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7.jpg" ContentType="image/pn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Ex1.xml" ContentType="application/vnd.ms-office.chartex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29"/>
  </p:notesMasterIdLst>
  <p:sldIdLst>
    <p:sldId id="256" r:id="rId2"/>
    <p:sldId id="284" r:id="rId3"/>
    <p:sldId id="936" r:id="rId4"/>
    <p:sldId id="938" r:id="rId5"/>
    <p:sldId id="519" r:id="rId6"/>
    <p:sldId id="937" r:id="rId7"/>
    <p:sldId id="617" r:id="rId8"/>
    <p:sldId id="939" r:id="rId9"/>
    <p:sldId id="278" r:id="rId10"/>
    <p:sldId id="575" r:id="rId11"/>
    <p:sldId id="266" r:id="rId12"/>
    <p:sldId id="273" r:id="rId13"/>
    <p:sldId id="267" r:id="rId14"/>
    <p:sldId id="512" r:id="rId15"/>
    <p:sldId id="524" r:id="rId16"/>
    <p:sldId id="935" r:id="rId17"/>
    <p:sldId id="290" r:id="rId18"/>
    <p:sldId id="535" r:id="rId19"/>
    <p:sldId id="942" r:id="rId20"/>
    <p:sldId id="943" r:id="rId21"/>
    <p:sldId id="499" r:id="rId22"/>
    <p:sldId id="940" r:id="rId23"/>
    <p:sldId id="944" r:id="rId24"/>
    <p:sldId id="941" r:id="rId25"/>
    <p:sldId id="501" r:id="rId26"/>
    <p:sldId id="276" r:id="rId27"/>
    <p:sldId id="281" r:id="rId28"/>
  </p:sldIdLst>
  <p:sldSz cx="24368125" cy="13716000"/>
  <p:notesSz cx="6858000" cy="9144000"/>
  <p:defaultTextStyle>
    <a:defPPr>
      <a:defRPr lang="en-US"/>
    </a:defPPr>
    <a:lvl1pPr marL="0" algn="l" defTabSz="108543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5434" algn="l" defTabSz="108543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0859" algn="l" defTabSz="108543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56289" algn="l" defTabSz="108543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41713" algn="l" defTabSz="108543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27148" algn="l" defTabSz="108543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12580" algn="l" defTabSz="108543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598004" algn="l" defTabSz="108543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683436" algn="l" defTabSz="108543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D73A013-D4E6-4D38-9A11-CEA525984C3F}">
          <p14:sldIdLst>
            <p14:sldId id="256"/>
            <p14:sldId id="284"/>
            <p14:sldId id="936"/>
            <p14:sldId id="938"/>
            <p14:sldId id="519"/>
            <p14:sldId id="937"/>
            <p14:sldId id="617"/>
            <p14:sldId id="939"/>
            <p14:sldId id="278"/>
            <p14:sldId id="575"/>
            <p14:sldId id="266"/>
            <p14:sldId id="273"/>
            <p14:sldId id="267"/>
            <p14:sldId id="512"/>
            <p14:sldId id="524"/>
            <p14:sldId id="935"/>
            <p14:sldId id="290"/>
            <p14:sldId id="535"/>
            <p14:sldId id="942"/>
            <p14:sldId id="943"/>
            <p14:sldId id="499"/>
            <p14:sldId id="940"/>
            <p14:sldId id="944"/>
            <p14:sldId id="941"/>
            <p14:sldId id="501"/>
            <p14:sldId id="276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5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8627E7-7B3B-E5C3-E012-7DC390B95839}" name="Jose Carrillo" initials="JC" userId="S::jose.carrillo@uscdcb.onmicrosoft.com::cf2bf666-567a-428a-bbdc-d1285d089df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54B"/>
    <a:srgbClr val="231F45"/>
    <a:srgbClr val="441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35" autoAdjust="0"/>
    <p:restoredTop sz="93715" autoAdjust="0"/>
  </p:normalViewPr>
  <p:slideViewPr>
    <p:cSldViewPr snapToGrid="0" snapToObjects="1">
      <p:cViewPr varScale="1">
        <p:scale>
          <a:sx n="28" d="100"/>
          <a:sy n="28" d="100"/>
        </p:scale>
        <p:origin x="224" y="792"/>
      </p:cViewPr>
      <p:guideLst>
        <p:guide orient="horz" pos="4320"/>
        <p:guide pos="7675"/>
      </p:guideLst>
    </p:cSldViewPr>
  </p:slideViewPr>
  <p:outlineViewPr>
    <p:cViewPr>
      <p:scale>
        <a:sx n="33" d="100"/>
        <a:sy n="33" d="100"/>
      </p:scale>
      <p:origin x="0" y="98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GoogleDrive/.shortcut-targets-by-id/1OKpu6UTi0at8oaIaK-cxqdM3r7vJAvQF/Google%20Drive%20CDCB/Presentations/Data_Providers_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GoogleDrive/.shortcut-targets-by-id/1OKpu6UTi0at8oaIaK-cxqdM3r7vJAvQF/Google%20Drive%20CDCB/Presentations/USAvsForeig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GoogleDrive/.shortcut-targets-by-id/1OKpu6UTi0at8oaIaK-cxqdM3r7vJAvQF/Google%20Drive%20CDCB/Presentations/USAvsForeig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DCB/Google%20Drive/Google%20Drive%20CDCB/Presentations/PP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DCB/Google%20Drive/Google%20Drive%20CDCB/Presentations/PPT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GoogleDrive/.shortcut-targets-by-id/1OKpu6UTi0at8oaIaK-cxqdM3r7vJAvQF/Google%20Drive%20CDCB/Presentations/Genotype%20Counts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CDCB/Google%20Drive/Google%20Drive%20CDCB/Presentations/SNP_Chip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CDCB/Google%20Drive/Google%20Drive%20CDCB/Presentations/SNP_Chip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CDCB/Google%20Drive/Google%20Drive%20CDCB/Presentations/SNP_Chip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DCB/Google%20Drive/Google%20Drive%20CDCB/Presentations/PP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DCB/Google%20Drive/Google%20Drive%20CDCB/Presentations/PP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GoogleDrive/.shortcut-targets-by-id/1OKpu6UTi0at8oaIaK-cxqdM3r7vJAvQF/Google%20Drive%20CDCB/Presentations/USAvsForeig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GoogleDrive/.shortcut-targets-by-id/1OKpu6UTi0at8oaIaK-cxqdM3r7vJAvQF/Google%20Drive%20CDCB/Presentations/USAvsForeig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oleObject" Target="file:////Users/CDCB/Downloads/Genotype_count_Sex_Reg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Sheet1!$A$1:$A$7</c:f>
              <c:strCache>
                <c:ptCount val="7"/>
                <c:pt idx="0">
                  <c:v>Nominators</c:v>
                </c:pt>
                <c:pt idx="1">
                  <c:v>Laboratories</c:v>
                </c:pt>
                <c:pt idx="2">
                  <c:v>National Evaluation Centers</c:v>
                </c:pt>
                <c:pt idx="3">
                  <c:v>International Genotype Exchange Partners</c:v>
                </c:pt>
                <c:pt idx="4">
                  <c:v>DRPCs</c:v>
                </c:pt>
                <c:pt idx="5">
                  <c:v>Breeds Associations</c:v>
                </c:pt>
                <c:pt idx="6">
                  <c:v>NAAB</c:v>
                </c:pt>
              </c:strCache>
            </c:strRef>
          </c:cat>
          <c:val>
            <c:numRef>
              <c:f>Sheet1!$B$1:$B$7</c:f>
              <c:numCache>
                <c:formatCode>General</c:formatCode>
                <c:ptCount val="7"/>
                <c:pt idx="0">
                  <c:v>19</c:v>
                </c:pt>
                <c:pt idx="1">
                  <c:v>8</c:v>
                </c:pt>
                <c:pt idx="2">
                  <c:v>7</c:v>
                </c:pt>
                <c:pt idx="3">
                  <c:v>8</c:v>
                </c:pt>
                <c:pt idx="4">
                  <c:v>4</c:v>
                </c:pt>
                <c:pt idx="5">
                  <c:v>7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2D-1345-BE3E-E9C095EE0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8659776"/>
        <c:axId val="1728656416"/>
      </c:barChart>
      <c:catAx>
        <c:axId val="172865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8656416"/>
        <c:crosses val="autoZero"/>
        <c:auto val="1"/>
        <c:lblAlgn val="ctr"/>
        <c:lblOffset val="100"/>
        <c:noMultiLvlLbl val="0"/>
      </c:catAx>
      <c:valAx>
        <c:axId val="172865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865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1"/>
                </a:solidFill>
              </a:rPr>
              <a:t>Foreign Females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Region!$D$1</c:f>
              <c:strCache>
                <c:ptCount val="1"/>
                <c:pt idx="0">
                  <c:v>Foreign _F %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Region!$A$2:$A$15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Region!$D$2:$D$15</c:f>
              <c:numCache>
                <c:formatCode>General</c:formatCode>
                <c:ptCount val="14"/>
                <c:pt idx="0">
                  <c:v>0.19571192963166575</c:v>
                </c:pt>
                <c:pt idx="1">
                  <c:v>0.35198076192886979</c:v>
                </c:pt>
                <c:pt idx="2">
                  <c:v>0.33551694673882088</c:v>
                </c:pt>
                <c:pt idx="3">
                  <c:v>0.26938058504544415</c:v>
                </c:pt>
                <c:pt idx="4">
                  <c:v>0.2154293452286124</c:v>
                </c:pt>
                <c:pt idx="5">
                  <c:v>0.21125086869565679</c:v>
                </c:pt>
                <c:pt idx="6">
                  <c:v>0.19608793533035837</c:v>
                </c:pt>
                <c:pt idx="7">
                  <c:v>0.15236534340353752</c:v>
                </c:pt>
                <c:pt idx="8">
                  <c:v>0.15828067808715146</c:v>
                </c:pt>
                <c:pt idx="9">
                  <c:v>0.14723435212315408</c:v>
                </c:pt>
                <c:pt idx="10">
                  <c:v>0.17503055526527422</c:v>
                </c:pt>
                <c:pt idx="11">
                  <c:v>0.25815499366765771</c:v>
                </c:pt>
                <c:pt idx="12">
                  <c:v>0.34353967305395966</c:v>
                </c:pt>
                <c:pt idx="13">
                  <c:v>0.38545922192040033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21-DB45-B438-13B9D9693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0856672"/>
        <c:axId val="1701118528"/>
      </c:lineChart>
      <c:catAx>
        <c:axId val="174085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118528"/>
        <c:crosses val="autoZero"/>
        <c:auto val="1"/>
        <c:lblAlgn val="ctr"/>
        <c:lblOffset val="100"/>
        <c:noMultiLvlLbl val="0"/>
      </c:catAx>
      <c:valAx>
        <c:axId val="17011185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b="1" i="0" baseline="0" dirty="0">
                    <a:solidFill>
                      <a:schemeClr val="tx1"/>
                    </a:solidFill>
                    <a:effectLst/>
                  </a:rPr>
                  <a:t>Genotypes</a:t>
                </a:r>
                <a:endParaRPr lang="en-US" sz="280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6.8587105624142658E-3"/>
              <c:y val="0.326496230549840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0856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1"/>
                </a:solidFill>
              </a:rPr>
              <a:t>Foreign Males(%)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Region!$H$1</c:f>
              <c:strCache>
                <c:ptCount val="1"/>
                <c:pt idx="0">
                  <c:v>Foreign _M %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Region!$A$2:$A$15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Region!$H$2:$H$15</c:f>
              <c:numCache>
                <c:formatCode>General</c:formatCode>
                <c:ptCount val="14"/>
                <c:pt idx="0">
                  <c:v>0.22576765246922315</c:v>
                </c:pt>
                <c:pt idx="1">
                  <c:v>0.200818623688923</c:v>
                </c:pt>
                <c:pt idx="2">
                  <c:v>0.34032863011252007</c:v>
                </c:pt>
                <c:pt idx="3">
                  <c:v>0.50286815657840389</c:v>
                </c:pt>
                <c:pt idx="4">
                  <c:v>0.48348548243945733</c:v>
                </c:pt>
                <c:pt idx="5">
                  <c:v>0.39336443483020145</c:v>
                </c:pt>
                <c:pt idx="6">
                  <c:v>0.45589159891598918</c:v>
                </c:pt>
                <c:pt idx="7">
                  <c:v>0.32968157316829705</c:v>
                </c:pt>
                <c:pt idx="8">
                  <c:v>0.46423090975520642</c:v>
                </c:pt>
                <c:pt idx="9">
                  <c:v>0.33766049370195333</c:v>
                </c:pt>
                <c:pt idx="10">
                  <c:v>0.33997175479330732</c:v>
                </c:pt>
                <c:pt idx="11">
                  <c:v>0.36236572518767368</c:v>
                </c:pt>
                <c:pt idx="12">
                  <c:v>0.40401066070584191</c:v>
                </c:pt>
                <c:pt idx="13">
                  <c:v>0.46996484012206446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BE-2243-BBC1-2744E0BDC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0856672"/>
        <c:axId val="1701118528"/>
      </c:lineChart>
      <c:catAx>
        <c:axId val="174085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118528"/>
        <c:crosses val="autoZero"/>
        <c:auto val="1"/>
        <c:lblAlgn val="ctr"/>
        <c:lblOffset val="100"/>
        <c:noMultiLvlLbl val="0"/>
      </c:catAx>
      <c:valAx>
        <c:axId val="17011185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Genotypes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0856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5"/>
          <c:order val="0"/>
          <c:tx>
            <c:strRef>
              <c:f>'AI Breedings'!$A$7</c:f>
              <c:strCache>
                <c:ptCount val="1"/>
                <c:pt idx="0">
                  <c:v>Young,  genotyped</c:v>
                </c:pt>
              </c:strCache>
            </c:strRef>
          </c:tx>
          <c:spPr>
            <a:solidFill>
              <a:schemeClr val="accent1">
                <a:lumMod val="50000"/>
                <a:alpha val="43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73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168-9C47-86A0-A8E0254621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'AI Breedings'!$B$1:$L$1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'AI Breedings'!$B$7:$L$7</c:f>
              <c:numCache>
                <c:formatCode>0</c:formatCode>
                <c:ptCount val="11"/>
                <c:pt idx="0">
                  <c:v>48</c:v>
                </c:pt>
                <c:pt idx="1">
                  <c:v>51</c:v>
                </c:pt>
                <c:pt idx="2">
                  <c:v>54</c:v>
                </c:pt>
                <c:pt idx="3">
                  <c:v>58</c:v>
                </c:pt>
                <c:pt idx="4">
                  <c:v>63</c:v>
                </c:pt>
                <c:pt idx="5">
                  <c:v>67</c:v>
                </c:pt>
                <c:pt idx="6">
                  <c:v>69</c:v>
                </c:pt>
                <c:pt idx="7">
                  <c:v>73</c:v>
                </c:pt>
                <c:pt idx="8">
                  <c:v>72</c:v>
                </c:pt>
                <c:pt idx="9">
                  <c:v>74</c:v>
                </c:pt>
                <c:pt idx="10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4A-1B4C-8135-28796A697664}"/>
            </c:ext>
          </c:extLst>
        </c:ser>
        <c:ser>
          <c:idx val="4"/>
          <c:order val="1"/>
          <c:tx>
            <c:strRef>
              <c:f>'AI Breedings'!$A$6</c:f>
              <c:strCache>
                <c:ptCount val="1"/>
                <c:pt idx="0">
                  <c:v>Young,  nongenotyped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'AI Breedings'!$B$1:$L$1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'AI Breedings'!$B$6:$L$6</c:f>
              <c:numCache>
                <c:formatCode>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4A-1B4C-8135-28796A697664}"/>
            </c:ext>
          </c:extLst>
        </c:ser>
        <c:ser>
          <c:idx val="3"/>
          <c:order val="2"/>
          <c:tx>
            <c:strRef>
              <c:f>'AI Breedings'!$A$5</c:f>
              <c:strCache>
                <c:ptCount val="1"/>
                <c:pt idx="0">
                  <c:v>1st crop, genotyped</c:v>
                </c:pt>
              </c:strCache>
            </c:strRef>
          </c:tx>
          <c:spPr>
            <a:solidFill>
              <a:srgbClr val="BF81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'AI Breedings'!$B$1:$L$1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'AI Breedings'!$B$5:$L$5</c:f>
              <c:numCache>
                <c:formatCode>0</c:formatCode>
                <c:ptCount val="11"/>
                <c:pt idx="0">
                  <c:v>39</c:v>
                </c:pt>
                <c:pt idx="1">
                  <c:v>39</c:v>
                </c:pt>
                <c:pt idx="2">
                  <c:v>37</c:v>
                </c:pt>
                <c:pt idx="3">
                  <c:v>33</c:v>
                </c:pt>
                <c:pt idx="4">
                  <c:v>31</c:v>
                </c:pt>
                <c:pt idx="5">
                  <c:v>28</c:v>
                </c:pt>
                <c:pt idx="6">
                  <c:v>29</c:v>
                </c:pt>
                <c:pt idx="7">
                  <c:v>24</c:v>
                </c:pt>
                <c:pt idx="8">
                  <c:v>24</c:v>
                </c:pt>
                <c:pt idx="9">
                  <c:v>23</c:v>
                </c:pt>
                <c:pt idx="1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4A-1B4C-8135-28796A697664}"/>
            </c:ext>
          </c:extLst>
        </c:ser>
        <c:ser>
          <c:idx val="2"/>
          <c:order val="3"/>
          <c:tx>
            <c:strRef>
              <c:f>'AI Breedings'!$A$4</c:f>
              <c:strCache>
                <c:ptCount val="1"/>
                <c:pt idx="0">
                  <c:v>1st crop, nongenotyped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'AI Breedings'!$B$1:$L$1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'AI Breedings'!$B$4:$L$4</c:f>
              <c:numCache>
                <c:formatCode>0</c:formatCode>
                <c:ptCount val="11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4A-1B4C-8135-28796A697664}"/>
            </c:ext>
          </c:extLst>
        </c:ser>
        <c:ser>
          <c:idx val="1"/>
          <c:order val="4"/>
          <c:tx>
            <c:strRef>
              <c:f>'AI Breedings'!$A$3</c:f>
              <c:strCache>
                <c:ptCount val="1"/>
                <c:pt idx="0">
                  <c:v>Old , genotyped</c:v>
                </c:pt>
              </c:strCache>
            </c:strRef>
          </c:tx>
          <c:spPr>
            <a:solidFill>
              <a:srgbClr val="CECBA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'AI Breedings'!$B$1:$L$1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'AI Breedings'!$B$3:$L$3</c:f>
              <c:numCache>
                <c:formatCode>0</c:formatCode>
                <c:ptCount val="11"/>
                <c:pt idx="0">
                  <c:v>11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6</c:v>
                </c:pt>
                <c:pt idx="5">
                  <c:v>4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4A-1B4C-8135-28796A697664}"/>
            </c:ext>
          </c:extLst>
        </c:ser>
        <c:ser>
          <c:idx val="0"/>
          <c:order val="5"/>
          <c:tx>
            <c:strRef>
              <c:f>'AI Breedings'!$A$2</c:f>
              <c:strCache>
                <c:ptCount val="1"/>
                <c:pt idx="0">
                  <c:v>Old , nongenotyped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'AI Breedings'!$B$1:$L$1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'AI Breedings'!$B$2:$L$2</c:f>
              <c:numCache>
                <c:formatCode>0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F4A-1B4C-8135-28796A69766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58593327"/>
        <c:axId val="458453375"/>
      </c:barChart>
      <c:catAx>
        <c:axId val="4585933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200">
                    <a:solidFill>
                      <a:schemeClr val="tx1"/>
                    </a:solidFill>
                  </a:rPr>
                  <a:t>Breeding  Year</a:t>
                </a:r>
                <a:r>
                  <a:rPr lang="en-US" sz="3200" baseline="0">
                    <a:solidFill>
                      <a:schemeClr val="tx1"/>
                    </a:solidFill>
                  </a:rPr>
                  <a:t> </a:t>
                </a:r>
                <a:endParaRPr lang="en-US" sz="320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4826522383026148"/>
              <c:y val="0.946219914345890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453375"/>
        <c:crosses val="autoZero"/>
        <c:auto val="1"/>
        <c:lblAlgn val="ctr"/>
        <c:lblOffset val="100"/>
        <c:noMultiLvlLbl val="0"/>
      </c:catAx>
      <c:valAx>
        <c:axId val="458453375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200">
                    <a:solidFill>
                      <a:schemeClr val="tx1"/>
                    </a:solidFill>
                  </a:rPr>
                  <a:t> Breedings (%)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cross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59332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26-F94C-94B2-2A1359EBDA47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26-F94C-94B2-2A1359EBDA47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826-F94C-94B2-2A1359EBDA47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826-F94C-94B2-2A1359EBDA47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826-F94C-94B2-2A1359EBDA47}"/>
              </c:ext>
            </c:extLst>
          </c:dPt>
          <c:dPt>
            <c:idx val="10"/>
            <c:invertIfNegative val="0"/>
            <c:bubble3D val="0"/>
            <c:spPr>
              <a:solidFill>
                <a:srgbClr val="547F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826-F94C-94B2-2A1359EBDA47}"/>
              </c:ext>
            </c:extLst>
          </c:dPt>
          <c:dPt>
            <c:idx val="11"/>
            <c:invertIfNegative val="0"/>
            <c:bubble3D val="0"/>
            <c:spPr>
              <a:solidFill>
                <a:srgbClr val="547F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826-F94C-94B2-2A1359EBDA47}"/>
              </c:ext>
            </c:extLst>
          </c:dPt>
          <c:dPt>
            <c:idx val="12"/>
            <c:invertIfNegative val="0"/>
            <c:bubble3D val="0"/>
            <c:spPr>
              <a:solidFill>
                <a:srgbClr val="547F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826-F94C-94B2-2A1359EBDA47}"/>
              </c:ext>
            </c:extLst>
          </c:dPt>
          <c:dPt>
            <c:idx val="13"/>
            <c:invertIfNegative val="0"/>
            <c:bubble3D val="0"/>
            <c:spPr>
              <a:solidFill>
                <a:srgbClr val="547F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826-F94C-94B2-2A1359EBDA47}"/>
              </c:ext>
            </c:extLst>
          </c:dPt>
          <c:dPt>
            <c:idx val="14"/>
            <c:invertIfNegative val="0"/>
            <c:bubble3D val="0"/>
            <c:spPr>
              <a:solidFill>
                <a:srgbClr val="547F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826-F94C-94B2-2A1359EBDA47}"/>
              </c:ext>
            </c:extLst>
          </c:dPt>
          <c:dPt>
            <c:idx val="15"/>
            <c:invertIfNegative val="0"/>
            <c:bubble3D val="0"/>
            <c:spPr>
              <a:solidFill>
                <a:srgbClr val="547F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826-F94C-94B2-2A1359EBDA47}"/>
              </c:ext>
            </c:extLst>
          </c:dPt>
          <c:dPt>
            <c:idx val="16"/>
            <c:invertIfNegative val="0"/>
            <c:bubble3D val="0"/>
            <c:spPr>
              <a:solidFill>
                <a:srgbClr val="547F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A826-F94C-94B2-2A1359EBDA47}"/>
              </c:ext>
            </c:extLst>
          </c:dPt>
          <c:dPt>
            <c:idx val="17"/>
            <c:invertIfNegative val="0"/>
            <c:bubble3D val="0"/>
            <c:spPr>
              <a:solidFill>
                <a:srgbClr val="547F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A826-F94C-94B2-2A1359EBDA47}"/>
              </c:ext>
            </c:extLst>
          </c:dPt>
          <c:dPt>
            <c:idx val="18"/>
            <c:invertIfNegative val="0"/>
            <c:bubble3D val="0"/>
            <c:spPr>
              <a:solidFill>
                <a:srgbClr val="547F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A826-F94C-94B2-2A1359EBDA47}"/>
              </c:ext>
            </c:extLst>
          </c:dPt>
          <c:dPt>
            <c:idx val="19"/>
            <c:invertIfNegative val="0"/>
            <c:bubble3D val="0"/>
            <c:spPr>
              <a:solidFill>
                <a:srgbClr val="547F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A826-F94C-94B2-2A1359EBDA47}"/>
              </c:ext>
            </c:extLst>
          </c:dPt>
          <c:dPt>
            <c:idx val="20"/>
            <c:invertIfNegative val="0"/>
            <c:bubble3D val="0"/>
            <c:spPr>
              <a:solidFill>
                <a:srgbClr val="547F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A826-F94C-94B2-2A1359EBDA47}"/>
              </c:ext>
            </c:extLst>
          </c:dPt>
          <c:dPt>
            <c:idx val="21"/>
            <c:invertIfNegative val="0"/>
            <c:bubble3D val="0"/>
            <c:spPr>
              <a:solidFill>
                <a:srgbClr val="547F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A826-F94C-94B2-2A1359EBDA47}"/>
              </c:ext>
            </c:extLst>
          </c:dPt>
          <c:cat>
            <c:numRef>
              <c:f>NetMerit!$A$2:$A$23</c:f>
              <c:numCache>
                <c:formatCode>###########0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NetMerit!$B$2:$B$23</c:f>
              <c:numCache>
                <c:formatCode>#####0</c:formatCode>
                <c:ptCount val="22"/>
                <c:pt idx="0">
                  <c:v>-418.64624808576002</c:v>
                </c:pt>
                <c:pt idx="1">
                  <c:v>-429.09376786734998</c:v>
                </c:pt>
                <c:pt idx="2">
                  <c:v>-396.18918918919002</c:v>
                </c:pt>
                <c:pt idx="3">
                  <c:v>-378.67005347593999</c:v>
                </c:pt>
                <c:pt idx="4">
                  <c:v>-376.92541289291</c:v>
                </c:pt>
                <c:pt idx="5">
                  <c:v>-350.29126730564002</c:v>
                </c:pt>
                <c:pt idx="6">
                  <c:v>-298.28500823722999</c:v>
                </c:pt>
                <c:pt idx="7">
                  <c:v>-286.24936900555002</c:v>
                </c:pt>
                <c:pt idx="8">
                  <c:v>-256.25359342915999</c:v>
                </c:pt>
                <c:pt idx="9">
                  <c:v>-168.89104638619</c:v>
                </c:pt>
                <c:pt idx="10">
                  <c:v>-120.74878444084</c:v>
                </c:pt>
                <c:pt idx="11">
                  <c:v>-70.715298885511999</c:v>
                </c:pt>
                <c:pt idx="12">
                  <c:v>-2.1387604070305</c:v>
                </c:pt>
                <c:pt idx="13">
                  <c:v>103.17647058823501</c:v>
                </c:pt>
                <c:pt idx="14">
                  <c:v>191.26424308193199</c:v>
                </c:pt>
                <c:pt idx="15">
                  <c:v>267.50189214758802</c:v>
                </c:pt>
                <c:pt idx="16">
                  <c:v>347.65281757402101</c:v>
                </c:pt>
                <c:pt idx="17">
                  <c:v>413.255331088665</c:v>
                </c:pt>
                <c:pt idx="18">
                  <c:v>525.31443798449595</c:v>
                </c:pt>
                <c:pt idx="19">
                  <c:v>610.28878281622895</c:v>
                </c:pt>
                <c:pt idx="20">
                  <c:v>696.840320591862</c:v>
                </c:pt>
                <c:pt idx="21">
                  <c:v>799.23108384458101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A826-F94C-94B2-2A1359EBDA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688623"/>
        <c:axId val="58016447"/>
      </c:barChart>
      <c:catAx>
        <c:axId val="9168862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200" dirty="0">
                    <a:solidFill>
                      <a:schemeClr val="tx1"/>
                    </a:solidFill>
                  </a:rPr>
                  <a:t>Year</a:t>
                </a:r>
                <a:r>
                  <a:rPr lang="en-US" sz="3200" baseline="0" dirty="0">
                    <a:solidFill>
                      <a:schemeClr val="tx1"/>
                    </a:solidFill>
                  </a:rPr>
                  <a:t> entered IA</a:t>
                </a:r>
                <a:endParaRPr lang="en-US" sz="32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########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16447"/>
        <c:crossesAt val="-500"/>
        <c:auto val="1"/>
        <c:lblAlgn val="ctr"/>
        <c:lblOffset val="100"/>
        <c:noMultiLvlLbl val="0"/>
      </c:catAx>
      <c:valAx>
        <c:axId val="58016447"/>
        <c:scaling>
          <c:orientation val="minMax"/>
          <c:min val="-5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200" dirty="0">
                    <a:solidFill>
                      <a:schemeClr val="tx1"/>
                    </a:solidFill>
                  </a:rPr>
                  <a:t>Average NM$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##0" sourceLinked="1"/>
        <c:majorTickMark val="cross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688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77097806146781"/>
          <c:y val="3.0703697784536781E-2"/>
          <c:w val="0.86847488117160221"/>
          <c:h val="0.79381768335545833"/>
        </c:manualLayout>
      </c:layout>
      <c:lineChart>
        <c:grouping val="standard"/>
        <c:varyColors val="0"/>
        <c:ser>
          <c:idx val="0"/>
          <c:order val="0"/>
          <c:spPr>
            <a:ln w="762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Sheet1!$A$2:$A$180</c:f>
              <c:strCache>
                <c:ptCount val="179"/>
                <c:pt idx="0">
                  <c:v>2007M08</c:v>
                </c:pt>
                <c:pt idx="1">
                  <c:v>2007M09</c:v>
                </c:pt>
                <c:pt idx="2">
                  <c:v>2007M10</c:v>
                </c:pt>
                <c:pt idx="3">
                  <c:v>2007M11</c:v>
                </c:pt>
                <c:pt idx="4">
                  <c:v>2008M01</c:v>
                </c:pt>
                <c:pt idx="5">
                  <c:v>2008M02</c:v>
                </c:pt>
                <c:pt idx="6">
                  <c:v>2008M03</c:v>
                </c:pt>
                <c:pt idx="7">
                  <c:v>2008M04</c:v>
                </c:pt>
                <c:pt idx="8">
                  <c:v>2008M05</c:v>
                </c:pt>
                <c:pt idx="9">
                  <c:v>2008M06</c:v>
                </c:pt>
                <c:pt idx="10">
                  <c:v>2008M07</c:v>
                </c:pt>
                <c:pt idx="11">
                  <c:v>2008M08</c:v>
                </c:pt>
                <c:pt idx="12">
                  <c:v>2008M09</c:v>
                </c:pt>
                <c:pt idx="13">
                  <c:v>2008M10</c:v>
                </c:pt>
                <c:pt idx="14">
                  <c:v>2008M12</c:v>
                </c:pt>
                <c:pt idx="15">
                  <c:v>2009M01</c:v>
                </c:pt>
                <c:pt idx="16">
                  <c:v>2009M02</c:v>
                </c:pt>
                <c:pt idx="17">
                  <c:v>2009M03</c:v>
                </c:pt>
                <c:pt idx="18">
                  <c:v>2009M04</c:v>
                </c:pt>
                <c:pt idx="19">
                  <c:v>2009M05</c:v>
                </c:pt>
                <c:pt idx="20">
                  <c:v>2009M06</c:v>
                </c:pt>
                <c:pt idx="21">
                  <c:v>2009M07</c:v>
                </c:pt>
                <c:pt idx="22">
                  <c:v>2009M08</c:v>
                </c:pt>
                <c:pt idx="23">
                  <c:v>2009M09</c:v>
                </c:pt>
                <c:pt idx="24">
                  <c:v>2009M10</c:v>
                </c:pt>
                <c:pt idx="25">
                  <c:v>2009M11</c:v>
                </c:pt>
                <c:pt idx="26">
                  <c:v>2009M12</c:v>
                </c:pt>
                <c:pt idx="27">
                  <c:v>2010M01</c:v>
                </c:pt>
                <c:pt idx="28">
                  <c:v>2010M02</c:v>
                </c:pt>
                <c:pt idx="29">
                  <c:v>2010M03</c:v>
                </c:pt>
                <c:pt idx="30">
                  <c:v>2010M04</c:v>
                </c:pt>
                <c:pt idx="31">
                  <c:v>2010M05</c:v>
                </c:pt>
                <c:pt idx="32">
                  <c:v>2010M06</c:v>
                </c:pt>
                <c:pt idx="33">
                  <c:v>2010M07</c:v>
                </c:pt>
                <c:pt idx="34">
                  <c:v>2010M08</c:v>
                </c:pt>
                <c:pt idx="35">
                  <c:v>2010M09</c:v>
                </c:pt>
                <c:pt idx="36">
                  <c:v>2010M10</c:v>
                </c:pt>
                <c:pt idx="37">
                  <c:v>2010M11</c:v>
                </c:pt>
                <c:pt idx="38">
                  <c:v>2010M12</c:v>
                </c:pt>
                <c:pt idx="39">
                  <c:v>2011M01</c:v>
                </c:pt>
                <c:pt idx="40">
                  <c:v>2011M02</c:v>
                </c:pt>
                <c:pt idx="41">
                  <c:v>2011M03</c:v>
                </c:pt>
                <c:pt idx="42">
                  <c:v>2011M04</c:v>
                </c:pt>
                <c:pt idx="43">
                  <c:v>2011M05</c:v>
                </c:pt>
                <c:pt idx="44">
                  <c:v>2011M06</c:v>
                </c:pt>
                <c:pt idx="45">
                  <c:v>2011M07</c:v>
                </c:pt>
                <c:pt idx="46">
                  <c:v>2011M08</c:v>
                </c:pt>
                <c:pt idx="47">
                  <c:v>2011M09</c:v>
                </c:pt>
                <c:pt idx="48">
                  <c:v>2011M10</c:v>
                </c:pt>
                <c:pt idx="49">
                  <c:v>2011M11</c:v>
                </c:pt>
                <c:pt idx="50">
                  <c:v>2011M12</c:v>
                </c:pt>
                <c:pt idx="51">
                  <c:v>2012M01</c:v>
                </c:pt>
                <c:pt idx="52">
                  <c:v>2012M02</c:v>
                </c:pt>
                <c:pt idx="53">
                  <c:v>2012M03</c:v>
                </c:pt>
                <c:pt idx="54">
                  <c:v>2012M04</c:v>
                </c:pt>
                <c:pt idx="55">
                  <c:v>2012M05</c:v>
                </c:pt>
                <c:pt idx="56">
                  <c:v>2012M06</c:v>
                </c:pt>
                <c:pt idx="57">
                  <c:v>2012M07</c:v>
                </c:pt>
                <c:pt idx="58">
                  <c:v>2012M08</c:v>
                </c:pt>
                <c:pt idx="59">
                  <c:v>2012M09</c:v>
                </c:pt>
                <c:pt idx="60">
                  <c:v>2012M10</c:v>
                </c:pt>
                <c:pt idx="61">
                  <c:v>2012M11</c:v>
                </c:pt>
                <c:pt idx="62">
                  <c:v>2012M12</c:v>
                </c:pt>
                <c:pt idx="63">
                  <c:v>2013M01</c:v>
                </c:pt>
                <c:pt idx="64">
                  <c:v>2013M02</c:v>
                </c:pt>
                <c:pt idx="65">
                  <c:v>2013M03</c:v>
                </c:pt>
                <c:pt idx="66">
                  <c:v>2013M04</c:v>
                </c:pt>
                <c:pt idx="67">
                  <c:v>2013M05</c:v>
                </c:pt>
                <c:pt idx="68">
                  <c:v>2013M06</c:v>
                </c:pt>
                <c:pt idx="69">
                  <c:v>2013M07</c:v>
                </c:pt>
                <c:pt idx="70">
                  <c:v>2013M08</c:v>
                </c:pt>
                <c:pt idx="71">
                  <c:v>2013M09</c:v>
                </c:pt>
                <c:pt idx="72">
                  <c:v>2013M10</c:v>
                </c:pt>
                <c:pt idx="73">
                  <c:v>2013M11</c:v>
                </c:pt>
                <c:pt idx="74">
                  <c:v>2013M12</c:v>
                </c:pt>
                <c:pt idx="75">
                  <c:v>2014M01</c:v>
                </c:pt>
                <c:pt idx="76">
                  <c:v>2014M02</c:v>
                </c:pt>
                <c:pt idx="77">
                  <c:v>2014M03</c:v>
                </c:pt>
                <c:pt idx="78">
                  <c:v>2014M04</c:v>
                </c:pt>
                <c:pt idx="79">
                  <c:v>2014M05</c:v>
                </c:pt>
                <c:pt idx="80">
                  <c:v>2014M06</c:v>
                </c:pt>
                <c:pt idx="81">
                  <c:v>2014M07</c:v>
                </c:pt>
                <c:pt idx="82">
                  <c:v>2014M08</c:v>
                </c:pt>
                <c:pt idx="83">
                  <c:v>2014M09</c:v>
                </c:pt>
                <c:pt idx="84">
                  <c:v>2014M10</c:v>
                </c:pt>
                <c:pt idx="85">
                  <c:v>2014M11</c:v>
                </c:pt>
                <c:pt idx="86">
                  <c:v>2014M12</c:v>
                </c:pt>
                <c:pt idx="87">
                  <c:v>2015M01</c:v>
                </c:pt>
                <c:pt idx="88">
                  <c:v>2015M02</c:v>
                </c:pt>
                <c:pt idx="89">
                  <c:v>2015M03</c:v>
                </c:pt>
                <c:pt idx="90">
                  <c:v>2015M04</c:v>
                </c:pt>
                <c:pt idx="91">
                  <c:v>2015M05</c:v>
                </c:pt>
                <c:pt idx="92">
                  <c:v>2015M06</c:v>
                </c:pt>
                <c:pt idx="93">
                  <c:v>2015M07</c:v>
                </c:pt>
                <c:pt idx="94">
                  <c:v>2015M08</c:v>
                </c:pt>
                <c:pt idx="95">
                  <c:v>2015M09</c:v>
                </c:pt>
                <c:pt idx="96">
                  <c:v>2015M10</c:v>
                </c:pt>
                <c:pt idx="97">
                  <c:v>2015M11</c:v>
                </c:pt>
                <c:pt idx="98">
                  <c:v>2015M12</c:v>
                </c:pt>
                <c:pt idx="99">
                  <c:v>2016M01</c:v>
                </c:pt>
                <c:pt idx="100">
                  <c:v>2016M02</c:v>
                </c:pt>
                <c:pt idx="101">
                  <c:v>2016M03</c:v>
                </c:pt>
                <c:pt idx="102">
                  <c:v>2016M04</c:v>
                </c:pt>
                <c:pt idx="103">
                  <c:v>2016M05</c:v>
                </c:pt>
                <c:pt idx="104">
                  <c:v>2016M06</c:v>
                </c:pt>
                <c:pt idx="105">
                  <c:v>2016M07</c:v>
                </c:pt>
                <c:pt idx="106">
                  <c:v>2016M08</c:v>
                </c:pt>
                <c:pt idx="107">
                  <c:v>2016M09</c:v>
                </c:pt>
                <c:pt idx="108">
                  <c:v>2016M10</c:v>
                </c:pt>
                <c:pt idx="109">
                  <c:v>2016M11</c:v>
                </c:pt>
                <c:pt idx="110">
                  <c:v>2016M12</c:v>
                </c:pt>
                <c:pt idx="111">
                  <c:v>2017M01</c:v>
                </c:pt>
                <c:pt idx="112">
                  <c:v>2017M02</c:v>
                </c:pt>
                <c:pt idx="113">
                  <c:v>2017M03</c:v>
                </c:pt>
                <c:pt idx="114">
                  <c:v>2017M04</c:v>
                </c:pt>
                <c:pt idx="115">
                  <c:v>2017M05</c:v>
                </c:pt>
                <c:pt idx="116">
                  <c:v>2017M06</c:v>
                </c:pt>
                <c:pt idx="117">
                  <c:v>2017M07</c:v>
                </c:pt>
                <c:pt idx="118">
                  <c:v>2017M08</c:v>
                </c:pt>
                <c:pt idx="119">
                  <c:v>2017M09</c:v>
                </c:pt>
                <c:pt idx="120">
                  <c:v>2017M10</c:v>
                </c:pt>
                <c:pt idx="121">
                  <c:v>2017M11</c:v>
                </c:pt>
                <c:pt idx="122">
                  <c:v>2017M12</c:v>
                </c:pt>
                <c:pt idx="123">
                  <c:v>2018M01</c:v>
                </c:pt>
                <c:pt idx="124">
                  <c:v>2018M02</c:v>
                </c:pt>
                <c:pt idx="125">
                  <c:v>2018M03</c:v>
                </c:pt>
                <c:pt idx="126">
                  <c:v>2018M04</c:v>
                </c:pt>
                <c:pt idx="127">
                  <c:v>2018M05</c:v>
                </c:pt>
                <c:pt idx="128">
                  <c:v>2018M06</c:v>
                </c:pt>
                <c:pt idx="129">
                  <c:v>2018M07</c:v>
                </c:pt>
                <c:pt idx="130">
                  <c:v>2018M08</c:v>
                </c:pt>
                <c:pt idx="131">
                  <c:v>2018M09</c:v>
                </c:pt>
                <c:pt idx="132">
                  <c:v>2018M10</c:v>
                </c:pt>
                <c:pt idx="133">
                  <c:v>2018M11</c:v>
                </c:pt>
                <c:pt idx="134">
                  <c:v>2018M12</c:v>
                </c:pt>
                <c:pt idx="135">
                  <c:v>2019M01</c:v>
                </c:pt>
                <c:pt idx="136">
                  <c:v>2019M02</c:v>
                </c:pt>
                <c:pt idx="137">
                  <c:v>2019M03</c:v>
                </c:pt>
                <c:pt idx="138">
                  <c:v>2019M04</c:v>
                </c:pt>
                <c:pt idx="139">
                  <c:v>2019M05</c:v>
                </c:pt>
                <c:pt idx="140">
                  <c:v>2019M06</c:v>
                </c:pt>
                <c:pt idx="141">
                  <c:v>2019M07</c:v>
                </c:pt>
                <c:pt idx="142">
                  <c:v>2019M08</c:v>
                </c:pt>
                <c:pt idx="143">
                  <c:v>2019M09</c:v>
                </c:pt>
                <c:pt idx="144">
                  <c:v>2019M10</c:v>
                </c:pt>
                <c:pt idx="145">
                  <c:v>2019M11</c:v>
                </c:pt>
                <c:pt idx="146">
                  <c:v>2019M12</c:v>
                </c:pt>
                <c:pt idx="147">
                  <c:v>2020M01</c:v>
                </c:pt>
                <c:pt idx="148">
                  <c:v>2020M02</c:v>
                </c:pt>
                <c:pt idx="149">
                  <c:v>2020M03</c:v>
                </c:pt>
                <c:pt idx="150">
                  <c:v>2020M04</c:v>
                </c:pt>
                <c:pt idx="151">
                  <c:v>2020M05</c:v>
                </c:pt>
                <c:pt idx="152">
                  <c:v>2020M06</c:v>
                </c:pt>
                <c:pt idx="153">
                  <c:v>2020M07</c:v>
                </c:pt>
                <c:pt idx="154">
                  <c:v>2020M08</c:v>
                </c:pt>
                <c:pt idx="155">
                  <c:v>2020M09</c:v>
                </c:pt>
                <c:pt idx="156">
                  <c:v>2020M10</c:v>
                </c:pt>
                <c:pt idx="157">
                  <c:v>2020M11</c:v>
                </c:pt>
                <c:pt idx="158">
                  <c:v>2020M12</c:v>
                </c:pt>
                <c:pt idx="159">
                  <c:v>2021M01</c:v>
                </c:pt>
                <c:pt idx="160">
                  <c:v>2021M02</c:v>
                </c:pt>
                <c:pt idx="161">
                  <c:v>2021M03</c:v>
                </c:pt>
                <c:pt idx="162">
                  <c:v>2021M04</c:v>
                </c:pt>
                <c:pt idx="163">
                  <c:v>2021M05</c:v>
                </c:pt>
                <c:pt idx="164">
                  <c:v>2021M06</c:v>
                </c:pt>
                <c:pt idx="165">
                  <c:v>2021M07</c:v>
                </c:pt>
                <c:pt idx="166">
                  <c:v>2021M08</c:v>
                </c:pt>
                <c:pt idx="167">
                  <c:v>2021M09</c:v>
                </c:pt>
                <c:pt idx="168">
                  <c:v>2021M10</c:v>
                </c:pt>
                <c:pt idx="169">
                  <c:v>2021M11</c:v>
                </c:pt>
                <c:pt idx="170">
                  <c:v>2021M12</c:v>
                </c:pt>
                <c:pt idx="171">
                  <c:v>2022M01</c:v>
                </c:pt>
                <c:pt idx="172">
                  <c:v>2022M02</c:v>
                </c:pt>
                <c:pt idx="173">
                  <c:v>2022M03</c:v>
                </c:pt>
                <c:pt idx="174">
                  <c:v>2022M04</c:v>
                </c:pt>
                <c:pt idx="175">
                  <c:v>2022M05</c:v>
                </c:pt>
                <c:pt idx="176">
                  <c:v>2022M06</c:v>
                </c:pt>
                <c:pt idx="177">
                  <c:v>2022M07</c:v>
                </c:pt>
                <c:pt idx="178">
                  <c:v>2022M08</c:v>
                </c:pt>
              </c:strCache>
            </c:strRef>
          </c:cat>
          <c:val>
            <c:numRef>
              <c:f>Sheet1!$D$2:$D$180</c:f>
              <c:numCache>
                <c:formatCode>#######0</c:formatCode>
                <c:ptCount val="179"/>
                <c:pt idx="0">
                  <c:v>134</c:v>
                </c:pt>
                <c:pt idx="1">
                  <c:v>419</c:v>
                </c:pt>
                <c:pt idx="2">
                  <c:v>2302</c:v>
                </c:pt>
                <c:pt idx="3">
                  <c:v>2675</c:v>
                </c:pt>
                <c:pt idx="4">
                  <c:v>3508</c:v>
                </c:pt>
                <c:pt idx="5">
                  <c:v>4470</c:v>
                </c:pt>
                <c:pt idx="6">
                  <c:v>5968</c:v>
                </c:pt>
                <c:pt idx="7">
                  <c:v>6447</c:v>
                </c:pt>
                <c:pt idx="8">
                  <c:v>8248</c:v>
                </c:pt>
                <c:pt idx="9">
                  <c:v>10981</c:v>
                </c:pt>
                <c:pt idx="10">
                  <c:v>12009</c:v>
                </c:pt>
                <c:pt idx="11">
                  <c:v>13514</c:v>
                </c:pt>
                <c:pt idx="12">
                  <c:v>14642</c:v>
                </c:pt>
                <c:pt idx="13">
                  <c:v>14664</c:v>
                </c:pt>
                <c:pt idx="14">
                  <c:v>20463</c:v>
                </c:pt>
                <c:pt idx="15">
                  <c:v>22216</c:v>
                </c:pt>
                <c:pt idx="16">
                  <c:v>23367</c:v>
                </c:pt>
                <c:pt idx="17">
                  <c:v>26413</c:v>
                </c:pt>
                <c:pt idx="18">
                  <c:v>26964</c:v>
                </c:pt>
                <c:pt idx="19">
                  <c:v>30616</c:v>
                </c:pt>
                <c:pt idx="20">
                  <c:v>31024</c:v>
                </c:pt>
                <c:pt idx="21">
                  <c:v>33451</c:v>
                </c:pt>
                <c:pt idx="22">
                  <c:v>34014</c:v>
                </c:pt>
                <c:pt idx="23">
                  <c:v>36154</c:v>
                </c:pt>
                <c:pt idx="24">
                  <c:v>36647</c:v>
                </c:pt>
                <c:pt idx="25">
                  <c:v>39144</c:v>
                </c:pt>
                <c:pt idx="26">
                  <c:v>40138</c:v>
                </c:pt>
                <c:pt idx="27">
                  <c:v>40918</c:v>
                </c:pt>
                <c:pt idx="28">
                  <c:v>44562</c:v>
                </c:pt>
                <c:pt idx="29">
                  <c:v>47189</c:v>
                </c:pt>
                <c:pt idx="30">
                  <c:v>49218</c:v>
                </c:pt>
                <c:pt idx="31">
                  <c:v>51727</c:v>
                </c:pt>
                <c:pt idx="32">
                  <c:v>52901</c:v>
                </c:pt>
                <c:pt idx="33">
                  <c:v>55012</c:v>
                </c:pt>
                <c:pt idx="34">
                  <c:v>57552</c:v>
                </c:pt>
                <c:pt idx="35">
                  <c:v>60308</c:v>
                </c:pt>
                <c:pt idx="36">
                  <c:v>65109</c:v>
                </c:pt>
                <c:pt idx="37">
                  <c:v>65753</c:v>
                </c:pt>
                <c:pt idx="38">
                  <c:v>68959</c:v>
                </c:pt>
                <c:pt idx="39">
                  <c:v>71243</c:v>
                </c:pt>
                <c:pt idx="40">
                  <c:v>75074</c:v>
                </c:pt>
                <c:pt idx="41">
                  <c:v>81457</c:v>
                </c:pt>
                <c:pt idx="42">
                  <c:v>86100</c:v>
                </c:pt>
                <c:pt idx="43">
                  <c:v>90771</c:v>
                </c:pt>
                <c:pt idx="44">
                  <c:v>95497</c:v>
                </c:pt>
                <c:pt idx="45">
                  <c:v>98953</c:v>
                </c:pt>
                <c:pt idx="46">
                  <c:v>103642</c:v>
                </c:pt>
                <c:pt idx="47">
                  <c:v>108182</c:v>
                </c:pt>
                <c:pt idx="48">
                  <c:v>113641</c:v>
                </c:pt>
                <c:pt idx="49">
                  <c:v>120174</c:v>
                </c:pt>
                <c:pt idx="50">
                  <c:v>130117</c:v>
                </c:pt>
                <c:pt idx="51">
                  <c:v>139743</c:v>
                </c:pt>
                <c:pt idx="52">
                  <c:v>151078</c:v>
                </c:pt>
                <c:pt idx="53">
                  <c:v>162620</c:v>
                </c:pt>
                <c:pt idx="54">
                  <c:v>174519</c:v>
                </c:pt>
                <c:pt idx="55">
                  <c:v>189133</c:v>
                </c:pt>
                <c:pt idx="56">
                  <c:v>198956</c:v>
                </c:pt>
                <c:pt idx="57">
                  <c:v>216641</c:v>
                </c:pt>
                <c:pt idx="58">
                  <c:v>230262</c:v>
                </c:pt>
                <c:pt idx="59">
                  <c:v>242062</c:v>
                </c:pt>
                <c:pt idx="60">
                  <c:v>257522</c:v>
                </c:pt>
                <c:pt idx="61">
                  <c:v>271331</c:v>
                </c:pt>
                <c:pt idx="62">
                  <c:v>287791</c:v>
                </c:pt>
                <c:pt idx="63">
                  <c:v>302423</c:v>
                </c:pt>
                <c:pt idx="64">
                  <c:v>319521</c:v>
                </c:pt>
                <c:pt idx="65">
                  <c:v>341065</c:v>
                </c:pt>
                <c:pt idx="66">
                  <c:v>360021</c:v>
                </c:pt>
                <c:pt idx="67">
                  <c:v>379755</c:v>
                </c:pt>
                <c:pt idx="68">
                  <c:v>397132</c:v>
                </c:pt>
                <c:pt idx="69">
                  <c:v>416698</c:v>
                </c:pt>
                <c:pt idx="70">
                  <c:v>437244</c:v>
                </c:pt>
                <c:pt idx="71">
                  <c:v>454784</c:v>
                </c:pt>
                <c:pt idx="72">
                  <c:v>473475</c:v>
                </c:pt>
                <c:pt idx="73">
                  <c:v>492807</c:v>
                </c:pt>
                <c:pt idx="74">
                  <c:v>515049</c:v>
                </c:pt>
                <c:pt idx="75">
                  <c:v>531023</c:v>
                </c:pt>
                <c:pt idx="76">
                  <c:v>550309</c:v>
                </c:pt>
                <c:pt idx="77">
                  <c:v>568364</c:v>
                </c:pt>
                <c:pt idx="78">
                  <c:v>592294</c:v>
                </c:pt>
                <c:pt idx="79">
                  <c:v>614112</c:v>
                </c:pt>
                <c:pt idx="80">
                  <c:v>641500</c:v>
                </c:pt>
                <c:pt idx="81">
                  <c:v>664582</c:v>
                </c:pt>
                <c:pt idx="82">
                  <c:v>694520</c:v>
                </c:pt>
                <c:pt idx="83">
                  <c:v>722246</c:v>
                </c:pt>
                <c:pt idx="84">
                  <c:v>749936</c:v>
                </c:pt>
                <c:pt idx="85">
                  <c:v>789723</c:v>
                </c:pt>
                <c:pt idx="86">
                  <c:v>811113</c:v>
                </c:pt>
                <c:pt idx="87">
                  <c:v>841230</c:v>
                </c:pt>
                <c:pt idx="88">
                  <c:v>874242</c:v>
                </c:pt>
                <c:pt idx="89">
                  <c:v>907163</c:v>
                </c:pt>
                <c:pt idx="90">
                  <c:v>935626</c:v>
                </c:pt>
                <c:pt idx="91">
                  <c:v>976882</c:v>
                </c:pt>
                <c:pt idx="92">
                  <c:v>1008151</c:v>
                </c:pt>
                <c:pt idx="93">
                  <c:v>1041959</c:v>
                </c:pt>
                <c:pt idx="94">
                  <c:v>1075406</c:v>
                </c:pt>
                <c:pt idx="95">
                  <c:v>1108573</c:v>
                </c:pt>
                <c:pt idx="96">
                  <c:v>1142769</c:v>
                </c:pt>
                <c:pt idx="97">
                  <c:v>1176722</c:v>
                </c:pt>
                <c:pt idx="98">
                  <c:v>1206843</c:v>
                </c:pt>
                <c:pt idx="99">
                  <c:v>1239259</c:v>
                </c:pt>
                <c:pt idx="100">
                  <c:v>1279726</c:v>
                </c:pt>
                <c:pt idx="101">
                  <c:v>1316535</c:v>
                </c:pt>
                <c:pt idx="102">
                  <c:v>1366708</c:v>
                </c:pt>
                <c:pt idx="103">
                  <c:v>1405954</c:v>
                </c:pt>
                <c:pt idx="104">
                  <c:v>1436907</c:v>
                </c:pt>
                <c:pt idx="105">
                  <c:v>1473294</c:v>
                </c:pt>
                <c:pt idx="106">
                  <c:v>1508686</c:v>
                </c:pt>
                <c:pt idx="107">
                  <c:v>1543671</c:v>
                </c:pt>
                <c:pt idx="108">
                  <c:v>1588868</c:v>
                </c:pt>
                <c:pt idx="109">
                  <c:v>1623844</c:v>
                </c:pt>
                <c:pt idx="110">
                  <c:v>1665102</c:v>
                </c:pt>
                <c:pt idx="111">
                  <c:v>1711966</c:v>
                </c:pt>
                <c:pt idx="112">
                  <c:v>1753095</c:v>
                </c:pt>
                <c:pt idx="113">
                  <c:v>1796348</c:v>
                </c:pt>
                <c:pt idx="114">
                  <c:v>1845039</c:v>
                </c:pt>
                <c:pt idx="115">
                  <c:v>1890984</c:v>
                </c:pt>
                <c:pt idx="116">
                  <c:v>1931936</c:v>
                </c:pt>
                <c:pt idx="117">
                  <c:v>1983454</c:v>
                </c:pt>
                <c:pt idx="118">
                  <c:v>2031969</c:v>
                </c:pt>
                <c:pt idx="119">
                  <c:v>2087209</c:v>
                </c:pt>
                <c:pt idx="120">
                  <c:v>2141159</c:v>
                </c:pt>
                <c:pt idx="121">
                  <c:v>2202211</c:v>
                </c:pt>
                <c:pt idx="122">
                  <c:v>2261823</c:v>
                </c:pt>
                <c:pt idx="123">
                  <c:v>2311095</c:v>
                </c:pt>
                <c:pt idx="124">
                  <c:v>2369736</c:v>
                </c:pt>
                <c:pt idx="125">
                  <c:v>2436092</c:v>
                </c:pt>
                <c:pt idx="126">
                  <c:v>2488657</c:v>
                </c:pt>
                <c:pt idx="127">
                  <c:v>2553660</c:v>
                </c:pt>
                <c:pt idx="128">
                  <c:v>2610312</c:v>
                </c:pt>
                <c:pt idx="129">
                  <c:v>2667874</c:v>
                </c:pt>
                <c:pt idx="130">
                  <c:v>2731789</c:v>
                </c:pt>
                <c:pt idx="131">
                  <c:v>2787104</c:v>
                </c:pt>
                <c:pt idx="132">
                  <c:v>2845784</c:v>
                </c:pt>
                <c:pt idx="133">
                  <c:v>2910816</c:v>
                </c:pt>
                <c:pt idx="134">
                  <c:v>2964266</c:v>
                </c:pt>
                <c:pt idx="135">
                  <c:v>3017342</c:v>
                </c:pt>
                <c:pt idx="136">
                  <c:v>3078187</c:v>
                </c:pt>
                <c:pt idx="137">
                  <c:v>3149487</c:v>
                </c:pt>
                <c:pt idx="138">
                  <c:v>3216122</c:v>
                </c:pt>
                <c:pt idx="139">
                  <c:v>3280415</c:v>
                </c:pt>
                <c:pt idx="140">
                  <c:v>3346443</c:v>
                </c:pt>
                <c:pt idx="141">
                  <c:v>3404994</c:v>
                </c:pt>
                <c:pt idx="142">
                  <c:v>3480616</c:v>
                </c:pt>
                <c:pt idx="143">
                  <c:v>3545205</c:v>
                </c:pt>
                <c:pt idx="144">
                  <c:v>3609946</c:v>
                </c:pt>
                <c:pt idx="145">
                  <c:v>3696770</c:v>
                </c:pt>
                <c:pt idx="146">
                  <c:v>3756760</c:v>
                </c:pt>
                <c:pt idx="147">
                  <c:v>3828433</c:v>
                </c:pt>
                <c:pt idx="148">
                  <c:v>3920817</c:v>
                </c:pt>
                <c:pt idx="149">
                  <c:v>3987647</c:v>
                </c:pt>
                <c:pt idx="150">
                  <c:v>4061900</c:v>
                </c:pt>
                <c:pt idx="151">
                  <c:v>4128988</c:v>
                </c:pt>
                <c:pt idx="152">
                  <c:v>4206430</c:v>
                </c:pt>
                <c:pt idx="153">
                  <c:v>4283261</c:v>
                </c:pt>
                <c:pt idx="154">
                  <c:v>4362011</c:v>
                </c:pt>
                <c:pt idx="155">
                  <c:v>4440107</c:v>
                </c:pt>
                <c:pt idx="156">
                  <c:v>4546045</c:v>
                </c:pt>
                <c:pt idx="157">
                  <c:v>4628998</c:v>
                </c:pt>
                <c:pt idx="158">
                  <c:v>4709511</c:v>
                </c:pt>
                <c:pt idx="159">
                  <c:v>4801579</c:v>
                </c:pt>
                <c:pt idx="160">
                  <c:v>4899605</c:v>
                </c:pt>
                <c:pt idx="161">
                  <c:v>4991942</c:v>
                </c:pt>
                <c:pt idx="162">
                  <c:v>5095104</c:v>
                </c:pt>
                <c:pt idx="163">
                  <c:v>5197112</c:v>
                </c:pt>
                <c:pt idx="164">
                  <c:v>5278421</c:v>
                </c:pt>
                <c:pt idx="165">
                  <c:v>5380406</c:v>
                </c:pt>
                <c:pt idx="166">
                  <c:v>5473654</c:v>
                </c:pt>
                <c:pt idx="167">
                  <c:v>5552078</c:v>
                </c:pt>
                <c:pt idx="168">
                  <c:v>5656504</c:v>
                </c:pt>
                <c:pt idx="169">
                  <c:v>5747187</c:v>
                </c:pt>
                <c:pt idx="170">
                  <c:v>5843968</c:v>
                </c:pt>
                <c:pt idx="171">
                  <c:v>5933951</c:v>
                </c:pt>
                <c:pt idx="172">
                  <c:v>6031691</c:v>
                </c:pt>
                <c:pt idx="173">
                  <c:v>6131401</c:v>
                </c:pt>
                <c:pt idx="174">
                  <c:v>6239252</c:v>
                </c:pt>
                <c:pt idx="175">
                  <c:v>6319741</c:v>
                </c:pt>
                <c:pt idx="176">
                  <c:v>6418039</c:v>
                </c:pt>
                <c:pt idx="177">
                  <c:v>6529965</c:v>
                </c:pt>
                <c:pt idx="178">
                  <c:v>6622899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17-3043-9CCA-44A5B4F73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8560160"/>
        <c:axId val="829109536"/>
      </c:lineChart>
      <c:catAx>
        <c:axId val="78856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9109536"/>
        <c:crosses val="autoZero"/>
        <c:auto val="1"/>
        <c:lblAlgn val="ctr"/>
        <c:lblOffset val="100"/>
        <c:noMultiLvlLbl val="0"/>
      </c:catAx>
      <c:valAx>
        <c:axId val="8291095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>
                    <a:solidFill>
                      <a:schemeClr val="tx1"/>
                    </a:solidFill>
                  </a:rPr>
                  <a:t>Number</a:t>
                </a:r>
                <a:r>
                  <a:rPr lang="en-US" sz="2800" baseline="0">
                    <a:solidFill>
                      <a:schemeClr val="tx1"/>
                    </a:solidFill>
                  </a:rPr>
                  <a:t> of Genotypes</a:t>
                </a:r>
                <a:endParaRPr lang="en-US" sz="280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5.485503302905373E-4"/>
              <c:y val="0.197177219101772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####0" sourceLinked="1"/>
        <c:majorTickMark val="cross"/>
        <c:minorTickMark val="none"/>
        <c:tickLblPos val="nextTo"/>
        <c:spPr>
          <a:noFill/>
          <a:ln>
            <a:solidFill>
              <a:srgbClr val="00206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56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813376224313419E-2"/>
          <c:y val="4.7280107732311331E-2"/>
          <c:w val="0.89362564816593049"/>
          <c:h val="0.84576700890876355"/>
        </c:manualLayout>
      </c:layout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marker>
            <c:spPr>
              <a:solidFill>
                <a:srgbClr val="000090"/>
              </a:solidFill>
              <a:ln>
                <a:noFill/>
              </a:ln>
            </c:spPr>
          </c:marker>
          <c:dLbls>
            <c:dLbl>
              <c:idx val="0"/>
              <c:tx>
                <c:strRef>
                  <c:f>Sheet1!$B$46</c:f>
                  <c:strCache>
                    <c:ptCount val="1"/>
                    <c:pt idx="0">
                      <c:v>640K Affy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{DE2B3473-AF4C-9544-962D-8172902AF252}</c15:txfldGUID>
                      <c15:f>Sheet1!$B$46</c15:f>
                      <c15:dlblFieldTableCache>
                        <c:ptCount val="1"/>
                        <c:pt idx="0">
                          <c:v>640K Affy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0-9280-8047-AB7F-90A549EA0672}"/>
                </c:ext>
              </c:extLst>
            </c:dLbl>
            <c:dLbl>
              <c:idx val="1"/>
              <c:tx>
                <c:strRef>
                  <c:f>Sheet1!$B$47</c:f>
                  <c:strCache>
                    <c:ptCount val="1"/>
                    <c:pt idx="0">
                      <c:v>Illumina HD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{8D40956A-9B38-3A48-975D-5A242A0DA842}</c15:txfldGUID>
                      <c15:f>Sheet1!$B$47</c15:f>
                      <c15:dlblFieldTableCache>
                        <c:ptCount val="1"/>
                        <c:pt idx="0">
                          <c:v>Illumina HD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1-9280-8047-AB7F-90A549EA0672}"/>
                </c:ext>
              </c:extLst>
            </c:dLbl>
            <c:dLbl>
              <c:idx val="2"/>
              <c:tx>
                <c:strRef>
                  <c:f>Sheet1!$B$48</c:f>
                  <c:strCache>
                    <c:ptCount val="1"/>
                    <c:pt idx="0">
                      <c:v>GH2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{325C64B7-E6B8-334D-BC0A-E59B957C3F23}</c15:txfldGUID>
                      <c15:f>Sheet1!$B$48</c15:f>
                      <c15:dlblFieldTableCache>
                        <c:ptCount val="1"/>
                        <c:pt idx="0">
                          <c:v>GH2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2-9280-8047-AB7F-90A549EA0672}"/>
                </c:ext>
              </c:extLst>
            </c:dLbl>
            <c:dLbl>
              <c:idx val="3"/>
              <c:tx>
                <c:strRef>
                  <c:f>Sheet1!$B$49</c:f>
                  <c:strCache>
                    <c:ptCount val="1"/>
                    <c:pt idx="0">
                      <c:v>GF1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{AE35D0E1-39E2-1342-9673-33DCB85E858F}</c15:txfldGUID>
                      <c15:f>Sheet1!$B$49</c15:f>
                      <c15:dlblFieldTableCache>
                        <c:ptCount val="1"/>
                        <c:pt idx="0">
                          <c:v>GF1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3-9280-8047-AB7F-90A549EA0672}"/>
                </c:ext>
              </c:extLst>
            </c:dLbl>
            <c:dLbl>
              <c:idx val="4"/>
              <c:tx>
                <c:strRef>
                  <c:f>Sheet1!$B$50</c:f>
                  <c:strCache>
                    <c:ptCount val="1"/>
                    <c:pt idx="0">
                      <c:v>AC1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{395A43D2-6EC7-7749-8FC4-D06A230E314D}</c15:txfldGUID>
                      <c15:f>Sheet1!$B$50</c15:f>
                      <c15:dlblFieldTableCache>
                        <c:ptCount val="1"/>
                        <c:pt idx="0">
                          <c:v>AC1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4-9280-8047-AB7F-90A549EA0672}"/>
                </c:ext>
              </c:extLst>
            </c:dLbl>
            <c:dLbl>
              <c:idx val="5"/>
              <c:tx>
                <c:strRef>
                  <c:f>Sheet1!$B$6</c:f>
                  <c:strCache>
                    <c:ptCount val="1"/>
                    <c:pt idx="0">
                      <c:v>GHD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{FB909EED-1D16-6F42-BB07-6061F9376477}</c15:txfldGUID>
                      <c15:f>Sheet1!$B$6</c15:f>
                      <c15:dlblFieldTableCache>
                        <c:ptCount val="1"/>
                        <c:pt idx="0">
                          <c:v>GHD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5-9280-8047-AB7F-90A549EA0672}"/>
                </c:ext>
              </c:extLst>
            </c:dLbl>
            <c:dLbl>
              <c:idx val="6"/>
              <c:tx>
                <c:strRef>
                  <c:f>Sheet1!$B$7</c:f>
                  <c:strCache>
                    <c:ptCount val="1"/>
                    <c:pt idx="0">
                      <c:v>GP2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{6B38B3F5-1F6A-254A-BBE5-0152C755DA89}</c15:txfldGUID>
                      <c15:f>Sheet1!$B$7</c15:f>
                      <c15:dlblFieldTableCache>
                        <c:ptCount val="1"/>
                        <c:pt idx="0">
                          <c:v>GP2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6-9280-8047-AB7F-90A549EA0672}"/>
                </c:ext>
              </c:extLst>
            </c:dLbl>
            <c:dLbl>
              <c:idx val="7"/>
              <c:tx>
                <c:strRef>
                  <c:f>Sheet1!$B$8</c:f>
                  <c:strCache>
                    <c:ptCount val="1"/>
                    <c:pt idx="0">
                      <c:v>ZLD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{B0E33BAB-2BF1-3840-85A5-B6FABD04ED5A}</c15:txfldGUID>
                      <c15:f>Sheet1!$B$8</c15:f>
                      <c15:dlblFieldTableCache>
                        <c:ptCount val="1"/>
                        <c:pt idx="0">
                          <c:v>ZLD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7-9280-8047-AB7F-90A549EA0672}"/>
                </c:ext>
              </c:extLst>
            </c:dLbl>
            <c:dLbl>
              <c:idx val="8"/>
              <c:tx>
                <c:strRef>
                  <c:f>Sheet1!$B$9</c:f>
                  <c:strCache>
                    <c:ptCount val="1"/>
                    <c:pt idx="0">
                      <c:v>ZMD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{2B9062CF-6044-F74A-9118-BCF23588C5F1}</c15:txfldGUID>
                      <c15:f>Sheet1!$B$9</c15:f>
                      <c15:dlblFieldTableCache>
                        <c:ptCount val="1"/>
                        <c:pt idx="0">
                          <c:v>ZMD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8-9280-8047-AB7F-90A549EA0672}"/>
                </c:ext>
              </c:extLst>
            </c:dLbl>
            <c:dLbl>
              <c:idx val="9"/>
              <c:tx>
                <c:strRef>
                  <c:f>Sheet1!$B$10</c:f>
                  <c:strCache>
                    <c:ptCount val="1"/>
                    <c:pt idx="0">
                      <c:v>ELD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{9E5B6A7B-691F-3546-BC2D-61B1A04C934A}</c15:txfldGUID>
                      <c15:f>Sheet1!$B$10</c15:f>
                      <c15:dlblFieldTableCache>
                        <c:ptCount val="1"/>
                        <c:pt idx="0">
                          <c:v>ELD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9-9280-8047-AB7F-90A549EA0672}"/>
                </c:ext>
              </c:extLst>
            </c:dLbl>
            <c:dLbl>
              <c:idx val="10"/>
              <c:tx>
                <c:strRef>
                  <c:f>Sheet1!$B$11</c:f>
                  <c:strCache>
                    <c:ptCount val="1"/>
                    <c:pt idx="0">
                      <c:v>LD2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{6EFE6EBF-3E8A-694F-A728-7CB9654B0E7B}</c15:txfldGUID>
                      <c15:f>Sheet1!$B$11</c15:f>
                      <c15:dlblFieldTableCache>
                        <c:ptCount val="1"/>
                        <c:pt idx="0">
                          <c:v>LD2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A-9280-8047-AB7F-90A549EA0672}"/>
                </c:ext>
              </c:extLst>
            </c:dLbl>
            <c:dLbl>
              <c:idx val="11"/>
              <c:tx>
                <c:strRef>
                  <c:f>Sheet1!$B$12</c:f>
                  <c:strCache>
                    <c:ptCount val="1"/>
                    <c:pt idx="0">
                      <c:v>GP3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{F1EB7E9A-ACAB-384B-9592-386BBE073C59}</c15:txfldGUID>
                      <c15:f>Sheet1!$B$12</c15:f>
                      <c15:dlblFieldTableCache>
                        <c:ptCount val="1"/>
                        <c:pt idx="0">
                          <c:v>GP3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B-9280-8047-AB7F-90A549EA0672}"/>
                </c:ext>
              </c:extLst>
            </c:dLbl>
            <c:dLbl>
              <c:idx val="12"/>
              <c:tx>
                <c:strRef>
                  <c:f>Sheet1!$B$13</c:f>
                  <c:strCache>
                    <c:ptCount val="1"/>
                    <c:pt idx="0">
                      <c:v>ZL2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{1ED10E42-B6C9-8149-A583-ACFD7011D39E}</c15:txfldGUID>
                      <c15:f>Sheet1!$B$13</c15:f>
                      <c15:dlblFieldTableCache>
                        <c:ptCount val="1"/>
                        <c:pt idx="0">
                          <c:v>ZL2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C-9280-8047-AB7F-90A549EA0672}"/>
                </c:ext>
              </c:extLst>
            </c:dLbl>
            <c:dLbl>
              <c:idx val="13"/>
              <c:tx>
                <c:strRef>
                  <c:f>Sheet1!$B$14</c:f>
                  <c:strCache>
                    <c:ptCount val="1"/>
                    <c:pt idx="0">
                      <c:v>ZM2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{1019A51B-57E7-094B-B250-2272DBAFC862}</c15:txfldGUID>
                      <c15:f>Sheet1!$B$14</c15:f>
                      <c15:dlblFieldTableCache>
                        <c:ptCount val="1"/>
                        <c:pt idx="0">
                          <c:v>ZM2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D-9280-8047-AB7F-90A549EA0672}"/>
                </c:ext>
              </c:extLst>
            </c:dLbl>
            <c:dLbl>
              <c:idx val="14"/>
              <c:tx>
                <c:strRef>
                  <c:f>Sheet1!#REF!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{7FE36A75-1181-0940-9BD0-5D908EB0373C}</c15:txfldGUID>
                      <c15:f>Sheet1!#REF!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E-9280-8047-AB7F-90A549EA0672}"/>
                </c:ext>
              </c:extLst>
            </c:dLbl>
            <c:dLbl>
              <c:idx val="15"/>
              <c:tx>
                <c:strRef>
                  <c:f>Sheet1!$B$15</c:f>
                  <c:strCache>
                    <c:ptCount val="1"/>
                    <c:pt idx="0">
                      <c:v>G7K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{63CED698-6B0D-8A47-86DF-805FDC24CDBE}</c15:txfldGUID>
                      <c15:f>Sheet1!$B$15</c15:f>
                      <c15:dlblFieldTableCache>
                        <c:ptCount val="1"/>
                        <c:pt idx="0">
                          <c:v>G7K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F-9280-8047-AB7F-90A549EA0672}"/>
                </c:ext>
              </c:extLst>
            </c:dLbl>
            <c:dLbl>
              <c:idx val="16"/>
              <c:tx>
                <c:strRef>
                  <c:f>Sheet1!$B$16</c:f>
                  <c:strCache>
                    <c:ptCount val="1"/>
                    <c:pt idx="0">
                      <c:v>GP4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{96537D4F-FAAA-764E-80A9-B787C96E2788}</c15:txfldGUID>
                      <c15:f>Sheet1!$B$16</c15:f>
                      <c15:dlblFieldTableCache>
                        <c:ptCount val="1"/>
                        <c:pt idx="0">
                          <c:v>GP4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10-9280-8047-AB7F-90A549EA0672}"/>
                </c:ext>
              </c:extLst>
            </c:dLbl>
            <c:dLbl>
              <c:idx val="17"/>
              <c:tx>
                <c:strRef>
                  <c:f>Sheet1!$B$17</c:f>
                  <c:strCache>
                    <c:ptCount val="1"/>
                    <c:pt idx="0">
                      <c:v>ZL4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{066C53A6-2A3A-5A49-81A0-8055D0667422}</c15:txfldGUID>
                      <c15:f>Sheet1!$B$17</c15:f>
                      <c15:dlblFieldTableCache>
                        <c:ptCount val="1"/>
                        <c:pt idx="0">
                          <c:v>ZL4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11-9280-8047-AB7F-90A549EA0672}"/>
                </c:ext>
              </c:extLst>
            </c:dLbl>
            <c:dLbl>
              <c:idx val="18"/>
              <c:tx>
                <c:strRef>
                  <c:f>Sheet1!$B$18</c:f>
                  <c:strCache>
                    <c:ptCount val="1"/>
                    <c:pt idx="0">
                      <c:v>AMD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{2CD2F66D-1FA6-FD43-9E04-EC57A5E08BC0}</c15:txfldGUID>
                      <c15:f>Sheet1!$B$18</c15:f>
                      <c15:dlblFieldTableCache>
                        <c:ptCount val="1"/>
                        <c:pt idx="0">
                          <c:v>AMD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12-9280-8047-AB7F-90A549EA0672}"/>
                </c:ext>
              </c:extLst>
            </c:dLbl>
            <c:dLbl>
              <c:idx val="19"/>
              <c:tx>
                <c:strRef>
                  <c:f>Sheet1!#REF!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{788CECA5-1DFE-BE40-B384-129F3227F606}</c15:txfldGUID>
                      <c15:f>Sheet1!#REF!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13-9280-8047-AB7F-90A549EA0672}"/>
                </c:ext>
              </c:extLst>
            </c:dLbl>
            <c:dLbl>
              <c:idx val="20"/>
              <c:tx>
                <c:strRef>
                  <c:f>Sheet1!$B$19</c:f>
                  <c:strCache>
                    <c:ptCount val="1"/>
                    <c:pt idx="0">
                      <c:v>BG1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{917B7F45-04DE-404C-B3DC-374EE23309E2}</c15:txfldGUID>
                      <c15:f>Sheet1!$B$19</c15:f>
                      <c15:dlblFieldTableCache>
                        <c:ptCount val="1"/>
                        <c:pt idx="0">
                          <c:v>BG1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14-9280-8047-AB7F-90A549EA0672}"/>
                </c:ext>
              </c:extLst>
            </c:dLbl>
            <c:dLbl>
              <c:idx val="21"/>
              <c:tx>
                <c:strRef>
                  <c:f>Sheet1!$B$20</c:f>
                  <c:strCache>
                    <c:ptCount val="1"/>
                    <c:pt idx="0">
                      <c:v>GMD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{5203AFFB-5D2A-A946-8F70-BC3CB3C35145}</c15:txfldGUID>
                      <c15:f>Sheet1!$B$20</c15:f>
                      <c15:dlblFieldTableCache>
                        <c:ptCount val="1"/>
                        <c:pt idx="0">
                          <c:v>GMD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15-9280-8047-AB7F-90A549EA0672}"/>
                </c:ext>
              </c:extLst>
            </c:dLbl>
            <c:dLbl>
              <c:idx val="22"/>
              <c:tx>
                <c:strRef>
                  <c:f>Sheet1!$B$21</c:f>
                  <c:strCache>
                    <c:ptCount val="1"/>
                    <c:pt idx="0">
                      <c:v>G9K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{7C62DE2F-5DCE-0142-A751-A94B51F10855}</c15:txfldGUID>
                      <c15:f>Sheet1!$B$21</c15:f>
                      <c15:dlblFieldTableCache>
                        <c:ptCount val="1"/>
                        <c:pt idx="0">
                          <c:v>G9K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16-9280-8047-AB7F-90A549EA0672}"/>
                </c:ext>
              </c:extLst>
            </c:dLbl>
            <c:dLbl>
              <c:idx val="23"/>
              <c:tx>
                <c:strRef>
                  <c:f>Sheet1!$B$22</c:f>
                  <c:strCache>
                    <c:ptCount val="1"/>
                    <c:pt idx="0">
                      <c:v>ZL5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{DCDCF80D-0719-FA41-BC95-FFC484637964}</c15:txfldGUID>
                      <c15:f>Sheet1!$B$22</c15:f>
                      <c15:dlblFieldTableCache>
                        <c:ptCount val="1"/>
                        <c:pt idx="0">
                          <c:v>ZL5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17-9280-8047-AB7F-90A549EA0672}"/>
                </c:ext>
              </c:extLst>
            </c:dLbl>
            <c:dLbl>
              <c:idx val="24"/>
              <c:tx>
                <c:strRef>
                  <c:f>Sheet1!$B$23</c:f>
                  <c:strCache>
                    <c:ptCount val="1"/>
                    <c:pt idx="0">
                      <c:v>50K3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{89B89077-7DB7-5D47-929D-B4A40C30C48E}</c15:txfldGUID>
                      <c15:f>Sheet1!$B$23</c15:f>
                      <c15:dlblFieldTableCache>
                        <c:ptCount val="1"/>
                        <c:pt idx="0">
                          <c:v>50K3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18-9280-8047-AB7F-90A549EA0672}"/>
                </c:ext>
              </c:extLst>
            </c:dLbl>
            <c:dLbl>
              <c:idx val="25"/>
              <c:tx>
                <c:strRef>
                  <c:f>Sheet1!$B$24</c:f>
                  <c:strCache>
                    <c:ptCount val="1"/>
                    <c:pt idx="0">
                      <c:v>ZU1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{39D20F04-7C7B-F74A-A45A-072F09074764}</c15:txfldGUID>
                      <c15:f>Sheet1!$B$24</c15:f>
                      <c15:dlblFieldTableCache>
                        <c:ptCount val="1"/>
                        <c:pt idx="0">
                          <c:v>ZU1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19-9280-8047-AB7F-90A549EA0672}"/>
                </c:ext>
              </c:extLst>
            </c:dLbl>
            <c:dLbl>
              <c:idx val="26"/>
              <c:tx>
                <c:strRef>
                  <c:f>Sheet1!$B$25</c:f>
                  <c:strCache>
                    <c:ptCount val="1"/>
                    <c:pt idx="0">
                      <c:v>ID3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{30B243DB-AAC1-B240-82D7-3CCA22DB00D4}</c15:txfldGUID>
                      <c15:f>Sheet1!$B$25</c15:f>
                      <c15:dlblFieldTableCache>
                        <c:ptCount val="1"/>
                        <c:pt idx="0">
                          <c:v>ID3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1A-9280-8047-AB7F-90A549EA0672}"/>
                </c:ext>
              </c:extLst>
            </c:dLbl>
            <c:dLbl>
              <c:idx val="27"/>
              <c:tx>
                <c:strRef>
                  <c:f>Sheet1!$B$26</c:f>
                  <c:strCache>
                    <c:ptCount val="1"/>
                    <c:pt idx="0">
                      <c:v>AM2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{D7E26BD4-2569-A94C-8E17-DDBD96301EC1}</c15:txfldGUID>
                      <c15:f>Sheet1!$B$26</c15:f>
                      <c15:dlblFieldTableCache>
                        <c:ptCount val="1"/>
                        <c:pt idx="0">
                          <c:v>AM2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1B-9280-8047-AB7F-90A549EA0672}"/>
                </c:ext>
              </c:extLst>
            </c:dLbl>
            <c:dLbl>
              <c:idx val="28"/>
              <c:tx>
                <c:strRef>
                  <c:f>Sheet1!$B$27</c:f>
                  <c:strCache>
                    <c:ptCount val="1"/>
                    <c:pt idx="0">
                      <c:v>EL7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{E2653B30-2F72-0D45-B3CC-650D7E4CAF89}</c15:txfldGUID>
                      <c15:f>Sheet1!$B$27</c15:f>
                      <c15:dlblFieldTableCache>
                        <c:ptCount val="1"/>
                        <c:pt idx="0">
                          <c:v>EL7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1C-9280-8047-AB7F-90A549EA0672}"/>
                </c:ext>
              </c:extLst>
            </c:dLbl>
            <c:dLbl>
              <c:idx val="29"/>
              <c:tx>
                <c:strRef>
                  <c:f>Sheet1!$B$28</c:f>
                  <c:strCache>
                    <c:ptCount val="1"/>
                    <c:pt idx="0">
                      <c:v>DEA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{13F7383A-1AC4-2041-A38E-CA3AB2180BDD}</c15:txfldGUID>
                      <c15:f>Sheet1!$B$28</c15:f>
                      <c15:dlblFieldTableCache>
                        <c:ptCount val="1"/>
                        <c:pt idx="0">
                          <c:v>DEA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1D-9280-8047-AB7F-90A549EA0672}"/>
                </c:ext>
              </c:extLst>
            </c:dLbl>
            <c:dLbl>
              <c:idx val="30"/>
              <c:tx>
                <c:strRef>
                  <c:f>Sheet1!$B$29</c:f>
                  <c:strCache>
                    <c:ptCount val="1"/>
                    <c:pt idx="0">
                      <c:v>VM1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{C64E4E7D-7E8A-2E4D-A28B-FD7B4733458E}</c15:txfldGUID>
                      <c15:f>Sheet1!$B$29</c15:f>
                      <c15:dlblFieldTableCache>
                        <c:ptCount val="1"/>
                        <c:pt idx="0">
                          <c:v>VM1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1E-9280-8047-AB7F-90A549EA0672}"/>
                </c:ext>
              </c:extLst>
            </c:dLbl>
            <c:dLbl>
              <c:idx val="31"/>
              <c:tx>
                <c:strRef>
                  <c:f>Sheet1!$B$30</c:f>
                  <c:strCache>
                    <c:ptCount val="1"/>
                    <c:pt idx="0">
                      <c:v>WMD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{392E1ECB-31E9-E749-9C8B-88C96BFB38AE}</c15:txfldGUID>
                      <c15:f>Sheet1!$B$30</c15:f>
                      <c15:dlblFieldTableCache>
                        <c:ptCount val="1"/>
                        <c:pt idx="0">
                          <c:v>WMD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1F-9280-8047-AB7F-90A549EA0672}"/>
                </c:ext>
              </c:extLst>
            </c:dLbl>
            <c:dLbl>
              <c:idx val="32"/>
              <c:tx>
                <c:strRef>
                  <c:f>Sheet1!$B$31</c:f>
                  <c:strCache>
                    <c:ptCount val="1"/>
                    <c:pt idx="0">
                      <c:v>EMD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{9B2C3B0C-FF3D-D84E-BF8E-095D5A33FF50}</c15:txfldGUID>
                      <c15:f>Sheet1!$B$31</c15:f>
                      <c15:dlblFieldTableCache>
                        <c:ptCount val="1"/>
                        <c:pt idx="0">
                          <c:v>EMD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20-9280-8047-AB7F-90A549EA0672}"/>
                </c:ext>
              </c:extLst>
            </c:dLbl>
            <c:dLbl>
              <c:idx val="33"/>
              <c:tx>
                <c:strRef>
                  <c:f>Sheet1!$B$32</c:f>
                  <c:strCache>
                    <c:ptCount val="1"/>
                    <c:pt idx="0">
                      <c:v>LMD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{1BB7DBE2-F6FB-C74B-B60B-BC587DCE7446}</c15:txfldGUID>
                      <c15:f>Sheet1!$B$32</c15:f>
                      <c15:dlblFieldTableCache>
                        <c:ptCount val="1"/>
                        <c:pt idx="0">
                          <c:v>LMD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21-9280-8047-AB7F-90A549EA0672}"/>
                </c:ext>
              </c:extLst>
            </c:dLbl>
            <c:dLbl>
              <c:idx val="34"/>
              <c:tx>
                <c:strRef>
                  <c:f>Sheet1!$B$33</c:f>
                  <c:strCache>
                    <c:ptCount val="1"/>
                    <c:pt idx="0">
                      <c:v>VM2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{1DC50F1D-8961-9A46-A184-3865F88FEBB4}</c15:txfldGUID>
                      <c15:f>Sheet1!$B$33</c15:f>
                      <c15:dlblFieldTableCache>
                        <c:ptCount val="1"/>
                        <c:pt idx="0">
                          <c:v>VM2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22-9280-8047-AB7F-90A549EA0672}"/>
                </c:ext>
              </c:extLst>
            </c:dLbl>
            <c:dLbl>
              <c:idx val="35"/>
              <c:tx>
                <c:strRef>
                  <c:f>Sheet1!$B$34</c:f>
                  <c:strCache>
                    <c:ptCount val="1"/>
                    <c:pt idx="0">
                      <c:v>AM3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{F7D6896B-6843-CC4D-889A-805E86B1A6F0}</c15:txfldGUID>
                      <c15:f>Sheet1!$B$34</c15:f>
                      <c15:dlblFieldTableCache>
                        <c:ptCount val="1"/>
                        <c:pt idx="0">
                          <c:v>AM3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23-9280-8047-AB7F-90A549EA06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Sheet1!$F$46:$F$50</c:f>
              <c:numCache>
                <c:formatCode>General</c:formatCode>
                <c:ptCount val="5"/>
                <c:pt idx="0">
                  <c:v>2011</c:v>
                </c:pt>
                <c:pt idx="1">
                  <c:v>2010</c:v>
                </c:pt>
                <c:pt idx="2">
                  <c:v>2016</c:v>
                </c:pt>
                <c:pt idx="3">
                  <c:v>2016</c:v>
                </c:pt>
                <c:pt idx="4">
                  <c:v>2020</c:v>
                </c:pt>
              </c:numCache>
            </c:numRef>
          </c:xVal>
          <c:yVal>
            <c:numRef>
              <c:f>Sheet1!$C$46:$C$50</c:f>
              <c:numCache>
                <c:formatCode>General</c:formatCode>
                <c:ptCount val="5"/>
                <c:pt idx="0">
                  <c:v>648875</c:v>
                </c:pt>
                <c:pt idx="1">
                  <c:v>777962</c:v>
                </c:pt>
                <c:pt idx="2">
                  <c:v>139914</c:v>
                </c:pt>
                <c:pt idx="3">
                  <c:v>221115</c:v>
                </c:pt>
                <c:pt idx="4">
                  <c:v>111707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Sheet1!$B$46:$B$50</c15:f>
                <c15:dlblRangeCache>
                  <c:ptCount val="5"/>
                  <c:pt idx="0">
                    <c:v>640K Affy</c:v>
                  </c:pt>
                  <c:pt idx="1">
                    <c:v>Illumina HD</c:v>
                  </c:pt>
                  <c:pt idx="2">
                    <c:v>GH2</c:v>
                  </c:pt>
                  <c:pt idx="3">
                    <c:v>GF1</c:v>
                  </c:pt>
                  <c:pt idx="4">
                    <c:v>AC1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4-9280-8047-AB7F-90A549EA0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5130216"/>
        <c:axId val="2105133208"/>
      </c:scatterChart>
      <c:valAx>
        <c:axId val="2105130216"/>
        <c:scaling>
          <c:orientation val="minMax"/>
          <c:max val="2023"/>
          <c:min val="2006"/>
        </c:scaling>
        <c:delete val="1"/>
        <c:axPos val="b"/>
        <c:numFmt formatCode="General" sourceLinked="1"/>
        <c:majorTickMark val="out"/>
        <c:minorTickMark val="none"/>
        <c:tickLblPos val="nextTo"/>
        <c:crossAx val="2105133208"/>
        <c:crosses val="autoZero"/>
        <c:crossBetween val="midCat"/>
        <c:majorUnit val="1"/>
      </c:valAx>
      <c:valAx>
        <c:axId val="2105133208"/>
        <c:scaling>
          <c:orientation val="minMax"/>
          <c:min val="100000"/>
        </c:scaling>
        <c:delete val="0"/>
        <c:axPos val="l"/>
        <c:majorGridlines>
          <c:spPr>
            <a:ln w="19050"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2105130216"/>
        <c:crossesAt val="2006"/>
        <c:crossBetween val="midCat"/>
        <c:majorUnit val="100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62357566246156"/>
          <c:y val="8.9707086614173245E-2"/>
          <c:w val="0.84133653216762494"/>
          <c:h val="0.49078629255850059"/>
        </c:manualLayout>
      </c:layout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marker>
            <c:spPr>
              <a:solidFill>
                <a:srgbClr val="000090"/>
              </a:solidFill>
              <a:ln>
                <a:noFill/>
              </a:ln>
            </c:spPr>
          </c:marker>
          <c:dLbls>
            <c:dLbl>
              <c:idx val="0"/>
              <c:tx>
                <c:strRef>
                  <c:f>Sheet1!$B$53</c:f>
                  <c:strCache>
                    <c:ptCount val="1"/>
                    <c:pt idx="0">
                      <c:v>WGS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{55710DC9-8B26-2B44-8199-5168F8784D10}</c15:txfldGUID>
                      <c15:f>Sheet1!$B$53</c15:f>
                      <c15:dlblFieldTableCache>
                        <c:ptCount val="1"/>
                        <c:pt idx="0">
                          <c:v>WGS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EEC0-1044-BA4E-3AFFFA8036A5}"/>
                </c:ext>
              </c:extLst>
            </c:dLbl>
            <c:dLbl>
              <c:idx val="1"/>
              <c:tx>
                <c:strRef>
                  <c:f>Sheet1!$B$47</c:f>
                  <c:strCache>
                    <c:ptCount val="1"/>
                    <c:pt idx="0">
                      <c:v>Illumina HD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{0B987FF1-1BF8-0F40-AC92-68B27F0E0065}</c15:txfldGUID>
                      <c15:f>Sheet1!$B$47</c15:f>
                      <c15:dlblFieldTableCache>
                        <c:ptCount val="1"/>
                        <c:pt idx="0">
                          <c:v>Illumina HD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EEC0-1044-BA4E-3AFFFA8036A5}"/>
                </c:ext>
              </c:extLst>
            </c:dLbl>
            <c:dLbl>
              <c:idx val="2"/>
              <c:tx>
                <c:strRef>
                  <c:f>Sheet1!$B$3</c:f>
                  <c:strCache>
                    <c:ptCount val="1"/>
                    <c:pt idx="0">
                      <c:v>3K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{574205D1-1141-3C49-9185-2698C35467B3}</c15:txfldGUID>
                      <c15:f>Sheet1!$B$3</c15:f>
                      <c15:dlblFieldTableCache>
                        <c:ptCount val="1"/>
                        <c:pt idx="0">
                          <c:v>3K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EEC0-1044-BA4E-3AFFFA8036A5}"/>
                </c:ext>
              </c:extLst>
            </c:dLbl>
            <c:dLbl>
              <c:idx val="3"/>
              <c:tx>
                <c:strRef>
                  <c:f>Sheet1!$B$4</c:f>
                  <c:strCache>
                    <c:ptCount val="1"/>
                    <c:pt idx="0">
                      <c:v>LD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{9A44A157-4E1F-8A4A-87BF-6D7EE5FDC918}</c15:txfldGUID>
                      <c15:f>Sheet1!$B$4</c15:f>
                      <c15:dlblFieldTableCache>
                        <c:ptCount val="1"/>
                        <c:pt idx="0">
                          <c:v>LD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EEC0-1044-BA4E-3AFFFA8036A5}"/>
                </c:ext>
              </c:extLst>
            </c:dLbl>
            <c:dLbl>
              <c:idx val="4"/>
              <c:tx>
                <c:strRef>
                  <c:f>Sheet1!$B$5</c:f>
                  <c:strCache>
                    <c:ptCount val="1"/>
                    <c:pt idx="0">
                      <c:v>GGP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{AAB77784-ED51-924B-A856-B89639A7764F}</c15:txfldGUID>
                      <c15:f>Sheet1!$B$5</c15:f>
                      <c15:dlblFieldTableCache>
                        <c:ptCount val="1"/>
                        <c:pt idx="0">
                          <c:v>GGP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EEC0-1044-BA4E-3AFFFA8036A5}"/>
                </c:ext>
              </c:extLst>
            </c:dLbl>
            <c:dLbl>
              <c:idx val="5"/>
              <c:tx>
                <c:strRef>
                  <c:f>Sheet1!$B$6</c:f>
                  <c:strCache>
                    <c:ptCount val="1"/>
                    <c:pt idx="0">
                      <c:v>GHD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{CDED49C8-1C99-A44B-860A-39A98C00DD88}</c15:txfldGUID>
                      <c15:f>Sheet1!$B$6</c15:f>
                      <c15:dlblFieldTableCache>
                        <c:ptCount val="1"/>
                        <c:pt idx="0">
                          <c:v>GHD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EEC0-1044-BA4E-3AFFFA8036A5}"/>
                </c:ext>
              </c:extLst>
            </c:dLbl>
            <c:dLbl>
              <c:idx val="6"/>
              <c:tx>
                <c:strRef>
                  <c:f>Sheet1!$B$7</c:f>
                  <c:strCache>
                    <c:ptCount val="1"/>
                    <c:pt idx="0">
                      <c:v>GP2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{034295B3-AFE2-104F-B87A-191C6CA437A9}</c15:txfldGUID>
                      <c15:f>Sheet1!$B$7</c15:f>
                      <c15:dlblFieldTableCache>
                        <c:ptCount val="1"/>
                        <c:pt idx="0">
                          <c:v>GP2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EEC0-1044-BA4E-3AFFFA8036A5}"/>
                </c:ext>
              </c:extLst>
            </c:dLbl>
            <c:dLbl>
              <c:idx val="7"/>
              <c:tx>
                <c:strRef>
                  <c:f>Sheet1!$B$8</c:f>
                  <c:strCache>
                    <c:ptCount val="1"/>
                    <c:pt idx="0">
                      <c:v>ZLD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{E9F26574-3D53-554B-9550-B3C785B5550C}</c15:txfldGUID>
                      <c15:f>Sheet1!$B$8</c15:f>
                      <c15:dlblFieldTableCache>
                        <c:ptCount val="1"/>
                        <c:pt idx="0">
                          <c:v>ZLD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EEC0-1044-BA4E-3AFFFA8036A5}"/>
                </c:ext>
              </c:extLst>
            </c:dLbl>
            <c:dLbl>
              <c:idx val="8"/>
              <c:tx>
                <c:strRef>
                  <c:f>Sheet1!$B$9</c:f>
                  <c:strCache>
                    <c:ptCount val="1"/>
                    <c:pt idx="0">
                      <c:v>ZMD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{756BB32C-3D0E-254E-836E-235B58D6522F}</c15:txfldGUID>
                      <c15:f>Sheet1!$B$9</c15:f>
                      <c15:dlblFieldTableCache>
                        <c:ptCount val="1"/>
                        <c:pt idx="0">
                          <c:v>ZMD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EEC0-1044-BA4E-3AFFFA8036A5}"/>
                </c:ext>
              </c:extLst>
            </c:dLbl>
            <c:dLbl>
              <c:idx val="9"/>
              <c:tx>
                <c:strRef>
                  <c:f>Sheet1!$B$10</c:f>
                  <c:strCache>
                    <c:ptCount val="1"/>
                    <c:pt idx="0">
                      <c:v>ELD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{ACC75BB2-A284-8448-BD38-3E9A277C7D76}</c15:txfldGUID>
                      <c15:f>Sheet1!$B$10</c15:f>
                      <c15:dlblFieldTableCache>
                        <c:ptCount val="1"/>
                        <c:pt idx="0">
                          <c:v>ELD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EEC0-1044-BA4E-3AFFFA8036A5}"/>
                </c:ext>
              </c:extLst>
            </c:dLbl>
            <c:dLbl>
              <c:idx val="10"/>
              <c:tx>
                <c:strRef>
                  <c:f>Sheet1!$B$11</c:f>
                  <c:strCache>
                    <c:ptCount val="1"/>
                    <c:pt idx="0">
                      <c:v>LD2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{79F869E7-2670-EF4B-BE82-6DCDA1DC3FD0}</c15:txfldGUID>
                      <c15:f>Sheet1!$B$11</c15:f>
                      <c15:dlblFieldTableCache>
                        <c:ptCount val="1"/>
                        <c:pt idx="0">
                          <c:v>LD2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EEC0-1044-BA4E-3AFFFA8036A5}"/>
                </c:ext>
              </c:extLst>
            </c:dLbl>
            <c:dLbl>
              <c:idx val="11"/>
              <c:tx>
                <c:strRef>
                  <c:f>Sheet1!$B$12</c:f>
                  <c:strCache>
                    <c:ptCount val="1"/>
                    <c:pt idx="0">
                      <c:v>GP3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{6671E214-3F57-4C4F-BDA8-F206E15B5B8C}</c15:txfldGUID>
                      <c15:f>Sheet1!$B$12</c15:f>
                      <c15:dlblFieldTableCache>
                        <c:ptCount val="1"/>
                        <c:pt idx="0">
                          <c:v>GP3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EEC0-1044-BA4E-3AFFFA8036A5}"/>
                </c:ext>
              </c:extLst>
            </c:dLbl>
            <c:dLbl>
              <c:idx val="12"/>
              <c:tx>
                <c:strRef>
                  <c:f>Sheet1!$B$13</c:f>
                  <c:strCache>
                    <c:ptCount val="1"/>
                    <c:pt idx="0">
                      <c:v>ZL2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{093F9E7A-3997-464B-823E-44C5D67F4A6A}</c15:txfldGUID>
                      <c15:f>Sheet1!$B$13</c15:f>
                      <c15:dlblFieldTableCache>
                        <c:ptCount val="1"/>
                        <c:pt idx="0">
                          <c:v>ZL2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C-EEC0-1044-BA4E-3AFFFA8036A5}"/>
                </c:ext>
              </c:extLst>
            </c:dLbl>
            <c:dLbl>
              <c:idx val="13"/>
              <c:tx>
                <c:strRef>
                  <c:f>Sheet1!$B$14</c:f>
                  <c:strCache>
                    <c:ptCount val="1"/>
                    <c:pt idx="0">
                      <c:v>ZM2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{AF992736-7595-B841-9409-3BA428FB3E8D}</c15:txfldGUID>
                      <c15:f>Sheet1!$B$14</c15:f>
                      <c15:dlblFieldTableCache>
                        <c:ptCount val="1"/>
                        <c:pt idx="0">
                          <c:v>ZM2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D-EEC0-1044-BA4E-3AFFFA8036A5}"/>
                </c:ext>
              </c:extLst>
            </c:dLbl>
            <c:dLbl>
              <c:idx val="14"/>
              <c:tx>
                <c:strRef>
                  <c:f>Sheet1!#REF!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{021105E6-F1F5-0742-9879-A57B6CFA9DB3}</c15:txfldGUID>
                      <c15:f>Sheet1!#REF!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E-EEC0-1044-BA4E-3AFFFA8036A5}"/>
                </c:ext>
              </c:extLst>
            </c:dLbl>
            <c:dLbl>
              <c:idx val="15"/>
              <c:tx>
                <c:strRef>
                  <c:f>Sheet1!$B$15</c:f>
                  <c:strCache>
                    <c:ptCount val="1"/>
                    <c:pt idx="0">
                      <c:v>G7K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{546BA2B0-37EC-664D-9729-8A709A76FFDE}</c15:txfldGUID>
                      <c15:f>Sheet1!$B$15</c15:f>
                      <c15:dlblFieldTableCache>
                        <c:ptCount val="1"/>
                        <c:pt idx="0">
                          <c:v>G7K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F-EEC0-1044-BA4E-3AFFFA8036A5}"/>
                </c:ext>
              </c:extLst>
            </c:dLbl>
            <c:dLbl>
              <c:idx val="16"/>
              <c:tx>
                <c:strRef>
                  <c:f>Sheet1!$B$16</c:f>
                  <c:strCache>
                    <c:ptCount val="1"/>
                    <c:pt idx="0">
                      <c:v>GP4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{3BE0628C-09F0-5845-BF09-802020A40BF9}</c15:txfldGUID>
                      <c15:f>Sheet1!$B$16</c15:f>
                      <c15:dlblFieldTableCache>
                        <c:ptCount val="1"/>
                        <c:pt idx="0">
                          <c:v>GP4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0-EEC0-1044-BA4E-3AFFFA8036A5}"/>
                </c:ext>
              </c:extLst>
            </c:dLbl>
            <c:dLbl>
              <c:idx val="17"/>
              <c:tx>
                <c:strRef>
                  <c:f>Sheet1!$B$17</c:f>
                  <c:strCache>
                    <c:ptCount val="1"/>
                    <c:pt idx="0">
                      <c:v>ZL4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{98F084DC-8A94-EF45-805D-1BF09E651B9C}</c15:txfldGUID>
                      <c15:f>Sheet1!$B$17</c15:f>
                      <c15:dlblFieldTableCache>
                        <c:ptCount val="1"/>
                        <c:pt idx="0">
                          <c:v>ZL4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1-EEC0-1044-BA4E-3AFFFA8036A5}"/>
                </c:ext>
              </c:extLst>
            </c:dLbl>
            <c:dLbl>
              <c:idx val="18"/>
              <c:tx>
                <c:strRef>
                  <c:f>Sheet1!$B$18</c:f>
                  <c:strCache>
                    <c:ptCount val="1"/>
                    <c:pt idx="0">
                      <c:v>AMD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{C5EFF245-4E36-184E-9726-7F3F4B02533F}</c15:txfldGUID>
                      <c15:f>Sheet1!$B$18</c15:f>
                      <c15:dlblFieldTableCache>
                        <c:ptCount val="1"/>
                        <c:pt idx="0">
                          <c:v>AMD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2-EEC0-1044-BA4E-3AFFFA8036A5}"/>
                </c:ext>
              </c:extLst>
            </c:dLbl>
            <c:dLbl>
              <c:idx val="19"/>
              <c:tx>
                <c:strRef>
                  <c:f>Sheet1!#REF!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{3ED17C32-C3E2-FE42-A2F6-3D1F256A22F0}</c15:txfldGUID>
                      <c15:f>Sheet1!#REF!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3-EEC0-1044-BA4E-3AFFFA8036A5}"/>
                </c:ext>
              </c:extLst>
            </c:dLbl>
            <c:dLbl>
              <c:idx val="20"/>
              <c:tx>
                <c:strRef>
                  <c:f>Sheet1!$B$19</c:f>
                  <c:strCache>
                    <c:ptCount val="1"/>
                    <c:pt idx="0">
                      <c:v>BG1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{FD50D191-E1A9-DD41-BC04-5C2A0E5ECAF2}</c15:txfldGUID>
                      <c15:f>Sheet1!$B$19</c15:f>
                      <c15:dlblFieldTableCache>
                        <c:ptCount val="1"/>
                        <c:pt idx="0">
                          <c:v>BG1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4-EEC0-1044-BA4E-3AFFFA8036A5}"/>
                </c:ext>
              </c:extLst>
            </c:dLbl>
            <c:dLbl>
              <c:idx val="21"/>
              <c:tx>
                <c:strRef>
                  <c:f>Sheet1!$B$20</c:f>
                  <c:strCache>
                    <c:ptCount val="1"/>
                    <c:pt idx="0">
                      <c:v>GMD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{5837F4FA-2629-2C4C-A1DD-5B0E459916A7}</c15:txfldGUID>
                      <c15:f>Sheet1!$B$20</c15:f>
                      <c15:dlblFieldTableCache>
                        <c:ptCount val="1"/>
                        <c:pt idx="0">
                          <c:v>GMD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5-EEC0-1044-BA4E-3AFFFA8036A5}"/>
                </c:ext>
              </c:extLst>
            </c:dLbl>
            <c:dLbl>
              <c:idx val="22"/>
              <c:tx>
                <c:strRef>
                  <c:f>Sheet1!$B$21</c:f>
                  <c:strCache>
                    <c:ptCount val="1"/>
                    <c:pt idx="0">
                      <c:v>G9K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{AA1F2B93-3E89-9745-B63E-2819898191E7}</c15:txfldGUID>
                      <c15:f>Sheet1!$B$21</c15:f>
                      <c15:dlblFieldTableCache>
                        <c:ptCount val="1"/>
                        <c:pt idx="0">
                          <c:v>G9K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6-EEC0-1044-BA4E-3AFFFA8036A5}"/>
                </c:ext>
              </c:extLst>
            </c:dLbl>
            <c:dLbl>
              <c:idx val="23"/>
              <c:tx>
                <c:strRef>
                  <c:f>Sheet1!$B$22</c:f>
                  <c:strCache>
                    <c:ptCount val="1"/>
                    <c:pt idx="0">
                      <c:v>ZL5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{5B41421C-9516-9B4B-8DB8-72EC93A33A2E}</c15:txfldGUID>
                      <c15:f>Sheet1!$B$22</c15:f>
                      <c15:dlblFieldTableCache>
                        <c:ptCount val="1"/>
                        <c:pt idx="0">
                          <c:v>ZL5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7-EEC0-1044-BA4E-3AFFFA8036A5}"/>
                </c:ext>
              </c:extLst>
            </c:dLbl>
            <c:dLbl>
              <c:idx val="24"/>
              <c:tx>
                <c:strRef>
                  <c:f>Sheet1!$B$23</c:f>
                  <c:strCache>
                    <c:ptCount val="1"/>
                    <c:pt idx="0">
                      <c:v>50K3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{C95E792B-E2DB-DE49-98F5-19CC076E82E8}</c15:txfldGUID>
                      <c15:f>Sheet1!$B$23</c15:f>
                      <c15:dlblFieldTableCache>
                        <c:ptCount val="1"/>
                        <c:pt idx="0">
                          <c:v>50K3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8-EEC0-1044-BA4E-3AFFFA8036A5}"/>
                </c:ext>
              </c:extLst>
            </c:dLbl>
            <c:dLbl>
              <c:idx val="25"/>
              <c:tx>
                <c:strRef>
                  <c:f>Sheet1!$B$24</c:f>
                  <c:strCache>
                    <c:ptCount val="1"/>
                    <c:pt idx="0">
                      <c:v>ZU1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{0083944C-86CD-7843-BA3B-E83C9C9EA434}</c15:txfldGUID>
                      <c15:f>Sheet1!$B$24</c15:f>
                      <c15:dlblFieldTableCache>
                        <c:ptCount val="1"/>
                        <c:pt idx="0">
                          <c:v>ZU1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9-EEC0-1044-BA4E-3AFFFA8036A5}"/>
                </c:ext>
              </c:extLst>
            </c:dLbl>
            <c:dLbl>
              <c:idx val="26"/>
              <c:tx>
                <c:strRef>
                  <c:f>Sheet1!$B$25</c:f>
                  <c:strCache>
                    <c:ptCount val="1"/>
                    <c:pt idx="0">
                      <c:v>ID3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{C285C636-1E5A-1743-A63F-113064D5FBAC}</c15:txfldGUID>
                      <c15:f>Sheet1!$B$25</c15:f>
                      <c15:dlblFieldTableCache>
                        <c:ptCount val="1"/>
                        <c:pt idx="0">
                          <c:v>ID3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A-EEC0-1044-BA4E-3AFFFA8036A5}"/>
                </c:ext>
              </c:extLst>
            </c:dLbl>
            <c:dLbl>
              <c:idx val="27"/>
              <c:tx>
                <c:strRef>
                  <c:f>Sheet1!$B$26</c:f>
                  <c:strCache>
                    <c:ptCount val="1"/>
                    <c:pt idx="0">
                      <c:v>AM2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{DCB8694F-662B-D745-8675-6D869B6252BF}</c15:txfldGUID>
                      <c15:f>Sheet1!$B$26</c15:f>
                      <c15:dlblFieldTableCache>
                        <c:ptCount val="1"/>
                        <c:pt idx="0">
                          <c:v>AM2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B-EEC0-1044-BA4E-3AFFFA8036A5}"/>
                </c:ext>
              </c:extLst>
            </c:dLbl>
            <c:dLbl>
              <c:idx val="28"/>
              <c:tx>
                <c:strRef>
                  <c:f>Sheet1!$B$27</c:f>
                  <c:strCache>
                    <c:ptCount val="1"/>
                    <c:pt idx="0">
                      <c:v>EL7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{9916F2EE-5D96-2841-AF59-7CBD74ECB463}</c15:txfldGUID>
                      <c15:f>Sheet1!$B$27</c15:f>
                      <c15:dlblFieldTableCache>
                        <c:ptCount val="1"/>
                        <c:pt idx="0">
                          <c:v>EL7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C-EEC0-1044-BA4E-3AFFFA8036A5}"/>
                </c:ext>
              </c:extLst>
            </c:dLbl>
            <c:dLbl>
              <c:idx val="29"/>
              <c:tx>
                <c:strRef>
                  <c:f>Sheet1!$B$28</c:f>
                  <c:strCache>
                    <c:ptCount val="1"/>
                    <c:pt idx="0">
                      <c:v>DEA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{890CC181-98EE-AE45-9F24-0123C7F17664}</c15:txfldGUID>
                      <c15:f>Sheet1!$B$28</c15:f>
                      <c15:dlblFieldTableCache>
                        <c:ptCount val="1"/>
                        <c:pt idx="0">
                          <c:v>DEA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D-EEC0-1044-BA4E-3AFFFA8036A5}"/>
                </c:ext>
              </c:extLst>
            </c:dLbl>
            <c:dLbl>
              <c:idx val="30"/>
              <c:tx>
                <c:strRef>
                  <c:f>Sheet1!$B$29</c:f>
                  <c:strCache>
                    <c:ptCount val="1"/>
                    <c:pt idx="0">
                      <c:v>VM1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{7F9D4320-8F10-3A47-956A-BAFF892D49B2}</c15:txfldGUID>
                      <c15:f>Sheet1!$B$29</c15:f>
                      <c15:dlblFieldTableCache>
                        <c:ptCount val="1"/>
                        <c:pt idx="0">
                          <c:v>VM1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E-EEC0-1044-BA4E-3AFFFA8036A5}"/>
                </c:ext>
              </c:extLst>
            </c:dLbl>
            <c:dLbl>
              <c:idx val="31"/>
              <c:tx>
                <c:strRef>
                  <c:f>Sheet1!$B$30</c:f>
                  <c:strCache>
                    <c:ptCount val="1"/>
                    <c:pt idx="0">
                      <c:v>WMD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{39E806D4-DFA4-C148-A236-577015221955}</c15:txfldGUID>
                      <c15:f>Sheet1!$B$30</c15:f>
                      <c15:dlblFieldTableCache>
                        <c:ptCount val="1"/>
                        <c:pt idx="0">
                          <c:v>WMD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F-EEC0-1044-BA4E-3AFFFA8036A5}"/>
                </c:ext>
              </c:extLst>
            </c:dLbl>
            <c:dLbl>
              <c:idx val="32"/>
              <c:tx>
                <c:strRef>
                  <c:f>Sheet1!$B$31</c:f>
                  <c:strCache>
                    <c:ptCount val="1"/>
                    <c:pt idx="0">
                      <c:v>EMD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{31B0F221-FEDE-D44A-B215-47C28A06D524}</c15:txfldGUID>
                      <c15:f>Sheet1!$B$31</c15:f>
                      <c15:dlblFieldTableCache>
                        <c:ptCount val="1"/>
                        <c:pt idx="0">
                          <c:v>EMD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0-EEC0-1044-BA4E-3AFFFA8036A5}"/>
                </c:ext>
              </c:extLst>
            </c:dLbl>
            <c:dLbl>
              <c:idx val="33"/>
              <c:tx>
                <c:strRef>
                  <c:f>Sheet1!$B$32</c:f>
                  <c:strCache>
                    <c:ptCount val="1"/>
                    <c:pt idx="0">
                      <c:v>LMD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{1EA97D76-E79C-5E4E-9A45-0F9D03D8D2DE}</c15:txfldGUID>
                      <c15:f>Sheet1!$B$32</c15:f>
                      <c15:dlblFieldTableCache>
                        <c:ptCount val="1"/>
                        <c:pt idx="0">
                          <c:v>LMD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1-EEC0-1044-BA4E-3AFFFA8036A5}"/>
                </c:ext>
              </c:extLst>
            </c:dLbl>
            <c:dLbl>
              <c:idx val="34"/>
              <c:tx>
                <c:strRef>
                  <c:f>Sheet1!$B$33</c:f>
                  <c:strCache>
                    <c:ptCount val="1"/>
                    <c:pt idx="0">
                      <c:v>VM2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{24C4DC51-96C7-1C4B-8821-04B3E2BDAB41}</c15:txfldGUID>
                      <c15:f>Sheet1!$B$33</c15:f>
                      <c15:dlblFieldTableCache>
                        <c:ptCount val="1"/>
                        <c:pt idx="0">
                          <c:v>VM2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2-EEC0-1044-BA4E-3AFFFA8036A5}"/>
                </c:ext>
              </c:extLst>
            </c:dLbl>
            <c:dLbl>
              <c:idx val="35"/>
              <c:tx>
                <c:strRef>
                  <c:f>Sheet1!$B$34</c:f>
                  <c:strCache>
                    <c:ptCount val="1"/>
                    <c:pt idx="0">
                      <c:v>AM3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{21CDA01E-1A05-B04F-BCA2-C58DF17A112B}</c15:txfldGUID>
                      <c15:f>Sheet1!$B$34</c15:f>
                      <c15:dlblFieldTableCache>
                        <c:ptCount val="1"/>
                        <c:pt idx="0">
                          <c:v>AM3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3-EEC0-1044-BA4E-3AFFFA8036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Sheet1!$F$53:$F$55</c:f>
              <c:numCache>
                <c:formatCode>General</c:formatCode>
                <c:ptCount val="3"/>
                <c:pt idx="0">
                  <c:v>2015</c:v>
                </c:pt>
              </c:numCache>
            </c:numRef>
          </c:xVal>
          <c:yVal>
            <c:numRef>
              <c:f>Sheet1!$C$53</c:f>
              <c:numCache>
                <c:formatCode>General</c:formatCode>
                <c:ptCount val="1"/>
                <c:pt idx="0">
                  <c:v>39700000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4-EEC0-1044-BA4E-3AFFFA803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5261320"/>
        <c:axId val="2105264312"/>
      </c:scatterChart>
      <c:valAx>
        <c:axId val="2105261320"/>
        <c:scaling>
          <c:orientation val="minMax"/>
          <c:max val="2023"/>
          <c:min val="2006"/>
        </c:scaling>
        <c:delete val="1"/>
        <c:axPos val="b"/>
        <c:numFmt formatCode="General" sourceLinked="1"/>
        <c:majorTickMark val="out"/>
        <c:minorTickMark val="none"/>
        <c:tickLblPos val="nextTo"/>
        <c:crossAx val="2105264312"/>
        <c:crossesAt val="35000000"/>
        <c:crossBetween val="midCat"/>
        <c:majorUnit val="1"/>
      </c:valAx>
      <c:valAx>
        <c:axId val="2105264312"/>
        <c:scaling>
          <c:orientation val="minMax"/>
          <c:max val="40000000"/>
          <c:min val="39000000"/>
        </c:scaling>
        <c:delete val="0"/>
        <c:axPos val="l"/>
        <c:majorGridlines>
          <c:spPr>
            <a:ln w="19050"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2105261320"/>
        <c:crosses val="autoZero"/>
        <c:crossBetween val="midCat"/>
        <c:majorUnit val="1000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marker>
            <c:spPr>
              <a:solidFill>
                <a:srgbClr val="000090"/>
              </a:solidFill>
              <a:ln>
                <a:solidFill>
                  <a:srgbClr val="000090"/>
                </a:solidFill>
              </a:ln>
            </c:spPr>
          </c:marker>
          <c:dLbls>
            <c:dLbl>
              <c:idx val="0"/>
              <c:tx>
                <c:strRef>
                  <c:f>Sheet1!$B$1</c:f>
                  <c:strCache>
                    <c:ptCount val="1"/>
                    <c:pt idx="0">
                      <c:v>50K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{03036D76-D42C-F64E-8E99-32C93CCE694D}</c15:txfldGUID>
                      <c15:f>Sheet1!$B$1</c15:f>
                      <c15:dlblFieldTableCache>
                        <c:ptCount val="1"/>
                        <c:pt idx="0">
                          <c:v>50K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0-3276-684E-858E-8BB1CB945AF0}"/>
                </c:ext>
              </c:extLst>
            </c:dLbl>
            <c:dLbl>
              <c:idx val="1"/>
              <c:tx>
                <c:strRef>
                  <c:f>Sheet1!$B$2</c:f>
                  <c:strCache>
                    <c:ptCount val="1"/>
                    <c:pt idx="0">
                      <c:v>50K2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{7685959C-13EE-5D4F-9AB6-CD3F77CC38AF}</c15:txfldGUID>
                      <c15:f>Sheet1!$B$2</c15:f>
                      <c15:dlblFieldTableCache>
                        <c:ptCount val="1"/>
                        <c:pt idx="0">
                          <c:v>50K2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1-3276-684E-858E-8BB1CB945AF0}"/>
                </c:ext>
              </c:extLst>
            </c:dLbl>
            <c:dLbl>
              <c:idx val="2"/>
              <c:tx>
                <c:strRef>
                  <c:f>Sheet1!$B$3</c:f>
                  <c:strCache>
                    <c:ptCount val="1"/>
                    <c:pt idx="0">
                      <c:v>3K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{884063DC-C3C1-8E45-9F0E-85EB9A43E0CF}</c15:txfldGUID>
                      <c15:f>Sheet1!$B$3</c15:f>
                      <c15:dlblFieldTableCache>
                        <c:ptCount val="1"/>
                        <c:pt idx="0">
                          <c:v>3K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2-3276-684E-858E-8BB1CB945AF0}"/>
                </c:ext>
              </c:extLst>
            </c:dLbl>
            <c:dLbl>
              <c:idx val="3"/>
              <c:tx>
                <c:strRef>
                  <c:f>Sheet1!$B$4</c:f>
                  <c:strCache>
                    <c:ptCount val="1"/>
                    <c:pt idx="0">
                      <c:v>LD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{D5208BBA-333F-FE4E-808F-0EDCB5097A49}</c15:txfldGUID>
                      <c15:f>Sheet1!$B$4</c15:f>
                      <c15:dlblFieldTableCache>
                        <c:ptCount val="1"/>
                        <c:pt idx="0">
                          <c:v>LD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3-3276-684E-858E-8BB1CB945AF0}"/>
                </c:ext>
              </c:extLst>
            </c:dLbl>
            <c:dLbl>
              <c:idx val="4"/>
              <c:tx>
                <c:strRef>
                  <c:f>Sheet1!$B$5</c:f>
                  <c:strCache>
                    <c:ptCount val="1"/>
                    <c:pt idx="0">
                      <c:v>GGP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{D9F7B386-43C4-274E-A2FC-8CE40F2DE082}</c15:txfldGUID>
                      <c15:f>Sheet1!$B$5</c15:f>
                      <c15:dlblFieldTableCache>
                        <c:ptCount val="1"/>
                        <c:pt idx="0">
                          <c:v>GGP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4-3276-684E-858E-8BB1CB945AF0}"/>
                </c:ext>
              </c:extLst>
            </c:dLbl>
            <c:dLbl>
              <c:idx val="5"/>
              <c:tx>
                <c:strRef>
                  <c:f>Sheet1!$B$6</c:f>
                  <c:strCache>
                    <c:ptCount val="1"/>
                    <c:pt idx="0">
                      <c:v>GHD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{C840F3C8-B757-5F46-A2E0-EAB2BF056CB3}</c15:txfldGUID>
                      <c15:f>Sheet1!$B$6</c15:f>
                      <c15:dlblFieldTableCache>
                        <c:ptCount val="1"/>
                        <c:pt idx="0">
                          <c:v>GHD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5-3276-684E-858E-8BB1CB945AF0}"/>
                </c:ext>
              </c:extLst>
            </c:dLbl>
            <c:dLbl>
              <c:idx val="6"/>
              <c:tx>
                <c:strRef>
                  <c:f>Sheet1!$B$7</c:f>
                  <c:strCache>
                    <c:ptCount val="1"/>
                    <c:pt idx="0">
                      <c:v>GP2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{43BBBFDB-A81B-3849-AAB5-3EDFFC0316E1}</c15:txfldGUID>
                      <c15:f>Sheet1!$B$7</c15:f>
                      <c15:dlblFieldTableCache>
                        <c:ptCount val="1"/>
                        <c:pt idx="0">
                          <c:v>GP2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6-3276-684E-858E-8BB1CB945AF0}"/>
                </c:ext>
              </c:extLst>
            </c:dLbl>
            <c:dLbl>
              <c:idx val="7"/>
              <c:tx>
                <c:strRef>
                  <c:f>Sheet1!$B$8</c:f>
                  <c:strCache>
                    <c:ptCount val="1"/>
                    <c:pt idx="0">
                      <c:v>ZLD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{1BCBFE42-FAD0-4443-902F-2BF14631F7BB}</c15:txfldGUID>
                      <c15:f>Sheet1!$B$8</c15:f>
                      <c15:dlblFieldTableCache>
                        <c:ptCount val="1"/>
                        <c:pt idx="0">
                          <c:v>ZLD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7-3276-684E-858E-8BB1CB945AF0}"/>
                </c:ext>
              </c:extLst>
            </c:dLbl>
            <c:dLbl>
              <c:idx val="8"/>
              <c:tx>
                <c:strRef>
                  <c:f>Sheet1!$B$9</c:f>
                  <c:strCache>
                    <c:ptCount val="1"/>
                    <c:pt idx="0">
                      <c:v>ZMD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{26D53895-E722-B941-9D1A-48459B843D3C}</c15:txfldGUID>
                      <c15:f>Sheet1!$B$9</c15:f>
                      <c15:dlblFieldTableCache>
                        <c:ptCount val="1"/>
                        <c:pt idx="0">
                          <c:v>ZMD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8-3276-684E-858E-8BB1CB945AF0}"/>
                </c:ext>
              </c:extLst>
            </c:dLbl>
            <c:dLbl>
              <c:idx val="9"/>
              <c:tx>
                <c:strRef>
                  <c:f>Sheet1!$B$10</c:f>
                  <c:strCache>
                    <c:ptCount val="1"/>
                    <c:pt idx="0">
                      <c:v>ELD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{032FA492-B1A5-6343-98AC-907067EC8BB4}</c15:txfldGUID>
                      <c15:f>Sheet1!$B$10</c15:f>
                      <c15:dlblFieldTableCache>
                        <c:ptCount val="1"/>
                        <c:pt idx="0">
                          <c:v>ELD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9-3276-684E-858E-8BB1CB945AF0}"/>
                </c:ext>
              </c:extLst>
            </c:dLbl>
            <c:dLbl>
              <c:idx val="10"/>
              <c:tx>
                <c:strRef>
                  <c:f>Sheet1!$B$11</c:f>
                  <c:strCache>
                    <c:ptCount val="1"/>
                    <c:pt idx="0">
                      <c:v>LD2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{B6F67AC6-718E-9B47-8602-F7543DD5DC7D}</c15:txfldGUID>
                      <c15:f>Sheet1!$B$11</c15:f>
                      <c15:dlblFieldTableCache>
                        <c:ptCount val="1"/>
                        <c:pt idx="0">
                          <c:v>LD2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A-3276-684E-858E-8BB1CB945AF0}"/>
                </c:ext>
              </c:extLst>
            </c:dLbl>
            <c:dLbl>
              <c:idx val="11"/>
              <c:tx>
                <c:strRef>
                  <c:f>Sheet1!$B$12</c:f>
                  <c:strCache>
                    <c:ptCount val="1"/>
                    <c:pt idx="0">
                      <c:v>GP3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{4FC959E3-E3B9-4445-8078-9E82ECE2476C}</c15:txfldGUID>
                      <c15:f>Sheet1!$B$12</c15:f>
                      <c15:dlblFieldTableCache>
                        <c:ptCount val="1"/>
                        <c:pt idx="0">
                          <c:v>GP3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B-3276-684E-858E-8BB1CB945AF0}"/>
                </c:ext>
              </c:extLst>
            </c:dLbl>
            <c:dLbl>
              <c:idx val="12"/>
              <c:tx>
                <c:strRef>
                  <c:f>Sheet1!$B$13</c:f>
                  <c:strCache>
                    <c:ptCount val="1"/>
                    <c:pt idx="0">
                      <c:v>ZL2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{AEB99B15-56E6-0C41-85DD-84973DB4990D}</c15:txfldGUID>
                      <c15:f>Sheet1!$B$13</c15:f>
                      <c15:dlblFieldTableCache>
                        <c:ptCount val="1"/>
                        <c:pt idx="0">
                          <c:v>ZL2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C-3276-684E-858E-8BB1CB945AF0}"/>
                </c:ext>
              </c:extLst>
            </c:dLbl>
            <c:dLbl>
              <c:idx val="13"/>
              <c:tx>
                <c:strRef>
                  <c:f>Sheet1!$B$14</c:f>
                  <c:strCache>
                    <c:ptCount val="1"/>
                    <c:pt idx="0">
                      <c:v>ZM2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{CABA6EB7-964A-6A41-96F2-8D5117FE7DF0}</c15:txfldGUID>
                      <c15:f>Sheet1!$B$14</c15:f>
                      <c15:dlblFieldTableCache>
                        <c:ptCount val="1"/>
                        <c:pt idx="0">
                          <c:v>ZM2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D-3276-684E-858E-8BB1CB945AF0}"/>
                </c:ext>
              </c:extLst>
            </c:dLbl>
            <c:dLbl>
              <c:idx val="14"/>
              <c:tx>
                <c:strRef>
                  <c:f>Sheet1!$B$15</c:f>
                  <c:strCache>
                    <c:ptCount val="1"/>
                    <c:pt idx="0">
                      <c:v>G7K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{D2C81AFC-0EDE-D44E-AF9F-42440B69F13E}</c15:txfldGUID>
                      <c15:f>Sheet1!$B$15</c15:f>
                      <c15:dlblFieldTableCache>
                        <c:ptCount val="1"/>
                        <c:pt idx="0">
                          <c:v>G7K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E-3276-684E-858E-8BB1CB945AF0}"/>
                </c:ext>
              </c:extLst>
            </c:dLbl>
            <c:dLbl>
              <c:idx val="15"/>
              <c:tx>
                <c:strRef>
                  <c:f>Sheet1!$B$16</c:f>
                  <c:strCache>
                    <c:ptCount val="1"/>
                    <c:pt idx="0">
                      <c:v>GP4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{62C121AC-04A6-BE4F-BF6F-09436247C8C6}</c15:txfldGUID>
                      <c15:f>Sheet1!$B$16</c15:f>
                      <c15:dlblFieldTableCache>
                        <c:ptCount val="1"/>
                        <c:pt idx="0">
                          <c:v>GP4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F-3276-684E-858E-8BB1CB945AF0}"/>
                </c:ext>
              </c:extLst>
            </c:dLbl>
            <c:dLbl>
              <c:idx val="16"/>
              <c:tx>
                <c:strRef>
                  <c:f>Sheet1!$B$17</c:f>
                  <c:strCache>
                    <c:ptCount val="1"/>
                    <c:pt idx="0">
                      <c:v>ZL4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{65B9B2F9-F5F9-5743-B908-8B9D7E3D9012}</c15:txfldGUID>
                      <c15:f>Sheet1!$B$17</c15:f>
                      <c15:dlblFieldTableCache>
                        <c:ptCount val="1"/>
                        <c:pt idx="0">
                          <c:v>ZL4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10-3276-684E-858E-8BB1CB945AF0}"/>
                </c:ext>
              </c:extLst>
            </c:dLbl>
            <c:dLbl>
              <c:idx val="17"/>
              <c:tx>
                <c:strRef>
                  <c:f>Sheet1!$B$18</c:f>
                  <c:strCache>
                    <c:ptCount val="1"/>
                    <c:pt idx="0">
                      <c:v>AMD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{0438598F-B2C0-1A43-A60F-A52EE9E4B571}</c15:txfldGUID>
                      <c15:f>Sheet1!$B$18</c15:f>
                      <c15:dlblFieldTableCache>
                        <c:ptCount val="1"/>
                        <c:pt idx="0">
                          <c:v>AMD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11-3276-684E-858E-8BB1CB945AF0}"/>
                </c:ext>
              </c:extLst>
            </c:dLbl>
            <c:dLbl>
              <c:idx val="18"/>
              <c:tx>
                <c:strRef>
                  <c:f>Sheet1!$B$19</c:f>
                  <c:strCache>
                    <c:ptCount val="1"/>
                    <c:pt idx="0">
                      <c:v>BG1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{DDCF29CB-9EA0-6F4D-9220-DA6A516D9541}</c15:txfldGUID>
                      <c15:f>Sheet1!$B$19</c15:f>
                      <c15:dlblFieldTableCache>
                        <c:ptCount val="1"/>
                        <c:pt idx="0">
                          <c:v>BG1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12-3276-684E-858E-8BB1CB945AF0}"/>
                </c:ext>
              </c:extLst>
            </c:dLbl>
            <c:dLbl>
              <c:idx val="19"/>
              <c:tx>
                <c:strRef>
                  <c:f>Sheet1!$B$20</c:f>
                  <c:strCache>
                    <c:ptCount val="1"/>
                    <c:pt idx="0">
                      <c:v>GMD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{063E064D-A9AE-8B4F-A1CF-4BF5CA5F6F5D}</c15:txfldGUID>
                      <c15:f>Sheet1!$B$20</c15:f>
                      <c15:dlblFieldTableCache>
                        <c:ptCount val="1"/>
                        <c:pt idx="0">
                          <c:v>GMD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13-3276-684E-858E-8BB1CB945AF0}"/>
                </c:ext>
              </c:extLst>
            </c:dLbl>
            <c:dLbl>
              <c:idx val="20"/>
              <c:tx>
                <c:strRef>
                  <c:f>Sheet1!$B$21</c:f>
                  <c:strCache>
                    <c:ptCount val="1"/>
                    <c:pt idx="0">
                      <c:v>G9K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{716B0E8A-48B0-0C43-9CA5-8F9BA17155D7}</c15:txfldGUID>
                      <c15:f>Sheet1!$B$21</c15:f>
                      <c15:dlblFieldTableCache>
                        <c:ptCount val="1"/>
                        <c:pt idx="0">
                          <c:v>G9K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14-3276-684E-858E-8BB1CB945AF0}"/>
                </c:ext>
              </c:extLst>
            </c:dLbl>
            <c:dLbl>
              <c:idx val="21"/>
              <c:tx>
                <c:strRef>
                  <c:f>Sheet1!$B$22</c:f>
                  <c:strCache>
                    <c:ptCount val="1"/>
                    <c:pt idx="0">
                      <c:v>ZL5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{E62D1C0C-4BD5-734E-9533-15712A4015AA}</c15:txfldGUID>
                      <c15:f>Sheet1!$B$22</c15:f>
                      <c15:dlblFieldTableCache>
                        <c:ptCount val="1"/>
                        <c:pt idx="0">
                          <c:v>ZL5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15-3276-684E-858E-8BB1CB945AF0}"/>
                </c:ext>
              </c:extLst>
            </c:dLbl>
            <c:dLbl>
              <c:idx val="22"/>
              <c:tx>
                <c:strRef>
                  <c:f>Sheet1!$B$23</c:f>
                  <c:strCache>
                    <c:ptCount val="1"/>
                    <c:pt idx="0">
                      <c:v>50K3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{A1D288F9-3813-EF4D-BACE-5CCD391E9F64}</c15:txfldGUID>
                      <c15:f>Sheet1!$B$23</c15:f>
                      <c15:dlblFieldTableCache>
                        <c:ptCount val="1"/>
                        <c:pt idx="0">
                          <c:v>50K3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16-3276-684E-858E-8BB1CB945AF0}"/>
                </c:ext>
              </c:extLst>
            </c:dLbl>
            <c:dLbl>
              <c:idx val="23"/>
              <c:tx>
                <c:strRef>
                  <c:f>Sheet1!$B$24</c:f>
                  <c:strCache>
                    <c:ptCount val="1"/>
                    <c:pt idx="0">
                      <c:v>ZU1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{43438126-9318-5445-96FD-0D35C8E1487C}</c15:txfldGUID>
                      <c15:f>Sheet1!$B$24</c15:f>
                      <c15:dlblFieldTableCache>
                        <c:ptCount val="1"/>
                        <c:pt idx="0">
                          <c:v>ZU1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17-3276-684E-858E-8BB1CB945AF0}"/>
                </c:ext>
              </c:extLst>
            </c:dLbl>
            <c:dLbl>
              <c:idx val="24"/>
              <c:layout>
                <c:manualLayout>
                  <c:x val="3.0349013657056099E-3"/>
                  <c:y val="-1.25260960334028E-2"/>
                </c:manualLayout>
              </c:layout>
              <c:tx>
                <c:strRef>
                  <c:f>Sheet1!$B$25</c:f>
                  <c:strCache>
                    <c:ptCount val="1"/>
                    <c:pt idx="0">
                      <c:v>ID3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{E9F358F0-86F5-AE49-99A5-C9FB748D78FE}</c15:txfldGUID>
                      <c15:f>Sheet1!$B$25</c15:f>
                      <c15:dlblFieldTableCache>
                        <c:ptCount val="1"/>
                        <c:pt idx="0">
                          <c:v>ID3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18-3276-684E-858E-8BB1CB945AF0}"/>
                </c:ext>
              </c:extLst>
            </c:dLbl>
            <c:dLbl>
              <c:idx val="25"/>
              <c:tx>
                <c:strRef>
                  <c:f>Sheet1!$B$26</c:f>
                  <c:strCache>
                    <c:ptCount val="1"/>
                    <c:pt idx="0">
                      <c:v>AM2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{681AE3E5-B67B-AF42-99A7-8AB54D615AB5}</c15:txfldGUID>
                      <c15:f>Sheet1!$B$26</c15:f>
                      <c15:dlblFieldTableCache>
                        <c:ptCount val="1"/>
                        <c:pt idx="0">
                          <c:v>AM2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19-3276-684E-858E-8BB1CB945AF0}"/>
                </c:ext>
              </c:extLst>
            </c:dLbl>
            <c:dLbl>
              <c:idx val="26"/>
              <c:tx>
                <c:strRef>
                  <c:f>Sheet1!$B$27</c:f>
                  <c:strCache>
                    <c:ptCount val="1"/>
                    <c:pt idx="0">
                      <c:v>EL7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{4CB55CA4-878D-1349-B078-5DE48B14BE57}</c15:txfldGUID>
                      <c15:f>Sheet1!$B$27</c15:f>
                      <c15:dlblFieldTableCache>
                        <c:ptCount val="1"/>
                        <c:pt idx="0">
                          <c:v>EL7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1A-3276-684E-858E-8BB1CB945AF0}"/>
                </c:ext>
              </c:extLst>
            </c:dLbl>
            <c:dLbl>
              <c:idx val="27"/>
              <c:tx>
                <c:strRef>
                  <c:f>Sheet1!$B$28</c:f>
                  <c:strCache>
                    <c:ptCount val="1"/>
                    <c:pt idx="0">
                      <c:v>DEA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{1EF42772-999E-2042-B0DE-BD2C8EBC9FCC}</c15:txfldGUID>
                      <c15:f>Sheet1!$B$28</c15:f>
                      <c15:dlblFieldTableCache>
                        <c:ptCount val="1"/>
                        <c:pt idx="0">
                          <c:v>DEA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1B-3276-684E-858E-8BB1CB945AF0}"/>
                </c:ext>
              </c:extLst>
            </c:dLbl>
            <c:dLbl>
              <c:idx val="28"/>
              <c:tx>
                <c:strRef>
                  <c:f>Sheet1!$B$29</c:f>
                  <c:strCache>
                    <c:ptCount val="1"/>
                    <c:pt idx="0">
                      <c:v>VM1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{1DA03CCB-032A-F047-82FE-683D3D990BAF}</c15:txfldGUID>
                      <c15:f>Sheet1!$B$29</c15:f>
                      <c15:dlblFieldTableCache>
                        <c:ptCount val="1"/>
                        <c:pt idx="0">
                          <c:v>VM1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1C-3276-684E-858E-8BB1CB945AF0}"/>
                </c:ext>
              </c:extLst>
            </c:dLbl>
            <c:dLbl>
              <c:idx val="29"/>
              <c:tx>
                <c:strRef>
                  <c:f>Sheet1!$B$30</c:f>
                  <c:strCache>
                    <c:ptCount val="1"/>
                    <c:pt idx="0">
                      <c:v>WMD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{6B1D80DC-EC0D-124C-93F9-16F2ACF6B68D}</c15:txfldGUID>
                      <c15:f>Sheet1!$B$30</c15:f>
                      <c15:dlblFieldTableCache>
                        <c:ptCount val="1"/>
                        <c:pt idx="0">
                          <c:v>WMD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1D-3276-684E-858E-8BB1CB945AF0}"/>
                </c:ext>
              </c:extLst>
            </c:dLbl>
            <c:dLbl>
              <c:idx val="30"/>
              <c:tx>
                <c:strRef>
                  <c:f>Sheet1!$B$31</c:f>
                  <c:strCache>
                    <c:ptCount val="1"/>
                    <c:pt idx="0">
                      <c:v>EMD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{19F7DE93-8235-CD4B-A92A-C5BA800F5E37}</c15:txfldGUID>
                      <c15:f>Sheet1!$B$31</c15:f>
                      <c15:dlblFieldTableCache>
                        <c:ptCount val="1"/>
                        <c:pt idx="0">
                          <c:v>EMD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1E-3276-684E-858E-8BB1CB945AF0}"/>
                </c:ext>
              </c:extLst>
            </c:dLbl>
            <c:dLbl>
              <c:idx val="31"/>
              <c:tx>
                <c:strRef>
                  <c:f>Sheet1!$B$32</c:f>
                  <c:strCache>
                    <c:ptCount val="1"/>
                    <c:pt idx="0">
                      <c:v>LMD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{AE9EF74A-C24B-F14A-8C94-52CD5BC529C9}</c15:txfldGUID>
                      <c15:f>Sheet1!$B$32</c15:f>
                      <c15:dlblFieldTableCache>
                        <c:ptCount val="1"/>
                        <c:pt idx="0">
                          <c:v>LMD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1F-3276-684E-858E-8BB1CB945AF0}"/>
                </c:ext>
              </c:extLst>
            </c:dLbl>
            <c:dLbl>
              <c:idx val="32"/>
              <c:tx>
                <c:strRef>
                  <c:f>Sheet1!$B$33</c:f>
                  <c:strCache>
                    <c:ptCount val="1"/>
                    <c:pt idx="0">
                      <c:v>VM2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{A6FE521B-E4E4-CE4D-8A71-874AD4C193DA}</c15:txfldGUID>
                      <c15:f>Sheet1!$B$33</c15:f>
                      <c15:dlblFieldTableCache>
                        <c:ptCount val="1"/>
                        <c:pt idx="0">
                          <c:v>VM2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20-3276-684E-858E-8BB1CB945AF0}"/>
                </c:ext>
              </c:extLst>
            </c:dLbl>
            <c:dLbl>
              <c:idx val="33"/>
              <c:tx>
                <c:strRef>
                  <c:f>Sheet1!$B$34</c:f>
                  <c:strCache>
                    <c:ptCount val="1"/>
                    <c:pt idx="0">
                      <c:v>AM3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{9718D49B-791C-7449-B0D7-00736853C338}</c15:txfldGUID>
                      <c15:f>Sheet1!$B$34</c15:f>
                      <c15:dlblFieldTableCache>
                        <c:ptCount val="1"/>
                        <c:pt idx="0">
                          <c:v>AM3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21-3276-684E-858E-8BB1CB945AF0}"/>
                </c:ext>
              </c:extLst>
            </c:dLbl>
            <c:dLbl>
              <c:idx val="34"/>
              <c:tx>
                <c:strRef>
                  <c:f>Sheet1!$B$33</c:f>
                  <c:strCache>
                    <c:ptCount val="1"/>
                    <c:pt idx="0">
                      <c:v>VM2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{361E3DBE-6BA3-7844-8ADD-5C075034BF53}</c15:txfldGUID>
                      <c15:f>Sheet1!$B$33</c15:f>
                      <c15:dlblFieldTableCache>
                        <c:ptCount val="1"/>
                        <c:pt idx="0">
                          <c:v>VM2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22-3276-684E-858E-8BB1CB945AF0}"/>
                </c:ext>
              </c:extLst>
            </c:dLbl>
            <c:dLbl>
              <c:idx val="35"/>
              <c:tx>
                <c:strRef>
                  <c:f>Sheet1!$B$34</c:f>
                  <c:strCache>
                    <c:ptCount val="1"/>
                    <c:pt idx="0">
                      <c:v>AM3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2000" b="0" i="0" strike="noStrike"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{4489F2D8-D346-204A-9B6E-6E75BEC78E44}</c15:txfldGUID>
                      <c15:f>Sheet1!$B$34</c15:f>
                      <c15:dlblFieldTableCache>
                        <c:ptCount val="1"/>
                        <c:pt idx="0">
                          <c:v>AM3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23-3276-684E-858E-8BB1CB945AF0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5B217765-5480-3A40-9D6D-B064F73B9EC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3276-684E-858E-8BB1CB945AF0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0CBE7A89-A8A8-A04C-AEE0-53680F1D5C5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3276-684E-858E-8BB1CB945AF0}"/>
                </c:ext>
              </c:extLst>
            </c:dLbl>
            <c:dLbl>
              <c:idx val="38"/>
              <c:tx>
                <c:rich>
                  <a:bodyPr/>
                  <a:lstStyle/>
                  <a:p>
                    <a:fld id="{5AA73587-512D-1B40-87A6-92469EBFD07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3276-684E-858E-8BB1CB945AF0}"/>
                </c:ext>
              </c:extLst>
            </c:dLbl>
            <c:dLbl>
              <c:idx val="39"/>
              <c:tx>
                <c:rich>
                  <a:bodyPr/>
                  <a:lstStyle/>
                  <a:p>
                    <a:fld id="{8FF83458-F92E-C843-89BA-64B175D7099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3276-684E-858E-8BB1CB945AF0}"/>
                </c:ext>
              </c:extLst>
            </c:dLbl>
            <c:dLbl>
              <c:idx val="40"/>
              <c:tx>
                <c:rich>
                  <a:bodyPr/>
                  <a:lstStyle/>
                  <a:p>
                    <a:fld id="{7E36092B-88C9-D949-8A42-E8C1404F5AE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3276-684E-858E-8BB1CB945AF0}"/>
                </c:ext>
              </c:extLst>
            </c:dLbl>
            <c:dLbl>
              <c:idx val="41"/>
              <c:tx>
                <c:rich>
                  <a:bodyPr/>
                  <a:lstStyle/>
                  <a:p>
                    <a:fld id="{4B45ACC3-FE40-5D4B-8DE8-DF2BBE87878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3276-684E-858E-8BB1CB945AF0}"/>
                </c:ext>
              </c:extLst>
            </c:dLbl>
            <c:dLbl>
              <c:idx val="42"/>
              <c:tx>
                <c:rich>
                  <a:bodyPr/>
                  <a:lstStyle/>
                  <a:p>
                    <a:fld id="{CC4BC124-DF66-7C4B-81E6-83C3ED7DE01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3276-684E-858E-8BB1CB945AF0}"/>
                </c:ext>
              </c:extLst>
            </c:dLbl>
            <c:dLbl>
              <c:idx val="43"/>
              <c:tx>
                <c:rich>
                  <a:bodyPr/>
                  <a:lstStyle/>
                  <a:p>
                    <a:fld id="{0F617398-2AE7-8241-BB1E-DFFBE5D4E89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3276-684E-858E-8BB1CB945A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Sheet1!$F$1:$F$44</c:f>
              <c:numCache>
                <c:formatCode>General</c:formatCode>
                <c:ptCount val="44"/>
                <c:pt idx="0">
                  <c:v>2007</c:v>
                </c:pt>
                <c:pt idx="1">
                  <c:v>2010</c:v>
                </c:pt>
                <c:pt idx="2">
                  <c:v>2010</c:v>
                </c:pt>
                <c:pt idx="3">
                  <c:v>2014</c:v>
                </c:pt>
                <c:pt idx="4">
                  <c:v>2012</c:v>
                </c:pt>
                <c:pt idx="5">
                  <c:v>2014</c:v>
                </c:pt>
                <c:pt idx="6">
                  <c:v>2014</c:v>
                </c:pt>
                <c:pt idx="7">
                  <c:v>2015</c:v>
                </c:pt>
                <c:pt idx="8">
                  <c:v>2015</c:v>
                </c:pt>
                <c:pt idx="9">
                  <c:v>2013</c:v>
                </c:pt>
                <c:pt idx="10">
                  <c:v>2014</c:v>
                </c:pt>
                <c:pt idx="11">
                  <c:v>2014</c:v>
                </c:pt>
                <c:pt idx="12">
                  <c:v>2015</c:v>
                </c:pt>
                <c:pt idx="13">
                  <c:v>2015</c:v>
                </c:pt>
                <c:pt idx="14">
                  <c:v>2015</c:v>
                </c:pt>
                <c:pt idx="15">
                  <c:v>2016</c:v>
                </c:pt>
                <c:pt idx="16">
                  <c:v>2016</c:v>
                </c:pt>
                <c:pt idx="17">
                  <c:v>2016</c:v>
                </c:pt>
                <c:pt idx="18">
                  <c:v>2016</c:v>
                </c:pt>
                <c:pt idx="19">
                  <c:v>2017</c:v>
                </c:pt>
                <c:pt idx="20">
                  <c:v>2017</c:v>
                </c:pt>
                <c:pt idx="21">
                  <c:v>2018</c:v>
                </c:pt>
                <c:pt idx="22">
                  <c:v>2017</c:v>
                </c:pt>
                <c:pt idx="23">
                  <c:v>2017</c:v>
                </c:pt>
                <c:pt idx="24">
                  <c:v>2017</c:v>
                </c:pt>
                <c:pt idx="25">
                  <c:v>2018</c:v>
                </c:pt>
                <c:pt idx="26">
                  <c:v>2018</c:v>
                </c:pt>
                <c:pt idx="27">
                  <c:v>2018</c:v>
                </c:pt>
                <c:pt idx="28">
                  <c:v>2018</c:v>
                </c:pt>
                <c:pt idx="29">
                  <c:v>2018</c:v>
                </c:pt>
                <c:pt idx="30">
                  <c:v>2019</c:v>
                </c:pt>
                <c:pt idx="31">
                  <c:v>2019</c:v>
                </c:pt>
                <c:pt idx="32">
                  <c:v>2019</c:v>
                </c:pt>
                <c:pt idx="33">
                  <c:v>2019</c:v>
                </c:pt>
                <c:pt idx="34">
                  <c:v>2019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2021</c:v>
                </c:pt>
                <c:pt idx="42">
                  <c:v>2021</c:v>
                </c:pt>
                <c:pt idx="43">
                  <c:v>2022</c:v>
                </c:pt>
              </c:numCache>
            </c:numRef>
          </c:xVal>
          <c:yVal>
            <c:numRef>
              <c:f>Sheet1!$C$1:$C$44</c:f>
              <c:numCache>
                <c:formatCode>General</c:formatCode>
                <c:ptCount val="44"/>
                <c:pt idx="0">
                  <c:v>58336</c:v>
                </c:pt>
                <c:pt idx="1">
                  <c:v>58336</c:v>
                </c:pt>
                <c:pt idx="2">
                  <c:v>2900</c:v>
                </c:pt>
                <c:pt idx="3">
                  <c:v>6909</c:v>
                </c:pt>
                <c:pt idx="4">
                  <c:v>8762</c:v>
                </c:pt>
                <c:pt idx="5">
                  <c:v>77068</c:v>
                </c:pt>
                <c:pt idx="6">
                  <c:v>19809</c:v>
                </c:pt>
                <c:pt idx="7">
                  <c:v>11410</c:v>
                </c:pt>
                <c:pt idx="8">
                  <c:v>56955</c:v>
                </c:pt>
                <c:pt idx="9">
                  <c:v>9072</c:v>
                </c:pt>
                <c:pt idx="10">
                  <c:v>6912</c:v>
                </c:pt>
                <c:pt idx="11">
                  <c:v>26151</c:v>
                </c:pt>
                <c:pt idx="12">
                  <c:v>17619</c:v>
                </c:pt>
                <c:pt idx="13">
                  <c:v>60914</c:v>
                </c:pt>
                <c:pt idx="14">
                  <c:v>7083</c:v>
                </c:pt>
                <c:pt idx="15">
                  <c:v>30113</c:v>
                </c:pt>
                <c:pt idx="16">
                  <c:v>18815</c:v>
                </c:pt>
                <c:pt idx="17">
                  <c:v>44705</c:v>
                </c:pt>
                <c:pt idx="18">
                  <c:v>57513</c:v>
                </c:pt>
                <c:pt idx="19">
                  <c:v>47850</c:v>
                </c:pt>
                <c:pt idx="20">
                  <c:v>8984</c:v>
                </c:pt>
                <c:pt idx="21">
                  <c:v>27780</c:v>
                </c:pt>
                <c:pt idx="22">
                  <c:v>53218</c:v>
                </c:pt>
                <c:pt idx="23">
                  <c:v>7658</c:v>
                </c:pt>
                <c:pt idx="24">
                  <c:v>53450</c:v>
                </c:pt>
                <c:pt idx="25">
                  <c:v>44887</c:v>
                </c:pt>
                <c:pt idx="26">
                  <c:v>10706</c:v>
                </c:pt>
                <c:pt idx="27">
                  <c:v>43376</c:v>
                </c:pt>
                <c:pt idx="28">
                  <c:v>61915</c:v>
                </c:pt>
                <c:pt idx="29">
                  <c:v>49629</c:v>
                </c:pt>
                <c:pt idx="30">
                  <c:v>45250</c:v>
                </c:pt>
                <c:pt idx="31">
                  <c:v>41911</c:v>
                </c:pt>
                <c:pt idx="32">
                  <c:v>63836</c:v>
                </c:pt>
                <c:pt idx="33">
                  <c:v>61792</c:v>
                </c:pt>
                <c:pt idx="34">
                  <c:v>58315</c:v>
                </c:pt>
                <c:pt idx="35">
                  <c:v>38275</c:v>
                </c:pt>
                <c:pt idx="36">
                  <c:v>94121</c:v>
                </c:pt>
                <c:pt idx="37">
                  <c:v>65320</c:v>
                </c:pt>
                <c:pt idx="38">
                  <c:v>42612</c:v>
                </c:pt>
                <c:pt idx="39">
                  <c:v>48381</c:v>
                </c:pt>
                <c:pt idx="40">
                  <c:v>51376</c:v>
                </c:pt>
                <c:pt idx="41">
                  <c:v>55341</c:v>
                </c:pt>
                <c:pt idx="42">
                  <c:v>7931</c:v>
                </c:pt>
                <c:pt idx="43">
                  <c:v>59963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Sheet1!$B$1:$B$44</c15:f>
                <c15:dlblRangeCache>
                  <c:ptCount val="44"/>
                  <c:pt idx="0">
                    <c:v>50K</c:v>
                  </c:pt>
                  <c:pt idx="1">
                    <c:v>50K2</c:v>
                  </c:pt>
                  <c:pt idx="2">
                    <c:v>3K</c:v>
                  </c:pt>
                  <c:pt idx="3">
                    <c:v>LD</c:v>
                  </c:pt>
                  <c:pt idx="4">
                    <c:v>GGP</c:v>
                  </c:pt>
                  <c:pt idx="5">
                    <c:v>GHD</c:v>
                  </c:pt>
                  <c:pt idx="6">
                    <c:v>GP2</c:v>
                  </c:pt>
                  <c:pt idx="7">
                    <c:v>ZLD</c:v>
                  </c:pt>
                  <c:pt idx="8">
                    <c:v>ZMD</c:v>
                  </c:pt>
                  <c:pt idx="9">
                    <c:v>ELD</c:v>
                  </c:pt>
                  <c:pt idx="10">
                    <c:v>LD2</c:v>
                  </c:pt>
                  <c:pt idx="11">
                    <c:v>GP3</c:v>
                  </c:pt>
                  <c:pt idx="12">
                    <c:v>ZL2</c:v>
                  </c:pt>
                  <c:pt idx="13">
                    <c:v>ZM2</c:v>
                  </c:pt>
                  <c:pt idx="14">
                    <c:v>G7K</c:v>
                  </c:pt>
                  <c:pt idx="15">
                    <c:v>GP4</c:v>
                  </c:pt>
                  <c:pt idx="16">
                    <c:v>ZL4</c:v>
                  </c:pt>
                  <c:pt idx="17">
                    <c:v>AMD</c:v>
                  </c:pt>
                  <c:pt idx="18">
                    <c:v>BG1</c:v>
                  </c:pt>
                  <c:pt idx="19">
                    <c:v>GMD</c:v>
                  </c:pt>
                  <c:pt idx="20">
                    <c:v>G9K</c:v>
                  </c:pt>
                  <c:pt idx="21">
                    <c:v>ZL5</c:v>
                  </c:pt>
                  <c:pt idx="22">
                    <c:v>50K3</c:v>
                  </c:pt>
                  <c:pt idx="23">
                    <c:v>ZU1</c:v>
                  </c:pt>
                  <c:pt idx="24">
                    <c:v>ID3</c:v>
                  </c:pt>
                  <c:pt idx="25">
                    <c:v>AM2</c:v>
                  </c:pt>
                  <c:pt idx="26">
                    <c:v>EL7</c:v>
                  </c:pt>
                  <c:pt idx="27">
                    <c:v>DEA</c:v>
                  </c:pt>
                  <c:pt idx="28">
                    <c:v>VM1</c:v>
                  </c:pt>
                  <c:pt idx="29">
                    <c:v>WMD</c:v>
                  </c:pt>
                  <c:pt idx="30">
                    <c:v>EMD</c:v>
                  </c:pt>
                  <c:pt idx="31">
                    <c:v>LMD</c:v>
                  </c:pt>
                  <c:pt idx="32">
                    <c:v>VM2</c:v>
                  </c:pt>
                  <c:pt idx="33">
                    <c:v>AM3</c:v>
                  </c:pt>
                  <c:pt idx="34">
                    <c:v>ZBU</c:v>
                  </c:pt>
                  <c:pt idx="35">
                    <c:v>ZBT</c:v>
                  </c:pt>
                  <c:pt idx="36">
                    <c:v>GM3</c:v>
                  </c:pt>
                  <c:pt idx="37">
                    <c:v>G65 </c:v>
                  </c:pt>
                  <c:pt idx="38">
                    <c:v>AC2 </c:v>
                  </c:pt>
                  <c:pt idx="39">
                    <c:v>EM2 </c:v>
                  </c:pt>
                  <c:pt idx="40">
                    <c:v>IM2 </c:v>
                  </c:pt>
                  <c:pt idx="41">
                    <c:v>ZBN </c:v>
                  </c:pt>
                  <c:pt idx="42">
                    <c:v>LD3</c:v>
                  </c:pt>
                  <c:pt idx="43">
                    <c:v>EM3 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C-3276-684E-858E-8BB1CB945A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2513640"/>
        <c:axId val="2122516632"/>
      </c:scatterChart>
      <c:valAx>
        <c:axId val="2122513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22516632"/>
        <c:crosses val="autoZero"/>
        <c:crossBetween val="midCat"/>
        <c:majorUnit val="1"/>
      </c:valAx>
      <c:valAx>
        <c:axId val="2122516632"/>
        <c:scaling>
          <c:orientation val="minMax"/>
          <c:max val="100000"/>
        </c:scaling>
        <c:delete val="0"/>
        <c:axPos val="l"/>
        <c:majorGridlines>
          <c:spPr>
            <a:ln w="19050"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2122513640"/>
        <c:crosses val="autoZero"/>
        <c:crossBetween val="midCat"/>
        <c:majorUnit val="10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SNP_Density!$H$3:$H$9</c:f>
              <c:strCache>
                <c:ptCount val="7"/>
                <c:pt idx="0">
                  <c:v>&lt;20K</c:v>
                </c:pt>
                <c:pt idx="1">
                  <c:v>20-&lt;40K</c:v>
                </c:pt>
                <c:pt idx="2">
                  <c:v>40-&lt;60K</c:v>
                </c:pt>
                <c:pt idx="3">
                  <c:v>60-&lt;80K</c:v>
                </c:pt>
                <c:pt idx="4">
                  <c:v>80-&lt;100K</c:v>
                </c:pt>
                <c:pt idx="5">
                  <c:v>100-&lt;200K</c:v>
                </c:pt>
                <c:pt idx="6">
                  <c:v>&gt;=200K</c:v>
                </c:pt>
              </c:strCache>
            </c:strRef>
          </c:cat>
          <c:val>
            <c:numRef>
              <c:f>SNP_Density!$C$3:$C$9</c:f>
              <c:numCache>
                <c:formatCode>#,##0</c:formatCode>
                <c:ptCount val="7"/>
                <c:pt idx="0">
                  <c:v>162995</c:v>
                </c:pt>
                <c:pt idx="1">
                  <c:v>3299</c:v>
                </c:pt>
                <c:pt idx="2">
                  <c:v>474763</c:v>
                </c:pt>
                <c:pt idx="3">
                  <c:v>419917</c:v>
                </c:pt>
                <c:pt idx="4">
                  <c:v>60393</c:v>
                </c:pt>
                <c:pt idx="5">
                  <c:v>2666</c:v>
                </c:pt>
                <c:pt idx="6">
                  <c:v>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74-DC41-B976-78E4D0A24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483679"/>
        <c:axId val="514709855"/>
      </c:barChart>
      <c:catAx>
        <c:axId val="1184836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200" b="1" dirty="0">
                    <a:solidFill>
                      <a:schemeClr val="tx1"/>
                    </a:solidFill>
                  </a:rPr>
                  <a:t>Chip Density</a:t>
                </a:r>
              </a:p>
            </c:rich>
          </c:tx>
          <c:layout>
            <c:manualLayout>
              <c:xMode val="edge"/>
              <c:yMode val="edge"/>
              <c:x val="0.47679728599443122"/>
              <c:y val="0.945326809876920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709855"/>
        <c:crosses val="autoZero"/>
        <c:auto val="1"/>
        <c:lblAlgn val="ctr"/>
        <c:lblOffset val="100"/>
        <c:noMultiLvlLbl val="0"/>
      </c:catAx>
      <c:valAx>
        <c:axId val="51470985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200" b="1" dirty="0">
                    <a:solidFill>
                      <a:schemeClr val="tx1"/>
                    </a:solidFill>
                  </a:rPr>
                  <a:t>Genotypes</a:t>
                </a:r>
              </a:p>
            </c:rich>
          </c:tx>
          <c:layout>
            <c:manualLayout>
              <c:xMode val="edge"/>
              <c:yMode val="edge"/>
              <c:x val="0"/>
              <c:y val="0.331888285808934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cross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83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All_Counts_by_Sex!$B$1</c:f>
              <c:strCache>
                <c:ptCount val="1"/>
                <c:pt idx="0">
                  <c:v>Cows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All_Counts_by_Sex!$A$2:$A$16</c:f>
              <c:strCach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strCache>
            </c:strRef>
          </c:cat>
          <c:val>
            <c:numRef>
              <c:f>All_Counts_by_Sex!$B$2:$B$16</c:f>
              <c:numCache>
                <c:formatCode>General</c:formatCode>
                <c:ptCount val="15"/>
                <c:pt idx="0">
                  <c:v>87</c:v>
                </c:pt>
                <c:pt idx="1">
                  <c:v>3614</c:v>
                </c:pt>
                <c:pt idx="2">
                  <c:v>7838</c:v>
                </c:pt>
                <c:pt idx="3">
                  <c:v>28168</c:v>
                </c:pt>
                <c:pt idx="4">
                  <c:v>64065</c:v>
                </c:pt>
                <c:pt idx="5">
                  <c:v>124773</c:v>
                </c:pt>
                <c:pt idx="6">
                  <c:v>186292</c:v>
                </c:pt>
                <c:pt idx="7">
                  <c:v>247021</c:v>
                </c:pt>
                <c:pt idx="8">
                  <c:v>349594</c:v>
                </c:pt>
                <c:pt idx="9">
                  <c:v>398417</c:v>
                </c:pt>
                <c:pt idx="10">
                  <c:v>539783</c:v>
                </c:pt>
                <c:pt idx="11">
                  <c:v>653203</c:v>
                </c:pt>
                <c:pt idx="12">
                  <c:v>739422</c:v>
                </c:pt>
                <c:pt idx="13">
                  <c:v>898770</c:v>
                </c:pt>
                <c:pt idx="14">
                  <c:v>1064284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7A-CF4D-AC2E-BC87C120DB69}"/>
            </c:ext>
          </c:extLst>
        </c:ser>
        <c:ser>
          <c:idx val="1"/>
          <c:order val="1"/>
          <c:tx>
            <c:strRef>
              <c:f>All_Counts_by_Sex!$C$1</c:f>
              <c:strCache>
                <c:ptCount val="1"/>
                <c:pt idx="0">
                  <c:v>Bulls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All_Counts_by_Sex!$A$2:$A$16</c:f>
              <c:strCach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strCache>
            </c:strRef>
          </c:cat>
          <c:val>
            <c:numRef>
              <c:f>All_Counts_by_Sex!$C$2:$C$16</c:f>
              <c:numCache>
                <c:formatCode>General</c:formatCode>
                <c:ptCount val="15"/>
                <c:pt idx="0">
                  <c:v>2589</c:v>
                </c:pt>
                <c:pt idx="1">
                  <c:v>13679</c:v>
                </c:pt>
                <c:pt idx="2">
                  <c:v>11491</c:v>
                </c:pt>
                <c:pt idx="3">
                  <c:v>12176</c:v>
                </c:pt>
                <c:pt idx="4">
                  <c:v>22128</c:v>
                </c:pt>
                <c:pt idx="5">
                  <c:v>28047</c:v>
                </c:pt>
                <c:pt idx="6">
                  <c:v>34174</c:v>
                </c:pt>
                <c:pt idx="7">
                  <c:v>42346</c:v>
                </c:pt>
                <c:pt idx="8">
                  <c:v>36403</c:v>
                </c:pt>
                <c:pt idx="9">
                  <c:v>51580</c:v>
                </c:pt>
                <c:pt idx="10">
                  <c:v>46816</c:v>
                </c:pt>
                <c:pt idx="11">
                  <c:v>40136</c:v>
                </c:pt>
                <c:pt idx="12">
                  <c:v>47768</c:v>
                </c:pt>
                <c:pt idx="13">
                  <c:v>44659</c:v>
                </c:pt>
                <c:pt idx="14">
                  <c:v>54997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7A-CF4D-AC2E-BC87C120D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97474655"/>
        <c:axId val="161157551"/>
      </c:barChart>
      <c:catAx>
        <c:axId val="19747465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200" dirty="0">
                    <a:solidFill>
                      <a:schemeClr val="tx1"/>
                    </a:solidFill>
                  </a:rPr>
                  <a:t>Year first genotype received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157551"/>
        <c:crosses val="autoZero"/>
        <c:auto val="1"/>
        <c:lblAlgn val="ctr"/>
        <c:lblOffset val="100"/>
        <c:noMultiLvlLbl val="0"/>
      </c:catAx>
      <c:valAx>
        <c:axId val="16115755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200">
                    <a:solidFill>
                      <a:schemeClr val="tx1"/>
                    </a:solidFill>
                  </a:rPr>
                  <a:t>Genotypes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cross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74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>
                <a:solidFill>
                  <a:schemeClr val="tx1"/>
                </a:solidFill>
              </a:rPr>
              <a:t>Females USA</a:t>
            </a:r>
            <a:r>
              <a:rPr lang="en-US" sz="2800" b="1" baseline="0">
                <a:solidFill>
                  <a:schemeClr val="tx1"/>
                </a:solidFill>
              </a:rPr>
              <a:t> vs Foreign</a:t>
            </a:r>
            <a:endParaRPr lang="en-US" sz="2800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306154140598841"/>
          <c:y val="0.12544338247816497"/>
          <c:w val="0.80074804671841227"/>
          <c:h val="0.61582851876804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Region!$B$1</c:f>
              <c:strCache>
                <c:ptCount val="1"/>
                <c:pt idx="0">
                  <c:v>Foreign _F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Region!$A$2:$A$15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Region!$B$2:$B$15</c:f>
              <c:numCache>
                <c:formatCode>General</c:formatCode>
                <c:ptCount val="14"/>
                <c:pt idx="0">
                  <c:v>712</c:v>
                </c:pt>
                <c:pt idx="1">
                  <c:v>2781</c:v>
                </c:pt>
                <c:pt idx="2">
                  <c:v>5890</c:v>
                </c:pt>
                <c:pt idx="3">
                  <c:v>10581</c:v>
                </c:pt>
                <c:pt idx="4">
                  <c:v>27045</c:v>
                </c:pt>
                <c:pt idx="5">
                  <c:v>39821</c:v>
                </c:pt>
                <c:pt idx="6">
                  <c:v>48951</c:v>
                </c:pt>
                <c:pt idx="7">
                  <c:v>54106</c:v>
                </c:pt>
                <c:pt idx="8">
                  <c:v>63827</c:v>
                </c:pt>
                <c:pt idx="9">
                  <c:v>80550</c:v>
                </c:pt>
                <c:pt idx="10">
                  <c:v>115569</c:v>
                </c:pt>
                <c:pt idx="11">
                  <c:v>191812</c:v>
                </c:pt>
                <c:pt idx="12">
                  <c:v>311002</c:v>
                </c:pt>
                <c:pt idx="13">
                  <c:v>413925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72-AF4B-9480-13FC8D33206F}"/>
            </c:ext>
          </c:extLst>
        </c:ser>
        <c:ser>
          <c:idx val="1"/>
          <c:order val="1"/>
          <c:tx>
            <c:strRef>
              <c:f>Region!$C$1</c:f>
              <c:strCache>
                <c:ptCount val="1"/>
                <c:pt idx="0">
                  <c:v>USA_F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Region!$A$2:$A$15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Region!$C$2:$C$15</c:f>
              <c:numCache>
                <c:formatCode>General</c:formatCode>
                <c:ptCount val="14"/>
                <c:pt idx="0">
                  <c:v>2926</c:v>
                </c:pt>
                <c:pt idx="1">
                  <c:v>5120</c:v>
                </c:pt>
                <c:pt idx="2">
                  <c:v>11665</c:v>
                </c:pt>
                <c:pt idx="3">
                  <c:v>28698</c:v>
                </c:pt>
                <c:pt idx="4">
                  <c:v>98495</c:v>
                </c:pt>
                <c:pt idx="5">
                  <c:v>148680</c:v>
                </c:pt>
                <c:pt idx="6">
                  <c:v>200687</c:v>
                </c:pt>
                <c:pt idx="7">
                  <c:v>301001</c:v>
                </c:pt>
                <c:pt idx="8">
                  <c:v>339425</c:v>
                </c:pt>
                <c:pt idx="9">
                  <c:v>466537</c:v>
                </c:pt>
                <c:pt idx="10">
                  <c:v>544710</c:v>
                </c:pt>
                <c:pt idx="11">
                  <c:v>551199</c:v>
                </c:pt>
                <c:pt idx="12">
                  <c:v>594285</c:v>
                </c:pt>
                <c:pt idx="13">
                  <c:v>659924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72-AF4B-9480-13FC8D332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2813824"/>
        <c:axId val="1732516416"/>
      </c:barChart>
      <c:catAx>
        <c:axId val="173281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2516416"/>
        <c:crosses val="autoZero"/>
        <c:auto val="1"/>
        <c:lblAlgn val="ctr"/>
        <c:lblOffset val="100"/>
        <c:noMultiLvlLbl val="0"/>
      </c:catAx>
      <c:valAx>
        <c:axId val="17325164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Genotypes</a:t>
                </a:r>
              </a:p>
            </c:rich>
          </c:tx>
          <c:layout>
            <c:manualLayout>
              <c:xMode val="edge"/>
              <c:yMode val="edge"/>
              <c:x val="2.5802005978866902E-3"/>
              <c:y val="0.288257499004063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281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>
                <a:solidFill>
                  <a:schemeClr val="tx1"/>
                </a:solidFill>
              </a:rPr>
              <a:t>Males USA</a:t>
            </a:r>
            <a:r>
              <a:rPr lang="en-US" sz="2800" b="1" baseline="0">
                <a:solidFill>
                  <a:schemeClr val="tx1"/>
                </a:solidFill>
              </a:rPr>
              <a:t> vs Foreign</a:t>
            </a:r>
            <a:endParaRPr lang="en-US" sz="2800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Region!$F$1</c:f>
              <c:strCache>
                <c:ptCount val="1"/>
                <c:pt idx="0">
                  <c:v>Foreign _M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Region!$A$2:$A$15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Region!$F$2:$F$15</c:f>
              <c:numCache>
                <c:formatCode>General</c:formatCode>
                <c:ptCount val="14"/>
                <c:pt idx="0">
                  <c:v>3191</c:v>
                </c:pt>
                <c:pt idx="1">
                  <c:v>2355</c:v>
                </c:pt>
                <c:pt idx="2">
                  <c:v>3811</c:v>
                </c:pt>
                <c:pt idx="3">
                  <c:v>10958</c:v>
                </c:pt>
                <c:pt idx="4">
                  <c:v>15253</c:v>
                </c:pt>
                <c:pt idx="5">
                  <c:v>15093</c:v>
                </c:pt>
                <c:pt idx="6">
                  <c:v>21028</c:v>
                </c:pt>
                <c:pt idx="7">
                  <c:v>13211</c:v>
                </c:pt>
                <c:pt idx="8">
                  <c:v>25412</c:v>
                </c:pt>
                <c:pt idx="9">
                  <c:v>16647</c:v>
                </c:pt>
                <c:pt idx="10">
                  <c:v>14203</c:v>
                </c:pt>
                <c:pt idx="11">
                  <c:v>17474</c:v>
                </c:pt>
                <c:pt idx="12">
                  <c:v>18797</c:v>
                </c:pt>
                <c:pt idx="13">
                  <c:v>28337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4A-A841-AC96-23A270939CE1}"/>
            </c:ext>
          </c:extLst>
        </c:ser>
        <c:ser>
          <c:idx val="1"/>
          <c:order val="1"/>
          <c:tx>
            <c:strRef>
              <c:f>Region!$G$1</c:f>
              <c:strCache>
                <c:ptCount val="1"/>
                <c:pt idx="0">
                  <c:v>USA_M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Region!$A$2:$A$15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Region!$G$2:$G$15</c:f>
              <c:numCache>
                <c:formatCode>General</c:formatCode>
                <c:ptCount val="14"/>
                <c:pt idx="0">
                  <c:v>10943</c:v>
                </c:pt>
                <c:pt idx="1">
                  <c:v>9372</c:v>
                </c:pt>
                <c:pt idx="2">
                  <c:v>7387</c:v>
                </c:pt>
                <c:pt idx="3">
                  <c:v>10833</c:v>
                </c:pt>
                <c:pt idx="4">
                  <c:v>16295</c:v>
                </c:pt>
                <c:pt idx="5">
                  <c:v>23276</c:v>
                </c:pt>
                <c:pt idx="6">
                  <c:v>25097</c:v>
                </c:pt>
                <c:pt idx="7">
                  <c:v>26861</c:v>
                </c:pt>
                <c:pt idx="8">
                  <c:v>29328</c:v>
                </c:pt>
                <c:pt idx="9">
                  <c:v>32654</c:v>
                </c:pt>
                <c:pt idx="10">
                  <c:v>27574</c:v>
                </c:pt>
                <c:pt idx="11">
                  <c:v>30748</c:v>
                </c:pt>
                <c:pt idx="12">
                  <c:v>27729</c:v>
                </c:pt>
                <c:pt idx="13">
                  <c:v>31959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4A-A841-AC96-23A270939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2813824"/>
        <c:axId val="1732516416"/>
      </c:barChart>
      <c:catAx>
        <c:axId val="173281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2516416"/>
        <c:crosses val="autoZero"/>
        <c:auto val="1"/>
        <c:lblAlgn val="ctr"/>
        <c:lblOffset val="100"/>
        <c:noMultiLvlLbl val="0"/>
      </c:catAx>
      <c:valAx>
        <c:axId val="17325164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b="1" i="0" baseline="0" dirty="0">
                    <a:solidFill>
                      <a:schemeClr val="tx1"/>
                    </a:solidFill>
                    <a:effectLst/>
                  </a:rPr>
                  <a:t>Genotypes</a:t>
                </a:r>
                <a:endParaRPr lang="en-US" sz="2800" b="1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88799988746143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281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'Print 18 - Data Set SAV.GT_C'!$B$18:$B$89</cx:f>
        <cx:nf>'Print 18 - Data Set SAV.GT_C'!$B$17</cx:nf>
        <cx:lvl ptCount="72" name="999">
          <cx:pt idx="0">ARE</cx:pt>
          <cx:pt idx="1">ARG</cx:pt>
          <cx:pt idx="2">AUS</cx:pt>
          <cx:pt idx="3">AUT</cx:pt>
          <cx:pt idx="4">BEL</cx:pt>
          <cx:pt idx="5">BGR</cx:pt>
          <cx:pt idx="6">BIH</cx:pt>
          <cx:pt idx="7">BLR</cx:pt>
          <cx:pt idx="8">BRA</cx:pt>
          <cx:pt idx="9">CAN</cx:pt>
          <cx:pt idx="10">CHE</cx:pt>
          <cx:pt idx="11">CHL</cx:pt>
          <cx:pt idx="12">CHN</cx:pt>
          <cx:pt idx="13">COL</cx:pt>
          <cx:pt idx="14">CRI</cx:pt>
          <cx:pt idx="15">CYP</cx:pt>
          <cx:pt idx="16">CZE</cx:pt>
          <cx:pt idx="17">DEU</cx:pt>
          <cx:pt idx="18">DNK</cx:pt>
          <cx:pt idx="19">ECU</cx:pt>
          <cx:pt idx="20">EGY</cx:pt>
          <cx:pt idx="21">ESP</cx:pt>
          <cx:pt idx="22">EST</cx:pt>
          <cx:pt idx="23">FIN</cx:pt>
          <cx:pt idx="24">FRA</cx:pt>
          <cx:pt idx="25">GBR</cx:pt>
          <cx:pt idx="26">GRC</cx:pt>
          <cx:pt idx="27">GTM</cx:pt>
          <cx:pt idx="28">HRV</cx:pt>
          <cx:pt idx="29">HUN</cx:pt>
          <cx:pt idx="30">IDN</cx:pt>
          <cx:pt idx="31">IND</cx:pt>
          <cx:pt idx="32">IRL</cx:pt>
          <cx:pt idx="33">IRN</cx:pt>
          <cx:pt idx="34">ISR</cx:pt>
          <cx:pt idx="35">ITA</cx:pt>
          <cx:pt idx="36">JEY</cx:pt>
          <cx:pt idx="37">JOR</cx:pt>
          <cx:pt idx="38">JPN</cx:pt>
          <cx:pt idx="39">KAZ</cx:pt>
          <cx:pt idx="40">KEN</cx:pt>
          <cx:pt idx="41">KOR</cx:pt>
          <cx:pt idx="42">LTU</cx:pt>
          <cx:pt idx="43">LUX</cx:pt>
          <cx:pt idx="44">LVA</cx:pt>
          <cx:pt idx="45">MAR</cx:pt>
          <cx:pt idx="46">MEX</cx:pt>
          <cx:pt idx="47">NLD</cx:pt>
          <cx:pt idx="48">NOR</cx:pt>
          <cx:pt idx="49">NZL</cx:pt>
          <cx:pt idx="50">PAK</cx:pt>
          <cx:pt idx="51">PER</cx:pt>
          <cx:pt idx="52">POL</cx:pt>
          <cx:pt idx="53">PRI</cx:pt>
          <cx:pt idx="54">PRT</cx:pt>
          <cx:pt idx="55">PRY</cx:pt>
          <cx:pt idx="56">ROU</cx:pt>
          <cx:pt idx="57">RUS</cx:pt>
          <cx:pt idx="58">SAU</cx:pt>
          <cx:pt idx="59">SRB</cx:pt>
          <cx:pt idx="60">SVK</cx:pt>
          <cx:pt idx="61">SVN</cx:pt>
          <cx:pt idx="62">SWE</cx:pt>
          <cx:pt idx="63">THA</cx:pt>
          <cx:pt idx="64">TUR</cx:pt>
          <cx:pt idx="65">TWN</cx:pt>
          <cx:pt idx="66">UKR</cx:pt>
          <cx:pt idx="67">URY</cx:pt>
          <cx:pt idx="69">VNM</cx:pt>
          <cx:pt idx="70">ZAF</cx:pt>
          <cx:pt idx="71">ZWE</cx:pt>
        </cx:lvl>
      </cx:strDim>
      <cx:numDim type="colorVal">
        <cx:f>'Print 18 - Data Set SAV.GT_C'!$C$18:$C$89</cx:f>
        <cx:nf>'Print 18 - Data Set SAV.GT_C'!$C$17</cx:nf>
        <cx:lvl ptCount="72" formatCode="General" name="11">
          <cx:pt idx="0">5099</cx:pt>
          <cx:pt idx="1">14608</cx:pt>
          <cx:pt idx="2">53713</cx:pt>
          <cx:pt idx="3">4937</cx:pt>
          <cx:pt idx="4">12548</cx:pt>
          <cx:pt idx="5">198</cx:pt>
          <cx:pt idx="6">45</cx:pt>
          <cx:pt idx="7">654</cx:pt>
          <cx:pt idx="8">51893</cx:pt>
          <cx:pt idx="9">478319</cx:pt>
          <cx:pt idx="10">27402</cx:pt>
          <cx:pt idx="11">34776</cx:pt>
          <cx:pt idx="12">129301</cx:pt>
          <cx:pt idx="13">1245</cx:pt>
          <cx:pt idx="14">1948</cx:pt>
          <cx:pt idx="15">34</cx:pt>
          <cx:pt idx="16">10890</cx:pt>
          <cx:pt idx="17">88965</cx:pt>
          <cx:pt idx="18">5659</cx:pt>
          <cx:pt idx="19">484</cx:pt>
          <cx:pt idx="20">9</cx:pt>
          <cx:pt idx="21">37180</cx:pt>
          <cx:pt idx="22">4</cx:pt>
          <cx:pt idx="23">6026</cx:pt>
          <cx:pt idx="24">45973</cx:pt>
          <cx:pt idx="25">92017</cx:pt>
          <cx:pt idx="26">536</cx:pt>
          <cx:pt idx="27">65</cx:pt>
          <cx:pt idx="28">100</cx:pt>
          <cx:pt idx="29">14722</cx:pt>
          <cx:pt idx="30">982</cx:pt>
          <cx:pt idx="31">11</cx:pt>
          <cx:pt idx="32">1807</cx:pt>
          <cx:pt idx="33">268</cx:pt>
          <cx:pt idx="34">12</cx:pt>
          <cx:pt idx="35">123752</cx:pt>
          <cx:pt idx="36">27</cx:pt>
          <cx:pt idx="37">466</cx:pt>
          <cx:pt idx="38">108915</cx:pt>
          <cx:pt idx="39">138</cx:pt>
          <cx:pt idx="40">39</cx:pt>
          <cx:pt idx="41">1805</cx:pt>
          <cx:pt idx="42">1024</cx:pt>
          <cx:pt idx="43">685</cx:pt>
          <cx:pt idx="44">2862</cx:pt>
          <cx:pt idx="45">962</cx:pt>
          <cx:pt idx="46">22045</cx:pt>
          <cx:pt idx="47">40746</cx:pt>
          <cx:pt idx="48">655</cx:pt>
          <cx:pt idx="49">6573</cx:pt>
          <cx:pt idx="50">424</cx:pt>
          <cx:pt idx="51">683</cx:pt>
          <cx:pt idx="52">5257</cx:pt>
          <cx:pt idx="53">40</cx:pt>
          <cx:pt idx="54">7477</cx:pt>
          <cx:pt idx="55">2829</cx:pt>
          <cx:pt idx="56">1080</cx:pt>
          <cx:pt idx="57">22378</cx:pt>
          <cx:pt idx="58">131189</cx:pt>
          <cx:pt idx="59">920</cx:pt>
          <cx:pt idx="60">12792</cx:pt>
          <cx:pt idx="61">1056</cx:pt>
          <cx:pt idx="62">8658</cx:pt>
          <cx:pt idx="63">32</cx:pt>
          <cx:pt idx="64">9408</cx:pt>
          <cx:pt idx="65">2318</cx:pt>
          <cx:pt idx="66">5862</cx:pt>
          <cx:pt idx="67">454</cx:pt>
          <cx:pt idx="69">276</cx:pt>
          <cx:pt idx="70">15950</cx:pt>
          <cx:pt idx="71">28</cx:pt>
        </cx:lvl>
      </cx:numDim>
    </cx:data>
  </cx:chartData>
  <cx:chart>
    <cx:plotArea>
      <cx:plotAreaRegion>
        <cx:series layoutId="regionMap" uniqueId="{649BC7C1-295F-F34D-9408-3FDEA0C57062}">
          <cx:tx>
            <cx:txData>
              <cx:f/>
              <cx:v>Genotypes</cx:v>
            </cx:txData>
          </cx:tx>
          <cx:dataPt idx="9"/>
          <cx:dataPt idx="68"/>
          <cx:dataId val="0"/>
          <cx:layoutPr>
            <cx:geography cultureLanguage="en-US" cultureRegion="US" attribution="Powered by Bing">
              <cx:geoCache provider="{E9337A44-BEBE-4D9F-B70C-5C5E7DAFC167}">
                <cx:binary>7H1pc9s6svZfSeXzSx2CBAhwas6tMklJllfFS7YvLMVRuO87f/1tWaIsIYwtn8Nbdr0lzdRMBTAs
+EGjd3T/96H+z4O/XKQf6sAPs/881H9/tPM8/s9ff2UP9jJYZKPAeUijLPqVjx6i4K/o1y/nYfnX
z3RROaH1lyQi/NeDvUjzZf3xf/4Lv81aRhfRwyJ3ovBTsUybm2VW+Hn2zFzv1IeHqAjz1XILftPf
H28rJ2+Xqb8If378sAxzJ2/umnj598e9n/v44S/+t/32zR982Fxe/IS1WBkxEUmyKiLx8SN//OBH
obWZZiNJFlWFKJtZUeq++moRwPID9/S4o8XPn+kyyz5s/p9bvPdHcHNOFulrLPRotWn99PGv/Gsf
6//5LzcAfzc3snMcPEgvTfGncZ8WVrFoOjj+/UkIsjRilBAio/0zEIgyEoHKiCxi9fHDum9dH8IB
W+k/gO1CDvztOA/8/be3B/4ktVbEHy46EIaAHo9UVcEqQ+IaYbp3CwQF5hUqMYKU7S1Z38D1CRy0
p/4z2FnKncLODH8OJzdvfw63i+Kn8+EkXfxwBjwKCY+QpEgMUbx3BBiPCGZIxYz13oFDd9N/CPur
uXPYn+SP4vbk7Y/iYpGXQx4CMBxGsIgQ/M/jB7j+jlCAM1IlKioKXR+FqnZXcX0bXt5O/yl06zj8
u2Ee+YvPb4/8fejky58fzkER+BkFHQz/niMReaTKVKQKoX0nIEgjgkBub8WyiLrv3oiEg/fVfxT8
38UdCT/NH81Ue/ujmS7TYBEOKKAJGomqjCQsA73vXAckjmQGApqpIDV2pcIBO+hHf7uQg307zuNt
jN8e79tlOqgkAI4PuqciShLZcvwd1CVxRFVZVbG6viD8DXh5O/3Yd+s46LthHvmb27dHXit8a5EO
KQCwNKKEIQI6UR/7kQgcDREpQhsJwCmkh2yoH/2nlRz+TxP8CWjTtz+BCye3i0U45BEQMpJlBQSA
tCFwTgaDgABzQKZ0c0KcADhoR/1nsLOUO4SdGf4ULu7e/hTGWR4NewZspDBZUSTcaxbANWBwACrt
rALuDA7YT/8JbBdy+G/HefTH74D/n0Xpz0XYScB/rwLJaIRAxRQxAu6yw/hlZaRipEiUbBg/WMu7
UvflffSD3q3jMO+GecjPrt+e4LUoA3r/AA6hD6fLtF1aUTmoXQwiGMEFEDHeN8YQHVGwhVUJc5r/
6zfUfxZ/+j3c2fzpx/iz0t6BjXZSZPmwMpqOCAMTQcT7zgoEhwb8ijGQ0I8fjisdsJH+Q9ku5E5h
O87DfvIOZMJ8kS4G9tNJ8khGCgFTYGObAcA7/EkgDG6NKmPClH3OdMhe+qF/Wslh/zTBgz//9vb8
6TJKo4eHqENhGJkAbjgJiaD5P372oacrnUnCVEWbaY4/HbCh/gPYLuTw347z8F++A5YzSweVx9JI
wRTU0Y05tvL67JA9AQedgoHnILmX7by0mX7c16s40NeDPOKzd+ATfWSFC39IO0AALRNIHihe4YSw
jEdg/CLGNj7pPj7/0l76Ud/5Mzjod2Z4/E/u357hTNPl8mE5IL8BVo6ZKMsgUR8/+5EZkAQqkRjG
Chhnuzroy/voB75bx6HeDfOQT98ByU+ccNiIJMRaQLWklEBM8vGzr95IyggEAFUw5vT+AzbSD/p2
IYf6dpyHfTJ7e0q/icC5OSSfwStjVqUKxRv+zsEOPn+GCfijOdgP2Eg/7NuFHOzbcR72m3dgcU2L
RQ4pAf6iu+//XqdBZKSATIVwyj5/F1TwK4P7n4qdNsN52Q7aSz/2O0s59HdmePyn70CdPy1CcHU2
w6GPKSjrwMPlTmPcdzYgdYSRhJgKOmWncO4y+gP2038C24Uc/ttxHv3TdyBeZ+HPKFxmQ7IdQRwB
8grt9PkVyHt6JQJ7VgT3G1Ul0h37OsZ10G760d9ZyuG/M8OfwMx4e7YP2xsSfUkCFiMRyP/plPo9
7Kk6khVZYdv0n99P4Pnd/BH91bLfkV+N/ob61dujfr5oF56d5UOaUxhUS0i8UglW1oxlX94qyohS
JjKILK4/HPSHbakf/9213CHsTvEncf797U/ibBEPeQjgS1YIRoRQaX0IHO+R6QhUIqLwrOfFbfQD
v1nGYb4Z5eE+m7893JMZ3L61vPv3is5Rse9LDuXZ4NUyt9dJntlw0BNpJIHyjine0Pm+lgMaqKSo
ysaPAPwGNNFdLefAPfUT/d5ijvT35vgLcHXx9hdASxet43do/Ps7IKySRR4/q0zaHfeZABk/0trc
3RwD51J4eSf98HfrOOS7YR507R24FGZ3J8MhjuURaDgEU7GX9JE0gjQH+DBOwM7yhf+sndEP92YZ
h/ZmlAd79g4sqls/KpfDehKUEYJETap0NtW+ZgP6PJOA1MFT353yWp8/ZCf9oD+t5HB/muChv529
A+ZyAZdtKOkK/AM0GQg7rbLQdhiLxEaQJ4IVWYLxXaauLf1FWjwrZPrR3i7kwN6O81hr394e6/nC
c4ZV4CUwjoBvUMzWfHuVgLaDu8JGkEAly+wP8ZBDNtSP/9NK7gCeJvgTmJ+//QlsyeNI8d3roP/T
Byp65EfBsBmZkP+qqqvY9h6lC1SCXDQGhA6hkscPx9gP2Uk/qT+t5Ej9aYIndf0deIkvl7UzZNh7
FWeSwUWDwEP/+NlX30GphHxweKa1+s8+k395J/3Ad+s42LthHvTLr2/PX+ZRmhfWYkBlXVYh/U+C
WBTZF6kCeAVggj3mHz+eBydaD9lKP+5PKznknyZ47OfvQIm8KbJBvcIKGq1S/yTwzO+xGlUFFgTu
SHDZrDkNyNxdneblffTD3q3jQO+Gechv7t+e3O+K1Fs+a6C87iGozCDAp8IDB0ho7Wh6R52RyQjL
soSlzh/Jmacvb6cf+W4dh3w3zCN/9w7M0/l4QLVdgKdW4ABWILi6puiV72UHd4ES0N8JI3AX1ufC
+Wbmy7ToLkGff6If9vUqDvT1IA/5fPwOiH3hVEP6faV9kCHC10G4NkXvXvy+fli7dRyw3TAP7d2X
t4f2+xc436FUcgGxEQZni0rYvo4IxhLFCsOIz9r47gQ/Fj+q5XN76Mf6aSWH9tMEj/f3d4D3PBo2
XQZcu/AkTVEY2pih+8CvAtjgz5WU35JRX9xHP+zd/jnQu2Ee8vk7cOLe34ADYjASPz7TfyQMvsgF
H8fQxnDyQ4FORMg9FVWigM7do5xg0BYRvM5nnXICd2BXLQTXg+UUzz7P7Sf27UKO2rfjPLlr70FY
fhkwaHeUlNv6K9O7y46s+hSt16nbx6yvdVWcg3jJ3emAASFAHsHTDabCK4LHz77fFpIyRpBULUO+
0XqeVw3thfOSBO9nJnfblRw3eZrg2cnd6dsriLdRkdsfTn6lzsNiOPoXIC4BZo8siXTfxId0d5FR
BIFqztA5dB/94O+v5g5gf5I/hO9AfFBTiSsl9NvA/6kz9/bzgDwdaj4dA3SH5GLcrt40DKXDHCvb
7NdDO4jz31wPeALHFPdDiH5+A6HxoYge/AESojKDDLo+YStAmiM82JNAIPe/GptD/bw8+nDzQjil
n+fvLeZY/t4cz/Hn78DL+PlqSG1THmFJllW88RFwsWokwjERqHMgyZy289lZ5uHiH1hO24Uc7ttx
HvOVgHtrKXsVpdWQJf0U8M1gJBO5q9O075uB8BKUcJIgsX1t1K7iqrtm68vb6af7bh0HfTfMI3/1
DiKmJzdgOA/FdEDSArNZPQPugN1zqa9qa0HdIAY60PoD0dRd2DfFrVaV7T6MAyeFFz9Z9xN9hl//
IfT/Fu5I+n+IP6CT9+BUuB8w6HGMNUE92IP0H90etKAH5LsTKFxAIT1vQ/t7NwMeGUPdJxlyyDhO
9OI2+u/AZhlH9JtRnsr1dyAA5ieQKDUYGzomiHW1jw+i9avvA3qMBcj7hUwByNLo4qpA0jtxVajd
MYJ0JZVKm/panOJztaw+fF/CQ8/niy330/3eYo769+b4O3D1Dp7YPHmjhroIR4/btgj4YRfhekBZ
e9RBD5W1VxfGcMz/+OLm9wr4BxG/sQyDReoNeBJQPX2Vmap2tb33kydBSCN4fC/K3QtAcEfvWgMH
7KdfCGwXcgJgO84zf+MdJGnrQzp/VHg8CTU8oIjlk6G1I4IFBpXKVIKI1CWVcdDrEWTsr3w/z8Yd
+tHfXcsdwO4UfwY6cN639kKcD8n+QePHMry3Yf0uCCRRKPsBqawi5qzg28ewz3mULv8B+nuLOfj3
5nj8z98B/k/5Q0MpQMe0qN96ovDpIpfjrx3f7fOxvC64fsyX3++M8tjbhEf84vPJcIgfOwYcqmWe
n4CNNxRjORaR4JosHaRins0HDKYfS0jsN7vi2czZoNrMsSb0S3mXert8sJ+vyvM6YYohdVtWJZl1
NZr27Sdw7kB5RCiCzr08O2Aff9Dcuz+A0xu3v5DXGfV34DTT0whaqj2rKb8SdchSw9D7Akod9gXO
Eaj1UBQUPPWbiC5vOr28nz+g3y3k0e/GefRP34HGri/Cxc8BwQefGYFSKSKF3nePn32SF1QoGySC
aStBS7bHD5eq9vJ+/gD+5u/gsd8M89DroMC9tbF6Gy+ccECFBsqjrFoRKjux2V2XARQ5IFiG5E21
+85N7YiXttEP+Gb3HN6bUR7u8e3bw61/HzBOfuTsB5hJZ+MBH48A4hKktiKR9OYeQ1svBHU61A3L
B9aC9sn8bJlmzz/67Kfzbh1H6N0wT+ln7yDhYHYLgmUoO0kWoRgHPF4lSi9Dh0rajEDFmu75iMiF
v2dZulg++7C8H/ZuHQd7N8zDPnsHb6X0Jk6fLwrzOj0GoFUZ9PGCLL+1qNwPw8oyqDkEkv/+0ELn
5e30I9+t45Dvhnnkdbjjby1J9dMhWfuxre9vDZgfKeUl8+l+5YEeiu0Au1+1VYaMGzCOdtQYaG0k
w5NvGTzv3Zet1Zh7LwV1atkN9nlC++l9u5Aj+O04T/H370B31G5gE0Nhfaysd4AyM7saMMR9LB58
GEd5+U6/TqQeuUpXP6s3rvFi4cZXon2sH/ks3HsPKYZi5sdnI3uYv+Kp7Pl4wNgGGmEoKQltvrs8
evC67KoxUOwDHu5Ak9inV/lrClhrM+fLsFk8J+H7dZnNMk6T2Yzyesz5ezBVbwbEHMpLHNtsLZ+P
KemnQwJ+zInfYzZ8AO/k/u65O/xKaXpsWnmAmj6Bxn1DtjGDB9/QFXFViXbj4dp3wkhQswkqS0Ia
5ObDeR1f3k4/I+/WcZy8G+ZZ+eQdRJJmxoCc5djb5lXvP07vB8T+2NfpFUrj95PJcCz+WNnjVVQ/
GdIJdmT0h6bh3d5ow5E89EmHEIcC6RobQ2k/X0ASR4+lgqFb6/rDydfbZfpCne5++dqt4+RrN8zL
15t3EL82xvfDwU6gUhN04ZawvG+XrnqsMFES2aoVwq5BOl2m0DWz6QYPd69vF3JQb8d5rI33YJa+
GLV8ne5+DKIeylxO7uGqDeULOzaAfoUmc3kyYPgOwnTo2G3+UKIf6wOydgEipKtuxFAX+0lm7rge
hcfWlDCtrloJrT6cTB0/FIufUfrcNewXqtuFHKvfjvOsfqy/fe7AS0XAX8fojzXJD6mTpV8PWK4A
KtZAoumxtcqL78S2lXeHEq/H0sKvEK/G1YD1UeDN2PFh9qHSdT5oDXN4IClD23MwnnpfFwgEmhND
fhK4hblXHfNFurCK52uk9cvVp5WcYH2a4CXr/F1k5Q3I5QXQKKmCZJlCku/6sxdQFSioPYhRivje
iFAzyV++XpnZLOMQ34zycOvvIP10PIUzH4q1SxDZA58MhnYUWx1xR4eEnhSMYoS2VeOl7qvX4eux
1cR5N3S4r2CzjMN8M8pjPp6+vfK4V5FoKOyP9Zf2gqqvkLHj2wHjrcDIFSZDZU/onvD4AY/Y7hUg
UP0BGj7RP6Rfj7M8eqE3bD+33y7kr0H3C3+7CO/AYXZxN6AFS1bvIqH0CdnUF+P6Pa9KFEBfVgB/
U5+Ms18vnNwuFv8I+52lHPo7Mzz+F0B0b54Bf1C9l9fZsscaNPAuNQofMyVfwYRuPw+o6EOVAipS
TKGP4loOg6DdYUKrFkUMCjQpIqdsrro3Q9vexetl8NNK7gY8TfAX4PYdVF+6rZY/l+Fzf+7riB/e
sTKovU0V3KsAwSNiimUolLtq1rUW/JvXlC/uo5/rd/vnQd/8ut8gfwc8f34zoLQ9Ngw91JzVZqcd
yfVp1q8jcwi/ItByRIzxPmOhI8oIUiUM8cFd+taiDCTrB6jt+eF0mbZLKypfKLPbT+9/+j0c/f/p
x/j7oJ28vQy+HbId4JH/vOjPvCjqZfAjKlKrI9EB7gNU7KDQoBh3VZ730xHA7QblPKAc4uYNMh86
OWxL/Tdidy13C3aneMq/AMX7rbXP28MK3r2ONR3L771a9dwG2gZzRRxjidDDLjtUNG87dAyFPzo2
Hzkknnh683lAEXAsH3Q4xevf5sMhfyx4cCijmd0MGFqBpi6IUibLUOLj8QMm7Y6PQYCAFmaMEnCE
rj+cr2GWLv9Zrf/tQk7d2Y7zus7sHVi9U23ANKlVPx0ZHDxKv3sHitoQxKDAR6du8vrmpgnOuRNa
P6N/0GqKX88dBD/Nn8dUewe65wGertcpnkef24EdduZDpvEcm7G/aPC+GFV9HZ0fY7yPhvhLZW1u
hsxIVhD0W6eiBLGtPSGrQrkb6LmjYPTkbt51u90UWfZPvPndOo6xd8M8Q795B84E/WTAt2zHcpQH
G68vlhx4HXc5FkA4iLto0wHVSSxBDzqGCJSVWGvq+0wG+oNLMhEpgprDjx9wbu4yGa3wrUX6T9jM
00qO0TxN8KxGewfpO1tDYyh/zdGUeo277MXMvNdxnGOK4EuqTFe0dChyP9ZkPVi6ntwAvxsKd2Hl
KQMmr7KuMdd+bpqgwLwC769Il5zGZSmcpNZqL+E/yA/ZWcrx+p0Zntmvnpa9dZCqv2HwUEdybJx8
YNO6V4RTLu6/DndngFcdI7uvjihOb+CJ3lB3BHpXgydZhJ4XG/V039G8yusk0HQWK6C2rr9znVM1
TZfL52v69EfUu3Ucn+qGeSa10sTfmkmNbweMp+D/7zsC/NVTEWrNYLLO+jIW+WIMsi5vdhI5n5/9
w9Ln7sGaXGc///7IwKgCKlpvbPXl+6S8jFLrycLqFiwXWf73RyhBQmUw3lTo04AhIiBDYnO1fJwR
R+LKboNuhAQaLysEQjBhlOY2LIIim1CBHTEMTiV4/ELh8mSrfAyYgiIPhEgKleFBMIPeD+Rjt7F5
5DdWFG5x2Pz7Q1gE88gJ8+zvj3AXP36I1z+32ieFLFNKMJFkedXAA8pHiDD/sLiB4AP8OPp/rKo8
amZ5Ojax2AqnkuOYX5GpFL4m+NjNNLUNYyNESnnZtlGjx4Jo3Uiyl04TCILodSajicBy2ShIU2mF
mhQzT2lkLQ4zU2tjk0wCD/2CkhXKTGnrbEoc1TUSCYcT15bzM1bJmVYnpD0vfaJqkhtYUysrg0TD
quUbeRh7962XBXraCopRJH45y1orG0uV45/VphgbTWonZ6VcxrpTuc4pc1tRx7GlTKrMrO5Cistf
VSPYuumZiQ5IJ+PUaYRJUjrJeV1WrlFXqmxItaMa0KWAaDTK6S8b+aHmymETao6TyHqdNsqEiuVD
6yAbZghNdJ/anhGYqmBrrA1Vw6mYb5A6IhqWaD5JJN+feXkpa1KjpjeprMY6FSo6tl1fnQay602K
UG3GpWon00S0TC3FHjUipw4mzKXVJJIlYawoQWm0Qv41opWvJ1JlzlnbqAaL23qiZG0+KSUcj2XH
jqexC7CRHJNLV0xbDVtJc10oBdHCSMAaSwWiBb4fTkum1POoVOCQWpUajoUfVNc3x1j0yytUWUyz
xNA3HKGJDWoyqjmi9RCXjWNkqfvFj4JrjARnhhO70Jss9XWzZIkWyMx/KAMaT0o5z8bIjAE7QgTD
sbN4IrWKfFpINRq7Jq71BK52pVV+hXXLa2wjiszUIEVSjn3cqlNFcsSpzGqiM5KUhmVX7bcsQkGs
YSfBd1mZ1Zd5E7I5yXCUaVZci5dBpjSK5ps4nQSCQ+dMsiPvPPJtNMat5iCaniXwLeeCWXjfCFWr
U89C9EytGP5Wu6F1WUilOM1iEn2rpQTLWuYGJdUi23WmKMybG8FTYTCtza9Fk4aJBkRlR1qpUARn
6LuTTCboe5Rm/qfIc8h1KhWe4StJFWsNKgOksTDCZ5VZqRPq+NWZXEnWVRR7JNeQp7JLsRaC06Yo
pHMrtsWbKkjsS9HPxVlilvG8SUJ3UkWB9auVS8/WnNxMr7zI8+9EUwzvpIAxzXWr6FtiMuvCbeTq
XAhpO1XNJrCNkFnWlRi19TWwCi/SBCIVp7GaR3CZEDZ8UXaZjv0gvvZCicyInDSXDOfVRcIU+UxR
GvO28N1smrsoPKuEyrktZUWYojZtHPhldtQYqhlGl2qQKNdeLtJa9307vQjFssq0vJKrpeyJ9LIK
cXhuCX4yj0sWTptYlhwtdfPiKzU9/5Og2P4Xs41cQQtth13WjVXPIuTUk9ZMykLLTOr8YplVfxKq
VpiznLCpq5BUT8rUnlLLL5ZxYMuaKcj2J7F1pVbPwrjwT4U6k84KWvqmVmWucBmrhfWAhMC9Z2WV
T1iZualWSgFyNETKxtIooBzqrR/HluYRUnyPqW19UhW7mjaUhKIWOjS8UN2gvpFqRgQtkNLWMWrP
s+eVGylzDy6aLpiK/In6mTDJQpd+cl07WIokN6ne2Dl8o1k21Vc3UNVpXuHmq69ECtYUl6HkDFtV
9lPASv5QVo5w6tge+u5ZNRCTnDiZZygeq0zNDZRgXMtFFWkpsGmilWmVThRHLGPNwk65iGU/N+Gv
YVBmXylYO5ayKj6zA7HWkqaKv0uB5I+Zj5OfHq1lzUqdKNKiOAtmquqiG8tPy5++y8hcMVVzUpVy
5eoJXBRPt6MoEGe+bZrjqI2K0kCKzSqjsKR47KiZoPuCa0/TRowuFU9IjLAs6ysVbs55kpBklghy
fFmWTWrpNJdqUzMB0evAsumpiktH1hkLgnunIfanArXtp6atnUhzgHdchG0czmjQNGzmWVECVyPO
Q03JiZPpVu7PUIOSWRhYpaqtXhtJwNEF5Ra+CvuaGyqxbARRZX+uU4oWBTHlSVSKwqkaYyfUasdO
T4PSFydKSYOzOGLI1mlS1TM4z+jMhkjPZROwbOy3vjj1POYIGvVw4GpCkYu6IBJTs0NBscZpFloT
R2WlkeUYWKojl1mom0zNQz2vE3SZRKU5SZQGXeRyKt60gWPpZZw611Edmvc1klNPQwmxv2YYl+dt
mSm/Yr9tZmnUNl+kikXnrq00IDkENLf9Uoy1hIX1D8GNyltT9dpai/0iGkdZ4rlalYttqPkCds9a
4Pnf4Q6l32DG/5nFLVwsq1HniSUxTUVJDSTvCNGZy0o0T6ow8gBBszJkJ/OxruYqbbQGK87MRxYJ
tcqphS8uccmpJ8T2RYEK8xTXkXOLAgWPTXhU/ZALFv1SKFLqjzM3Ui9Uj7mXTuLTr0kue+coNP1v
KEnZ18Bt81RzEuqOUSInEzuws5vEYv4yl0g7hTtBTkOWl5FmxkWBtCzPwjMm5Tl4rJNS9ws/OnVk
1k4drEbj1s1zvSCuaZiVhZgex66DdTlwlVMh8KkW4ozciKCsfI6JI02cTAEoMEmSichM8yoWlLDS
40zCqV6mZaDojWU5lSZ5BI8JUNlEzFv3yldTy9UyhKxrsSbuZyeCO2PnSizppIysSisrqZ6EQSH8
yj1WzvOU0QvLDWzXqFIRXVbM8YAERCJrLsbCSuI0InDVOKS1ZqJEvMyxaE2wX7NJnCnq3FNbq9bt
pIkVPUtRJWpEDYOLRmLyBc7TVjZUyQrymSeCeJ8WKAgcAy6KVxoejUElCaUknHpAnqlWyI36o0Wp
U2oJUeLrIonssyg3yxKIx0f4FLmSHBhJHmNLh4bxRTLJm9yrNJKZLNeERCicayWsHUcT/UL5yYDy
v8P9BWGaWZ5rqJnnBectYJWNg6IFnFATNVcCiaovlWtbjZ7ZYhtrZqqQZAy8Qmw1IbXlScgqGuqI
5V50JVGEC0crGKqmpmypJgj5OpfHpu+72GhFn4VaKxDrto1/hOYvuCOXbSgByWeaRKxFW0Y6dv1S
cyjJdcdLHooaT0iaGCbxdUR8TWyjq4y6epXdpvFnl92X1i0tAy11zvPA1kMgqrg+a+gys2+Q5ACP
U3Uz8g1PtrW2vCxd5cpJP2XxbaQqp6qSPthSoVegvYPkmwl4DPxC8+GXVOJtU6ZTv2g0LCRzuFOz
JvG/yEVyH5DinObojLjxXRKTe5r60yZMddNqx1n7kLCpFzYaqlyqiUL4PRKzrylOQGPK71KvSqfY
bdSZEOD6G1MNoVU1X0KaGJi3ouPJ50ocO5Gey455kUvFre+Zp26ajBUhLjTk1pmGUbWU6io1zLCh
916eJMvcdyY+8G1mSvUCiKcZVza9lmwh1NQ4887yrBEvzMRpp5XNgGVYsl1OXJIrWhC6cm04kheN
SezfOYrr/3BwEUwqh6BpXpREa4PMAl3U/M7Mwjdih/6Ug2oegwDUC+rmepXHk4zUX5hczPMg9/W2
8dWbwlPiQDPzoNVp2jSTNmGG6ljk0o+o9SkXLWTkVavodpt5Ool8deyXraQ1McWTjMafrSQS9Sou
gZ8JxNOpU9inZoMTPcqF8sbKzHxeKqqneSKIGsr8sZJngHecW2DNJMk4CuVAL3DzI2d1podKlsH3
qUALYuZacG2Te9NXLusIf4rsWj1T5fAmxpWil5FaG2GlZlpRlV9BWf2etyoyvMiaCm57VaqCqply
qytiVGtO2zRaEjnEKFKQ9p6DfwglqA2+bH/JY+ABqQoS3XF8uBGCImrYDi0trClwern40lpwq0kk
ZBOnSB0tUV17bNZhAbZFJeuCXOaaUsvIaCvPN1IVuUYRxF8L5JlapMjRHWWWPZbzOtcsCoZDHNAf
LQhizYvr9JSarmiUqhkZcUikqVjJgu6o4qKWI9lokxobRe6pGvHNQvcEP54lgZdpRDS9cZnk5Ktq
1+S6rhNagDFWZ7+YUNBPxG7sc4GV8qUimeSLE8ltbgigbl00oHDf1Fbq/RBDUdGttsKLDAfxOfGR
qoEyZym6oKTBhWvF/r0nYHSlpnboa0VoFso0U0RXMxWBuXBlQI8kjJbjvBXRtZwLYBgUdgiMJzeV
+yqSIqCoQDlVsLNCTSLmuChNkPIqMk09LRx1aTmRexNL8JdWsunNgkhlP4pEMS/jVMnvKt+zJiyI
/S9e6DSaKBbShdjIoQM2TpMaQP0u6Jsog9VSEweg89Di2lYT9qWMsvZWIJk0CesgpTMZt/g+UiX1
LkO+eB4A8wjAyHDVTI/hfk+sMoqyK9WXq69pK+XNWA0FCRlBHbrtVAKhudq/pE6QY7aeIVRBNRMl
KxfHtiBKmYYykqJxJrpVPANlTPrqKFQKDMms2tDAbRCO61wS9JRQ4XtJTboU86ic2F4Apk6qiO2M
xTmo9JRG4W0rqIFsiLQKv4gxImcoKv2Z6bkgi2LBOUVNprhaWSRZpjVqRH2tzHJyWbMWrrkkuRHo
DjhKJlRg1cQVsKOrEitPZbFlY6Xxa62wbHMS2o11gRDc41B2JF1tZWHssiibyU18n4mNqQdmWvxi
EWqnJmprXUjydilKdgzGYisF536WihcpBNAduKJWfJ6Cvn6JcG5rASvzMV2ZPVpT5VRDEvOupcCT
v7lKmxlB0fi/wJpyLmIrb09BQfGuUCG6c7XwsnPHL6NSq6qieWC121zgqjFD0P2kxMikwD9vI7W6
zgqTjpMK17eOl+GzltpMw1RKztqGJBbYM035GeOGLDOvoeckrQtNBnQuFFZEhh2rtt64bjxJhESc
pFYjlDM1qnzgA6ZrZLTKrq2s8pheJoETaBYrhHsnapS70gM70nDk0C40UE7LX2Whilcxy7J7M6jl
ckwV2XL10EzoxMoieWZhD86hytLQkJK2snWn8cxPBMyEWM/qOpg6bZqdSgl4qMbEsjJrbJWpCiRL
GwZ6VlHYd8irvcCIEtcVgXcEgqLnoRnd5BEwMahJIk5plZS+7kTYNTy/vI8Ddl27kqVj0oJeHkWz
3G0kMAMQmCGkDgxFEmo99mJBr+GhNBhLUmoZkFMLt0EU4qsotJMvdlnIczGCi3Uuy3Y+xiRKL/3K
jiZRQduLla31rYh8N4ItJWzvxf+eL+0hipvUsex87Vrb/vN/7qIA/vvflcfyaXDlJnz613QZrRze
Gf9De2vg9268nivn4t4/fnNzdt6+Xh/oHyYP83ISqH4ExS8YuCvhNRw8kqYQgfyz21P3nTheplAR
48Ms200WXzkWe3/X2iMKncnUEfSzVRCBFpPgU1uFBtYu0ccpScaKDDVsVQwhhSef6KqKLYJWoCpd
5bVLj47UjU8UpiRGV6nsoOSuukCz1/hEEQWX7I5P9LetM4Bh1yeqWplTOAV2Z0VwbmNXo2gZgEKI
QQcTwP2Hmivw1EmV0SR6094n1kQMx2pquGTMbJ2YZ36kAb/EVM/xOPJO6YOnaFicqcpNkoApfQV6
eWxq2D+l7RdWXLj0pwNaatgg8Os8JPgTwhemdVeaM9syLKojD/TUhWPfMu9KKK5ofJZI55kyj9gF
dudldu7B/4Jj67x1rrN6ylio++Y5QqkuOVepAMpM0+ptfkXx1AJvpej9oOGpad5U6mcC9qaw9NJQ
K/BV2jZapqZaWE5i/zJw57icKWhSmuckGivhXU00T9aBwwnuqZT+L3tfthw5jmz5RWwjQQAkXknG
HqElQvsLTUpVghu4LyC/fg5V2VVSKEuyuvNyx2y6utOsWpnJzeFwP4tjEw3PpK+8uog8K2z8pDuq
8RTZN5O5MdJ7a3rq040THcJmjW6Ejzs5rGr8PcOSl+skWzGx5xYw4uxOsICk6Iq9Ir3U44rHS8qw
O+6tYZFku6Zc6whw2WHsr0YTSTOIou3UPxrFMmtyz+yXdnLlGCih1k6/rqeHgEkgPtv5v8VyoveR
vu7SmxKNkpFgQz3k7KKmp6o5hdkhidYG85N0EbkL9P+A9dIpaJPVyLe1sXZKdHuH0lqSclVFl++Z
pv+b/PG/MDWQ+bTYr5LBIX4dnsdfiaD5L9U3Z4Jff/S/a99x/mMTm+A8cVCCrpgX+H/X/vwjwXGG
uPXGeVhwqf/iQ4j7H+wRGNBGGIM+glL2Fx+CH1mCMRvH1VLq4oTyf8WHEBA775Y+xaEfHFkQqQlC
C9tBMvm49C0aiwjTgeQjNsYOgSF/4Dk2U2/v7IxvIvs4VHxj8QGEh1NccE237mT5rjxWZDy5nbUo
yvIitAAgGWzTlMa6dvsn7Uw/rHJYij5eVrlaTmW3zK3wmbWoQDAl/c9BZH+yT78C6z2pY+EdfnoI
F8QOZquZHG/m7CGGifEmsno8RGZivZvFXZ8YazNSATbvi7TKdp3lXhoCP6wGJ2hFvx1UCKZiuDcI
OWQpv6tFvf338X6If9RFU/xsz3fDD1vmP/6u/40LY2bt/nmPvH/Osrh5m6yw7Nrub23O28qY/+xf
64L/B2vM5IJY84iSOfj/WhcIcWzKOFXMsblN5pj8tS4MeEktF1ShaYFdtAli96+FYVj0PzYHN49m
geEf6tj/Zlf8uDAYtlyQjli3bzeI4TVzzL3jCamj2rIEx3hbN8aibW2kYRASXHt2wx6FXsZ11wTv
XtVv4njeZv+mJv+8pIPqgIMwwxRAcrYNU+2OLuFmcysLuk5DI1C5Gdic+STPr0y3htDkry/zm8t9
XDWfLze/gXdPWFJRliBkm1tLs7U2833VGwu3MhZ5UYDg/+pSloWE9fnZHBsjOiyK4885JnW8v1ga
ZWMpAHfeZrGz5Ghlq9QxgcYAg47odSqKq96JXiMnvAG4F3lZ4fo8omh4nU0fhoGJWh7U3sVU5/up
BR1DN6qUt8SVO+LymxY8iEfr+KWopx9dX/t1Ky6cojgB8jk0ubvUZrafHxNSuCdR8GVkAL9trcVk
VktDdQcZ24fJqg6gOTyh3I3uXea3tX1dZM0MVLo3nLraS6rmwRzCG8baLQvjoB+kZ6l6XYG882SU
PVGrCxrVP2SpbxrmpeDpAsmvCTKj9wu7vpft0PtkYBuaKn8wnTSwnC5oG7ruL0jRKTDK4cIdT8Rw
nqe2P4RdfpU71l3H0aLT8iSB2Crrwm26Q+oWD7kbv5p1Bt6qN72qWeQa3ExhDrup1ZdFL4Gj56c2
5UtlSeWnJl4ESxZ9y/xatQ+Kyl3klLY3ue1BFGqR9NlVPzCfWvLObX/mSX/IIrlsFLlKk8ecKrz7
EHBftieD2DQSf+fXcTJHwdkKsLGuof7G2sfWOJP370IyTzXgPXtqbrUA8h1q1Gvxy9eXsKDPOb+G
Q+fB4pSa2KvPr9GOYQJymbe3HTe26NkvzLG4ikvml3b+lHSoGafmIRybB2qyC7Do25zIF17mT9/c
x29WhIMNHHZVghPQKT8TIiQRaG7ZYUU0k1pUYfIyDpdWbQcAJK4TowbDPBQP0nFvmrA8GZJvUiP2
3Q58QRf/7Eu+/vp++OeEJ9BOAHenUG6wT+++TiZHFz2YIq4mAb6rwR0I65on+dMwRdOSrpxQOcvS
pn6hEDQS3JBejxHgcdUAexmy5GmI4mXUo7R0gL3UHTrdcipOee9sXIkVMvV6EWtHecyga5lWtle4
2vQ6Yvy0FFC6sl0khr2uu/ypwbvzeEg3vajuOSpo1aOFL2YQwp4o81i0bLVzE5HxTqZY42P2AjTy
pbh06vjVHUXsq4GuSCF39qDvAE3thwGAheFGr6ZRP9Sjm/mZbeOjl+uozwLbLR9annDPBbvrp2nl
6c6862I8Qhu7myhtmZf0f7bU/1i40M+xKCCyQNkCecvbAKOP8d44QLe0W0d3aTIQ35FWu+B2vjYb
a50WE1qPKV/Zqkk8fLHLlMggqbQHBkaBtAxdbEXyZ5bcDJz8GGy6Talc9WK8Uz0+D4CQQORT65Gm
yLy6nmliurLNsvJisJC9zO77kq6dhm9iHf8M83rN0ososVc5NRaF+gN83ZEAjWQ2uoSMVCdKprsI
MHGF/PkWe79a/Kv3Mp2/gIL/AbTwj3XSh2rq/yEAAocGvVukn3RWN0UKU3r3obmY/8RfJRTOp4AS
kbnuXEDB3P6uhJpN10ihQDXOYAU44RnQBCEcMudZaK7+rqAwiA95CP8BHuIiN7ri31RQn/Z8B5UM
/i4ovBHlyCxn2TxJeZ3mtDJPk8wQtcWl20eJTwe1h8ylwj6VLnKS+42xEarnXsj6uxZo6hxrSQ/q
o+q09+79/Yqz950CgJGPyf/tljAkAPgnIRiLOv/83QajcE5TambaPLXEbBdgDxp/MiElatx9A7Dc
U7oC/CHINXovIMtFso070/QGYIse1GvpYqitbRjSwhfsEOUFQX9vLDQthyAhdeSVXNyEU+kGkaHv
K9EBkYd6hU2uDDQUUp5skWIG88cwqKsszfd1KPdQugj2gAw/LcMO7FxF/KYx+KIWyGKWMJ5LuRcz
3FLl+6YWN04OBMJtsxet6a6VP79+ReQ8J6HuRJFmc4IRUii/55r9/SvqJm1FPErN05Cag6drK/fN
rnqwpdF51US9mIeoWsy28qaBLIpiJSJjEQ9ymRvqVDdsm/BwWYStGYRdjcw1qaCdMsd3aWF7zLb3
SZf84N2vHPKPufT3941OGXspjrrEgvh431BVlJpPhXlKNV91mXEz6NAfFIrBEiRPMbJxa+keNINT
ecKUBd40WsD0BrHruyCVWYTMaICwMLTXJ9gemFPSgLNhm0zy2OfGXYzq7+uXfV4DvL3rd/d8tkJk
YoDor3HPDOoOiH4SDzKUa9MtyDeFFZurifeV1duVBDcBdDKGZHEW+FImttWl4XSaGCR6fHCNRc+c
DVDmA5RDoyfsZFrmk7pqrEig9IhfEp4l4GBGfxoMH3KR3pd2firGMfW0BqnYMQhMrIQ1flRHL13/
0hMQv2bVHyLVeM1o7+KoO4QC9FZi3ETTeDfvNbmLDYiVeFKtWuJJ3S7cUtzYETaoYeCvnbQv68zO
PFY3i5n693JRPKe89cwxo0tToR0aU1+p6qIi8tXGdr8Ch/DNxmzNwXL+uhgmtTuIJ5cjy34MJjyJ
jpowmhls86pSV63ksa/T/ImK6KXq3A2JBq81jUdn0AMEecDjvo6MT4kK55oBmnHxD25AvCWyd4mq
zvtMR8mkT1FWnszM2IZufRogcvItha8ABSyo28XX1/wUjfM1HVfgzB3iuI44W0G27izJUS6dGBU3
E09fylHt5wr068uct7nO2WXOgt6NDSNWHS7jqhABVK7J0K8aySLoIvKrkbT2v3+XgMnwUAzy4s8V
f5TVHWkZLih4vuFE+10CEaJRPcdOe6iG9HWoyPXXz8h+8y7RmWP2vDu/T5zs8jGAZuVuLUAonRwB
MWFhQv1Xl5FHivSlSuTko5Dqvbb0+kzcSCGlP/Rc+rIZPW4kVUDdhzh3Yn+wKjBd4F8jY2vIVvhp
3nZenOjbouw2tJplG3bhLAyIxz2DHpIuPxmQ6o0Z9DhC5NLXDlnSJoaegT4jhqJANvlVVlCIPLH7
smpbttnPxuWeE/HUC126iq2mh+ihPcocqH+kD2VTP0Crt7Ts6mRi+/RsK/caEGleWdRk2UGdEXdT
8PYG/39N+Nv5jn9L70EUvQu1TzXh4bluIoBsv0Oe3/7on8Uhzi3DPCScfCAYjNLva0ML0wSgfnfw
A86BPM9k1C90zZrnOgARBhMF9A1jgf+qDNl/QFzNmYFznBQ998z/Jd4+FPewbv6mCONz7P+dXF0T
Zy6gsACEB5sA6ozzIgzKybFWWqpjn5i3xIFSot2IcDWlnVpzC4SqKvRmgLQxKrelHUIahNwf4ISM
H4qjJJSGNQVW1e0ErX9UTrGM6rBbxqNYNLJpVprSAvw6q4IExOs1edw0zM0PERSXKL+qEY3dtDJE
53dmfj3gku7QXYx2t07rm1aHKQS+3biM0Y/WcfOY1IVYAX2KfQhzOy/P02nd0CdAN61XS7f2lJmB
AjfSBe316CecUp/zattO9HqQ6eQ5IZRuURpzCCOt1sOmi/Z3QF0nmiBtBxR8EXTWdSlvag5yqTED
SG7UNxlwNl2cv3LAbtS20C7glzdQ5N120trOFDXJmB4Bv9yqu2mUNgTau0mG+aaiFXrvpn7t6SxJ
LeabF0tpt+l6iqTh28NVqJGdu0TvuqYGIkD2KmyKQ55aS7uD+Ki3sDdByLvheoKTARtrkFnlPRRB
uR+Fduy1440sNzRWV+9i/zehdIb8I5RgD0WLAfANkY7icS5m3z2XklIwqN/pETILv5LTS2taL+iD
NwVhe8aL63A0oDJ3fwh6Saz8Ymrtfe90u9ZoCy8ZpR9G1p+J658L0Y+p/9c94fsBOga1Qu0zGNdx
Y6cHFsmOQ3nFK1YEkJ51Q+3bEbuxe/MOtdi+oqUv1PhAK/tmgJfDNoUPq8uKVbXP2mQjLLl1rG70
c+ivGpXv2pw92DaEi1GbXYzaXSgVbb5+mQyJ5mOQvHltsUc6c9kBHP3jy8ydqqC1W/NjXCaeStSD
TB0b+wIUPmkRowGCGK4YjNx3tLFXJswy2aRemupn0s6LMHoeeP5adUXkp4tCjgm2sw6qUF7flaFx
Wdi69sdQtZ5DXpL8YVSj9p2Ou4uqeiIadKhMm1UXF9sxL9eG3QWd2W5N3Uz+EOqrsmufUwcSwRGo
Y5znOVjqESxo118ZAk4UMmq4ZobB8JhVcL8crCt0mo8yzqg3RFkFZDUOZGss+9FayZY8QMzj8fra
KM1TEZp3htn9OSH+HwPB/ljDIRBsgn4T1ZtFQFfY55h33ZM+dBMenbJYsOVIIIYTqYmWsI13ivUe
dHBwGYqgEaNeqKx45ByFrxmXegFg/EcvbQrIbPyjFMMP3rsaCQnEtWPDoeJmW6j7jYVsi0sIdDdl
Txtv4jEko1mxlIo1V04WjAa9qwuWeip2xiW1vK5lAYqA57CYrlLePQLjqjxg2F8HEpkD5UOCn0kb
HMkouOvCC0nOqufWKKZGaZ2cIitZtnkS4zHERV0MRxe2Hq9sLBDv0MB4pKwWBpReLA7UhEoiK/bU
JZ4LxFyXzSNisPedCXqWaOAHI2yXXPWPU2Tdfn3Dn9MjbhgnpIBTgncTMo2zGy4Ak0fDaMcnQRDj
Q0kuU3Y9lRtWyFMHrwV6xg2UGgHVI+wFWu5qZR6gnoMUebooh6GarQmXshgC6iAD9vV0iMO5yMzp
Re7yFeDcY2NWG8u21256HZrmVeNmF249bHsXnXSTmuE3H+HTaoZpzhUUKI6A0w1t37za36VGHYWQ
pxZ4gLrLXnsdjb6m/KUx2yOcCiLI2uxy4tFj4mDbMTLJfCCz2CDtNJACkigH7iIUkNFiIuHoyZ7s
ElhcvB6/wS+dP2IuAJG27TArZvdx0XdbJsXejGvhJ/0A3iopH/oEutNKEOyPoFlca5cQPnqIgdRP
1rrmHMjJ2MJZRCCVMIsrCUvUMs+J8viYoGLlTgr/R1vv0r5e11XBNomdLlMGTTTU8jKzrZUV5yeZ
MO5Bl5j7uT1cE2c19tHCqQgk/DQIw/Kb2p6cb6YMpDzSo2niZAWQhOeb6RgONW+UZR4VY1ANtlci
F5BTjxWQ8AKYwdDYwwK/QXlksp1lSKcgj/OlLuV2bhtlbTy7StOFlToghNy7WDiR342S+goasHqC
ZeXr+J7J1A8LkoFwc9FO4sQ3E5mdz0/0LhbqSIfCKSfrmGXjSbvSTwa4JCSLVyl05zrKH6iuqoD3
0IjqLt/GYXddGO2+dYxNokwoJVvEQMwXzZDIILbkknXmd+TPb+8SnRLOCYEgAvKHs4h1OzHmaMWs
YzEOtQe7hmdZtIb8vXyp7JMBjmSPcqz127jbM2s44A4DW4yHkdil143dUnO3XSoexR7y4da0s+dk
+vfZbX6ZODHJAYaIUliws/29AW43jKQkxymNt2kVFb6VqGyltbUnwEP8jHZQew9PY556ECjvMppC
iN/qQ4yas4JUFVuCn1mKQO7eS682NZI+wBC/q0EFOvQplrBRfB0BNv1NBKC3R7XN0QjjbL+PEdCO
cRKDvrGONYPMUtj8B2k6P5Yloq/0MmvANgz6GYma495uZJJcxWY2+WPRj16RQexrNV5ld2ZgpF4z
eEVbHHPiQHLttgExR4KoN2FuFGZgpuW6EvoAS9GRF0nhT/CoEQoMuI0A3VRl7cH5Bg9J2Hy3436E
FgAxz3Q9RDG27UK0Yp3vuCLPewUXGj26kPJ5aWUhMVtHyy4Hv4bvZFHCImDEVbscIx0FjoDmM9JL
GsGUGEvcG6/7lRVW6y6kCxQcq66zt2YhDyHJt1FX7pqo3uHUuFfZkckjeD0sxIOkZWp4jZ16UnYW
3i0shvDirBo21l5q9YFqU3A5UHl6U8X3KPeGb9C9M+xzfm70ehSKB9ibIRs6L4Obseu5CSPJsRuq
tcLzCd3dDQjAhaOsxLet26SGK1SxSK462CCZGokPE5Trk1AfOgPfBkdkZCvrqgdpEMA+/Vy0cEtw
By1Pn0U7/O0/o379dVBan4MSt40+dEZm0Fa+UZLv0hJtq8hC0WIfIz6tTDJdREFnOIGbGyhKHE/1
XRDS5qV3ytciZbd8pBfQEF/S0Pqujziv2ecXiLLXno9NsJDfz+Ca2NWWdsPUPiahDiJWr0AIKO7C
YSjJOrOqwnNl6IKxhxxysOKrpjNUkDO84JhewnS3lLAvf7Nmf/dVGcHGzQDFc2Sas5uCqj+nsLaR
Y4+GKuyVbybFQqv+fspjK2gooNUoeYTtBc4VU0D2j/vNE8a8qHZv66G9HyeEmjU1cJjU1Z2AidzD
9mBCxtAh6xNVLMr+OqPfNEBn4OlbNAJihgCHowCBIutst0Eb1jcdn/BZbfdopvBhDyT7qWXz6s5q
g2KE2Ryb/6qNkKnrBv4Ix07+Bzcx62iQDRgOhnHPY2sIS+1okpNjVMAMEOQT1KZjBFJnMBJ4Jjq+
MJLhmklmwiruS+3+/Dq4z5R1b28Bx13Nn8+ClAg7xceMq+qJ6xFU3NESOglkMftpx01SC1ywc4eF
7fzsVQ87YLgSxm1LSr5XSXYvUsfCDptehTZcpLQf/VqgtieJuU7yEf7xNipgQoDMLUnFQURIWhOk
6ZPT3E2w+i3teFy20fBdzfObBYKJn7NOAeFoinmG8/sKQgmzRruPTa8aCAOyeAsfe+a9JDp7qTL4
Du1aX8BLvLGJXApbeW2+KFDf5bWj4L4BrFmk9Qsx1auIIzgjkhpwS3LVVBTG1HRJrHoVSQK5C6j9
r7/DzGd+qH2grUYvbroCZQU1PwWCIgYkLS6NTp0b1h5xq8sQqwX+GuOuisQEz2ED3//QbNwUxWxf
LwbDvSHTTF2pHP6U4h6AWeMbdfpT4H9JZH2za51xMzj4DE55GzSTgzz+Jsb8+G55bYYuMSZ5cvN+
l9B84ToAllpnWPezbyuxn0FLrlhSPyWm+yjba9gMsYZTn6JS8JuU4t9MmA2UCVFRVdmr2jDjBSkq
1wtjuh8MbAGsrWjQt+6PJqIYRbGIVLE0RjvASIIL6CCg3w4Lj6W1CEhbXHe2uSwULKZJOL6MyC0x
M29R1HPFlJc4cJARFOSpB+lqj+STdLDbRAtStfB8FfWah2OyhiLr6y/5qYhF+4vF5EIgSqHxs8nH
12RanYrSGmW3FCZYkPouacY96/SeVvEtHO13KHDgSLG+KZ7P44e9XRbNFM6StS3bPOsN4yJtchVy
8xgByVdOetva9FjWNhyepuWVcXdsRf5NQ/qba1ITuC2yBnYAca4EDGVKKlv05rF2nIfoqqrZNQDJ
HZnrxawRG6jIvnm51vz23vfseMwPl5xv6d1ebDhMWgKs7RG2ykWikoXWwEtTY5c5zYWidlDJC5jM
vabU3qg4hnl8R85/rlGBLpsEsMmMmLBPWuSMqbAA7T4dyQBlwBhu2ohbEKhvQ3RiXttMemXx1QBu
fIWxGFcx7VedLR4oeEbgZN1FkmSbEQMkajTpdk5WKSd/dMM9cwlEM3UbaCtE6oF3yyd8ir2GWZs6
ikKwwZb2XN0eJtcBR6zzVZ4Wf/QAoU07+sVr/CMq9AkcwYvGN52htrlgE+dMbBVXyHhZNR3brNh2
2YqbaFFYBc6U12LfQnnE6+TnoLCZc2cqPH6TtS6Y87K5sIthb0Gm5bUs3GmjXBTJtOadcDw9myqT
VWxMZPH1qvsEsb7dL4hjaCZcCw3XWfzn8C1jNEgzHbHlLXgmbzIFC2mWSTgQ5oLDkCB26X5y2svW
Cn23qRedso9F1eJls3x2MlbHDAbfr++L/CYdMBvxgmxgmq5jngVsaJPCRDZAtGBKkDekYcB2GD2R
0h+D0e1rUd41EEVGpnx2ebMKGX2So2Uh3fdowTcdRmJ4VVU2XmlV6z5Ll1hqV67ugV/DHUqgARuN
28qcUt9g+lXA18xoeBPZ1vhN8X4mk0H6h2YZp61jgxI4jho1w8eVR8sR+0JpT6dYpUHUbOrSgt6V
XtfucCryPfxIWzeNdqaVLYfcvOdJEWR+bhoLiAfXX7/UTx97vheAlZD/Yds0cSznx3uxNfKAObTj
qavUQprxDvq8PR+btS7xactaoiC29o4V7xqRIAd06yZUK0gcN5jNsqjb5psbeouu92lpviEckYuO
lYO3cM5XS5wTALSQ9Z96Rz2PsIcPquvgShr3RNubjFr7vIwWAnhBLvuLGD55TOMpvMlha1OzLWyy
kHZkWsOYmmy7AnYgkGOvcdRimAI78CJeAeS+zht7g8qg8BSwBjKJxzk3MHPaZw1GnRiXYWnddw5K
HWXdmyCbdNM96xxAPLyUkXI8JqdvPA18/uofH5yhN3LQ0s1L7/Oy66NCdMOQY8uJLgprLlyh44NW
g61CkOWBHB5lCpEvZQncpTkGHmk04DQDYMqKEu1s1HtTMjWATtVKFDnGFyhL+ALuVE3x7YiCDmZG
U4Bf1U0zBH0FcFzlmBuh2rs6RJWq1cHoQIiFRbPsMHbGwjf2alQKsym/9SHB2cJBu8pr6GRLwAIi
LU+RTi9gUN47Q7Wz+EsYjq/czZJgivoths8gXOonmPTrwArzxcha04Pf3PIGTCnyEJQU3nyN+QZ6
KkBYjxta1jc6Uaevw3ymVM9fLpoDDqErSDHo3c7CHMi6AbPo1J2mB2V3z4XN/hiBcLnFcGrKEtMh
yohCeJLDpCzgdktjWM4wICcdy2YZVXaQKJphdNWppnnma4AKKmV/lB1LA5bLlQlVl5e2OvdVicpX
CgRqTKN5sg6EWzPFmA0PfWk9mixBYVmFNwSFexZiUlGWuyHYMvPehYBbDpe6MgGAZeSedDT09DDd
Zna3lFCxY8zJrs2si1JBSIA2bKmrxdR0K8doNkONa1Q5fumU+9JS+Ptlb1/1Ld+zho6gD65RtA1w
ycvGV9hHgwSLCiNuVhhrcJtLQPD4hvfc3Q4Z5d6UmvhFIjWa+cGI8X4aXBjs8v1E5D1EG9clJhX5
qJN6r7Ocl1LmfGliVIyLQnBdEedgE51ggEWHKQDmNC2UTgt/NAJE2qtdwDQ4ZhUGWmFUjM5OXZKd
tGo2k9ltqpHuI0Iwa/8rNwI9J6BhGwEDPnfVKBxwZMFZxk1JrmjktArIcXYjEiyZtGz9JMcq4s0R
UhEfMNK9FZoEc3liazmU9JTYHMrj9BKTzJg/xcnRreSCjyUEggh92y7BPjuAzvimGPq72NmwsB0W
YxUPPuZkvFDk8tJ110i63B/EbaQ65bcOUKisQXTlUBRaEEH5LSZK6Lx/gVN8xYcd/i/AIK0fWt1t
1MPsLqG0ztwBIzWgBPmmBnx77o85B6P7QPSDT4V0ANvRx+wv0iLTdczzE8vcTcySTZURv4qqB+wZ
8Yq32PNVd5m5BJPqGmMPnOaOtLIOWvjEQeiM60nCNzYI13Orki/GLs78FERrB+O7PwzmMrHMF23D
eo8arBA55D9GiHaElUtR8+cWunzMfIOf1AHsy4v0hjVZvsREvsqPgETpLv2BmQD3GqrmFnoXDOzx
UhGtGgftMKQsieeGZVBhHJnPIODDGIIQ3fGF05H7RBjuehzlT0ZOyu1uXViucVsKs/m0s2aqv4gM
sWTzkoGwxYSRFFy9ncAKAyvrRPUrmCgFweMCLhXo4h3kqLSZlmkUUj+Jt5mB0SEYGSeXqJyfNaqJ
ybaf3cTyYOe/skRybXTmNwXQfIjtWRKbvxaO8iQUer5PYKftRPAjlTo/6dL9A6CBkeV4Tnrn5ORZ
qOG1but1OU7bOlIHuNWPWTdtWdxiUlW8qbNolQqMQzAE/t18hrnltVfdbaZa+FDUErMTiqBXmesx
1fqujhj6zPo2x3wtL6tWrh3t0ItcUQdtYK99y4K5VTS70TVBMzL08+59RfVtJYyLkObcu+4aSOTi
DC98qOnKHcrXyZCeDIcEAqbuG2/FG7ZyFsjo9m1Uq+Dy6CcCMswc0oZGX55iJwXA3axiM9x2ZC60
MVnM4yUGE7A0wbwBo8CIAt3vmxjUR9sJEeTlRe/K7RDJx3LKAXpDJOxxPt7GGPYW9b0KzKh56iZx
ZTaALpRdWZ7EJJOvc9QnMgQ5Cn4MqLdxQDemzp2X3RMYBkOOrDyRMcHkx/C6xBChVMJubMhd4sSH
HPyIUwoIJDHa0Sur8Br0O5AA7AGDyi9YHG1NpV4wUmyrMRKoGb4pzcjnLDpTuzDbsRl0/iRxMytN
0H0nxUkYKaqn5gWyMAyU6yPsGg24m5ZfJ+mQLUraTAGsBmDZMSJRm37hzmsoHCBqwIRBM7we4wo+
qKJGNw0LcqaBUwoYlXxkHDCOqT5OYNj8CAoflmLq5jdvet7sPwaLi5fMTdjoZ9/ROfaLKVRQJKZW
fgIBshtAWKAvGDufTs5t3HevQ2hhkCRGfZCpxwgHBI12A1lNzM+TKgyA133TEPz2xULwQTGdAKQd
lvfHNJwZRBnKrfNTz+Suqu0boaYlYIjLYpye8l0aklNZpY9SOD/MFGlptE9mmdylqXmFruuyKwVQ
4nAB9+JK5aA5MmNV1hjHU0dibdXNXV25YslNTESR+Tcr722LOHuZeJvzkFXMFuXkXEMihzJMnUJX
p3LWrcoSY8Xia8jr/VEnpc8i6wYzInFLmE72BCbknufkZ8dhqA8fh35YxkxxD0P2StQGw2Ns1U8y
Tksf3TG2PtstvKGeyxdy2yZwpSiTPkABsctY2ntFnl45bSOwu+bIu/XwRzwA3LUcaIg7GtWrsLaO
JMfYOshuL/umljtACncyc3BfjQrcuEkwZ5QOi7RDv8MdaDJbMmKKHN9DLPd/mDuP5ciRbE0/EXqg
xWYWAEIyqHVuYCSThNbKgae/H7Kqu5PBbIbd6c0suqyrrCqBABzu5/znF9Acq1u7TXdGFR/mprod
ouK8sfMLvQ2uCww/ijD7YY5MAaL+spPE6MM2Nb1EIHYSE840kNHtdJEbYJVgp2DOeD66hRzo7EkY
x6AIUNYz+iuQ/mgfxe11Axd3OxdKiS+RtsIKSPMLTik/xygx0nzYFzuzNIQXxwO+l4bp17l1Tddw
bdky7JrSLaqqBDbpNlAoFFd1wldl9HNTeR+zrDqxaH99JZ9fPEYVmqzZC6uP+mrBl37Dj5zEThB4
Tu1trZm+mLVrI2snXzerzB3NaLFRQfCYTtqq6gaqh85epRJaCDPqLpNeGzZa0F4lATzUaTDxNS36
5zIYWgoJTJsot56NgClq2uWNX9v1fYf0fN1l2yKr71I0tdiljYY/lDWwlbSSqmFtddaT1GCnImv4
76TObSAo3Et9HnyYantlGmByMMSc5+pHmmOLhnPPtC7jx6yvzwDZmeg5wbnVsis5crwjdQZfVM15
NwdMiFJTwh5y4q3l1nlglqcGer+e1vHTdFR1IW7QonzZ/auoyGXiLNvbNs3uzXCNYRzefgFPptea
zhMyFVACCR/m8Htit7cG3i9eotmBdyO37KqOkDIPn8YrqTQj5rfolSf5KsS7FPoRmzPUvAi/T9m3
sLHxFMQ2UT1rXplMNNNW5BstgwWRxLZbjNqt0SenpiPal02Xn4Y8ydKWMRFA5+flEjplNzJxa2+7
FuPkIAgit5GqddoHqt/p1rbsZ22lp70HKi/hvKdWOHoMflEmbjHZPtbMG9TL13k4XdWAojajZd8p
KcfrqtokYbhT5s7yQ6MuThwXv8hLR6+G6b+5eGki2vtC78vSYRa6lDa3hTHc5Cb1elp7NiadrsjK
D2zV3juUixF3nS4aJkHfxi2JRMeEbjrrR97ahOEnFtR3GO8GLqMJ+Nf9qWL+C6C76Mh1TmewMUbh
i0fMpw8yAELOdTtiz1vwsbmM7xO1P8ebmRpVfixSdp9Aqi/EQ1PVL2GC24lz4lF9rWG4BXzGwJLg
cyyCos+3AC5v2EKalBtB3elCkr2GMVt5YwkOa8t4vhW72UzEuo6adavW6yE2CmQ30Tm6e2UV269A
jTG8SeUqtQ2GEV3shX3yvx6/cJe/ZHJgAeBwx/ibmXe9Ei18jiSSETOh57BAOJRGrHNdal24R1js
KaXfmEq2DzOxoBVSDpISf0xp+srXv3cyCsVc6SnWxFutVCxWu4BwRalbGuW+gzxfQCGelXYflv15
3DL+KuqHNlbPGkOHiSqw5kut88meGqyEa4AeNLaeblSrAAeuQqYEbYUtbS+GXg53VbmZS5v6yJHW
ioYp6hC+aXZyH2kcJFoUUAKYNCgi2J0olb58tcujgjJuq8CVcLiPGsTRiuC9JkykFcx3QyO9j+3g
CZ/lqyZRN7UDM9QK1mo2rMdB8qOmWfcD84syXn9/H18beLAb2wC+gZYOce94uGtGczAiUpNvpqlc
JZ3Y9GOCg6DV8l05FPUrR9LWlj5tJo6GUAxXY48nbRlDPJvUR2kR+dnJ+LMdwNJt7arrYHPXcqZg
MKrty2CavAgbYj/MwTw6VHwVx5WdMO+SLtvg1bbFYeyg7SVKcq85jOjyCitZM+ndTGONGpLBWBF/
bq+2YlwVpacZ8ZsrB/mPVIgPvfT1wDOKk8ykr6cG0j2aBjR7+EZZ8q8t4bcz2NLSvK8MbAKckSqK
0i+ILcVD8T57zmRfwWC40OJwxDl+wj22C1TXYQv2gooaVo9jL2srLMEdC6mXARGviy9BSTZCEtvY
zHd4n+uukKSAJ/rTVoadnRfhTm6kn2MiDdvYiZ+VJntOamxzE0vDYvEUv+crPL38QA2yJtSrZaZ+
VBnjoZX99QMtPZI9LZ0/WstGptn5hj3cKVhE2wOQfljKz3Ikf9Beeqpkrwe9wPFQHteS1h3GcJpP
bHRf+01UCotikjMBot2XWT9OhVBVK6tEIx28OJ1A3aa1pTfMD06WPZd1b3uJbb5Ek/DluIs2Woil
s+guikT3MoGWPmx1Nw2ddWEChqZOvhlLqXbxn6sZRZSVV5nJRq+hQ1plVvhK7Lyc+KKWL/fTqYb9
D5pgdCGcFpZyPE1ROn3ChLWKb0XAKQt2l8sYuQYSm24brIrxYYDHj6wis71UbDMxb+Mwu49EeNlM
0hOFhV8PRuIipn1tG/smK9Ub26g2dgV+CYnvVhomP57yjZgavL6sQzcqGHNR1QsE7BMU2azAj1e+
K7T2da7qQ2gHbHNek7TXJoNIzew/pmwOvBjnOl54/KNIp308AdnHZvhQdPVmqoO/HKv+86ju6/QB
WjDVMnz4hZP45YOK51DVEzWLbztNHV0z8+0GDyFSGgCHetAhXYUw5w8juEt3LqrkoouxT4vjcmbo
oCIlgSaDptjOXSeenvIadw4nZTyBq6RLz/9SY+SaqK4IzLeuNkNX7gh4yJKEEaCA225TrmFT6+Yp
bX40BVdyHt1hVn0htGI3JPper8VlRSsh+vpBF8mLnoZ35Ziejx3z+ya4SJ3motNxNy3CfSSP20ke
8I9sN7XpYMrmXGcRHXsxhXsRddsqwGR1zqWfdYFGJU0shqjDq8hgiM4Jf5FM41XJnH3CKCA0F55r
IFIeBpNwI3udaTug/FuYGHh21/sCC71Zy2UqD+gH8zSv5rh9mtv6kOTLKxzN51B5D4S1KeLuKrD6
dTspT2WzZhE+TlV8EevLxjuZz7ZyrydG7klYenpO0v4MhgzHFW3ydKiekNsOlRWST9Cl1UpS1gH+
rG5SFf6g5r2n6f1HLHPBsMzPDX28x/XGb7IZ19TtbLwKSXPzCqOD3MHOWn7SKduqoT4bEt5GPEo3
c22/BeLQWNllUwtvVJSRSZMukRkR4dFpUzP/8mOJX9q8eQ1E9BLMLda/04FGIaLUyUJvXqAM3FsQ
m0CmxKL1IlSaR7vBTzkIuvOqkBT2VcUd5rr1G6vFNjKKam80S2WdFOPaaGgeg9IyvEAKVgqZHKsi
6y18M4r7JC2atTYhTQo7M/X6cILbWGke3cy+mKQMfMUJ9npg+Hhy9OvB7OBe9+M2SBj/TGGQAtRf
yXrTXeP35RlqWe27Qdmx8t5SLTQ3ulZxQOSCrJJh+IjH/rUvbb/MtDUI1d5hTGO9VFK/GmwCGTTz
hgyVd60wruDGXkD+eQ6T7gyfkxvd7D1Dn96nijSBMNMzTwI78ogRCdPbGMvxuJUq4jVszc0iYZOS
4E8pE+SpBeaOMuYUQWJ66jDf2YKevCxeY8j87lCad1Hco9zO5be45MjN2nEF1ZlnaLN+pgLgLHAu
QDNBljD9eCxU5yaKu9JPCgjavVHt5KAMUBmENgbchRc3C5UOAxzFiPdK1v7Mp9fv99qvjKSlKse+
zQJuoow5htmNno+kG8RwI6vSxtL6hzziQweixp87Ch57TF7HkDK5tfzMUPAsM9EQJfK6UJOPgTk2
zTGGHvqTYfL9NT0F6/c3aB+TvcBtaOEXrdhCx+DA/Vy3o4vHW7VpxQ1rLnIHJ37SS/U8VWzBR0wY
gnVWq/ZM06X9VFTWGPwlus8ccQqq1nMpqs+cxXa6GlSoaoN+XRflfRoGnVdUo7bR8aIPTPxOxrIs
fCu24Ss1+I7ryWUe5fY6dmAnxqzaYjYwja2nnxwaw7rXznqyVTxz5A9CXv5q1A2D3sh6sg0KAMeS
ZngR4YuAFLGu0f5DXtf2iA1eJam4CKKp9J0Os+2qpOvl4IKcoP3UjT7edNVCUou6n3ooNnpqaitj
DnG7MeH3YkK1ayOJLUMBZC0YvBZGNe1k41y2CsmLVEnznPjcCKgA+6SGe9mp5kq2211Ihe7jhje4
2ZTf2kH4QTjAgxKMD9KIeimaTZPfUtK6DxtcnzcswHITC9hxupE9fP9Gv3IMeKOkLsnmMiuAdXLU
iQ2Ex8jS1PFGp+nGKWSva82nvNOfkFurbDeqVxrOOx5dfhGqz2Umn4u23ZK0wYgma9Zzwb914pa+
9hIw8lQk9uriffOFcpvMRSo51jjcjO1a6tAIxYa6w43Ybab5mcOLlxxm+2hkBaoqIx2pJTxFzp+q
6cQg5Yueg+VuLYZTwNkOE5VjPUdnwsDLxTDcKLoFhcbxHeRiXW1fsB1dStYdSjXCe6qq83tde5Xy
uzyacBatNqBcSatclVUWexMEcpbcVZ+zjylxCkBzyhNgMbc7KtK4URpUkCGqkS+Ie2nbrZkN3CgG
7AcrdJ0RjnYRr5WQ3mSKq/1osqgwQqQ7bdJ9HMmEEfQAE0RKePAPmUDLS5WPGfSkGG/fv1Bb/cPd
UbRwhzA2aECOpqqMnvArEvp4EzXqalrwz3SXAei4xkQGFtw+xLCqQRbFeCOgtep6JPhaRLsKYumd
3fwqIvQEMwcs3U1mMIcYYywfe+vapTgja2u44U+EJaCnL6rWai7m9w8ZD71ZTNBNS2xVqXVWBW2h
n+uPRsdT0PuUfJWcyb5Axls2k5+2WQI18oD8342U5yrWN2ZLj9Ro20nF9JdD25UG/UzSe9ufSOyS
WvSMEV2Op6jiLRRpgtd89cy+vssv8YXn6G7TDymsa7jV6T4P2xrmAFEKVXIbG+TpEAiwDUQpeRyF
H4qBd4sk0H44czVhLD+vOouRcdSfteri7lrFH6qTdUsywaGoM48fitsbaj1lpWjFCVav/mWj18hi
w93CxokRds3x6INOS5iVpWS30JsS6B5s4c96hEBDa6XzfMbqo5PudGnsV5iu7xoxWWtOjRQnEPmH
OmjtIepHV1efG8UZvcCSuu0YKV6sxsh3HHFbasObcW/0jenRVjBXYUUkwj7DgvwKx851mZVnnaad
V+SqCBKH3CBjWhwMVkPCBUqxce4lv7Wr58HU3x2VDIp5knu3CwBIpjnamxodwVDaJzaEIys0GFl/
2WCQ8IGrqC4fwxyygyNY308suLiIvSFbujBtWjuB9iPN0o/ZKF6KOHqrbPB9KmhPnrOPUbISNwl2
qpjfMhRuKIDkK6XIGdF0e3XGEUiNqKpzoYLT0iIQIReE9eSLRPYGpOMrKDeYieY3Y9JCoNUvZIU/
pOyKxxKmAiIoR3hGbR3iTroaZldBe+e2ZvyBGxgEIJ0MLD4JJDHAvl30LjLEiSDmNrpKY9eVeu4Z
9kiSgWKs0my8jNr2XLWZwCnUF0bA4p0m9TATZzDWYvY0DSGagRVbO+bnZg5CC2vyFiO6HQEskAAY
269TTPT8FDbo99vIlz2OJYlaFo04NgM2EObn2iOHlGwZZAbcdnGwD3PzXba6l7Fu7u2kS9w6DU80
eV+rseUbADaBhwe09QVLCrG5sYtgym7Vcn4bEVV4kDagX9sKPEao1abW+sASIxEx/PIgWy8+fKGt
vOtjd9GPYkU2gA+aCnklRySdSpB/vn8kX3FUbtGEGgi8gCXwF7qSJWZlaK0uuw2s8qpN9AskDK/p
9dSXj4D9F8QovSARjtriUp4uGjPfB0XBjAIP/LJliE0/KPsEaG2xwzvlLMA44njb10BNFUNlVs3X
guz38wtDesFeRcjfbVv0L3a0MwhXYNSIPZ06YvQkqnU3jB19fu6pCWgNA1gUY4x10EZNdwT0TFa3
IgWh9uUXMNBuJZLmNQ3HH20DOYD99kIX5nlLg5rBlGMFZ6EfQVOb1STyz52kuU/abFop3VOqEQxm
TVHkFhbtelOKbQ5bvq+rRwRdRB12yoVqJBupLFhRSJBZfQD0qE3L6hE70cLTZgsROcko7gQBrvmZ
+KA1tpflUeSj4mjc0eDPaQzloqv1M7pqhq/mym7H57Tjv8w1bXSjmB/ZgDBqGsLJpIrRBlcvdcoK
StTpTB5R4kpO/ZKY9aMZ8R/0YeD1ivI6wTblhIRO0CTZw6Tn6Yp4MZK5jBzRilBdbP10X6nwTG3h
G9pWf9Czy2Is/EmfbwkBJOJBPpf3qknEjRKEPRO2+bZlzptF5eMMI4aOscFucbZWTSTRVln29Zxl
V3GoXfel5hnys8EozjVsYIg8LC5EB9oRKGbnOUX5MxynH7paFusoUO+pzRBKpdWFEzhv0GYVj73c
FAYS7bq4UkfZ9ImTuqf03RXKfGsxfPUis8dcDehc1vJTyPTXofmyDDHNJnkUqT1Krs/LsBFd2dpk
r9ymgfOqa826GJvnSIZEnkrsu4N4K5tiJRn87iAR55gSb+IupLsZYY/jyHNTafCorUQ6aF1PLTGA
NdWjth5CugzCyoSrY48rFeGHKuXPaRY5q7QmCSkElIBTDiNKmdZjSFiPNJgIL0p86GPV/lHg77RS
regWY5N4m7fahpcw78nqWtEvQy+BB+DbnZUeiOfRi/EqJZKRWiNmZuzsFCeaXFkbCFzLZeb/KiSV
aNMF8SNkKWgJs4kSG4FAKvwua1/kSJtdnEXh+/XV1Vhq21LVV6qdI0SM6tobnGHR0b5FzUfpVM8J
JpGowrObYA7ZPlyJ+tFPRl5VE4+3EZtvpcrvjI4mgANpi5yKFJ3uEje3ckNqW+dJU7lTMv7PlGjC
E3x+aoaih+J3mJcFRiLbEqgaetRZ1zJbEHTxAkKj07zALVqngf5SyHxEthQiNjSqlzbeqf1A4mg9
AZhniFq0rvKK5VpNwIcNafc9YnjONyU8/UzuCgsUo5zWtjkHfLQe2naSPnrIGca6jnE70vu3tkX7
SLuxHWaOkMYUnX9igza+NDOLyGhh6vwCT81jyVuC8QRyPR23AKW/5M1g0VAOFzkWiK6hd9au7GUX
04qB+BoUBbna3kStycC6ne70crHV0Gy6hxyrFGcqr8lNCTZWa7qDRHdNgs2t04b6XoO94BqJtVFw
Qa5JnNrX+aycrYwylvYJJOklHQlwdI7OiBYlR3UcznR9sEgRBaeClreDLma7E2yHVaeNNTmS46o0
SDnAQM2CKuVacoN3jjn2xMqlhR+aipvfC1r3jd1rD03jvCOHgX4O9BgUbbPPf3RDSvUsR8GqTUGL
ipnZj6o/iR6GtaCbhepQ5azC6TGxVN4M9ZLvRD/yPtwrZiuvAiPe0pPVsOjabj2n5Zpt4zqPPobh
ReGBrR05bWgJEdFaPDi5EeRVtQp6DoWoVc1eGZ3ovSYsjFUwqK9aIPtqeCDZBJLtYK3GCektCKRG
squ8MXpyZoYpIVl2kJCpBZ1fJcZbPEaXzDXw2x6CB0KpXgNMGTAagULRz/Z5M+FU4fzlj4zY2VnA
pdAByVVT1Y3xgCE04c6xUpKThLMayMZlhNe9BxnyaEtRoUkWXg91UVfDaA2J0+egvIyLgABeaO+b
bOjVbdP4sobdS4AnAFyJ0eFwVJKV5Mw/OIBCV5rQMDQswH09XMmvOOtGxECgWE6H/r0U0llbiH6v
N2Z0RvClp5eT5UuTbaxyZb7rsYveSIrC8aVZsImFOLH+f8kCPk0Pfg14TUa9oEVfO2gOnDatbYvl
n2HBEzP+mgzG8eSHyM6ASGrSa6YA7ArBuAn5+uEQskcRUNzLzrWUvAStTvEfmeddaz1ZRb/J+IKU
QuvdwTqX7eLV1qordtTZbdmQqktrkA4ci0gPzScz4cSU5sdUibd9X+06DXy1Nw8BQJ+kWHcVUJGj
JjmBSuwxU3lIivQdIRvTUuH4kzm+CmN+FaFGDGp6Vug2NQvGwCy3VxyvkQnFmCOl7wuhkBy7pZfs
YNhBLOB1LxPAHHrOStC+ZoZE2cj0a9VL4ichaDhmOPuw4y3J8Bd8UvxeRILFp0iDt6BeNOkmW6PV
0XJ2cxOtgzq6h119OY9J7VmOEF4ITqpOc4NA1m309ARZ60+lG68MnzCqSxBJ7QgVmoNYJLyJ8NaQ
AnU9Av+nnfY4KzJ2LHr9MtkRxc7M3/Vjsa3qLPKAr94NPXwPw+qqCtTLrHgyVSJvJX0/ydjUIQzw
DZHC2Q2ZuCn1IqL+OdryWZpBrh4URjo63RRRDNdapRZbyyQcbLZff+3H/+fT5ObIQPjob/+bqCIu
8/bPBKT/+x9Nh5e7+de/9v9HoBHBIL8dXF+8465ejtyEf/37fxvGafo/LNA4iCKYmoAV/tNLmH9A
UAOELt1UHGQoJrDP335x9j/ITweHMhHoWHQoC3zwd0KR+Q88iXUciC3oSwAMeMD9bxzjPrUY2O0C
vOFbCveARgtvkCPxcQPGPPadMh44fLaYYHltFZ5rGNbHCE5/eyJXf+1ZvzsE/wL7/r2Vfb0WP/d3
HhunroVlkjoeDOqlSlZuizRZtUG5zp1xp9bn9UyemIFXuXoOoONrKLURk6y+v4ujavbvuwCzRZuA
dY/8C6H/bZKvS1NSNcKaDvJM8crmIdsa4dXxttCzlRNKl4NG/1I6O0dPzsxpoPOHlyqMlSg5xbNN
ltxiduSFVbMa4vK8SX2SBX0kg5fJmJE/WN1Ile5phjhBpjkCmv++cW1ZRlhPwwVcCqXfbryYFSXo
Wg15lpEfdC1fkVG2KStnE3wU8vsN6Xs7hO3eMGpuMSeHPlMv4hRB+WCtv3+En9nxf9+IgYGrg/+R
jdLj8400SmkTozhPh1q2/WRtpcVKLSa/45a69oEFtK2DUz9++TM/rx1I54tVA4C2gpvEEXah1W2w
GJE2hzYnwRakzwzxxZ/AXjT8Ngl6sDDOrCBgNKS2f/9zP8Mmy8/9fOkF6fvtuddwMdowCZqDMjxS
htKPr4aB7oaLl8Bv31/sSMP69WpHB0ffylYy6GZzgHiL0X58JpNAq2rOSofQZijY/urQUVuGjos7
thasTLAkCXIXJckuFQkSMWxm8C8b83kVjuEZJhEXsQKiPsYnapOjQ+6vewU2WcwLeDGWedQYYtOG
r23QNocIQZamthuCqTeNAinYeZTgvOHMgJtUcKmE+n2vmBf4H/szAYiCyX6NJX5v9IxxyIjE1VpG
VNcwu2/4vGISI7pmp+uM0K259QZjdLNcfTCbx7Qvb6dseIsGomm/f/R/+MAQA/72c45ofQYDX3Wc
uuagjeqL0Nu1FaPMxxckzdd6nW/aOt8aWPp0Bq5pin7bZvkWxc0WOe665X/f385yteMVz4GxTAkd
VKPy0cMtFWmcmp67kZ1pj1LybCgShFSEWYIn0Mqcm6Q2fH/Jrx82D+C3Sx49gIFI3zYTfXOIp2Ib
Kd2ub6wLiWCefjRvo5lJlkLbgbPRqT35M9D190JatFGceJBlrKOToRyLAGPSkYVkdjuSGF+6Fjf7
Cj/4OLhpkUJDnNqm0arGDKqFsKHHm2gbJy/mOO8cOyVXLl33QbkK2hs5IiCvzz++fzK/6E9f3gY3
p3IaMFk+5n8pgzL1OZmQBIhWgJcIO2vnolLN20XzJ5y3ZsrWYVOfG4Sjq3FxIXOeheFES8zLCzVv
eVlMVj20tiin+R7mJN3UqvISMwJwOQhvGuf/ZdPEdHTZqS2GzjzfzzsXRAW7a1SIWaFmXWSoJ8Nz
CyZdr04XquRr8DRGefAtKTqxjo6mab/eJxdGObWQyQB/j3ZrWxtlO2PEc5gM6aybg7MmgyhYS/uC
FOeAqjZsYQgoxa4o5XMLmCfQHiTFJrd0aTbkR9iqCN2INDnxFv9wioBgkUmJJkW3v6C9ImgLIoWV
7tAO8bZcRIceU5Ea43PRQcNQ5pWqqz5hprd53Jwbk3YvSU9tAH12cZzL47selappr0t12MXtcGI/
/fNjw5Gceo9zlfHt5/eFrWAhAQx2WG8Unp42G/StG3x+N9HMcNzB050MJEAPH94FswYmRmm1VgQM
EXMnyunMKSDpoyv8/qn9OluP1v7iakydyph72SA+39bUwDus2YfRgyc3kXVvtOlm2YjiAlPhMF3X
sEASfd6PxIinytYJ570ufdhFvcmwPAQ0BBZ8zFDfOpq1K/rhDrbxTTO0V4Op3BeV+qxZwRn95XPV
PiVIYIMmXz1hlOij9PNmzThAAT///jf96ZjVMIaRkZeoDCfso7q3y82wUITaHgRWOkzgyzRd5QPU
Lsk6S+eEgg8ZXvJuOQ1sBYmpMMyy/pHcu/taQjSRQYFV7oWi3NvWj0gQQUnYjqKfOJH+cARQ7C1c
EQ05Nfzpzw++mJkhTqPZHtIQYQcy57bpadMvdNJ4u+ZVs5T/8oJHTwUCfprbORe01DcVQLRRL0OA
3MC+L+KfRZ6duJzyp+/x9x94tOBHKZ6JQOB6I5Y2VXBpgj4SfTCISznYGNI2IDTdfPv+1f+Hi8Jv
xvaAUfqXqoXQM2gndnsg4NhPuvOhu2vAkYSqL9Ryt5IS4GGFZ11t/ssrH52v5tzGsjlKvE8KWDl7
k6XBRWbjkkfstb3s5eHDjHa5Lk9eeXmQx5/wMm39529eTv7fatgm0ft4kAI+4RGxi0JWcsJqGlaM
Pl2539M2VMzWDP6hChYjN6esWf5QWbCS/3V962glK/asTfZy/WWOV6uXeKeGmH9zatfb1Lxs+PEn
nvWJX3ycWRJhRlIqJm/ZjOst+yb82WDVAcrLVbNX426doR5hEOSbTE3swvCtof4v3/fxfi63diOp
Kb86hWMJXO6PxMMxeffnQd9IdcTYrFvXU7DC8+XEUffHB05GAjlsSEixavv8wo3YIaR91ttDxxRa
Rw7e4aDAkAv6OFQywnJ1/RVL5BNX/eOG9dtVjxZ4mfSD6BKrPRC+hSUcrMcWfgIBfSiWAOKpNWDV
nHjRf6gdNXbxf/3So6WdkasQ4q7Ni8aPpOn2Jc81iB9YZGZk+xUZQTJbSjTewKc7ce3lIX75qv59
6eP9OWkGhXBTfq6BPcOyUQoTC2Xs3KtLqX3+/ncuh+x31zrampUqoAGe2Srj9udMYpm0GdUbduXv
r3LqFy1f1W/7hEbomzPWPEwk8K4db2cJb3eCGOfLvqxPPD311MW0zxeznKFPzJhPtCI9HrwEzwwI
+okfBedacZk3+sEQ9sGYrN2yhEzcC4I593oJf4BhU8b5SmnadQnSbLR4pC6tcE6gp0ohV06rOCxW
UU2rzEiKKML198/pj6Xab6vOOapw007VpYEh46HDOH75vpYyJ4En2cO8AiFIIhzYC0I/rZe8yVbW
8CqT8NdBRXaeR2dcy/XJPX655HcrxPj8OLGyz1KpNlpQeGk1iQB4qt6UMnzxHFsmwTMdyRzpfd2B
scb0WWAFZisjiXzGqUL21GI9qhiB4+vcjHk6NoULhgbK9Bi3qosNB2N+xVXq14qhOw43uEGIsyEb
4QEgMxYMJeIztTq1LSGI+9Oz0ZQF45QtEzXG52dTjrmB1w3lXpX1OVlU/YoBMnXcS4LmRqAhqXBR
KYWvTY6f0o9kGEsvXni2XjG6RY5QO+48IIS4J6XTRmqbYA0TjdvC+JmUGM8G4zodXiR8F4rigcqB
oDMsJv0kVMH7mwdY3lfLKCm1mp1GxvgSyIhQcLLeBrX4cFS66jBQbhRnX9vzYzdOJH3lpKfK+8np
rkItvhnj+kKqXnAS4ksx3C73ksXtJDDWsyq9JdoscP6VPCPvN2HrQNWoDq2J8X8cb7Oyxfy1NF1A
zoPS9edVhm9+6wf56M3SDCOtEfcGjiiQyb26dTWpwbnGXiPsui4k/aJkgMzgnNiQxLdqk2yH1L2z
tGJfjOZZWWRnjULhr1uHudbWE2hjrqmP4Z4YYdyIAyzMQkJ3Enxu+qG6XtbjRDJGa+EgoRZPuTF7
wSC9xYieysCv1WbTNynhPQ5mJK36PMflFvbGfZ39iHFqLEKWdGN49dzsg1LBwaaHj5Hvicb1RqNd
SSVG4I55W0fRIUusi1IGDFPvGjO+KejCB7gGIMK3atudd0GzU2KbAPdulxvpjRR1fsE7IqJkn0XZ
1iiziyjVCeqYnuOu2pawQuOBYS8pp1jEiEcz7nbREHtd2l3pdb8lTesabzrfMbRt3oQ/I2RKVtvQ
X7f7GG9WrAT65wY5xYzdAGkEWvsw4Zgpa15uXepm7Nv6QS7gAgiPzBOWgx4+aPN7vc+QmKfVJSH1
wUEJDlTjaob6wB6QNnipdoZmxkOS5orpTcXttY9xO8dJSieDI62esc+xeh2bAvVaiYOrMnR2taXB
u/THstjmxXyIEG2LubkE35YybCGmspaJ6s1W8k95N6HPz7KNJEXrkAGt6sEn9npBiwd8IMSdNaXn
IjP9qbLWgita8YZIl5UKLtY52svSG+Wd8hI06ltUvgwtQ6nQk9WEIl9yFwFgXj7nyluxzPfdugrP
2pzhfQS6nUG6qa6QJiCruRqFdpHm3TZnotcUYhWSh97LNn9v7pet5fvt/Y/71y+M3UFCDSL1ebsI
ZyUYmrHuDkWf+InNEBFXGvq/5Yd+f6U/1mn/vtKxF4mo56lKh7aj4zIIYqVOS42NTt4Gucc7tnS3
CXJvaUm+v+wfCzVTZYpkM17SjhMM+mbifQmO3jHjgwPNhsHqaZiRFWYPk7L3S0PffH/JI+/iv0Ah
0HhScuDcEa55dCiMfWZFupn3h966KBC7VdHoSq3kIX315RIauEaeoFMjvY39CMbqicv/6QjA7Y2r
M2yDR310eZ7j3FpB3R+gbO3IkHH/h7nzWJJb2bLsrzyrOZ5BOYRZVw1C69SKExiTNwmtHNLx9b2Q
91UXmWQzrbt60JMw0q6ICITDcfycvdeGPr6STbr2sUkHVrgtkW3YBaE9wt4PdnzupL3/82f47Y/N
FHAeO/FBSFH/qbpyLPShOt6bkzTclZAk+FApIHldTGaB6y1fQmwhI+mzec384P+lMPjhbefC4Yei
LkOabvcJb1va7MovHfKssvjkvPXZe3woPvQwyOhWJO2pi+/05srNDzmr6r93+T78gpamOcRRhO0p
YHNxmDbNY5ghyIhOuDR4x72Jo479+n/zptB2HVCRdFI/fDGjF3Gi0fA95fWE9J5QKc8HawRxo1uX
Oi25ol9i8Pxkpfz2ZrHhtP7n2374rpXAZm2Kqj1pxLgGHB+rZEv28lIoE4YOYy9WTxmpNUmbC/jJ
n2wPv1+o//XuH8qllP1djWHBrkQ7zvZvc7NbFf0lJLjEtaHF3Ercjn++zh+Mvn9vDz9+4w9nR5Pc
KKS/vGeZTmt7cnDVUfSjykTUyWaMf4uKkUK+me44DC0cc1WzLXpiQyXJQ0IbD3ElKQIW8QbWxjIt
SWX3bfJHL8mnCPTPrs/8z3+4o8ha0Do3KttTr70GaF9SFqMqUMblx8QotyxCZdm7P1+g374nI3pG
ELB/jPfp1Q/vOWlI/gQ+jPfNQ6LTMvWrKSERh9ZZCSePEgtdlr7587v+9kHxw7t+WIcyyVPI0HF7
Sj2gejjP6ctywHniluupvfThMz7L/D/8ZbP64Q0/LL3BnBr0VHOPbMzXg4did3ylcl9Y3HL/va/2
YcGBnjacMoqwrcu/RuoxiB6YkFfMLlAt71qaZH9+v99ukT98sw+LpukaetmMIE7wcZdhjpufatn5
ZI80Prl+74yVH5YJz/vGiySbpCTPXc2M4GKAXeostOcsNBekUbhqgc910aM7us0ISPGS27yhUv2s
/fWuzPz4U5LTqduQ4shKsuYn8g8fBSBJk5mKaQsJcjDPs7PDedzq7/DqL8gAWgVmuvGqa9eItmOb
bgc7QwuJHjCw1p3ZXeeDBe+vm1lwexMhCNK76pR12ilp8+/ShUjek6WxxQe+nI/YPrLzfmL0zZA2
cO+mjPK+deaicT9X6lNGae+KLQ3YbVPUaIp1tFLN2horGg53RuQiscqvtes2JqHNqs6w3R8qPd8F
oXcZo6haJC1DNLc8M1ZYWslTPzI58ntoE1dlB500tD4pmD64vuYdkVwAXPImrFrXpHv68/UrlN+p
fNTrk7C1DfLSvcM4tjdOfTTuZIvNvHD3FeGKwru6P4dWcjDpppqVsw1CDpiGs+JoW3OYMfRDHXTr
rIy/5wMd7qFzttJ0iZoegnjpm91FV/GOpOGxig72kJ3zPly1qXFuzOBWSrEPR+eCie8YNkDOgnWc
MhIuk/TYhemZE+5hNPRj7SrsXt0qj+PvkSZ2ZptiWcjOhvSeTRL2JCzIUWxBB+3RN13KyAVI4N1C
NFvTgKD8Ia1kOafiVnaLadN7bofqDQXo93iMv3eZNJepLgF7Zxe8rRY5yfVzMzIOKYLoFqQbTfSh
O+k4pW39ataDhDK60qP6koi7P9/G753jX5e1C9KOSbBB2ObPP4svmHe5pdOeqtF4aq3xADnaSopt
XQKYRkMKtk4CScPW7yXedQStE4vBzhyc3VB7m7qtrjM6oXV80xIx0FL0akjqs6hh5JUAQAEo1Lun
cCLhoVP3bWediCzYuGW1N5ziJV8WqVzjDtgyYl2qCoKssRySAE6OvuqRfValWKIaWNtIXnP/YZjc
fZ2SM+5TXY71IfLWhgq3MESXrVsvx8LctJV46MaWI552GqyGfMdsZgnv2zzF/t6t9AAfhy7UEzjZ
hziS19IwDpXpHeuuBifE6Rgcg5TGsfe15JPtDCzzb54HggOKwfgRZN/H5Cpfa3VHxcRS5UJtNRs+
Oq6RHLXFrqBFaRloW3IqoAE567gZU3uVhtE2jKA48/yAz/m1rcBxacPFrBlr4UNoCbye7V+GfbSD
aOeV4b2Z6fumCFdh7O4iVTyk0UvMAcGpDvnRIRNkHHWs1cY606P1AALBD4jlHXCKOd6+xIVSNrQL
UGeY2rVVWM81gIRoAh5pb7va2WMae04IqFKKh8w4Zic93xRVsIlG99KB+QZIfjFZsWn+psFhA5VD
iPyyDaolkUiBOzAyhTNHwLdf3JrVtGq125Yon1o+EvyxCCh6iuRLbLZonuVqqkksDL+C19hEQ3FC
7HHT1N1VgGylyd7q4mkoTBKSjffT19CDRols8KbWYfK8U9OFK56/p4rVUefhOgLLaGePrusgeWjW
enTnOJzVYoCBbQvYeATFA/vQLXDlCBPXxRQAYajEJs32BV0qxXvZnYXtPFwZdvbX3ChSQXysg34p
DaxJvViNhTxNUH/ItdibmbHh7H2IArka/NnxEG80x95j0lqWzXRoRiicRGDK743lnMHtHWsg0ei9
GUWTAMU4A43S1zHcxra2LS1nH5P5aXgwP4oWv2U8rGWcb1QNV0TTCMUM+zvYj+siKvYjg94Wx6tf
rjBkXRXZDf0Sd1ZoLLsKSlqFHhzycO5Fx0bEm7y0b5QrzsXU3E9QllvTOjrO0TDgJXFp6jF7nAuI
cbDWkRnu895Cmm8sSQXcaQVbsStffWWvBx8nETRK3x56ejWcYTQCXxLPf6kGLn1iPTj5oxePp0Kg
opLTLnKntci+hCAhsqxboyd+LAmZbpvsVTfwi4CqVfF26NC8p99DgFc5VZsNTQ8kzjq03Q3hsXRg
COvGGmJlEnqDaBZxMPH2BgNIQ/2lqebZDfx4CXrke09gSxEG90XngqKXl8IgJtQy2U6eAGHjgMzp
QV2Vjv0KJfECcvbVjOvntvfuYRxAoQk2iax2soPeIlbp5J8CJ2P6Rncndm8tF065nZ1SoAtZnG49
7l5/uus7rDtDtSPg7Br+8FcO7kg1Mh9fq/nM0/JcOnJlNnd9n17bqb4xWLV0tDZpOq9365IV4aaV
Hm4GK3v0qLBsB+DLpJ86MyigGbIhhtwk8nXKrH0UnAbT3QeRdSPL177PN17/5mnOBQ/ujTRI+Yqf
QhoEgw4fnxNIGqeromNjLL9qDs9S1USvc7J3QoDKIkm+BzLaJVCaBuiscvLZOGFDBjqRitH4BNsQ
OkGvvWW5d3C6Yg2OyWM8Zd1MBR8tjq1tAokvFeVz5wdrEDIn5QTAjjS7WfRq2JgB77FPdeuL61uX
+T9MjXeNuH4TDs2zM3IWSMPXSItfC3U2k+J7QGMlEfFrL/UTuZ/7xLOvh6TflA4WpwJwBx+lAMRp
/6XaZ37dZ5n3z4xIrzvL3ihL3GdRuDFH8wSQ5zjbObmShJXkLzLPT6S/J6QDRq/Kq49uPh1Sy05X
crYCAaCEapV+72vcSZ24R0H5lAo2DKN5tkpnW9CGp+q5nwS8TJk6L4KciyR6rdP4VWhQVnvvAjiW
/30RfefhcuOjkwcmB/vWuxcZt/N87qHQux/C7HWIou+cUsCd5oCS5KNspif+5degC2F1mt6r313h
byNWutx1NR+vCbG99AGjB9ZJNfHcYkzkmcnr+4ePtZLY9Xi2nlu0pcwrV++OllYBGyMwSJZ3iUVE
o5V693aR3Oh9eRggkWL64zbyhvypMnHpgG33Q5/eTjy5Cy3d+nn7NA1yPdUOkCdvO7GtlL27M0qW
UowRYCwQRYq7pEgO/qov7BsZ3dEcPJXcf371apiEpBU+UUD1JweTD9zFv4/eLg4XfRbX/spicsxI
CAdt8WkyMKBXb1AOFoas1pURnSZLf8ngBCka8RZFZ191Z8NOlv2YbFMZHMOhPgNu3xUVW7+lP8iW
OiT+/uea63enUABaNCFRsWGq+HBUqxx9kgZhKSeEcjeEGx5m37QRjusiDdYEUix97bOm2W9lIq5t
4RF0ic8jKuPnMq+mGQTNzpcnt6ApTaVJXbfC7oONrODZXiyEqdZzlnKaf9r9mU9GH0vMH9/7w/c1
3UZFDeiWk2yrdYjcVMQw16X4qqX2Q5rIg7Cf0epsQz3bJDMCzHr58wX/4NP/15JwDCZmMGf1X7Br
SWVOopwqRtty3/Tdssm8uzy/NPDpve7LPB+BtHhGs3QsIg5Yif8t1Wli2oNLjIn+UibBtyLtrh0v
UWC+q69BbH2Vclkn3lXUqafccr+VmGILn8pJMISpy++5KfcJ7IzBwYVtGofU1B/m05swnO86lCFm
c9+qID5B9trVukbtrMKdLXWOb0xkdMqo1axzjEW6LUr1kjE1kEPHJgFwFS+qucyJmkzJeJjNcXZO
H4v5qGC9ovaX69BCN9AyalrInHGca2aved4+ONAK6PHVDzLR9yzDl8LxPrn9fqc75sZjr7dIKKDN
+OGcLDsns1s/auhr7nsex30ywPSQ+9QsMUDnZMGgk0EQK0H9O4G2S2N0d3py63fGA1zNP//y76fK
n9eeqyONg3GI3QxP/IeGZxYzx+KEVaH2yw4taQXz8z/L4u/OtIN+c11iwhso6kojPxnKusk7cUPI
xnbuSo6cNuYTXhiI/Wj2lIqHGnG3reHU7h97TScT3L2nQV8sDEGoxmMXiQvCGyxYGbbu+T/jY90k
SXn0gWNg3M1ae9mllFTv3/L/tY3pf+tQ+tGg9B/bt/LyNX9r/sdPvqX/+Pmv/7/YmGj+/69Aj9/Y
mKru6z8ub8M/SIMv3r7+2z/eQFG2av/Xv/8bqZP89WvT8kch/klWIdEnpFAKxuqskeHt/Z/Y+j9h
/RAkhzuJkJ3ZMvAvS5Nm/HP2rpgkBhqO44IXpXX1L08THb1/QgSwOX8xoZlj3e3/E1PTz61Sj9oH
352ONYrm07ty9eetG3aHqpRXeKdoMP2zHrtEojRJdGs1fbI0Oo/XxMz8qzqDXDDG3mdmlZ8fV7w/
vAb/PT3CtPhWH506LtFnU2H55dnNsjdvcP0zZ2vvoDOm30CgTe81gpcpJbVH28iDRWaO1pMNTSuE
XA8QQz1YpnROxvyiOjFtB6k9azj89z/8ttd/39M/GbLmTsV/3ervnxOHmaOz8cDDJnP15+s0OjRn
uiCoz01hoMtTDTqcIpfJaRhdZ+vhsCC7wb4YYfvkdNORdDVxl5P2+8mW85ESRTCASYMQpTjpwsgz
Pl6vtqqs3rVb/Wx5lNlTWhTXfUeBapbiuowjE/1zBVzB6cYz4dGvMBSHOz3HeK388Kwn7kaGUXeY
8IVu+9CPbwLXOCWVd+2b9iH1A3pKrvqsHW///Izm4sGjYH0Jy9QpVEm9+XDxWkiQCfX72Zi8nM5x
iePb9ThlKdwvnTsaW59ny7bIJhyncBK3VaeXl37IBlQUZbrS13Dbnb3hBus6YfN3ajAeaZd0N7Nd
G6N49lDmMj63PrkIAfiLE8ICe0XO3wD9uGufylCn8zHW5WvlR+deV903cpVWisbXlBvlYR5muatS
afU2cJPNYF/xtKUpNeTWOTKd9KaSpEGIMJPrT9bV/NV/WldcGgxq5oyswpX1sUPmEsQEJsINznaG
6cjq9ezgRwIYZ6tzBK+1jlVm6aehaJ/V/GMD7gi2TQf9yBu88Ixj+TMN+69LjAcs64tmNH5cAHwf
KiqDrpBbtEF4mQavPFaBardKXcXSrBeNaOL7pAtjHkyrKuOs6aQ6Rvzo2naywGL+5dm7oIq3YmrN
h6LJgpspjrZeVBAS8kXH03ipm8+sCh/BNK4/f2By/7iOBjPz977YD83zKbRTs6+S6OKlDkmGgSCC
T2KktgWmfN9ILBIKZ3TjqLsrWv3B0feDt7JuxLrRNfPg1oQbuJzENrQoHhJtzm1QXbvpHNc7arHx
8MlP/nObjrsBSx4gchIDLcLVICT/fDe0Jg7JZhijS5HT9vAGIGq5lFt9GmDACDBpRKMNyWbkuJQQ
B+O3Q3OmabqMjEHuvAphmC0gbsM4MIvJ/Uzt/7tPx/mO3AxqeYBEH1q2XR05EvRiNHexkQpmPSSx
sIzkKme2uxI1IdB+AmDFjmkOYmAj50trbivnbOtzam1HFiTtZW+ngzWweyL6wkYlKyNBwgLbul7U
U5tuBgXbj6ecCdOk7tZJFT6ToWiSDlF4O0sJ75Mh7UeE7vs1ty3TxcxiCs979zj8sET0Cmp02zox
FZTEvl/q5TnX+m0LEvDgqk01h8+6hGytnDi19znsGDivRMdNt8VorhstUAd2DXoxZrNyJekxWezb
a0wX5THWvgxpjV3IkjYcLQG61QtJA9H9bFGoeOP388Ekpe5OG59ucEkuaFOIbSL18SlC+bAXsHix
qVhHlTrLwgzCvWOZB/xfq5o21SdPkHflxA87Dk5DrFkW+e8EH8wWsnkB/HApmmhIrb6uukvp92e9
qp1HN6dZUtp2eNRVTfxN6Zl7+MzhqtPT8MmxuQKWCzM2i4IXvbeMo6z1HBL50C/e/xo35WPJ9vYQ
krgSpnbxrSzzuzI0mTn3U3tEadesIzuNtsLL9Qc05O2ob2pH4R9yo/6uzUb7JrVqLMZ0F8IwrZ6l
ID2i8WalFnkMFWl199LLAMhUXnXvZcb0FQrmIqxa8aKc0dw0Qu5IjgqOaBo5RunYFkCBjh0IdhmB
ek7WNoCs+z6GrAu+UH8JhPdYFjL/JvgWGlNvL/CNN5lMd1pW+l8GvE+0h/rx0eXEgTHYHHfpxBwt
qcHLajm5HGQr3HuosB4UeMqmTNxbvYuSmz9vFiBZf35AsK0ZgjIQ6TS+RnxiHwoPL9DH1tUc9xK2
7A8yRm3Y1LK58guXtnEjE4if8nUQ4dqIRmNJhCccGoPD9s4t1HMxpjQua3pA1AvVE23MbsEptr/U
ehHsQtvowCa72PRaybMWR9HRy0wPN4sGeySfqnIdd17HkoaqzfylveqccDgWTfvd1Dt7bfuDOEyp
DRmQI//CClX+zddAd3t7rwzobAotu0xZjHrJsIKLLivIN76bbOsurdei0C1Eoqa57lL3YtBZXcRu
654tzXLPYgbhO0UXbVpPWKgHakhCXnBjTUNwE0xs73IQe0FP9sqaX/L+FNojJMw5yEUdQ3uiJaAi
srdGYMTgxxZiyvt7O2q925iPUYzll1IfvK2jNSHB7ESSRbUhjnYLAFcbBrW2byC1tNcl+ZDX9fyi
BVazVCFRfFKh1+SJ/RqpJ88rGwCxRn5VtfpxqHJjF40qxetYSWsZgNFct71B57istEdPAtAz7SC/
6z0Zr5vKF1eD0wWbtmEgy9860CqzVR2cs7K15NYV8g3jYM+Hs5rt4Ahx79MmzSCnflNJS1iNU54Y
n8y3RshBnYtIC2SIabzlRbLj3NvxQA4BiGi+ebSnqNiMOfJ7c8wl/lBogXwNdVU1ah86003h2uG5
dWW/ikuyQkyDgcsQVWQtJoO9MMOAn7yQa8+htxoNQ/1ilxc7TZmlmE8VHDHC6/LxXBfecG5U2NJP
LbLDZMy5guWQ7THXoA/MaNDAp7memMpuxrLPiXJV8mC14p7A0Gzh1+nO0MLxMa2JBkni6vv735I6
chH5ynJZuSQmaJQwm/ef7P2lq2xvWXaa2kRNX24CiFdbrQ/CFzGaW2FN9r0PjLBOa+vQ5hoo46kp
vsp62ge+yDhvy2TftW62USNETJ+7cl9N+ovfRM2V8jrxSKVJ9uk0XI9++cUouxwDXxi96CPAI263
9AKIBy9kySYXnsY6PQ1KDKecjvm1AEF9rTGGBi6b2zi/G0gJHXl4ZuGplWsH6HHEZPEhqpU9Nu6L
RNpb6rSSptg0rsMU/dQ4/wlMSoecMzKvyzxFUxVaw7IdarkFC2zAOohTMtHdaRP0cXo7FFZ57hoM
AlnuLANieldwTp9dnx8xb03a7X2ljpqh1FFWoUJLnmZLJ8orbIjYUEWFydbMp3CJLrVZ2ZVqjs1E
n4tsNxFuyZ2CKW8x0CSVx/Drl76O9OeyJeuJjKS9rXLrKgSUfdA7s9yM8LZPeTUp4DbTtZPExTcN
nO4i6WImdKMX74PSQk8CPYhxhvVgOQUguFJhq8aOFLpiOPB8qQPE5u6q8itr79MZlws9QsVQinTP
tS6XfCnvMRF7EmvDdRZX6b5ySFHMtGHaVmA2r3jksFVjLdsOKYocpemEBbaed6jSgQhUaWmPQdi6
Czp6A23b4UQCqAJSPm+L88v7n3R9PLKmql08bxfEjTjHTqL2+fuwXHuOXKaIHfZg+DYMrlgIrfUI
AmJYaW3FVzbT4jrgtEVWBHq0kh90NN5c8sXOxEpkD/TyKxOGFTCrRUyeCEBT4OKBbK/jXv9ih+Wa
XanfM9CflkYGl75V9rHVpnsqNfNbVo3PRCsBri3qbh9lgVzYJIZ1UZ09dHVdbWzVj6u+sqrde2AV
4ARcJZSdgDz8rCrWXuHrxCIkV65fhH9/xffvmaJtot9N2JE/pvemkPEmiozqmBluvciqLDknPDJ3
WE3gowdlf58yxGl0PQPrFTZXpozTk1OR2VhX9sWZX7IKUBFZyGTtGBEPn6GqX1Rnorph01oY2Ale
fGaIuEXi8Gjkk7tMh5RZi+bsRo6Y13acAOutQc5NstlXQXntJaE8FPFwAUQMubQcXoUfBxsRdyTq
eem/XvrxtmFAsSJ71F5kiAMlxX/wbYSF9NLFJT+8U3fjpooZKbKAd0BMDXPhJP1tlitj6dLpf80d
7rlEk8y3Bn/TW5G4K/v6AeL7JY1c3K5xdiwSxQA1taJdZk4auW90+zvWfCSG6BQRlLMpovB7JWjO
NuNy8qv2EuneeJ0lkKfSODZhPKhsH8UKK3VfXhwLZn3pw4QgRCvY63nxlk+6ONJ4EkfhpM6hw8Qw
RJ52rGSpkURglByuu2ZVeT2Pmi4l+C6rD0ZOZRsa7EGqctRq5usBJzEf2hAGbhB4b4yvVsx3y5sq
FdOVlRtfelmPu2rOosmtli2nKdNjxM7HPHFuEIVJo1gzYXjdTc4ytgrSypMmR5Kui03XO/1DYqQv
iS7DOwBixSK3q/QuDiVeDF2dbY1jQIub+uBEZGhNShBUkCUMQWf0WUr28q5n/HnTxDia0tzROcMn
y6hts62NT3KbeVG0SVvGyV4LI94U2YuTx/k21yttbTa1g/Kubb667YzXso1bJCL1UWg5Vq0ItzKz
3FsjJKCqImeXhD8kJ7aKlnoDD6RODKIk+TGvCJYOH3gkYXsg+UgKIskcd0pPUe2nJ09vvnelH+8j
wSguL8W+rOlV0ZP2Xk3CZM2wbpc6+XM3gYqfoB9Ot2U04G3KH9+vvJMCo4K5nMHtorJzFcKHoMUr
EIb21/5VMDK8aewI5blstH1WO19zr9xp3kTAa0ix1saxcZrULhpqcVTTxdA8XG+m2e6A43Z718IC
QZQbR7TggABWXHwfp8YKKlzLhJ8HSaGa4FQnjDjLzhvBG0/TviwH5xA11rQybStYgqQm7VdY4i5O
k68AtvWRQFYvo/DT0TiYoDfTIkrPeUGpo9ukSBmxdV9B5zkmFnMBrwnivxysQiWO7L2puRa7vaVD
+BM9JMInq8mRApVuY7KcbORN3bSIk/HNjwh5UIMNzQadLehwq12LVtyRI2g9dE1eX7Ez3Gk+mGyq
Z2qIOed5fimKbP13XURMIcKjPNlFWUpF3Hn6zshKdxU5+zm59izivl9bDeDMURZfRB1GiF9qhfQI
WYIhhTgMeqdfpaXx3Ntatq4jY1xKPByqJ6Oi8aw7CysSNZuldoYTXL3v8GyznIHbst1r2rQsJs+5
ynqZ3laDVi2gg2N4ikiqMnrHfIiNLF6no4sRLzKYFNPvyYiLdLLweVBu9ZIW6JdcoRdH79QR730C
3pOegobZtNWZ1toMpFgUhsdIOBtuhz7axIVz4KEZ7m2Na2V1zo5Mg/bZ1YZVmJnVV30qvWVLa3nn
tjGhhr6/4XGMs7DMnnsv4PvlWcWFLrvhRmZVBU3BHraaY05bV1qSqJiOUD8Y2rqa0OE4VN1Cmfl+
TPVuYemlc02s5F9gWvWHv7fUSo7p9v2uCE2lfx1Nptn9fGvVLwZHDwImQSfyObcN/+IhqySPzWxK
EVeZ33RL828iV78MHlBFBquwvUVjI3hmxqrxbkfBeXrtadwlhDXsK0szaGKT7urFjr6tjYHH9PzC
2qmXmZsEG0u01oPtie9p6fUrTxOkaOUBOiTXC+/dQnrr3FaC3B/oKcFkB0fS44Ojp4K7Scu2TKim
Hb1ZCCoNn8Mb6CuFPLSO7y9alMw+sbBZRRYyZ5yN5/cX0UW8gxY6XyRqGjbxqLx0np2ep4BdXG9f
pK9cIOQVKhbFGYL8iVNXNmtJt+amMLp+qcqwenHi6a6Qw9ELDXeviBs6OnOlZoCDlIizjs5cgMu5
AK8t4z6ohnVgtjzAouAyTkRWW00RvVnGNhiVsQ4ZIa+zwhrO7y9jpMcbCQhilTJUvStqBMxlHOZ3
WdFe3suAaQrEsSumaZea3t72/3Ksv1TMZN+ZD1dJP+lzJ1ocovY2q0zjNsucamv2erHsY2vVWy3H
NpoVZ+hFeTNlj4Y3bJqsV19M2yW+Rd6BWbSQ3JXiMVLsOE4T6KdIktwRqS/v76FlGnqW8jqp0uq2
LhO+2qQVnBdIdurS8Ryjwr5mNYXXqoXqqco5Dj5Oe4JzxZM2tB0EJl4mi1hECfpw4wRJR39VdRt+
gHzrplzXrPNPWuQu606U92SxmLe1aHd8IOc6cjggBb68MeVELF9r50StK3kzQv1nKp9eprTfmfP6
QuHVXKLYJEvey4mioXvrZKq4Tl30fz3Y6PkRA1LOOdmy/5b7VXFfa+S72xIZ1vuZRs1Xu6zNkjM2
DrJct1ZKK5oHXZM9URBl82qOwS6JDkWUQOq1gfnf2HqIBthGduq2g3+D3BRi/7RUc++VjKEQfxxw
+HUrOV6krbPBUaqeCQjxdt3oogobhniZQB0BMhHl+V7g8BTGaFwjnovuyuyBkja/NadW7doykNt+
Ip9EBegfpyYyj6OnJzsXBssyhtQ/lxVFINXZb+qNRGG44UrQzjfI05KFLW/QxJ/Ue30FDYW6GSIQ
HfD2NkpYQ3wUAM/koE5+WiOg/c8/tVpeLcx2Es0m49GLPmoWHFvhl5SiY6OwE++NwAzvYZQ8mSEi
mdyoR4AqHJswIxA8FABJTXXYpa3nFg91gO+996fuLWzIfDAK7FXJmOxGNbTByTZIUJTaMC6J2vIO
ZJBiACRXF8KtctxDkzyH/Ab797/YXNw/t38+8GTmXrFLwqrN1If2z68ZOIHX1LrVygTxWThtDD9f
QaXQtz39k3UbRcMy7021i+GPmOYwvYQtMitPdLtEWfHeJCJsMegjMmi6FltEIdOqI/Jn3WINWltt
OV1xxdSuy2z94meGAKLWZt8ysRIGP/vQF+E11SVgTZjXa9vL5E4Z9VsX5tq6hAV7nB+QU5NMl0++
9a89aJx29J6ZQcxSFvOD/D+1kOXbIffSoKqOAwo4t6lz7J3Kw5upG595hNEPywdUYY1qrrJqqLac
Uo29SAqi7LQKB3LgxtDmXWcTt/I2rEbrYBDbQLXY9EstJk6+Mhu5zib8nXyIfD+gg9UMfSfn3Sih
iWKW/kzAnvpb2yA1cxTBYYISfZdDXV2qKf0L8zW6zHny2LPL/vkS/DrToDmLAdBjxvceB/6hSzuk
pWY4lRXTvMP67VZsDnoYH1McF5XhioeS2KomE+JkO9Y1bvaY3oe8x01+LtBDcM1kfkYdQiXfWjs7
kOmjlpMcQEql+KSh/IH3xRqd+8ikIL4PuXUW7M8NZbTPwRRlGoR8EGQLvfBhkI2tczui4Gs6NREU
qKHWS+61nu5+gwktYGnd2lEcbvMp+jaa4Za9Elg1aUTMmxgWYUx8JNGsuS48m3FchA22drHITyjg
OKZqp0+u9i9T6BlvaeAemMVLBJHMTpEfeuJJmhTsaE56sTx5hUMJV3cfPkt+hIPRW+lGGg/kQQ0X
KQmrTHV3rSUiIAmrJX9Uce3DYrQPiRvOuXY6gum8QFCtJZ8tirnX+0Prfs5h1nUeyUwx0Eu7H62o
aRXpfZ7yMQ1v21kTObFg9jw5yjXCuX7ZIre/GXyBKFnDyl2EN55GIejI+lr4RbxVjSFPGmfDT6Yr
H2il8wow2AFmlQNnAfsXi+xoF7XhEUpxKaFpLo3W6C9Up+R8eFRZ5dw/9+ti54uoWnt5duelJe1Q
mTNCrMY5k0Fqn1wp85exqm8A+4JY5DDlEFjaf/5B/VwFmSM7ctGTzNm4k3UgA6BfWHFEqfU/OTuv
HrextUv/IgLM4VaicilUtn1DOJJ7M29m/vp5KA++aVcP2pgBTgtVB0a3LJGbb1jrWYXkuLRjl61M
561L4gvKeNI4FTLYifp0cnrqcUDD8S4WQgFLV3x2GDaQLotgq8rYBhpQGDzHNmnlmUdM1n8LP/sA
zVg+UqBrcM0QHfjsCu9rgX9ckXPrUiUaWX6BDkdzoG0yGaQHI31Q6P63uZf22zp3UM8r97ElQ+4w
IJnYWO5JMUWXWRNBMUcYPhgbk3HGX2RY7p/Oqfu7Qz2AbsVhp+/zMf/58eb5nCGxs9NLNhNi2LTM
57AiXZsMVj8jge0UKZ+tymiFotCJ8J4H1masU1ZW6t2EmLvLZEDvtyHkZ6ANNlTyyHjr9kh74+8m
kbWHRnZrYOQ4sJiG6qxnlDxZ0p92EltY3w76Uc8d3Dppee0mvz+K3H7SpIUbxy0JtzFlE9YcodiW
vfYkZ/PoV+RSlPgwoiCGMlG1W1Se86nRx2ntjKPYRh1+BdLTqkMV5ENYNi5xnrGmbVyXeFqBfGUv
yF5HfRAtvRxaTi+4ZV1qvA31OwuY6nV0/ShMDUA+rpM2ZMl19ZeBAtZEVd6qGmajcMT/+6XO6BMZ
j29QKBCj9OFh2ZLJpwWBm11c6tB1IhAPzyKcOiJPuoDpWkebjHsmtTgB0ikOVjSkCFWq977Kw9JK
1mznkEH4PE1RVIBiMcv0YfRMVqU4GGjf8kPnD9wxGhjf/z53PwCGf19H6AzwAXOx85z/IAzxzSRX
Ximzi5Pq0ZbcrkPnVgm5l9ph9Cp3JWqvvkBz3eZV4521qljwE+0BQfW8wQQTbTqvf/TDmKHIbB20
4cuoJ8Or8L67PAUPsHePld542y7OFopDSQisVXt/qdH+b7cqzR6bYgM1FpXah5uhNuuuC/Q+4/ln
cM+N+kNkZf2xQsJFJlr2udGVukR8rKE2D7uin5xjPvVXk8FiiPhjCJ0+fy5kTP6WZRwyBbDkvz9m
INX/enDY5MpZSNDQsXCNfpB0cBv5En1pfqETDFb6Gp0umUIwW3qixfNIWsxsze9Yyp5cpU5dtkRb
yFLb90VZr029nQl/LTBiWT6ZBRSQCCWaQy2HmwEHgbA/6+q51QGEer6vpZvsPOrTtQyKYB9nKfgO
sFLf2Ob+LHqrhxzH9JktSg6DOQm2iaP5bypXm6bGcuBp5XMfqeo5EeA1Rrs2j8JT0ZGdb77ixPFO
vhZ8SYOxOvgy0zem5Np2pnj+Ea8yFOTo9BmxbstaEL+SGSt3ksSM+qW20SV2L060lPp9eBCBfJI+
u5vc8V+8XItOrAnivSPiaE/g+Y8+tzuCIvPgvak6KzSKOEOqqRH1qc/PqTQIsKgmxA1a3j9NBlGM
wBrM1mazxspfRIP5pZq6T50aQz/gj7DiVa8zHyup3GEhteHRdYfmbZIvZuW7YWON4870ZUEMYXJ0
+lTfjEj798Gg7I02gQgYETghJIdLlKkYNXPaX60gKE5sa6lBDBX2hLz+rbL7oNviYLfYrZI/5vEQ
JRrvQ2VXlqhNcjFa58AjjFyjxQ2TzCeMKmaN6JSPddXnJ5NFsi3tHYtya8eQWyNcB5uETvUBermO
GdH2Ynpq4tbZu0PAeeMM6mgkxXG0zCf2B69/udqDD1q9+9sOeHLe4wRsKFZ/Pp1aRooG6cHTORtp
gyeSTKHyOs0lM12dACUfg5FT40+RLr1h3720hsT7qojiJb5y1UCXeBF+Vm1HTtTt7PfNI4rIL2Vp
Tg/jnHq7xBwa4hH6g12iFUqZv18VA0qzA7aC13ZiyWFUFxs8SFLI4FrF2IuHgnVUmlX9g1EZ9Yq0
bdDNFV+1jlxBzJNNTgnGXpFP2kPk8ThfVhzsxudzUAUhI0GmfssLIutkM3oNq4siZgDBhkWs0MMN
vA82RndpwO8XafabLsuS3VS0/nYKbPcYObS6SDLdS+uA8RuoIHa9OgBhV4+G457m0kx2ic/gA9Va
xuYp1g4eMfc7N9HUNp/7dh9ZJQHcKjsK0uRfjQLiWVWUn+6iq/sLq7Rv/TiWWy7R/JQVyfcox7BU
WG6/tZEkhD5zTaq/at45LupxPwDX3M0yLCw7PhTP3JjOLu51e8dE0eCGNbZWP9Q3qzPKh9ExPvkL
14a90XdL2Dcpl0ikQEY3NBKfBdK0B6eFAo6Gpd2R8fXaazCaW81hXd8k5xnfKLJS7LM5AoGT29CB
GA37OIaX/LvSXTYN58QKusNo+NXJwaW1qp1EEYRu9Ye2md9mXxqH+5Z8hjJ3xLa06ZvutfE6cbiP
9HzCWjaV1kUtsUmjR9IWl0Ycdc3aQFy/B9/snUfPxlKUD/1Rc/nS1OxYl/vLIHWEcm9xkOdvzEX9
g8UajCkdvEVb80qiuAaoRm1HPzqgJlx3i7OnaIjUG5HM4xZr1Lt7u8/G+RiifTsnwYOOG21FZrMT
ypJIOZMt0pj03+Q8myHyIO2UsZYC0ryKXwwUEUDIJnkSlH5HbWF5dS3nZiyUH9atX1w6RDcL5Drd
8IamU+Lzcv/JqOUR+fPKsbrkuSYU+1nv35zU8/5yKt3Vov/ogri9bcA4zvLMNRDDfnyY+SggTa+I
OJVMeknRJTfXRWI1mSKhUUM7qVu6vlVimljFUwDNzSd6Y54CFQgUsj8IbdwUIvD3FQOUkHOWri1r
zY1emeWaDL5vqS5j/Or5j6Icv5gtIo5P0CO0N0ul4sYgcK3qaZs6r72Hj95p83ybub36W1nx71MM
/ZsNRFi3mUTTCvx5inHX5moIRvssVJOfnFgcLFHzlXqsmKKsvmbOtuiT5iTm3rnqTkeuuhf/FTv7
oXJYPmyGUGCAeEItvPEPjwCuUSdztdI+l57nXYu4ePSKwoZhhgQQ102xajOimNl/i9XYM1WSqT6H
RSndkIXXvCor/nDud9M+6/5m+nf//d4QzfOFospGTWncoQD/6JG4JRvXLE3nTDAwSkphN+uUefHT
/YWMMyKPDW0Ft0huesPMdjA+35sZjhDDpeckY9l4X7+4cb5Tvou2K8HXOQnIrtOUBluOkC3nFOFq
LZY9cstXbpDvucyJRx+zOsziuN7mjfEaWJgulOSWrqT6FeTmY8Kam6fyrF2UM0Vbn0TB9WSC+Orc
Yp+S3fRiDeJi+7N3bSftV0qcFqscguJnJ51xltcPth8NezcnlE+o+GdQoGktrHSPFCLYi9hzj5Zk
NGxvDAs/f+0Tp1GwFT/yZeADrAZn50QjimXP20Q22prEFHE4Dcb8l8nJ3VP+x824tNmWg9qe56xv
fBQL234aNzThwxVjYLOthjQdVvrssCvsJSu02l37iF23KkGkkSS9iW400Y8VRLm1ZzeUBTQs277Z
a2WkfyvsPdyn5B1+TRDmmbbTIzfYEFFt3RCm2LdigBqI/OPs+4p1HhksL5Owg52hE3raOJDgKqOD
lRATB1sUn92mJnYusWufRKv+1ttRcEwcCHO5u2zG9RdmLcPaqvziMa1YLiei0b+5+PoYLh98fST9
3EijpQUaVvPopMxZ0W7YqhguE/lnpIc/p5MVfx51p9oidrYhx03m3hmNae0tEgfVnZPaLiAY9u7O
yx377DtcOIEPtbgfJrb+lmM+jvVXMablX76Ze5Xz4Zvx8PBS9OsuMQF3mfc/744uSwMCJ7urkYBP
sbK4DOd5nk68bTZ7XePDrVDA08wBugi0BJIrcAIMXzNtNraMJ/It5O8yxAKOkjo22LaaXUM2W3qx
bWWs9Knc6/Zgh3pndZtJIzp7BEiWFWfiZv2X1uwfOpUNm/mvo5GlfPvjL+abnDVkw5Psw7zp33Jv
0Wil1OTNrAW1v+uC7YSLuLPzvNya0wAUmzXProyHblc4DZsaFzGFh8lAr6pHq6bor/L5ogfw6vMs
DfvRTXf3fUsTO+b+v6vRe/v9x7t10fUTlwqVBGHlv3CamVNG7cyc+5rqebsCdiYXYWDHFccL0hZs
03Y33lxTeGR69bsuB5mJotYKfwteS6PmauqiT4FgGZtUSDLcuQzxo5386gt0w/TcGswhMuWFJh3Y
ikR453mcMHmkk7gS7dmu51zSwTlTloR9H79aIxAGO+P06uzFhNxFOP5JsoNGGV1rdLK493z3WUEQ
aCNjNengIGhwV9REW2tAwtfFEwgFElBF6uUvPvaeBSX8I1t0Y4ZuvwcCC30yQiqwUvkpYNwgWGRK
2BW7PGVj2tArPESqPIJfvO+ti8HYx5PzjUxMToNlu9YbaJDsnAzI9BtKOPvmzln65DgOEaiVnMKZ
DRtpbqZ6wTwRH3tJwHgbIZ1OA9Q0pN4PWyeu643NyDTkv5dsu5lSy6tJHVqNsxuTYeSRxiZ8UqU1
7W93H6zUj1cpcgPTWdqmpVBxPzYhsz2ZSFFYQzbZvDG6qaOWS/StGMifiW1slkFVib2nedWeIB8O
x0meRWZNG6/Ju68D/tmOJ6mmVahjF31HYZZViHrdDStXdI9ac1W60cExSLJ10vlnzWmNd5ZX1gZh
aXPy6/zLb6uScjxQllYHNDNzD7pJwqBo0v7ZbP30kXp3LbNKHmqlDyszrbHdNGGhVPVwFyNooj4L
W5mXRrQ5MYnr3h+ng9lP/AeRVPrRpG+1FpyX2QCucJPK2gmhzTeCOMmGREEFuHg8/r6SBRow0GSV
/hp5ek6pPeebefl1DLx8t+w8bRGdbL9SYYJ8GyOO98lCC0XSQvRGtGK3N9AKbcvUHg5IxrXV/9m5
W6ltnLoABS1+tvD+ztsYXEUAwHDXL+vXqqp/oXwvnpRiNp9GWnIYO7yWJTAimoFIe5vnTG5JEQq2
bj5NoeEquTNFlp1i1/9u6r58ohvr11lTl4caU7pXmPLHXKNXHRn1PxSKmNA6hohUw6h85Eq9kbTY
ngzJEn0om1cChsg6bU9lWTXroXLI2M6Gx2k0midICS7S7mGFbax9Elbsn/wGCZfqk4Obdu1jm5vm
ayzig2bm1ioqEi0MEHqe9IAsI2hNPIbADGXzg56yVE+m7/rotxfF+b2VzteoD9irOOOvrE0yToom
RtlQxd8A3jp+9rYoBo5I/vQHLtn3qhyqjbTj/C0W04/JKKOf0fxJEmh8G4o4HR9Huewe58o/01Z9
lz70FG78zxhhixVS1f/9UylEfitn873zUeyMTVntW90UnwpmTHbZTo9aEIV9LEH6uFZ0ur9YkSS0
UrCRo0RCSFKjFKnNsdwV+kjEUWsek8HzgE2O3hkfj30wpKMYX/n6oS7L6DKPHeGOkyNWVaOzMiIv
UY5BtC+T9sI0kfAPm61d5n3uotp6Lwuke3WGat1mxpvO5ArXrrWOG29xawRIA51sL5XVPsdNTnef
QcFggBeWfZEfDbYap2BE/0qg7VPUT9WTZuKd4LCuzmM0P/FMqI4iib7GZkYIp7Av95dmGi/KoPbr
u9p7DCYqvsrL9kXEVRgFRCxSYqq9XQfJs+LpjnQtz7Z3pdmYQ6JBcIQSaNwbRaS/AK4ZnupabSj+
P5exMGGe2ChIg9gNjW7Z6svvyC8WRlVzRpetHX7fGF3yK6BCPAVpMTMjnzsu20R8CYR5LhK/X0eD
wYxjkSLi6WLMp3ObJPKnvshUHOKp50DGx9nNjIe6LR7dgo2/mCz1wDUyErcC9rfOUBDpzhuQS9Jg
F3V+ZQ7Rgdv+W5Y7wZOFlg1Sc/+iuVPP3MR4IdaO7w6l2q2eI3npZ+4vEH6PRezmT0HEGAK6YWqX
P51ENqvZr1Lm/Jl9Nse3pu+L14IRCNCzO0U52GoxYucihZet2ehiyoii2PLi6t3wkmvNcPYxzh0q
STxQu7Yv23BoJuOttVKBTSIxN7EO4cgaJpSwxUDEaW+wLr6fZqOjc72U27p2i0/o1zbYP/EYoN28
a94tLevWY5B+QmHrrc1EN1/Z460lHpWzGbuPfpq0x8QwPnsS6Md9OvQ/syJHRa9QhwXJHoZ69HvQ
SDHkSknmwpDF8KrxVyGCJIC5iAPkR9589L28vVb6/K7hh2BugaaUnDdtdf+jY6MCJqYjaX3RxDhq
tuzN5Jl0FSb1KUoB4gZIND7+/u4SRteaGN8QqMutH5vWgwLciI6HyjVxbyNqz2udRkXY2Q4axgJN
vqc3Py3tV2cPioGOIZivVcgi7TG91sM4rqzeJAxFYw8F3lk9lt1cbZ2eQGYINAahw2b93sYIEpvi
k8YsBYmup9ZlzAdbWvEvUelirXkSivKUJyhLPeSlRM3cykzcWtwhJwXlI5Z1fRwXFdRdrw6JZBXI
oHtoFi1Vu6TveGZRINO5/XdZd18g/lHWLc5p2k/XMZdYv48+3KhmuJkYiNyTXBKvapevWjT6W3s0
qjXIFYsNFENCK18QWLN0HoOOKFmmPlFavw2xzD4PiXr57/d078X/eE/sUdhCsE/BMMSW+MPc02Qc
URWzrZ2n0bWudSUlFWVDanLrdjvVFT9Lx/2ZWIRrJKX66adkEjVfmEftEQ4xXDcMHB718Il94ySj
du/UBCIXQfLTXgTU/SKgLk1vPLWx927NSlJoFKHBju7ZEcalhDC7NyPhbSSB0ys2u+l5ihh8NpZx
jAtF5nDLgrLoHNA8U7wtPFJNqn7+3EzCe53rptw60KQMl0d8m7nRzTFKVGuiqo5VgaCvbFr/iuvV
5puvhPsJtx79k6oErs1JQ63RWOfahGmTT269UoOD8D+FgTZHtbNty+otyCOCKgf3nJnDRc4EWevu
xRbK2SFVZ13qRHJnpOOhDfQlZmaaviusYRYEr7FNOLMMoOT8O87KocOIVXdzHblPx0YeMluOV+5s
ez3qe04lHM66giMVkHw8V+oQD639MqFs/+/v+wN+wmc2A53ZobWAH0Ab/tEaZsu2jpmji8vEMn0l
o/pUz4OxSyjIVvfj6P7ijX2CnDYniRuAvxdHzabxNWIOOpMMiTKqDxAjtzmgsW0yAxtPZPqd/67E
bu09+JVnrPVsth9GDeZ5bJKgGDd9AybONtdqnuWhcFqQZQ2z2sKun3S32gzk51yCeF2W0t+ketDu
ekbvYRrAgfvvj+CeJffnJR/QirLf900CNv9lhy/mDN19l5UXp8GZkmplv3VVG+YjrgQFkDB0MHbt
XSP21wRsUSNmAKyniciiuknf/vZmPqzFfd1gXEfypm8TlmTz9PhzZOdIHaUc5qKLmdTpphkTatSs
r7aZ1aqzPh1ctnS7skw+aWNhb00Gy6G9K2y9xbrCmEB3m2aFwuyXmaX6MctrufcF6RMcP+nRLgWN
I2SGQdO/oGg2kEEzAfbr0rtVw6psZfCAszPdGuVIIapUEzZ2324NNmtml55dDExHh3FwppH1EuM+
wSAJRUtJA9hT45jhZFXx1tUJzKplaR476TSryRggIGJDWlk0k7kag3eEp8W+jJwnXTTOcSwqa4v4
hM7AwZloGyuSPaiWElQf/qyZh94iaSTokmNtwY3rI2N4CvrCOEqWaSIKfhoMKd59qdFHCLD6rkGL
VBgwroYdD1n1WrTtyGGBClxftNLm8gL30j3ZGWYKkTMa7zTbXRlVrV3vL4I8yCuSTzyP3ljvx/Yp
BRNzcOdO31YQWaK0dw6uPwHtl1qz7UsUnGRlrunm5mMAfW0PNCFBudB80iNcvkYBRiB1zXYt0u4l
qsUTzSZA02XEHQOa2RQusQ1FZ4Kk0zT7fYAv6ClALbYWtKc+rppjhlgfMJ4NT40s7Ta2b5qjTV/T
eqwQyyfToU/pAJgCRVeGqkcC1K/9kIg1RkvvL2Kdj9IYLlJQRX7A/gjwxrLZ+/MiNYTDoMIc1cWY
x53rqum5qgA34hnUNzj4Dg3vrhZREyKPmPbKnPLHvp1PTjnyHI36JwgOxabylzt/msetJWJ3Hydu
syqt+msW01SycOu2wWCKneaJw3/fZB+d3MvbX4jwDpqY5Ul3X3X/Y6xllnQd6FrqCwHu9SpQfnWE
mbrQrYrnyhOYCTzhbn3HTtaqnb9EtYmoNRkstnbd53qK8wPoTXs1ycp6TydkHwkd3Q6BiPU+YqBb
Jdl4iYOGjMx5W3RzfQCCUO0ZbqqH6X9+KsqE/y+G6mgOXN7s1vuTTKYXIhPT62w1+2KA1o/Xk8Q/
vI95NviHuLSDPTLd6C9fqPGvRcHyiViuwaoWqoV5V2f94xPpUgeb42DUF57JFErBdEoxzUXdGVtC
/0gi4ZNI2gJZpAbNV/tu991fIVyLnOqPY5hrCqGVzqiRWYdxl0j84y0oL5maCoXwhX+K85gbBeTB
tZkuhWGu+lPAOHBjYGrilMAE6HYBpUCe1QgFppChMUMiWbV/WRTZ/35XDP/4RO50G675ZX/wj3cV
q6CecXkWF8I2Pjf3IUrTmceszfd2+9RwWn4bcWni9u28Sxt1Y4hYQcpd2ZbGOopK7SEwEFpLN/Xf
3IDKOckdKxySyX/rW22xVHXJflp+rbX+ZiZmcx4Xz27dzgP+mZbEutk9sC7pLnGqM5SrAFaNZcm2
hnUcWijw60huwraEOAiq681ePHBiIlyhcLm+OEwuRaeP2/tPjJxhKxqxtfnvO4qNycdvj9U+/0O4
h0iEseqHurHLGqNw0Qlff0uxfTWQtxoLnPIuBVw/0okUCbCPOo0Pvd3OZ3qW01QnEg4nAeRN9AN3
kQxVqmuHrsPoiBVsXtX14O7yYtjL0bVXUhmhxeP5WPXRm0J3fQLICTqPje3ObfvoosxbLjLSMasg
YMmC8ap2o4y2q/X3dyG5o14MJxleVAWSsZrb5yp/rGZasNEqmwda9p+l3XlfZvKFnDkzHhm8FC+a
j5BbT5NwqIIh7PX5NeNPHmSm+p2eYvK+W4sA9FV7HQsAwSUeFP/W7z7df9L90mNyrPeEeBreKkk8
jxVNHa95Lu+Yr4vHabZ+Zn0nrlq2GnyxSutji8f1PMS9u3Ej8KdRHT1YU+OFwOjGg0T3wTC+aq7u
SCFO1WyFGh0pPVcfrBtdnksazR+ODjIQvqfdmyju53rfZNNlADq9MQ2RXlQ6m4fS6JDq58PI0Wbh
XelM54QcEdl9Wj9Ik7q2FdZJiwqKI6m9eEYEOcQSUIDK/uqVVrCb23Rv8ckc4IkXW0a87s7KfS8c
TDyhEzFhSKi4K/77evuAUKRsJV0OqS2LW+gy7HI/iJHmwUOq0syUzNNc7IY82E09HmEhOKPcTbWg
f7IC2q7wqlOpqIgUSOxyiNZxrERIDC+QHmnWm3jOv1XCtlGgDD8nxHEPXpf72//3d0t5CSQLcR1C
/LsU8h+HSGMmrBoSOV0tOZisMhvxPKt9oME29ZtD1afWY5xENuGU7npOu4B1S21d9P7Z6kx9P2TS
CJt0ao42ZjT6rrWcyfeLQXUe6VPE/8e7Zd/AWcetbHmA6f488kTuVF3PUvk625Cscf5kEz2ddZZp
bbzAfKlCI5LOOe/SG38fBjve4HC7qKlZRdFjl2sBmlfjAnLGXbmLd6wosy/SCb5Efs56KHfHv2nT
PmoAl8vB9WkTear7rPPvW95/fMDDPOXSiFz9yiz6vYuK/jloiujYOYI2zNfj0HZFguJMNQ8TTSDK
fuZQbjr1W3Gkh7E+mYm4RrkFXdnO6mfNsAkfs5BrAHcgkMz39swntEM8Zy+//YC6TWR3HxXi1tXj
muXtMTe68qWppXyw0pfUBFGVMIR/g1+NxTxv02++652aCv9uCuMvCeqHQU7BrTSqXaOl/cnrys0k
2gDMdca+K+978RDUYH9rCUGAuTDAHtiyvcp/F7fwVo4j68B9bo7NmhGVdh376jPorv69mK1lw4s2
Q6QRz9M6PtzNaxX0i21hyd1osFSd0pz0t1hNn+xkE2cRKx6brbQXXO9zqnZMb4XwjG1VR3Q+Wi0u
rg+1xqKl/ZZkyyGGvpVlZi88/UkFMVI/x3vHhQ4euKc3LFSwt92gPUemgeewCh5MH3DOiAPvNuAE
WN+NhTVWqaLyjjy8McdHWneKyqk/TUCEp97RsE8YqBZwJL8FrrZXkTM+dTm7wz4FAXLfathfuinL
rn6BM4Bi+6u8kzMSt+Yo9mtxrAUPn1lnElWYZsmJlmFnnDptFzSRtw6QyISVXSfriY7olsAJId5g
+ksd8e9Zj7vUEYx7vCVlhuXjnzcVlUA3K+WxePOyJ4Bk+rmfSEVAjLSOEEttsPdxCFk6u3xCeIvh
dSjK6ECZ/HMKiDAvQJa8/uVUCvR/afPoM60AlpFDve4hsfzzTQ21ske0shbSM/0FhtrVgA3wNC8v
KhHlFslWx2ozFaek6z/bU4cjfkrj/WjE8hwk+/uUMWNXlrC5/BbZ3AkILR85RkEUT9nKU8voTUvS
b3haobb0HU/MjOA+Obw6TcAItIcsbzT5q+7l9QEiR2h1PGL7YFMpRqo+AtIHE308wNl6TRWzbqu2
4MBk9w4VP3RyEA9IvsCW9/1bpkbj5Ef9CEYPBotvygu1VnXyRXVAeqoOncS3o+Ak+UZ+oX+b1Rw/
dd4t8X2W83MxPI+i+SWbDhpHWjJ6X5R3TPDdMEgbPZxL8UR73j0YFrSqzHGL9aCjp7j/ijDW4mmS
aGvpG7u7eoqLzT4GlKgrXM30rwmxFTFBYFSDFJW7qK8ahN5IUnX64m+RYf/kZn/yeUwkADmOnWp5
SFfCW7doVIlHSE/cV9Z7DXsDkU5IPfBkOnGzrZc55X1Yea9IwI2e4oohNdlfnyEWlQfLGPhNHzrW
J+OPcWQKt8rS+CkC47f35GvcZpfKa3pY5PLi2EFy9E3CCmUfWDe9D77btS2P9996Q9GW2BDe7dwk
0/FznRvx1muQSSluof3AXRwm4xDt2gHZTBQZmKZL8cVniiLNvD2mqM9/+1xBD25nQaOhVfW1dePy
1bEr6+jJQqCBgQNs6OiBerwXbxDQbjOqYz49X4ZRu+7nwWWsxP4hG6rYXc2uFUOy97lYkQg+ACFR
iGyXXdrc1mFS+/IQtIG9TzXyV+YJ8E5iK+pJuvJHLGybqXPHZhXz98JSiYNZ9PZGeJ1amQsfIhbf
x3rsro4vK9Y/vKEpi4fjxIdfUc/62sH2azaqhbnpR8WSqRuTd1xeG9siIKSMJnqmmMQElWXBiyNR
Q+ddDJ6AY251l/vlDcYbow7sB56wJ7SND17Wjjcx9NGmICli6rzFI5+ccPvjgVwcB44DR0pZqboa
TptuUhfH5cI0d6w6P5VLLKOO4g7pZnD6iZtHPo14Ip9gh53dEqHJVGZBaPSegy0eJeUcR/IcUfRT
gTTFjxSr12YkZKuLez9URb3KEbLsIQ8v7446xagbVMw4hE4tE9hjMSEJnQokjmVsaGu46v3C5TmC
2p/C+8XtGBiahg2Cuegrc5EeM5pKbyNolNWYdDhcYf3tapuFO+qzOIfdD9Z4LC+qBwpjjSxHZn3j
R515DWRqXqPlp9ycvzZ9yw7VJ4hyQdDcYTQdFyONq+sdBis3j6OHSbbu7HwfB+Dlg97BjJOkWLIr
wmH70Zux83krOWrpk+hg4WhdJk9McuBi5A+x1xZhtQys7+wPcyFake/pr+HqgjKMZuNHUgXWTrNi
dbKAncSynS6t1hPVJBJ7Xy8ffdNPXzO9JvBUz77FfSFP9xfVE82g2O6vm0EXtI3tWxOY4qoGG/2o
rldrnBYwpgrKvE6qgcVL7ZAl4dXHoaifEz0pbveXPtHfuwQVvHTni5ITEBu37HZmE3FilGMOsFkn
k6Orpm1nVr9Gx4nPc67cc9BWn3VngpjU+mqjJKK0FDDp2YE5VIzVA4tSMihzHL3407zHYpDFsUdA
vLr/muJj1JYpjc7f/hVNwvq+EoU9a+wQTs6rQI/3SUD6plxe7KVfab4s/dVXBPDIU1Tzi73fxWIe
euuDnFiJUXoORKK0vdbGXlCdXqK8oVDCMAsqQ3vRJDrqu+k3GSFrOiggpq7un6Oqap4Z7plNtdYa
29rWj6hpooub1tElRcTti7ZG5saxLRItPpaDgS8AttGj6l/91LGfFXzrfMJhBG+DE6NU4283OzPp
da+m4NCictlaFebEjoSTzZy7LPU9zAHe3HbbxvKjjZG1Nz9367PR4z9hnv7K9gN6P+MJy1Hzru9p
50hmHzYBRP/Q8szmhJ+wObVK6Icit/dO7HUvxliRWSoiDqkGWMBUkrgqxSF3Uc43i+HZicz/Rdh5
7TaOrVn4iQiQ3Iy3IhWtZMtlt+uGqOBmjpv56ecjfWa6T89gDgogREl2WYE7/P9a3/oISGF4KmPW
nW4b/oiW4X7ogv5Sku1gLMN9K9CcSq1HGqTnEDNF/xJCKTsqmlntTbgcqOsJ86hSqz9lPlPIcFod
81wR33tlyG8wDJ+HjE3lSrxoQP6fo1DH3Lbo12Z8MLtS5XJJi9g6xAqzWI4q0iHluKVKbU1PfM7a
LrUpYa4d4xx8areJgZ9Ji7HHzAjJja1QPuNiaUd1eFW6yOuJ4Xig/82OkN7yTYcKzotE1l6cUpi3
0Mkox6KmXr/1q+Za47t/TcX7lGzXS81eBD5lPiG6a5xvOdWEQ6uX4w1WI7aJ3FH2TlDWsDvrExld
KU2rpeHdtE+TDIfIExT0d3SIM6J9on2a0dkMQ4sJu6ojEm8il/2CEZRXLR9mP62r1g/q3L0RCJtf
4qJn1z6fGkVpfyRRAZidNc9OG2oadnTSr+tB5iIGD+BFJVT7OJjKSxZV5YXR3PGa2BggZKrl9kvr
gm/4OpKocFkPulHbW1rczgZdKOQjTHMkZLiTT3k52XVTODDfZOluVGLAKwNKVX3Q/6T3xXJn3qhd
Rp6uo/Uer0x+1GqzXctMcQzYvJZbDZvGBgfMYzB799BTV3inkg11xu3JkEDTLPgYds0g+wMN5Y56
29Q8U3cJ/BFLtRr3bAXdPzudT39q5h8JSSXQK3VQ+qEeRYc2xlfjFsfODuHc9blOF5uwmZARzq8z
HYiFYZb7qAACn0z93iwm1QsVYsXVIU7OVAa9DiDVTtB+23eanp4w99cen1R6aNup8leiby3wbFdy
/N60EBXZ4a+rMLsp+tvYpScrrgCkq9FPl9QKP3SYrBPxoMotN8kwB57SNuUh0rXmiRAwgAgWhge+
mRsVc+fJ1d271G3qN7PqPgjK2NnLzhbRJi0SFPRQPzDGR3nt/gFanXcLFaqlZ5fGCux7Uy39FZ1Y
YYMRXGiFjW7CEE+ZdQtduNhxBsxQd3o8QUqIuWsB8Tk2hJyurVks/oI1WZ1TgonGYPpjlpPuAT+A
FLJssIcoJRzQzV9LbZnSJ2pZaZKcFLQJH0KPyfbC4URjUuib0rL7qzv1fkVWz28H5SMqdiKJbIaj
u66Yx47FqRemYcLk8oL06WN0lHa+26yYvPUiNmb1e5KmnRcCvHtIZ7xVUzkdNR3SLTZhYlhIK+FD
b19zQ9gndWLhoAs/7GxwV8q7tGm4m3TPstqGz8IarzZ1jzpefF8F/w1mEWROjIxddKz7MbhWM7t+
z+pU/YZlE4K9RZTcSsGwIaMuFZznKMgvWg0iMpL6D4Nooye7ACfRZixHknxM9tbUBJt8YRKuh8Ec
jG0aReSQLF6YshijgxE1gi6bUJ5UULJ7VmHPgB/K4+x2BOQpHVM2RQKCT9sevWBryydwfNahsazd
yrRLq8Cf2jS9u6KIXpVB+9VqUjuLZbtZ2EMLutZKtuZoN3ugScE5lNPPdeQYy5GPn/zxNGZpjMIq
XiQz9kDaOU5wZn/Uf/NpROz03PZ7Kg3EI7ed+d6ZXGiIjqdNqxjJsWVi8l2cXWcQSZ+2Ggzbsp/E
QVHhMNDtIi4ko05TaSqjtlHPrxBmM9Y8SfcZiEeAcd1Hy6XfwjA8jUmgfSYobYCwMr2qJhmzcDmf
A0Sv5E1U2Wk9zUg5e7LoCeaB9VEUbv026sG8JRGmOIdjpoNaYsqd21550/DK5jpOJg1D6UvgKkDG
VfEmSWXCBUTqF8vV7s4WLNEbaiX24PL3sd524uAKB8x9jcIqfAWNMyWStXOPJi/BiUPSjOypyRBS
sy6l1kWVWh8SMxU38IzjXfSFPNqp/j1aQJ7rYa7gqltNeV4HMINVVWca9VZUs7xMan+tsWp52uDq
z3mMnUrGzCKp7K42GgKqiXi/kBRSd+BFJ60RfE4JX5xOtr8GxLQbNWFQK1U5b0tnBJM0TtPLegu7
t/IvuJ9JN/ycSUtcJsf9xJvsPnC8b2yrH45u2E1bzQ6n70Npb1tLM9+mnsuU/mx7agDLNHGnn9dt
qUP4Gf6udq9NRnhge0poStIlT1apBXs91cWVGg9GrYEYnpB27hFYdPFNNcNr2urNj2FudU+aSHC/
JL1gcXE09Mp3tTxbOEIeXF8XRWbl12EGfu2pSxQegw4rjDLvj/NUaq9m031M+qxdYjNQb8OgHsbO
FJchTy8mMkP0kZz1y0HvOgOdfImf1VnitBpIFGIRNzGcA7WUInpSsyG7OqHzbBklO9rOuI2uBPTl
DOIw4gjadD0zQQnMBvWopX+TyymEC1SiwRWS2eCBMTAfnWmR6WYVfLatQVOkSTtftCTWEHyo4pqb
82doWPXJTI1415uAeQo06rKTxKPBkcn2blLD6SS/bAmx29jlYF+nPJ5gx05ojSWpvJpNgNgsW+3s
ikaFdyteZ6eotgilBZYWEd9YylM2WD7P1omVZ6Fmp1yBEu+krr2xotjyDDDYW2Lf2JEmVCOT3IUk
os8gg+l49TUxSE0p5XPR9b+qAgUJXggUcY7QWK6laCxocuQ7i1iac0jR3lDyX3LBjuAi9OCWUZur
mZrdxI5POY5Vfx6RjM1N/D0OiLAKw0l7cVhMcAn0P4vaDTxkmvLS2cZNm9jlu7kM2S6wxic7PPQs
5EC4usNhYQlm+JJx7XzpWdWo2gRqoPjrbIuWf2azDIqKMSVSst4TcWX8Ilu+Jl75QT859q2PqOiq
93gao5tuFp8D3Mwox7LBLhPIKOzUm6IJnfA3pWdnJa2X0iYnpkgHdz9EJcDnulcOUZ8r3vp/IpOF
tq66UbKnO7LNpxywWWsDpwuRfw1zxuDcVZWX23lwXQ9Vy9wSxObO6KdLqVrjvaU4Br1OYffKrvtF
SdmwMh04rAw+WxLo0JtZ09FYOSoWb48zKf2ur+Lpe4xCKtRQvaVFBsfQhgtRlpb5qM1i3IWypE0M
lrBf6Iuyal8WqeZ1bARE0rBU/5iXW1FpoY5Nwxue3zfQiv3XhWE58cSzvJBw6kfZjS7sTKPd6nR5
NvaYLtJ1qkJUvLoDXfr4SsNlj5a+uxmhmV9RIRcAuSOXIoZdASZgCRr2HLqmK/2vRUZLu3HhjiSI
jiDDBUmtvoVB84Fft6IcPvbnttY+80CQK2en0IEDqVwUtVkoZyyI1ThTqxMCAf6SphDfKuIP+i79
xjKt2A5W61DrFspl/an1gHYl3iggxpar7XcrFROgbjY8xT2zw7oTnfM843t/iOL0UdZm85tAjOdS
UFApJbKwJiCj0clVG6n06HM5z5suH5pXu8wcDFM6KsekW7bo8V2GqnnNgDZFTlh9c5z41Eou9Wpu
rBe8vce1UD7TmPdNYGOepRefaOjbynMK44+qY5wdIMK9TM45c+k9GoXV/EbuUxea9bPH44g8xpU3
sOtUp6v3bi7kPdLgjIcZqw+AShK5IfetB+uYWW35tzumtBKe47jpbn3muDw9SsAq5LAhoqnZayY1
8HkQ07WsJ/uku8Pxr9FY0gbxw5Lxrk/RtxnoYv26mELY72n0JNwgRjDIev8JZ+3szwuKzxpn+44B
jPRFsgP8dUW6rk31NpFHrTKzzfqU9VBN7KoSm9hBh8+rxCtxcBE9qOT9BtF1SOr40sevrLDEubA7
LDuu+jwvBznRoihKER9Lc1SfQ6fUnikYvYkA8d96V1bkDJdV+QPfxNoEVyGQ3YOmfqwd8s7qyyet
onK3PjiNVYb/MrG2ej+4G77c8d7hSvqalMDNpUyZxRZrx7FfheFlwHSRAUReT/MgYq2LdyVGuLzr
jbl8gMRxr3HUn7oFErAeZIRGemIveyzEYZq16a3Xc3szWaI9r18SxmiCyDTttTMp4355aB1jDEhM
x4NF5zt+z+b2ZDchnE3mdSLOaJJWzLmsY7Nv06AYvqEOrN8WNi99gmZntlJs10ezHjef3tHP60L1
SE9NI0Nx7HdA7+odVgj1LaV76POM6NDzZncx7HjaYfI0aWq9qVK+zl+HEvHzWEb5aT0lh+AlVhX7
sIhu4yGkMVpkEWmiXO17YJWATnBiKbDdMTHR742GROK8Yu5NGDxKi8kaJIx50kJjhxy0e3MkQqwI
oN42A3L0ZLdN6BlBFRxZT7wDCtFvsUIiBHzRCTa0Nbwo9RIWuK1gw9PZZI1zVWT6HsYVUSnsak9h
P+Xt03peKArTYOYO7LH14JCFQIiIY6W1e2qNtDyV9qBDwM0JT6bqhUdVFFDU+B29aaksxpebJbIM
CU2MmE4qcj91LS9OdhzkwHwh6m3W83zQ8q87LWa1dLM+vh7+evpfz1nv+/rpDIzqdrQkvXmlLk7x
cigI6zmtpxNDXcpqlHMM2e6/btIw5N6/nro+/nXnejNZXt56S23M3Fdb0KQZ1feUT7EvTuryAr5u
LS/3b6fLA+g5//vR/zldn5Ksv4Eupu2FCFW/ftf6ayLLnUAE0E0SB4nfdjDNHB25w5vzt5vry1/P
10O1vKihb3gSGOSc4EV+iIZqyf5E1/x/vJD1dH3F/3ib1geISOmI+4yfKfRWp15mqK6rscxQwf33
eTAqkA/U8ZAtayVjCpbvCsUWj/YmmvhqODT5JGdPjCS5zmX1GxfWJyKZeIMmLw+6MzNyv9FF/eEG
zp7mybUgPhDghHmykvDa5cIvClGwbjA+bIsOUkNkrh2XrOWQmNt5Sbs4G95sPRh92ogO0y+bMBbk
H/ZkY3hx73ipPuJC+9E780utxw9cPDrJ0eqHUc1v2fCKfOyTFvOrIIa2cKLRy7SGfZOkUQUJ02/a
OqbMVFA0hagUIQ7W21fd1h9lMHh4MXA7u9nPQlRvRdTLnVOqSOi0t8rQ4Jooje3lxdInEz/c1npz
stbakAuupe5BND9Epd26IsdC90BFP/qhbj/bUbh1k/gBDuRFEG3Kj/yCyLzo57PWQ2dzLiAQZqa6
y1xzF3YY/Cn6/YSIIIDsY3Ksy7uQ6jX/iNzoKlN17ygNCF2R8IdF/a61hLYRqiTUr7HvCRaVulbs
s9DkAVsMpsq6jKClB4e+0eCmmmTY5fO+QxLiA3X8niJHKousO5hV9NLkFJxkeTY0INrgbufvrPTJ
C7JHApjrcJMPNiJgsVtW+keRGbjMDM+G5sS8TqupuY5U9A1ByC06Y08J7b2jDRtHRWNkYt/Wu/Ae
zqDMCsam6jMcBx6Mu2DjFPpDLtjvznoJk/4M3+ugkayeoWWIvtEB4D0xcvp60Z8x4d9CfyqzhLTd
UlvCIe6xAoi3YENF20p5LCucqNVfrcVHH9lnNF+npC0/hdDfOkEPU987ZnsEQHcxzab2nXdlP0Vg
i8NGLX19fAqy+Vk1klcXnw5/fE/jhAKkS4V3W43hd3REHWKzDTgmem5uj0TJwYminKiN14c4e2a7
U23ytvieGv3PHOFiq9rRrpI/ZTQ+UYw7q24Z7dw2w+oJpVirdT+KdArTkUIVKyPnKtcehjNGnj1W
YoOp+a0eyBMszR3bet+e44/UTM3NgKJoE2eU6JpiP8chvTe0+YNdgLAxBSmh0nftlLdteg1km3iQ
flpvTJl0+HXEtDhxsRMWyJwljiBxzhPy5Z2D1EpK+Tk34blJAKtlCGppgcQ3hgjfiF9RCvgtuqm6
JQNjJNcCAAuyk4T05hgpp2iyG5P3kcmmJd2QcHKDMpEVfDr2RDqzpdM1TI9O976OT1kVz2AcliFO
x4M2Y7imXFSFxp7lIiPeOhaOAmsvZUWe9HVzvfdvT1jHRSRx8TZzoUPMelWf1gPKivok0/JoqEW7
X4fFdUpbB/6/Ttdb633ro//XaTlN2GvXR/76OT1iT9OKvvb+uu+vH1a7mlZIKQ611eN+6Izq1CyH
9dRI8yLbrHeu5+uhw4Z2QhOyyTsrOSoj8iQikpmtpwaBymads7/Ok7FcYLDMQOudfz0Cw40cpNK8
/eP+r1+23jkZgLT+9su+Huo6YVFfCOE3Lv/j150jK3sGZ6v0uqGpSEyP/35Y75P/84DAqYLLvt3J
op09YlqiX9H3qg8J+Yl+BwaFpdh1pz8siL9b/FgGFbGxecdcMgS7CtzUYbb08VLjCNnWogHHZi8G
Wu3mGBltLmBKvoUb98jiN9josh33a8oMbBE0+DWSXyV2qBDNC2W2VnTInxPx3SU4241wMbpC7H5u
xt7dzWI0jko6mnerUnZTHJxzY8bSmqJ7wBFgPH2JXio1uK8JUyDfygskYpUAKZ4HgFbeisD9k064
ddBy99sYJFBiJvb0jdqUexR307WmJ6SVdfZWRfWjS9qI2hAHEIRa1Jh3WdVEImPllxl5d3/kbfPD
cNKBhnP95oKdoPuhtE+LWv2psMW4jfMlNYjYYpx5VQZKWcHup8TlqdJbFNKJMp1ryzpUbbY1DEVe
2IAkd1OR8b1i+1e2OWFU1dydS9qjU/KHIk2vjDtiFqgqoe7MHcrEZrLvjXg4xsm7zCCTQ82PLvgs
ra0oF3TYUr81WzvZghIn1mPZzlBw0S6DS7dvqa+nab3pOqv9NoaUnbgAX2KXjNPWam1PNerwaVwg
xTCF3LJx3nP3wxHLZiYwiwPKvZjU8mXD1JpXm6LCVuIC2Kkimh+i1tOrmSd34SKLCagbU4ib+eb3
2kEtzQZThDvgepn6e9SMwpeihBfVxv2JmAIaOGm/WQvWWRb+DqM6v7oljJHEBR2kmbQzFdV5SYNH
QKnpz15Pvs9AFt7xmai+BE3j23VUey4hHa/wPP+kthGco0gFQUDpMk6CaAfxi24Gm5tbEX9DT+t4
luKOvkb6wX5KieJsZ/5cbHTpccAwsJnrad51C/swQ1W8tQB6wB/V503qNvKEE6M9CS4Ze5hxujjD
VelHZW8mruNVBHvterWJj0a+pYLddDULdiRvO7yf054S3uC3c/sJcHfc2Q/NCSFdz9pPHVL/djXc
ipSEgTAoWIdIoG8JpoGXNG0ndt9smoHrWXhMiM7Io4tAUu83yoKILqwtidj2b6KAXzXSqULNfZ8K
zAUVJmZABujr84rJrxCtr0/2eEeF+7tTkdxp45RvaL87VK9LsZ+SCYJGRAsriodTw9TyNJbasG8W
YqszPCcOnru1iBaUzvMA1uiGWfiIolHdWyES9FGW2mm08mFvDKcFeXMpw0K/rLd0c+TypFzlo8f2
NIC2l1p2wWW9JcFonBOXtWZShpgaJf2y5WDje6I3p4VbHNjVYZ5IZYE3rH0VtkTOMqM0FQU/IvZi
JauMI/CzehvYE4XA8Vc3zN1baXcPtZyTi0og25Z6fXnHBF/eq+ClVKwCoTj3pIYKh9EhpUrRRvtU
Ltxpu66jXW271caIqL5LWYmDbow0C+Robcw5yp8xvmIrtu7sNY8m2koM/UOGVSiIF9BJuP/rFIQY
RSanZdDjS+obYN38tjKvjhs7B0uU+jlPHP08Ow31Mezzu1W616gMMQj7DxWErTRB2toOIetDMq3p
EHbvii6dwBOsTb/wZZ3VqBvqgMU2dYtfJhrtXUGu09NkGt0xS0evDnSXxJ2SKNW2uvQ1XAdY5TMQ
aIpUGVTjg65k33uWtacpH5uNzKk48/kyFqo0axE77AJhzltVI7TK7hmaojI6GXmtnrUkpPvSsJie
VR2RTYEwW3NmkFaqZXm1lWeHCdyYT6nxKvK6uNOpcIjfsV1QjQRk9GGt7vkpMm96/tiBRRwaOJ5S
TSqSNadz9xZQrR2tbwVtOEVjiyKfZ5IVu49RM+6RatKsW7J1gCL+6xDwCZlmFZxW7EKY4+EbW1I/
e200H1lAoCAMdxfFe95p/atMAdSbyJy0ovmREKAId8FAUSYzfcMeL7xUuRH60Ki7g16zFyL/wD0l
49A/wnkqjq66JOItp5PV2LtwTCint5qzmVGYvq+3Slg272i1eN8Gk7EWeNg2Hwa+Yx2Eta0Gx4N6
EX70aaGCzIojGD8L42JUTr6p6FswwzUOkRZ6dC0j/qLMmaWf0Tn6SbFenwjb60xg3T0kkbwyfg8b
S+rW7zFMbAQIwnp2q2+mHmIljZCt1JQL/FjHRLuIjvyxlXLPMgIqXazkl5kx6eGwr5hddPISmh8+
6fTc5mJv5Ea/a4C87s2spxsL1os+b9O3LA5QTQACOIfQa/fMqgRALnEaqQsfbgxLeYAeWmDrl/R0
6jKjIzaP21Ezcl8zGtd3qsh4sljVT4v5XSllg9+3JiEO8daUqtWfZtW+jjTUnipjGu8Km4vNVOd3
JemIeJdIcr/JCkl+agfiig1jI2pjvEsrzd+ztje8aXTbW15HBj3i5bUlafFo3eBVsZHn5sw8TYMr
run0+maV7IQRW1UfeviQtu3iy45ysBvZRums2icDvXoy8OAegc1gk57Qg6gW04/2Rr+9PbSJ4W6t
zFKfahUSrkayxE7BxaokDEZF51o72OmoGhYDA1XvJQGT3tpyZdRNtDcSq7okdPrvU5MQWqoow07J
I+JgF5N92BNeAoi9Q6FiRDvKxYw4Q58TOGx06B4i6StMtnkUK9dMOvuUEfZsDsqfYKPM16YT+nNI
ZXAxLvCuLIyOzI4eUR3aZyyp4yZvJoJ9SMnaDmtl3i5pApIGZBc1YAazZg20LBcUweAb67qFGtF+
uCvOSeBzTiZymSr+4+9VtWs6FcHWooCleTTC0+ide9N+rEuWIkXC4iYGOgXdhl5gZj+4NH+uaQ+1
gp41C2MAjtRYNzFxJ5uB/dWuXvJlFRreu6wnM/GL7xj1qF8KTDWUvD5cevCrDptCve3J3qI0qzYX
mCzqURWgJwvHovpuq890cokfXg7rLYnewQugUPprkC5E9mHnaFRUWoUZylgasDFaJnLvacZDJSRQ
Q11kU1U//lKLP5oFYDCP6ObnQH/H649muY5OjCIQ0yp3vI1NRrtfs6D2RJ1PehFsLMaT87IpiitK
/TqXAthaDnHLdYFka6NaeQ02MxQY/bXLAo1MFpCGIDwWoIkQtziU2oGdI/HLAPpgJ8TVe56YFEln
dafSp/NXwbq9eGfATTyv7+5KAAJpfCIlj8RtOXjoBNsX3onMmzDlXfTAuomFCNZWxr0RuvbEVT7s
w6UMWVrWQlJJC94dRfs0e+20/q+OgVZIV2vyxpY/oszNHPltShjMcuoGrbmpiDpEMkNBWGT0wACW
i29w1uWmSGzxs+md/bxqcURInmK/qI2KX2CIADc1mfaCxj2hnoEGtiE8/SkfLBIIB2CfnVarWOsJ
17mJNpq3imXCMqa7JINefJOqKZ/s9K6g75urjODTBoUcMgcl2o0V64eole9Mi5chyLKdQYADpnto
NGTXogd2UZ/xV6zvOqbbnyOBctOYGC/RUicmkZa3qngJRaGdwfDdVkf4YHb4bGYVVuMSFtMFXbUn
FoH0vy6KL7KuBiIRaGSXtfqri1znGTVBd8oGg/0Ql8vg6N+VVmivmURgENvxN3PpZGKhnU9yvWAR
jhQbiyS4AsHdt1qpHVSxCgkUeMH9qhtcHxXieFbaVmW6IBIyqOGxJNr568dRN5HIEoTneJmvojRv
j1Y502vVtWqrD263G1E8vybjUhIQ9SlsZ8bGFi5PYFAXArkFYzbuH6US+WxD2MYp4nMNNZS0IfD+
DRdbnwAGMnwGskLmTo6FtMPxW5+3r4Ubo2kiS4YOjY5fhsb1MVyK+QiDoKy2pnaSjWptANYJH+NC
4CW2i5gjjT7hvXQbhTwQP+3d6XtKKZhISZJHg7YElmtKiOxlchxT9k5ZZLR7CF2o7sLqxzzRyJjL
4TmdKzR56QCe2xC/GX2jJHnOIotp1ilzb56q4bkDQ77JR+SM1gi2RA8CInnIGUtdNzuUNkv5GE4t
4kw81YjMl6E/fqrU8F0zG/eWO6F7W/S0qJ68VGGj0M4/RDB8EDbdPBQnehguVpFGTvk7rKVdI6hP
6n3b+cQ73IfQgcMRRMAO3YyY4L5sHikD4dPkfGgxCCBCHjQkjsnsJaCuzsiLv6lwoSM/UEL5rbW1
n8tl9Qrfq9vndV4eFtksKVJPhmSeqKhAvKk59TEyzlFPjul46/rBvpMkjU/J8fFM0X1v8SslBfOa
a7c/w5fkFEB1tHDJPsh5yh+Rou8iqGa+GzBEG7KSz2MjD5XAr4Kt4hKmGmGY7pzt88SYvNqNm4Oa
WcnJhUK1br7tJps9NlXJRSsXZ02Z02zNTfgkrjnvSISpW/WbvjROhTL3B7GsWtdJo5nLncbMfyzt
0dgO7FMefTYeZ4fPSFUQT5QBI6xdo8FWrbd0VOxrZWTjKai6txWxsR4MCTQhkMHL6lrtzCxGaqe0
3qRmzOb5PImNEqmgoVF6gnlq+DQCNiB+3oqNGbHbrir2yx0xEcSXmYimWVvOfYi6wGK0iqny7TC1
2wcXuakHN/XHnFfKS6N8GgPb0qKnCF85yh0806E2omHrTOmuZV13TthZMByOmYMj0nrNlrY8fMnS
g1OkIDVOk50l1Jb9qQ1Lf8j49rAsY1ghUorqxHYKneE49E5EaLxjvulWi+mic/v0gBbJIE5MN249
cyj5DHrljU0U8jagZFkPtVHBqTBzTwl05xTHVFCVapCsiHsgNdpsfcnL3NqfrOpVT6C+uBGpuThN
mcEIfCB8fJx+0Ef0dAPrgzYx6S0jSVdxaU3ZMmezhHBrli5GmzhUklOWA0SQbCnwWrQfUIJ8BQ8h
xkhONBLJll4OiSwjhjP92roTvCFirqTXMb9vZtP6IPDWET75GeaBjEmSJaYhOhppjaQyyBIoCc52
CPofWNhezFqVVxN4akqxdGvSg3KM2T3UinUk0La4F5P47J3cB3gb3UctuQgyzAYdAuYyBbsjBZUy
KBfWKD6+uifUVaZy08naPFOqeUZjOqKd0MyzU8wjmXzNTzGY7iNnG+64wK6rIHZwHoT5TaH474cp
LLZg2bDI5GcPr+I66qTUJXL+I2veh8DGEYb4OGYgrGD/HaRyKtlKnB0cBc3kD71V+fAsqI07df0o
G2wnvFl5ZgenEoWsP0rVayM+7dnRSaiLDd81XLmlmucZQ2GDacujLehRDCIsk+ze1HZMMqglROlF
GupSddTdXWdXfP+JAtvWYAN8YbABpnpIUQRREJmEMC4zsPPT2Jv7ItaaLZ2q6Klc9BC4A91NIppn
3iv3VKtISd0GxxythRk9kRteWiy/BwP2Bdw8nOIJ0ZmEQ+whDjWXYaBHMVUMxsNySkLvf7Bz/jNY
BW8k8R+qsfj7dcOBZ/7vJq8sjWaL6rcJUwAFjz6/B5SyBUSfYUZ3hfQsI7ZpN1MO8ZJGrz2+fs1O
dwlnw+L7/1vOAMfyn/2byd+iwS4ME/mntv779z9G16CMJgCIblFdXJFNKXsroXOcqu0LwXrarnzR
8C14VaACnCG6HXeBrXxSjP9m6ElBNtGQ3G1SEdezkNirU21AvVidB0U234Ip22NrRbRaaAJM6USs
F/PUDwMxjMis8eC02oi0sbi46qz/LmBZ09aEfD2pGPDH4FwENHIIz1TfAqG9C4WEeLojf8CwMs95
bvXwe0jowbNwbPPBuNP6NcGaLNvSLNh1SajgMjUt3DxOcxaKCcgJf+m5m01sMoxiTCN3Q/TRKwmt
8ikq5J96wTJ3jgf3KTIn665MJkHZwxj/pHD5HtD9M+VDIkE6Gfj2t1NkFt97ylvhcd25hX1cHhOl
PThOmF+oy+/DjrU4LwK1z7IlcbMrhfzy6xCk5qFrIGSt00xpK9CNm/itq/ii6mH1YHmmbFjP/sZA
Op56G44hVgBnBzvgo5B18M3Iou3iQ72gATU2Zhq729EJSWNbis1Trbi/tPh3UtTbKlNfyHxonu2R
sroaYcwAmhCrDQ4TqlRKpKPzGBz5Eg4DNsDOonRIrvwxdBXevEWTPYhReVAv6De5ljSXam6by3pL
RASXtraFXGFU6m0TOu5lqodDi4e/3hiJURz1YsSEU3iqNsW/AhwfFAusg86E+zTiDXv5D9/q/4MR
YQMw1nWThDVNtf5hmCb0dgIGWlfXQWGhPk7lKUBDNsyXaKLKEKTtIW8Sa/el6u/IY8CFkWXHIdX0
q1OZj741xv+AOPnfUCNmIFUl1d1goYzu4h9XfehM2JYg9F7TNYcvnFhDtJOzDa0e+idSYSRbi5he
mO5Wq4xz6Nj4Omc78SZ3rD7+/3fo/6Bo4G42VdPVhApk6p/AlVnLQgJclPZKjb/eFdWgEd4zFGgG
y8mXajkic4KWjZ2DWgudwHNTCv08sY/fB8r0NulD0rEjynK/01p5C+rfWRy0xEBCFyiN8WpW9WcZ
hckR2TZxdSgWkVKE+jVget2TzhH4tpVHN5UZNoNAeVbGejp1lb7TItFv88iieQyRssThcVr8kV5u
jPqzkDATQpke55K1Hq5UcH89coJJoDnGTOP8JxLV//oi6SrfIKETtWPymdn/wOpMle24PYCLq1TO
BqWAi6pOv8wkUJ/CcYy5IL2U0eRUJKf/YuzMmuJWtiz8V26cd93WPHT0uQ81zwUUYPCLwsZYUmpI
zdOv70/l290GThz6pcIYD0VJyty591rfkmaWHFShfcHDJ+dJmp8j6Zif4Z8/UGF4P46t64TqoCu1
3YlV9ZutHiaBEzvk8p5o1A97TsLxImoadw3Nfc4R7yGGXLOs/RdzksmL2sft0eIlj+tK25pmz3bc
pIdCUlpmY9PgVC9Rt8btsBlyHx8r1sGWQ+Unn6LxAUWi8yzyIQIm91z8Ae8ex9FxNFH3ANq6JkWP
PCXX94x/XDIPU2q2eaHn1ZKhaK3rkJ1SmkOpoNYSblkR+w7mMdBpkXfSuyNSgw5KwPhkSkckBlLe
VU35XeiqvbNSbxVkMVEkncLwpA++GYl1N81PmC9a+rIvEnPmp5lYNgMJCAO3V1Aw+DD1vcBt9Enc
oTZdijcbK1dperDAdGuWyujh7aXqi8DzCHN0Tlh0/H3PCPNADNXZxDW2G5QSVlXlnyRV8v4aWNa8
XPPNvTL/VrfC2XQhfKo8JVbITYvP0hY+liC6TY4aml0H+oXp6O8WI3KZTJfQufFU0cxGru8iN2fe
MPmIB+fcKmP9QC6tuhnH/EsVUI1ce0bXl2szKWIa9cldon181mzw37pl2OAOKQmn7/92bxPVWwNm
6Y1TolKdwbnHE/eV4V0FkgrdW07gS+xaLorWXFvpjdrO6iD5aVQjxOoeFPaYqNXi75dJS39/EQ0T
doVG7JwLI8B7H0Zg+KSgm16mnaCXKRvpBfXGEDn0mMh/1Crfvm20qDxXmXqQBBB3JpFLjLFfXMqi
GRHmyJ+a9O7qbKgMe2JZh+O2qCGSSqm5G5QpYkwSSMGS1lAe0+GdKLhZncQHTlPznCb6POgmDk7t
rIOw9Q6y8DkV4TcG8Yc0eoob1pxSnrIieuIYro4bHTrSTEvdbs3CjIXLiT3W2g4ltCKBgGSF3EeR
zF9xXYoxWBsk0bzWjrPPEao9k67rQp9x489oC3/xQSJ9ZrfRbA8iiPMOD5MJn6hTnl4Gt+MNyulb
CzjCwadFmugYVTs/3mmRxthJG19qVqUFg5hml7pM4/7+kpofnkuOCkBfoCzq0K24rG9vM90IzMKr
LetkU9LuOgXkdGJYPTkKBaDbxnZPxsjBcJYVOf6EMEQLrUhGJKq2SqQiViCX4rUHjPaASwepByEj
e5kP2tyWibVXUq+ZTwCpAl/42EyHrzE4mmQmQR7lMk3keh+6+Azq9EMFKOQ2y8C4Mgc4qjjeWzgV
y6Gok73KmOvcjYwB1dGeVV4zbjCkH6vcyZ6c0TtgcTHX2GGAGDH4X3hJZG1Ncos/+bjsCYPx+zKG
XsLhtMJTaamGxZLx9uOqCCX00kgONzihceiG/XGw9eeu9LuFp6P2MSPnBIT5OjzknOGtKpMK/Xqy
dyZhMHGnUOXxPW07RB6rMHhItEI72DXCFLuuXylsJSLTsTvjH32Iehp71xFYGgVL20oumVVmOEUL
pvZpJRDwu/5NUlf2kmE36j3FjInrauP99Ve1iOVaAal1Y+be3u7pNrTUwJuBzuY8L3CSUcN/D3En
rUSqZ2t3OgXfVQZ0CgaTKpa4DqmR4SLKzF39W1PSC2sMTh/mwWjpamKJvQ+j/pvIdIYStXU0/ITQ
KGrpLgj7hacq4TyaePko3J3d39+4xl88QiDy0KC7OkJIz3l344YdfE+XwNoT+gtlFqckTHkhoBnx
s6zUlDwhnP6iNqbINSjjNcJxVIERRQrSjhmLjs5ocGTq6Sg7OPuPRsB8LM6ar7BNnnMt/UonXMzF
5LV13WyW24iZiXfZeAkHvND+EmVynJnrQrSPuTvF65rlJ6utMf0Ev99r3GCOyb5EWJUB/OR9PKaC
Kc91ddc/WZZDG5+ZXBx0+loPrZdA025HfTB3SkKAuBcEOt8HOK2IoyVbfd9QS2hdC3iR6mLp5srZ
VhJ/a2kSJghkmzKO3BnEQ+RglhXPscTej3pGwDA03NatGUzF+cUUymtqhWvFZxQM3a9bi6CrV8z+
8NyyPX/ybP3FUmRz7nbpBFDJTavS22crzl169qMdn5OqQyiqD0fhOmSQCfcuHMvHEQj6MY/yFAkE
InK3P3LwBaNuaNEhJXYKPWnY7tI2nF0bRX1ZHl06dA9GiCCk9Rfso1tuxOqIAEYw1G7ocDYNCH81
wdk/1HewjmnAXN3oGiQ4Kt0YS7nCXDZRja2SZBe1dvNNmAzJTYXnnSdQLZ5K/zFhp34sp4/Frd3l
yMFlL73RAMUEDK+cTIGf3PsfKkgCoyFb2iZ3P4m01zvnt9ogQDHSJHXjUxsAB2qtXp8lvkwOpfGK
k8i86exiGXUpCjthl5seH9AsJZlgH9r1yQzcy+gzB3Djduej1K1DOhGZ6IMzae83hlkYy2v7vC5T
RBf47Vd+PdQbiUcr9+X40OIKabTye1c68IFF+QiS47tfjc9x0uS4TqpmQQLnZ2HR1l8UH7CodUcz
MWG5jvOe4BcSe5CYEvB2S/N17SjJiw/Y6zEUeoUOvRzmoyrik2u2cNDx6jC2TutVo8bBlyQR3Zw5
qr0AWpTNTYsBeOhj98a9C9ojHs4y95F95liERnqGZkphE9UQmxVX7sDJOESL0aO4mqSUL2Ha0oKB
orhWJuZ9kw3J1sIPMmsV34ZRU8QXEPkkKdUjxUnlRlvHeBRyMg/T395zNrAfc537en4FX1zBE53q
V2evDDwYMgzN8kh54UglzoOmhSfbgqClMsu6BemM4ib4GViWQdXEL3JjxOodWKurM5cKXpt5nRFu
0B8vWfP6r8VrLhnbg9jrXAQUMG1iWtcBifOd3x37TM2ZQMvn0WqVZZG65UZaWGPqWHFhji70fPR3
lvsjJPuaiCdG3a3ftA+pytB5Zrby7so6qEfnYBrE8JjEsG4BdS6VXKk2ehWJJas0CoE0zo9o1Fqv
tR/b0HLPok4eAxofVEL2F1Xpycyre3lsyZfZ9rSQnwOFJJeU1IGbJsTtGGX+qQOMDw21rlDISrxN
cX9JafSuaJ768/+7QjWsqq3bBpOmYCSiRcDuVxgUCxvEdtl0LWrH4FWbJIxF463MrjC2MVXjjGpP
3TS9Xt1R05jugMRtaJRbl95SHn4jfWDmdhwPHEGMJs5VqHfwa4ZNWmg75GvaY2IG3rrs7XHdQcL+
wqK+cUfKFWmECBUgm14o0sPIuFxtoBJYhZrlhyu/gnUaLvFAXXv9shNQFYjHuouCmEQyEjvRsBD3
UJphfnIGVc4jJ+TelaoD564f51dwQBcp61hJ6y9KYrZAj3N1jWiioMt9e30JjrYo3BuNZJpgSmLY
VtKKj26AH99PmTGI1gDEpvvGYhCQY90UuYtF5tcuyC19PRY4fgx31ReR/ZxjflsraR6s3TQPb2s7
vbPS8pusAVamce+f7SSNZ1R+XZPVkwKiuDB2SVd8S1loaAEudo+Vqi5N9KXNxSF394cQw610U/Fl
RPC67Nq2Ap+ktMTh9lC5Jb6FaY7hCD5AqWyMwmfycj2p2Yw85zzZzcnIgQ+QaSAfNCM/XENRhBij
bS5QxhOotzVK25njdqiOXREwXaiVBfq9YRnaag9NJzdJBmR6SRB7NM6iIeqXXmcOJ5xz3pRwUJ+J
1skWQCrPWkwgSu9Y5gLyk8DkRny1lgbHyonIQfL7jRiVfK8Pz3J8Kq0GmznlPT+siWY9jr57vZWD
YYeMdTUTNxKjZ5E2MznI7hz0pVj99isw93O9jPHATp8A59h9HNt4tlrlKa6neG+9TOajaaCnGoHF
A0hfBj14yVbvLrlqP8E+2Ma2qCCZNNU5Dm6oYoZvZXCxK79ekspo7QOTRc2aNr/K2dZtZu3bKVUy
kbC4MgvBhdEpq973eTBCNZ0nCWVdj0OtNIjL7B6uhzoDPPAiHqxqXqjdLk9ruYilTJ5U7ggmLnBd
mkwBrVJ7BzPukW+ByF0HEycI+vlNKTumGy0wWpU7+ub6MlrzXifZRC9adWs3wz1RbNnZ8Gp0a2TA
B84ttG84b0pnzcCRKTeWiswNr186px9BSk6u2+uWYOV7GT0jVcIZ0hEDEmfAK/MB9XDrrxlZ/lBw
J/dFhf0VCEfSYFEuAMTNOmDgtzDNNrmX9nTUyAxR44pKHHHhIdQDLlSLnlXjPxH4v+8jKDKzJFDt
F8mN3Wg4ZUVgI50IbWhtnowW+CuiJwUU7dwfM4NEIig6vhfeJC5Z66ZSuvcRlRHOVb36ytq/smzi
ridWuPTNeFn4/bAdFOk+BIR/mMY5dVrlRjS6fzvmvXZgW7hxBpq1cYOyqYgHd50jrdj7rc7pEQX5
Jg5sCCg5cihrxDCsJN63nHYf1WM07hJzFKdEeuoikk38FFf2LTXA+Jp5DJWICl9YQeEcHXx2bc34
Kx+yYz6F+QRjweIZkqRd6HDy4bYaX1CN3w9e+ZOSUdk5ndOTKsrMsrHU55qpq+cZ4SqICIMhnKC9
j1VHnDVVPw1luEsnMAnsAOPGFMDCpb93koSYMzXJ5vkErCKfTT/UcJ/RefZIq3D6XeVmzgSeyZlI
/uopuxaz9hJvCHVifOt26RSeEGbzq26BwQSX6rY1QusSNFKcvfyg6NaRfXVA8jriqGS8w3De3PuM
28mtpkFm2Lm2LHOt2qqC/UK6Q3+0RH0nxhY1RRUQ2oD+aPodBc3kuYY0mRrujVVpFsVBKn4MEbib
grw/LaqZkKfaXUuT4pJanb734ActiJjL0V4Seq/7sbkY6oFEKNbaR52UF7SeVX8wvUnagTBfiWit
qhiXn4c8fCix2u79NCHc3ImEu9YcQ0dHSMig5dBh4ZYrf8g8XxuhZzxL7pkFgVApOuZmgjtMDZFC
Edx4DjaBrsYmcH1hJBIuhN+xERSlcoyrWtkg+b+/fjVigNv9+ruRdJEzdrg2dF8ZzzjV47tY9Bd/
4rxIcCkBnnOiJ6CiICOji5/i/loaIJnmwpB3Dj7lWwVB9qZVSASwsqa4U5jSFwUSJCbhuE8nEkk3
vVjDfRKn6SKfaALUGxuz8sNHTa2UrdY62dJqQ/v49wW39jGP1Z3GFK7Kem5NaQzv2pd52gztmOke
zcCcINqpfZmbzY2neObajAnmur4kwdIPmuikBoa5TntgfuQuDqe4wr2sYKKYBEeZ3BiqUv7SRQ61
9uqNFilEYJTR4YcqcAdlafKDIngdmqPTOnIJ0oc8uRIhEQ0Q60DrzN41Q3w31OSVswT4xzhAqNyq
aAZF91p0vXvU7NE8mdQAR00Us8G3XJoMHprSsN+WGrY2owfh0Sg41O3BNm/0xmxoERgSMdBDOoT+
SckgYg7jcKyMoNk2qvFNxGI4eWq4jqcVJ/c9cahD93Rlsl3jgk0sU54utrrvbNsWtKWTPdIS9iu2
UipO14WOgQJvrjcAJZO8mEvlTo3s9qHOBv3oD/TavZrnkga0txubb0oYljdBr94xR8oXXdxivA9s
Y12047pvR4VRNzIDxZR3itRGVL8eFCfsHjPIwCZLNaRi142XedGEGOtJay9LZBaJc7yKC10BXlIb
GB1aC57u/In71FhrqWiB4ujafU94nj9DSnBismZfUxPmam1GTy2amYUtScdkcjAYMryQyN7OioFz
qVr466AOWe1x84DpMOI+fQrYUOoUkaWoymQ1qmP53JTK3M5ScjOU3OIi/g/+p+gq7ZPj4jUs8k0j
AXylRUKjjVNa4w5+f/MasW/klUzZG2wL573mbaskNiauR3uxPFi4aVrp9OBKsegVE2AWlAxitB8z
N/l2TUfTqA6VQGT72IKVbTQqiaFmlW5VoNas2+1TrufMRdXQXBam556VUR494nyPKGwJW05IPAQG
yfNsAFy9FjxjVwWHzvBmMhowUWZjvakcSY6uxSxCAoDIHeVZwK5onG6lh3BYqtKtz5UvLljM4Yyr
0VEryU+8vpg4FLdJ4D1phmhXjC8wkE4WAoQZLlYYXq6/uv5eK6S2/Pv14cPZlImOadO90E2mh+aH
uM68MP3AQT91o7gV/OOoM+dtO1ZrtWImzhlabjRtOUyKXSJMdkbXtBfbTatzaGPNwjOA54BOw96U
PAVmFs7DkD8xMu3egZkEfJaEPMOaE28VZ64gkLm5vjRIWGWe5ifP8TnYDNmyLzV9V+f5+UehOsWt
45GKO03ZmV3v5NRsJZm8P5cuJaaf5ZurEFXmwcYrehjziYMhN6sbpu5u8lJRvtaFsa4KlCR1JrpD
o1rtQQnkZyEGH+D8dFVN8Pxs8DoQcuu6+v7Wz4D+m+oBNtsb9ljtCmWZFAsGknOjK+AnTEzTyinm
1eCCw4OLNo/d/Pba5qHlmC5SrVQ3nvFJQ0pTp27u7w8O74s3ZTiuRt9hmni87Uj5daPEbld1N4bj
u2enYvrKn3tRkuBlMAlBuL6ERQOMAnXDtTbhWOAvbSFRVyHxyRZsTne2g8ZSh46lTasHuDJvFzWo
XbKsvC+y2iZ0LOsWSA7cIwODYq2ozQPKOn1x9frIdDxESDzvr7yDlpascaWatzkC1F9PT5v6IGoq
3VpewxXNhvoSc326viIlry+w/edRCnMsK6Zg9QlKkvYTDbhUCGyfvmSYnW/0miDh6OhlNIimgesW
N1s7R1Ni/PZlOMHtmBP3ZCiytmeCWM0Qwy7RKa6y4pyhLpWg1lZZ+r3ziuw2SpFr8oUiyUqZ8Ytg
EucxIs3WuZZ1t622wutR7c2rl6GztFt1AsdcLV7IuswFVTxFdN26u76xmM9pnHk0vKSboC2qOxDx
S+zpR9rQcm315Z09HWNaryHTdwTB4YMnQg/okU4KOmoxcLSj36U8djFHAczOhE2a+PKcppO/Vt7/
eOn/M3iVN79ulepf/8XXLww1SiBz9bsv/3UvYdul/zX9nf/9M2//xr/Wr/L0LX2t/vYPHaMXeEry
Z/3+T735l/nf//3uFt/qb2++gJwSkTnZvJbD3WtFf/D6Lvg5pj/5//3mP16v/8r9kL/++ceL5PA+
/WsBE7k//v2t7Y8//9Cmbvx//P7v//ub04/55x+P37LmW918+Buv36p6+svqP3Vjmowh27TJUWBk
1b1ev2Pb/2T3onB1SFhwrWkmmsmyDv/8Q9GMfxK4gKEEQQBHA2q1P/5Ryeb6PZ1/0CTOy2XgRksd
Edcf//Pe3lzD/7um/8gakjujrK7+/MOYtsvfV4VpcueZLkoInTXLvsaF/7ZaeWncqSUqpUvRSlqh
lQchW0aQA2xko6JtIBHTjjwlqX7SbNKnE2gXczMY5Vaf4ilCvPUrGmI3mS+MudS8e91OVolAbs14
NF1zghdE7mTesjGSdqORfjGr1Cje5RnErgmT1KFQXWJKeCmTxochzXMb+Mbjb5fk3z/2Jz+mzuyB
0TMfGkvfdaL/24/ZR7ZXdZ5WXSTAg5kkSGshf5ZNiww9AZNvitb6lVOggx3tAiG3Vo+q0wNavayB
I664HEd2aMiVPjBxS1miXi8YMmUphvh+jd/AmXkKBDMUznd9ZXDsBXK6z7Phi6gJKJ0OVCqBAysj
8FeBZjz8/Q/IVX9/HaduMsHtmomqgYv5dnXnvG8Lre/ri6rlwyLTaoh4xrS1sBOXpgGRgdMvgS6U
ZvRROFurC9dHsuoJ0uUs6nXXwj7J1O4BoMBGqC4QF4gmQUnz55O3+n5Ky902XQmkE5rmeAwg377V
tjTYUaq8uaR89AhEVBZzGjvoRrqEDB2qXh133wgZp9PLbk5DN13pIxlpLID7Mg76WyUYvucuDGDb
uf3kzb2fiZqMADUeS4axNoIc/d0wO+4bxHmWHC8EvLakS4wCH4wZHyLr1tJCf+uAcFp4lV2Tjk2g
XjyJmCP10Lk2sC/j+2D60Y2WeUcrIiAz8/vVJ+/v44eHOshQHRXlksGO/u79cSoCDlcGUCMCJFFo
UxAl+UjZDbPeR7l1m3R1NScn3qa2MRHzeuDIbCJC8S1x2EpESmSsvdYiQxwK5mKfVBkfomKmj8+y
KRp1pl8IPaZB52/PWaPabZaOiX5xYsCBjQlBxMkcAkXpTXtk3c66RpPbRGb4gOvs3nSaLc6cAaFQ
lEB3bIp8qnZdAstAueNwf3GZfd56FcNQzTc+C4r4+NCwtBKBxZzOND3Ue2/frROKzMr01rigHVf3
Ig+jZZyk0JRtcTdaX8fK7ne9GiezGsbfJ2W2874e46Pi8D1Jcye9jvVeRJQJgzaIaegXUonxJapY
w4sC6qTvFyuwl8oi7yHrG2NiPYVxh/7OQ+NUahJf7OQwQ4FUbHMnJ6932OLLAmPnYea11Gpu2NWw
SAyMu0JOQ2vrMSnJT3BT+6G3lJ5hIBw8R6CcbZ3+iEdb3rn1S1R1T4FW1Rs/KJJdmxWPrhO+dIHi
HMfYrWdhb9VzSQrqg4yNlySp0ZUjfI0toLRernw1PTW9b0n1VdFSEJNtB7MGegAf6EtcOS/h0Ng3
dc15rE0udDv8HfA9+tA0ERcYicuNXes3oowhi0diFUgNAwqSSvC1RTw30WOt1GB0FoxBxEIaZLi1
srsZy9DHbq6NN0kFHTUKis+etw+3CFoSQvfolKCmonqeruJvN3RbcjPmREtdAsYjS2Qh7UyrXfLA
dTWbjd2jauYbt8WHEyXargsDc+sn0OaIVEXjhv6/6dOt7tAi0WMgbm14USe0oG2kn73RDxv5JPd0
DJNMB547Tshv36jmKJ3Bw+9c1Caqlw1Jp3QWl7mzFk+JVaqLFmIwBQDMo4xgysYg7/eTpWl6Wt6U
Eh5jfY12E3ct2+F74Zmttqoauqp/6drQR1KcZUsaweAKvcaZgX1YOjU2trbFgAqVIZ1FbfVptN6H
5Xt6Dy6cH1LtoPzo77oDGUunrjRSYYfLSaQS9FBcP9uEde0v/LjnOE5boxC0CfXChWqFIJrGeEr/
UEVJAPmFgFy3YtqYFzOrtYqlLMPt339O1nspBNUbCiiOYcZ0HmOreXulfDZZOVS+dSkEhqehcQ5t
puDY6UbalDUdLbwAcwG4hSEJ5poyoLdoxwFwK+XAv9euCgJWZpFlpwcBg2IWjFp2m4op6MHhkO0r
a5DTyjkuTHPVeoRStnQmtwRTfhNqbZ8cdWR1GGBr2DE5pAyas69pmV9MT85tuHM7d3qJXxS10JZm
m+uzwC2sTRtqt0qk0LR+yn1TnKsmmEMOd+djoSOhiC1jnSXyHNRBjq1TGwk6TbR96dEjSSD/nAsy
Y8JPT7XWx3uOPiYltMOp9qOEiV4iTb/K9y6R3XwrMlEvh66sVqYkqVUEcpXDfaLrVfKBCqKmm7AN
eUrDGNi6ou7LCRVUBO7JK5RPVHHOx4WDrCvuNvTgZCyazrSR/7ZwKA4E8Eqx4/uGTKGZWab5XZkr
S9nlZNt1Srb2Y3fB6bJYIsYeZ2hC4z3zn3ifKM5rndgBzTRBSJPS4tVX0O07KE4RuUePapCNNwxh
9lGlP4spIaD2DRt/Yl/PtaAyZ52IMrA3RejQAWPOWaZJRZ+W3b71x2emMO0pReBBaFtINW5p4yaw
iovvRsEmaUS1AdYlZrJo6bYrJVI3JmrgX+1MFz/0kFFBkajh0SQFaFGAtl4Ntm3cQIq8oxfn3LJD
bQ2j82dXzysCmIIp1iEiwecQFTAUbd9YVRJ6KLhGdevCOZmhZpCnqLnEAHNOql6ShVaYzGn9S+gG
2hpbWLvvHHlRvApDpwPRahk21ngCYXBfZop7QlVpYt+CTT7if/r7x9X4IF41PY5gnM8MxLQcuK56
+9+upKEKIoRU27vga3shXYhUOI2kCj6WE3m4bAq6mswqXZo3iWWls0FRHoG60OmhvFii2j4MBElw
jUB+gbf2T141tQhFOcdgTd4Q0uy9UQN1x2n6JUaKxymM8YgigGBGSUN5Pl0Aid96GQeGBV/HReJW
td1iHKp2p5Mw1vmyuvgkAhJ9g7wyiOxd1hjO2iyppky1GXYBTmdBZuCB/Xam0OknKMKlX9nL7+aY
7uDQ9vNMc27taKAvZ+Zi29S7wTK+SjWw1ioj19CoT45f5khedVIXoSlXlASDPtP7ZEtyZDX3HEDI
oGSSY1/H29wdthwY+51dGt/bMB3uOyl2dvxDJrpzYCcLTw5s3SSzN2FBzE0ZjNkGBWu5CGORrtyO
PNJuCjtj983nJIk89uakvBeUA7YnmcwFdji3OydGu6sfNI76RKfm7S4aje/Xr0iYgdpWk0xW556y
lyRh4s32QJLK4clypXKk24Y+JQjQj41IK2aY6pN11PfdCfDLNrCTcqlpLWifAGBGqeJQwOpzIa5l
5uro8MKp+zQ646QePIdu4s0do9sopScXRcWiXRSQrwK+UjPAJQ1MdpBJ81Fiw29UZDiqRk/1+2C5
zV7te8olfN2wb919bICj6/IxnbUZxTpypnkRmDHhZePWhra68qP4RtDUnuWS9rIJjX5lQT5kjNDt
p1osGYzT0OXRpifpbtZH1czr+zMNXO7YUl1FlnXxOXjPMtg168JuJESusZ17U8AGpx0At+hqDFNE
u1CBsVMG/tpz202kdz96dMkPrg+URvrto+X41mFkhEG+13Q5MItchQqmE9dr1CFkJE+5XtcXDffY
IinrU1PX0TFMC2WfWqRbsHH9wm3rmSlfx6E+AVoKqnaZN1FBJm2BDro4h6UOHoEQDPA1y0Hv2706
vYBQK3VfuyukH5zh32z98Gfj+lhPwrrfRyFueyy4Gy2Lk0PgoV8hKeVRIVr2ITUZFceJPtcHdNcZ
IPOdFzUIn4L4bCEQeMTLvmQ9EctwKDQsyC955Jr7bpKx9vTr4Af31iECN4FV1f0uuEluA8cuZ537
HRCFDV/C/U619wCcP9hWTaTOCs1VNk2SPqdBqW21ynW2QRWCL4/1vd2NhEiZUsmZwTXV3O865/ZK
5CsHo98UlcGYGwP/3Jqg/o7Iy5nZlBGERRvLp5bbq1ajseiRabK+xpXmJZEpQWlolJtAPP2RnBq7
N7ZSYUjc69GpNgOBgi7p10WHADIvwV7CWCQioB/Ke3A03LChk/I5LyvbaQ7xUNgHO/saugJIsiAh
RXQNDFo/faXEM3ddb5m3il/y3kVs7GFnAEAmbXpvYFxfonjzVr6aHSLTKI5tINstQVgSwryaLRov
Z2I9GtGt6oIWi5VhhABLHnWeErBamtad1+buHf5f526squcsqBmcIX+aYYFGXxdypkGWNHTQNMaI
EOe+AOL/yUbwcUenE2dMBk8qSxVd59sdPZAFoTFUVpd0spOLduNn9SHNfYIVXJsIL8Pc+QkLhdMr
L6Mb6gsPlnsW89wHxKNu8nKNPD1ZdinVMad3yPIif+6c8E6rlG8IEZdmo38hZV1bEWe8ViobsDFw
2o2MqQdLNTKXWme+9KYItkJrEjgv7Ur3RXoLfD6k1PbEvNMYuPVuYS73rabXn1mUPlb4fAI4DQxq
Ls5C71WLQi11PWftvbcGSEOxybsiNS1QSk48AZ6GjOe18jJ/kRs+vSfVs5YdRLpFQDjP3PJcCWKk
/AnOsLLcu06vnlqu6DxQyzPyZfdXv/pNu/pNz+8vrtfUiDANPB6Ytb3prPDbvt2Hhm2CtQzus7LV
Tipi+GnsSTZN3vPQ21r/5AbDBg6ftcd/RNHqN/uiyu2lNQzZvIqGFU+Dv7/C1HF+fC1TMi9Dq683
eQYwJ/k+EB+7MbN664Zxvk6kw4y5bIAgY6cEesN/6gaJcTsGZb6cfJGDHeQPTB5nYHLbJeVhMSGh
1DthKM+j3e+VrPU3g5e5n0z8r1a2tyczNEdcNMKiCRyn3fD2k7C1MYG62EX3sjBWXSu/Q1nr4QXO
7ShAKdZMCBn5BfhQ/VAVo1gOoiu4ofx6QzLlY5z66aXKf1SFnWzyljtyNILiZpoSs/lN8nrvLK3E
2bhB5sz9wRI7dELJqoL+cA2CbovxJy0HOc8AT61Mn5hAy87lFu/+IXRq51jQOWWjiPxlGRr6bpBU
qsJNb4yifiz6WsCW1U70PuFvteWMXbsqbZR1cpQ7O5E7ShQJQq3WH/oO93yYezZuc2VYebrv3iOH
/ZlXhFF2WR/dxoQooxF49Vl4Z92iBMGVV0xg+lA7Z5rarMMprU/14tdw0gXg52AEm9afNH809eOj
NDXxdQyjrMp0od4tJkkjdT2Nmvy+FLoJtKhZWDr7ja706rGsYYSnCZq9QvbLQdr6Km6tH1mtdRhT
ou6gwcdiH7orIJlCtmfimth1Bc+itPdWUjxboWmvZOFwloSFgnAV1EBg7Ps0s246DIObyOFxTXkQ
jmZBFi8S8Cg0tiKqc7L3vDu/a8Rt4OlfTC161Vwzf7bK9td/7Xt2tFYhhJWeuVJpkRv1UN7FxSDW
dUaFKxrCHNimOKXCVVwoygSGJahghtxo0RGGuS/amgGvm7ibPFflNkpR50wHABZvSOddurXUtryt
smEp4qIH7gAInBOztr8eL4YSBBJqRUJrzXbRQdQ/qIjqkNmNdxZiJri9U5C9EO0v7zSJPlpGzE+n
fzfbmyCJh6fBqvt55db1KlSN4ChTeY9+qlpzZBv2fWktW3I290VTQ0sbSNbKii8uysF9NKr50mPq
uUC1qd2X+rBM65+2PhKN7nXqZw0d72NHx2IGxPzHY8/52OoNLUaDNZjRe1W7F1M8aE6K69ZRe1S7
8X+zdybLcWtn1n2VegHcQN9MAWSf7JOkqAmCkqiDvj/onr4WaLviirLFqIh/8A9q4pB9faUUEzjn
a/ZeOw2AJGpPxWK2V0r02OUa+eb1iGAKLSJpqeUtIa/txeyToCm0r6kcDFYPMyxzHGXkyBFb2lX7
PLNboKaTb/GMP2t2VV5lFb6kXiDyqkZTANLLkYrN8NryXCn3+QCngeEIGUZpoYRwia+GUrSkm5gP
hWTV43rWqc2dISS60qEbmLamOdc3QAD2YnSJeIsHZ1N58sQ6priosbHRAMgBdDUeGrS4W07eeg0M
IWrU2pOA3viTeaMoGlSA2CUPxtb8Aq3XkwHLzCmWl1Xxfoun42AJhKKFo8lLgjrJGLDRzaN1+x5a
Uglvr1CGe636MhRVWDXeK8wU68lVIFWOdKA94XUVXuxjmk/6ach4ojQSBlIsr57vGZT5aXup4nr+
BkFx70rWzBn8aMvCnq8XTRfOiA43Os6NA4YPnBe5eM99yS4VumORDZw2wmJDJo2HenTjL1a53Pet
Vd7aaIBp2fbVkCoXM9E6jK5QVO1VWFo4JQJSQoC3CWsjDIdwW4TsSuRYD0g+czKeLTTRSnUzaaU8
QVWPJjNa0yUqeRZ2NoGgmt2A1nEMcWUhedOoIrvcBF2kd/rN4DQL2HMjC3D8PydDG91NtjNt8lJD
Cc647jBoFtEyWjbemyVvJnKuLLLHHyaZcgzz51mO3734rXHU4q6fZnVrSwHtJZuhOgm9PNYgBYL3
NZ9MUvBy7evC/urATWlddT2ltbRodRnIWKcS7i5yRF1soU0WuJcqj8AcJedISce7yh4J6omgI1ga
wK/5XCKlPb7LgKsheULemN/IIoWUppXIY0eInIX+UkurvlLX+HGmzKza59S66YduOaTkO8Sz6rdF
Wr0aY3YdK+oNh110bIWqfQLieJ/k/3r9sgwhaMmx8Eh6yEN+vX4F3wGEr6m9LKuzm9jn5AGmHfC9
wRI702y+SltXtuQXTSfN/j46tvb8D+8u4/IX2gV58sZEvZ7UPmzqkeyGVZOqRSxRzLja2MOAhjVH
G2k0S7EhhZMTbD1Qe+laW4Z9o29GZBo7WIKNqY/u4DHZ3WWG3XDOl7g60+LXWCKn/pGNbQsTvVaP
wwTxRxtg4rpinE5sRR+XIklvwA7ERAHCWcmLhJtYFoE5Z3YgQe+eCoaA6DJECqKcpV5jTfNu6TFh
9h2qCDs5m1SnXVJYYZPwWiGaHJhwRA+ynxCfIwan7GbFILPvdEzZQWXifi7V1tw2K9OcaF/jaCXm
jMYIgdQ42jOojwYIkqLdsdjcuLLVrrOp1e+arvN83H3L5h3OpKjzw597gfc58sevlEIKu/7aCLgf
e4G4i+ZCtfXuYqrG7l1+TeqK2GVJ8lBCjX1kLfhqjTYi8zoNW/wnW8CX2sXR+QVotG3drp1KR2M/
tPrJka2FDfsKEV+MYdLNGYTwdfz5M/8mTGIrYGGixqmLK81hAv3hMRQIy6za6S9kWq4lb/UGRDK5
FBju27dqtnh21M7azaQ3B61djQc7IuUk0aavsw6Kt0rH4prJ++nPH8v7fYRrcbup1OirWc56r5T+
VqbXosq1kZHjpWMcTje9yzuYqsJNy92oxFAmunmXzkZ77uKFGVVrnbxmOFGjn0p3GXa60t6oo4kb
QTAfQwY+9E0bWFruBhzlxpkBIdIZpx3vNexKVVefmh4xcedhNHHg550YjvaMg5HipJPnMRACN+So
1157YhvVBRXulRGa4oOimrsIDd+I6Oi2hE5qY/nGvq1+FXF1N3nw/a3CUYNUtbJNvFTRfhQH+tQj
/RQE4QxhZmXH2Xbp057gIlI2md8GUazmG0Y+C6Dvq8UjDBV30XlqJ0R37homFGuiCVVZflFMo7gt
eU8CCHhvELrmnTeTrCUN/Zr/NQbAZt+MlBO3OvQFxlWsrmOK/uAfKK6CrI5Yl9o+muWbmkX6CTob
TL1uTAFRW7ZfJoq9ievavfOqxT0NBBmMKVU6ZiCY4Zk9PfPDsaR8zqE7XAtodn9+EPR17/H3d4qd
MdJXDVmA7ZnskD9MzCuWglItluky4YvY9Hq2K1RNXs/lz55W7ilhYjg6uH5H5dyKON8zULhq3knA
wJ22bYcFeRrMB0JWjU3S4yemJXrwjOxetcc97yElgOt9NhT4WMevH5r3Cdeq7oFccdcm9G9Pr6Rb
U+N5ni5WZ9HVl1tcLTH5rNajMbttyBisRstAAl2b4R1KhmSPbjWBSJQcOgHaG5UFAXRWZH5B6s3F
fSQPT7u2uu+us6CYNjpWZ+7wOLpaf4lHZnxRZz+wIsb2C7grsMaCjV6h6Tfc9p9gLt61Dh++EPZ4
DseGY5v6b4NvW3CKOUqjXtq22XYWT3Flus/4o6+ZpnWc9LO5V5c1OLYKsFYKthPrTLkgjIo0EzNH
/epUwM2IsujgAFq675AOqnQ9m6qujDaquTAkiwErxEZ1Hhf+G7nh08a6ZBnpxuDiu0/6rt9syHxd
VKBgChzTUldQxq9fF0uwOdEWd7lo0iSypFHeGnPNukdrbqT2KYtH8q0dFT5Yi7qiSTBDW+0hU4eE
1BGsxD0ogVAfV2PdslU9eGpSkcpONu23SWBNZ1GHb8Qmax5bFsGCPJPRHH9blOKc9YBA+674msPK
p5rOQmsyNWotjA9ZLF9Irv7zC6WtB/qH789jbb22/C6qDOPDAKSoktrNc0O95Cq8TM8qyVLOMFMS
7zLM52Iy3yJy53zkwM6Wd7qnQk2e+rn4GsfGc68mZzfWHjztFDuJvte1z7Qsv4lF+DI8QPq8Pzxh
DiyCX78Mg/0/EJ5cu7juQ6ebyQ5KOxnpDU2W/gPkegD/Xg1kOXwd2Om5eR1S87dNtk1H8wcC1d4v
Mdr1nYHFB5qGnQApVJbik03eb3e9hfOaYwlzMkQVHpqPO+Uu8fK+yNQLwYNvWkuTWpWvwLQrPNNl
WMVo3dC8ACVVWWrXajg5PLwOzDV63uoHBtFvc12dE9qjjTDRZKRTaI8Y74yXbLa1/Sdf+ruz/Ndv
nYvUo8x0LOpN9+PHdazUAEZo6Jd5advw3crhqsu1mJOGpgzKY2+4CPo6J0znqD0g4C9Ok66Mm1Rt
Zri9TnXsyiwNB4CcftOa5lkBKO2nZjx9R1lCixeoRAnFPjLFQ6JlQImEJfbGt04ln9nQicqowKru
RIyxAFSZeUWuE6KT3ilZ3JT5HiQhnDSqTj8iJO8UdcMVcwycMUn3RZXqNsacEQFarmV5XQ1czvPQ
byecxd/7GpeFyVhfUyzyeCpWkdopE2xIAcpmG6Uhl6ohVBDs/SiyL5VtPk5SgoTFFeorttvz3qpY
dqUCcLG9nVAyoQMAO+qaxEEDnFpqAI6LnK9YcynWjUvUvK8PXemvsBDAvN8nKifbZIE3LggoSKj/
BjdDhCzpfTayEAjitAkNSf/CTmtXNUkZ2jIYFCZNKN6DPrFEoBAwmRDXVGlKc5i88a7JnLt6wgM9
QhzZpRLTktJXQMVBCVWTLLbAxsn0VLGFC++77WQkayoZjlRv0I+20xOY2boKDkbztTTFvQfY3m/X
vOUy+YpmP1RiMZ6dDvMILrITnOHy8n7PJ1asX+re2C8qi6eRHd11gQwJypze4BqpL9rcintRApJa
HPTEiVvca3RNVu5WJ1Kpp41jGkwkMsGgjx3nXTMhQ8qWbAvlJGaDTA07GaAr6lJQ/JAv8UnJQH34
8YiDmWEDMV4vYW5i70PNoBeWhgHRyh4ZkL1FnfpP8namHQX+QtxxPQOnNl+Bj6zbGw2wv6o2O9vA
c+UOpo4hp9uTv7Wv5iL9uf4C60Koi7m9zQALbCcbz6LIVmdX7DJ3mRyMDcR9oE1HZdnbCkr3+1Sv
dx2sAJz33CX5OMldN3DGc7yl15Zi6Ic61sJakLRCEflcZ71+xXL4BzchT5ODRqtxu6fJkgURsi/F
qDu3RF47t0KvDqUjfsZaozxPrfvoxQwnyEr0/HL9zd5/RyFLZM7WJs6L8ZjJdTo7W8TKolEqKxUm
sj6LaxbqhY8oZQhN4YjwHYlQqM+ElGnXEQyKzsAfGhfuJh3s5pjF025qIE3ga32q9G9doeuPZK5A
6eybE6HdgJIdmwPZmA4yxiUa5QT9vPtaRIfjSUvzaFfPQ9A4ZXfdVvem4pYPzArqTbRgiU/Sdvyu
IQgGY9+eZi2Zr7s1qIye5W50DXKCF7iotdfewZxTj5ZtIVgYycr47Kj8+PB4bCAwhKqe/a76/FC7
2e0yKrNMhse2LLxA2nK6mkAFFqNcQpOAEc+D7dN1ODULE8ZYxoWTITjZD30ZOt2oHXPH+vnnz+R+
FAdRntgOJQcyJhSe3N2/3omTDYrOkkPzGCkwPTIbj7JRYJTRbSj8bVL9HOEt+UOSN9uRf0hKs4xO
4wj9ImHyZlUvjszj89KJct+hgSlYDT00kHO6vL9/Ly37stN5tp3jxBmr0zc/20PN4pa0z3haXm03
jzB6R7eVLhtEwel03wzeVYqHTVaiA0Y7m/epN5JLrRtMDCif/AU90x0aYxczun5fwKcKoWkr58Yx
nLtEr4y77FBKKMfFkgCbUBL9aqRgCTJZ51upNAgul9KPB2M+s0BGUTDo0y6utSichKmxEYGR2JDf
ds0TsiNQqP+OeImkudVI3/VPeouZO63Hg8vAviDymQtjUdj2Yo9Flg6xtjD786LLkyKwrQ598sYe
D+snKE+wXTxmAB7MkGKj3wjMwJAjAP4oWFY/qyQ+trp8ufyVbddBWIyL7aM1CP6em3O1VY/4n/ex
l85hs+zLNN+lsWohk8/bbRRLPCtdq3H6dw+WMMBYS9HTUD6NgofROI2mrI/q1B4FzHe6dYEOsXT2
KZLvve2h9zRrCcZT+qxoP6kof6P9sURzsAqork6vY9Ls//p0RlVsOQNT+Uc155pom/nWrD1WYa3x
xa7V+GA0o0pWRHkbocg5qSU1kFraTJ25f9dZcGxk/VuavIh4X5EBdQcIA6CMPtLwz/hcLqr3mhOK
c1poOq859gmft7p4M6lYxkZ0XgyOmjJMVbyZg8SbxJGlhoK0uq7TGFqh1J00p7l9fyf/Xxtf/qOn
5RezzH+yx/x/aXyh0v3PxhcUWW+/ul74v//D9cI43vvL4VF36T7YYSCv/pft5f0fIVClAWMv72E6
4dT9H9+L+xcHsmO5zqrKXgWk3T9dL5r3Fz22rbmsQmwwvMb/yvXCJ/jl6KdQUMFQkdzLShQ3CO/l
rw/yuG6kwQ3Uj0NbvDWIlkWug5v0Jl/0Y+tnFhHRAjtveRZLcXaSvvF74he7lmXBIDXQfal+LCZi
PefR+ZmQf16VjUozYDyJ1PaR6T1Xcfo9YzhA5awFDgHkvtR6rkklCrg3Xop4PqxhyInSHQXx9YTV
Ei8B+losp4Sqiir5wFWwq8fqoSSPtO9v4LVcJ2QE2JN5VPPppo6jXQ8Qxq4HnPuXlv7HNrJrOVqg
6aw9NpFQFnKbdfZhLueTGT9I5r1AnMSboeFHrOrqCaomZNfpm9fyFikkdworPzfiqGiP+nSxe7Lg
nbz8MqPjHV3zPPYVra23WXrma06VvbitcTNGpPRWN7rqPRHvAU3Y8X4OnAEjJTXSh9se9VVpCGeL
7mc/cMFjsFuKUM+KlzordtBw+yAy1RemvxiPc0AMXnVlonFtAQn5kzRZ3XD3GkOJfV8jRBZJEIKP
qd2SNqUGngqIwHJStj59FTAq3MaNTScY/1DaGllavTruU3ozU2bHCJljaNNM8JsM37UC1n4pjllj
hHCMHVJIzsz6jlqm3eVztXNgpjhKEZDEAUrO3bZCBuDSyZraO8vKzC7OSHSQlU7XsVECRF5ZyNDk
nEmWyPDjH6hLT271z4vk/06kT614zGv+cCK9jf8VvOZvP6oyef31aOLf+6chz3b/oivGe4HBzqZh
4M3/lyHP+ItJNDcb0xL0uha9xP8cTN5fTFEw3XH4eCjL11HZv44mXf8LuCn/nsacwMQ3ZPxvDHn/
ZijCe8I4fJUOW8ypPgxFODE9lrZoNVIxMAcutDVDog9EXU5h7zX3BSuCBAMai1rLIPsCT0SBSWMf
D70VoHeoQ8MyHtiovZHJakC/IX8ClWDkqzZAp161PhGXmL+PbT0bKTuGfHc1En50TPXIvNt5zrPL
TOF6WDQyEMy4A1swoQQQCbvRSduUIjHOIlJ3rcIusnHVfrtoDAQUhqQBa/j7vBqzI1SOHdgCfsEq
eheX0E0T4lHzouwJLCXFXnW654g5ytx7jwaCnYDECocFbnPX71CtzWGRGvYWr68RxCRO7oam3Q3M
3I4tTAVSptjRCkrCoJMKAXBY8qzW9LDrwQ7824N3+49xy9/FR7/58egrkH+vfFkGRyut4NcLRs8V
yacu6LS9R87X/Sz759HLz/MwQr5yW7aYLWMIPi+/YnwdUeoevL76oVMVHyzsCkquH1VtqJ7Ihnlq
e3I/ehRZn2xfzPVx+mVaZKzCJ4ZaiLQtyrsPFV1SdbT3fV1d8gUjNwKv0LAN8DqEXIvqHKXoQw3p
KUGkm8cmjnoS+4jdq0QlaIvpnu/sAS373KgAlwYmwIxbXkYWyl3faIcClAc9c5Ojuky+GPXw07G9
u7gZ94upvvZGPGwsff7RRAQHDgMS4jy1rIPLkMyNCwALstyKLH8aJi8FJjPvdK+Qm6osvkjAPpu4
tNifaDqB4mu8i8WkcI59flDKJ0qy35DKfIEqwzTbZJuHV+zjZiJrHHD5ylxdxJQY+4nTIECv5R3G
hn1Eqm/ymDSb0a23XlL/dJza8Kcu+9lKBPiyBiL052frN34LH2cd7LHMoxiiJPowkDRI95u0XDaX
pSheSdWKd41LSoxKIhlmRdigep2Y7G34nohGwEuP1ofwnRVR1IUxCOHWKUi47HIMdph9b8DbMaOR
5LIq9iyCSVaP/YoWa92YxXhkHVtP3Jfpjwyi93Ujl8fMGncJmvN7OppsjQjJNq3SbJd2VD8Z2L8b
cz88nwyI+fmvm3ObvuPX90gCAdILrP6XDmqeL+InGaeva068Jrcl7wxfeoHDod5UTrTxhH1VIsye
rXzcwJI2AyV2NksnP+nS9bUL/+1TEYOK7Wzt1j969xZztDVdQSWrKjbZ7avoHomrBFaq98OahZNd
D82IKmcGqwip3Utvcqd9UifeEpQlpf4llvj4BXg1FuJ0rOk0Az0ohLnxsmyTOiBKQAd89sNUP0wX
4C7DbmXaQULJOlx4L4v/tq3qiNsWKjGAjwYCVN+1I43p/4qS7InGVErl1pz6eBN3+JT7CMxD+ToQ
wotbKIlO/eptIAQscrOnztiR8Dtshzj38aV1O8RydejOyU/m/eOmLNaZVmXUwI3nx24NNczTJUT8
8lwkXbLrQQMh+ghMgq725AeQ/4LP82pJnJAoOxx2MAxeCxSyTqkEg9zy3PZBVnEBuBNRJY5tbIYl
+Spn7RtPoLJXhrc4IQddNlEVGlPG8olo44mRpRu5hyIFZoqDlB//sEVo/6UgGtZzWSa7EQG4Zfk6
t7V56gzrIatt46CiQdLyUT0ABXLPkYd8PK/qkNi+tGlZEiOoIKPAJcKwDHEJq5u6KH/YNQFa01Rp
5GBYGO3c4kQjzvKVvWPkEAel4jvwojlk4REHI6nu265u9lU0PWl9NoUu/QMepW9IQkgF0c3zEstv
ke2STjqWxg5rTGC5fb6t+g5TKDmkrMWDcY4/25DRY314stftmMecwjIAUejrE/S3JwTFvaypx53L
u4kPuHO0Swj49pWKo+7P59ivPRgDHkw1EJRAI6wm3N9OVd2M9Fp4CX+UySsTia9jjW42BQhH/XY7
Neb3wjP0Ty7m3+87Bhc0fqvkkv/4KILQBgf/Qto6WI+TH3L07hA5bJQCmFlJfqy3vPz577jOn389
KKzVV2yaOhRgdkcfjq959IYKXRl/x7ZVyYaiETn3NVTXoiTW4c9/1m8xJOsPdN3VAp5Bof4Pzenf
vjtlYDJk2oNzSSPeVS6QliaHCHXSdnecB4jk3UpsZzPdE2YRbx3vOjNfbaj0f/4c/+7vDJvJXT+N
52Hz+vURyvImkYU2Qf/j8PSJxjtDacKqEicPWad+8odp7+qpjz/i96kBxYvJD/rDj5jUZdvsy8S7
qGCdQ0eX/WnMeytMcfmAd4cKs6ZoJ8PMrke2oGkQG24rc74MnN2HJuswfk/6VlWrqySuzSu32liV
yv2WPcZOfB64nsJS9YqDzJfvXj13kHbVI3bfW9cmQ5lcnG7fuhmKXWmg052SnRszk0v0MgtGrVyC
3GJnHCft/TyyEStSUrMMVe4dAsGJQCCj0SVURCkagsW/isrdGiwJ/IQcNt8rEzUkNfGQePhc9NrG
RjljARvtk1MY+sbU2MbkBhC2uPcoGMeL6dHJiibLg6Z2T7VaqqHd23egl8dt7014OVsqtSoi8GAG
NO8o+0hNtC9CWb4uS3QjE7fbW1Nyy5S6CC+dnSQvqqgIqmdM4C5a5APFQ3JNkB0rIFDRIL8IIojm
9k1JljVscRyAzYJsNFTGHYgERhVcTQvOPkOoEFUJRonbpCQ/FsXtTyvz1E2TZJpPW09QiTEY4chs
lgaHhXzmJOGElHmrZbaPpLDa9DiZdjFL1ncD6lQdqZPrras2txVYgtColyog4KbfL7mEZB6KInrq
FFFf4Y04Slxyd3bXPhVCmvvIdYadYiqPNCbNTWK097GtkasiJQG4HsTsNMvBjmtatRE5TVhbxOUW
DJHr57HiEBfwHU5EhWMYtWzsIkz3IgjVWlru//wy/b7ENxgXM/bC162t/cSHflDIVkfk0aePnc5K
yZ4JzwCoeh1BTfSVBFIUn8zvtGbwScZKN2TIIBahOwSnEmiLsPyEnGJRsAVM0WMIk+yJbPZu//wp
f+9a+ZQcOPi+VdrA3+TscVrM44gp5lHqa7RQNH7De7FDRzoGE1vQDfRotCCQPanniGQU9har/dZx
WnhFDiRjctcPcVIfdW/MSLNu6C4i5Yeo94pkVvznD/tvf6SriYUFNch5Y230/37HZQ3rRM+W6SOz
5RBx0KZU4wD1ya3HrseHEYUYpPnhDcWL5rH+S/J5K0ZKBktFrpXv8BjoBKXKduu2zeOUfVKl/Zvi
kp+la+sMKSxMAh+tASKvljJd7PSx16inas1msS3b1ZB7yAa98LtSfmPqSD2iRvBQSM7pSie0U/Q0
FpFYdSGCkQjIiVEhaXqE4BF5mmzNGMuedJl+tSosUPapoY7265Pr9TfuPZNZIjJ5TOlOuPQ+7q/G
3Ktizsf2ESgD8eiqoGHDmGS7mUOU09wjO1+kP0yWtZMrJrRq9+yLvA0bmN0gR8LsFRlSF3/3LGhD
cYy/XUpcZt1gv5h6ThwT4c3ZPIWdi0Fi6WLhKxqrScfTdo5Gmksf9bi7OyJd1Tr5qRnQlFsWWWmE
883WXvUvJZEPQW7oxHZMbOz1c4pGxq9783G0IiPo4U5mRvWYDto315DJ7pOHj7X0bzUBPyIU/XCh
cJL95gwHbOMW3OPtI8QuQkDd/WjZ+3r0iIfVqqeOScG1ZVQ3uXkmQmu+dwdbpeqkasQtTCpAsZmM
XG6XfqgP5bDLRXtVGZo4KMI5StG6xyhrnsG2YiWdtOpUJHuuEW+HZibd6fb8ZurbHCYxy3p/IAXz
WMmI1pksY9GrzMEnQ5BEA7GoxtYviDvFNMR/E/Op75UkoOLM97k187VYVrLxKhQhmo4MeZLI0RB+
IMJLNmgJ2VsxV9mAfFAYwajfmbtycIORP0PEQiiBJiiIdRB4E1nG46KdRHk25mG4di8DufYhUWDD
lkfjNORWxOgI7aOmOAdl0r+pUpd+V5PwquENynSjIcAL71Yv5KFNlSZojcY5FmZ0xBkSjgKxq51V
YVw1LvkXlO/5xC2tl/CmKmc2Akn+0Bdox0ngJKrD5joitfpEGmt3X2q23NV684q6ax0Nw2K2R/1Z
tPNwxrToUlLht0BM0p4XN4HutAYKY9idfKAudCopDQxpyrPvlNDkWr3gSYNK6Kft8E2Lp+xqTvpd
m1mYKtKl2cG/psPI7B9MZfJtPVgPU2tm2yphcJ4DwS/YEpwUafzsXP05i3XtRp3kg0yEhrXfqun5
lYyIcXynKhg7mQ3exhhqJSAS29gQDEWoBtzpfOh3kz2jeoN/GTUdwohefSlaJYSIGV1FU37unKU/
lfXwA1IUXbduXFczJm2RIZMVlpv7eDXunLxpT5U1sDSZ4vvCFtdDVHroe0gKZSKZ6O4P8ny/GimG
L6kYISkBPpLqjpGQqx+VxWEbok9i26opZmqtP8ql9u3G7vcq+MBrTy8ucHl+RBp44TqaqpCggcjX
QWNuUjmebG+GoWmlIQS3DO1yjlYl4mhjW8LetPoSq98pNCa/S7C8t9SGcKhdBEr2GeI+/CalrvdN
vFg7D+7ORsTyBzfVt5HwgLAQ5Wst0GPvpAaMyqZu8RszfynjottG5XJMpx5kUYoDkmZ+ky/3hdST
QFheeUR0/KhTkO7auLhD3v5mJV56hRpX9dUuS0JlMAxwYgkM/5mU36hl/1uP/IOinomnmLmT0jYZ
fDZUBFWgNbR4mwLDqZNdpupvU4bmvkogJjEa88IFV/pOFm4edCUoZl4gjwlZBRxAmgPcHEXslcU1
/JTyAbezgchugeCGhZe9Thed1RrxVJLpOxv49T4FybJOh4C8u9MRm1yxypMn3hlAPdx1lKkbmaEH
Klku+fMtWYOUdyVcD2XOr22h4/FQeLutuaHgzxXjMDMIW6PoY0f6M27iG2Osr8QwK6fBWJO17cIX
NeLlZWm1fW0aV8xF+q2aLdoFnq5Z4p7RM1uHU4Yslt1Y/lRisMGzFy0btSweXA1i/6y4Et2Nc0iU
NqWnZqccVeZAHB2RV4niucTgot0Y3hrmERc2AN9K3ZyPnelssFzWGyy5QT2nPbleBqQcC0nLUOab
ISlui9hRbtW6fxUA1/eVaK1wSeGzuwvthBNDRq41d2s2fjpqbxVhLDtuEuYHuuIGrgWcVRm9flPP
RIm3Vkvadpx9jxvY3JMNuXLh4crTtjnMeg17kiJq03JjnKLWnVYz05OuTmRQVI6+8zDrBHFV3lYm
fsslaslOTvWTqxY3mhxfk9J4sTxlG7VUUWm27F2HgKXJViFuk1dUOGCBs6E4RdjNfDikcTDU9t1o
KD8hnhnBYngkgZJ2XUhEfGNNhIjneIGtEDeWxo+i7pl96ojcyLl7Gmb3izdqpPHmkBBU2e7jrvg+
pkV8zG312iWWpxvix2rYOF4DypZTzU/c8dGdlWHD6WWGZ29hT0jgyBzAbynD2vFunWqfjkQuzxoj
HiguvjLZMSiEGIs5wCswG2N3Q0HxtOh9x0JwgszP6XG7rFfQsCc8zf1S2GC/C6izcKLsaau7LEvi
FB45/H/+3dTDBmOT6zLbWFb6QUGwIpu93gDfmPjSpxzaTQFG/cSCQBxMtb1mvvxdn9p4M7YxMyDH
q31naNOdUeJiF+q04pmnrwukXEIYxltXn6YA6ZTzqA5y01uHcWWyl9q9zJgc6wIhip7Mz4OHZLqr
MQhkPdKTsjTPpCi6O3yXapAjKb1KHfsLGsmrXJXTU9r0gZek8CXcKN32Ktcfb96z1XVfp2rghKjb
mxhOs5MY7n5SKJFiEEf7Und0TLmLFxZMhkUWU//XfL1dZuwSN5oDo4Ws3zUQqRqP0aQtcKy0Ee0g
hDEulHbZgSLND8J6BsbytVVYApP12Oyb3oXn1SScnMMPhtU4bZdpxt7VJ7s0r5IDzyiwk5ZFsTVq
W8GKdGCrxXcthr3dFso203DxjpxRHGxixP+Phlevfs4QsXeJUoGfNAj4Hi1fMayMRL029tXBNPCS
EbKQcY+5yvB4Z/IdIv/gJc+V2ds06jTiV3HoMHSz3bBfwzBVLmeWPWhWU0cLBjwDZwMmEfNa5VLW
5N8Ow4hDh8/EoHF45nAWYUUFHhRSehucuPxRE2tLxrO6N2tnZxyp/UGON26PZAdezM4T9cZaLy3w
8t8yKHZqljxoqWfzg+6tY4ruthzwGXtNUm1W98IwocYbo+jBG+EPTRmvtEt9P6evo8UtgUj9oaqz
0ccoW/vSnhs29byqA73+Ypf7ma7PpUfwLa28Upbo0rAt7+NX0x3FRptqpgmkb/gYDHTrYUmz20L1
diqdOUUICt+2K1+gKfyse/1+0bJHTyYae0T1IU9Qmc76MO/mvnnOZ3XjKtlFG5QrOWkypCfJg4I0
UuLulL2H4UEsm0WmfK2KoLgW/LTnXLzEyRC2RkV6rNCYYyTWcGTlRhul6VAwlO7kuNXOK7qv7Gdf
msm1t7YR36jKSEegxd+q6JUWwDrMcR5GxAP4NTLZPaKnR2WU422ZZFiiOeplh5BC4ywhhVYEvVV1
8BSsekN8IzhdJm1OnBSBOlQWlono6v2YGjpiaqrCNA51kfN8ZVZQTMC/ItKe/W7hBADx2fEesMrn
uNX8aUg8P1YGCk3YpCXsvEFoDem0G1myZ4kW0khb6mDf1VKMa068wSGD/kyAtUDz2+vsysyqSjYE
C3B98/M17ME45IPH7736gDB/FuduMMlFVXHNktOJLHrJY2IMpsIhLVxh1sztEpn/zd6Z9FZuZVv6
ryTenAbbQxKoV0CRvH2jXoobE+JKIbHve/76+hi2M6NJ2881ykENEnBalnTF5px99l7rW1rNGBeh
Q25jxTKTBwqQ4dc3Vi6CcRuCmGNNRjTqw52IjRUZv18IbsJ4IaLOU2pWAF9Va2I1rFM5oOPspPCo
dEG0s1JZcno0PC7BHfbGzEamapWx4mRheHJNevE0ZsUBYOML2fYyrdryFWws56cUt6rNowvcFHjN
1JClXaSrtgFaLxCFrOw0/5jR5x+n7qWyzGYlj3yonpPHGLQbpNrSPiQgmaLNBU83rBTwr6ueOJhn
mqagD33XIkLci/w0Xg+leqvMWrxOqQtvc/im5NrOK3uZ8FhFhyw3Gi56VZmHSkyf62q2V1JBIolW
JPnaBI69qbKoXwXU50aHt3tITHU9TizgmMtpro9UYHhGDS8V9XjU5fRZLMcQsos9P420VUAgOdO8
NyMIZSZj8UsWmJ9GuYP3wUuwK+WOhWEMKMtAx/lN1zqNmcfQSCje0poHCs/rbpqkp46Ql5WxYNmw
lztKVd7ktE+8GV76gb/0KWTjYLI87GOuYDKjVBlzjsKV3aDN4bhDnqKTsDpKc71D2+sUc6u70Vgc
jVZ3CiiK2NMRqJtS80FSdrjOYASM8L3iOsZ5ndjPIguvSA1B5kRkDhS1q2Es3po4bdtSIzEzsxuP
kssFOEaWDJ/csNk0GCJfRzAZhR/fwZ4rHMHNn5MSQ1zckrtg1itodJssqYNn+C8PVvKIu05ds5GF
GwMKiFvVGUAjGf+8RS51V0EAzmouqoQDzwOUg2nGTO5D2hMuPJpXwmvfBKEDREU9MEfm8Bp0W8JH
AkdDT0RaAWmSjJ6VpAjZuKlDSx/FapQWhMilXb0KhghhP5GRGtVHN+ArJ3PPST/P4MAhNw4MsnDk
BtajEc6HbAZFI/C5eFHjP1R58zjYRepwppNw4MWTUy1zF9Ps0Xf3uFJDPHpFkrlKgY8CMN/213fY
TErPF7Xq0mR+7cKq2HEo1VZNVm7M2ThxPIk9tT3b0/waJcmDpHefRtERrBbIdwmGVrdlJuPkUOF2
bRt8ClvlXgnU2hntpvBEmrN6LfEDeUliD9p8J5r88KYEqJbxKfyFBzjIri4pL2mgGRsRWE+Jac8r
5B+YrBLjYDVjCGV/eGDz+lIzC3EtzG1kLhaPaswlkjkKOVWfn+rGfw1qaP0SOiwvjbtnGtT3k8+w
PdLITE0sOGJQ8x5139xmnf1RTBSPdWhF66RdXBWhuRG0mIn7DuyjVXCskE3U7lVQ7Yayo9eLCMat
2qXrR0OazHvd+9oMWnTrSWWDH+les4GuJuZdOFV5nJOWS8LEgi6cimMWTcSlEF4SAhaYMuUhiun0
E59d7UvzhYJj3kjdYzCEn4XhYzebW2Wjy8klyjkI9IXeUaectYkYIGmebpOgBEA2tRyP6RG4NOHb
A5gxTJKKWyaSscc3cyzrCGVZpLUbXx311SBgNhX9q5q2n9HAAIptYJPQ1jvw96tHZoJbJvPsuVCy
hTJNN3U7a56WRGh2CU9Y2Yo0uOT7sUEoydvQpQJtG6l6Rmn7h0SWj0ocf0SaDvBJapgRCBiCpHoG
MssL5nixrjhwlj4bF530V6MjlC3DLWXV8Mpy19AjHZPH/C5vJfgmt9MMgltL7U96HcHIsIaaVTVK
drEgcilojP2g2i+TCY3B9mXqerAWC3a+5Zw8y7l9yJSkdCq4kHFUp49YzY7TQl0qG7qmVVOku9Lo
tdVoy496peVb2eof6rT5UlhjuEn17Etne3pjtJ+EMXduJgcMFH0y1UKU4iYxOq3dDm5WD/QlVelz
FMWeUQeBR1rmzmctdX2No5MsXZQ2L/GisiePwWudWZ+iXtl2vvYmCfmkU6QdLLKAtHRKqGiA9qct
fR+yifd2NHZcFCpgtahLlyEaEhVBqykWJa5RlQ71pIqDPJNgtlFq5JeJkR+TkK1dWHN8i+54lzcU
r0E/n2efIj0tlG3a1P2qXbosNXFpjm/oFEdKf8wTzuMtx8NzWg0FbIisdNU+6dwZNw4XlpMeRVHW
RYRQUXLnnXiWcP8z++wRMCsvQWzfot6nRqhmBsBLD9eqi5jOr9whNtSz7QDnUBJdDjWmbteTP17G
cE43AdMhL5d4DkKLFIWI+t6LwmLbZy383zi51GIk6G/A76y3jKIpq3ONGjqmx+LoWb6OFXV247QS
FNj15OhK+0o7aNnwIFH0M04rhXoJF9R6lNnXgYfyx6jBymIY7mSYslfgV3hNGpqHkWGP96KVk00Y
I4rwCw7avVIfMmLilnIosKVPyih1e3UktjXv4wc6R/rGwOmdpf1ZN9K9XiBrjWVtNZv+Y0zcmZeb
neIEeEdIOS03kdZ0uwnfiiw1xEcp2LeM0HxELz5y4kQbOs+KBgpOCr1Kg/KpYU2SG08hbbRgGBaf
ZmKaXVmlwsoKzJwDmwW61Jzqd9rKwKyJb0kvJU2cqbcWUlWy7CXR2iyaW7/hU5d1cFdoPX4H+z2t
QplnoF5PFhKGuKNhW5c+cThNsk0JuRcsvG4MekRHOLzp6Qiw3HL8J+M87PRTM5O8J2yCvbqku/Wr
zSTDdRjFe9Pxks9hekjxZpeyvElyDs+hrd5JXeopVfPs18U2yKwKOx5qo6yOzr5hupGtBPxSFmGp
uXwNoSA9tBkyQs+m266SaDDoNcHmNiIV6T6fQCy04K6sT6E2a06GhA3ZVgU3EjYRERdJbHBJpnFF
lInmNInJiX3oyYpKsBukAYvBbN0pURBw8It1Ivr8e13DQ+f3+3SsJJzmytsMgRzdhBphxZpQ3fYE
u7Vp7gXdZ83q2cIJWS5ocoKY8KuVamJyGnqGM+y7Ee3str+VmHC6vAbeIGnypuh6xtvLRpAJK6ZG
ieuzFvQfmehpiFUwqiV1onZht1rR5YJP44fvGc+qm4Z56paavNAkZGlN44d706snDHThKpnIEZEj
jb5IXOfreRksy1LUoqfyWbmwIm1ms663HAYY3zbh2oLkdEkX8QjGZteebLH6+jc3S2XcNjbTaHxG
XOu7esR9C/PPgKXoTuC4Xepj3x0rbVh1rYVXUJ+KA4nV5q7EtGsacrZVMwBr5VKyD2lw6PLBpxvn
xuS70t1L1S76bKB5mvP11wvPXtPvEzk7TeFQbzUKAjgz2X0qBotjirXmKDLxvLYWYm4ZeojMnLmy
lV08taNTNYaFJk+3vG7g1wDtNnYFPjN3HGr9Jmi0c1Mahfe1d9LPLN8M7s4056NH+gn0kYXV78q8
wAQdJ/neDicy+5DT5516FxFWn6QQ3cf43Yx68HfKcuFnDlVNgqy+INgXsyAkL0IzdhGhTQyvQTZi
VAr1nZDGd/QN821PJYmeBjwnbMADOtdxq2CLh6pSuEStzY4x8IDr1l8MtmDr/zy20VAYYHshyIO0
80UT9o26oqYBmpQAoZ6whYXeknVPAG6GbYlfG9BNrQ3ZEXrhtnDQeSZ5bJRuG7fQ3K24H9YG7f8k
fI+1Fjt5Eq6Yf2pru7/tK5/pABnInIeOyVAPzpTLI1C9lT41bDVpdN+rx2iS/N3YYfpEJPeQ6Clp
bGYXQovQc0YH8T6DxDz6c+QScpusAlxITgB6O2ts3ETqxLkTJsQcW2cd61cVTb2XJBrNH+0ljitO
1E1xskwExexX0kYOByr6jjaxxtGxGec16cSpI5NGcjZhFVmhtVjZzfvWtr+0bemFTXOOSw7lgUVG
eXszVQxEsq6itcURTKF9NavVOyk3X0xylT2FbkCvbmI5pT0VZivb55wqz6irALVhUMjrZ2Y9EnQ2
1ZFrWziiraeVZCf03gxrywnleYp6DAwTywlL9rax42s05tlWS/Qb8u0o1eUe4XHDy58iyncz/xMg
Joxm3WOa26qr2dwyiBIJ04HgaKKGSRqNwiqaTfrfHCsRta0TH9MGoXiBk/fRY1SwyTYEl0sRh5bJ
/6j7ZcilRe+FTfyxDiLDyYS4SC29gLnSWios5lwmCLeOz7g2jCpZmbV1YPc6BBnJ95nBvhMWJi8X
NM+kDd+TSYc4olRn2kwcx3gzfZNos0CmZxsre5PTamMtB94MJWeFWyIGr5lByIffkz5qpam6Rf2p
l4Fz2FJvblRz8cjFj4klWDx4DOblavY2DOrIRzGK+AnnBNHq8b1Ci8CDJUocI4fYr4RmLZTo/eus
2IHUrGNVrMwgHnekvXKAh7mF/ZekJZt+vRjIScUCfJiS7jJEJJPOq8jv3u2pgGxuJQSDjpHJk42H
1lIT4NAQPFGrkwppLcZrDHrFWk+GxjUI66EHTawedFK68DNe1z5+68uxIj9QbLDUvtWjf/QT+tvp
6JWA6J26bQ5DIsTGHKPY1XJly2yhZwCZw3IZktWcKNS8kGzlzLA8wAdM4ajdMDJTMMRVeYms4KBq
0+0wY4Tt7PpCcuaDrqm3VqXdACFpqUvZdxlbuWo3cRRDsjKTO+35xfh5aIzJQex4Sae5WNX5a2RW
xwzJJ0X7xKzR/wJ/CDmo6kqmZ/g1ZS965671ARmLmjuBcHplyf1uYRwLiVbDQHS21vV7aD3QXiam
Y5OinXSTkk4qCvZAqC4WnEJnnJu3qSoYDEQBNvIW8Mw4rTKEh3vq8dgNphvEIERwp/24Ejozg3Iq
3XbuDRpYbGVTFb/rGverMjqMNsLa5suMQqeJHUACcBG209dSVDLl9fB+ELymRc9raqA7JM/uI9cJ
GS4yqB9zfl3MW04PH56EZF7ASo7JydVlLzVv2UbXKlykldSzsNHu/kSozluYpMFfLNM/QY7QHyBF
QX1L1A+K7a/+2m9W6VADr9AKI38qIvkattbkTDXxj8PHTKJzDjwNpSV3IJ37bZ5TTxr6Q04ONVRd
/q3NwAEQz/rPR/4/6xyROeJSR3CIdwOmwPcbR8uR09YCUTypRTEzMK46ho0hm7FKgIdwap0Oo5h2
f/uXwhxDYInYUQCu+MHgVhaTFuvg7Z7mOKidXphv9mS8tSbSwz7ZAlrGxiY+/vx3/mx6IPIFCw2q
GBTbpOf8IMUjxjCAWt6XT6pe1vuuR/JlzvbBF2l5oiH3SS8BY8XG3g9ZsVpFRZpSo/GqzQsm+FNQ
B9Y6KRXCyevYyUUyb9KZnOjIlv8CZPsT0p2nBJGKpSDMxGhNytb3twQjczwV3VQ9yUptrXPLYFjt
ezhKZmpybg10QfrEwVuFhG2tMtuZLJiRhmKT4j7ZxLcV9V8+uD9rym1hs8WapsV9I3zo+89k6Iuh
ZUi6J0vETAM4Afp2s8VmsLFzrkBoW5/8FA5KLFCqAsI2mLKStzBQsJniva+KDxxA2hFmw2qsOnsp
PfbQITNXayj4Qq2vvYkel4UzrbeU+TwoeoVrUWWWayibtkQQLkp78mozeVN7y0MAzJEqS42tZJO9
bKXVJ72nbZvaiXSMWQrAFoVo2BMSJersFOSsN7DYGHtOZuYGkVSulHo4m0YS7FOEeWmVxTuEhDRv
jfJ2yHwiBSY0D5aEh7dU5guNiuhOK5Bg+aPsJEMxPHM474uo33YaXLopWU0Z+C4boEEmQPNkIcJh
xeSJDi9+pbQ7s1MR4qXwLFv61kTUcrTXgrU5owkp9CHbRkzTPCu/qWP/yDIS8Qltc03hwcSiN71a
tR7CeT7QdJbcXKoM7FMIJ+hvraKoKgGDcrG1Lsl3+cSYyMpOEb31Jiddy4bIaVxoCPWrcBh3Q8dY
TgaD7CW6dM88Y83QRKHxrz7OdcEYSNRkuOthvmUNlJ1crrotecS9J9nF2pYkXI1NPmzNtrm0ir0C
q/miJLAUZwSlhJ4i//Gzdt2ycVRV2K+xfctTEbAml6MXklIqAgM7JaI1NRzccjSvumy8ZxBzmV3U
DBOV+m7JB+or2xuMEsJn/1KKHEWSXB7IHlpJCmwwi2HPvm/L29IGPhBUnKmAtFjMpXj8hakIV4rN
5leB1N/yNv6RSfo7J/X/zG/97xML/xPd1os2/I+9jacrMPc26prvfI3L9/zqaxSYF2W2Y1ZfgcfC
EOrvvkaDnEGcQnC7TV3+6lj5xtco/6KRQAUGQ8Be03E2fuNrlH8xSPEy7IXZasisSn/H1/iD4xpf
oG2wIbOmszksStYfdsFiqDSDUFbeyqF6jtrhloWQBgF+5LGBeYr3YzXBZ4ERbfNCc77DT3snsGZD
fGB2pUrxhy02AvWAU6qv5rIe2xgMlTBctf6MeGLW8QjSoFJLi0DYqzKRqJmNJ9FG+6nWeCsCpknZ
fbm0aRF8A5ZKwmsckqQswsojLQWwZg8LqBMpA0QWwK5FelXibRobweABxrtWUeN36rzyfQ4LBUPy
b27p7a+i9W9dgz/iyb5eJAEMUZMXfhOup+/3gFQqiB0MGZaO66lWhONLzDV6BY5FNdzk/uCGIn4s
6H50RoeTi2aAIs4KUxgGGsqu7uKDNkWnyVCLs2H5Jzmvdw0BVUNWPUTzKDyRE84zg2gZEuLMCwmq
r+/v6bfCcDHzYxmJTedHZ2tO3rIUXHjY/EUtpPAYfmuIULF56JDIVUDklGg8DN//hb4RjZWG/ZrA
duslspszhbVLbDZjN9OBWURARLfWWv9VI5unDLOHYXz784usLPa4bwwDy0cgOJNtdsmBBLPyw0XO
+c1jGJglbv3xlgDLbeNbSCjE9V0tlmAva6upvZsVKAis5i/sCl9zGH/85fgDLfwWNhfix8qDPCy1
QKVR0nIV63BWcO2hDfuspsJtKPbF9IR8xQnzCnWqheyydtm8nFquwfau5yx8zMj3s+j3oO1YG1ng
mGW5NoZ7s1rOIPBglOJBppOZOAzrGPyEfxN4+PXq2RZLBS+zgodsucHfFNjBJOJGbhYmZfNWKxgd
UOafAz0aadIZs5sE1RZPJ+2QmTmH6XSQDMu13zPEylsLk9XoqKJ1fH/0chVySRHsg7fCsJ7lYT1I
w75r5tvC5MWOlYHBs7+BrPYQjcYzjPi/eNuU5UZ/dy/wvTLWpg5EU4Wn+4clKUcxGU1p13p6Lk6q
KT0RF32UIuMF/PV10lTE5/K1A8DUCP2vNOg/vQe0dxRWVhM/HkmAP2rQ1bkpqJSDjiF6go5E1i5h
IrucIskQyNM1dpMgXR/NcACrju6fBmrv/vl7oH+Na/j+70d+zEcwdF4Hgefr+1s5h9Kos6KxmkRK
TNhr/sEivWKveLPRnJrqpcm0i0Ql4/SDuLVhvJNbE5UuehrEBpPm2T7TtKzvCxbdTKXPE6466ShV
47ozaFnWmbH0WOtVPdMUBW08az6s6zZ+DRS/d5J6ilwp4qfi0N7q89bAF+iGdsQgHVyrCZAKp1ty
UMhJGMbPMWnLsnXK1OUny+JNt+PSXcaFkorSPEu7+6DksFxgklBgu/b2mrECzaTOWBm9fiFmQArG
05RpL8GwyFqiQ9nEh6xQLy0cy0bTtnKjv7JyhjMMB+sklcqlEc1RN8qbwm7vo95+AyfyYrXiLbaj
R4bx+8l/gBH3Mvr9PZC7Dl95BV8xIHnev9Lc/mjKuXE5oUEqJAywlTair107G54rfnBZo7nSE+3i
mw2i6O6+UrUrLW8wRd2qLlC/qwp1nrppKsyKqRqyJTEzbzuFDrPxFpT2LqdZ7NCxu1Yo/pbJ3KBw
J/W6ve+NfKeZKA8H/gvK1oeq/BKmpkfCkjcZyWOWQYKT7adQhlOegs6tjVMvG2+Mb26X/zWxekE+
uQ0C7UJBHTu8rzlziCzQXojhQgkUcOGC6rWf7+Oar4skooe1XM3GHTXp07Cc/nqSZwqZyZUhRx/W
TO2I7nKFP/zMZOop7oyXJpF3qt4dEpNgsQz8K5twRtTBo/Db+zrh3ciqlk2bieHivS5IrkxkMo0C
qtZtpCiXzlzhetuXANl2eJ42gehv0c9wFbLgozfYUEYtdvxMvhD9ezGSzEKxp9NZ0/Qz4uyYyabT
q3PBhEW7ToX83hCPGBNzCSK9vzetzBENzmNGNEgelr8RaT2nBelglerGENEBY1AIBdTa6UgeytF4
IVPwthBnHvgXH3pBU0JsAUgnOuDWPDz4NjrjLW4GN8HYjNczPKSLXFbyeddVRqBSE36wsn9Yo0Is
CNNxsJy0xgcangM8RFeo4Ye1tJyiQfGyAlWYXj9EKj+rJ6iTTmB+g/7rkEwt/eT4JQi2TIc71HHW
bgpixFk5igl/TleS1k+uEWCCKJCPBKGETcImPk4/Go2y1TNeRA6J9IvMEpGMfCX6CWXhvLekm1Tm
uNyUOx9WFn88oyJJAJ7X/PHRkt9qk9Mpx6AIn0WyhG4xvCnVq7XkLTfgVYYatCQt7xBKA7krZuWN
felvVBlNYDAyUQz3HDnRFRXhoZUloLeB/TQEPfYDc8tbfIdPlyCc9lhEuL3BRyGcVK/Cak9FiBuY
riYtZvRuAe3PSLf39HnnlYmQ1QHNaEJzg+YHhFNpP4fo5xHo61d0s6rTxvK5R0crTNxW47s9CuBr
XFKdHB6X4JFYu/RVAFWNmajbJOq58DciNd/YI+ixNObTojLPUZ8GDDFhRd+1V1XJJCc3zKex0a+g
zTdzL99Fvn6pUl600CTSQD+EI8/9LEWHvH5rR3FfzVysMSQxF7lJrb+VYaA6utFt04ihuznIPNBd
e8/nfCCLs3cjLzrF0XgWYM8DWdyGjCJGi0mcpTJ5jmP6W10sVtVAnEJhEVGKLiGR6/uy1lYkfR1F
x74HQX1CRiLgUFcwyIrR/1ACxlO0mD1fpQ/iq/FnjCYcBJlgi1Ladap+0qzQAGYb1oS1pRgLjVXO
2CPFt5yN175s3SGdCY2yXEaIZOmaFtW7/mbXdMJyol2Ra2avhCahpSPJCAAmc+gSKbazbD1Zpl+C
njN0k1Zf2uzeaC+Dquz4iTeWSfZTtOQUzpLxgiXtVCiPIuuOqpnfgHp8GsFAO3GrvhgE60wKKJDR
Bl7Jq6rRbHaamtwBY5gIuFQwTNJnckgQQ9XMnmMW9lMOkNDRjO5Bj5Hb0Ah3h7od1wZhbnWcF4x3
k94z5/44gvOmvRo/R6b9oJfpLYpZetr2ra/mN4gmPNXYGGb38Od7949tTpV6hdqZ8BgShAF3/OgR
s6uhs7NUwd0SprTgO6wroc7mq65R5m/UXpzmQNzGGIhIfruJddD/ltglevyYspyGpgY/55+H0X9z
cvnanfqhlqBlRXA2Z0ygNV85Dt+UhfT9I/RVbet1vnrJuskJE21r2pR2Z61BRUEww0wjwniZG/1i
wSV2VFKr0QRy43PN9WfuZzLlNNtpcPRCcaBToCigu/FXVZ9YyprvPionUA4gi7IJoMRPEDu4GgiI
YWh4A5LDuqqeU4XgHS3etzqfG3MwJ68cKWO0zabsAe7HCcIpKSrqTdaUL0qX8wRaVGiEp9Ukd7aI
Aw30Q0UQ35C3vDK1nnW3fTYsImgC+RQW9V4d5lUNgJSemktUzKqyMrduCY+JFR7MxRkcXAMxPqna
41d2Tt+FR7Po9vIAM7VvjMscs6vZG+TJ7waSbze8MAamA6gtTL2R5HHbUUobFee+lV4nZB2zfxdI
1k3tE3HYN8jlmFRy1vZLjs2dtSpEcKjV8aOXwYKoOVG5y+SqjD6X0DZWrQULBFGmPgYP0HLf0j5f
y3buRVYEXh+14VK0Teued8BGwy7FEVP4PvRGYNFDxTNWV1u7La/L+ALz7o0Or0tvScLDSSmNBJJ0
b7af3qkCRqQSHsvhSda1G1Gm7CdYENpHQGFru8y/REl+h1DwXkep2+n6qVOg5QSyp81PrMlbX7qi
wHH9RY5dyJ6ZLdoWsct2lLJyrq5DPz4KQzoB4P8gloz2maYdGWsKn03YStCk1MZjULP5x72F0qcZ
z9g47rQKtnPN/adlEqGSCU4aO22FqKhrk30OhjclAo64BfxWX1Qk9U42oci3EWpD78E1WO6rdt70
RXub6x2DzQmBW3caq/iIzP7cDMYlmec7NaNcYJVSqjp1h6Wt7A/9zqgY7nx9Of9WS+3f98H+Hxpq
f9Sb+09sqS38yn+uYt61vf4DFG5EKPk1e//v/3JDtG5tdm3+sWvSa/7lu87a8q2/EcNk4xfShVln
FyoXbc1/EcP4Cm0MS4A5Bg4kLz23fxLD5F/0JeEZKAG5a5a25AP/TgxT6KwJrMdMg2Rcw5jv/05n
Tf0xapj5jmCYQeOPppGNr/SHWY/iG8ipElXZAlx9M2EMcpjZqMjm1JwcV9IS/JumJ0PISE84ie/m
ifSWoHeb5hoUpLZ9WBzExyD3dJ+81LTf+CT4hSqce6lBYl59pDkHKwsrQn9lhokDUJ6v6JGceQ49
xDCbXHodUcwN71VUu1mySEBzZvfIxzD34b8dk2uhJtvKupVrY68HJwD8eNyQpLI+mPqbQHhvyl8k
k0QZ3TiHCptsFnu+bDqxlDhzBv6Q6IfRjecDfOJDvdPa6COcoTAE6RYp+pqp5tayE5C35bkpmHnL
d/IGmIAS3NrRk5w/k0PgpPJLmtwk2zZJdlX8Jl/sfH4yfex9oX0YIBGYzaMd+4SRAqMdkexkKerQ
4SawisUDsBOkneH4xL7Kel19jpG6RGVx6jLSlEAKZggfbFcS12o6BRN8EWmnsx10wYZh+raqRjpv
9WrGxRNfjQ2CxbteR2SdzOuMhBKrQUnELmENL3L3ifBcKs/yNCCC7BviTLRLg9mvJdETfac3oyTQ
+x0Uh0hQWWVom2sseBSeU4k6Rra4hbpT8c8DpSFVcRW7TD42jAlsUsE4IjwLm8RCKUUalRz9lJNK
q+A4zE5dg4p8kObN2F81KdhkjXFOjPGhZLasBvUTpx0WLO1s9PFmQvXaRO1NjsI6F/0V9dzDnEdn
M7EvOmJmTb366asmR+dAtd8DS31rSGxyiHy+LeMbEfvnssVJ1y1DQhfxIIkSmJOsAZs6RwMRRi9l
Oe6i8UNVVgXhEPDqCTNJvjDhXZsMpyQK+lzEHhYDJNbZuoC7T+Aj9raTUgGZtG3Y5Ls5qF5EhroK
aWQj2XulaTja8aHBgy91rryekisbRgU5Huz6BiOdViZeXyobNUk9GD6tKqHOiDZKvmos8SDDXp76
NRpE/OnD3WRGx6Z47hPjqCbhY76QPkMz32VGf3qWdWifuHJug4nqgPhCPbuYRvoq01nc6k32iEwf
YyQC5kxF5TmBRYNgUjsB/ihOhCFjMOOtYartBIH9WG86SSe9LUEqOkUJ+7CETGe+zTDFOAXWEReN
7RYgyGOv/kbi+v+byCOKkv/+r7eiy9t6un8PoiL/bidQqR//eBPZF2HetEX+j//TFmn60zf+uoV8
hd7qFlNnun6kRX2zh3z9ErlMSygTsFxiVWlX/7aJKOIXpi5sHUtvTv71S7/tIcuX2F7YWSyNGCob
EvP//l/s5sE7vYV0Coq8+eH/fzd3WHaIf5XEbBo2bVATDajGQBzWyA+dQIwTGP0ZqaLefrXDchvP
54KipOqYRLfI8Abek8EbstGL+7lkMlJsC3KYiuSTGB8HudlmEpGVFi1srH15tM+1PQ53pEdrrXpX
/d4r6IOxNlsE67kkJTHHlDbADc6KhSZK3nR2vFUU8YwoSMKyCdm7qf+KdLh0c//sb1xkGt+cUHSJ
NE4zS7RHuVob4n4kqZW1vHInAUYwk5isYwQBmkCcqJ24dY85OB0yDV/FzUDwZk7IefGa9bTey2hG
Kma196pcXkd7fKjkVVxumSRL+RcSEg99od6XuvUw2fSSso7tM2uVNx29ke8Ql/kgSvECBRS2gYWQ
L6qMYxXPwarr5pFVa8y9yvgo5hrVk+5983D+due/vdM/9Lx/u9NAjxdEFLPCrxKOb65CGbZJSOaz
9piyu43DSLPQRwVIInnwahavsz06SPdydLh//ouX+unny/+vX/yjvGGIWsNvlFB79GPSzXb+PrFX
KG8cOQZQAVN/3jfbHmTNuCZwMrDPRXRq5XPpEzp4n7Ey2lsCBXp5E1dvYjdIOyU/+DNBatpnIY6J
hMDRSZodiFO1ZrBT/sWpcRlL/fTwMK8iT5hhqvrjp48ntSmpv9RHVKBrgsqIe0aiYthblOybr1fq
by20/7PZ9h/+V/+Jtbj8p7X49v1af/mtDv8Htfg/Tm9oT67p7/+u+W5lXX7Wryurqf1Ct0FXloWQ
ZRWJ6u9jb76CTBn4mmkyaYNHxpr3e3FuqHDGGb2YFomCjGH4pt9rc0P7ReFr/FB56Q9QVP+thXX5
ZN88ODBwFgiaqQtdQDuXeXS+X3XawBaST5ohTdPjXKHcyTjXOoTYrkuzIuWWuq1LpNmxFvNRiMOe
o7fm4Xc7mQEelUmaQBSisB2HVAe1iPI+I6KFTuVxKqsUt1pGMlWdbYlt3vv2PMF9GJaymSU0bmjL
xnidVqqBiXDuBMgIezOY0QCxgkQnAKUI8hQMOUvvLbLkZK0ZrFg+35KKVKwyGQ5FI2TIW5ENulLF
4kv1ErmK0d/YeVFsekL1mE5QisiUV/5Ev6mi6eimxKs6RrOfpPGSSMUay9ejpPZ7acE+2oNNs5x+
fxFm9OntiYkvMfNZUO/NVuyaFoIAXkEct5ikXSm3EfXY/dnCSwY1YhfJOCTjXMCxSmhTpLTM1UB7
jQFSbnVJvm/KMMZPqNvkEsxbFdshQmGGqoW65i+D2diXN/EgMTyCBUyVf8fmFK5qctiGeETRrht7
w2JlrJRh8KBCOooY6C/m7fs8VUQtl/nnoG6wqBcKg9pzXs0DFJVedxRl2NCgvAxSgE43l2HFBESZ
ShKfoOmy7v+yd17LlSPJlv2V+QFcgxavkEcfHmrmC4xMMqG1xtfPAsv6TmX2nS6b9zGjdVdm8ggE
AhEe7tvXdqy18xKruJgSQbYZZRgTQv2ZxXFyKvLjhQjvXWxyildRRpErEj84QhZOr0+vwghjfSDz
jDyIVpgi3g3oEhQC4CXfOnXJfDfkKzJgNFrjmvSJ29gmkZZXWdEnCzJcXPh4Js51Z6s6qR2pI+ez
opE9DX1ki4Xuk5Of6/o5BTtShGtQatKr3JCFbxPxZ6K8VAkNh5Gn5jTNfefdvy8pNrp9FedAsthD
2lnj+FHOhZOaiaMgvcoK+KtF6dFEPCo0GKetN62CR5vzW4Yfkqive6Dvlw38PKrNMQOVXoVEAEvf
3dPSbVuy8mAOFGoadylUOiNP6yIEsA9MqSUf1erUnHLRy2UhoE+amhivFaFtOKi0PEoN9BaY+iGc
OWsKmBlX+k42jJ2m22k5UB9cXyelv5iooAVpfbVm7lE0IIdKVVpzKRWRNU2ChY4CLTJu1GGxfgYI
kLcV7CLMfCvy7VPTw8SdVFuk5hbJXp3lP0koOkoeXpRcCDJLsdsi2nVwb4a18wejPwpiwagIgWGU
ATJal3YRq3vL0FD34GwyUAop1jqa4OW55EvUfcYKzeEAfgMcFkRsGlQjEBU1au8pR+WPz+tC04XT
44VkJ6v00XNbjbZ70trci7L1DHxvovdFolbTJRQ86KpfRRLt1uhiLQkGo5UpwK6BFaYEvNquE0iP
R7Ss4cP+WdYTndfpeygCdJ17g4ZgoZdB1t64RmToINaQ4eAeiqIYAyH+SaZx2xABLbC/Jz3Mo6WE
rwCp5qChcrcBjFLuAAnuCPUYaNb6q2um/5/z+it39Q/HFZMN5v9+WvHbr/Jn/L+2QLH86n6H5G+v
/NdxRVH/awt2Nggsqq1vJ46/IPkCGi6cPUSNf/hry/3btmr8F7JVAPUGeDPMYYzt5PSvfVU2/ktH
jSxu6mwgxNsx548Dyn86sPxR/0Cx8S1No5tWMmUEvH9aKqsz9Rm9wajtG/qpxlFP6rWpLigVC+Z4
DzNkztOHaJWfkqoPL2qjzne6FM0eRMl2h1pz9TLD/PFX2/bfhnQbOk5Xf4+x1d8FRnw5nPcUCc4y
Y4RsV/1DYERLIaBIvEzPYmqqvtyWylNepo9svA1Z4rl+MybDeGjXLLmokfauG0L9luIQQpGdHjU/
gVB7qY9Gm5UP0rhwAltS/QSpDLpSFi/0LmSrGWDNCtkpLu+2DNIw5NlZN6tTauEVYMhz+wwx4qiW
kvJjiU755gJVQeqiQRT6vTblr6248JgvzfNqqMM50unUlzXtEH9/9kBH2n8ekz+gd99jgvMwoZqm
07PMNPg9DlrZWaKsb+azpE4U3ASJDAu+BvdtLmwq2w2AkWfq05SmxoFrwP4Ih3AqyB96l5ruag3j
fu0S0CNDv5MXbaHxzEK9y9COefgZ65Unbfc/zloMiNS0pVt3gOto/oOX9/9wHfQWiNS4QK9T6PqT
j5xQalxBUcnnRNVCisti/EC84rL0vQ/SUKAPr4TFEUnG7MtCaYPZBG80l8K6B2UeHueehGY6V8Xj
qrGu9yJU5UkwH/NsiC6R+BNbluqFVp5enwt6CdE0a0MeKJUo/YMQTfv3SUqXhGaQNzY5/et/2jas
YT8a0sjekILmOYmJtRdM4XPM288mVpZXs6PfYw41JFjjFMI7vTbGqLxQ5CC9XEvVLm5J3sE5q0ld
AtjSF+nZSCVbIbJK7Hujk/XPteGEqykRvgY0NkqK0N1ns/FQ5Nl6mhvxY25qoI9NhruAJE5vSCxP
9VJ9ziEdOStbF4Yti/ZgVPVXp5T7NEq7i0VwhBAcy2o0m+k6LT+qNLmlxRq5QM/0Q1nVCIIENjhl
NOOdZKZQSZYewu4/zOffMybbfEbPSlpGxeMInaa5xf1/O0djJ6Gvar3QK2/hbUWVrdfN4insF+XY
ibloN7O7YJj9pIq7767MWVzjY2U1M26DaOZH0N+oP45JIoOQk2fSuqZwSfutYUgFoBhWenKhpZOe
3KbyadvM77VRLveJaoaIouruSmdkdzWj5u0fLuz3k+73hbG6ouyjOGHyyP4h0JwloYxhYYvn7tmc
EPjZdCN5YqbkV2VbQye6K2HZPa9UPhMlcoDOFj+r3kD99fHXvZcjQpL/tgzswjE+iwvkoyaWvSl5
p8emQr+kS8cB2IUvSZTk52ZaKM/89772PyzC3yfy/3Ni1xAcg/iG9c3N4Rwobj4vf79BhRSZAg4i
yY2+QHUv46hkzoMXChmLBP6E9riI5VHrZsNv4YGKwjtl1g6IpjRCmCj4huTbh8EgER6hARLzrtur
8joeO4tC9qg8/D9/XYZbNHgesQ0x9D8tJoy60DpER8lt3KjUow7tpRs7jPlWerG/L0GQ1DGQYhzG
9XGJX753NEFNwt0gAThYLWA9Qz1WF9pT3cWIzDtdr8+j3pGtW/VLEcvpP2TUtszk38622xCrfGn+
l3O3KOOP8/sQt2Fa1xLHtluXGGCrSqW+Tu1WKh5D0ujLTMlHlLonA+JGTucc+c/6bcMG0a63R43J
ppeFzbGC8oSkkKsOEYg7xA8IXeNRfmLIj6YSB9bdZCj6e01/hFeDCDrQB/xrgExdiVPrheBBvTGf
lldUHE//+a78YfyhmVtugNqasj0RZGL/hC/3GBZCnWn7y/cdSCsj8oQYe3caYfJ9C0wdrGWyiyeM
NcdkrQ+FNf9o9DDxOOlPoAxr7R/yUP8W+MgEWARX+KZtpUNU1L+PeRhjZijLcXP3vaog/ysdtabc
RMCkbCW4VZXSzyibrxV8tguY8/kuo3XZrkd12pUJuKUorz0h7cV/WBG/Z+hvD5y2ddyR3pbYHSH6
/5HpWDUjhO0ppzdAosT90UKeQ+0H3c2smNORlHY3scdYNlviOzEfVY8Or8qrpv5r+7rf3zsux2uV
fEph2N7hSStADEV1D8/gra4U/RPdhvu9CH3vEFoqZU7RteAlCMTsWPxXBKC/xrBugqxVxBO9Ei8S
X8fTU/MU92BxaCiuw39Q837nx3+/dvZR+Tte1tVtovx+V8xqpp98Vaw7SFJUeVqIbz+RCurAJEyn
/9Smi9n7ACQM2YMNBthLe9wMW35Az1guyZMFYCN0FjBsooMOZeuIRl0EmasB8uGWC0VEb5NjoPBh
qSKHZPoNpTBs0Wg5h00+O7iJGyN5gANtSP/5GfiWw//btSEzgjzETSVx/Pu1oX/Tq2rRrDuMndCN
UZwSAMVKgdV6YPboHvO0nr4E1Lv0njtUdamEhqEX3WOQLoHZsuVPLq408IKyZ43ONWpXHngKPFuQ
1ZS1W+O0+tJM1FcDmspWXGs4dsLqA21lkU0KYimIuh3AryS8mj8n4bBkOJO7Pf1PNz5Wd+IZSg8q
ULfPthFZ/uHu6r/n8FjnWAMMXBVENO8b0e/PESjoCUUFZ94RnT1aOhYKgws+NBTuYXgi/XBTVff0
dTeIu3YIpsKTYCKVhH47wJLKFHs0hn7U8AL6Qx+9tycQMsP8lgOiz90ljnddae4JpO5WwcSVGCD2
qf4lElxi3kvugMTV5hNF7tvFV8XOhhwJqotAbWdE6EYm0lyxQz4MR5aAVl+NhEXsKM1WVd1l/WFc
aGYPktwpaTavlh9yh7cpUUj+DwGlRCTPTPhzppBrwBRH4tio/hlSymaGIHjVrTu5vTfKyJEG1dPL
S9ieFuslkg61gAXRnkxEmoKEdmEQCOi5010PzwcwD/xN8jZwc83nePSyj3BLO540lSzQKtGWc5zK
QEBolN910mveePjx1VpA7hH0DiJ+/P+AhAkiatFfUf0S3UugrhD5GbfqV4MrsgLI0Z7p9JtuKKfk
dzJ8OOnSk2xS+VHv1YXtk/ZpspOBiGSuunYV7xPhcQM1jdZChzq/8BMwakazEWjdxqHznIp9Yh7L
TT3vdDq8BaenSqE6Ku4yd8kMpYZMEB3VK7RWpyS3ieyn9Aae/OgDVdzWp79h/G3UhvzopceHGD8N
4ujIi0x8B9EpPU1IcCebjAwt62nhzJ9brb5hVE4zzqcasaPf6Q52E7RL8i4NFevaXp6WZ/I1XGxu
G+YO8VnG9AR6OLvzIy7w0mhbr2TY2tCm85ORyBJnNvdU+qTOw0ESz2Dk+TRVoYV36Jrk23JdMD7G
TxMvSPyJtoILCipmHKpwW/zaDCsyFik7d4v1AHxNkLxEJdvorHCya7eAvvq+YSQQWL0yR9tHQKVa
CTPLMdHIIg3eeiqviuSUhY9NgQC9BWbAmSEUXsdT95xRrOvvWTN71FZ3SeeE5kNBhtsmz8nDkmaQ
cewJjunTdqsgMNFbVo90Ujoa3Cu75XYhO8RHDUrxRv2GlYBR5gEGDFcB8hOfsgJ4OFOMLq8GSBST
BhgZZOWg7uhOg8S0vRZssdYHwDAr1e80uxwc1Aqr6q1Czwy+ZwFDeYsojD7LtnjklCfch5/Ch/rO
PUjRsToJrp/vKiwvPsMin2ersDtGW6T5LbTBwwzZHTNqfDRxxaUcJzHLbHKqDD+Ti4lmxC4/FGNF
ME2JEzshBkoAo1dPzvdGaPNHDBRwVViWx45+f0XAUmjap+tJwuOTttvNGB2RKtI2W4GahkIVTBF9
B+o+hzOmSwE7ayqzN+1KNK8lIhUgHtkrEqD5Ruf4QingR1M6PVYZGupwLJ3tmiCPlxuHcvKHyePz
UdEAkuACImzGYGIhRvmVPrJi9jlc6mvWOcV7/CaRl3wh9U41YFXd9En8SDGxiAJDCLof2qtEg+vi
oMyAWbUOnhaSw6YO8dyN7wI8CtmAAMds2+b8fBpx9Khsk3QBNmc8d7LLYAtbbtdGsotco+Jxat1s
3UZQ6b0+vqAGJyyZN2InfiqteQ/uhywp1vHme/y63cTPhOeuudTLsRO8ltpiQXXWH5ghidMOB0LZ
WAefYsPA3uYaz/TIV+C0Sx+0zSLUuty3tXDqxJVw1fq0WmrozgLwUablgPZdOnfteT7qk5vHOMlh
4zJSH7oVcFzLVrNTDetk2Oks+cJn27vW4I2KY4Rn5g3xRQXnJXEaEto8x8XLaGya+u3xxLUcFid3
FScEDUI15GVEzpXygLoqopS0sNMg+zz32g/4cqCnhIZHbqCzwBkJZOmylByQMQn1efSL3Fhl9DPN
XSRMvVh8ljzIh2M6PFTtk2H5EFBpQxfpQMCwtfGk8W5iuxGEI5Mr0Z10ag4En2iRqJIoO606LHRd
DXvxTqKoYgNp+WXV9BuzUjiZbBukx2Oq0k5Frjr0tMWDNwkrQntWXwGzt2hAPV1y44bJ51qjgDcv
eRfMTdh5AWWyDAfghbvT9Loe5CtKNXpgBnoQXueD/jCWF1n8BbOrLoLuNUHKPtjxe714yeIP6j09
MtggDIKv9Qb3DU4gnjncuvOs+umvpb02zNhxrxQeolbg+MjsMBWCyGxSGLBcGZNuy4ZZPFvw/JyZ
IEa2G/n7Ny2bTpjWsC01iFeX5bL6Qlz+ATWMDLqYusioMN59X3/Vl+Yxfi+ABx769zW3GRiubaD5
grX8LHzBbEduwJr7ZoY4HjjI9IR3YbWF5/iFfyMeMCAnLw7rALC2zqcpn46o5pGWiJ4tSbOxBlxJ
7Qy2+GCIh3zBnMkB5mT2zjx7HNXC5lXBd4cSu+SSfsul/QgaC13C6FA/EuHhghzp6Oq5AnY0Xyd8
haYjiC7zg7qjNqG/I7idwqCDJIoi3l4ehDfycof2PufO29JD9aIztwRX01zqCQl1idI2vmi6oSBo
0tRPI2HiaUQquZ29hiEhkKsQIZL2y7y+vTNWfOUvtDtayo0eDKKbUQm4X6rpa/PBtHwSwKgBWtSA
qdduzfc3udvn+T7LfIFcTeJQCAUElzQeR5VZ8MLp0OJPLD0p3YX51ZJWTR+l8jxAmlEOIlZK/X7B
GKo41/XgCsqToGJqOe8z5cjfVabijEga6Xb4ZVqnvneQF0KgU45m+skKO+Nv3NDpSauaLf4i68uy
lTnNGXN3FuLNyjJyM9B6pBgSSj9eLLNHYHhHXuwIi3CKD9p6L1cnufKLNKhSDwOman6Yy2NZuIvP
FBUJYBpXEz0R7FAaFNJRj39WOGNSNUzdEdu5As2ji7NdDMtGPajGu1EHw3icc3dANR37ClAwWInT
CSoU6HR4Szxb0ro3qjsp241loMszcxzLddsihldpHQZLyVOLVESsbH7ChWxOsGzboad1fiP68Na5
RyG5v8Zp2KBaFxjp+oOulzlzaygNMCQgbY92Xbh1Dp3Bp5lElh0t26vZqaCzW9zT9dbqtiJep/zU
6i5NsSN7y+SltwxtPkXGY00lV/a0ensx9vO0fBWi20O9WwKS3RW7cO7hilUWR9ybUJHCtEryR2wK
TYnnHCdvX/6YgCX2HFI9cUtvwnkDJOvIrvHcZi6+pBxFIcfwV8wZAa8JwU1AZfnm6lfRkW8OdQEW
UU8fe+9Ni28s96p+6sgL4hnVOrnk7Gs6aTJwhNB+WL18DG1N2a80F1MWBXodTVWwezjwtpA4+PI+
6bGKi9tZ8gdWOWjDF3q88bqJ+URq7JDhsItZOWu5tX7P3Imo5CU7aoyKbI+n6Rymx6zmfjCWQDzY
2bg4H7ltMZ2l4iaMPp+XDzZTNUZSnz2v+IEnS1C2L2tF4pkI0hW/lstWNld8bBIXskswwOGhatx/
B7QEho6mcQrHt3Qa3RL0nxbIjCxRRRi6cvqsyU9mdVNfsS1Yf0Rv9TuNUE3zI08BAbvK7JUvDe2N
2rmgfVRjFQWlZwk0N1GFZ0V1xsGliUgDR/sIjIX1jI4tUXK10kWpO5e7GtuL2WGbZ7vrZgfkXBz7
ODRlqZvWOKOR9yqf0EGnNMwJO0SlfPFBAdj7TEqBE8M0eiODmQTGyCEBGKJktzeNCBCcFBs3yokX
dYJYbyOMBjI478fRJ9INf82PzROvF+8004HTXTzyigjbgMq2ngaB9K5j6ncKJR8x4FvjLNh7otuA
PyYuJLxjBVAwt9qWZwE/n+heO1evbUzzM/Z09PLheWz4iXikzN1oHKF8doUZE3fBpuis4fIGr1nZ
82l8S5HOLNjokUsbDaPC1a+GLz9yVKYT2xC8Gq2x5cgUvwdHJU7iG7CAr7b4iv3H2gKTolsLqsm+
RjLyApkWfIqGvxC9XuaOFZUJvxFWVkchQc2ZgTeblmPyGP5km+8lFFmgOGsIiM+R9LLId4rlaJsm
tzjWKgGNv1h+ZJ63H+MqZ44pMtDYOb0o0l57il7lmDnLnHDHH7R9jA0MhyBUd2T2TFChoatXu4Kl
fPIK7aoBb+xCH9HuIG8/2ld9X42MvkVfHiF7AbSt/0pYlU0tyGdnJuW0ujDOCvGDxpwiv2nqRc2u
nXGQqtMC1Vpk7mOm7RXM/KjaddRqwJ2BCV79iRb6Q1zfN43XYD0C56RkrcFBLVDUO8hRJngWgnoF
w5D6XVNfhKjc0X/lRrH2EuPWieXcoajJU95RuDPCz4ZHYb2P2he9ecg1JsdLId7r5TnOicj4Kgvs
g5jHepGBvY0vMJ0X83HYNflZAcc1CG9Dfh2hy5RnE6lIkl2n/kWOnhTamaWPnCxai4J86R7U7gWJ
oy3OX2WOspp3tJQJrVBvTzRqRzoyFJItcfGx/TPfG0sN0Gv4kEhPdPVUECRKlhdfXAF9nqf4TFan
bp9MEHRz7dcBEVpImcVJBT/un2oiQSvjwHoPM7UoroVV0DP0kKLA6MI3xlxRLpJ47KubUFzV7GGk
Dy8/VNGtYHM2ZTap4sFcdlAm5fRa6peq153auIulXUpSWHBJCOcIksJ77t2QXQG3Ib+DaNkNARj8
lgNMtTNTZ2bdjpWHcvKmxiuBV/YuOTCD3KMYNMtVkr5q/QmPRhjhb0PyEolPYncpk2NX7Dnpp6jy
8zMH/0L2QrQn2jlHV6/yCd5/TqPRL/I7buA7jaTT9IsQSteQ2/7ZIqcr/RxP0sIlrnczYUB5Ufq3
MX5qrfM8HXMZjyPQrw+DdBA1fyscc7wsPE4RioBo8rPh0TYwpvVUdZdGex3zpPkqtbslfInFu2l8
hwCp6kfOJKt6AngbzS4FUSRMQsqWiWRnb8TsJGvjZMpBiQIYcL1y6tYdRoEISGgrGPs9fjEY33bS
ec2eYhRYqXoqjAvbU3rlMNfLHgxrTjdq6KUTbrlw+Le/aUZXRVEK2wEHX7D4lRxMgsdHx73XlZ4x
2qrgcS7mlbyAf4rkIO92HVkGPk/wlG6/KAdKM5BCPYobNs36uu5v31PzSAOAsIXgItOmQko3nHfG
6AzNJYr8tttt18jBOXkXaBFPRJoHC+eHuV45b1aMgHoYcs+MHvRpL8pHrT7glcDXpSA4AYbCB6Tw
BH2PRJ+2t7xjCXBYFvh7SnJ8Zw1zuHeGkiBm60zwCAE73Sdfo4TkP95UKZgtIv0tIVFoQTWRfnEl
FM6DM2kXWfEVfH+RTkOfws+SBsfRbVZg77gKHDTLJ4/Sin6/+aJ18GKDkY41Tuuyr4eOddJ/MSwY
HzC+qezGd9tHZp7VBNGE/YcjpX6B10K9Z/NTuvNA8XAvltsoq6jWNJ9B4dO17Fq+lItbE4BBuzKd
lF4Mv8o80/BS0+5Z9AiBZZ8kTdx4GcQRrLzJ1qyuVu/WGRfeg4Rxc+1nMzK0APJMMr/1w3Gg31cO
OEMrY9ByqsB0YHAM62BF3uJkgtdbH111nORDJwVZB54VOwlrZ42BvgbpeIm0FzG9U+S9aJw4WnKL
RgRFjUv+TNXosg2444TFVhz0Y4CpPHD1WxwG+P4U3YGTCX2/FcsmCSX52DAWm5aJvnbWnzssP/GY
q3G8ii4x+Jv6csZ2CzuPQzbQU4NjyaWUgAyQ5MO92VdN7v9BE47LGpD7Kn/SjErWgNdH87uy+s2l
b89x99hKl1A+8+1N8ySmzxkR0XZkyW9F9R6ZlB7O8hxU0ZeUn3v90Odnnhnefogw0mZBeg4HOLon
RYAjTHvljvevTEwPj3HIRnkAcMvv84QX8j7OT5aGjOwWT1+bvWmY/cyy51zBGOmBPRveWjXfoiWY
plsMx0I/0DQYbuyJ9EMVnreBG4H3eN301rPYz8cV3Cn0TRL1sJFGwrSDLB6F9kInYq1SVT/xsSQn
lRetJ8R4SQlyFONAexF0iA31CyfAvNel3fZEkEG0fq7SBYc4WQnW4qaSOVNyNrKbPpyF5FZbd6sG
hOharlcLwqt8napzQVeqCW0iGNuLZRyLMVjFvWW4Q/uG9p9h1ch7LeZT1Dwa4Z0OWsaCmR/fWQop
uj5QMJwY3orxUesvfBATx1ruU/NNF5mVx1Tcj9KhmeCpn81px19q8l6XqJmTuXLHdYdHlyQ/UVkZ
5T3fChLlMuw0/MzVaywcuXey8qJb92CPkhSY+7keLkyWWoJuehitI2Fzv95P6mURfXXa0Jd+v9wb
2RmDNO5CVJ9qaBq5N8h7WlkZqpXHZNpRXxtXrBm2/LvINBQO3XwUhBMkDkDoNm/GHMlkv8YbE+ZK
kXAa3wGBa/UjibcxwYawecF2z7qP0p8hzJLsgg9GkT/n02WU7uX53GiPGzsj90DeCukpJ1U7p49Y
rDM6TTUTue2TIdhauubn9oeI30rkKeUXoGFGYWn2g3Sspsc6vzEFBHXXtsE2I9U9TJq2uDF21ern
o08qmW7nTLsP60eONngBGBnylMO67pPxwOgXLaWfCyeKTvYt8VBE7wp5w+whmKTjwtZTBMwItLCd
hqcDotRd+dHLhEjn79t2FLX7ObvhjRIR/Mn+WJ6L+Y3fwpKEiSKQltEclWS49ikvl3K5Gute7Q/8
tOJebXcGYlQCNF28dCP4DJ5wiiB+uB7pxhhVv219PobbOIw3RkepDgDNW+VKOQt6NHNqpclwKd/y
qrX5vjlPb+0pRLjhZ1GexJlEorpHQEMITs2GeOMuSZ/rBtoDtPJSg2YzH+TejWi9EtFvWdLTkjzz
WKvScaagLR5rYnXDo/9U7d5M4oyG1gf5skgUybEsu9+e/ZTM9VkanzlNrdk5qk5GcRvr3faUD+6M
XKt0NwYCwT3iWsEtfnDuMTDIqBwq61nGRu/UI4G2N0oecR0cdP6pxiHzi+4JMbtr6x1HN6xbRLKM
w6Vn0rKfVEf5SirOQGU9uJxOW1Sgqk0KOwT9QVc7WYAn8h5SjXbCH6k5Nj4LhTERkW3p/ooT1A8q
G1TsqCRM9/rzeId1AIn3nPydyox2NJPiJo6uCQmXcUtQh8/ah/xV8FRS87h2v9Rf4XP52XFUUb0c
8dte4ZSKMdvMscghD07tlJdvliuqo1HwS0i+glj2KdjkA+cTLyP7gOo1gW6J1zMJcODxNlcei6TG
HTULeuJm2WMHG2uSoJCn7AasA5/CHGfDqF0uzKQzgcN0tDgMMfplMj1cH1+iYI3nINGwydrDTc5s
tTlufnicOMmUnRL8paG7dwp9kHuab9sEiA5v4GPZmP1oZTj5bhHtmyf0tVrikz3ZvCtwICXrzw6r
gtplm9xJ4qW45MOBYWlIFZQOgKVMPBAk0L+q9d4WkXXbcMNoQf+LWpyCix8hbI52oJnnhWqezTrI
leCgSba7e+6rvYCwnXohnjwdxtB65W7/b7Gy6WeRwc2mc1L7veCiwTbagN5TSrGx9KFPrD0G/lJ3
uvydIQCAAhuV1mDxldtIdYRbhUdUrXF1NhGNgIkCVH00VuTQs21El+wYc8bAd/yLSiNllFG2aVIl
MU5CIw9drCQ1yeMrGj05xMzPgb+g6+MmU4IyHTLsIEY26Azn6daFQ0OeXfHbKdhCDvUQQyxJsSH0
ptLFAIXB5HUk3qF9EyjxvPI31uvwDkoG36MY1wucIUmh1f6k+IyiJHuMTciqn5HNAPRK/cbmHRVS
C9zZDi8wF2pVsQn4jxa/gMIbYhGm2dTzieJwymSa83t87GIS8uBoemRQqBRxuRolh+iCeRjfZnR0
C2E1enRar0HCi8UBZCdzlJwNfAGr20o1tOwOlEG1Pd9Io8sjcRlL4mWBHzKrmUvpDIQLBREmfXWv
wyhU8KPaEXwyYXnORc5SCRxp2+gdCecCy6Gayo1REICbu17z1t4rcXSciUvhYNnYAfOvDDpyM8qM
8BQiw2cdiMjmwnu3LkLsLXLAC7X8KcXzRQUVtB2nCpT2G8+Hx54bHau72bBRh5G5HjC1xyJi5SZ6
pKF4ijJxKxTyHwgCLcyLMS1pt/o1lT5DuxqhO2QuSnUmH0UC7ig/2byT2X74nB/0qSwLRlIBeBjS
mfxRemF68kblZ/MePnPC3Svo0rZMk8v4sgry075Qgpomb91TA6rqe9waWRiJ/Kr5TPFx6+TdvMbv
oNElOZ2925oaaS5KRgokG3N2F1JKoZxITQYcLrW/PgBMVIVeU2y3XKXcYmEN5MyiU6K8wCyp3/6X
JM3yWZP4n19xdCgTH4UTV44HFF4AonGXTSeOE9SnQEfCGqqFK2Obc8AwHdJK3AsMuBgg1iudFTz1
uzVAwmqE+xwqLimUCCco6iyXhdAsuxKJN/FuDd1qCbotGkc9QARLEkfc+ltK4nY6BSjecK0NISxR
fRADKyFxrh/icq+PN/YY/shNY0Oi1VqneOQkZIqJPMmA4l/KcFR7nUpNq5Jl8wSkNAw1xT0dhwVA
eV9Mu/FBfhLnG406PMzVDQ0ExNyEjhIJohnRdvjI4oLLF88aVUXexVhOXUyvPrVax2B9AoumO7L2
Eqb4RG2/tskbSChg2UeG7/tUiXQkivaqSr0NatQtkvy63FPKou7P4kWwohi3VMdItXW64UozfAoR
ZObkSaN8gQEaBay19lq+H2z56VDQpi0eGSGc0jNmtURa81ROCU5BrkLWrd08Y21ytVrotKSDMfX0
MzKU2Zm3QBDd8VjDcaMcQ9psAlw/eFQ/Cywmqc2zgomBnpzqdb8uO7n0FU6KJT1eRE/rTkL1UHkk
g/Uk0Fi1UvZdQgHz1NFqAiNxcpiMLI+ka5lRwugOn38FTMO4s4hM8ABiy6GiyQeXDn6eRGTYWHcd
HUYzHl204eYRPCs/yQI2B2puSGgq7gOYsumJpVnPjjxy3Mmo9iNksWyIq2uk5AWJz59mNQjHm4iX
iOXza4QB6led+la137q7siCZ9i0zLvMagp0kaBQWTNKIrkK8kb4uMmLeYLX87XUYr7IJyS45qcTA
us3l3KKogaDsQvrBTEd/5aW8pcFtiHYZ0hkS8IQwWxRza5WdFDqMDEEJUnmUjrOJ84THF2WS51ow
Sx7eCmDJIOzxH/yRMH0zEHQKlWeHfn53glnGhoS1Fg6QZP/JLSPJknf8JTO0yC9T7tE3w4QDHCBS
al5cPfHk9W4w95ZExDXZ4BNSCBnVXRj61E/E7ipSNRU/WhRJM6GfCfDmsWZtlPJXq78blIc8e5TX
mtlKsTR/nZKL1fvA3ZkAC9bFcX5uUnBwWHbMz3+V2UGupTqIBQg1DlSYrvATnWDAkRIHuA/9ZGbk
wpixBayNFKxiDeMxT67MMhEigzQivqAduxyxJRc9hpfLXSI6mzy9PXBN81a7ZSAokGe5jw8lnHvq
qTTPRqDh1J/pdpOtr3TYCgmfSn+nkF82vHG+T5NHCwFNVj/F2o/UuHXTrYk/q0Tz0uIsC/eteG+F
b1zGMFxZJMj1kkxPxaAsvhhjcdgDzRTn7XarNGTFW9WS2lMtc1+PvFekUdJVH1blKV2fmRCYQFFQ
3ZwP6kMueUTCzLAwpdiOlI2kCLliDOqwBnd6dbeU/hzUZAqIaJeDiMvxckiMHxb6P0672q7Og77x
1+596fcphOy5uVigdApJJkmDMI2i1TgXCE4C9FAr9SwKQwzdsJNqr//oPyiBGyTksQRgr7TY791k
RHbgTo3LYY4r2Ygo4UHtDuRT1lu42wss9hNuCjsK68NVmvZDf9RJAIHTZmWWnZ4VIw2kidKGSxkq
12w9P0XCta4vNeF3u+PWh91h1pAW+EMJenSPZmtARSDt5ubY9ASHjNyFSmbT7kUORNORX07JU1LI
CCldHlkuqNDjiycMPgtEYbJzHbWJDZkS/slcfN6Z55WvyTPPbeeRzTAvAkBe0XTnbp1mixd3R1wV
eZqw0dAU3M79vA0aonCETpon40SzboHxxHaaHnGFTuYHLjqVA5W83cNKLcp01taXWj8mQZDTQB9U
wqFoqI+k2+cSXurD3lrf8hyD6ON27cQ/8o1CplmetqfgJ5mxkYpoFkj1oa729N731YGZWf5v5s5s
qZHs3MKv4hfIjpyHW0BCSAJJIAlKNxmqpsh53jk+/fk2VbZB3S6OL07EcbRDhcbMPf3T+tcisnxf
35TXOKF75THo7yiGNt191S2m+C5xHuFhdMuNGs785o6cQwW4OD6I/mCSTFPzTVQv3HE7lIQ/t06z
4tzivGOd5iSec7Lz8vzh5JnolGnvOAuEesvedcaTrD9OiyqZ285tF+5ZB1l1T3zuWkcKI6wPEd8J
rKUZHdhmAAoYODzJihw4kl4OFHlzvpohaF6oYHFxGRECDl4nWVmGeEmEO00LJVmWAlasm+nUoTWA
8GM3x55XEE5RJmvnnHNs6Ty5t3BD6qUJiJ4YD9MWXA9kyIbrCL7/HxgJMTyIcAF3NPWsYKS8AGhj
EerrLj71sFWpjwo5T5X83daxH8IcAS1IRalgQy9smt8VGiusg6XPU7xSf3yEJwDczD5uWKGUhzfZ
OKearhTbSN0mmnYT6NmuFo+2t1GdRacvE3dBZO4Cxgp87knmDCxCX/oV4T+7cfCPlDs1W6MGZFfk
ru9L9ZbiXBXPSKAEGc27dApW93H6BAf1lTrW67bHT2rsrYoqNDCL0qQ6v2thIERel2yrgP5aWvLc
m1f2Q2T8QA4G9uqwWnvBHTkOTbun/XSgmKAt6KkibeQsqubFcZPnKjsVaniDRMIYz6v8pSU1qCIS
vauJeewdIAORfodnRY3nbn4/hHeRT2kWNMR6wh3xkKqf0fRiorp2orKoE9vCzE0UbFyF474YF4KM
mVibANcpP4/pPtFRM8ATDqjyDAn9uQv6JoR2D6ojV88FLrq37mE/9mfw+XnJCoyCQWc16rQ1XU3G
S5c9UOJOkK1LVro3z6xFay4Ukg7urhyXZbsJCGSaAG/fJUmtArZcKO6sKrWrmF9WhrMuaL5or6rR
uSmdJ0Wlnq392UvkS6le9Q6N5/pL3J4yGCEC766JDtAoupSzcSB0Cmom7Z/K0RRPhsRpGN8tYwnu
XucagqVqI/Ox9btt2N307klJMZoHrlZz6jl6u3cThxiFfg2hJQ/AXWxvEfcuCRkrvPjIA1zZkXBL
9gMZUkzrxEkiCXE0Eupmms/0hly7WVQ73/BngoxVSy+xjkQ4tSLZNmBXBWl6GIkIxscQ0Rwe6ea9
FofCnEjsUlrQ6/uspAbhvkznDPBjPw03GVgdOHeuMikcF+PdIF0Rg6s2kbKLg30XvaRhMG+c+3JY
FC4F1xHSWB/3lSJjAoteSz0+dLTHhojAmHD2W3IONjTJh5LBVS2sB+/SqZ8kOfA/nktUqJ3s9DaB
zz0npwN9BJzuzImLriW4BVc7mOPEQU7LP/UPl8c4JHukvyA5B9JIo5+Yfme1JuKU27+YgSGx9fo6
D+UaeXDxb1zRL3ycV4MW5SREviradwUU2617tdDB1bUN1WDvOueGO5rCQzwG/IRhelHAWOgRMUhO
3iubhVa4qhtA555706INTzvQrT9S6+wblIxd4DIOOsN8sULsVbSgE73rgdL1iO9sjx5CHyOBuHvl
i3o+sMp0j/dqLwN1fY8wpaHe2gxU4U8DqRp/CCkO5VdPHhEom0U+50neI9RfAhfyJOr3rg5rKFlA
i24owDkD6kloRiOLPMHLFVBVeU3UfUi/1GNhlVcFPrftPXstFWmAMT2dk8AcqQkG1CFK9KE0klzt
eO6Sx7F5Fd54pdcR2UlADTVbuPWuGjIQCo9DBSTrNhrhddrY+kMFfBmYwri3KCudMrZyLaVLa0r+
2SyLnjvzeYRqqljq+bYDfKQY8jokg7S3n5yHxH0tjQcqMyV0L1DFVPtR2w/KbQwGVI13OoGFw6gZ
xZktooAaMPp9xc5oNr2xL/AMu+gsmkWus+RRH8nQH899CKSRvNPyvQUIyLZOIaPYAEgsQbSFZ52h
qLSd0NciPqPmMVfrszY95xMU2GeE6ZDZAuDZ4CpL9uBG3ZXdPsP/k6Nl8N2OLkfW8oh1h3VuPgzK
KxcstHVo2IAp6USiH98/TRZQhOYcg0gbn5X4mKYzwyJ/peGA0HliYw0InhqX2jiZ7558i7v2tFfT
ZrKGYMlJNRuBZIXhGYR8NlGmaNejvh/bcwlyihRFn944xmuZn5Vh1xinSFCdMfZZcuf9STkuQ3mY
P/mEFarUxfCMASUkzY8qe86mfamBrxxflWkdZoe2Ca96Ct81KGH9wXHnbUStezG6D3X/jLrZtTsg
ktbu2ByDdN+iM41vZvRq0rxgAdQ0lWePiqwb7scENd96ydiaOrWpncqxFVKFiGbApodqb5mvVf6D
Vagbu3Y4qw2sGRpKNQeFJVuhBK/0O2jOrtxp9z4QzkmQmCyMP32+3ykeWrEsEU00QnpcKBptAIAK
axsweq55GrodA9iM5MCSjRh3QbXwp1fEj91m0af+bT6cBvonDedJTaD6xbN8zo1daj8I+9kLN5rK
brZ3Inmm705Jl/owL8V6nOY1ni59LvC9yzfH6p4Xh2RJlFACUyjTvQ85vnXSrB0S9Ff1tKvYxcBv
Xd/FsXhVSLITB8VsE+s1Q82mAtwZ+4BW4giwdnSd/8hVKJYYSO7ejDdQo1LQzsSuqnbjgNYM5Nk7
u9ypdO2MewHCgDXd8REtT/EY5+Ow1tvXPHqVMu5mui/sE72fCCDuDQF8SJwCfsSH37fGA3fiH9xB
Ll6T8MFFhrhbB/U+BA2uEhLmKdjqdaXuY+fYNSfdPWXKXgEx0RJ5Mr0Msofchkp4C16xPDPCeQkj
HuJJ/S63HrSas0s8mxxfgqxskYM65SlXffV6xo+0lNnZ170BVjV5iernGpi4g/3sAWHDXFFRtNcQ
nlp75TpNXkMQLCOwXh9yxTJ/Nlj/Ptom46mpwVzDgTtyPGsgfvogvYJidthHlkFf+O59XMIf8sLl
urI4jqdkQteN4dJe7Xotdx0vOOS9s2wPAAbCC5R5YQvk2RZnoVvK7+jFQ5w/MthMu55uBCChCMc0
g/BKv+LyAzBjZE/hubwanZ38LNMNuiYZXsdxLUfA4yOZd4IAfyz3qv0ni9H2SMzD+3fViOsuwYed
1SDMiJFBJ+YLH0kn8zaW2av5kK9bNKo4CGFRzGeFsxrqu7q/C8bXSV/xBl+GeHNPA0E8p6mDGjtf
gvop9XZnuK3opIajdef3x6BcOIiOIm9JutE4hrhadI6MwJ1G3OdrftQYb12sV0AyXEJo3Ye+PabF
o9bd01+LbQz6uRvPWZY1ssL4yzjt0xyJKv7M6pUdbZJwA73r1dAvBziwQamgJDAsR3NVj9tIo1Dw
1AWPlbZvoztQcuM2Nd40ba3XK71ZOfFWcdYxw0CVf1jzn0a9CDzQs+JYa768hVcqcneeT/uKBIpk
cNarc66MoRsgV7MBVV2TW4bl2RifE30J+sDM/+zrlSddJRLcDmWRO74+YR8rPf4Lnhc5xGVbyh8F
JMOQV/FG4ZLbOS+BglEobTZbnZVv6TA77rL+1gBvBmR0vMOA8nJFAC07dlfBtOa/ODnq/dFxZvm4
zJtT1krQ3O0k0NaSXT6ZyQdmjHg5PqRSfoD8m0yIp+UdJXnwJsA+wIjwNgbVUl75GcSu6oL9dqsW
dzVeYrB04MJVXoPMQ1P53hzXRk/m+k4afz+ct/UqNl7BzASU08USzEoRvNTFhiXHTbYhktgk/9fs
saCacQtpe+/5b1iQkpPTezs6tXrt+2uP1Vos0+gYVE9l/pXK3GWPuAMFMDwVqkarpqm69gXjHEp/
Kg3yTvrY1xWQhjHDcuepstLSdG1kVb4dROLj/SM9p/Rtu6rL9IheQ73T1PDWSDpkJNIiu1di5RiN
ZUDNVIkIwcq397bO3+OT/tJY6tDOTiFT89AEodnvkqjKqdMBUg1L2ZUTHZ44dL0CwBK0eNTRmD49
IvsG45lWqwtaOevrNhqy7UDQmIXQWKhKTUIF6ksyB3nyheSMLntaP/aVOcj1cEUQRzi2A//aRXdl
lo5OIqCR2XX0+q5Ga1JXU6W9DtAX0AwiCGCdkbRyDLfUPIZ6E0U2s96pbrtt+Mp7qwKOXxequkpF
aj0Fvf+tI2PXwdxF01TezehZo68X3htgrQVfqbnDT063T4SLHylBLpQRLTgC+B+d3RA9WirsFxdt
u5qiJ8HkKBanqK9+93scr74qbs1ujAAStcN9GwGejUWnfreQ75w5elY8QHuvE+B6wxZpRGa+x3HN
XdEuaa6LiPsBrykj5FrqGDuP/91y8KCFUOnoNkwIDlTdveQ3QJS6dY3JyDbvBCtw7aoguJUawK6T
zB1BDkLQm7v2axAccR/4935q7IaxehO2j8YzKDRycHf08Prz9yv7r+jx/hdk1v+Jpvp/x3j9/5BA
zwVO+C8ChL9wWc9/vP6oz+LH6z+eBA/NP4q3f7zTA/6V5ofv+UVsbRt/qIYOeyiycQZBFPvqJ8sP
Xdx/qI6u6XBUs2LRSPoXd573h2Sb9niaRmfb1Wxe+sXxY/2hw8cDd55uGo4GvaT331D8WJ/hkq6q
wR9E073mekj4eq4tX//AsJG0YdHA3FHfN3ARgdbrKtJ/fbMwcxM7qCaHOkBYtozJnnbqOhpq/9Yb
aRswCnQ5zOZEqGccLEgIbC1E2qYieqlHWghIbjRWsHJSY8KRAUZYNLSGKiD3FcOm0g5bUFZjWCcn
fC4GXF3qN+QB4UHAbyjClwB+o++iRtpcr9WdN/TeLXwH1sqt6u+oaALPkad9PUWo9tZ4wz4vUHEh
U5f7SfMwmMFzOp1F4pQrtaAl7MO0b3+eip9OGtmM/O/Dkr0KF4ID+RAsz7rpqOYFMUkMOKVuqwoN
7rSLF4Vf4lcFEt9ttOpNh7rKQ1wH3dz0rYIupLa+yUMURNBfILcUGIfEiTnh0yRfxyFIka6CsNmN
p+GLbmFDntkXl+nY0j5aXChkSRezq0zIsbhOVW+mCuCUaTXb2siOvRdhKNXkGaKM4DYYYGlyo/RN
vjRWTrNEXr6+Rlj4JlRhPtICWlM9kwgHEmSAJ7HmEtz1gEIM2hDiqiUo6V26q2pbWT1rWe9T0bfB
2Gs+4NM6ylbVAIS9ru3iNkEE8Isz9C8zAUEWCh10QjsqYriXhAgeLEQ/ZyIuSGz3Fm2RTiqGbeyN
Jfjx/DgE0ResJ5okWbgcVg+jBhUDy8B22Z0fN41HtbBPR6vZ1GlKcs8eXswcEUQxVfSRIU7DftdI
91HyNit7ZSvCehojuwO0E3xh8qzP3o+rWlBBQPUEM76KniGHyedL0ZTWHESdd9shJyKxfcuCFze2
qU5Q+G0pFxRVerRGs57nCvLivZoEz5aURcJWAjPp02OCUOreqbV6J5WiHNMMliIbr8vYcTd208xE
L5PKxagh1PESKcQNrei/o4IqzaitZn/2kEQBRqLpKDY2LrQ5KIvo1p0OH3syVfSJpuIwiXaa5WWd
rE23+1MZw/4B1CW6ZLmybVJtHSP4sTQT4K3qYK6dXoFVHkbHtVv21mrspoNaq/5dbD/jStCvBqf7
rleQ67XLia6tbl4NNA7+fo8bl7NswcAG9RRTbMDJwMn9eWiVCQ1FJ3SAW0p+Dy8F54cL8wSbFJG2
aj0Z0IbdmB2xRyTIpNq+8wTLU7npMrAkiA/ed2acHu2pkIKuHjBHeWKpFn12elPvwrGlJaOvqtVk
2evMr/dVmQ/PY+AfVcpbEW0ruWsUiKRJ1q6gC5/h4ZSsWzRS/p/Y+v/Ig/vJ2P8nj+D/oa3HeH5Y
EX8x9quojr6fRfSJE1d+5J/0fZYqSWwtjZjD1C2p3PpPw257iLrC6KfatisZ/njlFymu+Yej8j9W
kw4PObS1/7Lriqb9YZq25SFijr+Acfmv9CoseQb9+4zC/bWljoaGlTKgPYf74vPqLQ0ra1yyQ9u8
LF6cSFkkuvhz1Msb2j0ar54Xtv1A6bzvhjsb7vGxmjuptxLOuFGs8gCRSlwn34yg2rr1QQQFve+R
Mo966z7sDjSwCLA76TCPApNW/GELZNrqTRgODDJGULbZQA/go1qGGk0jgO6SYS4MUCvZboCN07PL
RdnRcdTQnV3xXRV0FPm1LMkEUKHy2DTDG5+JtPKVN0xe1H7RKaLJ3ft5fGwGhpMYQnLm0Lk4wwM4
j0SQOwk0GsW3jI7+6RDGKtmjb4O27ukb4z59H6G8jHwr/ZN5oK4daAYSt1qpNBzbGWie9qtg9t0i
X1wWmukYXrw71pR5EcKE7oA+uz1RfZ/WaMxd6cpwl/brgBqyitiDvBLVezOCozb0NFR4MyQ1wOA1
W8s8q9qbbKzviBTTY63QIifmbYomXl2QGZt3zC0PFBdmpdhNpoOkYHHjjVTX9PTBqJ3bzK5PVkOj
ajLno2pxMMLveZ6T8SExqykUINzyNnLFa5M0K8Oh46kZCF5H4TywFho6YTMwFx4drtilZUSOnkRq
FO7MYc0vog2AKsW0otWlKOu54rSg87cjVIqT8Wc06Fde8H2M4CEwqROOgF9BgkwgFAr70GqHwWbM
JyHXixNRVG6ovFJ1oAgqou6Y0xvYWz76YFS7xZxXbOROLOYoEi7wPZCMAQDUkKxONTcNUHSDAc75
0MruTECwnQYkF3vSHXiyDtUnU8nkOjQy75qtNqszfVlVUM1YxYsS0FIKDE6uBnZQXKU7AXUQhRq5
oeqsOteF+N504j4B4VCpHZjq/CV3t4XVHkXEbbhoVfhruSGmzlzWfo9/Ns/b5tCQ2pM9+5ageOW9
fTi+tj8X0UenVdc+u4PyTLDh1rGRNYM/xtLVi8UVj12tVWlIs3hIz0FqroUzBDO1ypE2ScDlJ5Gh
LRq1+I4s18yI61e9VH8k6HIoQwyiuVfBJ84bQaujL5g9P/alghhsIHr0GEllkYoavnZgwlRSpF4C
00K/HrwDaznEf5zi4DqVNBAFkAE7Wo7B2QWUx2pj6D3nYOo0+9rtEUFCOGnI3ydkr3UytxxWB6y9
XAjU5YrxIOc3VOCLOzIZ8TCgGgBh/LSGFOtmUCCOYDpb+22E1cKj8Ze3mwhUyw8zvTZT6zckVSZU
4xj4BrEV217k5poNxJVkIwm+3tKWhQ44MAdRzVcoejNT6vQ8cWPMnZoRd7AXJ1K28msH982p6C1l
b+nWAXZKqikHuz4ruXbjKCjGWGd5woEWsVu6w0FvN7FC1yTKkOlI47ZURYTcz3XmLKGCNPTovbH8
ovygZxX7EUFvnwzhuo3XFpVZ/sXfNeol7UQ3r7UdnOLIrTD4fEpVR2QtuRp5rSLf/Tyx5abW6lWi
05E+xTtPUM1Q1/pwKM3ytglKqvpUjNsSF5Z9V81VuIQQD6apKfneQQWRkZEsXEaRLdOyZPG9jvZg
3baoXmIj5Pxzuvx6kDtP68p79mKNw9LWCmhF6LXQTcsTdFZQh+DNcYFkLUaAdgNpU1wr3mnmAV7v
68hMHphaPi6tiesBGwftF9lyZ+tSSC40lmHXXlklpChBtzIzUviKuc3zYz/6O1svrl0HStZkPuh5
d4PIkDrT4wqlmMMEZpVBUpRCPrSDY39lWi5NLwx2GFxiaoJ3GcPLkOVDTD3i51UJXKMbV1OuBjtc
9sO5tZU77salzbyKwrXLBcbg2lWDciHM4LKhNDW/Ujr/i5G7vJILF9ZM3KGMm7zdVMDW8oSVxm+5
4S4C/Cr/mSvlyiJmLsHjZsYb02jSbaYBoYkaLrthqWDng+nLZOPlSfR+YcRsKKJoMnK7CEw9Aw3V
VgAojVmOTIMFj41pQNxh69GMiWcZRBbYukBu8Im2s4lKg5V0M7ki2cMF7R4dRlqOYViUN3DQXv/+
tNQ+Z0Ys9f0SbY3g0jBgW/YuHIRkRCR+iLJ2I41Y7eocd/rS59hTuZwiOtjQYmVsTH9yF1/89N+M
jk7OR7PJDqq25lxMm54G1uiQg9x0wNHkrUmzzb7mh4Vn7QgkFqoBJg02Bjbq73/8c0D5fts661c1
oF2V2u0XmY2uZHs5kS42wchMkPKh/jDG9yN93hrGkGAW6ML297/5OYb/629e3G9WaHpkNibZFIiq
CtxFw4gees9ZeP6p6MIvMt3y2z66WEwsd0gSXvN05D3fOXs/bE/NTxw9Dfk1nNOlnUDWpGdQG/Ub
Xd9ihVxG9fe3d0lwKZfSp1+8WEqlmyhOoFhiUwK7pLo36+DpqEHXh7RFsNRTfbzJRUHLcPwiT96p
QDau/mJV/e3Eui4SHS6ZCxzMz6cSYsCkAWiP3lRoC0WcPxZ2kALJjTQy5qGocsiwf8WW/zElf5Ff
/DW15HsQX9JhbLxkcnbzIJ9QzBAbkplSf2fvoQLhO3tus7QPpbLsRwBsKag99ne2g+DGZ0/xKvte
+gCY5BZuro4CKf/ERrukVtoCmLNA+iw4ypux7ZxEv7vyWudWyj3Y5XrU3nQfHioLQU5g957iAGjy
Fwbw1Cw7qxASuLCnoiyw4talIeHneqjTsNrSAGOXv1gC9sWie3e9SBZBaYx4q+5dHHgKqqcRkV+8
HUMB9pOj14Sf84g568Eoo34J2wwMNdBYSw8pwHyOfn2L5TZhr7M78QWrLKyZf3NBnLvko9Gj0u3L
SlQR1H3pWgptnrjreuftkAK/TXsfCNZBkXoM+a5i9GRAV+MgxSYsY8ZmSo+FQ5+YJYdJQbnZHatZ
GNFJDwejctLRNkpMaaTlAZ4f2smbyXvj1aJqDmjCgoZiCuNdSg+V9CikT8hCYMKbxpFQQQ+/KICK
wxr2fr+OcKFAZYOcoCedTofcAV4U2lBQenEXzDgX5eYNrDqB9+Y9ymkNOnbEnFkuLdpIkNvoZXJG
1Ctp5LjqNiMG5j6JSDqaR6QZ9Ag+eiNa520n3XrAusKGCR1xBWu0pVNlBezXnwFVE0NLUtmklSWY
W6tgkjloLlrMYMrie84PHLOIBRWpRBWBTx/SDk9eU6tbh81e+eBy0jsNk4Lz5UKCI6MPDlQL/Qbp
+MjxlrfAVpzxjqgketG3LRc66UjbSDMwkkEC1TYzidS6EtcU9sTiXt4SF8CKqSAEwqGacoL8Hi6C
EjRcl3vvsaMMuvQRqkHVrEBW2HM5+x3BlvCcWwXW68nehpB0mJqJ2MUuz9qrwCVPpyL+dEhj6AWN
N5qepIcqgyoqeYAWIoLDHqIYp5xnHhQd8XIomkXRbyeAcQxHbtJnSagvvS7PX2kANAYjo98WLUNP
ThYjPOn++zfKMRCDRBU0i8jbskKvWnFWkwJ0K1Rb7AufoMrlFSIH6eR2Ui8lgOKW2fZZC4QbDBO0
tcsoRe8QhgfmHMeGEbGsdQ3U3yn1m3o4sXZ4xarPSPsVLA0mofAWFvChxqPROqIFpJpH+vQkHHBj
Bae1dDbT7IwUzszKY/re63veolnuzPdYQBDiBB7oG+vY1OucJj0Zv0fdmff8/jC5LNX+dE0MkgQq
/BYa6gyfj3Kh+GmgV6LdlMDUDPKsMjhuHTRmzml0lm5/WWCqWTvc5MQWoFKIXSUIxleX4YhcZT4j
TQKjGMr7pthRvLqeUPf9/ZVq0qhc2lpdhd/cgNFVJr0+XymawU4yNlg+laAidfl/M0I8SQsoYY/X
rBv4Lli/VrmWUZSMi2R8hNbqF3nyvzN+H6/jIhuGXLeXaxrGL0WMQQZv7zNmnuRAsKWyCYCM+lUy
R7pKv7n5d6qSD45GozlGFNm4UqY4gjspI/fWGtYZrEcckAVIG8fIaRkhGcCMsUpwKmN/PaAn9ftZ
eB/lv14IhQIEcVUUM6Rx+nAhsedXoZuOYlPXcDTjYWcK6IY3JdzIg4377/rgOkKVRhNvSXO0ojvF
PgXQqbIncLaZIGJr11pnKQE8Z7tLP6V2kCecdGAIy0nw/P6SzUvzJF0mHWr8f17yxYR1vu0VlYLf
IPS3gaurreihnsJZPGzZtQNsGBY0qHLd1zCpTkTssKfT3UXXVM5pxqEqxL087e23jCUXRUD2OvjG
uGb5LJ6F759Uwk/EEmkXdxeMf2v01y5dhwFkF9RFaf1Jl2LaIr4NrmnbQIwyFefOog1r3I4q2mDm
SToVBcR8WqF94aVeFJl+ek4fRsC58Bg0NXDCUag4xbg0HqwHlurOSA+uAhhkZOTKFcZdO4uQ+uaW
1PFLn+Vv5wBZN8RpDMPSLq/ADSnQpirLJjVpEyfXw0rhtGYtyJBIntisDK4kYMX2UUzTD6hOVFub
6caE4sXQv3KiLjYUlTYUmMGoEI+RsgU38XkdV4i19brR+49DcLYrsa0COO0x5xEJbK8hS0oUCZ5+
KVc0wSEPZN1Ie15/HVpfHChcivTpPUPK4tiUAeTYfdhSpu9rupTHeMTRsYGfi4nmdqhmIzaE9FsN
9ohZfrUtdPNzUcp6/11DpWJPbp+SlHrxu16s1n042eUjJeh5pAAsc8M1+mErrch2fZzsmqx6Cb32
INMtaqMyE6D7YpjfJlKrheb5wPfjlzzVXqWPY5T+Dt0LaSeckZSESFBX12lvYZ5LJ9zhosoHEWjv
KS89otVXwxjjabg5gWGLhwaldFExAX4OUS75np9+kgzj+IvELK2XHvRxUSx+8DMt/t2vX5OWKEIH
VaYQ8ygIb826PgSg/eM02fkTHlg1H+irfJ9L4oO+ASfOBhYN3rH21tABIZh9ma6oWu0J36vVnQfK
2RvpNgSNWJBmkoszVkkccPrGQodeQDaWg6wkBaLzyVy097lKMjI5m+Hcg/Mvwibo/vZXqp176PBS
hArkXkwb1lQEETIbLnLhdertR98ptxZcxClXyAVP1DeEs9XG4UmGUyFpsQp8doXj0ZDYls9Jb8Yi
ZinpeBRhC4HFWr5N5rxDOZpUWoBezaO4QJ37vQrQtMaj9KDy3FsgaXYVwasn84k9H0lxqQqLbiBY
E7AeAWwuCCj0ME2MSb0x3GGf+uJOy4a7EU8A1SU64h8r4dAuhiofziWDFE8VaGaQgbD7+CYwaxKx
gNQGT18nFrlr4HQ81RQk2TSqEBPrKncx5Dg5eujN5N/YBZmfw5WLyQI7VXkvVPOhj6OZdPelA0IA
tEir6igDAj2CgB8FJciB3mTuPm9zFEYRJJTBVyB5/NWieCYzKdOEk0Cnr/CdHf+2bX/VDvZ7Hijs
w53UkmasytaSwYD0nFXkYK/lgqXcvOBy0K9e65Un3Qy+VqaEeWjov0J46MHONHqS6AseJ/NBLjdF
lYKIxVHtBXTAZFRDmqU54xBApM2BPC3/Fpkqk7OuW51Hw2xu8jTLFi53xWxlFa1kvRWsk+H9C39v
FvWLzJDEGpjIb2IdbFSvSNF8PnaKnqWbaK7xKChn1BldgKoDd4tFC22/DwgrUdSRlStHzAcVTEqs
PypjBnKPQCcoVy2fkotfhtMseL8DGOq+/f4a/+aIktfoegZeHyAl++Iaa3tSs7AxWLHjGcfODCB9
qIqXsIEcm2adgt1QZqYKHbPx432hpQ+WvHLCAuaICX3fCQadXg192ARyzJfSrEOzuc8i1icEe7YK
w21ASDVBEUv7fXcw2NaFuc3oxlUiMYsIQvgyJoQVgAuTaVR+SJ/JgOb3t6v/1RJIzCQYPnwVNKsu
tX6rQrGUsMuKR8MLl+5EQsepXnU442VlrivpW8ogt+TcSDP09xxN3EurWcbSShUTlPNxYCxlBSAw
4T+F0azySPrpJ44YuSUTCzwEu0cZ1fYhtOqVCeXQ1/bs0t1gZWHGsKlkrD3wDu+1ow8GTSRxT4HH
EI/eVNyUgnZTxjiGjKCP829y18gChSy62FZ7sI38RHT++5HU5ML44KbKSwDDCRDNs01K4Z5c/B8u
ITacpq7srnwcBuqSNvkiyAGUtIYahSQEbd7am81By6QTz8lIrjHZ+c1wRzR89x5Ah/UXodYFCETa
W/JxUtoW6RGLSb5YzL3XmSlq3MMjwWOa2XDI+ITiRX0coMaWKRsS/fTN1ZAn+MpIHfGQxNULgikr
LhhZrBmDPQPVu3ME7cO+Ds89+DhcKNYsZ4g8h4YkAJ+OVdK8mZtVxwBqsaIKehL19qNCW9AXw0y6
6fNAy/iR6BH/mom2dUDTnwdazekC1Jqy3uhmsdK89LthsOvk6ahgUAhZhRV+o//nAVlT+P0oC9VW
T4dlklyXdbvq2wG7gqpB1Nox9Kawzzuco4bXQf4eb7UK/U0ia2sti0EcqFeJF8uz2+OI5KGfrFu8
JhHBpc1jmYdLnv3lF7gWDWzyTypMXJAsTvBXjCnkrV4dvfCkPUHPWjj9JlOmrVI+sRo4Jaq2luUm
mmPl0Le5BeJJ1r/e8kysmJQUYglnoSfix/u77AUPGC3e24M/aIPi9lftSv7Ye2EE1leOVDrUSkRj
DApTpBcsWagxyhUf/uXhyLfzJdLP4EnCXVKOU36Sp08qDyFahRlUvTjIBxl6yqsL6nmfurej4d6F
SbWNffruXQR6TEGdxgSK0Lv0iddkChv6852Rnr/+3Z2JJrS9wBdJd8ZsqxO8EFVggyAEnldKLHlI
OqQ7FK217FOKOyKf5o0bL0mVDhA5TTkUcoihp/1LKJQdpVSqHCf9XqsD+uhk/oS8pExPdmzByXuL
DCw7PyczLdSNcIvaGHM9VvpGKdV9EeNpeHTOC5w+FcZ+acsxTQvu0YuGE+2GxUyN8u+KatwGavIy
tBGZusCD40tbMlzEON8qEy7ZNnsfF9dfQUB59MsGdPPBxhFqYWjhjSGoUwZRk0sl6ZpXXu3Jy8jK
oCAZJwM6L+Psbx9KNaNFjfRfW30fqAXKlaBjW6bE3rXpe47QQztZuq85EBe+r4y0p54kMz8jHQib
Bw9sQ+2WrlyvRUSva5gWr2UVfy8jGiaGdWNV91orAA3gLUUWPq4i3O5J/jUIDa51q/+hwftoZw+1
pS9acYggmxOUQUujWpUV3UGNt+ia5rmnGVc6uUV1kFGrLHd26lxmJWVExxRwVVgKXJFYowZln1IU
jmQmqonJ7ZF3ssx4VUXo1RkkwPxTVN15QQiNPR3HUdNsTVWTlrDzUcKJ/bnjwt0VU1b1vIVuYlZg
3Ol6EG2+vRtzlIrxDlToLW1zfI4B13ZBt2YnW044d6sRHuCTybN58lCjm5E1NLjC+pAoECPaZCVV
YJ8BTCoRaQa0JsppWtWEiokbIS6MXvUUv4n+1gLjgwQGysADjETGvgYbMBjPlUE2FwVbKI+zZvrW
xOI+hUc1kOzBKZIqQX1M2uFKL2Eo8C0Ihk9dkM1UKSnjGFcprFBaCu0qsoBT0ix9vaaI3s0osu1r
iIGAL9PTat/VeKGitUBeLMDkXwkbJkpyfSmuJCQvI82aMiclywgy4UhSqOzqVes/yWci4A9x5swD
YgeZ400gtooTvEnWJP8cqJcyVWw1PsbWEsSgIn9PLsnTwWmGjQ93bkWykZQw/eiD92I1iD1nO3Yd
1gD5QmTxqnuXVVPbD05/r6AGMnmyA5hdAEVJhAZGUEKb1UOx9M0qUPDpStypYtUSpPAVMlERyy5+
/9r2y1fT4YQIZ2ai3XBZurWqdZiBymkdTYSGQQfTKbxB+OaN5HN+lW40qIzQpedce4v6ajv2EJfL
xHX7TRdHiemMFVk7djfy7JerKEMxeXDLBZlRmU1irUln34RnSyQ9wQCDGf8AIbl8L+NyH4IdbcZn
AVxI5qcZvP8h7cyW47ayZv1EiMCMwi1nUpRElkxZ5g1CbluYCvNQAJ7+/7KoDpMQT9UJd/RAiaRq
A3tYew2ZuUjSWNWTIEL4hrlScvh5UATPeZuDf8cDpHm4tYk9+F2BC2y7vtmjHeFtjAtq8Fcjk2Oj
gNbSoYP9ir+I76cM6OhS9QECQu6RRyNuLWG05mENz+eqzXfPVHw4ZEsRIS9LdWgOX1L35OKs2vzR
lfO5XjAwPlGlINMl35oUMcDVM4HEdD8pGeLaeJrBg44oi1CM8Z3y0YEUswIC1gXmPn1VSFO4xjNr
Mlnk1ZVbL3EDgchkPh0uuot4H2Lo6k+Skft5rQD2cvE8XIfUIZaBf9cghEERwH1eBhKJwFIUEmt3
Wm3+cUzvjKjjxTE0xItVRQ2MnJicag+ra3nxZRrPz/vg79R5wsVCFGtzHqE5ouhV2yf8UVnbYg5u
s2y8dUnSxpSkku5HszdvJkRzlfmXTbTpoUVeDHIDnWaQ1XXPgaYIq0KZIuMi8FLak+Pkkif0gv4S
xxlvyTjLkbftq91jsnQ3uzy60QiC/XBgmq6+jFCdJedIHBuQCiajzSIKr4ENVIidQs0pIoBZVnNl
5yQh0bVlXXsUZuqQKh9wOJUXXedZiUEz7ylwAhYZcxjuWM1yAcVS3SudKO8rqEDZYsH9Zz9hqngx
y0dWjsx5xC/7WXNts3F83jLWuKRtjb0rtyaIwnMOrAo90DzZFzyliaDWZrkHXo0LhGLuy0nYxxRt
6NQGw+PMW1C3Wh76pqW/Fn3NABXx2XcB+uplh6XZz+cK3jfhQz2DqBnbr4brXO3b6AMPaw6oTbno
vKFeohtDCQ6VPhsv3grhxCHqQ9pdJZeKOJQKxRCp8JUCQQF+lav7FzgJqrz0jydZyls5ux+8gu6i
EryS2Vr38kbZcJvsyQIRyJ942aFFrxfW/M6yPwuF6I0FFxTeIk9A19bLpToU79p7jWawk+KYhByX
mxBTGq7vyzOPpP6872/1D5ksLyOZ4yE5BaNVW1ohnU6gnqqkM01MQm0zVVcOVavN9E1Lzw5YjBtf
kS4Jlj3/iC3DN1semS+jN35W2i2lkdTUPyPSkxv9hyXulEPSK3J0hUmTnyQ8H84Pvhh8lgfCGAVt
PZUrImIdHDpnonaA0gr2P/Ix6dRoeYd480OOkRw6Bhw2UPEoTtJkwr3XWdVlmodAQjJscr0gpAc+
83AZkJcKss217T8I5ZK7B/SIHmYYwYMjmhOXqN9fp1mAaHd8OTD8UFHk7p90zTtNdrfgHyBBca5g
QKe9Isp1qvqD1msfUBmng1nu2PfpbgEkRmnToqsFNF7Gt0HvxYh61TNbGANAnGHDI2U69NalVFMR
wana5C7pvSvlmDSoUk9jdsCZUR9Xvl+pVeXHzZiZ72jeVbIBY8CRnE5lyrSN8z0tZGbvHAAtJsLy
dhc/ywv8zVHOy1M0XlQ0K0I82iWWVDJJ5xBJf10Cun2zw37iUGmyF7jLpIbOphao3f6ZD1C2HwyK
sheywVw6I/sOK4PxqogkBKmzwIbOdEwiDWdEz7it0QK6aNJD0T2atmLYHOe5IZ/vp7eUKS3b1h7q
8GG9nM3LDAu0xifa7jdK0mUQI2v70UWsIsUy4wRLtF0xuDAyMr1KKlrUg9lsC6EyKLMNMqb9y12k
K37BJFqb8TP3z5Smd8Qye5pRuAgdO8+Mw/NrR3LQeTfaU93qShruR1L8HBduZBlzWo3eaSsziMwv
WELFxdrNSsVPSEVrMWqfHgTyVcL7zvau0uDLyP3lWw8qsPW6zorvOhf1Hm+yX86FbBosLia3RDeh
woiRVaXwr3OZcD4p+GYvyRTSKApfeEhlKuWo8uQdzj6ELTpSTsqwYVD4B7LPXHTtTBOXuPrNyLlc
VebmKmENbCZKLgI2SzZDNgFV37saz5SjZqTZJxoCH/C7vINwugd8h+/80OHM9gjJqPsB6IKZuyac
80+p2/7JaSELoCteR5do7lzJ3X7Ag08yoIQc5Zl70LxXkh6ILn/CIWI7hgPcdaZGtThtJTJSdkcG
BBpxSVUwoiYuoyFvgZwvzU6S+LODuo3MHG9b5SwsoEL7XiEQvyIH5PCb4BteVoitpdOn8E8nR6/O
e+6MJ1VmfS7Heu98yhKwjSA/NE/D9Oi1/WUMpcVFFcZPlntnLhVTka/Ql6x/mNwWUSmV5kjR62hg
lnEU5I9onTbLtgYlB3RsR/NuXwhcPJpupuFIWCm5HC5PJUeFc7YQZrSZAxOPYkp2b40oTcOL/W9Z
UPeI7whJaXnJ/WBhCmZ/qxtTLu88ogbFLhQMVXiikINRAhMoh+xTbrf07nnSr3NwFUEy4zJVVlMD
77jf+80HD6upKVD+a6FjnjAaY1r8ycofjinnyh38LVMYcCdgrrXAWFU2F/t2AXjCWWNH8j2eUJgA
wVNb1I4zTjH/DL+S//cZvCNDfl75UGiUhS+v3aC5HrtHvQm/IcyvAAP8EUsRetTzJ14vK7YOrm1+
pSIg1Q4htRrwIXRgRqwueugoSY40G9vc6j5vvRkS0/7z5OI16wAFfHjUA2qTYShraitl+btu0dk3
PsodAeqvYxNwmWopWYq8jj60jX2XwJe7yFObtnZgDJix3F4ujATMbWdcWFj1vVdcCD6Kqws/A1EL
Er81m7FonvsIWVBh+436G/aDx2crKrAPSyRJDsGkbHVj2HfIoWiAJR8QGg9ugj2KePSpUDQhnIM8
Enuo/rK8AYW0/fddjA5F/R2zm+JNyLGWrcmMJ9xJzoDq6KpsTN2tbFNhpaQHbHpj+4eQlUOqgo3+
SU9UtXi0uKVUt5RfwRWZ/Y9NEVxjmfPeuBpH3OO+aRxt59JsP+hg8OgptibrGyR41OdxV/7hotRg
7XNEVQui8GCkxckmODea76R6bzWaQuhk+RxXzpbBql19PcKJ4I9W6uwv+UhSCXqw4AGAzqWPsZY7
94KBDpN7tduIDO9sZ/zgIpeHoshvDJM/NW0LGhdFN34pm6dhwkFfXBIHjJju7kFld3P+54Engqo3
/RDtBYPPwDowAVBbziqfMTQJkiydopAuv62wO4cBggc3bhQUpmDAInwtYgn+Vi41Aln1n5q71PG/
Ob3zVzGNvwlC4JfNnz04Y35Ns0I8EnkAxYmKmNQN/c1GMib6RG53QvbDNVGAWOdbuvv63PhQDv4n
Z6hRRMYnp7AE+OdD5yqORBqbOwj+JbD4ZqJ9HP+nfAb+n75gNk1vvA0C76nfa3bNXXKnD4mecyen
hgPNJwzSs8BKTxXKnV8y8H6wcXzwhRaJFv3nbTqzcnqCJz+pvqS4NMC+0cYq6BjRPFczvGYufZ5v
5ubyceisPkGJgpYKHl2BMNwd/TqBl3nG2F+XwAH5lgqYATtRdarB+xLOvjKR5Rzc8MPR8a4c+hRm
XXjrOWR8bVbRIOho8foLXtsOgTcS6xEkRrhixZR+6nHYowIVVGIapdjMpL2G3GQPxEMTLWFo3EIY
NG3MLX/dcykwfYabE+Ddm8ODR3lWF65YI/oB50Ke6RKRU+XFBOJaICT0P4aKbgXL3R5ij2fxmR0u
LObXQ+wtidF2BdDkoKRGb5gheHAaanV8aoRSp0roOZr341h+s03jIQaLhjfGzOmKKHbUFydKEu49
11aCW5EpAUTvCP+GRNqZj2ovKAgODfQcsgeIwVp4mEsxwPEa7nxu5RcD3Vb+dYZuRKBcIpbax/Zh
M7S19tmjIqawZBea1BO5TSkcYmX0Q8dCfQwL7M1fKif6OLvRpwD9sjGnModjvb+wa4Q1+Q2bTW8k
CMyWJ3jUliuEzNvSBDUtYQ9EBQWYvdpicbmzd1a8c7cOyZrBA6ta35dZ++BF4xMRm5uT6uN/5CsG
p/+aNXQE+DvYIfC/3IsWVZmEFdRsFU7I3+lcitzFLdci1tv3q29KhswbdKUxPyMEFrMl6YPl68vm
ZlO2H7n0Q2IrpaV/VjAD8KuQNXbd8DQ03ddwqZXKPOSu2d7C+blD91CSrhfcSh4eRKxaj0w0ZSM8
M+R/KErmRaLle4ocr5X8aYEZFOqTTxq84VYOvjzXiUSLTRqOQy7cVsKW0lspTWGSdXRwBevAonUA
Ho55n7lEHmFzJaCR1Q00/MHfjo1zIgmh4cAEchsJ+riYu6vF/eJFN+j5R3RW5glZc4X0mAsxbQ4p
8+57hfKfYh8yszLMNVLENj4+XjM5qT3+9IEeB19Jm5DXs+ZExVzqEQ5SJfsfSd0I36MZxGcKfeR0
SIh0u/ar3FbCbbIKCBPgDVckjTvX/RQbu8eFXjo/q7oii6iCLrPalFeRM+RnlFhNqHZ8bhog2gKv
5s8ThRrBWX7ZdBTFKNdYJlj1VT0McYPc2zWus9U6ge0reGjmN7H9K5eAusvUktEHhFoTpxJBT9+C
/QnjehAy+OUZ0Fo40NwD316hkCCy9v1YTM42mRuSxKRKcDPCB0EKlHsXk4jNUtP4lMUx8s0nq64C
sJTDXwQPVC1cSUfR0h5v4adnzeGeLG5KWkep+l5M3YcGyllDREhej4sU1solt23hLV+Ya029zJ9g
D8x1gELk2SG7Ej1zycucjgTnul756fEF8FanHnWWEBomNwsl98A31xzRKQXmueTz/Hmsho8bE6Ce
iSzp3Ec0tN7/hhwPiY3rYUg6BI0hA6ax9zltnP9MJO+L7ml2p9+T8XsT+ZddFl7x+n2KsGI6Ddcu
oFhgasi4kbBFDp3sb/GXtwHajJeb7MzbiWvEhuIRgOrYWdShuuUqqkOlxECszjk56Bz9R3oN7qbo
424zAwVBGt757omUiHAY3n/oAvgBcsEPAxqqG+RiwBTQvXo8S/3oBOnJXyEToMmIMmJSQQ6gL4O1
fHsJQ/+PisKz28+QV64Ne7QukCNl4eFq7ufdGZdCTMUqbW64VvKFbjFojBEE4H+R8f6Lb3LHyr5g
EuMrnXC3y5sbMqdDSdO16CH3MU1NjDSnCKvAqftl/LsD1HieNcgDp2766BstWekA7XADWDTM1//0
bRVdCGydm+6VgBCM2GalCVTAeFS01wTh7gYHJb7sYtTydwWZI55C+65zbhJJyuPYcFHrmOM2pdTq
yZej4g32NzxF/PFWJ54SMyBZeDdsOTAF9pq0nWZZFjqF5X/mThjOKd0QKg4jdh9uwtm4SyivgBA5
a6DPZgXEKcvblhL3ap0fZkBXtpkrh3MYhLQAKOwYn20EdNHSvsItuv+AxkVCGyNdYWEVQgzu7q8+
Nb8YWfPDIHvpdgVN/bo+uxpGgo4W1M9m9ygbOHK/oDnc0+6ivKwLJD+ZkMLHSPLFjJbLpDA+ZGDW
lU2Sfz9ZHHP6ltQ4lNgsfs32UMewdycMlL1CGL+cUQe6FCaSmna4wgR2BTnW0BhnpVbYTH3rI4D2
0YxQz0zPuuWZu+A8rQ/JZBbWAfsuSudUPtbT1YQ2dtEhe6nezPB+67A+8+i/UXTGAy7JcWuy8lJ/
PmhoOg5yMSydfv4K3VCCLsjLwYRfHwz42+GN6OZlfZs2zbVHK5bEz/4amugE68d614Z5PsogoeUK
M/R2WIfkTJjto/kzF8icJne8djf/0S4osqOeW0VErYDIibejIZQjqZNYF3/sbTpxtuEJK/H/eBrw
Hai2bNwXVsqrSahS6CjOBiI6pz2lES3jsio44E4XXScgjk3/oaIlTzfV5z7Zvni6j3B4Q5zCipTc
8RWxVnjSlyXx/nma1dwk7Th35hzOn3ft/ow6I5vAOg8b44ZOlh94qCh4Qh3zXKgj/GEnut/gSPfm
V3bz8Sf59eDrpvnnSdZCPch/WL4xeqySSUvV6J6x0BqBWU+aHsd4qT5iGPkmWSPGd9EJY9oCglFn
ojFkRImmeeSfeXTjGU1aRUf3pOA6m94wdoI69lcfSf8u+ejQgloaEPpMfausEC/HN8VvYt1bVCN1
aWRTdNXyb+1JQ1aUQ31UzLmg0QIWD7kNiI9HIq3hKhi/V/WtFSYnNorz7rF+NSGr6ySz0s40Y/9l
aRJzIyhnt1CvDb9zdp3yO4BlmltfBWSRiTsHCOuGP9+65fe8+E4s0FlPnOidS4O4PZgzaCnFx5ag
xWHqNpiEyFrOKf3t6pT7Z7zJG8QcnzsbF/7U2v7SkfTgRcC8B8ztIOrlr3bZUuVFN2SkIFp6mKQd
qZ3msS7Kvw1/f2nmEB5rgp+vTjde9vZ0KVu1sOwhW01fWUoFTAfWAORmypM5mS3xmKuPRHwsmysl
iPJrPW+uURZEjsHoT/Az1zzil4PyyhFarYY/RahHm9guTEce0YUNPEXGW6jS1dIhIIzPNbHsFtUK
XDNB6vhxtmiznd8iwajgbB/Vp8glGvWVb/rLUwnm9MqY4GkuYdNauGds+cOW9u41bTZi8Xa5P2vG
EabWd4CPFzzO8RP7y6raZsiVGqDUAkUX/PcqIvSntqy82M8f7IJUaKLuzfdetZB06xDtTR1UyOv4
sQl39/sNnbFn4hY4+iJVpHP8OUuGr3UOKLofrtnZdjLchPQ1MaP9RzfD/Pn+5zB5ZIn5jNaiLVPR
PSZuigJSc2oW3560DcTE0DJ9wJoIxXAzHRy7V7NYeFmfOO5u2Zauc6cc7ozAvmoNtt9+IGnMgUBB
TGXZl5wAVBr0wscTB/4QSPyzmL8+xmoxkyDagADNlm1O7TClF6E2l0J/wa0FyyFys/vua2aPv4lF
L+0SNn+v7H53b6buXW5VNhL82acuInVIuuP4ir+9LF4e0DItIgFiMd8L9fNX82QkFkGjXdGlEitI
xlNMdDLu/9sgus1fDZKQxtrnU71sEzj3OMJKrVnRKev63pJbTohsKisO6HIV1OUjGOldFC9be/9d
dRwR1f7Fe7waYWUwHACGWZoaszL/ZI24X3ACjw+hA7beMK9fYrVhImcMm8xKlq3wNi/YblsDkX07
8TKCQx4baeVitolfWv6OkXBaWlBXgiqSCqQgLATKyRd7d6O9mjut3qs9sBm6uaMgMG+RGbpUxYiI
L/efj8/eSt7g53Z+NcpqO48mMi5zwygOZUkFBSX5PHHSeTOmk4kka9eRmzw+7rur5iKYBQMdIg/q
lW9ejprtLrMLmqcqSeq0zUexLRZEieM6/V27/fhw75oV0nn/HU/6nq8nc9jV/q6wNvN27C6Doju3
pv94ZQucKbisoUnwsqJLKs8kdKpSTyogUTEb4M/EKVJQvn0nUthA2k55iOPP9/4yBAHocRGs/LXK
ROlFptWbWBXaANH7UO0Iv5e09PmOIiYhZ3tivHe38qvhVqte7qm6b1qG6+sz2g2yofdUWEAPUBU4
Nda7+/jVWCtbRvCa7DOzxJaZzQdVPRWEZyz38Sk8NczqIi7QNSydglfSZQHqTtXmk07cqUFWiOm+
jYylaRgkbrKzuP273Q/nfnf9L94EShccDwIa01/t1Z09zoCCmbDIrC84faog9sEJs/k2Hvx57l8N
Yr89EPOImJDvMki3G/7ENHdZ9khWqaAe9L+9zdqM+XMx1C5Ttqc2rAymKuxED8dHeXdDbwLf84kb
vSBcbbIynzLMGBcmoFk2NKdIUk6HDQ308vhY726CV2OtNgHC1zkBGWORwhR4gJbBZByOj/H+8vz3
fTZrYZyyKpeiSBmjQ1IM70vgLk2cT8Hk+EjvWmJ0bZg4tEPDA0ng1TXTxma7eHl7uNV4DWs0boSD
qCZDsdbxsd5dpVdjrW7QIgaK1yTdYSzq0IcCihBylXPlw2o9eYWeerfV3ltGcpSGxSxWjnMv4y54
BZwEpfj/3ZK9ejltm1cTud94UekkDXZuMG6EePNtmHnJ1RQv/8YFfTWSNs+rkeiAky95xZLpSI3I
leD5dkA+jy/We9uc/C1JBNTUQ+Kbt6ME+y4GiTIyCpkCm+bJNgDN0GlOWLv3nNDXw6zWqB67qQ07
ur7vbO9emmNhnZ8I0uRMrB2310OsVsZBV2gwa4bIO/CNB/2BmnoBihEdXZ5b3YD/29StFigaNlOc
74dlC1TALY2tfAkIRtvjo5yaOe3+V9vA36N53A8s0AiFxNo/Cal3fIT3rNDriVtZuiQIAj/L98vW
c384uft52v9V53f+vjyxQO+d01fj/OKd9UFrGh12wYbttynmW0HEQOSprFMmp1TH3h3Nws3a2J5H
YWcVlGSLF4WJ5c1bYH/oCMwWGG5oLrjXJ7ls756hV0PZb5cojJud0fr2vFX0OiJvQgkBLNTxVbL1
Kev97TjQ5QIOakDJ4O0oCLvZeUEQtPVt+8Kfq+smiaFhWRewjaS2WcGJwJeXAcTqCbS4oTwklF8F
XHrveL8VIS1sd+ZnvI2pt++QfBGm6vhjvrdd6XaBzBsZMByb1aEo7Titd+G8bIM43OJxbIzs0/ER
DuTEXybi1RCr/drDvp+tZmIfRQ8tr8bVbyAGhXn8iayS28kUSMDi+NDvLfTrl1vFM8jUTAsXG2fR
q9Mz2FhD4/34V1fMP6NYa68gzcrJ8zeMUrk7OqQ1H7jLQKSevDePLxXZjrcbau6KzWxFJvYLVCQ7
R6DU/2W+rLXX4Zlk/ecAy9Im3/fN/iOqIjsEII8P8p678Xq6VldLZThFS9pu2RoAQ/rl24EN4NzX
yR+++wMYwvHR3jOWUH9Bh6DIEKAG8XbSYt+aayQED86N5qwlZ0sH9hMb7d1I8fUwK5PiRvu5m7Q2
+Lhu99/LLC3u6XMKsnv5Ul0ef693t/ar91pZlywzho274b2SPbKg/1/35bv77dUQq4Xi8+0ojxii
iT8KI+/N3Qmhs3dH8G0ksBEMsYkS3i4OPL0mzWYXZwZUzYY6b4UE37+Yp1dDaB5fXcfd4kftMIC4
Fboal30z2VL0Oj7Iu1v61SArI2psgn1aYAIOWBDOvdKfE002qidx52PoosfHe3fxfQj85Lg3tNJZ
beo6CpJmnmJTCTwWn3TQyfzA+6/0zxCrDd1sZrRVPIZgQ/Pho3HOf/HPiBH/lWPmgk2w7YBIh747
b9eoCDJ/V9F0Q69D1pjXORnjvLfTXg+xep1uV7tdb6bmFgWyjgaIE97z8TVZcfRfYvfXQ6w2c7Tx
e1ieDBFW8mcBPxHpKlsEqoTWxMg0Hdzakyu10jj478DoThD9Supg5XFWTrdJF6c1t9Wuf1isH2J7
xEN1vc9AQfwQ0OtAzwIYy/zGgJ6hKSt5lsfJbWTHfwBCZ8pFahVS6yd1IN/ktxvnP+RqLAmLRjct
ynribhyftfeCANf859lXvgHtP/qo6xtzu4TjLcg8lbs5QIeEVDXfSz8gANB2fNB3NwOIhBCt7SAM
DlIHr2xCNIfR5LWTue2L7CNtnj4SVR8f4b1bx301wuq1hmou2mzHCFkVXpYAO8zNrU8PnJM+wXuW
4PVAKw8nb4s831h7OlvXy2cIELXrbU86OCfmaw0z2w0hkJ6MtyFwUsjZm6cuglVF+eceRoPUVPHG
RdTorQlw2n2PTNHCkiAfI6mUebLusAUSfzT20SN/FFD4IG04P1T7+kb6AXYy0yXS5bfpu4wUMRKU
FYBa48fO8q9Rl0KjUGwX0dBAL/ogX0SLYH6EmWQtdvXuWXo1OQC94xtghXz5+UKuRXMHRKj47+pK
GIAuO53fM2ewFcLGvBMek5GRPzVB3oygVHliVUcOTDnKFQBK+Y7m149Ao+W35GIAzC6ZQ7nZv559
CCfOqedcYT7++5wbDK9Llz4whG8nnm52tl0hRbU1aTgPyZcQgKkyeOCh/lB4Z7b9YUN1XoxhWYaW
5hQDLX/3SNSLKHh81t7ZaDaYF/RNHJNHWWPFqaibldvM81aUILLewuIfH+Gd8/JmhNU+ozlVkxrj
Mm9VVGFTUUv4N2fSdkIw7w6RLICxlWu2H1Mrcvf7Ga8GJDi5E3bnDo2t429yuORXYdWbYVZmf6kj
Z+MmDKNqV/stR0BH3sZcPi0LhSLMOdhPkQ6x+vrbkFnnO/9ZFEdpXolSJipkWtw6AeJSB5oOGzCn
yiIKo1jJlG7QoE/u7HH6oRy0kQ63x9/ivfUAlBgg1YZiG/2S3m6/YMj7vTfyEjqRZG7FBNbddHyU
d3ILaB0pBAUe7lBJfztK24PL55qct7pXCPh1FnXWoJKJwHx8MNt8bxtTMAKN7nAd22tpSa/zayer
d/O2dYyPfutJTIguXDRM8a73bvssCB6LQnQF0vEnVXbOe7Q47B8Jcmxnnj8Bq8JwqOIv9lZmANQ3
cu/aLrN7BUx84q6DTs69vQNFszQfe3TaqEfkyWMweJ9Yenc3NGJM9RREXZDYu5CWzuEl6RXsZNGK
3mRfmBnFPR5HxO0e3H6N2GJRhOkZpl7lmuyrmy3QDsmU9cmnaUDjMTfo/k5HAnHG+CRIahMsV3EB
ANjL9xD3Un/1DUtF2cFCTQYsVNvfwvq5FMdH9JOstO768ONuB1qx8LbeAFmHj5NSGl96d/6yDIhI
Z96nxfVv5shU4M7HiSWvq0D8PB0w7VdZJklF5qZ1aza/BWlPU4ES1hW4XNeGTtfcub2LGgMdHJE1
m8LhErD+w5JBj0SqpPNTqNiwHOizI+x2nUw/hPU/lHdh94gT2SGzLPpqNpU3GRr9Qfe3VwKl6cL+
EkDdTRNa915a/xmG40F+zCmoCtAxFx6rmLkY98yoPsA2kxZbVKV3khUJQC3DAhmd9qrnuJWJdWbS
XhkpJfAUB77t3H5Q24yAzFCICgvm6sDR2z+9QLulzIJaQ+IZX6WDh8nkAvzgWHw08n3etL8fkoAp
b2n0ED9XO5jhY3OdTpCJUejRlhHTFLqhZ9DuObiC8JryC3n3tTPQGM6/19n0hFDRDQymSyC5lzNk
VlnlQ4sH9OimMvkkpTrWRtITVHTxdeC99e7gnadA4CBvHT9e751lwW/JgWPJya29Pcuj6+ehlZLF
Bcz6mUMc9uGBscG0irB8fDD7cE+vrezr4VZWNjPddO/WDCcSO4dWVZFDxgKmRGU+iA2mLWPQhZnN
Wabdk8duJfsDNABK4jLCenGsS5Pfk/GZ4FIXsHtYKR54TkF/h87dT/nOdiLfkoP0a/+QxkbgD4JY
O2VwxXcVtfBl4uKlq+4fnDWrKL/bu+JbEx2Ed/YuDLHW/rLJ2/himoOLJftTAgMSPxCduml9pEpo
W0bnQHiE2XQ2VuCpbTDs1f1YtA/OlBCA+5uzOdp8IQIb4+7GJnV3nne7b4tRfjOTm6gzHxZgbj6b
4ECKtyY0m1HR0tFlamDO4bYkvCl6NZ9j2nYvG4in8wIFP7gUhKDZgDv2D3I6KgbH9lOzfHFBNFNX
k74BoQicmIu9jRaJ9aUoEHHpg0NTFsU00qvLo/STxLuMCJZtU1+LCyp5o4iuMdg9URzR2Rkn73IU
MgnaF/ldGzakC5+VsPzF12L6aVtxLma25OnYSQfZAUxPg3XG7uIGSYcFS45KhyQVHqQcYhKnkLEg
Dw7P6uCxqWyVudlZ02RXWlCbXk1KbKJcrcRmjKylfuWgnIFGRPIori/qmCKc9aKx7vIHpVckYFXv
g3OcbevcQCQd++7WNH3mop7SYeuW9kCvuvZWFPgUPKwY7DJJuDH4kVFaPkgOQnJ0O/xZ2RcL9Js+
Vmio2TTv0OAbaXctLzriMhErtqI3InkRaGu74TdeiA31p5FuUA5D+LlAahs+flbWNBpHU5N2eGXx
rJ4aWC3BT0ZL8hpMJeuOYoOmjm+xCHCVX1KgslwiLXkZoFAELJLoUV7K8WN6UFZ8c0oRy6ca5jsm
4a+6Pr41CmkXoQDpz9Z2vzc+7KKOWjYYWHOU7AiHiWPDnZk0XK04S0L70ZiXfaoTKdcIVL6Mmi4r
akLwjmkhc67Qo3XupQggXmQXwg3k7tFdKGr+YQB8Lk7oZtNLKAfrwBwwh1Tsib0zwQ0hNYnannAt
bmhdQS8F3Vl93t7IAc2QndJqLhxRLYZouQTnUkLl/mUaJQ1pmz37+UrkcQ4ZueUxeODZtbfE+Mdp
IqZg1tnoLNJ+sc92cCm0QOi18FgCffKFZphfD52wCJJiehV5/iXyFjZXHlIjGpzfkb5BgNLEmGV3
JqTvul6+ZPvpc7uHaBtvxhPO36+VARinyll4eGcWvWZWy1a3drPsxr7dFmV7vYHgDRN+zwrAV5YA
dAz4COa3hExFsD2+Z1aChkQ+7BkEBOl6ATeBQo1c01dZgHFpvc7L9vgozL5d04UcrFGxdB/N5EUp
+FCZoSLC5hifEkCkzNBBpiWldcLui1WfyIauOpH8+kSr6dhFeR2W42Bt+wzuMzdA06HhUU3yEXgK
RJ8kxptweyu+HbwnmMPHJ+UQYa0PEjgntTkkHvwF5eIWdez7QWltDQjtyY7HwEyGm60uIITqNiEx
Na3si+hyzObv6KbLh2g2Dy9PqP1b49JKK0E0fyxdkLTp+dgvNCHlsLllfTg4bOTjD76iwmnuAqIH
iT07JES5sd+upl8aQVeOm3YrH/XQEm9DDy0M4ofSG25S7wHmJ2eHnnaHsxg+SH2iyjlo6g6gU08d
bkx8mAxqYsb9xb0lbsHL8scTzjZXBAxZZsQC0IpiDAUlo4nvDb+7ZGtIygmbLxvoDFBaIDCFQNOI
qdk+c9ne6GRN5kn4txyet0umN0fOFTknh7th5aEM3tLmzZh0W4SA7kRcw0msjB8/oz4en0KbIp2e
y1AKKSfj3V8zn4e5/+cJVkHcPkrDOsh4AoUz4oByjCUpoynd4AhLIprJk6SCVBxcSM7HV38FgX9Z
fQI8cscwNciJr+bABv0Tx1HWbUU8wHVRkCtgvsy+BJNcRDd2iDwtdwpFZBElYLNrvmuFucGqJXnE
rJ54Kp3X9cq8fqrVvEw5Talij3nxqZww7arbSUshu5VTxJESolFSblwB4gTbxOH+Lv6Ej8APjz/M
r1hLFgml+NC1aX/m/FII65J+8Nw4brcLrAZJbhzuJtJh8Kklgn3phdGZJNIy50lCkQv6itIVoiE2
+7dMkGuArlh811Y6vYKaivVUvX46++3xrZrdvqD+32659PC4rk2k6AR48hAqp+1CgG7o8fl4x9i+
nY+VwWh3U9NZQ9qCTXvBrAeTtxXqlBMzWugxOT8kyY2lkpa3aKwBopTHH+KX7LfWhEazyNeC5PH9
lcHv67wOupQ12aDnJo+SscUgh/uirgeoXpzOgL374n5AjhUpPFo/0cn2zb3Xwb906rppVY53A0WG
wc2A0AiKBBJYGgNksujCRBwqd50Kgo7L8ffW1bpebWQhgBibG09pmbePYA1VafjW0G4rtEN+mlWL
npPHR3nv+AW03kbvGvIhzZTejpImlT8aft1uczwwuKXF7nPqEsWeqmEcPIX167weaJWE7+rOKauk
bbc9PqISBfJasL9cfwvhEWl5hRa8Z0SWZUxQKfpTU+uhln78jZ0Tr7zOPNlll017o+IWxPBlm+SZ
DQV7/tZHiJGqx21j2pJvn3Lol2g/oKrKpSwdnHDfxucTmrpEErRIVqQgB1Nrw53ektyQ7Js/l+fe
QqbINy6QWmi86CLcfS399LuCTDnNfHjpo7KC9HpxHqJoc338DWXIj0z1uvJZEgw5+5A1xe2uELBJ
Q+twUrGnYu8cH0zb8Nhga6NUb9JdM7KuOyO4kTRgicjf8SHes3uvts46m1G1TTzEHe+DKA9qSCQO
4pLQs5c+yb1FjuH4cO973P+ciXUH44KuXoNv8UpciUtM+qf/4qAkpG0wxcgVJZ8VC7Lskro5Pvb7
e5PijhsEZHrXLMomDOOgbjsMLopdyGCivgHM8SIiVj0+kP2eeRHgyvMDugjCoXp78KuonqPcYSSl
UDl9UgKX+CGbU403FHnxhvJOFE3hpxG2YeeFDsBhIyGuWqdyFtJOIxAz0Fi2Z1sbTRoTx5/2fevx
KghamaluNoO5bTGGHL2iJADqDh0sJAcmpJ26Lu4TFGjc6rLAu+NB5WKRxyCLcvxR3ruONuAJuJSQ
mgfP8HbeurqKhozuzxyu+03WIQ9bX6sUUDfWHQRlAkyKAY/Hx7SFVVgdMgwDjmvo24I6rwYdw6kw
0nxstgOOs7JOG+SyyKbJdyYdVNFUQ2GF/DWlYaQTUCLxLTEr6UkN9DVD/AZYAi7TYj4PrX1iO63a
ZMm5pIZnUSkGdEvHhmBVPdiF5ujAJRq3+NnoUrl3jvstmNU6eSofpPC4FH/4m2flc1gS2Un21IlQ
+UVP5O08QUJBDgpSo4Wq0Nq0Z2kftrblDocKaVpmf2wkrAtCUs7lvqMsx6DMAVLoage6ITlr15P4
7IQycXre191VvPF+L41Da2GpdKQIpMr3nMmDv5QF1A2eqWTPI4JPDkfGX15puLQfWZulQ/CH5iAv
DRAEm8SHKLnUjOabzbrFNHFcKFcuT6IococgRiJ9y2qOfted6KNdlLGuy7A/dKxRCwkcvtQokY6j
VkZI7ZNM3Yw0tSN/GkaHXvfS5FEPGwIvumJzkeNA9/UizeQRKQDu8025kf6XvOpi7G8qZA30OQrj
dOZxbuTYSpRO+MuhxrecvquDub0b/pIeq2u4XySwbfKC0m7YQHN0eZMNDGpsfue3Hwn2SOoM/dOY
hlthlUwju0P+7ppco5hZOqsKLlRsJiGzNx6i1HiGl61sWP8dDZSLssbDSx4lAGqYL7rPvErRWhf7
evy82WT9BaScAnXVvzY+ciJk4kh/UiZCT+fC63YfBuNRFipyrC+stJaOL0pJsDYYBEKMBBHsfjAJ
Z6fg0mkQDaT4EPn9Q7krf5+6P5aKxeru59q64JuHfJ3zgKQl9pDElbLZOnAQKCVoDJ89L+93rL8q
hEw/fimJJgULeDEzelUMz5UFzknRLivDpaWCZx3v0gOaVepCBxFg+BJW4H4aY++TUjmsCk+RTttg
PE+n33vo7KaRXsVjFl87BBhUZmrUuWzrTOs4jpwsus34UfHRKmArIhVNGpyJEWSU0FtyqyNytLUZ
ge8zEa9NwV3Q+uuxae86so/iyDZ1/S1kraUXPBUoPYDIAZ6vvx5sLSAqNERsiWgHg3/mGkBVwa39
yF3CMXwoDC+S1ej9oiXTP2z6/He+kxg01x6LD2Fx+IXOrKIT9wM1418spHpVmyGuOhE+Wc63Zjn0
2mr2uTrxY1EutFH1ZqFt8vZoM9W76FzUqjKc/m6z4g82ghqxeTtezK1/p0VvvA8+2fl4K5lVx9n/
tvQ+SofRQw2w2Avs67nJvvxE5UI5+I0VbUlOJ0UwndGQKr6oreaiSG5ZffUbUTEC8uijRRdcmRcu
0BjftkV/jWqHqL+6XSV16iTpo/6+VM1Xtb+U2qxUOOVqSCpcUriHsjSesP7eoFKuK9lXuzBSrz09
jEgmI9hHE1JlE8RFZK3Re90rRt0DEOFhq+RWcpzc3V5hl5cyI3qCsQDESguLOE4vPL+/6JJvTlyf
VUm97ff/R9p5LcWRbd36iTIivbkFCgqQENACqbnJkLqbSu8qXeXTn28k2nuLogPixH/RjTCVZpm5
phlzjEFcJM6OdSGdARMKFjTTYewz94/LaEfnwzSdGXDBs991w5lyVjcrDyjSOVqZJH8hJwbqVylP
6eBy+vSp2XXfsCsKWzuz+p7AzqdCpV5ebEw2ncJUG4HWGmZ2AiF1t6li92SKolW0q2XfKYu0g+/e
ajjlYvgh82rVy5C0wlTspV7Kn0wFVJ8jwDLyCeTVV2ErAvOwQniJBhcKLVuplu9duLIZDslQQTcH
qzKEs9MAHeYhxYAlyPDQ295GyLOT797dNExADTef2Vd3WVP92TJZftltyfBdW7vsh7ezYcN33W0S
DJ/xBX6xb4njXch0I6YE2KBAlphQIZkInpktafIcBhyS9jfSNO7KwBfDdMLZ5Ezh3VQ6V/giF1HB
x3Z1K1LFv8T1iaLAt76u5jOFSer1hJNsbIKNDi2zDptNZuGhST3L6hoLJndobCDoLM0C2SyaJ3ft
Up/MUw+300v+m9/GhpGeWUNzzkpWJko5ygNREiuH1nl9J9IdfqlwV7aBbcSnxXA/N/Y91nHxdiuj
zlw+jEX63Unzv1gT6n7HxLdhelWhriv7aLcXTgIVEVWXaLTvFdG3xX4LJcG5BD0xGxrbpFuVUzNK
pmdpjfLG+46V98axgrfcgsvGhs4Fo3AsKR3jK9RemhT3Q1g/uMEE/V/3swKczNPWqQP7UPK3gS6f
ZfS37pxDm9xtpa0MpWUDZ8mQQUQNkASx0uuE1L9SaoVLVNmxZVhegVefCxMilmpWwwLlpdjdGEAW
uXaIFO2lBO8AHjQt45LbovQJH/bBLE+NtLjNvPEPSXXozKKkdlU6+U/FkHX+JffyVTlM3p0OpfeH
BufyrUklIeCEZIwjlyY2+7VJJWRowtGLmvuhaqhVAQke7lajLparBsegN/11gYfi3UYCRdx+eKOi
RGZR6Ehbc93+Q5tDo8+O16ohCa6XxlPgXYVPUKWUAcFD8OGFleuqrBq/zKpwO0XJfcpOEARDnM6o
/qmSplt4gA6IkKRCKqhKmp8VFV4I3FxUshq4/Zxx28VfzSlHp4vTMuw3cZVJiksWtc08tEZgAoT9
kMdf+wb9Bx6OT/MzUTfgpwb79lZkEvM+OE+m4krHrqghVZ+SiCB2TroYMttVB8tdhHRaC7owCnbI
0iIv4fT26ZL5VwVccbshPZnKK2w7VJvJpi+dex3a0t/EIyZrMDiI9OweeQW1z0oeQLiNluUhXfDF
3F/SZw3zuHHSM5iyqMQgPKykdvhQxMIbkIpZGdjy9prkO3EdcrrkuPSXccYZND0TEGzwQhLrFkzx
41CPl+Ldp3ysgqhXIomDR4gt4fyUK2rmGBFUEZAhkg6dOI1pT9rAciSvyc0gefTKrdWfTt5w5ubl
l4KqMxXxU7N58ff2xv6xnMDcUN6N4PD9VOYRWGmYD3GS7YNxhnrUSte+ZF8C/6HcPVpQnglro0xb
FHeq2Ens1smMUZbIglSA8vQ+epKAGr/8ZYxW2N14K/zBCheUFkkCJf2hG7/yx9qPmY0G3rzbLfCy
I1No2uW3YcxXUwcf7r1sbtu3jzKjqsR0lJbkiYGSVGV6D/jvgDh1egdchzlTuFWl/jaukLH2JAex
Cr6rRFbhjzIOPV41LIs8jwQIkfMTSCHbkc2e6etIWuqw+bmqvwRDm92AbSGjIORoP1Y/B9e9Yach
tu2R7sgMG43FW8FN2E27bkcDBbTr0MSh1Syb3+TxuW0WEPm1d11fXEz8SgS9RVu3FLi/h7Yr1Dgf
WqupmKKX5BUhBTGKSKSr0AIxhCAYjMYsxSBJIQ/H5KObiugEK3OlQa879r99Yu8eVX0jkupHJlv7
c++fy/9gRgZIdso1/gaCIWC1JA/kh67nJcOGaKMAAgfcluzg3bgjkhiUZikxWeFKfLk8kOmRN4lN
YKipqSmzrPoy4Q06CqLaVgn3faPnvU2d0U3sETyqnZg2dtWRfqt3pnsYyApnqe/N6SGzLua4Xjl2
5abguvFmePLKE86H5Er86Zjx1FvPtrDhtJXfZmQgNuLJ/yqaese6TFrzxK3/WnBGDgz60jWPmJmM
rEs7IxC4EgvbkyeFJVyXF3AHeN0LxkPIpTo6/EHpnXXPdk0pTLmrQItqRLl9uAp3YFTwYC0jdq4V
WZQULZyqOVFABzI2zrYjR+r7w/QmB6JTE9SubXpkh8hHvB4lKogUu92yuJfYKBoSS5jf1iE675EA
unsbk2IbHxWKVpjjq+Ceu9rgXV3xjKkY/fquqAaWab7sivuZrQsCwAMqobWF+drPTzLJ0koAeZCX
vc4PEejkgIID2QDi1gJAWeKYV5ZBDd3ztLfSsvnJhlBRkIa7vdU98d2e/ccXL7PVYtHRq8aXELCK
/pKzn+88SrSEB79+KJQoqdYIWkf+xLaK74MxDFftIVxZbCMyRBJW+k9azcPP/HXeoGJdmc65wsGV
FPOHYIZJ/FC6nIk1fZfueFYvB8iKOTGHTw4UxxmiAEjnSFhRqGyiTdjeiROVDoJOe9vGOz325Ceq
xarQzBf5cmaDD7oG54wNybwUg0z2YXH3SFjF1wfI88OoOcdNBTgRVOmflrnfxll77ab1d3SpvnEd
IWkwBX6RC0ouo9zWY6E7zAm0qlyVtpsN1bpFxC/4h8BfGgQfMJtyBeTh/4JocGyhsPpzFZgom8d0
rEBbYTfBdObFnbrD1w5aUA32RKD+YdlRzsurxUT983fnRvHkbxu9tFrfrKwApUa0dAS6WcEvg3/O
MMvmMKgyj4yk2vuZ1vd30NvG16P7H8WruL327lBzf3JKBbPLYNFEpDMqRUQRF4d5ULLMJcUgfhdM
oVwudb8uqFNjEm3wLphRuQKYCpnk9x/xX2pgr4bomJeycsvDYB3w/9y+/M4ICNDD9sZ3eDk4ztWG
PjfOuek+qKQuQv73H8F+W7Z//QhHNTDYLBPooeWCqhUAtAULWNiKDCVWW3tk+iRZAxaTzjTWHSi9
X0tedHNgjBiaau+cK2zBGcJAyhl6/yn/LfcZmAR1FCnh2qWN8vVaspppCnutJXDF3ERtAEynBkkz
p30WtunF0tDOC/boMG5qO9g2bvZBlvgFCvRmUYe2WincCL/96EHcKOh21T5u7uOZ1g7jmfNN5z0n
N+vYiEnZsXwYLIaB51SlPa6mL4JzSbchxmR2f5K/x4PCxG/hZb/goxFGAaf5QJoZHmDlDprm0ofQ
QwkI7WrhPZQJ48KqizAnAN12S34p6KSAhso1iN1fW6yHfYrra6003hZAM3rIW8WPeHTgTuTrk1hT
SkxOfbYHA90RHR5cNa5grobdJd4UV9CFlqD5HFX7U6F/eaeh+rI4uzPZtmiF2flz+biug/5BHhJv
wWiwhJ3ePZ+gplHmVlpJXNrCzfWdWv9Ue0yHqDX/5M8TIRB3l9I2mhGncFHw1sGCsvo2ZQCK+ClO
f0hiTFZDnhRYMy1GjGgfLUCIm42BoF+jxAJZNB1Y7y+/I/GANfWOx033NKcj9fHw6Fz04rqy7dZg
+YVSRAw2Rml9JYX6yzFhYGUfoue1dmA9q/lab8OACW2NoeMMYe6Av2sfIcDFCGng9RYsWP6uR++u
s/qNIgtz/yMLshsFCfxGVRbDABeRLVcCmI9J+MGqPq59KPyEVSoip8//3TfHfmPNZpcWqX0vrfg8
t7800EETFmylW6hEX0nQrXMk5bF4XreH+O/FYvLdSKEo23lkMVxIAEsdW4n3kQUAh3d8nEB8jHpy
QAbBs0ye+LUJyAK/rWmgru+1U+hSEH6E+JERotdwTe42w8YI2SQ06iXJdJYBlyccYiFPyNnI7jNJ
btFqrvggZJsk/z5JooTDPkDRCIxBjgKfrqXWL4ly7AfiDvoROEIkf9OWNC+Qk9fB6ZChVQBGueQE
oHrY3yr9ZH/i3BCEQqE3KOKENMvqvKbQy4+7WDmazJv/kEfv21u+C4P6WuaA3yU2iowsK0PyjgTR
UmFlkR9sTu3W00d5YAHGFF7rrNDu0tZXBAX2SJbIHLrTPhhO8d4Mos1gbraoKJ96lqGEz9LjcFtk
uVpEo4kG8oMqjk4r4mp7pVvjW3lI7eFHaeyeHPG+SYsAFB1jhpOQjdl3nklD6Ryu1vp67EafvUph
v92iRFBE1yVI5jj5QmnqUPOI/LEdNHCdL1cibVzs7K7dJcSF6gFdMdtN620nZdzoBym95Kb1IX57
AZyrdRHnSxp9UtBS04CAqYqV9kqG8s4UkVl0GgghUSVkYRIG6Hu2G3/CLyVJoF4CginiYgIcbKh8
JTYtg699PNKRuxKMs5uZNn2SUAOs9UVuxldMbESusi3DO0xk1hC1YuilQyeJsqxgFRIuucn53m6+
EUQKpCy1aZ7uEFPCwOfFUeMXrNfIcm7kvcHT80MIb340QLehqk2E9kNPYPhiGOl8oXhwMka+POlw
CMig4hbH2ROtHy6fDL1bWXxpX8mIes7hTMQdv7oA6tS6Smz3Bjjt5YLQ+4zWrwRh4TfQgaT5XwWr
GArN0JB9q9z0L1YZ7vTnNfdS2Kgvg8tiDHWB1Im/ZVmjyefc75FFcFgDPJ7IXZ+SzuhBcO2VsnmJ
uZZ6OZNyszQKF2t3FY3exh8JD3AVuLWaOCiXNSAdWddNTt2fgj9nR/HcQExymLqHvO3Sjc4XK07/
qqLO2vghWEYymkbT2ud+W/1jwkUytD+G7EUSevGvjbZXgI3nb2QCU4Iubx84dHmzX1aLN96Ld75q
T3L/QDHsZeVQu+pzAr3o0TpUj2xkl1YEiozM3vsHCjiDf7NmtJtBOUBzO4Qnr63ZzCTPfs+Jgk7P
aRMknwiOzKKjbNF+E8mgonyHkL2ZbmuPvp1+PBt9+3okiK2jFRPuNS+Cln6MMK3x0IzPUf8Y4/0Y
5FXptJGN4I3FQ6nFL8Z9vIqMZDuBrkzJ2vbJZmByU2zYuojG2j+Rui81rZQEK1sh7YbLOTxc6TBn
srTcmKyaPjBaQ1eha4IVmkkrKnPSHX4ZSVEnMsisNG7AQLKbOPL8Avmm5G7vJjde4l203aPnLFfc
f5hwzxPxffNUur+cHqWzVLl52azSWONCwot36iDh3/JLpW5YoPpBCkfaenJz+HueEHZ+BeocvMF8
2ygVTgOF4EHSCBHYAiOmBNSY9P+wAdXvRb5F25E0KVxd906M4tQA+AUT61VPfVp8Jxea0tqVmN91
cMv4/qJxEFNOWowPUs9W4Or3/ucl/gzcd3RuFbsqF5GQQMaMqNiJG614UeA61QxJLmQQ9Kg4zLpV
QUPLd3ZvLJJ8aeJ+AEg7DjvenPf268W3hEGVsbTt+9xI7ukEPJ+C4kYkcrJ4u9y4DHYUPBrfXDGs
JNWtZwKQD7aAbvKbJ/3mIY7yQEaXTtSrd/a9gi0/iy+R6l4JS3AuScHhW48Vzh9ntUChLPL373+c
e1/vT0cQzMZC/OP5vB6E2Zp62l1q+16esBqUEqO6lo2PyftMhzxcaQjYAeJC1zLTKiHmoL0s33e3
SZ48/QrSBMdSoP7+Ax431h4/4DHeYz/WRdsapX0/7OvTmX4KkRJILW0p2ltpPb5sYi15jiRruF04
aCzra6GwDKJ2jmwdgey72v/ZNrwPmZkD7TjLcpGGV+wRVG1zUqh1Q/MS1+eMef8VFAz9NsW0NZgB
Fs6DHITEUmQeBUtk6ax4Stzyvqip+laLx7Mln1xq+V6DzsD8c2z8D9Bdb6N+7umbVoiDiMQIUiOv
p/UAn9ZQ4vnct5H9dY4O6KfMn/L9NvAI/xPIjP+a+m8OOccceGDroidEJWxnb6ZdeXYQrXponh+s
mzg0zoPs2ZMkZ9//eH9c3tL0MCBgeJBaiFDxCMzj1IhbtofKt4t7uPY3K9ADVyQrOOqcZ5XR8bOY
HqkqvX/jf5mQV/c9SokUsx0cop1VwFAK9gOTB75H+BVp3SNrdXNIP7jhW0z++qakEk3WQeS6R3fc
IzS21A1vekCd1aRPyQwEiHmoSb0RhbJwbaPb4lqiZvsJdrIPdrkuf7QCeeH/3f5oBZZBEO/M3Czu
4wHBKvaPjDHWN0G8/P2hpX37/XutR/5v+a6ACLFOdktxbx1uVUECujRRfGOXApBw6PtzGhTgRCxi
kzxdhJtDx7HTQbSqYVG2wGmkSvpTvSCpk9xj/PxhvzqRQlfxrdPSwB/V9k/+LcVNvIZp39+qVUi/
5egRHAsOvkA51JoM5lTQ86IL8v1oqMfzVsEl33k4rnyI7GRD2vCW7g4BGfCG+RPq8admkFpUvEL3
LJvb02iPrhllU7kUghFxwsIjxwfMBRG2l4ZQLlq4AcnKZncTz+gv+pRXSFiDXMBykvb7pVcetOPX
F9jjfLon2YQATHKqkmRwGL+KKoCbRO0sh23N+eO0F6mHZA/H0wpj4CvNyforzkrW71TU1xUCh/Lj
VTfwU+NaWAn+CAdK+VDdjniB5JYywTY7y9zVtxKJ54UlI10gty0IVGXVaqJrY8xB9MxBpMbJqv1h
xeEpebkXx1ypjslJT83cA53yQO7gwp5UOcgvkmGHaKfx6UDeJarbs4bPzU3zHLjLdz/YIy56y3Be
R0Zy6g/ptsvGU6ptFx0Rto3mzJAV6g18cZmQTZTvu2+Idg+0iSP/1odrxSvjvMJCKD3STNm31duN
UwR87rxi7c9TWQrcvnuITktynwJWZBTXukgZFIihsh9d6GIAy1GrTNgt5YtQQdqkvC8jRUGO17qz
3OJzgxQuh7I8FqsdvlJCWdyaxNF001O2JjnyqNqmevd0KKrdr88nTOf0XPROp1iGHSeXi0Wg9LbW
Qpnd8UUNqXxR6MSYO0aWnexBvlynaZifVWNJ3hXw3+y0p2T2pUqpDNAQBRfCSSx7FPZAgavdWs7u
FDxD3oZtkU+LmAcXVrsURR8MjUjYFYwb233yA2dmP1PpRvmWlAx5hVO5ta5hXFu0au4o29afXHLS
lP3CPjzdKX5WaEW8qnK6VFNngtWpqpUyswERjiNi7ywQTwqq4OuuRxBD+JNt+pAzg4CDNwrvXrzt
2ogvBXpRF53a6JMJMLBbXeBgULYS9qE3H4wZ51ZK3WslntGR5UrL/clSfLGH6Kwj+moQMa2C8RKv
kpcdOcJnh8o5I53l6ZPp1J+D3SpVq+o5UZVcz/3onpuzoTZL6Ssqc6AJKldgfe1tbWoBtfNMftHN
rTP5t33Vf9XsxUm37cY/AqRS3jed/xIMASTFPRA7Mx6Dc3Qcuq03H3JnrFegtOXX2/rww56C7RQ7
nyZQdDWiOg2xUKownyDhP0rJrNwWIhjCGqyMKukTaEOb4LJH4tK1czoWB+sPzW3N5GQjpABh522t
KqbiWm8V0uAvHRpwirAnnil40TkhiwbaY8OgCH8B4PUyA7BHAvoE+5tepgaT37ldIZsbUnoCK3/X
OskViHOV7udHJ5w+8AaPiXxQhYGTFIQS4lV0qUar3/Pb6eL10+I3dj3d8f45tPjJQp+fv7f9VYpj
yZBTt3vOhjHPEHLc/Zz77E/wb09z4Pxh1rx5luR3aiIeZrC1ef+PlAt5fsFqVfxWTwhUUZfvT+1b
UrDX5/8x+ic4NFFYGk5xL9FmuTZkoJFNZF8E1i2njjxUHSt23Ci5RTn1MD0pL032HDuoBLqsPrQZ
Ap2opqdV63fV9QTQN58jsVRgLWXg3n/0tfjy2newQO5LFcCDPTVcAfO/jXhWwtkEEiy/F0QwpAWf
R2fAlDDEGmdwmIzJ8szZ3hnFn/mY/Wy8Q7OR4V2Ri27+E36pU15iTYPgr8t+UdguQCvpwApcgIE6
l1S+w6hqbcOks55ygruzLT0XhMSLYKfOQsrzuAU/SVOEpP/D577u47PuC+g4NN88Ni5HoQSZl0oD
LPDHingkk284qn3lVrU75QiUeO2K7zHHy+rwJHb3Etr9ZQ5uUJQlZUiehKbxznVPpyG54ijY78ev
MmAh4TvPtS/BBWCummH/YMbDQxLiY7T7267Wk8zVcBrQCa/tIeScEBcKlg9NexuMAKgx3jbsBBje
CwNp2ffnbbUWx/MWRhFlotCKoPM5CuzyxWvzJJkLHWxrdgz7rvzlBDJX6DEJNGDZxfRDK+upGzwJ
4NQQwkdue82dLmWydXqQiJBdNcsnmWnXWnkWnGb5qhHxXlp97IOlegz+nPJhpFZWbC84k///tyI5
T5M4dafICrwjR3oupqodba+6Z9MwhXou3oO2cmU/MwpIQ2dprWAJO0wRHFZXAJIEb9CxVVPWtm3g
E42R0CHQnKN/Cz49uFM4CwwkJmeKePoZDsSQowEs37H5nB7KCyR63VP1jcmXDUoyZu+/mOW/9dFp
AfQIhpgqj+KKACO/7TMwgA4c3C7W/4UwiAObFxRSSzlH4bSkt71mT6JnjqeNkimctMphyhgm9XkG
qtMhMWibZJOpsmey0DLntgMaieN/SSmLg1qyqu+MnFDia7GcXQS2TAbm5VvSQdaDTJKyn+uPd/MX
9po2DLdqjT0nBs4orpIgtTaeh9xHBk7AvLDov/7HRf3PJudT2vP6gmP2v+9I+d3xUTm7SkOvV9T+
Yovz8rr9mr4eRpDQa5ZaH43xEapQWqoe3C180ceNJTvJ6i45q2maUKltB7dL2y6ov+142iG8xu4A
xXJIrk9Cm4szjS/KG0TUexKWiZUuZBja1WVq9l/J1on1Q3QdaU1UUOLos8SxQHRRi4GAKcrb9lGt
B20IvZMRArIm/T+op6M584InTRk1J//Ucho8Id/T4zYRaTNBxYMi/eZaMSj6OTxxozuphuOtBrFP
nwHlMZGzACUem+oMPC4sSXn/VWYHKyQnifHmZU2McrCVZLlR0jrhZT5qy/MX9qY9jdaGjCBiyQKd
VGxvJZCiCTKmKFGDBGLWyhrS93Ybgwx+f0kfn9XkPfBnHG9V6IQEwD3KQVARqHZlFVX3h4Zqh/dD
swv7NJ0ED1kY4JxBolALBslitnyU+4pHgRMVvSQyVnjQKnKTtd1RhaCQgxM4tv/wzh95Xm9CVh7U
Be9j2ngXznGKqRgN2+13cQUDZfNE7qGM288iHHh/PKy3nXAaEOp35LttbNixZOk4lpQnwpLaXVbc
UC+4zkpcgUMarx5I3v6g6fuugHx5TB7Lw5PSqSJrIdF1vTbu49mmnSkYHtNfgYPVkcxWRQX1opnC
a2XDEut7aT+30/KFxL/2PmtcRSP11cguNFRSkiYUmEowV5Yjw6qmAY4J1q6g6YQ9M88kJFPeiGYM
GM66abmx4KocqqrE71xDSZOdX130weHa/kr7T+TXgOn3T/sYs8C0lkn/V7wU0oGZ/1Zl9Ff5p6az
xHhMvYeAquIyQv346MybnDFPMdNGd+PlPvg750KBH+QjnsUDZNYVq79PiluKwGelDSdjTmsA2ehI
Aan8hwhQVhREPxgfhWqgxKm9JC6xT59vjRjluLFmLzUrYZBKnz5hnpx/0G4AD7rPY3jhjCqJiHxk
+mLt/O16eBIhWxMcU4Qa8Kd/Wuq1weT9BSL//rcTm6Xhye+HEACxMXJiR/ulHjIv7DgY7pWf111b
0q1V/RHW5eig+XUbavim0BtvQCT9WC+0oifhPRpLLQvg2Ry77X7sViWB99/oCOSIt86+coCr0ODu
kfw8yjsZabf0hj929yq9/Irh5Lz2pLQFAXv/bm8T+uvtAgApSimyml8foZGBOZr2Cw38EUvkR1et
lHzyVAkoWSE24EdQCHKdFUkSDb7/AG8m8Oj+R69bTvOSU66BNoH0FseaIlqC7Pdvcpw1/TWo/33L
Y4YRPzJKLw9nqCM44sVdRI0brsK1Ai7/tRdYn5qPshjv3/rfp/N/dz56PyNrljDa8X45ZTmyQAzz
rrzUYavMyfv3WoEMr3bD68E81gAep576aGnRiy3kcXWublt8AqFx8tQ/T5oVEDrwsg6KvZOxu1Gy
gQJsjyC2PEFlcgmJsH9XORyIDsrXyt0QMICABKdAgaz2XrxddZFh3ORr/OJR5OwPQHT2zfw3JZjF
vp3AJLB3T3ZLAuI1OFVjoeDgll2f24d4m2b+hqTl6VL/6ClUaI2JR4pmFvqS1G2pWhk2Vgk05Zbe
H61/nRkX0iZwK3ZAw/DrlR/2OCetxczIGyb/eDCSm8qh1Nzj7H+kh3ccWrysQNrfqNAjigjL1+u7
wZHX+kXhdfdZ3MNAufK8RcvaRyhvVG/6y4EsAMjWMbm8mEMNTBY4khSQgE6xeHJXmfESsJ3MuxuT
6qEUI4ANaMMsMi8CauHycgnkhEIJKXR6diW8svqXht1H2QVLAKY3a87zqIM5RE002L1+sWwxdu4S
+7zYDByEeLzyqs9U/88Uik9L9k29vM0wfGHxKxf0/iT+u/2S7nTkmMykdRTcWI0bMSoxS36mkZj2
VM6wNQngPEDXKc9eOix43qrDzVZzq5TcB8+glfJ2CP73DEc2tHL8OcwHgyEgsg/ICKccqTuUeFm7
ChDFSUky0K8g6/khWsuqN66H5CNTs27v4+cA8U2pBNpWE4j866mY6tIqHHO/v1d6ij28lhK6T+W8
v54JwbAEcvTxWPDbSCGLHmUFBmrxGfVKNChguh/mf74/Qis97TtPdtz6vYvieqy6Fn4luiycBOVV
4wljr6bIUCaD5gQ7xjcjeUzMQsTAhMkJAxtJUIq/RS+1gp1fW0Q7ho8rNMVrKanCNv2d6iTy1Mqc
tjjE2rnIWD5hulZkARBLD/SDOV2uqA6gkEl9FSfXWTVeivYRnoyzMatul/7OPeurK7IV8/4qoqlN
7Q/KBmNPd+Q0W1ymfdlvNWjYP6W06YXgWIlS8DVksqm54tzdah0ki38DlEtpAz3Oftj8CpETuiKN
hUNADewqVst5en/Mj5NQq8WBpGJNZPhQBx+h3hynoocicfb3HeAfsgNnAYEVnEErGplhi4lMDzTb
eKAbSEVBFim4lqJPyyvOOPrVZa6ckHJSai5hHpysfVAzO/+sanhT3E+9B7inrx5tIkYKqH9wYXzd
g51sVrNGsWHXxhvmktr4xpDo3D66YF+sWxX0HW44O3Y1f9VtYG8BNtEiM7jpJjzYtGcRxyunwjXl
BjMH3ICPq4c1Gb4QlX+2WURA/y6EprL8WwoGxJgNhLDuBd+OJW1J+Pgy8kpQv3wcyDuvXIX7Zw6G
C6GORfxFTfiMIOTKNasTiOlW74dEAU3D+6K85Viq3Q/9rzenENVmsjP/BVAezVK+xJZXxQAod+Hw
TwU2ht47ob8MsDFEcG1/q6audscmOeyuiCtEA6JXhWXis0oiAMfeXzhQzR3bM/xd35H/6UfSaDvC
rJqN59tJ6A/3JFStZjyxWgQPD+4f6pC0/fybUPnMwdJ2fyqJDqBLJ86Ul18d0xZ4B+iMji5WSZuD
iMg+h2AkjeBrYNyklF5kAEKyeUSywHwSdUuxQA69Addq9ExOfnGf1kO5/GQi3UrjCFfK9s+5031O
l7XHP+3PIS6Ha2yGPnn/yMfpLdnslsXZBAm1+L3f/4OxaH26UQ7dTI6xAHDHQwtny19nfrMBEcUP
ZBbgG/qTf/Zl4JyG+zLbKKwBulJB0SHcl87g5UBxheivT6fLiKNUCHcupN7ugb4+npB1rFSLa1wC
Ar/HaabRauo/sSBliBkWJ0kgQqQ5cIk2wk05IBu1kyDRknHmD/m8Fzm6WAWGx94fApB58zPb7nGB
f08ATyqR8/5hWsjIEY8q60NyWS3n8sQm8b5gGfFhroX14HoYSX0RE8Xstd+m6as647gMP9SnzXk6
CybwndUdXYSUP0U3t3duzIKEMFYXiBe2SVGzet81Lbz1vjpQtbqVD8i4MYkmZSrFnWGTfRPxVruD
ws5svzZl/w++h9k492RXFL/YrnXupd1aV0yy9E8DDLCiSYEiRbdcgTYrreZvt64K7H33WRkdtejK
Hyqqv3BENWsJPaQGL93/SAB+l5Sy1Oyndl52vxrv0q7HvkFepQgeVITazPXK0W1iNVv2dtAH1wLo
prN1kipfy4MoFtDm2qWX3E5korBgrAloUUXgEUNvcsqPGALsJSCbz2rANjMYr0mN5ZxdbuOotadT
s19dUv0e4Eg7kWz4UBA+9rF1mgzNfGKNE5pHOzr44Jj6idWhndq7VaKcEtU/3Dzoakq9wVnNS0MN
vlbY26qoaSVMblJskkaBOJ5qoDnE2alWPT/Sb0QvXPruaWx3ehaYuGu7PHvZQ6jfrSQRDIpj0adB
mgPPkb8SHc1g7L8yRko7EgWISoVxqut6GzoPI73zBul35YXh0Uu6Bx0XSxdvVP828/3KaS4PVeuA
1a60K1uQK7AxVEnmJlyV30i2BUu+lMFZG5HZcfbAxD/hJam/mN9T7lex9NcKFGeNji9VKOi6c5PN
HD3ruZRjLAThVtyvPAsYhjRtT5XUyCE1z+sT37qlF+tiULOZNd80EbuF0wm0NdVaK8cpBbUX5NGW
MdA+pTxLiMO1uJkP2+3ULud2H1+zzLw6OA/rjTq5uLlqNaxrVW5HS8i9Tz0JFVDgH+E9V5jLK9eJ
AyJA2o7IATrTN3ymWb8Dzue59r0HlaEMiYDqquiKCl8nmiq05PyEKBMqcDfI26PzH3+XJI87hVuG
dNeD4ay+TO0XqjYSEWWaGU2NrbNMXzUMWBOzHi7VOCwVHe1oVX3lMmo/MXu8N59h8t0DVNpU/6iY
EzjRQ8uu6puPGINgQ39zEMGsG8m7J/cP2unoIIqdqCxrF0EivfMUsPUiamnDD5uAsMLrizuaGX3Z
A1lnnpC30hZe2w35iCguhFdaEpqvl9uuAetL0I9zYdrVpdE1F8nYb/Q9C1Wmrd19Xg+e6UEnrjit
4yK70jaLPgnoN2U+H3lwh4G+Ttw3YfHDrL6yu/bJTIJTf4dgQXTLjlNM/KtcRO31TFjNlVeUDnj/
ie3dzfIvhOvRiYSXKnlKst/8S8w6TJkxd3f7HpACNWfl07XK5eOSo3wJ0ffx/FUAlbbmaUT/IUeX
p/PaLxBhUqUTb59Enqsh38Te3zS9nVZVcSaQfgFaHE4U/uBlIaxvfbiV6VZ5Qifa3t//nVBFwG5w
URY2N4YMiFEmRwhhxZZzxzKzG44bm2KYlqfoi7SxteW5CMZMPCpVU37z4VEnHX8yDq2MDdfUk8vZ
VOpxDtMbenBubMrp8jp/ZZtwI7gaNZiXe760ZWZXESubp+aHfhfcCU4BCfOJKINSnNBp+a5yHcCT
CfyTxSpdY/ugJE1B0rRYvqhEUsNVoiHTV+aey3Feg+Pn32x9OsjBRXdTdN0yxrn60mOHPm2LBpaS
webWuxSSL1gZG3hXE+Q+gJqqSmvG9oWuqfffNyKHlzMjC+ze1uVwqT6vscM/gQufUdXgQ0vD1uWS
EhHGOuGbCtAkz4dChvwoRbF8fu6JF0j0NwN1d/dC60adfcIcWKN3AzM3o6V1y7XU68XF6dema2zh
dBvV/kFJgcowLYKE5igTQLlwXnitVoGyU2sHFEorMCMoSSyr4bnnUt/Cn7ngkzyDh1ACXkFSTJup
rv7ihmJLUPMsy4D7KkjjC96MfAulMOU/aT/CC3Udzp/jcQ9c8Ysg48g+8Kd0Zp9GufVd/eLrDBPC
Fdm4ySZOpxSdM27cue1WxPRwx8NWMgFaJcPN/uaePKV4FsilATGXVNIAHKAc4El6EOs2BcpuBqOK
Oh/y6hQqWYIgPaa4+wm88Ewn3UBFB/4ns6Gww6nF0OiIgLxAZ6NREvzRCMGOxcpERfEkjHVQ4Kj4
/NdW6ROxng8qLWVdZNH+fkjGLzyyMNiKK3Qe93C1m/h+U5o+sUZ0dvAXo7O76UmIuE1fnEhtRCT/
/Bxym+8Tg6BOoZLaYOOrU0lQJbx/JSmhSxgWTnwnpJPcr0N/M3v7v6v2ifTKptnldwJmqBWkBD1H
+xGOl7/H/6Ixoi3ah4P3oy7hlSHm5oJ6CiIb2aYAv7BzqfgS5fAcv444eQvcXxAelE6e8sa/ynef
wLhU83kRZmd7ADMi6hmN/KmhgMbRYJtU2HwWHis8xnGMSufUnMrPFZw4Ox9Dnm4moHbsSypt4l4w
mjJnuzighOLN4UD9UIlLvrI+REzAF5dsgbVyB74f7bzNX4UkjQKYA2iXt2waKl4nTVCKWWwvacz7
ZqquY4KrwMluOrj3F+CIWusvxrbbP9Y5FZr3737cHkighXaQSWFrJf4HTv767kPiN2bu7837Hmga
/C1xTGZIkgS0lu3u62h/Fu3sL5CAy9sQtoz2VTBbolWvlmFrUKpx6+G0PaWhMxw2PgkKfNe8DM7B
cev4tpytM0+X6qEZvPY6D8ozc1HUKD6c7EpJQUWRK/sFO5DE7ftvaL/JDx69of36Da0WSHXSjea9
fDihSalp2HZxI1GglcgFwylUWcypl5ENYZuR/FEBGvU8NWgSJYrNB1MjDx0z/f4DrmCc1w7W6yk4
SmAO3ThD4MgDrqhW47mBKjbPms9t93WX3TjRyqXEkYdx8BtyVC+N8yR9/o/PcZSPNkfP7nN/RuAR
703JaEyYbDz+zqpxtLxEWLo/0RclV0VMUTxA8vWBvu3bnAQjYtl4XDaeJ5Kzr6cMHqzD1LtI2aWF
/cz94GjYspWJRja4uB+8tub/zfD/drOjpOV+LsYp9g/mfZl1F1EerRgNQWq4sUXRQmtCYZFS82qE
/lAx4G0KWSsU2n2caBAy7hsB6S5rd91gouA4gl+pYP0CJtg9xl52YnfFVhvJ9S+Yfi1RdcIVH22S
NUn+dhD+8wjUGF+PeJHDL7kfbAahg/xxh4/K7jDn/WcA1XIZKFeNCC+px0Rsf78cBjU0hx3GYvUX
8V1TYkAIN3jU1cd1yPBSV/H3VBACfxMA2cCuy4xiTLAyuCXqY/pgQlXRevMu8Nj7toW6Gg0Vr9+l
nqa2D3chYp6IdKgDBp9K6YNh14FD2Qp3u/eIzowHO99/EV0WzZ4utQo9C7ZNX3i4/+NTHY1wmlnJ
wQtj8z7oukc1kSuGUEO7vFRr556msScatm1KXwPZ5LImG0DnOt7YDKyQoVNr7txQ/Xr/yf41yAG/
9N/xOrI/PZz3uzHyNPcRfIPCBt1KxkE12ELcc6V6LNl/4mXthujOy+LvQmYRKiie5kFJeaRjBG8S
RD4+3uGqh+aE2/ef1Pu3iQVtFVDNRHj0uNZulvYhp2Zo3Yt2uUomPFVoA8bh6/u3+Zf2Kvbjb/fR
c/yG6mJF7ZHO4j7Qtsj7nHzaplE3cPCJ8Lg5IAgftB2Tz4qWokSN5UpqKWRVf610XjhlfOqJ7z/a
cU/Ky3HtkRF10IpwrOComntIdgVt8KV1PyP3tCrFUeiC6mNXsnRf4BQiwOLhSCiQz3n/9v+6s367
+5GrUjg7BFsr2v064vzAr7/LFuC8tUX398uOfv9+/740/3fDY9VBKsmtbee8bhfOf6iMoKy9+smk
6tNndPpjr8fh2XWghj2AN+o2C2ELzjJzI//V4hhnJtJp3KhJIItAtQIYG8yP4EjHPf7HMxMeWZ0o
ToPRXlLrfkIeysLTEeGrMpf4rlolKTxIuNht9QN3mByP8Jsf861rBo5tH2h0j4IySQvIkF4v3W62
y0NsTdY9AFV4RRAzplEZmLHUslKjgPyoORVE6f15eltc5gT77bbeURHh/1F2Xs1xY1m2/isT9Y4e
eDMx3Q/pk0x6ihT1gpAoCd57/Pr7bUh9W0xViPdGV5dKNJlI4JyzzVp7rRw/4MDVa5ZlF2/D9G5O
w0ut2avWq4OLWgTAw2wPJJyPNoXyXHb7RlGuvCoix0w3Kqz53ne3FFm7PvFpcoM/47MnVRAayHNl
UKPRF0uFAcgyEz8tCTkeQGZUV1+mUP8Em/CDnVjvbTe57t9upyYUaoYBoYOfLfimSYuCXpS2kCdk
/8t6Kzp1I/0QIblJk6skFy76fvvne/r7YYdYLXQzxwTVtvRzN55R08tMbXrn3rZhKjL5IAAhR8+f
30Uyqbcf8C196Swq0a1PPL32nft2qrAdXPqaGKfpQ/305zf6nQFzRpQ6izJGYri+mwXufd8xV4xp
BpFW7p4weshwInU+9gHEh/TqnTf+nZTCO3MuWaapMzGLEMfbPaGrIwij0rr3mle9VoV6SpjoTElq
qvhD5ibQ9WivSOtK0BXpQ9mpBRpBLdgel65WFfVoFmq4h4osDZPdkDgXtLi1wQH7RxEIT0z1O226
jMaBG5TtpkqidRp5nYSGQVdlltzIZsR+LekRyjsYFKrSo+Cv0uJMDJ0ZMyQrmI2QN5d3FhSZAEyX
wW3U7/DGYTO7l7Ss18Llo4tMpijTQbyHTCVFqhGvZxcrpb7+vJS+C1JJ74MSHqrJSTrW0roQbr5I
F7Cc5HMrWvYqSlKdE+3yfvosWhW21z7KPJZZgDzZzSPBJQXXVqwKvbrJ3knVXVWdTBW4KXV0XG6i
xr4cssxFBKa9tNtbSRdEz4gfKW1Yen7C0BUaOTzwJqukNl9EzDT7mo6ufFw8lDdG69+J8qsyd7ck
YVOd3MmkljhwsPWxIZCukgwCVZwWklhyC0JO9TzGVJsuu4mS8bKk4pzs2b8NTOeaC/CCL+QoYd29
8sePhp5kqJKnFIF5YWfHoFs0VeQlFeV7p2MCa8V3OS0zPrr413gMoSziwDRSTKYPHC+4Lk2QnO40
ZHRQ/rxsF3T8bGe6pqoBDtF6t7VzLkXFUMs0JppyD/qotl/n4SEv042VSdNj4CyNkffGfuRioiHj
Rt/UYLocaKWQmYicLjfJ1fRrETmQjp0H01g6odJalZZC3yMwOUSlsS/GgOFVBPwX+ySX1Ffm0SQn
nU33SXtUWOPiE24ZzdEd3V4w1TTD+6QYUrRYxgCp4LD9vtgc6f1jHviImZi0+fIv3DdRNuaPvnTv
EnXGptZTjtyvOYG7rV6000dj6K/djLna3t0L6gxS7sBF0C6cypyYCQGRdaL5oYuoSOmzsgQsd7iR
ByyYuovOfMQQ02Cnn0M9uC9n9fvYajc4sO2dtrgTLUyB/AjBucN4Cpdi02+Yyo+a9jGvEiiksE7+
/OD+JkWT2+XpjI5beFIsicIv2aNmKkYGl5gQPDEjIqWRYLyE3t5k5oFxe9tezZEhYxDwDOVWvHMB
vzc83l7AWfra6JFrpqNGmqwv7DiZm8+rEirtl36eEX0xhdql08mfaTm+8+a/h623by4B55dPn0KG
7cxJ1e5J3NaD/kLhiFx3ResPPjhpKVL4zP/9SJVF0bnPh33Ywj/O1PcuRc71tzuISyGvsC2HioHO
2ttLcd0iVdTU/ZELTWG/zHBJj4V2M+khPIefpDfp/Apm+H5idO6pJzyGN9dwFnv6ZG7h2tnavchQ
cVQJo1tIkVJH0FASSEd4UGKBLCAljTDu0U/hSBkg46aJblcLatRa0sZnnzTwpJH+4YPQoBmob0mU
hAygVUgLVfjp/oQ8qc0MvG0tUAA98y4do9qjtCuoqEj2IC8l6j7vFrrnKga/feSzFHQsEFBFFZGc
PUcmx9hDVkYhTUDwAfRTPvgM7pAsljE5ls0wxfkcleKJ569UdLP7ieiyYYxTuL/yjP68Rhc/lPOF
8SuiebZBdC/Ta6YO9Xs57ngKUlDYaLS5UDyZ12Zjkq0XrvbdgXNP8O3zW2tEsaazttIWhEci1iDC
vxf4bESdfx4+5fFQLfiTNtC+Vbjno7uTwU5eTp6OlAJTN51ErE7AEV/Br4L3F8ZiYZefx2gHVxRB
uWErUiwFOwYl/BaBomm2980Y70p6kYOVbehOcg7ysj8JSQIygqnIrpLJI2v+JPpKI7xWqeKJBDIo
JIQouYSlfwu2zYsQgPus/ybNel6s4ybM8VF+HPBOJmx+SOxSPQUTwh3e4pxZVcwFjBn8uTb+1MfR
toO/KzAj6GY03s7TrcdgzGpQx+9m5IbI0GunLin3f36Cpmzd8ye4ODrANWQw47wMptaOx6wAUyCr
BONf/RuaFChakK+k0W9kdA8gf2GS4x3LR5xoaOTdfDM1F222z6MI280Kc4vv4O2SULE/iRBjdPQ7
bSVzY2IiBduMAXn6DA6dY/+TaJVykMVMXCj1KqxX01f2mQyRT4i6me826JGH+/NnPRdaL6IJucGk
QtUHHFZqSEm5MONIaytaXBplgSUeKeiQfhWS7gh01PQLPUBM5rGdXk8zKlbDIL9qjtOHcDLWVbnu
SuWeE0HcZ+iAgabCQMCZRFAtjkhLYQzL+iaLhk0ha0jIjThIr0VzXJBT30s+xXT6eVUhKrX6Muc+
T7XQiDirSOvlKPtpqCkPAFSuuAEJFHmCZRBQGJKy50FaBSQksxEzu9REJanF2UapPoNmi1SAaBnJ
qldP/dQ82X75lfcQPpiM/1lRvpdha8GchB6eqMZeTBbngWGZuZa5uZ9MUxeuDbouUK9Qrw2AHTiL
yaIeZkXnUUP2kaSVvokH6i7tZjEmlcF9cWJ2TcEgrcB7p61l/l3AdnHxQ8DYtW1tsWb+JWY2Sas4
6sxqDmZ3lQTajT8hGVx+tqFqLenWwhpg3F+oL1J84Lexk/FuPpeMgnL/4U6Ek3ctIos8vUUqTD9N
QfkZPb5dpsGjIXvysHNdGBUMoyfTDc9YgoH0tnmFlrqjsrAFj8vnPJwfyjbZhO74+uedu4xlne1c
WzexqqLPzWzJ+WdVw6Lw+6zy7ssQ2NXk4IChM3zgApok+wS6G2nFTo4ySV2tCCbbR4arhCAL92zK
P9OllmF6eDfQv1gbjraMwCzlGFNxEXcu6MThiJgijVyl/VDUuNmeGgGb5s95tWAadGRICs1wWhhz
YMEWjqqwSflFiYpj64OQf+tNgG7AUpoDIm/DRhcEDB5OFOhMstOTIJcW3hJvxtKgcK6YY6B8EGlA
HmCoWXvSAyDq92wv/wY0srmPtGaZ05EC4SyG2b2Z5MbMfYySiTmJ7MoKH406PtpRseU6BbDDm5o9
QnybbQQ1mOAR9vu70IH+N9jB20s5a5LEUxcVoLPevajES6xgk4oIC9UXo8WVVsM44bhaNOJ5ztK1
xJ069r+os03Nx6TBnOZMhsJwNoJI1iJK7yJcp03phQvD2bDliBFxsg4ZfmkWADNIkJT1b2sbxzel
zO5LVb4iFBkPHrdpyh+wUJCvpRZleCG8apnCTJzxMRus+8pQjkRBUqmFe7JwJ6WtuEyfcRaxPkjJ
2H8ZzfpyuO1bJjZhNGCtWkVCCNXFAoSvSMChoScCMaFu7xhbkojcA6BIWHItBOnDaw1NCFzRpWpJ
mU/lRCX/HEPCSLDzbOTH6bCD/EtfScCVUIN7CFHRzz/kdk05h/5JMn6U+MYvRPyEHMij5m+DwgpX
YpQeMrjNLbe0+rOMinOia8yI8RXBPHl5OfiDrntE3jEV6od4DxWKKzqeKZSsAuKmcEkMs7wLFe0A
OrdMdfqUuW4/PqIyr8Y0SuAUXoywUyVhHgx/sWRW4eeST+J2JjxGboknyQ1mP8iZgrBL+KTUweqa
Q59qQGij/We4RlxjxxYTex2A760/m0dj1NcRBJA+e/I152Sa8+WguDRsyysRtBfhJ8JAj1CgyoPQ
qcUbVRTEg/veqC8FH03MQby4kMy4/fmfLk07IWiw9gd3FuRSD7IeQzNXJm65NV6qGBvViK5S22Ei
97NTMtqMYvnUQ4jhibEUmiB7ZhZ0XAmhlL0uXAk5QX5QKf7NVIz9u06pHuuRU4C8CecNarA6qox1
22PQ4xfVZWUb33zP+2AVWkrGaT/n1nSZeAnixMVLMdjPWhG/CMektj4Zpc4wxHOjD++EHON3hNXV
bc8mc5LD47d5wmho27ootfihVz3pjziZdvIYSa5b47twrsI5/8RNdGIOZBIAWXf5YO5lp7R2ecm+
ybNqFPAvigmaRrstC6QVcb0QrA9KqJTp3Ka2tu55XlXDEph8L15PBXw3XkWUhD0mL9zRPwgFRHHV
92Z3zb/5kOBaKr1bjAFkVPhtAehPeqzqelY9yDhMpENLjCa4UwnZMTyzPcQ9xcksnhR2c5wPQs2S
doc599dqaDM/XgrpsNTYbXLQD2H1UQZF1BCHY4T/N3XaJUgT0BSRLVso+oWj9cG6jOimCJ8mLtFZ
mcjM6G9prh9SodFU49DQJ/MkWo7CGubmi88FtiBHI4Gzy5hxvLIRk+pw0FuVJdtMpEKWMPzfr+P/
BN+K2x8Bt/nX//L31wKsmLvZnv31X49Fxj//K7/zf3/m7W/8a/+tuP6cfWvOf+jN7/C6P99387n9
/OYv27yN2umu+1ZP99+aLm2X1+cK5Sf/X7/5X9+WV0HL5ts//3ql7mnl1aC35X/9/Nbx6z//khLg
v399+Z/fk+v/519IAEfnP/3tc9P+8y8FDO0fgGmiokj65ak2tcbwTb6lOc4/xE0TaINExbQM8ra8
qNtQfkv/h4lWH2g9fQV+0KGwb4rux/e8f+gyp+tajoXcDb/4178v7M2T+c+T+q+8y26LKG+bf/51
Vk/TRTJVw1IZJhAfVlC/s0jvxrpWVkprPpXmRIVlQ160hn0PAR/xj0+FznoKPcU/GXH/pUhN/WTW
5qWTtiM8R3cTlUK2Z3h5rxtavC1Jreg22N3enzaV5j2XcaY95Wn3Y4G9WV+/XvUy0PqfPG+5aosd
h0E1bpswh8+uugyYVg4033lqnCnfW4M3YA7Wv/jO4G6KPtp69GfXWWnpLPhg2vbpsGk6V91U5sYa
YqjMaIylXXM/wUeMivbTL0//503+9fLk0f1SQMrlaZpjIMqPe7dNMnp2eXE3dhnzt/7TMNTTquqT
em8Hxcw+j9OLue7ro9I6X70W32dP/ab4XrFj8Pomzuf7AC8L6GONiRpZtRk7NCJovHqnzEq/N10+
rEc9VnaG3R4qwsoxLSHAep5Kud60PI/GNY5Gpg4rJe/u0b4bxkl/mgYTdsWfP6P2FttZPiPGZWDO
VBX8z5J78EtZ0Rp9pPdZ7j/1bnXX83mu45Y8IYuN677O643WhyoDWBMyFjrqAS2R1s2hVgK67VU9
9059s7KKPQ4j8TuUp7OU8celWRqAjA63HG2Fs0vzodrEjqv5T22lRnu784YTAwJ5gseweZmbZf0Q
a6Wy1RJzlcWMwPlOSioXQ94Ypsc4I8ko81wld5qZXKhrRqdj5JUVynbFyt1NPU2HmDfZ42Kcrg2k
wYqArmsehfp+jql5piFiTBh6blbH5nEK/LsiGJJTDAv8nWbTmUAYHxUik+W6hs4sExw756whSuJi
pSUDyM8Nylh3nk87qzXm4DPpmEfWg4UPPPoTFpEIuWn+Dj0xgKehn9eGhXNpr8X3le+5J86laJ/o
AQoOcUgVx20Ta6SqNqoHd9bsVeRfu/7kbqy6yw+ZPT8URWgew8qtj0WC7qp8QowKMtw1Q+iaB69L
HpQ0Mq/dcfrqTJZxzJjtGLTRekgVb1uHAyqeAbx1o3WRFPcMc4O/78GNAvurH4cv7nhZq1nxtYaG
4fcfh8ZOQeRT7cpyo3K8e2ctv234LHfR4jYyiGDYUDPOaYr02px66obgeXlgXZKZx7bNEqwxNwta
F3bRXjP6eSUNuiCJ3RO+j/YuKNronQd6Vnktl0I3mcTJU+nuIiL5dlvFHSLtraN4TxYnzNH1cbLq
lHLcxGD+tWzx2MpZa6bPZo/p4rmzdYjzkLojTg9DTdmrekBOHAvvbXg5tN6cuXCVcBlgqTlQ52DI
vL0yRN4GP2o75UnxU/0RU3JUWqLKXvddnK3z6aTktrKGGDCThSnUFzZDBZMWRY9IPtw5lvPkoXAB
Rdd+D8ySGPrblelotNhMUZicSGf3zOmVQe8hWz4Z7b7USv9GD2rGXsaJOSgbL8f+ZbkYT5Zh3pbR
xgwpYHtHmy5qfbYYi6hrWL/2bu6VaD3KTYzo1GzmWpu3c6FsA1L2q1LO2yborJWa29NFKVumUYdw
0+X1yIzvQ9T6xcvgogrVJfR7BHY/WlqBmiJiAEbk7gKlH29HRgzXk+E+9nNtbk2njPaB3/eH0qkB
AD05dsYPWhN1F3E+bm1gujv4HltqvkhRjU/qFG5aK8GuR+tTNDTZvOkYO1ShebwptH6jxNFwkZMI
bzyte6ChllzGlpO+E4HPeK+yTnXQQ6K6rqlMx58f/2FTMxpPDHhmWCQEGPDcXWx6cPSNi+UwycDF
DDvbVLB6rpbbn1fpup7ylIqLWhtS4k7TkLX88RGsttgMvXv9Y9Wb7k6r0+QdIdozEs1yzVCviAss
XgM8W9bRryFrjEHrgYCfYhTm8S8qi1Wi6OklEuPkwrGyyd0iOyl9BYZfsdNc8ODB0kiHkuaWQ7i4
6AP1HdLTGT1zuSgLvpVngJjqop7w9qKQcRWkr4qe1ZTkBRtJokxsmOvluO2mSn0aemX6ETd7pUgP
vZs81n0w3hXM1CBi3bwTPs9EmpYrYjwWwRSd+sYyz+djq6KejLgpouemtbTHuphavCW6z5lEEq+C
XpnBcXSjEX5NQUhwpzzEPlI5mFZ6YQNAnOa5Da+KJov2nmXEG3tMkkOYFupWi7Xbvvf79ZIAeGpt
r3rfq+/q4D15xUVH5u1pRQYtDE2oh/Ty7bPTKhjNqXejJn0eMJRYK6X27GTkUpOnqrs6TIptFlnu
aczDCLDC1S4bL+q2NLPVbYsK9JJMMUcWXujedD/Hya1jE9S1qHPfOVbPFKDkbgvj0HYg5qLw4Dnn
yUoQW2SmY/+cBcF0m+iK9ggd4TWx5uBieQBGnlRYGeEQP8sKaVXFOuqlgk1sBqNCjY1p7zNxW3jh
q6HBO8Eox953Wo8GYXavJrP2GM/6Omj8AKG/sD1ps5E/wHFQ3o1dcs6+veeWBq0ISR1VyIP62TlM
oai7Y2oUz6o7vVpKn12l/tGZu+xo9jHYjRVEe8WbBqwiqV/V2HEOpptd65VtX9c2iawtN7mBBXWK
iHzA5yEsNr3W//8PAjJzy6V+oDHuGuf33OpKHxnjPH5GEe6r5kXZPhkspvDH6NJMaudBDy9KZ6Dz
rXzitLbXS/qxBFcbGuqEuNY7kppnaqCyCjBQot+KUguUDA7Ut6eAnrYl4EGWP3eWFuN1EaIPp3vx
ZokyASuEs72rkWez9EMaW1eK0dIObutoH+lqiMWm9opQ/XNYzPMFiiDJ2tbSFKf2atyMTO7t2iYu
4MXgeTxP6irXumKF2sh4UaZDszKi19khuDlqcd8kdXn55/RKOrRvl4WtG6wMg4WOdsdCiP3l2M3T
sOjbZMqelxJzOdeKLjphEz3/qFqSMZtp3Man0Sep/POb/01CRSfb0VCgEQEttAje3tnI14xZUZLs
eSkOs9zSd0T6JZirjDQxH37M5WSrLEDjQjW3Tju9oL1NHSWxWVUnbVfV8zv3ZKEH/OemsOxsUGqk
khGZs3XJ3N9eVsCTSnCLaz/4Vadsldn0LyO921a+2l2UNgmwZNtjFSfbcYy1TZcypurP/t6szPE2
pMBhKs2h2JaU0BxVgMl+CDbeFFj4L2GK5SvR9yofjWPEgV36c3DFEfTj3EVnYGP4aXMT9bO+Rc8G
AZnA2KelV5/Q2Hm3UfY2cVx2GNR/EfM3WeTOQsP95fmXXVk6Teh0T0pa+JfGPM+cC6tqRm63q9vk
enCKEUAmuQmjrN3nRq0cnHm8qpp6w3A58a+LIsgexdZisvrFnqob3fS9+6KKcE1ro60NwQzq0a1h
usMBQJUd2irdXtQS9gm+m0nVOxcDdwv8Vb+Pq8Q9tIOaHB3U3pi7sL453Wxt7TRXTzVzZ4mlYt4s
6X/TUsjENRPblljzULOqZetvy9R5L+uXXuGb1YDCM2QSlIzl//zr7WrQcssNq8pUn0zIgEFDIbnk
+ksMdenxkQtmDo7TFp7PYU42UDG/LhXYGMOY64aJMf/eeic0/cY1YjKZDYvUDvxGiVBnqUmm5hGT
KiN1tGwHMwGx1OLwwcob/bGzteRK7VwDvk2mrhMjq1Z9rN8YJNMbMwAseWcfn7db5WIwS1d1si4q
pHOFqTjLx8a3DP9p9sbyZfCn6uDgABuB5cWOt3O8ZlwlFtoHlNkmHnq5dsjwB2WopH1B0Rmui089
1Qevatiqezdydn++wEXk59dnyI2iYkODVpT6NHRZf3uGU2+myfC0nC06c837MTbW2CGHtIB6cjuz
/lDNrcZ0tkFAtoNyZzGquIvqPsLI0KjITipzaykjhKEBDJ1Huh+azZKMNvlKR+5mP9TmkzJ54Urv
XSb225BWfjNMux8Zq3VbjbX1UCjR4c+f7repBZsclePbkDEiG4fiszQlzyh1Ukc2sZXomyFVqjUw
+bOXVWjOl7aBAEGxVwOnw6dqpEeiKTZyXGG96/Nkb+VJckS84pT4prYuUgPeinRSOsU2jkVr6Rtb
Lap3Vszil/z2gbBcXBWXFZUVww57+0A8PTS1MCv7JwBAY2OLex9doyvXLUlaIw1ftaLCDNwP0rVp
MR2Z9+Z9HfTxukwT5lL8Nt5kCZPIPh1U5hAoZ1OnG5HTUYeNmw73lpYoa9fMo/1S8XSqo+FYHptr
hGebU23tFEXcJceNmkCO6Gp9y6h8/xAUQ7Nu3AbIwwsvS6PF5RneIC5NHcOjtvVSjAZ7uo7XNBjp
HqZutE3QvXrniS679+3tsegxkCCbiADJLn97eyYjQuo/zWl66O18NDO2bV04d4M7bOzKAdfVvjPF
Yq8DT11bisFirRsAI8UEmkiEeOtq5qrkuxdLrMo8fNi9yhhfl1MLawu4M0U17XPbSFeN2mmHSIf7
M3efl86l39+OCAfeDJp5XPI+PSu3kPuSayLjazxNmzgINQZNstslEPuGZV9WZTRuSaLeWSpn/WQK
BM10cENhtRi0wulxvL0XblzaiEiP89NkNsm6DR0fx4a6pTLs7rQY7frOqLrdUtEvLda0Vud9X+ov
JvO927A2V6lUjMvniFW4wX07vsc4PGvVy0XaGm/BSrbxBHDOHVZVDj4lRhz4yWEYZO/W/ojWwVhv
iyr4GHuRcZvkDpNLZaKhceM4d1QVLg6wbbZuC9/ZBHoa7XtX/Q7wYGPM0LGSscZT6uZuUKL8MvbA
H3O//DhUU7v98/FxVuX+uHbJuCkoUTPVzztsJp0PrTOkedRxDKdeeig9Ldz4SubvBz9u10uiu5wH
uVpEyF94H5Uh0deKWehXgz6/c0EUgjzSs+XPOCRDF6blcaBZZ3lhXKhq4s2u+zTYrX3dOcPd0nvA
nyWZXkxTKzEtIP9TYpnMPS7Xko4je72sec4FzGGvN/dOM51qz64+2OHUwOaiqdrYXn/b5PHXoO5h
z8jv+CMaA113YmVv3WS+0Ooyv7CiscRvTXHBmzkGjXn6VjlmxlLzxn2gRbtQI1AlxAvLhG9VOP2w
c4KcwsmLp91SjSytquXkz6LJvolT/9JtsYQwGme1bErFYpqkNl8Vy91G6rQaKiXk7Av8jZLoNvu8
0nblrPX7ZeUu5S2Hmr2V+Z4pJq5PlJaHwtefjCQeD8s1jGXzuXcS88K0sMHxrQtEsjgy9OKhTSdv
rQxZhAN8p9OzKg1rHTWJtfYLt/lqZNl8EZdgA16iHkJn9E/UhReuWg3HlFqEXjx54JDPF3m/XrL1
sWtQEbLd7kG3u2+FHn83JP31dROtPNfZDzTyPiKBrV8x6dNtBtfq10zWDbiAa9llNObmMbGy7jLI
4WlE/vCk6ON09Iro9kdJJS28yDBjxu9He720vVsrXVd1kiKNEcOLl1xDoJewGg/JQGk2Fb661/Hu
3BTtlEIf99Pjcp7ZiOitxhT58SbWbZwTQfjzitReAl3jcbfDrBk3kepiXdr1EahVb2PHGs2HMskI
lpGRbJrIx4tvLG/jKl4Hlo1EefTRIS9GcWqsL+fZuetSVqXbWfFaT4CVtdIbrqhRnVXdCwVe4dk6
kRjHmWZK1tv1K11JH8DR112c1/dRPp88ACcCTIfwSmbSmXeOY+Tlp5rTo2RQB0Us1qmXUQ8P6bGc
HG1LKY3bBBIkvm48oMpJ4hkxPx5McNzl85VIeof0h9FhScON7uHX86MtLB90CZ2NGngIYOn5elTx
GEsVx0OD3ktWC5ZYJFa5DqYgXCWlvhsF8FoOBEHRELcbiRt+mGNNFioOwhWMsMZ+fBMnxo1rT9lx
8iGdLKVQKR8IBayXIMkspB68e1eNzGNX1sT8eIWlfL9GCZukSs++jNrY7McSVlDWMGQQZuHa1zgk
U9/yVlpdG9BqIUmHuP1WxTGcqxuaq9o6s2p9PeWtvo00/zEodfAT3f8QWOa8daMOckjA9N1y/bVR
mEeYpAczHLVHw141Mtsxzhj6QUk/oamYbXRpKnFittsmnuyV2YySmFSbqu2+e+oHT59ea00twPt8
lQK1HrZJp6erdsruFzDNta0Pg3TRQhUsK7Di5DQUKIfM83YYrKshqvXrqGe0YkgfzCLpIcRAWmPl
t2N6AYN8OE61jUVTS5+s9tT2SsknbD79fDt0OsVloDkUonm89815k1AgrlOBtazAD/dA3ibOq9l4
5RRVvJ3HVF3rmfacKKjmNSi3e5nnrZe4mRTeuFO8GPFyLzWPaZXle0XxXpf7pKJ2FIRRf4z0cK12
drCxAr04IDbHkE8eWtsiswrIzHl4MKsJZoufvpg+OXEzV86mlj4lAPW32XYQMnlSBbQLS+XT7OuP
yO4pFwWOUoxL9iMOsFp/0QVpgR/Jl0FV7vpqcp/1hvk0L9vKcDHw3ikpivZgceBmJIHLy+vELESA
jOHQIP7RTPN2+XIYFETbOaMb17spzSreoobluq7wqth2QcSy4PH6SZxtorwJDnHNuWCN6bQqKEJX
bmPPm9GoH8pCGY+lEoewYbixy2K2o/JTUfcMd3TQhdtIi6HHKO6+6ruNVynuqbadx74VM6hId2jE
usF10hwby14VSbpVI8XYa7RnSbxwgaCkOqZK0ByablgFtwRH49hrNnriCKjWjuNi9ZltWy89xQVi
aK6bDVu9pL6Tb41OjOAQCvJdQtMmMb43RaYfl3jt5rQX+35+qGgvDdbknoC6CTp2SfKR1ivVUJr7
JD9qtdNcDZr1JffKZO3OiXacwEY3tqOUL2VSmKs4bzi62xR5wLSvVz8YCZ5Sr6GubJpiHPd6P/TA
mnRMjMDkJrs12bV0RTELMFAfAphKyrm+zEAQssHEDpajakE4fedx8LL+Zom1ExQHzq2Oc4urXL6U
VLG2dlwFapsC5dLF5zQdBvNYDiq+5qWFC4ODeH3goHbXOeFDU7of7CCeOfLtutmH1qtRJf3BVrQL
rUoOZhNf1tk4nazA/OjlHpxF4x2WwRmcseRUMEHggNA/MijPzpoGVlM7g5WrIailYm05dB60Qv8y
pg7M83mOLio3PWWFvvG9yN0AY4FVLx2tzr5r6wo+bh+9l6MCBf6eVoFh2MBDfA9Bt7Oiqwfwmvoh
s570Oe93dPerfdpiH6q32QYU6WYpju2GucBUbeN1U/hfVf2x1wsgLLqVt9ngfewjbbiLhcqgQkkG
tJ0vKyW9zGyjOs5Ggv9ebj1UzLrkU3WMwadOTuMhsunO82HuWTlDoSIk1xMUl8VRecaTr2rjNpqC
gxfiPFt43ng79f3jgBDC9VShvzulXnugar0bCQu3jsr6s40boki5LX004DpAg5WTD86pr5TDz+yK
0NfH2fU0xN3W7CY5VNCJIjZtRhfNUKPIXqa4dY/mbFkI00T6sQ63heN9WTr7Zhm3274I+53WpQ9e
BAKIH9W87br5dUGi5y6l+VzrySYJ62TbORzKtQaZkId86jdp26AvmxObYrLcEyr+7ZfYUm8UU46c
RktXTNLjqK081Bg9Vk0cvIAV9uvWD5L7ysu6nWcp9XbZZ5qadOBfKnvsbtkwRpPfa1Hvb5uJSq5o
G6RqZKeFWqzsgbNQDmagBQPk6dJGeHpF8IySHGMhg4b5gpbEjervhqpkCGcop0PRQzgPSDkvPL38
JJDXMc5vppZ57VlrUHZI3BeIg+11NKaPY3sBcBJ9scv0qs6S+iIdk0955xVHGVV07S+DDlpitBmd
z0ng+WUTp1rZrHR7TJEmjjZObLZrtVXjPeTZ9LREraANLzxcoU7Lea5MhCkappdJML3OkC5BhlNn
M2xNoy1fpib5vnABpnZ6BjOw90kY08bxy6fJCm+YB9UudLuFLC98CTARgk7ffzFiyimyVr27H8v0
YcmDllu8LP3CpMrX+9bYu+Zsrysb4z0zRbPK7rM1SrQYeUDyTSr90b+jqPk61fT4O4RPsepWyqsf
rybRO609FzZqWe4ax/hUlWV60hD27V3FXIHauldx2jCKpYI4c3k7Oy5JT2OOe4TvKHD8mwZV8TDS
rQ9jXR3GaPhkd7Z6FWUTItAyKjYltnIsx9ZaA7OpzNqGO7VupitNIqEWOeZ2MMx8q+iA0b2XIjHn
qdMFQz7JHKrbGuG6wxCg6pPrDVo/UFGWtE6r6ocQ650sD82925qgWpVzbNLa+ZJzhUM/7uNWIzLR
0N87frJd8gNvkLtcNzdTNqSXXZH2F4ESv8zazI/nJmpu1EmnXB+e5YwZOy+AYZVfQR23r6ZW7jiN
5lVUttHjZKeYhTc7P0q0R5PpN89BD3rs1O7SKIofzxLQ7NBVBq3O7sKvo3KLX2V5S465rOuEQYiU
oMzKQnzMjnYdXT3sspUttFcenpWSIyZqcPg/7J3XctzIlq5fZV4ACnhzW4Wy9KQod4OgJAoJbxL+
6ecDqJ4mi2pyei5OnImYfaHdokiiAGSuXOY3rATtLIVllrTJvV7nxn2Q7Rq3MDfdJPpPwm7uijzx
J8/VrlWaHbdent+0Xob8neZdIShDjJLOfa0kq16G9p2bQXlpgEJbNGwa3Vcmxb0yq2hYc3JOyPjS
WY/d9Gfp0GVLuna8smQO/qordnk7N97Qgjs46ZDtm0j5jMO09EOtcO5TehgF3fksO0IJDvzGVoeD
RD/L70WhXXgs9KvBTLJDYKdfp56bLeXUn7ljvWLeTr4dJRzoNJN2SyVUxsgKSbVS1wIfuHVhRcU2
QdJrK0cmsEs1YKrluLKax9oOos0wAZKja7JXEPjcBHpXAICdpm2UTaUfGFTZWVsdQqtaxX30LaT3
5E/zljeUL1ZuOHsnN7+DkxXHcKCRIGJA3KHXGJ8UtDpK2X4s0im77Qo4ipnqAY/yUiZATNiXIc8C
TSj7wvUVyoJ11DoPim2127G8SZWy4rAHnLeUD4XhN63ZIeGe4ft+501R5U9R+lgqrgupGPo6w1H7
UDtUzYNzpSoJs8w8CXwVITtSwfqrlYW/0pbJQ9FVK6uGjtObrXdpC1iJSxIDuW9VmVF9WBY9Nay5
79MK/T47otWgiuvCCWL6OvqDKLwrNR1Yxmq58wZb3VNF+zxOf6mn7Crotsy2IeujzevjHHptIlJ1
Vib9ZZVbQLxQQvB4UfOJpqNSBHNzAebN4+IqtQ6GlscIhY/fQDwwQ2qqizzQyd9H82eudXcjPhxk
4tTidiTXOanIjZ7RpFjS1uVsjI107odZfCDG5+vcbvR1rv6Vt1pdvA277to1eI+pCNVDfAnJHRSh
+M4k+Eq1IW8IJlNIAnDGxrrS+CgYZSvRVsHOGKYUHSV3Kw2YnBmjo43WjvuuBpO3NB+X5ogchmNo
yeSg0RzbAL2F/WRRBstUVLshowkc18plqDrmpasHsCBaT18nhjT3y5pIqLlWcVxZq0lg/xNaiQee
f21HWvbRjgDULKFYmJAswp5vLcJyWFuZU4OBcH5OdYmpVx1emWQNsIp2TlogsUyxuk27ItotgcSr
1mab6b5GjIE8a/it/V2Qi1x2cu4slNV5WO+X+jLD6HXM9PRo6a2OdGDlLwiKMSQbwg02XwOPOpQO
8NZihvEqVRfugiA+lOgFneP9ue4LJbsMPaRasuBLYlZyo3dsDyusLL9FNtEvjc+hrxQRZURApris
xz6Zx/Gq9uCNyTX9gsZvNHfC9mJGSCme4QfjBNuusq9kMnVnkeldB51B1mZfaAoncd51Ym9Xdu27
Ll5lZo1Q64inmuZAGQGKfFaWpnGc9PC6d9qvUjQ4ydpDfYWa3zpkXBcBB6DIT2Hit/g/64AL325L
vpxMzxk0PpZ4eoA8I5FmNvmy7TuLnWaw7L1P0qjL9Yi5lKNljW+3yJwGESo+uejUg9fkBmyCbPof
dOAZAWOkSWBgOG6dJPBZWIM6dFrx2ejU9BhXTYfepbiO8ATb1tForbNGLw91MFp+WjXmIdCVqL+f
jCz5FMqJF9dFAXUdJBFLutOdY6Cg3E50zNxE7FU3/KGoMtrpdXztjaPYG1ZSod1EWFecioO16Sb8
oKdhZUYU1/k4tFT2jnXGjOZypNNET6g+axagiOYlEWrAvYDOwK8MsRgaHOFCxlGGd97JCXh6KWsY
N+LvwBSN6cQpimQINDfFtiL4tOTIfS9M9KdUCagOWGY4dXQXrdyyb2JqIuImJBbh4O/aR33mW7AV
VsDxz0WrHLva0s6KSr1XS4YyvYyQ9s1jJJNNJoXSQQXbZlq+rPQJtm5nCCZnSCkoYlzpjAzPJ54h
DIzyhxqSTr699F6JT9HNB6GkAnxEnxNo5QlYZtKCuU6y48990zE/lUq8SQ0NJSO02VVK71Don5ZI
WmSMqb163kjGbuiTFCuBeXPhlLCzp5bUj4Pm7/3ap/VtKAcFAfup2iEK9zE0hvemsYvk0svu+cxp
gB8IRBXxttPZWksXVBvMMv0s6drcJqZ3oCWCE9LydmapjdKNxo2lf+/gcNwaAtAnrchxWzaeu1Iq
gejhnDSHQMNuUB1LmGTQfVxAxWr8LXLms8qqviRTKK+8YRaPV8lehQREToNvuduuo289WfD/5tGL
FSXfpW3KXaoLnSgj5DZvYSo3nsRlgyZL3SvJJh2i70sVg4UMPvO9p9FoOi6VAT0Vxxicz21xGEj8
1dZSbjIB5/Cd9/465tgQPpgRg6yjgXtaIGdJGAkDWPwnmZIXBnTQK3Ovh16/awLSkyoHCd2U2hOK
snEjz1cwCz8EgG8xJYEPP2hJuQnLHEpDlUy3Uih3vRwMf0At5Vw038pJrQ91PYW+GROsScHMg8PE
HkwotF9Zn+W8ngVk9c6dzSPgl2sCt1IblIc3j6eoCV5GU7fsptiJ1eCTbSS0XAXC2qiAFE4h/GU6
BrCQrvcMHqgsgZtnmImnbMXMIn2tlTBZi+zbkv0vL3hJJpaX+9S0KRDSEDP76e3P/YfBPR+WqTbg
Cx2gkjXjV57hU5wmlM2QxennpSuqqY5+QFpfnidNat2Ree1JNq9jZXDwCmg+l1USHFoZ/TRr2sDk
mYgWMhVetmpQJb9Cft2hT/urIg7WS3o89LWfSA3BkvncHEoLdoaMFADI4oemj81dCteTVjwmO2/f
meacQm+4J0hHiDxYCBriwnJya1hLt6rI4+Tz8gTr0AIsMIDAHbzhgKPCJojiVeSW+2E+6UWktutJ
y7nNh1Gf7QEmiTCY6tIOqZ6Kf8BTiAkbuybT10uDJhldzg89Lmhs0ryOneqiUycX6XNLcioVcO79
sJq+h8Ab6CTivRq6lI9LKZxXg4p7lx3tTbONwQLFK5A4h27u1WuGk/qR4SAjroeXy2DKGkCWTIN3
sbQnlhUCHLY50MaLwPKu9VoC3o4Yx/M4V42I9TOQkw7MOY0ZaREY61xJ/B6XsEwejTaw73ql0SEP
jtlxiQnKDK9RSvtsWa2KNZCWN/bdsmyjsrb8xhgPyzBGRfxlX2DAEcyn4ZKs13nqrZSRJJbIodJm
tmoo0nypGYOPfbuYrG8XdGdiV/plbUDim2unNhm+GuXMxPRGze/r3NnaoI6BAX9cUtnERSsZsxCN
ucm94kKkjIX5tbHCdBeq4lFEab+NveSxG/uLJfVX2vFjyMCxihFsiXTp+gjKgya03WFfDcHXthmn
C2+ex9lh+8voR/QLWQTxmYZHgFGVZ8u2k6PRcMza3uXyV3MsbGSpKNqWv5Zh756r8XliVWJvMTNf
ZRQ6mybP+pUNHTVzrOC4ZNFeY/p10KvHapwqWLxfBpS+maQpD4GL72taJ5fjnIr3UeyBTyyR0R+V
Y1+HZ5GX4HQwlj8HCYl3yQWyIbo0bNjevekwdQ8C9DDnZFpRwscOVe517Ub9FWNOy03Ol9moymht
EzvTEyjFnQkApuIdm6ZvYVRnSLGwBN/edK/0FmzOco2DEWoOIqIE+5fhREyg7TvTk0+A7qRl2LGU
Ckmt6EwiUbjWRO/jxYEsenWoPDP1g2Kcy4JmvQCtnLH/aGUIoUl6owvk1xWfXJErDB9JzZfh4fJw
B9X9XAeG+TQtgKQchPT0mF6CKBkU7wro3/fJZoJhh3XkLylNDlxvlbtavQqLcleMk3XLM4NPmvxQ
TFhC5QxUevuBnDDF5oQOq18eCc0U0mz7NFfoqnQw7dzuPjc2AhxJT/ErFSB/o62WT1yjYaC96xUt
/KMwpNZK4uqwdIvc+WvNWGRncVd1vpE1bN25ib18xN/E0eunQ+qEoXry1/8OYfUi+lEXsvjV/C9g
rM54h39mrB4fwJTJ/6Cv9pD/fE5dnX/sL+qq5X0Aa2JaAI0XnikL+Ym6qmi2+kFljWtg3YA7Aa39
m7uqfsBxi8NfJSnUkbacxxZ/cVf5N1f1yO5p3lHxaCbJ/78gr4J+eZFyoLzFFJteM7A0E661qZ6c
b4lDXRsC47hqj0N3liMcZ1T71Nwo2p2CNhzYUfNLUH7vSuxLrkzjIil+dtmVodz08jqsz4ps12ac
OvKqg6GjMX1G2cF7MPt7LfsG5reOUSHApCFXPgaiwgJsZ9UINe3z9MqYzqf+mmaklPcCg4noxm2v
YnmXdo9VepsU56mHctalMC/wXE2dGw/PPZByOc5Cd6H3SXV2ebYzZ0vl+/kb8JynoTVeTPG+LHew
3Ifm2mu2tffZS452f+ddNPQqui9pTY+UAU/TnrtIVLhInMgq9kMGuFpw6eg3ZXldM/f3repT3Z6n
2VHLjj1y1OOZ6e5lt/YYPIrdkB66ZKeXRNq7rNjjdVDUd2a6M+dncnDci1rZhdWdYV6rzM2yw7/f
bv+4l14Qxv/xu/4/5IhrM3Xnn7fc5QMdkudbbfn+p70G8fMD0qGwYWbErb4Ug79Z4vO/AFKC761a
tm2q9Aj+YomrHyzUFVj/NmTBmb2tUmv8vdUoMCCWoyurGirwJvdfbbVXyjoQxPk10DrAIhoO///y
VAO+bBS9yIPr5gsHVtEZKyTOtvzArkjdYxuoW3RMoqG+w3KWAN7vBvHJyYKzYbjTMgZctbLpKEqd
HAXfePSLrN/buXFRinDn6Mk6igEcFspBBUXqym3vgjHNMQTUgkORBtvI1S+1GkGue8x1193AIjaZ
wFDRgzrQFXvFkYrmGYbd4r4fq3WmlpuppT2ALMZklp9rzUI4FX8cCoxAZbAVatcZ1XbbuBdGb2zp
EGBt1q1cszm4o7KNfpCvcJxWP1qlQT4ky66pwzTnzGrNL4NbP+UM/8/Onxd75n+RrILFufHPO2Zd
FMnvI0o+3zjzT/3XGeV8oLqhtoFXQrEze8b+dUZxfOETy/GEwDG4Q5t/+mvnaO4Hvh0GBvWqzpnx
16bRtXkbAjHnfDLwFLX/1Z55xUEDCg7JA/oYhyGgyoVD+aywVDLkb73ESO4aA4doN7Rw1kmaz0EY
Tts21TuE7AHXSeZKcUFfKrMkGn9o9LCaZbmeGEujEML3GgIoklJs896NNy0V4+bZY/2d/TzXKzgB
+ls8Ps7y+c95bO+6Lkf28wq4TYey6uNJ3OlqDWJeJl+mGQOamrH0e8x041ZK3+015IuG0W90hiAq
YNGxbKX/9kfhpTzrIfDsOcZnVwWXvIJpiae//CTGoOWpJYS4MwNDroRQGD1nU7fWcooM3fwhtOKi
SeLzfP7i25c+6QMs154ZWAb6qoY70zFfXruOI6lLUYq7yqZJaKjdDv3qDjMlutEKZWwRl9s8Kyn4
lfxqELlcMRrHGciQ8ulDFjJ+EGK6CvTp2lZoxILdAUMWkOm7VXGuFjUcFd6npJOK72odgjRU1pFn
JmgxJ+GsAbxhWPJLhrnyzs2dkjrnB2sbLEeOGoqSVyQs2s9JiBerd1vB8D/GSbe1NRWVooAP0BX6
ES8eY+UZ8bTNHT50YeSfMi+8GCTBeZ68+voKFo/cCLuNKYvBQrnroKuq9bI48ybpV3qk+CDd15OH
QO477+b1uoDfzTGHnzo6B9opFWWAiqLbtVDvgpJP3SneRy8X+nmA4SRA3OYoJJ/cBRABJXoEPiX6
67zv002EkA6zaQadRcTINlQYTIZrdQoMvxyUn22FOGybVviu2IZcKxKXNzrOFfh84yynVIWSSFtC
DPSA6E+mUyEY7XbJOjGHjYn505GSDNRcT7eodg56E03b5RO2sdzGqvTe2anzRvy7xTYvUfprKqB9
8nJC1ClN0BK9zFRXyDu1AKZaZet0fOdJz+Hv9SUg/zoLGxl1j5e7oALTVGeqKu/ot1SoJl8lOumv
MvbdOjN139EbeqNwAApE9dfueMyzaPCrYKoPmRgReS+QNDTs7j43+SmpGhcEHvJuGR5UvXNXWiIm
FNsmUlJZpIfaVOBdtsrwThV+YhZuuTohn/8ZFBso3CAn9vI2sAupLQkt/XZqq1UBXN8XQm122LRt
qoHQixorApulzPxY0Bedg2psoQOYxbZcd1ZRH5DKwB2zgr0DKqXHQ6209o2DEbP6fVnc/3f6f3xb
VMkiwP7z6X9Jt1U81vl/XDzU0UP+8MdMgN/wO4M2rQ8M8eay03Psp1P9dwbNv2g0H+g7kBHTlWHB
/84DdKpYg68SGhE7nMeO/5UKaOYHEgcoeQYHOGNq1fxXhSq/6NmmYtvyuyHQIedEU4gDdt50zzIB
DbXRrG7HHmsCmhdmCShWoduHI5o1TtEKHyyBCOAMQnDoji5/yB7ayZR0X549xOunWPHirD/p0nMO
YHxtUGhAPkXs5HTuhORLMsWq1l0/9eRtQA8mod+0B7l66i9ZSbzCQPo7QAR3r0Wf/264/KOA04l8
xHwazbancMQ1zF1fzwqSQa1pG7b1tV4n90D0sQViz4EBpkS1Cqv34biN694BokLtMyHopHgrZ/6j
iMSFo5dfE6vtr5kZb+pw9sZJ7K9EkVmUMexNNIPj5Mqp1Xebe/MM4+8APH9uyJkw4XTEOzSCi/Hy
RZqiCWNI2Pl1ELW3StfKVRAI9SwJJhUssrgF3xaBT7THXWNb4xbycLrWOT4xhDfRjyxcgNb9x56p
nCfiG8Bg7iVj82qlI47E+H/hmI3ZDTQ6NQrNFSAyQHxlBHhQBwJcBYhEYwofPY3/LYvJYaMP5spp
kLTt0clE6Y0WofQyWmlwJwbbo+FJP70VQQG7wNP27yyn+YZfPhCXHBv8P2EWyOeixfRsZYNNnMdW
enq9dCoXtSH083/R7gNEMHd2E30AeRXFD8vnWP7wsumykHnpZ1qYvZPonOBPeUGo5thI8rGwkO6c
s/7nO80cg4GZIIINIBuhIc706HGeCSyLeAFGvvMAXq0I6nawt2ihILtPTXHS7q3aWCtFnoUoREC0
pqm8VhBVW7GQv085QMClYb5MfkiuzZXODO8dOYNTYthc3SMkp2og/UmNiFgv7zltp7Crh8q7MtNJ
RWksjg9PE7OYhE1Tm0NUFNYqNvNmpbVSv9Gm6FLWaZ6twXTgKmpcITCStbG7LYP0tq7y29KhxkVB
a1/pTYooyTScjQ0//vazW57Ni8Uz98qhXxEHaBYSvV9+cBXRnsQGPn7luPaqaVzz0glRiVle2DIf
7vt4uEraW9w1l3a91V65al6ej2rIvphfLigq2hD6dqwL+sM25q9GMmyjwPyeOxMtuzQv7zRXuyza
/kuRIDrj1cmXZTbQeJNxZGxwjIDriyK7KFx3vJskMk8kotnHUUnuIIl1K6Eo6q3pHsIhwB/ESqaP
LlpWXlYG/lDakR/E9fewDuOVxUxjg30ZOYV0xCYbBDNmVb8VjM8YcocH8tt4FZazoutMoXiaOs1g
3WWkZRq5jvJ1NK4Uzzq8/agXa6aTR43/J2RPF0SFTeg9edRDUaQw09QrMeOqAz2u/H4oH90KXfmF
cTZoXY+X8dT8RH4E/WN4baMU69i2QCkZtWT8owEAatbxaNTnXhLgPNzGGL/AOBi8JvSlzrPq7Vun
BFNawKWNQxszGCtIfadD/KUTerYNtW7mnlEk9On1Qh/oUU1adVkpn2Y0OsIfGzGiSuGZDJNmrq5i
sTzVpGgvzbx+TFFk2brOez4+r05ophRPA2AXKiz59cvnk5VD4fSA3a5SI76YtL7xBeM1027TXZTT
c6ony0DMDMTjHFeW/TwB1VtnWZe881lOlUVJ8nWSV14SU3SdkHpyyBhqFamK1zVXhT4FF8aoEuBn
ZZTWq72zekK8BhqUTrfXZl7DP3JedRugBMPKgXF9qMC6XnSThC01GqB27C8h/J8nwSrbTQWg41bZ
wd62V2oZ/TJmYohiZ8G6UrILLZcXeV7LgzC/YfK9UQTNNQXTXwvZtibX+suaJh+yy9+rWDWOI8aL
CzHJcwXUG9BndOCRczFya1bH9jaRF7Id4uZjjt3UxdA322Vh/1/y/E7yDD3nWQSYFU9fSJJ+eswf
p/YxfXjeOFt+5nfnbO6OMcJxIe8g30g2w4L/3TlzjA/0vtCk+d2MfpYxI0xK/Y0ShEZGjEoNp+/v
3pn6ATgT5GRvCedzV/rfJMwndS6dbkQGbIcE0cSCwZu73s9P8VgP8iwIagsxwSb4oiTzVDCF2fFO
sXtS687OLZbr0M7mCvOw6mSjdaXWt+nUmGuGwigQ9ngffQXUmrez/cL0Dl9nPoX/jsAWFyPnpgFD
Cc+d2e7JxRDRlaGSOcZalkZ1E5bWJRZsu8FQ1wNuROtGAUc/TMPXZ6/9D/n+61tEaoa8FaUZmnzA
W14+yY6I7uYROsSRY9TggIIYn4bWau4EScv3t6/1Mvd6usNZCxRQEwKor6Ss9KqT0mwTE41SIa+g
qMpVNDriWpm0cV3BC3on+fzjvQFv0egI0RU5NfLFh6BsBwNZG9sLyxqMmDPQudIVILlJNKY///3d
IRJAqaiDfKOWe/kkw9ZMhVQqa20lboCx1+TVD17gJrelF+vDuhXOO6tzTlVPFwydSLD+yEA6r3TY
cigQbqsDXcyV9DvKnr6rAxIsJhTZDRQIV/Qr05nqUaxMhMnfvtk/PVoHBbhZmxhs1CkytpnkUMQC
7seIVhTYSIiPd+UQhUdjat9T851Tj5f3OffJ55BDZKEkPTl6m5piAfadsdbaIBNnVhrg/VVAy2DU
WbXYfjduF1BB9WlEuPuvjsJ/Z3O4KhIhjI3nEDjr7rx8pRoYg7JScpBBpY4lJFEpi9YOsNFHDQ2I
9+xVX90nIzwmErxNOrBzM+Ll1aZghBkeE21oOsobZLnxFqgncS48Sx6QSHF8NQ/lOzn2qxeJ5gID
fDIK5BcMgs/Li/YjhJEWNNIakRQLIL1j4nuBPImsR/2d0uv1pYB3wKx3LBxkTfq1Ly9lD0ofKYjq
oluCntRZnLVhsRuaCln/xgrQev23L2++nGnT3OH8eqVO1JZuZVXATsDgZel9FIFp2gWNpvf3UWmZ
yTs3d/ryPOAM81SA+SeCMvNk6MWJ1DWaNUZOYSKLUEME6WT5iWiQ3crA1CGW5DFoskS9f/sWTwPq
6UVPQk7ZC7VsIWGjluniW9Omcl2YBARvAizpRqj+vX290zfI9SzAG0AzTE5/FurLm7ScjqDdsUK7
RgdWlrfBTpZqdd65Tf8vA8xyKfS7mbNAPIFB9vJSxVRJJ6MsXKfCw/kCquAmc9322hVFvf0f3BX9
CfJ6m/bAqcVRZw7zZozQ5UEBhXPQnjXBgh6y6ICh7eHti/3hldE6p61o8OHdV247WeRBPC9UMHDA
fEGzoSyxK/VJ+FZvmg+K278H8pzfyfPoOT9Ih5kVaEGiCuowLx8kMLKwyuBRoLorzOq6qRSn9x23
CrR/vzgA7zAdBa2OpubcvX2ek6l1NaQAdI21RVEEx5bx6TXaTRh6jsD13n6Kf1iIM4bOJS2l/HBP
byqonSwcWlSl7DJyL0QuHjIN+rWV2do7xdYf9jUCkBT09IwZi50OHKcwSmBwG2wxHuNGx55yo8RF
CNc0Db+VmZYgU+E27jvP8nTiSmlnesCqeGWEE9S0TnZabpuBwxjChDEEI6bxDOVbFdnqTUmA3Rpu
iPyKXXvrStMFpmJlfBERTvcJzsfYPrv6exjoP6xaPg59vHn8y3+dRLcKP/tJttjE58iJXvVKIQ9B
AhPQ1kf9u+GO9jsas394v4RQ25nNh5F1006OCvYgZwhii+saLYzGV9WAINdXiDX6YxDH8TvB+9Xl
OJSgW1gGqu8GfcqTp91mZqe3TWfBfC6yz1HlNed9XfY/HdC87+SkJ1k+AcYC5YiMJ+M5RlCnfYQ2
QGjTrlIHAc48OcZuWxehHyld0n5u8CwIzpO0HaBK0HyZhkMbpfF7umcnN/vqE5wkNVbnSq0udGM9
WS1lk3TSCmVVZAP3sjHUdxby64sxIyH4qAZx1QLw8DIoWJE1pmZBUVOgQ2pvmr5Er8gp+/5H7bTj
49tR4WWo4/CFLOXpDgkb2AAGPSd3VjZZX/W6TqNCH4S8dPpAwS6ui+vknSD+8iXOF2Je43FczN1J
NEzmoPGsqa1MeWmJJkDLXvT3ip1/EaH5TTroHMvcStZmA38ld53rt2/vZSj666oGlTUKuhyK87N+
dtXQyqqxThVUeaIyhzKr1bhqydEJY1B7NnrPRKfIj1wFttbbV54f3N9nyNOVjRk/BhqG7O00uZEC
1cbUEHCGhky9kLouDwaQwp3Sh7kvNdkD8lLsK9POPD+arOKdRfSnG59tVEHEgVOj43Vy4z19o3RK
Fcj6TKB8Ky2Sr1ZtGyEHtAe/FCl3sNGmOpp3b9/36wtTENNrIw1h6TJSf3nhNEuifuyd0Nc8inPq
rKE1NoXiRPH9MIy9vXFcqfTrqMAo8+Pbl34ZcedHPl+aSThMhnnGeLLEximl3UxzzK+MdLixRtQD
toUq51lJM0aXYW2o78Tc17tnBsgyrJjRe/QiTq6Y4IMkXG8QAB+sKfCnUbMTSG+9+14Aen1rHP3g
AVnBXE63ToL7OPS4NSkAiVyzo8fYlzRw/bI0GpyJZZl8xui8mt6Zgbx+k8w04dGR5ZHCvkoYaBqb
SOHheWWlo3HbCvmJrTv6OqZiqzqE7hpFdv7ONV9HCSSN56qAI2yORieniosAkYpNHjwVPhiWU0a8
1csp2loptMLOtIp9rwpx5qUWI4W3V8+fL02+MjNHQdefhN2AOOm0GpfW+tS+IZun9SunCproWG4N
L0AMQKJUbQrb2r99ZZ3C8TRaACydHYjIX4gYr3ZNoytT1kswFPD5x+hCxgEJdYkZiroaPc34lPDH
iLccxitbLw9ybBi0Xnwx1bgaLhNyiTayla9GrefGYUw61djok5E+1A06pitI7RA4JtmbxbGWZucc
LC8b43Wj1pZxpVnFqF7oVijaQyOsrL9uUSfJ/UHtDcW3USkFUoIqBaRyIymYtUipmnctBqcWTPku
B7OGgwMDCVsd+3TdG54ljijA5ThmtEXUgIcWKV3t0U3dXeuMQ7VhpoS3dy9LBiValTY/8IeRftui
JmaWJgQpGLESlZZCKxETJbhp2yILzWbbK13Yr12LjbbW7W6wmMYWaMTN3MBhNQRmpu8iJROzFkaY
hTvkmwbPT7ou36tdED925ZSh/Kn0yIAbcH2Ujx2ljHrs0QWfjjwHBU2MMjLBnod97ydNZdYXE3fh
XRpqbnl76UZqdVbqojWxA9KAxFaZ8AY2BXTAlfBqK74FuYTgmWtFjJthpdGfR22tAPXTMwSK/KEA
qvcIx9abeDUBrUQNxd2qbT+TGWfeoZJdQg+zdhHd8cY4wEQ0V6P+Nkk7PLOAMDLm2CLLrEFTZ+92
25r/9Pw4R8FjXLnKoCRYuWp1hUponJQPaueY90WS8/3epGo9bpcaZo41piiraRjkcJZPJqJxEGdR
Pc+9uEMR28EGHTFVJ27XfZJ3HuvSQrXHLQApIofJMtmboCanVY1wVIrXjZLV50pUdPqZ0TtqeAAr
Gho+5MVi+GbClI7yFcAL9GIx+lCdM1KnOrkKC9tuj2bfBVdFNBXhRtZalZ/VeiwMpLdMC6OmJuHr
4dQP32WtuJfh0GUQj0Fvfu3H1PiaeSIMOWStRP0pU9O8x9B3omNZu/2jEQzzfVmWQNzOdrR6H5cu
GMsA7rKJRJUCwVbzztGMtVA1msz6iwyFMkFk6N0L3BVLRpQ6TTO+LUAirjDGodgqdpc0lwmebwbs
e6311qYXDR9VL5d447Wxox69KYBYajQFMjxu1DTDWRHWuPcWmtE/mnHB4zTSlPehSuRRfqm5VuL1
mrh4Avt9mbQZgpiiTI/mSBSEeGVnITixqQpz5H/RJkOIqGd163t1EEm2ap1EhaKUFcV0S+jJr81E
jW/yulC/MZOMr8LYiNAXC9OeNrmK/C3UQrBkXp0+aqNU441ahOHZKKbR3NWhnhnnzVShj+LwHn9A
BEnztegbtZzlnKYLm+zbQUG30K9bmYIiSTIAfk4xmRcIrwAbwcIdKnXbxwiTiFlMaz00bv2rDUNH
PxdKW7W+WarSQrpCK2/UwXaqbcs2wdkc6UzGZinI3XN4+VAcmy5NBSIMMSYsqQOGk2wqruzVGLo9
0jnakDtrjoIWWEuEqiYcKIQMV5XGvvG1wS3Ntah7c6ZsQ6G5lTJAIrgJ2aYYzLCbVomWDCYyVCWw
Pw1Zpfs6CrDKjrLKFhtFtbqvmV0Y+1HR42PW1dWlVCLl64RqhLJVZDj9CN0Rw6CqYCfCPENEZ5UA
PrL3SlK6e0arOMXj6IXZROpgIbTS05zOXa6Y6aOttlX50ebfGlqWsGiPRVqPv3Lkh/D/DSKlv6S3
MnwTSeR6O3DMinIMXRn3yGCNrYU8RyGwYUYpLr62MiTL+RipY6GVlBteucLWUP0xAZC5ppntxj5n
xFjdtlljmXfVpKfZJtSE4Rwr5ES8o200MFXmfgBc6HEElikDdZDQC0od6l9ijp+xo+3bXT2MueK7
5WDDljcr0zkPOzk+jGUqasTxSsZLCECGH/O6yn4IpdK9FUxyr16nRqNfh6ou+0NhKUHnO0jlWMy2
FfWIzGCIIIzh8ig7zdCu0eAp7bURlRrCjqLvir1TmulFl3vhhL1Mhzn9pAu1Wrk21sQrsMfRfcKX
4LXVtjQRh54G5DTR+1L2bVRV+yAeNWtlTlGX+GmElf1GaBDTz7KmEiMGYxEnkzDb49hKvG5lGqvx
mRHp+ENCvVAQbwqNGiNV3cGcB28/T78CNdrdSaMsHosyNwow5o1E/cxmtp5GTnY56GXz0ank1P6y
9BBzl9HrjE8DaIYZYKrNXES9MVF6rV18RVGnQl8J77aoDi8N2Rb2lRv343TI6PKnxxZpNQzhFUcB
tC4DI5RHK2xxNC4DrSm2EvOM/jLLRqe8AEwFQKUcODOYo+NgiDSnw2qxGZBpl1Ef4sWGs5Qs5HnI
+RStA6R2Zm2BNO5yHyELvGjrUbkiHSSJRR8xW5tJF93LBApWZHbWTVkqtY7+sWAtWNsOjAvuVFlo
oFfmDJVWnkX/Sd15LEmOnF32XWYPGgB3qMVsAqFFalGZG1iWgnTAocXTz4n+OWNd2bQq43J2NCuS
yIgAHJ+491xXe8bNYrf9vGpjs2yOMFCIupVtw0tdRMy3VsXYy/hOGVMwgjnLq3wmoZlM1bUMeqQ2
IN9z674hkiA+aErs6CGdZ3cICSsov3hoXEYGKrHy1hjzx/RhHqPqJtPCBL7l9T9iUZlDtpqzUY4v
/NOE3Kbp/fld6tIefvpxXsRfzKxvyj0iWsPej1S4uJjbRa66jJxmfk0JNBOIDl6X3Cu42TGI2WnI
0VT6G2aHbX00SF3wdmbagpxt6l46N+VsXRl5gZRoxvpsTsB4duYrFBpI31MkOKwCJgnVa4AqdjmT
Yqrs6jimfWS0YbeYduPisol5f5vQ/IzQyppeQ+gc4n7TRgrZ/tQODj7nQSXgfIIleFJCjWmxAQW9
i4uUiNRJB1P9PPdNAXQ3RvCwqkoX/HfKoSnmH4Ac8pUBIWLdBx0AS5ncQcko12w7tkMiCMud2ix0
syKMqINW2gLf1dspQjzHPWZF8jy5wFeFfWBGEe/aytzHMCvlOJpbgmrOidPloYPy5hi0CLOSPmo2
ShYbHaitNA2eTCcRW+ZEe9tH61+Uebmd7PbiIm6G8C4xC8pXZboqzPR0V1tSrzjC9m5b3mBK/OEV
wbiJMmbATTk/jBWpX4M3vE8RLoIhgxqKRmnnDLg9WAvjIqR6bCNe3KZ/M+FYXql04L0PRSxy5EX6
w9aBnIfIi5LZuphLfT965csyDyec+g4cxeYhGOJuX/mkV+XlSzCRbpIn+YXtz7PXRXelsptdL6IP
2EBPLbvDtZicV8cEmDIb7gFj1g/HKR68Jb3VsSITHiSRcusVlOvvYzm9zWXfbDp0SyvkVMeB1bXt
lqQELt+ZFmMcTNNtZzXrtLchiroE389jwq8zpQdnbD8Ww/zKLdKt8yKFE1umuJCB5YVeNfSndlSP
cYuP38uqHzKtjvacL7sgSqzrAZqukC2ySU6M966yPmRrbYZAImyJq59x4794Oriw9+G/FhOgEgew
HDsYr21Rt6tlREzkUJ8N2TO9NQ+I01DM++beitRHMUx7grS2g91sm3J6r1kcc7JewOMcsom7g4MT
B4DB2iX3eyqmzHga43kkSkbaKznjomaBkK4LquTQ5TXyOOeGvIkz+1vhdbcjtNB9npD1ENli2xXR
pcBMUYOhHqduL5t6Sz+wnk0L8mkRc7RMxDoIkVkrQSXyPMPmT8ImsmM4EolFkByEAIHNQrmEahpd
vtZ9epx8F7CUqwz9oQkk4MVOaWG1IP18adzlOOJXIiV9PvH4x5F3AAPBrmWwNR1Y1hFXbB+sqD1H
FdF5uH16EW+48W40UqC5MHZF5eyoR3baQB6c9QAzXXknUnVfjsu4aiVklsSn7XXPU+0dlTZ2DAAJ
1LRv25Lo9b42IWSa8Y26Jpc6xvfGX96tYjkZlv/VNOOfrAdDmRWXSi9PrVHeMye9JUNqfUXoNn69
Bne/9lV+P+bmz2nxz/OU90SYs96z0O+t4iRjLZ0nq9buTkWV7BveUrEtt3VtPyEoPo8+MLna+AqX
6iJKKD9LlAJotRDL8nj4HKLBCAJAsz1c56rbzGa+MZdiu5jJsKJrWPcxb4YuI2vGwvtrQ89qzPEg
pmbX2fmm86rnoY1u88gYV1RaID+z8rW26odiQLkbNYRYedMpgvuXWh5JNe7F97q9tq0L4KlHs5M3
jdGcxopqJRdvRRZcaOP3Q9fsmjLfj/ADhWr3DmzvkFnGbRnbR8cDP7rMu1gO60p4m6GdboKsOM21
PpQaYHJB4FYJNfmq7oIFPodV7KVhpxJW6P7BDsbb2mu3XpSekPSEFVTqCUps1S8koU51vHZpve0G
zKZdvtjgFL0qek1sA7LevJ4K+WbM7YmiE2q2GX2ISnB0FwgoK3hxxXk003Vs+tu+s/dLFJ9wj+Cd
GMr7LCZSvm7lMaC3iedlxzb84PfVqXexWDQNdQl7mJJzOj6a3vyjaNw7e4B25ixjR6HmfKVyvaNU
TUJCU+CxXGnIiuAwKzj4AOigiccPfsKwvatvUNYN923C47+SQ9uFU5zgBWIRtGkd8rkHBeR4HKl0
pcSWRT59Hh+toh/gJhunsYu3sN0hbnQlooAgKDeqTR+GjhEd08vzFBOKgVRo5YzC2zbEuBTQ8lap
aaPr9NoD4RkHQ3KClXj+VsCdBe+T9mKWFZGskVWvS2k+d0qYqyDt27AI8K1WDqTzsOZNdFbarcCq
KwFrxoDyYdN1BpBVN/QOHHvBWH+duQe5k6fHWdZP8eItz7mZ60sGX20o07ciTh8moIdwA4t6VdLU
3TSLW+4HevOncunzY1+V1asOvPls9c6uH/iNCqNTc7furxLSvbhOTN7qcmmdXdFahv8lzo00vvVU
JdWDluk8HlPu4olvtq2HFwQskTevrKCZYOWnkz19cypXUAplKsu+lb3R5GsCdGtxIh4gCt58v+rO
TQ2UZGP4QSSwpsfxG+pQ0HBerLtqF3fww1cJkOCWvqR33I8s0rl9h1LX0ufBsKP8RsmsTu6syV6w
wDu9KnDru4O1kll5pewbUf3mmiXKXm5ZUBMiWsiGspE3Au/ni7oJ6PbVhk0M9aBKNIzeVI66XM0W
06xVkC/Y66VCvrvyxWCoHZPc6tmyCtKULXC641oKv543WV9NxlfP79qYA7SJDMJjmjqjcEzn8g5+
27VBU8XyXC6KwyYPWDWCRjdL4yAqQx4Xq5qyN3RLqnrFdWWYOwNc0TtmZLnn6wMAvvSD/6bngTNX
kVG1XWC3hVkqmvsuMNj0KGAoa+WBm1xFPr/kCvJCftPwo+VbodR0slG/9uvEX3wdWkntHKw0bsKg
ML/k5mB9KUVb0JXX/pPfdsWhHy3vYwgm+5b/g3avi9j+yLouvgE/uTxSXtIRpIgk8E5dGbaQEl+m
oVb7qc/EPpNQRhPdNOe0Uu1HbxWEgetxkCjKgxJ1c2OL/MOuhspalwvV/VrQkCVrWQJeg/JII8wf
T2nWv9lAHldLhlOr4K4N1jpJ3JLBgKyTbTco60tiueW5Bmu6axRx0zBb3V2cOsVTTUX/3kpNGm2W
FkV6WCbvyuaxDH2KBSDJAd1uiOI3ecuvcZZLk3jh1GB9xBcp05/0z30Yp25zP6NBuY9mz6O5GIL6
UJVDTrpCZQEpLNMuOPRNW90kpRAvray/mIupsOa1Sf518IcqtGrbWkfuYJ8pndPnNEYPcykGf442
ViOd1dwYf31lwJ/yViEPl5mWm6KRHQDfJmJ4ra1kKxX8iVAZfpJdpjwqmr3VFtYh56VxGccqeYyi
wniIfDH91D3RUyvWZ+bG5mHe2Z1DPkOeWs+d232bPShbZbVvGdk0uVet2OrfFKO1IXxsr/1h78XG
Hfqkl1wlpFANDGhk8lDQNglMlKX0yzCfQZwDokbX89q6wTdrcOzDErsb8MHhlCRnwLo3dh+D6sYq
im56Q9fxTXbLM9uJR5E5Sxilg7tGh35u05l3QfxqJsxYRu7cx9ww10MKfcIcNlanNyW6xVCm+tQz
J2LQua9RbW15qSAaL72vjcPexpmNB9dTLyiaeQp8dVfVTrnqQQ3UurEYZABbisvRWHmzRbqTLfSN
EcWcsW5pnZguH+bMvMOUBeNKwWTrfhqtvJEG+QNN/ur2Hq1b1pwcCFDFqKxwyILp0WsxfhKZQKJx
1fGDCWTyDIZ/YpXZJIP6nsXTKc+a1yTK7pLry3gpewioiY7XzVxth7p5cSNjX9dNsVlyMI5e/SJc
5lvLdLaXeUt4fXKqM/19UTm8BZXekr7Vrbxxourhllulg743rm7GErKI7/+M4247YYKdjVmv7GSa
wJXkz5g+FIMLq35nZllcnAXokk66BfuZ56yKzgO8h1pSFO29Oyehj4zqxPNA/pyt+duxZUSOeeGj
D3Rbtvdojd8IBQmzASqJIsuB+c0qVz5UaXMM9ouHldn1imbt9Xpakfl6SacWBYXTEBcGaxgsl7sV
on6oY3mKg+BSZZBc1Ry2DGnNfn6e8+meCL/HKtXPiHb2RFJ+v46E2giQ7gLU1s6KctVV8b4wk2Ph
ymOs6hcniJ58K46vT8vFrPzb0mtvWKOdU007nDcRg3ZA//VgZ+ul76BhUTIObhARpSH5+EUW72gp
uNEmwXa5y/eZb4ZeRCSpirwH4rq35DR8FHkTTlWzU5O86CY7k0extZzsJm1pw33dXJARE3JSBDYj
aJTwMdwZ0Wb9NnLn+2TK65VRyJ01XvEV/VJdK8rTaJbvcc1dGhvWgy2nHxVGLau074g/f+K99trQ
SVSKEb4T2S8w4nZlIB7B1BL93TokK1c3vWs9dcnwLfL912h0UKJGBHG17rEpdbzy/OxUY2cluSMs
fJGFdTG/MGIg3iUdjE1W2t2xKLNnFlyvfoMLwEyW5dAEQGY43JcwZxC1w30Pdr5JHLrUyosVeEef
mOs64OF2qa/cMXsuW70bWmtfm9WJbKr7qOIjdjPy1CjPIbsWNMk1bU4WM0ZpkXdeutZ4NhwWScy0
jZWVRsil6IkJ6yuK/ACm982eR5hunnqQoN1X6WI8p0106YsUw2JETc7kYD3G3+X03tYLTYAXpiih
ks5ceXJ8Kgr/i7GwUzHd/eJkK9NU4UILZiT2RbJ/WNpvjHRJlvmwaY4iWR4WrXYcdPesnU/xkPCO
Rl44Bc/shcOhIRaCp28IKKaBmWEX3hoUq/gNAfsyL/XI72mqc5ml2zpXF9VGsOlncU5Fup9GzJym
3vriuYvI+IBKKakE/ap+nsQyb7jnS7Apg7MKEjfBRu/cMr3UN4Hr/eh8GrVApntnrDa5K3cot+9r
R22ioD9RTb/M1M6l/sBhsUaKTJOSMyE0tq7+VjPd9oV5bxrm1q0ZZZkc5Hmhw6TAYjkNyPsel3G8
LdQ93Jewn7xV76Tr6zOm53HvOdPPIn+MU5yM0a3I3EswRQALTOIU8rAt5rM91hfOcacxVuac0cZl
e8O8TOWdZgArY3edJk+lzZgbh7ddZ+emjHdG2d2N7RdvvPPH15qMDBFkYZnfN6p9Gkd/m0TdySuZ
SCWE1fCyfzLSAdHqA8cp+iRe3SI5OuN4yrHfx0NPohY+NVovy6tCf6BYE0u8X2AamRNezMHfBWX+
KP2c8VKi13nk0PXy01n1oekfi0xu6dFXbWryWiJSgnGT7WUPSCIIc+iP9lRhtqxunaq4KaryaJjG
F+0S4dV2jHl2QT3uhCZMpIb5GO+V090K85tRn+x+3MbTrggmUn6YgxNwE4DsrdzHHLYHjpqXBGL4
kpSrLCgPrj8TnvOhFzA0hrtTkaRKg2htMRxJ+oe+qW8nFm0Mam6QrGypHE9xFF/qQh+bqN6nebum
hSF+AJRIXELFo0k2nJvMsTgSid+6mn6wjuomWg+Wz3t9PCLM2mUt5XbN7ZKARSxFbZzdkU1ylTqc
AiVk5rOam6fC2/A24uaxjGXrTN0tll52rfl93xq7UdXWRtjaC2VvDNuZqdb90OTOsZXRkci6L85Q
nl2TkVqkerFTxjVOUKS5YHR7TS7uvdTcqZhOonbrfO3V2j6owrojKfKLAMGsaL4J/FubvGBrfm64
x9uE+RqpXL469rn9bBYz0Xy1UMdiyOO1501qW2WqMkOm0g2aA2TJO6tKJ9Q7qPqPuS6ahTe6Hkn5
mKBBZBPwi5PZjdGpT6baXTdTmr1bC8joNaseotDGxAKeOndCH1NzHu5dbqZtgUhnWNVMqLpVJJLo
QP0+Oxth+eXMaLOKfCISW78PhcuSxG/WRipOldNnXwfHqB5B4Jl73wA+xAIlWdbtqJcDFYBY55AC
D1fl706WFL1F1tUMRuvbpWifgy7yb7u+Sohw8Y391EzqIV56jk5+CIqFNJ0vTpDl+6UTAWSkurnE
xKRSQFznpdrndnPj6hWF/Z4yxhI3Ghh4dOxwPBu3tpWajH9m5qUv5mLzvtHspSZ4hTOrun0duGp+
5BAmK80co1GuHVOpG28hOUCwxMbrjGLHoul5CESkxSbBq3lMGfKzyo+KYjvQUsB08dAwSvZ+t/mU
zSmLBP6RzQtJm6k/5HdLoDtiTqPuIekq0YcugxaWz/Tx33n6rUvVCC9U0yLeFqclLo3QufnUOHN0
Gno1vXEN9VYn5nJx3Jm2nCD7+NalgmlWZUpJOHT1sveyiYgyL4qNw8DkYaPNyC1Xbj55Z1Enxe3C
HfDEarRY20a1nBxtdN/bXNff0plknTAqffGYedeWN7G6/rFBb75nwsvREvWxk7L6hCov2Qff5ZPD
I6WzKX0vIMmsPVMTdODZjrsamNN+j3ufsfpCgm2dZRK0ysjUzWVXcp1M1erIVkTvzLojTIMl6K2q
7eWpTuJ86xrlVYI+/Eyd+K2brDu/421vu7S4RgrjO3Hcke1iFG+m1o8IpYsSksGFf/ZHcPaCSBTA
J3G9cW1DhqRnfBPxyI4rrxyam+kr8ejU/0GfrDM/tzduTyJIUBJPBTKdcU3bf0Ov2ux7KqlwiGuS
xKO+2KZdYuwScyLiKvEORTt4nLPOl97Py9D3CagG74NhtnVannnEe62M7Y2tkkqStJDPvUtmW9Gn
9yADxn7vu22eXmIYnxTxkT+FngC8N1lvQTI/JnhgwobmjVvHPJV4ysNYXpMy0u5ar/Lce/FPAD63
QTVkAGubox6IjJqN9qbsgqcpYW+gJ+qh1ELeZpm06270mAzEPYwLz3lDE7swPb1m7jh2lqJMEbRI
io6S/WRGY1J7KyOe3twikmttqnor7N4IVZK3m6iMLxkW65XbWd8buneiECg8/NFHU7iwKIkYMq6U
QN7CpecVMJbQzAf6ZE382yS8N2lG88WNu4NW7bORaGtT1Fn/St3YsMFiBU+5ddY0yyvPotR0Itoq
N5jeJ2G8+VgmAAkFP2RsnIuclsVf4iWEFoBKI+DdDq6FZFAVfJSZjk7BNXWYZtM4STtKaA9dcgmR
NlRJeumHqKZXWChOSGTbZp3+GaTqvHiUxoQ4OCvE8F8nrL1wnvu3yCcXU3Kk0yCMT0JDiDfzyMcS
Wh2YgsCMW4yUFBl7S9ADJW8dX4zOOrrO8G6ihF0VQ/aNYoZkJ2rTyd/5PvZtJqSmxlufgBE9zVfY
W9aiPZDqkanSxRrsYWUVGY1zOu2WIb/trQa+nCk7pgsMYbIeKk3HxEE049dM14+FFjE2m5rwAtg/
KJjgcJW2fchd7M452QoYyeLo1UJF8pIStXYCnE1PKuv3ngnFbdnmwZdiGmGPC1PjhiYNDHhzUfAD
TvR+teuFmaqhRjp+RQKF3QRfEFW7uyCNl7XJlpr9qjExnzLrMjqwjMu3NpFSGyedMyj389A9iiEy
N6gJ+mOcjn7Yjp2zR8vDi3ywfTJj/ObFl8q9t2UiNilnbcj2MPhw/NnaIXOPcPO7Mnvu7ZEo6Rkv
3ESAE1lcnIDQm0PpDrRtyrYqfhEv4DiuzKB/1jL3j9CZx9dUGs4cUg+4e+4GRKcSdTVvOZOalfIg
phioa0efzFSoc8Z8/j2xF1dui2QG2BVrwUAy0GhqKga8U72KO8t8r4l+VWsWPvax8wWih06bwcBN
G5enwllqZvtZ4oR+ZWQfIjCsgyd1vGHclRPbOZSUtbxUaSV9bBQyIiqSVc6yGZzC2RPr6e2XXKrv
jOMCwIKyiImwiKKbhvH+uvcIjVnpwUu3jcPikcxn5nhlkKbJoUgZZJeVQ8ah7MobTvLlLl86lEPk
eVgc9Y0ytz3OvyPkpebMmizfaVYzTMLL6MZOlUeYnt0ZlyhIih+Z9qKTqsaI9YRKCNl19a0BcuEj
9UYGfEruZgqVnUZ9gFIk4K7OuKOv92chyD2SdegN0AFkX/nbXMj0POqaIGQzGs6qHoOL5pb+mJfR
+1I6Cx1aNPLpzaIVt1np1N9bjhuqV9f8Hi9VTlFrN9GG8D8aLn8gARGFmY3btAQ14scW6/SxPVa5
rX76WojvsNfgNdKr8gKh+KT5XGiZHTskiIcGRM/WQ5vb9l5NbNQq1qQXxXro7fqyykNt+SzrLSPz
9HpBBdQwVpX9KRr86eCJCaX1o+1m/mRtM1H57KnMdjzXFK7uyuVbOii/hy0QTzEhILOOYAKg65oP
vvI1mT5t0jzWomF4SjBFzmgD/d2N3QpuR2fJ1bZLh+Js55l/O+HxeQ8iohaZzgTGQ80W7r0tB5NV
2iT8p1no9nvsc4swh+3Lv7yTwQ/VkcjLQpdHcqt5GGk6h6x/NKVo36LSM9I1UJzkMiANNla6DBig
5FrHJ6qsDI0eiTm3HQUvIT0kiWZh4o+KM17XUChsv71rBguggQEdBSGq2eiehwijzrays5Z5MAG8
zvXNyP7hqs4ud+VScZzL2GerKYcicxk0OwwT8zKNTq5Lii+KrWkuvgoja9RDberA+eFMsg3eMiQf
z6Jq4V4Xjqj01ijsuHlYyI7vfgQAsMfjFaWgtuYwpPUpK3hwQ65T0TtWbQolV45z+1ObA+trX2dk
NxmB5QJA8ybyVzRKdElCLaaCUycFKqBV4OuautJXnAhbs0e8te+MwnfPMmerTfxPOuWPRW42zYZS
sUHsZDtL9r3KOl4fbC91clRuin3xMHR+PhF33yTfZgPcFiZQpeSVH0+OjK1N60ACScqTybGWfkEF
3PrhUHseO3DPLOIHcoEyeWySWCz7uR2aYouA1OiP6PekuU7aoqj3kKrrPJz6mfnIUjeUjkMbjMWN
XScJxEELvQtv+aQT3d6m8KBKS1O4h4ZWcc9CPIiNDTE2qtebNkU8QZPH8Ki5idwxiHYICWURVqPt
/sjjaYwOmU9BBTS4MrhhmDQ+FqZMzUuRRkw1hZvXC+ILE3EjW7gyxJ7Dn5CXkPneB10ofST3JHBv
+cMS6w8Wh3+IeK9uGJSmnnVNv+E//yp9Xxr4S4kPytXk0dl2jEk2HBMVrWcr/iDv/4+XQutui6tc
GSvOr5cqkT+jYiFjiIzyoeLN7bFzR0hQye2CmqVb/16h/J8uh22DUlbyfCLv//VylAJ2zUZBrS32
Iay/1Fw90e21YWwZ7fb31/qEVbzK+HGCo9kysS9gQP+cIq5VH4h0Idw1qOtcHGjOm2Q391ZJnNCS
iZJtZDm8mfUV75hxDNIxljpIgj2xBs206rSlxlskVyoP0Wf41RZxRTIcFO/Qd3sgw/f7MlJzIpHL
7HHVRyOUDbt3q55MnIxzXFS9YL5XqqpZ00qIP7gU/spl/9UZgkMThbtNQ2IJ6EK/fpnoA1WaFqla
m9nkkjdbWydW5JCb3M48OslkPvoZlsB+sdNN12r324RYcePW2Z9YQdcL/fKHODBrLIvxOSxy8BJX
RfzfzDGpTag1RWe/9nPL3495PH4kTRT/Qd3+H+4dADm+yUzsisv8fJVsmLu0kYQyTwF0oLVPLifB
i57y32MkUf/tI+hgRnXRpsEc5QkUn3wSFjNQodFHrYOpBLLZTfk56PNyFzGvev79ffqPz8WlAmwK
V38fBgmw6798e+ZVUFMvDZeCcoPE2yusna5o7lf5SJTy7y/2z58K1yYfx4fLAPb2s6sGUkEd5Jml
1qwS1YPnquTDrJv0D4/eP1wmmC/gWmChNK9uFgB9v3wkZXWCo2YmHM9O524fiwn/puOMuXeyk6a1
DmarVHH/+4/2ObUJUAjqMljcbAMwdTAu+vWqHbtBUTVMehm47xD23mIEvIqUAU84qsQFIpPHJsei
VlzzH21vR2jJgQbmsc2smMUNzZA5o0n2yuo0TCYqIqt6SSb5BaX4yZkr2NkxINJK1/oPlpHPtwAv
aVt6GJNxtUGC+gzETMmBIJml6ddTpAz2YXbtk59J7bjLGg3y+vdf1Od7gKtJB+sPNDLOYCE+fU9Q
szX6VLCZqOWMjYeg471G4vnt91f5D5/p+pF4h7k8sZzDv/4anuNYCfJXuFWJZW88MWZbKas6rMqu
/8PD+vl2u34gfN3YpxwOQ77EXy+VDNaisg4tMMSPbD03Tn9SqDti04kOk1f9ybH6j4P3ej1IVMC6
QA6Q3PPJE5fgvAO2NPMFVi6ZfCa7v3Imo4favtM27v+SrEs3vUPzd04q96lF2rz+/bf7lwv372fu
//wNAuw8rzmOjk8HFNHV7ZAUGjs5ATTHBFjbKtcOUWxuDDbNUUG9dvO2+kLFTP1nkPOXkwb2p7/i
ejZ9+iuubArLsSSvWHy1v37z6F/QfDEZxKRXTMggh1bdzbaYvySjUKcasudPgFnOz3aM5ju7dDIE
9uzaFHa+1vrxh6/ket9++mPAlOAW5/WA0feKIv/7a8hA5uI1GVGbGusrs+kkZqwYgHO2zULTslhX
imMSfRWEnp4tIY+Vp7/SP9CGl8ufCBifTG9X6xmvKQcYDS9mnJPBr3/M4nU5S105rYtANucc6OWJ
vF4qjzQqGaL7tG98KZvffwWf7V//vipmUZN7k4f708FbVS5LRuFcfUSKhK9hW8vxpqyyB1fmH1k9
v3hL/rMjWa01fO4ch1G7bENf0ngkMyiQKPheEtWnRXZOnexOqPirT2Gzwg1x65lM3Oyp/CDc7mh2
9h+O7+sX8rdf768/XVCvXZGVNvf0pxtaLoa7gLeY1sJggieDyNuUiUiPsffsMn0JfRchkZqRCeZt
afyhtvh0ggDV4LK8F+HTcgBjOP3114oDTSCdTYC0nXTWW7VMMSO0aCGPmr6Y1E0Z/wFt8I9PC1EH
MBL3CFxKuFOfPq3PhL7UhemtYXpYgEGVxUhKO4QZz+mGTNT30hE7UwRvttP/4WD+fHzxYbm2DZsF
KiVYsL/+/W/lWp9qlPWo8NByoEPHu1WzR4D756A6Nui5Bl+uM6/32IC10bcJV9BTsxj0yLm53P7+
hv3H9w5FDMasx5dA8MxfDLS/P7JmlDcZCqVlPcS5/dEw9tmx2k0BhS/+tpQBNqDfX/DTu09KEMQU
PtcvHdSA+EwbMK2y9MwR1QhPbHGJMMOsA+mld7+/yqd33z+u8undZ3iyRa8Xg0dk5H/pdB99jOzb
HjJ7mf7nG/yvGHu3+kf52DU/fnSXD/3/Qf4RfdLfvs9/8PEe+yYtPxTH/4+SBMr58P1//6+//if/
F48n/hUg4qY6567h3Lg2dv/G4zn+v0zOIYhDYAKocq//9G+gtPsvHjOebJ82he0gr+//x8ezrmEU
NhkLmGaZiTv/VbKE6/x69NOLURRQ0mPX5w+8VkCfDhPbbtzMcn08pTXPl9a6346ti9oFTmOGXrGM
SU7JRHSfLxoRG68htokCQmdn1B0Dn0LfVsaI5QtlIaKMxPSms2WXiCjymgS8IsEpkdX9rePgsZhE
MYALldOB6WW8z4vF+yopaF/qJRvIkkcFtzAauQGq3h2qKIp+mkHOJLKY85M1WWrb+ij2GHUP06rB
oHpRFhbDOtXLxajxrlb0ZPfZkCiHlZODVZfOPQsHXy8nr+/10Uvd7N1urhYgNHXo+vPeb3c1oZm3
WeKSWsYoAAtK0E8PSSPtTZySTwiRkoy9az8KBVZe7Q7E4AVFW5zF4hG5XdaD98qkDgEBCfKneUos
vTbhzuyzgbCJxZlZGQaszWzG5j1f14Q8MiGN7iR1VN/gYjNwslYowZG3jhTuaZNehfrJM49gV687
18PgsID8w/fnN/KrPwxTh3VnSaxt77q5PsStB/l6MOcC+1JZLvm9jKA6YW1w0KXKuIsQb9koEZwa
WWHYm171KKwWolCrhm9sPdjeo/FFh+iVmzGjOhUKPXaJ35o8Ronfo+vM2wazMzqIMg5b3k/rYmai
2hGicRxNEd/3WZLumt6MX6sigHrPT4pmQCwvUALl13ToGU9bvXY3c96OJ1NL55IoCdA2w7UV+LF4
FVKVB5aV4ypDjxPSOzEVnG3adI8WkzjdMTvWFLPrUsRqX4x1zDpvCIDuUmRcnHI0H4iMTBH0xXOA
89SYFPw3fzH+D3Xntd04km3bX6kPOKiBgMfjoQM9KW9eMJQO3nt8/Z1gZlUq1aXUqfvWY3SrEiIF
EiQQiNh7rbm2tRlJJR4QGanCOPByRWgdScjAdKqAyLH6YULk5M0ijenS4txOqdJH6XNZuMW3rqdS
6Uv9sO1VMV7ZoRddiW5aXCmhepBbDQhtG03BmwbKsaLTgnONlu+KGwlST0sr566JADNJsYUQTdin
SyWoRz6BMNqglVCvVFFH95jk6EpIGUptqZbV59itoyVFGaTktRxsmySyVzH4rL2vJsaNl0X5NlIK
bSY3tpQuPFMMZ8rQwV7LRyqm1th/oVQ2znupHJZJzVBeRSLd1B6arDS2zDWdZMS3wNqleW+H9Ybk
zPgxVolLHzqP1YKtMg+VEcjhqhnsJZ7Naq9jXDulcLZ2+AMxMpaUVbeSaXoHXSuQKFI8dVmWpsNu
bAztoTDS4ouS9vG1lNrVpoz78abqiuxTGKGbsUOymdDZAmonvlZd6BkLPKU2DUeYkJmxAIo1eLKI
yUaBVKUy3eG+UfF+7d1EHu4D2p03rtSHJ78QxHsSkIO2zbZl8Sz0NjmXgcUKp/PMg+sHXb/MpSbD
OlLhgpPSSRuX6BFXhcbIuJCom+MDLBhbWqDFJxIbmAGntpZQW5WhpARG7BkzdCmGx8ChRbtBG3UH
uK53pGrrhQ7EZN1fdo2Nm7/ow2xTVZX85HlyfQqUJjoxMJEPJyGxJ2QTIPAsUnPGOlWT6INFhams
rMgztqRMilUPfAAVM/DPfSWi4Kluas/pYNmvZUoiyJrKrLFoJ0sIttpUu5VoppUIG90mWsPwM73t
QF973HIWG1dlD0bsxosxMK5aI7avCmxOV4pcWk9y1QRi4fWDBJ0Xpsci9caUnB5USndNYCfPmBJJ
l83rqKzmBBIEI/4L3Gmf+xpZQAoi3OMaMPqmvEkUW1q5bXklG+RnoaRMnhRC0eGC20VOBA+dYIIB
oG7R3hn92xy+30vWG54jR5U7H62Y83hAa5XbzwXtniX0nhdkQNedi9axrXz3oU2F6vH1qfkSM72y
4Z2UXzO5i3aB7zc7v3df0sRaDrHLmxzPgxE5dSjCXRe3K7QEKmYq4wCAm04LTSKYiaAh0zyQcmxZ
NcFEdnIt1ZKL4Kd+UQrDXqbaUK2DULoPvfCJ8h1V5zEMwYNXYpVyBq3cKu2upHRKMMfOfZ1gxd21
NcwQtN/LkpyhvUiYEup5ZNCqQmqOcpf54zwtFOnYaNLgcPr4xxyjHWJ8LQMFNGYADLB005MUIyEP
LACfDcTbc0PryJy2RbBScgwIEtrcRVlknyPKNLM8QexIMmfnlLbXHUfIqeh5FHkuNL9lDTd2KxdX
/ox6DlcvU9a9Lcx4jV4Xow6sx00N6Dwby3Xc9+iUkvtRcw9izFJHCqI9wKcFeDvizaN4r4/iTh3i
A53AA8Lq9FoMJfc6w6rRhUQ1zPRh7TbVIc5acoFtf41fdWcO+r5p/HU7mIdBSs9BAcxFwwdHGlu9
86LsaJaGvxNBmc5kbtMLhYNfSiiI53YWLcAsOH1oeTs0D2dfKb8lZPJAL9zATRlmregHamQtlsx8
r3ulgz5PPCf1QISQiBpcF1I+h3ohefhq0lK517LY1Dh7lZ6BpccbvRO1SB7aoJbT5Ujw8kDyd+GB
IW9jE0NXL8tOEPsx+U3NaFGdS0cUUFojo1RsY0sJuF/rXroOisDblxHcFBriwKDmfd+auIOVMP9k
lXl7m+LYNwijq+hX9mPHpWfKenUsdClghm+k1mOQaEjrUhZxdHrHepYbcVrQtI0A+sJN1Z1Os6iO
43URMyNsw3Mnqg69QsElOGNtgkyEvqO9tMZQOvW13jMqGo11SNVBm3UQO65bW8LIE3WjitOrH28R
06dXOEqQ5TeNjWmEni+ADZ28CzybvKChlSsvqJVlmbvJvqkzf69GZX8Wpec9YHl273GMRec8NEvP
iVWr26pKoG+zWiWsW8rr6tzDg9pw+o1PBiwxB393+DWPU7uHSCKHT+NYoNVH/hUtClqnBpIbRqiJ
Asa70cH/ojuW6e9xLgfecrATMjHtBJVhjSIy+yTUAWGSKPRqb0aB8c2dKvLzLLSZXaiBZN2WHRQ+
Kgjc4ri2XXzyiS5H8VKuxwBLbG5E9q0fdVnCJWti58NPHj6PvjeG12md4ewyvLTPyISWh5PXRKO0
aCXN75icgLN0a637HDFoP/RFAdIdiI7Asq5W0WlAAQ8dn3N6gQrITueGmsgPnZ9EGFYhrz9UFPuO
qdLg5aqoSz+ohJ7r+HPC+oRRM1lbIOY2o9GwW5rFUbZQQkU+dLIuPY9YFvet2/ovRufRMg8qr4bA
5KZEWmcjjtmcw73VOs1zFJNkNasGpK5hsDuofjNplH2kDGVTUyUxzZSsFElw5ritfe4ldE4li9rN
WCUdwCxV8jdqHVMT1YzcgWjL/czLzXUgFP48iLOHus/kBsusruXLTkewOcsQLz+MA3+plZN/l2ZV
dKqG2FCADPiZgpu4zZd+mdj33GxJ1GJkz6mA8fUpYFdPYzZ4n5XYzDYkKyLkCKwYkzEGU06G3HPH
h5TmeLqQOqQDLxijFWVJPFpsOEU9+uUsULvxoY3t/AWvPPomYbT+7VhJw77OVQO9aZciU1GANuSd
8pVrP5uT1eZ9qcgnP8GSrN29xtoF49yQX0PukLaRXo0LVSsRIzPDXmcloVO9RE3eiIauwGk0TdIG
jdt3UCpLTcUVhYtfIqNgNG9GewT9eFli/qt19LuJpr9kOP63rbYvBZ6/ycv/udp+wWL8x/pr/DV9
+Z8//rf6/DWtgiz9g/DhP27LoKpf0j++vPwxbwB5vl6RX3b7Y0Wu/TmxImn80VQwVAt25N8rcsKa
WFKbRG0bYMDBEfLQjxW5ZMKlh09om6wbOaUoyvy9JJc0ElQtqqfUh74HQf6LLGLr13qMQYNNp7ZE
xQturmVAxvp1RT72pJMnmb9VFE2aZXJykxh5MyxcZLQHa/rRN0qySGw5guPN5uUBMwrRkF62SyW4
rbAvroVZY//N9dbbJ577/cGiUHleSr3p+76MqMlXUc1yfbTlz5kZAJryuvoM95UIwTZNrtWBLm1Q
GwE2aL3DxREH96MbMgEFZPDYyjlXiqrnLJXGT37RDZ8KjF9dabhfUoXJACMzogQShnMPjMzMD+aY
m7lppdm3WNcaPPQJs37Fk77KcngYMqv/3DbNg1nUKaMbOtY4q/2nvIzlWVOp1iRqeOmjwLzSFSiK
Q97E61LXkcrEgbhGsp3vI602r4Lpx1gvtCbHhDE9v9LN8KARbn/ZujxJZVK/niIEUIDp5venJZWA
E27Ce/m+W1mE/rybXubyJzFytlflovP3ovHrHC2AZ78Uk2HbcR5S5YSIS5CCAkTw1y+cZbmaSkaw
pXaRHQ03Y4oSefeea3WrQWeZV8dReE5ZE6GfqqIvVGJqzfoc6kPNujPRTjiIhm0UFcXKlNTq3izC
28sTi0i+SYekvYefgLXYVsctQBflJGU1lsTM1j8P3wQcpS+6CrPcTqz4HEhSslWHkhR5pEB3faLf
X54Ru8FVLwnpPgkDf0VB2N1WnZ+faHyzxIy69LMFBJnFzxfoBVgPhDKcVSuyN7g+jRWL++YO4fjT
5W3VPYEFRtc+JDqWPtVtMVIGunnE2aLPS1MVn8rirwPAPGuGtXclD+6w4VwKnB7X4m0cmZ8ur4Yb
f9/mvfQAwmVYFk0g72pPaY95nEuYWePoUwgM63III6jYWYgl5Coq8ZXaiVs4hTW2zIGkr5dnQOHZ
prXaPkKOKJeGHEq7OGjCY0fwPCZDr7uTVTTUzL9YnCnj3iMqcl96Ndk804+fm5d/XZ6S2F8NNWp2
l2f9/PXlX2Ef1cxPpz2pSn+Oc1Gsf/xOV6dHLj8vf1kh7JrJgCeXb/bxT/uNUNEuJrrW/OeTX+/3
8lursyNMRzSHv7/M9ye8OY5hkPR1k9r7fzrcny99+ZeZV96+cdc/f+372pMv4E1ZWmZs1ajb61FB
tPj0g2hk+3jZFH5ycvWw3oocmdns8gBtbsjoNkvyN09GaZHu9DT88eTvfzK60bVnkvH8c6eXP8s9
jwkjkR9I7v56ycsDGrOMXSS89Zs/uGzmVX/XDtW4efPSqS9nSzTIGhBR9vZzl7hKwj0NNGhGf73K
zwdTEWAuCNINbktt9fuBg6Hh14ED4LNmIGfjdkSVQuGe9WbgMFBj4ISuZzGauhnVIBapShMSAgtX
ZF4FWJNnYaTqeyGb8Y9/ZnXNNoQaV5PQbHLFABHSI33V+9jJItMz9qw96Atf/vDybBfnxSy2JJSk
l5e4/DIJXXAPMt9F4nUnVG7Dqe/k+A6lxZRMJ1l7OJnQ9FG0znw17raXRyk0RoueW8F6nJ4sScG4
5B106LfYVCgxO5ZX24vLZmnFyDkNiliXzYHVxY4U455qDHt2GcePwAufLltcSuZZQgx72TJQu91U
1l1MCHI3LyyWiaOd3FweUyL6qeikzpctq+u+4LFrD5ctNNUUIrzWA+fES2iNa865gRjry2bHUnUZ
kJ28MsLOP46RlO1LjRIk5ppbc0QT2ubDAtSRf335le1qz7aZKofLYzKrB0yFsbe9bKp+HNI7s2ws
yPx52BaKk4UViItps48MGyMEdyZ52pR8WT82jQlUh1cpUy2/aSWMp+lIhq0p5GUBhPjq8qCRyJ/7
diwPl/0IWcu4M0rK5vt7MJl4B4Jq02WzRdnscLEVi9Hs7FsbNtTOzsnI0ioE6B+crRcdzc+eKXfR
CVQ+oZDpaCBE0N6crR5LN9ts1QZ7Het/qS2yRREy/uJuTw4IPcmBYos6cHQLKeWykU2/yVT1Yahz
7fD92SZ26daDbXl50K8s3bH/3lflJcmhT8pP+pi0tyzRoluq7jCo3Bo+yY/9uGF6o4jqE+DMdoMv
IHXo53a3WZJ/G7s2/TL2YqMpkvkoF8Rkp71Z7Rtl7A5mqraLsC7bZ1KElpenggwtZondRjdpEQdr
uVAwXfR9eW1YIBcvT9FTwDRirF64h8bM4pCItrln7PABU1Lo9GpbRB517UnDPQwZNnhz2GkstB8p
3oulpJXFbuokn9KBkMa2bLvPlLLtUrc+Z61fz2EGjae+1cytHCuI/0O9fKBLceymfVVJ+Zl5j7il
/145xOqGG+G57pWegeG87COM2sVgKc2z2nkKlZfJJ2dI58DjqGXdzmZmVed3eeqWRyaVj5ctf6i7
c4BsX4mM/M7qRv2a1iG2BbaEPWZ3V81g/UjM/FdrHr4D/ve2afjLguf/tiz6L4q2p/H96kr7jxWR
0wxk2r5e61z+4K/uo/GnhkgADjjZO7T4pviAH91HQ/yJ4A1SAvnoFjkT00M/1jrWnzrLDsgOyFJQ
mkwKrx/hXOJP+oUQH5DLIf8zaE//m3Au3tkkHfg5KOgGRWwhyJXRiQpg6z90krQGCxNz2FzFmnYQ
ss7kUU+VLdKC7sD9K1rVdR6jF2WmXkWZls/Loqp3GLcTWBuDX+ziRML1PArtrhwsY53ZRbRPLRto
rNqq6RyvXKLM4GS1OHeHaht2VGQwNWvLKC/Mq9Jr0mPlW8GZ+M3pDqRiSkPjqH7JK0gzel7bZ0+h
YtAM8FxR5bnKDf5cBEy1hHVnljFxOpVNVdG2U1vvOqj64lDIenSPq7ueI9eV5gUf/hHurbaQps4c
GTrRMY2GaEtn2JurfSuFsK0LcqeiID/bnteebQNWb6mZ3Skf04yMd8RTJO9ogxbP4kgAsqlGT77x
EOisOzozR8UNvcdKbupj4AeBuiD/K1+6bu9/YYAMWSLYxQpXTnKkzdd+MkmVfMRHS0qfbLrdovRS
cSeyhhRdQ7HW5dhWiGdk86XUGu/Kok4yK2ql82dJ1kO5NTLgX53unYFhhusKY+4KLKd3UrII1U0h
iZqYelU/C7SbezftamcIDRvHSqo/V9ihFpI19ZrJinB3vqTbT5WN8t0mkArwX6uMO82o7K3HwLuy
Qr/d05jTnyXEELsQx9y1a+rVkp3192ZkdYCCXWOj0DS/Rulu1LOh6NoX9InZ3Ujk1IbSWPxQUETc
KECp1labNjR4QV8ZncDvCMX50GEkBbJAS2cxqnl8Xbd4WtKqsT/HjWQtBfPBKTixMFiPwYEbMVis
6XPAo6zAZ0Hzja/TxpRPQZvZRwwHhZM0BXXlUDPhj1XCpMJXh3gqC5seMjS0dsNSSTq3rhF8rvLC
XnhlEnswMOIJCBtI5mfPBadXFgMU4Kqr1DnIR/wyWU6vMtMxSiZ1tk7VsT0Dyy5c0AW+Ns5CDUu0
rcLgir1IO9YJQQoavSyQYzaeeptYADrwImlmLt4zf0PDyDyTlaM6nBT+rX8pl41ynz92Wjs8l5dy
mjYqqek0eUKfrJGnklsta/5m1KKJQTeV47x4qsyFlypdMGAnX9b0m7CGTsW8ZirraRpo31k6FfvC
MaUkSBCmSQV3KgYCyGKa40e6vzEbrafnOFUOM99NH/pLOTG8lBZ7wLyAX6eKY2GX9SmcqpBMR4ON
ldoEOdPwWGo40E++0sGjRG8YbIapmimmuqZ/KXGmdIfTeRJO3vqpBoqLxHvB26IehpGxIGnHah+X
zBnKSxVVCSK7W7SmF8AO6nzEx1Pd1Qsy70WdarGCtO0jbFkqtPKlTlsNLCzVqXibJlRXtUtFt56K
u2avpTZzuT6DSknxt7/UgYtc59OTe96UdKkUE4KJkQy66YNSWhNj/FJV5rNMHoQUlw8y7oMbRLZU
afxLLVqdytLmpUKNDxTIyhg07R3t8DI/pFMlm5OPonalR4m0ENwPsIDWQxhsSdJF7tB1SgyL8VIc
b5IGcZdHKflLVyIWPCQUoOghdUzZ53UpcIKyw2B89iKXQvX3rxjfIFX5nFEvwwPbXErPQ3TqKITj
SvVV0d/I/USzkmxFupGpYz/ZLq1P2Jhl+eTpuAC6PpXPAAr1kwLBECBQ7oHbn5oIWiWNaBeQJ+G9
LPEaB33R31quDJUOLQtlbrn2HnBrVreRJ5ptMbUoJJ9mhZ7a0lrWPdDloh6OStLIN4pe5A+hJ9Hq
6Aw3vdJlm/6Hbkf7aDQZYsGElZ96AiSWAgHJQisCzkVdivovAZZF9NWEnQFBMbEGzaS8L+97y0dA
UnF97GIV/C/YRS1WF0ke0rrpxxG0lzyaC81Mwq+VpiP1TKtUO43U5yggAEDt9p5V0gZqi0i/t6Y+
UWz6KOnT7+2jRqftqheVMHZqLKlfC1hWKVwkUn+5WaECnWdNqpHv7TZj8znPJKNepZ3QpvOsJepj
bLWhQU5TvFQT/ATvInctoyjJRVZGJuIwZJj2w5CuqoB88C4o9iaaEgt86BBX+RmLCUU3qQoYRKw0
7+a1gdN6R7yGkMh7DqdKvz9iLKN6jwIzk2ks0f/C24fT3ZuXaaQEC8y3bncIzd7WTx5Q5lsx1KE1
J8+7jbdtZQ2kECVdfDFN2oKlEWrTbxaNO3lpkhLlBGHcbAqRhPZ1hiQGxrlnqqhFzV4yb7SY9RoN
GmDtACJ7YtLLNtb7s9n2LLzngHRaT11Jqmo9YGlxb+3AbDe5zfi9rIZGvqPnyiWDXVZaJ0Rsl4uS
oFIAsgogNw487eVNY4J8kuw8kM+dp3oCmqBLLWao1PEBlg6LMPpktrQl/K/iq665ldNH0sCtTxhr
bgX9UWRd7y3cPsxZKsqGmCcx1lCYO0R01JRAvxqWWz37ttoAKdHkDOaPm4ZXdFYLoJFhsYpCNTrE
gLFmvosqfzaYJYP9WFYupx9vO5mZNBnuG1NA7cjiLP5EbEW8QlVdnjG5j/eiL2DsWGPA95+F0spP
Ynldt3KFobbqWriWRXqmPCvt1AvNG0FOiA4nMdYgYe2lRD+HIlrolrPRC/PnAmMRCAYrOox6Io61
HBWbYWiLTWTK7lM6EcPpjoTbdKKI05Vsn+jLundpCMoSkqVdL7sI/CUkkGJByl7/xWedcWeSJ+eD
QfWheJj1cM7TOn1kVSyv1MqV7tW2hkkXkSC1cbn1blphVXd8BFY1y3RNftLMPFy5Wm/ewgAOh6WA
I3vy0167y2LDOEgazoQu0tpt1IbWQQfBPKcPYAFgTvKVizyHlfpRz+FyM2978EQC73UEmTajWm08
ASpMNwplFSd2Jy7sKMzkUU46tPvSiAy0y0uqSalyMgzT37SjpOzqITKuJwPJLgcfUczbPB/XgntZ
xEF6zHRQ0HbEa5ga1VhbuNIT7moY5DC/kQ0rYVMd/aZLtFnD7RaVwkj3g5OtHShmFAXI+E7Q4wbu
5H8VdijgKdjTSR/YTbftCFl6lrC5bxRB+EyreRAQEV14z6WXld90j1yyCtTKA/JCa1EZJaA/qPjl
NyOQu0NGNMA3O02Ko+jjdptoTb1qsAUsGyvwr4TljsfBVq0za8Lo2MhJvwmh5u7bCYyPVbDeRJ4C
oCixx1Vq5IUDsFZ2cM/DcigEyKwqGolV1Q2a8Fq3rIiAXkw2+GVnqVy0hUbXoB0MTm2Vy8br2lNt
ytK20oWYS16rLREc5U967lorKQkgtAokbmEXfB7HpJ6XiRjwmjN0ikCqFiWTvnlq1dxIuFfOFSCz
c7Q+EbiNAfVR3MWLWkMHleWlucU2iqHYx805D0cx8hwtndNnHZ8Kr2ofFBX8PtVGsfbQP2yR7iSP
NHTVHSJDZtJVW6xtASAna918Qb0unBqvyVVk6uHXwa8TRG5puraQHS0KjUlfmYzlvT/lFDAlCU7Z
lF3Q6Vl4RfspPWMXHJ8QsOV7HOA6KOfRRnpUD7e+FkhHI6vkZWYYlM7sMagdr1FgB3Zp6DJTtVS4
yHOV1+SGlZgjQKbakGFpzmtNEzcEiRSrPE0tJ4YksFYjPdkJqxmdkZnAtyhLhm86sQurkupBPK8w
scAPKuU7K8nTTdwpmOFVn1WS2w+w2IfsUBn6FymF3Uj4U0SdpQ3XcqvS5zXgaYVdbZzU3KgEUSX2
+KnRhLJRrRg5lBHL2bp28cPP3NqzP5cqk4lEEdImdS0s8hqslxnBHW2xSOKiE4ukysTBGrMMNLmr
houWVeJXUQrlXHm2cWPA+zshsnMPmqhgxKkaiDDUY15Hmas1ZABieL5XiWbAJPCmaxQRIsJxoIBu
q9OUYlqn3Cq2T1GK21nmsLKoAL9YVXcjcm5oMGfyCmpR4zluXJRM/f1+1w65NAvTIYLfrXTNBpgR
NwvZLlcht4KVL/RoA/Kj3AQRhOM+YQAmYbFd1qpRPpD30NozXVMgpYUF3epSJOZNiwQsmflp3G8H
mj1zSe/FOqXhv5SioFg241hfiSILzxXPnIp/0jGSUaF5cinW4OjHBwFFg0t6kkcBuT+KRoUtQffH
gVZSLyoZSjETc3uOIGR4sbIgcszCbk5tZMjTiOdCV7NdY5mVsnFEYCo2bhVoR7MoVQYhQqbmjDbp
inmEetu5ReqQgWFOtPeaCB7AlPMYzYOj0H/kfqvFK1tFsGT5MBEWWgJWc2bYZf4FdB0IRstnFUWP
Rm6WuKnto8V6YJF1SOAqqHsrVErZNofptsrJTMbUHSI99oyHgDnXFso8jUygD7OirPqtGHxrW/fk
8iBeaGd9MqTr0R60x9C08tXId7jUmi7eUPIwV/zf2LIcBemluDjCWxlIMyuyjVTa7p7TyJx3lSd2
vikpzGaA93oGaHGdK37t1RmSyJLVHINnvqjEFBfCsvheTzxuHLWSHaRcDc6hl5hrGG0RzH1t+EQh
gamvb1VrX28a1GXBsGXvFBN7Vwa8JcdflbwzGMsTVz5meSyRH5N58y7s5Yes7rubPDJBeUIdmOeh
VX41Isu/GmpagybK4eVIjtCm10OTen1SeJ+NATGM75f9JzvJoyUuRPEo5yYSXNnXCBaNSkB0OPzJ
oE5rp5Dq6pYle0coRxA4qi8kiTJA1N5Tu0nOeT8iN3UNvTkh440XrW7n136VBCuiB0lCCnvtOsVg
tZtMb8se1s6a7Dfqza7H6RRpI5VSUgm44MvM0WxEe6owTSdNQ33uIRSeCaNsV0Im988FDbMLevLU
pFywOrMgHswUFNIv0hAmt5qvJObMrrkU6sarS2jTCuSmQJeWdalq17ZbVWtsMtGLZvbtDTAA1r2l
qHZqxgoMTAKipi5JpOnbU4dPcHaiKzjfjFB51MkbeD8onGOiEzzyAk4Zd+hjH/ggHqQx9ohaVNF7
YI/1Fn4/RktKq/lDVEGmSayJj0LDe9sbgQ2DcFgazPMRgWmjuVcKM3bQnRFGKjPj2kHI7gD7611z
xlBbnZjGh8s+rYCZDnG3hrQKmIoLZ5XB/buFY4NMMLK01ElQ+J4hF0QAXIhjQRMDgHVGICXpMuBD
z00aV4s8NoU7MwxglnMlM1L6PUN1IhB0OALwhJVR5YQiqCzD0EGWo33NgmKgU+8BIW9xGs9VFhff
ZCMINNgdgJ/Vtkm3War4D6nEqGuZoOYXKW36rVwgti79qlsxASG3KMqkYAdDxb+izkNppJTCM4lq
1iYQg4bEbhiuldj1jkKE8i1Kq3bdS1K6NPK4/YJmU3Zq0xugKUzpSUNQOB0s8iupkLuvHSLynZX7
BFPZvf8Q5Vm+NBulfKQDnS8b8PtL0kVidHlyMM7bsUdoa1pkY83LgRi+uQpK5inMJARhGkUYqzTK
RySv3YoqWLC7HBdLSkSj5UDKU6TWxQ2Kfv8BsGhx06WuXTJUq+3ZIFdqibDZ+GaFIb/rfGZNnE83
NiyWzaWc+6/q3v+3ovZ/m9ZnSkl/X+qzgoIaT7qeTTX9p3pd4p7+8q8KN7ocjGEoJ2Tre437lwo3
l6Fu6BZOy+/Wm7/UPLr8p00R1eRPsdER2Us36keNG1Don7a42BJNWKUUpbV/U+Se5Do/K9ySgtl0
8utpb0xzrNHqzgde5miuf1SV9jqAOYYsYZ2o5mMdWU+qmt6x+HZefUj/ICf51TP298up09t45ZOz
XUVydSjWDvrLWTL5AvIPUgqn/tw/HIj6xqlqjInoiVSxHF25Z/+lWd9Cbr37/dsWv5rrfr7vN+6z
Xie5Xqp726kXXup0S3nZOPi8l81KOiBa0re0QGfeIv5AdfPexzS9jVcfU2iAQ9G5cB1s1w23V2hw
iw+ORH3nc3rT3zRQqskIKkyOpFsyuXEiR5uJrbLS55hUneqDZOtfjVs/P7DpyF4dAXFyppv7DdlN
oAK61J77iCeFuFXlZ8MtPziY9z6m6RhfvYidGEYfC5a7Rb+uvC8x3ZTff0pvzL8/3/5bsZNPAlmP
JHLdutG+h2CKneR2xAlPZMVC9Nq3QWlXqlugG0ZkWbNOTlSETxGA0EKbiufuEQowEXyJBxcoPaI9
e+EqeyIqgBpFq95IlbwY/Xg9FMkHNtj3TtG3FrkMC0/KktpR9U+9KpY4w+FLwQwO+w8+lTdu15+f
ypvBQjRoZKDZmQ4V5CPYT3LVYto7GqkUUfEtFsRPECJE6ccuHeb9ZHl8kOn6zsWtvBk2RM7d0ETu
4UTVtURCSwOWeHj8/Xct3jlVlTcjR5hWltUyjXMIUYDoSHRY0zpSKT2CviDcNH0kuhuLmJg3FFyx
R1GDpRNgfes9QixbLnpJe9ZhXHzwdt65QJU3Q03aoU2z6WM48na4z1f+SjmD9StppjvZYlhHn2T5
o+/zvSN/M8xUYZ1M0RYm+Qsy4TUkDRma9tLBcUbT8ahDMpqWktossKqHMSHWoCaRjbSrR+oQ67Js
iUpsSTurH2MZleMHx//ORX25JF9d1Ire5y7ePsMJN+qq38QnfyGf9cM4N7f1nPAhHMYffNTvvdL0
+1ev1E1LQi9n+AjkzZRZUXra4oODmMaJf7gbXbgqr3atdR3dBt+znG7eLqI1sDXo+TOTb9B4iJ3m
gwN477KYXv3Vq/iqOymIuSs17oMGKwKhBcsz84MB5Z2pgfJmQOF6G4B9DUwNHGs73SdUR3Jqx9z8
/jN679N/M5gUQRdYfio4z7Xbqtz4wQcTgXf2K96MFWESqJ4GPNKpgxctPbml8/v3+874Kt4ME4D4
xxLtp+2AIqHoccAmiM/1nKsPv9//OxfjZXh69WUWTS2TfQDwXnW1jSGcLHtxcRn1xAr2ygdj3Tsn
zGV68+o1+r7zwOBxWkrqHTRvsI4hKJPfv//35kjizcxCkyx8ErGwOV/UVbpyN7ZxBXkacPoiugVq
uDTNJdAJuiOB+8Fg8d53Pf3+1fFAJA792ucCGJKvaavNB/ujo3lvz9Po/GrP2MlrdRLTO5mxszXu
pAyQv/+c3vsO3ly0FZesR53JckLX3sXFBMGOD2NYfXBZTafjP4w8b0kUUT2YNW1xw4lFNQXnWrMy
l5aBFE/TlK+dEb9MnunF74/lvU/pzTXcjDLz4ohJdzVcSd7K+P/9+P/DXcDCGLNLYzqozAJGT9mV
Pvj4xfQN/sMHJL+5jmGQ4dAfFdsRN5yfm3SFeMExaXfMlVW2wE34wZzljXjo79mSPF3or04hQbDN
aHicnGO4r7UvFQk7Q/7VGmvS9fZl9W0kxNEfr37/TbxzVr3lNYkgGJOqUvHC6fWqNK2tSzscJ8Pv
9/7uh/bm2gZaQgp6yYKkXsnzYenPyRW2FlhB51iWt7mjnn//Qu+cvW8pZ5iyW3Itdf3/cfZdy63z
QJOvsi/AKpJgvGWWZFnO6QZ1fAJzznz6bXr3r5LxGWL9Kl9ZFyAJYGaAmZ5uv2lkxMuxvjFagh5W
HZSNJFgG4iLnt+E8eFPGmDjt4F51tTT8PH6dy0MCR7vtDFdr/mmXMVauUAAaTHRY+hDqdSQHqV6/
CtD4jQAqOOXGJYu7LEyIbsoSKXl0//vi/WxD82QP1bpX+RFSQm60763u/fKqcEIfy6yjqGErm1Vl
+CFCn6ZCLbC0aj0weu+a8UFb891SMkLBXz9Kur/IraUNoK7UJ2+JdUsGH/51j2CsXgR6zwwnWL0K
GWGLpPBXwLSi4BNMSbhh8T9vKKRtvn9GI42dTmmk+jowaC0YuWh2JPkmTdnPBwTNZE7rQFWJ4Vyn
hg+RIMkf6m6yWmLuFNAe1EkEevvio2zk1whcT9BYbbx+Mj6ge/oRIUe8X9TiBegeAlrx7GCgmrwR
AThbUDMZzwCxYshAoAPDT0EStoO6HIQWbONmsgcXRc/THCgPl1fw51gDlprvs4uaywxy9gbaq8AP
jGu9WI829h9v4RhP0INDq0WtFEevWrXEydFqIOLkX5ffmzc44wlyUCGpQGNRnxYx+CroC4V8MYBe
G6f0r+P4fz0NmgK/zwsaVCmoVMBHsR7ThzvySffFTnSrxwH+huyjh/xOvplcYkNeG8iK2zq4/F28
9WBiP/igABzMEBKGNgAk30qT/x2F4/8ETgCDv3+RAOIwYFQaVOaqQwZdrTp5Rz3z8lv/7MpAw/19
bEUB/Ak3Wd0HJPBWAmGN0M+eFC77fN6iHF6hyT/4fuR9vz9D7Iep1DOk2FpX8rJ3JN3t1FasyYWY
T+Mn/uUv+bp4/LDwBuMP0OocNci5aD4gU/emWIHLnABBokJ2KnmtBvN9UPXSCaGdDZwtlEjUrArt
sFMfw4ScjCheAIfNDJCNq+iNjKfdmFaFe/ndOHv+q3n07OgjRFmXxxkcujE29mLWTwuNQD2wRV/L
2XoG4woE6OnIgGGofiWB7gRVPaN+vO7FGU8gR6G4TIuh+QJQEuquN1Fr3lgv3kszfgAEN4Wad7jv
qpCHsBIhBZR4Dp3L780bnHECipaEfQR4PSbcHae3Rh6tywPzVpK18siUQKKOc0yo5x60G13gjH7T
UthwjrzwsZZMzg/JojhmY4vCLRIl9F6HfNPXgRylefBpda6wB2qx3PDynDnSGdPPy1kIoW2PUwz0
9yCr0YTydYcLnTF4gB3DbIBwom9QYI4mSyqmm2F417Ru41jM8Vo6Y+qUgDwFrdSmr5F3cVXNHibo
N8QOHOXb5XXmTc66/mcWC7k1JJLW86os7jQVJVe02V0e+Ys7+wc/pa+PPBtaBvZAN3FVhztU9vlD
HtBdZ6W7+kbwAb7xzN0WmexXFemnJzHWKwLRpgn6bPo42T+1qxxpA6J3EDkQF2rHR6KYEBxS6bsq
TX/Q8Ow1IrCGyIIiZS6+ECAkFpDG6FQGlTok2EBG9B7mxme0yMcsgaBCAe5iFQeQDnVvFR2ISIb/
gQrUszrHma2hs2AYwd3UK4WTg6cQaFxXp8opjMNDJdNnAWxwnjgmJ9AWbp3/efuC8SlJJrakllDu
at3JWRwQ20MK953uACqxoRgq2aUj7ETTkW8vryVvlzBuJu21QRgHARMMDRYSR3cxlEOvG5pxNKgM
RujGEGBD8WuafHbyhtXzPIzGeBiVQtqIZC1yFC7wlg45YM3zZ8NZ7/uZm8vuZkDmrAZLOQ1C7HFV
voFkZSi9hmayB4nbHeDpBzRPa3bX1q/q2Pae3hTTfkTPJgWUuIA8R2SAOCZBUxz0niGiiVzEVVPK
0kVH1KxLENgZfiw96WowacPGwJxUn7aSTJybdGw06SwkouFX6DRGIegwlelzAxFN6IcqFhRRodKT
BFGNI0aJOxCtDUi3FAeIg61KIH+rPodoSKcn1x032A5jsDZBlmZEyUBSXsLoBfRE5dbpnbt9GO+l
ZuLULgJOBCMYHF/Qr2yXR/kO+MkRCHavcIVdvOW/1nDxg/vSGPclw2tMZE16FTLoaMD+E0GMBjQ3
VteC/D/euKVybHglDzlfOxGXd6DvJ9UHuCcD/sdQt8qx8leO/acvYPxDOKpJMtOC+nJUn4Skv+sh
ZQw8VQ/59kE8TI35VKcL0C5mWVsELQcOgTKmNgz/yoEINgF0FZRRzQdYDV4FU7spQZojaObjMIcQ
kW5u0Mh1AG0mNIjBtxyXoGSgy12kofzaChPQlsPyaHY66q/GINs4G+9lIh3BU2+jrwXcYd1eHvIX
MFd7WTEEdTQjRdKHsdU19Q0I4oD3g8bg0pOTBomSuEqftLzw41HexeCZtpbW/ESLhmfmU7Bk8mup
p7cgy/hFesMlQgpZLshSLmhCMw1g5qcBOPqFuiP61J1+1D+KJvUhBzLkujOm8seYVIei6VobvP2P
pirLEC4FXcVE3KKjxNUrsm/M4tEEv6IN1BfkwYsHXS7u56J5pDOkD8HIj2O7IbpjiM7xakh/ofXg
AIZuIKW6VPZy0fwMB2CYy7600PwlWi06gZBTQ2MdLrdxgoCskpdQqT26AB5UVpMNoB4QlaHf5u1L
AyJUtRmPMSQ+3EzKH1SpD7re7C2oQIGvKBxBZpo/g/hfsnChOgIW7lfVoFqKKUAuvWiBPxp1S4Sq
V4k+Eig+CyAhFUaA7NAl6OtR5YKQDC0m0yu0aybIbWq3pdnfqLN2F5da4lB07aXNcijQUygP45+u
7IAIHKGnDN7PAdnUKhE+mri8b/Tpfa6G35VJ7Q48oOh2mXM7o/1nKpeZje13TBWFumVeWHGbhyfA
fD+hzPaptKUHRtMXSFG4Yg1QPfoD0HsyHYsq+gCV+A7lqZOZN57UmoZtILfjxJpUWIXZ7McxcSYV
smZtnu10qBNhw0SPcUfQlANFWxPC7+jv/JiIhuZBVEfzObtXGlqgdIQNPEvaTQdZlLQUfWmGzhO0
hzPLmNRdmCzPphhDi8gYV7z3vUHyXVINIU4uTWkZ4H+ziFoowAcLGfqehkCMxAOU9TRYMoS5tfIg
luoNvuIJKMMbqdZ3JpgSpWG6z4Hqh1jVfNOMENXEmRt4xH8NBIA2jsGcSjqam767FkqToapL3YAf
XjwgLV+FAdOQDhrwvOMTJCw8QR8eIFR90rIWKwQtI5uW8b4V6ITmUbRzghn2EbbghZW8kabgHT9X
+uJv/k6O4kJdQSIr4AUtd3Z2Cj9wPMPpiNj1I46EunM53vJiBcuWX4ZVTMsmRUqkdobeRhLGC+9z
e9BtaOaBbtWubO3h8rPWS8sPnvaLMPnsUG0oqTDisorkNTgeEl22dTPzY5/qn8R4mfqNwMqJFSoT
51tBHQexa5HFbkSHQMQ576eNoXlZEpW5cSQTyD+76CtDPrqanTnaXRH0juLJAbg2Ny5O62A/TRMT
vfOFdoWoLbjzDeFOEiO/IK0L4tqNHc8bnonYkOMdaV/Mql/Uu4We0EcCn7+xm3hzz8TpEKyL0M0C
DmTo/aH710V/Lu8c3rhMjI5E2czFHGWPoUVULn8rw8Zk8MyflRswgEVfItlAGt+cnAINA1RtD0pD
PDH5Fy3dLWCMH1XT2UpV3uRkcZesASuoekg13So0anUxOmDTjf3F+UxWlWcUtDAvjBhOTgJ8BinF
nZwVGxADzkFNYTIJJdrNYojvoc2qQtash+xZ7nYQPUef3SJvlcI4twmFSSqEAzj+EhmZSjndi+QR
ZLVoDQjKuPcv7wOOB1EY25bLAkeFHKqjaJkzLcACjoYhoTSP7ix0ux3zdArtoYw3rqq85WCsfchS
WZagGu1X3fIsiP3DAgz3xsbjWKGyPvPMFzbQ9dRInKCiq/4uq1+p+icfNvzHGiR+8B8KY+BTNwmj
DrZOJNc7QJFif/aiQDxEG2vAW2PGxlt0zqdFhMZ1QGLdjnpLE7radKiFjVnnjc/YOmQ5qqhMUPXS
psJSIfmM2gwp/pSbYAbeA5iIb4CqPIXOqeZrreFIYJVuhs7PpbsmuS4twAKGhVg29TjECaIXlhT1
c3QLdJPoXTYBztuzmGEyxBAkUbC6bSQfmrT1iAhQG52HvzV4kS8/g7ODCGPGpjhHlC7LioqBQlZg
uqOneNtVAM7eJ+unne19s6YitGOo6dfoDqOgcnXULZPlzQ5jspCHAroWzfj+Iv0l5Aa4bUeP96Bt
vzwxvDdnrBbqt4uGBAmS+BVO8A9yiGqVvLHvOdgLjTB2O0ZTqTQiyM+naWlwMDbA400filDOHDgf
dIRN4OkHtcJQfSRl93r5i3hpEVYFTEqJGINRCjwUdu/Oha96UmA4UDM9iVB/3oVP0CpwgbGW3MsP
5DhVVuZuHrRI1MwalLLVXZ3lVhUl1nUjM3atlzoFN2aDMpl4qgywhWwsDOeNWSDvJFViAWE+ChJm
IObb94hseFLecZJF8apT20+4Eht+40xfgIshUF00uyPHl/nzxlM4JsFicwURtCBLh1yi1sb2mH+K
aY5yN04v4Sb8lzdDjEE3TVvHgLHhcr5X9qbXPw+v87vkqz5Evj3xE9m0p8tLzPsWxrylSUhikDcD
oppWXiu/xwpIAJIdXcqNsMy7DrHCQKDdQbPbopi+Gagn6vd+aWvO2qnqyN7gj8EmDGYNZz9EaRZt
W6CoC/Rkp/vjMqCWWUcACJTLZzbkz91MaksS4xqt6Ui8mNkr0dFuVYRbW4Ljxlj5VWR1NaBXsKMl
GSzcfeZ2qT+Kz5fXiDc4E79RG6tGdCDAjTWQvb4j7U1TbVwgeUMzFq72ZQnJMOTbkQxBxqRDa2gZ
RUE9KBu2wrNIFogbtj2YrGqkmRQ/BX/FzXKAzLS91HYIKEJhb2FAeV6XBeY2vTBJjYZDzrhfvMWp
9/UREKLUXnzDKp+gpwKeepvebmVpORPH4nR1eao1qcaRp8yzWwFt2VYpoWQhmhtHTo4D+PrMs4gO
668E3JRMHwXLhxLa0SC1VP4/TR045sK/5d3/s4n/U/T5XQkm6nbVevrZVP4D0k0n8CyCrtwnjyti
rPWpk1Vu7YSuiUSZtfYYjIHm5iDwgqTFVjjhJWG+fj/7qNDs+iHLSySCEBpDq3HkvezGbgQeSRBn
oBoYBR3kxq+LXl8O6expoFXRF/AAA1o+n5QCPmDj3sdxmV87/WzcJlMEqECuV3L5Jo4Cs8d513Sz
/Ndla+cNz1h7jmYhEB6iypsAXZmovV3qzzP15Eza8sjrveIHR/l1XDr7AJA3ij3pvnIuChYg8QQb
bdzYDK4YGPZWZOE5fha9W5IlAWMKHpOiydWJA5BrHCAWi5JyuSPuGKC8UW1uLc6ssXhe4GlNaamA
thltyUMeycuqPRSMMGkgJXFEJ3Ez5BNBv3m3iexdT5E/TCOL7G31ucgFFSfj0a4ah3g9rAi9gBnc
G0HJNfrYKilyfAGL6lX7rO2RJAccVi6hYeNDhGPDRHiO4Ivu+2wrdHOeLiFyY37j0WMYQF7s2BzA
IrS8DhZwqvf6cXTApRV8kT14lzf418Xqp4lbv/PsoekMHbYGbFb+HKt3GiSMwgiJ87GTj0DdQB5B
eWwykCOiw0fsRJDaZurDGCt3gFqifxwQCKsRhUPbaS9Doh5q6FVZSCkcx1h6JWJ6G00r55ExPUy5
4mSa7kJ27U3uoucF+fpOSXdz1DoQfD9koTCCAEQ4iGHmJkUejHKkWnG9HEFttwE047k8kbmCGFWI
vvfVCCoIlu0UF2wCu+ZTqSzzCAIzu/sbOvqfy/PK2yaruZ9Nq6k3uOfXC2rnq9AmWCo3wRu8kRmX
NGe5ockD0J1E/YzAmtKRx+temTl+yAWKtmabUyitnOoE/CnVVUcmlcUS9xpodvvVxYUEDPRQtAqE
bmNJf77Kgwn/+zQ3HaobwBAZPiirburuuYNmmg5WybRN3H4SEDSbIGpJcHmG9B+dDPq/vz/NaMrO
0MMVNwp5uXR8p9FHRvY91HI6+u/yIziOWmUhxVMjQ+OsnahvrsgrEqTH1DZOqts7i5t7obMF7uB9
y3qWOtugcmoYckTxnEjNPkcBRGPiDB4VLXlc4gQtWptZ35+DgcqChMGyBxkgdaB+OXZ+mX6aLTyY
9LkY/zvR0//Bpv5HnbmvUEjsMzwAJMq1leQ0wH7b2F+c/lqoL32fphzl/1oakcwhobsC4cD0d69Z
+ZOw304Y/WzRKgsXFsU+zzoRS0GhWowDXp1uHC5+PherJmPRFOqWRr301F9Kcp+H5m2ugEk83yqH
cIZnQcGiWFVEV6Q1gaw7BKpcYlTcStAPuWwKX5fS/4YmlQUGg4uqNkEWSv2iHJAfynZjBA6lSviX
CsSmy3xIlPqB9sZNJIJRiKiNnSmIU4uwvOpKdTNPEFHr6q6yyrKw9T61ZLRj29NSUCvWpTeUCF4h
zfkkbEGxePPBuAcQlaBAEM4CmlfVU90NAeQ4/zXj1i2HY0gsuFiL+3kKlyoMNFJBUJQ2tU1RK1Da
bB/N4hbSm7MZWZywSSBaarR6CLYd6BwkCoDKmn95QaWvDOtPK7o+9MzpkCUaJJqkUQD90hu1yk6y
lD7PWXaLrhlnbOp9UhQ+2JGUQ2QMvzMRFIZq/zDP4MNTQeST4uMNkB0SMBb1WPt+pRAV+vtRR38F
lc0TTWbJMqJl39VpoKbTIeoTLwpBq4vgZkUq6I36YTiAGWvXNGXmgVS9ciqji1bmxCBR0schzICm
GKQ3tF+DmHNsRkibT7dxHweKrvXg450BTqnG0epSMkMQHlggA6wEzgA2NLCEFQPKzIJDCD00ECGz
xalubShSzA4k0G7BiQNmCrF8EwXjlyAZf7t2vu2FyFUSjNin5UcUZ8fQFNCvoUz71KwOba889DV9
VWcQ9kQg8oXiX/07JOhUA39NIFQjSN7rXZfEmldP8mPfLAPAPHViQ5HOFqvitApThG23T6cUwbE0
T2SuwSCNCK+DBWeJyDGrkX8BixxEdmrQUYvNHyCXR58a6aMUTreTpB0hJxmAL+5YF+19VpXPaNAo
raIW70iW/hVNiOSBoB9T3KOCqaW5W9XKLuyr0DGE/E4plZuy19w2jmYLhMYnkOTfa+VcWgpJ7uUZ
MoPRDIHC/kGYl5cBl/hwitCkapSVkyTtSpOl3qqN7rbq+Apyz8elTaBeJ1Q+dB+ADiW7yxuUExN1
JiaWy9q92qALV6bLyudrN1oM0YgWCKdBB4Atdi4/h2PJLPw2HOUi6fU2DDJIKoVG+ZoCM5XJFVRL
wN17+RkcO9aZs27XVXkliZkAjeK/McgI84fL4/6crVB1JiDOxTTKUHcMgXFJbuqSnnpZABspyvhy
J1pFPu+ySfcuP4v3DcxRV64MrSuNQkCt7LmWQqgKb2aoeEMzoTEFFSJSkBUEIj3qIzV1Xx/pXRdU
rmSr2HhWcdSfLn8EJyqwYNcqWpTMUCMBWb0/GihGzDSyTU3dWGbOVmIBrlVNRxmwagSFFmkDvVN3
cK+vMYp94Ljfigm8hzCBLRaheCirseC34jGZVSsDcUwI+IkZqhvnLN4krU8+CwxaIxnN1GE50CTz
VKu4wkdCC5bYTV4azuUa1E7fn1DlcUkUFbYNxNOpuiv3wGWDLx7kxFj02cHtz6cQ7TxC2bcPthwK
Z5dp6+9nn9VQpdQnrRfQsl4eNLBtQrJ1owrLWRODse++aQxB7bowSOgn0QxvlEJQs0HEMGu9yxuX
8/IGY+kg61VVAPVwEojBdSmobgeGteuGZgwbajWglO8VCvTle4ZWfmh3XWcPBmPXOUS9SQKxTT+B
AtzUHBFgrEw8gvL18ptzpp1tjonNNoqWqhV8kbyBIxNELeirsiJ54w7OG565z9JJ03JIvlF0v4PA
ZofmByh77frNCgBnTdm2GDWtzFkvKSY+TzyxGnzQDL5dnhne0Osnne113UQlTgjhJChY2+NeBBG2
OG8BmThRh8Vh12Jfo9kZ1it2wmGsooeUlE9yh74bNc9v9Cl5hsjpx+UP4eQUWDR2rpvjgJZkwVey
8j1f6te06f9SKO2AYTy1zEp4i/rh0ApbsChOZVzVGGsA2/VsAhECFEsVQ+ljCnQICreSAZrT9KbT
30xJ2ccg8S00wbn8iZy1YlGhZRqbYhvhcJCEt324H/Onq8ZlgZ111OZ6loJyK5lriyq/oTK7Yde8
SWKBnECJC0XYd4K/kBog6OItHwsHRIvHzGj8IUse22jsrbGn9zgcbtyfeckYFtIJ0eA6LtsaW8Ff
Zm9NyVIwLFAJ7GzpH9TMvK2sMif+sahOrQJNst4j/hX6r0WxQW9rtdXGqZY3NhP5Rj1uzLwNBXQ5
QhG4aCxliaGnu2H2HI+lrlvszOzNGTyIBJSovlyipQvEwFCsuE2i8S3PiqtgKVCt+/4ICG2l8SBh
VxlIQA+rmIywgyCCd3nP8qaHCXPLAma/fsDoYQd9hvyt1iEtSp6vG5wx7TZB0nyViwmSeHRCKLMY
4q2c3V83OBProH09AkveRoERnsYwmMXUHuQrAykL1oyGDFzqDfivkRL0jHrlVye+ms4P+tgGl9+f
c91iMZt6m43SMCLhDMpnZ0kfVghQlGiQPbqVu7/XPYM5ukb5OI1kAkPDJP8p89cUqJCweC9BYbZF
VsfZPyxoc24nLYpkNOAl7eT1FDLfPRAPBKKoG66P94D19zMLy1Khirp6ZbnSMyejxDOHOTDNfqOC
KnMsmMVqpnksQ8IePXJSBi7lsq3uo9TYTZAcchaZukKmBIaJE7+cCruuFf/QMHzKu+QvySfRUTvh
RCmyN51GMqCd0smOgNSz685wazMcXAg9ut1I/pjq1DsGMW60THOlqcyvnB3GOcTmJLZgVEaSMATR
PEnsegBNDdjeNjYpb/YZ9yA14BJM8476XbuvmlO07Exp49LDOdQorHNQBPQuqVBSVIsPUzkZeuwD
/WH19CkENrRuzA2EF+/uwzLKoreERMUM1E/1e/C6m5URpDggZSMTa7lfbMUb9uWuRNsv6mKgA7ts
eRywicriRMsBXF2JCnzxyrmADjOI21QHxYIftJe/GdQGNg4znBViIaPmQLRIWkCBmUp7VYcWQGML
0tZX8AZn/IdaFCNUi7BGCWARBpDkQgHSfpUm8XXhh0WLjuIshcWA5D94pkFuDp70RTs0yZUHC8I4
jylW9FAHIBjVQnKC4Nl9FSr+3G6FZo7vIEz0B8/+SNQa1jEWt0m/g+iBXbe+vlns5G1dFjUqh0UW
9gQlt9bNngavDLSHxhluhNfkUaJ2/462XeynBIyOnuFe3rjru/+QpGYho5TK4QrEg1mmH4b0b643
Lr1fgJ6fBmbsHUJJuTDmgBE1XveWxBb69ipUoSPPtDu0wpWgI1Htyr/WLpjjQSsLJXJzKSqJYGIX
BOIlkuJQfYtmiOO9WNyoIYPyVVMQ9wxol1oJqT9U/NPIyx4Ixl2H22veXUfjBKH77yGwHGJtyNDJ
5Y+T7ECNAr1D6Udq1vVGEOF9C2Pl0OqGto/UUj+etKORy7bQgCYRAnuWkffPbaa4k7pFC8dBIahf
cfgsnld9E5FBXPcXkDjZnwJ9eV64h6QAZG1QnrC6xSpPW2esL9DjD5uO5W4dSAX6FNCS+roWSNAG
92fXsBsHlFVe6ZvuCmI1XXDva49SZBsW5LfsbSAg5yrNwk3bLNXktkeFkJrTg5hJd0sMMQyi7Ru9
lCxBUj5kcfInyDFcNl0O8FBlYaf1VNdzFi7UF9L5JjXb13oBYqaMnVCf2yBD8wzKG9AJSGTiSZre
WTjn3inCLONl8t8CtFOoCbUhxfhz+YU4voSFoiZ0HAXUNtB93T4sA5jKIcR23ciMM4mHXhFiii8d
ukDpd9R8ujwud3sybqNrhV7oIbDpm7INXMXKxfjcoGn4sQN7WLGPHdMBXHDjYesp6ofdyQJSNVPE
1V1HrkV/bF/CQAoEQMQgREfAfC44xnVz9RVczizOyIk6tAW2YbR2bivRZyy1W4zFnAjIYk+hWBKV
eYjpSop3LT7mYQzI8VuOsuDlKeLsIBZ7KpMIen/iuhwl2vcfoUN3eVxeNGJhpyK0PfpMqhBZVYSh
9UyoPGU4OTsziP5sEEv7mS9BD3ariMBLpnxtuLNVEKBcasjATgP6v9LRQu3GK15194vk0zPvrmvg
Ur8ef/aYsR4WNZpEpArnD5p0uIm1UExzzC1IKOdEyCJOZ9KFlQDZNR8c9Jakjk6t7xVabiw3bzsx
Zt30GkRIZyz3UJx6qIbo4ATLs9M4bXEmc9edsW9DqRQ5AzbKb6iJHngVvIU9eZM17aYq0xPUcaFj
JexAruMrKXgZta6A7JNWntAX19rDUN2AqmAL8rjG1x/Mn0WlTjXRQUkGJ5ZAEEnKcgjqToklZkis
J6PXVSTc8ACcaWURqehmR+cBxUdHABj08bwjQv8yjvFzA6DjZYPi7AsWgTrrUZOSAmAbyNCN2t2w
gGbIu27o9avOtnQId5XqpIYWWfiQzb+hDFWk15WRWMxpuOSK0i8oCEiZpy4PqYTWjHlfgLHhuldf
3drZq0OESexTaqLVBI1Qc0Nt0XyHmJNzeXTespLvozc0lJRcwOjpDFXuB+CD3B4p59Dc0lfgeF9x
jVtnr79QNS1ME/umLf6G/ZO+xTzHe3HGzAXI7AF4gWk3JlwnlTwd7bZInrRoeWsmzdyYHt7bM6Yu
6Jk8GCBA9cc4udFyRfYTAQp+l+f+58EVFtUZ0kxFq6ZAATA4dmiHqTayFT/bkcJCOse5hwrignQ1
nWs3NfujDLyQChXyy6/NCUMKC+KcVDSlJSNuxFCwddeOBwjJ+q2nWfCIfuhs0Rz8vMIKi+NUlkEy
1RQ4CTWFRLicGACSaPV7aoD8Q6s3Fpg3V+vvZ9sTyNNy6RcD+z/b6wlQHtqdXD1enije+q6/n42d
G2KChs1E8KUayld/9OXtunFZmx3ntqpSjGvkaF59mqP3y+Py5oIxVblaICGuof44ZupdUca3Yqx7
rSZtvDZveMZi45UKCvLumI78faAeQWeMMvy9/Oq8qWbsdMgMQ0QRJQyWqgDYUXLCKgouD83ZhixG
02iMNtGhV+Qvw2sRuxRtWDJokJNlq5TPmRcWpAnGsRJwOTxApR2QX5MthrfxFvfnz+cDhaVtNQDy
01KIkQZ6NtsxegvGdNV9eaoS3ZXUu8tTxElUKiywEnRiPdoawAqvQY0OGF8K6XbrqzHOLZ3m71Yq
jnM5VVho5dhFWZsQ9LYnu/RhzKxutzKXAfinWAbYhnD3zvamk56uSwApLCfrAOCyoKItxi8gfUue
oX2JVozrGroUFn9idmlcSgIGB9zx1FbZLlWpu7EgvGVnTDkDRDSXjTEKWnCnCqZy1LPizqzVHQp1
dhyjd1VuXbUDTck8vuZD+Bgn4FQsQR5IxJ2s5pY66F6WXXl6hCjbd1c4TrEA+Dm+VatBk0nq2pnT
Rbb6qN7VkNn0L382z1QZL0BwyBug9xwG+fBLUWrIGPeWqOMWsLVknAew2BVdJ7HWtgBR6EO94NAB
OGsBsVR5kY4ZOnS9y5/BSSAoLKkr5Eb6SRdJGKwBdpb90R9eh730sbKPQ/sim6DKdl16XmHxLDVu
YkMCSDgYu2Qojg7eJCgOiap/l7+FN2Pr72cxsKwFNOWuaB+qPs5k8BIIiYXgTNPNaWPROe6ThZxq
saKVaQGIoxwrAemnG6WD/qexbBT3OJGFRZoO4jDONAGAwehr0ZoW0a6GfmNyOFbKIkyNZQDPdgZw
Gx1+AbotF6EzFB06ncA3H21miH5OIYLh4vsSGFIXLtGIL1irSMOd+FI4yBt8pkfFEY4iqF+kI+o9
d6FomVfvKsbewd5WhYWCRRHbzjKn30XzMm01rPK+h7FyHWqwQ9vpUZC24CBrR4hES1avp+i/zFKn
mVxhCSHipW3c7ziPY9GnMrYVRWV2RbAg3EAxavSw14Kt9PLPiXOFhZ8qkPOumnpF6BqvjeaCZ/Cx
mpw4RkoJzNGj2FmXDZGzj1ne1EUpsyxd93HfpShRKwAab8lQ8PwVy5yK5kdBhEY3IplX/1p1QULX
eAeasnFHp7N78KTe5tfdbVgQKk3NaVIzuPiIvKjyL6l7mM2N4y9vhtbfz1wVSTR5KVO4KtL7DeTb
I5BoXp57jotisXd6amhTIqxrLB7nRLZ7NFusxfzrRmfsuxHkVsmRUQNvbbsLRaiNqEvo5yKQ8dc9
gDHmVhpioJ8Atq+M3Tg8LRrqYN51QzO2bGQNGugJMGkg/bQMiIdTBY3zs7KRtOIdTFk4nawSA6XU
BnC62MJd1YbcdxD/XUvo0q/G7zeuCJz1ZZF1KeolgK2sK9C/idmCpttTKm0ZLm/wNXicbUtw5IIG
GJhJXynvFLSQjB+9voHTlNdp/m/2UGFBc6DkjcXZwPT3tqPcr0zSDQpY+/VPsH/r/i/Vpm/zDpXh
h622Xk7MYxkSG7lqJajOoXMD1LeVlHiJCcaGpvXb3vpzeVNxDJkF1MkL6atogquTUJ4SFdMJ+2TD
/fCGZq7e0zRkGcWZCfxyVRDN2mmIo404wxuaMWOtiqOoLFWg0LTXBm3dzUYWgnMCUxnrjWvwUg+p
gkMxOITraVeYTlNSqygerpttxoSbuoxVRZPDYJgmH1vsMJuxe3loTqZdYSF0pKKFCZbYNdO00iDE
7igEpr0SIOROjE0pBuRdurvyYWuEPjO0KpOSoRyQVllP3ctTf5QciDa5AggQwLlyl/bWHFx5sWR5
ELusidNORPZSDe+y+UFDQwX9e/k7OAbGoum0wURG0MB6Uxwhw0iwh/AGHbhuNou2Xmz4bc6mUlZn
dTZXMzqf155eoDLTeF/p434ejY9yUVEEnl4vfwfHHlhQXaMpVTKPOByL8f0IbuZqypzLI3M8Kst/
CKrwlIRFbPox6CHHp0w/hMvvy0Pz5oUxYsxAXFFg/YIaEGcRbw1BIZDOeEWobtgEb1oYczbE0QTo
DUm6ZTqgk96a4+W6MM9i3MpaK42sgLGBolqL9mFyM21BADkvzQLZ1GmRcqkp0LUqvwvFnbKFoOHs
dRa4pid5WvdZGQVFl4Bcurcy3ALGugIo4YROzstrynv59eFne11sqYTeKrSfZXO/j0awlSCVsdVk
yEHlKyx6zaBgFCsozJUote6G+fJUVQqELnL1T9Z1Agjf59OoNZo3SMJeqdp/lz+K+1zGgodJIcsi
I0iC7mUXB/GePEh7UOYctu5NnMZ/hUW2QcyICskE7dcVpbPy5QjuqhYsO9F+C2jGMTcW26ZluVrU
MtY/r0tbz+9pB7Yn2tpCTK4zChbKJndavizgZPf1IoFWygOl6L/VNlwc7/X/Y8uEmFEHaN4SQnkk
8eII/H7GnYQU8+VV5ng6wsTmRRqiLmnhQ6VsdBrwdZZabevjVncpLz6zCDZIJ6EUsXZ3SKf0BVID
+huw5+gHzP6F8v/l7NyaHMWRKPyLiAABAl4B2/ha5bp3vSi6qroAgUCIm+DX73E/zbLt9sY8TMTE
TITLBimVyjx5vrA5NJDEVpvmRu51re+01LA5aQmWRIfQd4Ge6HzlffAsDFbdal5lNHaB9L6pd7ny
4Mhiz/t2mdXKhHUcDaDomLrhVLUZECvOrYvPFVmms9SwkbQntWch9Q4S76566iBjbDc6gey22vex
HXkvTkKSaV9ublX6rm35pZBNzlS3ZY21XI70C5TFFmjQh7Y5u069kbWzBzFwl/Zj0qY3feovK/kP
F4ylfC0toC7xmot49k7HGfzQ68i8n9YwutjfigFXzoClYC31QX+uzSmA3221ds0DbNkwSe+EgzgF
7EaOe2WjLkVozsjbruH4GyXGXRWOmaFHKr1Pb0pKrv2BRSRota4rW/uoEByHN3Vw1+RX/Uzvpx99
XG/ZWzXD8C+N5Xgjql050n7fB/9xpFVOURv2iIKEpmUyaSumbnb+VyFnqUezjbo0K2j2NkoO0HH9
aHQVmXZ5I6Bdu9AvhWi0KIKh7jEOpN+stVyz+zwCtPcNZuhRGt9C0F95G0tFmjG7gWQCq7Ydvaeq
A+rEN9alVSa2yG9MLvzeAX/YGUtVGmsH3miOsmJQjkM0F3Ak7tC8cslb5ztPs8ofAlIdWA9YLGV2
Ecoevzhv0XXo/bPm00rYBo9BAcDB0dq7io911M9WFjqdAJyo2Ge8mePAbDa2fwvLeWXZLAVvdmbr
sSuxDTwLRnQZ7mHsVmy/EnCX0jaVuQbVaEKhhChOFyBR/xPKuSSPiq3KIx4Oxyq6GQjJn6PS7wPm
H8u/bdu0y1NdJA5P1NZbF/BslK9QkOuV+JGvmxvH+5XItNS5pUFuXhzM0qQPzDfboxh9nc21Wbnb
qmwPuUlu7OZrz24RPEiqYE7S4tk1goVN+dJLWDKDlPb3DX3tpS9yCFoZVkEUNoM3jcizaDTjIPz7
R1/bzUv1GhpBTWCOGH5wNs43JOIJBly+mzeM0gDxpm7lcFdK7EvpGt50W6YUKfakQfIBpeW5cYdT
1gBqOE0YgNYeQEjU8G/Uka/lKUsdm1H4U95IaOHHvh0igtgeB9Lf2NMYislM2kqYcerU71wY71Yj
HppyWJewhQkn79aQ/bVO+dJkkXM7MKoK4pnqrXi5zEjUkYiCn+7R2vQxhVc7i+rVrQ31O4P4QzBb
auAy3jKcwjpNahXCFjByE7axD+V9nobTi5eHzgtVIYnsGIL5aFxXP2F9YzV5SNf1Wm5u6VavPvjL
Ev7Hvq7ywvOZaefom5rRukjmhMWfv7ONpL0RqK7staUBYoGr9xBgmDNhpb/Tnf3QjeVDUAQ3JJDX
MuqlXK4ZAmvUU5kmKpYknL7ddbvx4wJQkx3oSI94inG2ulWFutLaMheBI+NB140Cf8zcuWs7yTcX
gTpJbsk1rj2rReQA6zygQY/KoGd3K2p7O9LJx3a+lTT9+ePtpXxuRnJJoajFzXKukkaMUQVSqTmI
+O/B6c9JAEy7/nsxNTWnWdNYqLgPr0RjOpNAOIHe0I0o8eewai9FdI1RFDLHdH8C6SicEI8GTG3+
/sV/pyn/uxvtpXCOjl6WwtopT/yjCTmOt5636m7ed0kT0zvyZuzmX9nO295qyV17UJf3849dh6qp
iaof54mk6Z01ZxvSfQWO2DnBrQbjtTe92Nc67ZUBr7w8yRwrIvS5Zt+TsG+852sfbv/317fprE2t
pjwRtIxF/Utpti6DG+/i2lu+ZCD/eDYTKGiDsmF9ViFjSskvT97oFlz71outO4ArVhkUeTAMZA8m
mGyqLRP6Lwfj7aXv4dxqx8qmHLjLCQbw45Mti9BTz39foFe++1JRd0nfbe2UWVLy6mR4KnFpD+cl
+4Zi40pWYS8FdbK3CFMIBptSbYFXjKzw94DgvNWrDo4Tt6LntZ+xqBEwS8AyWV7WfT4ddApwYeCf
i+kWS+zax1+22z+WTt3bM4IaHLkl+VIBC/n47ga3TuwrLXt7qaTTGuaEhYGsDr6QCP7IgNf2SSXW
JkvI3vvBo1s53p+TYHspoTNLNiorhwcSckgwPy/m6N2acxZS89GAYd7fl9TVd77YxVmRWaYr0D2T
on4TdAR3pQrCCqreKjcOQgKi6IGWNZGTz1vgXRE+oOa70f/9c4JpL32eKoM78NWDIsVnkCLaMrSt
nzWGghoXgMPxKc9uXBqvRJOlii51ptHsu4onFp3jkQ2xKd5uPL9L3PjDmbF0fWqmqW89hgq9Pwbk
PHO9g9FzGpbjXAKf5R016T6bqfopPSzwaa726FXeynmuLJGlqq5yGOCS3EY1wgrblwGHFbzVX92H
YXeZrOc7493YXIbZ8GBv/NpL+P3Dr10K7DwgM1IG5vNvSZQd8zWtom43rOgazrppWLze+DtX9vBS
XJfSCagOO4OE/Y6oUOehfCKrfgMuwapdp1/zN5x4brvg/jmdw4XyvyMGeJ5F5eQoKXAU9K2Ebqe1
tVKbW0qlaz/m8t//EZBAAp28KsOPCeZ9ra2oNz9QtbrxSq6tgcURz1CtsJhV5UmpvCYSpDu4HuA/
Ffd/zDp4c+fs6e/v5MpeXWruQH6c81FBWwlXik0m0jYMxHz2aQNnUvhnhl3lJL1QNyLDlR271N65
Y80nzWAuWEPxbrTGFwnMG54+V247trdIARolgnp2FN6HAQ5vuaubb6957Yshslh91sZLkaIgSk6o
+oZI88OhXP39EVq/m1N/2j+LzH6yU1T5chPJK2WPDNVxY7KDncXrMpxcsq9AIw476psYRFNOCK7x
2yjIFOtJyZPryk1lqPvOgH8GRxYTtun0gAQ5JCKTsdnMIvGoECs2ufBC8DRGM0Y/sfO53jT5iOG2
ejhrJGndkFXRNLKonWHcmOfDvgzkquirr8AzHzMvQFUNBGLt1ODynaqqPksr33te81TTuQ5x7zno
Q6PcB183+CZUZZFRNDLqfPu+t8WzEJmIKU8jYmQ7lpG3Srqh1vpj8sROZLhYzxD5sNodIk1zIMrm
lU6ztZu6O1k1CTPgXzOmnQpL7sY27R4IwFB0Sr8GR360c7Zqg7INVYHnBUtdWJZJFkJJdPDkkPRu
D8FS49ihkrCOZek5K/tTMHqvXcqfGubuSDptzdbwI/gzr8q+2adNsNGGgE9S990jC4cm767J+1du
4ZmV8HAuKIvH7PKJ/laY/TNuZ+smLX8ZdbaZerFD6dHzxFrMOkb2tNVV34S1d1Q6MDcpaQ7egCpJ
UF0QwG2x6hkA0eUm6MpNXQIBl8KhpP2kOBwAy4NVBq6vDXxAtdxZxFlZI31yAmtdB/xEavOZF//O
cx8+jf8dlUwrc8Z0THFNM5vI4e/6300j2kvB5MRHo77QS5B/fcNRHtaQRoxW442LwbWEZamZdCsP
1BrTxIH73MWXmQkBVIVc8Qczlpt/dwO3l2pJiK0kCIN1nvSt/zq381qmwbm06u3fA8GVWLo05/RG
MijSphBjdv42a7072pJXNdc7ZVZxQOQvGoyPf/9TVwLpUoUb+AYVbTfxhBXdj9KzVoZQb3//6N9O
Ln+IZv8jz5zH0ks5NKWGFEVcDv5T0bo7Zml1rnug3m1X+mcYU1dI5mB6YF4cpFM9xiTID5irWKWw
SpqYB6/oso/m0jvmCvcZR8uoN2wMrRmo5VgQ8zajqXeKplOcFW72OOtp7dvFbjT6+3x04UGqRDJ1
7ZvV1UcUw+9obWzh9XRjxV17gpdc6B/Hd+m1cN/mVZHkLqSWOY9uKvCvNBbtpf1iYHR06pEuJrCX
OfUbgWHAZksT41/Kye2l2yKRLldIRWEfKD/N8WwFr+MtC7hrN6GlRFQPVQFgIxICdkT7c99EdQQH
EcBifNTaIIyPbzkmX8mflirRzAOWc0rRU4a9upfAxeYkiBOsq+wWte1K8dB2L8nVP16xiTPMyI2B
J/6740XZ0xxbIV+LyKIXY5QLoEWhS3azF3c57f+wb5bqUeHDDNhrbfRQhLlv2vpYTnTvNV0behZm
DVowBlBcCZXt3wlu3sipryS5S/2owYFJMDF/mkAwGcsaVO2xWcNxzeVjRJx27dMc1PXz30PDbyOx
P/3Ey2b6xxOtDd8cCuBREjUiD2mnI1Ptzu+sOmw5jUfpr2thfsBL52n06+/C9fW6teZ9Zbv3k+W/
exPdpH62d1n6I6iaO4Pg6lmOXmiJdAfn/q1ntxHvjCnslX0ynPyt7prEk0DLyUavtdWGFQAFWV8B
MKZXAZ/O0hCnKW+/e6kTv2ySOoDqIc02srk10P67c/6nH724S1dTnhXmgN0mG/tsay+NDdeKKB0f
KjobIW/M0B/UuM4BzungBjAh+1wLTk96bmvgBDoJau7AEiAkvsfcPJqDn4yqEEChko+hZu/oZ1Zr
DBD/O3297S5Cm2Nms+49gSHnrtnqYNiQ5pjdsvm4tm0XaTbLhhbXU8TNAs5JJN31/i8ibgiwr0XO
JV18yqtC2lNRIL31Qfaqym8GECdgjttiLEhoFSVIUr59hCvrfhD9jXP7WqBY6mr5oF1fGKgYOhsg
FaZ4hG1k3CVtjFvdVu08jNHs8puFsms3laVNpTE3EIwWLlRm1sbfkNWYRvoDszvnromKH2xv3tTV
XovmS2Ft3sALo5ppkaQ/+yYiK6jOoiFqD6CB24h+t6P5FQGPvdTZZkMBh7PRFEkXjyvzBVqELq4e
oU5e+6GzpnszLlCzMNOwer411nnlCF+qbh3L9SD+xJ/U7cb072ry8+9h7koFfym1tXhvM9u9fC4t
ttx14QTZnEjvrPXQ3rozXjkslqJb3bO506klEkaeoJuxnFWndtSOW7BkijHxBhZn3fPff8+VLess
4kHOO7sEy65ImK4/5Mzv4HB4mNktU4hrj2sREQTY120A65+kpe1uVAJWne0qC/KvOrW//90vWFyw
xZRPNhtwwTY8upO4VUqzPRWWdSMAXDlEl3rckVIyuaj/blo67Oi86ihS2l5E2t0H5amHulVNt4pt
Vxbt/2h0RzPziQ91AsV1OsvZgXrsRuXwyouwF/kOAwFLSRcyJsv+GkCVqTIaztm2zp/+/hauff7l
v//j9CeNVo64EEBmMny0nv81oUCqZfXpGDexkpc1+YfDdmkvWcqmq0oDTVJn46IoAQ1EHlm78oFA
8fV/SF4ua/NPf2aRyFistOh4mdKoDsNv+1K56l5Aq/4/JomvLapF2uBjs03kMs8OgNjG913UjFOY
fdvWVvrBNqvQHKll4hHTvXGjuXaHXopzpcKHZwHkp/CXfTdQc/AuICIzS2GP64Ivlzlnh5VfeQ3D
NdjGUa/awtzu3wXN/+GUG4M/mCMqlmaxa803q/lAT4FgIvzva+9KQXQp3bXckk+YLc+TGk1o3Czl
g6aWH/FSbaTfH+f+1jjtlWC51PA6bYe+wsVIp2q92KRrrTEfat4y2bt29i9Fuym66MTMMVUwrM3v
/nS5XoFLFF+wPSAm5zeviFdW31Kxm8PKmymNTmvTChLCgGs1qOIzdZvPoZNbCOjwprpO3ZCBXHk7
S/WuGJ1ykgraA6c23mkW3KPi9+HBCy6siWpCpyzXf18G19b4UrQ7zKoXWQk3E/tuXl/yGfaEIBfN
K/V/GJ1eidFLmW5Re76jDAhBrLENSyhyyOONr3/Z/H+IO0t1Li843kr6e4JriOW9OGcxyGtrvUoj
+npbsXntByxOfHM2hDDR1En6TMepfmTiVmPiWkZJFqe9YjkPghEf7d5d4NJyLTBdziK5GuA1W73P
v/LHW6Cja8qNpS5XV7DqkPq3gIkUO3H6WDdRtiZf4k1H3q75Cv4PZuK1H7ZU6nZTS2HHg/6BikuU
yQ/FzljxKaQH59FcV6tqY/24aVMJVOmVE2ip3G25b6eDynhS5CkiNXdfMlEAo2ANwCjXCVrp927v
v8+j82CxXoWMo/RulCMJB0e9ega9qzzrwGWPfkfmRYbZtiEvxp80D05KEGNfOea7lLMJSnLwaEBP
E6bEiXvd/6qkXCmneadlvfek89i25DCnWRdaAdcRVeVbyq1XI+UE1+jWCXmJwaoKy+giLN8ZVp80
NdqR1mtdF1OocmOfjigClg19yppuS5z6aLcNehEpjYJAAiPU+aHw83Oj2gSUu33vdJ91RdzYIxpW
oHrLe0vCzrtWEbdTXBFMYiVT5j513rAp/fnUEBJ5Bf8w5ykIpwYuohi4W1vZqSjoFLrueFf0oHek
lMu4NoHPccuztJt7IfwfdcG2BcuOfTrtheHcm3Wzc8i0ETO581mAfu4MXbmW7rrnEoyZwNEYU9OJ
bVZVhPLJbvL7PcnNMfLr5l2Z465j049G8echNT9mU9z37mDvA6g3I5MMP0HF+wmeVbHRjvnEpvlQ
TcUQ9pPbhCbU+aExYqzIQX/NBiA3NDn42TkpkiEnVsQrGoQz6femXa1G22vDfPSPpa3g7WwW1bng
xIs95bxbmsybgvJ36WO2XdgiQlZ8aIrxm2kzCkx7Y8lpFfhVBDO+L3fyHpvMukuNgUSNK3AomC9p
7+1keWlq+ymoNPWzrYY09I3qs6gMMzZn9GuENE5WWTyKOoONfDbwiPDhlPp+VPXGs5RkNwzjK2vm
jXDrt8m3f5EZ5jmNd2aB8UGFG6xNy89XeZtuA7t7LCrviTXOh9tk+wAdptCa25gN1ePQDFBuV9ax
B9sMZMNiLSwcUgZs7Phs7OEQ8KoNmNJSGHM7MF/ckICIqBN0NYtmM8ADVAOsmDMzbicUwZQwkopj
5bFSPgOhudek+sb94Qhh8LsesgHdn/F+GJw5ahTdQt2OdpvlYef3FpAEw8OcU2jFiPysOoYx4Un9
sJ3+wZ1FzPLifgQ2bvbGe92j+wNkVlgZEh9pV5uyphkAykPcj/lZePqjtK29UfMTK8BIMUbcfwdf
vEDHDilEF+wcl+9mXX3nlvfKXQiVm7R6b6cMRbt6LkL87w9G9Z0c3UPWCzcSfQqItVvs08o72/2w
mg26H1iBxFUWR0a8pzmoYSkk3N3Qq7VAWXWtYXvXGeld76OgkasxNM2hictaf452n0h5oVcUn9bE
mnjmTb3uuHCiTtPPusX1HXqtaBLiIWjnt7x1viqVg3btfvKR/gxodyfBVYvymo6R9idQUYWMppK/
5CJ9TgP2blVQTEgqNwPp351ufiFBs3UsuwprAwrOav6RQy4SSRqApiqMHUGtohHTOhfWSvbjpjUu
Lc6GNbBNMZpQwnAhUAMwA47a5Gnrh3pC482S28aST9osEIaw1pxhPGACYEfQimMm1+GoKzt2efvs
NuybZD26it2hH8FzdUh+ZspYwSe0jLLWSSDruBtJvhmH3gwpDrtVaeFdgnc4EYn2xaD53k3RR+4L
2Al2+bG31E8YPDO0Oq0krXwnlrRCTSI9TEEJdzEhs3CQ9keOznDoM2uOLLs/FqbxLq3Mjwe3W3GZ
AUZK1FtKyzfTGosk6Fy+ElXza2oBl9X+q2OZUcfnk23Zp8bNN7orEr9A45aW6Y+sVEc+ZgJy9/Ih
d9S3Dd+OubMOpknvZyHvizF7Fj2ejqnsc+WNq8FIReyWALL7/JnOQ9IFckMceU6JXpmt/TYziTBv
GCuWlwfZ5QIopCySBWzFmGj2+Ao4EzSssXqFWGZoD/+W5sdJ9T+BpXkcG/5iMjPitGThREGh1Fy9
sLmpQxnANJs1lgc0BPB/BRghFinecOtbtzagusasElFlmzQrj1VQbLt8fqv8FAao1mku7I1O2Wff
eEdMv+2c3I7HqnPxd7I9V/mzlQ0nNla70q43KjNRB0cTHg2NByloGyGvK8NKjSt4zKAP0DRd1Hbu
Kq3at6xuPByyecLbbIpEwyHq6KLABwE6NbpjYbg73fATrdrTgAZCx4Mv5vjwcyewgM4pmmTyskiH
FOzHnj4M1ApCMdgfQZbfq9bNQ27YTZj5DLrzyXsw8Xq9ujvoDp1+cApXmZk+9tQ5pxlJZgH0aw3f
o5Wq5Aq/77FQvr11HIxKaJA8Jm9sVrbHjVCZIgcSFnIGaxrM2DNwKuKc60r6NFDvTQovzjk7qcDt
wspxEjBqDwHOpsDv3ZD0mRl647C1KgL/iW7neOaxuDx9xpJq8OCOFnwWw/wtu+zUTPCVI0EFoEuZ
xuMwrunMdiyFHwClH8wjWIktMgHBVAS3iVcrgxogEGiHm/ZJDFMLlx3XCG1nLCK4rj0rk77QFpub
O0Ufl9knWrORaIeTyfe+YxAMCrB3g9r7mU7fXto8OtJ/EbCthbcR6rMM2r+Zoq2gszr0QHE1/VZv
YEZ2VI6KcaBGHrBX8G8swlk7R24wTEQGX4HQOuzrfmcQ6BtcUx+IwJh+fzlspgGsFBmkq8luEjLx
2BKNSGbsN5NWZ+X6PXKdDnEl2+UOxvfanscqIA+dJ824Y2aw93AqhjnmHeK8xPNQxfBZdwL/ooYZ
i4yf4ZuEvzNma9E6R8p0H1oOO5XjeJ8yBmBrdpBEH4zR/cVreWZWvu18Gpm+hagMFUkomuBMh/xo
cvc9bfmpYP6xEnJrTgpBrGmikTpRrWYsRMbHrQ9Xi6qc7XVVwZbfxKeR/jjM2BFdadax27uY5bIF
8MW2FRKF3KMvy9eADM8DybpoxqkUTblzaAME8bbTTThK9tOA41vUVNoJJauTonc/RINAXRX3gRvs
a0mRB9XmoWLpS1YEEC2R7uwM1RPqLZ/c818Ct90HzBdhl1PMqfZ8V9H+s8u5iHC+nxGIfpq1e1It
VIpC0q03eyuZzwBGzX4Td2rateO4rV21T/tq5YKq2xD2Jl0AuJXz0rcYvLVMLyG2eqVui5SynndG
h2jH1Q+MoXCcM8FBmyxBv7HHlnemKJ3zld2ydV7PL7LqTzByPmaycmMxpt/UKd/tOv3IVXt0jLEK
PTFYUcOmhwEJAaAbphMGAfnMUlhiFMWqYoNc+bmCopIf2iGDW4aRNrHrExpmgf/MVbEbDKTeoFeH
HYQi2mWxGi0/nIzGCElbb6yWJl4zIZPoxRqNcaBQsld4Su3nwXzzu/TT6sa3jpX32eDezb3ogOPQ
PzoTHVvfBj+atfBwsPftQCHtrO+AjtpL0z4DUftEZG2H3gS2+SS7d7PItyIY1UcxTjwEKz5mUgRV
2HMUWSZTRL6uAWEuh7uhbgFiNvQexm/RAObyGqUSDkUP23FM6ilf3md5VUeAfHZrVRZHben1iEgQ
zqkiUZnZvyqPbAzePHNR7hxTPJJ+PA1D+xj4yPkHkq5bCJXhJjAXUZETuGl3bypN0UIFDkSPFvx7
gR0hMqrb9li31Q/Q0e8AcT5C93OHMaZDlnqHVJIjM8yHObXvrKHecTpUYSfkJmeBHUIlcajSagVz
BwABCrJOdX92R+vdCxC1BPvpKhLDovmQkfRzghIoZNBPYcwxbrp8DAs9/EjLclop6Nhjo84ZBsv4
fSr8u260Qqcw4wzTw5iH9Ytt26oHTu0dddlLNhXmJmgJcFtu+U4IttsMYjC+AobH8MXWTWAguWPy
ntti3jqUg5zEE7OXbThM4nXw2NMkXFyeEO2QtW4NXcGUktZJOpfPgM3tObZ32GRweRReV8a547yO
NVre02RHToWbzFy0n1Y1dZHJe9gA4dIYWp6Xhu5E/UhwG9vdCk7V2PLQa9STsq3zIPOfYEyc/Nzf
unN/Gqg+e0he7X4PudsX8SAe76q7yZYYSvSjrHQPYGHUuLMoGjfzuKKEw9g2QGrgDe0RLWL4gPOT
R6tTmbXZSlntfdUC3DW01it6LPOKi3xXCbXvK+2F9ux8GP6YRwi9P4PRR+R1S1wS6tXYsu+01GvL
N48VgBth1wSHovS7yK0y3KkkSZAFB6uJOScLpKpQUIVIyqBoMyBrqJFe67IRK2XwfSGcGS6wpYp7
YW68ZgCJuBMnKTFkSadoJsZRaHrnBbtaFQxvwz2nlvXtN2oIdYuQa5jF3iVugtV46hvr12DxpK6n
bTWIICSpffS6NnGyFCy9nh1tOcVGN9uR3eObGn39kCsgE3xbrrnSWyN3YKhgBjta8K+CDT+a3H4z
+o6sZ4Jhstns7vzMjXKn3BE0oTNK1trxNlL5G1EGcVB6z5LrO44vl1f2yh8yJyKXI2g29Kch0jc7
4M/ILfe9Vb5YU/EctDDX8IJj15ItiCUi9FsMUGTzS2HgptHw/IGa88ZwcHvNc+PBHJy3IWdPhRbr
ssZaMTz2w5n1nVW4K6bVi+LibprxT9ud6lrdwzN2nSFp6/v2bm7lDjfyiLfiftZeFaZ0lHgGxdPg
1PTeLY0hnPoOSj9ttCGRxdpI7WY1oKAY4yG+c4/c68L9Vgj7wm9+qsmtQhhefrr9uHKrFs7bZfFM
tPk5NelPTtkXzOg5zo6URN3Fwm5mxk/ZjV1ssMAPC6v/HidI2GjeC8wR1zFT0Ik4vp+wFgkY5YUK
zdk6+E15ynoDIMfJuxRo/Ig2PouYVE8ajDhkkGfVqgNpVbo3p3IMR0jwkO4EiGpWvsNl4Zh2uOtX
NnuyfOMw+ZDyslkgJ1TTAVj1VZBnW9umsKrr9QYSh1WuzF/daDbRLK3XPOvPUJg+Qz2FwTcynHzX
wF20WwU9bnTCjroMhQkPVhzEmfa+33URq3gbQxlAIt3NQ1QRevQuGbvss6cUWyeEChKPi6AeIMfp
YLtdIgodBxa14jGofnQ17IQxW05CDO3S2CHeD2R4APw2gBf5X51Ltk02rDpt7zVscsLWboPQ6syN
q+sBFad6pVy5llmwJ2g0hvAJWM9mA/YH30t36KNuGmBNInCVQeFLBPTRqfSpLSweihHJVOkfiW2n
66rGyaBwmR078wlUCew/gz1LF6IWrJ/IJkUaZT7d2Y6hQnyZXyIo92CjIwv2sp2Gp3CUTfKAa+1n
Y+L8qgLx0BPru6Dis/f0k6bmyWz7p1qlZ+J6c4h73MEMWsRq64mXcp1BWlcXGCMfWfcTF2MrCmy2
V43aup2BJuHgfgTUX/Ey2DMDxzmmON9HViGGlPajz/WnY5LXglabuXcij4au53Hsh/yJGZAh90LH
tuk/MVxqbezYaMBgfau7tSyNr7HzGiwiHwrVXD5Kk4V+x+4y7dmx6Sgd04o+FKKOy7aHmjc4VIN7
6pFnBvWQrl0X92kmxFm6DCc239jVAMsuSO6tpr63gLSOSll+FW63Icp7tXE25sV/ODqz5lhxJQj/
IkUIgZB4ZevV3W239xfCPmcOIBYhxP7rb/Z9mZgtZuxukKoyv8ra/mbVn8FkL6WAoogVwjfWZBXW
B5ZDpLrpRT8at7Jw9ytm7g3e8hB9soqGin94S32WTn9XzvISGAlzBjjOvKXuinBblBbXIptPY6nf
+RykvTPuKCJKss5LxrY4DYI/DyP9sBn7Mp6zM/V2dB6Oaw2+NSm67YlilhYVyrfc1quSfSq13Ofl
undz1L5ZnZgu7yNr2FmQ6heKxpPLslcIJk+iHVw0rvkfQHQ/pdsfpTOtSAyW74zghF8m9834NGmn
9iPjCH5wquHVH+kbq9S/rkOocVvJlJDtJof2lKNEDl20iE3pXHIzd1FD2TeC3HHm1CmClq9OlpUh
k2gLudu829Iec4MeKyhNyheFX0V9TE37LLZahhBGUqw7Q5KX730sff2ja3bwiyx1FnvU7pZktS1C
KtXVowatdp4it64OIQM+DbI9tEb8p0XzWayg6Z1iP5EColh+5QLvtapOLOiPzeOSfXRoef5M5uxo
mTzj2gAwnV9rgFpuoC+B9HfBOB7KTL+ZClyc5FXkO/5R9Ozbjgz9FtQVGhSHATq13lgVlh1izYdt
DLnu/gxNs2NV/64XditynLbIsedznRTjFiOj6QpS5FYuNGyRIAEVFMdgHvRPjgxuqGWPS4t1QHJ2
finUpwYCGkUXC7j8NV914mC6ngn9tEpgKzZ/6fQUb6b9BRz2bppgr5uMpi7bfjCb+lZN/hEa69da
mVh4+mQ5uhggd8XsXbka/4It/mwdb1+I9YgtBIeaWMjCJcTKYpcp6B+Z2lu3ftRk7ceIOwfHNdBH
K6N6QxYj6rx0ttOHCiqDOhCYPkfJyIk65LJGmZg9ZuYZ2duApROqPhgBz1s5vga5voCcRRme45fg
/IrX+in35jddTyHALxoDaf0PSzTWaGHBruUEGqX7WqpaRpZ3sckInK2BvBk4uxHk/ENTqHenRdOV
Qd/K1joaTX22xbvJs72uMMXelPsJcYwEe1IimS+gAumpa+s0qCEq4N5CHl6MTXcnCNVvKJlDXclY
OXy/mSIZqYibdUznzH3doDq1U/UPdWtc1froQ2vZ8BfRPGKTK27OJ+YMKdTV62O5Bl+72K29ARl7
/HnW2X5qaNqrDbWXs9vIjDhinl80z9K+qPA8ebcha3CpLFFboZBZ5J9ZBsfBa76cCsGGMk+E4YmE
cIUCuT/Iij4hzv9bjN6LcsmH0UgIoTox/nxSXhtTVu/7Ghk+0gX3j/MgzNoB3+HMDmKS3ywfoo6R
g66bnTtgbUltf7Gk9mmifh1q+KBoSqekm4eLp8VPN28nas1hRYp/OJnmorP2NnBxDgIDw84Fvxfo
/dYu/5rG7jRhB3AXfzox7MkgznWJrd6ZXMNVeZ+VwU+B0Spsk0H95unx4GCjj1DlaxsMV6WhSKJE
zFZ6HUs/Zg5MpiZ7E3hIAt2eGDILJ1LhjN34rQMtmbPpnPUZUk3sBeqbgfJKj/kcJK5LXVTM7T7n
+jg646dt1++lRQnCVooqaSBhYJw9FfyMBbQQHSHEMTvvsBjihjS3P7J6g9qRKqLf6gYX2qDXaCI4
wPPtOPYwI0qCPWTEwIwAHGOd9q3laIe7niIFqjwWThsBqI7NGLCHXgYju6Fd1CGWilfTvmnmBLmY
O7Ns00Gi1gPR84uJuiI0GuXYwDZMvXgixOOPU8VrIYhCXaDBm5TlXQ9/G4JGtstilDZnO+KXknl5
WXiP2WoEEEEnA8AdLiOiiKA3RqSTZdxK8eJY81H4+tdpzb+SsV3dWgq9kn0ErjpmwxKNbYC4iSx2
RfWP4oCsjbmtIgP1U18qU720XndWetyNYutRDhW/I77wZCTiILCABW2wxKM7l79ex7HFt98VnflT
jvVhtBZ/qND2+t6YeN5yKQpyqEpy9Bu2K1APyGLEsWQhGrRxK/KTzmyytWbnq3/Wr8uE1kaFAW8u
fSU/MTa9owHOUOzlrqrl3dT+XY9Q6RtaQUbs5V15QzRlPo8mNAy4ow1KAvE36wpk3ij3w0eoftQ5
c+zllYtfZJiiyUMyNZq1wc9PrGkwFiUOSLpqQwiWX2aay4SR5bA59VtDnKPifToznPRs/agXcnUo
pBMRwFSspBkjTAs8i7XAbE9QNY9D/bTp/iqM/V1z75uvwTn3AQnXJZJKF6z+9pa5DN1gbRBSIF/K
ye6zYdwzOJxci3+8KJ6HjtdhICZxnpzihM0QYZ/hBEDoUJGpHNMUAtoEh7Yy0dYLrQAOho2Qzexi
mavpnlC1YpJNs3u2YIitGrK/dqhhtBUGjo2dk7aGS8oJ5HzJniTzmqghw/eE0azQKTcbzrx9WUvy
B8jxZVu9i19gBR+6Ohyi5mXQy8E2804FHP1AWUIJ8C+btyUzhLG5wOkZ1IcpIOeiHby46DCXZTM/
rXMsGeG52HczvbJxOOA9ed6QZ2jd9cDseh5Nr1PXLjIs3a5NNhyea9C+k6D8sShUzYraXM0JFKtX
bx7/2Gx8FMVFqmQ+hDbwME/ZMij74qV2qqsSQ8iKxY/WYvonWY+aFF9gsyDhhcN0TOQynaxnoWTZ
/Lnsq1fqDmlR1zF2KN5dyPJJp/H5soI981LG2mG/7fyrmW4PfeafiJujk3OXFKfxvm7Uny5b8Lxz
JPf5+EZgvu2c3jCs7g0w/ERczIiAryNz7C6wBcYZsWTrVuEHapV/MOVwcNfy6rpAu22xnMgMoJpq
WLEgp37yKthhucTv5m8IeiLqLzGId+p5kWZmPvCsGCOPts+Nv6VohdaQ6uWY48cb7DJd61mfaLCl
BTJHq5m8rNWa9u10rrcubln5hOPuRZocubA4Q7qtOebBBABZbv/mxSRmntPRtzcXmoi7Lf9tKFxD
n5qEF16DYgzm0zDsZJl/syB72hr86rTx0pm2PmR9TBraAB8Xe5cFnZ4E1omH1Qjd3ojsUijESRtj
o3pt5ZPl2AvczqhonJk7aVvrc+60iTeM75vkkS79U2FRQpVB7R8nWkTIRfk7s2yJMDZVh8h4rhO/
xCXodU9jtlyDDu0DkjL/6z0/Xgpnt9aP+lS/Yfnxi/a0ipZq8EPVLBjvYMPLiKG50BcSU2Orelkd
5UfWxXMl2OYlXlM815sDqNflVz35B6K3c+etKcF/zHSgSyxZr2xWOLUDCGD+2L5V8OJ7zz1xiq6h
GJczioGb6M0uaKYYiVMqcuB8LTUKJybRmmI+Ys8M3lbVYkkO/MRHapcraUxydpjG/GZ788HU+lZ4
EzxWpN5Dknb3XtAhiHIEqUDSrCrLBOf5N1sqbMVqvNCfmjqqBD0Xg1eEpMc2tEeEQynAFMzc7LZW
/icW+04wcBv5HGL7OGDT5sSyp/8HIo0kayO9Vi/D1p26vN7rFqO+yIrbcPhDONp8ktICyG62HbYC
OMzMMVw6/VV63ZJVZadMgiJrqxPetvPUFzGH3IQ3Dit7iL+HYRhPffm91OQgFj/NK8S943gF+uvn
yebmr1DGb5iZxn8LwCvqZAyEOmhCIJq9riUbw0VSyKgW6xVl4EYkJ3+aqomHURyGyt8bNSZ+3iGl
pd/bBZeM9TBBpb9K+Ll6gEbhB8FzOZprIDA04hRvUEv/NdDnomkZsOgyEzQxLdZJcD7dFEwAABv9
jWvvs4OysDbbXs8iZp3/I4uK4Bl1X6qBvTFnGqIczkzozlgx6JAq9pR9X8vsCO3yZ5J+G7rwnEIV
NHvkFZ5HPZPIp+OfRuc2rkzBwCFMu36yAnfGfSbFbXTaVG3wWBvz5BMew0c9KR14f5W7niYLM8fr
Pqdh/OfhW3cH+PnVhoWJAblsrEw8Pl07z5yV1BdKuucFh9nK7brPZ36t120/BRN8tBUUij90TxT5
7rOM6KQTr8SZrB0lzmzanvkwncAKN7s6WFVSt84RLsdeOBjtlEHhRqNrPtxV/UXSATagthaRyjRt
gvw0cfkJMGVPi2aAtzQgaksvxb50sZ6AtDptZLZGfoGntlcAOIYCOcm4r1F0uLoKFVdvjsnTba3y
dLXlrRHDsAdANMfB2FbRAqInsk2HpU/COTC5HOYNIrqUXYFchKLY0dFUieew+dhI8M0LmG10JIBE
qTiNLn3O1ybHLC925q5T4ubefybwWbiZ7OQWRcLNeJxBLBccvi+ktbAgSEUq3L++qZ7ctj8W1YiM
WZpQAOyoAKK+M8Md7RMMqwF1wpw3iYM6s2LDT+X14B0nvQ+84ovL4n22yKHoUbQsk8J3ozn2q9Jn
t8tTb23TicnvtZiPZGzPvYBKYbN2L6lzW9o1ckADotfLIaYxjR+A1ZDj3V+Ne9LL2l2QGYCvKDvc
9WfFmWXrrw13fph5yNnopTqC8/yuLSpI5AjGuR3h9SFIFZy/eVj2YoLKVE8Eszr+Fcnb8LJhQNfo
PwbKbbwV3ne1bFjMC2sc2vXZq/0lKlcKXEHyq+Hz81Yh5gzOEM4cSMGKsM/J6heWTQJz3DbGBBzm
IydXhMYZwZtvqHhcAK1hwUSCmDSMFfnlj5MHu23edv04HzH/gsp5xWx1dt4c68TQf+OM0YsXqNAr
vRdNGgcsKU78wMvSahwe08nyC/kBnxpXJwTBL7mByemqs48kjkIsf73Nv0kBsCHvx7in3m22pY47
r3oeWufKNY+AK+JghhY1CVyH4hTI5crZ9D1tM+bpx++8m1/nebstpoZxw9YlbMjiA5rM4ELqBIXX
E3dbGmUwz6J+KpLFcaDxFpibqqcq8lj/QpfqmLsk1eBuc9KcTateBJE3AVs/HNA6RU2DP7Mrv7Fi
Qy/fpFVfXbceR0tts4M/z0usBbz18mHEFICFo6Cv4XHpHipNWef4ZOEklK08bt6DZsPQd+DRAVKF
vWeT+c46cYQmus+Vhm+HlsERJz6pMh4cQw/In8R2QXvrZv9YBt5VYUkiPN7xbTbuya02FeeTuOf+
gmUCC/5no4JNhSXLsRidJ7KNfzZSHTDBVMfrw2nxB/E9w5ySuGFD7XXHvMT4z9rsPdnV4eTqZ3TY
t7ob70KZnRDzdTQorgRq92XwY2elt6rPniWKQDI3aeFSGzpFt2fF7BworRJS6l0pnX2L5N7/+Opc
3B6/Fj4s3KcvWsPtr4IHOF2dM4mKcSZdujTvORZ7CiDPyOn49cUGMpkruOCb6MFDtAbxuAz8ngfy
UOvfUSKYYKR2u+NwzePq8ZVOOd/7FcHNvqC4coFUxqrDdWvxOicLUx1kMYQGeK4LcBHoRYM/jMLU
GLTQMQSOZ9CO/ywMgFUC12kC14/47H1l1XSZ23WvZP2dUWz88pQ84PRDP0d1BHPPBelW66hd8/88
WzrJJGgWrbz+URURe7oBClhLdJcgFbngSZBBHF3HKki5QQc01XlCS3YvlH92MHPMoIz5HgLr4Sme
VFtHmvBdDv8R4OVPMHYQxymg/oXG7iZD0fEqnHXFY9UusBsl0CIKeGNKZmr33Jb/eFOg4MngkTYQ
I91GPWFI/8kr26hURUIIeXYZf4Kwdg6cABWhdwfvd4HYnbZ0avalzLCubm6Bq8ib0gr+XCu/+iCH
cNahZ85KN4+9YrvKHD8XGoMZg6DUopEhXR9Vef66YRbUjEhRbijCpTYkw1UEoYT8LbPQN8phhVQx
cshRpLrUQLUQe/AXFcaY5H539QUobqsVfqe5P2BpRhUWKuvC1esQTDJkl7FFfsFWqbAUmUXl5/2y
zbw624haycfSw2qDD5zbxPVKWARyTTAJCt/Y5id38hG7qD032WaLaXLePxuP3gPVRYYGEOI8Cc18
u2ItWARIcA/ELS7dITYrwXBgkSV+Vx3xBC6xYVf1OIczgdIQFE3sTIt7pGML33j6QpAGEh50TGH5
Mbf82zjIXuwpTBDLYW3hg+wMSQCsHE3lAJXtcV0Zlo6BTJvC+8XuwC2sxbbvK4hkyof6QBGMgkut
a1C8N+XZjALVDQ7xFTTgDTOe/3wYnrEw3Z9yg7YYsOBRwYljX+Dxx7OBb20Yj/0Q/GIa+B9u6L3F
kF48tgAfBYc92coxQYzcPQ/mM7fmidjYoKuM6OaB8lpKlA0tRUU7mQ3nQabET+uLqzetEKmbsFLN
3ZbkccAwhA53QVyonuBang6rLc6qZk8DXoanLGBvDXrNUAY8cgaFZQHURh13r33V730JVVQGUcuL
P9DSJxTlQAubQR982sW42cGStt6n8ooEaNgCJQGpaH3HMOvv5AceOE4qpu47IP2rv2DJtATiW+t9
vdqU1UEQrR44kDL/dPTih9K0An6t2emA7wZ/eSJim8KA6XgrS/hLWXcmXD9kx+kdlzJLFsVB5vY3
axAEIpshcoLuPXeRweFAmcxt9YAoxqj2lrfaJxeVLRhK4LvR5bvAKCxHdt49i7kOVwcH1YPywgN/
hjsrzo2B/+9u2GtKV+hJ03pukbXSjfKMyIijtrhalOvELEMCgg9kG9b4eHMLYe6gGNuQLsB6iLMR
LD5yl2hbM5xMhckPfitUNNbutMtm1n1P2bDuCiUvhchfPTpfRfkQ2yt8GC5v08oH9Ottmz0OA+zf
WXRHTscNclNwt3yZ4ibvjwMsF7Koa7n0eCrVgDsYrlzt9WeQN+HIm/eRO39hEbADPDPoPQZhDB5i
WyS7lbBcIuKBqcvY39KT//y2++NY92ty6X1yUFWhU+Jx1Xlw6/1/VY6BOMONA1vcg3K+XUqJb3kS
f3Ek+RDAi+PIVcqzGR/aWmL0p0WhaEfoz5OPKXuqsI5AwlpQYG1KC+Il62NjnW/eQrV1XGBtmkAQ
REjNeZzIsVn1CrxKpxsGF1dvOhjsw9rXGDxmDm5N246p4lta6fYYuMGLn+cwm/hXPhd/skl+1blF
ejEXJ8zBxBM2QKPTHT6QfEtCAfYEtqiXTjVGOiGEL+MUK89PHHzAYQecIdRQL3AB7h1oTq3vPk3N
FK1u87cIZriWBqX3lgivPlVivZcy2CMGdcUzmr1NDkWsp48SFx7WUq5zKisf8+K99xo45BX+1X8U
QLF8rBKtM9DmHiS7cRujvvBnqJpTgzqx6iLk7ONHKaBElX72CsgPtIfO8pjZ4s+6kQhm1anFoHkE
qHCMqgJNaVb752wVp7KhEzAF6A+NEKe679pYNHSOuwUHZcUEiXJYVnfh9l6c09kH9Gopity6jBfk
0aROwFQo++zL4cGNs+08lfTeTC0KJ3tTpb31a7B3qsUFREZISNsCttmDJmvdew530zTyv74w8ZgX
GnmJ7X/+Vj4PXvfB8D3njJ1c9G9w9+sX6QdwkdVR8+aP1ewNeSAVHjE/WSR/hgN2CTr3pdmcPd4F
jBOsKmUzS4EAH+zk/KIiuWayPsKW+qtBGdB5zU+lWhBYJmuZWrGSeO5HL177NdaZ8+IEc5o5qAyR
CVHi3AYJWFcNpPPGXBEEcmi6YIhKzhOyQLHTVS2Qx/RwbTL738wMYA5f2QjyBm4X9FAQK50FtrNT
rZely/akom/Fgm6ixaOIXUZ3MnXXfltveY9R8g0B1M3CzmW7vtGyKqPOJRA4hx7blRB9HmXldhB0
SfPGf6WmA4TuPtBhCKwOze5+L5/XAa+0ci3EdBSx2iRkyqZdWdQhkeW5CqCK4riYd5uPCkk9WtIK
um4yV/4J4ZVdCrWxDR3t/AgYAInj8Lsv3YtY8L8AOvluoUfM+IbBiz0XS/5TCdx6PvGBEmIBzur6
1W7A7lWOzcYxHSpUOi0AmALuLbEJxVaqZPTUZd6CjwELNjI+ACnLMVYCpmFRNOmFObRYqisBcIUE
S5ijmnn8ZJayjoPV7mufljt/hOtQNHDMTRZ2eYZq6QEe26lMALLoh5cPqo6P9rDN1fy6oeCMS8gK
nxqWSK/trw4MONPB0H3g/xcwvoVwynjCrHsvSPOkCu+Nke3i5+SNVKDbW0RIpbJ3kRbVVg+m5F3y
oUFb0vhRI9FZd5TxUNgFyzULnHhjM8N3J4jYXxzcTrr9btic4S0uIaL1GONByRgagDKnNkMViFfi
01+nO5/WZ9+A2W2C4sYAg4aYF7i0QEUiU9tXdylN3Jeeig3Jz16hg3R4BOqYphk1pm/cREAuHKUf
lrqvgVmrPcEHRBoLVQc7rHJnc577Zv5bLtUTrWtzY2XmpmTZJIjg/p8urJMGEzZeD614gbTzOKvs
79S4Z4NJl2jQgHKc3J/iDMxb2qD07TgseiQ4YizomsMXMlKk1OLmD9of1FdvonFHfNDkq+NYzVkv
YLDQw38623yAwAUFAFoKEA09h2Yar3lWCCh9kDPWzL0FEK/Aqobw6a+iA1PVlxmezNmBMzEOe2f1
j1W/3fHa3dyA/+UQG1bmRnMwHRWmSW7uonb+BkAY312AAKdi5Pe2M/ux3Y45mPxaQYhFuoJai2Pd
L0djvSMu9oNR1cuKCtglY9K12xZx1h0q7GH1x+adePiJ2nyKpwXRhC3L0hzD1DETIvZHm2QuA0dQ
VHtKs1ulxHP1gFE635wtZi5AUkKkEnMsMXgQVqb5YRMmV+To3yWHKkNW+JEdH+YwdyHjjpgp77Dc
iDZ9yCSGcTnGQppFAlklqLi6YzW1hw34sukzZKS75Tut7VdZOscuAEIqQDTOXnWaZu+AQxEakGJg
WZubU4q39hEzh9sbCf41OS8Z8NFKoXfdntcNEMxY7so2v2mEg0DSKENK2B8GTQNSefA7rFWSV/ou
qNpRL6gSDcLqMCzDZXWKFGepDT3+OKLH5afAF9FwBS5LnH0EP4TU8rg32KY+FNioqsiKKZ7yidti
t9jqopF54vrq0brp6yy9tMdgSgEHzmzrp1tIAsNr+tUVPj5UqRAjRPNWY7zIn6ovQBL7oAye3TaD
RNajuwkQomcBny31uutbJ5qH7QCi4FkG1S9bcGIwMX/kXTmEXsFASWGSxsc2voxnuF5Nq/GK2kg6
5ctk83+GN/GWDSf8q5hUa9p9i48jcyF6i+rej2qCfjC/Cm/RUT2Vc2Kc4Ltj33wi+AEKJ4IWd1t4
HoGaPI4dqCMjD5konqG3f+RlnvrOsJ/xMWjH/8xJBUSl+ZzytYZXtqRuO+w8bL/DyeE8zyS7Lw19
J7M4Vk3bw2DLXlmVRXh+EB/tgAzANBp2e0XDIzQnY2A8vfkThMDeKbYxRbzm2bP9pYGKj+8D8M9o
zw4GIUat71Qi/b6TgPshSuGM2ZUUNBDT5IXgTgYddwCqfgdq+AP91YEageoW9slplcVL6RcpuraY
1hS8OEilDCx+PkCrryR46gXwc9OCzxQlJuzggVEKPYMw3w0L0wtwsfNpQnQYXH6QFBqsLf5WsJ+h
cQOM3bUtRWyQCFdGp0gpEaE/K5OW2CpeB4CMMzLOcCtUQAu64WjW7gf//H1Z1MVodJJguuLGWRAW
2I2IBMKXPnfI/0GqMoBx8QQNbj/BpmFlj/cKXAyk7iKgB29cGCoY+SyLIQUBeFTAWbPCdnhm1iNu
ePj8/n94efxYgpbArgoB8WrwElqUP/ggcIYqDAjNbfOMdt0NoT3HIw5c1/J7MYk4IHLf+sOp8Chu
6uaKKOAEifxJ0/M/WEQAsketF5ich8Gn3+qRaLhZ5DtmWN/EZuSk5O6uMePOXxp1oIDENUZFJ9wK
d8HAxAXzgA0vCu8AxhSbeBqKz2xZIXp4835w5he3UkdI2iJEOMeRbf4nFjDoZMskOTTLiDOqUahK
ycu4Nm85KU89De7o9RKqyB10zF07aHNojaXFAVYh7W3PkDDn3jFK9tNjfGR0p71WMIwEttbPSFnU
uvbQ6tgL0ebAhYfSq20wpdFsJ2E9dFkgiqKgg+dd2ZuvFvjc3teyTlBEc0DX6Drpgs0P0I3gkPpv
Gw/ODXQFitikpq0PJs/hZ+IC1zWCpDIWujUOo5EAGO28uY8dAAdOtiJ+snIuvpEQkbHxOuRThn4N
62QwaYteBHJrP7s/ABkT32Rf69D+t4k1Ir09ZSx/U8iQ6ab6KQMRNWEDazeiT8C1/+E2Ek8scz96
YvD9QgTHPFSI0Zx4aHDgYQAAAyzLQhKibVrO3Rq6U3FYgwFPTatSutl00TNwinmLqoDf6Qq1ZN2w
GZdlgxuPkuZJ1ZZXxIGmhG6wXJr/Cuw+K211hsR5rPPgY2Puk290EtjhMMtxCvu8SYEc4GcSc7jw
4scn1tmREfoviEILQ3Zo1OvU4wWiGZAxPj5jJ3U0MoonLnvyRXnwLZxZdGFjvey6zv9etL/X4J1d
xyImZni3tsAyAZRWLfZlEoOZPddDv6uV+1m6zi0APdYV8rYqPM3Gsbvc10uiMepQEnhGE9pa0hQf
ALB+u7lDeIdQLszRLQxc0cDRA9JRgjIdLG4/zYHNVjMH/1k8JnoHzNdAN9oygTOE5/9thj65bnUi
NUI0yYppKWi3mJ9CW1RXB+RxXVD6HjvFUu2hK5XgBWByHArjv6wah+DG87hh9sIpGjUzYuq1H7wz
q4GbeBhbtoDKx258LTHUglEgFeI3OVTdDDJMva0KwKEQqPTR8SM8boqCubuUCrTJgDxT9FTm4sz6
Cm3rQAcFUHrZHoOTGHZCfKpUmATyetRWhh+r2ot91AmDhFzuBu91OyEnfQZcMpbUpC71jxgEehqy
9rWenSDVHSD1x/zTOr60s7dzHD/pkGrPLHnjCwOYC3sWHI+PNbY9OspSHls6YK6KnVVQo0oDIB30
XqqldFP7QFiL7hlTd++yJV+Uet+YOAFYM3zpef2hOfS7om2PDuEPWNnb1X6LmRzBZhSO+QjqnAZh
T5Fb1fGvDkIxlOQfwpERnZnfaQQ7kRPoW5MLCWDui1Nfd2D1O3LKZnMaunZfBAqtW/53zFTCaHNw
iuK/NYcou6rLSvgWzXa4d+CQVSM/0JYmulX/JPxn7myYEmkiVjsvVel/u2ONbn/lAD/qE2hVuBri
iALTRVdBPly8QxY/Z7jk9QcZMT3iy/VsMgvSpEsn4yW+pbeNFwc2Qyy2yJQciflnENu3/o+zM1tu
HEmy6BfBDAgsEXglCW4iRYra9QLTkol93/H1c1jzUqNpZZr1S5l1dZkkkmCE+/Vzr0v5lWdgyAVz
M/xNgLcBle7YipOpS2iL4GUwMBj1MU9YJFny6pS3A9O3KLbAiSrxS1nId6UoqS1oHZgGgAVGpNkm
zdKy3J0SFV3ydFcOvqfVCD5BlH10WrgULkxBb9OEp1SXyod966N1iEV3qRsxtUDRpgs7006BmXiq
SB/8zrBXjca1COQW4d6wBQVsB7OIVbHws0NT0SxwZSJ2CEx3cYQRO8BTxeRF7HyLZZqqUZ9pRNnD
wfWudZin0hZ/fHJBXEVf6i56ae3F2N1Kod3mKeBxaJydxPRKW+yRCfcDXeySxNlu2VjhqZHdoc2G
N4upj0DGAqS1vFoQ9q1xd/rFORyZYHRNfvH16BkXKVsLSxtDCvO+Ds9aY4q1pZtvdQatYRCHXF5n
i5pBoq4OvqdwONW1s5SpapZci6cG43RtD7c2WSZNYzyJqDyKwb4Ie1zlbRYxckCklUXx2Ic+eeNO
k1JA4nmpbet2GkpvGpiYFlrJdJKOvHCwHQeJ12AcywP4rVg+d6G2DsRwcHI+1T4symWSpBUmlHI7
qgaMsQNMqnsODMunDi82uqhufOQ2bJw4wutwk5hCJ0W7fLVrsZZ6sFYZ6Mug+MgK8u2GGodyNG9l
5+P0xGvPb8HB5cSO5+ro2CmTQyPot8AKS82uVrmd4GY2rFWbSGuBs+NAVv2v0pUvtBQZPEL7oU3U
Bn2CvRteKZ7qq2e5mZeYq1ZoJ0vwSlzTKTif0cq10yTviLDL0vI5hUtxkTXVcu/a58QitdU2+q3S
0n2ouwNi4bjWQpf30HqjztrGQ/o+pzq7IEuNjhZs4Fp5jUGC4MAErWq2bPvgu+LgV2oprCTY+SLR
jOWMhfd600mUgPElTnp9aaoCS4TgYU7D3azHjCcoT7Xc3ORWfRbasHHafENT/VQH7U2hoOGS2HzU
KwvEv8hWo9MuZimfei4l4jD3epF6FDZb0mnv0Xx2VVmcmCNt/Cp4wLSKl7ZkmAk4MxUJluNJnfM+
3lUChi1MkqOV+fbCbagb/QDCarax0djGsQgcytV+74J6aADXzJhY0dXXT4OsNpNveHojLoWcnquu
+ojT6aA3eu1lfX90sY6NsSk8o7VeapV7uEd5QKKJ+jb0d8I1HgDoxuuL+sr07Clu5TYzqaWJPdtM
rpOszTDFj9w23RqcPMSKC1/r9JgamoR/9LMJSq4RkoFQCenots8wFxGmcnItwDGcyLjzNQfPfAJ1
NF+NCTp9a86j1ppfbYW2ZAsevPn6nbDD6bViz5+dcz/rwv+ceh/Dgcm1WTkZtKWM+31tBCfNjq9r
gKq77GqP6/BVCkYB3EN4W0q72Fi1vndCiAxlGA96TkrBdZMyDVE/FO81Q9FFMQ03elTgM7GyGzz8
z8J2GGe36YakmWFRKrSnwV9XqZWsqC+/TE4b8IggQdQdZg8/nLmLizHZ5a2Bid/v+ueIlHHiE65f
SpPFGslkbicmeW5PdeGU5Taapno5u4yvlMHGdGGtOxWeYkeu5sZ9lJN56VU1YIa0PjNnqq8K7E3V
Mixs6pdqVk9h3euLqXYXodM9JybOqLYFDCS1I7V9j1iDM6PtZV6VICetv8ia4G3QJuwYZvnM+nlU
xzTgJ6e7cKJHqShl0XXcxyoOf9kawG/Nhe3QxiWV+UDdcSZT9Flo1WVkXZuXE+Whm6St5GOzzGcK
INFOr46ub5KAIyXDlEluZvtAZqqNJ9x5Lmt/ow3WeB9r2QP//UXiEyvs0OsjTAQcbW45B1TIw0va
OftuZhAH2b6TZnn8x+xvGP1Noo0fcaftpwDwtcg/NFdqq6YzL0Uw8oVNV8RvtUvg3BVuJAvK2do1
g0MnE8FStPZ7FWN+aMbpV1EV8Bcm92vtRg9m5yNvhcEj7O/J7+zf5mx/sC7ukbSR1wQsKaU4NTpg
OLryMuagj4b3smaworf0HmnNooprmj+WVjJQ0nPDWKgU8b2RzB9+KQ5ZgqNXZKxYEa+0Zh9K0w5C
qKWQ8TMbcda9St8zlOyro/yp0UlbmXP5GNODzBiH1DxTfw0YMMfqYlvNXrrjWYOjrnqSveUE483m
ZjmtxagNSICEo+gZOQd1KR8NTRCVH62n1D5mpvOZ9t2zaQ/OajLNNw2uRUOl5VoubwOcLM0wvzR2
t2pGDF+TBr5i6y0WlAERCD0rTFovuB6PI798kNk2SK8cYJwB3TT1vWXSZ+SF2FdRykAqFR+RlBhf
Q9Na9Sn+haSBPEcwYOIDkR9gvMrpZSMLphLqfVElFdq5dofNxxPgLiDs+66q8lUrB4ybrX3SJ2cB
Ufoy1A3+XnqqtmhfEMpf3DG8mURONKrDjWA63YqEQLyzzcmJbtm4dbZZnmLhgoln4ERQcW20j4U2
b238iphSb1p9gN2QTKhBNZDq2/HVbqeHPg7vnDL0Ylfsuqr/dPP+VOdsyZ0xEJfONjWpIxxZ6esx
ZgxUxjupFa/lbFzS0vrVCOMBtebdheQabZQ32IGPWvNrehhfAMHgs6NL+9VG6pAhqDLeqs4yKG9C
0gpcfdxpIkoWKmeK6GiI/EGjYefCqFtzX3aKty0Es+wMrkm7Aa9NSIlqlA8eP0A6ktexKVAQCMhI
F5BwCSe4/8ijWS+FYudPiomLKKIDld264YZoG+dUyeKQkSzhMYDpMHlUxMxULl1z257m1NrrdvU8
hQAw4AxA4ckumUNiY8xXUdKEGi3nYx49xym9Rxi3r8jcr2KaKdXzR900TrkvT71tfJQg6wYyoNeU
2aaVI0Oy8M506d4C8O4xVPs+nx+BhH73U7FqIEPaQH3ohTx0QbcrcoTMQd91Mz6VViesXeO5kDkb
LXKHS70kSWQhs4RhXq5uZdg9mH56HPXoogfdEyPytRnp73mXr1MCbrzWnz8TPdk6Hd2PHROQYRvR
yY1zT2/be1lqa7cYCDhofhkSM3roSpLn6+y3wWUa2kgdRmXhKZTbubMfU4JE7EEuhaFt/d7aYyVZ
811e6XHx7iBrZQY6oFPha6yIyZqMnF1Bjv0oCcJq2WSMTZcFO13+EYqCtJK4eKvMFutQVHEM1Bly
eDl/FaP+oOEIa/kbt4wtrkiRfcq6cFoJ3MN6LNPbOVYPbZc8RaHCexJUF61D8YopI4K2utQplKJb
fjmmeUqIBUkAGniy5s3cFzcgyQQNSWZyUC9WmARk9cQ7Ow37ZVUlyUrvwp0bhyNf2irYj03BbKPr
HjvLfnYyVKyYEr/TXWzYMkiY8yRf1OYbp+LSE9Xw4EYN+8gb/YUq1+QRS5f8Z0uMMvTlI0xFHfCA
dyHEst8grUj8xwsnjyjc4n3tSy8sLEDzUAPut++6MPtIa9AZdMSL5gdYGk2wq6AK0A6qFo11jJcs
i6j2JiznnugfIpliKmiNNtVL6n7Toa8URgWlGYLszsy7h6p7AEG9kRoAWZv5T3qIoxgV3R4VCA3K
beIn6YpKHik6gxlz5lKCtGDHakaA/nFcT4j5pGqZOwCW+wFDWTQQ6xHP+cExxaM+ABp1qvnqa9w9
Y3ky7OHFyNtHC+eXrOWSYeipsPVX2U3b0NE3aWBgBjFeNJYeirQ4OcZ4jHMLL1T6OcxJeMiGJOBh
15460eHyHfDgzfdSK7dp2gneMQBYPCq/Wksyk2gfRiZsZUxitqSZdLJX3wXyrMLsLQHKX5RSvTSZ
2OccdvQAfMRW9mxF0H8q4NhVhvkIXHiILVaXWEPFqDMNok1N9J6JPU71ZXYYXVl7CsSVUIbVpIfH
ki0vSyV7m2epOuBl28QFqObgykddjedBc5/l4LypoYrWQ9TvHEZYVlJuSjt+YS7IRZGVLIspzqZK
vmTApzvXGEzd/NAJF8kBe0Abl0S85FTwoUEYUFoOIC/ZxsnSBzmylcu1zMWUTrt2Mj7aIbg1IyZX
TWG1fAH5OghU5r72L0ATW2Iwtj1QyTDkN2yjgaN0Zn2ZWGgIKTmici4/e1PfKXdaZYPxNNft0XGo
4K0sm4EM3C/lkgVfYM/TnZK1vPG9a6dnMV7RIpdaVBi/8t7YGnM+XOmvk96mF3LSIaWjDUG8GIKm
B9xT/Nd0VXQZL246vU3XIaKZPbJdOlpKrdpETNEzA8P4xFcDwJEKp9Ph4i0IXHH9vXXDtz6ES+LZ
1Tq1p3f2eLvW+RwQTKJhhArVFfaQ5WnEcrXwmQUsExSUJDTPxBY9Usw9Dab+oWvXrq23WFcTx09J
Bv3QTxzJ8T0u8VNP6tGx6Qh8GFM6eOSjEVXYOVpW/kvZ2XtlEawgSJsdZ+dCUa48NRWnagCQ0pxp
5dp4yfvW+MCReYpaCvC+rMj2GV3+/5jBfT3cjixyRWGAtE1t4NFKfYyVD4kS2zTu8Yhop958K98V
9O2lFp3s0b0NRrVOS/3DbaM7/UoXD2pVztfJtTRAyCpxn8nUmy11M0N4a5wac64fUcC2whrfB6IS
9Ck+9KH75iQK9KW/K9IYoqgq2lUXDyfLIo2guQ52GR/gKYm2Gs4ZRsynSQRQYXZzSZCSsQ4Hh6oN
HrO5EbdZcmUyR70+RnN1q8V5vXaZ+yksgqfJcO6osrkPOWnzhAFbqgsaLR+jw+S/Ylgsdr2o+oVB
rfBYlfI0BhlD5rK7zXD9cWrMT20YyZVhwc0mpfydWrCP2vjlhtM6y+RDXkQceP1wUJz9TRwOq8ZA
S1XsTmXYuPQLohQMVF5qomqAeIe/39RlufLbyFMZyR3sl2JgQpUdC9KvrveNL1YBkROure1aAzs9
KsghTayDtF/x9BN2Upi4D+JNI3Iy+ps3O5jPZppugym6nTJ5RApch9mXXuZMR8cz34b7OuzXRhHf
uYyhMzPYG06w6we8fjOtEp2EecCydDsyhlhphA+umXI+WEP6YKJuqUh7T4TLXM2xznMwXZwWy3KX
qvjYRMxLuwRbMLxd5ZuXNp1JVOu1cskG+fdYtd1dlvDJ9SYCum0Md6pAcLNkXd7XqRWvp4Fwm7S+
GaxsU+AQ57iYbjT2Ky36hiLA75e1g1cpWSKpMJ8UgGxK7NvJ8r1ZB57qxnkZmLhAcIteQj299L57
KWy5TElZy+vil87UYVGzkGPoI7IUiRWsZHlX44LuyVHkCAzPKe3tgtW6j7rGyUnjc8U5t6EVHnt2
WzOBEoep5q+ZcWmy4XHdjNUx6PFSj4rgtnS8dW2+O6ieC0DYTecOx4L9vKHJVqmZc04I7cupDRhT
Emdn68hQ/I4goZu8xR1ML1ZkGDaZcjQgcpUWb0XAqWcra5e1cqnCgHQaOXMmgoZoySZuqyfbYYe2
Ziq8qPZpVIG+gIm6+FnHjozhzCvZTCX04FyZxGuysASFJ+KsNJjIYGdhpuFHcs16u+UANxy7Oitm
nGojDP5Yp2nWlEKoAfRlQ3XiJryzQn2jzVEBIZlcBncWq4aKBU6DfWJi6UZkHPoWnjoSKiskz8rt
waJwJRjqQWNNAFZ1cgm48zFWqbs6bc5RKAuiEIdXnsjHKWy31tDcXO/7ce6ey7h7yDha6qZ96n1m
ld00BR5kAsYa23jWCOhaot+wSC1u3K1T8UdbDuAeWGOEvuy6KTOFctwx+xx5tPA/UWBuzNRF6hSf
ypSPhIuedQ2wTExbNkO8mXmz50ja0O5u1Jg/tDyhndG/N1HvycR5IgnnNb+qgCKODkNzlWSTgTAG
cuYkjX9plreQX19kTvK7JgDOppreYuHvojp+CdziV6rNb5WNQdHmuV85evyRXouaNoPr12pVL6MA
HFu5Cskou44ok8yLAnkTp/2Bt/VJY8zkGxIfjzII+7geKhHOu+rWDOwnUdhrXEb7wKrWudC9yZkP
DA0xm8VrF8p3JuorsZDwQiNaZ9G8Nmo1EfQZIlIrMumEN6fD0xhjsm66DWvSzoNt3xTtCCam6gaB
gwxExISBWhgzuThqcHTLOp890IW7Sdo7pOm3oYQiCYLNldigBWSEPnxkWnosZ+e+tnWmQpIAui49
+5bxkPbOcSodlHX9SY7179kZ2FY3vUGUrwdbHMpu2IYIY77NHLaM672bjy8m7ljD51qDYUciqi9a
GxzhoJLVCKfrGyC0mTwbCJhTSvoR2vZpigJPwxs4d/rxqh/Fsr7Ao+/cIWO2yfoet+PLgKuUmC8V
HVl1DqJTHcdYHlEJiyXZkr+SIDqV1FfUAq80bHxdTolDeGgQeW4SHxD8EXzIyR2H8bcxWWfDrcl8
MK177G8XaWTUcPm2EdU+jof7GdPJskusERotuUvKeldJIFUiZo4qMOBgHVjomIE9f86nPef3edHf
gqjSZEz1rgelJmRPLuwgwg3masYiSZIvIiGIw3Orr1pp56mX925LLHBoMP2rscLMKiFygyChpH7o
TLkxSZAgSmytxPV4kYbhRRKNoA0ITCBkwST9BLcBMHLXp1QVylrGg0vAKV6zlDBoMgmWZkzUoB8F
J2X77lpL8xcksgN2zlPAiHBkpSXEIDRgQLWWygiOGZbRy2ORX4h83YfwaKaPVacJiBPNlUs2emZB
EY9bvk/PkErTitnhx1SrU9OoyyzoYa0Wh44Zrp2UlKGCVYY4dMsZErX3ayh3wyT3o07P7KW9n/2I
yjQMQS/xaAxk/THwE2fLqV4NJhLEwFEctFhYSqDMKK6eatOlzTBKSODgHOg+k985fsnt4i3rfNyR
zD3CflfKnpefB+98KO+5Pb27WcjkUJyifKCrxUFBbj2OiPYzmemGZXMuZxC4guF6oeSzMbsWcBIz
+0n/FJKURUuP3BUZoWpFHuW6qFusLTNtlJ+GNrpsfj8wN131Sfa7l2wznK4tGQ+Piw3fehr7yFh3
sYUf3i2+pgo+t0nClRwCmHe1N4S7J+cXlMQ9Mh082SbJWDMjBNGUhyjIlhIjyU5a/Y30g57ZFUKK
azuWR6gppnTzIZ/hkaR2NuaI0ap7qQf13OQh0gsCUUnYSImc7GpsF3Z9uZXmcGRLCOdfjt/cBQ1p
ZHjpK93ZBrpOXBQGm5zNO1O5s4kVvBmq/relADI5Zkh6HK6egHJ8iKCn3TZ8s+g4VgQETDdFEvkL
HSmYZFfQXo6gRPO9USd7OgkpHaaMSMaqSmF+gm5Vms68GGtTu51k+hHo8iXKVLeyZ/cjgyjEb37r
NKVnShw2yOiuxoOtSB70a1Tq0LNCtsfnBdeG/tZH5kaRwSVCu/ZSRWBZ7Ls36EBeU+gvBEPtbIKH
i5wtgxnmu75XLOPodkNDHqONrXuaqAE0X+xa9mmaY7rqJoJHQ8v2iLVCj5KAAe1bOxY4ZrWUf1mS
qULzF+jdtOzGcG9Y1Oq6YKNtb/8yAozcQOYhUm071Ne/YZvpBq6a4s4xtGOScc9KEpyc7sy60WUX
FuRQxXCgqXMpyIJqyWu6BnZXLUOSvGyJ+ax3Ddp5WBM+ItTKiP0Dz+oualldFSGALCxd4zJBJHQm
/U3HhLlUYgoXWtBEK90Pb2YStsnBoWQb44NVxvnSR/gxC8T1rlbE6jpP2ZRvKuk+k634q5u09Ri1
d0XWPxituccL9UTg2Xts0MUlEFtJYnOOVLjyXO4eMI9bv/MbKLkaQNw8SQJ808LqlpWaHmuQhca/
Ml/9yTdHioTg6qwmCiNts93Ql9sSWz9cCNOxoHkNVXafEiOSpeaNg+FsUWJx0PTphhyG+7IrnWWU
WHcyTDe+mndRIh4Anq6RU/KDhRtvYUCNPOZwv03LTZaLjTmMXhlg1qnZ+CVKk7Y1ei9T4ssb1Z+H
zCDxIrW2cZWcW4MpvVGJtzGu7liL9gt5tVnSjm3j2kQCZvgbudFzXacX6JEdO0Q9hW6azyW3kmYS
pFCMl0LED8oyvK5xWmTr9lZr7YtrYpJWmC1F3bNANggf7SK8pVxF9a3Vc4FyvMIeC0E5PhgRCDna
pGuWFfge2uxEKW0M6TK4wlWqaI9ZVz3bbGulwgDg5hDP5C8xuvD+lntSmlq3TvUxpyb9Ejh2L9dW
M+8GZnnpNK3DwtkPZrUKhbukN/XcciqWzpzQDYnp3Wi4w0EAvPhqDnLZScyBWb6xZJkNrkN5JLc2
pMfF+jz2GpWG+1Vo/Wc+Oi8tINiysZs1GbO/LZnvG5V4IigLjtHxqwwHbPQYtZlZHiC9blJp3ehJ
+Ate6VDm8Vk2xAOWrb3AornF21NArbKRBT/jfuqyVZAbeEj9q69zRW/2pJs0UGGO1y2WH0HVvw5B
6OUNiHqYeUzptiT+1h35y+zBzFN5ja5mm3wX7QCdOfnn7VS6l+maowXbCaBN557OoPr1OL4FPlO+
drbO/sRXhbr+k/aeHGYctFkUrctcgVhP+YJFZWft2hRr7pWXKdIV9oDnpEhOBuaJRdDSLgaiphRQ
wW9JxCDIomDJHPkec3rnUx2bSt3bA3uCbP0L19qiNctDhg6ZcyIJqBAbDSgs4yVEE+W6Nmi4Mkpi
o7Gxu93G7adjFEYbAiDkQo+cc6DRQTlzxXXG06/N9hbc/m6Is5dsCvDI459fNo69Lid/HyV6vOJ/
oMJ25Xt4Re79/Ipa2CSJRV2+4WpMOM9HweXP9sxC206c5yWpd4Ff722/8wYt9li0upt9HNEmqvRY
OO+dH9wkc9evWXx4Y2ngNga5XjT/T2NNNF1CCETKLmZ4uOzGqPz3uHKjRQO5FvTWeWxHrjULljPU
H7uxe80DsYZKBs+U+mI0wDOw/L5TNbZrzQ/5XMqt01jR2kjqN21IVoNJ6j2Q/YpBMiApk1g2SXnN
VL5MUUd+t2M8FC31dGf+jnPzF9kt94zACbNURoWSges/kcxNSRrZZo4gAnl4EHFMvJP9XEY1joWM
45xMkL07j+AcKkzXcQxmyyhVLO2E5CrfJTzDPM6yfPB9HTBGOLh2GZ4tUN12eRg8pMrdCVNepoxv
YVok57QN7sduZBkMllSZaQ+BJMc/S6hQGTnEwb3oMaFG4cxkb/wkpkqja8yrJTNt2AEcBUkj3q6G
6s51rpPdwbP88hMGmGUF5NhWjfvckDMy6t01OHnYplg9SL5khkUVjNwCf1Lop9mtX5sU7srX9bcs
o1For4P/1DiXpbstfUwLyjF+1a7D2HLirYip5vCFfdSW9UxWOzHCjW8vHVW/MJVG/7XxsjVZ8oQ4
4XDAjPdphV2QtTv4YKrsPgEjYUoFgks7rjOF8KKCIZtUEV7UuOxXBlGLa5dn3Rn4w/ENMueFlmZO
sVLc28umC8391EYPsBZPodUckETor53pjKJzSyEQ4JatbhvwZ+Ae+z2JSXyse9LAff3QNO6nhbi3
zSqyTXQxojKj+wP/j3zzajIb02EV9lyuhWO9x0GFZhbhidcmMOQ5JJjGdUF5UVojg9i6xj2aUqbk
kDnPbt8SYuLoL5z6KzdvPrNmcjy9RIWOmSQQZnLBHMYicoNmCwL2GjYZfhH0C/6jgT3U2nBoR0t9
9rbzGjrM+p0R50xda0TuGZSaM1Vq9ZLrwS31IvP9wbpLUgrkwY/vs8b9BzN5UYI1vjKYttcomtgf
XicHSJPpAwtASPDtqzUhzk9DVz3mlX0zkKUv9PG90Wf4C2o3YMHP1uavKTXrkGUZBrPm0vbRR2/B
7ZC62RIgRDOVig62HLk/DJN9amQUTW24r/sr+YT9gAuapl1H2IrP05R81rjA/7zB54cdaP+sqvnX
DjRVYZUcwE23Dt8N+zfG/0XDpe7PT3/++T9s7jG+7ViL21jvzOs3uu/x7A/9U4U1/s8/+qfdSf+s
v/zX344zP8U1n2gbrAkby0vXwRH0ac9cdQtj/pdVUD+9Qd82q1VZpAbfZn+wmGkyVW7cmNIiOpOw
ULqqP7+SH3Z0GdftSv96IV05E8k7R9iMoi/2vw7lto7Tvywa+2GJ9z9v3r9+dpg2/dzyoG0gGDY2
9XYcwwWIdcrmEWJaoO//8ov++Wv/wy4o49smJbo1c9JZ+7pxHoPbedUsml/ubfOqPU5r1q9sjXb1
371b35YnhuFkEaFDfkfFRS4tNn5wcfh/WZ34z4P5H16Ffl1A9q/3qwX7qohW0jbqDewTbwULGtdX
PdZIV1RTQBX2xlmXGwJN5d/euR8+I/367//1O5PabJlKsfSlXeN42ICqX59nhOklHV/2Mu+xI7kb
jrQlxoqHP7+Lxg/fTP3bdsU2dLs6GFS4zV8QTfwNgc3s7pKPVu2NS2NZrDSiF/5yyvz0u76dAuZQ
crMHo48Wc3LCd5Kx/vwifnrjrl+of71xHXenX2e8cX5JIJd/1tXZJtq/1p4b4iDE3Z9/y09//fXf
/+u3qD5I9GZkS7TI7X2WR5uZgPo//+ifXsD3bz5RhAQvFHB9jjoXdfGaowcH9nkM2tdavcCk/eUT
+Omw1MX/fRE48SMbyNzfJE+D97+LcyPqyMP/7gKDIPvzC/pngeF/+v58OwWwuHK/Bx2hsnMBoBmG
H3Y4fvj5VK5VZYtlP2fvbVQOEDgoQkVG1Wc2sQ1rNq4Q9GHAnJhY1t5hftoSB018nZdYcYI/mRF+
mg4vFtEeDJN1r0+N92sg7x05qdeCnYBlcwAvBcYj0RqhzDH+8jH98O4J9e0BjsWU++IalZvuWEL3
Fq4TXFQL8vZZOkxYyN8eh/98EQj17Xmui9xyDB9/alM4l6xkJlPIB2NS6z9/OD89yN9OTksfrbQo
OduMymCJVnsIo+Ivu1p/eofcb+dm5qDMNC3rQSEMnT12031xBMhY4hYYTqEnV39+CT/cMsL9dlaS
OZAac8Wx5T92Xr0zt1CS5O+RJLNUC6aEmH43f/lV16/G/3+UhfvthByTuGY9ONbC6jcq3trYqhWt
xzsIJIst/+sX9O3RqjPym8aJ3xI9kZGRLsJl5GnLdtEqtkDqi2jt/+Wr+Z8/feF+e7j8dGSSFF83
gbItYTGOfP3d//ob4n47JKEHZML8LNgSJVHv0jUOO/ZyeCB0XraqWDLylwv6p1fx7cS0jURLe4Tk
rbS3frVtspc/f9pC/PSTv52QEwOZa6IMi6Zy8+6ahChHxUg4rBAmgv5IVMC2YMHLaLLqhiC6aE43
VeVvfUlaf4N9mjyZW7D3HAGO2MyhQnKPmIR1m6xI1onoNn0yrfykBhVjo08UbkzdHw9TZgGC5fF7
B/TL8qKNltJw6nN0Jsk6X9Rd+tm7PlPQjOU6BBtCnaujMWC/iKzJC+b6NjbrzSCnVVUT5z8zXlqY
GkD1wFYRQ1XPc9O9S4KshTHedDletAj0nknrvIyTZKNp8mCr/pIkEeab9Ea38jvGKWstuIq5V9y4
RrKvmxcNkLBUFtnc8sUwibN1YxrCcOiJp0vGO6Uxpa2C9q7MutexMpk5BD75lJL3ZaoRTVphEZuf
nJOCBq2PTXIZWzwVpNdBx7HOe4lNk5hxiWsR9fu+Vt3ZAuIVuvmgjeWRzUAeJnAvLDvCOXT3zXJB
Zq2CjNop/fxHTwJLCkSw1ACgY714oAVd61evgjUdmIsRTVbzB5sx9pla6J9RT/AbXxIsNsGcr2yR
IPVZn33WANC0xNbXYbSarBnKzTLY0Qh1g5vk1LeCCPcRc2prnrDq3QAC3gwsiKsqeRpIie8JrTWT
3CuzGtdddJO27qvt9K9a6z8bU/fe9BpxBjEqc5q0VOKRfmrc/i5v5rc6kccoqLZm3d9wox2aOXv0
oeLbNub7o5rEqxUT1y4rXuxW3nYW/jriSLEf5WeSM0Erk1+yrH73rESfsAkKtmoACb4lzjWMxPY/
gxpvWWtgW5+IR2prwrLDMHhJ4jjBDMHgpMjGcjWPndfMwzU6sHu1bRWvwkJfW9n86KbRF9l9zNcR
naL4LsU+ilvyklXqcdCqHfKPT8piiwmHRSKDLhHb5k6RuB8D/kcaKgKA0zImKPeghdop01AyBhLV
9/jdX2LF8ie2rMTAHzNob2Bpa2FnF8MIXmJzxCBu88/FxB61NWaKyKP3u7r3iteiardhWOxlyo5j
wAw2/IS9uxVJ8d8VsLgX/m/1JEI0P8DOcKuz3IEPTTuGIAR/qS5+uPXdb9dyGxYz5Qw7gH3HODlW
eyxITIlV9Ld77IeDTX27mhPHbZOZrSHbcS1+i6dqSRb5ct4Pq9kzvdwDd179+Qz96XJW3y5nM3NZ
P1ZV4ba2PO6Ztb8LDq1cGJthhSXnTluZr3/+TT+9pG9Xs9HpoxoiXpK4bgDtDyAl3p9/svjh01D/
w9mZLLfNNFH2iRCBediSIAmK1DxY0gZhecA8z3j6PlD3Qh9+gejwxguHDRBAVVZVZt5zp1t+2e1n
NanXUGxDJ03IvGdhfaa7J4SyWO0k9O8btVeessy7Uy2DYgDFG7ktEL4CDs6zR7moD60rOaTEbDGj
puVmD8MYvgwwKL2UA6Va0e6fp+0ftaMpG8D7+fLPXnohs2VRLAK51GHXOGLzUGY/sv73v113tihK
9FPGWdH6jiQDMU0tupy8lazH0k+ezSnYojGd5zWXbrd9/Ccma375Ny99wdl88nSZ3FyXobTppVtc
B++TUDtn2bgynxYub8ymU862ICisxqddLbzOS+mYC60jm/nKaXMhAyEbs0mU64GuqDVa5Zgu2qO6
C+6FbUzxgiY94H4v9aFzlKP8DsxyZUu1eMfZbBrlsPBLMwkxIdfR3Wy0W/egb8O9sE0d6b5m67vL
D2qyyZx/+kDGbMvrNax4leZ7zlSEV2IKde3B9H378tWXjiLG9OG+zODUgKjfk8VxmLH74BTt9GP1
qm+AdBw8e1yJQNNv/eZwYEyj+stNYrqqUT5C2GxryxZSJLcdIjj9VoVCcvk5lsbZbEpXotTnxogd
Sp56254+/8J/jqOPyxefBut3P382rwXTjS1VdQMH67trVL371Ffg1Rjqb2+gW8qLrXeIjGgVuofL
N/xMA353x9l0t2QKB5VEYoDjuUDHrH+W+/ClirxnWvZexh6MmAA2eF+C6+lpH0YXsnbraRx/d+tZ
QIgVQWXbVXs0tAPzjBP5OCTSCUbcW5MKMFbzEkYXHYKxqr+OTSntOjV0OPPzb2GA2GqBsjpHwOp2
d3UlrYS/T2f0b36VPosjaZRKQupXHsPUewCM+zp5tNcfiGn3wV171dicpY8xM09Zm+cLI0qfRZa4
zkH9JqNADsh4Hc979u+2tTWupW11Zle3FVZPtdrCK9dnIUUrwqRLRRAtkha/VVn0lvXxNq9ydPb1
K721j0qm2OagHJtAeSwDqGVStadQ/Bwp1IfBc756WoqfVWGiO5HuBzVn1xwBYWpNc6+BX0BoAnAC
E6w/Y2kdyDzgs6ME4aaqFJOWGVoCklQ/Nkr9S2vEp8aPnyYb0iTw2deaMFylCg0fbd9wZ8YSMXWX
iO+KHDrEDhAYkaUiUVB/5kIPqyc4+2ryMVWPGlc91ZJ/FjA1wc5sZ+TVm6KKBhJs4SyZ7TVdyitB
cimMabMIA6ldj1NMbMg51cfkPtlG2/QFT/UN6nxbXpsb0/T7bhTOYrEKlLTj0Os79JRnf4DyMerE
Mty2WklFmgLbdiiABSbVvqJWrkIc08vhXwfkLFIbMHeGngojeS5SEkrR3BXQN5VIv3NBX3iheW9o
aL6zjqLuH19rd1bvHYbRwhA3/m3J/kqNZ2Enos/etJvSEKho7CaTqrspquCHUVm7y2FvacrNgngY
U/KMgTk6FEcO4hCwjAcwsdTN5ct//sTvPp/832UoQcQMnaSPnKosB6zdiqvANJ2AdAQA1lusQX4U
Htq6RoEjKwsnaqm//MabnBkqQOKxgN2CKz9M/rsxLti9qD5obgUqWE+vcTipd1hO3cikJ/Zqo9+W
Ks0xVJYDoAfjc4AIhKT+feAmv10FuHjQsvYpFpXWEYKB5of7UXD3+OOldMzgIwRQ3pLiHJq0MtL2
5Xt7V0Vd5Yf+e9VVMLAGUgtWcy9OzrXUlKtRe9aE8ph65lNQmeeA5qosd9/auv5haKNi92r1I4uF
a0mx8FhEexIrIL8CMfjVd9bKBFlY57XZB8xwTCCbEnuOlaOi/xHRJeXLHDCtl8tfcKEOI2uzL5hn
ujLoeRU65nO7J6Pj+FvQCDscqxHz25CiVnOnC2NRm63AETj4ki5hTjZafRJg6RcG/mqcuFeeZFpG
vhmL2myZdfO+SQfNnBY0aU/n3SE6kAPsOuSQNL9jG0E6GKDOPr1WG3rXruK1iuDC/FVnK2ni6YJg
NobndBgeDOmbQlvDyjNNv/2bZ1JnS6aOmVerRNTH1QMeRPvk0Oz7nbatD9VKmF/67bOFEhVxlbUa
h39fw3Gtgky5VvmVFn67PvveaQBOu1REDy+4dtcXpoKynNZgA7MGfEErFOZuNR5CEIKyb668sIUx
ps/GQOEaOi1hCD8U/yQK0PkQvw2CsLJnWri6NvvQnYIAGdBD6LgeBp902qjoL620WRnB02W++dja
7GOnLdAludSoxkmBcgwQogEI9Dv691SANYJ/7RpsFej+DGlyiu3LQ2xhAHzuoL4cJMS09+VRJMCE
ovYGr/2sJ2tZK2Xpfc0W99hUh9iwEr5Ggrk6rkOjOT7pZn8DSxJfvAHFx/BjrOlh6lVotj4h3c5g
kupFfG/24i2T+eeY5G9hHF93kXFK+/IgysG+RUghYJEZyaWjai7YRKgJSItIGkIZPaWSSTKStQIl
EAbNGOZFHsxaBY6XLIsHb4AScvnlLYWc6cG/vDwgCm5f0RXjBPrwi+0kvID6ySrJ8SKstUfa3pRU
OFy+12dPzDfDQ529TexHQWh55EKGexqaWlvdNtc0oN+4x+Guv6IH0jpMBSj9pn1buePC5kydPZ47
BGEqpZ3vQNXdqdvYdo/1FbqdvbdfO4t/dst891TTuPzyClMSUkHVtFMXTW+PdmzjlDOpRR54m2Rn
7antQLgL65WS/cJwV2fraYydhNgByWCOkZSW/9bRv23i1Nk6KpRYn9Em7zl6H+0GGroy48/lz7D0
k2dx1IsF/J9ytshqgf5KqPaSFNqXL70wftVZuAQmhX+q2wZOWaQn0++2oY+AAjBdrZzz/A+6xcv3
WTpMKLPImVpsMnpjKsu/mAea/h1rqxyE+8/69T5cCf4LT6PM42cyevTycRM4R1ujfJqa9OvyoCPF
zF0XV72VZOdSwkqZLZpeVKZupgQE6pRdpmF5j0Us5RjpBObeb/0Sf0mA3bpZ7fC4Oahi+B6q7VmV
IM1WWJyqA83sXYHnmCE+rrzghcVWmQUHPSkVr88J44hoz6k4ngov3ePTdqeztqZK/hQYxbmn6Qpy
xUrNfXrab2buZ9T/MnPhg2ddXlmQgV2sE3MNUy5jC9caDwZ2QfLvy0+2MPqV6e+/3MUzuiEJMoao
3xfH1kfP5RsQWi5ffHFczsJBUYmqgTGgcGhf9Sv8GR3lQbjubNkmzXlaG5fKdLXv3tQsNtSWSVJL
h//cwXyhFd2y8FkqplXwtpKTWx1zyh3EswdX9Z9QL8R218p2WmVnoASiHRTVXYFlFkVCvL+Bx3r3
GG+5k1QyPKNAf1PhQdNrPVJX9eBBtnV6tGqwj4BYMA+HGb9tat0JYRJfNUoKBtZUrrMuFdCVwVpZ
eZNLA3AWpQaqpTWILkYDrp87TdO5OhTasB7dbZHRDJ4K5iOIew8Nft6Q4iicy3deGiCzGKYZZi0N
nRo4A3YwVfKW/GvhSp4FrUzrdSufqGeKCWnNqhTsV5qW1lj5Jz2APwzAgLiWc8gYndBA68O2hEZj
KB/RpMFDWb628i88ojwLbJiltKWSsattcfDa5G/KCSwhDmNb7aq9UR35JNyt1dCmePHNUJXnoQ03
zNYodd6mRsYnfTSBUvjGq1f+67PMAlViDQ0ciSlQ2elZ3I5naZNtg4PwPm6VbWRjl2NfHhdLO4vP
CtuXyKHgb03HF2lX3M7abZPDmNW0K12nLzsI7mqcbfMY43bBKBxIwsWu05MXQ8CQR/GRonpwRyTt
YeW3TDP9u9c6i2IaZgGhqmm+k8OfHLb5MadDRbnJqp38KtrloVmZDEufbxbP6AhAPaPydjMT1IAh
I5E0N17yVlQ/Vp5kIZbJs1imNVmPiR13iM/SfrTLW3+f0C4EFeANuwd7rc9maY2VZ/HESnH3hOcb
OF5vHVsXT0xSBQkCPeAPyvhOT8KxFfS9PORbo8FuWCfYuLGXbgYfReaolAhd0zNSiHwlwi1Nwlmc
gXSoygk2FU4wKmd0gQ8YGq0M1YVzkjQLNFoIyijwOScZsr9z23Zf5ejwBHNl97Xwyz8rAF8mQuOL
OSAm8ouB9ASIc4jFlVeyVFSZt+/T+VHqecwWoNtOKRcAG2za7cZW6YHHuuPykFsY058j5MvPR2aG
x5zMSHBldOZur9y4OXBcycVgr4/v/u0ms6POKBm9HGTTsAZU4Gomx2zo0pgUtfnz5TtMEfSbEPCZ
gPvyGFIrNgJa2tDRROkDUMdVVAhTO3xwJ1gmok6tG1eG09ILmwUBsxakSNWm4ZSjhRE/tArT02E/
FtbKBnjpUWYxoOzAxihFFTlwF/Dgojkht+OObxOahzod10bX0m1mISBCwapaac64zZNXM0dsA8zv
qJXh0YT4iXB+qxXiQZN+mq2/by1r13bPAn1qQovLH44JpU7KRAxuLn+/pbc6m/9wCSoVpymqxogG
4ervLRNqqf8qrtXHFqLAvPVfSQQvM0p2ulQ/qX8cI+mFbuWVl7l08dkWwupw0HINmhKQCG/cBsxq
IMMp/nv53SxEGHH6gl/GdpWriTUqEllq2f8JsAcvi37lh0ufO/1vJo44fZAvF6cnTFUblDZOraWF
Td8wVTiPwpCnkGcplNDWW+VqHIObNhwqDlbKKS6Mx6wdcU8oDwiwj6riWdu8LIbJDpD/reofuTDu
EwO3xSGiCw7+X6wCrvNNCR6Z+1uNJG0zsFaHPVaooWT+jDvZ2ngm8lQrjPemqryLljugZyucAKlr
FSovluvfp2nOtiKw9q1m/Kyz4i7vMBUIQ+S2PjCVpkl/06D+qOvWWcb3l+6WWyHzVQwKDKxImvCj
Fsz7zoSAaWmQWSFVlRtRTB9GOXFiF4OSbDigZz5nFvyBwcQqUZHemlgFK4bBkd9Wf+pEQ68qZr8a
bOlcdbyuElywJBXdftpw7hZ8eidhdG9wiVa3AnjzwA9/mF73izMswr68fxVwVbMl0+i3qIsfemgX
oEzwIkQxOuG10E8bVY3IDtJvZqi0ILkm0Crr2fPM96J2Ae4Du2rG174qsYDQf1DlvPUqVOB13O7k
WvyQAveYtSKexwzIqjUeTDXeGR7UM8Mbf6eQjxqxtj1f3IcxjutdMzxWlvIUBMlz1nJXaKP5VguF
vWGgxI2sm1ROsr1VKIDfdf8McuQkJPXPuAqv0qrE6CJsSKBCkaRIVa2sSktDfhYDja4Jrcrq2Chb
2IMkOi0kyChXLm4uhD5xFvo4zuDkI6iMeUt6NHGxPQhld5vrmIELYXHIfaABJG1tOQs/KsxMQaLR
pOHWP2QP5GKAvRDs5V8yhr5aDGxAFBF4lo1vq2babLG3OHV6525dLHwMrIAVRfrlNjFM9kLGem7A
Fo+qMrJ1C1cys+3swefV+pZkZ5l/jkQDL3h9mGhvBx0Pui7sT3Idarj7RX91N9HohBQjkiDdzmtN
3K+7wh4M4cVwB+AGVnAX6iUWB5wCDr3gdnY4ghTO+pNawrdRkoeh8n4LdXxXhsY2a36mmNRVff+K
eRoYhdC7ruT4tm0le/CUD0U3gLV0414XIpBGwojvSvmhacHvNAJmFUjlhz+1bYaRBrmDC5qxd+0m
anDoY+02taxfXlD+CUuI6OJAfT9phAezkleC12em9H9jF0rf/8YuXUrzzoCn4vSJdhhM49lFVAt+
yNybaegfaYPeGQm0AFiIiYwyrgL6Wo0i5DXmdqwpL8JkzEMi9nE0IFKo2nMThW8dzrwwQvwtgre3
Lhp2eRaeBPSwDZK6Crd2CH0WRltdsktG7Yzj+c+y9K+LAZ4hgBvBUpG/u6DuBnXY4FQHkRuWRaj5
EOusBCZRcNuW0YOcq8/iUD1eXiO+H9LQNP77KmK/9GiTUDmaKE8DZiYqqN5WA44AG4TD7OWbLCR0
pHnBLBuxCMFDazoqw9iz/b37hNnzDpP5XXqAVHv5Nt9PfkmdrXeWpMN37GJavKIfI4p001jb9Hy/
TkvzJH8VBBRJC8tzooh9gP4E6BRDAv3t8u9eOFVJ84x+bkHml7VhqpH2NhwKqC5Xrm3s4Gztpa22
jXfx/dRtulu537Tl/Gb8q7PxPxi5Krsm94vP+bH8He18Gzczf6tvhEN5AMelrOzfl97b9AO+bBI0
ENZBpdDwU0NktPr8rBDx5G6lavB5Evvf55DF6bZfLp/qLeiMqWyAK61iHkRtL+6mh8FkNd9Udv5i
/B3/UjHHJfKODM3BXHmB3w80YBH/va8pik0dCQ2PVRCxqvTKH+v95W/zOaS+e6bZK5NwQokokwVO
L9KQpApuRIufAai6KF8wfhK3vZ89Dn11l0T4Rij+fYOcX66EegN5+KMu9Ac9St/EsT4NmL42eKdq
FroAN4nAivS9XSnpdZCoNyaosCwJ8A8a8xIhfuzRC1Ih0zJEaVPUzUGO2ycEgt0mo6URrzLtuaz0
68SwDoKMG3QDGxueK2aOGRgupQfKy7HgQVDTZ9D+dmCwmIymsTKQFrb54mybL+OzpcL8YgJyn95q
/zTwC3wztbGtvr/85r+/hTTXqhkVRNWo1hlM6b2uPzfuX0/9qVnR9vLlp4D6v99VmkvUEheHH0ul
DyKAcoOnfPBcCH9d8xp7cj9/jJq1c/lnKua7G82ioGjqpeUij3D8oqBxsPAnxB3M1iHOrgFT7Cps
adFOHmn+P+jpiOF8Lj7kFXtHNfF/d2V5sgxGBGav0a5TTOFK16gkxKRVoA3f9dh7Xn4h0rRr+u6H
zk4QULDMTmlZegQ6saWeZQ4UPo14pfUgD8k+TH2Iv9KHWOk/afQ5lsqaTmBhzZtr3hLaHVsT9KcD
C+3dy9nTjt1zZko3Xpc+Q69bazn/TM9+94SzuaypmafmOaqBakiuwqr83SiWvCnyhj/a8FyL8ghB
Gpc4LMqzrdCar3EaZId+HPSDMWTHNFfOg1wfW2u8z0TpaCUdBvXxRPcCj+N1xjGryl+i1v6I9A5o
d0/ga4d9Har25W+0EL+t2XYa8HobSQkpbjhLcvaOO17aHC9f+vsYKs3FM6kwDpKa9tN084DKizuv
WpPOLF16FiyAubQpPvFocjl9jfpboK3kcZeG7Fw0g+4JR/Q+Y5W0W8riOPScvP8nlhZWFoCFODFX
y6iqCKgqyoVDCDg76nZB/u7Dx42sWzxGu+Z3gvv25S8wJRm+GZ2fp5wvq6cKBdPNQmzZx87wjl6I
FTD07GaD1PjG1T2Emmn5GCX+yqL5mX787n6z+R67WjoMXRo64pXiIx90sht1W23Hk2/7H+T9rfRg
/UURRL56rca3ENPn0umgQArZanSvmtK9b+EikEUbWXVcvJsuv8OFoTbXBbkgE8OqpRdDQnvpuyco
4ytfZ2HqmbPYMegBGDPFp/e4GXDNkaBOFLeyJK3M7KU9pzmb2jgch5R8SEfW4ObtCP2XUx1wEd9i
nLuDlN2/aNv8EB7+7T3NTs7G1KBlwQFxSg6vmPxCTlvrF156UbPZXrS4MIhNC5XMG17bILSVwL8j
C7TyyxeG0FzY0+uDqsPYZd0u+2fNO3fqOSBdLIN6vPxqFno9pbm0p6y7QndxzaCbMKOWmW1gc15B
tr027se/1VF1osd/6yuUjNnewIS4QbKF3G1nmYg/H9rkZeUhpmH5zeSeq3fUihN/m/Oa+n171vVN
/ejt2o1y0K687TD1q67tvZfCyFzI01uu2Fg5q3dn6ueoF/daRuOVm8kgQ/viVhnwMZW1ehvH9XVv
Qhogr4Fvjyc+Kb68FwYMYJBbN2pzVlrp+fLjL4SBue6nq9UwkDy2px5mbf2Dqq8Mvum7fPdWZ0Gg
li1XDi0OnX3R3epD6oQQv01fdFSjuFMMaeXrLf38eSyIMM/UVF5pCiewTl/kdnv5vSxNntm0H/0o
xosrwVHaE8A0m9LGiPABQwgJ4K9fucnSr58FAK1vXSOdkguClh/aidtmFRx2Lj/BwsXnehwVnxas
g3k1SikfjBA0+ygYH/927Vn2vw8a7OfxpnPE8LdvnlYBOAsRcS6zmZzCsGmLAqcZQKk7Vo2vG7jj
yz96oYFY0qdv/WXbMNZtLmglKWLvJrlJdlh97PVX+re3a0iKpZ8//f2XG6i9hiwdg0lnAP9I6xjl
YvYMGABffoCly09f+svlu6oYw4J9jyOjM6zxZQhyvKiCtR3B0uVnU9YqkjiAih86vngWFKADu2x4
uPzLF3onJH02T43a1cABZVT4sOrl9H1UbFTbD7W0RYK76bINTIXwyn1Y2z4t3nA2f7MKN0Y152HS
M3bCh/rJ304AqvgUvjS2AuamfF7bISyEinmPuCVonqj70yqIeBtvWGCstzklUiCLl9/ewkzWpg33
l+9eDmJM6adAg2Il10JmPpXJ2llmQeIuzXvEBXyYxbgsQ1Y/KdvAkndypyWd1u+A/F39f2jpF04H
875wctUCbHa8eqTH2u5pNuaQw1l9B3+VvBdaAeAndnozXgd7HTeQlVe3kGiTtNmcx3ZpwHmEd9cE
6kcpNE+QFp48CR9XsXhDrHztalWGnRdoF1ehsoTJRY4diierE5v+Ng4ljI+nxaWT/ZFsk+D9xeJs
pQS8lF3WZgFDo9oQYuLIQeaWs7wDYYAm7438WO/0vX+F3+/lAbS0UZtr71S8M8Zi5D7YXNtw27d8
5g9IKOojLWcH64g1SrsGl1oII3OFUY/xo9klEbnsPHphV3tOU/+qrsqVTefS5WeRBKMLTQhyHqX1
e0dz402jIlX8t2ydNNcUwaDtNRQMvuNJ8tYI0m054vjiPw/Fj8ufYmkazJZ8Jcz9npZZqhbqcNIl
aV/QmtkNYHOHbJ9IGcax3UkZgpVU1cI2bN5F7rNcYCjG9K6UYhePxjGmHV4vGupn14n4b5wvSZ0F
24BMT9HIRujosn/d15I9tu6DkVQr/UYLAVadvbPAMizcxqlhpMOjitk4GNnRuIvbfyu9oq77b3yN
tKhTpSqMHNO9QT26bcV/E8NI8w7yABfBUJa4spjWZ6tg7oFwvjyQlla4edN4RJ+qMk5DlQK69kpc
dVyb2h5mrhvhKr3RSEZgTnS3creFbzDvB28lSPmWSRJYK30Yw65JNd5Ej0zKUWjrv2REVYcenh1E
abxZE5zkpew98kp4UvFrm/b3w4jzr2CtbIWWIpoyi5x632H+GcMr6KA0H9wD/Vuov1ssp3bjVfii
7mWnXVM1LG0c5z3jFM/D3gKG6wjJrdKDZg3Fvdnfgzw51fUv0cCcAKfYaC3DsRDiPtu+v6z3Ud/k
zTiNGg/cFBR6E/dF3ViZTAubCWUWPyXOBTiPCFPu2qMGrym7oBSfL4+ShbycMosDSiYOWaZnvqPl
8Pajp1TCQB16Tu/ZAUoz0GD7yzdaekOziFD71OJ1g0XALVHGjIL10uSFvFMzY2WVWXhL81Zt8EVy
lxc8iZv8jcpuk7bHy798acmf914HiQ8GA8WQo79PuyBsGXcA4bs9RnW3mD2uRIel3z+tB1+GkByG
fT9IyDBDSYaxVnQl7hbxysWXQo8821RJbVh0dYsSc4Ki75MSJReISrsf2Dhif2b3f+KdYK+dqpae
ZTbVuz4XiqbmW4g+PtTizqWoc/ljyNN4+SZL8cnO+/KaaBtPFC1EgFnb3U6yY4BSErnx7CA/T4zc
ym7O7mvyVt7nW+EorKzJS8+j/PfbtJqOR3IKfKsx5evQ5+RPu+PlB1qAcAAx+u+1adBMhkAZqU3I
4Skq4W2bvp1m2ZtL6AXWfUio/QfuCHpgzK5V33VB++N5mAslLS3VnR6KW6To4660APZHpPQu/7CF
CTvvvs7wIwJhOn1DU9zIQbB1qxxhySo3YOE7zuJBOSg+Zd4p8Ojd1qJqXyWZbMPWlDeShefJ5YdY
OizN+6rLIPVj+vv+7zZ6tCe0pWvjfrbhPe/Tg78SfBZe1ry/OvK9ARNUBohSFHZmnesy2MVrSdsF
xIL0mZ38MuZzITYrX4bDMYQuVp2idXQTF/88U8FE0ReQSgKigzuSIOyR+mAfZd1eqCnoF/hJpGH4
V8FMcierGHMb9PzhEoCJZZrtOxHJqtnzj0vpZOjhfWDUGJ6Pt4ks+nYnpRTKxvyPUcvaVu1hyEde
9qx2xvMQxyclzKidKO6u9enpit38FBj0D0gJqL9Y6vH/CNxzlmJKVcYhkQYyUZmXP/OQFpyxtg6u
Mdy3Kf2EkpQ94JXzQ0jieqfQp8ai0P1ucx1TZNN9iuv4vdaR1bRNbBy9AQUAI512obCCVSnREnZO
WgnFaE695fKoWdg5zdvNAzHxZY9Z6ahiaqfyQ9zEGwyPN4a2cqRYiCefUfrLB81kqU7bXuREFCq3
pTQ8YYTxdvm3L5XkP7dfX66N5bkbFAka4Sa9ofuya5+VeNtB5niRKYCBRNh29cHU8UU88qdrHLXD
uCNKrzL4FrYUn1Pxyw+QRkaQMlCm0uvw4HrdtS5odh0bJ1OQj8UQV8hsRGXlUy2clj7X7C830zzP
VztzRBlb/gzHu1zY4iS7qy1vUynPl9/o0tyebZHw58lKQRi4hZvdZarwJlTevknWto5Ldd7PLeyX
R5CGWJZLg/dFcYw6r76VHJ2Pou/r6zVN0FIYnDeW531Jp7MoEW0fWxuG9N63qf5cTYKr6dOvrfsL
r2qOkecgXA8FscMR3eFHjs61dtU7LVpLvi9dfrZFyksxbJJU5U21JxbGKDj3ysr2dGEczTvMQ90U
Pdz9UGepD0lfooKG4yHEe5wdVWNlai6ElXkHmSJ06WhoHP9w74NVferppfJwgvWUwz+N1HmrmJQM
+L/QZ+W4FkYUrbDJB4Q4fIbLl1+IWuJsF0QynlbSCUGuEY3D5q8arWyvlr6r/N8tkKwg09ZMUh6u
EN77QtSi4OJ4FpbZyi9f2sLPm6lNORT9VuLNlPaw+1QpHceHGMmajC/EatJu6QPP9jSDNjZZghmE
IwkUCb1i68bFDuvsnR4UK9vF71+VOG8cE4JhUM2YgogeXanqYz/cuuLHv3xejO3/+xWSFMvMWp8I
8+DpEDCchEDbXb700q+eTdwIj2wlwNPZGZtXVEKHwX/z4jWt0/fDUrSmr/Elflq616vlEAdOJuJ9
SmdZs9ZKbH27RxXnvVtVF8R6VQDDj6S3Mr0evHiL1Q4asU0FpTBNd1r4+/ILWhig4rxLPA8rVa8n
7v7E2cA4ltJH73iH7JjZweOaHnbpM8wmMIrsBAMc5pkgjFvX/5OWxsaK11KK349+cd6/FeSmJicA
mpEwdtc0j19JobLRFOMUW9rK6F/61LOl2NXKUvWqJnZK/Y+vvI2d84+vfzZzJa+NTDeCu6O/a9YG
qP8pOYwHOJDaFVjC1c6UhXVYnPd0VbUZS75MHKp2ww7buBOuoIC2GpuFh8PImjpvoeFGnDd2gRKs
qxEQqKNBiTH2Cf4073K3KZ3S2wx7+ew7CanGWrVda+1g/v0KKs47vHogYnVgxSROD/j63BFkrzqc
mh8jzDk/NAd3KerwW5Q4T+oeT0HEIVvrSnlO9u5o4xQWPApPKx9zGs7/myKgB/W/ASFVymxESxt9
Pry4qzZ1tOXQt0mO6a7uN5691h6y9MjTPPsSedBjhLlk+BHNAKhk8AIAuBErla3HmHm5a1HoMxPw
3fNMs+HLbRor7QS5ow6H+3A1bhs493vSAphbYLdd79gOHerr9kXyt+6mecJoFnNf27PXCnLyZx3o
ux8wixt5YhR1IMFXkOoOgraFAT1YvTgXgcQbj5boi5u2oMCde9mPVMfnWNWdcRjB5NfVXu2EjI7u
7C70tRwTa1QtMKmvWI83QVq/qrpgbqt0a11boWLrnX9Tq3ifK8Ee0taL2KIUSGFGbKgmKGevsqqD
oO80903COkCRCGXBDrekzTC2k/uxsBU89SmsEJcIIldVxxx3AAWf87FJ8AF3h7cBaFeTGu8pFtYS
J8hi0O1RbwPsjoPYFnWNk7sovg0FMtIkl0TyuM1vHOZweOqOAn3M49BtjTzBhikwrqwkuw06KTuW
7njVi/ppjMq3KM79TYoBddBQHNXF907Xz9oo34tePl7lYoQ7ae11m8qi3bbIHLOs3yUME8pM3+YJ
G//BwvdblG5TKb5Kxvh5kIYfmtYqu6QbngIz27kmlVgUCTLevjWQWK/VEWzVpASCn5ZVvOe0whwN
6cpLhPaM7yLkbMVtttmgPoPgb9FJavJvyBb5joONcu7wP9gjbj0lchnuUz1/6wfT6apkr7QJvtNm
tzOb/LYJzV0q5C+plNx6olY4rS4jdchzd+s1At7l6llK0AzGUXLwEwQBg3ilq+1H3yYUOkp/kj5p
f5U0aX8prkTJVuuKU+clTE+9d/d1lSIOFOmjlQfPtekQL7dG5dn6YADyIpug+zyrUeeP2OYdLRn/
uqptfhRl/azRfrYjeeT4ZlDZ7uid+xGPST03noou3zeddqsIAh6hhvUomQDAYIjt2hodgtuT0VXR
WGZxcQrH6K+fu4jcesGOrfYgD+pJpS1h31Fy2mWG62R++ey7lblRBzx4suoDo91DEJv3AXq3so2P
nVX2GzfAt6tVP2JKYAp+ol7f1hs38rMNlYFbNFrPuForaOmSJzPvAviEPq1rkWkrjXKlWuO70BT3
ctWcQrU4W6Z7O+1vpLx613R3R47+nNfys5KUL7k67lRhRLHVCMqVXFqvTSvfFFjzul1wZMu797Er
9Vu6WxC4k1IOkp1qUqTQIq0D2SMdZRHIphHhzJi70b4Ri26Tj96VKIR3tStjrC4grysLPjQywvsg
CNCYQdAt3e6+b/GBNZNIPYyFWmyCQTrnsvurLtrupu5SnNbz32VfGCj+hIcKiKtS6E+a5ZLrbKLm
n6hb4ry3dBBlrSs7KpljJdzmzeTGO6ysaQvbDXO23RA8V1ZzqY4dxq0taCTBkn/KF5JB/W9IJ2Vm
lVarcx4f1K0f6LtWe8VH4vHyCriwE5u3kQ6Vm+VK2nAOIdLoVvfASbPUKjvomv3lOyxtZOZ9pO0g
F2EfsRMLla1+mLrTwSObNnM/3U32RMJqW/XCpnXeRlpUSTX2IczQHpCjZ/j7vosfYkNbOXsupF/E
eTOpVYYCIwd/SNGwfkajh8lL/0sZpVe6wqJtayTtmYbIdlOImh3Ad8Z5MV3L/SwcMObtpSnoaSso
Jp1fhhdS5mkfoyUCuA3NG0szpW1cY8Xep7K0mayTVlJmSzedbSfKVId43I3YQB/Zh14Hh+So7HCx
WUlCLEwaY7ZZSBXFwiFJmcgQw5M15FjlSivzcWkozPIEYy+VRq/hCa3Dsvg/nJ3ZkqM6s4WfSBEg
5lsmzy7XPNwQNXQxCMQghARPf5b31T6O7XbEf9kd3TYGkVJmrlwfJyx05iEVWON/X9RXRmgM7+J9
ZwKuTZJDIwmgX9ybxaqWYjXhyJ6aA3tXAyZlve6YLYEZLYb+6ILllU2A3oIk8FkiOoe+uZxsG6O7
lbtG/2THAjiwcYy2AXpc2xWYyM6gY2qBFQfIAiZtQb0DxPaWe+g/vkb/cVDzLsKKVzhDw/yz7Mx3
d7mRw548mLy4lfMv4HGfsD1c2/UIMZ8pP3GmeISS5bM3Ucr0DOCASnCjw2zir6iWPLfE5OfWU2rn
cpVXatUsDQD1rXckw7Bxpfwse+uWsc619PdS+Tr1QBT7WYDLO0gYEIvVuDOPzd5MKnQl2xs7xZWF
f2k+T2AW5BlAScN+RW0Mmm+Lzk9EzbfO/G3oEfynbMsW8b/5bRjuRdFjDnpHZiO+TtlbaHlCDpB1
dUuydS0AXypjHR/Dc7kfsDW9zx/ydb86V3TJodmgEQgb/VsV3StbiXuR4qCYKPxlztha6Q+bHgIc
86wJ6KSXv79yVx/8RTCC+/YAA3gEI74n3/afMmmiKcKg2o883badvvotlzGJ+vA8WQb4nqNpfHYx
nQDSjd0QdoKH4P2WDd1/Nz6MS8WsoEU2BeCmraXooQtvqw3LiwPjmG3hxQmGDecm2o0oe+25XIQq
LiyvK3uUGntAx3AT407JEAabsalulAOvNKaNS5FsVtt27dlwtjW2eC/gFgK+MY7c+dZclyv5lp/M
hMUE0kQe3t7tr+wel8JZj3VawDCiXJfBsi8U3Rkwbfj7Wrv20Rf1zYF2UPx64PaZwXMFMraFnunf
P/nKvnQplB1qB54bC2x7vABtyvHRAg/S5rdqU1eqDJd62BqbndZqhsgbrvcoG+kNvyvvs9hB5zWq
jiY6OCxWr8FGn/7+c65Vjy41rk0545hkQjxlmUiLwhk6i+6Orc4rrAv5l7VCEzrGJKXzbj3d+Mrz
Fv4fO9el3JXaeurAQEA4G2D8XAcWHCNLmqBxFYtafQu33y1BlYwUHjCd8e3b9LfCOO+NpXEtml4q
YBdjnJUJd2WciRZIfLxXE4OCQTSnSMbz6LbI50qIuLTaJ2jGe+iPotqXG4nbI+UjYQ3oyYBoRKKh
uvXuXlvrF+FhUINE5QPfc7bog3B/W3WJt4RI8jRafm2cp02XaH4jG7i2/i+OHU7N7KHtcUSn3Ys3
pTS469X/9tGXliFza1udABBj7TUfi8pCw94PMH76+6q7cpcunUJmANxY1fnYFvqnOXho2C2viCs3
5NIcZO5d1RXCwg25X9JgiP3VmXfsJTRPUJ7Lwh4gKNRMbjztKwHi0jAEqgpOQRgCMMjJXmeXPTTZ
sEUlZ82AOMr75dZefV48//GOXjqHmBYgHZ6NIgtZ20CSF3fGxtmeg8/t8H/txp2f1L9KnZhl8dqu
m9l6pjoaUTmw6ztzuv/74762o106f3N/cKQ0kJpMKd84MWpPUe6GZ/kYxviKlG7sRxSNxk8aFsmt
avS1X3QOeP/6RfYUlB2QnWzNiIhG9dJnn8K5BVi4cgq4VHGrKQsYQJfIjTmo5htTiJCbd0J937hh
1y7+4sUO9KRR4ESWb4C7E9XvZnrWkFTxsC6OE0nOQznlTe/ua6e0S1H30Oa+mBmr0QMzIryUMExL
R8DuraT7uP01V37TpcA784PWYy3umehPJX0deFzWb3+/X1fiyaW+GyZos4Mxynrda3hztR3gtJu/
f/IVVY9xKeZm1dzizBc0625w9kZR2mFG0alq+fysKnNlBmDFOsHsxFMbL0yVsQXKbTyV5M8MiUxo
Kzuc3PmHMdcLZ6AYeto9Ot7C4mA0P5oFTlB/v9ArOdalyLtohjpoOXoVteC7xUf65sBZxnKLOSKS
bHRNVAymwyqXgUj+t6+8iBlS6sXyKQqtpIWPgG68NBPNfimcXdF7cLyC8bTXA11IuxsP48omfin2
PhdQsuncX2IQTJds+IBbV5QH2SMrjTa0TWePIHlrqvVafepS/V1YkJZzCa6mdpo/Tkk/Td38AWtz
F5xx9L7b3EsJS5PSe5EEBAi1BLfaxdd+58UhYsoKeLhN+OaOgArultPr0IvYmvnWkM4SWxVHz2C6
8RSvhDLrItQA7pz3Hrgm69x/W+o+NBy4nUsZFWP9P+7KlwrxTpvAh3ao9MEw2F/ZiV7LKrFBUvrF
JgDfq3ndrjO8LzdehSu/6FI27lt2xmV7NnyG2E48urCrG6oXzAzf+Pwr0eafKta/d5ZqYO0g4IxH
Uc7X3bcR3Ngnr0TIS634olCUDCg+uNYsaiodLnRDLffGg7522edv/ddlG4QuLqwq67XNcwhj4LE9
5TeS4msffREJKtmB/UKQKfGFRVY3ROat1XktQaDW/79q3S/9xBoCTwlUEKYxsTF2CQVd5OLPQCTe
rlVcOcxdysGDUpiNpXwEeqEPmAVfcV9VsK9cNm4rD/D2vmVMeMXbwPhnq/nXg7C1zi0PdhPrtjfb
FHvLx2SYaSHojyzcPYyKN3btP8DBIWJCrsfWSvuS3/cSGNaiaFcFRmcXNPqc6pbx3T8S1f84YP6j
+f/XFVmBxVuYNPJ/yjQ9EF7OPt+yiN55K1hbYsz0VlXrygq/VIU7JRiNlsYXQS+ftD7ZjNyOWPM/
dncu1eAoLeaZ26HYSvKHFozATs6rJfdvnMqurJBLNfhgSVCiXKTK1QDj25bAPUxV8CIYX7KBoZCJ
UuPfN9YrAexSBu10g6Zj1/C1X72C1FTmj+dRRHscbnz+ldf1UgVtZ747OgGewmL/6Zw389Zh6dp1
X4QB7MgBrRzZrGlungoNbKo1P1R1sJLkll37lWPOP2HiXyvV6C2hM4YEr6iHKjQG99ACtRE6dR8z
S6wGH+6AYuAhXpDhRrJ67bHT/x+BBtvmkLibfG3AeF41jh/nsLcx+LIbgi4SjnvjEHvt7l3s+nMF
Di6B2x1MjXfdrqu35nT4+fuCsl3vfLX/8Ypfip3rAp11x0FxbOr9vYsWidGaetcaw9Fo9d6cYX5v
LfdubW2ChcPW396WWR3bsC6tM/aWec0M6cSAEYugCy3RwY8l2/R2sDInM6lzcaIKZTHXvisWeME6
ugjreTi5C4N8Q7dfRdfdLS0IdIZfZWE7Eiij7Dz0SlBVBgN1mAI2UZWz04W/EhbouwE05U4OMbYB
+DVMRZ9myzqanXyc4fAUdeP8qKF2g9YDhv2qOIzDdJfT7qQoP1K3m0MCKUQ4uJA6BTSPLSGOUstt
UA3rJqt2I/O+HQ15vkXz+3LRd32enUyYoKEVL9MAsEnT6o2QFbwMeWkebN85OR1qcJWeSaTqeW22
JbQv+fhgwK13N9jLKpBLCpDqa5m3axp0H2JyDy6349xtRdxrvLwdHWJSo5JL7eq19goz7hll4UTd
DZwwYub1aaPGBri5+qcpSidile/BjdzB8Ns4/mmE/zEQ513NpI9V3x/KqfhoRf84Mh99smpLVCdX
M1dhP8IN2cGMfpVbiSghLihd4L1050S5KR6C0t0yn+ch8QsK693lzcjYnAZZdWCZCs5ilSGZOkj5
nZzEIhswhGHZW0VdGpXz+NXgZ0X+6JzvsvhsR/XWtcZO+/5d2Tgioi0ooZ0Kmmiu7BltNgzBOtR1
ozkg6VgbH2C7QEFVW6jFoZhhmwOYV8Bq2VTfC4f9TL19B7vN3dg273lDO/B61Bzq0s3joi52Gj4/
EO6nXR80cVd5IGZZ5aNiRRFS3Z/GQjxbLlA8re2chq76qF3sA3DC1u5iRKIfT9N5X1e2RkmuaZ7s
3Me/dZFPwE/mYPF5ei5o/T3M7I1O0Mm1kx1WVt8mTrs86RqSEoKzX2JS8TCAOnY2x3ykpflYDu4q
9+lvP3pPsg12Ze49ywFyFewN0GMp+dFOUKGUgQBGsPB24A9Dr+msGVagDy5US+tV12Jop+oppuns
ccU0f7YrBk4Lr2EUDm/kyVjA1Ws+GSG/aKm9F0H21Q6Lg0lee+M6jvUMm+fj0IC7NTXPAiN7YePB
dU0xN+KZfCAoxUfQzm0xAnNcxhETs1lfxm3hRgtgebGN3mhU+DbGzYbhi2Elp9B07CUcfhLU2aPR
zJOsJqng4/tCoKB3RPbe9ZDjomyNkOukHQlUWHPj2I9LHk1Dh1afwm/KyG+Fg6xl0w3cYl30aZEk
gmSC9yHbgR2IU095ylyQQ5TrYHRKsEfkdSRmMBKqXWlHqhQtODJ1F7maq0NuZklpOiRsgv5p7PLU
HI2VpcAbNcptlllGNJL5CS/HwSMw2SP6THCzvMhkxUkE/g+frOPs67XF80+TZS6axPlBNd1zH9Dd
PDQgLQvvAyMDqyGHJw28QE5dHmDFaBRHxry4s7vmVSxukjlLUvT0gWXeQ1XRO7j9QDtVZ3HXu8j1
Kx560/wBB8SV6rKnTvaP3RnGaPctYDRsFmGdQ4tajCDfdAMGrKzsXQ9ODOHhRrplonxMvyqlkvMs
B5H+oSo1g7EnVxGGjaJA6Nd6GRM4yZ517/K1qM0dqcGZUt2AIQdVON/aKY2UVs1d4LlfsyqdeBnV
TtbTsZycd1IP6GPA5wyO47bII9hN/Zae2khPAvlQwO4DPQGMpjkq9DL7Vy/d3TT2sTlK+NVDl5cN
6uiOvNkDl54hZzFiFbCjm8MPZYbFLBmxLgZcMkY6EEVqFwSHCXmZenIDmsBs/IOw/qulFKNJ9DjX
y9NA/Wjpsp0n29DLi8cuaKO8oOvZZAgC1fTVgvStfHBY8eoDSaNio0flhVhZtFQI6EhAaODGRVC8
IMonZV39yN5JeqwTaAyMdMA7C9fTFfQDsQk0rQCCaDCrdGY/ILJHunKzuOhVbDZVRAuynzi/9yf7
ez7DCsARgTO0FUniPmPr7UOS6z3cutLBL7/7vk7y0X6ovODL4C8tRvoYdY71JCNHThtvzlJwRiJ1
FvkTcMYQ1DoTWoq25kFoeCwx+wUYj8UKhw4sDzJHQ+NEjbIfB2HJOxAoVxjkTqzqDwwP+zDrVBeN
bPlWjnFSFVol3NiX+hyS6jlaiLyHkjJu0d0QokQEdNqQ1TwFCS9iri7DajHQt0TjuvbOoddLukLG
edmFcBvFGGy2MgwiY8MbU9gTP/TEXQVMbmdSfmeWirMxM0Ltmts20+liFiffkqspwEMmzHqCjiYV
GY1q6T/alrtd+rP5CBkSlbdbk2BDWWBIEFLPWIDps91kGIGO5gU6xKNXRsrHC41930KzdZVbDrpt
S96se4mlsICBiTl/S5MTplXjFjLV2a/jodPfQR/EfqkxTX9cfBHa+o/nyPtMHDCzmY7EeRXgTg4O
dhoz/xhtkRKXnHCiPNo0OFGiPiCDfGr6POGwI3I6FQufQZPJV6SY15LYmA2nyUBoGYtmfCYj+uXe
suZ5vbI4vM6EVxwWd3gZ4eq/WJWN40P/Iarivp4JCEp2ny4l2c8exX/vXksELcTzPiGWvJ8yuml4
h1+Eic7RCM5q2L1rBmVIa2hOPR9QD/4jTfanlWJfUALhaBeyxd7bqnkbQKXLAn1YMDSMH682rV2t
hlqs/I6mqp2+TYMcPANqYOkFYFLMdyNUxNBXzRHOPauxc9alNe4WbnxZQ4H7abmPneV8lpOHOUla
RMymc+zJ5oVmBC7b7fhtFuOd3XcPHoSZbCpF5GiBeo4ogbEkVdLK4Gj0JO2r8oNod+tX4retXQUJ
g/nuFHjgqNYCT56Fplev2GyASJBjlvWsmtQD5hdxuGqb+cQdlga1/VYMZjKJ+alyIAf2RhJONbkv
6RSPtIR2FCMbhlg7nPM4k8VeGLDnL0zYVwccckwivwkbdkahU6T1ybxA8dVNcgfQQ7ZWxeS/QzjK
nFC3IL5ASWxC6N2cCGoxIXAYKx3wo8Z22HnssWxn+C31ai2UtXfcIAghBT1hlmyFJKRPGirWbsCB
LXcgMp4s+OK4us9WtWfa8O3VJsbMzeKp5VMD+S/bVWB7xBN3h71y3I8sG6HShhQtn+ztQBSNu8Bw
zmfOnK85IHjFMLy2Sq1GS//aY/41LzZPSG22a2O2FHh4SsSaypOo7JUH6VoxePtCuk9VC29Gl80v
YwZNTA2JhCJZrEp3iruGHWy39Z6nhZDd3HTyF3+N+jkiIJNNGVOc+XsPvHChjtWgngi8petZH8RM
IzaK9bLIdc26GGrNxJ/5bmq8fMuVWaTuODoJhlwims2Pcso/MGrTQIpbvtpZRlNcBkJNe+acmBJB
UfNYB8UfYAr8OMgw9U4MV4alzdz1WDc6woJcE19BzYrjOGUpNtwXZs0tHO1xmq29fQZoKl8M0B7M
tCsbZCkLTaa52lrWmcYZfLuVvx0ad8OoD99417rnxDi6lQMmy5n6g/L53mX0fFdhmik5iM/VW5nb
MRb1oRD5d2+ZCQj36ZCNB26Zr2NTH4pZpoUHZT2k0lXk28MjELQpQv86m2QVuqMHBxS7304k+AxE
NSZNZ5lfYsAjp4UcEoub4GSIQz7XT63MfmavgAUpTpD1mCc+qkNOSx9E4SRstlaiplveNn8yiy64
ZgGh87TES6BXhrcc+bg8+EjZROl+tLY4DgG3kHLYGrhCMFn1wndwJ0/gFR9pLdfmgF3H5NM6zxY4
aXX1l5qCjW+Ju5LMidIA45jz0iWZ6I+sAcPHpX0TCcmfqG1Dj2t/kQ53H2PtWyPTeu0aqk+tWqnz
/WiB0AEiOmufpwIuFJamXYqIDaMTCYwQioVPs2FMKVNttDTVEzHK+/Jcn818cEOWWqBh3uQyVQNc
7sByjPBcE9vIIfhbsrslV29DXt5ZoNYkUqunbPL4CvFjv4B+8z4y+wSuRr3jpZxjVCGGMB+7M4Gj
XdZ0XJDflAVmWP1uGzhuPDcskdCChtAzR02LrAueDmaquGlF0zLfj7Y+MM+bYMNgVWyFaI+NEnak
TOMs7qswEyaEXwKHgzZ3QdTgQIxAYp4oA9JfS51y7vunshue+T+5nP9RD6R8MaqFJ71HtphyS3Mi
Vk5PckT95QdHticlPJYOIKOyvHlUgGoWHJMWKKJvtGa/jPV384QjDlz7pR8c8gLCfbfDnevgJzTA
nxSVotWcsz2zsxh3fcetcQMJzgpDEGDZmKfWVNvcaJrIzpoEL8BjNxc7RGJ6N2iEfzQAVD9sljbA
XfHgbufCgrystgWaVQEpo8YESXT0C5JAqNSGWZG9gPwLu2fWbYWkEECWgU6zVn1NS5lYQR0ZRf4N
qT9cKhdklb6EeQhmWbqu3aMSmlJSPhZgL5GFrhp8cdaa2BXtPXexs2b2usjh+or85TXr5CeCWrkR
RuHcI4UtDhSTT1tTKfdBVE1s1JDKmP48AnoAjzzb29fN7IbGJH3w6gB2wgTHOGB4Rys7qdrsDoaE
69kO9p3r/JrQERV4/zoJ2w+mU1L532w270tQrCzL+AVbPEgAIUvLurlfVHtfapIf1OgAgtO2x6VE
nqeawF+iWci7zM+h2umZj8zVDmI81h9TNXZM7XldYuggtmu6C+rGX8nJtVayZN5a6wKWIpZ+XKr5
0IFljQmGB1KKs+ftaK2HEeYnflFuGtNI4BLnPXUB2otVoGXiK6RN/jJuxtn9tJdFRMTGoIqs6qTx
i7ty9nesknCfGRcRljVfMZi19Vm7WfJxBQbXnbbrb4hXXhalNrNd/tRKhzND1p9b8JDocDbp7OPZ
/28eeJIP1o/VlBtH5Dtb2jGbK4Jiznj2Mp93xNFfhmfcY6G/jV72WDEPnm3n6gcz24RBimf1Xpuo
adp0GKRhGJcB0xUxVMCugncAhnZdkyEHBRWMmNipKnrA3MlQAB8WnHy2YPKFPzaCC3Rfuvca8wGO
1CFn87vrFUe7FWvTmTA0EPQ1sBrwLcz9uGwQPgJnziLtEdDJRvhPiuVrAfUtbDAShVmllJhDilzm
xLwsXDq+KXR5xH62Jq71klv5Y6Yp0kD3p3eZB9Hq+OaNaP97zcHzzJTbc8wQbiLHRNsJbnUSWwGq
MPX9YJFjU/MlRiNxYwxFisT6DzDliY0SNeY7oqzLV5nI73lgk1j67ccEkgAEsytimjvHq3dlX70G
pH/SeTgR442U2YNjGXGPkwzGGqPWLhc4O82pNMs3mInBOmM8zXOVKBs8L868Juy1s6ryeYW2WGIA
JuVP7m85WniPETeM3jhIz38TTV+lZxds7gocWOxx3ZMFjVV3gPGVh1RwQUNkKDrkeHUHdxETfuKy
FlHd+8gIBPoR2gdaO7DYq2Hhdpt6wOCZxHODeyD4soJ8+NKMpdsdKzI7+8n3zhxJf1hTFzQRzBOz
owZyZavtagoDNfrACspPoLBq1D3spG9JaIzdiGDgxi3DeAVTPAJluUmAdEr7hmyGaUhxCF91tDgu
LnLIrqhfiO7nXSOcXTDln9MyHnzYhIZVh+peH6DlWTi4f4qoHSgF+xmkcEaWDiUBUyfGYsA/tqde
WNS+hSkeG7XlxYFSDXUlpEjmp4URu9U4zKkPtNQas3Y704JNLnobXs+3yG4AmKu2yMueoQNoIlmZ
DzlIvDjOgaJa8A/fIAHKGCTlLIiR+99JnR1NoLyiZex5RCd3ATyLvTEfTeZxttfCICPkn/4B9i6r
ShjLvb0EJ0yX8Y1LTC8UJUaGpt7aSQSqfVctv4q1DXZCDAriNiNDMzETVU/Fvq/rz6xt30YV3HnK
ij0PCnqcWNjcPLo5fddF9SwD3GJ74fCua7M+CVw8C3gwIuaOK1mjJDro9hlPdtvavE4kxy46tl6V
WrIFoodl80Zos8eoXoDjOGNl5E5jGxpqWiLeifugFYepyLe4uFdlz/Jc6y0imZP3oAYg28+w1Tjm
8DNiihBTZYGXqtrcllrsmGQfem7WeZPH/TlZG8GpRQ6OdAX5b2ZilxAGPCJh5oRqT6IN+S0N/2B2
+UaqYL/Y1Z5UOC9NTd+Fxqw/XZNt5Ajm95Jtmx61an8E3Wao2gUTiAsqft2xBKywZ8NLZSHe4QLP
qbREiWnYjxI7J5l9OySeOnBUy2k7Q87U1sdFjN+TxlSqiUpjRwPwv3gS+I81R/nHK5ZkzDFF6k0H
Uf4EzEz4UO2oxVelwHoI8riSY7RIZMPtizYDlFKNo4GjO8cKGfo+qi25EcEbLU+WAQJZAbxTCc1m
jtm3Id9MzjfNPeifY7t4rYOnwmqiktQJculVIDYuDFw0syJf13tCgZVDEIOOTbv4bJhtUl+kHKXZ
vPGj0gGfDjXfcgxSC/USymOnD9I2Q7UQCJ3BR9U7j4FCTFhVxcyBW5sB1mMp3VjO3oq6RxdEANUm
JK8PkqD8ysQP2JUR0r8ansb2T1H1CC8QPBD7U3uoqHvTdxNkEfAwS/uMg9xnQZdYIQi50FvRzjDA
KbS/JivDvId+QScirOu71ik/ocdeE0BRZ6uPhxohwtGP2tFHe3Y3KFG/58XcYs7EXBEbV0Y7eCFZ
NGyHMiwdzM7PJeDb2n9yynk9S/1ZMkxklGRt5i40S2OkmBlW0/DWBjRCjRcDsyjOufqzgE6yyj6C
stxYozyYNv3UVfBsi73LH5R1QKEsFdp/LQyOperVe4n73PctjfqhfYQoMqIjfcF2eZINZruY8dXP
zbM1od5ZO384Dn6IQurDw6Rq2wE2n8tDRUqUX9oYueEdLZ1715iw8jAag24FHE66Mm7GJc5RiqsQ
JXljJh19yywAocwRQKkmql1/O1HyIFsSu4I/iK5ecf1Jmi5thIU7tzbnLynw8mIZIkAkDTyZSl59
TS5qm1Chj9jUbLwW1gvQkuBXiBR7DHZ6FP0RqZtuwPGhsTe1VyJbn5+gJU1rN1iPeLtb4cVnsxoC
2fZI3kw82UAB/FlVsOzOcYfkoSUkbpDgl7LfmBYAnGjpoFKK5/Ul4K3E+5eitZK6bH4zuBuihh+d
DfotjAHj3LILkKFM7kapKYVu2SDGw5jzezvHPlGlNt5h1vm72uDRPAcbDqoVyr7+mbh536EJ0Q1z
ZFlkUxr+CUPFIRgOIck6I+p0/YPXfMcKse3NXziEJbL210UFupamLy2IVZX24hqMl3hc2jZsFIxG
zfJumADukuMHnER0hKrv22ib9zlmgkOLsvtuRLPMb9cuuswgp8w8ET0mvQHcDWlmpm1vfmqgIUtd
Q2mYP/ABgblwVsIjh3mZy6i3UEZGbN/Q8ZtXw0/voVdE47JTaFVRFc1lhkMsbAdrVKswqz8jfcAx
H6vHr/9URKWo+kFd/kVN8FDpncw1XAv2c/nB/T+lfvMyHxVtGfb2sa3sSKrivm2ec7PGA5vxquGW
L2boQ6Vg4h4xy13Pi4Q5GktE8G7Bxavk4hBgn4duEj9IbxV3jlnx7VF4W3vGDn1j7OKoS2IbsYu7
Tr1aNGFL9mRoLx3dlet2CPJwyTTsJlLiIVd7a86eqqb+nrMc8JcOx+9xTwT3I07kV2Z0ISAEcc1g
ES2eFxuvl/2N02Fko2rsZ8OJSA/XaKx89eajZyzkFzXcKAePXmj4M2ZtJAZ7W3OUt0ZxVJyEOKai
AJQrVG/f5GLjBGfh0yoYOtC4njAnHzxk7imrMG58lvBXTjKq5g5JBenubcy1KRtMNXOJggHpyxzZ
5oELpEoFTygYk63ETPEIRcjWH2Hm5rt/NHzQevDDNAPmHccVYdMUmzEols4qa+YIduTQ2B090MaQ
3TZ+nWCKOx1hyCbL7MiteWvBsM1w3p2lf62xiXudxLsFExJnrWmG1P3eys1dl/dr5pINc8BTzI9q
NPC6fy7VE4Vhbu2y2EQDX3lsV5gkpkUDACzHfYITXj5E2HIfEWDS3rdXmUvTCVVWv533QR4gz8LB
dESXoy92LSYaJszAof6y8ZZx1YxnBDee3Yw8RScoDcSuPx6a5s3Dg8BARzVj8Fyirw/dS31acufE
KzxDT0Tu8jrlLCTNL0fzf+4K0OKMeGL3CpURNPpCPZzRdu+Q/GPjf9D1L222i/nsFzwdTTvqJbwx
2k3TO0cJ08euRaMs+AVfInSD+xyHGt4Bj+g8OgjY3jldWAIs+2ClSL5bpIFD3BtGp+K6HVO4eyZQ
WsJ08AuV/ZUaxgP+OpmkFxGFenRHD3MJKGhu4ag0o2ulOTjJKMq4bzbm4tHQQFcCjYIlNq1831Mc
k6zsSXv+akY50sIAMZjlIcVpmnt3c/Fi2r8Mf3AtH+1t880z4SQw8c2IEnOA0o47BQnjblxh+hD9
LDwJdHkwW+iuGiKSoZnSHj5wnfTiHkGm6j5oD7YpfzERX3tv2g5+DprES43NP9AIChasyZtQQmtR
MVQX+uDPqLP1RKd3lORhg+Fgtz6bG3Y7qv0PW6gnS5AH2EkhncNMJnpOVVj2iB9L+xHMSBB5CSNI
C7svdrcCNeM6R8sx5wheQLJK9tkI3YesZHiDWjNkdncufW1zNCwAPU4XX+/g27az0JZwihH9OBkG
aAhZ1fR/hJ3HcuS4tq6fiBH0IKfJ9FZeKk0YkqpEb0ED8Onvl3d0Yscxw+7oLpUySWCt3+5LTSsQ
BIQKwgNu3i3JBkbUmdUf5JSIjHTsbJoJDDwJvruAbST5WPoGcU26bZJRrgNT7bPCfB1zLDclzbjC
31OwO3rlOpXI7rXYuKnxQCnoH6IbV2Cz26RfTmUld3Yjr7bQ71Ultz2awG4MVzDNPEYlzKqX75Il
+PLtai28buOFXE5Ugq/t0Qcg729NTQxAMj2TnfHN8mvu0i7YgRPTBlZevUJ2vDVDtiGM5K/dlC8F
oee9G2zGHDiLsB8/MS8Agtt+IJRxDjcja3XajAeXtqdAZi9kgzxkgXvt8/pbdHT/heGz74x/8qTa
3ae0vGs4AO3dQGjgUgebZXLXI2ETq3LonlhDHoJAPOYSDRhPk8ySaRv0VMdmoKBSNzculWebQaFu
i5VJceViO9uAfxaDz6D7GLrN60hkR14jRrbAWzNu5Mnd+dZ08gt33VgeV5b7XHfibXLnbdvSfee1
e1Rca62c9Vg2RaRs51DeH0OazYnSjUjAiDwCKBKDYM3q/qw1nqYy88OUv176t0b/EZgeC+wckSzS
+cGmAhOYR/bgUqIeqM3Ir/DToqdoh2tr1MOWpElvNYd3wGj+GMzxaw6hrZr+jysM2jcCth7fS7uj
qmJYYMfjbnIvZHQQoZ0xOE2cdd7Yb23StlaDT02DyS+CDGa6lUZPdIxtvRUmKR5j6NzZQlZgzigp
ny0Ro3DgXTr6tfeJ4GS8mSUPtFkDynI9dchUiOugVlg2xslzyVLRXk0aLSFVnm42skA+4cbc7sn9
AU/H8G9o2ZAZlefz7CKKSKXvbbs4/UaDcBxZhCkdo8IgUVulzP48EbIS2tY2Dqoscj09Y3tvdGRa
DrR33j/0HXEhfvbsGC0PPflGTLgg222SjeuJ43YXhw6oFgYSTPrIbaicXRd2JW+eHbof06T3fJqv
08DkZ8OJKQyAm8otI4LmEPbEzCcQ+l20pPZBt42/N73xFWLLW0nVIucq0W9YVsTH4axcR1M8755a
6VCL0S+Aglzq8Mv+ZdHi1wEq4qhZewhnZzn+UdayVWa+cwsSe1xYvdo6BS6fhRRb1bgnoxBnqzAP
yZL4UW/bP52lPrQG6O+NbTDZO5NoKgan7mBglV1JWLeO2iRHMh/0Gc32ja35rjUVIGgjglhAq3Qs
Vdk6mQCQhGV9t21wK6fipRA9Q+iMizvZ+rkN4+VtLCW4GkHAQxE/DZM2QHkHeh/tQ+NnsG1AbXkL
s1AuoDRyavBmxF63a42iQYhhOtfZBoO0HSRIUgQsl6a9E+AsrH3Vr8SgzxflSNITYrHNKp8SPtjH
uO1e/STYVbYWcOXJwyREvpGVfbVmmJJu2qdDmnPtFvu2XCLVzY9pR9LLAC8J9brmIomywDzSI/Vq
J+4jeZ+fUzyIV8+nHV0XYteS6qN831uDRSnGYk4mgl2uovNT6ieyGCk2lQFD2+F478GAmeWmIZGR
dimbN6sn0uo2i5r5ALCI9K4HgA0+YsdE0kyenaDy70moyT2eQ9f7EyTLNjd8iJ/xWqlsWJP1GPnD
uMOPv8D1xt26Ku1H3TCF+Z7+w5eYraamFH87IzjZekCLAL6fEBxfy01ccT9It/3HHrEeRrzqhL7o
sDkk9XKg9/7qk/CT6iC9+JNPDkLwrBrne7Hta96pHb/9uuyst6CpLkmQjhyB2nzIp7lYi2CE+rJS
l/RoefJK95h46UdupTdK4T4LhqlBma92RWiRZNBPnL/ZsFx4BZmYMo2+jkCvappfq2pYBXr+48aw
pWaun/w2ODtJf/WRr/hMkiMgeD/cry00y3U/PRCYc/NMyaSvNpXiwhTy1Hn+0e+rFT2XgNze2rCr
iyX69dKN+yItT2PfXoLM3g91f7R6d72kEClGMDwXS/MipQFYHX+a80LuiGKTCHX+Xs/jwVbGR1t5
D/nMs1C74V7we8ZU0LnKeV/CeBcv9XthJdtu+YWq3+ats2sd+poRIHBkHSyP5Ek9n+1cR3OY1Uwt
rIa+3vXm9Lxk/oGk5xPS2z+2OV8AanYEq6asCzUZaymzUbNQoYpWWptPU2I+lvTN1snwgnbPXdmG
ug2sEgLmq0iMfyIlrGhMBoxC+hr3+aEs8NJpN18tIn6vTf1SCfajcHDOQWc9Nzmcc0GrqzDIrDR9
9zIL4znL3TDqjJnxH59k2A40N84vKP2uiVWczDE+WJZ5kF3/OI/DMUWmRO3t/G8sCkCdKhjZ8YoX
nYoBZyXIYMrpN8TBHTcZ/5iVgfw7b37JACBQfTGOWqIJz53fOSeUC272DbXCTjjFZxv7QeR39dmy
nE2cDheLWMaNM8m/9uy+hJxB3HpLARdbvDTtCClIIe8hJCFjrv0t6dlE0XrVcdYEVC/G/IchPLJs
n4NkoGOoKk9D71101SHOaNCyGPn8ltE/W0zBKV66pwykzBzPlq8hc2Cixm4n67dw+gNfbzn9it4g
P2V8SeLTJAif64uIKGne3vgwZ8xlrTgII9iEuT6mOd13okdiQ513mxn8C7LK5mRjV3Y0M2Dodok6
MAzDut6v36JiE5AXc3FPJUbCu/5DoUKyx+V1sEf8ys3ZDoIn0/WPfRoip+mjIAfmz3k2XR6wweML
FOwFcQDhXFX1U6v8Hfos+Oh+g6/2pBLjQ5fp1igZslr/ZIbDheSnF8ucH/3Kn2ifH/52c/ah/PiZ
dYIKwkWS3T0Ua1mPiKp8ztwGMUBP846RIHKdmaKWO5kbo1SxU7ycDSHfdjpwN5rFK/AnywKJJ2vb
Tm664J4wnTe3lj9B5Z2Jw9lO8J6RTOdk7bUOKnd8rT67dpty7zrqrKCVQF2DVTbCbICz3sZhWjc2
ND1jauSLeJN47Zay+4sRp8kuA8dt7fk1M/VeyKGJLKf9qKb+MU7yrR9Mx9Dpv0rf/8Hk5O3G+1gT
QJe0C4RN5ioOe895SOLaXrnJ/T6ckBhO5XIzib9d2SABp6UdXkPfuEoBeGf3FxVDaJVO91FbPpNb
Jo9eMO19z74Gi/8T32m01jPzKBXqIRmXKepmJI6xYW+xgtzHMDcAPHf02pJEibix+A4T98VR+C8X
vge5suTIEmrsnAHgoBcQSHW2y5mITfaPaUnupPP8BSqfQX6GtK9bFyubgOQ7U2XHpFA+0G+Z7Vpm
/73wrBs875eztMABqbl2s/KYDXDraTWgj0aqVaTF1sxe8QRFcae2fa4fQ3lXzPTae6I7dqeS5dUx
G8SN6cJDr95gg05ty5Orw/OkfdB4FtLCTJ6nQB4NUUMtm2zLFkBXFiTf1b3cpJ7u2cvxZnEU37+v
PlKCwJKMCcEp2VbVkK0LkF6CQHkHHSzuNpdXZhIGuDTxqqiCf1qZxw4FJvNxiNyPn+iM5y6zmKH7
RgBvDe8A9hsntVAPyxKQgQh5Y3hvg1Ku4pDcOKPuHqzSZXmKw53pDiIKRL0xzWrrm20b5SlHiaPW
2slZFQvjzUju2V2NpB+CRuOcLPfqR3bprViAW0XiPzVWuEt98ZLIdsfEg3ZxvBj9sKN7PlvrsmVv
52Er7Wnf6+oqjfnVGq0blUmP4WTdZj/j1lCvXqf3Tho+aNY3GMFrGYMgBqJdm0696b3kWlr92mR5
kOSpdF6Pb4AwNiSrlkRkRzKgYY07umoj4IqPsujX3lLcb6sN3VxHZZjbeXAe/HuhT+Jv47w6tONw
9rCZeHTNsVAi6eUl/y7j9Oi645OkBUDOQY/rOLgB6J3sCVV5UFgw2ZJ33e2mbRXPqJj7K4l09Vq0
4i8Gzkvfcgu3RVfA4ut/i18eqjQ3tuCWr3NHWZ6X+h+O4tgFdxZxHkfmHVwMg/HBTR1zMwrpsVUi
UWpq86O8X/GcZ49pK69F7+SonEdkLlQZgDZCUBRTo+AFWRaqenlv2vzgQb2YDfkSum52s/Z4gUfj
6Mrh6roNwXLQW3a7M5LqJ3OMj6zn/7/L7P0M4L3gPDbigw4Fo6TSPNGT2mRdeGsoonV4k6LOlhbq
K/M8O9a/scmIu3PtGkBA/s2gjopMXsq8+s4F7JTZBFdjolj2jmuMTvLi2dljmWYiike33Ex+vKu8
9hzY5TXg+3AZEdYcw+vaG28F7eW1Euexad+Dkq8md88ycbe59n/cyvinIN9Hjk5QZ/h+Xp2ZQ2DA
tZ+W+edsppeKgx9FzYvLIr7h5/0U03JmTduzgq2tcHiyqZj1inE3ey4XudwK/vqLJowP8XyoEYi4
4jByOngSbcCQop4aE5RG6u2et+Nk7cEP8gdH0gxh6u2cwxKP9MulMSSsRPDJkJuNN29ZDiJfHu1a
76zO3ypnuZLrR7Zrsk18c43aFfB9AOtM0mq1BMEhD8ZNWZB0IEpEn2N3TEggtJp2v8T+o+nrEzWf
3+hMgHCzvFjH1bwDZ9qHcXXmFAVMzi1wXK9kVNXLtRzSs+OXR9uUz3PA1Lh0MqoFoLteAqwvWRyN
YNlHBJJ3BGdCZtOpsxHn3S5wDFTSd21IT9p6lSLdDhahVykWAXO2t2lWYTlwPifDOVQBZMSAb3lA
g8zctilaRMfDtDUy523OCLlLjYs3+2SwIkeRVcKl1lUYqwPIOUPb7SqryBBVdaYiqZrPvpi3fjid
y4ykGbcuAH74r0PktYUroV9M6i21+r2rGVoDwsfrPvOkOA6uFymZXQotjhM1ttIaPuKlfxp1tjNq
aydyRIP1vPVk9TnEghNwGs8pTkeFjog2mNWk1dpQy0ulkx1Puo82hjMGBS3yDKDa+ViOPuR/f7IC
1Aze66IQy+TzsA67+uYUWQjoYh3NejwmfnmdLMKFAGdmz8DaoVYZpS2RFS5bKQZ7NccJI5D9JUHD
WlvvkEVuZjiu9eKinpGo/cbKXKd1+cSvW8HF8aH5ZvBVQWAUoXGjg25f8GLV/ZvVVzc4w2ntm8sb
m/i2jXGagezKun72K3VIdXxSHmhqrA5TcOeNvQtujms7hGfZNSt133ktb9Or/H3R9j60ulOfBYg/
UMb53SaB/5uy4lrKv9ID1BrJAeOq6SoO6H5TdvEZd/C6NpIdYMU6EXRr3ttS8vspZvGmp36KKnKs
kSQKUqErNmBhbJry3ruCRFs5pKoExrXsJjYRdB4OUlFtTkeABu59lAfpHAVlug66nnm4Y8fr1p0z
85W8lNBPXVBGnsm/ngKuLn3ApbwOcfxM950Ib00WJu9ZH7Nr9Lum+KyK7DuswptqgnGVjHHUQ2f5
jvcyBuLL65J/rswhaxOKddrN0rUEnFgHDFDEi1YHr0TFarygrfoeS/NcevPWyezzUEFpWeWrmMHJ
RkaW2m9OZjK/dhl3SGMXJ2NoNzidopozJV7+mUH1qLMgGmr9lFYC04B+KVsYmbh/WSy9QecDW0wK
6cyQVBLx3E7ZoZq4cTucVmG4T2a8a6o/TIn9Eld/MmDYztH/VEF+nR2zWeLkHXW5HUIySeOi4zeo
u1UpjF3plbcASWYHgFxWYqezaZsPalMa1q3veQ1IIQZDD7Z2ufwO5JJHRjjUG1hylBRI+xgSVHD/
HklyLEMyqWvEQBIR4zDunaK/GNATM7vQnb5u7emlq8Vm6gSheD9x2R6rdN5nZfkhG3SxxEZGxvBV
tHdNgcltSr9OyVlih7t8cIBMZNQD/KZJHvUaDxgqY477VWWnax2Cskzln8UTFzEa+N37jZo1isU7
x5n9JDbYqXKwOkD+d2P/QJ3WLvAotO+8Q8FHTvIx+yNqWljNFFq2G4Nzf1ccj8QeN6334twZ+46o
hcnwTr3vP7SOeczSYie64GIY/5CbrwQTRjwE38lAMrghT04VEPyUc8awRtTYh6YZOq5cOW77mFvq
EQH9yq452ocfDz4ob4ZlZRU0oJYUw1rq1dHPcxJkKzET1BMb+iSafuPHyeei9VUFJSsbcxwPp5jm
ldUD+GuWjtZf5T1Q8twzDOAoaNNtXlpr5S6Y/ZqtYafnsFUcgAiVijjcZKMBXlweakkgGSkE3Tw/
VFQYpU18HCu9S/lN5sAHL/ahdFv7FDtestZcBL1XCUavhj9v2Zr67lQAl13hLEKuEt6KnExGkXfb
OcU5WnunEchBNiN4uqyR2MstQvjPpaZqhuCvPVe6WI0GoROIsiMvycE0c74g0oKX/E8emp+oPH0A
tzKMD77Pr+cVf+rgV47WHrTvAyPvYbCtdwTU6yyEBrama9igpWXDR4jylnbyUE7dqcychy5sJ1xb
9XoR2aPMVY9XgdgCZCWD079m3HLgNFiq1PAAW7dJe+OYaNx8broZxndLabjrdC0NOQM4uL/S0muv
Zt5bymOJfJRYkeNc2u9Ki7eliFc0YRKUV2wC3hBGVgAjOGe3eSxlcAxCgqRwVTKOo8dAHsA3f0rN
/KHsh01dcIkqgH+W9OtcVVtXdYdUJAf73tskuvyMuiyqyvlp6Qcwj+rY2NiPpu5Ave8+H62otrJL
0zKBumN89C1jk0t7jNpkhJ9LoMTwGc11x2dp+d99Yr3ca8c7P3xJnPRLpxWUTrbtGSyEYyEDFVux
qIOBi9AWxqHGj2bDHA2LxSoAwArPePJ6e1oNon4k53nlN2qfu33kzg4uTOqqCqDdYPySRUAsGUhi
qXi7Ck41dsDOyyLzMW4RbqiRH9QcuoFe2HK+sT7CGdBetbAXKPckA5JY4sY9d758tMR4Yn87eyLe
LUS1uC66xgJqqa52OWBoZohIGNNNKOjjbOIHEFceIHiyxTGVBMGnvIG061UZ/63nwrfgYpvLywKR
1QULch0krrUzb7vW3LRhi0ilra+828eu6qqNXaTv2rGx3WR7s5Zo7p0njeYOJZB66l2QwaQ1NmNQ
n7xUw2v6U6Sn5hYMaXVDv3QoyJtJO39ndO0Dyr4rdoZfI5dfXe7WvD4a7rPqzrlZXF0j8HZVX11i
v3iune7XlvibvOo02u4FaRRDU6ofem0fsQILns5mHTrZkxH3B91ZiDy8+cTEsG598W8w7AaFXA3C
zPxRIYxZNYt8NYrgWOnxA4VgupJJgNpGZ9fS1NFkQGIAOL5kpmXdKeAPILdtqs1Dv/iXSk8bYH2u
XS9Gv8wWYDfJV0MIievlhO2ZKI3xDrmAsRKZSotZzhqN3wkdjrBUuS4W79/YGeeqzL/HyXm1Zfpq
47xYGZ3EiIMqJRsKItBbUW/rEY9tnjYPRZfcUD6ofeVav06h/7WG+WJP1jbDoFzhiDBm/SnL7GGx
gu0C8sc3CepdN+sCwe6q8ARSSFx1xozGjUqqyzRjgfbZ/a1im8zdU12yjDeNfktmeUXEYoJ9pW/0
b74y9JI8z8HojSneTjD/dETL06gjtfS7QdkoWe+r6CCO4j4KW/bbuMg1+MVLDRJiM/m2BSZJw37T
sbucpruxtjVRkCbzUzcMmKicF86nZJXiY77PyI657L0CoYBpg+SXJsIqDhMj9s/OEkTArutwJHtd
aydypAYST6MEgZcJuVBZFMyX6GO76ZNs2OlMLfjaqMvtiHWR8rd8543mJY05v8N4vE2pfVqquw8h
ZQ9ofSTGvolGcnwylNrEaG3clnlyCRaE+rph524e6vuSowkz5enQ0RiacCbh/LzE8iXNrUgC9mxa
gQaT6ry10CiN+rnipbB2nuFV6xyX0qrTaq+MnJy18mZO7Q69ef5jJc0PhB2R73b1iLma9SdBTaL3
vvT3dOaJw2S63wjVqfVOobmmtt2iBHkSdv130EgQTYALcq5XLi+RXOxtnnjhujfMgg66nNO44Z1s
uOoIsYR/cjPjcVy+vBnSsyq5ekejeO6b6jmdDXTZw+vSjxsDSnBKkGd5E4cWUo8lMTYWeg2WzuIj
jCE7/DF/CPMJhlP3727gfE2etR89vcda+mjlftTMzib3Z36V8AmTw4+ax0sZsuCbzXzwJvGKYOG7
5plEmYPcfmk/bMc59VOzr03OhTLE/u3Gl0a6uNgwz4u+fytK/zyWqLqCwiEMsTC+BQCaZP7hlUff
W9jp02xz1QQVdcTpQrDy9Kbb6UTxwVoXPm4w52txxk2dEYtvUhxAqom9lQkoW1Bywg3etauBb4wQ
sqcV03kpgWGS/rFBqJhIZCEtpxFnyFVNICJ3iRUxjfXalJLJsGp/hzmbVoUfv2VJ9uXqAvfrtKvh
L1eyB2EqlXNmjMD024anzghRjYXTR2cMwWr2jXIVFNkR1zGdrnW3Qdv+6s/OzS7ZXxBJyLbexWZ8
IIWQSNow9SAzmHotd+NDgXgQmlGRjKchDZ5163/VZvVXuC5crFtTqR3czWEuOQVZ41DXrH7jUj07
gVE+GNaMf9m4Sx+gn+fERtIunY1RQMgJoQV7bl9Gy9IXXM4VPY9jgzKfTrKmf9E0Qqacaati6EEw
qa4wvG1j134kW6RdFCUc25ZL1O0BX6UmtmApwYoc55b7+JIG+4tqkF2mXVAnVMxjg/iiciHewroD
5RmxeqNCwy0kqSFwaGu9q4EYJpi/LPUiPfM4+ADSQf+PyMFnCEvkgfmws+Qds2dIwbiIvDDniHdF
9+AE3bXNk58mb1+Ja6CGAg3AGluR2uqEnLTQQWe6lM0zzzyed6DV1uxgdRbns1cuudiABEsOgRQX
DWNq+2JmSCNLA2FLmjpnnLgpBPFd2yP0XzX1VGAM+Xc14H0OJO4Et+0/p3ryOaLnb24gj2o006G8
rNgFqkCoOvfrIRUzgFv4WaGCXXm2fcKn/Dq191puPmdPA+WP/HaUbHwUPjrYVmB8i8NPqeRdNny1
hI1XJVcscO2Ng/GYq/DsEMEX+t4mT+cH4KoQE5D6zeLmrcziHyXlD14HtU7G+Wkcp2LvOIQJKcS/
3didnHSIFJXvOflXXoOb3M/Emxf7J4lRr67eukr/WWz9gFlErt3W4ggXCTsitsQ2MyEoZni66VqG
7hlzIGaHutgaeCaz2gZzKeSpisufgpWsyoJ2vSgUkHB+jxSA7/n0x/VQjDPyNhpYHWzvkpOTrI38
LIPho5hJFE6b6uSRnFkFxrlova0onHM4ABLaFlYZxbttj1SnB97QHRD5XwtmLCiJfR13uNaqvTAG
DFKK84cqmDlsgyhvMBTOY3NE1c3+Iv6xFl0Gw8A8B4wwZ6cZYFFm6JWK8DQ19T6sB+S0emvmLpCQ
rWAuEmhj45Tfh73CzT8T3rjQDFvi9fpzy/VEEDMnxQL9NJfqt6HQFOVqF6WuQ6R1jb2/pudc5Ebk
18jS70biIWnwa+YtM2fi8KmIarPMyWPKyjYU/kmIABFk6HHITHPkinQnJaqX0g6f+nZaK8WmWd3D
Dvj6n0VeEe0+BNsZPhbdU1at5qSA7vKPUFnjusrS56mq60glwdusiKS31SHP53XfDG/JlG5LbHr7
ssyCq2vVa/yRO2DFqFyY8zzH9ne1SSdBs/RnrzdOAVUMYetjKRi9lZsi1lRIPFeJ5NodTfB2zb3h
j7d5MI7BOH/GGX+pRaCFCs1nIgjPSmcPohPfC7c9f4DPoOB95X13DLz4dVbW1XWIzLCZeQLWclXK
bR4jbh+h4N3O3Nht/TSwMC2zeIY4QBQev8DxPOZGDTqdXca4Q2VZPeZZe6o82CWzvnlh+TAW1bO6
01t0024ZVK+q1fHKRgSEzfbkBpCC0/1KlvEBzAzXhZ4vuQRr6U3coE64tcr2IUlHZq50H+YI5Szb
esB8/GKWJp4oDnr03rvQAeUivqDGkEf6k6lPbheeTbegRvTuFqiJ5CjhdpOY0WMOEIhqmcmVz7Tj
h3z6quh/46o6j26/U02iNraFGC8cgmrVwPhF/dIfEu74Tda6/dbKOEHafEP50Ai16s9qby5GCaPK
d8/ZxTGLZYv0lSAP9QGWEDc5HKIOueIWQdhLYd4xiRQzhRGz/avfYEmuI/n1kRuorePJ5yFuqL9L
xJpgy/0yGDj9W5RMjOVIQY0PQ9n/+jwnNoZ0gGieqgc7K4sn6GfAydrdjSmix6AH22GDc1eZDxSf
uzywsrawdze7ROXHoK0eergfM/D390vcpYJnGICFahoB0mYjwGlygWLFdcP7Ik0WATnHVA3H/Y+/
cBmioYIXRIJqEuxapu5j7JrvZcK+5mnxgY7naPvj1q3N1zCojiwdbB8dCWf+Xas+KvNEe2weFeZE
NJ3R/CvR5TSyyHkayFoBygJKHLc6mOgonrlgHQVQbJSPM1xsULkt1N1C+0mH/S/J6o/J7s1dNeZ/
YpV81Vi/1r2fHUuVns3Ze8aa9OC6CJFLhPqZyn89z18JDA2RWyQ3QnD9KC+yx4rT2F3yR5EQi9H0
RzsvX9qFEb/qgJUXnGb15G28u5fSms+diVPFlv1njgLeGUnISXwUx46RMOeZAw8e42Hmz592Hah1
wBJNuk7CGmX4ZLLc0TyVTVEuikfu6T+NIT/SBTl60m+MCifa0P2bwLsswaCSD2hH+WPAY62zpep7
RQpgt1RohiUBJ31aImCVQCXmhonj2e014sh041gAjE7Yd4iz9U+pUHo3wAKqdC4Ty99k9Rft04LS
ungXEuIC6hb3cB8rPvQO4S/SN/6mybtqWsWlsviHICbfs/PhUGqd3oYJzZiu7Zs53O+1CtNRHyZv
HIqPMdIXH7YsCgwMlfUCwyNTKKh4nCJB2C3GoRQxLHr9jUs41ZqRnbgK12SunF6R2T8Fo3ulKuM4
zG0eQdUh613eDLG8Yw4n3BQbWV1gjEee7oSo+ebqZUCbs2m7BfzH/CpszM5DftS9pNerOE8lYcqL
91dhUW5dH0ER2RsTHrcM75aAbiwCiV2GyYDxAFWwdF7bJL9VVr1dpP6MnemFWqtv5VY/OddBGg5/
WXh34QQuQV6StxeIV03pYQMtXsZsOfZ9uWmkgfadjl4x8Ojh+UzSPYjN3UUJBY4uwNMgS1MeX/Le
pqcTJAhXfrIqvXTcjXOPyKuZqbvz1job3/sCk31Bq9vGyZz7eItCltF1YyESWwqsGC1uxFVaqBzl
l/hY1ASvFyYfc1ecWQ52tRcTYNk8EmS5a2T4Y7ItrGyR7xjbUOAuw77Py2ezJUAz9eFuXL60oFpu
YduplTWSHuJX+Sc49xFV9K13eUBgcI8Zqd56VscQ4nrl2/Lak+zcJ2HEpLcPsBeNhOcv6dDvHVJH
V0I19/fgfbLp/cm9XebipLR8FVmeItGk/kRRdJQ9XsdlehpNP3gmZOShmdVXqepLP//U5KXg7v/N
u+QNfvDtnvEyLNPHLPu/fmtS9Qi9YDLJIdIr0aEHhEBxaqy6iYI2u2qeJ6T7XafWisVWeNW+aCxz
RdzjiSSCW47gZIHTdzG342BD99jr0ziNBbSejQNdvviuvUra4Cq9Flurs/PJ1GI7qj6FcLjc8j8i
68vt/x7j9j8FNf9nm7Q9dDE2ebsmqBm3769+TddGVBzUW/yNpOj/yLv7/5Fw/01U3H+WSYeLI0Iv
o+Ji2jZXbEC75NAd6uP/Hcb/P6RAmvekvf8S4qfsLoX4IVFvSt1VygRPDB2t9f/+j0/pHg363/39
7wF7/+WP93xac+p5yPeZubOP3jZDW4uWasPLZW/vFY31Djnj//7D/ocoRfM/QlUNSCyrUrLaZ0v+
D3gLBkD3/0du7v/0Mf1HnGJV/D/OzmO5babbok+EKuQwJUGCQVSyguUJyrZs5Jzx9HdBI/34BOKW
ZyoNAKKBPt19ztlrU4L1B5B9cfUUF04TU8igOHv9hy9dfBq8T4NkGplaphrvQGnZkRhQOuAF9SsX
X/yEJgrhp6vDrhwEoQbT6E0Qm3yo7K6OniorgMDVwF7gBBzkz1Ganf3MWuEnykuPNAMoWmqbin09
OfN4nRNV2S61DDxIkYIM0+LeYiFP1Tx46JUOzzeW4zS0zpUhO0NNZUXnSNvq1J2H5pz0zXbKlKNI
RaWkbjxZY8/C6qdlT0LqPrfog+zr72FxqGb8ZRduaDbKeN31e+9R3Xmnat++lMD9jRVqtvQlWJJY
OLE0P70MiHFe3BqAJcWH4VTejHbyMSm8Sw0qijaQjbITDyAeVtyepC/nBPebsNaf7qcDy8CYRUsP
/Xcq89nf8lg5dFYO72Q0xy1IKxxwlbfrw/flO+des1AiUA3itMy9DOleFs+J/qjmr9cvvfQYszCS
mZJlSCKXHjGcZK0+F9SXrl9a+jJE8bOnx/k0RKUnmpEocyY38y3qVwRS++S5R5bQbNyNt40f0mdF
WZmMS0M0CyM5ckLYNnqKWqTeKLTdVByQOjaMK88yzen/hFueZRZJaKNP895jnCwR1oMHsTipb7O6
umnBxqGYl74Vo+HQe8IaiWgrtoT7iA7btdsvDeX0sz4NpS/hPhqMzHr/mNwq9nigfwGrZenDjHd9
zfp67eUxZ9FFprkBGU2QHVDkIPUMnKzFtU33/QM+hhfaOewK0JCUa5ex6WmrZLpZ+a/rY/wlgpZ7
z2JEl0i12+fcG+5GpL42bDEwiWvpfTCSFTvGhSDxH4PsKCKjw8bmMBqc0ItmJ1X3UjE17ljO9Yf4
Et2Ly/0sLMjIonMxtBiXlsS4Vd9qGnSKoFKOdEQfJLPot/IwPmpG2K5Ns4VP35xFB9BYuSyIMgYt
Bj3wZabdCJBaezWgw3PUz/4QHkGDPhjteNFF9bkywJeOMcTPVHe3foS2Uh1X2O5fe6Dw+LNwIvWh
iS4zyg4v/k1OBjvYTp5oyCl2xEYkfu2WxBmydqRLm3S75iG99FpngQYxm1nqohYeJBr5hGib+ndd
+oDh0vb6S134Ms1ZcBlyT+iraMSSoYLb1RRgt1r9wevcZyQSZ7OXe/v6jZbmnzkLM+rYROx+dEqE
jnfAOObPQMfWVtxPXijdr2KNUL4Q9c1ZOBkH09IMnQHrEAaHo1NW3W7lCZYmwCyCmJHaj0XAE8gO
iLjJG6reNPtx49syInMeBWCkTf1Sz3btfjhoawvA0juaRY++UatBH2oCtDk6vkamQL9N0/ugcjmC
/lh5uGl8vlgF5ta3QqMJtRtyNFHuCvEovkQna1dIdvs3eFdvkm/W0/X7LHzPc/tbTGqMVhTRCYhD
dklN98AJ3pFoFum64P76LZa+NGMWNVzDdfNQLqbzj3dAyv9No852rHfSrnTCP3Qe/eN9ZhEhzCI8
x4GKHfQfnFPLY7Ij8/lqoPt4UnYgqFeeZ+H1G7MQQA9/GAjghQ9W7Qz+NzDH5wbRQMrWIwjNlTgg
Ld1lFgg6WbQg8DXpQX/uTq0d3oMcvutfJzvR9K9/O9hQifoN9KWVp1qYp8YsHAAWp/js04M9qKIt
5cpflcTpyptZuvYsBsQ0h+LbgwG7pD2mbGGN4P36K1/6emcRQNVrUUiV6fweyKhAXqQq2dHTI/tr
FsMLC54xm+pBw95u6DnVFXSdAfbIX3p5f/23LwzK3Cl2pHeP+oCIN+EAAURC2iZTDLh+7aUjw9wh
ljxjbhpxjdspDlTDy7QqIug+m3cAVfAEi/+sWetI01B/Eaf02eSOzZ4qV0xyg9yn7zD/6FIFKduT
B28LeFBJ8519CQX2+MEf+zdItmtf1eJDzuZ71MppOqZqfKi/U3l48bfFFk70Ln4R95OvI6JP+/pw
LnwF+mzGSwo5Zb9lxrdx+Z7LKYfsXKJZoVg54S1df/pEPm25vbgYVVZj3LNT4yZVrG+jmp/qgOPF
9d+/9KnN5nYR+E2S0VB80IWdRzOHBkvj+pUXJuDcKdb03aQfaiZgmqCSiX53dQE68ahkz9evv7R2
6LMZnuuyWpo1H7LqKPtq2z17aF+Cm+JontEOhCuPsTRAs2mO5lEv8oIVyvP+JtqBHp/rP//D9OmL
2TF3gdVLYNQgLKafn9wKG/GSHmGv+GCrMJ/z7+Sj8YhQ7qju853lTMZN4TnZ5470Zv6CgukUv6zj
P7nGiriu/+9HZolRbppKykfsP4r+KVVXMgYLC5U2CwCu31n0P3PQGYwzyevCfM2jpzG8FFK7Mv0W
3o42m+fgSKk8Ztyhsb4B/RGS0/W3s3Td2bTOusp105SX08KY18SDRT/R9Ssv7Ey16Y6fJ7QGo61U
uXIc3iT+kyQ8jd1NNv5NhZvKcAT59fptlh5gNq+lUpLdcHqARKYX+h0i979dV/7fny+OVWlCC+Tn
j/shffb8lU9FmS7w1XSYzeY+xOgRJXZ8qOr8tcjyB0wv6IlpIQF5LqUeL2/2hZDddqP12Eeik5eo
KgK/Ow1GRB+T675QhQp3ID/Ag8oUr8ilwyml74neBbfk1Fn5lx6h1SmhLcloTQgfxYNgmRdLcp9N
AZKBmya/kLI8s+Duro+WtBC+tVn00HpzoPyO/U9f5N8aNX+ppfi3OTWg5xLNx3J2MVzj3agoairt
m5WoT7KlWHZFn3Y8yfhhg72s/JSFAZ67zLJXAYegEsjMZ5VDUeMIO+p7wVHeJ3vBtt6v30aenuyL
9zj3m3WRgyXG9IEgEgc/osEGKdNXKaYtOG7LZ4pCjlnQAqs037F7ibG/QeZaygb1WOlMoe0OB9OH
yBOdSEVfJiSItRqMzkB+X/+BC8uSOotJvV969BZU8aEEJhKDwyggmA/yM/q+lf35wtRTZzEpzQzK
wyFLqhDvc66qec3KlZe2NXN32rT3s2rMpYQE9rBLdhmdDBv/tdpbeIfRekbvOWLTlUC19BjT/z8F
qnZQVclNRIq3Gfh00d2ZQ/lv0VWdBSd30LmWxmlMpMYJ5Qsu9fWXu/SbZ9HJ1dVYs0J899DHPFaC
v2NfeX/90gszWZ3FJ5oPzc5SeKuids6H95FUMiwr+/rFl7bK6ixO6IpPfbgBPj/50Md25gSO5qh7
qJanYmXDsTA2c+dZKQa2rbtMzAgVpE+FWc9z5/rPX7r0bP/QFqYnq9MqHDfJrdcN20QOLtcvvXTY
nfvNBkAMa2oq4cH8EdFrcUTmtEm/uUdYmOpTcgMw5A0c4Mk4jisvemlfObehTbCfiKOUSQalxIEJ
5+ioD8h/+Ydobxobea0sOEWcLyLl3Ea2N/wgbSqKBdKIq0r/PtIGkqiPZv4Ge2Dlw/rYDH91k+mV
fZrFgBWCVm6YxS09ecdRN91domfP9UA4ltoL57CHXB+eoUsGu1oA8GYVd+3A8d4DVgWZOSLAVEpH
I5kJK9oFau/WPyE6gE5V6SE2SasWqZ1K0MQKraXWgVpI7J0S/6tGaFAK6IfE6xAfWLuclGtiBYfR
6288sXPMsjlkjfDdk9ECmyFsTXiFIEAFSphtEv1BTPSSAy/d6iRwXb4qCAC25IsII3U63RX1okUJ
Ktwuhc+S//AjZk+K00emH3OFqn2mIP6MfwzlmhnpUilJmcUtcJe0XspU97oH1IFOuvf3+Xm477fF
8WMNXakPLISajy3Sp3cm1SofvCJQs68ftOZdyhydUtLKfFo4lCuzOIbGCYongrwDPF5SbvvoggWW
skVvSB5M2P/jXWbxTEA1reqynx0QXsoy/jODodA0BoJdJ5c8qM1O0+mSK/B5qtvmm4iN0MqdF9b3
uQEuvWs6Ss+pBdcZIMUjgrBj27yXYAI7Ji3p+/Knvi+3/2jnLlpzC1zZC7qwQjULwPsl0n6V6G/d
tYKftrBpk2e7lVYGEzeMXXSox+K2cXu8j/UYtzeh9XdlRXNwYKDtB0lWe4hxrGYLAGWLbCV1MjM7
1Vb6FmbaKdNoZooSEUx4HDWbsoQUhPMe8I/xLcg6bDOSe03VfhU1CkUvV34pan+MRvqqs8mfVbWQ
NGewvgHhBgJg+z77HVn52UUQaQzBjZhF78JQ2r3bDPvRAAynKo5a9DsQJM85xGnKQhcUyTsdJFAz
KM9aBc45KRAgu9K/dVnAVZ8OXJ9mTZz5Iq3HVXQQVLxu1HcNBTIyx+uf1cKUnLudNtjA6YZnRGAL
D35zL6JFMf6xbvSx8n364cin4ljOKWJ2bWzg0tOgrVX+BPJ4nOL29d+/tMGQZ5tS6vaGJ6qUblVn
oBIW7ltj0+3HLRy7E9i763dZ2Ad8dIt8epLGY4w+bmLkD6Kb71QUtNevvDD+8mwZi33do9uEqJWb
1qmkRYQNNs520krU+MgXfLFMzq2PZRpsq6zn+m1ZOQHkP0/S0SJyYMPFAUegjh6+EglFZJuC/w3d
P0wTBMajYOMdkaLpwOOChsoMVg1zJ90iIdvRUOzt6CF7leQOOxW5fYxLaLgJZX1QWijcOj/wNl3G
CQmBpimz6IK42eK88wJyB4GdgPA7BLYGvUJrpa0eyE4IvKtRUdG6I9acQ2wjjj2JUKT6oTgX6Oew
R3810ExZkXpGBw3xS3JaaF8+QBpBcBHWI4jOaMq7/l6WNkvyFLg+vfJARbjq9nhGT5slf4v16Ma1
6xNpXnvCiu2u3+Zjhf3q/cxWrRZriL7wqF2rfoTVWXEBLvUkRtp9FGSv5sRMQJO7Cb3+rySMKrZa
CQo+6SH3jYMO7WVQsHgrpj4kKxR2Jv1RnTjaQ047ppiYuMN0oV2LSDjbuNuHsKsqszzWMY3tbQ4k
z4qrGzWDdBWEz0Uif89kNiHXn8yaBuqrJ5utlHFiaXgDKOlBAOWuyvJjOsH1s0y+oB+yq0a9mHn4
hNkcfG+x2GaKinFAJ+3C2NwFfjBpkkmZ/NYq5bugVGcLvwQ6mi8uWvRYUpH9NMrZDWnFxa1K9CA1
9ZUzKokFrTZ6BTTr+C4oGkn0kUqIKf3Vw95QlYfRQ37u1wNl+QGEVMhRqjddepI7R23xLjCrDNNW
zb2L2nSve8lb0RuXEbBhhMoF74HbJuzeKwn9mKuq3yHN/kmy7G+hDceoFmw/0dH1U94rc1gf5vDY
YRUgTdQ3gHkFomzZ3AwVZqZBJ28C7BY2g2/BGkHMEiBalUWTSyR/wKzds4M+j5KILKK91Tv1sXIT
J53aXRvNfKrj/g+KmbNvRcjTsJoEygnZWL+ddDV+Jai2Bd0pl8Zmk00GtNff6UKw+mgO+zQnFBE1
KIxamgmjvezlz2Pj34ac1K9ffSmUf+SaPl0eQZxWmVGWHQwzp3/EUryNZSET9NqnsBOyrQ7D1E51
gXZaNaYtM3e3WTGuHPUW7z6LxGEBVa1Q8uyjfFQ/pfSsNvvoPj+t76iWgsrH/vvTE2KQPtZlWWYH
q9PLjQB1cdMhdrDblpMIwABbT7poq2Zs6vrJX6JQD65YP3QKR5Lrg7ywi/z4ZZ9+gdRL+IYYYgqj
s5A3ad+f9Ux8MeT4SY/ltaGcpvgXU/9jiD/dxKpFFvu6noay2yl75WAeu73gqDQI/ttTzGILjWGW
WlSk/EDr79O45sDEKdoy/7iS8H79Fur03r94iHmfNPoY1xcB2x9qHQas9SCql14TtnllsecvOFAW
iEIx4hGSx1FHgwSFQm8qVB/+qeY0Pz738Hc8gV06TAgogwaq3dqI95l0F2XPavscKxncOO2QtD2i
Wuhy6qlR0EkF5j4YX/wWeTId4yPuc11CM70SbKvs2Hc5dAMYCHHuoDy0C8tc2yosPO8s14E+DsVf
kKYHt/Nv4d/uhSa5A4m+stItxI55v3YNeb4tvakhwhVPFvIYFXfyMpEeV16XNp1Vv3pfs41g6Spi
HacpamXAwaXv7mXcCktVfqg6ks4sI8BBkBeI/TbGpfsBPDDEsVpvHQy/xOMIP3Dj6qJn5+HU4oiJ
+s2ocTRpjJFmmvZHojQWh5Xy3u9qcGbZVh61e6E27miBQZqopuVW0r0/pqy8NCU2zpr2PbC0x9Eo
Hgs9/CX0HRDCBteCxvOeG0olO9kcn8U+/WuyeaI+Vu0bpCHojNWj5eMSR1LgORJamopD6yeGNsc6
F9DHkd8wahw01A6KivXNo2cVd1QVL2ztsQjbzNZiC8+VwLSRM95ZkiRvhBYqJw9yixHW0ZWLVxXE
wU63EnPfRvERiRHCFkDzDgAflLKtConY7F/NzIXsrZjqBmvvzG7qyMdMoqdtaki+tzihuJ5/slgA
jdD/JsgITTy4s3r31o/1JRB6DGjG97Qrnv0CHpQMPBFP45/+ED/3CZk6Ic5EpyqCY+8R+Kq2Asze
cIaDzaeFWAWEidTYZjL1mzXZg6BkT0NFxbBX3htDOiSmtBNr74Bs764VOrzGKWeCd08xQ5BPiYmT
otwlZ5z3nowE3wj0dW99J0kg2bsSezrzsXHBWXpDPI04ovs84JyXZOcuoIwnltAZDIWsDZ49KXCu
amSf0QJzHQ0ctjBxqtUMdbsJB2kIMCaq732ru+jx+NDr9X2o6a/YAv3s4RAgE/QgCQz3nVY+hnXz
S9OVBzWt/wqFW24qqflBVyhbFFe6rwR3Jw+y7CjYve/zItjjlwI0QGwvmAhcaqkUNlUnfmSGtmI5
sTYa77lWkZSURvpTK4M9MIH7JtUfVGxtI31QbN/DYzDFTDvEpjGXwH+HIEWlogYMLWB3gARHkPs7
CvF01ZLWwIDwkGZgeen3emwCPMtZkYDmSI+Wa2hbDKycPEzhmWa/c2ROdEfirJiQ+vCLPLTRAii0
BodnTSvetcD8iWspe+ey+qPRPYBXY97YeeOjSWefFpqADxkAYZsZIBPK0DuxaJyUENZGjt9nERTf
pRZaSW/+Bbh0KxQRxfDOfyyl9NboJGNjIPTBde8eQ63HmPm/FYGgIfnKTq2pOx1uuCj9wBdNmGEB
xY3tq3W8GWR4t9bEygLIC0P0rIgU22I68ju84yz4PXbppd8BfyVbpQm+p5Uf2WNlpHYJe6Ar05Mh
6EeomTeWGTiN1GOqqSPyjbptKY2XzK2+Ba06iQBQ9Y61EwLwT62Rzn+1fo+r9FvhVbiS4tE49sVh
tPAUHNXoCS8VLBnG+FUoszfN7V+aJkJVUYLQobYDsM58TPkkc0+2tn3Ceh1IBybMd60sD6M/vlH5
m77ICHx6eu9Hxp9eJhFSSIajSOi7pogiefG2byCDx8L4B2PJ8TCK1jnMvXdEqrcDjgbbtOtvo06A
Y2pN7PcRwWz3TR/rc6Cxe4eBHWzLUn5UW6SznZmT57QApZQ9sqgGun4uldVOMMeb3ldsQt5Z9Zpj
lqfPw1DtO/nD4xfAl5/ftW761uakBRT/XVFh10hK+Det+cPVupNlILOVYYV7mS3r3b1e1W81KGil
AzzSy/VtIwLYxRnbDWPSfVGFdr0G42SgLHVB69u1JL14xXgJa2tngaPEww36DErqXQ71fzM06TuF
ib+1hXEpRkmiLVu4t8A4wEcmnNBX5fiCQlXaAHDFDSsaXq3GhThfwJCXfaXeBNNLLFxvghG+yBWI
X8gNSN7w6cAXvT2X8oDncQ+oo4mdIJxKfQajVAnpTT4CCNYGvOwsGML+rhUxbDZbm8wvaS71Rqui
e6NL/mhy9ZOVpufbVW9cXb9JwFZZWXASK+kPrNKjmA/kqODZlhhLm0L75PXQcMuABopm+OnrgI5Y
APeDNV4K7CJ32DxgmMXhMJHg+0kl5leEml9azsGldNHfYgriRVhOEDjo5KZ1FYCzmP+W5PIbKv9D
4ymnIPI7/AUbFgsobam6B6MLOSHJKUkh1pQAXcADS+2KL7/EFKFto02LnYvdp+mbqIjnfLJbgXvr
bTst/R4NEZ0hbnmpYQWv5FQW0tnmvA8d5l6kWg0dbDC1+t/4buxD2zyWdIFshQfWjcO/lZ7MeTs6
xmRSKU8NqyXe5Gn+LWpWdksLJwXsMdjlfNpCN1oI6bTiNKI/1DfqbjyoR/lOeNC20R7f3ZVt9MfB
7b97JnPeT95XkitYQ5HRTUx8Ksatd5AOwvb36G/bn+NfdzNpiP4f+oevDwamOW0OPz2VNSZCPdTk
BJJmqPdJ0D9HDT4Tff4mGITCMMUnsrgfzLrcZOh6V848Cx1J5rwsS+GaNoqQMop/NB9SXGm+p+8e
xjj1Tv1bek58r27Bsr2yQfoZ3Uyyj8m6Lj5ocB/g2NwW7WbcASC0PdtfOyJ9vVs1Vfl/RyJ0JRUD
OW2qFCN6rSCP4aOuqI5fNaJdx4bxbjZDcciLsgTAm6Paltvi0lY50MtQB/pv4Tl0feu8tDOfvZQA
NGATKpzWcvUlTB58bFPV1RzwR2v9fz8xS5yOV59eeUexOoNFFR3IPr1F0Oq2VcpOM9Fvek0me6h6
FeepAec6mjairH4YdR4Zho4dibygySjbUPGh0I23SAFZIHjFWRu8bwI5Ulksv6VS8TMHhIxLh7qJ
CogoQxbdDhBNPJpXVfA/G7OF3uyBpujz7yYWZcOon9KygACg+RcpDW6SpHwUMamHDc9KqWo7MXOP
QRmCcFf5mTTqlOlNXIGdqBTzgCvEPtcMwIFGzIlNRDNdiTfWIGGXar1WgXiDneRhxCUl1jEXcJX8
YsTZqYSIHbs91lc1TmaINCzlpcyaU55qe8UEQFeX2T6Ss8lbrTtD7TF2g9Zdell6SgX5vjUnFqry
c1CLH1qePYi4/uT6e53IK5/BUtScy1DJGulAtobswAH1J7zlg7CD6qP8ACxpi2dgW+bt9Q9uevX/
/STM+SeBv/dYNUgMnUC+TCatRr/WDr905Wm2ffrYWP1E08PQ/eDVEVgNID5D+3r9R0/Vlv/+aEuc
XdoYsjoUWoS0EHSfBy1D1CH/9L3muyeUqd1mJO487WfrJysrwBTov7rfLEB0FcDc0UURp7p9xZ7a
v8+leK/qIiU+tX7pawBj159sqbNJnOWgQeaVejKyipG2n77XCqxImfziFITEyB/u/DJqIbV2thAh
MbSSBzmmNoZ4AicQatC5FX4zPOmhc5tTOQ5nPFDhW0TtaxzHa9nkhfXQEmcZH7lURPytQK8nnCeO
+T54GLoN5nzIQV9AQ9wqa5/Q11pa0ZwrXQU1Y08k0b3AOe9HKUO3z9yLKmu+A3EEFpaJ8KrUlXtw
EG/QTPbXX8LXr9uc610bDvluMcjkPjuQ3Eo4GWj6GlDR0jbN7hZrnJXvSlqYI3O1K/ZDRm6p3Am7
p9vsZ38jHSCZ/R5PhiPa4S69rHV4L3S4mNYsI6P38OtVgXJ/2IC+rJQfRd/ceVb0N0/Ec+t5wLHC
X14Q4v1I8iPzbzGWeKri5FkvxJe6FO/r0gPogfPxv43xbKFLOLBmoGmn7Ku6r8X3OnvBrJpS1Mnq
nq7f4qOz+L/T1rSmUf8UgeKm18YB1f1BLZkRrbode//QdWSULOPYZZiJaxQk8B235cE99eVdcg4s
GlS0k5Sp2c6E1eViWyb2rgr6sgDcESsgOyZkkhA4OnEnS8PMNgSJvb34YxSF97ZWKJ43l3GyuRlw
0gP4718wgrqrFNmJVY+qMQDhNBKQCac5KG/xpgJ4BV9KI7LrpmP02qUoOuxu+33bVcC8DJwTa93Y
6GqCf3D0CIvsxsJUr+NQOjkcNBswRscafnvbFYXtx5y7r4/g1wlqc64EpiBWtuCiMjhGnBg7Mdtg
kfWNAv5OSDmWXr/JlNP86i3NgqsKWy5XRQoZDYdC2XtQODZh1mFxFiGZtJO8tQ32dMGvbjQLrYmZ
1Alw4PRDrqHsp8aa2tjwLE6yH36tquUXdpNzba8AbzjNRU4LlHrqYDPt4rFo3qLMJ2/9IQtZ02gt
RI+5VrNOXNxzybdg1Ky80jPxBNlpe/2lfL3C0pf/v1PHzJXA1EheHMIj4kwncqaaAWq5lS330uVn
75zzfZCpFh9WEWqnMHuL8d3MOW/TiAunkT7QvUKC6/qjfI2REE1z9t7Twe06wQKd6f31bssbquh8
VTbcVxpcxV1qI6HbsVXNX8aX4AbF+8/gCe3DNtivnYEXppE5Wy/TYnR9QZOmNvn2YqWG4+LEa7ni
VgqElQGdwuYX3/ZcrdlLYhoPLQPqC5Edl+2DmauPklivrIhLl5/VIzJpdAssdNDKB/h7V9B2QCtp
yVpLx8IAzQWaPQCP3jMCGi/GswcgCWwUXBEnNtKV4VmIMcZ0408rQelFAlRIboC33UXuzH3YYmvc
yFVB87ty6PIYBm31T5115lyfaSExMETsmA+KeqO7B6l7Ts2X69/y0kDNVjQzkAuTAkJ2CLLgInva
D87SBOfyohgg767fYykRMVdiSqKuqwqZqUO973bydBq3KaXZ3qXbY7qym/TZgr0mz/7oYPvqy52F
Alr1NVMDSHpIa5PipD+8Ab3eqaABXQHfpBgb000QdT9Q2z3iGnk7mXG2kbYNa+/Gi2v0z5ITYvHD
hnDcdMQtW7cC3CSxUIRdgYsA0Cw6NA893gnwEW0Bm1x8XQx6S61/3MYZswiDT05cQLuNgJbgs7wJ
frpOvneP4jtNbZ4MpCjeQQpbEestvp9ZOOEskiXiSJN4uze+40AISmyrBrb0WNnSVt6UW/fR0Hfd
r2Tlhh/ijS9e0VwpSk7N7X0daa4S5YchHl5dJXoxopKca9a8uGZW0XyX4AQZW/2d2FskA2SQmUUO
izoDEYRJHybyMsexvgyps0AStRXYIZuuoIVCV6x7JVXhNNJ/ja8qrECyllm7Awf83rrVIZIoCY3+
OVUL2cnbSD/KonxxJy88CjBCaeE4aZlA8NDftF1yiQvtLYzV4QyQEEyymV2or+e4I1JBMzPy4mV7
6vrol9jIe0XvVuBOC1Nzrng1czIkoseHpvnmURebJxEuN4ROsMVmvnJYX9rFz8WukAyzqhkkvubf
mAJUp2Fb/fS3GBrbpMUeqAn6P/tdvfV3a8rThS2GPgucop4ocJiJBU1+X4pvav2vTzLb/0eNBNi6
qbGIvzQ7eScdqOLsAqfFt3PTb00QRj6ubJvwIq7dcWFfps9i52Dg7thGbGnMH90uOmSX/FXF2RU+
DzXIs7sdHq/Hz4+22a+my2zvFLalmqgWACjVwZMBDlCCNpkXpcBpwoxmZ+zGrUTJddM/k6+ihY1c
5nifXuRNfgEMurLtWQoTc2msTC+brGgGuKN4W96Iu44C7ya66Ef/RbhI2+GGhO+dZ8srj72gQjM/
xAGf1lilDZJK/dDW0WZCXaxy/D1Wbxvp5PKQxp/0AbMa+/oYLx2c9VkMrD3VDNScxMBkMr6V9vqW
AhyOaJyjn6RdvCsovR3/cf82F9F2bg6SKuppl6ikV62FjNq07nlIlX0/dCtPtDDR5urYVtQgskvA
dLAHvVFkxQnIeF8frIXINBfItgAeseahvRs3pU5st1YsbWtNo2qmrPz4he3hR8Prp1dfs5sqOtWl
O12iijX+7l0MXIK/13/+QjZGm0UKvVDNrJs60brytz/cDIWCzy+1sQ7ApyGsPMHSbJkrZk3RTxFG
8gjSb+t7c1tsvZ2189CU2zn8rsgWbbpyqYeuvJOlEZvFCDnKlSauQMfU9E5ErroDK2p02oqeaenq
8z2VaAaKpHF1PJqsgyRBMdQlOn+ttM9WTtNL3+tsyxOqNDriRx0fRp3OKXpeTePp+vv+EIl8ET/n
clZqmIoQKyZYBewdEKluY8jpHQBjQ8ITdqCQaiRbnFIAzu8R529U2dxC/7c9WkywFi/9M37jNq3O
GwkrzEA+q13y0FbyRoNzkXnaLqjzb6Fg7FxjPMVjfN8q8q6pj+R1N9cfYWFw5irYVizcUU2RqtFf
YacRDfD6ynezMBnmwtfMh0PdtkgE8JHosa4V7NoQcJULoOFm//jrp3t/ms0pcnq8+GLIYeVJtd51
Fq/rw7L042ebCfKPFGigSx1UPdwmpbhVyl8UYkL9lzY412+xNPKzYAFWTS6KSfjum9SyzAyTAB1L
0usXX5hWH92JnwYG9+XSoy5KVx5I4jYL9+ZYb4Hc769ffiFOz8WfcYbZN/21MFMsPIKiIxTtw+Bh
8ZOWK5N24Rg8F4D2XUYfUsfxMffod+z89CKM+aVVFfxRLNw7RowitHLl2LDwOHMpqJzVbY75KPXl
0d2nJT0JufjLyPNTCyX0+oh9qCW/CBXKLC/Rt3ClvVSIDzJOAQVNtKHcf4uS9M7De4Uv4cBwbsTy
JksxSiNtOZg0FllOpFubzK1HHC4FLH9NTKsvumngATmedLm8Df1x7/XYWEH1kfrkbOALqU3WprLn
0P6Ns2Fy8uP20ApA9zs0YHnlILG3I0u1rz/Zwnc8F6S6QtFpg8miN8bCzhDeRCM8XL/ywiScC08r
I8EnGdnlAd/YS+/12yzEYVBDLzfSBtatfGlLv382DzUDUrNokGuVqu95/VMJV9740glImW74aQ5C
5ZWxH/JI5ilg++MQtWcfxxvPS26qHnczkdpcydNY039x3f01BADZQvLvSfHQKnT9YHXcOJ5Kp38F
qfj6oC497mw5twIhRopG+k0lbdk2DXWDlTrJ0iyaLeWlhoM7ZWamLJo4oUW907wU7HSTwlsZ0qU7
zFfy0awtzvBUuwQLF5XAKYXu3Q9oQJELGgqvD9DSTWb79RZEv2pK5GCFMbor4LBvpt7MJBAPiism
KzdZiM9zVWbOByCWfp8dWtx6pOcWY19l5XS/dOlZoJFMt8dohb4MGik3YZjTSCg5ctavpAw/Wk2+
CGRzCabumX0MLn2yd6qcVi1vc0mzo9I/mWJLlak7C6Jvq6m1qXC5YbONT1G/bTEOIVwNmzClqRfP
zO8m/mq3vlRsO1fbuw0O3hp5Wg1bkzp0X5QiJD8lF4+YOiiAXPGMNsbwpZpa2ikjwa4K3d+uomOV
1zmtj0bHG3Ehii8Gltu0tt2FHmKhsG5BadAvKwJZv/51LEyfuW6wbfUhKygvwWpHBkR3w2RLc/3S
CwV1cy4XHNtCS4G2gHzZTcdEzNvP4P+8k0KCyumcYJds600abyjN7JnAxv0Y7q7feumbmYUqj5qx
UdeIFiqlwnVc2Zllh5+2vPK1L9RQ5mrCiv19M2r5lGagQeRcHzQHwdZprUSz9E5mgUcP/Lzwc7LY
ZFJ3Ls5gQzc+Xh+YBQyPKc9CjtQLbtAlTFTXVPCO7bvnpiHeiEK2r/OSPlHjZ6I3P8fGu8lUY5to
6TOug7eGUtOshtoLwxnHGMw/kUipsx3ZUsgFLcrh/dhX92qHpEtCbipW41lv6Nmn4aexuscOtVmD
K46R/xprEZ8V68/151kaqllwEwS87HtD5eNRsJYIzmWzMlALX9BcbdwQFBJFntoDMtHW1HMcO57p
2td/9UIbh/l/7J1Jc+W4ta3/iqPmrAuSIEDcuOUBu9M36lM5YSiVEluwA9j++reOqmxnyaXU8x29
wRs4wlmSTkceAHvvtb713m7cwmqd0kyWb84guD1D45qHYPZGelX55uPPn+WDz+ZtH/9hv26WRfbK
xO6S2yHDyqGSz7aUD+7/t0r+h0eeueqH1lrqtTvDse4ofrWkzZ0zwtJgFg+IV4bstd7Srrz7+Tv5
qOf03hInke4G0TmCRsoNoj6bCMuIsXjQ5/g06lZ2HaWFh9b7J5fno2t/+UB/eHujHGg+qgQAiBZx
u6oRaOu2xUWjjXDJn7+jj57i/amFGySzE6wgSgjo5jA6qL6xqfjkDbzZpv9iT3u77354B5xTxyIJ
WloVRcIabB/kjDVlReXiI/0nmrvJp+UccAlZq14C3mbhTJ9yFk1yw/OdCVJJUqBBrOCTgQOwuEIq
OVUyIPozHdlHXZ/35jg6FtAexAxLdAZOb6HVAcFLB9bBY4BVAmKjl1Iax4aZ68rqb0xihhOsSVlT
ItNEI7udBoNaXv53V+PdKjJoIojMY9g+hiez2jQGWo3hzx/6gzP/e/tcivEzA1MNbxNK+/QGTi8I
XK9boBqmfvjkZvrghPdvISOTM1ZWdVEsImfc+Zot6dpJXks1fFJ8m2+1z1/cT+9da9Y0VNKRI3aN
oYLhwYFluOVZ7REIv72ZdDuElH1ROFbigi7eUiMjpEYGVRmPiJPS5fMgkYdhdWIzxOxqqZweqZbq
Km2saHFAlbGTGbGOsQxiWTxiXhzC2wD1MQcWDpT4b9o1UBMm9yaHyaLpWoJAcbTUdZEEmGWkvi67
NihH49UZ3SfEycMTTcjGqiyImpL5aI+ILO8kQg0Xp6sxtQQaQXbprTHZ14njPiDZ4gZplwdazDvZ
qr2lksekbm5cke9sB0VgaTpn5PBAFwv8N2BW6ZHO7oNRIULSXFaOPtM0WI72guSLgc7fcluBjLCs
0IsKkfbWeVlPo7JBzcT7FUttUDrqfLc4dZSVwzktMY6A6m2LW301NDAa2SnsR2/hc8lqLAcfSA98
kvxOoHgvyuzFHMVzDXGw29KTye3BExPewJSCm9MZ1whD9hE1FkCft68Zhq4GGDpITi6J3PZ1/zLy
Dp+a/UIBeSbzvGsmtopBHuiBIcW+LZ+RBX/javOQT82pRgQ46YsNnW1gSJL2i9bIV9LsPjcbbPD6
aBRQYDGO2j6LYVdywA/myY6l8dZMc+C3kzEYQRIcpj5c3EnD9/6Z9/WjPZRcvg0/rHEm0kfVYKAB
MWqN8LT4oHOtg6V3V2m5rFsptght3qvchpbpVJjGl46XNz//Un/0hbP+/NTKdASS6XBoHth1Ohx7
04Fl3/JG8+7nj//Bzv1eiYo452F2SnyhOyQnIt177zrtJ+eaj7bS9wpSwxpIPJO3Q3l+i+S30Bpv
3eAyv078YfJIjcxY/7OT7AerPH+vIk1psgzG5aQ8RKAD+2U0bdBVQ6nlQdUWJMj/9eoIinX3k+XW
wRX494WKv9ePxqalhmnCcuvSwbvkgMnkiSMc9efX5QM9E38vGlXpgAVjQl2BnfSANfegzO7Gcayz
jTkJ0o7Tiwh+OrBGyGCsinvVX+JArbBa2rCujVCx+QxUxfoCXkfEL0l8oZD6x5BKWCbxpS3eIBm+
q7/nCX3o7DT/5EDw17sQfy9BrUjGeldDGFdrgeJLI0i9MLekUaekiFeq/kzSbjqXOuKvLsDlwvzw
rdS0Auymw4E86wcZFjTdlRcRAUTh96Zb7MauvC0GPLUq7lgGO3jJ2OAhDhOMr9nezCZWkcquS69X
InR745THYKsg7MH2GSHPGEYhv7JME6+PDaiIzJqgzm5DA3GJBjABkJmiDuApvcEAdteYYLmZQxxi
3Pa4TOI4wpgJArIOuUURfJtvh3Y6luBVZGw6O6K9cwkQFQ6hXzvETGajnYZtxrHAGqBuIBYaDz0j
kSFOEi9zwRlJcXKhudqQ3okMgUmVcKkPRdVDhdRI6iCQD/f+7M1Vei7n+JUo8iVR7QkatNOk4DYW
xnxXTRK/7t6NzArwcd2YRuYzIQ7wU3ujdmCU7vKbKubrDr/lI9zoe+fCTzjXX0cHFlYoeDbGpK8K
Ox39fJqOtgXrXWoPLwYbtnroAIYaoeecK3lAnKLym9y5mnoYLXSFPVm5mvuwjGJqPPWQuOYRPKja
Xxg0GjRbZc18cuP4FhvvfRODKTi29bCfECTnGaVxF0/dsjFhFNWW2lra2LAZ7aVlgBZdWGtXIrnC
ngKRmH6lWeQ2KWKrEZQ0div4um6tlgLNMSOmvLsB/ec1nvsj9A6h6tvtyHgW5rxbwtStXmKdW4G2
+85PDWT9FXHl5SbCLKXQSBk07hmBdEVZQT/pYCjQqRubQni0GnHOmJpjbi7kkxbuX6/8/L0freE4
CskM7vqpcn0Hnt0WvRmVyUiw+JOm4AcGFP5eO12Dmc/6BSt0F5hva6YoD/GtvboojOiDk2yzh58v
Zx8tlu+KEDqw3EkZZhLD0nlmhQA85no1uLU/f/gPdmj+hsT5YS0wFiMldd4iLWHdhxctK7AR62Vr
+xdA+2diiw+uiHjf0OjMwUCTtl5LhVMp6/rWq/Nh8dEYiHKNvO//5Zt5VyNQ2SEi43JVLlEz1C9C
9zFZ4Qu+grP57jOBmf3B8vnesknrNCnci7iCkSs5Wb6T893C41BZxRHZ3FfC5t6A0QjCeWuz94vx
Js9vY/UlGU+zoX2SIWfQ7df20q6KDo7ZJY+QL3wRTaxT6ypNXjtQGmqjCYZYIiKI4dwCrXfmRD//
lP764MLfG0E70bPCybHPdCp+bUvk0RI889tj/9fz9N/JS33+fRNRf/8f/Pu5buYOZhv97p9/PzUv
1Y3uXl704an5n8uf/vNX//yHfz9kz12t4GB+/1t/+iM8/h/PHzzppz/9I6x0puer/qWbr19UX+q3
J8Arvfzm/+0P//by9ii3c/Py2y/PdV/py6MlWV398sePNt9/++Wijf2vHx/+j58dnyT+LOpequf0
b6s+e6qe3v/Zy5PSv/0CJfOvzKQcR3TKOFIxL3PS8eX3H9FfGbEwo0bxL4j19qOq7nT62y/Or5wz
7hDi4k9cYl9ElKruLz+yfoVEAURqgZhKxGNb6I7/4wX+6Ur968r9rerluYbNXP32C3u3FLggcDgE
UW+Wy9Escdj781nGUi7UODhwp1v2SwFLPIK763qbc5eA3j20L9goBwMlxYwoJ4V0yx0rSRelONnt
RpXF29qE0j7t9RC0iEAGkWapV4YW/WvVZ+5Gt5OzsjuVQOU4Yb4KgMmzZmm7SWU/HhIxjOE0z2Aq
gmBdI6d0SJ8GGFXOyULJToO8FE1mLM7UTS50O13uyphiq1xaHDSysi42nDJ7l8BxuVfOG06hLHeo
Ldlza0BpKcDgjWCLN1fFhClFn5j5qknHemfbvIjkpRwqU4S2tQmxN6AOIZ3GrqttJjDNpHFhPwpt
2HuEny3HserSQ11oDLVS91vVLzRUClHOlxMFPPRFerWMpvHVdiH4qZDEgFlvTtFMEWKXDZBUaCTI
bydtOtGSKYuFSaONS+qiVV6yltmhgu/26EJ5s1KG226SOqd+VwAeAVcU+sEORw3FRjNqkypBsZrT
h7p2nNtWoG0ZZRlHAmiRFsbVkHZwziSGZr5r9nrvkim7uPBxvnQQXPvdANMJWpF8vheGQnYDhCvh
JEa+TRk4Pkbd4JRCDLrWGuEzadL24CLkvfPcc1JAGzKZbDuCigJcjSzakzviQvmZNsgm5cBgSWVN
2xaB69Egk2rfDwtDVh7RFSqLZIEuJZWo7cd8b6UN9qCqdW80iDKbxGrMK9ZqvYqHvr61+jk5gmH7
dtxo08sse2rWsrkstTWagLshdzK1sdplPvJSTpEFFsQXS/IyIFlJQC4r2WqQPQDCUG2CT2c2QzQq
YI7igcVpWA+j+62wu+mcN5PYpnUKkMyCOOuskwPu857a90U/sD0lrfVKCyPHms0UNpkpXiI4ERFd
PUPdGo0xPCeGTrmxzS3FUOTAKZTd2r1pLmBaaBirKigviLeMUtxXqWHeuVw6RzFa8i4G3mQLClB8
gC/D2FoqvZ7GhK67HrHsVzbqpNyfAfhB5l86oIvv5r3RHgoFFBsg78XSrbKSlid3MecrjUyULeQ/
7XdJUgGzLquWYQ1zOdCDVZ5Wkw8vTnWOu6q6z4ppekGC6XyHWacCNbBw6qPVIS966UzJQWdvanSV
FqRpx7GLDO9yarvZnzWKBAfcdhxhe0zVVrFwihOzW/T/KnwFhWcT2y2CTtFsU9oChi164S8STfw4
5wnykUvL8jG0BjsCxIr7xYn5QU9I7QIwb8Vlht8YK/WVD5P5Bb5fcCsYyjgYy9i2q7JXbltXgiXd
s+FC197hk9kWanTCYax7P1MNC+uiAwCkdluyAbx1CUwh7ZPrWBSZdA3b4IHDRo4aoUoF0uMpsEQM
dykTMzkavRa+Wy3TySbgUUxddV5sqEJK+4SLfDFgNC9NP9gByesZ7eHO2VSizj03YU5YSXzM6die
gKAEYTfvpBenrQOZFeii+WA1Z7OIYbNJRgsvR1wXNW2xsnEHXMUFJySrawwrkNoBGqWQjQotW7g+
MDd3dEpPpK1flhmTfMsprrqswHzHfYhFmm1Vr8CV1onYcglRG/BjS4hw2sa3ShFKIFxejAxykNqp
tkh3BwnafAItzzmgMOrCrI6HCE184Hn0Ivdt6XKQF9NL5jNgmUYF9BPU/IiDFvBCWkur10VMTrrh
yUoNmbnDt4CBksCA44nMNIMLwwV7TKWcnnUyPphZ3G8QnU22HTxtJwPh82WYxRPzWa72swFzEe5R
v6ZKf0mrnnudW0NtqCZ8C9OOHwgrNsQej1U6TZuSa8PPZwhcJxbbqzFBlNg4O/d8jh20IDPpm01Z
BBKC96CE0zdwoDkLx14T5LtDK08JjtFsUi91nfKv8PGiSRgPDfISUfNSAGU2S1YHBW+KiFGNDt1g
Ja84j+OyYjjHEHGxXJe9eVs29XOSkquqNrhfd0US2mw5wTCDiqPHl6adx2dSGHdDXTg3zTKMWLQB
XjZpMdHViDiMR6kG3gTCHuZdl7nkihtDtqZtdYV1adkmWd/tmgzjObfPp9WI5Kgjbh3cRJQ6AVVd
8j2mgq0WhagGrwTMH983dCuRht42zTXYVXr0QIvpsxUS7tPGn5bMPktc82LVCuw8K2YOnCEowi4B
u5yGa7mgPkNH1B4irHijjpzMsPFNKPiyQdQxAs7UggsKsw36UdV8kQ+yMeSpXqAG7ZLpW01R+4dJ
y0CzUVzpJ+QbpdcFnuGxk8y9qtOsNiIHHO/xupro/BWWznHZjqRkIBUvAi1gQGmyJATax74dkFQA
k+2skQifGvGwToemAcnayCr4OwppRrxI2HYCbbzwobY1nispwVHP7UZs6q4HqIdmplrVuQR+kqVF
cSJFjJD1CYex3gNFDGSbIk+SfJUSIzmCmJCu4lzYe20MLPFZPRqOZ6GxXHsQrlPpT0YrkWu/1I8D
Eu5BUB6cKsBhigd9saB7w+tO1MGoyuRLZzfQZLa93ecrhXv0gC8q+U6cQZ5dQcyvxiAuZI8aeCZR
xHcaCdI3ow1bTJxl1QWoQdtdKsscpXSZ9l9da5rvaes60dy4BabDpDTxSqpmj8kvX+VzVW270UUb
wohJJqK4EtgTx7K8hgS5+W7Hij4sc4Wecp1ARQCGRwftF+fJAZCvcrsY8FwD4tNnOybG5jSbrNsj
Yw22a/Rxt5lTlpgWVHwA+7NnQc3N4ssscr0Z2lrAoaj7F/hvWVhVF+plMtKgHSYQBxnOfTgnqSDl
FXhuFMilwkbYvO0Cuj8CxLN3e9AtqAk26AJOUxUUsaSewSQgL9NQ3xauHvc9EIJRpUmGbM9lAO9I
Ah1GgHbKlSvCyk3yDa6M+Q2cfYaGfWlYV6QCct9EqM1OpokA8wcBir7BgRACLa4DQ8qSvsNddcVG
nZ1z6IYSbx6KzHeNBUjIxbEOU7GgH0pJfmXKdrlCAui8nXMVr3U62beuYcqvCeCx2yWO510LHUzA
p1n4VkVoyJZCQ2FC+VGC0+9PphmD6oT2Iiw8y7hrjEleZjUVwrcrObL60hAh16bdioM9ACUuxzYx
vaWAccZOCLuVaF8eGsKWbywfisM0WmbtxRKyQTl0DGE8VWZcJaY9AqnWJfs5K/Vaq3k61U4OjJ9J
y6fBzPVjFc82jnPo9lNzRpGK0zONYhxajqbsk2uh6HTUy1hvzVwuGxCxTMsvIenfF3VqEq+2kJZk
lrVx7twe4xABtapop+q0pLntu6QD0haQsGNujOz3fv5/VFp+WDD+qcj8aQH6/2BpedH1fFxaenWZ
DdmfisrLH/yjqOS/YlwMEIlpUuQlo3T8Z1HJxK+MmigpXYdhQ7Av9d4fRaWBHzH41gVmIdShGNDi
Ef+oKg3L+hVsB4sJ5ti2RS5/9x+Ulc5b5M6/us0M2AkTT45yEoHOgrvvGf3uOAAeiX56OPTdlECK
iIh25sdpDB5AlSAu4NYABpNsOaaEUKekNdq7XW1iWOfMmn5LkibmX7Wp8yRUAgcaqMYZjA7g62uG
YNy5tr9qi8lvMXgkOiJNUyDzW+cCRjpiEDSVTZFPxhFHGhzqkF8Ng4TT2U67b1Te8RYRQRSpR4AS
I0Mw5f1ljto5tR22aUYRQEYkRLMRiZeEf025jAUYRHMGzwMlKhtChnNusnMXg8ItD1A93ASycmiA
5q1T+YRhyop4QjW069LWAvPFMYm7bp/aiWJ3MS/MCiI0VN6VBQla4sAbiZ63EyRaAuSq+ymurCOW
ydE8aN0b2aEioyw2kO3L1u9yo3bm3htSnkNiaw+mO/cHV9OUnfmM3lId5soiiONL+nbK1HNWD+ha
rzHrVMI6YwBkjFj2RrBwcXzsHBT8tcJCv0KvAHIvjVpdnN2amF1QFL0ldt2S1gNOkFne+GaOi+2Z
OQpYv9C4/3w7W/oLKR2hEiCIFlypsG7i0lD3dgETdmD1McTntY0Na1uAddV6U7mgzkSACca6nqqW
RGMM0xrTsiZjazmeK/Tk0RiPjeWwi+yZHdIsxhh4bIDBO6HGdZYFGK5ZfBMgeK7NwUwRZTz3ozyj
mdENXsJdu/FBYtQzOE7SpeAjVSn6cvioe3i2oRrBkj+OsfDIxJwGhpPRXSW9bV7+dgZiu3fxs9Eu
crPwChP1dNINHdZrgFCQeThoHPtr0fVIPENhdQusWzOv4mkEycJKht71e+w3YNbBnyPaByNGZbMx
UiMhfsXwmBtsB7bhTy1d5Go0BgvzHm+R7py1oR1bdHR8O81UW27tiTWYp1MHIHzbQ7J8kT0mDc1w
0O1bO11ZguTz7VC3FiLXxrRJUSIjcHy31HH6UGd9a6zU3HCYTWsIZ0NWse6xlZfJeTOYw1dnzAUo
shN2KuQmZ/QwOHPVQz8UG48NTawsFMICsXMUFbtW2sKYR1YVd3edo1GOQiwPZREUR3rTiqKcVuU4
zOVj1Q1LukITq04jie4S8ztD1U2QYy/9lpo2RQhaWS3Kwy9P5qrs+/jrEhtzfcV57N7NTZ90T+mS
dcZeSKN/ynAs1atm5vGAa+dOLhA0Y/qSN1lxHTdtIwMeM028oZssHrogmCHcmjvj00JUlZdeyxxc
b4f1swWNpzRfbcMGmGueJJYSKXGNIBFdHBE1luNoP2Ozi7Ukzsou6rGb3qqKlHTFHd1bUB3Py7DP
Y1E9KdqCCyfKSXAPjjXGg6rGTQi9JpmRwE74iXQ2ePCTnjuBmgQarcsYhIzoh5SJC9TglNh+LIWr
Vwj7XQBRGtLyuwNJeuInFFWDB+TYQKEVmrRYz4ZKbyS55AMtxFRPbtOI4oalFkNxNLt9gkGBozMg
u5EitpqWPu9ec4l+bsCGBaqBAaIAA7zPqYCIEOcyN5BJ4qi7ttX5DGBiKkrPIEY2+2gLgZaK64zc
cQEWC19NBKGlnp1hCd0OkrZLKGjrWCgnkf8TpirGwmHhyxt7aTFynGYhszWCxYqNAnQBiSMiz+eY
rA2HtBgX2kQgsKFK4yYynHSGuqIrY/jJamrcqMpiD2KMcRByYzW5AWcze43NAjVtnA3lZR7isORU
FMjV2YzxjKJjBgnG2EwLVXQlshjXsBnnvIu6nM3NNoZbYQmdFsTNyDYMnPZUXg/Q9tno6AUJBDTf
eivBN3AoYNr0rGwuUPP13I23HbpGONlPOVzYmSrhlzY6KbM9pAZuukvGkbZHpkvZhg43y+/t3IMw
3NLGMrb40EF4U1nLpu0oXdZvNYiSyImQBm68HRwVieEzx3LrMwIWs2almqnrNpRUFRZYZrY8LK0W
SCc+9NYcQGYVGx4Cy8bXRCQlRgSWHsrQ5PMYh8vCqyEAQcjMQrNh+CiL3ObDKuZaQZInK8BH2xRz
eJyzW0w6s8W6TdDsCwYg30+yNodrB/d7HorekPtMsYmEjYnuij/EHbXRCZgG8lxbiZH7bgc4Bf7L
rPKXyUkAboX3NPleD6SHgoq7clwvzZL4pUgykAgKDCHR3MDOiQkIN4N57sAAyqScEclhpnN1S5oK
i3VCYDr0sd0gdYpAPAVrgpSWDaTPkNKwSzN8pKh+nAyzTgsfLHgvUu0n7cb9S4lXVNw1lUWaHeTd
pvI7e9LyxkDJ4O6BS5bySeHjhcJ7wqrkYazpTLdFNpbd04yPLtvlWKabAHL5FCX1YI1XFuIZoFOi
cQ2Ia9MMpW8ZcZOECXUajTGopPUJUbtEb0dTmi8d8PgyqGeGsn1KK9WutDDrvg9dAHCWg0WoSMcb
Cm6rWx4XCiTGOcs56UHUR4RPQHtb66uqzbD/NGM2gwXLwFlFdlcvup2hgQn2sUpRuTE6bEqovRvO
waHuq+oma4WxVF4xdHYXVCmxn/IuK1N8iANpfKmrmlxNNTIfPQusstgrUe9qb8YeMB2wkWbTNrMh
ITsYeUfyXTK48lXTBXkTsXQmiJhAcN25ZQ2fb2dVBYKcasR8hLRrh8pTdTWXCrhBHrf+hCgWFsUz
x1cUnsUWRN8UJ5iwUJy4d1CfCX3QfQWFGa8bjQp1SPhDWtRVfDMhorWA9soC3rM02yT7gl646KMl
KXKNe61PqE90XbW3ZpIb6QpTxClZMCkrm1KFWTcXfJ8LKRG6AihdBG0Fmgc6sUa83dnpJfE0GdF8
SCSajmuF45z17DYt4F7ZwBTYaekSV26E7iKI98DrN8mNO1gwVmKuDB8kgGoO3CCSK5ToGLdjmStx
GIRUw3ARH8PhvAIWf+GmeK3spMRKqWup3KhF+7D70o0UGSljDMariZl0E6ml7dixbpY8vVYjJWOg
IAcT4eCUKYcKFO0zxEforguRiWvmO0AJab+Cuyf7grt7AfTcBlk3b82S+ykCR4aoIlNRPlNNALuN
7aqKg2KG8S9064bEyGJXUAV+sbgYTGQSIGnh7M715c33Vamgc+nQpD4ipXxywrjho4ZsZi6g8hTo
NvogIpYge0Pbx1dCMB3vDDnT+DujC2t9mQgaB3SMq8GjdESPwU2oLe6FOVnz2nRrB5PSMSsgmqPG
6IjNotET/8JRSJIAlzWz15aZun2Yj6ObRRP2RYkOfpHw9n7sRgJVxFJpakLOlRDO7mvJJXbUBhI2
AE9KgiAz1eIPmz4rdimu6bLGgEUCbhETlWwKppkZznFbQGw925b2Bqg68siilv0wAqXf+GxCt9Sz
sHABSUa0KfySJ0nta7XY8g+S4f8vZ39hjmkJAI0ZEyYFIsu5CDE+rm+Pdfdal8XfNqp8qr7/ODv9
ywf6ve5FWfurQEWJutJkWIEvOozfZ6lvP4E41sFXlFrmG2boH1Wv5eKPUBILAB4sS9CL6OGfVa/4
1bQZpp6CM/eC8jH/k6r3zWXyQ9H7+0fgMhtvH5U2dfFMP0qt5mlC+ExcZQ84FIfYOK7KINspHzIO
MM/gzhgf2wBdMB9pjQcIYHUQuT6gLz98kH+MeH8c6b7ptP/tVfzrQoj3gq+GNwJarOyhOGLVlgfI
tYAQW7mRe0Q9+pmh58138bOnQ1PhxzedpH0bY+3NHqo9MqIjMN9X7Ht9MJ6MY7KF2TVsDggacI/l
wWm8z+IO39KufvbsF33dD4oWIPkR6GCl2UO++VJtOitgK/EMzFxQRbDFhByzgTC9x1pzcl61bz28
Vp/IT94p+v/tdn0/QG8M2Q8AuWcPUzTtccIKoA3ykc21BZo0MI7yJQ7yb5hGQc+JfWPd32TgRQ2f
OEreWUD//VVcjCE/fA5MYPJLO1wFvYdw+TsNk63GGByUXLXXK7IuD8m37GTt1Ceyq3eaqPdPDMnf
n5+YpokxuyzPHrL79JG8xGfcbsZLsh9RJy8BwGIF8XCU+fk9/s4s9fuzCtO+iBYc7tD3FsESzZEJ
xOTswblp8bzFffuNHNkV8eW1/JreWIYXb8TxWoT2sVo7B/OqjyhC0ha/ONdRV6yaF342bj/TuIpL
T+4HkeUfr8ui0L1jOyXOG+j7h8tQmxjcxJfXhY5DaD/X9c54bo+pr7wknCByP0DOt8NYfyNOYxfF
X02MPgsVsdnTm9Svt+iUoXW1c9YiKtboarfQ7gcw8PspBHZQ5m7HFVJyr6vI3KFNLQ/iOg1KSNLs
CPmep+QadDI8U4wFp/CHLd6yJ45pVAZI0wvAoLlxdsuef0EW+ZUZ9E/VWZ/h2qd+/0Reke7hgUIQ
JLspgK6yCXSAkLNT7rNrQGUCxHavMDDyStzV6jiGKnSCfIVB6nk5mcjGzq5xZu+PdmQG7muHh7y/
PBP1ZdgfsjCNuI/XdOA+JLVnFsQBbLvjCwl731oNm/pY3uoAc8ox7MMugDx49C//xzraZ/aQRCLo
/S4YotnHUEYdi3B56A9W6zFffJHXYxhfoesEbFG6SiLrutsOh+KUAwHlFQhatyKBFdA3dkgKPGXX
MrRPxg5Q+QfQFgHA2pJ191LeoblNPWfTlL5zajbzvVJesXM39XV/LM/4oE7Thm9A9Ip9FDTOGTrT
UaF499atguUJqmniVSFii4MYrs3Q+pbdiKB9MDfygT4Awn1lbPljeQWv8jkPje/Qjd2MfvVsn+g2
QwPuKb1l2+IafTnrAK2tgYy2vXyS191e3o946ZAxuw5ePqKByNGFrwqtmud0H38d7yU0o4f5yfTk
HVTPR70etgZInus4EsdsaxynLQJn1+lj65mRXPdP4Pb6/IwoHhD0YddY5358rPC5GXt6QEp8WMJJ
co/76dhESAS5q++mB3bGRgIUYRb2x+mywt4UTzUSNECkGr/lX+l14YmbPlT38wHfeuarI9JrkKn4
yGC1uNbf7cprboEU6HFgvMZQcYXiFrPkO0Fws1qP/bO1ybFgkxBgphC8fxOCPrzrQON/PHDBrojq
2C9HnxyRCHM/RcXRxG+bQPFBdbcywgny494rfFLhROwv0sN06hlzZ8zacWFOy1ZjogVGbFBcV+cm
ak4NDpFecafqqNqh+yF8+pgxn5zpIznEV1Xvixt1P23c/eBrHiQb51ie4oCdNSw0O/sqQc6dx75Y
++qoQ/vQ4bKdxJWLMY/fB+Vx8Mfgwnmy/UfXs4DNYd8x8UeKIGBQmL+t0OreLBFuK3x3kxBNmd3F
uhmyoNjHJ0B2WjwKxmWI+HnNo/9D3ZmsOW4lWfpVtKxeMBsTMSzzYgYIzoPTN/xIujsAThg4gOBD
9Ev1i/WPSFVVyKVWfLmsL5VShBROYrjXrtmxY+ccNo46PcX6oHT1QWcD46oTSAKbmfXO99ATxEJw
bST6/GUIc7wZV58HLxuZY2N6XqTRiXCyOowqP4VGgULu6jTIwt5dYGn7ou/taj61bX/E2eXo7FD4
uY9a8IJ4OtH8SGAZFV+U5C8vw6GA1fpuJmUDrGFf1tRT75dYYRTv7MMfU31jgufjZoZq6PAyhJI2
7i+3EITjXgJFZYA9Wd/NVv2pPM3nmrhl9uHLnOVjiPntwOBvhehP0kHlGFOKyTmxY3IKm6W6KybH
ycHpTaXxhbJ2bM7TBaOG9F21McPXQe5T4/P0Hi6iFJKTj2/uKU79zZwIk0+Kz3whD/W9GSjBTRPF
CIR0fs/Fef5a3oZ1hLfupJ33oiyQBjClD9MzdhbpQBrrYbG4jJopgnmz/g5p1Hk5vw6v9ml29o1p
f6oe7D6XpMz6Ex3zpiH95eQykeJ8dt+lFGAjedJ+aKyKMrfl1t2b6CcPnpH+Vs2eJH9EjuNsWy9Z
oc5mrU6fps2WwbdI6KPjXBro8QVSXVTNeLuN0ONixLT5Sh4zETQFZTbG2rQIUEzTZ53gAyJ3j/UG
lVa2dJgh5Ty5O2qL1qLsboAUpq1zmDZvtatGL7fy1E/JMWfVoHO751ODa4CzZOpl0dEzPvv0YY8x
YMasnNwWQEnZZzpTe8JC0pzFz1QnStz430zTi4ACbtfDy/K0ZMIC/HV6qm2e8KL25BEN/zH+TDGU
e9qVI3XcRNqkQAzyMkZMc55OUykkPBA3bGXIoNz4DOw1LmTbnN4SbYCX6nu5uCwOBObNquDn+fKg
Tnoh6WR4DVMbB1Y/C/R947y2aHhBYU5RfhQY27jy04FIBXdJHGItVmJz12CbFTzw4fqkvN0YBK7e
gNYCTB2viK2Pe5DSX3wU9qsSGFsp4oTtT1L73BOWME9x0cSleQhsghjP1AQ18y+yyK4t9xeJg6HL
fQXM70/i7jTEDmaD7+xq8ylBtHohpSM6u7eXuO5RS6aXoHGW/8qT/Bur+T/zlf/82j+p10vH6wN7
C75WfTP98xR8iNhNID8wBzIvhnmci/z9vChRVBhAsdHfzmMeTR0dJo8Eqeh570sJjrPc06d/n+AZ
PxQIvyf2FrMSKrQIg5que2A/ZVIlpttSpZHQvoUjQ+TibZbsll4+RLbPDRSbEBEXYhcmO0PEV4FP
HDmPqwh3Ni5FK8ZTMg97pNiSjY+hiC/hO00o/+zPhSwyb+oe7WDQs0dH0efzwpUASnEeYnQWtuXM
zmK0CYEh7JgqjZxHFQkdPnEVSZxoblz475OjwHf3zE97iCoRRSUxeTqnwdNLRg9OL1IDx9ZEMFbt
/ac3Xk/3HBOELLifXi6cHZclFLsQ8cPRoxEf+k4rjKQHYh33miwTvnW+rPj1vnZae8T36yHJRiHm
J+HFbxuStTdUVY8oOOzO4q1Tc8icESrKfOxLfI7eSTbFpHCWQdSKj+T9xS04ce64oSe2g0YY5DqO
9xEtyblEwu18bdsgCj5ShJ6xDLNLESwgKTnLN/7//gzQGbDHzGt6qRMs6b7ZI4Es3KTLQXfiaqcC
pUqBopjdE2FfTJIZmtJJeBNz/2y/W8F7bH+gc8q/en9yPxI55815v8VHrloORu+A/Q6P2PbOto/c
sfeIb4IBfEhdQz3MeZWaEz5tj8+/CRcsSdAmFe7Y7buubwr7Ga0PYuZGQ8hzfrj3nmIdLDb2TLX9
ygmvYgyMbj9cfzWcxY0YivHgxc8PgsjizCtdOxpE7nRgishy3ioRB3cxq92w7w74Q3Y/5LR1U/tr
i5WGPc3tF0/HLxl2vzpitifdDkyxuNjJXQwvwg3oYPJmFftuD2eKCNzFx8vr8zjVaJ85/s1tB2pE
aN6K4aLt4pR4J733dJ6b++njEC9mKa/tIJYWWSs6SzbsSOF/GrYblf4rcSPZ5rrcz8L2WKI9Hkcv
GQ6GkbA3dmknvCH3yw1s/3NMs8FzPxJVRHfXEovhxiXtmXIC+E8G9QEo3eQeTVo7QR7AfTDb0tjO
UQTJUcSwNKNlYtqIqoqEJftwSL5bUvLFMuFXb4HBen04pn/zhlQKhlgm8aQUUeY6B+GWXHcm4rs7
Wh4d0uEvVczeJkku3MxmZVKJu8FiabtjFufJHvrrReqcxVccvDWCx8txNdwOmKcV0Tq116335NXK
SevQJeWc7/knbuQQE955WrwLTiJx8gMethlkInWii9193p2/01T3uKCFu+Dqbm50smeTt10jlgo1
usU26Gqnq6jDUSzxxnSf5NiZkPLNIL0GTCoRAqJfFc0/fJ3+LrgBZP0c3LSeSbO1Irid2fNvSvL2
cnbJySl4iqXDbp1mtoNwMM/+JXZz1sw53A/uXhWuTDHYUGo8umOc9f2LuvovwRxLN01Nt1SoIt/F
SBg/fl1oH2YrKzgM2kgm6C0f4d2Hx1845NIH2c9DOaqHWaRNe4NW+sU5qP5x8un3A+mnC/gW9i9Z
hVB71stWXQFIaejcEx4CCxAedUvG30x7EgVyOtEJLlXrvTjk4c16t88nZ3P2DuvBpg+1yJ276KrG
vz+W9L+s73+6PPWPLw6K5SM36rx7cW23WFpBSVFMtS0YMo4gjul8PhnnXJjrPCJvT/Q1fHv3tTPD
l5ZIslfH8lCZSQ51kdOuSANd8D+SrHuMxcZCGqqhZIjN58Hure9CAjZrnaPsBrgxz+8fh2kt+FXc
iq3VF+l42xBp/v4Gf0h7/mll/nSD31ZmW9dy7wkZcbVMh1qUrXO38jNHD5/Th5gzFeKkkelgCC/g
AHCIEquFEcviFl2TzEuT5+SyW0V7aQbR1zvZB5vq9e5WqwyxSodEivtcGXMMRySRj5r4V0Zqf51G
AQPLWN7pUDS/oVGlnBktPM9slS4f5IISZiGCfFbAJ3g/7w528Qv464fG5J+eF0JKlmSqwFDfxw9v
RfPQb5WcrUrH2Gf+FQ1eGsyn8DR4eTw5xVYHfQ/J0SOqzqcfoGTjZaxchwHPPSLcr+juGeTlF1dx
Wu+wbD39rZymnuFsyAcCk9QC0NbP8Vw+2r+c1P/L5fzT1Zt/XM5aDw2GVHtlK0xJTwL8RfVq6uOz
e/Bq1/Bvy9sWhzd86X4h7fWXGHVHDGMwSlI1/QeO9lN2J2WH/K7X3WNDQX/wio9Jtddn18Epusa/
woi/iTD/iClktrDadHhxqvR9eD9nYPVkHG7ZSt7TpoJCWbxTW60MBmOnEHmsBHMh073eRJ9OxX/1
NP4CilfMH0rn39bHH777Wzxr0/pwZjgsW8VpixY+pn5Hdf7KHMIZwmxH3EnLyWNvybPbWjlEp3ml
TnpwSAz8hpExrR0gElR9jql9p8Y9wptx6XMxCOK3JHjIORxsubGr+FGS7umYIzLYfbbvrTijApJC
iHOo1uVZ24ehIiTNw0b5BD0js4/TQymyk925f5xd/AXsLoV+cOa0UafPICwKrmxxWtzFNT7g2yBe
0BtEBkGKZ8cfbLCJjw+LCyfxxZVIubWg5MAG4PKYr6Z6OLyVY8nOQklAywaG04lbJ7tLuC/YqEhc
gQRQ1HsraBBwsIjOSuHhl+/442Ui5wfuMfajkiAgmlS972rZ1T8GltYUIICHNWgL3Bqy1Ucjaq8R
1ryJHm+ETVKmfnf1yYEEQOKD+RmndagS+avc1jx0gWG5fSVCwHwZXxuxCc6kf4qX2pKo/Z6D1XJg
MVjRCGjDrx5PNdkc2H96bZ+BEr1TaIFtdsfzLcapSR2CQJW7E5awwoyu7sG25q+DMJwnhPOxNH1e
7AeBkGuFp+5kXj5AL4lxjZQJcSYrwhrqLRqdrEW7GTc8xw8Q7S5TwrsA2CvfxMYHk9TyuH+a4sKu
TI1syHT5c60Nn31bJikqPDrFuKUyBhBJiiutLskhsebpzgrU0WXA7sbgz36Gt1Hq91bnWJoWq97H
Pa76PnpiK6AR6svb0bn5ZlyNn1vLL2OmzN08OoO53CsnpfCQ1lw2pHuSxw1Hz8lG5omagkMMJ0Lq
+DGiL8sCYPHNGt/xMj31AY+fjwDt+m56jzAMW+SrwCQZfnHfPmOh27oN4jG1VzSO2s1mOdbVRWRB
B1Cmjn/Y+sO9AQOCNl/d5tL9yxfhqHWeBn9+VqDr4krbS4YKqYOeyM2VaRiTLLxcA+A8n95fiNY4
Wkuqyvg5cIO4YXsv9EQNe05LPVaBg5ZvFF0HG4NGW/O1zDb2BxykhOafeWinUPGN0Q00qiIWN4T2
viA56okD5cnBVsM7EoiAKEXp1ugI0uKaG6q4M+7FYXehmswS0z295ZIwws1L1GkHv4ZGh3AXy25f
2krCmBCxx7RTGoegZG+UkzYmQK4qAGtdCoAER3Abd2T+ZD7Uo02UjbsiqhzcLLLcC4B0WHt9Mp5R
G/UpYiXfCthpa9Cd+OA/vSqzMQzBoDOBEBlbITvsDuzTC24TWvLMi+zb6Bnm0WOV8sOJtTrdbGv4
4AzbJPhpvFuqQ23q3gbW6BpxNLmpVyYbMNrHDz8UTN5H9aKD6M0fNUjXA6NNzwDihq2QOlp8H5Vg
uVZ3712RCvbZU7FqAGa+imr6GutJE5mTVwFcfN9qVPewyhzmYGJcnZdH26SRRjsvfoate3OIbcpE
GdbOZsKA14D/e8Yom/PT1L7AmAfnmNRxs+6hbvIYaHzWMaF5UtldG8WGYZvZzZZt6JTxCQeO/dXR
9xByknzBRE3qolGSlY45PhFIZvcmPFmTfPLsxVVho85VgTxlwoq1xTkVUN2aU0AGmCMi7zaVXUKD
iA5zVpoSlQVm7FOVwdfZo3Lyw+zx9LTksjBpatxA61IvH1mOim3zEMc5/+ggvzss3HyYzgC9bdT7
PW3YGxg8tuPotrhEpyBzU6d07q7+1RnDAooaokkeY9kp6MRkIUeMGsKyaUTmakHQiB6fYw3wBse6
5kXx2rpEgMGN7sGGF3UmDUWUFhEDSI8stJIq0Bod/NeMpHTCi2++GiwY+A3T6XS0M2zERU776sVv
gPuxFxdPrz/Sk5eHykao+wVNf9ASfXGP+MnJw3nSTmrcdNgLugITKxs7n6Sp3ZumCTON+1skrelS
uF2/qx7rdhqz/L3bgP3nES7SXeVe0LTibLK8zninGmJlTl4JnWzWc2g3h9VQcZsEp+9pxQt+Tm6r
F2tG9s+UB7poxmfbnDfJLdxdP2WRxuAmA9KwTOyuoPCn8MIHdJ0x1clpspWzq+DkE80wDW4DWnjU
hJilYkfYARZPwObCr45CW7wGEg+BU4EfyINjDMO5B7B0UpzHgI8Sr0HLcjdXxUybKJFmN59FhAI7
d3GeFJEK/M9WEor7EnhfubndeiUnIF2SUeP3d4XdLk4j7omGixpodsbhiHmEw9OXabGlXTtw3H4Z
oo2aiARgXd2Q63k6SyROTk7LGFGOdoswAfLRsf64v6vB5SIeN5jM3mHEjFpH3VIQkRPVe0pryaXL
2LwzKXgW9HmuUDlDxW1dZUkoxBh91ySazqVXk8P+5CAi/66unsExqha3oFbYTGl8GjNlh262Kw84
E5m28ZgPUgedaB0dwzCdQnTPp+XA9PMhTnDaREsURldFf3Qcdiu5orNpzB99WwLZe/jdoKNh6+as
voYHI3kZ0eWKYImN1kMP8cTem2YE5mVyH5G9ZTt6ICZY3iUmr1bWHMQ0f2yO09Q1sbdyAJmRu0HT
rHmnGZInR2iU+/MARPU4aGjKF1RudOSxek2986A3OUwZ6bGx7xT3vUbfRtJEOWOJxsYwc6zpjwap
9xw/Oz8oSB6FbzoEKfcWPTEyKUZMQto3Oq8d5UMPSS3Swac200en2OrC0AxOaCVeO/jWLNjOGJgE
5AUaByLYVQJd1OsNpZ7IuIBUE8ZQGXPocjv4hMe43WviGd9mDBBdRPW5WZ+cG+y2AJ2+cZrIB/sh
mIDQSXiefv86zHaW245pT9W7R/yS+IxqfyXIsnK/aHvVyKPRuqKfAysfvGT9MIT2Ma1L99o9R/Bn
7YPvue4hiTN8UeVLDUK4c3wE3BdcOH2Q4bc3k8i5DJ/fQyZjMKEbvxeXFVns/kR6Fb8mEnx+x9KE
ynNdG8xO0TmEiiW7ZimMHzenPxFnEzi7X1u/B3jastJ1bZgulHwIERaZMlKRSqDNeymjVJtpzE+A
AxCheQzsyAqqvYB4SOzWyu7Cj0+BitD55LLs+ZaO7v0JpC5TelGMMX3cuNZOhQjJ0X8Vz4w14tWk
oW+QW/HXosk2qOw8wI85vC5vYVfbGzZdxJd7n55GXMd9Xe27YZPCQznwEl/3G1S17XyxL3gH4OUp
m5uGpi3vWf0YV0dsXb9CCSFQiLpj89A9gtcwRZ8KZGNQrS10X4kw+lgZs6wprX1If/MMNDcNGvdI
ckLyTXL/GDRszudAcSvW+SMoA97vBmp5IZjDEJfhEKkVcdywumx1eXI3tEDOYzkqW2hAWpjt/HJl
TYmOa7ayWy1O9OLXZ3ZMcHQ5/bOPBz3Prtm1rce0UMK9jN+hKSTVNibKCEf54AkWzXnK4Vd+bL6Q
dyqpU/aXEY9aCZ+kBWs6sFWPCRVBpD2CIOD0M2Ug7vFyzmC5LB6da72QmVu+5uyO9nUBRcLWt81T
MLLu6M7qJAw/m0L4dAunFcWafSyk8LK7CQgEnjYubDPMZpWtkt8TlS/itmzYznCt+fBZ9/h3m0jq
udkYn4sOSGM9oHUn4GsWYbm8DmAqiuOHLvb9IblvaH5Y9LfF+f0R9IdmKK2NoRYy+il4maBvlv9y
i/A+uIi7d4rNwS0wAERoGcO+PNNrZIvSkzzScGUYQL0yXMKMM/uy3pFU2BsuN1RXx4W27g/ZbnrD
WXXm7ZlrfFtEjp0uQ6OUVdcFIT5g4UXW7uJwFHn0d+NqQSDoD/XxXuYcYmmwf0tXnpY00W9xaYrz
5BmwsMN2bnyeXCzqPcYOSo6up/90GQ4M88HhS7HEXhmVwY2OaR0/xAp8amgtjCRFYCuBROAfRjwD
Y4i9OJJQOyKJq/p7YsQlOH1luzRM8f+d3qLelY0vjXtgyBN1eHWk9edjd5iZkUUF9cRyhL1SLWgZ
VFgKCDq9Z/tCIk80rF2LLGJ6DK132qzYCfByKWi9eqtT7C5odvJN5hu+A8TmS6y+yz5Gbt5n/8q1
bFhKYPV3lXu/IFdCszesAynUxOdpV25sYyoznsWxnybQwA1RfLI/UECcyTFz4L6KWgavs7g595IP
4uxxT4Iul7hf0PCyKwcn+2m6INKZYerTVA7x/57uzVA2vddqMz77r5WxutqGd7Wb6QUgEjZqZxPh
lQyKLalj3NKb99jkHJgdU4ZG1edJbLCik/3yHiimw6jZWln0VwXjxoIVwy4h6l4YLeG7defy9YAs
U4gMfcstSBDV4LCBHNFLXoTqL9nvu0z57C+rzFFTsddDoo4HnkEZ+UlPPSEigRGAYgAnrukKK7lQ
txcXoQeOV8vrGp/nro0LrAg0gHpuX1A0B/fgC8F0ilUsAoQedMApJlzeAmUQwYCoTfaLKxgudJZt
LVWOZ4H3HQ2fdv1ALKDrjoJFW1G5PExNvP04ZDyJV0vf34hk97atwIuJPkskSDhBusf+xT/Sdb5H
uDRbcDXZ4B6qLkRl5u8dM3gkh4Bhp9uwfxLXed/OAPa1QIlxnT4IZxPf/IevE9Tuo0t0iI77xylI
OUdyW7VcacCkfBHK7mPZOIaPjAzkHBBWvlt5w+fLUyO1FurkNfxsP1hOKwu9czb1mpPq9NVRNDWX
3aVRcm4Vip7xo0VERah9uO7i+VUOwSNWPEYa5uASKSoRd6HOKK8ub92NcMBQr6HmwKH2sWHxcaOK
ryT3mEJA9OeM5tFjcO/RPWjjBwllpHsIpQyB9D0Vp65rwJy/b7p6UnvWwKQRc7J7aVAWXquBIkba
Zpy/kuNtCpFpeBncaNZx5O6uq8cEr/d6SkTm8W86RGYjNnH/04y31qfOZ6t23+YNd6m+7qEsoRWi
HipOGbG9o9sk3/94ZQFdIUHyRfBg7NfLP05P5x6+3iE4heYbrAFRjI3oEDQDFPify3uYP8QZQ8IC
9Vg7PdsV0hEfNGamwDSUwuq81R2D8oFWejHS6d5sVZDjfd/XOAFYS2OUV5HOEMqgnpD8DVqH0QKv
mJfDR3KdXeBt3AFK8zmxy3zbjLg5fiEglVz4H3SsO1DPmfqImNCIQ2gmGqZxDGCyis8O9IZcLA7u
nRWD1p0oBuuuc3cQX/pQDmlx2krQjIr1c4sA14f+dg2rUIMxYQqiEfYZ5iibKns4NiQGpHR9t3Qt
Ox+YMywt6m0t1kW4EQstNkL1w3IO9sXnVxqDNqL8NIddrV/9eB1KgIKnUBc1x/LZe/pbmlW0E2t2
B4CGk88aivvUAdzqreuknhTUylpgrhSgnDv0paB+b0XDaeU9JvcQ5CtkDtPdltPLlPzn8+CWsLeK
WdVzti+2TuVx+o8VUM75se+e56yGbb19sTXuY9XFhdVDUpmUoxCElaebz/sRvzYpxd7atzpAp5Y4
kL8Rno2o9wVmVgp52YzkpyjJlUbK7kKxWC5gjIxaHv/RIRXLAngRdr3YXG1CFWwU6+i28SHixScX
+5ZkLj8LIgC9QjnaSsYLv7jVbGsGryXfgxu0r0Ykuxn0ITWquerHkt+k4ypkfbrQPubHVb2X3q3B
a2aCbp1nbQxKyMxWIrtVeFu+XF1kK/X9aG880tAnXcTrgNDjkpyxIvShNL2Cp7RR7QH7IMoR98Mj
ME1pb58Jb0S2jS+JpICuH1EpIGMcHceSU3mSOL1LsN/CzdC065fd/yo+1G369vxsgx76EqTNasDc
8Kj0mfOFwONrQ9AdxW8nim8ulAmY50w9+pfI+HwkCseT0wbn0aHyjvvbsBn0oyosxiAKUd8Gbd9q
++tAqkPp7Rg+lwyIhFrAQw8WSP2AiDJOJ8ph4/QS1uxA4lX3o25z0EcwQTVNcQ1Xsr3nSE8HVvKI
oH0LpHi+LoSF2yeyda3msmF7T5e5yHJZc+o+K/G4Oy1pMsAid3v0u2NizuzXvoFCRB3pk+KhX1yP
iymFq3deXYOLD68b3JldN2G9J+YURS0S1ROlnOZWoj9I4w4NAjzieaCoE2YDpj6Jk3dwAd0H4fKZ
qVpJPNgDGXamgFHsrktKUjYD6mLgWRUYHsAgQFYvMGtbHWdMemEBz1Y7+CloiTk01s9RuSdf2Re8
0Wp33L3GxU7N/b7IfABrUIqHd4DiMJE/rA9A7HZVf958GZykFbCn6qjdMX7+WMNw4+AdV0A/E2vd
B7sDdbbvQWMbA3ncIV5W2AKoQEmFPgqeGpGJJfkSxKXjZ2SDlka4Or4GtGwoVW2sJ2hVpzan0fYa
LtqV4Zxgp4KkBTVnf5gCYrAxPnMPNSz7id3lgdjbzC8uG8lnUWXvQE0zLWiRYgXN0TlpUuKyXAni
IuDOlr5AcnvvRT2fYmHMRBwlC3D6snprPfnL+jpwxO/Vz2Km3wTr9w576EOdQe4E/5cAwC4031Bt
4gypvd4YLZ0PaYAhUGc4aiTy+yt6ut35rTj5HvbVu1x3wfsTOtRlweX1aaaz+N8hCmeK6KhXBSme
R8Lv99fX4LSA0ExUui2Mceae7POuIYx7uND9fYNF7tqRf9de+daPrVXrhdBXk63qN7wKC3Fak+B1
JSXF6LwZPxfH3XXHvvzF13Zdm7/72m9d0pfZnM7ofNM3q3FbEtqWNIIykD3FF3dHK5GyZz9+1Z5X
/ihC+a9Oloy2gErjDPK5/O12N33mpp6nNlvdIx3NHIdi9Tq5ONLi6heflnv3bi5pDqjc9jpW4trH
muf5iw6x/Ff3/vM1fLt3tJyvWXrgkTdROiXp99Qgfd94xrKa60DLv3jSfzS0+PMdfxtm0eWauTuD
Oz4NjkEe1PNz8IKJJq7vl9kxkSMEXWCaehuTNOYQpb9wOPorOgJjBv/9wL8Nt5TXaytd1Ge26gXn
YUovQ1TwwoNN1HZj87iqUXGoUT8C8Ql702IA1fGD8UDTO4ZlUCWP+B5y8h36jhQ3cUGqYI2Pv7hG
+S+auJbcl6y+iq61Yv7gdPzUS61ON7V/71fZynx/WaIeo8IzrIAEnIbzDpljuK4GnBrOJIYJftHh
/OGL8n0n/PTlyreGu3K6txvF4svbif7eTKRpSeCbG/viiwLn/gZlBIfdd+1D+nhuiUE/Vse/NU73
zzsqY9sTEpy/iXv9ub3/Vnz9Nrttb/n1lu+v/wNERk0Ntg1/9SE6WrKlmCrb+r/azJ2o6R9UR//v
/zl9/vbx+dtp+9tw+2Bw+fO3//37r7a/z9P99h8OYnf32+fHb1seyW+L2T97wT/Defi/fp60+8vv
/V1hxuj/gz452rWwKLpJu85M8HfZ0u4/KZaOXhrt+46eyXr8fdZONv+hyUiTSpIiGX2ZFflfo3b8
J9XigyTVUrtBO37q39CXUbQ/Bv5/Xbqis+BlmaHDH4/sZwaVfH28UmyXOZeN0VNFM0XkDU2K0vIP
lmAoWPfLcV6RKFAaYK8Q6cN82SPn12wjgKRoq4E8MEYWAheKbTCVV1AQOxUHGQMOefzcK5PXTKUd
QrdUnN0cjeGXg7CM2MhBbeUIMUKJu60uRmJcQ3kTPp6kDASC3uLZm6vaQqcLexzrR2A2mO/F1thM
YIBg1LdZ9oDFrodlbk2VB0M49JalJ/io9fXK55ssfnVN+n19B56nUXxpg1sbVNX7kbk6O6PN0NLR
/2guizODwX0b/qfBSWwbEOJb50GnpLarvl1KiFVicGL3T65Jp8OY3GSb//powZTBh6FDIsZwAsUL
X8e4fpKPGKiYD46yKMFRp+lel1056X6NKrsAasfz9zIpHp7y8Mr3zVT3jl4jCWX6UmIKDrRWKN4P
btP3zaE0PILozSRIAblXjHrrR39lTstFNapRjL2INqwpdwyURr0T9Nd83fb9fpOU07OjAzc4hcss
/j08O8o56TlVjHLIDcyM/s/s0lsWh1EDZb9n9+h6LtBaPD1FY83Pt0ALml2dqI1dJsVKgQsP82AN
R+KheBv3tuiNn2sDe1iQug8KNL4HuVloEyAMpwheUqwnjBdtmIdpmo9zGRXYGB2cF89QRYZ7oDEJ
sbEbbrXkeVhrqAH9j9+9O/+tgPY/TchKlY0uBPz/A9Zsm19uvyXb+pZffvsPwLzL/vMPgej3T/g9
9OjKPyxoQaYhaWxr9PnZ+r+HHl39B6pSKqN1Gru+U7f6OfTIaE7pFtOAEiGUrOX3IV8ij6TpfQhh
Hd2ozyf/O5HnG5nIVBl6tySEt/qypjNxLn8bODXqY56ml/ZfDXFyv5L8pxvwVf3exPpijCXYuPIv
siC1+9D/PmX//KXfeFq9Z1O/7khmOIcBjYSRTj+1N3q9PcLHoPTg3fmPCKNCl571zoKgDF8ZVXfD
vns17ocU+hDjc6c/lnxpmm+7fxa7n97oXzCdfhiP/90VdnncT0nIK0MHsHhwhcZzeFFtBuuLpfll
jM7xlW4FPXnvFp+7rhaBF3c1lXlC0++mClMXGc1BO87958pyERiRp09AKNpDQY5/vRGZoI0SsIwR
qQsQQXI9sGKMrwg3KQovFFPN5O9vxvjrx60xw66pWt8yvyWdGrIzm/IiqRD6LyFMaLcOdbtYnN3e
LST4H5HaGTbDDTwiqKbUjVdnE2ngj161NUZMKMpv1v509uo1gDHQPFqaqfMCVAmvA4PZGAZ9wCFf
Z6df2XQ5COzl8Dq4dyDgHZitNzl/mG+K82RSXBGQnQPqwxjICCJIdHCp0gOIPn79qaDdeKMKzr0m
/iVDT+pqiT+/0f9+CN9S30aXr4fepQNBbf0VKpLft0bWG2pIzNc2PkJDeHHIb0zr9SrnAqRjvkIr
cyFk3V/oCIEFII/t32YdQ6T0aBHDt6DB75of+EvSoIRR9JmGr8jylb3BYC5VE+ihBs3FbvGUirV7
0M9GLc284AmATwunG15b1buN14JwmsFlK7unYW8CyAcouX0tOuAt0hiXJaiPwY+USGGNMHUIV/ZL
7duHz+ByHJKI0wtfgA5/VZ4yuEM2gbDE+AD0msXhF8WS8i1N+REtiI+oNZuEDem7e8CprBB+bHmI
GXO6+VZiUgVzLRPLTd2pXcj9wxbeXTmmWucVBwfGRDkjHQSM7DbI/L9f19ofydX/CiOyBd0QQXpF
oqz54yaVHr1H2RacZ1dGfHR4CXf/GCEQkCDV+ZwhldlfPWXOQHvzcXy4zMDdbANK4EiOjnNyj759
H+go1vnW5DzXcUasE3IARKJIKaS7dw9MCaCNAxZp4+sK3Lc///sbIAH9Y7Hz51voHvhPccaQ0RxC
6UHtqENQHOtdWowlea70Y4W2xGWU4UbHbLVx8tF1sw2wn/as2VbZdNkfSjm+bp5nSt8UymOXF/5R
8WHt3CC4Q2ccpRdXfZMo4q9B+YMoSio5Z9KUee2NP3qFRoDSTpNUjHA+eW00pKblw34Oim7eNWO6
f15joDq4kVlmIYLUdBzvHkCwmg9Ntyqi6ybeQCe82NX/4+68lly3si37RaiAN6+EpWeSyXQviLQg
PAgPfH0PHEV1qU6pS9Fx325VhBTSUSYNgL3XXmvMOYl8/8V5M5CskeygVK5e8p/yZ3wpdtJLc4ct
Hz2q2LdkPb+E+8i0MeFuX8IrLnvziQ6m8cgvKLdLB452YmN3247UwFM07W7f6rgTeAasV7l0ZtXB
dd2gNCMpxi9R5Ddb+Q4IhzdCcrhj7iTd6JNJEJnqUYgx54IOWlR4xsKWYmbmYU5eJNeQYlj323aT
a6YXt/LbwEjoljQ2FurvFt5+yuB33df0BABUvkuf+sY69p+I0p3lr2QtuQzSt0+li6P+unTBY9am
S1/vAUjtR3eJc6atB+2zV0F8qAoXvgg9ouXMp2QjOOkzRtU0/RJUG4gzqgDXa/pcLs0xDU04KyVz
RCiOCnLQLm7usOF9GC9AojpibIZs1/vHErVz0L5bOzkrbos5+4/syc4NvWDrZ2/Zvr4SzkZvq6Rn
WAkrMow8xjz5VpNw68TIG7pOZ0q0rtYSut3iNDFUhjZ0QAgMeWkFMP+ktk+3La5wXvxWv+ZuuEae
nRKsOwbMtoXLotOqLuim9gnTtYt1uF/xgmb0e7EwDKeydOK3X5sl3B6mTr6ynZ/T0W63cyBthXI9
b7Vd+aB9LIAQr8hK0l+6/S2zRR0xfLXgAl4PmzrRn8TFbJA3CH37T+rn0BUPS+pvsYMScku/er19
ia7OkN/c0E9Jz935fsCAICgfSFM2tqWtjqvxGbz1TdoW3s1J32oSj9iWjesEyYoS2Z0PDTNAKM5l
Y8duHFXVjdPFpX2q3fFHhCy+ObQBMC4by+VDesqyL+i2wTjko79M78MhjYOckFWElZFdCXZ+7QNZ
dW4NYMPM44Oo43rjm3LKPfNpvtdzyfdMXnu6DXE5JF8FW3uiM90wC2ZmmayviIyXrL1Tf3M15jjy
CkdiZFIv6sZoAvlHyzwrBFjLbi6h6QtSIa+QQFef85cWc3axvpCY+sWbdA1ZOx6bNWlyu/5turtM
97TTbW2sOj5K7GBqzB2QniUG+Kze94OIp2S5vWW7vl+FP+2ufmSVepF/ov4sbqrWrYTNyOBWZCho
eLyLszavqh+MJxkvaQiQF5MvrBapdo6NAI9CEphbM6OBMjABqLuT1Gyr+awaSKmfxN6tkRWY6iG/
bfC5X3z7Mu3YdQ40QSlV9PHttj+Iw74+WuLqRrjZvMvI1co/K7Zl660lghm9685ijQOc5EHpOT/n
B9h/XCLkEQxURMZISqADA/oUB+NldIqTvOTT2eL73cewal0uSBXQQHYcIqwj+OAp0gFjKz8pBKjm
ds1XH9t4yfMNM0kovnBKrh65LzbJkadE+eDWiK7SRwdPQ8vUjX0mxTV1YLguv5UgPC0T/5Il7AHk
nCowE2wxO6S8T8zRAnFvzu70np6Nxp133UHTwH8diLO6fRlpy1NqtZuwsmfUFgdrvQgbRw9ZhfEV
OcN6vOrBeFA95ocMNSqfxcPHwpG6ih72OoYIw6ndjhrIWemLSWP8NL70FClPkJ6Y7FufjY44isVz
tgt0n2SAm3vpBcSRx2atBdWF21VOqX2qNQHiO47Zi3I8kBGCWK7LsOs8B4bb49OgLjz1I+Q4inaD
wZVkKy4HbvZPV2VCzzeqDuQn+IO6ugFgbspNiZp1eDef2sGDeOLRGTkxv8ngCMvDvezqA1RlZW4K
0RGeSfu8HYzqRYodAf5DdKa3fl2TuOHT8Mia9bxTfY4TDq5ZHGS0IHuNn9KDjHWHtFMuxHBsqiMg
z5INDvO+4LScLISHpURvEGDRKbDp83FnXqYX05HQ44dfgEAbSQm4mOgFIGnlHovEld4cAdgMXBrH
Xch90zMrLLbi5wiihee+ae6tkRY6693tWAd9AKJ481JwTmXTPFLvHyWE2C5P7tPkaNMKf0GFWSgz
Zsu1mtX0vQiw5kclQHK1jfbNHvbIjmFBYzimAqGp4IpHhp3Zlhl/eCneE4wyfspdupt4ueia7xYY
8+a1TEGbXXHhEqhQBKk/naJvec2HHAa7sVbxY4Fz9uqTVJbX+ll38JzIsDTR9r0rufmR0Sb3yZo9
N5B79synBYO4HTT//mJeGG979QTDAhsSoASw0/VECwjyAfvDLSNhFlCqE6fHjizGvN8WH1UkBtCJ
4PvXERjxzUr9dEDmWUCCjswfdsrki/zCK52SCAcEjF7euqAEf94vp1G6MYxNB4bO6WtzvPNI7gq+
5TvjZkY3J0AKY83pawN7drnDSgBuu/2mhkCgS5PZ7Vrywp+cmFabc1vpsHinpWt0G7jZQ/jEbYca
FzT3Gq5Nh8sXA0Gc9VeJBe+EzcbM92P4xlP3mJ74oCH3Xc/9XiMtVezEOpTh5h65Ek4SPWLMY3Y0
zoSDJMSjXli3Uph0qgIK5vhL8RbkGWzqym88J0+Ll0y+BoRCjEAlXUOrzHd7/vl1vgLSIjoDCkHi
Xc8f6aajIZiy7CAlRrURB3efnYabYrmbG2/J21Rx+Vh+f+PAkT0Ly39nJwEnkdcRNBGQSTrMJT05
A81t+Brv87fmLXK1c8TvRgT8iGcHjy3mqj5Yduixh1U1dxkXO78/3NcWOPKlAKKpuQBS5t9jh3/C
uoPB77TLWXn6a7YQNTIV3fxK2AIj4tO8iU8cXVzrtXgYmaF/DrDalDDb7Nw+Kawbn7xFHHjs7pQA
qeCZcgdzC/QtlhaGl0enNHZoRALFMDx8UD+1TUf7LWaLsI2v21rdWLuIWXrx0L8pKbxQ3G9kuDHK
Ys3VNtptxL8xIIbBHhu2v+zSJddMeI5lh7S9u+rSrRyoscW70yhngxGJsK4tJycuooaXvccYZiyH
/dS9XYDhYG0uGrI4/TQGBt819/FbdP0FstsGLQKqpzkYjF0VOiUuC/gdPZjfiDrEH2JB7P55tBw1
crvP7N2ATCQF8ifDc8e0FTSVyoP+yvNCYruyoZSo7K5YGU9pbxfz6n4kc4SPl7D2156pnqOJZzBg
lxUFgpE4YjKuOSx3RnLQj0xBqSuCokP2xtx1kUlklKAapzKB52ulaUBI1blHj8yl2jIOPzYngANQ
A2yZT5nbPXKBgoYbPlqj6Quancz/F9YDNOUxgmwN5qvxLr1LAD3HqvGATW7hBcKo+JE1IANHC5Kj
yhT5J3kGEK3kTfKEWIlylVO2MzGCfu+ocTFM8eXIbX/qwhcb/i50V2Q6B2vT5sHwOL/HL80X+r2y
hZrbxZaPUQmwabluEEiwerOhjnbkUzJAtoK2rNsPpPWfLJP2JyuudajQAM64EW12u8QTWIbNI4jU
cgNjkMNTGC9LV0W/hvHztLN8vEB5QCjQC1/wdE/fgqogXwQ6OtBZx+wuu1bX8rKIrIrv/hCfpsec
WBhegFXpV4sqdDPrMC5Lw+KTx8Hc67bJLir8/LJoxyTOPrz6Fp8dpXnLkOzA2PTRuv9uYSiPGNzF
wyqXXf2Q4NvxwM87wld5yfzWj1/uX9I3/AXRXXs8PmLwzD3xUop0DDPOVl3l9dlmkOGN+G57jR5D
6RT43KCYy3FZx9IF+GGD7w8iXBvbo9X8E32la8Hn4/naExRT9NmkdsH+tq4c8ZnjTQVGFLT5JtXP
YGwwWOEWQK12iBDMgc85/K20p7464EcTYvAVKXbxYx6bnbUZjmKAQMppy0O0K3ek5eDo5iJcAiXZ
WG8sdonhiEeBawAxTo2I4VyPQoWKw6PZlOWuuu5t80hIjgRgUjy0cPib5Foi15rBceiSA1IAeiTI
eLSVJHmq5YzaSXjUHqMZVg1EIPw2fco9ji2HectB2yUdqIMT5vADAIDoH7gZnx1bCHoUc6w7BcJ9
1rFv82OwvGpwkz0Gtz55E3LtiSW7/W6pgr1xi15nrcL/o23IHJ6/gfuFUp1CjImlnbUv2O3w2wkM
wJzGrW5UnDh9wYoMlyXpMTfQlcQBSjFiwDpfGB71yAftQ0AIFMIxddouZzrFJyCMCKk7owS6n35D
UQd0JsDEcru1Np6n50V0g5PXDnv8ExBaoKIUvD+ypD707mG50BM1ohioILIwHcbpeoMr5LJS+GOe
BW7v/YTYiW57fwoiO35Z7tn8xM3OYlEfbia/uzzW90NknpV+Z5BUYK1JShNNwnHt7rblstCHQtnA
L2NPJvQHBvll5k0yuRmZ5Xzra6otrEmW/hm4+DVEtWR+KeyVHPwYkLCyDtcqRfTEHraPA/aiDQVh
qFzq5xYGBEIAY/ELOUv5K0G2rJoLDl64THBOLS6nS+25WlYuydW3olMBITIpdqCOgDlrbm4+QtDi
p6Yf6PeRahPQ1hB9JioIArbCNv+RAaeP+TMn5+FhOb1j4QXNdndqOKOgfOo9/hqID5k/n5Zh22u3
CWEgLZzRjIXlkVHe4bnAjwPNAAry3LyKwS2lIrq9ZVfYstyjlkEaClsl/F2k678TFX/0k2SRSEVZ
xx+Uoea/95PmpIiiONLprNPovSE8Y2dCjq24TN3+Riv+Gznxn6+1kBV/6l1hg5tbVsxrMUz0NDoB
AMp7Msn8+PW2uV3/e69MXn7b7/1bGS9WZh+/1PC/NbFxt1XGNKGJDff2AsvkTg8RrjgSkiPNjXzK
GWYWJhKp0YZA86zT337ev+og//kd/NZBTtJErip9Xt6BaEfBH/t8zNnBgh6LPP3w3z+xtLAG/+0T
/zaaIStAKGYcsDEKzA8dZj/R2tiAIUE0/w9f6bd5zE224pui8smKHW5J9hwUW3S0II9/5yiJb+5f
fSjuTG5Pfend/tazzce0aUfU7U6FDTqagjzagxdKL+igfFLiUPDUTnUi6VJ2ja2OCvR2HpI1Qwh6
VS3HzX3zdEfg/am8DoY309xj6yu2EZKEgUAnJhyl6EfaNlPPBoL4bmAo4RiC1342m/xDnpbm0au1
SJkHW3sh3BkgDbOfX2LBny/hdd6zw38IOwpGVmZjW5xiFHkxFpQx2xtOihjgovZZz5/1jpYZLSuG
8ekTDkkk3frtVv+RMEy6dRsamz0Hgq92hxTEH87IxZh02+abOaE5WrwLaVohSkI1gwD9hGrMw5DP
mSgCyET6rLe0wbwBjbgnb8yN8GF4jJw+NN5QgcceWo43/RSi1UBkM9PVY8wgPa9RYNC/OHD1zpP+
a4k1thn+5KsQfemM5DA69By0FvENbZ93ZPObMVihU/ZL5KeSpz3mT9mj+D7R0KTvgwHuDcabqtdV
NygYfekybCUClRDEIa5xq+flR+Un4fnmWYvH37uJ3j4MIpeOh4fM40Gn4zHaAJ6a33M2XxnXkekF
/aRjimsQMelYjmxuXp9shs/5cSmrJzC8Y/xoULxyCFjHj3Tw7/vcxwzx1+5v10wWxp+mCXJulJvd
tUzZV3qELixcR4mNgo/oLRr+djUxKLSeNChlFIxs1/boanZ5WVThdqWvjAfc36/JNfbM7QAJES7M
fUq2GAnMuBpSeygMHsvHHB6VwqZaaINlUCNo29hwhRyA/6VOgmxwOich4YpwxzXbESbtkM6uhU8l
LD3Ee+lqs2tKp+GxfC07yrkFGKZcrpi4oXV2k5kcFk/2Snb1ZJ+cNb4V8FGnOrBZBYYd72ef7tiv
gjLzs014/ruxzgLk/MdKg9O0sdhGS79so/9tJccwrYz0gZV86agyJvTqR0wZwEKRo+cHi2FX+Z3u
WWY34nrx2csd9lBqCSRr7ni9BT1zHrZZoGL7v69M+l+t+n9+Z7/vMVFEWt/dWPYYPDTRipLUxyCB
x+ccY5iGYpS3SDP5zGiV06rCt7UYWnU7zgScwKxfg1pych2V+eNndDUXz0Jn8O5OtwM3WUpGcWtx
GOoxboDQddjzz/WLfMCv4QIT8mE4//0TmcZfjXxUS5F02CFsrX9Na/+0bTaJkVh38vkcFP4tJyC/
Lo716GWNtlLpPRg9vaPCuxfQOLN9FzeJ4uRPtxNeQXvL0yzf9NMAzb+5r3sXtbXJkdVYJjAkNcFi
Y5LxGbW7ZnqLhncNs84rPUmdXQqBAs0B0ykRhXzngYcjgIxUNTyNLafa+1lhRdI+o6MKsh8z7wIV
Xt3QOFJLecapoxFv2pi3PiwS/7hZvc0v2gtmMNqPiRtXyq1vPUv3hyZZY7pLyzTHmBXpd6D6Ld6g
Br5zCZ1s3G5xkpa2ixOs7AsnhBt76bPbLGS16bPQVySPY5hr+p3h4CbCOPZWOwadvJ20tnq3/Igq
p6SBztKeHCt0/9CUqwbnBTHjeHRzEaKc78FEWydxUGAsXkTU0EvxZyur5qN9vW+jekG199DuSLW6
jwTRVu2rpJ6j7/LEZ7wugvKjhvRGwnqydnccYYG4MVUZAomeViByTo7IXWQipj50i+MvTlsVanPj
MTwMAeFZ3bNwSqjaSWR0y6OKNSn6lb08cWqAch8bT/Nnn9bbHysSrpJnXfPRS1R745Q+63w2Oru8
Rw1ZpyNRg8sb4iHYOIbBGfJlk2RRfuKFek5tOIwJhBGHtvwR2gQF8fflbTcIqNs1jgprDGIa9x4k
e7Bp8zAFFltftr5d8eAtA+VCIOjEoec1fV5EPFxp+k92GcjpHoUPBsY9ly/cGzuWNH5whArP3HY/
+jVc0rANFxGCHfoNpra+gk0QpmtccQwwX3TqBxmvHwJaPF3k4QKT/yGWy8XL6KW+OcgJeNIUbi0Z
B4hqLf66CyTcn9GgUZBjj7uZfmanoLrEzXVi9jZ6JYUQAmzuxaU3bXkFkTnL0+stWvxmf78u0lKw
qPsH/sqOgttAdAwZxMmbG4sT8TiUjN0iADAfCCisTndjG0P5o3PkzD+bLBgTLeJNa4KhFPWl/7gd
l37t4ByW0+7tbJp+rrn0XFvTNi/Z5FYhAqtrzMQGMbZ5VKXnkb1Fzs5iGCiIIZBAGw+Ssq4rN71K
z+hbtwxNOO/cHRO9oss/TJIH7YwuR193sUxQ6Qf0G20lFevW7Bi52exYuL8j6ryt0Cepz4oS5OW5
il9VYDzdHjnL3wJBXTepMyMDyXwSu/UnWV+VM5AsOZDcC90PNRShOk74jTggRuPiyOmGKeBX+VE5
UDTdYkmmfFqfxkt2oppvvdtn/DBcb+GrhkSwtO/jqkeU0aLgXcTggxO/9viqlOv+R/6kAa3vSOzm
U37ffW2rukRtSpw96jQYieuafpmbTdCz7P7qUXfmTXhUkKry9hizVdulL073f4sIFL/b2I+3ixxY
cLtX/dTb/Z2+soqdDWdnJ/WYys0bJafgUD+nF8PV14pPI/pSfpGsIrNt7nSkVPqKxqaXvceo5paH
zNp0WEfsaBkhwOedcpm45mdpM6wLpMvCXts8y+uOzsRJ2cOd5368Mx7KF2OvHgl4+5leEm1bBQLF
T+tMp44xCYoOo1jlDIoK/FJGRhycBSlKjV3cv5rxUyLZjKTD10na3uqLhIPW7ZWhT47VKwKoq3JA
dQpOc2poHmKrvDZciVGy5YinkI5ix1yHdXHXtLRiJ4+zL52tjyow9tq5/Wnwz0vX7VaFswlR19OP
dYyrwgVpvPS6UEhLJTI4lIRVkNoco2kFz8gVB2/AKWPw5Iv4quxbl54osof3HMwJPEfZmHgkecr5
9vQ5B8uQpOUATPUEzVThN29odNwiG7+0Fflji4gD8ZIzMi0VzsuboD2B0rLa3NBLsXlk+/gjDG3t
sQtgKTaZT94PJVCOdvapPMn1I+m1woCiS1cg3y2qw6/7CC3js1YqG0nfUrzF6e6unYufGtsjxom0
AKSTIG8sItqz5+owrcfRvj1waC9Wi4SJ+d21Q5gkuTMik3I66283RmGd6eFblHKBMB+o7TDC2JK9
qrAbmuEIhV9niLPatk44CW0xKBOYkI1+uTWh8xFBs6YEMWcj2ljy1Xrlo7FSllzditbuVX5GJlmn
Pp0iwXQHujDefbkJ2W1llvthUcOic0Fb2Nv3i4Cd0PjN7opN8IeIZc6DsNb+ptBYCLXfT48EJ2tk
DBuKJqq/HbQMudbq0jIVR/VrHA+ZvfuCX/vd33UB/uqU+ufX+Y1gMadJmaWYcmbZ6ZUt3CpEjeSK
gfI31KD514XTvz7Rbx2A/oa3LzFmf5yH8yDevCBO9TXHfIsaOADrRSEJoN5lXx2Fg2O9EBjsdU9I
B+o1pU9gbKu1sBAJgEJ4wu3jTfQtnhh/zZvskP1YnrQ1mcoyXXrLfnSss5c6F+nwDQcthGUoIqiG
GL5hz3hEPZTTYSoB3BBv0oFDhhrcMUKUt/MbJu8n5qz0EFGU0pb/4xv/Xw3Vyga3xX9Daj/e/4zy
//rP/8nPKv+g6WLIcPaYEoJ50dL6Fz8L2qQu9ohk1BimxR/9E903/qFrogx0q/MjKIu4/f8J0PJH
kgr2SoAVoTY6f/T/ge7/Jtn61QXDJk+CneV1VKQ1PId/Kudr8luzaCLsPlmHDINmjtO4/zkMaVkI
+9jWvmP8j/707Zz+eIr/nIkD7fufTzevupBvfAYRG8B/f9VJbubxVlqyoyGLxCmh+wqvaXeVsdJh
o8ATJIFB0E0sr7tzLe+0Htiy2svF4V6iMkyZyCLgyfbL4b6TfR4YzLs24VU6LShd8Tp7IELxj3ie
2NZ4tkRAGmaLD6QpbxirIRz0lNtZoBObX3jAMC4Zzu26xWNhFwfFOn2q1w1HL9wGfIDAc/+hPSu7
G/6esp+gfCIq0Ow+ogGhLEJua4UpkmKu6VNY0KiHnGEFDkZYVm9j6n8OpOWEzbLO6K3dHjWvfNKR
BD9NLkl839MBAIP2h5tYng7VCvAxBrmBEcjcrrV6b2Bmz6mdnWt27vVFztwyWatwzd0ue4R3ve+j
Z21FA/4XBOUVnmrvrRUZ4GvNSzE5UWAscJEBHhgDzO443RiegQoYgiftjphD4Ik5fsznUFndcCG7
dk8ccnQqynO2xjXkqXpcqKki6F6L0qGioB8TOqHXAfGvkw+mYW3AbJB0MjgnCjU+ATE/FFJQz/RO
jJHSKcjbTZp7VkqDtf0Yz5SeVI3sI+vetCtaocolFM6Vvgc+6ulIM+O2QPrMbybML1h3xo6oPA7v
xUX9SQMuiwPmNvjVzvD4Qp+bcYVbygJpLdbRtFpgDIg7wk7hc8QdbKV09vBAvQMdfMrW96WDZu1w
Xn6TA4psJiUce875M50JHOlIWqCxgtHgDXMsxdE3Oo7LI0bZpV8OxLKkW5jbwqt3At2kkQnlj2rD
ad79wksuUkD0mjPt73tiJN4KjxkfjtkklQQV1M7yxvG3YLTNAHRTHJcrQF8G/oLqL6MXBdd5wCui
wdrP2A80txamR5vsaJevO6/Z0W3B9yA6YbLLNEW3VvKnIr3q5DZi/Etk2rBSHylV5ciJ0dLg1m3t
Kcsi3GF2+Zv6Gj3IX8K5p27AndBBhgZbgHqFcDoSD3BwAYBbTMA6tKNmoCKYs7AzkY/6Iw4qiOnw
/e6JccisR+bAIXZDz71NJaoi5iGH97J4GnHw4biXOX0RxFflDFA1OeUL5jll4qqvQGk6PcuziM/l
RaogbTTwtn0pBBo8Rv4S88qQY9lHIbsEKlwrxud0BMrXWnAZlM7Im6GxnBqopvEmM7BoYhaE1aKu
pCznviJ4gFs1OosW2E0ghSeV+RFonericwTZAu6OIVP3LeBdcl8Zz7nN8B86kVoxd3veNlH1hR/O
HhN9j4aalZzyYq/d32/ycc43ebYTwD4VWxe8NNzMjPzOTDcZH0/zpTdfGvk0qLuiBWawPmfxTa5e
45Hu/oKXkRudrgv1QWcILTIJtRiNVXuCHL3qHL6ouxiFvOWqLD734Jb5VeYbwEynuA0K3ZuA42it
ECAUwdbY5DKg1LHw5RlcOglx5SgGNhZcBo7V0WvCdJw8nmRLjCYz6J0QFNAKWHEBn3kDEMziKI82
q9V3mBmbRaCMHH5Pbbe3mqNKKU2pmHoz7kiGV6NcouOHo+msnOtuTZ+GkNJGePm1G/wvLwjYsf7f
BYHd1e+f7+W/1wT8xD9rAvMfOlIaU7VUEwdcxIb/qgmIwMN/d9HQ/SoJ/iznk9HsUTAs3rnKHxv/
/60JJEQ6qGxESZYMBkyK8T+pCUiERO6DapA3IhLo9buuubpDEyttwVEVoMmYq0ubtRgcFP1LXA4n
yai8TI5hP9RVhHVOltKRzNlKmMD8aL1w+5vxjrlEAv75LPDr/Si8DdXgfwiNfpskmfQb42jWobBi
uJISazvFRDpXlp9Wbl0TU3VTod1JUftCZDpWoDEuTLgJlSHelPeNJI5kvbLjRCHkZvImcdwySkbW
GliDAlRxb/x7aPqj2O+aglkLyAYHdlHhOAYxS+BqM4t0qGK/rC3dG4QkdvpJwBYoYS0UuvIiqyez
jDF/aEDBu9Rrh/jUk+hKpRGnrtnOuJLFED1K/NYLxlm8p155B5gcB7J/hE2lYC7D4a9U90J9jZJ2
K+hgtd3kJslP1HGEFj/TlFl4hffPLgExSEXiysefKMYENn8Lx7NFA6NtU7eVASJoU6nvZUxEGRy4
cZB6xW7uQNfmay8q7midbuU+x5Wj5cwXpfhDLrSygIGvtY0w3AlTNsmafmoDVyACHmvPDdvwNEIz
1F4lcszU1t0tczpcjWoh8oro6R4+Z8XjnPcrEoJJ+GaQMW1yCGY8B3mz2NWhz5ueQ2zY72jDNTg6
Ym0aJXb78H2WqaJkRg2oGWovNxVvjCkywP9HDB1SAUNQgbWvjF5yPWQNpH2lj7JdE8jWxNFGkupj
E09BER0qfVqXKXueylxKK78E82tIBF+YcyxbBG1Xw01azUOdGL50f5LnB2tcvrQcpUxkjRC3NQSZ
kKxJIkUlgKW8AFUPRjPHT2XMPaBMdoufIhHWDzeJuddisKI9aqqv3xvDudW0Ea26OlcqyhiTisES
ZBwgZ+W9VKK9eEfoWanNiWzXh6xJX2Nhxg9US6hRe2wYW/oE1mBEbj5jw62qz+Udp9xmZhlOGm6m
dBiZD8tjGXTdNDtKkl7amhO/UaL2rMW3ucrxQIxCb66zx0E88O9svstCxrE4w/FVoxcJljkLM5yT
eWwrFC/az717bTUdl4RHg+fq1jFZSJVDQkV4o2mVfSQNjd2h8wlWXocNbKH53k28j+FDmT5v2nmg
xiKtFe9k7sV28sawcgZmATPt2qEdtz0DrClT/DDkhsHyT2NeJLGldQC+iwbEfG/pe84gWxptopbK
neuV7nKpecpzkp/zTzVU1x19jxy2VpmfFGi4UbecmC9/LOZjapSNN3QtYWk3fVda0r6BVVV1yb3F
6yF+T1V8f7qLgj9sLXwMGd+p0XxEuDMVEhKQjWnejgb+PKr6SO40Ng4IxjrMbvLUUybzMZ94KB5D
6zJKRpDqn0XzOFl7o30wSPqWF/dtKg1lY+SEgSw/qv/E3OX3++MsPhuNte3k29cg74TQV1VcobkB
Q+ktFpRT0slvIjOqCm6nnfcdHJnVQAJO5l4p1CCt9i09X6QCaiPZAs4LK533n0U1nxo3GIXkO8O8
9IrqJHp4jXvhIylG6mmwNQWmGKFzCOWi4oY94eqlbPUo3LSq4qmJeu1xahZD8JPqonfNYy33by0z
iZYnZ04Ur83HV6vq97eEzjMWkvl8MPFGnuhdZPj/znh8y0wK29DP0pJLLfUHU7ijDUsY8c4T7BMB
7xaMePnR9sqlVCRa98ntquvT1236idJ+rUOUjOHgL4tTbr5rsIaa8WXp1+RGoy4iNTp9jlTvRq9N
lyonU5NVvajC6QIb0lduTmu5jQ9qInqW1WxDyrEoszCNLxyteS/Vj5zvSxJ5+NSvECuzOlb2Bf3q
pl73Kq1yIq9tdQkq1rutWQ0A9h1fdBW/ydRGUgX2Y6TzYyOpO9nooKWl41Rb2yqOt0WL/2FUvwtq
tBYLKK2sRLQwVrgAzku0827WTwNoaKYf2F7tqSieuoamf2ds5Draivf63VBF1xwoQluh2N8GMYiM
6sMcrLWY3vwuLmgvWlMwzZhumeN5VGlFxvGHCSU8xoA7Nfjw1H7rU3yQ0skvEdhV4NHcSvndUQt6
gpiuxJov1F9kfe8qkfU8FtV1NOS6o46FsUpVsruS9EET6QZaQT8eC7VCE7fgC4N+aCnpyRBn1Nus
QxWrR+50LarOVhdeTe7zKqeIT/mNYxtvMrPayjmGtPOXOXR21lkkmOPAjcaC5qiCpkJI3QzfqwFt
OKwiKzV7Jjmw0eSPsKNqw2Ya21V4Ljv8sSfVb8Al75noCyoN5fYcG+NOS4gjvOPn3DI6UW5+PT9E
9w+xo6OrNg1+r61XGvJPisOrgc2fRn1fiF6qgvLKgrRSC+ui3t+tXnV62Kxln8uvGeDEdEcRgAlP
WBJtpGJICMit4HR1y3vSwWM3o8zI5cobdG/McJesanKz715eNw+tdr4p7xWVd1Xhsx53TD9hAOvM
learKkuu1eJ0P3TOPCaw9jTttd1cl6444T/e70sMtAZtPaq0wUuJ6cKdTjsTql7Y3WOAb9CS2GJR
Gs8haxJ9hKKEG7yBCCn8qxjXawHvRgGF3/QV1+xYNDxGnr5IebEsUHNZ+u6bs4zFZqkZTivOvsny
2TOcTXhmpoSUQRBHjQdzvMV2P77qCO2qrtvIKTDn7XJr1qb8XnPGHQX5OsWv8RwepVLDcLB2pfY1
ryJbmy1XB0G36FBEwkdbZr41XRsMGCXxGI+5n3TJSjTXujodCiyWOm5NfPE0svqa9udunpdziSbv
ddzihOY5N2+exBcV5zCyKkGh0ltm0ZJP4T1Qwuko82aL95z7bf6UJm8KegCpMZ1sxuZKZBCjXbX+
WVkQuzuGyZylM/Q4YYwrO3dhHLr3/ljoNS63HP+JA+DnbEHRPFnDCXCsryUrVDbodk9dWI0soYKw
Tll3VOHmNiID3+jaiTl2WEb6Mo6BgFpVOpfCKWduMhO7a2vVVbifyv5KJkAUrsfkOkWI/sRnNUKX
EwmjLSTiOja+5pIEZBmq09IDDexWF78mvv5G59GkrZ/Nwk+ifskRR2XiClOdyURSsssg0bBAvLsh
doj/tnW6A3O3iaQ2ENOjBc8tyN682Goo9aGOGDsOXBHjuY9JehmpYJA+DpEfxfheS83akAzwG+jB
AdVL9n/YO7PexrEtS/+VRr+zwHnoh3oQKZGaJcuWHX4hPHKmOA/69f3RWYlyKqPSddFPBTSQwL2I
CJsayHPO3nutbxl4LIVFIIPVl0MvSms3Z4PlbL/QOdpUHRn3ZYBYST4IWsEYINmNKAplkBrD9ADK
qV0m+cJQMLUY27xncYvkrcUkYfr0a+zA494U0HZ33I3hehDSfYUccwwNJLNYvlAuWzA6pYJNnTxM
Q3+1asHtOAU0BkOodNhbyrDIcSmZMDO7izK7yOVKRQ6rR9CgGYAM49lPV2ZS2rkJwvpq2WUkb2r1
WWRZStJfJaNjYS9cEjtrX+vy5DMttwDEiZgHr6Sg8oNiga5LIlsjzGYNVLKumVSv8qzsGLimsjdE
ysJvxa2aibYv4QyRAvuqM53rTkb+qitviZIvtL5w4rZZtBHvuXYj+azLNIKyemUUKGSQ1GTau0KF
PkDLLNBvQKpssdFJ6bDsrrF7GQS7sizP4qcsAXSVn+pQ+cMAlXZLTE0qafa1ob+nIjgNCVVFxSUX
up3H8VQTIa6qfc8ClGmNEbRt82GsmTTL2V0pZO++8Kw1wqdZSKdEaw5+jtY6qxVUC1F5arTO/6F2
u5ni/FG5ocnRplB3VdNv9JyJGBRR18hTdznwJiPQf2+Kc+Ok/rqMqigT4oYEG9G8uYxc64lgSAkd
O3YmFR0CeGG+x28l/O+61r+pQr9fZKpSv3XKu6zxe33kIkqBrg3IWAbUWfsJH3UDO/jbW7npjEuN
oUqXPFUcxAuf5md5jJ4t2/foajFcpCpBCcsscBV+GD+EAE2Drm8Dt79d+GYQNkhCoBec/Z2hOPrj
vcXK8M+f363g9o8rWAiHdFOXMYXflPGt2Vj1NQommdbgTFpzmp+Tvo7kykX/qBx+uNzv7j312+Wm
GcS37yvXLmIuU4Gh3Zl8voggodjCgp6sr/iC0FQt4lVI0APLAYPRny7/23vy2+Wnl/ft8gQqCepg
cHnBM/ZTrg9OXpVcxWTZrdD6snCgd/pJoHrLQ7n9jNVp3PntqmIvKnWS8hn3yJoiL15crsVMR+In
oR7XMZsHINOY7f2kdPvpy1VvHsFLpl7bvuHCFAcwJibzoo8eABA9Ohpt+cN3Oz0FtzcrgC6LyRpt
MvX2akYkXrtrirQMFZDClxvTGGb02QLGRd7z0a5/0hjLv/s6v1/x5unvgyH1u4zHgzih+9ANl9qT
sejP02RFeQ0epukqcrcDVlHmZoqb3k0GI0CwPynkb6bIX1/w99dxsz7Ijd6ZVs07Jxq89gZQJ8RM
QdN1tTn0X/KLmd/9Yk7++CNbbnqH//SZ3ywQ/tANndByZeLaSc5uXWDau3YxIked1qR//oZ/eps3
w/LQGiJWey429GuTY256RdMav2p65/7zhW4HoH/7QKdX8u2JKZqyTZWCL5aUk6X1WMJ5uThkQ2Nd
w6IJmnwVm2i3/h+verMW6k2dDvW0YzHak9Blf4kbGTCitsF1x/JgqaRuSf8iKtP827u9WRQ7Ue0v
ncl1J0GqhBOQNVhHWzqtwZpAwukP7/N3izAYRPZlql1ihW9WQVVL1KYVsglb05Mnz3xwi7jyGBwN
AP7x2nInjUKMn6z/ka/y1ab+fsOqoqhzXYLtNPrmIBn/+s3ml0CJq74i3+WJHoujrME6MBUrl4hw
PP/upyVCmpa4f7jelyHi253kJy19HYnrIec7Z3PqlBnAhIPq/TcsD7fL0dd7kxTTkCbAlny7AMqN
1otW2U3fI/K7u4kIUTzmj2/wF2bVrnEtp4p/umdvpDLq1zUVY+K5aAZahpsl3szSqEnEccJe6ave
Tbb1Ir6bvEr/IRF5G/5P8HE5/PGRfdcH/O2ZnK6kmpoOF4ehhq7ePP2CHg6tSlQhikmM/BO5IbUW
zSsYLd6ertrKg7ActB/u1RtNwtfbs9AaGSbgsglP9tfbJb6q1Vj7PUrrbqAvBf0DTbxRUcKKH5bo
6XnsfT0c/9Lgaxu9VZf68tnckjH5sN4uBTVUEDb//j8NQicbbB7/9XiMUdFLVH38dTzGT/zneIy1
HaOUaCKKYeHg6/9TMgPSUhYtWVJkjRGZZrEJ/SmZYTzG+EuxNAn/GMIWvt8/JTMyjEzVYHqma5wV
TEv7V8ZjX2qevzzo/G5NMrg15Yl8adw+CIWqCpWgZUylA2jfYlXgo2nl1o4DmuEaibCSiUB2wBbL
CHhNE49atKWjY5qEExioPxuGRcPUAKxopnQvl5ASDi1FGJC9QFvGZNpm9Kajq29sTo5UkbgbRU8J
nkS6t8jXAcT02qqSr4tKIUuuHo69LjwYUnzXXMiYLASnCOLVtUCcn8mOP6yvJq3Blro9haRZvqhl
tIzSbjEQ4lBZgoum3ArBVibaUtbCwM5CjMFV1syuqciIvLp+IkaCqJl+VhemLv44dKta9WunLUjJ
ZHAiCiel4ZW10UKvMO3CcooB8g5F4XZyv8hR9MjBQwNNIUqSdS/Jdi+Cfuc9SYorGhG9enAbQb7R
O9Ib9FE9dla9uMTbqG3vuyv+/tHfmLl08EWSesepK/UySKhe5BbkBq3FUEHPYOByafJjloebUjkX
2OcpBLNaemOx3PV5idxEkj+vWnGWBVz7csbnbpmMRszJwaxphxznbdhf7wIDAqUyaSaTnCQAddco
kntVG3Me98m8vRowZtBpp/eqlR8jUBDjVd4wcRuddoyWumwslCF6MiAdVTVYuHH8FcXNo69Hbnqh
ji9hVSnKZxutalOLwdER1TY++brqKJfKa9CGDom10mvcuDQI2p70RRPUSgVnqsoAjJbmPBNr0jx1
uH4ZNp1JomwKbnjFXNODd7sOixZHaz50a6GsZwGtv16u5nCi91bAmTFjQoHOWm2ZZ5XjXQg+KDYt
piukGw3okhVlMQ0QYr7KYog2Secf6uTBDCHXCJA5i+lMhH8wST5bs7ScgO99JviFXQf0TYWDYVzm
bVq+FaF4qDILOADPSkz8j9pXbi8Q2lDTHA0xh4zVSQz9p7HqQOul7U4vUBQnZrqLKrwXvbTUhnA9
BuPRDwpXG+SNlQ338HSgPw1XBOIi5HqBGIWQd1ukoJ/kaPxUSK1Gda4xpUrzuz6g/e3vWiqFK3eA
z/wu6OO5NDQvktU+JSZfUJ9AfBPTdK/LaHuARBf+WqifTXwqkoJsSniKDbouuWC3cn6vWPGHn6Os
v9ZMxUv53QyMVTLAGBvr57FCSd8P9VMY0WWPA5pkfW88qRFLg3XRn/RUPxghX1pgWo9+TO8wGEJM
/XWpcF+gesmz7GQK13tRyObfFtnfbKvTrvn9fPK1bE16WlXXJU2+3eCCXlIuxlABfJR/+RGULYi8
Zvr0zxdhAf7bRZAsylyDdfpvesKL1FUqfXLJCTNuTjD0an/+5yvIvyn+NEQAbA+6wZKvT+/z2znr
mgZmrXeK5GiGfIx1YTsM8U4rtU18Nb2LZs3TMjnVobWsxoowqcq6q4bL2Wqm9mmevBj5JJe2JJIu
BmUWpZo3Cta7VmgIoozLipbYpzIKf3z2/3+v/9/oWnWOSv/1bn/6gzcLcPYj/77l/8cP/rnpw5lF
zi1NVEY2cEVm+/5z04czq5imzJNoAAH9i04WmuwkpeGuhtQtyzKv5M9Nn78SNUmbqNn8Lz/5r2z6
t/2NL3SkOGlyENnABzdu6m7fiLOkE+up7s52U3gnkWGglaxj7ImPP1b5N7f43642PWXfbnFDHpJi
HLlaQDTMZNbmfE/SmgealXI7wpD27Rv53dJwU9z/cUH4ufj5ZPD1t0caWSiSaxM0gGDnxaaTiMOV
7zDbuPnSn3PcMChRp0qjm/4IYOwUh8ioDKjoxa3QN06IpnyXLbGu8jfpuZuTI0qLTXQoZ7spw2mc
GgW7iXXDoJ44Upx+//wWjJuWwddb4MbhVuCMxzH+5htKtLHL/aadviGapWDCY5yWbEQ47afkU8GL
duuMiNcRCzqb98m6V2YgwlD9O0gtd0SpXj3TUVzp+AEIirdYwxGK+eAVWJvUcomrO8GSuDre7dTs
URfqE1MZQnsw+HwlCJHtMXETm4Xwa/0Of2GV2lS3pv3Pb1TifvvrIvvHW5U55GoKB2RFvFkBxV4d
o+tI9Ve17EguNsMyY16z0kc0pXOGj2njTKLkRb/rREd9SdnzXsQVZzlVm2GpW6fLielx2SLamBhi
0Y55GAFZ8iryarcig3bZ3V9e9GdEGzl6Sfk+Q1ZBBhNeOca3s5pVHfC6ZwWbMfPC9wH8OobjZ/Hi
kIyEQUWZKXv+pCnBtKBAAbziZp+RDqObFyCuQ3eo5xX8P9MOTFrB4ROYKvWjxu3jhox32EGf+yvz
ZTcnUAvjoLgcSSTC3cbUEXQ61HK01+Rc2toC6CIJePUikLZ9cjL6tfqcqmSg4Iz3EAB0jTuOewVW
KKbkHRZtR9uhR14K9axGGHJAj8m+QJjcxDgkE/QhAa923XQHf1XTJ4a4AnCtfyj5ZyROkQVK7OVD
+0FKqMsEiGBBhSgXgit3l2Ah8ctxW0dL/9gaTlcega0U9y1mM9f/RZz7E+PVFRm257bYBflneU7u
yrsMkxjqpM/KQdjzCb4uMp0MIhfIHmalpjt+muhOXzLtsTFWsPBxoCYr059XwQvfezJQrtpE0WNy
Y4gE2BHRr9nOA2S+KkogmFMrPdlVAPiLpdUvkszT202HXRF1D2AUNFYTF/CVERCEgu4doyYU7RHp
x0zGJs3HK6ws9MzFOST2JsXL6hiQhAu7khZgUDsH8br6AgKQX9OjVmKIRhRvf5cdYRwWRMFe0SfN
xnkGh7X2IAc19dwQD0P4hbgLS6fEX4TYFqlZALkZ7rAtWnYOlkCcS/3B7LdBtqMcSsjzMb203tYg
AUhakab0eYVlynjjUzfM5aXYKeTbXqGY4gZcwtb+gmdOFJHrepoygPMMNkDG0NDbHQA1pM4MKs/D
vEe7Pf2D9EUB26X1joXv7lTNkZZsK07b3kCEHfinaHLmQxEcTuXxsm234wcMBMZz8AThjTntQ3hi
xoCBi8mGsCPitCbEs99mDwUScAxscwF5uvgQA5tEvbtHaz64MrCFbUlYISnOCx7JBZWODpSza99V
bhpArpXWvjQlop8KTw+g1xzgq5asRiT41fwq33fiZIGbGfh+0bzDEQsQUsfgFNS9HHjkqYfvFS4v
M975kFTKSaQIttIZSnfgDxmEO+JUdiAN+0U8pDZsoo9w3JgHwkG7NTm/V49cPJK/kY2YCPxm4iGu
ZvIpPIN6uKDd2eRnBZJe7TSTxS+zizN+pHP/1r5ZjMvxVsiAgpjgv/MLiLIUc1sAKOivq8sKyXO0
I6ezaBfI9XjJ7uRh1FZgnsK7VGfqDwrIWlE/JAcRyIaGF+0FzlcOscv0VvJCAJgykGAJAYjlAOJc
6k0pUudLOI93GPCK3EXYYbZuFOIpfZVjczaqyUmTRxeRhyY056iGQDSwnIQoSa6JW417Qizg4GVY
uPt1UtwHYGbNF26X6zwUkbkd8vYhW8JePrE4Ya8L59Wqvc9fSN49NPNYWlL4jSHG8HI+No+dsqYW
VwlgL73sMX9LiHb0Khfyk0cQTX9CfaNu2lN8DDB4Ejy+J5Wtf+2pSF7jYSk+Trbv+D51pyct2fXr
lmR7h0g0HyiuUG4vzdq4gjlExgNcEuNz9VSsNBdaH9mLIPM0txBXGirNZGZ91Nm9sGxX8IY2kD2Y
ox+z5nHAB9FvmJm8qKj0p5kc5NA7MvYYSndLmQgu2yrd6/UNCx4chcQtcDn0I9aEfqHlS8GaTQzg
hpjtK1INZ1xQF3NEWFzMDVL8OSt1vKg830uvz9PumvsHHg573F/N54kvWj+JkMmk491E4czquXl/
2YQ8IKYTn4KPdJ88lCt8OE7toCSc0Y+wMZ6yDQ+zfHElmBjDW86TRA72Ops3h/EDo4Kj810hZVwA
fLg3n0xYHTWwFnLNNgLrD17amHj25IXMkHKkd0m4IvTiRzByz8O+xHhJNj2mWOgCDyEcqWo7or2H
90593G0wr0STbcC3ZsgKsEeak8bfjv2D4hpIG14gYqj0hMAlEcKRHsv8iJKE19+gJoW/odn6I/yM
cN1vJldvTF7ehFVGi5R8mpKCF/ecla6IARFpqbVg9BDTQ95Pqn3REaGiW47l/hEJqWHUuAjO2C/M
fAttXUvOyYm+LznqVNPi2nAUEMe+fETClQIvwOmazXXtSwE0E3TuVR1xlqu1XirVjiS8U0Wh2i1P
CVo7QFjGmlbvJdyV/UIFVAQPq5+XOIowZgG4RQV8nWmNTRl2IdiFfNbam1AU8k49+viEWhBW95dd
g4ZpG+26zmUX8fkOMEeNtqjh1naU3p0sx/C3K9dAFRWtTNCl0SIQHL2c++biou7N6vHkQ6RqphRD
iBe/wIwsQmnBwlkI9By84kE5gLNt8PK+AKaJpUO+rMxXiT5Y3LoVFM3qTs28JPfE2MY4AdMseJFO
NZ8jgIVHZQ4D2WltztkK3LKZ9Mtgn4Baz2Y8bkhMQdZOWCurzxm4YYsheS99GC+Yt6G7TT7kAfw4
rw+mHXBUQmSfBQISxTmJCKx7oBJsONkLk4Rr1p5XMF0coa8ORpWVHk6HMZSm2ptsd8tsFYyOAtHQ
dAoYp2yG76a+iDjACLYVLeTWKdkrzK0GEbGgNeK1R/MsqedWXuE9E5BtQw7oQ1vBtHu1ZZc4VKoG
aSFAwL6CjNwWgWuuen93Aexdb2rpSJGcmbuAtp3SbHvhSdaPqfJohG/iZSWDyG1wDx9Ars1qLbLV
hvWYqOMF3aZZUTE/rpyknCcBTvFZd+7c/pXQSLc7V+dQva8k3FNEsQNLQ87sviEbnjj2DRkS+Vl4
AHSIOtNGFXI04LS45RraQfSGnTkmB2bPQe6+WJkzDN3oyetZjMRsdOI9VfvceLzwtAFfY2fD52cH
rGTpagASrM/7aQ1HhnfXA1Kp3PyKlTf5EBeCsQZEw8bK28AvD/9MWItPVxanxym6NNxOojRiyJfX
ed5Kh/DMJso2ysMW41SDuLnx4U4SewOcr/n1z4f527nyH0d5DRsnTWsJJM/NUb5oZV3NBJm5eTiD
GNI5+b384idsyZiAe/e6Ln7VSIY+dLQfnLpyF1WYheOJYyTh6q/9I+gPMoH++VXdDmD+eFUENoEq
IwNLEW9GPWhqfdOI9a9aSp2jTZtos4Idvmqkqlhuw4TJWP7zNacC/3vn6G/XnErUbzVv0FnmQPmN
viZwaNS1V1ZdEpdOGcntLdL8/ZRO0tE3+7wWiNm4gUhttS3/rOLd4IFDeD89Xwn7Hk3THz6R335P
Kkom+k1/pN389dXx0gKhIGXQ4YlVwVARKCJ+TjEY7VbZ5AiJCXhJX67NJrtHPUwsyi5yBndiWKeb
n2td5WbW+PVhMSEjlIdWHl2wm6l1HdWmLFgqtw0IfLwvQI/CEy1yYJ5z8BiYY+G9wMCAzBW+mWcT
qhxAJEo/D7uh199J6wknjkQT/R9Thc8pcOEEGWedPROjfVlhLbUyW0OJijYHHmS95G1jD0QLe1Zh
2/DkQeoO7trhOexhgvrPlsKZ7dXo1hqYE/D2yGr16Ch00CK4fw0y7Z02o4x7viLDief5BQ+MG+EL
UXpOmYEn58sRhHoBR6JbYBKRPgoOLnPIxFMGMshfPG6c9y+wdoC2pJt2JVZU8eC8Q/syN11SAkgi
catDFaOQnA+YW/SV5hn5kv7zAVJJukVYt5eENSz2GAAYp3na3nsu7mAoLV7YsWqCYqezOBTL0sN7
QjbqSp2PSPxwr5ov/oodDNntGzgR8aHcslRjq8HrgqwZoe0Sp4j+hFDSJJMjWwviKtlGK+R5YMIN
rwUEwyEHMN2Ax1L2eE/w2WV72jJPkFdx2VHtziTXsg2gFY8twB/o6fsJJNYvtXKhRUsL3PXWsANG
TAthhS+UUGQ8p4mrIvhGt5DMrhXgjAAch+pYd0kPOzbZCOiPFzHeWRo64Vq8NG69xdP7mBRHNrFQ
R4x8mQcq6gNATa1nFfznZB4CHseS7FCDAS3sWIFN/gUllwC7aKY2TqA64C5R6Tsgxpi8xGj87q9u
slEdVLP6vbi/rlOObFOdLN/DALecelFB3y2OU7mVi0tNW7QZ8OTJhiu9I1yV3gpIpMpkrk2BjerH
y5oDRACo/QC/yMm9bl4e2FcdUD3IOGf5EddC/HHFaSORye355UohkellYrJM9NAB3IrM+J3DE9Ck
EC0xyt7ZsOUQCGWTg3iAnpi3RFYbGt6YrU0cZ3GxT5eYypkIJNsu3xCKvsbcEPJciJWja3dRuihe
p+5WvURyGXHXAYqRjU1F7yujwnBkZXa94xNhJNWANJ/4JC01ikdGZrlo3gMPwXRMPA8QLO7bpfCq
QMZitGFj+yqVdclLRATCntkf8ILd4Zb20X3iV2WGSCRT5PoLtlG20Hl9KlZQ4txCWxReuC8WGjfG
W0xe8pnejG7rq2pDXS8BIaG+epo427D3PjTfEaGVtwfGijPO8Cp9LhGLN07cGTE4Eoiok/xkPQCK
ayUnEMDtLIKP8R0u3sGiThsXWrZO48dsWOf+KU6fmNqUz7qrLZoTKS7s2+u4WsEdnT76oFpQ73yB
iKkUhK0850UExzZfmAzZ+1BFAw6aoqTAx6MKR/56Jpl4gL8D7gTy1deCoK8v+/gDIrBXBxMvXXzF
CkYeyJTe8hqcigfSZY6UNfN0y17vEFECtYDYYtsk0jd2iXFZ8KlUGBjRiM4jmP0Gbv1dAcvL5z+7
Frn7v8i01hKBMQ5/nL0dmFtS8QTuX94Gzh1b36K4X2n3+I8kwuxeI7h+LSUhXTKn0+Dorcn5eych
vSdUEGd3vcg25WZiiofHFoXLuBb35RK2cmP3a+F+XE9QoAIEx8RGTm1uwYoHdrq34FfPg9OEYV1e
du89UOPpWG73XvJqUVw84ASAXsMfrLl1G5eTkopeiSeDQPUJAExlupz+ofY5bPHxAv7igNEspLf8
jar88ujfKWQlc5ILXnFs1igdnmQ3eoUEFrb4gpdJsl8JwTIoESLDUyZA8DH+uMzD+/ZV+9Q5cOPG
IOP+OHp42Dhz4jN2Wg/0zlxfJS9ABHyidU4AvEivB8TIPNUbj8Z+pN8S7Yv4Le2XPsfadbFFphxB
HyAh5b3ZYakuOMN5aKPb6cCp+lDRvpjIb8MvOLqvEeysr4PHvzSa+R8nsNAQ5/zXIxf8TASuhv/r
zJiUlL9lnb7k7/X34Ys8/YI/Ry/qv8mQRvAdAxXRtb/oLdR/45ABUxEZDsZjY1JW/6m3MP/NUC3s
yAxFlP/4q/8cvaC7Ij5VZAqoiGRt/SujFxQVfzsZAgLiEpaF+MiAffLXs9dY1mnedxmcQ0pWw6dX
ZO36SUJBrfs0LBpWU2lwAZnM9HITxoHdl2s/3Uk6HoNVUhO8Uw22aDzq2qnEYBuu0mIlCp9GSblJ
zVhLTzKBUDhhq445gfRqqPteP8RW5VRJz2r41lrnQt0n8sLoSWYKyQ9qMNhj/sLbMAznBJGS6tNw
UJeVAowidrXuAw/dSKdmbAm0jBnrcigt5cfY3KXxStJWkXDXjqurdayakxTvY+qcMiGNfYxtgf1U
ysnu0OYkdOTwqOhFgEpt3AzPCaYVy26S7dh5/WVz+Yg+LrRjWCf2FlsDIPB1uWX48kwbhSjzV0Ui
ftSRrhuOPvFiGe5LDTvtjN3+jRY4vxnFPIGrK2Ubuai3GqcV2Ant6EEVPD/gZX7oIQSIKeHFONf9
yp/+n7RGxjErtO3lWjsqTfnKLAgzCbxG54xGtdub+8FuKU5ojRdmbIe9bDeXj7Y+qsZrH7IgmZD7
JSqYwNXT53rclTi24wu4A5FVvBwc8Zfay4/GLml8PLJkoGlQIfLPgvIc63KQkHJwBXWee/iyFbx5
OvP9Fu+xmbyGFZlaz6WQ2D6nB9JaLRbtsp/nGZoPuuWyeI7BRCbbRHDVWVVgIxLmjbnTrFOEzbpo
NxeSK3SMryHtoKiHnmrq5NjRdwweJsKtelcmz7nwKFr7FL5F3hwugBo7dCMZFRwgEcVychAz4ipn
+wlAtmza8aRxPqqdAgcoWgrw/4SR+PUST3DQrrTLrnzSOenRrHjK58IyIkh+3o14BgmtUPfF5c4M
fqXxoQg+TBOw7jyRcEkJa7/jSySVaIjeRWyS3HCWdhL8swHUpFgVKoEFoRMD0mv1bZG/aqQLGATJ
bsLoJPXHxLq/JrtAW1omvWEAqIXDDKa5HvoMyKAwly8HAqtS7c3yifb2Z6N8n5dbGXCsetcCaQce
eHEUxlDRoW8OACXGNXBimVFK9op6JidELaHGCObTnkv3CqCl6pa0nLuFbh574dd45TjopfTe4CWi
cqINNr/w6MwvnA4XtZu8WL9oa9hZuqroL5xECEDWoc7PZvMQVksL83x/6uGRiNVdY33kdB+znkMS
Bshud7HuQ203pF46N8aVGe1Vee9bBxkxUhItu3DVeopyp2rrrH+mQNEuD3K814c3bTmqz8SzNdpB
gqwi+O9GflfH+za+7xiLiS9Nd+yvHDyltaYcwmlnXhqtPYrI+7NdwZS2fbiW8EuwF5SodPz3qluW
yjzjcx44h0KGZC4z8+vXsnvJ+xPHTEM9BM0uwKM85uerdScYgAbfe/Up7Vch1kj9eSgeOKXgECQv
4LKnVxNPJ9590H+M1VrkRBRUj5H00BFPVpNyx61eFGiYGcGMdOm4nURvsM65gOKh6fFDSXY9gNu/
it4YJBu9jA7tNbuTpPVFuIerYkcx/my3DEHD965mzEttm0jcXclbz2LT0HyTcUX5VGwRQOVRwtUa
O0ZFQJUu49XkPDjcfdvCfjOjZsf5zT5goXhl0s/s07wVvWIviAsptExkoeYKcEB/3Rehm9GGg50K
+ginOXUnMmNUW+KDrtGJbpmBkorkCMQBMpucx3uTs62w67dsCzlyLSrdX0zFQVBbFdY/1xgdv7Pb
YE40iVoec8mVYi/EMciKUZ7a6NzG0PW8jDCh8ExFpCkv2Hx5wHChE7WZpxtSqGCOqrTg4g1F9pHx
p9RB1zYDj3+geJXHGqLHZ0Hz1HZjXj2lWzcAoG1zuM46f0JNzqcmYQi7iWMoqwdWMWkmdvdZ9lpZ
v9p4l+deEG9y3+6iBYUjJRn1mJ4wl7uDWjDAsWIZXhXXL6FCBbBR5zZdj9xCgIp8Owd+eQ9Vc5iB
d7n4AGXsBgn4+/WQmvOR0OfxGKmkmRXLTD+PHIgRoj2V4uIi7azsNJRnKdhKkpv9qpmSoap6CGg1
M1qis4u1Oe7mBthQnHmql2noZmdX/TF2k88+9/TR6Zmkp0cFjrGyNOs1LVZabeI9lMZ59MZWM/ld
w2PI44NWjNYzesO0fQ7yba7vvP6xOuLG9Oh5qOSgMoZ+abD3VEyiHYGEGTB+uUdqdAA1+NofMyC7
ceH4xZwzfc0ngPL8Z+vLJCz4pquiF2PpKEIRvUoisMJbXEqrK6ncDKaJxl13pUUlzaRmpqCG0BfZ
PkFL4f0oq//tk/Dtkjf6kLK59pmCZgYpNt5rGsreNLpvyB+kOrbVd83l2iFo+RkiyXT1k0Abwew/
v+WbE1mu6oGSgaRxxhWAratDnAj4pIX5EpMShKaA1smzdmjAsZY7024c4Y1wCs223s2Hy3niaGW7
/J2+zZFMwJaEQ051s2oPrmqrn0awMuVsUlgoZ2OePWTeRNYqmXuIoNLm5cT5LO817CcNM1x6tmvA
mgJjW40+0bBVoZ1UDjk5kMzDiu4C0SCLSQaiLeJl/kzgx327EvblXn3EBvWVEgTseJXsZQ888g9t
w9/06f56b9z06XxVVFJEHKbTVov0HqzjOt6PZ9xoK+OOUyOz9txRxBkYrwjLCe7nLiG4BV1qtTJQ
BTz5e3Zd6tL42eQj/kFJ8puW619f3Y3kPbBUMS4rXp1w6ucIiR+QEDRr7TX4ILMkZG348DeJOo+w
wJKttKknRGmOq92Wn1tyJr1gka2zV+0nJb6kq1Oz9+/PFBgiU0T0pd9mPpdIxNKxYKmXpdXlchjq
Fcm3eOQZuY42klO1dBN6ggtWfhQBGa+/WOsmU7Z1hZWfhMEKBPm83E06rcs22Gk9ybMzbPSorI8W
XQnrVJDnN59Gje2iu0cVa0mOmK9j+N7Zr153ROZP9bqV5vycXNiY+yuAE4x+SaOiWQpdmgkTNW/q
NOrc8ozIleG8EaB46rbt/bBldOTS0G9Mkkz8FRNKj/0yY1NBGdK41Nw93Rb6X1wUEiCKViIYCr5j
TiXaSUeqfFDvRhs56gxXcv2Z0X36vJ7YenfyhpHlI7FCT1Dep0jIiMmkneWE1DEgoM9UwMRNPfQA
CURlb4AgN5CtQAIlw6ZuwQ5BkJ8Kwe8Ax5C9rlxCGwvnxQgFZkGyEidtKb3P1WYWmlBllnpybprH
HsGvPg+71QgkN/XqcleH9NF6Go7BAkfsNdskimtN5794oh2GC2xb4cK3nhruGrznlFMlQ7LiUJ2S
/DVbXZdKYc7Mc2bYg770GSKSYcCBXYyWWLHKY9jMaQmCirDaYzJilt+NbJAGAXXZnN5sZNrVsBbB
KNJkAnqMZivZtqKrqHOp5UCYeDLH02yewn/fD5uKXv2dBatDRmRk2D01yVIB1k2EkvxSRracfwr9
uiBdtytnNJlbdAK6pzYPNbMsCqlxN5KJptmSsjNruPTDxpJ3MURxw+1I5Y1jO6FplS+gqVvCknX/
iVAIRuLM0cmqVD/TDfReJhvJrtxx06Z03ZHZxVATS2YEyLcU8yGQXEPaVJRjml0r3sUnPYHgNumR
+Kf4VwLzZo6Vv6Ct6kCe6u4R4yit20qepD7USO8s9hqCtzRHlRapT0PWyzYo05gqk5pB/5O5RLSw
BA90UXcEmJcoNg73XjvU/VKtHvLsnuNSdnWNeovc2r+6F6Cz1lLOXVrrujpNbn3o/cwNNIb4BuT1
2F0U3VquDgmwBvhLPBwSURHhVhJWF3kFET9JPIthkQJ9YZErYPkRAEnoZUD3Nwcl3mX6Kg/uOGPG
7mDMa6SNlCgLQ3hXlB34nTxZy+l9q7kpkwfBhlNsT4IDhqcEpKb+VgdaKP+6gIXpeYz0uyCB2BTO
+5GT8QsgAZgGoYQN3q6Z1JBEZt3rxkoE/DLMtF/+R4sHuCelAASyQbAqwQAMI6JXBrMX9B6UPuaL
WVEoT9KnL1mbKEDxcETQz1QQEiok+DSpU23fY5vcVp7mwHC0j2Cf2uTwkRGTCisR7xA7XdJuqndC
GhlLkOvJncESES7T3DZCkBTvZnoy2mGlVouEZOsJcVnYvbUTiVlCRwBj8hFvyHwIHTGbXyFhiLAW
5rlP7351NZZgy1iyBHFNDZ6ASepnsupectqk4hTzyYY8p1+CLF6OkOOtC1JYPyL6dZR9ez47nQTq
wBFJQbguzZEUArilskNbr3/V5501tYiBDE3zyRqEav1/CTuz3caxbE0/EQHOw604apYlT/INYSts
zhJninz6/uhuoLOcgTRQKFSdE5VhS+Tea/0jZ58JD3mwoneTejQ8LMqBUCLU1ba4jjyBIquz/GJS
bhay7CTvcUODYloj7qt0ljqm5o53jNIuxnFWPsUCHkfgQp8Eoimil64UZLQNrMwcmXlJyUHjaU+O
FOYEhe7lDsdGMec5KgHfbaZ5UaAFaHNimtDSAFkCP990EKnKrDBXmvSOLdLD1Pk6bUvm+c6vuyoR
WhnW4n7hVrFRAm55WKeGQB+fHXhuE/vWcToGAqfzXC2GwYT8VzuhT61ZwkzOoskQdvuK+xdipHeJ
f3ieu1gxXNjVRacIb6Z3jLepdwasN9T0xgw37eDQdZhKPv+7blYg3ndZ41a5Rxzz2PsF1dwSEhC7
zpYKYQ7MRKPbpgGcaAZWHa5biUdlUd+od3MlQtiO3x8QjtUviWA0epL7jhwMJ5dcYAKUOxN5Im5k
BBLfqeZybMFPoHBkQAoGGnWuu3682/HuRqJctG7zIOnIdsP0igvJpdpxuv2pRd8SNpkFkeHQbbW4
k2M27eLq2aDTBrHmDazYzjK/1beQYgl13VefeNrYFugL+jOhqLv6vCaQgb3T3ClL3PKItfERHUhc
eFwiyVoobPFua8V2Up5KlJTnXl9hhrB4/k30HxaUiK2j542PylY+aGj2chRog18Qfa6wyQMw2bBi
8pL6PfVVnEjmJPl1qd6+VSzvbelVJ9pdMgM2FrvTW/ZaSJzLB+4i8jRTXArcjDBn00JH3oFyBmnP
QXgzCdkiZh4Jsxh01L45EIr0spd3ZH1wdxoAtVfTk9fqFD8+TDtNtMXmfEfcUi9vyY7TcU634c/M
+Wi7aQcpVPRbAKGJWj5hOdXrXn8Qa7fXKLDFkWoF0zOdQBHJAAU2L1/qPDa9i7HVc5RWrtgGWegL
xAeL/OSratwZCtUrQRWt+vxB7bcYiUrTaxdVuOoLv9cd0rXGM3pEcUk54a161UTkNkTtos3y48LB
XsJHzJ8uOaSX+MO6c72+AtLQb01Wh+RSnTp6BVV7K0pLIcDg28hEARuMAFi3GdQ7ul56nCX6XhZK
44SEDMguckP2HzMwudRu62u0lojIHffEfLGT9o7xasD4EU2D6gRuTvMInVOfSDqhW+9ueebZCBBR
Lq/rLmQ71YOsdqh8jDZYj8zUIZ3nit7q0dpz7S+ylf4umFxHuZcQXYs2jBHIpaL1ySB5x50LIqlv
ZT3k3zss1UVKO9dCPvNaFH0gnqzaSySg0YXOIzygnX2+at41X2XX43TFbc6quq9JqoXDlN2OHoOH
iEaYCe/WpnlCgmbA7fEugcMIczuqNm0w/VJcAJJb2bKtbABftJc7xRdUTBJ65c1fCjnrF4pTKxjD
m0e0TZH7Sfuk6p6BBiuoJVtzZdVtlVXNPiw7HbiSk64H7hZoHioBLOdilHakuSVoxysvi612dk1p
EMPxpXmFu6WZNRpcvXobm3NSs7qfUgTsb/XX/Vn/MF9TcSYjE8ot30kOo4ma9E6n3l2/1G6ptmfj
GnCCxCCKJvWXfJTUks6ChlfBvXROfLwfM0rpYWM7JHV2l1yQ+N273Wzn5mMoYWkjhuxgDKSzzPN/
5IX2ZJrBkIc6hPDyh+EYZ6QTw1fm9p0T7ppD/RlTixKi6PA6+nBcylLgmQAzZ/5QOaU3+4t2gzpZ
4xQEUFTUg0ljdWpLmasLaL88BRwX1oyCSeaBJqgaJ2f4ZJbW/esN6a9DLBpRShDOWTOzTaoME+m2
E3GO7l18EwznLvmhYiOuucWI0ewUNRDr2cY8Qxl/kbVFR6UZZBRHSWe0mW9WReaTPWsMjvKWTpk3
1DjkeE1PmAEFpFJUPyuHJH2Hv5K+SMS2KQjmvJHXOecgzOLNHk6Aq88pnAUF7GwxCFoq9MctHH8b
cApzDVA3jeIMebp84k9Qq/zd+IMjuRYW973BHUsB961yxclJ6AUDZV1cmxl6sSXs9IRFI67sViPt
wNKWnOOUyi6UDV/xzQX0aSK/Ir0Cg4J+rDmYyGI5TU8wFbfrtkagAFt41KIHhe+H37FZXiX208Hh
scjQuTYescsR3UYIZsdFjQSLHby0resuE1YCnU7Di/hH4DoAV2LZ+v7Ohw0MTb9CMCGTPnDW9/md
R69ioFpMD1ceFoR00SmKv6ybg5C9wsNAj43ldcjHXMm/Z6wT/9dUQrvrLMmbXFqbJWlbs8AiVq+d
eNqTJVoCQ0ncc7fXhtbBGDMKJ64zBlC0D7SnoTBBO17M5ZrroiDvzQF9b6MtUN/8bShHOAz6XWPT
JljsTmbZsaNyG3WtsLjNt8BqzJz03D3nG0587suF8Mr6wxkY9m6LA2R0hGd9kRwqUhM5GxkPahdD
pMx3dg2EJ4XlsSAkm8QSprhlR1fq63jRL3NPNs8An6q5FKkRzihNOlQ0+zL7I1xjasEyuc72+bZV
UdZ76BYiXq72kHCvF8yLwvo2eGRDX6Ol2eIfhk9iFSE/1VaGLf2vloMKeist07fyraG0mPy9O3tA
u0PLA5GcONoTntte3LdEh+7TYwMh8d26+4bI4vYyq9RDSO3kWLyrD/e9WL6csuhgEMElcLH6NA7b
Hb3Q7I+03q2ofW62Qh4MiPcHYV8qD1J4yiwWX1sb3nmQ4nekBeIF5+hcIv06HcVhwT/L2uUv/Fqv
yaEmKH05YBtSXHNdlIuca/Gje0HaLKxU5CEUoPVbCtDUdX28+3O/9PigVQuud48nw6SS0HqNCfHV
T8mWG96FUVnoH41CLkvzkkd2Y/ikdfOvQSHBixPpdkaWGD0hq/9CYcf/kT3KJmAb4rzkGrzO2lQD
1Tlv5R/wJtIBGsYSmHuKajb8zaBt9dGiLlm1K9mh7UgDZ/W5GF+T1zlgVLE3IjVo6JhtmG0ZTmuG
JZACgKvHcxf2YmOeEHvEBNmgPCD1iVjFmir1uY+WBzeXPZX/UemmTwBE+lPv6F/jQ8wyR60NF1/q
/jfgDnr5NxTG0ubMaRkRhvQDHzLvmhB2CSgMm2hIvvhLxI7L2OyoE/JDx2Cq4+srXEJrYchqhkaO
MDSVjyKxbgls5IJCiWtvR2hOgWHu4awF4KuB7feEoON1cQkRZVTMS8fAMHZbFmfqkxFjIjyC1bHc
9FllzvdHjsH3IZ27EsPU1R0+eD7c8ZFsc55zbCMiY9uSOSV6DBdqzDFIRyMEHjxE9jYDhTotQ9bq
6vIau811wRc4uXOBt0y79wDoxmLkWHiI4ZeZB2brQdPbpA736Hl9JnkQOKCLYflrqob8F6SLyDJZ
1STr23o3fwf/kD0WEWLLtAWDA5mh0sluHzscF3jzJ0c13ZYXm3o0XsX2/eZMwHP8qOpSoUsOeCZb
6L+1tlp/+c7/5+f5AS13jWIWfQi0SwuDGtMp7SRX+guy5AEgDNUStlmqj2+L2QVm3IJc3efaPgu/
9PYcd5569xNtN8VeXDoyCXu1J48Ly+BZjf8gUnSoJbsxvB6IwprzhxVnFPepTIQsDhaHNjsbZCcr
XJoYwk80XREwnxJ02TYCUtcLCtrmorSJAoXQa2pbapgzUer4qbBFiC6uZr0jWyXqKTivwRWybfFZ
AabsgOyQAtyXmHfswh67pZG8dNOBhMA6WRrqmnUo469rHZOUwYqdfN80FIUHsEB69pbCfQ5OmCMD
jo+T5FePYFvdZSBCrEvdChekeDB57LhL4sD8ECOHTgqVETA73XCPOdGZp8pQPUF6uCfLvGKmA+uK
ujUg4d2fzG2WnVCrxxbl57gso/XwCeZAOGww17AT6EjzOMHNzPYuLmWWmPJBG04KYMDd6TRvUvAd
baEnO2E93R+S6/ZuHq7qOkalRKeqifD+ISO0ks42MuTCxXQgmWAEMvRoUsHYXrlabrPrVlw+nJcQ
NMQrSsjsJGFhos73FCavdvvL6fJvE6OF6kQhxkPXiOT4Njn+48Efp1oWo54HP95cNyHaMSlxELAx
6JOfVcGYyYsrWGe/pW7qRf2FTJRmZ/BPhNkQSbglmlCcVSo/KIw6UvRrWM9n2xikIAc85B2hr6S+
2JL4WYI51h+V5pnSI586BZcaeAlw4RRUDN42mZctvfR/9Gx9zx+ut2CedOW9gBz3i12lNz1JskdO
sHe2LVY8+Y8Q2pPkkuoEkk6joO7W1IpdAwPaN9tdTXaMDx56THVuNRCg6dX3gyLYAs7T02CsB79B
wkJEM7d5uZJT+mgpozMvBtnXIcMGNTWDtWLdvLLNRtoh67YSFKITbRDUGSVnrM1/mC0kIF9XYiyJ
4KZdD4cKhNg1mKIVyNDAYkzMbQUkd/NM1QcLy8ogojoi8XCBTGTZI+KXPKvF3AjZ5ika/j231Igb
gePc5AYBoraA+xL45E683e3DSvxu/MWsrP8IIpoJt//56n6QKrnZKfFtvpZY0Z3uHUAOlSM2Si7m
L/2NK0m/F7M4yGDjjF1xcADPkTTjyuvwumVbKu9bECRtJ57SD4w5de01r026kUHRaJuk3R0h8Ob+
NQoesa50tbO8SkGKgPdJ/gDRvQXYRTACwREshpd5A8jZwV7nElNUuOUvHJL0s//g//2+1K1K3MTI
o35cEURWhEI3hKYj7eEvkKhKHu2YwA6v4RuQVPI8h0y8Z6JrtLA4KMEBVOYrOgZJ0thcSUFGhmwn
UNJ7znMB3JlKJBCtR5hqrte96dbfiFftgJwAfx2xAXNj35FOW8ebj0zaK/jvKYE31D1bBIfhjyan
BnahX7K8YxDf3dcWDsDZGF5s4BM8jnM/3fPI3p4QCm+LTRhIK+2hLtbaGz1/sac/ogs5JMv44zCH
fgw2lPgW5bCJeJddJ1qUfuzDdCyuR8sHmgkvV9KmxHX3EQfxi7UtHmnHI8uLbceudyiol42j7BAG
ley8gO6zInv2WI0vpZ9uSe32hKW8JjmZejczmFXEc4MubKKXusWlwNfIUUllsUJ4KCdv7nbrymVX
wekQ7rJ4YRxKW18jqfaE/TwQC0vokFXqIwxFHkpYDgsp3a0vsf/LQSn/9aQ0JMmQ1Lmq7ifBLHS9
ShpWZIH2YxSGAwNNsfBIh3iFF9MZrGz07ixsmnbsrfcqEM6QVdyGLYDfkjodXJI9OxrjKY1JaOR5
xf36D7K58f4kC25JhSGqsguAaH7Q35GLlQfjwulBzQ9dSKzEDeQsVvFZzSCicgX8xyZHLSXcPogF
MWccicSrvNNXWD3WX6HqxBwUlU+7RtE6HHs5r4awEfxpm5YUeqNACKLzPUU0in4WFlflpJqH4vGR
ITo7px8jIBJYDX2Z86ZHUec7ECCLlNC+g25F9ask2gISXhdDykO/Ch/l5VhupxkGKW9uU63a6KQ2
L7ys2QdcwxVLrbqLLM8atjjrLFqffvmSvmfhH4wl3w8Zd7JJgDvhJ/87x8VhS/JKDkmTblKI3vuS
sleNxkRs9Pmqk7boQ/J2pSImYWkgqPK6q7uHqt3hpKP49u1W8HK5BTcLdok4+iMxolRgX05ByhGG
upz6HdZ3Pny2YxQqOqQjlEEaKKXNMEICUEPReXiMm7Wh+hQINBHtAQ7FSoVNBoPeOrW6vKU+o9m1
cvE6oA9E9dIvOSOITMaTkAJ+evkHhCD2WdS4cEYyq8eJexjsDOMf/RhkTlInaDkDvmjkkmg8Yvdu
uRPn5eAZzK3HFIcSr+Aa1IId55H6y45xsXBobdDemz2lr6+6x7IGpWE9GpsmuL6VpOVvf5NIyPOc
+q/vY07KpGeHzBDjx+4yWTcC5oQc0ei8dBxTCrNWlDBgAUm5Vu3rej5lsuVwpljFYfmDddKexeDX
qNK/DhrSP36QWcvxjznHGM1GzE0eDBqjYRHd0qPYG8xmhsbpEQ7fbmhdQEt5cjX3mm2kS/SMZmjC
URtUzP0tqYnlniWGz9ydUYI3EEmKxaCCR/tGAzfc15k9IQHJXoVLcRkxp3uCC9Zp1o6mzVxEczZZ
fj+jN4BNs8BeyZ8wooX1hFqMuC6mTPTjh/Zj3GIEIDAWCwv/dEQsHO28oLik43cIYxAGzhE+L2aH
5JIe9XXuSxjTJLbYBUY0EsPLnbnHPsBWHrvKHxjDGhcqDQUr2ucZNJVXKIoaAVrlJmWgsQkSow0N
zcgEVPH9vxzX1YlznnQ1u32fjXxd8N/vqvzvpJBZRfb/H40fr2o+VGUpGzwajRuJwfBOiZj+ZfQs
NIixIGwZsY+NlzzqJ3JMVjgAfPacQPhqIPs+ZgLyv38e6W8roKQpBJcQqmgo6o9RtO8EMapbnpDr
Zk7OZRj1I9/wbw6v9tL4ZXrS5n/av1+M//+3/ZietLYsEuXK36b61Btg42JG4ugPV/V5Xp+GI354
QgpeqHKbr1aad9RF77fujcCCBczCoqc8OWbAWlm7huJn7AIIb64POde/xl2wLuzeHj3luUC9tUmJ
/4XFR9ypLW9cUWDw5//++P66Qf/z4/vxptdVFCadkM6/UHG0Tt3zcIRfLB+HXZE58oFBRT7LJ+RB
POfaE01qzIRUGWfubx+t8bfBVEKzwj1giZb0U7WSJmE6KCMPVq7YY0xJy+IuIRtZWK+h6pWz8M/R
Ibpja6vSAIepw0kfZ/4xd242uPwoneJ8Ln5WeS+c8qOdHB2AnCHsIrogWUW01KiwPotfEiHWEVUF
qBhG+gIcyKc2JCGIjnbSvezwIjHxsgpf1Av2INysQM5fc40MM8JCjF2ptMFiFZv498Z6EEs3tH55
qCk5/ctzJs8RnoQ5mjzaP96yymgl0YwE07nlXFjUmetfBGb4RNb0DoVLSmaDIowuPxkqNaQxGIso
EVxEia3AhNCbN6tILCz+oXNNqOEiTHE5ZDtwETacJc/jo7rWL3O6AfiSB3wAKJa+K8/5F9L48Q+f
p/FWan6UH9T8GRRS/YxfoTvH3JfNtVVvJxyt+lHtjln1jIKQsBms0X3qyn7duiZ1qFOgRe8ZOBEl
AZ7Ev3Oomhv5Yh7GPT1ZFGnjyqt6TM206zLb7DAKIT5uYQ3PxhE5zCf+FT53I2USC8AWOgDi0IEQ
bF1yKmRuWspXZL/h7WK4ptYQISSLBFMMurS7UxuO8ElwyYWMx8LyEZLH12DosLHf/fARYTiJILpX
Axb6Ksc3dNrsjX8Sjzm2n8dTmfkSQ+zkTe9q68qFV+86wDGiCWinQPkWQZyZT6Ffehlqncd02TvI
WJFVAlB7ui+TDzODBQNK5U+uaJAB+hvkj9COPjrbIQK6JrlHfpq4qtDbhatx3Ir0FXc76XaM1Pdr
dgmbE0UZWry6PUJZ05czQ59G6YlqkLCDlDYDNZDq3edyznBY/HLSqeZfH0GLclsFERlBsj8O1iis
0s5QeQSRaSATtiIXEdJg2WrmYINoewBu0D/9dtR05KUocjAbBsQMcdAp5h8RbrmdgJ4xJ6wT+bWE
+qNxB6G3yMzkmn0w9XYq7/RO3HXGzkJCeA9I+6lBUq5/MEgGJf/PwljkFSY6l9yT3IRNK+Eh5chX
JIqV5r4n2I/Y47BlXzsCOBLq4dxSmtOOA6zhtTlVfEElDooFA3sorRgH6YCm+yQtSW1BUQhHREnG
opznATeSnJlpI67CMZYoQOc7zmDFO1MA17/NURPNCkWPgPKbEOT4szqAXkMF02wmjcFEwyOYBYNG
vBAbPAO02dHHgkB4mTF6g4vCLpHHke9gK2dgVVxi0i0eMaxE6To0kQCbz0J8Bn1TOV47VMczlWKN
rtzPiBKoQQXMwBssOlE1PxJXMBAbVXxCoV3mJ+UyvR05QClocjvxiXYzhMLkyuXYB4gCfphua5mL
CgPC9RBWrynqOeTA2CtSN0W+BioMvBz9wQAb4vUgoWYmTcEwFwnmfiT7IzooYBc4uMa9r+54ba5B
lrkKOL/h4bonboEkH8kTpTX1uBY7UAj+5xZI2pU5gOYG/DdthwiyaRmxs5RvIZ9niLnY6ftLInh3
8YHVlyjVAtZ90XceCUfLG8wnGpLbnAmRkWRB0RBsAQEhK35N40+SeHiWyGipDRvGBAPxnD6DQ8If
jWXGHc3DUYuPcXkahhUeUl/bQgpV16eoD2o6au+rkRSFL5y1KHFE/1Zts2pbcib1p97w5jt8vp5x
H7Bq9IbLR12hnYhQsCEN69Q9oUFy7Km3lcaKVLk3bR8WWzI+WvZ9FGVwfi0DAgq9GU7n4Yiytak5
Suuq7UZHD6J6VuIg7m4n+GRE9zONq6I5uu9VkQN1YbS8eZ/4v/vWaSCKkK1j7sy85Lps+NmoqFtN
n9FtKaFWTFaJg3qp/QTh8gaq8BYQ/ijlwZwlymsBFqRAI0QoHN+s6ZCRrXoNUnyuE2ZGXLVJ643V
IYoQUdnD7NlxW0z4IF7+rEQKH8o/aezoUBUpZSpOkj+Y3J3lgmi0dzRO/CWxjY6powBj0RSOKT1Q
fWXgTxThCxcyioibw9uUwZ5lDjhp7seblLmR7Blq1wjxDW2VOR8eVHUHRBXXNYrMPz39NpJTgjaQ
jvtGsAMAzEg3nxzgg0dun+fPAgoxFl+Udcl+FhXyhfVuQ7CKoZ6A3Qb2popAN6T5GJNE59Y+jvWK
zi7A4WZ02JATA1ObR7QvtsmY4fxMQAneVNQmqKkpYg6flftDeQ8iygRvviYcxDpIE3qF2YEQ0XQk
KNAyWxYHaEBq4cevRve5dB8xck4MFfPQ4F3v5Ic45RNhOPhNFErcRHyzD3RS8zmzgjllcvjv0e57
8v05q8oUx4gWXkPA4h/Il2zWuUpWLzi24soIfxH33Rak2cV8Z9uqcBQOnq8YrJMKrYm8Ty9t6L1g
mYXZzRbisGXvtWaOinw5Qw7AhMJT9WioCzFc3BHON7AITt4/zbsgZw2yxi8NRBjO735Wum9M7L9/
I+VvIyLw5dxiSny0Kf5I1rhr5k1NUqbv3utwqmhrdVxAkQin9rF8zNyKgwEFTL+eXpIbayrfHn2a
sjOR5st0AXN1yLwcJdIf6/DbHqL+dTVQGFvJlNA1S/yJYUzUVOZxyvwaviHrZ3bl89XaVcLGXhLk
Jm+Qmyqo/HW6S0jlEJfStCuKmSm6I61rkDcvWh5dawFApTSvKURGd6yjQxe/pqjJt7MYbTF+hgx+
koTYVzj30iVRQY3uZ0Rkef2iCyyrpOEk5SZt0WQPpBcPZ0t5F67LrnNkkgdOir4CWKqv5NltUIDF
owvcRwIIe6uIJ77wzA/5RcNlBZW6Mt3wCE8erzhk0P2cr2iu660wPA33NcK7XlrJ7D6dXfTUuzo9
dIfpixeLcMTMa3hlhYDUuHVen1TtoPVfM0QCcxNQ5hYkLLyQ9C7MKDJ2oDZj3V5f25f4K5aht7Rk
L2uAYwwZYTBMryZhRZ1HzDdqkqh+NEEu8xN4lVLh+KQ1bjkM66paphlNhctCIJU2iOT1lbSwaCOW
Xt0tWtTL7FBpj0SMaq7joHhcUdf7M6IsffBV+TNGgm4dCslDNNVw4BHFgX06e6J77DZ9ErYAHkO/
JvIE8DWCtxQPgojchYPAaovIvbIxdFItZnCzoKqJg5qDPsPaSOC1YxQOb0vHfY76lpq5Of4K/cYj
ouhy0wXJl+4Lnd0w1LFDn0CYZCIMA6Sgvcc/BrAIbzomENT5tYlI0L1xYnAjIVXh0xIWFuEOuNLq
FVk+u9KZPJRi9aaNSe518tFvEILshzUnj1yv8L0nHrQ3V1daHA11tAWOQuQTHkGBRmZjANMu4yp0
Uf5sWo+v1L2txueB2DQ2Dof8PErsgnvBzbUgn7A+9Bvdx4v4VW5QQD/fXMwrHrJubPyMBieZ4Oto
CTn5oZB+RCKHDiwxvPbP0AlwOkt0HgMwxzb0GDU0v39PfPMw23An39rCU2+YAGY2hey1PUhydGLj
4r/ejY3xGG+Mvfx1c0kb2wrr/lI9x5vs5qSNO6eWEpbKnI8FcvY/kGWY4u+9HxFACttuw/HAKDiX
7FBLTFxp9tkfdH/OPbCW8bJ6vjvkggeWp6+QnyD/XXOlEvn8IO2To0Zyyoz/d7gicJkutP0taAKM
jLCY/EzaJd4+twRxQEJyE8/Kb4QsZM89tF/SO2q3en2Z7Duxp/22Kp0RLwNyDGdmJPhp9QdCBFAg
c883xBRwy9jVF/rosDoNUC8tvmXZ7bnup0WeO/JHhNhnN8L8TRdp6BcKL0lW+9ro65aXJ6eOLIES
p4J+3bblUQCo/O3ok+Zl9OdFo7CpWoamUALxEy2Uk9KaupgnUvXLws443N7N93YvBVOAuBWEuoVk
sfmuNwCd7Cy/rCrKXzkthQuBbGHwY3Js/xclFKzWNIqinOd1rXFVzA2eM9pltgnlc6Qh9rYrRIW8
eLNy06uKVYj0yzjccozryyjcyWiSqf5B2enizyANLUNlOovloAiYNhlRiUlPHkRcaeiOCcXEpWz6
xinX7OgdcuhqXdporQ/OVJLhjveHKl5GoSuLIBZ5uX7KsZkAnMJj5w6jL+K/rHPoFAaYLBb5M4Bh
Wi+wlWLJnnreg02TBLXoteU+kWi1fx/wsxOcq3hG+KEzf8XtNr9zvXS2QLPkhDjSTcsF6vM8XF2X
GGb9Kt1JUDutXfc0cnopN5Jj4tLwFLZ5sULigRso3t6i7SyLd7NV4WvxCzqrGnTDNrgMWNEybdf/
IWuO3XXKN6pO5lGPpCh7jRJsMxahnkCYrZvJPGun0lqM4dqAA689yBPJoUiQOBOl4XPA9btIL+Lu
zglisW6TcsenaNJzhaA1fYD60j2w1xKQIL4SStZAYyHXlckRjg8oJ2dJt02qB2val+xZmqPhz7F1
zlb3ni3F3A6ZM3Nk4uPAra+NdoaMSHcAPXDa8N7PqYkG0kRHosHQhxrIV+hk5ukevVFLpRd2eEEl
meRCZhvoqqNDJCOVd5X7tqHGaEY3ELRkSG93KRYRApsnRjxLwg2AHWJplOsE1eFtr4U71Xq/AzDB
vdUlPhfsPYf85mbjDqUoiDQAWsFXnN8RCy8xKPDrZB/TJ5GJY3MiXiBd9UKgCcfEeOhLT4/PKO16
oBIqZYX9MEmMsM81QYA45z0QKAw6ZOZobmtTcBG6QhdMGC7obx5YiuDRN5IeJIDR9EPPWm3kDfTO
lpEXM705WrNR29dMPKnkIipeVCMEwVPzOGPQg+AkxMLh8of5u83H5cny+QiYVTr3ikBdIoYKkFMe
vSlfJQOPuifr+zJDwHIiCInSzhl0w0zmkK+qI4B344Bji3iUK345OnojRKPo0Go/HpYY9K66PevA
Escs7JizFex6PVZ+ixXeQCg9H6DF9Rc0W/or0PbPo2NGQf5BMFhSYd6kgaMDg8Ju9sXaxgc0ERtk
6tw/qslPM686qs+YNGNzmSbwCamX+AZTEU2xF3hxV3iPEa+iyUaCTdEnAayI622tsfUzBaRI3DYK
Aw4OBXd+3Gd4Vz3nCm5lYrYT3jVAKGdmAF02dcAF5ROeiKFMx4cFo0Cq9nbGqpATtg+Ic3gaUfh1
Fm84mMWREQyazGm/C/Har4kkAFae0uksL0GKCXJAjDIgRG1rW0KXCrzpi5SdA1+G0m1n/9SS66bj
teCLhehEkOiM0bnms/aTCe0qj5FjHH7zdn4LVP51Z6i6qFrKPC5rP47sUJM6PTPogAa+ar6y3Qwe
6Z+c1BhnTL88DGAnCyvfcvqsIxc4N7XVx1Lbqu2+ynaivK4b8qqpJefckyBIbpsm9fno3ytYFnGh
nq8fs/wxd9k0UaiJ7XpYEpy2ZT/O8a+z9U2fN8z5n31kU2CiFvhA4HHCS1IuZOTIIrNaYFjPhKtl
ppenQMh73qOOwg7tFzGP/O88Om7Nf3wWP55BmmsaUW54BgEFV+aTRV48rjvW6W4bOhyym/q985Qd
FgF7eKz933oP1W+5zr++DGJqZIu2McP4lrX94yVoJ+MmNCabIl8G6a66FxlM6iBn3tyoi++OKaRw
QvF8Nd07BlaUnw4rfxmDwNlAoRn21mLbWQ/lCFbQetDWDpFtmrFV49ebaFecGw0JFsur6U/NSjVm
5daVim6FKmUdP6HHjFqnbscxgbvKK/BGIxghUINY9RsiQ79MNoBsHc4AkUeiuNut4NT17Awi6Mtw
xZ4HHbj4uk1c1hxGPMQWpGMT3UcbqMQ5OQBysLaOnsFlAeB/26iqT480YyLKewRvohu3ywhXRx47
feQAqEJyIPGCY0PnTFG8EPBDI7QAr0U94iHWBASRt0W9Y1XLQL5mFNBrdMR94LOwxgXuV1dr8agS
wzSnU8H8OprMAB/gmI2i7TymElSFj/+lvNm4z2qCsnFRgPQQ+cUM8g30AdLHwzu52sUrtAOxZfs5
7WqEv9eXndu9x68lOEM6h/9FHFwP3ICgtfAXV9+8Iu316f7theVAtOvoj1pQ+kzmEatTOyM/dHBj
DcwnnHbU6mD6ptoOkpOTUMCueA+4cFpygqlT2g0aBtdtoaymOWVVjk9y/MlfLXlVhFqePwMYiGJ7
Dp2JUXgLmwh5dr3tERdFbq2Q5I6wfIkun/uZ/5haZy6Gu0buq7rtiv3YPQ63JzIaevrsEfLjTh8o
vCOEJFql4N+ZPcyRun5Vb9N8VYRbmSOMnKxkTxoN1b0tSdgE5QFC8cyWLhvgvXkxxEtJIrdz0z8E
fDET34+rTLZZPUzaWhi30rBBujimlzul46O67G+r6bpKiy3HOjexad9Vf/LRspfruz1rvW97IcXd
id4+kJvddNto9wcpX0vDO64HCFeadJ4Ru2krQeKJcMeRXAx7BL3Ut3MOMVqnOKUKgGTaoLku494V
RbetHP3u6khoQtuETWchrzz2RE1ZVcKekVFWXO14sTRWaby7ILNmYGQv1m13C7d9Tau7K7B1ldhE
tzXOBRWyhE5mv69c48PgHmVLrFZl6MQ9L2+/7Lz8XXKF0lOGADPHON/0fosTrtvkObsiFo92qVpL
FV8z6p3I1xpuElcgeImZS829itiWyG/zFeLtWWPJhA9yUW60yKu5Gvdxehna3R0wqfUZBdPGuRHB
jTaKPErDS2S3BpbnnkHuzgvKv3CD2LKy/G+46G8OfbYRkWzYb2L4Wxr0j2Otm+4JEaBwm804dwQs
h621j7e8Hw85kuhXJvSUZL4B0O99XsWnN1QmL8qDeVG9al+Yi27926qk/I0/VtChiVCcyJF+YnLQ
KXWHOx8P05fxas6lEcyfe8gJ6LVnWEp8gDEdSCobIOALVqPBBo1AYZ80Tko3xneQMBNphPGEOIgP
4Vw/cUIOJC7Ls7z1t3v6e3X619Xwjx/4x92klO1QCSnxYUBCdkIkP/sIHKLmKy6g+2zu/O8vTfrb
J6SSsGbohgYp9S0V+seXFjV6Z+l5aznobwhm63zpxWB+eU4eRabS66e5I2A8/U0mNv8aP3/Nf/6t
P3Qm4nVQtUHlb42e202/RBACjBj5WCu/0HmuZkfrL7/n/E/8999IFx7RJ3Qx/WR4pUJMezVhnuDK
fOMMPRoUHYvu+JS8gVI8YGiA5iQ7lZF4/9vGLKn/GjkIA9YUegJRTfD3Wz/45eLeWVJa6/PIccXi
1OA3xOemHWtzmWSnUPRDxFGc0ZwXd5YgDyIOXz14O7eU0D1EWDu5qP5Aa2B3x991LD/C1KeXoAM1
w2Qg/KnSQ43pNnuVSZfrtkJ76AgkIRWJkELVZ0TryGafVt/IHHTDosRFQrEXYidKOWYJ+hxlQvjq
/ArEEoZR+zZ6150aCPjlyaqM7JeR591TvewyBkQvihQeQPgir11MO2RUQ79Oag4+0ElmZ+25fLtl
jzSvPFV76wsyMSORtgpasi+752u4ZkjWF/mOATSBTXOhxDUIBjlQHtUjUtVE+z/UnUdz41yWpv9K
Re/RAW8iumdBwtCLlJc2CLmENyQcgV8/z1VFR2VSmtTU7GZTVV99kQkCuLj3nPe8ZpO0i7Z5kwvf
HPxa9c94uc6hnGdYfSFcRaWXBtJ5RScZgoTgdSGGwC7oAPyQLvS61bA+ZQFdDql3qjfoAXq8v68p
Vf5Chvl8rcTagJkquC1fzGyPWWROaqswRnmmMIPn2gUVIyj0qcKqYGYGoqo0Fsk17fEcDpPNZD+F
n7kCCk1oAwYP2WWNyq9Y4QAC8S6hDycSKHLHayJ/EAZTlsOywL98minhFSnKDYcc89cT6X4rzOvM
dKsdF7GNce2LDuE2ahjaP04oklgVaOdGejsXzP64A8PEeAsJNWqVPSEokwEb1tR2Guc4E1/oMuC/
sa+SGlQFETLXas6kUpzCgy+YNcWdsstnHbOjnT1TH2kcwYPRrkzGzDY2jDCzaR/LW6nY4ZvbuAWD
sZxMmJvztFAjOATP5+xXyoTN6d/KiXEU1gju6d56Rsar8PCQJgCwYHsRNHv+sonyWwrMK2R5+HnB
PHNgbz7pKjikWyV3NSK7ag/O72CPYbzZbj5LYIaOSyfc9yOavZVmIYn2W4qy0xI8Y7Q4whcZM/BZ
/wFvswpddAX4kjFr1tfIcYyVqm0ttNOYF4aeCQZ1vim7uV7PtWKj4t/ApAuFAegKNXQO0hOER6KM
MCsVork53isDeyjSUvVFX8MxbIA4/eJ1fNXKORUmjPy/Lz4Y1Zc7mlh8hmoS6+mYhHxdUIm6Ik2q
48CeEi+LBhe2HA3yehhUF/AyG9yhfVWBXWDCoxHg5epLxI351elKz9f4Ky7sJ9M9usPj6KPyS39h
sphFiMeOXk4GJi6M8B+EcNdltQ3FEnxB1x5D5o9hiymAX+u7sPcdFBvg6jflM0GcR+e2BtFzqk0+
oDK4q/RtizbyymAcVq6RJZJlDwUBSfYy1rwhD0yKmwkO6csYb/G7p8fP9YX2cCzoH1V/OAdysSlo
X4aH2nILdOzsQgPNNqOReCGfV8dooah8HbQmT2pxU8JDQ3sm37OFiiwSgoWamSKSpWCZYxkMT8bF
UsZ4ba9U5K0PjuJBHw5RclXesA0HZr/7Rt9Vqn8ChoZygFD0vDbvLYdJ+azv308Ul+oSv8Te3EJD
QQOYBObt2VlTFhv6Ghmoau51/CJhOsE5hr5zXjHkiC0+13lT3RkHOhNCV0bPzHxpuLL4uInVaec2
K5jNFpMTFtmIYT6b7Il6dX7qyPegfqXBG+9Td8kl4ocOrisr0do4/Ft537W4pa8164CgH3Xe4mgv
O3IuSiJIOUxuGWSxS8NEHwKZ/JgA4quV7bLHumBQMTNOmyJ5BizTpu35FzEDwTQGKTWtggwdEV3n
xfnSBIUN4YaB1taHBAP70U3omVyVKAnYvB0GL4szxpXLntUGBUdrNkp3d0yfS4CtZDdwK5kvFEvU
6+UiwdMl9nGcnnipkHUlYkXaYidV1x0bzXmWWn57vB/g5MZaIRoY5jwxuquXAcYhs5RuiYOmkQdj
szLkQwbJQRXK+7NXO4At1x32BAAYahC9YVxA+kh8hWXTXAUOjuf8zgFpLT3ikb4zJS1ixSYpdwCo
tN5Lhv0lX7m/aGKfnbM9cQCtbMeL8OehGQg/4p6/YMUWEZ2xaw0cC289yGJdb83S/E41107oy+at
Ffp2sx/ZWMe9xghG657k4V3ql5q9SQ9ai7qPiRqKZps9WCVbAhIzclcJasWSTDQLw6WKByXM2hG4
o0aktZ2P3tn0dMO1IHqo5HvOyve6OWgb8yM5exath7nFAAZArLg57bU15x7oWsc3dXt+7N/wt7bl
OTfbOyvlfRj5AMTxGaTP52Te2IuO8KBZcvJGg3kmNJVScce09hLtrjqjvIZcXR+XodUekuPNj6KB
z3Pyj+KMrcwkhJN5Lv68tn0xaK4yqSsnOQ3d/LToPj1jsLnWSNi1xA6rEYtHUy/hf5XfdCALGPeT
pqJdiW11xnwZXJvanfFYvKyXkwYp416BFTAdzGpT1gsOXhkHcjsj+Yox6dSsC7yj4IyQH9jemPGN
Jui0MiEwCiYBiwzvJDwYobF5fUUYlgrVz+ag9YACT7NeX+aiQQcpXGJ+hFae+W42x1wQNyi4MwNZ
SjFfDUmCpt9+EL/DocVgM0qfW6ZrgB2EhAu3V1d3ZX/A2nPeT4uRCkaw2P3GQuY5sx9PM4wTQKFx
EZuR+uI77y3+YvzPTsG0Q/Aq+HhTMe8s70kli3xGLRDpgK3xsBaFY4IDJyMwQ+C4bbrG15ZTD4o/
1NLOgSS112ATw/hA3zAuEfJH41p1NdvDculIo8aNtNARGdWp7cICM1ofcdblqFfhHiTuaPuJtsAs
dWRnHX842pQvnOeL5SDKrt96kkKX4zaswHjOjKDnJbYELibziY6HE6SgWb5GZA/jWMpQnc04kv5+
sqqfJ+fX5eggkLBl01H1i2rdNptSD3uur2+55bOL78hGzKwyL0EIjO5OuRGhVilZB2jMffJlfMAo
X8e4jy3xDuWb4NP502YI2g1GRFD1OIeSNUXy6ki2YYiPiOdcGUymYo9wDmb57mkfHlh7VIqlny1g
+S2qoLxpH6Ar+My75xiIkBCBVydYN6l5+5HIkeVpiQUJtcYcmswaxbEL4WCH8OH6PL9OVsMuOViv
/wyjwhjD73Bav8EbZUlFJWwKjEO9KJYRqu/J07w66F4FeE4OwSzQrrPN27QGDA90H58V6JrgYpQ1
kE98aFHY/+PEbDzYhFwTNEmNKP4fyRvuEk6jqxgqGSYR8rJYYh3zYHgGnB1NRBodUKL3yGafbAIi
ygckzAFz6ZV+Jf5aawU4TJEqu/HsI8U5cZgNfrUvAHoQQs2Rlx/yrYpt5bjbQgqogydz42yzJVrz
hRC+4XgUlAg0PvjFT/JCem9JcHMtd1hFV9krCUA7fJ/c8uAsYUgxEaDLrPxxAfciwo2GnM/r6env
a0lxvgV7kUIpqm1YpGM6F2VaoddjriQ9/vakSyobvN9kdjXyWJNlCUkFIbcj3/flVX9ycZlJZTLY
2kVEg+bMhjqAs5SCM6jScdY1r1NHtKN6f+pIOwngu0jHg8VpRsiIKPrKW4MQGtUlwRA3weoeZxMJ
h1O0V66FMzFsuXtKD+Ypx2eG4nC7WNmUyEtgwoPIFaH2q547qAV5tAbHPD8OpFH/ygGM4DrIpweA
Kvy9QFG4Pv+pQ/OU8DoEbLSvJsgE0mnFb6KzUFynFWS69OAIp9OQn/NSvBS/IHcJahskrey4Y4qZ
y3ADRj9BrtWyBd/TvyFUba7HZ8C8ycP1tgmwKHcbZH/OcWvF19kufz9tjBvVwCZs1m9I/mDnxXxh
pzR4nO3J/oLbMgRkTEmRp5tredWxd3VHryFIEr9FTBP4ZI173V5AunxtXm1yEqQlj/h8ZV/r16DO
++lKuPEqIODvlF9PwljpfNDfSGhqZtCmZUzI7zD5hJ1IlurxloobxpNRuFSoizSg2QZnxLIERQuS
1FVxdSQcJMZDmyStDJqtC/FEzMd/mdZa/dW+04yHAWMPb3oAIotdRMaQyRO25HW7d0xQYfh5s2Rl
LwvLS29a4+UUBrBfeNNQa5waMHNxZjiqMu86YuqdkeRFJqzMrsPol/m5W30gkwDpp+qBoQjD3YX6
jcxyFQfdg2CvjPfiQGOiQ81AHh5W6ZDl+EKo32EeMzvutrZgxcd7ePxQ+mAPephoYduWEIRzyJBE
MS+CrU0EYibESfspuaGa80Z7Vn/GH9FioBcK4B1mTyjvBDYLTWMH722l7kpmpsNb2QV949F8yTI0
yIcKfhZvBT4wkswN9QhzeI1Hj3bxNWbi7COMwyG48RJaPvgm5xtGDdU4g/lHlzZagrsTslbppWMf
NuNJWqhIjnG4h9/In2buBIsOP/A3KDuImaCd47DJwA6Wjju6BLOYC2fXIzJRVq2T0UZAN2Isg22n
fUeMkMdUF+NqdMbe2e/kRahsI4XhFT2GQQQVxIMVkqQD7TUGP6AiTB4T5hScp+TDQFCCPDFwSRzh
cvQfmXbb6iJNswlweMLbrYSfqhFsLDzpxLcwxxWzbdaQhD/Ns6AnBzQICJf3jNr2WFwwa59Rxc7z
gwkjxV0gapb9poFz3SB6AcxbdNXSqhAW3lvjDXfMcfWBmT/xOR47NkoTZl8VfjOwgrD/nzOk2wuj
qgyHyPnxzl4S/L7lDt7RmX+MbSc8pFo8iuNFU73gTU03d9w57yqYB6wMc0Wv58MpQ6+k3YxzR7tP
kJCxf3GiZvnNMVsQjTrCHxf2dpoop5x7zLLnEtMIW/DCpx01kgjfsaNgSuhFSqw1ar+B4QwBFfNC
3P08XDpIoW1+WTfCtEEwIESgo/BdoPcblaUGRYoAOG98jZnOCH0fUTzXUNWTZ4qfOihwRYDbD8Az
AwOAKmM6e2JE2DFWLaHzZMAwWhuShWSvMN/sOdQFaCjna9pG5MLJa4Mcu75XX7NiG56RgbyAmSLZ
RC/Tawz1aEOLe0PCIykwTmhY8PitN7hbUrbMRPhspC5YphZCdMGuh9gtMEgqPwAKDnW+pB5rMfSo
7KocDr1017AbInCnVPNMOGDuBHVNW4ePbGbIeRW00MqOeFwB+W9ax1NrYlVIq1LbWfWKPR2jKiCl
XlmbQDrugKOj+KuTKmCgNcCJ6upf8EGyB+XjtLVgOBwpSTG3JOkOwHuu8eD7XxJxTQqxM+1afFL9
x5S8hfqalokZGbIWGGi0wnPiPo/qXZl5mGSNuBag+D5y4p2WJ9TRK6KkrgxfgmVGDrDI2ztkxix9
qrRVJ+2Z5HVi7jKrrSUKvGJcZA95fwuQOWfGrpIsrF6rynXCuY9DjsOvJGncfkDfTO0A231NGDF2
lrI9f26KRddfx3RC1jyDBdRwD3slZUJBtoCbwcakm2AnCIzH8ZkTGBvNExZ2QMPsN5p3jvYYAfLR
Y3PeDJv+rr8mNQAQN4eE3GHTqz5JwqO8cUdek4+xYccwByHCxqyuBm3zSViWspUKvwNeRhFU2vq8
oK3F86jZwDabx7mLY1LULNrSw8WlrbyQcOp98gHzi1poE/eklAamPlNJypx8GJxMLCG78r7sbmdE
izgN5EB/FuDxkjN2nS7lORYCPG5O3W3MLkt+wU5s5SQr37abct9ihcc3r6z7RbU6LZmuRtptQgBj
80GOLveGU84GXmXJcQ/PO4hWFmfEw3lhQaUodympy4ArN+0LCs/A8pDhvEinLT9mgaP9Cs7ziDGl
vYu7q3o4jOpSCMe0mO+F+Z00K/g0gZ7pJByWKaLhrXJfoHunP8XXEAwasygAcsDLPRpjhWd8gIrk
ou+ZDA8zvkFGFO2f4kBDjKHwokQCmpwsCuuhpj+q8PQ02Fd2io+6BQZh8ktlokyOxdWkbkEzodx2
2I76zMAg6YQvUDd13nV2d44CDHqnN56sBfrBQBInnaOPSe25FyQ7eFsGSFIGP63Hp8AbmKN1HueD
xpxbmgvl10R6BQTjdSP5I9GQ2O2xEdsYXLIuMHrQCJ5ejv0y45Y4+HDb9LJrOFj8GbDw9BojDmbw
6XsBNrKoX0f1OQk3ocYQfOCYOPJGWKn9tXzcGQYUuflJpQhxW0nEc064QCXmmlHyoGH00Fz3lGLQ
895gUmUUPa9GvxCQGHZ05hZvy3vM0G9xrGE3MJbR1RnQq/b7M27LDMRuTjUG7bWIfqU/CU5vZvcS
lR86srhhM8Cr4056ZVZVgQNGD5/t+KFaj2FMXJZ5fhIcGvg0MdgLPtcg9fNCfsQnxKF6ZwyPdJ45
Bz2L9jAhaBgpYlDQYPuyL2pfodxJcMKb9w2ZdIS3BipMIMEpSDwbA4SjF0n3Y7omRiZmjAof9AU/
AWOgEoXpXL2mV9MCAgTfS0K2r5uv1beWSIGgeSJBe2W+i1xgEX2miJ6JwT1bzFPrYaaHrSj4c6es
Ee+nQTE+ngnew3UNr0ato9xW7ngw1Y58AI7y7oCEXWleOrSR54dMQzKI/f8DjmxOMBEuAc+HZAOO
ZOe4GxMM1Tj0oRFhII1Iay5lwRR9GBLg+68+WyGM5neAghueYsMnn6u0eO2qdDABbh2/Hw3QmKcY
l6JjwFRHx0/uKH0MtJ7VY4pnFyZAVOdMTz5qbH49FNY9xBnmWAjo4hLp6BJ3Phh0er1IJp8wGIka
IsTDaFzmcsDzp3YcbS8/33cpXSiZJvMIhcsMqjl8QIsQQR2nyKWdrE3rijPNIBUFi9rhPp/eZcqF
Bm+fde6jtWlIfK9vqrckoqFCnmeVz5a9KBOvoY9MCAD3FLR8LoxwOrnz5lOaC5eZYR8cxTHehDkM
zPtWBdjdCSNbOggDJj8xlQiYalRCc6VylbOHsUC2zHqYclj/aMMcK+K2LAUzIWP2pXlZ7AoFAJLs
0rPzObZ4CdmyR+pbYaB0Vq9sdRdD27QhvjAyx9NtIVUriQRBvuRsLu347dQJz2jmgvOcmGwixAx7
PsLVeENVBE8TSz5UwqQ7itQjzwaeGGFZLCdnPYQLIz1MpJAe+1u9vJUQ+bR4/fGLXJruVNgpLskI
FJZME5D5Ek+2CF6KhdPBQ/vaNHcDOQEtTT7naX8gf6m08dTznfkkBz2UPqlZ41EAnszIBsVStdCM
Vb8k8pQPGTcwABKYzqeJSDMPaReQtbOzroGjIEDfR52nn4LexnURY15yNBbRY8EUBnm/tlF4WJMP
9huC+ZMyDrQ2jD5hetgJwv28Ekqd3ju16Czdc+46581kBERMIY3lYIATRLVJwHh9D19xoFLi4sly
oClifsynpZYQwM/8NhQ4fEVP9BdVtUoQ4pfhgqoGDa3xqB+wKIE1+VCW15blDe06Y45ksinWcxsc
Kt/VCD/t6wrWviU/p9KuxDveWFdYZqCtSgG/A1LAJzTC3TKpmRlSEcbGM18Pzkq7Ee+WCJ4KF00L
Twq9SnOtfE8NH/dXnLsn3srgD+IYJqQusKUVwUl1eKOoT2X6EBqYkPifMFytPGqw8vEFzQzEB2t4
4IOyx3SHwRVxm9IKj+r7pltbw1NUHDAPmKiJqHQ+BPOCIv1ECOeiFhpwUPhNvHGE6hxiu9BLZs8J
zq0yW84sPOiH6IHSRd11K/NAKcgvBwAkU4ThUkdu2OFs3OiDfzqyu1gfdb+x5Z1JLlQjrXpzneG0
Z7JZt2rp2s3jeDwgyXRuYNqY5vLU7CIsgXFtVigwt1ZA8Lwp77X22jxtdWkrnfZHxLqJT/ROVz3W
0L3gdIH94ZBg7XFfxNiJcC/YS8/QuXwSAiL2YzW86pDp4u9d+/AbHZmGNxiEaTS8F/+IxzKYIsvE
9AuF8uUQOcsW6HK8ahtfq3c5LDaHgPgFbyB86391QnqSTDvcZUvioLVfYfXELJlUrbF8Gph8DB1e
9i7lhH7DtjZAb0VdiviKKQw+L/4UPcr0vw3fwoFC7ZjwgVIq2x+l85DLhyhDypE+FikJmqti2Kbh
bQwoLHx0qeUhXITGtT0+6LeQdao1NmgnMt1J3No43J14bYs24u+90a1l21ynym2R+WrnFQxUB288
39rI09CRbLFdBlQFRq14yWO6SdKNM0iQb2cZGC4cuHYjxhy4VeS+Ve6ZsSB5w7/SbAM2iduy1el+
FxxhlsvCheMqBbwJJDEU7QN4cgDBBZs2XIjLHTYstC4UU337lJobExeOSLmrmb4tWjjuFdTGGW5z
iVsHyj56sG5kWAV5+gy3BFom4BoOHnB3vIiOdtUAm6OdSVe5tothGPC+SN4q1iwvQsSA9MpiPcGd
x/0IQ7iITnKDVMO4pymD2lYar1Z1ENEGktfIWxWCvwzLDjsqhtL9xvBJY8vqezSPDhcPtwKd6rbU
/k7yPMoBCSwt5RyWrKhzLCsgCx34U2UUnT6chocSc9AT7/Y6PELU8U5ij1+29YGOP4KiwARFsA2R
bqXSrOdsJn3yuryGXLJPtxTjV6jXUXXc8dRx26V0JCEE9Db3K697pRCd7hTcuO1nMsjE+Dt/Ttyh
9ipIktjSY8sIC8vIkAyT5Tvcxvg+JW+oSEhi/QFBtL+QDJDgMeK1dF1XdEuVL4YjiTr1Xagj98A6
rF1Jp6VCoiUi7Qba6DoxH8+fifDM3Qayx4EWYGugk6AWt+alSZIDqTsrw74/085373FzxShahhHI
0OPouGZ9g7JSs7cNME1RgXe4NUoyMgJ/jSKzSsKpxWqok8KXKHocqz0WoJDHITdoj6oXSveRV0K+
JoxiBpRiXpHFInmyQvX3aKwwGKNdFqyRqEAGhm2S9WFH0Df8iegAai2Muxnmau8xShZOd/436aQI
ysprHPNPuq8ArENS6bZGkLznHbQYLwlCuotBTIspvMurLOBqFvC7p9wdgSewPXwDR5F3crbJJ2jd
zhXRd7XhY+2DmlTtVrGYZgIDIh6F9YkPDdi86h0P7cMZkRy2BuUcYpI0uTBppBjFsY/Ir1e9zNzx
g2WC03C8uDH5UNyTB5ENt1dU+DRDhP5abglxdPJPCHIpxKogrQOHzx5VK/RxxPLClVGYr7KUjvS9
+P0yc7oZUXh7VImvzbLwcfDzDe7WnXQXxujfl5P2nabz99UkVtvvs5XRbCX5zGpq3aO5NunDEFtN
nn4/AtRs8pvTutgYu/SGyGU0UJvjFuKhh+VV+WsaZ/Qfs/4OJAAWtxq62g9ouWZ+u9bxFoUbLRss
9wtCjdNmUXoUbLT+6MJ11d5pyfeQkO+qZ1hK0JeZt3IGZg825I15ck+Xh+BEec2fSsOD7ku8zRHf
Eh7ldb4lGIWBDapVxnlCR76g86VBgg2DBs+mmXuqnjUM0fQn26IXl24c4j4aWOi46izBHqOUsNJZ
xMCBKeM1TAOiPNGL2tSTzCjjfeta9hI7Wev0KCuo9tIh0DjzrdXZCJzzm37aKe2N0rixgUk4xzBJ
NFxnWlj9PSO+7D4VnVKOTGoG6RdoeZx1HWaSzDlCWgBjrtuBRPzC2U1/CXEmk1lIQJ8esRHsUGiz
rqquKS05Zz7xexGCjcCBCUxY+ep5yQrXr+TShw12BdzmnikI0F31jHVTFycpkHF0Q1u+GnuGxYL2
AYYNvcbEm26gLuIHAUjhT74Ax019HW4pSn7+KRYio9T2MyrDCYfJkpQeKnNEKhF0Vu1Rz9/q/Klu
WnCN5wnjac7Ram31K95UtewX3BrGBuz9MX6MCLo9Q1sUyR6byhIiEkSBFKtSCmav09wJugLx8HeC
BJmnID7tdJcl16n00CVE5OzYvcF3cMcBb6+Ifa+8E+QThONLZPGoRAfh1pWHCxuNKQMqpsjdrGYq
ZHlQwNFnYuvdB/Ia3Kr/KFcEnCzLg73TyQ+O3vR1DT96DtPpxKjASEj0VfDLh9w2P93REEKxmREb
rPML91kNfYYZFVscAtEdbhxo4nsxFdAAGiCpeHIsqLyx/IRCBD0qQRD0ZekLXF/+AiKU1ANG0ciy
FhXaiPnpebwFPKe10CS4dyYGv+mMpHmJlT2C02WHE6oeQJFB3EiEAoM5AQNsZa5JflP+ShtKSDh+
uXB6PFF5R6sYEYe6TrsrVb3rxk0ew3YGdBHRyKNEXUdINeWprS9KjGYwd5hhhlKcyNZgspTtIwrB
4wa/bvVMXaLcoSsi/YZetauXwr1HeF4HI4EQDFQEiFn4dWDPJeLZf9jBrO+mw4YCx1KDaqxr6oWU
RU/Olayr5BLgXQK/u6D3weQL56QBwXDJHKqOr+X6HiU9XVjCDAaYn5I4NGbTG4JZ+lvb7ZlqvsdE
ONNv6LsxwyGl8vV9FEBVO9c0SnO7jBgFqHxLS4kHJBy+dL9aGgFwXQtZKRjJ8ehx3UZvyV3fmUcX
OGSusGMIgb651uutiWNzGLmFEG3PxgrzEYqRtWLSeZEty/CM3juIbM1vMRHUox/oiV8LB0EQU2zV
FtHHimxeFA5mcTabJJ+ETDO0dmDOJ2c1yisGQbEIddrb4xxbXjKSthggC4yv4ocureuB2JYSZeE+
kziBqdXmZ1j+aywvP6ydjEmINEtvhLKq2rSLt/J+3JBdkSztx6hZDs2j071IVIU0hZD95setiFkX
0GF/D6K+FeaUsJxQCVPDzbV3c9c9MMIXVkCw17FOSMp9gzJma21y6uT5O+FONEflRm9+sI/+etiI
58NY1sEF0TGVy+cja+loWK0huNZYW5HwxxSF8lz027P4nQmAe97kbykCERQuvvUm7PDOjOjxPVuc
UNy8DHfF9ZliHGdBnHbnTVDry1EsCGpuWs0KwjZ0tRkaNaBO6nGfsdOecAUPZAgByq4/YDKjgUaj
XXwebpCKMdWeilc+y3+b/nxxrxfH/oATpKEU3Gu3SnZsFBubqiT3tAdoJ+SK4ZCJro2bL1FvoaM2
f3jWX3V/4vravwjQF1Nw+TT0yQTZguuTqHVizLbG0mrH06EtLHB0DlQXWmy5+Xu5o38pKC6ue0E0
j7OsdU4SnD18H2BTjcptjmeysA5eAC/lS8sXaUfy0nhVPfI60ETiBfncP9grbaFKC05P6RoR+MkH
UVICwzxQpJ6xSH48v4Dukvl5ROrPwYe+jfTt989f/2+lvW+Tt1PVVL/a/xJ/7K2qx1MSxe3/+q8/
/un/u0x4nRfxf86Ev3lJypZE+PLtg/9GdvCPNv74R3D6KF/ek/Kj+SMdXvxVHy9N+9//IZnKf3Iw
2ES8C2c7x9bRHQwf//OvkPw5LDFb1VXFtigt/ycdXvtPcuH5E2gDbNM2DRbR/6TDq/9paCp/ztEc
w8L23vh30uG/mCfaVLYKha0tiLsKPoB/Ft+nYcz7VMKXvzTpYBT5oa0qBpkmDLzzOpEiOvT7etRX
7ZAvK6kKBsf5SXkhPrTfuU2fP0Hckc0dKdrlple0VpQ6DVCvve03mXdLNnrsvulX0nZ074Q6GDJ7
oPxQ2H+RtXxeFT6VoquajWHLBaMq1fvQ6KozjhAMPVToKgkC+IRDwfTNVxGc89tqwSdgjKryH2VX
7CvWSfPf//HtTbLd2CYGMSyHizbi3Dpd2xBP7w7RCTeQ9KqFsqJIsq9jOSRpxx9KEvHXfXmmv13u
wqWyC83aNFouN2K/Vlq4nApfiJ+QgJ+ucrGFToNplJG4CgOreQ8lx2mxcScv6+/P7rK8+nxVv93M
xY6ZqVnR5BGvqqIvlrFubznNbCMJsvLk/b9cypJVVTEc84tXuJk29VjmU8rIsfKVJl7rIN9pqSKO
/OdOyh4YfVTfLAixvr68IS7AzmCjTru0zNCPoVUWYkHoMG2aoF8MPn4x2Fv+/Ya+HHOfD++361w8
vPQsZZMs8/AKWbinkOVcwOXWJYxboA5o1W3bh16YgDVNEOIKEzD7YNbMRkzth0/g+73GQtdlkhsg
f2mlw6IfrDqSaQq3OOe4zRb8HCTrk0QX/PTBff+BWzoSGRljkC+236fULtLsxGQ9Q5axFN6Z+jLb
NCgRsA7yBrgVP8movyjXPp/1b5dkr/8dyTBOad+NRy4p5qMOdhD4xwAKHZztccmIGx6Su/5RLndZ
T1xe9GJnkXPVTuKci+rCXIoRMBYD+dpCnmcgT/5xI/t23f52jxc7S9vntpP1XC5dRgttYZN+JwXq
z8bPl/q0y9u62FuyXA1HaeQ68soiE5MjAVUWbShd7tVPH8lP93TxjcTH1jJssVTkFQIOLGsGRGWF
by3//i1+fxnLRP4pq6Z9KfjrjajtUW3985MvVgxdVzR9i58uo4ll9mVrob2yYGRQOlyShYtzhc+V
xXXiXnuW9A8Lb4iWSZtVY26qmitHI3ajRhAOywZYpIeMHVbhs9XUixaWOd8pnpJEZzo0BxpMxrNF
avGbARdSPcK7to/rKLb2Kn3t2WqCBh3vNED3lnSUcwCxjNfj8bZ25B/OtC8k7M8lYesGtY8hUydc
LImiiasuLOCYJ/fQHG4hHJ5vEKP6AJfAYUJlTO5E5pfb7PXvL+5zM758ojxHfBH0fxZff37YijQa
XRzyREf1gG4Scwh08yBQKVkkMvtoHsevdU5mQ/+RWoRLZQa6QNyEiH8SWcWvEiHHRl34DZ4mKADs
nv4NNEgZmWyEzHd1JtTkFIEs1xlyt/Nr2NmbpIDjnVb4pmVs2vVbyxzRipgVwRVQ227dQ2lo1HtJ
s287bCbTHNDJPC7jk7y1w9BDG4jLACSC0wBvTwOqEXyM/mBZ8bbBwE+PaL8hoE3GQ+QUfhGVS3Pk
O0PaEQ3SMjLsjdURRIiRTjwyDAJCkZ1b28HDLoNkikvGyZZu7Ci5jc/ChNV0CzxaEkZyziD/dHRc
YsTi1f/2AhTx73/DiNsykXoWBZaaNfpMeS9Hq35iMlUT8GQ+WWcgpDR3dcCfv7/5b08R2kSMMXTV
okS9QCyKZuqVWAevHZC7CI8oVFnqHqdQ5jPtB0zO4odVLvaai6XGDoGPlgpkZBuXeLNqVX07tFww
ZP6c8o3p9noK8RZDfYmRQAaI9Pdb/ESnvlxRlx2Tvcc0nc9H8NuzVZzQLK2BK+Kwf9UBSYINIJdP
5oxwrUfkW9twowQgWZ9UDjgcBojgOyiMhyrxh/rrm63LMn/7LRcnaGnHU5M2ABCj1s10yLJa9kPf
//0VdF1GviiDtVy8UDkPSzXJ8fbJ1fsxgxEOevr3B/pdncNN/OsS6p+LNY8UpVTEJXS4n0KjARNT
eC2t9EW+/cnj4LsV+sfVtD+vVmuKZMTiarAx8PGCY/cR3ZFVheS5uZKefkxk+KYa/+N6F6/IHvO8
i09cz6aKYwuRBYo/n1bne+dZsH1Jf15mDwS6/P2pis396yr910O9KHPOdaSnaEvZAVoQbULKrRM6
l7CZ9WYZFPlPjjzfLhMwSsIv6Nf4HP98qrnSnqokRwPeeFvjDbuu5XENaBkMu+pQBNgekxp5x9gi
gGjpVu/1qtyq13+/4y+iHzY9Cw8ETcV+m6itS1Oe2HSaVpPFLdNeSfH6dHwaMQhxiuwWq1E3TbMr
GpaVUWElG8i4WBrtrxwf6tw4uWjIChtVDeLEvpGvW/j/R+SFiYFlGirhjhSTmE40RVYpQehzMKIe
ocJjbQxjFiOXqr9uDVDVqA3kFkQ+6Zctvud/v0Pxzr68U8sW+x0lOoDnnw85k6ZTnkXiIeuHXsUn
cFgPx+mHi3z/Of52lYvPsVfavGs1GzHS4bQ08JJCRwwRo96JLaxZ/P2W1G/X6W9Xu1g4SX+q5bHk
nszjfT/cG0WBQFSF2Q9NqetnpsnEpMKUAOp5Wvh55axq6KAyNsLnGIM+FVPb9sWKBrhDuK11NcZf
zxMUWlhHAwymcxwy4niUc+WH70v5puBmtf3rZVx8130bjXmV8MMhlXkFDFUKVGcLfl4itvqpO1O/
OdD/uNrF56yqYTVJBi+lIwGWuKnr8v18ky3Qz3ipDxWI6TOUMXz9Btf2kXL9X3TG364+nBLQQBn4
sXxKQH8791SjCJUq5IbD58FDs1YSyyUhTeg20yq8EtotXsIP9cQ31yTMwdB0qi/mRJfbStSbsZN3
DSwPi2FgX8wjZtoy08q/r8Jv1rwmOzh5CRtiQC714suyasms9LOgci8RHwnU32Goq60UD+4bvJof
Fs/X28L9k1OBG7MxnbAuFr3ONqUoEfVxx7gemriWP/DrfrjI18roz4tcLFC1POeOZFIDDnF33Y50
H/nJK7JnlaovOxmBzQ7y98f47W0Rlmc6FJ/sUBdPsdXjuosUrhg3DOw10o8wKj5COv77ZQCEv2yE
VJg4EYEQIzjW5YvORo409Tw2Kiisjhttb6/Kvr2pi2xhFdpyHCgE+yOTW8JjjHYu02RFZwJE23x7
7JgeYMxPsxXCku8kY6u102GqiRXCY2gysFU2DgXsyGhi0iihxzwfF8ccbzTykarTw3T8ZRK4Vd2O
kEzxPE6ZwFbw6SLL8p0jPJoQNXj4rhf3HeNACYvNUsU9D2WVXmMNU93oLeHhzJVKm4IYTezpXBKp
IYjLGPDDFO21j0GGWBvWQcRsJRMBxPmvmnG0U0KEcLJ1O8BPH3MosetjiOdR1BJehuk83qpxocC+
6xe2enRT1Qxk51nXtVmDd+pgXx9tLDONl+l8R273zArD4NzUv5xqukVBuwpLPD+V15OuYB6GyCcv
t87/pu48luPm0mz7KvcF0AHgHLhpekMyk57iBCGSIrz3ePpeUFVUUalsZlT36E7+wS+FTsId8317
rx25H26C/pWQsyFAuNgaa+mDunHGTc3bDUc5f2toFscBs5J7FFa29n3wVkq0cCttO+C7GEfzycYR
lPX20hiV5YVXYfpS/lwSeRMM6vEqHUCKVidvgqd3vdsqbIDzl8lIUDE+5iMEyoT0lXN1f6n0ce6j
0hmJlgIwKut0808Rsi6HmjP1dLAyMJXE2tuAoSPQ5DKXvAf9cKEK8vuYfnqJnG6YLgSND02fyiRf
5t169BS3k0wWQUYsizQOKniNQLkLaxCuCDh88kVcNPy5V6BENFD8HZo0p5NPaED6XmcpecfGhfv+
d2mG2ZhvXFWBUXLQPPlNWeEmjuNx27vmKgd2EI7PUX1Tobm0PZWj9GdfPH7/pM/UFL4OaagnR1pX
79OE6g1qS6EtLJJVRGFs0dptdBbfCtdHdsjwfHgYRDOMI45HyFG5aevbLBz2pQGqQYuWlZHsNNFi
C8Cb7D3bODNLlP6miiMqIsKnRHUK1kfxPkZM4iq+W7XBlhLf6S22rU7uRuGBkVDI8t5KCz2+c6hz
fW5PHuC+XBTeTzn49xVmscCqlpUFbcDCVAnsJ3CTfQblnDrTzmrwiVhsVfL6WcoaOpCPxba89dX4
QYk8tAb3FMTmIsBAlA7rHAM6J/dZioRdpGTMqyQhBC6afjCGAnAtYbbojaibrzODjjDWqO/v/bnp
9t9Pm1L0n2+glYxFXUpuPa6Imc/t9tIL54fzI7CxBfBGgf+vvUXqBXqR8j75+GrD9soPL61N2rkv
l6PBv4Y4KcQ29K61weIiSF1G7DpJaEc0uatoh7QVbQiSkHCPquJVubjc/30E5NUVpDAATJv6JCdf
Sx/ofdVNh6MM14AM7uuAL9b4JbWf3z+nC+NYJ59IGonE7kwOQPlwYwwYxAnrbZpiRfPkwrb9H9KK
01lpagVKYUAxxxb/5ztRJyFTUZgSbcQ01HvwiXRlncJ59HqiGqv6JVDqK+npS7vAn1D9ysJi5lsU
HVF6d+6LZ7wIyhU6xhk1sveVfElgZrfjACEbMwyVvVFSXc7qeTHxnHD8aDW6m/docrv2pBHH1DvS
iY2EvRA4oV6sKO/uvOC2MTBA1GTtoYlMc9T601HOgAHvAPXCqWUAJ2jQB+fANEwDbwnOIw8UTg+8
X3xIBYapUd00IeZnBK8jcsMigOPRu0vNgAmk3wfWs7DeG+Wlt+7i/L7Vhm0PPbSDNerZGlnyJe4M
kpJSTHJ5ceNRR1QnCVlP3NoPZRK+0yNraDD2tTXPhYPvIlj7uFBGyEMS9UIQtxurESyrLWDdxsPo
xP+VzmfrIdzLx/dcKHt+1NqAZOWDcnJBc/NXN+NQP2V6svCDbKMWCP7GH9ToELB0N33N3hkeW1X6
aNeugpzwenWYeS4GV9VY+hlyW5+ILIliFX7PWDVzq/ePOYzJytauSxvHeIg+Xyop7pzg0bLkMa7d
Q17sg/6lgpnmGXd1WC89dDKNhSt1ALaKbnvoYGQ4xVytxMzz5Epq3q5M8OLEIDbqcOdNRvZwJWS1
7rlLac8+o3fR+FofcfUcDUjbxwGXWTK+fP+xnJtyvrzApx+LknRaq2tk9lU4R9OftnPpEzk34Xwd
4GTWbBqvg/jOABZOa4caIRa1eXgUcBqSdY3bntyzcmHfTw4bikAXFUPnduNfx9f//EJHSZvL7Rnf
SQ+VffRQKunNherg2c3J10FOTjK22gWOljJI6dENUcG898bCH9q5mmNixtJUQqeo7yTbMg0bbFI+
9hZIHNZqJ131uk7A0aX7Pl3XXzOTDa4D+YUq/xKFdW3X9UXFT4oNcu0PJnC1EEMgZPUAukEyWZHI
DN5lTJB1cOF+/KVWsi0Wyi+Dn9z0psCtYThE4vm9TkQVLAu7uImxuHnFcJvj/LPpGPUq30jib4Oy
XKh1ulAVH5LzgAMn25ZBe2wduVa98SaF48TvngmfPULTbErQCVbhb9O0nCcFFpU+2JUETwUWnOve
WSWts6oluVEYm/v+Ld9IRT6p2DUs0EYx8l+tzZHGXesyuHCAPvcx0Weiz+lIIcXpatBpRRBlNW4M
L1smzPCj3/zfRjj9XLMw8ljAGUEg+M4Bn+Xx2/cTwrnvxcChMfUaNQCuJytarOld6rtsEExkhJFC
9CXqYxuZ3/fDnOkfCP3LOMbJKi0M384qm3Hsa5zbci5/EnvX4Egw5skO2x3nLFLc6hsaYjCz9Kv8
un5srqYYhP9cKMIv4WL5NY5tmvp0R76cLBoljWy0TmypNXJZg59plW2CmgqteWF7d/6av4x0uvkK
zaH3c45Nww5SJFwk+LwglNZMDpvybSKJEhAyx2r6hPfjCj8v+uP01WUpCGff3/6zMxatDMtCNKoa
f3WVdbOq8r7K0H4TMjO3197euMKruSg3NH+v3cP4hO15k+JdujDwmfWAvS1nR0ejNYqS5c+7XRkE
M0Y+A5uPDpuXTwKsdsodO8IB1MS8/Zz8I6Sybhpc09iiL1w3iV9/z4tCFbZt6/wAoU7Kuq9PW+Zs
UM2OLG5nIh/n0aamQNK4LwAzbLNcK8UDYiw08IfaftM6coBwdRkSTKcF6DYPMOuCX5POvA+xT9Tp
LoiwlXKmymM4HPm1ozUKm5Rqx14R/dSThs/Xw4E/NuUuRh+r6jkFhAoPXrwPxxS3F7whahdJQ4o0
u5/G2Q8IlTvbXXU2enlOAGH1A0bAQ9316DTFLKzXkji/ICqedT079qDH29zcUcQgcX7fKTb2+nwu
h3EWjWKtch7TKmPrh69W8C4b9nlujT+d7DwLQgBtrZkG57WswxuKj6TbFIfe3VmJu5MqZh6wrEWs
PPaZdyPwADggfxzpfqoUm8JIX2V4J0OvvHXhi4uyMDeaRk7hRCqF/hiJgXDnwPppFOkxVQvIbxp+
dqN+MCL919g5n5VCwmEohnlcYAKtehBzaDY8Kz/Esfj0h/iXA042BzxpB8Fe4xbq9lFmoFSznh1h
NnfDz1JiGxgwdUICGfjfLQbE1jLhw+GsGYmu+hiBBpDboBB8NCAVT/jkeg1fPw7YXNnXBs4McBVe
iJ2/qpfs82daVaxsIoSFOHqgGfwIXmq5tR16DUlzTcDuzMvHrYUDSrPyG18P95795EUQSAV1e/dp
1LFCygDDzONQ2ETBvwfk7XYeFBlNHKMYy7BRL1P4GTI6OvB3Eu2X2XTbrrHJacIoLInqAQNJ94rT
uz+3FfOoSNrG5pUkBLd02RW3LiQQ37jL02aF4P02S+yPhC1kGXEcB89F7F6An8CIBF4/Kmn9r9J8
0VVIogm8n/pThvRsOtyAEQ/FFOFN4mO3zTedc1RleO3qUKsi277zQnUdpKgrRw1+rDauTVIZzP5K
ZphSgoJUUeVNB+neGu4qnG5anWYbMyGjrmmvKjwCdNxneo/3fgwJa2HNlupLmeAWMz/HhApbvevY
gtfN3aDtXWBYenuv8i7XAzY0jjaBXS4qVnmLsk+um9uYw4UHcrP1H0RxJxJwEDbg/vbHQHkyhOSH
nzWy83UOVVVQkozKF4tiXNuH2z5Exm+sI5EuWzhMafdzhA0S9fs+BaMJR6zSiH1O6jWMx1k6YPlD
2R+Q7hHn9opgwW1UYl/BamuOHyGrlWc9SevaglVCsmTYMUjebF23I5UX4LBjzKzgVh+eZPM0UHcm
yWCVJPYs1VVIV/pMpM7ct0DxQ1qqnE2cXTU6Bp6xINuuWllKQXjrI57UHlBkgeW2Dd+1EVeUg54J
mhkHicxduxbhcK2ycMdhEVpQD3Fbl+ad8LNbJc4whn6O1EZSEFo+ZbmcyPvcdO5qkgM8xCU2vIS2
/lnr4CisnVb8ikNsSBapDQ2TnbhtrJ8gJZLxnV3Tcl+7G6hcZbGQ2K08ExwFjmXDfbfGdWc9lOWN
R+qHZNOnWU8qicMODRg5EJtMnnSq0pjhRKuBo6VZWLac+ZL3TvjXPhEcXgA/LbnTM9IlVNB2xrOa
7nPM6Kp2p2Y/cv0qlM1eYG9NAhsG0AttA5xmwBaGp2i4H/13pbky2/vBBGHZ4TMbzWXPbOQrZA2a
c12sdeuHBUGkwM05UHFSeJ1Jnk0MPPQUuIyDRoAa/VIyeNkOu92dB8e5igeIOIeoFAuHuCZT/aH4
yb4gkiuS6bZG5J2gXbKPvrCxPAuC1njRx3dXyZ5KFYwnUh2LyDW9Dvajp+NI8w+Vglyad67JPivV
W7k6r4AR72iNPPqAxkL2dWwbkXa/6EGz9nM0+lhYbflR1p+gJK/alEQtovYurMln9nyCDbtqkoKm
0/052ZfUdK3LJvFiikIeMYUbAKXweY1i3QAVMVflurJXcBYuVZHPFGpYgGk30cPQ2AucbDWjUFdD
I+h4YWKwpS2EPB+GIkl40H+/v8JzF/hlJPtks1mMRV+l00hmRCIlYBzxIPLH78c40wqlamdSDlct
ts3OaRC9Nyi64UOkRcCRkKcOdA0yRvbQHPk8Lz2x6dR8croTOl0ftqyWreunrTPPbNsGDhhgcrBX
5LbNadUBp9SWhJysv7+ucxumr0OdbJhCv8/DNmcoyk+zPoMKFtzlsLPiiDVEubBFPqNLEVSu1en4
KNF/n7YgA9OsA0NY1COWKLWMVbWuN817u6TxCUVu40LE/v7yzj62ry//yfa/dKJgRCgeMyI2uDlY
gp23HmD+ZYfmH6/hf+SD+f/O4TJ1Wv5nh8tDU0bVb2fL/GfwnlX/DysxPpfqD2fL9E/809liaf+l
TltvjlmTzPT3aeufzhZL/y8MJRw64SdTIP79R/90tujafzk0WHTiiPnAVKxu/3K28Efo4E1O3Dhl
KCz/Z84W/eQITx+Q3rfmcESAcIpu6KRc5RZFp4gA/r0iCFQdHzxc1G1Tz912cpVW0LqBvpQPI2w9
bNBp8NCDcyw7uNSE8SjtI9NXU7nbgPwvF7yOC9ayGn8V7ZMAcPblRh//8bV/NYecfit//daTKovC
ZtLWsgpkzQ6HqLXydhNmMLyhAEwp7bL84uKA4uTsREJYFhcMSLTDe4eRdFJdLJpFC8IB4QNC08X3
l/j7c/8yz/3jEg3Ks/TTCQc4rUYwzWptUnUW/EIAsOpn/eI/lNtq7WRAgqsFBZ9tdxh34Y37DsNm
wQ2/ND1M1/TNLzitU9itqRaF05JBkmBvIAO7RgHbmQ999SDdTV2bWPwJzC3pPv+ysOEm6qVSyfnb
zttNRWlaWE7nxOmYXnqGai2NcmdURG9gf89GWmEVEtqsrp5oEDyPpTJTpHMXmdfDkNOI7qqn7x/G
yULw+1loU8eXoFSe9KnGVC1NliRz5NOIVYAi6lKmcpaG8AXg5Uzbru+HOy1R/DXeya5EVXRFDjrj
1atxhcBp03F6fA3W/Q7z/RobORCZWXvtXVxdT3YL/xiYWtBUOaVldbqQD6XrCT82rKUsPobkrTM4
ZN5/f3HT1ub0raL+8a8hTq5NCXAnZZ5pLR18xpm6TlKiTVRkyQ0I/eqXDBMIavHq+0HNaZvz16jG
tEtht6X+JU8ctViNxgYgVdk2mxh1SlWQ+iuG+pXT6hS74Ryq8rUYCeAisS/yCd6LDxXZVmWx1gOE
LDm8OyMgWhh0Uvbgdg99L5+UkXC6tAYCVDUj6MwMzhwqk4Qoy+RdDuVWwaPbSfnY1u+j5q44Hc9S
KIC9XNlTjDedojhMturwXJvPVK13WgeMIbbtfdl65IRp4q4byqM6cvKCIXMYFeVVtfrrVMl/Kr5/
28FAlnJcRmAF2i7aNJF333n+Z2CU6ayW9uH7u3h2TtJMnJk2ghCLMvefs2DQ1WOWFToySXu86Yop
7Y+ECM6gdr30ocx2ozvrfElVyT/kwZQ7Xm3aLjmEhbcNSylnvfdgBfVtFDrLQr+LECCFqPwv/Mpz
bxjiBEEdehKD/v66vlQ1w9r00F4xVxcUI4qa0ypNxkqvNiZxYRL9WEPpwVMBrGU3eVnNa/1Tg4zi
ifeEWkWivcqSkvxIa7C8z7gKrR52FfnEvV4S09Lv46B5bKlDtYW78mBFExn6/RWcm24Qz0NHQNRi
UHz68zb7joyUSiP8yY3ute5Dq69Nmx9ULhtor98Pdaqk+v3Ffx3r5HOMW5lURsNY7bsKSlRsfHDD
dF+t63apL9QN7J63C0NO/+Tptyg1ZpjJ02b/pemjXBAh5ectQrIuVh247Z7dJ02xX5PmLjKAZZBV
cXE3P3mAz4w7KTbZURlIx/68rdQj+9o3GNfrS6Beh6Ll1Ipj36PU0AzBiiphSTxLa4PPzR+18I5C
7lUpTWDUr/TRltgplkGpbVpZwH4drjrqC6NK6L3aPQpfzDSiWQB/BkO+CICFj529calgVHBoGsQe
CfRwU30Uo7rXBzRfU4s1rWA6pIhIcQFlK9PXr22UaGEff44QIANmEj8Ts6DBv0km7LTU7M0kLxb9
2LzVSF8uPJkzW0AdoxDkHlOw5zj9clrTVcamIznJiJxVNm5GD522k5PLHVgH3wabUej7Jtgb2jb3
gr303tRKPnnMWd//EHFmuuaHOOySTVZc63QdCgbgpGGpkQGWoxEQNM7EpxY1t6zPQBhD0v1USI+V
pq57290V9bXdPJhl9lxU9bOme/u2J/6g7u/o8B5bb1hIeZ9nzV00OK9j7nAzvfyuTtIfVZKi465J
sho8ScKhDkwgu2hRObee/3E5Jx9Z1Zh+3/Vcjn5t3bvEGnugozYKW1YspEvtc9q0wt3xZuPx+xv5
2+dz8q3hi3F4mEhNnb+aHYXHsiqaEeMJ8pZImOucflYQcEhXjXtod2Hu3zpWs1eM9hK34e+vTddU
WxB87qj63+bVEkhpHdA+SMyHUH0dzN33l3Zmq/LHv39yTxU1RgiPL3dJyHSbPJTjwYwurHenquBp
csTjD1CA05Bm6ad7cNvLfI5FBkkho7EYiVYR8hcFiHlLu6KjeO/0IFJx0TXqs0jeNOfX95d4Zh3g
U0T9agE3QOB4ciITQS4zzRydpU/10qeNmxA8XTifQUA6/IVv/9zt/DrWNHl+WTQ1GXlGUnbuMsq0
dTnxE6UL1eNSF+rU8vv7lvJGYukXxmSLOZmEkaLorWdjoc7wpQfPrjBeKgPEfTcuZAnQK/ulNgWp
WQTaXKlaj2Ow3efN+6QK+f7mnr/gf/2Q09NN5kRaXivc3Jo6aeN+qD7uwOJ/cVBFnmpq+OFMTuin
fXHTUDSskLw5tezJDnkbCzhPol62BVKQeDc00BPwFvYBu42KVFMklNql08SZde/rbzjtnOeFZaVx
kjnLJiH8V5rLIP6wBfX06L2ylHno02/bBT1BRslN4nar7+/z2bl88uXQeaRMQcXizzcrzWLNjSKG
713q8pqVFNda3z3LrHlovWPsEMtjaddsnV9D0W9zLX7NVe3FSQmE1rumWzQW9HTyBSV8H2UsHvSy
2DpYuGeRAzDXzDeeMTwSxnmvJfVDHoZ0HXqC2eWNL1oMruQ1fH9B575Kirc6+zJnEnqcfJV2lXnW
2HI9FMsLsEmgX2auSyJDgtDqkkX+zF5J/zrYyWdJgpIunAaAGJvUrCeF/rX0b9NLkhnExGdma1YI
ztn4hTkinTykqJClHlQaDylQH0Mlvx7a6NfYAr1SMuPRCcVtN471qiQgmjMPXPJRtQ80mxGgev4+
FRUJSgXK9qChKBR2NtBOchvx4fS6eW+ZsNad1yyNHqXj38RdhV+K/p5OE0ZGlb22GpDBXjwuQ3Ly
uiL98GI6Ttq+UrN2mXrmfTMevc7euraLRLDDp03u5RBdNWn9q9L6e7umEmN1xK9HK7UnlcbsFpkR
PPUpZLQi03adBkwzfMvcbQXe03Rv9dremCnye/qhiC/c0QBBPsHERtL0kAkXJoKIGMSjTIi2iVqx
ySx+tZ/QPxMLTwFdpsDBEiCqI/MqbV/7KfnHJZDSBB0bWuZCr9J17mmLEP6uPharAKl+Z427WO8I
tatmfjhSTisJtGnmKjk8ea/OLR2QpBjJpkbu13vdzIskEQvldaDokPAPofHW0S33KrEPiPoZckiW
488Q8X9fiJkOJs0ZwXKpNE7sKbzzNp8yaKph5kbyqBcdEuL0RgcgZrYVXsSkVNaFtI5yiO4VL3hP
Rvi4tUpkN9wWK2BqcGgcxe1Tl5HAmpfPrhkSKusc+sZ+rkcQ1PyTUOOsFLovrb4EbGatEJzqdcOL
4RAa70X6h8bqn9k4HspRvOWGS6RZY9xItWTnZZJGpKlA8EzN2Jcu1P5GM19aDXu1Xr3mMSzuynKX
XdEe1C58KLJ4ZVYx8e6490A6GZNZGx9u3OfzzHKJaMimRJXGuG4qgnfj8JC4cmX51Tb2Oaul7Z3s
h5fa6m9H4d9ISW4HUtKitq+7uLxyG+dG1TArBkR/kS8gYbVWZnDdmuKqV8p8UaTOPhTVKnNIMNea
W3pHT76p/dC6+Bgo3aoSPTlHlk4O59AnpC80uzHyQVPGBDbV3oXdybnN+tdP1v5zXkUf0arSq5zl
gC9RrStyV7ILayRgo3PzwsTpw10hWMGmGuGXbUGjx1kXDKUD0w28pXE9IhOl3eh45L903m3hAL2m
21cbzwVZrb2Kfo33Wkh07yaY6KRbG9xlDTmEj9/cHvGGZNp1rjursdFmSfASG3RUEXRYHXBfA/KO
qAkickT6nCfqygxpl6ptt3arzOBB1bdDIwraz/a7qalznU6+ZT4LrTgEJDQoGoTzbqop+bT965zY
gX68anuNpA2DaCe8m2msbh1/fBZqgjhXmWkFsMGW+AYCGUMB3zb39qUzBWa+q8PL0GVkWeTTsU+5
tywIKAbBgJ7+UqAirN2ymNlpulAsZT008VLRvBF5Q7BroZy2gUZKMOj0vFkmAHGVqN0XAMTVQTnk
vX9jwBE1Au9qzLW1UslNgxyyzEwq6iB8RS9/+VGxoTa86OQmkL8U9x37wswj5UqbMKq0C3O+lrSO
t1Ln8GBdOjmcKaJM+xbqPAjm/zbEuWlesflEnOwTdWdgIR4LMFPdh5czvdH2dp7H9sf3C+vZd83S
Kd0YGInpaPz5rvkUeyvV8t1lar2jse7je596zPdjnLoAfu8/6btiG6U0RLvjZBB8wPQqcrZ9gRry
ySjGD88AplcDl2gJqoq0manGi0GyMpAEKrzhIaKvOeTFLDE/a21npW9BTrCWH/4vzjOG5cDDxLps
c+v/vPqBM4XiIOAkQ7olAOy1Ut4MAla+v3zzTE1ft3QungYJh7PTg3VrF7WGv5nNiwVhmtJrGjt3
FbLyKkOOpyOtwIDxrhfaMU74g5QeUFFECONH7DbePtI2IkbOH/5UiBlIdO06RVLleO82OhJXog6C
taGpwQIN6CYg3iV1HDQYiCdE15DnRpJcaSyDIr+tBn0e29laU92rpiMtARp5EcSPhpN/jkSFBM2h
4a+2wSGBNGs7O9fsdmnaz7MK9JhMlxLsNV84pdqZWt4qeb4riQevk/jYd9RlEpKjErnJ6ofKICcw
yC6+Sede16lPJjSKSQCwTt4kXSQY8drGoSVEMO6emKJsPj6DYcV7JubDVjzi7GGZ+v4JnvsuLQvy
G2yN6b8nozbYIc3cGxD1o2rRHTJmM+VxVB9GUc0HU971o7kVinKhaP9bm3haR+DIxlQA+Q29wsk6
kDZhEFYmi00rp6Cc24b9RgxlUW7cEFtD9RzihUpokRcRb4GMoV8Uo1IhsO4O5bZN24rkVTyYfROs
zMym6FGgA/FZPFBne82+IfZCKa2Z0dxpKaBRpF122fFo/deGg29HqlYVXAJsnXuCNjteFTkueJzT
T04RQyGqHmNH3IfXsoMbzUcRw8T9/pGdHUaqUztFsyS74z+/bD8UTi7Ujnvn30m3mHfdjSYu6M61
cweFyQ87XYlKweBkA981uQgKswJN1jwqSkIWEqxzqMUKym+jlSx0N7INEcRlrwb4a3cw2X2RQIAT
qQzh7LeXrvrci/r1B51sT0q3zKWrUvPyyMKIduV+ChMkZOxC3eLMdSOawBcpJWdMiv5/3tyytl27
rHpMNKWGEw4SuiiXVp2wn7401JkrEnQBOckjCuEmnTxHDz81LWdKJEqZzqv00Wsb3ve0/ZH26WNq
uDujjokJQvT3/ftzZqPHuAbGApziFGVP7qSRJZqIU2kv9VZwZLiqmufvBzh/Yf8e4OTCIsRRNW4u
DmOg9cQ/cV7l+p8akP+R4Pd7RjyZRL5eyKkWKcn7fkh8j5LLQp2zyk1Uffpacyov2MXn8MwX9V22
rffBPH8al/oG1XDwgYF7ykm+1GC/cFdPi2uVnQRooxAOJlirG+OO7dz/7bn9hjt/2Tu7fZ/bSDqY
XsK7NH0x4ktrwbmP/o8bevLym5jPuwSnAknGYkXqHzj69gDwGnTfol0mmP/KZfmI4jS4v6gOOPvh
/futtKf7++Xq6tJJepn5DsHlGyozw9JZwUycpxuSvKJ41bybs3EJLnqt333/tp6ZTv+46JMVUGp1
Lno/5S1SSjqp68oxZ6Xy+f0g2oVvwp4u/8vlMYKdZCoPD78APK9koaGd7Z1mrQ/lPNZJ8dDkRvrt
LsbnVLj3ePhmuq2QiKQiQMiWoiTn0B2Xqt5fRdmlspAxPdnvPqWT6b5ORKLhVmG3OIQ76cR31pgi
hMgqglfaW2f4TCLrh93XD26T3ZR+trXycBP7wdbtfyLn2AgI+imbXUAvC29QV/BW91D41m6cbmJO
aUjUNiM5sR4C+gBa/cDM6gTAXuODFhGTBSm+iXG8Q/v2ZfYxSBzMXpxzBgXSLvDx2RkRXLadX/ul
2Li1tzHqdpeE8drgrA4oCNwAOYXlXdo8dcrBxPyHN+rCM9TP3iQUVywPbNJOZRuDYhu9HjPfuNf1
1tlHt6TIAqwF50lZ6yKi5fc/99czAVRCbVDDC3V6Vg5yETfhVELXMtr8OBEiO70fDcCdtropvWMw
NsWMDepSpJwctZp+LnoBQyb7YIyOCXUoo3UPAQrdweRYTSXDT+pbFdqLW2cviMhv9U4ezOAuInM0
IhJUK+ON54YHu4v3Wv9cODYe8Ogo++g9xF4+VxuyVPzw3mi8Y2nFVw6IEcdxZoEez0lHX5SltbCK
fv6/ue0SVRpbKgq/pyV+X3YDJUtW/m4+BaQSa+kTY1yTrJctooN/QTd5dh43p30pO3FHOtNL8OVD
Hfo8k51Pz9IN8tvC/tXhCvn+gv6xQ/vrydqTMI4O4LT+/zmGkIM9Vp2gD4RSvmJbOyTWw6hrVyK3
aSODIkgBTwTGq+KhSY33AXG/eeNcGaR720RkhqN2U/XmdTzIRw77e08YqxBVfVqLg0basecQuOn2
CxOlCWbXQ2AG9yZhl5qIDrA250ZEDKuxqMEMxlTsB8gl0DvQqat7envztAXuONZXSvxQBeN9F9Q3
E8xkwuX4lfE+tulr6xyHSN5aYpx7NXaB1MGJGOQLm+Q4v6VYVQYSvXv+4MA4sExSkdKo/oiA3/ek
2wYOUc5tgoXCjBheEE+eIhtHrU/RTts0brVW4uG2rfuboIxf/Npc6qSCuxIuXpJj9sBA/uYa5aoo
iOwYy0XYyPtoeFfhEzdGf12a1UbPs8VgsNvP5zBhd1Xmdth5SAHV66Vat5iwJS89ueT+fZO/K4T0
8OqvDbW8GqFCGmgJutZYyCS81bytq+96rr5zAA+q0PARpXtRcjs6ys3oG/eY/27yrLhPqnpqMZOr
Eh7jjqwUxVvD97iO8o3VEyXgl5DTnJlm8Ef2uEMedVDr4dbFyl4n1qxWgMa3wFCoCHbcU/TyG+n6
m6gYCA2GKUpIuLusPdwliU6V8ioIrkIitJQ6OcZVdu9k5GTZP8Qgt2HifJaE2zR1uAwT497H2ZGr
pIOqw7HCDVGHA+muEIf78dHWG3ZGckVj6da2vDdEgvvUtqE7+6vazZpZkfNr/DE8xKJQ1p1GFy9r
rF2lhOqi1uz7ukvCXZZZbJJr9Q0T/5LSKC/em5p4L1rQw8JpUxAM2871rpPoI9Z/DU23bPQe1D+m
VVKWY3OZjuj1g6My/CoCdHjZEq353HSJpug+IhBKrDx8+fu8VXZZEW4STAhmTKBElRb3Y5OtPQNs
SI6LqgKiovOEdJFPRcXFCOqkq+ybPiAQxnSPnWH/tPOHfEp+16KdFepzz8NSrZG6O3yUxEIWOd6P
1n9V8jUv9j4Rz3nIslsQVh/9LMpb5HRrlBqQGlFbGHs3V5eZXi+SjDyQ8GfCnjpIagLEMUlYfv3D
8fqbuCZeEDyA6mOzJ6xZSjJ+zGarEI9Jxnsh37sIX1uUY/rqnlvyPCluPip+RybDcJUDgdfDuaKb
C4c0DOCfawLHFnoyPhqR3Kae90CvYGka9XvElKFE4VHjdvrsc+OGcEzDvA5UDjG9SaxJbKwrUc1G
6t51tFI6savsnBweZCBZfxDpgxoj92r0/NHvSIfTqlke7qVwV/gtaW1g2rOJgDYexrjDS19WOvgj
fz305n1vjPelN9wNpMdgXsL1VpCv41lEHbrAn01ixgQxf9zHInrpKu11MJxrA3N3b1APS8fj6BKb
KJw5ihVSMJwjusJtbUXPxRgu0WEsdSPcd4N7q+reFUdfnh/u6xrzDG/gVVPXP8iKuoMDsTZ98h+1
wiTGLnopFBJrPTBExPRGoYSNAOtEGTkMUBwUfno0gvI2KYydUlOUdKoMx6J87JX3ror2+F2nxJ5i
Vwzac1wSvliGN6Hi3WqNWNuET7WhcewkwDJCgf0Sg7Xm3Efl25BgWlG7BzNWfrWBOIZSLrXoNaMK
HRP+NwamS3fLoNdnXdde+JQZ3doT2Y3hj0eqmavSbFchGc6tQmqjk32YsbMu/WrjWI993CBdbZGy
1Iq1VZqQiek1Kbp3O0Z+EtG3YmOQi70gHNAT5NZ143acOisFG8eh6PaF12xMTEhmx+zbqNej4X+4
OkEvweSRrGZxhl4R7lxJUnefmTO/H/YUKEsSTMR/U3cey5Vz2ZV+FYXmUMCbCHUP4K4hL72fIEgm
E957PH1/yJZU5E02b5d61KOKP1jJQ7hj9l7rW8haBrKPgzp2VavxlTnz8GvYUvIyVTSKLLNDMpjv
UvNODgn+yTg0TA1laxhaqA0qmS+rqW5Fqdiq1hPwzzPZXIV96rUQJk9x+14YzXVXyHixpJ3Wvg15
fRsVwm6Ni85J82ar4wqJShsxfB6y1ahW6K5RiK4wsHVUei8U2ZNlCRX0iI+R3sBE0nXxS6JBTj3D
Xihp1LnKbaC8NtbPgZKeS1N6vza8GkKy2u6VBsQ+Cu71rCOLrnZncfajweRkPvPBY/TEMljpt0XC
9EEWqmIJnmoE5LYrj71EMGY1uy3hQqgtdkzobjzWh7i4T6unNjbtSMYdNROSubReVvNZHIZQdfOZ
OGOx4lVa9oVi3pbp9MGXuuQKDkTFD3LlJjEwLP28Dzn2a6y1a+wavMAoG9fS9dGRS5DN3urkNU2q
KJ061C9zjZBRjT6hrlzIy7StYSCp9XzRG4fGEs9+Hv67jdbn0Y/OXeNiGPkcMHpivgn9bdufKsd9
V5v/cn1HZy6+glEuc0YYBsK8auMsFIl5EyBxp2taIzbFXhLcZgw9TecN1hW7YnNfhS96Gdl5j6oh
l2/hITyognBqV/tn1/plDwgYgD0tQEl8TmgZjookRSuZkkEuso/Wye4qwTO7F/zzjsQUJCbDQY2h
gvawV4b+nCoblW4FfUKZdZdBni3bFP6K0hLAJlDkgBZlZjSirajz6i7YleFEFJtu19YvMbyIw+UG
xiqEoHmfEOOKbBEYdrKp2M1jh7RF8bUaXsbotTd/t11+tmbRpguEiSJ9SNPKkyeidaWQ05WJO5dw
Od5Y1QhfUKKc2Htb6zHzh5tiHbnL2DOqk0pHhQmhfE/65E4Tx8zDkrkQal4K22xQ6Ggp7V08En/H
hqgypvsA/2Wag++WSFrOkBIGmMd1gvFmkSPzXkT9LSXDmdaajqwT7ZmYiK1xWCwvUU6vXsQq2V12
EHcyk19anS+1ZsfgPnNOOMuznl50ZJfmYXiIIw1x5y3kCO4HnlS+7GHi6AOPxYTVOpCP3Fjtq1WT
km2tZ0LltwLIW5jwUhsR4YTpXSTv2nG/9iWjLvQrBWcu9ZWueRjZcixjv1U5wtXylaj/kjOc1uAD
B4foDTuYBo+1w1vaclMSazggt6tFXzYq6CdxvUsW2RHaihDmdEPZnYTLqcPknpIKDX1HUH25nS4U
omyhO28CUrEXTKFRZnhRQ2TBzEZEEr1/8gP/+oZbRx0oq0yrQlA7gV7vhyldkoPz3zkZ0nQTJQ0R
vvI3M6rIJxFLPM0LB3P4GuPByn87khLpEKr+33EzrD2+/xzuWPjUD+KiDwvDpRmbeUHYNqxustT7
P9+37+ctpKeygkMEH9fRV1CYtWyNPaXE+nd0x5Em2I+b8RB6mIDtzsNf/jyeB5ez221ORRd8Oyd/
GvnokdWSMGglWnSPvZOP2NMrT2kg1zn3yxe+rjkoENd0F7qm6tEIudSIkEOQQAbSS9bAj7SavUC6
sE4S/Ynb+NdkcjTU0Snb7JuZacICE3kZbJDHufFBcvMLDUk6geKk/zihQwed2JxTlNnvVIlfrvKo
kKpl4mA0M/dR2IYXQFnYlmwLn6h7f77Mz43fstucfHbf1TE/39mj1Zx0i8iKDC5XalrKMKDb60c1
PUW2lde79tMDPFq2i1FpcvJl6MOwv70lltozHocdoEbDLi9UjxQnZyAD2i3viCltHkhR/r/AF3+/
dfn0Gh0t7QYVvypIEM3N+1X/vMa8TI62R2nvnmrTfP850pMFBY7LiI7b12oNlEi9ygMeJkUL7RJ1
mU9OMQfi27mnQE2O70bmoK15K3UrIDXyxDT67RdDKYpwLui+BDd+Hd4QiqnrObd6C1HeC20UOF/W
8DxJ+Ynp9NuP/9N28OilFetZlTI2CHQwbk3tbgbh8PMX+dcAVE1JVCPMFxMK+YpHWx5LE+a0F9iP
aZrgWISca9HHPz8ChiKDwh2uor/aylOnzI2G4sxP6g6a6rna//p5AOkvJwHiJaqQaE/RUYJ4PrqG
NlOqTJmD0I97ayOL0LHxNAwTyZ4L9CFN2xhqfN4J7xn1+p+H/quDQPgxhWCVWDrUHOYfHM+nwmSp
lbM+anHkAyP3elY6ZaMCFPjnvbBH4xy1B8dZqzOrR8WrXIqOYEdP9WbtpS2O8LvYn0ZXf/NSfLms
oxtqZFovWwPDmeHo9PJFar39fN/+1Mm/zFhfL+iPl+/TjUsTwZyqjhHUjb5XneG2uOy2naf63aZ+
Fk42Av9ado6GO1rh5DJEoJcynDV3qxSTHKhy9LU5BMktulbenFrn1u/yp+s7WucMo0/1MUsjH2q9
F0aXA+o4q7H8dBU9lM9LoHhTfp6HmicGHQXW2c9AdP18k9dJ6K+/AamVCLMBXcKfjf2neyw2ParH
kIvGZWprZoEw9DEatBMTyHdfH8hTGteGyqmV6Mavc2FdWhT1TIbpBu28UGFYV8Asy/asDWNP1G+j
psYs2HFaIBDp5yv82/K5PtdPYx+1yHp57KdU4ftTZ+s9qWt/GSfd7mqVbIHgXJUPfX81QMBqKkR+
ElLgSCZdyiTLQSUO1GhxV8+a+E45K3LDps82ShkelEqEg1I6inqLYWSbEgSkNVtBDFdlC4ZNhDgX
N8RH98kGdjT4HOOuR46qBtPGIs975FjuyLlW2JIsgBCP7HYU3LovXjGz2OXyy4QClRr7HF/xCCwp
TGleLXqKZQ2MMKFlvyQpBoyTW6kjihRTM3JN8UHTr6PQnD3+fAv/boJyC3FXY/TkPtJ0Pb6FQyOH
oxqFvqEP91Eqbmqr86u4dUWDfgBFx6J7GLTFlrPBb8T8RqyLXdZfStrIQU8DAQonmTOakbypjXDi
+X73BmscyRELwv1DM/f11RqIIamiSWJxomS+kPIzqunOqqsTr/DfWIT1HsjSaielmYWZ6es4YOCj
1BymkNkojR2mo9KevelO/8hc4aKmzb66JOGPcIIRyd3WSOB12SL/84eZr3/Hn0/t0xdbR2oUtw1L
pdShucrsIPGz4PfPD/zbewqHQoQzgln6eOdkRWWcSDK0WxUNJOQeO8kq0OIfP4+iWOuSdDz7rFFC
/znO0bTQa/PYZzobC1y5NF3kA5b+h76JXpZ09tKmODfg9Nb9DZ/AeWjAdZum5KalqVKTwKyo6HGT
CY3+bbuUW0HHszqH75HZHfr5xkg/RqSJ4kxGeK8fginwszgafEEE3AvHIC/i56JZMAHEveAESnam
o8xt5vzGyAEgjUBJNdEd5JUMFu8zqbIXIXIGk5Mc6Cg6a1WeewWmYqvVN72Q+FFp2G3ZOkVNj8EK
LuYh99nrOGJLwVEGiKtXeIv5P9XCtDVayLiVRcZiJ1/EpnTIGgX9M0pbx+zEZtdLS+nhukghbpj1
Rpnn26ztztTMYFrQCSarMwrbYfWrnWIMC4k7oGJxLcXI4K9SEF18M56ZqPilZRk67UQeeJVE0Z0h
dHeS1F3nPX3pxcIP3dNXtIzqIUsiFNHXVadvorp65Q8q7HkhcE0MjLfUNAQ3X4rdWBqXVpddlPVw
NQkzxlZixVOlRNqtb0Vx2qRAu3EabYfwAym5l0fyh2aETiY0F5Il7JWMu2Tkbry8VQgmEDe6KkaH
EhphJxQOcs1HqdCekwxuc2YhxqUaoiYluTNq4yl4BjQ9O0/E0Ctj3ZPosdVVuQ1z8UOl3972yF0C
epXdaxXHb+Wo+xMOfiHR3SjKnqzmbbULLHDhEvk5MaSNmmkvahW6llxRtcrtNlEgHWZuhTCxn+pD
n9/kPO2WWTvvetQOpmcmM9aScUdvzTb7+mAEmtelwwFamSuhZRplssPr99wiPYI/hQA2cqgj2ISh
p1B+B6B9NZXVbVoofqRKtjZpSMgEUvEm0ipmydqwpYLGJzhZQpZLVr/lwYRp81ZFTqbnT8Jk2MHw
aw56qurCJsiRTgp0pDDo6Kq5Q8h0JdWlV65YjEm4xLV0JkfzQYK8bM9VBORsudKXdpt34SaNKIhp
YuqHqXIToBmiBH7bosMS69gJjPm9GBZaT/10Z6Fq51jui3hrHb02HKODPB+Ev2UJMUwiPKjC8k6J
5dmkGN7gv9BpWQIEczXIeNa8N2rRyeeWvknuV7pwNpbyVjaBPWeEclfoaCSJJtVes5w0TrYB5IW5
KW8VRTifR/1Sgxo9hZEvapU7W/D6WVLqPHbJXrQred5VuuxXUgIObcGVI+/zaHK6tNhWrWBnUm2L
5eLm3aEe0SGk08VCKTTPpQ2MPyfnrcnm3/0KY4uIcgcpq5nhNo/0M5W2VavcVUpzZwzlU6vA/sv1
e2RrT62V3wp1vyOMyG9icJ1avs3YyKQZZeAKxmJKlRoRck44UdWWDrPJU9o+SVNMX7RzYTrssnqk
P6q6MXuNDvK11AqOUTM54IbA9O8vCh8s9F65+12pv+Iqe5Az5Rz8zl6kygmhxNYHwsN4eD1nsqWj
wdNPaPRHu49Lel/JxjT198TkUdFfznFULe2NEVioEtKtHIr2Yk1vcNtDV+AOdTq5A8R+JF3lBILk
9aPmJdGHoWT7VKHcWGe+Ot5HElmsuJdEmOGzUF4PU+MNuXmwKgq80DM1VApVfd1TVu1CBX2rZWys
wsTxvkSiU9JaTvRmN3bDZhDwsAvlvk4GfxhmX07a6yi1LsGDHrLpEk4dvaxa8xbS5SN9IkbGRMDG
PISW+GZC+GWjOTvvxQVvT3diP/HduWYliklQUGG0akdr0tjoGlvtOfTbZM+87sSjdWLPvf6G41Xv
8whHu6kkkUwhW5bQH3RjI90p6hP+OL0wT5w7v910fx7n6EAYDULWW8FAp4IGwiibbkOxvQvUiemP
Ni1ratvQo5zjPW3l3c9r+99Wd7Ypnwc/2i7NQpZq8SCF/pIs10nV7wfzQ42nCxVUfc3qLglbsZof
hvl9FHJQByGcX8k4TyTMF0bpTRr6LEM5cUv+9qCq7BBXcgkC9j//+3UTJyjoCYhopYJvDV4//Abp
simFYRsrayzQAhKVNvkS0VEvLqxssgUD3Q32E2MvR/DbsSqH+jUaaUczHywyQDVHGEm0hOAwEkam
EDdJBeKqV1IkNPRUMRRJYXDiBf321n7eNR29P8UsVdIi0oFiItgbkSd6/M1n4b3BaT+5GB7wSDwm
1+O23J54puuB9PjF/Tzw0QslRVlRKTMDt565aX4ZlUuykTP6rN+1W16eKmr/bbv/s9X9x/bw6B3K
O0sPhyJBtKBo224k4iidD/GQ7foWhUnxoXEYEwX4ODpTb3Cd6OX/460+NofrnHFGccpC3+wR1pbl
7yTm8JPmT8ZsHupF2lRNs6VgVtpF/jsfnjqZZTUfWfbls6qA2JViBx3Tu58fhPxNMesPxwF49FrN
OtYsD9acmGJicOax6Z9IaGJ2/QbPWKnaIHO9/Dwk5AEcmXxehhuRmrXgnoQGfvs3UAxUwUkQ8XUM
p0nqNjCshE9pTvq7Iizgy4b7MIQsXD4k43vGDiWYEd7I44lmo/Ld/IlD6r9GXn/+6QTE9neeJ3Wd
oQvm0DF/U4voqlSeww6gqS4OF0GIMU2st2kT+CYA3CQUrgTkZUmocFr+iLNG2KoSgob0QVeSq15s
fqloYFsCyoY6u9bM1p1y5WEUtYtJh8c+HkbO90GHGC5YCIvszzpQyUvQsbmWrwdDO4HM+BvGs774
n67w6AvXRr0nQY0zHgK/nOJ86KnPuqtc9y4ESFvehpfSqfl6rW4df9smwXrg5KjyWsfGnrRV00mb
WCxab/YgTD1WWyztO307EjXw31gA14q8uJJWYf8cHdmnKu04z1PpmfA/AyDmM7kuAnz7p6bKdYL4
66I+DXT0prTG0FalxJuSprt8aZ1WP8+y9xGHtSh/dPqFIEYn5sh1Cvx7xNVVx6e5uuu+vpsAQhs2
Veu7aWnQfkRIIcKTKf0yyprMKeWQNNaJz+G7/Qood9qbGJj+Di2PtZx1dOJmls1VARE7QBz483Tz
3V38vJQfXVOZyDTZRSofipi9C4PkCu2hNeNNFz+affw4SJUzSf+syORo+7Be9advXOl6WakNrsoI
r1qwXWZSn3gJ/1T8jx/V58s6egsFLa6zqWUbZrTdTgnp6OfFWTyq7zStnyj7GficQWEs1xh+0EKV
Ljv/wtT2KUZ/SYv2wX4YpVfkGk7H8aEI5ruScFK2ts6U55dzHb9iViJKELrYlIArFBt37vQTK9T6
Rx5dxJcNzVENeRLQKqcNz6YMMCfzNSElLeW3n18A+Zu3+ssoR2+ANqao6kNuVRBV92Mt/Gr0xpsD
ya4a6XXQ8/2CFHUqDJSUSoz2PzQJ/rDcruouGrQuS5hslZozfDw+6GtQU9NBmk2uAmn2ZxkOkVZe
jUvhk1oFQ3+PGmsfS+8/X8Pfncejrd/RG1WGg9iE6+OuUZm6y6685/y0QQRpPVSbUzPcydGOXq4O
K7qFgnbdow1ueFYfTJd5dCO7tOhOfJ7fTABfHs7RJDeoidGF65Qzw0Zvo4f5ZCPmm6X+ywhHy1Hf
zk1YdFzMuOdL2SZ+tx19YZ/t2xNf/XcL35eRjnaYczrJRR0xUnDP7jrYVD6KHE+4F7w12FY+T/1T
XeL17vz9AZHIRooj38pxb7Ps8rX5yYiK8iDiT7Y4skiEPFcUa35+A+X1K/lhqGMZipbEWTklzGni
XngiD/ul8OMXhfTpNwIX0s2aPUep7jY4a5z5UTR9+a24Pp1B9/2M8V8XbBy1uURMU41MCqwPapjo
qZui+hVop6yK35099ZXuaWqk6ACuORolGqqkWzhVeUtcMTfqHKoUSlooxfEL5Frn1mrir2w7/WSw
i7q+jkf3+cvYR3NiE8pRYdQ8RxFJdWCUB45koS7alnK5VAQvsG2exK215iZFkatL0tlMRaauzfNy
EGE//Yb2TanrUo0lvzdGr1KK+zhEddJg6RYrrxfvKaHZyKSoPF4r1bWRGDSWSAgP0Be7RkAQqlFG
MlxJ7SHIxs6d+j7fl0Hngbo7r3U8UoMELQZqjirUVyLGPbMid14mMYR4gJ9fu2+e95e7cTR398Av
Q9zrNL6jg6BeQg4kWOrnIb77bL+McTS3QrCvM2U9Vs96u5/KbKfN2A2T3zqBIHlkPWlzAdqKBOU2
eI5kcAppeS2q2VZkJ3HiTzl1uevPP20cItUKBKXk4aubWd7Pwm3hJj5RSogqz5Pmomv9VWtyuh3+
/T2gWSIDtGRPe9wfStCziVnF+oI9Icg3EyRUR9oiDz2vDDdud8m2ccazk/bLb6/3H8Met4OsVlYm
ogB5vA/E+N7JH3rhZX6+IXjNAHBrE6IRvViu8uvn+/zNjoBm239d7Z/179NtNgtDM5pyXU2X0FWF
6jybLeLeEIvXrELz3GzQo50y8n2z0jEoch7QA8rfcKoySVB4WHKIrDvYFgSHKJL382V9O4JOcPXa
6lT/Cq6eJwOyEWwQ36hh+5LycjIgjULTd9PTpzGOpqcEtu+MsphDia5VXq0bbp0adiGQya2S+2il
nhlSpxNfS5RCkTF9DA0dqWWZDhbIjTVHpTf82qB9ndy2g3AjaJarVfdh9GKk1gF81/kEWjir15CW
3xnS/2y4kYRfcWu6ONqomH+0QXwZmuJVNVcATxMS1EbHrHRfVcbzjO6Mg6P9g7/uV5A9oYjDJxhf
mol1aeTC2VIOjtqE26UgahI40lK021B/lRrZY2h0ytOBiJfINao4vxwhPLlLnGduEUX880tltDxz
CXwNVpBaKHd1AizeRMyq/BrCDEtYxk0Q7LisdipUiNmIzsYIto9cweMU7EZGGRG/idX5XGPYEJsL
rXsUG9VOm9dEI8paqG/UMNlxJnKGZvBQxFxogfS7JeW3UhZ7APEJrm3aKjp+oETp7FZJngbBvAZo
tgusaJdZqYxeV0u8INAep7TEyKV66Rzqbm6qTsjcH7dgz/LudS4XSplK+iI15/IokdojX0xtVHqZ
pT/1cUJsOL/seVqm36JS6V4kD7qNCSaiA2juUDw8KG14qcXdWWEJN6Mmyw5TqB2b7wYk4coYbAuC
bGfeysNIW4lBm/7KaKQrI9e8FqRdiuHGSMatNU27WoOfJJh4RsGwrfyN2axzL4IERuzfVsVjmkT1
a5Dnb3iMzidd2cmZfD2ZV2AKXgiEcQii26jGcGdiN5kprBNDvtUCSsUzGuWh2NDr2gaafoGFyS2b
1hPS7LyubpM2eMmIJe6Gt9CcXDEEZRpYdi5K/lw+hC0gJo22jmbgOq7WDtt82YIfS9tzK720osQv
eAhz33pGPGz6KfZGeTnLKLsvRXSgC+02qsnjp4kLaT2civNpFK9nE0+IUp/p5b2S584SZVt16Qbb
CME+EFVllWfVHO+KynJNjhjaEjpjFu8EjIfRElwE42POF1YtN6EYnC3iIVIXQtSvekPdmMnljOVF
h7E2ds9TBgxggtlbTlWF8nsF9Q5OB7+khRGmLeZZF55b3a5JuYqiPBBw5JY6ZsBE1A+dSvNMe1XK
x0QKNmLaXE917HcJQatGQHB7bbdIJRD7nJH6czmKaWsPpSjZit7gjYueYjkhhFqftohS3BbXS4dD
Ziju4KF4lZY5OnJ+TdCumh5/XAx4LzBX0792JZiprTaLnefQUqTqHTUGHaOIVreG1hLznhFdGMIb
7Rn62TVdKu2xEkS7GPcJjdxKbF9mC4OgIV6gZ3NkWsOYf6Yx91UpODfChzYU3Lm46jR114TvHf5K
rW2ddInZPGk4i8XHtT8ldrXdkAsQhEQKjftS3Vb9a5iMdsYCGYsgnklBEuFtUV97jEp63gPfjty2
PmpOtx43cnQHiLKebsQ43k0jbQv2GbbQnostbbaos2VLe0tDYyOKwz7pW0c2K7LUfMhxMAh72M3C
Xog0v0tDpirukd7Njp4qrpIg5o8qe7S2aq6/pOTgqNZF3U+ORIufuDB/wZv+88LyXS0bG/Q/Vpaj
bZjZoKyMKA/7wSF9jbf1hqhfEiuoziZeRgz1z8OdWsfWn39ankmokCeTiHIf+otmPqbkP/88wLfb
DgNyN6pvhOHHosYiKdVeitXQx8jWItxv85cgPbGX+/YiWOhXFiUmgT99kM8XsSRym5RINldwWybd
TdJw4ql8dyTj9/5jiKPz5jAIQjFWDJHtul21k9z+EPn6XehFRKx5IKV6H4KkSx0bI0/uh7e9k+z6
x1PlglNXetToQBggyo3Kn2GI8LX6Yq+UlfvzA/t212EhI0elz/70uL5bL0ofxTHv3zgnhNZ322o0
nKQi+FJ/+TPSPxXxcwCRDu/0d/fv6z97L6u5icOo+5///uW//r8LAlol5v/nIKDb17jo/uW8f49f
v2T/rP/qP7J/dPHfKAxTHUZDZvzJJfjXf/mP7B+dWCAeD97ONZQUxA9P8D+yfyT138Dkw+3WNVKB
6F1y4m3Lvov+x79Kyr8RY7FS2i3UuIrJj/7c5PCjvPrfZ+L26L8/5+mQKvB1c7qWrUnFABylklAK
cf1omkqnhD1w0pKqheuK8viDqvdeqe7Tl8SUdlHOF9Lk/qhll1pBTkeFlMLUvKzBQVpqmH+FVL+q
pnTX6Z2TN8RcWLV4L9FGDTPJX2oTsWW+U6Tfco0pM1q25LK64yoACy1Wi34rNt1Wr4X9wslclZ9k
JUW22dmVKbgKpNOETtuQarhOBL+TrSedgKE8Ey+UpN5EquBU8Xu9fChM+KpOtKRe2S3wkoZ9diGR
fMjeqxuATINYmEDvSwbq5TIEJA/8kSyOrKeqW8lQFJmX2fmbLHSjpPlzc2GM5GKZV2TO2IRZ2JM5
2SnaTo2jfjE8LMtDnWcb8GY3Xc7t4dw1qK8pTEmh5+CpPi+EYaeqgmUPsOVKR8PElaLdWYURWXpT
owLo7rLxxdQfU0O91fLwViVIco4RbjQClYeLtKeOShTqDNpltSjXRowHh0QmXXBljNYseCHyqAYz
PxZpxyAhQq9uqM9vJOBKLcHXWLqcpiTPgcxdvt3NJEES0LTzNJ3sRnu1VLivOLgX3ZEouMtxTOFd
gddX7xqpAWpQeYteOmJgHlp4EB1RpItMdMoqmQpTn/qgCzHfy5T+kFdXAWmFZUoxRD8QNbjROza3
rP1TsOmkh7J400YBL15AjuDVoAA8QRxShQ8LwBTDeG/N2tZSvD5iAG4nA1A7nc3yWQ1AIczlnTCH
tNkLe6BEqJjXQiHy3AUPSsOWPehDDdJz5g1Qqq3IWSaeClyRpEqMGPtY9QW5R7B1B0bsNWifYYbY
gUncMptSnPZe085PU90Qb/Sc1t07WHIyTMIr0t6uzDl/xhzs4Q69tMLxUhgohHa7mWxzoWycMInd
Rcy8rrP8oBHu+zFyevz+kR47cfLEOQtc/HsZd96CxicLIJTi3Msw1ynlzmqbcz3ep4a2M7gdy2Bu
syze6AiD8/y9t+rLSMtJGsoOxvKQw21LIzRD2kdYG17VBsjpSt5L+KumjJ0ysstQQSqsnXVCtAtB
e8T06hu1PmuR3wVaeU656bqu75vFAqlHCI62EHI7XXVyzyEAMcOAZLnF9ZzXLoKYTa0U25Jd2YSt
Ooxie2oOvFEEViroHkQXgZ/dJ2cY3ececU/5tMyXZZ85M/W9nO5wXl9pUmfryQdvk20Ukj0Pb3H4
EfOkhOzQKr+SjBjVdnSX6FXg+uP63UTx3myHbPZk6yaZZ6eOX5o0uArE3MnVaTfXH2IGHjLUrrII
oxZ542J/07ZnRRLvI/VVj9/qQUUn2bhxrd2ksFkN+VZijsjJPhf1+QwXL6CVyIEUWYXNtpe2ef0y
h5B7ycKdosGupz1SC+JkcXjyJPzMRFjcN1yA4OnRXtGuezSSy5zRpJqdXpg8aS72BRFodfEom3SH
5dLroxV98l6JuYsB6Gph9SjvjPApyw4m+jRjYI7Ir6yEF1P9HeXTNhfxbMz8+8htFmzEGrwRzjad
StHRQ+hOTStlRlZwi0JRRjTKm2AO99qkXCvKNpzvY2M3cUBSmaqaFkmngWkd1lCOuCV+FYxnrbCo
cpMmUt+MBabZ52jKN/ok+jPyRTMV+SbhMxLabBkXOVSgGAiMXOdOj1pdKIh6Hm5xcF1FWbUrOW9a
be4myW0R3VmL5jXz5NTT1RBPhNKrfs57maZ4+Fb91kyAYcmzh0SYLDVECliQXX4oOOWF5lM7cHSM
XkdOXAkPIGWzl8aIyGSMASpRzfm9kR1GtvB4dUo12c7Gr9IkNkPKb/qiQEAZdHdJZrhrsXmSJcfq
ELkJcHRIoMc6Ttaz4ujKXdliPkYZp+2WENB2v7hV+tS2vS1Z95jvzjvip+TgV4BLbpg5d3fidizg
d84cYVBVpCZp4ZOyzwroZkXqCvXe0np7Yj9F71UpImg6F1aFaTZySvUxaliJYKcqYcU8120jDs1R
7Eu99NI32AaqadsEmlMQDxOA/g/Be9firVGDcDOqXTO+CiV0EAsl/aMMEEea+EmYX03I3JMiOVOA
/gTKTV6LYE/eU46xBQycOMyxLWgugXI1dz/AUEiwSDmgMeUBRyAXWCNVavFdjQGQs2i3pJukxuuA
LdYi/rXHH6jdC+K+trLV/NxR7ynHxlYrcZsxcWPScDrr2ZQ+2uxhkYMrvV683jLOKAo6hpZyzKe4
LqWLY7HeBFFzJZbZpQgHRmg4whqmW+vzS9MCRZcN22wED2Wlh5hkheW4hQo5beCUPOOUx6Gnlo1X
GfqNPsRXHDtAkSXXyCZ3oZ74ltDYjSSDN5K8tJ9eY6FzSwAqvF+XpI64XWO66RCh5WtfSR2+aqeK
B21tqjbdjzOzF8k6Fhb7JijceYIPIZB0mz0ocARE9aVGf10CopFDa29qTw0ZUeR7bfDbedVCOeut
CCQHaLondBKfBsf9RUBlO10QtApNaQZpszjZdJcJMGTa6l1i5Rd5giKvAGUZV2kbt+4u1fzBQKHZ
JCmmbqBfjWhLkuYpCce3vt7UTDmF+hyaQHpL6wpK28GM4TBTIFKKmyh/1EhNM4vWqbhxgX6QcJSn
unoxGwJwIwBiuN9bKwLGSkpOt+rPz0z4uZWlOaztgiE9Vdn9nL2AYU35yGEoxbfL8jQp2cVQ+hVp
xILCRLDT5WUjQrUzMWlHtaPi9SibxIkC66PrXyaKVDqFkUx+qsTBsdrEnuWHcLgMQwzuHZNh99y3
L82MmEbKvKbnrVep0plPCylbbUhl3rpWhHYbN4ozyWvQL6nQTNMAly5XhPzUWBvgqQjil02oBldU
2K7DrN9r1P2GuUSAfYGS3BEVTPtmC4S4c7tu9LSotsXc3DXyrrMeI53Frg0dEjCZHDO4AiigVWs3
q91ZaP2eTdY24bcet/jSb3Jx3Asr2KbRKG/PW45Q0KfQDWV6cytYw6HpjXtVDd8BUPlGjkUgqyVQ
0fllXBJyzUxYcZVKqR3CkEIfQK0gJ3c7Tc/ajk1cSzxlZz2tetsASbIKjl9YDCfkNis1CB2DXfI8
n7dWd5FW8ZU6yi4ldbeyxP/F3XtsR44k67qvcl4AvaDFNACEpCaTzMwJFpmZBa01nv58YHXvDoKx
ids9u6dXDbqqVqWFO1yYm/1ixPo72KljdC2bDKABx1TnJACe5I49KiBoMm8TDe2qVKb3pr5FaXgK
EO0rsEVQm3YLI2PX+UCEO/3e79OHaFZywtJAsGpHRdw85eBmNkLA+RmagFovvwQkv+mA7FRxSjpx
F8j1mzVV94peO3pNJpqkTymJQ9RmzqBbxwBYbuL3dxY3Ty7kByWsDii0XRfYpTUoPsd8pX74PZjC
nedfVfwTMym3qnclRarTKM9ySzo2TNs2vm+tBBVp7tZSPGIIiNhCh518grAYRysKF/TwnkNfcdJg
tDCgq36MtWy3QeaiU3ISZg8IbTeI9a+m/E1L3k5ETOTBf6Vd4ISSibRe6piCtK9xIOiq6tgYoMTF
xqnV4tfZY/Cfj63zx9WSQTS/rSQqX4oIzZpK0LInKkHvUBUTbdjaHTA6y5zkoNzNUqvaKQEwfvKe
mlOKQo6NtMe2sc0X/KDJIrKd9R/iy95/CWq5sHsMHqIYfSzKQ1OstXHSz78kfQXsskWrfqNuxF/h
U3GTUI9ahZfNTY2znuwy4jtJ76yWE1qRKEnle8TR5YWx7/bZfrBnLqflWE9fz/SSOfp3NBm70Fmp
YJav/zg+keVplpKUOFRhHWWLj7ijPUw7bSdvKeJspbX+5/wq/jS6s3iLlo4UQR61MGdzert3JwcX
cfoGjd39Ze0ae84nbEVf6VQtmtx/DxHtdmhvELQ+tRtFXUsNf36op9K4jwTB5pGA+t1MV0I5jkv8
6ym9UBeQlH+HW7YZc4qqplETTqTG7rXjplX+EoNVZaOLy0QzkZfAL0z9RLKjXDvCoeoIc8zuZq40
pJ8joM1NYcMNX6n+XVwm8FE1uIMYfEF/XSyTqdW9GHFsp9uGD5NTIzWRSQgDgALZ5VsA395/8dHO
A85FurNdMIaAOoFsUV2RYnv2jenDxPbI7k39tsbQ5etvtqw5v68R1ZDFdyDiZ7NTOQ8nEaEVbAyO
3MEbCCl/eHKowDrNbXCf5islxsvxAJEqOno/eBfMa/ZseB20gkQBTMKxUj7LbrmrXrKXwc5e9S1H
/+pimXfxctdhl/0/4RbFW8sUxgIASuLgLuTgXMAuj21tF+2j41qB9tLyPw+1ODBbrS4KrMcSJ8Sv
KAHN4EUPufztv/le/x7Q8pAs+8FL4RrPlvYjgqk1atj+0XCNHQppR21tdcy/+fP0AWaUVU7KT74F
Yi4YLdtwjgbu+Una5D+LfIOQ2LbYlt+oKZDi2fp3D8GtbbZbIxNcmlFdY59r3Imc0Yu1kguqGeR0
th1ZevIGagAU1WicrczopSUCzJi9bcD3+HRKpsVoYD2ozwdz5wxX9UY6iXfwjRz1ZVV/4dKIEPtA
aegdOiAulmPojUpmxryGk3wzfJ8Vb41T/ie2gcFs2isaaj/D1SNsqeoyj8uatSU0RTOZyCXqRIeW
InlVDqHy2buu8k362l2pbvYYOMUpvCJ3H45h4PC2v0rccNtuEiyynXhtmhf9i+WvWN4OeH3RqPHL
9P3+i36MYObft2J4Z26xrXlM7DXQ44WzZtZYwqWVKjVQeXlxxVeC2mI6RD6cXM1TrZy8A3jOI0Ke
t/6qpLO06J78PcCzaPO9dXay9XhXaUFHNO/nnLoZJ1KLH2h0MbNoedjjPjlm62pEn2/DeYwg5RVk
ZHR5KTVXx2I1ZV2bOrNOPooe3E/daT4PMje4L/fve+U/atv8/60hM0uT/e/9mF31J3v9/Xrei5n/
g3+1YqR/KAZSfTTDZkY/y+i8FUNihc2nxcHIBXreipH/gZryrAAo0ouhnsEu/1crRvqHhcwPcj+o
GCOUwJJdtF6+asW8dzc/Hs+zKgeq2RaWieInKFKvDL4QC7gsFRIdexRBI/QNVIy1yoA6PuUnJKo3
A8ZIsaZv/K7eR6jXDRSQBuHFL9rHTh93hVT8vUr+V++Gzzv9469abAQzFlLTqvlVg/5qoDSqQCk9
+0Z3f4/w/Jl0YWfPIWCgaGSA1iezVcSkPS+NKkJsuyvJSbYe3PuHWfelogOyvrfnk+LzRP9PPG1G
P5/t7dD0x1E3KVjhMIcceoseSQfJx9vH4C9wp9pBTNXRGwvlNysOf6yM9uKEagYFHajfGJgsMotB
68pIQpTfMdB+9VUkqy1aS5FOd2N6SOh0zG5GsLddyW/2SO1vGi88TibqXYH//evf8jkhYOJ5m2q4
cVsWp+rHiZiqVpUDgYmvih91/pYY91aLIpn5xAmFiALWhJ24/Tok6L1Ls38WlP10PvujGIteajYR
MgA1Or7mppaU/Tg1PzIkIenWDTsDhmUwiDt9kp1QfJ1aKtTymz5rG8N6H6TAjukC1tCIa+0+KEIk
Fyrjpsyk/VRpTwMgoFALr4XC3xV6tYdafJ2pxlYQfpZIP1tDdqqntyz61hYR4GQcwM2eUiDgOFo9
2N7thjq7bzpQKqq3G9XHIa8fkIm7FcWj5Runxsr3Xa2izP8Wx9eI/h9mbWmTejSMEdvX1F/hYDrC
INmVFaFNWh0aWYYcUrsUr2mOhI9Gn6J6mTsDnoG4GD5qZrxrJXQkInkvNmz7bNpXNCanukDVT/uW
lNw/VNrRenIEzJyjtrztFNpn4rRBdJz+kQLhW7sLcW5Aw3xbV8PJUqYeM4GfRSe5Av2bSUWLHhnp
SkUpMKXmMGXeb6NXbmLQS5vSqncebsp1He11nrFikF3HggWirjxGGJp79K3wmb4KKRkFHtrQVPcs
8MtJilprAGovRg4lUfeBKl/hU/SgVimKHVJC1U3HwSs6qOWz2ZJ3pvm2NwacNCwnN6qNLJZ2HuJB
JAvbVMOe3az34vAc4O41hX9QNt1nJuYG2CCYlS0AdNKhZiMg4kaz5kMiu3GHVR/9ZjXudjVbJxJb
RAGKbZ8B4SiyFaulz/nex+2y2Lk1sHC07OrIUaabIviRizdN9rCyPS6eDqYEcAio7ay8+HF3YPKl
IsYxRo54n10Vd5QlbfVOPMDzuJrcGY+y9ia+kFAyKuwTJKyKTZAKi0NA9ftMCOfyvZnETmmm+JXS
k233cibfWpp36NiVYx7atdme+ig/8c/daSxnZJ9wj9Ol3dUdJhdUDqv7cJa29cbXws+3eRCtXEUX
kjK0iDg3ZRAQpEhLGqEpAM+rG84rBNOf1L+yu/kN6DngREuoFN5G3yrf0kewQ19/lEvf/Tzs4hGf
t8NojANhy15y03AWo4HaEKtr9+A808t76TzO4kvQA04GMWB9yffBk+iaz+UNRklUt/elox2T0k5u
hm+Y0giOthb60k0AoxAPExX1qk+GKQFVzKZKkJVBGg9hLEx2j8OW8wux/4OQ49ekvJidG16Zvzjc
TP+0Lmh6afCyLIu8S9EKQYTo48LvTNbU2A2RM+oA+OkQqqg6DeXDwJNm0rPd15/00iV0Hm3ehmcp
QGWZRaorjHemdwjatBdGKuhVsZVW3y2XVg/cYpFqIWJSn3i22JyqDSKYiLDvLFRibDyqfTfcld/V
76OjPdNeaTbCj/+8fiEr51EXAyxrs5O9jKg+9q1GfpC8F1Rhvp7Epa0XjySCUEUDEijRRFseHZCH
RwsD+9CpHJmCk2rTkjI35jNKNzYiRLgi2IwXCnN9q/NoAsDd2OobpqXfVlkR83iWe0fVqfyygCgB
vVf+zj4oFcbRT/PZt+BY34QPeBF1h/AYXk/3SrVJf3un9HGNSHYxYeexYCJwp5G4L+GKAkheTRDU
0NFu41fUpsETCpvicYalfxt/yfkm2ANj5BVuPH098ReXFGe1AftB4iPMCe7ZYEdJTIdYZbBehzzC
GKBmAVDAWCumXNqScCLoFtA1oPu02JJWbDWp0HPfBxpi/78z1MYLRK/V9KlEuujrIV36fprO/gfr
RmNgWZnFUwtI5JxbxHRiOxA0fbFmgbrEfr4vVw0tY7BzCOpTRv84bTwJewO3vtBpOdw6R3S1vYZN
EtebC/gD5ac9nb7baq/s/LvqFY2SCqWrX9G9vnLJXzpsdcjbzCjnwScGYi/JFUUljrig4qFTBE4a
jbu2QV6uxmfFhNM78uiLVhbNxWeWzv2uKoyUWV6kFihH+W0fxTyogLZ7EC4KEG9We6rK2E2R5kJJ
1c4DPIDGk9eL11a+pqQ/Z/bLPXr+Axb36DjX5fHwpuaOLZeHjojBG4smOjjwbTn+pWb6Wr3/0qpi
X6LsI4OjBN/48Yt3g1CUwogve2/HN2DoqgM27idMHapNcCNvs3lvOv/5Qj4POf+ks70ZF9jUjpic
OCZAdxXlMal3v46gXLq8dGq42nzoSp/sKCWOnQbJHNIgSDVaXPxMqUJuFKTtUt0WcnSOWc66WuwV
qbdr3DGNCBuT4lUt0sOEWpnU/05l1Q3q0LUK7zBkeEa8VALsvDE7zGpkbdkA4gMP1Q17KwUR52vm
FRoSh6z9lSgdOj3FczO/aAxkwU1l7VpZGd+yuFikhl6VegagZCpPvtQ7lR6AHfCgezBesHRC8Ab/
GTWPb4mZ2K33YETaKQBBMdXZFkOeKZveyQZh+RLUICcnDFx4vUD9jmIyai+0xUZeOcCWSuLvpwvE
V9pK0tzxWSan6KC2GUyHiNodYnyz2va+OzXIwKMKeQMLy/7/UC+8eJKcxVzsKBNB0tyYY0LqeB0c
YRO7vP3eqAZvQ0QrN8BynwFvPEQwzJAx/G+W+ln0Rb5aFWKDUDTRARhuRMxWhvLb10v9YsZ/PqmL
YkGXiWbfKoSQdyi+8FK1kdY/pLt5XjOcQudma4lN40p6qFwqEZ3HXTz1OnGQplEirnnt7fLOkXhy
0NOlb4KQFRW4e88pXOOI3/MNBRp3FmlBvs7mSKF5OewQEtuP+zXDuyXjdLnEloUri0qQJMX8KnTy
72lu2LmNJ7Nt3NdXms0LebVUdun8nK/+ObOiJrksEPkJTpsF7GYn9m/D4tssdff1B14KG70PydBU
ZLJJ/WErLE5oKyoNuaIK45T+fQx6PIgBfZp2qP5q+gHQFUqHNb2oHmKUB0vndrAcqcVeqoNtOyIl
iXuIkloHM5CcUVLX7o9LJ9H5r1sc5m04lH0wmGTRYK98bMcG4IhhC0SjTl18XzAiig/jCNM8b+wM
8eiwB+FemMesnewICJaiircrM3bxm2BCTCsNabFP3tXVpI0TKOA56WbPXzV3wEe1U31fXiPUgJrh
A4i8nbeJ0s10HRzrR+tQ3lbXwJ/WettAKy5c6Dhj8wgQVTxClxlFk3pNXRpW6AAPjpIUiPqNOPwU
mn1U9rj0/B55meemuakC3fHFnzGMUDBeMCmrpn9oYusp5jXp9UjT4X7QUnaQQfxDXXKgY4E5AGYa
F0CqeFWgdRpZ+gEswtUkcnXJDWw4iGl96hbBsyH+7vBK83tl0/bzSVep2xrTrUDqdjlQZUn7NU7T
KTV9txvu8/wWv7et2D6rJeyYBtR2MWyktjjohfQYgVVTMJ3RkhCYLZj7mdqNviRynI5nRaA1v1Gg
/RlkmAvKxbHMHgrRuFZnVxl0jfJWfOtZm1EfXHUdeaUXp7YZV/tCACcV64c8NSDcGbapgqxHaTFL
A0fpQPTjB2ZWv4HQ8vj9xU29kdsrU34UfQ/lxgkdZsPWBy4velJITWqPWf8s9COcucTu1WKbo13b
J0D55OjaL+EyoRzq8bYEFCekj16KyF628wxKY1V/0useIFl/LQHxNG0IIMhOk+oG3/DCgKvY3PV5
CVIODqNYPsYJiGmL79GkT6FnAWfDKssAwqbRpJYkB24wLAdacNl4TPzW0czATSjp9j1GcjQMWnl0
S+lnDO4+HQGvl+AEJni40DVyXH2UVjiYamF3CGzhu/VT1GI708Rdl/ysxME1K+2oiMMmFFjWxltW
6W6VlqANk+NYxC76OraEPE9MIj/wCDPeAiPb6QbYuAANH8E7phgwJsm3TJZdQfXtKC3BUgN3Hl6E
ItkVnbZJRmNrRJZTKOkp0obNhKlxizgqDOZ9NBNieQmM1F+mF6kvbAr7MCTrjSqVuxjGo1QDR5aF
jR8J2066ixG6ifXvhv/balR4KSelqLediu1EiK9j8k1oLQwaC3Cnz4FyI8AZMXyHlWKncrxNVWPT
GNEtxQS366RN2IHJLiNuuHLnB08JlbiElKsWC1ggvY3lrNMHL/PHySdjXw387r46tX6DaC3kYIHX
p4Ulqb9v5czJBm/j0UkaRfDfrUMDys5gXAum5yQz7aX7WVqGK/QdqrukjX23n9Iay3oaFMquGHrs
CMeNB2uiYzfU1KEN66+svm/C+FEiCzN9LJ9byVGU3744aznPNJNZz9au/AErjLsuGkGpYnEoTNsy
wXbQwCGWJM+cMrrYUvsWdPJjHOq3vmT8pbBKlABwXjIeM/OVqdRr81SUD00k3reYyWGidR0Mv5M2
5P3S3Qqa+EKcp8Efjn3Z/hL5xB0GjknXbfVpesNj908B17UxwZL2rau344sk6K7ZZz+qbrrTauV+
aoAI6wqYqukbNNmjhtytN/pPcqG+SHkF9p9eBUTltIG1I8I4MZ2R/L5C2raqUKXuWBWKPv0x4VGo
nbUdYDVFaeykFVq6YFyTtj8GsnElCYWtirheJBJo7+a6MSGUlEBNdeynwhTPc026q+pwn0Qltquw
i0TpKkWrHodL5I1jO6j0B2maOItic++RI+cy/qxTZguChSYlDaaN5U8nA7I+aiM32Tj71oJ/V6Vo
25vlXTeaL3qHxECUFX/GfDbz82M7Lof90HKt+SksF8qpenTSuvRnHedPtBPYqWhmwzeJjlMDNRLW
fJGM3zgFHG4kMKJvKa+q0jwqne+OXXUMecBLZope5m0rYI4pm0+aYEFaaWaOs21GhuNlE+U+f9NN
vVtUnAkB+voZHoSQyhEKv+lV4bYf1atatDaNlO941joKlWepg62iKWjBApysTLuhruQZ9aYd0fGX
4UEJ0JWmJwXiowwbucX4KfRu80Z1PF14TdThFHntd88CeKmA+s9rOF3eS+brW9EAIoz4bSj6J7mB
y1Ag/Q6H2Z1MwGGZ+KhacKlQUQ6Nn31pHkKrOwSDjgAYlR96Mg39PEtptnmuI4LLRpa2IUwwsVfu
ESO3R7q4ePxRnkr2jY4GbxRilBt0as27pj/Wkrjz6+8V2z72ra1W1ahoyUeJRhXsta0W86LUbptO
cevCtD3trzSrficW+rmjBe1e0PdD/mLVL60sHgmBT6yE4+KDmKi2Xr/W0ZPBttBwX5VHdd/Ez4r5
xmA3Wm0cy6FzjPB7k/5I0tHxitcA6/Bc+y61wV6rqoMP8UXjumhmajlFPqlEC1UU3LYuMMPUOcKg
83E8tnzaMH2uIJ3rHdLbfFGTMqspXOWAiwwpdjVQ2G33R5ByZ1J5xKHA7Oklmt9w3r3xGn0DV8J/
URZx1zMaO1HqvRQm+BaPmx7HARMSe9JwB3c4hkKlMmJMNNlMbXNVB509ojJUaCuNn4ulk1khWEQt
ESTvstDZClNoJa0QOsJ+2souKi82rPWdT9K9DvF5f98u6yRULIBKWdQuQGp9LCGYWjmUGH6GjnE7
XCn7dMfmPPSHhEfF17nkxQcFVGuwC1ShDUVfZN852sBG23IIcwtiDuvO0jkiTrkndUN37wHXbhLK
318HvVRVBCmIoosqQyZXFjEtCznnyGJ0KiQf/Ns5QDGh7v9k9dsQrsGQL3W3VMlCVV5HMnHWufw4
l2WlpGOqvo8QNhIuq7cKULvR7Z560IMlmsT01pRjsRGvpmt5P74l9n/oVzE/cc5/wrtE8VlFSPXD
KvcnyjWR9jtD/GrU/gTd/deTeqn68CHIoiQc9zyT026uCT2Kf821h+mE+nnwgmjMNt/qEeBy2Acr
76MLT5EPQRcLtZfLsMQjgPKDUGx08RQhEbMyrgs1ww8hFquliQyynmQeV6FtBBRvZ8SAh+p5heZF
3V3h+2smvu2LR1rhLKcJJtIzVVdbxZEDCqBPo13CZufrn7X2qxbvwqhpow4wDHXFStpr9ZOfDrZu
4eirw3Ci3OKHKwEvFHpge0tzZ4xF/OkAyqy+iAeRl3+L40HGDS02s3gFCvqAF2ACosFrQOA0/i41
/kcQsf83mf1zY/1/B5I5eRpm4a/X7P88/CnatyT8dY4pm//bf2HKzH9gXEtpWaTipwJK5MP9k95v
yP+gkaHqHHSWha/8LDT4L3q/9Q9LAcT5N+2ftgd/4L8wZcY/VDRDRFr/tOR1y/rPMGWLF7o6SwTQ
0DUtSVVV8xPgnQerMIqQFdwqaCDxTDyXeizpU7v3wLxtOrkpXnNxCn+k4P07GJvecGMZUbZNDIAZ
G7XXup2cCmm8rSQdrpsJwhxWpZz5h7P5vfv7djsHgS121PsPRYEfaSAJLYLPBqEAIvTWhHJuBVc1
3Tsv/9WEip1m5g+6KNdV2r59HXBxDS0DLrUZBSMMdKskYBKc1PyvdNhBYd2Y40lrVurZS9bB36Fo
N9FLY2CMcnEHtViXhAWh4I1mh9n8tHprNq0jb6Mbaob7tcbk4rD4ZzzTYHnxF7D8j/E6ClW1WBaF
O2z/dlrtt8F+XUhz/mPO0pS/w5BuIecMJIP/8zGMrieF1iWApijX763ZR0eJdromr0iEfh6NrABL
UNhJImmKuLzZlCkPe2MqXU0CYA0nVhhaO8ZRLIsmVMZGu5A73uurvaPPW+dj3MXlNgqKIfiFSFyM
XEDI19f+/Ridus2vGY5rcbneG7zXVhtIn6eVvIimoITJnAJqYJ6Ps3Qh02O1DhUF6YtOaOCsa9N3
MW6ql0pRsj9f74HPhpkyQHyLbAwhERDHy7y2rMMeqTe5cmcNcGHTI2ywqa5UW9k3e2kX3UxufZfA
rvBvV8Hziwo7q0flm+Iwhq22Ln0CfVoDzF8+eO2qO+O7OvuCHi2YHHMVew0csEhT5lDAAlQThO58
VC9peCVW2HrSt42bi5mDKdPPJAhXCHafj6+PIRaLJY+9PEwaCn9dacSoTYgvhoWUexd0z1ngPUte
obiWaq6k0hdOFirzFsDlWZAJzMxiC8pT3AxemLRutw3ulKvidjiR1P5Csh6PIUpgq0Lu79CCj5te
RTaX1SnyNtHRvvy4OmsDj8ZEbls+m7JVwRHuTdx60SfgkVJv9UNbYO862VD6N+FtlF+pkb1mr7mE
nczfk6aEyIMMwBpv/sVviAQlCoQpbzGT9u7N69xVj+j4jq5FyW4DivGH5Ro/DTu9iu+oajrIwdAl
avfZ9WoF/NMJ+PGHLL46L3nUhEV+CB7iDgIhZiS6YbFmxnrhQPgw3EUKHJRpNsnzcMsquVOHCnIJ
mAE5mdYwGMtu2z8nlpwBkDPTunwsFRkbKFDK1jWkTe8qjjzu8j80Eg/xEw2FDYpY/WO87U/Gyu75
fNTOBwFLiuOOm2QJekQnosrHvmndUcRJbVs2P/Rg19Yrr/hL84jW9JxdkQp9AgNUom4JZUbxTxB0
x8IqDCTptswbd+VQvTQaIFFsSIoFZH6LA9xUBi0w4pFVQVXqp/8guji3Qa9CByBPYKxIdo9+4AYZ
x6evI18e4P8EXvbNpx4AjeAPrdtSoKNPsKvCfa5px6+jLIsh76tkRtHIqmlwUS0f8K035kk5Bh3b
b3CUK+XNO1g2jG+KIRjorCUzFw5vQweBpM/MDJpMi83ui5lXDUPcuWIxuQj3b8q836yM6NIXO4+x
2MeqqhXFoBGDMuWzOkueXyUOOuQ2AiXP4JRpPtr9fu31fOHOMAABMY06qSHw+49HaVviXgeavHOt
utwU/l1pYu7Sp3atqlvUDzeCuJJJLfno71+Odh2WnvN9/+m6l4fJQMCFlRldTVtrc13bE+yRA6oa
QESA6hUujrMhfpbjKdjo++YG8QEYGBvvdWXCP+nLc4Kf/5B5as5yHGvk+SGk8w85UOam6BTu0sNs
p2kcViJ9zh6JNC8bXlKQe5bGOUFs4AFQqK2bgf/Y0HAr7lIXxMJdddKvfG5oV3TMfYiY65tw1+7X
gLWXtuR5+MXKyinlxkqttW6c6uiWdOiOmGiViCvlgUuJwIdhLu4IP2bxWCnKbfOe9PGkRcrJEeay
IWq82JMGf9ZW77J2+PdiOpvZeeOefUMfPKge5YQMrpoZFcGWgVdguXRzj8F+QrnLWbv5V2MutkxY
xQh6efN0UrZ3rI3sIkPq24GD1tTGGDc0n1ezx7VPOB8eZ+NUfSnuyC3pGXnjbhqnDUIgm2y4/3qh
XjrmTLznJAlmJ0CIRSZnZVPT1qLRulrcu17wWitrAp4XJ+88xGLTtX0RVVVotiT72Tt/Wv7TYV/7
oG7qQ3tr5Qi3b1bRz/PCW+SLxnnQxWUoC8FgCA2rhJ0+34T34U/LRZ/j2Yfjn8Sb1ZL2SkBzQe7S
FegIDU7brkYKI111dBcOE2MsD+ITeux7v1m5PZYl5veNcDbE5RGjxN3cG2Beo0P0u/gd78eb+UBD
9/+7eQsa6OYY7TE+3We7+gXPSmdtji/dI+fxF2dMGGriKHjziAf6wyT9gXA9oS9gFmjHSbRA1ZUR
X9oR5wEXh43o10NA96p1pebYG6iD+6+lGjtfb4i1IIvjBXnRIkTbqnXT6WDimdp09Fqql6+DXMxl
zoeyOFCadlSmUmfuvJ9ZdQ0nfm+5EqJJVzWLJX9cW50XdznQTboe1AY/IapTNUFbTWWpgGjcBBYw
BGyWvx7SxXk7C7GYN6+VlSqAM+UK+kPpPRThdaCtqZ+sxVjMWtJJraDUECdxV/4lhJvqCY2Ed2tA
A7i/9Vdn2dVubZlfenoa5tnIFgexmWiRUApElXedQ6uvOKBAj5z6ZpbxCP9UVCwEKjPlY/3U/64e
4u1azeJSLnH+AxZndKANuYIABc8jD2G+Utn1nXVt0k7NTJSxzN9dgK5UvEaPXVszi2M7MXkc6RNR
Qwt9OxwrdXUlSVqLsDijxQw2V9AysUH0KiIqo0KT/HpRrkR4RwGe3aGo8RuC4jEGD4FPX2tsS3j+
OsLFJcmrDkC0SsNoWZfIgX9PiilwJqESlUW3sfG70FfW/VqMxUErtklpIis5j+K6w9zY9GI0Xb9/
PZDL1zR0XGMusfAWXqyyXPaRzlT8jmu6x1Ek2yLtY7jqBhj0BhkA17pbU+aY/8RPd/RZxMUKCzTk
cnX0L10zABePz0Ao38bdIcN+Pc1W1tparMVaG8xcHuIw7NxCvmrH61z1b3JwSqGIqKxh2itzeelh
Z/57ZPoiGfD8KBXQAMb5NT4msAXnV51x04xO3tvj7cxMamxaIqWEVu1/c0mehV68W/VQGnxP4zMm
6W1QvvjtQUDbdWV8F5Id3uBIGcxFE5FG1MfcVBANcHGt1rkeMOV+5x9Vp3JnJmRD3Sux197in03O
3t/8/4632AFTWCNAGRBvPOLfvc13KNcdyW2QGFl7X7wXmxar8sPYFlmGBXJfCRti9ShS7snlnMK2
AGBI27lajO87L7fISXcZPyO2lXteOi6glOhGovqJm8fNf7OaPvyi+ZQ7O8VirZMmQ+IXCdDY7uXq
HTCBIa6LxqJyXSHuzMzXj8Jd8O3r73xhGfN2Bb6gIl2BZediKupUDXS8qICV1tGN2pkABUuHE/u1
sLK1LXNhSX2ItRgkcsVaWrRBw7Sbu/TBQs6Gh6Thyo9wvsLvoDQRjP16eBfO1Q8h539/Nq9aHgKC
7AnplTFinfeGVmyUoVuJcumN/CHMIn/IZS9GAIAw3TY7FHcKqm3ptXyYoTXTt/G0RgS6UE0Fok3F
gf/R6ECU6+OwWmFMJt8Hxc5M3ns7cE7ocdnd0XL1TX1VPc+7NNz6a9iEzzktGqmqRpUTk2TYkMsL
xGjKUk4TPEOsvss1erhZ8VZPYX+SUqN0zc7H5HaMQOYi2RncFqpcQeAIPWUj18GwlSwsMb7+vp+W
Lz+IBvhME51fuMt6/dgP5ignPSC63gKCCiqMMt7QbPXu+etAnz/xItJiynHAAIqbtr2LrzzIW2Uf
JMNWaPABqgf+HpULJPtKpfoTNt2Dnvev/aA7ophtv/4dny45NikWFmT4SMOYdEs+fvmuMfVAyTtK
6DD5Nn2g78hKrn11OulteZ0rq9bMn/IrirEzCVfWTcRj+OYfAyLoMAojKHWWWu+qduzW190La82e
Ze2q6/C2XCklLvFG9O4+RlxsJg4fNBen94izGhNKFt/qeOM5HTVTbzM+VgCWV6sJujZfaB8uBcJS
M4UkjhLC3Kb4OFCoQJmEpVOPcinCmhwWrUgYrxLfRkB66TY26MkmhSk7ltLK0L5q2fiZ5b76iBP8
cGsmdY6BFb05sISDiWCjqBXNfYEQ7nVbl8kJix1B5nEx1MNR0gUdH3ADU0Al0nTgtUbY/pDratSd
sevC1ml7w/gRpFm6bwzB+G4I6vgtC3qLanEVsdbDpKYz5gnN86BYxdFC4hrpiqC/rcsw3FMRtg50
CWGoWfEQoztfKPK+rIPwUCMTYFvAAJ+8FNBt5SnmQ9L7uujUY6v8ANLRBxucG7DHCaQK0WLOGvN3
No7lzosj/IBhotWApK1Qc0dKzBBRvCRUETJPx9OUjv2VBUdQPXZabwXbHkMFFPTrIECeP5YwK8zV
zLxu5Ei/STIPxV1TDDHjFP3wVc1T+TjosSlfD6hy/GVR4AaFDxOiVzA7SnUD2Y9RCGS+BQx+Nwst
gL2mhIXQtVDJ0k3QFzCy+9RoUsQQ4Qt0/mS9Ck1t7HN8d/GKHGIEhPu6ld6okAdc9qo6xYeWPts1
1oIafJ+RNpTXpcYuUgY0MToZsD5DOzGJRrPp4KWDpzUm7IZMtY88OyU7gBthNUL2MPSj/EuIMg+P
Rh9fomxU0Kwo1De9sTo7ByoL6vSp0QU3zIq7CBdx+CCq1l+NSlu8xUbaoIUiBEHl9KUvP2RWFuyE
XDNt3ZgHI4PZNTXT2hdgfE6G3Cj3ZQb8fgOaWL8R/RyQeDxJ3fOYj7Xu9BlqB5yNzbWRVcG3yIp1
O5hGrNQnLRR1t48jtUSPT9U8JwM0gMZ3i1fZZoS6sZ+mrEr3QW+MfwVjHe3KLIZZEOPArW1yyL5u
1yRqex1WAdTQLjaDCfA/osJlj5e9MInjN8FrwJfPJRD/YYgSr0OnclTSoxDF+kPvx/CKKii0G0/F
KA6+e/Dgw/mEsKKb2yTtw2/oXcePiaRON6GZ0gf2UhH5CDmfHZ8yrtrSzNttYPV9swkKhMgTFd8G
r+vivVnr3g/dw4NJtMZ870kN3eQYwm4B7aHSM+R3sqBw6qipXoMyhr8kNP700FV93ePErgxoYkwS
IGFZ8oxThijArvHy+ISBV/iompO0z2uJbCXpRZSSw9z/UwXD0NiyVog/g7EwdkOr5XuhK9MD0KMx
cYyAokyV6aJbZFV03U0l0vM4yf8sjbpqXH0sekefsPoAs65lh7EJy72Yj8Ouzop0O/kj5Aqj72EG
jAXJatfrP+U69DaBn1nXvqfgCyBHCnLmiLAc/i9757EcN5at61e50eOLCngzOJMEEmnonShxgiAl
Ct57PP39QFV1McFsZqkj7uz0pLtDVVq5N7ZZe63f5LlkvIqpEMp2grhTRnPAr1ADl3jB5p7xpeMe
Pa8FjM1AXLcRhLMsnDYyIE+n0Ip8W2jR+EXtvXiNUF3tFiPuaaWuJXeiKaVPDaiOc0+s2GNVGgrb
BM+KdRdVtHShpH8NPVPfJ1IeXg95CJkj8JMd+KTUX+uFZnIaJeY9BCeAXq0krdp0kC4jQcwlO4qK
9obJ6FA7EmAjrjtt9KU1BCb06bVc7777XL8BJJ+yyGyVPPK+SQMSR7GJw+tiiNptkUPQ4kAOHoS0
8jdVW/Bgj0prvPWGzFwNVkdXZhgy63IM6iJY+34mfJX7Xi8wLkIuFu0nnPQ2/qSmD12mQViSxAqK
mFCG1Xnnq0XkBq2uOR5njjvps355Kajes2Zm0e0kTd8bVUpdz7DugoiOrGJi0yEU/avHpQPo3Lql
f4tFdJYr8OO7zJYFM79Bejo4q/Bh2CsSDqc6JwwCF6DQ++4x6RRppadRfmlJXoRyW0OKNzFDnBcI
wIv3pd59Vc2heOKgu5/nZ1XK1pex7C7MrkbDtNTQ8i2leSAql0CZ481XDRi/SNVZp2fFGih+czXm
AF51udFWVZC+BkV5I6h4K+gZhntx7sdnlQS1qU+9bKN0UrNCCKFYoZVR4VWCc4c3NVjhCBykuRkB
XzLRzacbgExGbrSwN5qLWgzF+1Q08Q/x+2LTW16EdnZ2VlnoR3lTLW6EcmRbgyFE+j6BChBXOgYh
4Rf63Wqy8pvJ4EKxpKtuAuKPXBMuCsWcgUpBW19bnj5sgqCZroOur55UeHau1TX6z7psMBJNJXqg
PSc2X+w17nL/EcEi7UKK2tep7DjV+gyTPJXumacrsArhGjjWhPd40g2ob1ad5jRhNMN+hxGGTSKu
lCCEyyBhKOOFeBCoJRz5wSoq8GKIHCRoV6ZB95TqCQmEle7jYa5k19I1WA4FnpBVPleCOEwreYKK
A0geY+YUYUvNmgkPmXlZi7m1F9RgH46T2HBwTOImLQ083hJBVFFyw/Mx6tLuWix4lrZ1Jzm1lnw3
fFNGYF5uth4QDDsB3AF1SGYmcdEwuu5rWRjmlemLyZb1ot/AVnrTKo/sWKxJXCO1vyH3SvAVwIF1
lfVSsJMaSC/4pikYdQqewxUc2eJIScUys+YmKS3vXC9wYU/8OL+OfBmTgzQrbxS1M/YS1+SuSYZi
q+MBWkOUus3FpkHuybKV4LFsBVez1lZ1p6jB11RTgmetFcUz9MRLVxwCKFA1jgNKJXwTsiDeCDhE
Ie7Ql9u6raV7eUypWkptrt6E+Bqhh1Yb557i4auh6h6+y/gHczjLUWkPkG0xv5mikXkKSd3bMHZk
CQtJ2EdD4uocwDTIC713LLFAHjptSWjiJl1nMfS2SDesfdugx6YJEzbvo15UK9EDZmb7o+7d4YCW
2QoZ5a6eqVKTMNZOVzTJnTd6xq6YmsLRLLV0LRH7pTo2c6g3nb5BVaHZdp7RbXtRD88sWKquouT5
Tmw5uhHvHaFVBeWZGMu6Kw1Giq+lQKt3ah70rL3w5t8z5pdTME1PtdGEa3hK0j4zAmtlhHCnBCEu
zqFckrgPSDP4ChhRSeZPdWPEM7vBCmtqwcOaatVe+liuQRTMvVXZFjg2oTIRTjW+Ky1ghUKkJyqo
GpXoUqVEmTXbKgk0xy+wxRBFq4IkrRnY6XTyGpFxlrMlC46VRrCogVCuwgCYsGjkIjxTbDplpYCQ
VZu6PfqVtuvTONxLvWJBZ61Lg0Wei/laD/GrCltLLxx4txigClIDZbfn2nTbwbTOB8UsMLhMR3IW
OdGVh1A2/L2M+0Wy8josU5omIi0vfQ8nCmPUb/l5cbea4kFc+xJutQIltAeD1PdnK+FhUXNdlGdx
F7KttbB8afkCz1wFAf841bDZdLO/qMZaevDr0drVU9bLmyrt9bvK76rMNsJK/yIisqXDvh0EG1jV
sAnVaDzL8xinnoShyo2EM7spNS81eZdTJiaqr6XINKm9dIGhRHpfBN6EaKMhp08oNXp3Rpy3X0Ol
jVHv4xdgcq5owoMxydK2yjwcmWvd53PGRideW2kabMuon5wQy+M7rYrLezOXpJuISxufSDUJrgac
0bxVJfTZnSRLU4FHLjjK7f9FlpYRNIKy7sP+xgyyLfoI67SEYx0MQnri3X7kVTnTgsCnYBxAjr94
xkI1tBTubCx3sAD2ZQhC3QlI1gyPX77n6IXBx0CEEvSXMVej3pV+sAwtysAb+7V808d7SJKQwbP7
WVA/cA1btZ6Vm0KyOV3X9U4+4xyfvn3+VD8yxoMfsCh3oaEYZv4A/1AU7mL5LoGG/XmAI7WAgwCL
F+sQp4qXJQSogwiZbRErjDJ6hjULGkxp6ILr5Qk03bEC0EHIxdu8iHo2mMmk4q+FuRL+QOv5YZ6Q
GVDvPo2QOFZ2OQg4z8G7r5iXnOiNQMDBHZyMa+cluEJkZw1gCzH4p38gfDIXchZ1gIOIi5YFdFq4
ogYRG8f4jh7hluPDDW4Vyt5scuf3PyECFTPeldID/304vCIZci3M0PHRSJ1sIVQwl0i8wCHvX0sY
VRdcRydWzdGN8T7mYoABaRbmAcScSMDX6W1g1xtYkpgegnWpSbvwygJpK9m5K+yUb6cEUORjy/Z9
/MXe1/JCKcx5zOJG3cwVHvlBVlfKS4LgfrpCKNWhJW83F7n7/KvjkDr0ADbBk3DvI5b/+ycRjVeq
mXx0OnnLkmbcaeUU+/yaDGI9Jo+bvjnVmJr34XJFvQ+xmHBDHUQlsMR+7Y8QIJVrAW3gbrz/fCV9
RODNnRrZRFQNhWcgaculZEWY8tXzQM4bcPbpXtomje2vzWvx22Djl9W6yqWGfAeQ5RvlenzUdrwY
g4v2xIQe2bL40SAgRX1SA3P7tv7ebdmk9FM/wC+MTk6101/pYtj4Z1+iC+CIK7iZ/okFLc/zdzi/
BwGXLWAg214uDAQMdtF9v29xTaFvf4ecD0wYXGGQ9hmfQn7G95JZ+Na7SG26AvWyC2WlbsxTF8/H
A4SfwwfQkT5WqdYu1vdkltogj4n0BhOa75v0gvsGsmS29t38VLX0WDTg+SilvHGAliDWyK+kLFFQ
D63XlrWCPv7WiLS9O++79hC6p7bLkRuA7jG0CprIb1rii9EliRYHcW2h/HWV3CtOCUKuOhN3M3El
ezolS/Rx53AwirIuAxinZLlsvWtTpFiNkijrJvNtDbb+1KyN7lQycqTijEHMrLM4k6g0PIwOT+Ew
F0eVTE9h63ibaWe8pK+Sv5J3CrtFWqPpoq6iV/n28w37seM5S8ajfKSBlgUTvyQ5lZoP+MIjoZ7h
ZLKtOGR0W22juzyYt5/HOjKPUMyZSQya2JVL9H0QDMjFea0KmyC4qzXZDYP+Cz5bJ5b+x5OdFgFY
apT4FITrlytfKNKg9IqQEdUlSjn3YX9BKW41BDd6dmJEH5MrQllkpix8FFCX7Wk1iSLy1FRdq016
PsUTahHZKTT63MI/PFcsWi0sQHyuuZuXAlLB2AeCFTXqOm5uQ7h04VOITI4qPXrTfTwpTi/dwnT8
L+bQpMHDEWrgNrIcWOJbvEt9haDtczHhtNdb6xgLuIKsbjR/O0VlhBg3zwYENHmWabgVyyAaMwT7
CvDDhj/hyivsfnfpUTtGbJqvBev0AzWibYOho5mhrs1iRMlt5lMHzlT98gn/p1YC9Iy4UN4UvxD7
183lKShE+BbVGVEstB9ykG8z5P7zgcyp7WI1GJBu4amgHMANu7hfvbirTQ+163VnfU+QshHQUsdH
+1zUpRORjqxtIoFih2SJWMOSs0Jfpk4yw1PXki+6iuw/GwlqRp+P5uOJMLMrUXicryn27ALe0TZp
Kk3gO9eVT8G1fE4kHAbN8Vcu8L8k73/NehanSd4H1G7+jb+o3dIfLCFZRFkL5j2wMma/f62b//mX
gHO7Op9r6K/B85lvhr+p3dofuirCizE5GPh3WKB/Mbu1P+a/DLqeqBjQZszfMm5fXvH860SX+dsQ
CUEYYIk61sfOHNWxL/EB8m81V9qGGxF2kY0tqovB3omT/O2N825jvYVDsYOswkADBWPDw9u37dO0
EKIRd+ib2SNzj/VjuKWnsPWylYQ7K8Iwduq9MWX+wXNv0fb9EH3ejO+y1VBqPSmlIYOOa+cggGWX
F9kZ227tX5167B2bWEuETynBiCUxXl7DnC3elCYWAJvd7MkFqmerX4d2ea6si80pKeDFDp8HZs2K
1WRPCB/jbHY4MFOvrD4kv3BCepFjTUGzf8jNm3fL+vrXV3rPrV8cVR+CLGZPhAGDOBtB8vJ7yPFB
jf7EQfUr+1qsDzI/2KiIIJiQwxYHb6SKgjyafKHOT/a0UXZliVpmEW9bpLIqxAiVoLC9MXaLWFn5
VMSa8kGaHksDD1UfnbhbT8romSEXZfzA6nyNlMlaDV5l8XqWnU6oEpuDZxcISSVdi1BS811R/W+t
Wn5FsGctZvtWOpOLkPow8niS93OA7lvWzXUtp+dGZT1QDbb9gc6gVTgh/3tW90vkwYmC/KIYXoLs
OVJ+NE2LHeh4LSHE1avStRei6JikO3XWB/QRh5uu8sp0KeRsJw0GX/GsSxdacRMn5SoS7jUNc6r6
SduF07MZUMZ9mVAfCVTEQ6srcnVwwl8E/WmSskvFEPetXO1CSXEbM/+qtMbGwnImwsY+NL5qnbqT
gktNfTWqq7E9j/Nbn55K4gN5QE7K71CcTKOLyU+cNtnEE8JvdE/z6EdbvuKJu4pNiVzEQrtQRvHu
SRNDdLfujGYf0wpKNMk2hHJbZi9DNOv51Q6C6quCDtRcHG3BPODSlmbjSsrBRg5fC/k6CGpb9Ayn
q+8DCGGpKCOXh10Ehtgjon6RKT0mgfSlFdXvYlY4EoUtw/ceLZzLWx2JKdT2z+qyXIueeYW1lp3h
XKail+UXKOMWd2pt2bV/EUX3SaGDOq3TzajRbA7jjWENuLMQUkfTD31jr4foq1CLBMlTgzEpm32d
+I6QhQjeSTeGAPXRol/Z8cjyvxQxHjuRv4oreW+G0iYUVGcwFOQlFNfXKluNHsc4sVWUFFtUYuCJ
r7DOrdp9O15nYUqNuncSdCDrn1Gt4S6OkTXm5lmM2FXur3Mp2nqJsgmtl7i/DyteQNhnJ+JuJKQh
xnYjCzZOTbOOqR1PCAPnVJZxI27GGJjCdZZd0VtCso+y+0rzvo3ouFWaZQe4Egd94HSRxEd9EMJv
4XTtKXdjVFwEkYZdD17kGGb3JTK0aelG/J42UjeC+S3WfiA87UoJlExZu5B9WNpTuG5G4UqAKRWZ
LxUVfon+WCf+ABDm1oF8OwK4KNrONbrSQf571WBA3ZQ3nbKTw7t8FCj8X5c+5X5kEI34PDX1B2Pk
w+npLkb8NJtnTahtLfua5SDhUWgzzTsjmrZJvMv4EJlKx7E8Q7TaEZOXpqjvyZUwAKYnIAWruvqe
yLcJvbxQu8+tn3GtuNTS2fRPSXJbA67UpluL875E/xewRh2jZZHkN5Vy3egykoRPxViuBMnaakWH
Zhjanbq+ot3jqnm5bkVsjHzgLehIR1Fky+j0Gps0/Y5DwspSm5U/pPM3z6cbOb/U6sck3cjK/TDb
NAiPlc5/9dgd98FWVgtHlH8aYea2NHGTZtqkVbtVBP8GjPEKGe2YByld9ntZAt+gKLRKEKEchR+j
VjgI6a5ySVypWHLWVw07UhH3ev001q9jjJxxXK3bIXJH5I1UNmmReSuTRlKixCsg0yu8mmyEZu0J
AL0m7yZ06isDYdMEEk65bwNwAIV0LnrepkrkVyAG+1L1b0PVdBRtnlg2EVZEce+v65CGdyev4oZF
Jnwtx4uqo8c2fBGGgf7TpVh/6bovplHYTevTCypsHdKbpQ7AnXxXz56l7pnW95Rde2jrCeGtrNJe
9n+akTnrhNuB9ahjqmEhdacHZ+FwGygUe5rHcURfDO1kdZKpr9XrSPIuRIxflfJLa4WbWQA1F6+n
YusX9yOTVfEbrV5aZdquaT16pIUtGd6aUvpOH2jqUATwLzylZwFgce7/1DnL6CDSi9T3MrPY0Rjv
hV3E4syEx2m6mYzabti9dV+sxUly5KFBOXFy8pjmHuwiif5pCnzDmx7rLrL7NuLWuK3xQI+f8npa
hVVndyVQnsnHb16tVh1dQaXcKKa/9wGlRNpFaM2m3F9MtDsDMV/JgCr73rsMSwQxTY6CJtkEhbwF
C7ICqGCnwrSWmOgq29WsAUGgrVZVWzweV95g7OUesVzpTum4MfFu8oeLFmjZZN4L/JK4xyE9w6El
e1WHbRDfDONja30JCT3032UfEf+8xozHX0c4xU9gDiuTxykIg2y8E7n99JKm3nWgqKusQLo0NxwT
Nk1p7YfMs83c2lIpcGJVXEtF7qgssD6ZViy/Vcye7bjUgtmmvrpVvBerCnmXYAIiSxzj3+PAX3nl
tBaHx7g/b3pUGMXqxmoerfJHh5WqBtZLLyW+brOpxORRJ5KdjRyzsrnmhkkjKPoVuoS9F2y0Snak
OrkZJ3I/AzGzVOCLQYcYgaNYXxLvMhhTW/ENe8yR/OWpbMN/2osBzuEZGWmjS1s5bfexHO5lhLNG
BYGBnHrYPH8aeFTMTvmg+SoRkXtFZBDgyEbvUyBVEGK65l4rIAyX6SaJwCC1yX3sr2Mle9Qr43s5
So9yh5eVkO21KNiIxkUWt1e9jKlB3RsbVhQtUpmZ9C6LcOQczEHhsJGrb+VwrmfxedSOe05uRuPt
fIFrrbIAfah3kcFmUl9Eq91MWr7pspfKwhFSfxg1jNHjco0Q+E4MSYOtL4IZbFscbVZyP6wCQ3qI
QnOdmv1GRI/dCvMLDO9+0n1naWbW2s/6q1LVtmIjOWKMznLdjPzaGMWH9IePzXqkJLuu8jlTlNlq
jD5tJlwMfrSi7v5tUKr56gFmpgykbm2hnjdasKXZPF+/1Y3aqfedQHYi3w8Kms5CcBMr6rd2VveN
ym6r8h4XxeIbKcu+kg3bCuJVQ0nUJ72SWaeJQYvKx4g5VYXcLkj5mOezHqnoSQEk1YjqXk39y2n6
qrZ8YN0UbrxJZV0W9YPSm1eqNO6ABFzwhc47TcMDzYgRWPbru3AyXsHFXHnleCP0+WXaoyE3+yJI
6qvZGrfNZK5M7Uzum73fAMjBJEDvradGq+6ypLnRJuQY/cFpYnXbiNGVDCWx6L57DQ4eHmr7kXIL
XvLRalVw1FNxoj7zMYOn2qQos20lWkgf2MFjUluhpUTV3K63x6ZcpdkJkaq3+vthAn8YYq7fv3ti
dSwserFxhU1Rcq1dzQ+f4Fpdg49AB2H8Oq3j78aFiJGuuPXscfP5C+XI8xLTHhlPFlTERYkXxGH0
jFd2FBhVhbNzgsz+CIsdz6mzcB84ydm0H9bJNka78SSlY35fLUf9Pu6iVSqo3STF6JvysEww75ml
PYdtt+pnk9eb04KJyyI2T7HDcS6eSbNGAQVn4nV0SrtduYGBcN3t0f51Y1e/1DEkOUWkmW1NP46R
NgC1SokX5vJBGweNlTRmN4+xX8dnwSZ7yF+6r8Wu3Zi75Iqj90wRV/klHE53tjUArgdyjtZic2k6
vUvacj13jdVbttMp6tmyvv5rQv7+cUtxzCouoNXo/Dgy52IH2PcseGm/iu5s7HCKv3l0IqBL0UAA
K/+xll+BuMrkvnJEj4vpW12dKNQeKR3wdS1kW9G2QL9rWak1h9EUMpUAAnwl1S6w4QBXswPugUXx
STGEeUd+WLt/R1vKvah1MAmdMs7fVaQYA2y7fMo34UVnk3rwnnJmkj1gnBeD5PSkZsq8Uj+LvqxN
RlknifNk+rwXnCFcqVAVQS2CqdloG+MJ/8tVsu82oXuqT/IfppmaiaUioIJjHT/t3VHl56UiTJE4
byJzP+0inKdbN76ePVb+AQ9t0bv7tUIp9v0Vbf7zd9GmISU5LIkGZRBbs5+Sj7dLuOZ2egx+ajfc
03awDy6FGwoO9xGNW6Tw7c+Px6ML991PWFSJ/GlUEzHhJ5j+5AjtgzmkzucRju5Dk0omsj6QSORl
G8USG3Qke5m9gfxNugfcRDfUXKFUtDm1DZeqc28zaokiGCiJQhJYs8MZNUcRLpaozbHAuUGOUlzt
XHv019YaCPjO/Ep2ysfcGNeniDJvf/Vy1VJwwz6SDoGCBM5h6BD8X69maoVhTv3TRGOKTuyw5Q3+
TOnhWnPbTb7x3GadXqswtIIzPXF5rdxET6fY7EcnfBYBhQugcOgvC2ZpmAtWWs9J81PjNDtQa4/R
l+wSQND2vyhpmhbCV6pGAq0i9ry4dUqYJMnoBTUyz53De6jc+zDRKDZueHH828rxfxsK/4J9+W5f
Oc/N8/95JbVtxsvn9PV//nUGVix9E419/fm+q/D2r/3ZVpB0+Y+3xivdMHX2DGf1/9lWePsjeEv0
ZpErpJxq/butoP8xp3+0DRAwkzRadVwGf/YV9D8UWmmihTbCXJdHPfV3XMiNw1I7+ReWguSYIj1o
ff5581n07rhTiiivoFQkN/Xk37RmehdN4c0M6UmpMBpi8q2Mk23qx/umo2TZzxb1GX7adhfw+qoK
3hIIIWNYjDBnVexJhVelhm5xGmtPVWTlPF/RzYxsTa4hRHM5YITgy8gFUjGLknzddwqWP2WfOqXq
pejjJ2dlTEknjqPteBZK3aNVoUPXJKjTBtFrWGA/QFki6nqXAvSZ3ErfqxnoreQPWnomVJdBDOpC
Cyhxlk7ZGXfilD3wuqK2VmIoAmcNkKMT9ALYevgWVxangfdNDmsXxNfPcGpvw/IOjwVIi9qwFQTt
V2Pl/8Ne+Y86zHOs73mBIoofNDjO/xl7Xp0H/2f9tlJv2tdqvH2t26T5y6x+/if/6R/+ud7vx4L1
/j1vMZTmb/PDPHu/4DXy6P/ceLPbl+flP/3n7jDUP+bVR4sJXKv4q7P25+4w1T8sjMpVVqVCC+1t
4/yppywrf8jGLJis0o5FKm4O/1fXzfqDq1vlQsPxUNdU5Xc2x6Jbo84S+ewxka4NTNYPeIZ+GPqy
s8LYzbBfiCeVOnixNtvHd5Nx/es2et+umd8c7+6oD1EWCYcJ0YZncRS7g7AHwOBvpobiz3T7eZSP
OhPzYCwD8X+dISHie7jRvbYS6yEqY1cebW9juQkFBO7d+wnNu/oqWIPYPg0VXWQy89iIxXklaYqI
nO/i/vV7+DNaWCMnHRjXAY7tcHnWnw9skRZ/CLE4wDgBwihEKcxVqMkVBfx1mhA+bMwCSnQq3qn6
zecBT41pMZFyH2aZ7s0BA5WeEuj19pTn1+GhzIWwmLZ5ybw7lA1ZD4wapDjqfKv4Fg3vB28PCtU/
y1zh0j/37vpm7XconmZbjIrW/Va9zLQTSejy7frhRyyyiBFihJr1fDtI5NQIAls7y7DCI5egPg5c
T0CuZH0yT1q8M35FpbM4b20yx2WymDdtW/olUXs7k1d14lTdSkDyhzxNwJXE7p12FzHi/kfolr+/
E2d0j4mQq0E73+Q+fj/tneepIgweRiym50XYPYiFiJlyjm3mKZXrI0cLjqyA7NGDhL4vzivg3RdO
FSOrvbqN3cDYSu1Zbj1H+Ykdf+RcOQixOFeYwyCQs4ZzBXCP3iibVPgZxem5aZ14Bx/dge/Gstjk
FrXkalT4ZGmrP1X0EttS2k5maFcC5r6CUm4V/5Ts1dFN+C7mYtcPgW951jy4eJTtrL/Gdtv5L7b5
uwiLba5WEEvFmFFNGmz38EkufqUC/xweNW/ydwEWm9zzqtHKdIbQ4U3WX5aYnn4+gmWV7dde0mVQ
XhLgY6yADxdZCOdU9VXW8+Dq+/ayndbjJchXGxvgCwN24Wqu+WgUXyklnIDAHl3f70LPa+bd+tay
pp+UidBV2XhrtCucrOqexkhSVicGeTwSQoqaBAwBcPNhpBQCr6BWIA0soXPiWLDz6b6Tczzs4k0/
fZeTH4oi0AGFiDMD9wJ6K6AO8EA2s2lz4rccPbfB4f71Wxaf1EzTYUy8IXal0lH33OXgm33q7jPK
+CRy5dTAF1/XiLpiUgWCqXVlW7wstUhfFdi8fT6oU2EWX7IzBksoauaXsqINPsquUtWJQUh8HubY
hpZEXjO4ZIC/WlaExyivC2nsY3fs62u6+WtdTU8ciMfOqfchFl9HlgvATgUhgprmLhYzaXdW0rrp
PHktA/8f8vjEFj82d+8jLj5R02E6MTR8Ist4aQV/pVJkFk+Mav47FukjLzjAaWAaUelYQor6kqdV
3fN9xK6jH1SFuyRQB3AFtSMX0b0VnJShOnaxvI+4OHvFkH1Y5ESUSszrvLMAFnQVXub9Cf21o0vi
3cgWO9vHripVfOIkZrnL9Whb+/5/sbjfD2WxJKacAr6OGIfrRbxLY2Pl198a1vfna/voMng3kMUy
8IOWh7XHwosi2J4lyK/y22Se8rtflpjm456CgIy/DLtotnk4PAllT4LLTF8dM5dqS4q6hcXoyGl+
rRV3YRNusMleybSlo1i9yb3wREfp4yDJYqQ5Z7NmJJ22WBVdLJd6Uiboc8Q43/kVCgtp2Xc3DRDD
U0Jox2ORHCI6jFDWMlHjpCi0ykOFwQ842vMB39372bnv88/2cf0xItozEAGYWUR6D+czq4rQFIYy
dUNBAk+iBqspHMYT597RofDpyDhl8Icftm8e62Ga1Kmb1ACA9NcyeUF1cPP5SD6efIDJTXxbZIW3
w4fiY51PYmAGQeb6Kd6Clpk8GnqDKIAJtsS8sDr9yVSN189jHhsYFi6cSQCmRcpZh7PnNfgAFvDo
3AI7RuyGVsJ4E5rx+vMoH88iFeILb0wYIkd8hMp8zBRVxPkS4YFvSi8+tHL6oEXSXVGdIgEcWw7v
Qn1wEKrG0Au1hEnU8i9Jnp0Xln+C3XBkzoB/4yVPa1TRP4jfW13f6tYYVG7VJC+jUaxlzVyLZvL8
+aQdedohmmnO/4GSplIXOPw2bQXpGImZ0o2/aF9p/SZU9dIH06kdtUbAaDWT+3B/Sh8/jztvmMOr
SkUiDTQoqmBzeXOxoaZ+3rPok7lyG9xipbEygmKlDd75UHzx9BODPDKXB8EWeYvnx3VV+l3mRt4k
XNCmC9xEDjx3DKRT/ZrjoWYpLgbGIbhY6m0zJJrZDrOL1os+Yru1k7vfXxmM5u8Qi9NVjMMinyJC
RAjqKHF7gzTDWdOI7udf6K2J+PET/R1nHuq7vL1smypRyylzdRFUj5/WT7kYbYQitABLRjs8usA9
CF9ERLKsvv16IvrH/HleIH9HX1zH5GYg2zSsTz3Zd/oc1GdJ5218zsNLMcldEaOQrANAGNmD//p5
7CO7+yD0Ym32RZ9wW7E2telH3IENEdsTc3vkqNLe3vqz4juU0Hnw76a2HrShQtGW1a93YEZCp5Be
2mlwEcNwPh/L0X02VxX+jCQfRmqz0M8nlUh54l0YAibg/fjqa+E1sjoXmd6eeOsduV3ws8D9hF6T
hf7gYupaGQWjlDabi/IqcsVi7/roznhWflFbCEPlvubIKryBzwd57IPNDGEM93ByQUPpcJCV3gtS
GBA167vvQeGfT9qpF/qxLwYFC4oexA9az4svZo6hHOgeIdRU2jadvgoBoQ30EArjRKp7pDpLtw7P
OAViwFvX7nA0PN6nqFCEuewludFs8G0Xrr+Pkderare8BlR/cbIxe2wKoSfLaESBY/hgHDdIMJqA
lOau9wQyztwPdIIjR3fi8/gebHuz+QcohvmzLA+YuayHLCQ9J/QLFwNNQ80vvByZQpj8EgbHD5Rs
4w06gqCpHeu12Jx6wB77inQWWJ+EnOmkhxGNAaSoklcQ5+Xed/LI2+m1J9uCON43dXwiCz4SDA4u
bz6IP5Q/lsNT/cAQ27zMoYjp6NEE0Vmmlt8CdVojyxdtP98CR+4dY76/LYWHH1XLxRaQQhSZOkMp
3LTHEAPZJoFLuxXjE8fJsTAkI7Nh01yYXjbRsyFr0fOOC7RCobBHuZ0ksaOEpyjjx7IS1DNBkUC/
wr5SXSwNGOMwsAQlp6YHIqzapeg8CHaymvbqrnbwTlwLu1NU7WNjm9tOeCEzf3gpHS6OzgI5Ow0F
dn+y6LQGAEI1sGOgxL/9paDF0uLSWYAfWau4Yghlb1SE6XKUYc8od8AX+f2Spco+pqLMMSKK2vJI
HIWqQcuHDBUZJYDCDxUY1M/H8fZXLLbvQYj5SHl3iY2j1teox1ecU/1ayFci7mSA2gpUqFPVtlS0
BE7CGY4cUwcx52/4LmYZppFc9GHlFk67Fm1xPS8Mc4dSkg2eeq2enUIcfVwUyCRwm4Hu4i2Ne9Jh
QBmEcTRL/7sCIkhyVIHM789S2tOfT+axMPiFwfVFpxixgEWYJEwSARwkMCpz2gYj5lpd7BRes/k8
zMcjSeNJ/ncY+XA0uSx2RlXyyaTGzrWbovchfJzrUCE+j7PEaakzHVsVsScEcCfriGscBopqoZB9
f6hc9QJzEhepO+BwwtPopM4/WBUfLhKi8WSegS5cXx+Sbn9iJyi+xsvPtb6nW+iIdmxTAH2W8f/L
7FMaCx8+1psd/AynAazB4b14TvhGnE0FhH2UR6E/jJtYJLNpTmRSH4/AOQodb14SmjxDYw+nMCws
Oe00eb4dzZvsOjzrX3Nbv/a2gy277TWMsfBkHXmJz+K7HQZdLJCpI4+qAi1363Wsr0yaz/AdaBMk
ZwjNg8wSHw1tZf1Evdrxbiv3xKo5OrHvhry4xAavLzovJ/oMVqovE+wbIdtQOk9eAsOhQ2GL8lrx
t+rt54FPxV2cZJVe18oY6znsgC9TiaJ8DpnnVA/uY17H3EpsCmBfyFkAVjj8oIPe+hIZSD5vPuVO
3svreB9im/UsWqsZ9QpZ4CR88NgHna9pWu6QhnHHWEzp/DEtT2LHj3vZRuAWStGwGlbFy/gDzrBw
IdmyM26xM9euhcw+1fr5cFwDwACixPYkPJWMxZDztlLCKB9bV1DT57Guz6S4OQXsO/Lx6JJTvMDb
DrvrZeaTJaoemplVuS2G7IM0wHISUGRQTyzOo2HQKoPgTcHig2ltmyp9P0Vy5aadtdXJTAQ1dFXt
lILXPCMHl+pbxv/vMNrCtkLJaZhmRdRwbyO+K/jKVSLWpRPX+X5sRd/pqvjxtxc/RxmINBl8C/nq
ItVSk05WprQY3PL/kXatvY0iwfYXIfF+fAUMtuPEeUySyXxBk0kGunk1jwaaX38Ps7o7NkbmZq9W
I6202ilX011dXXXqnKT3mjK7sfrqEDuAB163c3H3wDNM32E8HmXACZJ+vv0xzBM3UtkPQW0fpd5w
QVq3YcPgoYqxEjqX1vDU0vRLTpIEpSqKRILaUjBU2YZHdA/KIxCOYu6pE566Nj5xmQfNHJtt8sps
+2RIYa76nX1Ahusp+tb4k2xqsaknOcWVZ8XSRjQsnCXU10EMMn/DOCS2C8L0OpAMdVuPH6UeYRxN
bK5/rUtps8kr3KgTSHeB2gf6fpw3pTlld2PAXwD2vtMRsoonMzSCicPI9oe9JTArUDz2R/ZjfWJi
0dGTXzC7ixze8IoZRh1MIEK74hgKw7tjTRnzssw1c3QWIRtQ1hZ2AUfprsOjt932gRpgXHZfrTzR
ljcKYvH0zgbz1PxBGBE5S/Bd60AOh0DeoEji6zt1N3hSiPZFoHy5kPDHs3/tOfNYkjeSTSp4Vhzs
vXNTepFPINI1emAwDjBot3rbLB5xbEwVdQRgyecvKCfvdKtwEIqNfriVKjOQ4tjPIvZo0DXQxxSV
5nESDxtUSsDNh3fiLJowuQfBs23DFCv3CfifbRBZy3Z3TA1MI2dkKjMFhsb968diaU+emp2FFpnY
TO8zeDiqL2Z6Z6aYyWIrAfmihobPdmpjFk8GTLlxp4KNlhdhVT3HY+06DsiiQ57LHjhBves+LZ6A
U4OzfBaj0WbGpxsUjUADY4CRfHS6yjOTXWf8yPLYNWxw4EOt9rrdtbWcXTz1EIPGWIHZDDpqFht9
4fwy0Jf8shXQGqEHiV4X6vHzlxWUrFTFLKUm6Fga6lbqOdwO9VXsycLWhxkbkxqajLt0frYZKJJr
KuIWkl3Pan1PRyVoLNPt+H94fJwamh9qCgYKxabQNrFjCNBJbsJR74nXFHMWvg3ebyC5Qq1HRr1z
9m0qcHdpvCyHIO2bG6APS7cy9SBGP2Dl88yHD6cXByyhYTcxzV4CkwZe0TQFuhn3jOz1LzpINgP2
lN5Uz90NqsUSZhVGT/bN9xraNQPEDdZ1Q5edBTIKUWtidZofailOuaEi56rxgDSVMNo3qGNotUd/
cxEYe2dfBv3WWGuwLCTH8Pyv2dk5l42xHQdIOwV1XO7sot8Bo76SK1zCvqbVxQY3UI2HQt68Hm8O
kmrHVjmtLjuADnsL5XgrGLc6aG2kW4gA/Cyh85ytKjYuxRQYxmAneubI/f88hk5yMF6qKUdYaYO8
BK96PvwUZpeGWqlCYxrQbreIQUCv2pl46EaHuLaVrFHhTu/j2Q1x9gumr37yC1TSJopZixqIN7E5
HskGGLBptjNcKxEtfscTV2fbx2YoYiegcAdwBHIiQgnMnK85MyUhF87gFQf+JQWvnXk9dICOBtUp
ltPsm32ViMyVDSjK21YHLtoEmi5m/A728cLlJUi3x0hWfdVuUb4sqp0FWrTg60EVSSFYRDHJhZ7I
bG1BYV9znmm4fWUWQoD2sSTNK7q8K2amE3Dh9YmZ2coOg1oTLuPNVUTlMWItZryL/aBEUJOKA9Ab
Pl736vJDTuRxeNshecF82vywpDUFM2hE+wCl6TI0I6VztdTJN9etXEYbLBlEsVBURIn2goSx02oI
2wsLJZbstSxAJWRNXOQ//4MRA4hSTI2jDzcv/+oJyqQmU9qAUTAiOvK2Scnvhugr+3LJFwBvUKRC
JRtTGLMaVV/iIatkRhs0LYjqNUEU3wL3DOhDCnt33aOFjzNxS+HpDdY1+6KbIg+RpCY85YGToNxW
xcNbVzdff6NOjVIUE3TTmhS8Zm8Bgnykq/SOB0qucg+9iQK4BAsMYIZ4ZM7nVz0CEgeIXAB90ArA
pjgPUKia1g1Gk7qAs9Hr0U+RsvfrFhbKsOcmpkU9iYGZlaV6DLkR3Gvx1toWT8BIkRBowADFSxas
UZpdws7sc3vTfjmxF3GpISwmVaCH9L4Puy0PupdpOBeokrWs9TI4nNuaBQeRyGbNVfiWHPR9U/jg
lZG4S7bK1r4HJ09iezr3et1TnoG5vF8zf7nz/7m6HTAzoOk8z/fskjastesuUMGSY4tkywhkPZRo
5Qte7vozM/Nsr+6dDqBNmKEtiMxscZBFthJklzxBiQ7tPHVSVZtzBDhOJxkldH2CqlOfadYdVN5/
jGA9ub4XlzxBaR6T8ZDovaTnlOMsNYYGZlSQqxDGt52kfPu6CZRW0T/ByBewj7No1KZS2UKwqQtk
6jReamdg8y7klTi0sFxTSjWxA4LqUZ6/cdsJm5xWyL8r6T6GnGyq1ZDzWG2gLCzXmZnZm6wmXT+o
6ZTm37aH6g5SwEFKwf8O/VW/9OvnzDPW4PMLB+rM5Cznz2LS23XPUHrs340OfDQ088G77MfyZwS+
tOvfaik0TbN8mo6xOtC7z1OIqssyfRyR/fJuvGPVENLWln0DcFjMK3stg0Kv6LcDG9/Bt+tsRt3Z
RuXwdP1XXD61p5YemrGYxEbzaL5jnCTXCwUUwqgUJK4BNSqGPoMsv2bspwxGaxtUl9cNLtSAYBFA
1WmsSFNAvXseIYtxcDCCimJh7QvwRPDQeLdRlaGY/oa8F1gAV47dwnbVAIhBbRdjfsg6ZmeiG1sJ
xLjI1PCiB2iqOYxoNddFt/26X4BVoN+MFyP8m2cCVT/GBNK0k1/6g3KMQhbUjafu9GNxN9ySp7VO
8IJfuJ+BcZ7AspcwVh6BezCD1GcAImE3qke3Rfyv9TWuC1At44Oc56AT3ysqdggoSD7m5dYmMoyG
6iD6jcwm3mgEFBua+JSc4XdfJ4EhCRCQO60TFmn9PKjadsjQ+ZZ7572HSC8Z5F0hhggYaw6mqlr+
Zndd7LfWELmYeA2FNj6njZVuSJLfGHIOWreKZhDiBieTsOTPYqiPjs0OjIMMk5qxp2tZ0BEW6Fq0
h37jbxC3QdxQUt+Gsj9YHck2FUVDMpcexmH4RgT0JgX7nirtdyUSWCgyUK9mYF7Ke7TRuL11srpx
+1F5qUb6Umf2W6/X4K6L9pE6HlWcDt8s7beS6LIXl33kcg3ZUZwQhNbYvCki85ioXbMbVRk91y4d
jzZvkDRZVPFMp1Z9I0lC0fbASnX9AYhCaAyotAO7VuLZKfrdFZQmIQGmtnjZs2ecGVTvFBnAPp7s
R6LdQ3Ty1lahvoQer5chkwoNY7S8iing6VT5b6bZTeCgVOGjcZPd1JUNVqaGgt+P6b4J1SKvV+yP
SuVHdRLvIFHlIfm7K6CaVbeWcGstOkDa4y5PdLA+5dYGyMpglC1QP0qb3FB/10p8FyWqO5rGPtK7
g2l2vjI9Xtsmx5C4/S7L3UeL+9JNqxrTgQb1WA3RLxJ/aBCeTBoru0uLUnelVH4ygX+u23oPZjI3
p3JYK9beFKC/0zs0H5P6EXl2UGBwSctEyMDlYhhsF3VPiQ3OTOf3WLS3vfbZd9YvhzkPogfXJu91
N5ZRQ64McKI2e0kdAe1P7+3E2shllgaQiXpXm+hOisAcx0DqJVKx5bYMG85OYfQFynhhR0HOCFZD
VfmM1ezQJQd0UUKo7vngC9gAS+WWnXNAH6XwCcBMkUxCkSU44vIvJNNeLu57DGXgkt9rg7aRsZaY
zvJV6oBcPvP1QgokMjxnUXnQsnhfjzRgDB5CSk7V7iJeerXxA91TL6ufIP0XJpryibrFnpcGkHYZ
NFbSkQSmZO3U3vCkxvJQYfeqyLg1uL2JcXsMQ3XAiI0XgTdTCMUlUfZeM+eXWQ17vE0eRuWXMEWQ
2HmDG+fADemts+1vpQzWwLjdsU57xa0PHb4Ixzn1FPASxPpdWms3TmJuUvo8pmB4FdDFzlGQQpHI
cLKf1Bk3XNPCDn2lNucF5Ge/VR3+W/8pnHaH3NsrC+HXifJm8vJziGXhNaP+kA8tiOHMVznGnlZx
y7UlnrX2RjTZLcPNV5p3uCM2iWo9NpXjgPiuaVylx9CakiY7vUxTfHIw4OTl7WixxKsGEwusS3s7
gvr7SO4QsMC/4HhUG2/twfqO4XiUBnoNyo8Ox4ZCYY0lTN+mzD6gLAdlGwrGdOBSwFmZ249Uo8Ir
cvlbTxRIEoDIwSlBDRUDJ+5BO+Sn3qabSNWf1KTJgsGJjqDTTcG9Z96DBK5xpUFuQgCU7yu7CTWG
AqKedHjdNFD9sLOHDOARD8xtUDhsH/tMAzTUuaub5IVDGHXPFCWCttt4II19Qy2ARjE0Vfu1PhHC
QpoPMcyQwXXHprE+0y1k+9GCWl/YUvWxVNuf4Dd13EQYMZA6yUtUT7ytPR7btiS5CogUPI2o32md
HdBX7Tyl54eqRWAthhjFG0X/LQnwHKqM7TKpxMy4PbqQWcwwfSx9zzr9kZPiFTAxvy7Jd0UpxUEX
w7Ezq89Wcw5KrHJXSqw3Xc0rqEHaYMSwBrFBhWvcREh4wnoETaZWtXnQK+oLcsenvlSg2UxAZAeC
jkfJ4rd63jzIduMBivFTyg3o2meq7CI30zeFVGFUX1jPuc2+1zLkUhSg9LtWv6OZ9V10WrpNZY1B
b009kD4Cy6cDWTptIJ9Ihr26xP/dOdEd2Iy/2Ur/zXLoIVbZbeSABDHBx7JK8arS8bMB8jskgnPP
sIpX6CeDMKNiB4KE1B1L8zcGYGKE3+iTJc5eUPELnxRpcMOfCW92PSefIOH6BX3iKeLBvYJDRxJj
6SMUQ1kb3w/QbXDLhqp+Pow7aczewYgIHVLDBNFn6gPNezA1ATVJXE6kA1NtA3l4W4LyoUUfZWhM
4ihC3irm9KashncriiE8ijeOq7TkyR4g2GZr6FswblCfgqTVFCaaGyaS5gxUoX2fUF9LQUFp6iIO
LBVEu2mhAB+RjR3isiP7lZKDGBVEPa4wy+9dTs2XVk5u8kyzg9TB9UI0dge0ykubFb9EZkmBWWeg
Qzf5NyhvNNukAjOsRm5z5AeIlgiwDLpNsmQhpEx8nmQMlLi7Zbb2IDTzttEI+qggJo0hCbo1RfaQ
SGB/pRaIDuta35fECYAcq8B7Yt8MAnitTgZTp0peJHjudOLFYd2tSaoPSWC2AUGNdQVE58FkS7v6
OxNy0DjF9541HugtjmKkfqyCjjNvoqcqbqA5lE/Dbj3kUI2HrqlD0yKPPDWjjdW2fhfhZ2QxNIu1
FERwdABsLC9BMGnwGrc8gKaKlXAgocGYW+XmB3HUo5mok7xv7HVFF2Rm6gJet0mgtKY0+o2aUiiT
Rc5EQ5m9DKMVQHJpb9bRPTHbvVLdQhb5wDnZjrryBKXrA6k+DeMdgc8T0HbelLEJ0jELzI2G5mXi
Lq5xBjUNtLXjEMqxAIugbIK1UvRBjvAjl/3TWNP7WmUhNIw9M3WgcJGEPYcAqGUzzRsc7DGOr8Sd
g0YsABiNdgsNyAfwN+2hbw+xTxZ5REdRQZSK7UVKvNGJFjpQ6CYGJGlbKPno3wQB/zN0A2uBDAUH
18jbDRnjVzOBsK2mAbFlQjQ2Nm4dq/fQjgiGctj1IGcaoN862JrzKPX9faTmidfXJAIxKtl2urMj
FKqLFm0PEm4Pl4DwFBF4JyPOeiMR3yBScjQIlI7J8B1qpQhWDKTpNThRfaFi4M4YunAclLBK0wNu
bCSR2kFpRbXvpOKA6R/fdNimTPRbyYDYcZ+bGwR2MJu+1qLdCFBIlx1GpNvRRTTCxILtM/SDmsYG
VXO77czmkOjN7ZDJD7R5IfxFV9+j/M2Jm73OHV/JzUPXmiFHnJElSPlF+t2Ii3ps+c6038tI/YHX
fDEFWN+QJH9okJppNTskjnizBv2mkrtjZzlb6DveReONGSU3EPDcF221TSiI+tMSDTf2Ilc4w3IQ
x/KWcjB954rttvZwcIxEuDoA0XqKN56Z1++iqt/TonNwbd53RoHrtrayDfRfP3FQ76A0eqMkxGto
9YEZxthVuPPbcJKXmnZ7PS23CXiumd3vNRbdiE7ctI3kRSoacVXxSQmYmccSoakyBZj4OqlFoV6e
2JFL5oo+uyM1KF8NTF6adXrb982tNspboxqeodX5IEXFS4erYNPZzVFUBbYpK2+c3P7E6DXaUQM5
JmXvtVYhuUAFvV5/w/1BSs2eOkACocEAxOZENqWdv02BttC7GOMigZ6Bh9XFkKDY0RjE4LrMP6Ku
kt+6SkDTlw/pXQeOJK9SiOh8KYHAsF92qDOiT+3wm7iXtC3SThmxF7qt0IY276TUHvcOtC6Djjbt
RqlzelfiwvAINUCxNgiOSEeYvM0Y7z9VBLzKI7LTHmuetAdVZoVvkumTKhRMI4ou+dedv3zm4Vkh
mxCqgTryNOZ57rsCSmoDKS5H7o9XuXygYK29bmGqR56v7rmFWUVHLzXFHtkgApCYj6+5aj8nRn4c
a+zpgtUrEKhldwDoQg0bQjLzrneNu9WOkHXAnQwUOEKWgrjQ6YqVhUc45AFQzwPtEurm8yljqGMN
oiP2iMJC5ioydSFt6hpQebi+cgvISXRKTuzMSr3WWOmF2rZoM2wGH1ylvk3vTOZCQw3BbQ9hs1AW
PrVWmhuXawir2ApoBKA6ejEsUpAUuSsUhYO4R/hLuK+k/2X9Tiyo55uuhiJH0WYaujSOdiOV1Qt0
7jexrKxVExcqe2eezA52xXMlgXS6HOSOhQJB4zOoPKvt9wjdYMMpVkpOC0W1M2vTup40AUiRDFAd
UdtAVAPZJGTYKQ0Yl4uuOCpFRbwOXCquXtEVuNOa2WmznphNO6dseM7AU5xFLsN0ljY+jRL3LIoD
Hf00IVByfVsu7v6TrzfblZEtHFmS4GdBnlP2k9tHgcTouo3FmIwOqAbSFjQm9T8N/hOvGozZRXGV
d4FwnA3NDnrs7KqCuVL1GmXFNu/zp07je1XrocyO2o5+jLIG8xeGn1OwZ6sCrz0DZc1tL45p+tz3
H8gWgqL+pLIa5HILgV/oIU+PadQ8ohri32AOgegQ8iIHQz5fD7M4U+ArRBMPY1GQujv/SPhCqiTJ
ehvEEGwRPci665UVWzy1JxZmX2Vs8gIjFmhJ0gRSHqix6IW1ssHXTMzuiiErAbaQ4IRugNQ/YhDv
ZJvr330Bt32+ULPboteoJOoObkxQeEiENG70kigYkcO4CwR9kVG8jbfVE7M8UEms+Le4sU+WcFaj
7gejKUAxrKBQEvkgKnUhz+523dt1F1eszFtbaYTSnsFwXhVHSF41Ku1ObRxtY/eg+fr/mZoVwVkv
D5qR4yFijkeQumvsfpQer5tY2hMQzZ1OKNrHOKznGzvjrBxYL+F7MYa7UINGEKRZtteNLC0Zrlow
N0DC8ZKEsMlNHlncagNbe9MaSFJGP7p+BTJ0maZgjvbEhnruSG1BWyzO4QhXtRCq5W5K1cAxnhnE
wK97s9ACOs+IpjU9iW1Eq3PRORYInI3JzHDoyjSkjQlkxMEgZMNLstMS9WHU91YsvVgsW9noC/Co
818wLfjJL6gqOq0osj41t59I022pjsRe7nZjqoQFwTvSgrCaMJ9zB3O4ZrkpxyODlo7O9RAyF0HE
FR8J41cH/JHsnOaisxCWmK3NmgK/qq/BUWqKTTmg1Pp1efI/Zv7miLMvXXZtUpVN3AWFXHkx5KKq
qPAY4nIHtYuuWwMuXp4QQwHBLKYnDOBRLhj1WinSVSLjuhyhQkJavjWbdHd9R02BaZ5iA8GHWT08
Y6a24vnnLJkOLpjWBOgMxdqEKPtM0wNBySvGGnyet8cKnLGUrg2OLgTrybW/dmcfzMnQyMx75HH6
Lfj9FVQrE4hzuRPE295pD23vA02SW9vsjrqp39/IXx4fBNAOVGOYRkM/bJqxOHe8rx29bxMTETtn
pVsX6V5IXQuO0v7p+govuQpLAC3+4SW5nOIwe0HzgSmB/oAGQfaBkq7vbIrfxl1J3QQDug8ioFu6
T0pPo672cd38ZXCa/PxrfbbQqhNzomYtEPpx58d5Aexb7clgIu6zNV27hU7tua3ZLV9JnJsFmv0I
tj06iyo0oUAKTp97HV06866PXka18AGUdTm4KG2ogcj023V3/zzTZhv6zN9ZFiCZVVqJrFL+ZAEo
MXgEVH0sIA8QNrnDoj8gh8MauHrjRRs0BLwYl/Xr9R+xtOZI2DCwAGAzatCzvWVUuTBHM1eCFG0t
2jXofkAwqYBKx6CuqMRe3m/Ai4K/AercwPRfFCAkk6ZFVkldENnyJop+teZbmtDg6/7Y8iSJARFN
TNrOvqtdJNUgTaVBRg+8ekw166mEkFqL8vd1QwsBDw33v4bmHy+yUN5FDzQwrE+rtHatKa+Qwy6t
F4b6VMiLYxwfr/DzY68Ko5LstlUDBtko00RvBGzd0EhYSZ+WdsCpmdmpM5ySOVwewOXB3wX/McSK
20xSjYl/fcEWsOCAKICSGPB7hHCQA537w5QqQQrQqUHSygUu2QZSGhroe9Hrj105te8d8DCHha6+
Ah0zeHhg+JToD5AM2xS16Y8NyMdlkNzHVByzsuvcTNIsjyW9hdZu6l3/tYurAtwIZrFwOC5eZk6P
4aQYYI/AZPxVVhp08YzNmNKjJDkrC7O4k05MzXaS3phZxqgBYKqe/dLQXIvwyFn5yAtFFiw+xijx
zgT+9eJpBkb2BjoQiHftr/xl0gBqbskzfdVdEUhhGajvX8dNTwYn7enpwF/MvNddq4lEwmnv0ESX
fjfj7+sfaDrI8+B5+vfP8htzFDV0rQc1qPus/SWjygsFLLW6a6XWRtuuKdE4LtZqVYsh+9Tq7CHg
jFNPCUobQevrYtMdZFTi78FM8xTvATBwm2/k3jw2B3ubPuHPG6QuVjbLYlA4WdZpM53ktIMmhhoP
U2wW9NMdcSikA5AlK7tlcUeeGJlFnrQsGY3Vog96s7nT6/Su5tLL9c+35AfQgpjch2QH1GVnJkZH
dIgAcR/IIt7JJfNratwLsVLkWxizRyajgBgO2iD4t/nDTU6Y1NgNQN/oyBzlF/Ej+QWK5Lfk1fmh
QEZuUzyA4WRc2yaLzp1YnX2ksaAqADfYJQ0qpgwjXXX9IrGf11dwMYXBiAlItCZMJLhNzrdCmSZp
Hmc4AXoIgSUPccP4Q4ygeBgZfc4+pZXFXAqJSLsnES9MAF4gmolkm5mVM3yyIQoq404aC3+Q7qWv
FyjwpaBrgvk/SDldPCWSUdbyoU76wI76DbM/6tK4aZOP66s3BdV5+DgxMq9PJAWlguR5Hwg7BVm2
9Zv1jV+pyXsaF7dlpDxmarbWI1jcFn8dc2aFinaMFBlXH2wCjcDG29i6ZcXzdb+Wju6pX7OwaFg1
UEuDrQYjcTZOBGCIY0tr5DDzlxhKIbhI8NLD4N1Ut5zd5L2A7iGGQGloxzmyRs2sQrR8sr0c6UkD
XVQJirUKcnZuRdaNYg5dcN3J+UL+sY+xMlAiTYjjeZ1RkQqDURkakiPasA4Yiq3+p82/yj36xwoY
ATAyALWUi4FeJbKlFDR5NGzr8rstt4HUsA9Wr0XC+bGamZnvRGdUcyiFcxqmUQbp0l0ry34eQWb7
9T8s2l935ruv1iTKtWjEoimK37YA+5mP3Rq53uKXOTEy234R0n51tPQk1DHJ7pGyHDdJRqCcoMnx
5ro/8wRgvm6zq5i0Ba9FBQ1S6OA9dBG+ToQZFe5qPPMKdIWvW1v8SqBfRikAm/6CIraPxqatY2x5
kzd3kmmHmglJVNn+KKL8qwzZfzw7sTVLCBOnSLVYdZIQakE3vaRvHEjNXndncfFOTMxOMJMqS1TM
SkIlMcImbt/VAbNmGEyGOpD6Q1HbtfrQxU38j1O2qv6j8TIn8uhGqPIaDc4sT7zOh9oZ4Ese2ei6
bzUux453tQ3u4qp11/T0Fvck3rj/a3l2G0M/oJDiRqdhRF6NQnFpAf4XQlY2yPKK/rUy/YqTxKwz
ud1wCRukj4DBAGcaajYBxaxRQ9waGvbXv9/ycmIqC6qEmN8F++65ucRudRtMuIC5eJq+QXenAdp1
Nw0SFFsZwvW6Z0BwLPlcW8xFN20DPDcoUUO2arZxHAEADc01LGan+hD41ksb82D4bulBBsrtupfz
y+zPnvlrbE7EywmKiZBExqFTK+Fyu34Z6Bq2ffFgn9iYLeRgVJTi+QIp46r0OiNyadm71SC/FVLp
X3dnnnPM3ZkFR0ONhq7WYKqK4rBpftn8SEDChKTKAz7UZZq28oi9qOfNLc5iJAZmBkFtWFTArb5T
AnavHZpb6EKEEExvvsvfMTH7UD6BIsgzVpxdPHWYBjIxR4MG+1ytAUMLIyuyiIZx2t3IjLyVnfU9
78a1gzAt2mki98dFB1QpeEhgNMGaudhqtI0yBQdBRRYMgsQwhUCmE06l2P8DqeWCNUzMQ28VTxcN
5BTT8Tg95WUpzMpISWhAMjLt8iMvqx8AUIdRBq0aNb7LnTwEqDB31S5/JkW2ESpECa/vo4UziFEP
nHkbhdrLoQXejlakxTiDNevAeoPPqTvQed815JvT8K9fszZAwgDdoOACa7MDD1EnSc0qQkANbCHh
E+MnRk6yjQaWGr9XK+IPVfNx3b+FI3lqci4da6oQedaJScNBNL/ztildU0t/cFoe8sJqguvG9Mv9
A2PgKZWxoCDInn1Rkyq1rESgPi76z6IDwEXQ//K5MD2LGROkqyjin++ZvhhVlhOahhkk3Gn/I67B
3dnJ7jjiT7I2gLy4OXDmQKyJswcx3HNrTLGqDqMJuIfi21Ymbh9F3kiB6xzjHWCz4fXVWzjlIMwF
rgp6HqDhmL9B81FggoalaVhSE6U5UhrqkSlNdG/xxFl58C7astFcAoYB9+z8pEu2k4wsFjTU2uKe
x+1RGZo7ahV05da5eFgjpPwzMokCrgrU2OxK4HFjT1KiaSiB38ZxJ32XMuypj268E9YQgl2XT1vc
8piyBscrrvSLMrxpAOOfDhUJB9Al1CCnGCLm6sbRavK1O2HabrOAifH0iboWMqlgeZ1teFZJmRQr
8A7Mg4mnBZrPbMDDXWdjhJh2igIg8FZsLlx8ZyZnCW2eQ3ojh8hCyNMGCo/PeQ+l8UGBduRzDag5
iCRWDC5uFbQzQAuDlB0aGeeHIKmtOq8qh4YWlV1sJk9vsk2RWZvru38xdpyYmb7qyW1QgcZ8VFiR
htzCO7jJq++dRKQVX5aNgEYchWjUzue4zWasWQWerDQEXYMnmjfWvlz3YooIlxvir4HpB5x4YRVo
RktylYajlnqSAtJQ7V0ZFFfpuIcCLnDm5iamX2xuTGdMRdkK5SSUsC54/XKNDBbIIElo1s1NKQ9P
mdgCb/rFXvtkBaTJGBuG+jo0kGcnmTF0CCQVrqXZa0VfIumWrUn4LZ1cGEB4n962mBs+Xz0VYw3M
VBusXmNsW51DC4oVoZ7Vj5XRrgHGlvbCRNozDS1id88vKwkl0zbJ4Y/dcle3oV1af7FJN63YqYXZ
UU1k3khWhS3NCDqPhEmYJDOtF6VS11qwS0Hh1NJs4RTHafEohC9gyr8ftSHzkizyItZvwAS/sfJW
96V4bUL3+gKi33n+tRpoowjew2g1crcCbryq5LXrY2lH/HUMUOtzG62glT6mHFTngRaMyR0CbBIW
AfipwHVkKLc6rAZZdfhvt8hUFsOeNyD5Me8YWhFSYauGd8IofHm0XS2S3bhz/BLF7utBY3kh/5qa
hT4Ag1ENc4DogRjpRnLEUVHSr9cosBX/mphdVGM2RFWpgddLTjLoNdlUgIQ6fdX6wQdtTIow1Zor
AX3p3jg1Odv9bYTWMegS0jDXu20nSgwiIs0vt9fXbs3KbOdzcC/KGYTWQiWy3KL/RZrbbjUPXDSC
qXCUR9GmvnioUyWxkjyWsXrZXW+/lMkhst7+gx8TJyuUICZVntlGL+o4RQ9AkJDJ9YclpP41wojc
AVIemX/d0uKRQn8StC3gZUYucX6kKNFyVc91EnaD4RMw9wimuz2GhHPAXa+busCt/YmAGIaUMXqu
ofE723YsrTtbHjWC/KjGYPCB7E2/PAzoO3tT5rdGNbJ0kABCR6qOmsolACMyugKY7TgLG6t9ZkP1
W3Xy3XWXFk1MYhNQz0DvZo6JmKooHEkfvpPxYek/aP3z+t+/tNXwQvz375+dmo4zNcVuoyEzyQOy
mLAk6keUrkE7Ft3AB1HR0UPqMK/6g4/F7OUCbiTT1eRY5XMSNSsbbfHrgxFV+RM/lQuOIDNXHaJ3
NgGwGAqCrlo4BkRwzbp8y9PIEIDHjM1rrBAMp1qi576adXGQxRlPIU0WEcvtZYxAX1/fpZvSwIac
iCUWyJGcmEpOreQ0FABGuBCtB/YrApWF1JMNc5pxo/JYxUzgGh3mBYByOgonhuetCeg5G3ZM8ZZs
NlAB2rYgtRh2sbORNsmrfVQ86laS34WYjlvJeZc9RqsMSAUFWJFpx52kpAW67OlItSSEINs+qn5h
PsNjnEC/CnXVFurPa4qRSwEGcp4Yj5ra3pAiPzfYoM8TY6wad3TffY97JXeT4tZRbgmmdq9/zGVL
aCn9EUu7SHxrI9FsaN6Dp0kC7Bpo03b4qOKfUkY21w0tnUqgL/41NB2nkzXUeFLncoJSFcgEJNee
pqDL+HdTdSuTGct2sFFAjIlu4DzdsTI9UoYY5fVmBFGBxbTYpQp7KwYpXgnNU5SfP1RMkKfiEOBV
d8FCove4GPCQTFHIz7YQHN/URoHX8ojJk4FvcB3g9RpvJTF8+w8rCZkIFIcmSpL57ROjfcAqUeKt
InIoZTG/7R65RFZCz3SvXHr3r5U/nIsn36tlUSWInaMEIKeeioFPudFdrscYun2wolXJ4OnzXzM3
u7xpb1lQYUGuKO/7zB0OoHnYTyAW7hMwiKHIkeGf6+u4WFgBmdb/LuSf4HviYq/nkWZ2sNn6StA/
QmRcerQ8Kyw27Ba8IhjWXlnTNSe18zNQq9LQ6C1Kb6gTYJo+NWKvKpPX624tGnHMKVfArkTKdW4k
k9rS6ZOputGmrmruKHm6bmDxhJ0YmELKybLFAAGmpTEFJ+NGMp2nJh3dJuK/rltZ/DpQQgELJabx
lIugCwcxLkvwdfLShEauqe9acIcApv+Geeut1v8PadexHDkOZL+IETSgu9JWyUsttdR9YbSlBz1B
8uv3URM7zUJxC6ueg04VoSSARGYizXvlV/DFBcPc+LEaPdoyJgEnFXPH0JfLX7K3oYDCBLIo7ImB
ZhBuvUW5aBXBh1RV7ukxetWMj2cfVuhxELIAGMpC1vdUQq5WDVF0hqV2QbIQoInd4pILnkg7F3or
hK9eab0yAZZpStEb0XixdjuunbVDGszG0cxMgbAzcD74akhDex94EnQDyY7TJdFO0XpZBQqrrjRB
CpJ0k3VvnQKEj7Q5Wr3+jJlwz7LbHzK8gsumRBCk7Pg1IBejM0g1QG963o2U0XkZWYzCIJ42V1HX
Mg/wmKUjj2wG5gFZBPJ2lOREHhd05tlokozqeZiUSwZ0Aqv0aDyLtnV/VXhJY64NvS58FUsncWXo
LWLOrh4GJ9NBZZnPs6cby43V1sbHFd8GpTgwVyEL/f6cTVYlxASptKClgcXVS2cXTWBYPRU8B3bc
KFriwCEN8g4D6TdO+eeagq+DFkWYGgC1qWQUPdD+212X1eA2+QJkDKVg7jgPALjOF1FXze65EQP0
jyjWneNiUrVe8rqMANerVOGgdSHA4AQLPD80e60GIkiAnJXI7PQqZN0yRBVQtEOL/szMsE/rUKff
W9YJ/Nn5UiAHST9AvYJTDMp/KqeoQNSNISNkmRvLTdrv0Sww/CIBnOE3E4VVdYu3IZ6k/qjpbmJO
gvrproi1/R8QeXhb884roYktaV2+vi0Kt7FeFiHb2+5p6CowYrBT5+RXesysvsDEehiPY+IbgD48
Kr1tuhoIKHy8nBaBbT83uzgVIGIra+EZDxhOvRV7Dd+tqQhnSTtWKm0c1tpHQvrbPFUqVzYjgeM8
d8+rwH9YeNBczYMLsI5YE2GsCEttjuGYx5vYpL+nTCMCG78nCHYBiBIws+e03zZtU2qyFu0QFeBg
LOPB7KarFdnjo+53bZZdu5xRPFEx7niq1os8a1Nuri0edozEpaQ0TtuBGPuylD21wCDcOtwAwNCz
HsKoH+2slVHNg45/tY3IsyTl6yxbN3M2CQ5oT8eROjIM1Ox3pqw1uQHXCLDxwrovvtSJnvutRT7e
IIZWREyJIR8GTrSz1HwTx8BP09COBgo54Aelbp1T3+wwYpt/ubxzO2qAYbA1xwtgZoJ7dXo+ltG0
FiAGUR5Pjdhp64oepywGYKFMBT52RxIqGmh3w5LISm51KgmjD5Y9A9AizDukHArLWxQKqKpKYEfX
f3P6FEEZCElEZF0I8Dn4CpeuzJI81AUNE5bcq1OXAbMFiAnAT3biQr8G9uQnI4uPY8mkjyvhysW+
DiWt2OA8SLNUW+qktxoFMp4MTrLJ9FPbPE4q4K6ZRgTntqPxa2SEbOyKX3ve16yYcWEC2gceL70q
gAGZa7c2Va9UQFBf1pAdhd9K4vM2YIg3lmyVVMzAm8rU27g3/kY1/iyG7yatrQq9TDGKHEN1Z9Xf
JECEyPrXy8s4oxlAQuZkHSqnf2kPMCoF65Bm6qrNTSKprg7APmZ9zVjmDuMnYOu4GRXkM3c8CJKk
KOeh1R00GfzQAC2hrYa6HpQJ8BN58OJudg10t2EI0yGaiKFl97Q24tbfN8+7OZlqM+3WepGSOR39
1qSiZ/Cu5m0krPd8IyGKqn6Yy4iGy2i5Ej1GNXLZ5QMyqJcPTLSS9Ts2cuqqK0ytBeSI3WDGu4oP
E9Jdgiu7rxSbxfDR3WITjMBiu/S4Sw754BG1c2pLeVDN3unRMxEb9F6zh19jlYpaQ0QbyT86NJC0
wZUBkUYDeyHgURvF8AuSHoqo8C/vpUgUZ3v1vNd7tTVpOJltAivfvHSLVOON099Z8GfeZWm7lv7f
TVX5uqg26xE4NtdNnR40ZLzH4UcOPNjLQi6rx1mmsMplUBZPuFdzB9D96SXPpf+0aQjGOAUszKYx
ZEhoS+lQrtniosufFABR0UgVyBJtmXYqK1PK2ppL6MIAeLhkrA90Sm971gm8xt6modqB5KqJ+s3Z
rAPA0KaSLViSTnIX4KWgJv/18WPBfANgwZDcXDsyTheSz5Ju5amWI/EY/4jH6Xmwy9+XRex5eBUz
ucjnI9Y7G6WQaqZHkWnRkFaa7hM7K97yGmCaKdAgqaEB3hP0rnPZMEA9AS70svC9g9oI571hSWXk
rZa4ChPzx2JeyfqPUTSLtXtIOkJ/VA52+MoUtdZHWUKxVaplP0/Rzm6KMhG7q9iI4GyrTNMhAyAF
Cu65HAKNr0abuZXWf3FFMTb970I440p1NU1HioWYJn0uNeWuykWGTbQQzoYqKkDuVGtBds+Yw4X9
pgkNloIIDNpOgzz4iTcr4eyn3NBGQqYKSdPH0Svr66byyeR1X6WnoXaam/bORCmNvakH/fgX6vZH
MN+9OqESiomXpArV6X7ufwy57Ey2YBTvjL9xjYw2q9O4O6vlpKB6hHNiLmJV2h21H1nilcUrBTFH
kbv57RDIRYDJm7J0yzFk3RHY5rGbe1TI1bEXLm2/hTO6NFsiY0DRIozRymUAyaXVHFnrXdbcVxH9
bwrKN9MalVzp86o9xQRQWF12x0KEp/bOicq/R7YLWm/7JowZ2NCmCoXqSIeiCOz7/Kla3odVJJ8F
tuUWd60v/ep/k6AMqFu9XtafPccPNHoZ9NDrwCoffSZoI1SjVXHtJgbqp8S+SVILoFVA08pENGq0
f3Z/hHFLVeOIya2k4jJKoHOR0AMKCAgKOF4gu7tKIQIF2r/7f8Stv292VtMXIncRxJnA1KX9nQIw
tz55vLyB+8b4jxDOUvZSwaRRg5ABsD5Je91qggSJaBWckdTzrI2aDg5TqtTybkr7+F5TgGCOFMD8
dHkt/4cZ+7MYzlouy2L1UQNtiL4WiS/rwTtbCKhCQGchmwcp8o2gDlElLAWJwd04GzEBcCuB6HM+
8SaPYIrBUwTPEvTJhWyigHKn+gJMlKZ4ntD1eNvH8Xe6jNV1XlRWOLHRCASrX03H2U0E5A0SKqZ6
PuUExoJSr4DtBzPH/BUhpXqx3f4dFVLyRPxGe8e6kq9hqgKpHNBBnCrnmGQ0N7SsCtOYHMo5eVYr
MqBduVAFNmzvhoP3Ha0GyBsDfY9zTZXMsNhcQX66SR1j0l0jk90I9EZNKsiFrtrB799GEh/66APt
LJstRZhn9oMJFk4MYrbUAf7bQ6yon4iaPxraJGrUOUNJWL3TViznnZKOGBRDjEWoO4PfPltxMAGl
EciDb/mTeWAowr601+lN+7npDxbQi21/QP+5pwtigD1DsP2MVbu21ibqtULJgOJH+6UImsKQjgZS
mgIpO5W309VyegPkbr3HuEqDSvqqosr30iWOGU5hcvVRdmh+Y9cVb1YExjzJWBYDKgrQUgaWucVi
d1EBQvvLF0+goTZnp3taxj3r5TWlDXBC8miCKo2w664RZYH3HgbbI+JsdTSnUjbaEDQvRuKUSv5b
Z2XtlizDy54+IqFuu3ELfO1ZWf4mlNjK5sy4QorIxqAMLkc6AVr+urYtwTbuWu+tCM56Z4o55EzD
RTAeu2+VD1h4Tz9k9+2h9VkRqB5GLcBkIMj+7dkxwAWBGhBp/PNmSXOI0YJmVFASUjyxsQeuTHXb
gGvmso7shQ5r+RyUqoqN3gdu+wB4niVxgTJiq07oFJfnxrFbqIvcTm+kaMANkqsCn7RnzrYiue2M
ARYeawqFWhY1+DhlUJAQDygwrg7yCTLqTlGKMsR7NsRES/A7j619RhAEgKqpqqwESKAxSG3InBbX
8mxGT5f3UiSFs1R2VWjIcuPN0MndS5cNnm3lomTqrox1ZlcG3xEcD3enAX8NNhUN50XbSkbFNyfX
OnAe3FxWwR3OpsopBqD6o7sQnfhz9juXQJJAp+kpssEy2YKg04upImp/3dWizVdxBqCjagyGmrQK
J5SEAfjv67TI4C5gA4DJP+pJfLi81bu3YyOQU1sSt+gKqrUm1OVPRdW6dnFtgzjjL4QA10bG9Ctq
GnwMH2kJiJ6kAaYlX2lv5uLzOOffWqNo/cuCdg91I2j9feMQFkxqVJYCQag3HOxJBdeoKTAne74A
1bN/18LpTYPCpzxVM9InloScezuHjaygobAwr41GRGm85w+2wjh1GLMow/jJWIVapDkFHT6hwyhz
GYYyHSCh3USGFJZ5/dVIRE0R+xtJkJwyTJQ8+UkhcAH0oN0mFcZAOy+vyHWc6a+Xz2pX81AgRB5P
f6+snp4VrYa8mMcIXQ9ZPHhFTns3i5fJp5MQbWH3Vv0RxecgKjKiZZHIVWjZ3RWGAZ05qw/amFyn
TRLgmf774ysDFsHar4WlnY0UGkkNFjRMPYfqsMxObCy/0Xny2WaFIO2xp4pbOZz912tLLwH0C3da
pB6aZUCz8Kgt+aFLBL5t76i2grgIPQXW0TAMCR5WRGu8jI61O1mV5mfAOA3/Yu9QZQISJLCVzhrO
50Ub9CqjdTgNAC8BW+cVmcx75I9EhZPdzUObvgnGdxDh8T3VrapmUZfi1UF6y1Pmz9V0hSkUtzEF
e7d3hdEM/K8c7grrjaJV1hpWDQMpnLECjELRDLc0z34O8xi+k6lZ6L1z6Ez+4uW/Fc3Z9qol1ahg
Oj2Mp9SLpMXVWC2whnt2YiuCU8Eo0bSsVLE6YGRem4tyjBRdoOW7+Se0OZvASEQaCpO6p4aCLIY8
j6pWhHhqS+Dh0XXUuJL5AcDRctBics1rW514HSphBzltbQcTiOBE0ePWVzvtNTNT8zVFy92jbjI4
VrVBK28O0hOYtvwGfWHkeFmF1zXzr0w8ZVU0c4AjEq/a0+/VpG4GkH1Zwn9XiNSH+WuxWJVHWenL
IOUx6tyX0455l6XujGogHsPYEVrzIPrsvQ5atRGo3EMZylQLBjJkDs0mF22XXinXmpNB3Z28V321
ndAEWd9qbRoArOAv4gkMbqN9AdiW6lkrKVXnspcnAp3La8WNl+iq75qviGZEWYNdzfsjiG8nlVkH
og8gVoctA33bYGKqXwRQJhLBKR6NJjQnjquI/g3FdUs09LtrgjZL4MJcpZHAfDviQV7Zd+l0qyjs
qpb0sCreLqvG/jowJKutuLZnDYBqvugjA0NwCMgKZ1J6x1ZFhZJdD4ER5pV6Fb1mfO+fTe22Saq0
DOMlf2gnxSdWdG1l48+/WAmG9Q2oF4aMecyD0iyiBbP68Hj59Njr6SE3mECBdx+pFnq+V4pcjFXx
XacRS+NRsSEDWJ2e6oK8CZM9igOcRK88gu/tHizB0Z3olfp/iIUtBe3nauo4H2tIoL3MZbMJZ+BB
AcctcdtPeukssfNDum2egUpT+6knaoXYO7e1Txoy0d6BwcVTW2VrGBPJqVqg5PhUjgddvm+nv/Do
mFDDW9FAL/YZs4xkywlZegMO0KAejg0jrk4d2YInxp6OI1EJABg88c8BauU5sudoluDOpRu7eKb9
j8uatzMOgDh4I2C1+punRTKWBnjDYQyi2+RBehuPaFp6HQI7lG/StzSw/MvyROvh1CHTlNrUZuya
tuhHJqnHvEx+/ycR7wDFmxWVICJYEBkj2STPIcGgOSV/YxbWyhzuE0KsM5jdcQbvXt/FcIWV5AOg
zqFLBU6ejxKtrHnArRguxpKKMpHlFizuKmZPvKqixUHLSyYIRPbM9VYKd1c6TR4Sc9WAEpy8fdI7
OWgJdRSJMKf0F2HVVhSnbIWuZ13S4PQnMHr2xt2sfhST9X3LAJa0WtEVHJzTL7wY57Ja74tufZ+z
B4IhiBnZj8satjMxiYP5I4VPuI+N0icDQH2Q+X6zQvoFuBBWdYPhOBuoVEANDg1kUuXaS71rETLb
7mltRHPOewIyeGTmUL1UfeyMyY3pDShkHSmaBYtcz+Is3FsxNUCZiw57/iExjrnJJkTBYdKOmrPo
xb1moEw6FEG21Nd4ot/MsyR4VOxWo7YxpnZqjfp6NuuZ1WUIkr4fg2Jeo6tXdaa2v26Zhiq3nP5e
IrxriBWOc/Z6+Vh524QQE2Et2MLQBWti0Hl1KhvDETVEHjMGYoJlQpVGt9q3hkYfbKjkZXBXGmRA
5ZiaFQsaMFrR7ItmMW80BLOaZ06Xl8Jd6WpSWGSWBUiwJTj72XCGML6SmdMDmmJsXJJ4vZv4hSsC
VtjZQaSKDYKIyZCB1cYd39BYmGSwsINdHFQdOBKVUaCVvGPHyk4krF+wOaNlYTHaoXMtaOJpdHQt
/VrLBnOmKf1+WRlWQ7FV/38E2SC+hvYDvIa7Z10z17HaLyxY+UWbBEy3FFiqUEZa39O5uZnLwmO6
cHZyRSY5E4vOYcQT6qqK3A7WQL3vqZ1qwbxYr9KgvxJJQ/FcG791eRSSSDs0lf46lUCqt43Pl5e8
pzbrTNIKLILKgsy3nOfxiHbiCcdnfmJ+c8duu8axvsS36VFdIQTdGkMWsiMCnN5Vmo1U7rlQqH1s
lEmCxx20xoDGjInywajj/TA3IrhdjU3S1MhKgC5CM1y0JvrTUAkCtfVKnR3cRgSnmL1M8FKwOgai
iGNT3S0AEwPYR2qgsPVDcEy8C+BXw9mpLjfXiBrHZH0tnoe7+WX8Hv1MXs3bwZPC+opcp5+a75Oo
KfasGYkXy5kucL7ROV8vd3JMDaf35MzVHBWoadAS23Taa/LJcGZvumVBFCzu7BV+HojaZnaVBSw5
mPxB2gRIaqf3314GW8maagoKktwAh+m4NCI0qV0R5jveyTrEzA/6UHPAyNLMWJCXKTB9oseu7UUw
srxzXfdSkVWkzwwZzwfeUJpMG5q2BUnGtBQ/8YwI5Ch35cwG4Lp91c6Arm308qNgPv8I1VdArn+A
JU/3jiSM5nIs43jm5hBZ1W8pFV6DPd0EbIcMyhRi448zm6mUEHNC60MAwkMU0lr0Zhfd8M2Y0pem
YKJkyd6l20rjTIc50NaSBnAwzwOKag0LlGj2SWI65YLGkVrgu3elAQYL73OC4XZ+gIVROjVlBNKZ
EeOSy/hAUDkDVqFbqYVTitrTdoUh0f7+BNAwaXR6WIYaGTkF9FxgZ7n6c4jU5HbEYOpR7xdwrVkk
97ostwRPgT3Vh/uGgiDThdohd7vqCWm4cQF9CJiyujYwAJTgAC8j+ejb+V0TN3K4d0BfLAqZNQVx
gi79apP8Ho0y1wS0z4Jo4axpYxWE578MeMf1TcBX6PLcKEqlhlWWtPaelZKfWpabK5qftukLOmaO
GJ89Sup4nPvqkzaCCv2yrd41mhgvwcglsv5QHU5D2Tp4NMiwV50fhUZYVM4KriIFU6C66aH0GzdC
l5dhHq17oHhq/nywnkRR2V7MtP0GzvuVqaSpRUygt+1bWcdOZPcgpBe0X+/oK+oNyPphlGctKHNC
DAIU4CgdtKA1ZfZWFrnqMhvzPJVJLXckWuUZqhoFl7d3R19PhK6/b6JBNW3zyOxtNRgn0MpLOSo5
wAIUePad7TNNcGljUBse54yXLY+aUhmlSQuUurhKohgr1EKV9ALrshd9QQ50BZUbDDHyOSupjxJU
QHFMmErzV+6eZk3RycRb0TqSw3SbevoU6oK3wu4WWmhnR0IfSAm8Q5XqKpKKLGJBP7xq/U8Kju6/
OKONAO6u2wuy5s3UTAEZohswEwYNJQI12D0hROqYm0CZGoP1p2oQkcKgAEmfAl2Nf2oglV5qcjB6
KrjMIjGctintlM5zEk9BNvYurV/L+m0mIoux40BNEH6Dw8lae3v4MY1EraqhKDUN/JlAQGJxP7ll
orS3qamm/tyPuUDtds8fDchACVixi/mESR/N0Do4g6Cav03mcw7k/Mvnv/OQMtH+aALqAzPNZ+FU
qjaDTUoFERvKAQDXum104GdZtP3BbO3QDWaY6J3bLYC5vCz4LLUJ4w8HBSQ5cACicMS3wugLYKxt
NZ8RsEbhfIc++Rfd7wI9TA7qdfFr+YubtBW3nuzGGM0KRRKGVCSw4se+Vd1K2IO4t5UYEMJYMMac
VYUPQFDZrySjM7SAWskLoFyZQ5QSjObNQTbiMNdsp7f1e22pni7v5J7iA/9WJzBLMIP8u3BiixW1
KnRkMk10s5KrnGhebjHBNd5TxZXqHskDnJbFhzyTPJraIiFr0S+52yspZpFNgYizauKqEzaCAXRr
IjQ4q8MXSUvkjKawRiH73H5Bsvt7qjqo6CEfQiuXCLzi3m3eiuNMRp1qgwbuBBaUjN3Ig+a08PJ1
HL8M8ffLZ7TrPrai1kPcqB+Rm0KNexgO5lafmd91TuHFPtjsrphXec0zZkFDEYeTsrM+PCXQGGug
eGWeFZUmuyMtZr3xdr8a4LPi1lkDGuNmwvNP880QfTye5Ok/L69V38mSwKRgykxdG5bOikq63Wem
ilZ1GHzWHsfa7l9iMwPDZl+Wj6CPb53cJrmfwLIAMV8bAhyC5IPbRblGjTkKpYiaXlrl6VFvVYCm
1zoYQDM5Tj2LUQ3QKIuc/yxptIDAxJy+9MbEPAOoVp7cm40XQX96h6l1+1xWZeLGxry4dWGrjpxk
NnO0jGZhBdDb56mu25dKKeW7Mo5nt+j18no2x/ipLstCcZW0TzxoBDkOEzO8QtIbQNwU5VG24v4p
rqiBvjWzOwDLpb4xZD25w5iy/bvTDTCmXt7SHdOCwXiQ3oA1GlUNjfPSaCFo62iSSZArXRFUtfpM
UdYatPqLUuiPtZpq4KUsbkpdersseMe24ChtjKIBH1o9QyahVtRl9qBNgV2B6tGgDsaYWlNURtt7
CJyIWRV5czsalQ5lVtEpSD8bV9RLH9GG6DBP+awehJdiVzuR/wSOHMgR8fw4lWXJ7ZyUQzEH6pL6
04yu47Z1quZtthSnUmPHnDqXWm2QDgIPtOfxLOQTQNq12tCznP3cKOYSG2yCDWA+u0tkLwkw5esX
T/Nz7QIjRRFJ3LHZgOPDwWm45hiH5qxOPWDGom2xryvF/eJ1bj45EmY30siJHNlJwc4R/bqsMbs2
ZyOSO8rOjOmYgWcowE31Mq34NZrZYejGu7k3GsG12NXOjSzuKGmizUs5SmBNxbAU6UrHkCeHmp8u
r0hdbxeXPDzZRe72VRhdldUIl6D3EPrf9A+Fh7ajQ5+7mgeS8tAMmlvyIP9g3nSXHLKn7FDeL79i
rzuwV/VVpMC7n4OBILSpAWwMfpJbNaJS00TOdArGID7olqN0YXUXX0+f8hQc445yaGJn+Kp8N56R
DDzUbl+5zeAoKjqZfFa64E74WklueS/6sD16UyAw/fkwbp8WxY4AhDLP8N7jDToJ7uXkEOF91Psg
U8MQTx1InqjgtmsZNzLX3zeWQ1ULEDASbIZ81R+BY3VgAQnUw3C4rAMCMcZqVDZiunKWGsArrYHJ
Voyoj0kkhsvPtWUk6SC7X8VkD/oB04BB+dCHotXsn9TKtoJEKkwgn3gZ67Xhu4hQpwF/qlcAdtLP
7i1vdK3BTVVPc9e4QNRlvmcZkO75VygXbU1LxybDXkhgR+Sus9PBH9v0RlmK1NWo+nz5wPbuLAbp
wcq51moQBZ0eWBtjhKVbUhIURm2AT0Y7ojTlK5JeeDpNcscEMVgVjyLQl508y4mj5u5mpdhNb/bS
BLroX6qCxlgVllbzS6n1GqsX5APPmKUQLuP8EPMD9hLBJR/5x70MqOS8moMUFWLfaofrqmMOQKCd
rD/E2n02TCDdSA+R/miy+8VMj3P0lZHv+iSjABg76fRrTHpBlXhvC5AkAYMKQAhRKeNu5FyNcgXs
qjmYI/LDovXzOEV+1NtXUcae9HJmooekumOeMRwC5G50/uEdxO250heszwgc+prEA1L8VV6BWys/
Lj45DJjRFIW3u+LAwgSiCeTR+Tr0gjmUqlPKOZDZC8aX3Gn4PkmTaFHanpQVyRRPOojhwTFnuTaG
dJrmoDZKL22VY5zeWqlxW1cVBm6iu6y+V9F6iH6Dazu2XysZW/3x3IMFrLj//QS+1zFSJ6OsWhgJ
Nqe/5r6/ruw0uHxLd0OirQzummbmki0lWkIC41EJFk9mvqn46nFyGYyQCaC4yFNECrMXFGH0BuCH
aENBKpTTF6ZSFHg7Wwti8A9K/VO6fLSFc72XWwmcI5SqpZMiEKMHWYx6WysHcw2mxctbt+cqtjK4
axbrWmwCOXgOgA9bOmYrHTtlbNFkqX+TNOlOScsvur7cLB1KIJcl75qdjWjCOUPayEOeqQyk5YsK
YGvZaYr5CjM9zGkRi9EabE21fKX0mcP6uxIPh1F9BcK+o5CHIo4AAykflcwwwWljvVz+tN2jJSgq
GGsf01mnZi6xyQKQyhRYXe4U0+dpFlXp9pwY2UhYv2ATCNRZkc5NhdtfpJ1bDEc9UZzGflHJt/+2
Ei5yTyhcZY3JOjyaLReFUFeeRBq0a6hxAdYn5Xt+8XQpydBpJaoyWMqoH1TpE7Nt104eTaQJLEtw
0UWyVhu+2TZNijOqpdg28OW4XWofq1537KZ09PhzUopyi/uH9Gdlq3HdSJtTm7EIEX6gVdktEIhe
kNH3xnnMHAQL/uWD2k2yoPD27zZyGrEMy9igI3wO2BW4mpLRLQ+FlwKuEc8RB5M4UusMxzYEobUs
ZFXdv4ob4ZyaDIXdGqMF4fqnwa9HB+Jlv3Pre/175cYv8Q2IT7M4GB5o7rBrUelq/7r9Wfp6Dpt9
tjN7iQG/NAdZaYAOZJFeuzY6Xt5fkeZw1toe+8gyEshYYF9y+qnsmWs0v5qGOl1VCVzerlHdbCdn
uOms4EVpwKg2oIdxEDinTtywh8RgoPFGg48eZ440q6VTt41Aj3b3EoMmAP9G4uwsaRbXmpQqLCeB
jOdjiw4D8ID9xU7+kfDe3bc5rWJAFXUxEZsOGC6tUBKfZBrqSuVHFOP/otzqqnn8o5lspHGefdAS
RUaiBVvZfJ46oGaBzCwFYdDlNYmkcHal1vu2bnOdBBnsiUYOVSGDCl0w8SwSwpmTlvUdmSYKFZwf
GnJdgp3N0F7+20I4K2KOqDWZFMa4N+8LMrjd9CvXF8FuCXTsPUm90YDIxGMAHCZzYKo4/ek+GUSc
IaKt4ixCV9OoLjJosVHOn7NYeWTk8yAiUd99vmKqHmD4az32bH6gHIfGXhisXnI0rozUNQ9ZYDwg
M5y65bEHqJSbJo4orb1rGzZCOduAMT10V9WIemRaH6ncOWZXHfIaKaDmlsWmg9lLNFqJAO72j+zP
Urkwb0L22pRXx2mYbyzJXHMUPcv3XsqbzbS4aE7OVLNY8pkEE82v+4I6UfNdtw9q9LSwxSlb7fGy
pgtWxD9a8RpIejvGioBCeN8r0xGlAlFos++U/xyWxdmFzLYXK56gIQ3yG/GBetVnLcDb8FEHMUrh
KG79NE1O7Ims3p63Qh5IA7A6Zp7OAfijqYiGFs82pHJcgLg58vLWouQdyZ+W1jhc3sld768j2weK
HrTCnaV346qUlITh9SRfLR719Df7vvvWPZnfMy/+ld/Qb+VPVAbar/Ql8i+L3jvErWTunqfZ/0oG
+oSjjz/o8lFc9/UNtZXA+f086SI9UWFJ7FZ3zOqVyILi316xcUVVwnTayrSB5orT6IXUmt0sGVJE
zFVbR/WVQ+nWPgKm/1/662yidF0R0K/RxmFbgFLik/FZlgIwjmRzEOnGTWW216r0LQUQkByVTpcw
jybEN3XMU4O4Gp0zmFp5yrre0dL7Pr2qtN9qrjsYwwwjvRbEWLsGdftp3HECHq+aCxmvjc6ffZBn
+laNjtHRrY5GsFJ4p99F5fi9gujJbnDna7elkbAUodYYGGE9usAfdPJfpm98gq0Lyh8ApfTk8i8c
4HadnA0HgkrftDOEdl3mmFntxJmoBf59gIkPfFbUe7D9wQKgcHCqVs3YWiyjMD3k0Qr1oPT11/iR
Rl4OQKLo3r7KDtZrfN8c+iAOgLb9QVi0Vck20vkgL48TeZq1fAq0ssPktRFg0HMmjSBO3nPzWync
1dHUTqEqwT7G+hcbEABj+qbMIgsgEsLZcLTF4fZmEJKON2ZEDk0Cjgz6UepxfsO44A4hakmYlmEY
o9RdrZRf66IWqd2uoTbREf0PhM1Zb2pmIcnFdCxFir4pyQOVTdC2X2vjcZLvNBT+kum+Jhj/SBVn
kQuvbyuXLb/k/C6tRjdvctdmIj1dr/SZmiJhisIuJkHOMHUAFQmOWXlAqYE+xGXrllbjGkPvl5rA
uKz6fiYIvglNqRhvxXzr6X2ozNpOlHddqXNHsg/U+JoCRAQvuewuB+u1mf247Jt2App1uBTEI+g1
O6dOKNM6SfUJ+T29ep4BTT4tiy/pNUg+b0eb+EYl6qFSd7zhViKP9IGEcDRH7drwgDKr6nZO6ttP
y/fh1jxMz93Xxi3R2rS4reGg4VrGkIpPQ+2B1f4iGn3cczInn8LdzDEeMiUa+zkYqH2/6GCPWTDb
naHoy+Kb3Lwzm9hXkvyo6G9xEj8q5GuVAPvO/DYUBMX9N0AWICCzP02TMG24u0sYXEFpANzqmKY+
VYRWSxISgR0z6N+63y2KdbEfg0XOa/3ZU50yccyjKBzbc2zgBQFCAR4KcLp8GWjRrLTrx25GR6/9
Y/E0L/2ah/QweONndBl7Niol4WXtW9WZU/cTiZzVmjK7G1OlIUHcgex6IpmCzpa48HL4OjermHw0
1JkJnvZ7scyJVM6KoXemS8wF6yRhQty6RndR5NnfBi8CubKXCjndRKtcz3rzkkRpomtsIG0GtWX2
rtK3uttoGfk+1XFxv3RkCK1RJoJV7irQ5jA5BcoJXaikmlAgVZ09MsUHjALGAiE7XudkJ7lQSBry
klolLtBEljDHVFlTZXeW7F3Wkl0bhTkuNGW8M7xwRlGviIK2JjiEecgyt4qq51KnV2YUe2aj+21t
3TXlMgqin33jsJHKhT9gBkuVLkrIeyND/RBnbhq9daHkdx7zkvi5d9UDbFPuDJ/Mb2Kl2V00uHMs
QwPKPSp1p0oTmZ212Nb7C/o6ZnpgSPmb3I3usCDGXIygjSv/8jbvr3gjkjvNKo3QJNVDT8Gl5dXH
6Gp4lGRnOaAKuYR2WHlIFFjXsD39OyrzR+fpEVwA/w+tPphSROck33a/xFq6mDLEKzImXnIZcfUi
0KQdPw66MpQJUXIyzunG+6gv23p9Tqcy6k1VF5CyRp1bdrvu0+XN3LsZW0ncXiota8hQIkWVy7dE
WRxiX1n0o/RK645thXAXo4+RecUUKVI72U2THobySylKte3uGFpM0TmzwmXxatijF7qS+4IEzf+Q
dp3NcRvL9hehCjl8RV7sLnOQ9AUlUiRyzvj17wxvPRMcwjvXvirJKptVbsxMd09Ph3MKhb8x+Ka3
pYrDM3blCgRb/5SZ8mNFG3HUtmFMKIvwvFpcHdmq6hFIQyyz3rMrzKP+tSBqz7p1BF11iKSD7JHB
BDFAAc4aAO1uGakl26MjOPpLCZLbBhkPVvpoVys2wimfgkE4oEZg9tBVYhmoY1cA4TfbnJGB3Ykh
AebxuULqTVVmgMiuZAiZOwzlCQ9pex3Wj5gHwQMuB96PZE/DwOquYOgJ/ZQqW4Ob+IG0MwG8nsQO
xg/Varzwhr8uDujyQr4ZHXQsbJS9hzEQPzBbhowveURSp6krzVA0oTq7RWt26NrFUT5izIRPHQOT
Js2DcE4dUNZXrNTt3u0KEjD0rSMbIgl0x8GoAvR8bOPVLQBAGWsd8F9ZiLZ75X4D70bM6yBhJaO4
+PUG0KQ4UvkON4B0PTn9QULGJTqPAcAZgMqQngXG02MvDfhFHqWcyKcvSUxytsJrcSUjT5z8klE+
wkyXFCR/psN4XkztJyCqLnvK3XBsu05KXzGRmkYgh0U23x5xgEDzORqObI6O5NSezkhkKXuK+ikN
DSNfd3VoQf88NCGyN9oYv2fikN9JlVoeDcCFuHWvZ4fBENfGnAEjK5vZKHN2a7TgOM544SFZw9nJ
mkqOjsWgGmewFKVHLZlmq0b74alYZ8UftFoUTG3hwwUN2y2QxLRQa6xJ05vSAjXdeJUujfgUomnl
dwhUOXRNC5puynOom7yxrA5QyOIrY5FFG/ONGC8ZdfRJDk1lda2s3qW5Nr+t6lQHaquLVljJiFy7
hbjlKjSjjpvfgMkwGCeda9MTN4Wxt6ocIjM0r6z2OBQjZrKKPrtJNKCM9WKZ3Lcxt8AnoGN7SV5V
qW5fGScsYU+/hvmAgwdOJaYW8RsTLF/33OjUdEzkbEVgwVvZneKCSSzQD4KHvX9DozojKv1wNpfk
UbfIoAltUZWQp3WNKZeGhQSsuaATW0X7Jy+8czlOon00ONZCvyvX14VSJjuUc6XNZKHV+2hPK4rL
xa+yNyMPs6+5Waqm+IrqmxO5EcshMddMWW8/L8OcgvXRDfN2tYwlf+16JTWTSk5dUSidXOIsNHHf
zXJ4UrKGWdknT7Vvew5IOwHNQjwme4gObB45WhryyVDUq6uf20PhdG9C7WhXmFb1Wq+rA1aw+P0m
xU5vxBEHvRGXFiu/JmG1uikHGrz8dVaORcGcuf0eLHyVQikuP/PrrGfcCtfEW7LVWYNyJU/nYjYL
r7FnB92ftati6HW167dSdFnv4x2f/PUDKE0eu1BdgQGED/jRu7oH3udgmvwYPhkux9TdEc1f18Dk
ZlkQOa1Lp0kp8jqkySDKIbFYQmOAheN1jJbX1QpNMTZRCmcmY1h7TSkwlgpYHHDtuvOrHlvcdGyh
vsDuuGt+jX50SldfFFEJ8IGeKrsVEt4dI27aNd6NSlH3UJ6Uk9SsINDTjedYv0Nu0ZKzx15hhaDk
/3Nhb+kaYozWVA5lCUCrp/D4y6OBxtqJu+XX1DLCq4z7OQO4iuGBv8cr0CO8IxHG49nzrWGC6yd0
HwiN6iaRNljipAJHTEBW8y1P5vzUzINoK1zR2qDLzixNAT9ICuwinzc6xZp4nvfKOAEdfd53DJe5
92HoLBTRtamqqANSKTijG5KoUJB6zye4ZlE7RkZxx1j8zsESYkRAHyKKwmgOLYPT4fyWWYUVG9fI
O54M3iwye6lN2QTIKKbJLJU3s9oOrfD3ZdnfiCWQSEOESGgzkDcGByqlVOO4oL6RQvbshl5bm9N5
9qXIHP3uHLukamR4GQzZr67zs3iFYnLK7Hva2eLtJxhUxKNVS6fk46C66xAsSR1EZf+PLUfZRI5I
qX51xk0N0PNKHFGLKrxUKcy5jg/6GjrDvxkp/iKJ3EIbt18LuTCWmbi6wM2/WTQpsTt0ioUtMBhh
vQzd3PG+WBemASXAaAHVloY26ZJeMoQOjxrtPsMEe2KOoam+lffhjYaBwLYHJpWDSTk8FFnX+ffr
7atk6nprFBkoPLji3KowrAZ5l3X9qQ+sJifmAqn7LczadOkGnnSDCy76txCHGq3Xquf2ebRmS7Cq
P3l8mOvfufW/rpC62Thgwshg1kbuYu1MFaF2yOF2A13qZQPc3UhEnrKC88MUOnWRNak08NKCI+yM
Kz16l9rXKL+9LOK7eyGsspgZVlGtBssxuUs3OqlHcdUIoYFXmRL+TPn+UTfL6LZb7MtidtPzWzmU
TiRpA+A4oYTuH0oQtqBg6VYzQE+BHeYB0mrERKeVMUMQskFfb6uvq6NUZJ0wra/XAvq5QAu3wuDi
OHViBSMalXir9u+MRe6LM1Bow6S+ptAP65IHwmU5ZwKmcEFnZIVBcRVbud32ZuiKr6vVHXprfswf
Weq4v7sA+0E/Cibt8evrKQLfqKuwUvQQm7y1hPGZNIlwkQnsSFcWmjNvZ27cmCzGn90MBpm7QWYb
nFHfqKQXUZwXsdKRdM2ArxU1Zo5MQtXxVoXgtpgVm5u12EzXKbWz+qU1rrRcM7kOICRZ3Qday5qq
+h6G4bwJ3h1BPsKlSflyfimbailnxU2F5V3Io9pEmvFKG0a/lsLRjDiEYoBGuXzsO1cUD5geTHry
CkEQp25J0UjQtdri8TK0A1o5Sj9UBf9/EkGXHYcFsZEoIGOTa5MlSZlZzDFjFTtn+SXKopNgnRiN
ula25LmQXfUPmZPasmIJeDqgZMDbqYMJG6NEKoAV3u2GlJ/h3cfI8NYFyXoxanyzfvhx1dKeCz8B
K97N4BWe5OmShVF9THc5tbXAkK5YUH87Nd2vC6eu5QngThXoK4n80ANUnBP+LHkMNphm769HPsOc
Zf7COQSzcXXw/lVB7wgawpkzI56xF98d/tdPobxxX3BxqAzAfeKz9n2dqvtSnX7lIwu4fyc791UO
5Y1D8KBz4oAlkzJ24muJywGhIP69OqJfYdrhjfkmI5b31RN/lUh54s7IYkBsfmgXyjN/lOPoZyfO
W0BlxE6sfvfDX4WRS2+jUQVX5dMoEGEA6xet8bV5XxzVyt35RfyDCa58std33laPbNm7zmCjzJQn
XjCjB1gLxD5xXluRXlrLwDGigh1vj+UhtarhkjEkQFJ/Xd7c8EsroUT68b4lD/ss9vvY5JzRQrT3
ng0mukpEVj5hz0xJpyNBj+F3punlutbVpIcPyke3ewSor644+XRSW84Oj0Um2P/c52G0B1US1BDR
RkDtJIaPc7GRcIg19zhnz1r0jzubVNyXaCnWwC//fWLe4HKFx82gukLOOTMn+3lWX6kpaxlE12jF
x6UA4LiPEhQNxCe12aq37YTDmjGxXeCKnH+GEQoo+s/L+7Wn9FtBlBsTlE6U1RSP0QVlrjxX7GxU
Qc/wCEZTqWO2eOx5qq00SgfrtVL4tlwgTTFlxYzuOCCORA6Q+aPK7ezwGkN9gKOcrITlI/csbCuZ
8l1L1AEVMhTx6O7KYwK8bOA1Diwhu8vDfC/4NSALsEtfTUyGDCkHtDSU41qIBbtUr/JY/DcavhFC
rWSI4rEZDVhU3AdK8TAlzG40cubflG8jgfK6MlC4O6WFBDSL/CmcKEC2z4zvRBuTpszM9e7BoAhO
RqRIBY+Kg0AEkw8qMahpBD2KxJ8BQPfrso7vBikSYNlEmaRdAP799Vyioe4TvoXa6ef6EP/gAOP3
hvEn1ULr8GBnfxo3BVVdaP2LWp3Ko1zGo4wMAgqR9kZDtrSZPiAV0tq6BwokK7WNyMysHNSTCnIw
9WN4xUI82CkufRVKZRVBiioW4QqTJi9cjFy9EUSP6qADNiu7ZsXOeyq/XSG1tYDXT7Up4mFXteiA
Q82tBOEKLF2MdMvu7fUpB3H61yMEQKCWzAWOMD6IQf4nc9ajcqed0ahmIcnlRdcsqNr9heGmJHBW
2FDKltd5ytMVjDZupB3z4hxnlb3OkXdZM/fcvCR8CqFsuRk6QaplrKo2ClMO39v2pOtXVd8yIsTd
7cNYKtBlVACqfcMjlfI54pUILQCrYKqtGfnjdeJwd8sN+PWe4ETulxfp5vLadsNFvO4ItgyynN8A
3HqjznJt/Qg49FtSSxD87FG3eyf218eE2Wiwt5dbcVT4Fg2GVCFCRaOLcEjXQxNFZlxcRSzamj0x
gI0AWCZG/PGGpQIM9BwPSt4iVFPTNegb4z3SwKxZK+3t2BcM9djTwa0sypK7Sa5DaRVXjMI8jnxm
V0BVW9cfjHMipkO7+60UyoQjQ4x5KcGMHFesionhlNnM0twtOeVYSisGqLoaU6pxHRSr9Nz23D+f
tydg5Zh7wLQWeGZoJi0QLavGAspcF5Nhllidx/aJscK9M9tKoIIcteqANtaj/LAEinhqD6VbeKs3
vjeTidSt4swW51WuPLosIJW96AqAzWjsBjSnig6Vr15LmaaqilKEcW1UpzbotW7aeTonU/8DyKd/
BJ7VtL2XewdzKKSRDgrIpLRzbKYJ3FA9uXBmNBbATQID7Y7DaEEUIGEsFOYI6ITQbC3uZk4diTPx
PlcZDQdkVbRCbT+CUttFafAe5VFJSw+R33n64SNZ92/g67DSzWLp3a1j/JAURMlFB3rlUnHUJ9LY
2pv6vYrKTmGlAP//L5qadiOKjWi6oKWh7puqCTQql6xWNEVruFKeOUtzQCEEjuTwWnC6e85mXUp7
wdJWLJWpUrQhVbQIxxuPQIyv0TPWD+4/NBZdBnapDHx2FI5Q1v6YVdg8g+dFLbKKXzREf/VBOOXu
6M/PvR+62m3zIOLhbRxSj5nPoS2FlkqdJSeujdYIguYmQKdpimPeW+v8Mna/jJjhDeg9/JCkQDOQ
byVkWtTFHvYouWmjqrl1d8sBWkDTWbctrf+0BOpWVwZOygHaorki4AW5cvBy9LmsQmdLoqclThT/
7rQHxqnt7t9mVVTMDv5jJQMUrOaur8O7dF8fareyOHLlehygLn5nN8sBRs/MmtBXFL1W4no32qKN
U5wPqaYBAj+y6qhB7nY145C1pd8cGy2Hcmx12/eqnkM/ptviSQ+GOxJLJ54sYA5Ng1cDg4FTPEhO
jFwUmhjPKzr3U5uxyazFUo5tzHTgOCDD4oKXSFeABY5+v0eMFYN5qX7nQabtjJ5xUBebVVP9FkvR
y6fMQ6vjRQSaiuaiAAccHMxGBJE3Wipg+lQ/cVkzOQwboRFcxCiPJLHAQtf1poqAB8i/MLaSvpKp
BdEJjnASa26OIaFzdE+4Tw/xH2ymVZzln8o5fdJ/hEf+mfVY+TZnRUulAgGuSdDDi8yRW7xrr6LT
3idBaJdH7kp9QOZW8jDwZ8kvamqls2mwTJS1ZMrxLOoigFxB1tzx1TjFJx24gKkdHowOxD6YKiVD
LkB5tP7xe5BeNDnsjYlitCzVEw7uaAmGJxnPeUJzFb62JrLSzOf8N/RBWhrliKQ0I2TX0FTD54PG
nyy08DizPyDvHRRW6VeV+ZYExlXn8m7uJ9ep1bviUb0Dk/RJu2F1H38r99KfQ/mnbm45dJTjxEmM
UODt7RRe+cw9gsHXLZ3M1m60+zhgPfxZR015K4DcaQDxwJYbXWnFWeuo/GvGPQ9t5l22o323D15I
0JrC+9NtCCI3RhqIF3DVdPpRyW+BTuJUGmfrw33JBMb6KBhtA7v/bOanNMp85KnOtLWBND6Inqrf
rS0G4rtyHalmc5U5oV0/lPZq6ofEUg2zvAqvl1PvyO4gmmuAgSokPNiogd9CMfqjKLPS9VgeAc9L
1Du74go3O05v1bn1W2cGmYjZdLb6XL+x2tQ+mvsu7QVlVSCZXrJBg9hsfKxGoEP7UxTUYLXRDups
lZGnlg4nOBpmOlun082MIEA4IaCVy5OqPapZauv6+zK/rMh1ztloDnAHGWDAzSG2q8Yx+PdecNXn
QfON3NcFwt3UaodV89vluBTHiHMm/PfBaQ1XUnyd+1WMBwEgbPO9NJ0mGdxPQmOq6WstOA3woTix
trryOsxOY/amZEepQsi8WJx6U2WnpfVAhau8ceNzmPll86sZHuX1xWAxlOxfoJ8KRDmHKEo1oamh
QBFApOLiVHc5PpPx/BBZRkHZfLzoedsoOJokN9OHAj3JPhg6nCFonjizdBsrthVHvpFRmuPeGrtA
eizHeMdi8vZ/EyKRqOCSplDOAGjXURgaCF2U5jaOTn3amFmr2oOiHxBR2OL0etknsDaZilIAqRhz
yoTlN9PykBazizL8SzNwjCv8b0Kyz8OkYhIAcy71UuAwEwISKlrpYXFqdz0NGBhLrPhKssSHOVi9
/Gk56S+Tz+reF4llX9hYuvaM5Go4hemKoAi4uxxcuw4YcB3NmgBGFTzBUmBr5nRA+zr+KBbGIu7U
O/RnMadqGSdM16KlsJ26BKReH9WamoM7VEW77Bp/kK6T6bljp+j3A7S/9v4jB7y509GWs1Yi8cQK
OLyaj34RPHafjdvQRJeEHbksqGiWQMrLalEeVnOEa13hMy9CicAcovD+suLuv5s+F0W5VKloV60a
oLjpAZD0HkG3bQ4ibPeymI/juKQ3lBdKjE7oiwFr6aC3w1USCFerJbqoSvkGY0iItW2UKyqTNCuU
EOdUGjxcTFc/qzFnMtbDsgPKwYCQVw8bYMwBYW79oQcSQJX5m/nWOMtu4U4+nkL/o0DKw4S6tuZ4
X5ODUlzFrzwyqIMaA/ihfdGXwavlMSSy9pHyNZKRozZP9nHE+yd8x9y8rzjaebUg0OzP6N21GBIZ
Nv0B47GxML6Jc15b4bXzk+rNNod+Dg2oa0EDlth6saKDEpBhnSREkkdk3GDfSjhUTPPhejfCDbXu
hqmFhqYHPSjdEBHVjDZ0eFTyuGUs9VsrCy2NCuvCDPBUH0HkYiEJaw+O4nYeYvXaMTJz+Tn6mE1K
TcEDKLBde8ZNwaPz1FIwGXvH6g3bdQEqCAVEzM2QGbevb5WcSwdxJW4G3bQBSR2CyzpgM1/sHu6n
GBq6lktzo2sTiGn7s5yKKHorFgglzFgI6nwkNPEM2JVvqC8fe7yRSGXull4Z2r5EngR96dET0Fk1
KxSVBfFhFllRniFR1K6oDjZNfSrAEKxbSMGloLs0KtE2+nzAP1TViuqMO2Qp6gBpMmdPYzoj9Ozr
2I6ESnKaKlcZaM0f8BvfnOXmwykPhlbVLkT7MVIBQGi3tR8CWAJAaX1IY2sMVguUE27uVUf2QMb+
9b6RTLm1IjHaDGzjmhv+QpgYek1u8p64WPEJ/7rahB8lsxLBHn5ED4aXHFoF0O4F7r7Gv+wLdp3P
5kModwf06DDT6hkfUgE5oeolO1ySx8sydoO2jQxK8VVp5ZNQxGKrQnCq+E8rLUElTgw/ylgJnbaW
qimaM3GC3svgAM3RoYBGucsLYWn6t25Kviw7jtPJ7ZreDBirH8HQYwt+4kkv6PXMLMVDHrk0uSCz
42A6sprGdt/enztJQ7uVcjepCwm3MdrpDUtqC3xx7IXJLqLUvbzWbxNolFXr5Gbe+OlInpOkI1lr
MuWX+IIvHwg6Ve0xM1dE2S+YoU5OdiNpBLnhCvhixF/3q8s/1S4aZ7i78EFG/VawAsWq7rtn6c/l
9bGEUoFSEYtLCMIopDFQkRaBYajAJSevEf+E/gJGYxVLNSk/0y5VmM8CjKw18GzLlPxn0bQMQ2bc
LjrlUdpWG7kaWTiUNvqD4Pc++pxdnkkhw1oK5S+Grp3keUCwUigoeA/zmUtTxm7tJ4Q3Wk75CxA0
1mu7wF/IHgjF7Pxa/5McVLPE2HnshBaQky+rAvnmC/pHT9RwICzuBBDUuIlR2lEGCtV5MU4dqsJ1
EdqASTPjNn2/LHM/Xfu5SIO6NGWByySZXNM576YJ8uviS5cZZzxvTwDUNobAMDg71xNTD39lSf3e
iw911pp821sgfvKjDmPwpcBwcAyj0Khoaa0H8Hk3UFQjVH6uq3BKwZbTloM9Ge0z+mFuL28CQ5k+
8lAbw++Mco1HcvmUi2KDvNOqDeeyBNaCyBdsJEjlCo7aOUZszf0CQpkNuIa7QtFQtcqDWWFxOTEU
SaN8StvHidr2IxR3RCsUnkdupi1Xo6Dfa0aN61wM1J5nrJCxhwZ1ZEVnxCtm1hB8NengtlWnmhjN
e7u8jeTDL1kIdRcovdLGcQVllebnRNfs0jiBEpRhhvtv141JUIeliTW4ag0SFJ3bh8HLzq1TPVQ2
eN2Z7wLGSRnUSaXSqKfrgJJi1iI9FiulkxaZN4rqIVJaq+QnAILNysvlXWQdFXUNAMfPSKMU6xvF
G0EezZTFP8W4A+j+naYah4SLUBDIwsgTZO1OrMn0SQYA+Ga1+rm1uiZ/XAueYce7cjV0k/EA+vs+
LM6Famwkffefu6d0MwwpcJ7oMwMFskHf1NAg1OQABTaAV//VmhO+zuSZvM1JUkw4lbb+s3aBpHbu
bB0PyOo+vS2Z2fBd3d8IpQwsGoeoSPGmcwXUtvmjygVR5V9WjP2HyEYGZV/62I0iN6NiiKdnbtUn
QiHVWMihBusdgYgbvdmJrDRgZvoZG0pZ3FgNiaSM5DbHxGyRZaaaB+uMN+OkmmnJyBft+uLNIimb
AyFd3gsyPFUo8Z0zRNVvzKR7TTn8VPLVE/l8chjbyjo6yuCmZVyKacbySIFsPfBO5mRvy43kgTjM
KYOsNHWHlbndj5s3y6QCsUQXAC0iwLVownvfH9pUstP4V9sBXxpQOq1Tqz/rlYXc9g3s6yNa30gl
Dm9z0WFksayjFpsreoIbHRV/9afz6oc3pc+7vF1dl289mC/h2zxWQX2/SrWRTcVrqMs1sjpB9vja
vcd/yIAfaVuwpEB5V6C5qQlKeFbTLDG7C76ADto6MNDLzQRf1/4oTwROp/eNx8Hm0Htce6ya5360
9rlEOlozErHjF5KTTkBgyju5q2KWUTAjZ0nNzlYAbLueMd2ChAHLRL+1t1InS1/wjRwBiSkhu+t2
uoWW+/GjClEe+ciRXxdbehKZzQS7N9VmuZQ/KgAoEw0kMZIp2Z2g5JmFTkqFYZ4M6zQo5zMYTdYL
gIMFzUttDuL93P5JMaF52Qcwrgz6oq+lNl8BPIeVjDnS+ouZN72ZagjpuZKxHtamUd5GFFCGbATi
xKVbXXjXRsYty9ovyrHUsa6GuQSN1xIlsmM+7Cy5EXJPqiTW43/PVWvgVSMMuiB+l8inbLxJLS15
hQ3D9Kz0p5Ru+rQzU/W64W7FnAWfsXdAW1HUrsVdU/L6mOhus/Zekkc28GStGS8dVSndy7qwF6Zo
oL7CABVGFkS6oWBGjacv1lR3y1OISoJ8mNzl1HrK4bIYcc81beVQEUOnC2AVEmLdJRkiEQhYiaMe
BKBglcfCa/3OXtHXD6ABf/KXyFyvS4uZ9t7fVZ3MwIKw6dvcddzlpdREWOpklYfZ7szGg2lJx8Jv
PPnQB60zKJZ4DQ9tVdfLS+dL19KBOyTPUWlqjHt/NwevKWBwB8Aa4N3oof1pjZOxEErd5b3BCYMS
/VDJcToLPm5Gm7PQV3fL2929+gq8YgAwZC4HziCmH907FSDs/n/waFA35KjrWZJ2cDecX10px9lP
MBtoBKK5oImW2ZhEQtFL1xN1J9bJJMcJaV4pT0QDGquy2mNx+Mif/W9XIUYDv1pr1bV5vfSQtaCr
dT1EgWw3JwH9wa3Frqjs12/+2kcMdn6Vpq1SGsuku61yFgtdtHZz1u56s3cwq/LIajLfT5RvpFG2
1HRj0RWkaMIHCfqtOWD0Y77zUUit/GX1Y1cDhhHqZEcVEEIPIBNAo6aVe8zjJBfe3x+nxlMXoiiO
6jSS5g6CHLXagpnao6999ChKALRuWEfKkkfdjYUwykodIogUb8mCEyc7N17iqWZ3atzimlUB30+5
bbaZcvijUUlVSRqHoyftFSUyNKCisf5hqNA3QiaQWIlsRpSs8ZTb5zGmCNxmpF+XQHDRz+uFfnWA
7dusivieJ/w0e42nbk0t/f/mWiC3iuODkKLQqDTATHq77PX3LpetHMq9iMlUDhXpkyD519zVcbkA
548JlMaIRAF9+NX8Fk2T40yDZkyWcS1aGEwDIbMCDLHRrE4CpvFzvL1z4HszITUuxx8a3ZIC7MVy
6nvEH+AMQbflck5dkIb44rVqAlnGLcr/YhiBcXp098mshq0IKEPNHVQMeSCdZ2p8aq3CfG+ICePe
ZkTa2rfGE24UqqLk8FS87m1FueMdlKfB4Ty1h57D+5t0sLJ2laE2H4a5ibSWqBTKGTg3UJvIH87/
SdvnASt1st+6+mngH2vfymnbuo6JvXGxaQxmhjP7KHYCmgWMUQ+TFx6Q+3aUK+MXgGWRalDvpqNw
IPi5qbM8R3bxfNleWC7n41W5+SK5D412JDfkCCS8+ZDblZd5+bHDEy7HHIHJMcIQlvpSHifRRWBW
kvBZEU4A/SuF25HVAsjUIMrZlEhuwgMRGffFlWBjHMoprPVuBpnM9IBnKbMHeP/NoYGPF1V1nZcp
bzChYhH3Ifx23/+Ad+O5B8YpMQQoVGwxg0GgXgFDh1aR6C7zXYC5Im6sDj/xzLamI/OhTQ/s/ee1
+9eCFCq6qKtJq5OixQRLOFSOJCzzAWSvYI6I1QZtAwO8XqMIR/QG12asgocUEDwsm9zXlL++gU4z
gn1YjLsFmpk3uP+iNxWYZFH7j2mOqaXSxVwwCktpxEMMAWVUTquvWjAB0DCReeZaNll7u1+9Nj7X
RQUxRicLctzgLMcfZNBCO5LoDeMWj8O5sNDXfD3Z85NwroPsGoO6rBznfvz9KZ0KaUZ51MQog6p2
Dm/1H95Gu5NtA9ZOOMlthuLuB+Cf4sghb9yLosdxT8ChkBALvdqd/TEwPDKFwA6JWfpCeRZOnpUW
6MKIUTvdrdbJVvTQLRbRZCyJYYt0iXfq5HZcQQKBIK0WzRSJtgwjHtnokBH4EHSdr3EgshIo+69Z
qCGw3AUgFH/krjcbCXxzJR0iaI3hD46qW2jcsmcz8To3cyInftE8RFRm7YWWfMRsJtrgmR1ye1EA
njV/fQIVW81gy1uFGAsfMHGR3zRBbscoC4Plw9I8wWnP2WviskLU3RzIRijlWsUx4vS6i0TU1CZz
IL3rKYFCnIGVfyslmcs43L1AYLPGD+PdbHPEF3lUNmiiQo3S7BYze+9Pkr369RGNagSntfWbH4Nb
HUYvZkaVjA2me/JCVRKmkTQEjlF5UKX5sMwdmuTm5Kc4cz8YK2WosUI/6YyiF1tSpSJ+j/Q6rX7x
OAIBl7gC/qjdMF9vLImU46tLLRca0mHZOcrr4sR43eg3YzA6QNi2yiBxWfkXlkDy881htuqcLEmB
JRbtmy4npsEabGcJoLxb3csDRvXhcrr2rZ0eC+OWcUj7D9C/3OcH7vpmBbq0yILOweobeOv2ocZU
eW8WJ+JCW4+9YX/zzv+UR0VORsjH04ChbxwRUOOf0CaD+Y0f3W/Bbq9xWgf9pNzOtwma3cPKBKXz
rfiSn1kmz3DkCuVnQEsT9SHp+i8xrwXMTK00k5JFHL1na4BO//+QTaH8Si0MeYOcHYTw450WCiAA
5PyRn0ULTaOVffkcWXe+SsVvK79UwPnDOc4/CDNG72KoBpNMqQscUrv9HeNvko9EhchNf7Fybns+
bbNUGv0gk4Vq6MBhC4jL/pAFvU/exOKR9bj5m/LpX1uqUh4lbRWhzyXcD+Kv6AlMU3+WK8JCJj+o
hzUofy926o+PIKFhtDIzjFCl3IqO6aZIzyFWAX/Rsoru0o1/Lp/f3iW03UHyCRszXEeMDPRlC0cy
5udKGjy4arNXpiAulKDo6p//mzjKrYzz3CczySQKI1pWEvRAnJvxviwmE1znh8uyWCavEkPZrK3l
srReSI5L9pbG6u6mc3qd9oCsKGK7SXEf6KYCBFThHN9qtnqeB8vwO4CV/8s3+Kf6UL6n5Hi+bmpE
pktAMB2S8+QKGLVmWQNTTSn3ooVzVkzEFtOTcR3dAX3EQiLR1e5KH+X2q+lUffRXsuoRf5Nr+1wf
5XHKFTDoRgrfSjo5+0PjEUP8r1bIsAi693zllCovSK2Sv81+z6CNKe/j+97MTqCvlByko11WU/3f
FJ//WpxGPRgrKWkbRN9oTbqWAzK1ntoq5qXwjGqfkMcARiZm0livC5ZbpRvlwGyV1BF56Ken7Go8
5H9EB2BvgXpz0B9a5wqEi44GhgiHN5P74uWy4fxN5uRzyZTfWRsQsFYyrHQECHlsdWc0m8mHzm4O
hcvhWRywwpm/yWt8SqTckDrMc9rmsBDtXg0yP0fdRj+8ZomJt45V2KVXMdbIUiTKEQlzqy8rERij
Bb96NZjzvoyrXqOcT66X2jyHCKCKeDa7bjCLMDeNpbAYZ0Wunu+Fg8+do3xLJYq1IOUk2A3UoAlW
nwCWcWfO672SGb+wdo1yMFXYZc1ihKor1VKGusHYqqWZznIbm4xlMYIYjXIpopy0AN3F+bQ/AHfY
AneINNcUZ9B9a4CHjYE13pryMWVnMRg3It3mPwhCXg1Kj7dgVvwYu/i61sLzqK+z1WXdr1zOGdfU
3p5u32XkgDe3VLQkepQAitxt4tachnPTPVzeS5YA2prlMAqFBQ5srR966XEYWe+tvbParoB8wGYF
6woOhRrUQ0AI1D1yTDHezYDdTFBNG1wBhAlgSHtLGBZMdI1W/K1UyoInY2x7sGojM7k+S4nozw2g
WhK/6YHUxF3xFQsDlmjcJXmUQU9pLfI9KRQa4ile3jgZgMXZUchUNBUvVlv+jECvdPnkdt3ido2U
ccfVwJfiRAYXzLEyWwAIkfAB4zrGLSauV1x4bFCafXXB4wugksgp6fS+KrNWcuQtO083/HgsRCa5
yF4KVuM/JVA7aUi9pjQkUW4s90sV2fKom1x7Z2TDychfQZTlxtq9UgqMtn/WwqjNTFSt5hYDm9lz
ujNpvzFayvBaLAmUe2zRyZ9WHKKTfG5aKxUMZ+qlmiFkv9uBAHLyMsA3vmER1yqePSNAMlwjNjFH
mD0Jr+FtGJBR0uisn9Bh7A0/tNvyKNzGd8uJ3J6xl59Zz8y9Cw61hr8+g7L6VkpTXtNxinlZmhno
mIdXjkXFsjsmvxVCKSOa94ewIm1x4aMK/sXS7h4rs7Y7pz5hYujYHgGQrpgqOLIETLmZ7Jh63+o/
V0np6jKmDRqe8QGkfNahgNQCk4MtZre9crtQSjn1PGonXiwEV0ulytNDfrlTEyNHk//M5cZNxamN
FsxTI97Lq6AH6QTaG71IOaSC/4+z71pyHNeW/SJG0IDulUaUKUnl3QujqquaFqCDI7/+pOZEnKnR
6Lbu3k/z0DEFAQSWzZW5X3q5fDWhCmRktDUVG2J0jEbV2I0rgIt5LPm0bJ3QKdT6ioG65Cx/Im/O
bnxbDrVZ90De4Itsyh40AmVCAQBC+B+rDYgBk1NPc1pfu3wXX9oPxM9ZeEADtysW0gRQHXB25uK/
Vr51++e9XX5nEEw9iWp7Aai//+nW0MS3atcBxOk0qD1lcjcdMB0OjnwBUlhnr5IiphjfrFMbTPm+
iroV5jgP14TLLjpXz3ZDD4RyJ6v5z1/hBBQF/7ILVjSc4nAs1r4IYiQkX1Z1TVvp4nwErvr/rXUW
iphi6Cdnoqcdn2j59XrJXOCX/n9aGpdd24+1zk63DfO+czHqgaAhv1OHE5P1COIJ0D8Aw4Q0I7la
xDn9+n858B8rnhksmWuzFaeT1CudANaw4hiDp4A0jJm/uYbSvmgdfyx2ZrjQPpwHxwDqsJWYeCUo
hYGc+aoC+7VVzqyT6oTj52CoAmqIbQiIkTHaX2FGNCUdcsMmabPna3Xba6d4Zqhcs5t4Sdtg1UBs
rdhNT/8rLgfbe9Nn1wpgF0mTft7IM/uiWo8btYt3ftL6lBtnpzI02jZTrNce5vqLNd2elPVOKIJ2
W6xGINLKNU2MDQToV3lcHa+yC1y0PD8+7JnlEW05eq1loJYD4CPIsMvY+bTffrmZk8pvfnc9HruI
h/txBucdcleRcQlavJQpHTcBiZzPBqVyP7MTvwEM51qN+iIAyPc80wGAFWDWcwAQD0qUOit8YZJ1
h+CjD6AZxCO1Gj+6ZF7PMHvt9lQjU7DrV0zuyZj9+4n+39LnCCC3gRbCcHInxQe/IVCPOCFk6tX4
orLq7vTBRYKg987GpLr9WRbxNSzXxUrWj72fw4HmYBidbsB9O6l0nMZcvZMrw926ttXLL/fvnZ6Z
2pIKCCDPLSJ7/36mbWS5b8a1Hs7FAujP3ZzZ2MVB37h1YfHYjXGka71rYuvOA22eBKdY8eRkp48J
QFccxMbGQPXO2rhff/6kl91XSDx8OQSD55y6CpqQwVz3wcpiYOnSbVLVT371QCo3+vNC/49n8vdK
Z6ai6gp3GXJcW7FlN1AGQp5U3AiIbtKkTK/V5y6v9iP6PVtNuaVTzSfYSvdbpZja2AYOaoJjylvU
Ic31dLVCdvpW/3oaPxY8szsQVizn/DRJBerMOM/APnA8YSpIZMXz5vrg1kXuvx8B6XlfR0wBWRqF
9drNKelsMqjwAgQYJHJrriA6jMrjSVHv2le8aF7/3uZ5R8dr8wFcpcgqTspA/JY/LFGe5DdQ8rJi
fkeb+FrR/OJD/LHg2UOsm5BWBSaPof37SvJnYz5y6/XK1bwYJf9Y4+wdAl7ISnEqZg2pl5mxEfm7
vI76F3MTvg83Tko+WRzehA/XipyXgyyLgJCYmB4e4Nml6RW1Fg/oZgyARxB4AmlnGXWZ4on9cJpn
tJ40wewrhNr+vGH74qv/e93z2amqEEoOJ0hHuRG/gy2B4IDIykRliGHLxLm/dVMBgSuZzTtIl2wg
NJWxu36/Nq5Yn4u3CVoz4NB3iQev/c/guR4L3yIdXKczD4jEvmx91Vte/LY/ljgLwSavUcQxNaoK
ibWSG36cnjDCcmp7emAldaqYHqsjfyqSq6CDi84SEqUmPHVAwvDsVjUNJNDME6tv03rvrYaA9Nxb
ke7mFBGajAZbPWohBEgcAROk1aZm88ufv/Plvf/9C07H/6PwJ11GSM9z1J7t5WMuSGKbTWx2oDdz
m400r85vX7SBNjjhPbDCO865cdBhqJXpItydgNL34ikDeHbP1iKBnCGU3623P2/vYh8ElXXPt20Q
0ENh5Z/7q8zBrIKW2Kv+tRpiwHYTelcmfmoAmVjh/fD/jqoEIlNQfgXP6b8lmJQsp7IO8XJyWHUQ
FT0uSV1H9E5HRszGCKgFEFwKIKL+GzmZE2DQh9YEITYkJ8i57vosR5ajMofSH1BedbPErr5iCi8a
hh8rnL0W0kO5M5hPZf3KjeWj5B/0sWivlcgu9ux+buR0cX9cTGTMfVj4p9rwq9tFdIr0psLQyrIl
iHKS5Rk1sRhMa8vDny/MRV/yY3dnQUFg+FBzP8ERwpyno3XflqhNEbL58yoXjdqPVc5vpVWaaoZ4
1wqWbQXC4CjQ12bmTn/iX8HGj/G8M9PC3ED5DsdD+9+ql5E6J8XQqyNTF8/rxzJn9kOznECPCe+r
0zwq+yWxawEUXJ/++cD+9Y7/ElWGQpJDIJUExfmz69CSArIKHXR2MJeHyKnZFmmVNZtpg3wxU7v/
OFbDepD/9fAfCJ1gxPFsvZkP8wA2nhHHB+FTeL91A0wzA9dQHoFb+Gpb7l/R6GlBSOF40K2FLva/
5LqlKtAModUMJ6TStkLSpNccatXNLYGOxdWR4fPv9tdyLjyqaxHIZJ8jjBYJ6U0Ai2ZoY1Yidvkz
LyqUK+2rXcDzq/7XQh7kFE4aV/82wDVoRwQtIdWgV0y36buZog4HZssQTWmfJvNJVGt1reJ27tVO
i54UtUyTeAE0Rs++HqfgbWJmLlao5idkLlIJ+ZGGHsyJ3U7Btcv5Vwzy8639tVwY+j4KfPjPX5f3
h61yrdEOhe9CcXgGHRYquKS7L2rqp0Jp50A8GWYSIrdJzzv1tWi3fu/zGtKvYz/fCsohEzryIlXm
Yq0ZAX0+hbp25sJ3RfWg5Edv+U1WFieOZDrSe1V7dTpWjKys0R2/OciWsj+/tkvH5yIksWz4aOhE
nBUsyzwvMVJeYuhiclKnAUWw6OOOyMRntwO51kw6dyin04NaHL5SgCKtfR7hEjEpFfqQaW0Ku1kN
dTdtaysHVUdJ6GpcpmuarRd3Z/u2B/+IsrB7djkG32gXEbbLShJwaXYAt01lyn0j6oo2MsLn//gs
UeSG9JSDgMcFZu+ffswpg7wqPQWS95E9TAPcyTKFRyEgFwHl2K3Hmis9snPDj+OEcCII3swQjwAf
8Z8L2nNYm1BN4itlhBrj7P0KA9m/PHPeVP302JBp0+E1Mi2vIN0uWJQTayXiD1QJQMJz+vcfj2Au
aOg1IzVXvGqKSLHpjjcG9P/M/zD+OO0P+mcnDhls81/6Jb3rGnlRWHzltvlzw8Lj4OFtM/46uvb9
n7/dpS39XOrMuY0O68VUFuZKgku2/+y8X8S8MnF0wTz+Yzdnp9bRYgqhAgrMpRt+tnX+1VXX4E+X
dwE1RvQewEp7PoxLaQNAxGxAhKkuQU1LxW1YkbVVV1cuwCUziDlyiK4Tx4ESmXsWckCeow8bj8pV
RRsoOpCMNe+j3vRge4ejcfkDE1bUimY3Nm4cMDuZGUbb3Q8rbDYVRhItBg6iYuWPIuYcCJGeZ4bn
p7Q1M0mcAzeLK9/3X3MLf90lF41WKJmCweD8rfiWIgW1OO4SaoWQFYmabQtmt8/QjwZ15wAyhSLt
grE+nvGngUcMDKV11vHIvsYvd/Ej/fglZzWMINR5ExTMxD0AFLV4axHx+sWV4PZSFAULBH1YBDQn
+bYz2yB9ahoUgc2qHvOd8GRc1yzqguXV0mwlWLOhzbAyhRMTZ460C7Rh/8tW/4VF/PkjzrYKth3M
F5WjCbFfsGD6YzxgjlB9UzB8DFb6X7zgHxs+u5L+0tC8J1jLK2jWtm3aafdAzTD+8zIXXMo/zvXM
UKCn67G8DfmKtN734kJ2QfjgtqHBwajEI3PCK3S6l2z8zyM8sxq0ZNYcaGwrH43DmIepO3YrY3H2
ntk+OC7bSBeSI1aZ/HmbCGcu7dSF/G+IdBoG+Fw9ql8YH7UVTqtpoQ4ooRdtrqjuCggsNGVYruZC
Fd+s4qxLPeXIdC4a2kVWo6aXQVZkif2Rtlt0avs1xaNc27htWy6rYlVNLrCgbiPWIbMgNumEkGqc
lBP3joIFRgs74a6nU1zsGroP1hhXpU9vXbtvH0feQt4hhwqhG5m9aW4Em/N1IXjbp6TqXSgEEa9i
4HPu1XcOxjPIc0CWtI5DzTX0ykFAvCak66GIWoEdYoUIATRQlpfH4NwCr3/gD7txqkzg8KX1EfQM
UE5fQQJcThj11/hpprcw0BMGeSSLqcyKkuU3U1OCbaCEhxnihY0tJB9qkCwrWYV13Fj+kILm2pYr
aCrJrNZ2/WA0VMD+2H00tRVQAZ0GFLAwf9mc/FKBH/uFWJd1uVZhnUcz9ZzYqdEK0GKISrQgUhlU
02bSGjDFwnqWXnfo6+kV0uivXutNcV/L2KA6YwZ77HPz4UTAHCLLicypfhpJdctUmzbSykBwHk8G
pOMkHZ+6qcUICbmXVZ2VJQTemla+FrxKhlkdbNZ9W8Vy4KN1MxvN7SKMF0abh7x2M69YPhTlG7c2
hkj1ujmozjoWityUvfdAG/PgyW5fuMNRLqyMw3BAbjXZmTtQMPrpwd5oWTXwEieOGfAaNdX00tBm
03Ly2zophg5dDt6ZZtcSerC5/5s0c9xZ5gbHAx2hSmdjXrwzPR+X0Nh4xnDrVcVxqQSm0DsDpMq1
uV080MmMFNq+voHLC/tulJh+Lj3vxjaLLl0MvpN9uGGkBH4R1JcRgFVLZBEoB1bjAzWZf9RG4SdN
Re14DNHBzc2cpLkhgk0N/E9EmNdGnFt9wiwCLY5cgbxkcFU0et1NrpYnRZe3OfDmmNblnLT4JrXH
68ijI6g8Z34YQ79IQgb8+xh4b7S3hrWt5nzTkOLJlmpc84Z91Tm8UtUaVQoZzj4NeFljzBAa00KP
TjSaA8f/zY0IrBED7j5EUQQrVl1YfMANfGhj+iysWUYOnQD6Y+yhb3q6HYpARObSlBEfDRGRUf+e
PZJaOY5I0RwZC14M6VGG8QPo27Q42EbUTeyZDUA9A9kFJeRGGKa3QphD0lgimnn/Zol8x2YIrlQ9
KC/nljyq3qpBJd+vyrK+HdSYuP647UICzfngPWTcTSGmaiRD0fubchH1xhp0G9t2u+9HYaSEyncv
4M/SDSAqQ59t4T26hrfVY34fLsMtUGObxQCequ42tBuOlcbRApndR8EQspjZnZdaZrObtJqieZFm
fIJb3rS972y6Mhwi0fHVkE9JT7vtQuimsN2Dw9VatdWXq0eJElGPZ2gksoOC1xJ+44h+l6NmUc7k
HjFR7BniWSnMCqvF+e1JtZ2pvi9Yv8IDgXaw/KVcfd81xt5m83pR7kMX2K8VrwCkE94Bhu6kF9O8
WNIp48UGT09X1h8V6JAcHjzNGhMfU5f3kS2qJgJF5QsJmRc3vQ/Ioam2YGjZi9n4Xuj0UHO67UoG
fTivuStNa4ptao6JlaMnL+e3ZmBvXDvfNi8FZgzDdhtOoor63Ia0nKBdZooJ1nPIH0ZaPpk+vnQg
7CmZg66PwjYQ21z0eeYPaON5Ab1fWmdKSDCtEVp8elrhQoW8woftaRI6C+SLFQb5TaOgsWn1DwXs
xlR4n71kD8RFMGaqUmYdqVdTa2XF4t0JSZ9ntOpMS94vc3tr2vIOlZz7AXKXc1NloGGBXhuHbLwd
Pju6f2lKDEsSmuiwXGPEr45Uae6XMnzoRbGb7RloNEJep1om5rRkVaFjQdh6pnS/CJbNZZmYvb3K
xZw50ln1Yfmow/5I/SIVFmBkJaoLg4YSJVv3JgjYZ7RommrrGNau8JoETqqO2ibPKlJtjW44LCK4
D8P+gA9fpDaT6OkU5a0nzLe2HW5My95BVmlddNZHrqoeercgnhfUvx3tqsY1qvrYKjHI2zXASRTu
xxC0t6MDlFnR52swCzxobNkxrRWzx427LG+oTiToj8WmBPQJweVo2LvAre+FCecUwhA49ShXDbVT
d8GAl+fe92NwU9tDqsflBh2gXalZwoz+kFuYsfPDl8rXgOnm69whAHFP+ddQqs3cyo0BUSVUMpOB
hLHrGYmmYBTlPtyut0NCmNBOvy71WJ8szIH7kIWpwFQSQX2gAyEtsaPOBhockLjjXAY3S9k8UEPc
L504Gtz/ZnOfgCJq5dT61ucWFI5Zprslqfzik7t52jlBH3EDg0iUT3mcG8h2DD1itMRwjsVo/JIB
dANmu9j4BXm1wbcdDciGFVSC8pq9D2H3NAzVfTtLDBQWBhi3DLEkedFgUsPO0actNDp+przNFX9u
LCNcTdLLvHCA9uLc3i+kjWs7+HZHZ406H0QNSrC915j6Ko1nc5Qvnfb2lu3twwCQOn/c2S3eKiXi
6NnTN1Knw1jBetfzQ8vo1gmqI6LkxGHTblmcd8efM3/u17nHY7Top1iwsI5yBPQrUEmuRosNYNyd
Hrnf4dMPBjj0mz7xJqeNisn4LoJuE9ZTcMemZnywS94kpAheyjDY2iiVRaory3jEIcUubY0oDEF6
NeibwTVf57Hf12LcLm1ox3lbGzuduzIuiXJSC1FVtMgJwo+0a2I+FrhSdFnpBtTTRs9TGgS7Gc9t
HuimgshEPbnrGk0nmGntwcAaBdy+i3npdtzTsPv0O+/FRNQTYdj4rXLYURleNqr2LcgD776iGvqE
JHzAAFEbL1SC2iG0PjGZZcULEDaA9zPMYXdWG1emfNGdae1sZ64OpzXQd2HuL1ripixjVe6rMaQP
IYjc41aQJlaGfyj6YtnavKOPHGidezE1RrVRdsAHpK1iwCSmJo+YMq/QFyxQEzDswt2NnliCTd6Y
5ptXl0EWCgzkoXU3oaE4QDlhRhuGSSvWkDh4kAG1w5jbJoLKXJJ0olbzVACHsAVCqNtKUsJ582Ii
2VJJ8zi4hnmcBzuM4DuGTLsVXweN0X/6sBspDZtnMQorY1N+bHLrgEorSnXqUDL6GAqHIJxeUm4U
n8LXv6iCVkXp3yhjijrDhgURI86pYC9mrV5pb/5uvXplD2ybS+iIWtVHJxhsIuF7rzXkykRiP+Qh
4BgcDr8+ZYZjd3QWdQhaWBVVbTGLg7DCLAErMNgbEfTdqEcRFcPoJmM5Glnp2/ApIXwPq51dLzyY
WdZBHLrc+9a000RszKE4tNWYhgMrU1NWCSnzlWcX75U/bVhnQs1HqY1LnGwI3SduBxgJt4sbd+BP
PfG/EL0BOqZJnZl+Zaedx7vEsviT281NNC79FAVuuTVZ04Fj1eTbEkJ1XYdHwJFtFIW+sxT0EZcl
W2YFQpFgqGKEHztfguDKNTKohDsI6GA4vabL5DAe7KW6R1G4SvNGo9cHmfCszgmPK92OcGhg6nVG
971S474bqi4h4VBEnt8uKP5OUNEpi7vR9PZ1w58gCvPEFiOGbfzqajbcu5Jti9G9ka1zhITZa+Ar
kdZTNSQgrQADMPUf/by2osBgeRxORhvZ9QTOh7DhsLqek6FQvDHQq4txy1jkVXrji3J58KAp8skD
aSZmGSSeLEFB3nJwtzQQ8DPaDI70QftcgjZlwYQeVd9F3T/Vvr6zK5jUouuPxLOqRGqpo9oSJOEF
bKkoqk8zV4+WtMzYdYvYybtNZcujIXov8q0Zujpq+kKpO8mRvUU56dOaoBBlOQdzETtpFDd17j9V
Q7AtFe+iDjBoWVVP41SsTb/9FIK8jrP5XKJT3dWYu15UladaTEd31EsahIgWEC8iJArw58FbDIVR
IR89FgRg7PdTm5IxqmSHoVEfJs/i/n5A5IJoeKxWKrDkxpwwT1BXJXhrBqjlGcaqqJG1YQh7ZyuN
YN1eidbXSctmADWnpo7wkjdq8bIGWZXA5I9l8HUv/N+9DfpQoa37AXEN6cybrh7XrAaCYQTo2PMf
nbl8qrvyzWbhyppP+i6SnFJDcZhCG65i2HUTdNxqOPY5wLxgAL0ZSxUrzVVaFva2GRC7VMODM9Z9
pI35FzIkiE/WM7Kk/nYYutPFDWMRqrdZBnFlTI9OCFtE6wmnIo5MVR/ELLZDCQ0I2oP2LHzLrfIA
xpk3rsx7PVVqM1hoU6uqfIJ6nreuyQRiqGZ0PuyA/R7DxY96WTxbuvNAvSXDqJVK3I4tL24QPKnE
ChC+TFS/DJw+GXObtHP3awkxLcIdY48RtA8q1c7u+hVzMIPm+fWr9sDA6rj1E5KpdClkighiUzhj
Rmtw65CQpl7TPxXo1yVL291WZZ6R0P0alfoKqHfXNct+8f17dyB33syyagl+29SQUYU/KefwkU/e
vaZyX5ohZLMqRPuFPe+MPI+broEzqJwVMv8xWcr5Sfj2Dce/SsvaIG/N2mY4aMgQxyUtMBhvmWbs
B/p2HPzH1mXmWs8wC8xHc39q86eSq/d5au6NUqQddbJ8tJ59vFPXQjDttIsVoY76RNl4C0aBtNEL
whsIVs/eqlXhewO941jAmpO6eeZjfRMwvudt++S19oboItX4UX1pNhEx1LdlQWZwqQ5WBRmgqn+c
lfkB//OV9xIhwrzsDcW2QV1B6d5yk64LnyxYJ3CUtGvmY+jCAttVs/S7hrjAnNSISj1vPcEROYN/
F0qE7rxfTf6AdpTSu1ZWh3aqEOF3WemwFcWViZyy3FIrjNsCkyvGshWDf2Mv/sZsy3faSz8ZdLDq
gyZ4DvvRue8bB0PbHP0Ji4PnWtn8YSDiLqROk9hDXkQ+r7PRIrE3DNDprYLvANxuvZODWcIH88jk
jLHyGE8WDG/10ewUX0I3X0He/Fos49ti3oOZNy+oWqwm2j4ZU7CXvEhYvQSgaSkeMRiAofXejRqC
D+zALfScI6iV1Q2b5pegI3ZqQZ8TmX3CfHXTqEAnvjf6UcOcPd7GLR9HjEVM5lqKcE4XE7+nE03k
Gm4eqYCt88ZNK4JWnmu/cFQAko5Pv2gzHRcToBoELHXkFsPtEqoBhDHB0exGWLy+NmPCyWPP7YOh
wr3vVllLnSWCmudjzvNDnkO3qDMOxtC9WHNzh7M+Wi30diT9RHCydwszET6Lqd21UcuW+xLlEHRL
UsWch07rL98es7JyIuBWb3Q72IkqUIrwG2dHELiTut355SDgLPxNaNCXyfR+dXbz6FSw8CaaqWU4
bg2Pv2EMtogCRxx75HRR7+W/Os9LR3sQcd/bgG5PameigF3aHJhKo19JE9FOEK5EaD3b6HlEYyWf
aY4zGxz+RFrOYzP3H5H/7TBG/FyxOpNIxIOivxsrtRZUzzEQaUfudvEAXcmwdpPSCedoJv2dwWEn
qaQ8LucZRgcnhEw5Kw2yWcBO3XloJM7GjSPdQ0/tPamWtOKyjcuhAMJcBTuAFpHZNdnswCn0doYH
vzHgblXQvekqf+ipkWrW/0btGkEd0C5slk+1LHfzMmxZi+qSQnGZCrlEBDQlCK79Azv9qEAXW3+i
H5bO37gFJnA7Z100QH4xbjsDVba+N77nstexCXbIrCXWTpZNE+ezhzoNQaPEo+prYpiOVIb2t7T3
EWa44tacc9wcx9qOyj+4ZGgwrunf5iL8FKHzNDrmo8jtI1Q5PoxyuZvo8NQWxmHqgJoxG1wJDdMv
363Rekcn5qNGkBk5stkq2EJu9rhs4HMwi3UgrRdjZL9QVzh0RMxJV4qt19C9aWAuVM3PfdlvcsJi
T7DYcYcbxkH9CG+48CqdewM5/oQszotVSFZybvcDM1LeuzuE6uvC/kZ+l5Nbj5ZIHpodwrSHpg/3
TphHhoCYjbxxg2LXt8DImuA4MvxTAe1eeXIbiGBbSPRmMHI7+VMKAxNBQCmbSlBC0CEOS7Gax1dH
31J+E0xTuvgqC1gTcfMWQIu72uW/+VyGG8dcNPT8SjBVyXJccUuqVWMM61z2dhyUdpVYYkAfK79h
drE1lXEIgvq3QWBOqXIehUHg+UL73pNBnhptX8SWNTarsEczO8/bHKgYP13YdKxRJvXZSVBAThmi
5JQy5053iIQGVE5An61r9Y7uTCSGOSZGsa57DIK04Vqj4Ag3fINU+mnwGjTFilWAAj/uO/IelBjr
0DuopVszh6+01Tx3RXNkdnlruDKzS5V4DFNOFdh5ljvDPnXX9X0/oXpl9qiF3BIPCbmGqENnx8L1
Yj739+NYxh1yrIBM0GMuUVmUEYqOqYdBwWIO7y2UNyDg99qpCZO0XcaN9uC5X8JFxd9zingwyocu
XNaSVKvFrW/YQg7OQjYIW6LFptAlkzGjssG+rTVqmLeDLl49RGwuUrHQf+eh+9kw6BLg4mal/aGr
EgJ8VsR761Dqvkzb2kduPCRhVW2s8SXou/dQDLfCDd60/OpHFgeBSvuCfYZe/owy/W9P6TUM/KpF
IVBLJxY+mElLPPWFHBXTG3lCXs64TKfstDHWTg7JSek9StTVtWYzLg5/sDz85Ek/9ipYQ6nlrnPH
vbswJx5sirdTrnVVr5gBHV790A2/a0R/3L41wQzmIPoXCpbX7nMk6I91O6DdFUQ8H5MRb6avrZtT
LVpoFNZdbz1OI0CKb8xuEmnWqdsCyGKpLce5B0wdxk5nQBUkmHJPqoDfubWKR2LtZYnhAGtOgFKR
iIZR/htotlhy59T9bso3ohnieakiky9fHWKdqDObBExRNy7i4tY3s8AZk7AP4lDOMQbrkNKM22mp
N9oTb1YvUwOIXw+xLXnveXNbkpSh/ImBoqhY7ipgV0zkgQ52jebTPC/p1NpR0OwDtPk8H8Qs47us
IBUXvFmzBVQf9jgGMR8mgIHAcwJeAFsA9u85u6GekCP56eyjK0kd2BGQ8ilk7ANBKUunoXuv599B
Ucai7TKrIqfWQVRVYFJXCO6FROm1OIjKT0jXxhpV9c4gv2EhEnvEl85VvUHuvZr0r9F1jqjkxaba
e3InJUf9j6DC2WzKztjYrY6ksj6M/BUl/lQMRrLgaKpOo+UyxR5H92S04JKWqNGYp1lQhqc3DJGU
bFEYqkmWTzzWXrelfpuMfXUnRJVwwIQ6/Xlqv5YmKPNUl0hn3w9yndccH/vWpfedPnGwjgUqB8YL
hkWPogFNSWH3CVKl4xiC5Ic4+4Z9ekI/TvMYj/m76Zk3Gq4a8VVEyxBV5jly8CfkPCW2RM2apix0
Mh+aP3h/Boqp4iV013OIr4UmTY2ZU6AEtsNsJYUA8DJMzNHf1Abbs256602VNgbbsNpEK+urDkEE
h0IrmQAzJfbaVbcFuO+Uh1lwqPzOEIokimy98aulRpabd2NvrqHtWFbDwSkQ2KKexooANK5k1/py
09hBlMO1AIezRpGy0/e0Ll4Wu15pg8dDdxdojs6mQoZgwgkKYM4hCk8c8wUyWhBnAgd20MXh0oVR
YbkPE/IJGOKg3U/1/3B0HtuNKkEYfiLOAZq4BZRlSU5jz2w4juTQpAae/n66u1l4HETTVfWnetMq
ut+h3aClZ73D1yoe/UYLWlUGvS5fxLDvW7VVKVd58WWaRuSuWCbS/iN27WhAI9TNzsV0hj40Ov/c
lW7U6mziTKp9uqynxrT2dtrvjPUyOseBzBPf3c2VdluTH+y8wWRc85bfJ9l1BQlFxhwq/Xsdykgf
ly1ULdGhiXHuV30Mi6J49xMFuzSV/ckH2qLRTZHlOYnO0/LS/WJNGMgG6UVLWz0z0VhBmmQvokkP
pQuLBFuUAUK5/9KlFNTw9aqV7Alq/E0z+EnYm3kV+qX16RrrCxzcIW4T5iJ3z0t/FP0QSa8+2F0X
Wrj3yVeJxixm2WkSmr5kJW78zZqoABUyjUwWaqYPVPtiFiqYDTdsbfVaJHJb2zjrsnJrgD1Qc/r7
tA3Ya7Zf0s42up1S3rRzXH6kVEMTOIdWZmz03VzEkRhAuomJT2sqybrTXNAqsAxX5RvRgFNnWTB5
GE2ZlpNp/oqHNaw0MygtLKGAnRmbYlMzPpui2ygKRWCVxmOnho1XMEDWzu9YpydjyA8uqNDapTfv
foa0mhyr3Hj14uYo2mTjdemWZbWhPlrH1JM79LofgPxPTfJklDdPzA8WhdKrrG0ai0PaAYbEK+IV
zrKjGDc9uRkR0QV6SS3J5yc/m09KL/YF1FYy13ZAhtZNkwNqk+lzUOVeEGTrmV0MgkzBrPywEE9e
Oe0bo3iRzMKpKQ6WSeKyxdXqg3kb7WPhMTuIGAR2idP3VaRnS2ddg7A2epyH3vDtGzKcF/OtbpxL
vBbbJLYiuxwPrZFsNG1nzCzUc9SL6Wgb165DWyxPbi2e0lFV4ey5/5YlO0gM6CWIdr6mp8IsUMg0
F9k0UVUyqWl24OnDq/K4VTr4S65/EGd057jUgbFC1U9RiT/FtFbe8SoUxZdrUoWV9WCa2UUQvrZM
h0q1kac9M1SY5b6r+PgoS9aYbTR5zIc0cLuHtuEmYzcFS71T63HNmp02gFESOmFkHo0/eSF1HKXu
X45OhN4uKsyWuOPyAHy8KScrmlNny5TJhDfuG+00pOah6Z49Iz2kNRpfsYPl3KxVTrRKemSOPvTL
EC2jttUmJjs1hEXM3V7qr6pUh9FbfhZoO7jUrSOzna6vxziXh0E9NvR7bW+EpvzqQRI7IO8qV09A
4Aziam849aEdgf8xWvhls0kz7ejMnPAcBIjM4uvSpRerQl3B9K38hW/LUq9h8MLGHyveXQRCImm4
Jq28CzwSWXzCPsvlfR20KK7VzhbZaw1yWroFjWfHMo3WD7WWGBdreAf08EKRJg+2Ufabskz/Ml3h
+Bet32ylHl9mp62qoDeYdcofqU/6j+GmxZ5gsD+xnbShmatP2eqbzk92ZW4+xf302pHRBr0G5N37
807X/NOQ+3cVZwGZDN9iTDqv0/RbaToV1gqGugR7aEWG7KDIbPNpLuR4bYSR7Wq+774ce1hyoUbg
27JnHaJqLGPjTPQ3TsZGsDxYm5Ow+ETKJkhKHRvHXwe9iN8NJz+71t3fmZ9xLCGT/doKG+9LYwzT
1imw5hmdDL1sZd/TXypzOt8p71x+zSZsgoAcR74Ro1/vmksuP1f3ATQlqlP9Im37UAN0VsqPtAG6
vAkyasXUmFsvs0LhjMdEeG8IY4Lae1RZvXMkohTg0R49FZdqi5vG1/SoMxegoHFfw5ZIHBrjXIX5
+Kf2UZfRQBT9toTg5XoW4ZyOOgpfzYt024TfduN+67Vy2OS6ZxFN3sFIaQ2ihb7/1ZO1fY598li9
ysBLkzkQzWUnyUmhi52b+qjzaVmD/5NOsf+QuLYf5a67HuI1nR8arRrRnMVakKYSerGe2mOZZ2Wk
GQYSox6+N60yK4rpIwN+rSESc+ndmqlab07X6edynFMrSIDdQ6jrca8mS+1Mr/LOyAlEIDM0flXx
L8naH5np/8RY2+HIOt/QWrE6ZYljhjh2Hy2j7o9zrzMJ2VzIMCrLflrZuZjNKw4zNlg+It2SAMs0
O15vqnPHDqpNvlS/GZDAY8/ltmvr4qsZH8GcgkWxlHTi3C3L7If1OISVp/66RboTnXyTfX9m1ebO
G7IzmBNzwF2dOMf7zk3iqOz0N1wIcWDXuMJNlodgwXPa7oAwaiMEYFJeCCOajPaS5wB/tmP+rpmp
7buSpOrY//L1rVx+XGWGS5YHy6RtvHHaTaV/1YyVbeeV0CNwqwfQzrBbiiqohHPM+MDZce48o9g/
qE7u8BcjeMAZFa9hGzvRanVbu/kctYFLHxNEXN+sEUicG9hsLKpfGrDKNOjIfraTOZKDOvi6F5V9
stW85lG6w4PZmmeZzjvJmlEEU9ARgMY5Gg+tZY+H4Z78pd/TuoeZe0W/wcglDnbCjcuX3nE3P9MB
fl6y5guGC9gaELwXe8e52iNJEIY82vPJK2TQrD9ySH6FPp7rtNmYGUmGBu9az9rJZtqDYp6FTdRn
Sd9ikXaT+kMwe+mmYCDhoJ1l1e4UL5rkKKAyC5YcvQovej/npDFwPVraR64bOxZ2Rb2zHKp82bPe
7oRoYKMqeyu5e22RHm0aNM3P9v5YX+U4by1A7VGl57Y3r1NHXAUwoJ6CO/c66afyHdg6Rt8TP3HC
Dvc4zdIXMugm67kZ54tmOP/GKeZu+9ZTsM6kf0tZRFUb/r6j9ffsN4CFLZfdkXS67Twi69eguZu2
i5y0pozGh3X9dNeTNMdTCy0ve5+OqH8xJ+tkyfLdLxn25DWd/EiuSZRZzsFJ1T+jkac87x5zo/g7
luOrq5u7hA21wejZ79T9qO2rTeOdtSH7w6BxpPZvHAudAwFr0tuaAmFaA23VVKFZ58znPhenvnXV
9ANJ9hC7X52jgiFhsFof2cXegLMspzRN9nWCLvN/Xd094hqMC1eKBeeAMT1YBbHiiZGwr/pn0s41
L6zkU3FXKyqVOmdV/yYmzG99X+4aBWCua+9zAyjdca4Ka2PnNcWh2NdFt8lsJscWTsiztlLDrp8d
/bnfld66Vap9KtFYKBN1gFe82eu4L+T6bWbepiR4vyIBMJ7enEXfOxXYXF+ddTo4g0PdeVrgtel5
oGOdBXCnCO7LvJUO4OS1sItVWKTIUdp3nfdWbz/G6dF3Mxx77Gx3Dermh6o3BsU9Y5FfVx/ZOfAw
02vmAAFsmTaUuc/aSw+Al2IobJErajSa+ePQ/zOFDQxlRua8fngLUqTZCeumA2nVTj6IaPYlVhia
kfZziey78mEyIw9SIk/MQz5lhzrTHomuO1k2MGnN4uPFzVnPOkUj9kUf2MYQt1XzQeq0ZVcaRlRB
sjEroShRF3/VbknSnmwXOtAyIuEa27758Op5V5pwPzVrC9JLufS/3ObHBC9CtbaR7JCxkEZd1ce8
yY6Jn7/Sf4aIn8agca1ry9jp3SHVJbk12ZkX63qPFwO5D3W2WI7qMtvbkilUjqSIGiIsZnMjYkir
ltnWYvvwyHkXYBJlcmS9x95ZnaCtlz9e/ekt5FL0GfDgXltOuX5L634HShR0cbFz+o4xsI2WrrkV
gk9OMUrGF7O5gs0H/XDIe0G5rSI1T2Elfsr70zCHHRU4FDXLCUGnjM81fZ+9AUhKRFPb0HbCZ84t
g8u7yBWKIT0w7fy3aykA1gsCwch0020/2JGTcaMMPrmh62OXTl9NIQ6dULvOxp0rxbMAhRaOgMai
grYZaisJrLEcfIQqTdVthXnoyuqgu/42Jhgetagd9YPmRHPu75uajlUIlCxoerzlFA9p6Kb5QYv9
aOrzDWIUBF9QTzMIWSZ+VfXApHcppEFNnjnIqE+qNKBH36f3ZCmXBSnx/CcZVDRaKlz7H5a9BVmM
Pk3zD8kM62tQHr01KHUdrOTXdd9jEnWrdgjVmgRTlwWma4UTnYtPk9vW/l4XNgSz+712+ldSIeeP
nw2/AYKggS/nUPhc06m8FJ1/nFGdDROK2t4L2nbcuYIuC0BxkbbHS5MBMfhhlcaRkwBw9sazB5ey
pFYXxo11TNYmyj1jbzvyXIAkE9FnIlac/4qkf3BwtsajRJ9eXDQtjwww2x22OviB5hVFyskdHfqc
MVr4N6aBoFqdEOoBKElsYoeK0L7n+XyqIHgW491KzaPrG5Em3SifBdvSPxYHjnPJTgPsbsnFv3i0
IzU5rU5+ZF3yRl+q/er7HQJeJhtUGmHf8dKVSx3M+IdSg0Iqx52vsyoHmModGqQyLAVI3hGvAPbA
MhUnC/jQtBDdrV1UDuNW9sU2XSkhtP1r30RJQ7B/H7/Ylfk8mStBx3m7T0eKG31EPCLMwQnpyDSc
rWILSXypXELN4LnBECJo+V0FMm7xFLlRAox5UZn9SzWw84VwIbSPXaLv5TzRYvh/jfpTWDWYn3/F
14Gw5aYrGeaY5gb/reVEL9OfonwydHXOwQ8KNW9btbda2n6t6g7KtSJV5H8HB+mkRCLR8j80E61g
E8Y5RFnxnfBt00TuPQOQzlk3Di2ujXh9Kp+9+Uxs7Ka4Q2PDFN25WjCqbTYsL9r8KBsRxr4Taaa1
dR1vk7DTMgPOz7qZYc+rDp5uvkpLv2l6/qJb00NV1tupgHqfB/HDbjRxkMq72rY1bc1RE5vFq3c6
EK45u9FkjZFIRJD52naoCcZIbJMja0eaa6mbnWooZahENSB5bzpmME/aR2frB7covim4tzXXG3pl
mW1RnB/zePz0jPoy5dVlGZhak65uA6uqQUMSMtRBfzU+ZaCvTV3qN0deUd8czZFRLRn2hoeAM1fr
p1OxSymp8MD44VpybHR5Yh/ljXK+l77amCAapqu2MKmH2C9Dyx8AagjqXG20UDb9gCySS211z+mQ
3vQ83YyufEhyonb6PhioNan/Zi3WkwGz3SbVNZf11my7ve7z+Np6Z+UZlFkLRV+gOTNvznBhEfqz
1vont/I2mvNeO/Ex9fXAnarQWG5p8yCd4dj0zBclyBLDNpqTE5ajqNerfUfVrxHC9fDMQ74ASVd3
DcNO651vY6b8teBxjFzDfSCq3+JC7ZY83tokpCWGc5hleioVTqGUk+kdx0R7rq0xmCYcFvgTIXDC
qc6ixH/35/HJc/u/DThYi7xx5hlkCJnGZAqzDpWjl4VFv0bwI2HZ/VNMNtmd+Om1jabItdDIKLGm
k6+VIXBz4Hcs31z9jZPJP34yIUZUQWZUYeqW+1GosCFrvdSsUNIWtBIY15nnI8J3ImTGed9keaQs
etUacAkmLKxrI2J3SRjXOYkr8lC4aj87mhHIxGItW9aSJsLI5rabTJqhJrWQD2ePDChKLLL36ass
lwVueXdGYxmp/GKM6YVQWBXUTfrKBXgoKyuIncepyo5mtezg9NESDudatNsYtVOd3hCI7JqcYUCg
0O4yP7CH/KWuPJIluqsbg/pWX42r7Qcti3qpfgEnyOQu32LpX83xPMjc2bRzdisg6xy/wTWMMIby
mR/tEaGrr+cO06929ifmSn8Ou/bqe+Yx1bJ94SO11mcExvJHFDWEA4zJKiKUY2i00p0HZbO0G1ZE
Hxq7POkcxBQ8cfLss+NnIazPn3nEISa9UHftq4qtz6oebukyXSt4/kEf99WUP49Wf+nEFJGj8uz3
2UfV5te47B/rhUFO11HMqpWNW8m0z+jicqRbg+s+DFwGTg5Zk9HbxKVZ7Zsi+ZdwE9Bv/mJCPE8m
JLYhOlDvdF4DvRnlfsAQgN7Q1MN0HlC2giRrRvwwW+mjPbRPqX1nGz13F7Po9TC48B5mxl+SXE1R
7CYW8oi4PeKFYe+HGbZuSbdix4Dw7DpVLGO1/0w1EHjL1am67rVM6/eaqVIomwLZvTiZ+hMX9YfS
qxdPW4MqyR/9OduzGmtT6TtMCSLPYHgh0/Ql8JZ0j0uSKV5tpjj9YwuDAfQBDGnXY9SJ8Sb4k3hq
pjsLhhRSdWEZL2+x4ccPdZJ/uVp7y5uVGayuAdO9R7Atjo+A2xjKFzX0h8VdL2YxV3+dkXchKVcV
eErtRs8cwnU0L8aSfLHJaptN3t/EBZBRXmJGCGxpBPrkMHWcyzsOpM9eDkQVy2PhN64eNFbKykdE
2qFWG044r/rw5vSJfRm443ZWtWTbVrPi58zXiXDsdf28rOs10aqTa8Zb/Js/pRjOpaePEaidGTim
PFp8zlqOgqtL/T13VR+WQGiAa83ZX1tYd/IwQ6Fx7zcxBzyt2yM5CkfOK8OOYxGbNBPrIevJo55I
h2Emb7ZwFivC+6w4uHyjoGdkCd0+/hzN+QxwwcvS4MpyvJ/aE9vVnRoaP+HBS4FZm+sd7PasJVyY
v/rYVIE5jBvfarcdm5Vjy8etECOylRLVWz5hi07akVYxzr6XCpcEZOxxNcaKYyFIDcgEPedd4aRB
aIfKW4h+k0WULNzDYhUPuZHsfbP7M5nJs6uNuEwKBkzHeZ9mhAylvIrKfV7GtgmmeHnMJEXV1/Lf
ES42dLOV0T5jCLQNjyMfI5/XSHzbKiO9ikIkRwPDExK3/ryuydaqRxfmQKAGzlpmue5UFykKV2PJ
osVO3zXvLoHI/q6AOXjJrgJjC+OAPNJX0go1ya8PdnouJlf7k82aiMqkR+HSi/b+8NXOjUd9h4j9
/ocM6uY23rhBtyfDsZu7s6opy0FdiXzcYLLV+daGLr97Pcsf3NwaeSeBsYcCsWLu409CQJmBrxB7
dHJXvnpcY7mFzu4endoCDwP/JHFpGPnDZ5mk2TapiniizSmPc2GZa9jYFnxgOdXJoUgYs7GqiT8I
jphFTCUxBMRxi10IJ33p68Z3bdNHark7PvYy9r7odo1dU3j6p08Pd+pT297lDSJnznD/YBMlHOhu
CrfhJFR+TTHqVqISN71etF2hKftuurkrM9NsXk66nBFXqt491rOhYXTQVlQamEyLyClkeWnsynqc
isJ+lrpy90lrGBetFm4CSVt2VajuI5+OeHzvoaehy13855U0x3hDt7IGi5lroZ8PPpu+GIK3Yyw0
9nP78bZYWKGur10Tsegh3o44Xba963HL68J7WpWFv4xfLspiY9j0Q2xjAerWzdLLdrNomUZNxgTX
Qb4GAuk6JHR2jJUUt8lru2NlJ/FmqO4CTNuTt3zUk4OYi2bfDCiMhGSwGbzF3XtDwkGbaRfDUS9i
Dm6Tl2FteNPz3PN3RnSGyd6RTXIV0+w9u7RZ8IZQb4ob2FLvaeEP19l16mezcucunGJt/Ulra3mI
bYgVV2YpCqUuv+We3Z9bzVGb2K+WZCdR8W4ttboXWlLz0LK16CZGmezM2ESAqbwxcrjIggTzzT43
nDvnCHiNteNHLOKWLcX6iGQcUibtkifSvbVdB0/yMk0T8cC2N4D/F6Z/1yBqCH/dLv+btTPqGFSD
hgHtjPVxyDVtY/Sr9eggiX5OW+M7XwDzsrpbn6pmkBuWnwNN4yQ69Dgydpqm0V26taTrX+rQHIsP
ZE4kAC/xiadDLlaJwES509cie/x4Em8nZNGlThoz8v3+A3MnH78fzxuDQ7Grqm69Onq9RklN1cZ4
p/81+4lkz8rCYNOq5jiYXU9DhFqkM40Zlr0qHN7gdn4v+gbYJta19K+lpc2n8Ooq5JYdd4awb63n
Llh8OtBT+pjmRaUjNaIiKqhOXMjzeWUVcjeR5uuvyx40L97FmRYfpetAMc4VLBcvSFj6Tp8F7li0
W6la90lwgxGtVuPB8gtffyods9wM+WgB8ZvJmzKVtseR1Dxl2urBJOQ6k7KGsOXOLoxQkK5003e1
FvkDKhHCVLVCIBqP9WOC0HcHAb3urbrPD54yEMCMI6k1Ep3MJvcbyZiD4y6w3Dm+6rFctrE7t1dE
wsMcMoFIEqOKwfqzWiN9KXBA9UmpaHjEKu42uq79UZjY9doWnMv5TH6IHtl4LiJTQJ3VSJQe2I0n
zquc+o/Crt0srAZkCGaO2kN3IRj7LnU2mmXOEcFBejAI9L+BbuX919C2T5Xle09wRdZDoyzvQaD0
DwblqjSoMl8imJ/UGvhTlnzIXjc/7LFDnQO9vy+JF49Y4TP9XaTTX2rp2H97BwjPamcSLRvl3erW
nZgsV/b0ORZLA6HBHtOpHnBpFN6jlZYYjP3F37WlZuzM0vuWpalFgOFUtTs14XatiBYSPYKqrdQV
5zuw7eA1J9Me9KCvZXL04rj6K1RhUtZti1KbtHtlOs2mnxfDjNgzNz+tiZG/2mM6OMhzscvJeeGi
TPkBmNoo2WpR9ykoj9pRDTvVQ+JrlT/teofhIpnAoFKp1t28eupoDL35akrlbzvNtiO3n61NITX8
u4NjXJwYdmRp/IvhM32DBmddYYRFWbE33Pabj0JhV/TXYsFYUHeoaBLzikiY5rAzkCFnc32UmFtv
Y4cTJOL/2k8CP8Wj0dX9r7Lc8QnLazoHDrPpn9JSw0sXWwaujkWWQe4N+iumR3Yjont8rrEdnrp8
USHb/GAlSG7TEY969maegF04rsPerB1aLc0trp1tiH1SWdZDhWcLWUxNG+BNFsP7auDBiY1q/c5b
8YGDzMxDe+7veWea5r+MfWYeiAcZEBhD9YWlnPwtfiVoURmLhzFW4sFYUsgqBKD2sEPWlUDstmr9
0+r/R6X4E7fGaIepcLJQrH5+seKReP5G5fMXEvT8ligsh8NMsMWJfLLm0EH1b8tCt0/1amtZECc5
4rYWC5GTm92mmur6nNWYAmnsgRKSLp7e2YKEaNfU4UaaNV/vWlu1XUSmjM2aNtY/sgSSJnK13pAE
AzJq1vcvTUdvfSkNVb67w9qj2LfweQWzC5QdpPNkY8nUHedztDzsBmuz1peKpgDX7KxYnbfKcuN0
foERtQUMdHVp7ruxBKAds+HTHkpOMVJ6FjPNsLHBqKMcI9vGCNo0LrCrYR3D4ZFr22wBeKH66RY7
vyUoo32HhzIvoUldpiV/8TtVHjPfiglMGVMok1g5p0pM2s5OMyNy7Co/uQ1wuL06gougsA6DPs+P
+dogGc0hPJBsiRjmv86qD9MZwca6AplT1a4dMvcBaUiGImCX9DFodoyABmYAOXI5DQ2SPcP6SDRh
/FtKbtoaJjgEABtfGZHSsx17EKoeDXSXxP1Rtxmo5rmRH55nVI9JMzWvi46Nm4U1WDacuQkTPbUi
0YnkWiJHPBZ4sQ9Cm74r0gBe014vPvrZFPXDYhf61fTzvaCjuLtf/cX+Nh/norNvaU971Rl6Cnud
bdMqfxLD1JzGqvZC+qUhzDu9Py0ls9g4D+3RbvjFtY712MOTmfsXVlzcfNGekqZ50POpuUMMz641
I843b1kO6JG76dnQiTxuFUM+1Nokup9uZervu+JiY2AMFh4pFoXiOsT6ocnSQ0UvECwOCw7JjOV0
2d9WuVx6e/xtGvHHGexDeT+Wyn7x5HjI/BG6w2midLYujrLffQw+oZE132UuT0DdR7ehA0vsrVMt
B3e1Sc3rrLskpx2CabVfBvobhpWeKNHp6s6ECfRSW4BxqEi96pijrDiDwMNtnC4WmuzYfOzTsjiS
+DA8pFl1L876R7GwGmlVbH7u7AM1DGGYDoiazeMO4cjZNvo7AjM9LS6EgWwb4qed8lQwTB+Ix78P
Kq3kXM7jQQxQiZld7Su3IDyWsKxoqOq9alH3tRrwhe21u1HWF0I1N4teHF343HEwnqs53VZj9aqa
+BEfBS6X7iCYQJTnP8vGO7VcYtbkv3kpYjcSLlhOZbonYl133py/NH2CFMjkZnNdtsgrR+wFcrSl
1fb8tb8rmdLl6B6slB84FVqQCXmgrT4sRbmzK/ULHHPIx/FxmUEgl5lr2XEfzaL58lxo3biF4cZt
HGr2/w7wS05ORWnkOHOz9Y+V+c8s8Rs2YLDnpXQA7kyKlFttjFFd3aljQZnCL2rFJTSnBfbRuj8D
AqawcIytja41LpOn3I9vZH+DIVbW3ZZMi5d4uI7sdmKa1b0PJmSEkUzW7/1idSevzLdrSr0l4SIA
DvSixvVYepr4p9WsktOsjGNRllhQMO1gfA/7kfCOwTvlTNfWQHa8QTRembzXa/EJTXrE8HetVrGH
pL1kKIHRSjqk52D2CRy/+zFxK98NgE/anJfbHO0rYRLxq5J6JE2E+8ZcPZVd9wSMVAftmmALntzP
LFdfjXQOelomWyf3OS65zwQ2XDyVWMHiOg+u4b9UOTq9Fpxujb2TyNL3kiyCoF/n71xLHliAftCX
AgWIBGEEVmGHzfNql/8MMtUCSRmQlbaPY5qipH9Be/Eat/qBcLYQU8TZ1tEACZPmQNcwXxsDz0ci
TKh4einxzVQzy1lPpW+g4O219qDRWOCunjZZjIwzIw4mQHS51Yd+L6S8oaHWdha2t6AbPQrSms/R
SNO7KW39O0l8RisdvXaWvCaqvRIekkRyynYqM/+5RvtiFyW9BPzFlHxbKC6CAWCaQJanLmNWL9Ms
ZG84pMdIhNwUY7c33IXIkTl5kuV0Npl3k0LnT9B1FnOl+ovl1ZfFX0OnZa6O/aMxO48DnrqKihDE
5vzWTPpbK+P9mKBt6vMbC9//NuW8zcW6KT3Uymt3MuBjRMPet5RtDM0M9ZU+Oc14UMJ+mXqf/R6g
XUNvH5cJwbvsputipeRGauEMz0QO4Rc3/cOid2+NhtU46+EUkT4fWGVkbZdG3VbbvaLIg4+ZHDg9
NtrdNR0OXH8MXx1XqOSb77FnMEEGEeenyvs0URu0pBOk2Y/s3gd/euicf3N+MDFgWYm/qTqHwo5D
ZY7ppH6dVj/J6bHhU0b/FTtvhfesHLo1NLM04OexYbpHnabX2iMqzaArD8gMojH+NSWTbYwrf9mM
Dg8HnZLMP+BmoxXZcxKfAIypBcbGqPbOkO2axA3Tegyr7jnR281UKao/k4hT7dl3GSm0GHUJ4cuC
oJqolZHEB4RHBaU/ZR9dBennkJWAEIw8gwVgd4LCHLXlJkt2aJnI23zvcVEw9O4/s/F2XmduPMv7
Zxf2yYE/S6ffMj4bRUESLfbJ2ziB5Np/KmkcXfNFm35rHRW0j69LbOoK8Q1oek1iR4PA9L7j2rM/
h05tccCiMvtqiVvBs56SNmqbLzXOFbtDBEOaiQBmnn200P+Rdl69cSvdtv1DlwCrivG1A7sVWsmS
FV4ISbaZc+avv4MHuHfLvRtqfN8BNowNGFaJZIVVa805FjfsgrJyE1L5RrknBXkV7CpKfwwahGX+
RxlxpRcKJzDB51AU1zZKSHegnFXPZNpfQq286mWx5tbxFFBsSDR/Rde1fGN1ECwo0C0ViEjmfzpq
4k62mgQlxEKsJr1du/RboNJbWci7kJuT1DIhtsSQfdyI2CsZ15KEnIzfbcTFkdbdggZFt4HJ/3eR
pld1+Wy2HcZcfWNk4hCr2xzpRBh60r1uzRfRo9hSLxNGC4S6i4qMTBdXo8RBnbD4k5EyOq7GvncR
4QScQkQbbrxtxB1u6rVuWEgEjcu4HHbzcJuk95UILqpRW83Oz2IyNzGTuQxwoC/pGHz5Udj9MIjb
wl492opqZQBMYYxv52BJRfr8wGdfultW4Ttdgw8AmLZJFlw2yrmNGghVvI9SYg7rHzRMSJZEEJmC
9A7mrQhuB3JPFmdoibZaZF5nmJQLClRldKsgOB+SaRdVzV1uIGUL530Uhretc991L6V8J5VyjdsA
W8bgsRWDL3hW9dscHkLtlzU+l2LeKqtZG3iI00XP0/h3Q1JhFCrWpo2vv0E6PgoCF/K+UxxzExg2
DlpZ3x83bndVdfdJpNZT+RpmN31nHjpKolNAdcY/OLq5ycabPn2E3rTmwCTl89PRfeT5YusUDy5R
3zyom6BDKhqH8jaGJ9cDw2h9WmN0PjnIZO3MV7WJVTZ7DtRTP98m4sEhlVvbuIblWxKjHtXDT3d8
9blXpukeHfNukMm6sFPP4m6ZDQ+jHPZm+SPVs1XpP1ch+lsTca9F8+SapC0FO6q7+OhqwoOY8qkk
yrvNMovg6hnB3VplzNCBWme+HsWI7AkHwZivjPrJsW+76BfppXXDXKjHX9l41QrcdATD1Mv09Laf
/G1vuGufzcVPYJqIh0VqE6QKZLyznjWKfDK5M51uLfoaOdidYZokoZwVjNhPXTMI5Y1VUxPpVfmW
gGfVAsgSpC5zWC9NusmRXleCkoH/mavPrAKWld+kqvvZlQ9l/zBCJKhZZUpzOZIvCpeorNibOqI6
wCPkHqfsfrI/Hfk5L7UlzrupvhaNRTlQu86Wg4oLgF39nkWLGCLduTOBZzRT44uBOEhvDMSNUMZq
IEkws63kodgXk7M3HTpukaqJkMXXxU8810ihV9n0aJWHnHpAzJ5LjqaKnPsxa17qDohHNWFjf/Hh
io18Gy1Aw6G/aCZ2PUnrd4KVhoJBQd582eyrGuvAdC8mkHiwjPLkh2ZS6cLaX0NkUfIubG/6SrvQ
W2J6XG2T+5KanygXtmgG1voEmmV47bGo1fqjFBfY8rZxMUBUiTajxGAh83AlUGwbQ1NeTm5mbIiy
USHp83XtNg8thet9UccfZQuAoc/3lKA2jZ3cD7XxqFnyfa6dCGdv8cvU/XfUmahh/OFD1+l0OSbb
OhWcwsmFmVv71HytfVDNfNM5fSrTn3BCL7lVIzJhkmBu6CMuQtZvFV+m+UuUv/rIZnVJltZ+oHyC
vPBQ4OuhVLAR/VOm9xAObCA8N119M+BhyiK6+JQHNT+N08s44s4y0drJGQNJej3EzXVjxHh7oeyM
Sbv3NcerUEzCC70E20BnmoRZQIKLlAtpvqlmw5+rcaWhES0pjESJu+84p6ugAuOXPU+pdidD94Ya
3J/CpxBc+deTspgds4RwNCCrMw+z5XshSa5cD+6ivLizlX/Th85LUhpYRSpjn+rRhbD1De4MT9XO
x4hv0S2cW8oLTOfuM6uDH9RWSOP2u3psbrSsuMqDfGPo0UFPg3U3Olt7Hp6kQvyfd3qztkVGpifi
SCJ9E20Gf74DNMnB0nQEnOY2INRl7dNqaMiuBMxs3ohxEwh2hEH1zyFJgVUrB7SfGmlO0HPQqELa
kmjhTuTpHfLfrWkMXImIXcoeel7HTGvGfVcXaABs9VkGYbhDIbM2bPdukNw9KtNGVDlBSpPqKQm5
P+KQdRqsk1MTPmWt9TNwxQ9IU7/IjxKyDrtEj71Ik15oxJcqm0h2OUO/AVJ5PXX9RTw1hyxGfRVr
93Fb3IWzuomn4tGI54sq5wKpeqjVwRiRFaHFUhoRswUkOJipu2hILkQR3lc9vrsovO0RLPe0n0er
Yj4YhX1fB819YQSfIM3e5yD+UbH4DTzOQZDcJEX2BxkyQk1b3ORRdeu26CFxd0Zd4m91Lf8DOvhz
6McIGABlb9OcPuxSxOvebdItF7O7WUmqLxVGUBMiyTzM8ZqEVgO7L9xwncWloy54xftEX5RDGb58
KT6zNHtC90AVJ2+b1SCADxa+8Vi14y983SQtjQoFuhRv2aK+BZGwt+sIEhM258AmtK9Li9UTWRYa
Oi6OqkO9n4R9hAazuRVaeDOojn7t0ZIIRhC1Emn3MUbaI3QXJNVpQPnQET64QFe+1wWx40brcBlR
KH2J0oCSTUjN6o0SrzyUUIFvuxafb4SUYE9WM7zylUBcVsak7JALbucKUx07RiJuw7grdjEpOtTx
0a3dcnDB3vgRNOP7nEXYEYrLTiW/A7u45ychpeTeN8z5iz40t6HTXiFC7vFGKH5QcYjjFJdkrj3q
XCI97APyug5ocFU740ejq2spZb1SEnAczbccVKT9b8skU+y0iXPtBEJu+8S8iLORM9nOnik2jbwl
RJR6nAxbYRtiXdRO55kDcpzKIUSK5EDLjOJewPyq6+azRz7SOM2DlsrgEMqGp7SlsRaFAvzSt1dI
zV+jMbsZFcyCXCGAExEkRUGih64JF+08vowGCq7Q6J7MCBBES0pr7VScw31YkBcIUNCIpJw2uTGj
qE2Nn2mrPbEsXiMMubFvmvg9Kf1WNcZD0x4hDAyxdjCHJLouAkgDOOK6dCM0IW8B46ElcIJg7zeO
vQm14c3SbW079AO6sVrUn6FZ6c0+0IQ53uYlOL9DM+UEl1weMdEUxi4cVHtJ5ir/kNbcgY6ok8ta
Ze6hqovokd1C24Ql1vA2XGi8c4PupQH3UnYVSiyjKb1Ax6Khsb/ddCoiMGwDBFihnB6NNg5yHlD/
lRtVtyQ7I/OPStvxCatBjKpDhEvs75PV9rBes0G0s2NWd5phDjgOgNmjASzTpR+yaCbPNZuhvEgc
VGEIGcuOI5hq/aaoimoGTDXHHU4lHNlDUSEDr9n1fqX6GKJ9GqHRAtGbuX7k+ZWRtPkBaXH2QDWI
ikHdFPuIGv6azHK5Rx4J5gcd3LPdhvPdVFjlW9XkyiMdjG0WvQzmjwBDqh80H9nUfrpZPB60EC2g
aiFf+ksxl01iryc5LpKu5E7t/67m8TA4EeSihNyX5j6Hkb1velJlsbGX2fCk9/O+M7nx+RQSNmWZ
tduWDf+i8dG2k0CsV0EEMsSM7Ety3EhzWMlyvg1r+5omoQgBG3Z+FgcBl3Ggb5uXzNnjpMWeqFE+
sX4bMVzYobZTUh6knSZrVZr4ASxnuIn06N1OkPv78/xMiXJn9tmDv5zjuaKDjO2icaIUd4025TLs
Kcz2foPjJx7TZ4ez8tKnHjytROY6GEONRwl/ngtR+zPvXUJhmW+0FDFRL69xhsdrvwvf0HFjBjYu
bS0BTRRtyzS6rp0Xp+JC1jm/BjHhvJksLucy3GA922iIiDds/3iHi5It1Byf/NH8rEj6hvn8g8YD
P5VJYkdHEoBQ1+my5xLqAGWqq1wbb9k7EZXb0ouCatqq2dL2rrADnLuYfxT+tP0MdGVVG3QmQ1/+
I+76h8byX4oE3YY/HpTm36XpkKycukUBGaK1nmv3nTPpR6CSV0QIRpF5cS53WTvuEekgp8aBRVv0
aC00/WBGA0kj/n2Vj3cOihLDlKRTy+zCGlNx22hd7kXsslghsP2FXSrQDg/U+vAcjC028Sm6domt
arC1bpL+qsdkDYQMoH99Y5RY+qwG3rI2bac8fO2E+g3NiJxHdOXPGC6tZhNHj3YNH6KLdmP4M0Me
a/cpm4u+G3rnxRrz28Z0wTjrIKONTsM63L5rQKdk429wlV/RInCnjT4FOjl5lII2Wj3vlzSBKrWH
1OjXY4ljtpIcGxUChCzTuGT/kgjizKqKDi3HuezVk2Ug7lwyN62eHKIqAZihoZfmLHyqwvKpGrj6
Nml511rUNBFj3JpRvyASUthGTnw965kn0fayh8bXQ1nfCBKiqzyVGwq2DsIo/y3R+hspeIlgtECB
Z9fdAhaz1QEC0hW+Wy/Ii305URgwzPk60Z0rdya2jFyaWGRekVlPbVS8KdRbK7IJdx0fMMZ2JKb5
Zfb7Vamoa7rTVQKNUCv7S+rSOwH1NSssqqYKk8h80ejWosnTDsFk72z4Voq8dqXjaGAlVOaVboHc
ramZu5QgMW5nybwpFU07qvrCogME8m28EVEiAq814gcRpD/yPpxWQ9EodBXNbZNhAHYNEg6Kq5L0
t3nV7FTSkUcsA2pU/aStKC0jRJB3tW1dyBxtdWdtkqG7xlF8U4thC91y1QNRM83+qi3jx8C3t2Pj
qAu7mpdTZVf1CY3lBIzaWXJ21zima/W7mrQbA+W1huIY0Tf3l2BC7dk09lNsVu+57b739XxfiOFe
L0JIO1n2MebWK6G0sS6Rzq4yLKtbG+YDy7BGkh8304rC1bBGT0LyJpqvZ7e60UjPQSacDnaT9sTS
tUTMPpA4w5q2noboYE5weejBMK9DvdgavvOzC5Kd0Q0XbdZcWmlCdVovnnIuunmwuI6DhNRP+aMU
zb42LcAYVckj2eW90NIfrR+CGUuLTRqqK7/zb4EPcqnQBxMyNrUHy8ZaPsB3wr1CAVSbktvCrx6Q
Zu61IBre8fpaJCYKNGmV+2rMlYJkFKGSwnlGVUS++e4EjS+m4eJQvvZV8pj4OaoiUzyG9qSts7mz
V6YcHlpqg3dGotm7ePDxQcAtdUf4LTLXDrmTkXTyrXwH30E8j7KBOg1UIlxNkbnU2rIZHRoZ9Xhc
l4Fm3DZ+Vl2OTsWhiafyTs6BWZJuzIR2OVSR4lph6/lH2C8lNxO06/hTL2YmuB8bpNr7odlrkJAz
iGLukrLFdyYhkApEYQFNKIIXZY5qvBnFLNCu+YJ/VMNre83S1MXyGLTWRqeLO8g28Ia/5lnr9ynF
+tfYj0OYwoGdfegqxo7Dlq7HlMhj/6UOc/1PY1ZueZnQbwBNcjvrVAF8tJemnT7pwYhnQ8MClLpD
jHWKgG/O82Vpw5/t2xg88TTqnX+gNF9l+wRSx0VTV9j0rFCsoIITQ9uYa+cReBFMpXyfEy0AXsLf
joU13VTlOOCpDBDAh1H6QOnR2QFRca6CUupbLiqAKBf1NInTdDfCgngOMGS9SfDHntuS3q4xARzG
mda7cQ86wI4yoBRKxhcoUMyPbB6NJRDX10Xb/w7Cdu0onyurUK57bUoqf7Wtl7/NeMLmEJTZ3ojL
9oqQBhplukvm4aUnloIFbI2PPpkCrtbJZ9ImT03r3tg21qRKRiACCgWIpA8OZZw9xqP/GQetsQ3k
AKFwKgNuqtUf4tAnNLzOQQ9bCrdFPqwx6BIftxmJ2yDSN1mQddtGTYsHA+UGxm9Kq0Fuvac6B3nF
294YTOQ95pQU3wVYBKDv0KrTvLixKsgdg0b3MJAWBGxRwd0pVOUaCcaIsKX+KLPqtq445KORhRFI
/Cnc1X9BCtYx4mT3Et/5RdXKn2R3wWLrVIUK0jsG6NY2axGXAXpFY142O/rpsMxGN8IoXyVb111K
KY57mBTIrV4TEJJZvF46YTcz6winqNuALNKctTnlP5EvK0iO9KRJyxjnfxT9jAbYG43qr4xwCPHG
VBGu2zyABwMFtkwHVhz0xKjM3qIx/Bhyyt3d7GZ7Z1wIAQZe1DLBsdnoBRiNOnxWKVnnvu1xUijk
g6sG7/IWeHy+xwKtnmqWCSquwuzWHbpEAuNFPehO6UsYp+O0TY14ugwbnC6lsIu9FRUofe20fqD8
OvG+Z+dusrSDwRV9P5XzM1D1fJ+Ivr8jtHM/G+lScpaVTQ5kkBXMFBBgVHfG6TMgQ2J56H3QGkQE
JhBN8aiOzaJOyxM9zbaVGOrsKsJ+/5YOEw4V26iIgUQqk0tSO0yodnDgiDrkTuXSnDyZBBfAmJYF
tIICTdNeAp3C0AyAFcENXHRrUWUQy+2IcqlIohoHtQH22yhxUogssoiHrA/ApDGVv/Gzyhf8VDPw
0hYdqM2mwKZHgkrmYNJaVV92Wct3RW+16ro44hBEPuUM3LQTFZY3QQ0S3vXT/Kpvgnk9UNI1Mqvy
qK5TVQwBeAdW+WLImDxPo13wkcisNEW9wqpV4SKFf54jtViYXBRONCgWZZY8mgAIMAktBzCb07oP
DKKWAsVt0xtsxbb1C9ILuHkxPiUtP7E17R+iiS3Y8AVQKWdsbu0q0aEHIx7gwH4Jh6xeB0b9y7VN
ltWMhia1tBIj0PxCpJRw67DwnzfGn1FLsZWN8w2JqudY4V42pXHXFJIbNf2pJnoJeIkog4/BTxSa
YVLDvkhqjmsn2IjQfow0k72/av5QjVWgkI3it5uzXCCSBwcg8fFuLjGg9rE+rrO8sLcsWZOfa0TX
oRO8wAkDxa/L3/7kOtzEQOiICRoj9yC4X1CcNiqzcD3FBmRz0GTFlrzJTJyN1lQfQTvk/UgDAFE3
b0Pp1GDrkIAuAtiaTtb6zFHdsmuMSTbhYhw7y/Mrcq+hifXeWpTWsaWHGIZRUIOIGeRdMfTTZaKj
Dgkam5pRUJIghMgCaNpNnENC0eMNYWd3FZulDqzKRnhn2O2+6Mv0IMCf/TSFGEnVatZjMPrxq0kj
CLJhXYx8oU33s0NruroonedgUvm+D9HtiJhasjHl2o3SM3KvLIHffR3M187M9yj9pj40iYv5zGrc
B2OETRSFKY6lwHeJZOvqcbAK+5JbZ3VZ4Ot9qGtHyfVgWD5SEA2CGAjChbs02g91mraXNCObD25X
YwvWc1LrU1FTKUynLlswsh3NIjRXWV4UKvRjBeQc/E+5UuNOUg558/1iJHdeDWrXC6vGveC2PyOJ
pnldNuggSTmi3ve1mGQ36Z+BDJS11hZBI+Bxqh1ZK5cimeGWN0agNZwQQLoNyfQNLQIbSOTkMYPO
KxODi0+KqFXYMDV8sdBCjKItbMBBaJswNJX2vm7Dlz7TtLdEkH7vU7RNpN5qlLX0ogx+tSF5SL31
q60x2famsGr/Xig0j/D/y3UTqmaHiNtZG2Trntphltuh43ruj1m0luXU7drKdPHJztGLOfkgUYRL
z+k+snrMVT4bIWwC/02U0/y7b4cERFAYDQTvsCIG38z3GsvyIcor+SM2hmlv2VP6x4jNBiuaYuat
hzqyrtxQJZfdLKI9Mht5rSXVAI4od+8Lm8blm7Ax8AqD6iIjDatvyCmjEzyOMqFOP+Gpgw+LFq8Z
p3XfOTG6lYnYHoXWU28L4x4Un/k+Dj6HuF4EJXW70i7UzZiWzUtqNNBSwP5JTiptvjNbR+7bvASP
gtgqaEkyp+JuAE24lbI1fgjZE0NOJiUE5kZZUoAK/GcjznOf7inFstYd6753LEKaCCSBVsnwpp2z
euMAhdzqjdG/KH1hPdu93t5HprAPvMBgE2iFlWyFHqjLugt0HzJmhVAzmdhsSJTl5uUQpvi2ZcUR
za2+HxhbRBUUhVQSQyLpFpcZtTYvKgRXbqKOO5/NmjJSVtUYryvNXIOpK39nGfHTtizyfPICa1TF
Kg0FYhapWrUIQNS2iWmhjn1jetMSZHm2SNrVnC366CA3bnD51ReGOS5CR7Avc+eXhyGYocfhSwgQ
u82R12ddjsh0FHeRDUrKj6J033BPQOM3WfVPVzMKtfk/JLBESsuh2nOkl9dqrfkwGOMBq5e9osnd
WgM8wTUBgv+mGI0LY3Gs2hh0sXcu27cPbdVXRFPc8qLoIQa+JuSj04Bgkuwh47leO0f9O5fWVMSS
jmHwp+noRy1CR7/WR34zgH61+CVnNjUQZiHFuzpTn9+39TnRg8wSrkUA5LgkfY7b/Qmi03AeMGRW
CfxbJ7kbNCQx349xomORZVqCnqZCmrp13OTP6Wo19hBQvDJ7jVBHO3O5rvunLr4N/buogYjU3/4X
I9J3Uuo0zbZ0/ajXVQlotYz9RtDB07nEFroHCHXdnm/3u7SQOmr+aJlfxjlqZ9VRfoEAONNRHZgd
4Smc+S0Qui3S1OJx8sT2fPPOUx/s65BHXa3m3JcKNI7uAQYgykC6CT0iPdPTaul0e/xcNm2pXeaf
BSTkaALi4sijDnqKp1mpZ2P3XXfo5PB3bUbhsX/8pEvGmW5dJzpBWrbrCNtVwnX+1XcS7TiQcr1b
2hl0Aynn/mP2fUJeug/4qX5m1p/oZGUxhuFQARBKOEc9tOoRwhr0G4HmptWo15GgdyhuJM2vYWyU
1xvyzICnvpojuGIrifuSVpB/N0gMuBOlSOLoRYa5GGElPcZNnGbfz3qx/NrHn+3rKMtv8aUNYzzS
FzVVy9zYsZhjOtysuh3xLoSBdXahXWafUPZwkHT7MwMv6+m7gY/eZ0v6oOOMFghjzKfJmKCQFQqf
b4eqiBpBN6MV9rkGYRC8qg0TjoV/7lfQz73iZYJ9eXjZFrg0nUlgBYzfbFoGr0QcDwl1DRjibUcW
eDN2evwSUEzh2mUMWzqycoWxRpLARrsNDKj9Cl3EplKKzuQOV6S0NDoiz/GzL5tNajq3HczosDaH
7UQyra6NbskYhNvIIVfL4WjwLyg8Ae6stxZYMeSI/oumz3dj1dHookrvFwiE4Rj7RZ2NcPaTCz9m
BVPtEmt6KEq0v7YRNcjwkz8lFvSu4VcMM8QeKvwR1ZZPuBtAErHHvSnQx4BpA/XZiCddOO+FrRYE
RgRSv3wHpvhcFGjwC2S81HXQb6dZ90cYRFIm5Vozw1NJ0yvKyFyQjbnGbApTFzNcizS7GT7w/11o
idNvM1RH1KQcblYzekSfKmcr0uvKrR8giF3rZPfXwgxeuGRypVm4S1E6eQhgfromaU1DKytguIDF
/NQh/zlc1ibgisqB6D5AQmVrKV9nVf5CIkh2d+iwXtjj68IKDvtJAcTBAy4kSvjvJ+3JxWKyfeuO
berquDlrgZ1u9k2aW0inRpVVTu96gmabBidneh6KU1ubQ7/ZpcetacvjM7YcQBHpQQ+CZcttqlv7
98Fe7Onutqr/XEeP7mV9A4z0zIKQ+qk1+WXUo7PJjYNyQsQgPOCw18j+zHaL9IuqktoUO5eG1jM1
PdT+a0QIVreOV7hEN91//pKhEbHl2UQZ8l8HcTDUI72a8OdSdbvK4OJrYbwnaeGeGUecijG+bn1H
rXbdadboNsXTyh1cDRLR5Px/dL+1h/oquHB3IETp4X2tk8chxbMKvHMPenbvXY7UL9sP/gnNb/CG
eJA9PCrMrOS0v0o9kturccs7Dofr5geNhc5s+icn15eT5eioBo4iB67KHMvhk1DYiLCBcAVHVpye
e8cnZ9Q/Q1nL3395RJFZSPNSlGc6hQpkARQuoYWBOe3f/c7ZNuEb7ZU3tv2ft8klLqW5FO1lpUNQ
8vewnU/iU/gMi6msXdFVZ/hBjOB8/BfbwT+juEcPhyKRDFrLBKqgEFnS9mbKepEtz73Ek6EHBV0l
hLKW/eDvp2m5eBvNMlHVj/wadcgFPOfb6LJY21vTXpPn2iSv/SE9QNb/Lx7QVMI0sBcT8h+9xqBz
ndC0AEGNFN24ZVHl0ORjl6TOmYFOzsh/BrKP3qSfuRmgeJeNtX9yW+w7+sahxuVE5pmBTu/g//+J
7KMoHylV0cagaj19foxaRKlU7uIzYyzL9l+RzZeHkUefC3qeIVIim9mVexrAUIjhfxJ4fZXKqNJB
3CAJ/7/6UvZRsEivvzC1mwLHQEajsJ0rjBvURmc6Np8Il/7amY8eDHlIPMIE7T2BhYc6FETdMyOI
U0NAw3GFbguTaPtoxhkWMpPCYGvqPWQYcEg8gI3zRnsKH0CAeHR1MWmQcOblnRzUldKwdEighjha
X0lWOuBvOGxnFFdTDjDvzN1SnAh2bePLCEc7vdGalIumYPDmaAAwCjtNi8ic94J0GB0AKWxSrnNA
NmQTWV1T/DJEdvUfzxCbAhY5bOXoHK1HD0nzsywIkI15o6seWp/eDkn+GJjqTKvhEwsMI73DKEqX
0pZHCyyKendUS4iUiOYuJKuMFxKtz7lQ5cQasx3k6soVSreldXR7sOqsMMpSQDZCjLeiUEsf02Bj
dC5a4HE9GwPSe8P7z9+gY9sQY4QOr1kdrbFc1WYwqEl6U1K9h1r/28n9x2ShBn4/zqnp+HWc5e+/
nJlaqdK+EDCoLJwQBr2Hx/nlvxjBUa5hw4KV6nhfRyI84kHvoDDYaBFCegFZlXMuoXJiT7fJEf2/
QY739LTJsxHyvkTsYMbbrIpujcL1arxDq6iUH/+rJzre1ynLYVpIGUz24HfeLdR23w9wal5/fZqj
va+eWt8PJgYom4MwL6OethhnVujJF8bVQjj0S2QHPJrTjjY5XVQtYJqY4pKupulxDtsONGtoJBu9
kdQmvn+ok9ut82XI5Vf6MtUiowx7mvkMXDOmbUDoGWLhXY1resojllxTQ3rtX78f8+SLdG1SRMwM
k9327yGVY9R+RNbPE9CQtdm+RlQXrwwyOf/FF3O5G7uO8z+DHb3OvC5zetzyzsz6fog+E3RJBZ0e
v3+aU9/s6yBHL9BB/JgBjOYFtg8TApQC/Y1lSrzuw/b7kU69t68jHe3faRC50AfQtZXG78blvz3y
+u+HOPkwQhjLIQhkRxxtcDDLM6NqON9HeV12/dqJ72x/2gzp4/fjLL/qUYAEJfGfcY42OL8z6mJC
N+QFY/srKe1rnfoHrZvGF5f2OYq+4f+78Y5mwliDnkqW6LIhYyHqEmPdIbOd7WzcT8Xl92Od2ryJ
rhybdWzZ/0qOA3Gox7ijwiLcC0EnrpSG0d+PcPorOUon90l/juMQiUuUo0CPDN5SK6QjjIkroEVu
mJyLlU+dsa74/wOZR0H52GR1WXTMuFC4P3OJTMKs+rfC9K9C6ewbffyNT/vt+4eTyz7677nxz6BH
24Of5x0XAST8EM46TBobuc436W3pqevUg9nJVrEi8HxFA9hcIE3GxLOjefuZvePkDJVIxCUQEePf
EaGbIBwPTA5IB4QC2+8O+6HnlAD0gJ3e2Kk497JPzpsvIx5FiDMqdqTwUiIvpO15FAT3U4pR9/u3
e3IQdynbkF9Bx3m0EOLSpOePgd+uyRv8oZ6p/fh+gFM5FSCaQjlUUJCUHl+8jQUmpodEmdkf9Zk8
jNfBVbJt99FFcBE/V9ib10Rn235HW0ozXqlf3w9/4vkofgnXVFxXTf34FjSExjxpWcLzjXRatvWr
vInOZBZObMMUHKRJ+ctEuXucmAMdnfeB1Q6ETujMtwmpcuWcu3f/T5T89yrgoqWjz3YVKTAOy78P
SaYfVorQoAaqu/OqmqYNTTQ8BQ3AX1SGNM+YaRJfaPRWG8cDFBKPngIXI15A2CPr3K03cVu6m6kq
DqbjAoLESgt9hFZ1586M/zkUjn9VxRLRDYowyjlOTmikentJMxRCCOUhe3gugbxs6eHuyX31nP92
zmx/y6N/N97RQokEvA9tQJpcSfrZotS8zrLmuqHFtAvsdDbR19n5mWvpv7dcm5vhP8949Dm6BB1A
19KRDjHSu162uF06t6RiLdBtWuaZ6PxEXpDhTGqflmSSmu7ROSwMaBl9nAhvuuw3SMI+6W1C5jd8
HzbxvvDQ1e2q/fcr50Qk+PeYy9L6EgmauqwFThDD0y8NC1uAJ/btR7tqt0zSzdw9YPZY+w/nMpGn
Z8+XRz3akWZKD/NAlOilF9FovZle7mnxGiM7rLzonQbg2/j3uUH/vUv8/ahHMZsaQ75gw+vNmo/K
gIX88P27PPfzjyK1JHcFvfEowORht1J4Xv/zq/zfD3C0BGa4RypE2+uF1eyBckYYmnu4h86cFmfn
4dG0z0cnRF/HnKBFI7krHKPLrHgGY73ui/k5V/fkjTfds39miZ8ZmKPk78lYJL5Vq4KBIYZ27r27
tHr0uh0SQndr7gxw/v7sPumbeGvfnZsdp/YX2nIrbkX6Un84CkDqvJpoQFLTlN59p8cmLIwEgm6x
cwaad17nSY+7xHj8fsb8+1BZljlaCjhM5E2OT023DKasdeXspSbQGwRIr2mImbFNrDOf9OTD/TPQ
ccY6qqNGs3PDBKzq0tvvOUJsmAwPqaxpgfSpQvRh49kawKnd88vTuUdvtCyrvLVpZsAaR8PTreY9
JOgbyAsbf1Wvy4N/o3nNx7nvKOS/DwphKtqgA8+yiGOPtpaybcAY1nRIHtbD1lgn2+IJmPGquKg8
9/VcCvHEF0SnQtILmKVEBnG0VPRIzjVN8yYvjB6m5h0T6NXcOv95GpHI459R1NG6oIdPG4IDm7wu
eClcbWuWsFo6fJ/WU1NAQaBLMAmfSx/ufE+rtu8n6YnPuBxH0iS2Q5BzfCq1FhI0LagUNxsUqpO5
TuhN3gQxUqp88/1Qp97m16GWHfbLYSTGlnZrKXZiaZuHscek/zbqZ9/miQny1wMdTZA0tzhmCZU9
lFloLdfdzrmAF7Axeur3q2hzbo6cOBf+Gu/o3BnDvDWgQhLi0++E4vQ2PnfRPf2JbFKiMOopGx/N
QhXPPQVPXWHRQHtKzmplNaDSJlD+pVOeCRlODUaEr7NZCrJVx4mcaipt3CTkjpTZ/qCBwE1p0e9S
xW9h+X9Ju64luY1l+UWIgDevsGN3Zj3JF8QuDbz3+PqbPTpXxPZCaBkx9MQI1nSjunxlKu62Pqzd
3FIU+ZILfWiyss+0zBDdXvJRSfzaJRJD41YPg1xXRRcAO1ufMiORl4GggcNoHArwjfEWSRwwFoOL
Dwiw7cOsikKmR5IwTOvRVRYNm/FZX4yYxp5djL9d/f6Yp4rThv/q1mRMK8lIxeRPpfhJLYepbAFG
KU/lzwhNhTZTGOn65zwZswnQMyyxqJIIJ/bxw0ghKbqSdC8ZwE4HXAl/+lKCMazwc6wSsRpra2qg
IyEHvoKkoUNExcVDrhpYUwEihdzpdgQOUgO7qNsfZ83yoF6IGS/MsaFJQsVudaGPEmAoJRfTqq9T
yB2juL7vg4BRJWKJoSK4tBMU8HQogyvW3zEi7mEdHntcCeMwq/e1OAxlDkJsR0hTD00zSizSorEB
Ii7+efvCVmUY+CCijnjpUz4sYWvXrwUMghqd7AEU1ATGDiscJN+VSvnQEcSHh6pJqK1R5zD0Zsjz
Rkfryp2czAldIK+APhybqA5QQLCFZQev26da+z4LiXSclNSpLMddQMKVFAP3rfCIleAdLySsIZS1
6zNgrPGfpOAPrW9tp0aoho9uh03RvLkC5mP7JGthEGKg3xIoVRvLUfZbYAi6yiW7AwGFlZ2BI+HW
d2R6hznVt2bcltKoT5Vj2RATRJDWOOjhXuprfsFcnNW5wKC+So585OzcU67bZyT/6Cf9+H1EmQqL
qjFvgqKuR1cEKEsQ1L/Q0L3WXYWdcyB1tpN2nBPs2QisfviqlizkUoGtCCDzpKib0a04oAsnYGYT
C/46p1Vjbx9wLSFafkSZcoCYSQTzsqxKiGXLPc5pkXg2dDlL3A9uuNPfOZsZP6++usXpKGsLyNo2
lVV8yvxUg4b2iJl5F9AQqDc7sosqhOc726dccyYL3ZHJW1l4eTGcZ2meclDuSYX+y9dABa4BF9wr
QXeNLTIsUMRA4md445WKJfzX4pjkIy+ktgCERwECV2uAjNfjX9L9iMNKO/AlX1S7PyhO52Z7bMPs
DKyOMD7sqgapMGok8eOROHwUHqQykGp7ACMWYoLNhmuKVdJBmRkXu1ZlEYHj8qcY6mb1KE0LJUAk
MJb7WCi/JwFWdtK888KOQDtdAZRpl5riJQDOBMBVWnXoW2j/vFemSQgTJVnCGALOStk61Y85DNZK
I9iKQAwaDaAg43kQCI6KkwWs7vPKzUKYjCVUTcFOFx2ZcMmkY0ktmdwyBnP0MQgigHZ0/zwu/SCE
WMOF7gQgSsDSZYCiGSANsCfXYnUVsJLbz0IgFpoyb2j2oKqNT4i+HB2bzjxgaWswpmL6JRFf9TkA
+JaGlV1V9SUspo76L3HyeWAj8I1bThUW9TnQmx1bZZjcxgjVn5oMgDeeA6gNQOYbpIYV9rdqfn7m
R7542P61Kw4AaobhWNIslww66wZ3RF51gB12o/FbnT3r4g8AZyT8P7f4H6RQFx8iClSr0IB/3oN3
/Rx5igcQ2wNrymRlDFf7IIdSWR/2fMLOIrG7vBXtgGoZX7Jz4A2ucq6PKQphksMfuZzRZFhxaB/E
Uj5bqgBwXsjI8+tUOQdJfDBAIVqrl0j+0fMAAvVjwHFyDFu0Mv378bCU745qwB5NIDX6XyU/v4Cv
DDRkgEkFN40DXCOztfJ7bg9sP2ygNXDlLJ+z9mgXykOHXbNe8eh84dxCgplwVRp5ZzAEwBX2isSw
iatXDJhfpBHo1X5Kjqop7ZReADHhiHXJbABRTh9JlyLt7xAsn9VB2HMo+smzKjOeM7G19GsWFoIp
V96UNQYgVHBigL3roReqV2AUMLKyVYuxlEG5FRmcIJ0E5go33Ove9ILNbqAFYofODJ6/Y8LNDrDw
bXbv2lP+zPJoq+9/cTzK1RSK0IP+CZ9wmlT0m5RvZSgRuEu3HA3GJ1zVFtShYGQ0TcNc7EfrO00p
z/VpKgNVODB5zMPGjTXw7//Cni2EUJZGEWdtaEWcJ0rL48gpx7rNrVbxT0WqMs6zenULUZSx0SR0
vpMaohB2AUU5cfLpR1PvVL5mZJ+rKrgQRJmXQpmiSAQLkDvGQLnF5amod21f20osh8YQVl94DIDB
bVGhcSgVQIswFITGLWLHJne6wTjx+TM4LMgq85dtaWsHEkW0ZFWsI2KKk7JcswQkgVgDYn2Z9lac
Z3aoMhzOWgiFA/0pQqByjLHS+RrrisQTAJZVcRsPnHuzGb8DndDhdzNYgBjjYKvOZymSukMjmbHk
D54k1CeDh//fwEjfjcxsd7LZO5UbXTC9DyLN7dtcSxk/nJUyUQEfKwEoVDCAe9A9yQ4OwN+3iz3I
PG1gf1jb0taim+UpaVulgi3AwMSHK2ddCCjbDlTTYy+p+xRME4AK7uNz0XLSocP+P+MdrDU9PxyU
MlbgZfMBzYIbJls22FPO3cwDildtcp5oot/plGeWfVwzWiIG3zAciwkojBJ8NFrGJIEu0ohkN+SF
01ABXFY7Yxz8dftS17IaaSmGeuLofQjYMo1hGycU0c3S7nRLP6hW7AKzv7Pmh0kysTcN9LS/ucWz
lrJ++AXUmxSUBugzHA5KRgsFew+GS+4mUoJEK7oAU4Vhqtc/J+asDZ7HDApmnD/erdjnaa7PI0Za
bWCPguhppwBqBHNeYFS3eFexKu0sTYeCcdmr1kdXREPDrqaKPeyPYoEVFMsyJjZcrPyDaS8s0DIU
vzI+KHkGdNgAHp0/hVB+SA0kWZM7fNCwBgyixTsk/wejVOfygUdeJnsRay1EWoqkVJXrR4yfqhm6
kiCn5ocOMIJAwdfzfQdK3BwcJcZwEbWA4QVZUinNVclKYN0Yozv3KVjHGpAklFj3bhS3UBGutCAl
lIVaBC5gz0rn1t4mehlYsFFVEX0N6kMCCK4ZoxjpXIcMxkpbgOeO4nEGWCrjjGueXsKag4YpD4wp
0au9TaJGYa0jOQWmXxIUVgZoshJkDBrDtq5acigG+hmYVdI+VU5HPgCJDshg0EhHnlSR9v0OnCFu
q91W2pgBvLR6hRp2hTCTjy16+i3UaZmqvQRCslL9ocxYaMunFujLAkCCEQL2QITFznvXVoALA/8s
/97VQEog4RsozKWsN/UUdOj9VwF803Pv9aAZCbtDkouAyQTjGzg2x9AHJ/GjNqOHnN/V+Ze2fUYr
MQEvRW0J4cOQDaDgZDUkV00Lyha8ClRetDzoqQAAFHF1r8gjOvQAfFT5EMtXIOTGWv0pHgByyLfi
YwbyK2ESX2MjxrJvMe9n8AwCYU1CpbWb9gyDQAIO2iDIGBUwSPcFXT3Kb/Jy25a5gps2iszS8vqt
kiYr5f1T3tX7EVOLnPFdnvbpIO0Ykte0F9BvEs8b2IHFfXy0d1hkkrVySshYCA+oPgfwrJpo5y4p
9CqAacgdMTfzCnv45r9LEYGqhc0C1ZB5gbbxtZ6GmJNEuBCk6DwKkikC/1g3XMYZ12w66qlAucCi
x+clVDWV21waYG4BpVbuO6/flQ4H1nPe6bFuB/RFAOabGrN8TiIr6qOCllOWETUryucBRj5R1BAM
PNgIdWeXd4yjDlCVR+WgWGRQIvvnjgvSNBRqoERkvu3jh4R/FsFyRIavan3PT+1eLRi6slZT+CCC
CiWVIcMesw8RwJIGFd68VxCuGlVvgdrBnF4EM3Lad0BvWQPIlZK6wbB5fy84tYfpUFZ1gejl58v9
fVzqxQDRJyiA/C+4yQiExhYoLFEHYB7QTIDaMG6ZNmPlnSAXQaUT++KYC6GzkrjwSwXIRViz3en3
xhfZSe35vX7l96oZ30kvIOBy0mfuaVtzVxR3KZTOU+ZgzrRgxGxYPf/U5kuZMYIs1r9P6UyURH2c
wqW5PPYaY9hdQ2BVLxj3dnNqi6qqNuajFOe4N/E+e1NAInFIbbKUPWNN2+xfJAvkDXYQmhIrxlpT
EFXGhA32UrCsJ1L+P9OnQsryACYVLFMuuID8ex8Id0CO0/OHIgQcdGPUO6D9RXY59O/CkJ2wKPa9
C5vZmrtpOHS5wtlKm3CeDjK4C2AyWTWP1etXsR6EViF2hOjBYK0KakDwz5MLEtbRG9A4TISKZ1i/
VSEa6vSgR5UQnVAGHpixet6V/eQWIGvtp32HKH5bS0USxdFvEdP1ZMcTFXTdoESIvSBkFSDDUMAt
o0a3lSHs3TbiHsmzHHx7jvhdXuRvpd95sx1a1U/DAYUdpshAuMO5PrgyU8xpiI/+BIYyMc9APl2D
uKmZHkUzdHQExub2T167FCxWAGcJPxqropRylIpSNoMwKS44kUCWmSTXCh/J/jdCyKaogDkUzAJ+
tMgZwE50oNAqbowV69g/duqvbQErm6gIA6XfEsgxF4+rLgMgoUk+xqcdwBnbqVu++ifMVLr8LmLB
ZaxcGbCboKRwpCgt07ugoVpNIXinVSDqNbbCJ9/LuvqyfZ51EXDSOBNIZenpc4Fr5jBEvQyt34oD
EDygz/oxYGjrWj2VgFD9KYVo8+LSApxEVhOMEurn5oU/Z1i99/cqnPKR3wdnzCFYBapApQfux4Hl
tdTPL+WDbJIvLWQ3U5MOZYrpyREqAVpDEPbwpjr+AswLI1tYk4RZSaSxSKBRnaCUrwfplsLp4eyi
ibMHbr0mIqsEj13JB4x5+pXXj7kn9AIVXZPx/CknktYjV+Qqr7hpGF+joH0Ouv4ui0F6Alb1Cjxd
8f3cgG5gW1fWdP+DWCoYSaZY7UJFVFDXqu4yZ9x9x4d7IpUeZuOI3BVl3z6Iou5yaBWgyOWSghgZ
k8Sn3K6etbvpmv6aXADQYt7H2z7bSt71QR79rNO2RHYEwxEZzQ7rSb2Z9AAyatqSIWglPYcgMvWF
8TW0TSjDHSlcIGZhOrs1igJppZrg5HJ0YJWIMUqgYWfzhbjT044h9ha3fLpQ2EWUAxFMferngtKj
muJOUF0wCOklgPfMXr3k7TUI7Do/NPNZ9lnhAFGHLZHkvSxeXj+XHWZEefVWTpItICxVJkhyTOWg
7oKLzHgTq69vcUDqYotITzETBhtT8ecE7ZkM0Ll8fg8WI4YjW318C0GUMYvA3OJLraJgLzuwhGyw
C5Dzid+G8TuKvsC/ZVTO1xQGqHoKplLhNUU6Csamb4hVT7IfZMj9Lp+F7ksugIukG7X3wg9C0IGE
P8tU65wRJCmMS6WfBb4OWaNSSbVVEZGzfvyEgZ/6yG0SzZXLn1V36fxnIWGc75Nm/iED0BFkcZsH
aOFHGYCNjvxZ9FW3q4VdGGpgjC2vTYKFFjCfmEKv/+p97ZfQ1fZc8KxYmdZRXUb7EgMsSBgxuvpp
bhVUxbOPaj2IFC+DA3z0neYk+9lSsK2DnMbaNjK0itLCqAcxR2pVqDKE9eCUMlTgwIKKwMwFnfHY
P62/0YKotyC3VebX8Heu9jjaZNTJ38PnAgLeiu3o2T8ReKQAwGsmaGxfh3ftWjB6L3RYQf8A6o0o
aqa1YITW3azuEIc5el4x7vJTQ4kWQfn1XG0Beq8WOig2otYUUFyYDOXbnEgHv652+SS/Agof+N/S
o5r6DqeBQbIVMWSiiawJKHKbSztH/RJ6z9cA9loqDrl+q+eIsHPSqyBYmWc43LPi+SYC6vvmPbr0
rICDfp20YOrlqIBJbYOw1LHF+xJIA9CSH6aIdTrGp1Qop+9naQOgyAz3jKYAkFaswYtt39YsgrVZ
3v/zChV9KsrmgON0xKw6BCrj6wy6ZgP4LpX8tv0UP7VXaCmUw5dBrl6MRai7IFh1BtRPGvAnmamd
eZWNsdjeapAMPQY2q10nrhsBoJ+ggYwQjY4SQag7JEqmYhv6W7kX7MoZdoDoSzGRCBRT8Ej+CL/6
Xm4HTuRpnsHvJRUVrN6ZHRGvldVN+4tX9PvXUNcw+CLX1yNMUnwq9/4BlAeObld2dQp3f0fe+lMx
NFLSAa4EHbgqErBt5GjU0GgGBLUGJiikz2cZ1MagEAgukSG/bn/nde39LZDSXszTZl2kQiA4zu8r
rPgFQvJ9W4TIkkEpLJ9rusyFigZrC8akWbI0/8KnmDkyG6/dKV78IPagz7Y0YEf+aB1lMlGr05Kd
6JK+E8cEAPzUtbjpNkDQBQFDZGQU/6NHrfyo55tEBgpoWZw5cBFD9Hw/cGDyTOPiSycXgd1IvWA1
AmgMpxmhRXmdSr9gREqfqv7UD6EtY6NkEXJ+0BTnp/4079GosQyrP8wWMYrisTuyigyf6qW0RMok
imCA7CpMZ7ottuUqB+tdZNRALVwgAdlk8ZJIJr5dPk6Pkctarl43K7+vnraWwN4ABvoMrAPAL0RA
5scoLNaivnYSSBdM9ZHzwEACrE0Tefa2FjLvmtJCSdK5OioBEZ6gUpw/CbaAEVyCOgmGG7O5oq3i
bUtct2SLs1K2o5ZSEHNyhnbL0bQv2a4DBK5yimFGXVBRAcTdeMBY954/aV5zje+VvfoaPOo7INMm
ru5s/5p1S7b4NcRZLrINcURHckihawNAL7o3yQbrth2+jpZgjXegv2REOKuWbCGOiuWGoAkDLkGE
o6TPQvAmB6IlGvBTAWh9C8bZVv38Qhb5LYujyYB0G6vS19ysmo5zl/wAiOpZn0RGMMw6EhW05aPC
1YAm1IAcC+7dSWseJh7ut+8cPQQNNzhltz+ZyBJI2akhTOLO6PDJelc/gBflDiMk2SHdB7txDxbt
nbTDQIuFlPhUvk0nRKr70cuewAq+Yzfr6ayOMhw00KZhqFMXc8h0gryc7XkAgUmm8LNZ5y3o0Pn7
pBt/ToHG+LK3kvin2PH3p6WTH0OXJV3scQWypx76q+TOJ+EJlXsn/po5ZJgmvMueUES2FK+8Kx8y
u+Ks3uOYYcmt7vD5h6hoPaIIiCSM0rHEn5SOC6Fjc4p139kWzPkdFFzgXhqsFkudElxVViIlEr8J
X7f1YNV/Aqf3/0VTehdzlaSWIu7AANFs0saOn7eMe/5Uuvrj8/6WQaka5gh8PiIECvzBMEMrfQRr
98k3MT7kqQ/bxyH/1MZN3lzU4rXCCI2FWuA4pYBlnfgxA20SwLlmGZTb3bfSv5t9hsRPk27U6W75
4ELkFHNdlU8wRqPre+2X3g6/pogg1av8A0xb9+WDuiufjR/b5/yLMOPPO71BES2k9sB31ucWvjbU
uivvGy7+f8cgxTFpkGwN0jFsOjBoG+6kDOcpCXdDW7OyE5Fx2ZTXqzHFrhYlLpssqQPl3Sp+cmgx
G17hTq/KfvvErC9LObwxrFpwp+HAXFxabf4lUE+BcpIraGx3lcB3ov1TsDf6wxLPsLhiLlMTWeEg
se45W/U1u1R7E9yZ9vbBVnOS3y/w5ukXYjDTMwmyhscPPnaQO4JzPumOvXzHs7Iflpm5uYSFpDTp
8kwpETNMh/iavVUvLXhr96nLOfNdXQNkx4x+COfSG47/qviyOCNlZdK5AEsxoScqmydV5e05R2eU
Q7AE7tbt2/yEwUV/NcrYzFU85ACiQFIV6wRUwBbnAXBKX8YEjPX9u5+fIvEhAJ9eiimcUGztCAwt
inI18m+5wIMKIfO0CMrMH2shckeQfmk5C42AYXRpKAS5FIyBzMS54pSB9nGwJpkRTvxFRPqnfZDo
WHxAUFTLt/gQcy4uJ1igIovh0UGxaQ1PMpi7cbKScfvrgSA6MKBXQQP20wZNnXAz38Qw9Y3TvcS9
JaNRUTrRU9Zb4CP7G2W91asEuLOCMXogDNLWt9GVEFhT+NxioZoycCR61lLQagC4kECs4OLVDE2h
xCGIATDeGyN1iJys0XeVytrpWI3HFmIoYzrkUQgaFxjTAPBmQw9au/mlNI6l1Fuz8XP7kaza0oUs
ypZGXSQW8QRZ00FyS9DFBHvOaz2NYbL/Qht+fxzKgoIUsImHP2JMEtY01nw0HNnWvBxT56nHsjLr
TnFxLiov6BshK8AiTxzShPQPxdeDjh3Twa7N9MA63Xr4uJBGRW1dkelClEH1/sBoaazA8ZH4JecC
bIF38SvnkJwXHRgvssPzcIxeu134rdtx7vbXZF4zZV0bDlypRQgN7d16j9kCN3RBrbkb4YlTxweT
tbUtcD3RX5ycsrGgue2noMY9N06NZGE+9u/tjuy2B89YlwYyTmEbX5OLeAxcbT89bEtf9Ze/hdPG
U5wCXzVGFA+DSjwkQWdhzWQArSwIFxnnXC8oLERRRlQt+Nzo5ps+JXeANAaymHTjsSgKfNlm31qR
ywQzI/bkUwi7EErZG44DzEqU3R4nkPLs0iW5tHCX7dMdZkMYl8nSHXpog69SA0xlkEbGzqs7ROd2
6MqY8tJN4YXfseJzlupIlOnJkWwEEQnQud3sRrvyqcEUXeI1bn/kLMzSHQxLOMQ7/ogpGGnPEr+a
aC7uljJISl/HmSbhyYJiBoC6oAwefGsuf7XcT0WrzLrTzW1lZd4vZZIAVQXCvxgS9bPgBsfYDm35
aUQl7NblurBqyqzHQdkkvRJSUG7CFJRFaVaAoI8Ns4vepPL5P56LsjkKJxXgLcZ3bBz1AKbg3Xgs
j7LZ2YKTH6Yjq8G8Hs8svhxlcgY1izIeIR1sHG+BfxyTumZw1iwsm5mjVxKKE2Y9kbjcjZdIQzMI
rQZuYFBquz3YfOd9/lTCsmqWfkmqs+ZhgsZjFdIYQQA91CrLvlBOLToCwD6xR1iZrnwYwd0qJ4on
xaW9/RGJtm+dj7I0CpegF0pSKh9AoOiCA3CptQj3+bYYRogmU5ENl6ZKlUf4dCLayATec/Bzhgtc
j/p/qwcNvwCobL1tEsgALcaJjDughXPusQSMSfudvh93jduc4p1wTu+NfeGAuPpp+5Asw0bvX+Tc
lNVCissMXlBMehwcqOhl3M0Po5Vca0S+xWmy0dax/bu/0UpivHuZMjNKofwvV8XIzpfiLtlF9+WR
e9AstLF+tVZ4CL38zIy3iP/bUiDK2gxcr8OgwtoE3B2nvZXzD398rdTYmfX7DixbtWYVAkhWORYU
IEulKOtjlNlozCliAHDcWpMAVrPk6/b3ZPl+uo8zzBw6hSDshkYByzSyGi98LFp7cGU3c0HyvMuA
EtWaLAPOsAB01yadA7ELC4jFKrId+vtaAYZ0LZk+0JxA0so4JHnhGx9QoQIcPlY5AbiKuhtpYObJ
EL+qdvalr01AWDvGnmMUnRnuV6EMzmTkmRH30JeO31fhTxEVBywRzXJqdyBZGyf/sH0+4hS2jkdZ
Hj2SKmVqYE5H1LgJLSY4+jxxx8oEWM5JIeq6TBFTQQ0qUgjrXe4ynrjKCS+cJV+EgzFbmZ08aqCA
Zpg81tmoUKaNYnBVF7hL2Qt2pNdJsHT4HcsjsQIYhbIs2GadWvSTNbcDni/wdNzCmmKb8CwAe9Br
BCbB1y1l3/pqlFWZUxlrkCTq7tCO4J3ioDxiHgkNLvBcAzeLEMhhn+U8INTI7OnIeoEMU6pQtgWA
2JggJ31TrtTNSjPsbMTatHqcMoGRX7AkUTFNWrbGKM4cGIGV9ldnBIGp6X5jjlF1KmTlcfstMJw9
3WPRci41ZA7HArP1lILeF0xc/5TI5FZ7++2F6YZKnPZJP2IY0PWza4CWJFgrtg+xXsJcSKAsSCkU
/6sCC5cJuKjNGSMx5+qZcxIrfKv2iiVj1ic/M5MyhuVSKUvSCRhfCjlU7GQveTDc7H58AtnenWx3
drOPj4DTvhaPYJ1m4m6yBFOmpY31VGxEmLBoklGA7swmiOwxPhTdI69/jQGVybhhcoMbr49eFeAy
qcxB9Y1Iys33pTvuRIzkkcY9SKqZQ3ksL6tS1gWMRHmZRjcrhg0ub3KkEzLsO65Bv553W6sr7WEn
PmyfkVW5USkLYwSakrQBzgjUPwd7nvMeSzqo1mR7jI5ZM3r3KVkIPKN0dGqt+H44Bgjgxtj+r2mN
ShmbOeBLbCHjl/jn8RSZ5YVQ1xYRRgTv3sh4yswKa1j6RNmcEbok1hEip8Yhk07zrt+BJx3QAWSP
TQYwWuoBTtnOLZZkVoBMUyopowo62up26fVeQC26vPYt4nTOGtD1tLMf0tsNUNlSHe1Sn1lOmimf
inW4TAiEuIWqEbyE7k70fI8gCupXA1zBooDUNXsiiIyKPX5B4YMxzMuKETTKconZLHENKbREbyN2
gsiwl3TXOpj1QnLgMof4GREyDc5m1GovGKREFwbhz0DmdjkGe7efEUOVNMo0KX00AlITTZ0GSzJ8
dCcGmL7ksT07HfI2dyJhYIRzay5Mx6iyiKFhVQNG8McwK6z9vJtItBrHmGzVUx4WscgOUcGiy2YJ
ol8lX+R+O2GotMtQqAEcbIIt7yJhdkvWbnB5IOoxym2ScNNM4mErS80+s6bn/sSfi9Es3wlISqjf
yDEjt3mMmKUixiHpgIDjMXymV5hTVqp7zrj3g7c5ednWkLUAZ3E+Oh7AVjtXGAZEYGPOisQ9KJLl
5qIa37fFrOn6Ugz1tMBcXfB1iWscNMz6obUoZwxyKdZdUe4/wH5KpVcIgpXiYqiHsE2xIP7rv52C
ek49WTXmUG5yQawMPBnDrPrI3BZB9In27cuLIsdc5CnCnOUTllF0DGJEOwG9GII8J+5YC0SrEfxS
DuXVAdYXKV2EKWLky05PwrTmPnQNa5BAziYAgo40RngbHCs88iLZM2xW7Y6leZSpqIHdUoK9FzWn
/KhHgVODCyHCWjbsCiOnZd0pZSukTk3nKoKOV11qtnlniuKTAsS7YHoofZeLKquoWbuJn3b6SKC9
vGDKcPR1HSkFGU3ov+ikKXHUMrNBVGrcRVZxEizRrFATseUHQFG8/hsdggGWNLAk6bfYaqFDk1L6
fdBAh5IavF3ipQP8Vju9gMLcbJVXuR1MJWI4mtW+Hng//5RJ6VOjlUrOk6+JhVtUKcZdhDa24f09
Cu/VjHcpjdIdgUPIzVfQXv4wIOft99VZf8KumF3eYXzVY+WbzNNRGmRoXRAXNeQRwDvZIWOjPXYy
/16/fDWDWp6OUp1OkvMKqK26iwzqQffQqffQoj8mCRqz5Ii1xdnNpXxmhrrERn42Pn9+RLpv19SD
oDUaIs/+C8J8u9fN4lzvAGJgoz6D2XsvZBjt1YhvcVR6BqKNJmlOEEzADPEWdkPMFEWm0k6BdAos
zNzkB0txRLewA9EBBnInWkVoGpxpPG0/mdURseUPoRwUVwhFX0hI9Ft7+lVNyL1N2aq/YpXjq7yv
bE49Nk+kTCT8x4dDd/e4siiKVEAgQ6BGk/sRK4DavY5kLnZyi2UJmcekPBiGpfpcb8jyyGN7Gm/b
Tym2VcQnbKuAjJ4kkfUzy9mwnqtEO7Uu17mceH/9rB7Gx8rLrO67Dt57zLM+ph4LCPgvnNtvPaaM
0QDUQCnPIa9xogfVC45kk4ScszqLV99VSWf4Wp/TA9BVUe5nnXfd3/wWT1kn9L4bJSCNMD0p942Y
v48ReLYicZdNk6ULvTdW8V5Uk3eGDrOeL2WlOHlSA1XEsTHa/ybYYKSxwDhikwhC+Mle1WFZRYmy
U6WUJ5pIMmMeNlh0IkdDQxgJ042aDUDeNuN85A1umCe62TdXgJjhNMhrqmtUZKbU72b+zq8zIOUE
ZoMlvmmXpo9dVJicxCJQXO1fLSwE3fgbkyHkohDSo5fkrXfRb7SmX9NB9dp97rZH351c5b4B1sGs
AIs+deJ7lrVcD3H/1CsapT31gxLjLPgFsvwUcLkzqbXFS4yxNJZJpnuBoh9g1lmG9xG93iY4cOWT
6g0v4T7fJzvAE2PwzjY8Mu9cBuDgYxUBbl9x6ytTJqpXMfikBpAvY10Ci+3n9hgcxOt3RIitOQ3m
dAH5qTWcjLvEGr63zmS38IfdsXgVveEXcKnhSWo3/eY7tY39FnkXHpRr5Uj7bW1kPHK6mVgqHPia
Sa1kFlANiQUsVN/z0TGsC2tEiNnn13q+3xZJTr51M5RZ0+OIF6oa71tunifgG0nd07aA1THwpY5T
liuXinGOAkjwz/0Jizn79tCdCAlbYLO6FjeyoK3TUNYKPclKlXN4XOnSvXyT9sdj75aYGph3kYfa
kz0Ntx5x+E7GaqYjoNrIlx4dAijpspZ1WC6K7iWqSizXmHqBY7yoh+owHgHLAzcBctpd6wUuqy/L
eMp0DzGoQauXBcgkqzHe1xmqiX1kt6y5yPUU60+DQfcOMw4gF4CHg4FOfxnyt3YMgEmFcdaBoZis
09DBU1/4vuhDjjSBTb7ENub41vis8UuG+tOohrIQACQyQOxSZ+GliYtTFIre9gNgRQ50m1Cfqt5v
SWepcoqddvG9EktFZvSMkdLKbI+da3jTHlXffXUBEtNX9nIiy/wqVKyEsCHEvinyxvzkAxwXMzTh
IxqVKDVpSNL7o7hvnW6f2UNjgX/Ld+D5tu+A5dbpdqLR5kLZdzACJNkR7O7c7qovmNxFUx1WlrEn
9gne4JYng94JG0Qa/DcNoQAuxGYG4OYfBQ/tPUTf0rhPMV2msCLtVf1ZSCJ/v0iLU17ig0BAdoN2
bGMWhTO9hVb37JPwPrT47hA7MN7cj+3rXH0bC6nU98RgcsqPOtyZJmDKOn8HppbJ+xnjo7HORrmG
NtH0QSDzpXr1vW1/8uPL9imYn4nyDFkEApyQg32M98GOqARxwpLF7xqWQqw61sWFUX5BFbi+moFS
iIV6AuwbOSIQN1uzfh1/GLxJmi/a/YRlD7MPLBH44pk5tjbjtKyPRkW2c1z/r8E8YEZ5JqkD2k+h
jfIYJpUDK/2WehPD9Kz22QjP2R8PAZiQH9WzS7QJ8R0pGLmSKx4mp7EqLyFkSlguq638jl0FZMqk
Gi5+CARecAyRWA+YEPsbOAOWCoevsilgG2A8Y5zVYtztqlNanJNyFn7WD5JCJkzCffYmp6b6U3lt
ZJMDp/PoYAxpOImn/Bt7aGDdri0EUxXiNk9k8OXhsAQziYy6x3Zynj3sQv0NzqjV5c3l56SsjTzL
KDGSUIrwVnOnwULtMXvV9p2V7zUXQ6a5CVxVSzoady2BWSYMzL1jHIwX/304sm59PXtZHJ4yQ01e
Ck2rw3m2dnnS0UJMXo1HPsWuX3nJPP6q3cmP/UvtoGR3h0UD9LuSV8aHJx/2U8C3+AmUjeKxNVGk
BnwreVSypVoFpqb7A1k1yL1/FZ4vhFH2Sii1UGtIyUFGfiYcCc5AuEtcVkq2bXdFnjJWkzIB4rBD
EJv02beMV3Zi+k8hGT86yE8AR36lDlOSw4GM6G714b2WP2x/mG1jJ95M/8IvGq1QFUMC1Yin4DIn
6YvMcw/6qDKCRMZV3XKPhZhJw9AOcINR1eQB8y3UZjD+3D7Ievry+6PfLMBCRJ/lcjFJRET0ENeP
XH2IwntDAmp6dtUAMI6pFbMZry1y2G3JRJs2VPuWXSwEq2I9tP4I1S7EwslC35alFxCPW6N/Z/zX
z0UZFt/n5LnySUBhvNXS8yT+Moq37eOsB6GLi6SsRRHGql6TDT3FBOwTkFd4rB9lwMC++V/jmfs2
2akTqhYWZy1V2sXPrAUWhpe4FTIXN1q0sS+OFX5BNl/E3KnSa9kBhJtneCPWh6PMhBI2AhIXVF8D
SQcUggBrMZd7Dij7JhbdPcDvMgSyXgFtMDDiMMQjBKLOYjUxwCf4L9sf7xM3A2Uwbn+/uDp+Aqpe
WiKirgtAIGfO3JpAtKsG0zCsFD2SG+v98/ReHbnYTLGwzjMGKRjf7qZdix8A+ok4U4jFqnLDAlaR
ORY/GuGu5mrGs1vP2n/r6S2dW0hKikIzOOJSGgcUFE6wE3a+Xe4S7Mr9HXgeRhQMCN+PMdrkt6Pe
CTiZ6NVA7cbsr0PqI4BC8xgfkejBhkURqWBFL0DEFZGpqyg1m0P7xb+XyUDKffuOXfnyGGHiK78r
ruCf5JnjlaxI6Ybos7jWKC/8riHHxFCuJ1rjIxnrbFzOq77+jcF4cpSto1LGJvblTE9q0nVyk4fs
TXMLT3Pq6QaqEDvJhXm3jDdIr3OXdSfHEylXKGa6188AJL0mh8jLf2Gl6guWfryQ9TUZLpZe6x47
zY/S/yPtOprkxpnlL2IEPcErXdvpHu8uDEmjofeev/4lRvtpWhgusbsvYnXYmEM1QKBQJiuzwtcM
j+o+tOu7bBuhOg99DYD/97HVolfKRe6tJ1LyB0fyxVdU0CMNBxOupukNS41RL6zzjRo1VhkYh6ap
ofQz3UY1Z63Llx8yjBr0dOUvdIUJRM8KbcBSC5D6yNJ5Hn7W6NkZecTxpB/dyK/n5tMScxlVZYoQ
02J9NJ5XT4NN++zdBim8W7pxaNW76RTtTeQVoLhxIR5dodeEEuI3TD3YgceT16JPxdrPYW6s2je+
Yfp4sdBL7C1dDk6zkO5jI92QRAWoRufVM2hytmaQCQR06IkEWvOBEwQjyk/c0VvDFcH/2hdcrNry
Wfrca+aOZs0MCUgNX5Wm/wpUPmoXDGhb3tVcrr9Jn3aYHEHHzGok1/A8lKUoRFkUA48mwBMIrjfB
pvMozhXvyt1JAIs/kBO84sOya/i0Tz/yxZ0ZzbT0GxXrVDfFqURr0E695EqFL+ojO90252nLAxdw
18yEBFGittlU4uCQq7Gw9JvqFJxMtGapSizNCiMgpjAdfeofyY/awtHls9vQq7J2lJh6Rz4YqRZQ
lNtfbXi7uDLtHzQzi7gpE+cofQGZynPayBM+cbxDZoajlOwoO/h/asJ+niSDLW1AKzxEcx0nSa42
JNB2g+mfFEFxp65/kbvZ64vhPtPT7frDzfECLIZUn6Uo7egBmqIdUe+7Dmgq7SD636G8ynGAHE/L
4kfTDqrlZgj/V+uhRQZi9apm51rs9PnD+qJ4lhhPU4fpX3SlObBDSfMGntsxuhcHTuTKuXwG42R6
w6gGRUYyPRq4/qOC+LjjXfDlYOP3BTcYBxOWbdelEYJjocV7Ae6Lg3YixyiypD11KL7Lm4Vffvo/
DTIeZc6UqodkA1pqeuTp2rtmiHaQ1e76F1oGdlwcd8aJdLGhCaIPM+Shh5r1bXKod7TCRZzGC2NE
i/WpOIc/eatTOJ7DYDxHEwRNKtHbXLzP142b7yg6iuwaxMbt3segunwnv+Xgr6HdtGoXW3uMQH0o
wyvX/qkEXN90eOEWZ8sJU0lNu3zMWhm/KUt1q0nRNZ6hCpn+WN9ynhXGwVRpk9QmfapK43uaT25f
TpZgcFVeOAeWMFFO4Pvk1/Q/VbzXURLG2e3B4KBgag3UxKVl3K+vaxl+9nmUCP1FF29gFol5llKK
DllvN4LUbbMOnjICEEABeick0HpVHF/t7XxIHvRYeIo6tImF3q6SHRS4ZAN0FuPIgyVwoh3C+CBR
wsVRfPhzHyydu+JdBCMsJhIFV3Npzwi6075nvCr78BC6JmCV8o3ECbg4DxcrPZ0Fbd4QOjqV/vVw
/RKF5sVAf1OU/+0xCOOiWhlnN6b9t+p9dAwvAkGKeRVBEAyISjqfrDegC2lja/2zc5wvYfwU8Y1a
IJTcZhYlIOnDMrW6IN+tG/mbzPJzbYybyptoFOAx8BWH6jyM2zFD9/u6GV4mH9prwv2Y3vWInuUu
3zTaN45x3lVifFVbKrOh0uZueKRgw/EtcvstQIVOOFv9Vbrhsq1yziyrN60nkihUOQwq5+QUHsP7
fle8RghjRa8+FM/SXnXImYAeobaHw2BYEm+76XauxHUm46OKIQyDjk4UTpjTBIckYBWqm+xDByNU
N+mJ9pVA9bpFUdlZ32tOGGQyXgv9zlJSAzTxprjIbW3uPL2unS4VH/USw1uZyGuA/s2tMaADAKJ6
EYJjf3oto4giXchRxS5Qrdyn93RwCA0eW3n1j8mxOfanafsfm9e/jbKA2bGCWAWKhcTTb0bgZczT
4OWnfA8RFXt9P//mff+0xHxJVZK0QqJfsgIwda95lLMevZs7M7CIQ+6K3XQcE6CgeFntslv4tMt8
yHmeej8OKVsYFF3n4KqCPPD60paDy08LzHMDgms5kGgNT52vuuqICU4rnV+y5H7dDHcH6UovnjUV
UHkjoGCYxpWv8h3lPU62Obq69TZF9FfswuyfQMd5G0jDiAuzeWkWXUEHOmjJEBof0PbpBMv4mI0W
t8LR3PHG+P7GyX7uKPOAaIXqQ6cWKxU30BY8lXftE8LAzg638b76zlNs+5si7Kc55uWQkhE9qgR3
fdhL4GfFNAVYrCsnvKX03XyVCO6HZN4QkO+qWk4JdLLH5IQ+4k/q0MQB4r8KVVZOoX+j4f8eeA8z
9SBfnennOhkPM4pZJ+QhPMyvcf5kM4BoAmI0vFB+2Xf+tsPCXM0pE/M2RqQjbijpL21gygADgDI6
PajnwclvK6+9Gra8sHl5ZEX6NMz4mEAt2lAdQHNJB0/ba+MpdLRbDXLglm5VO8SCjpLbEE+0/0Fz
nrdoxs9InVkaupwi9wNBWgrUZ0Tc7DU+60g4Ee1S6F9TOoJgSarzXyinoJT9v6eDRbyOfVV2o4x1
J9nU2b3ceX1Q2WYUgPgd2s6SmF+BI4XzNi+nD59GGXcEzXG1Mehsn6T+VENgGrV3nzcIxLuaLEiV
DKaQzVToxOzwLZOHFnCytHjJp++NAabsU6on3jB+00JPSWRIHnMGrz66FCtXhuW8Ucx4qhQ6BEWT
l/o6/ZHclm8U12Kc/G127I40i5m2lTeeKFcEqI22Gm+Ek3NtVcY9tSoJu8hAmUQVza1vvrfyLRF+
EOVBNEOwj17H0cR50XgOWGU8FBEkefBTmoyDUQzqAk/GbYPZ7eq63gxbXpT5MSOztsmMXxKh2zL1
NcomFDhEEW10YDu9K7cAbdvzMXXGg+oEN80HdCkD1qWAVHn7qHuxKzjGm7BTMBD2/zvdLL61Feew
wBgT2ldZAInl2pJ83waFK+dNp5n8ytJZgGteFdBeoelE32BuMTHsKNiMUGZXACCurn2ttv3iZ1U+
/z/NMs6qHDqoEgqovGPQ4qSAvErZNLvinHOJVngnicW8amVsdKD8Rn/61B9zUD3Mm2xHp3QS5x+Q
c3JCMRb9WtVyHOp0Ih3Q/+MwI1sIne5lRPeEgl5BswLagWHLjW05rpCFvEq+hApDiq9IH9YEg2fD
A9VhavfFfb8pH8BPeeBNGfA8IwtyraIurUZa5BA3NBbM9mDI3GputNP2+V64/reyub968r+9PTsX
32DWPxMDhNHV8Dolb4GccBKERZWVi0eM5cSZWiPykVxTtYkBtCslwlulscUruQLCLkCmCZ0Ap/2o
6HeO6oUHTHk/NVAW4IQvvI/JeCMlDUgHXi7ULYJnDGHZeQtcWyRzlsuJqtnJeCms0yimwEURVbco
fpUUj3PHadqx4lrYwfjO6KsQcrg0da7QhjIOlKguBadSflvbIcjF1u3xFsS4lFDwqzCmtYlxRINW
vdF4Nfy/AUf9PoIsP44QCvWIiWTD08XRFgYsJL0SjQMBAjPvbCl+H+sffYvR3ZxHrME5EjoT6oDk
QvN7KpHVJXcRCAajMbezIOW8upx3nmXFiaSiViQNO5jP0FEMH9QEoGEwDSjiM+wO7XaMDM4p/JtS
6eeeMplWo8mgHaBoHhrfUKyyulfdGNWVYBMdgeZ8z93SBnUKF6PPCZdZehy/rNoOsx3UMG0ayu/p
m2pHrn9NRwWKIzlLYN90xAMvR+B9Siay0Rs5KSKqIlORZ7mdHL+t7CDmqRZwnnVWhdpMEh+iBbAS
o2hFZ4GijYIhxnrTcW4dL+Vhm5FxVIqZpuEDprt+p0OymILdAoBBqASg6DQORDLx6CFOctbv+990
fX8fHbY/mYp9H0l0RpUSMIjuCGCwvqlmSDTEYPiLftbu6A7n5Pxt8srb/Ib7AHJOENuobMtRaEoK
I6T5Ze5JoIduXfpP9YD+xWMvbgA6t3n8gpwDxDYto6Hwk5oiYcb0PMjbocotZeKRL3DiGJb2JkdT
VAahDhJZleyrtroTh+i6FDQPkuG8d4JzVr80LX1lGvsWk1wpGd6UxjhJCWb0NXUr9oY9FFVk+XHj
W8ZUe2Xcc+bnP7iYV14ptp1ZVtpMye+xnUibqQIhJYsHDyaGf7uHbNNtqk17KDY6CN0p7C86xy5K
sR+T11BFdlATumlRpUltXhjAC7AMJu0iQhlEAu1i0PMdbYefoRPZT4OjfKMsZbxKLOf5NBi/BFHf
uqoFfIV2GD3IELyh1M9JNv4GFPt5Y5nIpmkMJUl6RP2KZZ7LH+pt4xqFFd9DhPkKQHZI1llgTwl1
Kz9RYgi+BhPn7rB9TaEfdDXu8Y7KaWPJw7lJeys3OODN5bnMz2oIq0FI8nLo9V/Ma4Nb32u7dIdX
zS72UN0A58X0QDGWpk2nNZCGeLQ4RGdiesyK9JvgjucoeSkQ2wANI5JnKnS3PgLb/41tqBhBrjyM
4HE+Mi+ZZpufhZ50GgZFQO+zCSJ7Sw4R9AdrR96LN5iXQM8Rs72g/3BHOz5t0nOyAfbCl1AeU7cg
lLnXvdAdrFnhxDb0+K5cc7b5mehCm+RUBktP9snU0z6zpYGMsoofezDEFbyuM+dxYFudcqEqWivT
kxYkttA9dkZjCeNNmXn8HJ4TaLPtzhCxfJSl2PH6gwIEwnSj5aOj+1H0ewUxK+fl5a2NcUxRZBTB
TBE6WVSDHriz8vI6VktLIi+a8L7+yvO8IGH8EhCSapd22Ej9huASUXmN+kDuEJ0hg49feVkE5+Ej
jIsaDbk1dDp0JI3vcnubxmcDvMgkvuEsi1aCV84j29hsCUoF+oy6HvgP9h9YD3wuirmeLG6gQjOf
NVtsVXoEy1FM63fpMb5WQIeoO52X3P+zqXTOO8L2LZNgHKtCAosYUMl2JM7OZPD2jnPe2YHXEST5
kUDZfdRNeV/dAK6KkB38dW807MKcPSdH4a2I/v2i/+RL8ljrlPxKGe/06aaWefVHXgxt0mfrwoLq
AzyYmpAGbJ3ZC1/gIDUgfB5SlOtPlLISwc9PBdNexIrAx33gnflF2saLyodJL8Wl/WKeZpW2uxp3
dPRvHZQJ7cSGSPlewXwKiDJ/8jpBvFzaZHyIr5WYrKebSlVsKG2R8tRupb14pB299bvGSWtNxoMI
iUzanJKe0OKYsk02FHmbQbRl3QzvmTUZ1zGJNVxFiCU1bpNCFVYC49S8GSAu+U8mKVZXJYnssOtY
T9MQBajfAJqGumayGffGHmINnGBm/WzCDus86mkIDUrr0D+jkwal99DJnfQcgIw4pQR3IGLDIXn6
Bw2t1WsOy0xBR4pIXRmgtvL8SNtHpuBbZay9VMZcWqI2EmsWeq/3u9jqdWEfNNpz21SVE8QKYCBt
+IPzdVcdNn4N/bUXdySeUcmC8gG9o70DBhdrxuctdjKaL7wSAXfPGY+j1EH9C8apQWnXeJbd5CaX
bf9ad2glWXn44GgDGzMYrnkXc5k85n/BK9bJ+CLZTP2o0j8uZu+Qd9QPNvoVBFrfMxcARU9083No
h9eqrTgxRm4r5Ek01qD9TQCrnqYtlL1SV5mt+R2iXiBAbE/aQ7nxXc734J0Oxmf5g6YJnYDfOSHr
b3cExcUNcahkfLvBTA9/ymY16sHGMB4rCIW/pssDsB6ix4sxMDM9d3q9E0f52yj2nGduvfUHg4zf
wiTEX50LqlfbbUKvuqWljf4pv24h+kF25Tba9e507F/bK7IVn5TB5k3n/s281l8pG34E49QCoyuJ
FmObzQqycwMGReQfZu8EGpRphNAaxjtMy1lDrj5yvu9qqoaBVlo1uLhvvjRm+jjBa6OKQhWfS6+4
AnfsGeWAEW1OUBTusjP3JVxNE2CV8XaZYfaFSCEu+hVlTq7vxtZqMbOZo4Qm2PJZfKa8k9ldrNtt
YRff1xe9GnzCOuPxqmoQBYFWtEKjtbPYcGfAMOLxKU47e93SOgQEphh3ZqQzESdqiip+VafcAdKr
sgAA3chAnOSgLqAcLbzMYTmax4C0aGimBogZc4mkTIszVUYoSqdT8EQ6tPdH35HsOnNK+79RYVzY
Y+5QZCqpiNyI2ovv/X1WQVYpBK6t+klexLsZqjXjlf4U3+oexLh4LmqxsHVhnLk7JFZKcCrj6aSL
BRftFhpu8E/xnue0F+/Kb0MKGwuksTDI8oAcKZwA3gP2VPhWdJy8fjliuzDCXI00LMZpVLCVnXAs
pA6McTu9eAZnKdI/MIo06OlMUKBPHgrCDZAXL8aFbeZiDG04zQFNAtVNdojv0+tsi6Y8HmD93Dxn
uxgxavmg8FbM21bmjphxkQoxeo5eZkCZCgF4P482SUPT0hVUnKNIsvrSt3NpuCZadxoaPHZGdNCr
yR2HoHWTWrbWry3vFzGBQZeB97AvaTIsHAOzRpqwLVRO74Bng/79wvFOXQTlADoH4VeN1StbU8mt
mVd2XfY/F1+Ueb5HFd/TyLCSxp1cH/BBUMVjyFL80Rx1EPQTd/QwrH7FYyldzOUuzDL+Z4bIOjiv
cIh740egvnXq7v/3gRh/A9HIoZh1bF7VHqVccXLAoOL5ed3IcmRwsQrGsfTSNKiE4gXRnMOsyggu
kND1bf2KyhuhyOhC4wFNNOLIwLCAGGYj3ifcNvVyv/zzV3x5oftGEEI68kZbd+Nbshd1y/QkAGii
PdivX2IPXZj70LQxEDxaUAciBw2viulweVE47oF9tcHomEwdLXD4rzP0B6t9ATCCeQo2tLCqe2Tb
J1a+4Xld3mdgn+s6VdK4/OWV9L3wnL74mDyEUOAHd3Ol2On7QIHx4ylBkuDbxp1+CNAoWD8MnCcV
gsR/3td+TAMzz3EYBlu0y3vJ+SWlCRZNN7biV96ql9Pci8/O+CBZ6aRKoNVtOn2o/gy9BGKBshfY
kID1eNXk5dLEhTXGGxU+BGhzqlLQev2HeleIOKxCO1OFfFeB+jUPZ7Ls/sBjhPFr09DZJrjol0Ce
aRQF0j9A+92aUgPkD5PL+Wo8M4z/g/drU1+A/6u96DQ7833kkt28RVfAE5/lIzI7csujTFweNZM/
18Z4P8hzxLNEwV6DbVj+hmJio33p+bvhSkRMtI+9zEYZAVKl2OF7lFhTMEbKFgryh8JJPDWzpoMC
fvkD71AtX+DPH8a4zVIZ/bmY8ZUxkH3TSv2jL/mPRDeu+jzZru88+wKoxNBk6DwakiKrOk7Wn9dl
JmoVq/qse1LXbIYJQij/egT6lwkTR0g2ZNlkMaNRlI99EcFEfNRvZjjn1KFKjb6HiSDRid34gRdX
Ly/q0yJzmsaw0tvOGHQvb7WN2KuHyOyf1vftS/zHroo5POoYFBlA8VgV7n0OpAZlsFO9/orfpmOP
w4cpSSaGiU8kfXFpStyqk0gmHaodV0MEFXdD2HazbLVtullfFf3Rl6Vx1hLjzPxKicxBwsaVwaMx
P0f9N9GM3Sl9yHKerBd741lT9O8XcVWdanqi1NLskeFsyltTujKjH+ur+RJVsTaYczANxdDKCt24
c3CbIBG4aR7IS3lIH2dbAnPNff9AMquzAt7hoI/M2j4yhyPFZFjmJzgcwaN5Fh+hNXVXfxdgVX2u
b9PRkrn4HZ5FxmXIdd1piYYvJ2ybx8mdrubvANprp+RInueHEPR7vPm+xQ8oKxLBgJShqx9QposP
OExSXo7NqHvDjHcdVUYF0wQKb/z9y3v+8Q0vzDALy0hjguet/bhnspPkKLeCzuVB2ifXKrrVgVXz
1Rl4S2MCSnmOzVQ0sLTWUZ6hVPkhk3kN5H6ZWckRxAmbUf0H4sOLt+9zqSzNUTaHcUsmfMN+esJU
+UZOEk/T73QiWLrJ3dhFJ3lhjUlgzbQBbY2MRQpbtNxsDID1EHNuXdp1C11eO2BxS5GKayYGywCb
Y8KyupE7pRJVzcvB/h3HVl79iMP3f3nfdVGXZFPBS0hUkK+yWCCUwqdBmXHtJh1V6ew0Y8bjQQis
YFOAM8qWbLG35gSry39yqxvsAqltrM9QTAOOmrCVQbNSeqNVJB05Od6Dc3weC9SBRxs6WYj4aT5C
gN5x1lfMMcq+3iDGqlHnILInF+22881bVUBGUZlv62bYo/KxNlk1TEkXVaKw3fu+FcQaylHgria7
LgwtveM5TFqxuHSYrAXGU+czptpKP9c/kie0tVFfBDj2YAJeLDi8Kq68uG0X62Hc81T3sxihTO2Z
OgGb2Y0cdt+UUXnPI0Aci8ZVC9VJhngn9qUbaKCNaHqr8Judopo3QqdB+6bH7IFiR2piZ1AUAZzC
TiN1K4tPVa7bcqNWVlAJ9vpXWPrVBB/TRAgAPSiF+dWIVBOzwviLl0aQhAzfAv+7PHK+9JINUzJl
SRMNgo/NeL6mzCWjM3vJ88s3AbmqMe2b/sf6OpZO04UNdpSj6CVdMtVY8Sbwt1WJaKVt6qybYCMm
epxMWdY1SdQQ4LNvk5hJSVXJreRVKMyPVWuVBhQO49ithJHzVb4EGawt5oHS0qw1s6QTcfFr2Ql7
ENTZ/R3NOlWn2PXSTpSd2oJaKHA/66vkmma+VlDU0TiJMD3sadFjiLa9tlVBUAU8EdUxIP4mqbaq
vuErGHF2mH2rMAIWJkoZKZhoy54l0dwoc7Ud69CNlP77+jIXz4upElGHzIoosflDDuarJi8myQMl
tZ2UN4b5vG7gSw7/8QlNQGfgE3SisTWDoJOyXgVBnie1LVAasd9aeSJBCyS6lhTfruL8e6BKt0HY
3GYjQD5lqIFNLs+GzfoPWV7p5++gf78MqTTMrATxKHp5ELqSsjfNkHMxFu/3xUrp3y8sAJZkZnM1
SF6i3jTlgzweJFTM1lexYANk0xq4LbGfuH7MqRRlNWqrIlW8UfLRQ8lkr2sSO5803nO/8GhcGmId
SZzMijQ0ASZDYggehEGxN+XM7WcQwrT6VWoG732ivw5Tl9thWjeWpHWvU5b+++Mpi4oOjUqJmKKm
0195saVJGBaxP+BX9G0l7SdVjmw1aAiPZ2hxsRdmmAAKHSRt6nwNdx0NXopaBAh3By16vJDg1ObA
HBY/4YUx5iAalQnSqdLXvU7GcHtSe2IjnLVe5Jz3L+MOuHh/7B1zHEMh9nUj0EVPCylz4t5AH6Pd
Gq9diRkSu/1u2LgLLqZxBEvo3PVjuuQ9Ue8gUAjQFVOXWWybkepaksyi7qFBQTYYoQeFYmbL11oK
jBHta0IYdx9wC8Vfanh00ZKCONhQRRURFRN4t+005THKhoh19H2O2TRg8w8UMkCswC7OHcZZt+tL
XfAreNFlQqNjEy87c3aybAahcIBXXQ5vUoBxhoA3E/sFy/yxqAsTzIlBXy/uVVmh4W963b4plPT9
IXR+KDf+Mx16oMMWEQE7bOlE/1r8hDXOHKOG5MoQUuOFfB/NtYP5UFvnSiJQv8XEqH/sIhOj6pMp
xq3fiGBi84+DWrx1orIt2nLTVfJuCObAicr5Wm9Ia61/vuWTerG5TOTXNTDcqFjfLwHncds+gZ5g
PIg7A1Ms4Z4EVitY4IXkxTb0KH5Zso6sBcEUuuIs5r4vclydSEMBxZL37YdkQXClbXRP/vcDlB8f
0UQ1kqAVjhyDWSSgFaHadZnkYdZ2Ql+6PuuxowE9A5E+XAzKsFmrnOfwS8+CNcoEb1kRdGET6bS6
4G9GgEG1rVA606l5jVxw+Qe4lfJz8EJwckcwBVhAOWRAWCWW9CB+5+WQS14XUNDfO8A8nOFc5uOo
JJLXiYKVjKKtwy3ONY9bnGNGZ0q+Udz0JDF82Su1cLBSIgNuQEf6e6nI/surdbEkduhRjc08bA2c
3OQRow3TQ7URbHEXnmRvHi1h998O7OcWso+xn/la5Y+G7qF+PlrabNxAC+m6UkVnbno3qKA6a45X
oG3xWkV2EfeFnLu66GovfgDjamtFHDNxxIJ96bVvAABoOU/zohe6MMA42lRF1N0IoUTTDbDiUfgm
KjZc4tQvdTfmZrCNnzwvc0WKESnKqGdA+e9BjF1KE1djVrx+KMCB9295e1iLjH+tWl2a+ormnuZd
jDsXg7shH7zR4E2u8i4A42mmTgmmucE3MvLYzsJqq6eDUzS84syi25aRRys6hHuJyR7+FMOjfUCQ
hVJg9gSl4Ddgp2InQK/uukRTGqQJN2rpZInNayB9Ia+ie3lpmglKU78r1aivIF4dAEM9O5IFgfFs
08Qu+t+gCgJGDdGGY+ScF2Pp+F/aZY7/EI1pV+iIbTJTP4VBv8NIIgeQwTPBXIBS6Wefqsp6kEeA
XGHhPxAAADzOk0vPAPvyXS6ECSnMwpyCPh0liDOS0M4KlzatTHveY3Clr60mQrSm2f730h5E/njO
Yox4aZ65C2VWS31E9xEIn2Q3O+Z8jNFZrl1fAb44LTdtgFlKXkf0g6h8bdXMzYCUUCCGkYoKtCf8
AEN8YgGC7yhOclNs8jMUdTbCbWJHu+S63pcPADZp+3hb2+Y1CsbO+hdY8nOXO8C8zH1WGrNMHWmr
CDZRA6cGvkgRRHtIgPLwr8T8OOmqu270o2D6ZQOIospEETX8x2xALpCOTOEgeln3var7vZyh3eDv
5vE0+cgQjMaJYvDiNirn2ViMn2H0t2FmuXONVlgZm9h5MPOXUO7VtsB5XmdgZestzRVuKBbReMxP
6hGcW5xneskhXhpnAg+x7YVi0nHYm/RJj1pLan6QjvcyLlVZwBn/e4ls3NGFKKmCDkrC4cKrAh3Q
/qAfdcBx1G18xUt56AVZ+ZCs7x0EqdeHEkuap6dwfByKdJMJ8ZFHNcIzw/jZoBukQtewJknv3QQ8
euArzTsoS2qcwdylT6QotK1BiK5/aaL3Y2Y0CFcgbjkrjjoEnqFFh4D8XD//S17v0grjdiRSZWWj
otQWyv5LM2R2Kd6IkumJc2WPJmcQZcmRXxpj7hrIUgSwlOdY0oTy0Iji7BRzdu3L6AB9BxVVIoqJ
ajb6Tsx71HRZJ6E4g5M9IYNRQlf8Zh4oTx8Vb+6RW4hecZQ9QTy3QFCvb+bS2bi0zTxUcg0h4brC
+qaZ7LvhqW6gjhJUVj28rBtaPBsXi6R/v6hADUGsZVUPqrM61t6DNN8qqSxb5iS663YWs6XLFTHH
I0YbVhgaHEIk+TgbvgXEE0oWgZU7zYnuaGRDqhPiOtdahfpJ6Na35b6/GizetfsiScN+V+bsdG07
YjobeytjAA1S0do2vaPz4Jjx7K1h12MuJLAzDxEO51n6gvv4ZVmTDQ2uDJEdU70RlbaPlRAnqsrc
cld6gVtu9Qqzy4WDRJyz44tRuIIi6v+sMf4lFH1TFUtfAhlAfRs3FXFiMEXZSW8Qe07V3RBCWFfx
gWwLp4M0Qtcgj3YRZiWs1hd5/PCLr+Plr2FuUzzrBM1oQfRGOX+PtHYjlSk00NMabNizdiamnFhN
Ddxqp0XvIkHDfP0A0keQdeoKMU0VjTbUltmcZKxJPMYCdiP09X1kxE/ZjA6hpLpKqhzroX6NRPK4
bnLx1UK3TZKBaMYHZweARk0jyRRj7CpPwDcnaPedkNVAj1SPsSw7rURGK5i08zwi2ZtF35nL+k7K
Z46vXDx2MKXQ2qGMmjpz4H1FHsY2xtVLd+U9RbWWrn/+hUbjDQguuZNLU0wokowYLpMJvVtd4HWA
VTeRuNHagXO2l9w/qr+AAoAjWZE++EwuvZaW5lojIUWJfDkFv45/QhjP63csBtKXVpgLpIWJWOka
rAx2dFJmrwVHs+/QurLRHemALJgqODnQ4jW5tMlck8E0xVSJYFNoCg8jcpF8JbboQ4SOosT2WOy0
9rYFLGH9pH4ZVaOe6dIs897kcaZo0VAaXmfXiJat8E39RucTE9B8C5vhHi7KDgDAAyTXxnF24CMO
Y2ZXluqCb8A2XVQSbgYqhzI/ZOcAwEarvErBwsDNTmmFib3Hl7+UnsCLT9+X6jyCaMTwpDKzB7k/
9eKtMAhW5XtmvQ/S20a8UYXsfn2Dlt5jRAMaMQ1Jk1S23i9UWtGKBPtDitZJtNI24DfTSDxWxvt/
sKSIAOvp6CvIH/iDi/XVagPlhFLCl5/PunaSWt+q6rNf8eYfFp8HXTEU+CYJzXo2yk3yWE0CZMOg
OiDQds72hLLW1i4BIUt+E4DN3ltf2ZIHvjTIXCfV76VcC+ENxwCl7qBIMSaFaUMhmi091IhVtcVR
MBvuq7sQmOKxldHUR4eWIpH/PDHgHFXqlsyY9HiNzY2BJBi4+mwf7TMbU0TPvX7Q3sODTOVQOdfq
C30JrtUfphl3qJJGzdQuQcVwlDJXqppq5+ddjVnTHPoFVjmX0n1IRu3Z78MhtgE8He02lIE5IOaB
TKANj94zyTcPoTgVLnSVG/REwYmUmG7VzhQn4iqkiV+zOor3dTHFzpBOstcPIrHLWRFehElprEAZ
Oxs7xFMJXvigWJ2JNeJBlVWF8VVqngtRMJvg1axQIYqyvLRSsOxYWeNvoi66EbL+Bc1TzqYuJPeq
Ysga5oYBlSJsC2wcAxHiIvicFCzVbCh0NtzWG9784lI9A3ZMmELYAuJv5tjgC1WJrPmQttSi0Kkm
SAVtIVwmgZpbrzB8EIHLfivOWg7KRk0bHzShQie5aZPmvpMK9VCUZtBZJmoiP8bCjG8jWRd+DKNS
PbRCCQ0lrc8xi+mPJVrMohBMr/FQtk6UTb5l9onqWxjbxOzOEPtP6Pq3z+uXceFxMySChdF4CC8o
u416rJUI11HJVzfCj/aelqimlxHM45JdOGBVfuIRGy/UFf+0yNx/ZdJisPkAYQchP0zxTW7mxmfM
oV73NpUdyPfdE/fu0yP452vxp03miOpNXIxopwJoCot/EdJe6RiSTLfFma9y99XVUHOmZJgqEm34
mj9djRkJaeyjzY+naLifu/o6APWXpSjNVSgI2xLSO5zL8PVd+sMgSxkHIi9djtVa8SodTFbx86y/
jNWjMPOqewuh7J+GmNRFln0i9TOqe/mxvC/2/q7zJqd2Z9AuRU74wDmcXz0LrGmyLmkq4mfcwT/3
UVH6ICho7zCHPDQSxX340l5LVvZAkKeJXrcbIEP2moHfiHdiPpzWlxOjIeGH6IyqK+youNZ1xSzL
keg1Y2ZF0z0+s9NDNnQAbKcLsrveT2+gN+hNANKLIB2cpGMpen2Z7EkObsAo8pqgBAY+3YSxbMkz
2YJb21VH9dj4wmnwiUWmHCzEqmm10EBNtNRuS7LxB/iKQDr4GSb2xMLmbOjiPbhYFXMwBdWvRgGd
Wjz2VEO+sYMRVOa9HV2LuOz5RntbN7h4Lj/tfYS5F1FMUXSGMGV4ivzqrTRejaywRQO5HUS+1w0t
BMz0qPz+Xh/Jz4WlWFZTH21ITB3vo215pgQKlLmgv+INQC+fyU9DjPsy8qEkfYKispCmxyRQXL8c
t5I/OvkI/quwd7Vovltf3Eces3IY2RJUC1LZWJXhvqDb3tkQ2thmpxAzMON3wc7fs01iJ4VlYs4c
xOUNHQ1MbZ52+deMju4vIHQGqoeqzuI/ehKJqhIDvxvl77Mv27IW2ioGINZXupCj/mmGSUCE/yPt
unbkRpLtFxGgN6+0ZbqrfaulF6JHqyGZ9N58/T3Ze++oKitv5c6sIKgFCFAwXWRkxIlzwIvQ2htG
mu7LkxokBxX4BD0s0UEvOuL0v7qe1N8jYl8Qrey0mw2fSQyQlsWQq3M2wXBEJujxONuUE0BcTok0
RFiXaeQUUuaWkN0QGLkOhDBlpurQ7IKKFwPjkqfEcKakrin+wD5UIQgWQzxLhalI7lhMUwOwAi8F
8NJfjsWZpdhsLBxlrW3csfy+tofba8/dYb8NsL5i1h3S9j0OVt8N0IaV+/ehRcVzXYhoWbhe6cwS
M2N5WaqxpMFX6OMcH7MNSuy2fuoKgK+zdX97VLyzizQTSrgqAP3OFXBqzjuQwdMdTfbV3sncZAev
G1RoEWyCdp8jCbOGmjeD+AOqHTThKYpgOQls6+ILmDPVojQDQjt8gXlPgzz13TgmAfoZ7lI4yd6f
/fG1QOQs+aKaEGdnXhhmTliuEm2zE1kNSfOqJw8LOm8yLYrl8ShZc+AUhafkiX97vjlre2GTOXIV
aYkmE0UNBzV7Stef09QGG8ilK0MAouCchwtDTGxizGqhNykGZ1M0HGQbjFRwIDi58suFo1fRmfto
e3NSMgM9BtZcBCD/3qU2nhoAYjtP3Xg/zafBWVzSfV/SGuncwu3UHtxws7tOpWc7ejSt4FRSywdZ
zsAoAb1jkr6qCrI65eftSeckEdC0grqSo9jAJZrsE7Cfkz6OVYn2FEP2+M85ImEapqgCRvHP7mnd
ZSI2Xc7sXxhk9rRsLH1cbrYG1OezFif+UgpB+SITzO51rLSNkQAHPD2YA9MjYfwvJQKqM0DvORr+
sm+COeTs3IshMTvX0ctJrtcve81+PpDRa8A9UEcE03jKOpCLojl7LyYz5QY0Z96QCWhUp5SkTgeG
Ne4yz7S+tZmBjpU/0iQJ5nl1h1nEk89xC7iw/rpJ2GjGVuMWyR74o1xJ/NKW/1TTfvFmafg1Z9Dc
HTFyvbc/EksTwcr5b88z08y2MZdJyx0JPUJyVOzz0/yuuOgSB6V28trW6CTuIscX5bu4j8Ezm8w+
ytVVj4sV81splbc5daBPp7gxgQM8tYWoWEkX6yqoOTPGbqIqVVE9oYuZ3C/FRw3+GFLcxYei/2b0
ltdngaad9OJHMv+8vX056AOEIejuN5GTQX7tK9Fw5qxSJ7aGxYBl7SEGEhpZvXv1kO8U2f03MnkJ
qgDENj1yw2lQeL2osMM5PqpiIQimVEjImjKXej/mo5oSGalZi0xeqYML2JwO8NG1W0mGf3u0vLTJ
hTXm0HRkncvRQWI+ftteqGZvAnon72dcgFky8WRX8kVPb842urBIn3Zn8wuSJ9Ja6BsMZ+Up3z6L
+l0DBLtA5bQvRMq9nFDswhZzTNQ4h0w1YpkwJqZryQOlP0pKUfs2x8GisUpGgtsxAW9jS3GT0WX1
UGfYMU55r0rLz26RBRcTb1Ocm2COQ78oUruOzhY6ygLl3UfTisakjUpDtPt4nuViMEw40G/FMqcT
UhXkbkIfFRROKInqGIJ33V3guSn3tmhL8JYJlAimDEYEGflJZkuU8Ta37aTiKZo3ni6pbiufysIR
vC94lzuG9tsMsxvWcZ7R5KipILs1D85xcyXv54KUgUEB1ULdd9GgGHeZSWtXxWARCGup9wzgw3ST
IJU8eLdPMOfWuxgUszNi1WpNs8XrT7Z7b2mI1xaxu+QP9Wjs7Hl2O0u03UUDY3bIHC/wxgpgw+kw
763Jeh7LJCJpI3JNIjtM1Dhv0tgaKh5q8HxO7U4PBjTzmm/LgXwqHmg9P6CX9E19vj2dnDYcxKpn
m4R5HqJbyypzCcvWB5kJre85glzer+JbgtDzVIdVlD/MO8svH0SVQE40cW6YVSZstGqA0jXuHcpF
W4XTTosomFn0iuI7K8g5I8bVkWdirpfWcsDVQXqMr6m9ltZVMhEbAt+HGJam4zThxcjiBOR+nmOT
zmFeuNpP6aMJcV07vvk6rG5xmvfysXhzXldR1Zd7maEE8Jdd5ixIZjkrpIcfMdzsU/+zfS6gkW4F
1lMNVvcD8oL3otwLd4+eWWTOQtNYUjsNeOuDENww9kv+QtZXwY7kbowzG8w5GCfZ6dcNszl6A1R+
3ebVwNu3CmuvAY9G+0E+m5O9Sw/O9+pJtFt4l/X5jDKnISHEsYqyUkIyW5NbTtvdkBuoCqX1q5zH
R6JAL/v2cLkzaiIJaAMsbqFf+TI8UDWnc0aCOo5UAo02Ku+tpXhrL3qTci/UMzNM3JMnk1GlPe4C
W/7exsTb2txrG82rM00wIA70HR7FAnDJxElQDbZnF01oQ5wXBcUvxwek1OG2sp1sA3pBMVrOoUaz
FEiV/LY5iGCFvDQkbFto6TMtR0a3/OVs2rFTSdCbB8LjodlrPpUqA+0K6PHFKsrchbPRzIcACEk8
FgwmrYWkSxpa2Q0QDU1x8pkjJwVVFoFWPa9yo+o2qBdA0UTJVpgtaaApf0nXSg5j3fg1ZvLRSizZ
G5zGH4z2kE6p6lZ6k0B9MkO7VIH8UN5LLkKyMbq9U7lnAxwElmzK+M021tv9pMjLgH6pKn2bocAo
6VDItbSoAA9tN+9vG+P7tjNrjBeY7XisbIKVpMTPK9hzQCWHopEH14b+TF+FloYoLOPbdPAEwq7F
OFmiEmfcsrG28cCdvdj4oi0HRGZ2dbfcy34Zjrt/5lANGeVbXUfr2xUwRTORL0XjEPLmS/Igd0k0
aPljaTbh7enkHX8cSBkvTJBJoZv+8lwYJaisy6GUw8H53OK9PraRUluuIS2CoPOKChH3n4rzgDGh
5xToCeYEAv7SaCrt5EE8cVIhqByjz1Vzy8K1o5oqUiUB9FaeEh28unhiQphqHQKICfm6IM/H264g
4jAMXZE1oA2Yc6PZY9lmmFsgsQASbKcnq1ZOQwn2njbr7no9EUwx1/cYJhhoKKca+JKZkdvztIx6
DFqEUgK2PS3Q1ps0e3vpX4o5Pyo6KV3gCJ6aFNm9IrVU18Bz8PYy84IdQALQs4kCtoGn4OUyW7k+
aSQFuCopikdtkgpXn+232zY4wAqssKNbaNNEuybOyqWRQVVnVKt1FE0hEUvZz+zqc5Ld9REjTn5o
U1gYUfogW1jnNURpC08o63UgfgFmRNmHBow6nIrqH4wctT2k9SyFEn8wq43uArUiNZ5xzVw9rnpy
r6apwATP4ZuaatggSEH/NltJW4Z6olhrPHDiMWiGl0xuvSydBAeIfiiTCFLPrdAlPk8X2Go95Xi3
hc1SP8iLMbhpLwUlgbKBXf9R2eNx1YzdrJq9wDA3ijWpawcZNSJzdvNA98ICoQiiSf3Hgi4NCTzj
YMJ+yz3dLT63wDyKq/XcM3Nuk/Hyg4MrJZFrEKgQ8CiPRnpKiuEgjbPqWnZ8VzfZAU/lB9OaX4ra
2aeoKQW3t7PwE5idYya2XSkLiOLAV2vc983UB10hj+gaIOROtwoFRM4O4pZshPdPnN41StKEuaNP
AgfCObw0G0AjJg28BKyPbuy4MJxshtCz2d13ThaOOkg3BaOlE3q1vX4vMsvdYuFo94WCKy7dOw/m
YfSKfXwYIReQQYNK8Yz7xbMO4D0P/7ZKAb0Yzpb6CvO7ysga0Vq4s6ugQd+ElCbHCPQPXK2IBoVI
XNFI1cuDtM2j3ahOQx+20sO6+N2jspuOaOuePPXn9idCX784mLvu3iDu8nf5stnBMneBFPdZORoI
t2cPVabNz3fjr+QHSDsCNVxf24fyQZxo5N3x5xPMeA5FrXO5NvFu0iTw8/erN5KHSX+Nx0ywibiO
8GwPMRfANC7SNAIOFzaQxxmzA5gjXVt/u71TRaOh/37mB2fZGaqKxmJxQe7q5CFDSwvQve7kiEpS
IsenMrdmVmko34DpMBwP6atyRyUAUjBGZ/vqqHWu6uvfEl/EqM457BengXF8a2YPNvROtXCLJz+W
W1dKP25PoGiVGL9WWeq8Lqh2ht3YxY8JehiDWteNl360lH9kCp1pioq08BXBn7Tq1tyZCLWa+KHq
XxbpcRWxlWv8Cfttg9nd9aiSoi0TMHB0xqddy6kLDl3Qhx1t/U/wfHpyCi4Ocr86/aE38m/T0u2A
wkcp21en5JdhNLqbKz+XYsjcvO/2iVXft2sTVPb3If6cy/dtGbwkNjwnTXF4iDfKC7juViC+NtRn
ned+AuRw2kRniRelovby19QxZ6mtmnErqT+es5eqzV1NdTx9uC9VvJqbxf/bWwJPCYM+cICPs9lc
gzGTVotLQMatYdxZjR3AR3qbLehX4ayUpuvAFVtg7JJNFmsf5/Vmr6SBHE3neOlUunG+ercHwpk1
CLVhWnBP6g4o6y6dQ9YbzdT1MUD2/SrtYwfn085Wn9RmFiV2ArZ3YPCD2zZ5SDUdrfwA3OKHYbBZ
PqA/ZbvtNz1cVtQDJS2wzdbbJkj8DgeI77p1voVr8qPVBE3vvAjli9IOFGgouKBUdjlatDrredpi
j+Tv4/v0soAwaPGm1oP0iydE+XJWj2LtgRZDRuo6CqmI0QMYC7wYlVpdtwAU9uCw112Tar4jJ2z6
Th4UrSvKLIrsMv7e2uwaSpGwWwMQoaYnqXkWrJ/IAuPm534tujYD3ip7b/btcw78Mth0wHoKYnrK
1CkJSyI65xK7mEzGy8ellal6+QXxal7jALkbf/aQNsk3L3te7jIw2ELS9975QCXSK+7mp+EDMqzK
T/I4RlRWLHldDuP38q4rXPKcgOw9Uf0WYoWoU2me/HP2rUDp3C0oQ+dvq+AihLn4dub+mHNVA99C
iRvKfJ5W4m69qL2ClynUUHoGFRbI/VBKZExk6VgoVqohb95OJBykRQ8bHS0U2awYrlLpsrduJcSP
kXQON7zmXWMu1EAG8D5st6Q54AbtTjXRqh9JIzvfJb1YhfkMnqs5+0ZWnXKWY3OcUZwL9bTOw6rb
WpSK8zZHCbeRlqMuV0pQ6GXs1fGgRA34g725qa2XeDUhXrjmTeMrZrp82IpKgmRNJM+QpmZXTeqw
y6dh2svlAmphJPmdcHYy2V/1rALxSVc9tgCyeF1JnFNToH0ZvQeiznI6wcxrAHUReFJUvNHPyrbW
LKDuqqBOpIUJytEDyY91lXnWmB1Jdr8u/0qcFdzRP2+fQ84xvLDJnAn0UrRKjydQuAFU15qqO1pP
ty3wCp/nW5dF1bddP2RNjmMHja6wfm5QXBrQMzB9EmSCC0+4j6972i6OisU46K3bOtr4Z6JBE7KK
x9QHZSy0W4CJEZA1qHRymAW7GBnzqKmVskr1BjD++N4+bGEcpV7zUJ+gS5PtoEaHfj8gt/CnETUo
3jXQ6R6i1R8ikkCqwPku6sXmxJgmUCMGWvlBLgcdgcubyRmIjBgTb+fCRJ6iSff9PAV6ofi3F/Qr
pXQ17DM7dE+dPwZWIhfpv3HU0oN+GqCAS5kyqJzA8kcSbYftC4xZuMU3HW39yhces4j+2+EywdqM
pbEGAxfxsKxeL+2c+lRsQqwTx+NcTCpzE46jKeEXrKiQe2uPqKJEyl3lt5H1jGCKvCsHO3OLQxFN
okKmyDJzQ9ZqmqxkwB1sKXe59N7TZgfL3pfN5GZDJwpruJfj2aIyjgAldeKAqZdWL5NT+qgCW5sE
5p6ENrQdZxDqueTJEdKEcdyPqVq2gjZqpC6vQkdSyIOeLDakcMAqOdr1wWpjQeaZFyle2GBO6dos
bSNV8D+0tI3kyh5aZ6DugT/Y3T4YfE93NhrmAGptXIw2jWk6RGuKj/qv3x2pNiaVdS0iUX2Nh2y9
GBlzELUOtKuODWRrpQI42/V+bOh+N26+Cj0wpYOyD3TXcgU7NQNeVS6mvQ0psHQGrbdFPjoFsMRx
uBuV1KtmIMoQxK7rsB+tJsh6cKQ7qsBhCpeCObLtOGRriVcKlmLYN2hXm1zrCSSxO9GDXrgUzLFN
qwRIK2oJxxYEhhRFVMAWJfZEJd4TAjfoJrryiWdLzxzWFgJo4LWDvenn9NUSVD3kb1pUvyr34kiW
lyO5WHjmsBZZs9qbA3DK7IGCoQHrh2IdpMB8hbqEJ9leFZj6vvAgSHt7h3MiFLRRKwaKDQrK12yI
KIHTokuzLzKsONJ2UjCGUjQIu0W5XsFG0QpPShnc4cxkKkRR1JygZq1tv+aydsVAM65vPbPATKBj
xKtE+hTVIetDgSDHKk9eTN6q9lltNv/2pIlsMXF1bOVJOlW4Qdp4rg+rZcu+tGirn3YgldZtcwgL
x1zebxvlNEsjCvo9QpbjqWrmUpkp3+PgV/tuDwoSxSUP/5ZZt4LsV4qjEE0giCFBAWCdEsTf1F3X
ol0dgTG6hLpo/Efu8eyTmMAMuHqwJqxg4esUP/4xF258yOmj75Ca0BcYIM0gYm0RTD1LQmnGddo6
IB4KjbbaS4nyUozDPUHubSXZ+wzFJUEmRLBxTeYC2IpmwssZda+cVGFvvaumCHDHq4pfrCvj8ytj
ddoJPOmgJ0Ml/p0K7zqe/DIdNo/sioMjrNzy3oUXFhmnXbSbDDIx7KTtZxxN+/i9DNo3cDahdbRw
PHKk3B148Aa3N7BwoIwHzzZnk+ICZvUIpF53YNJ/1p71B8qz20Tao7RXBGUCOo4rF362PRmvYyxO
YrY9zulWaOox6VbwQPeL7LbSGoe3B8drZ7qYU8b/dFjGrNaoLMKfxs/qMcUqpg9W5wHvh5sq8wYo
X4DVkByMQxGUD6BME8ErVO6NdTZcxi3JRdPZOopEuEPmQP2c7jQa1J6IH0fQdPZp2KJ4S1Q9U/Vs
PCjEwFse2vF8FtiXoRYXFNyCJS7u6pMMROw3gIqj8fvob8H0A5wEO6zDAwQSBceUf439db9cvRCR
6jAtitQj8IwU7KhE/V7M3CrYUBYTeDpD3U7VjGusL1Xkxk+NCgmM5u32VqLH4MauZevgnQ4WAI3e
LtYI2NpYrOW+Wv0siVNvTbZecCpFQ2K9T6xoSQwMVthaM4gD5Q6xxmQhs7+WIlYige+26KecvTKV
FjLQX+TsOrB/4G6pnTTQyi3o++d1E9adqWdmpxFoUSrqhkb1K7DRNGxJtklgKSz26/vQgIUHlDQD
EhVoKwwAKxM3zvKmUjMtHUcQDadXWKNa6no8XmnNKV0D8JWf1j6LajsT9LLw9seZGTZj1m/tMgwd
EAztMP4x5LObWo03lGVUr8I3pGBIDnPB1+YsZ7MJwMuAvng8MrzyjSKMBoCJZ3/w6tTFPfHt9v7n
neXz8TGHbMSsVVaHHYkdD+4SAILCSV07P1Qys3HnWst3reLUu2JSRIEdtxRwbpu97o26T6EzTSmt
aLcCCpUv8Q4NZijYix40oqllDl65zNpSTBicnOd+WaxhYvxqbOLfnkyuFdtG7w/0M0BGw1yB0pD0
KVU8grxU+p6hycvvJYhrLmTc/3eGmPsPopDNTKhURzvXUaxGq5Gjdj0LhsONIdBo/9d4mDuuUM2k
6yqJxhDFKyVqAEbovv2Q0SpMmTbiUxr9N+OyZJqbPHNadQvtv0HCMllZvrPk+S4jhp+NInQQXe0r
b/XXuJAxvjTT9UmZlVqMi1Mh91Kpvy+F/PHfjYQ5VyjbaXFLsEIESeGhV11te7D7VHATc73T2UCY
E2R0KTyvmcJj2P9KpdMyoXW7Ry7D+XV7NLzL5PdGsGTm+ChFlk21DjsaXkXB2NT3sj5GhVG+DJP5
jL5bQdVVNC560M72wYTadTsCeRhOpPdAfOrJMVhpwTw2CLJb3EjyfGT0S84sJemA9GWHdaI5p+Rz
uFNRJEwA764j9Xvvy+CqXrzkUfNKv7ofB1eI7BFNLeMzOmPuIDQPAOLsgZ+7eix8tFF72r32DKiN
R2VlobqF5gdR9ot3BkDqBpE/FGvAJ8vYlUZ1S3rZxMCr8ldj6ru+Mt5v7xq+CQc3tGU4tChzObd6
jOcq+IvBsTZVhwVDs0fB7cy7vSAzARk5qP5e96pUmmRuq4F2xPVgH5TdcMz3yB4KFcG5ZgBrQIOb
rFw3AUxWayzJCmWJf7N8ZRFSoJCBETUR8ebLOjPD7MV+G6eqIhBet9cHq2xBEG64t1eEe+Wem2BW
PTPVfHSUr5Eku/pAizsZSLaQ1YtE0ks8xgfoR6LnQ6VMd4CEXy4/mGDnVNY6qiPfIaSh8Nppculb
bZDd7K7d12H9ndLbyuCcuD1Ojv+AaUc1dZRxoOzK+A+1k9XE3iYbUcwUFhZiqCbomsdqaQQOmLNk
F4aYJVsS0DyAag50fvUfBnjnTFMRDIVe5cxdZctfbQrI8GOrM4cozVHShBKPHcZxDRR0/6AMuEY6
aenRaDkVntwkGFcmcMC8Ro0Ls3TgZ36x61cnyU1sFNqxMO3vtWMeadG43+k7Eb00XYyrEYI4RsdO
sfUrkslRG+tlVLFYgOHsVTMfwN6nDS46AETVKM5qgf7EQEsN8qKolzBzqeEhibxwBkstmtuInu3y
tBTcKHwbVHgShXb5islyJJttLxOAr22cHJqx3ula/XJ7d/Me/gjKqCok+N0coKguFyfPUEyXjdEO
HS1QQFk8uSvlhoDS6FC6xZ/t6KUmSOxAe/ofaCvwsufoFJLRLASwA+aLmcVJrRWiG1gvCqqhckMp
4kLnWX6hSo0FcCHOXpRx4G2Rc5PMbiRGShR5kKxwM36S8SnZKs8yBfkrjpPHsCgQy7BBT8y2WKhZ
lkvQWgcxwCAH8tz7itweDbmE+HRM4LV0MEqa6lZ6FdQoBQvKqbmjiCfrugU+PnwE45b7ue0MySF6
OE/lh2lKrp6i4EJWz47TvRSX+1XXT1vVnHoRaIIX44NJC2IGQKer6DVj9lJaJzMkRmuIscq5Jw2l
31ZOWEn9ulOyuHKVFS1Z6fzDJhLylrb93lbTty5ZPo2C/LlNqsDv8E6Pjv5WYO0MGX9hHDco8Eo9
rbCz1052GldaBg20zW3cCGacTijjcxyQUBsGqiOUTIqZ8EoZs02PUzzrm9XVSiTQ9MxFRcONdYAQ
au0f3LsX9pgH21QoXW0VGTLbcKdUxWbb6XuaG2kikWAEr0p4YYtZ0cbeqiVpYKuVlAPEyIIyBj2D
8YbwC6jRxdVbZDAULC0RDpNzhs5Ns23Qatn2UObsHFz55HH1UNOnZf/iEUen/7F8a47S/Vh6ihQg
fALRnwjSwAtvvjTXaLQByVwWE7rpaks6MHWHamMc+rl+zyFACnpkqKsP3bJfNKSmGrs/dtOwk2ey
q41GEJFyPNXFFzDvPqUdzLEZszgcUyjbyXKduWtdPRpDI3rEiiwxbrgznbKcEow1kx6lFNrOk+Tr
iQicyjmQF+NhPK9UyrXRbbCyNqa/qTVK26JHLPcsUrHz/1005szHFoibpkE2wg5ytTPakWJof3e2
7JbzwYqfb7ta3qyhsV3BewTM2bigL69OIzE1aZZJHKI/aPEhgQB5rvpjihcRId61IbABgwkPTt00
ALhnlqc3bIioN6YUymsXgn3zsdvyX1Up/X2hKsRpNp066EJeX1vyHCcSOrrB0S5l3+DS9jFY5G7P
GScYvLDx5XHOgsFEMjMI3thSWC+JPxRFRCRVf2hb+1cfL4gyxqFDu1Px1i04aGMubS6pp+eRGFpw
+0uu4/rLD2ESN2XZohZsQyBkoI1xC5p75Pg0AKooaeB7v23rOvC+tMWcZKRW1CYrOypG0nuVNLrD
9ocNhst0Uz27f6zXP27buz4GsIemWVlT0It41XGZgrdvg79AjsWI3RXNUku17fr4LZ0bLxXqGdLt
d3kBXlpjzrXazpaUpw3NvUoPiIODBm+yaDmsPghVIPoeCi3S+bplkTnmi6NUy2hjPvtg8RV0Wuqz
ayG5otMH+y8RUyh3p5zNJvMwm3MIYY89rAEz4w95DtGk+8oy3HX8dXvZeOf8fNmYSKJEc+qU9/T8
rYrfOD/V2dhN8+62ket7la4WfUujwGLqbHt+3KyFpiwYjby9OfU3KEO7I3kzV0DYse81TQ5ILtiO
147/0iSz/dXSNGvDGtB9W5eRpSJPUIv4qzhsXXDCaO/FKwK7+yr2XGQd2knQR0MhsT7F991dqnv1
s+KC/Zu48uiCmvhzeAcHef9QeY4ff/q3p5Vz5M7tswXUXErmchlhf22Opf2ixehw1t4duQQjsQiO
yNknF7YY17U2ajp3K5YQIYnbV4dhgc49KgS3R8TZ9hdWmFVrLa2R4oQesvyl1RJ/hCwjWVSvkKTo
tiUOruFi8dhnYI7DjxIjJm8Iu72N3rn7ZWecBleLgFkFUrd8LIL4eRHGmBw/oqBfGS8WqGEBOMEc
OKtDm3LtYGM65Y9ysP2kvVPq9xb9U/YaSfMQgWRz22Z3NsHSgYbX28PmoHcx7DPzTCTvVJaTEQXm
O18/APQ9o+PN9CSQrT3Le/uBnNC587/vbsMdj0MbTvfqNxrviuWiOdnry49hoplMQ8XQ0UfqU8FQ
8jZG2VPvxfukdpPX4WAPYIqMXYqdbFCNrTz7R3/4+5W1i09gQ/5BKrd63jAfhYKMpaG4/XJc+9y7
Pe3c0/N71tnAHmyJ89BmE6zE6D/VW3cqjnUuTMZzj8+ZGfb4dO0spdB9Cu171YMv+rGA96B6RiW0
2RWu82RAiqs0fyyzJz//dwNkwkVo4RYZadHkN+XZPq63O61o74y0C2+b4QA7sVyoTkJUFbKQV0LY
WlGZ61aD8wuabtJ9mkj1h40C715ZoHTWD4n6XGUNydxsUSGYRAzQYI7z1uwna5zvx6Q2D70Ub6K3
DPezDAVBD1gYTNBb0fU/izCVdGyIPWEXIeT/UHzjSJNZ4HdrIFuN02QLZpt78yDTgg44GdmeK55G
1Lz73qqBvBgcV/6TQu+nnfM21L5BPMjO4dzoYHsAD8TRRP32u5q49d8H88Lu2Scwe400kmrUOT6B
7EFk7uWHDAnW/0Q8hPMqvrTE7K1eGyrIvqDUE5eoqLbxj75odvZoukstBakyhI0lf1YDxKuWjexS
J9vf3nS8U3U+UibWnOS+r/MGp2pOh6e5ik+zauxIUkOABNRwt23xHMW5LWYjQUXXbNuBzmqse13d
uQWQYLGoi5EDHb+cUjrks/06OJLmOBS5YzceeaUkacSfjlnUh+PHdGiO+qOO6l3sgjTQl4+S5kqv
CYRGbo+Ve2rOB8tchcjP12Se8RW0eGkCMJLWeycYfVrQgchsEoKo5LZJ0VIyt19WqGM3FrC4ZJVb
WYOr2g+L1CE4FC0kJzFJpxgZScAPEPKyYIpibBpNQsfdF8Aul05yD5ZcyldeQZLR2Q+ePbiVJ2xC
4G+g32aZEY6G0zhD4mAD3cne5k8a+hDKaPI2b/kcfuSPYFgNRYW//8cd/TbK3OPgRjcbm9Yxmw+A
CYPxzaHDTSwvfnS83tcOcedXQfqkfLYvYJc4dfM/Ojb/9wEOC7zIEjCHTDV6kC1pexiW5G6RM2Qu
RO+Y25PrsMALR5urEoqPeMdYxK+ax9r5YaU/b29R6k2Yd6YCYihUJ6DIpKFIcnk00eFl9zn0PcLc
DMEShUKBKCdGt8AtC8zhH5Ouh25nYofQO0C8m1ZRUxVelqSgd+gDdS59te8/b4+KO3Nno2KO+tIN
uMxzbMvB7gGvG0FivMq/SEoEdO+c6g6OnQEOL+i9Ichmw/pF1vS2rFM7lMydedj2LdAQYHEHwGhB
fAD65CrSGjd5EZV4uMt2Zpe5JHSkW/S12EBGOqgvUmNGhiSSfRWZYHZGV66gDCAYGmQpQUePshXE
1//BMp2NgtkaWoU8VNqiwlhlxR3az1wykbtlEiSZuV74zAqzGQqII6ZSAitKv+wgJHrMpuaYO0VQ
VPq32wPiz5kNtRXLQoGIzZdaPXRiN6IlUdLb7Z00SJDTllfJEqUYeWcK/FuI/zAuQEaYIaE9uzBW
DfVmWlSk2aFB8VryCL6mPfrFpxMkaT1yRzz1ZOdPorrB1XyCVM2xwK8GakL8la2Bmb2klvpq4PpW
6sjcko9ULYAnlQ+5nrwL5vNqQr9s0T5lBOLAxDADbeo47e05zqKOWJW3mOS4KCa6y7riKS3yl2bb
xrBooa1Zj2ZQTzpx41Sr/KHVj0NHQbVt+a+Otq9bi957GmSLZUKOltV+ZoWluaYirW7WdY0vVZX1
JFfl7NvzUN6V85T647QBC4H6o6tMoxIN9gTljbRNPMVRXtJepfQP+eTa4/JUmukfI8BJbpoOH0QF
E9zULY8FKYAyWx4q3X6QkRcWXEOiyWEu3z7tes1KwHuxmscOVN+5JkrLcyzosgEAAJWIuFaaU7o0
KdWplUIVj5x6Pf59DWuUnYCDBrEG5AVALsFc5VvS1aPSFVIILWR/S9twGX/ZnS7aRuwV9GUF+0dW
QG1wVb+Eel8TV9WcQbh4BdVLrqD0byciuBBnsiAYY5m2ihAML0ZmLGpSzXVuykWUSN3yaZvV4q5N
ngpDvavyNx5iZ3bY+kJuG2DDaS0ptAv0WPXq3q5i34AIWSaDCjR9lrfx0NtNMNsixnTBCL+eTmdx
vFbZUttlsJwMjlfOrQsIr2BPX93cGBxQ8cgq4EKFAg9z6+gEVAR6phaRrj+V6eBOwBgamX/brVxH
y4wV6uLOBrLmII4gHUo0Eygig2S4o50ZVgJdNdV6W/3yX6WfN74IZ3WdBKRmHQtaKwoYF+C3L83K
a78mDhpRIgoT0r3UU76VT3MEOpJI99UPykRSohq8uz1a3pSCmwnkfiD/QRWfedDORg3a5m0qorxV
Ikea/9CS+aA2veDu45vRQY4Dcp5rqpqxX+y0iEFC65S5sy+2CcRWpVX5qhrcHg9vFyKdaQLNgyjf
MJnccCtVBFR5FZIyUqoH1YZ+Fytfv982cl3Fw1qdW1Ev12pYirpugPeIagraGUGtAPlCEEjULlXZ
/A/4EOkyXMTJiowKjAbQJCJ9/QoopA/JXNVQg41mDxClbNdCIg4qDnf9HdX5E3PGXcUQIMuUsRMN
E7rI+MFsi1bJzd6o5zSqJH0/pOjn1vBszO2fSuW8Twve5xYavQWzer1JqFGUeFUcAAU0pZez2tnG
pndFQaLGMrZja9VIvuodKf9ceqWM2rSWvbIr7KDqJs1F1O14XQNgUZo1/WPTGmkwOSfb1FxnnPK9
4Nvoil4uACTWAVpVLcDEQITJ+G/gHpYEFWfENUG3b1Sv9kpPfaUSPh1ogB9Ex5LjhM7toRh9ORdQ
pRw1vaqzL2+gIh/xVeQjljtDn7MKQL3fuJCZvz1KzgLQMju8D+BTyB0yq+50fa2DFrCMNrQ6t4gT
7bcsFcCS+DbA/wuGWJAbs+/WJdeyplZgo9oWUIPsEahZ2tPtcVw7AQoX+G2DOZ5bbujZqKfIAkr/
Q9qX9UqqI93+IiTAmOGVIcnMPY9Ve7+gOjUwTwYbzK+/i2p1VyaJknvq635otbZUkTbhcDhixVoP
avmsorl33cDKIiBKY8zKiQDvXWQmmVGUDRdxFtYkFaBdAtkX07OfarJFqruyklNDF201kzK7sZMs
tAGukknpNf0G3caaBSQ+yBlAXQt48cKxS2kJNYJMddj0tHLtrH1Rh36jQLthY7mKOO8JvBk2ptS+
s6f6m0jI2/UvsmViETt6w4ReEGuy0EnyfaSUPliXNz76StRH2AcO1TbRzzXIMj71ZY+hrsQqIDWF
Yqv+rfDnuB+/OhgveNuOwZdPqXNzCy9mEqzGINMrQq6kH6VqfxChxr6VNTeT0mwKda5aw4sRuoYI
vxcsv1oLkLki8zJsvurMjdFY9dIn4Q4fJncHH+g6D3qGIFff4ne7LKmjV2EB6gYmBQf4wWU/aiQd
SwZVQ1IXitt5BJYFgx+5fYiW6198wRmsjAwEilJIDhYvxikapixu8Sj6jwQcaFEqtKMwE3gL3hxv
3CoFXlaVsahTe4tHWGQXbTPyGPbAxgZWJo7RcXGEfhboXsc7Cdq366dgzUXPDC5Oc1PWTclUGJTh
uKO7LmT/aE+mC8FVMMHpG5WGlTN3aux3KfYkUbYKs7YEUZJwmB6YY+wHPm1kp5cltPMNXB45KzYy
GjVYj07BLNj7DVJx8EUA+Cj8PqC/ar/xgKEavI19XAnwZ0tbnD1TKpI2Gez2Pkb+/Wwn+vsYvG2t
D97UZxXCN4y4tN5F+tYzanPJi0uYJ0rKqhymq69y5gTU/GqnBJNxhxlLB0IZ/MBC4rxvuc7sGRcJ
zp+j8Zu//+RjKk0OIsQYZudJdD4Pv++sY79JvbHlM/PGn5gZpLAyq4OZxoL6ZexV/RZR+lpAOft2
i/ebRoqotRlMDEfHNWayEd+YmZaC7Li1aStB88zUIp7EVRsbSoMT0Bv6PoksLwfmeTAdf0yLf3+H
nplahBJG8kqre6xKhSBobu8nthkdZ8+65gKL4KHLNlehGJLiDnWlVz7P0jqQUoaIpGu7yq/tKa2V
V8bpmsgyyRWj1os4hUF0helouuCW9NjjRGrPZh/ZJq3h6qkGgTqe2SqmZJavGvgdoyUGVsOhe6bg
yUvY3lGLw/XYsbooG88m/AerW75AKaedKvmI6vtIErc3yIPQDFcvwK1RhVaLcsKWLO+qF55YXASr
vFDMSAHoIYQGQgTwcuEPE783UcRuJrmRZ62HpxNji/AE9m2n0TDFGvbcBdMeWHOE5cbGF4wa1a4V
kkDuabQX8XGrq7FSIJmfRCqdn4ZAGy9Hdfoh0rvKwNeTjadKd7ptIfPt1ShtYsazpYHyiVk/MBuq
+6zeXf+m6/fqyfNvcdCRTDTVmGPVRmhK14CKK6pBL+RIPfG2LZm3GotPrC3OepyoINXqYQ3lohGF
wnSS9wXYQ3/ZE4m8Mop+qCon+yYZh4dorLZABqurJejcUA1jf9C6XgQCpOs11DTAzOC8NK8J3rrm
BwbWbhkAJMlxa2ZtNUkiqD3ZUDy0MUW72NtGsXsq8qJEbWMIqh9lkOx04jaB5lXP9S7exVvSWusW
IVKpYa4Rr8Tl8Bo1hZRgTEjD9P03O0SYzk7UfaVPY1D7cq+qG/nE2q2HXsj/DM5/P7n12pwDGp+h
fKPrd1KzPdpvcZSsf7MTE4uLNTVo22DKCCaeMOt0ND0R+QpYP52QHVntbfXZ10Lp6YoWlyxr8W6M
zSYNTeu+VR/0THGV+OfGqVu7kE6NLDyj6JkJRXdsm/rU++wVsIyfiV9nbn3gr2BNQE9664GwZXFx
8sgYt3mZoezS+6qnBhC9NVwBTXXNU2/7sAjJ68YS59i8vHOJRVQKWIat4VVy7hmOXQ8MbGxzYW9u
1mlu/hOPrh20OQNlk6Fk9aPNUmEqztpcIDs3xsDtraYa9hN0L25eJXf5NN514/QXqQr5Y2Z5rdfM
yJnGRBqiDusWhHsqYRsHau3Kwy2OujUuWhSqFp6Rj62jZ5DlCjEF6BWt8q2YqCdHFoiebfW5Vmtx
qLyiYAVVW/SJFkcrYnqE8VEYm7/RTCYT5/eWJ/BKfUC5dzfsG1+kG2+r1fNszDV5k86l5mVUnFoL
NPIEm8h8+buL2xRPDti4Johi5fUh3QqKZO3SOTW4cH2NKVzRszYNk3gyqNtMNPbMcRLBqENcR+Rg
XynpAJLZZhgh+5xqfun0rSfMzvTSRoxeNXPeW5FlYCaYUT/Tq/YRrIrjYyShUWpZJEAF+1U1I+jv
VQk4IgdTDaqqy1463dJCoy5MV9HH2AWRqOqRWv1kSHjdqWm5W4Bi0Ks63gaFYpm7mnIR0K7F+Mjc
bvY4keObGdnmy/XjuXZgTvdkcWDQCXJAXtjjI5D8YHT6h133v2rD2tDyu2RAwzP3xI69SIQxB5TG
KeWzh9UucdyodN+V3W7c6R7QU6BA3+sv5XADDmWQR+eqi+bdr638aj4yy0iEVivGudFfwE288PK6
zTpIP8yndgrN5qUWqccg12bQW02PN47v2n04K0mhhIp6urZ81rdTD3XxCicKPEJulXeuNmxduWtp
+KmJRVKstRqpOVfxjB4SXy/tsGmPVgV+zfxtqpOgQin9uq+sZsanFue75eSSN4VNBRdyzmNUr3kE
w/j9EIobIM/6sH8vkBjHGJB93LC6tpW49tE3mcvRF2+aKtUSDKWOc2bqEI9yD1SSlZ9BpwZ4hBkM
4bPR32aU2zI7//1ksbi12dAZuLe0uPUNtJudONhY2drVCE1JyGqADo1AffXchKOllZ7pNm7/zrJB
hF+DpJebb6kD7uQmBZCY3xmkAbhK3Jeqtpd195kAv3H9V6xdNKc/YhEVDT3lk1bpaajgeZpU7VuT
xsf55gSp+XVLa7HGAqMVMA8geAF8+3y5VS+7wh4dnAmt9tUkcymF5IPcUjVajTWznixuNAs0GMvb
rNBFOqQNaqD/oQrrQHiguNWu/MluZ04WtUV1rbmBYDGD1JpH3nNfAXBG+tdX+/uIL8PN6c9YJJDO
NDh2meJnQNVa+FCKSr4rAIx3YOzhvnk7etLXgtwH1+NN9kQw8wE5LrY1SbTmxac/YrHncLwS9UX8
CD7pvtDQxLU3Qru2dq2emlg4UN420hDFbIK6mBZnt2CBC81HZEQYgEwh7+uxoD1gs4mHnR7cUXG3
Jfzm0HNtsxf3WFUC1dYDGxVKKFnpAQTPXBrQUAf72P9P93i1BHey6CUKJautQaZznX0mqZ98srcP
M4hbvd0ORJcMHrg7T20tMugqiQsSEdhSw+iuex9fyycE/EN9K47qrkLUnXXklG28xvp5/d85+p3A
nURAyHXyGmQPOK+Q/4Bw3bRvblhzzL5Ms+u+dY9J4AzuJkxk1WUxkA/AFf6LrOE8TIxJTXjfIt4r
e+mxbl+9zlxyeagIX+de/FH7VbjFbLhlc3GXOtw04zFHJK5T62CWzhtVjK1zsrqdIBmic33nUjKi
JqCJNjtrbs1oO9Nrw7G7mcvdEviGsnLpYQA++LHZCENrSQ9eKv+zOq/85CMmkxirroLVyTqMUviU
a95U525iDy66fRshfj0YnJibN+HEXGYosVqMMMe+msxt77tn6+vc2rd9+ql9kqfJ4wcIGc9cFsmb
3MpQVu8y0KWjxwclUcy5n1vXhEEGpW+TMGleJzMwtBeR3OnFBqJ21Vn+WKGLXBZDdAZKdQomoFvN
ZTx3nej9+t2x+iADhva/C6GLM9A7WVe0DkzMvtKnQQ3xzX0coBN/Cx5x4eWx34Rbtf5VB7VAkYpJ
yRlxurgrhtbmkV2VWWjQ/s1IQOHCm5c+rje2b/XhZ53YWVwYdgcaGdvC4mKVB1oJyY00LY+13T+r
MabY7cpT8/I2Epav9QkHPUCZu5ojjOfrm7zuLDMpEooCzgXvF8SC0xTvuyQ0iXmbafe2lodDXPjm
+BeAEMv6Y2iRCHCA4kARjzOhYlDfSL9bypeIFBsPjvVdtSkq4OhjX8p7CINxG1L3GV5y/NZBad5r
4/ipF/Wuqr+QvlDdyJl8UJ4EXYrnSBIHup1vdVhWXQglBIxM4PxdiBZYTLc5EAQZNLYNEDDW30wW
l6ibyfD6t/sN1Fne94CmzDMHGJ4CZuH8pDuszjIj40noVPrBmdInaeKs4/+C6gyoIk8dtH2GYfCp
Kb8WI6h6hsavxASgrXBFlO/SCspTaoz2hQbMVf7LUNtwsi3P0ZPbpmZfBJMQQ3Tu4KIvmpOb7qAO
qjsOco9M45mOVqDqgNFa8UYAXYsttmnhmQMKq0tu5FRpFVRRMyDEEh6oXHqDZmx5yuXD0cb1OvM4
4pKFqN7inFOuxuAO0JJQRQ/UvCHR3Wjv57HGZGd5FmoNqdvVH3qxUwCLgNIeyFs3fsLlKs9/wSIC
MNl1LXj1k1A6mZdLMIJpG6+alQTt3MTCQdS6A0Vyambo9qrvM+jCcDla2/bNNoxlYzVLlMA4Vmhn
c5KEqVmarrBAT5ANX647/GWwOlvOsp4wKB2Ppa3PSARFuLGqMs/q7SOaKKmrcbaFrQcsEQfo/ICd
G1xkRGAZ5QbRgI8E81Z/S3uzCmPZZoGEkqAnxslC/Zjw+JcaGx0Ppq4vwCZXRdVnpmu9LxQou5UR
Kw6tzpK9tKsKqZz2KioO3lIb5Ylx0keoHfaFV8/KpCOkanakqlG4bX/VQ/tiS/alLLtXbohHHFoV
Vx6xXcgWPXQOU0HDle/KQb3hFtmpZZL6rZqQVxrLKoCmyl52Dn4zBnMTcOjoE2YYRqFwj5TAowO8
/qoLnvkZFdR18gZEQoNyH9XpHkW2YITcaZcMmh8n8qYs6G05P1WdRtU8aXKk+BD/2U+Y7Pd5Xb7J
CVCpDpyO3Kktl49tEigqC/QIYdZpnh1QxFUjYMA0gUpfa92zOH4wRfHFoUP3oFWl4SecDQGGED7q
cWKHiNs/IgX/FBg0qls2vGnxGKi9CEj1feziG6MjGSCjLPENO2e3FBrBO147X3UJLth4andWo5V3
Wl9Dy1Xkt3rUe6yfvl53xnWHpyhsgayV4rY5D76RSEU5YRolhPK8y8opjCnzr5uYY9Cl+/0xsbgz
1UJh0Grvs1CFugcX4JtpPuAFbo+0dawU97q1y2sLzk4ISJFs0NzSZdugLqNeGVqgHBo7B//9i8la
X+bOhpXVbftjZdk1cHIuFSKnLIyb8XHg2afWNRtYx7Vtg4apRjDpi8C+XMhgaFNMYgXXh6M3OzxS
7YA65SHS9LApQTUhwFFwfetWmtbA1FE0Dxz0alHbWThD3QKpWsaI5b/Z6nRXTm4OfaTU62qXBSZe
/cwT1B/2W+Xcte08Nbx0EaaWsS0REo0JB2xIOMCdtVltrG/NNU6tLC7LokgmOx6hsTxCbJPBmm1A
vJQrW++031rbS48HmMIB3RhattZFO6RouCTGlITtLzsEvqZxa7x63zXiGp/ku7idMVpOQD/1H+wX
7VzrDvSLeSgfuK+ExQyX3jiBKz3kGSxpUQzzmRa5GNcAoc9gx4xkIQWjxoRiXWl6DEJYd2rkzExl
mRbIJKn9qAG9J0+r5AgFXRZ2eIvuBjsavul2LTZS6VX/PvlNi2/eVcDSUIXjN7H4ng/8mz7wV4Xl
lquP6tvUVT+ue/fq1wdhGmSB0YW7ECCeoqIxygRHtjXawIq12nN4v9egjLrhZmv3+8zM9l9D+nlI
xc2OYTwlwnU7fqbWriz+4b3mVuPWodmyM9fRTt/nqqJWTa4C1900h5TcgJXHSwYIu2YbkWjL0Hx6
TwzZNJ0qxYahtm5+VoVEPa6MMD2i9O921fxNQokaOvhYMcsNyqvFKU3LCly6osxDJ3pI2Jei/P7v
/QCS0DPX629k0GLb1DHVoG2If7+DsAagi6D/fI826VXXcq5TK4s9oylXE5lYeICb4EiKB3DJGWQ8
RCbDwJ4Rqpgq8DGGTVFVVW1EvHyjRLXm7QCpYLDImelelq16WVotT2IgLAoUNhLlVjSYCaPpRvK/
doZPrSxcXWVVZGhtmodtA9bWSG9/xXkEWIA2Zq5VGIqHYue3v/h8JwtbfD7CzN4CLi4PWZfXEGBU
v01jdz90yhbIfP5CyyAOB5zLJ79f/As/nIxaG3qjyNFiLDFqqQswQaT66/XV/C4uX7OyeD4VsTEQ
wrGDepcGuRbd55ryOnKwD8ds+m4bUIkWreGbXfRQ0ejndetrB/t0iYuHFYAemRx0AEh4/TMv73sj
9fRRc6N6S37t+l4iwziPIJjAzvKpxUdT6/izcfBm77bIsdccHinfbwwCwBbLOzcxUtWJ9BTXSQww
kVEiUyEDCLIFyH2v79raYlCZIRT1bGgcLNUcLcM0jS4b4RjJU2a/2uUW19jaUk4MLLWH4kZGRjq1
eWiBnLjio4unh8/HjTi4ugzM0MztSkTbJa7M6hC64wEtgSbu9qgxBYxvxKA195qndP5rYf4FJ/cG
wbuwKSXakYY2QOWC5TeRFj8aZv9iCWML+LK6aSfG5r+fGEu6ieSZwvOwMcAjhVwm5VXAWrZR8dwy
M6/5xExTMdMETBbdBYEdE84v5MsfajltXLlrdZ3TrVsEH80YRVIoGqBdPQQDeX5XgmlSYHandbjn
YLo8063jX7j1yQYuIpE1/XdlAyWHsYi8Iibv101sbd4i3lBSp6ASxuYhKO0K+dMU9bES5caldN0K
RtjPP1FbZUXfqjg+xfRopnWgp6obp2x/fS2rj6U/nwgItXMztJYqo/0AeQRFQYFE0H9ElyLq5ChR
5hDSBeXos1o7e0NVHnorOxI9f7SYLNw0175MnXIjDe1eUGXjd61dyac/a3ElO5aT6ZmKPVbq+laa
wCBpHbj5dibTd1FfbSC/1qyBJQDlI4yCmxcgPaXAI0hEJhKAGRgzVdpLY+vAnNlK541EuRmLLTDd
2tc9sbh8eSvIrIbKQX2f2NWRqfZrUdXvVcU2irdrsQsZIh5LqIrg2btIMxI9H4RhGXnYp291elSy
JlC6n7XTbBQ316IwRqVR6KcosZtLLwLxvsxshSKdcdrRzVrOXZEYmw/A2RmXacapmYVXTD3t8sKe
+zSU7kQDXrKu9geltV0t1e8teyDAPtLvfdfFAbOyn0JsVXHXF4pEFI+vFb0BpyvZ5OQW0npkjT4V
df6RaYW1ETdXvQNcLvg0uHcuoJajUqDskzi4Oi3jvc2SDshiR/MsEH9vHP8Vz4fQG/BgGKvF03qZ
b8wUdlLp2izMLWN6UDOKYZqKpPFzz4R8Kcw8vmliBfpRbSm9GhoWjxlRJ3DyR5CXRtNAOzJOGZ6F
HIX6qI78ySEdmPn4VjdpxZPPfugiridRZrb4rlkISvfAIdLNMupW9GtpRBtnZuUTwxL6HXi1maBC
mT/Oyd2oOE1eU3XMQtMUlctG+zC2KLVe3/j15fwxMv/9xEiiOq1Mex3VxKj/R01+6Qi+ooJyomaG
f2EJ7ycgqjBqdgFWq5WBWbE1ZCEvDH03SXsf6ein8Ma4UTDY+u/XZYEwAe3uebr0AkAmlcmsmZ0X
KNK3oDplqElH9WfR2i+OtcU7MX/yRTQ4s7VwicpU21Zr8yzs7fJOSZTW7ewIsxqD+cA4Gmlmnr84
ibGxnytnE7Q1QMcalOJd+pth9+TLMd7VMhrBIp+M2deEseeSG6Y3xtXGDbhqZybvgFKOpV3IjzWK
ylvU34vQSQFGVpInBd6et3wLobDi7hgscTDmA2QoJrQWV0TVR47s4gk4e7VN98JwgFcy5Zag84q/
n1mZf8XJro1F3I9C5fCLAmS+dQEhj761f3HV+ehN5/m6y68ENQtjNOglgmIFTr9M0MY2TccWpfqU
2L60O68AsV09faPSvK3TfiNezP/a0g2RMqDPjTE3jLbMv+ZkaczG4zN1EEKdqhJuIUHF06nqh5Xq
b6WWPg1jvu+FYF7Dlc1S95qTgKxJRwcJREoXTWcCtkBcyqwJ08JlgC76za57U0Bj7XwCEnVLf5a7
dJO4c/VbQiYXtz0xMNC9WLDQrKh0WjRb4qITXjdMtjsx4ltqc5zvk784ByBLgCGI/ECzafExzUlx
8qhHgbWNCr8ffxa2dpNpW9NmqxsJmAkOAfh7UWo6/4hiBB+qSEkR4v3gJdWjgjkXpd4q3V+KyuEg
g/YBYAisB5wr88848ZUGrMSTUQiE/dQov9JSa7yoKDD2Qvv4AcWu8Y5wKA7GJKIeyOUVv0GzxJ0b
88j9pXnHwO5xQ/q+vLGRX4Wcm8YRRVzlqDInCq6fohX8xvmPXdxRepepwkRiF6J3x47CLu8NdFU8
WjHVG2kkbgubNl7XpSYYPZXpME6p8dwksb0fxaRtuMFa+xzdI4zGYYnIMJcp5qgXrKblUIZpU0IP
pyKax2h8jOPs61Cpu45B5gLEI9LobpG4DRBg003/+o6sOcnpT1ikn3VvWJMOzbWQZOx+UrRwSshd
pwwv181sLnURktN0mKQ0UamujB9tdVTBBVzzIRjSyCfAfFfxjrPkQFLT7xWysca12ImrAByqwFwB
jLs4bvZQDmlf2fBQzfRBpRDU/YNq/9PF47HZAnqvXT3gjLEw+gCKMWhmnZ+GxGYyqyOcBttujlRp
HqMuebu+l2uxChVyVJ9hyLngA00tYueVBR8WmH6x7NIv8b+lCiAg3WgErTnHqaXFDZd2SmK1FjK6
rCJeNgKeH6v7sR03Eqw5qVneNiCHAikKusKz8MT5nkXcKnsjQw8MMKEhwKt1ACiHjR5kV1I/z0Gt
q1JZPgoNXerrW7nmGbMYJTCAGFGFDOG5ZcoHMukxBZyLZne1oF7VvNd0DEwLwYlsHPfV3UTfeGZ6
n3VlFq7h2MMA1CZ2M1YiL45fRDy6vNwiC1l1wBMrywgXNWPbZjhoUWaUXsp08uAosf31+satfjKd
zjq9FpRef7c1T4I+UDEGFIewllRBowToTC6eKoJ0oUHRsnVRB3CvG1zfvD8GF66Y69ZkIAVByo8n
nQQoDO/idvzxfzOy+EKqNuvaabO/t/VtVQLbapBjkhv+/83M4hO1XC9SVGDxQC2+NJo85B3oe6ct
Zud1R/izYwvfJnFrCQgNI8kYCaZ34Bc+l3zjAK1+FoLDg+eDZiMcnR8gjVkjaSWMkAFQvrILgKDy
eLPVpVg1Az5YBG8dGoQXaPW0TSEhhvSMiwwABB6/ZqlVe0PTvv3FpzkxtLgOK+haSlYjFEWa9CPD
8JF371pDbHjAatKEXsj/FrS4Dg3gAaa6xZUkds2h63fAUQMJGJS3DtvZQHMYe9552lv7UQTpbmtU
fv4oF/H2xPjsOSeH19S5NPiEDmhlGs8WV72WaaGW2Z8KBUY3AzEIRGTcKXU2KvSr0fbE7uJ4KfFo
4naEXeAbvlmx/loQK6wnOfkDamxwUblhcD5Iy4XOGp7zJIB+ifZgbdWhWxRhl2V9bHryrFdqYEk1
YCbdeJ+tBcRTU/PfT/aUpVLkGSq8YQpFvqRPjrLACGqh1dyV2eQBeeD1zHi67q1rPUok938WuDh+
pmKqkwV4ZzjlnY+tCYyMfqK8fD+1rHKtzL7BrEDQmDWYZOIN42tn8sT2ctg0yRqw0UpsLqDQ8U0d
Cx06APb4RHp72gj+a6Hs1NSioN/Ith1pjNNSQjpMFnUgWxlc38q1M3FqYnHw265gZTIfyEhaHh6C
ntK9FuVzZoCiWbJbC8iUTv1x3eb6slBW0qgBKNkyISiyIcXMObKPqhu/gdwhKIiy0Tpa/0h/TCyu
GgdkkwVSSFw1eNYIx/BZHTpbwmRr5xpS2JDJw0m7xDC1Vp8rVazgGdMbL2D7L1EMqe5EbDymvQwa
udUPWxncAMwAEC5M7ENg8QIwlPZ1UyHJmXsbhk9LG9wx2n1cgw6t1B/B7ZK4tGp3efbZqvptTPqv
amX/LNNkV3bT35z7k5+y8Jso7XjUNgkwYvr0Q2sotGmK/jhTnCbZ0LgYsqrdSt8iZ18NbBDmxsya
bdCLgt1oUTlqDBuQYY4dD6iMuT0nfkbkvi+HrTHr9f0+MbfwIuBV0JTQIdnH/PJd25FyFjbZzWNV
rPotHLstpLV6NkwoHqDqtcIhSrLGMNIWkc0Eo8tEx8+42eIFWT0bJybmn3ASshuecDVScOS1FmMc
EFABS0DubGmprl4MwLtCAAOUuxdEpVrdmiiPIEwii8geBahrvC6R5q6KCQY3aQUq3NL2Rd3SX9ej
y/ry/hheeCYk0xTuZGBIdYbHpPhldP4YbxXr1r4SJv2xNgBxLoeNraHjkxEDr0kEqO/pAJpkWjiH
f78QDPc7yJfwbroYVSytCUUUDdX+wQRpneF8EaV+xCjsX4TKUzOL/VLNCiV9B2Y0AtVvTQNEeXTt
4f36Yi5jJRinUN2E1he6A44zf7UTp4si2hRaAU4km6Q/Bq19iPL0tmjlh2FUYWtZGy/4FXwpqOjR
CENdf27wLUcaED37wqJ1jVX1zEW9fQ9qjJ+WER/1yf5mWk04OOJQReW9XWa7RKSHSVFuueVsvPH/
QzV8noyd/5LF/mo0K42iUkBdP0Sm6dKu+mKnunxNaaN/JB3lfmM4jS+VLPdUHAe0w2hkPziJou8y
gCzC1GCY30+szjfzoX4q8+jHpNDRJ5E+uLGQoS2tT1ElFaZqJtwBtlNg8k3wO7WNFX+Qygfl5Xur
ymOVa4/gOvMNEze7Jm+niADfX+tHnrK7RuYwpSluE7OHxDG7oDCGG64oHwKkb7tUHdBBE2nplRKj
lXGNMYIybo7gInmAErM/1X3n1mhvQtqnA+EI3dUMcwIaBCJ8lvN9ylLFnWT6iVHVW1UbX3WtDoy8
2psgAU9VM3MJLY6tQ5g7AqnaTdkuG/I9TeIvFilvNartnITiUqFOmJjZrp0rhbQb9lAY34MWPbRk
M7mNnu3Uqjqakr9CF+fQTmSXG/RYKPG+mxikKNqwctLHchI7WyNHBWg6oDsPGR7wg9ndJ3kLrQQV
LtPGNdRteuBxSfrV7BzVMxrzLRP8npqRlzTDT43olWv05CFLi8R1WPlhJe0YOFT93pvk2E1Av5Kp
OOLrj7uK1j8zbTI99DsjN+7y51Ty1k+myvxidUa075TqkOtN2CWJ7dVGJpDw2Q5eCMbLNJV3VRQd
hno8NBYJx9SOwtHWqwDt8j2n9G4k8G+7exoHYT1WOuSaAGvrA5FK6SEhx9xQlCfgn2FPClPgK5nm
aXbP3oTMd4KDijxWcoyylKpwndo0fKPOnsWojG5nWZPbTlPv1xOHaxT99wSFd9/utMzHbA2YRB2N
ARam0JsIMDRXSr32ILyc+c3odCFaLfGu6jX2UJT65A12xt1Sy9UgT7mzo1mT+mUcY4l1G/lJmmOG
carqnyBv610cyBtTzY+jxjt3aMQuS8wvFS0CFMpuyjL5KLT8wEj3TqEb6Mfonzy2lfAGsJHZWnIH
f701+zF0DOVZpjbIQ7gRoXfTghX4nWYs5j7g98YDA/GIvqMN1JRdgEf19yGu8D6zBDpAeQ2BwXqQ
SDNEe2hr66bSgM5mlvARc/xMjXeKzRRfH2zp1mn2iuI5RgC77q5oCAD2A0tQQ+xBj6bxwW8jBsI9
W352eUl9TAm9diXeL8gFwIgHcW4XUxDf7ATDlZhvtT5rtfzuTPw1lQMp3C6PG+iQI9HKhxTqKnoX
Nk3qeKpSaJ6ROqAcSqcbh8rqToUa+zHGM9sdbfswZMaBjs5hyEWFp33cah5VmAPy8Nx+iFBPda22
/4bhJPB1aVzu2grS9KOVZP5kF8OdrWOeW0gd2W2fyntWWqXfqM6Lk+txYDaRdchMMw/azLFQnBpo
MHRZc29ApHsvpvJrbUVgpEAL99Vk/a2U6HkO0Nw5xBji8tD9qI9aLp76guxiW3seKnmvldHwBDlC
dojJZAUpI9SLW9p7RW0fockSZiT5oRe1cTsw+U6n+IV3f1GqgmeqGHd1DIwyXjTjGiGQakeiDPNx
ckk+7Xj8PmBa4l9fiqdWfj9zTy5FeB4DmXyN0NOlHoCIOaaTzQ6TyeMBxMf+dWMrrYh5TTOz5pxR
XPT6TAzAETGi61LKVNtFXM2Cyin5Pedpu+OkcXyM02ZBDZS2306adJs2qSCvB+Dd9V9ymaGd/5BF
zSDuaZ4rBhp0JL5JrFenQr1xA+i5km5QW51HhVHcxoNpkW6MRaJT4FXzMDlw6ys4t+7S/LNh3YFk
/x7NAvZteAheZEDdAOFzntkUTqKWrMQFxHXlqMe482ppv7V9FDSk313fucvX+mwLvX30dNBIXTbO
tGjiQ25OVch4Nhwiy/kZMYS8RAfHjHAaVFWtZ6tlL5YNZu7rptd21MFQNJ5DM6J5qcZmti20I1gP
DGNl1A9OYYwPTobJHTVqLRfcL63fOVnzeN3oZZ59njst9tbOECSLOMYLO4WyI7UxqUA2nHHtWBiA
t6A/itmhS0Vz6WCw1LShkAFKkjuUQt7ixP6nEka5q8ryGZpU9yBOu3GY1nsl0SG/qPXfrq9yhdcC
vO0nP2GRIg6N3uDhj+TYCMkO0bcLrXtxNA7oF+Ma9DQPDEJfUn/4pwfVULh1HFe+7Jn1xSZHqNxV
ZtxgA2gWu8zJ3SH5kU3NTeKMD32ubxQnt8wtnp8sNmWlWlisEknQ9VTuBH11neMOuIk6fcNrVxzo
bG2LOGDqtRNVfVWGrNTvZZ891nW3cSYvH7rzx5tnd0AJAtm2RS0SGsQp0THxH840W6L8x572Mmc7
1XmooMXd8Q186/qK/mduyQ8S9/+PtOtajltXtl/EKoIBJF8ZZxStZMl+YcmJOZNg+Pq7qFtnm4Ph
GWz7PKqmSk00Go1Gh7VSFusU4poSnbtopkhtWgyC59OOh96uiUcIMZCBmMsSJhGV102huJnS2MDw
PQjsfrUs7mmEzABA89Z+RbxzOdUBcTU1jDnuPiDf2tCmn1M/C0hQPeuf2ysxBskOahaqkICEXHto
IY6viKcmnlKSCn/SeTJQXjXE9P6ou9p4ZImfOeEBE9ggTc98C6zP1bHP3CT0JVfUjrGzh2tvLUoC
K2HEWZuR3EsTg0Nd97AHHDMylGErMHx6rtoTEdwdWwNvTR5pXwSENF9iBItSSX6Og3as5lHQ4brT
XLJq9fdyuG1sS3TYmNZ6omNGHKWnidvFHXiPl+tFA1NuVpOjzKbnsVJ8o4/eCzNObECKCBLzO1UB
Swf2mwYODrIOC3Pp8kFdwnLu8YxN2VjcalU7HqdwYq6p3jJTkjzVktoXSQL7WL20rYvHtagVdCdj
iE9AnkPH9YxBLb6w3kvofMoMGWnRq/y5sAAluEJdg996dItn4rVB/mIJzuqOP0UkoAHnVEajJgrT
p/FHTws1AURoFaTtoSSWHeGaRFuUkyZvrBLhzu2Y1Ykw7qYyybyo9YyOyWhY5DualwAMKEZko7Ww
zF8bxkT1iV2BZOUJApCOctbymjdjVrc9mutbiUXPRrW0uhOjKntrytPoN1OkCdJhe+pUKHooETvi
Bc93jy2kVbUx77HCTvemCnjW7BoNXUqLx3A8CDzgjiOgSPChiWndOLjA072b9H6iagiqz9mUrrNk
9qtE1H2xJwIvGVA2rzEq3uanIsxGSfBWTqsAoFJBCE4AFslvl/34nsq2Ijhfkw2sT8cBRmHSULcB
vvI2ooKMqym2QSx/o+EOFgRtO/cTwu3fi+I8ziCPeqfqWNTELFdSQa7TPeSi+YBdIQR9hLqx8nPy
wbbSD202IhsR6AswN5TKJwkotxIRiKJIDHekDAxcdKmewE8An7Ek3zI9djJd8B7aFwI4IwL85XNe
WaVjkVGEWEss17pTgextTlhiAz30y2Vb2BME3lygPRN0eQLn69Tcwm6ZTADR1YFmym/GTI+j2j52
RicYUtlzC1sxnNLMbsAzlawx6wI2cgPkOZLmtI3uG+1f3G4U7Vno8ASQ1zlwWcbyrGoNkE8UU41+
lXCUPSkL2XFEHHucplz/nuhV7askmZ8YmxJ/5QX00SC9fGY0CgX3+nqWuJAJ4Qt2EG1wyP7z6Ch9
XrURunaRmKAYw10OiSUHURs5TaVjvkG248gS+Ki9O+1E5LoXmyyFli8mWHwhMjeNN1DDfc3a8ACc
N1dLM3cBCTAD2LTTLUbQ0O5ryHQA2CTMLuOwRAJVmDTZtbCNBjiHpiidLEWtVQSzikmERXoP8/B6
nDvBidm1MIRmgP8CiyPCRW7V5qBntK3wJosR12tJ/3PNWGLu9cpMe8GTaM9H6xtZ6+8bDYcl8oQA
6VllEeCaqMu3aigF95pIxqrWjQzWxnlFQ6S501IHBWWU23pEf10+/Ls6Q1cG4FoQg1Eecrgz4jAp
TFoEOkp+CcZdbTOP3T6p74p0EDiaPVkgIkN/Nw6Depbh0fSIFHltlCgGNNqj1ZugJ+oShQElVl5y
O5USEYjKnuHBGJQVEs4ygeRzqsFGlqM2RwkiSLLodQFuoKMt6PjKalSgL+txvb74Q26iOxoYjegv
PwtkF6YUi1FpVdCS8VtMVoYYU30qFrlyWzpZdr+YNdK9yNYDKubbZdl7lzlyWSjWrTCXZ3bfZyZl
+KIKOEJx9CmM9ObQNiB1BoZshgx9UjlsKETcgDuqxUiJsUILrQytfFtlr6Iy3MpJF6BD8BCjEGRP
xLxiqPFfXtyuHA1AG2A7Xxk0uS2sl3SsamMGtbpV+GTp16Lfc6UIslY7PhoDFYoJFlZs3lngkKYd
UvcaopMiZpWLPvfEpSS/GXQgli7jZ0WqG2du/3zMFjAyyD8q6OpF0pp/2yrq0pFxySDVDEliY5Jg
/tSyefKbIewfhik0PlGpEjGt7q0VEi2C9wewDvgpiCVVxzgOUd1Uw/ckS/wZCAe9rNqkWZwItcw+
JQJHtvfMA/I24lngUWK5fFxW9YmssaKrAobPsZchHp0uMzOv1fT3BQCkbtHVh4RGPpLML5S13p/b
0FY8F3osBkFGnEJ8nFHFhoxjzJr7yRhFUCZ7Fy9K5R8EFhpqUGeZpbI0QSUBSdH8NQKNmNOBKTlz
GsDSS343BOMR971nCmLrvef8ViyfYerVsEzVfMCLwZncNL9ZSaoMh+jgjRlbL/P/ApN5bQn4Z518
tmmuyzEbDQjEzKSrgNHAVb+tbFzO5KBU6iwZEjCFaFZuL+97IpXbR2aYlgxknyqQr6abBu/ljz5U
zW8NJ/ZEGZ+9Y4LWgA/MaZxN/lVJmwTuWoewdNbdQTKuceG/KlML8N06fOsy5WtDreCyoe7aDwJ+
RONAoNXPBjhLorMoTNBH1LujB2DFwouueru4GcAPKrvjEzpsBf5151IGNCtiPyojZDzrzyKoMtcA
/6nQ0UGudNZe4cF+berlsyFRgZnu3FMnotZP2cQzKktNsH5AVGiAqbyf2ta2mhoRhzQGssTuoyp5
vKzP3cWpIBJHqx8e0jz8XYtxQ4ZZhipYGqXxANV1q0nICixWfqWUnaj3c3/3fovjYQXQPamhNxLJ
UQnOzFY+Ax2y6Gz1ZjmEN/WvFFCUwPMSArPthB7ozkaXDnCDZRRfuOhaH7O+0BS5CtSpCO3WVH91
snrIIu0tBxinHVLtuHTRa660ghfd7nncSl6P0GZDc+BCD2C2b1Gya4+SaQN8KFCD7jgQUFWJDPXj
wHEh1tqFvg7KIs4y+B5UAijqvl6aEiyXK0CoW/4YStdcuT+mQ+Om78C/A2kj6M1KZINF7F973Ul4
UqBigA4yIInzr+QiM7upabFWAILUR9WtnNht8C6f79K70P7gJ08ER3PvvKCMhaEV1LMxssiFPmS0
WmDiTnVQzdXnbBm8QlUzexqquylOfUXuBde0dh7DIqePVz5AGzXzjARv7KpQUhucT7QyqDfo6+k+
mwb78wEJvDSQa0XxDkNUQCc7NRoCRMqyDAc8zg2UzTqMnZHP5iwC897dLxwIIKOhTAcEDu4x2PXR
0seDsl6J+XI3ZOArSDxQF8wOUx7iA0gG8a4SOLj1008sVEH6cXWkdOUWP2ugRCcWZXoWgfQye+/R
naONnypjEAg5H8j4kIKeJAUOBR2nqz/YnDrkUZIwwiBaUObj41JOVyBwu6/Dtf1GNt5SJ82TI5FM
twxjJ5GyOyVWfT2XAMUDC8L0Brq9KqeWoxeEwunxssM9j/TWj8NgPgHiNwolfM25DftpqNO8Cyi5
GvGaTKZ3M8kdqUFnFnrfMLHvplXm12gkvSz57LCsgpFFJiZFbeqMU1FOJG0GCC+yLED4byQ77Aw/
oe9KmAdV/8c2zAnjHJ+czVGPABblk/HabGqM3ry2Wh5cXtF5VMdJ4TbalIdRkQtImb6vLGyg5sPY
/mHl9TV+Jr4oQXuORXQqjp+SqBIgUCUfKY2gLBzFUV5S8Ckq9/mrZltAyrBBQOjmjtnZ/9s6edeq
lsaQ9PGaS0EtXWvs8Dh/QguwR94LUM3pIui1s6CAWycfRepKNM0K1JoawIVGAyL6qWSSOXhYCmxS
JInzQWlpAEWmhCRaXst6Yy9rI5pyRKOVyCecuW5uTevvG5+gFQN6xCOoEHRqn0cPTZylXeGUF+hF
CEGWsJLeHDVRwCOSyrlyjO2FrYXJ9KDUf1lgqZRKQfx27sW5dXEhI5CydbyFIYFovyb1U9w/0LHw
zZr4bQK+SOW5jFqnHSO/iSbfzFPkPJ4uW6dojVx0hcTA2JpNi5gOrffqUHl1KEqlCE8e507atUaY
F+EHjxoI0/zMS11aOsNdcjUBmMbBuxwTMcD0zf8Y6JrTL+diaon1/dJBv1n5i+nHFL3Iqv56WYPn
YfGpEB6KsE5JaeURlme+gLLHqX3yGruJk92gXO/0t2IA/v8ikaLnin4g6HIHj4SJ3qWZhKymvbwZ
oC9wmsyuHLDDzmjNMRO7cIGcqgtO4f5x/y2VO4SYO8hieYDUgl6PDUaLwq96/3Up3y/rczfKoL/F
cKeOtHMhxRWqGyF7kcafqgrkkeTvooyNFO7kIW+VS2WLTetdK0dWAfjxE8in0Yeh2t9pbE9QZAwc
2iByS/Sdfrm8xv2Dj4YABRhQa5mcK0pp3QT0NBO6TG+AfKUEIIW8X8lAE+sY2ujxcP/KharILwKt
gAKKhB/tz9M4TiYKtfYuULgq0MUe0nvJ0WzQE41gdHVTz/okunT3vMtG6Ec4tfHbla6ynI1JCTam
xNYGy86Y6LrbPQxbGZwqKVr+Mwvdhbgb5tkmfgRaNjxekDMpXP1Ksc1vZmSLQuHzBjkc+q1U7pal
fVqoKYHUEswpiaoe8nB4UJb2rsWgOmrMtd+n5U9Fj69jXfncEfXQMGTHAQBwHdPxi9pkuT2XY2Gr
ObuKrNars877CyPbfiPnJthQS7MWQfv5TQvaDOyAQ+woAzN2dlMcW8v5F+9I0Y5zTkIxmhwIvZBZ
vtFA9oavKfKDOfgo4OVBifcTSO9/c5a2y+QcBh6XLA17iIxxlorE0Q8NWKVBX3+0AqA5i9ODojXy
vqOu65jFEIh8j7PoD6PxINi5PR+4XRJ3Kyd4pZuqkpYBqHA7w06PYMhkbu7H7vcULgucwSXC5b/I
AnBWzd3UhTQv6BuEXArooEB1VcBURg7I25mzzsJjUGe8Fl7SwhPM3dIA6QCJzAipa3p3mFz9MB0K
eCbwmVS2rOA2k9zk22UVCzTMk9jkxtxlRoE9rEOUa69N5Xszilhl9u0EjzbAMcjnjM95G1l5G2Nd
LH+JlBtNFoSP+2v4/f+53bKqwlrMUmmCRP46gRo2o5+1UJQEW50E/+gHENc/i+A2p1gTHeBsLQMw
2Sy+7GkR6O0Am4KR2gF0SSE6TDNPhIsgWBn/VmNhGoXRurJCegLtjJ0v76YwvbceovOVAf0FmQzk
F/lMTZpVjExlgUNmOGaw5k8ydOUBB9bGtYiBE7A+Dj/Ar5V64BAUlRj2gqm1zfQ/wjkfUsD360lc
IpfSz3dakX6uCJhEy9ZtjFrkIPe1+VsW502abmJ9wSALUPqys7hh5WSYoDnkOGGYo4vQzI3+yM4R
XpL7B+C3YM5AzS6ujW6Ehid/yn1wGlkuWLdwISiRS23iUP2Ah753+WSf0zZ/OLHfUjmLbRslH8He
AdUShAPU0RHJfUfTpyv/WC02ncHxBUwPYQJ3/b8X7ImvUpl1KQ/aALkhht2ct8WtCSKRyjG8CGN+
ABhG/lZx59JeqzlOWwrC892YEoDrKPKi5RSVXu66X4rS7EclwzbXsGf9g9fey5w0RrenieqrI7+K
rFgok7vu6xqziGaFNeeDQ/zC+/8LI5Y/XnV4meeedRReGLsHd7PQ1d43USXTRmLNcgWXVLPrYoJy
+/CgZfI95qEcELqLDGrXBW7kcWc1VStLLXUo9uNWLLyuWm9FLDJxRhSuPhZZCA+PSCp3apWKyEuG
emCwsKf1XZl/T3F2htpOl+MMZhEg04jc7v5NvFkpd2An0s+VTuApaO6uMvUuAAvPY28zr8DAbeEj
KeECBUxwYnf9xEYsd2JHlrd6PUEss0AdvbidnX392SPDszoohx5iT3hYBTbE3/80GxZrHvMySD6j
pILk4wCKWpRckRLE8Ae1QxtcExi/BEGbMBUpWC4/Cd5STY7m1UGhOgmk4S9ZpQk0uuvxfyv0gzJ8
c0JaoIkSvcQJqYbenqPXTH+swSQm2DZlz+EBCYCCLMnAXBvncDRJ02OCUR3MLqhv0YHENvIeL2Cp
d8PCSa9EHZa7i0KTjKxj1gT4ANxDTwE709yEKJDJHQhS89vQ+CZbz5fXtLs1GxnrkjeKwySxztQJ
MkwD2Gnkph9l57KE8zrfej1tRHBa02MayV0ErdW507vq4LD73EXyqLS7n1mg2WR01/Gq0bQjVykE
eyZa3/r7Zn3dVEZU17E+Fn0OW0AjiYxCJIDzzXjfolEsqWET+ZUR6/ZAhW0Su/fsRoGcO87SOB8j
BgUSTGmZTov0jW/hbZv34M1eM29V7i8GIFEw+WFLg/svarW7vnnzCZxvTuphADgC1Gi03uyEhitV
dnHVvvZAejoQJ0q8PhA6Z5FQzjmbalqiowLrjlUYTnSY73I3dM3nerZnV32vA1EktRujblbJueWe
xku3rBXpuMhdSZdsWPZhMCnm+THdeflYCA4331uAfpukoAWugGEanH76HFoF4lRBBVgkhPMg0hgO
rclgnKUe2ZKRuEyfHGDlCtZy3jhwesRVzov04LNWkbkvQc/1tTZ+SclXrblZ4vtc+0Kbl0j/prTP
c2y5l1W4n5P6vV/83C9GiJhGeugQjdcJpunt2atwu6GE/0R/yJZdl57uIPidD+Fdf6sfBeL3jj4m
DhUkLlDMB2L1qW9p2xksnwNgrZSH9UrVr7OXKDrIP0Am7OpOG6joihPhpe/KxIgs6JLWqQj+DVfX
sh4DgB7+WkFleFns5M8hz7CZ6CP8RwTnbnRmMWNCpSaogUgkx7qTsOhvDGYrg1NdH4FFqRogg/RB
rr2YcF9lB+bP+lXpDlqKvywArkjHoRAZjUiBnFPJtbhXmwVst1PzMETUnUkmMMs9L7JdG+dFurQp
y6HE2ob2R5V+HfAIbTDK/+dcTaf7xD+/8oxKGM2GHIwXeYTcV6qIVmXv4llxiWDaClDR+cElClQb
g5Yw8CHF2I35MC6Dg/wBIHJvJfmJ6tTR5uT58qnai1O3Mrn9sdD5jKe71oFMvQUux9e5v0XvbKYm
9pL+uCxqb6O2oriNmlhZjMCeRrsu8LDQ/2egLMC6X/1cC8z98poAHHDqKIpSrtOubdAui3amOfrV
s9Q21cnOi8Vm/dfLq9p1xr+XhV7uU2lDCLAb3YC08DZ7rP3pUGPSCMV+EB65okfb3gWzlcU7fiAm
y3ENFaqVkcR2p1QmIEwwEGSxqZwFahQJ4wJJRbJAWbMKw9HF/PqhY09WJAnyf5eNAs3jp9qbp2Gu
8gxCykkDKFVo9xht6pXMk5ZU4CjWf8XnT7bKW9e7iU3lzqhbS8ZGyd23KrxpOhF63o7dAWQOHYQY
n5HROMV52XQZcnXs0UmYTs0xsxS3nq1DnOtXA8aWJNII9mdHdRAHTER0v2v62WAUJrsRpLYK3EWN
riADzN8AxlBxM7eVYOB2xxJOJK1fstGcWtajqa7XR9ZmtmLcFMY3SyRjX3m/V8Mpb4yWKmEE3XMk
kp3ewBM9+55OaMOSJmBPiWpXIt1xbi/sqxTTKJBW54ADRHTNRmwXMqTU9C/7h49nI2d2J8rj3J7U
zzQdkPcIAGz3XOXqF5kwp+jzY2wZtsp+LsXgVnJlp7nyvbUsD/N2j5EaAzBcdmgCmqDeup065CoK
pTiEjNgsrZymG53L3ynQCN9lYE1mzRSg2AYlaW5TvH7V50WbjmMvQo/YOYZbfVicv7Qi2UCbH05J
Ls12HGOIUVx93zNYQOaraAInIA/lp16A6pMR9J1je78XKLpTO7nO/dDtfCBB/Ro6b3bXmo+oGr2X
rcSQ7m+x3DlJGBhuQExZARbAHrzwl+ahxd6RwePjgITKjZ6EEkUL5U6NPAJhEsCha5umdG/Z1Klj
O3lYq5Ozr/+an2onctmXy5ayd+OdLJM7PAlSWyoFiWBQZsWPsDS8vO18OtwsBnVjutwBtNRuaPSe
z6MbFUTgxvcSHCfiuQNlACkrA2Ec4ogu/lQ1gCvTVIxDMyQuI5ugtzmmMd7uiR2hKUAtC8xlPqvg
uq9zAIfEJfh/f7SDaGZ25/G8/Sj+fYlsGDITET6K+XFo46Oyq9AFXx3Q6Fzjc+sgVSa4OfeSqSci
uYO0AFeSFA1ESh0aPKwBHFm/CqCFRaDT6fM7M70p5TcFYGRLNgZJ9XU0MFU3iJr0hJ/BxSS53Mgq
M2CCSkB883N2xQ6ZM3+f3Qil8dCbX0VGv5oX71A3p+zsGRqGRbQwCCzYgAWxaxIrXq2AdDss3ml8
Q6PyeNni93zjVuLq0jb3H1qhxnVeD5quvoTzFQuf5ARMvaIL/SNtemllXISia/mY6RNWpgWkdQ2k
h91pcY3XyLMc3XCUAW6kddYu0qK1I+JIJtLXrTNfi9r1dxZsyGsXMnq/MUvDq3iQLAtdUqhIlDJ9
ylFeLmPpC4Z8rnIzZoKLZ6+ediKM0y4K21k7IPkEiGMfjnPxFQclJYrKFk4QkLayA/VnCUUtUc/S
RxKe0zcAAhA6gSUcbIX8NcFKXY7LWG0Cck8DVXEXX8M4RPPS93Z7sL4aQfZJd1IvuU/elANKmIc/
NqsT8dx1AWROo6h0mNXY+ov2YiUhmqXuOvmPWbShQoSIGh6wZMUp4MxqAZf0SgNQg9Yuu1VL7Qju
ddGba+ciOpHBrQXZtVYC/28dLDkGkgFqmfUS2POeL2tsJ0g8kcJdd61C9CGu5TqwUpTH4qZ5Qey7
AHvV+jSYxXPcKiLdrZcJbyJb3XF3XRzSNNZzmIh8pfvksPaPUz8TEjXsmiLFPAKgUYDfB0q0Uxcz
tbTE7F7XB5laeZNM3FJ/H9FiGY7jXT7Hj4mmeF2nBql1B1orHH4MJ+rAFGrueuS9QPZuD8CQNTIF
0Q4qW4VoBnT3lG4/kHPzeryAxabs8YFpHNmLZjkqJurNfrlJ4uVT08hfyrzzm/pB1pLXtv+y0F9m
+y200vtI1kRYT8Kv4d6mQKuZTUxPgIOm8xZ/9jBQhLaKb01geZjjuEJTTzy7YjitXSvf7BLnqoAC
MMxhB7Hycm9av7TwVgJL/GUbF8ngTqsU0j4sW1IHZEbAspAaU3A0RPJMEeJj7rn57Z5yh1bKe4CI
KBClBcUjYxjqc0sagMzTcpLjeoH3md2Ztly/iVW5qursYIH8RAFrI/j/+FHfoavBoKVAlVbTARG3
tAcR6cL+6v6RwCfs2DgNU1VCQhalPwcjO6Km4gKh/W5EC+flPdtdzIq6acHBGhpPR28B00jSJoha
8vK5psU9Ju0Eb/C9OMsAbeF/ZPAPtLodCzqOkBHfWPeKgwkzJ8befAHV3wN7bH/mL6L7ce89cyKS
c0p5iDbsNITIOgr6srFl9LdX7L4BZHaH9JNZfOnJJ616LDrpEC+VTcvKvazY3T3cLJrzOnUxGVEP
pNag6XN7KJF9iL5L44tWN4IoRLCD/LxbndXRQIGrFAyAMzajd2aJeK32XfxmLesnbKJIqQUxnjpr
ALz2iJ9/kV9yd7rOvPlr4rFD5y/ODfXBZKocykD9cVmNu/emCRYJvIUVRedXF4Ot1IzMoQ+KAlji
KFCpUuRHkuSjdc2R4tq/LG5vjA2p6nXQE5OzKKhz97SiTUU9q3ETLGQKcvKYGm/VfEWX2AUAIvjW
PiV1ZxdUdFkL5XK3Nc2NMAQBHNYZsquki2xVi2ylfpyM/iYFQSzQ5oEZNHtm93p5xXthwnbB3JuU
GGMuVRTVlYUyr0wwNyQNSNIMh2b6ZOAJqseTTUW5+z2bNUxM7K28DABs4m6KzqzDqGi0HjMFk3oT
N5J1n4yqCC527whupay/b8x27lkbRqiyBFP/lqP1LM6ulgybOPy6rMK9e28rh7MZTNjrRaJmTdBr
P1MAuM9L49S6aDUiKZyFJLIp0UbFasA74iRT4Uiy5taSqOImUhpnD2FV6mkJzp9Arn/qcwR2bOIa
PXjM9FzwiBAYgcEVO+rICuclgiQTr5Zi+VSIEPsESzG4S4CiBpA2bD1TVUcie9QbetUDgtoxlRlA
zLNu+JcNYTe421iCwTl9AM6WtDSTJpgfBk9/wzs4XhunUgdkgJhIAvY7aAftJBM2za6bz8ckW8Fc
VKlmXRQbgOQPCLIpwNeaB6BnI2nEnuYMyF6i2odo69bfNydLl0u1n1cjSesvxhTZYCb/i7hkuyDO
Q8xZ3EZLvEpIEQ4vmbdIPy9vluA8Gav1bNag1W3ImgjnqSaaF08/VWl0lVrUe7pvgzogUxS0Np0h
js9FTGmbQIqeGQ9VlR8qeYzsoim+DCoRmN/+ruDx8EG6dIZlJC8quBgm6EyJo0Oq18dMFY1n7S/n
twjOwMmYh4tFIaIdG5eR9yq8t1D0Bx+4d3l3RII4gyZRzoCoB4POxuYNwCgBNROkzeabdoy//2+i
OGNutRRvQgJRnQU+xUIKZIauiXABX+iPy5L2ImHMl2nAjzOBuXbWF0hmIzEWy+iDupmRA0MkoReO
jp6o/p3QdwtTWiC30cnXrL8b9F/mBLhj9eXyN+x4ipNP4FabZUmeLECZAjMvpgcInmi6bBfgU5x0
3U/rHLnnSGCXOyftROT6++akVSnt23Bq8cSVKqcw7uZZdSgaHS4vbE8K2IOIBoAinYJJ6FRKYXbK
SOQenDFliEzy6CcWgImUXAAYticG2BUqoIOBc3CGDrR0FpLSwLELGgb8P7kcc3DL5j9YW71fXs/O
aQYT9G9B3H2fdspStkAcDQA8mys2EFKWp2ZsRZ1f+2JMA1jI6E1Cv+qp2ipalqDpwXrUONCiH+A2
+Yt9UQHZ/x8B60nf7P4YRjRJawiAV8IsHxCWVctJaexeVtceaIKJWBJvcktBJYvvuaVo1ZkR0MPK
Ynv0dL8Lslta20ZAPFDROKJc/q4dbMRx5ygkBLyFQNwL4uk67ZdgnomjSkSANrnjBk8Wxe2OaWXm
jP5iPEemMj0CeWRxSyMsAOEc93Y0J7pAnmhV3GZFWQFOgcFAAKMyO2YYOyslZ2JNcHmzRGK4iFk2
mSGFGpY1G/UjCCBvzSX3UHgTZB52bXuzR9wRGqw6Na0FYiS1BwjUz0j9Y2QrMApvjY6PltMYpL8E
ElSgVSTpj7DJwQ7m6qnsmubjZaX9FwvXVyTNFYWfb/MmI+DD+hKbU38HY2N1V/qJZmtPyY/ZR9+r
uK12vcy5oBI9ISjCrlQpms571DjNFNKAMySovMGbPYpQNvbHT8VRBeGv+jd+dSNs/ZiNmwBfJsaz
JQuvgSx+jufyataz47hoApPYtbyNGC6uwBUR1sqENfXWCwilpvkryKn+Zp82MjjXkAy1pfQLZCzf
ZdS5DuQgOW1kY+p6OKJJ7Y78j6rjnIQ2UtkEXxaupD53FmUB6uDohfM3wbJEquN8w5BkVpMv680H
/qx3BfXS7Da/pk/lAYmDx/IKCFmB8SwQuu7HuQ2i7QLR85px5Q7YlIKfsLCiFqmn6JHcAF/sqnCm
B6zxqN2Ut3+nyn/E8cVwrQqXMWqkJhiBl0xB46enna10oprErmMyfovhYpWhXsxEG7Fj2vQe11cy
FcQOe/VYaOy3AO40ofMXBdIFauvd9ib8bLyS6xWO0gzSL8vB8taxt/Gmd+Rr3W2OBHFobP9NV/7J
N3BHTQ9zPZsnfANy9Hfye7cO/D2GT+Vj48vX8JHuZVMR6XT9feNARn2wNBZh6+aiRStQ5o9m+z+K
4A5aNsyTCiDDNginh1YrHHB0OJcXsV58F8xd5c6YSUqj1itIyOenrshteXyQhpc2/0EyEYbP3kNg
ayLcHRwhOwYkROirRhEMI1BJHuHqWmxEzWMFPhxRYkm0P9xlrIc1WOg0LK1sUjwdv8jN3/nd30bP
+Yol19UBT3qgEla28VQfa0CHtIfcdGRf+RezLoIFaVz+ql+iGmB6UGCS/ZTD2CZR5F22hvMtAqgc
+hgo2IUB8qxxJ4hUqVnNvTkEkar6Y5o4pvlpLt+tKvR603QUWcSAeu7iIRBPU8tah2Uxu3Z6hgBB
Wpp1zrpgad+M5soqE3u2/MuLEsng7IDWc9tEowxKROlqMRZv7FVARYiypTvB0ulSOGMYjaYH6hbp
4H2iQ0XdxLM8hpYmZP668l80OO+87U8EUt4czJxmk4l1yVfy5wi4HgCO8U23c3sMqr7Ta2YCqXYR
XP07CFLIK6EzAnjcukko33kPbhtdimQk/TTqTn5/1H4mXuFYTv6LopbuXM2udhB1f+yZJVKZBvrT
UZABnfqplYRa2lqAdB8CPX3UtftUCm01Ud2JGI41MHR7ZvZlk9np21MATAm6IEyyrMiO3GaSiVTV
xBgLlKz/UsrtYM+S9IqRRy+sou8pnZ/mJAGSPdrzAZd/lSftX1QUTz6BL2L2maZMPWkGdPmibq8B
MBuhyKADjGN0QYPL/gXoyOrsTy8DBcj1UDTB+M75FCmj5QJ854mBhzk6ZtMxB9EsUQZM0gka8s49
GcowKrgTVFjQOS1aAiqDRmtqFkxRfNATQD4kiiB63Dn1WxF8SVtOuyVkmEoP5vKnMVwrxksYPly2
kj11qaAxMVbuD7BWc2bZ9QbpwxxG0rW9nbUAEJLAdVQzxG/C/oPzexoa28haNboJNsJFXaSajtCY
T3z2jBOw4hnU38Cf6urKFRpt0OqGjufh25/nHU4lr4reSG6lIZeVuWVB0qPrqlHkINPodScnny9r
c3fDNitctb2RQ4woysDFyYJarVGNnOpb3ZyORdcIPNiu7W3k8FeOYUVgKh5YYET6oS28GEBfl1ci
ksBdOFIEuP24wDGqanLI6/K4tPPLZREiZXH+KQWOtmHIML1lqj1w/iIXUHfPzSBS1k5fw8nu85dM
pDXKXDbYFf3eBApRDjRi0EtEaKfy0kMdmHf9n4+frhKBagsaFxP4ttzS4swKozaF9kI0vleqdq2M
mscq7W/MQNfAQwTA7hXg6dTcwqVcYpJBTGlSuxlTJ5JEJYWdawvF5t8iOIumXdbJ7epOe/N+AQVP
mT0vsuXOY+OQDoHOGAsMT9n1EgCx08HmBQvgmxfAVl83bbnAgedo8mpY5ymSDIRA65O2Eu7I1nJQ
2uWRGNNwDPP+de6wkwkeFwpDWxEZ1APAANEkmPaNjWk6QF2CLAHVn2CWfatX7Em5lRSKiUGluVPB
T2gvOrtNJlk0mb9r3tgaIOzC6YEs6nRzmrEpM8mC1YHc2i3lh6KcHUvkcFZD4m87RLtgc7NkAxQK
nKHpoJcsO2V136yu7FHtPtGV2Br0HK8FUXxJQTo3Ajwto/7lw/thWxck84/+GmOeKqshWbcVAAB2
frGgfOZJqtPcGW+Nx9z2qB4kLzygaDH/kN+WzlfUX0MF4K/Cxai7e/mDzkNJHRUMQG0rMoYpV8s5
1fdkAH/LyAgLoilxkvZbEd5Y2Zs+fTLD1xblVhXDIca9IXXO1Ek2NcGu8Sr4hHVLT3SCT/hIMyIg
IKCM5LY8ZIzQWLL6YHqbvRJ5v/CH5loB7u/X5iCQdeagOVlcsmIYQP2e6+2wJpYWH7013cM6GmBb
X5mnYCDRpd8sNxGs8MymOaFctGCY7UiMHkKNKfVauthdOLkTkKovL25HDNyZpQGQ1DBWhI7TrWxZ
r7GcwOlE0ZuivSbZSyqi9NsVARYnvNdATXiG3m5kWpH/H2nXtSM3rm2/SIASFV4VK3cO7hfBUTln
ff1dbM9Mldll8doHxgAGDMwuUjtxh7WgTD2GpIHpIMfmazY1kp0aBkcvqYNkdEIDVxz4m2SJtpiZ
KzORFc5m2sKBjrgvpZVNByRsqtcZ6XNjYuB9/eo+eE86GETogCUwxQlhO1PG0BiNRJDpRKitdwh4
jWiVgBM3AXhOuDALH2c3GHFMeCjR+RUTEQl+maPcLWODDcP8gI51m8whPh7fWLOzK4z2u+vH/BCW
3uXiosAxIIHslrlVYezNXBoL3Gpw7Ezw/GnYhhJu2imxytRAh5iz9ivT/+GHz4iHhQzuLzBksaYd
RpVZzAsyrrDOcjcb4sVOs0ZxhLjTAL41H0guN2gJU9yVomwesikCPGly0NOkOcjNqDhJTwYnAP2m
NVeD6EhDK26lOhcw11BjASFu0kMxTgv2OdOmdaJy4HGrX1N5YN2AggpVCpyEiRWzJApCbJDeNwA+
nYNpuyPHyJA5+v5xKI9+mrMYNjAQPVsSU0D8Lklwn7T+0HiV+JAngjskPyJgXrXDLuHNpVzz/r9I
ZVxvj0yoNlJxgDt0R3dxsq+otNu1YmFoHRFHHey/mGmmJ8V7XgRjPQF9IuOmJqkV4uj9pJikHgHc
qox/o+YXEhjzqmO5EfIapyJZcZslWOPIJYw5ghNgG+Z97pitfKpJ8cfbbWBthqtCS1gC+dwHWoIq
bZa6VkHAlGy77RzaxU3gKKehAYwVVhRETAJbyrd1g/5YeoJMylaigYlS/wi9MdVlmkwFHPIIXEha
pwOXj3T/D25y4/Og5j4kTow4JltIxkrLkrwbwKsxbHIsHYlChbV62W7RqxFnGduFAmjiP3FOyUYD
TD/QYCDToXER47KMDSpACS30WZ280Q5PYu5kt3AmTrijYM3ZYuX5+4YXVmn+MCzQqQsw7WGrTTM0
UFYwcivkqWObxJKXlkgR+kc1HNxZbyw5a52kmv31Y145JdjusGSFGQggRLMbSFgAAa/ONGnehMVm
OemshIyeKKeOmqX2uqgPjzucTMfaGoZXdDy2PtD5IeWNTZBWLp7+0BwECl4eOYbTOyEAChF7+HDp
8tXTEbpaBcRtfEvG1YyqIS/hYmIPRXMUySozio3T3PRgLHjJbrCR4kr2+AgKAXxFzc2AGjU7XWVj
Y7F7Ru7r8SY2r1/BxQ9iUsGCxE2Rq60GpRpdCe/bCW0rnwKnEXv4LhR8JE7Wet4vHakuetxYp/vI
g1mV2iBrNS5dAmT8+Fx8Ips+tLGA7coIe8casrXYqm+rXfN93pgcZ6EywfhdPCXHIxg4R9LPfIF4
arJJQaXaC8cnURFdgiGZdbViYyUrgblSMYSVSmWneXnUWC14nqvgFgTdHKu8fg4D/D4gE1Y+WKWu
jVinjgak79280aXRUypOkfLqOfA6RCPYFGUAxf2aSXdkQnhIe5yjj16FoN7M6XjfNjw0ATbrfL+u
CzFMtQgvgmouA4jBLLwdy6qDd72rqd+y5oBTc27tujDktybOg2cvk/ulIzGnASPjXtvdw6chp84s
U8xsTUyd+Y+3KX8e7SyNfsOLkp5ApLCpFUn0hPBQxqcg+dPHDiuAfsILAUqtl6WWjYs36bg/Mvpd
PDiGxklgrzsJ83wOJpUQcgGMkqGkeZWTbPWvdMAicMix+7G4HSC8uM9xNmFmj8VoXjOacSgv0O2m
MuwiBHfmZCX566x+TupT2emOCRDmQ+0guRmm13XrveqeLs7KqGMZpZGcB7hSeQENYPQtaJ04+EwM
wcJEiWFYs6FzwtBVS76QyMTXLozDBFU04pUp6BZQ9AGtFMclfciQmBtlUazrLMrycFSJN+8UD0zd
WJ+2O6BmY3mCLhHxauYfumSsPMbLilI0aF0kah4ABianexwSD7g2du9FrTX8KE6YRwWUqpn8eS7I
Sma8b9MB9j+ho7WdQxGXY9fogMOITQCv8eWAD7XM8SgG41G6pk6XNoO3p6taeE1OD+rznFk5eEFT
G2mv+rU45UBiAbqfwzMUjuYYjH8xhWFqUcvUvF7aNOpRnb6t2wJXbRj/YgjTaBohPiPNDiiKMwYJ
9qpTbgsMpGn369Ku5kZnOzAYL4PetxaL1ax5tfIpkbBL0aP2adZWCnTEdUkf3pmskjAOJqqzUSIi
Li4j90pKLG06ZUrkREpupeaXCvY3Jw8J2HrX5fJOyPgWITJqRR/hR4daspICAAbNZyV46lFhXBf0
oX/LHpDxKWAURIdfnxavxzJkOCfbHAMngv4mBndylFkwz+1kgPFL2pVhwckbrmqNDCQdzFKDtxqU
579GpSRJR1VvkWJRrYk+9T54IuBr8m8NEB95+BMfXu/0qJfSGIOvsUwbdARq03nNQf2MhyeAk7td
/SrZi1vfhA/5l/XLvWZ1lwIZixe1uWl7PCe8uRu9TurBd4RlBs4XvC4E9UUJ3IPoaDAfsEzaQSky
CJmG8duskm0X8YZ1r2kjVi7/FfFuJBfJAxDxlykvTeIpRgCwyuwwY89NrTsb7pMT4n7zkc6yGJXI
F2GUZgKVyJ/zz5RtK3R1W3gzrOpE8KwJHS4EKP3sl0W3n2pxlsioxSQLWidLUIvG6d3J0YCrnQCh
VvdlJ3/gKuG1XPnyLhmdWMyA6MpC80pEAePZ9LBx7VUb4gs+sdOH4ch/SHE05P3KLz5fAB7zSRNx
pSQMfFk3d6JandY1/UOJlr1Exv+rMRkwC4pLDJ910zJ2mfdobFVn2mGb3MsfgSjj865SpmM7ax+O
CQOdUkhgMMFVjjvgGfuqOx4r2c2/V/tesRZ/wUhRhugT3KtfojuzA2ojx/SuRfTLb8kEh8xIikJR
aXCQboX+pGub0DiMwbGV/3RTg71eJh5g+kuOpAkW2GWVrdcvYjdaDeEhDlxNxjCapoLtGjsnaIz/
6o9BH45BHROaYrwtnvA6+gA4+6ZMLuoqjvJEaZKLQ+P9McD3++mo+wJTK6BK2EqOKaaCoiRQHkN6
K8zCUvOIE8everALCYyqDEugaXKCp0+KfZ3ODN1U/laDNVzmbc5eNe8LQcwNRkMnxwMtGjTxZ818
7pVDOX/7G1u7kMEogzGnA/aacF2DB6jiY/+07E03OAwgdgDN+3fhFlguvNLe1Zcdekv/fSMmzOid
jkDWQteDY3QrOVgG2FYb7SE6Sa64yb803vohOR+MHUqKW0FrOmiK16qilcZ0sX+2qm62gpSzV3PV
iM8HI0zA0dsmUyeAbXhhc5KTQy4AcxoIieqCXnPNwfLmyWJCTVrGYV7QLHlYTCs3oo2EN5V812af
oijkyPoAacdYFdu9kuZmymv6siIPi1eeum2BuCbYypGWu4vNDM7aZGf8P2jmrgbUixul8egi3jRA
D8C0GgR3Dq0Upm7k6SfJl73On/e8tYDrOeSFNCbyLAAy7ZaZWsPr6HbbeGe6vSfciQ6tjf4pVi57
p4wfQfZoSkVOQ04HpMI2tcVYvdeaYLuu/Vcj9sWZGC8SD8YwjwRiFjFwkUNafc+lIOTpIuNFNGUy
irbEvbVoZQ0H1a0MK7nJfd0utyUuUHZSDFBEtcWjxOAJZjxJIheNGQwQPIookox7czjpKgaoAbQY
at1m/Sbf6+QfkoTzVbJjWXkZAKJQhjTVH93poBzIvjyWb8smvIuQ6QVAtewdwTf2Kv4yeoLD6wFd
T40ufgHjYAKpTWZs8mqe7Js3wyHdjMfsBn1Km/g90FmCfXLHK9bTK1w7NONn8kztKoA3ap6oLsq2
6kV/mlrMBDegJa21yB5ms7Sict624p9uujMWojH5bRiojUEmavwiOCZnE9RkPNXlxFiN8S9dKIVq
PMM6gAVqZRWmAHZtIXFyO04AYtuumSyMWJABqXHa9vai93ajpY4gJ74s8Mp61988FxrCeJVmUIY0
SvHal270m5oONyQexqm26L9+yreCDzAWjllwlZLxMKUooesL+EnkENhfuJ+f+tLu9tT2hZ3yNBzF
fXHkkl5y3JrGuBwMeGaS1EM3RntwynuCxafB+krz9H4LCEqPd0qu8TOuJsarR2lMhPKgzN/mqT4a
tTE5hZLuAZbgKM1LpQ7bKg+esx4e0NGWp/wLOvA3bVUe5La96Sbt+yLpL8QMwAPavDbaHDrrDoqX
WLFYK3Kfh+ZMs7nJC3x9I+2HF21L22rodD2ML9HTujyO8bDIK/oSzpgOgrimfOxKCZQ9td3Nprsu
heOAWLSVqcHSfVnBRKUc6Vv6dW5cqfpsjHdaXrroIWGYJfXWRVLlWfF5bMOmR2t/ChMYUdwDudxQ
/Rq0Y7GZgK0otvpW9sxavFsXydFnnXFEpkBKvMmQ7Nfysc0/J+rfdG0ukm6dfsyLTEpBFiAFpYo8
YD5Fzc4wbiqN93KnDnnt3hjn0wpCOefVu1EWW0Bdqu6yie3JzgMrRBUu5uZQXI1nfI/RhYU5lri2
EZSDMsBRgS9N0aV13/CG7yOX95in8ozbiYM2Lqb3Gu4C5OSlsowacGwgyVzXBp4YxtlMiVpG4gTL
aqVj0p/qdpO2D+sirgclrNFhaAbwtu83e6EPcbpouTkqotfFoLSrQjcpQqcEj7qZ6JzT/CavPsti
lFus0jqSgpEmTtFtuMES0Qaf6Fhul6Ow5baBrlvvWRqj6VVWmaMmQyeKzE6f6WwV2S8vxif1tnUA
hHKr37Vb0F9s+j3vZXvdiM+SWf2f9EzKsTztieFiCwVemiUPB/B6XUU6y2A0vmgaJQ/w8bzGtIqv
mKEuT5E9VQ7GJnO7onyMQWzRdebNuMnsdZ3hnY/RfqBoD5mO+XrAqH5vo8QS8u5/VRVG88tl6ARh
wPHAqedFdn4n6ODrVq3+ULhZ/7cZ9X/X+V4YvDADTIsUeU8Lf1lsCfAidJ8UDK1+OVqUgDm0pyOf
P+26eZ+FMmk8hmtj0rawh7I+1UaDe9yF47f1b/Ub13gWIv/q8E3wNpkmnWmijzIJm5HRjfophTeG
9m/wVv9L738WyKTrRYGGckA/nXbMHucTWJJd8WFwBR+b4Bv+Jjj3gIxXSQMjL2qFWgJqA7RPiCM6
MSZ6yK72QIN0z7lQjvazyyvF0I5TIeNCR1C9ToeKltsxuUWZ9sA/52K5nvfe4/jo98GuC+XE0meu
NiWa9In6bRAxBzcnViFAGG8alXc0xqnocz2UcoL+tSLlL5m6WEKj/emK0c/X3Fk9GOfRKuEsJQFi
WgBGdy2cofX7UedCbPLujHEgTRtojZi9q70EB1LdFBhwHjfG7fDOaE3sRbUyRLnBrV84CnI9/fnv
hOwgcdBnJkb0IZoWU1EReIifAi/dKpgpb47Krc4BOfnNw+ssj3EjalZ3okjLVaAUwyjhDQWHTx6s
JcdJMUOcWcO9vIn8//GUjF/R2w5zxDKcF/UrEOlpozXAWUo24OFvBEf5tC6QfrCPSeX5lIxb0VIi
LtNCT4kVbwWwFgqwnvgtoKvda/kcWBXGnQDruQH0CeRkBwrwD04zQHXnh2gjbngPJ14QV5gUZQkA
ySbTolx2iG5j0YX/d4PH5QSYlc+zU3r5Q/WGORWJc5XX21wXZ2QSlDIzzRIj+/TbDc6AnVmQvpcg
/vUB036z7Kt9vo02OWYIrUx0o11y5JGCUEey9jEZR1P0StgXMzxaW30bg+daOETakwhGpRGknut6
85tSyFlxGIejyZVeGREdfPAMv8Nu17Qxti0MsjiVaP5GT5q7LpF3OMb1AMhyqrHSRTytnuxKvAG+
EciHD2ZDLFPgVa44fo7FpUDTBjBKGtS1RD0+vUk7rOQLj3r0vH4m3i2ycxWRlCj9pL3n7gpGm/qn
f9MIWoOPCyv7zhsw4vk1lfEwrZCq7aLiaMpNfgLMgLSfBSSB5uf8UNwP96kT3UVPYcTRF05SxsJw
ALNEKYUINhmFn0vQBnRmay+zyptT4X03xs2Y7WIMIu2gJ4fws7aLN+NT9BAflZN5HNwMebsjgp6U
fFv/jBwnyrZFOyEipKDlBepECy/1G7fd8p0o7w4Z/xLqEzZIG+rXkk+m/impD0TmDanwXpMq40Ow
R2i0qgEhrds+qxh5M+3GVXYIsiCT4qVgvCxTZbxIqyWAl6MVYgJqdt1bUjvc6baGcCe52OZSLV6l
kZOLsRsXojH/Oy1cm5+rQrVVseLEAY4ItiM6COnU9gJ9f2itYza3Yz1Z6/rGcxtsKzQqe2z8L1C4
2k0/U1S5MXX0EMQNtGMYJpS2Ib7heg6a8ayEF8J4jqgFx4Fh4GDibnYjO94ZGMOk0zfinveZftMT
/S+8sD3RWMpATiFQf4E3+L78ofmmRQ7l0XCAR/FAdingiSB53vBUkmPLhPEgSa6awAuBe0y2gd/7
w4b2Q9UND9mLpyRMjtKliiAH9C7Jkj/3o1hgJjL9xlET+kHWPhjjMEiaZAA/QcVw8ChNCh1gLUAg
vriUn5R3It7FMY4jbwIQHdIMDxe3Uzapr/g93sK8YSKOEySMx+iTSpzUQCaeurS3el444pg+DhOg
/dcvj/eB6HEvXofyME+5RGcQl2E3qa9myn1LcSSwDc9IMsJ6LGis2mq74hYG5WLmsNlIu8ntt5lb
fecl+xK9nBWFYEEIBCXVFGxS/yzoLk4LxJXhBZtKWNmmlWS6zyemdrLLAK6uchGIOC84jfEfymwW
ERhfaWjRcjfctL7gLlAT8657phTePFXhZIxsh1OtOr1T6dRXo4RWW9/HfeeN+kYBtkNJeGVY3tek
/36hL4WgGWUR42tS8I3SfJLzx3WF/EDAzjzx2UZnlyLNqIZl8aQHlNPI1zC3tO/xrttX7oLlNnkT
WA0u1KXNAD5WLy8x0BhnosfJ0ml0z2a0e1d0dS++Cw7lIbCwPXzDfcNxYo3GepMlMEmtwz/SDiQ6
gM7P9xPmwm7+bq70/G5ju51tTNDwDPHp5l16qrzyGGDmZnZkq7LHDa+KzTNBxq8kxqgbc4tnTKR/
7dHwQlvRiwodtMR3rZH7FRAxOHrDiQIf+pYaoEzF+d3PRLeUolq3Fb9EkT51+BkdJwqwXct4HE05
p26TVmloFMCkhg/k0Q3nUJwwwPYt04aUyZS+RxsKVE0200t4lPx8i/wHpH3zvt9wceI4Osk2LqEm
clfSi6RD8IsTIVc1DrqvQBoPz4NXS/jQsZQXRAc8DfGk6Lb90cQWg1uGlvBKa82CW2xAkeKEr9Oz
/tx9VxI+my3vsEyCUpmSVOEthVHPI7qNLsa7/eQz5ZuMHS4uHE8W41oEqSW1QWvNtM8YbyjKaegT
H8nfjpfe8fSG8SsKEM6CMcByLDFTKw0A/ZQfl+TLunbyhDA5CmkCUYkE3F0cvEbTtz7YoXDhrMvg
PZ10xpEMY6TOKp1wazELr9qp28hgkurBJNVY2r4xXF445ZyKXTgblCqQKmx4ewVmIrVCsDKlx6xF
wfNX9GuvJCksGSJQDjBhLMH1N45og9Rc+5F9yhzBJe5ka6/L83Ba3sDByLtPjmM2qBu9COClKJZJ
KMKjNK+kt8bZMr9GqL9GWPZ9Ud56HDez6PiZLAL1CuCXvMDAK1uya2cDQf9vNvAD0Cc7jJ/bE9nQ
sTf5MQXjjWPutD3W6z7lLxw94n1WJnGZS+xPtzRLEjaTl97nG31DWy+x3TqKgWd46hU2r1D5m3mf
/553LC5NPxYAYddx1uxVBc1PfcpxVlI6gU/3+wQbXJIHSr6qPy/PuRPf8Obu6KHWdIzxOIWQL31M
dTkyZksiOyP6zLlWTtQ1WEdDsGud0FTbOFZbOqph4kKTU0iZwPmTGtfPQ1k7JCwWfSQQ7bXSmDAE
5S1fhZthOx+DLVBd2tcFnMGdre77l5SjN9fV5iyRMZdFysxcIQ2moQKAp4URwG5aa1y+rl/jVXQF
WTqLoW+KC6vsgqgdOhrnaR6YIqMIPimdNfpURXU3DK0ej4his2Atf5t7so6ZlMKdnnPPVAD3Zqn3
67/nN1nw+fcw1hK1oBwq6fqMdtfgs2LUYte5KNaCoBjJFKdoej2ZOguj3+Di8JI26EYnwhOa1R0K
fvkS2FOiOKHxplStFQOpNZcKj3PCq8s6FzfOmEYeZV0Mkgw6K1VaaprZpADddOSTXLNJ11tmO1ph
aVj1whtP4B2XMZlAygCiWCMNUP2fpZfeq1FB4BUqeLbCRGc5T+QaaGlweMKTAFimROCyovPukInN
cSR3E+b36EkmR7aBsbSNt3QygHeW31Tz/1MRk/6SCxVRlb7V5w6SWjd6zO+7h9KP/WFXHiSsR4uW
uI8feCkU5/5Mms1diFR6lB5NOofTDPGuBtZVYIq85itHFUzGuxjCuGQmNXvtrf8hefGGbBLHPM2S
FWIEQdqhBrn/GZoif+bZONWzj8HhfKeMz5FMoQhigNF5QNVWd8mt6qol1qRzW3WUneopYOyyfr6e
eFsLvKtlvMuUlHrRERh8MkqWIH8OBx5T92/SxvPhGJ9iCPI/2wTkQd7RGkwAPyoc8YxBZOLn9teT
ubM4xpuUtTQpM1WWSPuCip2d16M1x5HT/2Xn/CyJ8R593ChCTGviyUHdoTqB9ZLKpe9BbGsi5PKo
En6Trp3lMW4kaaoxnN7nA47VQbSDnbmXJDt+Ur8ZklU8z07uNN/DwePSeXAir8k4FzmtQ7mntkHd
5Hif74aNeUTlUPJVTzrmhpX54457vdffaP8eFzWyX60ebda6mmbULWY98KZ2kC1NF/pdkGqiC8QC
B8CztgySPmto1XE7BslzGXDdwrp9ABH41x+hS7XSdS2OHm3FH+0JC0uOujWPlMkktNWNyR93pLb+
e1+giIwjkgcjBaAvgkXrpifJaf3E0+/DLWULqj3hlpuN8+QxvmcxiTA0CbR43Km75UDNs3jRj71D
G4rji8lxtOu6BDywXy8URlNKvSktXkR+ZAF6KuahGx7XM4p1Xw6I9F9lYHlVShK6ti37xq7whr3i
t1v+pgTvKIynwb5Ap7cRUvquq50U8PayMDj59H39MNdfiWczYLxM3unzCBCGBfUD7GE04PxWyaYY
QXQYmwBaLVwxrbfrIjkuWxEZTxOTTgfoEC4wVgAsCFCzCtNIyikNj3WvWgZGWQzj09ztNGUzC29q
w2s38qyOcTglMZdEzzDMnIhemJrHvMhvOUe8+vFAO6eBfVDVP/DBC7VUZljGpmaGubLEGu+VvXAS
7jVAtyn29CbKLr+kzRHKNmrnquvlXi2RXmS7sHnLyswO9cDhHI16iA8e5Hw0tlebx9XSdu9xwq+2
tAUXHgwgJyYov5rcF4N89VtdSGP8FSmABKzS+ito5xzpUNwkhQVQa7GypLvwtjulHo3xtM6G9o9b
YxgiA+Z5YAe89+9VQ7n4IYwjk5pcboFsSIewSrzujR5AdDPm2F7ET+F2dKLNcJc605My+8lR5q1K
8L4svaWLFLUumqhOFAifMlt4UDyKV9Kq1rAfbOwLYZ+WTFbk8kpIV/PGiyPTX3UhVZpEEF/RQXzM
abhtm8ZOK8seKTEr2GXlTZbN3rpuXa8SX0hkfJ44ElKPEaJF48yuYJENULUm0aqP/XfzRXBrR0Jj
aLjT9vKLLNmZapmP/+MvYPxhVvdpFdCqGR19mY/xHcYQxC25pz0pmiVHLoWiko/Z07wJXF6+zFMy
xjPm4FwVQVgJbQ9uq9EHs5+VGI+C9tDVLyBpddcPy7Mtxg/OhdaNcw2t6oXMEStMeQ+k402eXX/R
nb8p2xaeu7IrTJpxULQr+VkZ7KS3gINgx+g1BJb+HAg2CpC8jgrncGxrOBsTVexpkAlF5I9yYtUd
bwaMJ4LxTY05y2ZPK9bDgAJy9FXgZU8cs2cbvuio/wMQkyzDo6mBviSfludSHnnT1tSuVnw6u9gK
EMI6Hd+3y6tT1IM3Iv8GeEhLiEVnXeV4J2JcytD3C1YaA+LVZr9NmsQrIiACqiUvxeAdiHEkQt1n
SkLNeOitzqH9hPwufTIxfD+5rUf8xc3c0BO89dPxFIJxHvEo/7OCvJixo2VPBiDR1yVcf6VdWBPj
IaJYlYgWQOdasG/Kn8mhPcbH0VPf68uiFXvqC4iqbY5UTsxn8XXDAQYkT8gsapcC3tAZ4PQptinr
Z36TcHAxrueH5zOyDV5dUoSlpAABo61bdLpa+ZIDCtC4aZBlRDveJD51cyvKz7Z4VcFoBKCBYU8z
VV0zD/eDpt0YmbBVyF2AmeM8WI5SonFeKtd1BQDbOvavP/I5gDQdWAQaPqQ6HERhsoQo5tja9Rl1
iuH9jwhGV9pi+WcOoHNAV3GLis8x9HUfq1F3BidDuWpvigYaAPyRpPf+yEWqkChqI2QUXyQ3XuGe
gCroBflxIn+1HH8hh3G5XRwHRhoDDpkooFdO5/u8aJ8lPX3i4rxf/T4Xkph8DxXBUDToNk3rijbd
F+qB1uBSZi/FBiYGwJA+8QqR1ydiLmTS33Rxi5VC6jkx6GPZFme3w46ZYg8g2AgA+wwEFRcNF4Bh
YoBQtqR0MzwDUlve/FUr6eJHMC46wedrAIBMvCD6ESWSJTcZx01eDQIXEhjnPOgEsG70Aa3PJzn6
HswvAQ/qg/f1GE88jMiWkxL6GMwgJpaFW8GoXted4tXs+OIUjHWZSlL0U4aFgVF/XRJfXHZymFpT
c5s2D+uSeIdh8rSkT9o6p0+PfKmcKUVrKuOWUTky2G0kaQwqLaFFOFI74I7Zkj02oZR78aF3onvJ
NV6aJ17//frU7/kGFab6haWWRciouk9ftZ1qj0/hrrPirfyK4S8r9YQtr8Z59ZOpoqICnk0BqR1z
kUMLLD6yADiXVHeyanXFLp42S7aJCYdi4KqGE53IogEyRIXloqinadCB/EW8FNOAEyjZSjBMGqm7
rhfXn0tnMexHG6vOMOcIH616JTcDGjORjQHITV1bgRN4fo/13upettQXwfnG20y4qjAXspmPh4x+
Edqf/WCCIR5yqG1U3p/ybXqbWIkbvfFeo9dHqC8kMr6fSLkymD/3wqvttJWfsH7egnsFHMZ0p7J9
yHbpQ94BfIm3JH71c2qqgkY0WOlEdlJRD8qoi6hxdPlbjLEJVXyol/v1j3k9swONu2wYkgphTMDR
JzGdGjpCoNwUW8yaHXIXEdsXPreOcDc9UxTr9oVbWWAzOxC5G5IugQ2cqCIY3ejRL0KOYQDSXJVV
+X2k+h0y60Gw5690r4u/8sTeIyuMcfwaSClQOoWwqWjtrNmrANGvVI63/OBWWCmM79eLKmnlSkbu
/0oTf8qHp93SVebspIKDsbAlTrXv+rEICC8IvtwHDqQMK+iSMgiylzVgIupPCzGsduBhPn5Ii3+e
6yyGWuTFpxpCfe4XVAfeS2GLA8Dmchs4NVAKiN0iKNTcCan3tO0yNWZFMtqhmGUGNDca42w012YL
KYn+qrqlT69T3k6PtR26pq2/mUCp0SzkRfyq5oesiP0RjNb0oWkWNd0Ur11q98rmnQXCK78Di9+e
PTRP3OyJ7JI9hqg470j2acCKZlSJ1JEQdvoC6yjJdi70T2lpq1PxIw4JYBMwObW0X+qao8A0cVi7
dCaxCMG7OvYl9FeMZiusj0AccEWM0c6T7kTmPm95oG88/WXCogaysGgQcMELRrCzfi8Acll85ri3
647mP+19j2UX2juVmdEbC05FwOfWbDUMm4ZHFUsvhZs+8Io/PFth3yNEykoUw2kh7R3ppbUy0NXF
ePwodmJVPnfkmnOFMhOb6kRWhzEIUIq9Ce/BsoMxHkDa2dN95wbWuO2OxZEXD6nar6iJzMSLZiaN
mlRUN+fGMstiK3SZHYAaUjRia/3jsbGeMYP3Iv3Ft4vrRW/iwpQ9bXlUJbCaC1ygEp4IxtOYpdG1
ZYoPlhy6w/hmvpS2rlv605JZ2mZxUwe0Z5PCOdcHkHX2YIxrWXKxjWb6TKBMUDRQdMBDpuiU3FyX
pyCMJ5mTvEE3/329WPLGzMpuMeL9RTsQf3bId/kAzEOegvwmEJ5NjnEkpSjodFT+p/fO7wGks+8s
82hY5u7nuAcvv+aaHeNJskQkcd7CyFW/PKl2ucNY2428LZ6BcGohJfy2rpcfpteY78cmwLOakGiu
3+PT5Ajvr+RhT1zTB46kwwP/5wQD9rkCFppGKCVcp4q+b+unfo+yW+fzYg7HEhTGlYhKKI5hqCBJ
AruAJalh/kykpHtcvzqO92CzzSxXS3WZYdJChtm3MsTchTh4cSU9zMrkrcv6sKbFfiZ65Av/0avL
0os1bq519VcQUOgvWQHgLbWyxk+DLXs5tpijp3lbFxY4HOX7dfG8ozKuZUrECVsq8M1hlVq1ciQg
0VG0V6XlcdCwz8ufxzRUQwQvvaqyg95dNvyj/d1r8pifiLdsM8+4DTbadtiFj+VjtC9v2i8i53zX
XctZLKMwclLUtdDidqP6Rh0e++R+lJ7Wr5Angok1SysmDTFgZ+b0kIAiSEm38/BjXcZvtOR8DkZL
ot5csiJ+N+bgbsI6SubRJ1B8pLD4xJ29ZBO85DexV/Pestc15CyZ0ZB2JtK/izBdCdc8PRRe6JLQ
AoPkc/6InGGXlLa4+cs05SyY/rALwzAGNZpDGhU6dMfk58iWNsMm3NI0pXnj0+TxzskEobAU+hRq
i88o/0il0G7noxoB47cs7PVveT2FPZ+LiTyVmrUGocs2A2YN069j26ENh1jQ5vYAfCcUNNfl8fST
iTtV1cV9SQ+WLYWddm9V483Ln9aeGfNmR1OVuiRyD4JmD1DMnWMWGLNdFL325dJQnbAIS2/9UNcD
wX+XyM6lYsoi6cCLongYMfHMPD9Jcfm8LoJzb+xY6pIqgahlyCEVwPr30UbLP7Xl67oM3jEY31H1
g7a0Fb5NAc/fVN+LlPP8fk+uP2bC54tiHEc6ViiO0q+vvdEHf4s3qboNbrWtamnW4h5Ct3rRDgCX
duZ9INqzP3Lf5tTHrv0ExoNEfdsuVYAnFMV9CPfSpvQnC8SQJ4AJfOH1CWSOeZmM2wjHsApiuo/V
upR9ovYBz+MBYRLACYkXOO3TtDfvdTzRBV+2Gn/ylZ3k5qCLNLe1yEXo531gxqtMcjENwzgjjOdf
x9BFE4Nj3b9J088fmHEnZWk0eUFJiYoDAPmxMLArNtF9+unPOW9ZG2cciTwvQxZokAQ+Imn5mvYv
68bwmwz536MQdux0HOZumDA35gVvhr8cQI6KSYhhJ79ir8UvfN5AyYcS8a8HQm/u1wgTaFmQDAUy
coy2Hnt38YpvKXadpY2qYPS8cUdAkLe36DH5GN/aCo/rx133L4SdNm06MchaOiu2gCk1XzCP2X9e
ML61LuU3z4DzpTIuJlJqkugdLnXc0WdAgZ1g0A2A2Ebd80ltuJ+QcTfAF4vymgY35YFueqU7WBxq
C2VsobwIqChe/vqbKtz5eIxzkWqj0ovovXQigsAXOFxAE/S7Pf4DgdsCiBTdDm4E2HlzFG7NLVjC
1y/4+svn/AMYf1OADrta/o+0K9uxG4exX2TAlle9ertr7ZVUVV6MyuZ93/31c3R7pstR3Fc9aaQR
oBHg0pJIiqTIc5hVyLN6lhJAkleFh3rHI+JCp9TAdROk+zIUNYv89oDNKy/nWVJlqrJoZueKKo5y
zu66fX5A3+1JzK8giD7Bu/6roRiDQozuokPAa+wwuIcQ8IvhlmcVvV8MhibZz3v9kJxB+3Z9d9kq
/vnu0HkerbnN40FmSexS4Wk5T8G3W/nxcp7oXSEElBJYJM+oVfaj1sUpdCn4NEBhPxd3oLMHNUd4
k+Fpe3mv/eSh/I9O73LOqzA3XFTFjDoIZfdVfOp3oNZ6lA8sTe9+0HtRu8r1C0m/uIuVuKUbWzKE
EKeiaGTp5ykUuDWRC7j8+1oC7dsw13BkjJOG+uVj7DG2MPUISK7mKH6AYgZ2RUUulZ6VvDgHFrfZ
I7xoIuUmnd+j2rDHTNpLmSAg/O2RjTO5SzffSlIFbqsg7uDc0Nz+gP7e0C7uIr+zAaPo4BLxiR+d
0F0sbJ0S+fDL89hKsGZqZGkTCG6CGEDMKbmRqske2502H6Tpbmw8Yr3p+okUomTlHx4Y/nZvlz1Z
iY6LPFMqpi+Nmz2zbjHcj5cOxQYEMjEeF9uDBSSZxJMOotRTZI6c15HSWqIjQ1lR5vnB0M9hUT3h
caERuJjfxk75Y+XiGq3L46Vi5VXag+yUeOpdcwb+fspY55Z97tSu/tCfGUJIZqe7wVl+dp+zR/W9
eYh9UUzyD3XJv/ebfwqwlCpDun2xnhmYoCyEZbBsk5PEDpjpvcDrBfmoSK359wCEj3gPmLF+xgxk
HjrfOgKxx2v2GYNtBjGR7Gde5EWCVjbR1c2/C8h6gW75BXJNHXykE9qWc8M1wsazJDzqRJXbx/19
FMeHoRlPrQWAFg38cXlw38em34Vq5KQL4LnjBbMsli5/xrNGaFe1jLFV2Tpcv4eEm8SFUVWrFZKe
MDvweyB+SkDkV/d43/NADPKObhBMXrMnNhE2iOD+418XVGMKu5JF90n0NadwNdIx7+9KC7C7bba7
vkaRIfCwzGY0ZmUBHghcRcpBCV16Rx7gxHe6bT3g3QZtVoEro4HhK9rLFFe9yQ/yN2mXu9KhF4Pj
CuKqy8euHE+RjxaZJaxcfeoAYeYVLsCQXABJnsjb8gCw/dau9uoRcRcGbeOv17di2+1ZCgVPlUHQ
2cD5hLpJxjTKoZvKN+tYH0GthtWbt4MzedHtYA8Meo85vbf+JMJL2L5AP2TzoypR3dKxV1GT7Y+d
+xewjn6rsWYjTG9kzvAmWOumn13J49KggUr93GYodwc31k7Nnay3Ex+sGSmQGfIDzeyaOBXjnBK1
jmze3CvB5NewMjPm/y0+1814q3eNNy/al35qPpel9F2wSPZbv0UJK1mc/Uqkb4MFTSzAM2QQDYw2
YfT/AkbCy6DIpYpWxqVBJJqbLkNnCTpHBkxrQGuBjhTdSf8Lvx/6Fvj5hO9oojVyuZAJfr45HyCV
zQOxJojEZ3Sf9WFA9qwKPOK2+17tKNuDlYFKUzbJsgaPSJ+ye+WM4nB+O+6mlwJVlhg0Ws270tjx
fbLv71MXsOEe3QvOVKS4zHmuvkCLGzNSWDx2gZEHNHEEJ1XeUKfz9J8MvkicCokOlo9JMqPLCgMi
h2ywY+O5mJXDVBi2liX+9dWJFsd5oLkyJLReI/qZqrdleay0t9EQkBFuXi4fJ8hPnxSZ3BtFz4pT
09c8p/uuie0s/t63bwYy6evLEWwcP3KixYkZaAmqqRE562kNGLTE7krVHkFYfF3SPyimrupEUw20
W3NqMVI1jlqNJQS4MtBm6AUHgIXt42O8q93kkQVy9NBAaf7CZxEZ//ZKP8RzKpLIRVTnKRq5Sjof
6ya4pTQ7FTTHm4nx6fpSN5M5kH/+30o5HVEjY9ALlpe30cNSHlv9/frvC5bCB6OzKklBGul41QUc
2dIf1PDcAEC6qR6vy9nW9b/XcTnRlSEb1OiXLIWcQlWcdDwr8YuhUIEGCjaLDzfVlACoN0d0kwLW
vzN7u+xEqicSwV0yvSlrcrTUmEGccjDHPPaBwCn8Q2zwsVPcxULRTtdGUqUiVkfVx1fODBFAsysG
V0Xs2KWi5mfRktjRrY6mKmmsWC2OpsRPS3gdDoU1HtHpMy1ciaBtX+Qhwa7FwUsfvnTkuS8FuYZI
BOcSip62ei7hroozzbEA81WqsR2B6fK6HguPh7P9oCBlpbNn2ua1wihseqodNBx3AO+0yWv+1v0Q
sjRvJ4wfPoBvpw6ktA8mBe4m/AxGvZ8FGnW0Q/JZcwePnBGhupJgOOe3ocVLvvwhkW8saVNSzhir
ATzn5+J5OdMTg0tp9tJ7TkBOZuxjt++EjQps536P3ywTzQMypToPImb1/ViiqQsB+TLdoDfpOEud
J+eNr1bdOdc1Dyh8uz86zQ+ZnGLiKM0kYEnA7IS32X1rJ27zUrtALP/cICIWNcptK+mHOE5JZ70w
c2MwcJLZnkzHuFAdpcnc64tiV8Jv+0ipTA1VRUMu3+ZvmmFMNDaZYVWL3bWdXcp3kvFJIV9Hc7Yj
RbZLRQSXu3mNfMj87XFYa6OumkLVD0Ffl6n3dZe5cTPawEwXBKUiSVwqU2GgIhgJIpopzZ1Afxo7
6hVmaYODUKAc7DCu7CP/OjxFymgGAzyKpZ0i9R7ta04jIyuvctvMcpFfIQJp3MWiFVrADIMhkaHv
aWB8yk7vt8iL/xWh8rYfW50Yd83McT6WUY/V1T/DR0b4ITmmh4m/O8xcIZcQduOxc7m2m9wtI4em
nNesl5q1j8k3CcigsLxD/ySO4IVr46xaMfWlsxp2cjfGrnpmZQ39Vn9g6HnwXWKsSdHaOLM2Kh0p
A+s0LM7BrsGTAiNhK+zyXoyXvu2aV+fG3T+gVFRbPCyyvHMG6EOEagl79gYcoW8Ah2JEg5AIZ3wz
QFiJ5GJQKxvzNGLVQ8kYvMmqXNn8cd1lXTdqk38WjqlG5nZC4NZngOGNJ9sCJAvadZygVAS5w/Zt
+vdqTP5JmNRpNucXODAM5LNR3uGk3dcAJmG1F3ooPV3QoLG1OCITXSUAy8F/nHaolaTGEAmwFWQq
4VNmBW6lvy1G5F3fxM33wrUgTjUCqU3bUsMuBsXnsH3vo9RT0teY7jRltufiOGfPWXRDMkHktb0+
nRoWMSnCEM6yix4HNky56tMu8oxhvI8WDEqEU76AYnH6o9duIlMNhQedUJNyjrIYNWI2kspKAgNm
vphxRxj3Yp30oE0X3AGXdlPeba2lcW6yTiWzMnRIY9E4cVS3/4yZGj94YxVCMIihEjI4ObpdAC3r
MxrnDnximp/7RW2XL42TPlGA8bt/0iW7/ixuzzsrnZcyxGeV9bdk/jwNom3ePFSAqJsGkTHxxcec
Yx32ls6spMlmJ9Jye5ZSuwtOxmTuBWrLDuy3LcYYFlFNnKfCc4NYWhjk89Ipfj5IIA4uv2N08Qsa
t91amWtnqvXUTZrsvjITPAcMGHkr6xzP8Ern0CYXnPemdyCrj+HOe5bmdqjTXkaDit7pNqvNSl7j
deneqm+aHIN2HQizRQWFLQ8LlFcds+qyqut8dqxiZEsn+ghIJvIzqzrkrqKInjmZ3zZ5JYGFH6sM
bJriutOSwUSrP6uXRHeLcQRbqDw6+Y/gzJpLk4ck9eTFbRB7fL1+xFuRPaGA64A2Ab7lNw+hzXI2
Rws8YEadIMSoJMhljdprM+WoJ99r03L//wJVmcp4NsXVofETi2lCg6m1JLwsSIsDBCV7AQY06RWE
pqe2fp4KwfYyc+N3dy2PWdNqd0kgl4ZidehVNA4GOQYL+FjMQrCoTd1cS+EukrLJc6OrsCpW/G0f
a6AgxSBXwrY6JbrbwCYoiLW31HItkLtQ+jaVln6EQGp0T3OffJETKihQikRwsUVaW/WoBaEJGr3c
jZZD1c2iyHrLv6xWweNpZGatJVqBB8XkwPoj1VO6m44yEP8Y+H3gVIJjYl98RRd4PA1FNctFSxMm
rjsoF8oEzW92IpwCgcrxjAlxOSZ0zrFxFcCvSFa/m20LxIRM9HYsksNdt3q6WB1SStO3ht4h4VPe
67b+/8UtZPWG9RExLVnZj5xmaT9NEELAnDQUDxRADzQV9bkLdI1ndU/LtprUzICXPVSHxa3uMMqJ
7h889zvhW3s37kVufbNOvV4X5xdqWR7naIpMgLFXALNEb9NzdRgObE4dcBbA9u/PSIgOKqag/s21
spksrOVzHmOpiRkHGXtLd+vPxAHoPasdIV5KMTmKfucXcX+gSP05nyEDJj2eMhylRkK3+Nbn5zjP
nvPI3Ie69U3G+KYzNaIGZJFQzov0bW6pbQ2bYzQlwKTcqwBPzf0/GlhY7SfPmdBATp2bKvT0IXjo
DmA8whhwfG5LG+0MUB8hdvGm71J0qlBNU0A+z1U7+kg10zDKTbzXT27f2u0u8llyObrlPcaNYyH0
/Ka5rwRycUIp1UQfDOxkBEh/OwIle9Znt7FOBcYoksO5lWIhWkHCzPQDo9sF2mNRp+5sPVwPA0RC
OLdC+7mauw4GnxvEHWJgr6kKeeskwxSEjZueZbVr7ENW/stq1TSzhhTOuJRkWxniyNGzybm+mq0Q
Tl0J4ZxJhimyzNAhJAjz00ToaQyjp2Lqvd40vWoR4SeJNo/zHRmgnqmkQBPiCciH0fc8DHdTrQlu
58uk3W/X5WpVnL+IDDr3aYtVdX5G7Bkh92PtGbvoYOyAl+eNn6ez6Wdu+olRUiOjvNVeNZ/Y9dl0
Rn9E6/Fguqx1S0whspUCrfebcypF1JWSOsN551Fa7HDXRgczrObd3IOaZapi1b9+vgJ5fG+qLifa
1MwaNjx4GqplL1m3UxzZqknd64IE2sr3o4JrMjWNACdbd1NjA873aOTDp/8mg/MjUqJSJU1wrGNa
3MV59HXQiHddhMAeLlXAldGxQvBAwbXl103f2wUySHuU84ekDd14kYlTWn8UC33o6iVAX0kM5Kkq
OxmLMpEM6/N3q2qdaThcX9ZmGUdVKPJAgNmZOo82N8vWpC8KLu3i3BwUOwYNEKsmzudcCPCw2Xa6
ksXHxqMSAI4Kfy54n6kXPkSyHX1mGYVsZ59kWeDCNtvMVV1Flo+pLYXwTVd5WZZhP5qYVDs0B3ad
dSegu7MuO3R0SLvSLdBoGzrdJxEi1uZK0dauqio1ATPDt5mrIBiLrYmivn6z+P1tfAx8Nv6B0Bxc
H6Jq91Y8shLGm3KYBXIbWhaKtHJ3kvXgLMXRTyVpbpfcUcxsl83vptFKgt3dsuu1VC5YqLuxJLU1
y5jQ65/7MG9DR8/BQCAQs3Ux6MSiGkVjiSXzzReTmZTRkMIvkuRIYqCm1gA/HgSIelslg7UQ7lqo
xzIrAtKjqBgc5bxHq+7oJ9aXXNJuEu00JaZgUZcj4e8hPLpbaCYxTM3kq1BtAI2VmVOcfONYIYTs
cbsA8lbI8bG5fStB7BRXTkQmYMPoCrh5eETMt/dOlB9B4iC4Vzc1EM1uOkCNFEQ1nC4QqEI6lXCO
DMj3L+K+f5OFbpvVSg7n56NAVfJKgwNJDoOruJnfvai3nZc9gr/SE/Uxbik4AIbYglBN+q1lswCB
ZNBWWJTUJJndmwCIQWVJoAkX5BBeE1ZS+ObMqRvQ+KaUuLouBWbiNWcdE2PUoyfAqCB1AvaP39iN
U9xGp+rY7Kg7C+LJLR1ZfwJ3emE1ZCnatgCVoaEpFkDmAL6hkkDI5hzlWgp3dv24yIMZYaHNa3bo
vg2u7C0H1gEcA1Vs/oG3EbAy6eiIZdjPDRZd+uVZ2oHKNnSoEK9j6zpff436q11UhA7m0ISKn8Tv
pvzJ7ACMe7dED2T+Jrhg2bquHTBngX1fNGZl/m9SVT4WwMbRDtodxcpAfCUaV918jVwvjB32yuDR
yTCRAC//aKaI7uP9su/2gb8cFwyUdLvQF/UYbCb9a3l8nmCo+WzMF/0lx/gxRodK7rD7tT234NVI
wGwlJLsTKSw73NUarZB2QC/AGhngP0W8jsmR2jbuGeQw8zvxXSvbhuCOEK6UuyS61IhyukBqg6mV
5Tl96MGvkTrB0+gm+/aOlURFpexNh7feXS4rCMcMsEMpEte/Rp3HHXvtpTdgRWUICYIsebNJfSWN
799MqgqDYxpTVTTavpvf2tv5Vr5Z9oarV04CQLccTILavj7AH/2/CZdZVW4tnPNCxZKrvdlCkbrl
FAHibGhvdKLaHXmQYtEUoMC182TSvZyH7TBHip+ViD3z0AlF6YLo5Hg4cTqPkUkUiNC+ZGfrMnVT
7ZvGnjydPel4Ai8jX/cyPKh4h06VsTWgKHKSu0pc2HqEF8MCmJR651Sz6Zj9t9TM3WQYRaJFm8l5
HHOYrCmaoTXJgfwcb9kDaYxsuT5PXud0N+KOC4HvNjiXEw6k6Gtm/gnj2IpxLas/+uhLqZwnDDVd
31jR4jhXk8axpJU1ZJXKl6S8N6bP139f4Mp4+uixbVJVZk4FSJUvqL+dTUpDOylFIO1bEdraujhH
YvR6HvTgWvOLZnbURHk3sz60La1Jba2JXTVoz2m63KW0WXbXV7hVaFhJ5pM+danipFugHiQrUNYn
Tlg+zbq5K4mIYkF09/GPIcGMt/Nsgqg4s5PncB858Re5wjglCAefp134JLr9BNrBP4sAEIskYY7T
SwvrDXDx3hBXX69vn0gEF6iEudUmJMOaolKLXCKNDNy2EZyRyPPzjNGgFLdKPYPzHTD1IHvduX0M
9/Ji5w85etzNY9q47TnZNw8EYy6dLdpH0d3KP5YsmhVqS49wjOwWjAsaTkbR69DZgwcgZje/M/b5
nYh+RGB6JudGpmKwRhkFdr8ZZ4dGpS3Xg5ONotxos8KyNgDOhdRt3OqYo0GuV0kvIGsvZre2ZJto
t8PY23hO3mv6ce5aNw8FIFmiFXIRS1MgqUlUS/bLBpQcQfRkdYcu0gQdRyIN5VzLFDTLOLS4eiQL
ELMS7Z2xHDL7P5kB/xYyy0m9jA38l2m8l+rZEnHFCraKhxObm7lpaAwDkBXda+N9QaRdnIlQjbbq
DCtV4GmiF2qaWbVgq5QoOxjVbI/xLZ2f0uCupx2IIkUVMIHv5VmhszzW+jGHPNI/ylFoH1CTsiXR
LJxAASz276twvMoK0HtLkKJJLyMF7ysY/a6fvuD24pu1aVVai0RwOsmhvO0vaIDVbScMQbeVQINV
KIaO6Iyz1C4dChXIU6jxxuSoFBMqryq6OKJSYDHsd35PCQE+rSsq1XWLk6PPejxpQ42gok3tRv6G
Br3AOqvdO9pm/ih++RDFuQALtcFMjSGK9pjpGJd+HwLj8PrpbJ//hwzOAaRTIFWkhIzKjF80Oj2b
Yyoaqv+HG+JvIXzPdwwYwLKuKqjyjlLQq7MiieR0wLSteyd7VzyWkeSCjGhbIT6EcjmJNU25taiB
4jfquZ+PuvWSjbLAs12Gnq5oA9/53WkGagRRw7LZ5Jm8s0YbgKw/MPp2zZ1fMWPyXXcwrP6SfxU/
O21WItEt9H+6yDc4trkcGGUP6fIRbwB3zX72xwNaU/80a/+QxLkJTUlCpUAp5NJQxIo/FcZmgOdD
0VU0u/39mDqFI6qHbHvAD6HshFe+KRh1c6aowPgK5gNCGaUJUth5fJuglHzdCv4h4/sQxcUTehaD
1DxGDMOmR1lxkt6SA4MtJfv6RcR+tO0RP4RxLiSqSlOdVNicfIz39Y4dG2sK+K/bx7mP3Er0sNMh
JkbwXodPGsETfXGaZxHqseicOB9CG60s2xbKITUF+L2K0U7GyJUW8lqGSu9fP6rta/j/Ns/gG8DL
ZTaURIKf76z5fs6qz/MiuaE22Hpf3M6lZLhFJmrU2g4DcacQBaD1cPtcIJ+ruRSpy8XQhkP7EPmD
nR76w/TpX6C4b3rklSzO1Kw5KE0lxLGpd4o/A+IFXLesksy4DcA24MaYF7++pb8xKlzKNyuRnKFN
TV0SzYJI1i7YPE/fm++Fv+zN29YN7yXk6IcmRDemcOZfuK+c2dVVPAfLXxdDsKv8APCvbPQCBXNH
lKZsXgerNXJGl5QI46cESppUA3qo8gwQQdXDEmfv1zdz07hXcjirU0hT1NMIORQQmD6wPV/QOX3s
Iwzdj/reytF2R5b60FlEYBjbt+xKMmeGQTcWZh1AMu6i+/kn+ayfyeSkD6wrGUgVKAsCKGMn6nQS
7Ctfd8TLfT2iZRdgn/IxVL7U5XsdicjcNmOuj5Xx8+JKmFZ9LDP9HAyXDOXtklaHrtMKdOvO+ziQ
RA00okWRX2+efKwKPY8gsG4qX4/Ji9rnXtlIb9d1RWDqfJ0R8/bmbGkS6gN5+H2i2WwP0vz032Rw
7kSOY13VsgqupIjvGrn1iB4KVH67drM6H85/RKoVW4aG7dJ23WAzPOJpz+Cg5MG+ICU5wleEzZLp
SiLnODDaMatDyUKD/DmVQeZHZ7tafljkPk9vZe1n1xWuEuyvb+Ulh/gt2ltJ5XwIom+wZMmwsA5g
AqrmdQfMdbjdvvLS59GX/ekIfmsU9/9kvtBYyeV8CsaQTNmUEcou6CdS5M/wY66upW7XlbtaF849
iTaXcyRaFitq3+E45SM6Fz8B7N8uz9EpOYrQbQRmxpcXQ50WcZK38JXtvjQbO8ufklTkPERCuDxA
CU2ltHSoSrWcehWU2eYx6wSGLHBQfC2xok04RxlmJobROs8g77DzsDLcMcq/SWZ/b9bJp+uqKFoU
F5CEkjFN0SULXUzqSP3wVNLgPPXBn0AErlSPLy5a8lK2Zst0AQPdCVD7xliEKsDU6YpV8fXDHOgp
ebpARHJA7cZPAbbaHv7FPCQ76GtyOJ8xWkqrlsxL/UV1ggLzAyM6Ubz0TmSwAsduco5iplU/KQmC
VKuObuQBQ7KJ6OGffe1vq1ExxEdB0wY6SU4EmuVa2sewHZOgiaLG41T3LkuAZIgEur2dG6kWlWVq
oUuEzzKDSm1IPqFxQ79b0Ge57OV7BvMJwBRwR4gw7zYVeyWMu64arZYjzOmgVKAcrey2DI7T/HDd
djYn9YyVDPYNq7zSUEsporKk+C1ujh7gicPUHEmnuYXeueZSeWM3uor5XUfUG7aaKxu3TVfdFJKM
lx60cJD0Tiow+4T3kKAiRyt+6WUw5BmT05ujpynNuchjex4NOzYTJ6nQ9CS3u7gsdktoOAqdBNnr
pvfR0PONMwLtGuVUwZjaOSoQbvr1oLX2IOe3cdYWTjj2frOUntxEgsLU9oW/kshdSKSTioROhIWa
DJhQPwFFg405svYPY1/Vtmi6cvvqXUnk7iSzAnEYEFWYRO2oPA1uftuyrhNf94avppOfLfAR7NMn
5XBdWTZx8Iy/BcMIflWWFu9fktoq7BXf2NXvmjcfGzQwsXnq8Iv5OOwnvM8yGpVDu6duBLLkGsPq
jP/8j5zK6ku4i0xOjKZXxxHRYpDC3c+7TEU36/XlbprfSgYX+CLUTYaQYmzBkLQH9JxiwLCIPaP+
/zKbXjLOlRzu/koTDPn1C9bSLn3txAb2r24xHmtVgirgdla0ksQ5FCtX6iUMcTXLO+nJ2ul+U3v5
JwNT3Om9sZ8Pxlfz/r/uIudgiFRkTRbDPMboAai7JxUDEnPxR4+zq5Vx91naYMJayrCH6VB+x2PB
XRAFX1rQk9phbnjX9WLzjl7J4lxMXKETUrJmBDgJoN3CV43cptMAVrdyF9RPY3TCq7DAyagiXeSc
TBxXVpUGC+vZYWiPGTp3itfutQYG4T45Fwfqsw4042y4laceU4ymNl7sSQ7+77F16S45sVJJ7P4b
nGEm+7fbd7UfnDuSQrDA4WQxYRGjm6dH3beU7Dm8z6rHQf5S0k7w6nAZfL0ikO8TNqSqUooK/q/z
k2flPH+Kj9O+/ZHuKi9/jDDZbhyWW4Zwbp2KH6o9+NIR09Cg832+rgibkc3Hwi8VndXd2aShpfQS
DmUm4VEdw3OuaAKXK7hd6CUgWcnoOqvrVHgQ+PrRkwZbOYU3gHF2k1N3M+zEbC+b47IrH3/5oJVA
EtZEtfKJRYbVWX9SXpcB5AmJnzvWuUbYO7mluKFetJOcYyoNAE5ILVSoAV6A7KER7gnwUJarAb1L
/ZTd6G+i2GozZFydHeeWwgwIgmaKQK5TbruQuo28g7JKVrH7bzrCOaZWgi9vkbP6VjnbWvWl7wQ4
EqKt47yRnKaBGqY4L8DgBK5lhJkTzotIDbe2yyKapqmYrDANfrrCsBarTpPKgslNPgDWXH0fP0R4
8lB3g8fGMJub7EbUU7wZ6Kyk8jkxaEQnYsmZ5Q/fovvpvBxqAGmWO3ZhLaB2mqGOexAxi6Fp2NXO
e5i1YC68GLSgT3SaQvArAymNj9Yz42Vh7cvzXhM1ZG4d4VoaF2g0QHWVasDOg6t0eVWBrlLeBN/1
G/Q4wWNnDjmJ6pRMJ64tj4s4hiQfRpJCYDulXhmcSfxoFGgN72uktSJUga3rcr06zrYDwKuEIaYH
wIOcD3Y7AUFzCIrwPBpl5FBTbytbN9r2pS8I8XpJ70XDclt35/oDOFM36iatZw1apEaAiIoUu25v
KBWNhwkshO/CkaKSUKLCQsal9rQqdCOQtmFtsQh7kohOj7N4EixjGA+F5Ve9M5Q2c5nEyZ41B2Aq
bnWab8rdYAP68J16Gto0Oyd6HJzR1R29tiVXhFa+GVSut5cLTWg8jlMLtQHcbfs5u2e8a4NteuFB
300e404WlxQ2H3vXMrmQI7WI2kYhFJjNaSDjgkT2BkXAtXHdfW8rr2mZVAdmqswzHsallpYBwV7/
NRDC0LfYO6gonfmHBX3I4YwkMUhS6kZu+alZ2SVVnZB+M8x9gDay0gurOzU7LIMg9998cQL60N+L
4wyjLJRCH5bYwiSD4jOCpOwr60NQvflF1PgilMXdg5GVLHJdWIhjxvGBLsmTlC6PWqMoDnKfG2VG
AwmRk1etR4ceTYmH+P3l+lFue9mP1XJmM+ggmANZINyA/k0FzlA8j4KEcXNOb72hnCno8VykSYRT
HB3taDxId+q5eIpc6wwi5uRnAaofc5dc7pBKF2QI207uY3WcRYStUlcjnh78ktyoy2OwvBiaINLY
pExbLU/j0n8tCpo8I3BxVWkbR8boHRzTU+ZLHuDfAQbBcLxbpJLTT4Ak7PvT/BCKAJY2x4zW38Dd
zMHQa4k84hs03QbS9OTrr/F7sOt38Q90WQKFfgBICXByMrv0rbsaxYcKD6ii6PEfIpO/t1vjruw8
zMtimvAZ5hOmRdC4EHyXDyG4Aez2FQw1QP5fVLv5JiZ12Ux+1hvA3d0tCTtZ1yGZzYzobo+ik4GJ
K8nOvXxHX5Z9vGuBbM5YF8DTejSPOajOwz+qTVqqpVgmGjvRCMBZ09JNcpKFKLnG1nhG8+kdSKS9
Utb21412CwuEUhVo6aqioLLLI2ot0OkI7VI474fBpWcG6GA4AKpHvatRHHprDRgjUcAAon0N/eYT
3jSErmsjGFx/Ag/rquqLCUpkfMJ8ZDOO0z48L87ssrJW6IreGNi+caHZL8I4/UZ1Gx0kAYQtY32i
UXNLM+1NUtXTWLefmnymAr+xlWD+IpDT5CUgcWrJAeuYnr0IOD/BPYsbWOtBd9N/FYG7bHVoU8By
6KaC+qwOsFVswCq/rEgF2r8APrJ77XrACBUYKon38w/JY13S3Yk65kN432N399opEbiwjTvgF+Hc
NTvm1qAuVmn5Rv3YtndKJQmugI0oEAIsGU+QiqbJPPLIIoWTHhV4xa6swMbstFsU1X6O5J2RdL7A
NDZc/i+yuJNryyUyFxOyRgelAdvcS3b6rvqsdYR4QAs7tHiGBZXkSUGOxkbT0zeG3aS8Xf+OrVvv
l+/gTjSjRZZ3Ek609dJbMJHsqoP0ilwNY5C1O4OR2h525tE4/YsBus3z1LHThFqI+fi0FFwSQ2/V
DcKmn9lzcOwnJypQNhj9KQMCrHKD7nTZFmVPWyUSSg3goQIrjWLq+bcF9/USGYgksnMFqsznAsU3
ch/26P/LbtGW5NPDIIwtNr2QYTHSFR20VvwkfgejCdMEkaiKgn+4bzGzRw7LkdHMACjRvX6mm2ps
Elm3wNLHpqF/NdKewEwi9Iz6S/EcJjroeAs71RpXmp6vC9rU4ZUgLmICqVMVmx0OUGvQrIxURv8h
oS32upBtH7eSwgVHchjWeZ1iOZjsOk5nxjoS3THuqMlLX8UTgFspEaUf8vgm/6BVCV0mpCfNK4Ou
isBpP301ns0v8aE96PCr5pv2KFij4Mj4xn8rDhRwPTHXppU3Sh8dizY4WotyrgEpZScacU19muCT
FltZknfAhO6tGP2ddXhPM7BFSaZxCFsRYJHoqzgfVeIF0eq0EcmhpkROFYQuUYOXoKWYHEhFx7x5
d662nbPLom80cLZDmdpj79FXyW4dECOSt9qdPOI2NxO8YIPZYdETx9ZI+C/nzV0rsg6ioKFkdxqI
worvjIA8OBQvwVtzNzxr3vhDebHeGMcNG5rEfO1bc9M/qaldPLSDn94Jexi3N0IHiqMlw0lpXGLX
TUA8Ugc4qMEHMUH3rKGu8xSjl8A8Lo2dP+ufu914srzsbArseStHwFZYVJVN9vfFFNfXOy2XpGwH
ZmoNSoXBDiNQLuBsqafvfhQgrmVF3dF9X27QgA7UFOHL4LZH+fgA7izmouqBoVIjWjMq8ExoLzEZ
Q8csVdUVWBz7pd9CtdVSuV2e1SRH/3AH3Y6kO6TRr+nS3elZHtmw/sG2ZsmPk3k/htID3sQxtGDM
J1UKTlo0HCMt+Xr9czYtjd2Bhqmji5K3/1nP2pEMUH6gH/l9mnsM/j+rXTkiu+uStgpQFO0Pf4vi
jHpS9XQc5Z5d+KOnuumRQT7MnnJm5zujIT78wu5gumPm1r+k99Y+8ka8BHc3wsLJRoHml2/hbD6X
0A9JTehbFtvEYZmYAf4c1ovmGwg+NHR50kNxq3qpP+5FaeCmrq02gtM1lURKAAh/FG7T0kuKyZ76
0TO6VuDYRGvkFC3VhjkNF7wBxfqwzwjeYqbUKaPvJNXsXvuWkF2Sf7t+xttX5mppTN1WdpxmaILO
mR2zB8cJD/x4TWR0pV5wB9oHDAJclyfaSebRVuKQY1qBNkCcNgNyNnwyQP28mIKHQ5EQLtgY46JK
ugpCCmDaNlXkTNmxnv/rznHBBqlpUJRMSgZY++VQIgz+Njn5M6tE/Iv3OlZ0+c0LfRwUP08UdM2U
59rFGOX/Ie27diPJmWafqIDy5rZ8O7VaXropaEYz5b2vpz9BzX+2W1RtczEfsBcLaLHZZCWDyTQR
VncbbsUNSeGl96yjtu6FyGHrYJoHryL9iTQhiIcWz414xjjP0N7EE4TikmjTjopuGrpyV4t5YRZJ
4V73jfVwSj9bpr5bMChdMg4IbcBzV2yqV+mZTAGg02vH4U4XDsVp9FlF/rWMLIDlbJT6jGEty3rF
406Xvfzuz6geoedhP2LWUxxnS7SYVBprmtCBI9MVjhEiYAxTOrxDxLk06D2QqCF8IEIywza5m+8R
77ssUty1bNblWmnao2QS+6oO8bYYrcUFUTsobdoT0ZgfXfVF+RxBIJwrLGK4tW66L3api6SrWl2Q
ScwqHXsn/hQiy5FbkSxIZzIzVsQ/vx+Ufz7oZ2bxAmIaBOTgiIvwQeXJ6kZMcNTon5Ibkx+iDetm
WL+Nz8aom6Gd6kYsIqRx+uU45AtGjgazC9/79IFxNliGqLtBmjPw5LSt7sZPebIJ7whZbeTOr+q9
fr+gD/w9tND6wNzMtWG/L5+Ouh+MNA4aQYfL5L+nI2GxIpoC2nP/Czqo8rHwl60oWbwNDdKPxgpt
VpzJOp6fMcrF1xxVseKlT5dF5UCRduC5N2dxl9cfDf8rnjg7A9VLqTbW9f1ejfkuzioFRbOGFFzL
IbIe28Xi5sbT1ZrBis6COzrlKUcQV6oknIrBBZPhHrIJNjRm7nqX8+SdYdc+v2O99xnLolOcQ9ON
wsgB2/UUHYwFyHlyVrFp/Z7650RIVGJzKKU8GAeciDKMZDcY5tJepCK1G1V+l3MoBPXJ2FrcqEVm
I42Ch95X1mzeeqbq/PU+m2EvnEbnlGlROOys1svu0EHHtVCdXAvcXAHT08BhMCix6rn2eLH044br
TL2GcGYZuXzZus3Qm3qTvLdZti8K4fF/8iw6LzrgodGUpH4cBY+9fBu0jAiL9YnJ3y/WPnaiElcd
3kWV/DvoXgOeFfewDFBItIh5b0BagrgtSSQ3x8SedjJaNWRX380oB7Ewdj2cO3sUBUHz0HFjJpFb
S35Yxn3Y+WVzf/2j/MtT52yDCnp6rdcCYcCiktgc7BJ9tkj1bUtnnPHakOz6kbP4TbsvfmuEjBzl
bt4lmu+FhfuSCbqsHabAJy20Jksy1Pj4uYRIY+E0Qe5fXzALfCQ67AHpmhArWDCptExH9ZTejRjk
Hl+VNxXNWN0pZXI+faLLlZuZrityXMmVWQ/XD94EN7LGx4Y3Ry9xe8hsPIZvDYhO40eZhEKQmGv3
oJc042OJes/yGhi4YnhwueDysRlbIV0PGGQKsfggXtKlwIkhgfy0yRCDkdnT6p1E8iE0EK7bY8Qn
dEkxW4IEXazY+Vh4zWe7zFGh3nYKb8oTCwhZpsjKL7AAWcFFBdcd0uZ9Yw+Baqs9yi7l4gti7TRD
y7jRGC8HmYKeqjcqLQpxaVYRUmBp5mnjctdF4aFIxtws62QXVgZvJmLp/G9bSkFSMIN5uMzgWFV0
V1a/ROXW5NLOVueZ8UL/l+fyPzghU1gULYm0zCN8BeWsLfec4H0im4oX+eBzAE1azerkJpHxtSND
4ZLMLZEC5kBke0+fqt077XGxdBNVX9vYsPKJjBhTpnCHD/WIE2d4ZjEhjDVSwbCaqgPJZbhgZCjs
67vrn425mxQIDYoRx/L/z6cS4YcEPQahE3rQH3HA3MR8ADGCE5q8tOfKtFxactQ3+hb6BE7vQrbQ
7Ly/UKC6DJsVGlOGJDUCErbGfWO1kS9mLKocxq2oUG+qpFhmUJXB5zUVA1DJk65lVia4178QywgF
IFGf1WPE4SbSetHTSgRLybsEFtDrVtYLbed4TaGAgxu5ful1OF6JLPZ+eEhe0YuJuwDEXSc5NoPA
nH3mdM2qLxgimvjxD7qjKNCIqxl0xwESqehH9NUgP04qdxsZBqpsZf+ciemhGXVn1LkDJyfaXy35
wjoFJKnKadDoAlby29THtMlr5fc/e1AqF86JPGoYl8760x/FTIFXZV34JiMWD5GUaBlW270sLyjf
7jW/fsxrU95kv6snY5tXpowOW+ODY0DYqgtdGKa+Laa8iz4OcOTKDnpvwxFSFqbcs8bB1pMrF2ao
r8kXQiWr4PdG80aECrG2qx8LW3sujuFJ38SebCc3KMhZsmDN992B8E1uGE5MzsI3qL74BdQXVcQ2
l5GcJ8kVyGpCR2w86LeIWOz2YQGpJKsYRfbtmjnqZujSeZpHAecfGaVbVW0cScwY9znr01H3QTLN
YNrnsadK+shBuJk3fIVVzhBZ66DuAHU2cq4nGRTlGCBH4xS29GPydRtcIDvuLnsWH4rn0Z3tzDFk
u3nTNhWKC9WvmhUQk8Vc2U+a06GL2mDSMyw2fMdr/KH6aE8lmIE7dMhEd4k/oMBo5ijqpi4r4boO
f2fPoakeyOiAlDQ4m9Emephs2RF2f0LQdoCedGqzc5HraZULk9TtYdS5qGG8hjziJIhQmMGG35Sb
0k0mk0n1Sv5f13aWukT4EeL2+oydHVztJ+kmrHzMuUITiERMrMfieq7xYmUU3vRQ84TSPTZTPgUe
njSHzow3PLnmsZOsln7GCVEp1IkKsRYqkuwQY0y/Bkneo1Aj7BecRdaFsRpcX6yLgpdyUCuJ07CL
BF6yfX6DFjEM2G7TQ/UpDQFi1MSvMYKLhrXKYnV/f74Hr31ECm5kEFhjoBArrR20VoDLXtuFu/mm
P5RbZZc/YjrrwP1oVA//ukMWy8tv0arHm5OXbONj7c65xXnpz+4w+kQJinNxEb3FR+WWAcKsXaIg
K1bCMmsW7JJ03zvRbX+T3ogWiSu1u2w3OM1NvqnRQN5Bw5kVULBMU0A2qXoaDQZMZxjpj7exp3ik
KYsVpK8RF2Fq4Z+bnB6WMUDRF/CkO3dE98OCWizm4F6D/YBnAY8JQNIANvp4bzF2lnG9feOqbWOU
Icm5ipAEDrzCDbfgEnfjDalUGBvWy4dxLdDsEkOagSipxipLrjJnMKwkGWvYkrmTFDAlSmKMtYQv
1tnBifsZScip5wdC4rKgfyO5qW6mN47Zc8WCe5peouYboahJ5wKRY8ud9NT58kfj6Ggb533jIXTL
5+vfjuGZNNmE2PdqJRfYy2gT+r1HxDtIuzDrzbPeE3LhmRRE6eUoqBl5hjdojxHui316lzvBa2ot
3gDuZjAXAfaJVgLvj4jnW0e/YZHeExNXYIpuaAvVRGlTHVVSQ2zNQsJMDAgLigAKQdHH9U1df7xe
rJaCGi5OjSIkUNO5gotCmhdutRv5SEgislPvl4wAhXHVaBS8GKMcVnIFc21wozTPWXUz5D+uL4kR
AtHtbBGHyZSFI34yzfd1E+1yTbRnY7AhEuehvcvtg4oB2IxjTnezSLyQZokBk4GSHUKBOwpj6F1f
FeuY0yS2pSiKfB9h51Bo0D/7lIQBE1R4XHrKFgDjijucuw1LHpblIDSZbR/PM8+TLzbBQcRf8Sm3
1D2ZdM0c7rXyasYpX89hnx3yG62tJCyDkcCe6EW3Grjs5I9pW8umfhuMVuxxvwiDCRplEAcRCj/D
r3fqXdSj0CR72YF1Ehn+Sj+vSxB/J+CNQhwGbuVGeizLYzCzOmZYHkshTjE3SsuRWwJeu5kqSJxV
lYm2Bgzp4xmPdnPWTDrrHU1T4XY9BhjEFtcgIe7BdeG1h/wwmIGrQFOTzHEiwLnhNqxxARa26hTa
zFUiG4WKj5tnpiBCBrD6IGqluj1tCz89xBvlJnrXzeZG/tHvOL/WTfY0DInxvoMrJuRUsCMZ33S4
kwhP+JjkB5VlMjO13lX1duETT5dHq2gmi3Fu198NZ3Pk7xfZazFGmnyJkb0m7WepX6MkA/aFU7sf
EL3xjOHcz7rktcVRwcBitFKrkkxri7gRwp5Ek3i+y590Z3DlbbgjcZZuF350M21VO95yVvSMvTe5
xlyQrwSRl1McWIi8PkVhnPeAes0URmPghYypDfVQPs1PhPQgtyp/OokbvTL5W+UQ3mKObyfOtnKr
/N0Vd7ZOPW9ErkuDnjTA89w+KhNrHhXLHX5OolOO2yJ7jsT7RRHtKT822sv1r//9YsBwBXJVaGZW
DWiiE1+8+PhtXLViGuGcgclkI6j6tm8W/7qJ72HRVxPUkWqlsecbMHW7XIjZqqi9T2sFZKD9EpvN
KJZmWyJq4XvODxqVsbMr6aqvtqnbvJvVDOztOM6jFd4Y/oTWu9TXdhiMVs0UA17SzYR4XjigYRvU
tfxeZo6iMjaYzndERZYiogd0KsrdnL3HOeMDrlQYvyyRzmpAr6NuZ/JgzUHxaKcg7Ei32XF6rhzj
VLUmokQ8/1mPMIm1LAo05jSXpSyF36S/iaC5YE+FmdzKDnec8FQSdsW+vFOt5L48hbvqk0xFNlWz
iK0FvFevYNt4LFHwqDFolp2CO1Z2gvXrKJCZy1Fpxhi/Lht4R+Urby4mBpB9B+mv205+wsXBQaI7
0WJSoRpEyZaiyBHi1lTjjx6ctkKs2tfP0Eq6BeYEzDnwCqiCMWH21ZwwiOh/XrCizh4gH48uioOK
zm/DK8AKxcpCrDR2fLVGLa7I+m6ISaGAjGnPUHZ3yjuMCHo6MQnuJlMgTLogA+cSj1kn/n4ffTVO
o6FSDp0RYqnSsdlPm8UfzMLP3pESRDzFHD76/pIh1lRNBEkL5i7p49Nqc8jHOb5j38TloziDy1YP
hdCrlDLaKSADNQN+1DbcBKTiQLRgzm2r+BLY87dNn2J0qGzQ1lJlaO0bWkwpD0vk/tW3P/9E6qzJ
mdpxnYQNEb38pvjIEFSH++iuRx4x2rIioJVn89cNoTxNTwa9mImnTW79RKjIais9BD6RoZSc3GUP
R60kSb9apLwtGUf0v9eofuXI0DogY5Afpmn4NevaYkNHh7e4pMo3qtJAd6aqVB+0lzyjerJ6R0HY
XBVl+IFGK8LWSvNn9g0OD/xycy9EvkXesZ7u65t7tkMXRst5zBtJRjNz+xsKYFa+DbexFW8MD6LT
YH1hA/UqTF0YpAqkg4xEXRvAICe/6/XGwBR9/KEIZpv+1T10YYny0ryapUjM0LwfvmcP5J0+mcqd
ZnFW89vYFk5l9bvp9frJ+P72geNcmKRctcmrQpxaZCE6BE2SKJlheielrBoiywrlnmOWqt2A1lrQ
yB2a+WcWHnnZu76QdcC9WAmFeZyqj3mK2UvkqvgTkjq2nDrDsbYmn99MGI6W3usjWL4f579oVfy6
h9TTbgmFqU5TWE6bX7m2jzpWAY21fVSEOU2pGGQ5PFAKb9ViL3D3gv50fftYJqgIc0xnYEODL1RC
OieoH6ciMvmZYWQdpi6+ERVLDujNX7oRC+G3wZaI2S7byP+7kasvn4QOGZuh6owKTGXorOatUZUs
VHYtmcl7s3rPntdD33yaqAezMuLL4yUGUbTWi44qHl/pI+pGpEUMuLQ4+BHPaDV0DIyfoTR5/bux
tpTWWxSEhS8T8soncYbiE94Z0uTDJoRhwCDNhg5qiTptCDjBT5yoQiqhQkNYITV2nwoHoZlHRsC2
6pKKrJCklyTJnxfBRXioV1GRlhU2V0umHRfXNpK2z4oWMcysrusieqFwg0+Krg17QocWRp7EvQ/Q
qGgU3grrY96xNIMIFHx9un+9pymoaCCmLi0KxnD5GOrKcfqSlctO7LmNAaLN/9E16K7tNOz6wiDe
OW+Rvd/qG8KhkGAYnBUBEvj+tqrzMaB7tRWIlKFIAFpSLOKgD/VPEKIwaBJWSEa+nGi6WVvgmoWr
Q7hftKk2y73+FliNnT0greNrhp0ejNYUTngc3pJRDbS3PRsQ4yBNkcwREdZqqVtaj6SonheAGKGZ
H/ZEjgbR5AFVreNsJ2byxhykXj0JF/tLXdJztTSZouBDgl3rk9q29kjXUbND35k925M3PzPfLwxo
+3y9Xpy+iEsHyDhglY0NJiYX6tV+bikHwiRTPDIfLCSGuuZB1CGMqriv+wDXT+sQJhUINGFcxPBQ
/LTKH9cRk/X5qCMIYtsyKkndpWw+0hHJ5ZzV48myQF3XA5cNyhLDAtgLd3JQPHcCx2L1WJl2+Xoe
qAtb6yatRtqHjGj1DkaqkSmAOmyFW0dOzNgqN4InYtI0tBUQ71Qei2JjFcguXJK6yfmiFYw2hfk2
iu0uHs0xe70vk8a5/rHWH+1nO3QjNqaK60lVYKfYT/vqPvUGyJf3buQ3mFzk7xjWGG5I91cPYZI3
aIMk8Um3GQ9/Zvpkdzr8ByEh1nuJgpFl1kS5JyGKcuw29VuL9oQALfxOfiKLBEleizyt/lMFjxym
pZjsHSzzFKYYfChP5QjzyD3tBV/fjJhMzrasPlYGdNGN1sKoaVDeIzCCwnHyMCzHntW2x/QRCjzq
wOAEZDxwz51kr9n06KRJLTS5wP/xHGRhFeN0033VY1AtxdCAGJZLelsYKrtJGU6/nnK9cHoKQJpe
HOWeLGh4qTbDRjCRSj/Mx6wzK79zEp9Ux+YNhzpgtlEeOJtVD2Qcbrq7WpOXuuVz+IahidyD1ua7
RgsMZ5oxJpVpDVO/a31LJcXQZUnXQWDzNTM3C/0spDnQf2gd3lrsFuK4EUoYAQavnkJLeayYKbJ1
9z+bpOBTTYOhnbmJhM3EY1Iv3ohwf1ZkxDJD/n5xi4KePgLPCa6CKYy9kpscaZRuQ6O4EWbjlGrd
7STG+2Yu3etAthrTiv9/dQLNij9OUc8VIuoFAQfWduV2mEYz4hczaxqrzxhpi/UjfjZG5UcqDdoG
3IDoL+gCe2wfeW7xNI4Bzdc3UuAptJTGqMP4KlySPHNafK90g648j9WytL4WDZodsoB0Jt0lh17n
JuF5eGIDNdcoe8hBTlJFrNmMVX+HUB2vEgJPHPSvXrFMrVQEDRZTRMlJH9unvglfr3vAOiiChQos
86DEk3gKFJtWyrOKh40UJQ3SWCY8EzmVz547j1VBX2lcQDRyYY0KqtRay5OCnGDRGxAvqpax2Dwm
a3axVe9rJJes+j54ZnMPrpB4fjVMQUedIM89djhgyDoiqS/4RNq6c5BV2DGbX1ed42KRFGaMRtqK
SgLmoNZp9u0NePd2ko/BVDBM5htjK+/5Hcj+rn9Hlk0KQIAd7aL0yK239VPAD1Y5CyYX/LxuZKX/
48sufiYZLmAqEqpUHUjbVetkov1H/zWDuDv/kt5CgIfdR0yO67d4/7yVn5/1wuAI6QBJJ/1sCrxT
hndmYPNCBzN5XiRvLSM1zdjEz7NyYa0OJjHUyYstz587/icXVGY0sg7c6qG+WBIVUA2BlCVKjCUR
xiUuhs4aKYCHBzJvytvVFv3KLI9kmSR/v1iXEEqqBMoAoFU5mm3ymA4qw/1WqvpfPYOCkTmU06lq
4fOkaDa+L0f0zd4NLa5o9BjIWGDvJncpJHR6UxVtdtZpNRS52FUKWGKlK7MyhGc2LdjqywkTREWV
PojVuFE15tN+9d68sEahSQBy5Y7vgSbCffwkZO78pABQUHG1uicOOsG9CaFPNJFyt6z2bOZGU+Ai
52E0ygK+pexJ7gy+y6fxLXQMC3Iae5LSEF8EJ3PkHzGiwTeWI63fForAEzI/Q+Hph0+m99IAFUdS
5IeIlFXYNaoOPJrRJYewcjHgZnWbL6xRl3kickkyEAq2aB+cFru/63SzfESDEDjBM784Fe/NDXnf
xc8Mw6sH5sIwdUbjUI2xSJxRojEW+2S0F1wGtwZhFYEaDLjIWSO0LIvUEcWwlgEVVcSZnAw2+8Yf
ZYl1RFkmqCO65OEgCBilQnYofxLceBe+hV7v/skMNV7ksOqb67mHi22kDiXXp7WaYgwOChKllQSL
CfYv29BzewoeFCV05TZy5TyAGk1224c/gvFDHvOtGEKSV2m2uYqMgRzbMubXwk52CqP1rn9n1o5Q
xxgUaP83AaCUnNMuWWpCZvMvZNMBjRe7QJ1YIZ/1cCaxfWKYy8/R+dOloWB8OEFDjqmb7Qasy2z2
31VIPOfFadpNNO4LYkkS8bo++I0WHrI0eiw78bUb0XF3fSfXq2pnY3RkkEyIu1sDxpJN4DWg0i8P
8S/ZzPeax2N8IwHfsGarTsUUrl3/hufsPxUjG/nILYkO4NchCJEr0KNfGF6ynlK+WBsFQ22hDbza
4AMWpTl7walzda8FQyOhOGqt9iayUAQrLciXxWb8Wp0EDx10Agr4oc0x5tdYq6WAiWunAj0USDzl
VQyOoxFxpJyxVL1YRiigqBEExUGPbxmg08goBqeWWGBETta3uO5iSylkEOVW7RoFD08J8npz/lyV
21n52ZeHEVWV6675yY50zRZ1ylUIesYDh+WQG1NIrfoAnr0UA2IfGM11FmcE1+9iLfhe4zP3IH3U
P/J7Y/NXtdmLFVMoADVyDXUJOFElRGYlTmYT1N6Ynq4vdqWZl4DN+ThQ7wBNCgwjqj/fHtpR95Aj
sdrDklqEEkuGDkx1I6DRFTMgrPWtP+3Olj8vg4sgMw5FjAuRt0G2CX1dd6bSj5RNDupOHSN/zdvy
xqeWCrU//CbW7Uk88son/kyUXdhWe0Va+g7upHb7kn8xpFPIyh6uKAh+2dnPduYLG53Bt2n4h61O
3UYf47vyIqCt8rZ9m2+yB/035GiQTpQ8YTZBVIt0bHyr4Cr/qE7jMWWKvZPveG3FFBCgCX9QM1HT
3D6LMWGdZxHK1v19qPW3Q524sjS+xrO6mHrZMLrxWFD/Of56sRGTFqvaTDIGQob2WUi4LJi8RjH7
8Kd7u3O6dJM/SOgh+w9eRuD82ropbCpQfJUro5DcBPRGHAgCog6MyJzkJPxJwEB/pG6EXveqSrY1
Jpvf9/l64gIQVNEFENtp9ChOrukgh+dxuEDGTDIlu8bPN9J/uNQIGHxf5dkQBRZ526TgaUfndqHH
83EYAPPZlCzW0Eng0SoMyas19PSCt2NioeX6Bp9NUwBigEAbpQ28gWUvSDb621Rigjl1GowKL+b8
VntSbtZ2DFK/2pIxlxlbQW8VoRkzyXX+Bcv++Sn08I6eSGMjj3jqTCgsGm5xjI7xr2lHgAysyKYA
ekFUrfofrMz9euvY+TvTIzx6GrSDUOA7E3p6KLs9oFTgtS8gbHQG7+/YWL84Fj3Pk5ayLokqsHNM
Me4oy9tGq+9Uo2aJaK9fu+cdpVBjTJMwjBrgpN5mpqFFVis8hcUjp98Lo/9XN9HZFokyLmACnJtZ
Eff4etKxfF9+Sm7uRG7yI0usFDIfZKZMK63Rrx2DESOtt2lffD4KI9Ku55KUdKKTC78+xbvFT/E+
FrYd+oUtnNdDH5qsyIxplQppGlUyuFxBaKYfAg9NeWbrDUhr9m67b8wSXE8h4t/re7we4Z+3mIps
Yi2VUgE05W6k/jTKxzbU7UR/+Qum+6/eSaFRIsdiuQQIXfoIYqFyPfJWKmRIARpyZF1f0XqG8eLb
UfDT6G2stxLghxT4i4/oJwmyG6ffgx3xBCHQ/9HeNw5aDOT8ma7EJP9L5ZZeZ7a2tCWyLISlgGXv
X4LRfz6ZQT1XlCk1hKIEtCjH8UnyQXDuZJ0V7mIHCeltCvPLFoMvuDwjcOLeZdv5h3rDmgxaD5fO
P4J60NRxpMcZySGJuYPyj8WjqlszPyXDO+k+el3EIGTVIk5oXrTj7GBw3UBzCHSGSHtR+RFVlvYb
u8xMGv9L2uG8PAp52rDkYkkFyo1bQgAd+gke1/4UIRVJOGkXq93Et5Gv+9jde3bhl3V9GBT+lEWQ
ihEZmydEOD149lJISy+OlZgoM/c7ZuS9GguqGJKXBaQZBJoznwvKUK1J22e26TbQtLrpU2SVoSBw
wLsUFzWyZYFZaTBe/4AaBrMFiOznt2jlwj6FfEtazIVM0jyyx72ENxKyZWSAv7YVL7vTfv2HefPV
QOzCIgV80HRpBggJkkAMVT5YS0FNgF4Pj5XwXL0wLwxR0AcJp0TgSGtcJz+p0lvRtG5g+FryIiQB
K/JaPZUXtijoy2qxCVRSoir2qClitCg/4Aq5byfTgFIZMmjEeasn0jvWvQ0hGB9qSBTqN/WO1Zi0
jsLnn0L3zstyIEwdaSwg+U9SdhF2xItz1FITs/KYdycBnCseRHOLDbIRddOMpbfOAAZnQswv3qqI
8qAFf2TV2ldx6WJxFPppRhsgy4BUa8JnpamFoxPnwq5NZRAJVsyK52o8fWGNCrnqGjpSoGDFayku
zC7pzTyKfbEdfE1qHVEFD5A8OfkyW8mgmRFrpJ9xNGkaMr00QmNIEJRoQf6br5fNnAss8RLWflJw
J/RdDIFEHuHBGNadHS+12FqykRgPnTREZqxFPCO2ZACeQgFOo3BSJxJC2DSt9nqcbrm2/tVJoLgo
xU3F1eieiHpzTpvcZYQnrP2kgKdTK8UIIxwM9SBuSf0TBMdW8m5CmsSGWB/zJcLyHgp/oo6vxooU
muYtISiZ/J+dI7pIX9kspGOeeQp+IAjS9EVIznxlSZmV3jXH4LUfTT0yhXSrbEuoUDCVSBj7Sfff
QytKmoMS/hkF7414UyqsRmqWASreigQRPVIEVMU8tgY0BoI2+bpPMNyfbqznwrzWNJIdjvvCrKvO
RrZ9EGdXFxaGJdZaKCjJ2mHKQ4LKEG3RqzcdhajrS2HcQCr5ARdPtmKYQl5qgIxG1Vp611qYmjfj
6S/os/CgOGMi3T2jo1a85AW2jKivgH3dxNPeBfp6glPes+B+ffLhwhqFFrVaqBV02Eh4AnWVI7pb
TqpLpDVLRvvAeuB3YYlCh2iI+Fol1dHOniQrxnxw7OibYje+xLf9Rt79h3wYyycogEhUMQ+76XMr
u9hMXusTiJ2dwAXbafAi7zHH+Sh8XPeS9ZcuCoWgMhFlXflEkgs3EUt+aUYJNnnFNI76Nt8OP+Tb
/MU4EEF1xSpO2WP6fN3oumuebVKuqUFoMzNKPCbE8XFJj9L4PqWsz0fOz/co5GyD/IaLdXFVJCBz
ABuKuYDHSDCRN/CCe938Mw/LylOwlkT5ZTQVyDV+TmupGCcfb/r6JW1er2/bv6D6eU2US/YaX6QL
ubDIUauhBkKoklRQFmEnzRjps+v21ltSL3yD8sdJTBu5IJF5Z9vdvnOX2/IZSpkbzU1P5UHB7KC3
3CAXc1INQpd3WJi0oKxtpe4xvdUrKMTjKz51boF5edHJbP12sFpX2X4Kghz+agT+vGa68tGO09ir
IixqeWnK6kbSGZ65fsj/+Yh0eWNugkJPKuBy2GimUHTWrDK+G+tMf6tu8FEwTQXCVKR1FAfz9RWp
4VqG0zlgEsg7sIfxaHtgbR3jY32mSy6OHEgyOlEjScImc6sOAznqh9DlrCTP+vPivH8UeBhB+X8P
1HnbbIjIKNi7HMLF/l/khdfrIxfuQMFI0Ev/p6KEDDrmbxJbwZhzdBQxboHEJymGFSdwFBXb/0CC
yYCwzyLW5X5qlRQrFVwx6cfOlLv4Vys094mOjMAoypY0z34oaHstyXfBlEBzpL+J4uQpClXGnpNz
fgVLP5mdLn5Iz3XREpF+fn0MFFNOpGdNDiylrgtTzEW74gOXlzT/OvoQMLtmlAIfDnPrKXTMUB0P
ptaUJcnnhuSIJl5HjJIHXipYmt7/cuOfPYsCm7apZI0njGm1s7jcSwOcC7cdur/03gJVIqoirBMj
rvBWkujpH5v0FB2fpK0wdkAD8BT4OuZWoyFzWkEzYzW34uZWT81q2aW/Fv1+5Hm7iXB9FVsQrPHR
faXmZpceu9gJyyduvqnr26S/L41Tkj8b4YFHdq6AFN7opiPGSsof2fgq5ZpVx89pG9gFt+UGM1p+
dFC5n0M3LVvTME5iex8KN218p6fHrLnJJl9N7lCEbHs8HbL9YkChc68XiRlNZix6Rmpxgi3czqLF
aybXvkTjvcClplbgERwchES0xMSPxaPWvczGEwcS5/desKJpE89mOPtttBUD3spLSIdzFnishxLa
5ZK91D/HbF9jrLu2jTEzlfwwaVaAOkNj5Sr8rePMQd4EzUfY/eikjwq5MF3epjMEiI0fk+5xo2iO
oB2P7GixuWWPUUEOopvIec+dHYV7SQQZhRl0VhD8GtNblcMoIWJwvfdl3VPiY6//1vnWTcLRBC27
heqHJ43It6FGmjzqWgsdWggs8p2Fu8Jqu01Y+3W5GeLFClEr7w+ZesdPThP6ZbrVZzvvdqG+b8O7
GaMdmOkXG5CO3cviYGqJbg7zSx09lcajXG5j/Sb9yELCaf5bXLxE7c2Gm+0wNgv1NUkls5g2aiQ7
sbIVy8jsylM7n7LOF1AoVrxF2vLdDv9VHZhT8dShome4ENORo6eo2PXjsVDfOE60lu4mEbwyXExe
SEyO34ad07avTYx+uO7HiJ5jhJ2NF3cOpzvJnJuNinMgvaelXS/oiJxrq1W24/gxlrGZaY9d+sYF
GNq1u7s69AcwjwVHoX8UIKNXxpoZlmYTCS4XPSiQ2KmTfRW6U/mDK2LEgL9H+GfE/y7TwrmOIayb
kB4g7cY4CDoO0W3xMoEEkdBLorkntow3CZl5IlnM6l5YT1hfnGgqI6WOfAQSPKC2niqnLl+Qrp4i
UB9kez0anDgWb6fGsAtF2w8BVKrj/ga0tTdy2BZ2ZPQYupkLMwvSXdNHb2g+vykG9QDiZwakr97V
IJXXZEIEAVW8r+Fxr4exOCfAnVZurRnMg2N7itqUkWJZxfALK1RUPORqMmY6CLqMohsfg17ILXGe
l+OIPh6QHbZDdquPcbf9m6+uizwPIlqZlxRysV7cV8U4NalI2EKyzfwEok1+wsWto9OUd/kH9bk9
ak/sJo7VuO7CKBWXcEUUigIZWlTaF61ILSFj9VmxLFDfLC/ruO0CWJiHwgyk39VQMnIG6+flYhHU
B+vVoF3AAvVZ0XJKAfFV6cVIVPvqfXgbdxvVJbxzVcHwxvWXzYVd6mVT9bkwQ5aLvGxGZ7GJcjF5
+GqgaSIEKKxDytpJKrYoCwMMDiowtmh75cfCV4s1cgqzuYZlhgoowjrKMME+k2QFuoysGr3d8kY6
ZTekUlY8Bg7HOG/rIcx5H+kUnDIlXZaQimu0QfPUHQa4zfygVpgNJnKGwbP4LL0yDhtZxLc47cIk
lZSr61mu9AGLJEVeQuuZYbZUBftR/Lh46R73pZ279W15DF3W6O4qvFyYpqC2HJKh6SesVtRellk0
p/beEA7GcicJrMTTagh8YYqCFBF0VX+m8ZdsPCKP6xdNsRnEMDSzZHIrTbyDtLN3fWv/H2lf2iO3
rmv7iwxYtmTLX+2qcvU8ZewvRtKd2PI8T7/+Lvd9OHGp/Eo3Odh7ZwNpoGlKJEVR5FqbMXolU4oo
RceauFuG1jmt9kHev+YTeaV58HRZzPY1fyVHiitWloSduaT3SNG8+NE5dHcVUEOt7/Ox+wVsEQBO
T7f0dkww0BLtmxvVNm4fmasPkKKOIcaJBsO81BmGff2YPc9XYj9+tR7zY/t76YjbT8f6gAkMDAdo
V8q6vGpvpeBjhnOP0A0Ljq8mvz+kMKTDsDf28QNePKLItXBylAlg2S0A8armIrbdh1HKHMvmtlwO
cGq9Qm6JTY5ByWHetEeGwmn9D4Q/uGfwP2IkVwH9yGRM5qJj2nhh80CqX5etSKWH5CBVA1I4cxm3
SnTcR6pqLwjdh9FtP35lw1U6lztd/3FZ5Aai8KlSkoOk9hC3bQulmKt7jfDyK712gS3sgHm78TPP
vE+/gH/7cUHMcCqPXdPDgHds48B/Ajz1qOoHWcz0PBL+WWPJj5DaxbW2hCPHIF4KAtKp/saynzxW
6L09uLPaTMlf9LjJnIRCb5TkDuyQ7Nub8QnjWVfGEWeKol61HWT/aCV5x5zzquUNhE0sODQAldDf
gpIfkwgN15jVvryl/58E5I806WQ2TNA52RXcQXxBtc8Lkr0I3Ri0W9ltjwHP0R+0nXowfFtHzjlB
24Wt88W4VwljY5gVHTvA2DpR/jRpplsAQi9jXwV/H3Bfuazjtpn8R5jcpWTZeWdpFp5YiVaUr3Gt
B24R1PG9YWIM06Z9+G/J1R+B0gktjCblNFxy/f0ypWvfpA+YrABbTLFrcrRdpgqBKgWlWMO72dQq
E9lVYwHuGmxP95QPD13dNm7RJIpkf/OQBOEdsR3C0LEuGcwcYZ5fm5GxRjXK0r35Us/i0Auw8V7e
te2WeDT2M6AVOCb/GCxZ2YiW4jkosuDdgP3KvHGXf29fxuPCxjDt8n3ymHzqn/8PPW3LYp0FlZVY
yddt0L+CnBrXyeCuvTW8wQeYtjcdFv6SZKcC7tiOLCtpkrPbrItjMmA1qT/twbuTv2j7JXqaKCCA
5Ez7pFjU7d37s6jS7oWFEYEqBE2P41ucednzgmWGQd0x9ugndAQ/DlcB5oMHz35XCF5s/tKyyh4/
6n0OKJ3/fUf834Hu4YNrrwZ902VZyyl0QZRc4jP0fMY0LcqKceW4ZtO6PekVHrd5+P7ZNrnM0XWV
SUWIbUtQRxPiOs/3DO2H9Ei/j/orrVUF4e1u7pVAycV7pjVRM8MqUYreg0yICWARlQ/zcfoOqNfi
Kt9HTzx02Wd1wrQ9/b+SLWUaeTpkBltG4frDQuAxHikmfzB2hwktZTfe5sGwkiVlGHk8JwLtx8u9
tPjSolcLWOsmwP4wAj245R4Ps6jxfWD1qESrrEZKJlq9GCObwmqCFsk/x8tNrCKY2eA2Q/600k6K
LW075NOgfYS0cTfcl1f1VXJTPiZP4q7wu88LqoKFkUZj139pHrnu5qFn3Khx+7fHoFffIUUdIy6b
kYPeDDnweMvvuA/MZG/8WR/7a3s/eh8XgJtlHlrbqfodVcssBSDemoBD+oAYmeP32HH2hl59vuz/
KhuSQk0kAjA/9GiLAVVddBAmenTbZmy92LRSfyq11Kt6Uf5T0HEId7hlgg1BchKhh0np2NhazdTv
DAYGSTE/XNZruxfD+SNDco5+NgKn6eAcS6tq+cCvmF/eozX+oCrXbLo84F+Asw9AQZ3JkJtxkhES
cri8/RD45rG/wdAIqELy6/+DMW5lL2ChREsLx2i8cwagmCcJ0xmOJCPYJ/cMkw5LO7ft2a/RD/pt
mVFfcMHYTrGYW+c8JrZNy7FNA0VLacOiYXTiIkaavVTAqJcD+z0BmvISSocbVXPLlkmuhUk7Z4rM
GvsMWXabcHecn1OAHHT8znHuqOr6sOVgJqrMFiasgBMt6zVYI+gTTNztE46RwTY2P9mlobBElQxJ
nb6LqyElkJHp9Y7bP5myn3czMVqrIYXjaMgyTHHFJrBlM48Q9MCTBzi1b5jvPHtN559pWXigLPB0
U3ih8aawjmX35RxiLV6K1AkViT4tFZLBq2/ZofFBmcPuTVxl6TEH1LqSCWArMTOBzGWD3gI4qaYU
kusmHGdCEJItJG83gH+PcDWJuk+56ZiHy8pt7R6FzaPtx/hIrqH7KrEehwFED6GGK18bvOlD8TAX
/etlEZvXypUM+c7VTkWBEmUAC3Ezd9qn5N65WU5x4MtezekxZegeSL33y1IVisnjIcQBtPcUw2as
NKmO81S3VzQNGsUI51a8WqsmpWJt2uWGYFCtwuBeZxcuiHR3KKd5Fk12lxXaSjMpML8IA5OCcUZ6
MidZzkeWmofamdzKBk1abuGxVv94GdVE66VG+FwEXCF2c/eYznVbB8K8ffZYVRhs0rLYMg/mS3lb
zXvnjR0s6kY5GGa0u6l8yPc9xs9c1bmztbQMOFo2t2xinpUFtDA3+DzA4G3jfRAvPcWUy3i0hWIH
t/WjBjV1ihKEJbdQAoy4JmldoTqF2K+nRxb5yf5/L17OdRK4SekONRCZVJXPJbmRogpYkrjt6ADg
A6qFFNREYhEQfozOIWumL2Zjg6u38FMM+nhAM43cMMrvWdmomMG3btInYqVgVuo2KDCNysGV1v6W
PTsH8Yrocj8+RffTTnynx/KXdU+uLtvuVifPiVQpopVlOwYWjx1cGwAUP2OuReyjnaZ7bwtQvOEa
x47+v0GxUHcvC99caADMLRtsW2eHe6hbTdYQaJwake3lha65pTY0h5wl9g3pi/m+rToL48+j8P5e
sgliBgvTRA4DR8NpcA2cPA7qirDD6GS4qITRo5F3z7VWJzs9BOFogt56I7IURZmt45IhlpumRanF
z44Po0uzrG6FdejpPvCXiVtauo63TIHQ3lVD+G1dSBnnDOkT1ylA9iRTzgseZGkeax8HpFO4yU38
kP3ipjuVIGknXn8fviHE/yK5pwIY2ogSDHmigcohMxZKqNMlxpB1MxoVuh/MqnKj7tfc/NSrxIvi
n5e3cuNIZmBktzAU5kBH+aWAOa3VtzkNDrF9JMmnAEajHf9BBGDXbROYnAQdq6eqEGaXCbGgSt3V
1qGoKLqFoqx3NWOs9pdFbZqIs5Il3bxEGutGxlBT/mDj3IH3AsjW1a4BcmB4IAoex60Qy9bSJD+Y
rIGPeR9qh7bZZ/foiHyINdBnh35xizOM/BjvBKpp2d/XzpmDJIoTnJoWke8tncHztM8D6FgZ+2Z5
tRfQsQLob/9oj98ur+hGugEhMH7bwFUJnnC6eaM2m5mTVtqht21XT54H8vkfBNjogWNoFScwklMB
gVbrQxvU2qGYp90QzsnOxAOlwi6Wr5TPJMSr/whZtFxlg21rmhgAKjW86b5kzXNl3kTGb9Lc1cDj
4UF6ULUYb3iVxcA65SDPxVEoe1XaUa6FdWEdqrT/ZZb654oCzcnSs69/vXgWQ4hChLCt8/tdO9tj
YVVYPLP+ZHfAGhlVh8zWuXoiQlq62uBloEUt9uc3981dnbslAl93wBgyLsvpPoi95lN8HXj/Mvlz
InlZ5NWm2eXMbVrCu2y8wof8bRjfL6/eRow9ESClDKzWNHB1wraDnu2L5H0IRr8oQDVIlQQKG5Xh
E1FSDBT51LB2xEYtsMTTHryKD/mxuEID6I2qwX7D1k9ESSEwrPjM+xyi6gYQRiBejg+DAN+e6bzH
g3ZNUj55IzOeO21QQYxuFW9OZEvRIml7I8+KFAdmRYNviWPQq3Ak7TFI+uZ7V2QYKijQ8tkXDMUO
qxv9wMgt/x92FeCDDCmvjqKHdHKmVRVX2rAYLGv2djfvKgel5IB54/QPqbzFVqKkW9LkDGIGORqW
Ou1dM/wpbOrV0bcAbWiXddqMJytBUpDM2mSIDbqYT4Z+CQD/dfzKMAKFlMUIpSgJdXA3R02M6rYc
6yvRpVazRJOsoYAm0tLmkEx9+1holrUrE3Cz9PUYKug4tlX7j1CZ2b1CmbIXFZwwC76Guk8q022U
Y2ubnv5HM1uyibiNGemrATbRAdUECLF28G0EuVxTqlogVZIkk+jmsjSdHJJyB/VtzSzv5iY81EEJ
uAaraBSJ+Kavr/SS7KIt8qytDJxraWa/FRT19YS8GVP2Re+KI85uXzB7FzCicDGFochk7pgvyQkr
oWSJYYkw9CyMec1g3usstIShzfey8S8B64JZykzuU1tbdrJII+VTEB0zDjQt7dEAupGTmR4eNBTy
Ni0SF6oPlDSGe8bpudMzQsEe2CGr41f9+N5OidsIVWlWJUQ6Vhm3psoJICTRSy/uGreKbutalfds
WaOFTJGizPHBpXeqSpwFwmrqCUtH46NezJFr8+lGy4tDRkdFOWz5Ynmb1rKkc8cctarPQEB0ILj0
75tuDHYUMUpxCdxaN9yGDEwtUKglVzW0MAi7BLIOY/5Ay8xNqk+W+eOywW2u2krG8vNV4sFIFyWh
DhlGMu91o76pk/bYN7prjfPhvxO1eNpKlClKc056HFZllaEdJdPEce7n5jHIouyemUP/dFne5iat
VJM2iRlpEQEiUjvwvvZmDD80TBHPVRKkFGAaIn3i2rJ4ovDDKr+xu+L5X5Tg6MxwlvuPfMLzcEyq
mtraQS8fu+o1zX9e/v2bNobClUOQv0OEpALF38VODBWCKbtOuv6a5ZFXm4OiQre5Un/EyCdfScs8
p2aD5F089+QHQ9vnZT02BeDFyXE4qqu6HMhsbdCKvJi1w1S038ug9uoQoF6XZWz6CvpWcIs3gSkp
A6HZrQhQVWDY7tx3mhSppvAGYKDE+P9lSZvarCQZkqs4TRQMJsWud/GtNg7HoumfL4vYOk6tlQgp
8gsAxrTmCGX09o0ViR9R3wgOea+5I+idhP1NE9M/HKXW0vpjQzCGJqQAUAgnmY3BsQ4JwD4aI7wS
QFQN47ugTXdW8k+JJGzaQtUOw3NEvpi2Pc1BaAzTTmt9H3WPiTMfyq5UbNWmUaykSFuVo/U2ilI4
aECqfRJWrpY6bmii546a+8tbtlXxWSrpyFnRYrfUy07NojD6wQymOPTbpLNvpzDW3nNT7+8ynna3
etrx6xwDhntdm5pHQ1DDJzytn60p03eiobpiOzdCB/ptwVwMKFNcymVE5aItYyssO8z4Ce0+iEN3
qIarJMx3Cq0XraTDFnK4YVLLwNuuDOiEmZeuqfso9OuYzr8jA60yOk3wBsXN8GhWCQaxmsI5DlET
3sW2DSaNyuyfWJg7qiCzkZ2hzkEcDOQYeE6RDbg0EpRrDA13IJE0X8s4SXdOnoPPiIr+yItW/0wd
M3dFoKtIbjfX2mEoGtElwMnTRqFh60k456EPGPbmCeiuZDcZgfkIMGslVOHi+fJ6O3hGwWyTg2An
+w0mi6K2iaPlqVT39PAJZXV9F1z1Xr+PjTs2etFe9Y6yVV3k+lJ4YxS56FkJuEfUyBIgAvvgu/VZ
EmK+Dut54HNT7qw8RFNyG94Xo7jKIwIITo2iXWrWLGThxK9N8yE2zcZlZpopjG8jEJ98l+TdsaWP
iJFT6A8OfS/a+ICinaLEuWFUqLhbbDFtG4V+KSpWdS5owmI0gfTjgfYPlP92akAgaLczuluSv09Z
uM50vKCg/o3htcXQVkmYJcKpoJ0e+gKNke9WEdKXsaSdItXbKo5weCrqgrpNGJ60T8WQvh/0tgtC
PxKdvu+wn0mQuqPdPrFG35PIvs3C8jUcjd1QUkUzw4eBSgZ8InzZ1JWOpAWi+4iXVtDqoBMEYq/Y
1zl3me6yrws53QTOthYEP774Pl3Nn+lPbVcpNnXjVMAnoCaKBytm2nLqznAtaLIhivyxD6b7CR0c
N0DBm7wo7AA9Ec318XKQ3IgPJ/KW71mrjGSH0TyO/Jb9qsfftL3WZlV5dFMnVGBNJIVQS+YbS+pw
GUa0Qz8UMTtiQo8eqGFNXk4iYEqwKdtf1mnL98yVPCl/J6CytYQNG7KDz03z0IyqcK4SIOW+OrdZ
VRoQgMddTD9cF7Mqrm1uy39UgNudboto8mwucI3zJxsv373lGsZt4KjGGreG//iflWLyJcGM9ZlE
FcQE6a77svT+pdzNGKhVMSh+M1PX2amq8ZsRey1Tioz5VPLEqiFToMr0Nu+WiaPoJf+J0XXxad5b
x+yBZ66KY287sKxWVAosI7LWoizAOcz1jnlWRYDWEAg3ADtGReIjBXxoWTR3YzXeFYP99zkz1tlB
UHMsi59dyNssjZMwgM40w1wTelcjjHaOzuzmTunGrHPngu2TWSF1K+07ESs5NyAprCpgCCZL71L7
QWxoPC7cKz0YNlWICttO8UdH6TiazLDqE2sRlkHc9KUU8+6yX289NZ/oIzl2P1l41xtF5KfCzb4w
4Gff63gmiA7sHqAH9eRR2G3tpk/cdlUeqVJP8vl5zIckIlDP0l5E9n0EGfdl7Zb1OTt8/tiIfNMt
wGovhgTKZbbmF+17xb92A913KfP6SXX52BpX5UjAbd3CnLZtyM2BKQ+GOl0ouIHdOHnDFzy27Jzn
+V4HsiLgKY0jzdx/QGo6kbks8eqssXjPxJwVkR/VDz2JfNpFHmcqVqnNjbIsEPE5wHA9L3zkBuvh
bxHwG97z+JpMiurQxv0XWvz5/VL8KkMggTQRTrO408TOJPpN25XPJQeOB+3f4ykGqtb8FZTVivvi
5pGwkisFsLQNaNMz7FjQWkCH/DYZzQEs8Qor3DyrV1KkPTJZYtbaEiZnoKG0DWhPCZ6oXliiwnxR
bdOi7soYaCnqLqwhqObdLRmdx7q0FLnNdsxfKSPFv4SDyr7XWegzzEoA0/dF+B/Yq0+qQZOtNmk0
qwHJDdVWA94kB78xysqJp7BpgOOlu/krfWRP9ACCtl+qzobNhcNlHkV3NICCvvV04bIGICztBFG2
g7b8wfDGUoX8rhDxsa6rvWlzO3KiOMPeLNNHXgpAEwAiBzvj0USRoN5Vn5aBAPZ+OQCqpEpFiibL
BtR1FsUafmdEgVem/e6/EyH5bsOKdDacJPJ71vYuBvaPwMIjChdS6SE5qulUaPIusHooke/jCChx
KuDx5Zw7Oyr+mMBHcF/tj2lXeR3UWCkLYC4FCih4xQZi2m3ShJ5Jjtr07fKybTvSSqDkrFlbjq0D
chRfWBy0LCOYx75q4X1mgO4W/a7Z8I6WV7diqnnG7RN/JVjyYM0oAQY5Q3C7EKTsiJtMfv0C/rpE
OxqPyRU96IDfuQnpscO02qfLaqs2UnJqEaZJohs4SawuPGjF/AUQ96qxW9VWLj9fbaXeVOEQESg4
zLjqlvNuIHhKA3jO7IaWDS6lrPSsfv5+WTOVVCmGECHKejQhlRrXpP0WA5SH2z7eQm+blO515/AP
4hywY6KPGAWws9rBUFv5VOSR72jti4g0NDcQ4lOn3Be0v9bH5LoSTPFwsJ38roRKpjNiDkd0I4Qm
3Zj4aCNs38OcBDuNlfojwId1PxsqdowbEXtOjqgW4EHrUFoDe5hFxL5eXoJNW1p9jWRLvUBBSFCs
eBnkn8YRLR9BrDDXrQQB5SAUevHoww35JWPI55A1VYdNLcQxtcbHrtbdpFc1QGyK4QYuMjpqmUSG
LXVyzjEGOOAiVQo3xOuiUT/1RJWHbK0XyiA4VFHbs7jcPRvrEUsHq4IUTZADN3m4K4K2VRjmli54
88GLAqeE44nh1Psy3nZV3yPn1uoexJipGf3gRj74YxVr/t8bwEqUPAcx5lNsTi3ynbILvgT1eCxG
Ff77pjZkGZJGsZlReU66G1OazoEFNkrRXBE78xM78YtpVmiyLQazUszGUBFmR04XrYn6LBwYTLkT
oeNpWdmhU0QAZmz+h2dSNBZTDH1hkg7/SZLMaJyGytRQOLKmr4U5v+aVEqN/y9DWMpafrwJwyeup
0ZZcpwc7Eg+9bHQXJDsAVs0/psKNjvToXBGVNWwF4LXUZY1XUrs8E5EJAhG/Kqxoj+o9BxP0mCLm
RwBEoqIAkJtmPOVao19dtsMPCFI5eViLluMi6GZCEUFh6otn9mI/RO8NiLxzB1AP2i/UJuihvgbp
2KOBvOIHwPI80EP9Q1Pwyc5K4TDLWNPUOmyoPXS/zUO+K419TbzyOHrjPscb395ogY+gGu3dLD7h
NRxve+BPPyecr9LQYVHVR77uT155JcB6Ia7Dux7bXSCpzT01Y+GynvJ6r0VK6511NK/7HGG5tfD4
ErXJO0nInk+1P05lcry8u1vWbBk6+j4QA4BtKXnMhGemmCa4YrfpLRVvejooktst518LkNwlBNLM
EAhE/5pPIFNr3Cn40aZfLmuxhN2zJVtpIXmHlhVWj1dCZNBhb96HVo4lG+1xP0cz+1E7BN0A8/iz
BLz6jzrk4fNl6ZuXOZRGwKKLB1OCrrtT55zaYqwNGzrq1zhIH+rjvt+be/0G1KuXJZln24UTAZN3
aIDGMDhe6CQ3KMrKrgLbiHwW6vNtMrf1rgyd8cWauwooz53+iAmlxhtJowHseXACfWcik7ouSW6i
qTikV2B2B0e22Y5XpKbhW5WWw22W09LnzZh1btXX06FJcrx9FYFt+WGa1t/NmuS3DZqbXD3uHVdn
HfuNqZEpBa4nMX93zExqL6gIBrtCUntppo9gVBPiMKSdrbCnRcOTrV5WAAOqS7XGQH4oGWw41FEf
8xbhl7S/SxtgkZZ4S1v7c15i3IIbPy+v+JkzLuIcipkRTAZQR05eErSbpygQRX44F8NDmHSWT1Fs
P9Z5By7s1K4Pfy/PRM67ZL6mfta5wGOqmamFDQ7Cu5bxO418z7u3wQoUfn+e7UKxtaDlwFkdKCOI
kjSjC2BJKHVoYNUNwG4BtrbqKgdAsgo9ZGsZ19IkD8lipw1FCmlhiXw+xiBzcg3m0n3OIoViZ/EG
ei18THhVRmp7lmz0KQU2f1AK30iH0s1yEN/HLLhpp1lV9DgjQ/qQhOTZ5ubGxEhfQ+GOwBKZGdVP
MxLoz2WWw9fmKXnQgzA/9vEYHFlYBXu8WYH7uYgU1nJelcU3MJglQjdd3uylwDc7Kfr2Sg21SxxN
5o0AKNyB7yDpij9ER73cpb9UZfutBUZ7tmNgTgDtzHJrQsdri4asE36ooXjQPqXioUhTRaBbrE/2
cvQ+Gaibojx2NupRgCxRn/Ra+FE1fbNR9k3T9jao2ttaF/dBnpWuRopPl11vUzHbsnB9wJD02Qhp
E/RNw3ghfAT5G1Z+tUjsoZ1Ucc3ciuA2QAswrb28isudNUnXGMAGbQQumGDrSWjgOo2lCpJbqqyF
GKfOnc1lbqcFli+nSM7sctdpn0Efq9ikLae2CSWEYKjuvLA4RlPYtmiSAbK0Jrwy562Liv13LXJq
F49nijx0WxqsHStnYoBPOvrSwkhF7MCxgba2c0SVAK4KaNM8MG0XpHOT4pxRiZPiY5NOASpmo/An
pj+2ESYRGsOzU6SAkSKQbJ1otgFLcBjBsS4fMS0u92VmYRmz1gBgQbK0FM7WQ2hk5Z73BN0/qkNm
0zxM8vHegRY5+a6cwep0W4PELufXZoZLv2E9UkOFw7W5hBhOxHah0caUW4mcoHfSOWyxY0Wwm2vu
LW01qaW7UaKakdkSxXW8lBqcA19MjoMJOqRsoU3Cr7WZXyWFhqH3bp7dhjn3NG7oPxjH0omG9ril
Q0uOgfFYh2lpiKUVD0O5gTk9sSS55ST67ITdP+nGONq6MUyK4LTs5uqkjsI4bIZ4gJtF0zeLD7hz
dOWPgRr3NKD/Ejn4Stiy0CthcTMBbwSFGj82Sb7TRsqAng5A9ryYVM0EW5EQp+cizcK7m3z1CFLT
KYaih4eBLMVtUvPYWrki2m7aBYYGHQr7Q8OX9ERQVaRsQYaLQGj8GoBWpo1IfrtnPVdkHZu6oHUM
jYNoRULeIS3bjMepJIJHaeZ7iNoWQXvm5dNpUwK6dwjsznBMOUrMfWtZFcPUtKGh/7F/mSvVeOXZ
JQq5BLqaLeQRNgYf5abjHsUsJwqhA82XnqVxeBt7G4+W3SGzMKKa54/ICd5Mo1ZlFJubtBIsnVZz
IADFKSrhozktdos89hkZkGa3FHDn85fL67iVWThIrR0dzdsWrr2nOyXwg6qeEJTMlvlJbe8GkQyu
01mDmznBnZnS307ZfrosdDNPc3QYooV5XIR6yT6yQHOSNrYEGit0TxxHY19gpJndRc8LJJl4Ac+C
iu1rK8ivRUoHWKznVERph0SYOMe2AztADj7kSHUsb9nlWoy0nqmuCYDZcuGPbfwY5vXNFISKA1Ih
Qub5iTELPGZRgumUcHpJo/FbVBQKq9gWARsE8x0q4fJRxUfHjA0Tto9rSr5LzBRUG8V3hRFsXRgc
eK+NOIRqi1w87odoTuYSgTzGA87BBKPErteTwkU7wFUfGQQMH80tWi/2Q6F/RsPR7rL8rTzDQeMn
Cv4EYz5yvM3DqXTClAif5A+DLW6m9rUOvhJnuimG35dFbdoeIBY+2imQqknm3nAtohMpMK+Xi+t2
zO568KW5Ydi//bUcrgPuBVUGYp4DfXJDc/Qgg1sRJ3jsJ+IGGN6fiP6341ELos1KzBLAVodiFLVp
1MVp7Je8sNw5vgs18WwNKnTvjQ06ESOtWhGkItLHOPbr3tFc9Nn9nEfznouicLU++WHXaFG+vH4b
IR8Axzh7lz8WzLZTxSbUsjOwysWoNuj6Piua6BAaIt4nDVrS3SgLu+shDxrgiQ4decKTB1GcmxuG
gnFlkxCwPyzjE1L0CKOGlFaHle146RqWvk/QvcTmb5fVPAeUYToubei3gO07zpk9BmMYkI6OsW+8
WqU3H+ZdvhOvA6Z+G7D7Dod5b7jZi/1jtgB4our12IgtyxwFwT8WsmE5N53SmsRhTGKf1/QtrczP
UxEqGpE/Tn/pvgzIDFzDcLzoDO8fpxuZ9+CoxLRi7Jsf1ZzIs1HQ2QlQOwJv6Zd4UBUizwEMsKJr
gZJL4FJYoFblLEe1a6cejzyGonywI/mRAoM9fIwaF30GyQ5ItO+K3VxKfJeUlfwkrCaShCmUXUpX
1GvcdnmKqHbGIQLLkjfchMS7LHLR5pJE6SwF0ZHRWL1IfJSwrqzZn3V7b5a/9UxlqBsh4GRZJX+Y
GisyA85i5AlAPtpVwHQRrrav90ubIv/JfsT7/C4ESSiuhgodt1zRRP/8Um1BsiwXVnmdDXPiRIk/
puTOaKq9QfIrg1qHy0u55Q1rMcvPV7G0j+2pJ4UV++GUgpGhfe8yFbrKpia2aXFEFMMGuNGpCNNE
M0SOgO0PMSn2EyKgG2hF6w48+mua28UNbIx8oR6GwQp5gsXGEFLIjTTxh0l7FVn5G7cNVcfHR0no
zPpQY3SASIU+dxnqJ03noSmsIPZbMGhoXhNE9nNTd9pdlZDi2CHkgGirIVrtWgAD/C7iOd1VcdZ4
URIAPqds4oM+a/WrUUxMeHyygs9VUMyYLarpVdVE2aEYcOqwSmfNsa201mOiHx+zPqHXQ1U0FbDw
Wu16Gib4mTYmz/lAbrthDF4L9JwfGK3q1xy/5mho3NqHdhFfJ+D+fUWHirEbiVPvCqckoEwHsooX
QpvK1YNCVW3Ych0L5ouHX1RSzmI8gLeniZqwX6zSN8wwARBXY8MuzqYjS0CmVXEVfsQ5GC52fy1S
CguYCA4Gy15c5i3V3OBuNNzye7oL9zY4XAA1jveR0l98F3B7r+mvWfEounV6r8VLwaKtR1hRXKFX
JXD2OMj9IYh+9JNxpQ3sRQuGRx7Xsctq5/myC2/6F4Do0Jm+wNXK7/mJlqI+5fAYiWTgjcAliRjc
DLg8/50YKVKg/lVNmoYwT6rRb1vyQszsIXTo8e/FoEKFa/WCyIRizmm0IE4XmJ2mxX5TFZ4ZfOIO
9Qahak9ZTEH24bUU6Y5bEk23M7Dc+nba+KD79gO7+Rk05E7PqqMwnYNeZgrFtiLtWqQUBqM47DAc
lCW+PgOQfiIcV2sa7P671ZM2ydGjyTSLMPGd7LsWfE6y70n2+bKI8ymrxc0oHuGXJz/0EEnnvRAU
1xqB03eBH8sDt2rcYXSLz4i66Mva2T7qzemx9pzdPLjNtX1VPoVKxtTNjGf9FZKzmwEBn8/i7NTn
12ns9i/EDa/ZPUhKdvRr+2otxL5K3Metd7oT5SUnjwWw0vrlWB7Ak3ZTjQYYL4Y6dPFy/2r3qIJH
FBs72iBxGqp91oFLMXK0T5re+5e3YTO+/tkFma8KW2NrODESPzFyl2Y/m+iO4Iyd6I+WNAqrOu85
Od1yGY0NpYq2nGNs+eCRQ/dsXVNwYZCbovbKA7lx9sltAg6Cb8Mu9PBXya6u3KzcqZiktgLdastl
ivl20NrOGUuoDOY9kz5UYXYIzFqh7FZyiVcugJYiV1nmM08DEEhGgkgUWNhqFvsWkYdExJ3I17r/
6+61ZVUBMg7kGJsAmFAKdaACrSIrW/TJfmfaF0u8ltWPy1ayGedWIqQ4N8xTVucUcc5BP/Y0NbdF
nf9mVfrFKLRbQ5S5i95ghWVunoMrmVKgEy3QuIslti68TI3fHpeJpeSgusdtWsNKjBTqqk4vyzDC
6hnza91Rf5w/VblqZGn5JWfnxEqIZAx6WDRFVRQQQqP7NK2ezLn8fHmLNu3tT6LElzLVKgOfGZ7S
KDqJfLBd3BnG5JGO73r6OveqOc5NZVaSJHsb466PO7FImqqHaSi+RaA9vazMVlQCMsDSuoTyxRne
MNoxI1KPDZyneQPy967LUi+BJRCwTcxUMWurEras7GrlxiGcAJ4SJz4bOuGloO7o+TS7c4LGVoMU
qdeUbahQcGsN1wou37SSyToNfGc9FGR1/uxwpM1D1Sn02rIIIFHiX0wfnb+2j0YdYOwAMkjxMP0P
aVeyJDeuJL+IZtyXK9dcaq+SStKFppU7QHAnv34csnlPmSQn0epp6750HSIDBAKBCA93qnpzXrqx
8pQoomntvSMEuDGGwkGziYLI6qTK6sjkouyKKLdMF655rf5TseXg9p7Yi0EgcbAcPP/4SPRq22HI
oFYd1oOTv83k586WUPtuYwgAKXV+QH5snCHj/C1OW/J62/De/rA19PY54+Z2blkrFTUbqY33QMv8
WYLqfV+5rUq8tmOuk4lePHufDTPSCgAvYO7dDImSRWscpI5FpGXzV7nqg3FURzCC2JmfDqI6/3ak
A5fHpbX15kePFbrmXKvG6IHfjs9tSRnkf6rjmPRfcgqRadkGp/8Sv4wFks3bSyvydX0MJuTLZgp4
MmDeIGuIMBiOJ4d0SIaftw3t5Hko0am6CmUArO2GAMNI8OCHChf26N3MJ5l65hVf5aCN9M/sEy1D
9pYezHP+RcQwuT0b13ZX62s1nV4McoyvOaVhUUxgvS1CCTwYt/3bxpNrM6uFrDJ7KSGegrOO2RHw
8HRx4f0bC4AVQEXCcjblF7yIl4YmsFA1wzkpYt92GsELdLsbuBN/THAnL4KiXBlOAbFo3JJt742m
5sl6/2mQyze7MgUJjcgU/2wXpvJmAunSkJVRqubd90qvkkeIuasH5oymn9aJ6t9evZ1SLnxDHMaF
hiL7pqSUzGph9z32gXpvYjawexx7P7vX/SFgb8knSFeI8ppt1OIGdVRNwDJqqpu2FMbr41SHh5pq
uk78zQR9b2cc+rmO5kSEWNvd5QbecojNug0IyvVyyuVgzS1466PYqF8WXTlnZhOo2d/3uuCTYYDL
GSw2ALisdvlozbnqZPAJtAsfGll5zy31l2T0D7Etl8AayK0gPu379cfg6nWozFXeymNZRnleYQhA
gx77UL+ORNSk395tcAxdyt8xH8Wu1Q06T7XtUAuOOaWNZ/CCGipGOp+amYSJ3P6iSvZe6qkIfLDr
He5tVDhNDRfy6qtNudpMTKnKqDDzk2kyALmLQLdEE8t7sQnIOwDK0G9DjrA6a+WSEXAHYxGNDPQS
WfvMWP98+3iJTKyibDe1bYtstMRgYk5CLUbptM2Z/tcda7BZXjiy2n6ZnC9O7IzY5bPlEkwaVuXb
bT9+N72vHwowoWKNsLlB378uikijnscF6cpITjL21ZEKsOVbdn039OrwQOV0ukPmqPtzOeZe3BvK
fTGpcYT3YfmGe1v7NIJDK/eSDkCVnIzWW+1QyR+QTru4exbQWtL0EfiPWADI+b1BN78bOQsqbhDS
hYTSdQAwyqwosgGhO3MSp3JzlUK1YjKW5TXJ5t7ndao7SW+652XABSXroFNWMEzu68iyDRS4teHY
23jrc4ZgyEBwKtEij4/pjIZTBtr4yJiI4+ZNBh1kkshePxsQ6mWL4Rps7gKTlsoToH2Vn1X64FcS
Z4OLJwIMSCYZTlCjTnewwNhLAZ9XiWD37VwmaLPyNzjwSOom+qVNZzZAIwEGMgWJ43wicufHg+Vn
mikKSDsbHSMJnDcaEgvb5NAuLapK6AJg+h81f/WcQJrx9hbcCQpXFlZHSSpKpJtTVUVlfW8YB0li
Lhb9to3tPC/uiks3VttFG2RzsOwcoKSoObIT81Kf1EGh+PYjVwLhivM09QrLjROhpszuEjpo2+qI
s4DerWKtpqUddNNgu1NeQJbrZrKI02DvskeBCa0d5JooPq8jnrJo9dI5HAPnDb4VVoXbo6IX8v6B
7FPFlXLXOt5e0p0bBDIfHIOEIUhMTK5WdGn6zklkHECtK2u3cVJwbCde3p4J2Dk9fUzOvUMFW2UH
/6RcGV1dj7jgVacbSAmhyxftk+4p7nLIPpBzAqUAO8pfUMaLRHnN3v4EuRwSGj7husEXNig8WJaE
RIq0ho9qmJc7SDcyR3Dz7+0SLtgLJDwgKBstB6OfatRr0jLqLfNgDQuE0yaBie2AEWdHBvE6Wi6c
R2S9E/u+qtt6BktbbOnjvTPUc5jFRePqiN9uj9DoVyqxXWXonSCxJeKZUu+8LnVKBb9kZ011PG+B
9gYLowJFyuvorREySXaG75hNyq9Gj4/2YKL2MRTR7U26nbvjHv8xtGaUgLDJWA6djFQAQOjICLNT
c3Be4jvluQs087ds6XwAhajALD/S69sJ5Xaufgdc7yYXzhdSzpltckUBJZwyf5wOfKCiC5InMCeo
1j9QMdxbUujJ4z0DwidABFfncZTjtJsHzsAXT49NioFSR/oGztJ/8Y5xQOYJfLSmOuiiXH85WxuM
ucYEZdTopsdM/aDNJEoXQEMgs3J7FXdzE9Dj8tILd2qN6iFE61Ins3Da/QLTqUGTBqDSbL3cB4j5
nqU+dMld6tcPn9FGgZqLCFC6u6R/7K+ZkZxMKZbYzqpIAuusVBWePb5WlrAvv7dXLqwo1ytaNJWN
cWOMThb2cg987kmHeLBgQ+4EF3Dg/XclLfXaRl0XKsi/NQSXdn6RbHruO9EQ+E5Ogql8JCNAJaK3
uW4K1P1kLtrEc9Wu+qQT9jhW4Fsw4+SsdpBXv701dvyBMbzMUCcFzHIdPxhWSEGnM4nkvgiGunBr
9uO2hV13AGLBZWriRbvG91K8w5aZYp/PGoiqpNmPkSxaVPfqWKSLxIPdKlgYMkaFLOjOYfxlDeqV
GtoYekeTSBlyFpIKHSlgMBT16yCzIJORQrYl6NugBCVYxb0a1ZXl1XUKPJs9QSqujMBu/DFZ3KJ9
ah0IkXIhOlCVDu6MYfs+WJx/cK3u5SxoU6G+CQp8EImu4TUJUwci1WUF+NXgLz46Y9DJPgxQV5d9
9jq+p6K7gG/yzTpj4lPm3XkIXa7ysDjJ5SKX4/J3M1D3Sn94x3BkIEVNhKFzwQNlJ3YAB//HGN/B
F/WeajIG8KtjlHixDmOSebjYY01A6r+XDl0ZWQXjySpYh1J+FdlfkhcoyPr5a3fQ7idP8aZIP88H
IV5vbw3xrgYCEShK1DZXa9jGOkpKBXaMfFKBmFOZmwSOx+X02Gek74Iccz9t5/TbAD6CJmN9NJY8
nvHAL7IIhZjOBeL+PBtL5yrOknnaon9h4E11TT391syq6qEw897H1Wudz0/gvXhgeuaDKOS7mUtg
pxVpo+xECKBTdGRqiHj4faulyMplHo0WOYyh46yUWTBDpHgakYg23u1YtBPtQBWCEjKYtBGL1qsA
smbIipYom6TMvrcmNMxjVXDX8uxgdTZgAmJYAOyBA3Z9GOdFnZK0nEowXtCo0udgcjCXTNWzbkxH
qZv+hUc4hbDI/9tMT6hao2ezgldlrozvkp3/WKz25fai7URVBO//mjBW7ck0Qf/YUnAAS6s+z7UO
kdTUX+Soa3uUutAdjzN0LkX0yzubAlbBNIR3EbQX15+qmfEPxltAuN0cy1l+UWbdX1CAd5iItnHP
P6TwyJ854hrVvFWAqds2nVWnjCTSP03m9wI9G0V/NvSzVmJusldcI9EFSLHtRgQXPpCKHMa+M94Q
d0plUY6ITMYuimPUsQFoFF1K2xCDhxZ6sHihQCsQKOtrx5wsJ0Qy0e3tQulRDbLT4LYhu9M8cIP4
IpGonSsQ1jQV2Sx6idtW4mwu42JwOIqpznPolHKfeOOsTS6b6jKgmjEfylHKznHblN5c4qnbIzU+
ZH0m+WrVZEFmpImrLg2JilGdj8Rwqr8+LNc/cXWV2OCKn1IT3c6C9F6qA/rA3m+flZ27+NrEajN1
Dl4s8QAT88myDsmhOKE+csZMCQPV0ufGGz7Ygvtxu32vLfKDdHE/kpxoqa7AIhurQJ6LQEWDjDmF
O2EuLYekVVP/IJKIEGx7PDGWgxYF1x7DtPE6ZteYuus0rcGLYmrTY16y7pzKCQHPE6TftTIXpXbb
sHptb/XpkOHQXDdRXQV5Z+wSa3oELhscpHPrYmY2VE0I797+lPxLXQdyWMTrDyxZmIcE5f/1ugLS
NU05MRim7/pHMoyeNZn34DYXmNldyAsz/BBffL52YpA1sEYaqQNLPbAKPRdFXXqTNL8WMfn7sYRr
p7RrawXm8JZKGZB1GPlxpjGEoA0oTCU6EoMKbaa61Q656bxVjXTskvmHQuo3ANuOph0L2p47IyDX
P2X1RQd77M0FUGUUErVQBeNFhtrhB6AHX7R7FYR2Hg2lYx5Jdw7xRCxCu9+W0wqA4R9FhfXlMuv5
YjEd31Z2WETYYQYGtBCNke9+WVwrSF1lc9u3JkmR9y247qO8VF972T5bhvIkTezRSEUgJZEp/veL
TTTTQuqXHKYsAw1yZXZ0V7d6Fg0V1BKqCQ+u22djJ+bg1vrj2upm0TLKamMsaSQPMgjEqBkYtHlN
K/qhs1veBWMPzVTeW0qRhbct78aBC8urh1YOPpu6alGccXSQliTNQW9zsC6mnknuDVvUOd/fJ3/8
5Otwsa6EpGOKTUQjkB7bKNoDJENqYzqkkImNbjvGt/sm3ABnZit4h2+bvhVIdNQqNiiolU0w8jnV
N9S/RdVCgZE1hZ3a54OpjTACAZXHbsjOS94J/Nj9QH/8cNZhcxzrQuZ1wkEeAtDznRf1HXRWbgUh
dq0TBRGee95YNWcVPZN6mJwS8mLRUpDJy2OcLKhyqaBTZaYrj2bvzpmV4t3YtEGuNYnfqIlIuG9/
UR2ODQB78KZemKtlVVtgvkAHk6iuqUn9QwMNb0Ho3jviqKKYEN3Bv2DhvN6K8qLnFVRiaWTj4Raa
vQWibzjaV+jWIe/6eXs3iqytAgoFX0OiDipFToxu5fQ8FIXf2l9MTfABt70P1NIuvOK76eKAOUPa
NLWK46zE7dFk1pfWsgL00A9xXp0sQ34mi90I8mKRb6sQwtv1VG4tGsX9lHh2pUvRklOorIPO7xCT
JhHc8HsnQgN+REeRHj95nSqhJQBx4RSqlZoJrKBtuwAW4YU9uIoW6gA//Isvd2GN79aLFa1Tp8zj
ccZrBoRjA7qoI8Fsexy2kpB4cS86amgHgqCAU0mtM6S8Zt3cNEAH6FHS36U/+hd2KoLYH9zS1T8x
6bH98Q/w9zyArI88R72jU4ZXzab10lmdLtHSZAAXT3fN4+RWnu4Ccf9UnkQNq71r7tLUai21imJy
y+Y7xck/MiofJdN5qNGlHrX+q2oNz7o81Pz2EXH07T0jUBDhD18LoCrgcq6/YqKaIPogKDNntieT
SPdognI99bKoroLer8tjFYrA9TtFMMcB2wKan9AJ0nV15W7fkwWkHwvPyOrBNcL+nkvmTCf9bfLU
kIb/gBNh5yxemVxFtYW0cT9UMwDJ9ms5fCqYeehlyW8dkdrpztjGtXOriIYWqtnpBpxjvwY/O4Bj
24sP6VfZr/wkFFVI99xCBRqTvxwSBzqm689nGw0YKrUeA2CmeVxs43s5xnfVKN31feHfPu87hxD4
R/SPoBAJDal1KptCxmkymgW1JlLXmDQZ7422+OrQUlAi3XXpws4qaqZax0xl7AHgIrl1YqXceUkF
bWGmpW1QdNYsiJp8s62OOUokGKBGEQjKYOsuXJYmLaW1TCOT1WGqJ3cVI8fbS7fnEp6woEOQAcrY
TF9Idl3NYwXoG5nYQyehM4BoFuq0Ulxq/b22Gjosl9ZWqQooXIzShm5cpN8rn+agjwA/BgvT8+LF
rsXc9F/MD18bXL311HhxoMhQ1hHFFeBaTv4oy13vsRHCILcXcvdwYYIFJVw0w7dTt3GT5xnGpKvI
BDzE7RPNCBfWD8ehwHRUrJYQ5B0r3QPSnEEGNB9ciaqfUZvQ3SzT8uD2r9m5bzFuig+KApu8nc5d
IPQia4tZRWDX+DnE7Gg60nfIwb6ZXY7oXYV/b47P7+B2h8GNWknbzV0/aksdFYt9Vpr+pKvTW2dr
d/3A7ktJ5N3eeUepUgXqD8xrm1auhIg5zrh2IjvR7uvZfGaTCQBlUSSCwLK3jBeG1j1bqZ4rkrdT
HZWyzM4Z6YyTXuvOvWl2smcuVuWB+F40ObR3JNGjBucfiMM4N/V14HQUpVaACgGEaW4Cuc5dx8l8
OcYsXS/9i9PPgQWA2GJmdpO92AVrTKuW60gx2pBKKEJKz5Ohu0OSCTbk7ie7sLQ6+breg/U6xg6Z
xvw+i23P1LuzqU7/TzOr897kVI7lEQ6l0FjOWXPQpOwRWvcCMztJEbq4QBFAOVhTNv1c5GVp7mQN
9kVmgStJb0bIY9SzO87195EM3yctfUPYOeN5ItiR++v4X8vrRkTdtWljYWYEaNTYS+Qxc4ecPEoo
Qt4+0SI7q+RLs1KSgeevhqJDbruxYbA7p4mlIKvz7utfmsLoDVecAUc+8oQNTV5bGH2SYqA/SuL3
FJRN45fBFNSHN96sTPAjd/EgmKmDHn+m0KipHrvlLFnt2e6IgJBnc1vDCDaFjjsOMQmdr2sjRlsn
XTrhtl7U9kuDoSt30qq/rnL9NgKOf8Mx8O74Dcq68KRQKiINJVAyJI/jpzwBx7Bj1tiErQ6Z31Ki
gC/c/jxbnBfiOWcVBNGDjUx83emWU8yCZsVMI6ur0S1V0hC63++MaN+wFmHhYA52rM9Gmb+Co+2M
syB4H2+CMLdvoVCKYSI8edZvx14ZLUomVCd7lboWNY66PYA79OuMlJkqjmDj73zFK2v87xcLXKb5
ELdD0aJ2g45F02qo+3YCAOnOduSjFFhSLiYC0YZrG7qOspMxorJgWFSJMHJWuQsoC04Vm0TDbZvL
hC/ehalV3AXgiWn6wA8XEpAleZplFQCQu+qvRQ5WdlaBtypZAU7vvI1UCvrTBHxGdBaEvi2Ci9tA
fUlDfQnMwuteHhllp5eKHC8K8NXZvypI83Lq+zx0QBHd+43pAjIaOH4dddE/YN3nS3WVjeOOBEYa
Isyc/Rd4teuvJptSmzU2ciol+2CeqgBlSn+xwrENrNPwZZRdEfnNduODWIDD0WWAedCo53+/2Io1
c1pdK8w2AtPm127+thhAU9pp0C/6sQAZ1+1zvt0psAbsDFxE2qiusXi0dXqI1KPzCByuqxoPafOk
zcdu+uvTDFovLB+ojKH5u0F2jXlBlsqhPZC+FSDx1eg30AJx8dR/LGf9MJam4BG1PWwwiGMGYnrO
DbVGd/UaU4Y4y3uMCLZgiX+162e9f7+9dpt8AD1zNOl5AQjT8hu23B40NxKBUDdkhauTRj85CvR2
lx8DmV2N6ACH/2La4bbJbXlkZXMVqNggtaYJdvwImlWDP/n2xyzxQJb+ix5Bgf1PHlM7+/HKS77S
F/tRWswatfukieS28fX6MM9f2vinOZaBLHqW7n40cFICGQq86yYx5QVtu2pJH8VZE6U9gb5T/s2p
RaQx22CP7wZALxqcgMJs9rzcFE0MZqk6krs6HBfrpBSjINZvWSP4d7qwsco9yrqUQa2ClJRkrva5
85VweQSHFaAI1c8i4CgS4Oo1Dzwdvnonh7LfRCLWzV03MY2jygAw47m0CiSs7dU0qQy0xursHe+l
TxIzgtvbcVPEhpeg3gHo0La5PNYqOCIfHuVslrCSlIyTTzPV8EGlG0exrRNfn5OqA9ZhUU991y7R
bdvbpzc3bgHsjvgMMPHav2WZB90cbKTjd/VRR2BG5e5eOxkeEFu+qK61nTleWVtVgQpTa4gD4FgU
D5lH2IdFZq7Wg3FFch461nmUWRGYdfwu/3jbz901xs0HZn2wl24SsUbTK02r9A6QKtBkJQ+tnnhk
1r1k7g+UVehBikDTW8Q79/V3Ow6P0S1VsRFrMrEnpYvMJvOY9QDFBLeyWDDN35OxQDGj9xd0RxIa
LjX9LgFtUXSAt2RfO6kW7LC9kICBcgzQ4/JAB2G1iY3GTBizUwbBmT6iDnkmTD1Jc/r99iLvBblL
M6uva1XaXCV6zqJmVDIXwlqTVzV1UPf2sUvHEFn2j9sG9w6ng8QadNAYmdsgV+1R1UrVLhmYGCUn
c6120l0zK1QRMdje+qEYhhyKP8PRObiO3k3fWg7VrC4aFBNwx7tmtDCiJLjd97bohZF1c9UYaDqA
uKGLHHqP+q9X20PgxN2h6bUwazGwLn2+vXp7n4vX6kGjuTdxqBSzUZukY1Fbg2UyhgbUCI5HNfNi
+WmwRD2JnXseGEAAfjk1/nZOUM3oXA0DQAWajfPfI+04DknOJper6Z7nlpi+DP21UxEXGghsUZcW
JDN7BxL3lI48Q8G33MwQO5D8xKgyLkbOQUQJKEN75lqVm3nGlyx2NTAP9YWXUk8RbNMttg1PwEvL
q4MxjEVpVmmNfCNacGv5KSYndIC70EIwYXd+k13NRvatHG9/4b1E58rwauO20NHJO+izQdtMCVv7
bDhRHdKInOdQ7k+SchRPae3sqguTG+H6eWqMJqYwSWRgZOX6voRqCZ5pwaDVJ8g6/G1f+2ppNwL2
ZZ9QOkM1JWoSFK7ywyIHWvMzJUUoWMqdWAO/EGsURHVk+jxGXGRwat1gypZ/w2x2G9XlNKXgbqGe
/jnzzDagT+aZRCJGwJ3Ag5lgNIBQHAcR4rp+kKk6y0nf9JGssYNZ2s+Qd/RLkny67ZzIDPf9wrci
1pyslmBmGmdMHTegpPlMNVFreSfAXTmzWsEunvC2sbGCcaUNz2mmJacY3JG+NTrvdZp8ULv6UTJs
Etx2Ttt5nV3ZXWWR1VyPMptw7sksWZjcVs9WD61z5cMIwZuWvVQmWPGT+JOWM78YRpRlANnVlbum
Mb0a44XT+Djlhpsq/WMMvLIDQp04Jl5TzS8Q3zr2gxmV+XKC9GLYYTKxtcxj0j6MuXVuRimywcLU
9iYYdQe/zQyvVFpRYNugWPgZuNglq+s9ZnHVThPehe2w/Bj19pA02YlMi2fo1Qd7ce4cZ/lqqf1j
LZeC47dT4bq2vQptQHGhXUPwUdUJ5Xa9y13WGG+NbRwavfKnsfGTkbwONvTHrBwtpJEJSof7Me7C
+1WMy7RJltFJ7CMMR/ZBdqjDLJA8jCWkHqeBzkJRbUFwWvQVoF1Cg9SWAfaOgLIC4y0Aq8CvQk+m
awQ0Tv+Ha6iKwj1MvK7VLrSiKjV1xIelzQ+pVg9L+4Zr1J3sz8rMwNeQupOCMen+qcbtKdGf4/Lt
9tnZdRUCGL8rDkidV2sLsFOrtNBIjUaoSitW7TLK/K4R9Ib3/fxj5vez4SL+pNkyJws301AwQKsB
/4RdHcSYtQLZKiQkUremgoC+G88vbK4KifbU1zbRhz4q6u5QTabppQ34xm6vn8jIqoSoAMwF/WYY
WdTisSuNd3PUBKMAW9gFP/0XjmjXwVuriqzQWN9HZY/a3uTniZ8Fzgvzp9ldStf52Hg5E87S7z0c
r8yu7oypiee2XfDN5u5upAuwQgTCB4Nfj5prjq91+soATtIHze2BBplwqdxe2t2ojpnA37UpzOqt
gp5hLJKGmIbbRB1OXVc91wPvUdQnlU2H26b2v+IfU6sYB+EtZrd1i68IKhgFhSllEFjYc4bPOMIb
mdN/rJwB13ElZ1RFSFGeZeWLbN0lFvCpmeghsxuuNd7aBhsLH09e3cEUI+RqXS99pIx2QGUSKloT
AG75YYQEktvLUEDVABOyp8UtleQkpVQU03jIuC4FAzcN4BXEwCGXBp+vt6sxQDnCNMcegkR4S1n9
h0oeztY8ggFVWyITD52h6n4lrIuWzDw7dDow2h+10v5MkEwqmOEu6+RYVOODYcqf4mIQNm32rtPL
X7ja2bWW12Cjw0uZQBg8UenkDjF9gmbrndQXz4MGhKFR+MOYhRhLFpS89iokV8uz+kByV9RTbU59
ZOYg7GPg965K66SVzJet+Ilok6/YLChNeuqzSXCV7kX7S8dXiVJdSEWb13Bc0r6T5I7qL0oZ3D5K
u9Hq0sZqp3clGP7kCv6NHjnGEYO6KJ/Hx12NQl7lQxGDeKLZItGWW51fex4x3trCZk5rd5J/Zv1L
bxiubn9lrPbysfdiLfMFju4e6Yt9vro6GXTDCpooSN3Jw9C/D8sDlA4Ldq6nPKwnx53rO4VyDPpb
bH80KPXaBd94eiLSi+CX8BN148St+UGdKZZKrcGZL6lrY7bZA5F8mHRQdVAAX8WijwehquteyLz4
zGsAYpv1ziI7uPgmS42A+Dj0UvLxtl/7X9WCvCPQsegHri7wXM4IcM6ImUCUuZX5OlvfQCAIkRNk
RdVzmn7q1TG6bXLfqz8mV9f56JAOAsQwmTAES611B7IIrrVdE6ApROMRFecNIQdpLGucCxkBOhmD
FHTQSSy6BAQm1tkWZQsksiqYiJFXtcpHyRSlJLt7/48T60776AzaSBnWibNuAFZIX/qoinCbGQCf
xm7lz++L7kpCdW+R3dX3MctJX5iKMycRyR/l9pAZsauS2Vsm9np7K/CYsTlUFy6urrFEiZk2ZVjE
vmjP45J9hlzB0+QkXmoyaD6ijF+JKDP3Y+eFTf5hL9Jk5KvWbKSwmR8L62yFy8H2tdLv3DlUgsI3
UbwKhIPmot2yupA0KMOyAtOYCNgp/TwH5kfOyDwz33Sl7sXwilDLXdGA1e7ZvvCUf+gLTxNqDcmg
I2TZE67fWO2iue0DyAf4TU9CZHqe4qB1Vqo/bn/V3ZcIZwn93+O3hsMaILTW+OxpVIJ6Gnh+PvQK
9HJ+Z7vQ2+6wZ6Fkd9umaCetbietBQIvqfkCFyDC163OLQzwrAxyoE9fUKRHXqSEt00K3VxdTgVC
gCOz325y9oAaOydM4pP6ufdn3zyPh7kVxQR+9m4cmN8IhYtPmpLWyhYCk0nls8XTveWtOFmBnPhz
iKyGvop4sUROroUgsnxOC8q/ZRtoIew2bu5XHni/jAZF18Ivdcy4CsL3bgr1Z//87mheeFkxtWAV
JFYgCZFEUs4+lLkhuRT5tCCR2kF0II9GJR1Ae2hgQbPm+ogYVl8wgyLWDZ/KH/1pCa1QOZi/JJfr
lTjeoIdW1LgQUThaECQM/5qSB6/OS/OrXTs08mIOCnKqKg6qGZXz+Qkc3Z5gn+4GHwN9bExHoXC/
Jn/J1aW19FYD4oH5fYDqtQm2EMkzHB/acJOXHloMXoa2YG13rQI0gtFkTmm6DgKYQ0zUysH1Rcbz
OOouWLoF22T3orqwsFo9RiwdFQFYYBXC23JvDpVXqGWA+rLA0v4puDC1OupdiwHhGg/lSJajJQTP
Xu/nPlpmrU/TQA+rkKhhf7j93QTurc86BR/HlA+wWaCpg6luZf5YNeBvLP6ax5Tvwj/OrY+4Qaci
oxoM2eQ8GRp6yXdT9e22M4LdsD7SoFFXC2LioLH4rsbEQpx/um1g97K7cGKVSnTgl7QyGwYc+ihV
/WHAAGeevzrF7CVa41ZV/6QkjuhoqXvx+MIqd/siUjVTL4OqF0vXV7+s/LOm4u7RX4sKw4995ynl
a1zhcjeHwOq/xygg3fb5NyRqcx2YmP7iVFXAvq/SimWW5x5jj7yyOA1uY0j37dAcSqkBNDeRf1lN
lT2wjmAaoEZTtwC5JlqT8eBSKSlACZHh6QJhKk+JtQeT9j3+/3CntoMZpAo4CE1dUnxpXIbzMtER
pXqj/BgTVfleVVTU2NwJ+SC+AucjkGaoaKxrpHrVTERj5QCCYDskjf1ay9JBL3PBmdqrDFzaWaft
ktUj9VOKIQKJZR06pDiWBXO8vFO9yakDM5M/lKSJ9MQ4KXUsKNHygLT+XHAOau2QvJU3sy6tMc0L
CChRZE+tszp807QONLNnKe4DQhQMvbzf3h+7YevSIN++F9tTr0ogY2MYbPzB796ID2TKQXdHv31r
vPkgGtVT90LWpb3VIcRkgplSA/Z4czjN3fwHPdX60fLk76NvlC4JGi+BIA1SbQ+UfiGvUmBj3Vlv
2avo/vl9wdxa7dXZHAG66wDP5ZnLGLAH+b7Gm/auCpZ3KOUcpVPzs30zfqbPIrDTblH3chVWp7Jm
w6LKEwwPoezFv5RDcV941d18R8P6vhWVAvmabtwEFtsC6RpGbTYveKQ2NGUL8MKhDRIHzieIYcxj
HzpQuSSRIUhBdz/xhbnVlhqZmrVKBucK3fpFWzWwBy2S0/GzU4jkw3efahxm/h/XVtspkTHmDwYa
/gXp12nwxg/LN0Cc3Bb5NbqOBvUkX/hU2zuk6FFj6g2zFTwaXZ8ZiQyzJS382p3d2SOqXz0kZxLG
fv4NEVKVwnc9NA8FKmwJcRURteFOHDQvrfPlvzixvdONqaHAOrWKkNb0WUvjb5X69yBzjPdcOLnK
e8uWYtyPX/l6Qw0362JQTuqzAIuzt1UujfCVvvBFykCk0vz2xc4eU0qC3LBfqUJDY4k/3I50e+kF
chiQuHGd1834P+myRmM2/2iafR4b6NjWiWCEY3c3mtiMHI2GudwNyC8tetCOI43mDH/JGXNz7Rhk
dgAi6VcbyO9hiaThsPy47dmuWQvIUA6bgtbIegaT6BiMHCalxWM6OVS1xyLn96x1/UIeDA81wW+i
Su9u5Lw0ufpwQyLnuUMsHsZlj/woTsYhCQpYpcfZR4E5JAC4S0KCUqGrqyybDEoqE34/cp1XYEO8
9BXgogpikcbJPiN9Sp9Fx31vj164utZvM6neYOfA1WVM/XxoAZf+wZIHeRE2RHYtcdpSkN4B/LJu
Q09GXDHIMPO7OI6sELPkWZC/YtzoxIv2JLBlt3gknuiJuf8xL+yuAnbTdBhlcJDxgBF8ClXPGdx8
8FJvIKjiY24fsFi/6tEICbKwf/93e+nC/CqG15luZp2WDr9lyPJe8cexDZIOPQT1QwKIgRHp4UBY
61k2c2lzgmiqcA32gqp18RtWmUCaTaOl19UQ2fkIYYMaHHY5xIJFesi76Rb6jpi+VUAxD3qE64Cn
qtq4tFI+gE6yONSS1zWTa5FDBhJQM6yjITm0ZiZUKtkFxl2YXQ+JyjEpbXmAWU7ipKfHbP5cPhqQ
V/AcSF2rvnpwiiAnHVAcos+79+qyuIQ4uqFoE6z7kEBV15bEhTubMgcU+JOd/0JL2x0wLm4nH6oZ
LXMq6K/thHrI2IIZ3oAUDOdtvl5kQ2MSpKzgbWr9lOZjmokYjPfytysL6+0yJtANNrFlR8k8Gmnu
NeoDwc61dPaiUzBfd/SxsJUIEsQ+KDVdyYnf/j7oX/2EVRISW2UlqxPFM8WnXyHuaXqWfrR9cMAE
mJ+ifmGDE9EX5ZK7SwtBdMiQoR4GoOn10s4UoqV1jlChZC1gR0vzRZnBTnbbt30jUJICTwKX1lkd
khQkqHTkrpG8clP4Jtkfb1vYu0cswNT/Y2J9IJzWsW0GmqUIXC99MAfjPfMMy+1DTKv+D3Nfthy5
rWX7Kw6/0815uNE+EU0y50GpsUr1glCVVeAIkgBIkPj6u5jlbktpncrT56kjbIVlZSaSGDb2sPZa
KGWg0YHeXLOzHz4WyN/RLIIWLZSd3s9dxrSaoHQzgASpjVV7I9Trz5/qg6MWoEMVRJIAT/5dptJR
hmFMEkbMaA6OOhri5BZ2TAFdotmG4z+lihY/H/Ijg/YuWr7YEG0zVI0xT2TmJOAbDbfdbZb6qQcc
qhePiwY69v/GhfxuyIvrygqk0/g95rHg6zoiy1qfWqdZeO79z5/tg+t4Zsp0IHAM+kQAUt+vV2dn
fyYcSHXf3AHVHJsz+P2aXPPHU/hmnIvn6aXrhcOA55FLUJ5EUGolJ/teJ20MaqDu/l+Q5P0AefHu
yS4MZJkHPXcrbBQe5p/C0ku5Z20qdU8JugcamhJGlq0EQtO+Wvj5IHYCsTHacEyY5rmv//2kZp7y
isyDAcmf/NUEDJpY+Sd4yRJc2PFUJfWDHUPxvI4ROkFWQz//fE3/TmcIVRTcQ8D5Ibpxg0vbUhFa
tZ2YzwgbVkOuXnTjyrhV1Wvl56iSgPzb8r5ljtiPdn5s7SCKoREEqQZDLCDwtS5z8RkZk9VUsM+W
CK4cp9kEXETqb7/dpVnqCtNljsLsoFY1t+oj6NJCorkyvxKqfGQq3kxDcLEMtaJ2O2v4rLqwTaoW
DlX21QqWU3BHBLgVUAQUnXXFrF97uIt93hq11Nh2mPaC37ZRtvNG96HzRHFlnI/8WcwiCGnmpLVj
XaK8WOQ3weRjoNzvX6nQD7XMi3hy2yUSsWuPNg+55R+FGeiYSfnqZ62f5lovaTXeuhNZcNdbIBed
iqukDB+alDff7DJsmoTy6Wy6ApPHrbaAWO4XQxZspvKKf/DRZKMpEd2euOPgd81/fxNZD7xyQ4Ni
jzsQ5dAmWQdaLEhEr+Goro0zP/Gbcfw+N4NpwDhtEwOHKB+A5UbYsA7gVyKdxxEuLcx/ARz84Q3+
9gEv8hNNoz0RVhg4g9ykk8dAipiPxTI/VDEwR+YQ91kcqfja5fOhtX477sUSVujfncIS49ZP6BxE
YOQCYoQaWQS88GrO+czyWld29Efb5u2YFw6RMplFGo5LVvAlHyDpAgb8AlOr8isw8ysDOfPF8WY1
R+F0w0z8syq7o18clTwAT9o11/g6P/KE3jyPc2F9KqszxRjCCEO0LuFgBbXVFfv2URNSiKoi+sTB
egdm3ovtUULp0jNy+JCIab0sZhs0dqEuja6g7r5dNAOyMWZcUPRgJT+/YT6YwncDX+wPZXowqRBU
QyRJ4pY81goUDbbYIupPfz7SB0fv3UgXuwJcyiFr3G62p3XM208k2hiud2XrfRTqIM2J5n4UkQIT
DYDvt8RAMYqPbYGKRKr3DqAwHS6lxP9mLepllURX7NYH/sG74S7sSVDntfBRYFpVNU2k43/SlfvU
18WJFnrtTeRFBdeAex/chRgScEhk7MD1fj7xbzb9MGZgJQWhxqqTHri+tFXHjSYrMZGTM9CTUg6C
qXKd1fXi5wv4kQ17N/J8Tt6MLKe6yUOJuRULl8fBsluVj1HiAEeVcFRCzDVJBL2yoB/umjdPe7Ge
soHEkJrmCXa+j0Yfy/LQ+frfOQRvBrlYRadsh5waErcCQQA8ITSIICqkuk+lfVWw76Pr/t0sXhx1
5qmQRC2eqNjka24n2owRyqGDSH6H4vC6Pc7hHEE2K4lQaf308zW8Np0Xx90yJiZCG08qW7BrWFbc
BU5sXXPXPh4FPg0ozuG0XsI8Oe0hQSQ57LJ+LBx0jpbPoFX4t3bGX4PY73ejryFDUBYYpDbaxJ8G
zFgP1O7tzyfsA9uP1fprlIvYoxpJXVkO7GNufLLYzE54VVBh/ogLL/rdEBfHCgT0wh+ydlh5FoJ7
47O37hKnjtl3jfCCb9uVccVo/ZOD/NdDXRyqLPeVnmYjqbbdk049xC43IFhNhkUbgTahXP4LXC/X
9sTFGQPqCj1KDMvF5mYeNMI9smFZomK9GLfjYjiOZVp2i/7TtV7Jjzygd9N7cd6GiRslYJlwYu+z
k5O299Re+nv3G/0j3GWL4tG8dtF9fAeBWQnkvBa6ms8W4I2dHHTmgeUeI05ZggzpauZ40rEErKZZ
Al+W9NdSNR+hvqBM+NeIF8daWa30Ohe7FCIY4YEe7aRcAyEJ2hkZYOCSxEMSYHmtRbHNkTYFicO1
m/DD9X3zFS6ud137AgINE76C953k36ros+Xc//wsXhniEj9UWWYdOmdfJaLbTkQQlO6haplfKUB/
eMH+9SSXiZTW4aOcDBhoPX7qx6XVbzuQfVPzqTVX1fDV9Ojy58/1oY0JUVicO6eg9ntxHIkb1EVA
Fe5VICCluCvI558PMJ+tv1mYNwNcnj0hQcnCBrhe0osDw4X79Rm6EHGbVVdu0o9Ny5uhLk7bRI2K
WQIXTN36n0vF7zy7mZISdZCpc+4mWe6RCV9qNa5kVK05QgOE7/oekSZkLlFGvXJJfLSWNnI3LrJi
aM++zK1HVFR92MPqeDVZ+aboErR8HCin68wwNzoPDqEeFxIkQz8G/o9v4/+jr83px+yKf/wnfv/W
tBPIQTJ58es/btpXdi/566s8vLT/Ob/1f176/o3/OOTfeCOa7/LyVe/ehM//c/z0Rb68+2WBgrCc
bvtXPt29ir6S5wHwTedX/qt//OX1/CkPU/v6+6/fmp7J+dNo3rBf//zT5o/ff53xA//x9uP//Nvx
pcbblvyVfct+uW96mb1y9ssL++OX/2LyhX+T+bdf9vhVXH7Y64uQv/8aBL8BQYTKnQPUByrDPu5z
9Tr/xTN/gysPljCIFaEXDqSav/7CGi6z339FL99vyIsDLgaK2JnGbFZOFPPY+Jsb/TYri0IvC+lr
KPuG7q///bXfrd9f6/kL6+tTA9JR8fuvl9A0oFqxi0AS4cP5nlkJLw4R7wiEzkwxrUv72Wvb6fPQ
0iQy9NqYhL+uh0itqtJr17LvvR2FIu2u4dxLXaqMT5oskGNEHGePp0gUX7NsZlWm5piWzDXWWWA9
uTYvl33WuRvpi7QYgy1xdHHF/bPn4/fGEsxqghCmBmvXXM1Di8zFQ0haojuyo+1yYsaXMNL3xTB6
O9XlaEL3qydaARuso6PbRMHSHaDTBojeDin8dg+pgJ2qabcerL5GZZma5mKkTnEz8A7AHDQ9g03V
oSvp6P6hRrW5aKCzPVVmkwxm4S1GUlrrjJubN7vrz2V6uyzu354IAAYIUYFKB4UExEQX3hOoi+qM
htawrFzGtiQsgwW0ZGWgF10wOJ8CWqV2ke+4vA/7qjkxi6+ctomWowueBmXW0QpuSbTipgT6XIf0
x/9zOnc8GXVwyESdQZjDgaoTHZ21Q/qvUgtv6WR8xpWqIQY+nx5sU+68IihPni+2hfw61QV/iirL
WwGbFxcqMvatSeUilxSsQqAVWLOOk6VXWXIDmeZxKXIXjwCC9qTVoQWQwmj3y1p6365Ml3O5ATwX
InLgbgNFFwhyHJyXtzEcz7OODZyPSxa1KxqSO3STs09jKknXx30R1qepKJ/KvtSLpoyQKbIilpaF
8tdTEEHhy/tCe9p/8ZV8cSbH2Sj3xORIjm3BrSMHc6um4ibsJ7Ue3KJ6MqG9Z7O8vxmUsTUZ9to0
hMng8yXygMWp9Ye9wQuZtCKnyBu7zkJacIaTwYtiw6z7G4d5RSIH14CwbG4DsJ+LL3nVhOnP5+Uy
KgM4yERbWIgS7KyyB8nA9/MijWrUZtb4a1B8LNEY2N+V2YhcugE5cvZdqYiuGvIKUTe6z2nrohFj
ogttoAPUkW20EtrDoxGuU1SPF/O/V77fvC5vD+78/QB0Rw+BBS05lPvefz+vsznPXe2vzUqFaSDa
+8EzWcI8Rx6hEoTMocvqBSjbaczqMDwoK0CHGGN9cUv8a2nUS1uI2YK+HDiCAnAQzJrYF4euHQSa
95QXrXVeuluQ6lSJLRH7V8FoLyMvqx/LwI095B3jvMrYNutuIAWpj2UgnsyaIYE8UWtJOmHubBT6
E6h+5ju/6g9UDIhJWIh8VB7Wy6k15GI0C4ZjhCbrPjCsaxM7T9z7iUXtEZcEWDDxSPDX309sKNSY
+6ZD1jWvVQWEtS5SFfTeozTjYdDQSOBSgXHfXljcRFTml2iekCWOaGZWLCW21guqoLtBeBMsJLWn
lWggDc4RlFxxTC9DmXnawVwJPUYrAmdXcLlJRwhvOA5xCeAPNlpjC3CFTa1gW+n09QN9HSFCGec9
3Q1lG8XZYHkxxS7ZWWXD4gHR5c/35N8uE9e0gU5Dv/iMEHGxEd5PnYioF1Hq001URRqa5VOxmIz+
VQhIxhkF4I1NKfy4MPWOtkW+qKQut1PgbCxzKjA/Vc1juywSawpF4mYd3Xpa2o997f75q0M86waW
WGydXFdJa1BojkBNIjbQqLis2ojvRy/7euWp5mzu+w2BKhlYw2wbcT9Y5y82BLPd8MfeHqM8WslS
gS/BqMqFAcoNE/Wt9lnqKTwGI0ebxh2jGd/jUvF2xeA8mP0w3kTcAkRfoUplyABknEUDo+5O46kN
xAOZtLmHLKRxzfE2zwX5iy8OkgB4SlBinRuALr74RCeHaSKN9Y8bJCSs2I66S6AdWj1ZnR6XpjtC
cA6t9unocGsfBWrXRNF48sgEMqY8t/Ykz04+Nt/GK7wnX9vW3vLRoMnHbNiIklbxZAfAsflQSe/8
5ptjV9Gq0NlWh5W5rSU43NvoNqvK6bOvRdIPdEz6gMOXINW+r1m+VaE4Skd9c+f7U80z7DoGoh5T
OwtuPBEp3ZXswJvu9BPESDJQf/iaAGo0exmNz/yNNaH620TCiaex+GoWEMz2x+Legqinq1uI9kG4
D4GAtxtN8T03gmgDupQFbdpw0bJg0dqlSibXlsven9gS3HTYlCrvE4v6LHYVpFvtnnopjIF70sT0
dtH0CrbFYVv0sS/1Ecghf3f2jQAkAPdjVyxH1JCmyXfWvWt0CxkpdbRFmMWGR8WtCSU8STNjl4+1
l4ILrUz7mhSHYpAv2FOxdnl+19juN0GtDEUpmPc+m548dKTZhRMezlsn8LJoyQmhyyCSY5w7wt8g
6iczQyHb2SOFhFg18Ljxbb4AoZED6rRqyVSdnBd4rHBgKDgmNqQha9hXdaisbFe2TvXkjkMHzioe
7s9jm1FRrFVvvbSmzOIf28MD+7AJMqEtIeUtL50cvhWdDl5Q/RGSKUxZl+fQWmI3qmmeznOm4fag
56Bw1pkHODWYDf24LaDt3Ffi8exw+YKinDGtAkN690RZuG/nT6onNKp52ZTmKgC0LfPddAp69zSN
bDuXC1hn6izObCdltm9t4JOQOCO4/4DchuJgFuY7CtGuZVtkZG8QGi3dMj9FrfJ2rQFBDNtj0AnF
oq0gQsBSwKK/g0O/WoqpqNeZBJwhu5fSWUHIL7/1yyytC6c9egIMBLx8GqNBncAY58Tn/esVvXfw
lUIz5oTvwb1SQGC0SM/ewF9eXlvU/VJEnn/wqgFGT5RmfugJ1Vs2uDcgEdn5aHrZlmGdb3JqvVAz
Yye7hqCG1XTwoXzUBg2IbjxX0CAfvTU2ZXfEGk/Q0PIIXwSuqp5CBhVrSVt9Y5XZp7ELi6OLpGhF
kcHu8mrqUzbQl9oS7ATqXgYtuE7vOjb1T7o2wpVPK1jpgUB93loFlYRRsIZy7StTxwUpxBqkNeJO
UTdtA+/EPTwBRWL0eH5zq6IGmaae7Ttx47G17/TZPQhgE8ECdIGwPlog+yCWAyjjU7tz0FPUViTx
5qWnzNlQJhBCQFMN10bOgavAAauk/dnOl5Sr1zGqn3pj9LZV47SJ8uFrD5HYNC1ea3auWvB6JCs3
q6qEGv76bLfH0SjiMnJ52jThwpt6+1NPmRn7yBqjgwPW+Ozij7XajZp+B5lrs+VTbd5PJByThpUP
TMhj2Bv2jQO2DWnr5pNhyXgkVrPPe2UhWcPFDQejeWSOOB9IcE4vnafu3a7mm9Ga9LIiPm4MXkvj
aNRuELM8f8rsUUNBfQ6LXChhbBptF3Egq00fjXpDXc33tW4SPZsBwz1CMoCjx3h2MUvdoa97vgjN
gDdHZ0L7cztkDO8W/Y9HQlxtbcTYBBsaoXWi9f29bVV+XANunXQjl3diGuYiImR2hmqENLfo0UIz
K+lCsGz8se60LIstLQ265NXkQWSW4Mfoezs2oSuxwqqWOshuZlnEsyHJTPVYdH2Ynr9gHUCn3p56
90gJNkso25RKc0jPwRgfcWP39mYQtvM4uNanwUMxGgpR/Zdqw6NhoXVv3k59N9wHM3QZu8FMJq1q
Mqt234aDhh6sYfiJx+WiJQA5IzVfpLnl1SdcLgmb42uOMmmtveaI2oqwyZTg7hE3uNZhHSHVu82m
6vF8YfdeBiYpR9Tgt8PqtjnSEfMTnwMXITqYwYE4qezLaYnORecui46k8/hemcNjlBt6MxIIAIai
zxLuGyV4jipjPfVhmbrNUC5LndsJekSVXdk3Vu6DBKDlRazohtelcdv2BlhtZZftWHsyQMuzFBya
qOfD3BJ0BnusF0sQ8jx4FK3J1RBNX4bMSws5mF91ZvpLihvJdotpxYgP+OQcbwlnao6mCBOiJOiQ
cyDOC9I9B5X5er5BiTaLfWu0ONRDq/dtZ6GnfN5Y5xkZjWZYOobhHs43M0EsTUwtNiG1SdKCiFsR
mX1VZbAkrbPqebMD5oc8q8DvY7fM1lXW39kqI6+uMSx6HOkuJLcQjLa2fS+KdeDgAA6KersvVDXR
Sp9XFjwkZUrypjr0XrRlnuC3US+OeUucXa3dcGUkfOFaGpV9GbIj2gARYbcWuH482FJkEIukr8Ms
tW2ex1VW600xRM7JZ0adZMCEfi1cUe5Ce7hXbZDtDTraqzoTj34bkV1FNNn1AVm1LJo2ypzCH64F
95EeBZYpMWCHTjY0OpKuJF/UFLTPhpHrODeLV+Z9a4PeenBFYD0g57mzlWmmbVGphYMYG3JPRbQ6
X5Bngwque2MrcVcmxljxlTDNYe1kdr4dW56cX0FrK8e2aZzvrlmszGFkaRDmzb3Ki+jHXYDcEhQ8
cfyRcCE7A6gfIqrmcP4RzlSNP0LlBqFAnNddi760G/vUStfcCWmuvBGcYEAR0XCh6BSlPgU/RAuM
T0xoo/buwT7lU4ajw1VCLHTPVqxli6FnKF2oNHeLYG2AhzhGBZqdDF09ny97I8we0LpMD15XZrFj
dGvDFt3ScMvpRNoM6HTh1GnjQ7t1qtWS6RFQEGwPkCitTEQAm8ZsmwXr2E6RZt9YMkcpaASPkgs4
v2jUsnMQIcITk3kMRKp1AEcUwtweGRvDu4FbHi5Y3cKdpJjghgzjLVMFJGpbKGaO5j4vaRMXk8H2
6AgluH2Bg9Nm8P18IEw0au5cuwIxSJ0FEHKAAah0wI91Tb2DEXxRTubdTxq+FbSmXpgY3EWIHZDW
OrJTDe3dTtfdoY4glzSwyl5MZTFsmOo/NXaAADbM6mXHqmwP+aFsYeWTu7VNsEorm6I1PqC0wJVU
nSLN7owB/JpEa28xfe9pmW0t1bcbJqxDhdftuZAI/Oeb+ex8VhDcWuYUUoy2n9exGgQwgJhBTBgW
s7JOoWqzhawBzHOxkklg180RhYxxbfaCweGWjwNW99505Jepx5tsSDOdZsZKk4GiMcDFeihm/7Az
ObuFb6ziPPAagLK8+6qbVt5Ufw6E221ca/pc8d7ajJ7+XFTS2duSAaPZM4SfYN7ehLrwN1z6FrSY
ER0NXnYqzBCK4soCBYNoJBBQfXZgRfZkIHOy7KLCWOUyBOSsmlC86qoaHOiPP7YML9UdrFADxyZ8
lhAOWCJmDpFdlNUyr0ErV1FXLN0xi7YDwXfpLCP1pgqcs/PMMasLD11FF+hN8nahe0tNhx6gde4m
aA1uY98psm2oW50aA6HPRQbcm2Cgde5optEPpaObTDnh0W6N3aytewuHJB5BPHLU/S4KqrTl3fcc
tuHu/AM8eEj2meumdOlJIxDe8/YGh9xcGly0a6ZC78lzgfGzqm9jVoRHbo7xj03hcgfODCwsbuci
LUICiGlJ803WU7VxOTBCkIUBVqCzmZ+cT2FWo5sPAAZ6OP8YHR3EcJ1BBEkCLyloUX9jEnzCriDG
Mhwm846F07YsS34E//crx4Wx6zRo+9y6vQ991L8wsxH0smxfxWLGoI45nymZ7XKX2eg17sA5yQ0X
Gn2DyPNHPi0NBgSoZwz1oZOmuVPDBE+m71JsVXvNkfPBORXZlpSzYZNR/rmr5bPhMUQ8RpcvzrnD
8w9cIuOh9tCePdmWu1Ge9zr0frFEVRVebZMBtxBBN9IdDZJKm/Kt4ZEQ3gzsMDF6MxEmnjfWTYC0
IYHHn3ZqKpDLzfI4t6phY9Rg5qzQJ3XrcD6AYd2T67bwX7g5VNtpcm54Lr1UtcKIW7OGiCtyVvF5
BwVle+d6hjr4gUzPV25tIeQaKzV9drMC1rvPdlnYeDujah5h90RsZ44ZE/gtO0gYgzaCDNsyqPs9
cwyVOkBEpZXkn0daBEenqo4jVV/cOf3c9raODTY5J8HEavJqePNlOe4sBJq0YN+7bBhPhcr3Vinj
DgPfKI4g2QUrAZLS+QTfclwUpN4CxVnHQgfuvVRy7w1AsDEaZLuKl4tz9poqMK211IGzFWZuMmTm
uIBbh2gp76d1G6Bk3ztFs+98wdc9ifitGZW7+d+uYjFpeXYP0+V6WZ6GpeveCh7cCqsFgZuJvKk0
uF5kxh/j0HJ4/5neZQE/eagKTHGveJYYPQHtGrMC+ITwYX4Meqh8I3igTmV99U3aLgo3oodq/kHB
Spx0jRul3Xn30WLeyv13ymwEYhoePZoa9LIWjnkXiNDfmEGF0B28X+veRt4OmLc+Vn09rJXBIKsD
vqKq0XRrElkufDnHh4Bc47h5/tZQjQE/XOVoVymDTW5pc/NcmzgzvnLHBJAomFJh04VbQ3LIa4i6
pQYU09G76T62DFMYIYle+K23F5mciyvIExd2z1H1dL19OMelZX5TFeOUssKtF2S+NCln28DoeBrm
DrhrDayz++Nog/SkSqepr9Fu55YrWRHkHH1i3p0DBjZXMpo5uCFTtPRRjfrcAC32NLUDcK6NiMGT
CG3zyCzXJOReDKpEnVYAIyURZ6jpoMzdZEaxnEp/GzQkXLmRmndJAJVRlvQE0QUmpPlsNCX4Fme3
Ed0jwY4Kdpw8CocOzm/683TcGVz5Pqvloq0XOU/AowFFdi8S8w22kd1wWm6c2ug39qgW+L4RooKq
35i0OYbabe+96nOhOLnlrFnzObvhq2B3Lu50XQSBENWDL1L7C38cxIb2yMhMeowOqpEHwxmag60L
RAhelhItaeqUQX/HhEobNfHbvI6e0RhFd2Md8sW/kNb15sTcxSOCqAd8NlAMRO4Odcp3NZnekSPo
GfpqYww0TJXRS+SaARrp27KEnqcp74Iq2J3rioL7UVITu0nNctTp6I/4r8pw0x9Bzth96ixOttIC
CXA08WILwgxwVLbwI7LKWp69fNqHr6Xv5ket1L4l5bqmhnNgIVU71+A3g9HzvV3YYpVNYP6fvMHe
d40e4gEU57TDdY2QwtmVATg2BhHGeRTo9dgzK65lw1dRBsKxv5xSApG6uHddEBFb07SDxOSEJ5Ek
zqm2UCow0FRR2MUi9/+kgP9fVeD/aV39XS3+oanxz2Xp/d1L/ukH/R8s0M9UNP+8QP+Qvf4Sv2Qv
9cu7Qvz8ph+FeCOwUTe3XRfS4iY6iYGE+e9KvBGav81kHxGS/cD1eWeoyp+leDv4DU1HyJxDcgPE
0Cjl/08l3jZ/g4CTiVy640JRBkmI/00h/ozZeHNckNi28dV8E5tmZmK6ZH9qbNsdq57ny3xg5iJU
of8psuG31IQPqebllLaQbsk7lXidREq7BaoG8Rw/hZ1T3Uq/iA5MCRyNwF9IB5fxJPY+tB8tEx6o
otHE4nxslmjaytbEqp/NUpsvpYui1qhZ18HB6WTq+SzbRUUDKmXUrhxoefMojZAxiWvNlm8W6PTj
0d7WuOei/MUDQ8rERl8VIA6zZt97+9AC3tvlUVcuzbGLdlAcQ4vh2OEykWWAfrnsWknMvCgSzzMM
5JqJGhNku9EIe4HlKowmaspGIIUhXGT022CITTTapL1u6L5mGtVzVj87oeHHMm+DOPOyl1CU4xEC
rqvOClObyaXndonrsEd7Ktde4T43yDKNffVgjx36piwHFCamHJ7gwj8g/ngIbbEMuN0m4Njq067W
27p3tlyZX4lGFUUUzdZzCyNGghg8/C2DB5xXLswQmH5xgYgnqEXWrybRiGQm0Swsu50TZ1mZGBzX
MOSMHknU7YfaX2VF7cTBZO4rzyxiKwtXSPaDdjUAo1GfQI9kio0Jryvrobw3o7Z6gIqzjF1iRXd+
E4H3vxa3uoSJBSkKUFRSy1gZZovLYQpfMi2HRWcE0KYKwT2PorJe5jLv9kZUqdixc5oCFzLe+CEd
FwGwKNth5AfWq3bL7W66gydhoVXV7V4azyu+2I1Vp6T0CVx4E1szkI59qA2VLzhcQriugiD1nldw
6Uq40MJAHl9DVsdztFo0NpcbaPyUD2FvRamcunrbjIYVJpE1HJuuzK9ys52rfu92K4wHapSoCgKz
E/ytnUl3YxhlkK5aQuIyfHTaVi3DrN2A6e+Re8TYUV6QpQgVS70gd7dD5RhNPFjuq4VgPWblZC6Z
MN3YFRooiVEBzeE7B0P1dJkrqCVMJT2AYRzqur7XLz1vbBM6Q3HCiextRkobwAEUGYOwyfbeJD6B
beLZYfy2kMEfk4f0B52qp0zAJUUn0hKJNjiDKiTrUHa3ozsdYf7m2KEfQyjfmN0RqtD3oh+/doha
YrtrsOcNd0BcAx0jGL0Cw+VpTiYQ0SHs7uJS9WXs1/QGpB7PTkZBU4UicaynCJ2tvgrL0xj23qYh
sobMnFTfSllxcAvZ4f0YaAewH+M4lQiaUCHbdnVp30dQULrPx8xBoXwqmoNLK/C4iNDcm9Ay/Gyr
EoJn6K9O0Q/4rVGtTAnaAjZAgDz3VndvdmAAVME2FB04Ff2peUCzS1pkdhdjaxxQoHfioje/9FkL
1y+T44Jx5wl83EPcumQPD7KNaS936NgHA1idjXg8+B5irIt4BkytGkhoxSpgeuMWhbgRCKLSdqba
ajo0zIAZF6i7gY0Q4wzdNQvycjVAm2Wb142RRI4yNnXEb+yK5AdiVc+oMrorkzogDyS0vqsQOy/d
Nqc7KIdOaeGgsATl43NqOb8nQ2mspF8jfe7L1NHoy0QphaImybxFLnwvJtbUxDRnTyNS/4kdjuVz
lqEZKS+0vW8ktY4lQZTIHI7CfdZsytyuF0WWK5DVdBvIDoE+2A7SEBn8tIWOdDoO4bOZRasMOVEk
bIek7IvPLYLzdDZNaRhSZOjHECRRnPU4pOBSCZAStovCjI02IHeaZ8Y6qBVfRJb4mhOO3GWPw9rK
IlgZdZW4SEVK5FSTxhmsm0Ka4rnK0JcjiPkNxnDYe6Qaj0Ohq1Sj+ABWBrf5YnRAOLqsazdyMK6R
mV2AJM4XAlAx/5+081puHFvS9RMhAt7cAiRoJMpXlVQ3iLLw3uPpzwediWkK5AjTe6L3VVfvSi4s
lyvzNwA9VCB68hKhqpVVSG+EEosv3meYIuZaaRcICJi8cVXqsNTG4hVg10VIA6ALtF8dOjPWbMtL
z6qGyBNUMaAePfJQMf+GmXyop79TJaBRQJkktVbUfS6k1EBGgYhDk4b/IZS0BP6GZhYoypQgxB1W
jwoE6linTtGOhzIdT7nykLXxaWgR+2AV/MsbHigeYp3YhRIc6635Qj5DjNeDmI6YwSeuCmRbF8B2
NE+jsrV8ZQWzMacKHw/n2QAdSDpMcaACy5s9m2QBETyf56OibjDdo45914bBSsJyQVvGUhiYIfqj
MzgPrORiPKUyGqUMSNKF0+by4Kcs/6UF1jj54a6gIGq9tNpcLkoOXRk7kYmvt5TfSz5aBuIM3DPm
ksw3RBVWpDaWkBWVH6YA7JD5xNa8uBaZjUCTrUfGqXC1XDxOcm7YYg5LGvSZLeflH9mHc1GNX5oS
Os6gO01rUnPJbei/5CW3AS6drW7ZcpffU317GvXpUIozIbs2KEhCx82myYYWDcdN3ZX1zlNXBeTJ
yxczCEBWA+chg75CkXiRDNJANsO21iBO5NFD13W+3VTytlWQsDW5+pLHsmZzTiO5hlziihlCNxXy
f71e+RHALVmr2N7xUT+u16jtSna9XrikVdBWfeIdZPVrPf7+fF8swJ3v03UeZ/Ey9mtsu5t+Hmz5
2jeJUyc3tG02UvmQAG3497FYHVTPENbB22bB8iTx92g4sDRqLbibKtkVWpKKMPjTSPE2HNbk1pV3
576Pe1FRAC+TY2OPzUtrEXAY4qaQ5RQs7hSPdA8TgdrWaBZuUs77Ir/rmsrcNxV5rKqjAS1NdQYr
DdCXkZqnKdA3hpage5t/sdoiuvGjur2J4zDYCbrxM20D1C9b0bwP8DUH3ZsUjkeHyC7M6Cg3TbnR
wAbZ1aAnT7Ggm7Bx/GxyQqvDhCCYwvHLoJfFBhMZEJoNGbFq1pZiW110Z5oI+yoFLYNQVI0jB3W6
CXw5c8XY7PZJrnebjlR7I3GafqkhdrtSqaLQy4VXjJygRvcoiI1pT8yrmMSPtOdINRCtPFlxDgQm
qmUKjn4r7/AHZu9RNRSp8fQFSuq56PZNc1CV+ruRU82t0/7RCJvHUu1uU/4fQAUfeRF86zXZNcFU
7nN45IIsvLad5wbgZTjet+lEHV3RvphK8jDK+dehre5ZZk/UyTd+RrmdGtfJ70k7JqZdj9unYRS2
fqL9yKCg4Fsg72NNcyju3mhAfcLG2FiqfydEBTLvGaiVoo9toVNvim74aQjyaxXpwI2qALVitdM3
qpQApArFGR9hNvZEzxZ8h2zCx8jF274Lnhol4kCJ+mSneMgcefX0auQRShtl+WaO2c1EMcvJrBy4
n+KJdjtaf8rGd+F4/OwnFGhiCkRd2RyNKbpNWunYqF1hh5kR057SCjsrhNeOnv5G1SnbaJP6MjU0
GZJsJ49oWxT1xkq0cdvlkUEPZrJQVq3RF1DNu2bGWNeDbpe6jrkPvqJOnM6EySKgVG6Wt0Yv3hQ9
r2Iy1deGqm+VAJ0cp/IV3NamaOIjT3WwHibamUD8HUMMHlojfO7EGksT+SYjuyoT2VUqGS0A/WhV
yrOMlFcuZW4cVDcS4DZbUShM9brwADz1qaqFTRbKj9gOUYU1vvjF2N/m1MVtcxies3G60XHZQCr2
i2xV+yBGTlbrXqZUdUahyey+ysnrhEMllVs5i7ZNBlcrb/KtOOb7KctRlDWzX21FK1JPfg6lstOH
+CYpA9oeebxXojTflAMPy7J+yAP1b14or3zte5OW55Arh6TN95083ckJJ7HfixTIpNSNRPkN0NNG
qkDcDwEOxmnxGEv0+SmI32qh+hvLWod7/BC3/QHLuf0YBrGtlu1taNX7qFVK2kOhq0YhnjNCBnK/
31sh5o1pDSw5fLZ4ESpD8b1TeWV2CnrxXuodfUAj+9C04C0MewHaAQL6I50QMJwoSezlibQXm+h9
MFSvRhWfDIRe7EE1n3Rr3I5qhn2csOWt8FKUwkbOC8zVNOxJ5HAj0sSMjKZxKSH6dp0nf8qwu1HF
cptq8rGILZk1IsmgNvmsVQ9yJ9MtEDpwzZ0y0h+7Oi95HQFf9iXtoDf1fRTrw6GswRFLQqLRHOrp
QMoxAmRd9DXThi+GhXuc3qRPZQvWzNN/ZcMQcl6yA4U4rjkTIjRiwfYihpvnb2GnZ18rf0IUrpP+
do2OnpiVCvYomiiMlShhpyMNNIA+N2MlfuW9Fdm1qRg410nxsQnN4pS3Q7zNovGFwongRJp8K9Ny
rTXrbYx6urF65EOeb271VP4d+HnmYDFjwFBrjkkZ/WlSLumyr/FRMmmhDzQ9fK/IT0LJm53fqe3z
EO2CKvCTnVqOf5OmvEkt8VbPlFNZGi9t135JNBq+mtSWmA/0yWagx+9Eg0+HPdhT5Q1JABRXL/H8
SlL91qJPwd90EDvjS9Wr+Keqz7I0OUEig97jULgHuJc62mihgZH3P9Ref/aDmhto4HBIpBCF0iQQ
fnZZ9R0MWbWJ886w+bOv/WiaKGdo41NvFadyVGm5xt1Ksnrt9geXbcK4ITem+PUxywi8SITqFJSu
NGQHqaQ6HwIfozs3lKrTZ/Hu8wTgwgVrTg7P482p11kWPmmG5bUAkaHh6LZfPcQUJlL/NRzetK7Z
REJ03xQIdlStHRUrQsrXYnMdofODZAGOzMu0zor0HtvAtHTDgmd9V9BtqN14rhDkHvXI3LqtWLlV
n9mlVPj7onn7fPBzJvUxGSEsKl+z7jY+vMvn1tSUkpqKOlUVTbQb9bvSPX0eQJ5zwo8REPqCGaig
YgQl3FrkjL4gGAkg9MYFI+XwVEWyv0SAE6H7Td3b+kNjg2GF/C7apF7HbBtsva38vVkzubh8AfEz
kE2ALsSz1lraqvdFOBWVpzQuLATFe8u9EzI6nw/1yvNHR3COh48lk0gS5eNCMlHF9uUmojr1PGzm
gUbAYrDfCzazbYhpj4f6Vt4Up3ZfrlEELvfMh9Dasl0mRCNSWYSe7r2T9hpwZm6bb7Ezf1vR5V//
bZz0nsLQyl69XD8f4y72qjxOVLDmuJ381FU3Wrz2cr2QSKHhcP5RtcXu1PJEKSc/bl00P41N+yPD
0EJwBid+6Y7CY3sYdsVuVf/72rAgScnYo88igsb8uc+PhNgzAjoGrRscjE1wkFzpNnMtt9xpmAjZ
5WkWwFCfZ3uU6CY5Fl+a2h6+IOC4KsE9L5nl7jn/IQuuRazJnarl8+gL4SA0FcCSSd1HtSrTcFD/
lKNxY0kgh+TkXgml742oxjZp55/CTH91BkBBAFR3o6dveVA9hjIrsTd/ryz7K1sLouVMtTVmwuby
1a9I4UR73+/c6Zmeq9veYVpT/Azc2CFDlBAWaHbhZlx7i15Z8R+izlN4NkWjoIWlQNPSFaRuk0NA
D+uTzOQYQbUxvD+fj/GyKsUVwT+0aiGjyktlC2iRQjor5rhG0x6HMuMqfZ3he733EzqLU6lrJJsr
ZwkRNWu2cqG9dmEyP8oh6GDLK9z0a9fawq3y0jtdaMMcvamegfX+Kl/r6W68nWUb1hTnL1c/sSnl
z6w4jWN7sfrpVtexV/qlWxXi1td+1oG4cmxcLpmPERbLWh3G3O/GOUI/2GZ4V0c/dGWNlH4ZhK4j
GrZkEhan/nLSGiOR6RDlrRv7r301bsakgGfx+vnKuPxWH4MsjqdurCcIMkXrAtS9UWiV1/4aCXAJ
FKAcQgyN25OCKEKxy4qBGc3OPpi60k+SnnCZLEknyYEnKnB2VyS/AMm/CHB2xkIuKOKL1ha3FdGm
HHZXgOKzcd1obqiM/1KMtkdqCthbOypIQ8RzQ8NSqXHFyoZiJBQYjjy9/lp2+Q9dxJIR6hAPSL+w
a9HbYj++QaTuT2GJTtU1f3rP/KEgw9zW8si5ZPKAGr2dOAKanEokueJg+hEY3qkaDK5CjBRk414I
TNkN4s5zOFJe/T46Gl35LAXlrSJbP/pRbrfNUK/1Nq8uBZJ2tODnb7hc0VGgxnoKG8AdwEiHmeaa
Fpr77UoydaEA8j5RZ2EWy7or9B4yiMht6Pr7TtiUjsDDZtdtNUcvtzzk1nTe3qf+4n44i7hIORTQ
3HKdSQys0nS7VpSTP41OX6i7Thl2CKtmPLiCEA+ARtiWOj2Xqrwf/Bnn1NXfpjqR7aERnyfx3SsR
vFEtnsCAQIdu/GdwrV8/3y1Lvu28lKl2ozlPGXMWzl1kg31t4eJCi921RvGlknnCC9rGsBB7Nk3P
7Tv1mHahq3jlC2Zd91Mg7HzDfOpExIvht6MXXKqJk9fC8ziGT5//tmsXCsvDwC0BSrAx6x2cXyja
aIrllFktvUExPJpt/RUya2Qjt105YYoPbjJ1awZh12IqCkkGSxMF12X63ZoddKScmFZ3UyrpVsxw
cwU5FkxUnHGZ/3yEV7/+ebgZcXB2Z4qqIMa0lFswYs0Xy6j2YIW/UW08FSMqBbkO4y9AhySA/OzX
G2AhXzJDgAWF75AxAdcf6/gwZvquHeOVJOIC68C6OM8hFh+/L+tMSRtyiESs7bR4GEYYi3qzS+O1
m/XKUQAeBSigpCNSxcPr4zeAoDYo3hR2LhKamqlQRv+lSGvuF5f5AsP5J8hSIdVLzFQGtgCrAipp
+opX0XagCmCOlOpDw5YjfaWKLV1JFGWuONhk4G1Emjwfh6Unhtd1OhGbDXB504DquYlc/QEMM3p7
NqXGwRk3jQPG/mF2W/j3OQNCtWfxF0efmjdZkbd8VsM7jM1bOq5Julybt/MAi3kD3p9k8kAAWfTg
vx/z+oTn02Zlh1xbh2dRljYK5WRguJHHrMND+KQ68Ta4p+Yo2dKNtX13axk2VAQDe82ecGX69MU7
SqUUM6AfiPUN9HcvaHZe0X7LuKHEwrrLh/RU69VL1a3pr17JXs5nbRZfOT8QjEQIzdwnrMaxmqiU
Ef9LEAeU3HX9lCvd1Q8LQ1+c+JpVlw1AFULY+m6WxWpu4BAdkAver8zd2mDmPz873fS+S2ST8qML
s+SOvNJ/zJ6Nu3IzYdHk3XTfs11ar2y7tWlbHFuiGKelGhAS9vJB2jf7+CAhiLg6tHkeFtf8h3la
HNxDi0ZOEhFnNhSpHqS9f7JO89Mq3virhlPXLiUVRwJAHIjo8AT5+B3TlEB03djKVW+XwWsPEcBr
tb2pHTLVXPmCF1Zbc0ZwHm0xa3EnFHILyN0Vev1bCpBXqMqZnAyjIEoFGgBdag9J8kep6d7EZUYX
cAq2FLH3ZoEHmGbQYWh+5Mb0Ndf0wR6zgIbC8CyE4q0vlC+QkV+pOKOIJlmjK0fpQ9npK4Wfq0cT
MkW6qkm0vpeblyKaqYcAy92xAxJkRI+1IW2iSl0p8lxb3xq1NIACnPIXhgPwAmBxZgVhkudWuVGB
mq3soGvLDLw1EyJrV6T5RwmHnsbrO7feDpsksjO32b8Xrm5NN3lcXdXXbsnzcIvTx7RET4aiPa/q
YTM7z5Y7eP4/cTazk9qhQ/Z+Y4FhBwUnr0jvXtu557EXi1zJ5ASibMci7xRkJOf66nZmvATV1wHy
agVHI05q9/MPfHUGz77vYq3Lnp7k5cCAxTayTRlabf/yf4uwOJCiYPShWBMhjoUv6GVs9Kn7/XmI
dyWM5WF0/ukWh5EstIEM6oFD79G61XfZg+Vmpq3d6t/xk99I+/A0fEPI0v8OZB17Os/bkMRBsRdX
PRbepf8++ymLrCcfQy8zZYbLe+c2Sp3kFzRknsayUz7mu3DXuxWLqLPBcZiv/T2E09T+TzIfjaIy
rCiAyRfYmlFJhxhKDtdOjXWM8paBMv38i187X84ivCMKzi62MgJN38NhcCPjjzb81qSTaIYr5/CF
gt98Dp8HWWQgihoYQx+MZCCD3WxS3ZY2ZD9uvPulVO6wbbD2Xs225k12MX3/fDprcQBMnQVzSSHm
+7V2sDD9m/Y09bDkKN+q1bLuhcHQ/x8jTzsaxDwql0lyZg1y10ki8R47t92KWyWw6bUUb/Ej6MJf
3dYX3caRvyHB8B/MINAyCxg8IKwlkA7XXTMsOwY6af4fLbLcoPW2Wdz9+TzM1WRLO4uz2JraTLY1
p6lzJStI8bkXvxSxRH1HBm7ViWoNFb65gdYMEnN4A53S7D7/AddSh9kxEiQwdZaLZg+WCajsizLl
j1T8kxrgoHtxCDhbhXtliPcRwmifB7z6pAUoyJWILBUfeHEC9PMpXnWIqInHcC8g45w63UOyATPL
rgdp8SrsUlcbjjEH1W5NgPXqcM+CLx49A6rfBTWXzg3U4RasfmbXFohVWYpjOw8yYQN3aVW5at4U
F5sGthD1E5Nu1kXNICuS0sys+aU3m8thZY6H+RZu6VG2s521ctpf67/I2lm4xZKCxdiK40i4cttt
cJapnRlWX2yFrz5OvXdzbT/JXRVXopU9c62a9iHyYmo1MNRJYxB5rqZ5X+e2j0pOEL9Rj3HXWj7X
z7+zcS7msilxxEpls3MrehgjUiXm1t8aNNCQ0HgDPo6WlrBZy36v9H85dc+iLl61vPusaMJYh+Xb
HYwbFq+t7Ko70Q62a0/Mte+5LErobWv4sI3n91H2Im2STfCsHgY6NO1D9WXtVrx6Z/0zsKV1S1IN
06jXTF5mTdtGTW9SOdgmnrhiBbE6qMUVUsMzS6Xpvwalbof9u6nkq+8UeKr+Z/v9v7feEv9YGGUe
VYrB3dErtll8qcJo06QHry1tAzrn50fb1Qz17AsuksUeumnQI4nneuZrXR5gTWw88yFCjEaTyHRG
3xlieSULuH6g/TPARfqIBlTvGzGzVhSKU8RvMg70ml44oXpPZXBtg19c/6aOrCttLm4LLMG0+c/P
8hrZQhfYrIHWSfc6wIDyOO2hGzp0DhoH0Pzq9F2cZVwQtLNkkOXvmo/L6rMwFoU1RUbmVuZ0X9fy
ycp7mmvjCP7KV6ufOUpDG6kudWDuk3EMRM96i9GlgcMTqg8C0DkafxRHEWj5fK4vrrH56kLaTaPh
DE/OXAK0o3EQpqYoQU23+Svv5cKOuxjiThu6QjMzWHP/ayOnG6Bae1SPSidWgr9w8AWnrCfeElYI
ILfTkq0ul9O2qEFzfP4Ll281GD0isF/4dxpvQ5g0H+cqrZHd8VQ6dkZ+n/XT16B1Ix9SXHgHn8kt
ESr5PN58rZzfcnM8kmnUdxX0+MT3D3a2NjpPi8opAhhTaSOVowAKCkIVW60UDTuHI7Oy8C/OkTme
qkjIDZO4qLAPPo5vEILJ8qhVue1R33nH+ChsMV4ajqYtbasduiifD2+p6cjt/SHeeyZ3Nr4aBT0k
D5qSy81QnNlUA5nse+PRf9BdtDsdbeVhqMz5+/KDvqdJWIiAPV7aTZnI5IiB2ZXuIDV4lljdrzhq
bsxJQRMWOZKdkgTWo14i/jWJhQ/ay0tcwGqFYxWIsSFLG9jwnKLNMOSAdRrJKQB0TgCY9kiQYlEV
Rfpz1Wv1Y51Y5a7PE93xpe4W6KebxFm4QzYg3A+G5L8YniocCo9SY90q/ebzDzufip8Nc3GNZ3Fd
09duS7eBEGX3igxYdNx/HuPK2lSx7RRFVaQQQ3P241oxhrwMtYjevFg3XANPQ/MAJxHhndfP4yzv
UNaISgVOU0G8QsxcNrARDa5j9HLB/wbNXqmMHV46T2JprLwalof+HIaUndKVSNZ+AXaJ66RqYI/P
5IgX2OitKSPJeMtxYBfZWlJ37dOdx1pMT0WjKcB1vXAn9XcDhBba1F4FU4sV+79fCCCwLJ0WvwED
edk0z+JSMZIeVJ/uP4YdTc3/YHLO//5F4tGOERLUGX9/on2le2UbQzp78K2dE/Nfs1jPAMogPpPs
sxKW55Kv9wly9UxOC2mlkPJNFB3S/l7rfyHpk1eFDeqZTGuXcIcF/t/PF6D03gBYhjdgdAJAob96
YSKv116WCl2BqpNs3o4inSRFHottmKSJDftguPeSQrB7U0DUQpVPgZTt0NcqDwowoxpSg12Dr3LK
oKCpyWpubMMTRxexKW0vDLJGmxlJN59iJIeL+TRGfkxvp3utYbshL31Ty+JBFjv4GErgilr/FsP4
jJLhK43vR2P0XmW5vR3oaR/9oRxtCZqCJwedIwfyjzIZf4eV8hhH9YNYZO6oa18UIfvZp2VM8W36
nmrqLAQK8auiPqQl06EdpAhMfoh2ouflJ91EB86Uhp9grzt78nNEgpD7UMT2BqXgErZP4p0iNdEe
wCJF27ifgaNB1d0GqnUIIFtOIyIy4MiLTaD6B6D8ox0pVnnfTb65R72wOBplahw0S/ghi5XbAWO6
jaeqOOg6vjkqDAhBBDIYCeNDYWXyfkAxCDmeooKqBvJpqioJXoW4mZJGPDVSTp8PjOyPoUo124xS
KqhdRSqVl/daavl3phQ+I4N3qJt0p3FyI60NFlutvID/hgs2gL0hTEjeoLTxFCT9bT8Z+zwfHlJz
ekGA9wZgv2v1w6+0QaUUrMOjb2VfsiR9RdgwcHoh3Zh6dUBDZ3SCVA02qtH4ttZX5q6sDAE+gwJQ
Okq3eaA9+H7touNzRP+m3pQBbxBF6zZaVYp2IkZ7ZHRQv+xV/NrNdOcr4Qlf7Z+1YWwlJfjGPLmj
rL9WFfTg1PNcpWm0nW9JjthkrhEH2Zse6OVm1IdtPMqjjZjmayyokhN1us4vReYNgS/JBjqUrWQu
11IJHTAt/yiwfCg1fbweAingL5WFkndWfKds/KPlwCo9+A7NGhyePt+iV+67D8HmPz/LIyIlDXOV
8aCZbTlBnSABtNbMvmjRcEHoJAyzRgkd3guKFJdHCHLcYEBM4zZKp79i4llbVe+iB0updyEQ6jug
nxFq4IH5KI0Djmsodh1gU59ynH0PRm3QsBjih6pU7xRfR81IKOA2Nb4e3ca60L2ok+7vklDD4jjs
QXfmo3RTenQlw0j79vknu3IHQS7DNgAnJP3yvjPaSa4s2ajcPDmijrZtKsGZV31pme7nkS4nRxM5
PBU6GVD21GWpJuVtnyGZ3rsJzuLGmGM3sHILXckj5xCUFNXZ6ASB44/zDyso9bOs61347JMLPdtW
fs51kgQzKSfd/C8eUZeJJBERyZ5Xg3hpEE2/BCg8VyuFEtFpXtqdeYhv+9vutF5fu/r9zkLNM3m2
uKto8jqYNr0r++VLahb7WFJWPuCVxaDCGJmdfme845JsMLS+VXVJUrplKvzxpeibMTan2tJhtWnD
yslwORw4hpiJ6GRacHiWB8OIypBqRGr5DmGICownilU98Hm+Fxc2EgwgW3hUw3FZvqmLHLV1TZx4
Nxn+W1NqJ6HKHuJZLzblCWt6w/e4k3cxHh29If+s+hHFJ/WoGv0K5fZK7srvsOZyN7YFFyxHsUeG
AKmfEqrSn7R4KYPbOnz5fHddmboPIRYZmAQcy8pCQshW/FctDU6NLkVHTRk424Xd58GujkfXIQ+D
DeNsn5Pos6Vo+QZihY3MuyKYXYXGx4S2SOx7K2fTnP9eTN9ZmPnPz8LEJZgWr1RKUJj7KHhSvBqW
VmrLCYYj0s+o+f35qK7UHdDxP4u3ePZ6ZhnIXUO8uepZP/k42TvhFp3Q1Gns/JAj5r8JN/1Pz3PW
uj9Xp2+2M5j7BeKFx7VS+XIbUVxxk7q+j+FegnpDu1CruPgDTC5XNt/VCfwn3LL6mWqZWiUhD/xa
fmnz0NH7b43erdzGV8aEJ5EF3eUdDrDsRqiZp0QAiCp8XcTb2AhRmqDMWo6JnYv/ltEy38rnsRZL
xZjfUX1ILLWcTkMy7WFbuh70zM+XyNqQlivED7y2ikgwJP1JGkinvD+DmNl+oa6YNF+ZIB3tB8oT
SKLhCL14VdO08/VW53QUqmOYHXsFYuBqLnNtwZMvkcOwkSF4LDtxQqOITZszHGFffoVrfYi3+U7a
C470lPw1bfCmr+M346Hcf/4V/4ek8J+482c+29h6J4uICRF3hlbMxff4hDmSg4rJrt3na9Gu3AIf
Rrk4rVosPAo5IJr8GN9RMdzmJwzMox+Sg8/1vr1ZQ1NcWyTnX3WxFieLs1ibv6pvPceIKgiDQGFk
n3hP//ozfkw+FgMzlTjAB4PkYzz2WwR3N1bkFHtIILvh1P9U3lbCXX7Hj+EW48pCLLA8DGLotUmt
gxcMBWop3xbbbqu7xUmGFbkS8nIXfIy42G4C1dcWCWvyOT3fQwI56IL0XOvj4fORXYA4gDmfZ3HL
+qMy6chUziNTd/ldhGjyIaXflX9vntsf0gtK15mb7gwn+JqmjscdtKHGJ74kx/Zm7QUzT9nHK+/j
L1ns+xbmadzH/BJkBOzKeswCHCyjcuthuZpa3ubzgV9PmP/JKd836tlGTAOzgg/KCspuB7LlbFPu
gg2se267/iDu1RWc0ZWew8fhzUvsLF4spILoCe8rFpk66DuKaPd/gg03kD1ucO6hdpR8Wbtcry4j
6jW48FI7vygbDVnbDnqLhrZmfBHLm6i+gxy+8iUvNz0j+yfGcgkVYan4ZZj1bj0CuCkeyu8l+jwb
wWnd6qsx2uCq9hWCufa/bcPNa9egAGvBs8SseFnay416QIVb4QWSPSrqd7H+48vPtRc6aj6tLJdr
YzSoI85shbmWOH/ns9lr5MiDoKv1PH0lO5me0raBUGFgcGfsPv+c12YMZRf6YDSpZF6nHyPJstd6
eWmyLiMEpvSDXO55gjj/tyCLlFn1fE8ErcjpIv1RexMb6NpGqODzIFe/mTY/ESWevdB2Po5Ewopu
rHyhd/Xqp1cpOxPNPkO8wddqJTW5cqmyEP6JpCxYr4nUBTkIoh78ULdBQckJB3t+/GJBsC3oya4s
hquH5nm85RyB9FWT2JsPzWkTOOqxvQu36anYz6u+O6oPaN7Zsq1/S3bBzMzb1DfrSPv58y3Py/Mf
sZjDIlCmSqr5EeLR38fHGeSmu/8LsNS1c/k8zuLgoqYtaBpoUMpYOsNFr8HpbmrH3yLb7epkSjqu
xsVOXsNKXYCY3rf32ayqH9dPoQALRa1qDozx3w5tGbgLqruOGL+6UGkO6DiPGigALDZ3hW2DbDW0
L2XTf9TSduMh+IRu9w6zqpUt8Z69LmYN4SSM0aG5mCaSxh8HhSPRJGUFNPgYh4NYR5lENG/MqqRq
PO5rz3QzTXwzYhRMG8qkJx7pG0Sr93mk/vZmw4pYvkP6Ptv7+NSg744DROxNUMpDbdv6wnMkWaaN
s+uGoVI3FcSfeqNuA9yTpKy80QbcAj2QA2LjIUHdho9eEeEJFZoOlbkDZefHSMJ7ScXuCDsCrKrR
gUAkUkGoQ5i+oXa4DU3j6HuIzldIg6fg+XeyEf2tazPBsim/ERrckBDdfum0obTbON9peugo9VdL
Ch3N4N91BkTkBo+ZCQV1cD0HaWrHrZX/KiJED614Vyf+k150iJ1gGlG3jjaoN5ZcbrXaP2YGtmqa
3s7S3d+QbXkaynKyTbB7oVRvcBrbJb6wl4eXxOPYVNTC7moL6XbUNPvmFR2MmzFGGUbuQJhbNpU6
WyR4WdAJGEr/kCTpSaStmUOojOmkS5aAckxwgtzpipFwMDv0Hv0JwSul1R/9Mvs5pMVWRXzGyE5m
kQBw+2u2Of5qE/VLtb3RoeumGFOFU68clAox0uJ1LLO3TnyxIh7Zpt6Y37I+Lx1kuz3Exeq9opfZ
S64lwcGrq+9Snh+kQthOZonyStbdi0Gr3Pq1eeoohStR4zbatA8K2hFC2N9B7FQcpGxOKJWITlRL
d+EEcLtWJrcDfPiE/MNwRKnVx6yiv4nymgJsKdu+0jcnxYq33TTcwb28Q9SH7oUGJdQ3g6026Oaf
phKnhyoLcfbxs+YQFer3NNfSbdeN05bCMAqqfiPSyBP+ylqlDM6QePLRNwYUtcr+MayrxJWR6b/D
6fpWwvVI8GNXkXGHxuLEjvT6dqhBfpgxP2cMNkouS44WKU4saLZgKduwBedWNLe+OobHoqCXIoZm
ePDKfGcqIBpT1aJkHL16poh4ZbPDz3OuTH+r4uF73/bpZuoxC5BMGh219CtXMgc2QIbFWHEPLCl1
Wmr1aN0YT34bvOBAFjsaSpqSQjIKHuM0BuldLtS+U1eNuqEbdjdQobCbQJIhubbNDhlIeZsYVrgt
euVWi8tdiv+djdqPrQXiVgzo7GOYKiaYsw/1DwR7GrsrI9SSAt8ux0jYDziEaMW4S/W420tTBN8o
MPdYWziDHN1pUtDuaiH/ieHtQe7bO7xrSmQ3zaOO3ZuZab+bDD+HsUFxRjN3MQcaxoXBLlPCg5QF
wZ7ap2GjmbPt8L1r+i6DzWgGj0XjjTe6LqRHVVL40ZnQ7xptSBDdwoEt6cWNFInPSOUcEBu/VT3Y
iIGABihUxi+JlKOGh6D6qQjS4RhoQ+UkItujCofaRgZLug0KtEJjvw7uAhXvqdGik8QRVcm4tkBO
TpH7whDJNJ81zEphIuuvdcvDsUiw6RtEL9sZvCmdTI/eJjOMHHPIcJKTfMkmf39S8v5bhSWAKnW/
Rk14VTxYpGKv5DM3nwq47B2FqNvGRXCsNO37FOIJ5EtC7tSd/izgV2ibORTYrCoPYY7CJszO0W5m
AeBGwjOgCYdsp1Zonw9owjtxkUV2h/cm51kDI6bUXloEyoS2/NY01o/R89HnUUc7ScvMBrNCxwr8
MhYptWjd4HIZ21ZKko9flLex5IIelJQ8TWJ3wMnBGerZAw1FKtwCc/0w1miGBL7iDBUYENNCA1PB
0UxWtLtJkg5iPfxIBlVAernZNYHiCCU3Ry7Zk4RRIV6KUqLsitJ4080Sau2AZ2X62JnDrDamfwUX
cSuaykmq0p2giK9Z47mt5f+dvNdYrX+2vf63YzlvpJkAHJcjMiIoPJn9Mfh/tF3Xkty4svwiRtCb
V9p24+RG0gtDK0PQe/v1N9FaaThobmM0uue87NnQhqoBFhKFMpmlCapUobkfRMMbsnmHOtDNGCtw
u7c1KD9UK3fFJTnGpuqDYd5RZxN8u3r4z9hEx2Sc9qYiguA2BSvyXU1KR29AlAYhBquuAEbkJKpQ
QsrTxiOknL3SHPa6BBqJqP0kUKpGpfHC9IsJRWDQ8HpEyOylGV3stiOAjFlvji3ul5FUYP6qjjNJ
9yAydxqQsYGz1AX7lxeHSpD0MjRRZFCUCSA3uEss3DBZPoKwDa/c8FMlGl+NAveIbhxqA/27tbDc
Z0UNWlXVEVsoN0CYwhvL1oKkBNV4g3IQpMLCES84PUy/G6p8Sqs7lbJbNctCHDJ3t0MdfWnAuG8t
2CND2EnlcgzxkI5BEhaDZ7us7udcvmm6EnJxhmtgvh4zS7tObvdiMh3HaXDTVvSzOENh9baIBpdA
JJkYmMWCkud+ERZlDz3lQMrTh7ZE81gESBZxwaX/KPLoSOqpmoY7qRQDc0g1u2niHQkVb+4mJ4z+
KeN7jB2mXt9Gb/KyuamV9DZPJxz45D2+kD/UOvQBKxce7BNcgAtyA2URNMlNaGS2Mi+7GqnUVIA6
AP51yt4oY3Ow6nAX1uFtbE2gVvZJKzqy8G0wMImSZmiWLPZiDlWtqexRjJAh3NV70qB5xICimlTc
VFr/EeI8djXf4FBCHjae3UGAVktckJtS+KaK37TkAZ0EfpOiY3DCxFDyfgJ9Vo0cxgDNAVO605Ca
zNv67TIrN2IHJrcM5H8AZkfVb8cR2qjqoYrN99UMwjKrcPTlfQk9TjDPOmOXO20LcUsIq0CVJRVv
8gKn3sK8HTqfRaH/LBnHBDeokqSOIoGXq57c2PpMAPh6CKki2YnJApryDEBL9k2RPwoV/gtxsIke
uwOZbiPMcXaY/mkzqfDQLa9i9zrTI1rd348k+ZiO9SOCPfAQWgYUKeZviTzjeTsi5moQN0TKoTCn
3UQiDxJAkY1ZsfdWoYZOl5Qfui50LAuys9ZijkEbNriWc8Efq4+VCgfO5+oTohS0pvfa2yEx3aFL
70rJ+AxGidouoamDHgqolrSdP+oVKJfVzEXsOe7zjkzuoKl3VQRJJ2Kgm0tNVE9Gs6WXIdoZEwiZ
K2NAau0zckpQ5JmhFRcZyuLC3N0ggRlCjCQpgPBbiW4wXfXNppddpYuV22SyNFtBJ4WjpRI0rkDG
OCbd4na98gFa0IIniWCWm0bIotRKo9qt1Aj2JBuP4EEcPMWIcaJ43DIbDwMT6UwNndkaZqkV5mEQ
m5EaRyFYCgQ1+tSWeYBeCigKJQSIJXy4/jRQeMbon69SDAn66RpCOQCMt7OHco+PqG8no3vu0O0i
5OQET3XzG3i4Uwap07og0/PGXYjCTHGYd+ab6gGN1YF6LJzEeeCm/zfSEtgKAKZoWPSpxGyF0UED
DfcYXnzSx6oKlgjQ9+P6DlyM5eDB98wGswO9UsZaPsFG64EkxCkPxBfAnkWXGztQUral9+Nj/cix
Sl9czIsMyt8iyg0Gyg0XldIF6jgGRKJow7/xNXunOpBXQvoAY96TJw/OC17U9OHKWtQ0CT19aDy4
5HEprXCq6gQDnMlediB2X7kgIXHAFazaILd0poAc6vAPh0bp3q5tMtmCtATruVjDJlj/fXDsV2nB
SfdsecjaAvOy7RSoMkwDFCQRrIN+zYXosaOChorzubaOydoMkxUgfY/qUQgz4JYXareFmNVe9aKD
+i0jDqqFuWy3+/NANL9vnOZ1rn045hAoeCk3poZNrHGFnawjTfdUmWsF2Y4/1MjbT+Y0mOmslGWP
hZL6TukFJ1IhXpjxSM83sjvohKdzWnjKXDacQ30B2tZK2/vjQXYWMNVoIGJFQ4LdPFJGvvK+Acbj
EBTByE3wbK0QuRAMTEoSTLM8eVFhIAJOFvDk2Zhg+pB+xogY8SGyi1kUtB6D9QOsNUAzjgdtLBmL
RXoVHaHop73IsOLBNRQE4hHJHqKrTnwwHvMbNNbetq4EigD1Ea1n8y4LeAWOLc9d22WOIPg2i7rr
YTduwpt66t+AJhmtUg0SDcKc8JKim5v7dHex2dcuSzpQEJr4sFEb21ZvfYImaYITIr3j7Cf93eyp
WN+STPY1n2VrAVFej1qcfhgD7KWd7ut948yYQ+N9PSpMdNUam3tdIM7Q6LAmHrp9erA8PH4xNGI8
gmo1dYwb2R/f0Zkfc1fdFIfYRVT8jbNguqBrC2Y+5FwuJtTg8BNozaw8DLv0JASQtuB6zFbR6FkA
wmBqFqNFzqzxEbU7yiQ5qjZxcSzvQhtqwh4kJ9CUwRvH37qd1p+TAdhZ7zQN1THc9EiP9L03IRa8
voFbFtYQTg/oKtIpu7Bcyg4wOit4KCNPAd1r3iHfhmrVRP+TJOqg+npuo0g0JYOyPUa0DsVeOS1H
6ZaO8Ek3GBnk2No6aZr22xQ7lp2Ji2QsVTv4Uy6c1BnxGVI2osYd6t3etic7jOdDtzCpNOhFnucg
G6SRPguIi5bD7DZv2rexD9jiLW2rSoqw4ckm4+pmlcdNiZFln5wGSs0goisodJWbBcXgZHaqgFdb
4VpkXF6ue+i1Dg0d5Vf8wke7t6W5lPy68X5GvD+ZsXmz9ZtHbb1Sxu1RPAUNfwinHB3RmU6ar8Qe
jcEh7un172pQBuJy8rjL3YKztVnqXKuzMOqS3rYSzNKYd/qGFOzO+jI5so8HEpj+3decvKfPycQU
ImmkWIrgqml436MEEJpv/s4Ae7QXLZ77FP6SxiCjru5N6ct1AxeTsj8D2aclMK0YZVvNidRgwyY0
J6jtqRvhiUgByeWIZP+bPsIDHeIX8fiRCDwGRq5xBlVmEQ28IoHxIQOHMa1Jzd/oO6H2X3AS6ErY
a+bJNVAWfe4aSoWyZtFjLyktyuJKkK4OiA+mRtqI0aCp19or9uRD+HrHPffX4dNg22HrKp5Q/MAp
bL0wyMH/IOV7utACT84p5LwcLmaun39TQ2RQZgRzLNS14JYqmKG6OzDsxp7llQhbDl860HtxcY23
tQzIhEioo+0QsXVnZU4zyFCqQ6se8A0EJgtk7YSs9Th+S//Ka1+TwZe+7KsZLZ30mdmd6LNPGW6J
bzlaoHjhcBv/5VnHAMJz97HqoZ5lGQYRB9t1mztT7f/lmhg4GSutJGMLE4rsZHtkeRpH2pmuCVGs
PeaGqxdQvXDuB3SNPl+WYIVJiNGYXzeSMaxuJLH7+xsJE8PPLbbDqKNAgVVGt8NJ8St/2qVO75pI
1lLeLZc3G8c9DgzKpEUkiTKNjyizw5I7uZdlDyn6GSiDGXShwDe8s3gqk9sXoI57DsqeqJixLS76
Is25kNIwxm9Q69lZOQTg8cA99/+6IT4yQToq4MdPW+0blCXkt2XGjSIpRrP6fD7+3R7pekoZTd+A
8776/ILtpX/dxUlcmWM8KI2RJxUNmIP8vI/BdghOWJVbmTeCBu42CCp7kqegmKui65R4PEKEzShu
ZZ3xJl1sm7Sm2zxHkqNL36eEN8N87nu6tkDGfxYBLotSxc+LA6AGDSvHmD6U2YcZijepjWSJO7qi
q0yY0YIe9te0PkyyH6IuwgmNOYtlG3NIC6bRMMUvSQQU9hc8X/KEQ4+wGX0/7ed53nkVQOXLNMpt
gpuK6itm84+5Gz2pmIPrUHf2/it7qjBXVLgUKGfGWIlKia6+ysjNSrdqHAjyDsU7D9OIHvmOsboj
5Chd3dNQHrqB/vgn+fjHDCXn23K1YubyQgfJlBl5N/h63L1ZQF0kKond1+9NAb8hHG11RMroXS3o
bo5AaGnLT30VfhnDmhPr8XaeudEGox5DS4YnS9o/FSZQUwTp+sDr19/o1KYCgL/RgU3Cp8ZStmqO
DzwHPQ7s+Ga5o08RUDAkQGL5HWWHSyBTz3+KbL3z0YOOoTcNyrsYfXsO/Cr6b8H9D264aRTf5Yjx
+vwmM+W7PlRuBsE4arF50Hpoeyqci5Ue0AtnWxlmdnbphVILFRguTTB8ZGj2kGJ7KT3Z+DyTL9kY
Hxs0K1z38E1UXNlkwgXJ0Je0QcsCyAvFfVFqh675R0xAwmVx77fNUAidjWjeBMUycsHP9xWit0uC
kuvPhyyIHI9pIO6FG7ITbZAIOegfuL60zcICxlt+GWQ7VBOlQ6dvjv2ckTNC/+bb4R3KC4HldB5E
z0JbA0tM7A9ccgcKChffcWWXebE3YL+aTEpsiMddaWM4GcCbfKH0u1D85SY2N8EW2nUqZjRFNFcy
7hoTrdKmAbhghB2awcxjWjecI7/pJCsTjGNqiSkXRQgTAmlu1HA3zXdWQ0DuVXCGQLZjgpUlxh21
USZip+GToZ5L8wBoN3wXv688iybaalvZc1xk+1M9bR5d+eoaGbUCU0CUMBHU/WFQ+cTNnfF+Ovxk
vOMFAdvB1mp5TAwC+UktSSOctgYhHn1hKcdK9uIgQtfoOy3obslBnk7cVW6+e1ZmmeBDwAxPNlcw
27n1h+Fjndsz3paGn0eOYiIusBDXltWd5NF8Ei/5sPl61jH6AmZqkExABOj5Hg+NUKCCOJ1ZGvcz
LKWg8vpZyKz1G14ec+t6WlujX3z9RdFYUVgtrEV1mKHCf4ry7G0+yB7Hc7ZuibUd5tiNU9ia9Tjj
nYXHa+EnLloCArLLfd6CuPvHnL4cjCrlooLVT9gV+/E2Opinl+Y0N59Z61Ux50+aCxADV1gVOVF2
uXm4S/xEclQX8txenHx6wUDx1rWwNskcQQg9jnHS4YPRGUQVz7oYXCqYjihuIRSHd9bMK0BtAeba
IHMIU0MwlLHFfi6VZFshuMIErs9vXeVrG8yJQ1+eJHcyFnUmr0PbrAbtSXSczj6Umy3o8i14caB/
wZvSbyKaxo15b0BxgXs5cD8oc+lKuT4WYoMfMvlhkHzMD8MRqnrB4FhB6ee1xw1TtxB1tXI2LS5O
YZnlHTxIv5nQlK/spqMAAgT0ix+F172Z19YYbEEbKI5hieUl+3g3EHtW7fBevC+/hqfOU/3kUI3v
eK8b3oG84C2Nu0nILCzxosjAzeZcEPvTqH+9QAZmphZjNmeiYsqRWv4YPd0RQJJ9W+zyveyClHUv
3IMQ8ZtsNwH3uuJ9SwZ5hjapyxg9ZAhkop1eovk/dEOM29V72sfDfSPznNVi0CfTIeA6Uy7dDvKt
AvIRuJD92jWhadudr2R+Jp4DBhaDPiZUdCC8iwAg6ienBhGNNHFG4XkWGLgxWrlU9QzeYoWq7KoV
5K7FuI94kRMHRi0GcboiNXIBLYM+ZhgwcBx+MDpkVGLc7M0CnEldcuCi3Fa6eO2cDLiMVSFNQg0k
hbCwekiPlKMTjRFGgBQO/122FYU+WbtIjOsLNG2Hn2H17EkQ1gubZh8OuZNiBkZ0Mw/PfwHatYLw
I0dQz0W2rShqbZ/BGj3rJF0UsMMZ+ndaGwRQNkYwAOTYY8VZUvsAri4tdWvTLqYdP7O7mSBc/wAm
tCmlmDQWuPHPtSo6gTSON+LwSXfpIHETYD4D2imofF+PdDZzIGuzDATJRaZbQw2zracezIfR651O
cTLiNvvyUDqWB2XiwwSXy5C862z1rtipmA9Cm9o/f+lxkJt7Ht2BuwXMXjMOE62bWX4C6sGA+niy
Sw5FtLu+8v/AI1AkaBilpCxcz62RqqnHeoK1bB/t4ni3oG3kBomAU3WAoGsC6ujJ6TlGt+Hit01W
ynEcmqRdQpwppRjteX6s89rmLGs7RH4ywTqyXAgkFbAszaYpFQxRPIgRwJ06EsApxAxbdSONPLPb
CPVklnFfiAY3oZFiZY1LzcJ9NZcOwuZ7CDvJDr9pZPM1iYmrX9+PZUNJylwRykL8tVDiZHeU2GLG
xFx6xzsnvF1lXLMAURVYwWBszgMlT8Da975Ey+T1b7eNQU8rYm7IShV0eWwkhB6T5oFWFR2L6mDL
RXiLzp+DIQ8PYm1xLjB6QbHpjPUuMldkXU9LMWIcwxfa+VQYBgZ1Pkr5V9UcnS79fn19vCPHEq20
mGRTOhHGqG+qcJKlCQQvduj7Y0qDwuFxMPPOG93x9XtxEo2sGPDZLCsQMZtUKjwaqM081HoDGRiR
rQkUbzQkpj0G8c7QFiejmQ2XitPE99muRJsfbpPYf2WoCsJPaAxLMliHnq9u0pWoqhVsJy2xqpU/
7CqMnLuqn/vZfOAGjNsBwZM5ZjPDSJZzcOzCnAzCP0jSi/1gp+HD3HzsWnQUTk6DakCVJa6cF86r
XOfJOLPNQyw2WUnRGmXJCZzhAhongxSzD3h+qL4AAjY+bfj2of9t86xQsfIeSZ9JAwJqtIYWH/T3
M/2+xwyqCeO9Gn04a6fsX9BJvI2kT1YZANfaWRDjMwocKJI+L4ZiCOG1OZwniwx2K6oZZm1DTwly
EMopPsz3OSjtILvK7av6D9R+ssXGG6OStSaVaVCDeBfFB6hOOtAoBKFZCYJCtxk8juNsQ8CTQQa5
1RyCcEl6Nqj4UeK0QY566y2mppzFiyy8rDL8O6eAxV0mA+Vxn/RziYgWHY2av9TPl1kEUsJbJs9X
GRzvyylRyYRl0rdyr7nmexOCLX12O+2W295dPGLdz7shcTnby/NWBoMWMNznWQ+7tJlscafmjjZY
RSf6RfP87gWnkmeRgSGxjdICvce/LCYIRn9bbI2A37T9HymBJxdisCeKIitXILbjy7i1Dj9bxNv6
3CL+gvVtv4R+W2Prq8g/VLpewFp/UA9oWKOlMfoeQGks3E8P9Dnyso3luBBbda1Ngu5QAsPgJ6MJ
CcGGnKFkQ2vH0d9maMsNwiP/5cezyoBPoi6lbFLHHdGMLhgHATN5Ui3y/JQDA2zdr8x7CwxkuD+m
xutBCYM28ZFWBFInx6RyekCp/AWL41mlf766Qcx0zFQxkfEtl5sBb3aB8EgBt+O3J2+h27uyEBNB
iooc26cTYheYZpPayW6T00DQaVVqb64fd956GJQZQZxd1h1FmeamHDVnTHgRGw85FQZQhF5WBpMi
J72Mxlt03jrL7YuvIw6YKAyYCGBhk+cOPo/Bls6dvdyDNgitQPeYG5DBfPPaTMfTF2PQBFyUqRnT
jH/jhgGmj8XP8mG8jQ+QVBd91QbNrQtyEfXPhQZ/Zht/G1aZ3sNGCaWxo49PevU+u5MGMKy84Oql
R/fybfFkkIlkei2Zw1aAt9D4VNK9GsH+qHogKkNnRQLm2P117+QBtcpgSb6oQztoWOFF7pYfyHCi
YZUJZJYQWoULfctc2OLniXm2GBhpxTpTWkyV+y0a36mvgKwIAZr+kjwU50SoDKAgF4QxaYyc+6W3
+EXuGz4mFvedV+Y+iBvgJ9zWAd7qGFCp6ENeHV63k7zVMegyzdPUYXLp51ejO2lLt6eT5Ix3L0jp
8RbGgIsuJOpkhvhsFy7CdUcOMLPJLD3S2sSk10CEoWbTiGxLvb9+uDgW2NSVMWSNRgrs3CQ0GNJ7
bCTRv25hixwI5ZDfeKHR/VzdZWIhit1Sw4Qa0AxSdhcH5zrI3d8+ZTUGKGIp1IuaOvmffxkeKLF5
qlYxpxaCP6+yxftIDFCAWL2WNJDqn9fV9Z4cmIc2CBPXdEHAAJaOwwvCYw7MawxiRGByQ70cRoWj
eoA09XJcQCzrGIHsCuTwgjck5xBrDGA0YSJJHc38vXqAhXOS2cRVCSKRsIte9Q05AZ3GgEZhSm23
lEDDNH07hjtdfRAn0c+X26ZoObk/rmsyoUiGWCQRZ/rl/rz5YHMLoYuD5jC03kGn8fnhrgZwq40x
jtz/V5JhZYtxkGlol1kOEXZjksLPvRxqDg8QjvCrQ+VkjkI40Li9jyt7zK1imIYUmwLWhlLZrxni
fx+ILzhvvJ1kPCSFXlQWQn/nFTtJN+oiglstjHGQvlJTPU4VJGw1ya3FdBdJ92MiuGLduxzw30SR
J1Nsa0Gda2LSokESRCdedxruokM8HWq0ppTu0rv85gnqb1eWZjGXTalDxHHM6S4Kn83Ibwu/Uj/9
5ZqYa6aQ8JgxRqyJFrRULwbfwwgeQdUXd5HLY5fdfjmtdpCJSCdTCyn9MkTlvuuBCD5bPDZNl5oz
vvNr69vJ/JU55q7p9EiyOo1+sPMY4fM85YuGNnguwkCITIhpVASfTAz0wBQ8BTQSxREVptxHUcvh
9WZxnJ/tHmjLHrIOE/ZzmaFvkThq+z4hPhkazrNl89JebSSDHqPVJBkE9NDjaR20trHb8eN1P+S5
OgMYpdnGsVrDgKV8JWVt16noGbVqX7fCQ0GLAQsSpo3UmDBzcZu88kX0e89Mdo6uyJdSbyv1f4K4
YN19fnfFDYmT1sA9+Yq7azO4Wa2MwYw+EkdRFf49ViBvkFcJVQsy19wyB/36/w2EIBV6vrgoN+MY
TDkg3zAsBxxIbTo4oXXKweSnv13ChhN0XHdGky3yC2FSg78Y5iLDR4elU0ye1bcOxxc3GzhXu8hA
BSlmjI5YsEJ9MT4uR/OkHMLjC4LR67exKTKxRikuoBKM4YkXTwm+118HQIgiP/9UMbEM0FbCN+h9
ggqYsrNAaWPNtBnOE1ydN3W0/SJbbSODHBiZHGszw+Jm6TDkIB1d3lYQC6yjuxytOUIo3xokBa/H
7vrn24yBV2YZJCm7yRQMjMr66Fxx06qdUSjubqSy+Fj0pEK/5VByHOY61qMA9XxnqwyMF4WOnY0S
kPeAEAqlTnukHPCgELy+OM4BOMPo+pWrRFm1FHDNaTia9Xet+5CQx+smOKGAef7zlQ2iQp+lV2Cj
nve0G1w5IffmDPJeOcx7PoTwlsRASJk3zVSpMNc377MGqzpk5ofrS+KZYKKNvlAN1SyoJ86fJuWm
zt6jf5HzZTghjXnu8F9tG+7FUTILeME8uHT2tXWGGpX81h2KAKyDDj9HdP3uN8/dBSuLglxKyUyd
IcMcVAmKdaHmeDZ3UQxoLFJGKL/pf1fO//qJAg6i58dpHEqDGBk28hUXJgcUz022qy3UCPaw0AEW
FBTNL5Rtof1Em+Yyz0r4GMzBe7YpYFZEk5gtzL2GL2q7K/AJCVk6/DgcdGwmPl4C4mZMykl2UdzQ
mvn0QCusL6p3cnzyzNaz2lDdTFuQ8yLaGbtTHv+oSfaX50xm8AI0O0pR0xfsaxM4vCUx6FE3IhlV
EwYL4WFYbhpQtl6HJ54BJt4YLahEVtQrmvgLeDztKuIqanP8/Kzkt/osUZXJJLRwpnBJ7YxddKhB
okKr0PouxYTdbJju9TVxAnpTZpAj67JRtejr/zKtwb9DuNYYzCiiTDX7BNZoB0MDyZDALEAbJgQ5
lI9e2d68OllMjBGZi5EtNDl/8VrhJud5EMyW9MHPu1jQEaQ1ldmRfB0RxiMork/5XkEd7PEFLT0c
f2Rr+Y2KjrSa+qNw1INCdQqXgkbsgHu9sCEqCsokXvsuJ2hjp6mFEYy8WY+rTBG/L1YOPt7ILkH7
nINjOE09jm/yFshACJmXnCQUpBq/90iOPQXWJ87gDJ4GajuCOdCAW1+kf+mVp5JCf9TqCM5dMg8S
gYsWX2l4kH1NUbUdnFx2YRP8ZK+ibNGfnJSdky6GzBDHEp/xzx8XvA1l3jEDZFL0gvpo1H6XYyjR
zhyI5AWlF5X9AV3JBo11zgAW7jO0X3R2lJxow2KCmQb3uo9QwLj2tRhAmQlELuYZX0uTIVJiPWRV
51jmMQsRZqk+Juqvm+NEqAoDKE05CqBwx/Kk4TiM92VympbgugkekLAlfGGqlnymmZzXXpw8VFaZ
1IegJxgEaWDxz2GS44Fs9Z4sqqQRurioBsc+Wjr1lBfhb34jVTQgew11d5NlkJPTLFcUCeGUHstg
EAfZmajvM5JyXGFzJU9m2Fx22etZaVYaXCEmnjp8lEPhVYdpZYL5Lko2m50WwkS4tKI9VQIoVizj
c6tZ+9BMxd3YaqO7JPqb2JolP67N98aA8Zl05u4pb7E0blmBYo8jqWkt9lQz/snND/nI0VfZjoFX
S2WgvgqFeK6pAYobauRoj9MRsKuByhQ0ebYMoYQ9r0K8eZmtbNJFrxaVz6Jg5DlspmLpGZMw2UZZ
6Y66EEglQAFFLRYeowHHN9n5uCQu+xFyNoOfo7XaaBt0pUGGgvBgmOL4BSquVsbgfNxMElTcqRk5
epPNxq4x5sLNhqryFo18uw5YvG2kf77aRkkx9AYcHDhv/ehXwuCaau7O6n1fta4YCe51a+dnJbs2
Q9RR5dCgYwL6W8YcBpzTccRXm1EgALvaO0FwKeVgpSBVJjhf2xmEkciVzS/oFt86BmvbzDFIkmWo
BnrbIHcqmzfJOPCO/Fb0sbbAnoMF80rnZJxSDRBYiT2jeajlH8b8o2uBZiQ5TM2PctmL6gdzqJ0Y
gwfX93fLQ9c/gDkUbVgRQ0CrDnRzDrPag+Lze8HTbN6MEtZG6I945jKlJasDjBjqm2rfQ8APYi0z
hs7qPQZi+HOwW1HC2h5zHrTcWrq5AJDi6O2a8kMRgke7tmURpPDigyx3nE3k+QlzJPolifsshT2t
gn5YC6oEhXfEN+eK12tiIh+CykjStfRyiDonHJvbLgGnvkkFcsNCsjVTjWzDbAKqsuyUWbsEVj1C
QkGfMPSTLs5YSF8h0dd5lpE8ClkIVSskxmw9xwTidZfifm4mauqkRciSCJ/7V6L+J6crlKwCgZ+8
oYfwCkCwF7NSC6SraHGFAkR0jA+YijuM6Kh+UfTOObBsiVlq1HBq6dpGA82lGKgEmZVLybA11Zf9
5vCC5tKt7NTqy7PT69BzMgYy4MuLh3jXjkheDg5BpsirgvTR4E3lbLKSrc0xkEQmybRUaq5xQehS
3xGqJSPf52nuNjNE+kiA+lXxL+OqYOanLnonjqZTmEd1N3IpIDfPliQjOYUOE8xEMWdLH8ici5GF
tKPxrUzBayGrAcdft03oiq6rpmhZbBuLGLY6WC1xfdbVvwm5fEJCTnDmO9qZb8QvYI3fDMKxnt9G
GYwq0aOT1DM1+v/EUb82xmxi3qtCDu1A1CcqUA4psa2Ck8vi8kxueupqTQxGiUbcTnqMb3XxtOXn
XzYxfmWLAZmqFMGP0xuIH4d5t2QZ1qPtktF4Ixt34ZA4iyZ8sYR6HxYzRPa6Hfjt3ahbUMto9mji
tMUidaBk4+BS51RD6WZeANLTL2MBSe+NskRpGZudfF4q3SZG0Eq1nTeQYjK86767FfmtPiwLR3Wi
opFYgi1TCrIUow+meNcTwV1EjaNAsBkorFbFxEILhAdDvEbwbfXWIW18G4nE6SWR9zLg+JDFwA92
T1tG+l0vE5SvLGqs949Cwyoy0ZcRzA7ia61tXh6rPWTioDok85zUOPPpjGkV0cPoWnoAnDfgYRXd
OHsBDyvPGRmYCXvSQKsZJjXrrs6qQ6bsOzn3F/mDWn687os8D2FApsnzvuki6iGdP4iLa1Wxl9Q8
2gyefzAYkxuZ1Fh0D/8n/sGgzNyUAyiPYe2i6MUPZK6tTBLxv+e+GOVNjZ7D16Enzxb985XfV1Ox
WF1ibiA1f11bfRu/zhhdF4McoPfSZCvBun6Fg//2bfAtXTtf1BKDHZOUEnT1wtKr29d4+8jgh5iS
uQG10Gv841qUQhfHgEe5xG1RaTheKdnnEchiiexeP8BXYxJqggGLwZK7pgV3yOX9zf9WvJ1j0CJJ
c7EOB4oWfyz8wF0XgxmRNkWlfkYm1hZ3XddAkG4hAxii2Kip0gAwpMm3xG+GdKgrDs5uZoxXB4pt
bKnnMZ+I+NvN2z8Xe9j8WLIiK6YqQwyZLVmrUdrJcS8AdEGDKLkgQ6jt6thh/AAiVVwOhM2gZmWN
AQxRqVVBVs/gpB4kcpQ/Tz6uE5DN5w5k+SYQyebk/gXlys2n5Mowgx8yRBF+vjWSetVik/cvbLHZ
zm2t7DHoMYC5fyIaFnq+y8IPErQe0dkj4vEB0e7y4SvtBwA9+wuWugmVK9MMmmh9KJbJAB9Sb2L9
aB7yHTQr91qB3QULfQ71bh5PDj1kF2HxyiIDLkWpYgxYBD95XYUnpL3ulBocyJPkQGTmTou73cCj
590+9yuTDMaMaLXo0ggmLzCGe+63kx4rWwzGKJI41poEW+2PPrO7fR2E0InrwZEIBQh+j+ImzqzM
MTgjhKVu5i1OZEP1w/XPi/TO1IPX3AdPRtgadzjFeprS++BVsRbn9LH17ToplJL0sPbK08cBNba4
3afGoIU17F14B/+1uhkDrXaSQZZBneVJFHDSp+R9UaELrR3tJildbQlMs7FH4Z1oZbc5r37JOwFs
dVvMiiJKS3jl/+QLMqBiiBkaizJY+xXp/Unij3MCzjqdqxAW2tZVFhswZqmLv1iiLwuV18SazzkE
PLdkQKSpC1ESc5w0CPT6mJgJmuwmRkuC5Ik7tXRHnpjp9vW+8hUGSfJCL9Eei4X1IItZ3PMQxk/6
DdDzvGh8nXMZsGVupSVlg/kjeOdd61U1SIb9HnPdtVtmEL7zpRt+VpPu2pXbgK16V21RSEUDk2IZ
PSZTfhhL8W06zYldq5FXqtKrYtunXWWL3mkL6tFOhsFXnQSOc7J172aW8ySiWDY7A1ixWkcSbUiH
2r0M4dAKinuWm52U++uuuvlCWC2RAZm4H2vIHgFkwri1+8g3F16hY/ur6bqhqtDZFdlae6Wh8tzQ
W2cUY68NLb81K9kus2EHVtfUXuqE2x5xcfxkk/KpysgA4/9ZOhMjTYLZW8JklAHR3pjN51H6bLTl
bomzgzFDUdrIvGbSHNItjqG3bljwlkwv0meOythnMG2E0DMyxjkJZAuSTm3t6JHsVvkHMYVwtOJr
beamvF6DS9pxxigTK0myAk4HyYqC0TEDWbxTvTIwHEU7GkEHgXsoSlVfK76M4QUOMGYZqIOIgjTl
BszqNwNoqmKoayLPr51V5MiMWJ9HwXcZNTEWGayT80kOiQKL5PSLpko/i+vqO8HlPSwuDiVjjImZ
GpQRKlUtSZAQCHwnmq3FEHkaHq6fwm2HgVyCJEOhR7eYTaxmbcLcYxv6WSW4BSRGNBBw5oeoa526
8Tottdvw3XWT5yLIpZM+2WS2UawHGWw4WhTMQQGuU/V99ZU+mRSX8qmp8plPbezwjuD1VGxv6ZNh
ZkslSehziEeEftcFTQpoy4Ma/7i+vAtcO3+3X0YueGTNJh0KISQkaMGTm1eVTUljX2EC5R9Lt0DC
aLAMGZaUjJo0tkUgQqS9Dgungmr5dROXPS90GdCRVmRLlyF+zMBzv8xLryb4SMk+jR36ik4D66bp
76m+Baj8JTv1rZbDWrb5gVZGWfiMtVkYEyUKlMmX+readIgNjonNz7MywSCkpqRGLBOY0PS7JHys
Ch7/+0U+gNk4Bg0FqSuLdsTGKVlpy/HHSfwSS+ilmf5Yi5caMkCmoFpQ7roQOk67SBCSFoa0+H05
PxjtqRg5m7WJDk8mWMqNIVsKdHWQ0J+kH5L+LdYHp1KgOZIe5Si3q+VLk8Sc47PteCub9CG0ipS7
Vg2NbjKioK3As0h5x2Ja36QDB7S+CWTnx3fbyL4ySu/1lVEzEetW7AsSiBAAxmWSUhVuT28O5f4l
40rbELiyx5yuMjZVqc50iNCXX3XrVNSPY1+4cqS7lhRCIL521NG0kUP1rFZ5G/U7CXSvy9coIm49
f7f60bt+3CnkXkDy6vcwBy+V5dkaIz0CL2Dt61l6W1Wt082NX0+QI5Yrr5v7z9dNbp71lUnmIBJL
zfuihkm5ORXDUQlPxOCU5zbPOhWol01FMjDB/Pyr5nrVVkqM+7pYMk/qwO5W8KB4+0uubDA7F8aL
lsqzGQX9AQ87d3zz8zKzfKpZ+O9lVrwkKba1OKqvju41yh3NSnHHtdTWRRpXQVXvFtCdFoQ7frEV
za5MsBmVpMfxLzHviMBucnEFuOF9s6PSKrkv3JfH6/5w6YKWKJngHjb+j7XvWJIbZ7p9IkaQBEmQ
W5qy7dQtv2GMpBl60Nunvwet/1OxUZyCZuYqtFFUhJIJpEOak4ZuWIY44myrMWHDAnmo1Udlnt0y
HP1MNd1Uf6eQM7a/SET+OtugvyUo6HyixsjhtCDIG/QKjLM0M/KJ2EZypxzjzr/N3bVXcFQTMBzE
QA+xfZWTtsZO6yxjLvc1+1MhjZsjBOnyvWNLWxCvLw2UsNtMRbcGMQ0RKYaG6UJsPUX8gWk0DCXs
WiVyLX8GeFajomYbqh9us3YtiG8JCuGcQYco0VKj3BdYXpm2jTsXskb6a1vxloQQuBnRoKu5ZUA2
7Kd4fpm1v9RCc2+zsXlDl3OzhIJmX8xA2FnUaA9f+6lNSszIlBGmAwYTa68GiZeTEbtycnFuaT2X
PfOcDjAb6eCGy+wlVBbIbVGyTEotDTvfNU1sFxoba6oAQg1Kle4vA/UYvavbd5hdlbC04UMddU2J
f8nKh06jreqNpvFn4OCX2CyPZyCCRe1UHMfH+OQk/0aB1wSFt4te9LqyDIi0ESzu6tNyiDoksaeg
Of2GAm+J4JqYIOVFWjoNqaFWZWqeKu1TRdqTyiQ+cUuV1kQEOa+cFGWOfIn2i9G6jpZ7McaXbou5
hA+x36csFr11NBxak36144Nihd4Q/rhNQ8KG2OdTFVNeORVkrhw/aKTwjC6WcCGjwI3gStaqqgrN
csZBNctf1oistCwMlaiN2NhDVQejNLUOFuKi9IG+8dlQSs9up5eo62U6eh1mv9Ech3O74oYZmHOk
3RztlfklYU814NLmDvmbCSvbTfUwMOcQd7bkCK8zt/B/K2ET2/1HfRi6Qptr6CuH2gXcXezirjDU
0N+RIHnUJdHYpsNdExQMBKucBOhArwYCW+mPmhseyX15XO6xePhwWwKvcSME5gTbUA+ZU5ksivdh
ZnhdpyUHs1S+lWbsL1WkuFlq3idZ5gFp8n2DxnmJLdxUMjyaHQqX75hi4Bliin+eFhwtC7W9M9+n
OXUZjX0JkzIygtzUVjumhQa3yHebWX9wHFe1dVsPwBjYgMfCF1RoD0MlExyuXG8fCxCcFXf8s1bi
mgGmxSkZnNe0mwO0FGNV07FDjIEG+WI3LtIVMfyubtET5MZo61Q1zLHca8b3qfmSAfw/wVpheDWo
hwxxRHamguAAq11RZwY7vwwvxP5qh7vkH6MhcdlcnZ/gSmjYIOVCYYKzGvtsyJkm2ImSfJEIh+yW
BF+ypHHJTBsyyFdd8Ge09gnZNZfuWdB8MI//jZoYPbVFQiZUlXm6KMEum1e4efqBrxZnuf87cPMS
9iwhggprgNCVPTxAypfn1Lvai331yCEfMVaQSLOxmw7ncmcW/5yVzE/l2FWdDnIWrQ5zrXpNTV4k
Z8g/+YacW+QtjWrEjNKgK9Ge961w+zid58f6aJ/Hg/Zf70swHVM+FaRMYIsbYE7rQe6XHjZMvlP2
3d7xZXuuN3I6byTeEiyGUat9r7YJgqemfKcOxt3cWj6pqoNud+6QkfOQTk+oCAXhEN41rMrcJrNt
l1jZ85DKaqSyqxTMSQo4wWVKl3oPH2F40MTnRom/3b5LicmyBCtSZSOtlDKM9mFFdmqU/ukQxFk9
QfSovEvC/J8nHd8esGBS4rRAf36ILETNzs7SunmZopP7pSqeb/MlOzvBqDRxm4XDhIyKWU9uQfdx
//42AYn5peIrjAxRTTIwEpOPo1EEIR5GmbME/42KYDx0tCaGDYE2E/sxI/37LPu6DLPkrDbqYvxS
DCRo8PqiWE/7Vp91kppGvkDHOmykMjyU3qIXPnBuucpymH1U4w+zfpB3pHE7cW1HLnQFWzXOtKnT
ApeEcYNDRDHyU3p0/sbbABp3wn6KpZahj2zHditeRdtVmZpj5K9Zh8mfjq03Hbjtak6/Ybu27SSA
zhyKhb+6WNdlU2QPGCHlD83/xZHYGL3/rThyk5Zt6oZjqcBnEbNss+0wZ7GQZP//T0tMt+V8Dm6I
EVf9tP+tFx5/2/5L+BLblyJbSQrMoPwMHadj/XpffL+GPBbftIUoVSBJSm3LEEuMRRIxzejMcl+S
U95oHo0AP2p+JIDkGBZZ9W3TfqyICYawL5lmRSViq8G0g9xwduGoH7RukvnPjfPDKLTqEAOZNoeK
ctGVZu5M45AgeViFbrWbDuGOr00GaJu8brn1VFtTEyUjDe0wm3igb+zH2tOxxwDbvZJ9jhVCxJv2
8amXjplJGBQFJB3ZnCw5Arp/HoxwpyHYqzfcCfaqHPUqmQycpULvM9Z4NGxdLFJw1QXrCR/j6LHR
JLnmLdP8hqRgrsZam5ushPinx6p4PVDFK5nXYD7ytaDPraTdeFPq/mPH84auEHaFSPoNMbq795Hx
jpSfiHEyu386+qQ7b0gIsVYxoe7osBbSAS/TWraXDYpf4F14m5Mti/+GjhBGdYpVqRlPYfLH58/X
/E8rzPay1/xG1KEDtVtHYcDGX3F1TtqH2QzkOjg0R8E08acklMVPW8nLNySEi2FDHVfZDBJ8Uwg9
lHhDj85pwoYurLLbK+G/sh8rloRbavJ0iJHzRpUz+OkveS7EPP1OrL9hEt+wJlxUX4/DjN5iIOr0
n3stcjUnCGuZQm3EHCiyWZrl6JCKKyOfo44es0VXdui20rFxLN+F/vc5Cnpf9UkGmygrCWzKHwo4
hqnD+ppohngbXWECN2GzPfIT5K+l3P/9iMPmFki0UCtaYtJ0aAlpSkBa7mv0/9Ws2Zl1fFpIeaA1
4MGT0QMm6nPGIy4NuI0kPpDOYK6x5GdEhX5J1B9wQee+G3zgtHrxlPQuMazZY2GYuHlvzu5sGhh6
R7NIrvlGibKDogRtGvn6bARFHj5j9G9nFv3TtExepGZBqTAPz8VTmfeu2hTvo1HDbqcoMGA/J2Vx
K715txSd66TZE5mm2iUtlKbO1SOz6veR0n5OU3bK6+mRDdaD2S2fO7Nxtbz+qGPEt01R77ONAxDK
ToRhi0IJ0PrG3ue1HhizdhyNfGdpz6nWAv2l+hLrlgs8m2CssQFqsN4DdMYd4uV5YtZdFWkno26/
UkP5YPQUeOq2E6ihbHPplpCvb4i7s9X7fKRx3fU8og8tIKkzH3W1aM782zaPBw/XYmAT1Ccp1XVd
UFrShVo1KXigV/Pwo2eh6dVDuoMcLm6fL4lrlf1jNWWSvCnXz1tUBf3NgFS4dGNb7k0jfIkz/YmV
n8q4fbZrWffgVtYUuakLg8KzNY7VLJzTst7PHnWHY33fHOiej+63MnuxZdLXlIQ4rdIAp4M9AvV+
cVzVM7wsmL6xT9NJO2nIGWU++9OSHONWlLGmKNgLrRzmsW1BkS9EbPfdoQNosX6QNQm+glNeXZem
URRgTU01ryoHPH0YD/C/9cLc5jj9CP/ofNXLU+RJge8RVAu2IKcufwaWul/aH6ag3sXybfebNmv1
HYJHi1PUjxa9BlJQGz/XsXNsZmAZhmi0RZ6FEkzO2MSt2+xErcrF2KNL9fhwW182vSqWGf06C0Fh
FHXEOr8edjM9dkcs/KqRmOa7NkO3rn8nK7hpBVb0BFUxiZIMSYS0Cysrlw6nKLFdaey/TQTvWctC
MOKImceh08quUXCwbfNjDBvXTnt3YM+3j25TP7QLEX67K3u2RGFXWQkifg4dZ9bnsN/fJrDtP1cU
hBC4H/qwJyHO6t+0P2y+YJwVNUEaUU/vJ3V5jXfmQOHJkNKz7loOfIKmBDfyqWT0WnaAguhZTZOy
kBeA5moBlvaHNJGYMJkYCLLWjDmpqI3zy7T5e9nrn4Y+35cTkZD5Gx2yLaKbDvpHxJfmRCjiCBOe
rbJNhIptdhwn55hHw1mLpx/UaG0vafrGU2d9Zxr1g27WcLqd7t6Wl212f32G+AQlVtlqs8kTxri9
UP88NJ2byGtLG8kC3dEuZAQ/3vS1ki8j4nAe1Q0/8s857xDGKhHFy0wUJ5EU9oCepRxlGfFX531t
ty+UBY1LTXvUlRn+IcY0ZfaMeskhfjQjt/9i7umD/p5v1G595X4KWDAesMY3CBFqPXKM0U5y1tva
ousqciZUv+7KzpgVOuUE7eelWY6dWmRBhpKesl++Amp338q6AjaPfUVQcMfOVNjYFgynpc30j8aY
Mr/Rp6dIJ2dW1orbLLnM/PDjvDruFUXBHVcUWwuSmdWv+QXeW2agKutNHj11e1gDIjvS2/Su2rIN
FtMy1kGPl8PUAMDqqjsA3dfZGwcUE2XPk81o4xd7VOxm0+1kBFYr1IXGHyobW2wBRlTX3XGkiZe1
D1N4F8nyzZsWTzdN1EJ5/5xYZGlqRVNTtS/xCCl9u/zadT9um4BtU4R8q6Gi61g3xHc48g7tmFsw
RWPVoJeI3UfTn1M1jn5DtUObKSjnNJ4dVe8QfBRBpNXHpZMtL9iW1Ms3CI4k0rSiMxI00jVDfWbt
+4KMbuF0Lu2iYJ5lfSabVm/FseBF1GhJkgydYftuab/WM/NIUQS2rkqc1WaIj4F1ipezoV6td4kW
rUJPH5rSK+cwTQ9qx9zSnl2AIEnUYJOfFSGuJauwQoFQDssEsdSb2LXHfWFB9PWX23Ky+UxaEREi
C2taLEPjb7Elg5vv5n0fdsEMZKM+xrxHqrpOVAS3SV4DziHrhZmrXycoiAVji13NzVjv22K4T8a8
3KF5D9OI9KGcs8DMi6ekje5sbfRVLIB1rPRFXZbnsS6fljYMnHLJgiZrPzg5UOiq6jlS8WS+/Ymb
6rn6QkGUGs2u64ZXEorkoE3f6jGUENj2GisKQkTiFFk1hEqHwiaWzhlBdgr98H0TcPxy+sTuZQNK
MqHlmrqSpbliIfbd4prt6i9avjPs2RsJ8edeMigo5UtwTjDcJC1C1JY67CuO0dGqAd+ej6GoPlDe
qrvcK5js5bKVz1rLk+CektoK1bR5pantMIIQkObF8vka+7YCBmTu1aEk0JPIh4iTscxpBzQO5JBq
bIIO84exaf3bEihR/tcXwerC7FKzwyJEFd5gLw3Guqus8Ubtw20i207iIoWvv6+o9E1vNwODLeP9
xz9hMJCPAjhEDGA6zfRuk9t0Bytqgq0ZwioqaIl7iqL3Vt57GVp29YS5rP1oLe3xNjHZFfHfV6wl
Q6klk4XgVAH+qRE/dP332wS2b8hEnREZJgfJ1LcEGBAydbTRwnIqQ4B94OmJNIvkxDYjE/KLhlhh
t4EpjNET3powpx+T8aSp+94K9PTLSHdWWp9zS+LcXktFV6HeiqIQ09cabaxqRNqsNsOHRW0e02ia
XAD8PbdN+4V00+iqERncdEyDEVsrl1gDlrSS5a5ulqdoaveFmc9uprcHYtm+khXPQ5Q/oUUksOph
3+bWd2Jmd8SMz7GRfWrD9Jn13WOFLldXb5DDn7vznMga7SV3RQVXaji1PbIWcr6075QQrWhZ4Xa9
8U/h+V792uW2RPnOWBHaHTIoWhWnLmV3lvElHhUvKRTHHSJZvPM32nuhJ4h4m5Al7jJIYFR2h2pY
3ND8VPZm0LXToUlHN7RpoHTNIdVThgUL811dzBIBlR0s/32lZUQZ7Sp7Le9Ph3aJvFZ5N7fS8hW/
nltCKTjLdEwU7BNDJNQGzbHVj9HJSAOKFgmsUohflKMUKpB3rtwiKLhLvTAUhVVTDeurnUYstzPy
yM+VJ6X4ZrEhSLIvbfvAkkHiybYN5OVCBedZRIuRDmwo93r+gt1trgpo+1o5pFoUVNFf/8l8UcF8
ARqaNbkC4ZnyR7wlreWcmBJ92BQOQ7dsPkdjokL2VjjmmQ1xnubxviK1R9MuqOIWu256iQxuxjYr
MoJ0qHk5zlWiIXkKDIssGk540Lk9JsioOge3D22blKXpKsGrRqeChpdZ2IcghU5ztXQnZwjQPe9H
o3mnJ5Jpzk33ZVwoCbo9mgba7DIu8tVDOiWoryeSEFRGQbgdG/mw1OAhYWRy+IHUTXTp6ibZeQlX
085IjdIeUS7fwdp72BAVpDv2GAWJ1/stivku0olyTBwZa4L6qq2qVLRDeNaZwGtVo+gxoc6dpmnH
pUd8gzpc6jph9m4x6Rl49keUAAJlroJ5nKib1IPkLrcN9eoyBb3O86guSg1unDfcksyLAgfZk9lf
UPvzmFdKzMh2EL6iJ+h2b4xa3I5wd0AJ4Qlc3m+rPfT+7KvdawK3kMTDf0MR3fN8kE3Hk/GtqmNN
BuorKjK4PEGdxk9ArvZtpIyXgOmPjYfaqKRCtG1bLgQFj67W9YiHI+IULBLyBkJcZ7gbRkei7/xi
rvyAcaEi6Hs4ZbbZJ3q5V9TuCIBV5DMH4O5i1wOPWvHqH2jWeYmNN/O/MTQXwoL6L4OZjTF/gDoV
ciZDY7zkfXNgqvUYNzSTGNDNKHPFpWAJqignJORjsQRuNaOfVUo8k9xXfeeT/si6zE+13W3+/kYl
LgwKliFntek4BJaBPFZH4w8OwMczihhR193MNyXP0m2DcKEmGISuWuxZjYHPwVjqY0+5a8iyQpuu
e3WGgorXpHTSLuww92Afy9D2+rz8iK7zsTZ2jaJ9lJweV6dbcikouDEQVjXGq4KT3XJ8naabPOT2
TvHJYr6E2mb4deFNRBZoE5ooVY1QAWn0vdMC+sP2S0AXYsulfUhPcfXhNkGJPJqCMWFkCrEhDzMk
uoFlNWPt2hzIcPzTGUfM4KvebIz3iil5+XAhv3GkpmBQ+hLw4jpv8mFqeFYzGqRFhxUZ0lz65tUB
ltbR0WoMmyhcXWmX1hKOaIVpJvvzYCbP5WDcm+g2rtLubrLIOcnmk2YVX2szCrIkXP6V5l0+QMxd
tErjOEYPbee3Of1Acv08/8DwGoAZMQ8ky61vap5pAdwTEyUOoYLmYcNAg5n4JgHwBTlHnflgJ+3n
2+KyqXorEoLqAYeOVaSHMmQjRnQCcz4O7NxHT2ktmfjcLsOuKAl3l+sjcgHza2F0PfTxO43Tmzpw
IWULvfUaqdVkSsCUguwC1gr7BVaoxJZyzuPPaLS07O9V/P32OW53lKxoCnqnZYOddxNo8r66fj8c
nPv4kLqKXx8klLjfvFK2FSVB2bB2JwaWPPc4QHnFRuizhSKz4nVuMz+qfgfUcjkg1KaCr2gKvrwr
qghVjpSPUP4ETsMKwBA9DvqLubd282H6EhuuKbGdMqJcPVbv47hXuyS1wOg0h0d0Adt65ndE1ki9
rWQOGrYBLXONMaTGjpNkFMFQtnwgdGerslZYGQHBW8dxklvRDMlo6KM5Ju4gHYTYVuILC4KdUOIm
ARQP/Ccj6r0Wz749VJOnNun7cG4qN5wiy5UI4aYlBuIcsYBsZ2Bg4O3dNERVE71BhlAlbaAXll+X
6m4s0RTYFju2tJ8VgAdGYfFM0syvlCaTfMDmoa7oC0rApiZTyga31gElZmS7Lpe1TssoCCJf5WVp
aTneQXN+XnQUM50okBzipoCvmOCfsBLwfBopBA+xwf89NXLf5c0ikwdwDtT+ebeI9LEhuzj+TWua
EZ00xAC84v62m1k+D7H9sFnxJ0h+TtMwsQlyeo0PlATALaK6ryBQxfjsd17dD/+8faCy8xT0gLYK
prVsNCxNxvcyOUVF5NlI5d0mossEQ3CZOR1UMy5waz3r3+eW6RcTC6wy3EWD4bO0OypL9Yy+58cs
z56GRQ8iXb/H5uzPqU0+Ger0vuqSXZTXD8C59fB/nLGn6kTV8mwP8462aKVdYtkjmp/0lc9AcR7N
nCoGiQzB+Wa1oit6CBvEb32szkYwHRKvsIF0NqFJTU187jTKQ/Gv6rAXwmL42yMCHUO7QTgavetC
bBnuCXYVyZoeNq8EtgjbYlBT1l+xi1ZCncaMzpShc7Rt/+zq1C2mH7cvnd/p9fldCAh3rk9FrRcV
embCEoh69XhUJqY+VdWCdac0qoPBnI4oO8mQzzbHNzD89Ysx4d4oVuzZxM5+VgSHH8PT6/jvKh2B
zV2SWF5yluLWdaJ2WOWKhPs+QqJH7z4rxsvts5QREFxHmGKvnW7jsir7W69j/xuVDjlshkiUqjx3
ShyABL01csB1NqcwwrHxML1tPPiHA7qqeCOsknhp0B+I7t3maju+XdEUjJ3ijM7AONgjb4JtnjjJ
cdcfrTPzZAXp7RO8sCfYOdVenGag6JqqDN2N2Y9GujJq05KumBHkPbRiEudhwSvsI98s4Ovp2UFf
1uyH5+5eeV+e45Py/vYJbtuoC1eCrCNWV5uOox84ev6xjaw7p0vunDT0bbM7/CdS4phDb5VpOKYV
mrKL97be+hRIJyE92dLMhuQcRYAYq4/1hiUQCs1pUVKyMWtjeWE8PN/m53Uj/ZV9sjG4yeFNrwHg
Ggz5mqkFhpyDvh8w6Z4dzG/NY1+70Qnq1ZyrA9lbnzuveSh287k/WEH0yPb5KdkZkm/ZFM7Vp/Df
V7bYKZS2wr53dPGz8Gw1KrBBWfbjNr/bkcWKiKDgGXIqg2OiXSnMGZZIOj5Kpciu7pxo+hzmNXHn
uXvK1eQhY/rBGZIXOqIdJ2s7WSFgU2hXHyJovRrWVe/wOXF7uh/aO72661ANcFAilXC8GeOvCAk6
r5C4GasRN8zHFC2v3lffUPVlmledTeSSGq/MvLr0KxgbmUfYNm1oyUUzHEXLnagu+TRNRdHxFwwk
6xWvATPPv4dnsy09F1KCc2gnJQYSJ3r7yupPs409tZfNfsgo6G/lE8XQtmp563yhhM+Y5fpCh0p2
WzIawtthzHWTdTUC3xxNpvGuKWQBz98owOWc+BestKwHwG+hRXgb86pI+RM3lA8cADdUP3BUkDSX
OTh+MNc25kJS0LmiCEtm8AzH/3Jfr2A4GLVA2xXr/X+OYYxGt5XQCZpVDKRrR7Tt7cuuq72ZTrqb
G/aeLIus43tbhy+MCaqFRSejNToqMEqd7tPcp3dJYzx2NvH00ZRUXja12FGpDU3muzMFv5pTNWVW
hTPMGgAZAfuM1buw/9Aos5/JVgNuq+2KmOBQc4VlIeHYHEtnLm47JNSdIgdjdKbqxyH2NUcYrrbz
50Ht/igTepqIIW2z2NSEyzeIcDk0GvolawAvpp4cIG/pPcYhFA8diz873Pn4sZVJBoO3lWNFVDAi
mjKWDKsWuaRquzclPI7ri6KhzEJKrlUEzWkBpzizEdq4kPrYqpPjNlH9zhnVY6qUJ5TyZbX07WM1
dCTxdaIZVwN6VTOq3Yzpf1uZz8lS7fMmlIiqjISgf+akMsecwFNlBHYLEGQmSyJtBkfoBPgfE4Le
pQlTM1LOsMRq5WLHUYkl27msPidjQ9A4ZV6SccQOv/1i7+te9fRKRuFvxO3Ch6BnGIUhipbVaMkN
4veajwk/zLxVrrZfgnJnR276tZXEr9qmybocnTikklDS1zQEyc5fgH3Cdm3pRQbmCixX35U7dk9T
rHWOg1iiWtuC/otVESyBYipazaIJ6K7tc4uOEdazU1KMfo0M4wz4/ttBz/bdAa7fcYAAT8UJw6Qv
W9YYiHmM5eS0f9lEhoG2zc6FAP+AlRc1KWDylxHvxCi6TxAbkuVJa6Kz3i5+Y8oWcMu4EfwnaZwo
rnnenioYXFLGBxaqk+TEtod7nAtHgtbmZhbWVH0NEyHrSLlN2CjuafsZg+rFPfTMApRGhHAxeoFO
jx6fSUv88hOqP//Kga8+RVDvMW7CXKEI5RaHw76pbk53hP2bbMWKiKDeYxqTIURDwx6LCNxEs1yW
t8FtKdzSb6SzDZMA2cewUP17KyVpY44KHl48/EU2QUVHSOn9TMH8pjvZ8tygSB3eG2tj9FI4uoxO
KRsdZLdpljueXs+qrzVq5MZEeaD6nLmDlhUeUCZ3Jpufi8y57wCyIWF7QznefIRwtHpb1+bARyh4
vMd6bKL7X1vKTHzlY+46+3qXBo5vJr6E9IZ5e0NaOPGkBY5OZyDFyjtiWutLi64f+27cLYFtP6OW
N/oQYeC3pbIu663WihVlR9z2WsTdQCmHsgJeSvaB7mB7jl1QZx9UP/Ojnaz9bgNVHWHgr5vGYP9b
2ZqAgWtRXhziiVmObJkfFZdjqqOgh1nqV9wb9B3N51bSX7jNqaYZvBsPNRxxikqvBr2DrcDgLebE
gGJM/OXwimJM9/1TfNJLiRptitOKnmCZ0lBtzIa3fHej49pLcgyLD4vxZA+P4zxIBGgjsiDqipag
P0lKu6UxeU0vBgZZd1TjysPqF4mU8rsRHkRvqAgKMoQTy2a8wn49i8OjdWeefguea+Px9YaWoBEK
mRYDWH6ohWLkxc751gZvaDDUx4I2f888W/La29TAywmKzfO6rlWAXQB2YNlbD92QBiFTZjcf8shV
QxlO6Faae80dFbSgGzTMhjp4JfDiuZ65TgWgrijgc9NLgActdpfEQeRHMhPH3+E3blBsba8wRm+Z
MKwwcWr1ozvmOw5bR4szn38Z1EBeSd8IAt5wKmQGZtKm1WCpSNT1Lz3N3Fk6v8wl4RZP/AtWMQ1/
eJpDhNQY7ZJPNst8g2VuYdRu77BAq8vvs/6UJtLZh42u7zeMCdENGzV9oQ5eJLmO7XQqy+6TNttp
JPuzKRYUEnQFUw7UPPSAmQeotdeg4d9Fseprqw+NS22DuGHZYlPR8tmoutwNwwI1QzoEYzz5eciA
xzJh1ItOzJ3Z9K0qlcyNCiQ4bUdrXZIk57YZU99Ki3+BcfyGM8FwEWectQw7rPeTmbu9PbkKH7Sf
ZBXtbae/UjnBaNkWc1ptQsf3Fcr7fKhniYXktulaSlA8QtcAwIzECVdbnSuqcHT0sg3vJp1+VTTq
azo7zEx/qLX6EY+277ft5bboX0gKgqm2FJ13fN+NNQJ1u4Q5GQCBKQmAty2/DUlCsh5/BEsyRlmu
6hUsf48xDmXyLOMHfIDElcmIcGO9UjFWZ05KK8xiKXZZBw6bj2FE3BSD5f/qli7cCNZiGY1osVrY
xS5nrqUglO923fxtGHS3x8KtbpENHf+NEF4oCpfEcgv9RTXy2Xy0crUrJD3PZ3lz5LbRuFATjIah
JcDrmjF9QCfFzzULwErLCaMDX/ulRGcwbAJt1LtCsc4G+XZbGqWcCmod8SFEO4ak/ITV4iDtywMH
IQaI8/E2re3Q58KmoNlOoyiayaDZanuH9ahumc7uVCRuZX0xK1UiM1u5AdirCzUhLGEArDOwqZAX
IkdgKuR+3j/U8aFAh1iZuKFrfkxPZrmb6J2suUSmF0KQ0o6WkgEhFs8WB0VywP6QoLdkCKzb/u0X
e2ILpgo8MXPooHx9G/p62WYuKRXHi+b0UBr1yVKq02SzxWOd9dfta9xCPFqf7KtIrfSeEICDjB0v
jdf5O0OdNV9JB+pikLHGqHdfvGCH9je1qwLd1p+6KkV6V68PuaE9amV4VDRsqHWQe1XT4kupTZ8d
0p8pKf8K4Y4fncX80CmM7G9/M9fXazt/OS3BVNnJ0GppBClX0sKLYDPkYbDsQgQjVehJHDYaTIbD
Id0yZ684GXpZKi+fPykO2l4KbKzt8VzFqsMRMAlxFO+ICejmQfewDsLxDOVuUIB+PE4YnIx2/+0A
BIOm9PFiWCkOwMnQf6QtfmJKOlu3XenliAUjBtC5pZxnUFCNBpsCu3sjKoPImAIrZMh4J+h4qWn1
8TZbfxMyX6gK5ovYpTMbCcd/3TXHnAHExfbT4vgzrY4mh8wHrIKfFBJTtv1sRIcNNuxoBECIgo5H
SayRjuPft9EUOJruOoQFg3XAxLAX1kejYK5amXu1PthpfNATyXVum+0LffFhwqa8MeO3uzV+FxOZ
H+GV7qxICbGEnqRVHvHB1zIHmxR4tP1X0/rSdP98HzggHdQVJUFLm6ZsI3Rc8Amg8DRUPkYW0eyD
GU3jLj6ZvSyvus2YqaHd1abo4RT80YiataIjdbZv0etta24JsMwxxAiszPr8zW1dKAm+SFEw301D
xHzTLtyP++Vgdd6C7sYSoGhZ6kl0gh/T9YVdqAmyWRfZMBgTNHFATrw+cWzTdnroAuKV6G5bZAC0
+qZf13/RE7dls1wxFqA4YULvnbU3dyWWQcS+5dMUrtZ6Ybt4x0f1pj/Go4WabOQTV98nDx/15+pe
hsa36XpXnyLIajyblaXkPLnsIJkNKPQp6ENZdLhp6VZEBDENp7i3Zt4qPWqHBf0GVreLJ2wXeEzL
BTAB6eG/3acheBa6kGUew//b7IFktrscQrzPseGNIzXKqF0FowT41o4DICrUZR3ymgZeeXdKGOmV
Tkn3gCYbvaKYPzfK4lux9UlprGByjBddI5+qqnoCLtk/Fl2BuOCmMlqHjtUkGfKA1NW92GMvnFW0
dgTFowyU8jqQEagJLqsc47geKFhFvydPKBWH6Y7XStX7HADfioe39YIRS4COPMd/TIF9VnyZsl4F
JsIniP6ryIiJqinUcnkxs3dDKZufvTJyAgHByPXIOBj2Ah4X7INxXvL8Xhl6z6CLK5FSLoVvrI5A
SLBx5pLnRVf22R6r478nB2SMv5B7Bu+LFS3zgfrTP37jCgQFM9c6KrrjOitFLWKfsGI/DekRQ163
2dIlbIl9oJadkHSwhmyvv9MtPz8uPiq0GP4L6j9UNCBFATd1yOJ+r56Hj0qBVcnZLvJlT6cru/aW
V3G1xJCnSBZV0Itw0v1xxBhuObiVrH4vEcZXfVmpvhrHXWiqYbq3AOxL7U9FJuuDvn6VCYwItqwq
McOcR10KF2+Pvg7g2eTA14DTQEOX0wtvTU0DBW2IwX+8R8GyNFa8LE0JaSlmd4zcYg5Mx6VAY55e
AOg/7qdD7U+Fb/du1Pj14PbMcypPMV2rRzdR5it+L9EYLp83FEZsXnAQhXeZiS/Kj+YuO3WHeacF
6UnmEmWXKliYPmfJ1JIEbe0z0Au1+rw02vPtw5VJp2BjTAdwXAaJs/2kA1OafJ2Xs+Z8vE3jVcRv
HZdgX7SFqHXRwlJms2tlQDV30x/Rc/0Q4p/e+Gd3WE7Rj8IM8sKnwNxyud1O5DDkMnsgWJ3BdjLW
0SyFh2ru1IAh1CGFm6BGxTsOlCfyRcK35P7EHod4HBXS0pZrzP8j7bp2JMex5RcJEClR5pVyaSuz
fFW/COValhLlzdffUC/udk12ooXdBRYYDLp3mBTJY+NEtFu2UVC+CDD0dju47BcJQO2JLQOcJ4Fv
yp5GCH8VwfgFKvC//46rLxcaLLqOgiKUMC5nJ1qlMjCIpmeB+mNyAEA71Pfhq3DInTiYIM/8xeIc
uU3p/n3dqwb427qXoxN6Cj3yDjwTASOQuOO6U98v6uC6mx3Tk+VmW3FOvWm7BJaz1wajh48R/Mcj
qDBb33/ERVxZ6QJ6q3WWBTLrG14rwq+s9OHvO/0zp7xYhMJgfDO/wAYoualpGSpWmEm6H0a+kDyI
reYpBo53bU9rJ3qpWjihA5mzeF48drHNz9ohd8WX7fVOdFYCUHI70Ue0KqxGlnd6+Y6/f8rlvn/b
ZVO03axE+JRLLkQgVtTdEWzU2loH/VdHW7XA58HQZV6bF1jd8EW8lyupVeRhmoHylXwQn7jaRvrz
BrKQHFwsll9tQRywajKu2fnvG74wwPEwU2lMbej/IiI/2l62pW4dmNuV67Pcwb992AsrLOuRNJmV
I0Y4ttvydrk7AzxKd1qPWlev6oUxBucLsw25GOOayy3kcIiTHY1D+qRDK3x4V9Y0KH/lOH/b3IXZ
rYzZssIYR9dPacJ1I/IrTey6iZ7sUJO804tAqSFbr8f7TmTurNQ/e1n4OQk3Q0Gem7TcTpE8W120
6VWS8rxOtsRKD/1kuEPXbFtlAOkufQjJuOtTa2vK5KSY5qGdmY/I4dBU3aZuIA2d9VtpaJ+ZTBDR
2nuLtEGmVPupmzZUJ64q1GctGUAFs5qYXfOyoBolUBhVCcTtL765nDQjZDXOt/EQvCDNzjIO0Qi/
OeDnw+hr2/o/z6cXk/RtzYvPPtulnKEKhDuVPBc9dDi1z8FcS1FWNnZZP2gx10yHtkaILe0TmVqd
12qCjmarvaw8kT8qFf/cjn5hxonIoq4HSBHOG13Vp/Bn88QSLjzYAAVJJnHUw/hDwfrHNRTYVSNA
lzFhy4Qs1qV6CVGyKNOyMgumXRh0QbitveTcrmbv14IF6/cylyMKkYgjkSss9IvEbW1rJ0WygjT7
E1r36xv+eyeXszwsHcZszAtcw244YNpmryjG/TgCS53EgHlW56wfb2MhXpSUHJR0wHzntJv18m7A
zGdphLzMsPeoPo6hui+0cJ8X4pCPB2iN3HVDsYv72BtEslKd/tUP+cOAMNNeRGswDmdeuJ28YVJE
3RL/awqw9D+G2XTKKuPQxGbkTZatC5JY0H6trPsrP/xjXUOHGBpDiACs+z/dHWT55omYM7JUwMeU
E+l5NCOIyQEzgqPnnWtgFP5JWSKo1ok9lvK1EsOfk7rLiX37CRcOqFIbEWlZH/qMQKCi8MG8PQD8
DRxd5mAqqsUIbHlQ3dSDxIyXB0XkTM/xY1LzEICrtYdw9bF/+zEXXkqd1ZHZVZcGSS94lN0o9nO5
Wki++s6/LXJhKvuhzJKyJyngazWEnXYd7CXZgKoBmx5yB+LFnVttS7cuwf7rTf/x3MuvD26B2J5B
sBCV5X+e+dwJkikoRwRT+IzJK95la8D3P/seyxK/o/HLgYLIVmxMX0eghvdUB8hnzBPogzO/a6Xb
O/TD8CVKBQexNol71b6QhYoLEkzUvJwoja0MfFaagKkmBJlyN7xjeN9bsdJXbeW3RS7uK15LESZK
mgRyvO+0Y1NCYa8H3iUWkE1669OUT8bMB63c5a2+JXbOgQtwDCvjTfwxqrWv08ckbl0YmLWTvR74
fPttF9e3o61OowLRqwkqlYcFcp4F1cf0ogS5VwRrufufmNvlmL8td3GRa5anBBCgxWH1br1wB6Su
+qpz4kBIytgvdbWVj3/1fX5b8cLjD70gA4olvzZYMoToXVADG40Cfv9UTzy8h/X00681I3U9Nv+9
7qXnIkLM+bjUEBYcZvqa3MBBe6DCusn5+BMiAU77qLhxsLLb5Sr9YZ2JYUJ4hVoEz/WfL9UOWUZn
NiEjOCCsNAIA3j/RSu/QMwmWxpPRbC0fxZ/X/8oMflv4wh0Zg2lUNLZR/JHW0YqU/WS1+6pb051b
29+F90ltowPASWbBXGAcotuMFYXk2OC04v3vX/JqLR2afP/+kheP1iBhOgGNtvi58i08gjOQN0F/
+iXT/Zk/zY69k0/6y6L1NG3KDb21H/7+C/5ssv16K79/weXTLIB/mBrcID1YOgdVAAkRZM+Gr2K9
/3Gti3eZyWykxgDzm26rG3MTbsntMnRIN9FpLWu96st+h+CXpd9IUeVYthFMbtwcTXDaw2+W5bul
0FvN0NeqPMsP/+NBfFvtogahZNCbmGPY3rSbfkjKDmaueuk8e5BC82Y9dMZqdKUR3YJb1Im72U+7
fgtOLifJVB5295oiNkXys1SH+5VPvvYdLp6q3iF0N23UgRaNlO5G3ue+tc1glzBVAbo/4vyq+5xX
DdPVtPrbF7l4qWW3IBJtRO5ZAkPAjrGIsdF6Wxm9F7HHBmAiFn2YJHUM8riy5+Vr/+00Lp7vQNXe
Ema1mP/Zr88S6LctwtbtGChnfb+aYS5b+dtyF29YAuscNyVe0BKrGl94u77ttZ6JCqsvQcDZ7FZb
cGunevFoQeWukGQprC1L2n4JIvCUlzes5/M2Jbw8JsEigxPu62PrhCclGLbRGbhJ6lgQURs22Yod
u54nfDvui5etKlaeJBJZ9kLW092Qjb5lgbxTN9r274d71dF+W+jC0dYAiaXCaLLAAEh5ip8mVHa1
ec0oLq/iL0d6WT1mJilUdMr+9X1BOFPcZ8eln6oEzBkxtLza0Lwesvze1+VsnJrkiVQn1KvpbedF
GwLEndz3u0UYFJ0dd02J9Gqw+G25C4NFckgC6FOcY7IWnaRjuxHbYbveFl+5p5dAYSi7C8WkNdyb
Ft211PD6cuQ60LWZbTtknt7+p8uhXRgdvYuHdhqXWk8mEAbXUOFCn7F7/vsq16PZbx/vwr50nZ4V
ZY/bseg/Njds026WWRt71x4LZ9WSrh3VhXmpIA+DLwVLugz5dA1PP8gBRty1j6Tm0RYxLa+d5EQ3
SIIBpgj+x81emJqZya5Ui1/1M7Bkuo0DylO8hQVGQZ9XV7vuNn6XSS7uZR/NURcC9/+rbaPtl4EK
A2pmS4dvzW5fN9u/l7rwjElXNRqF2Qoim3pN1nlmUa1436tx5Le60sV9FH0vwQjQJSAtP9Hsw5xm
p4lvMnX2/n5I143i761cXMiMhmZeKcg7CtDpGagBqmfLWCnJXL+Gv9e4uIaT1efaxNrlZJbeM2hF
A+LVwWpucf1YTEiCgmjMoOzivoV1XIIvJM/hSVQHnWb6mLoZIFGQJOq5cBErrraUr3++30teOK/U
MCttUOFNDR2ceR16GsmbNkrn74d0/QP+XmX5828dHHOSvRkpDO9YUX2qRW4iO24XujOG0h311EFs
6tZibUr5eopB/73uZc1jMGe7SRGF/UqGi88ZxOTdsT93P1JfcfQT23XbqeB0o6LrEaEJ2O3XWvZk
5UwvtUBHGgPtpuKp5dtogzGpk6psQJrUO9YSIgV6e2O+riUA1zug3/Z9YUqiIdW1cIQpWbBJMfqf
4av5Ho18qFD/R7XHT/fFjfGBLaMLQLYTTDky9tVE5HqK/u13XNgZOUBjc6x+RaOYcSc+JG57d8ag
f+Tpbvo0uGmE4SWurmrsrlw448L6DHppM0X86tvV26V4rgWLbOCqzb5q5bRlMgw1dB1P9p8Xu1KU
mrIpQt0O1RbTrzDq6n1smw+ToeBSoL4Tftmfaw3+q1fq26IX5ig0+gEsegP6223FM4Gqmrj9+3u9
fmu/LXFhidpkkmqsWv9KnZYiUhaBfaSFpw+53KW34c2ar1/+i3+End9WvDBERBNNn0maBiob3LJ5
KuLYZdZNaP5s1qakr9q8b0tdWCOoaJh5oepYSqZcHVWnl1Aq1VbZ5lfWuYykaQt2dtEynBNufWfw
/GEZFZZ7I+aQaHULD3kh/rd6KVc+5WU8TWtNisaQC/5DzI4BlSjMZ4buHETHaGe5gw+GnhICy/6w
sf4rUB+aFv//IrQL0zNVg9GrFTY9+vnDsvD4vkTY1C1uK19ZBQesPMDLKFspjLkyW1wb0iD+HBuc
Y+s0DEFaPaw4sevPDpySpgkQP5pC/3zrUdvoedWig50nyIQ6ylOqrixx/cb8XuLy441aWVI2wpzQ
1zkbOMjZ02mtIn/9evxe5MIop2Am6FvMRAfpnN5UQOdLBomS3gjKutxIdKz/bkvWlrswxWrZlhmh
MJGspBsjRatUr4PGfBpNAokJ8/nvq619weXPv0UabRjPYliaRZp4jUF7UqaP2qrC6NpNuDDASdqY
sZmawDJU1NFkwsuqWrkJa0ssX/XbPoBTLSMtQUOoyJM3RZe3rC4f//6prneEtN8X4cLkqoL2w7xA
Mlo3MbiZOxogAjZx7DvTwYjKTxn5FFIxq7CTtTO6sL9RgsKcMqCxWrvRm+o0NxhBDpovxQOe0ivP
icbX29zXQ5Hfm70cfzEGmtVJhc2iLwI0888GipTg1cpdYzszPnVOj395WsL6OfX+/qGv7lfH6KBt
EvCX/UFKUmZizlLYY1qHbqN8Mg0JM9S1/r7K9Wr2t2UujjMrpB1KgrAg37bb7rjkj4t4MfHUjbLS
0r9+db6tdXGEOqtJPFfl4mL6A5jS6duSluu895ptvWvAGwEC/7Ww9nqh6N+rQsbin49CkCqODQur
okm7rXbLov8KSvI7zMSvY/iumq5v611YfJ2FmIhupeEPc6LBkRaxK8wmxkCxakIaAQyaoY6R9pVz
vPr0f+MOLgfFMoIOnlYj9mo89jECPL50RDAj9qBzFZUHRAxrL/LqBf294uXboDKik77Ys1GrvTCK
uMTo3WD+XNnY4r3+CPG+LXPxOSmmClo7BLDBvO9d5jeBfB5eLD7jzdnuasNlcWN/W+3Cl1IWElUX
gN3WkTtirCnOnQU2rlNg3HS/kI662grVwBm7suqFcy0bfQjHREB9TjDbn/p6Cqq2+yK9FTBdTgcS
zeCyjWYvCcMx0DCN6LExH86KAVlhW4LvPJG9l0K7C2RoVNzW04icaSRvUa1uFbVwlNh2rWb6mE3q
hIOyn8nZjD6E9pJrn1U3SJ43M9BtUKFzJRRou04+mgxqUWA7MhKd02yuN6B7f2lagMKokTqKGmLU
Qpl1XzfisxmHD6VQ3mIa8ryjji5qv1EhrVVJR2/eU1TglPZl1o5mKO9o3rilKrmOaHIcU5dA9JRZ
8W3V229qXqN0UVSK0zXpPRs1N1MnCMp1p1QXvEtirgLCoqdGYEXDscnFD2tsXwX0JA0pPD0sP5MM
s63aaJ4iq9jMxnsSl95s6b4NDJ+/kEt4vanaaK1EsYEQnpV8nszTWI5vVa89a5Bnpr18bozxSSRZ
yUOj8ewoO0650XG9R5NYb/cye5vb+FCRflPMNhjZQNk8yE1GRMTzsP+Atv3ksNE4T0O/j6ImCOfC
mweL91b9MdqpZ3XsQQV9QUXfwZ+eb+aUPFeTeagLiJA18pnNSuiO9fwcN5gSyqUTF/qNQugua6DE
1rzHZQO+pDJIbMNTTdMl0XQezZ9KYzntbGCmwFfCYjNMQJ60HaeQZSmTFvzzxZFOg6dGHx3atANF
abR8L9tqR3o0BYyIQLo726V15dVTeGCluE/q0jemxE9wqEpkNZAOH3lv2E+y1Xb6KF2q53djeqqN
Q2+mPzIycpQ+91nW7mByjyBhmzgiuTtQde86K/Hnke1w2TdTLQI11Y6jwTZsRouv0Myej5NVOXWU
b+VYOEUx8CgROU+YvSnloyrpva1bfjJiSsx8UEOLJypa6JmF/caumiWPOhtw/TIAjobGl6HqJtOz
NjwZ6audgUG3IRz571abMBkpqQPwI2TXbQxqmICXh9DnrAvTxVD4Ng0hD5rozSHqhTPqhk+TG5AB
bxGBOCYddzKxdwPN3baznCaKtoWi7YupOpaJ4U62FszlHBhRv8W98+TMtmHyCVvp57XuGaN9Eib+
633TIoucH6L+XusGN4O2MPgJ6oIEkloILho3Ab9K36ETmpi3RoVRe6hspuh+KvP0UtbpFmhGP7eJ
XwzUG0lh8nbCz6meFINs21gEJO0gAwCZ2rHkA+54V/6oWvYQh+SO6SSojKTBeTdPqWYHYdR+YrL4
BP7GRy0jvJWlM84naItDYaTyqtgvwvcR0AWt8/pKh0wsAgVFdXV0bGNSbjMSBzXdhtoQCJrxWosL
nuKvh0LhqKjwqq7upyQ+AhvH22q8iQGFozelaTmqUhwnClRkB95sUXt1jrgqPtbWa2eV6HjWKD8d
zDlywVvhSeNEyyNVKiycOWW5F9MtGZhrxRkvlIe0XUjphJPM+h6326ki4PSz17rDlEb5c5yewuht
sg40BFvkMGEvA6+EdMNc5RqagDK+qazGIRTPBkc14K1ZVbJJlQcxb3PjVMsgzgdvKKU/iYdRDnxM
1S1T3xpt4uVUcxuCY22nuVUaOUb2Us8FOBmIxwy/6e/19C3DPSrLJ8CLPUZuJaQywXXHSRy5rTQ5
MdkJUpD7UE8PEqoKA4W3A3kQU/nc6Y41nwG8dvtU9Zg67rpBQM0b4KAp8tped1ot5MnwSC0MF7J8
UxtvWbiRnXBZGbu2NfiRSV1hF+AAYBzSQjxBFa2bXjRgt0ww7YCDHt8/sNW7wX4LxZMR3pX4EQSA
dTludOuNwsMn41sUw7zHt4OAyPJTHaImmdgeGMCcmoKoD+/F7Co3NqFNiTJTWuo87HG+X9EsXC37
EMDAjeqLYMgccC1rCeHY4Vnpt2I+teDHZXPnDOJWix9ZhxZt+JQYKP1NP6YIE682uD0L0ynYDuQ2
nt69U3mvZS0KWYGZvlnamWqp07TCETWiyyAFYVdRZ7eNoW8sUCANQg2ieVmQgJq8cm37AfkYp8Od
ZR2W+1C3GVzLQ2RJXgAXXEqFSwuw0k04ARABJ6WrXOT7Bn8OkjOq+ond89hEL8k6tartUqvmk2Lx
cG4OpXWTkpvRUniuPMzjfs4rV5Vf0pq9Yf7RljVUX7VgUkEaklluPDM4uhed/mhG1HgzCucNKfpc
cQrD8nISe1L96MRXaIwOXIKTWpTX88c85G6iAqIWQ6OzEryCN1PtB1sFYXkPpHy9tZR3Md4lBtie
whuZ9hAnyrgJ59sro5d2IFdKd615NgtIZ6UyAPXSvsmtp4LhSo5fVc94q0o/1N4oTjfGntrnXn1O
2UeZEmdQ92Fvugx3eBjFJkkLN58ztxvKm46NTlP/SDQQwfWdR8sPEd0b5N7oT2x+nSUkk9404Lzx
eIM0NINi3NvWT4RAvIFTUYS9E2bI0x5C26lw7Qi4sPoDCHw+qQnHdIUTkR9W34P5Xb0by5d4wNdN
gl7JXd0q/b5MtxGQfLOugJ97gVmhJSZGxAWD5iYIO4bxPWaIJaixqak/MMMp8NjqKOMq0NraVpFP
Njtn1jbEcqE45gIBRjtxMUfbJI8dkcpH1mROZmCxtnVS2vIGjPeteigE2HMmyWWNSa1wcpTpWcSn
tDkao4TUeOe2/dvcnVl4Bq+Kw5Td2MW8Te+q7BzTczKC6OGBFg9seDVxrYVvxTdJvlfsR3u+q0Eq
klVvI14YkMVqd9uBlrKrYAjqGyWkMIGKn9Af9vARzT+6vuSZcmbtXtfNxaSW+Y0oTo3oHIPeEu2x
MDKnhpbYfFDtNyHudOMhmh57A7BHXOSk+GKG4IW1MQDWnZ5V+zCFZxR8nDTGHM38lgrTawZ6nIy9
qkxORXb4KzE9UONmDI9NClQUEJIZoji7fs6VxSlDCwRclm1mumYe+Zq+iRMWVMu/loqHKMrrbe2H
gcnTDPK+tpm5Q1O7zB69KBm5qY8uiHi9udKcnDUOIy1PQ7IrMZinNcDbChZkHfATYedGWgyqt30p
EN0Nne4qif4RpzDMXc0FjZ0UkxkpeBFT+xzPgFYyxjV50muwEjX3JfFL8D9ZMIpR91nEoEYaMIkG
seY6uY0k3gzdNwJBSGO4cfkGC//TpCjWZlCaB/M0KtJOU25SAh28JIDmOB/Z80LHNiQb27qvlBOY
pXhsnaFUwU3cUiv8JJS64OvyZg0hulKdwrDxaWRsWNE/jPbsS73veJbM4DqGRRrDzknT+0bbJdOM
8mgjGk5z7aM1cs70l4xue3iArNnNrHZGlXmIut182pdRcq/AXPXFa0nfWI17F02BCgj/nOM1E8iG
98wplC3GuOEiQvyE9xwTjpm8m9uv2vos7VMBkYCeMadELNgNzIn7aNvHkH2Fbezr5JzESUDau0m7
lwWiRYUuVPLcRKCkI7YbDOFOxnkINXcYNxZJeAF+aBVVxREeA1MnXC9uNRgjM7TPoS02VRIjNlS1
R+g5DdONoj0O+Y/JOMTTU4pR+aL1Uit3aAxISwYKQbyBvKWOMG5o91DYaH6muEz6h0m/Zkg4M+2T
jjcyDHIYFrBuuTKRfEjZyah/NOVrb5lOF+Y86/oga2OfZrB5KUx/7nTkNa+hs9l1vmUfIr3emekz
zQfetGdpvGjKE7WPlX2wwiMxj3UPt1I/gr4RcQWcEAKGxLK5DnbMsn2N6oRXQ+Y02VumfxYF3FoY
vwHmhXCAml4k9Z0JRj7ADP2ahL5GblqlPSPSScbKZ3EKT957ofqizaYbp4hhlYfEfCqMtygtvXF+
lFO0FQRo8ArLL3eUEcS5mguexYHgbuYW19rHcYo5me5BL+0W3T2FI5TR6zQ9ZAblegQOHYgUd0XE
++48QUHYzmMeKTVYgxAcWXiV+i9u7/No7apmQ6NPKYHlwL4RinnmEKEKndTemCI3kecEoXwoW4dg
xtmGPR7kK01fsckAYkt8Nl9odmsaHyp7Et1ZKm9MPJe4Z5q8zYwPq47uEMNwMaAGp5VOLu4NYSNh
9dWsQ9wOwJotfTrnblhKLgy8RNaAqDfZZFrFi7qHyUw2bPxJYYAjxKjjczt+hLLEF054knwRLfUt
/VMNM6Q4ow/NdKcZUq9SPhVc8hlz3MaIqHCQbouUGPUcHtcGT80fZWk7ckbiVMPX48Ao+kIzgWbi
xFM8SXWyXGiK81R5zaICPZvB0SoPnXM8Fp1LvXL05DxAAyCxEYyQ92K6p10eAAIBysOPim4r4PDU
qfNiUTgT+9SKF8CduLDlS0VQNJOP4HO7L1Xx0Bs1nCLhCaJxZucnNt4gA8Ntemrq5z58aUd1M2TP
xvy1DENY+XtCTtlQOXY7OKDWc+sGkQroITu0dIXM/KQvz4URupMkd1qkndA43A9ztmnT+74uebJs
Dq9Zj55Fom3nsvCiqHZqo98mKDwjlIdWetNuxuYZBB8eSV80EylmuUOAq07naMSz6aOSU+toVvRm
jI1X0SAdYjCzUCdox63KDK9D9irovK/byC0JcgrV5B0SPrORbiYPBdO9KfqaROzE1b1txUEsAeZD
vkD63EnRLJ+HvY4x+4YoByOMEUVkIuM6aNy50pRvWobzrCKu2D+L8T7N3tMId1W3fcNWXEPL3QKY
7ApjRHOl8piFHoaq9mZyW0MYw9LzwyQGJ9Xgksp5EyNStPL6TikLNKYLp8HYwJjB0EYgcYYmYyuh
lJM7iYmqCIZFbDP3tXy6n+HZpDGj4oIIuko4gbHqYLRGoF5a/TU2QdylshsKcr6hSRyk3i70mk5G
xbZF1p1Iiw+RzGerAagb+Mlp2qs0cvJ6T7q70gYnlSxcw3ivIkhkq/jh09YW6SGDRN9sW9jP7OtF
7ZoZvpmKHF82YaCOn5CAQv0E/IrwqXX908Y/6Azh92xGnoAQpztQSDMmEUjw58JF2Sjl6DnE+L/f
W2O6KZBM03lyqE7BQl4zjAC1jNdm1HIaI08ZByt2LDJgfh7Ba74TmNLKk7tWN++65lPL72ZUGvrR
M2NAq80ZIdaH0J8jZHVD8ZawzwTuIx55I0e3piMHR9yLAUoHhXWOwNQ4iOFq6LSyOkUkWLfeKFjm
WWpB/WlugfgkDcybZn+1Ztoihibq0bKED5ROxfVm2kg1PZEmzB7CqIw+2kSWocfiFhmhoiYbGJOP
BowOeO3TMZsLgdqq6ICUZoG+xBA1+J/4bDUdH1tRIVFp3AhXorfKOxD5O9JoXjI2fvVM8YoQ8906
aMtOtZL+1KbojZbqk4qCMTHkAb36e7XvdlrEfEE0Vw0NN1TLG7yFxAuT4sNmxi4vTGQC+YgwKjWr
T6MUg1dM4+Dqg13tCilP+WhNbjqU1I8x2qGrBNkvski88xvaJr1LzAG/boJF6rJK2+ZDWm8UO/a0
NvEiISnOTj2ppN7IsI+cXvT3dv1O+gzI6+KcMQtI7IKVHimyn2Vq645UK5i+rCs4K9OnTjYZ4tTq
bk5Qo2ElkEKkvG2r+na2qts86YugNdue10V1S0Z8y4mmtW+R9L0XOkRoVcvBGPUhLmnES0UP3dAO
j9rUoPxmeiy5EQkiLS1X3mQKoxIleysfgkjtHyCODa8Deu2qfxYDIqdSJl+moj/1JXHLvvLzMt60
NkjsobPOM0ucqppsE4RpucAkT9zUR1lpGzU+psgZSJrzFNifEuHYYGxEmDuZ/gTJbyQG94r1SnC9
FdjJRPdVWxwNhuutn0M6egRJfyaDlv7oiQEfD5UbzJxbKWqW+msnUT+ac95X8ClI06vSRiLyOA63
aaLux/CnjgfQwN5V8KVWSQ6T3WzIpKIHLzyZKChE4cLNSlCgvGJHKdciGHOUtGb7vmWa06L0Wmc3
k/4JooyKmq4Er/OAciz72WKyyah3kzmhgvBKkQWOPdRkCYoHPWdEQ7VYboDZzPmUjb4qimNcvKV0
obwAJXtTeikMGBA6XBIYMnZHevVWn+OjCvExqz8PypvFsoPGRuTr84vGfMP4wYgFGRpkSuELwUBq
0XK7e1jEfxsUvHHXHL3CNtvijeQt0h6KbUf4dY8Cti55zAc0/IZ4a8EhQ7qehxNoNpOXGqoYttxI
GSgk3YXUPBWjdiOq16L/anrNz2eFJ/KAeppmx8GUdX4qVd/OhVMpeO8aDjbMfX3Q8GhhW7X6ccan
YcaXTqjbCuTktoQd7H0jz3AFxWGoUx7SU2VAY7dDOPmCoNnReiTxSQN+WPztKUQQIOetHs+ntMVU
PP7DRWbyQV361u2hzmen1sO7CP4PIqTcjKbTIJqRW7TunDiW7xnLYoTBxRZVE429VaTbY9q1Q1I2
e0oI8HoUo2StoZzPvAI8zDpqDK1io8x2yrOnZAR7PVrmbffaJLoXTv0xZcUjSzCNaBZATqFaBIxg
GfWuoiQ/59R4NlMVE1eVH5v0XvSlMzWD39XoCUSt5ZO2vzMHa2tY+a0yDS7pgIePGz7aBhQ44Rai
bKONt+lAICuDALYeAlq+NHar4+zFdiJzAP1sjjwwGOxjoxpLORmlX7lthOK3ZPIAzT8leuJWhunV
sJgMlb1cQzXOVD2MZ59CJT/mNexiP+7b6E2z7ibyACp4v4gRVmfj51Lr7IFGrUd2HMSArJ454f+R
dl69kSNBEv5FBOjNa9O0kzcj80LMjDT03vPX38dZ3K1E9anPvOwusICqSVZlZUZGRIJhSmJ94Vsj
p0Del91k16bmNIN5oJ/0WxS5sbN2UzLSoGXoZoRAF2luoFLH9/mVgUOfSiiYYpoi1DFFXntt0JGp
cdYR0nZAp6WCZwZoTynjSZLOTHQPb9QArYD/C/bOI0OgL9rQvxKqZ8LMVi0DV1PSC33UOUIvIesX
7R/cKzXZ4GoydlJoHIM+OMxdc5G24map9eey21lCctHhAacuSvWeQxeYw3MucPNZ4jFhtK1hdlyF
efA7mZCYl9eaWPySVM2tY/ximl6+D9Tc7tPo2E3JQTOTY1wrB720jn4CqKhG7pRGN6Jscrv7uT0G
wl7itkwBLSZVfa/zVyV9zXprb4DtKRoQ2oIsBS+BVTsmM4XVBFzLhOM1Kr9ao9xZZe+ImsLp8vdZ
phgUEOqO8G1LReYWrXJbZulNs+QeDTY2cYsOo2Y/76O52ogQf4HD7J57oJNvphR7JMvreEg2y3YE
TGz6nwYXiSA/aMKPEDqolD7NgoLnbr4JRPFQkHG16VtUAyEmrq/WhErwjPpBZFohqm8bsJWyx7At
VbInH/Qmmtx2fJObaGNVPHbN3Bb8mKpkYpr97MzWjWJmtlnx3eMHnbebAnqbvdtaL35d7lWKNtyC
MIqoNiPQQKBUdjxXbpA+1uIvpQ7slrsf9U6GumTsbLOxHGUMXMYjOokRAkQpziQwYcMcD3DLmE92
NMZuk/k6idItnhAozDf18Bwp+qam+9WLgVMTDJpmwJI6PcxWZxdivDPmaBPQkUsTxQ6EmzqQbUOp
uWuOA9eXWYiubx3mEASKXW1YD1oPGnuM5Z6/NG9y4ij1wsCp0/rDAOVzyWQT5VgoOFWVP81BJ5n8
1TDWoQjfp/iXMFpOb+zzElW3GW0G6aUNVFduE3yWb7FoPMzmfRzemvIP06/sRAarj26KKNgnze+4
jr1GO0Q4eigzxrzEzKR16g7cVErYta8Z9LI83sn4zI+QbCFWmBA9qLDBba1QsKvwOpJlO4hLN1O2
sXmdDdcNYsrMHzaRXmyCajvWV7p/Mavv0njXY7IVh6Wj9dsi8jd6zkGUnwRyR6G9r4m1or+VRRpH
yqUwXEsWcGqqEe+GjWy8KVxpafyS0nkb3y1jcHvtatYnb/lFZuyM0SOjMe1OzqgjbsX62tJ/h6Z5
mfTxweieypj0Yr5tkucw8e1IwlOovNUhHfTtZeXfo4GijM03UvIqq/7BEh8V87WLRseaSVxpa1hc
Koqe7hRTsrNiuhqoo7X8TVCbfazQGDINtyx/ZsvIQ18hL4ycbpQ2il9j+ntZ1MpOr4cNwrKNWD03
pvnWUHkl1bNe55uuDm8WO1lfHe2EapI52lUeOBLAV9YbOxKeXIAnQWbdZFivDIqnmu+5SHqBy4IZ
M1dOmq97UdxNwRVDk106mE7UgQtNld3Qn/Fbnyv9NtQuO7gOmvYeJKQoouKq2riVuv6o1TdJMLmp
cix19jOZQCa8yeXLPJobWfs1yUdhEiiatceuFd6H8EKaMWSSe45n56hCsanklxzCSN48p6ayGeeQ
XDPCry7Z4CoHnmvepsCwvuTfiUJjW9O0oXnDIXzqaAdhR74xKN+rYnB8gyrf7HdkNvQ5lxrruqDR
J4m8GetPVDau3v6upBcrkh2rKADqMS6on6VpmZqgb9TxvkkLR8p+V/pbIP0JwRBSBZvssHOt4aIb
LyvtraSki9vZ7np1E1VozKdj3dP1U4ONKUSuMKO1tG6F+kKzymNI816Tn5Oh88L6sRzw/cOITAl3
Zf+zTm+sBQiNB7uM+JGSRIkngDR3YGblQUwMmANPf5tCCzoS3hqQtJQ53Fn1pa4OG2WqNlk8u3JD
7Vk2B9Hv7ZCuUFybO1EMPIuHm9lIShZ6ksnQwn4GDigdNDWbmSCZUJUwQGnTkYn5pC1K5JO++q6p
ZT8SK7WDSLR9gJAkWFwXHgyiixr4IA2G28mAKjKwcMA2aSzgvvd2fNZ4BUhY7DK+jJISmOVWkSUn
pFyUMno2fe2NsnCIoz+07W0tEw5+Vu7E1iJ0Eh/UEiituS478ULsNac1EWcmsz0owC6lSo8p3cd0
8cxLMQUoJThYU0B3SqCPcDNGu1GWyWToNVeVW4bFrm3NQyBVXqW1rm4qjpXObhzrDhQp28r/JKB2
mYbvW8z4tZrWFi391DBcn/aXFkq3eqA7fUT06pH04RQpRKWbS5mrdZNXA10PPHU0bLUysvPw2adX
UogIzudHlaJZNF7EkLYQ9cog/Rp4eNmo94Yqk332P9IenAm2Rz8FIP6tvTQqU75PSjYSxP0uVlqG
TL7O4HhKKdoTQFkZMnu4qp0MmlqgvtbVvAnptE/9ryKmVsvo1uhETDaEb4FCz6ktLY2nqtrphfwm
R9xUrXYIhd+BMG9E5BdSmdtZ+mdM7som2prG/VRW9miNCzQDgPs661C6As4Zx5I5PU5Qk3xRxbVk
b3r8YCSQA4TlwMxOlu/KJdSAzJVdiUN/4E6k4VKLQGwsX2PtyVT+xPJxyhQvZ0vWnMueRkk8CPYQ
PVV5eSX5HRYivl0NlPVVedVD9Oga+itgnFLS2kr0JvZV6RTmi9k1zkA9YZCgSzl4cYVBSaN4cb43
xAs1SXdZ9O4LHb+BME1ubSgIS9L3cimBGvOOSfRgdaarTrqLAuqpbelVa0hAjJK2bOv4jUyL68I3
a5JJzFw7WqWB9axJlZuMSM5U0e3nd7K4TcIVqk8vSfS70e4VXwNTFW4kC7f22CBu6cc2LY66rjha
ptpCFAGlgO0nyg3WvNu8nJ1UnhyGX4IPvS5NVl/9o0p0Cv0XEQ9+vXmtZWHLzSsLPHhVbWaO5zRn
25kXNQeFJxtwgx7CcHQZDrIxwDSlgP28FDR5RTEN1iMRSDl9YYltZU9ZYSmbBM1Nk11LYey2iWXH
9JN86b0RMMOYmBkRxa40d1ygmt239zFwc01XjuRMq2EuDHdyHzrdNMHoAB7Wo9u0zT2LpmHeN3YI
HCfrvwu414H+G4Kn3cpkBMK7wuVs7PuBRrEPXXbexeTcwwIXy74tRjjrY33um49WOQKsCLZEdTPU
kW1xuYnSNT3hVGz+NmV87WkYthV0EIM0Xwofy0a8zQbZyxmlW2X7ssHRr3/I9MfMuiyUxya+DY07
g9fqW4aH17qevMuZBIXgd9HfdeA2Kc0t6N724EOTNHUb5MzN8tY2y52mjLtJp3qYubL1be6/xkbr
ij6Wc8UvGhokCIL5Lpc0IwIS1IY/Vqp3vtFSz227eTvyCYrS8EY18LhMhLre5jQd40FlmsSDav2K
c9nuzMGWsSMZI24U8jtL3w7Vcyz1Wy18TUAbK9o1oc6dBE8updLRuINyW2kU/tPylP6yDmKS8Esz
La6VrnO7uvcqfddWlr2cCzMlbuXCDm3hDgrISzI+StadkBHaAaYtzPRAFY0MrtMzPmb0qi/N/k3z
n+rKFsPKk4Zspw+PurYv/PLKIhAqZexoEvaJ4mM9AUn5qVOBOglF4mRBzx8Y4B7QS09Ep1BefAOj
oFFzUtxW5CDzlK72jPSpVcihw9QxNGsDRc7OJlqjwWvmJxciuJuRNeSDvlcaBNGpY4CqsY04YTEd
b0kE0yRVz7gfgvpoGDqERWBhlYZTF7sD6F9lkcl3jOpQTNvAqF1h8iDlX7WZymDni1cg1XY0coMR
KxnyxvyEiH7iMG9VEEUxq7zEYNSEL3qlMGNM2v+QBkrtuXzIg+JxLuFaBGTPRXBn5uMuQ3aoGK2d
xD5kBW3HDBiA1Yzjaji+dNkwvqFXxM1kvDHI/kjPZYc1MNGv/6WqT4be35c0E6eYOmPMfkfVaHeR
6EIkO6pRt68kTJcG9WbUbmb6iFFH/pBez7Xi1tmuVsDuo6VqbdlutGIE0JTiEKiTVzJgtKU/kAHf
95iTZWFxl/SCE8QvPjih1jGGqaY9+24o5kZQMcaUjF2qYQiXj/vU+jNN8KuI3TQi8oSko822dXwY
y8SJ8m6LI78dJ1hMFvFFruAMlZBXJT2oNpS3RHH88L6Da6fL1aahD1uRJPiqfxu3uPJX2kOkWOQa
kWvV+O0sKSKJ+zwtSNgbHWvoiN2mBrQvW3kb65Gjy5fqcBNCFIhEkt1R3TYh1JM4karNUKfUxMpe
rOgZ0K9RYRgMeOxQ60fZa4ZpU5neMPpx23cllD2gFYBm27LG7UDI6YJqH+oP2Jq7iS/YaRNeSihj
MgCHZpZ+l6oCxEazQRLcWdeu/fRSSsajsGyGiDBPdNIxrI+pfgS5oJ7N6EBKOXmEvGgaOdR5UlxI
xWMdp44YQFzKm+vcmJ6MqHqvuPUpAObNjJtcFOteRtc1htnlNzasLFfI9ItAHAHiEJaN/kUThTs1
hw8jxTspJqBNMjRkwIWZllcDGFiY1i5XJ3gCjc3cqo1U3DRNA50K3oepMtyTYC/8KOQWFhzvmtPV
N93djFuxBBIm6WROKYmar7pZn94p9NvGyoQnI9ExIU/RtR3SF7rtLZspp3loSPtimL0s1N/Uebyg
K8OO+Zl12qYsZCego1ujxdFpHUXTLobsEoQmnJ/sKAsJgJF039TGnZIYtqlLdqcaWzUNd3NTXSsj
rmM00cMEl0gOJybWGz8lER9GMhR6dGbVMa8j/1WN01b2xQ3Dc/Z9bxwFBqcMorjJuwEcSzwMKUDD
rBy6oTlGOmQ3q97FqQDLq7/FszqhrVnei7wfBgrZej79oVGcLhQ3tlHoNs1NoJC9CrUTlwW0zreM
a6KvrZ02PetF+ZpifEpVDI0vshuQL0cJ6AuTEGnQWlvrIvWr56QobaYCXKnDpBxmo7qodGxPABcK
CC9p19pqeznS2zVKlBc0pvjKjkVrKwrIC6dUeqjMeRuTP5QDcq0QGlw7HqSqdWLWSIw/RBYXBTe3
W+w7ymC+aAvqFDlac5yBBavxtqWQGozkPhgf1BnLRw2WQs6btFRSNEkUvdnktg14hTXJs0bfLSf9
tMRhH5b87Vm61nQfx0PlMm4NatI3RUBm3eDwQXdwoGxhahj3d+r0dHnD2LRlgq0GkCBqgjOLgzcI
2YO2UIjE7kItkodcbe0ALEagrUO3wW6U+iFWrXqTBrxexfgz+RKNL8kx1ORnudR6deW/xbCPgoAU
pxYcQ6xwwCsvsmkvK+VPkftUr/a0L8Am29kJsZyKh/uMmTgGJ7gOTbdIYE3UufDezv0hCPxsS9ap
wfPLdnDMxm1d+5dyqPR2q5u/Oh7e7aMudnzSid2Y6eKm1EAMh2EKoVZ0P/QovM3G5qiPib6XMvkw
cwM6Yx+l9AmCB7Wa7xptGn6MUcO4Z2F6i4qcIjfs3hRJvMp7Us4qTSVPbqf2MFgSLcKWEbVaTEYd
CQPGbGJ415a1l89AA0FHB6dTLyC63JqxvGck9wMVy6W/dBOqHlPRVi373ajMl6WqA+gznThvB6c1
Jv6/X6NyVHTFzo0l5w4M+lxCx0Sl/o00kdGGGWmZDGJnx4HG9MFUulBy4xCMcnUpNSJwbCkLsHcV
bTg2EUTMM5KAU6MjTP1f37uVOCzPRVPrLAl1tD/v1KTlntHujJas2KJpAFe0VYt3qSlvC/DHM2uf
FAh8WHtRRXyQWEn5UISzhTi8cntndEA9bkGaDvWGyhNZ9Dl1/yK/+aJH+LDcSjSmFVJV9iaKLo2k
P7N+ZNmNKd3r+Uu/sBm4PL5/vJNChA/LrQRkY6vNbV9ifpQmnt/7b1hx7xRZJYSYd2lk3X+/2knN
iiEZMo1jSxPXNqmhmKWlQcNvq9LE5a7L89/fLyCd3CkfVljJOcQGHiWkiX+k/NJFdND3k6d77VkD
23OPsmybD9siitsp1BMl2oYAylErANlszzzLyZ334VlWu16VWy2XI96WADNiVnNvUptD1jP1U66f
RqWC1BkYF6NVXcSKeh9N3UtWRz8EcIozP2RR3HzZkx9+yOoI+EOSiy3aNBjm0kPd1Jehpl7Klf+e
0PCtSG/TKvFaOueD2T8Kge6dWX/Z89+tvzoTcxH1tV6gxG69dF9cQXbFoD7Z5jsKLU90FpeudKvt
v1910aZ9t+jqZNDspwZTReR4W39bev1O2sqeujsrwz63Y1d6vChLSi0dURzmF4oH9XZvXFb7mtgS
Xn7/QCflW3guK5rKDUJH6POO5VH8US9itpP4rjZvgcEIleD6+zWkk/HkwyKrT0U2PMLxXlTDmXJr
0L1M0u6noea/RqW7nLvR2Ih9fNnDhA0l2iHcidfonQBDDeCPAY5oDxHS1y4SnwbHmd928ot++G2r
Lypl1mA2NI63SFNc4KV9GTqLUQvao9xO9qpHPw2YyYZbhWNt9Ov75c+9/tV3rn1ce1J9XgLGz6mi
GyguSgfJ/n6V0wJWZjljOcl0VmttpBokY5yMQh5t1ddpqzOratPc0Yfb9jvd6bxIc4uHxXAie/p+
3b8K+vVxseBPa5JsUA5rq3hYpnpfSgYfXttEV/SdzPJq6O4GZVvdFtvFTc/cZG++5ICzXY7b8Gpy
KE3qnxg0SW5zz1Tvg+i1sKhc2YmYECBeff/7Tm7Mj79vFUx9qNmDkSvx38Gr6jttf+QI+Lxsme9z
q9w2F+EO/rH+K3TPOZ/+NXD47tWsDp4mAY1ZDeGLyR4YHSwphAM57I9wQfIGR93j+2CbYbxON4Jr
2cZ2/iFvwG4dgE4IL4c2sv8HcefU7fLxhaxOakZTaEQ/EW6HAw1cF9KUsJHuWjfcxYfwcdqdMyY9
dWFS80u0qXXVkK3V6RNxslbKjsSmjCFUineY1J054CdXUEVV1XGlZn7ySjiqhqNStvWIp3zHG+t+
y8Lsfb+Llnfy5Ut+WEH+HEKNqonloWQTTfNPLcLjbqp2LbR7tGJnnuWkdNpSDUViVJpiSesZgv3Q
BL0+DbC4qFeBUpmFQMm3zCwbKerYGw4gOfnnud160rqNIW26rGMtrspfcrROyFQFlgc2e6BlAfFx
WRQ6JZ0RbPbObQvpVFT+uN7qnTKkPQ8HgcFNg1zSmxV9u2cQcoPba1fuxUJ4j5vSNQKEYo302nbW
cVDyfQVoEdfdTmgH6KUVvWnVhVL2DDlz+/0nP5FRUuDKOrY9Co0o5tN8/uaWCKqTL2NymqWdXqXG
ri40Wy7rvRzRk5u7d6FGUoXoCCStHgf3zPon99yH77EKrHoWNnKkED30mvhU4vk1gUTl7U4I82Na
dy8W6IbJqFsZWsGM7APe2UUvhldMevhp0Mcd2+545jedKlIs3bAUFeSUf64iGtPkTbVcrGMLal16
ug8UDKRkZrkJ/0w3vmfc9m59ZTJxK7qXbr5ffIkTX87gh7VXcSu0JqHsF7e93Lhrq6euRt2TvwAu
uJGy+36pk5cpbgyKIVKwYOeyevdGpBqDscx1gX6mb1VbAR/YLFbZpjPCutownO2K7NM7eyhOJYUf
F15tOlFM9MAyMExdLAw6Lm8JY031f2DsdjJmfnjC1ZdU6iIA8sBdmRMFJpahRkjPBM3lT3z5YB+W
WH2wuO/0qFsKaCGlBWM9+OMIFHUuuzu5JT+ssrpepAAJPJNcKC3n+EXShkOaZa5vJLY2ZFcaaPdg
Itj8fn+c3IqGil2+Iau6aK5CVy6p+RT7fKUhqyDNdY/0GXcqkoMY5k8cKeeshZTTr/LfBVf7MW7V
VO0UjNKkvtlqBvO5k9yT+uzKjwZPKKxXtYWDEGiHuIxuqjq+ZgT2DxpWeyFQDlkTP5lVvy969Rko
7aGi6TAOKZ3kxm4awZMEGN5wIKdm/iEyxSbUUMjBmEotxFVD6Ocw4egAtiYwcg13MUim9zKTDt+/
09OPaMIW5xZnJthyXXyoqxskjVyyvNMZgbSKckF7m5KH79c4GVKN/1pjPfkL4NEM5cVvLipovqEL
yGhmJC8dgoDvFzp5t5mYl5vsEHzgV5vSV6ZcG+VpOcaQyb12N3jMbD6bWv2NQ1+O2Id1VrWF300j
uqx5MfIT7fRGcmKv/2W4y4RMWHZweM9s/NNJgkmCIOoSI13X2X4c52YdGHDMmz+iTZPaqd7JVJYp
W7Bhd825OHzycC+DIWRNJzNZD7kZBgVjgAYroHBfIwlFvmCHb9CIAQGUnXU3BxvlNm+82dWP+aV2
5sKRTwbjf1dfTxAQ/aqomMKCRQhaH2RWd4DmUME245GOsHMluf6xuAhuxp/lXfx/mvBDAiLKsqVq
S1G3Ng/sY9+qs47IJgnol6ZY+dH3OTRR9SYtUO1XPUIfC4qof25exte7QeaeFfEr1E3JEr9MG+nH
RDVlJdx2mv8zK/sJhHt6//6EnNhJn59udTuEmZJpqcwFBNXFUW3GHl7Xux5DosLrnrQz5/HEQfm8
2upAhlbQyUzjXky4Zw+1t4e+Z/d7sSuEDn17dt9+DWafl1udy2wUlUnO2bfLWKgG4EraBa/0EDfK
QXbSQ/senLXJ/vrRPi+5ip9tLRHXFzf7INQ9M4vv0D3ff//NziyxNiycslQxzIIlhBQ2jj46VWqd
CzBfIcdPj7E2JwwS1BlMdF08nP6Z1owQGowm3pWPZxG4M19JWV3jsR5GWOeAwBVlh0vmmOeu2qaP
OoJ/ubdsOcqPVTVelE1/i7LrpZhgsLVRddtJRuIK2tBd1LG1//4dS+dewOqqZ7BTyUJauDWEQ9eI
Tm6WWynVLjUI8KH+3AeiwnGMjvgAbmT5rCnl8uc/3yif3/+yBz5cw3MfiQGeFExruZ/c0IaxeLd4
aE3edBFvwoN6Dp4597jLN/qwni6UVZOMnJTFBHPGQztEE+H8HUjgCA/fv9uv1//ybJqB/aRJZW2t
Xu2kZRN+PSAREfRLePAjNdTszfQjvl/nxMWxLGRJuk4MtQx9/VCxZPRz/BdzMrfTFfRaNziUO5oS
TrILDqoDY3sZMkEBhxAT3tU5t9QTE7o+/4JVdLWYs1e0NP8JQKBy+8lVbfx+rgNM8/fQZhJImXiG
jcwIi3exG3i1I+y7wwiv69xQ7ROAxuefsgq9jZKXbRJRx8qXsL/3zRao22Tx3pXsF0C/s+MxT4Yp
rk0JNNJU5L+I5YctZaklzVaBQnG0HgsouIWQn/nApy+vD0usTgnKJC1mQJrvtU7zo/RCD4MFF70k
dojL1Nzvt9PXJIgX+GGx9W6SZjSTHc8TNZE7BPolKqKticIyFSzGu0FGmgTn+yX/mwf8F/xYQWq5
moVqq/yd8jC45kHZmftoP7qLn35px2caFH+D+peg8wFqWQXihMZ7kMuLOUAlOL2GUsKcbzUV3xp8
UwqY6HkPAdF4bfvhDcHvng7ZK77uh1HS7W7MPAjdu3KQLou8hzWs/Syr6KChnpsN6WgiUU2rgvAi
1ccpDm60RHtrhBZHDMuZwvBXLus/5r484wl/MtZ8eKRVrBHloTaLqY2YaxZdi6myh2J2QxPi3keD
ceZjnYzZH9ZabZC5GsU4kBj8EfyQl5kV4BSW2x/k3/8gd4J3Zr3TB8yikEKVbFlrB8KmiM1qLOLF
h56ZWnbiFuEhefwNO2ZbHurBjd/PYT9nVlw7EEa9Vgz+gGG5CJtaeC+ZjXPmmU5+rwXoM+VlpOMa
dlVMK1PGBqP7ZRgQLm+Y3UOjsU2ncdI7DZmQnV4WT+bVubb/8m2+bP0P664yRVp2hmVYOtg1VA0J
IqzpP5rifObxzq2ySg7jJjfFIl1c5rPrHvQwxcexDf/XFTxx6t9HWU9dzdtJKDBNAKTw8bZBoD06
Biy87z/Ume+0Rqlj1a8MMVQBlUREWMNDGlGYodFpzhR/59ZZhaTUj/oKPkSyNfMaF6YGmnRum0O7
b9X775/odG2i6DplroZ79HqgZ5UMap+3f934UQQx3KY+VFvTad3ZLSonwKXh7BV5wsB9+Vb/rrk8
/oc70owmwzdF1vzHmF7WnNAzbMQO9OkKj7ykO561Zz15j31Yc5UISBVD7ksNwB8tdjfB/qPJ8Mrl
6Vh2tA9uEqzhbtEsM2eh+vX9Kz69/f992tUha3GrK1OxZNPgqKDExhb57ZVvamcOwOlb88MTro4Z
fLiuCCuCyOjh1uek1/nfvg1ZFpkBTZzp3DV9MvL/u+DfHsaHzziItdiUOUU0rPLtErVCR7ur6BGJ
Tr9lgtG5bP3keqqiydRAkqKuT5+YpJnZJJwK6bpzy70Cz0a76p5xJAXdglh4rhhaTtmX6PhhvdUp
bFCEisrM9JZ/hnlJu2WzTL9VT941x7OuxV/xHg7Fh9WWp//wNgu19QlhyzyfaJ/1Fz1C9dTaCeh0
TNm0UxVp4O9YPsecOPeMy933YdVem1NV7Nk0rWdul36scDVfMUhrgf09+cwXXHbgdy90lSqYyE+1
LDfA7Lb+YRlVswx0l8+SW0743H5+lav4EqiVqdZ+tkyThTy3L/2N5OAaiMoYBd4m9PCAuURa+AAz
3uFSfc086yBvpmN23d4GZ52hl8jy3VOvIk/WCXHcCiboj4J9GKpa3fz9eBhl7/swc7rU+bCBVnFG
mwpr8ukSeksSkd0lO123EQuk18z623c4gB7zV+jO9vfLyud20CrsZEGgTH7GspWb75srPFIaO3us
XotLwW6YENTb1V55TO41yCfXmh271v7/+xvW0Hrqd0ZBJ3SZX6n/oQFzg4nYJXJNf6fuMXBil8V8
WAMGRCNuqqP/M92eA6flk1gCJABdxkFTwkn980nKdVEMk5rNbb4+Y+ovpbZoo8S9Rp6wY1pCDryo
QR6bp43qJV7W2MPRPPMtTpwvS+EHLFQETfravccFDLOcOtrqmmgr6DMsqOYKjAdUgwha9YMvgiUX
ZzbeifvNgnsjLZwBZiivAdsojREBGFi7o7dBXvpMh9axsA39fp+dut4+LbOKVPNQRJpfkasi8NcP
tAxdJn3DWN8Tq47BvbL/v6wnwz8UDeZdfWkJ5arl4xvw15O/+4ME352f1IfoQbP1p+hsjDjR85Us
JlD/52rrHWyZozFGFimRupVwPLgN8QnGhDy8B7c9Ds9xdYXY1Tk/Yks6u/Kq2O4Sqczq2WfIVvrH
Rz09iNYds8YRwU+dh5ennZaKbSXdphOeMj+4NFraV21goY6CzT6Xr0E53yuRtgmFBlC2ljA5DF7A
gy8qazwGORI67LolWcBDNmOsNeK4hPE5QT87oiXYsljZPTYpmaVtdQF6vBQccoU58mN1qHCgU83Q
KdGCxSYDF+XnEgNLSf8lZQxjnJU7QTEw8tLue9Hfz2zuelZd1YicsLz0Tdzxpt8wV20fGcHcNLg3
KTZEky024NdDJG/lcfRifYC5gy5Kv1Wm/i2S3ua2/BOY4abBF4LjjmS1ddQMc11cb3qfudjdRTbk
BzzAnNRiPjm+VpO2E3ACjPGIxgbA73BEka1NMeOIbKDFTaanwbrr8OazimMzYolqJHd5+Z5Pvpta
CPQTe3GvSrCyHbGp8APDlc1+28bjHorFXsB3UMVxJA1/1NJ1M7zmJaI2ofm5eCC3I/pETEE2Z7b/
13xZ1ggliiVbpiEra0af4IvVDBZsADL90yHp0e69L4Y6o5vtcbtYxkhLN+1v1JrxY3rmtH+NKawO
YRscE1EdgOnnYOrrQmdEOSLCNOttocZ5kOZX8ev7Z/xa1y+L6JKim6asmeuJdvXUmnmXSxYUJ7yf
m+LX1PRP3y9xorxa1oBpJJuavnQSPz9ImRZmmqhVvrXu+4vqCvM8t3zC+3GfvLXb4Ppc6/cEb+jz
eqvUJ5mqNu2z0fIMUzS8PGYbIoXDIW9AuhQOFb4ehXwwozl2kH4F+P4j5f7+mZclPuc7/ATTYpgI
4lSuhPW3k6S0kEvR9BR07CpaS5wbW3qW8u77dU7cCLIuMifB0ikI4BWtEqsZcis6Yc30htsF281B
QtOn0oXu4Z4ft3Fis+gicAjsAGKoaq7CZFY3eKnJ1SIyxdgIT5cUi9fsHMXpxLuD64XkBOBYkdiT
n7dLk9a9YBa64cVJG9hDzalXRbl2+gSzi1ZFmBE3t9hH3nVBgVVrj48SAxHpIsZxg8YVG8iiy98N
I8ScQEbN9P0bP/UOJLi2kqaqiv5lVkwXV3GoKIOFNdOxkO6ZOHVm63xNlWX94wKrFDYNuw7jYJCi
Er7/ZqwtBv+l0SGcxNvUat8N+RxQeoIH+PnelT+/8KLD8EgLI6ZmWkGzwYlzW1s+GmwstyvlafER
aMRFP6U6I/ZKUyOhp2yRLh1aMXJD2jiz/mrW43YO0+M4NeeyyhPn+fPvUz7/PrVKQjmSaR2n+6Vk
4t8bfEm8+qyy5OvOYyHFUBfSCB94za2Q/IiB9y2tt765jYanETFliKVK3D18v4dOtacsGDZ4OOkM
HPrCqlDInXs/oxwy7ita4H+6KzR+bmLPt9ElakUY2xjI3/db9UK8OH+Mv15rPOa/q69ZFbUca7gP
U++acetMqexgogZtPetuFaSmetm6Zx73RFnwacFV3BgiBaVY9LfmDXbI5y4xpDnkv5j50R51R9sq
duW12+VBZdyAN/7d2SbnskU+x+PPj7za4nUnNYafwprBo+lWysZD4PdekvsvepI9m6qG6YbxXFf5
vRGZFE2qG6DBNFPlHD517nestrIQYMI0IC78Sxeq7qrUjT2LeTf5f7B2ZU2S2sz2FxEBAgS8AgVV
1dX7dM/yQsxm9n3n19+j9mc3pcKl8fg+TEzEOMJZKVKpVOrkOXczcbLHzBcVEVsHhM5SKc46E/hv
/vAFoS1ZjBFAKBAWAzm279HYHB9Aeiz5nRPtRPjJraJlbY47e9WgBCExyAZ8kMhXUPhTMlS0pSBF
ioxwh56hJFoZhpPudQVAVybId3rAOZLv18N2I++Qs6XjMrFRgA5JYiKteYArM/jH7okxSZDusQ5l
nd/odVNi+h9T8kO0BHY5ac71H7Bx1JzZ54oIDM+Ses5B3ZwPydfFLFytCh6vmxCsJA8oqSrwTFp6
CSLxGghr+jBHX0ND8Li40eo+W0ceUaLJjTYEUYVWlyOhj9gd1D163eiS9p80L/fGG0OgfnbhFaoG
zA6b6OcbCkX1fn5gSPmsWri6Yocnt9l4mtXdMAgW7iKHnpvgF84yql6nNbCfpLhJs2/WG8X3Q5dA
qATUapCTEIT8JSqFM8jlUBLJQBmmIfgijwXavsuNckdtxVFuY0/USnprIp9lS84Wly3rNJxALgBb
clY0u043wPle60/yCMSLDp3UdBoOoKQ9dTSHTEX2oiul5mYTCe7CyABXaYv5/Ggi91U+2UsEMQcD
pLd23ho/krK7I0b5pIASG5pPfiYtj3KAsRSDjF4XQJJOGQ9m1z9b8QCWgrnCAyDNMozCg9+tq4H4
nlS/AjGObIFcSFJDrzDGL0Ohjx6oEl6vb46L/cctA5eswWs+ULnEMrT5TWI8LQn5rx+V/YJV59nI
J6OcF1iowaV4sm4SV3JAVmv52V4Wip8JQ4htm5W1UJkaBWs8XIYQ2oLXl+7yzsetHXcOgNjXrJMF
tugXxaMOXimeSp+9bwW2uQdV2uG6PcGO569BSRxMLdQ9ELHdi2neBCDgWITzKOx7X9sW3HlgTX1X
mCG+VnQaXLA+DgBngdbhloEYQS4mLtQuD29uFblEpixZCAEsrCIUVCieJvD8Aj0XCATj/SWyxQNz
ohDhX5CbBfE4YyroMkSEWUZoi8to2MWEhC2Wk8TToxnL4GWpAYFPPjVSUO/MVP88GxGYHmU3WMix
a6klqMYE+1vj0lyZy9ZipMjhcZM5evApawRvPYKo1LgEkqlkHEiDz2eW39QUWgc6iN/iTJRFLm6M
51GicVmkAWHMkmdYSDZ2urjKh+zT5M07+ianaA5vcorgPvnvGYWfRlo6XdUGFHxeB5mwo3zL8peC
mUbv/yN/aVxO6Y2CWHEMa//+CBR9Oa7CHAcLM18KQiMPby0M4zXLIaWT6MOxCL+SUDQuoVSYXkNv
DvEh7YvDeAft79P/znRxQr54WuWChE8lrdz0kQlbbKg+3037xbf8X1IPZtvmild8Gz/IQO1cN/hM
7U7xMhkd/NzvjlBCAVHS7zSlzh3TuTRCx1Exsx7myHQvt5DwWESi34I8oXN5IoWKYoX7BmTZx8EG
dTPmb4SILtGicalioorRhxo+D1s0kPeBsGc//5gc4pWepYnDQRB6OpczFqUs0b6DT9i5f1UeTKjt
1yoPwcmpc5XHVGWmlSawFp3Y0MrbySntuuPiqM5/OTkx7CwTTcctitvAWgFGp3bCBp48cEioNkMA
dzJSIcRsjw2UX/bXC5B/OM3eDXJ7WTXNOQx0GPz3yelyov4t5N9tcXtZLiEJirkjPuGrLmuO/S/h
S+Ev6OcKvATPwXkJ2Q1yovV6gpG3vzNW74Lp8xduIUJb3MbOc8wmk2prRcXbYXv7/bWiGPU592tM
2iCQNdhiMBfzK0byD9ZXalt+5welG+z+U7CAi/ncHITOghgUv38FS3ycH/JD6Az+b5d0765xO71P
M2g85Olftv7NxfEfqv53W9w+V0IF0iklbCnqbvJUT4936ZEhOKP+CcR9wB6ILhrbufndIlcT6ENQ
mXMFi1VW4ZpZHQtrebz+tbbLq3cTXCohEEhTcwUmYulOr3xd/pGb/gLOvnb8ft0S+7GXJ+e7JS6H
tPkUALSMfa2W/e2o4CEcD4t5BfxCLxwkF0U8l0MSaO7O/YAQhPSXeUTNCPxh7ITTM/EmP/aEIb99
BPztGw+Um8KhGTUJmQMa0R6Vdoa37Mmh2+W5x+gUwOjgXF/Mf7g8vVvk8sdi5GMwq/BQ9k3fgrnO
7oGDCQF4EmMIBHH49mNWd2tVgTBYxhJjE7wsKvolragDxD7IleB423srC5APnlKzgzsQ3MREKzqs
XntofNFMliAG35p5KzODDm77kmVCwwQ5UA/aWA2QFgqseSwP365/ou0q+/0Lceki7KRWUdkAdQDy
GXDfZ/KtTERPsaJz5A38sfYIE2YhtPzWZ9Z/rLLfPeJyRTQP4EPv4RGrAvTTslfu1CNOR2HeE6Va
hcsVEvAaJGeWLNntd6qn2GT6jGExjMEQrxufOmFkiEKcyxhSK1fQ9IZFUlQuBYUUFtW+HhAir94e
zlbfqm8qYF8a2Jju2fmhYtq3xPAbxEWBi7bFMOxNn0AwATitYjEY7/lBHMRAWWgU9sYYnMRSbldS
thP4tFlqr2xwR1QCVQZFKbP/vwN4ZYuLP1CtSmXUwZZKHLaAIVSa/6oJlx2UicRNgM1NDJ7ZtxUE
xxlXy8xksowYudZLAeuMQHCQeN00iJL55vGxssI+5CowRrzZ1V1doPN1O+4IKMjv3yr6txtEnt+n
nigPitziIiPWwQ2bU5z6WnOqy291cooMQXtoO/jeV44LjLgIUquf8bE0eqeWr6EuomUyLy1QmYAm
VtEBBpZlylkYS62ZZK1B6FmhehtK6jeV6q+ZCdFRmsg3oQk25GIyTjqItKeFusZS3YQZNL4y1aul
aF9AuiJooJeixFAeRjd/JgQz/xk6cwNIsEHnrS9fqFE+66Rx0iUDw5oBRoAFygSSlePaWph+24DS
f6yq7/2U/khz0P0Dc5R5Ywvea4zwHXMrvQWkEpjvNnarEqoD5QS9XGXWTIj7WtAYGz8CAnBbGMVO
16BODH5d0A5VPXQjxgyKwaUOsWGIlkRSB4luAFPktvUVpf5CitHFbznqfQisG02/a7HxfZkr2VVS
yEjmRCodMnY3cwPFIoNGLqHdsU1aBezd0A7D7QMz/vEQ7lQt+p5kERDbMLQDIgP0HXUPfGsNqalg
An370Jdgmq9ucmUGzXIlCJTLMxmfUUOCMjHSCIwPt6uBSOxLSa+RpXLVtpJ9l921mOuprVSUqzYD
RreAYzUwgQUU7/k2U0k+LiaZUcBDFeyQ43Uaeuah/wBWWiCK0sIWDqVsWqQYYpNBdaACwXRuEUTR
gQVmIVzMwT9Ns/g0A/5/PQNvmbAMDNvoqgIwFj91HIyKNVqtOXiqjK+T3/SdYFTpMlcACGTJlglU
lGwBj3XuQ52q1hBr1uCF5HMo+wPUQkdQJ1/3QmSEu6LOITKFqcOLAdJdDUiJmXJuEcWCENhcrJUv
3PdoiUF73YAZfXnWCmjhkUXgCIuh80L2fLXYL1il8roGp1ecYrUAJLXn8VsIoZ4K3N090F5Tlwoa
MyJ/2LKurM1xQ2etgbWsIIeCyHdZFB6uf5mNqoV5BFAcWJA0zApylVE1BcNCG9zbgp8MhAexAqcE
aUITOdOuc8RVy3Yo/G2PH8ZMi9wIU4hQenG+OGX+Hb1JSCF7170SGeGCGqw2JoRZ4ZShDJ9bKYaa
M4Ac8aIJdicrVC/D4d0ZLq7jMF/q0IAziwn0GanU164Lb7KSPqU6OWIiCLz7afyvQYZsp75/Mh6w
j2JikSMK78rMZbMiwHhLaLoyEJb0xbJA2FkfMsCRhXXFxrWU4jBWAPoCbZV2MWzYSZVFCnZTjA70
2LyV7JD0cyCYBB41T/QwegltV87NcSVAmveYGlhgbj5a3zWW0Ie9cWdZoEJRHOpB+8sdIBOGwRTR
Em/svDNH+bOkzNSiXVDeNB4UMHs78BmdGrDd5nN9KAH7qAUWN45JlDqmRk1LB4KSf40aSglKChnr
BdWPyUTtDiyeFBpRpPvj+tbY9EzDScLgJcoFaFqLSDfiO44Q2NQeU7P5aAzSfzTBXe9CYOebMMCR
bygPffG57v/9kaVgdBzgcqqCSJByu9ssBqKVC+RHQyhJDdFNREDMC/Wn6wt1OY/Fom9lhtvcZdwa
9ajDTOdCdsArPgyH0U+BcQSp5NdsP72Ik+Pmx1mZ5A6wOozLwQo7vNZIzwu04GQpcAVebZqgKkDz
FDDRC3S3TPNQN9oR3/+WHjHTwcb9nwZn9himjlHTC3tZl3dIrCM+Ftj2dehX8/fUxYqKMI9xT00O
UP0jIDPpyH3rKs50Jx0iVVBvbqT+M2tczjCiLk6mGda0sID8UWa6vQEyVKYndH0lN3esxWaLVA0F
FD8vFqhGUuUSuzsqurOo/Z6aUrgrdMPLO4hkXTd22UDD18J0KePcN3SDTw9jYeKtX8GWwgiAu5hL
5ORGdCAEwzFz1X+GUMiLoTZfx6kQDZhevr3CMmZ22Zcj2A9cJmzLVoFmOeIFIjUgNE9vg319oDe/
QUGF7QZ6cVTTYFAAipzb1cTsaBDOUPWAqDBGD/IdSbzri7i5o+GDCRCsCRg8X6+3vRyWEJZh58nk
QlvoBQqWgKQwPnjj2B/AO+qJGK4vAYTwZG2T7cdVDWfIiSqFOmxqj9K97mXoCUmYqcRE50lFN1dM
+LJpEfsbwz+GDOP8lWHU+34JMRblqffRA9mxek57MHYSCOIJOMr7G+Go3VZOwfVEBYGygaOL/3RL
h5nFxjJHL8s8BVdLjJIHbugrfvGK2QcQBoGaW5hWNo2CRNYAVFKjF7zN45L0hZxFk0cel+ZQf23t
FBOFkF5BwoaY4KvpVbeiU5qwBMwVfASUdqoCgiAQGL4Nka6+ZiZraZoF5uRpfrgfnuUSHB/dsbxV
njL7RLz8QD32TSP/U3HSK3vRbPFG2SrZz34EfzAFWdDNJn5EPYP2ysKCYyoJQYXuhZ/FjuxGx/zb
9a2zkeyIbLIC5Y2Tks8CixzMc1fCZB59auLQqfSjOd9UUNq6bueSegq9uLUhrnawxhAaBJBZ9wA1
ij7MuxZwScxwOOmXHLKIu+SQPvWglo5BDT+eOl/1p9cleoQelrhnvFXtnv0W7mo0xVJaTok14cGY
+gQANghG7ZWj/mtPPht3CeQJ+C4bCjom/DGp11QaB0WavELPf8rZBLak3viW6+ViY+cd1Uw13aiG
sCydu+fJUvYG5PWWoTliPFP25lR77RTlUe0hJmvOqIaMVs5er3+djS2HjhwOIhMFhKHzd0Wa1XJa
hPiJJIIYWOcbgwiusnHOwYLGdrSMo4DHQoI5iib1DAua34HsCzP3YJbvfBHF4lY4K+inmDjPMDXD
k6a0NM7lMAoh0GxCj8lKPMx2QhA4lf0ghU7X9VXbSshE0dBexjQmaEj50TOqgvmFjPnsQY6WHguv
RF1nhyclxxih8krswgndTHMFVrdSlYLJS1QNGuy+TU6tUhVF0EzDWMxvsABQo9+iR/g5BYoVcpZe
8aKI3j821hScHiDgxXAd48Hgatc5oKZWBKiH6ny8UzAfr2eKPzRQmQy8f+/amSkWpyvXYgzRKT3F
7cwY5Q/FlIcu0UDT1izxk97mLppmDshJT90EhfGGjnZbDnurS771Sh2KfstGfXT2W1g9uvotS0xK
C+w+OG0hgt5DGzGbH2KFoCL8PJgfa9nLy8Kl2iTAf27gaFB3rpabfY6VXT0aRzI1sDsALhkbtoqj
YHIZ52Ke7mK/A9talx0qPE6PwqN3o8Y+s83VhKRVmrzpYLv4nh1uQZLwWdmbLqQgAXt/Q0oILW7k
hTOL3LEwYU7clNHg9YzmaNiTG7zSl9Ghx9FHU8DVnhcndtL5zvKTm19oe2zcYM6scwdBCD3ZIGEP
OGyWWrIx73Ys9qD5dOe9kLRmY9vClmEw7BdGQPgKI5Bp2c8Unko3EBoGiSbjWWF0J7LbgB5QhEHZ
/pTv5rhaYpaSusplmBubbzT0kvauawTX9a1z9MwlLjNItCI0wQC813lvPAx7doX+E8AprgtFDnG5
AUP+sYbZDkQKlNDk/KHHcJ5sOIIMtB0R78vG7XpiLEbWK7DyG4i5zdhndCCmBjJwTMKd73TalmZi
4nHJQ1HoFJqfzNJpWcpdSXS7z/y5uzXGu7kfISYtf5DAA1SaoDCQPsnZSzgr3pJPBzAUuE01Co4Y
tpRcMYz6GxU4BK0wosgXhVoPVVJLxqVUkb5kSgx6/lxgYavUPTPB7fuSdmpXTOwREHIzf4Mvw9Pb
2AL5vbEF5NWVU9xqS4E1x9IMp96wReMT1JdRbULlknjmvvJFlC8bCI8ze5SdL6s83uRSpOgV7F1E
knCvXw4FKue2uCt2B0bw0BhhC8rNrgH15Sa1ZeNBV5FpohDC25UNkgaLfPyd3QJSHQZoZdP+3G6p
iZJHSYFOWts/EcD8y+nYmftwmF3Mbttxk9ugi8R0VmxjdGp33fhmPljZ5s7Jpixq4GcQQdA/9dMc
6A+8nCa56OKyneRWdrgzMVMgeB2pzMdW/zSFNxQy3PL9EHyus/5ogDVIJ7pjmZD6TEw/gZDpdTe3
ehu4f8t4bcZfjBXjPI5CEG5UkEKbUO5V6olNUQBB0dgtRmY1KBt/xK2wscVjPls5AP0aQ8HsObIT
P644QME0axUJUB7IfKbh4GmKiAN442IElwxFl6GmQzUeDi0HaFgTOcJYSHFXzIbbLtYB4jSpWt9V
ySPKfNFSbiX3tUEu6dAUzN5DDYMXW1I8SMTOPi6HarjxGejGmtDG4W8iGFTs20xL4dzgZgcozEKh
ecdQp3OP0XKGLRQxKW58MaRr6BLhydrAucwFiizJddKMOUgGoe/dLM+mJdpyLNQvfFpZ4GqKPAYZ
Ut7DQpVmR7lu7Xp8Jvpp1CpfG0X198bHOnOHLfAqf+plT6eigbHf+FgiW2xpV7bGSW1rMkAvWsaw
Em0ZxMszT/mhX0Ap2O8FO5ot07Vl5LJmmRlJM8xvnpl+Tm5VN/eLGwb/K0CGLYTIsUR4zRyXKJco
Bi7OgHNDlEd2vvgxzfDw3J0m0evsVgSCGgUtc1y+2Xj1+TLGuKvFo8VeTa17Rf4xV6LrwkbFhP6J
TBh5DfIGX0MPkxwHDYTqvFy+haqhXXWfmPx2C8JnU/owkUcilB7Yivm1SS7mNdIPSrxMIISXc0jQ
T4Xfz9KtFUPBel4gbhj3viA8toIRsBPgXEDEQUE6fL6Kcz0AHBUj9N6eVTSINdbRA+Nk/6Vnla0m
Bh4nsaxA/KPxyeNE1BlKSGqHRN/uoO7mKDcaRKz3vTt9bZx5j7mib9rTdQ+3wmRtkVtScwSypiwC
3HB71emWH0HUC2qDLQsmo3nXTVODXh63hGFRpjmaqbj8FMRuptdQapzrPmxtqrUFPmM0YRn1xMLx
CDUkNORcklSOkj9o/R/XDW3VdtraEpctMIc+W2O/LB46li/L0B6yvvgAzY3biUaBnWr4Y4EbUwvv
E1MIE2ULxeeOtXEudzTmMrVqioXUbtud9B3k8p7k0B+q30I29BeEzjY/nEZRdKCDZ16WBEnZYpgS
9hLGqmPXX4C/GmyQJx2gUvrSgNvZFTH5iExyRUEeNHkQlKiv8qq1reKwmCJmkDfY88Uqrrzi8uIs
a3KgG9higBedQMjXfwUTJ2jrHfM180wXw26vpeaAigsIR3En4LqDyM7n+cSIcysKwernVU1lg3mi
yQUvs5dE/Yx362//dD6FoFMmaWWLJYTA/C2bQte+KpIzQT0ClM5f1NiWoKQre9puOBQ465jIQzw4
cHkeHE3fJcB4+rILHbjuVT6Jpwc2U9z693EJZ2mkuqhCrD8pR2dW09tS1dw5bxzgd23oE98AWOtE
FlRqiewkRQqCpd4GgBe3KUFi2rr3ni0Vl5lyizRxUGA309v5r6HDv8b1kxmwLOGMC3Pun4MPKuvn
n19CL0qeQEzjyccisDUM2XY2tXtih07nF46oCt26r5x5yOWrqNLSpbeQGWs88uzGHZMDk3HHVu3W
nXZ67CzgRgTJj6jh9Q9fGYx+FtjtKN6Bzx3Vo66e0g6FKBuXyytQIeCSlPrVztR2smu9Nr5Zuta/
ZnVhof9ulEuQrUnNoZGxunOEIXd6TDvVmc3YFRwC7LdffsR3M9wlVA3Sck4XFQ+xmLPpwMSVokIF
56OGsXYFQguAqOEpliaOaFU3zznkYtQG6EkrPMo3Dpey0RKUP13ZPCRMUGNAW2hqXZ1KgsJnq9IC
N+HfprhELPedFpAWplDiuWnT7+JStpvgJg8Xm46L4ADfzIora1xOHiVFTtoQpaSpfyD141C/CD7Z
Vhm3csfk0i4dA42U0QQwXx7bZjrZdYiWSAXGGNmPLRPh+aKFsr1Mj3HyeN32ZrS8+8a/S43dmDVB
1i2eHr5MxlNVTLZZfLpuY3v9UFoB1gZTPHClmFAZZ201ebTu3Hp5GAeR5rHIAre1QOOqSXEMCx3q
Q412u3ERkVlth9y7E9y2okawLLFcTp4l3Y9p75jmJyk/QNfZNpNid33BNj8K4JV4BaWMdZTFy+qO
KU2p0Xd4ufJ6EMNOremgIHdqIhIh3bgiQXMdD83A/UKzhH9oBddRNqVhPXnpZNwZFmKuWBTrPlWV
wLFC5Iq0lo/TiHdv1RJs4K2WJ6StgCVCS8eCm1zIx1FlBHWgTN4SVNSW6WxPRnLbyFZj61n3IcH8
QgP4Ixx3g6B3+0kVbOqtM+DMey6HdEY9h5IG72V/8iao0Oj7aa+51mMF8kJwVgr7PBtf9cwgl0bC
NElnw4LBUdfsooQQ5bzYIMgVOMZ+N5f/YUZDKx4HG71410YPUksKCWYKrcLRWdIHgFUeYitwQWrk
x0n2bEmj4Gjb2H+waYA8nIL6FM/K5wHb5gZU2KIWOzwiwU7SqsGWqjm0r2+Lrf4q4oU9M+BxDNop
3ApOZoKekoluyPtEbAOpUjYRK35E2vTp3RhPA6JY0jJCAgoIG6o7LSG2IiJkElngtnkCoY+eUlho
utGWM1+1RB3hjaSFBQPawNCwWiCUP/8uZrpIUcDyYh1R1PM+SIW/9QsItPPkYYEw+/Xvsxng1FIg
QsNaL/wjVQC623yakSLrLgazdwBeTskPrH9PCcnoZQ0IuioqABUXb07JoHQhTRHh5FY7Wuj5uaWv
7/IGqiXZ7Ir725t+rexxmYImVS/PBH4tUWFTSg9Km9lmbR6uL992eK/scOEdokVsDcVbRmID38DI
2iy8O0f+TQTZehX5DNw1eNIjJayls9NCoc38ysRfoHoNbq63Zy5RfbgF5T+zyMU7VRI9jxSsI2YW
0KuVoGqaeLmj73QI+uyyfNe7aHcfxZBqwQek3KVuLICBAaZo8gzyms+HYjnk3Yf/9vEolwIBwlGh
6Q3nGLOIeqqdyKVoCzNSDEn8irdxUztbSpZaVhWCNZOwNyt4pKX24v0GsZrIIJdJwgAt1prtOcbR
Fd68CVGeFNDf/BL1AVusizPsfSfwc59xLZl6xHbCn0x1MW6770x15BcmkrYu2yhOiQm2TQ0TEfzT
GXgCpmxhIYLdwHCdpAXlToRX3xlcGbsF/DCi7bCZm/FKBypyzHtcMPwsxEryXkX2T6fKbTVrrw+j
TVTlFMzENyfBCb3pIKoCDHwAsWApJlciIzEvhaTCwfUbyY5R3/wBwQZBDcIyFf/91sa4YlkulFyX
Jxir9BbvS5ar1F6bvdRktHt1l6a3SiZSuN86TAko3XWCvGVccF9L6FanEcR2cdWleOckgIrWbfFV
sMs3rbwdqQaixOJfFYCuXIjBVrFzx90YO5Ax0R/AkG8zejDV2jVO5luFJ7DKEuPFcq6scvkL+huD
mcoN6h7IOPyPpi5UfpGmbisuycoYl8hUWYqTMYKxRoliFyKwzxVezFt9vK9N/S5NRY8YW0uqYa5A
BmwcdSt/2YH0JB3VuEcNbnSNHVnlXaotgqN1ozWhr21wC0jGQilnqUPwY4xcruvbJoEmyBBjSls4
MrSVu4BFB9gSo7Sawd+qmoIEGenQQ/2TKyyRfDbpz+AqqtPW+2gnmvTfXEA8vkOuFi+5sHh+FihR
NWQaS5aUkb0HihXZVdUIYlBkhP331YGDiR5jqmRUkqT6GU4f1VmAZRT9/7nzRc7yflhUVqm23WNE
Vb+WC0EK3DaBuRJiIf9BbYJzwSTxKFMEQQdhGAwr2ErzRbBRNwoNKpuqDDyxiSzLt8CMxAznMBpw
xYucucHJzPSoE1cbbSlhA7W72Z3jXeML34m3DLMbHyP9x52YL71zq4qgGK8A+XGUlQ/dabhnQy0D
OWj26Ja5l0BXWPwesnHVXF/iefBXqMZVorNLfFZBkmt4yfvENmrPrI8D0M118F2wvBt58MweV4h3
S2TEY6miB/NWY73Tjv3WS8iZKS5YQmrFFFJD2FR5aivqZ6oLYmXzi60aIFwxnLU0VUhDkNMn5Rin
02x3+rwrgiJyBKu2kfzQeIaUuIERLvzFbS2lj7u0aDUcxhqI+w1jXGzMP8VOqcTSs9GBH6K3+u8D
/qXq470UBjfFVLYuBBhe6pCw4bJkr+t4EIqj9g/Bb9tIlme/jf32VVpJFxrmpMBv+21KYtZY4s7S
M4tcaTIaaRsHBBa7T6zpU0W2+aE8Ua/7KdyUGzUzhWCQooKfh92/OVOd3BeqngXIBhjQ1vWdkTq1
I+1aHNxlcBBrJm4kuDN73PZYrEFvMzY4oYOYIK1OERHJlm/UdWcWuF2RJ0vYZj08wp7vm9cRGnlD
MEDy/dHoD9F4o0O093qEbFQjsIg5Ewo9PMyccMG7yLU86gl8GrQZeny3Y2weDO05XQrXgHrOdWOb
Xcm1NS4ciVxguovCP2uvHZdDfPyTpD64EXcD3+7XfCCubXHRseRUSysNnpE6c5JU6g9Nl+sOMCRH
hnSfnFofql2VZ84S1H7cqxBOz9NnSdcaaKIVuyFv0SMtTEzvIuFSs/K7iRZ7I8GGDrqhu410qIwp
5lNOu9CGMMzPKskwBxHkLlOqg06KtFMGzDtOM8yboy91GZ4z8awZjOCvtlrrJsQoC8TdMOjTyeQG
qkqpqyCxk1r/WSqLS1XyXGcUiM1muKt1+tK2y6GL8uUGnH+fwib9MTW6bAdRYe2bQXbjQno05GZ8
MTKw7CdSdkKNfZpH+b4DBYUr+JZbqWW9vtxuiEGlU6EvycCQjEs68aZq10OADQciqEVt6SEbDtdN
bu4O3D5UxnJjXNKogKWylppkxvNpvFf2bAAjAg++qN7bjtKVHa6aHeVpUeQFdiD74sT72gl3BvTc
qCfvy/11l7Z6NmjpKhahGDxmmOjzBF10ponJGcwtAZHoxzfprh4fzQ+LX5d2+ACgha+7WWwTCt4h
wbnFvg+/P9aWub2oRUM7B1o2gySEOGlt+hrKKLA/AQt6GoHgGj5cd3UrexoykwaDyMwlkU9NqkAK
NQN7X34mWotJMJEy1tYdnBoECvEMPIWWLLeYsyEbuWGxZOaFeykAX0cElcPnPwFbsTuCG+nbdac2
Y4U1UjB8xtD5PLwpUM0sDCXESuMVB1PCRlj2xU1+qHMoFgkjk0Ue/83W1tgar47zMkjkpOtT7IC/
KStZBxPAKkfcoGcBcM0Yt5qdKvepXMazZ7S3Q/BlId9THYNfwSI6FbYyydorLhL1JjGthnn1Z5EC
3PZ7NwpADHHDWeQZdzRMk1n1DbS8PAkN5yr4ESSZE4WTTfG8/R/jg8uSXVg0wdjCN9YWGu/+Ytcd
73+vpDYwfIDWvUwNkwcdQ44UytEzUsmkTeCe/dxapSBlbKGn6NoEi89V/AEE3Koq+1KMhbyUd9rP
GsgZxhrzBqd2dSf3es2Rxh2Uo0TGN4N/5R8Lo5XxKlWMZehgfIRq8Pw13w2AzyxO+Bky3EIo2tbz
5Zmr3FYblSlumhrW0JLFOe7gIbrwBggUj24au9bP/BceQjZTJKUmeMhM1rHhyr8OU7KklpCSqxTP
EtLDkohoyDctmFAiViEJiRFSzkJPKlAWotXgjXPzPEmylwgl71lauEgb7yb4d72mi9MEtAkwgdGI
qHihD5Ul4gXZQmIixA2IOMsE5ybPQxeqUt4OejSDFApTQ3L0BAXIyk7r8IMx1D8VY8S7vtV9T3r1
Fow/gkjcXEQ0H8CLo6GRxzcpY1oGZFJZHSKDAVeP7S54vZ42tqpyhp36ywK3z4xZg/SIBgtGVbtp
/lGGQqgZvDTFXq1FLVe2bS6+18oWt63SXpMiOmEpR+g59sNLVrdPufypDG6LOASf1+QP+V4Z/b68
neneDBP3uq/bR+jqB7DlXu3rAXPhvRnA2XXn/NeUqzZtgWKBMG4JJr/KxX/TEKuD5Op82eEQwhE2
q5GVLV5GETS1ELVlyZJN8C6u+VXZM1YSDPCyMdNfILTeunqvDXItDyUvjKkzYJA9kcU3y415Uo+/
crcSusbF57yg0poHWPrf2+b0Y/W22RzFJ/ZWUlm7xgVpVRQBHrwRI1P8AtDMYj4nIrZVsrXpkBLR
vTAtArFjriqY5zQO8U4FCgEdihoSmdGRgcI0jdKDlZGTOeifehUlXojurxNCMNjWmuxbJ02hHTUa
JuGzU1SN94oi7XRafFELE1eiZY8z62NulJY9lsTrqTLaYT9YNiGz5gbSKLlFmVSCPbVV269d4aoO
wgQ1MHY8e3P1Q+57EGd/KKBDNe+N+Dnvf17fwFvpEGOzGJQHn4R8AYiJprCcAq2awUyDyTvAzzDm
eN3C5mG8NsFViH1IgHNs69kr/wA6DJBt1n1V/OWP4lXZJbvQpbvrFjcqRINN+WGIS2VEXlwsjLQ1
iwzKdF6lWInTJP1er8bnvAkPaS9/u25rI7bPbHEfa1KXOUADEevXqk95/dD14a6qjY//zQqX+QKq
DZ0awUo0NCcNAuWz2djaItJE33aGkcNqjFaYn7XT4i4GPwUWzjIPSVLtNFwX+krgy1b+wZK9W+Hi
YZwsDdrO/ewp96zJmLn1z8lmvBumPR7KZ1GnUd0Oh3d7XDj0tR6OQ8q82jPCgALYEWuX+8tH6QnC
qb76LXL1m/Ql+lQ7w74FTgb9zkcNNAmFQ+5AWOk3t9bB+AEEoHUInFIQrFvbA9AVwFdUlU2m8i9U
HTbnnKpYjvlIX/qdjB+YpI75ULvlIX8Iv4sHHLewNGcmuUO71dqqK8BO7TWu4rFZlOpbs1scqC77
oSsLphq2gOywBnoXSwUXFRAE5yWC3JQJ4IQDUrObDfb82vvTN/KBUVKYnxjfVpTagUMEuqTso3KF
0ZlR7pDL08ro4wVG0+VLGJzqqbIDIF8J+nGk9K7vzq0+0Jkx7oDLiMEeLLCew/citpMP+qdwr+0Y
29b4PXsln/oBD+Dilvb2TlqtLPcdsxg5wYrgJFif7qZD7eR4R8McX3nQcfFuxQ0v0aqyBLKq9qya
0dJNcJQNJOT7zIW4p1Qey/nT4PxJ9zGhZ1rtanVfQaFuL1jnzfy08pfLHEUNylEjh78Z+FQ/NAGI
RpY9PRR7cg85Hwi53WXH+F6oL81i5TKWDMbOreKJiL/ZNckQJw2FWeXe9JVTeTvY36GxzJCVv8BO
t3H8I5j+tvZ2e1qt8ZxkVTPKM4LJS58w6AOgjeWUL8aTdug9RjmcfLE+R1CTFh2b/5AW3i1zG3U0
wGCnyQsuE0dGQxIcdIDOwBRkM4idCKi49S1R5TCgFhpvACqeh5Kkqq0ColLEbq2fIID7c0gw0BKQ
7nA9aN4udPzXWxvigmZMLHmOZcTsp9cJI1WRo3wM7e5j9LFTD4rltvlXI7WnI9Nig0J3fNM3NxoV
Pp6wFHDtV3CHkDyOabGwlBtnMQRFq/BH2Mtgkw8+tkF77BLJRc96l7T1owJx8rpsfuKZ4H6ItB/X
l2PrEmUAO6+iTMbAEmD05+te53i6Tfrpdy5RG7UlTGmoxgkM/R9p17Edt65sv4hrMZOYMnZStGTJ
nnDZlk0w5/j1b7N9r0WheRvn+A16Ig2KKBQKhQp7A9jioyghUubErAbYUzvfgOr6rp6Tv3DzKxFs
viLoJ+ScwGrqBVr+wwDZAZWk2zTJbimo32ed1xe/fPHFLr6viKUjTOQWLeMDVjROwyMyWrMzd8NP
eRYf5wa4Mm350pTlj7LnLXPzhlmvk7nOiJwKnYg6ONJnkic5kVu2i+M1XNAs3AL1wR12c2mpOdfl
bwVPa8HM1SYTVUgwtQ0F14prgl2hokcJZTC944EibLqftSjmNkN2ckrnFGscuzM9gSlY+j19AcT0
t/4mvpF4czFcpTIuaJYFMqU1dtO80f3JTY45qKpvS7Sm3HaOioJRfKPsu9biQVhtur6VFTEeSZhS
VaQdjNYgX8fkRgz2BpdshyeD8TdRBG75SoQyRQO9eLTfCQZxgWrM6UzaCgjWe8Y8f4IY+NMYBcDb
LhH3gj5bJP1JTdDRJl9MI+Lc/xx/ojH+ZBLF2RQmrElqUzej9R7sJw7HPXJO+EXjdysGeqxDRuOO
znLQDPOptzS3WFrUXPO7jOLonpwiwKs1x47zVOZsGttnW7WBNhg9DIPqui21mVXjlgJB+vU18qQw
vqQG7MQgatizIKysUYswcm/as/DjupStLC+8vykDtBipXkxZfPT+8lwCEaeD56D7yVVtaafdar7u
0QOvsHbmjbr0yu+SGCOsKwMPKBWSei++79zBNsFPqKKW7YeHRrHMN/pJdXpXsxXNqW+641+dZzQP
AUpDNdEovSh8FbHFA7DF5ADyzXESrUESdm2UPYFZlkf5s3kAVoIYx0E6ARyCmTh5SlgAvsDY0yn6
wtm25f6/UOZKBrNttEyNBNUaHICgvjFq4DW2JRjcooB+p1J3MpvAxmiO6po0Cyx0Y2t2KqSVx/mK
rZDbXH0Fs6Vijna2rsNXKAi5wSZ4jG7iF+kh2yvutCt4s9abJ2IljXEsxRCYU7BIG/rCH8XbMqj3
gsZzLZu+8l0Km1Kue6EYCV2koLHKmZBc/I12GuxTw1IlRy6sgToz7PQfjbRwVEqYwC9S0h5QvRDf
/5B+9KfskPnjQ/0reZIBh8xtjdiMd1eLZZxMrLZZlWo4E8mv6Jt+0HbLuMDwmv+anMLhz3xwdpCt
5AtmSMxWhjihqQ9FtZ+VaRfzHM1mLLRa03I8V+e8MHvMOYMEyhPJrSi/JmS0+uwwBPLfXAMrOYw/
mRNDoNoSc8mR5NdFAd46xVONfM85ZNt7pEkLWrcMzJrl/6v1tKYyB5OkoHYDdsbAKohdetSrj2DL
S8ydfAID2E7mzSlu79S7UEaJQHEmSTpCqNmZTqsNbqE4Yd9YnLVtW/u7GEaHlQzO3yyQkVUDJOTe
8BbyehwzcjO7hcevOG975ndxjGcOjVSJEgGmEaYAEeiK/l5oeUngbfN7l8F45oaUMahesKQgaOx0
BNDqFNsTBu/nz3+jvAWoYGFUQFshIwmhfpIOyGwjPzi4C1h9YdcvyOrsWz/8xGNH31TdShjj6vWp
AJo5gTCkSN2hl19KPX65vqALEQC6EjG2gcFY09DRHPbR0HNBH8I4iqlfKYFXw+5MkxMHX0K3nEWA
ogsB70LIx9hbWOeGIWdB6A8tgMeF5K3XMWoQD8V9pcnHcKSeFAaNNdEWkzDa9yBr9opYajvSIalc
tk43xaOr1sIDwAJ122ibL2FTfpOk3kdFBl4teRBS+lMSui9qBepWGbfUGJqgtIzrYzK1YIIsVVgD
sE6vq+7i0mLWxRi2rodqr2pAhlSoYI1TbNXxT6VKLLP9Wc4cJV7mMxlhjN1pyWwOGBSk/mAvYKaS
pdMd9YgNT+jkijfteLbHlcgYX1u1ihbqlPp5fUBZwksBhobOfWuqEwddn6MiHUTlxjReBOnUZJJl
6JVzXcEXDw5mzUzsoWQDsjGEhL5JH0oSWnovH/Th2LbEV4rIqdVjav66LnL7OPyxVTbDWMZtn805
RNZz5Qm6aEvxz+sStvWKAWSJoK8etGnM1ZKSVFC7Sa18egJ6hpd62mP/XfyS7JcaQxLwO34u/P2i
xpVA5oi3RdNpSYw1xfsIUOafYiezh/tlZjbp9iVuUe/6Che7/xAmM/KY847R94JIqRT6bdU5vRna
A5BLQ/LWUI6gy/oQI2n5ktUtLYyyVI8hTHRp28rc0NVw8q1ldGXa00Nn5T94BejLHCEjkjmH7VwN
gdRh91pPOmM4TobbeL2ruKWf/n81yRzBhkp5iSY7CgTH8hcdmrcxEGbQDyeY1KJcZPyL5w2zNOa4
0UnMeh39CP5S+hr3khXs51vEize5T3bXTWQxgUsTQT/CAj4oXjSEZa0xZ3KF9nTS4e4MCdgglBdp
eLou5RLn/ryiP2LY0yyVHehQJSH0e6/eF/KdZIWuhAQWisSK03wZbTzTVDvxiGMSTqC6bM2VFZ7t
aGWafVqV4ghSIj8M0fzej1asIQMUyXYn3OmCbmvl4/XFbjpLEKX+R6XnFOJKoIYpO3UslcKve0CL
arI1yIatzcWuprM7tGi4pmDzMXhZIZ5YxpuZZMR9m0DFZhzcoHTq613sZoMfGaey+knkyY8aDt3d
//Cg70tlHFoRGXLfhpCp+oqXdqi1hS4YG9zZHbPdQnLPQ+C6zL8yhsS4NKOc55JEkKjfYKx7P+80
l95KNrhs0O/EK4jwTIfxaoYKAFLawXTmdjemuaP0tyoYuuv8NUpVdLJzQgvOWWSTUSJV5TpVtdBP
FcxsSaElDI8abxR5815dWSfjycRc1lPwA1V+0hqfM1F9lkCaff0AbIpY5ifQ2CIuHYwfL4MBAyxt
IcJZimZjhwQYGP8+9bKYwUoEszPZ2GSKEiLiG73Ab8szQDbGmBR/ubqzYscb9ectiblsinqM9Qrj
6X5hJE9j3u8x8uz/jdZASAX6XhRxzx0KK7eBVMRsyJjb8WcxsWIj2VEh/6vzqungJsL8ggzopo87
AyIkUaG9UPl4TMsHIMD61MmPht26yZMEiE/KCcyXbbjwvSt5S0C0WlM5IIPbtXjTTH1tVxhOmjHI
1Jq9raOMel19m+5vJYpxfwp2qAULcgVXtKwr8QFj6mUer7y/aQgaAcG9JmOfZOb4tF2WV92IFSnF
YM1BZrf6vx1yXkwbE84g/AHeD3jRPuqsDYMxU2sj9LWC7oXsQBPNu66q7WhtJYI5PWZUF2ECcl3c
xopnfo52yzREleEanl3zWAImMiacS/GSEoxZFnOC6CD3eLHPlR987Z3flqfuqRfeqG7qoNKNxiW7
AQxQYmcn0cGE276WvbHgNs1ubuBq7cwGikDX79tpCrGBJrov9ybhJcA3jX4lgYnepqLJeqkSK18E
7ez8uDyxx/BTJbxydnE5PBeH610Om6rtwkga+0YOEXMHvtlOVudn/m+UAjXpLD60Kkd1bHI2FjAy
346wTKrPXt5HRyE0/uYUr9a0rHnlMOQSe9PgpeLLOMXLNITiC768M93rutu8aVdiGGchqqESzxrE
oAjfZI9J/hBQDuXmYkfXdmdR5molCQVqTFxgd0z1dU7rey25UdvdnLSOWT3SSdpdXxFvbxiv0Q9x
HUfAwvA1jHg21V0kBpyt2Q69VkpjvEZcBoMoqtj+5Y2Xxme81cZpM1Sh0SDrlTwqMt4mMR6jySa5
6eQQiRYAGGY9mkmzxDhKKn37G9WBhJgsWB8XfKJG0mYF2s0RxI7xvs4lq500zsV75kO/tIZ3GYw1
5I2cB2MsVX6p1zZ8v6uXiZXWid3Fs21ULo3kHYkrILvez9NbqkWHHNV2HaDwsgIvFdmjBjz6QX0s
tc8halqZ3C0Yxl6baNYkv+khkp7oDpWpL6iPbfBWIFndTKpPygctP5nSd1ELvakWrXI6pGPhqCZg
OgqMIxMrV9xYOJi1hoLusR6afYPgyhbbwtOF6otklKolBnQ/t7Kl1cD0DYgT4uMjJKEo/ZyDwaj7
Jsg3I9jLxOYk135e7YF045RxAeCgHpy9rS2EP7OCB4uw7P+lTgkAg85wQTLjK/DKCqg+wR4xf+Ph
WRBZRlvfydn4VgXmU0ZGzkNy26+/y2OchtrToEworn6J+lQCsaUE8IFgeJ2TgnfWZJ4sxl4SKQIJ
H4jufEGyylN5nzsLHFn9ou7b44iuGlv43DjZXvBRavxEXeJMfnwT/ort9MBrTd70LMBqRGZaRkcW
O9CCQfUesxHIdzYY1tGH13TunOsHULkYK1lig3cR7E02V6EgwGFWSKmi++1z7mXPiS2VthZa6ef6
U2UHQGLDiCimW1JLO4CdDt3HVpUAECWwNQuwqsRRa8CNcnZ8ywMB0MgALo9sEkxEffThuqLFioz0
uB9Xij1EOzRHI7385frqN3MjKylsbqSKg1wszQJpyH2973MLaDOajcZqP31BNRKN3hiqeKtRi3UU
nujFZNkjJC3togAvA3cN+1JriCK1IKZYAsEJoJ8At6DOkpaZHB3kxminzDiOcDNrh35KGTTiC6Ml
Sz5aSuA0LrSZ+gv81rhv7GA/3VV78zjspD1HsVtptJWss1NeXcExWmKjLCwwxX+WJVnj8bes3Oeu
a+uUrGUxL6tJ1YRGyCgq80R+paEZWKWSqp5KJhTZkOLKiszKw/AAbIdjH8v7RspeWsl0Is10EoPL
973lG9efw/jGTtbimQAeCycK1KhvIVDnrWWuQAJQL8iOy8kZPHHZ5OnYcLIYm3HCWjbjJ9MmCMcp
hdrFg+ZJ1aGAURnPpjU5eerkfsvtyePtM+Msc6NR8p6MS0Xmv+nS6Y74882w46VL/4f9AscEk60S
OHSZOAuc7VqgUNwA2SgpDukilF6y52kmJ0OfjiAtfzVB6jfEhmvm2qkdep9j1MvOsUdW1d4/gInC
hJrkQ2lOFO/cCd3thY+2/dkabcDXoetE5eHPbtv1uzgmCMtHmuhpOkb+NH0V884i4b+utcP5rxfE
PMiqJpn7KIG5yE28N4b4jsaZkxs8dhPeQhhfTspZUnO5jHz0zltx91NOeM502wz/qIr141qWpZqs
fDDDJWtvHv+Bu+HJYt2N2GZKPyHcW17w8z48hK2zgFDEx+mo5851m9tU3VIwBp4WMCjYOlnQ9WLZ
jwNyHllsqw2xioAHS7R9rlYylm9Y+eqpqLQilHEv/F7QvDsvaHDqAz1wF7T1NgO8358FMYeYmk0Z
DYDK8ht9cCopt1L9rhef5w7gKOrJlJ+v628rmFuLY45sWmp9bGCG0Y9H3QZekCXID2X/VqkcObx9
Ys9qrxd1r8EAo3i0NLw0I94g5uWY1HJYYQSavODjXSBAAFOeVtqQR37WdbGTJ6TzAFb+gilW8Hwo
4O8l2i6W6TEphVcUjKldpsoXZVRtEituWym3kzbeX9fuZhFi/U3MXWcqgAJIO5jn+zWv3Fi/D57z
d0HFSgPM7TaoTdi09X9OXuZST+0wj7fgLQ/HxvCur20xxAtnj8IciK0k+RKuQYmUYgIkX+EL+V0H
LM/I+Clnr9dlXHamnvf0jxDWbxlSkaM1rY58I+8OskC/N2lvvBSNqTqDVDwAUvezIPbHoeidAFTu
qCdpc7RX1G62qVHYUas6tQDgbqkb3Xk0/C5LCitXJ/f6d/4PF/H+nYzPE6TeELoRHrzsqu+ikXwf
pTYCRCxxhSF47SZTswo1/aZJkde3xmjlScqLXjfDqvf9YEt7Q6bJfdTgNqwdeI78h3xQbRH8WMBv
oi/LbGgWfpetpfDFS29vWjnI8IwFIFe8xBUQxrkrKUFEV83gSN8nZ9Aogor+N/AEW6mGfB+v6LFl
fZqGliAwTOLHYmHmsAsBHYAoeqShl7TNj1xVTiJ8NGdjt14hwGuWNIK3BmCOlu9Y+f4irjspNfIS
vj/chdoZVKku3R+jLQPiSC4PEsdlXI5bweTXEhmPrEu1CGiPuPSjX8ltu1dvxQf1kAFkRnsMPPTH
HQRbM+xi3wM5unCGXfSds+RN1a6WzLhq4Oz3AdWM3/UrNGYkB+q1VvBpGWTDsOlhfsaj7y+ucU03
ASIK+j8TlAIf1TwSoRCKgkb+SFHEBEnrp2RKv3EWtoRRrMdaC2GcMTVzpQxE7OXijJe56b6xo9Gu
0QyImfrWkp+SPVjebmtfVHYhnn+q33ICsW3dvq+T8dCCnkuAsoNuVb14Lo3iVRmrygIPJ2etW1HE
eqlMyCJm8lC0VM/9UMpA7iIYsSWrYebolLSOGJGvcVOeNA1lyes63rrmNXTxAzxIxuG8mFirqFHN
clIiL5pavWk6hSxx7p1NX6thHAIw3CpB2y2jQ7WTI3EiRemLuf61LJVDnmSDq89a8lBHiGI02bwz
O2JYcjgKgDeMjo0scgphm/toAvwGADgLACdjr7VGTa3vBSSe+mpXRv0PkF7vJEHimMumOldiGIvV
gPdUqVMU+XmY32Ji7POg8+hteSIYbepSEBitEkd+aGJAjA7Af6z07PG6WWzfEKuFXNhj2dM5SZbL
KUAa+GMyZwEP5iU9Ng+ACahEA3TgIDtafMHKb8ttVIco80e+oianOsndOb6ZkVXu2k8GRtSiX9cX
uK3FP+IusoQmSJWqCvYglbHTB6KnoBPxuohtk3sXwZjcLIzFPIkh0iYx2ITEl2KobFPl3eWbCyFI
gaHnECCCbOdyVYHtiqJc45tdZGMWjdvou7kMoi3UNyqe1ixKYdJNeVSZWMas6gchJ1Yo6+7cCRxt
bVvcSg5zjRZqO5IhM3N/libL7Mo7GshWkKFDpnyTMTmcCNGhTH6qOkggRXTJKtpNGhScfNNWTIaC
/J/FsldpXCXGbFD0b+ZfNOHZIF/EWrJElHXb8O0vzGMlajkQK4OfCyntWgEnLJaSfS+UN8IgO8DE
310Xs+19V3KYg2UYVAK7IWI9aUpDWxeSCTdLoHgZ+GddJYtCd+yr1AU4WOjWkZRZWVndTkXOG8Lb
NtQ/qj3n7VfrbVutNbUKdpQDaVZFBrMfJff6WrdFgD4DasIjh52JyQAGTsMGIuT2M2mR7xZbjpVu
HQYdGG5EUjBNjqjv46Z1kdYawxRQP52PXTZbhXgSQl6tcrF0NuxZC5E/CgnjLicABoWQgT4PTfg4
KZJdqYMTyQOvvWrTPACEZIKnYgF6YJm3k1pDLNc0MMM6etal/DYe8tQGRdwhrMt9VvZfsja/0WsQ
zhbzS6e2DWfTto7c6gNYuxCUUFNlAS/GIi9/kii5M8X8Oaqz3FID6afUdp+uG8m2dv8s+DzXsLLD
rhmCOJyN3M/T9BDKX/O0BVqiZrUFt6t4uYovNhJuWSMiIo9LxIeeCoY6zpHfB53oCIo8urU8VKda
aI5EqRCpl2ntyJKGbs7omBbxSSizDlxpSWbRtOE8VLZOB3i4kG/BZAgmN5nAwaBt23QgSQa7kujH
JN7TWX/6C92C8gA867jHLyZgSdHJwgSeED9BSX+Qb4Xwl9ac1O7tupjFZV3oFZAhIOhBueliWoeq
uLxrE1lerUJXKgY20/ZXrqnWCAjwOtDcdgR91ON1mVvxCWZ64VgAXbRo8OOhRG+zUS8wTn4eC7vR
+CXmmRWXP4voa96ltiL++1l9PCvXApn7sO6DOcsoEnCqH/hUQF4gBh0XIahaVnvMbuyDb4HgCHtu
UmrTTtC1CVY9oDxfUKAHeijKvY6iwDKTUiBadwy8JvfAdXcD8Rb1d5TyeHwim7lA3TRlwEIpsBvW
sZImxHChKVK/nG7Nr/rCaoMxmHCfoXNVtxYG+wikfgoXAWZx2BemtJLL+NpGHKN+WMo9v/N9/6aE
uHl3rEQx568Xm4hOw4SUk9Tave53IEgkQGm6bqfbu/euyOX/K/dGijks6x5ZpSKTPGIIn4tE4RyF
82ZcUxpzFhqqtCCKQN0qrWbNCsj0qATkc5+MB6mJ3JxGtqTEO/yOiYzXQyF+HwfFG2cFg51hjsFO
E0ir6EhJcXrn2ssMY495D0cZJrufJTfCC7tBvq1TiWeW+bEDF1xF4oMUVVagZIeJiLu6ow5GygAL
17mwndCNY+O+S4RdRsmNEBEv7OJjEUU7PN6dKhXsUEx3QCRz1CQ4ZbnszKHmNhRzOb30I5B6IDVG
niSoR22obw1hvomH7imQyVdFG05dMbZOXAjHWQHo+PX94lkFc8y7JCi7tsX1pzQHIX3KY8kN5ND7
/wlhwtrUSLMiEJDtxEA2aF3FtvGymAAGoeKZ3yXEyNltvdsfE9Z2YS5L7Yz19GimbmxccgXAli3J
6o+Uektyu/Ci4Ik4XFg53lFmAl21pnERVWeHOblLNz8K0ypch3oS9rR1rmv0EmPv4zrZfoCiHsBU
Equ/c1OSEzvhaKuKZRyXIur4SBpbm05jbAsFxsDbX0CPV1qrxJQW6MxV4EDPaJGwiLCblVtttMSd
TL2gtZCVV3bCYOu88WCOmRlM4CpnpaH0EVJpZpft+65/UvvcN3seav5WMGdg8gd1HQX0Mgrj46Ih
A5iThB6QTP5K46+d9GqovbUwPFNuWmkrukJshfgKPejKBb8CzcMxqGdMOCzzIjG9X4Z2pdsGeAK5
fPdP5kW2Ise1QOauGIugpUKLSp8S9I6WCqDqk21NpapVaSlvw7aFmQRUWgCvQkrkox83R7MVK1Dn
+kOE8MKsa6soX9VytFRh+JsHB7gO/iuLteUEwUBIKO4MlUTUQufJrklUYL72xncxm//CF62FMZZY
Uj0c5xoOItA9JVAdtaGOmRqcYYFzwx57R63FMJtVgjUuyLUWeZFcvwlFpKyQaWyE1ms6hDNSkn0n
A7hjDMygzgq15Tmzq4iGfiCCbnGeqIWs6d2kjG4o1n6dpnslCh67KHzs89oPupjXgLh1b6+/lzk5
AF6u+6KBWlJjdHNdcQraP1z3WVs+AC2pGAlHRhWEZMy1LVYqxq0bofQL8LK09EWW8soS21jh+cbN
tawELba9ikF0tE9SEqbwjV092UAXEmqrT4EkXZImQVvo0AKCWP4mJ8YuCQrdEvLhroj0t8icQDib
VWg8lcsTGafHMRhDuxLVHYZ0SiuNBCdCz1FP0sKplMaRZrxNhahQ7Zbm8o6KKiaoc4wgDEEN1rsu
sKJiGjA2JNaHvA2Im6YqYIyz4NN1zW623a1Vy1yw7dQqJCIDmgAAE9m/Bd+mpfkQsTpm2NB8gKeJ
S9L9P8mb8jaVuW9JqjVzqMPOW5CmV8FJCaGMhJdl3PRGqx1lvBEGDzFvDOwdP+/aDqWX8FswK8e5
Gh+mIX3mKJMjjK0hCxI4gyrkbzDZrHmjiZ4vYOVGTuPQXe6WoNRMX41hz5/Q46jynCpZmW0qB8hT
4Jb0q7E9CZFOrKAJHsOi4XjAzZzLylrYym+hVQBHlDOK5PqEvsVlJFc/aYd/0mO29VRei2Lciopy
iNapuJDfJ5kEvwZS6vU921YdCFDVpayM6/jjiU9UlFJ0tF75Nahyuu7rOI92X377CyEYlFr4lETF
ZDto81FDAa5QUUJGDjMZPtXxjSrxMnybxvcuhDU+YkSkShWEyqEW2L0RWXge3lNymueeYwabXnIl
ibkIp2pqEmVA8wcYE7LouS44z7RtM1sJYK5Asar7OezRy7I4pQUsd9wtPWT1gd8eu5UdQV2fAA0E
PB0XvFABiYGjbaC3JKiK+xrd8l1ZgFCztjVlsDQh2A9B6F63hs3W0LXMZSfXxzVrMZpIsVNLl5d2
QpdX8r3CELjan+d3J/p0XeCmja/WyPh4dOeDF2vC+0ISvpdpaGXFTZS8XpdxNq+LsGUlhHHnqaJO
gYkbzdfzz3kf32pibqtAq1LgJCoNvYb9UQa7ZihzyXIWc7smmXHxoH+QezKc0z7/bXz9jRPAb3zl
aJLFMNXQ9RXmg4imXjzGAVz0MpU7tMxzwpBtmyRAIkDm1UCq8KN9lG1QVGGMBZnAOjBCwCU/5upz
ln+l5TMlvG6eTfVpIoYaZJB6Keyk5ZhNXZprOAH6GHlio/8E88Au1DUrG451Oh9KXfNCUXlICMiv
eDw529EuuF7BIgYII4MtsaOLbkAwV+K1ALKhsXWL1Jrcyo1us8fGLtCk3YBp1goHO9lLuiW/SsCE
mnYRz3lun8nVdyw+b3UmO8HAAVERxYIT0gsiW9klfuMsBR9v4RAZNfv6edmyJNCzowdFRTHmgs+s
7UvQOAshpsODwSqJbg3pN1LzUB82l0UIpnTRMKaAcIMxJVMQh6YaMbaiRb0lVS8UT/bZvFFUcGm0
aJ14mGTZGs1XI/VRnOesceueWAtn3HjdGdncxxIiPFE8VuXwhO/796UBFdwReH8AuRjmy6zPwEDY
nNKq8FXpYRJEN9RGzmW3ca2qGBI3ka5H1h7cKB8NQ2yFDCOMSe0rgwe4isRSkHvTCqCsCBFH1FYl
GcfAXBC2gMWDmvhHWRMOfTLmOAwLMk5p3Cwo8cZzB55HKu8iTPlU5b/fImTKDd0kC7I3CDg+ShTE
AIlOgsd6iJYdUwkOQpByGli2bPDMISHqJmo3hHUwmWrSqWwiFdi9or2gi467BLWA2R72/OncjXMF
JFPtzLm1pFiYBaFNP1ONoVbBwg6e0SKxyPRFqXkolFs7Bfiw3y05SL6yOyWDn7alYaeBTnJwF3Js
hHOIId3mpAASEkV/HiSlvHw4c8shRFlmz9AzgYYkZmFBO8MMZxGzJKl97tK7k5+TQ4Unxk9UGuhn
zCQieph2GdiyLGAMBI/Lk4MPn7cRly9DS4qMWge5tNEgLEGdFprES0/jKfdMIN0n9y03Lt/wHR/E
MDFSVBlxbAY68bom3alqepc2Ii97tDVx90EIExhJPSbewE9EPNlXXmV3PtV40mRffwMpYfZuF+7A
SusJdrDTrfqbYtcPDXiWj5VX+vboRx6vOXHLerG1GETTMW1nsk1tuTwjrE4mzdNr8KECVVhVfkyC
vLt+92y4NDB3/pHCRjF9rIeqRCXNE+XmWKTtk9aW96B+cjCGywvlt8x2LYtxn2i7kUDfTMiZSza7
7e+XMcYWlbHwbf5KXZ4Ct/IZH9bG3DlJoahqUMI8DaoDpDUYcRgayckwuGuDafOhQcID7XqBD0aD
214GPHSXgjhnIbZ/yAZqAbDxmOXkEV0a7nWtX+wtwjnAS2F+FPpYqoUfXW2YgEFBDXTdk4XYRAlJ
dlIyuUqb/Lwu59I3LYIIcqIgVDIxoLB8yCqU0QsAzlQUeFzKXfII4qEOYE9OCxd1q0xW/5jjNhmt
TLQ4Yi+iVkYsc2KHWcn0BiD/nvZpySFJp4XxA93EzvC4IHr2NlC5Rbgn4d54uy6aJ5k5xmNqxkmJ
8XhP618I8i1oUAKnsyPMsl2OpZ1wwZ25Kl6+aKXiGJMheq51gadZvRPtBt0W7MhGqnsBXpt2eDoO
PDwNrkzmmZNIo5DkcmqCQQY80L4IwJD5SG4XgJfkNXJ4J+nCAWM7ZXQLwAOiYegiMCcof0ghwXaC
UcUuQ9BfE15C/TIyWGSgRLDARyMBc9H2VEhq3aNR4kxuNNym3jLhrN9RWEm3m79ct5LLG3SRBvoS
JBaWhmWdMdBMSYmGXDoB9rhoN7k7ntTPw+3w3DzjabqPTsEn2Uvd8mfs5m7R24VT/8x9Hhv0lheQ
QZKJAEVU1YtwUpqSXsw0fITRoiac3sbTV73igG5sbt1KBuMDa0Xqh0aAD9RSkCNQYZdoPPj7rSO3
XgbjzOQiH0FxCrceiaEjA3UlTk03xmh8UX8fm8TCy+Zv/Mta5LLq1ZnrhNTU+zQgnupX30AGOiMv
RHGVRPvgtEAsSq762trUlQab22u2vWsYAFEI2OoAH/9R9twaGJSY4VJbsIjY5oOI5gEf5FjAOteB
K2HhiVrOlrzjZSe3d/KPXLa+JYBmI0tGgpuafMKEqMVnGLgcAllOBeD9/7M0tr4aT5EsjO1ikEhB
eaaPijBgCTOrgXIxVHszHtCSeMiABkp82TGhb+9f49Awn3Bhr3MhxygnenX+JRWJrUzPTfx0/fTz
NMkYbC91US+YsJ4+A1BEgvs+6HiZlE0r0VDU1Qj61NBs9dFKWl2YTDgY9OCeFnCnHCWU+nt0im9D
vAkir9r9Ay7SzXVpKupDJnCy0Av5UWYC1F+aq5AZPKsHw8vvqIfA1ZcOxC+cBZCG9xC55KZedgsN
l3iJqAbyRkxElwBnZAaCduAlnw2wApoH6aQdY2fcEcjN9qU1fzOPopN4PEz3S8AuRjJjJ1PVYQ6i
EMiZFVsHeTn1JsFqrc4JrNjK7uLnkXNncEUy6o16Y0hpDJGDLdwFh9wrKquFp7GS/XSKDzP+PFjV
7rqtbjrXlYaXPV95urKYK1lqoGFTfer1nardlqm4IyWwa1qkw3pODmXTbFfiGLPVu3lMTANHA1ie
IPyW9YM+o3ctS3iUTDxBzAU8lm1iTKEAWw1CexTxdFVPRcfhMLzMKDJWwkSDNK1S1UyhvQlM8NVj
FNnxFzG12icDUFrU663aRSZnn6i28sukuOtrf9gpHJ1uu9WVUpkIsadtk7ZAsfPkB7RxuaZf3Ca7
Ack3K7uR7yW/dSV7/pa6OfoSE6fbCf8668Kogbmy2jJJJkym6Dgs9D7/AiillxSjmd1T8Yk/VLcd
W70v9zxduzLZukFEUOVYbuuAJ04/KK/zK33r9yY43JzUW8gOo710SB/RYhfJDirqi3/iP6DP3awf
0iQfl80mBLti6LpKCjRPqJwajHxLU1P6i4K8NHKzygpP2oN2GL/Fu9onjua0gBYO7BI4e9wN2PTM
K5Uw3orMRMwlEa4DY3CLEhwhtKTvptN5gg/uw9zqXri+ebHta6tn3JVWqYneGXGw8JachNRTZEfH
VK4JVIQ4stVX7aF3zcgqPPHIC1XOHVLXZDNeS0ibDAMAMLjKzU/ZbV1YI4RLO3WfOjKQslzB7TzQ
GKGF4rbZE6BtgmjzPCVMkNvEO8PPkNlfjIK7FTy1sB7O6OsJVVENWyF5uh2/xa/L48m8J/ZoT07l
DU9aYaOtzL3uyC+LYmdrXDAs8cRBnpXxRXNgJuEUwAZUP70nXrDPf6GMaUd8DKNta3uXxPibWlYL
SRRxANMTeZXReoLwLbGDFmpepmn/j7Xrao5a6ba/SFXK4VVxgm0cMBheVHCAVs7519/VY2DkHp1p
Dt99NsWebu3ce6/Vfc8wY8ZxchL1IZef/CyU8TF4pcoVXYW6DX6xJ60tetNT94Qv7XRo78bftIMW
xPeZJ3c28U2Hc7kXbay3l2uKb8NkHE9CV+eQPv0TPw73lN/UqSx3QtcM0kVkP9hFFRJ7Emzu5vLm
yQ1wsdAuKHIgxtBqAlRZVUaQGZ0TgqyTvYuAv2tnvomZmeJD/F5FLUkKu35XOLwacvPgK+GMpdVZ
OZpmnOj+mB2E4fsg481Mexdiv+z6DW/G65UcxmxmohhE62NwLC/Qoy5/jOXZjrvB/d/EMGmBJNQd
+IcyhEoh95cQw8uyDdSmv6ofV6dhbLHJp0zvcnwy2rNZ3MiZD5SfsXDjg+X0rgxsM/Ad0Vhc/1Vh
AGY1TLABKxfrJW81tTJyM61UlI8/20WTk99WO/BTWHjcMeGOsad0Nwj76/d6uZpADWQllolAlGwt
DDtUj8l+9GQnPVLLjHFWycE3RdrBfx3YdgkrmYxhKLlilQDfpNnXjG1ITHZVxyJ2AeNIJ8oM8INI
i9N2XmW6WutTXl6+fZxWvy780upHMAbSCHmYCtQzJPvivrsxD+qHSXSz+/EDOabgEx8c+Z/ep9sZ
2W7JbNmOvJDYycHctTftXqvtvy3UVr+JMSYyAkU9n06hYMJYudaeWobzux7DYVVg3S+jzfMTmy3D
tQIwlpXGiaZkAhSAPq7LDia7sQ+Dlsni9DeUIMLiDtHTz3vt5hkjSzopnZF5hgh40TcLVE6AhoY4
7UeHEpi43BNuu6izZTFhz0wnrZCpHzaeqj2wO53UC+8Np/dFf3aRZ8KyeI3R7QJ49SWZqBfVpNNm
EsNfGY55O7jF++o+eWneJfD9WBOIgaNkK7NHA5DlcmlwNovDs3R2/7su9NYAyjfNtEHRbv6ofO1j
agA6I4Va4xFQt7E/WtWO5AEw+BGPHRynQp3GlS/Mwh+nmRIlsgxv3bgYFIVOTTuM/toGMDiLQOG5
sO1Q9/v7WowLA4tiltWvTlsPutyxYiSSlGUb6Iw3lIXvhqaQWA7ghL7NdGp1y4wbs3qpr3IJ1lqI
WO/pF9vAMPv1m9xUXcDY0Lc+umXJqG5Y0xJtwkWmKA1TvDPms40kjve9Nk+yEsNoq5SpXTELsJDi
Jgzw+o63ILs6YsjxNNlSODqn/t7Mtc/y2EpwjJpUSwscyyqweJf0tpzvWxM50ay6JcmC65e4/YSw
EseGVoDRqn2C49GRCaV4qAPdnfEkYk07IqHpxrN+el2s+it4FAHuIcZN8Db8NpRrc1i27VyGvtDs
FO1LlPYPwzwetNC417FsL6QpSN54tfyWV10JZTPdCCBtpC5yE151kW3Vm3adrQSljABG66XMEXgZ
y5aVryUy19pkhpFmVGKI13AEb9oNBsU8JqgfZUhUvv3FZ8TEiwSYE0kF3ipjb6NgSvUw4HGr9QbU
6q1NDqaLN5g9PR+PBPakgxcfUVesE8UAXeF++xGrvFQSYtZosKXgp1HMH3ot+4nQeGWBpzUgKMAs
gUcqPOnzeBMa1ecWiXBiz1Ux2umgARNpyjpvSmtXIhjI0FpPaWRAi+bzwnGAW04C/CG/fymjbvE8
NkU6w9vHFZ6KWjsPu72uRg9/c/1nMSyVsizmYg4YJBPVo35QvTIApJYPGGu7wQQJN2hvKtdKGqNc
atIJY6NAmvSO9sklABpjijxAzxjAqFxpWyFkdYU6E0KKfFaHpcDr8AR03+ZT7dS3w8fsuBworBY9
HTaHkgdeO+RyhhnJ91oso9FQMZLLbatj8IH2HHBIDysiAeYX3xkcJdly8WtR9O+r5luam6BGx068
rxWDnQuf1ez9df3gCWBy1zyJiyVLc2RZI5B0uz2IYHhhaitsrM/ApKqqAOb6UmjhVyVbxDs6nEDu
jc9loDx2h9HH3u2uve/v+a8Kmx3DtWQmZcWGVDst6sn1YBQEvsfRURLc9Z7oFe70UTnSxoKn3Upg
56qIXTnWHrZ4135LDrzG/7a1o0a0RPRNVIW550yp46lKitBf+trNmtYXc8OXhpJ32ZvxBOSav+Rc
XDbGDIcE3h0jn3nuKn4BnG1yOypOGNmir/v8a962B8xpAsgBU1XY5HqrpI25LNi31nTEsGGf/EMp
TihUq/ahe+bZHnWKF+7dUBWwo2NM54LKoB2WVpplHG/wTTzZUPqM9g9GDTcLAQCq4BXf1DD5zo4v
jFbadJmSGCcC+vxxep8COw/beEG36zzjIHm1Xz8RVzyG3nV73JQMhlSskmDQBxMUjMUnhZD1KO1C
SJ49UNc89Lf1bR4AYAhNVcw9BsRZbitn/Mq72ksCG7i1tWTmM4rJ1JWgG8CDWIeXP9UrMrXxK3BU
fjZ7zbjLDWL4fZR8s+RqB875O2J0X+Z+iZ2lLw6Tme6BL/YpL0vRU3MrA4En8apcftAEcJYOwBiw
266WpH0VE9Ed4sW5fnFbjox+LoybGBhjZ8EaRlkX4soQQ79PURIDHczQeD1Rnggm3MiDqZQ1bfuL
B7w6ZfcKpqBomxmvDnhHT+yKC1C55TrXh2IijTbmZZ3peL8bhdHDA0gglqlrVFIgvhSZyEnvN5tK
a2mM6slZrSyyRaVhDiK6H/bGkfaaaVvJjDCpXDn8hs7lVB/VOhOTc9jTwqwyi/VDKmPICS3Hsr3+
A+8a2G6iTzvVxx5ZynhTfrNmG2OiX2OXVwhum9pZNIvyU2dhEunqqW+jfm5uSuJPrugB08TXXdpJ
05wuO4BuGUbHqzW2VEnDKDMCAQanL5BbwkWOol5eMA0qK/tmnP8JLYmT+W2JAJIrkDAxc6pejA+M
OaB1qkQK/VotvaxYHB0sK9dtbvMG1zIYjVkw5xpF0oKWIGBZ+i9YZg4Eb3mfH0JX3msYKokO0+cu
RROOd4GberMWzXgrKFIjG/NMmyWjp6A91N0omFRI8SoS2pqT3WnwlpQ+4/qRLweLoa9ruUyAjQn2
gecF/jnbm4Hmg8jQ+Jq4s2MG7V0bDEfLaTzJW54jT303uw1aGMWtjKFYxakOsZsE0YF7FVtB0RCx
WIapYpNirr6Nv8Uc5S0+AyqJPCJ2C0gTLzexVS6o5LOhhoaTYwPOH1MTjGM1ZmUjyXCWIku9qhSh
5dFYe9itn5w0bzqv6bvKk8whPIx5lNtlr/Lqeuq02Bi+/rnMDRKJDEkdws0safNPGOUGUCfA9TzI
la12WJkhbRG0eMfUk52p7RVJaO04f2+N1ffrn5Jey+XvMACEpaq6bLJcgeD7NtQkpjZoqg9qmu4m
tXLqxL8uxaLHeSsGOyxwbgaGdjEbqDFJaBQRQU5C7I+benk0kcHYdZ3ctMqxxMqHoS5uqM9f5XHe
TY3mZuN0m/bJvlf7vZZppa0Wyz0x7/RMBWqMchyzySXAnwZTlLVLABoARg5HIfeGHDlWODrtNO07
rFTVabQbpW9l/H0wfCyuu5PUuCj7g9S0MCAcuUltuiICeafjdbQHwAKJH3I1vdfTJKibxcvTr8Aa
aK0vZWQ6eOLA61A1ZLZkaI7Zo00x4pE/gassqvvYug3jxFaTm2LuANQsHGch8UvF8Du9t7Nk8rva
sNW4+FArjb+Y5M6cGl8xPwxFthMWEfxOiS+VmOFYFrsHm2bW93auNF7RId4MGlbEpIMWLaCT8if1
S66huBdzu08ax5wBkZCkkxtX5BjVQoBew6NQxl+zHPcXDyonvb70qW+/JdNdwB9BD2cARABF9U1P
zH1X86DnNjr7b2UwfYF+VOI2TLEpdFohBUuN12HKE14l2gkxGISTIPnPG2sUp/OsomyPoAclK+pA
iDSn/iMxsFgcypNN5onX7aLl/6UtoMGGKTOMBp8KtlU529T6NC4dBFF4lHy37FT4bDzOhcd5V8/u
dcvbqEvosc7SGEdT9QAhSHTgy7zuGr/S42iHP6LiuXRqb2UxVj6Bca+YB5yMpu2/sWnpCEIjInEi
rsG7y21dPJ+O0cW+0pSpHSHxxCmF2nZM74fdeD857b5roChogEwcKNJLl/n2lIxu5gYQTkP6/cwy
kM3bavISkdOfpD/7ioqwSZlRtJqVYVMOMPDKp3JJXFGcvotRcTCW/v04zO/7ofM4ikIT92syma5V
qKv9pJkAgwaxNPQyt9OD4LWA03maQdQZcyk6eZqpMJXEUFrGOM24xzP/+Xj/tyRRJ+P+rSen4Z6V
zRlRIRo9Rbp+tYJXNLk/s4LLROSNeihMOtiqfa6AT+91ybHw02A6RJjG4jV5/+X66NYreIL0i+UC
wB0VhVy2v470nwx722WdZTFnkto5UcW2pmb2awWdci+F4PPiEUttW9dZFP376kvpo1AZgD2vwFz9
aOUPGbmNTE4NyxPBuEQxzxZRynBzUzfaeXwzZaM9pA0nSd52TeeDMM4wEtRSXpKmCuRlH4nYQp5j
l2Oy2/72LILxfkvTqfVcQQTAq3tMQBgWuNkjf7zXQcMlVEf++unGwDDV7rNIxvkpdWFgehZ3l+1l
R7CFBQBrqfMT0C20p0A8qikHMupfsoFfQnWRmYRaklQR0+ynSdULcGfo3jC4sBxwm2FrP+grjje8
riIXEGblOJNSGXCzc9rulQiAAeL4PpaM3fUvuO0rzgdjXKAUiVgCpR9w8Js9Cid08lSfT4TL+Wq6
SBVpZVRZaJhN3uIC6YCO7EROSMDKbDlyd8AYAXq+mcMNkxwHBRrtt0JlbZFI0UBo603umgSQz5R1
3dbw4vVWVAyeVZR+ENUUvZuphduZnEyDJ4HxGQoOE2sSDSAFdo/JB+zjcayZJ+HCX+SDIgMqIqiT
275XXCksOErN/SKMvxATORZEGjJeMVV/USVS3Bkea8CmASHOmSowv0EcwGQTVjkn+oDiDvTYnT3n
g2uVpWNNPCe76RokUQFtpwjwX/TO3n55NUq7fsZ+L5QsDIwBuF6lM9//5rbkp5xblexKIDufYgBG
uRR0iigQRU6vf5zF4wiYOmv4z9AFSFnWgpgbHKxFqGtAfQcJ+RrHN3rxct338K6OnT0Z1QW47BOu
jtZYtYire0MLymeS2BhmeHskxg1ptS5gVGJ8rXyW/XRMxwMWPkD/FgO6OBs5iTpXHjW5ldtLjMqY
BRMnzIWneBTsKc/9sPzQykcz/pyFN1Fj+ugbOYX8UvBgqTd6c28Py/ikZpaEPEP38ZRyDt8Wya8w
nW34Q7VLfAK72IH3zpZjIEXzjG/T0Ne6w3orqbXyCCwkgZqkg5Nk5KnUBMXGWjwmEsVmsK2wO6oE
JHXRUoKpbordJso4CrblAtY/gnFoJCdFUp3SLOEgj59M7Uff+xwd5lkj49Fwsn6WB7gZOfne55j3
xE50WfqAMMmWvVx+lprP4whyBWxSqQedfJq1576/McuUk+xxvzbjh+p6qrO6hrXSDLmIvRAsaf7i
Lu/p6z/wANRHOrLdGY6w5z1Z0HtkCzdACylo4hmACmV7a0alAC5WgkeKo9pOu9ibs+NIMG+Q1W7e
cirTrSgFQlSKfKph9JJtXiBtnobOHKqg7xK7ae+wls5pL237pZUIRnmnqbHAfTRTw/nLLsJWebM+
FKOpUgxW1wVP0wzW+N/GxbUoRmGVBZPtEmB30Qi9U7SjYnmxxnF7m/qwuj9GFZfFGopEpKeZLLur
g0SfbDzzOMOw04av1w1w0/7OsthGRUhA44pRIyCXmkdjGdzEGMAXXzpJ/zc1wOriWHaIUTDaEtv0
r4H+d2+JLtmgBqCj3jwnuum+VkdjcnMxVaKsiSGwKt9H5mNCGhuACNevj2NNbFuirlK5U0e9DEwh
cw3NtMU2uC6BZ01sO2ImYi1PGbSh9SQ8hpwWZ14TJBFveujJ8e6NdyYm7lVSvHTk9KE6jJsAhj4i
3//HMzEeoo+aMMc4KXW2oycBnShPTztgQjB+owsOLY8xincmxkHUtSQshYRLHIzHXn0k7RPnRByb
VRi3gARWEiZ6aRR4tPsmfs72gm35NHjEmqNisRG4S2B44KcKNOe6iB4rNWe8RWElUzY0ONroGDZ2
Yeh7vrzvvOi0QnFaHuSclSNRZar5glQiuJt0hJB8AiZPs+S2ZsxBaYUvix5+yEvxSzGS93qe3YF+
FNjsZpY7eqVY8GIVzzzo8S6PD1Qyw5Kxv8LOuDQAjwO1LbAIWwuTcln5XZvFWy2O/DICQh88WVgY
Xi2ldwmx3H4yvHG0PAHTqja6Rj9yrNWJdfhg9mIZlFr1TYwk9/p1bbuh8w+kqrnKYfNCSBTwb6He
sHrwoT33OWBwedR1/+IlzlIYox0EudGGoqdagE794tMZSaoF9eJr6KLTFdLrx9pOUbFD9uviGRtO
iGSacwUbPnd/53fl/k+gdnlXyFhvJcxiWg9UxefPPYldEsPZdrxHce6JGBvGDEcLmHZ8qUpXDmTG
g1UTenohHhR5uR0a8LPhWU8QAF9gaL5sxd71G6X//TVNZgx5IsaQNbNZBWG7RC7ASxK/FevCGStj
NyYSODbG2o5l3pj/dbFAfXmrn1KjhHMl49RRbzok/yIuwTj5Q/tdk0w7VkxOxNyYtkBZ9VtvLgBm
WhAlm0mxvJZVE3Zvh53wRWgwT5m5dPcHdCXAURadxEsCk4c3uTFZDel0iNsyafLLDuqkRmxO2JpE
WwOtNMxSO9rRAh5eatfPVDgd5EyOAOZSX9AJ/Ujc2eLZDbWLi88sG5YlYeWW+qy3901MI05KDZZK
7Ub/UrwsWPIzhrs8mO8770SxIGK/i/fStilWwb2D3UkzwCHxVqyuR1OYZCgyuiXxxOoLiGacsTRt
icjOdT3mSWIcntJPWdUVBop2sNFU2r43vlTxS1M9Xxez3RxYnYi5yFjM0iKRT2WG5NfELlxzP3+j
bMSZN4ZcvCn63118t5U4euyVHwfJqxpGJcSBlvdIgFktqHWgVikn+ae3c00M4+vSrBEiY6SnMoHJ
Ur9YXcGrzzarpdVJGD/X9kWpZDT7+u+ee9unrmQxTs0IDVWcktNHoj3kXx3Lv369ls6y2LwkR8kk
DxFsm/bDVOuUKUdfe1dBA8X9k9drjkqoTIdPNiMJRM0QWLSy1xFsIygPs/jI0XPO51KZOkYpS5lg
l5w6zLdXyG/Db8aC1Q0yTkKZ5dEiogjTLe/i5NAX91Byp9ACy8J2bPKfKZJph3QljvEUndyM6tBC
OWLSeYl+nPWU4205vugCBrW38kycLKhELnuN/qMilKjzc9Zxwxr9ClfsVmXcw6IogkxUfCU6FFIf
pp2g/myNVk74B61RnlYwfsICI5Nl5egQnl90Kah4eMwCXkG43RtbfSfGYejG1KUTmF5OJWhSONH+
FVxssgcnn33gJjoJCJYIn9v+kvSKURHGf5QzcFsGDdkJZaxoEn/alQBM0MBZTtcsAdrSAPgrxyhV
anMnEukVXvmkLAypqP6STV9bhlNNJzuqR2s6kAW+1nTJ/Ac1HScGsDN9ehaPaR0hRUK/ZC9mWpBl
AqcNyDEMjXEqhRr1ebjA9JD13STAQLWTCGydRDqCgoobcXg3yfiVuavrTiTKqwtDK/2bfBCwJvjz
Jifnj6vjbQ+tmjogpC28OzMeuraUOa26qA56sMiA+bP4sNRS71oqDzpq+5OdBTH32clS3AoKTljr
JLaFWrEFkZvxbNv8WQhzjVoSmTpJT3b4//EgC17V3xfHuOZh0cBnZyK0JarkFOHHsnvPCWv0x15a
11kCk74tEhhNox4O82e0boEDNIK0yh082Z1rPGny+uw8ZWBcdJc2pTlQN1Y32hFoGyi0ktsmJZyT
8cSwnhmVuEZMWO+Stk4vg6ADrFjxy/Xr2xYCMkDgnCqqwgI+CmK8qNWIdF6YFCdtBddcvhWEh6K5
gZZBI/RvMSy+4xSPWraM4avh0tWzbq9+B9OeW7tYFXTw/LXrsMnfONkzz/1yTsjiPoZ1LIWLpeEa
jT14OgrtpRkfrl/itls6n44x2sqIkWTTLwXqkbmM3SUCELD8GcNLO5OXIGw73LMsxnZJkoy1kkOW
NnwfawyDq49639iG9VetztUnYyy3Scq8ygaawwlQP23wpLB2rt/bdpp4Pgv9dKtSqDdBrjPPyD0k
vEQOMzDsW2B2oWmASUpgN3N3L7ddxVkeY7g5ifqqzqzy1C6mfYJUtWMHlBQYfVE/ZoG1u36+f6la
zgIZEy6NPpsW8+SbwqA+nAgv6YRvc4gOQutel0Y/yKUjPAtjs6tKnREzqFfPLew3mvZkedcl8PSc
SaJiaRHraabOwgSijKyh8E8B5xAk062FOdHrwrYbPGcFZMEA+rybxnmB4b4ytpUz9koor0JrR4mP
CQXRowE/7v+ItG3706nYnsNKkoF9IebThUKkz2Z0SjUoNdN/GRTd/HArUcyHm+VIC5GgopekiW45
3ZngLuHc5abmr0QwX27oSNebS4qNTaSgJW4Qa1357fRIi1qAwc9feZubm6pyFsjW0NYomcLSoGBK
RUzrK59VFSP08ac0uZkkHvTHphtZyWKSMzJETR9qUPxEav2e7JX+ywSosITSxs8fpYY3oMXTDbaS
znIh1JYQAs/scHQKFiRGAW8Kdrs7tToc4+/LeZijSodyUEg/cLa3AeXr6XIX5YqbBTXP7Dbjy0oe
4/ax0NUNMh1rinpgl8amnVWKN6PB1yufryslTxLj/cXKytomR38viZ9rPLBMhl8rOpjiuYj9tPV8
4RlVTTIAaI2WLTsVWAiK2Y4aihQwED9Min6zVFAUcQZa1+gKsxBMeQiaIIwZRMCuvH7KbUM4y2Zi
zmQSYKRL+H7DdJyyW7X7B7S4dpkBr5WDhr6Z6GiyiCxOMTFvx5hBHTcTGQjuc9I/NJj5te7ltOac
ZtNVrWTIbyP20vSaOYrwikaEYllt7Vbi0epSV3TxsVYiGIUXAPlUkh6pYin3NhYssO52n43fBhOz
fORDZJrObPjXv9G2Qa9kMkqvAdW1x8baa6j51V38s62ATa1fiWK0Xqqw5z4tyN9ICmS6KZjJvWx9
E8KIcyaeNjB6h5XCbAY1CLTB/FJO+zn7orYfOde2GVVWZ2FipNTmMVr/8IOUurI+TWMv0Xv6+GAC
6RRvhdLT/yiRCZUD1r/zBMhrQYr55Wb5/UgNjEgMtOF58r9zltPG0eqMTOTsRUtts/RnHpDvKAzY
9PA/LKesZLGNojxecLoepzs31OkizHKbBdKec5ObPYDzudjeUJ9rmRlFp+zqv3aDOU6D7RFF2Uh0
cI7DBS4frf5vaDTffiOWMkqtlbBXBpzldZx5natxe5jb9wbCLYwyy7rMUpwCS2ERsSm87pf+6QbM
v7il37JOqLur+siokiaTaUb/38e0ubKY6GHmktzU2puc5k/JJbdd4PlYTBDpF6FogZ2CK6wSW0qe
+uY5BREDIVyURvo/XcaSsyQmlqTjQLDAblIH1e2N7inBZPP0SLFD4noPfgfuGCpHO077F6svJvbg
ZUsyRPvUwhx6Ge4tQ7hdRtCCLvIRSFE6nuIa0wVeNkBDit2sAYD+umFv+30g2GsaZeFlkZg708Sa
YAN/ZeG/toDM0TQYqwl/XJey/QnPUhg/LM+lUssJpHTN5BfyfVrXQVh9mnIuX+X2jZ4lMf63luLO
JHSu/5cNhPvl7jU0c217s5DQfstiK06dEpJmGR4JZDk+ppb6MhjRsyL3x2Qw9zFRppc5Uwy7M0dP
KAcwJEp5h3ni+H4WqgdFDX1psm4UMdk3Un9D9PZvEubVz2NMFNQsBbAUG8xL9XgkUYgtCzrScg/w
xRwl2vbY54tgLNQyYxHsPfi8ed/5afuiECH4nxTIZCwzS9Sy00IYSq+Nrli4Itb/p+EL4b1P/Itf
Ox+FSe0kMK13nQH9Oddqf+rXtmVheMwEi5SKB0nmUHoxLuo0QX9+rVifdZUXvzfNfCWKOVZjhUOj
EHSW5PCO1C9/snu8gYCD1EcHKRYAEhHuWDRnfejyUUggI2qMh3jJgCtQOkuaOXXYHhTdAFmstosx
FodJ8L1VpAfJilK7ki0HqER4oQ/D93+hNKsfxKhlak3toNKcpQfWnGJ9UvPwRyr0DlAlHv9CEvwn
oO0Mmv4xplaqXTdbtHGnmF+T5KOcofXeJrbZ86qdTUdqggLZwiVbJru2NJe9KI8NqYOSTMBKfqj0
4lAlk40ZU17GR7XvIhieRbELS9jlrLRsRuVBN6TaBug0Kd7jgRAjBALBmFS/6w3n+jXKmx7V0jGo
BbAPXWe3BICSJVpyQwOwOdxm2kRVJQiHzsmmwa0nwx3yeL9IVpDX2qHqQ8eMhUOqyPsqFY4F6bBS
pfpKORwVkEKZITYpFLBexf1NC1BQsSw8A/PSGamcElOZwgA0j0jnDNJsWjXljrXAbqCAhJepcsD2
YBAioK7+NTdBDn9aAWxpw1oUG1ZrOQTlPERpY/cE/tHCHrQ5ENQWQFAWb5B+K7KuhTGRtSQq8CAm
FNpvX/7/qIvFORgLljsX4zgXBgKKGlBQcBlUv4BoD1twCJh2aJs7PMwMO5VjxVtOcnVC1oqlaBC6
lGZjk/Qtyh6HtHNbrnpsmdVaCOuUdG2p9BjXOPhhUPR08dqV7mgRHAvBn+wj8BTyxFGzSjKjJtPn
mbbh//s+LdVt1mesD8eEGWXJf4bpJQdaTjE6kTLYhXJrVKmd9rx8nfe96N9XBxP7xkqsCgfr5MUd
ut08IWHveCR321IM0D2qQDa+oA1tErEvQQWJDzZE3jDeG0MZ9Cb3yXPbvM5iqEmsDrMssr50y+nJ
MwyWPTlgN54CQSbH+ch9++GdifFRkjilbTKi25NlAB8rP6jaTdLxFlH/RfHOR2LcUxpiU1Ci8fdX
LkV7IbTvPe64T2fUbC417yyL8U5NrQ5qmOJE9FnfUinePWj6MvRrQZ9DwOLnXg9VnBtko2M2j8nc
UaNKoiDFAmGURLYevlwXsjmGBA7CX7rHgspb0qAMMTndIB3aFT/PWFwJ49O2suZhBmryRhC6crc7
eKdjnFQxhZJaKHiOaaYnmVIFV6HdxDzIRM43Y3coclFIYiA0vkYUGbytYD5zlIfTF/NnTgWx7ZrO
V8m4pqUBcLeu4SoVPC1hZWTMbzTpQ6Vj74x3MN7t0b+vTFlr6r7GCxPmC+fcNmPiptHXyuA90vGk
MA5DULRsmqesDrLorrQmG6g/RcvD7OLZsMV4iqzuq7iiAzm/spnpOL/7s37mBoaqiqmS8ydi/MU4
YlGvF6APQlY5S1k+YR8R3ZDqbmjBQxOOL1nY+hb2sYE9e9Nn2p28pA/KYIGXTwtKEW9ckeGRMPa0
ud7lU+jrAvleKtpXtLZvgO6AhHn5q63T9Y9mHM8Sm3KZVPjYg092rf6JIsIrYB9evLb91Dj8iXqq
qP/u6YBf8Fa7+mXIprxH0peMwSTHThHxdmyuaxZS2LcSitmqJTLC+uW8ujGXydaNH53Fg3C/bpCg
5X0rRV0sg0wFAh6ZP6vLl0i6AbhII4EeJOJVTafO58WdqaokSipg9LGI8VZWOeUgWSTw1ubiqeRd
GO9SECnJ1ncpO1pK4QrlTb88XnfeVFsvZaK0Bxwxlj7YUq3TC1WQMpxP6F5KUjpGk9lTi/1neJzF
8uSp+5uQBOrRnwLZkJTIROrnGA5BRffcbsY2dlCQY8tErXlI2Zv5+UoUc58pxhultsTZuibxmlw/
DlimXUjn4ht4169xU91Xohg1sdRmDOUZ6i6Id60YOS3R7OsSOB+KDUNDL2pRnEI5otZ04jb2xOZb
LCrvwgoA5+1zuaQcgdQlXNEMFqV6MoSxk+nzYTK+tMNzGO2i6J2afxTHylsGBUCevPYP7xKZiKQq
RZorAo6ooisB2i2nnDnavkEvCue9+k5MOFriYWnKHCLyPHrplPp27rPYlqL661jGGSKuCOjO+E4p
5+eSLF5v9EGfKO5Y9oeiSZxuAU+RObxUYJmITfVpyfr9ooT3Qoqkx5Lvr3/yzb3F9a9lwlo7p+Iw
1lDgxg1RMJ92NqS7n/Avf7LdzJXIBDcMZeqkqPHRJ1/ye0AMesMOK7qt2+5/IlNyt842/fjqkzCh
yRT0UhhmqmfVyxK+ADNAa3gJwnUZGhuNBEFbhlqGec6x6TaGH+bPci5x+kL/4r9/uTYg5b/138Yk
GUIt4iRm+WHC+GKIwXGre1Kkd5JY2noCfF7JscgTR0vof3thqGhoYpAKA8MXKND6hC5loSD5SVC7
iq0BSowXRbk1o6DQ3mXiZyHehUVpl9yXcp5gas+rDFKQhkmNLJyX9t6YQUAMtl0/5mkHjz2mDvAr
3cDQgg7897fSUmwm1q0KaYOg/5NU4i6M1GeJ9I03YJzInur22WrzxREU9TkXl6/Yv92pffuuAfZx
mmrAoO1IYi+zkDmmkbxbTCm1u2qMHfADEADEAKl0UrDCKkWxnc/is5TvSCEUjiGCFEjFIzn+faYu
fhWbuymZ9inBzvb1M24ELFOkPVMRMHSiztKBJ9Ok1qQh6JS1t9WSHFX9H3Mendki3nVBG54WgnTr
xFMBcGRGU9OkiMe5jLBNm6cfgLoSjAPoda/L2FqMeSNEfvvB0F8HbG+ZN8g5Jcw0JP5MDgW2Nz39
m2pLwItJ3Vjd7QrVHXnvhRddftA0WiLoKtChxUYn4GPeyq700Bz71CJBbjrpnezFXgoshdw2bpcZ
sintmOWKg88li2QbZ6xgxibA+TDUUgPBljY6oTGNdjz3eiApJA7ydpD3VhSpdhUaRoDbSZzGnP4p
evIJnCFPZthxXxpZlTr9HjR+ZJNi8coXzx05HsD7NouCpbeN3pb2nSsoDqWaD/c6nmyDuHH7my4Q
XB6V2EWsPYkGXDmgt1GyXqSWxrBgJVwsoiAb+vtZI7fGaKZPQhm6Y18r9ig1d+EHsUiFZ9Lopiv0
6sfeKLpvlpvd4OGs1MgPaSaPszC5Q9LWzqhOaJfL3S4fMpHTD2cDBPNb2aw0m2cytjKuKSnDh6xG
Fdak2XNujbyclLU8KkiSNYyziaZlaSyRSqGG81gCnTtIBQuDZqZ6F/fh/rrlbckwVAPzIwrQ6SQ2
VRSElixTK0XBmI/3i6TsDJlr3Ft6vpbB6LnZtCPoU6oYqcmIRXGskLZoiwBg/p4CLlou4c07soUY
vbi1QMb9A3B0nvtWjgJDsZxWvc8s4aVPH1UtB7jFyIup7HAlK43JE8Hl06QVkO9oa/+mD8w9KPBs
4ZD7PPYnNq0Hnj8IiCWN8pjhPYnNGUY1qsSkwj1G6o8WfYyd1MwHYmpfdfJZlPfTmPF846V2vJXI
uOVWj0hexEUSTEP5VAjVjhi8NvGlNSGm4G3JgP8HTQsLjyhLS1ouUQMmBHOvxIpDCuIWQ8nZ0rvU
CEjBsBLWfCQAbVwMs0uluPQqpJTmXa+3bpXEGJau3H4WgCYTOdeNaiOkQBxa64phKgqlJnobUorY
IFUcZimWLYXd7OR3GDd3h2O1C3e6jeHAI59ChC3BqHKsRTKfyhylSmu1Lgna+Z1Rzg/pgLZSIgbW
PB/waryr/4+z7+qOG1e6/UVcixEkX8HUQd1Klm35hUv22Mw589ffDc2doxaaX2POmfGbl7tYQKFQ
qLC3Se51rQhua/qeZ7iMtBjHhCkzIj/wtWADuYh8mG0QME1FEciHZEcCXfLGe7vGBQ52JFf22xWD
TeUpjD2VsreIvkPuUBQ8XPuXT9/Az1Yt9QBSiKktAv0E6tAHBawf5Y6FDfFRZQAQ7m2drzKI7zor
FjERRKvaVURUlHo2SOjcvqgb/p1B/Bfd7xtn3gKTx39kcduqNMM8guEKugUMZfh787MBnB6Wur6L
Zsf2WJnN0OmUuFVJRQ5HqClb+YuoPSxZG0y+Fv+pd4T7f3Kl/3W9431VVZTnQZOqWQo/YQ4oGACl
2kqBPicQOCDNPO1D0L9W+3yXDEfM5YkO6ZVzw6tLkQkxCXDDrSv8FLNJojVdCrDpIjVffe33DOa9
9sizBijg3gEbpchwrgyVk8htpt3VWWsocAsLlCy/aG51Il9Q9aXVfkRxkVqC0P3qiW5xArn9a2rS
FKoOgahbfpmBDNPAD+XfJj/elY+gnxEt6ZUT4uSxJb+wl2bU88kssaTafb7Pzr3bJlS3MLLEildI
3iXUwMxSZu2A8IAwUlTYvHpG8PpyF7/dG12JhggMiADibfoDSr2j7dkvhhfhWtbAO1m5+Y/4tyzo
S7vK8/NyuRDAXla9UQjk/sM4X5yN5+ipdUfX8LugPwLt8oTy1h0y+5RxEc2/S4AZ3PZL770kn3wx
t/pcCmhsVamQ4jILGKyARM1j/TD8IYfxL0z4+7/AGPJmHLKKAtZlZ4M3LvamnfHav8SCO+HqGcF9
BpcXqmSCvgMlKgJ7DKMToDiB9olah2vbK+iYNKDm3Nb7akKIX33uDiJWFWlWXGWB/pg8mf66k1/Z
YFzkDPf/gmmKz2Rw0t4zOxc2rmnqqM4VVhnYqW5q+QC29YaodRsD3Q/p1yV5i0Fp234pVUEMcx1V
fF7Yd299IZkMxQDsbZyud4C6lUZPYN7ZoUsAJB+TOz72P8RhxVUqhVeX81nZaM6aqrwLlZ1qFz6y
ZhkQMLsMZAoz5rQ4rD+TwHxsmDdzVYVa95hjPlmO/Vq74anaxSBHnxs67G5v+1XgaCAGBgqTje4q
5GmvomGjbqS5rgrkePKGauGouJNaGgdtEJb9ryJ8jAngejItvIoNBbRNn91avBokC0dQWncTJn7W
TvVRK5+dKoliB9mRQ2lG3+p8OTaAMov1/u22otf3FJrskePRFYJZC/W9pH6x7YmManwql0WgtHnU
07AF1WyKUO/5tphr362hPU1jfzTjOg2CpyU4mrSZRRrRToNZsVtC3qUC77DhoyEHPAJYSUtTEPV/
XkwrmtdZLk0WU2Rn+SswMrqzsoMtUUKbL9l+BZnmHOH6Fd1O134JglG6Agk7SEmv0htSZ4ZTNEGw
EQ+7rDf8qDH8ptEAg5KJXjUbPumzMO7YqF2/zDOmWXDRr77qKXSU6Uh12uCmjxCpCUILlfn2z77/
szzupl+1DlR0DZRbf2k+qNzkp8L5Ne4Z68qAnooKLRWWpziFWzz3p8jXd2WQgzAC/vFBeAtfGywG
8LDANgHLGc4mdwtro16GnRWXCKyy0stWR3WwAjuyb9yovg9p4UpCIr5rb/BZJncDI7ybbDvLEIEX
4ENVZkQe7Q/Qwwru2E3r1WwZPbhAZUS+kFtn0wJchBZCt86LH7Rf+UiTXRPE7q/JpmVLe29xU1r+
AIe4yHw3V/VCMvv7Czcw6uo4jaYE7tcBHKPrfNeo9uttF3DFjgF2W8xgfGjH7ZwcS0loJ2gHaweH
HAqvmem8A7wdZm2BTP9XBRIpkbVsGS5ICxScR7DuXb3/o7GbTLQelYHZK78KUj31/XCou/Z5zljS
fa1n0RayLeKPigHXg6Q5mt+uLo6kHrQ0XOcSDkjx29fkR3tsXPDXgdmJ/EQPML29qFctwGxRL+Vx
rqAw6lxKsrWEK5i8DDx/mEqh6kvq9t+6R1OmK2CQZMDtKQ7mjU/poTxJX6Zj9mw46Bj+ISe+CLn8
qgmL/yLOiJVmsgfZWpgRh0H8HQ2bFjW97GXwJ0TIdQQs5PhFehA5KePqMfu+EkBawXtWwUXKRYZ5
XkR4jjVVgL352U/GjqR1TKOhfmiVan7VkSREU2UZ0zWO7uuu76iVYsFmcm+M9n6QYw8kn64dp7tK
b55lydrpdby3iHQPTnF0VM+0j7LdOis7bcqOfUKOhQk2I7UZXXAOOnP2Z0kzR4fHV4r6LzOvBlrF
6bmXyidMEpR0ykBxuQ6VY4AJE1AzM5IIcX9oa3uPiBYYzsD4dOSl8yMlOrB/bQGUNytLj8GuWSW8
Ghqwa7MEJO7UPk1JZ1Oi6gZV0NMpcPgbTztmVR9ryV+jKFgYamaWAclamdqDcY6WoaSZRO67tfcM
Y0yfSru0T9o8PdY2mqqqJaiX6KdlZD9vW/hW5ADWLTSiYN4KFSnOa0yd2UQ5IhRku9CGckgCYCaj
n1mEqLB1f1+K4Vy8jkW3ylVFG645KlQbF/vQrRPVRzM7Ko0sgnPdulHAD4TmLYMQC6HXZ3+72rq+
Wt0CunQ7uV9Nc6dq/bMli/hPt9w6thFhnaaAA5HnLBgSMsrGAjFmlz6tOfiVKlja7Q16HzDlXZ4t
AyIVfZfIePBTCGrf9qthrmjzbRP5pauKxFNI4zZR7zZk8u00v1tH5Cc706BTM/4qVOshGzF+3o72
4gx9Rzz46MQfo7FxpELZzVr6MvT2S4gWAJBzdj4gjL3IIG+F1Dx0nXQk2aTRcc0zWo1IAoSjcYgN
9HpaWkKTLHGVMonYCeucRVt/ql0k0TyxR5rZ5JvZWsFcyejzyTt/LLJjLK8lRe4EJB1NN2fwCtVx
RKhOR+R1d5aMCapGqhZqydgxCrrRp9vrt3VH2cgag4Id1q3zpmAXwBFN1B401AAmUZuzMavUTgs3
zfd1HAs2a8sgLoTx70vbXE20B0GYbaADAM6wL77eVmfzmmeVTsOwVeTe+RHJcmSJ8rZjMED1vu33
NdAARzDKg3fXLL0U/MyIFgXX7qZaBI4dVy5Lt3Ep8SxP0y5OrCiQ4nYn1zCFTkQ0s3ViEXPqtm0p
tgmmz88n1krHFmh/WLlctv3QKPy603djK3K925r8Rww/pB7KsdoBfLkKSBnSpQWppyZKabxPMFwd
2A9V+OF0cwkBBp+WFR5jU+fXD/GvoQEuL9Ki637J3OqgAsJGo4XXvSAd4Cd/xTvza6sUThuIkogi
ddXPq5q3rZK1CS7tSDmFJpBXMLQisMeNjTPx7kQXI0FrylUMmONeJXYDzz76gEstaB+f++dwCSIv
c1jfaQJIIPP0L3I5G1cKBNs2+iiAaoh4/rNuo9wpysLiXY3Kh3pffG1xFlQCAL3C0V1ynz4pthMf
DEGz1saSfhLLx0GhIoeqBQua5JXq9lubi0442xTOfj5J4I6CZk/dIM+Icf/mhShdAKGw5yfCXD95
Fumz5VBM9PdZqN0DMOoKE1tHEqSraosFlGgFOy9n4yczy5JQ+Q6shI42UVFYvfXChgNDJxPQFVEP
5Z3Y0IaR0ZgZ0PkfyQHELtoRmXxn9rSX+a3wRdmmLUvBQLmtIvuDMbj3cOzi9TVX1pBPfVwFRhq+
ysA9dAsiOdKCYxn2kWhscOtAXEpjBnQhLQaTfVXmCApK+2cLrijZBhV2Leq339y2SzHsMy7ERFo5
r8BiqQKppFHjLDldToCR/5b+tBRqt1R5q53svhMk7rZCV+zcx1qytb4QK1lh0mklxHaefpA95ChU
MDB27ux1D+Rb+nt+ve1fto6bwSgtDFVXFMLfC6VWV5oqpXDY48uCLZTCyr8t4bpQZmCMCoklJCNl
vGz4EDhSlL62ZpQE/xnS/2eoQAwtvaHNJ1Hc6o1532hjisavBSn2pht2kohh6ArbH+/DTyI4t7iu
zWxNGCoNyGl2ZbRsIOB7Xr4OAcq8z1FFw2cd0PBq6jTP6Y88EB3tDeu3kW/VUU42TVmTOfE4ZvNq
M9z7AY8J+45MR1NEYnmlIua6UZtnLS/oPoDf4hyk3Ne6PQ7r4qd3wDKgpT+Ci27dp0hqm570wmhj
WXMKMmXf7P0qMMirB/i7dNbHQSyL/eEOXlHhxssrffGrljLWAmCCP2rH5qVwbPTFKE7zkA3AgRZd
5UK5nO3oIInL0xVy5WDw2MmrZRrj0YgZaNboNgbVPUvNjQJ9eZPl1eU2tMvImKudhuGu/jm2XpVU
xJRw5cl4CdyNWnUJ0uQTFEttKjurqwPTWnLIXXQaHfuR+PHBFtCgXrWsvYskaJezwFqLveQC2gF0
ih0S6YtvAj7QwVDvLk2oFajeuiu/9V7xJX22XFQ8bc/E8gLa22PDGoLHwrbiF1/BRWdZrGUmAv3F
14PFi0HCgYvedgB0fcZ4OI1cEtH/2n/zmnPpIz2aomXGHeWz9JE604VgQihxkgL09irNfyR4Eoqa
E3mfwMvkbsRsKQo1y8jiRyhrohq12D9KvCdvu3F26C+jJl4Idywteck0ePjFVwProO2sPZ7Gh39B
Hc0W6JYc7hjOlY1KSww57AIsHzKvcnTU8OY/SLNivkqUn7kKld71wovIsgyTGSxnqk1u1UOaKDj2
j+T/F3cyR/3F2Oz/+0w8L4yzSDMa5XAdIGzO20OJoKWM24BUgiZMoGlsLeKFUpwVmvhp9L+pi2+Q
QXatJj6RQpXwRArP8wyM8jJb2gB1ptxZh2HZVX36krW2H63TeFcn2t7OjbcGbc+0k+LMqbIo0Ivu
a1yasmOV7b5p5/MUdt+mCDj5cpLs1kyt3RmDO46RVAdUH42gr82/SNX7gOF4i8sRg1epByZgmszl
MR+Gwzyur2vWnnVDfkokrffGJL5L4/hlTqunvKlPUpP6Uht/07PwKcmX0U06MFCbxUCHUQXUSLkA
3GSNk9eKhC9pnIzuYCfh3ToQ+ytGJaGlih5wSkbpPjTas1GDilLSgekYSmz+uX0mFUiHq3RArqUZ
Xotx2pchIjoj94dw8IxsdXO5cUxN+k7iyu2UHuuWDu68lmhGVqd7XJEatWZ1cgqpbAABQhyw9LlG
tN5nVhdEY0ZoaUk01GXLiwHviJ70pwnjEvawflv1/gmbv2sTnWp1U1NNDkvarPCE8eBmnXkybd1L
m9cuRP989yKP5HsUjg6IOrB7Q1DW8rch0VDwsFZXivLIm6X8mxlmI63jXPeXVjmrqn5Wx+U8m/1p
KsOHqDMftWYA5Wf8u7Mir83ro63YroVcrKxPezVM6NA0DojbaWEPARKXX9jyABgEy105SbjQUX9u
lS8zWZ2ptIIyV2HCFTWReFIi5U4xMB8RmZTkd3EWu6kOSN7c3jcLIb5OVgwGDd0uAcezvODlWt3H
oe2OCx6WzeIqZAKuc1HsSEh+y4vuZX30s9XUgxym2KI1t2hp90izZQ7p9DsUuO9bDEM2FjCX9Mab
SrB7TEXLZo9yupLZK1btJVmSHf6W1on9be3Khz5uD2EI/oEVbmzsn0sDWdJVRagxqunOzAsaq/2z
ThpaGKtb1+hNNE3wC/0pJpI4FVCzoqF762T0pI8WHVs8hs3OVyK4j7r2Ueu2nN6w7osGsUtf+0o4
7iP7FK/zE1nSgzyGx1Zpj+1SHKy5KMG7me5rtZ7cso2+pYQ8Gvbkg27IBRPGLzleYRVj0M3hgUjx
fZoW+DHbnQgSRf2bSipnVAqvHvQ7IzRir1DBzGFgNMBwk0Hp3CaREg/TVW66dj/TuX1dTJinZRYT
nc3yq4muSLdb5YXqRPMTfT20yeDq5UgtSXWanlCzqmk5vhlt+TPDY2tYTfAprDrNjfWQdOU9aMQ8
dUWuMpXGe0zmoqKgRT4J5z/oQw/dLltNB/xU4Ikj+j7N6z+N0X0fJL2lszQ5eZMHs6H4C9hno76B
6Q2W9GCkjUOiKXZqrOvUzilocrVpL8tl43Vhs+9JE/pVqQZkHR9R6McbXkKCFoBqeV31tJs1xUmA
SxR0qX5oYpQzdCRKjcr+URvKd1Cbt8ey0SpXQ78INVVlpBhp2lkVQceCpjl6Ntd0mZL7UaqdtI1+
1aG0W8cEU5byX+BJ25tJ/6cy9N2qS5qrW1pGh8W4a4up9Do72XX99KAq5p2p9rKDEoTXt5XXT/Uu
QbCOF9LzQsqnPMH4hiKrbmHaP8NcfZ1U8ijn3dso95KPSbqBymib2pM+fYr11K0H8yyPkp8t9npf
1zDMQjf+MpvywSwqT+0TH6D8viXpjzrbYeTicYbRlkGNYQ4kSfpthR24x1bglFXAdBEM9rML+erC
vrhruOhDVjJLBikNGFrAgFFJDbxm58hd6i6LKP3LIlVeFMZRkL40gM5x9VgNk2TsUE1cfAksZnHt
aDMM49AYyXHtsxccJkEEuRWbX8jjs5nmGmvGioZ5nwAcZtTQpaAJrmpdoBKfzJzlZMnlASKiLgai
XEJ79bkgwKcu0se2yo6oCtIsNt21kp9qYzrWqeHkAF4OW/WHbcdoH1MseGYVntnSgjX/2XYLDZOa
dmP5zdaHt2zMX1EGeiZKAsrBhE5w1fliuVn0o6oksC89RsT0DDX3wyGnwLjbx2n5ULeaBRzi71mU
HWTzHK5IqbbRy5CofxVz7KexelAl4CbGhn87zLxqImAh0uWa8yFSnkmtWWKPGa8zm3aSHPSAgqKc
wh+4iiejPYUODmri7m3JWwHupWAuZkJrU9b0EQtwZwz69SY8gtVOtNGXlILswCdjdZeF0Z8xnEQ1
qKsUyd9KsyYmJO3wXOIegUq8yFaiMiuwi8kBmeeORPm+CG1/qMI/Wm5meEhoOSVWs/ijZMVU7QfR
ZMg1D8f70n98BfdQtMCGMZcZ3kuT07v9Xf1leVvRJZOiILUn+9pjnClK5uHgZb60lwSPxs3DhvkD
0Abif1QWcfgvMl9dDQr2leDlhJwEorYdsZb/5ThfSOCfFmQiOvzw4i+4Ax2pLO7Ktflz24pEWnA7
WZYkH0oNWgAf9jAXE+6wL7clbKZnMFNAcLsw5DR+KmRIa03rjBAO975ZqNQHqO5NXvpqHDGdF8j3
q6MPTvhc2dQ+5ef1qzjhu/louvwE7pBKa1YWSYVPWPI//QiOS3XfdN8MNC7ErwWg0tOw80qzRyC9
78jjbf3/D+HoUpNVJErBHPPZUJayaENlsiDcAczzA0tPwUPcdfs2yE8iryCUxjb8wixzPKhTcNn/
fSjAzOU0pxFDFMU+3S1H4VDB5nWAUTODIJluyXzyq2xDZDAbLGx4Up3Yyf3sd1vuu/FkPhlnnY5e
SHOvfVnWp3EOiv+2jerdDaFNgQ1BEwJor8+6TmakAcAdumIykEbzI5yQ4Ahe83YwH3MhgltOew67
AoQMi9+65j1DhrICEx6mcAyPwb5FLyamGqwdZqF3ArNhH38VPFxI5vxLbWilnqaQrNewm9XtaP7M
OisXtK247b/oqbzK5fPLyfmbtW3UpLaZ6ei1a8zpLm7bhxWD/7mZBiil7PtFe5CNCI86bXAlufwr
lgf0FdQiPFXhqnNeqa7HkBjsvMZ76RlRaiA53Ws17sCmoGGQBJMy7Zns9M6RJhqeSScIEf8P+Rid
tdDUqiMe/GxYXd5pmVzFq48R8jOCHMUtsdn66+gYj4oT0hTt9qWnYpJFZNJbuTFb/5DMmXRn95PV
4UnuK6vixnJY0EXuj3aI8rTAvkSSOMtu4jllpDCrjzeqz0h/kS+faHZAAhkcQquH8xrT+OW2VPaj
10b9oR5n1HjlG9JgSghapO5xno2Hop8ErfXb983FEnJm3EtgQFDrZIVa0c6karD68QM7P6mfnIoX
CWXoqHDqc+a2p/IkGn/+P07Rh4qc7RokjstQwg4uh3ZPnOn3iIQHYsLZi5xCRpJOFU12bvv8C435
QMic0smSsart9/DUIgSSPHVf/rEDdLP5xLu9hVf9DH+7iQ8FWWB6ccPofQLiwgyGYz6zkZjc73/a
jvL4u/sdviZIj0937aN9AE8vah7SDlOTf82CmjtbwisrAiaEjMNpw/FzOVC5zw0zZPqOaulgGPTY
5sdQqqhlIvkqcgabJnshjPMFpjyjq6CHutWKieflmOPJeHtFt98QFyK4Qz/1VTy3TASz2Dm+K93U
jU4MTTR7VU4ayv0d6lesefS/BtNi19uFZM4JrIPcd1UJyUujIs3Rsazl4HZ6LaoDbj8ZLiRxJ19W
TSOcNUhi6PXLiYHpsYz8eBK3IW8GJReiOAeQlYNm9Ww56wRtx8kaexZ6kc1M36lpfafEZo1kFxAa
bu/i1cjW+7m4EMsdfCmPlGxlGoLA4aUMx7cyVc450mxmNX7JVeQzs/U5k4dz2XR/em05GGH6LZFy
TNk0NXr4bLdJkQG3s4O24ImsV54yWk9xk7yOsfYY1rpvGGZE46oUlPRE68W5j6QmeRel+PBC3vfj
6GqpGnRN50YIyWsFXgvx+e21uhp/4teK8yEmOoOVUYVIQ0HRNNpVh+LF2KEG/uudN3c3zv9i2Hfz
xUzQ6wk4Nwa2wglt7VYxyxUXQ6mPr4mk70NgKXhzDzpZtdphUB2m2AJIuhFh3W/WagG78o9kvg9w
7aW619J0RYWaBGuBeG76ionRIEOnxAK/BdTvXX4Qj8ls++oLwZynxCRFMUVFDucVTYG2pGhR6mXA
2OijPxFUQahZr5W/ymCQmhS0rw8ZrinS7ocBhMYDSiOFvo9gjUaqHOJ4UL2FLA+DQc5dbdwRq9+1
Geghq162RD6Rn9N6txCUuTATZpsMuPzzLaOAIj3pQ2xWse7sYfaM4Ti3xFcApCiBW6Ms0eDSLF5I
lO+3bXPT318I5k7DEtZVZscsfOiJr8k1BT2awFVsxwgXMjhLbOxuaNUY9kBONbrU1mMI7lCM3e3f
p3hcIe/P5lviQx7PBTFH6JNXkd/2e5dV1Ds8CgsWU2NUIvekVDjCxJz51QV9IY8zu8KYWnU2cbzf
M0HZgwaXO0672xu1nf+5kMLdzHMnJXZeQKsF3Ueaz27NpKEJAVWTE/1ud+ozeD6RgAthxxK1zsLW
DybglprcvU0mtPUDNg5eDARO9cNyijxQf2LERv6iioftRNK4u9qok6VBf/zfgSWyCMfkbnLfVHT4
5o5ovJ1dkbc0427rvlarRJdgoFYIMBJbQbHmTu4yVDlWQSy36ZQvNpG7rE01mwy1Z65xP+6bUxIg
e+3LR2G7zGbMeCGH8ydynSSKnGGvOk92kqcSeZjU1V+BEXBfvrEHteQCsegkBIba1g8DAQZSP/Ba
3EpaTWqPa1ky/aJd+j3BBFblFBggR4u2r5YUS/sM54+GEr2gpbD/arO1xUaO8h/53PpqRZEoZCxW
JEllx/ClX7Vf/SYpNc7LPZybESzQfTmWh+g5RCaXDrsyEE2zv99v1+b08RHc4ttLXiqaiY/I76xD
dmiP2Z0UIIfhipKy20+hC3U5742hhkSOmLotZjXRjOWHrvI0+eCXRBupkGNn28996MX58byaMYHb
Y3M7rziXr3NJU8BcNC5rwTKc6hkVJXFTxnZ24kNHvsyT51FaAreEbSlA7eKHqaPFU+nGaLw0TulX
5MJUX3XHl/7HvwBM2b6X/6MyXwCK6yINowbCmc/DiNBjEhiB5mX3ohGh7QP7IYjz7tYaaWrI3N0A
BN7+PrG/a9aX1irdfvwiuEi2PeuHKM6PA75RTjH6hevx++xKtHMq3B8oyjPQmZ2o+1hkogbvx9XC
SvIQMdlyUPz3qX/cGXbQAptODKOx7cg/VOPcz7Jm2ZItEFaY57U3921lBmpmOLES/7q9igJHZ/CO
ZrL0clVw8hh6kLJrd0aguv9i5nxbI9s0FORlgfrCbdZSqCYaBKER8BoZ0guANo8RhjGD6A5FeRCs
eFPmyEfzVZjZEUnmNi5ZCdLgbOP0gEUb61E6JxmGLdfDdFf47SFD32D0lTzdXtfttxJAtf5RmNvC
Wc3soR4hlvX/M+vEBdLGlIWMMs752tA0o+VJlIncyqMBO1AzUeADQrSqc+oCiBIP9gZB3BLg0eJO
T+oPt9xLFHMODTshAYqpk4vp/u/GixisYuuYQLyp6Mjto/jEv9bqWQVOr4o8mp7RCRPM9jH2MaE9
ILxSMd4rLJywmJS7oy7l8W+0QooUG+Q48OWHcj+dk8P6hP4Vh4D8Uyhrw5I+yeLi40mNZ8yeY2mt
U4pRjjJIbMDqMMwNLdBRBwOCn08q2mOuX5iIYdt2S0/OrzZrwg4WZI8+uqH6Lx0Sv+wpALb6+EkD
jsC/uLFEa8ud2SpW7RqA6izXTAILSKAOGmuPxd6WvD4QFqVEGnKGO1eVsigrpKnAEKt11KVSQJjp
FC0yJZVd5fQvrGfjCvm0o9whlWaVZKYOmWZ7GF2AJHQ08myvXU941B1iTwi9wQKZW9vIuVsMuyot
xmbgFdCSDJho5Uv+Pd/Lnv7/mSqicNeBXkQGL68vFL4RBHzSlovnFA1Zq57luAGPvTfu1p1y1g5Y
V/FJ2VxXgP4CUhApG5tPA9hAaJBKHBZfAuzGXQd0hsSZD9b96rHwUXgwN03nQhwXPkpJVGtlxV4j
6P9eHOv9eR77UbCGnvx9xTwlc/K3HfymM7iQyQWRamebCxo9QQdmRBQsE4fUfiYk8lVNmHYTrCaf
B+isxsq7EquJ0EPDawBwVrvhO8BOWftw4otCuI3w2FIZyxh4ICyMWnGHwgyLMrcNaNY2U+3UEvne
jvJbrGmCet32rn3I4c4CcMuN0mTluj4cHsY5PQC46fYebd9GF6pwFh+lRAJ5J1QZG1yCDJhKfS0U
BPq6L+/Qlix4FW9d+lg6YCFhAFYFax/nMcfBatc1xaUP7sHuq6S67HqwUXNudKf40n6N3h216M7f
XsgPqZznHAtpUaoKUoGqDRCsc27KrmAh2Ydf+a0LxTibiKWBJP2MhYTfmsGGFKVOdrBctB8awHRL
cgdksgKZ2wfsQyvOPOIYrGZWC61iNW+P6AM52dH4BYOOD22qpQImOtEScobSLEtfRoAIQSJ/ZzOQ
vPB/6Cr8ZBqcjyrXIc0NAK36sUJoCnCKxDxWGgCWi7tkaHzpz+0d2z7EH6vHuad1JFPSo7vct4pk
N0W+vGZBuQhWbWv25VKp92D0oqiYd01UKBaksNdDkh+RI3GUHwAdVfalF/mWgzZBxXBuqyY6ZTzz
SrGWHTDh30NrBZPZpY8pTQWVKYIKuOzOL/nJmITgP1vlPoBDAMLWthDTGwZ3tiWrTKV8gFQbKKur
G35Vc693yeHv/GHW7NnFXbOuNeHFvRmIXYjmDjjihS4uJ4hmF7d2tx6VM6GKw0IikS/ZXtwLWdxJ
R1d0OmbRe3JkUg++DNgo4Fi1BZyYg87lmP6vj4YLmdxRj6omaYwFZgQ3bdLZtY/vwS3DBLJ2wPP3
BAa0edov5HGnPQGOSZq30JHB+K1u7FjRPvYZt8A+pO9Dh2467m8LZb955UEvZHLnX5OqKiwNyCw0
0wubyW/T743sdx2j1UkEGm6efoN1djE8E0Cb4GMuziUoPOHMKpYaAXpPq+/sKt3LoX9bo+3b9UIK
9yZJ4klr2wxS4jsr+DDLlpKd+DUiUok7fkoxNlokw3/a6EseUGXNMfSnii7wbcv4WDjupOWptNaD
8Z53HV2A4asee4SgFXg6DvAt7QF1iToQrONGDgbb9CGUqX6xW/FoxXZR1TCN9GBSVMe+khf2dp6C
1CcueGscDIWU90g2HcSHQaQxd/ZCY6xy3cC6orZdOFM2/ZwnS9R/vmn7Hwpy5w2EwtkQqyyRDJR7
YERViUIFa7gZI1+sIXe81kJRpF6CCGlX7oFAtTM9LWB5DgZ+IMqMi2yRu1xHuWmaZYIwDGP8yiYk
sNox8aJqfr6tlUCOxh50F4axmNWcWEWz+mHVPi9JWdMe5CcRaK5vy9m0AaIgL8ewPAEb+FlOEwLV
1FhgA6vxVdafSPvt9u8zG7ryfR+/f8XXIIf2aibs9xu8ArVviwpYihWp0050lJgXuCWJc3xRWCD/
BGQDuCTWfZlKQY62quiO9Sd0ZiCOUgVLZ3M+cJpMs+pzqJZhKC2f7jJLEGOJ1o7zeyawr1p9hHOY
5wx9aOpwKufhDJqchsZmIqogbvt0zLwwTCJNB2TDZ1MY0MHZr22HpzTK+E6YyARzb/JdZgNdsUkw
1qgVf1K9dTE7uZe0ZD9E5Gwpk2Af2Wm93saPr+BOs1kNia3ULQw/No5hPh3i1MkHwFdiocsYCFmD
IbieN30wYN6RrFCRneZxaFagu7bTiJ9XgxYw5MDPDjAKHIhCuc0TfSGGU6xAe2wu1xAzrS8kCTLt
IY8Eh3lbBIA2gIYBxFy+cb8K7cHMLTiNHvNfORloPNw1gypwuCIpnN0nXdxnmGJD5N9Uzqy/ACPF
yWNhjyQztytDMD+U4awfsAWYMS+ZmMf+rolov0+ODMkcN7KLSZX8HO+WfeEDm9677bI2z/WFYPb3
F643t81Om0pslILpHDR9OJmItXt7BQE+oQC2x8KIxWcJw0RaI9Nw0vr4mC6/luypHl5vK7HV3IY8
xH9k8BdIH64ksjKcI1b2y54y4jZnDGudkUKOViq/AUF6r6OFxcgP9ZthuobT/i4fpxJdoEdhCnvz
ir74GM43KwCcw3/4GJZAQGf2QXrC97jSo+oCl6F1buu+1br4SXfOQud1jIuJ6Y6hOnc6MxxeLSjP
EVIVscBHC7aSn2io1XQaygVHbjUkx7Z+FOA9y9P/AYDhk0KcScotMASjHgbTjU8hmIiQd4zLJ8Gq
bR+4D4thql7YfYi2MXSQMO+BSrwMPAuAOmU03NsOur/d+IwxBhjH8FMRTUFu3zwX5sEFokQ2BxTl
sV/aPaaFmROWEHgXMThLkOUUJo1Fe8ZddGEtF2muwrNo9fc5w0CCfqdkIhSpK3IW9MN92jPO389z
j/nvEcuZD456KM7JTn/T/h9pV9ocNc51f5GrbMubvnrt7qwkhABfXAyL5X1ff/17FJ4hjeJpzcvU
VDFUAbmWdHV113MOyzMqKC5g61ATc67YYQm2H8T7N9i++2bs9TgFI1PkgHs1bMiviusZGumMUqYd
ybU2BCfVWdDSTWyopYrO+c0vT1mYe7ydan3/p+/nr/WIPeQzaTmUBk4tnku3K4EYwMbQnCb38jWQ
KIch2A6noommcFO1llG83ND43rH+m80wxJdNHTrGYpxMHt/Sic+ln6xEYv9ld0osBjuNs65bjXU4
cGaO5Gq6wmj+Y/KePSCWlTo3ew2S59ouVg5aYsQZcBD4jEGP0S5MAOU3AOuIstv2aP6LxJhEuw3R
ZAAAGJlAyENPNpiWFNdcP15WhP0MpwOXEIPgOvxiwUyM9UaLJoF2z2j/nd6P73hmKjkCmAKPpfZ9
PshQOvVdh/9MomAyADJulSmFRP5mqx+mxxFBbH1sn2IfwByn8WguAI0nxwobysuEP35gwCBq7+Qd
+fvn6ZjIdYIWDGylwmNQ54B0nZyRLx44A6jIAmuPZ0NstA5lQXona7LZvXZn8oTzNAy9cBYEo6HJ
ljDO7ov8MUtqycX7hyMFzRE1qQqqBUHKWLVtSTNs8AD0ccMDeoX1QoanRNPNDAag8VmWL+BW9o0X
C7D6vyUKSmRZq6kDVADrcgAlWpk+nWe3Viuv04DgBqSKBBhOKjlIdHfXMp+JFTTJ7mNjaBWIzY7V
+zGqI7Swn8wTT3GyQNrwsnsZgWarmyZme96gcelTCf4zdE2iq04LGbaVI5s9ou6LybsEIIbKvXx4
QyZTsNPKtg4ph1CEgi582NJzZq97ZmggRNj/zKHk1My1roeAeIMHnmKUMxOwogByaKlk/uau8p6t
XzDoVg04u0KZ+b1VveqeQ5iSQ+bn3na7eHpYh+j3QbPo5TPeGxUAXdfrrvMdOvPX0nKg29xDag1S
MjXIAyD96J+Axfk8AoEhLL9zmsclyK5m2Ap/vDLRGV+67ZUSXv6Q/Vt19iGCrVjtgQ2bg+Pn+Is6
2hmWv8zbLliCDmwTLABrmky9ZYcv3GNHw4xXrmLpnC4FYEt39mE5OO8nbLYTghp8PfzRzN5v2y3c
ZDuzusoeIbMDRZr1Yb7hiKdg/rnt76gvjZj2V2iCGNcEPyNGUX4/3NY2WLnOeN+AYQ+sjjbs19kl
VXw3K6Ppsgwp4jr9VGmm4Wvp5tvqsLkFXaPJsG6VRZN5E1yD35gxsKD+73NElj9tHZxZyWFP2DWf
R9jA0MZD8RNPrqHwJS8MSdZvCxFj1w7Uafj6s2K63pbmyuy0h8t6KxMhWJBqQQROYx4GxIqX1YDN
0mSdIvvP6Nm+CZYBPzldQIbyMympe5r+sm/kZoNlVPV/sW/7cT8g7Xn7ITh+RLLNeZ6dRC+Hn5eR
Y2qWXvnx2I1u8XHB3JbBGZaj0QZNgAbDaOZX4IR87vwktN9f3l5+B9+qzOuHCE/QFK80NSZ8SNkP
wDWxr8hWXJm0DVviSNpJZKKEy2LRYgbbApyHsljdkfXulD4sE9juUNa4vKj9Gunr9oohT7kUTlFs
EFUAKuplNocVINUFUpb7vwauf1UH5sblwmaKwQ8GnPpl6KBHeYf+Q4XQ3CUJK9ymLG5JTJ6NTAbH
KNlTMQ5KYOtiRFgIH5t3+lq6JtDA0MDm59J0zf7r+UtRxHBoKwlSDwtsy5J/ssnHGEFkJisSyWRw
W3D2Vhp9Ei+zCRlz25T+OJBHYGSs3tBMkhTsP9z419UIj6G1wmr3L1l08rDCd06veBmiLR44K94K
CBFZXlkqUXgMyylbesDv/21jesiEbf5pY6AWctssUw3hJezjWdN1DTebWIu/TiCWxmyfsnShScrw
8n2TnZtgRMhQOuikxtpK42NsZsfRAgPenP9HKYL9IGbioMUet8vAfM9MgGzzpdInmenYe0MJxqYJ
MQDwbIsw1W2WKXm5ch3kanEoKngQRurzWRe2ehmI+vRcFvDIZAq60arLkM/83QZCbQsiME53ZBdR
gUl14i3RegCQ3eUT2/UGz5cpaIfdT0s18SCWN/Nmk2dBHTmcQg9MLTTzgspK2gq+95KfixS0RFeV
uipniJzUZ0cN5/X75TXJfr6gH30B/1YdoPA1VcNWqcLFknUfSA5KbGbXSmUaGgtL0AavD5xTnbhg
hgoH18TQWbj9aQf02a69ZNHPbKIzr3ZacZvIxwWSq/Rk+ctp9n92lP9Rc9G5NMHbqkmtJr2OPTTn
SbsaBg1MfPE7ZaRh2tKP9VCeVCsBkCeaYubSoq6dNUqo6kbuKXZ/syXABisSCfLIbpLs/KP4qZxt
Qe8AuHVY8FG2daRx9pEscTSUs2+3B0o/syL3GdpI3bZSA6J8VQdZHMMTpOKzfi5feJZqpVA63cER
8NYFgAxeOdfkFF/9i94umX4Jz5K5TtMYp1yFg8nn4DELxbO0RSrGbxKQRXiyA9/NfxNMgqAUaXK+
G2FvWU6KjHHTvUaojvja++qrfjK8onrhQc49YL5GP5liWzuSd87tzVECv4wzhBvqS9n197NNVive
innlpo+ETdjebAxd94C8whyQhWQPoOahU6m7YgcaTwGkQCCfydH2HLezrxDvdbVlrbaZ+AqeGjF4
Rx04Y1JgTqeIHvnMoQXwnmcGxtbLJmvfDL8uX7zdukJiyggETyEInXzzukWDZuqhoehbhmRI5cko
u/YvE5KF6B5AAP6GE8SgW9sCaJB3SfJ5nBa45NY1n8iZIrlC7zkGHKLub2GCyVfLkWlLp8LpiT8b
7GsCAkg5WSG3SW+u55kQwe6T0anstXxZkXHKr/jUBG++BJYv+LNlmcJ/OLFfSxJ7/VsgJqsmP7Hk
i3KXXvXfp+fur+xH9cEIq1POXEDNmt8kWrK7QkyMUQKsZhXEE79fkmzT5t7i5csCw86T4oGo+2bx
FN576Sf+lPmX5e2e2pk4wR1BXV3VVsbDmDb7hDqL17XaQV0/XJbCf8qbYzuTInggrGaD1aqQkujW
0ejWYByDIY2S+eNlObLVCDqYlsDVzmtsXrMRP90i8Fqi5fnTZSG7xWyE8b+OSFDCjSS9Upj8iEBo
eLIPnJdpa5DYG/6Fa79rrgyAhAKW23ZssdO5U4p0XFUYbSevvTYFUvkclep8HLs7Esva/HcjF4xo
/JImPH+DYrfAY/gPkcv+HTuTKOj7vDUVSCXxDMb2GGjju3QrXY18SVXi281jV4X2/BzPhxphxswc
r2gwyfEoOdBdtTn7BuESqBraP2q0WvEUAsc2UFw+UoEnYXJZ+e9byWVHK9yKhQGyvjUR0I9DbvuL
o34FmvaDDo5BF8FPGE/68fJC99dJqAVaKvz3phO53dD7F8O5YT3o08agXOB1yNivZEIEt3Ja2yUd
eCtNmj0OVjDVzxoJL69jDwwILCOvCxE8GbUc7AmMBGB6y5IjEgmHvKsOWpaFU/GkKb03pOsBZJa+
2hxVCniY+aQndzFgkJVG96tJxoi+v2TA6WiaYZqG2LK5tjGQoo1qCRXjq9JO7kAqf5TZUG5V3thQ
45cQsW/TsIcMLVLIdpfrYSzR8mHUGORt1Q+jjpEmq3+3TuRuJFSSyZOJFdK+tlZWChCCSFinFkaH
bxH/u6oywDn7bgCCOh+/xM6ny8cr2U6xjTNr0z5Zc6xU71TmAhq1AXSlsayWe1nO/v173VFBiwzA
6tqbCTlJmbgjQp3seqneN2OoAKDzsqh/MKyvsgTDummpVcwzDKtxw2dbe/ssJaT/m7Qzf+ouqQvf
5LNAqtXJNAFyCo72cMPq+GB2T5lxr2o3Yx+pdJGsT3ZkggVF383apjRDpF9fGRiG7K3EpaksONwN
zs6ugGAwJ1INJWYP4M/aU+Cg01tZDU9dEneJn9s1v1Hjpy0z/MEaJV7SS1DwZjdNA6mil1f/Jcd/
tpsxNaYqicHUoJ6G43wzHP6GtpDlDnc38kyQsJHDNAJfbarUkNIbO9d8e35Sq+FPTutMiLCPmrJu
rJtQqa2t9E5JjENhTy5V/uS1sbhJVEF38ga0mpYbStDGhmu8Lt68fNnS3CfGu8sXa3e/wLPM4xtQ
0oqNm4XhNK0WJyrcIwy6AAWuTT5P9Z9l7V7FiL2bDBXBouIewv+ydm3k+FYc/szaOYd/kbXjB/1G
484kCnZ3yoiz6hRn1I/EHfNvINQJNNB1L5ns7u6HiZYDplEKSiRLbKvpWTesCrdNHFrA6MO/oQXM
PhwieR5iPwI/kyd46VrtkM3UtplD/nwBc4vhaczVXLC9oEuB9yiAfM3gYfiwuEko66rf39jX1fIH
7+wqV1vf2vTlddlUv+/u+1b1yPBgoTnhsmruWuBfy7RVoRdvStc5HkZEj1kLHvWS9e/zdD2NzvpX
M2M+oWSKHpr6JitU76d5zuQKmpNp67L0cbJge+lX8EiDr+nH+gEQnjW8khsWNsFQuDHIi1Dv9Ffg
rXjT5yoiktu/HyUBewSxBCrib3DNxwk0IYvBtaoFs8DZFGFx+LPJD8A1/BImmE1lKys1npB8mDKQ
/jaFp0yyxD3ftjcX8kyEYDRBTMOmwsBx/v/nPneN2pko4YJUk8kKHCMSddW3unoED7nby6Zz9mUA
8RioAjgfsU0aPJMrXFVCQmX5Xuq9nxrpKV4ACHT5EnC/5u2uvYoR/J6ysZd4a3kKRbEOcNv91Ppw
WcLufbZfJfCFnt1nq8KQYG7g6M208Dt7BG8UiH1bFd1GMhWQLUbQMq1imP0B9gLqRbxZDeUAf4s9
8N5QetWCr7UCprmBIY/LC9x1U8HOCQZvjeM1C/d5aOcKAzi4SIkNdiFqDketrQyvK7Nvs1X7yVZL
3INd2CJyJlH/fUvnrFmb0miXkPZgEq7VovCowp6nusNEuUZ5HKBGiAuucmPxY0v31AHoKdb4kWGm
cKiVK2SxPqeJeiJ0COJC83POpEMaRbIzu+fBB8AtMPkhNSJcSXNoBxUFPNSpV/DcZ3loEVtCUbKr
XWcihKtomWwFhRWeYbXTfhR9HJHU8dq67zxQ3waXD3p/3ynAmhxHfXHPft/3pGqVOGaEp6bXoAaR
Goi3mJsHA3Ozr8pfYOz1+eDrctvYHnkiX7rmWob8s2sWzj5BuK+YuU/yotChbDnzgKPvr4CxHYbh
7vJSd9/GMzHCpc0LRU2KBWJaqkYdqjqD00WTBiBFp35QdDsCsL1Eq3eV5UykcHkBmJHoFUCNEDww
t0xOrUMk6riflgAagYokOEWDsnBTjQIth7qF85vRRVoFdjgn3nY1uMDZTd30PfsCx8bXDA7r/keL
e5Us3FhH7fRuzCCZtUYIa+G35cfLJ7bvJZ4tjvyunKmj5bRbIOJvANz42B0WoO4VQRXVklBv/7Be
1yOoYYNprKxUoB86mhnUHpnBjh4kC9rTQY6NDFJlCl4ZMXRANDmiywDWw0D73ug110PsWl5/E9+D
sPZktL6Fijzw95iLGaw/oqlwzsSLIUWp5ApZUohH/t21YxKoWRZYQy9RSu7Oig8wOK5M9L8QgvhV
sJHLaJhNMmInCQgriVW5zZRdVfnHtMPwlXOyOnbarFKyt3tWk6o2SP5gySjist91pQB/Q1Mr0JVF
X3zbACxayQ5NXj2qs6yPaFcvqYNpACDdIUcuLhC0psvKHAeqEvFZtt7b/rKfNu+LdZiveola7uYB
zoVxnTpzNkwGVwnDuigwsClsCtRMC/0w90aIyULPHjB1PGTBln1rqi8SbeVb9uYccYSYfNAtxxK3
tHQogCF7hVcP54CjsoLJ9CfKCtDl74C6KznC3YwVPRMoXMGxKakzzxDIhy3GLwlgQODuYIx/C8wP
LJCWHnaSO9BTENvqGmiusIm/b+2qZHkXK8USDhrYGw3i02kIbK0I+iQNtDy5nqzEq3Iamch3Xt7c
nTtCVbDUA9Uer7b5shVnp9qwJDOMCldRj+KoCeOjFqGXUI6qtysHUFQ6z1wDP1+4FmON1tO2iedw
+br4hoc8kuaVt/jNdwbMW8VGPxouperzSh/9Nsr6060di4dbCemapaMXVbwquomoAn9EkCzpQcY0
xE+6UfkKmW9qxSFhhjSoc52DNNg8FOvyjLjuU1Nlx24egrRFiJ79xZo89bIqfxyz5agn1LN7lM3t
zjU6M3XVsvW6OIW7Z4IF0wwJmDWNzPbAfQV1HYO22pCCn50sKNhcHge1eSAjadzRzK8twk4NlC6w
5/K7WTTEG6F+3pxpLGJLaXxF7s9226x+12p0dpPcSIEQyAnjk+GwUXawGydaMxMhgP7OmZPrQsue
m0bbXB0colrd+WY1B2nuHKZM99sBPKUFPqRMjWAem5t4cbtMfXdZr3bM4G/7LViLGHU6MvNXeUW3
rzndw2MAzIICOr8HiaA9zcL0DHhGbQ0saWKM4Ji1MS/2hPxkpmZHJ6mKq8agn/WiQBesM5uuPs7q
aVwIZtsoApasjjsvaxJUSMFo3ClkREs7kBqaicLhbKfKZXH311qMSQDmKvNDO4O1NtOeaIq5xWxj
N2WjXcU1kCFVtJd5xmZdo3XpQErziSYOQLTGQ58q76vSsL8YRm4dCUtLiAYLS56s70lrX5OSvO/T
OXeZo4KedrJGr4y79R01ey1ANqXxzHkO4NXAqG6ZciqV9rB19TtlmTD/5My9jwwm/pICNLdhuqd2
7lsF2iiGOnZNEOZFKQMCYD+D+HjLV7+q5zIApbL+o0zb6tZKlwOZmzokZY8fnX29fCD6WwcGrIY2
umyA/AqUKls4egLyXaIqsQqC4Ic+/WBuuB125YEOulSe9OrBAVdrpa1ur/1Q6u0Qx+FcXk8dOFuH
2MtLdtMawJ9uMcJZoQ+xAgnx1DMvd5ZPZV++v/yxb9X092/lynVm/ihYhE2Q26qhgrFHBGrIVKms
Dgfg5l0WtEM3ALuuqQaH7VJBDSZIyuzeXi2WYiTJmQKT2S4QTUHD/H7MK18fG28rGpcVyR3txnuV
vSsmy21m243Hdz09qnYJTbBDoiIyAmmGd/nj9k4MVVHCcVfwdWKKf9P0eInbAiBmoG0DSBugISSd
yLsSdPRdYRN0Qqhg/tUa2AOLWmohfvGHAiNIC5CIZHvMf8rvjgJiDxsPKfoF4O+JkBPJ2BH07I36
y+wPb/VkxY06o7FrCeoQhXTwxFQSX+Ft0Pi7SP13BarboUiMfNJDPKOebTZ+A4InwNVLTmhXjGPg
ocbMsYpJCkHMkDXlWqo65hc2b8P4lr0mwaC1sh3kYdqbHaQcKdXRTBsJ8d/lsNJo0qZfsBxQWbrK
X/GRjxXBzGWI3GQFn50GCGzeqzRxkMekVZHVNaS1P4wfzgKUytgHw4EPMzbhiXuhVZC1Ar6MVV5Y
ojjMA87mMl42CE0a7VDHpqfCsUJ4Fwx6GzjFhzZGU2AdbWBUUlkVrinzOhWY2a3mDjRamyPTQANP
NpBOl26+KS5tiF+qi7vNtwOtiFcqcBZzcrDmL7ZWnca+Wd0htUJWtpW7mMVD0w6ftjT2zRIUBtKK
vHjVHDBaqg6gP9HWjbugCua3G4plsQYgPyx690An/YNCFf+yvRCtpihC0BLNASk7aMEbdDEZz4qT
gdMRSGj2nCzgTWayIfj9BdmcgRWW8437v5Jm5exITZRbjwCVCaclPV5ej5hm/LmeVwn8C85eAdZg
NdVsAv0jwby4NTc/7NQCgdpgfE6KLapYK8uX7O/gq0QhCeRYTCtWZoP4U/1s4LHpQNTepW6B9/3y
0nYFUQ2xBTLdtiqOpnd9xbRqow2gnIlb2s81e1LXZzuXgYK8ucsve3gmSIhh1CYuSWqBFH37ynlj
J9Wfnh2/vKbR4KmVW71LH2Vxk2gURZGCpmvJ1KrAjsImVt8K5d2YoXPJ/nx5/3aV72xZoqqbs2Zl
C/Yv1eurNVZAxt5JImvJEZlCsWzcaO7QAiK6avJsY3BrhmBIu6XKIjHvksWYQpJuoABAGzIHN0kD
bcxGK7fX2exf3jHJqZjCi2jTNV8ASt1EG4DoFebW8+0mo3iVLUR4DnWj16dqwJbVffHZqZ1j09OP
/20Z/BPObIJOs6nKVogwkpvZuk/7A8nv/5sIwQg08O9YvsLszCC4yp17ZDm8WZq83D8P0NASE84d
wvzfF1IC52BS+qKN+EA0r9zMedBRoBBtkRINUYkGzvlIfVmtWSJW7DXvShCGlR10rTCZ68TEnc3D
Uj1d3sF9Pfi1tpdC7NkhWQbWxdSsjez5niOYqqYM9Hz3aQCl7v927yUFdyZhncE8zwhsTO48UnT2
1NvHiWKOyHlQEl1iq//Bhr4KE9R6NnKTWj10znQdE/izOC1wAYBWF40BtHMBOMdBj3RZckR2VIKq
a/bWrUWCNVYD8xPle6vUnj79uHxU/7A4wDRTEyHAmyRXMcxFkWV6Ew1fxwAxIctARqKprrK5XTAz
f9lAjFw9xZLs4d7iNBWKbwPGDyVfweYler1aVMXiimzZohW9isE6Gh/ICvqqyyuUSRIMn26ULWDF
+JtePdqzFir2/er8fxF1+ZunodCIHlC4d6iL/n6bi0ZfipxCRSqrCFcFtI8DC/V5Cf5gLa9ixDep
yMe8W/OkjVJnu6VdjpKfdqXkMp7Gvft7thrxQZq0Ja6muW6jjIzhTG7TNZa4dm9mpH9umIkJWsPQ
TOuFDuvsAhtZWwzTDLBc62kBUTVBhsRxmY/gGyhUd1NQ1UHpq3/Jion7K3sVK5xT2feFUY5lG1X5
Z2DuuYaVhX9yRL8kiJjn48wWlBmgCbRG5qALHPX7UkheqDeZcGH3xLZplQ45pk6aFhSJWohhXj5H
owFHZAusyWu8xJcVnaUShVtk1dVYlDWeqwkVDSS4fkocgb4GiTw7LKNh23O/MCKMIQPiUGSm+Z+f
KQhTGcoLRt5Gs3lFi+t0Ut0kHd14kIFIygQJHrKi2lOr2BA05iyCK54AebbsJk/J/8ChPF+R4Bd3
cIpRzIQrnoAFuLFs9NBlnrbYbqHL6vb7x3W2e4KeN+PG0plgURsF3IzicpAHknnERAERA+YY7SpV
iZ3dfUnO1mcJDnPPNIXmfCORKV8DJFeHx8x3TA8RWwEoC6B/jo8sSHvJ87xr31+XKmaXSGWtiASh
mWS5KsqbtLnTaknLxa7VAFI6T14RlCuEx2oZ6mFaUwW+8ziDivQvPZc0H7xpTXu50NB1i6CehjyB
cF5jPG9GTbCIPoij7ZicmtU3QOCSXa1XSu9fNlH7y/klTOzbt6mRkqKC7aXOU5NRv8i7P5FAdBPV
Og1FVxEmWC0ny05MvFMb4PHgvtxvoxNdXsTutT0TIdymRFEy1ebHbtSdZxBgkhZDyPLUXZwP/02S
cDaJnhRtmXdttMzF6FMjCfSlzb1EBfJapk2d5B5JFiZeo2lT9bjT0jbKhy/1EJLp28oeZhm+4K4O
vG6feGucDpN1TgUpSdNcDfl2GktJb5pMgvBigE+SKskICc3ybMW6W6LSdvlg9p2Is0UIjjlwEhy7
LvGaG58RRfUhDYFAV3vUm0yA0Ckl8N0bj+WuLEO6e0SWxQHi0AH3pmq5rrqeJzriG2BB+OaK8GP6
ZLRVpHeKxLjJJAlajsL7OAF6oo1ihtU4s2ubH3VW+Ub+/vJe7gVUQBr+tSRByRWLYsY8h9tijU+q
9bjNRlQrn1n+oyQy9O5dxXgVJcLjdGM+GyuB+VmXJgSEk79mUoJerlzn2eQXe3omQ7DYZUGN3qTw
YI1oONr8IUIk88CBC/LxmIbOGF7evt1HCDPNGMagFoYiBU0Eui+QR5Whjdi2XpdOjvhwqu7LKt8k
CrH/siPEwOJA4qiLHV3Vtg3WRnGteMdn74L4NwfoYu7ZkRbEg1t5MqjrNxhyL3vJae4th1BUOYS9
XOLJ7pe14q6fdVI+lod28WzKWXXC/omD8PIOQOMqeQSE3H0dGvVxZq58mnvvKujoY0PIiOEuTXy1
iKWyTWET/DTtsGo2qBTHwNRr1zKab5cP802plK/4XJSw4m2cNmbZWDHXnk71t4MZ0mcyheUNp+cE
d9HjcKP7JUA1Mw+1wdN6bBZ3vfqTTKoO+lFqEDRgvkGDodU6Lo06I1qxH7Zm8AzngTh/8t6cC+H7
fuZoOzQFFFijwvXoMwyQm/TB6fIVY60LWgOc1L+8t3uXX7ct9A0DNBUdQsJFIWiLry22YVrF7B5T
B2FeMWjLH9zGcyH8I86WlCSFsplF0kXp9jSo5Am0a/6QaRJ/fu/O68hAGYhe4RuK92JKwQpgl2sb
tc0PSjd0eQNeL1llj9zejsGRwl5hmBL9h/wzzhbDzKoqYpJ2uPDxOw5OoV0th6+8eArQ3pMcY2Bv
WZauAo0DkBwm6s+/y1MW0sDml100VqOXrZW7ktKlq6x89KZLjl8ydPZAtzkTwRuzog7j0FAKOX0w
XHP0WG6j0bQBgmHgukq8xf1Foc5N0acF1lvheWP2sIFeu+6iNlv8bBvcjtwoUjzv3RAIEQKKtJhn
xv+EvVuNIp+yteFnpXrOiXk9KupXfIAIIJAPy1PiS5viuAcgvnTnIgUPYUCvhNbmVRdV7VE/cWRN
5k+Jm3+vHrsDuqQ+Je+VSAfDpRwAeHdTz1YrbKrNkthuNA0nWIEST/mUtyBa6BaJxdjzTM4WKCZU
8qQrm8YpOlDM5l+mJX+02o+bXj6aOX3EAJ/kur19ZQxUvtGdipY/ijK4YPotcNalmaHUUd85V6mT
YiqqHT7mW/FpyFLJW74nC+GRDuwXE8JEH5wlfaXn9dhFiXZytthPhyEEAlJEx+rrZav75rLhGluW
plINDK9gJRU7i5PG2FSyWHxacDjqBYBXhkOZh71vYKCOJKkre7re+CkvEtGsibtA0b8oLm6bu65Y
FDRr/hwvTtez8WLw18oR595cPlEi9wnPDOWsJqTtLUjkMTSoevNgOigfHMTRHMgs+UoMvNaSfRWv
gChTeM5msjBdpXyVAJnVb7hPxgCYeVdGwLGER2a31/KV8nt1fuW5UOQibENDtgCt/YKOKppRaHpT
Y8IUo3pUv2LzqS4/zenqbnrqlWhDLMdNcgt1W3SpIRWFag6VRE0dzaLCbZ9sM6k3tVPDejNWT2mz
26of2B3p8jQig1MdE2dYg21ebteCNR5asF19WTAvTB0AHG858kGZ2QUWpb5Toy1wXHSv5D0zZJs+
bzQJ4gTHRpQb0huHRTGvlW35wqy+c6s2i4Ot1T7UQ+cAZKBbXSvXk/te0RZf69bNn7ZaC5q4Oxhx
nbmjDkanLP6aNOZjaYCxhwF2MLeelZb9iLUG3fOWHU59+jFJAf2cFScnLg89+hE9NJmgk3PZqFN6
pjq8w/4/1a2CBhi7ybysRwqoAat3NaI8N281xhmnqvA64K9p9TJ4qz6kPnB3NXeMDeeoNmYTEjOz
rsmEvoXUKNAM2bWYRY/1W41Mh43Mrbco/SOZ6aFks+LmFU3voFVZ6cb92CruAAbq3tWThR0bql5b
Ds1v4btm90am5sGS6VY4lsy+rppRCdHlaqC9FZl0slS26yjr4g8AY7iynfxaVfLYa1ercfsyLdH5
Ola3M+j5AMuoj7m/JMNNqmOUPE+HcMKYABzrFciwxWYF1C7qg5LrygFI5Y+KXmm+0YKFw0aZNMri
Jg3Vwo6YsdaACSnb06wN5SFLWFK5Ixo4rk1zxL8yvGwZffQ9qL6jkfF+bqqgNZL5prLT8qaIx9bf
tvwmX9QHZVHDlU6HeV5Xz4pH1L+s8g6ucBB3MXDCgDE6Ngo5dVWO2KdoQ/RpI/G9xEdlTXxzwlBY
oqno4zPzp2y0vzFSo+I9gUSjHLrHBgO3QZ+PxI9Hbbk2MHfam612k+SZ6q81yBCteV1u5mwl6FXb
UCbvs6T6uMZWPrpp35NbxbZPbDOivOwjzHKkXr+tqqeNaIycuit7WZ5ARRhNrLvNpjWgozkeUt15
UnT2uGIfOpajVTQ/9AP6m9dUvYtrB692vXkD2s0PNJuB/OvE3Y0Sd07E4vE0L/MhX5bSqzDftlrt
ScWD2DTZqUhqv2bTYwl/OGR1p4SOUxbR0rHaa4oeiI4aNsbSQMoClBEf1Vg1ypZY8ztgLVrWhvbo
bPikxvPg9yDzYiX+jjWgrZ3Otx2ZHjFXhEGhdfQGOk03QBwA9WV5SJjqDhthvqoU97pihmk+3ZkW
GF4ZsLzrpfCWNWFRloM1ZbX9gukPOrhe51p5TtG7m/TZxwSPYkiK1Dplmr1M3mg7KxJrReKndX2t
xMlDPMV3m4ahpTo/wC6cWpAn8zXlx95UTzShtz1JHllcI7usl3c1IOoGoMQ+W3Olfq+TfnqnZ/oV
8rboEmviA8BnDmxD97WyKJnfx2sZYLABVxiTIS5GKItQaxsqcSdE5x2lQB4f6Ghux9v7Bml5GnRT
ASyvGg5W6mbN4zBIGmFEH0IUILh/K1v1F6yXsI2Td1bxzdaSkzY9x053uPzUvXnphJUI5r8ep35s
FkMFVfBnJ9a8hJ6M9P/f6Pi7FDE3BO9c0+YN0yw/uyKYFx+LKxpVGOiSjYNLjkZ8RUFOOrIlN9Fj
jMZXj/RZiz4vAPL8ybZh5MgGa9xbhMOGGXGXA4Ql7KZTt65ubB7WRFbifjsEhG1DXkQDqxtK+G/G
TvGYV0AwgBRLQSAKngmfDtsdzmvzzbwNx1w/Mru/HbtKDxbbkY1U7zl7SEZpaGtEgIVWQCHuGUHB
bSSVqsINgix3U+9f2F2iHrY4CThDkzxO1cXA4MUhORMqqD7S8iN6jSA0O7L7pnaz9+WttmKxh/gG
06IHECldA8uBB5Z5ZN/QAckTPNFunAQIAnU0bchDoh3X7LeNEG5JrwJ6BOBoKojCrXC1UcQpFnfS
PmXo4gb2gtu3WaBPhswNfWMFuG/2uhXitWHJZE0YMFfDcXVT2++OBuLA2C+eN2C4E/iFoNt5qdLK
JsF3Bkx/lyz4oulQ2YpWvEgOUvI+b7+pQRFyBr6s9NEck0yRpRTwvztPnhJ8k5oUVEAEIDfQqJzC
JcXt+tiWPgFEPZ6Lu+7/WLuyHblxZPtFArQvr1pzq8VV5XLZL4LttrVR+66vv4fpni4lU5O0ey4G
g260AUeSCkYEgyfOOYXBhIegxu32hd/t1IfalWavPoXhQz4dJU9Ge5I377p1xbr4BsxVALo8IMql
7ohxuNfKj318bTd7pE8Qv8FYQveVuQMYoCzF/Qp7IAGCfnnZKcGPo7fVgi/Oan5zpdA2nctAolfP
bTsWqTaZZoo6cRb9RNIgT31UpudM6Y6y+qcZhjrxux0WmqYXM4psFXb6PLWXpHgUZPmlMLkjH/RD
XG/dP+th0WlNXKnxLMCOIjtU7kAIbShRBZ3oUJrt4t8pVWDIRFEkDN5AIR66qZdfKwX2UlRLSQSD
nuG01lOux3+aZ+ic1coC/Yiry29SVK3etPA+WQeFK+q1fqn3xhzczmbnEWB279ZmmECfQS3MKBMZ
1TkkfL42exywPW69qfOXVjjCTvsOBNkCoR1KQEl+1qktP4eR2yb254HYzT1VFgq927/pqjBhVs6k
gdCsi3Sasbd6/lcoFXZZ4+Ecgl+3rWwlm/XCmcCuYESrNnXsbywugUkmxU5idT+YxK2Scae3cspZ
1tXjJo1tK4vsFEZuJkLUmbCo3vWNbX1XnRYoH8HRMJQEqA+dnYmeeY89m1FsbZWJK3kdN3NDPXV6
0yH46Usgg8cFIneXV2QQn9eX3Zy/WtuTL/22HKc8wsQarRysB8tuXL3BkSz82E0CKVBGV3LwjwNl
MuVzwnOtMzF76dLSrIWzdRh1ow/y54a4xacUEGxKv2wEFYU/Cm5XQjLIg2o0z682tFjoZ9Z1IFgw
JXk1QlR1Zts2+BO/buwaRB6vZxYXaCTq9gyV9xf5Zf4u+pGDnOX2O7DhaPsDgUwp+qE8j9sKjOuf
QivmVQzBM5QoJQKNUpCiCvRD7tFjPD31b/TNqwi4vevtQ/W+dnq0VwZzrY0qBGJUS8+6ZqeJDWJM
JM7qGP5Vu/Jb+pXcQxfQtfbc7uR20Hi3zIRLGeCHETc2sAM6xR7im+nLL/Icy1lmKBLGTyhY+Coc
1Jmvo+e7VSZ6llXVSiotERp3/hmByt1ykn257wHI4hdH/yWAvFtjAuOEufJYGGBt8KPEmQ+DWz1m
BwxHN3ZD7PTeOhCPBDKHnfO/RJB3s0ykrDKQchAJZjtXBQv2ftmZbo95LRB8AcLApcTerAFXXsvW
vl2cVc1IN3V5IKee2Kj8EEPwL7rmd1GQQmqtdtBcd5IoaIEwne1StrXyMXksH9MPXDWnq2vlOWz/
s3y2MGsrYHTnCT/HeLa+919btL1Nd3LyF/IVA5CQZuT58qYrq3ixMEE1gdYfE7GVuEgwHIiUrAjC
KW8tv9Aib8BV53YCPCNyr5x3ZYeJ1J0GljyMpKIBEJiBrNt9MOxIY2M6V/DEB4o9pbc87XNLx/L5
nfatKlRCM8WCeCCuuOwIZN8MCrIszKf7CXe4BQWODbmhCXBhtwXTVf2oDk5CnCGzM654yNYer2en
mYNblNIYpxJmp5t63CuVbpsYLNTiPWeLN4r6i8FLZouTYp7mfsAMJFgGPPFr4edB4iBGvXQBT0tz
68p+YYtJfWYyjG1Rn22JDpgSIFiyU23dnl5/b8CTa5DJLpUs5wteB+gU8OQqgy0ujupNu8QB2Fv3
hyd+et+Qd6CDrACYgzoMyCa2LaHLeR3Jyiwj3kq+eKf4TeKqk5NCJS+0x48TgDOqvQC1gocG4560
dng0RUBouM9EFPrKnJ2LH8KEYg2X80Ia8EPUgDwaR3NPzdaP8o5bT2270PuSmeibAL1sVSksUY4U
6dTikGb7eFcc+L2O82v2jVWxkVfRk1lrQtii5GCWPx0nP9nlh25H71FdIOyNwPT5n3Urw6x3kw2x
A95apkyEXUxD3+MRP/Uth/KeiqcWOAKPG/k2QvqFPeZYmo3aQxwM9mhTUhts44gAa9MJbLLrX4a7
39jajYBzYZI5nW0+iGrawuSA4QjpRZDtObOp1cazDuNz3Dj1QxFw5SU4fsoKQmuNHAlaDbPRfRjU
h3Df++EbFR7nngjqh6zvnKEDhm4iprNNBbXLrXJJNeqnVJpVskPIM+fAqedfKuRMpwepj/Qx3uXP
huGVRzwm3o61W990ZZ9tNoCFZMrFBvY7tMfKtPFFQeEAYOmhvrFEts+QiiExIB4ESlX9oZAfB32q
bSNJvLaPdmWh2SrexG8vavNkrFfFeGoxC9MC3lMZpNAUUZN9+SXHbPrpweJWXlegddxQrbU1xkmz
sZwsZYS14tTsswPteDVevCOH0eZ6Jv27bm0mkz20wkxLDUQz57imOoVrifa0M4CsgUbZHaZzeZNC
26uTQLth6Yqsg8gVv2h1OWljOQXRgEGj2+hB2zpYjvJeOUAIKODpd2w648oUcxtp0rnvk0aXfZI9
LYb2zZr50rRbEUVZ2WBKmEkblTwazsvBo7kLAd7qUFWugGd5e3Jmt3O63hXGD7yMtNUywhTA+z4y
uQ/Uf3/vI2Xpo02MZLKL57j26o+x4Ga1rbrAtIH817E8qoRMvOZj9Bw6o1O6Yu0JqR1/NIVj/4kX
1zcqSstQVBndU6g/XcEo9KEbzFiqFH/uqwN6jaJdZp/MXBPdeuQNbG2l5bUt5mBGEUCPQlYqlHpY
PYh3KRo5y+BaVETH517kedaYg1lopU4mFSujzWHMeR9/aRKNDwm3ObxZ1gGJAswUxjiv50dVORVU
zFcqYCqjws5UVhKjo7S+0X1xpz8tvK3cOixrg4w/ZYYUxkDyYQrtLCH1stgTOMKo5hLW53MT1Vbg
gUwukM/Adl8Pqk7zXJcqqJNQbCS71DxQsVwLbH4KsJEOisWgrzxOFOeZZJzFKIpWVRuYBC2oHixu
8/lXFy6XgV+nlyzuIunfyEbX9SJZh1kwkWSasEihUx2m3j2i3dG4QOu4WOVSRGylRlMGufv5AILW
5jK24rGqLEqog/iG9ATLemAaIJHXigdSPUXglgZ1z6fbm7rlNXBP8F7pmnYNYi8A7RCNtAQfI1hz
cjN3s57jmFsBdm2B+Wq1atR1ZOSTr2m6Pcx/TUSHljqnptiKWeD+RbACwhT/Zz6UpCRE6xtV8Qvw
C8sm7tvEVU3fnGbeXXSrFISUN71w02EDdoSrt1K9IoBL+JFS9kGUpC9WCtrDdARYRr4femuvgnDm
mImSbUqjf/tr0e/P+uPaOHPGa8Aa2lxt0G2fKq8S1X1BnlQdIRPt2LgN7dvWtjplcLL3tTKXJtzN
SmnSW/Qh7dGjxShejDFrX+B2OLqhjdT4A0xp3WeO2a0wvTLLTnqhVdRVTQXy7l/VWicDsCh9oBmQ
jJ7Ccc9NjABI1fE4jzYu4hnjOp08ZBFAoL9k3NogdAebIhTTAy/jX/koxXCsDDGlmmzEQqEbwLz0
Bqg5rf416o3DGC5HKKFxmo1XfsKYYmq0rAafo15TeI32l1w+tdlH0kY2mNlifC/O17qKkYwtuuxV
PYhH0A7vhjgQMeTs0acuHcEBmojYVjAFuHVyssBVwGLMMSES8ERSaSlYcgch2uXlJ82IObHkOnUz
JphTlkX9EIPAEUJuiPxgMHSkF+lXUZ2bvhDU/r94rDubxMUB/qFeQ57lAWTyxoT4JSyh1+WLK/Tq
sZD/NNgzVphQXHR6FCfWAGhPO5X2oCr3MZF49BzXDVHGCnOgsixsI1kYRSTNCZwgYwDcw+fqGe9G
ePrU7cWTd6GBqaAeVdBtX7xKNdQyBCyg/AM6Y/AUXLpips6SnKAVDJ5o1ZXkvrMjIFP1YdL+ODJe
WrqihMYMiNhleCeRnsef1UvhtoG573YD+i0Ae4ZvwLzueEzb17dYxiiNm6uTNql6lCa0o689pC+G
vxypNDTMoeTyCofXP988aO+bqTDOUi/LFPcUO0NAszK37W5GW/nPv9cansUcNJLUUVwAvuOLbTbb
JBMeB3w1sNQpP24b2loLHRGilMHA3bOzQuOkQ5GhpVCNJPT08UlseYJ9W8F9bYGJgllSh8pSGaKf
da9JWdhmfcjFOxUTf7dXshmcMH0EqDuQbdBsYk6X1SyRIqgp8PSnszwZVawXHOWOUqD/1vzAVi5Z
G2TSVpppfa3VMDhkWWZX6XQ3J8lHHMBA7FIf4Lbg9gqvamB4uWaYIqilRVlGE+zSy7M4Syu9hL2s
TbwxXY7A5j7NUvNZaJLK1kLrWElAmN82+l+29R+rLIMMmiiDmJqwqkHyzWv25lfK7pgBMgIJ8ebA
H1a47qNcrpMlkyGi1qk9IGK4QIlUXj46NDKeiyRnuhf2c8xjUqB+cVE6MuaY49yWczkbBHA7zDBS
VedOArqHqhoXUrB4/QM/U29EYxXvXpDHlWgvky2sdHAcGJmiINtg7CFSD3LeuubAK9+uikVMra2t
MO45xCFJChUTPP3BDH4pNZunci9B9f3Pr4OMLbriVQA2sM5Q0HsKyiCP5tfUFxzjbjw1H+Tdb1jb
OHgXK2NCSl6YTTnNyGYA9XuTn5PDhI5Qe4d20MEy3JNpgQij+Y2X02tdKmad9Jet1tmMqlg0Pb6c
9BB9jR9NSI/PkaN+bV4wRecnjhKAACte7CS06QSdsUfA+/M+I/MjmOQga0tWJxDpRgNF/ql6ZWA5
TQP6AiAffJFbtNCowhyPi81moo4IEcYeTOpw1mNHHMBJwi8SlNeHx+Ih9sm30NcMQCBsCe8pvnzs
j1zf2jif7z9AE1kNMqUQ8g4zAYuvf9Dxtet7+kQlfSheZ7dEa4OX3bfCz4U9tpjAKE2MQRzoupBL
0a/f6bxthwI6rS2p4FNmh94sJV4SM8buJi1xIjDRafUjuPB4uZHGsOuP+G6GiXFQBtYbdcb51B6y
J+oyZ9mF5Izx/Y3Xy42cjy18N8ekYhKbTWWgEPTTk/AwizvJ3Gv+30EV5UztSD/7zgPKly9QwNtQ
JuqFcSYuao1K3si+VNFpTk8Gl0xro2i6WB4T7VQShlPR46PJH4SH7lHaRXeap9sUdDUEuc9HrvP2
kwl4S94XSQJ4jj/K2Z3WFw+YMj/NmRgUROIQfG/HVlplQEZBQvvrMsLVGljcQgkwYaMs7hVhOhT1
8kiyaJeB5ANZcn+7vNjeyn/MsdcFoc+msjRQf5po55ugSCwWZXfbxHWz5hwv320wB1pP+jTsMImI
5GRiELB2ykM72UrrZAF9d5YzB8NzpWKDNti7bZq3OubY1ZVURDP4eXxFfJ7NDDiir7cNbAfn96Ux
B21SDEFVB9DeT5kKj68xqpTaBuaQl2+9+K2fj5VAOGva9sV3k8wBq6BjIfcRvlg2iKexk0/gSzzi
dnJHhpHHtLZVfOKkvRtjTlphxPk4RBi5aT3lrOmZlI6614IQkav5KCh2yXOWqy4m4yzMUVPasTAX
BdcVssdAyHGAPNQA3oT0wGWc2dxIBWFSpOPjmPe5PGmYEA/TpYdzjI5FnPy1OUkg08TsCRptzvAz
wfuhh8beHa/bdo3CoEtcGWbqh36UqpHQ2ZvwrpFd62Gc7eLlF5uCvM9LsClOP+c+UDzMPPCknDZP
xMo2E16SWEjDTDJhuwF7bbL4IdB3t8/EbRPADV7uqypmICuTaXQG11JtDZj/TThBku7QVTr9ZxWQ
7b00IciQW9FDnAENSjOFHmMKc7TV4qtq5W5IOm8hvMl/3qKYSCJojdZCuAxuGUMZMtLsZflwe9u2
migrt8Bo1uWi5DBstXKBiXgPLJlXoF+ZO+13Kyh9a8+bpbuevb9wQrxPXFqTOtFsaxMDaOSE+/Id
8S1vuVfuBg89G1v8FjrRp9vr4+0gE0oEXQCGt7CgSi19C6fHOeJhKTYz58opmMghToUmCQROUQyp
N0WlPUYVHo7QJAUGXIKE7e310N97yweZ8FGDrBHyp1hP3Gr3g978NDvtc1xhNPW2HYW3cUy4gOx7
2rS5hXtkO54GVbirwpM4YDjVam0p/0oAjq3mzjHSJ0H5GmPSgHyQq1c1Ll09reyKpOBohRQkOKA0
qduBgMlRM/kV8+KuWT1Y8kMfhp80df60ROJ9hteGLCJ2X+YYhIM231jZyqBylrSdVlafiolCMrjT
mw5vG/AFG4JnDdqUlEuGfEsAou9oH5aHntxM1O8WWfSQOYaoq0oksiYV7ubYyu0mz2d7gpKW1xpi
7JTF8jop+X6Rp9m9/QU5H/B84VldWuPZ0IuxoIlGAf8gcM7hvDi3TVzPRVwe53NwWdlAFMdIAsH6
0lPvJTtpp+P5K3TkKZA/j6P9g/LZKJgIMPY1CMxHp5s4IZn3Tc9/vvoFAgjopJROtEb349cMSm+C
U3k4HRFu4onLv+Rwjvs5wK3s5YC9TRHyup/HqtMD1xzKtR0vugu5N97QJO8LMrFrmWq0aSFT6CcR
ccb5WQCrxe0PeLsYQel/GY5DrTJLEiN4VT0Y74oHSXzK52epKTi+uH27Xh0EJmyNci2WDUHYWuFa
2hq4FgJcC6/UuYb6M27JxC4wX4vSDIpw1Fj0uQpysEDUfUrAIAACvHxv+ro9PqI8R6kTeuKTAXkA
x3rktTA4ofp8eFauEg1NP+oTDoemnTqMuTWD147cthDHSVjaI7XPp1E26TF3THD2SCEQ2nlQu31i
Q4cndxO3/cZb2fU073mDQWGui7piXs0pErEuc73UFNytuv3y15li8F7ZSSVmOLrYoagXMu35KKLt
LX23y/pr23U5hKwRT5XHebpv6mMqP98+EtsmTAk9VAWYU1aqCURmqghGGSSJAYP+kAWUEbVnNbht
ZfurvVuhf77yjVQXauRVPKmqBqYjQstLrH8XGd9NMNEDqJpITQw8O46OCjpGiqH/rtrdq3CgY83c
/tl2YHw3x3ya2uj7vJh0KIwDpfe3xLj+klM0MiSf0x1tVMYeytgYouO727v5X8LLu3EmvAiDPMpS
fhbdBWzOOqeBv8OLuOMulZbEVzUYuOEozaVGWekuP15vEa0G7JPOVJsBpTgP96HfAwBCZ7h/A+RN
7xU37LETnu1CuryLUCP9m9bkWVLoljXmljPJbZz1prr4pQAxRYvIHljxvCzJwY+6s5Z0JzSpOyNc
Gr2vkWQHapdnUOW7EALsRA+CmLYi32U9LpSdX+uGt+Da0gAAAcU4R2rurWk8Zfgb4upbEX5aIC+Z
q746fxazws+kl0r/CVEYu8gVyHWlTiJGNlGgoxh9FJbcI0NOWYhstd5lmu6QWuQkqs3T//5pz+RW
q3OpGqX5a5g2h6UyMZwwOxXjZ467bqbdlRXmzhULUZuNdJazeSsaV/Eld9kTPJ6kn8CwRmZMDEE9
jcr8OPLTbdObp3RlmYk7zTymGqnxwhx1eqC2ZkAqdNO7zh5J5c1c7a/tg7myxwShEFT8Ud7CdVd5
Xxpc3P92/IO5ua0aGMdA+rohNNyqshgjCuAvlxtbFmq76VVHUl/C8eftXdzupawsMduYGhYe6kWc
kTmgwEvphbzRf6qehAQog992r9AZM35ps31dX1lmNlTr2z4EdQqKir8haPWPDKgHii0q7rT97XXy
NpT++fo0EFkNtQ5vIi0V3RCfB4j8WTNU4S2dY2mztQLEJfhLZYAjWaAn0DFRN5no31sRuMzEzB6E
10HZFSn669mD2HI+IP0+VzFuZY4tECmgqdNhDnz6di3F6K1wFsSzYF1uXZWlaacp1ELXuJbyJR95
fLxbQD3MOP6zZybT8UrmJi4Uughdnpx+/GSqz2n91kd+JkjoLX4Sy9Kd83+zLpBJAZqF4g9458t1
pR2BIGKF0nruIm8ZpH2i8jiyt59bVzaY09UVilmTDFWeEYE1wW7wpvo0hbYBpp76TnuSnjCad1+1
ttpDLgJznMOr6Io7Xhd/MxWsfgVz0pI8FM0egly+EsVejlDZTsCXNprzL87YygxzxipD6aKCbqgG
xrayK9wGeVI0QY+hclFam065ssWUSQR9o0ajVFaDj9D1Kp2oOovu6s/lXnOqL/x6fTOArAwy58yo
xMqUYyS6fvk4odNNIIce5LximvelmLOmkcGoGxFbaGYQLqnr0dOrBQJc6Dnc/lac/WPvWjU6pQOJ
8e6SlK86ZEIrhdd22+6ovO/Y+WysQq5m9NCwpA9x1rNgQXfUXj5rD79gpN2uycGTokfuEON1QvFE
0F/a1svtNW5nmNUvkJkTPutg76QD1CLqtn0bCJ55Ej5CTRZvnCTggvg2i+mVOSagkFHWJivBMYOC
/YfisXVKB4Pab6AIPMW79ACQ/+31cZzlzOm+3mBIO7fgAqUvxQOkwiN/1iU3HTltdZ4VJngYJINg
Cu13SMauEwynit96jBP/b0thQgd6qZMigw7eL7USFOzkIMWhb+kc7DRvKUzQAMCtbgfKGITe831Z
D4EyGs78xzqHcAEVzOVQnQfg93p+JuvSZUzCHoCTnfE8uMKbtosOg13tzGcjAKEpEEW8i9z2yt5N
Mp4OyABR4gY3ZHF+SHUoArcPUc57ON3ulawWxji4CXWTAbd8+pjZndK3zEtNO/zL+goG1u8W7uLd
j1KEjr3NE8baXJ0J+l+o64IH4VzDrhx9SfVQylIcrCGMjnJI3GYKn3qZhzejm3RVSq3MMCG+7k1p
qDG468/nUdL6C6XQKE/jHqz6Pq8g3Q5OK2tMqBdasUzTBC1RNUh2S32esirfKG9zWQMVhBbb7SP2
XwzqMrTnQL+D+/5lNExyVdBU4L+QMs0AYP5AeVJfstPkFd64A5frbXObCQbkX/+xxpxoCBKA6pU+
xhFR9YHst/li8dtu8W6COc49MhgZKGia1J+l9nimOS45vafNan61DMYnBCmeiw5K9T5ePfIotMPC
umvwAlHPP6a2PEbzt9vbRn/ztQ++r4nxinzU1GJA2kKZ0QWTiGZvdkLzBtxMECGB+uFta9vIkvfl
sQojUqT306TRHJ2Bwq//kLrTJ2t2hR/dz8mrnpYfcPzUHnmYPI5zWExjpog0PQd2AAXp3HxUF+Uh
F+Q/lKo4B+HVypiIaIyx1nUlvN0oPucKcCXpp6rgrYN3plggLDxCaRrKkkLJ0Kvapa/AU+6NkGFq
ghBTapxDTD//Dfew6MauIqGqKvMyamjpGsnoGeQgjnepeW8YGGyyvFT+oUpPtz1k0yAdeQdXPxLa
VRGXNmk80Edn2h5Xjnj+xAAVOXA5hDYbgxbm9KG2Im+pwWXJMIfx+VWlO/2/tD3frbFu3w2p1mvU
/8IfZL+45Ht2yMD5hmnTM+sYH15MM+PVd1sZZBxejOI5y0CY7Ufohx0S6w3vtf7ylO+Lij7vNei1
8l42NiPJyiRzALI8r0ohxhrLEKpBIkZbp8dJqz2SfTNjjlrg+a58a31MZRAPgyzE9IU2+kn2ojd/
oeO7rYtpOEqDyscTbrulBYYbTdev1fYGaQxrq0ToFw8hRJkAp4WENP/Re3sP382w0V+IiD7QPWza
SnPyGY9SNY54I+1EqTiauEXfPm3bdybr3SBd9+p856ZoECHBcaulbn6A1o7p5EJfO9oIGmNCedo1
JdW9eDKegDB4VayU2EZe4lU8qms7GlMVIn1ltK+B/3VSoYvtOI4OpVAH5VRzb3jbXv3Pr2WnOQtz
EpZZziTftEQ3NyqcoVH5WQih0y2yXUfW21CreDaRtZ1p9n+RYdhpMa59cs2JUptdTLxygW8abQzN
PFMOrvat7+tWbCkiLEX59Co6i5tpdtKAeiHydHf2jRq4gROCMnyRd9C2ktnaNlPpCG0/mlUC210v
nWQp/jJ0Ss5J1DwbTKlDjFLP6wU3WdQGAUjRdg1P7nbbAl4JJejAQKOYOcEAelra1MDztOVZgURF
N1X/ag3vFpjclSD0Lz3NyGT6FHbflSJzOadnqyCU0S//zxqYCrckDea0dNwiaTZOO6f5nHzojp2d
vGC4cx+91ZDMfOCmrq1TsLbKfP+QzGYVjXiI6HwKOyN4sw5PVABJ9XPwCOWfOKukfx8ba9f2GF9Q
q0EaQpqSlQfjbdo3DxW0/rrj8kSxwFptF19iUF/xqEN4/sGEwgJI1lRr4YGTEdpL9hYmX2+vi2eA
DX1tEhZqRh0QDeBGJAgmkvLX/2IDz1KX4bVoxwHzCqjmIw38ckTzJ4H8m1T4/nmuyAnLapaoXiJ9
rB491cm9nJKuga0HKl+T+jtUa7cdQhaZTD+B5UGuoXLhQxTnFTwJbtK7auGAFj99VWLQ5hLKZArx
5WIn+P/bhjJRoxiUqpIoE6MJfq4qa2wVXIi3TWyl+vV+Ur9ZhXZJgxDWmewSMyBBFgP3gmeIKD6U
texPvYGX09DG6v+nYAVtuEurRRMD1WdiT+f2S6zLTk364Pa6NnP9emFM3EinnAxFiGg1o4bJveSg
O/MryNu/RZVfHJMEI2AQjZocotoyXkEeY94P4PkNE0jwyNhiTheJi2KLat0mj5Y/PCde7lDJR9WP
UhsSHuqOC/S5HTFlkYklYZglY9yj2E8AsPFFr3VUSDqBnaHxFm9sPD4P7e3MgMnFy89J0OKGFhA+
pyGB3heceV3k58hynE/KMcOCJMO0roeMXqeF3YDH8DaARj2IYD93B0Js2S/9cYdXl9pyb9vlmWVu
F7moFAUG5LG66dnUHlPlM7c82Oz9rbz1fBNeHcMxiZsBWlS0ezR7bWuDjCUjLgaUvdaVfQPUzc8W
xHyCKuDOGdzODDL7UKdayWKFKS7ZUGMNqhfKL2s8qQ+ARu4IcG+RW3q393PzOiNDrxNXCxPFJDvU
Rtqx6YtwQltkpx6yI5jD7PmR8i01tr7jT+zJNEJfpXSIGpylIXH/ZU5iqYUkN+JS8iEVOkBUAoKN
4aQejLZ/lCctdayhBZFvGRhR+DXuANWchPkIQTDg9htyTCNon0Vq/jOao591UwJ4TGp3Gg0guKcm
0GogMKK850TI7U1SVR1SK2DLuZLlVfOK9EuBzyI96BgjhbM/GGiXFmfKe0hScZycBoWrPVqZY7Kc
ppQ1AHxw8hSdRBdFoLu0qi2WGmRN0GmZ+gqzVx1ezW77wmb6WZllMlxUK0k764hVff5DiANDCD3w
/50qMSj1n6QmjlBx3W+rGYI3hH92lkl5Wq+GclZgPhbzqs2ecpJr99Vs4yrvFtwRL+pbt/aVBpfV
wW7yqarDLpF8QRMKVyxzv8RVwMPMyMEE8xLoDmJOT3Uz76gm8JaowFRQelxa1MwoJhHBYwVg7Keo
MdzQinwA7lSbCEL079z0H2tsTAYcY2qSGiWK/GF2OrwC5o7hzQ8okfzUi1yV88a02RKU31d3xhGt
9nPpiAVdLtSYlQgZLjMBFbiIsYMRdCIK7sHV3DqVJfZulA4BukIzWJ01N0n4yWgzbK5+CHNgrGgA
RqWKJFCh72mGX9zEsCU7BnVsWj5awe9QH2x+WlwgLUj3qohjTCDTlKJRJ/rCNlQfhhoCjT/MbrRT
qCzfPpWbGW9lh6kgYqhQ9LKBRDvFH3WzcCWMt+FJ/raRTciXrKmWQqVRwZXFHA2V1NWkmTj7lHdP
Of2HVFC646eAzU68rAEwBLiuRKWzmEORpebUT6gGQbr3NL+C/jYHGW0UJPvkpbjvPnQBbq88ePmm
i6yMMoEmGuS+EQDf85VEwY01t0CKDZ4dzsfajNwrK8w2TlI3hCJtzuhL/EWAKmUqBNnHPFRSWxXE
l1TVeeMG2+7xvplMaQ2Zg2mswSnnE0xJ2Up8LBsoOpjDE8dBNmPnamWMu5fGYlgifcMDpW/vJLv+
LtxDygFKKdC+RAcAPcmjkQb6p9+A0lKHuIrbK9vMETCFsu6FAg4j7GgNrezKQKo8arXdk0MYOjw6
Nd5imbBdRqQMISgJ1YEIFHx5N33sREwA9R0mj9GUm11oeBKO63A+JAtTCUkrVoqOnhFS/DMIlA/d
aB6MkTczvjnMtzp97DPHko/xMhMchNHpPQtDrMnBgOjofkFbmeB5VC+9iUuvxlucfHnkx0INwbKJ
L4h5xZ/GW3LsP5YfwbAWVF+TxKVDPwCp7DguS//SG25zHjhZpadEsawBIiSSX4uUUTi0hSK1kxST
XFnh9JAvy+JjjWtS67bD5Fbd6237mwkC6vFgn7U2SCnJEhtaRQfXoN3c20ulO2EqtfZYVzsd2rW3
jW1u8MoYs8EAthpzARZMlIytq0BSKLbuF1V3b1vZThMrM0zoziA0LZgSCIauhMm4D0nbKzIhzCCC
D+1Kbb3IiUbyEStqoFG6zLFtDImbi99ur2jTiilDC9QCwy1gRJeOCTLFiaRahpMOkKL2MRf8LuMl
he1dMzX8z5Io2yZjJOrmVNf7lI4eXCbX3+Db2Syo322xDxUdSPtnKceC/tzW9l1uZYu5jEeZrndE
gTcU30G96ksvZuz3UCagw1t6FqQuFe+QIb2KSc0BIlPe77yPbQe01a9gXF8s4kENdfwKYWcG2W7Z
GR7kYcDtSd9AaDbixJVtl/nna+rMGRh60zTMlu6w8VyK3pC+jaF/2yu3L5yWbOA1WqdvPYwNEqVa
Yi7gufrFj7bSV1ecGGLrXFTV+W5wFSxXFpn6KIeYrdFKlFmrE0CVvQRhtzjzbGVurceKHScJqLp7
A8Q3teamrWhzVry5qyv79M9XwRrdpNIiVEiTyjA0UAwOogMlpipfQE7lNpiJEz8pPJ2A7RvMyipT
PS2d2ulCime9+FTss2NyWPc+uDT3m2dzZY2poSrICHcRRHD9vMcx0b06UV1tOcnD51T6MHW9raW7
RMkD84mzudRdbn1cpoBK81FCdQiX/eVOkoy+Uugqdwug2KLs/AYvHM8iE/JqgVTqsunAZ4t8B6Z/
IbtECE2ANNmCzuQVOWITWpmoqbjbG0PQWT8aeXAjMoCjubN1Gt0LvJLx2Oi2MvzaJuM9dSJ0fULp
9uidc9gLKgrT4DuIoY0d5RSjY2Vk8HhY302rkq7KGkSnVZ0VSFmG0Pj7+tTMb3WpFM4UTx9Q151i
LkZr61SqqMsA8oRIwhWN4ZLPoHwJY8mfFfHNtOKnJkUtk/Vxxzn/W9ezlSGWudCUodKQR2gLlqEX
dR9lgSfVvHnU1xaYZCVjbsoYM1igAaaDyAQkkcIdPQFqCDohnnDlZtJXNRCSY+ICusAsxbaUzGFZ
Wwhof07Tvzk6raF8gfgolWlmXQL/NU6LKdWBpdBUu9LIR9WIgZ1oo+Vey7VPIAEaDtqifTU08pBq
xqs8Rge5yZ6LXDsI2bSbcNTscq6f+q71R6gZPJZF/V0QdcuWq9Rvs4E4fRjLnK++mefAAaoCCQWw
LYS0L6O+OACUB2AZPgrtd+egDSoDed95huD9HoJhs1pYWWR7ZGUo9ng473SoEkb37VcdHD7d0fCS
/fBzPBEv8gXeK+lW1F9bZBzPVPPeTI0KGlXDpTrE70zRc9cnX+5ojin6fig7CaMIYDs/oQnm5pAU
xRT7iXIO4gXhX6AP18tjShXMdgsF7KH8Un6UoACJO79QPt1OYFv38bUNpjhZ4n5K0WMFr2mNxuY0
O4UFDU8QcioLVH4lzoo2j+7aHFOLmNEodwSB11f0fXOiU56mm/eQh5n3/OHArRBr6DokzGRA6DGg
dfnB8N8QYqcRPI3x6GYZFUfOg0UanNtbuBVg12aYEmAcOyPDfDBOmoreN3C9YxCD3oFzoK8Wo9DP
gDdkMN8j+F3VrXNXEAiUpEGlRnaUaD4Jny2tCG6v5codqBUAoJD8RA1FMrNlnTlLY9SKadBLkduk
qPGhE9Y0GHGsJ9C08J5/rhIuzIHH19RQjuOrs4uS0gHqgCTKAlIqH8BI76YdmNugNP0DOHpeIjyz
6F0UMtQIyNNFbCOyrs44nzF1c15kSxoMfvKUHfu79K6G7Lnl1rsZalr5jpKOqWD3t+4rkBmaVGTH
8NTvtOKAssDyO7iLzR1Y/Sam0OlQy/WKKqQBeJkcBHMbvMn59FfS8UjraXS6tXj2yxbi/5H2Xct1
41yzT8Qq5nALpp2Uo3XDsiybOWc+/d+QzzeiIJ4Nj+duqjyltQECCyv06jbyKA1jn8KawLl+h3Gt
Jwp4VI8WJMT258/RlzvBbDVzJ/IwFTFwHEMdvG2dCOLdAI1yLoT6JRBmbDAv3BJnnZpYS+ApGXLh
2SSANnpiGNR2JkAAvUmOoqhcWXH6gP8NQmlT/9yLzQ4ez2kwUW6mhSNgqh0jvSREoGLU7UUQCzeB
NeskNiaDoPab2ykokkiD8McpzeG50maSpLrTFcYeQ7NevDR+I8yk66C2Vs4knLoDlGojAt1Lw+uT
CcxPgqfiAo1jeFLGCmFr5pzf6/f65ZlPy/IhDG3Y9WM+pv7yY3J0e+zhUsE2RYL79hudvIZ8rCeD
aukheKLsJ/AfIq9f9SVHwLfQJFOWENCqhmkwT5U6TmMYhUnqY0gT7JLVaXQzpLbPsTsd52/5iTa9
S8pCpD2Uwx9IBG+dt7V9+u+rHDfswqgtkyz1Q+s6HS6S8d+TZTErZJyHXkl5IBtd4ouH6O23prhy
q/kGhM1o7YUrMvEltmHsMY6hFpoy1AWsSDxoXoPbCsiJbfkqxKGih/MHaMsHrTePcQ1J0oNyS4sg
HI7J73a5X8qfpnUr1RwzX9EfdEmyJpqmZSGeZkNScLarppygfCX7lBGluYKayt7cU9FCAG490MQ5
MYqRvOuxuZMfZtm4FMjjBuWXFI/MPjjUBzxk4cuwM9/QYUEGSyQbcP0n41pwTNdIiHDd/Ux4znfz
eK5+AhOo5l2gqWqdxX6yB/o7RSieiMR4kG4blMwxOjUfUd8rEvf8d6VHkvULq/1m0TbxJARzaeJS
lk1pd8CvArytd5yrz1sac/PHsEznuspRk6xBhF1CoTv3zi/ja375+dy8B+ary60b2dCJ3QLnckMZ
zqF590q1UnWvwYg2D4j9VZ5EEQ0ViAIwL1gqCKmZ2xDLmL6VAzX2o718WJwR4LLppGASYbARpoKU
1LqZHaomxgPHfk0w3i3THrGsQ6yKna3LwQK8QOAyxpUXrsCCKrvLjpJZtPhPT8Ix4Ytgb3w9AxcA
5gws9otaxNgvkBOLYHIyodZkafaQPP77rwcTKM8j5IJioMmcfQjXoKirdrFPNdLCxFYg47scRmd8
a3ATUUT+j/ZoILQ6LZqmxW2c4vt1TgypZHhPuJn76QBI1GDLOx5ye3sHP5bHnP++TOUKNIqxr8yd
27QzAXzcPr8klUZLzEX+tIX0N6yWNAWRCn1ZLEmJDcULp8nwgz53Rd1oDpkx4VaHGYiAshAYhgHw
TzO7UjWEr9BwyOJ5JnKdHYTZ/FHIymWaLS9Bad2FUufnvUxTFbCxmbkdjQKmLSAIrsT7aMguQGxO
xKG+mIrkTqb9RWkgrWAdofvpSnJ0Mcjiz1rPW8iYYTbTmt1+mXaQDyKRBCr8DrT0enCtJeW90CM1
0kvAOWTDzbXm1/nd2fBywOXgCIFDGJeGrdDEAfj6UAHB5gSHOL9ulheJR17CM8Ecqb4PSrGXdVxM
VJcFPSQKaFLGWeIc3Y2j9GklzFGaQApaNhJWIk4XEUieUqPgWPiaf6PtAagslChAaq4CJPj5JFWd
OI+RYeC+e8Mph27acFgQmtE2MTeC2VrOyhZLat4YVtN1tYDl+Pljsf/NnWA8hHvjhg41mJc6573b
CjDWq1MYV4NTXORWAYsV+JxrPK2USTpzSnsgORgjJac9BRiTE/YDtw2/EUN9Ms0ckUFWUARYzBiZ
LIiIZNs4Ltjf4s66pHrXYucChQ3DvOCG90FZer7WAOV5MpkW+D4lr3ovvBaXoR07/FnAr+gienjg
xzVZUgG7YwGm+SKhdQzFS6947hz90EMLT7kMdqce2F1a33vjNZHoU8v4PRiE7iS0ukTpS8KuWksY
6cAT+UaE4bTEbbSHBn5llIhedZzDs/UBQT8OvBkKRkAVUB+w8rHSPCXxvAzIjyfwqVftTRVU9lTN
vhjVznmP9RW0j41c26K/ZWWrGQqjyPQRtkq9e9MEK/GNue4PRjfmbipOO4jGEkGUocGWVHs9mPwl
1PcoXmF+S3wQimGPUWcvNOL7bJITB7SUBxjkBHZfx+GYX8kEQigTRW1Bw5HOkZ7r78spq4gKKjoM
nRr2+INKEZmD3+7lHQ9RthXxIS6QTR2DmYphsXKdpdxikLjuYz+sEX6FOyq72JGyJNGt6DT+X7zh
JlpYIJ+HbKepsASGw1Sl0iQuCPna3pHGxkHX5/wn33xBPiywKfocgfF1FrCgqtOIhA4ajrudmS3v
ZNEngr0xq5UYjAc006GW5xKRAg1bk2vjOB2LneKjVXbokKUab+eXtf2hVuti3F6jo9ghl0XsW21Y
H/QSXP2KVe2srGrsJZqvKBeyJfd3bR8/xtZeSKrXUUw7zrJVzqqZh1PsJ6jIQk7ZH9OnoHkpuofz
y+T9ffrvq/s6DImp91oe+30k2KP5YFSv5w1slE/WB9BgnE+pgsWumurfxTlKMaQg0ecPsGzlNogw
IIGI2i7SDLYirhlDUBd9lCAWb/ZVRcSfIF/BaFmvOhaQJBNeqVl2y8oxQwgwRgde647n0BnHN4tt
B/qZNva1H3OuXcWV7KnddRzJbjD+PL+lW98MGFhRxrWGtsQ7n/vqm8nVPA+xjAcZXPBuMj8UGjdf
217Nhwnmq8VGB87yJUz8+DHbz+D7Tg9i4ohv85VyGxSoI8dvEEjfFwWopHfnV7eVK+Jp/LDN7OSQ
oyCvhgFOzEv+fXEwIAjrFqbl+8gVnRTPf8bLQjYuGZInsBFpyoZQh1XV0ZSLsDiIl1U8kqoSeNHp
1jXQdBnEJTiaGL5g7nFpYnbYimQNXX/1EJl7sKhqXuqae+lGuNAOpuT036jUfe4AxsznMqffi3We
GrR+AFhDvmqxzY+gs5aqzdPEz7tXhBrT2NtSwuMH2vLQSLbxvCmoLmA26LMvqZopRXs4S3woWpq5
Wy8uwlKMeHXIo4io2ILmDeCHP39cti7D2ihzUo1hELsqrhM/G+J+B5yDaZcpV3uSZ4U5k6NQRIIs
5uivzKnhCWkN35IKPMwfzwoTlkA5VkH0hOApHMfLWuruQxTdOSdx04apIGjHdAnFaHz+SMpU5Hkx
woZWDaQwvhUzL6f/qieB6Aq9PB0WLMjNssVQtPiGshlRN2jd/tE8VF7kVU/FMb+Rjhqmb9F6yg/z
ZebJwLc7mh9ej3v5GFwmB+GAiRPPOmGis7L7K+Ea+Siv87zpXla/jq2Zpk1VqBEt2swH5G127Vd3
wq15QgEF84f9a/bCyxa3mhjr/XhPdFb+Wojkbg4qPA2UPB3kYzSXiV4jzKV3TxXkh7RD6YjovTjK
CCZl3H6uO9+8/h9fhC2X5r1SaFWHX6AAh6MT/VC9QQ4INMToYIEMLSD9PvuDEtym01uZZZxeB4aV
FsIJ/3v7B1Q2ocbFjam3Hqv1F6VHfrW/ppgKpa7DTCSXTj7MTkTZmuq7Vr8VC467+Qo++Xy43zPJ
lbE6s9RqGrGVnTM4NZTv7YWo18pNcZu56V3G1SLejEPXq2NcD9xMEGg9zqt605xS5AvhT/FKuJA9
SOt9480wcK0xLiipi25SO+ylfoOzCsJzuO9d7eT7yZ+PvGSIezOYXqoVVwLyX1h738yFoEeMujQm
Zw/QA/89Ozu5zUKGhcjAblQk5WNYN1+t1SGlh3j1QavG7AsZI3Bonc+ubqeHQSQ6euUCZJHQNIkO
vMLGV+DV5yPEDm30hjSiqgmLrQsMKfZ42ncn7QrMBF79U8BwuYSZHFs/aiivBITqaWcXXFgppXL4
EhF8LJud6NCMsIaUBH6EeOj2lCFIJYsd7TpuBsq7Me+A8NUGJwGkya0BB1j0wTqOmjVWjDq5rzUE
rDjOH8DZt9+4fx6g9w+wsgh0UR0PCl2bH1/OLu2rJE6z638MLuBMmBHljWBzHB3LNNrpXS5PBj1D
VWKH0s2oyPZiXYTFbZpCZCu0bi0Adc8HPtx9ZSIfZShjwFiQeGMibie8Rl5qd+7spPt+T0GkoNM/
b/Arcp85t4wninRdEATaD3i/KZgWaZzfmivKrsek8ff+Am2yDiQF2qGVSP2WhR7uj8v1GpwbKzM+
CkxNEoifqEf0Az9FJ6m7A8OxEx7iByrvJNkd5CeEXxjJGMEQEWGIFX0Ebn2ArvbcBWJ8V1YbiCSo
p0wfMbyA+bLlOL2ikbefDpKt2dnB+BZDG9g5/xF44Qtb5g7MucsTbYp98+ICwJ39sqt2qFx9p5Ib
ofNXdefV68NWuqdWDeuyeI9d5EN1L7sa1mmiVWj49T7Z1Z5I5h3XKg1Cz+wtW+2WTcjuNfRod894
ZC8ziHepbwr1F6lnvXF2VOYYo/++8hZaJue9HqBCMUJlWsCDHh/QUIc3FE9/UKfgHF42EayKERzg
Fja0+qHdWT+obyr9wMtGKCR1fzCjwfGFbLEg1+ZiMKn3NbX7wrzXTZ5wIeceKIwbAg+n3usg+PJb
wa0U8VUd/XAGfiTgNiI4UazC+J+gjy29p6GXfKPszYvkPt0VDvQ7b5udcmP57TUfZ8lzsmziHA1V
AP2jmfqaeJd5w5MsgNKXyhhGOREJeGiF/xhhKqxj6aAdL6j0PGIqSrVTN/+JphZigdAuDv1O5hXD
edvKBEBg+UCLUce2Pj9CjqW5VyhY8O23oNv34aGwubEH58apDM2UrA16CpaO2Kfy7gtwDy0QibEt
HXRPPLYcYC7nfLIJb6inGPRqk8RXFQuhx1jhSShVRzBn9OgtgzsywLngKuNOjEopolTBduaPFNJR
2zXyXfBbzRAha1KcGB6sg7dA+oNW/qsbzHkuTCxQXHaQ7SXpUkEPLCNSofNKc5xMS6XOZmUKkt9B
pORYW/AyP1aehol7L7zoPXCcuJ1fOuk1ehhwYhYPDs/bVMbJaONS9PL8+8lvCKhNdpbbuOV+PGEg
FwEdb083O0Srd09lfE2kFN1SWzBIp3RG1I9B9ARV9eBUKzbo0dDxHJ8mnzoAXrLOcdgqE90E+JKG
JeP6V+WLkD1nhWxzHjzegWEcjKWDkbHUQSCv+opEZluu7ZZgYt3W99Wv+JTui8vmNvV4dRCeL1UZ
RyPHs1oLtPICoWyoabkC0AYhgcjoZJd7yY0OKPcMPBVVnlV2SKheYkWtWuznb2eDfB2az6G/0B7f
btxxJzc2nZslSqIFqNNXfRs5qOJZTOgqL4q95kmYLBWvKM8r+sgOl6Ns03mvrDHfMu8judBoOFFK
IOwj4/fmW30huJ0L5C66fVNGkNMhNOTGoZspz8ow8zEtPQSoQ8cyRV+cbaEgkwcM1LG7Uk6pWz5Y
oL1a8D4XYCz7I0QZZ5tZSRxB6GKI1qOxSWkEh3swx+xpBiuewOzPRV5t3smPxbJAL9BzCLmmYbF1
/0Npfow95w3evJGrv8+8GWqmT0aW4e8vMaiqRXM+lp2W2WY1eO1ice4/58iYzHuhBG0TyiU9oNJF
Mp065SZR/uN6mHdCrkc9szKcyqnBgPzLXFq7rLfsoMm8876McwpZaIMJUdjfpRTVpyCcYde47Z5f
w+B9f+Y1aKpeSrMJMa5VXRSC5Cd5w1kIzwLj9cU5EZc6w3Eul9oF9N7NeNTo245wdcgYV7GkkywL
BaIuemNQZUPUJVyaTgZFscJtfv6du1/ZYzyENIQQMmxxzqgAeHisrqATfWu9VN9DWyT96/Lt/FGQ
6e//kjR+2GNJy4N2XvS4Ro8rOdWPwPBcCkfpSr2pH63QUe5aN72kHbdcJTR9NeMHA2R1qJlkYPRA
WYhyXdW78z9pO1lf/SSm2QIFeRMUG7gH1m4CBw0eg8gJvOWg2HeAY3MjwffexbktYPwIMI5AgEiw
l+ynE70OGelwIeTdXwzBmGhn/++RY6eboApXZBhSiX0gdjDUBE3t8Z6zdxyfyFL5S60lKWMIExop
9vpBAdattGNghr89CRAYpX3gvwq9VqtioszWWKyyKlOcWFCCLdliy+VAOMvarLuubDCuJG6CpJfp
JypC3zSinQ75TDl6ldIUspkPgXQdQHWvTnkCQpv4iPUXYxzM1EuRFpmwG1zoC1gb9YPklBBVERCd
AAGL4ujyK32rveaCW6/brOaslsw4Hs0woBxTwvHQ+awmIvMD5nXt8ZYqsi++fkWBi6ljJST9ph/j
K2vP+64812cxrqgV5lhRFpyl0U4vu712HFCmzAlomqgcGjKWOzPn3f3zAQpAcZ9zpU5otbAMUajT
yODQJHfuoVgOwRy0Ugbd5gG9OL4GTfjP9pBzam2Cwjd2GTUz9ExOlTccgdgeXFoRlUp73Cl7zmk+
/2lNllpZqodZrGp82uE3t7ezvIp7ysMov/IWuJl7/nOKTJEJW7JkDpZYhHvvoOZViK+SkpIoD4ne
P9Xzj/PrOv8amyL991WeGyuanAj0vFRRble1QbrU/28WGFcTDJkVVrRnaUJ5t+p+tAmHZ0I+7z+B
jfq8hiybm7TIsQb9onfNgwqNC5JeCHZ4GH201uhJHEChnDu0bqzsZQf4QLuEiLhxLb39t8Uyvgez
jAZmaXqgT6bA1vLF6eeYE3GeD2pNljJZa6tCzGhPAHG6Hc4GNBWVfW155xfCs8L6kdaq8zKGlXjs
iKY8KPnOqGTnvBHeTWYRCtWQWlGgwIp6o/U2rQCmD6nde8KN4AMqQf5CAJN2dj7uFotQGLpBkcr3
ymon+Vp3nBtgcDPOieRsHgtCiKpllFoJQfQYhyQ3TkmNOU6Rx4jH8fUYOfp87vOunAqIDgHfgfKp
npH+wrzW72gCnoDmvbvgAZC2W+arzWOcBdIcjLZTeMd8yC8VtKGy4+wF5HdIyWP53S5MrawxjmOy
iiTRKc5wtIt92YK03smcPcUQD644EONXtmtuYo/7hHKes/cBhZVLVMVpUgpa1mzdCVVpQKUxUa65
s1cA9sDNVbatKZoKfgMZmDlmlYtYz8WkYdwBbADmQdkNO7irEjLd7yzh0YEXqdNvxAbOOsh2wTFt
bkgSQvQ4KQ2zSvwwSwH/w0TvwgOIbh3/tQm65NUG9n3Rx4GAqlstLd/zJtkvGuxEIhdquOX4dUhR
gTdO2VADlLK8VHRagJIksvwAve0RgKNXjEch1cl+Sb/UU+Vb17yiPnV9X3fwwyoT5JnTAP2BRaKp
R3Bo/dRXqOIQHzKydTLWq2NcMFRto76OkSirmLQd0aZzCqe4qv38IrWBhr1M92FJkkvZmXfKt/EA
DtXY4611c1xk9SNYBIcWhv8PVT9KBTEbazdrkzN2kBNqRuM5qyCX1Y1HsJFfWHlZE2nJ9qE+7cOx
OAWWG9e81hjnk7NgjqyoZ9Ucsfm51UZut7S/VFUDgrCFfsA0cAfGN44y4LmUMghEvKbEzjBgqqXt
pQm383eHqrWLch+hgROhHW2bpHCFfQbwyr/WGlTET2YZR6s1StikIXhCLKh24Mmy2+7KSA5jcNMa
gt2kj+ff4e1VAi6rADELnnsmoG5AqtEJOcbi53iC9vS93mAaMbs5b2SLucPUQfVkUqKsr8wdUi3o
1WDhuWrAMNXeThHpL8sby6t9YQDftwOeiQMFBgdH+ZTdoD3WEdmp7zE349JkzQJwr7J5b9rG0j/9
KHreVr4qDyC0VS06emZieWHpqES2iiM1i3t+8ZtmQFoCvkIJ00ksZh9/eLYgfwlYcGCNRGz6XZ9I
F1p9/e/NGKCKwgi+jClKdrjLABobLFRgfqnFm8w4jL3b8Sjpt7zf2gTj/ZYoyAxLGHFWDtOpR+Gl
96pLlYt03HQ8azuM9+v73ITUGiJpDC55UBkGy2kPX9s1pNGJQWFjKca3xRcQYZzfw82g1ECQqOEz
gSuPvfNzOwhlVhTJezob7+qUdFdUOyy61L3ksDwI17wWwzuOh31SDBOIdc3QRIwh0+OzOoWLUE6q
1MS/cXIxVCagsLgzKJe0E/wyjsF+QG470PYRxhCd3HtHywGWQuV8uB3IrQhh/WOYKyGDw3bBXABN
58vHIriik1u0rVsmp+57f99d8EH7m0DBtU0mb2p1DABrMRye9EO2FSe9RVofqCTIMKBo7uuEKP7k
Us2DwsX7M2SYkybxM8YybnjJ92ZlEYPahqjomK6V2W9RzXpuxA3uEJrbz3nQPydmcAdwxHNo6Yd2
iPZJZThmaTrJkvxFMr42zex8L3WLlMlm4iu1Rtrwp1C0nMO9iUNdm2A2uu41fR5TFP7CjIj27BZO
6RdX/SXFDSJjRpu5c/HcXGlAYMQet4lHV/DloK82l/EestAoTR8j+uwc0KQX96BIcOQHaacDHd/n
NE8fwcP2N4SbyPtMSTdNRNqSDgqTzzdMTWrFyuYZhn8Ue4plhrotKqwjwuw/0tzczJVMcF7IhopK
tMbCaSooIpZzLNMpLQq2jV2zIhjscSRoGgn3/57Mm65vZY7Z2DRoUsUExbUfSY5BJke8CKHeFEqQ
b5r34o7nsbjLY9yz3qUCyJDou+mPwEdMx8GePQ3K343/B0PLW8dmtToWRhPWzQxCuiZ5D8Oa+ai6
GK+1u+Jo+Oop9QJXfOlu+F2GLU+4NsvERXJt1Es7gmssBYmxfLJQuea8NfS6sfcBExMSxrFlAyxq
jIV0gQJuqrXp+8KEK/AFLE7lJQ4GRgZotuX3AbEeQdN8Je05lmlx4Jxlmn2snpw8ANWeKGNtqo/K
RGTu8NK9u3lU6XPNrQBN93j18c39xMQbhBcRlX/h/NSG2BizCUxxud66qlDjVcc94ezp5lmBzKhC
CYokzB1/XliTjGkj6VXq13HQQA+u38vh9BS2BeSYeUTUW2EdmAktdIeojDoLURXTKI7USU38IDlE
4/OYX5nKK+dDbW7ahw0WlyrEUSIHYw2g5omODBReUhAJZaVnWuqRHXEnCYQ7xbf5TqxWxuJSMc2u
LpGKlQ1et48v0xyjNCpGiLrXYCSWuxzeJS0L0t3G17IjP9VP55e9+RVXq2aOZwhKm05oMFPfd8D8
9jIJpW9tKNti3bj/3hKSOw1pHkiDdfa9N9tODEq9CjwhFHZxVHiZJd60SkSshIPP26S2WJuii17d
uRLfURMzjTZJi/2CtmVpq9dAzdvTDR3ER7f4qCc2D+G1dUjXVpknP467prUgdO2nve5Ipgk5ospp
wFd+fh+3zUAiB0kGmGrZRqlWa9pUqHAoSX4D2VsyKxkxNU4SuXkuLYyv/s8KvS2rLezbWLDMPkZ0
dkovI5mALNztoekOZOziUw4L6xa8Bu/3IpbQeLa4Usdb93H9C+g+rH7BqFtWboDWHyGMaGdv9W3g
937uU9ijkAKBFHs9LyXhmWTOTWRlPQhREJKK80KkuSdlzbkE71Bb9jlYr4o5JHUYTWVrIj5qgnQ/
RbINyo7I0QwJYqEBIiYlQuIVaRqpe9UNW8tuotIdQvNKnPW7CaRBjZo7emLth1byazX3urY4LIu8
L8bFLoP6KIBazJ7j4ITqmSsp/fMQZSIpEsEGQ8ipV60nIQAVRtKMJNSamLRmd70g6rYa/bKN5Evd
DHiEbjQmYtaMKstH2YPxMZPYJhhelzFNd0of1YZYz9E3lCJ+cwJDtkcmys3oTI8NCs98nfuNj/rJ
OlO9V+cl61V6LRuhuR2j2Vswp6wM43HU9FdtFoDZ6AdblyFPaYCbqVE8pVhOuh5fgZSPB23n3ism
fiziKoBuOO7VgBmSZ+EKLFT9y+JhrBlDApaLWc3FTk9S4Q4zoUIVIr/euYUXWB9BJqQcqnbJshTo
3rohyb7aY5oWhAbTUbCzCLY1kFEc+hPljTcvrVPwkCTOeQ+2WXP45xdImI//fLXLrhfHzMAmUChs
uFuQHLjhQXWKx8alPqW5EPbcCuvGKUQhHtV/PD0WPh1z8yRLk7RJBwGB9s451CIRm161XfyClsCp
2A0YdGrs+alcnIXnsrcfpJVt5qvjd3WK2rc4g05zouqr3T6CSJuX+o07uWEGALACujVeHMhbMvOl
lbaB4QFFXHFRiGkYxxI81Utyrxell9TdVZDyBNw2H6d/FopP+/nLCq1QqBBrBPEyqGyL+hHCkWQc
RptzgKjHYDzK6ltCGPGzGalMhCQEayzeBqr4nAH20RxrpwZQL/R4893vte5z1hj/pViLYnTK+0tE
J1iVY9sSDdF7SDJPuOxHlItmB/flJYhJE9PwYofwgtdQ2uzTfRxgEOx/XjRYjEotrN8XPWCqCOPW
jnCpQdvwNcWMWj4Qxa38BEwMdv56fr/p1Ti3AdTFrp7iNI9DK5WwAXJReOkcgek5WHZxMCAAQcio
QXyAnLe4yfq0Xizz+stlPxdtjXeSKvqUh9KfJDd+0Uei7zW/ueyvyzvM0b41QNiJvqLxDtjGo/Hp
gDGRAHTXFa0uwTStXugaSd6a69SNQ7sViIzStUz6iEQ3SKveOMvm2WWcVJVJ4lxG+MaUI6W1hbvJ
MbzSp+NIo5OD1d7lFeapDzj3bRnXJKkBpvgt1JkplOp3l42WTniuiLcwxhVZYhRBjAVmxEz/2Qrp
XVLpnJEOjgkW5NAEDcA8DU6pNNXQBkFVlTeqz9krFtRgZbkU1h28W5+ljllBkyiwiBkjym8XUqSy
LS+Fa/UvnENBvdnXT2TqaDYoCkRqmbvQ6t0S1wptG72PE9ISor7/TXzQ787b2t7DD1PMua/qcurC
Aab0srsGAfoxrMr78ya23SlKBmDApj1ldl5RXLpKyQcj8c0XqyCDB4bx+xbko3DjuS886teW26Py
3g4kBVU5RuL+oNC1+U6tfgPdh5VHm9suKWUEgphVD3cUuEiFiKacyPedG+0wqfIQ3Crfzi9804uu
bDKfsU+LopksuLQymVyoyJFYC+1U/6GBdlXQ/PPGtrorwHRAlQD8VRtaLGE6BhlK779jLIrNRssR
bLKgIRjcDKfVRQrBy9k2dnXdTmUxFrkUCWqmlKnfpqmzNNFBxUhjOU4uZ20bz/8nO8wpHfSpMOcc
J2g8LCXm/yUw/1bu+/R/Y//BdOHGvf9kj/HKWpQs8miAWjH91R96V3Qxj6KS5irxStuy++fwntIO
RDfTBb9ntfXsfzLOOOi4i7JKXJC/QPlT9ns3+RaiJHsPwUwc2cEuanv4lZWgluAPqWwhnz7ZZrx2
E0TLqILwz2+ee5c+D1XtB2Ad92UnOpi3Msjxb89/2w0HtLbIzlaBOyOBbAyqG5mhkND8ofc/zxvg
fEuNCR0DSVUHXcDNH5pnTI2SUfhhgn2/RrVPnkAONMikk5/O29yq4n9aFT3QK3cDPACGMXS03Shy
16zt3A32yw0VfSp7oEm4XYONFwP2PjJu1r3FejRpJV7bUC6cCNDvRk92SlPY2SzbWnlr1Y9jWLtt
K9hWGjvnV7vh5z4ZZ/wcJAOzcsion8vnqzTDQyzogd0FkHMWMj+eFZ5807bb+Vgt4w5KQR2hOIBH
S9EfWxDVh8G+HVPOqnhGGB+QhsKklwWuYREOUG0wbLQlkcSbHDNbbdFPu8dc9zDWM9CoYPfEQ40Y
v71odjPY29MrHiJuqxTxyRJzuWUoLZaDpYLC6aq4n+7GB6vFMwiOw/Hht4BC81hfNy/dT6PzIjd7
4I2J08/ChDVr++x0TTXLQ9NbMVpptLCY1wTyqyTFu1gG/vkTuYVc/mSKufRKB9mcSocpyo8jXUnX
NOqId+IvGnSY31JbeGhP6WmBeAmg7WiM2uGdQlH8HjeL2367/jmsFuMKgiE3Umi7fpQhltfQt94d
aubzGF04h5atFSP1H/WRbrEF3iFDezHnp0TjOLctEpdPm8s4m3YEvXolommYnSxQ8iFsc3NkTej6
1iURIMRR7yFYBVkVYSe8pVf9/k/kV6mRc4eJcToFcCaVEdeBN0epU4JC2hA5XQXeXjJeZpLyyRoN
dGpawCTUArwwSuUa1uP5o/r/eXI/zgfrZ9KuW2QNn2y040sZUXGNIaXiSScmSXYyl8vgPWc5t3GM
v5GXsTZiai9DpwTZva9emQQ1aLBi6xxEPe/CMw5HVQU1kvCVUF7f6SrOhTSSQUjsmD+bdP4BtNg6
VBbNWRr1KDkn++FEh5IGyJcsdn6dHXiZ7fYXU5CZWUAWKSCK//y4a6NSt7kKksrRsN/nkXrUhSh4
MUl3orNc8EelN4/ih0U2SKqtYm6KAIMrUmvaWdnZtfaoibxofqtqifbuPwtjQyWtCLNwzHDi0f9Z
wMykEzzduk0BDx0JM3A0BKQG2oJqFP0NguWTccZPhqnZiLWuUa8Sf6c08ZTXZoGssu78yCMMllAZ
QYO75s3wEIgkSq/4Tvz/+WOOHRh/FwstoMFr9uJELMDuA0JZhic7ugQkLrTrq+oieI1a5FDzbvh2
/v5v+rGVfeY66mbWBnMP9YS+Br2HMD3EqsC5hvRPfLnxKxPMeQ0X3TDqAGNkfffQDDUJwV0S521C
utJ8WHIgGi2N59U2X70Pm++xyCoABnW5MPYJstGOomYGUnm5jwEUZ3icLvn3g/MRWfCyMUp9Wmoz
iOKvoCC0a46aL7l/cPM3dxKwI82AbAcQT2xFthOTNpEREzZOhTJo5Axvsu6Ni1t5wT5EbR+k9PkP
CYQtipOUfufzyjXbWf7qFzBvLyYCZSuBepvfgMN4L+LVQ6aPoVa/gF4FuI2jGbeE6/E2/c/KKvPY
ppUg68EAq6MNrg+orFd3ORJhOncJ6QE3Bp2y4J2/FzyT9G1ZHSBJXNJIrhHjh1l7XBLpsQ5SB2Ed
b9hn8+islsY8v3TysAaV/0c5tHH/hGB0O6tf2WHueSWAPDpvAdCj2FPZxkf7qTwpJokgF0DzQsVV
c1smhb8Y7vmd3Oq+WeLKNHP/y0AoJYin4KXHzKyKMsJ0jG9EUFMCWfZex3gpA0fi9cA4d0VnOkOJ
EEtLR9v5MyZl1eIRDJluI7S2lV8mJoo4vcip4dMv9cXNfSxTZ2L+Xh0QZS8Wyoz5cRmf83AiIAcl
Eupg4hByjG1n+CtrzHPVyqJapQ1IoynkZLyMD8st5Q1Ec3kHJQGH8wk33enKGuN4pklvBk1Bm0DY
VXvZBb2cLfmGj3IisNq8JOIdmfN1Jw1grwwTryLrTqGzpU0GMggUbEV7cbo740mFqR0iU1/fi9BN
AgIFN/937a36YX0rC6LoJAGRHy9r3fYDH7+F2WehmDOIC8HlGmPwq1aCayEcXMjI+n+1wx92mB2u
raGO6hZPiOpbz4DfH1XwHgjg00tcPv5xq9sFqXgIDWBegyrfMVdympIaPVmFhqsNqFPTl/rWwPZG
XnMsfjVHxafz1tVE6DDtNHHWuhlyfBj/koeHVi03Gm5mVQQJqUYwOC2Gcn1+Qze/28oIcxv1TA7n
OQbdeVdpp7SsTkYWXICJioM14Zlhjsc4y1IiNiGOR1eTtn/RtdE2udztm4mMplh4+BWqGs48Egi9
lwyfEbWgyTyVfe8CgFwRJa8fyiznKZZuu5aVNeapkOOyEjtUEFG8QAkWFSENI88uDWkaPwBlIK/3
ur2HH6tjDmOTleNYhJgIUXq0msJHo34d8oacPw/bTuVjVex7IIj1UKYVgNRl2AOGs9xCKjUhRZP6
emEdwahOFC2166ayyxEJjkJ6eXQVaDp7zRx7qgqGEHRpL+L/I+26luvWlewXsYqZ4CvjjsrJfmFZ
ls2cM79+FnTuWBTE2TjX86Iq165yE0AnNLrXCrMrdKHjuQg3kaKvHvt0eZ6y7k6aqxKjDe1xVnlA
Ips5ArgdwIuM1gPyvrRVLmJMdaPWBAdCb3vKsduVJ8AM7nilom27/BDDpDyjWFWpRp9MJQJ6eLG3
kjnnhS3qxr64dl0EqhjoBsUvnNJTD1ylYsQt658Z3MzBdZxypzY/wCxtZ374F2QBmLuhlI2yhFb6
97xotXep0ZnpEiKWdONL0Y12pA+cTPH9/ZBd01oEYy/ZqCrRYKL7efBou0aCzkXzenKQgnvVkVbd
RS+2F3BU6ifpiLcqJ32gWWvhE7t4zF9lf9xR2jMeZMGW01h/FmNWYAkrVKNG5CqnXQEvX7wY6SEW
eNF6S2tWYtiblpaQSCQtqHDHqnTbqXYybmbFWQmbD8hdT9ISUzv+FARWLqFzeTGsWhctSRs5boK3
Gsafx5lQSCPtZO+GMLHygvwKel5Ksb0cHVxtMCTzC5PokKaRItQ6MtNR+ZYWaKWU+ru8q3xANj5e
9nqb9zVgkyO5x3CMobE3xkEa2xlMf7StVrmnT2q0NkXLKXHzjudXnHlj9trm8sCbYSogUdHw/vz5
5tQLBDyTNR4rJlF2u2g6EqHyq761xQlJfi5pr5UCmu1mio5TKf4UG+N72C/nQSoOZZTdGADcE94h
RYbWQ0FmP7bFnVCMR4Q6ryfJc6fq9hCUe50AfSHu55M5BYcq6a/jTsqtZQBIopRFlkDKp0mOoCv9
WSmjnRrFR6Iai6UNy2scadm+1pJDZYzAMMp+iNOcO5gXfupmZQfXfh3K6lVl6Pso6I+ZOb/Jan0g
geb1XZpY5pBEVkLEXTmLb5dPbFMBNTpHgf5AzFIw1xZ1GMW2TANMHsy5JZU/xZHXdLytE7qooplb
1iiN2+cDInMPZjAZzMMgYZyRX2PC2sJrCGBi3Om36HR+fM+9QGwuayWTKs3KDc8maGCGIMJ42u/R
DmZLclJ3AkuBgl626XeCdxB/7LhQ41uZhWRg1g9zs6KusLNao4hxESXCi5M8q1YePMk9OprKheMz
NguyazFMABjHYU4GgvZ/dAi+xYIKBO4ajfJmjNfHon9TSsXrDTp4kEJtVAmdttCsxTba5KeQ8uZ4
v36NjBkcgt4dUAbTRgzGhfVqpAwxmXUvAuZYqFmAKpF2FDBOO/SDT99CNI7OvudOnyIgI5K5vAx9
qBVjL0reADpAySq/5752pTrtS2wTp/aBloWmwfgwPyZo/MXF0Rbc+La0hTvBBDdH9DxZ4xmDbQdh
sRZcKxVXuGnvK18NbDXHo45jAowp+1XvJpge2BaIaMXXwR25K4+lq/wU/cA2v/3X0xXMmqhGrzRW
0JcCDq6UvLjxwu5xnjwzfL5s6zRt/7JtJgaDdfhnOpT8WUSrDGqK9nlQg0byfS6Ud0YZjU6TE9kb
UBa2Zrhuzn3lix3SVa1EMqoq9XObRhE4gdMCAEPiLmh5Y1rb+rcSweQd6GQcgM1bIRU6U+9iDO+N
I8qZVpmSGU+cPFiSrxcWLEqXEOJAJ4cBFRZCE0PdQ530quSJvu5XuQegPR9kTXut9WhXOW+S+ItX
eRdn0gqssVGFLVNtzmqFgDd5fK5aX1FexJajGV9rZowMRvsWRZ2LsdQkbz4AZ9gezxmxstf0XAEL
sfGnq+x75le85Of/2MiPlTGRQZOjqh3NCZQuYFdPdxgQsFUHo5gefZnmxoQv1xpmjUxMMMe2K40Q
/NOBIv7KU8wnADphSfHClKi1NeqLlwfVbS1NR0PNH8bCPNVNdjSy5raNdKdC81yR63ZUg88hT39n
UhB6l+3z61sl84WMgQ5dEJlxiFMAccgrGZdfbYGCiZAojhKEB9RVaqvI+7ciDB/yxHxQZINTxfha
qGG+gLHXMS2IuQzYo9albckx/gL+eaegWAPPirMp3CS0F1cHDjTPA275CvD9ibKoYFoewCWf3dOU
l2qFBmF49fykoBms6ggncm5a0koCkyoGRTSMcg5LmopvWSueJ0n0hPjp8iluCTEU0Ewa8HwSOlo/
L6Nui76tQwQnA+1WSntSFM+Qefa6tVdINIiqqEh9dXZAQBCDSh2SEkASewn+R9qZoVUcQ4DJqLip
C6fgjkfYsylRUyRNwuS7aoiMrcoD8EjkHqcz534shzZqEJzT+Qq4CeUDTMYfEayB9mOo1AAO9vrD
4i2O9CB+lzEsCtAO2iMQ+hG4IJ3G6ox/49SpbbHBcS2csb1R1o24MGrdA9Nz8F36CTYt4GfQp6Zg
sM2z+lI+RMfUGY8q57nya37MLJuxuQhveVld4iwbhy4732HG38FcutuDy2q4rc68o9y08vVamZCp
SAvq+XOKpzzgGk8YDX+uH1NfwzRuhVfoA9iQ/P64fKtdzHqCsMD/CwPBzAQB2yGm4g3GQPSqCpQK
l1VvUYGznpJHk4RXisiLLtsK+yGG/r5KqJYwy+HxYYdTMdhBLdqqkXM0dtPUVythbKJUjFpRGuRs
S2Dej5H6C1gzeNBqeA2AmzkOgMn+bBljGa0ZZpNIk8Nkj7c0SyZAo9QK9DpLSHLIEbPbxX87bPCu
lB8SGXMYyjEM6xiHVGaY4ewejO7bZS2gn/zF3gzU5QxAYqmAjPp8PPAwi0FKCBCjl6IgbonX5Bi3
woZXid22r5UkRhHCaZ77OtV0r3up9sIzfdcJHLRT+9NTBva2f5FpbKreSiKjF+FoAjRcDpFW434S
hJQeCZSR4K2kr0jVgXb8DzEvdNN71qUNZXRkUNu0ADiJ5P3zQkd5CPVTvg/tAUvkxeptjVwtkdEP
oStyLYMVe+Bto/zRqI1kgDdMbQ3PyV5z4EOvbBrbSiLjJs1alfJWUHVPlw5Zeh0K6NEJOUrJOzjG
MebSlC99BKWU0XlDpGdJ8S5r/WaibaAUbWgSCJtRYf+s9hi9zaVAGGiCBSg+2a39enAJsKm+UwTM
whVf2+cUqDLcia9N9VgJZrZPThMzHrNRQpShVWPg2d5JdyNYaHIPs+1c0E2arH3RxpU4ZieB+ID5
oR6xnI7AxkjtDRicDDIy3u1o88g+BLH14ESKSZchpfDUNAe33dKdc2WKXM6xbUoxQR5uiDpYEtm6
ZiB0gpyGyBzryp4QpCO7MM60sjnd9ihsGui15WLj0BP5soUrmfSbVgFsDPJ8ITn81pijlqNHdl4/
kPFBE05iVtlFwCvU8dbIei1TrUvSg3CbZPelhqsGZk8420i1+9KSGB8FoJhQDwBj4y0FKDSj6Glp
yT6Lil1TFJZYabU75ApYitLmrlaTq2WUd4Iqo4Uk0m77Lt8X/bwP0vzbbJgj54h5q2cNc6ryQhdw
F13MzgqI0zWNzVk9DWmXVs+YoJqRciEdPDRYhLzYsPA6Q8MC0KOQ1ZJddFBUXlDYcpoAyiEGnsAk
1CSZM43ysa+yBasCDZy3DDpa7kxgADTekIZo8Cur/SLGd1EOgPBUUXfduBzLKbZxqzlnqu635cJz
gFtaTWSCy4uBbouvoOsROM8FQBPAMaRA0peB/pffgkvVmWtH8UVHP+IhpD5VV+M1H5P360wA0pq1
dOolVzZVYoISt2xE5lk8oCCFOwYeJPTvFCQg8YBqAmtGfxJwAfzm8C8ay7Y0YC2eSXpQCQcW67Bo
XoY8Dqk2kNIACEiJlZpDM6GdhFf02Dx/oJyg21Om8YZxw33WdsJSoFQ15oDQL+1FPmSAxOMo9lZs
wYOnAe5yIA+CwenzrnZa2lRLb6Cy8kv3RRecHQLKBXSC0/jF737cLButxTF21JWokvVKInvEiEsw
0smnQk7OUhVqnmKMN0pS7LM+RzEwClNnqDo/F8bKatC8z1n35nGu1s3sbizivppEkQyD7vYVnZbL
beOR5uRzZ4vWv5hA3My7VmtnSZyKEpP6fR8jxQqd1u32XfWfZuxMAr5pcOTnXVuOcS2RLZqUgL5K
hFnz1Og+NfYLamWcbaT/A+sX1xIYo+wroVXFCurTH4q9cooP4w3t9Rp8weGhZNAAc0kUY4Bqh5tA
buDESk27M6TxjH96cid5QkI4vvedwviLLF3XFACoSkCrZbRjalBqkiMsi8Kqt7FdAN0uDe3oG6Ax
KJ0AaNxUjBrWXuxoiYUeQco6lpwzBZOOvHVv+oGPb2E76lM10eVqgt+TgSagTi7eRy0zSw6ck9w0
iJUYRldKeRKDpsOS6RwSbUioFSAaODS1hUHsZtJbvPffbZe+ksloj2gkQ4C7KvWp00lNHUm1sdmD
7Bg52k6r++lY7NSfaGdPGnuM3VKxxMT7F5e+TSe4+g5GtYbUMDNhqPAdp+JhwXstcDCz38QKrOo2
+c4romxaJYafJXS6EkNj3yBEPAEqk5YaXh69DP1brSkcq9yyFNpGq6i0HktYOBlTrEciBrnsiUVk
Sd3gCuK3JHhBVLcvK81WQrAWxHjzogBsjZELyIrISy5ETl4Uu7Q/KIVwrOOHdOKY5bY4isgLYEIJ
TK2fY9WQqKWo9AgeuC9bbRx4sfYwSCi9gZWi7yY3qe4ur28zXJnih0Qm6RWjeZ7kGjeUVTUgiveg
HnQwHMBP+rZsfS2PicZ9bWSlnkJeGrhxc1Lms1i8XF7TpnJINKEE3p2Jl+7Pm5gFVdArYSl79bIr
49/BQPymzQH5zSN5+zouioTNXEmidrBK2NDVhX7NJZXfY4N2WnbSlXKQzvyKxuaurQQxemGUE2iL
YwhaQDq7n5J+R2Ze8rsZEvDchXYHvB2C4Ijxj11bmmVJCtkTDNXOl+KNhMUVRm99QEuiJyETvCnM
dyWYWdAc0hd2VLRXZatdzRMoipRkl4+oWg3iLtHm81yqb4miO0lXHzIByWqo3APHxx+boPMvH/dm
CQ2dQ6KBHg6iA4f28ykQgpgpKPhu+az7CdDEaP0AA5AtsHdBMd4A4peXuX6dzqInj2kz9KSouiKx
Dw7CFAoE8P+yp3+nBYscg0mHqbByX7wBlOMsA9Q9ATnwKSn5dMtbGclaNmOyU0cSfUb3riceaJ5O
O5UpsrACxlWeI9/M6NayGHMNqsIQzACKh0rahHphlNl0HCvDZMtesWNgZ3FvBZtVqLVMxueOM8ah
pj43PKCfPSQ38dF4LhCpvgUn/Xp6ymuHctSjBMZRo81tVdBRKqFbyyQssXQtd6rWa63sJSfaaE+B
XowrxY92fGiwzccktIT9kUXD9cpxtCWcrjJhWymJrRK54+LTiDzdTXaoIkMXIyv3BKc9Sr/+Ls3E
ZYhW7OnMJFvcJuD5i/qmMrxIbB/EJbxK+mQ/axJYL/7KFa9EMQ4SmFnUirCns3SdC4XdVsB/S77N
fe9dPr1Nn78SxDjIMVBas28G2UtVDJuKXi7fj8mjHnIeHjb98EoMY3q9OOimIYBNSZKnUzqA6i8N
biYeZTxPCmN0EqhWy37o4VzwQKuB6E17k83/ulWVejCVVnnhM4EZznj7SVHGVhCxY+FybYCmOdR5
yElbVda1BEbJjUIwM13EMmSxvQXK5TFFoACzgm2Mo62J8c+uUp/MNPqOTeQV87Yy0LVsJgeYpDoM
MIuAHKBt3QLF7NDgIW18Hb1ndpBR7kJJkybUqM7pmhdFwpmQzEmCAhzYiYj56ml0MoBH4Y9xigwZ
PZrNrhkBt9CaslUaLYJjY08ABqzy+VCiqB4pYC3V4rMRzvt+ASrTZRvh7QljI0M36mAt6rAnfXrT
L5h8I6F7WcR7Pyt7rTQB84hhJcVAbGRjcZUNWQzn5om3oytY2i65bn1KUBfsq10cW8YtBXqUQRh7
TPY96tK8iLW5yI8PYO+SSTY1KSmhdB1uW5kgWF2RcbAIttM+sOIY6GvC1Zl9JsHKK6NYFA3Pj41d
BYVopyp5K3PhugP6ohWk+lUTTa6oZeJRGRYeGIpCDefzJmsKsg40FKOl8ev1So+EyYgjA93zbng3
PWAOQ7XS79XNcBr91qfwIeFpwptGvFedfyCXy2vByY/BHXKS6Fx6wn55HF95l92NZOHzdzHeMW7b
INYkfBeIykGRmTnxrXlXuRQYsjhnZ94z31c3+Vkc4ybBLQN61wLiVPF7jyk4AZanNhHHarirYtIR
URPA50OoGP+d4+AwWakNnlNL8LND4PKYSb5eATXca9HvjJFmZOPsfEvfjbPZ5/AqxfxbbGanJp0v
ys2pb0Fwn6Z2gO7ky0a7tcJPIplz0xYQiI+LKP/nOaw2T1hs7HTgehc7wAtktpxyWi83kvbPy2QO
LzOlIRUJHAXdVTrDTARsK8icwXlDjrQxd+ExqW3oy6dlMgcp58vSjLWMyqy0y+rnKL8JA45roF/N
WOYnEYz7wyVEzUvQqno6+lfMRftpyteyYALuCgD9Rbi7fHCb0kC0RHcSw4sswExeB3UBbgHNm4Wr
Zr7C/FUuWLkM/Rx+XZb07tLYhZnAjodmSgDMYis6VTTFepOry3+6n8a76id9aVQcehvoRJuW03Eb
qHxuP+vXLILmiB+SGeUMFD00lERZ0GAKwG61mp9MNbmu7UZPQeEya05iNFdVOQLMcNY5G7xxFfks
nNFSYUQvoIoZHlgGCHn28SH+1ScOiSzlULj5fejod8sbwLwv7/ZGFNU0DDzgVUTFbstsbiZq4Frp
VRxs4wXn+kdTWgZ46XzVLc+ZF7rKVTS8T6or9lxY9U0NxmWfF0g3+rA+fwSTvnVTHYRSKmheC7S7
H2jwfVsEDMrjpqJb1e69gdnqfOmps4H4mdk8LuKvsFHyZ/lMCkcCsyMROvu9os4Lq1Q6Jw4rd9HG
Hfh1rC5oj4NiXg2h+hTl4oPU1BgxF8sQ2WXtmm0qWGWTOWIh+3EX7KVBcZfIcBaJOKmxhLam5chD
1DG1cj2RrCCMn7tK4pWcNywUB0lAAqIQTdLZdCgJs4iO3hv/8XL9+SE+TBh+A3Ig/Fxn5w747o6E
17S3YTOYbtJkxYB6AriLcUNiqYzDkBKUi+TUF7VQsQtFtMiYuuOgHMo+vB217FCEJoY0Q7w3XFbf
rXiyFs/2yhqhko7oYDVwk05/hLsMl7KrDrMti5s7APXPzukrRyLVRcY9fZLIXGZMIDp0UycZ76V9
3ZZ2+VlzM8v01V1hC28caRshWsMAmWLKGE3CTBfrFeRUXIS2VXCq8a4CyhAtFqAG0zul5hq0YgCo
YNPBOM8Ldz540yzXwpko1gVSLCwNgPKjfeADv/5XnVmK9wp4cXvY1eDrsk/By/jQ+cYNb7RlS5t1
ypgDwicdrb3MLpehMRaTOOleCAqftA2fBeWlHM1HIz9MDef2uPFyggoFGi0VHYSCGFlldLglIzje
hxHvTcSuHPUAVJcDrleYmQkAlIdRNihUHuBCkdx1gFkReQ0nWxnK+gNYLTZbralUFHihU4Fvetk7
EHZzrHaUCRWVzMDhzUJu7u/Hkk1mf+tCSJHtiRhnbipPSrxofCuE2tKqyCrGipPX0v1jTWa1vywU
nqk0Gdr0sTz6PIxZWH8E0CH/PrbpDIimGugswNKM999XpS7SimUXJIbiAcPcTQXVFfuqPct15hoV
mgCz+SVtBmKbZScCM7o7D53gk746l3XNeVzZWvH6S5j7OnjmzJSIguLVLRjgE7xNt78rtBBPYLzL
ArsUHnLy7bKr2Eg58fr1sXj6+2rx4dgri5BoirdEw80SL9eiop7NxuRl0zQJYg9zLYdJkrp2ImUX
Y5OLn9n++/fIHn+hScjSr9OHdyRFLgjK12s27r+rhTEusFn0ca5kLMyQw9FGanqf69XTX2weWI9x
B0LnhsKmt6OYDImYxao3YAJVvSLTsV3uLovYNHJUQf/IYHQCQTLEQHCoevpj/UQOERApy0cQT5F7
w9e94pYPKbypEiuJjEqgdTmK2xwStQpUjwlGV0okLmgw5qyMpkdfVGIlh1GJIVHiqdMh5x+WBkyY
7vRv1GmiNOKjPY/bt89bGKMSalj1oRlCoHpGTdtTdmbvpY9ASwYSFvCZD2FhAXGQlytv+cz1ATLh
sA27qpnUTPUmcOMl36GyO3m5MlLDTtHOcHlPN61staVMSMLdAwRFE1aYxXdq3F1HJRxz/aMi4/6y
oMtbiTm+z24jU6exQPYN9jGjv48MEB1q/Xcyah1nQV9xQGBaH7sHDIrPgio0Kw3DABNLn+QDMn1f
sKNX7Q6PWLtcc/JfmqscMARtdxj2suZj6BG3esEYannkUvVteuc/m6uKzHUjiXRTzptIxY1H8rSb
FFjNk9Na/WMOTAyK/hOeR4/qLv9BZNOZrURTU1p56VrRgFhBHU2Iaq2WDE4MVq/LJ7pRLP6804yj
MWew/pgdZMhTddDK/Dkf2qM+d05vjKZTTZprStMhQQeQg5iBFo24dEcVKdaIkWU1D89L297M3Tha
oEu/1ev4yqx1P9XGX9li3hWERwrOU0H6+2pPyp6MRGmpNUfnJd6TpLNqgdddwdt4xkdFel3NktYQ
z4xxw5OexIp3gd+6GBBM9gNSEliaBotDJnaqPJVCibmz97dS5VmwO4tcK3ZiiUfz4fIhb90L1sIY
FY5DWSa5XKkeUVDICkRrjGJPToD0LdmVGjpRw5vx4UlkNDepRoGkEySawSHFe4MSnJTudpRHq+ta
N864UYU6hC9RZbWfjBrXdakX+QR3S7HU5x/pQQUXhnmobvk0EZsOYSWK0UCxESKlqbE21W/2+aFD
3g3Pe+C16G90wMAyV3JYJRTGNjClBOxj7ug23+hTBcjSrgA9aueA/fUv68hWJe2TOCZMKk2QlMAV
ouLkA954RDfDPB0AQAP04CA8j45mA8FN14CEw6uYf6Xgpv6eTmTi6QBQcmxrTDxlfTOXNFp6GEfY
yb9CV8stzZXd4l59BLECXg9iOz9NLtr9DvJzfR9el6CkHgV73EWcrHXT+lcfw+iSrqHBa4hxwMUE
GoXud199u7zX2xr0sVpGg4gKHPxehc/N9hSJFFzfgO362yvOaiGMBrX52NVdiYVghutEiRoGUGKE
++jqnUOO3yCxmfOs5DEqhLKYOvVjg/QARtjt8+8xECSao3Em1+X+nSz1DSAQNzxU4M0r+Vp7mFxL
6gWDhAtdpyPOoF+m2fLwDAjLPS7kDuCdDpKbOvH9fALo21813XzWXnreq5i0CD0yWoLzVK672NJ/
G7vwFrCvBhS498q94tYR5g2Fff58WY++ErfTG4isg49TBhekyraGZCMZu7xKVUw4Uroa6ShhRM6i
HFHoEblTnXRf/RhP6tvoGYfBzx7bXfhavl7+iM2rCto18OSIDhU8OjKnbppCkqYlTh14t/t4V3hS
BfR8Ckkg+BrS+ldjz21w2zLRtUzmxMWCxHLWw1kVJ30G1wu43rywtoA2awED+omAMZHL5LpZ4VoL
ZY4ZDdck1GYcc5fZwa34NF7NZw2N1yZ6jlTcy0aPoL2qvu8Wi99QvpX3rISzLeztFAKtY4SOR0r0
YzAAlYMC4K40Ko9znFtGvBbEpN6gzSg0IcIqyXlwxKfCqUtbw3DPzXBoY2vKrPQnHf/MbBCtKrxm
p41eP2j0hzIRJlURBgCnq3jQQdun2qB+2PqBI741Rzrk6iYecdCd0GIeNHZCJ3+ezpWvOcUpuOJG
JN5+MxlMISzyHEiISI0T+PNV9UZtSggtQbJ71UKpD4Bx4gkAcWfyPF6bwACNPR1oF8/mntcRsxUu
1nvCxKNZDGVtEPEpCcxLOf4TLhJ+T91WdX4thwlLnapmKSiYcfIktE2tLuzBzJ61VLyfBdkd+skW
U7ByGtXsD8b4yNE7GozYDA5YshQQyVTwPMBIF1CGq40UCj4e9EN5O5z+4TJqveRKOIMKw0LDSm3x
SpsbHW9U4T7EMjGyMUqREAVik9gqgJWdAYNcazGSQnMeglwrvpHcCqj9GD/mCd/2Yh+yGc8JRpcW
vDjwYpH2Wy3P4/zE2dPtE/0QwLjJHCBvWmbAmkjejy6JhsGK03I397PoSGXkj0p1lvMYbPNzDmjH
Rn+4/AHbAWq1u4zLDPuijwHwTpNK2ruII72NXeMo6wCXCnZ0CLSxockugINvDo2dX9OJJOvyR2xm
tqsjZltvSFbLMboTVE9A9L9SvCGycMLDDrPznvwCC8cZY9TCL/yOh2+99VC7Vi+WLcHUe32oJkTo
/+UkTTzB/okKKN6AQEvqRIDFurzcbW/x58w1xoMOYd4SVYBC0/o5pW7UcD3hP8NuJl3rXWUcZCjF
iynT5HLwhtMCpLjIkW9IYknPxlF6prg3AL+19aN0xv7OJ94yOe5CY51iPMZjS3CouZI5KuhW9elG
rpyovb68nZvXsPU6Gb8UBmmZgIABfskWyDsbJnq4HdUEKRimVNQd7963WZFZC2Q8UgiyqhZVGdVb
ruOr+TDOwPA3KJtd78SplQFUv7PEl+lH8WRgeK25a2zchXacVXNck8a4piSetaFLYLigOvUNrz5j
nli8yU8S4OcblLoyfzZ4dsqTyXgrORErs2+hUfQOX94pO7Kv3M6lSRU4mDEYyJ23p7bAxBxEG0xj
AK4XCTSbulZRLMfKCP8IKAEPo+KHAM940Q/K9Wg6Iu/1e0NlP0lj1teDKwbZI3yBfjZ+FjcROIPz
R0AQBV4aOZQrOHLJFSCO9TvOYdL/+NIyGS9cNOokNGWvemhAuI72oys5yi7xxMQCYI5NEQY6Hx0y
x5j7HLOlzOs1s2nrYJZaYiYDzV1Qeo8dCrBR7YYdZs1cCSzXHdAtsfLyejzWR/nQH8Rdy+l92nCI
nz6BSWgDMTeqihow2n5tKQuu0VrzgJe/NxKArHk265uhkm6NLtQdzr5vKPQnyawrnonWRTLUqzAt
9Xb8vTgFsJHQTt/YDYg4UMztuO0xvNUybrktjLKPaCFMkhdP61EuCZ4D4S5sNUsMHgKxsabix/9z
nXQfVvdfHU2IQLqCL472//BgDiAWBfEHnLNX2Nq+OPNS4i2v/GlrGa+sLkWMGVJsrXouUNqgFFXi
Xr+musS/4HMMlzAeWRqTrFgSCBvQJG2I4NgOR6QQsV31nGizlTB9WhfjdzH83yejgK3Ua4xgNMF3
IYm+4R6SesuoNEDSzRcrCeI3VHK/jZPp6wqanMoxuIsA4Rj0oZPWtSfm1cGslpusaP25CSpLjYIH
IwYsXzWeq5ZHi0D3+oJ7IYxfw3NsMpVAP/eUoXZafYLDlrRdKIIg6rKibeUcuiybiggcelr0YE5d
LrqOxABxQ24T7wbQu3qtepRA/qT5FcqDTnjf2eHD7Iin+Kf8GqUur5V4y6LXH8BoQj+njSxoOB5N
/1VLDbq/dpeXuHH7/rRC5vyjUB7GmcbAifgBOSXKdaZ7JZqxuC8QvKUwpxagWa3u6KmNB/O6CEDh
Fbs5Gl1n1UXxF5gz5g2PrmfLN613j4lD0jyTudVhR4DXOHfp3RyVXlyew3E/y79DzCYkFQ/Bh7Of
CvNiKZiVFIcTQp8kGH5Q4+V3zPHoayTfkLY7YzndXz6/jR58NOd8qKjCRBsxE8KkV959IU2/Iy99
70GVj9yC/VbyspbERBdMTteCunQ0qsso/hUOeDqyI31HRyP9DTeJ2HKCMsAxFdOkLVZs14NQamks
kHdxmC8KfAk9T0hbbgakEL2zoNkL1+TQi18vb+immq7EMrElr8olJjmKEjlBK8x01YMP4rKELfe1
XhjjVIZprglpcWJCe6jH1k67XR1yL6G8dTCeo65JKswSzE2/7fYqMOhO/1Szorv8LXPRSGpy4Qs2
g+R6ZYwzaQQwOlUhcoHBKx4ouRpqGgcTIBEVmAx4FTOuNMahANI6E5oC0sYDYDy98DDdTjZAsoDP
YDq81H2rFVlfr43xJUGHaTdDhKMEuF9kDycKuIp3oqvcJeM7SjrFiJCPpQeiNZpZhx4vB7lsEDLb
DKH2CVjsuxEv56iQgfrzWw6wXDxGi3dFLPBoP7bqVKv1ymxHxJQOGPiRoT9xZkUP5VUMjhcUZ0MX
4zRoATyJHoHV59cDigq8u/ZmVvKx2TLbAxFiKlvLMIfqRaeyBogWrcXeK88xiGcSYIOjOgx2IIyH
ZuDL0GpbPam4S/S7v4off3wBEBY+55mTkqHuGCJ+JPvgAAa/HS1t4MLAicH/h26hoxSDLsBsZR/n
ZYCikUXCyXYeWHxcussKgKdetdflmdyUHSAk6WpzoJwvCJi7VDvPf9PmiQP/+AjWvQdIwQZppnV4
oHCC5rK4L9FxkqF0lOyWc+z8VW6zEsjubiYvidpg1bnS3mbzjL5LTW2dy852Oz4ifQOthglKK5mx
W7me205SJLx9kuFJsMxlqixDWV4HFflrgckCXMmW7hjLGFjjiN529H9Es7nAYJBCSgnuooBpfnnn
8Uy80E+eKCEbZbbV/sVM81abKY7xQyiTD5SRAFaiSSSecT27gC8AzlN4IEhYJXdGOZJ74956jvsk
kNEbXG6LNlYWWtNIa5t2uXevxavW2AYN06686weP2+e+mWatVsnoDlAXeoxvt7RIJr5zPwItdK/s
wuodA2BBgVU8FYcCRHRvlw91O6x+bC/9fXX1zIReLRcdq42M3Fd101b6h8sStuOaCo4Gg+iqgXmm
zyI6QRzlDECannA/uhh1AUVp7UR3skURSXmudlNHV8KYINoAlaxeaFY+qZFV9ffJ+EOW7/6fK2Js
sJuKOpEGnFZwpo/lVYH3rMHqQZ9rPFW+8F/PpiMj/rMkhY2TRdtmYBXBkoh53/WCNwcCsnDeoP0G
8sVnMYyhwbAB5lrAuik8M8ms4nq4DoG3Uf2mQIGpg8ikWnyWvu0DAzO3SSizAdu5suRzXXeNiAOr
MK0z4iG6ku0Uo0mcM6MHz16ygevxRw6j6HE3l2KY4MyGl/B3+qRhdOam8JZjc5R8EKZMh3qvPI2D
VeJllpvabVrZSjiTIgsx2CgGgQZEh1Iu0+4KTNchElFoXvXYH3nDpttucyWRSZfVOhYXQpVmPoiH
2c3dZWfcKedyn7xnFtqes73UQV3aXsbI61ABiC3BChuHuunMyc+xP4DzjNaC6VPzZXnUwr6IQ+cf
KEWAMfilv3UckyRRBGgNBbVUduDlwpwi/5Fm23et5DDBgKhVFwVgIX33y71uTej/cSmVG2hWRUzQ
8i6lmznxSh4TB4SgaADvjaTF0PJzIAaHCDfsSQWjTjsV3uU93CB+gMWvhDEmIcXKlOk9fL94iHfa
M+3HNRBWS4w/8nL9rd6PT7IYC2iqqp7CEmkLfZugc1UUyqe1jVdqB+UeyEOW+GrgL5/JZNP4Vstk
TMFQk6YNEqgmqB3svka3eiRyUqPN8L0SwWi/0fTgrEbbm9dFvUOk3u7UMzgzwcmtO8rEsTXeepgQ
B26bXjZVGaadHbSptYg8c5aznQOt1sMEODmdzKCToRmN86IeaMy+iVGGoZfRxja52rF9YfiQ9570
rrKQRiX5aAbvsWdyVFs/4H5EYXN24uN7UW0/4LlDs4cJWeZ4TK95ZredVa8+gAl+YxChCz/Fgqte
/R2K8f9w9mW7dePAtl8kgJpI6VXjnr23p9h5EZw40TzP+vq7mD73RJYFq08jDw10gNSmWCwWq1at
dSolAROnvr9TJ/W+HiBJECdHESosTZf8/g/nEKmRzoU7cD+RhYNmCaarmhobqrjkmUBGCisHXLR9
lzaFflfvBY1qnIcAHBOoRn1MxrQ48WSvA2dpbXdQyO7dadegmcTJYOkxdjaHR9buhbm9RYwpm5po
tGEcqlns0/vCySGM9ad1I/GcYvOqXTscc3uLODPpQ9pVPuzVSWLGRW0m8lYbcs3ELGz+uTNmzqog
k+iCf+4e+ttHd9kRbPB0VFaYmtU96gcY8TOKzdfXltnlzrWB1kkVXNTvLc1tmQW9NRfFX7cWLfJT
PXjhvxgWX+0/zhe72D95BLkNSWFVuhX78haD5omaiWjmTwrGYnlA4K94ee87yW0ajOxWuNJxC1C8
Hh9QSZDBbaUitC2Opzoqo6aHiK/ynXKQ7NrVL8EP7xrfxnNo031tDbb6XL3xwpzvTFcp26ho8BP4
Kd2Y2V+kAUUptKD/kXEt0wiMnncVaw1fC41ejLdCL1/KV6YW2yyVTI/aFg4MiWVXPCELh4IDgsH1
XwSD1WsLBWnIZkqAwS55mhV1jGiiK/xBz1kQasxXl7fanY4U9DKe0d+Ro9/+i5x/DdVDeSX8fwwv
472kBkSOuUCb8h0NT1RnUAcD27wZ58iJAZGwODeJcr8RZ/kuff60f60uvCiKdU8VM+zi8AKOJGTE
HMzNOX+Tf6M+vmWN//0sTCCoR6qewhqfUKmN9PtgINM5RTuUc69b+dW6g/5d2sJrNBKX0Yg7xqnl
bNdHUPnsg1PHFCNPNsD9f6hKv/qKi4hQMw+KZANuq8hHWx7UIS5aYbc0iW2K6XG5FMBkrlyySjLK
aTyLSggUbKftQukH1Z+z3DfiFjFiVB/TFuOsQvNQjuRUhphj1KD+Jv0UW0iChtBl9pglDPTZl6jR
dTkEq+UDbTRbznqzKSEY2gf10WO1W0n9Tmlao9drU4oAGh8kuwedu9oBhVniVstUK9djo1Wk09Dc
1+X0OIIsOBo6CC/qVplEDrr+vyBBtZOL1CJRuI+En5LW7PymNJsmdcKpNyBeKHmPsX6Oh9D42jFX
HzOz07C4s6Ra0suU8C+6h/QqEGd8IGabnHD1ApmZWaQZbT6CukzAoetLtovFAXCSTbGBLadfJMJh
NIGhYoIaCy8i8GMNxG8NWDcHemXnrXr22oogwgHaWcgMcKqcj0dsAt16FmU9kgsaW8DoWHGgbuzN
6sNFA+GsBIUw3D/yYkVdPhV9FCAeSy5/uACAcuYCXRm6d6A1smS3ey4d4VW1/Lv/1KOZ215k+lqk
pDHVcPkKU0ENQsLRiAl9jCXyXSH9QRn9fS7G1GgqvzbIIIAJHtIJRZvuNLBpQkoY+mWCcIkgBheE
8s8ukK2kVnajJ+8q4rtfe/EaTJTOf+1iN1itq5rswY3/eeIFZu6Gbnvm7+Vwr1dAoY075aKct/BJ
q5WrmWFl0aMW0dlp0XLlTlc+o2mMmmnieJbvDuaIGdfQCXaVu1nxWHW+v46xzEnARFzUdQBXBzAI
WjOQOSCDkbucLQRUo0c5topfW++UtQt7vtLFneJDEJekIN50iJyaWbnT1behu8f0iNFrG3F+86su
rpRWYUOujggXncOPcmxnks24jj1uaNAummDhUwy/MdK7/wDrnjuSsrhhuonII2aXsZ+gTa/Id287
y1qLU/Mn1yLk6k0ssqTA5Zyd4ss/NWl2Jo4KwpHtEufqc3r+KFlEXtDnaXKQ64hTQQ4dtWbc+5UO
UsGkh2Ry85JIHZ4qgTvl3qUZ9TdBZkdaqiAhVYqHMhXMjYO6vvi/b8BFSAuEqCcYnv2nGolanUM5
Rdtg1nvIoAD8tBVC11La+fIXYQyk7qonMIRQCO6BbAWNDZcduFTF9qde7bTObS2CUEzGvExDj2NE
o2uJo3noHOk3RE8M3w5ddvYfpwvnQG/38pmnfuio/LcW0uxHLEGbZZpGQcs/sPjADw+Uss0EPYKT
7PZWcMzxYNrkreancZmVzU0uctu27KG2gITPAacYhBCMEULTsVlbJES3U8KX3rS46kUMbIYiYTiu
y/g3RuMoy/yh0rzoI1fE3gl2afn1n1qesNldXUuStJk5/nNm6XSQQXzAA2AH6TTG1e7+/8zn1mWy
GmFnZhZRL6WspqCRwUsT2L+gmayiHw7TlNsl2Obrdkv6lseZT9s2M7cMdbrGqsrX4K6DcvQLsCZK
YBmvt8j2pC07i3gHJpSmHzB9hzzAYHeyAXl6N7V9W3mtiFF+Z7sS5XqKquyjjwqf70CDXAkBR8CA
+7g5rbz1Yxbh0I8G6BF5WHSl2g3zHYhZggFzi/Z+9X6efdpFlEuGUMqGDg6jt/2xghKHEhf2RiRd
9RbQH8kaBLllSO9+dMo6qEdd6BFtpJunGvVz8D50hn8M0aBubP+qtZxTjwMdhM2a6eobGvf9/9pe
fEU900iU/1MoaH9jrKy4RlfJLG8Tynm1FYSmDFo2p92ohKwWhOZml5+1jqBYRrgoLjJ8wUD3884D
Tm/aY4DljlqdjVbypboMbnLzHUxI7brXjY++urGzhS+uEw376UtayEuYI35BfivdHMgs3kYA8Q5q
UJtFxVWHnVlcXCqeAoVG2mKbdf3cqDsmg9Gq33oFrr80/lpZjllNNQ18MEWrjp9gBlsEA6f/BFo0
h19dOr+eT1KIeltkt0d2pRuuvLHE5ZxViFLpNOD55NAxNWiJ8pbyPAGJ/PXe8a35FO5mS1wE8YaG
fiVJ3HlE38p0GX1XFigQnChLYwi6+4Iot4aVWw+pDY9Z6igK8ZQyGaN8TjM9C42DEd2Nda1neLOF
LeK44JOhjUIsjA/CkLMI7XIBEP7Rke3hiTdA/9v1O7O4CD1gVpfqJIBFYae5vJgFDnK7t3j43k6r
toKNugg2va5nnc5gLTlNDtcPxeyLCuapP7V84AMFSEldhI3BkzVvgfYlFL5VIqJcuAg1upyEcRnj
QDTi1fcDY/BqFHdQmQQzKKYcFT+wvnbPtUMwN7iILFJOoGk3xqpTBN7BD4vfaVGkBjLw6T+ctrmh
RUBJmZjGXg1DKGrs6py0htRNN68jG4+4tXFwUMoyRCR8RSjALtLCwdP7rKH4hBhfmRzEFDNyVN/I
wQ0Cwe/yxh/nSBKd/LE65HfsgB7bGfS3D1sncBV+Of8hi5M/BERMaQYHwulOoJOlmkWCOkrJ9kNG
bbULTuCLfCJNfZYL+b6LMmik0UsTC9eu70NLbsOLoHqxoRWDrbXp9euNX+3zcxAUpQBhUelTJVxU
qkapU36ncA6G9Lu2b4wRxIkFn1veqtauHqeZuWX9uxCDMMxEmIN0UeudvPBSEgBwJ2r4medU6VM7
HPIsNfNCNyqMTrOcGpxsKIVs+sbKV33+78r/gARmeXVV1pOseNxDwIYJ1tz6DJ68HfBMZr6nXB0U
MhW7LcaRVejB/AMs3MFvGwCQVURkcAxyvg2jPCv7zuZElVto1NXYPLe1SOm1CIXDKsZh877z5nJi
+eBVaf5Ey/zanIXrprOvjI3TucXFbTBS6kFvE6kn56fhxM6hy32JHNn+691bu9jmhhaXQFaMfkl6
+FEzRcakvjA/3CgWbFlYBP5EGVVSt9CX8yW3z0HMoYkbHrhlYRHloyTVOtLlcIVUOA5dZjXNFiXq
lo8v4nqi5GMryfhMafRt5Bm6d1dlP77eitXZqvleLGP6kEfl5GHTewgvlvfpfeviUGFcX7PS3BBu
MtpMUmM8gZMPz4GtRvvaS2Rm/c+vmx3jYMwn8KAmKqJ7dsxl/VRGKeSqdLOQtIMiKNbXq10FTMzt
LS4WMelz9Jxgj2OH+NO/AXU6pyjaAu6vPjjmlhahQijSOJ4qbB5/cPg7YObfWGiQ37IFSNtk+KfW
wlM1s8ddhqKS5ATHcHuce62EpVONyJgLBDH/8qGHbklax32pA/HpuXwSpLC5vCSHK229sNavypmt
xZEDfKjPu6KBColdpnYV2LzrAIVCs/4JvL4V7sNH2Q2v9F/g3dYUSCiesjoIhEHbgaHujw9acVTT
Vu7wsfEG4XyNCobaQJKMTjckRK8ipD8CS75w7Wjh4N2JYDpvznoEJEfr6HZhtxYKXLvigF7IRqRb
uzLBT40OgoKBAgAbeRiZObjIApHpIcJEE6inNED+OSqZbFPIDSaqsEeScycwiAxnRfYAKbkI3Cv5
mY1NYOSDrhuUscoMoO6ycRD4ZixeNPhZnDAccBpZpgvvhHz3qOqM629OqOsphymjjhf45hg9bpy4
lWwYSuUU4k4oNqifBliCaopHMR5UkK9PDgZlAiARqx+6nRw5qJPLwaAPZWn38rXYWOPay/SD6cUi
aVd6YEftkK5ow76TpkPKBGImpY62qF81x0qNCwM30X01yLveh4zCRNWX2Ndfp9S7xG20EyP9Dczx
+7htrUCofwxdLm38ypUg/+FHLq75dmIsCdoWExC9uO/oix67URbvNnaBL/XTfku6pnGVIMBRFlEe
hJ0FTVNY4YQsnOIvN8OzYulu7ozHLamElaCOJf2vMbZobKV6mGRVCWNa/JCGlyTtjQRitmIU26L0
sLGylRD3wdgiojee5EmDDGPRnhPNQHwISctgA6blbOF5lK8/Ilv4k5SHGsace5gKjoUI7FkQ2l+v
5s+Y6Bf7tMS5jZgizSQfLuu/DafmNJ2iDsLr5Dyc0FdRfwbvEkCNAmgEqmc0YUKDl+vKU4hnrFE+
tndcIqe9+xfTJeun+O+W8k8zC2NoveeTF+ErjwFKsBlyQ2anmIjI0LBkZvQM7SEbNE1k59lbKPT1
A/LXNP/7mWk1JXVUjrhXRknei2HwlAlkD2zs1hHZ8trF/VX3gI5m3Z8jEr6hgI5nZ2x7r+qlxoCE
coqQCfGC6H+Y/Pjgv4urK1BKLUwCOBXQKIhRZpSiVTlNGzWJtdfEBzN8g2dfUVOYqJYeHIvLNKD6
+VBgD6G5fGRuBjIzCra+r115LdX6YHERckTVT8SogsUshw5ZZfSY+IrIt27ck2HXA9iioekfssb4
2u7qzfY3+CybWBrqy2JewKxUv3fjaLSjbogkMARtY75lrdM8X+BSFUeVxGbqCSy15uQQkC+iHbCf
fugYpudxtTh79njcmtZbQ8J+sLoIQhVLq0FPYLW26YHzL6Wu99iBsoyTLgFRtAEblTZOvra4n5Ik
xQxKC3vRPn3rn6tXTErnZoXUebrpNlhFSxND4OhAg5lPtVpTfBHvNNOzi1tgg9jd3nylblxl2iIU
aYOm55E/8g8gOqVvJJa3p4GRGOU+dXRls2T5Zz7wi5i81Jry1IxE4P5HDehBRFBo3dKk4LkEd/O9
Cvar6ai9TsfwCZS0SK19ZJaYDH0JbvI1Osn74HtNDHGr7rO6KSCQlkR+cCEP+/E0d5OfC33DdDwu
hDu0TqsQnImZMxwVAN5xJ3j4GJhNgDLtdlF19Rb8a3sJW4nqqSuKWNMd2btrkaJ63tbjfTXiy5Rh
SAb5vEwWsUpJvFyUCVLGssD2xr0hJ78nhWzcteup+czM4iNKQOcF1UB0p6uAPKqVyqzVoLlCYE+2
PCpesiJQrbipngDTKQ3ahQcSN0d/nH6rXQL6pqkqDOho7L6OX1s/a1lkG4qcQWBqQtw8sRfRKm+Y
qXyNze7AW3LTW+cGsSFtnPL16+Hvt1iW07I6yKocMwP/tKkdwTMnxWxBwtkYwH9w9q8htqJo61Za
Td5mZhfBjA0NykAxP8uFqRzKA7TMLJUX56V/ATZYdVyFEaqiNq9CyezjoYkG0dchV4QyeQtuAPW9
xnvn671bddyZhcVyPCnPUPnHcpIQORlYJR406n5tYg2uBpWnv6tYxONJSnHxaDgco8tlLcTH8cYB
fkCPRY63Jw8TwGPRuNtmol0rNn+wvAi8esumPE8hMzqiUiQBSggkssvbl7IdQiHh63WuRTgmEYiU
UZCDf8IvqlPTtNAUF51kxGNdYyBYcCtkESRGTAsB++lfvzaoMn7el3F+bnIRdpI0DjvKkWNEI5Mp
R9SztZFlJ2UYgodQrzInAejWYAnajHgU2r4fNaCCkiGrm0eiFfbeefI8u1IAYlTG4hoImmxMgopz
q4kHbwQNJUiZfMMfQLoZ180NJQO7ycdD3ar2lBa7oAezOUbVDYlGkdE17F1EKILqr5kMNURZZDGx
MpaCl1SsPVNuOg0QSl0wSzqI7hj12Ru6UvKhlYHWUnr2q+qy0Oha8U0Up8yo+vguiT2H+qklksK/
jaUUWT2DRJ3U++91lN3rQiYalR6nxhQFVy2sD3orO71XT3bu1c9+GwGlUwepIeTkLOXpXVhLdqKD
SDQZyGPUaaMheM1N9PJLpRY/FRWzBtmE4QsIA8SGQvgoeH/DnebIWgm1uSRwo1g85F3zqCpQc4Bg
E915CMqO1ja6W4feAHZS2SqFyCnj+laj+G4W8A2zD9RDKY6HsJIy/MPjq+ix3qzyqTIaX9lRAUQn
idIaAeaJDFqHnUFl0DfnYfJLCqLCbNIUsH1PfA8GfKO4G4vDVOAy68OGXOpg1C/CSIt9P3bdQZyi
+KEIgXrzhQTybRkqR3lfCaacSG47ZvYQi6NT1Gq6V9TmFx2zfpfFxDdzqGeY+RSUttJr8Z0gssFR
p/KXNGitXSfkFkB7QyqaRz3PnjvG0FDJoU0zjtGdqLQTtLbVK+T6dm09uH7gWUCfnLoxKo0262RD
jsf+mHXRvhvDxoI89zODC7ta5YkvQxUxJ9Qm2YqlgRm01YRHYSLDqR6JeI5KJdiHoToegasG0rnp
63qvkdYzW9zuh7DMQdJXdW9+X0V2k8Ug/Ina2KIgPLHLrBKvypCghKgPVialbpC0R69Qvw+Z8EDq
eKeJ4zvk/p4qDXQwmX4sKvz9CDp9PX1U+GgoGS4Vmc4JCS517rtEVn8OiXptqU9MVSzfkxgMqV6A
2xal6LCA0Ec0XQPmXYErdkJhkAxA+C9lBIBYkhZG2MuvNYMumZ/qg9mhGZURPtoekdwSWp1Zvh4N
NqUKRL06f3Q0lTcdYu+oyslkj5l4jSFpY2peceojyRyk+KEMa8EAS0huJtFwqYvUDoMU/BidWxa5
O6XpDsgktx5aa4zFW5TSVyald4NcmTnVzrRIA6Pt6/dx0HtnHL1rKtMzwmcKpoveKGso22sZhdvK
3zw/sYp82EdlsYNMhlOFNZoVvQoQcEzvxdwLHFD0vlVCY+cyCfF/C9UdRDAWRepTRb3GolN5HUW9
N6lagaEgqsp90eStLflMu2dCG+AsxWidljjRoU7dKtJAfFEzMNmNoXymZea7wKXckrIOjo0SmTKf
VGjjVgHjHMmeZTHjTuxVBsp4b4rutbaeB+FD2pZBZegpVF8gfF6MRl3pkx3rWX4N5F7GJFkDJvjc
cyQ93qed8FZ4k2SooeLin3jQEvUpU4PXLva/q1MrGr3cHGp68/VLX8YiQOPDFemXbOjhcAwE1YGY
qvagFJJ8DIImtzxBeCF+0z3FghcYIDUACXwelEY25j/lKr1XCSlN5Bb7LguIqXXNhUgTgrhwL/ug
0sOwRGwTkjHg46ANUMsqyNsjRYLj9QSDjMpUunUXSGhOYRYvU3OMNpTFi19nUGshEZiiMpmaUak5
01gcxZQBRB3c/HB4GRPlborkX6VUfu+psieeHDqhHuIgR28S0NYd89wB3MsPpGMBZw74RfQ0MUTf
/816msNxtAcRhx/XxbeqSi5AaLwgG3WCpLkrdeGYguHPyHL556D6B0XMGhNqU/YwxXvaK3s0nFM7
0KOrzHQRV9Uo7XK/xvCKSMBcq+rvfoNYxTwAo0V2mzSGbosnl0YZ68405I8aBOINWc1BKaZ0B3g8
VhmAYKxm5BQHOjM9L3Ip0zX8H39Cbb/12utEqtpohLz95iXF+DJRSXBLFmn3flZUJ9Ej2bc4kyqH
IdWDHGpVWoPaE3tqKDOEsjtl+bSTsvJbiXmVqRRsjPHao1rLpqizyJLD4rselqXZS8pblQWSTfLy
hydp56nyUlP108ieRPGmpxUzplHIbMz+9WYsS7IB9/ctIRZMgWQIRspOZi0GfcIG3AnpO4jH7UkD
ZhAEMedibO4hY/HSi7liZCJowb1Kb6yszR2tZqKR+F5msDK3Q1XFW3PUroHSv4Ku8X7syLEp9X01
BbVVCG1qhnSw+jG04eGRM00lKhCVv1Mm6kNHhb6mlXpR2Dg4hYedR4yke1UU20Nd6gec1WOt1N9w
a+KZCU1YOaPIsMTuMVCE+1Fjrj6lR4GU4l3I1JNGBot5gLTkwxEN1RONB8tPBLuekqusdy5gC6GR
FgxYFEifh8jpE33nqaQy0rKxwY+9k2LZDBJUGUN0sqXUKHxJMHWPgpVb7/Y5YaeYidPRF+hLljWV
M3nq70iL934nubrQ3CI/TFxVUzQrIuNgaGWAx3CoIoVPp9IuSG93wvSdjcWpVfxTEemvPW4CxOnw
riYBmhtUuggZEoyg2unFcMBgH2qZUmPTAtAS6Ju5sdQLj34BcQfaZSB7RjIwktKz5EJ8KGlitaH3
gO5DiFFSyskzq1fJw1yNRgOoj+pm7xNDbyvUJkgMNJqiWoUyttZAQyfnSo/+IL51uVYZSejfdILA
Dsx74xAlu2oCylNJPbzK+fAIdZjCKDGcVffkHXK9b7C0QQO6VruaZ6CLF2kjx7IicLaBot7pTWAq
ynPbvYtbMJ7VTF6DBBUT8Qoiyp9ZuVkxsIi6Fm9eCO1yUPLEn12pyV8OspmXIEwRo42n9tq7aG5v
UVrlOZYUNmiCTVlyVxVaZRY6s3HfbSFb1554c0OLYqpMIRHmUSgX9bjAIXM86pX19TNhrUoMIlIR
303U1E/C41OeJk0AgVinA+c52ISxkiOhP1WpMLpqC3e45g8YNpUV9OkU+okuhAFLFJYTXuUUNP7g
c51iN0CtP5C/fb2otf2Z21m8W5PAY0EY4LHll+mBtMz0s+BdJuUm1ffaex+EOZBSgmIv+Lf5D5k5
XsNyRRCAqXLE/qFiv+UAD6FCNiTkaySLQSfnG11QWQE9oUG54YRrNQ4NhxShACNxEjgLPhr3chqh
RR1BhboFLzNRAoDl5YNQ6aZYgDJWFkZDyogTRsIrgr3JiNZZfZ286W13LkRho86z8s0xEoXfg948
tGiXUtxNU5K4QGvUyWM83vRJM4NQdDRWb/VP1hrzc0tLgK6Pp0QbNhEFrV36nL55h8wRLuol+lb8
wNCtU+6lnQBo/bfK3ZpKWKtlfTC9KLmISQJv6gc4VrjnnUfF9CMgmTihne/taktwQ9AdOFvzZqvf
VoEWu66CvURbUndVsVy2UQFh6NjTTFE9qO1PMdyqUq7N7GiUFyjgTZjTW0bRoE/KjiWT6ADfJ770
tmzVTxmkczijLuqEbuv0lmcMF9EOrwNk6StoPoj7r0/u+ubOfsQitHoaOCfVJIc2LER6rOmUPnPi
whyi1Gh1AwXK+wLpKz3izRptDrKuXSQfPsEi3pZJPklKCuscPNQ8xlDF60A3V+8R4c9bu7rWUfpg
bVGgadSsbHW5xZFhanHuiNSABzoLTAk0ri4mQ7tDU6i7SvXNdiy+Sbq+0WtedSvIDGNiArc0WXJx
+mKcgRcEYbKXIjNrrw1CclCNGzfMSuVL00CFCJIjHVfzkoWyz0u0rVCHgvonGBQgWhIrhTkO7FAM
o9uQyCy624YTrVybH0wu4n9OR3/IJh6W6Z6X9sYLas5W0lw4w8poeRqa6Vu7ufYx0byA6xIZjC7L
aUmP5bWiVfiY3vSIiL1Tfd/uky1F2VUPnZvhP2N24wQioDRhDjOjS10+4gKOiAOEKf8V3nwNTKfN
rS1OY9KnvcJCSjFBJ/t2CaJLdAXd6V691y/eu/TQIiDkryUGPmJLt9AQ/Xojt77p8jgCnp1SXORO
l7DJHTzxOWV4AGZ0axZzJQv6sM7FSRz8sEtZjQJPQhTbD795BYSFWskkam5FwrCxrDX3hECVIuLk
aeD1WNwiAFID3VXGkoNSWS2AfSHayhvXPhzorRmm8QlRPolQDU0aSZECC0mPsRUZ8DyGsqqyxZKy
6h8A0ItQ70MPQv/T3J15owQYt6dlqM0JxwaEc/5x/K4ep910hAwsODPfvBYMs6Uz7thefkehL97q
jq+eBx2oMRw8kdMPLL5lnMdxR9NWwvh3b4PgA3cVRo92HAUwboIgVzYOQqYSpCEBPWSULtzEo8PA
h3aRcSWllUyY7drSoFjZuA8WFjmdJg115oui5IwFe1Xjxipl5YQJcOfrg7WSiM/NLBFNhLVJWOAx
4ADhbxf6t0mJrNC7dNPL13bWPxgH84NQC4FxGa1ojUqGp0KfqrqE+lMRbXRV1gDsOEmaRoHPEjH+
ujDQThKPyKUMzq5mT54C6N6gPXEHUOZ5k7dm7aPJ2HdZAhGuDNnTj6GXVFJLB9CfYLgoegSgHFqN
8a3ZqTdOvAuagaccA0Zb2e6aQyiYLgSFMoW+8jL1U9K+lEMiUydpXrp874FcQtazjT7f2ilCuBAp
bmlNlYAo+bi0EFUVaAgofGn/kAxwudES6WyCKbctKPHnJeHb8bCHU4t34HJJVSnV3qRrklPr3+jw
GNcvsr+RRvJj8rH1xU2gIiAziCJhIPvjeuIynNRmIAwgj25fusWRT4AV7ub8BG9OfmVncVxJ3mQj
zSlzlFv6Fu5Kl4taxXvpRcR8YLiJrfoDY/3C3vLcToUfemWtQxqB6D9Iq5+rqCh29SCimig3Nmsh
lBaj4uN1VbTrW4YCMgq+7ylFjbIRkNqPA2ABXQomB6UpHDBWoLFV2QIIg3cKCvqWJlTXYsLOlyI6
5ZnPzKBCVFWHM9WGR6FAtVFKJt+Ypvq9F4ULr+wGNAAIdhSoTZRaAacQO3Vq1xt9hoSgbaY92Ljf
6la+ZuKI2VBYQfMJjYm2+1WO6S+IFrxGJPjZ1d4FLKPnkoE7W6kKqCkRcmG1ZA1Vm5nVQE+qgids
3eEx2w8g20ipIJ4FIWnBZVS9fR25Vh4ieNBTOBBUnBlizOJISNKUSzTWdaf52bz2h+BagzVBlk1w
NHCIkqNjDhToIFPZbQ8mfQ6bsK1LqMeIEnhVl6hJmlD0KTUVGLoaD3pZPwfhz43lfc54PprgP2F2
c1fUj2sl0DG//z/35rQDlw44XAec+9EBnd6OHsfj5oW9cvih8Eso/iBqkeXhj2pBE5VIAYYZiLbm
rvLQIUjpVjxbW93cyuL80yAS+zJHa5+rnkrgnBr+DO9SgwGxz7Fd+j66QVPK3kJdbi1vERACyjLZ
L2G4m65M32kMCDM/2bhVV269D+GNLXwzAsSggPw4Q9LDnzeYDoBOPNc/q85bJDArX5JIkvYnwQLG
hPG/n/lJknSB2mNZjsB2/Yg6d547kVwcmUcAY+o37vOVz/fB2mLfBDEq8yjsqRP1D3IOIZ3Kt31l
s168Frbni1rsklqUiB+xh7B9Dp+LfeEEDrPbyAhP/4jObE0FreTJSFCQN6D0Ca2AT/k46AHiEXc7
CrgH7ZZeiA2JD9CLpjd2Ue7qE59JCri0twMhXnMLkbsWTXjRiIF1WwaBFv8asy2sWBDJdUE8h7X5
YYjYLhn2X0eTLQuLYBL2aD5UGWKlRCooFDW23P4H+np49WwV3HVmq6gVqpU1+u3AIqUeKtWtqbHG
6bwS7fOqvM87TCbLpX7CFfRDjfDW0JX+QR/yraHRtbXO7oVl1TUOU5SoUsRmluTtoUvlDB3wyLP+
7190ZmWp8cBYV/tJJQHbBQxK7WvG2G4ctbV1/A2R4ic6exqqfQiBMyfQqT2WndnHr//3NcwtLKKU
FCdqnUwI9eHYSHYqKDvJV7eEsbaWsSj1CDJY670q8Jyyzl2xLXMjlqfHrxfyOfGHfMn/3llAcH50
PXDCZA2E4bEZxV3Q9jtBeKbpuwgwz9d2VuhhuCGU6pG74r/L10wAhT4ML/6BwVan7DF/5rIGpARJ
t/ZaPQg22YsHcvL5DeZETwAwGskFer+/tjL0FSg4/yH4w0BQLEH/5+OKRaaNgjJ6HI/bWSrAkvU+
3nEVMMCED/rvEqxnYLp73J4eWHmJfLTM93t2zBm647How7Kw44F5OHJ5ZY7XBM+ZuQk+54F+kU9/
WOciqFRKo8t4uP6DvaacKe/JV4whNXgHESAIxzc7t3iKXPR0UihOml9v+PpqVYK4jFtB/DRMpva1
OPIaEcZj8J2d8NAZmD554/TembnFVbFylYugiAJ5AsNjD0728dPWbRInYgjEnIrGepijqQ42wzHQ
7KoodwnRrI3FcSf59HFn9hZHM0u9ibQIjXCi3o5CKwVRRWGzABVY0BU72a+tBa5kD0hQwBGpY5ki
CCk/LlBqSI16GMA1vniuIe5WiXuqbwS19S37a2QJZwYAD7wlEJdDrxmD+hcuHtc64VVzyL9RweHf
6NM3nFlb7NmUgRfA7wUMvDKz2meg7ZbAmNaAYSQATfhWDXv93M/MLbYsVdIMcgT/s2XxfVQYiYOJ
ADfcawaetEZyUE7brGmr8XVmdRFtejxEiMYXOdRnIce4kP7W+yclKTeO2+pdMbOziC0jSfE5C586
TOlNNRQNLf3+tc+vR/CZiUVA0SARIRc1XLD6mYDSsDZEaBNL++wb+L2qIyfTD0/Nb07qUDoJ57TQ
3xtHu+U/tpSvN87Cn52exdFeiKuiT+GmdS3bACcBhuv08tPXy12ZSEW0ni138TrQoDn4/0j7suW4
dWTbHzqM4EzwlWMNUmm0bOuFYdkSOIDgPIBffxftvlslil3cxyc6oqOjd7eyACYSicyVa1VajuXG
+3SvBKY7HXHKX7TjuNPBXa245T1DXlvrDtsUiP8vJxHEs+DlN3DeF3udRpVQ1Bx94Phq1vZurm0M
FRghND8x1rYVW1aadfNS363NTny2oUKGRI45d50tMe20sYc8DeCufqbxIxliSCAn5ROwwY8kZRi1
zba6s+u++25+sdNFTWVtGGFelTlmF64N/W7jW65eD2cLXLy9yGQzo9RhYaidcj/Pf40Q3Yq8BGok
XVA+DR4ER30W2o8bhtdj3PvSFmGbDrHgDE0dFB+T0+8hRY88NoEUAtV23MLhr5+Lf4wtwQM2NbWY
qVjlJFeARKA7YQIVCeT5xqJWM4v33TSWgbuLxdAIXLbjNwWvFKcFvA6qabPqFsjO72cueeqOX8SD
xn0AFXYb5uc///neeF/mIpAbg65QqcAy2RVQ39fjrj3MUn/jNQ22KtQrE3xg6sEh1PFvGIhfZq1V
J0VMGkvzN3UNwAKH8Yj8cGc6UpgH9KZ42Vib/HltH+wtTqKm51pVSxrBY1oLkCIiqZADzW3/ahdh
yZgFFKHyB2jLxzMfc2ARRFn/gQPMzSV2U+5Af45plC3it5U78IOpxd1kqlFDJFUnAIRjPsyaAskk
V3aDwGaLjQO3bgo4FmS2KvlU7K+5ylNFq/CSrnqnJjQsjH0NhOE05hsX7u/H8MINsap3Uws37AbG
dSEYgWsIP95Lj2pY7vvbagfW8wDA3qDciUD2QAUDqsYkcez72jfC7Fbz5aP0KG/qrmwtffFBrVHJ
VFEkUZCmXyp2O4z10baoawJNu+GkK3EG6TwkqVA7NqGvsAhqkOpgA9Gw8gowIRKSt9lRbV93tLcC
3fp5nH/ritowuWwO9OAk6JWuNYNcxX2bxR5wqvHfnb73hS1rjxT0LFM1W9FDckC7Iax9xQXd3aYG
11oyer6FS3oCkU0aKakAYROgDro7nDpUzZ5jXEjx5JoBOcb+8FUvtmnBVm7CD4YXXlJogEKxHksE
i6AIJHwrULSa+2Tfg9NzdEHF7Ve3QOVkwVa1dS2n+WB6EQbUVgIUIYXpeG9CYYXiQaiEzdXcX9zm
8l2rI3+wtsigpGHUJViL8JYBO5GrHBM8LeJdc7M9Zbsy54db4sxv5qN5lj/RSEyi0hFLo+fujaKY
EHl8J37TFx7aNznA1H7Yfrf21tZY+9axWGROmdTyNstzAoeVvpmovo7oCBIPL9E74hSPEKzZvDi2
HGiRSrX2UGSajbWmGM0y2eiUjGLc5gsr36z46XKkWUk0PuzrItAQpna5Tifc9HuM2AboR4dg9P27
JYGIyAbTNO74ZfHAzkudphMiZ2yOP4aqqh3F5v7QJi+JVeIRnOT3l9e1fvzPLC7ujhIveTUyEUHn
njTGEXEGcUegbg69B6e5oq7s8C/qll7xCj8A/PTM7OLwJyoru2ZoEEVZ98Wg9g6YV08u9J9t0/5o
JevKnAA26flVlU3FLprITWtJGLkzCtvDrBrYo6F5YvEI1H1ydYPH9A0gEPfoqw6uQjHoafYUoxhE
/lXpo4PWyqHJ4x1QLAGPMQq6sYcraeCHxSzCSdbajSUI9nCGR2jH9reGkeLPpYqtmuH8pz5d9Wf7
toglJR5iEoXCH5glqcvB/QXqqsurWT3IZxYWEUQdFejrzBa6GsSjX5TyaEdbTjd/3UurWAQLGvdd
o8zBYmbd6oHxyN0RyfrMgwCZtOu/urLPlrQIFHifmxMmceFsBnFSsEpanDqcvl3euK1PswgRiUow
8zGfpJy3O6G+ymQLPzdv/adtA2QYEBXLBkPsYtu6JEuhzyIDtTuZbmP3jkwfJt3e2dkm5Gz1C83D
AxYIFeRPOPPCNP7j0rNEMxjo6Ag4gcNukV3e0KOymxmoq6spLBKnsL8ofhYAmHhbh5tX9ao7vv+Q
5UvSsKSCdXYZAfvRPGU1pA1SJLKgK7X2c3oi77RbM3eKr3/xLc+sLt6VGZraEGjCtxxNTpw80kEf
xDZoDGav+/Q1z2wsIm9UzkO5mW4GmB3tAiPLb+UUkwxMTl7j0eyccRquilTb8FJt1YnOzC4ir1xg
AB0FnfmxAG0ny3YkhH5VPejydZPuee+UkCU7QGwPN0AXYKRC9Wjsjz7Cs+1Mb82jfTd8E4mj+K2f
uKAIh8Z8Am7A7W+/eqDOfukirGrEEtCdsU3MOljuyPZFq27EOm3VhKGpFt5owLAtSVoKs6yVYYgt
TP6QA+2L11IGn0deXaGndrD0+CuAYW9SfV2g6Yu9MgHQjaIdGzrDsSPN6/Lprre1X1ZrfQHW6pdh
mxgI48PeKurAUPNTnw8gMsIovTwe+iL3shKcK/XIAMdWIU4gtdnkN6k13dYNFkdrU3hCVP97gC+I
9DBMZ4L/hBgYQIInniWFspnNeaGERnwWh7x7lTBTrJUbQX3Frz4Ymf/5mRHQKOYi0SlmBrE5w4SR
f6hCFtYvrfxx+WyuTOR8XM4iDNojZabRFxaqLlHY79POKbqZp/HB/CZfoXp2N4CqcYv0fIWZ86PV
xSUSaaTIpArr64Pmh/EwHIk/y530j3LmDF+K6zlfgu6TwDRch7LTrMLUvdAtJO5KOPywy4tLBkK1
ETU6fEot/QI+H9TWOy8ttpL5z9EfjA8YTbEwdGUReclRVWs6VUF1QAJ7px+yYwWOKnE7axXWjrn7
F1XfOdR9DIWwBww1Bgt1ZSZ9/Og7QrMbu4kGHlb+TLg+PwSJJ9/YobnjYb4Rdz9v4WwMEFOM4wHK
9vsJdeaodqwbndJrUGtAjTeeKqeuflb2VmhZmfP5aGbhL13TyRzUFuhgjYYfTWCgMEWPeeD6OGhD
5Jb6WDmWVn1vIguaRKl+a3IMtCddw10MFNtuPQxeI9gviPUqGIBHY7S3wfzZkmczrTxCkMaCBRf4
+ajxLh+w9Q0yZ7gvQWN2GS6KoRu7ykrSUKbDoVGKr72aBbIBvq7Ldj4HX+zQPNMHDlYd81CLc1xh
6DKZRsFDCjyLhc6J2JwkW3VkS1ER/dRZt2cR+SQ6jnyMOh7qz2xvffst1R6yI2glJx+USP6W9Mz8
kz858pm9RRAkqdEVFRqnQaIdrOQEPg1Qr5SYx+EuF8n+8v6tlDGwgWfWFhuImqledIVFAhPYOx/t
9TCChIY/q8OrsbPdQVx1DAsQIDwBZo3ARerQwlvyrjXQQbQPBgjMmtCsNmaZt0ws7nyUg0bCVVSd
s2RnqbWH+mlaDxsOvlJLnzfufSELt+gaZuWTYsyxHK951dUatzzqzqy6PQGL8MrD5OXyt9pa18Ix
FBHjTVX0+FRD50JYKdOoU2dbqiorCLiPC1t4hDIQCRwYCKTF8Ps5bxwty7GPKUieIOD4G+JxhfQi
9lPgLfAf/gXf0+fH8MefsIh7uZyZZpybBP1CEiYYnRK3VqgB4PFXMJaPthb3RpXlstaC0AhjWvoh
V69zYIbJ1XxRFc31X3UqPthbkth1VoM5YTCkBD24mg4y1B5zV+k9OyS77Srl5/fBR2OLN0ieWqDf
FQkJjKIHtVq6xzjcrSxlwcjlF6tgdzHnvy576WpEfj8X+nxPn12NNc3m+boSJH2Aj1tl4qV0q/Kz
ZWIRQ3heVknXcinIhRwQOyzB2nF5EZ8T0Y/7Nv+Cs0XEwtDyATKZQQ0qn4kBvGsPeOp8G5WtnHBr
LYsw0mJqTkw1uo+d2Ttk+pYBF3d5LRthQ1+EDcMoM2S7uE86HjnMPtg5SFnYVkK9fkv+Ew71RdRI
kp6blkDQNa9noDOIssCD7mnXcy8zFsBvbyJgVtc1D9QjCmNmadlEAUVlB7VX9OFmHQ4tCsBDB9AG
E8ihFRitAQpzeMg37c4O/Ol+RjUDCFd1ZjBfrBScS1YtKgSn2S55bUC9Kr0ytFAxgTNtohnWV0lA
GwiBDAJF9Y+e2NjcKjCKC2uyFA4ccyI5gUgiNyf3spuswCbg85it/P+WFn7SINGdrA7rGpjpdBmm
JaBaWoOpMJXygOGey3TXrn/2UFfZsLwa7lGuNvFSkPGvxXmWZKTtkTxhjbT8Atk4J2fiqpnIAXRT
HuRbd6otXZVj9yjE6FU138gX1nOgM/uL095WqWpWPbQK4iu+b2/nVk60y/foNuKhsoXxXvugpg56
AHgsUtblYpOok8sIQuB/JJh16Usz5E+DEm0kdiuRH/rbiMPAkkOuZQl+TsZ05vPOkjAeMjeHpDHG
N6CUYyncq6sg3gJ9f14VUX+ThQAbaSMdX7jp0BYTNL/bNKzrKJxkoKnKn6Ulwsue8jlYwgo6/Dh9
mDr7hLqtjUIBtqfMwy6N3Rji6bn887KFFVgYTFgYScOUom19oquvBRsjsEKBXG4f3VWzqlyNLAhU
RhCC8ojXH2bBYnOmPL4h31C0qm7TQ+6lvgQK4ss/5fMd9OGXLOPbSEmf8BS1PSUxKWbC2C3Uy55J
Hwd5PWy8Z9U5aH0MarMxqDEQJOAGcKcfw0yUxyhsxQp6U5X1oy1F/mA3Urm3zUR1DU0cTWO6NavS
p2N30sB+2NL6JOnR6NnD9AOUVG98ROQ1C5BDlpIrx/FNJiUgmJvYKRbkSpuiH/nY7FA0v+sUDKcw
jI9Ncrm7vGWrXohJRTDqmQhmy2Bpo7Mz1RVKcQbvTkSxfRTnQkMXwWUzK9Wjebfe7SxCpaKClA9l
MvR+Y292EaKUELKe1evQSMx+lad5YGmrA7Hq/EQGfxxUydRPgaPXkCdYUBgM1Cpz5ChGXH7dWNfn
qw3rOjOxCIS6NdI0ogJNqGv9YDcgmB4LbwZXawADH/4Fuf/nrOGjwUXYqJlhpFqv5GHjzywm6E4G
6m3lTejcQ4D8douzZH0L55Fg5A3oBi7S4YFGZS3rNYqYGnFMG0zK4mFjCz/fZfOK0FiBeBwYA5bI
ZjDrmfaAglHQHfheu5qfLvNNMhcK/s4h/jG1xDdPal2QVKuz0FZB2GVET3Rstpaz/oHebSx2zISG
jxaBSBbIcJD3g2cGURDIWHvmmfcoCtOb0qFr3wiVnBmiNqsXL+/HwmwAJClwtlqtC6Uhv8Ui7y9/
pDUTuH8BRtWJjNrk4slX9vEkT7GEs4qBCZa/jtPhsoEVFUFIAYFoSobCLUrm1uIBK0C92aR1noeD
y/fiB3vUw5kcR/tKXitMk9FQvZkJOTAQdeAnEPaf9Kvyufp6+VesADk+/orFOq28F3YeFylKorMQ
FPcqgIDGr5nLQJ2MEUQ3PhA/PvyNX54tfqmDUBGDGYNWYhQDlHzgf9Tux6xzN9a25piGac6sWqCw
+jSnV+i9VE1pCyWQJwLIUe5PR+OePMzt3+KBXW/Nkn1Opwh6pgbKfyam/zCw+fF+1Ey9p2WP+9HS
fCWaPMCHR7lwrOghsxJP2cRurS3v3N7CgSautGOTIRKjSjD4hSNfP1JHcrvKK/bkX1Bsq2vZxrnB
ha9kSSfPpNezx868AmDKutYsUKO5TYCjHiqnuSLyW/19X/jyAf4USFctQKrq5Gw1bNeucbx2fnOU
4TnyKXdFlDYLTI4E+qR6nEtgCi3QNRT542Un2rCzHN0zsmawzXTAiyd7GPOrYfhKyYae6FqoOVvK
cjZdizpK2gqFhMiqQEIylPfdkN9dXsYK/gbO+b5fvzXKzqoVVYlFUBGZKEWyHGPv4jn1TMnR7q1r
GRlJ7abUJbLD3K1TsZoIIQ2aoUYGaFa02Y3PLGdyDUbPNLeCqLnXak//kfkSOrod2VeNb98Jr3XZ
86be29ode2513vQzqzUpMbrRIxNqDnNr6c8dCyj8v8hQ1lzk3NQiQdEkObUrDVubTGBKhbwqivD9
1mTk2tk7N7JIJ1nTROloNWhGDrbT8AMr8LopLIdtsWGufy+MRRpozYHlZckeglTcAi9OzZFvYaqs
Os1ICAkFk+ZKqR3yDdyswZYaz9rLwjozOeecZx8rw0VQtiUOs2Dl3agKMDWlQS+LW8z36E4bFb82
TsPakTs3uPBJM6IJj1oZpxqwEx5D6jkNZrIPiNp3nuxFR4CVy/Cy0bXr4dzmwiMNWZp5IGATpXlH
GcCKkdZOr6D1ic7u2BxYsrtscGuRC78shJphDAuPQ1FCMZOYfp9sYUvWPxwmEGedPh0KgB8/nADV
qDoBmI7QhcUQtQI9QwRXMYxTT/HgYea0v7yo1cOGosV/LC5fvCjpWioyTjuoBAeu4dusViCnPy4b
Wd+5dyOLjJalsl2jOYqQpWo7q6ofTGF+u2xiax0LlwfDXqfQUs5CWnQ39ky8bv/k7bChnLIaNc52
a+HnPSiHVRNPQow53RoJZl7L3rfy1tFt7lxez9aWLbx70Gq5BiYEyc/Y7ivSvOaj8vo3JixVBYcK
nk7L+kMsF0wbhswKKlt2IEt25NGm0sy87csah6W821jkVENLBI8Jyoxzme/PtfGOR9gq8/2XUPtu
bXF8aI+RAktC3bSpzesoVVB+4/1tT1QXIKLJ0RSId6gJdG6pOGKkalc2WkBq+6ho3W3Ph2bjG657
yz8/Z9l2wpMqqVINzyoj0e6KtjWcBq4z2NRjdh9c/phojK9tNcDHQESB7U1ZFmKaVm77RhusQObt
oegsUGrru6gc3GQ4mRpU6YmRYFw+QQ2jdroO7P35TjKpcHp98qQcA5ld4g/x5NWd4Sn0CaIaZX5l
VDu7MUIBFYURoge17Qixa2MBHQOU3yrNtdW6cyr2pskYoIrN76AIDRUbGmEQAzAN4in6PJEXxP2D
hp2X7UfoKcjiWm7BoFSMrgEWcSkOi4L6bbLjhf6KqqnXgoJdKXWnYzV+/nPC9qQpMSwan9SqBpAY
Uq/Zc9w2oK4RB27PyVAyOhDGfdDzZ0nDf88fWvpdy34MZh8UOZCGAHE0qQwpUEybFdD1yHMPZCqO
ynofGiLf1Cl1c7AmjdmPhORfh+Fmkgp//l9gY51W7/fgL3FkC9Iier9jhr63IuEQiI5Iw2s/KNcy
S1yiS2Gfy24elTeYnLqWrNiXY2vXG7krYnplKE0AkREHQLIjdA2uCMOsaydBtQ5gZzn2+lLdN92v
uR+Vxzedet8yJaT0WU+MIwd7lQbyey02XLW7s+jLILe7Rmb3esyupZKf1FoOZOi01/2xYdh0aEhD
DPhoQmMUMu3UE5DuQvhKHB21BJCAciep7qvuLgHuCu+v3DHHxtdFEbJOdgTkdGug4ppmPBbpy1gd
s/SuAzZC67KjXdyZkIHRRtOvRtXB3e8IqXBSgSX01gF42t3Qqm6hAoOaPon2Z5K+9BO/bQqQEpMi
yKboPs9vex36uOWj0cNc9Zri69RWB21c8WpTdq0NJ0npnVR6MyCCMwjhdpEG6Xl0bZXYsUqQlhbF
riSjl5sg2B+OuWoe8gGiOSlxeBUfu764lyTL5/BdiUGzoI+ujQkZq1nvtfwn7+FbBtxaPNo5COwh
cFLA87mK5pmVuqJ7Torxjtd4roPuOyPMSasvvAAZADa2twyXQAdhohjxGWXXbPQDLWJfgr5AA2QP
xtW8XkkPRXMaWAm/Kd5kmb0U2iupazidioCreEMnH9ruFzR1gLzLXFWAVncQYPzunL5QdllEofqp
e73WO2rSeL0O9Tud349WeUU6zaVVfUVqdlCGNpxwJlRGdrLKoJgwHAbpZ131wCyZfhYl2BNwNqDg
waI9AzKWGzlyCcOVy/bBUlMQiqlhwUIVsHQA8pmABK4MchUZyiNNe4o0RTpOLH22jLy+isYs9wVe
kmGfjONOsYVbjDQoWA/cYJzsSAshBbmBugRTKq8CaOMaJGagn+H5K9q7N6TWuZvF48kAM+bE25tp
IIZfdTU0VxrlaHRx73RQGVDAreTmOcNha3exwd9IB3UHlneOLSvpTk7oAI4zEwp4aXU0rCZC8oc7
hsqZrwlwa7mEphUENYwfVAazGkY0hl2ZaXhli2LY5Woel9D0gQNIdv422WnjjXrpmQnxzLZ9UyVQ
4qV5EDf0kRfxfYH/o4DAihOxyleqcp/UZeskUXJjKRUa4tlVBY4INmJsr+9eclocWhtK9AkojL20
m6cf4uJZk6ZTTaoHKrObjFWpZyWa/iOWNObQzPgi+myHIlZABissbKY7VK5v8QUNT6UDxv/a9JX0
9EbKU4i+TF9tJoVRhkpWVLkJJzdqX790nfoCNSUIQaWtX4nxVBrFL1VlX1QSPSaqHgA9doNGgp9B
JUJQ4xGc4KA4AQCphDwJQd3ZYr9owfyobXaTAjkoefJ1CxI4inWiMuK+VkLgKYXbJoi5EBGAohXN
oRKWIoaifG23FsR19FnaozzEg7af/4hW4UR0owfazp/gcDZwYqOnDrR5msgQ2CIToUa9IZ10l7Lk
uebZV7AsuDxNXrta3xkjzjQEgFxRY/+50jhVDdoF0T40TfsSJT1wm1C7ypNRg1LUtFe6tnPkSg5j
aodpw728Tp8lVCCh0AHS/kSBapdMMrehtUdJtGs55B6MDrdYqe4qE4YnBJquA99zVorrvIv9PAbl
imFfY8oncyTObyYun+S2eUlTPcyG5hZDsl8bo/SaCP1pKZ2zQm1vKxIQgolxhT+e7WgGuuwOlHGQ
SXmrxspyB9MC81raUVfrtcGfogIS5b0JhH5dnHQtg5AJT6WgytWXAfzX7mRN+PlRjvBeGF7bVY+8
1gqPF5EUyAVPr+xa6UOgpi0nHqNXJrFQUlWXWso+GkyUIhM5djNbP2k0y451FJ3alt/Yk3jUs8Ry
tbx5RkvpfuBoRSSF6QwNlx8zGXOoKiRxSioTvxFF7AxxugOoGidnxGCGIbeFowHXi4OUgs22JolL
+/oBqchXIWmjo486FFmG+2jEeeht/EPqJOI5KhGLoFQmaZarYB6haccgTVD8gk5Z0ZgPrM73xP6p
2ZXbGw8SnfxJqnu3qSUQKZDp7n9Aqzo0xcwvOZSTE5Wp37XEG4fkeshKaFvc21FfuZoU916Zcq+p
qaeo2o82K67x2jfw/XsQFqGbFOtBpeaVz8bKNQbLEU3ldZzrTq3bG8+t1bT+LElblB0KDAaYOelI
ICW6o8entt4grppT3E8J95mBRdEUmyn0OAYntdGiXaWkfN9V8lPG8HmqTA7GDtREvBz3RbZREVt9
jp8ZXmT6aQ6ppW5CQcXkbz30VUpi3xrRVW0/5fQ5B5XA5Xx3ZToT0NAze4tcXx/TkqFmOc+C1vv6
pnBz1FQmtwbl0xZfwOrb8t3Usulj1Qn/w/NdaWXhGvV01I3qZycNGxWNFVDEvCY0sCBmoIM5evG8
tIYI43NC+fNamhtZPcialcO/a2WtoCk/Wls8MbO0SCWlBh6/8em97oproIe+z3rqUHjsADHcQvGs
+/776uZtPqtKTYkYSzVCC4iSFIHacsp+g2BmRYHi45IWxyvlEesSwhERwMw1y2QmYB4uMaaWueLn
gPkjN/FAF61tUlWtv740MHaC6gEP6mV/S2R2xBQOdyxVddfQ1s+bxu810LQm5ffJlKDPB1HsFijA
DKM7xSPrIeY7xsGQxk+F/dqnNV4IgyMbVzr5OhX8jk8huHJCQDJOtMdzStDToJo3YoIGJ/QAY1w2
Wgzh1P7Q2VB/il5KxE6J4xKuAi4BAoaEsJMhJDd+J9VjMVahZlhAM1deottOV33PrJPNYmey8SCn
PLDLnY7LMNYEkGodZle1YEx+AaTjxMS8TZDKi0L25ehNa3/GELFDtqDulTSGSNKvCHy2IKJ3hXnf
l8obuFOdepJcw8AQZz40PphEGmQkYFDubM4dVjKMD/LxJExUBgXzNTpe55Zw09L0CoxQpYUS1A2/
KXPTs5DhVVT1YnX8CYJbZ7BA2ZHjzxXGddchcRIZd2wlOiQZBMrU+o6Y070xmTfRFLtI+fHkVbx+
Uu56QULbjHDlmw6InH6V43jb9ePJhMIW1DR9LYo9bfySNuMhGchTXulXVYIQ2iXPetlCEQ7zIgYN
OJS8DCt7qKnl5PhWWcag45K4efpNjY8EWmqEA7PRgN9Y4g6thn0x4FMPQ2CzYU+t1qlV6BHUqgda
3X3EfzAbyewk448hg7cmN6kGTx6n00DpYSh+Fqm8h16dB8bzIr1PUwHkavE9lyHsVU5h3yJtS+9V
vJ1YQaFr/AR5QwfsuAGBFtrYMNfU+FVs4bVWV+lTA36xRlL8osy/5jEkzoZicilECAmNA17O1Mh8
oy+7GjzfD8YyeDa9bqhWjuFHwukXTjo374ETydXd5ftgy8yixKikylhKDC8Ki5JvgiZBS9OfqSb5
l82scHYgwpwtZ67CnAWxui9NSlsVcChccV6HFm8Tsv0EJsLUK8F33Dn6Ptvr+2mH7O3JCCMn96TU
qY5N7mQvegDN1+NW83dr7YtrQ7YjheQVAANRehjAuCnViZdkj5dXvn5dnK18cV0ggVSEmqM9ijxq
DOguL90mlHxdhRK6Dudx5d3/dWHzws82W0wN6dFRMYOuemqhZytupjjeKNL9l3WBVxIMqiYI7BeJ
RK72KaMxSkglqiJhBgGP2EkD288TTBn5wGOynfr1rzo04C4EeT1G0KGXsFhZaSQZZ4kVKHX0FCFk
0zzbt6UWAAnkVlqzkXauUJHBbQFhmpEXOorhCxeZEsnWagkoLeuGP/JbcTKOdvY4vWRh5VmgRu7p
niqOHDvqLnuw9ltUkqseemZ+4TuayXI9A/gk0MwXk+4ZOEu2JlDWE8IzG4stNSaexZ0CG4z6YOi6
nrtsVPkPyH9rYGi91HxmbZFpMCAhO6UrUf0BGs0KgDORHeO+d6s9KEev62t6s8kktdocOjO5SO11
vUUBc17gYLktrKr5bebjIXziDsDXGCl7nkvrePBtT4espm5nphfJfUcT8IRk0FloR7IvJqNyinKL
EHfdRwASgyYLBpWWw4QjVzSQgiGKGRU/ijYVjs5AetQ0yUaavb6P/xhajqaDna6zKNrrgSgK18LU
q8DUFZoGevws2r+5liBLpirAruuQXPh4zjHoIkv9PD+UsSEUuB3oCNiivNXFW3dH8PFjJg/arkDB
fbSTCLXi9pzLq+mOKV71hFE2P7umr/NbezrZ4W9S3I2NXPEKDcBVy4DGCLSdjEVQSSUZIxqJintn
aq70QfEQ0b5v3DqzZy3esxqEHJUZIgvG/6WCDUWXGzh14EUg7hk03EAhP7qfUuWJJeLY9BZ3spre
i1j35+roSJqTZWH4JbKNA8SCT3XHHrnNrkC06hN99C//uhVP+vDjFsmASbUCIlDoCHOj96K0RXW6
Q2U6d0CH6EExaeOqWgMMYfYBs0rWrEICHpaPXzniukxtARDG0GnfrTlblmxUgqYsBtK3/TYxESiR
eEyBmEhk+w563U5rqF9G1XbHTHod1HgP+eBbZpWeXfaW10V27pejckAd84nYUEyPUh1qt8o+qVRf
qrMNZM7KEf/w+xdBc+B2xUok14Ee3VLtmJGbuN16As57/slhILIog2xPMT/pPpqpXOeaQB1iDKKQ
g1bMgOS5k/4YvJlDqd58+a3ZM2dNwFm5EwWJReLZ9HZWthngHXoov+HJCTrq8ut0gNb4w/Ygw9pp
AOoIgYSooPhYQuJY3EFYHOqqIdd+0Srb2ckA6eYj0w3Ha/LMvezea5/r3Noi6oNwz2zxMMW5ky2n
KDS3aR6Vhnn/eytoP+twZ6jrfJqayFDWHlWQmUGx+REvzDr9VrONQLVWWJnPDazMIRKYu48HhxVR
EYsMNuwd3w/Quyvc6fQHI7yNsF4Li+fGFl5esLIc6wq5HaXdzaQCkl+06E5c3rX5jyzd/NzIHJrO
UmOdaaiIi94KCrX/jQs5qsrwq0kM7uAgaxvWIHe7YW/hC5MxxXY3oGkwNoUOoWflxFP51kqjJ2kk
vwRNw94obgxW4vqGhjszkBcNyTGzpJdYkyDVraLwmAwiDmkyvAGMsDMH1UD/zPbNFMLQvRK/yhZq
T7WEynwBohJ7ZE9TBLXNtq7Qb6p4kI0GNJkhtYYXjnWdjKajgmt9SnVfULU8KI2J2qYFcTou18JR
MMQeJmn6lHFpl1UxMFemfBrl7Fadhd2pGvtd2e5rZnpt3SJIEMnvVNNvoIqrkslVSI++Dn1J++or
GMoOmchu0gGa3VQB5YeBSalhuDZz9k2T8oeijA6xQtCzsG+5WT1mlXJrEC0QhL9Jg7hP4v5WQ5U/
iPLWnwzdy9LoDk+Dp9auv2c8KR0+Up/J7Y9kandprFtOVqW7VI+8mrDHDo/4opAPGC39UrbGtWGD
5LqzH3TeyGiFg+jHyqQ7m+qggemTfce1NzWrXy+73NojAvK1kFhFeiZrYDJa+pxesJyNHHjV0dNB
+DkerZm1FRwaqMvvdejYde7M3QjNn41QtHqCwbQPADm4/zHCvvB3Fa2zOJ1HeP+c4OQw3f8BkvB/
gUBce0tgpe/WFt4ONgDOTd7YgcDg0QGD2HhL/DMw/DdvCViztHmqEuD4JXIDMqNZAQJZXOuoWmJf
nWq4llx0kRkK2ppbHvCyFt8uf8y1IHVucxGkNHmy44aAyxwcDDeSLTJHLbNfl22sZaUfFrb4aACv
okAvANEzFEzP+ObBAvW10IBP90DzNrr5L/Zso729Ea221rb4em3RWqQoYVZOVTev7nomexsrW7v1
EaSAPwQRBsFE6sejUFmNbkgR3HEGPM6F5tSL9jS0IawY++b9ZWvrsf7d2Lzes1ivNPk4AdGZhFV6
SKRTnFBXaTBJIDYZ8eaf/flWebe0uCdzdHDNmM13MV5EqGqR1+TwG6sa+7OG6vZduVaxh+e/W1z4
IWjRqDSq7UwFYIa1OLJvYzB5mNQMJL9k3hCM0t91dD5YXTimrE9Fl0IkGgXhHcEbvo2cKf5/nF3X
kty4svwiRtCbV3q2mR4rjfTCkFt67/n1NzHas8PGcBu6q4hzXrShaoBAVaEqK5Pps1i7SZ3DfMr1
ZG1F0s7Ba93qGz8BVDs6kUsdL39APbBXy7paF/UMlEDPpyM10N3aXl1VehYdwa/93hmyl7dCJFOA
kWWRxriJmYjqVa4AF+4U+UHBd4OUMAjuHIL7hZBe7LAmFXZvA/wkVgLtFYAxr29DUoWAzUwyJofn
z1IkmW0HdZ4CaBiFKSe850iIS/6fKeoDGqWw6mE/Q4BEz9RHLWzLA9SG0NEGt52n8wXq+UmrmGhf
gH8zqgExao3CVFott8WGE2y+WS8D/Pptd7AjvgfPvflZ1Fcuix7vkBA0KMDZWIR4O679xoKg8gTI
9WxBM3cAfXqBsW0vtcBRd9s8Y//pL47+lSCiSw7RjUi5H3L1tZLmp6QfXHCEs6iG9o/X+1Lp6UEe
CG+pAw2cuzz0dh+QKnvvy08qeIDgAJnjfTtsYVdbSzNp9GI3tPPcoxhU5V+bBjXgyggnq9D4Sy0B
lZMmEOUbgBRYn8t1/QKZla8L+PV0QRisOkxSNGMka+FVKJYVa+g0wKEBDzYDkBgpaG3VTs+HCys3
+kj5fv2jqWA0guNQKPKs9MaldgzlYlRnbT1Nuu6kSmctolWG4KxTGUiD3ZRscwxpTe+oXxPMFeN4
j4OpgHuwOcQusI0LWNTQl2QSeO+eOwVCFijVQ3mLzpJSIa6AXg1jj+s7W5teZOAypcxMY5Y0z96z
VwPDGCDxhNqeTnM5KZWrUEsgYwkAbQV0q9Z9j5PeuX2NWFaooK50Fac2CRrGstrZpDm8rs+5wOpX
7cfXzWKoiK5KeqbMEpi08JBarCyHKEDnzSbAhpJDmFu5wu7Pk8+EYu+eSVVB2RO0WShYUV6ai/Jl
zWMh8dZesQfusQVxfxcadrF8y4baWtdLKaSWKLMKrsQlf8hgNnYplx0mnWAUJUpM2fgiS4UjR59K
Icg0p6lHK+NYZ2X3TQT0PLJ2JMpkuvU6GqEyEkppNpaeCq7LezR6L5mfXsIv+ql2RicKVLMn7lgC
06p2vzASw934hNlnwvcHvW26HDQmfGkkRqO7Uf6kVt8qiXHFd6/c5t+nNhO9qGgto1Z31+gxm3iz
xvtbnn/KEqtot3taNoaoiNZWxqzqXR6C8ARSONn4PQFECshBdPvnYAyVQ62Lzxo3PtXRzGAi2b2H
76bfqLk2ybUscFIE2IDuwoWfNL56mjvNWquUYYac9w/n0hAxzArFZTBdUGVCtSwnLpV1dE+b53oV
TcDAPB1gDwC0Io1VuNsPYxtr5PmyWVSZLlPZSMiqU05snCEUvupcdWdUzbHXZDuSI08ZW0DZ6+ne
4IG8TJUAsJbGjPTK4tvmsz6VkinXZWXKSs+ZXFNxppIKis2H+UOWyzVGKDLV/A8ecfOjqTAGbICc
6UKHVLLIc0ucMZ8Rr14MTl+GoT3CEQn9UJ7QC2LAmK7ZhnKXJVGPVraBRxWizWOvDJC8Qt+QB05Q
ToNeL1w9T1xdGM5AZQUr5Gk4ofH6WQRoJkfdFY3FFP9xnhqVWcdwrqImWEnYAbzZCJZexa9alP0q
K4Vx5fdLE5vfTn1aTUHzSphANV8Z3HPUk2mDJEGFMf8hNtUJeiM+muYvaTvbahF5EORkTbXs5mTb
3aO+kyLk3TrVIZqeJ0I9L/nFS/SClqQjur03fZdSxudiLpnysWmPmpCwqmDhAJITU0SRw1l4G/7Z
VPaez9uujgqYQ2HEqwEab1eAOkGV/ghj3hyXbyjzs9I2sk+0S9haIr9kc0mrfmzzqEJ5/SNb6x8V
tfac7NYeFZLnAkni2IByaUa30BH4yOe11a9V45JW4T1wxT+7WXoccoCqRv0/9Uk2xUN6tBHt3Unp
CJXK775M7EbJfQt+av24QOhNYU2eKXuxcWOPHmyMpESXS0knY7f9SbUab6hfBmTyg200T+jXmL3k
S6mlyRd99FVbvpCstT/HqhV7vI+xgOTzdMQshV+hp+4nLpmPecR0h5Ga0heMwnxOvd7V8AKLMKtj
1tGBfxTP8dfUiZ6En8OxwMgrbsJ/K229l2CpMJKLSy5qM8p2WLqlCd9iOJzbXngvUG33jfIvkjqF
eoF0w5XzewXF6q4+tvxzm2LlXOHftrX7hNhWIam4X0W6sABbS6oHi2OgZa3JoPQh9ZEemjn9yLC3
fyb+KbTSWLR5qf4eGc7j6YXLumMvjd7tJb3lCx9u9Xsx982ZbW61yCVZXTVr6aVB6GEa5NJ9q930
AoDeiIWRKkzt1Yf5U2Un0GxFx+K2/X1nubFPfT9hHeUhj5BowFkSrsu/S9d/5iyZ1qhYEHNTuPY5
3oB/W/ubWfMPrZHffmtvqUCgREvJN9pkuD1meMxcqnxVMTJTlZoACEqnW+WDKgCYVzXdD31EUa/N
cpzeKn9kbPJukNhsMhUk4okrMMaCfFWV0WVuv/QNIHF4WVmdYmcehl00TLYRshdmhWKPeGJbU3/7
+8354rkwjghf/FvleXzOFDN5aDGJhOkYaAFjaMlLz+3sJU8sMN5+3JdljJeqhgIBZsr3cDEfFSOH
rIk7Dg7SC8D/kjdSHQm1JrYm0l5irm/M0Qc5j3kxUwCd4aIXrn1Gn9gUVsZt3d/NjRHq/AqTyKk9
ifayJ7nir+EFxCfRi3TXOrILeT70MM0VWvQBazPJy+nDSd7YpU5ynid9s44Q5s5z/rHMxO95NrlF
ilxgaC5LlbnhmLHWuptvbGxSh5Yb0H6N0rcWGqHwAFrG/P+ww7O+H5XeLFIVZlwGyvtoAevX2GKg
aFUhUpG3bXD7Ou5b0jByCKIg5QO3VCLMfNJleeFxGnS3c8kDlZUZSpF728y/XIB/7NDhI9F7USo7
bKD8xreaLBa6FJb6Vs/n+z+A3TEWRscSVKhAS171OBVcFkTtqejJTABj93aDovy+KuqepfMy486D
PLjtn/PBFSC8y9g38i98POzvFqhLVsRlIXEZXBZhb5Wd4oBmmS1e8rsZ5NIC67nAWg91tbi+Xo2k
R0jKwL+j6mele2GsZzeR3uwY+WwbF9xgkiXHfBjnphAVKw6ZJ5uTLUPThjV49C/u6X3nqDvUj3JU
zSFePgNYdxQgi36Ib+Q7ZADZwn0CO5SUoJHEGtXZT8w2SyRZ4maJqs5pddygddUsvuol/ihCjrI3
NeGw2MOFXdwl/96tI0JVmkaxDkuhgD0JFAnWIie/5K59TIvhZxTGp7gUGFMJ+4nLZoFU5inOWhJF
CU7978cX8AR/44HYMhm7ycK7KbrCNIpz1KtaWnjVWHnT0p+MAuCYDAMgovZ8+2gyzj5dZcKbZ1HC
DttYcffaigFiuWBd5v0o8s+RfCs9bU7GgINfZnJDSMv0B90r/OQBeiaJCBZ+MOP4+qPEWNN+tQbU
kWAfA/McACDXZ1EP51YMQ7xbQZIPph8Ovb4JiHnDaE+GoKi2UTZuqut2F0FfG8wvSs8f67q+dKt6
F0nrz3WeP4217vUG0Rpcu6+NBABzXI7PqN4iV2s1e9UiW+PjS6JVzCbi7oZtfj51tCVIgJQ8aZN8
fOb/kSjLHlILzDD/bBd1svlsCushxwNgOOgewbrFtnrSvOnChiPuxqd3UzTrYBuD7wocHzqEzX6K
7WvduEP/6/aJ3r+oGxtU1jl28lysCWyQ7VMwE/n7ov5RhYSxdW9Dfpuz3YfcyKN/8N9eM6zNo6Ji
wqlaPRNNY1V9LbOLjCaqyig6s66OTsVCUBXVrRSiG5JwkcXnGFPjoDoEVGfpqEb7eR3mu2rmIaWT
yi/jILhcx/vNkgU6n4TIpKrhPIraQ7KGaOz3aWat87hYolIp1sSPY8DzYCrpheR7q8aOkYJfRK1S
Bk0ya5vI32++SciB56EsOMPFfKPZxWA+kMwxZoQDlhEqzooKeBr0Gi4G5N6mnqKkE57jSLUYZ5ll
hvJkylLwglREvwkfgZBMMBAPIg47tjVrdDruQpRsS4vZjGOda8oF8clSQ/IclfXZFVzNbzyutEnO
UqEWkdUOY5W7QWhzYykHFIPHoIUvLr38tTxhCnW1SztyAEHHw/yVxwTcH7yKd/OHd5sGSdk2p0TS
uTAyEiRKRA2ZM8NP/NfBES2+uMfuuvMD3gNm3GHA0melSmQ115kLpn2BKgbhwZsUHXV08qUAyX4K
YCy6BkHpjr7kGQe23vNb6L5lhzo74yhr7Vw0UBB7mm3OLBzM7sZ2BAoazB6uEM8WnyZIZ6+/8rPh
NV/YKdpbN/HWL6BOUZ22S6fnYHHrHN0bvrX3sgMOnrejC8xDoP0lmrXFJifet6ti/ANNeRkdNOo8
TWm6NuEApesJMm1O4WQPTQb6ru+cg5aro4pm2Jt89jwO9hKb7DrETi6ML/xunz5bhcCPA7RbQF0c
FHeYKDiSkTlCJMyjcM26qzv1w2trVLwTBkwlGeqMXOrQNFb6RTtyF6AYkX5nVvM62eunrsLVLVFn
7p6g9MLyUR9vEuwDWgVMo44xE4M6Z9Ui8NwMdkN3NUztlXD8Rkce1ACc1Zv6E2r2B+2gfSouHEO8
7qNvvLZLnS6h0SMO1AqqaxS6qY3AH07gIRA1Rv660xq9tkOdphpy0F2UAJ2POqHgqpBMyRqz85pD
GwwehqCP3mCvTp+Z8il9QGH/IWLu8e0tNnjKWS3JsCox4far6g50xq3NgZIpzs4paKF6kTV0s39+
//miIEe69o1aCkFMTMuo8ByEZlg6xk+GQ9x//8hWwt4pkpD9BbQXjO+CgPbqtbW8E8YsrLC4WITC
47LkaO/okx0qqYouCYBIil4dpLj/K+ZxqGbI4WHCLzGLNAZdqJEGt4PRx7fX9a+hvPNSgfPcAOmZ
CzbdizooPtec4mg2+7K0b1v6GPWuLVH3JioqbmrBPwisYOj2bQT45cttCxK5Ah8c8GZrqSsyihyX
FQ0kYKNv4a/pwB9Eq3WrT5Ev/QhrcMVLJ5QjnDDQnN7s/zK8H6ulHURbvWiO8oDasMWd+YsGmhTR
rVzRZktf7UzHX28CdbkqoVKzOQ4NFKe5C0Gyq4flk/baB6sLtjOH/0ZyHdmWDjy6t2BD/zYj74n9
0VlOyEQvrPrJrk/BQCSZUJSND1TJkaqkxtBD+1Pi76rqMeeexun59kchK/rwTTYmyLHYJB591AiS
0sdIPA59kBwST/EEh32t9sP/xg51rbqUC/EwIaOGNQcOmtwA6XSR2qkwgShNdxK+cjqlwCyNcZ6r
pxQsVm1eW225gmx/dqFY4yhN+LAW+Z0+DF4kZJUjFKUrxKzyG2tDqBsX5VKW1Qn2nD+gMnXowV8T
+2ioMi72G4v3x43XMFQrAsTxgSq3iKa5hqyRimxEcNMvuNmP8n3xMGN433Y1ED56owmKpdfVAS/U
MT+ofhUgaF5UcP+T4exjHLDI//eP2z8/6UPLeTAKKPmBdrkFB0zdFfYKnyfwrBIMa+ka5dBnDvON
DXHoWc51JkbRvaWrgwZsfbpe/EhEBeuWw+OQVNCLiQ7QJrWqcjytZf1ZiBa3SvhneQRVy9RahZjY
kQK1pxWUb018QsU+AOOsGUbpCYyNoMLCrFOH3laYPnRi9yjqvdOW+sPtS7S3cQJpahtE3esDdWmJ
Ofp1UMFOkERnkAW7Q5oEyfzrtpEdZVdV3FqhTmYjCksugB4EeVx7ivzprn4Kg5qobwZ4nFjZ8+Qi
q7OLp8gWfUK7Hz42jMesxFopFSUUfinFYQEHEpkbwfOPTE8pbvbIIQXJPOEk+c05tHt0bqEYV738
FgWFABnYZACwSe5xn8Eb7kS9FV3EIxewXjOs30eFmLUftExe4WZyBOZoOLcFxMPL/5SEbT8FFSfa
PhG7toMZYTBBeCm4NQZ1BwlIejN0pYfo0GKybHybOZmO4ufsM+/n1vrz9oF469fQLkTgodeBUWEo
GNNAX1Hq8diYkAqSOr5yjO0fWYAs/8Da1N0MbGuIChLKohYCxhnJy2lyYiu3U1eFrBXnocXoVowz
tpddbo2RT7yJSCsoFLOuRiLSd8GcKNCClA/pqtvg7rTGUHRub+Lue2VrjrpVXVuC4kCFv++cNiix
Mtysr+Qg91BmBS/F6xRkdjoDsJ87ict6ruxFm6116j5haKcpRwnWZQ9pkJ94PRq37Nf3bla7tUPd
i1wa1hg9Rs0lymTrs2Cufu/PeH4O9xmw7v//GRfiqt5PJnU/NGNqZG3BsgrQj2L44K9EUj5VQnYU
1phRI9xBiF/Zoou4hdYDKFm+uSTIogeNmYOlAs+9zl4wpWrGpnzEPCfjGbYzGnhtlYphFVQPJTDP
IjW7YFBGtOag8wpLf4aTe+ZBPXzHzqFY15Au74JYC9S1Le47mZvJVrN2C683EaJzEz0tpowk69Do
dIV3EKal4bBG/lCjnDqechiUvCw0u9qUPnGJxe7c/UuU++fo0CVfIV8jXUwRS/PWVv/CEs8lLod6
aDEl7uoBGRCSXQm+pz5gtBThJBjvCpeVeROPdsO10rwnk1KuC+IciPhA2pv2lSXXLPzkm1TMLRuU
5+nLceX7EJek+Yu0lZOvhpuCWhoihdAZs7oHKJtdwE9l6iaY/5bn/qV9SB+JQIroaxM+u+HlKL4+
sKRSiNlbP4tySQ1EUqWhBo9NzLtyexHxuBVaFKZApn3b9TIcvU75JFkoE62scJxrNTnXCii/G0X/
VS/l96LgbFAeMFz97vtz45XoQpzRQP1CLBFZhB/Ro2BnCGbdneqFB/XQu8prD3Bu9Yl7xWtf/QuT
WuDQCp+q0SwCwAizoAqi5+wZY6SfJEt6Se8MPE3ZXJ07/SIVDJpkPs5QZBQgKMcyc0qVFTGIEZZD
6NVuGCQnzoswusqu4+wlS6qGGRdA+qFPZVD3O9faIVorKfVS1JISgFzK3LDGOWE8dUTyIekTtbVD
pQ8LiLz5ugVYyHgC1W76s0OyCHJJG6JQMeb/hFOL+VJcAKf+3IDvagkk3RLuFrcZDn9Wkt0toqmg
IIF2pYSNfqsDbHIMXY/5FdKICLd2PJpZFsRftEvikzHoxON/xI/LST2Vn6pAsnR/OaX+H4TknV0B
F4GhgSWBaOvQ82DGCmQEyHBSbAVvyVZpDy/thTASvPECHGQXxPRuaBn3LOzWnl+XZbxWCO+RBmlI
8TrDkvIBiJkY2SuJI6stAIGn26DlxPsycTG/wirJkn+P+v6yTEikSBnj45hPFpY5RBZw0fmH5A67
fC4sZMcLBFEJ7i72bruVnZTqyhrlVpYRAgeCCA7V3ylV70/uEEC/h+FN9vKOKzt0jhPzqap1yDtk
r34ewekBtQ70iWSb/9E3VnlHXmD1L6bZj+AddWuWRmNw6CWDdhT9Gv4QHoZz7yseb8/nP0hxGJ+N
9kSx2PEll+KzEXm37pH0hghDcXMv++wuyV7p7Wpd1KGsjZCTV2AZMUifBgLKban9HINF1RpSc/wc
/gRd95xaoa+BCqy1Irs56j26Jepj9Fk/C/c/0V0VWaLxOxHq6jdRDpJrRoVbRtRoyupLCKaSGuJo
IJ/VxdUBsuf2sd3JOK5sUU6yafRBURJcSpC9D5KBObUftw2wDuxbs33j9NQqm9I5fjs53Z30GZ1b
zYcCrTe5eJKDX9Xrfy1MCkzWFlJJziT0FZ+B0sgVKhSUpJj/HnLQBZ0zGdS/hhlqMaMWs+NWr/aR
/KDNKldpkKcOsG4QL/Q2lATsiROsKvnStLkjG16b3jO2dX+FKF0S1DIJptcGjTHG7J+MfMkA0my1
5RdCAbE4skMqIhA4ntzVSfI/SJXfJtU/+FUIvKuk7MSj13VtuUKvbVALwmmER6tkN/Dlkp27sZ0c
Sxtw8ofxHh04V/JlK3Oag4SvbWCWU7CmYLqUmZmD46tvoEIPvXZwi4l4KYknNm/2frx5/530DiVV
lTdCjNZvj8en+mnAvoCl7SS7PSZTDOa7ZfcEbMxRGRSfcUQNAdvCdctqrlCDAU2GPgJ5kZw7DqgF
o3LqEYwxjIOw6y83dikPtlQ65uhaPJfWS7eYJHmLUSYB7RiPhWJ81r5tbwccg0iwsUd5pzzS4rHt
8EaRPd1bQL0jApqqc6bmzHgqwVkHs2V4/AnP0ciqLaiH2MqXwQqdmXUFWCunfFeut7069GBvfKsu
2IUz+9rdCOONW59Z9aG9fvrVuklau7nhcZeFU5zhOE0WKbzV9+2lAHt+EsyOgomFBb3lFn18iZHG
7ryLrsxSnmwAs0wIMkc8VxQJu6nEBYQkZi/rE3fWJVbORA7pjbtNt7EX8E43qYHHIYKbKzqNRzSh
BSdDwsQit93Lhq9WRmVM5ZINBafiwsheo5qQ2DiEYA0uzfCBdxRwRxVW7Rcnw4P+heiCu+c8g7zA
ZFEK78enzXmm3JnRrhL03PBd5YcyIAmx8FkPhlcdp5fIDmd/IBy999raLB1e9PoslXGIXRawdJIK
t/fEZUu4MvKRneHslW+ubFF+CUJig2x08A+tPRL3bEEY5FgioSmd5RgzqCp35KThHaDdRngkodGm
UHFQT8uI00kJrrfJYxdU1z9EPLFCu3xaj8ajYTVANpFsDmPKSKcks3PSl/iFdbh2nT+ATfhjCNC2
pp85QjJ1aFvAN6gvI0h/wY6X4UdkaFhoujXcszOO3X1WoQOkCQr+QPj++ptGKl9OkBcgFd066O+1
7+PRsMAs6mgV3ALTDZMjQt/UrTnK7XeZMgHBi8+qXUJPsIf8LnVBKxfUj9Cn8rPOVuB8CaMc6Pis
iDnWtPe6RhR4Xy4VBpQmauaaMMfzhxlQKozF+AooHOLX6jwGENzCyw6fOjoNgPgXrnJPfoz4yPs1
4aUCBQnDTe5eKWQkpGsNYvAPShLyPMthT7SxWhsqCF+SQ+tXJ+5A8g2LWYbdc5N4QWuEUU/ESBd1
yqWeB+UreKrcV3DPnQhd6mm0hpPos6piO7USMKQaigGoHEiqaa7gXg2HIhMbiH+AHIlf05MWKd9k
OWKgiHb4OMCOurFDhdK5kYoaQAzVFQEE5KH/DpEhuGDRIYRio6V4tanlZukM/vQgfLmdUezenK1x
KrKmXTHIoQQME0ShHoEmsqFk5s5Oa5YH9vuStaNUPBV6vcYwJKpCBcBKnf5JyA+yyiLmIIefvpzb
FVHnI5ZlUCJ0gJxAxOOH5CI38w1LO1fBchJNImV/ewdJiLpljoqk8YK+NT/VZAMjn+S5ksd50FPx
b5vZdarbZVGhEvDUIizqPkSq2duhN3ihLeA5d9dBySB38l/c822D4l7yszGoUnGy4NJVLAwsDIM8
D8BZvxquVCBEE8Yk7lcGYT4TwlhBc+JtlK1IrfLQHfmjFkxHVsuMdUVUyr+vuPIVWDxDVzF1T4Rh
cK3ikZNlpnTkI/CIaQ6aFPf8aCWv0M6Knlh8hruZynY3KJcPLgAZEMMmBFoXmM70HoyXAJJC2+VH
8UrcbOsRF3v7E5CLf+NoqZSbb6DP05bcELotZFniOjNLw7Bvm2DcSJXyPUMU99pQYlmQtoutYhn+
KisI5KgjM9XbezNvN5ByNEDDLolKwGadI7m5gMcScH1+5qG38zq5sZ86xv34azJZZ4dxP1XK52Cy
veN0yEy6o9ujYUeKZ7Kb/Zfu0daJq5TX0ceq0GMdZjglu1RQZV2h+nn7W+01IK9sUK5GLBVNaRqi
LWItoLPlzObrDN8meQSQBp3YA8sHMC1STqdRl6UG55jqqucBHavCmeQ7w4HspAOJu8rlbOlLOzHe
QYyDQkOSwPKKHKNsQaxUiboNFNXqqHmW2EoOxSFwpHrNWDAfmGTrblw1Gp9U8UkhQ0X0N59tdSci
Va/Ov8NhcZIAu8XYIo/aY8WbDcuz7z2lNzdDo1xLwZey2ook/j+oAKBh1MFaLuGFtwHnuftv6RM0
F3hJlAVVpB8JoyimRl+g2VqeQm/yUowD5+gslo/sxtZeYxfvkXdb1IGNBjGUIbhAAG9toPn8r6h2
+cn6MVuLjWHXC+RbMT1i2EKAqPG5BOHYH7zBdvNFCX+QoCoyVoxPv6kd8EokLUsJsZwc0w7G99gm
L4MhUL9P5n9qe2gbW5SzQW8n4ziiF1eetFfZqTwFeHDAlkVMraQWx4DN7ObdwAtqaOiRjhbdzWs1
Ddzj1Yjc40xg0sWh/Q5g3Sk/sLdxN1BsTFGBYhn6RUM9FSwu+ZO2/Gh4xcyS1L3t4XZTjo0R6lN1
QrkUnFIjzE+ilzfar4pLOKuAsoC1pMW328Z2/czGGP2tyj5UJwwDulMvf5vr+J6XUofnKjeujIuk
KDEj1O4Goo09KkKMGTieRwKFlr02KJzRF7wuYA/37Gf0hG9SECBCAkT79XnP9brQkbmRgBeHJkl/
MxSkFdJ7A+6HORlAPvwHz7kxR3mvWAjlUKzwgBCz0OZaKIGzUBN7oDeZiC38b0VUHhTzRZwKGjGh
dodMlSOTE4rWh0KeX5boFWUpiIxK49DLxpmvCkZZZYe7Fu8zFWM8oIU0cMmoD9eoXCSJPdrzZQH6
kFX/sY5zbUGjXHngoEliDzL/aIypt4RibNVZ4hdK9wPSA9+KPly8fFY+643qNbJxN3MFeCwNgREx
91N1FU0BAAjAtEIXXCKFh6y1hDGn6dDbC16QQDfgQ0vm+koYXiR/9pMzB8ToIb5b7MLOMKryMjvg
82GWqHfm/8luvf8W6lpFRdtD83b53UJUXFB3nbgRCiNIlq0qWD+lhdk+/IHdvZrM1i71lQpeX+ei
h4gK5i2Dwo8OIK79RLAErLLAv5yH9xVSUU2sCkhlAOyG9/rkAMpzgLCcA+FTf7R0s36MHwEY8cI7
Njpr96pttpbKxnA0h2kApaY7i5i6TAur0h5u+0TW2mi+kEyNuJFL0JIlfRsZZCGDfNepluhkhFTd
Ns6ro7wAjJTeJ1BxYDVf9wPa+wrf/n4Tq5VRlNKpAU/fcCgD6bQehTsCjRDObBjmbsa3MUX5rQUt
hYYXcasTTXE07WHpfsVRYSbRAeTu2NmZVebZjTcbg5QXW2IhNRRyQEd3yc3wgL4dGt6jv6Rm7YN/
3C0dEM625/zAOrGMc0MTvgpY5wT2eEAz68UfOc3RxZ4R3HY7U5vr9/Z+3ny5NokhA1xPpDFZ3NWg
RYt8+SVxknN2MIAj+D2MNzqhGb0WpSndyzzAbIr1B8hlhiN4c1CbXxJHeDYkIVabGHcSQBoNNKdy
/WsGzVURo1yFCLTdYHYii4Vu1wtDwwkqyGC2BcCH+sB5JIrcIOIDy958GhzFTj6Vo8lj/BMsxo8x
xvYMsOtCcyGoTsqB4CrCJyjPgnbL12rz9kXe++Tb30L+frMJMj/xlTJlRKFIN+fwXoOZ2xZ2i9Bb
E1SyFvKogmsZLlBv6yiCJ07/GULxJgHZzd9rqNU4QBg5KMrAB+uPRGFFvNOCFPiq1EkurDLc7lN1
+3OouCOuk5ANPH4OJGfw+g5IDwv0WwfBq4IeVXk2u9heSry1SEUc9K3CVhpadAHmzCq45KCn7XmI
K6ZX3PMcW0NUwMm7UNMGHh+TCE4AvPW8VZx4FzONHeYUAGuJVMTR5hX60CruEvnG7b0CyV+QHZK5
PPBEHiQIhwzfmW/x/eVCPQ8TzOAyp0FIGDuoMO+KGMRhMMobLPWh8km9IwOYofwMbGq8mMvbMCBz
vcTp08ksQHI6EfbC6Db9OAY2lcuyYgldTV3ujekhzCGyNFyAxTCHLvHFMDI1ffkuJ5UrZ1/ryb99
p3Zz97eRIl0BtgSI6OtrKySDDP4xLB2jkgAIakfjTrxgIsGE1LbP6hfulpS31qgrA6J1A4hnSUNV
dXI4dIEbIEMwa5k9AxVoD0fWvPSuUyIDU3+vjrowkDor2rRQsToetRT5y2Q8396/3Q7odkXUTREG
NR2EEisiUWi54xIknvMRX89wuDOUwh/x/5chKA/TsfNBQYz3kGZXLWhSb/+Q3XLx9odQF0dYDPBC
y+LvPCr8FP8cPALczwKQQAJJZqM1ZthMH0g+2Mfj+88Gv8HPN16/q2ttLhtcV1ExtROYMwxPwqj2
RQBEKPPKBcoQGTEPX8wqFe6lU5sFvw0AbkzHjaCCkQQL5rLTPK+goC3BaflIFA/wVrNmyWDkU7te
4v0wSeQqbwzOTdtg6g8G6/nJiCSr4UNU5+ITLy7mwET67Ee7jTkquEPUg5sSqGEB8gUhWzSSrPLJ
OPaJ2QfVw/h9cDkPSnDOZC8n2ddfofMWEE7YAk+s4nPkshCvrLsrUQG+6dUkm8h+k/ms7m5+7s7a
o+RhMBltAmB6maWt3csriirRI1Q+IsfTiG96rVN+n+jyC5mKbo+Yf0csaB8y1whYhXtx9wtvLFJL
1Fag9wewQ7sVgVYVDqGFhVCpcTedq7PkI3eOzBlSuK7uFk+9VzyVVvZ9OSjPrV35RsDagd1YuPk5
lG/m5UHrIjkF31umm+EU5Kmvh8ysavcKb6xQPrlvBrniOx3ZazyPpqattVNMwzMnN3fymr6Wcr+6
Ywkx1ELwhEV7KHkAr3Sk1PnUmONQgT8NyA69P3SpUPuronnF1INsxNDGczFJgluUoDNUUj9O9Kdq
CENzKV5vOz/WEig3z6lzEsUJToo4YUppXuyxfWqH3pZW1hFhWaLc/ayvo4S+CwDEBpSbhsRMp0vb
5Vb+X6gSZH3zWSh/vsqxtKQT1oTGsj2uGtR6v9zetdunHaT31/4sqUM9bHMcr1CTTtPsZqri14WX
Qz2e7+5u29rF02EEXcDcMm/wyDWujUlNNUUth6uVSc+Z+pwJ7lDFZhMftKXwDdwrWRLtHDMzIJMV
QMev9r3DReIlFF/05NsyMXz5vjfb/B7KmSegFVv5Br9nngtfTQG3SI6NDq1N7lsqQAxiMdv+sjTP
qDsUxkWtVpuxIbuJ3+YHUO5dmyM11qHahPYuj3oO6nznzlU8EqqBvnNuW9s7tgYmFEVBhiIyTyNY
hqYivGbIgzhxlPwxGpwUEzlRL0ADGTVD87a1Pce9tUZdkkLIciEcSU4kd7HNl8NgJYvxX1oRWyvU
BQEhishFLd4o4JX+H4f3OmK0R/8D0bhd+OLGGj0RoYQzN3ESrmMajIi/ekDQdSg1xqbyeQYsoQhS
v+Hx6XILxQbIUeJks47M3oWFoKiu4H+Y3qLnBXMZMy5Cg99AZiXUT4QgNnsgb07osFqkr/WGi3C5
n7c/5x6tBkaI3u1SESLO+WLJ1Q5Oz+rekBAA1wVGhbn8yGm/Jycygz5c8kfRz1+ae6C8mfi33euK
lxlUSMAhRn7JtfsIK70WV0gLoZSV3ZEHP9jgnOWyWkC+HHOvYB0ucvvovHZrjzrCRArZaCSUBd8g
z5Zgli5JBhoba3Xac8ewR/65W+aosxxD3HFsFw0BTKjthuvsKYMAqJqY44pxMQJdalWGS9grm79N
SxmqAQZQ+OTrLV1gVK4EUr4AYxjQXvdkMA1i6V8xmeiCKd0l3Zv6zBJy3XEOV2apw9QvVVMYHJYa
yYojhJMtF4yS8p4FAtQDS4ZMyGAoz7qOw5gqpKeXLJjgySOrnBl7R7aG+lxIvN8tkF+weQnomlGk
KWh83FFa7ckATjnL1q+ZWjNWsvc6V9Bm5RVo4/EQr6LORZcPqPsp4HXMYs0HfHoytSq+yFw8m8rY
2U0ESFSmtSe+Ex1xmcyhESNLHyLrtgfYCR8Ekwi6VLDtgjOFOipGLiRy3xiGOwCUjpHi+xo7mxX/
x9l19citM8tfJEA5vCpO3Nns3X0R1kk5Z/36W5yDe1bD0Rn685MNGHAPKXaz2V1dBR4SlurQWj0e
plRUQsDBJYFQ7nJrS7C28M0wKWiqgKsJMFN/g3maM+MjK5dbaz2oPC+rMtam8JCLv7SVaH0fSgIX
ed1kyrVVOKqH5sqLTAQKzX4TfvNP5WO+U13ypmJhltdulAvr1Lfl/TkqUJExXPUh3IqZk4GqGgX6
ftO4+ml2AJACt4AfouoVWeEdqO7A7tG+3/6wKwcZIVXA6wq5Jr4slZX5kVjw4A6NPQVjbVzy2E7g
vBx7+7aVtWOsYnRIwxfF7BK+6uVGFwWYsusG5yfeqjvCYkJeccofzt2urmlhjHLOdAJWN0Ya6qYY
/QJq2ex7TLD3/f+e5FysiTqoiDuQ2u4FHNRGMNUqtYPh9fa2rcQxTZAElQxpY3iXxlqgKdYWkY48
jcfRCDCGD7IqxpchZ4wKZBcmqL2aJ382+ArwWAIlbbx+Q3Bx7DFk1kqovRpUGQq/qai48gCuxPSX
ghvt9l5JKxf2xUqoa0Xmp76uezn2Rl0/VPWASTNprO+ztClBq8fNvw0F+oqRPNsRBCXNbFK/5+LQ
mH7XQw60CBLEM+GDD6r7vDV+dln8q0i6Q6YY+0bCfFcJGQNJ90KhwjxomCVmwk0vucB9JFM/mnVd
7JtC8ZSqe4vi5reSK+9aIEeMr7XmRxrkGzBNrRoCVN4pdx2GoVdruSPT3MYPCBFgEjiyDFCZGq9s
utiVbFODnp2uk6L4dX4QV+FQBFoWexzYb5NGN/n4kVOwo78rXWNcMCv5z4Ut6uulGKUG8hS2oPLh
TtCZUwPVHrSXvDjpkWTGJbOatRIlgIDjeVyfIGJEiekyJBlJwo0630TYSi61MJ+v70KrAA24YQkP
Baq49+Nn7bH6outWVQNIOAWTMzr1AX0un1oFEddLy/csuR+HT05mvLTXsnVIbQIiqSMDEnWZvlfE
KIGilxR5PcR2VCt74MC5MNtjAPBmD/JdMHlGGIwJN7OBSS9MRkZ33DvrrbLm8YsfoVC1hbQ0Ejkn
P0IDv2UNNJXCB95tl19LYJcLVejNnNEQ9Gs+8uIDBwIujKVEO0yROSpUhfqdhon1zGWL0qw9RS7M
kof9IvkboiyqeB1LU48ThmEhcEKgJtKR6FbxaPWye2Ir/eULi9T1yQNKWCUQTsbMerQR0OaMPMLB
Fe5YXrHmhsuvRl0HaTvJQjKRHdW3XH2U+R2nfgzSY4vVRQw28bVM72JVlAfGpRTGCDs4IqDuRSfI
Ct1yIyHbmpg8iKuBc7kwKr70HNGxB/e1V6Hz4pU/8dQ5AfMKXXQNj53Sq3uHcThZDkA9WIVklhpD
gqfHeMS99YfzAm3dDraiYf4hEGotupA5PB7izzJIXSibOReKUSuVyObMs+S5GXaQLjbz1mxyNNl0
1CXAbtbZTcH6lusH58sylUn7WlxAdOxsOUs2uorerYziQOIZn+gBpaEl/6i2ZABc27KzizV2NQRw
WSVMJ5gFu4qqghBV/RzHHsliuO+qBbB/yFkd6S1GVnOo3LGzxxc/M3+PdxkJeayLeW39y19AxQRO
mrtc6aIYeh+jPaM8oQ4PpK9JGjKE6zTfhY7u1G9q5TFtkzBH53BL21R0qIVeLIpYAcHOQcUdJm18
8FfN1vjaesyRitV14r2E+pOgaAJdgSo1vTNSJYw94UdWm2NN1kqGTAmmW0bV2OkaWwTPOeZz/ojl
fHWteKfgW+P9vUJGkLVKpWGt5EsTMkKMw2AaiUyOMV+Ha96EV5Eg6OQS5c/NokWcH+N06nIJ8al2
iUigBLxJdgyOP/wT9OMsNNjwRW8HDZZFyotCaLFwAeidvZ5rzSHVzHiU7b5RGMkWywyVIAztFIXC
CGfFY/sgQbhX4tRt02SMRIRhhm4N53MVGk2IbyUIv3PhMddLc6oZOQCJaFdn/+sb0T1grW1rgI7a
2NNzsKdFg1WNm17aajPI4AtWFWQtpMs6pn1lgtUAdfflxc8rdS0KQN14vqGc6qD6LvZgh7l9BFbf
MUsj1BXM9ZVYpz1WNAl6Z+pjMZqRPHggaAaFlNAA76TyB62dt1xeb5qAc8pKsttWe+61ajbjot3o
Uvac1vxTBqWZcFK2gGx/H1r1QxyCl6lVJUvL8pOoyhtNBVRNG8CoPntFmrmZIT/obbwHk8YxSLLv
IB7a3l7dasomGyJBNvOqLNAtdG7KIViowacwSGuH7z1no76pQfjO5F7mFDP44ibIQScPdvugYRz7
9a1dGKe+38D5Q+374MIiSNP0vfkEhGwnBGbwMBxFx8C0YX0v7duN8ZDcD08YasjMEgRLhOYhthJo
khpb/N2Ld8r97W1Z8xRFxgw9uKlJ0Yu6PZR+5Aq1DSPgJQRTkR9lYPT0kHGyzrc/7Svk7GpEklOG
XCN1fCO+n4u0wD1hmOWWhDN5MCs7vktQMoRwLbgsgZW05gpjFkwK0tUvryiahrYvb0iCRsU2Q/eL
eYa6uxcetKexMLu71M5eFGQn31Wb0MWEtZU65RHiwX+xuQvDVLRT27qUY39AUIVQezsdKvnXXDze
trGaXy5WR9OD8mMd1GrVJB7vlVsDfHolZEZ985+hfBYsgGmNevhkqWLENXrb3pgrrdsImQVU1Yvm
Fy9DqNtlVG6aTrKFQN8AG/jIg/gQD6WJsa9r0XC5ZPHyOPVyrVRcBW/qc9/q68Qcs/9dxxmEfl+f
jqYG5eTB7yCH7btJ/zmmzzXHwqyuvuWWFqhoKwcR3+Rp/U/eJmLUGJLXRMODPCGBMXliwv1Wd02V
Uc9XIRBr0O/iaBqkYY6HxAMT/e/wHsyuQJXI9/yJDIhBTINJq0yO95XXqzpavkiPdUTey880pGGc
VDnqYoBjvGjFBy+WZgFxFFEYkb/NqGoVJo/MmOEQ6+v8MkvFWk2ejVIepMRTTvkWWH6nsJKjuO1c
iFyYOji5xcfbFlkGqS9Z6D2om3Uhxgvvezj8VDLGE4f1/5MYvsgGedHvknAafbcstz4PhETGHDoi
n+LWp6IeqVWjtik4jlDvfTg/IgBjJ3NUhOU3cJlTmauXzuJgUNcBl0eqiNKmDzhXexAg/p586Fto
k2EsQPgsLXA0vrBS6rVsDZrIOurZmq7wCrWHIwbqA4juxV7Wds9R1nlDJFiGkdyLjbhtM9G+fSTW
ANqaQtjSNAXMMCBlvfxmXB3Oaqykiee/qB6GlNzmiN7O4IJudUbpiyAxBUaGs3pMDCQ3BnhxsLvU
rsrdIGaZpiBk8VaToDVeTozhMHIKrk7JwgK1KIgaNEHNZ5EXiNJnX46/+7F9VKDZbmkKqwOx8rLG
K0vmyasan+2KV8dQZ6PO8iLx8NpTMEH/QIa7zqg4Rz2VGyJkHmKyBH7NeemOu5feGZ/w2ifID5Al
DQBpUbvq5SbJpFRjUyKOgDfW1XeEhELcGuhCfiIz8/4iPpNnJUonSJLQPKYbYsrkj4bvdyns9Xjc
Es4FPCwwPkGkrKYNC3m+Ah++tEfWvwgreqbLYVzNCuDuow1pNFsfTAw0uG5qc3fBboC4QQ8C9ea+
CU3M0CnvYKBkVRCuzyz5DQaPkjTw31fYCqMca66Za8B10TDh2+5umFmjSNfBBiaQep+vPSKOfrnM
pMG4OYfpEI8DD3KGmoxU2FX5jXFYWFaoAGqkwzAVpaKc8TFAINsyCAtQ0id03vEj6PHsbgPE022r
xN8u/fFyaZTHq2mGuB2NiRd1mtUGiqWMP0LuQRhTUwsG0whZs5ern2uxl1QA8PNaTYwBq8x56RGC
7ztlYuZF15EaZEcoeZBIDbwNTV2sBIk2BPIImt6XwcFOPqlg/HvM9/KTtPPxEiotvNzeu2/B99ub
ybBL1ww0IaxHv1RRN9SnzjTqBvWduX0LGrkycYKfJ2Qz5m2Ta9sJsnE8vwiNFGAdl0eznCUtiDlk
Kk06W60eOaqSMkyslLqxnQsb1CdT5WhqtchQzmgi0uRHSwajjV7hRi5LX2fldUCMofsjSND9ucL1
zJHQBYMkYkFgJhsjm1DqpigIBu9Aa7DbhGtOh1lpCNiKqqGBe+Fy/3pD51TUnTkXxAvmyI33kDp9
UgIUX29/p+t7D4CbLzv00fB9pZAbBcvSxBmUALmtTKLT6cEJXKyMXG9lluLSFvXAGtRUnjoFa5pP
MWAo6Fmru8TqUdccMMlRe8a7eve/t+JhU0evX0VnF4zhVMbMl5Xf5JMO1lLv/1ljiEYW64Zb/VwL
M8QdFhdO3WTz7Cdh6sV14Q5wqxTobYOJk2aZIf++MKN3Yz9DISf1pAkkvMiTbEHrnvQZd9jtY7Hy
hLvcNyroF1Emdm2KkNE48k7cdZ8Q3Dz2gZmiy6L6ZukxebGu23GXFqmIgarmrPeADKPBWkIOMfME
z/Baj82AsUJCpaEQZwAGbqBkAwzm5S4WcRGXhQQp3MZByST9yf8CYWZ79mYJZDjpJ2lxGveFS4rt
rBfCWmDEIxWZrK5LArjvLo2nRhnk6sCBMaWACF08mDIIDxgfb80GVNJVWUX2gW48FTyqKh663Af7
t+jxVs9B5UnYZOgkhJ9csSf4Q44tqrJ2YaMOhccwj5eBdKWUzk1FzKk82VQIfgDrdYzuSEwOXf8w
Psqn6KCfSANj2jCp79ZiGBhSgFPF5DxeQpRXSKAnriV9BCHHUfeCwgkbZ3ZnWx1NYUMaKK36hhad
9gc0zquJ5rmRQexeq/yB5KQOMC0FXS8pBughLUe30qPGakTgEDBVm5l8rUAqVi0dcZAlMxUkJ2ui
7qkQw8iushqTa3H7yk8YRMzFyJ2TcRtxGLVOOCsQixwsO/pkyQY0FvtMCoFEjBhV0tVbVMeQswop
qhUxuwa4m7pWsHsi6ccYICyE/g7RckghncdKitc+1cIYzQlFZCoVvwavDhKS31EJztagPARdfmxq
lnj3dW1UAm0pkizURSW4wRkpuAiW4uz3MZ+JKEy7/gfqXOClbQCcsMC2N7jjK5idHzHAbCus+to1
BJEyTLm44rc9gKcNDPs7f7JKCL2hebiTEdUw42Op98qx/BTNzJ1Es7gnUhF/EOSudvr8I8B2Aqwu
BFhpjCsmQ9IYCqgE1JQ+o0Y72oKtkMHb0jm3ThOzvyOmWQDM60Tp0jDNGD4GUTHxE1otCZ6wHpFV
SI75GW+Km/Eb69q4CnVnawZIchF5AKGlYnleD+OAkZfE07tPcXyXU5l1E4oIyBcvEcoClWWi4sbh
HoSF2m50i4RS3a6Dc4PU/8YxRZivsyTKHhW8xzDRaz1COQcU2W/hodzyiVlY6rt+mCDJdR51xdSn
y7gyyJm8sUqaJLIAZFesDDQSiDggAY4Im9glQxBEKzU7sZD5/3FK/v1u9OCSolRCVygiyOEgCy9B
uk1+B/Xjw2BLzrTJOcZHJHt2a3XkGy9CAe/zWpJLqKorDYStORVINCNPMQBv1AeogQ3mYGgnlcgk
jb64vb21Vxfj5fekUbpaGQvtHKOtkA6GG5a4mRKlgBJxDr1BwX/AM/eIIuiP20avEkXKKJWPBpIq
x7WCQ5T0UmSmU2hxUxeafRlZtw2t+p+CGSigvYXrXEob5HkINexs3Ru2rztGOju3LVynomQtCxNX
DhjzUZx0JJJNDiiIyMRqvueOhM8clX1McWxuW2StifLASEjkTAl9tL9j/7OIgntdYnGIrXu5hpoN
sBBAgkqUjcroQR81IzyTiljxGEy2BoLn/ZlM7FBKnjKa/WPJhrWsRrMvu2ddioUnzEWvVHyXExij
vgOL5r7QnMblMfHMbZvC5j/+YisX5qgn3xiOch4WXeTJk2iJKpGlZeAh1iPJwgTl2zEm1g1t7gH+
BIyvseYNtDSz7ewAK+OpLGPkOrkKJBpyax5Su/JV5VYsY4xqRzPQddAzr+4alMEIOUr9PfDke3R6
f4APfiNmJvDxtzfyem6deMHCMrnvFx9uatQ06AmytrVnt7nrXsZvwYu4VR4CD1muQ0BRjQva8E0F
Us/Aar36GJwwfjDfx4fsW1fYt3/PulfqmF0BExKYyuhxoDDVAjXiW0x57NrDvBU2hBgeeLBXUCQS
ynTG+q+7DmT9C3tURKvnTpxDGesnmsvVTv6UsOra0c3uoLo+D+JiVl/lOjOmTFLvCnEAnJnnJuhq
g1ZDgNYWZNb+qS9xW4mVhl89fylj1PdttFDJfB/rI2hUog01uOS5hBSccR+tp6eLnaRSJqHTlZhX
IaA2hFZ4j/ncD3zAg/6JY3SHNuZZ80YwC7t9zRszvuPtGmXJjqXDu3ZDkZFZgQzrSiKNLsylPG4N
TgR2lD+V/OM4vAgx4xJcPTNLG1Ro4NJO5Awe3io9BY9nNOwRaoylSUCbvB07bImv1c1dmiR51sJN
Me7Z+U0gAN5mi4PdgY/VDoBZLN76PdQTgAw6xN+EXflYQxWw2IMQIceYq10z0jnW5lLOEmj6iEwH
t/KQipAil9ON2nFWr+be7SiwltssV0t5SOZLQzFGAB6VQ2Vn/VEafmOGDyz3ux7ZvzRljGzjerYM
XrI0SHlJVuZ1z4eIOhOEH4l22LRrPiGcAOEkw9EDe/Y6e7D5g7hnVfiYpim3GfqwiDEoTAJevh23
8356zzclZNX+ofUJTr7VOLqVeszQx/qaVAIUl5Ui9Wngu/6xPkhutI8wpyvbbWqSJlYAbLz/yHrG
XfcoqZ2mEhRNjfu5HRCPktqsAy9oTM7UXyMMRis1aiqYqnNGbwIhZAYwburwfyDUu5aHLT42/ZKM
c60vhhkhomhf5/Ad3AWs40QCAH2dLy1Q6YmQyXpUBggQwqkB0Z200R7T/Qz9RtT/7P+ZNelyRw0q
GhVSFowof/tu4TdWooCQIGfQL5DTf2s5VPAxYg7DMbqMVEhuzLLpTwoE5RPZkbVft/3+ehqGWgsV
YIZiSEY+w8apx3wbbJJduxHBh6fcTb+il85NngnTVYhC+7CvB1O5Z5EGnSGot5ZKRZ6+CoSxV/ED
COoQ1AF3DXkXuPlJfVec6Q3Tnff5Jjj2+8gKnoutD8G0bqM6ALE+ze/GE/dsbOXH25uylhsuDxMV
m4Z21qQQrS5PKXjAHxVlGwUQQtIwelFFr6UWPt22Rzzw1hZQAakewc6lxDmQh8gYkh2a+WAN+gPp
apYbUuFH5udEikbw4p4l4DCWAxR+vR+ATVCsCCMBDrRhmKMPrM2kwo8el0GYjvD96Pdk6Tt+J4JG
jagPAVDpcp+tE39CZXXDs9KS1aTv6yteqUqpzaRCVhc+pJ3I7NO8UYH71zwd4yxM3jYSXv77C0o8
FX7APCzJUY7r03iqtyCqt7Q70lIctpnLvL5ubyi60Pgti8REkiEGzUkSyZ9n5CbYTaJ7kVjgh8mc
EKpHXAnRN0OCpAILgL96UAURDCkQ4NGvCDYaYRqHyoBp/syKr24nV3XZqq6r53RhhvI/f1RGPqzx
5bI5tafyLeO/33a41Xt4YYByOLAzpaMW40zOgXY/8IKVgeBG5hlBfPVBKy7MUP5WK4k2ZwLm0lpo
jaFmTZBBDpnXR4vAY0k+rSesC2uUo815IgHFSm6l38HnCOjRK3eqt6GFWvFRR5YBELFjPESHEK3u
yAQCw+E3FYOnY/Vsfv0G+qJPOGPIkxQbq/PQORSfEr4023lym+lXHzM+4noetzBGOZ2mFk3uVwhn
GGvQLcnN7bhyVMFVwPkmWXMCMdXcq/bpsfz4g2csa6mUG46hASINA9utj1BtGyEONW8JmIZM3Mxe
fDfvJrvFe4uFbmY4Bz1lIYZS6uc97FZZu8mNwc6zb7e9Yz1jXGwslRMAip8a1Qg3VzAMOL0iA3mS
XwH08oKjdgSnV32Xfx8tYGMhEVMJVsRa4mrDZ+E4BpUTKD1uXwyt+eBD8D0O+QA6Hnu0H5CuYmz1
kO/iP5DCYrmrQYWdoIi6OlbhrsPkQPTjyIFARz9BpcqGAgGbrWg1x1vsMhWEainL+HrCMyTRbHnC
fG7/s9xyJokS+nMVONCLKzGxYuq+zaqLnvFkV/fVwjYVmdQWxTyQnZJSW7DBoAFgDnb9HEK2CcOQ
6b7egFdjcnm73HE2JKQ2oec/ih+pVR+ZcBySyt76KVTYQjeID4cK20Dqp/nP5iHCd0aPGcOYCUTR
2ZMWtx1Xpmnd/GDoOR+JEJ5/pLk8PJY/RvxJpIJ1O1KAKMbAXPkHPWZGwMIoy+XN7WtFXQsppvhJ
GSp5JGTuGSZr/pFi7OxcNcmsrRKjBMZq165nQ/9+cUg3XNoGR32m5koDWOwdqLA9f9uDkovzwNyC
D3w7fqxWFL/cF0xcl7bSps6yQcQOp9v0fnhEnwYgTQMz2RxUNkPH+MmwR377fx8hzPZe2tPqTBiD
FvkCEbKqAG0BSYwKQQWIKqeOAXiNc9vgNViAPJoWm0nFp0qQ60xtVLjuK2+NRPFwP52i0QJNfZ5g
tcanDHRNDE1Pzh4rUwzN9iVw29jsZuaXvZ3LyDwVtapULwSZVG56TIb1INtIfVjUa+v2mllmqGhV
dEGFNykmeCcB73csDKzxydttG9d4HmpfqbA08kY56THqI8JTfWju4q2467fQ0XSRUJz4NwGzwgTT
EzsDcwSekT4B0315iIRQndqSw6HlUZCC0uOp2IHosbkjOTUC0nZA+pQ+SOACey4939E/yhdWQZdx
A4GK8PI3JCLuPXXGQQ6a4alVuqPk669FHN3VBYA4Rd1+1zLBiYR5G5QNGgXi8FudgFFjfIbV18zX
8T7HksULQymGIahIhIx0K3skknDKR/2byJSUR+ZzhuG85z1ZGEMWg9aEjqYgeVN0pdvzZnDElLRb
uHFiB2CnYXgvc5ep8NTUeSGpNaGLOGindpu6vo1H08cIZkk2/JNpjQpObSMoJeaUI28E3Yhkz3vo
zVjxK+fVXnpk8vKR/+06FIIdDDAKFdNh1NrkLgnqScfaCEpS2gQf4v18N0OO7kxYvq98i5Xy/8cC
v0xSC0yglup3JNqHh3w73JGBgAEy2YGlbtjZ73+EiC9rVOjtOiEVw5AAAJAuiHhTQdcC8a61cwFy
B8FDUeAFzLtEg1wuHV/47OO/Oz9fP4GKuFkOiFhMXsHqg+8RAelxIzzMAL/W0Bhm8paTL3bri1KB
Nw2CPAOeA5X5wizuMJYKhc0MSsKgLVcwDhzZemaKjO4o6xRRcbgOcylMY5yiQi3MsgJsJXpnxJj1
7PdrE6lwKyVKP4DcBEqaKPsFrwBXPZNAI33kr52rmv/Id86s3tx6ZPvXKg2OUbtZ1MDoizLxDyLT
jPJ7biJNeW3uS9SmGXF0tdMrigCb6+CfkABdvgznyiTVoCzUiDOWz7IzbsZn2SptIFVcEnR6UG8o
luANgyk++SfZjR3IGe7BxA8yc9TiJqZsxeol/vWD6Oc5Z/iaEOVAsMjo7Bb7MTKrxwYTQ5Wdfybc
ruosEVx+ucfqQaxnvgvDVOYbapleCfp5J3ikZTrGTjjnB2EqB3DuMDvEcxRMkpdHZuK76j8L0+T+
WdwvGNSP0yEDtQ3pY4HvqbD6b2DsMcW34MwFzxR6WX+9LixSMTgO85JrCB0RZAxET/fid8NFEmOr
W+PFSO0KbW5x331jpsGrh3thlwrEIPar82GCXf9IpCoIEVK9N47Nlt/8VZObTCyBHhLVwKuBpcqP
6qEmJbrzPbOPPO4YIt1FK3TDCBTrZ/bLEhVt+VyvZXCNoGjd51Y5R52lg4EbQV8OXTmIjwCmgHIu
Ta2xAv8sID9mHmGANgjejDl5nn0/Msc55q3bP2s1Qi7WT0XlqNI7gY9KBJIy+9HKgGbNnfbttg0S
Hq4i/8IGFYWBOU+asAbkZtReUD2LhA8huPcF1fRTa+jBhDCx4OaruRhKu8APCzqI7Sg3rcMhyPkO
bjrsSH9SRT2APGY0r7DjD2X7F8tbGKMc0xf1KY6ggoQj1B8IBgTDz9CMZyWYq19qYYbyxqSVZ7En
dbqBn80RJCsD/3h7IasQMHFhgnK8Eq1zVRpwRbe2CKry3M1+Rb/y793bbNV38j4CB5BZDibDKmth
VCaUTxVf5DECm2JGd+c2gIdMCKg6M+rRys6d3EtZ8Mv1QL5YKuWNdSeHAyYkSaNDf5ndaKN9gywc
hl7P1blnDXrE2+Sp9/4g81sNBAvTlMsJQlL0IjD5WO9Merw5gQpYsxc8yz/OhQyXRQG9mqMsLFIO
GDeyrygTdrjrIssfdlqHNtKUmUpYMMIJa21UptDqWYSxJ1iaGgB16wbj85wj6YyGBMMK/bwU/Xys
8h4XRKTjg3E/++mD11gxhHEs6cejWvT5UMYBQJ676JWw2YK2rrB/JFuC1MlOgZ19ZzgCa1lUIIHC
jtSqOg4GoX3v0X6TQFBxr4GhewKrWY5iwcRk+mIcjXMJbJFVyH44BxMhqlTKwCqi5zYC/WwpuULE
TNpWr/WvU3jGRi1McXKc5n6LosgwfNbqQZceGvnYGhtcao9B/4hZbcEsyztOYJTxWNtK/n1hNwtq
v5VLLFHyT+PwmjTbeHhnfDryaa6uOMxQ6USoCNSt1LmPKrQU5w4nUn6YHEIBOBIEpJ1tiRY168JZ
X9C/xuiRFaHqMGRNSA7V7HcYD7YhNE4usfCd6+f/ywp1hzadkIWZTLYNUZ8bDk3J2LT19szXpmnU
eTeqvg07g+Rex+A135JBbt+Wt8GnugMLP2qNGOdu1X9uASTVHkvvYP3Fv/gB1JUaj2qd8KR92rtz
ZBJR7QSEqRjoDpDGc2z4JuvDUferkXSNLyhoEfgvhmBWr7yjHJoXEB38VDuyTN7W9wPPnPtnrpPy
AB0sx42kwy6YYjuLd+qn0K2Qxz8ZXub2IrO1z1ondbmOaqpkCV/g4VB1ld1h1MA2tPJjVplBmuF3
9IxfxMVcB9Lfv6zZsNZF3aN1WwC00Cvnd/B2tjkRwlGZxb1CtwfCHJIVCOaERo93O7iQfOBGbNGo
2FJjNtTXJ+KI053OS67fF3bWvZXze1aHjPt7HaD65RI0wVVUYLIvLrGhgwWpcld8ISskbDFo6qRA
kqMBzTJJvOzG+mjcbWT4/TiOKel6NII3QVLKxxwAYXPIZKevf+Sq+wcMl4zwptPBJ0GqIivw/fkH
GS+an0nPW5QAI2xfQbnrwA//rmBLpE1kkHsrVxQEaiTNfF0jcJOXQm7nT749PoafnyiT7Nrhr/Z1
YY06rXw0y11DUlySTqBeAyw+LJvlK2GH5bYR45W33i1b2KPOaTOkfMv7SF/IPEAIGbfqmHgDmh0Q
UvHSF8O+7Rarzvhljp4b8QclVdQZy5swpMIffFAbaQwKnvXAicloA4hwTMbQIwXcmIDvrY0JMoMw
NQnmuEdrFS3AwuVsJvhqfUVf1qjrIWjjqG8zhBc8hD6JbGb3kDhgzhshUQoab8gdgdJ2ZrGErjeM
FoskP2uRHzVNXxY9QfdIqEQThFn3gsRTEaz2O4GJD3j9kVZV/pKqlgY+L20bMpkRz9n0VRDA0JYE
Wl8Q0ctUtiHLQ+EPYLADdHBy/p+NZ3KB7dmzup6rdS3CjQiUPw/ZBTrgCNyEyot8nizELncWl4Gd
LfPIhLHwOXrz7LSouv/BBOzabbU0TMWcTNNGrmum2FNLy/fIi0K+BwGsq76R9IZ1b6zGcgli8rIm
kjl4miC+Gjk9SnlQpbUo1WLgNnokkNQSspl3+et0CH6wgXXnpxf9HRc2ad47UpABcTqwTKPbvZJS
Mb8ttsKR+6t28dIQdWD0NgHWVkX/pATjYT/EZiO/xsXn7RjD2kKF+mKTXgq+QhgYuY2G61AlTzID
fSiiAibv66MBGTCGybWxm+XCyHW5cMeuTyEiHmNIfLB09L6inXivgVk6ObHOx2r+vbRExRut0uI+
ifCtGoe3iEgvADvvgmA9Tx8BaFBGK1Kc/LMCxs//HADniRkRnLm7VOTplFDg5VEnB1QDbggkBZMH
wigytYXoYyVP4bQLX27vL1nU1QFFmqSjOogxdIGqvviqkAi5T2Y3ldKqik+9U8zbFtbyNTCk/2uB
uneDJB2hEgkLWR6aAd+a6PI5UylZklGZSvnrtrXzD761IOraTaZJLdMqTrxjBWIUNGY3QApHzxWm
ThSAf3JPGMxJM9GEYZE4rcJHsEzy5gVTN6j+Lo/qIHZV2OYDRm1tyQ2tZFd8RqhNoj+c2oS0ITWV
wKwd9a0yzqT04qbZR61V8CZzMm79s379FOrJkWdGhUoGznLWHJLmc5RUJ+UPTfJtAguZ2ApmWh1Q
bpg5xczq1poMH4xdTGbHtVR2uSHU4ZpRXB2aCTcLD6jfG0HKEq2D6DCGaOW2FjBRDBda9+HFJ6AO
mxJpTdvMOGyylzwaP9CU6j5n5JahK26Re931NXgeCzvcyXvhiLPIukyZP4A6fsowIAoj/iKIjHYH
Pc+dXoJgQiVZxDeA450B9DUBmJze4k39okHcfctwAManp5uBQtkbSTDiJujB355AQwvlF/1dA64z
eh8OrfeXc5iL72xQl89QRgDeDdh11Wh2pXQ/AjoaD409cW6RDfZY/kib+xAbEfEV44uvZy9fX5we
2oGQlCFVaARguRkUElM7AZHzR/Gr3Tfofgbg0imgnRgyqwhn3efrQPOvi9GAXa2LxK4JsOjglSAW
cruDECUwfwPBivE6Oiwk5kTv8WPlDhsOovLlS/5QAG5Ug0VffAyP+Qu/lzeiTWZjWf1REmtu/Tpy
ShbXZjv1otJxIPlI81OduwL4pZuZRUK1Vi1dfncq4EUq2PO1Elugladp/i4n35p4BBHgO+NIsxZD
RbOsVXs+F/GNW9d46g+YITejF8PCjTVbBFrpW7XLoqhcfewsF0cFryCShUKv4Mmkyy/ZRF0i2Rqe
CPg5W3WBxKVbn4uKWwOmUoNKi8BFyaXvkhFuJKFxa1W+C6u6N4OhOEi58cbYVkZ4NqhYVQpqEMUR
IkV+qA/AuW8IF3rrCBbxGnaYEG/b02mELkp98dgTGS+07BPUT+6jR3kX3Amu6EQO6L1SU7wf8Mbp
ngDKezC8EZjwP8jJWT+DilZJlSX6VOI08TsIf2dIynuUOYB/J2KypTXtWb64Wgr4OkqgdL10Ruhb
REqZYaMVsz4AIAyTgGObXP2HlVXmTpMtWHh/AuSKLE0w2NoQfQOIaov3TrWXPYKOUSuTDKz0ln/S
HjBo0EIbCMOi5EnLWvntAAGBnsvfgRNdhUHAw4fi2QnEykuLYlPG4W7W/qb+sdxjKhYVPifPAiEh
yavnIP5dTqcYmPfbHsPcVyoQhVJd8FWOhGb80UPrR98ZbrGrQzP7VetmtOOsxFINczoUtthY4xFl
s02XmwFzWGS1PrBcLRWcimbOypGgK6dduxVMVOo9gm9Pd+xnOiOl0Wk66UjqOaHmz4cJTIPIJ+oE
tcEWFR9A8nonu++dHLTSTQNkYAMeefZqb8d/ncbwdpnGj12PYzT+EFxw2+6EDQiXAHVXdt0zoWBg
zwExTNI91ZEz5jAuIaYbRp+JnpqN5GjdA+M4Eb//76iP0ZdL9xhVtUmMBjtL0Dba9y4xIbwcYXyA
pInxY7PVoIve/kaHboc5yuFbgkSCNbyu3s4X9fM9uIgVQdtKSVLiqeA3uu2r3XGaOJOT8lNRl/tc
M0xUFZ8Bd33hO2iAtxBeqA2vNZQdn2HmslA3Rqg7ilF8zFXlRbitRHXaK2DX1FUMu8Ro5wz+oS1U
j29GK6lnxSxV6PH1k+PHYLCT2mMdZd9DybCAAPUGrtnWXeEVyJHjnn8Dzs5rm8rVssGLc9VWynwf
6vjueXfqGhkCssle7nyg9BHRJH2vyt0DX8kABwX/R9qXNkeKK13/IiIAgYCvQEEtLpe3bo/7C9Er
+77z698jz3vHWGZKPf18uRM3HNFZEqlUKvPkOdF9mRkugbSrpJB90+Wu1hv3hmX6NFZ9Y+x8k1Tf
mim6G0LiX/+0grTU5BvJ0B/ApGOOA9ruQE3yNOKCAWPm4Kjfs9vZNffVbQdNFdETVGiWC7iQj2yt
1nq9aZD8P4BR1SbgLNIw9QPZ5INqDz/FjTyRB3GhFzP6S1WUWGufjLVdKdFZl0Q6BJsIlVXEe135
2k3B2g9FExhpXOvS12jHtF8pK9G4IAu5mN/LG9XLbjX0RkRTVSwNunZKuVhLxi4ro/g1EfwvYrGC
u/J1A1YLzMAbq7cqFhjE087EW2HOd0T5S0h39i8Vkv89XFCteB91UrCezwqL55rf5yBfT4/qS7ib
P7EWExgrdvWBOFaFir4oGxD4yetFs1phXWdlVUKm2J/H3CtHn3SjKzh2gtyO57GvQHxaqez9H35e
vAFNrASDm+BVpa8agGLXF2UEr92E1ZrSRMXDpMBmjk5X2uYXPES+VX8tf7HGQeIZD7U/PjDeA0iP
Gm6Sg4Cqfso94YQJuymu+Ojrz1z9DHCbQq/AhI9CoQtImQRa04xwKr8THwdR7vFaBlvZsrTUIumE
PZaPTCmg/SQ532cPDKv3opKsKHF+nXdcmYqlccjqFMsaPJRyIK147GzlvsMg8Cur/bOwbia4kVUu
wTO7oW+VHgYZiVX78Krf4kiprSKujM8itjIWOa59NS6y9FKRlqMEa2HQ75JssOskdpoZcG0D9big
EaSvwu3kXpnUSNrJYoGatUCBfdOAlJ/sHgVRvLoMwEKFqdv2kTdUHWokUCTh51YyYtRysyC5kDLZ
NsszqQUjDf8Szd4ssF+wcpFQlQId2SFzke4wmPYSo18W7kxXASPvTof2JgSNLrVij3siIpLdThLf
bHMXX5tNSkILVpfIvjT0TOQzzZ4EEU20g5xHFjE07JDHsKdc+JDdFV58DA7ygb2PO79/bj4JD912
LeJtVZxXhrmkFDmLobrNhH5bO/8iPah3wX44yh64hoAGR8EFgKBZhL7e7oCYb6Y5B61iJrWaob/E
KgSxY5TowsT4lrjiMyfFY/0uA/xVBCATbTF3ISZWnucaS8P7+muxTM4si6YsBRb4+ZRp1kmjGTjo
aTxCNt1UP4+aCFEvssE9JnIFJY2K5fERehuNclaybwJXFLg7ZcFzddTmcjbLhlWWmQppdzMfB5ex
7ZIHCnmM9rCcK1/ojNtZ0T8ewZOzJlG5hKRGziDtJ8CSM28e9v2L/BJUdovyau3N33RjVwEcIARo
bkZnC4LChqJR4OY5t8jKMGrNsWT0PYEfOUOEF77xUJ4ZXcHrGPv3AgAAaRSWlje/5JthvoJf5MFS
zwEoQKMJU8atBsaLgvy4/jFFNjhvqRW5pXVgYYLFWPZSnB/0yb9uYTNtXq2C85Z0SanaR4HlyUfm
Jd1e93+HVGa7Truyw9W66iLOpywAXmo+1l8Nb9mPL5NjYoiufvyNUsRmgrmyxvZ1dQYGSvOqo/g2
GpS1cmg9B0/yAUVL4PJjz3AXwWfa9kFDh1gpZnJUnj07onFIlraDK+ig0cyAdgM7YtXPXhlJeykS
gLw3Iz9Uw/5njQu/2kDQ2y8x/QLxMLSNghrPgcp6BJNYguEu8wQupNmumkBI4b29q2+GuaOmj1VF
SY2ZkYXJ5n1WWIGSkYJA1vn1phEOrm2GlbeV8gF5CVQF0/4tpi+DowYw+7QvE7szbO2F/gi8brdg
aLgxd8kn0STvZgxdGebPXadHw8RYYiMIdieAGJW/9KV3rx+97Xt0ZYU7e23e1mnTwW2UC8MwFRB8
Tc/axfDZdrIZxEhw2EXL4g5hnNfxLCcwqFvgrW8f9fKXRgXwsy3vBAmERjACDRgPrwpCOklGZx88
wkUt+/2IKejS65XiZKIcVFDi0szyBPu4tay1Se5AgA/CGEc2pGYOoHpixfPmEh+Hk+WQ+94dPi8Q
GxeVG7ZcU2NYLENGvvxBWGiMoBWctDgLdWXcUjyZ7TqODFun40k1LMEwwFaQ1hToC0GDF7N4/J52
JklqrWhYLyQFRZ12yA9kFx1Fa9rcR5ADQ1iLqdVT9vdV1EQrCOBLFTDaijxk6Us3fcPbxxZ8rE3/
WBlhG7syMqfRVAzoaIHykEFYQdeW2maNkdT8HJ8ZeL48LIsDPQ8PKYyQ24gdKf4tB4FsWQcLsmyA
oO69dR0M9qokI3XVzemxpyAFmfpG9iIrgDRtY4VuNlG0PdLRoYECfy29kICxjhY/Bduw6T+rH8Kd
/bnWOmqUAEyxLA2zcfV98Qg6mrvkOb1RHGU3+AE6mabdaYKow66+azvAxYAubEbdmqGvHkkX0sV2
YgkfsCIT7O+rT9x2qOaqOUwwpkPw7LBmP0kc+cdyVJxkDyDmUyRKQTd9d7WfnO+G+UIHScKlGPfA
i/QJgF+/CP2DEa6193C+K42UJCmtcS1Yxy4y3Ak0+oHyJ+9VhE8C0TKCgWKZWwrtwljvJnByVhIY
qPQvaWXZqvEkcMDNk7Cywq2lzQKpNjtYCc7s9ajWNpv90X2y61J0h0SYn80KwHpVLIdaOYWuLllu
Fhjn0HzM674OznhMoVO9mE+TUx+0fXrpwbv5J89GzSAKaAc0ditx/i4XCu0AnELszIxPilzcdFEo
lNDb9PiVEc7jjcGwdDUMgeNAj34BGx3ZWw/yhQ3Xd476nDn1/k8+HyIyU+BSIU3D5WKD1cZGDW4T
f4ZWPRs3r3+yF4/socl3EVXANgGy2ps1/q0TBJqWh3UEmZFlcRND8ob8QZ1C0FPLKEzFTqHMvqYP
HZCDomiyeV+sTHMRG+iKoG07NuudGF49KZU9lepdlk663Y56YRMlu9Q5EeTYW+FEB/WNjmweAmD8
PaFWxKqM0UKqOzd2Wjy3BvC6+v31j7h1B+igbAdjKZRNMV/x/ki0JCmaJkIJpyv1A+2/WEPvxNH3
zhJhVrfcc22Iu2yy0JCzqoOhmeLOlVBMLFvn+lo2e1prG9w5i4fFGNsSd3aCiWTiWt+Mb8klRS+t
d2V3fKS4zR5HIZJv8zuttpA7eMoAOEGVopyiWJclug11auuS6KxtPe90RBDIVWCoAv/z/jul+Sw1
WQ8EfHQYUN5LW5uRTSrP8Xm+0EcUGTLb3Gf30svycn1TBYb59vY8R2A2YQARA7R0BpQ/zQq2x59I
3faxJljm5la+rZJvc1cJKsMTK6oPZXOshuEprKp9ks2CN8hmYwKXG0IX1C6gGshdBLkWylB0hJ3k
hkIxeYGkHpO0zx5+Y15qK3gg8IPYjKnZy/zQRARVVpBWwD0gAuWFuV2DUGzYM+mu1jNtxmY9P2Mu
GkJ+ovtuk9pb10zI6FkYsIWkD+c0NTqSEesaDN+Xi3ZUADy005MCWFwEwivdl93o1H0OX6zX195v
1EC2Lnhd1ynk/BSqKzzOuTTmbIlnvGH/FglNLktok/vZU4GrVV4mEbnPpq+uzHH5hDkNkymxK0L1
Qa+4V07VjXnM9wxDRXzFcBmBWexaKFF41w/JZnBbGeb8qZNzaADVGqq20INKza/6JAjT7EvxGfN6
I5mTrTIX6AXOPYDagacBSsRokhhnd3YUZbCb5QCdQskIcl4a0OncdVBVpAsLCaedPQnye+XEGBbM
x+EzA/oFu3KvPlzfOaFF7l6AlmEN5n4gdupf+a0GcGyNWeJmF/rLr/GQ7Cwxnwy7BT7s5WqN3C0R
WHOtAo3K8AGKp7joGtxV39ikJqNcz85ybguWuBnVKGQLdaCP5Q/6fXnQ5zOeu2iD3hfQCgSfXu5Y
jII52IeHARUkcJ78FKG7N13SRO3DoAgBENXjPMaqaJ41uG9L5UuT3LdzK1oW84UP+7iywJ02mQ0r
m+zeU0Ebu699A5xKpv0q0CksdWyCOvSVMe6ELWaR9KOE5bCGJIBse+AQdgWydwssDxqYziGkd/wd
EcTNvv3aMnf0JC3NdFK9HgnMuqu72lch/tnZ2uikKDwityBOYuePmM8AFduu+a5HGIBlCuDC07l5
law2gYvnlaLV4Axm19ZBiVx5B6WAcwxJGjZEHdjBKT2ANc2xDs2fkTSudsHgiCkzZbbmkCGA2x0Q
wE7vD6fv1C6fOkCcRUCzzS2nMipaio7klxDuYxcoYy2WBs+Kf01eWvqGx5CTn7IEo1WMUzv28Liu
gMHV/qp+LY51xLwOJjz/hP1l/TO4Lz+QqQvqAgNC8vgAVWg7yUO7i36mQyA6SlsX19oS92FVKy0g
KoFUfz6yakXhZeouIDbGoIxvTBorwAwUYLeh5MigJn24Hp+2vGplnJ8HbmOSSGaKZQZTbw/T4CTy
bUgg9TH0dphBbnR+um5w8x2OAIwPSyxMk/Eqv3E2aFovo/BUYqoy+po0dKd0FYatdpOy78sCejgA
Nd3k4MUbWs3W68/9+LkYPxlFbtNeKB2zFSrXP4cLZPXSSdWEzgXKED1EsW/6e0BWWTO5hf5aMPjT
lwhqQNf3gP2bfPBc2+RdPG+HSMpzPE6qlx7iSjrExqs09Nqi/oPUYW2J82KDFtWcpAQJvKLcVmZ9
invtNil018TncUaq/TLyxgPiXmB38zW2Nsw5dVCiNK83iFZ/j9ED5rw3dlJoA+B0DADcZ7w8rWHT
T9d3dhO7srLLT9Kqc0GaJEH00B8njwnaoCelt8B2SfeMEqvcB4vo/Aq+ps6lTRoBsEtd0ADuUPpP
XlpbWdwZ7IJ+zEjyb62fVemAJgia8gI32uxprhervr/m9bifG7lMWUlL8VgNBuTpPvGr2wrdG9EF
JDgofB1Lj+OkpSYuAUl/qKpnK/gs+HTs1348FQYUwAk1UB7nUrPYSmnQoPbgB5mLYakbNnJhObKE
ZLd0KyEr5VZWTTHi/T9zbL2rrLqV6hlsWJDdYajq4tLtlSMazydRT+NfPtKbHS4Xg57qjKpAwpTk
2Efq/eQSYhKaevnlN1xiM56vVsWFs5ypm0UUzhgaaEUNg13lTgCUzJEFNNO2jlppY5oTXJ8RRrFZ
L/r6V9z2krfVcqGN9GZkBlKZghnxRVZu5kVQAf+XA/5mgItoKZIRhUTorLMyz9K6WeiGMRLCbl/e
ANab/YBcgaCjKPIULpZZYy01k4QKrjI0x0F5UIOj3J9mbXIbQ3esorCjsRKc7c19ZN18i4CM/IOs
YkpCy5g0PBua+Gsjv0Sp4LSJ/n0udISgcOrkHil1aj0GIQru0sN1R9gs2b4iBP7/Crjj3CtTLksV
qGJkc3gMysalM+Z6bpcS+kTh5MZxcdZ1gO4NgYdsPbjWdtnKV+faSAiBmjhugDQ+p1Hv9N1xSVT3
j1anUdR20BdFDfy9lT4KrcHqsbr/vcmJD05v5KXC+MH26UNYJP9Y4m+0GUxbcdqBjwIik5AYRgEp
cZtT+RcEEm9Q2xcKJG7v35s97jor0jQ26xA399SGThjobkq+VQCcCjZw2wHfzHAOuORdqRlKlPgk
Un1S9LtgUW8WQzPtKsieVc3Yoab0RDPwxyjgi5iWJ0XLvTrqz+WC6ZHrv2ZzeImuNplz1jwb5SZm
n7OdIXav3Mn3FVg0XbCZn6sOw/ig/ALTybQrHtLAZuN/Imi2aNc5rzUrOgFVg3ZKF89u1j4soN6e
JRGB52aqgjIExndQFYBq63uvzaeKjhW0r/ygCm4SiBtX8s9C0+6gdSrY0e3P+2aJC9MY6DeLzBwC
PNZSl/aJh3xXYGLzqlsthjuCeJirNNQRwhq1dEmgOeVgOT3AoHJt2prU382ZiN1vk+uVvtnkZxPQ
FUXLi9lk2kja7Mx4sNU+hUwPQH67bkccHWLmX0S5l2CpfGVunGmmYdQMXQYKfgjAPDCMZat97tC0
2nf1SZ0eBAdi81G6Wqj63lMsYuRaEyGK0uU87hjLSLhTbrW74KX/BHoV+xLu0Lndm48vWDNIw39m
93SwJ5+JY1z/KdsPxtVP4c5mG6mh2s8IgMnNCHon4urQVQ53bGAjVu3pF6sn93Z/hEj2dcub9/7K
MH8mJ7NZCgtnktVDCQhCul20Tz3Rx91OaVZ2WGxY3Vg0UjqpSXTW65OjnUKK0zJYN9ZsDHiRL8eS
xM/VOJ66trjDKfpLm3JnAiuS283Zl+sr3k5WVz+FSx8zOlKqskpPFtvhg4w2MlDVTylGfcaLWB2D
iHaYi0eFFalBlcOvLdr7NOicJm7R3jUPXZafrd5w0zG8g3aRm7ThIa3AGlFCESXT9qVlZGhVZgfw
Crpa07tG2t9AB6i3jdYw7bQ0j4MOGWEtOMlpeR9bAJmQYvo0txgfnyRjZ+bNKZlMW+qbhzZaLnGk
nlB3ukepEVq4eoo5aAtIkVlxZtCQXN/l7Vj/T2x8FQ5YfW/JqEwpzLDJQTC7fX0o1dppRKLZIiNc
dGyZ3DtGKpAnL89pesp1qAvropbdph7HKh4SrjIojX2NdxTOJr1/HWV6zDF2UKNJwUaZBoQGwmSN
2xOjBhNdmZtEOmvjXKYSSqkkSWRGhukTBdc2AX1OelYTmx5iR/fIqfzJggT4yz31W3vqnWVHPqUX
0ZNHsNOEC5XJYuQkoAgTSXIjKQ8t+TWIqJtfA/yHJFAD9YGhsgc/30ubJdLS/hXR5I3wZJASMW49
JCjo6ZVOt28w6zQ+tTfTccIwC5u9ENWsNo/q6hdwkWEalpy0Ax4kfYJhUQIRB7mbz2kAbflSMh+m
yrwxK0ToSqRGsh2T0L/EfU7wYOcLD4o5Ba3S4s5lpSSmkMdksxe/PJTQqhChdTa7w3RljQv6dR8v
mVyim1fvqoPlMSLPahffAYcnZrZlnvHxq76tjAv8GppDUTYg/BVoB/naLnpk/GELCC5skAcL7X10
VJXKGLGimorgQ/gsYtL7oJh1PfKjcXya4uxzGvS+osiX/xremBmkl4CuaGBC5iKPMkwgp0900+uX
pzY+WfSxkQV41A2fgA2qynAI1QSakrs4tLzMUlIultcY4b6RwsdSb28iXQ7dsdD+MgftF3QjjoVS
5r6ZUd2V5Xm2Y1n776fi/e/g0txJInmLuRPDo3Wd27JceNCXvx1T80XS1UtXLz+aoWnseIq/Xt/k
jaQBlk2V6kAxKDr++z5paFLgS4Mkt7zohvEKKSqOReDKlwXNIBn/5w8qO8wgYGQAIzE9Di7aUjK3
QUDb3KdS9VBavTc0pWBK7+PzBCYs1dKBlgDJJM8Hnk99nksky/2RvOiptTNbiDL2p6YSbN7H5JbZ
oQSG4J8G32LK574gmaTkfqMYl6JLfgVR3oAnCOohMlHvNWUS5FUfgyczaJlgmdLwuXhE5QQVIKUj
quSBUka5kZUxOoZBtuwzefg+NZD8ybRS9aYy6k4VZHoE27qRQatUARoe7HqAdIK+772vSKRXrYmY
EeDbxd2AzG5PHWWvPEs78Gi6VMUIMBK83+Hk2Pqia8vc3RiXTUxqdTY8CQyJRtDbisyap6MdVrUg
q9r6qGtT3DOhauqplQ0sUksgnBqQ1rPI8NSE2X2syz9iWj5eP4GipXEXRYscUbJK2fRa+amjIZpV
o13XYEfURCvbituKApy/Ak4T0+I7Zl1Xo/jeRyD9AKH8bBU3S6hBXagVLEhkhrvhg043IwukUn6k
9Ki4lMtzN3ejHVDTu75zG69o+KOKGQ3DYH2mV1jIKgEmoWLVbdUanvxFVo7VgbiMyWNffBuc7pfm
jT+UT+L4tQE2YVZhDtP9CsY1uHspLbskzeUaczsoxNOv8mf0sffEJ780cEKw0l39TbBOdq7e3+/v
LPKlO4UQqwRdvokYXRz0m/i43P6uMt6m978tjm9C5Z2Z6kVXBp6eo3AFpNU4eUqNsfviZTZfrq9L
ZIs71A2plqkdQsMrSP2yTOVxUerCVisFD43ag2S9qJi0edmtPh2fAmZa3abNAPytbjPJ4iR87dAO
eGFEhavuJdRf/iSarPaTO915q1mIyzFcdO5Ue6TRbTW1X9I4hxDnNB3nKRcFafYvXnMW7kIv6yxc
FCjGeeqXQUWlIxvALss4IQynab9Z/nL+DZIzkYdyZ54aQ5MplYpc7QghH3jo/KrdOPjix/72LYSi
LZDwGmHX4ftbSMNUltRHFXI21ietbKDwjd5WJaa2De1l40ule1buttrrLJ8IyroZ3aiJ9BfstdqH
2aJJaru6WRBEuyV5AqPdS5eZj62m7K6fjc2vuDLDbWhd92FagOrGS+TPzfh5ylWBY26mvqDf/mch
7HSugmelZlSZhqJ4pQ4FWSo4/63dcGRz/qFrPV1fzsZzCCFsZY1LcFPdCpMy6wwvxEgnAvXQOv1L
6zKmFOgaFCJZqw1a9ff2OCcJu6A1YoNE/oIBNz8tQH2aJTRzdH0BIVOVQX9j0VN7rulBbqzbMUDV
sR2Q02jpfEej8sGog9uqBLNTng9Ajihg0iwj6ECPbWzLenvIx8gzc9HpFXx2HiGFTCBXtQzaHUNi
eeoyO2NP7eufgq38Q3x4+xIGl8QtYRsas4wBZs1vDj2Y3GIAvv5EMA0fwAL7ORC7uCl5dLQeQjBN
H1G4n+fMDuqnTEjTSTYWAtFAS0Ek0E2FT2cKPDLmtC8Nb3RmDOCxArr5UmCo1maiB/O+EUm2fqye
o2iyMsidSaUh+bIEuD36tPg+jVplG9lsZ6P2GAfaQ1eA8DQ0MkHTePPOUhW8si0ZGAOVTzeWsAjz
tDCpZzVHKMM56YnRKar0sDiVnZzEdeQtB1HxMMPDD9bAo/I+MBSNZaR10BV+ZCi37WjcGGRYPFDu
Vr5RBHt10Z8yK9QvWaaK1rq5wyvT3A4PObWAYZtMhHaAqBhHKIlGu1z+Mkp3urfOE3Th5L1q2DXq
qclTFzzMlX/9eGz0m/GVXym14bu68fo9VnHRCqIm6DPF8gK9+zqNcQbxlfhrv/TPoxoCyBYZKJQR
zMlCLAIaq5MuAqCzRfIHFB17k6oEYPcP8Gl9lHsltGqc/7NhG7YM0lkwLDE+b2N2CsgULWB6FLJl
bd4Ha7NcNtbN6mx1WYhS1SHeT/WRVazkR/ai6wYUyIL/zqCpolMqY4AC40lYLedmci9nrVYVsKf8
jMZbKbwMjWgr2W/+sJUrG5w/aaXcBVExF/640IfcxEdTiOYMJnSXFuMwKMNxKugprcZLmzdPWTY/
qJVQxmQrN1ovlLtoRxmViELFQlluNN8ue1wwCFHdvZiGeTM3QlUXHVng4jAtwWLmynl7q8ngVPCd
0XA6Fx3oJ/VLdpB3BjD4GE+ZD60r+UUFZnph92lzmRgQwRC5RlDW4ZZpDQAVpyoUMq29dkxP/3uk
MBFHUaV801c1GcQRBC8xHBLOVhRGiMUVOl1s9npxMcvwCci8s+R34AmyBECQf7FmyUAaohr5QaW2
J4mp0HYBOSeeX2xlf39A8Nj+hjT51ukHUucfY5zLLpj4plKpBx6aR59kpbogTnvRXD1H4SQosJKt
GxTVcMBOUKkG/ITzFkkqceNUVomXenoTapDW0ZC3S7Vb1sEuSxMn0GavVwFIqeNjbiYOAbP5QPtd
NHXHeoiwA+1fWfyjalVcFJCOsHQ3VqtdNX7vpgEZuLqvjQVyWZUvG91NjhYbBAKsCHP/Sn1Tp1+b
RlAg27pAdIKSHCYlFBOop/f+j4JDrCtqWPkFxh11+jUKe5smw21cKDZpftIwcq9fF1ufy7DAMaBC
yQY3NEvoVgcuKzQ6mgZ6R52EeW3LUN0yVWwln2xLmvbXbW0m0QaqDgCYoLj5gZhWGQPJAPAWN4Os
H4est2wksjtpKb2mgEqR1E82BiTPfZ/uiyK5GOMgeFxur/afH8DP8WWqWWEcJJc8XYp3dBhsTPk4
WvNchT+uL9VkJ5iP3GxsHKUN3MJIRt7va9uE+Rhr0JdCQ2j6ZlVk9oIcfOztUu+HqToY7bBrSVXZ
pqTmrmLUaOpIVHMg4Zw6elGFvlQl7c7KUJXUJLk7jA1+bpgu5KsUlhV6vROFCuucQS5A7e2lCFUb
ACl6b+Y62YG/onoxa/xBa5LFtnL5r6ltb2QVuqNThqfLEFzURe13XQdQ8BRi6q9p9nlf3rTT/FCk
cmsncXgrxZVqZ3EBYLaCAcEu+pID6yGX9feJJM99H/lBH3udhD60El8mNbssJdKdVH6iVYlR+fJh
zuWncuydolQewldi4FE5LRLUwAOKxjaAPbM+F048Nl7SZvukNh6UNN+hVHo79tNJGsfQrsf+HtQf
jQMg4DkJxuc+G1+spDoOgQ6xl7p0yzI9DX33lLcjyvFa9FJTwJPiIn66/lW3cllwaxn4oopKDFRi
3n9VTau1IAWhoxdD5wqKFflONYHONT6xbkMyQ6JDeFVsRIR3JtnfVwcUb7qGTbtY3gwNdbwSPi3N
DpP7XqrbUIsGlWRxobbmVQbuRJE8x0at4J1tzolnuVWKtEalQkkRRhe71CJ7Tl8Em7qR5Kyt8L3z
Rs/GaJCxqX9yPW3MUKnoHQMrh6zNwFAYt6Z2mZdRMVvWRZ3wGgH5p5t+QrgrHeshuJlmNAIwAueM
6AggTRdC1TeyjLV5foB/TNoiKRds6d+FpuWk3LJkSjn/RjK1bQt6aOCQgXSWymWohb40ZgshhD+w
tekpIH6zLDTFZJ1X94hnNWzrDnkbgTyO2ezV/H4KBDF1I6RCigyFcrSsKF6S3JeTKpTh8yqEnjcK
SpqcOBlYPwaKsSfzPhqng8AtN5ILA3hjbB96VTq6Du8PXh3KA2QzsSRJdtudTm6YWgqrQi7Bs+oF
p98465snYWWSe8KYWpKogHj9WaK29VB8t0Aue+ppYQzUGgMvz0CfqnzLJ4Twu7gmniHfRgrWnI9e
aS7O9Y3dwJjiBK5WyaUcVQNlYBU6Bz7VK7uxwFyGTr+JkX7l2HUThOn90bjLQmQgFOTOpZ3TXd18
k4znzpzAq4YLW79JjdSuW//6L9sM7yjLM61Gk+jwY+6T16VctFDZ80YtB4Kyf2x06RDUA9xZ2WUt
2Rdz70U5K/hHOmjSM19C80YdwN4j+CVbnrD+JXwW3SI7tBY59Ge/OEyHZU/d6Ti64WtJWBSUtg7W
2hh3q7VGNxm52mHaOC7QmLwhKAjL3hA/LaMIYLz1FjHApGPqpqGDRotP2TFJqDag0Qp9ozmyqld8
iiH9kyVHcoRCpfBVt5HwMVC6hul7kISB5+D9F+3UaeoSRU/9GtE8k1Bml5EuNOC/mHOB9zC35TI+
TBlTwjAlpvEhuS27rOv6qdO9UdfPaUIcNSHudbfYirLoXqNzbqF5/WEYIpcDoDBHLfUhyrIrJ/W5
oIOfRPnjdTObJ3Rth4tDaokoa0hzCnQvXkHUbp56v4T8Y+IB1AYaUROoQK+9Wb6yad9+L6Js2IxM
a/vcV4vaHpAgOqX+XIy3waIfVSP/sUTgQ2pIc0Fy5g9jAPUHLX+e6kYkW7Llo2CK+Cd3518J9QwP
jrLO8pgo2Vj6+Q5qRkeW4rV0J/ZRdm9xjvPOHHfRhF2kT1meIOrPpdsC7Gpmdx14Ws1LbJ0q/S+I
04lgQxtJJfBIFGVt04CMIU/H0RqqOpAoMJFUFgfNmR7nCUklWGqhdOcxYnvLRFqieQDQiAfotsIs
taAoqgCCoVGTrwjXgTRmeNCjN3QIjpX0BCHTzmWiQkxrzpx/4JktgjBvflMLuA/Nws2jq3x1p1CM
uSgz0/S6GmqRqiOfGWcm9MVlL/uNuLMRDLDEN3Nc1q4WKSgzpTzwFNRbnSAPbpdeE/E/b53Td1a4
jKgbl1mRI4zuxZ+ju8orHsmeKSlmbu5rL51dfFY9vN/uSWIXmDgVIqG2NxVK1MBiANfzAT+UREkf
hL31d1//vxaWNnEL1soat6d5HtdTYEkm+iWyE++lxS0dyVkGN0PO3oD5B3Qqhah2tpFDo2z2tkRu
i8PZohgLQ1X5v+frG3fV2hQ/gg4GusQytBjvoAJSPSiMgH8eyP7JpmHtXY/w20cQvHaQlATG7AMQ
a5yWFi1NfLm/i52Y73HWRUHhK3Z7G9/scflMXpJWa3PYUwe3AgQk3ElOyySTm6P42bpZZ0J96Z/V
cQmNlpp06RD7Pn40T5Q7bR70lSnOKYex1SR1QiTFWIqXBHdjTwT58r/4/dtqOBfEzFmWa5BG9wwU
L12mbx30QHiD+wLdjcB+ffkLPxi7YvlLyQKolCoAJhkfSqtmpRmpMgNWSc8MVhnPr7BKcmYWf+9W
2HSRlUW206tCR7YooR6bKniLwKN3/Ds+hwpchOWF/9fKBnfndmUzF4UBmFC/VA7BFLASNU5ZiSYc
ts7ZurbB652Y5jL3SofaRnaYQO7YArjN/J61eAOU36NjGQju9q0ccV2i4nIngjH4kcRQspzkyJE6
CauD1Fn363oAEVnhPtbS5rOStngcF4hVZjnuhuZTT+//b0a459gQp6bV9ahfhPCKWj4aPcgvlt11
IxsH+N0X4iJTmM+zarbgQpZotwNwYSk0wQEGpcfHw2Ss81lutyQt7Bro06MnIp+XrHf1sDhL0hcj
e2FAjtAESQJjVQHhRrLg+SDbHX5LUj2hDGskbtUdK3QisheMKCtPIZSSaXtM+3gXEh0iYM2+avcS
htpp4hTR3pq8QlftyAIkJt1L+aUc5cjOwDPdRtNO0dJLpH0GuMSuMDLXaNQeAV/pp2My7ObJ1VTU
bRepc9pGjp2xXSC22spnyQx2VTA+dFpwhwHNdhclyjPt1S9SHvpN2S9+rcPV9H5WbXPoeztXgluz
SyK7VCm6/HmGtLJuEba0SAakErI0Qb5T2kx3l0m9r+T41BN5H2gjpkqNWGaNmoNFl4tcpGDGHdUb
CbtntYV2GjLV7TEhBRz2bTaRZwMSicHcOnIuA+j6NJs/LX2+aEVxUoP8K5naA7BqDx3mNMokPhDI
ZEwoi8tWfxMshm8lxRdtzOY9nXToBxQgeyl6xa704CwN4d5MqJ2Eld1nXhFhd7TWW6bMlgvdV3LF
l2bpFOU/zC7fl7OMQ103boAhTCvESCJI32qIweX3Jabz81I+lV35VPbTuUu6T3LQ7cDjCc8efxRd
4BBDPwOXuS9IgSQ8Cp2JjvdSvdiKWrh5KLm5XOzKYNr1kAwDQPaH2rSu2qW9U8mzP03RuS5rP8kU
zJh2dj2UYClcvoLn9as+6zslrqEe1yD8+FCGva/M8LSU06Erwl0jFXu69LeQb/DCSj8HWrXrEvmm
K5COp82+0WXfkJZDMZeHBkPQ1vQ0mYci+NzPJXh4oG0S5bckqlwj+H+kfWlvpDjX9h96kcxq+AoU
UJVUZU86/QWl0x12m9Usv/69yK25UyEo3D2PNBqN1Jo+ZWMfHx9fS+UyemlMcWhL1p7JkS2hh5MS
cVtZ5biTo+x+GtgfLowrpsqPgxzeT9KbIZ/kwS+6y6iQ3UZt3SxO7Qz9p9y47CbxqxtgEDm85oVq
AyDuTd2lzOLWI2Z6l6fML4jl56N0BDbLnaTwV8qKSyDdI9tMpkfKh6Mh0LEx0NxFHRXl8q6NVRuA
+COLxSFuoZ6lvuLxJ5bdUCPXSQxfRsLcMpyCqdPx37iUYSOZ/DrFa6Ia7pNhX0hP7XWbUn+4qcxL
cpXDVpffZprkxFUFJ+PQ6X9GGX7VTljQPznU0rUZ43/YS4CC1NldBIEj9Y6xY1XtIrkFAgMwruGS
y4dR2Q/mg9CvGd03+RFln0sqL9ZHR52e+gzsifu0BeXRiWM3af9A2aLMvapKbKvxa0wleeiKxo7T
nxmHsK9lJ+B6iNJ0KjHaNRAw1OkVYtc4eAbNtuDIiYQjpT8qmBtVThg6lW6z5yzbZdOuTn623KtA
Aud/dPMlJhcidcfWqWCMqg0JfspJL0JbJ+AhsWdWX4+Sy6BJJgUZsL3ZsybsLIXD4EvYwlsixggA
ehkqasfaz5gBlAFZJcZPFhpb0KpNb+r+GKb7vvnFq9YmAhyjJnTCKgq4Tu0k1nYhwStyVANT5uov
Te7lhtMPv+IfRvc8P+MlEJNEu0A7sobbImqcPD+FV0SJ7TT2mvSC0H2lPuL6Z5h2RwMJ96EeDpLW
YVLwaowr0nDZ9KCBy/eDXDtDLXZtCTY+0FGyCneYmy6+NrTrerrNUI6bLkiEMoatJ7Ye2jILpjSw
muvOOsqGo7WHvt1XtHbS0SfqkcsPYxXtoeRlTx08q0o3j9G9gcCyuEoAUhbYaPQK6cvu8Py3pWG9
VgujF4UyDr02gObfK5SzsiqswaNIK2luU6KsEuArgzVrvJdV/0MHe+U0/RRtcdJFvSChkoBtBDmI
0Z7gKDeLbBb79NaCMN2MzNxUkp8P6EWl+inkokpQGiGZIptlh0TyRkY+2LraMlvUhB1DZjFHEeQW
qfQKL6iJUxrIygwNSjuLzItM5nTH0/q5jwje2sm/wCqa4GJoGjHQgPyCKZFYCcxmAVWxFGjtxm+D
2XW29jexK2vTfh5ncQtRWlOGdAMetQS0nvCKXpUeNxzjudxJPrwDi6Oo7PFp85Kw0rn6NLzFzURR
B0XuI8gokEN44C+K0/vNQ+jSh2Jf75pLNkeHpKu8zx82e4SrQ8bdBJOr4L1p+RrEQeBLG3R1AbVT
f0SRTR6KzFYLu7Wnw+gSWIcGYWFrt39dLQKpqYGAOYcmS9BX1jQlHmngaEyECKjU7TmL938fAjg2
3L6BjAE8fHF5jRqrDsOIQGejiWQ7aqfAHLuH/1uMxXqJco3RZBQQMiynU0lKYC+Ujbp6rTkEntfH
OBaLoyjUpNcG3fBQZZhQL5zxeMkAHWoLMlZKa28JxKxBLtC0VQBiITICLx/sjKJlUGeEKbxKc89M
cZaX3QTjQ4XvshHutaC92EWvB0WCsjSeL0eTHQkgCNrYKaLpUDVPBi1t3Jl2XdPYFg523pw6TQVp
q5zPC8PltDigRvWUUBypObxg9HsL9iotSW+jidpSWD2ZheHStgkB0TAyp1E4rnpG0bvJ8CRIbafI
92OuHTTBg2psXavPXc5yBwgYu80rp9MV5kAX0Ov4BDcrgApCqWY4g/TbUA5LG9bBXsvg76Zw6K8o
7SFPXpU0si0IACil4io1OXKLuXILERCiuaOeemh144LLIGKIyjeDyZ/K950VOnIGFx+8+WQpd0U2
7NUkDKoSJHyj9jQe/SFxd6HgJLNFn59o3sOLWEPpnck0+Pv1CBkWoHZNMKu+oGWkuuFmPTaZH3Mc
3+bdVG7s27VD4izAsqWfRYKaOiyT/Ma8VvhvtQwYFHZ0VWzc9dYAjLOgzD8jeT+Oz45bqVDQ48t6
PNG8lYmdWfD/nk0jUZM3OGjs2Sop3RG39i23/ntVG+XTBlg821DJakPZQO3ZNa8U1zHgyJwGwLE0
3GLirSXf8622aDLoahc3vYE0GKWQQdGrH1yF9dr3a2I9gcwYW5jtYNKWLFjRtrxQJrBTB6+Fl4Ns
T4F+KxzIGOCSYG+doatDUgFT16DTBcTEoowo6q7JS4pXQYVi8wyma/ANK4O1NQgcLTEN9PIAyVj0
nPhECtXIDbBtLbjvWaS6r3XNzvM/aUb/1dydxVosBWhdVgL0wnnuJm9yZ4YfkFHQocgPYDJuLPr5
tFhWYCocPWYK+lzmLDI9x7UtFgU1vAoaRyoXNuRi3SJ7TbNLynAFzNqNp9b1mfxvwOVuTtuqUzqK
hR4bIRCDrmwcuF641RZ3YT5qvxnYcjND0Z10pS4ZXqkDF5QcpSbeFwnEUnSBO9+WjtP7z/4u3OKj
pX2MRJ3FmV8KCfSWvLuFwWdit8p0aELtGCYp9F7GuyYWwCgx48f3+211UvGujH/QbVCWdUevC4V2
KQZbg9E4cHUXst4xm/AhRVtma32u7razYIsChCpt35tGaHjGQ7PLyhPwbLvYA+aqvBng1FJDcW1T
Ufn9AWU5vxre50G2oZBxXlJ6yhhUe4KnZShQhj7Qk4HxrIGKEvkJZJQKp3LLR6LaJp64M3+AOHnv
Fb566r0MNqrWXjuOB/O2fZYuazc+tp7pT9fSJX0WW1e2tVUHYqAC20S4MqjaIhPloUrg4oztlLf8
so5SqABLVymaZbgUqzru78Ov77/8itS0go/+EXFeGmeHFiuzOqW0m9/7+92MiRuVCzx5B5w79Fb1
Z3e/rHSlS+6SILqDhUDQXSR3Wz35tTUBoAbKXsuCvIm+OFRyEvVhAbker2iHGxgUQctCf/1+pGuZ
6vx0XuwwfRwGM9dRZxholITlr049Jj1IMLlho9d8wH7fqILXNtV5wMWYhqyYYp3LGeTsykBR2O84
0mu7k2GaMxrJFl3Emn//lxV+NoXzFJ99SDB120ng9cszOLuLZuYaKZR7Q1L8Ft3XXRtKL2avQBsk
Po2qAkB7f9EN+alX0IIWuvozFMUb3KHg5SOh+M2Gy36iB1Jp1l6HmG9G+X4IB9Swhn6XM/OFzigM
E/qfqlL5Ux3Gdjkpsata9Vx0ZI+pYd4TE70jo4SoQkmOSokeUg3nhWBqrNdRUh4lMNDGGBW0PtHA
Siw/GjUHHVzLV+AvWY77KrJ+gq3hZXF9UxevEtqZRj95UO0MehJBFheiEXr9hNL4REXRO/kAixGZ
OVJU3JRyty8zPajU5gAony+s7A+eZHxqRh7uX7/TMtvHo/aUhbU/qdJzXROX5tGDNN1kY+aOPXOM
gTPbUCDnZvUOB61I5bVTWO1Pi3ZPBs8OQurQXWvzfcOZE7bxKc3kY19Zgz2RH2Fk7TJi7EZY/bRU
9xjk8VrDOlRtfJAA/q6jaDcNkH+mRaBGZmkbrRVYppiJai6oDSjuOdAD3NajqHXRzLazotiHYYMm
Gc/tOMzchOH2knW7EhorZdvDf2pi97GqHkN8xz7iO9MYbzLCDIfXXcAr03SyfPA7Kb2MGIwlUnpK
UK5K1ptoiz9V24GzJeNnDkTtHKu2auAd6WR3VYT+M7lrSit3ZNHudIntjQKac0XrcBr7kQT7cDV5
peh2CAG74Vi/sbT2Dg0X2J0Axa6EESa3fCNl77R9EbRGHHTiFQ2/HbRidkmdXZWmFlSG/GuswVbV
80MCKCRIZgYuJN11M3Z3cLP7rYeNr6a90zXEsvU6K7zc1OFX2DB0EiW4Xo8Nd0TFj9CQ8OHeFoRx
dwPJH1cyuRdDQNT9PqesHisAC1oyzkxFBZ3z86aL1KjEajazd2Hj7EW+Uve9U+4N5NHYNfHWNzmo
Ji9hrOhAGdCZCavWYQiqY3zFgtGbbW+wcuC8znzj1Hr1UfISb4vHvyIShoPv7FcuUp8qwWB4KBpI
LRvDS6+WaIBNWXECl5DulVy/70V9pcr0TenQIB5I1gLtPbddofVnoZ/epuWtxrKXVGJ4AC65L4r4
Qa7bBykdLmK9PPVcO6G+JY7cVVu3qrUT8fy3L7KoppYsVweW+Uqk31RGd8D93wOmYMdQlNVVvlEJ
rai5fZ6rRRrlHR/hOQbxZv4207Nw8Lrl7JTsz4CT2UfbeuxheJHfRN5WLb2GT8d30lQg08GS+QqQ
BEGEpSYeImfdrSQoPflX6c2mnHQ3weHCDJIrBc8INnQ2Nxbyaqv4PPRi2ElihlNK5lv4penrl1Mg
v8t0/E8iCGsn1XmsRZHDMl5YeY1PKgWTBz85vwxmZOEMcN3WbJv/suWxeB5sUd8M0USUgeJ7GuVo
Vyp2ITgtDA9532eCrTDzMj47fWFfx+Kyg51BS6tTm0qXWql4UJbYeOFfqynOR7OonU0t1/pxxHOH
0iaZU+H1V2ENxPAk3WuzeovSvDaoGTSnyQbAgsAMfh5UM1hmY0moynQZxSEEUAEt0wMTRMzknu8h
578bL6T77ydydSWeBV3KCEiiHlLK+38APH8jxzH//q9r47/Ze3nvl2gD38QGtoaDJy6ZJ4JkL/lK
sCXSuNrNOMthZLEGs8pUBICe6E7GsPOlBt7jVQsdPAvn+MSkXxhw50SKsh9pcjDS6NjgPcPWRsvZ
mNuNZEoWq9SqS2WwKgxYeCGSjHkzq5uiWfRb9i2nRW+qcHtYgG61Z1cvGecTsFi24E2ZYNthx8+y
JxmAiqDeMFu/mIJZtmN4Q1Y9zM5koZM89nbigqp21WxsndWFdf4jFqvZEGaSDABD4EEGb3SOCjNE
R7MrBSoepV9uXXO3xrxsVJS9xmu5Bfxc71X0J+DIAcfHybVMeg/yH95I6x5/1B9VDYdwqt1CRsue
1PRyLOCuOf3uSqAfImA/4qH8A7vIt/+X56SarAJ/I+t0P2WSLZfUltPNVTLn+k/bYuZowKTV0NHW
wWPHoqghajFqGSfGO9gy9KOL2a+vteMX6KsgQ4e3W0C6L1ltEXBRn0QZkdNiMqFTiOYexEztQnqV
AJcBlOH7DbA+MtMkuF0bALYt1n/djoWAriX14oTf6pOxl/kWMflrAfE+mI8Yi7WejHlf8RT4BJ5p
xi4MsZPzMT7UPS4okQBFyijrY22YRyOjT30HzEdTeVJagsg5hK0PZYqDVmjWZZzn15qIf4Mrf81a
6KpszMWXXDD/TtBdZoQfUb/AQIGlCZsMh6FPo9s8jd1aBT4g3+Xym8W2/GFW5/0s1iIBaiLLNXVA
k6HOX0bxBOXEjcz2rhf8Zc2eRVh82WrQ9FGe0N8hB93jh+ZYHSZkNushgZTxXj9Jt50PrLlLfbx7
JF64q32kGXhe4npzAC13u5ibC9PvftFiHVQDKXXetnh2AJOguc09/gDohkM8ddcwewy2NtFXRbn3
D6qDHgeP5a+MeG7w0BQowz3iH00fL0E+aKm3wBvMtWOOG0Yq9pkSfL+jVrcuOjf/BJ2//FndI1Wi
jJoQuaLuTEc37xWuOgOV7XirwfGlFlmMbv7zs0AVqWlTxhAjU7PLvgrdeoLWvPH0/Wi2gizWqZEr
LAXJsfCFVMRBzwGjnGrJ7SKASb6PtPm1FguWqFypwUSDlGhmc7iYu8UtP8TemNohTkbdbl+mY+Kl
xy1vuS81z2IeF8uSSqQUU4648d48MC87qn6zr/1uY12sz+RMtIXU2MxY+vy5sn4qdQJ7do/D7qR/
zPhVSG82pnA+Fr7usI8Y85+fLYlQjpSmL7Dnh/4CtkK7aJc56RuAXXMbGVLfu41462v9I97iKhqD
udLWmVL4bWeXEUiBu+iWesnO2uFhdIQ//G8x4olKRjmxdT/bms7FNmMDRLyMCBp1w1gflEJ4PD5V
WCjfj3BrgPOvOJtQYjKooLDR9ISCLkWJk6sw5dep5YEY9Y1ybHUd6rP3HdomX9UucojfRngnAyvA
D/0O1iKyX+3bTd/M1VPuI8yyCtNjWhSA9aKxjCfZvP+T8MixugkKIY+5Iu2/n7+tYItFb6SdpsWD
jO59rjsMkK7UurDgRQa/9Ln7932w1SVxNrLF6tcHpvAkxuXM7AHf1GM3Y6ETm4n/fZivZfOcMM7i
LFZ92CRxMjHcxwAiK/f/webL4h1Ets0P+0preo+m49KJ8tOA3MLnJZj0PcQcBKon4yc5VC9wbIYO
UO6KJ20f7jPoSE1O9tvwpuOIpzi4jX4/2PU5/Yi+SI4yKfQ2BzLHYyX/kUjNLqws3TEn6V8VRPpH
oMVdZKyAkyOygZt1XQMj3fVeGaLe/340q1XXRxBzYUyQpgWUm4BOQw7O7ba84MWP7wNsTNeSSmjF
BPQGE2dyk8Bm0MycsUuva4NvELHWxzEfJFBUmQm9n9cEiaJKUmYSjDwALwldXoUX7vcj+UrWeF93
HzEWJ3/Xj5YMIQoKf2lY+d6Mf+AwDY3H3lXsDudxb0sbg1qfu4+Ai4XO1UqWjQSvoJoFIRgoS2Zl
6kz9vzoj0TH6Z+6WK9rqs5TgRdHTbvpd+puBOpQ/GbApzsr3Mvj7aVxP6h/RFss6NUedSwneoHJc
sZMDhce74mbeVj/ha0Pl89daigo3ZZSHegetvZmZ159mpKlxCeDhTKvZbZ29G8tPX2T1mCZYkzHq
6klIT4YghdNbItp9P3PrCxDGMib05CjURhdRzKkSdUIb09OOA5yNSwNoXehb6LDd4p7UP29bL6yO
6yzi4gCBjCYtSMqZX8a3BC+ThrYhaLVaTpwFWJwcljn0jaUCMsfIG4sGrzC4V8SjK8Vso9pcPXjP
Is1DPStc5CJNNZmgmGit6A9L4UiolqobkSh1dFw87baK/lUGPwu5SEpm1LRagidlzxA1GDN7YFL+
TfoGT1uBs4EMyvRiM2nzYwAkQUIPYlL7BiBGmW2c7evT9t8Iy20EW/bSqGrd9Mz6bVKPFkhBrHDr
0LL7XPI2FvjqcoPqOFTv8MCBhPT5G5mxMprThLNVii/V3IHysbLjvn6rl45mHWYhnBH6mFsn+no7
5izsIgGmQolCWhIAa17bzknvi5MUu9qjeVDf9bOjvXUT3yaXAFVm7X5bSna9fDqLv/iKA554oSyC
8unv9c9X99tHqPfa6mwXgHWOObaE6enCsnN0NC1SugpUNvjGub8VaJGrFGHVwsrBbGwpegvdCcwW
AWLVEG6p1q5nxbMhLXLUAP9MkhDsstGZqagNXtCP77zv2Y6rPBBQdZ6/X6cby/S9rXs2ibhPtpNZ
Its3Irc7kMvUUd+o3Nfv/mejWqQrDYZdE7CalgeLxf3s5hNeWztlD8br4PQu9/pAMKdMN/LJvNK+
XJfPoi4yVkpaCTauOJzJIQrk4D+EBCXYOpxXw5iEqBDrVHSIs33e51GRj1Yp4AlhyYOLd05HxVbv
J9OR69MY/e4nBoezjfy/WkydxVxOKClaKZ9A6U2zn2ky2aqWOxzybN8vjfXVeBZmMYPdMAGCAnM1
kKN2sCsyDp0f/TRdZjqkdlO7/h+Aa19BxXOpcxZz3otn63GCVMcsLIw27V2/073c66Q/AjpIuAiR
ubTCJrjInR5SeTAXcb8f8Na0LlK2pTEZJgAtyiwdWgH9s5ER8B83n73ne8iXhXk2xEWKzq0Ux3ME
XbSiah+UiAZGQm29LnYWxA8irXpNgdFKs+Eqs4aNrbg+QoB+LRnyPdAGWcwuVqpQQuQXpb5k4oIC
spPd/otJxBkrA1csGzD1+RyCtRmNaAPPIGJJGsQ4gGSBZdRuKLYg4F/FAualchZpsQtGI9RrCbdK
L3rr5tdaMByAXkC5ej05oMX8L3ouX1+5FjEXW8IwC6mWEsBxwd48kV0MSb3YvQpv2DVMvl0JwErw
gJCr0X8+5UHrs+PWrlz7hKANQOkJXlt4tFp8Qr3WMvBOTQhzETzlgfoUy8SR0r+HVWOk4JfAawrA
zPlfn79jKyQRhzk6SRlABIave8lBTx0DNE/4fnjjfrvpt7r3oaGtGBpw4/oXFHwR69JYcLBaard5
k3+ksLd/L1rIXXgHEU+v3Y2uGdTHLTz8atFyFnj5Bh/104yamNAH99g9DYAHtUcvvZ1Nf7eMxddq
ifNQi88nFyw1ahXQ4zDM3uhUHqNceFnFD3Cj3DglVq+NFmyTgcMHjQv+rYtP2OlM1iYMazzMTonR
IQGiZwYyZHhx3kJdbUZbpLWMcxHBEKbws8c5cycH+TQ4po2nEjiTbb3+rE/j3DWDnjMYBot9qHN9
atICJlOagNrsgGujDJts/dVQNyZxTiLLZG2psg45xnnXLVXVrGlMQIHXZC+iGpjWqSOifCMpr1UQ
5yEWeayBQVEGhonhzSiFf1rD24XK+io/G8pizmA0Y1WoViiEcEy/fxc3Vw8gPPnbELz5W383a4tT
PAaorqM4B7yhlRUnFKJzlAEWYIzCK3moW4jmGrcpGbZQCKvJ8WyIixXfd8BzDi26TFHX/wxTTmxO
eJCE09PfH3IW5PCJScGg/8JvGS0pAbgBxEXW4i3L2gNUfpToVst7dZGfRVncBpLcQL9i7pr2I4hr
UuipreYSDQhKvd5Yg+sT9zGgxamdl2kp0MrH5lVGt+XDJSsmxzLMjd20niRmLbQZjUC/8GesSYNS
hgRiUA67o8kFUtePHmR/9muFWscGoGt9UP8NtnwMiYnVpimsZbyqL9/BuwO9oNrGUli9cVsfQ3rf
dmcV61h3U8EbrAW1QoPeONKrEXVBchDBdFEH0V6GMsGhfAztGfGzVbKu3q3Ooy/WSBFmbDTKCa0g
OJxFZNf75FFtXLBCoaLJTh1sWo/M2Uq/6ynrY2YXy0XNir4dUyyX/5C9QcPzoCS8Sfaet+vXNPIR
ZpEZp4hYvYAntCc3vd3LmgvBb6eG8EpKji0g+99v6tWkhfc57CgTGX3Zdy+7TJOTrgQtri9smIg4
E7qE0ByBSAPD/edPHRYbu261hAXOEKeYDrMCFM2fT2jwn1kIL+zM10K4b3dNCUBaRVxlJAczHAMO
IfOIG2gdlfFTU0JmgBn8NCqhnwzVHjJ1G9tzdcOc/ZzFYqorqkVZ1Ulgt0VeLmeOrA+PbUF330/0
6pl6FmaxeiBgMNKpr6HTkIkXq1Dvq3TLsWR9ZimMk2E5CGsjfXESqIna5EmJRAOKhKdBJzACzwpU
J9OOHNiqQcpz3Lj4rIdETtTBLlKg2zzP7lkiGFquCzZjAGbRPgNeNF5s2tau1O3OlZ3mmsNzyI24
+/1krqfUs7CLs1ZppCQE9aXwIZkDhUs4CpvwhAV1ZYQAw7aE52pXwDqLt5hZs6dpGqHR4RWm8dBr
gPdBIaWgTUAanp3KpriotbSyB94cIUqCFrUZumxMn01aehtDX7lJw75ExTUQ39mA6MTnGU+rvhJt
Dt59HnG03I0dpG98vFbsYlLcJVHu6vLo1FqxiyxzY9rXboKfYi/2ihEOTIg6Yz6au+W+90MI7bqV
2140z9Ktsb/GJZRczikxdEApcuPKtp63sv/KRlJhyQPbZRkirpCv+zz+3OqMzBSEevnAf/ZavNcH
9e/36qcQc9I8W9TZWNIEd30QCaHhEsfchUz1xmd83xiLNP8pxnzanMUo+jwyogmduiaTdw38xgEk
vc4noFbLDhjJ9sYYAV0Lpcnv1HIfS5DBjCXXkOMbyegPchH+jAduwF+w3kVD8aBns5J1t6dxCZaR
wm6EAc2vBD7RBbag6K3LkOi7VjPc1uoOemm8wX7dB19ub4Rpb3dDGmgQLGpN0+/0zoXBltMApajw
+phkwkm4cT12eTCEwmsU6Vlj8LiliN8JPSAxh66sDJPDmCs/TLn0dRhSyEb3M5cGVAV1dapL6DtJ
6iGBcZeDV/CXvBgv5JTu1Na8HkirQ3Qw3Tja1sqE8yleCm6OpszzMLUMlAnQxkFjmXCnegAzx4VE
g8vgQgEXtq1O18rx/SnoYnuOlg4gRQmwXENM2AcCAQpFDOiXsPC3xJ6+zwUrFcmnWIvtqCcNreAO
gCx4rPdq0F50nnVo/b/HtoOmAjgt6LO4d8ow+Pm8VkvwRnKmYEytm9+r7hBYAGkk14qdgdm0VWah
oYO/7uvW+Ai32OGm2fWk7kDVt6zq0dI0L5os5SKHF9eeTuNlEteAWw419Q1NvOkpYP11Daue6XXQ
ilvNqH4blYgcbUAPXKI3Es1vGxJD/qodHunUtbYK3atiZL96Ygawygsg52DaYWgmO8XC8u7BBCzG
fHJabmZ7ZSDMMUtpdKsSzy2iKrqdFeegmsTELod2DyJk5DON+nlhvYLU7XchhEgGWDY4sN4kblfg
hbJWo0tijbkztJNfmMNjnxflTmR1+MKyONwPDOS5vrzQSPxbnRr45szaIC+G9BhBOKrqKl+pnjMq
7VNlT6reVooHLUTOaFWbjPKPmKrQy4cUn0ME/TmZmpsp5u9Rv4u4djHBYZXIqJxasP60EVJxwG+y
eHoUZbwHgvXEiyq3tfLIuzu1zIK6ThzWx5C+ulYm5Aa1KFxF+zOk9ZUWXumZ/hqWD0rso2llj+Ta
Kn7ko7q36v4Ar2YflV3ARD3ZNXRFWH6XZxe1AXZcZN40kuZb2kPdJxYoEVnujFXr5BS6KKUa8NI8
5ewOFi+O4NDLwsE2hr/MSPY1BaSeeIRR7H0C2xkBz0s6zAT9zO5bA0RF1Y7GKYjj8SKhvZfQ0onA
Agyh/MlF4cgj9DhjqKFZoyN1ug3e1ymZ9RgrmjEbOuDgXL4ZXL/GFdsOG/Mpp7qtxdq9nmjXSUt+
9bLsjYzCX/MlrmNPz26JEV+wLLtS8sGJ4Jli5tD+gpOTntKnsQ/3WtE+CGTJQhGB0KaT1Q5QqSrg
zUf2msV3pfKj134kNX60rtiKPu7SGKeoEdukJyeRqvvUTC5ipvqtYrqj1rtF+3uCeKEJXnGaNvuU
4GUCAU1ojBTQwIE8FP7X0ZY7EKxIfjEUgFEZaOQr5kzzvRITCJQS2N8oq1PY+pAKtyW0UOsx2Ud6
f2zN5j5v+B4ePZejDuW8KN8LI/0h9fyn2bA7LZx+QKjJpV3ol616wSX6Uy+uAJbEr+x2AK4/NVx6
0cvxkAs890rGU5qGQZIoN0ML6UpR+w0B9gkXtx9Mi1+hzucmyXRqmOLHVn43ZmUJd2NpZtryi9TA
ah51S+zVodyS213PmR/JZXG2h3k9Gkyd6QEmuZfaAfLrmo8WngP9659UbXyRx75Ubb2YwadvNasB
iI/KAaCwZVMtBWEskUuYS0Dn3i/z1qusCY1dI4JxJvc0XX7WOxBxo6b2CwYwdwsjvJjdTZXlV3U9
HnoqRXam5K7UhwcJPti2Ds3GzJjuGK0yG2KPUMVMf02dcQ89o9LNBnqrjUUFS1lxSxPhjzWz4A9b
eqjiX0k9ndpyCFTePMgRyrZK3uFe9tBI+kPZ4g7YMEMDhal8xfvfAEcAJXXFRPbh2ALfwQNtlB7g
gOVSOJZJhRT0xag4Qq53U2r9tqh0pzawOU6H9iqW6usY9FxWCyQE1qNG5ZENsW9hE3XE1o1bty3b
bA9dxydc64/R2Et2FvLogsBX9KKsVDskxMlq+PmIdnS6engYDQtKiYmR/EjLSrKlvtpNUe6JjDK7
7cNjydgd7UDuNLrkoR4HAxZHcuFlXRlEcnsXs2qnUI3bUzG9GmTyYJpuW+EwerNfiRzyPe3KBxES
1eFFLgJeQCJDjaoT14bArIo/xcD5JciUN3GaBx0oegaJwJtvy31tapdaX7PbPhphJlxFjhmPv2HU
Aw1iYmCbmqFpN0nxm6uRsrNaCgXWGFKLVDKvphRk/sqANWE4/TRZ/cJq+mLCfMepGio5PQV7KM5/
CqTL7wuJ1RNXM1UL3Cm8YC0tVUc6VrEiM7QuyRNQazbtXuPq75FCEMX5iLEsIho4phldB5BEeWVF
sM8gXqxJkLKr7f/bYBblQ55GMPaLcVdrWBPZighPrOCvXa5uoJtXJ42iiT1fewHdWcQRmpBHms2v
GnT6PTS5sNOpuFWbYQvCs17ImrNmhqGa5hcrUtOoCzGIHI1/AxzzqN5lKlpupnmfxuMdZVrmCh0q
lAME8ZqEBLkePbKwdJSJXrK8dvMw/vX9FK+11VUIHcFlC1AfsOIX3Qw6lBD5YvOr8Ts47x+bq/5q
u9s3r4sv1SDMLDB8jBxiG5+LT1pDdFJOMM2ThYHH2o0+qbZO88s6nrZuDHPB/CUWbNP/ydFzDj+7
lEVJaklSivtteGTC1j05gMxtuetgGSY//A+Pf1tnwrzEzuKpepeLZpoxbS5ecy+1nXxh3WaOeIP0
KtgN0rX6/P2HW+NQoZT/GOFiF1opApYW+BRF7JhOfyNc+mNGp3C/vqBOB815nP7eK66GVxSO68Ix
7NDmsyIM/FrB/v/+58xb5Mt8452VQGbSQj9j8W01yRrALcIluNNo6vRd+hDPJZrOTLcbFIjibHGr
17eSQuHfA88v7NnFpqVjx9QIYDwPhYX+Orn9iV1ZuwKFuQNOIoTbIC1ho6uxMdC1hjksmD7iLsoO
EScp0WdnQUtx5obVu1qiesLZFV7S3YBplh3uxocxdOi92AL4r0HuP4VfdBsSPe5oGCKDxB0QJL3z
/2m7st64cWb7iwRol/iqtbu9Jo6zvQhJJqN93/Xr72E7idVsTdN2vgsMggECpJpUsVisOnXO4oGN
2dcTS/kO9Uq4HAiv7UTDow5ya2iUhp8uf+itOuH6B7A49WZMdSrniiekGKFg8SEGYXerCw660G43
fK/jL0YPhn7jY6J+S+CMdJIWzCOXf8VmxAYQBP193HJn0tlxXUYIIgglIDa5Kqr4fTAYflWb/mUz
W9VCRVzZYcKIERNstYHrFP2Jz7ILAsjuTnV0OJmbIYfD/uoJp+2zhSM4scmEEiOH+g1pAMnqD5QR
bnwPHUmc2AMSMMBDdH0/2O3+RcrKm0FstVompCjZElRExq6OyU+1+dDw8O28r8YcWbWdljTNsTIp
zC1t+FdQvsTFZ84n4y2COZ9llEIPdxaemjupWz+qeFnfDS6gIHeG032Bai0nTdl8iCgQE4NiLrIu
Fgxe52MeKynmEItrzWt9cz+incQfjtoqlcMxnu3QO291xyxJ1uOtOoC1x6NNAeNquQK1LTibJz+D
xtb+8kZuf6xna0xiMHWjUMYa8KlidJNIhtURV5d5THqbRtDiAIeTjL4VCzMO41QdSI3sYyahPS6i
HTaI5u3j5aVsusTKCuMSYJrN8NUQM0cIQkapFUUPlw1IG6kNJY0GaSSG8DGtzlx/xVTKIuDZJoTI
JE8z3lMhsmKHe7d0+8ymUiydXVGacV4NnR4Z5t5VRVk0qHaeDlJM5jrowiBCmmMAFWH8lKoOTKLf
InKf1I9dznPzLf+j/SgTdAOg7TkTXdS6Pg6DAc3at8xxbN0zJ9aYYKSPrbyICUYsKjy1b5YqvVtq
9boU1Pf5JFgkzTOrFMzbIkq/DFlxixrMvZroTjoUV1NWfrz8gTe/72rpTOSKeymWtBbgk0T9IXc/
SugrpKFqlfO4u2xow1VPVs246hLqaZvRdFwG53Frdn7dtxwxdt5aGJdJgyAySQWUSdKCe9uAiFwL
Ne+kB0Yo58QQ+mvPvPN521gIQ9514ggJSbRKwZhmqLs0LnYDaveZXluBbti1zJNw2QgoOIOg/xOh
c2bqbB5KSNO0ghHFfqyU3ySUaRsNcavPP1z+TFvPphM7bCyOcqlq8f72wLUMxjxJu46gnOXWZg3B
W/k9Ccx3ZWv8BGPHYVKEG6QRPBKFzZO/WikTn8cxKcCoj/Mhlr4sSCjIeHImHeRQBPP0xLnithKh
k/VSv13dPSGoY/NJgl9G1xTab6CR5AaOckP7L8Cq8iXrtj+kBogcBlDwOVkvLYiRzIlqek3ydWy+
KV1uLTEPu7Yd0iBD+cvKmYOWeT8FtUiOg4Tj4NQ+3iutO0KlDtMlMlfllGuQuSiUTIkNlL6onBud
hUOB6D19MKCeduA/uLevpdXyGC/NlSoyheXY0y9RP5YB+LoBlsBtdqC3hkKO7pF/Jd2q3vGbP1tp
LDzmeWsZ/5xk8MZiwCXyqYDIHg26iXbt8kd9b7jRN+Ow3CSH+ksHOe2Bh6OjvnEWdlamGWcltSII
igjkVJUpI1h568JKBNKj+5J5Kigsqza7y8P0bpwb/3Jc2AzfK8vUq1fHxEhQ0SvGyfB6E7mMET1q
gfj+solz3jnUM9cby1yMAZlyRZmQpQtFeze24BIzq69Bt/wYSAzZ3D76KkipasXx4JF++JQT/QFM
Um6jKd/yvjlM0XIblcE7vZFdBfKxHufnUZ+6tPnMVWlMEGMxeyT5dDb3/+NIMVdmu/R1rxk4UoW+
o0hvTJIETmoTyPQ4yw2fWWLz/lx9YyYyAcikArHcFb5sdl6wxKUTylMA1YABkx2jNLmXN5QTCNk5
MSrd2aAkj9FFlfxIggztdzN5RHmW8+E4h4YFc4VQRmiIgln+BGSG0i72Rw+1FS4o7j9uThOQZGgI
aIBRnh6RXMuEeapxc9IsUrl+DWPc9pd6NsV4hhnnaN8syHSgeG8NwhfsojtU31Cg5FyPm4Z01CIg
WUspmphjP8tgTheNBQ+MpXbTDo+AaPpsjkBJZCVPqWYzxKxs0d+yCjFJP6jqKCMVFfRytKo4+V6b
gn3Z57avKVSDURTGi/NM+DeZBgMcTUWBQZEj4MIKv0InzTL8wm1utP1la5tZ4rMxdrA1S8ZhMIwB
AOHJS8bGygdQG19n+rskxSBhyxs/5i1OY+7gPB8lqIGif6H6ikfAn53XaJA5sgfKTiez8fDhuMfm
EV4tkIbM1SdrpoaUJn3lFpLutvN802tii34GV1di+3AZoGgxkQRrEG8/tVSPbRsB11D4s9G6etx+
1AsIkUE7zwN8Br1GMO8ube3WCf6niMMPhBjv3vAxTZDRIs0FWQw7UFgEQ2lGRAKVkC7flOhHBqDO
sHsz8+eyAxyjwTicEQYSZ4s3T8XKLHPlg7pP7EZViXxFFexE9WftTecOiiEoVaBYAfmJ061dVLRA
UwUdhSJ9lCQFw0u8kbDNKAIyWVRDgNKB7Pephbite7MVY/QQkoRSEP7oDHnZgeLWNtUg8C5/p02f
RMlANwjKB1BmOjUGwAay+Q75tarftuRnNblaxpu633bHlREmVjUVGszQVS3AqgaRvX+WnXgPLsSd
vEsfeOWqLQeAWAD1OMkkJrt5VZSBjqQZgZZvox7ddQgdDpGYupd3bTN20HEyTUPXQTkb8lq0vk9Q
6X4q9OS7xJsnvwNCNrAQGX2VG6u2fEIGpFvGE0gTzyaFcjyBlpTgM/XGA314NV+Kz6Md+PkuBJNV
XFYW8dVrPk5263WJC1oEGBjtx7PBIRFNUDUkSKH1GgDRBPD/1LDTCXKNMvDr9ehc3tctb8RbGIIu
qANqZ4MVyzKIs1KBS9mcluulRgM+K21d6TjCLhwzZ8+9sRpDcNAHnh5VHgHWQmv+6UbCcxIaCtgU
GFNdioF+GP5kUxxcLmYttLg9R3t0KVwxuusO9b70Qk/h3J3bDrmyxeQ4jRyMExi3iyNZK8ZIbfCq
+a1HeUgKv95d/kybXgHAsgouSnrDMG+6cS7zdlEN4g2QWelrj3QAhQONatTQuAWK7rK1za+1ssbE
9FlZ5nppcG2a6QOaIlathpYRPlw2snnAAL+Gl8u4NtniPeh96xF8XDjQ6UMr32Bxlgqy/qTtOAF3
K0DJoHoE1yNB8ssShAhjlMWFkApekM+HGGM1vdpwTtFmlWZlg82kciiAlUWM7zMaaPI2e6DZYjdy
iC0LngwarsjlzfNu+59K46FBpZ/YCv40yAaEdCeYhK9DYrryIg8ym6h44wZOQd15+XNtXikYCv1j
j/F3CK9lQ6rBKVbi4yA4K/fm7gVtfZqZnZ3klTXmSpZyzNKLuQGqAvJdI/eCiVF3YgBNDp0VsbIW
8wEedZ1kxI6REizZ7F9e7rZ3/lkt+/hbCp2kfYd6wlzqoyVqFZU0Dj8orXCYo5aXgGweuOfVsimO
EAt5Yc5t4JlyAaBmbPfh13b49/KStrL91QdkhdZJNpuASqFjocXRVbTEqQts2ozqcBhY6lDg/gY6
ZpZ+Xra67acaBCFlQ0IqzualVZ4L2jSYxNOqd80++Jg5kQeRUfIge9Wh8rkwgc07YGWPCV4aKAyi
uURVIlzUb1IrSlbZgRCi7CO372E4UK9A+fZpLoR3pMgPy5AvvGiw6bwa5PIgyiaJZ+NZ4KjKgyRC
NKATs9O+9gFPODwx90O/nPdkpEfh7KisrNFfs3rkKARkzeWi01wPrOHfk71si990u4YQQ4oOWHsN
0RnKbVs6yYE3Ar95L61sM/eSORV1OUTIM8saotENsIjZD1J+HCdUfyReBNrcVoClMCSEkgt0EE8X
GlMKqERHUbX9N/ALp8VU1r7RoBcS7YLvAG5plXXZdzdX92yQMMyAS123tYJOgFd2sWsGmq13AVaa
uaV5qMe3EIqr4LD6vT7CPHTUJtdkkPcG0GuFrJjf3FPCtsEC5afhAxbGHYbfQtScGGQ8J1LnclQG
cFtr1uCgg35j3o/33RV5pCz34zWmGG3zNr8yb+pPC+f2374xKbk4pitMFG7o3q+8FrqaujwHYewD
NHAbiEBumvrgBqgfu0OfQH0q8Oa0iSxVMT/oaX9VScUEQhlhH3OlNbm/hbnaALPvlhgOB0aQbA8x
kx8SOLEHKM47GsQ2XiDIvO3Jz4tnPNnojFLCCA9V5q32xRf5kXKAUBpFjIoC581JHjdvF0p4AIVl
WQPb0OlWm6U662ETx76hTlal4QU9PYZBzIl6NK6ehaGVFXqjrj5oS+oecop4MJlmC+5YJEAlB6Cz
eSevLDAuE6YgimgwE4v5AcwH9phNqKAYOhhOYIRvgDEi1zYNIOoAGQVL0+lqEhnMu4aJoizlI3sq
llI6SMXWdwJXoHtz61bG6N+vti4gVTT34gxBm7a3JPVDz5XroT/37OMQGYk2pELVs4lHIMbMJewG
UGkpReOW+ty4aim/H0Qps5QBvEFC0dyNFXp9Si34Rq0/iKF0XcvG+L6dzTe9L1a/hok7spI0C0pj
KBn0wqGURkfMi08FKNgvh+/NbUVqjGRAhLY7q8sSZYugtYlCvGr+OQZfxeYtdKjYT0hG0ccmak+M
R8a9kEptDahOpwclRjtwD2IKBUJg11XaerEou0ObfRQi9VNZ4soSZm+MZCRZvAHs7Ui++iFMBJMy
6ALm1Uy8QjBuEM+quyySvmAmZZcb/dUY6hhskaZDk8Z2WRhf9KjDlEsSPIxNZSt9ddfmyrsun3KL
YED1Np7kr7pR8LqDW3EICEZAQ0FOQVDHOXVziGVFYTOjkDdKn3VQoqSU4j+yX//R10aYMNSoHYZb
K6AkMai/Exvzh75kPHj8ViBa22A+u6inkl7GCHUjmT0cFkeoysNE1ENJkIZcXs+mLQnIHxUgcRVi
56ebVhhqY47NCFEys/i31TBWEVNNGBXKeHP887KtzQ/0bIut0oDzgqhTD1uFpA1ORJTZBi0uJqxq
57KhzcckehwormFNqHQxO5gOhhLrifEb0fQb/C7hocwDam0v6tkUczQW0WxINOCMinHhiZABF+Js
F88h5zsp53c62o9Yig6YlgxqBsa723BE6jYSlGhqbQ/GH9OOysoVEFTtudWJpVeTUxTybhJUlEk7
6DLkBvlUJ4liR1n1WArQNQhVMAAkfWmJ4qy7VaM8kkTvcHQ7wIvDhFi5qD4msv4eoc2doMuImbnm
o2jUGH8urgwRKojCstfkpXPiUubVCjeecqdLZM7WpNRiuUT56btGssGtYb/gXcPbUMZHojFv5saA
NdoXhawkxXuLDwvMZbqD+YKZ45TnjnK6OsZR0NUThVIrhCMHfpDe5s1ekD9zHJ+3KOY4CyKAGZOY
kSPPKc0rIAW9kw7QFvX5rr8B1T9ZEktQVstLhilR8K10qKvtJqcGtA06Gn5qK19l0Nc62uT0D9FB
ub+8zPOb99Qu85LJpdE0MeWa+yGmWIM+3XXF+Jcm6EavciZ9LotODATTK8XYNWIoj84/Ly9i41lw
ugomB5THZSBtV9JvRTsAYKSi0CvxjtbY3gi9OjVIt3W1JkWf2kguIuLpxNVGjNKqoz1LqXV5XRw/
N5hAtSiK3g8TRqym5nO/+MvyJdI/XTbB3TomUowYaU3TSg4Ayw38FAJmNSadDZvKqwNvLILQREu+
X7Z5flGebh4TLmKjDBMRzVaPTLorFbqnzJE1lzcoZXuXLfE2kAkUpMuiuCnUwKvkxEKJsNI/xLxu
LncHmUAhhxCuqFpMu9Be+Vx7kAt2Qp+Yt3QPzavoMHacE7UBWjvZQXbABNMlQmzEBfiKoTNpY1S0
tkGlaFG9mPlHrTqVW+8xecnvedENO32dnBpmwkXdxRjiTOEt4vB9htr4tFvKf2cForionZucVyQn
NplM4AgjPVONtgq8SLqVg9KeM52TgvK+nckEjqxrNGQ3OMdn9YQn8U5eisNbEhM3VCg8S2oDX5kE
9ArxfSBEednluUtigkYiVUElxbiMW4CHuvtll9sd2MhNC0WilwAoz6u4cAnA6kU0yCFoznaHAsjA
5bGE8P56PvDttEZBTVFE71A/Y5AXlm5Mui7E2lzFq0MLOio74adqgZLVy3qHVzPd3stne2yzqB77
tOxlEPnStYF3/JgDPFUXBp9fXdgMjCtzzOla2jyTlDAOPGChJdBipL1VLs07CQQ1mPo2OcFxe3Wq
iK4UPh7abkwc1kbStBqBp/SH0f28xpk9oNngcPxy009W1phYnE5tvcQDYtZRdodc0UIaulIiIEWp
x+250d9+FqhW1pig3MVgGlpCrG32dX9xpA/y1wmTYqqbeYKryvYI6iwMiL2pH4bz8GyZ7Uf1kzhG
mrGgKOoX+2m/7HTw9L20pbAZT1bGGI8x2xz0lzqSVKkUXXGeLFHlJSE8E0wUbkddkc0QvDtqm9mq
/I8wccL8xhPzdMeYINxIAFEktYQ4j1OmIdNejlLNL6nf0c9+wS1kJv4K3VIKk4xE8TetYeNSgVxu
4OBtGhOEQy2si1Sl7vdO98XF1oE5EIAOrHvw04nA3EKxkXeX8WzS6LLKSSvMhg1zQo/zvKcEdVSa
1YJwoddZMQG5cnDF9/bNBGvlf0wIaTq0lLIIV/RsPgxEOyhQBhtlHnfpdqTSFKiqiYDbnSGXBNKR
Vqvw2ShICmRooOQOf0LrEjzVmVs9Sl8ux6rNVT2bY7tJZaknZaaQ2Bfb6VE1ogj6tctt2smEE4I3
P9nKEHN8MaTchxD5BOpxjKAy6RlS71xeyvbDcmWCOb5Gp8kKlFeR32fO5IW7prcy76jbafqBdbvc
UAFcl2OUty7mRM96p8pdm+d+3xBiN8gMVWMAw22Uy+6i1u+bGSMVIKsQrEqgTDmJaOOiw1Cajgk2
KbGSct5zfhJd59nJX+0D/cmr0zG3k9ACvU2nStTDAi2n+f5pqoRe5NzLjmeNOf/5GBTNMsTPxQNq
7aVNie0Aulobc/KbGOR6ug49sTcBPjYv8pU15swPuiwES24+7WSKpOgpXP9P9pFJGqqmh0Jqh5XR
q4Ha+v3VXnI5/Mc+ojkNYlWMO7GdzjgbjF6VGpoQ0YtoudKvqY/0dwAF8aL15k0EkNNvW8zKulJJ
dPR/MNbrYy7/+Iizg/D4iCMoQx7AdPgIMj0/c+vU5s8ebZ/QZ/P0562OA7TZNEFqqHmotYnlTZXf
Xj5wHAM605GPiqrvDTqijwQ2mO7j9uHyv/8fd8KfFbDzxO0gd6bQ12+v+dBTdB5Bng0ykXTOx7ow
a0TSHAiKfn40xHfx4ifpyHGNzdT12TN0JnhmS2KMlRLmfqX+02TirhSQMCg7WRp/yMuPy7u4fdM9
r4mJiuhxxdoiIk6pECqPc8Ui4IpLDc447bEdcWnrmHC4VEGW9XkCrt7W+JjNzUdl6G7MXnDKrHFj
uXk0RvNTuFR3zdJ+vLxCrp+wwbGaproQcKjVG9H+UxtUbga3sSK0Tfhvj+3g/7ypTIAc2zitQwMW
CTAv+uEJSAUSAohYyd6E6jE33dwOyc8WmWACwB9RMVdLz0KFMLnspFsauKQb/huVFyTZXm1WQesv
KZGLvX44aTt50UUd+HvVQPuJ8ZsxVNLQMGBLbrofSyCBNEXu7uJMvK46qJ0rMRBTg1/NUGkplu9x
1/yEHttuAs3lJFWHXpo4Qe3IFXDmyKsfxDiT1JaDnDVD4WelNYOtYB9dk+vpc+SrX8ur+BaaLQ/k
tvWkA1gf9Q+5XzuaPzrk3aBZ9fXsdJgC5t4km2d49ZsYdyuETgduJDAggxXvFkwxwoZThuDZQdcA
/p39FLUbyFrwMFeb8XBll3E6RQMwmFCwipCKV4tQ9lYLZptx1lAyXoxmd/kc81bJXFhkqUikFyjF
yPJn2XiUFE+oOKRt2yZUtFVFaNScCxuNZSN3GfqP0uRlxQcVzIM6x4Honpz7z7MJJt5GINHM0xrX
7kQO8hS7gDOBynS2pnmnT4AEcDZtu1CsG6BSI4TOGTMPDLC4Cmlft0AbDJiNmJzmi/5IdQToWAZx
G72yyn1z4NeJt6PEyjBzWRpmOcStcIxIpj9DiuQpIo13L4hIm/F2ZYu5MGfStUkd0Xh7HBiv7dKm
KamCTt0LUvvNWLuyxnzCdJlB9E/wkHh9/Nv2luevx4S/1OxLiICiHthVJjjaoDjXl35lXMsZGCLb
uy7+fPmMbQykoxKzWhsT3qIYhI0Jvbmia91XbfUx+0yrZgQqbX+qZmOHmMJ9MW6mwyvLTBAbZRzK
IYejajJg+YGPS/MzheerLv2cgt3Ne6jzANV1NM+9QLdj2fNO0y+xSofHMh6ELtcBD/rLhsp2erJa
OBPX0niUQFoDy29tXW4m5s8G2U7zNATtlKvw31JvPDGHBp3ESWC3y/QrE0zUGWvSyYF6XBNlcHhq
QbxUzZi3gwYTasDgjndbB6c1IouCQs2fFBTaOgCFKnbiQkznb9fHBBwzURs5mVcB50mtmUIDXoD9
pf/a+Z3xxzcNJuBIQ59lRoOj0bqDcKCKiejoWGULpkbRQc/5BRkszyQTeIapNJVu6NDevqH99Hj+
RWXyq5/+ggyWZ5GJPGHQL6lYYJFvPQbbl/3zrjIBJzAao++lFKhmtfKlKPClJruP34C1PYmoBhNY
xFhQpX7BaRukH5PYuoIWeZeDNidyGkwAkZIwTDDUSbwlr6woKdWPphQ34I4rRhsMgH5oSAGof0E8
LA7pw2XbnFjC9qHLCRhExYCgTj804HGv02+5HHEGEnnRhG0wYla7mSbxeCm9oQbEcUS26Wy0ch4T
GXi3/ydHZFvQk9bqENZDsdk044egJde1ktwomCy6/Kk4N5zJRBES6H1ShqikDWFu4z3s5tJnCJX6
S6tYly1xPxgTPcpuWJaRmvqdIWG4BZqZVMz+BQQ+nOzPZCJHK04hqCSOLZ14N2CSxl8gS9hi2I1y
T4684M+JGyYTN6ScVJA3gjeWwrVh5FZoZlYbGJyvxcufTSZugJvHSOIcz52nPXyGXb5gBzkZLTut
kyqLFowVYu/v7zXfv/Sy5gQrtrPS9qGagcMf0Euv2RfesOu9GiLlvDkK3vaxAzqGBvRjSG9oEe3f
Kvd0e9mZ18qhzr0XdPs4LkiYDGRJq1Yu6A1N6UhDVKmBGL1+avnyR1I4DsjK76ZxrJEkknE3q1ei
8DBk/wa6zznBnCBImGARilGEoWLt7UFw0y8MVYVYAIY5zrRomyicpnROwdQclo9R0BZWpSi+lIa3
ldJjuH7wkSXXdrXUMS9abXr/yjRz0gYE/Cwkb8OvbN6XK1vMXW2GYgkxIQD6KNiu8kp/vNduyY1k
FxDn0RzpTuIgxS4blESmCt9qslbWDQAzpXwHFn87z2pepNr0xz9rwnv09OlUjHVZlgniL15uzuQp
nj5ZrY8Xm2Xk/uJKN/yu83bKv7LJHDjINRha2x2rC7RRE2KEe7k1fCi/vagvtHm+V+bocVm9DvWp
yNQpAnTltMDwwnz/skNKInP4cLvkSjdhcQO0XA7iDQXK9PVLx7c3j/pqbcxlDZkCwxiVpfD1mxmQ
gdaqbZC3oGgpQgC+snkcJPR6PHvMrMwxt7WhD8CRBQWaG1Jk11AMQsqNoXDQroe3ICvnOOdm0rOy
xlzWJtHkYYoQx8YG0GPtW1SWVqePrg7CGE7I3P5qhmlQmQAdtNunPhJgStKoZpy09SX6QrD49ql+
tsVs4kTmHHNBCFnSg7zsR5dy2quzH7rzP7TLXMk3/Etu+5g/22S2MiCqOHddXPpGW09WORQ/MeBX
Wn28ZLyIvOmSIAUwiKmYkLFnomSqkkKYzONWOqavoA/7u53xgtf15nejI04SnQI/Y4/B9aK0rfCr
w/w68NF2VrKydfbd+nEJQP30Fh+hkf3soK1sMd8rV8IiibU6x4hgnN7oUdpYNZLhQhGgfxcHLimW
T5hGr6ysiPwie4u8vAlIoSpSqi38yX7FLBfUNFAAR6Kt+/GWlvFG5JUvDNFbnxGEU6C3AvsU/qM+
tQrRAWgLRmMAEE7NMKiLAR3QG+qhM7nQGeAOKm2+cNbWmBDdVkNRJQlg0Nk+j21gWnapbWR+hjkN
9Xretap/ObrQHIT9mGt7THCR5Dkp8K3Qei5Tp6xnR61vIAdmidl1KuI0di3vDG6FmLVFxlW1RpzM
LqKdt5tfALYY4HLc6bNd/AKwcUEzW+d+bZNx2SmS9bAw8A0pRCe9oh7zG+7xEurXrcthbY5J/JJO
HaV5gIMOwSHO0V783LY3E9pYl78dbyeZaNbnk5HWIl5ymXEnt8SKa95w61Zofl4ItEJPfV/TFHla
zDHxpeV2IYtVtYkV1J/+ZhlnyjQpEOV5tyAHAqzWAo1jAse/bGEzPK7XQdOw1Rk25SkVzfzXxNUr
Q/FlX8PY+KmtENN+TaBhOeqNMV6ZQIRljrlva4cKCOOV+AJhycshCuj1U5Nzm4RKksERntz7Nbip
y66NkHhqSsuraDAz5N8YyrPS0bwD3YCb9LMLyoHvnK9Gv8p/xyb0g09tpYqYBHnyC737P4ForX2E
iRFm2IFJiWKFf0HdQheih3/BbWSqa2tMiDC1bgGzxTEiPd1hryr083aSiRTj9NtBcgTZveIoEOnJ
/ezK8GXH0D/xO6d0sy58OnaKOJ46KdZmJfAkIu/0BOSlBPwiQuJP2sOiyC7HUzgH4Hj+V+d7ziXI
eQnHZxSN7685ALxYcrzBV7YW2cw0DVWZI+db21rLlfnBfJBs2dK/A2D6lytjo0kyV73U0Kuktyr0
LIO90FoQIn072mfllUdZiNXaxGYO02rCPr4eL8/dRyaSDKY+pTnEaN+SsvL8g4kktSQOkqy/yRbn
yjw2wldbOCxFLpWzIXih+TlHBbeY3Gj+zPEKzh1zZClfGakKcSnqGBQ5VPGE8g5C+NU2bgebcgSr
33nYEk5Wqh+pJ9b2JrWOcgU+r74bMF8OnZ3YT0Ci5yxu7sQP3HyNEz7YSZckbMqQ5LVwLHtSFaan
GZsTtMCLRJh4K2VZ2OpRn8w+wxhdB9UpxWvtiQCgsPigdHTC0et3l78kDbwX4iTLx6ZL9QDtdVPw
on23b/3uik4P8Z/Y3GUxYWQYylqeRnxA7U7yFAdcsPsnjHruxXw2Mo57srMw4xCkjfbEEcCm27SK
xnUXnj0mlFSpYA4FvUxRKKSjsqgTKhhOjG3RRJ3wCLLm3TicG1VmIkqTKF2vNf9P97fM5CZZigdM
OiPBS65FzOPKk504JgCAqqdNFl/+g5PkHdUPV8edLHKjl0MdeEMb7cQaGl6zBghiLNzlkDy8fAK4
rsnkJgIG+JsoQt6V4Qjky5HiASg8zNeroiM4zfCXn05hHjWoNjUCGRCh34T85ziKQq+m9V5OxTBL
tN1Grc0oVkwWhZDRkVl+2nX5RYjxuVNjQk4SI0mwNEH7NqUEgz+R83efiyXFUjWwOswKnu+0GkmL
L0+JK23BvqAcwjnZRzXo1e4FFUYZJAm7R/UsoHUYH1I7igHYov5RHV4yAc8zyQQTbQrNVqIleWoy
hZbj4RdGjJrEIg+Sev+Xe8oEEz0EBZJJ09c3eSRvgUwwicdFGZQMB069wXw/IDi72MXAPdqKAWDr
LxmZ5Z0B5rGTaGYQ5ybWRy/V2S2cPvV/X6qSzL1UeamlwoQUBbM2S6zCR1//Ht6k/FmlzCoTTeRw
VBIiYShXzgqMwM1uHH3ozQjwKQWUm+18rejJlRC1EQTqp6tpBL1agPKeojb2KA3vJXW2Kr23Fq11
8qx35zoBpd3sBG3qB/Jw10Vg51CF20aYWqvRp++LJB8GKVqsJE93ldZdaU28S4qax8+2QSdGX6gg
6pJBnAYqbWYTxUqph7gEOePwufwmHxSPXqmhn3wU3rVe6lPe9fi+dMYdXiZc0OZ2wv7HOPt+bMJp
KXPjTRWN//CWZ1tMhE6bek5DmU63HjVR/ronsNrU42W4imdEGKZRCHESXu+Zx1T1PLd8XheNAytb
bVT+GmMCkShx1cO0p1jbpXRRZXNaww4PxQ56ta5ZOZWv2S2dRePdtdsX0vNvYCpTWZ1OZaLqSOTp
5DANN4iooGR3dCcp74m/vKSHy3MeJoK3gtDGsgYWmDd8UE5oYyXvjDCuOkGH8wi/EOL0OqRizxK0
tbiJLs8ac79LUZzr/Qz3ofO2uA4XwFHzek+7A9PtC26m7c/3u/ehq4wLVZXaV2aKGNDIkd00V6n6
75uuvl8OAnly5vAFSSAkoogV/Q/TiWdrzP7N84jxIuVYB672xPv+e3gAFD4A9PMAXZtggj+nHYtj
tk/B6Mpk6ohiv8GuO3oCtRsKdj3etFy0+fbd/rxA5ryRqC0nLf4TNzGYbb2m0UFP0n+GGCyQOWl9
NNZySS/aLs6cJbqGUIretQ7HRy6eZ1hh0iNZHztjUefCp5Artf0Fucr3KKarXIIF3pKY7KiaMoJM
DEsCCKpZHmTpJxcERf+JS7vGpEN9pA/zjBvHF0rZNcreyQbNjYcHEkZ2rHFGjy5fb9g95h6vGw2i
X+mbrhyew59NAMSdEUnRH/d7bZ+Na4+JHlkPIoxuRqRv40/D0lqTANC6/NDliWdUoaVlPmo5bh28
nxQA6DvI7Mijy/HO7Rj558ixQwJaNYvo9eHNNdpPal159xVwKHu+m9zO7gbMJUkd70hsXwTPRpnI
MoFXj2g9vPR/+GJ4tsZEFVMaonQM6Jk4gvZ/keApxzjWGDYftH8saFw4Iiw/XV/IS5V1SuGbX9PM
GmKLFNZELPMW23yI7sFKBuYdkBhS2lU7LC0zBExLzWzNNcFHoriUjJIXzjnH1mDCUCgkcRvFoHzL
MQwZqlZkKNZYgh26zq0m+shxK94XZuIQRpb1WWvhVrPuzJguJle0IRVKDvEnnz8mxfNiJiaFeSIC
rYhCZGrcq01tDTJ3mpRzN7HjBLmWZnlX4N2ZYJQGaDBy3e1q4KhR8cS0dOISJ51eT+G9esRAmYp5
nc0AVcVVCD/qHGjLaF58MJ0wtrR34K9xK1/kMfXyIhI7UhAFRj2JgUKO0cAUXArFBAJmgvaCZue0
oMVzy8t5PtbIJDVZkFaDTsENBnDCsdp8gWJlbWfI2pR2OnTKAAHk2IbHvg9U899glHaLWO2NprjN
ivye1PV1JVc/2qCKXAzRu4qcOU2itlYEaJP1d17NjiRAwTEkgYbfWiaH3sVr4KoGoNNsDsqBknXx
8iHOkWVHE+K+Sc1cxuM8lCGB3YbXoXmQ671QeUpmcqgIOIkDq/6XmYPYy8fC2PDY6fve+F5rnG7B
f9RK/wRidiJBRNIQtgqeU28J+/TIX4jB7DyC3NZBQGjTrKjk2ziWH+ZaOjQzuYkM3VYrcuiL4i0T
OauMmR1OGPE+xowMbL6Rho+TWrIDCqIeDxNI8RPfIN/RkT9IgQ5NrcwnY2YJQ2VHae5EIEyvSYYT
xEOI0xvjwg6zMwuiCbX5MQUet5o/LWrmpT3oNYMbbeFsKye4szMLYwhpmEbCXVKJ4DNQ70KNi+ri
XFfsoEIsjekIDPrbEhLeepjspxPKuRBNcIt0YWaRGEolkepcjlS8T0N/wqp4kmZVT7QW73pgqxLp
Y6cZlp619tzwuOo5YYPQv18ZqtQkjlKaMoP+JQK7d9m4psIFQPE+D5O7aN3v/h9NUov73s99/YHe
gQ2yt/rq8t7xwhRhchelSGWSmLjpaZXr1YxYnDNMmNSln7I0mOmL7fU1Nd5jijCPKVVvRzULf7n5
64BkFx0D9VcmdYlUAThCQ8/9uP5XEVNnlD6pBs8xLp4kGGEeUJGiGiBUgNxQ335Ux4cu4KWxF5M+
GGCSk3pcdLLECD1PH+e1BYnLHwj2mNCQimnchvRh9FT7o7ReFBn8EmZ13t4xIWLIErESqC8gyUA2
q9o1jwCaZ4GJDVmUzYICdJ8vhe8jTDPgf53LR5VngYkLU9XpsZjCyaZKuCvj9KoTOWnREfDyn5cc
vggTDOIlzxJpoTW30KUlYEl2VJvyLBI7WfZhCegv7lqwkXUyN/+7HIlgnIkN0JaW62YGvHmtwvZX
agV/shciHjlTVrFcHaK8TUfEcup82vVz+YOSk7yxGPwrGYQ1ZmODEOn7RGlv31Q6vXiDwBqzk0RP
MzWrYS0gLnCtzR5iDJ7uRP034gdXb2QKWG8mE2pL4f9Yu7ImOXFm+4uIACEQvIqllq5e3Zv9Qtht
m30Ti4Bffw/dns9lXFP02HceZmJiYqySSGWmMk+eE+YQ6saC87i0wn8UHYxLE1Qd72LeXzOWJeqo
1fXeZskfHujZp4kNWqBf435fq8lIwjTcpG3CwzTleR06mfI4NoesvDt/y9e84hJmhOifp0n9RyFy
JWyRhQNuiaIbjY07QMRLo6lOLD7ZYk2Zc22RhetV03EAtclsjAY6WslWARluWq74xlV7WLjfAC2k
RkQo+MyvrZnEOnWCLQO36btGAc9mnDCIhSvup7xgkYlv1GPSkdpe8G0A74hbuOXG8PTkSfVDJ3Wr
6rD2SF6JAUtwUUhDQuJhfh1kH/Mw55b18bz5re1s4TraYSwzTQHZEKhLiasrkGYwW3/qg6+tNn05
v9b5AgyOceE2wrEPTQuq3ScSjndhz1b84hJNZFpGTwrI8rw2AOOLf7rHgr+LImrFayzRRIYxpokV
w0hm4GeOdlKSXUbkpnFQCj3MbaVafRJO5WROHK8F8hU7WYKLwihA/S7FiLHaGJ8xSP0SM63nfW8q
TmTBUhPbuK50eTcEsWfSwh2blPGyNvf6SCY/SfWCr3zrs5k/9NcWviaN64gQqCj+M4uv464UF6+N
oXazBtVccwdLLJIaQNtwmhspfxJvV+6MvvA9ZhDXKs2RmEXpJ6PDPJbZu3kreUWN3coprlnwwvHI
tmzakb6+1o4RXXPSvD4VuWZEi6QlkQZ6CQyHaIdXLMeAbrgKmV87uoW7CdkAb9ZHUFIUeeGZlhBO
YACJXZoNSDmzKHHNKiMumBUOY13fDP1Qc5M1H6Z4vCOaBknkqercQRYK5szDvz3thX8y7bLN9Br+
Yg4q8gqjCndvSNz34AHXvOESnZTrBiQVOyTfrSu9RtuZTuLHm7K4Hn3NU7dWfL1W5l/5wEtARG90
BjCCKJzEVcpHuaPVGjvkWjZDZ4M+SrN7MxugNI0U43WM/U3vAWPsqp9t1e1qmr3icpcYCEWV4wAR
gaXeg+6m6CVk41/qPRxlwHQ+6qN9AkGmGFmFlelm9IAma6B1XL5QUL22GzmtPiheOU/PvNTowucE
aZ20rJ5AlYGb8hRbU7Lr0v6zPShfQaE1ulAEJNxi7bWMygeJzisvk/rSsov7XJcNb7MOIF6934Wd
uGGlYbrWaEuuC8V07NE8NOp4m7dW5BjAdnFaRHe0W1UaXwkJdOHMBhZmTTKfmfCLXaB4JiJjcaHv
ieG1m7XMaS0k0IU3CyBF22hzHvonIeE1uP/2fYA11HU0sjC8vlhNb8WgasZsD3bqxwpQ2WG9HZJh
S61y35TxDAWE37KvIBjoNbF1r1TMjYrmtrEG32rYRdzm9zFpdywFHJGqYCvQ9L3SKv6QJW6Uiyd7
AMWqFUKFVQ5mxLU22BWTDsEYNbqxjT72dJp3m/PxZ3Z453a1cNdSnbrOMAMwerQ7K8JHKhWgILZd
G/MOpAqh9jKWa3Otp/3i0VEuvHBvjjncsDVfLd0HJC1zA7flenEzQFpwBjXa0R+BfP+3JFvW89ow
aKuoisIN3bS7yNoHO/YwQ24rBi20YjMl3vlznW/rv58rW5b2AEnNqJWH4SZAW8NmXC0fVCFWFjnJ
owyJph82CSnPX31UmsWlWXegLS7MYa837TdQLt/mUnsIlGy4Kruo4dAeelSt7oFM/RfNkAdDi3eN
lrudZjz1tvLx/LZPR4ejX7RICjPN6KohRjU9uCwwMDdtx+u5AiicYrMWG9aOeOGgIyWswlAFmjfO
Wp6ElxKy7faaqOiKrbLlyO2o2Uk8qkJBtwOSbP2hv5712GwnbDzii33kraFvT0a8oxNc+FCAmA0x
KPimYlIFt5TU8EY78Mq6lByCH4QPg/ZHLYOjNRe+DY24CqrU2KQK4SbAHd7Iad4/fztbwbnbsfA6
6aR1bMjiEJiy/hiSXu5w+9HydBLnL+1y4XKSqMnIwGAsr/PFb1nL1APO8S6VqpNJ/c/zXAKoawoy
dSNArNBbTPxqbpckXPHmiV/NM8ynd2BTT0beoxUXBS0CHXXdEMjK5sT2/6E1crTUwukotQaZ2xJL
5eEzzXdRXXO66j/XHMnrvTxKv+DI6krMbElA4Mzc97POEgzyffibFVeynLylog+VooQDGcGcXY3S
keQA9C0/b4Qnn0ZHBzf/iqMtCcLGkFEobqnJhBBf8aaPXMu8l93afV65X8tSONjU6ipnOLw38ifW
/+B57RDxUL1dh4ytucllOTzp87Yvsk7xy6lwa30jzG3aZU44bLo04VJ5Ua1Plr6JtcyL8RrMst3f
ne3Co+QTGp4tUYuNbde7lIjKZegVejRXy23SkDVps/mPO+PAliO5VhH1I+ppytsjKHikYFOZJ4Eb
6ZVOzykfrVeqrTR014vzJx95P+1oWSk3B5u0yQzlGovHpNsN7SrT54ql/lYel52WURX+eeaUz+yX
wofR7srd2O/xUWcBaDJziCWbtZGFta0tfItqRRUhEwzXqG9r+3serOUnKzdjWSC3MYweEvp6M/6Q
AXklFizHcQMxDWabwl12e3M/atfzWdYu8Xt6Ox/iGkXmSvqwlNbQ4sSWeImEmyb4MBq51/bf42z0
RlE4fXB3/tK9+sUz12BZNWfqAEIGgqxaOhqA4ZnbjBtrB7IV0DOhLds/KG7+ZWXNufN+bs1FrjKJ
tFKFniB3gPIYA/UsHS/j4CUbRz6JHMJjGyuO/Lz/en7dlRCxnMptGlBqdBQ3PmaVo+oVJzLxBuXx
/CprYW9ZQAcTFsTUwI+JE5XecCj8Yds7nTsesv3q+3klZ1gWz41eTrVRvRIwm5u3YtjbaOx64XHl
9JaV8yxTdc1UlXkS6SNlD+Hgl3QNar9ytZcV8sY2c2kE4lURb5YY0O5Tb6YL06g/eRaapGsPkNc0
7owpLivguRU1eWM1gO0WV0rG/FDajs6egCxz1EC7BFWyZ4Cowaruz1vJipdc1sJNquSaNWIYXEUL
QI07p1D17fklThdXfgaZZQk8NKteaAEesDP1JyR5U8/aoSgxSzOWfhf8mSavrhuorNgGhVrFIjvK
sqgM+xmON8PcFf6Dmz587au8L2c57Zl/rrh4aUGaSPQ0QLOq2890hJDUdMcb6Kagw7ieoZ++AT8X
W7itDiOkI2mBhbCsm2RgQKhC/sJe5eJZ29MiD4IGTSBjij3NdY4mhY6yeRgcBSCBCqD8P2LNPv5o
i2fVRPWRmRL19FHbS+NDDdI6LV3x+Ket/X8ntxxr6QCOkZFA163oIldXhZOIPwKq/7Q9tng9TQmK
p2mPjOpPKokrlvDbyEqTkKLL4afywAvqiCvDd5EO7vn7u3Zos7M8emt0tMuk1tnMjzrohQE3OeTN
Cq71X9zfzw8z/4ajNUym2jKoMLXwdmohBCPxwH3H5OXaZhauIe00W042Po8CGSdHGPpuKIfBOX9i
/+Lxfm5n4Q6aSIKnK1OTTbZrruRl5PZc+pojePNBWWdpWbmobOEPRj0bWVDg8NBGmQl63yZMXl+4
FrgcVoP92hkuHANqvDLuKvSi6syduRUwgpy4uUOKw8xnRdywu1gP+6tnuvAPUR+HcUux6pzOpNAG
h5I1uG9m9ohio/h/9wV/mzepQ2tgEBT7H9PBf6MP+pf0938Wsxw3IZOdp9ksVWlvVYfxmY/jLuTm
4Q3zuH6cp3P7n+vNNnV04YKpmgQt4G3NgbqtsZPkQ5FctuOXMpj4X57lwoEEBpQ5SGxib3hsbiol
/lRDxwKiPBuzNB9TiGC7ogu2LY0/Rmmwb4m46Eqx4vrnK/d7gvVzwwsPM7aTVZQGPmhASq6VD6l9
yKzQoekaumLlNi7HR3Q2tE07c2TIPd1b+VPhDtvwVSR2aB7fwRl5Olf9ubGFr7H6rBzSGc833k5+
Tjaam/iBi5vItpM3cwGs5qprO1z4m6AKFau06wRPeunNEFCFcVDpcnvTbqJP+kq/Ze3DLbyNZplT
rsw3scn3dlh4rOm4UT8rci1NPf2G+XmQCwfTxk1theT1Cv5n7sGVI1wOjOTRlGaWeF3rv0M11lzn
cmykkrSwoXD6WgCdRxDVyx8jiOUsgfKHYN2fOdByhiQJVMjISKRZyW6ht/KuzHHFly2JnethyOvU
xmGW4X2mhk435lyNKlfNVa5kKV9xZysXbql8kVhWrvczY9ibWuyvr4vWeYeWwUrAXY6WWCzvgzbF
eWY1yDdUhHhQRvxCvrFeGVyLSPbCrwwdHRVT7xOUD+Zx6AgT0DfWTr+chXPG9nXMM+p3f3m2C9dC
dbVR0+AHzMWwf8BclOEHzKWhqzCXk/qXR++O5dSJMkSCzMzF2Od8sg3vKsycuxrmlLfMK3f117x1
jM5N0vWH6pobWLicTG+jZhjg28zMM/fd7bAV5Z5B0rt0rcl9R+/qvO3+JvZR6qNqF8mr7b5RRs3e
G5RRP1Tb3lHYOO9Vf9P+iFDfnmDAgBH3x80X1X9Xajof2L9HeW3ZxcaIimZKCwc6gmECk+X3EGs0
+Ot3dZoKqngA3YithOrfu8bdVzyttpxaoc3UKzKGK5p7Z/+V6fh8ZPxNBaQrhrboYbq+oZYuZh2z
wgZK+yFicsXlrS20eDSh0zJZ3Zy7QX7TQQmaG23nBCqQQvRpxQGcvxHakiqaCSuwFNDfgVSe7vPR
nS5o68ZOuSOuHe3X8+B/qZL+E/W15VRLlxn2MIIq5M0+/6OUyvn3uracYinruhaRqmIUTKc8CTqH
KGBHNFdaSufDhbYk/IoIxZVTQLqKq+6AJ+dQy2Ily31tDJ25aMu2dBwppVQTzONLp3wcoKKGbNCP
7yo/9HoeH8pdsIsP9YH6qRu7a62d09eMEko1AMNVawmJqcoxSXMN16zbz25s5hP0Ald40pW9k/tr
ijSnY+HRerPVHr2WQknqFtLhMzXImy/J2DxDoLozYROQFSATtNj9+avwin787YiPFl08m2yT5FbS
oyQcmuXAlXSsXa1pPsdSfypFttUK9i2Ou8uWyYmXVvWhN7ULMpZPnd4+lmaWu4GRX9WddUmb6IMi
qa/FvVdUxoeqyryKasBpCS/qAvQYy+yjxgy/a6vLoCov83C4iW1tK6En3OVFzFOdbAs7OcR6flEJ
6SejRd2m1x2lYE8hHh21lCmoPYov58/gZGZ3dASLR5tuUVnLErV+rR8dyxqdbARkxgo2pQ22iW4N
wbZqVwtHp5p1QMsc37nxxA5WNU+3pcNz487yW8Wm1FaFbE7e1aMdLrKsPIggadAbwOLvbR45oE2d
L1DLo/Q1Sk2Xyb7XVxTGT7rzozUXSVY5sbwA/z/SyTAVDsS/d9SoHGEKtxH6Wuw47WCPVlu836ow
hZZT+doa+q9wktV7usinGhkaij4/4aQTfBvnu9rcF3gPG14/wjkYMVSPVp3RyZzq5waXrpCKtK3G
WUhwqrfmJt5GEk4Qepa9i2abi1RZrOJVT8aRoyUXReZaVDWxoKHsR4qfkJvIJo6MdOf85XttJ59x
QK+35cjrgSEnSqYSADwpAMpJqHFjD6nGWchuSNe1264wBbIqE4abtyOHgNZdK9oX0dkD2kh2/qEY
pVfHhgdKjT2JuqvKEjgN034Qdn3bT+EDXtyeoHHN07BfyVnW7G6J+qFFRoq+fY0RM18v4IM3Mz7/
PROcp6Ph0fdY+Kmk1XLVanGjIIzuyvi5Cis+DnhBTKMTwj0T46k2Ew4gtmewKyJQaHs0yseA7fvq
2s4fMe3MEdR4lW3Of8PVU1h4NCMyKU169W2C/z8KKqxdhIUvE4peBWmGixAgXF38o0s3bWIbpSHL
X4f0rziyJVIojXuaERjaptH2ZhPzsC64CD6E4dosxFpg+G1oNutaGzofb/hw4/AP3eDc31snAjqN
gDoyp4Ubi/qKmHn46jJnZMmPiVn1+scrbZ0nfMWfLGFALQ2mRMw+Whn8Hoq1iXY55s9/Z4pLJFBQ
dWXY1VjkFTeJqWOIFkJN553THiffnTYA9pqhgrBxuVolzVCo/4/VPApRQsumuqbRJVAmYAnt1dwE
GbC5GzEZj3sGIuYiARnSTPG12oA5tTeqUcNmOqbGjSWyo++N0mh0iLL8d6KMU/kJNqZTjVAL3BWL
SBOytArAXFBsUqPeEr33+5g8njeMk0tQw8BIlsYgBLdYogwLq8yJCjx964P+w80U6p1f4eSFojZT
TZURyvQlOakVMLubJnsGCRe7vPgwzxcyZ/Sn4YFw4eD1shI7T/pdQ1UpSC5ty2DLTzSJMFJBqxRt
ol2wyb1hG2yNfcLBzMXX1poTqGWYNlTsyoKmJPlNVhKvvYzqMQs3uvkQA6Y/KYkbphiG+DSQ73Z0
+wdnaegWsQnFaxl//foWIgJt4LAHPHIWqG2Ek0Gi2QZzj6dslBBlwW7brUpdn4osMBBVN3UVOlR0
4RCb0tKLMChBSvrKW/ij5PrGW/guQMepyGIYlq1C7UqHyOQibAZZbVp1lTCf5arTkfI+NsmzKqyr
aiQv5w8UgqKnPqBpMAtvWY2ypavK9DgaEiIsX7EutdbMeR6xiOvq7WBrB7WovrSZ7TYSQxBFdklk
z8MepN0JcdvmNog0nhl000RpweXQply2Kg8bxvW2v6PG12lMfa3SnYhd18nkwE+BklzbdPnnUrtO
9Bo8RS9MfiNtu1UL5o2V6ceNskH8IbxtVcGD5nNdEJ4M6l4zNTeqFYcaz712h3nTu8KeGRyl3I3G
BxGBm09XNk1+pVLFzUJyYbb3JMfLUKqZ4bMi2WnU8sM8BU/CsK3xQ/vsWnQMcpPjvpQvQv8SKfFe
BBmPNdzP0AbDXb6njcVFLbwwBxtzC0FRDGnoLPsOx+hEuXqpyatEhDszo9sou9Sm2o3MTnDMBTjR
1PKQtQMP2szvaukJPXNKc3SzNv0oqvRQDuRJjVQngDoeBt9yHmmGVzOILfcKspgk3Y1Ng45CG2F+
onQGvdxKI7ktNJC4jPhj9duyDL2uzd2iZ3iSmltpKk80Lr1AtIHTjF+NxPJp3Xrl/HUHU/JBYhBr
ElcaIF5mFXNVQc4YTHcUOXAWd5uMjZuiFZsKW41B8JVU+caoupcsmof2wJkRpG4nrE1p9h8VtXcg
TM1DWXl2i554PflW94iA6I4ihZzngFh+yKW8NXQR8XBM3UBhF2k/XfZC8nKYroB99OxqO9T6QxmR
D7pp3BiGCkKG0ClmbnvMK7PoO5MFb7WRh5Tckyxygypw9fCrkiUoAhLP0BoMslm8ZeBtBUEjJcwh
TeW2wuYkG/1I/5Tqz0OZOWaJFrBsHGW6GtOPk04voRt7UJB0gE6X943pdPIp6VEesyueWAVHTdXD
dXSH0HCMRF5QluOr1zzIVJ7pXxRg8qzwU69QJy8fMuNFSsPPSOfmVPpMu2aW7SIL3sVtfGEl5BBk
aeiUVnJIjJde3mSV9aLOgad61uzaN6S+HRXtrgjLC9AMvsQK+YhaQ+v1k7lTw+hpgK7hqPfbqoq4
URX4kJXhtwSVieg2YJVfjJdG3nlRVG461GOMNOZxK50GF3LsO88MkscwMp0xuokLe9uLDnC4CpeM
3cVl/aWo0qu2bbxWj3ZGmm46tTqYrXkpVHGF0HjFuunWaCxXpPbHVJYRtyfZ4tApbpvcFiM6pEm3
IZF09Fx3DWO6Vaf4otFADmaTjWEHN7EaXgeDdLtAh+E9AnN4PRXTQQH3f19Hu6SyIHR1p0dfa9QO
tfQZZCbctFtnUgdPjOkTNR8TK+xQtEwKUMDnT0E3Os2g3jGVOoXybSpHj/Q1R9xwemm7FnmuUDrj
RS6vaxJDeLLiQ5Lt6WC5dqdyOwy/9qgoB/2niH7sprJzxk7yooDSnB7vW/GxUcHToXW7nET7IcAc
gNS9jGVO1OCoQmewiMOUkccTeUSX0w26TxXISM1J4NWlOtBh5hBbaM2Q64PKq4lssvgqSA0ntgOu
U/22n0XjayXhNeKWgvm6mjQexHAdNTZ4p92K8btdFTwoQrzuxEPZqp9ws9HZH7wmtTB1Kb5aY+aW
pnrPJuWl77MDTHeXQvk4SuA2UDt3WFMWe5GT8gtt7YwnvSY9XZGNO5rFI2jMBy6U0U1k2vMhBqI1
MatqH2rTNyPBhZJilLw3Ldy+oGp4Vlo9fhj9FvUCbGK0mwsbcPzpSHeylW5dV9usqTwAWD6bBo4d
eJykTomnUPsQxCg46/reIIG91xS4S/gGq1F3MkaFPe+eWggouIam8KiqLwEhhkVb97QfLhUreMZT
Haw9TXaVdt8FjsiIiSM60N4YE7dh6gEmUeRo4CtfN7XiseGTllVuUt0Gg8nHtOSsOOSwRAircajB
cDHqPjFyHle3tTUcwvixMwY/FsBsYugvE24aZa7Zlu4swJaqDWdKyRs7hwndDlP0ieqYgyeWZxnD
lS6FS2P9eeysLQU1iejqqylInIRZ+3zQeJPAX2CYo8wnDrUun1awSpI6hJX+VGmendrekE+3o27x
SMkfIeBBnZSlA7cV9JG7xzKLdwULsOHBLfLCj9XBxVyRq1ehD66ob0Ydu1Nj7pglPNA5eaNe+7Ue
wwzLZyv6pMrvfaFcaQbAmka1b6LemYIBY7+Cq8aEcFHA43dcVonLElhrELlEgMOgGzaNTj2tesqD
bMtE6AXsUqnvrSHhOUO0LtiN3ufX815tzBuVhuJadcPzXoUIq/FBSfEUqYqPNT5dVgSONsITtE/R
2HFdb3d9hqlgi/Cg1DDKfTP7OlWSz2zAdKAVOLZ6B648r4LV1tE9qsm3xRjcDLLfBpbYiRRMvMFz
h3/0NrBYYeI0ufCopjhGylzSt9sKETgq+1ulyThBRK6azGHdvV2+yDjeEkJ4anxI554SWJ8xL7XB
25cPAdv2UeW0TbFVM23TDN9Mkj7g4ePUCfhYivwrENo8KiqumDh9LXH6bqblDd2AQp2+lFehFnl9
+w1j7I5eaE4Sfe8TuU3aYTeM9K4RFnb/BXQnG+jTHShFeTmUXLUMr6lKp44nNwgFD+0bEvQQoD9M
+DVZWbt5M24FJkSB8EMQrv082k127+DGHzDL5kc4BSUIAS1CpkRfomTgPag6Bz11gF25imno1nnp
tZHtVLT2yvKhygRiiM4j/bkseycsejdKtiopPKNIdC4SPL2UhyrWNkxqm7EikNaKL7LwJWieRKrC
0cWctRNX8/tuAPJHxnuwpY81gVbITYZpfi2XV5VaYUo32paTwmlb75IcZA6JjDbUbi9C9Xuhmbua
mnB/6rYSo9NX5gPUD502G+46u/KGbPJ0UXsCPyGpFa7U3X2jhR/iihZcC4PrTp/cCLo5MmEXUVgW
Dm0VjxSgSdaYa+DfW2QbQ9y4VZ4Qjl24g/kxlsLBk/MQhnDj/eRXZcCLbvI0dYRRfNOq1DMm6dfM
EF6XITvquuhRiUAyZ4d+LVqea9OGJc9KfCUse8dic6Nj8C4xIdBbmiA3azkNjD2rvxMt+6zV5Y3Q
w9nTXkVB5wsFe+20Q6bf67lAk6RF0Ow9VagwfApug8CB2upzSxqeTg92ZgEEUH2I0fmx+mRvREhi
ze80aC5B8eIUUey0Sn6lW8pH3RLXXXPfl42Xm6GnxSEvY8Jl99Tje1XaBDaSzwoCHRIAFjGnqnSf
Kblbj6GTZ9JThgBOxSh5n7CtmJStLOVj3T0W4kBlx80e/i/sy4sk1l1BTEfta68ZwS1YwicjNwhs
TMmRzLH6HhF82KfiLqkM3gaIYkn1JS/w9rXx21SAOIKQW0nHCVUc0ieIQJ+CCXk1iNCzSXWQRntV
EjtmHhwE4kMWPJvpBNiniTE8doHeaeFEyr0iBlBjQxeJVvd6Rx9AD/6xq8fninRe3j6xrnZCG7xo
+hdzyrbK7NxYcKVHHzrxacAUcl4i0gjoeIzELbrgmiUNkMzWBnzfvMMTR/1OjOxgFtZl2fQ3thY6
Vqd4gxnvyqS8Q169FyndWKXxganisrK6zVBXDkm/tnPCn1iunLI7WQe46pLTWkCXqXJNRT5CCA9p
JzIhEx6eZOxj2E1OYzxPc9Kjy8s0AqcAuR+nDtafO1VW4n+13AFs45kybEbzsSPqFSE3RUwPtfYc
4AKWGcq+CAVcauGhycZtFId3DR095HCIas1lwRAG+/4R7u8yyD43MXUAfHaG1kJg/pK2PU/EBAst
Pitzlz1ttiWzrzJZbuzku0G/543EywiVpar9JBQLHbzaCxNUNOLUtdsXJqA91QpnQFiefywdp4vc
7r8NwInzICF38QBxW0Mpt1oini0EPZZKDFM+SSX1ekUkPBn1fdOqXiDtbZSvoPlOATTwrrZ0PHXx
tyX1RcVyadsQ7fNHY7juMpyLtCnATC2eFeDKcIHCQ2pnqRPev22+Vgc6+dK2dWIy2yaauRwMqYre
rHNB3zi+0u0EgI+O4UodfGyKuzaje6quZRwttiiHx7JMkQDq0caajE+5kVxC23jlNE/1R4+XWNRi
SlLRCq1phAjzYsR7VVOjjWpPvmZaXtXaa8d3al4OOugGM2xNN9lSgSRq7KiXsW5haCf4FkTxVaiA
d14nm8QseBTK52zItpKEfl6TNXTmqdM0gXGhzAKZCRjrfy071bKderNUTGAKDX8cdnXphN9qdx4g
rTuuao45ueMqadDJVXXAUHS8X3S2bCKpShSYalJhHitK93lJU15E41oB72R50jxaZf4VR422rNII
qxuYpWTO3HmG+0Hn2Z9zIp/4mLf5I8KL4xUXpzlDXqYOs0O+qpeP4GzAsGMUPkrQzZwvbp04P90y
AEFh0JwCWmNR2w1VC1yI9WT5bFAOaRHvAhr655c41Zv5ZY350h+d3ojZMhFb6CvMqkJmA1XcxNeu
5l4fa/w/A4P8st5crDxaj1oiHKOZTkDdx1vE7GbYgXTHHW57T3c029MfYn9iKwd5ykZ+WXVhI1bZ
GnVStDOy7M96QqdK2L+suLARa4xwHUG49g8pn+lM2x+kfOtqTav7W3jLHOXdXDKshkQig66I9U2D
Jlrj6gzuOfEKZ01u44Tv/GV7C99px1pSmGlj+VrefbAGHSAI846mSE/x4v2oxfXKFzwR+X5Zb4GD
CCNF6adZAVXmySYHjRWVexQcnVp5NMN+M8tigdLJ/cvLsaicD5ESlHrE4LL/ROX1/JmSJTWSbUot
sswcDDeYDNDd2tGyy77c2l7rRSHvIBCTu0TlgaN0O/0P98qgjIX4pCJE/Xox+zAvNRCGWq/YQbvb
517kU5dqLkT1AD5ddaL/4nl+Lri4k0ZcluPYJ//04aZtz994Zf+UMhQG9HO1xX0sezZlyiyWkByk
B/K19HqeK6vAxI6hTPQZXdsNK69RALhbHfmY/+xFj+mXtRe3M6tQ6izyqdjUkRN+KXbMT3zlCuKv
3+IejjYEU+m6/PiJxtYviy5u6NAij660LN+Uavk1m+ij2itgHGE29C2N9rItzJ3eRfT+/JU5bcM/
j3lxT2176qF91mEiuv2MUR43YxvVwuSeULZsej6/1r94vZ+LLa6nMEYxTnh9/bieE5RZg63J0e8A
smB9dGc2yDOfcdnnD0NNj4wcBitE6vT1d6P9eH5DJxcwKZq4aBEi5i/2kygkMtUgxLAOUbhlAtUy
rgF7TpqiaRHGDI2Yv7GlgxV4BG8Q/GhQ+51x3zTPVbw9v4tTODLdOlpjYQNRnBRjaCmWX9DJTWvL
xViCw1CWMFGty+MHJUDlWm4IIK/9wGV6pXa2C/nelZ9x4rnyy89YnCYRZTMNfYSYr7ngK+Jv6GRI
h6n+uFuH05z2Zz+3vTQPLSAkQTfeAq7gbSqpdGaJ8/cRyJ7OL45WW+SGtkYl6STc9RyaZlZueYNq
HMhq1xE1s3v6ze6PllqkiLpJgIFS6nyjQf6UDYMrzdwFpQnP2seVb3aiVX38zZasMCxsoaOpYLAS
ja2Bo6iBSVXFAd0Be5hnHtYHdVbuw5IUxkjVjEVjk29GA6442PU1dBjylSb12gEuYg/eZMyMC7xQ
7OlrxNCzFJ9iG7V3Zc3k145vEWjsxgjtsXhVBHLnNHBqnTkPpFAY26kzmHIdTnPS4R8ZxyLMGOk/
xmEPHyYTo4xB7RSkg21ovED5eMVAZrP+zRYZkC46BWADAQ7//f9Yu67mtnkt+Is4w07wlVWSLZc4
ccoLJ+2y985ffxdyEjEwIzjON5M8ZSZHAIHFwcHZ3dX1IeqnVCjU4Oey/6kz/kqyO1D4HIqZzDzP
5iWV0tiXBBR/uhCvUs3MaSbe3sarIMz0LXORLC1aKF7RjLS51FehGFieOiTIsK8IPC2GhK7iVfWX
GA97nA+0udZXURjUxZvz0LcLPlDrzm6a7cVPT/rOkEg3wB+SIM4e9nt+U+82/J4Ds6TQDDsqrosf
K4MywKkFNZXReUkqwPtu7NW8qXM8clK9+5/w+3KDne00ZzUyBn/xXC9AeRbp4/R1dHGiustVaqMy
/ZY6IbyA1LNRqFovfJYRmtckUrBazlr+5Fo5BC9QJeCsSJYLqvVJrBoJCAOkwQuimu3yRnZ1peIw
ergTyIBGWkhKbXRISJ44pz86Qn94qLyEc7oJiqsvxkBHoXRi2urwCIiAgstSX9epsE/mxJHUCcwP
Th2Ts+XYqrA8SKRKTZ14QfYeT5mT4hYdzO2jmrO3eZ+LAZBKg2hbEeKsnILosYqVHZnl2cqmnAfy
dEFfAHnWXqxfRL0MSyzA11y7L49KZW/di5GkSShiVEPwWY6/68WtnHK12i+PSGUbQStDVNTGBMy/
htnIgUKV5XFq1dRPMc1EaTSaG9LmfTzZ2i/pt7681lWWtInnKjMb6OZqCsC7fBsbN+F0JYafIJ/L
WRib96Nf2wo9w78f/mCn4lDuAPHSiK4Qs3cn8sg5vi7nFypbKJ+rsUiqEaN5Ba7zYjEoEcZz1/YK
Ligm/AF/l4rllSB4M8ekGaaY1l00B7EvCuVVuuT3kjR4nKnjrXEGHqR4UvtSA5obtRP4lReA7m4c
y+vZQYGDWz7ibVsmz2jHXKhksGG8aszcNJl30CzYhQbPM5RzdqBp9/c1lwxm0WjxqSxGBdiG2wUy
prZhGz5MNVr7BSxzzshOqccqxYW2BZ741C73i5DcZvnsjSGuyeFM8ODcNr6SzJ+DMP9GVHLslOBo
LtFiq9HwMEvNmznSP+aDwTlAeb+IfvnVL2rSUlnGCiXWhnSWUKFnI4Tstv+q9aNJqqnqomxo9HKz
imKOcpPkRkE9EomPJyrfcKfDi03qtg/NczQGSyRZike8RYDGB7t0Sz8Ej/N9sQe9grih2+AFG4BZ
ycfXqT0ivTpHprO9Gmcg1KQh6O57Rcq/ve3PoRiESUUdQhQ5BjniTdtEg4X2kfPRtjHsHIEBli4P
8NAdyD+NLeHj8qPkwXf6OxVQnqcF51gMwISdnJZlitH8lCeovsoHwUKn0RfqMag6Inxj0ToATjH0
CfiQ8wcsOP8ABnN0cUwTXcbhoMk2dUzQJ6uFbzc64UAHdnuoBb2GHrleLDoDPz3J9EJAWf7HwxXE
wihXW7z9Yf/3gkFuwzjRiEbfHLEPfl+e0MnUlDQ5Rfx7EQb6yZ5/0nMwBlnCQlF6aN3kfpWGxxii
jLPU1+jiI7dEr9+HdXgjpebny2t2G83OMRmcyZJMyNCjAhnDyROqW0H90CavOwvPMRh00SOhCPsA
R/trMtg/rMtzNAZRJLOI9TLDJ8MLOD2kkhHrkjp5JOjSeNG65M0hAyxLCyZB3+D6u3TS+6LV3TJE
y9UyqDwB9W0EOw+NwZey6Os6F5Dyzfe6Ly62jvWfYscZs11YotPfxh7vafMPd/tzTAZnxtSQwyL7
kT7/npdxY/F2GwMpZNS7rG6ZF0Z69oy3L3iIokv7wnZjhYaDOE9NaDrhs93CvJTAlDpzyB40QvT8
WXUOQ6XX2MUBwH5NJis4HE9aMWYBVspGVZz/0saZTlZ6GD23tRTlP8oyf10E4k0ngyRqueRKmkJu
5Tdi1RPTNJpfcAJxdgOrNxzgDZHEdHik/dr1N+Lyv8vQyEMSVmzYzIXajFIsEOmW2o/88CuYbwmU
Ik9UMZ7JypaAlEJw1miGQiSsE2aDR7U4R1UZG5jD8rE/LB6Um5yytkTIpNtoKHXIl3n/gk2++e1W
cZlNXsNwSc7VQPcILJedCRpd8/cI3bJuiJ5zL3MHUGl2nNndXJ2rmMxmhwBGnC0SifzpQ+BHNlqt
jx0SzenxJfrzW55E65l9ljoAOfuhkYlXRvmnbNHeGVVQuSH0jaKhU+yiqHprqpR7SAJC2Vwjg0u6
orChkt/bS08+KaJ2X3QDr+JNj4ZnGHSeBJZNOpfiZBgjfhYOqw4mN6odin4Kt4aUvlNQIArt2ngB
8fdUAb4UmUk2irwu9SZsYZgXNu9Igh7iLo6+yH0IWtcEbgUaVlWrVPTqYTSHwlGTsL2uhNI1lHmC
fnhYHOQM3cqxqn8owU4QzdINBeWq69U7OFsQu66jnWKMD2oxPsitcdsW4HokYn8jFNLNtCh+MY2f
xDB+N8yymwnVozKj0xRdtrFZPbRFcwwU9VCFreIsdS46S65J+wZ0DlsFfYGEwlc9FzVfLsAGMc3i
nZkGgh2MYuyMoDtYedJWYOmgaXiknJA8vYvE4msmDfvMCPf5FNwFefuxjJpDvogf+17/oo3Bva7W
sqXNYAmBUX8sF9GPDXKN9543bT++iab0NhCTu1wcj2OtObICkzuju6vbZD+HwjFUotIuhrbYY10H
drkg726ieLcUsFwTolje6UOhWYUOTlONZv+yJscIXE4rLHpuqryVk1DDYMUANck0TlWx1b0qb0PB
ECQBVzh/dEXxFkLiu2APrqdHvi7KQfeKw7irOXv6lA6zi8qk1GhFphxvtikWT+m9kmuw2RQPxV0N
04XYwsXATj9Ft8Yb+SPILG5eWZ1P3oDHZd4l9zw+OwWqSz+AScXSaOzNQYhjv59ke0B3MoRHdlMK
tteA5QC+Z9Q6l3GMQvKliAxky2ZVpl0UGV6rD4cM2wAkhvy+D5W7dAzeFkHMG+JmQXM9yQxYGzG8
SJIQ7FeS32XoYB1RXYKhwDw+gPrzAtf1LYxax2OAOtUXBU5c+KidfLfEsp+XuY2mFrurOYLnW4GI
KaOVG38gScBkECb4nOGM90V/bAO0yUvDF2Nu90IFwfi8bd5e/m6ba5WYmqFrioh4LPR2oZq0AcGH
W0bhOIeobahVcpyE0Ak7cgPytG92y2EeA8cc9Jusav15InutIL6Zip/rMr8dtGkvG7FbpJEt6NFn
RSn9VGn3nB+6eVCufiiD1K2cd9pYxpQlL3npVXkjWbXdXQ02yHo3xcOwm0JL83VPvhLeirsSF51P
C+dRZQtN1nPFfJnFjASlqZAf1EJgp6J5HZbt20TNONrt2wvg/EloxrcCLY1Uaorque71oJ02mQK2
FJzXgPBSwHNC3E7u0LovoiEaD+isqsJsTGOk10i15gM9docIPgvACD/4qtkNTAnkN5zPSIsTLFCQ
c0D2ulGh/8icJuQ7yb6BGGn+Kd91b1E+hGcslpgb7qlK/fh2+pQ+yDue/85mrrwKztQxSGkMvVFL
hjcJILxLmZ1B+vjyALfXyK8JZW8b7VjqUZDj4+kNzKYWvGw3eGPhPntsfrjzyfbM8XSQozysa8gQ
0e0AT68CohGZtYCnZTUwdLx/QRF6Kz1eh2QQNxxQHY103Etf2zB9knlhF8s6IoO5Ob7XtGRF4YMN
vhd26c38WbJgUq1YyCmu8Ldy5Qq7fr6ODqbTHyDM+EXY119k7H7/8nfdPuB+ZRLsk6C6qIZaB5CU
IGS5HvP2Hnr9d1kaObEgJPYMGb/L8TYrDuexG+zzoNSmXQn+eeyr981e2aXHGN5egl8cQi6vZjtd
OI+NgVYSz0EdCwVswVOgaPjQ9iUclEbIYBCbRAS9xSJnl2xe8dajY6C0lBV1yfqsgMaleqDiMdX7
YhfcpehPT98WbnxbvhfvFc4ZQpfLn5cT+Ce/A6tYEansZtHwBE0yrUQPWnvRu2OrEQitIEuCZpNr
lADZIKh464f7PSlwrFC9SKUqRuX96QH2P6ggrWeXyf/IIii1OnY/+rbbJ81XA5qvpdNruDnz+Da8
BcRkf2WG5nE4BxGvG8DAF72y8Pp0gaTBt6kVLX35ytkbWzi+Hh+DRIqqTbkOhqgv+/pBuqZkEXpp
LveLS6/N/B3C/XoMEukL0YOyAVELjaPV/i8tWDnDY98XBcFIFKOFpQqcG3ei8CmpUufyDG6dUqsJ
PA13tRgnxcyg55DEfjQID9E4yiCyp98D0L3ty4H+MHG/7kKsQVDSlpOgtiCF0L6Dv1v224M6h2JO
9ywQVC2XYSML4rk/KdBWkYcCZDaletX6k2h2LkH+6plargC6db1AptHD2T6mh24vT1T2G+aSggGU
JuJdBx/P8v3ludxcFquoDEwPRKikSKhBjkCGi00W8HKXzW28CsCAshlkmQ6nWuLF+Q7yIbm5CyFu
gUodLurmu0kXOKtw+w6Hmw7uHhCWM9nOCjHrkqARIQo159GbdGqvhIFc96rpLoZ5qFVlZ+jKPpxF
1VrkwFZidScIHefpZ3NWV7+BwUo5JFFWT1HghUEI3Y7iSszeXf5u23tgFYKBxzwG7wJyN69qIKGL
4NkZt4rFQGOtNEvWaDhmQBVYPNGVdpFgE0fxQXyMLL7Q4WZetIrHAGMK7QcxCuDlY2rtQ1qID3rU
3sKt2s+CGm1uE2frbd2N6N34x4phoRGS0ZGqqliiDcktaQT5veitLt51kAi6/NU20WQViUETodPn
IdAG2I4FNwYsfIoEhg3Zl8tBNguypqzrEEZD5iwbzJYrIT+XhmQ0UKASD/nN+Fl1cXu2w332ODrF
G2jpHdtXZZbYtRCeQgcgYXsDuxziM0sDBcLRNizqzyDt1P3s6V7lv+bCZa5CMauxiBe1Qv++4WmD
+UmVx6+hEfNAZHMDm5KJEp8BNUK22oaH2xDdnHBTU6DQ4RtenFrQv50Tt/XAZYZSAi6ymR+pnLib
K3EVlsGNSlKhkxMSA4WnTnIVkt6ZtXhXidANgkbE42vWySoaAyE9bnpG3pjRSSOwNiD/4LR+6k94
DikhE2VijLj0FLUV+ZzIm4Cyisx8whlm4mEvUct7FObbN2hucFVcuaIdpEa4F/Tte8EqGgMncdoF
9ZClgRcVtxDj68tDKYKb1kOt/ZO63DeQ62jDa8hoxfNRIQ+59ijMx2kh1uVRn8xxn8Ho+XewacuS
CInUigNOeNIpO3GUPsVKkuCchySSkd10ejv4hShCQaUFcykLpPhgJOLoqJWCskkwqrYqNtc5yH1p
nO3lIr2azdZX+mVPUMuXjeQNKKp3Sw5TkmRpjnWcXUOogrNEN+87q0EwEAY9NKInJdKUtk6+iFN2
NPtmr4mRW2fDTojqt1qQftGEgHOibh/rq7h0Sa2yy3FAe3OlA6Qhu7ef9lQUIt6PaPmjFSXe3WPz
AFoFYxA00mVJEVJUJYzJ07QO6kCfhT72TAIbPZNjY8uLRaFoNTAhDmoij9iFjbn4UjX2ztgE/2vi
hNiVKH0MS27TyOYptBod/fdVxLSqtE4XetyTwf81vMwxQkvF07xki07n46KDyw7Xqo8DbQYDbfGM
+oYMpRFvRonlQ3oDLfSb+ThcTaajWr1jYLRvRCivSpz6KnfhMCjXaJMwCC2EB6jpa3z11KRMXR4H
P/Z4EtS83cEAmzRr4rgkALb5EPjabtj1nnHgdzvwJpNBtGAUmihrZQhDkOhYjnCS6AEo8Qi6aJZw
jgn6ky+gFuuxqE4LztcyhntpZOx0DW+oigqdpHbx9UJ0dQMl8jblCYlw5pEwKCN1UTVpIw7CSU5v
47r3SRootibIaLqTw9JWouFLHnafBEjS2JdhmrM7CAM0bablbVmiPihCYqyKB2jnaxZB69HlMNvT
SggSS6gpi2wprhH6IYmaEEKry4QH4qV8K1WVXQ6ZL0Om2tL6/EpoVc5m2E5rzkGZsQW9PqfQfkJj
ewzpzvz7oniXR7V9LUF29nNYDHI2RNOMroDsRuMV+yL3cjfxCOhRp6Yfbv2LNx4GO0dhNMUR0s6s
5ZoX20l5Z/rLkc/k5A6RgU88rkHEr8TzPu00emI9vJh9Sz/I8813nk4GNUdxnEJFxAfL4NEnx/+j
VanxjrarlOX9vJukf/1+DFoKcaokIpLQDTkRPoxxp5KBy66MZ6OZftBV/q6Qw43FYmbTL3Gw4Byg
K7OiKzN0fwildFzrD87CZK+Uk6QbkMLG7bxpPxQSnuS5TB+6kS6sjNNwV4d42I+irBWIQA/x4U5M
0a6rWuZ9YMlWL9j9F15OxJvA00G7ilgVi1rPxamFkPg/e94M/yUNhJsvyKAp/YSR00vVKpYhDGLX
UesoNO/QrvkytAK3PXROsy/hvYPt/Sj4tEAbz55Jvc65vA+6sy7NLwMtuFyjg2kCK7eK32Vp5pjG
Icsjq5QjhwOZvC/J4Mm0QI0XfFJUV14pm759uJ4nlwEVCWLMfSLQo0dHJ5Qol701G5D+W6T+c5Ln
t9qiX6uReAvjw8niDJYe3JemlcEXkEmgTFqG0O04qJllXoEJj+JmdTPu1R2vD277JD+Pk0GXiZQy
xEBRXx/KLLJmUCInsF2STnp3eVC8OAyywK6RyERDc3lOhHdh1Dhoh/HNcNldDvOHTPbXeFjhhzbW
k3assSnMnXwY4ZWDRpHDE/P4BT282/eSczQmBasFTQmDBtu9dZfGAREBHdF4mbTrycnd3DdsCeo2
h3RChYfHIjvJL1xYJTKTp6hQMkX3KS57AlqGr/MbFGDc3EbGuS9klzitZ/iKC0qoT3byTnyfXDUQ
tuHl8tz5ZnKZMp1qo4casKdZVMwLJKwHwY7t6CbZFb7ykfN1OTDAKkTo89iPYwhAj65pSyzcEzJP
sH+ZfvKrrJxle3ooX2FsoObVrE+Q2wARzE6bb203WK30r/B2qoqswuRdJoqZeOpyHxwBzM0fzJLF
biw0L78gQeNAt8xgjFllRSaV0HZXj/TAaP1Qc+LS1r81rgxpK+yVfYc+QVRJbM435E0pgzhy1VVB
EuEb6u+gxtzBdluyoOMqvaPG23hd8Zbw4QVNFBxQZRtuBOgfCqQFMJw8e558o6XBob7R/M253SVy
PpvZbpsiDjPQdgDh5BMUl/r75AEij75+20MTdZe46D3kTCsnmWJb+8ciE+d8jvHUAQ3nuQz9BQ4Q
nC/HmUK2xQbiuAqcGbBKT1P4JAeDKaS2R3wtkz9UJH9hq8Igy9wkidqEVLxi2Ske+Z59oCoqIJiB
6w5TeLn9IDrgPvL3BufoZxv7w3Iq6zIWoVDgD3vpqtnNnuKKV9weWc69he3vr41UMasOW5B6i2ce
+Sh/VG7w4mbrXnTISs6thbdAmIQGFdEormOoLvbDO9p3nqKN8vL64ECKwkBKDOfOJmzC0q/FD2V1
nyfiHpISuxb2CpcDUYS4cPIpDILgoTTv2hndZCCPxXYbp++lqdR2UZu2VqGREVr2UGaeEpOTXHCQ
S2FyGIOMoRxWqJEnAZwpDKslhwyy05cHt3WiotQhQyNYNWVZYaVpG0hHQnnsVItbvBC1OMPNr5+K
uNCE50wlLxpbb+/LtlhqeI+92rd7Y9Wvh2cwKVMCuQAlWRBwg4PE7Y853SGZpQKBB1kDjEiKAcMs
LKXVwToPKMqVI/aYeIDenp3cquhzVFzhjpeObT0o/haJuQt1Ajo6OwmfrYX29AHGLUhMvkI4XbdQ
iJAgH2c/cBFkA5B/i0kX7Gp0gQTXbDANXlNl2Vj7CEXZ4PAcU2FF+HsocZA1teobJELB7BQwsKnS
bjcp3Cs7Jw5bFNCjIqpGqgCCDg/4LEAJ+ab19Y+pnYwwIYVrrWyVt8Le+HZ5120k8uvhsZUCNRoX
DY7Wua8M2g1RBl+TyqNhQg0erk19ojmXw/1hXf6aztO2XH05SYuT0cy12DezLHTRwl85RVS4vSZ/
k1PltjfgFFGgrJoGPkRWefqiGwD622iZXZG3bRsFBkHf4dx/A2dggj9W5sk9EW2NlF8NAbLwqMje
cwZN/9vnm/E8aGaLFGmtFnF22vrqIb2C3Kf15GT6ZD7J3ZK8eMz26KZxEuoOUgkmbrb2+EhZXoFj
uEKFZxzaKMTbkBsn4G/zypyxkRpI8CwBmxkd649xOtt6rR1GoTjAUfWBM5l0si5NJnPaQv7dLKOY
vvU9kXEBbkAceJv0YG2BsHR8AU+PF5M5eNUyRidyj/FR7MYL645S/cc7WtnNncTiywxsH09n2JEY
2BmqQjZjAw8r0SA+kqHZz43umI38kGnNXdnFX8y0d2UTHoEtLMCFrvxY5yoXlLZx9tfCZYsKIdzE
FTkD1fM/6aVbL6FT0W8FDIWqjH2bQBxmatrPOLjuQnHcgSTG6UXhIABbPMAh3BdQnY38PhsEV1jQ
kWiAY2YGSugMyqA7epj2Nk6Cwr28bjlbhBWVVGKgQNrRPoNh8lIDt4cE0pxKhocccns51NYl7Le5
ZPCm1uR5bkt0FNPaRLyrff1OeqM6wcPsgNexC0ybE3AztzmvVrZaEOZirEB0h0DXGCImk0Ol76kt
rFC4pRc6GS8eZz+yZYNZzhQRLVIotNzCfc/8oFMaqx9fV6MDCw7YFGd2+p4zRt5eYHBnHECHzEtg
AFVT+Dszat7ul1m8CeADRGAK+CtXfJIRfJmKK29LMFCjhEvZwkkt9lO5OpDifRPiKL5rwtEyyuxo
lAIn0ed8PLZEEKmmVveoSXiaflsk75uCe1/nRaCfcoUlXZeSxFTDAPL+qMxZYu9QN3c1xhsI1WUh
u+ggFRwSHW/TsUWCdlJBeR2hF0eFtNIrekL8l4c8WyZAD181khjr8bUvA9wRMrCCrCKs8vzEba32
4AdfxcfWUy3wp9zGh9XSx8s7jvcVmSxmqCI4ZzV5AH2UexjNpzDguhxg69FqjZMKk7Y0qq6CFUx1
PXyqffbTElw6vuBAVy6nLWyRoDNDTc8rxIqz75RxjjTQE9wo+66j8NEc+HWkE+heSJTYaoHRZFnW
NzgFwuxUolacaafhMBh2y42Ct5X5djmInmLHH2BGupNuAzsHVgduufvHaWYABoLl8tBQlSsqV9T0
Vu3Hvl47gyu54q6u/cvhOMtGpXzA1eaHcVIzjEuRgEMevu+E4EYvYcB4OQYPoFnD67yWBJRETocB
8Rf1mvoUkGtq7j6r1/KO18vAuRyq9PxdjSmcqyUiqY5cRfkuRJU1Fx+n1OAMiheEruBVkMpY+r4p
MHF6+WiMHnSG7RQGhf84cwyIxEoZE1UD+lNpXhNPN+PkU6JZYHV243cDb/Ft0D+hPQlfd12B07rG
el1PptjNcCcTPElwmvKdWsGYrnushrcx2ljToDsu8eBk+szBFpoNPNt8q7DMCR4auSCAzYY3/kiz
jeiTErtK/q0Ua5uvDrh5gK9iMfsrEVAOaRYcd1SzDm9x754kyaD6KoFcCy/k2aPH3qvlyNbzy3aA
kUJpJE3CTvhh+pJ9TQ8mNJaTwqXtl697efstInO612MjSHOLqZ28Zm8AyCSxsenrDbmKkWrGecf5
lhLnYz7r+hqJ1sB19aQW8iTTtzQudXmi2ms2RFvtpkOB5kU2T9uH1PnrEmZbmmbXVaMsQWNyrj8W
qrEPSljTKWHeWWOogYkbOdEkvoXLgh1mI2RFyMNrtuzqFzBbVm6aRhxCZDa0Xh+RQ+LktvGOimir
olP44DD+Y0Dm5K/jAUQdWi95lXAZBc8LW5UwWUCoV+gFMKGTPH2QPNUND4s/exN4fbR5mMd42rwG
ruaSuUWQJam7GC0dflBDvWRQI9gmI1agwT+aF2v7lFoFY0BoAhfSXDo0iL1mHjePj1UwBoWGCcKE
UTGg0SGQruZGPtQDnH6TQOasjq32n/X+ZzXWlXHSzGEGfyrNLEjwTk4IN8oduO+iJV0Jbod8asod
sbTKtzk8AcU3w/fXPav+9isYFCKi2LXwr0QTkk1f5HU7PFQ7WmKPPW3P2Q+bV8/z1JrM8Q94Lbsq
LJ/s0dCdtrLx4vfdccCOVQMxZkLqekB9zVTfJHCtTubOMYOHFF0yDdSKLg+Nc3Sx4utDSeYuMVH1
jvLBytNvQlQ6Qv85UK+lEVSHouGlH7ypZKBFzDTIGIzUj+Wa+L+n/NwnJorMF4DFZIBFFRYh6Rr6
xHSc7cVB0waVzVSONNk56Zjx0kTehmeJVoUU541Ar9a0Xpeu2tlfornNO5lMBl4koRPg7vTKZbmZ
1q/2AAMvTUG6WqM61WkSWAGh3kfe5bVI/4fnnwtpogxyqAiqLf59lf+CN5w0BLRPL2y8ujjkyZ0G
y3JRe9/mt6kWWjm34e2kfnYpJLNCSh08PUEXIl8YJmgn1dDUMgyvir6JSGYtTcwTq4jnmymI38cp
zLrE+laMy12E1Fwz83tRIA8xmXemPt0GJjQpjOyqURvPqKrFmkwjsesg2bVt8rZazC9qOinWUFXv
w3n8SJIc/eTTV1XOv0VD28NjDWBZBN+WILai0fiWi4oFB41d182O2XdOAHviVO52c6G73QIfXLWx
uyAbrCZb9oVWenHUXsmadggaJNPTZNj9kjgkH7yuhGtxLtU3UzXYmvaZJHht4foC/GE1nj8fc7Im
ShJ0So0k7an+8jciwH/YZ+dYzMpHH08J+00oFG685fL1JLevMOdozNJXzUqJxQi7mh7j3R0SlBuq
WcP3Fts+wn8F0pirs9Dn9RJ2kAFQRLQRGEcJmB/o/uVttl1GgvbHj32mMSdnjN6FKUhWhSv0gAiu
doLFaH5BR812znUOyByfUjZOcxdhWG15o2d3kBu0UI6x+oxTd+dNH5OpZ20a1jEVLRbB2+sLq6hS
SzYahzN/vOEw6XgcT9VcZdlZgRri4WCiedJOH+9Tf/SiXT68oOmZNzwGH5W20Y2yhzzyEou2gqVR
WaXJUaLi7SyNQcS2EnN5FjGHAySEyXd4BO2F73jc2+dev/C31nayc14aDGhkkR7mdYPcX49H8Plg
/DIHb6Ax5raTsut1sbVqXbyO9OAOz1OOKtZOZJZX8USsPqFm9vluGL7NcXDH+cbbqcP5dzEA02RB
JXcoF/4UU84K+8S+NezRW9yiAhOW92rMmwoGZbSp6mVFEXM/nFByLUQrEepd2H6MWtzhkcn/2whZ
YdDJUIw5wFs8UpXXmeFup5q/ppTVnVPMok+NHisLsp9WgX7L/mOSfRy0HoekYmnQIb08Qs520RnU
yYPGnBIZA4yLuzS/kWrPGN5cDsHbLTqDONVA4khFv9dJkwv3c69DbdXuYbfbYYUU4e5yvO0cDEbQ
aFmHWOAJ2VcZUm/k0OKkMjEaEoBseJR5Zuh/OMTPERhsqwmJlqauE7BPB6jhttb0XnNFr3ALP+H4
SXBjMXg2ZXqkZRoWBD1WleuVixu3HYs3cQyqKUUtygXEGLx4DAVr0jWvb0NeG+IfDtbz5DFgVkUj
hGMUrAbxXrRFt9JvQ1fXbM01fbzCJh/5D7HbKfM5IgNTsVnnc5MiMwEy/i823XYubIl8WBbIJYaF
lU79UZ14QMWbTAaoCCiKoMargVdBU2/I4VCMUtjlhc6bSrbxwSBZqcNa+qfjwaov/XR14/fbb3X9
op7wayrZ/geQncosHBWIcKKesDiS1UQWEVtbSz5OO8MWPdlBl7PdFF9Cfms6Z0qfdUVkkLcvJhw3
mkWLGZDVDPCC34OADbFL6ThboUP6R84cUwB8fvk5j5gBr1GZM6hrYI5/kvZ1Zzq8lLTP/aIMsgwL
CcUugUz6a88bbkQGX5ZZ1IqOXo9po1IO4TBwNgI0cC/JHiJO8Az4x43BdkXki9ll6PswPWUq7LjW
rLTiHADcMTEQg+65SoAoCJVmp3yNHzwU5fhyaXbeKmEgJi8S3RAjZLs/r1p/0wrBOxNYskSRBqkx
Fz+uWv/pmcC2QSCvbKJWoRzCLp53XQnJ97FrX1mE+rXLWH5EVXULmSas+6dr8V/3Hm7fTs7x6Pdc
5QhCpUv6KM9QMTrgTT12q68zEMUMLPQEOaoTQTfZmfU9/72b9+3YhogpGwOp6k8rhTZg/FUBYPtK
fh4lgyayARXjIvmxTp7KiMoB/q/czOEPKd45EoMiHUnRgtcvuS83bWcRdZxtqRD9pRrtbCkfhrY5
mKN6aKGuYhmjcY0elA9NXNR7Dlpv30jOv4NJYbQRLeVBCdmtTHmD+o4DbrsruKnyBirB9vyS78nZ
+WzHRGpSCcQJcCb71V51QQa1GqQyVG+R/y6zna2fh8fATI3DrwsHbBOjCm1xul90RIt4k7hdfT5H
YVKX2awXuStPacV/oE24zifYNohUmqO8jRWqJiZ6NbQ4AtkSSx77irfp2EYIWP5MWk+vcU9JNBVQ
ebHdLWcJsl0QQx1UeUCdWl/XYXVK8i4kKCqToIRgJnbyhEKVsNN96giy7PHuq/rhDk/rmUcZ5ia5
0dFwmGhW6fw7pKkMzEyGlHRT+wu8/wrSeLPLAE04T0UcU5Ov57NbHECLdC4DCuecUBk8yaqk6ZMC
1XZlrg+zWDma3LpFnroF1EAuh+IuUiZriYwuM3Dx+o8kQX/bdgyOCESoYS2IL5Zm32FgbKmKZA3Z
aF8eEf3ul1YmgyPwFzKUoixw4y9KCxg8Sm8uB5A4EdhScAd+95TlOExVn8wWmv128BzZazcLGAQJ
Xsar2uKRCOjUXBgUWxfulhjCPgSIlXTHcf5AjJtcve/qxinJp1z4wBkgZ7lrTJ4yKH1JAgXLHTZ6
rUsO5PPTjtYgW+ktKK7zhqfxppSBEwgSto1KQKnOquiqAS3REsi3KGpuKxPqlaoxO1IdlZY2Dbf4
wI/KOEaW1I7HdNDcXh1sSR69qtAPmS6mEN4LfFFObN1MC2uqk9aqSqNwUyN9V6uC6KCECgMXfbHS
dj4oi/FolgoaUvvxWCmBlev9pwiG729zIdlJbR1Z5phdo+B31SOFMFrUODPU6C2zVeBylmoO6OfZ
97BP/qeQrrMaZe6dOIN83BQlt5mR1X4YaoclanVrCJUbY9CuGqiJ+//4zegMr3LL2hCEKZ+xufTj
6Y5s3P58OVDw5H/3AgDm5HkaA4rpAu+JQUDWUyP5Svp7QfsQtI+Gdi/E34n2NchCCy41nGFychG2
Bp4q4Y8rD+2XzCZPskLXcCGLLofu7DVWcBUdugSlaocTmJNxsTZYaP7Lowbv8Wj0QZqOtjjPdPvW
Pd3JfSPhSjnwBsqAZdwUjZ63AJlGS5C8EleTRKeVCg7+88IwaCn1cbvMHYr8CqnvsxR2NKVA3KXQ
OGJ9vNsxW9PWWmGG0xDWJ1Nj+OGTyb/xcyCTrWmXrVxqgwSWEBhBXkzAsUdt28BBOlWP6vzGzDlN
7pyZZGvaEhlAD89QJ0IL/6FsQr8NGh86Q/+YJ7N17bDqMqjJI/N6Vprl5iHcj8aAit5GUhjpOHaU
9jA2sVV1EJDvrpLwawdVV2H0+sJLtUe1JLZeWFJkcM7y5z8A7Qa6CtYDHkR1WA4zmVCim/Go52Pi
1+7gkENkx4fw2FnRjeKmXn/FrQg8u4Qw8ZhsaJorNVJQQT0pPMZX9bvY13xIRR0zn0vUeYYop1hE
gb2QJD73cZ3aRU2loQV03FKNlPjQ7L4a/uwggfBLDrXr+VWZCcYc6YEKhrUYok9B/TTbs2tcRYX1
dbJxNr6EhPRsLzDRmOM8EIa5rOf/k/Yly3HrTLNPxAjOILfg1N1qzbIke8PwyHme+fQ3If/X3Ybo
hj+fxYmzkCOqQRQShRoyR3zGuDr2aeRUBjA5kQXg9S5q4Mxw7olEdNIWChY1gGCqnmOn1ivvMu6L
VsL+fnatzkY+GpMqp0GnfUznZ2V4mOenyybex5PcMjgnD+3MVFKpT4PRpovXPJRucpCgEIfO7+JO
OtjPfzG1KXI+ztETUzLLwsAOMcUaE2Oi5GG9H710t2A+LP+fA0puhdxlZo6QwxtTOw2kXXTTGp7q
rTvJ6fy2cIdjf9MKaeT+ABynw8Xda6NF0OhT4V7uX7vGMZ+H6+Ja/obS3JxTRJhB96X6ItjGbez4
ZZJPWhK7l62qNFJQd4z76Tt7AhuB5rS0/NQIjvO7u+337/kucammMUYlY3zPpMAk2tciuR6tR1AX
p7pM9T4TdR68C/U4exx6RF1s17YEqNKDfs/EjSZkKtHCLqQoZ9vy2zuHM8QBh2w0pKuImgZ5NFB1
OcTzp9UCc5T0qOZPS3s05++CXRMtjcOQXh7R0qCYmAetOnDkG6ZXmFVBqwZx5ZR/zorJk5bOrZXi
0NaSKGpnx+zSejl4GWqQq1XdmuAYRkikmF55ZLxLYPV2J3++x556hZ9/FzJ0se94yS4HOU2vh3I9
4EDmCU0eOiSgi+8Mb/KOshfsX2i2bO4s+AFU/KfZusUdSE2StRwErWlQ5HR2iU+GIFmdZMfakmtP
/ri2TrZXPBOETyVdP7eB6I3JlvRuyacfwLdG66XSmugjz4LYHDFb1tcfs1wlNJ+MT4PeiWibN++N
M2tcI9dogWrfGIDplRG5MTkotoGWwGeB825u45kV7lxO0hKiOXgG5FQgM8iSN645+ybcQX27QYd3
4v8T8pxZ5A6olIyrumgJcBXqQuBbT28Gvb0eWuV5NqO9RFj/WIfmc8FC2UIubR53SsN+MHsdwseB
ljv9XoEAl/w4O90xBm9W5NuCUH47WjpbJXcsDalGpiGEs+bHem/7FUJOzAk+R07tiNvlRa7CncXI
WvtxrIFAifoxNm8rDZSdqaD97j0TDQPWsxVx9/0SkgVSf4hj0r3yyMjdCoyqYErmKwHB2uxVcBVR
FpPtyfs9M1RTUTBa9k44um1W3YgzYEySZy6JX9rxyz95xckCF1Y0YTxEfYyOGJCjeCCeCIiXHRUH
d+5fUNu/T3m/fcKTNQ7B2qao7GHQfzIHjIWTPpnX5V5iU04zrRwbPBuQbkrRFu0bjjKDSkT0Rbch
7Ncv4N/Qpiwnnb4iwuirEBJb6fKczfZxttIaOcfo/vLX3XbLkzEOwdZSVZPIUvD0slJ0WijUrmOg
5f6yFdGSOARTzcmuDDSDBXULNXErpbVd+yMeYMYoTHULHJJ/Oac1iQpi4/Nlz3JOS4jbgck4cRa/
NmmbvEmTlI7oSSlaIIdc7SylcTRj0lipkkMJwRUp0R0rMmgXl+7lb7kZTBinHeNQa6mQ9gZNEb7l
YNA6G45d+MXWJmoOj90iOHubEeiZLQ60CmMdpjIcoaoMbhm1/GE2R1N71AzTlYyPOaaOLi9tO54/
s8fhlz6X5ULYi7KFFHz9bcCktnK/Ys9SOn4Xhysi5+eQpchV0zZa5B3k7JDVn2UraOvPgiUx176A
jzynm0oUI5UIILkGYCGqRgvAnRKsP5afWhKCLyhYEc/pJmVwClufkqAEg/2EASJpLWltNAIzAr/g
mdzaWFkjudCSICyhkExsWqWf1+le1+5a/SkjpcDcH27qXz5P2Ec+e59bwzjNdoyNSvP2s02mHgR8
+U0YL1/izqr9tgbpmjTemqpxR5Q80DVw9zfS8l9/BhcWzYXEpJ2KNGDDRT+p7U1qUYjN7iQxP992
LG1BZ1bRFFPlKWVSs2qXrgM0L85Pft38tr96WhoautG+vWJd7vV94g6VG98L56i2HelknDv5ITK5
jdVCiqsHHbziKrtE2lkfE2gfhXg5xJ+W0NEjKlJ9+AMAnMxyAIBB1DojOcA73v/sAUwOUJl2ir0U
sElqYcJs+7I42eMQwF4MXetNXEwtaOIVF5yL3vhCvPoZDP+7RzTF31yGA5E9LrqAQGIrSS1evmtl
UHR2ORUkpC6bELgNn6DooRxrJAQYmu4hxxP0eMXr/l/kXgQewmcnQtIZnVHiTCKfpS9Q5KD1fggU
zOfQApeFH2lIiYzQyxEy6G2/h35tGs8zY0mSHvYjQmnjdnoG76c/73o6OyYUdP9OiXQze2CcDHLn
fsnXUFMj9knzwilBjqysz7U9ec0UgozWcqLGzdqcDpAmvryXAnfh+WjVsUlUDd0l/trtGktyKxAF
XrYg2kX29zNkHTq1VKGVkAbqet3CTh2YqyCNJVoEByV9Iy9NkcJRMkOGpthrrX+8vIb389BvMftp
fzjUwDy5BXJR5FfmyJs82YtuVrf256fskASjQfXbMn4bCUDcfoh8C3rVorekaI0cjoymKg8SY5oZ
q9spf067RHCq39NGcmvkkMPSiqGKNITMdhYXdCqKYM7Qal4vR1KPL2obf9dI6vVS482aSLZG4CTv
O6nGLoyUFQ9lM6WppdE4NSlY9wRr/MPb69c+8q1Uk75iHJQlIFPNKY/VVZjR4hlDUM+mThnHBBjD
X8k9iCa6xUf85Pxrxvx01N91WE19WOvjFKLrg8k0Zl7q2hioJ0GOnLkozfKHuOa04HfAspRrMSJ/
pAcYDgWnBbpM4i+zs7gx5kuFb3XB1cA3UyVj3EttVmUwx64G5FneiKtEwcP2Y+i0Kg5Tkr6Psmkd
UPKqh5uuqK9na7kaEhQE7EYwwvLWl/8+vD7Z4sAlW4w+LgvYYuMyVUfRf4HvKB/io3pgvH+SE+6y
ikJdXYKk2ef6fjmqVEwc/r7B6vfjqXMQNEaj0Y2EHZHj4sUOo50prxh7eOaLBD6FtjiwMQ2pB7Ux
gqTJ6Y9YpPPTlulnt6KtFJ18DnUqM0yGOlUwmV1/W6JbZR1oZu4vw7fABt9oFdn5RIZUBrWT0r/K
krzD2Ng+nGJRcoylMi64Ct9d1Ya5bE9QcIL4XA3WHBY0QL/8CYVYR/TZtot9Jxjhe6sk1VBBlQi0
Nq+vh2cIzF5bT2hvN6lx0Dzcsd4kejuLviIHJeUiN2NtAUrWbk8W21HCxwp8f5e3Stl++P06bm8d
Xmfhwmj1ptZIiIQmNEBjJFLNqaY5xMdBw0j7dfaEHtvxM6j5Xelj5oo8X7RG9vcz6+Wgx5D0ROBX
VVA3sRIqmZNLFCHpq2iVHKiYxdwmq4SXV/dDq6jmV2+EPwu6wW5qD7OFOU2vNPDe1o7tosFM8I0F
sQTfgwQ26rWUCrwRNFo9z5gBzJikU2B4vQe94E//mgY5bSqHJ2MHooTWRIBW9Q9VW1LU4ToiyDMK
rh6DAxKo3k16h5GBQA3CgEXsSiAFYmExBrMXzjifOx0rEppVD7xqR4QnVQNOtX6lU6xdd0ojO3OX
+Zd3S7BZfP+RnKLlYklw/6g6GL/UnVK8XDYgihH4jqNBWWSpnpBg127ju/quu1alvU5HT3Pw8J/p
SLzLBkUr4oBE0aeoa7QQ9uqPloQRPEk0FyyKZU32E87O8ST37WgkQJGuzTQ6yQ22CmLRshE9zgQv
/aa9Bo8S+noH1R9zLbi8wO0vyjRqNUU2dAgS/m4+M+ps0jKEmbGCoMGm8nXqQkpIAV3v34xxbLr+
mTlutbkiVYk0v4WUKITumKiIgjtABI7br6AzOxw6Ko1SINcIdBxf5R+32a7LaBQfTImqd7XX7JF0
d4zeXXoK9WT1mNIcRE2iPPgmQp/9Bg45h36MVDPHcYiHgzY9N9ZtLGTP3U4SnRnhYi0pnqO4itqf
JZpkJ1ue5KwYlqaMkM3cpQdiCkqF7Ge/gxXTlmVDNjD0zQ/FpYvWNtIsJcEyGvejVd+n1XpAP+Xe
XpR/885ftvj8TdtqBONqCB2Ggxm8cVrslYAdd0blJZxe2d6wkzWu/pNk2TLLCo4iiNT7yC33TEsM
ueP2C3HmBUUFcInVHS18UYi0fSpOhtXfD2E0yJqRhljmz7eItTcClqYSnYrNnSMAX0VGMh+51N/N
TKEtGbEGhzTlT0uDch16H9alcBJLlKTe/JJnlrhbdC0qOW2yFJbqr8l83ZB91v5TCHtmg7tF5bLP
QFO9sNeO4qev6y4LelodNa+cqYhzbTMI+mWLyCwpdgbSxMilyJDwykgMKFAPD1E3O73uz/NHG222
i/x4GZU3r50zc5wjFpLZR6aNqIeElqc0j1E1uJctXN4gInMe15vmYIP8DKVO6SU3P3XhZ1P9fNnE
9tVytgruallbrVPyBR9Nbn3r0EGDU3uI9noLiYS/aSoQfTTuaunyuFKjEOnrTh2vR1VNaVJlgo3Z
bio4WxP7rmeOYKrlGpZ9xE7qqFIF1PZp5kABxklvpsLBa9qN3OJKlCkX7RZ3k5jjKKlljaWB3oPK
9g81/GBZwkhE9AE5eChwMY/ThP1qXTt3IlzPTCiAESgqnroDL++/3ZBnX5ODCbXLJSs1AbhNltCx
ih3SPMiV5Fx2xDdBqnc31pkZDinQ+BWnoQ54leRwonKWOU1H7jQ1vYlb4lrGfJWmHYK7egI7fFGt
FGLb+7xa7+UQw7xr/6kpitZRNetG04aMTnZ7HMLuBTKMEBeXbmR9yqBVaN13TbRbi2ShpUb8dRj9
yTDu2tx8BT3TtabMt6XW3GpZdW2HudNY2Y2kjH4xKodZbZ/sNRIJhAk29C30PHPWsFnQ/pwjk930
9v0QjQsyzuTl8scVuOZbfubMxhQ1ehx2uFMK2/AsCSqCcX+w5kmQ29pOIhADTayyLFuyyR28Nlxz
u26q8I0JijFexuah89n8i0qXl6qnWk3nu39Z28kmd+w6dWikqoM60Wo85OS6mV9sXQAo25/vZII7
c8SIzFLLcbKrRWocrU53pg2J0jQRqelu+8LJEHfU8IYelHzGlbLI+c3SKQdjiAQDL9uX5MkEd8zm
SF5arcGFXNb5o9Vaz/E8XS1zc9WZ81WiyR8iWSQ1Ivh8fIl/SVtbD02CckqYB6A1OCjdSpVJxIX+
nvKZZTRP3sfX+GMLTLarqSZBXygRTerGRfMOEMT+qmXSY94j0RNPr6EV38QlUluqivJ0Ld0Tu7xd
iXYzQbw0ytXHSdHk4LKPig4G3w5AwpT0Jsuuqff9sbzLXVDfUp2Gj80RrSKMKUkAp6Jvrv1+BU5W
QZD1gicpfTCT3pnLiCrtj8vLErgrYX8/gxX0FhSYIcGzRk3AHPwkpZogs7RdXznbUg5QkkmZai1C
iCpdrT4juamu870alCC1ZooEsk0bd6lo94Ru5EAORIVb0QI5bLHTaKyqBh6lo1RbkP0aCYCZIcf7
S+/XaeSZ7rtCtUZdRpIptB8r65iSV03paT9/jMnz5b36Q6B3MsVhS24Uc5zUOIV6oP5AfjcwnxgN
BHpH78WtIKJ1cSijzbXVkBQoI813mvQhLI52dK+vrxk0wgXrYntw4RNaXNQvD/YEkU18wp8kTKiu
x9SsnNgn6MMFp6r2A/TE4Jif2n86YqBUAwMUVEd47hLZTg2SxRUjg7HdahodTT0o05NgedsueLLC
nbFybfXYVqufy+tAkz1SNqWSOZ0bfSMLCPtTTxeq8TB4eP9RT1a5c1fXEcSaYtx4bLBCnh3Wj5js
JQMOw8Ln3LFEg6zvJcLf0PtkkjtrfVIkU1jBZVq3uLGC8HqC2rI/BdkneaLSc1FR+TV/kCmKH93O
PkqAGyqcP2BvtkvrZn79G6JlSSQpdhJMB/MwBFVQQBYBDL8HMWf3GzfxJVvcgeyiegSPcAlbDqPb
sQ7VodgpvuqBEnBXBaVbH8c9EwHMoJQAivaCxrdg6HXLm8pfdvUNZC0xjGCjK2+6wng4cvuhV6DG
nN31DgrNze4/eiJ3ps0xMpRMY083b3anG8PvAhBP7i0aOY1vXokfHttpM/LLJfgqvqy1U1KvsNi7
QP+VaaK6mChCS1f3rdv3AdlfXuL2pXmyx73oyahHCYI6xEadQq1CooP6XNmCE70NjScj3KM+wvxh
VlsWsi7dA7EJTYqB2tJD3D/P6+vl9bwpDl5wMZ4NJa2KNpwn1Ekmx/g6aujKk70VDAW7BoXYq5/y
zQ0GZD/XN9AaEY62bH5PUCRiqka3dBAZ/n6aOh1MRymB+cGuv+tN/mgXktPI9cfLy2QH5d0qz8xw
X7RptC5rEyaGVkBLY7lZ6g+Kpe8atD3hnQPFjcG7bHD7Lj2zyEVX4NnQwc8AUF5w6ALNje7Vj9L3
QqWat4DktRcscLt+fmaPuwTqXpXSpkHPE7vj8m8FiJXY5hXfxPUo0Z6xv58hYCuTZMoMfMwCr5sQ
jMjwT7dPvgm+IPvFl/aMQ3u5gCoK5PnQ2HEtH6JdCZY9PblhR5sp0EgTbScneREYFa2NQ/fUDsdY
Zz1PvW8FIwSgGNLOu6+1tzpSMAfwG8HjdBvCLBP+xvSxFb6ZusrHPjJ63Go4gTZl0uls/lJ/HNzq
Dhk2IT3Ddu7rZJB/bJE5BJPggJfG/4VDTluDVMSbd407e0mNaoP6Jc888+Hyt33r7X2/ob8Wyj++
LNIWa1807PrObjQ39fOK5k/FQ4FZBtuz9mtgvOnFa55xUN02iD8xiljcYIKobNuxTr+DA4NUGed1
rpCtSpTFV/W7aBFNu2x7kY0GOQhUKQbPcRbaYP0cSxNeVMg0yjJqV3c1HiGXP+j2axYW/r8ZLjyI
TXtNyArP6fFBWWdXcuhfTMhRSE5Pk6cQKRXlu7Q3BCdzG0xPZrlbvscARRkPeHHZICCbMY+irMfF
+jrqgT7UFMN1gv36A5b+Mshf8iD6SNUSlRU4LEZaaemOX9hUmx3kwNJ/ytGePirfrydlo7SQCMay
ASvTbydwMQ21d3nrBA7Cd+TlSpaZs9WxWaFyv9ZQ9TDWW6U0BGaEX467hcaJSGC6gZ0ereBRQTsM
n8xv8oA9yIYckd8L7bGjd3Y1DBGuoCjG0UKz2jcdkJI4xj1IuV35SkxTvPmsO9sp9pHPjEWrVYZy
ibTeYmnBWM9OMoKwbl3vJFMV1Eq3IePkgdxdpBcVyGbYyyOr0X2RvlTGh//mENy9MyVLG62MIbuF
M8hgQFbk0GnmUAQZDNveY/BpIRxkkHFSwjzDU5iJfoGLOH6Mru0MDIyTi7a+20gk27h92diabJjo
xbFtmdukeY2HOWlz5oGKb8k73WGMoZlTLyi2SAESangrBvb/TA7EnopnZrkNK6uh6dYecXozfch0
oFKPxjhDlFlgP/7d1zyzwu2aXSpDISnoqZqWD0rzIhsPpnDLthNcZ0a4LbMtRUbzacyuzdEt8p3M
Zt5jl2CAJHztIFNeOxUUy2UqvwxX6lV6bTz9g2+e/QAO7zUdTRgY74AGhf7UYlJ1+tAbgiBo8yif
TPAVjnq0qzBVcWEaE3FLWwMDo4EpBIMOlrAVjWHehU3jKx3IOnX1hPFePFJZX71Cy5K2u861g/FG
puU1EWDHdmb3bHFcvGENhpnGCsaOJse+ZVp08S3LzZBgRSSLQqP/bxXAM4sc7OcoRiitAjTRbsP7
ZJcd+s4ZU+QI3pJ5n5AHfSGiBkPBWXj7Cmdo3FUQUsoYRKpSdaWYSqC1tY/at3vZGbf7rM7WxgGK
XaeZrBF0vJLbdm98wfMAQ+D68S+GgTax8swShyE95ju0PsXpXg6KD+mSHQbHvAVVb1YcFuWRtx9w
Z9Y4LJGJboDLA4g1++ZCWfZ1pMZ1d9Q+iFk6N6+zM1scpEiWHeUlsq/g0ChoE3YuVBP8y/skcgcO
NFoJIXaqIvE/mPrnth+CYVVu+kRkZjsneFrKG3qeuZ2cJdIydXj36kG40O5gXiPF6pdudlCfyY6E
jo03BbJBd13hQMWKQntL3ZXCvNB25HP2O7hERtorLaqlqKbECc33FjKDkrfehI/k8Det+YIN5Jn9
06HOwb+FOAsla6+2cjcqRYXazSj/bEEchtiJ2tlxTNAl31LlK8bg7qfvdkHXQFkwl7Z6bFmVu+wY
/8I/vdDAnmarlq4hqcHZbszc7AcVZ2Hpjnlu0EkRjR5tXzgnC+wDn7lNMw9VOyQRLpym0Fwyx4oT
K8WVHDZfmnQUEab94Q4/meNAa8yqUbdY+3PnhcF4a5kUcs/MRRpXAW+W5rCB2+G2Znrrt/rDIFNh
aL59IE8/gUOzzliKsFSQkJp99UeeeCV0w8EweByf493kzp97sD6ooiqByCgHasOgDJrZYoKkzGRw
JEAKYkQrtiYa3f7D6TstjgO0qpKzYjERP8yv8RNj5rHcwZ9/oPnuL7gstg/fyRgHbWVvtYnR42Qo
Epj9yOe8/3oZOwUG+HoVwbi7arH3LpR/b9RSCtRo+nDZhGBjLA6ulnVVyBrbSDHbd/Z6FcUPpBBR
b4lscHFPWs7o6hsAUp2X3ZDHMJgC8HCwqtvklpb7d3OtqujjcdihzQUUCms29jmp8ZFEVRyocZUe
BojtvZp2bSxUAZmzmxh4/kSW8UxAl0ONNfOWsLSRDy77/FFdq/waHAffJpKi+kKszkV7921T25AO
kwkkuEMjpr086I6y6Lk7TtXD5Q1iTvQ+Sv3lZBYHUG0zxcMS9yiPGh21spaa5r439mDsZXqtdFoV
R8H/Lxvdbrc+Aa/FtvQMFvO8VEoQtfzMFyRX/ehEKw0nV0c90fB02j+PP+yWGgXei5FjXqVeNgrF
ERgoXFo6h1RyAZbjUUdjMi4BJ5Ixg4Nt6bKjaX/KZVHYuj39c7ZkDqKMpG0wcIfGp87TD3nixk7j
pCUdPi4+JlPAJ9bdLlfLEYxUQpJSkatyqJUo4dDFGogtDIkl0T4a8/3l/RQZ4JAqzxGPZzmcKDUl
Jy6/qaIGVxHw8tRkpkb6JkoQfoXXK142626ktdcdUXj8CzWHPyQTfh0Km0OtaqggLsTW03krKLX9
3G3xrH8iD6h+PrGqswRpUpqJ2Afeqzi9ZRNOdjkkK/pRs6cUgAzOudficw+eu8Jpd9YTa6rEWO+h
vxHn6bfHQE+eyY90KGE5dwmIm1FpBoGt+UH7qt4PIHToMBuJeeVacZLBtdzeW736HtRzRY0Cnb0X
9QkJjiMv5jzr4YyqGQKHxiicIUXjqrZ4lfaQ6B/Kfgr+k8faHADVSlyUpMbdmpJ9qqIcYq/uZQt/
eECeNpODF7Wey7ptLSCrLoM0SVZ2YVdcT5MSRCS/ncJJcy1rBroXXaCnzT9lOmxc4JZCTJNPL2d9
HCX5hEsxjkZKmqfJvCklDdSCjXN5ndtn/2SI81m1iqI0ZMSlucZEuFc5AZdD6l02sn1LnYxwl23V
o5tuyErW+BsHUzHuo2xwJzOnxdy4VWthemyf2t8vG1W3PfJklS397JbSuur/qI47D5STToMl0ua+
cZIPNpof8oc9q39UCSU/mm+NH3vdThlAMti7cRDdih7uok/wzmOXqVhzJDjHCP0XnVV9LPXsaBmj
C7EWH2yNXtpjXolYZSXY4T948uk7cJ5c53E4TjkSFEnd37dhmdBMbT2SoeMijK6TkXybC8NLjXgv
rcLZ3D/A08k6d3HGSPSvYYGxROMRlkt486vsSS/FoXLY98/2zavizM/619ar9t1dcYuY68tlT/jD
hXD6DdwNqo6jvirZ2+Wd3fQ+puVvQAPqolJM+8mVXTZeJOxyYU79Pj45GeVu1aVJZjuqwMzBulwg
/+ZiexlXC2t8yj8NOxGhj+Ak87PknRo2zSShXosssJej3h7qgo7fP1zjv5bEj5HbxqrUaQ+w0IMF
GVE2L+syxdHx2fSXK9G2/eE5fDLHYdNa19YUr4gaQLc5Ai+oftBZEfgm9RGngAz7TaFQPk4ljV7t
ff4aC66Z7eTG6QdwuJXJai5LbKRPV2q3KQjt2l2UVNSWr0gMtgWhbKwAJfgZcySGitwwcJeTWXFI
azmd8tySlUbdvWp/1/AuKkV9gez0X3BTXuRiGWaD6IyiJs2PpNh3H9X1aIk6HEW+yUGQkuedrUzs
Q8ZoezdKWhHRXonWweEMRo80KSVIBhmgvZHGKzlCobt7jWxFgKeitXBg0g+9bUcR4NSWPkvRx1lY
sN98XhFZ00yd2IohyxxygIc6i0cTXCUNSg8rSByTjIY1HaHy8CEFRZd1JIGBbs3mBTKr0e1qOFbl
roIIZLPl6+xX8MUWfRohZ6GjZRlUi8f1CFbj9K77kY4OyNRdcw+mH3nXoaKUPDE+P1EH3dblfW6d
i+G1ZrStwgSaxansheZ1le2ivPU7kwRxLEhBsLuXPwLntjicqTEUmWgWkNrAxALiLhpHCx1k0SHY
hM9zOxyc5OVYtgkj2Clzp4SoXXTAu6RK3caV0KOQoaNNQD8l+ohcBBSDbjSqMZgZLPqKwl/WOmOm
gfq7VN15BpGeLUwHb11650vkwhyzmfUUvfysss+a7In8dkOAdht6FujrjKjo2SHaOw5ZKrAwpsYb
baZCbsupOcwJOTayqFC8+bY7XxgHLxJaEwsrw9vOuA0D3TNeYsgPxa5a0/WgqshSgVjnQf8kjJ82
Y5dzwxzcSC1pq8hGkU5CXXqyECuniyNZtZvNuzT6ooOJRFLuMjA8EEunnSTRengCr5+jKqt3OY7a
up3OfwqHS0nWKGGW40wOKJPPxhd7hBbkelztKw0iUqoSO1oj4nYRHRq+chOPbaMPvc5aEfp9cx95
GRqpw9t4J++GK1FFQXBg3pD57MnQWEW22gozhiFBHTIseC/P836yXywiSnpvlvLOPidfnTFrzVyy
FS6lB+k38zsLanRMNGNKe/wgfftPW/dWHztbWC1pOXpNUVmQQQ31kxnR9NWdaLJddEze0q5ndjo9
KVJTRyY/PjY5ZUrW3YfCkT/2L5irZ4n2oLuy8cxx/9vyONhJ4iXKKwXF+nps9qaq7ZJyCuLSiuma
Dbf5Qg6FXhZUNmUBqaUAfnjV5XFEzRJKsKhc9KMfVcshqkuvXbXd5fVthsLnvsLBT18WWq2ECybS
XjEISRunf1kfpoka3jz4rTe/1dk0FC0f4g+9RPVrEcvf5jvu/BdwOFT287CONQhg4a2rj7eiTRmR
mu2FLmZJHCmjA64x6Zr8aGn/IUSWLXFFx1PoXhwCzVWIO8vGi6CpV88g4AgvEzWohvrVyueHPASt
W2R/LOphT5r6yzLZ3qS3uyK1PlS9WlJSgnp+AkvU5d3ZfGGffRuetwLKsRbqoABGPZiPTD0ErAH4
GOquE1zoQktcWAT5vsyKZeSF0n3xUPtFsAbNPrz6C3YMFvRcCIp4ptGuiBOlZGIvbEiOkfOV6MT6
Kf8otrYVvJ9/QC4yMiKp0CImR1B00UvTV1fqinbY1QAdgqYK4vc3IqRLK+OiosIeIlVtERVpmWnS
SYfrJkN0UBfM2DfNuEdPmDvXtUfmZp917ateP6d5vgen2b4LQ0hCZDfqnHiY8HTraGT/RKGNYUa0
mTW3q6H9sUJBEaGIrMyHbs2Pk6X4GixkFRQdpBpptg4aw2V5E4aqizZjGie55tRm/60s7BoopdFo
tL1s2ZVokCnakYI9yiO97rSy7WmGVjiZEu3yRMXMVldUTjaDkxKtVzRUtYmujbLTw2Wk5pr6EOBC
1Sp/mEzVUSfI0Se2yCdFnsKBb6tJKx4zCTxFbV7T2r5ZyQIaEO0zBKv2oY1kuKTHu6EqPA0tixCw
Hq9JlQmAmMHPpU3l4sBIxYMcpzsLwHo003q1XpUsmlELI6iZR+rTXMfXdaWL1i5vmjUtWSamoWn8
2OWsZ3Visjxtuu9ulB1rWVzAOaxfid5Df4gDT5Y4/LUVRYq0xGTncXSbG/MH8atAeZgPg9vtm7sC
vbOSoCWNHYT33/RkkkNbPc/1OQ2RjYgLjMpB9rgTB0HbzvPLBl/EbocFlbUIy5ocJtMFDuor9Y7V
S6CrfNBEY8CbUxREPpnj8FMp1KSJ0XIUtJE7+9Euzp03MSLVmXzUR2pHxtTN5dthO0Q4meRel7q1
lGVfIV9QybtZhb34WGdfLtv4w8V4MsIDqFzUEEDBDSQfzB/69U/S9MRTWcoRPO1fF3fO/nVI5Px7
cliqGpB2igoEzAa8o/MVdwLEXYfICi5+quyUH6zcJqbt+8M9eFovhzm9HOKCkN/6uaKdsbP2ydv4
oLxLBQ1Om2cABEqaSTRbQXcdzshZQDvq9tybEQJaKzOp1HxR5a+Xt27TPc4McMBlh1Y4LEMD2YJ1
+lomhmv349WSRo//zQwXQEpGm0aLgvTYnI80iZ9UNDh0uDYuW3l3j6MTy4DCiKqjr9pS+Fpk2ltE
MTGy4DdZuLg1SMFT29zVUYdmAK1JBDf5u0/HWeOcL7HzMO1bswyWYv26GOTO0vKdXSuiTNg7jOLs
cD4Qx7Udt4XFlF3/d+0DBqq/gS4zZqk2tG5wsAyeVbHXtSoq4on4mo74OmsSusTzvbqsrzlpO5BP
2Y/WAGJoVTT8+O7tyxnmcIqUmZqUhkn8AjJlKGyaIBidZWT4pMTJDFGv23sk5sxxiLXaOaThEnzU
EU/6z7LXIatoI4fxku1VX98NuzgUPKLeHeU3i6aGT6tDcZVnstPr3irA5U18a/owJchMgRn5svtv
f8JfFvh3QCvVhYwewTxQdNSXSCCHujdA3TiSv6qaiJB266yZoHFE84SsazhXvyNTaity2lat7evF
44hXkCrrfqxFzjSvgnO29eFMDZ8MpCgWpsi4S9MM5TWcm0zyoUWuNtl1ZGj/K8pia84tcL6X9ZnR
ZymkjFPrM3R3KJiMvMtbs4UV5xY4d4vs1YrXXmXeHT+RGe1sQ/6kJM3jZTNbp/fcDAdJVWwllUFW
4kt6cW0OuaPqXbAk8SsB3ZUk9R8lu/ch6iWCqHfhL/cBOYjSzV7TkHkpUWxU/ALDodYe3UmZeVeH
LgFvr+6ThsaZm3UOGT25ckU9YSIf4bwxie017lsc5yqDvEeZIutSijTetj0eY/yGCQ5p+OPvHp+Z
iSbl0ozxbAsZno4aDZ48aOe8krX/OXP+9j1/meKLqSXkPYY8mYlfG+lOytTdWH3XckIJSnAznlaX
vWb7452scQdMNf8fa1fWGzfObH+RAIkStbxq7W677TiO4yQvQlbt+65ffw+TTKzQmqbH38UAeRgD
LpNi7VXnLJXZ9n3oL+10J6nx3ZRlsUCJ9xXgSQanYkoYmngjo+GndQqyutwr8vStFJIvl4/yvF7L
bk5TmEEilE2v/P2RqJpSHQwlpq/j2wQYQwrCFONHKiAuSfwCYP/du9vI4/KishuWbjByA2i5C/AP
JnAxpz3974nDz2MBesCgFliJ+JFHYBMZWqOqlq+fF2d1kwWpSuiq5xW4qzJaHZ6olLqr0dqTQE6h
uiIMF9WITL8w5A8xbOJYpodoBKt1GObfqmX1BtMSObBdrww68j/H5L7eqquxbJWahSUkhpqCoH46
my4QZrMjKhQn+bAOHy8/mF2LuZHIfb8sskJD6mE4/iFmeBlnz67t2IjhbEcY63k6qNj8JFnRnJLE
BE1KKgM1Ny2vkmx9e/lQz/OTv58LP/A4A2N5QcnA8s2mB6GnYb6XI+XNYNKH0TR1W22ryu6VXLL1
OIycSA/dy3/AXiSy+Y78CKTZLxMwMQ3Lz2N6LC1yIFH3MdKw1qLBC1iJaMhoXwv/vBuLsy5xlYeF
1eArTt1nA7xrSzrZl08k+IB8atG2cZoVMeyXnC0PDAnfVanm0n7+2hby8bKs58UW7vOx426yvjRq
e22SYP4jfXknad1jWAGvr5NRWppp8mFNwavR1/Q0TPRtmkuTb5Y0wI0f20p/D0D50la7dBaEMM8b
RtxfxTn53uhHOpvtLyevo3AxPoa+FVR+fCfatPxppvk0BHSqOpI5DZkv3wnL4IDQS8lNvzbDxFHT
UrMzpb8lteqrevK2lRvVbQFw5ITSciY0vhrgnm3kypiWz8N7QJiCwGYp3sxFiv27Bm3Jy5/oJ2r+
8z+QgnqVEoUQnm65SORprnSjBO7H6LJOROgCq2+9MbqbqvkUg/h4UXxwXnoZfZMp/uCvhy512f6m
fkju5bfkDEZVMNdpWDlXPyrH+EF+G3+vvgDk4mv7AMrdd/Ino3TkOlBQUr01EJS+Valjldjbys/d
oTqkR+tNjt8MDL7Hy4fbd6LUpFTRLIoskDPDBD/BlqRhwiiqfkbt3McCIwEJ0OKaB3KoRP2lfYG6
YpkAIDMt+Scox+bBW02nkDVPfqW42VVyWt4wTDfsE7yE3m/XWugYHkFSgbUtXpdHbcz7jlqGr93N
ruJa4HnwJG/wza9N7zG0BnqUBJXaXZEGIRZVLVkD0trfGl3ImM1uE9xoGlGnDT9mlgh3dv8On0Tw
2V+i1mAJHkK4mLN2sjp3vZorpLTVkbgDPSbCBYifzcVnKmBQA7DsukY0HuC7T8FA3Bhw1vEMooIm
nvyWLp+iWD2pShaUlYZAXzmCds+eDcyYNNZNtc6fCnwUm5YA5BgZHe0CsFr0ob2q1q7C2XTAme6h
pfmGaMPsxlN1puPa+0kVTbYViUjE903a5gic9wdXrdQPRffr3dHr5LTeFJgpesmr23WJGKhCIU81
ZZOHlI0ta46iaS6DfFVPUwGN7+JHeUGlQ1OVu2YVsVfsBtwm0dH7UBSL8Kh+amR0sJ+q6SvNXVY2
Qdz4ha67AkuxGyZupHCeKozMEBEFCtrFj+gzK/sStqqOsXQM+gdRALA7kvuoG1X+cNA/TcIhBubY
n73BjXzOJ2mzoXWZagJR42QGycZwjACQFvZ/d6WhcqMouE8AJXJ2ceqKhkQKVGw4lUeANR+Um/9g
pvalWYapKqaiyPx+KYgrFBKr2SuN4t57QcVPh9EnpmHyU39aX0IRJiROS6AH7XJVf5391UVHEWRl
TeQCkEy6yU+iNGPXam3E/oxkN5ZfyhGrSkXKWN+wsJK540E9M8iN9sQK92B5vPxg994rUkNLB9aH
jA/J1WHmWY7Acq9BK+Qf5XRjVGeiYMc1f+hMUC7owWVpz6cWEDIZgOpWUbwy2JLM32Y/STN1jSIU
pCtN+l6N5aEY2k9GutYIC6Y32GlXvNZQfsQ9pnrjtAdLSBRI6rrcVL16lTWdF5XL7dpnIAYP1WNE
1LezNPvGWB+J2d0NZiMYRWR/D69Om7+Xrzuoejmv+ZCZWEsckzusYzS2oYH5JqqvM8P4ILcRQPdk
/RzGlsiS7HnIrWiuCGE0c92tamj4rSs7i0c86zE6WeiLYeQMc3uAFlZFYTb72JdOyxRw8/ZSoi1x
1MN49BDJhoXM7D2rAs8O1a+IG5/k6OPlB7GXRRgE/8ksiZf56oQpFZOVM38zoZAT6W/otNpa6qui
5ZM9Z7OVw/k1ZRyHTit6yx9I4pdp48ZFZ1tz7swGtaNeVP7bv8inY3HPPAX2S7HksIuVN3ha56tu
E5Bj71WFzyBfJGG5b7dQsDkgP5bXrBj1S9LG8q2DdsquGqdytiGjqIkqlMe/TnVWAG9MTLQLMOKQ
pdKVbo1nRZ9uu76+In183a+6D4Zqrw2V0Vkwo7So4Zuh6wUGbF9N/lz1T4uzebOGIg/YC4ZbT+rM
XqajVgt3TQVfkx/W0+NUkycd1fDlzpiuzNN6zF3g3o3uDACApvDFELK7Ce/2c3JhRJ/SMSOgFsIE
k+p3jvolekhvY1dWgS1u2joYoc35WjS7u5tkbqVywUM7YSVgqStWbZpdtb5l2x2Sk+kHti6ZRZgg
G2z5E6BNxJHErrcF9LCsWxrVVb6et1RUNWMNGpPZbCGIOAr5WdEDvbr/u6Yn3tXcfTsboVxNb5rU
xSwiCF0s2R60xLayr5ft2747VzVFg2+1NIOyt7V5njkZZqDdRpbPkLs27jy8Yqu2ChVow/MtAeZg
N/K4hxNNkUKTheVV+oEtOmlOkXsMeOrXqpOae9e5LQULw43InW+C0+5qior8AeTzCLP5KkWVVij/
Zha+YnqPWWQXxPRIJKvxnnHTv4TQ7F/u90ki57KIMpJaGlILVZDj4Fk2chYPIAX6UT2Zh8wXhme7
jmRzQu57ThXK9kqBJ8MosVZXe8g/sLAQhT1f8lASYNXSCVDNfuhdvtvdSATUUYpm6gb+4VyKMShr
YUo4aBrmX7QWE7Rhd0pL82PUTl6vGCDgM39YoLFwL8vdTQmNJ8F86bQF6V8ujfk/nuWflHAMJOFm
/b/IwuvBsIJmEr7soTRVnYejZP72Yv9J1t5bResZQyTIBg2ZX55LZxS581IOfQO9dXzK/KtykADw
pRrASABSrZDgbM/abAVyTzUcxmZRNFxk2wEKfHwvpyLt3w2vgSyHyTdQloFyh3skXTFjLEKVJN+4
NU/5sTssp+pmAHqkcpc5VWOzUI6BieVe/4B52BdMIO3Zccs04fstE+0X3o6D/3hQM6LhVq1P1fpG
1U7leHf5RWJ4ZS9O1Z6eCWe3NQryIElC8GFJ6aHL2w/KqiQuCP9Ai6pH6nlcdbunoDu2yHVICk9b
UqdI8mNkvSNWbpvLx3Vc/H6V3GwYDmnXOO0yOKQwnHC27Gymjmx9L/pzkWkuuESa4ja1EmemWOOv
dGc0dJRqinNffNQwh6HGqbuGH+TwOl31U9VYjqyNTtxrGG9mlijGCMD4PazBwkWw3BzJtlXDjevA
R5KtQz8tNpXDINSkIKo/jyFwfmhyow7vtKhzK0D75E393sS0WKvPQLzu3wDC+axlqy0336L63ZzX
NrEmWyWYvU6vB8B81Fbo5Dp6yxVmV9UqmMzw1GP8h9DynBr517BqnTbB/zeUQ7YmmIa4m1flqFTv
y+xtXtyvOmLwRgrGufHKkDhZgYxj1OxkVtxo/a6tAHMe01NRIvihX7Ab563rR0MN7ZXcrmN/VJoG
W1vU77PBBki5YxXt2aLwOGYq+XT4YqWf9PZhSktHSnKnGld7LdpDRjJ/mEBwi2J9N3QO6q12Y0V2
OaN+grp3GM1O1pVXVjoEKSysPnwxsvaYLx1m3dKTlb7H5K43R9pBkiTQBrZeLmNqMZvcUKpQNgZS
VAsIrAxIzVZim2vpTHXihN1neertdK6xhP2pH5Nbs5oQ8ZCHoo/suI+cOe9tub1ZU+Nubm97rbKN
driL0ms97p2Gtl5pDFd63Dl5+l2z6gO7PTm/17GfZxQYukczpNRNe9UVO5qx7N5i34sCbCyzHqee
BFYb2fq0DO91jHS4/RKFLlYjzqSt3s3gCdTl8WOsIyMqQPpyWCUoVm+sn9TI7H1lVr4t0nozEOlN
plWqJ4dYWRvWt1mOmXu5uMJVHowmDjqExLEU4YTEXvP6ipbGdRFRe8w6u+5DJw4/jLTytSy7qerJ
L1LiwOr7ElArSWoeIyPyFpm6mYll/Og2wW/R0A5PEc2PpgOEgta2lsVb+vqs6+s7LCJRKzKdfq1T
UD+LMo89A2NsdJ8rOQ1rkUtqliWB1PQfrBgK3o1AD5AswQCz0BdxKWNaT2lqLojc2JTZfyuFPsea
ZFHb5lCc3cbkXJ2qGqqG4XmMXca0KTn1gZ51W/bjQ/gYe6Jr3D8exbg+YXb0GfPsoNVKV0m15RPQ
lZ7kc+QVjoJN/CM4xMTg5bt5/kYaF5YaVrIkKGiwy6yPU+XVGYL81Z0CFh8WzZFN+1JA2wqZCvYD
xI1k9p62AXgDAzNHqGmwfTUpc1LfRNcpXj2GMhb5s4j1TXRSzje1+lgprVyE/jyqJ31+gKt2MpCd
9K8LzDYn4zRhjRcEo0OMmgaKr4i00SNitfoxeMFr2Su9gq2JpTCqrj5jnVVr0ktlXryu9Lqr4k/C
+MYN0YwuGRqkoQsIaqbsu0Sv1mQWxbWCI6lcBUOmybSOOo5kHcrjdNMAnke//nWBL+gNiaRxwZ8R
K2aR9wj+NDSjdAsNttjFvtjgR/DNTo6h8MmtXLxItweEblA7KTiRhQH2Xgi6+Yx8D4Qqsdw1Bf4K
s8sBmaagLvO6asnm63GqHqEH3xe/TiqD/eZ3Hh9dsxqC3IPaRmTKnmPHMeuJKF41MX+JGXTuS8Ij
yEkZ1yDzCibQ6uQ2+FcepRtYNM88lX56r3/8ik3Oo/lhfIvFWCu1x7Ok29WtaCnkZ37yrICKvAXR
G8iZn8FmGygSZX03IhvMnSQ5okLkth9bF71vzNOyFxZOQFnR8K1Dew6M713j5otjBC9JVXcTRotQ
qjHX8gy1IB4tZSxBxudH+SnPP1gpiEVaBbBw7+ZSxf8snLmV/cuhubpr/SyMZGEc0ASDAmeTrGUi
k7ZgpndM9cGlNbkxw+ouMc3IXfUCeDMaaL8BimInSXmQiPaepIsfF0BMABpLqi23CDpcLZ8PBRY0
yjb3V9P0Ok2t7bxtziEgXJy+r0EYXtYIrbLQrahZOssMyqh4Ne+HrMM2FwJeh85J6hUToU6ctS6x
ZD+KIqxmm7J3+ci7pTo03LCGDBp3rLJwvhuDPJo1TcgjGUhoqPtDYB47cDkBIRRdGydxk94mX4SF
CPao+ae2Ecun5VqaKcOEj/Ca8GSvSbSVxSvYNKOPXqPGOgEE0tFPy6f8Q++2WEME6B5WrPoFJ5ZA
PIm6h+igeybLVNHGx+2yXQa+4BKqBISPTeiHauZlyeQapmW/5hNuZHAmS5GXsDbQIPZLrXlD5Pw8
K/XNvE4PRjewPOe+BaDYQuIv8RK/RZ39dinlkyKt2LHtEsXVNdFe6a5Jg1GjKnjeddCRcHpkZKQr
G4WyQogeWPSb7LGlneHUY7SmdAHuiHoevWMDIYzAbQ7ZSLF0K4b92NPn7d/BBcF5Vatq1KWYu00e
inlxUd5DNj27oxW7go+w+6BROVTBjWVg24J7ZLlZzL2B0sI/veQr/Zr1kpXzC6rNe94YVDps1gUj
PSpP3kOppNICFSh/tE6ji6Ws2k59y2nXc3VsT8DzFRiJ3Uf8JI/n7knapWyKCNeIVMwfyfpOBifS
5fsTieCubzCsoQT+Mhq5yPa6rrLD7v6yhN2eDxaG4NtNg7BI8O9QelnldiwQXvjrrRbInxVAdqHA
cU8DACFfvSDo3KvQbeU9U0tamYuBEUOkqi7Q6XRgxo0WQMLIB93PT4mfi4Dxdi9xc0IuWYhVlG5I
gp7rXCQ/SIcJOkKK4PI17kW321M9SxAULbOKsgCp2T3trkpyF4tQaHeTu60MznwkKHFUwMdiumQG
6vWv2NYIpltxVXM3wcJ8BIpu2EUBqRHn/1ZsckRVK6OJAgT37qY5q2+7r4uvePJB+iaCPdj/QH+E
8dMR7ZSHWoR/fCqFtmRMXq2IqAr2v8+TCE6RVqnPyYRH4MfNbV++7wCUo95efgK7moR+kI65QUyY
YDD/b00CY15XmxUmWRjGMlo0nvLYXyUO+YqhfLt9WERjQXtnwsgTGjIYCcboBae5RqmVk5loRWBG
AF3Um+JNV1vfYoC0O4KT7VnxrSROZ6UBXmKpkVX9SkrXq18TQbDiwmRm/xY3p+Ju0RrYoLq5gqHD
AEokaoEIK5FWWQ6RfOKv59gzvcvHE90jp7s9lg4S3UT+1Ec3uf6pKh6sQbB6tedxtxfIqe6wRGM0
z6jz1avmpVHi14VxkgakMTR/hcvYiuKd+zApgExFS2nVgOVXfQon0RzEnrpuJXC2wUiqYi3nliH/
Sre6M50jTCE71dfOTTsQm8YnyyUiWC92QXxg/Ecm0NpY82BT8Gn7SgU9JXQrtXrPwjh6eRVnP/TI
sCspE7yHXUO7FcYZi2lZerRc8dw3VTREhLIPwh/h5vquqd10kHgUWl1C4zdhPUBWkvzPU8G7qvzU
IOPZzgDcVVMFCBj/nC11pf9QIdzLMbZn40yU1Rp0iXVMPC8sx2CN69YIGJ36bwOSe93HX/GgONLY
S5W3sjmj1dNRMZKIhH5WfkM1tH1o5puu9QbDb8KziK9714ZsrpX9fPM+lVU38tWADamTa6u4o921
cMxuV+02IjgzBW7zJavrOvQVAIhnsu4Q0erfbsV6e2WcmVrWUAPwKB4HY6NMDtKKLyU5mIkBKJrb
2uYhPimlAP9i3+BvzsUZrFYpaKmSn0JRqQaHM+h2QJw8Xel2aI93ywGR22WDL1Q5zoKZNKdD2LxS
5QTvkJ82jOW6m5qstBDdYOYlxsLeUtqldQcsaJsYuSPlAZkEJ9zVu03DlnsrtQmMsDxOo6DNgdd3
6vPiblFAFzMcwuY2Eia2ezH9tj/MvRsLCaVM+1aCB3Un56wihreto3pfH41DjBTMvGf9aYDKOhSx
kB9eJe69qGC4/1GxW4G1A0RDSK//VsFWlk11lfCOivRk2GxMpQkkNPBO1fFFQyq7h36Sx9dq+qUL
9bU0JdjtzWjTn2VFcUl0xwfC87FoD5E5QDK4W54VpS7CFLecJSAZld7I422uAmdiwiCzaNP4OdYJ
1l+2wjitBI2AUZVWXQXxEcmGm98md/pRKsDOxoZhMAvjGkcJdc93l1Vzx8gxLFYZC/AEC67PYtqw
i5RqIWUw698WMtlFLxot3L1FhWAeDXhC5Bn0gyXFFuaQMYGshp81s7HDKPEm9FsiGtl0PFw+DtMz
LmyhMk6BWXPAzBK+4qPLetSkAMoM1NSanEaqgBPVVaY7Sup9qWFE4bK43dvbiOM+Wry0czcocHmy
Fr5dkuxmTBfBis/e0uVfR+LUDHtiU5dochQoen/Uc82VSWs35DvRvhgglenPmRzoJDxePtmOEcUk
OzGA1ksYVj/nX6sUyzdJU5eB3Pp9pzhm9JbSNiDqV6OQ3WbtbD1MBHHgjk//SyZnREkdx1Y1NmVg
de17KS3OciIfalMT5I27H21zNE6tjTVDFg5stADTzI9pMgJhT0i0KDoK9zCWqi7mKteRfyjXynol
JY+maAtAdAzuXSTWaBZNiBUHOg6FP67pm0zCRtblZ7CrTwT1CEyUooTKt7ow2NJWdJ0xLzElDyZa
MlVWHrIZ4wyTJtClvRYAhQTZgCFS8fK4A4VjHkklMC+DtbnD2WxDVvwwi7y4Rb+rBzwYaAWiPLIB
Cecl822Ua15bAhHWeDvQSBAkse/zzI6oOsVGFSbbsPf/t2/rCsUoUs2SfC1/lCXJbXOMnyePhB7g
EA60ndzL97w3NIzDPwnkHgxKMktMJ0yeSyhV/5qIzI/E0bzsZLLuVnaU3Rd1BvZi0L8kc9e+NH3X
An2yCIaiRn9/reXTTCTXkvO3NEy/Dm39MS4Uv5FR3l3VrPWXggaxOflKlP8IS5G72AsrKKBfsM1G
YXxMvj46d1UZT2sPXBa/PQKejdsS1cqD4Op3MrS/BDJF26QSEsBzpqkH5MwrRlREsjiz2sUr5hcj
yPqnsMOa5WwfVdws38uqKVtHogS7VxoC/r/PVeZNPiCPRwnuP4/e7JqJJ1F8QdFUMP03xKhQSOMH
0qIhnyWODBXG3IXASuxavY0krlQQ9RGKshasXha9o+X3QuQc9p/fRgA3YpAD+b6YJiSWQPpYfSA4
BVKFAv2ECSLje+ILo+idqHb7lX5ma5vXl7e1mUypIf1+EcmpcMIDGLHQlNIP4iR939Bszse9dq0D
8WPaY4aoQxsMbajVa656dNgZN3UKFGpXCsGUO4+uOJ7eD2U2srnXD4ipRV0HyB7Jj3i4z+mntidO
ap1KMJYCH3QmnW3M7y7r964r3gjlo4qwonI3ohRYdndSCOTrNHYS8+NlIcJnwzmMMcosWQe/+P9b
UemvR8N5i2lJtEGrcJGsM1GQM+qafn6lnoru/IJlyv0bVHXkt6aOmJo7G5UjuZ5K+CbllsGngFYQ
PStoxQgYxsFVvEy+NvN3r7ZgT4K5YyqxSnLCMsz/Ppu1b1eeRHHGUp6VWZ9X3Ci23RHaYvugcAVP
ZN9I/hHBg4KGQyOpUmMUAbkb3Y4EhXk1xthnXiOsI00YWHUyAIVGfubKj6KZmn95n0/CObtZDcOU
dyaKIuwqn+a0Xmhkdt0cfZLGGdFiUhMZ7ZnXbDvs3yqKEBpcHBtu+NvLZathAKEFTC9FvTyg4T95
1doPdpcbn0MzI4HgI+6f7EkcZ02m1RoqBVSY/29O9UkUp3ZETTOrGUMsvAMRacCoQL0c2/CHSkUg
NLv6rbMRCYRd2CBlLmrjgqZu0jrSxWUgRYVtDTcJOrbjq8zwRgjnd6gypLkc0iJoQbYyTpLbK+FZ
VkVsDvsPfSOHew/6oiR9XiLCSo/D8Jb6rCY1OjQ6qw6QurJXOnBs0hs6y1meYcoUVp/WS4n+WZR/
Zxu/2RVbYpLl72xbK8cw7itmeZCXPAnklKuXyzLJy64KdMyMh4OFFW9Rx2k3KDHR5Pw5hfcMqWVM
lc4aC9Q1GHxVOmN3snKiYFhuFh+E2GdUpTWRSPaan2VcGP8yUYRCJYxv5ppt2E86TfAIFRv/Am/c
Vw/jYx5imYgRAZDH4k39vju2gcg2iiRzKh0pkwwOuw6ljiazNWADKPJnorSeST6v+SLyAntXqyCt
1DVZN/RngB0pJj/I0hQxuCT+qmKOXmvHyPN8Ubd173hbgdzxLMSXqyppURAvjaPRxWtjYnfJZHfW
Z1A9OgIDuTMURLfieKu1jlli9CpAOkA7jFXC5Sevmd6+sCq8Z/4VQPJpwNvRTSyg/W27klXHckFh
geeYVnZJj0YeyJUMVilBl3dPDmqkqE6oqHRjJvNvOZo0t2Axn/AwU5I6UTS6RQMQ/6brEwcYXqLC
4t4GKtAgn+RxoU8Sj4WWA93Fd7UzRXF9eZ9YjwxOoIpsMN57uluAJ2J2rCC8Eq9J7lpRolAFNVSK
yQo+CZd6a+3WXivxSlk5ovB+zcWrmIuXAC91+c3sxV5bYZxrCE0rlFLdLAAIsh4maQ5Uvf98WcRe
0wuV0qcDce9EWjqpKEKMvMggflCop7qxz7AEDMl72Z7intptBXJqR6xVXeoIFaShWh256xdHH8cf
/RAd6n6q7V5tau/yGUUSuScakkof1RUznrWW2VZxoOGXRPsaNpVLpa+XRbHb4o319nDc66xHDRqO
7TZMeJFAU8a3WZpify0WVGqFz5CLyqe47hNc49N2QeX8glJiODzCxf39d4iKHyUYUXtGT5tG2RqG
A2JkRvPV2b+7sZgu15COhzYDihR3Y/cCSqI8CeW8+WSuS9uH6NiPkIMNot/zAdbPaXaRLxCdkDmn
TaQXRmmexQDxC0y9scfmprFekwdvj8Ppcj8WeVykuMNXDVfsOZutNE6rw5Fi1qHWJb9YwD2nuqWc
MoAo1NQqt+sfX1CuEUnk1LolBSbkDaSk2EQybOJsPtgciJ33v9itp+fBKTUtRro2De4ztewBSASF
R0xvPhgPv+EcXiBSdEROubV2qdukRfL2mk+4+yIJweI4sI8xp81peKnLWb8wvO/KAiGMBHKyOLEv
G6vdCjcm3/+RwVcnWxOl9Zhm0U8Y6bDB5B4DEqsCtscd2howVoL6LCrs7VrjjVCm9xtVozGga+IE
RRNZPmVz5IVkQC/tNCafZFHf7Cd0yjNzvJHFvuhGVjaE8ZjNeYTVHaxL2N2norHBx0zed5+wWPCg
g2XTgRNyDd0pPrbg2FweQ9meHrNHwU3vRkmbP4SzL0TtgFPY/ixv18c5DhblmFsnBoP4q02fWaeu
Pya61wbD4bLsXZe0Ec0ZnoX2VJNJJ/lqFt/KVnaaFITUMhU8JtFn5SxOG67aiiomqjZp+TYl5WQ3
Sfe+NpvmRprVexPLzyKyQKZvl74uZ3LSaZkNwsYQUus8gslc0jWsRR3qZnBS4D01loAQWXSTnMlJ
ZTCyrRKSP0kuj/kYO5MqnVuD+Jc/mEDzFc7MtHG9DAZiPx/YMZ7Z4CLp98sSRBfH2RZ5iYaFrIhS
QgskGndTYjlaad62jS8NjxOIJy+L249Wnp4gjx5Vo5UoV6wqq+eefhru5kNbnQyE6GggrG7pCAMW
pk7PXwbVMINjmGhScl8qVJu0Kgbw1EyOFii+5lVnHcEKPaEmC3kik7b/xUw2qUkV6xlrTFn0XVm1
rKld+hGQCDoh+8Nuz4rB3v4jgnvrMkZBwaRlhGxasj5unCvb7RNFQ//iGJ6kcfenTcnal6QFOB7g
vghoiRXQEjMuztZrgb4AcJ/44VVv5Ekk9+rLeC2sMFYiUGslh9g8pW7hWHDmqoMOdwmr4l0WKPpm
nA60wLEEOBOGHQBhb2fdG4h2/ycJ/Lhd0adzrMlFFCTknTq+b/Tj5d//L2r158p4iJkOS6tLTmCP
eDBODf0xERjnvvF7Esa5Us2Qolm3ZslHCmwv4Y+1Rfsdy5H/45k4RxkSyQI0Amz6cjd4qj/ergBQ
cRLA6lZuPTsi5yi8Q/ZMNhECqyZq44I5DhbT/dpyZ+VJ9UWYtEJp7JI30qa8zWqJoCT6mmaD6Itx
JgO8tnqYpyjfYQLzAOTpAMxkNxqtX+Wunh4GZyuydMz0taO4wfE0Zox25BXET3Rj+yhnGmZNTedU
XwCQF3qa/KErbttJFvko0W1x9kChcdwtA0JFtg3GyKwBTjleRdcsxQUXgoE5w4GeX+mp/tyezq0T
dEZbrJUCXPP1nhHUlVh5ZWBqfWsvLjYYhGoseoI84VS6dt1cFyiSa0GMxtphPmAx8UdGcMwK8npR
D0XkuXTOcKSVRhYq9WUw6X88VwQU8OAlOwyCr6hz5kPJzTQdZezq9/RHWOs3OoYVMkt7FFip3fhC
JSq1WIkVY1B/67FUlD1JFIweYjWoAwqA+Zmxg2Nnlg0Vsw1PUYSx75EBugV8ePAyaTwpkyY3ldGA
9RglwCObiV9dybSB+YN65xi+sYDf+/8glPt0yVil2Ps0WfqElf4UEANsHTtSrhkypel3JqBGa1FB
efcTbk7K3W2YtFZemqvkt+Vd0eGklidLmsA3M9v3LEDcCOHMvi4b87J2+IBJpdvlUttlODgzOs1G
LrJe7FddEsXOu7H5RrZEBXByQl8tz4ZxI40iOqF9ld4chjP061wOTa2HIZvMGTzq/+bgmZ3ZqyNb
3GfbV+mNQM7k9/0SAxkxLAPaabOXkqUG/xkNjcGOgHB2PVQ9UIVmMmGnlsQfq6xNjiQfV/yYiLaG
d1OZzZ/C+QZS5oZaEIyXhAow8aWgiRdbM89NqdiScm8W7wSaL5LHuQkAmtApnRGm9v7yc42ILO9Y
wUS3CytQHGDeOZY7lo7ZeC8AMNy3O3+sAD/pr5FxSpIQQWsSYyVxAQLJ76IXOGacdHkB+ong9fLM
MqNRE4wNYEiokbsbfaZBLk/e5TsVieCsTCVJlZSGsDJtYtpZmNjYib0s4We+d0EH+WF+xHjDUEsY
tddI4lUT9YahvCYVCJJJDGbMSuobDyoEMLlefzTD40zUR7UH7bqhBTRvPDL31yWAdKqyOOnx6I9j
VTuDuZ5CXUntbpyumz56U8iaV05AfiZDFzs0rK+Xdjx0suISs30Ixxo4ejQFbYrayAHWmh8G06R2
RrXRXxmMIAFr1jTbwBWwi7i5itANCZX1PZ1KW8pGA1jA4GyIrB8mnV1pBtpf0VKnq1JwYdUfJTqe
60Q+9iv9JFfhMVvRbwc8nJOby/UILLp8DnU76QbZDiXpVEjSu6pdJHsp5P7Q6fVRX5BVppPXggZF
GaN3sYlicba2NnhXfuhZ7luJdUvyTJDF7Jt7lteig4gmN6dQ8QIq6baFJbZCdBbIF133ekO0Z7Wv
tX+E8KlY1sYTBUReBAzEq6m7GRvZjnAyubldl+sFIIWX39v+i34Sx5U4sziec0Bmhz6OBsqnK0W/
/98EcCrTkTYZJpNEQZUsNgjkQlNk59hveK4xT0fgvPCwxsQsR0jQguTQrCe2fvc/p+MgHvr9DCi7
0o2XVDKlDNecXVnT2VFy0+Ngl+9M8NAo+/lGgrREKaUWheWOAAE5H8AMZoPq6bIQjbm+S/fG+eIy
U+gijWhPq7OReSRfZLtfyscWCuTWIZD1k3W6TkLVsaIpcfNsfFs1KUgGc3IXdYhB+ln7pBRtZ5ek
PqpJEqDX3VxZs3JtFIjNKfmQwNG1jTs3djuDZ1dCRy6f7wpreaxD/Typ0ccxaipnkEHkJC+AzqnH
ADiZo9esP8q++K4ozbchzD+pUnRfd/RzBBS5qexVe6n1b2TMFp825aHVhVwQ+y0bjeg6GEwNFdsz
f38Bq6k1NVFRJvsLvjlN71k4CQIKIbjP7lwt2UjkogNzVcokAUHV7wrJemX+H2nX0Ry3zmx/EasY
QXLLODOKlmQ5bFgOMnPO/PXvQL6+omB8A129hVeqcg+IRuc+51I7RRfiTj0/BttJYsxY1tRAqleQ
2b+nN0T/s7+U7EUYW0/tpGQZMhthgDq2BzNKPvR59x39MCWo5eUK5OOnsTWXIB3UTPCIVK4l3Ylm
TFs5S/CBZYvMBwTuWeYMqjMdAT4Wlm4aRgfrIX9qP07Pc5ua2+WYWKKAaIXfXZceRdrJroQLgjRF
Pvc1GGNYFFoa20adonLYHetTdByD5lo/vIGGnGsUd4dnjGIJxys12ztnmbkpyk4YYxG1aKnXimDp
KyaTYwKvD6S5vgTEx6QVhEdcy7iTxFhGo8lME9QjVVhu5vVQmaHeSDc1UZ7O20bRG3kmuNpZYHve
tBl9oDi0ytviaICUI4iQT075Pd3EfUP+KjoYY3Awv5ZLKqgKwyRWAwk2fwR722TInTsWrfxda6vh
QNLWB8CadtlEIIgex0j6Xhh6cZ1M61W2jQkWulAdPP8luPHB7oMzZgmLpXMF0q0yLJagM5F8Zt/P
C/gfho8osoY1XUAqMVc611apzJjaCOYTYkUnP6VX2E16w8wl/xO/CGL8XbpsmIekNDrtdoyXo9Rd
60TQdvsffuNFBnONGxxfW2uokfWFN3jklH2mRbLcBeb15nenxBfiafFNyotE9oIyq5k1s0zD/tek
eMBarhQPgfv0Rf2qhlrhdtYRaDdqWF2SE/4S2H6zOs0hPmLr7l6LfCNsPesmudPRBHX0ewD3p2C4
6Dz9BuXL41uA0blr0lhm+vfGGQekdGqdZksOnMAiG/yyn67jZPC1Yr7O9eS+x+BsWBvgL1HHu7bv
A0tuvuky7GSXP+qT4vYgyWmV9SjQQ667MLAaoQONyILPf+3y1bYy6rXdqhDYCqs3xkCOrvIPSav5
UjWDwXHzhhab4zows5FF+VujYZojiz406eSDxePjkKumX5XNpzxuEmxGC/GeucuVGOXTFdmmL5Jd
1l+LcqzHDDad8nCBlOghO8YH7SBFrgUWY8UfO/8NDTZ67r981otUNpHHun6ZE4pcg50+Z+oIwCk3
31rTo26d9ILe31W5ZY6lg5VKtEioccOHnXDmUvSFVHXWUJCEpP8GCvufypQE7dwXPvj0JH9OS8Ut
QD7qGTr5bGG4XoL6j+kMvPVcXZy1VaagV+bOKaxZ9SZtTLCSmnxuynYBa2h2QP52mKvuc6tvx22V
P2d9f6AZaLoa68cmLT6oZZ57ViI5I4C/gVVujRdKb3yvZwrGCZ4UU88+yaVq+MaId1XPvciiiD4/
EzKMXY6FiQUgPv99f4bv9XZfmwkaEqXV47qigEHpJRqpqoduNApGqvJoh+AyF8L4cOOGnTwmbtBj
Mucgg6SbyRfpemVZV7V5RzrR9j0vFtIwlQ40WlDmgVXn9ctulRHZXBknIbkaH/NDe2X68dH6YaBP
EnuibWse8wQQb1+kMW6mXTDsNZtRHMonIzBlpxodDXxl5HYL5WC+LL31QnNLL76xL8HUAJbXNCDv
GHTe/wTGC2V2q46Tguyl0p+WBfhSOZiS5kBeRb6bd4EWJTykyG0mNk9ef9lMa/JotmhD7WidKAri
GPZh5nUXxQXQ8ydH9daDfKeJWq8cqwBYTAvUOiDYtVW2wzCpdr3EM+AQpaKrnWnFXnlTIk8tpLCW
QWuR1IufE+WzZpWH815C4+jSK9HMc5QNralsbQHGX1XIoZZEj8ja/FrNDkaOuqY235dSfZ+WxX2l
lU+xHX+ScuNq7CwZ7kNRAfpQhMAjDGFQA3vQbjQQOBhd/AsD9z8aw/pu9GVQx+YFFuk9JSvWIJOU
JiCtdjcQ/ZuZDWDAs+6XRArPH4znlAkgN3RNNwE7is3E11c52lY8VhPAeycsjEyqUz/GB+UwXOgP
8RGED750qoPy3vrvmvpKKvNYIrCgWWZu5GFd37YIWwbysxgL1PEGR3A+qvOMG3sliXkTTWKWiSz1
RWjckzDFUlH/FRBskTe5cmC41QfDVU6yV5xEmymcqBMw8YCvJeATAxcuIzezpUoCY2IRVsMJ0Y1d
dyBBTb33nE4DYAr4exSVPLdBdvkKKjmVim528TweaT1i4dnXHRv/oocJqNokaEL9ru5dYUbLP96L
YOY9gEpwnroRxTADzK6UxwAVIPW2S5xuAOxN52++rW7OfC8e9eZkJgRdTQ0ZA7iaLZ1RnXI2qnlO
NiMYLc0do++23Ql0hnu2nQTm6iTdikEkjmy97AKToqUo4EcCDcx77m4nhongq76Mwai95GHnrb8i
DEHrfnMcw/rJLh1kRZ8jIKhHjn3q7t63JPLqKzKx+AjQiqroSR5OwXC5wX7XV0hzQY003L2hG8dJ
VogGX4HRfAr6+RyA7NR0RZoLAGAD+bQ7ecpl/3E4lMfiUHwQ7ddxr24niHFMLdCgTHi+PNwUxbXb
PFT1u8wS1eo57g8EfQS6Bxdom+yAQq6ow9bJGj5eAZzzorgp5MRH9fbYR8ongZZw4sBXspiHptjb
sChSQgABPPvxRf61dAdnDTS/+toLnBzPvdIdUkOn2cZf623LMunLhvFbFNQpfX0eUvSqN2gD7/Mh
mbEoT5cCjizmfaHDmkYtFnogZwCRZPy1wjRJhgmq2ZO9PIjvzS+Rm11uwjkPevusL9gLZl5chN2X
uO/j8rkyiKTYw4gJ6oNYxQJOfVg8KbfnL493UAx3Uh4wisPDxitZtdjGaHV44cRfjemyGCOnG0e3
jNRf5yXRX86cDOyxcAOIyrDixnpxs49yaR0HM7DXGt60Krytsa61IsOs/GIrjrE2D2oOYJZ3iAV8
HMje0fL7C+9FLkhSt4BFDsrCuB2bZXGxP4LTSn5G1KtCJSBBKhIBPiz3rDuhTPaADdSit4cewx1j
5XRzc6rN2ZlzhH+VfUjjzS+3QeBnOT4H7Bov56RmZ2e/Bn22yiZGrSoHQagb1/KNgVKnwO3w0rBX
Uqg67aSUAE4a8/qZR2H1axDn4gmOQfctdu3FFe/D0Gf2l87sDsU8w0bBQDCmPzGvu22OqV3L6nol
m40/abVT14N/XlV4ExmvTsc8PkuTVHNqgci9BFE4h9tBLb91/oLq2HrIlW/npXFenqnKmIyknAl/
w15omTRGugUs+AajoFZzl5okqKzF0ZvDeUG8jwiWRlWlOPoKOE9e39nSRCUSzxmxQvp5VBFUVj80
+36ILiNSCERxfBtCSZgSrBljbJx9423R9RFanmZQNz+k6rNk3y6ipi2v1PRKBqOCLUZ0cm1SkxAx
eVuAtCU/5CfJJZfUqnTO5NOIMrkyHs5/RdHRGFW0QKiwrEQBggfIaWbbUTZEsEoueGDcu9p9QEYD
pzpV0yLF1oJ80st7M7uJpA/t9qgQAQAZD6fHVC3QRFFwc4BhMcFVthpN06P7jdrNBmrU+U79+hdF
6tsAwXgfElmHYkIZsVXNUjrlGRnAcQ+CAgOMnlqQuGvr1C71r05+RNkqA206ml2YYzh/gbw0El/2
RTATppiSWRuxhVVIygHTmgGoBJEV5BeZt0Cat7irt0yX62EWjqdyAiRMZWADDczJCkAimY8tp0Zl
K6DcRVuzAST0dviDt/6GFipPg3ayWBYLvZ7ASK/glIM3edMEYkiwm69YSNYONCyLko9rIHtlkK1C
GjeeC9Kw3GpQWlFFYY+5dVOaWnmJdUlsrZfJD5LdCa6QXhHrD3YS2MNFpTQhqYOB5tCBiaHrRdLo
te6cnbpIM144zgMDTRKXZj4UuL7ZjnY4hLGn/3+PR3/QTmBDmtYYIjAzv6f9zWsImfuPyfiFXO5X
q0jBCWGq7hYARttdPoFXU3eegZrvmlCEK8yNHpAXqyBiAtLBX8xbW7RVCuUUhtEZLq3yUxWgG4Ex
2MiRjUcxLw7Xn4MxyDYp+iwWmJh3B6oaK0Jg+JutZr5+4Tl4A/AZtcx/qSbwTFFMse2/t5fyti7y
TgcfnnW1eL2jHPQv5Un9JfvKwfbVmzUoVPRBEt/2tFEUt3CSBlPbyWZdIjpCNoJp3GTiFEfKkpyf
sIzmgCUZhT+/ckWQCnxbCqIfFHVM7e/RbWKuUYrqGAZ0VHdFwqy7sRz2gIRGhm5ijHPDelNtImMR
LlXxbCllSwNgKOAjTHYpLY3NkRAN68P/venAi9D2ohhnrGPTvI/o7nymJ+5W1W42BKS6JaLJAa6e
GoaC9hk46QhQC1+/+2cyk6yBIBuLYpQy4A8KwRuGX3lGjaDkh0Yi/D6aDq9lVb2cVTAxVJYV5qij
mn56nKEnoMEVsmlzX/xeGvMCSZNl9QZMwLAAsWe5Pe+jmR8p3IEue8A9nQRPgeeCdvJYEDQdxJ5F
AQbi0FLBZzyTY71JPwVOiPfaCEgcAF+Enci/IMHW1YjXFCiRgXolY4fAlL34BMa8FMXMygdErrie
yDXVe5HMA9cHvawMC1ibs2s6IEeuroZDC2x2FD+wKJkHhavmghSWG2cTzcRaM9638RdsV6X2smmq
gAYwgBOLQA3M1n0YSIghAGsSoXo63oi5W/6HwrxIpRe8c4HVMNTtOPwD8ACTTYOW028M0zcYbZ4x
gclGfcxEqfav6kdeSUpsW9iipw73P9IHcx/eThbj3KOmxrxpgwEBPYzCZ+BZybcml5LqWgf1UMUH
gZ7yIsH94Rirsm0TVCYFJFppJbqvS+3kD3Xen+Ix+xE1zSVI4z4kcvKp7sonHcOSF1sp9febEdcu
4JC+6EW2Oumk/SqTHqYvTeJQ8AO5j3X3RZi7NgysHCQYOwMKEN0aBEO7s94S54v/xr1B7sPdyaOZ
yU63UgmkHkCpore9w8aSb/7BuhCXL0QHZJ4tcu6+B/g9pQNXPBPY0iZY689/RNEl07/vzlSnSS6n
Goag4ly7ymvMn6o/ter7gmm3ThchQYjOw/iOxoqzstLlLDTHPpST8j5Ook/nz8M3dbtLYjzGHG9y
3Gi4JPDXVRcd0qXCA1cnRnUx3tqWwRvCRMGx2DESqTeg/d0/VuBmOVIwqt/rq3VwekOKRo/Ahoq7
h8lugxjGlmpdBM66qm3Hp7YehtDWUhBnZn2or1PvErUcD2M7TV4GmwH69652l9YEMfxmX2zYWzCm
+mKSZh9kz5YDKKhA7nPFGVKUUQXXIbBaNmO1lBxD+Bh0eR9aC28/j4axf+wxu2GSGd2omw0APgB/
Q/mFrBJjdxSPzHQ14wKgRQAjE0aUoiMyZqjGkM7YUY17T1LJq37sT8jYIOweNrYtzVJQqY9tdDmm
t0T9IbgzgVezGbNTt1XbWZLyvCv6B/NpIuC7egtvikiZGQPURnI29hOAUTrJGDzDGoPU2m7bOPOa
MjvaGUYm1TiYrSYUnJJvzXUdVX2klDq78gJwlDitJzAQq6DKA1XxZB+GqQsw9u+aRLooM/KoRkWN
QNNovUav3BSQxk5mjaWDMTrRLBT/M/z7a9jdGHPAeri8YV6IhtUImD7aiVMBYb8bob+1m4M9XOkC
Gmd3JoAfRE3FZziTv23Ki3ymVqGMMim0Gt2T8UQH8JZ7TfMXrELnmAx7Xqpt1hvwxwV0BTsQTnpy
DdqLcMZIaKpEUqtFgJCstmPmFsDMolm0AcoPDfUXKVQhdq4uB3jaGlUU1CDUT/+gUv+mn637K/Ug
/KRcuwDgKFDromSnsNO/atxasbIB14nusj+zZ4F8XvrR+bOnXyanHIua71Fp4MPZaMUhtWanKGUK
bKnmEwpO5FFLP6b5r1yvvHmt3DktHDmHUUx61yChoZduWQCKKU8E/pfrC19+AusLzVKKN3VusBOl
l35vb4GSaoJjck0gqChUi4AChrBABFlWoRGfYpW3SC8ji5KXNKko9uWl7mCV+VcGE0WMtmynkYWR
8y72ftcn9PRAF70nB/UJGkrEbmuG4rlBbmGd0C6SjDKojQL3ay0F+mpvReDroWnT4EWh8tD8IGF3
S60AuhQEw83tEZNVb9jT4X7YnWjGkfWJYRPKtx5EX2es04PbwjNjlNVnTw0wT+o2rrgSxP3QGF+U
8UoUGGHG/A9VpAxpA3Bne1OwKPVtme2jhJhtqAVawy2SkJ0kJvjUlHHsdAmxwX8vkvAegQndUXWM
KuL1M07aMBpDknOgO4xK5UmD7srZl3c89b0IxkdjYkKeQS0O9r8bym29DW7qR95vGDPg9L5hjYNn
zvYSmZuq5g14Cyv2Rmgybx62g1x+Q1TtU/a2GRPH3wQn5H1EzOxRzGod+FFsh6lSqlk1G4RVv8kH
5RFhHAggUiBIvZ18kOeGd0JZLL7B2nKtKjQsOaDnMW9OojrYn1f9DfgccepgDtIMVRS6gJZ1ij/n
NyIkHPoRWTe8l8+4YVuetS6Pceh6br4pCHqsUr7ogIY3bEBFMMuT4CPznvxeHr30nU9sFkyaKRXK
JZUpr04rG+6ok5Namm6RA6ULEwjWMBzbsrxvtf4aWAJ+rCwPa2o/lFX7MbHWLRT8Il5Ytv9FjP1L
qqZb1jHGGttVjGF16JkSY3pFOeU/YfS8QlgRFujZc06x+wSVHkXmjBHKsATwxNjf1JnQL/MC6v2Z
GHsg2cuyRG1Ptxv0k3G579+JIEp49nQvirELqBL387Yi3xoNybGqL1hVcZQmc2p7E+iO6Kkw9sDC
4kQu2TiUUV2V6mVPPi365lRbOGAIQarDaPwpUA2eBdqfjbHgI6kzaUtwNum59ByfcncMzDCGWkie
8NJET4MJAYD4jsS1AlzeFKTJlQ5qWvhEhOM57GzqAmEA0bDUvgWyX2AE2MVSAOpFc0QLxPoVrTNp
y23mRR5azJu7+TK2mDDbHz29jQNH8PzYVSF0w6KWbDg1bXKDmzrQ2k9gX0XeAf8flvOjqBUkeH7P
Owe754cm6WLNFg6LVdkZ005F/yRQG8Hre4Yn3Ulopk1P0/Kf8sx/LNKKZNHT7mSt66T0ff4uZhHe
dqG5ew4sJQG2uMd+XIcMdJ9YkStUzMGl1mMeg61IU1VvxKreoJZfM2wLO5YOZkbBdxWpCmNqQGti
WnGMm5ND4FZsLn0YNlQlBfG307lv2PwVfV3G5MRV1ZKekkP97t299GPf0DIRGJvnFezdTaZaXSQd
0BDf10sXSWOMTS4pm1HJ+Jbv6dxznxzaFbKpYG8AaA+vlVTT8rItDOzj93rQS0DanUQwhdxc28La
DAJgDRQxLD+nVtTmqOY4zx+Ivd/I6G/k8+HMXptIBi0sxmGBEI2u1weqpSZeppwuihr6z6Wu/CrR
fCItj3KnnpZ+QImnuEzJmGHKUBEt8nGLjnvpjHdv1KWPLYVq5foPKFijARSsDjHEsgEUbLsSR+Nc
57Q7MfP2cqVsKPAkwKb6uyQP6iVYFAG6Pde/70Qwj41I9j+9LT2f3Tq3vDbCpu/6dUixASEZLtEv
6ln2zxsVkVDGxaerVbfWgm9pTmFe3abdpar5ZhyM+W05ta42yMF5gVxfuzsl8/AW1U6stEBRCLhg
W7V5a75iEQL90Kn0SqUVjc1xbeaLOJ1q8s6qDMqARVwJxBXZJUZQi9ShW655aHwlGh3Qpvwq7vkD
chsiO/XUqVHdiSx0MmMOKQF21KQdJ8ztOcso38m29nMxaiwJLTLm1obZTxTjUKbZ98GSbueCACNF
1yrn/I8RqK1OzeDut/RZv1RKh5aiojXoKGaOZl9v5v/7yIyBGyPZkpIJl/qngonw6Ye1XI9e5NTe
fMimD+fPxbd3u3tlLBBojuRhpI3g9/QAhFfKWJxqyKJiVA2apc4+QeavzmBlpEGa5mcn2wPst+B8
fL2FNceGug6ibEaJwIq0WKUBiXrYHQmARhJv/kIRPlQH+Dlh/F0gjyrCX3kweHb/yGMUxQTjitVX
6Ar8+Z6//cdvghdRzsQtDWGO619pjL4UgHEpBxvSevAVUvhZ5Vo5UV+VCocCqQE7dzBGUXoQFBdJ
X1ZhboGnpzqhmeMM7YAeXe6gl75ipVXwKblB0+5wjLLICSZ1C/lZNf/rcJDocIxXosQlZdKgOdVP
ub/mF/qC3Mx+SkqvGZEyAZlCcDb6H577moyPkop2HqwJ4M70IWiAgIgBFFs6LTIljHGn3i/L12Zn
+3JeLN9JvagL46TypAQqXdbWgLp5XiQ9gGzYVw+ixiI3TNtdHOOayLiWObaI6nDIvnbKt2U5nD8G
1xgD6k2TbSy2qGyBLcEIHqlngIYMKEmswKzyIyKyi1y78SKDradV4E5CJR2gwYBopcY4il26wIka
Op09Qhn7Da0srsLvZDK2aitl8Jr1kPlXliB8zVz924lizFSag52qauQqjAhQ2qPGTYzrof9pjyJF
59pDG+8HJKd05p2xUEMjr13a/5Mf0ArS5EQHM4xgo94wYMD7gjaFrMGQrSljofG1m67aFWho07tM
Btf27mSxjc8pSwerooyV/70sz1P4vShGMfIqBsiz3NXh0nxIly+j/ZSPiXv+UfEe7V4GoxGTvia2
UalViOVKZ6xjVyeiRibP/OxFMLoAEM3Rrlf0FfNK/2aNKIZnT63eOnZ9b0ofqlTzDaIKltm5A7t7
oazfarNBGmZwOTSFK2P6ugnSr9MBtnY40VldCqYzPog7w9zACoPewDgxMYWNRsBrVZRRU9TNFoD3
o3lP0aooeeVGHuh4zXunEWyK1KQT5MWgZHstjsjdZJeUqiYdUgd8eoFdDFdrEd3kheFtEnA2xgqA
MIXx6bzacO9UVU1g3yAvx7D5a7m5nDWTbAGeGyivvjwXXwtr+mSUc9ioq5/k0p2aL9eNUvvnxXKH
NNEtVgidbwd7MhscjKWVAWMMRdw/gNbL4P7uc+btc6vxeT70Xb3xvVwmUpDzUddigu9MbbRxidUB
h84s05jrnTPLe2mMEtWSMg0RMbIQ0PVRWAL5RT9GBwW7zcB31w+iJWO+Tdt9VSZAkFfokSX/64F+
kxPGICd85wjq/myMrS5k29q2DE3byXaikO5TKne9l94CAkaI5MhzdztZGpO9qsBEimFwqrBdxsZp
rH5zq3HNnWVJfqAPendeObnSNEL7pwCZwBrG6zdRxkuTqhugXtKoAAiw3VxKknFR6cVFPtX352Vx
UypQdP4Rxh6tqnM7Aji2FMgT0M2MBETiBbLG3F36yw09TvHcmOB47B6brJbrtFAcPk1+LJULW7+0
s09EtLzJ18XdwRiHlGJzcyALkH3fRVnDjRx20hjfhJLfWMU0puxPv5ON9bY8xqDxEGdS9NGysf/+
xhiPpERKSVbgYIZRdCt1udsOX+T8rst/mV0RntcObuCwOxVjJfsUqLiJjPywmmxsGRaWt5YppqEq
IrLHvDhvfyjGLlZdXhqTRF9zoAXPQ95FeqM/09jLh3F+FK0Wij4iYxnLuAcVsIyxL20jp1L27QmI
6UhsqttOC85/RL4r331FxiqaSdYu/QhfUyBtGkB7fSDY3QJl8qlxJU8RTTZzI7GdOMZ8LAtQMuwc
5qMra0fD9s1QfROcSKAXbDUvySyrk3poO2Z11mc6CKIFPVARTT8BEAjqMUkBtAdRYvjslc+oPlvS
q+XGlBsjpUfbVrccSeSuWZU6VT0B9RCECk5UJY1fZXrvNHl9bzfRpZEZnm3PH+YqeSjr4mFsWydT
pBurMa7MDFZvHRri1eOce9mkAVUuS26B7BB0tu1vSuuc/3T0rs+dgLFK82orZWt0oNO2MHagNO6m
XC157FTmbU3B7UZhGYR7V4DxAk4RaIuxJ/Xam2RyrZBZwdTYFHRHKCFdNgPkIUYtHUotg7YqWlZB
JYp0uFq4E8s86BT8biOhwIalBk6C5qStiyDj4D5hGh5bukHRHRmTa0TrJo0WDtYA+srT7cwzlv6Y
TarlqmsJKlUiEMg/0otAxvACnraz0kwHhXbafyh1MwUEdpJ55xWEI8TCdB/GfyyLAqExr7fqqgKU
chDSFY2jZroTW6JiNMcB70WwLh/OA1POM6jO6+Jgpw9DObmNPh77tBNY9eeGPaPtryQx0f06qHUz
0MNIBzpcm4J1fF18CqJqYqiwDLPhuvHpUlu6BB/FaDSigzKPrZcrUjYgxwujAv3ZQnMmBUSm4H0e
SP0OI//qqIw2YtGMDJWMo76nkclrgVsGsMcMS6Y4ZGz6skgZcNMl2PhszvwCI9N9/mh0mLY1HrXx
m1FdVtpDI4L1VXm6uZfKvGlMMuZTKSGd0GIfMssLE7vcqzP+Mu4xtkh35SltHuhsVN0n9yDjNBq3
pNRO8ZtGKDm29NVHYHz4IsmjXKT4COqQOUYH6grte5k+WnMLt9cFjdB48zz5K4mMJyd1VJIsgcn5
vXj1su/ylmoU92trOhrVtoVVbDY1LovOqIsaAeyQfDfyq+49lASWsRPAPA9VGuUkrjNMZw3ZF71c
Q4UA2LJMRkHzT3QQ5mlYSdKtOgh6gqH4WumNqzQiiyaSQP++a6/pK9mSTgKEeF9smtNbKWCP5VVg
/nmp0qvvxXhS9NEVZZOBi4fZaFrTLZvnmi5cKa3pvgn0g+O8X4lkXpw5SUWP7hqw0RfVNTvTkZub
yBaAqXIc6SshzDuy1VSO2gzUFBQLuVWvUMf7Oq3jMdFUT0Mb4byD477andYxbwhY71oxZQbGy4yk
8gpbvWyr5LqX6jhYtmgET8R2k89qLLo9Tob26pSMY12NNlnaGAZ6lw+OrVcfrYN4TIFvoF9OyQJu
AAA7pRAKWdjbLXDkzPzSiCP4IctVqjWADw2TxLiYFGtzza3wzn9int/bPWyTcbv9lKTRsDVVuKYq
thnH2VHIcjdnW1BLqXBeUPBhTcaM9EucDRtQhn9/WBuwMBIYfLA19V5uWFyjaRKQpRAaIb1+6h3K
lwbJNFhFj9LQ9W6nF4511K6egd4oTyJRv4kapXz78q9QNmKqQGWfpx3oaOzssmw2zAsLw3SRCObO
8qUCbIKGlz4F+TUoTq/q0Lzufxg9nQF2QY38pU0EMQvfuLycirm4JCWT1ao4lTl8MLYvWXc5LJ/P
a6JIBGP6I2KNzaYh3Wma8mmzSOqkhZR6ZSRqP/Bt2MtZWA+gYHG3LeAs82XDOOCvFEyx2wORwmz9
cP5I/CDgRQM1xg1kSrPmxIC57DwlSEuHYLoC9TIDKCWNht6raFCU/5pfjsb4AJWYM2koc9Cq25+H
zUJDUe1BG9jal1Yn8tW8wvj+fWmsM6hsLCDQrIpuO1i/s3rJ/SddjJw89kBeFbRtKPiqVBPYVGH3
rjXGLWx6VeTlgCDhzyhCickO2u2g5WNxEU303Bgz0gL7X+3hZcDNMTmrDDRmReBwBNfG1kj6atAb
AlDK0OrBzDlfR92DZE3XXWMJ5tVECslWRZI5kSdJgkmktTPrqXeto/RUOFJY+OMmbP1ynzRGYQBf
Y4JSgU2720nS4yGXpQATqU5jHFWg1aiirVBqev7Shp0Q5jkvSqbONs2m/ozBYIPwsjy+cQyGqww7
acyLHrfCzgcCK1UAIn86AnjIdBrZ+aF9GL31Uj400kHkNbn2aieSedR9lard1IF1MDM2T9Y/K6rm
EFlxR+lDqfiCtyU6H/OmC0Jy2SQQxktbRudwXhx9qefujnnJZgJKQXm1Y9SnPzXZY2Y703BRjLe2
da/YgqPxkPnRs3zRRuYdIxnt4zSH3QfAuScTp3fM78Zl/gFo64MjueoDGFDaByyJoRi5qcF6D36A
IP90/sSC78s+dduYJcvsoK1Gt7rAfvKmVMR8xXt1BNy7qqLTl2cwV5iOUqcMMiqfRK39oayuNWM6
yLN6PH8SkRjm7mKN9HICrvVwjD9n6rdeurKmRJAA8OaGMZf5chbmziI9V3OjQP2pwELnc/X4mUw4
CWy3pnPDbwIr4N3RTijLdB3FKA52C+6oLS+el0su6d7gZD6krh3WnhXR1bZ3uIC9TCamWzVZsrUe
E6gaLixbrgdQlQBbzamNJTh/b9xK214UE8sRBUSpc48g4Tcspf6x+kEJYiXIc2lh/nl99ze8WAJM
VmFpnuuE9j+AifRmUvaAHMc0ELUx6/VLY7t5AxKI6DLp33f5vt1v0qKQAcXlBS3tBRXE6fP5D8qz
z/vj0Ieyk2DZlaoWvQkHVH5sJAISezWQMe42ah64IQUbZdzKwl4a4w0wpVwhFocHBw4dLZQWP5SD
5PYecOhilOclIb4YLzjZC2TMSaYtUZr1KJ0N2pNpf1BBsFGqt1V5d/4rcu9JAXYoTJaiAkv39Vcc
MxDzREuVhEDdBxLkdToJvtxv1kbW22CE418RzKez9VEbGrCWByOYXI9Tp3wq5mlzs94+jXNxl+fT
5qQZUuCJRF0LmuQiC8mQTUAl7x7BWjt7q2ZlvgpKXWduxtnvC3IZp/LgFNHyGSyauIT1o4JVALQI
T7qRfxn09SEe1k9g58WkSnObggQ5z8FYOxSDG49JD8IESndZX2xzebJagIYCutUzlfmhi6OLrh0/
SBt4nWrD/mHP0pdKzm+IjEW+Pp3dAlNpTrSMH+U6AaN0p/xqqiYDyqv9M2uG2R06+bh2VuP0rdZ5
3WKBc5tIT1Kp3yWFHCxl+auU2yiQyZQ6RjPexbp8q3X1RWbckhKLvGDt1R8VaZLcFCDAuS192YCf
nOjtEd211gUDw8eGWLQUFCwqxhV7EykOSEJ9CYh0Tt0XJyutT2kZX0og5VVK834zxw9xpNyPxI4c
aepupFrFQulghbMW3UtdEcyAhAd6eBG7QOn8KUVTYNjpU4JOqzxtt7EGjIZt3VanMpQbPbUsN+2U
zrW1yY3aDbzvbbtd5qTKTj1I9BarPjXy9Ggoy8nErKinogqtNFgpiKritNr9PZDpQcqCWfhwrvL7
2bA03Eg2eYZZ49um2OqzOqcpI6z3G7EdxLJUOaS2H/JiVnwjB0axNGX+NOSBFI93kV6BNb1dvKzS
f8zx8A3oih8HebjuMuWW5NmnIZ2mi8YgmzdJduysG/FH1eqdopgvAAWXObPVfknV9n4qoitUesNk
UQ71ZD81Ztk6swbosKUE8odeHBJt9KS4uW1Tw48S7Wlo1EM/Ix41KJT3EF0QO/X7sVtcsphhW+VP
Wzadxiy7VLCPuigGwc4rOANR+8xTctSGCuWDPP9px8mjnVZf9Di+VKKOOHELnqJpOxi1HBYlEHyb
5iEu5a/0OzlDY/c+SbEwodX1fQ/1LjoCgMwaZnAkD5M24WdP811s5PeYr+68pos+233zE8tA42EY
+h40s1lgmLJ0MNYRulAACG1al8wv06r0o3YRhUe8aQ9rbwYYgxa3Sm/V4B54xzQlP37ZmRwmSKrr
yDLHukOqChZuXwsUJ1+uaNVr+TD5nWMZb/CvNCb628wBIhWWDhQALDpG25GsLHNY0m40DqYuXVcj
sJ4tkHpp/eAtxuTH8vy0dKsIzZCXiWFM7l/BjKtV8VIVuYFg5X52u2PpJ0HxvfNtQDa+oWxKP925
YzIOo7diqZXnNsFcO9C1L+er8sq2vQUAcF/ByOfrnyiNK/k/0q5kSVIkWX4RIuA4DlzZYs2M3Cuz
Lkit7OCs7vD1T6mamY4ieUn3zGFkDl2SFvhiZm6mpuqTY4W+4Ubu+//s61+fugglfd2maZs28W5W
rURp8fP0FaLrLUTOPf1IvPgIniZCd/9NiPzL6OLgSsWK0LnHaykiTwnEDpKq2MhCV3P6qx1cHNdI
GWFAR2YGuPtY3ej234C7rwf6v75ikdKjdomOpKQV9m30yRfN0U7RZ3YHxqYH5UjgEz22kVqsZjD/
+Srod/2ZWvC6GoYMxHq7qBkdbbwzs8sEwd9UbEo3rNW3/7oBeIT/aclu89yIoBu0izWPHn/Xt3+x
gln7vwHin/PkdzeAAAFgQ7nLspddv0RvI8Y0WPsNC6/dyp1J9TT3b0JEV0/Hlb3Fw2Eyk45DfKTa
5fD8LD/SSkEeBKnvMfNUVXXahHkA1yj1z77K3AlEeYV8MOHv5Oh/fBOAYtj49sUboqlkVmsgB8JY
J3/o7aTx2qozvJBWEsRYSu9NIPTbNUlleEzLW+DQ1HNoRHelws7NxG+KPN5NUv9ksVJzJAm/xBnx
o44/kkiHmrl4Uwp57KO8c5jSj25f8wuVBcI9r5nLsRlQVq1/tDy/hRLVsaqmwkmr/nte5Gh3jw9q
XnwZO2o63cDP0oiOJLOfQ1350Q+mZwntJbT0T4ZmH2ORH1NNnOuk+1FE4VEXJnAcGVYsnvJjy3uo
Vlf5AcTXe5nU+yS2Xgszhjo1ZuidiUQ0GCCu7lWDeRtG2Jmo86eIvHKWHieEuIpm54Znb7KaJLDa
w962igzhvLzN2vxLl6h8z+08dgjXAiKGV6nWN/E4PGmd/qpECuiUEvO7XdqdWzTloyKGS94gAaHm
yCCB1z9zYd5bqa46ppCfla76ng3JWTKwJppD+KzUBSorXf7FjHpwVaO2FPAsJ36p2zfTYNZOj5eo
Y8XWdzvTn0ZqQFGv3VMFAKfSqtwaLWZZSu5kWbwzWY3FahTHQEpkgQJvSK2n3BpvhsL+okpRuwbX
DxjYeTZFt9ej9j5i6lOFpE12VeqaHIOrVcdLr8lmHeMx1D3dzobATtWN4LDqboDKYTPaAurxCwen
Y3y1wjQZFCCJfDCS0jeFeQljHmSmHnsfX4T5b/3hAnSqakD9w7sZqgpUyZ8Op9VCkRUUAieNdhbR
p67ZR5MJpRP0EsE2Uh5Y9vaxwffvz4XFxcUL2aQ1ZQTQW8nwUAt7DLEB1Sza/lylzLXt7NCqPQjx
BC0dBElPN/iPUJTUy4dxo5q9+vEWxn0sBpJydAT+/PgwTiIZaiNqJiR2dFkdS7s5oEJ7LsLEJTF9
AkOew7nibCzBOy8/LwFUjiBiDJWsdxT7Riy0ZOqgP5mT4gX+4iE2eeRE9uTCaUAzh4Drv2UvlWV8
UibLa5X4aeMXvMt9Fr9gkX6EWZq1MYRqd7I1Dm3GXJpDkKiShupMYTY4GE5tbiiJIKYwqZekMV9J
GL0YHfdJXt4KOD+nz0b4uz5oi2FX9Vtshe9nYRa/cLE3JJ0agV6vCSih9Pgh5g6CQ+4pD+2bie6X
lIfu5vg36C/mA//uQlztzSKD0aCJ0E1TCVoPT/zCpyszO1vjK7siyG+2lFa19SP411GY//tV7Scv
OabxAXbCgwrYJuBMb6lLKbRWDnNNZu5IdbXbAvDkgWV1szTzPg3FKhMMoIFfE7T20Hr503zBqSnt
0LyiVQAXpeb8s/Lo2vG/NjqH5qtvNgkIlyE8bwYhyL/qKHJa/lNGbZBXvlqewkGAIYqikILph3Lz
7r3LQeYvhnyFhstHQOC4WHCr6WQdm+p8rnLk2a6C9HFWWMeUSg/huHzfuOK01Vb9RZe4PFVXVpcD
eJDUmLpYMjMQo9UeOWlqDHWgFKClhUdTFOHAHTBfv1Nmd0+1pUNhB0rSuZp+VkX4TZPVASwpeBbT
5Ivafyma1IkluEt1KB92xZ2dcvC14R/FbccAOiyFq+gydmNZJd5kDsxRw/HArcSPI3kUIr9UZskd
zRoh8mnS3YhRjC6qv5Gmtb2uMzIHwRU4Pz6ChUK1X8XYfzNUeV8l04sBwvGIhremSr3Rqi0HNYST
0YbQPyVT6SUCUFKF0YvAnJmLMs0nuLRvBE+tDSc63/+PVnSRKQuc5l5oAsz3nDWObMUp5+3JbMhL
Z7pdWP7j2bw/z42xCJQ6ykBE8mxWRILQRLjDbJ50VCw03w1u/iX53mDMVo0DWQVbpf33BfeF7cUt
7TXEqcnIQTn6C4eiOcHUOeZ4rnbj4NvuzFhVeGjoDchaqfOY3uRbSOF3KcniFyyurB4NtZ6XWO20
I5mjg3slTqBu0FkunTYQfKumdA0tG4zg0ncq9ZUCGaZBGc1gir+w8ZgK261hM0y3TtC68wPPgg3K
TQhILnvZqD+1NlFSTNL/i+Ghss7QXIZc5byeDXO16LiF7lkLvOTK5uIYpdOgsLbRQJ5tMTctKjdM
cWRuGmk6bQFWlK3RpNXVvLK3ODpKNTA7qyieOcVeakeEdDeE4mDZvX2cUcwH4N11vLKzOCAQHpgG
3RyQLBs/+r6G6NtWcWj+pe8soA+vIl9jzF6qsJcDoSK32SwrNU895RAE+yeP1dUPujK3yJA0gFUz
nY5WAGaeG5QsH0sz3sBCru7NlYlFilMTpgirEYj9dfE9bHm3G9l4z7UksM3I3LhWv14NH63fIrGx
8iHKRxWSfFMHGp48M6RLNUX1SAVcYGzL01iG7ETb9BFyiN9bPoyo6fMbXY6hUzP1q9K0uTNQqz5F
qeFUUw3NstG81Ss0Gklf3Ei9uy25cNsW5V5dv9G5cSRl/Q1go/PEqzulLQ4fn7n3NL6zV7pawEUs
x3CLjZLCMFO0gAM5MC/dod2FHn0afM0vzpOres0u3Czerfvjv+wuozmprQotwdCEXCnEdFVg0fkl
qZ14HrdKquAbQ7pWebzGy9stawfYlfRmaz9X85ir37CIf6lmlkmdhXaQF6mbWeA5Ap3xEG0s8cYt
WEY9w0pUSiW+FK2ZbyEp79VY33+8i/MmfXAul8qXXW6lXQwQadCiT9BrvRMXSEG7wmmGhzK9m8Y9
G7YAuqvJw9XiLbxVK5OmK0ZMAIoqc7LmR2RWqG2/UAGErHz6+PtWH7xXp9SYd/Iq3ZW9bEPZwHF1
AQbAQCXUZ2DnmHbVATRJIIXdhAKsf51u6TagD8Y7Hou4L8q2znrAO4nixgMGiCnF6EYSV58Eukse
zdVs9/FHvh/X+HUVofmJDhcKvEuJ4o4VQzYOYJj4lxDR0Pv2QX+cYbMzd1IBVWbjfi4szuJ8YRb8
h+Z+a27vPThg8UsWEXYUcVdwDDwhwe8OKsOVzE+/8LpHwHE8PC4+/vL33aCFvUWEbXRMUOMe/tav
08//iC9x7eWkz5SCmgW1vHecIZLVY8wa7Gx+tnaqnx3NBwoZN/VM9ubGzV9dx5lZ20DvDH2gJUvD
ZEd5AVXf/1LncN6VpRe4trbYNauh6aBFsPZvEN5vLqq/B8jc/LbFnjGtZLREETFIGAq0lpDfkkKL
0RaN/DosPYNIb9B45/QJiUEuYqHXrtEgbArv48OzdlOvv3rhhyoOFE0/P2Iog2yy5thsJ6JTbXyN
Grq1n/Pf+miFF26Igfyq1WO4oSEYf0ogAH5ptsyi5fkD6cE8m3n1p48/by3Zvf68RQ6lp4WZh1zB
m0mU7qicpsRyBx475nAYTelI4/Fje2sx8drevNxXnrbt1D5sFCiPss7yxvhRsYTXs42F/JVofrSQ
i0RqqJROAbFAsZN1eeoqS3+SFtkVuXxWRvJVWqjWVFx5Smx2tBrmtSmuKhQhBEbmstEgCNQVEjz+
Q7Pj70WUfcYr/FkpxHMzYrJU714gNfQ01pDha8hD0TWlM7X9pSoxYaby9K6oh8JVauXeSEYXM/NA
UaR+15W3rDSCHjMXZwRUgA2ye11pI8jERw96TPedjkEibSQXVmXc/3jZV13g9brPIf5q3TvMywox
/MtV/EPy3/lqfrD6y/GIOsSjnxEoDFQ+SCSyZ0ii7hqQg7XZc+SiY7tdI1t1uiDHt1EjB7ZoKfhB
zT4DeRyShbR4Su2vSnHJjbNWv/L8OayFY3bWUalv9fzLx6u66hsgO04wfgI80xKF2Rhcis4oMVwc
IoAp5KvR4k1cw+s3duZJVbv/2N5qngJHz1D8tPAkXlbDFaloskV8n0P4TMNtffktSmPQgATTzd/Q
EZzPxbu9vLK4uEnpTMaD0qgZ9KUifVar3AE2/kQm7ckQUeEORnWXGdY5ZuabbXTPZivuphadMgAU
floVcCIgKjnWiXgeLMBxYnJG+XbjcK+6TXD2YEFAj8LMRagoMRXUJBlNdiS1Sh80/gEqeMNGHFhd
iCsjizgQdUkSNXGI4WElDoZEZw5BFyK2e7fRwbQ3Dmj5sUthlNWG4bUnqH5leBEUNN70EqXJYteA
p8mJW/XbIKrnuOaB1RR3Hx+wVe98ZWsRDeCcm2KA3GFQcUgVonLYd9DQ6EfnYzPrwf3KziIKaCpJ
rASyuP8VzfPqLb0ytjjCqEjkLMzA4lYygEgkINl4vQhyDns8C0HQuPFtW2u48LQNRkKBzYYILWiQ
W19F9bri4NAB4sn5R1RSqz4QeuHQg0ePEGwBf3r4Wtei1owRyWfE7T/z8GufCNz5rD9tQ61m6ffK
rCyarI7A0lW1mLGlHkVr1hqmjZM/X6ml7wHTGUYXoRrFjCX2QTQltZR5UBg7iDnkbqYF+Hiz1u4W
9ORnYWuoq7xjV7BJqJhm1ysBB1eIld9G1Qm6j3YV/TcHHrAaqFqjMIZ28eLATx0xaFT383wRjgRx
+3u5b4Cb/KV1K3tv82mwdhogKj2rX6GRiT71n6dhEEAnQOD592j6PzsNq9t0ZWrhNPK2q7lqYVym
ypUXo9B2fTttLeDqibuysVg/W9Vio5n52cC2DUBlbf8k5evHZ2E1RbpesoWfSHOM0YkQyMrWl54Z
oBPjlV/13dxVVLf6BauR/NrYwktEA0LWWOKDOm9W/Y7BQXFjeRPyT0w18aO6J9bb//Z9yxnkXs1G
bg4oQelp/5j32KM4SR5qW6J4aMvazXh+JkP+PIr+ri555IJQwf34N6zeNx1Kg3BP4PdbDoupQhpZ
VGDqQnSBVO8rqTqWNjoN3xoYW/P5IKb9j6H5zF6luw01hzg3IafVMUvZcVvNkdMX3J9S0MdmZtoE
4WC92UzWzqThvZX0exCvPVZNeUdzqwoqo44OQomyi9UnEShlwo3C8uqlufqBi/tJR42oUwEl6ijV
Dby49FttTLdGa7aMLG4mSIxI1XSYAlGjINXBFlD+Yw4cVFaoPkuWmRj/g6f5c51NfTSMYcTdL2MC
fvpmZ9jVBqZ/LfG6NrEoO4yC0I6POLYxGHYidFgZYOjE9k2D7c3khYY7CHJ5H5/T1QSFYkjBwCAc
3hRscT27Ppn6oh8hx7afJZUTSOz85pkddtu8jKvbRMG2idQVwkTLrH4ieAGmEzAuk2G7Jce4fMY2
WgvrH3RlY+HcGmy9yAAm3HXVW1RzT453UVt607RLIYpbJJh6VQ6MHyz+mG69+VdvvWHougpJ+XnU
689DkrVRydoBAGlmAyGm+p36dZYNasQGVmgVkAIOHJOBqw3EpeYiSkA1MyxsZRYxUFDHVRnIrYDD
Vt0B/deZm7V0bY/3qMRtyZWtu/Mry4vl1XMw0dMOW/iba3lmghkDfyb824/OVoNyfT3/+szFeipl
aoYlsHeB2gWaeOk5R0HeSSHrsXEL1h7yV+tpLUC1Mm7qrtEjDMmhwr9L9oQEs/YcohQGYUGU5m5z
NK0GeuR6mGkEy7P5a6GvHLdWEhGKmeB5LE7GdLLa3bQl6DHvxbu08srEfB2vTAAp3wx1r+CURPku
o4CUEQWqHpURn3JVl06aJ+S+EOnW6VxdTZMYmgoYH3oyi20rkx4VAQPvkFkHdaaq+BXyQY0xh3y2
V/dT//bxBq4u5l8Wl02wqlaSlqUoxEAhdGqOtXjcVAidf/S7xbwysQgAoRGK2MJgT6DEtHLaNj3o
Ez81QLsKEgdWnPpaHZ9ZVh4+/rRVn3lldxEVKksp2noi5W4GyXdmgEr8xulfXzxbh3olhYSMtYjQ
KDS3vCwAA5Bpcqy10E0R3oaabJhZ7ZBSzFP8284iSI9oYhckRO3qNymafOTfZDB5dgAIrJdjcueg
en+LTGjdaV1ZXrhLdIRHzdBBPjxzLIjbaf/POBZWgXTUIhZwHEQzEBD+vHi1rrOqN5UCuD3pxW+l
l9boOoGC7bF+VvB/Hur8GngKmp2t/By3hYhX30QzuTPVbUPH7PSf9ksTeJapBpfF7KSz07SfbmfV
vCrYpo5fPTxXppbHcxiTxojwdI1D5YZk021tYe6tJBv1mvWwbiOPZGjpqWz5EscTry7YnDrMj/7s
9JuB7N/DAVsQubU7Z6gwRAnDo3/5HteTKUwHjvWLMOHWl9pzw/INJ7llYrFuUSjGWq2xbnY4Ogl/
CssNjMraxlx/w+IMjkKHrs+EeQo9AdkTwLV1YKmd97FzWt0WA2996MTqAC0t4eGJFRs908OZlUgL
5uYqcrqH7EADda+cq/3/Zm1ZbweHaKZ1E15VMgDeN3U1KCm1Xmb4NCg822Pqlsuad2Hp9K8+b0nZ
HBa0Vsf5XQFcIsSovHpneWa+A9LCk7fxMZa7j79w9VRgGUF9Z7L3ErgV2AGoDnjDrqxv5sGIMq82
PmktjCHRt2Y+BQ2i0wtnXxQ85iFBiqqEeClqn5TcVwT0Xi9mf6rmUZ/N3GptDa8tLtw+700bhB+/
FBLLg8CA/FU3dROeuFrbuLa2dPWRLWlcYxBYJJbHRWE6Uh19myleG/KgiAJaN45uoZ2K8kf2+vH2
rQaaa+uL7BiSr7wFSQV6uahzAF9R+BgilXvzmTm6m/4tleb5Hi+P6LXJecOvkry0nvq+VX7JFs70
DhrUQsHvoF4msIvO0qHBVlK+euevLP6igLuySEuTgXkzRd0X0SU5/Rtk8HtOa/P4bHzfrw2/smZp
zZQ1MY5Pi4nTqvilxlpyH7imOX6m43ELtLFxQ359/pVBNvWDWibYwzwV3xiov1Oq3/Bw3JMyO1lm
fAEPplvFdOvhuvWh83+/sjsP1pbATc+KkHPhdO6oYiP1G8sJHQh8b1NXrDkbNhPugiMZMEa6CEEV
2v2tmqHeEJnqTomtIJny540LsWVj8VEDV4ZMamGxmxXmiwf+CH15BQNszvBT86sAc8S4iYWzYXV1
Ka++bP5VV0spoyQs+1kAdqLd4OS2te8bBKipCdQcE64FmPNkl+7bZthB0vKxsysv7TJ/ULYUl9Yd
wtUvWbhbhSWjlrX4JTNvJtheJtBbpMlhpqCepXzio+g2MqXZwb3zB1cWF+52tCFoSHPAchQBFGDT
79JQcYbhQZunlkLb21jqLXMLfxtCUiqhcwvchkQzuLWfV5J6vJ+3R6bXagMMcqOqraFp8m52YkLD
tu8StGa4RZxiKh2IvQXM+ELHrxufuBrA/rL07nGp1bIDJ+1cLm8BbfdbSG50DJWB2QHRapP3bi1z
gyoM+ByRgiJCL5a0i1urA7dTGGjTrcFtp52ob2Bw8OPPWrWCXpBGLBBHvhP40+0uNNFnhhBM8izM
uzo9j1s57q93xruzeGVjXtmre0gH4McqGaMK7gpfO4+1Ux1jvgf9kDv4ynG6FYHuWkER2N4YOQDV
Q3Nna3hr9Zxc/YaFB0qTzE6LGLhcjR1siBimw17mJ8XaGl5cD4tXhhZOJ6+NYtIpqi0z3zwml/Ig
24E+sPNHrzmSPS23suE1L4e6EVqgDM22d3JuISn0Ui34nJzqQfqq7Q3g9hVH34EaxEnBj/I1Cbeu
+9qpubK5jP0jhRCtxSEIQ2/sx/6FouwIaJrUD/PkR7wnJ1I4Y7jJvbfqR6/tLl60oyaaPldqcK3e
zPROpupFx55Clt0Eh1VfH7eJEtfOjYnJD1VFrkPeQfwje4zB4In3kxo+6t0NuG/qVAUXSL5xD+dj
sbgjmj6zW2AODDoFS0yHamVoIc1z7+C9dupuZxTZhoW1nPgPE4uTSaoOrJ4tqCz+ueLa2hzLH7YW
AW8kRg1hVLyY/qONjKswE3ExL63uSBCetkPByqH8w+Yi5NFCTZqqMzEh3+yL/LYEpWDJtjRm14xQ
mEHrAihm1Hb+9GUtT4cJpwSS000QjW8mLZzQTjbuF1s5ddq1lYXHBDdCPcUJBFmMCBop9f2I/ChG
tQrKyJGTT6jxO2Z0whio+axB1qp2895lhWN9AnXIWDpx7ZDPWRJkSHAwstdgzP5kPtbpk/pip26b
OcIAet7NS0xVO0nkm8WuSV1VOKE4hD3UMbTveACCgGkkjzFeucVDEe7bonCm7OdkvWFor7u1QSkF
Xm49dSL+qdDwRv0KTi0gkY4yO4EmLE3cFgIbTx+Hq/nltLwmADAAR05M3MlfxcWrUFKwKsl6g4fB
PPLPwaPDT+qFWpXH9HMcb9FrrW7DlbXFO64re2vKuRXvkuxRjqD1KR5AOuCCTMD9+LPWbj/gEoCq
E4Ng+ntxXbQ4kQT8XZjb0zF7GeGRugXTmWu4q2v3l5HF/ZgSVpqFAFFSo7NTr4QPlgVmGQjBHe0m
A8FBB4ql6QBaqx9ppPjQiv+cRdxLs+mG5P2BIdeJiNipao9pQ/OJmFXlRH14r9rFpeLjsTCbo551
N1DWvkRa6w7UOCSdfluBhRh6TbVTZtO9QbNDboQnKP+5PWVemUQ3Oun3VvqIYZ2Dat6KcThVRZ3s
7Apj4FOHfwc+e4yTpLmbG/1toe7sLHEY1bzcHN0yrgIaa27Mkd1napBF1JesdGWaYnItc6Iu/hTS
Z1vOAhHJG6/YY101PhcNOPKJgVa82A0h8ceRnHLxZpHxaPAqBZkCD5gEXKEQjhSxp6eVXytQXVb7
gGIEPya3rNL9BJh0p7Ny5CwT5vLt8FCrIMawpFvkcHjpvWGDi4ul5kvUD5/7tntm0nLYlB7ySD2C
NHAeYPeMIf2GDFo69cROkdLbbqwM6MuMD3JgvRspCf43AFIr3ar6YqQJIBNl9SZGPISjOrtjNmq6
7ejLafQH27yPCV4anBwMK9rTNH2cGQ06pbhjRLpWGd+RMt7burKTGVISEwQyqF2DRKl5SE0Wgd17
RA+PjK/FgMKF4KeBNi4bD7SI3UiwGwFsHlHZqbFVCE184XYP6Ym08urx2e7oToa3llU91C2w45N2
wEhQ6UI3wzFjeBywo7oq5pKoYUMCSHuKpeGO/XRUmnCX8a9AMAwwhVQ+TFXTKSPwiIHs8HOV3ptS
HQCKogCKqABGXbi42CA8NSbDG6xPkmueiHrUPfCmGgYv76Z9Cc0AgKyO0zi6g567QB48hTOpmnZr
D991mT9oqb3XS+Ok2q0TtruUWw6lP81pcjUcrTYtXKNP8Ho6p8lzob6ksYHJHPE0ROg+qh0o9IRf
qt0DU89aUwfIFFyCf9+3B4r3e2srXi6DhlTBMDM4ISWiMT+F7RfgUZwIQLy6/65wDHmzzO/V0klM
ZIsYHLZzY6fmL5n23Pe6M4onwVuQqEE4hj4bONJ5u4uB2omNyKEN3gTxQ5uCkkTT3CrVLkRm56S6
qWvmdXXkcEzIFfIts6Y9NFAdW88Crf3cJcBhqxgOM8avU69BSuqt0wcPagtBhwvVJFARjIodh7oo
IpynZ9w1K+2hi780jB567KZspWMCMK8nr/N+oooZgO38SGsDzHGNx/LvnXYs6sqPKfjgNOGp3XCr
1/SgRq8lUZ06hjBK9DJYUNqT1M3KlwZ5lYxvhyI5lyHERlMwDeTfRls/WzUoxgb12a5Q2FKEl1kS
JTzNzZQWw18/81aHqgCIx63kRFPmTZwF3Wj41kzNZqpQXzoXNfXn3lwZkWMLcLrOdpWgQQ9uO1uX
hyxsvSbWnAaIFGsyX/EscwY8Zgco1lNF3adm5jTdTaKWQM4kB4FNq8dT1X7Gi8qrW2Bq6HfLSA+Z
+a3VQ7Dt5oDNqqHTjJNbjN95g+1JTS+OhVOE6d4Cq6Im6M6E8FVW3OZxd1cjlrP+tQhRFQXBvt4a
HpkSkPhYrtkNJ0k15JyYngLmsG16jGvZTkVrdHTTXRI+2M3kJrZSOGqj1k6TP9ch5GlQYGEI5giv
roEsIYIDxRsdURvK4zhuYGbc8VS6dnyTK9M5LTuE++aWY+WmOgU1Yn1UrckL5V0e28g4ah8EU67Z
9wG2JYzvO7N0a/ztCHOU5oMOyduoaQ+jpV1K8Qo+SZ8Zl7geHgqQAuNQ4d52jo0jSCMxEwS6pYrh
NgFStbIITPNL3zz3Bvh2gdUQoNXgNWZfwp8D8hAZiVOT505iSQ+Cqa6elu4QFt6kppfS/gyH92Yk
1m1KyM7K5VkflAuibORUOiZJp5+tBRah2C+yxlWHJxMjkNHE3Kxu/Xz8xLDrFka5rRwjS4Z5yzGd
1dWg0C9OJW6pWTZOKk2v7+gBcs+OOoQnpdf3JL/QPvMIueOtciz1Uy6TS1bToCJa0PBhJ0B3qxfg
ti4z9UELuyNeLgHLQ5fIH21JT3YOxsPGdph+Z+qAwyloy0X10SAIJGVyX1pvYYroYj8m5kVw3eft
4Dbmi5rkr9VkDa5VhIc8rSqXs9gHgWXRRL6WYYFFus8KeZ8R7sB9O60AJXqEqdfmVtiIXuQG9K2o
A3E/oSdZf+tihBKMzhfjTSy+ydT4xOqnGjfEEK9W+JnyU1uzCxAKz3mKnwgVRBOBVQPb0KDmXpth
mlUtPEn2iWhcXUAGILPcuI7xtw9mKV7qqdtBvXNyWln6VqbtaRO/mimGY+ESSWSBa0M5jomFoZDC
Kwzi5anqMTAI2g+8MF29g7hp+pIh8AKl5kzC2pVTAtAVeDC1HgH/CfQHLhe9M4S2k8Up/okE23zm
GPQH6Q8JwTdTJcVZ0LysV2ffr5f2VxBFfYvgnFqDBUzpAppfxhLfkfUeyb6HVXlSNJRbxf3YfSvs
8RN2ASiUz2rbei38Yxy2rspA0BEDxmANn7UQAL/xREbmMExJqUr/3Ld3OiQci/ScJ3Di/ScQK/m4
Knb6067uiWkivJv+iMmjofrUQfy3grMu+UMbisoZRvPY5fgb0i9t/rlPikM4mq5JsrOYEuAosFY2
/cKa71T8tJP+ptc/q4wdokl1NBAVKfKrPTagzcmxRO19GAHDUlk2GLEYcB/aoR4uXGZwcY2fmXJf
lIaPA3xQ0IOMujvSgnoplSfwprus3zci2emNctGzOCj77rMQKH0TxzbA813ZXgk4Fe+QsiYct6h1
DLv0MsQLUDOaqfTq5DPoyIJWMVCZAzumhUdEex6AQ9TVL0LeYNDvOJRPhf6pporTNCjvT+XJrODG
c7xKpPo5sy4lRm8VjmRNNF4EZtuQ7cMcbbgOAU38NPBizuPoMPVmQEV8O6eH0n4iIIhsKhCHKPw5
DAefWy8j9m/AQC2FBk5EwNuD7FWPnaojTj+TbaXZwVZHbzA6v+bZbW5e8kIPMnDBJmX6oNsKXFLt
DU3sh/y1lK9jxjEx8MPCUIRMGycJHymcdkzB9hph8kfo3ihG14xfDBscudVno0BVBi+tpHvT5X2t
3U+i9SsNKLThrKYIKvHoTEax12MQnJTmDoNbbqXDb3XlnV01UI56DYV51HLlRmkMOL/sJ5s+0dhy
EvgSlAvPpGgeJeHQKe1xSz/pQvfZWIDI9RLi3ifIkBKBFK/EbS1K4JsS1BtUSPB0fmFNjl1/zyMQ
8ZeGk+jWIckxT9/hY8pAcDDtNrFyKihFNJn8TDT+KAsvVyDi2JXIvoDK0sIzaE5wp/XHwsCvUqbG
DcfSbRNj8DS82EDy5Em+N+E/CKkDI9R3LQH3XNvPvPGgeGp2qiV3KnplhhpEId+B9M1DQuEqeRO0
KlJKJfLj+iFO21OjTiBbS09U+zxS4ZmSXqLoUXShE44EFb78Zaha37BOogMdFHhRwh6gX2zMVOUI
+/ojBFe90MgPEKI/c7uej7LHi8sw6t+j9EGL7MNkvKbiAtUzt5fEqcrYEezFUiCVjTF7tckfBAP8
O7rI8CEkqS+6zlGz10LPHLO2/Tq6ECZfQlW/mDi5Zl9fYp54ZFS/Ty2eEMDg88LYTRk8qvUTwAaw
2KA9MoH8kCaOBouNWeJOqH7DuhsI73gW456t3BZK7Aqz8WRsnJm4NYbWbQdIKmXJZRop0jjhJtUz
a+XJ7vfQPnLluFca203LM+h44Cffei3ypvgiO+Inle1nk3HqlB+Q6aDl6KQ6yof9QaC1Pk3fCxUe
Nb8biguOiF8M0X6w0h04Er1yoHtd4Z6eIGuhqWPzAX7e3P8fS+ex5DbWLOEnQgS82cIQoGc7ttkg
ulsSvLcHT38/zv0XiolRSGoS5lRVZlbmBDUvyf+W2fQ6+UnU543yphtfc0UbnP/Rc81P88bLNomn
ffIXTpOmip+U2Q6tzDmL7MPYCi/HoK/mLS9l/SQLEk37gqXQ5bBYABSxHKQSJmVVdngMPk2b73AY
LqfxltCrbbxO0EkyT78kbTT/nafbToBPIiEIUcz5UMjhtK5+o84fTYsINdHdvOaj5OnXsjXuNCcH
Iw6z0p5wlvkwEtb55uINr9LAss1fI9X/lqp5ULPvhLuyJvhELr+xdqzrZ718V3NECF22S5r3upYZ
CMAMEH+qcXpjNSPA3w1zC3wPcSdu24Z9ePID9e63W9TnwRp/WuuW99zcMnclq45sMd434biJVLpG
sy+L/klkS9ipt6r/YTQ4si7lOqlOgwj9YeazN+VnQx69jStvzBWOvLT1hlTiPcgr2U3vVcc7njh+
P+Z+Ji+nZCReW419iegNEQ9MLngU6uLi1JpwnR5LvLG1fjOdHoxtez8xcn8w59AabnrP0Joxu1Vs
kiRbHZip7m+s1QqW5+rUuBmbOCZTn7qS+JOuX4NJi9LZfl0N+063gy6LWlN7nYfeNXqydLtdsxiB
7Gwu4WiX7rF0it2kZNNLfmXxcEuZBISGS2z3p5qKnWYqkSVnx8QCEFsm3ojHvS1z5TyCnfVZ29Cn
N9d5nSZ6exb9CyXn2YlvBmoY92E+JWlqJKoaDOuXu5WK3FWdpY/qjveGHehBAcfOn4byhraQlZ+a
+OJ1C6tC2iktV0HH8qW61KYR5sn2ZGX9vmnnQFfG86oWH71xqkekj85TlpevhpN+qxtJsEp63zCg
4qT9q/V8mbnY9ro1YmIu+dX4vBUfDmdj3TItjLmJ1XlheTy616Qld8/8NJmCtlxhLZHI5m4/xOjI
TOcznsf9nJ9F0eDPOTMvGq9ZZXu28qxSC+b1bdT2fSK5FoW/UOVzlVIZ+fAj529RF4FuxofEHO4y
pvty/yFyLKuU6jwyY7ekvM59dekHdtLpZtVdV+PJPhnvq8GOL4dzr/i1mXliJWlhM5+c7L3KmtDu
mp0hd2Eyn5Mt/koS0xPiI0lUTNQWt7ff1tY8KqbDETf5BYeINb2tVCeF9Scp6bxtiga5vKSWFS6U
AaEZfmqcExqPRhKlL6/yqRnng0L5lpR7PqWRVW23uSvCRVJRU5nBsLSsvC00KxOuWMiiKaYr09sc
l35ZJb5jVTuTqzWnPw8bopRFzyF3keIu8aMifchACGqSvQyaebHTavFMq3FxNmlBapo/Wz79M5Px
YE7tpZyLq77Y1lNm4AG6YAlvWgGYz4E5kxkKz9CmEcfaziP8pN3JsahqZmjFDvMPPY+j7aXGPDmJ
uZukdG8UoD1d5qV5vmO5lP6g+5oTu/UJQkkJIlf27SjRXCRRwmxpIBzrZLo6cCttEIxX+fw1Jj+D
XYcGtZcwSACL7kNoIy6nnTuyFoGluQ/Q8jt0hg0yxwTvdL+C8UO3zvPcv6jmZvrxtuJzOQdW+ubo
tTelq7tJBbL9wm2k5bRiRZTHf6tavT56Ik390mliMvHeM8Jac8aaHMCFMwb1IlM52843utEfhXlW
NSzvZQC9dvTxFXhWOoDoxyRuJanf2+JIYDOOj3UWxskFQ0DQ7tVlee2XFIMSG6xXFYAFJI320vGs
EixuGM6V/DHi/G4WGk/PtX686oPt2kMe2Di1VrHB5FdIn0oGLQdZpVyIxnUHpXEXtmEUGRmCHfPb
SLsW2Z2dW7ISD13t16W69hKQd/FiTe0ul5eoKOzInj54EwCdep8qRYn718uEg9W6Ww9L8OjBjDJc
wVb+A5Yo8WO2N0zz7Kh7NS1PmbjVjcr5pDc5QI1qEG2weWphn/FbdtnluYwAXPOfqmxfsumjn7Oj
Zp4fb8emsBY4SJdNVYOO80kTZTQ0cyRiGv/WjMxqtQJLip/SLKoz0rCcFQio03Yzf1nI411r08+c
om+qRCTUas4AuLglA3My18BNYWu9tJrwU1t4PQdcwzpsL4vQBH0qw00+GeZnN1tBxmiz7sgJob79
6NlPpayeah+0bcQV18Y5UeBOcVq6koK7uaut7BwZltx4U6w33WSnzYB7UJ7BoD1l3A3axFYQCQkp
mS2D4eL2f3aY/izMdHWO4GZDzv3BtWzGKeBZ/SN0/EnbiQOtKrxsIjShKo51lXn5mOy7TTrW0xx2
0xikyuZPabnXEx3no9QVTDrKYgD08FCUBjTwN/6OLpCdX9kAy3A7XSr5Jh9E5iByxuOU9E989VGu
bpX4GDaH8ysq15bYlYWpZn4x49d42tzFUnxjimZV9ft89FSTVmqm7EIWYhrFoZPutBGuO/1VbN4i
vIVAU9yaMb2Xi2BQL31zra2vopEZSXRsP07T8qL2hyZLfZv4w21TD+w5hmAt7jhpHiebZxlHw/pj
OdMVMzJP9Ke5jfRxwNw54bl+1XWSx/NIUvQozpT9f6DXytA2vCyaHUhVV/qZlB+XyjjxVoGw7GB2
T+kychiOecZzU9LavUk93sr3kpKxrecVP1wQlQ2vx8Jzio+t+M6ZgEYVBuaKPxnP0RPyO25d5oMU
BHNBWa/w9gAFxG15JxW/egHABga0VF/JPADurV5mLEEuc140v8VoINmp9hOAasujpOpPW12dpO1Z
nYGm1bFxc2klJLLbLaqx6+MsMLQfudvOchUHw1Cd5uSiV4mnlVerXv0VodjMVR6dJJCSr9gcvTmD
7Nr+rfzOhGHCIjSKkEbnq1+kInYr880wh6dRC7dJegOD91PGz4qX035H6eIaa3YWse1Jhf5ibu3L
bJQ8+4/0WIb8VnXX1vb19cGPACg4fE+wMnn9NvUtVATsg4KDd1LvcSgKpOa5BJXDCuWaJRy/Cack
0jOct9H6ZxpnV74bswl/ae3YFJOngfDVxgg+emtB/Da9cB2dWUwe/yRyE2TFvy7bb0odFOLzf7gl
3yi0MxI8pnKf5qT2UrKdgXZmXQ6WKvkODbmANjRIYaExLoFPchw9inU96usbaYt+auZHrYC2rQfP
ysxQHpJAk7bdDIEwxB1Bk2vFPNMyQy9rKK0yZ/72QsDODA8IWj39zjx1q8OVTzAfcesMICgHzhxf
8uSxV2PZgWLXkIv0xIrZfDlaGzUmgH/yzk4041G/s2lcCOA+LIJSAMSfSWfzUW9sVjkT+0CkB47B
62XShtfF3E8V5q2d7m0muAT7259LVQG8osOv9ajRl9dRXzhLGT9aoyMn8EffwHWk5GL07bEyWU1d
RojPv2n9hjPXjowRf8CjZh0OZXk3u+KQGbkXtzQoY5TQn/TjZR6NiyF1n0WFg1cz42M60ifIxats
zgdntV5MIw7mR8SOU9yISptYlDc+jCX+lCuAEgJXaHVTXzayK0El+6ymMhdL/i206jepxKnPG5xU
Z/ld0vRAteqGMJeb2HI3BreR8KyV0tZdpdhdqGVqJv6UW/PiqKgji3egc18bsltV6dMOHUzyuG24
3Gqx7g7TcFfq4mQ1WzQZ9lWTD/r4LvNwpYao3IqBCpbFE5w2aQU11ag3vdGiopGOjvXa5/p5ZEyj
5FaS5kkjwTa5W2kfmg6DhiLFxpu9wki7Qj8huYMaVRNgtnUSnKPNhnREeV0pzWX2ptKhIUakG/t+
4CgP2NxRsKPsP+WanRDxpqljJG8E1Gi57ank59SEqfZ1G9q8BXUmnbIKGLeCVtwUoImCpIxuw/7g
YqPPShYcv3CCVeZ3y84OprK6hZh2hfT2H44EwVXXTZRa10l+KkbAkHlyS6kPtIlpGs1eqRNzbSR+
L31JJiU6/tPyHxWYQ1Q6jzmkB95mU8yIfTE0fNRE4S2z4S3LGzLZXZ6r4ZI6Lkt1bqMSLgAYYbdU
h1Q7NOvVrPLDai07Qk5PDONc9Eui2D9DCjXQRpu5uaolzlbrHGwB7CtUhiig09XK3wsh7QwdZ+bJ
OKbOXVVJXHJazdMXjeNUar6z5rvWFj9W0ciIOVIX2WMS8rfM4H6vHJxzZJu9Ow+T3zS3zbGOtR67
qpF/S/3MuX6xUUyNoAFO9lUW2kGu8qsFvTl2yq15NBFp5bcF977Bgju/yDYjXF6Hmp556+NGqqt6
qY1iJxMqmQJUZzqMwBZHCadJqYEsYzCCYKoCjhuV+TiWyjnDxdvUJlpAkv7WYIIWbJ0WDP462NiR
1/Jea7pjOqcBkGQgS+2hB+RW4wsB9W9De5ba7qNIV1pW5bOYbllJhER8X3A0Jvr0j5Lap9hcvpbE
ieZmIZi9ZOTj8CzTqxI3T7Zjs8AwWm6XqX6cWzsw/wvA+bV3buuUvzqFcVIbvohknsdUivRB/rs4
CS52y79My06GVJwSIV2UtA+6NHlauiV4cKETaXTlNNDiw9sqb+v0tYIVTuKfvjxgCSko5fXQM5AR
heXOxr2w8e/dsmBr5kAWWWBXTRgPy97sklNptsc2q3dFI7CkaHbVJny93bB2TCfTWzJIzEoj/KtV
k+Osbi/gU42v9FTFTEn38pgFE4FabqLBm8fLkzGpP6pEt1g77rg2+Ad3VqC3cR+YA2iZtESrUS7+
mCYXWbeoV9CbHmkMd9npvrJS0Xg+k6fMzruDCZ+goI4+DKI5xEMTMM6+dPqEJbKEJXNa7XtVfrA4
pDhUB0CId6cClGjFTkxzHTDmXI0M0/eCJmHowTiII/MdTVxXFdRGIBYw51Ovy+9aZr1ZgAND014T
CQ43Gx/mz/X0larVX1VfL0OVTG5rMv6keflOpd7XuXptJ/VVe5CqSSx9qKXIIOpJCbPSYFaX8+zM
kT4X52Fg9IU8+ML4Cl/cefwno33Z9HSFiR2XKF6BOnGyfbEG4BLCewO9GN5Tc7p2UCJVNYT69jij
y42xAD0Llumxxy7OGUB2j7HpvumgCMeFhKy5Hj/wJb3rq+pLqnIZass3lQpErVwyf27XzJ277sW2
5q9cSq/zPF212bhaQ7LrreFol9qTaYn0R8zAzEwz8FZ0aroF3CWbYbWUfx3djCpsi/TJPMl85ile
D7Lxd84J+arbY5M1qdcUVSRk+ziTpOGo6v0B80ppmnrdVChujZ22rA4q0VfMYuBa71zt3cQ+OQjZ
euxhOeZS321W/zYOBfSjsN02w+vBMF4UWOsCVUMRq7+mXp2KYgUaBBPPUqy71d76AzPsrTVKBDgI
f5hrjyn6kBEQEST98tN2U2Abkj8DG8TDepBaCGELw//SLHlDcpVZUWUbTGO7wpL/lQU/r5rVQwky
gNN86zmwlqX0Y+GZKx5slNYbb+2WXOW1CiAF9mTdWW5CEIfF0p43G8mLksr/1BIhFe9V51Vb+7nk
8i6FQxtmFT8z2KiGhPm0VMYjCkGc+e2HSqNP34cS0tVSO/qy7FfbDNQK3XSOl/HSmdnXHAscs9u5
9ebN0M9mXrKGPrUv8rgA4rZNHDn5ou6VTH965Ijkigq0iC9ugw/f1Iu73hHuuo4fsfph2V24bnmU
DsKXHqBotZHAmrvlrAfmFgdrRT4PbPTWymQTJKeis8/k7l4KkKKqFNEI+Lsu2t7UxG5bTNeKuxBn
3CBT/zzMW5WlCjq5PCiUG83Z9p2VfucKaWYGWp4hS47KwlzXimVHUAxqHejQVT91HIPxZAYOY61Y
FYh4He/CwSuY7xoJ1fuG9B+ZiOJmc+e1fX6S7K8ZSwhDRbCw1W8TjGS+LDLeW1IwNYCgSq7vC4Vf
ZX+Hfvetbomsrtp32c+GYE3WmSdG61pp230bt9epJaoS7HjA58Iak3dLzQlcV8hWkf+uoBd6BQhU
xvOTSOWjkpr7da7CriBffKXgc7Twzux7OwXjtwGWxTXTsPcaa2k/IwHDl+VuId2h+6AVl3e6Hh/z
ju+PKZYh0iC1lrDpZjdN10vVGMyTtnkYZyncDMVr5yQYjd7rgAEN0MpWNEFedmTXYLKQ0w4h7Ut0
g85nppdNdtL8bJXFs6ax8N5zVs/t0ZyMX0tSAnV1QgugqpqHwASya4sG8TQKCqI7bNtAHWJ7TrlG
ZqKHoOcnVe8CHNsOtb14AhpIxDgCjy3KDy2aOa8m2uORIMK8beH6da/j+1WsGutzGWBHEejWAKkt
+byfV6RfvBdgtlWluRPPPqNchHXgbpyXi8LTaFCPkmH0Vjk5d71ziRUVaZieIoAZz3Olhqiobupm
kSkIqiTVvlpz07kQpaNc+BWg5EIWVIEufE2JHDiLuhtN2IKGn4VUoMNeGI5OwiPy8bcWwfbIpH1m
c+sXifQTrxkHXBFazbqTRXzRZ+eeC+fojDUA2TJE5vggOv+lmQhjfYpaMh69eUW8aFisHi9fUoma
Z51zN8+qL3rd21iqK65M6DFT829Rpd+1svzUZhNt2+QrHUeV3V1iPGTcnBnCtxzI4YQyAB3CKTVr
SFu6fqPM96epb6OlS34zmz8tyrc8kU+pVgVrpsPNheuMd7UQ1u9kRl0Fa29GtUXixlL6irKHRS/R
XJ0MbaPVAhdcJYrXkj2zEWtjeELAdC9uU/q1gsNrHR6eZmD0VOAyVLqjlrB/XP/Vu8nXaChltkNS
LCPrzIs5xc0uIgRyqdIXjifvQaMo6XpaHScqH61Nm/pqF5FiuY97XGyQUdhmAYVfgpaw2i9hrrsA
KutXKA1oo7dS+YydPNLIUVqSe67vjNE4FGPYVr9Ndc3LemeVYVum3iO6MqvynVS2Z5GXvrBCQ53c
GClkwaw7TLeUQKjxXgKd2n/7PNKN76L+7JP8msvhJlRv1c6JtAKREBS5uM1q+tW6n8eUPY35CL52
rJW9Zd+3+Y0Vej9Lr72yF8WhKdgD4J8ug2pVOYYST8YzwEF1QPlQk3+9yXVXmt1Svg3ADjxMRrIb
lhhwZt+IW9qMeOPRwJck5FUQ1NaPZuw1lsXm0NxwXCvRDjHF5ABaTFnb0PhqDn4lzgXv2ZKf9QZf
cFL2LNO3+zLoHPQ0yE+cudWZeSR/00RgI6svEF5qiqtt7ywx4GUe5nLqTYjABp6q7U+dwoX11xLM
wOi/1eG5zyK5ecSBnh6hHHmzuan2KjVfEsdYqkKelApmRK3X2PzBIUNbkkKj0y4+xpfk/jgVlox3
tY+9h7Aocc7ZXPkxRHAhfbcy6y/LR01bzRdrKJkPTej2bm8K4DS1U4Vy7Tm6sntml95SKsSGVP6g
/VYNMDd6sCrKY74YeNmcHlv7pVcuRV95TffZYU9h/mwKirLnxxW0Kj6JuFWNBVgUzYC4vXVsQCY2
RisJ8KncznO+klKA9JkGQlXih4KRzvmnsi4ZkFPq9BxMvJXKe2NfzPWjT6659qXob2q2r7QBnfjg
TowyirOGVJ+dilwmvVj2eDHqY1fTFcRCulaqframEkXg15CJs4GNka2eFmULoUlVETOIgJHCG87q
9fElgA2F1Pug9m6HQHqufvX0y0A6kFc0sKkbj+ou7zOv1fjfwmtzvgrjxJYj2a7lxlutP2rzPKp8
gexfRvxcLr+aHfDz6PdtqIKu51buzc25Is21lf+mwy/fqhLnfvkC9Njcsnp/IMZG9lGgy2q1o5OO
pwctLelNsBFZtq173uYx3Y689mMN94cpvJTPr7m5PEnKCOsoewS/3Yrhc5SpILgPU0etIZMAtNns
7sAYV40jnURgXrPLUt7FQzqg7TqkHNbg67EeYPfVxCvkkx20YJiZ3r2sjhYISfoncZ8aIwb2u7N1
bCaXqYP+Hl9m5Z/cX3qNkXADiWIYKcMUEySlf33cq168jY32kraWu+VAf12HPg5hS754ydi7+rbv
MRgROjRdPriP5z9BgsmeuMH2mxVOTDjl9NnxEMf9fQDT44aXw4X4n/3U/Dq4MlQIbGJUnFV1aCkL
SHh1J2gE/ci4s4H2sqXdrYTIZcjXJsSOpNrpI/2IwZFp7YcyPZTiqVW5viha59c1B1fPpyP3bUBy
hgrjVEg/ZursFudnSkn8ke8osz3TQZ6RxjeyyMj0i/105TAD9jYMnwV+F8PXIF2ueTbc5Oppy76o
Jl1+o/iiSTs566HsEtomHf0RjWyBXiPshz/9Mh1HzgVZh1dLnyT0VzVra2hBy2UED0LmPNh+bI2e
EzNJj2O0CMnVy/o0ZlGO0T66KQgA9iJHPWYahB4o7xn9s2M+9yI+8AI0RrXfCD5eYymMEVJl50nf
jf2tyt6L+bksZsYKJGbFri9R5k5RXbymBo/EEvY1QNafon5fh898/IDJ8y2UJv30nvHN5vQlQ2Lr
JDsbNA0nDU9LKs+KrXCcgcU4aXL9Bt+5SKQbN2x35pHV/1NK4yBKam8VLajQk9vW3MeWPATlismC
B4Tir9pOal45wgVXXbVT2v5ICGxl6xMhEx6ZYp4tnyxVcTdtxwTtWiO3qvALB+SxcLP1Ziy2LxMG
2dW7NsEWVfbpxL0BJ52YtnNyMNyUhKdwOpOYXqq3dU2jvrg7NLlyiv0Uo/0jcjiZgbAWL19rr1Xl
aOBRntPbuPwgoQyIkIBksHeyTVoS0gpj3GX2tQNcl/L6T9UP0TaPfhzTLzYnHRhGVnYTeq3MerLm
kKvb9iAERDt2v0r2L1F4a9XvMrlqS1h2z6JdIQfIJTW+qWqNvANxFWXYKICcKCEkkHlcNkICvvvq
fREfCAPckbztnINK7T/W9GWLj1p/F9kNdSx/eVPZMp85eRHnEMiAolr6tROeaOY8hWtsOM9F9ZJ3
4VwL78EQcRK0xakUd/4VrY6vGjGPI3HlVudzjNFweF31gnc1ozHdIIhtTLAiwLte6se8OXHjaQqY
CgcmvIzu6n/FVu+OC+uYpE6g52zxUhI1qtsPqjiiRIWppUfjqlNGoIyqqFbLQ9rtKWBVj1hX+zLK
8rM0NbeTQmwTkMbLwWYryOXHnWSGMzrtYc09SVRMwmC0GJzmJ3m4memJLjt29k5cnrSNlyQUieVR
2CzrY2LUGaXFw2YEaGN2bX3eLdWusDUvm0VgOO/zsG/Sg0nUHvXAjFkhQLdSr7euJcD7yYDwteeC
PuIyDQ9i76QxBdsS/Whh3jRjoK1tvKm6GvDaiwDxZrS32VrI5yTEcvYYt0WkzlTW2tN7jS7pDa4z
YF4nNdwICT5Eifu9QFBKOqi3uPfJZyPJ5L58SqXtOrJzxDWHkzWMi37fxi3tD6qDQtqn3Yk+TNV4
ARGC6Wb59LCa6RDrYh4kPYI5cvWGK8xlwUDLMD5rR4f5YMOtAXldbjZWk/NPLpSTkgJKku3n9PfW
IpVdmfZSK+9XswoyvkjKEqOonyaEkSoxPkn8Wjt/ncJ5MHf59LUlz8O4vukrTs3jLucJUmWxT+B1
0Z5Q606s9+2EEuh69UMRJXuCVYQ3YAFuYh864qksJbcwam+TFG+IzQDjCM47TPYJCFugoRRtZ6WX
x0GeWTpoUkPdFC4JdcgvgHZK4IEEPaV+ZoQaWuboUgPNvk394w7CJIG1eES4e/3QMafTt9ML06du
4izkZU8zjF+En5n0leZ0NkdKp4qmqFkQPfQAvTGPbXrkHj3wgDERoQVDgdFpty4ubZjST3z6MaAx
cWuUQCl46CJDzCm9L9GzJOIPDu9e7RhUvz7oiblVYK7S4cELrA9lNn3W4DvTAg33xZrB1U4qP+X8
sQh+dBRtvzYB5aQw7mase0N6QWyFevLZwnvaGulLOZtFGypORfg6g2r6NZqRpps7SJsgUXxnPlGP
2SngYkgQFPrzoEFcv8LZSN3V7Fuf+A60qNbBZm1VSLOXWs8zvURnox7kB6yQtvRPnfNqkjX6GBF6
+uCZYodARInrKN0orDQ3rYKZyeaYUcLZKopb0jjI44zDOAh3sIQ7ye96x0QCRA8awRpF0zvoVeiP
2R5Q+uSwcV9LR3f7+U3JHlwa8apOlCeZ2yPOUzmH03hXlxw5igFpy1guGcdM1lwYIMc2aHBeueW2
GRbIjxSWANrYQujYhIVa++vEq+NwJKPIGrrGbZNPWdkXOje10YPHn1AQUy0Kz3/yim94Y83eUl/y
LGdTAypxUXaCj5wrviSeLHn+DzHpWu0p08qdbAE+ccLRSykO6h/r296GUC0+Rymc9DbInSJoi/si
W6j19lqFYETjKYXWraNJPBCZ1AVMXjrS0x7JspYWYIQXVfptQGhiw7QgI9EAdiUEVo6ABQIJG/v1
n1I410IGJeasrLV9M4rTQ081IGzZ8Bma+aI9AOujPa9BvvkctyX/GJTBhYa3VumVPcirkd+XWH/m
9p5MZYtytjbx2ESWKofJ+DYysyC/bWj/2LQpqOtFtevskHoQZTDwgPtQal/c2lSgoV0hyVT7RRpB
FMU9br4eI0E287HzLw1/dpnNzX4eTypvXNnH8DuRZi4ACBN3k9tDiGBcID/M0r+T3B5Y9CoUHkQz
fNC0CBaMvmMoeFBc+q7+byat83dSFTweNTffkt0KAjK07CxZntLYrsLSt/5qoymZxPFRqzilHAX7
Zem3wkPI0Oibkmh0VvfR4NIPbxMrXhUn/dP6WFLjqevoLeT+WjTmHjGKvVR+IhzWYL473G1EVxBx
+CUXBDvV6Z7ch3zLrqZgJzLHMl2jgYmAfcl85uykZjWJgf9l7208x+aonza1Qrhlcz4CjkiITeZg
YYCpiomPmIXl9iIctOTM/xPgZJLx1mxBR2eeYUpgrVeHi5cqqL0MNXw0tO1WofOJxMhOClMK12/o
fvRac4st9w3znnQqPweGtHtZZqKL4xUBTe1rWhosaU9/w9IqNJ3M32jyh1Sc9ZCRRQHTdFch74ex
8KjCZ4GRBa4wu1T/bfpip/YqBoeKnhwSTgOW8CYUHFblqxqKu54KkmvFVS6UZ5FV10ztzjG8SD8k
H4OlvAu6gGrRj4+1fVVdVDQ2D5K4f1bYA4k1J8zM+UzrwcMDCrVIWwTTwtxQfShOHCKdCfuWLR2p
6L6hQSfyW9bhlNV3G44PTZkydN9tDxtaGECAm1vJTCElwtBZST+GfN3p8m0cB3dUk/2c7dMU3CGe
ozRFpoVCslJgUFVo1X+lRL+cnGpn9eX5Xg/3nuY7+7vm894E4SyMX01Vj43BVaxOWftj0Fc6zSs2
qXdZjVpxXsynljncAtjJ82hKmd77BsyQ4Vd/Fc4KAWI+0WOvXXOWatVvTCZwhDSsSYaafFrtl/8f
kDcUgVjmH426DnqZ9QAnxD3Wt+ODzHOSmgd5O3K+Jf0fpxuPKnpCrWl/bLjqmaI+gvO3ubXXIPlE
ckNckhj3h2XxkFoxRaTZadPktdU7F3Nmp8LRNddZ20Ml94AhhBPSs45P81JEPQpkx3mPea2F5KC4
6c68kk3cexhppuJNFjQyyiO1IT1pisIM27wsMW3y4+3QkmBoqTxGdWpZyhoVv2JWUiemM0A1aztP
9TeprHvGCz/mSdMMfYelnu0rCDUF+LmKEMiMihFYeHW+lC76P9LOZMltZOnS79J7mGEeFr0hAYJD
zlJKSm1gGjHPM57+/5C3/0oKySK6bm1qI6t0RiDC3cP9+DlqXDy2SvHotadu+GBa9U/gFErNmLSk
vJQRcK8uZlQ0zEe7LcwDeswMrFAkN2P9PkuEu0YJuq0xFvOrVT7wwnqCP9OZHducnxI/ReVjWGvH
ID8MAqEK/W8GQb0DZIv3VmXegY47an2k8M2o2gJzivUvOshIg99+VMTiIQMrP4cxpEqBKLV7mcum
6a40CK5GxGru/PqnCYLJq9xp2ovMPpTiLi/BZUTblOEJDk0Esi2nf5l14HVqa08D8Ybsk0o7k/0A
nhqezibPFGJuIboE7ayUj5LC8Lo6/KfiPEo4FePQAZ0PjRkAQ5ya50f2FYBwqvVOzFSakFMiAcJn
ejkugkJ8/z0c5l+V/JzK4RTq6TYBORYxoaYE0tGwKrzCrk1vWqomHRxbHUNBAqPuSHsf/ZxkG2zX
/KqSJd5dAIyi6NFkci0Ecsb8oNwziCgN1a9yFNJt4VdABqRqU5TRfedFH7TAoBLBKyKkp0FJP/Ls
qMsLRyhCcNehdBPqyJPAqlqJ4qcuTTgv3oMwlxFEEUANop2ou38r0srE9RVPwTi/iWTztxwmSB6m
vNk7Bk827WAWB13wHoa4/g3O7C6RmZ6Q57J3r8acNJCvMIn5WX9bSPEBRqW9DrJ1yp/N3NjW1b7O
joy/EXLz/HMxCntRjChEGtW+Q958m4TWSaKGFCUzMDpLKahXJnBHD21fSYlHqon+PTj3m3YiQUy9
Y2f5X0oIwSl65EcDUriNqpu/xMrwHVlq420cglaoS3KBLQB2OrbmvhooZGkAPp+oZkxEUUAKPhr2
IMQcszdGegEqzwZKCjUutKJyR1/5Pu6YpuPvM5+BArGY/gR9chBrV+x6ivV7PU4fcN0VuAGZIbmh
Uu+nNH6YBMPt6qMFbFHM2xtRnBxTbXiNt7fm2L54k7JR/PEzwKLE1rPJFalxpSIzUV5xKkN6r1X8
wGvYookkReKB//8jdXS+yzasxM9wpB8UZadPvK48NEQnt+7gr+hB6DLKmzBgl1jDz2h87JQfDb6I
x7tPe2yqROLVj2y+OIF045foOY+PM6ylSlykCzdlxyQdLVn+T94xSigw8hLvyyE65VwFwf8gW+px
CDMaiQEAUv1z0opHI/OOPL9y43eiAk6VGHGsH4wm57XcQg7OWBTjpGNzI4U/aRzESf6UN1/ShAq7
QFU5YlzN5AzRecf1trqC3N3NXEgFROBQuVP0F0X93QD0z4eHrPjJmPaNULuo/dCK2Af9MQvvI3Mk
49prSXNMimctuB3iL3kuOIIFQusJ/EJPmh4Lw3YCYQf8tnxq5e7g9+gCNfs8P9Jv302Vwng7cYKh
1+a2p7ZdabwRlK+WXr5IfgKg9K5jNMwzPzStdQdA9gDdxsEHu9f7/a0/UCfINyTgP8f6p2Xc0zl+
LoFsqNnvKM53k8bhSQX6CXoh7ZNuHuHTW4Crk7XNjfFkRZqrS93InAEw1zIvQW3K/r4ipIAzknjw
AK/TGMkbxN6uLCBPaq8djNF69Orp3lIjO/KYOmM2tzXNX7yif3ZVDpazTx5GhkXnBKrFLfMoppEk
P+v6cMuLLkvqgzdjIFEGNSmXAiLvq2+TKhIN+uy7TP1JSovazoTMyWhcTAZ5hjf2gHpvQ5qCSf69
9eoTYKMbk1MUo0GuVPda2/AciE6xinJueVvoMBtFw6d4ntYcJ6AI1QdN8D6HYXpCeUx1qthrwIvt
K0O5T+rqZpyb+9XoBMxuJMVL3OzjVr3PtNYp4/q58eG8yJG5h+5OD3/T7yOqU7hIZO2E1ksG3kE4
hWoFw0D6icA3+flvzVOLjZ96t5Fff2sGMgdde6F8qtF3Dwkxzc1otUfqKF7CHJVRMYLdah/L4dj2
7T6V00/BRNMj7UhNU83nNarOb+WmfTDaj3XZVfZYkyNVIyOXjbAVqAkXxVOjfUdK+KOYF64Qx45o
TJvY6kBXJeQaKLbw9Xonj5OXYtJb+AgozpvZ56mYLzAUcFRpIFJ4iC0G+eLfouJ/zBRhjaDpAg2v
Bq/PrNakQu2zpIMPmhb0lc7DUA8Ooz5uUx4QVjbtdXI66kh1FZ2KeDgotboLmn6FSuYSRzwkBzKD
OQpThu844pFiTUNzTo7R2HOKFzpSsZNvm9NYbPBFB4uRrleFMiYC/zGniabLumpIKFXJ7+i/IQeo
x5QxKBdBXD7bV039cN2AdIH5StNBTktsrgiRxoKLJ9KaOhdHmTLZdtp5rmRTibmdHgHk2ak9nuoV
CYtXVium4/08O/z8v//HVA1F1XQsyfAzyWg2LVhahrIOdPCUoVvwsBin50r4NY6PTfQlU9xEdFUQ
UZm0u77IC4Q3f9hckLaMZpyMep/ktEqFQzTogFoHhqWVu1bV7KETHKPSVj6cdOnAIpeqEswVXUdj
7E+Oo6AuDVUAdO7qY+WTH6a85pLmVPfmXoDkJUvhiTRC2itievIVBehd8OP6qi9/2rOfsGDeSeG9
M2sjDvi00JnWO+ajXfnAWO60m1UhkTVYuyfiBQ4eDf5ikTNLf1571Vg8oxZKSp7X0TS/5XQA+JVu
/S5afx/Q8tE1f6+J7dFL+lNhFMmhVrovkeoBAdPv8zT4VNfWI8WrL1VCoTyjOF01/GQlPBZqO4OC
QETExUOKZrHaZg8K4WiMm0dG3wNmzIEB6AESPPPUQ1fSoILx97kDHOWjnaRJiGPnKp0RoFTTlDFQ
Jx+rXtnmDKoO1LjKorjLYkuh7uVFN7Wufop85RuqWTdaJP+aRv+TocRHS6VtX2s/hrF9TOP4SU/U
Two1yY1ReDzulPIpBx8XFM3BY8BvhEE5TeJfRs3UdMDcBkgi1EZ5AmZmZls9D/4+oz4mt7K1bfz4
RdbYscE0HgpgAZUv7wwyrEhqTwNz41ba3IsokelxvVe95JufBsz46OUnKlrNnHLSUzCMr+lArBX9
9MYavd9mBnUVLhyECP3UAFxHMg9pRwnQf6YcKbHQmO6oWW5RfLkfhYA+SAG69PopvMD1hefkFhiq
Lmnm0nGL+mhAnmwEbj1UOysj6MyFymaFAvwCLdO5lVevc3buKmss/Ma3oGVjTljRsrsw675AxB9t
hlYiVw3c66u6cM51CUZJKOGJRhRw/7zduaFkWh+yqiELHMYoeIaP/5x0XJeJdVBKSmiNLakr27Tn
MGYj/NXFx9H/3cufYu/lH6/ij9u68ItxFmUMzk05hQukaoaPmmKsuMELBMB/WFh6QaMEq1fAaT5l
8m6kp6QaTEJngrpTZQquVfAh8KAE6do1vsw1wwvf1ym17IlGBbgP+JhIli4bwUlKD3nOzIlhS2Hq
9H368fp+SheOxR/LnX/V2TGU1KkXI3yCm36Skecqt9G9BEUnBMsSShCb4Jh/XrF44XqdW1wSqirl
OClSzCccj80hoJGgPesWZO6WU6O20kn7gtdssWNQPVq52Ctr1ZaJQzMEgCwJcL64H6PwQydrT9cX
t2ZhQeA36bzpTRpzbmY9TybztzwXr1uQ5j+xzEbO4tVSXcIT0izpej5YdIDNDy6SjWe3L8wo7CoX
amrNXrG3ciy1eclnB6TrB6EZraIkJEs7ya6fIWG6y3a0K23Q6XblxgeAG9twZuB3rtte281F4uWN
yhAU3ZC7naGcZFW4JTodrpu4mNydb+fCofi9UiZRY9Ce1HvbDzyw13MfV6StrkHCwFvW6v2a5L1/
abrkn/tkroKmWsg+4pqXPrlSh7JP1NnXDNVGLH9NEN5cX9/889+fFtOi8cZL4B1vZelbvgbhlw8v
lQh0wjWBKYQkvoX16bqhiw8OQ3yztDj6UZFUjcIIEtCQDawk4m+GfjbVB9+BOIySHGRUj5ZLj84W
Pl63LM/yTNfWuIhsXgPktyma/5xQnryH1AnuvX366DvWVnGlrXXMvqo7eDr23nOwEvNeqSevWV/c
j16SYs3y6W8X1WFmbqeXA/kZRN8zy3FQbWnpTNuZBHg8gSa6vnTp0jPhfNMXNyRsS4mumeW7WmmP
T/BoIOcYPzdUd16y393v/DALUbPsO+EG5rcV4xc9kSQrhqiTD0FZ/adnaAShlpuqLd1mN+3ULSDW
72iXHrRjdmSO9um6tQu+QCfpQqoO5TjrHVFuLFhSAJtQAJBykMijxR1VXnllSWtGFt9ySrshpNIa
uFoXgZfzGM5+/nfLWHywUe78btRg/DQE+SHXUzoFw4oo5NoiFh6t1FWvo+TFTlnpjiGYnaiupK6X
7vofid4iVUm9Si6tYghciotO9zOJd7zWtmgm2NBrywfK+K5OK/6UrjzF59xrcdd4ppmWxQOV0oa+
2L2iURips+LcnaABlYfb0n8SoXhqhlufavU//1Lnthbb2E7xwFALtgBZZKB/o3xYyTTXVjP/+1lk
VWvLKkUBC2ylWyNCmsJUpjETrSkx1Dxr2c+FUPDH5i0+WpKoQpDPmydmvzOD8Qb6OtYXqRDt6xt3
qY6gI9JkWGgnq4g2LfxxJfeF1CbULoS8PfowQmqMPHRMYFYfSk89MAG8VQthxxjD1h9+XDd+aZFY
1FFGlGVdXPqkSAijfjQ7Zvkzmu6/POlTIyLUs6LVeSkJ03m9aRYCEZSilgexYujEjyWdogHCRzNk
dJe6IWQ/tuUmIw5XvLu+rFWDi9NY6oWaTQ1IOhV9wpphvnxL28eeRXuj2E22/0XqxQIZDzN0PqMp
LlLlvmkEurJ56RYimBuAEJM+rFzmv1nTm405vpyd/7zLA3MYsZEcugPCQHRIXf+mcyQn3kXPsBqu
7OGF+tYfa1qcS8UqmE7yev81kx0O0sY7IFh2mG77vbW/bmt2REtHdb59i0DSZUhKUvSgiBOrt1lQ
fxXgxWl8QG7/zs7CIQ6+B4NlLPpoUpc3zdAdsgkfAsvR6jPgUlQ5X9HiAI5R7MWmzMeiO2DDwWx7
B90WHCAPW+S3dsmt9fH60i69TP/4XAv3KNcKeC/umSvdDztY0P197Xpw/ivBVvwyl3rXWf8vBrbz
VS58JHwnkUkRZRZVQM1km9Hf3uRbYVuMNhCzLXIV+9Cmy62vyP+snZdFKgVhrg4jC+eFQSkv/8g8
j1euXLcVE8t6U1ZR02g76pwRkL+ReSJPA3E+rcS0S/73bANfY8PZnWb8qk1lc0SpQfNuJMZ6TeJL
NOQ/wNitLGjNf7z++5mtTtVgXAh4mRbjr8GMwbZq9MSVnTcA2x4fCoK2p3yU++QmAyxZSJW+cvtW
f8HCo1S5VBlMOARcCjATp2FfJAy42nCgOTNEe9cbworJta+4cCxtlWWpmSLmYCYPuvTJi3bp8LRy
8Vb8pLRwKmYp5GPYctXVR3gztqjePUB67cCufGusPb/nC3XFUb5eyLNvKER1W7azWwHK6aKUuTPt
/qG8he7sAKGdLdsU/Q8elBuwBK1s5erXWziYWu0aCwb0+bIrO3HYdvv8x7Bl2B1Ilhu5oKRWNvai
D0UP3lQoS0rvOoJlpEPeNJduVDf7WD3UbjPcqDhQIAlIDDN0HILGlFZu5IrR5b1XaiVVpKwuXQFy
CnEemimyFRMXL/3bupaXPqqHJrTqLnfV+inT9joDJExHBPnz9f27ePbPzMh/5gsiyAxATDjJTP9G
kR4OjhspaVc+0tp2La605bdF1MwQjInpV1Tf6U0En66v4/LBO1vI4hI3SiEmucyrXXWrw3g7B5g5
umRP0Sa0tf/qip1ZW1xnPUjMkPyRZ7ptuvXv5jArWEmP4qHaC8/jTrYL8kcG9J7VtaR13qt3l/vM
8iJnMGqIla2G806by1a3kCZ+Nu4qB4L3bfYI7dbnlX1d+3aLC13IasXsbMuT7R7oHrjCx/CrZ1d7
cMAfgQeX2cZ4WFUlXTv8i5RB1IPA0DQOzOxFAsGFupfvCeRzbrNDQnsSv6oQTh7W3sJzSnBtc5cp
A7CT+cPOzkTZMcy9V9y5BLzqoedbdcXOa/XtzEPrjZIrvY+dfituJ7veQpYfU9yykF7yAXTY1z/i
yjdcNvf5fmU6TXRBUC6301z8PWXxWtyez8G1JS0cSUcDyY+HPnfD5ruhJRAfg+KJu02Wf5hqy7m+
oJXzIS8cStPGecwwHuKqwZPFODnawjvUo5myXnMra1s3//vZl+phQtONIaJ6hfB6wTTyFszsBpxQ
dhp3yrY6ivtWda+v7lLHHlmEv2LaEhzhdVFWSCreRfrRHYwvc8Nec6zH2kZd4kfgrOkwre3m/O9n
azRrOKNrgzXmyb6CKVWNT2V3ilB0ub6ulVgjL1xJYGlmg7AE3dm6PbaG91Go4ApKjX95OBbOI9SS
VtJGemHRTO5nTMODMDKYo8uP8th/u76kFYchLxxGaBjN2BkcRAOJFjlVAaAaMI0+As0SEZDtm9ui
3F03uXIil4rNYdjIJOnsopRW+0FhUgtZm//GhE6ipoLUMZbwDb9OoAa3SOKATUAtwHBjrtjXTVze
uDcTizOXFFScjYY6NyI3N3PwnI7/X572Yt6tvtlZnLm6H2tT9OkGzeFyODBovR/vtSMxZC8dri/p
8jV6M7U4dyC2o6hRQPt5SQLhifXiS54jAknsERW7bupvPMSbrcW5M6K0i4ucL/Sa4rd7aPsc82YW
RpzSfWwz77PymL7UFcEn/WVx2WGGwbT2zBJRPUDQTlVDpYyYri7tyO49cg/YT0wI3X/OFYR2s1Y5
u3hawHmiVA+m6J0yqaCmpWCIr8ldd5BOTBnvFEc8rekUX97WNzvLRfppCbp0/H/bWjK1bwe2dNfS
Qqf0Htu+vZZwvPq8Zdice4jcNMq71rK2mlpCBBCOlaEH/+iNKjNFDFd3VLYCHQ50QRO2vhygTJci
pdB9zmDW2jSFGu9G5jTbOIV7tYS9IVcAAhWaeop7mRk3y3qZlPIwtD6z3aWBVxqe5GL4COeAMwJT
Tcbx1/UTeSn8n61juXNBlk/oxBBDGr9FsfImZ7Yx+jrBFzWlT9dNXQoj56bmK38WrlpJT2pjhqtk
UAyMJch7SUHHbFypR1/ys+dmFgkNdEiNWcrUdvr+m4eVIU3WbvGFJivah399/CXsoAu4xZpONY7J
vBHe6Lgejz3zWlWOZpOJYJkFwv2Uy2sVzkue6tzuIqmJRZiPUl8s3Uz7lUaoVQdupTCF1H74d19q
/pJnXyqTlDrwO9q4GkNFRfwhCB7Veu1BdMnDny9mEUkUqzUKc6JeNPfNZg/vHcb711fCqodfOxKL
YGJlSWO2Gd8LGtGdrvwQQmslhqxdo0UMyapJlMwCB9R40A9WFroqITWMoZ9ZVGFczUdjpde+dpsW
kaSB7pg/TgYzWAxPA3cx0G0J9//qIOjzRTg7CGorCl02EDwE/QdD/B+nxGDgJVjZvIs1gLOjoC88
g8XwXqZpnOboEO6V6cY8MJleOSq89NSCCMrtyuYpsxN477512aKdo2rv2nK1l/edbo6lK7vSTrER
yvteOMaTuulteP5P/pEZ1QaystMM/UIS/ZHhj1+m055QbUEy7Aa19n21K7+vtRYun1SLiGkY9HXN
xU4gYRyitUlYieIXBlMOkRes9auVS0tXFYmmsSbL77qC/mjoscFU02sKwnw15Cbbs1i5noJcXNOb
wWWIQTFFDGKDVI4sAYK9L6K4luNcvAtnFha7lmcNZPFzMWzOqjQivrPp9o24re07JjyYkHMiN1qF
iF88Q2dWF4HGq/puADs8b6Sy48USO+bB+jZXOtKdwGCuc/0uXtxGaOwMk06rLC8BpXXWVXE5D6Uw
xPihqPVbQTZWQufFfTwzsfBiOuTDsmliApbCj75cYko/ZOm4dt8vxrEzOwvfpURxbyihRhy7kXbw
eN2aB28XuoxB/ZQ3c7rGI+n+vymmGMBzGF5QZWAT870482UVqmgDW0uHpGI+U8gQaxHW/OVlT3Zm
ZP6IZ0bCKG3SkYanO25bB7omBwFJp75B6O4IJ+RaHnIp6liShGAuuFs0ehfnvhutqQbsxgmUGFRF
96xnvJ2KvcJsoyLvLfiRKsOu1O9aUaHhIdpeCFkHJLHz0A/saY356/oZvQQ/089/0eJOhOaI+p7P
l40O7dH42NijA/vNCb5Lg46QCkpyrr00n8CxOz4PjuvmL52rc+uLT5xnUWR2GU9sJTe3IiQnnQ/1
WjbzEz1dtzSf0GX8sCQkmA0VHJb5CoQ7+84aRGcQIqE0LVO1zgA81DvBbdx2Jf6+1iGu2VncSJ5U
k+eFrCivzRMoIBQdS1xNzrwY/CGpI4VwS2fJ8MVigMwI0gdRHZ0WyUlGwJoP5QRbQy2D2Yca1Qih
R5dGGM91AUJ3U9yKfQ+3h7LPS6jFQ1+7RX4Rxla9+ipWY+MYU4/YW+qtnJFLfux86xaXXw21Vook
AaRD66plui1lY+UYzJtyZdOWVdpGk0fBh0fBlfOZrKX7KAYD8nCW+nUw9CcGo1E4Yl75+om4hPQx
mGQ2dRFUs/UOARh1ajOUOkN4/1ux+N98ltH3tW7v++OHSBbTVwrPEEsy1MWxqEUBqtx6jOBshYxF
FU8Boin6qB2NOoeUSXhivhCaGRMxmYY5eQPtqzDeleNwGw711tebQ5S3n2FvdopOhcddCz6s7MZ8
0f/8Bn/+wsVXbgczKho5iHEEprmtHnilbJG5PapfIEle171/f6j+MLfMMRD3CZJAEyMXLNQ21iuG
7VZSxgvY1j9NLJwtCKdALhLEZqGKQ7H18J+iFATkTuPUB81RN/IutwW7XvEB74Pyn3bnnT5zNZVa
jy0gdzKYxL9NGuU5zBFjFXt35YvNzvHKF1s+aotozPxa1yMQrMWh+1iAnjUP+k1wh6KrXf1aQyq/
j11/LmsRKT1cmKABMeEti0xMcRCzY6xTFbE6O1bzlUi5cl+0eY/P9lAGshtEEsdjfmDEx2YvHSUn
Oq6NFa19qsWTFrkSVZmMPHLVtN+hn3AHcHHXNMnK9V8zM2/t2WoaqwmHYv5SGpPghXbbxs9d/GPl
OKzdqIWLqSZflpk+Q0eMVlfICPS2fgx2up0f2rlFHzgtgs4fV4y+D+B/HoqF19Cy0RQDVUFa8fi1
d+A120N06gpfh2PnyHZwjLY/0Wm6bnRlN5dvXGZf0lCc+GgFXa8oebLgphIh8rpu5RUocuV6Ld+4
ciyp5ahLkSseeeNCz+iYdmtndw0tt92c8+p36Ls4162u7Ke+9B2IUNVZw36aPrLdjDv7/XdVLPa1
Ge2uW1pzj/rsXs4OpTgx7DM2rK92YAN1lH35K771n9udtJ2+qTcMHNAebY/TzxW7K25LX/iRksd9
khHdOKe9M94ltu9AS2k3juWau3E/vazYW7kXS7Sr0puqWRUyRzSAOM4u74qXbDfbhK68dpDu6b7J
+7U8cM3owrHkgS4oojafUVSTIIQax7Ue34WXyx9XT184FS8MGk0KcSrtUXe1ncTQhnjod+ioENPW
3mKrp2XhXSTFHFpF0iLeSZ2NhEwOlNEe9ny5L/AhoYJhz60J/wPqHGvtnrX7vvAxSpfGtaASTxtJ
3wb9Lm2i28xa65OtWDEWlbNM0SFzSuEOG7J0ryfwp4C9jvthxa2sXHBjkZQ0OmRzSDbz1XQKD8kD
RAEbD+45rU1XQujlBZFwyoakEC8X91uup7AwRlRvJ/05QmoIKbmNFccr67l80N+sLG4zaimqFrWc
C3hJX6CqvTGy/l8uZF7omaMalFzQO7+JeH+Ijpx/i+RxFyjiStZ24Tkw36e3lSyubFBW7VRPSQxw
cHSYgzoqT/oGKcZdcFzz8heQun/aWtzdMhz9oPHwgdFhQq8RsK75C4DRvgNPl31Dey3ZIw+6fovn
W/o+pr2tcXGLDS1vK7mer5It3EM5I5wa2wp48Uegoa1v/ZfqGzx5ESWdbBv9y8+4uMb9WPWJkHkR
tapoKyYx7MdkKvGaX1w5kMu3ZMpUjOknYYTKCPI1Zg5jHTNZK2/Hy7nwX/u4xPn4SihrmTLHFKE6
NE18E1kKXTLZidMe7c3OvR7D5q258tnkRVbgC3pq1FlAmuo2B2kfulDgOuJ+7Viubd3CY6R5G/RV
y+mw9Ik+rEGfaq2HNP+JaytZuItElKe+qlsy4U12SO9atztpt+kBLjPa2ZYtrCQ5F7q+f1y0JcAn
Uc0uSQLsdcz9QulS7IKdnG2bDQJAdv8LZn7KfQGxbFtt58GXauvvom1jZw4URfL3aOVDXhgL+PP3
LJ1Mo0+WHxG0Y1BOE/hkHLIw/5wfos2NP0BTt/L2+Js84e2sLnyN3FWNLsPM8PouYGZ9O+2rE6LY
brkLP6zmCZePKqUOE40YMqtFfGOU1EcgkuuXO2QKN+GdsUMTGY7icoMc24aDu32tJ0S33S2VlzUn
fvl8vZlf3JQcMnzkicmf6ehWh9gRnnRbe6x3+mZyGte3pYfrN1NZW+/iziReqeqoR0cu08PHxtfu
KCvtenPcxz5a5EN1n0Geb2rd3ZCqUM/D5zbB1mbV9FbKuzGU4ekOvky9L+37WnHDGPnSEAq4LGco
q2Dc2c/UWSMRaS3Zp1ghRzd9pR/1WOodQ8tQtIcmd8qgyaxdRQAx0gu3foh/1SpqdcbzlAyIryXZ
StT/mwD2ts+LexxXE9DAcX73kQ6KnyA3+Uz6+QAkIgT4jg4ftM5QF29WXw+XfdSb4UUyABY8Myux
jlzhFH+CfXMmfQCQ8X1yh62EtsZm3S1eTqTeTC7uLLrpemp2BSZTEbXv33CaltK4tqPzyXzvGd+s
LK6pGcnUv2HNB7OnfdK0AZ44np1SHGz1cMo2sG7u5GG4CZDjbOH3HlLldlSEL9eP89/4p7dfsUgQ
cugClDYisM38DBI6Aw6iFEiXbPKDRlcOSZ1bYSWWrp6lRWLQeKixm2MPV8mjfszs6RTTzvV+htt5
ZMk7NW51a7ystmJWPIW1yPfLIPKsoREReoWwr00MSONTx0qFYRP68ee+M6CBTG/LKPzaG+EsiTIW
dlEqSD+RJW6vb/vKobYWTjPrDFlMc25THkFazNdO9ZVi6MoZthZ+MYvGBv1FgoCuxHc1IjienDjZ
uMYCs7aQhTf0qyoR68GKXLlDUx3atghy8ut79Tfx7K8jai1cT2gFslrkhPTE2gw7YrryHe1DW6k2
ym/CuLsWs9fWtPA4fpZ7QmWypnZCyj7+acK8uLKki19Hps2JtJVI1FzcgH4wTUTPcWrjcR6tgcyx
gr9mnIdrfqBp7aADM32QP6+t7PJWvtldFuH7rMo55GxlFm7GT9RFPgh33XZwUJPp78Pd6p27GCzP
7C3OueRPSRmk+LhuV/8uP4VIjT3nW8uJPg1Pw9bcpC8zFYvxQBPMXlvs7KXf+dcz24sb4PtxPFkS
tk1kpvS82hYzZbwP62Ta2ivfc22di2vQ+3pQ9Nrg7aovprZh+lMF4TC3U6THWN9Lj8I3/zA4Gl9W
9+HmsrmPK7/gonc7W+3ykoR1GIpWRv2pQIwATt/PRoEyqQ/zrFhZ4JysmJgSw8s+okcXNOgKy2ga
ZqH1MxyVNfzdxb1XkNCVNVOWrGUpNUpUegYIRrlGnNgWQmXidIM0alY8X1/2xXt0ZmfxjbWB5AqB
sNht5Abq527TCXdCuPaGmf/KtZO0cAhylMKlrcOoWDs9T+cEYXoy+HmSuHLNdLM2+rp2mBbph5QY
da23Y+R6AccIjJrRHqqZHwNeLytBaAkxXugV/4udPDs/i2ykDidJ63yMhoP4K9Ym21BgVizUlbB0
uax4ZmeRb2RxBrI2GePXIjs6KcPJyI8ljvABn8ANQek1clAjs0JXNTZrM1fK5WuiWKYIlEmTX3/e
WWmpGSsG5gLSndpJHqJDfkoO0814l/Hf1k1d+cP4kD/OF3fGmcHt/VoYAa2wqVzFgZ0csqA7dA1s
Zgav7790+au//bLFxvRNbrS1SbWkdqSd+qx811VbRDW92c6I7PqDYAfPhW29tP5GOfSnNVetXbyy
8pv9+fed7YyQmzmvEr6E19fIgUzZiwVbaNSjQd3lv9DVfrSKwEmF1K5M6NChEBV99YdvDLdjru/S
KkHYBXneIkt3qmjhcdPklMmopgbZQW3o5mXa0c+Q4JC0l9hTge63t8WgoImVM5FfRM9tHdyOKDMY
cYTgKy+3wPySpvmBEt5NY5rVxlNDO6hAHqrjLbWeramKxxxCdLNSd2HinbyqtRtER2nyHZkK3rdW
9sVIpGOjac6Y5duyE0m26uGfw/V44r/t3LIAJVRxWnTBMD+NdDd6SewEwkyevvqmDzfNXXCc/quG
2JnFRVg10F0YhJYwLo7PrRBDBy1tqv7frmvhXCXAWG0X1CG1w5kpKrPVfBd5rzcDdby99lPN9tcv
wexk3jvav87gcvisbCuxTeCLRhpM3rR0anzS9DR9mvxkZ6G+cd3afKOuWVuETGSXeyHQ59qohi76
5z5F+wN4BoTNCEMK7nVjFwYg/jwliyASyIiPCprMbu4KjgVjrSlBJM05JhRgHY72isW15S3CSKEi
UlCFvAB88eDHPxDp6ROnlVEoK+4nP1zZzMvd07MzuQggUWVOmVaRNVd1dwO8x518z50k/TtN22Bb
oRNcl7y3OvT0uta1vCq+LWDD1OCvNyPpRa7VT9d3fMWhyQuHKjdRXQ9zOySt2y1i31vNe6iqCgGh
cm3tl6MKQDOyeablzcW3jQutMYSmA+xDDYxKKkU+xlsQFTzkdvErOa5Nuc4n8/3JfbO3+LQDOEmx
B7Lr+mGdbATU2s1B+3x9+/7mwL4ZWXxQKAFirZ5e3RqsWQ/ZfeuinQyzgnFsnuQTzK/XDa4tavG9
vFAc5Ias3U0DpG3k54b7f93Ca/H33b69pYtLAE0ViZNotsRY9bE4oDi9rZ/0o7Hz6P8Y+/Co29Zt
86m4E24nHrMHEgA7cMrPmbsWbC8u9ex3zP9+FmvpG5gIxJMEqWHWOlGnfYHgeC2ju5xqnVlZnEo1
bBSxT4W59N4B5Gzs+huQoePcw1W+zsUzpK9/hbvVCf75717b5cXp9K12mhoVL27ejr/N43QDns0x
nPImRM2SgTbk4vaec/3TXj6tZ4tdnNZmGr12yrkSM8C8d6WTZ4sPxnYeDpA34imutysG177h4rjK
hRlFWt7AZnWTZk5Qc+sjwDctEqLIm9rJU7IX9+V+xepFT3O2zEWW5muZZLURTq0/FgftJsLNzIlG
+BPNITvZrsF1L3v1N3tL6I0cauiN+P789BG3M49S/it+Bs1MxRdWhK8ZBK7Wz+trXLul73AqSH8J
kP8QuGKkdKioi57y1Jrtocw9p0pnIS7o3fXmgx42m0RE5aWrPqNlfuiRLRgjfTtA11Z4nmM16Sz2
gXbd2KKx3mufecVBCN/r32VkfnxjWvOZF2PO2XYtLnZV6yNCGxOJ2aNyqGz1yOAKJ1FzxIfwMHHl
Mifcrb0XV+7bEu9iyZZQSnlF5p4HH/3B2snIj06qv/IMXjOzuNaxB39dYQmwB3nPhQo89SSHL9c/
/eXtA/tvapouKssuqySqWR1lZJy9VzrihPJQkt/mwvScp6tg4NkhvPdSb7YW2W0mqn4TD8QCseM7
VT/H22CbfIhNR3+onP4mQY77VDMwuB03+spO/o2zerM93/Jz/49qXO4Vr2+9/yHturokxbnkH1rO
AYR9FZBJmsry9oXTXdUFwjuB4NdvULM7lU0zyWceZl56em5KSFfXRYSxB+HqwSAUujNOs4OmpRc/
Bj8u7+s/XONvg7NzGbeKwlod2X0X1z+LOnuwwSxHIf+0E1rsp0TaiZLYlMiDr0FtTg9FMKVX1yoH
Z4YOmUVAsNcYK5fP0/dvmv78bBMyiCClUEJBF4CIa9ZDYaiqAu5IepKvNBzWLM1ObtZWRSmpsATp
gJcghpx5w0/JEKyEF8vVVfK9otkb1BWiqsCWk3wBuYlKM0/4AHHXP4YHtllrvC6/P9/GZu+PQsBW
wKZGd83xvhNo9hRrp2bNxOyxiYVI6gj0ZKjeDh5xi9v0PtxLSAAhaLVtAJ9ehYd8ZXh/3krTBNGC
Cpppa2Yyt1Ji5TFWZb0NA17yzAs9MJ3UtIXQICBjoIO4Sh6Aw6agCUaq5gxHcCj4a7wd/3BD//4d
82ZRHFSYIgAv7Va8kxcZs5K2x47KvsDgwr/E5Ddl7BfWPW8IZZypQrUnBS9MzzYytJ/07KRW6U7K
+UOakILGWfyDyIAwk160UAxDZ/myk1j+2t9LnjlEjMNpva3i7SqE6hSRBtDKfzSZAHzc/33dOcAr
0aGqaXU6UrK4dSypd5v6Z5blbj4a7k5CAj506AR0LxbiVXUldFp2At+2Zy6w1TM1YT1OVlU/6eOd
LA7q+P7f7eDMo/WFrbUxdLq2Y5WfQinfWFa/gv9b7tdqFh5HDVNM5nwLLehGDaU0TsO0I1j8lAeQ
NXkdRLpRr6zpdDb1Nea5yZP8cTbPTM52zoxLEg2jhMSsPplFS0dtp/K7As3+itiONrTu5W1cXeNs
H4u+SCTEgFONeBJ5iDEnh8sfuLk/7o1NvGeQEFjx3YuH/2yNsyci1zXwdRtIPpv8vcTcvDzcrSxq
ai//sYug1lJlVVNBCD57HKIil8cqRjo90bLovrWrPRC97/+FsbvFyObM0uxlgNJt24gAja8YsuKV
IA+lSXwNSbVhNMcCai0aG7Z23h6RH161oUkFshe9k58MpT4EVrANlR7ayB0/RVLlgKJVR79hTJ1G
4jdCNqGma161Ob9iUvgamIDU1c1PaFambqXWN0XY37Wo2hpm6JpJ7kKY0eG5DEVvfRPa/RGqso+G
pB2iINkYeW/Q2JQb6KY2D1KEzyy6QwslPhYajmwWu6Ya7pRWvUor7gdRd5vH4l5L1fdY9HuuACOV
GGut+eVY6Wz7Zk9QE0aWYrM23irQXE7C2M1lzABAgEhAYDoGV3Oo1g+6mbtBNSTgQLS3SaGfOihf
WrEdU0wur1LXL/qu75+kzUYXQHs82IOJBhTAMQ0FYs6BkPFHEWECHJroIFUexe36Y7y2E9qszCzp
Qx5rFbqaU0sid4E2+si2psegFKC6sm8+8APZrVyTxYfwbKmzVygyR2joZnh482O9KzedX3oJ2sMY
TFm988vx2pmtWRiu8b5EiRvP0QSg6TA8NlHhMcdEq4ddr1UoFnObM2MzLyoy1GJLFVWRortLVYgG
D24bx8cUeo0rWzht0QVPM+eYyg1h9BlBXbvxktOIXjTC0Mq1rr+oQjV/rRi5uo0z34np2w4wp6n5
DSzxxJuYPba+7gkn8uutvsbeuXoqZ45UBTIV+FAkTyCn2+oJUNI0A16s34zQZX0Afa+Xa5T//I9q
dmff7w+vCtn2dJLVSxgG3QDULVYRHpNnufThZp4nr7N2jCrkKfEuu5vakWQLWWx/dWZy8bH7Xsp8
CgQwIBJrBezU7xqmFW4kOmFycPBvbRPDIBN0bG3SeOX0z7WMIJLZaHaEa20YiT+omTcMQUShAXOV
psK7fAG+ygQX9lGf+ZBBgpJl1JG/Cp8TB2Rq0WJvbyBTABS4vp9qZbUX3YWOTBlEuumwhm9eHnED
yhjakpDUVORZCCPlQGKE4usnBLcE/J7yD5CxIZSxXAz8Nxtzr6KlvLbLy6WzM7Ozq5j2cRwIG04G
0jnTZN3PctPQaWKT+eigeZPsEvieoe/SnjSUJ1sgeGxXXZ2gWowYz37G7IqS3IzUIYYHgrCC17CB
hiqnObqhoQSinexWwpDj5W++HDOemZxdz7wzImz4ly9XNqNNQx+iT67hInWcBjWa+/XppuVr9P2N
Z9eVRWajS9OcWGn7ufrDRJ3x8qJWDMy5kFODSEE6YlhBSUECp3wOIP+8bGHZ4/y9hDkVchizqhw5
qubadjwqvrHTt6qb7lc9zvL1/7Yzu5GiTWq76HEuIa1xZE/5sX+a5nihC+pA6jngAGannuSuVUb/
4a34tjt74SGfqRuDjadJvx835ia9RsAU0xLCP18iR478rPR0Dfu/HK19G50+61lhC3R+EVTAEOmn
4rnK30W2tcD2cPnDrdmY+Rc5LMZ2lLChVYewzNAo07DAZG2OS137cHOHkmWhlQzImrNP+zrexQ/T
+w5gLMoQp/BWP0QuRKtRnDhNbRb1wK4rOBXwFPrh/doDvPZTZk4lt+Mqz3u0syy7pK1RO1LzWI8S
ldI1JPDa5s58CYdqNQSwcStEQ1wSCi/O7spyXPmEay7rayLo7Jw0baGQbqpIJE/RDkMyHnmGlKoH
uHEBTn71X+BgWH4fLHTpVQUiy5AK/v1oipTHSpAizZ2oJivPvp84kh8aXMT0eni0QO9mXGP229xn
wIM5lW/vuDM8r01mLvq1s18xuyBFM1RBWOJ5MIV1JSOk6uvCvXw/lpufZzZmF2QENsLWNZyWxuNP
hDjkPfQJ8iWLe++jM3rGgX2ETlfRVV+3mMGcWZ5dmVFt1KLnXYLZ3i+Jyq3kvU9uNV5FFX7BwP4I
dM5Mza4E56nOrC9CCEzo2AXVnuTP+oZ5ASTgHRNpGqJhGt9OSCPM1/pliJLtGspvOfw/+xGz21LZ
QR4SZbotiMftDX+UvOZL4BFaPxVVXi9/2LWzM3t0uzriFTj1EkiP9JSLF9BfrRiYNu3CplqzZFtV
RGVHRYZ2WoxQUZA7YnXyJhjbh9CynlUj8obQ3FWBtWGslmkoOqdSytdQhYRTx0vIt0MeKLFvwlqr
aSlpvgJch5YWEAeut10Eer4Basua7WQZBGmS3EvD4TrUhM8a6FgbsT14wlRB+YpxGjeN2VVQ1lda
PfqNObpgJ85cwWSDNpB4FGqoeJIpIH8tsX2hNg7XejdQW1dv2KYvK20lzFr0jN/f2ppVBOLQjC1u
YfetAV6/hZS4Csl6DGtKd5e/wnIj4MzSLGLAxGCiieCrRRZsu/dxA1YQT30UaLOj4nmKZJr7+naa
nFKP/Lq8sn6iIbCy2q8A69JRmLnLGpob3EpR0O0dkzaQEZ1o6+39eg69fOYwK20pBuaH5pUWFgd1
ByorwCiM7goBBAjem8LPjdxtoGytd4l/eXuX8xPr2+Bse7NUjcYuaKYysj7ecDw5BpBVSN237T5W
95iYykC14eORddfgP5M/+HNTv03PNrWv6yYSKQYnIj18BZUIuPmH+pDwCo1ACOtCuThl5dPl9S7G
DmfLnb04vGtrEyvG/iYhFXlBJYy8Y4KK6vmvy5bUZQf1vbzZw5OUuVkOAR6e1oV+lvY2SQ02zibd
hG9aCLGFibEHdxSl+vhNnNK7HGloslmrNi03sM5WPHuFolBLhBwgQFTuQXMHAjR45Y3kjHt1M/WY
1xpmaxs8e4lI1o+tJTAnkkUPuWgAN+CQVN8zWf+5sr/Lz+v3/s6eGxNa80Tph7+IglKFjlNjAJSg
9skAKtB8+ysUZdeYIU9+xoKmV//tWmdPEFQQR9IWYHSQ4re2vWfQ0QNhpgWa6MtLXSAGx8ioZauG
hk4PmgYzQyQA4aoZoBLNcJCulJJOg1w2TQ7pNdTnhtdw1xS0/qF4Yss2a6tcrqJ8W59nn6EVJYXU
IXcqX7InZQPAq0KtreqNvuQZblVQgc6T+qFglGwE1Jb/XBt2Wn5s/l7+PDmVSkXCjMQUrMbyXm6N
e8nWt3ISrvnCyeH86ZC+7cx9ITfRrem/nprBa2/yj4k0P/+c+mmmAQe4FjEte4hvezMHmHMDUy4R
AiYdjOOaRGhVS87lo7NmYvrz89Qij5gYJYyJAbvmMBuMsez+soW1jzNzc0DZ5yZPCSyw5zB7r+XX
ClCYyzaW0/ezIzhzYimTTC4LvL/hj3I37LNT/NrQqYam0cLayW6yaZ7XHv21hc08WdvoemZxPMWt
9ZgUKbUIowHa0peXtmZl5sUCDj6MSsXKJjrAQKSOXWVHUSTeZTNr52DmQYQZ8LSocLS7UT82ZHTl
MlkZrllOY78/0hz+IAh6U9A6Rryc0OLH+OWMu5/ssXnPlS1kdzbptjc3l9e1nN7ZKugcFQXCpubs
KxVQ0hu4jvil0F5GlI/2qgdJTuSx6q4QJ3bsBjqAGQnoQrA7XLa9+OnOTM8+XZmXQ0ZinHxivI9Q
JMz0X3XOVowsBoRnRmYfLggG8IFN4PAcooTm8FyEMQVFpqtgEHvtKq9t5jzjkXq1NlkPY+2mdckG
Ye6hupKc6ioB4a/i1NTWaLqV/NVJ4cWo4XuV83RCLWO7BsfgX5in/iSO1V7x7ZP8Sq5GJ3TEY4Ea
xW6t17/yAa2Zv+8asxKiAtVgmliUjO9p1dIGk2eXj8nyvThbHPndByNNDYymxvtZgO7VCbbEjTb5
TzOjJRTWQ8f8VW7XIB+L1/3M5MztD+g96yKsE8ArEqoEN1CaXlnU9KP/eCvPLEx7e/aw6ITXSjKN
uMh74IfBqtvS6Gn8kgQEnctuLQRYzsCAHyUAVuiyPe9lwnmlNSnhXDSwwAMNuZ9K1MgQViEVy8HW
maX5W6MwOVdluMraDna5GrnQI7iOIuOkW+werMn+0MbeQNSTgayXm/JBsNG1uthvG4kOKtSpZfM+
VbtHtV8TbVu+Jt+bMHN2Zq3WNTj08NP0+Krv2r2d2q4VqLc8zLeXP/By1He2DTPvZmYM6kTTizGB
vqbeGTbiNc+B0+x8dWfe9m6/mxg35D2nVUQHOq41eJev5/dqZ66v72NABBNgejHq5KDec0Bi4Vgk
XxtGW7Ez74IOVaYEXYOjrG1DfwgdFZJ7W8ttUHslTwZDj7Cw6Pp4zrJn/3t5804o6SwQqAYYo9ZJ
Q6XBdnuxSSWOoxXfGsawAuJbszbzdWU2hGM3fc6mQgGl0/bgNnhQg/okhVlLeU8+V87P9D/800F8
L2/m9QqWj7nIkAhOOn+N01y1Mo1/ZgktbaSf6i6DYrbsWgeg0YfY0XtqOeVWLb21MG65wvF9kPWZ
L5SGDvilCb4U7wBf2ugv3Gt3kBX1UGRju84bPfZSblcd1mJ6emZ25iAJCSxb4zhV8W54In606aiG
ZlN9t85TMV2ES1s981iGbqCjPjV7uyI/ZYwpNAtzX85lBb1W/T3ito8/dpUheLj8kZefme9vPPNH
ssoVyTbglKX+OW1rqom1zuc/hCTfJmZuKKzbIu9G5Ei9E9zaLypQWqNvuPVnZtPohNLrdexgebt/
Xw4LKffZ55s5H2DvA6tIkDgNyq1iv/fylnQ1tUCN1oRvsv7B2hUsAFk5MHOETWFFvO4HnNPaxZTA
XfvSe7LXucIFVelu0iE1D8oxu83AXqrfai9gTX0DVADcJ2i4MVyif0lZfOXFMWZ13hzgDIQQJmLc
gtwa6WuoKW6hPDXZ2ode8U9z+tuxlOuKEXznHOX8XMppTsKNpdyUTe8m4dvlc7vcqvj+unNkEZMr
wg0Cb2iVTrsjfuDaXrgzqL4Hw8J2rc21traZB9IrTQ/rCOUbuwXTe+B31XVgZL6m8E3Tv19e2nKj
9mxpM7+jjrJkahLSVv1a/ew26U4BI5fLryamRw1D9JabogQIaBpVUlq9lqd6X55yL9usJ0jLJAtn
v2XmmHgwmsPQG+gSyNexhCJHUjyq2q1eNpGTW3lP5ZYd614FSUCNwl0kH5kF+QkDGYZAsig/hhJI
pQMIYGiZI3NB5fhWE+lToT+loM/TE+Oja2OaBcyV09BvjDdr/ESjn2rZS1J8NEPvX97dFYdnzBxe
DocAwgMAOwxL96xEftSt8fayibUbN3N4US9l6KSgJ1r0IINrYr9L5VNW7aKMbC9bWol7jLmLk0Pe
AtuLyvCw6fj4lHPTw9jy5r+yYs66aJifLauywXlMVP2FcZHQCK2NrJbqlUrKP+RZfz8Vc4JdNSsT
1SymlGQrf8peDhkDYn09ux34RJocebOzBr5Z2UNzFlYVVtonNgFDnEgljLIVuG3Jr2js18oAa1nJ
vGGfBB0EOHQ0S9iP6S2AGOU+dTtosRdbGzxt1VHbQIbqVgJoZOXM/+m9ANTQNUPXFRtIg7mvDC3W
FGZkl1tZegYgxaofFfQzsGqq8JV4YuET/m5r5ilZGrYtt4Jiq9abvwa3mKPEABqBuWlAGVap6LpE
x5/h0+9GZx5T6OUwKJpabqHViuW98uIxja9I/sLLV6n4keDIXr4Sf3qR3w3O3CLAbpXdAve3bVBW
rMdHHq3cua+K+O8R4e8WZn4qlsaAVYleIpboPXaoIMkqbu3teNX79srxmPzR3BSkNQHS0ggElb/e
gLNCQNzV+phISbm1yxz/VIDzQAWuu7aCl7KunTRfG1VbIMghpmUoiikTQA9Rk/+99IBhB1NR7aHc
JibIw2LMwkGFAnMsbf+Z1eZTGIYZ5Vrz0pvJryKrHkkY3KcxhKQqyXgItQjkUJWeQGhIu9NscAuN
JkbYIRR++SP/6ccnUA4hIL6CrpNmzz4BC/ucR9KIj5yEEM52Y5vTCJ52XBPR/NMFwZBObJBOmKZh
zidM4zLWgljG8R1B+plFh7GDymD9fHk1iycKg0K6DiU6iKh+tRnPPnNKSCUx0yi35BpMCb5109Ie
OkqGD9Y297KthQVB6Y+oJkRZ0e2af19Wq1kfJATZYJi4NtGcGpw9NV9jSls4uJasy4qGPExX5HlT
LTUji/QFzKCvT6u4cGTQtaXm0W5RMrOuodZzeVkLiSg5Nzjvo8UNaUIt1uBI9xkDMVxe+pGbALjR
8y3ZBxRDIpiYC5xc+vev6G+GZ0H8MMq6KRg8uBE+y9yP4hKv4b7Ckals5iBBdi6v1DQXXKol25YK
2jcTklvzaJ5kQ2GpfV5CMSYGZ3Vqfphx/CD3NsQSTacJD7WMuWs52LFOpkm+z6Qf+CsbCHihFjs4
garTJG1oyhLPLh9SgeQvP5hQtIT0TGfcjUHtNmbqh6ruyOqDNjxkInHazvJK+9qMayfL/WF8M9lr
n+xVo6JypGCg5iPkd3ILHFl129aJE9uPhfUgj7eVrHt9IJzCFMD2vEjtQ6Q/dOJdHW9K47lpToog
QCOCk0wm+zaGCl7/q8z1XRKmtNWu8FcyCK10BjBMmCSoZPgW/cBY4NtSCrf0MJA3IwAsobZvq3BA
rccPbUxJSZ9S0Tktr526Mqik7jm7z/TBAU8BfFUeHzNDgah6a7IN/iPmdmYPhFGzHRNkEd2vsi+c
XMldERbUGl5q6R7DplToCHUaDobPnBoio5l+34DjMcbsdcueMEAkuOQYQvdStaSqiGkfvWgkdFpL
uVKrmLb5bSuAudJvZe1Zq2oQD6PTZuJ75KdofFYqHUS4LxKK5cEbQ6MvD0ov7U03EjptxpKW4xsx
9mqi0jbIMd30kCUGdOxUbDr0lkpA29kH76oNN491qm+z7tjIrVuHJ1Zm1M6v2+FJio+F+GjYD9W6
5Xp5HNvnIeKu1BxQ4wD38S+5eAYhL5WDkZIWEFX1zs6J06aEhlq/1crPmiVHJXtNe41m0Pwl7EeN
MY9c2gb1U9gb3jAGCA0ld0xeCeOuqhI36VuX9ym19bdEATtlkTtVU7gqpgfYeN+3AfRmPvrh0FcZ
jVU/QslTIs+K4NhaRk25epWzJ6ZjPgityQYHtToV1pFB3A6DX3aHoa/sjbfETYmXxmjFSqGrR0fF
TrzGeDZ77ookOgTpNddGDMbrrt4Sr9OfM6n38t7v4taXy5e0KGlX1z+b7iTVxUj7idHS7o6Z1W8R
zet3MkGBYkgLQftC2wasBC00kZyiAv854/swCm9F0SNbyh+5cl2xh6pTMfcTUFNBgRMz+obFt7oo
ndTu7ioZnGxgmZMwkaMMiCPiXVA1NMlwMSPQiIctcwTJnJpFjq76Xad4rbYhXN3koN6H2oVvDJnD
wjtzojUevbADz44J4nMu4UF8rJUG3RaIFsfVVm50C0dPoDgIWFvwi6OYrI4FHfLHuoQig8Q3PLhX
UrSCwqehK/1AVNSeZh+MaFf2+Dj5Z8R/xfUvotxaOSQLpzyjGL2RKw4nd6WFELK7F8O9IV6V8XVM
e6cZLTpo75r0yM0K1et9DGjfYF1XyChb5MYxkxzJSh1olV9xyGCX1q++0Z0hsndDDhbvKPXH6JBq
oAgikrJNMggYtvGIIyfsF2JEz1JaHjhLdzIjP1j1EMm102XEs4WyB8gbDSf7phgS2w2rhwGR52gy
UNxJ8G/iOs7zvUrGa5tA9MTGD6qll9YyS9fQAvzUwYEqwCksXkWr7/WB7cdaY1TtwAReIUsmUYuB
aEAEq8aVw49xjDAdGVBFV27rsnaVVvpla+UxNCp3rCRQuTU27bjmtGKE9wK37shhsW8xezY4SpMp
G4tUVM+MjWkAASgXGF+Ki2sVUkHAo/fxCL305ohhLofIqKem/Kg0zaasJKevFUr40SjuKovQxNpo
2clKE6dsElChy9e29SKbzwjxrlhvu5EBvd5A2yb8wBLlXcqMfVm+i8jYGkXsESZ7Aqx+ZX80kkdb
fBYm+GNtVJELYLEk7jctjnlFWqfj1wW7roMfrVzc9WJ0klx2oqEA8dfoYBC/wKw/D4TLzH1uH/Io
29T9h2iUrRa/9vwkDdFBrfAi46kqNe4VHPxIJNpUceqqRoKvDR1HbFVfgq9QmaQsasUtSdlsAZM8
hrXuZUa+aauHPIydjKPXXpy41EHQKQJ441Y3f+HJBYPntdzfRfFHWZd0LN9CQzqI4RGkh3spwCBn
Elmvpc1co5KfgsH+GbXPOgttJ5TsfR/fZgpQ8kbKPkUiHGZoN0Zq3saDipc1RcO7T/eKDqnbRuwS
Rd6yUUBTMGh3BddRh4YClBsX/aEx9Y+WKK4ZihI6ddodNGrUHTFixZE6NtyqQ/9T5DluEdkFKUIl
PFg3oIbcjWazFWbxc0jzY9KU3EkD8WqO9ZHr2qEO4UAhvXDfDpiGEuPVGKl3Aev2TSl7QFff2kH2
libGPjWrQ6RbuG5wdlaVXLWi+0iiQMUxbxpGrZGRDSlYQeWu9fq2uhv74GS0ITD14Ahv8p+1pL40
SUatFr6qV2Lmtol0pRfiwc50VI5izdV5+ER6+CbeoWhZsujUJmwv8+CWVZ0OLknruhtHYjlJxlOO
LbXepSC5sYLQpvHIfFSf/Zj1G1NSrkSY7OQq2sWt8Pow8jqFUKthO6PVPPwcp1OLD8kcoMDenpS0
z++gzblTwqLC/uSQXzCCGy7x94F0mqvi9VPRGoZc6KD6RlnucIdfWGUkkEnAJ43FyRzMu2rMfilG
6nW2kA5I0E0atWDX7HtVuH3E96gJSBH4fHs5o52FnAhRZdu1Jsaitf2Qg2E4kG5kIz+BtCc/DSqU
slNDeo3qOHU0y2qgdQFxbbzdnHA66nq0zYt83IRB5lWh/UtRijuthMxJ2DdPEcsit9e7HeqLTp9E
mwQdUmybnyjiniX1rRJ2R8G6xrFVedNMI85RUGyw+5gpZYZTd+yksHgP1YRrjaV7LYohICh5Qcl2
3A7tXVHhMGoJpqTLWqNSS3zAq08sg96Upm7GhFCMA+7apkaElUMuGt4lzd86ABUyS6Z1/mzHT6Wq
0Ar89Wn1OUjpVRjvRPQWEwIyZujtGIYzdDE1q52scKciLKI92iQ1oCNpDO/XH208C2oMYLXdgRB7
tO+DunFzXcLn69Wedom+ATLca8xhqyF0tD7xJRxiGtsBNUplkNyiPoB/jBrJQ5B+sprRvsGUMhSn
rbu4OPa6tunCYqO0AGu35FqWG6di467Pu1Ma3YGb4ikono3uYNrtUxo9VVZzwv7QwD6UheYnjeyF
w3to27sx6Dweo1wanWyUCmMybAIA1ZUk89Xc1eXXYrgqeh3n/jPq8cMDdSMj2i6a0LHApqlVJQgD
1dP/yDpCIbyVyLdGACHCBpPrMo/o/7SJmiE7Q6I9lDcsUynRf2AM3WnUeBMp/366bCmyAokelBgN
cL78ntRj0irAOBx+hMlKR0YIX8itw9X3PF2rHyxUX2DJAq8UKMsIbP1uSZIDtKpKWAL7wEtvx3d5
n62kelNuP6uJWIpiTTIowNeAMOV3Ezy089xm8JdRgAZOg0lbTOznHUe8Awhk9nI53VqoNJxbm1dY
MyMw9FzI5ZZbABCRbN+1uWvaAUJ38XDZ1FJqDtCQopq6bGDcalbubBk37BHpCfg8i+ushK5YTZpD
bfOVBs2anVmJp8sLqWY5QTfIeO9bfaO3PzHjtfKVFo3oqmUqGqoA5pxkjDftoFZIjLdRpdNRuYkB
mUi0H5d3bOm0YZ/+NjLbMUMVXIQKIpQGAplodMfVGnxszcJsr6JwAJ2GsAHi7okbJs17ODb3/90i
pp9wVvwRIEHKWjUAu3rc3RRy/VJObuuyjYUZTzIVDP7eqdm9HAs7UKZRUnR6lc1Erh5d/8UwGPmq
n24tJ79aG5NawE1NNlFlIkSDBIA+K9LpTZZVORl1jLtBVWcDm5vg2P3M7xOATDIMvWU760UHUWV+
JekOZOhXZZMWYAL4CQZRUCxUUURVZ8tWjJCZYSqwt+jVIXRA91G5t6//4rvJnOa1PlSPhsuuJsZV
ey9OfKf6ax3KBZQAfoU1FRIn6to/qrgZ+Iin3BG/ws13AzIat9rWvgmBrpr2gEyv1fgW+hm/G5wd
KVWuyqAewHxq3gdb831aLib+PFBlu/mhxWBc7CcAKKxXFxfPGUG5Dy4MdNjWvLzY2lVrtDqoyqNd
sI3eUbVJwc3Y+q0HWfin5qMLnXQ7rDxvS5f03OhsuU0/9MQ2UPXh/I1VOV5eyV25P5MnmT86RNY0
ZaplgltoVuWTRJUlsoxLqlNjGrm5RXCFzsnosFd1lTpiqcBHUN1TUNpGDDBnn4rMFhITqpluG70m
ToIeL2WI8GO1BzlbYqDZ171qeXIKa+DuLy90YTKNgFv52/ZsLzW7MktI+KQ4qwboT7W95hT7+GEi
JodokWccBdRg0r3qDhu+SzZrAq9LzwYKuTK2GF6DzPmbWMeqSrNBSoVm8F5kmEYxSk8LtZXXaSmG
ODczla/PfG5tlpnUyWG2ZS3UEVKrogVHlRBAFl0oblKmK/bWljWLWRSRsLgdtGDDs0OYurifzhiR
lW+3WAM/W9WcwAgaMFAOzyIILNzWx37fgZB7V98jt3bTH+gUQVwLlBSgHVnzN4vn9fujzS8HkuLW
Hjh2c1IV/39+g3pdhW4pFjtf3+y5D2vB5cxkGIfFgzKCJhfVMOOm9GyvcSdwDCbRr6Br0b1evhML
Ay24E4g38ZIhFgSr2O+nhelBIuca7uNwi2oqUF6YtusxGXFUHDxf6GyuvNaLp9OWiQIfiibZfD/1
RDRd2krGBtSpftRglKPUK89gEVqNHap+wNE8Xl7iogc9szjb2VLOoINp6CmAZTsUP2idhSsedEEy
EptoA2FlEIQhaGD8volNIUCA1htwambiB1p9BTgzqFq0iFEN/NkbRcYRNXScWKIeG8l+yPtp8jUj
D1xqtjHq9NxunX6sva7O3KHgrhYrH0ISJh3q1kugvhME7XvZNsilZHIsKt0fSmMl4lxqomMZpgLQ
rKwayhwS0bSRyYQI0m20S36MR1A1O5YbHod3wNOAlEmv1mSalzqyv1mc+SoBkFE35nGGpye41e/1
m0mtdNK1bf3O6V0bNFCtJzzUVwHUWWlurS539tXUMAxkVmO5Mhi4oVD9iSjYY1vzTdnbeygt7f8D
SOV0Tv7e4DlMQhtQDSDcMjbG1STgq1hfYnkYsHT0J/DLrOLEFl3zmb3Zyy5GPef6gAdPguy9JP+o
9Luu212+Xsse5MzI/H5VZatrHNs4QPQ+v299sANBEH6iSMod5WbF2uSP/ghWzqzN/FWiBWWrdvCT
NQYcB4wooOoifNNrP6Eg6VoYqF8Zr1wAEEzTAshaLTSWNRC+/H65k4oVAbjoM8wjd7vyOnInfrfi
JtqvMtctre3c0vRGnL3cPJOjupT4X28A0FaP4nkCqsmb3MsfURlaC96X3pxze7MkhkVBDDJ4vKl2
CuazQDHvq1YcSqN8iAX7dfnDLXnhc1uzmz4MUcsQKGTbShu2RRig/KmsQEu+cGLzs3FuY3ah6yaT
EmLhbPRhfJ1WaDmoSrpLtdYrMUVJrZ78smWwW2BWyOvSwcuT0JXl/CcTqq9N/RTLqNEHaPAvUfwv
a9e1XDmOLL+IEfTmlfYY6cib1gujpVaD3vuvvwnN7oiCuAc7vfdpImZiVAdgoVCoysrcgcQzsYsB
yCEjTDveqaFH78xvZWcHUEvSi6nGqUkLs8fZNNANRW+LLPGxjzSox2RH9JAI4n/2vpjRY1NPnKO0
FRxWu8WOEaRDhp5aA2/LhucFtepaLRxrHL3z330zcdMAZJFR9cEIDgtnWRqJ1POMDz86o9eeerQl
EfYmW9/34CvXnPyqeFAxgD05vHx788G2Ns36XKsLmTrBdJzJB0Bq0G1MF/TaVO2E+ZC7XhT9ehwE
dLNlYqtK+YzymyfMxpM0d5OtAtDilknF06bfDCjrn8W4qZrMBsYS8bOyfYeEa9hRYv/Glnfc0LV1
6D4tWSIDoTRBtTEbIQ4ErtXBllztSIXJAIDXQZdV+lFtV5e8hJlnk7lzMr0PU4A186AlN704OIXB
myvfClvrVTEXTp8ToTY1rGpWRTfPoU006odaGjwijLzgz1sNc93MxBTyVP3wXrz5nf7S6OzkKoQy
T+8SB8XubHJ4icmmTaAmVU0EYurb0L6ZklITEtgEj4xjAcok8OjsN3fw0wILKDLKwdKqARbE6FnQ
Ft+0UnfqMyf657BnvC2A45bAWQwOAva1D6S2lIRGhk8FRImh/VQqHp/MZgFqbYLu5urSFDtQBYYQ
V/TnYJwdOMKBeORSQe9/H90qXnPJU0ff2ry1QSYfGMp5lFPJMvwqvVVz8J7UeSA0yYWQND4ndm5d
EoZINw5wQqhwMBc0ZgQj4BULnCXQ5wLZAlaBdK/6wAoJgHudN7Z1HaxtMcEyUac2UiPd8OfqGI3Q
xs5iN1d4PRQa29hrb22FiX21IZipNGBFSYl2sqV5SfKDmI9yBBWzUHVUyHNrEq+rQn/6fzaKatpX
F4ni1CyWJM+DatQuiu5YG6kTGRaK0qA4koydanDJw7ZSuc91KiITBUVIl2ZhOSBNFcWjkute2Hde
vUhAn5VPc9a+moIp3CtCOjpkQiAZ8SAeIw1wGHXmjSme33M87b4uPw0btazTinrRALCHozva63QM
94bXu7MLwQCwecr0gfVaINdxz7vVZr12vRNMBB0w6tsMYNhDwp7/HACU+UnL5eZeAfHVg/ACxU5A
3X4B4VI6o63ecqzTtZ379Ex0mBKw6RcGPj1GNG8nV9ull+Eu36NWFPCvPmUrcq/XyoQG0ZLKORlU
MMw32ikp21tVzQxXUvPHMoeP1VWO9m1/Xy8iCrlkfokNpUe/eHqep5omxb8rLXvSxfgJAgqxu0it
m2shZl3U8RoQpptWHnamZh0wWRWIpuDjbgDSonbBwfmiL9k9ZomBuMlzy1HCobLbRD91YsZha5A/
ptu/7amkyBYYAKnIDvNFzVCJpTmTdL/I0NOWZxHC04bYBe2M+r9kLHaJCofYtrspa+6npXTicn6K
iQLgYv2zlsm7kS5eHgIvAiwlUmtvGqYghZ6DKl+NWexbemWTFBDhaNhNzfAKNTBbBqioLaxLuRUv
lbK4EpPoIaXkYVGL/81yU3TYo4V4i1zaUZv7ctnAsWqAI+X7VBvfIJCGcdUrYA78sewu5mQOxDwO
MmF2TVXYKfF7B5r5plbsBTioRPkVa4nbN8+DqIHir9m11X0/A8JWy9AwuAI5vqN0v+b8YeqGk2WG
tqpZwbxMTjVe5eHgGBpIohLDkeXcbqKTCqBBai67Zr6cLeXeDGOnT8Tfg5gfyHCENsLBqq/UZQTg
Vb2O+/FgqUiHgTwcOhzL2QoUMnoWXihlSTzdiA4TpCFmIAS6bLHVInOFunapkcZQgRXXD+lQ31ox
cRbll1rXYJXLnWl+BAQcoqoQXCBvXaQc6vYesHe3r0dvrvXLQTIdZZodY7pX6ujCypU7kisQoCaL
20v4lzI4tpSnQswoq02yTwdg8OYII2FC5ibzCJiQ5tZEtBVreIpNFRPfA/F7KXsYtfJ3GpfOEFdB
KXVBRKaAoMFN6hTx8GHoJ2CIRKfCZg0RuUrBiadGqid3+LsdyG1GwZlz4BWWwTaxuakAWt6p2JtV
sivb/LrGrFcGzTRRQyQbO9+MTD9qMxwsoEJjY9cYBhaGcci2Dur2TSz6g7wcl/4mhDJYWL1phggU
S7QHAs4DLYjbAFA6yTpEk4lrAR6Xi49LGzvYkMBQf1QG2osD9FPi9xS+m5HHqegulwok0GaC50MI
3VG998WkvJuyN7nNrzRZvhoMwbE63a4oSIK8J2OxB+zXi6crSQf7UYcJJzG0lbC/bqLMifN6l+iR
veiFLcnXeaN4UiX7uC6cqE2vxLkG5nDxW4D98nHa6/NyjM3oXh8wSasogdbFO63q7b6RL6LxubPK
PdF/9hrZdZPhWtJwMHIAlq0hAMAdEMgpswmwx4URAtL5O4xOZZUekwbFZ4A0Mfp9JUjKQVOfpKw7
VEoLGsLhRwq8qDKhXtvn9mJdJIloV/KCedLM70ViS8BOV7rhNihh9vWrqqRoDGTAkjzNkIHqFAiq
xZ0LOK19PuBvRWDTgl64rKFHh0mPr3edAiqZrEP25uMtf1l1vR/39eN5Ex+IknPxj7lTSI8+GglL
WrQUnfFgOslFbzeuGahgkBEcqqZHAuEEhDaKmKkHzo6daqfXhdfgiTsf046z5s0nNjSM/w7IzLWj
pnoxtNA8wCU3PlYX0bXqzIudoqWlefE9QSX1HgSH3J7FZsaI2REZQzWo5LM5jlUuvWrlmIVVB6SM
FtYfoQLex5w32GbbjrIaGiDqEY1vLQphUuMKV6v50WsH+575e4rcBdhpDHRDiDLzrEus0knd5FZ2
5cVFxYa4vEfn1mIxO4TJIQNh0vzW8McYgpQsSGNq0ThVabvPrIIA66rzuGU2y9LgW1ZBrquqqsz2
9Yui7CGYAhlt4EMdskO2Rik0cGO4itNeVQ85vxK+uTjDBORIR3laZ98Zw6hXg1xI1IHCQ/kS3xRX
iWmH++pYQ8K8c8AHY6jcLd1qBaFb8rdV5sUhRVNcJQMm5Uupqm2TEGQKaSg7jV7tp9z0jbFRvfNn
d+vttjbJPD/ybu5UkIPkQV9ADsi6JbOIf7wWAKedN/TRj2SDxKclsEx9DURaEVdS09aGTzB9sQd2
DRQvkvY21NaIm2Qp3bTQUPLTciNAQ+yp7logGNRm8uUWMyp93e0NofqZjpPpDOogeFFXzW5rTtB6
FpDktcq7UnYO6O1O7SLu5FGz43Z5gKxFjehaYAzSBN64agAkM/dWFfuxuABFOP6GXmwCuR4BiFzy
KxvLHyCgB+4Vh7jPc85ub35gSrqDAwNfZhPFZjExYSZKhi9PczB1d0O2+GHq6vhFMu/5yrPFBOUQ
NLvtBEJ9H/MYwZBm+1jWAquWjhgLPQJDw4m5m+Y+7xkWqDfGIzxVjQ1/LKQXqKlf4UDbgGVeqNDU
KaKZUwnYesGurzXmOUm6iM6AGXkAnSBRg4BQtDMasOYuB3O2kH3nu/Puux2EPtfHjifjfluWQRBz
CPeNHlADuEvIC5W2Sfftvnrpj/PteYu8FTKPCmgUyGoBXg3faKcgKoTXrI9OBWYvpTICvh/UK1HE
Gzfbehivd5XxmbkvBiJXiAaYnnBIehznF1GeHSJdi+lNF16nMudAbBar1hZpIF4VqyppSsJMpm6D
YjjIqDyw33tQTHEQZQPLtThvNV42RMPhylzZJ3MDlRTDx1wThrX6m1HLOd9ta74TfEOfGRc9KSsb
Yg0xXMUCP1+Y3lUoZ0c+IN7L9eTVPjC57nkv2Ww2rq0xd4ae5yYQ3fDLzo9/AiK/o/3aHu1pSjfP
K8RuNhDW1pjropCbQVMw1QVQBiReQcLbaEH3oQaS3tf70h8hzwyKKc4aqat/uzo+d5TtEmea0ZhQ
ftH9SbXuq3Dcg4foV2RoYDAlT3mix54hib/DKblWSHmd6yamjADsl8Kb8z+EOuO538EEnVkqh8LU
FqQ8RYinKJ5eUC0CSW4RcqINz5D81YWUsJDHfpwx5KNojr6Yb8rcXYxZGpxfD+/0mUyMIWOX6GU4
GL54Q9nApaPgKLeqbdqSpx75/Lc8ZzWZ+AKBTVCupZPhD+AkSDW7Rh5nOX2zK/fo6GJbOfvINciE
F1mRJ4BucDq0O/MGtCZBt1Obv6CRsNfweNY2s6mVozLhZSiFTkxalN4bSfUtFA8XQdnhtWyMs3f+
0/E8hAkyVdipZMRYCAZ9s1tNkfyhEp4zAOQ51zrnFjKZ8JKZcUEzct3Pe/U1lcwgwTNXWMrUtpIZ
edRoL2F6f35tnFuIFaxtUJolGc1Jh/7YZDO4oszxx2DU98uyg8Cxr+jlYR4GwtlSzt3A6tOKDe73
yISvFEJ/IwmQAE50i/N027YBigEkgagVsohHaRkBWdKpP7YaKLBqR82ez2/epssjv6RVV2BY0Sr5
GjvUtigTbYIJ8FXSaZeg8gFhOEIQKLxavP8C8LyV+a0NMsGqGdUSlArgm6JAvWlPH2g4175xesv3
EMgINChi/Yn2n2KurTKhqyqXRQtbHY206mfYXUh9jIHz6zKROAeAtzomZGGCMQPQG7d5kwjegvGt
qZ33MHzTVuY+wsua8/m2Dtx6XUzEarMIsV/C51MIMLmll+xVKmfe2SmAIp7w3qJDATTiVfkEUi/O
RbvlnZYOFTvFgpLLt3meJZYw2kRk3Vc76yYKsxOtB3LWx7PBhMjCFKYoEybTbytn8hc3cuLpMnFR
jr2h7/lo3kGtnXPPbRao1gtjomU5CZ02oXYXdG8YhD+AVl6HUA+tT1Hma7KXDs1uOCy3+SUJOqjY
CY+dp/2mUm6hJ18a+8rl7MJW+F7/ICaszmKj6FJk4Stf6d6Eq7e6CxPbOrV+9EiBCAaoiW94aDve
1jPJGwqgfWjNiOV4HKMFZ5700OBMG3FMsNVGLW6NVoFAmN830WWh6M9prPIEtDare6vNY9mp5hjy
d0Ut5wEZXXV0tY9hEx0kAA66Qrc5pl1tAhRN5hi/OJ+NhjI2AVxbZkJdIhDJLHpYHh0zkKDeSl8r
6pUAudgs4NEBcXyEBSJP8ixEWY2st7bK4wR2U0WxFgxjmrwjuRniPo+9QT/q6sEyohYNrmqUE/vD
ghMp3WfP9GRaENgQPFV2qMRhUUFRg3cueStkYl3Wdnkqh1jhnBxqE5DWNHGymvPk28rJ1t+MDTiV
mApjj6A2S9arnIIQRG6gcpyTQ6Rp+/MOwlsQE2cgr5MVRE8NkDykE9jZxvsiXTRP1CpOC3vTECpI
mLgSDRmM7V8/WacvC+iXDPhGdV3Mb71x25c8WfRNZ1/ZYJw9AhFMo8daDvCzeegvB9Ts8wsT3DoN
pgpkTmK0+RTB9NjfK2Luc6M1mzpsEjwN0gVdE4ncFVH7DLYCp4+VC01XLrERxz4HQ4NIglA3fW3U
dllWcjCTm8/39Q9hTwOyDsz49/Q0FHvlYjlKJxA8OtIln9VxM1qu1sz4fyWCLE0pscMAwTdS7Eog
IDjvkJvOb4LDywCxGAa0GIeENE9VWQXumTy6G5TYqQxft65RbrXP29n0x5Ud5j5TizKXWwWB0ehL
twBuJdXyy4SnxboJnbBWZpgbbJlIVBoaXj0U/tPemJAoyNwssukrUrXxJqeSielVbNr9E0+jYOtV
AmY2Q6HTdqgnMB8LEw11kmRYYolK/NSDVUWFPLtUoN0MIvrqTm1qPxZmzsZuVlwsS8KItWHowF0z
J30GPU+iCygFTH6z1yn/c+mQoA0P8X72QeN3GR0EkPxwgubmlbCyypx9CEMmjbkA0ZD3xskkYFxK
6wsDWFzbzIsXNeVlnjx7zOlHk0kAp8SCNnU/Y2ad2LgW7F58ytTbHAQ5f+Csq8UxJ5y0zSBnA66d
Qf4tk99REbuNPPj/mxHGXbpMHYFLIIavhXluj7P8Tmu4RR+/nrfD2znmesuRcHUkTooAFaJ2uJej
vQZaCKrIOlacfduO0ZYmgjwMSMxvOMw6V2YSNYgm4qG4nh8ilxJxi355IQRU1WxJOAY3o8qnPRaV
uTShQsAnovtaMb4tsXgPDY8bTU8ezm/hRpAEElgCEx8afZTC7utlauVpi4MNM2b3IAKW2ULzVZuu
BoXX/tnaQLztwMwAuQcLQ8KMm0+JICeaXNBqNyo216Xm0j0sZkyIIHK5826p/3lC/sUi4+t6pqml
lHSGn+d3kQoOy25yz+/e1oX5xQSzfTP+/FDWDcppMtii1AuIibl6AmaQ9qCYld8sAK9gsjXuWluL
dZ51+XtK/sU64/9GXkgtsCymD8FoXNfxIXWWgM5aDwF/4nnTU1bfj7lOAfqRkr4IdV+Zyot4FHdp
CaYSshN1gxOAN1wFowhgbkSnELSKCuuUiljqWtlmoPyDQBmSchtMZKbb4biBzay2Kck/5ztS5/v6
uIFFDTSbEkgpLRQBvh6DIo8aBeBPy6/c1FYPGvays0M/3xNH3wlcbsrve0nN4dlh6LqG08BcbKVc
TYUUz+hPCr07ZOm+AL+cKREUFmVOTrdBTvDVFnWi1QsnlaIxNvo2xnO7xyxpH0CNB8joPgj3gGwN
uwYjdeByeaYjWuNOwtWz0ziOSg/at93VEWVA+wswDlvU7C3g+SxLsfywvVgSkM+175zvt2VBUsAS
CUIRsMeazDkUQVEkCnpfBNXb7MweeAceVK8MhEfTQv5aQqFwNjgBeqPYCJSLikqRAdEocMUyH9EY
O22OZgPVnC6GLjxo4NInNX3Pu84mBubPyGNrFo5p+YMmAtDASzs3Yg+1r4P1EBVVZLhMQjhI4gie
VTwG5qDYh5hYd8qgOOb7Okf7kPdc3V4tVqqqJkbWRZ3Z4VZAJqTrcuhHF8U+PcaH+Zo+DRqbng9e
/357bQakS0HMq9MJ+a9OG/WqMStKir0DlPEgXhIPsQZihYEJPgduav09jmInV9aod62OiCIsVpeX
wHDJE0jphH4IzDJ7FlpDctpQ2slydj0pxm0DikBXxFHaD6DGAy0ir+HwPc2mvwObjMggiua3ly1B
y6RowDaeqqI9xZmnAA+iHomgBkiwDVJ7S/HPWaRxu4sSMhpEWgvf9+vaQQxlgi1qBLm+bniiSYDD
HK7Pn87vh/OrCcZ1jEUQtYGKq2nFcxo+kI7z9zdC3FcDzD1o1hDWFZQP9VkzMK4mFFYpTgGkcqfq
HkVWqBVMTnQK3wgJFCenFUaex37/dF9/AnM7So3SYGwP2zj4NYR982A6CIF65DWhv2e8X80wb80u
NUIIZoE5SSqsBzBC7qvWPC5jYZek31eTcXf+y23opuC9R6VCwYiGsR0WC6aDeC0HyBPi44Ee0PJY
8wZQkgOi0wMUIOZ/l8f+i7I1jZ5f74yvlpmVGkqpG2lb/tVZ6a5bJ7w2MbKWASsP6RLptwQA5Yg+
7Yf6rNc/1Zwq05bTUqJqSqmDrF9nfEoxhsKodfpBkzmym4HskaxwbGx9zbUNxmlqWQIJiQYdiBLM
hS2YZGcQrc0Fue+m/GXmcnPwlsRuaaGlQyp0WaCHFagInrrq9ry7bBswUXHEtWN+S/E1qdLw54XQ
H8XqogZqwVYy8nzextZBM3DZ/dsG/Q2rWB0u6ZT3Exh/xMOHtOCuB394Fxj782Y2yAio/33aYYJW
nSpSGkUEHLOX4O4ExyyEQlERrkAAbRdP8rWGSALcnl88KIMXXXK7JN/vpK/2Gf+LB0kzUhqXs+YS
6AfbyCrQpY5O04ygEj5U1t3QX6uj5rYpOHX10jm/frq878fvc/mMa+qGPuoJUTU/Tvf1MF+mNWiY
48o7b4XnMIxHAuILppMGrFWDdCLQbwnBwXvewkbD5Os+Un9a+YvQzBLoPnTQLaJsJtjaTntKXOME
zlpQSoRHAW81V3B5fZrvCT6sYjxLpELLKFIzueEUqmWGScg0WBoy2BGmNcAFXaWA2edXIETk5Pgb
AL2v5qgzrRYJjLuiRSAr/ABFzyftNcdkL03P0uvOSa/A4RGc39bNKxfN0g8CC8yOspBHGYgkASBz
Gp7TU38KA90h3nCh47KF0qc7eIqjaDam6pzkpgsw2XHktYi2t/jvX8C22/K565PWMBE8RXA2Sa9z
BLWnAvpWQ++eX+xGNkq399MU8zWNpiFd0bVgj2sivCYSHeEgA30qafCCqsRuL8dJEEWYtMpA+K0L
TWBZ5u78j+Atl/nE6VwLZUhMxNbCxOwH8UEPnngyaFMrMne8FW/eTKsVM/l3DZZJEeSTlAXsL8H5
ZTcGFNnQ2YNXnfB5vcohrvLr/CI348HKLP3vKz8Wyk5tQiilBLKK6RVlVO9alavws2lElzFAoIN1
TGGL2fls5b01QQPHJJGD4SanHSZe1KFf41v41HXwQaJujQoIs39tWywYMAJSXr3RA8OvA+2UXqBd
6+R4Y3OrF9vWkKOhcS5ZKFF+3TadtGpdCBDIAuxFBde2r3pQagHlegbxSbwmfB7ycnsLPw0yzhhp
6lTWkZgFcW14pXzqFi7ucfMCMjArCyuaobIsSotpgGlYrzNQbVEex/ZyeR123bGCgDCY9bz8CpGb
yyezuZGfRtmia1TJJl5YSC7UQP0tewQFteEwui3KQJFn3p539s0TbViAlKLwpII28utXUxoZlEPo
mOKOqGytu5utA5EUdxB5ongfP/ubNyIdk/GsNMB4x3hjFYGUezJhScjAIyYrtio/p2CDlhKwtWe6
J9d7EzwQITE418TmR1wZZs6zZZYKyWYVMdoyvLi+kMInoVs4qcr2I2VlhdnIbrGWkEy4CWSI+pqA
lKAn9aGJQmeZ9T3ljMo8Phnc9q27sks/8CpaZa1V6Hoc6//Cb2duiNTsxfJoQZtQpbDwVvpx3mdk
+qnOfUomL5t1q5DAaiP4+e8SJNWojqIpFiinsrRTh9xUr9KR0jWqb+W+vc+84hKTq8I9T5aU912Z
vE3IBzDBj/iuc/HWjS9SfTuPb+dXutH8w6W72l0mcYuFpRVQtqCJfrzrQIydArCkQsp7corTuE9d
FQThyTWvGLQZ2j7NftAKrT5qnjcWgC5YWmUYL2h63ixme39+aZzdYwuHS9IvcxfHWVAvP61EtYkC
WvpMcc9b4S2EidET0Jb5ZIL8OFZ+KHVjy0tr/28WmLCi5Ko5SSm2Sl1ap8AU+zylnEVsxsjV16CL
XH0NEGQuudAiD8nCPWmBB59rG0MT9jTenF8L7zCzg3blYrWQTESM7FRw7+TxaY7Um7zSXoCW8bVE
eNQkTF/n3VNfNveyUvn6VAVTbO7NQeSk8zz/YOJKPygCsDSgMDbjyW5iaAINLkgrOF9Ppof0TCj5
4DFc7W1vJoMIwUa4IV5GlA7IsO7DH5j/7p4QyKTX/KWGbtJtBomcH7Fj2hjTd8cno37A9H3ZOuOu
qn4m71Linf8SPL9lYktD6qrKayn0JRWvXa23Sch72297Fd6wiko53D84DVYrn8ZFFwcJjvtXdivZ
xuCn0b7EvK5+B+Zg1NE9wR2UOx6OYvvLfhpmTsw8qJmiodwapEvvzG11o43Zta5OnC3krY85Nfos
GYOUNODA1nwyxheDUJdQv1nA+ZrmzvnPtdGso3H6c010zavNnIVGtYaEgDjxJgMAug0ilwSVR3mQ
aW2Ol3rSsP/daz/NMYdDj7RhUiaNpmjUWBooger/EQUrloV6OMh2MCUhq8z10zZamoQx4sHoFHvc
spigJt5ftWQVtQPJWS5zPgnfpvN/WmWJ4Kah/Rf7sg4RqWUqbOTGnHO//cFWNpjXQi5pnUKKNAuM
u2YPBd2rcP/Wu8tj6VYOX59+M8qsrDHXECjVML4kZGC0Aci3ytKLpa2CREp3eSbvZvE05a/nHZK3
hcwZS1WzlPIFDmIOlWtK8EHt6byF7YRztSbmfHWSHoukAndzIvQoBcT5AaNQxxAiYjWoRJSluU4b
sC3P03KqhdStluRC7UTThb4X0OylO4UinvH1w9xBlpDz2+jX+3Y+Vr+NOY5LWEVLZyIZbr0wgIBJ
7OWXhgdBvF1DHG6VdDOgrawxpzGbjUwce2x260FnyzxINnqdxivxUrQGhKDu7Rh8htz+4GaAW5ll
smCpqHodoF0E8HaBQB2ZdnPW7QUTQu5yzcOC8naUuZBIWpSLido5BohdOlEigB7QnQ71xfIImpsd
5/vxlsbEnaQv2yij1lpv9oar4rrw6W6m4MmwKVFfcRhFuz/ybqbNsPq5o6xsPHgBO7MQkS2KB0yn
HWKMAqg+f2Bm+3ACBgCpV9MAq/DXyyKXIj020gLYXUF0FXBd1sof+uSnDeZ79aVQL0OG9DpS3osI
ouUi1Nia8bqsNNSZ2x/dVNmKsfhpaiC8AnMBWDRe4ugvj16SxZy7eIOHlF4knz+H+aCRUoP+ZETj
XLsip8Xci2D+2eOWRCltfAZRTfJoPbQu2GCW3JWBLyZc4t//EPH//gnsmwaN30ZY5iQLqNJlaphH
cGCd0HS/mBpzhwflsbAWD8C3i7kwXRAsHXq1FKH72A68u4d+3+/R6fOXMHePBonkzCTwbpp5DYDQ
4U0HTfY9gS4FrbMUHoBLP/iAm+0S7udX+Khnr7IUSmhh5qCb+zhWc2ovT8Uxs4WbISCCw3tD/ocL
Auwk0IQBTN1kwqLWlUspa2heqoF56K6bOygyXkY+hA4dcN3uooO5k97nHS832gBpyCbo6VHlgVQU
5mOZu89cUsATEhTNOld0aE2eDpmKAMtCpuKGCwnZCv5ra8w1CFmBSYxalKT/PRANCPe0XAAs76Kg
tJuxsaCaKLhMxdt2MVenKIBiflPcSYUBo/MjmtKG9XMS7vPlOho40MHNI2OKnzaYtMUMwyoTiKUB
Cd97mLLxwVF3uwSLQ5PN8omHkNpsU9G3iATNKgMpJxMYoyqcQF2Jh64K0Q1ll7xpR1RzduF+cEQ/
/xFDouxBuNc5wWkrHK+tMqHSGiaok9JSeER+lhlUFFQugQ11OfbEr00w4U+Jm2hsDD30xYOMmfn2
PXc6OzopDhRR3fHIa9tv3WMrc+w9RrSiHIRiQWqmiIdKAos8uiR9C+oxcKzZ4YwK+YTWrhfV6vP5
m5uzlzoT2qpGjrQynFDOnUa7SA9K/idQnfXaGJ+k2KBy6KsskLtfvVC19pBbGidCbzb21kaYELJk
mVWhkU+BLMV9ASVg2a4fi+vxpQ4s6BgZLyTQgo9pWhsk5HWIcbMm+KMAuv4VTGhRJaULsxjhOrtY
MAqa3vZB4gsYEQQRkS0Fxan05yc+r9PmNbG2S0PP6powszwxid7j1QcKQ+AJHZJkL5o2PGhmF9lk
yDRvKrTjWES/oUF112hzxUvgt67I9U9g7o6onE0rqhAJWo/cjqfKT66a1/oScvMOKsr28jLv+tfu
8s+iuQzECwCwYA9jpfNkS4XQqBmBrnJPjplLbtRr6STcxmiTo9l3A/EmCIz+On9mNou85qdRhSFG
yk0Cikzogn1clHJK51m6XewMXnwd3ysYaJlfIwiu3p83u5Vjr60yRzURtWiaijkOmj7Ikh8CwLdQ
AI1l3rDFZlFxbYg5sZiBUNQhEjR0CETHsqkGPeZ1OjvfRzvo0xysPTfebgbA1Y4y5xc6wrliLigx
Ufo3NfSU5/ioPfU6EgHISfuKIz00JyHdYUrUJdyH2bZ1w6ICYIDEsnixrK/UqCrA/NbpQg+uROir
xsttFHWH2kIvLSpv8qne56Xk/skX/bTLXGTDvAwkNPAin6oIhUM0mmQnrCi1I68ivXk8FcymScjt
LMC3v0YIcD9GZQoy/kBP510MWsp014qtXVVKkMsWLxjQOPft9lxZY4KBoSZZlclUS8ab3HSHfq5o
y/vGqxAJzFdyV3q80LuZXK0sMolIF4MCrOlR95Kt3Bna6ImOgiQN4WA2tyMt6q9wEwmQYhbhqwH2
Bvk/PDjVoDyNAKP3PgWNDJf8EtRm/9Nc2aK7vI7qlSlORodXB9DGpT2Q1o2ixe86zMV2kWOBmFSY
1f0S36tzH5x3zO3EbmWb8ZcOg8uVBlDDx4tHsCOnfk8fkIqIVzOmGaIbyErUT+GJ957fTmBXdhnP
yYeunyJVCUE3o/hJb5cBwOgUFCQEmWcSuzRt3gQw1ybjO9KoFLoAfYxAu5L87h46iK7qim+jC7Bm
QFxeF5LrQ8yplwVZSYoIL/2Zyrd5y644KgeKDuBXnDYEFvG0Wu0nk8fOUjxlloVzoURQQe66U5YP
byQqbgbBwoRpctEskW7renuIiuUh1PRHWUpLR1xK8HlJyU85BzQ5Wq61RQk6CR3NORV3alJAdToU
H8HzOODBjW9jRLvzHrgdQv4+aB/chCvnhyi3ISgVhAqJJDrxDIktnXeW6TX2PUqZEJtCMwXzF8x9
unRRDdTOR81KwC2HwQvLaZ8hqe7WVwK3nLF5e6sancNDIUFi53obWbFmuaRfPX+vandSroj6bky8
sh9NPb4tamWGca40TEjXSChVgY8ZN3d72RxnkAE03MyLtx7GsyRQLi+mhjszUYitWS+lLkFlGqnP
xBUb2fxQuiVDjJsCm2UmKBTzoEtQhc8CrZZSW0ohLi1aPxGd9vnUPdRLedPr6jN+T467O6lBP6ln
yPEJl6R20ylXP4SJFFVJRL0XLLQ4LweQWKAMdGedpNvWlw7RLjlE72B/Pn8M6OdiPyf4AjC6qeng
HtIZi3E+SRBuQoZA5PnYkvmpDidHq/PrONJ3/YgBPdVUvPM2NwPi2ijjQ0SPW6EVUPszoA2CLpL5
Lu0Ep3UVAyR1VBGLN4awUW3EKZSRfml0WFv6+EXr014kem2EGAmMJLdz+/5Cfsn2olf5tTPsaoI5
CHDsT26M6rJPnOrAb9BtFKHwEz5+AwpgOjqsX2/bYkyh9KJpmImEKJeIIXUQgAfY60PpC3v59h9v
MawBYIcsArNQEvvszoa+Ns2+M33prthPv3B0MA+v23kOCA4dzP2Di5VSS+mWpkIn8fscKxRujakf
GsvvfD2oNMDElp2810DG+fv/ySKTvohJF5FSwaCZejm5MmI48k4wcAJPGNrgDPovBqLoJ/p6WLBG
A+UvKNlTuRbmEwLUZFSkbK3vPBDcUcjvkeCrKRqyVg5b5W2by0JRBGL5utR3YaVzcujvCe1XA+yD
SJXCOm5VjHaqiyvG6NeBOkcAIT3HEb+HcdixwPat0yHxb4DFpGnFCk0964OsoFfxhAbT0kWLg17p
rhRQ5qomCMs/28BPuyxmcZEGjegEw5WKkfgpUX71lsV7VW7u4coG4w9ZISyQbSgEf2pvRkw6hqNv
dSJnB7c2EOxboPXGnW5q7EkegScrFhkHK9WPcvp/nH1Zc9w4svVfmeh3ziUBrl/cmQdutWpfLPuF
IcsyCe4EF5D89d+h7G5XUbxit+ehYxSSKwtAIjORyzmveMjl1rWh1+7HB7W0lqkxV1Y0HY5wnmkd
dT6mw4jbZBivMttUyXPL1lCFlpQaFIFYh4aWXLAdnSt1pcqNEiWl5SObW/wMiOimPEwt+bC6TpTY
a++2hWCYTrSEf8mcOTiuWXlG+6jAQ0N4E4sx28PvbIgLrPeVuaX3vvRc1MytqUkoV1YOVq+gHTHc
TvPaViIttxE3bCUMi0jB4KZlsfv44FZXOAuUAlXOJUNhAcbd1f00gjpeTgPa3eZv1ItWljhPTAVd
xiwlB/CUcAAkmICI6IXvMkD6Y3SqsbVNvRv3KY7TI/Y6Ns50VHPzC4o8uHDAZWMqc2ayisjqhy5W
Db9PlcAZdAwd9DXP/GJMC4eUgO5M4jUM60WVpYppTqkNVZ1nbsBbpfMu00xfZK/NeKdZa6HJ4qJO
BMyUhkmcW7KEIVsJqN8qu2sMoGuV93J4mVtri1kyJXga/LWYmaZUGeAlZRUKaoaVnVWya4jUafrP
rfl5RSc/3jZM7Z7f9CwpJTUArLo/oNFfHsE/jzy1g6C5Rcec7I5ATlrbyOV7gOKegrZ4ZJnnKSi0
PMgt7WFdCHCIfw5HM8WV/XQrr9cUl88N8y/gKLcUMk/UCHSmJinBCqXtNAKqPqRP6Y44qvdzBDTZ
ye7fQkhbXqcKRgBMLxELwd353lKJookVg+cYOS8xcj5u/0SjWn/eLwatmAb5S9YsDEkbmYloWmUR
7wcH3FDHadwvj/cUtdp19LeFlwFM6Im82RVvIjMkVRS+neGF4suAgZT+nHBfn6ZdyLNP4uDwNEp0
AKfPLgQfq4D2OebpheFM/kF1zAbQgUite8XgI8PvYIjqt5f5l9z5kBZmVXhTFujLCV5/vX868HpD
Yoa5u9XofClyPVnoHB8xoqlC+jSzfsdHTDrxzkz/2tQ5LD7N5JS0ORY3wa+IywroVH96pHWf8H/c
hl9bOdOYUB70vq1xhP8cm+2t2fndyjC+aIHOBdwj8xEpApi5sSdx4NMuvqijnVEbKM2AE8mwraRx
LCU+jEH8jeevacfxYwl+q8IvANCfdJnNMCuqkcux+GIBdDo4ph0qr8FFmCn2OOR2qlD/Yyu8aIRP
vu4s3EL3SjuKpAZ1MXrcFPq1UPO1l/yiXp2ImEVXIFpTRkoR3f9G7LEma+YprSiiNW3ZD1kTFM0P
rcr366A+y3bvZF0zwzCOiQraEPiSBl0cIEF2ewvAl+PG2hQuoM9WWXinz/tAs+avlSCPstzK42lt
PwAFmsqdmJOmOZYavXWYXYmT7WSQYoChrXuzxcjg13rfbtnJc1MHH5/IGXxKMnjF96r0QK8CayiZ
SJBbTlDtSu7LPhjoVmfmli/wieiZi9GlQO0YQ4SFJTfHas/Q1ldXwDRJARS91gq0+Mo5ETazFo1c
A41QbbIN+NGcNhzsPgU6YFisvNkWw+QTMdPNPNnO2JKisSoKyQdf+itChcsyD2Xg+wCzGfA4Oylp
9o2hrwRda2c4rf1EqEhoIjQqQIlrPkhA88gA5wHchOrTx1ZloWwEp3myuJlZAWLJAMzyPEajdHek
W/4JpC4OOWarWLDL7hmVd6TNkGV8T2oVjk2QMbA8TUPqSNzdxbkNGjvb2PSPqBN78YPkrj4Yl1Xk
l9DZ2amlSHtgw074Qa0nsmmUzC6VW2RIJZvucy/MbrIOzR2rnQbL9u2X4Nn5KYY0BBlg4n/Dli4F
r6Bb0mXQDpnKO6KugvdZ0oV4MpqsG5xajm5Zmn0VGLtwyly6TJTg68dKs+SKTgXObHfPG2OIuoJt
hpDbxXABDivnYwlLV+5UwsxiSwZqmCGbQjnc7IpYR13csaJw8apz+7y0c7LWC7d0XicS5z1VRtwG
omt/67yWdBKDvcjoYipnytWfX+2U6gnqIXAPQGi3GX8GAouTKLcf7+DyGf0SMrvXyciyoRgKwJHJ
kt3UgZupa9WGZb37JWIWLsgjHXuzROLf4k+D/BRId4VauWEG0ENy9/FqFv0KstGmjnYLghbCmUIA
cc0YQPsJv/2GAji1fOpHY/OboL1vUEAYWgaH6bsuRWANjgMV5sQ8RY61BE7ocXWA4X3djZ7JmN2g
zOhUkFvl0G+AOPU7tjc8DVksclizQ0sXCcPlQE/7sZjZvvExGYOghaBQ2bVKYStKbbfZVZx8z5tr
SV85piWnZemoWk44W/o78vOAZwaJ+iTcJAWxaXzPTQOUqDk4QGX3Y4VYukOnkmZ2nfV9LMsBR8dl
/hiYrq58Wg24F5+vpzJm9xRq2Ct9k4WYzqeYzmf7yEXxcppQUP3M1+P1wtaSETqVOLu0gDAMB0ya
5Btp27gxJkHfYBWoARTWwe+czrARrfqjo/tT1Ch+t7B1+hVml5q2kqSMKhLU0wtseu9NF22C29TB
27AWwK1u8ewe1HnSE6WpQcqAXu4pPDaTR7AvuUN/mN7OoZ+t0acsKg5atxD1UMUCYva58S1oE2X1
AM8ydsAd1kqWuW2f5XYz8Gatur54nCeyZkpKh0TthgI2+Mde/ok0Lq7W3ziL9/xE1ExXpSrRcsBz
I9WSx7veCK7CgXvR0Dl6Fl6QUGykvltJkC900cKIncicaatUMKpVhTq1xgtv3E1DDvVn3tr6Qw/2
pxKpF4AxsO1EaNI4enMIXfQB0d8BLT77GjONDZJR1/UG7jQ6TjAuCoqHHiAMr0aMISDhg57OFdsz
Hdv8eXe67pnS0ng0xCjBpvYDdVU+OLrwf8O6nezszGobWVXTUTMkP2FbAXRpq9+m8Vrj5oKxRiEP
OUcd2ONo4Jy09+SFIdHQSjpJAqk63ykgljbFhmEixii77cerWXp/Q5JlArJUo8i3zE4oMTpNssaf
eQXtWDm9Pb32f8Bqrp3O8rJ+CZudTkBrMJKMuHQGSw5FHh7TojwM4Xi0Qn3z8cIWbMnZumbHNAwG
kAPVBlNP1nPY3RfShZyv7d1kj2bKhlohGggx8DIhsM7sVYVAcRSSEqPRQMXUGtjGNnhRu9HlNHkc
uspam9OCzTqTN7NZfZSoNfnNHNDa2mZGq1KsDrVQuLvhpnERnKhvN7exY9OZ5vDXK14LN/dscTOL
pVRKkcYCiSAzKTy55XalrrwjFlXi5Lhmqg72nbRQpRwQnGX0mHD0JVYvUriGhbao4ydSZjouQvoT
p5Z3cM/lbaTFjtBvFXWVrWrtiGYq3jboAmAtwoHJuI4uG96OiF78NK7rOZ2lSP/0jN6af07NEsYa
1TSug6nwU+7+Yc1g8bjQ+qHq6hsa7cwGpiYVkaFkbMMAkyXrn8LouY1WXstLQQ7K48D5JcAVNlF2
PDe0QzL0g9EPks8ip0WLc+YRAPhsjQfdfssA/o1NnBTgndUAtjhAXKY+uPkIajomAMOP23DT7vWN
6qgP+dN0fCjc5W9FmB9cXH12/TfKIYuXDH1ZFnABZXBBzSyWxKWmFHqPGj3fd+iO6u8qJ3MEBT38
RAAWmPa60OlavVsvNVD3oaqqvMMabzUdwLSVFvilMFxVuSoMw634TZdLdhw/fWz1F7qdKVjRfwkj
5+c5lkrdSRmmvfLublog/6w/CEwiWn7sWx4rSrvY8f36Ihf9qCJb6DbD9By6zmaKlPOKDUVLpwdJ
uNXQeLox3dodNT/ayhhAb9eQKxduB2iswQGPlmDgYc+rokks56rQrWgzglpbLzI76jBOWj6s7OfC
Y1ibMiEqnqjqe0TomrG2r1sg4WfahCEOXtv+kqj7LjA3QXNXYpDVQBdCi3Trx4IXlAZykVTAnDaq
vvN6YYDwGG1hEXCGw8ym3aeW+onceG0w2kCt/1jWklk7FTYvEnLGB4khSN+UsupHcmV37cQWkt2Y
WrGRQWyry3adZw7tycWgmNLKWhflA4wTzYqmBlbUeT3dpHkLZp1x6vVQ/H6ngOt+uLI244XYroFW
Tmo4u4zaqaiZlx1oYKIAQqJNXXwzwsuYXlLpq5bgZ+CC9p7Qbz7e2wVjdyZv5nPDUs/QrwW86LbG
dOf4SU2/Fqx0pGJTVl8Haa0csHQrkG7CNcRcMP438xmkVLUA5JRsE7eVP/LPQ45pnHrtwNakzIwM
I2NkiqQCo0G9l8vbNOwBlv7y8cYtKwWugA7/R+V3fC9jYgAeyShLzEFSf9yN23JwVcyoB4dhWw3u
irTpK7/Ti1/S5mWxQtXirGAN20jlBd+Nu9Q1d2HjAoTBAngqc+U1yrEFT4S59L+W97b8k1BCbgj6
LUa9hM537jSWwm7qi8DtnGIXHbiTb4qvK0tcCJfOJM5OLchyNcL3+SER/fR2si+czq7Qt0Lc5G6t
vLGoJCcLnLlaPSYBCN2hin0fOWl0RXhnN9brx4taCDbP1jTt8skuainIGI0qBV5UVDqZVTp6WHhj
ZzkWG1ZSCmsHNq33RFQWjjLy5la5UZKHTuVOiWbujxezFIydrWZmnBq16lWD44QaeO6J4Dwt3eZQ
A0O0ucx8CeCGnz6WuHZGM+uEkrolhJ4Um65HfUumTlNel/Eq89DC5UJuXLbQKD4RV8zb6Sw5D63R
ksJN76PoGwLJydwN39IJnXgjRnctr7y0j2fyZlphcVA80EQFUxkgXJr77tvUGWJ+G3zFM8u/AYm1
sI1n8maqkas8YSYhISgcLmXzAn7EyJ4/Pqklc3gmY6YbUoBORVIN4W/4yOXlGAirpokrDBKca3o6
RhjOB93oJjLEXibiQVa1OylZA99fETPv8NQrTqWyCyMMb4FFYdj15W2SFduP9+0Ny3Fm2LFvfy2G
zjyi3BXRYMZ59aYLEzp2K303utc8cJkz+LILcILRbUJHTH2CseGNwJxF7ffrP0d6oGffY2Z9Q0tN
YgR0ETAzDEeVQRj7G7hi5yJmFpfkA1D1AGr75lIUJKyzBFjgtYtszAsmuzfB68d7u2B8kadWLTBT
aAbmjWd6UhlTpTCUi02WCT+qECNONGapaetrnQBLUzWnouYRqgFWR1KOCNOa2twFsL60SRzaYjA2
RUK+ADyTXnmmmn/lTVd6SdmmdpqpN2xAWwIRz6rUfpXL6g5v0o2mj9xO5Qj/6YI1wu6FgfNpJO6v
PZm3v8EfyqZOm2IzQfElXh7Z4wHtqIcJzanZDF+tz8WKX1q6RqcSZ4o1khDp3mTEk7aufBVNysN4
aearyZaFhxAWBgpINLiD6Gk+9BewKLF4W1Z433W7/Goaotc2wCpYR7VZcLRnkqaQ+sTR0phUrKh5
BTxDGVRS03sARNnXUxVS9bsvwIF2fkOP0XmqqUhkAr572uETgSRRC8JaGCK0JmwEo56cXWU6GJz5
Gmr/4tJOJM2MeCOFZkRK3JiwH1F8fGHyCnPbwrNRB4faX0uZOfQ6QGW9HYJwY2XRlVGXTsoS1U4j
+TrIjet1m7Mmb3ZWzNABMK1okDdodl2qdq7fD8BF5seuXpvpWDQ3Ezmu9taMPH/bwAopfZuMkyU3
N9SFwltujtzC7UQTN5GnyTLsNiar2VpT6+KxnUieXTHMIWiMZCzahByMKlnmBsqKe1+TMDPdbADW
EmdjCCTf0GsTv4r6FSVfeIhiMBijBYZqoKl0fn9DK0xDJtRqkyTqtVYBj7B4SsVtLT1X5r6LgBL1
8aVaDMJUdLBSRBCo5MzR1UO1YGSQ9em4gk0lO9M4lnLZouCmd06C8kC2YggXQ6RTibPbVed92Rgl
UhbnaYTgILb1Wvl0yRxiM030/0/t3PMZS40nwVCoUIl+4hfJO32bpMODrjUHAfQPoFFIt6UBWva+
vzcYffh4bxe0BdMAyApj9gANFHNofkMa+562arlp+WUVXEhrWMwLLuX08+ePYS2r21w38Q7paqA9
66E9VMKu13LPS1KQ9EFSlGDE5p3ZbVoChpYmBXSsXgH6vkVT+qeeC/fjvVrQe8Ac/pIyUwqtk4gF
gwioaFF/V9IUBiK/yUvJ5WW5C1n30GraWp1qwVKdyZxZ4ZRGQmkNyMxSm+k20szfWGIHrgHEKCd9
zj6Twm4coEh+qteCwCXVAKojaDRRNAW9xizcjcZ4xGwdwyPfiJ2JdFstnj7e0MVjw3wgbrWJCdx5
oteq+7ZRauRliDzcZ0LdW0Fzm2Vr+d03WIRZ4I40Mnrf0cQ1FSim73HqlaWk7kpEHOAn7y8EEMO0
IH2pVcXrLMWRhvEVOIp3SBA/NyV7qC16F+QMALdB6NCcXhpxddXw+KoyhGtlmSfT8jlQMjBuxr4p
CMYwJCABVeFWGdN7lHS+N728C2K6U0vMTWfxMwuJM9DmiXN6LeLgdRAKc/gwuomqu3FSPwA0ftd1
dPvx7i7l0c+WPdNXHWzDgcwqzAyiEzWNf76VVQCPFj7YD9cq0ktG0wB/EOq36Dsx9Xnz2lARAFSY
gFL/DaM5ebF3R4pKk/XmS/V5zp7nwHePSwu5T4DAuOi+cBDYuakNrAWKWfH1zpNFXT0RON2WEx2K
eEKtujGRs8nyy7pLnzRGH3O+VvJc8nVwqvByGqZRkMWe3TozUVkihcBVBuZT5RBvKn7wcgMEaYc6
/SbaG9LmYz1ZuuenEmchCVeQdEUPb7nRjAsqKaDqWSVdmj5ifloGhuw1xMSgLJmPA+vCSjMt00pU
9wcPmthumqlfBrV+P/ZCX11D11tgfANVD8hcJyZMYoCX7/y0aiIBY4AbPzK+DMHdiztxyVqBDWYP
dwPUrsG3NmoA6onUWY0eFpZ7Jn128UBUzTDojx2NMVwHsjnh99vwKPuN05U+bIL/8QGurnbmJKS6
BBK9gLypQ0ljNiqve0rsGjReMXjDdorXaG4iQPcku/JWQxHvn0eEZwuePOfJ5dDkMe1HMpQbGZlM
GsBPZYXL423ZAzRsDJ0mK1deJ0vG5kzkLGOg5H1Sgo15Mm5Ta2nlhPv+BlCliNCU3cf7u+D3T0XN
gdzBrVA16tBXmzExtx0rropk+KZq/DOJB48l1QtT6Fq7F77qyp2ZXUtjIownFizcUET3sgY2NE2r
PmcAW9kmCmhgpMTwOE33XYu2PqHGjmbWrsi5k1UEHKLUxDRzVvS3Q6s9NWrA3GJskBnj6UuTcd0e
ZGL6ZT5gaEUqZUdS6HPNitYB7ZpXG9amysrI1jjZo5ZRpQ7Da+LCyixU9HNV2YVyFm2tJEgOGIMp
UIoOvEHmB0lCPqXou60mZZdKVR6TCDAwSXwv9PQhqNObiJX5XWSpPXeJBPbDJLBKOwFiF7dbNcBs
r1W0fiNr6HwHbOWgyd2xEgO5bRNpdLKxzf06rulGDiptsAsCPEHVxEepdNdoEkx/JDEw9Fnfq6by
oqAnjlEHhZMHhunxTLE2EqkuWB+Aq1t8jvVymyniawXQZJnH+0zpVbuVhm8DHDnoaAJPj5KjOXbU
FmLwNNHsylQ5SkZ9yXXyWBjAn0gVdNeEjbQpzOJrqw8XRhc+0pDelHQQ4Dfv90TOr8xKe0Iy3sk1
PfRgbR+Ioj7UpfYQY6pA4fJNoqSSW0XJnaVIrj6IrV6VuU8kU7E7RQfwe1l+CqX0UxM2XhdbMbKL
2VOSAGtK1r8wHb0GkaQD0TYfrvIheqHVAPPWdfeqNGCEr20cVip7NWTczvtQ9XOp8no0rxM93CO7
fdn3VmgTgrbFMOUPOtAvdmlsfcI7cqsMMrIznF9JiLv3emO5etopLjP7r/rQbyniCztPzYdOgM2Y
hd1R0cf9WEq+qNrLnimtq3bGbdJpr63JJuXKndoanhowi1+UNVQsyVPmtEN0ZIQ6QgEnPS90GUPx
Or6msuvbTBxaKTY3MTo+mW4euyK7UCvrMq8xzK+1lNtyw59MSfuUjaVwRSsd2k58KzoaAbCQPEVx
eGx7GtjNqHkSBaeaLtELJRiPURNsVRMwuX0a7SVjvI/H3HIxJrkplPGpbfQ969u7oKs3RRl5cqQ8
DMbY4gXTCodxfmPFAkjfVrnnrLpMMgNaGwpih5oc2FUXcJe3ha9G5II04X3Ugf46i+Vroeepw/sO
M7qpCLw4yPYwMIOdsRI7beR+XGQuT/sa1ze/qUtDt+VWFLaGjn1bkuhWhLlbZprhdqK+DJXhOVLK
x0ZrrtrI0l2jyPbpUHl63kXbXpHbo5GJ71koGVuea9cxUT/HYA6x2wTNVGmv7uRU3ems21sR37Qa
8YMivulbrT6EcTkCAzo71HHMD0TvgW5Hzc4uMnNwR+U+agafl6ZL4vCGh/yiTsOdACOCIWJbS4Qz
quyS9q0dtOx+rKdzKkTv8IYeyVB8z6TggOjaFWUK3QNesUxqXMPxWOnJsVb5Devpl5KIrYgSvAvq
bVXHvlG9WNidSC62kZnehEoU243ce4lJjzQq3CCO7/uS7oBBY6sNZpPLG1U7phw0r+bnwOrsltw1
0V3awFSEjxwMpUXBDgzYsBhkdFrxiYSDiz9F5zRKf6EdBU8ifaa446aKwTQQ143IF2P6riFXUvZg
xKCbaXFqaFota+bEE4JGiZk5uQJ1ZWkPZmAPdWoXcbolMrvs9cwLKw2KXziNecFp+F0L20MbopNX
R6vLeIuxAjtSBlvV2ycSWmhFicPrnEV38mA1ttnEeESP0b4H5kKJNFkGzXK0SLuqSrSuFJrY4Lnt
hbzA+cCOZoEXSrglROsckuXXihF4QH/xw5DeDYa2bwrMyEuAqi+OVq7tIx0kG92VmV8n0bcsqQ/J
eN+R8kJm0k2UtU7GS6/Vt6TrHBYy26gHO4TJ7GJ0QKdiR2mDLYq9qAGhCrkSpHfCdMtA5Qms9Oiy
Hcdrjlatvro1QuygeZF3zKbsJs4LTw3abZAZN3qn2UAy01vQMxipA9djV2nsmRTR4iimTQV/M9yR
nunAJE/cHnmuUJL3I5XBIMa0p1pY/pDJvjrkTlPLuqPIhaeoyr4o28DWU36j9/Jjb8DwpeTO0gs0
qcm6O+pG4eg632oxuyzBssWt8lNTZIAPwMHadOCHYGieAmJ+myp0bh2xhyCLfWFiTFq+McZneK+j
njWfe6I9FabYxnJvG5y6Qywfi8a46MbqGPHvDXp/rGjEIBRUJpoy7CBdHUKH4YPQW7xJDHHM1fjG
YvwqaS5CGe9OYRyU6lDm2m1rAemrj24yTvcUEUFjPWYxt7MJmx3sKPkEQYkBBqM5puwpjegmEbrX
dbehom41s9h1Nfemj0vSK7iyfdRmBwOnZcZfGiReCxQyJDS2ZzHAUHRgzFbose8CjwBHodIsu2le
VB3J5vq7HN9qoeG0fehYAvx1jeEacujECXfQNOZJnLiC42Kx+Dow9MvMetaT7GFUik+hgpGZSMlV
28IIhtOlphvqaKjPXuJYhW+RPNI3e0T0ntSTnVAAtN8RRDPKwQTvTEgkD53+uHQgGJCaPZV0O2p0
Z6IRq1qooxR5IwWCTfekJOOGp8c4yV3C0htZA1YPetijHqwMEvXUGLi9VuUn9WMNDglOgSUuUtR/
DDTLguCX9Hi+U2cUF3qGSMMI0DB+21XQTuiU2qBLJWqRv01tM7kjvXURFOTa6KnbEs1Ocf/QV+dI
44F2jVO1j0H9FIoQvV2mKzFgTxPFjdg3oQGSIiuuhviLnLR2I6hHNe4pOgZuAePXq4Ubx3dVgHYO
eINO9IjXiGuNg523phu0aC8H02Mh7mjGgCQWOFkJFSeNNybsikelnQrihqhstTCvaRCDH7J0tPxJ
HxKHU+YxVsLaX1h4kFGC68ttQ7xocujlTeqmWmurWmWbleUMbWETI7vM+9bRstzphenKJLEb6aWp
uWuOEewriIJ7NJ/gUYdc7bFtb5Mi8Ys88ZjqI6B0JH6laoWH2VigZIKIG3EbjK/b5XAkkS1KDhN1
bdTE7vRbUwpcrQTUVqjtgpDaOr9WEcz1Y+oqieUpWuaHAfMHcHmr1HSY0TvMIgea4M7lz2Yx2ADH
dFgjfBbArqevsBd2FUoopo+3Y0R3naT6IWyJWj5YovI6UdljmjslLq1F8Wd57sUicvsQubUUX1ht
kArKbBT83EHGTLn2rS4tO6GGB8jS7QjQBEBzOqAu0PNxF1ifVaX20nTD5eJCg49SS/NAquwxl+pL
3ZBuqwasFaqxNRC6I2qBLte+JmLH6uPrtGBOUvN9UWgueJacUpRXVQM4CoqhfmwCOFFstWgcleAg
IFhioHObEqsmcOTMyB+qFxOBTTZK/thW27ErnLqp7QHKVsMX8ZJ/URjcWy6uSAi32giY2MhNoV5t
yu1I/1oLxSnbRzwpAf0cu2nwWlsPMOdHGCU/aJWLsiD3Hz+x1p5z2iztUWh5HfAYz7mJMyHbjluV
At/w77ZoLaQ8zl50s7eV0sp8KHI8mNUNcSRbQuMIIFuCGl1hEyj9xOqhJitMgG9AYbMkiAlQYn1C
ONQMpMhmj2RJbgyziyE0GR51tfuSWup4AJClW5rDvsmTQy+Cq24IXaMXmCGyDsMQHAKUcPQqOdC0
8irUBNICUDYYlevlCkPJWb4NQtkD/Y07kGhbVYWv5OOBCHXlgBbSXygOmEQjmgEopnkGJ9JJJwoL
uUQq+CfFCDHgVH1KjLVe1aWitwkmUMDvUQv5r3ltKVYYxjd11CPkveZTlLv9QLJ7w0bkgWRR5rPm
YAh7LX+xlHU7EztLYGR4zWuqKpcbqWUVUNAMxcmrWrgx2JBt0J596/LhVgGb6OS8N7zMnjJSPeiW
wa8s0q3kc6b00FxRTvdgltpICwSsVY6aiZEcqxjPKnZDwtYmceSu3LqlU1VwotNwMxJz8mzZJAbQ
UN0iLwcHwUD62VaYTky8yGUXlSu02i64O3qFm1+s7vh0od8v8pfo2SJ5gnJNFeDCl/Ko2b2SPsaF
vomB5Sc4eaRorrLyFiRZZrMzeaq5QvoNpBmc+V/fYF6akkcRm0WFbxAl0haP75u6oiu1vZX9fbN6
J3mxcYjSvqxwkpZ8qZqDw2FgGzjTj49xSQr6ZmRDQ84dNcSZYakQa2g0AcHGSN0QKQzyqEtPH4tY
MpinIqbfnywEXTCZxbsKTCJovZTR1dTKtx9LWExiAu5ZmYitdQWZ/XMRTa40JErR3tw/pdf1I79X
nzHngw7ywM0/TYTrIkOAYzdf8t5O95K71lCxuIu/5L/L8uWNFEVSP7Xt3o/8U1AKOw1Wb9yS2p+s
cu7nqqTVQLQHSoegCI7IijtVD3Mq2VUS4/8mblQ8IlfKlBx1qR/K+D8v/f8LX4vrH5er/u//4ueX
ohw4Znma2Y//vSpf87uGv742F8/l/07/9K8/Pf+H/71gL7yoi+/N/K/O/hE+/6d897l5PvsBUSJr
hpv2lQ+3r5hraN4E4JtOf/l3f/mv17dPuR/K1//88VK0eTN9WsiK/I+fv9p9+88f0JYTZZs+/+cv
L58z/Lv9c/bMXp7f/YvX57r5zx+Sof3bAiQG2hmQE50swh//Eq8/fmP+ewKv0NC5CBNJUF7+4195
wZsIIs1/wxWCFQOFe4ILNnX61EX79iv935aKtiP08KJhQcWIwB9/Lv3skH4d2r8wAHFdsLyp//PH
/OZhAAbfQSFwvcBjRzX2/FqkeAoHWi0HXmbJPkfiNhbtSvZ+7m/mImbREBIwPRvNAbmoMt2Pmbkf
stu+uwK/nnuy7T/XdrqW+RWbBJko9aICRDCXPnfuQjYyCZyogYeBpW3Xdx6CHMcM1uova2JmXk2l
AtOxyoj1hNddbtl9iCLI2gTku5ABizF09KJgNIKCpk2dSenr2Ih4KEe+dMh3HH3BkZsDFJb45SWe
mqsgUO/6Fid5aNMApi4K2EhKzBRBp12QKqUVgQRCPBpIQ3oKolZER5ajbNTrCc+oeyQdWAdL8A5i
7jNccTPvAlh8A5MABNxQ0LFhvau5SkSq8F7nEViFGpf6pZ8BLpt/He3c1x8TDKPjpehXO+OZTgDh
LmYrtjHasiWXrEw8LBzw2ReZ7syJN8oEWBp7s4r8qkpswS5K88aga11O70LR+XKnb3EqpUMOdqBY
7sROnOyziwoc1t7oyC4ykDempz9Ia0WttYVNN/VEpNSZIo9liNQvJlxH0dvistjoO9VWnOZWP4i7
vwFOMV3v00jsbZ2YS9MUDUDN6jx8kAx4G61sojdio2l4coKXN5y/Bzf8Dk0B0gDfpMu4OqBLgU2b
LVFCHjsAJ7tfe8klqqOXQK7cxNftDV5gt2jE3STXb3D6m+SqvTe365CrCwbVmqwPMTWYbtSkz79A
bZjKEBUK88vqvhU3DV155y2coQVkVbyRKIrP6ltXxskZZigOdm2MjFwio/Yi7vv+WR/ilbu4KAQD
EJgn1ADrrs1Mds5HUkqdxZA16D4nkuTJJUEJwSQrAez7zULtHIYHmgFv924U0wLdX5MmPPblSjqk
BIYG/Ysra1mQAUcKpLSpQQDdRjPDVmLQ1cQ4YIy5YQtg4UCAazSjXxHyrhkGrYpoPpgmSnEmlvam
lyfHUqSpFockSH3jigDZFy2EPj+oNli0vPLhn8aSP4SZgJwwTQs7NyvIj3qaWBLrYz+yXhBO2DWu
cff6sTN977XhDTADbKIDE1Z5rsc9LTTkmoPYr/ovDKDWZXNn0u8JyGc/ljN913PzADlopTAw0o0Z
0jc/eLJxfULYmOsiRr4stkn9tepjJ4u/xMWdmdx/LGrBp0KWoSLUQRs6hqpnL5m6acz/z9x3bEeO
a9l+Ee+jBcnhow2Gj5DXhEtKpegdADp8fW9mVnUrQ2pF3ddv0IN7B5UrE0GQODhmm1SjWEvpHSvU
4TcxORi2LVpE6RnuLStMi68s+dXXhxzOhrWriez/MiexM846URG08qEUvLhaYhYTwcwWjKIFSASN
omtB/tqKFxHQUGezpjlWnNfqGtOZ/GlBpcOgy4U7F/SX/4nc0VI8Xb7Ej095UVzpQiMtKWEqUMpa
7koGeTDNNGzRekwt4Me50A2MsZvNbJLAhJxDrs6YTwIC6Mm94dYF6d2mHm7LRAnLQj/Ho3m2Wdpf
SzGubM2lv1Ga9hm1J2xN3OXOkD1YxjXk9+fACTgq+ktQ7VoO6ZK2f7xhTQSI1K6xEdyzUlefHcWT
XgtIXpl+s2Xb7pbbSN6u0ci+OqvALsNpBIkT2JgX25+RmXXdhLMaU3SJDRjIFLY7dSAJJ9cqzC8u
WDzh0mhcDHVtgEf/fELMgBtc5tLyhO1Wu8n2PIifzcfUhZ1KEG8nTElC3UGCljmTj5mN/w+ca76K
GR9/g/rnb2hKPYXlJ553YfCDDuhit9FpzaFo+KvTmrlsO27tewk6PKs8WI4bfpcJv6/6JB0V7doh
X+LGp8//w55cxJWEV31ejfg9/NE6JSsWSn65GX5lqw08Fa7xVb/8jD8st/z5h5BJgBbSMcpCyMSo
soGgAIPg0JW4tWzhd4908SHPRldmYv61xda6DuIoiRQoQUEYFoi2a7SWL2/Pjy/0IjFVE6XTdAxz
/soRa68uXNuF3O8aaKTDVcnFaxt4cX+qesEBNcpAXlB2TXov0ecru4ca7cr+XURhReog+ZJruD7Z
ODjANVQhqdRiU9dx7BTtuNVy406VZRRaKeZlo4Ar3YS+vNorqWONEHXVUray+YSu3pRtOhF7BMBJ
Q61XbQysNMDSdoF+8aAlvl2LxBkM3ac1cYssGwFdmjjkHsTPnifrltQ79Ab82pioY0t9BAH7wUWi
dITeIQXghx5qbci8zKwHB3T5XTeTsG6sZ8VIZzfPplWlwpbcFMSz2/xBrqb9KOznKZ1OxjQpGK7a
/mSCvp9UTef0NSzrFbGSmYGZXIbhVao5Ess9yEE6ja47zCiOZgsgfYH218D1xkmpPLtNasWuzDvM
+iT2aFDtjnbKDcRXuCNy+lrpg+QSrQQSpXLtitxbXRvIkngs0ljyJFstva7G6NayLIx+k/fRNltI
njZQ+DMrjIttdiJc7YGeqdpoUHvoN1r6akhV32gwqQIMPmBGiU1jOkBDfbWHbvC6KzHDmyDDAPCb
7dlw1EjscSuMLOJmclJL02tgnOZ0HD3DrhCVl+uWL2LxjLEwQMJaFZVN+ooMDk56ySx78SRi14ZA
umxMeP5BAOE1Sijr4+RGSqS7sU1/Kon6g2UycWrau6Nklo5aA8pSmSHQdD60Nu5nMN8cTUn3I9Bc
MsN4VWninQ1xfq3iERAGfVjkjepCS30N/D1zOCUplJSScLaVAzP4awFcmlNO9VZU8qG0LaQH5nSK
W6nyU520uJBxi+ewBnMniQ0OAOWlO82dvQWz7o7BotBRmwH4ku7JMLLYhZuqb6WwGbHb/jRV/L2W
0yeSxdJuSqZVDQSQB5+SONAbk7lTgfZCo1Qbe65LgLH0W5rZubcI4FWq5aYKFCHqZgtBatXrjXQP
DI4IplR7Sa2B7wpV2cSN+doCpuLMynBTCW4Ec57M0dwNdAv04GPBi/s5ThW/yuI2RO1ZrOwUxJpe
fx9sSr0KqEc/iyfJNToCDXEzO8jzECWSCNtCW89CfpKb9l0AkeQ2srwae7yEyk6aSK3lcGSauaFJ
u5fw3x0Wjy5jhddo81FXpx8kb6DtomswXa1AC7SQZ9AMFrppAjQiz4dbQxRvCc0CwA8Kt2ckc5qW
gew752c+S4+pXELXzYbtp6VjMmqE0mzcjUVhOcgjIzxhF+KVAGPP5R9smID9sdQ67MkI5IBKItHI
4o6n08+yMSe/kVsobQLNSVzTzGSnzIDQ01pSBDgX8qHiKOx6pcc5yfB/fUrV1TAbuLtmGT+7LDrX
4BIHL2SqMetVpLsmsWaHyo0I5pmDPFuPTwrv1QhCScUKjKZ1nWvSrTbRzsUouQshWDo5OdzBwr6E
hQspJCWMibG2p6rbpfpoY3+lF55kGvYGgII5RZWu1LMTwxNpVZfVWpbzPe2LM1fjp7FFcNBEfzd3
2aqi49qi+hP0Jp8qzMyMYoE1ibF2jHpub1JFdYhs/YTJQxH1pnHDko66ZSLdTGS+UdOBr5nVJq7J
J0zp9SUwSNluMsoO+M58CqB4ka2pkspBIoA5jtu8dRsrjrez1SxwWHvVqNp9nLawxeiQ3OZ1Obks
lnJPG7mIaGFUUTbPzBUpU302weoAMuuWMxetCAp7bFddyVejXOyghL7Nantl9VOAyZxrdnrQqLAf
a7tnYuQ+WBYvhWW+Y07/0mFIK6n5LouXok/ToqKXUuCy6p8DXEXNWXowGpiBx+yUqXg/wqwNFwpL
kpsBpNhV2qsupgrjeC67amH5DISpwpUQVxxWwXW1nO7kot0oTBwsYR1iXRxoY+5yYslQvOW7FLg/
ZTKR0hrZuSnsXa70K3vMzjLpT53SevkwA22bvJZCPk5lcYNYFOnAoJoAAsijHuOqmJvAbpsno08O
lTXtiS28Vlj7oQPaa4R5kd4b56xogCQFssSB3fbgTJqG27Agj+0MzJcBnQ46KM9jFd9ZbfVkUMBZ
y3plSyVMx5MCrg5My+FaWMDD2jD2tRyv1ba6o7QwnUwp9iIdn5hNb0vFOMUWPdpJcehSwCDLhN9A
6dxX2XSnTwV3pHL5pjq2ZQnkbyAW1+MiK/A7JykSRf5al2ytYmak8/ag94B2llrnknjqPY5N9fKR
RXCBXyd1epPPxsGgKDDhZOnSvBwdMy1iB1EIeCWT8adUm87EpnitVcpumQ5M4FjI4iA0qdzoOu/X
RqFVgW4kqd+SVnISRo88bZ4gH6IHBUWWhMxinRpW4Vb99GrH1nFsjcEbVSN3GsHGQGns3k1bULvS
oX7OVQgDZuoplac9b8kJO8fcOQPsaASuFh8VAevIHu6aWbkfxzbICABQmKvPp7TAB9NW1Gs1qIKy
ya+I4ZtiXDW1BelQJMNOYk4hTlbQN82DlYBaQspdh+mbKwYLwDr1UVaa1WwOPmAMQzhz4GMoH9e6
la8not21c/o6I0T5nZKgA6s354K3lgPCfglVQ+Cbmc6diQLRFXNUOgmAtbCCSFapWh201vZzQ/cq
Cd6+tHyvTXYcpUn2AJBp/bSbptBSAluQPkxjumCdEMZLUZeA6U6gFIw1d0dLvjUWgIRV3w52HHt5
b0bcIjuRxQdFmn/gyE+72OxDRUBEUpqhfQUIpt6u1FKG2hbqvl5piwUcCDQabd/iToKhrlq9lUbX
OgySmm2pZyD1qfep1YUN0K8uWl/3c8kivUuO7dwIx0jk3lMTkXj6Us/VtnUvk/iFDmyPPu7gs6YA
Gp22tUNZE2gCATFlcKgTN6iNtjZDAdrlw4kKDZ71gwoMnkA+nSuSa9pUCydiWOsJpGhHl+iZavyo
y/GtSXgfMd4+ViZZ09q8tc2u8jo1fiCVYThorDxMir3gUWtkP7NY152Oy663+kM3aLbXjJiIDJV9
agYCwy79rZBKwzHiAtdKDfdjAuRRNh4aARCg3WqxFyfQ0p7VqvfAuRiB39JeO1JnrjyA72H3Pfok
GdBVpTpi4xJWexya9quckipEHXqUyXBSRxVyWPYxTdLKgaSU5sj5AMcHfHixruH2V3GBoymxrUn2
SAhYsKqU/AQd4QQFSGsrzWVotuxNoB3mWCk9skrxBsn4aZCChdossEVNbuM2zMu9Ami0a+ly5c+T
BAivltuAaLKZ3fFiBL61AIzLhnmuY47qHSfxDrdcu5ZJdt8sASopAUfu5ATXFBqGW1kM8iqVxmyf
TFRx4Op8o3LTLSuxoVP+9GsfW7aVC+slLlqvmOCJk1BDdWULjw2QZxDnRZRl6S1Ez06QDL9L4Qbj
1lUeqgDD6YX8Ogs0YBKFBEZcy36qceaaEj8n5ly6udbwoKfVCIxdfESGfdLl8tWca9uP2+ZQ1OAH
a1l5lAu657xTXNsUMDieSs2Lu+IMNsRNDKM9L4aOL754OCWYJX0GnhdKTZS9zMnMnYECFQgk+m4G
gk4xcly3cnMbd/2BC3roreKu0oTq0hYpCDGzzOkyZAK9XWwzYPRjRu+pDkRqNw5uJ2l3kjlMTo2E
Fw1JjbtIZqiTSwMIJzPyCgl4Za0jyDTijaqY6zI3oKyhrQTHFZLkqt/PdCeMZpdD6Wks6a6ZtXUi
9G0qFa+xKTPHmkxUEsw8ShqAeRlJ1/gOEZToDrDnaJZEQIT+TLUechmIz+4s7NyRy2KfCBN9CBkA
Q8T93cRMt0KSDPQy7GUtSX3RUgEEfbphUzw6ulIg2xHshll61HKgnOGFortDO221Lt/ymhyKzH4b
BwmfzGzf1Shh4koyXbj63be9Bqv0oYTadmOZaK6ha2nktHDqhZGSynhPczK0kZTVK2BAA4DKtyPv
7+LB4k6RqrC6tYqfQpFg4dFsir7OHCXh3KVsUu+EreoRm8kNoovt8k6rgBSgz/iJm7bPVlSL7wRv
b/mAxDCu+w3GZBDGjDWt8wpNxTuCD65vyA1iG7gh8jgj5+G5cEyj3BVQtVju08GbLfOZSFPtmr2M
Mz/b6JoTE+D8cnrurVlalZo4Vm1tOnPeqUFlwqwJhKIHmhr2A7zcE2CXchS2Azpc5jNSLtOf4oy7
uVQXW9NwcwL4ZpIXxO0oo1Edw3qqGwApTfN2p1YaCfsh5w78h1dGld9AhMlAeFbLrZB5YLZI82ax
Ia3uaqmMfBoXlwR1IUfMJYytpmE1p20VafN8l9u9B//HA4lV2c8qCA52VQIHEfqUDdVLmgoMUS0K
tHmlnpWkAZ9IdPJKjmvk5WX/g8wVit5a9PjF+s++heZP2e6g7/ZYq7bftRKg7mbjM2lM/X6AgQLQ
wlM4kEwOk7nOHgZuT15ngjWgJknrQu1lJWloOlQV3koOJZqwqgnz7S6vnLbpIFeo49rpm6q874l8
A4rUSaayGSZAp61kbVy1dnbQFJog82rKnar0lpsvHYBulo9IcXIX30gW5RXpdla5SEyAptYT3npS
Z1tI78CPSuq49GyjUnF1anEgjNK8bcpWXzUt2TQKLqPEyqvJleWk3w8k4fu6BZ2j6nChKM1s/qD5
pK1wapFjgwFzjxtrRr2DcolyGbLNMv6paij6IEWIC9Uu7wMCQ3kQEA3Nq0t+ZlOeOYQDvh8XsYZb
XnqnunyYaAUGjZ7saAJIK6qEXd8BL1VN3csscb5Vp6nxrvSBli7P5y6aDknAZQoKOMefnbpM15Jc
l9BFG4Lf0nnNXbdmYXK3dChrP/MgshNAYSK4pgOyIFS+W/lSskosaBDWY2XlBha/6VELVD/zMd13
hTtudYdExRo8un0Wac/xQQVvEwWqBQhy9P0WLE/4zQ5oF+1iik5GLKf4HcuUm4VFOAZ68A+Mgr7s
twEuAZQNxnmfrCc11KNSjNJtabxT6OajB7s3fCWUH7vbMbq+4Ff7q2MdSAxBige4nj/fbBLnVtrj
jg4wUFqxHMj0Sr3Wg722xtKj/dDnhf4nFKkzdEXzSKQeOAiLMAmCMmDmXnZczIGz666IXzV+gTxB
uAUY1/7kTc3ShKDgxgtbFOlAfQjMGVKPSOF9iESAi3T7/ffx1TN+WO4SJYm+Y67FFZZr2eiQbC/M
x//ZAhcvqpJQsmQaPgxTPZfyKbeuGch+NfL5+AQXb2ns0ZtIlk45z5FHESQm6SPPfvzPnuJiwjAg
3kmCYJG6bcG3Qg1qXMEVfDkc/fgcy5v68LXJvaBVpS1LbLOzAk/TRTgLg1HmLIpFiXfNKPyrodXH
9S4mDKJYYmOHKYaRPevqg1k/2q2JLgkJvt+6T8jPZRD3caGL4QIsg5NJUfBgmhQYBxIO29SF3Nye
bhwdsqlmKCC8AcEujKqujmo+EQ8uF78YNZhqg4wrw1PW29nvwypcjGeWOUrrstX3D3rtKF2MHBIx
lUk+YqmxyrdxjIZfTS16JSipX83ePu7mxZXW2ioyLYrzJK3sg1qsBnRGguc8dgAOXsfew8PiqwNT
xtDeFy6kyezQapxYg7oEdyVPe/v+ma98RL9QbR8+WjCluJEt26uDjENy9NuUxBN26lxTwb220EUY
QQ+zHeIBCw3do4ratdQPk4HO6XgFe/blfPXD/l4CSZjUxbHV4GstQZRHJ9QAEq/G1hp+GWCMDATT
5GuAiQn4fvQA5cnegiK4mj9cuQbUi4ATV3pmIZ3D6YT+SfqWbKCA4Gc7DgclaQ1dC3dYm6Hs8TCF
wIa5tXbXEocrYfVXgvPhzZZmoiu0xT4MpFzp0+NQrWqwzL//fL7AHP4RG9SLIFTZeQKC/LLbkU09
5jer0Z3dYUsj3Z3RC/ayEE0WCgVG06mireLn/uzID0iUWA2t+Gvbfu0ruwhVdqvmDTSgEKpwwGKD
41bs1nJdrrlUX4v3V8LFr4P+YYMrSeksa8nM+I8F64n3WzhWZLrItmMnd9I1OV9TFr32Ti8iVA/e
Wdcvtxh8OF1ZGQIprlwOpueVt3opefY76AJ1DSgGUK2XTjlD19R6oWOdwlHXBcNA0J22/R5eSjhC
mJUaYYcaxmFRLRwrKNdo3V4Lk1/v7n/9hItHRaVithWMj4NNGtmHCbrZpSf7C+Qo9XTYDcTOvvRT
x5F2mPk64BsCxfD9LnxyCtWhfIUfYMILAKi0T0iNVsn0tufy76E6j4hbTSA7YJzqKgjRQ1gFtauf
ryz6+bnhlUGAv4YAJ6Bwl1AUPZ2yBEVmEYDZA3vS0sshwFlDGVpxE7e5KcNraOzP95GlazpwNcC/
wPz9kmOE7ndGLSMtA8yvnLxfVfZ9oW5ndttrL98/2+dSBo+kAl+qLohIbOufCVJuYcKb6axEKcOj
MhhWkJJdXa8svnpvAF0C3wE4IUBqlyg1CxofgEHrZVBu28c8ssIWjhja2VgMrOBct5RPGJV3q++f
7ov8D5Lqpg6elgKxQPVSXkupkskaJFICgzH6aFVqK8mHin2guIovfsIX48oR+RwM4LGqm4pMDOC9
AXL/czt7FZ024BuAyxwSf+xAw5taT0+T/4djQPBIsKlbSJF4sD/XETK44XxJi6agu599esj8yoVu
kMtu1UB1ZCe5Gsa/OARwUFGwmqwDC3ZZHE5JkphmMVZBhfxIf+nq2+/f1ecv0V62zcb5Il9IOjIz
ha1xN9aBDC+rOihCJUxXcDeOvl/mi+QVrXEZhmPgSgLUeilsB42VAlPdGCvcLyrv3c48LwkACdSH
axC2Lx5pQWbi+8Om4ShfXMQNIa3V9X0eEAgNwsnLs3W+H0z0wuubSWWrjEBi6pqL4efrFs+HILlQ
T3/RYP78NJhVyZjxDbj96S3mRoBEYL6aQd7qGr/tc5BaFjKhc2gTiIZdks8aE0xAgBzzgKrwSSGm
k5At2mqOSTAeU64gQD8dLJxeKNfjUEHJHj2K5ev8cLHTWuVpoktN0JhykA5F2PH83IPy/v3X8cUy
GliBC5IWyGf7EtlqNBBz7uu0C2ztzYSpcElqqM1es9f79F1Ay//jKhent5FytC1no/3P/hH8GPGp
/9u1E/jaWEbG/aEuCoMX6a46tWWuG2oVjGpIpeKnrFnv32/X57COJRZjJQ0nFpqXl6DtAuOvnJo5
JKZ8a11Gi00ncrzaNXw7BJtl02FCcTXIfmaZLKtiHrVgNmFPcnmuMkWeayCcatzHv40aUsuR3MWd
pDkOYRk2vnYtanzxYfyx5EUSS5te79pyWKITeU+P6Duu7b10vxA+5JW+IUBsXqP7fjpfeMqFMmTK
hIDeeZnGyxnG4nkN6Zk8VyufzJDXrHJOHWpaEAhSqh0R3cP37/NTjMcFvbgOoKcOABcwsRenjGCc
1k9pG3T9Vu1v2+r1+3//V+frj84pFsDtD64f7izcIsvJ+HCMFW6D5MKwQB7FYQ2JPwbyEw8T4C+/
X+mL9/VxoUvF+jZjTM6gjgBph30tXlm1ZfyKzuznzQLhXNHBzJNBWfzEMgS7w+JlZjSBURheB9+J
/FrC/cV2gaYJnD3MOyAe/YnmkUCMAm6fKnL8CCC4jRXpB8tJ4EnfXXkxn7cLHE4QMlFagBdhXBYX
pK3A/jER9+IW+mhnhu45+V2b/f+j0v5vJMkiMv+fv4monziyzgt9fXlr2B8kWfyNvziyhv0vDElg
EwbuMiIjJiX/SZLFH+FIw6sNvED4sph4HX9zZLV/aRpYQ8jrMMtFsxpH8G+OrPYvGYK8ir3ct6hD
0EX5+6cdf5+x38zlrzmyl6kxlBBxxhc6GdSf8S9eHkV4x5YCWZLkplsVRIbzgPS/KXzQruIbPWgh
EHs19wJ8H+f7w/n/vegvUhEyMBn/+/P8Azug9LkwJFeFoQEEk5qVrS9NhwYgq2nENCwFWMg0/VLe
4nT5udob4QTx5rFcWxoPBFp/ChwuLOAJCih/sR9MPnGw+OsOWCLM9ZR2p2dro4tDWcVMvR36FWHU
pfVugo7wULzMABLHHQMuZggmKBwyOz5XCXRvakCa3ppRvMIppHDadnATNsH/2YK43TGddD8njWf3
cUgAfMOUuI1msaiLZJtEMlyRQ+NNtjzBWJipYIgIKYKPO4DDfNUIJewG07WovC0VIFMsAty+ra4W
HcS0g0pO10FusYvKEW3ppnTH3nImGxiRWYIoGJSdpCpoKcokHVZR6T7PYr/ACDcx94kNlHMJ8FEk
RqjdysLX55eEwB8bMKIW0/Neg04Ehc7lMEI67yEHZI+RY2FCZyodglbT4AJtlgdWB1b3SDvIoFYW
NMtQ1GdGlHTFqlCnWwiI3RktOugQy6RpdpvBrrcBQLkDIkSPzbVVGD4kvr08BgHTEgD1tN6QkLUN
xNuE2KjHLKTtqq3wz8wAaentCZDWW2lsNyhJJYer0ls6Ve+i6ODWPr/wASIGtTRiqN2lJ3xFULXE
wFvtyDstAGcZLOHDBsCNofrTpjDoy026DKPxacwg4ADFkkOYbCijsVE9xXibVBFYfemWKHMZxKqg
l4LPo3dsufVHceKzeGqV20kMEaIx4BEPAK0CgVC7BJ/S9MrFWw0dvzYdzvZIXoCJCEYAYgtzZdsn
OW6cMQH3anpW+tSNZ3SNa0dZJOnMk6ElL4K9t1CfI6zDet25qUxnmAVkHwH7hOknFI1cCCw6jPFA
ZSJStAMaEU4Cw0bAi/0Mi0GTM1KTbTqzqKNPFVAgwC47cNhecfqa0GRXcOMWE3VHklmCDZ9O0Hra
SrEKCVumHFtDDuSBBa1MdykfT8zq1j2wJI7ddGfG7WeJAMqsxb5Vy4eec19TnxtIOmgNicBvO2TT
eLCBIEATwc+B1zEoLEFsawMyjVvaCRA2kIdKzHM68q3oOaDw0GAqSGRAxgqOjS8S9PdL5sQ0vYk1
8jKoJIyz3Os4EN2aCfRmdZzwezWjiVij/kgbOWpVZd3FVsBmYKYNfa9ntVdQ9j5zca/O7FGXxQpp
4XGMk6Asig1JgfWS1xiTV8q8I7O2yWUgWgWArFybRuhwKX4yqB7IEfEAVbJcOcPE4x7ieaFgSeLI
Qx2CGeIbwGTho3fNkfpVAtImNw2v7O0tRLR6p7VeUloF01CGLZT/RxuyK4YWjG3lVSmkSiAcPBXP
dkY8bsMlRULrEYyGn0CAubHcvoIVvxcGTpZ6bEvTt1t2ooV8nAsr7GJtVxSEOR9uo79C/kfpgIsy
41ewhaM2eKjwX8J+XCRb/TyrUq/JiSevgS1eF2ERwQVnd63KvWTZaxaUIJCqGhApgM6RfZmOcwpE
W5c0gPShh6QkW/0UhwsjOvV+ZNHSzM/Rc0GQX9difV1k/CIN+7X6UhoiS9ZQi1xqCtCk50OaqvC7
1hp8nK9D/hfD7t/KXP5baY8/5EC+lQr535jfIPH47/Ob/ws4claW6Cj+VhT5JRuCv/FXfkPUfyEH
QRmG1hq8WdWFLvSXCAjRkPqgO4D+JaALS/LzXwkOREBAJZYhWoNOIMBRSBH+TnCsfy2FBypWtEzw
Of1b+Q3+pYtcY6GngrCumUif8WEaF1W2Iskw0iCJ7o1uDV1b3ju9r1gwoACL/TGfNjV8UQATa1Li
gETrVHw7DrFXVTcydOwQnKEcBwk/DtzRmusJ1PreJ5SzjX0kWoj436SuVILasa+0E7UiW77X9WBu
XQ0yjNwtQJKojPUwhQbDDQER10z1i9glYQrFtPKmpdHsV5Uz0JWpeZjt9bBpMTZNKHCdPaLFVkwv
tA/Rt5GNddb68wqSfe/QThw8ayHAAvaDdAca/qd8B6cJ0FQgGQqs3lZ4itOF1UrFH9Af2QvU4xcR
96BflxioxaZbR91ZejQVZ/nvczg6yA56Z1G5e7Pxt1Jod70Uq9JLYF4GlWFvOgHG+whL2CeoSd+W
mwkG7PMtkHG3zZb65Nj/iDN/avZN4lPFH3mYGyGbwIpCSV6mbo2x6UkeN9abgESjGmT2thsOJRyK
75Bqwp3r1QoXXzjLs8BRAi/H654k9TC48uPsQaQ5QW5RBEKPxiLMtGCQtwoURxNvTp4sWGZztvoF
wQF7RPNKTPbIWgIiFx7agHVkEdQrkRPEPFRMd/yhvQ/74R3kaEZXsCsmN6PX7jMNXgHwQYDgvM9u
IakIscX6Jrmz7rsTRrC1OxaBMYNkXPq21y76KyEUQ2rcGGwj/RQuf4kNV4cEUrGz67U8gQDzg7nw
R2tC294oxXsx7ysJunMEJvbLpKRwgVLVzvMd+AWufa5GyBNibGMFs7JtFCSt7wJbntGdDr819aSC
bJkna66s0nLfyhLSQN/KtyOGK05z2xQOSHiZJ9qwUCEh70D+jK5IfSdSNwMBeYBwZKAB7WJA7vqo
PSvuUPupeqszn1DIQwUGUHsJMPh2mPKg9GnnlNZWQK8T9pcu0oC8Pc8kyrNV5nXNik6u9jMD/5+G
TZCvZjRc0JYoHjP4Bc9RdVgMF9oT6FxQpxxceqp/6lspag76ptM8GLneqHZE3fzEbrlwrSmYy8B4
VkDgObFtsx3yGwqlbdsrti3YSbcLGgin1dOOFDA6vzlM99YNCfidCoCh6UDqcw8p1G2nueTYjJBy
iOIfip/6NtQjcSjAR//ZjTAPENpeqbZDe1dnR2ZvJgmH6UNg/AdX7RJr0IaHNRZglSinll7Oh75G
N5agoSmS5i3kXQanhn+GCLu0U1xiKdST4DuENgk6A5eCNqBE25NQkdwDvHnDiIP516nZ1ZsiNNCN
SqHomqELBj9ZLzvkd9oxH11yZZh/2X37/RugNACZbyDjP/lEJEbOk2nMdK/eKoGOk5YBvaW4T8vY
wavda+PjT4Xqr2cG/xs+xBhSYdzx594mVlfNkO3AM68LdW2AWgnfksWqN5s21g/NVaGY8/3bXCrz
P8rUyyWXnOPD6zSGAbr5y5IAqZGzGUBa00PTbfBhQiPEP1kRRfcXaxILelrLbUrsX9v+cU1d4Z2R
dzqyKBBzKgBqmn2BsCp2SbOuIxVE2CcSCs9mXnYmkN6FLzNEhGp/xgkW4w2Eq1PTb/Wj8GF54iee
Gi731156y3/mfnFbnrugXvPdEMqbZcg/rsFrkXxWh+ih4i0C2HIz4rijPAIl5qgyFB5gW2FIsbGz
Zy25k8pzOT9W41sF3uJ0yyfIL9jnYXhIIUej+i0IDDn4G8fHcpghiQhF4Qeme1nl4IIcGwT35mff
vE30UZHv5RTAzOFe5AuQhlM3ppEilmFqeVAhRq0CBBjroeENntG7BQ8S4jH6ZiSbvHbTGI7zerXu
MWsYFzVbhkDVPCn5c6LjJ1UHNm4NSNaL+iwBvWPBFxNAxhUQh51jwEAlUCdfwLbSHTEUSXbQIJ/Y
bQElx5G60Ae3pTUhm9xcYaiOmii08y2kggl9XVRcLBBwM/B9laEDx/Eo2zcTqvxpAkVqAOvZSlzg
NR3BUYxBCWwAa8rUnMI6oeYqcqQZvphcaPFLiG5BomFonbhgP/SQpYVtAXyV3o3UbeKwGaBLxd3p
ZwXp7ufOcsqwXwtEuHfIR6TpORd7+wkq1R7EJ3EdlmCiye7SxAghBD3We633U/oI8tF/sHcey3Gj
25Z+lRs9xw14M4VNn2QmjcgJgkaEtwn/9P1BJ24fHVZFqXveU6lKmQn8Zu+1l1GGvSH5zR7rXH8Q
3gbl0EvBnG0SGl1ufe4hrKl3iCLr0hHV189wOtTVJRL2au7dageMBG4Z58yIZqxw11xkkOjMS101
ew7jY4fisKOAWG47s37unb5mGHm7WPUxEwlWIbPe+sgkgA5Hk+wu4Y+QGjxi8r/tA+Eiv6xUzGKT
0EjbzT4+Dn52wlZyDwdbKv38JzztbXIpvqo3S3FjVEe3HbklB4ysWSCbBizDUwWvxb7xWXMnH9tR
fad6eJFi38te0fxbYL7UDzCnlysfXdnLg3SN73t7LZ5q2wgfC4JJp8fc2i3WplYOiJ9ED9whtyU7
8ept98P4ED1jr/S7UrY1Mxj3lbdSacJXSpDBjTbdh+Qj7WhnX76s0wjttg0fZ0eJAnmEH2HcXLTU
XKXXTkZheFncZN6wwVREYydBdUq8iGNPRmQdX5rxIHOpKba8CZ15dnNoK4KncGF/JIMN5IF5QOfE
pUtk2ybfKohJAA60osIhwy4uUL8nt+49WTzCeh6d9Lap0fC+ZDAiMMr+caMNJ0zCoSRVOBwuywvK
x8pfnSYkjGKOhI2whAZ3neHcVLSrb4p8aAQPhxdwsMIbOhw5XY3V9K+Zjm44t/mcCwgrtrwbulft
s3cGUYKhvpmHR3Vwux/iawMuhVcLr4BjpX2QmjPeu718nI39rXFaHNcGUqnD0ruJnlzvlfpsCs96
+jwZAa7fRfQChKf2/mAckONgqJ7EPmAMBgLwxiC8YLbtkAhRiC/tU5JAG0OXwxUktyx4jlE2b2K4
SNearyb0SmE3i1udwr20s/eS9ABUsBSLieYuD9lb85VcyAtEF8pZkNua5FofCl4zD8Wp/kSaTU2X
xi9NRVWF67rNempvHqks45OGy7iN/q1w5gJMEIHMgcGhkfkKpywPxPCN0smuoYdHTyYFZHVgMoJl
2Ef/NXs11vjwrzSMY/GTsWkhdOGQrkeAit1IUji6eBzLvVrelRWQS/hGzoedcXYt9qy7avnZ/piK
l3F4M4zNShOfvUEhqgaC0JkyGWksSWZkYjX27V7l6jQ2o+6ymkV8xGCMRrb+0iPzBfgCobo54dek
oLc5icpORs6Px/dDv/qNOe3eelRlvpSPk3I5nPLOWV3loyB9aJ74Ud2B9A1PZ82rm8SwBbzcI2+A
msSNAgTzilnn6NQy68vYD5kj7m6b1jdMrKu7uzy0Y3KTs11tHXvNlx31SS2uNYyi5Qwoervnxa/E
7YbZBw4huqu/5YnXLn6neWlyQdSUE7jMgyt4gqdQYzR2iNQNATaZf0vOxQ2TfuGiKCcFs3V/me+k
zI+yXUapr4+vnbumvGTSmU4vm1yz9OiOwOWq0XXNZMtr0UoOSjTC2AiwtxKgzgi/QDSWKSyP1EHh
HQIZtio1ta9CvC3Pim+pPEYXEagh7BPyXdJzadrlS55ebv0lv/3QiSkXAvFVQ3CSvKaTM73WTqiw
9xXdW71fDH/+meC8b7pFDiWiVvCBOHQKcrw9aiMt94FqBcvGyTomyim+7YvKEYYfgMmLi0JK0r5S
rPfUTSwhr8NOAUpr7vooOAvIleJJUr0+xiTAYR0Pn7NOQ3vEJ1sPvWp2xL3hWopnUfbsYy/F83v2
xjcz3+hPko2gl5+iHKzKVr34Jf6kD2634mzzeMj3GbaLuW6h/LP248/xFD80KENOy/Z2n18FZ34B
Hm5JMPKSeBe+xK5GWALycVwjXJq99uabKQX+pcsehGqzNuabJmDFziSLuJV+p1gPaUa47tWskVYF
pXlpI/qikyrcLQh4qrup3cgFvgC28Mmt0z8bXA3WR5RzaJSdN/e/7A9ba8s1omEmW4QnWXq46cSA
GbfNOGMmsad6wLObIyQeHGP2Q+u595riOoVbCQAQs3MLAUrQF7ubQ8iCDrhJ3o9rsRc4BgdCrv35
dSgcsf4cBtySjHqDxjON2HYu8AAnkY6nceQmnQ2Q0FXsWURcgRDvOze9bQv5JUpozsmvboNi2M5p
gFCYS400oFvmdZj6F46abTAfoBIuAjwW89C9pYicaeKcdAx0XCVLrym9Ytkm41vaB0bupzrwh63r
FcOHzG4u2kbxkTatcIHiT9uUEIsA1BnzYH/0q+1ygSSaHEReMoUvJQCdVvyku+EWbZKbP6kgB2fz
BZVy7LabaZ9juw+F1+R9rvwqZIyn0Zd94bV46N0QqRde5MnWCDQkVVvZVvc0kQ52/37pZS4k6m3m
IyPt3rIHtKzLxdzm+/Gj3azu8tNT+8a29RKSHIjEgcl5oc27rIxhykd1lSM746dI4biBxrPnkNyU
F6IIjN34Y/Jgw3vCEZyGde61nhDcXNG/EVq8/sWoOLMrw/5pyH57YEU4BjacXRBeb9v6ixbeK7/k
7Ww+ArUEvNG7gquRitbhSfZO/bzmDmys2UkOYbdb5AcjfCabie41VWhVUB/ftegvTSIXHrOO4hCo
2ENpzIimSg8Wt61hx5kDgtJ5sk8kDo+bSYVZ+iBG82O0E5RAmTK7HRauJE43lBI3cpWq1C2lQBCP
sa5xQmR2VDnGYmOXMki7DC/R+5v8VdoiQRMEc3xM78u9fPPqGyJhICRUUtbJULDMuDbKKaMIncz7
FEWo5Y9zoI6emDg5gwDS2/MdBTyLB02t+BNrG9sY3JJqt9lOy5ZZFfgTKQBDshUM2/JkfWPaGQff
8/gT/AhRvrhNjO3khetkiSGXg0irucdmVgKPwb2Hr3E7ABpQD0ewZpeN/HLDIGnaDA6wmaSTLbab
9c047pUodmyBG0eYN1P106yOI57T4+MtPKbdSdH2gC81sSyHCMMbob122P4vH7H83r1XPzNnCTop
SIx3GXyKqLckuRj9m0XRH3WNO82o+1dXj/5RKT/n8tyj/i7Z+mIQp88GHYIwuzAvBG0XUhAowsEc
WeiLeUVicRCboyAGlVpu9exVNrYDaAsS/HKzjIW9TpKIHPH6cDelu3Y+EzZjQ19xyKIyjouTTm4H
cbW/a4/1jvGEfTv0Z66I1dvONjkucT04mQ8G/74zlXfRdA35EaxtRdq1T+r8a6cpMIkOdCYka3nD
xbxCAxwcgTwEkTmTk9GeE6HFK/SU12Kwtcq9HfETABfZY1byg8iQXcbt8MrkDukc0T3U1/Yq6VAp
qGmwU8wZyHcAx9+Bvj0CTEG0xTIrIMqmY1disBTb+p24rQ7GCYeG0db20oYjylUueA1FnnTC82V0
J83Pq2DId5ozYl0Qe+3kll5NRJ4L8R9ASNLQ5rAzatuUvno3Jz3ArWeHoQmbwR2vyZaqvQY09RqU
oJ4cugun+p3abFRwn3QXOsahfK2escqYq02zvC/Rds7uZQHh+S7VbIzzk9A3uMU6qJKzW9Adb4tn
JtF9elktrFAEzZHNT/ziULDnTbJgNeHkOkWzJ8dv8UZvAyyYE0oL4x7bjai6V9SHzGBgZ40OISi3
rCASC8W98c5sJ8SlglAE07UqvGdK8NH7XHmZp+de9cSP4YkTCRa+UnkdGVfUEIpnaPuMAKxU39fY
Ibf+AgBm4vUSDESXfZnGtrxdGumgdgGpcjPNTHYt+bdjaMKrJD7GeKqnyKs44m4mhcRe49ITKMOc
krOSTeiPz3gaCaUDOsDVK+2BsZfeGx25/HmTHqP2uYu/cFyIhYH/iu72IdQvGbYB3XsLOq6lz3Hr
W1xysaOPAcVg8XP1Y/eTifWKC4cggSg4XFqrvC55IZGkC52qx1Zji3dF2QSAnFbnT478w0o28ngd
9U0TvUktLlXWPul2PVBf/taRCCRusoAWaDf73RNj7GHfuCzsrcDptQs/RmOj6u/SpX4e/ZwbHL9Q
AuQ2UG4Hps7VqWx94QmE2ep9hZSfdA+wHg90DpFXCFuh8bvsuFSu3m8I+DLHoPUsxrdWAIU+xfmp
C1r5PNVXI7mvay9T3b5zE+vnrXqYMZFRPus2dzjtRkyMyF5b2MymAwC7BL27eh0Dzp56ko3MzQrf
Ns9c8FXrZdF7IYLeLuKujeR9xjZWoa7h3LQwiZ7AwVPXuOhnycGMivk0p6VpjweQ9fhtcTSH7exq
gUZWnd3tqbCmZ8G5YS60424muWdd0S4wrUgpZwtwCqaE/hjNBwmVS4dzpbNqz/3kU2k5KkZ8NnzL
GTxjh0HBqsJZo05p7nDEwLkZA9GVFIsKu8hBxmV7hX6/2vmVq69wlsebcsj6oHpAYX+QVa+UdroQ
tB2BTQ3yY9weMIwdA5I4sablzrZ2jGC4e6zSzc/sk9xhH6/PCmMhTpz1AvDHPY/fZG0MeHR5+ga0
xDPf05Av1uPRzfZMH2+0Ig9KIAFAY2tU9fYb84WB2BvTbu7kTeRaD5ZrvnOjOcJPTi17ff4yfyf0
+Gg9rUk1Iv0WmU8lVnyiT07HBXAekw8lGK3HVcKWm96tcHKwxVU5kr9JXvhcewOduPYoxq70mgOh
LD4eHFF9TqK9ANbMj4soAFcb80qipXeiO1Bt1OK7+cfidZfYE+5uUaBwodFVgp0D9ywOh969iAOh
pyScv7y/8UPN/4Bl/qIJ/k65WbHM33HFlfr1G64oYPEDdaZCFeiKznKQd8NhnUNUvJ/VtDr3o3vL
m9f4Llv1l53uc/AA1N+ekbP8M6yqfR/V/voqFla1CnNiRf/OGMZQtV8GvFVc4MvZoaVjk4AvxNh6
eprfH409y/BiEnbPV5OaYCjvWOoSK798DTFpnzdrDzk+gZDuI793blwuZ7ANANHeM08yf9hCG+8P
vZ+e0OZ53Nr82+yaP/0UfZXG/eWp/vunaN+I/vHSLLXa81NKStSdfI//Xrxn8kSvBRNf3C77xQfe
wTEZP5/zKm8I/djPHKovj17eFrfrkqWd/QVYTHewbbaDp1ERhPzpOvaQz0AV/PjO6R5Z4+wF/X3c
GIeW14NRx5+B9r8FoH/7Sd/UgHUudLk5/gKgV2R52CjoR/8vpCB/twoMhsaMhRUkEua3BYmE59ZP
abvOMKg0+YnItOhtEPGwx3K7P880n/+88r47B/yaWfz+md/ou6oYN4O4gusrFaInga+7jqpd7Whl
YXfRz5AR+8QYjpOQhsFJfHPFWXclbb7O9wm9f/4+2jeS/r++D+7gKzsDVYq+DiB+25TmUPcmZiKA
/cfmCzywRUtKNIBCB/VMHc+qj/HXeyo5nhZXeYb4CXGMyE11PbNbbJX8/IuuI3pI34Rjs11HIOWP
rjhb147DlKtji+IAwFgMjI/0oMJOhryDp09MDBSQwwPp4YLsgCBVz8zS/rQ7GOT/zfZYXdCtXwRD
6Iz/+fvCKqvGylwQhalomMCHvfpjehk+ZM46xSupUmZbOK8DhtgLn5R96DZuu2eOsVX2kw2qhZXx
e2E4lEOza72LuZdLlzCldveEwlZBbA7yQ4Ph2AVcYPxBDG5z0MXWTlqXwTsuKBTd5b58o1ETe4bU
RWBssntj0xwLulRueg0/Zuf2KL2PwURy2nQgMNVTr5q8WU7FsbjHq1WgmcCbaw1p4PqnF75LT9RX
2j2l7Fw445Zim0uBMHYGbqlHT7MVN9Vh8RgUb4t3kWr5FN5AYvMtJddI/dwGQ7Qraz/yOQD72ald
mQy6YGJi4Cm7VfQ68GlXIQABPglBeObmHMkOqjgSkPRgDinbIMAe7/BkuPEjfvm+5Y732gussvoo
HOPN+j2gGZTFGVuAY/2BYDoNoqtK+uzLP6/hXy4X34/A397xrzXw2xoOkzwbuoR3rAbjk+jonnqv
bJkJIyElf+uLy8a9ga2NnsB5zluTX+KnCT5DBJgQM47hrj7kj39ce397vEAE0jVkCZolfjtecMyM
bl0hq6A+OZQvwCNzXVxPqrvWN9Pxz2kQcFr+brn/9pnfjhcjlMYl7SWVhEo7e9K9Hmgz3uJQtDPu
qk1kOtZ19HATmr+6bfuxthlR7QmSvSLZrTNB+USfeqk87G5HWA2Gq1MarIDdOurM7xjleyCx4cN4
N9+Nkls/VUxBWZr383F4SD+yV5A2Okbz2j3R5hsewbOJE57BE8DjQJ586mjNvvn6Qb1j8xTH7F69
I/xd2cKZmvbyncUU5+6GmLRxsp80cSDvAaMZp/ejhxnQSgrKS9khn2uOYzB6i9vcT3uYGVhDHlai
F7afVOHacX65+eFVP+gvy9bYrxim9Nzu+7eVkHHzceDM9+RNi77pR3cI/5ooGHZ0/SBNukwavfI+
cOF1dnTfPVOvL6fZX0GorQbas1aDIDZHbkV32HBiU1X63YX4uQPwro7vzHAsg9rtv7InjHMgQwAQ
r7MUj1bnrt+rmCex4io/D6S7kFBfQmeIe2dfiKEj7FbfEZ2T9xTahMJClWktu0BQAjVaCiirfYDf
/tB5eI4xebT1H/MBDP29A+++WwkR1g5zXDcGMj9HtMclIpTiSTlbmxFgC8DvWD1FT+Exf+g9xbbu
AAz21jY+qIG6I9GY84uwdE7jipM8ORsutKMTjFtmEXjlUsICZf+RuPe3k3VTQ7Coahp0cPXbVlmy
WWyaGFNWxhhI4RIvgolD5Rwxy8fGx63HPzASFfXvLr7fP/LbTsF9vWi6kY8c2h8YeWb5DhjKCHe5
6lgD58S0MT+BXeban3FbmK9h+bPNHuX5WM6SK/mkqO9SGWdpLxQfeL7cmclbSOCBVz8YsId39FyP
3V6JXTjtoei0lTNWroytlxdvF8XLCtolfIbt7kXAFNLrHqZPkvN+zLQkyRFshxhUfCzzHQ0yTO1A
pGPx46vl5E/5ud0wBGIf9gC+iy2We3FkmpHs6abXxUE2LOHNTEOZT4/e/Ja8K4TE6gwKhIP+2oEl
28C6cReor+Zxfd5rhAH/unIQn6oLM8CJ4uOH5HPj5ZJd4OsFKrUvCNGBF59ulHlF+FpsmmdaB64w
8uohvYgYA0o2wzJM1WBPyae5ceuQ7q1jnwlQf7xe86q79hRzIgDgtXb9Xl7nx7HiWXc2EffmxlrO
2XGVkafP9CWDjuGh3bF7aH6WAG/P0QDyOInqs6AFtHfahve1LU6CbJcPENpeoDYli1Od1oMeOkiQ
HMpnsmTZwQncOzx6JU9ukd+Cgm261ZjSVfstfK0SataBY6X/0CI7/UoMr/8giZV9AKrIOVUKe8Oh
NYHDF4t0U0aBm6DPH6gw3NstJ2H1Y83OXTE23Csml55WlEFuiIrNX6FPwSkA19W+EKOf41cEAXiz
Bk12oCNemTLi5+0onIofzF6YnI/kubo14Akx3fR9zyWcwdiRP3AILFztjaGJzmwxe49O6i6mC19n
p/HPLgPJCiQyxpn9MyWKH5juDXwjBv3btToQ3OIg+52T34+b6Hl6GgItPYmiK3Kxn6Fmox8zLxKz
tmY6VCMPu9xMWEdvIGzdNaeIHi1ya8Au00855R8x0KOgUM5AGbf0PEQbtd4tJkln/pR5oBombrO2
eV5Jt9H5T5I0ZeVMfr/zkWCi9UOR9lcRcIXcxRhzQXUbpuMCDcze/Fp+KL76SASIO22LnbmVAmkT
efwQvxVtqrEpt3lxPf4pKeWJxRcz3hDN4476CtdaILXV/UUi+EN58teTBuE31GRVhlkt/+vO/q08
6draKuSUpTN9mEG4s/xwt7ZjtQdVz1sCgKImIDwp/RrdHoCj+lixgREElsnFsXDHDT6RcDkGv3Xj
wNi2f4ojkv70BddC5rcvOITplKbYP7q4ocy2ArMzxEYtdFt2CMuZx7baUzXvf6yQ/spuQkarI13T
eDDqXwzc8obqqI54MsY1umi+tDHdYaf+WKNb/qxilFfq238umf/4NOVbp0zOujgXBZ82+N0W9eRF
22q0KCTH3PDw5Blz7wie9Wax1f3pbeKi12DXcgdTR6197p8W8Uo+/ptvtJKCWRnkan27g5LMmLPI
gN21XK2r9oGxZ3rH6HL8Yu4Mg5asOKgbH4O/+NAIui31ujdtW18PGPWDU0i+cqXIuHS4Yj00l5XL
Er3WG5iyT71P3WHtGCdAL11OMuwOGIvCfXQo5ufVeUCAX1RDoF1xupA2H37m6ksC1fFB8tY6Yblq
VxbeDjRJXCdj19D5U9KG9lfsAvKgZCLQQLpr/YXAl8XlMio1dzAp48DDW1X0hA2z9G3p48egPVdB
4hknbaMdmtO6OBq3e5p20pfljUF5jn0ORiXQPPM88lfYHR+Zze0Y3GGLbc80m+ZJg/7pHKe7dFs9
j5vG+EMZ8UtR8G1NQX9czyFCBLGV+NZelsaEVkgP/wUhNJ7xmXx1cIKUu+kjvMTbertsOx8+dzAd
VpZzd572TUAH/WtW9axTxmG1TKlTHYrHEYx+r10wcYdSuEZbPWdH4nx9qt17xnRZDTJJaabY5YEo
ZVe9GKCPmVv+BAC+RNc/WX8o8l97ZxO7kZVOalEp/cX1T1d7vYn0hoH0rveWw1h6+cEM+iooXaID
wQ2pI4BJKML7S21u0kO92qCgWSPQ5BYYAE9QLPzba/vQbwa/oEt9uD1qMIbWqjMM5lP/1jAP2IK4
eepr5EM42pnHASeXG7imrfwQaBmQOO+kQ9c7axtn7UeDJDOWO9Sdo/IDJCEC6g+DJkiC+tq6DL38
aFN42WXdzcUlchWG5/L92vvpVEvptserEjaiR2wQrq+I4QKsFzC2ostGgraFMA5RiDfo1o1nbguv
pdgr74a7EDWQy7st4BPC5kohbbnxi/plHplvELy34shO8ZRdqAu8X0cJY6cVvFo26/tce5N6Y9wv
3vJI6YMJ9YnxarTDa3VlcdfP4VVyEtEXAgN4+9UIuoi0dhK0i6BsyaVsd9M9OTueSUZMQJHxsXaQ
DedAzRmNX5XXXBdgGA9aqNMflGNdet2+9UZXekoYeSs4hUVOzpx9vRfRxv9ogphNA6XAri+4QxOL
4Cjk2Dv1a9m7K9NCgtD4bjzO/mqCFShveM3iKLuV4Wbjbe6quM6AjcM2ckNP3YSXKZh2FomR1rZ5
UPdVB644u6YPZ5DhZrxZiaDzu+nBC0sdLIEjO3mcdv1j7Cun8EqVkFNo2SY2dY4Ze+u4HO+g15Kj
jhkCfFdPw/h9T4mGOWNhBowQEkc6GrXP1mhPw1FwCbIpIBqlTkd6pfEL1JufVxz9/yCU/1+I87+4
ov9Jh9MlUf/2X2/l53+tmuP+8z8kOfy//6PIkZAVE8cF/1wC+9BU7uL/UeTI/w1he5XraCq5Lpj+
/FuRY/w3EhmCzE1pLZZwHfi3IodYXuymMBJBr4+pyP+TImftJn8/tAl21KRV9P8rEfUvMrFJMZVs
SRWGy+NrDRSgMD5vH397MHf/+td+l7z9Mr75/iE4mFLW4F6AO8S3m2EMq1pdDD5EMN6tBiKJMpwT
HHExpw4m+LcG/fSi15ONo/TuJh+i5SlbmWmFAOmhcrHyDdIefkB1lqTezeiFDDjBsQXTs3gvM2K0
cWI3WizJH9p6+sOA5HuptD6h377896GCICthJ1d8eRNKdwpxLu/g5IWCU0ath+Wy/88P6+9eyO8f
9w3wT8ke6esRvpqqKkFf4qjbKN7tj2GI0vd6618/S19NyxCJ8mb+s9Btij5eCksbXUuyrQ8oVc1O
eiapwBc/o4Qp57QryOGCAYoBX+b9yQXl7z9eWf1PmADgH7Y+ht/qbKkfqjKadZbEhlPQkQ65L1y6
cw5gBufdTh50H4nmgAnFn9ygfv2y76tRXS2S9bXUtr7bKtSJiAVGzS+/ed0vg87iYjGoDARCcaUv
5Wk4NhiWjBtp+89vFp3+32w21ZJWowAD5yvz27udK0EflogfLYuwLPEqz0kfhIGmjo/1emnWr1GZ
2ibZI1ZxrvPQSerUbjo69mZy9RSaQ2HZknzOVIKNWPUEIGgK+WXSu6ScUiSWqgJqKWpeWZZkhIjb
FGv+Qp62Ff28nlPwDtWzCN3TmKWt3hfbcFXL5xn4R+miUfaGtnT18Jp2VyPK3Vy+U8DnMZsluckj
pnVrJf2hqnFyGWRn6U5VOQddCrXbiPF/n70CAtGtli5Fsez6QT8lJfLbmN46gms1QgWyBN+89U+6
vrT7QYUfISv9u0YiQIKyj2ybbNpN2rS/Mcev2nJVd/PjPm9tB5mp3ogLxLfWNm+Jm8GVTW7KLi1j
d16YHdfA94BIRQSRruu2JvowXYNWAlCSEL9lTKrd9qu8W49tjTfQmvW2hFagAbJGVWfXFmU1FHMd
4kyyksWGztHK2pHNN5NRtHV7GOQvTXvTYUuyGVuzc0PueQzxu8HH1N3NsmKb5qC58k9Jep8lDdVH
6k1K6w4SvNMa8s4EtizRiEPptB4KEn/CUggEYd6l/WLjwew3OnUFk6ROg76aWcBHwK01FA5hXwnc
4hYxVwQdEtkmavd5kns905Z5oRbNePc6qIT8FkGZmW9IKpL+2MM30CQEwOLLVBCNVCBtk36m+Nzr
N3hgkg6YVzmy3HhpK2CP+F4njwM0YQumh4ZZu2ZgqSO2VzVjyDW/5kj8C3GvQvhl+9o5jvAm4o5W
Ynpav5iSesJt3athwC6daislnG+43IV+v8a9zdO5Em4IH8CnsF+Idc7x16KDKCavM/bMF+VrJYN0
kzgjlE96fJ2n3mmjT0ymHAnb6156LUzRaURIWESNheS69dXHUN7nzP+r8HPQRarfNadOhFEferfh
uuiKnaqi2xOV0YyQdaafRtITmwBCNWOH0J6NFqKVDo9hqRxrMR4KI3bN/BTJIy1htwkxSYC+40qm
6ca8GJOpoIl8sZIGB180J2a/zMXNjdZwIXKwpOFFjx9D7eeM0l2vX0JxcJCp21N9uxNv5FbeYsdS
BVvqv+SSgZqwRTn2PK6F60LDOTPUGk1fSuvTVD8rhepUGsQNEzjdFHigRmBKR9aZNoSORKpODw8q
nVAxJuRNh8B8BrTkwrR7vlJLOapbjE4H/Afqas7t20Tr0Ya7ThT3uag6Wgb4QzJOLea7djAvFtbf
ZSSTIHYnSvtaKt2BuJN5ZF7THGoNFnqNoMjSdkpebws928sM8hot3qsp4WnttcQ1ouobPyruNAPg
fxJ87h4wN5QVw/MtSYM5uXbF65IcYl1HshW+VObslvFdmcKo0RmQWsNWgz9AaBeup2Df6C5irUK/
UHhpnvtynQVDGPoteKUCkb/ogK3E85jsqRBko9s3mIeMMgSi+LREzSEBNW5rKCICMVPStljYhNqH
Hv7I8+e8edSg6y0kLoRA0TJpRrpyECzC4CdiPcThsZBhhbCAK+hjA7oErPudEhJxBp+zu4/QCWMz
s49D6SMXMk8N9VNhclK0JgfX0pxv0WcX+pognfS1NSMMaBi3+KCfRYQFGFl4ojAiH8PZw/xxk4hO
4BxWmD0UV7XYTirHO7koCx2kcG5vYBBiSewXnMkwMNvRaXqgRiCNLlpOan8KFbIcIaNbNRltg+kP
6hQUE2mPeXcmN8aXs3mXZLedQXvesghz8NLmdQmJYblvpm23aG77wrjMjQdImRi7xCJiFfLwumST
ZbgCx4DpTRni7CDuZmL21AbQRMwdAYxGZQaeyCCyVbVRl+cU4cCtAsbHb+PWwOcR5ICx852IMCPl
+dZTacskhiz6yzQa9shLTGuyauqHmwQ2Gz0b/I9FiaJOgwy31ER0SogMoClX471FMJJdmdF7WjE1
QCo7Nry8ei+mKGbID6qaxpbUKhiXAfDbYKCXfrZELpWTtBHMNqdH5iyLkP3qKmdI7xkRNLU2oQ+b
Fl+bRNeC8IJ6ZqaFxBULClR8bHPcLHQv1DY9O2wukWWU2bYx6VJryLWTsu+65NIptVNYe0X1AT59
M38lIg2O1bulEAIxXXCgdKtUtSNTdQpC5zJ99iLrZ5IgMymto1hgGj/7JbRRZRAOo/KUNbMjTONG
t4pNJOOBjN590KLNhDdPqPa7VM/dDm6GCuRujJd8QUwIDVmrJjciediAhxWWR5U8cllF3qu9yJyk
t1twY6LSE9RpAb0LmGLExXqnAgBWxbY2hbu54bBT5CCu54MJaXaZkBl0DQQ7BufZpB9xQcKHJw3G
sNtMJsrriIUMg11Vt9GX2T+34muUp+6EyLnW9e00MULXy43WAw0Z8XXUhnN4u72J3Q3uP0rCSXQ0
dC6NclSzHEFW6hD1xubaleW72KZuJimuMHG4mKAEMNHLfUzrH5cvkgEFgZDtyhCgQ+b7Rr2TsbFe
6nlXEL2lJJNXwojXZfRhkeTlxiHsBYRFKLsL9HLCJV3xfvm+nx+q6UMeUEzMZKak+XZIBl65shGz
B/RUWvmeEk6QcerPLVkzy3mSzykBRVJpOWl5qiU5WJIXQeOqYVpH+JVWXcdCscP4o6nnOxGe3yQe
Nal4KAC8Ipx0QiH3rfmRr7jJ+nSvV/l7o9zOdf2hDf1nD/UkW9B9SOKuulGRcEZ2JDPG+UXlaG0b
cdsVyanO5/fIglxiIc40hNqT4ipQ2hxV2uxIhLiOS+hP4nxXKC+yeZ9p98O4z6AiikV5UCfkJsMa
YSbg0IQeIy43XAdBmhq21qQXtYByE5XbdkK/lyGzofaU5btWmpy6fxW04SIOZCgpmTt3oG4zvHSD
2x4yeLmK/0i2SmHzxGiv6lVg1FiQ8lW/45uSa+N26kePJXNbwwKgXhuVBT+X2NWV+ZLq/5u9M1mO
HMmu6L9oDxnmYRvzREZwZuYGRiaZmGc4pq/XQVS3igSpDHVrK8msZK3sSgQAd7j7e/eeq87cqGVD
QCIkZiDVKo6xr1yZXC5MrmNv71bJUWXHGKkFvOp6gdRuW/oemzrXR7Hqw6g5Nqq+HvKBfdD7gD1A
8cgdoXXKio50+ACfZCGFxIMXAmlmsRRM/ECOZpW4S7SdWdK4olMvt7cDTTNtWCpYtkAqzjN9eEgN
Y+XKyY0mDzMHAH7mSTSlG7yw7kLgRpFjg27je8RKKdSfbkGQmoJzUUeyqIJ36jhF5s/CxusfyrTO
gK772LKcK0WQz9aQ3cr303HftORkZSc+X3Ljkty0akJAVO7BKOtV6T8MXbFO01+DKNlx8ymGAmW3
B8V67aNnq4qu7OZiSMhUTzGeGOGjgRfSoC0DEvl8ZEsMEYghcrFj0BUh/mleoDJmb4M4Lt8FK/8S
NvzS9cbT1IcjopCdEhn1+XrB9Sjb85buGzqhNR1jgmySpz8fz8YixPRYaFKAp0QjawADJoczLQY2
RB5qh728RvBkb0dagL7/V1G3IG51gwo/PDka8dYXKYyiVQOxjMiV2r65CvS9UQ77vLhmNXTz6BR0
3Uqk8MEqZ1xGLgBbvz37frz4pMvSkhBUZxLPtN1hDcMkxjeMIm720NCtdVCfwxZpCX/aXz53f3f4
/XjpyfCJ87CP82CUadU27lV53rsWoF0sOqT+jfVo4wJy/0svb/qkJwNoAFXa5xY3q1GYh4J2dmY5
16MIXqGQK8/8JRbvC+Wi7+o3H29zUuuyIjWzjITbrLHUDAedM1t+++eR+oWEcL4xEMYMVhUG6Vn5
9GFmIB32qGCMLhXMzXigcDPMShgwY3Oq0WfFhZnx7S3R2KGC5+jsi6YzQyqFqYCXWAhDLEtH42tH
09C9v3BX307AD5ehhPpxvtvk1hVa6ndssOKTauYnp5exfoqZEkGfKxZVcmtiua0jPuq4lweSacfV
uNNpe5fBnBzjjVenc0/WFpr5f3wE47fqwxN3auiPtR8gEPGu5OIliVLkCBcm56XHPGk9O7batnrA
/SvmrYPw1YOJ8u+NHCpfoOVH1uNkdEpe5fROxkdO3iXXUIk27olDwkiX/3m5p/v9Df33xaaJS4WT
VMFQc7EO44HRJQszs1Z1fuGxfell/zUb/r7MZHjGXZDVps5soNBB+Fl6Ct/MOdUjXAEzD2ZSuDC3
zba4kW6RM6M21NFAXBOmyxYcIIt64RGrl+56Moxzo+t9ueKuzSvvOrnW18qKpjTQIcTy+Qwn23Wy
a/bJc/+MTRKPJKpV55GIwVuKFER0XlhFv4isp09nMnKNDuw6JT5kOAi7yy1FovDEQ7ofSAlSYD4k
S/yUqPKpCeGQmhE+muBWOV4eDV+EbdNfMhnfocgcN1TOX612mcJMnOGixyTi3xovaOsXxtuFD8p3
GwiTxobmUGUGjDMZ7KVfJ4Vbjgqk8dZPgLuWo1lS2Tm70aRwsbKsj6/2yxbi7wtOWwV4zAKRWdxh
4CsEinozFZlm0asPURbuAeItY3bGhH/CkwhgTlCS1N6Nis2pVm8tmRN8Vh/qUmCcjLH8imUSVguQ
krNE9zAKuYsUS0ZdGSeiyflrullkAGvgHKxAdpLbQ8zfIt7RsNMMITTZ86255w83aQu0Bcufberr
TA6XceOtLzzpce3+cuOWZpFQZ0M3n7b+LSsPMz9PUI8sY2cthiVBuw/KE9wBDR1Cf5bvrLVHq6N7
ekk5ceHazkTKYuaUCBSXt1yb9Z5U2GWNoL6L8EigSqzyC8u78u30tmjlUdS14eJN5lPRJYaf6Zyx
lTsLKeDYs4fjQEe7Ja0XPAQ1bbrCZFv+uPCMvx1cHy48mT5dScktqtPxGSfXCUeP/Qh5stZxirbu
csbXF6LUebqSJGDopBYYsjE+9w9LXtOomWSbfDjEqA6ot9EyWVeY0N2Ne7R2KnLMS4SnbzcAH644
2a91zj8XJ31dIpr4awf+b4Ckpnc2+S54UR9LAEM7xE/2rjnyIZLmv8a+f3MTRyjzL7y4qaRscjlz
MkC11M26LuTFobU6gKWpkCZEy2YjVhxl5soDrtsZWuJLA3Vc9r7Myb+fpjlZFlU1TxW15/3JkAmV
1lj7JJ70LVQH8h0lNvl13s8SE8tWM3rU/dmF2/52vH64/vjnH8aPVDpVVzRcv1qOchXUO/7sF/b4
NYKdu0tRAN9vAj5cbTItnSGN6jAa7/bGXKaob7RFtVb2CvIVf14exvASwCdUwqEIYV2znzAbstzJ
FCb+NyvBhWc/masVoDZ4mvyaJNkP9PC85vHC0/3uM8TKPWYuqSNhdfzzD09X7hI7i8ZSXwVIJtpo
e7TC+9kYfsQHaN/ufyunC1ecKqDGYfzxipOjoxj0VI4irljqvwqo2TLVFDuS1plbLsj8mJnyaynJ
5ENfuFX1u/nz8cKTD5HVe35NN4Oq5pCvSre/8bALu11K8/8QGdbO1ctdETebBoiIEeUrA0W2po2H
aiotSjg3XXNPOXiJ0mGe00FKTSwHSB8r3ZlX2lZuQXYH9aJx4ws70y+w0/Mjg57KUY2+ljwtKYgm
9u3c5pGNBrdoFxBJ62/yUc+5/PPLOcf7Tic7vi5CuLB1cUabDAfLE5keFGLc6lhH9PEsS2/tOqGj
7m4bdELwHJbaOjrZh2oF+GOGnBaHa7HJADFmd5dzidTvZr+NboXfhNvsSzBambpGGlTDeERt2Q3U
p7GAU7y7i/5UXNUb+Ti6KD0wnmz8lFNwFxzl2z8/E+UsGZ08FCQytgpNH6/tl3Aks6/VMstrlPuR
d+0PYhPkyglCHoTTwfidFRnA8XyvopWKCtKsnRmJ6A+RZ56GyL8ibn1e0qWhQmMhrcYeOXOxL6Ti
yUIlXfTtjV6NMGzz3tJxd1n4Z/X8Scob6oFdhV/BOzqi/RWn1k5WyzvaESs6kzsrQWdrQQ1yzKvC
6pc0hFdloq8qFxCAFGm72tP2okx2jpmsJaOe6wDRqJDSZNOQO6Pwi3inqkS+emw5NDqT6yCU7mP4
qb4mVrKM4rUZ65Uy9DZV36eNwAVhprjZxfBDcq2DGsjbJsJabXm/M0cFeqstM5dTd33vBT/hNs/c
TGc6h+pi7K9JI4dWkg5FSG8LapCqAovIUBAclfxYezQYXaHvolL7VRZude058B/7BmOcpu2NoN3Z
A5fuarIFtE2t1+u0QcaPN8HCZ6hGvyKJpDpSvXMLjIxXrlsIADncH6DcWCVU+sitrv2MUx0hYqCH
26Ryb5woe8gSc6lhWZ31bsF0j/JdGNAeaDL1BwHeyIni7MZOYFzXxkM/0D01FQGAy4lAhifFrVzD
JbNNEOZpqT1mYGI0V13RzZ51opo7PfQXc3Q6mnIG444GCSbcvQirn6MyJ8oAt4sHxXxqPANaIFrN
NF8PabmVdP0oQnoqOZi2Mon3nl+cQsigVgU2KglOVqm/Z5rxKzWl325e0UgPnPs4xqnkey8Xxv+4
yHwc/ohxMRApfHbG5OgvVSK7k80s8PNu4dyZkKKyXXE1yhytdfL2SQkITPt/SK+YbjlG+S9mAwXm
uIGabWow9T1SU1yVhIYMH0fPwbY3nWPR3jN8TNQslJBmgYJgw4VHEReXNjzf3C+COJXuE8oajZSe
z0tilAijbQiYWBh31UtKGXPWAQWa/8JwV2z7e1pgYjFcWhWnp4/zLf99UWuyuaPMkkhV2nYLIvS2
WN5o2Yl5cjv6tjA0MPSthXcPIH8jnrAnXXjD46Zm8oY/3rE12eLVQpS+PV68xmBHpA5S5Pqpmdfs
79blHObSpTPIhUdsTfZ0wrTKphl4xPUiurYgfKJpVmbZO5irGEMJ0vNVcKTZ+Of7/P6qIzdcNggA
0yYbgFyJkFNFXDVUonllvaj1079zAYLMdPRgbM0mI0f2ayMZqp6XOOwtijWdiBd/vsKXwvt5nGjc
Af8DKXhashXC7J3e5xIjjxLAF86ck3tgQLIs43NZ5HNnqyLcvah2+3aMkHuIypNcQmbH51nhtOWQ
DA20SEC918FGASn7yzyS7Hs2llw6dXz7qv6+2rQC0jex7AwFVwu198aAC6RfAh1Pd4M8SJZyyt4Y
JBFmnqtMHza+ElsOuayLftE3zZ5C+IL+5jyKooUSPlccMZpeXfmhd7RQXEXFwUOoWcnDLZ39OyfS
Zi38yfOr/X/9838oDvP7f1ZAn16w6rMofcghGP+Ff8ieLes/FRTMNtkTCB4Vw+SP/iF7tslMosfG
qqSgIOPswjv+R9ISEUy6ZegUpllKbKwkzPV/BBHw9zF+KbnoyDMxutn6v5K0dE6g+PvbSfwGmafE
IPAPfDeaafDzPh6gUjAJHACIENJNqIS9B0m6NmS6zVj3CsdqN61n/talSl4Pg0nzwehZPANp7mkV
qidhHwmLksAtme+N0MI9AqpljNxt5TgE7lSavpOM/AftbE74VhMvI6JfVpXpi3XY5yj03AZespc9
FUN9JfzcBC1Ugc+qA3IhNTRTQt3qr3ZXdMtA0tJZmkB0b/RMgm+mbuNYd+Amtdgi9ZSetu+jhiQp
DOUL4rKUPamUgfj/8HJPfz2ajypudOeflpvzI0M2y7xjL8HXWBun5oepp8QSQaEuBEpPgwaWOEDo
gzBEzmf8EAhl7NIgobG+loJwyU4K6B/+eR8yqzcgo6skEI1O3YJ1UFtkXWyQZ66nI/1It2FaY7rQ
CgNvaI62ydWXZb5LhAKqrcoB1tn2qYCul3nauycr95mddJteUx6VTH1X7XTBmFpH4OalJtuLBAOF
nd8gIK3g22nwN20EdlHvYQLG3LcuzPpXYVp3SmgsbGsYcfeZhwIdBdpP3WD5zjza7apNGdyWnqui
ux4SH/N56GzCpNGRhtrkDpTmu6OQYUck/DqwnYXM0Soqfqp5I22yTuwJgmnndaDJiz5Un9wI+2jg
eQlQo/Cpdtxo2c4iF1inbCWIIyVtF0ivxiNUYDkHUltX4Isd/SrijCFk6V4uzFnqcQ5pGzavTRJs
3Ng34MfeG2VYr6rOhtfT1++mfAoRv2XW1qtIfU4MRIae/xIppYMS9O7PI2LS6hgHhKopMOBl3UIP
ADzo84AwSjnJRBwxIDIYH1JgNovW829sH5VqDlKITIXoyfSHO8nK9+QydSkghV6K6cxI6PvzVoO1
ZiK9qu180WUR1juEPW4nqKbWAVlWKDKIQgADE56QoIiDy//jwj2M8/zzdwDfLE1U7gYxvDPNWk7j
NGHuVwrZQBjk+grWemPqm9IuXpxMu3VtqqzEDi3qeOhRtHg3eYsjMgZL3OksPv2Nkde8yj4kWMNk
b6uN+SIp+e7pu9s2T21arf78iyfd3/Gp8+Eaz7MauSyqoo0r/odpSKG9ZjNEEFvfY0405Z9SOPyu
rBwKCn7zRE5fTYmuaQqLTJOzZZEhE3T8Mrjw5D5XoM4/w6Y2jDuFDziZppNdGfljrqgLq4bTJptg
1+znpChvK5v0lgs3PP5Nn18R/gDa3DaCfYUM3ckWJs0bLzUGk+S5jPKdlAJ0T+sMwl350zeCqzZO
AakYQ7a21eI6yHR+jVJDZVX9ba+1fDZcdxHZIdKRNmR/XmIZv/ALv34ZLZKLiYfTDB7Hlw2kywAC
AiqgYcAi6KsffqZ18yQvgNQF5YiFled25Y0JeiUTdviN3v62UobHVOvfpWB/4dd8rtT99WYcHhml
F57blzdTSR5JYk0JFqMPkIjn9Oqzl64wnwdEY+CpXXJWlrXtzOnaXDh0fhZ5nC/tOGxwFVPTwShN
ZxPyjlZORVAvIw15XFBnyKpVDP+apw6zxqmL5eAaiIe1C21O5fPRc7ww21s2BsRwGLT7pgUwAfG/
Si2nxBRYbbIWTJkoHr00O1oKFkw/O+K5M+F+V/FRM6v7C098/NB9HqFc3dTZt8BPI39jcgq0zLaN
isrAPxJmR9GK+7y1D0XlgXCzT9i+3vxguHWd9FGR1KtWPSSmewr9/LEIR9seRMmsuPCTJhXB8wMZ
j6VUAHDX8FAmzZRKH2yL4VpSYZJvbfAUVaUtNb2ayV3505JrwiPEhg4p9SDiBCRxJfXhlVAR2A5n
okbrzgVQj6bJ77XgKuvVrRPX/Avita/aW+oxUOYh2GblquaJp4Mxr+3iwqfu6ycGc9yHe5hM/LpK
/Mb1uAfLcHZq6pwcvX7lTW8uvL6vHxiuY8kqoaB8T1kMPn9RTSmxu1AdoE165aOd9bd2POzUOeWq
Taukj0aBe1xT3vSG0iHMT1nrZ9SRdNDzGAFe48HZRZ58aUR/+6NYjzi3mYSsTA/3QVjXYSa6cqk7
LcYRsR4kmqnQfSOmV612t2EkNrGfPveRddIbE/CeuO8b/iwnihalKmRaqcmf//ysvhnpWA/ZM4+s
OM6y459/WHxgHMdJKzcwzEP5th6yZ6EpV1WTHcuuulDU/m5Os8mkkMRoHrl0k4Uu1GNHLgxRLoMo
R9VdEgRloHSCiUdyhuXK0DKtTVwgY3YLinC66fuLwGbX+edbnpTx/5pK1GT5qhmUCM7haB/v2UG+
aXZhVS41xz0p/crzN153TwFXsvtbYg5fa93aNb729ufrTjzn/7yuiXfU4KI0nD8/60IyB9Xty3Lp
9cablac/E6no5pYvXyWieJay5Nh3+bF1QSWArO5xDIY/+Sors1gd01jQp89k3x9IQgl/V4ExU6ry
Ue2M5tLzGafh5OunYuvk6SCyID52Mk1F60pyURcleaPOSdGbV0/Jn/NsGw0e3KaqVGDuq29CMU+e
7JUzt5UfSlnyFiZZBENd/eo7dZFq0Zo+wkmJxGvQlNKl3zhO4elv1M/LocyySLzv52cZOV5WqH5a
Lns3e0jLhabJt71C4oVS3+dK/qjqjBshZT/LhIQz4ikc07/wmdG++5zpus13ly0zJYzJ++TrkQiv
wjWqy9mvsnXzWZv3EYN34GVVN22jFAtbg8ufpdW+NtKVO2DiVr1d7BB2ow/NTRp7AJPlZgyzIPND
QaZ8DtqRlN92qmOUCW/YCJkk5kAg0nP3KGXgXqRoPcgAV2GY0YuUHeIKSs8CX0QBT6VG2Riutvjz
2P368UI0IJ8bk2PfSxtfx8fPhJ1aPiV8ZYmV9cFUDCyI0HZDB/iY3bfQEqT20h5sfIOf3zArrzme
6ckpRJ8xebpVq5qiDqEa1ZlJBCBepcAYXjytX0mpRj5EDURaHdqbRDVIT0nQ19qqfxhymDNWWaz/
fP/G13fNd4sfRJ3KACl5bmp+eABh6CpRFwHxiP3mYGUuivDgOqo48AVPae9d92nFSQ0eWtPiRYEe
kXbddXSd6DQT1Iqtkxw8955zk3T20Wje/TyCjBm24IVj48n02M2XljhEMiEBobeuq/I1Lgxj1qba
nCoDMC4MBIn/K2mGrR3Uz77oTg35sClZsYpFQk/X3NaIg/AyuOQoOc6D7x3zikcUlS0xVi1SFrOI
Hv1WxYFEC02KyquB8FRh0SmNym2YhI9x4Z3+/NgmGjGoZ1RHKcpwpDifK6eL3hAiQs38Ylj6sSAu
AgOm0smPnjCjuaGj+ZZgPxa5XcB39t4SszA2shTf5CIyZ03r/KsL0F+/hmYCWh9KT+eCyIeX6NP/
auS8HJZeMVRzKl0veZ76+NBrAZQ03LUKsQ9DDieLfkS2GFr6UY1dv//5oYw7tY8De/wVOnGetkxE
53gM+jyXYj1QkkAGGaK6Q0xyi/9q6cnawwDgaNkjCHqjLIYL83fizz6/CI1CD4VqBTs00+rzRbu8
9SkpR2gE4/SBqv8YtgV8paPKkRDSWxNnoQSb3rR+SUl/yztjEv1Savte65x4rsQGKOFcurc87SZS
iMj48yNRp5OdZzIetbTxnKE7rDuff54R2nVY23ZHWmd/tCN3GTjebdzdWaW7ziNKCq1sh5QaSpCB
GSGHDja7vl65EtIiyIKyaI5hbwAkK17NgThkuX6qs7CZqYoKqVSvDtgGt3/+zdNVkp/MCZbPvqWf
+TiTZk1HHaMCGUAUVyRp8w6nk9t5+tYe+meSm5/s4BjROUt737mwi/6yj+DKNkyl8aBOgp027dpE
vSTqWMIMVRseFqcBgG6rJs/5W6glN33C97izI/IpB+WldiBzQo5P6uA1SdtnvRELycTRWBkkaFPy
4HxtX/sKoSphf2F9nPRIzmPONlRr/I02+/DzmPww3USh+0ZLpWwJ/uLGqZqjOsirsA1uPMEBOtP2
UiDvBq9aaEUFkzek4tppV1VOKIFkbjn361i/gD3i677URpnIaMffpoxFbP6XhW082X4ecFSky4zA
cRCCVfS762XlWpiNjY1JfuzwQ+5aESIkIhTVVNwX1kMYgG4ZrLMqCdZ8psINDW4ociLbl9oaSy4T
KyEZQ/Lj/Ean+olQxdsbZn50c/cpgQZw6eFO4AN/3cG5NasZMgvTdBSIuNAaT0jNslqKqhn1qQZY
fidNV7qVB2tVi37HPnMjdksCAPseQ9RQXillodzjSFo1dNWXg6axvgR5uZG9esY+nOg1nwwZNcTH
2zTtxnD8G7yRy6oEbN+UCTB55Ziyqm0bLX9D3A8Rp46fzKgn5TtJpFkcEU7gYyDM28JfBp2y7vS4
O+hxBoIVL/i8BK4oZx3084S6uVz09HDGxxjGmb2QC/nUywDhMqcVSycgT8HyHJlMWhWvGKWAuatn
CFJ9QQ5gGxyKVIVhGJHHA+h56XTuhuLqLh7g+5ilcSsbuLCtHkNdrkc/5Fq5imV1nkn+b0PKHgcH
8pkRp2+Gccosu8SCnawsNXxViLmQu3gF5OTed7Mby2qek7yZa6EGrUnB1DqEwKNBGJmCHI5KY0zU
gXPKu9BnYmX471A/xL0CuTJubZx4LdETuXMNZQSeQ60THdWk5Lfj1ku6QiIGSSefXoafp3UhO1r5
VZO7205P+HdjliRD7/bCUaWtqfm7RLWv84axakYqvEY3K48GGSQ5G4mZ6lFldWWlI5LA5+dFZrPM
9LpYqZW/9QrSX4xQLWdFYhBGK8vZXCApWCIrfBEDj9/t9Wx/Hj216Js5wmLQfEGZQpcmnqVRjLVT
Ge3K8lLx/OeP6ZezoUVKtcahg8qG7lhfFgCpL/rQEE679FLt3vD0h660XvH7/jQI++1MHWjEcGuF
4JqkmddLvy5cfnqc4PI0IM8Ifz6rzrSrOhS4TaK4bJZSLIJ50mls4Hqj2IwOSOuUhDKICJzr+7jB
wd3XubLKFfriHFiPf/4l5zrO590Bv4QkeZpp8thMm+y0k2BIbd+MwdQ7fbBOyET28q2Lend+3mlX
nmxjoi5pF6XhjRm3P2UMh1B/tkrPfx/0ah1JW8Mto9uG/1Y8Di/RltUxq4NVkVfZdVBCVy2cNoOF
SdaTnSkMHkeCwWPkmGm1CLejLL1X5tgKOv/Fdldfq+KHr3fq+jxX2wQdz6D5HbmYOFSdbimiWBxa
nwyBcjAJ5MPf2mji2oTa55HBJ7xmHbRytw5KBHv4fs2lZIrt0MnajSN5eFvtfZEVDjiCvFh71sjn
qkRwYRP/zYKEhsVQcTvS35DRkn3+6LOJ6Z2ybZulqxAPppfATy3jOjMzhr8BkkC1fzshTHgtGwO+
1N9kEVtLXZj2IRowUUOajW2920otQpS0Fe2FQq9GwZ9fMHn7FHlHzT11Mo1N6udf6CtuDfCDglAh
FdrarVoEtm6sjrswDPZaOy8l8yaPW/9aKzcOXvcdTiYiYvq+fTCCaBXUMOBUV+uOFpspveziq27Q
LHST0VoVBUgJeUj2Hr55DtBsEdgDKl3h3Le1hG1FKytSsIEedNScNplR4yER+UpmNwFQQdc2fRK9
BMPQrCk+BrNBZMZ8/L9K0m/VSitnVdTDc23IMqoVQr18nIEuxrY5Z5rXfthxyukdX1xXORUf3Obx
KpVooYVDuUkEqZnnJbgRYTL3QoGTubcR/Ax8dMTJJ+s0z7LiSu3Y1iV+3K8oHrkrNxoYNBHUNvSr
16aJDcjX/JM56KTtSDlhKGAAMT6nBNiM71CRoFJh6VsOjgQdIWN/1Drx2mgD97qIcJxZ2rpwHfug
agNt3bhlyofLpCS+KAu74irD0TvPoXnXMorLBk2ZyO1H32Q3FvWZmGNlVgH/NDViOfVtICLIjJVD
mthvvduRrD4Qw1QQZwE1laLJr6J0kntDjdM7h7CfDhmf2YfKdeUY2AwD/WiIHGB0kj3k45qbcP60
SuRAwre7mcMSt60M2DqxF8dLTw3BAaTwLzLdS7a965L02gLnGi8Xlpw3U0d+841SWvu1TLqKF/wY
/B91ZPQ3koqErar6hdX12ULUvTLPeM3ztAjsJatLtaE5xpkbu9lSHw9JWUE6rqeHT0pQvFKoSx/i
xlzJcXXy5b7+GeF8bTYdm4FtEse49nFQXYWQbeZlgBYnySxM80N/8Pu3vM+rt9YjlUAhIshjUtmD
+stqQn2FwH0/2Hp7AnlUzXWpPaomIQe6maZkPwXZNtC99KbmNILJeQ5MN34EMqkl8YGGQol/G4oL
39MX0gjJ4Ww14yVWrWbWWiEhXVFuQYnx1YNSqDB4andfVZ5zgBdTBWYIR2SkOaiE46q8Sw5NjEDf
3w+G89jSlB0MWC++TLJFLBXW3A9c55Gk3L6Fyh6bt2Gmq+vIzeBjlCnRO6Y2gzbZLpO6huNBzLqm
k48bGcF90tpiX6bybVhYN5nR1z/SoeB65JGZAdfJ7PaWYjb7ixy9m6ndS5Gn30RZfOV7MUNZS9yD
pKaEO6g5bOTC7UCmhZhVR6G+b5lXrki6fTl+W23PyBk+JoKyBAhzapcd/CI5gSAAPMhcR30k/Rhs
99QE8IFKs8ppA0CAMkX/QxmAXpRCGjY+ao+jWUg7XQwmpmOakiGYkyJTb7FL6T+Y42rrUMxyAdv4
GqBsjm/+NjWbH4mU9xtDTdN9B7ZiYEviamaycIphlaTNyvEAGhR9t1LGkxtvyb+RiCLrLF+6Nlr6
/FJ0F6ioAXqnQTabDc807tVb0ZK+oOv3RZc129ZNjs1QIdZr1a1f8YnjOHvw47Dd+DKRXq0CZoXb
wLrYO+P5qdwa0mhk5D8pVfJUhb2y0yoqL7A+JNeDrG1RXnFa+n+1y/rIBIHk0MckBAjSpiTzFknA
1iZCGkJYuw85Scxc2vRbWeULlYit75MZZ+V8VINxh5tXjk9yVHeSMuuUJmiWzT4uN7XGG8j7/jru
CWCtvQq9AfCVcSPfc/BtQ7aCtl4AqKdyMNP0Rtmo6brXVU4j5JJtPM3/WUo+JZZ6Z3WuewXPAxm0
S6pFPZCe6xd+cbS05EEH1jQ03IiMonZT+y0KP9nFOydenL5XD7XcC5biYGFxJjsY4z/0wD00Dvp8
v1CMvWY5q6HPOtwXdrJRUs+84gBqXqmhaly9sdGA0UaaulV3167JPzxaAjs3kq+qOiPBLVWUbcEH
486EAnLok+GxdBP/pDsIKBo5vvXQ1y+8uIVkPf5HIRN21RdJvuos2J1p5OU/ygyqrFRt28oR1+wn
cR12lbzSWd9WHkCAeQVLs72qPTZoIdtKsBFsMepWh5PhdCwrkS/NJf6S1kUuJEZbgSokYxG6hbPi
7QBay9dR2p2SgXCXrKnABzn5TWF5j7bhBeu4DPWtJEktYGXUOux88rmwQ2vlD2hHdDAoi0YtZcDE
0gvrGETE6PdgZiR22jUpbbF71YV7y+QsZAdOgXWnyVacy3+4dktrORSHQqWskXcRkKvQk2e2ga69
bFZS6A77NInZ1NFBK4sfRg3mQy/SXaY8JL1VzhEtxfNg3Ob3BiE1cq5jNxxuQy0kjJ3DLGWttNt2
AU5rTxRviI235wOK2uCUkscjTengn1Lih8xYn48ncVg8iD4lEQCHBdQKqpJJs65NnmCNKXJWyeZN
XPRrW2O3FlR4H7vc4xgsIW3p/Yq9uqKB1jILsP6kYwVulB2iyt13NY56nZrquhrY0IjqQMEtIqsz
OKhOcVtblbJqDbeYx8pbkXh7pSTEuzOkjWn3yl1gIOxuBlGv45ZUmrbuaBmFtokGJ2hrDbf1GI7N
6arMXX38Qs8N11LWuDmbWWhEmEbR1i/tqD3IPkDqqlIXHnAuvTD2uWuS4VFa/nrkwWhqta2zYZMH
5luu1SzMeRLNVKeU4BR5/kIOOLkNFVQWtP/R3CICQY3zqzxJH2uvf7FifH19l1mo/jXKrKm1hEHn
YHFX3HVoOFDZUqodudsoxHTpxMsqoOs6ZThgLF20UuIwTeXg0OGWl8uAiNhGLg6lXj7Frrf3FWRo
CfIcaGpzXaaeoyQQfRoHSq5UHaQw4zwQk3KaZyp5Rrm/NDNlHZXsicrIWob6k2EnIGrGs6S9CqKa
TVFSomrThwHp/BvIF5BQprN1reJdHURPJTqB1F6z1+jFi994/l612ErKmB52Wo0TzqiIlTIgJPu1
vqQcDVA4IcMyRe2E0EysowAEv+i1cAuL6tAQvm44VngL/ueplC2TbEEivIsiszeJRFhxK3vPXlUp
p9yI1LXimqSNKN2+rSJzGUWldd2CHIsKfaNyKl8L7cFMtXR/l1Jfvi8i8mJFxHY07+Eg1UN51GHb
OEkNIlx9rfTxK0PgM0QJYp1R8EpB2ty4tGlJiJWvhCVld72t3PuSaYAM07mfKOk3Wa+/V2qQbNWo
JP5ziIK50YIg9huIMufTluUE1I9NFeRmSfqKMhII7XGznRTRMJc7+MChS88I0F3KtJIfWwPSD+jM
bJmzHZxluSutnUwnHbveRBKstvNMBMiD1eG2j6ps3zfB2m/HSrEGO1Bqw5AbHKUhfnWX6f9F03kt
R25DafiJWMUcbjuwk3KYkXTDkkYSAGaCYHz6/dq7e2e7xrZaTQLn/PFvfi1xtxp5/g+LiAx/piHi
Yaen4WkW63MjffrqnfK+yzBMDINLMgnRoEm73kSio+cj1tZpluFyiXXIy1sQ6j+UBzMuLUgrpGwb
F2PqmeQtzLIKHKTPbwYr9E5u6WPB06GkrNCF4Rwm8qipMJgqiq89GT64y8DNXUvqpKZlOYD9Jbdj
qJKbTrf3Qay8ixNZP602fL4KvZlW6ASogMOXQ4pRnMj+6F2zMUShjlQWDhk9MDZ13ty/9H/miz7W
wXsblZDqRaDTSdpUNk7JuzUVLkIhv3qIw4/OH6JNY5feYU3EeSiGi9slOck9kvTLovkzE8x1s1oL
sUliRYcYDzaFvMt54YXcy2giS95Fl1h2VnZMYv1eK7LbeNvYOmix7F08I41VHruKZHkQmBv0ofFt
0qv3uZPkQLpZeMij4EnCcJ2sEaaDVZJrwAIo1oDkG05Est5XReGIDrm4ioGabg6zzq+P2WL+hJb5
csT4UStaQr3riFD64bNHPd/IEdEQ0EBQWr5uJxHTsyIC98YLH9j9NJBqKdOk+hLkjTwufnwtRSfk
sMXJYObij6fy5lK1R5nYybP0c3fTTMN9iGYjXXv35MzZa5c3zc5rCCX570dKWmFhDnG/i5XfYK2c
7kRi8PFPq/rgVnq0kqoF1GQyvBwWoXDILLk747p0Tt5aEa/UHVZt0R8bUnc8dVpQ4j68W42HuaoG
zrDr6q+woM9Cihy2Tr+KNJKKlKJ81Gmjo0OrQNwY59BtBEiE8meL1CVq7r352Nj1OVoIyMIkpeis
NNLT53aohksigeNsf0yhOzgnLenuZ0N65zK1b+V2XTJ9M8HQ7IKZ/hYkbH/Kigy5PE4el6k6dbkk
sFsR0b108sClHd3mQDWPta5vV4u1Yeo6TupeMaaHrvfY18g8ygUDi4dRN2nkkbfKfhS2CM6xlb0t
bV7sBun9QczKFLnm+tQ1QN/EkEZ+cLZa8S+z2I9c7VXMPbmAep333Zh0RNNFn1lVEJoeTJ++TRz5
rHuafuKITx8ASFp5fAD5pc4+uBsDk9/0SvNCO/WL5a6Xl/gad0yDB91xJHrqStz6aJ1MmTTpWrcf
o9b2tKnt/uDG15E5Uc8AP1/5SGNLwjNd9e5H6N3bflNS2e6QbDnQTz5MxT/iSEl+bXn0ajW/ls1C
XK2Yosd+kieewRl7nAcIOs/R0/wKqko0nGRejUIiNevwFy7RnKEqe4IZcboVYk4tDlrcEOstYTyE
DBuTDt5nn/Mt5d7yMA6uT783VXCJedKrZuLMCUeN258O0o98wLehcHLibvunWJPLP4QiSrvSPJBS
fZjafDw7zTpvVpCOTWj0m2h9woR7L9kX/Z/abeVBZHCE/vrI2XDmarA3haB4Ircb4uTLcZvLnsL4
9dmrE1oMIhSaS4PhrVvGluYgMmoNqqe465eD5w5HJ0PKbCD/t7N0T5GFKW0I1XdbmU9fLvLgQpts
Hcc8s7n2FCkFZlcGgsvW/ojrgs7BIbhLYkx5pUxQ1Y4jbalMUWHonB2bWtkBU2KrG+sYD/7jmATh
WSUMQkPb3M32PJ3E/EUUxXM/Fk6av6ulCTaIkpj5w6jbZqV5HBW3jLMYokg75xDl1pEv6as0hJyZ
qjrm4AcMzjnhqB1gUURuaOIQpYomftN2fBqu0XhTLg/ArlNa+wCRiR/XqDyTP0tHUJVbxmTBdhhK
vDViHOmbFM6MpsHWGk7xGGwbF29ZF5V045bDW73kM4M4NWq5Xb66MdnhBhnNEL6bYSZ2ZSAjJvXa
RoBqDcMhGvRn3znLvmCh3iLmTE7FKF6reUpbqyJfeaRyOp4JC21tRfYgPWw1/dCw5v1utaMPAeC5
IbsWnCXQxN4Z/R5lFqJHY+M7zIryovR8KvL+3TQsOKJXR6+du82kSZAbZzfauIB2m9nSezIIOQP1
sPF0THZlQ+lUHt7oRlBfRD2ko71wS7RmrgBwRv/InVunGkAyDcnY40J88kbHHDyqKOL8ao2Wy0u5
/qAVV4/YIolkVDvezyZFjMpZlHFRxwiD0NySRMeUvpvKniSuLBjQl1uAFXmyq425LZTXHrLaDrZW
tDytgz4o6T+xDn/U4XoTsP5pI++6mfDEq1YgZG+xmwPGrftAx7fs+felG9+Unnp1RzEzFwKwkW28
eD0N6DPzJB5ezvNx+lP7+ZNwoW2R0PIWdQbAWYkHiNN3yxDcGKn2Iyw99+hQ69pM8D1FKXZjwKmQ
wbn55tvyzUWunIQdM+GGPeePLpgT8rDauogxACAn4FvwjWwpilSr7mGSJtk3E2KD3spnmKrwJ/OX
9qIvAe6Dx6by38qCZ6nP5nMWr9FDxmAeJgV6QYra9s0ckrJoqHZWhkEVxmxjhK23HNi0JCt900gi
iV0TIsFoim3dVzsP1clfM4fdIZxelm51jrpjarC6zNDcXoSnakYL1PjL/FBA7XB1rTeWja+0AmY/
do57Z7WF2Ld4lN3FYtAe2mLXh4K6sfkcOdnFrmjLyiGbnUMfdvJUuQON36UGQF3PQdbY28LXOHkT
tZsiezj4Fp0RYw1d4ljfvsh+fKced8NqEw1URt9tPZOkHBXPy7jsZvFqx4IMXTa1socVdHTz60vn
o88eZnpJxi65EVFh772ZhM+8CT+AZsg6H4pXk/lHPzFgxVW3n/vO4y+Wchd7zXIgq+Loa24Facbq
xRXev6gnNSno3UcTsoNU10E2LOyvUz7zz5vhvuhAZGWfH0PYZDwU02GdmG6iov1T/pfznTW3w+Cw
zRVoFRonSeiHzlOsSPusbKY/a0YzJIz3XzCu5F625c8cDiSOGy4j45DA22Sx3nMzxgdRDBF6UOrE
hF0V9/5cpayJ7SbQiXwdi4V8oW76CRi7LlFEjKv0KQtYQ/BjBQkCRfM3L9px57cDMLylfrNQHYZ2
uY1qnB9F1PxaIzKK9VCObFrGLylyKd1yB/pJ6VsWXADr5F0eOHs/Eu1f1tTHMsYLUVsLdEq9Hpou
HO8C/Di1OuD9/ho8Khp7yQQVlY1/GadvkPnmIkj79gnK7bmBR7ei5sXQW5IM1lEN9Md3sH9Bi/fZ
4O3UmjBlKMp1UzXWIfZbc46d6f0/RttKwKASua5b0Vm7/ybyFtT9AG6FHanI7hIW1XM15lSphdOH
5yvyauTfzAW9l9WitmVEMo/gBSQBK3hMaLjpa4s0ZL4QZyLRaK6GQ1COX7NF1HTNyTd2PYsvQEQo
2ZEbxLobL4aDkE9JlIaQ0W2jaE1pJ0qcCpsSyGDbSQHrhA4aNpdkYDX1VBQuzR4RHF/tR9xS57Qq
9xxpmIi2Ita+lOLV0fxafbbUZuGa0jwwoEDELpdzqofnXBtrh6Qfn6FyHggC+hZg1i5ybi8gxbOJ
fBRa0TbyQvjPjk8jio4SlwV4JAs+8ShULObTu5sceQc1PZILYpR6jpmcy0NeiPsKD00pkWlbtk/P
laFcR4btqw8rdPZstJvVULxwWzzo3Kb0RReQDp5FNPFAHbxts0kaAZ03h4eRjI6e9daUgn3S/NY9
WaetppRWqOZSBCPimQmqB61iOhDssXfA+yDYwyMjRwQ2QBhY7PdcrX6GQ4dWOPRAGOXovtEDUHKp
KCkezIeljU0TYMAX0gwEPsHDknEZ7YV4KbKamqZkJCgkDC5+03dpGTDw2ANGFU97BGK14CrKUBN8
6Pa6QlidN0Wf1n2Ao60sj/2KL08OLn5xmoEqBvEx4Adwhc84PY6HUc5voernfV6VT1VEdeua5WXa
c4w4yNkoXJavIeK5g+X65WVoXnrdNbfIqCLzuQSudUN0+sWfxvHs+g9lQMjqSWjTv2oyqs2g5LnL
gt2UJfqRagR0mNcUhzKG5Y74dthvKbUi4T8qDehfzbAac64NrpVe+eHd6DmXubQ+HGUHR6Sen/kq
KpgCqHVPPkcqt09eMGyNJ5aTHrS9nxr+bcKqTevdxArpDS3x39VEQnQgMnmIoyb4pMe9OE6roDG3
eesKXO7VArBjXftUkiajSmNyNp3Tjwh96Dat2vuizsJ0ZuB1BDnZ1hQjfMhxqpvEO4XrgxWhbRNN
We4StxHHQK6vswezgTLfIeffnNQ0uEfRJAQxY6fbcYN/l5NmMuWIm9hMwc5JsavNnWyqZn8FDRbH
i29W520AUE+LMuQIcQaSJzKz6WPTXMZfe+LaQAP5XDW8S0lLPUPheu5t0COj6Xzx7fNz57q5hLZ1
dLnBDsXYkSWvKg/5Nf8dv1nF3mm8lzYZoE4mNNAev6Ju8GWqo6xMVf9RJMVFBNRwqYlLGnvlIMpn
x5Db38+zs42i4eTxVMRoMvSCas0yoFltmL+6IaKYCi8R8yWFmd+DmmOGUXRRN8JO2uNqmrtSdsfF
ir79qvmdbSxgho23InB4mJt+G4BSb6LmROaM2i3dVKeebJ6aMmdTF1f0PPsymtdpvObpip6ohBAG
6ZQ8VvmVpVHNeOu6ymWGsKGiHLT1ds2SYJU1sHCfVYdiZvQGgeiZgWvESPB9IIdq2lRqqE9zyB6A
R4CL1uGLrbHW7domSbY+lr5tG0XTKUfEeJTtVG+L5NNfp+xRukU6tHZyMlbEuCrlfWPjlnaVoSor
B5pK4sZKx6omJplWCZKXHfIMKeb0kubOsWxmMtESX2w7A+0VrnjAl7WJei++hFa2b0dlXZCq3Aak
P4zWQgA/P4AmLHEX5Hi7ah11exn3JeZaSx3GmZYNGpOv4VkPMzrHNpHWmfoLtZFRdo3GKxBBWyGl
IK794rrjHzb8XgzB48DTnlUOD2ADHJ91U0G4BhF09KmYY2IGf29Xub91bU+nZF8XG84vor/Aozaw
cMmmVxkGXFnTOlf4+S4TiqtIKZ+QeqQseDIuhAht4mmWdyWZQRvf8dPGGZrXZQKM08TL43nlrFHl
M3x8fhMv9K1ij5T03T93gXj/77Qo3ZD9KaN1wBrU0Y7wu4rqve8j/Syq4MZyklOp2/lBSXRwc0y1
dFhICj4WTWyvF6QEqbtwlwJyHCoIKIuGN4EUoo+a1HaqT7JSCCmx8CrykT+TNi7PRNgcg3wioUTL
vVU3GGsT7JqHNeSJ/E+nUQ6B2K48OnVHnEPvRSa1l/xxtD9HP22XwANFFBCu0Xx0gzo5yEb+Nfn6
R5L8f2J0+/SdSTLyO6d2ydBg4xjegkff1mMtT5HOnY3jaHPFHtPSUdEDESGvfKMEZQYDGzdFE5Nd
vLe5un7vHUZc18l3Lh7qfbg2ZtcvFulNeZlfsv+F0NZqX4/Sv0eQZrjxaS3hYipPVvjRcgXee0Kw
ZAddcGcJRdIv5zY7zvJdLtUvLcub0OvsezO38W0QO7xWxMa4Q5Lt/tsHJCUL0Wzkxa79z9gXWysn
GcapGXz6Hp3CJEZnV/eE2QjmqBCIf3tfuFN39MP1rZ+58yN3Y829c4c7TB1qEz2ahYfDkbW15RY9
ZAsfzu5ks8m1f1O0NNskefxag8od9MDYlfXAf17mtYw7TDJDaCKOqGmLj4AxdKYpyMmX4dr9kipv
QGW42CDYXEuiWXfmYIe1SR0dH2An6nurzXl6a5r2sjFj8Q53nlX81B06rXhSfzOlnyI5Pi/Gnjcw
5+9lrx6KerxyghYqPQ14nA35364t/ho/uCx17O5mV6VqvKb3h3QlLIVMpeicfajgZ+lOX1Xxgi+p
2+G8/Z1bwiCnoT57On8VdE90Qc9Qpf7aoIBcoPjWKwHhGvJxezE/O9cMokVcvS3C/xxb/83votu5
875MWZKphj49HybKkXvojtxht2vlyZ5D+jmSklrI0ntuozVIZdX/455GFkIqJBpI+1AHGu60ZDS0
o0uWRE9VFfzqSMVUjWxUEcgbxM93wwgxWyIWMewke6vV903EZAiW7ZTU1xdTspNBfyrqwd96IGYb
yz1NlfPUiuK5nrhR7Tr6NtDe9YjM0o0q2qoLZAQGkcWazRsvZHtqEZcTlARR6bvy2GlayKOu4Vde
vwjH35s5+u1C+dfW/NnRmyV/rB3OZUy+VM3zbfNdTWF/8DKymVcy8WUVThs/KL/itr9JXMwGsr/Y
rhnO/cSlBAAF61Xe4gp7UoPDq06YwCHUb95QhremZgs10qEICmF0mJSkSbWJvUMWRQ2zPHlwcRt0
wTRGxXCZoFj3FpIcqpE0ydpKIC5bDoLqJK91Z5a4/L53kyepyHqKIScqj++yosYNVTYhmfV69JTp
do6PMqVt83sf/9PuP/e8bVGy1nae2UF0wFlA9wN93c/BKzktKxkHKBICz74oC76oxIjXebykAfMN
QVxqXdQxqZcbx9nFHRWXZY0KxJm5qKgPzrH+eho1jySMwBm7czti9bcagCsBxO1A528ri2HEnggz
pZZui734mkJQUUjqa05xr4f/aYGkSkEAK69Dt8+G8u+gmVMTF4yJ/x8L8C7Jhmw/DLypdoYaSiz9
28Tk1YeRtQkkFgsxSslxktk7EfMp1zhMBxvi1+FVZ4pxdkPGTw3TQC2WhyOj2C7eC1hSBJQF/5P7
k81pnNwoFnZLtuzQYDt0mNDhK4Ch5UpPwGiIKptGC9iGxG7HrZ80uaabvKaUPCwtexcp+rIwHEV3
42SWfVk7yFH+BB6tmPRUNEX4q7T11BEBgKRzAT/uTFrr8ofMt3DjPc2mjqA0yjcLU+6G/QKpgTB3
ImTWEgSZpctNwdqVWrp5r+mNkIH3bNHXXeeHQgyUu69uaieYctuLA6velvaPcjFYoMGmDalr8HlX
45Naw59oJtdM1MfRifQmjPt/oSu3kz61bOKgVBypc8DJsSIq8ssO9CjMSYMIt34L3zVWqF2mV4xZ
z4EkJgnz2UbYyMzMom51GDKGLfV5rRt3HxT6gQxftDzVBEp8RWrW9SFiLd/EoOKO/7EYWiD0fZub
Oz20dzkGLKoxWJEy1jBnLXCHUvBZtbd1xsIy8lXFSxPt1kbexsE6nGbAyLxzWK0DqJyo5jCL35oB
ZVYTFAe/ZO1ygTyGFl0RNEZzn8uQNN1adpz005kQ/dt89cg9a73Poh/FachxPHgI8lsM8iEkmJPT
7r4SP7ltgwUysD9apc8rU/Ool/X43bevcQW/RZKJOkbK9lEMLP62HGgYcle5nGSBOxyJXGJNFtaJ
9a5wrGynmPSWkZ2Z6wcZfEvwZGjfoY8sjhYhGbzEAavxoJ5dprx9XxEKUHY4sXxVp4XLkI5/MAJi
XTaOZFbVfAadc3rCoG6ZxT7KnnpmDhwu6km/Vd34+d/80ELXNvB2HSlN26TE5ENoHZHJkMEHz4Tu
MWjZfAonWk+ugYNT0TJ9x9zdy1g8okdjlPC6n9ByPHoxSMkIjBxfMPetuzJa1ocWS6DXM57oOckJ
l+owVTXde91F7VUJTuBkYWhODh4Ctd7WPWtLhkpqizYF1ULA2O9OFiJg/18cmg+C0b5Y6/W2DMat
v0gyRRa24WjgJYPkNFn+VTZipSOuu8tpHYkEvE07oKuGFz5yljzZ03yMw/7FFDnDqsOvlbLLeDV7
0fP1RrDQ00TsXuF/1F1+NPN6SYbu6MbzWWRRQJ1P8BD5zbFFF37d4Ps0GShyUi3QmPpUbvxPelww
CVIqu3cQLkRtQNlOc8iEbS6LnnoePkSNLU27fge0koVsCwsZD4P565J+00bOLqNHSvDmIsaBKM4/
CBN8nLr6Tze39Ga99U74oq/sv/D7Jy9BGkWcDEVIbsWtgF4cD3+27ZvlJoRaHshpB81Ht0FN3NTr
Wz0E1xY/qOQ2+/JFsY+uVWIVJ+fAQNYunCLca2S469fcZldcO/vOcovwOEOAItVHjwP1e7b6EvWO
O7xWfv3QWctbPw5pKFMCFNtNbLXfjW+z5oWfFmDhtCRpMJK/SDwNxGrr3mZVNmwgpmx818zz7XxC
Fi1N9jlX5qjGare0z05nI8I3H7J3XpVI/rSLdVvTAjQv3s2a98Uxpp+0ovLKZnFho+/vOuMPN/y2
qCrw8l1Z2jet7Rxqr0cnOLu/XTn1e2/y4nXrV6TFz1OCqwIU0BBpcxyNC9kUqaw6h3X5/3/JqF//
398D+zVkcZRy4y5Vns4oSzZuQ3NW5iA+q84LTV1rSQWRLUiBKMLmx1uxO+g4MTsvcf+6cvR2fp1F
O+ldJ9PpG0l29z7OEr2EsljO5DFBuvHEZrxhemdPd6rxvgYQhB+z4nMM1xIotCsBgvExJsPSGolU
GRnst1qG1cVLSB9saVGjm41MXGcgYdNuvjyyOhLDuZYswzWsa07jbn1MMm5frakNKn2UihGbTOwE
FddZT6Hk1QWkJL1q9RS4sGnlIxnpEPAeOhhHIhqhA4xp5frP+Be9wOXYas14k6/7mtirDc6NBfRz
5usyrTmg8qX+pKjvszLsqFukjWoRVsMXBWquIsLFPMPdP1b87YwU08UI3jTJnbGaFYY+uOQuognH
VAcoYz14D7P4XeYesNO4zr5eiva2PDQ+/dtmzIgHKv5F16bBgA+wxuNN1vTNto/psXQH+Rc9c7Ed
rmUTImeBwZq0Zy2mWjqscI8iKN/mLD42EVVe3TBDoB8hY2h+6ZyZh06pA6EQB7vpSb0nUHvvlc6D
1/64qEwxkaxJ22NWCi90+eRpmSwp+q/u7KfoZl4k2rYbUw0Ia+Ropy5C6NUkICV6RYqsv6QOD0Eb
yUvdizMuufdCMK20iNGwQ9q71sIMU2P8wSx/8hqfkSfAVe26848XONk91SFi47U4dLOie4Gzfh2m
xtqjScGIN2dPABasWUPzTxb6N5+Xr2gk+coMxcHm7aRbTa+7Piblt0VTPfaYy3sjzSNGQIg81/8Z
8xAoNriQzwmVELSpqJf4rl7fwj5b93Gi3mSBb2CeaesM4OfUGmyK1e3wyqhfdvHxmt2S7Z3Cc3kD
k3PgT5C3mE0npLCYtsq3Tk08lHE7Hq3ajm+bllsNAcN5mtyHbkySYy+nZYdthAozOJudLpopHX3n
mycw3v2vuQLo/ODDTIBsnd11QeKZSISOGdSUJRoulJHwhiiwqHMhUmRHZtIGnhC7NnYjBBDivMD2
HCROMwNMM855yF5V0jw/OtvFLZ2z7ZyCeB73El7iQEkVwI2ZqwPKXfAJcVs1YbizdHCnAoeyRxX/
LG5NhGov1a4CAPf54XPH+ccoMPGL35EsGtwHya1q+uxubF0w6vrilozTBOHz5DFaXXoPxsIjDoop
qHwEnwlY3pzSPS25/9JC0LXTWD/nGB4fZ8MfmphVmcrDNO/zX4LKixPlUtXGl9ly7qhHbc0fFIHL
rs3R9ldB+VuCjgaLvaY20VcB1Yg8uH7T7lu9/Mui9svt43BbOxI5gBOjz0L1WweoxuMeVWSZDEzF
3cw3gLmwHYPPHsGIUgGd7BpkD2eBA06x3IZqoGIPlS6dm+rTE/VH2WZProNrLbFqi8VM58864XSc
jfvpRAz0S+cjlvMXuk4j+YNm291Xq3x0bEKuBsbeoe+P45oY2EZjIPIhspTQMvUtnQaYetCnkBjM
4RKRpFTPggJFfdsZr6YjkMN7JaM6Mt3XQrzj1iqC1EFHtr9K7b3wqZ30d5NNJXAyw6wCcdPQH/N4
Ecyh27zA1d9ALk9B/KcYK7PX2o7RaQ83g4fqulYAjobBU83csDlFbJ5t6oM9f0KFg0o3DJaLAxiU
h/8mfssOWYvLFDgHKBA6cxU29GIYULmt5MoIedWvv6CcLfZNRKlfYs1PMkhxQ7LpUI5KJNguX6Q+
RC7fSFA29Kbho+aICrlnfHerzLAeUNLjKEIf21IOfFiknM5U/SwHOcL/A4fg+JtKb0enCaAUWtj1
ug+pwF3TufuLEgL1npf2GCjstb4LRPsvsjtkGP7FhFO+H5wV1Xapb4u15qXBQDLNkcUxN92WQNu7
Zi0xusZ8gkS8wvNt8lzmm4YvZBYdHcpXwKyKfuKe5+yqtTRc6CCqhUF12t0RPVxsVJcDkwv9mQ3y
jImu3Psl/x/AX+ZNIhr2dk/LFkNTK/Y6tVdLkX5s3S8D4gHRiH1XUZWjgv6Bz4ljMbhUBTOgTTod
4/gAVjT7oBAQoPtiFt+0tLF2xeMutNVv6LSngF9rxOiMsWY1m6mfIGX85NOAr4GRY04Ar+omXAhi
gImzw4K2kJCCzSqpt+W0IiHsHpYigK2uRLmfpvm+z5Z/bRNYpy5p6NYdEKLkge2nOh/77SjjTYR4
KYIj3YpsebXKsruNp06lwL3lRU8Rd6+YzlMwP+QNBhNf6Jth/ZaioXixCQR3fs98ExQ3U7GgIqhW
No6M1sPJYQV0qOq8MvCZiIgtqCeefNDSU1Jx7i2s5UC96yHo+O9WUvUMP/o3GKOLmUfnjBJ5v2hh
P1vegE2lgIOy4wyMJ5mfdKiKjans5HHoceqK1RPneiHVuScS8D+hmsqy6blr6vGMAKLi1FBtLW4n
TtA1gHleNP7xjGA6X/Vjirz4PceDn3oZuuml/B6RlW8LEFokHhIP5WAe3QAdiUbdYzSAh2sj7XdG
924U8eNqBRgrfCTAWf2txmeoGoILidYxAHcbuaLyGubE2cQMk/1Sfnn9fCqhQayb3p/f3egZHdpf
UL1xJyvnr+VfUfOwRwnmB3wzV6MCGsn/dNv+MqK3nC9OTFgcyKImrg4SD7ELGY14FxbXL05Wc3UP
dZQNcuX2GKTC3Huc6qtcuOxvxgHQhf1l2wvC/htqQ4uR9z4vfnurOwYa2llmKCnkLP4NkJtRV73T
eXlemViz6ZsA+/vp7ITVbRFq7KTd+DgnzU2nGHSUpb5UPj9h+brglvwTxtbfAjsO0UrCDnEBjJei
ClJLOC/a0j+7tsNYNHXrd8Ntue0vRCzq1Ko60L+5/5pZlfziV8Rrv4FBEl+WAzhG6/tUopTrrZch
eVey+4oc828R+p8922ffkVvfm3k2nIb4NjIDxobzenQPgYtN67+sjApp3LqC/YyKLzJsrNeC/NA6
djZoyohGty+jXHI0NMU/380Quw4/oc3em+OncCG9RHkW0/ri+uaNEFQoHfijxm/T2KVK277af5kj
WOkIC94FwUMcfNMcuYuq9tV2W7PBlvDoiIhfjP1FnAhnQ6vfZhU8+UAPZo1X4sp7+lsdPEA9cOBd
AqjOuqOIk5deThZ81eWHiMcenGheqeUan9aSjLrrb98i25n3uN7gSsm3lC8GhzrD/ku0D0kYZudq
4GIcbyqtQ64jZpYjs4TQzOcCVeJB1csfMiPuulzpoxci7gtR/bP7oiyfyvx+tYdr3+H0VBAae0eP
7Xl00T+oyDqN2v2u9CjTYGrh0ryGQX2a3U0XQGIFaJUqse68mac1jsMnLh78SXX83C11dZQlYJU0
PZ2gA2X0ukWtvPaH/8wbVn4NzWyIBK/j8ISBC+xP11QnjSRzWxWRfGY2z77wtsfcjxUAk2lBsJ+c
DBDzPwHObCU/TmeNB4jpDFsW0gu8cvt5qgX3FSDLlerIRz4i7aOHxumdY10kOM9r7O3KtuXh1VEy
Ppqrkr+eFX94icqdi8wvTWLh761Efbngdds+z3IOkzLfzCsQit+g/54ziI/YVU9LK8dj3azAkHay
t8bc2idgV7sWsemuwyT/31EztfF6DPkuN0PAoq9Ymy7Mi0T5S+WmZ9IXXOiGPkqjwcK5Yk09z0Kc
dla0pUN8nJfuXzGWaZxXn5lF5Aj10sXWnqmi7YHV6T/nyh58NZ2cEn3bpOetr+majboCXKYQXJAy
yfdd7bt7M3kv/8Peme3IbWVZ+1WMuqfB4ZA8BLr6IuY5Y8jI6YZQKlOc55lP/3+UjGpLhbb/um+g
XLYUmREMBuNwn73X+lbM0G4mmyBjOwryNFd6ZlbY3HS7Mda2ki4dPIasztXdNejhBUxDl1ov9qOH
dOavjdJC/JtVdkKIIW+xbEudIFA/W2U7xcDIo5J131lhS3te3xlddou5Pc8623tzW8AuJgnBmrwl
SeovEiv47BOBLbXExUiH8B7G0Ym2yWr6x1VYTeLxOVdK61h2CDa9ll1b4F5pORFGS98cwfuyrdSp
Txm8N2WOzSeLFNwnbONqy7OW9D+saTYkREASkX5GQ2HOVJnetS7MdhUT7lkUpD55WnHHM5lzGAzR
38BBvsO5fnYQm2SjQd1h4oDVSvvltAhU2m5nTFq2ViqbOEsJg3bI9E6ydYXsIcnVb6PZkc6GGsAZ
kxNNb+rfpE5WrR0/51bGlZHR6s/A9FrEIga9Twx2t/Xj4FLa+hvAbVjFiO7oYcL4QnoB0A+8Frpu
I7Uz2vHWtygXX4WpougJCXHuP+TEPUixWSpZle7dHEBuW/6NuXsC2Pz6viGookRwBG9b+wVaZqhp
4Y3YF5aNsE7aSNI828gvTSwxV6FgmhUVx/DXlyCO/H9/UWhCIKwnv74lrV+wNbY5KrqcRihec03K
/LNVMU0OxZ1VvZsneA8gLcyUqr2Wrp7SGNb3cUzR0qeJvuoTTAY0BRQgxDOhS5ZGkvoUM2DySaKg
WiNUUhdZqX8qhVUt7DQ8QnDC2SBKkgfV9kC1ONJjNx6C2FvGrt2uatvor5lP4vvIEqwWaAi96N2L
8rXpMCOmOq5W9vCCZ+pVT5gmDlR2M9XWU64EdtRqXSc0dMsC9C9ed7fUMBD1Wr8wa/fJjfNDL53k
4BV3oGb2rJDGDZ4gZipnBc1qnJmt3zDCz6/MmpxZFB2i1LgU0t43cMrm5TP6mGrpOmiahp6mByWI
zwXxETLDxY2C7Rq3FRVp7S38XnmjGxDqOQPKjN6I5T4UibF3QpAhtFPaJeavB7tTTpPUClRrtM30
3kROYtmHkzvazpNVHhkpNPhqKm9VZeEmCTR2MFlKqjeu7LRR5V4Rz31csb+meenI3pr7MSdeDDBd
hvoLAtLqXpZ/kyH0b4xl24ThSvfC0RiT4k785ZJxhgwIZFdk3CaQ0fepOHpZ9Cy7KmPC59czqWMG
C2wSmcVwoZcTbamWdRg4xX0IF6FlIOpwewzdqHWSCn9RXNWvdmR8bYNkOXa92FpMkOe+MsbzYeyX
au5nf8PRmg7xp68a0BxdJ5bDQIgJjfSXt9DySB7Q5V6a0zZFRclYiGLf5ZRHGLRvplJA7/CzH7yl
/4jL/5gl/O+/pt/5muVDGRAV9d//9dOfjsHXkvbat/ovf2r9mZ2+JJ/Vrz/00zNX//39YcJSFl/q
Lz/9YZnWAOYuzWc5XD+rJv5xFH/85P/vg3+Q9h+H/POf//iKSr2eng21XvpnCD/RCH9alqYj+eP3
pjfwz3/cvgRp/ds5+CzLz9++pB+/HYOi+WRd/7fn+APkb1q/q1KAZDL072i9KR3jD5A/D7GSSUs1
AFCA6PwXxl8A64eGazmA+MAhM/37F8ZfWL9DT7KFbQEtsfgZ/T/B+NO++/niMriwTFO1VM1RNQ0K
8y8EDKE0ho8TD/8lG/SlnnUnGz0Dr7sqquRgM2OeCWNUZ6VZzRjCVbPcb45IUMGPtwEDOFZG9tPF
Uc2rcUUWwN7ShsdRcTyG/mQhAXqwZg2zGpEy4cXIt0cyegIYFM6aLH5LYpVdkNce+x6Klmks0GWo
C3oTkhth+AFBd9s54kn67Hdx37BHkMRvwcAQZfaAgPbJ0XJnTp1506CLeyYrMFzguei99zrP145P
rWeOH7GKNdaaRuWtYb/z6p9J5CgUEPHJDft0jsGR/GxdWehRoMwap1lqQrtwak6GSN+iHoeF/lH6
NvMMOzuGLgbuygy4YxswaQb5tTeqW5yO2ULpDHXZq9z/xgEQMBXPsewFqlvdBddv1+dAz5+S5iOT
5kptxqOISmPmmcVLnCdvDqiTuKQN5+7qBlVSF7q7obVXmq+gNa2jdzg1H67tXUzX+0xcw1t2EX6w
AB1rNnOBlpNR1X+zjW1rfkpXhSfERjILvbujPPS5cUauQG6izN66wTp1NvNkT/lW1cGH78rHwmis
tdXYO1kDyVN5y6nlUNp1+nroUubybBZj4hEWLclDonDlTBHc4SEdMvOyUcZq5qEX9gRlY8AbveNu
QlRCi5UjC/RZG2PhZBeJxeoi210FmhixiMUcNvHfu9HejgDGmbUYczXK40WgcSPvgm+Va50quvWl
rqP9wN+WkG2tOOPzSG9+rptcFvbEtsWA2TSXtgLkWqjLiM4vuwTevdv5eBiq7sS+mxOSJ595X3PB
FHW2zVqaFVJBv5CibRllB9XzWER+uuxUanLC+vxF6eOQ6Cj1IVJQ72fBe01axBLXUM8YLIaiZlxy
ndZj70PlKavizc+KAkNzwpkXAw6mTxNFGY1DeAQaezWuxLtRpx91HDDHlkqJa7/ditBAGNDTN48W
g261u9gdjnWFacJGHbKIfJy4A2Zh9j+IiZLwpo1EUmESnEcph9oE5dk0eEgvnUWTIaxKpiy71IVQ
MXCO08KolgeU1sG8HGLqheRSWVi61X0q3F1MzaKztfZ6sfbD8pT1+ap1mIOFcX7zG3sVKM7F8emO
qrmc1aIgnE0xaawou7xnVfDy9Fx/GqGzZVK7wPjwNuYtvAsTMJHu7vzU2dSoxeKwxJ/UqzPEPzDf
7JVeRG9/WonPP26Jv6VNcs5Yg6t//mOCJ//pRmmQbsLWBJGhMHUNBOb0+J8AeFaqgmJpbG8tYy4K
1L7rIbQ2cHqQF4n4byoL7Rdk+o9XI4ZiQtarrJ+/vFrbaBpeRtdb2+QOz1TnbArn0eC0isI6NcHX
sWuPlRo9hHZ2CaLq5a/f668xBj9enn6PhbjO1HnHP7/ZNNGMLDN1j3119I76UyIZObi9OV+D4GBJ
+P5ZJISxkcso0+SgjPbqrw/hly3A9yPQVKJopvvGBOT9+QiEYTLKNGEZRm17FDqlqk+bqYCGIMhf
dqO/OeHyl+p/ej1bZ1qiQs62Td7zz6+XGmpVtqx/a2PkpuLbTAujhzpnJSm7qXpPyznq662IGHpC
QnyyK+2S0r0EXLxr5NtQkeNcp/vsqUGyAxTqDW9qEbYQy+Wq0cFQ5cWJsckaMhlLUVwT0pcjSWGp
SxvjwixMzsbOppEWvldasPPyN7aY76aNHE2DTIC3fhqzx29o1vFMwK4bCih8wTCeMGvdGyc+uNKH
JOZ3XwrDeUw8JsxVGUxi7ChaBo0050FQzRPdPZcljeHyJSQOgjXEqNZ5o12SwVyUZXxkz8lMBjpi
TNcInwXxaIV89KT+FA3ykZXGqU1cUQH9i1KedFMOcy2ytwzxVgq3sLgp5xlLuyqMP3Zo/1cz/k3N
6MDctKZcjf897WlPkdxmfy4S//VLPwpFXfvdJpuJSBKLIl9Y/1Mn6urvKhttoNtsYaZMVHoMmKxq
/5//EMbvJIOoNmkVKptx2+E7WmXN94d+PB+PqdJmi278R3lPGjdivl7/s7rasC9t/NMa02+eErP6
L+td3eakEgm6rEYiPyFJO4ekrE7NoOZ3cg/acCw+xgQvgOMcBYriHZ0DsmYlIDFEFdGMinZTxRKn
nxquVGXKASiqI8NgZR72Rr7CekXKUTm+J1SRT7Y4hCp0vcaNtwXgCb3CVpQdzTiy3pJEP7ZaP6K1
KbKVRyjUbGWxw0X6R7O0TTq+js9mwroXdo63tcfhhRPUrOoW0RuKYerQzkB0VPobjDLUt1IPT9//
D3hzgsYaSoqvkFJjTPzbekzu1VKplfYwOGcqA9RLioJRyNEv6qhq8JRCf6H7wMQ1lXwqIbslJsOR
vJu9ork3muL+g4aYZclo/qGOa2cRZq96G90zC6ym01uIGByVX1JTLLj2cgioJ7KYkryHxgtDOdxH
EgtbhslO19rtWJeoyVUEW3hP+bKDKgAQnm+9DrVkPbr2kXbXiDWsbrtg69UuZqTOG7HPt/HGGMVn
P2nPHEtbY2k2Zvh1LcqY6AWzibXk9M26OULskrmpBqPTC55oQaFF6yAChHGBFdJRl4HFMMlipDvY
zV5pSIBq86eqsY7AJmaeZbebICjJUi6c04hzdQDatQ2nEp/xnGHCRBqQXUywBOxzlqHMKaEIlY4D
hvZEIjFbzJu5qqo1OreYOaLCoJS85jlEPm+Gh6Wknx1a4LdKXJcskVjig/noAuygJUktrrOHmeUM
bRe4ut8EGVpWjQjeCI1ZYseXIXMvRiNe0gj9R1gDQumZwsXJ1W26nVu19JBscRddqkLzLKDu+GwA
Sr9HGsMAJJH2q+EhCTNyE7tGVEAZGeaD3V3q4FrgqdM9QBVZvOASXeS6v1SNeBEn/SoyinWqBAuz
nUZP8XYInG2QjxRExVuKZjsKElJY4Zdl2VmJj1mTP5RF+eCY+Z4KnSYR7NNBJTBabjI73hVZe5Lo
00dU4ZSWWA8FJkwNYdSjqhbrBJQ9A4Ig2RQyg2o5LoRClC+NfbvOcGEdfBV2qU7eWfXotu8l5DCP
fFm98zB6v/hqsc+gixiwYYaCCbU9blQvPBjgastam1ladqRjfm399Cjr4kEdw/WEuyEh9tns06WZ
VYs41D+I11zhTj/0JJAEIV9k5ES05BEQhXhAHHz+lLejvvdceJCtu2vjDutMvo3Rk6tufwe4tjNR
CnmRvu+BlqlmusirfjOWcpsZ4Tru6f+24aHmPVmMg6AArNwihzj01ieTbcmkrp5YCup6UCUzwGHj
RMXeGdplEGy6poVlMmwSL181jXqeIuG0wplptBV1zhZSpLlVPg2uuaIOXPGimxxlXmDQgtE6PGb9
Zfp7kPgPmhKA+HC20GToRb824MiMWFnqjbGcWIDTv5MqX8V5tkNzv9Ytnt0PvmjOAB/eXQfocDP+
jh2UTveubZ2FHup0p9RFAZWXb9PahzYySV6ddgksV3kglh7J0tw1HYgv7toLhq1Ba3H6pMGFAWPJ
NqvpdICxWjQxQmODOKXIPFu7PM43wH6PEU5bd/BPCPMqFG6h3TJ6GMlvg9uL9rfPIB3jyI7ezImL
5mj7aDRfpqO0ZHsbm2rtC7GSA54NNAxCDWjUbJXC+aRPNRt9hFR9cjTMbTEaM6dwdn5vb433VtSL
cIx2NqyRyLFvoBwWAYnkxchsBrkP3d+5hh8p6KxFCQDPsHv2nKsmwQqkcUR1ss2SfsloYWmjjhKJ
dVBQ69QKsqAQHchYIKZijAcWTDP5evcEOU+qxxyJGBJUCL0j/GDZOluPGczIfCES1qEYtzEP1UZw
sYL6dbqUp3NuoHXqcjSh135waGbguExXYboq1Goe+TfNddaGLIF5Gw+Rlj+kwt6UFbzgLDmCcdmM
Al2+uxsV/4LuiLks6IfVWInD2CbnIYgupq0/KBj1xzLbeL6NZPY9S1n/RgOmFKg67+RJd60W8Va0
9CsI6kqqeNHW7rKl2q0tlj8YeUWCIVtuGE+ujMJb1v2wxkR55B82oct2NyIs51CPBYsF3+WKcUlC
voMlx7UbKMvcG5+H3mDiogD1UJYNRajJ3VopjSUXAvyTGK6ZZM4vMH/HR26oK9B1zkiYCjQ4G57K
9DAxs3Mr7/jqq0edYPu4Ds4lMgCPkBWGRCQ2wtCzDlVs4TgxF46TbE38sznGCtAauB92WPTX6DW+
SmxdWhVAIdQfYKU/GWFydGBczmy/vBL63Lt8GzplVWEuni4q7GnLxsl2PoJVpE3g76yDU9mAb5gB
W8GyzRhYemjybXKtDNbpSO7EGGPnMN81xWJeaDlHRbUA97BucrJjGuGlSmuHIaGXnNEXHqqqf1Qz
NE6w0SVDaoZ+HLWM3hX4Jnmdv2L6O48n2ejPXUagtwyXkXtNI/GqaP4l86NzneSvnkjXXUfdEQfX
aiT8m03JirVuJxa5xVgyGo+jLBARtU9IHK7APRm+FovU45LRkBt4SD2HK64/AB9oP65k2i8rVVlK
JoxC46PzP5SaRVaCV8J/nOQ0oz5iAeQLA5LBcguJCoBxhTZMkmelNP7SHTEWmatez5dZy0cSA6Fo
S8RGmAjddOsp+a4L9Ydy7LYdqh8wHCjkWailwphqUt3ksBNHehQodCg8amZZ8ULhS53jKGVIUcEE
tVbQB5dROc71Obu8bTlIrIRkdxUsRDFdLjPEsyW3lWas0Kc5Pg6vbjWtzB50hlTUs4a3lLGRifU7
J2U2nQG9ZmOWQLHFTtci+ezaC1iQRYmqOaJosIi66D0yQZmd6GW6JNR2RSAgQjaQb/w9Fgfs+942
cZ25MhwNYy37Htu4daA92IC/I6hhneG8nK4ceXCdjxy1/fQp2Ii4+GrOTQbwg+V8TgcTy3wfevZC
vg4NhJ5b56eboh+OkM7Wodtc0wHsJYbaF1SgcQKVIrzArWA+71SPZsxzgkftsvpWJ/Vd95WLSP2D
3X41cX3pLAY+uI4gJm6kAylsNzPvc7q+sZKekzZ/GFG9uuZZSYDrCIW0x+FiN8GVKfo1lCay07XV
Ric3H3YGgIUc1XIQJjvN8Q4tglSabzaT9zzqVwXS8gFRLdTLXRUXO8CxG88pHizDohJPUOx/EsKz
wFwO2ZBxBKAo1bsD2p2lJk4mLr3MSwn1Cg8oGUbMC8jt6E/iNNbxklOUNGO3BE59Mz3uwRZiWQ1v
9jiBx1bhQyhniQnhtr0igAAgiS8H8w5FYKPuc2oRzUQuF5oHP6sPTUVdAzR4Hp+4y0ZpvKt048EY
6vXAIQ/lQSnGYxabh5Jo45SmIRmpB76N86Hqd4XoFzS09fm0QIwpOjYUUUotDiKs18iYl2UzbiRf
oBG7Nn5lxYpnvkYXgBEZDnnZ7dRiklBlG1lg3rHsjZ2yfNLk6jTv6gKxQutVGHJtRKCsoegron2k
0T+bzvOgONc0fqg7tN+G/WmV/dMg0vchyB8tnbpMSWYY8j769IUm5VngOZz5eXJUzHLu6eJBV+g7
95YH88teB0j93LD6WjnJxjCpMLrwUozRln0d1J1hBS7p4MJ/JeV2q47OowIqYDIlQj9BvEDuzais
Bx1jRMKdEVds0/ZHBURzOrHvcEoV3bzu05VvKNd2iBYC+ZDmejRWwFR0lXdG5rZo8uqrKAnNDJeG
Xlx1Yb2ann+X2V0bnNvkBLeI5bZtNMZlc68suUn91cASGvNwCWiWohb2BjfCpELHsOh1zl83MsV0
72XNb/TWa1FZr4avPkciItXHe8y76uZK7wRpqYz1i12nL0aWnFvzLRDtgSne1R/VD6979C19ZzkI
Zhz3CbfvE2PYd+FgDSRzIHAiBAJNc5se6Lvmzu5jktJG/s6r+qsbD/fUeQhJItSD+KyGyYvhDzfY
qMc6Hy6AA+IqOYYtCmmzuYddctZEcxKjf01lfxvs/iHVvw3om4a1PZaX4tkworeuiN4b8FZ5aIIr
TI6MnU/oPh6nO9d0nNO7cFRkRYq5mw6ry4ad5X227CyUun0swu5CxXs1keMRV7Cefi1Vm/v0a9Hg
3mvisEylOsL2XzUY3MpYvMZOdPa4iNzWevXN8dno6isV8wu2n5sM3T1uyxlMOHri3RbT8Kms6jvG
3Xvgp+dGjFSsAZe5crG6+tZG8TmDTAVz+oaEX/f7PaLhE+m+dtY89sH4rMvi1OfxeYzlaxUdGpI7
Br17Tlz3plNGlG5NJf21ZgcYtdnbQMXp1/gOzJfYapZKgp2jlzfbbBE1xe+OqM5OvCw85VKU5itb
51taKffEW6JUOk8XhYjdeyjl6/QxKknzOPb9pdQLdjHnQQRn9DocXH+ZDsG0lXurx8e8/BIJd6M5
za1trBPf5olwdbXc/hL06c5Xc7b2zc2JI+6q1ayK26tMkrNdeldj4MLK9QdIlteiDM9kr+W6dezq
dCvM7uZbFszl8m0k2RWuEPQIK37pWgr8IDjgP0Vb2N37amJme1cb05BbHH23OgWNQiEobzEeF71B
gmj7R085AglfMhdeTAfeJMotLNyjFnhP05uK/WJXam8Aag6dvCZDeGbe8hTWya4LmptnzHJN2+cJ
WMHp+Uvn1Mczeqv3ig9y+pCJ/0OH3501rux+rJgGfVVC4zi9lDuaJ5iy5zHwnvNeuYu0OWnOM/jR
J7urT7bKjUX1rmVFm772rklnYjryZmX647IppHurreokeuUikaopvIO+WoWn+OSl1Xw6HtUutqhH
CPE2X6cfBVx6VkzlrqKLtmrYQZV/pat7VtEnxFV3IKbXIgc8tvpxWcly1wfZQtfSo5XenerM1kHK
+jg4D9Mb03CPeeepNDWGB/VrlJf3iVgbr7w83nU+zQz3IapfMn3BZMcEHkGn5zZ9AD3SfSZbuV1f
8eXNUErSXmV7p3GMrX1qNOVix86NmPEVzKQZgKQTFrkTCInniG+kElpgrym1U28xeurZsJrjGC4B
MT8nfEEhqz7By1qU4tQr0Tyq3YuXjveOygDWyA1r5YFrc1tjfJ4uvumKUgvvVJr1U9j51+kb1Qj3
7By1NHt1jYhqcJdD9bTcG535GwTOs952z9PRD0O4clWkvob2MD3ujxIkgvbci+xkpuc453NCPa3i
jZB195zK8RmBwcz24lPkO3dDU89I7W9SjJsa4WVi9DdhlI9NxDUGdkIaNfwTorMhK1DyK2+Dyiys
wpkkuiWcoPn0LR314XlQ2ysa33mSqCg/6mv9rYydCwFDL7jxNPdciw5ZO94phoWAAt+6WoW1xS6m
JxDGPaY8hU7rRYu2aQi1omK/6sUQF10FYY96Vor6Ph2Tb9uvImIrSmdG2sWdSetteo/TlY0ngqIX
SwTfVXKwYWgCPqxs3md3hxnChokE+Ey5IW08pbpzkBVt/wIwfXIOucRRsp6rPjkXdXIUpbGoaUpp
wXQNaM/T2YVNejYdgqCy5l475ZvoOppG0fc/07SByaTH4DGK56Asjwj+Nn70ArHyyE0PIbrlHtV+
rSsfFUprk9o8SNlg295JRtk5yKAOOUP+taT8iTV9b9cOEqAsf6Bxusl7e2PQVPQBcZXojylQ+1os
6hYINCtqapMtMX0DIh9tHC1P6LHZ4B9U/SmLuKypB6eLBgbOGlzSMirIujOdRwG+tNSHvek+IzDT
6+Zk1wozEm4Lnrqe/t1Ihoo4qaJEARxhzFqf5dseNrEAJJHuOteaRQw9pWFv+ywjZJXIALPbII1Z
TEtnBnRHCc8QYpCv7WX7rUmSY453BsD7rFbMQ12Ve0IYBgN5OV6KnYLmc2axxUng0hYahw2FraYE
zvr6ZDE9Ial5+lToiXinKvKXQyrgEiqo5FJshhZQ0wwRE2UvKeRju21U/SGlezY9HV+/BcjyheiC
E/SRktJznQfKuvfVMxnMuyB/MVI6ENaihecu3XwtaDtZ+asvHnuVbb0/n85zUVwIiN8nTGO00sN+
SDuLq86k3TidrVrlYyEMtyZOJLFL1JHOirsUmOQRtKnbddssQpKLmQBZ0QFB9lLazuP0m6xTXtFv
eP284pSCmg/RlFto+eqB3RnbqcFQFpWKMlgvFrnnAQoSy8zoNulQUHiepnPSWc5a7bKNlZH4Z7rL
yk53UaUs47ZbRWCGe5SKenRQYxZT6DCm8s1NizMwo884QLQfaclaIaVxrlbts9L22iFLgrfYtvqj
bx/CqN2R40BTqlGrSRf9rocgIUPR7ONGIN0lTYSwm+egJ69Gz4+BU+MpjbCCpxHY2xxNSQhosXRs
AAE4uvHLT7787NF0UQyPGLaNqrIWdPzwA5sXMw+LTRg6tyb3bhVJJE6ESLhCM0LFszYhzC1dYLmh
msIBNZFkFYb5CEHmoYqabwhLITcua6Id5lHSgc0UbHMHXAR4v1QyCLuPTG/4D1V/D9oQ42fwNjjW
zYOOl8Gv8J1jnNEi0ki+IsgamoR2UnP7VINEmBOoS1y8IjfRyF5aSd2IZ/XnvjA+YvxZHlsEr4fD
Gld78+xDi57bI428ircrBvJR3ER9tsfmpWijZ1BXFQkgr9IqEsCPLsWFeQsjwC25lijYRsCP2Uq0
SaSkr4rYZCxpGqZO/dA5HMSE2YtzkMlGwhotkN30EpqWA+Z7qK09NCNj7ik0EnTlh8gdww/KvNAM
SdsBHdRbGkEx/FCURS/mmN6CChKJohew6g06Gn7/VaSEyJs+RiwG+GvgvaBzvc4jDD1OVh0+DvaB
BbJUOvCJMrQ8OGrzRLbbokGEk1j9tw4OeOno+SKhoTD6GB5Dwac3Rug8rPpLJ5p7JDtMfhOImG3o
TLtD60YV636/8fbzyACJ5Zj2o5N3MF10h7BNlA+Wn0kILgEm0+GmW1iZ0WKctGr4qG1syKLI16h2
KM0MeoSJiD+4KkmAHaDJc/9CnVLPrXj8VmoYcfoKgSjQhagAPFQBbpbKrkEsuUiSGqA87b+qU49m
Gx0Dk/xK6YJc/z4e/L9Z6t/MUjVT0xkt/u+T1G0Vf/6Wffvt+OUnzd0fv/eH6k78znXLZFQ1bVM3
re8BZ3+o7sTvxMo6GjG3jL6Fjib0X+NUU/wuNAnuWDrkakipI7X8Y5zKQwzEeVJ+SWUOK7T/RHc3
zUr/Z5ZqwmJRCcVCMy41ncmt+oukszQahULKQ8zjAao2n6USLTxYIiYb+j+dm/OP5/yzJmY6d7++
lKYK5BIGpwKp4aTi+JMohiZwHdm4jWadEu8N4HZGzPxmcMTZA345KfKCjO5bV++cni1EIW4xVJqk
V5ZjbO5pmW46r/xwCvUzolnjR8PzKJRNYYxbWit7O+eGTrJTXGUPlqJc//rghTrJ5385UWjLDVDL
CNhNEjJ+PvoxTzosH6o7kwXR7FLRHpqealDQw1/4zpqog3lD4oxgGhJ+FUUBZkNCCgrOaESunb4v
8vhZBQeodOUJ/8JKvokGoZQbeFsDauOMuW44VyUQduappj3MrI56hrQdI7/GdkjBp7YElSnwVPJ6
VmK6mpHBA65JHfae5791KfNBRU0EHTx/32kBgm+HcMXwXAxYN1LrDYPvXBb+dUicvdfKvR9h/e9N
fWnnCRCdgvFvpLTHvBuwNcTlbjBA6cUsr5ioWGOdAoKs8emnjNAxQ+xJ57k5pfZZCZtpQncsMTrR
mcoe9KIqF98HmpqeLbirfrHxi85cgReVDbQV09W3tR75M0MftdpFqrJWDO/VGqdJFIdSW8U+j6Dz
jt62pkcTVuRRgCpR28mbb0V4YKpd27oX5sFoy4SHzUbbsrLPBFHcja0fsIicfT+8aKkCQyheRDqM
N5Af08WRDvlGy6RA7UjvmfHhTAT+2imjfZtOqaDul0jNN9idlknjP9JSDMDH6susemtV3+YMqp+S
QBtQMKCRrmUcrzWnXwWg2TtfrBPP3/aJfkugrYQQ+xpTedR1b+EmMMehhWhqj9Nnsk90HI21L6Af
drn1Rfb+JfeyK6WVqWjbyWER6sE5j3hHdQcW1c1o6DkE3VjdQ+AHjMsDZZMW+pvbO4eIhnQntIOH
5ZCSYcqFHYdj0b2SfXVMJoVfWjI0Dhva8Z4OzaAF7Jxg8gBjOwGpteehhSXRWhDzsmZ8N33/5lnY
s9hJ8IOlM2dkPxkrgrscUAoaGB2TlAuW5cVb6R7aIIgSa1k39Cexn869RGcOXtVr0220VQMvDQ9u
znQxolR1w5Y5tJ5lKzMZ54C5eWbWzq0VIlB0a1BzRf06VN7XzPzwQu6DKGtLr7vRwkYTNT4XAwaC
2ut0yKzDq1VLeigVCTChum6oFleWFTtzvDaTDRsWSGAw2S40cJIhXFSlNw7Erj3Xqbmn8/+WtOA/
HC8/JTVDvB44QXGSwHfVkAuib+l01wqM3oxNtvXmes6SRB+fSrO3ZqYuE4jmkO+zaE+t85L5nAm1
y18sUWxU3XnM+KTJ3DoKFUgXtmIqTilv5Ho/lW64kHr+legJZaxeM9K3Qjt5aIZwjysL63W7HDBg
9El+MqNNlptbD6AOyWFf+jx6Kn3nIukheFq0aOHGmEgCPFm9OAb1RDZgQQExn9XuJlFpswj3W6wr
31rSuGUb70iWexpGeTXt6GyH5hcLRfRMQ7I3K1SYlTKSX+Cb0JW096Mhvih68HWY2tqa/CzB4kH3
/2KLVTcieyBFDcbFWa3zj6Fs6FnoFzcpwUeqWzWy98DeoSPFeDkusWltgC89KdIO57KGvKy8Ncg6
8Q8yhKnX00hvSJujPoLrcjWi03xACJD8ieWLcw2TiRvtMyhJThU/RFGxsdzq3Ax0r+tshiqDLZju
rwrGKBk7kLoK7gKwgTfS5u7CvdMpZ3pGLyzsX5o6WqCU0EiiVThWqf0/9s5kyVLl3NLvUnNk4IDj
DGqyYffR95ETLCIjk74Hp3n6+6F7ZaWysrL7AlcDSecolRlnb3D/m7W+1V+qnP6aXSIT6weHmY+U
HexB46ZMKYrbob8ry+xarc2xKrO7xl5/WSw3KDhPzABC4qFedR1fFJnrZAOdh4b4Mj97778LuyIu
Yx5J44yG28IaL16XH2Pb/VMNRlit2Lc3oAA8tl0LmCxofXlM13prmTE5p/KRTdS8c9PmrmubuyiS
10bHh1HO425uvK9FmP8pbPyfSu+/q/Q2idv/v847jVX81S3/LpmjMuMvv/rhf/8vIf5BpwW8RVCN
KeV41DX/WeBZ8h+EuartXyhulenwv/xLLqf+sdmBXN+koPARC/Pb/Usu5/7Dc2xpmWRnm9SNxMT/
0+mCx+S/qizsKThf/s9f/3vVZZve/1138XM5m16P3FP+m3D/n4TdGDRH5lRQZnn//okbAx5cuB+O
FLdl095XkxOdi4RTTJHWIYZN0oCarUjRU9WcpmljQHyI8otT4iYwZYmmBbxo2Cr1YNYRXGBzpDG/
ayvrmGFFZurDRNWlhy3aZmOnox4BRK8BArVop+hpnYUVkimJk6qHwQ1bfoFlJG+Wg8yu97yKkU8G
HqjJ6D/BFPhFDRCNGihsNXSFoVySHVGR7TlewczUrnWa6wTp7eJkO3vB3exaO4so+TNijNYdjbem
dy4VBAMDm/g+8Z1faW/oE8NLEJtTqsLSEjOcPzchZo7049TQz4SXUK+EZhzHe237r6RkEwhZgZQB
I73Ci59nKMaJl1SMfNILbAgoD41lHDmahhDELxbAOP2VTh5muGS62uQ+LP23DzPrIpEhMWWaTnO3
eJe6LZPTPE6fan3sDB0xRkdB5dBD28JkKe7hP1jy6rNYp5NK8j/FML3YEyDMmigucsYs9sfIce3N
gD7/gSxdk0ACPyMfvkpyC0Pf9f9GFteX6QP7qJczGcgpBZHJDZf4TFtjN+jnMQvRkH2u8ndhZ9E+
KhNglKi2ah8Wn8G3vVRXM1KEITPODMoNsVYkFwv9XgNcgQEhgINcIgQy+5GY2vRg+xIdJLw11jmE
iaBtO8/KA0GdaiQAXROQrhRaY1Xu1jIxQdjFHGqJhxqOSeW06HdbVnhXtgQC8j2hKvbI+eKNNlMT
zwrAOGxytwD8NyE5t/86SJ6BqCevQyE+rOhzxN9oGcVv7AwGWWbmsG8UjJcIEJKLasIoLz4KM7eh
WBiNASejEwDBKnbZYIK8muQbyLxX7AYPQ5O/ZG1RB8vclnCM66M327+Ys2BamTxWsQy4hcy9jXrN
uhrwNA6V7MYfmUqWCQpPh0Hm3FHwDPN7WjF9qDRLkC75oxSX93qva5keIl0K5hoKdZCVsmSXoFF6
95Xw8uKm497eZUhMHsT4nc3dT9JTsch0KUMnFsgIWwRqnu0cF6lvUXkIsxOhVcKvgssRGLRPNjhI
qt1p2ucDK9tcdrCrrXcIdhUlUg/zWw2YezpKs2VomVdyk8/Tt1LM8hXiJziEKH0I9igFs+ukjY+u
8eNH7XrN8DYHa2d24Ri3b5VLmkJpaVSM3gqOBbFiR5RIWGviptPZAPkplurkUUUDHCPviqsSKjdT
ymZVf8iMPbVDVISLTxFs+1CEY3edoPtZzWGJEUysvvx2/fw5yhp1wAmB6K6Fz6cW3EG9Qqs2odeQ
S6IvJqI1235zKraoAwMUTmIBFxhGXVWaj2ySP80k21croyGfCoM+beHB6Imo9lXy5tBz75uq+qL5
+SRMCwolKoZN4POVNyiBs+S9WYgnAvbIV+4599G2PE7G8kAeMWOaaqxCF+MQDjU+5e3xpj8Jxdq0
IG1Y7VjzHdyKmMWQYTD6D1cXjpAFzCFRSKoYFQNDA79RtRVgDb2dZmwCWwtk8lpBrJ+Y8OhlOjtp
98uOLOQ0ZNntLVQmnTC8cBlR2XQTXNw8pxGbDPkK3e6ajyCUNSV7Sgb2TqkGPU98Umb6sVQkx6wp
k2cXoQnRDqj0OCiCCOSQ9JCTgGG5mc0CTaMm1EIvD4MXAQTVr3kqR5ADKGYt9b3mLnIOAox3c93+
gKUlBcJ7IJv3k07x7DPAulGtc040G7SUYVqYaOod9g0qQOMNLylNXkcHnlzpR95hGcgjeRwFcWbu
7PM8gK4MiOTcaT2/xCNnwMjEE3PDwMxWPLaFcTeTxhU0KeTvzkhf7RKIdgU1VKXADdbKeMc5BaOP
JIcpxJD9ocWNbY3oiT3D44H9HVGZHobhPIFCNWhB6UkIdvDKiZTZWv3xYZBPwv0Z2Wqng8Za5fV3
63hhOQqbx3XbIDcLQNH6rhkYOpcRjgtDEJe+pNTUlrr6niWOnQvOZJXpIxLc9JgCJrH0h5Ljujdi
3uolZq0tOBeA7ZQMFsVHXmAOUxqIhlopdCcvJy1HAd+qz2RMyf1oV3VYwqYoZvm8NPTCrYov8Cav
3JMfUAAJJx5/Zia74aQ+C2PVe4WEpxENaJcMAwY2sktn89zkNJI7awZzU8ESDfLiI0osFvMjqTwT
C9G+gm03ImLjOCkAVTRPYpmQiIzI8HmFCxNVdM4nxnHAEzuXb4A0f2KXVRZzdc1d+XuxULFH0ZqT
BAm1lHSi3YhJ25iIilEZNrttIMLsJyjmmHKhB3vTGO6pbaaT6RDL48zYieTY31o+v+GCX9Ay1X5o
JFSTCfcnzzC0LKbobBg+4jXdL2XM+iR/FHyVu6bVN1VdveqULCRi5yDyLN2lG0gRNIoNuVnUB2EV
Ex+gRjWHIC2uZRTQL7NSSE/VZnpxJQJGgfJkV/sTYeXQSRAPRweVDDfKTp+N1f5DruVDs/XRUXcb
d92Hg7EAgiVPYk5GWYtNHhc1RJjunu3OwltQHPwEAR59L0YFhnAr7sLCuZUuU/MFusEu7xsrmNWv
jqHwLi7oivwi+U5t/94jmjJEamCjbdJnMHH7lHkBiWqAAhx8QxOrCqAD3SfHAbI00PLSPPdjK1Eu
gkoW3YCKkZG6g7FQxAQ5RfocseDcNmdvqDlJFTTlsU4E29FldcOkQ/otmy4Y+ycNOP2QTHDBSmvG
hl+QjzxiOWQJyatjPBDVxvnfWRdQ0Q3jI+diplG25V2WIMuQChBXmvW3LfGTO9+OvKBC0xrN7G9d
NockxwWezMknLKLndh35fW2SOiK4M/bEQigyztU2htk+R3fq332jzLiJIKGqCVl9tkNchpMe1XIz
oMGK1qcFCH4yJOCJRvd3jVKuVSMgOFj2W6Rdq3Ap+eUv2vl7q6cNtlvg/dCtgqEiMKPTZDe5PQei
axwrznQkr/lFIY4jJae+OtGTw7XMOkU3RyjUgY43sVVNIKhRGrf+Stgb0Z8DBpDKZHxnsvYIne2T
IPhqduboxpN8smXcb3ZRMrqV8Mh+Joqa7EagzVRLHQJwm8nK5ld1rBemdQoycX2yl2S6X41fDicV
+7v4TY2knraSpeIM9tgHi+evNUmyQcKsdyf08iPBu9RI8gBCViKhjHCjP7ndxzuXM8RvFaKfw6yj
z8XkZ14a41IbKVZmTZrdPHsixOr8HJEa12RfFdMG8gVWHW5lTSazuyopcMN5YdZAkmBuQLw7U9zY
TagcpuHvhtaWtMA7I4e62oCRGeQ3JRhVK0O9GNka1m+LT1MxT2MTPkcv4IcghDn512pDQyWdoveW
d+bt9cY3JaBI2NjLOkKPCs8jLq96qb9A3PxZ2OcgLvcG5nTcOCVRG6jns0g+e82YEo1kRuRpqFOK
YDRQJZg1b8lOGW0/2195Ssz6w2axR/IOWOmG9z6us98si/ZLkZBz37OaYtez80DN2fMiOAj7F+RP
n8iUooBcpQP9jghHUMnuSm4NjhEEqPLD1CMmZFp+s9HTvhLeb5yz3JlNWE+sz3VvfTn5+pwMbDDJ
KPvJPs3CS8Fwob72OBvbJmM862LWS5hPBovZ39rzlmHfk2DRg7GAGhG0Ile7aEjDPnJh35TzDeJw
+9xPXIugI6Sk5i9wzCK9+mSI+lvF5o/LNBxtKtkYhAlzE/HLFvI5rNQF1pkWqAGq9AAb41SzRkCo
CBLPkt9SkRRS0XR4GPiPuTO6AcwxbqE6n/aaWhb+VQvPqsCZU4zckUgpFpaZoV9AwbDDxYL2K40y
BW6W3NQ+MNRxnSFZz3xMo2OgLOzLK/IuMCf2UfQTQTAL3mImkKjsUQSLl6x23X1m4Y4ce10ziQfz
6qj1y11qquuWerGppiDDINVO6t2m8nUJosM5vC8b1oICXPzs/i3L7tlA8lgIHy2tYKFu8Y66pWGz
HS7ue76Fndj+bSrwdeXsrRs1/USGA2WqjG4jM8/CiRS8csRhFGUGSvWOg5VJE7ZzZ49CliCrGVt5
Ptws0GgnaIeBxpm2zwV6PwwT+yTNHrO6eNYFZ4Fdo2/1Bg/9y/yQtOUrSQXWwUL8rGS941O/mVef
1O14gCUAGrwo0Rv6zQ1KyGvmuLdZY7ywZb+v1/SX4M/ZRUFDHirMbra3ZcNoMEf+0I+8G4Si3Lha
MtD8KdMYY4csf3pqCYZv67Oy7X0GZyqjRezk9JvGl3M6r19WZVsHIoK/u8n7nqGo7ETuvU6ciPmA
LjaWRThJuu7ZZx4wRnF+KtATB0N2ddv+Bv4kFGLFe586VXb2csl5CesW3v04Ii/HmpH44rTCH4XF
3B58/vl2jSv1IRNxSaVbHOxO23uxCFCYJYGSiX2jGkziTl9DLZ/TYG70wxB3d10HGztLJYE7GJDw
+fvBxBAyMpjepq4pyEgFxZYD5iMBYd1NILM1Fw8sfkAq1cpjVVn3joBuDsLg1ygwNlSbsJ2iP0z6
McGdqz9F5X/HKCsnFMjEhYV11H44IxVOL6dHQswhwbIY9stFn2dBM4HY0SS7m2TXdTbhfDIf0dik
UAaheB0JTyUfRT+KFQMzQs604M4gOyLlrl6FDLrsgwf+1kSEB+YOVvB4j3aVAevVRj6e5Eh7QHFr
Xo/kSRCRt6tpyRlehv0Qzp3DoL4OOP/QEd77rJexhTm0GKRvmbiDmJ4T5+OebjEwA+StiBVbVqK9
LeMBehpoB/04AQ/v5bOY11uCE7fUl7+oJlUaPxV5lmEJkDHGrPS8Tkzda4DSDHQkgdAN+dHkUOC2
jLEd4xLxycIg98Zjap18wHr4jgTQhhped2ozJCDcZpdnogiU4X+3o7KPVnTOxHw/ITgXgj1UsYcE
htUIceY6XP1Z/BraErQljs/Rnq+EO1zrTP71qW1Z1e3bebzOqnysxvxiIMTTkz6jWtoBDYCoPDx0
ix8s0VPjGR/taN+PRf+HKhBRcHWNPfUgMSmRoV6+yTW+Tadb39ZnYUd0uMnRYNTeYkHgHsQde8MZ
h96S6TcJBeu9602EwLXRb8dfIZxT2DXdNSfSt+XihyfcH+AvYw296rIkpqG9okvXsJTjL5Tv75aD
cWOxXjrq3zWbTo1Dh+nUCDoXBbxR0iOXbETX6Qrc8lpQJOQdKfFHTwCKimp1LG2G0JNDeYTcwmLr
A39BIANPcBlQdcC368zoUDuolqK0lHvX4lDv2Q8BcTcpqbOrFU0IUOb8qbzlyEe34bHrnJ7+KWDw
aMC9mrWt9F6z2GI1NdQ0BlxbuzpNo13e8Bh1pfFtpsbPJLhPZcPcYODIW+XP2Ns3cT3fkIFxMLSt
8bqVN1MlwtYE5qdE/Nk4gqhL8YuIqV1defS7Ar5TQThjscEbhj+eVmeUVlc9OIeMP7VNom/tl39X
kwGOJ4DEGfzILkN2EDI79wk1BUsI9HmUalc45oqPxXqT+dVciLKbLXUre4PPigoKWDfW1wYAHLa6
Ivd+l+y/WCueadwOEfYzMMPOp2lVZ3ck6WkNSlm+zqxPyi3QxMMNaVdYARCWsu4/TQ4EkiYxSLt5
j13COxITVZpq6H10djIc+zbfCJ8fKnlCWrLXwntHHTDt4eKExloTKYwJO9CbkQFs9bNomExq+zHx
3ei2hYiXqfENSf7NIjc7BhgESv4ULNSlcI/zSrzRoErSMo0msDc+XEdTmFVlWEaglgn/JOiWd2lp
jnC+drFfPeKeesM34+pjuzQPqtxI3TWZrQMDpdQx//qj5Cxu3XcUlSg0Wya60I7oURgEdRFTGDV/
jHTDlkJB0xVkGZgdDBdCVAh89Gmj3Ko5jZbfHeKV+pM+8ZBnRFjkHGy95ZPVQX1NJOax51mTyg11
OyKxqVf3vM7WWVAcIOZnKbtuV4ENNaGx+IDp5wISiWTrnmZKghCEOjrekXQvxkV9vehfefRVyyEm
gsB77O0U/1Tr7iqyxsknpBpjrFMQD+Ixj/QJCBaFqMJMf+Uze0/kXi0HKN5LgnVQ+TMe6Hwm3jH/
THAtX/vSv6tGms/I/csIhQRXHKZDP/zusNB04Fl3sUM12WC6DvAlEhXUYUEfOzgpEUEUYU1EyCGa
0bJGY/wt156xOjpjcLVbF4WhsatrEpWr5sfKu18Zo1u41O5+RH61+hzxD4XRx2FaZV+Z3T9ISQ+Q
k67XunShJjPu0l8IGs+8d0x8063JTQeacwFm7d5jvIYIPnAZCHp5N8iT9E6yauZCJwVzbCbytVCq
mTk/ChtegJ0dJji+jrtyzu9cIk8CUDRMlpModGOPnfSwJQS50JC0ZS33VutCVjfnn5SZXLy22QGC
ZRYgLv62J2aoGgkTfrvmd9GDlSS+DX9me0Ge1j80mpcXhdwvAYOxLjWBvISpYU31f0B/4BcKJ4CL
qK84MzDSAdllTjQVUXdnkDBJqUzQkaCu7bP+ByjqS98jvYqkvNSVIupF6piQqIFg5tQJhpQXZC1p
MIqMO8TtyRgqwMmFbjfKPdt01rjoiYfabkNQd9g6I6LwsmofyeyWCu1vprcWOl9BqlYM8uAyrmFG
gDH5HR36tgKLMfNqviPa2pwBxbGFUYlNfKIEIpqoqRmakFnBUURqG7EEdoHSedu3KopcW7/WeeI8
GjzgzdpeHbyZhhcR2dFRsxPXC0J3aIJKMhgymMocJ5s7om30EYkJyrqB6CR8BHBW4ZYWsfyKXQx2
frRgsGi+hMc80eTPWhdb4191/owSmV2zxoS1pgmLjxox/CDWPVbcl3qtihP2cFSzmtAXIfCpL4wa
2HCHds8TOcKzd/L4N2QCYoTlcPBbGtk+8tYwzWya9flb5ltc26aahM03BqlDprgmoapVjD4kIs59
68T3CqssST/iwOvFwwnPnG+jB85sLASU9L1LM7L8+FXsUb3JcyEii0acrjD38jOj5buEBQADD6Db
Rp7AtiJ5m1iGsErGH0uCC2iTe6CI7YFos7Pk9r1Zx+bSN1POh0i8VWHT4kAQv+sdzPw+Iz7M6eqm
tZMblZn38E75p+nyu9I1WwjyoBysLbaBl5rRz5EPSFgr0oxTicz2IGkIEfzwAcywdw9DWzzY7XRX
N0B7O+IQFSc8nSxZPToxb5iqhN3cvIN/u4gkCxeyJLda2z811mN0b6ZqfGBrNu4KvkDWUdi3SjKO
isZlW7I6N8QR/Y5HpU643DdWPEJm+II9HDMz/TRyqpeU2IeoJD2qhSK2evWFjJxLNLQweLUc0Q1b
+tJKMz/l6HTuQT49iYzU95FSe8cwiW29lz4OPuhLHhiwjBUjy+RXGlV3NcGFNzVychi/d3G2iWx5
9YeFXQqDBagOxCa4PjRtIkvvDOkS3lHrYo8pn4AIlYWoZbF6stUEAkENQST3cRwrUPop7XEXCytw
RzZHWobRQCRomrAJW5bLzKy0Yaq6S9JbayhRgTruvk6t/FZxe+VmLq+Q2nftRBsNqlMdPYb/wUoZ
7RodcmCneOiTfGMjIMVIDworhRWRXlERXcPWLqHTa+djZqwJwhje0xGjpGvzrupK4L+TpGsiKApc
zTI1QbMx9r6+lCtBsGn0FdtM4ZkWzagzupMWpg4ic2HLN/Mj2eWHbyB0tRdiZ9d3BII5PFESvhvh
nRwc2geLh3jXzsU9OjDBFYXoehZfK53c1hr8yQcJS9qAmpWyrzA3ndjijw8ER1XgsuoxWFsmpPOa
/6hkfm3S7SSnCMy9lTgb7t+5c5tg9rtTh8UQ+XjzyYkCs04ifZGpr3fWmOy8vmHPm7cW4QTTYXC8
8VaPJfQPliRFCjuPnJwZnknufOQdifPravm71SOLucSbCN77nqDJ+JT2yU9uo3Uf6MC6MvvTiiq6
RN3ZanNUQNCVD7Bm2EAuKICs2LjLyo4osSXGXqqS19hrGABqG2hSY+6XxXlaJKS/rCt92nBxiJKt
Ocs8xdJQ/cqtnuYu4lHCgmDCwMsBT0TgXia67ba7HTFyBA64XN4FTmPIwdd0xYfDKIHIrWGXxWSE
Jhbr71g7Ke8zHyW5EQjV+BvNB65KVhoIdGubJnIcELZl3fC7GpialAw5Gdz0r2lkMpOx0Feuztzt
cDlaYUKhxcaYPaVGan2N2VBgrcdBgDjSVaO7sxNaAZ5ZYiMcnoWG7iZmMO92j7YlmHS0n/5UDG+d
Mb6oBB4g/tgDKeBkHKaOEdrVtq3m7T0RZHfhqRsYSVYITSIS7CNOg5HM3tAs+qOWVF5+ieDPJ2Xr
wE6a3YFJr5oXkToInTx3hnEBSCBhLDp/Gnx5QethnC8WQmTS6lnFvTy1Qv3SBZNZ5epq30TxXrbd
EOQkvjNU8j5x1gSTql90Ed27Fl3RpF4FDGzbWV59ByJ/lT95iU9ZB81i0ns+AoR/EQJsj4PfqMl5
LdDWkUHoN/Ip9r4X5ZJW59IhGymOMArOsmV8wiqF82J68P192lHpJUbp7hdvPXi14HL2xt81xmUj
rZF4qzcDzOqODfBrM+jruOZXqxiedFkTspIBgkhObV/d/pNNl5a/G6n/1n33s1jtJ+Np9Irrs2Bq
v4sNZlrEhrYIjOobwgOK29hmNNi4mC+aOgqyaYQvISwaN7oMaoIBZRqnucUKLSnInjO61DzaRfaW
RdUj7ra3eUURqvLr1C2Eo/Xo1HvrKWsJ8e4R1vPR+388vlex0IParDSciN6sJB1Tt3eMVZ/Bf5in
UlKDz7OBinEhwatGM7vXg5xYtHSs48uGxlHmp9QbbwzVqnOA9bhmJoM7yMokWAMbQYEobLFPTI3H
Cv3hS9+Ko2btcrFLuD+2x/K8ZDJ1b1Use2sD5n46L8O1T5Ackvh2F5FkwUQRcInTaOZdXp7ugbx+
ZDmGNWJDYRrkJW4CTWvqNMaBSD9gK9A/+FuhgV7mTpL3XA7DdKnYSh6HcXkpVse944A42jKrziRh
QF/0o+iQ+tsGTo3AKsu1hxvSHOzKJNHdphT3bGS6cO0JnEiGbRtoylvPfNUgWazlKJf53Vuok3oP
IAzz3Ce2RCsBHy4KtNU5SXYZFKXkscGcwjPQHedRX4sUzF/tmU95Qh8/edOTl6Yj5EGIzUaKBS6T
ZjAAnADucuwjFoGM79lTTYxbFl+j52VWMNI7zDxO6Wgbu6YzvjKPSI/JTj4FxZE3+h2Tdt6egT1h
Qm2pGjIdjM6xMQZRodolCXislpywoP4lUhp3sXD69y4yNL0/4700x/cUdUV+iNX44ZOUwhzR4OFL
q4elPjBBqp5HMz23PTRRy4yK42yZ1dVPIFyVM7E+vBSswblJAm90/aOMhpDdqe6KA2TN+CWOh3ff
AgRINjEpV0o/1ukaMyyaX1jKMIZhgaCq/FAmI0qdonZPaIFvptasTqqSy1W0ON0T2AG6j8u3Ov5j
YLS8kL9MkbG2RwuJ857fGhlBM2la6JURrJ/sNfOBoJ0cQT9brBw34KtMhSpSLcV57vBycGOfVSwO
5Bl5oQsiP1GDe+gMUFVz1J4in5K1G+0ncDSHoveGm8lxJL7zBNkCAi7G6aiKpOdFhOSw2evm9j7K
Spz1PUg9ewTq4beRuA4rt2k2WuU5hmllZzMTgjm+UfH0k03s04yVpM/6SIwayLGKc4GdNlOXjuFs
jbr8OtfNi9kzjXIZv0HeJHuKRGduv4LJGblMxpQYiGQS4r7Wc27bxrmp3shHxr2JXXIETuFzqFux
7T/FDbkProjcYJIDEy2CfFzpQGKhdigyzEyxBysspko+5TK9Y4ytMZwBILBWeucsZpfUdElzcNcI
JyLFRCmyq7DK+LaEiHhy2LLeZNpbb2KNQsuxIX9woawX0hPCOHXmm4ZExL2MRsZSPRtzrzITlLHE
/xXm9FGOzB+zbFiRpD3MWzlr9X23t+3ldepYQETt8CxsiAQIZjPCcgK/j7NTH6HyrDzQUY7xlhse
a+SOueIcLZ95WeApi6zxkE3xm4ypko01NW8KQl1lybXPvPbk87SdLEzN6q2PAaMx7SU+dJtQjyI9
azydCKEsRhhMfRZ2z0amxKHj9afwl8cmIUy3aDUyo8l9cOOKgAcftkycE0tBunikBWYm8qlkec8B
kfHL+MGNyPUCs2U83boUsHBMCLEfJlZS1tVrK7xGY3FnSqS3evD2K4ybYeSGY0VNZaEWBsoGYj2z
fvBa8yaaqq/Z6vf2Is8zW4YF+8OivP5UqxubihDxVf+1NpveILG/YoubuYXKY7XqMiP6xnc17zIj
e/dIfPI9plSAcuN8vtgNYnjdloQqUoH6m+xEuL2J3zshz4IGktTeo1mOSGpD4qcHhkfxgzIwQVsT
76vVP5qd2ksPqUMDfLIv+tAHhmUlY7DgCTwUrs4uMZdzUjUk5zENhy5Rv/YZ0vZVpDs5wsZE6+qH
BVt8szb8I9upkx6Jx/E+Mk4GYmW4RvgIeWpIdzKTMMmS8uzTQYE0Ynedgv/JdMdyGgpU6CUffsnl
JZxNpT2QF5ZnHmOsQR6TZTpiIIuCJDXGUBIQO3XMuZw6iEm4DQfD+qTqb4gSs//iRlTH2Mvvk5kB
T7VgR8iMdtmTLfuLUVxl4W8mNSqUgzii2MHNUPGEmiljvbVBGqZjIC+mwfjLZYS3rgwwsoX1aZ6N
lzi/mZbFfY5IWemW6UTrRRGT3SO8icOuNu9tGD+BZbuX3C6ZUw/5vkPxzJqIYrFxXZZSw9Eggaty
CZdcZuO7YIGB9IcfYFxuFifCOl6oNgSD+3ew3SeNH9zKHIRwCCdIYI9xifvDATX0UZhtdbYL1CsO
x0Mi3y236N8SkxlpjomFgY1DOQG/onOPnpNRiJJbGSbqru+K9LZg0xtqc72dNTveskd13qZ7w4+C
VOVn2ylEkIy+5Hv1jGPneO++x1Pg2ha2+WzLUE7cUz4kl3yLHpCVQpLSEFvK8fNgxjXoE2q/FToy
tc5wLaUQF1wnVVgzRqU8xS+3jEBbxtRABsNqROkKT2d94f+V13Tnlo29gMD5x4SKIpB6vijffyu3
unXMtlC2XH/5PlXTmLObQ8W3E2XyroBMHk28K5iV+hQ5hMbQMx/IhLk3Ek+fJ5SDeLSMa8u8hMKD
OPY5o+kIojkvLnOefSkww6R00+jatR2xY8veSp9wWG+Yecw4ArDqmIcEw3fko3WwSsYtwum40WX8
Ql2MyxDyNmIBhADtAJFMJlf4sT+YPVM0hPUxFW+FB4ghIbOExZaN+qF9WrR5X3CiHthNX2zGUgF4
8X7vmZdolAIXMA7FFb8ap5BThTxaP0POIpcO/wtO7keX2u6eYnFksUCplPakxDo2hZ7hi322IiHz
2cL6naj3q88l7oPqPxZEBe4m+mr0GgDHWLxBPd95jc96rWRCUJnxoyy97Fh1AsLakL5abRS/p6p6
MgWbYliYo57mgznY9dGXBCabbK9XOvE9NElWwUkVXVfJ1rO38TkUcvrMu5aEwMJ0A778gg4Jz/1C
RRjomreMcJb8mECnK/0Yk2293kSCc8VGBUdPeaVUGQh0FmPoT6QpF42+9vC8GyRpzQLt2sGlTp7P
ziX+eEuGoI2I5XEmsBjoIXIb1gQ5/ksR8a41FmvqOkqwuNaShQ3Bgjt75aaYGveu9MYirOwVX5e9
Ze7M5R2FdBMW2I/jIvuwNqFxj2RKuiOu8OjWQKu9YwV775fNHCySorGJUNXlGfQ3glC/KiNaguzI
dsGCQFcC1fV8jr9JGk+OpzXSGfs5X1GMOTPRdnAn5YlYqiv+fLZ/nLRRI68yTT6XjUw4R9OvAvRX
MOaITGfs+VhlAw6DRye+M2NWG9XsP2pJaVtMArWaiXS7I/mz9/yM9K7h2ERvVVK2wPmZkNgaY8ZY
m0FqsVxjYpLmzkMzqO86d27ZviMMwNEYyg4N7pIjh8pK48hqHuvuCn4YKxPzB3sPdeelY8aOiqli
RMqzBCfYRPKwxC8jCU3YYmBmSTxzbBi7Y+1bDxjp2DnES3olMi17imXz2Nioh+M0PxZGNuz0YDR3
tTkItguMJVLyIF2PQiL1fUQ/xLIuBsay+FYP2Xlplg/XGr96hv27WSVEezpffbs4l7pLX/jPc1m3
82eV/PVbZAxF4X2CptxiN7GUqc2HpCqM9ageLSQPTi6Ogzk3VOziSFgh+mQ+eNSZO2+ANxu3jIJz
2wwZePH08Q1pBHe72SKvi3AUNRNKC7+rWzdBU2f8FXaOwYeCB3yM30JmcDcTCR33AukwiKC0W/PP
IHueVgCSjq3+Ur5+RqpAQMe824X8w93EPkxdkt4/Ydx/KtCucBDAioLpg4pnYhfVtWxnCtZIZfRc
VZzfmSFC9Bc/hi5J/mPCZUJ4zbe23mqcc1fikJ991MM6aoFloiPTnX+qiQUxyTwB/WcblyWtPhIn
0TsDiY+bjEQMrsjVrKxAG5EkcEk7+ViwiTTmbc/hDfert/cSJ3thB+8jqo7pg9cGrQMKA2kNGKCX
FLLFQpVRDiNvVMJn05Oi8h/kncly5Ua2ZX/l/QBkjh4+JW/fs40ITmBBKQI94Ogd+PpauNJLSWmV
WZWTsmdWE9glKTHIS8Ddzzl7r70dLQ+ZM4Hs4PduSU9TOoqKfBP20DPKTiK1Nd68vN70HsHyTORX
Mzm6CIcpI0YwbsSS5ytPsxLyFplL3IRtqRZ7BJLBoGYJJybhVPnRz0ConoJTfDUMsQkcDtS6an8z
im6T+eP02Jr+x1x9N5T7my84hxUlM51RAJIcIzq/cXMDevFRNe6189Eg+0P13IIMR/8abJa84nFC
ItDkZbqmvdlVubPri7duEGzj8YPsIvQKSxKxm6Ksbaf+16jB/53JYd7Wzo9cZ7zLaLf5xOKVpbU1
0/yTsJW6njDnoqAMyqr0cVmeMPv+TLyQBAA17ayZGFFQBTcnqex90PtIDyL1vnR8SE3Hewk1pp53
Y4zuFZTiSzsbxHXY9kfIdxyl/TYGVrbRKYMPWUKMKE12yQyLWS2dZO34OJqw0+wz6gh+VQ458M1e
w7RZixnaEFU9UcLdyoQq9jDZ/i6nAhJETNmZQhpHto3ymu9Txcxn1t3eNtHrM24cdmQTfhgjbgg0
AAy67M8w0x8DGoG0UgLjnH1M6+Y3AIoQInjrGP+YuGPNN8QG/jZQ+RvZFgTbGPqABiDZtDbTbyME
pRzAg3TAVXVmFm0GU+yaRriXQE/k7RgUd1HyHLj9u0SXtcpIhNiIIVHbrO2xMqNUbCYjA3HBFJXU
A++xl3jWmM3ZhgeHMKRFnWkDHQRPex17T8Txiq2fyXoHPMp/wGCHvt5BuajiQq8qHuiqRVSIxlQA
l2OkJ8Hbijb95lvmRdGrWTCkn84Se2io5IcDkniwE3fbFhy+grGmhphfEzOIz2hE6TUq5wzGZTSN
16JiVB2KZ/zJ8dru002UcoBREaaalrJV02RjRHhsWlUz5KUnNIhtZKk9cWmbaUByPoGAL7ppFxIt
VpWvugsWJpU8eNwsFZ93i8jdMW5cym1x7Fqaypb9MeJnWvW9/GIA7t3gB2IzY+7kJsaFvwCSdHve
cjqvGZJM331nuBVaf0haRWh40IO6riYAxTtFBnLquPC/W9NwcAzfOghN7mhtSL1LRvGpnIpT5CSj
TTy5Wwd/3qkLPywwZOA75i/JlNCqy2qIgdG0J3xoNRvnmU7YGPLgBnZMtTfOh1ilYlMaPllcjIE2
YVPfKtf/3Wr+/8yEt/xD/8hI+h+SZLSA4v+1v+79e5f8+r38L6KB/2ays5b/7cfdZGdavzgwEojB
FUQY+ZaHye0Pkx1fcVyULJbrEgho/cVjZ/4ihe8E0vc9zzRJbfjTY7d8SVgB/31g+hjt/iOPnfP3
PAgeLVc6lu8iePNsnxDQxYH3F7IBO7kVjdpmQabL0fRPifMUdt+hqrHLr9pyByvb1y9MWVK5uyK+
e5YJEZfRmsd75bIlGwUNysh7gHj4EDSvZf1uq3d3eovHNzFf4vrWM4FMt1TmJBzRdsOw8+Sh2vQv
kT754bNrvtzf//+f78Hg396CD9+zH81/AfQgSOuvPs/l//r9DjRM3/vF8aS13C2wMv77/vv984En
Xdu33Xt+1j9cnuIXS5ATwl0rA4JgAuH8eQuKX8yAsBK+ZC04DMcl5uCffJ3/zufp/T0UgSeD+BXc
g4FLXoLrmvd79C/3oEP8iPAnywbJeArnc+O/CfeYlD9n/cIKLzguZ91mkdTAiq0RVwCO1LuRONX2
LTum443mz2kmMTZfwq+x60t1SOsXukzgr7rpU7TXBJPAkmIkrJdOveT9GwBKx/kh2ChTwZrMoQTu
+eN48jHfBVjfpunYqmtDfxJERfvE4T9QIL/XgpxtIA4GvCL6BMQpo+byGX/5DH7Z4OsEsSpLv83W
/p/f1v93MXH/8r/6n7i6WqxH/3p1fRm+55/fm7/d1ggx/vu+tsUv3LkBNqsAqTz83D/ty4KV1Vnw
M4IIo4C76h83drB8SWBglrbtQqjhK3+4l314N1SZJBxikV6+8B/c08Hfg4345sutzE9ms/Ljh/7n
e1qErlkh/xo2Iw0QBDnicL8QMkGVLxj3rCfus0Ni7kzEVynQOSkpu2n9XbMiM/cesHfcsI6zze2e
hJAo/2IV2U65lXnuw+ArxXi1Kzj1nIcJeiCFJgdTckSe5tbWzPI1KtQ6PJjkRR+iIbY3bCjVSnvj
a+b4I4owCdlzNOQacy6HWUx15YOXNGSsGx++VVQIBek3QC/fUP7KJ/rXgK7TeE0f3d8MmVe+ogo/
dNWt9INuVzkd599SbZOC2PM4oh/VGPS37DDNbvi+/YdYUnIVdCP3IdUGKjmbyALT2sdVTZoQWDdU
ne5MmntmHzy//eNSRebKKPt4D3mdJn4o0mNvMU5oUlx0iQ1e10Bcsan9rkE5jnLUh666EkCzV9IK
ov8DSUf+Pb6XxjIrom/yx/RtIVA4/9NmSdOj8bWO6i2+IAJHg9483i/gL5wNiA9InJVFkd5Y+BSt
zDGpHrxnleTOpWrxjklhh5fO66q3IV6IdWihgzB0DnGde48lnH4ZOASbj4ssRLjDqS/T8XR/NXjt
eIpL3oM0IJstzF+AfA7X+yUxivFaBsp5LAEkru+f6xg9Xpvl0qFJS3xagMlICozR+88N5NvLWDsH
FmYfVxefUrDaCLd3MHIun0ubqTxjIT52pT+eMqHHE81iffrzw7qgZOxTnHi1G1mH+5+d/AzzcP/w
/kq03zpGX7xj+PObWr1PwwLSQCO36tT8Ytekh+JxcC507vEFdWFDlAGqEjFVyTrXtvdM2vqXvvK3
OOHHb40sEEvQldsS99Rwh+PP9isRnuRyCcqYs3dQm8Q8jKQWJBMn7MTSxIvKEp9ljd774Mrqj0uZ
MNv9y8r0v2FEYWH/G2bJkwzWWFccy2EvJVn3/vW/bGMBUn76Vx3BLgEzTeYx1T6gQeP3gfmmH6KO
Ngyq26+zp/XWlUCXtBQAbHV1DOcBWcwQv7VqHs80AtqH57TC7lu5Wjy5VF/rqUOSEMTmMURS9pJI
b370Sh0fgOh5dGjCizO4+jlIW2M/l/SUvFa2sBnR3YtA3wRwGNsePsNOkaOH74nG1iFQ8eg8UqXQ
zoIbH6UBGqymZ6rUCfs9I16ufUAqH+6VD+WeaGz04enJ9JuK9uDgrjODJuO4xHqF7TVFK3vLxgn9
Ux/eBl1aaxwDxnpsmTpTx5U3OlNvgdc4V5Sj25gJ5XWWWQNpkQQuADPORw0e5X7HowvF9D3Y1kuf
reGYAi8JKqQUzlRgo3HlQ97Y4mROTMXR9rjtZvRzUsgE8TDe+NbFfo8CzC53yjZX2u+ZKjud/2TW
zEY4ipQvdZR8qpybnZwcHDxT1eH+8e1DPwcxAQ5jeLSYVxtdcqEYXVQ2MB8YymQP06gRDZRx/YhX
mLYmvr7H+xsdi7i8tbUPMd/J0nVnoup9oIftnZlvxzd8BGYV9ac+GEf+AaiYBfDvWGff7IBY6yTE
oDKKiaAN0jEuZ1yJabKqCwbbdeORZEFrbjsv77tOUWJGqSxWjV9/QzGsgcpExapDA3aI4wQBXmMV
Egc+kUJIs1Gatxe/Z1bBYNFaa/+Vvrt9qXH3niaLfEYEwcfOSfxl0PW96QdgvA4CaipchXBvOCcY
046MK4sB2Liyhp8osYNtL5DijDqkjjRhHrgyCTdAS4ut6IIfc5bbF06kO1MB3aVb+22WIWP8rqye
RBms2RnTtYKhdEFiizoRhtAaCNR0jTNsnWE1vOZNeMbahrwYFNVJUcV2GIoyKpXnqO71zhptXHF9
Mn31l3zIJA2fyH73gVPxTS1hYkWz8GdnZtfvRYJfl5/0KVK+Oo1jEt5C2/xaSxvRPN/LlJH95lsV
mCtqE68Ojo7Iw7M2Gb3WAxEhmoHW/eIhKqLIxjarZ+Lja7Dc6AT9R9nBCZ1V+6pouJPJHvc7WkYx
csjc3A5KJpcBpOUmDn1SzaHNltwF31oss4kiR0DjY3ULTfBPkCSX2BNQOO3wZI3jD4hWCAj9pt9q
ICgntxzRXw91csg0XWd4uy4z1vglTZHJzjEEDsNk9w8p2AbHRo2a0ui0jTg/orYoaZj1b66K15Ui
xjBmzC2XC200xu6hIEqklOLkDX505AFGh74fHLd/ErbRPjeL293C81XM6N7DNq/Ovhqqsw7dFg+Q
n67jKa5AUnOHGrI/aIj2I5wYkpec4hkcxfOcD7sxs/oXfiVzx8iTxFUHFWulcnNjh3l7LZWv19JP
OiTMR+Yn7jkLYvfsL6/q3RAN41GPSPcHPWLekdzoAG6rs+j2Hc1lBlucYqoWToOjedt5r4lqAmO8
svo5vTFasQ5B0V26LJiPzXIJG3J7HIqquDbdI5KLlCMUXbKsxbna1y22reUN0cxQ+sIej509Dpt/
v2M4wXJA/QuZjy3D9aDaUOpTZLnUZ/90oED3EkTTrMK1ExK4Ztj+mYOBWkeLadX1m2I/Ag9P6bA/
2a3EYeeFXzhH0c5Csg+GzBW00tV0jvetVbH85ojpIacS/WpnP+syDXbKssKL69IeHwiHXeky1ucQ
zLHv2WgmSSvGJhYYZ6QCxtlTFrOA3hNrhBf9RrVZe+hd9+uYOsQx9elwwIGjt+y+Fv1ZU29DR518
27LOIdiUQzbE3qOyCWBksPU1aFENZZX7tI+LvKEVyhPR2En8wvOUbY10hrfiNAc0vMEhq0zG/Lm/
t0LDuqYdwmHE5D2+m7TfcIL0tmldNiv7VyIXyvNUhvLIzf/omRN/wgC/nR3hmO4KZMBR50evXuS1
zwkSwNz9lWSFkPXOTm5sO28NRfB+TO1vspPJV81c90FIYgSQ3oPVrXGssalkG8sf8ldrgnobp8hl
mKLSq3c2KJfSW2SExEWNP/0ujs/4zuj3Bo7Y+5LCsy8tdeiCMXvk3k3PbjG+G12dHonktTaizloY
HnmPGsR7s4K2uzi10xIWw3dMifXlZwgBuKbJ0Yj6C9w/wF1GqU8Vo9VH4HIPmLKto+cFN6JY7Lek
h/BmVCMqpgkoY76c6AfPLja5hbYByAq5PbJ/t1K1730c4WGSmMjcJ82W6rQ7HVYEYHHgL6FRcIDj
8Z4dgoncBvxLC+ttJXyGUOIAgcYmGHM0SarqSW7LvPA0DONvQzhAJjSGa1FiPhgd5dycoghW4ZQa
xwSx7CGK7DPONFhmLfACz8ie6sBgN6mTz9C29xqrnGdp91zKKHg2/YSYmIlBKFGNaz/DpxTpKiRN
N3u1jSw7S1wt8cQgPQUlSLjetMctFzHAC609Ck2OBwHCFAh+RwNVNPdbvZsZGh+myCJbtCv5bV0z
uUYmblrH5PnBOC22tUwZcztzdnaXy1zv0faQ8ZMKgbQ3tl870ghr7C/97OtD0qv4YXDHdp1T110n
pbIDa03+EOQvTRXql1bhsA0dQ68KEt7WbjuQ0Gf4kH0Lw70QEMXkwvX0AqcBN0EC8iGa4VAZk/kl
rnJJziIIIwfH7QP6bVhHXe6+iFk9x02KKDeXF0lO0GuD2QVbaBPRUNPtYxLL6AqPu6MQwtXtqAo3
VxO8Qjoq+gZii5keCx90vUckzDAPXzyyHD56OaO7J84Fp2+b31DxbBJGEz6cd7xCzW9Qqx6a04iP
9+ylhjxPVIoo08du74lBwf3BYW2YVLOQaoqjX+X2tnKRyk/mHKwNB6GLxzjMLoP0klgl23tCiHEY
MqwdHdzlrllb685GcIOOBxla2tffigJEgRqK9py1efbYlBXkblsw410ukAsaUYdHG2PruvVS9VBG
fXKK5iw5zTWOC4VmZj2PFpR212R8A0RqWntmQF66mIujll2Ir3dCjrMUuBa+VcM01KkNvDcd9tah
sKLoCUbFHiaUgbUADIow0/ZpEFrefOMwdwAMlN34n5kXfDEq3z66mQm6uVH8nNW8hOXAd9BF+2Sl
yRnWI0O+qDdeh4ITridZmRgFP9YQnh7R37dXIH7vnQT94o64sibR6E1dBjhsLWZpIflob2EyX9pB
/bQY0cB7lgKA1dRstFFmj6FkdNGH2c+eBPjHaCxy4mCKpyrs46clDs81VXuM5n2zaIi9OoXT5OYJ
6WAFpJCJE/dJch881PP0a9q1gK/Vh+d4/kFOsuJEhkBJGHhKm5HhbODNSB5nsrlqKXkjeK7G8p2q
0TxZDFjO1oQww+xGcA9GwrqVt59xItCn2Y156ll5TkOK3zCDxipaRZxwEHkHEcUg1NP2g2HMk556
IEplMJ5TZCYPCmPwukbQeLxfqH7Bu+Q3tGoYjeneIKl08WCa0EtMo3g3I1zNibbsM25tb2VUofhk
DXnIRie+dvKz8vvl+CPWdWdu3XwgBhzrmNzcb6xlROW4B6ROwWEacw+51vJmqbyAtBYJEIz2fJwK
j9B6guiKHtVsPbhXjWUb2//wgqVQQjHQiBr5HSVDN7UUxcw0LZgGNkJpFyeeM5Xq5EVJt7OD8hT2
UEXkLJxD0dQtPCYnwN8nAZBAbY/LB1SBzGQhY4QPKfCJ/T0rFmxpu8kGOkN1M1jXvjDXg9f8sOOi
26V6yiZAD43mxvNI9YLGtW5iIpUJV5OrQfTqSPm58mRgnonPGyHZeADhiBzKqlmfkuXS0LfoyeW8
lDWphEW6EDPSERYcG4OisDgPhfwqVyZZq1sUnfGx7+C4U3hRKGDisAh93uiJZ7QV5q0xBBjhMTbP
VeA/Y+uY13nRtbfKEM4m04pW6gNPDku4NSWnQJflBtQKUi5jbKd9nNvB8X6ZwEOhv6XHoZMjCKns
jLzioMbIW3Kd+3qLbZTKNYusfT4h88VCXOxE2pGXh56AcwJqasjqgXW6X8aSIbXj1TejYWgOkpII
DlyyoN08hap8Qm6Ik61kXd/mzFOHFezki/IHYnXkZBy6xH+faErumFk/iCEfzmIwC9C80zYcmCu3
M2QtGYOvsxvZbMsJy7jVv3vd2J4Ve9nUdnqHP39rAGTc24ZcDG5JRxZhJR7KGDonrpFwIGbRdSr/
bATGF0V26q63sctDlaMDrdoWf2LWretq1Ih+JlIazQFh4T9O4Xi9t5AtCFWdK29nG3bxUqr21Bj1
Ju06vE1+2u461VrPqIi3cVynb0U1XrGYMfBuRnQeS8UxuayXiHX38zAFR2y0QKOCeBcMv5Iq3F/i
bVAl5ErF3/KQ8EDaVno9RGn05k2EpOQXX/nlExlu9ZmQdfhNYgMU232xe1m8dBP5JYBlyRsqgaNR
g8UZuRTpNH3PLHhoVDebMp1ibtmM28Dy1pXpBO+o7m/IJO2b2N6PsmZl6rOF6DNOGveAp7A/CYdR
k8nRYdeYZvJExyQrhnE/2nDO0F6XL5VhQril+Yq4I9qASZz2vt21xyCwnZ3jZzun0flZQOI/i6n7
zFQ9bTMNNctFTrOODSWOdlM667qRNFkrF5FkXk8QptM42cCI+RKQTLO5L3CNqlHnsnxK4QYntzI8
cLdsVpHOVy2nwAfHrfxD5wMITBP6Cw1lIbaFpr/kqO8e+xI/mZf6zkknTNR7XU2/L5z3b16VIK7t
mH1OWZwEgy7GUDxySk8mAucf8waL0yxc+xJjb4ji6GpY3onWEOHTHaddfMrZuZMqO3Ms/81ue8xQ
Fg4SxFEBKhYWeI3Ufifrz7apqfXgqp1LTnS01pZv33rFQqbxzJtgjkR7yi7AFeX2Ls8QnFaiZENJ
7/o14bfHHEKz18TDHmHyQQHHPpc1nUWCrdyBY+H94sBYdqMAMWYF/tbry2bDSa9e8R90J3we5LaX
yIMclTwP3mgcnS6lz6cz9/clzbIwhXRdRpyLt+RrswgwMBfxpSVYqWfo9JIbqKMJ/iCxJTW/D0Q2
saq6AwFoXIywpHpgeQXYS6kRMo968EBNXowBBzNyy2xFH/yjM9N5yy8SnZuprVaegUyxwVZ+Usvl
/mqQQ7pOUIzy1w0JplyokFgO4zNwUQiLLV9gHJZdDUGePNG+CFrM5GwHPKMYf5Mr6dWZbnlYK6J+
62zSl9JLruJrTnD0124WIDcGOdLieI3wL966IRJP1E0CVyZ0mSnxvkx2FUOOsZJrNrjkp+IPVKIm
uqWY1ZnuqQeisLqknMquArDglWPpsW1Qjzj2eC7dFnfWQKpTF3sbd/LFTQapuSXr57OPy+GHRYV6
IFrjV9yHOyvI5dZo49ey0+YNFsjNKBy1MixY/DUu+rOjOC9SwR7ykm+ONT3YNuRPFhHnrVoYZAnV
2tpH7icCLCqoymX9htL2UiFVo8k12F/yDKaOy66Ex1rjBViOG6bKvfNs+JBsckDyCN1JuEr97YjN
9WloTCIdx5p5nTafeiOZdtyJZDoHhXHVNtL7rDszTaLDVUHwy+WIBKri+9f8KBZJPx5R1z7kTq+v
sdSRAh4f6xjcTsR7iuCjZntWAuwZ7Kh6Y4kpIhJ0+OmMtn+yRw9UEiqtRweY4cVaLp5fBZuMnQnj
Ho4uyFwHDjwUZJaajgo/uk5Tj9YeF4wTw0778c+6MupHaCzNuiAzfHpga/cqnph4Ivj2fnab8/4C
GcrczVYpjEOOWzkL5/CYW196xHEMPhManGP1noeqOt4vhiv9hcAAcBpX5jw6zel+CUNo2nHT8Ifs
SSm3RX/K8rIlc7hC/oicHGc4fXlrvhhjJzaJiaEsnp2lhWnNm9HAS9EnFVMRM/KhJ9nGxo8pIgOU
Y8QcV+G0iqoyAxyHv1sn3VfdyWIbSqs4LQf+B7MX8UZClr0hjy82GSOuBx9mBZYwFNkoqaZ6bTZj
ehVj8HMMTXHoW1BcuY0Ir/en4Llt/H2jZgXnOtWHkCTsXvnPnZ6iJ5pmA52f3OVIGCffAvv78tfO
siJ4l6L/8HimVn6EhDpos8F8KCxnV6qQcsK0lzDHH9bgWW8TmFbo3regbjUm/yZ5VBHV+90bltd4
LGnmBxtVNeYjGzdH0JR0oSTNh+39L0V+4tfl8LczA11tYsVA0FKoIMOBNjeYExwYuashl4Fa08b0
OgmrotYW8Yvb2Ce/C+d9P9YXJwEqxCkv3ufF9M3XffbRdwcc8MEGwKWzpQICM66+hHldnGvnXIWt
cXa0lNu411+UZdqHcrmkfWNuwMu9GrMTHo0JuGyZ4j2lRCYtyjTOSQwJUtBBPpv2s8ZqRJjrVJ+S
oKpPpUXYgCDzscMTdSSBB4eJPQzYZVz3mHPEjxu2FbRZGHPKS2a42S3MGh4Jw0MtunwITsK/JPIL
xdhwCqNqPBGlweiKris8knILgjJ7S/I4etJYeNJz3DWEmCZ6OddpfAOcaElEyurXLgnGZ6vpQL/Z
R1x4xj5JJnkiKJaubYzXKRKdd0mWi8FBoJYz1N+m3kx4aPf3akkPkl9GNw21nqo2NHTjtVWlwKga
+STTYDyOczQeA6PatwQQX610wS/BaC21l7OVcomgGJ5qjYq8wTOzuf9SI9xSfED9j0zK72ZGHIJl
xtPJRVzKrwBJtekrG9/G2DzOM2m5eVEcyLVugJTUIe1VMu3caASQmL90NHgxTmTtJrTgyWIOkriu
61+dLkqvtY+WbU7F21hE0c2Fz7Gt8HOAEBUtw1GWJdou/RnsTH92S02WnnmqQ7ID4thYt3XTXrMY
023SjP6W+sPa0HQLNgPIuXcD5kTrRgfGl/o3O0++Z17hPUOJXmMSLKgGPfsd4ArPi9hzZtHPkN5p
8pncy+xY+Prr9Nnn6A9eLpFMGTjfpSasrNa2v89FYL2JoQwfCbvm1p4sl8RC+eknRX1uoQuUhEqM
2MhrySywzYBhXQOzlVs8cbBxXeeHX+vyJGS8wdscbgnii78y2H7JDObKHpbKANLuGsnktPgX8FC6
HSSnASE+nr51HXCjtW5q3urlkvvTIS/6L1WHN4GbuHqZHTNc8wQPj1WZ2tvJrW81xebxfikhJ9Bb
szwSjebmlChUrAOdxTUA/BpgOGOqNrXr432w8vtl3A5FWPy+2d23vXIxggzi0JWqP5aqyU66HJgB
9mI3hsanAaZmMxYDhJdiIRAvPQ7tgKSDcuqTb49JSw95CfIB2Ysj9TYyyzc2c/87qs5InQKaLdsI
/axT9cZXx58589toOwOP+lpV7ruZaSytXvY0eU14lDL/eR8xO/0Opx4pc9zijxIR9ZGurgWvbSAf
rWr8lyoI+tNoq/7kOnCAHIuK1cBjciHkfSW9hD9jn/U7ltyOE3gYfS2iMT5ANo2fnRAw6DRDb3a7
NLq6OL8IQM6N1UA3BaSHms+TYe8Cp5bn+yUfnE2S+ITCkUd/BgzYPTvQfUgijMdVo1gnDKjQl6Ln
HYoL4olNRWgDmknuiSB4SsMAzUQ3bHlqgidZLN7PDi5L6TvRuV2Ob36Y/0wrvN6Ri9z+/obG+Vhc
aXZCsprnQ51y2Gwqj9O9n5tgdlF6oItmLmbFDqBJqDvIS1sxkyhPaW1S+h5b1sgjMcbrfLnvCjUA
Kk0iViYrHZbRIyP6Jui+uFMhNjJiaQFhPh5DIkDJ5wIauaSiN84xRnN94h0bTvdXclkkswQex6hA
loql+TKMjTwE/UwT0Y2hFRp9AzkJAmk+1Yy/lg8txMZRUFbk5FL6CtQNKL4H2jQhydAr7IfyFJmU
JQ5hk7+/ihOv3tewpBJIHQxnlnN67sjozFv3gRGLnNsmyPe9AS9VO6ARstrYMd+FTT06tFGxRbYn
K4VYGABTPpP08kO0tELp/8gXw6yukTFkH3YFEbFlq9DaEyQRNfmuC/vkoEqZn0ujOzaT/Rwb/ik2
GlDA9IA5iFE2NBO9qSSDUWK66sVsQiLmS/maEs9BRcXJgw3cW1Kso2ePyWCLi8UieENleffSOOiX
R6f3tjDj2xdB8m+wCPfnyv0crU3QTvT5nQBnTIbFKeXRwi7OSLf0FuN5XqL3jSr68kAe93k8klQe
u2eI1s46J2vwgZ5scnatPWc+ATEdjfD9VezZvDKrn61ll/APQ/c4L5dkGTk1A7TWuCq2idL2Qaee
fQjjeTro5yroDBtIawpjPaLXY8GJgRyGpmTraF9QzDTOLY1p78+SlorpV0AjTY4WQOiNXe9wJpSj
h+k7TuQTZ+RpV8sQJ8AyXqoG90ced+72/pFPz7WNUx/FHPToJM/KnbSm+eaV80n6dbrPAqdgEMcF
51u8cK6/slu3ZwAP7blrgdxIRS9z8tVauJP72mWwK1LYKmt25/SsGlecaHe/ANNn1Rh4p3SXfbPm
nZdRzFQZPqu8yN8jF/tVbnPyjwX5jmhNLvdPcSB/RUfheugDQtD+i9Kj8EvjVCJz9722OcRJGJ4c
R6U7ETnPNq0rhtcqWtR7XFzsdTSWyYtkoWjbLeScm2f0aqd2UaoVUeX4D+6vuri5qnhOdsz/wOLk
AD3vr/IZJixMzU9tEKzSQ69lFq0v98WHPnT7EMcaH7SVy7PRjJLtGGjN8pFJLwLwCxybfFnuO/x9
cIsado8qwr7WMJs+itSCXdgtL50MQUq9rPfT0j7L7yf55eIpGR4Ls0euGL6PMN42KN6HGOvnyM5t
vlntHB3NhpRiSw/NFgdqvSp8lT32yQD2p+8KnMRkQD+EbuHtrYnJhdcFx3K5uDNMsCxJP7EzLcOr
xDnaoWMfR5x29NnsfWy0/IB+Axoi73p8611E53I5uBugxlahYrBxH5PeLyGmj1M2fU4Nnbv7unG/
KDn2+6xvXmLZc9Yrpyet2/zdpJcyDfVhSrtmI4FoYoOT8rIop7oyg4W6/PYy8BTealg1s2cG+NpL
E8Fl3Bh07nHCCc/zyZoa26urFHEVUaTNTYIpm7CgSP7ePby3EFkx/XawjmzwUPBZJ6OHJOCQEOoU
35FSx/uF0x5ruMKPHQ8ZboWoPv55aQfdQ90aQBwyBSOBany+X+zAIGsUS6bpj+aTa6yHyRmeiFwG
i80Y+VGOUn2WIVr+OjFXba7sDUTF6dV3J3IoVP4cAPkKoLc6sTeWq95Ph3VodMSUlp1/sJvMP/jS
sDeFVl8F/+IlcHT6+6XRxbY3jQ/RxB+OETbfOxBdDED1W+lC/7GslNm/BSBAW4GHfgKAeqcm56kG
6EzQ42A8DWxnkYeYY+5d8c0t0EoQcxefcuB/AveyCQUMeAKSEPewRF+VDyQtrFVPptN07xAuF2SD
1YnMITyO7p4VUjC1RjTR5c1yoDGHB37dYp0I5CIAXtTrFDrtwUFonizRDYtoLJ+Vdbi/ul/GGmSz
QXESykOiWWkis00vjcVsUA5Th9KOmfc8kZkej+MzQTQhpiOmuMrHzVyNTDtkDdUpN51kq6vGRnsy
/dH8BX6Gz6YI4GCVosQxl+//3Fxq5Je7fJyPydv9oBTlpXerSRJ2o0Yd+94Fe7SMiJziRxlA9jMQ
7m+jaYwZMnXRgU2qOTpxv6cXEl4G/wG4KgjKMWjEBaadvGaNkcLXxThaqgXpUHjl9j5gqtyq2PmA
Fmgo18bV5GQBojB+wenKODQuGYqVTbirjf/F1Xktt61sW/SLUIUcXsUcRYqSHF5QtmUjh0ZufP0d
DflsV92XLlLnbFsmAXSvteYcs2m3c0rQgpQNMQU/OycPj0HOwL+kHwdgZ7BOFsaqE+hgmFsoxuQg
k9syGq7r8BCVP6woLB+FO9Nfdx6en2Ph1FV31+z9D0fM/hW0Rg+OHpG1GSAh6/Xg3rcYSFK4AU9u
y6lpsi4DGJNTM0WcP5AKgtnkWL7+nPK56cNwh/ZIz5hCIGzwmOKO2sikF8epsdIjUfWtL2Mwd2C6
EBZFjCzhCaBpQEOyqJyyDOCO39U1eTyc15bFCujhc1qiAz4jxo5N2fEQDenWyvCRFHqWrMORAAA3
htaGEd07DGb3c0j94mYPamwdaMlRY+LpaOTWsYeKQwF3+t4U4U+37WhxjMyiqj5g96eerIVqOjHJ
/pEOgi5X6T73Hf+1qfoQWR+5F9/48u/K4YOXR50IOF2hdYuvdB04kU6nWMe6aORkwvRFQIPe5cLI
meftUM6ACgprTEJhwUbompvyY5kc2iHYUXo+fNhgGU+l4gNncdUepolJeodJ6NC4oODtroVNIega
kwJBOh1dng2V9viq1/ghZxAWXc1HMQGIfrSy+ikhmJKZQV51nGnV52kAmk+4Nxi64D+vvjUjqUOO
VjNajr32bOXAaMn1m56neLqi78vuht3/mpKsxxGZZvegF7SnSsPYZCRu8sf7L5PVkSdfI1YyEfZk
UgeCj8LtOTA97VroSX6a0LO1XbDJOJASezJBp7IL/Y9hINqsRQmCxrLN6FAGw++xN79Y2HNPvWrk
O7lAmuQyAachddTpwB+XV0h3ckLwtGAVmIdQaXaWJeIcdEoTRHpRkN9bvfbJbkIxRatjM8/ZeLI5
1q8bjYSUyOnGU9V7w2nwqN/sISWQTzPry+xH4mKoxetL/O5leRBZNAGUNccTwur3gLgdF+75mGxC
tdMui9s0EG41TmUb5OHhrvKb5qYP5Pgkdi1WkWm/dHYoj0Vc9vtPzZ5AG34MaTaSBz1uh252r7iE
40fbYxjVMVbuukbHGQyRbmPkVbsX2cBNpxIyyHeAWja6VBChk1HOZMQcC5rOb00eD6eZR9/TTJbx
gIiBtDqO0MtVW+cqhFm6hHNkXBdzj9J7FYGTrGgxHMnmOzhOSLbWSFXTiXH1qQblHN/ir2TegngL
MHY9n1xVPTQhuPtAcI/QgdnJrrCYAOeATgG0Nkqk4Ro604mqEQQFyApFrwbk2NSQfgFDzIWGMbWz
2vfyHZQICQuGvLfGxFSrzpJPedgMg2mXSugLvUkdlnQdOJZwkDckT8Y2EijlzIZEgVr2nCZj+mKe
hYFxYJQUe4ZPqCOzcL0xJbi+FO0dPnswMUK3zp05aFBmgD75WdYczZpCaeOHKIW7YiT4QV1o6czk
uA01grlNHrGmOiQB4DMZ/MQvvef0697x+gdayPqln29aJd2jVEKeNKJx20a+fyGQNHu2EEUpn7AM
pvobySzaGcHysQ+b+lGaxbwGoUQaSdl3L6HhHQITU3XX2PHFzWx910CSO5BqOF8lVyFO2l9Bbwc3
2zbd3cAR4aADOdhCJeG3NNCxdH1KTn3v9wi+AaF2BAPoQIN5jiXdywhAHIlNvkekakO5KrtHPbSo
iCwz37RzYyBtot1rNvpzWTlY5quxV6pKckqX4XkhmFQ4ofboiUl5zquYx5zJ7rmMIL2OoC32JutT
Fxj0r6Mcja+hTfvC5Onod/DAQy34wqyuuxWphi0Xpe1jzMMKlxhknSb6CNkTV42r67e5sEdobObB
jHXzLWrI2/F04z6KoX9hHrlzkIP3nT6+xrO/c83G2PdD59PNCt1b0xfF2pk4h9WlPW9mVaTgcN7a
FMOf/xJKcHF11N2GKvLuEC96CTQ8zZaAitp3puAS7svfjtl9KJDRMh5pE4DaLeKLHsdSHY1oU2Tx
91XbknM7MdvZjbn1AWGpZCcKjedlyVz+5KIkpUro8ccsK+M1qVG610anvukCqEzrPFzThtk31f4b
zuZmrRNE0nTC3CMwb78YYmL3mtu3ruIh5M3OVbPqkyaqFplb773kHZ1pMU3rDOj4moLKfEvQl666
vv0uXb3YMxyq33QjeCGjfP45Btqt0v2PqZA8edQv2lg9f4hRnXUix3bZzDUb8cW80BjdWwF9R5Sg
Kng3ExsXBPNlyJpnW0k4ex1NqIjMVa0xk5mL0VwvQjWkSyVjBxJr5Gi+gZmMt5lu91fP6faTRA2Y
KikvBKQHMlHAZROK9ooeAxVsmXOe3lvwIzZtPsjvGjMejPUJumj2/7op0OtoaNdJbLu5E2IfWXRf
rNopD0YQD2thpeCGNBLtqYe1TT2ZAUTQzN2I3PHW2jh6d1MH4TqkYqv7qPUAt14ARowvHTO0I5yg
bGX125nb5laqv6waNhRY3pbHRXecuhRtahTH6FQmca/N+mOgOd2AO3lYHhy2MRRMN0yrOOFB4NCC
JO0g6MQeQE9/M1D2rshoCOG70bGi21Cc8k77USe2ewwLyodgLMtXrSj+mK018pyy42PJiWflalhp
ksG1j+7YBu/0CN5zOwufcW1oAH5Y0nb44oXMjaVRVo+QEgSuK9LdRCfZbpBx/DoZIrlrfgiBxiNX
ODD2U84HDygOxH494j/OPD3aeGbP5kpAj3iqfBM51FITcFUiaO9zuhKxMX6NS5wOCK77myNaZkIC
7p/su4duddpueVY6JBEdfC2Gyo8aQCdbeSViJ/9uhQlumSzVtiCX2aARS7/Ah7vTKqkfrdZv/42e
A07RT6UC0zgIDz9vw8p03J0ukdghoiM41ne+SKRrwGiq2D+XRA/uSID9KFXeXBni5x6zPN1ypx6S
fmxB3DHprGrtGUQJpnAldIvj/ou6efYAVBIO+/JPSdbAs2g0iI+VkUOSzq3t8rOaASHCDfNi1r77
XNuwtFEXME7Ig1dAOZJDbVW8MQCaV6Obe99S8e6Lu+xvbErzj9gCg68ndX2uAdMbUvseABpCa1WY
72iRQc3M+TEf9OwUpdqzD3pub6bwaHW1DHFb7GViPfjLYJLKzO/XWUHtR+JwsaO1xhNdPdDczPN2
PXvvapo854b9RZkgreOyOMpkJRxJLHHTnEu6Khy0WZh0apc8zt4Dtvlqgqieqk9mKgAbIj2CjpOj
EQ/UogfTMUD3dLTos28jU3dA58T6tYqt7LWIqmJrMRIgCIoLYpzndkWWsHMbiFVjcKQfMYg5t2WB
m34pc73fu83ZAMfcQSOhYdoBQu+tAkB51icn6Drmrk/M+BRA7QevHZOvwWOA47FyfvXFtGuzpDks
TZ209ABUxj0QhrxxcdNN4gA572wrJWnHCF6Esj146igplqFYJsq9zR+R54EJXIFleaWNOjbonG5a
WuycRm/Itgx0eV4Wds1oNeXIZZaylYHJ3yrWmuiPR35HJd76NHTJzfFhTJVETgRP+hyhowrtu0WL
Zbf0qeaBSTBt4IcMOvPQ4qQ49zI5wP93n2MDSJDg2MWJ+qKk4FBHrV/wr0iIUEumON/Lq0K9KoVH
X9QaNp6Gwo/ox43do5jKM3Pb10VAqghbV2dYSNhm/xFk3Cwd06MBJcfdG1K5a8AFY7DB3iYi58z/
mD4v0yaaXTbnK/2b7UoGOZV2HEAcnhdG0bIsb/XqVzvK9lRjOwJ7VTXDGTrqXZ8oz2mbf7gAw8im
9saT0cfT3hvqPSyYmWuBAkq2ZotVS72vjQcSg/ZY+7oCd0dQ2EJMD3FVAsFAbJKc3aks1MCDLcQj
WiyZqmxbRoFB6lbnnQa1oHLyTqlFCVrMY7OtLaEdLXN+DtLMfA5RfD5HNI9hHiNInCPIlnkgqE7U
ZEwHvXW13H1n+ZIxe2si0HgGMSKvcfI0idJ+n9MuYKhsdnvHGd5xoTp7HP7OXbPp8sC7dAjH6Oou
+1p4OjEMbfUjbwAb2l5UfyGWi9+z9u1zaeNRScYIaTOZPzu7ZTi8zCGWOU9rN3fqT2vnkk5GzsFI
cieToGOL5qZDfhD2TC4hhyaCsaYa5+tqWbr/EKy9nZwSnJu4BkEd/l2aIUREJ/MEo4ROUaNGDaOD
ujaElaPemA80IRqMaSWMA8T+FWhNCCNOqRA6gtY2dh3lq76csGIXzJY5oR2XpUIUeOzNcodSmqli
V27yaGQIY+vnZZnsXj93SgpqTjRzrOYiOr+82oYBoNVNfaSZvM1rm+DpEWFoYHVwMe3IwfPF5RoM
MC38lD7xf23R5RWWEeQRnZ1u/t+t26PaXDGjRUWtZhiL6mhZUpn9iaCDILbOs5eACdnetLjB5pEQ
QXK/f4w5SgGayg/0V+8RUJ9zQthrnTXui9YSv1tDyH5yRCdp/+pUSWZgQfThAPjvPBin856qnZwH
tRXlFl7YMKlneJ72T5BbyXURFpia+xPn/YX0z+zYl5Dlm4D0kFFZJPyeqdZyLh2owp4skJYHB7ba
mnTOYtMVTrybiMEldyyw9lnoWcijunxluQSJRGAPL7ofUihNjr62G3M+0BK501PqrlrvpltECNEK
xKV3JR6apDcfJx7GeqP/yOkdE3rSvWhpRcCKD3W+4AO8tVMfnGX4p7J1ZIiaF7+ZkTNxj9DhZwde
NpykxoyE3iNax571Nuu9+XN5kSX6Oi/DkkNWyofGrHVcTwMsLFMzK6q8KFxPAGdgAk9nWs7uxIzO
JvVGnSptRpK6hflfy1wAxBC08e545Je78si0ONt0krSDiZweBD4y+1SEYK2N17IFAzv7hf/SFd6G
Nmy1l55M1m5WR7vP0h0GT/e0NPrLcCYyGNUXCqN+PKdKNrAseCHpZk9yazFNMUp3OBTALOHRcbzF
1Kx0OQHFb84OpZE9EWdo6LBRUVOqvyafhM60KNUuRqmNrxY0M1Dri+trsVbZHUbJmlZwhyl95Tsa
w8i2sLzTPU3n7LDcOMs9UzbMrt0maSF61tGJRI0IzT0Lue3RKcoFoW0zGvhgBDOuF16yn0Wg499K
64sBjXdvWLE8VtWvRcA48XBODT6xIZDfMxoFK4mu/CmwKzj4sRugAWGZiDZe23UWrKupbLeVP1SU
r9K/jiSWvfpT9nY5iMBJX5alSSK0xl5GXd4MYMuZOdPTJgTDgj1MWAaDPbVAiSTR1QuudUiloWg0
5WnU9eEq/1tyIz/hgV6DpP6FvqKgbOT3eQ4Jvlj5PqnANoOlZ7sqtGMw0L3I6KSeM9pIB8w5+5j4
1VWKEgOtEV2qZTHjOlz1hmLkkt0GYymlBRjr060XRnAh8O2D/rW7bx0R3vHhaffKtvd3IWrUmfhh
LmPvkG8T2cWhQIN2WPrRyTk0gvBiioDL0s8QvWOieZoSG7rb3Po0agXGt9A2d6Q+TkpGT/97aV6o
gUUmfLmPdFFuHYwizLbiMjiCYM85MqEFoPmdGDz+etHy6euBsfEwAH+2HzAaUMXw77aVYH1ZdHqU
0wcHNf3REPG9QQZpX2U9kHABF8Mffe/Mz/VL09Ef08o35ag+hD2xtvYUn4lC/ruE6m1CJYS9MBmQ
EBM+CtNq3I/lDF02ttRjwPllRc6tJov7KSAM97XWqquwxvrF89LgaUS+gHzX8hnmuQTp0pXTXBUW
TjUEbEN1/TQ7ZluOrX2tWz9GoTl3H+H5JQtSiMq8gy2FgsKI/pRGA2EpV+l5Tme9iazgrRdYO8/C
LsPooVD94UVc2YHobuJ+K5Fl8iHK6edUXyV/RQ2SP4j9B+Me4+D1PCuiKt7aBI2TAzSynelwsBkO
vZZ6eCxT23te3gnRKq9Mg3nOhW6rvkvyzapbNw90u6FtWyUuhSmpWm/VpFFyxE+MhEqdXce5lcSF
AX1DPr4Lm4p84VbKpwm/69avUQ1bYyzJEiRmziaR6xyqn0nS4LbLCWM5c1RJw6gQvXmUOtPJZ5/Z
517A00byGJ4bjUh4Ui2fZpLJiQEOaKuP5PgWfuJt8PUwP6GTQeiMHd6pAjC2yu55MkZrZVSWj71r
SD78CAOnug+KIdk7uZvxJ9Yk0ET4T6gZkif1SvYxenwjch6aU72Aaw+/Wagv+Ki7JwNX5m1ZaMsq
pHb01vvJvlma+1oAWcC3MYrazTVVTQ/xBwJ+sV/UZZ32vTA77QVFSfzUNmHxsALza+khoZoGjAHE
fVEcB+W4mf2ZyWCtAVitBsJidV9ER9pn8WVG3LSJq99z2runqrOil7EiCgcEZvOjrbz7kGfvDmT6
fSbn6aWknKVIUtukkgKZltlsx5pTbs4161D336mlnb2hJc+dU5b7OA2DtVNb8qtODFEFUbev3W8D
3setmw/GPrWKo90a8x1b8y876soDlcx80no9u+nKhVcUriT1Wctuy888PztNHDr2VRkw9ogdC9Zq
i/Zfi3T4rZLAnroJHznRu+cq8X7rc8c8lDYhWMqQqVJOmqtDRW42wr2YzFsu3TQRMtWZ09YTbX2m
9q7P80yeGfhQCK8x04IKxBsVftNeCv+RCbwXvVILJxa9rFpanK6JUXdCIpP/meeESUJEVbG1brh+
xWEW8hLambzFpckxZOCyRPKaHYVn+qipZ21vZgazv/+G7n4MxKIzhnEVGC2+90Sel0et4YaAg2fj
jOicMJG2azbLzzPIsyB/L31mKSMqbJ1Qcj7geAzZNJEa/o08PCHLzrG1E5i3fH9Ggf/QcZimqaFk
mcF98Hv5Gz3v5VMQkbdqilACL6D7CuvdpZGRVbT8K4YKmYucGy+UsWlpbgPm5imSfUq0eaXbAAkC
L0fLpkrDpUgs9PGFGbZB4nNwY/xY7dyhCggeHCWBPAvCwJdNvV1GA4kaKMStQpRohbLWk78ScwXj
EWu73UR7cQ/ZBaUrhdB2TsghKlw2XvLB0F1acFpt2Uzr5W0/EBszKvR5nHYSb10icYbmjHABqJQp
bdeOaRv8U5KxVqZgshSLvNgVcYOtzx/8M+WPe+5XpmfS/1bL4nWoOqY8s5neo4L/I31gmm1WgvQl
x3SOubd7NTQxXKBUGluvA1wNKkaQAaVl+a6su/eip/MSaGh+mhmHwTDqDgdWHk/l6GQVH0gVr7XU
tA84a4CO0iN7aoO3qCVsOwGVSyCGm7/BOOZ8T6rQiecCU+UgTNeDn8mTnfTy5MXduLIsYDZSaWNi
pZLJw8Q+Nm3+LchCHRA3NV4Y5oisKhtQur8b0TlMk1E+kqEuH2jGtZVZ5JzVOtN8yIyAPj/Vkw0p
0r+1frBfBh0W4ZTQHZUYXl4kqKk7YL/EAKoeD+GxsrpkFwX9B+YoN9kZbC2ixvUk9E6cU/IrDINL
YqFYLkvh3nNgO0dfN1EvYwsi2ssjwqBTZ7S877WjWZTPztJBL/uCtIG8JLVG6u9NGtxQtuSHigvq
7tnB7wYd81ZX+B6fm+xQhoSTRkA/sa4hPlSzUs+gpkcnp8mkvZrLloJQAEEWaOC0znEtzHjBV5oG
Ipe0FQtzwVZoef5etCFClU7eC555t2gaDhPQ7N5namsRTnNbFpvYnaPANVebnKrJfcAIhaL2lgQ0
Q11T/ODBlR7LNnzTbFzEUkkSqVxZPPPQDbk8jaF8Q7M87IIUTnEYav2J4zb5bymujsWrMygxYRGm
v9y4f5ASifKu9M4Ox+uVadXXWp0tETbx4K41e4vC9hfgVIZknWhO5A+scLvZXxl4o2scJuJi8JuN
rRGeYsGe57VttTNm5I9V7CI8x/J0MOFpXBo8Op3oXW/tYwE1TTJAQGog5y8gNgHw6MtTP4KUnDr5
J6zIwtvYSRGu2PApv+ckBQxhGzsX1N8xUTowckPRpNktYYQuUp9Gx9VQq4X4GioomtAQPloLfZwy
PWAjzhlMUdB0sWMfHVEx6jX0AcFxQMazYBJIq9s5UmdZpPxm8ZOxFE1e6iD7838j5zWPOYIG4t94
ZVAgH+SCRJrcl4H4iy3DTn3dNcSVMvPV6baguJ8D945p/LfRYGEVoJgPlRtC6O2AJNWoApzWupkg
QogIZIy9SHyWhdmoWDkpOVG02kjTlPO5TerBRPCn+SsPlscaG6B56bbFTPiE5fxcbNScWLPLgDfv
aGr2jUoHHStKP67nNgLVmlLvWH2+p9Lbw3X37uEonQNd5IZTxnaohbVta/ct6HGIWSSbuSin9OJE
BO6pIf65dX6ahgpSigrihUDHvenkSe+YpzIIKVg+X5FOZgnrrKsBrlRLEADPT5GEriB/1O7Gyqdd
TdLNXrkIOSaj4CFCADNCgj4D1UjF40Qb/Hf6BHujY+QEFsW409zLNq7r/GHKKohFYHgX2GP2LHzn
4NfRTWhjfy3UZq7HOPDsRucOLYINUzgef73f7ryGzvlnK92qm+lAg7SAgTXtvLyy3wC319VTUTvp
Weurr57njS9wIseXNnWOyQzXJXLBqXvJ8zDONt4X5pAFldX53xK7PW7YBph26BU2+dP/W3IUU08i
Qo4D7bW4LMuAaf8cJ2J6Bpr2Go1ahDMwte62zyWh4cNrJ2RpjepFDjTDj2igblOMQDwwde0F5SBd
kJBZHS6US7d0e1SPp1WL1uYfGqL2A/qj8qVxB+bQnjttIlxYJ4ujORN3Wx56NOLLL1+HWc8wmSWd
JTTawvgdzwHmJAa1p2qKHeB6WOIM7BtnMlJ0mhY48l+6IUOY3xYlVz1WtQBT1WYUbcOo2mvvfWed
sw6u+eS6AQBjdfTWJ84indBX7FnzaaGCxDHjKJnHR8Ze7N5qC3dKnD+V6XKzJJ12qArLXVfMSilH
eYvjuDvORu/x4GgdkNHJ/LxQAQx7eMGAo41pe0kt+92Vs3H8t3StbxwLaOkl0bwXDfk/mgdjfINl
F23SYXjHXS9R8OhfkeKOCN79/JyABbg2RjswG61/MwryT6ioGmZ5frgdGP59kxSLetB7R/yWkI7r
hv5spgJs0fS+Gd9DZWFeFreXig1braY4mWEmwpDbIct/0nOb7tswiHchynOM8m6bJxVTdptAUBdR
+2OkRuWQksqv9CCfzBnuUN6hhHfaIPOftLROrmMdr+iE7uLEc08ZtB0aqTmCGfWK2eET48zQ43Fq
aLtMmWlzrdaORjHB+iULr1gZKXOZRTVoVAGztIxA0YvtrovEb1EKcg7o45joZ7B0dYRhSTf8m2MF
IwfOCgMil3fL4WmW64DpL2YcJ776alleGdVr20aYCYLgwvOTokE63a3i99hzWIStU8Kr6M0B0Ro9
1uVdmZnmhRkSrqaY/LDFp6wW3PiomDjYr0QWfow4wl6VLewV4pEboRwi2MM6WlpXvg6dBHnaO+95
0txE3XNnl9VVukmE9Yt4+kQ36mdztzSdo6RvrlV5E6pCoRN1YAKS7V1L0NUqR6yPFTPNRWrpLbCe
jPaEzVimYRb0RM5uf8fcnaxp+YD1cxF4ZkNa76mDrr5yHy/LlIlHNkC1MSt93HjC7tFWjmjk+BIk
zruZCGTgSF+CFiWtn8za5e+gzI2bmCcV+Qp0v5t7G48gcixCAmUXvFWaXb3oNlkSIiEqT8PuCcRW
cezDaD+0XIdNhMbfaUtx7BREJjRtWiKlI/dFWv5w07D4YTcHOdZEtpip80TBl7AhecG+cW28zLTs
EV/xTe8bW15zqTn7vreuVdZ6BD3jXcVjwSPbLUS+B8NP+htcwuCJSeXPQeKW5uyApEx1dtLeBBfF
nIwbHsWXCrVFboCEXWped8gNzrpqdiYM2I1k8t18Uf/6LGmZxAyH2TBviyB6sJMSPFFfXLpmMsnQ
JdAk1RyCwrKofPbVUum6dWmLj7lDf1pWBVq9Gus7yKXi3ngG4QY7R40Uipj09KzEv0MdKq9MAqfr
1LQRxxJ8xYgX2IfgcMVr4eFk99uJ7oPMvpRTRHZalsSSjkpjr+titlB9JKdZVXwpTxkt86fDmIm/
3W8nMuyTDD4MVQdYavGV8XkKhGKA1NGm00aw8CNPgvP/1A3jt1pDiPtP5LDoGz4bpa2L7rqrZDth
BArFRYP6ggt1foX6xT3QOfZJU1vPsjCi6mh5UN9u/KSjTUxr/gwpsjgn2vxW9EO/s2o4FpXDwObZ
7Ig7RqDUPnpidk48psG6moZ2cqb6FbDRXznnYm2YVZgT1EmkXLYRJa9zQneSyGMoBROh23zBORiF
a6FUmd3MYXZIgY0D+OJo1cXGz74rv/+Z3flcKKDSspB4G5y94BSF7JL/lqY157VLbQTQfVikIfFI
IeXHeDMKZLTnxi7BPfiB8aAxgOqGK7pwIRpNLhoZ7CLG1ByToXzp1RRuWbhO83PbpFeOKe7NUQNS
LXaz22RvrTyeeGLawTYHJHotZRMaNKs9drlcHJbh8GRr7xbnRJhixnPPaf06IGT3F5Wzl5Y0raPq
49M/gMHcOERU77ZCgjWanZ1crSRsNIjzdzfi9BErU2qlafbZTV3krJ67pTvNaRdt9Vpn/Izhuxq/
jCUk8aXO5fvpd1x0t8QktC6Q1YTRfXoTIFi29jjksHlhkqBTSfAuKSouJs/qacj9TTS5/h5Q3F/f
zEhH4QCISoVnZyjdAfFETTJiQOXYj0mMNnHeRA+q6YP0bXR11oTRfBjkpRDaR5Sl5dFwoVrUnLzc
qESDEFv1ETDgYA94jUFJBXFBoOvA7BA1OmcjY4xu2a7zDGhwOb1nJGgIJyfsqkPQwmqE/tYzQX04
ztRBO4wudiI2GOVSUs6hbfILjM8kW4BK1PB/LD+b0MF8yvloBKH1/49fsWjRUdBA+1c+S67+5mmp
2TI62ldKg/bazJec/u5Rs3IOolk1fDNap4fFw7RU4H0/jagApsF4zgzYQzH2yGvYZMT8FIm49LP7
XNlB9squT09zJhg2Sznmz0FdXHurIY4hbaOtlkJtIKGv6IjJIVShEaZ4DMX8YetEP9FNQmqnhpP+
lFxxLur3nupsUxbEis0ernfTIZYqCybtbNQYRBdZo1WnHGxJefdri+8sGUifjPKtmaDJJKaE+QL6
bc4lBeSfMfgyQuHc9JSlT//KP7BFWHdSDGpDgHGuZoNf5WjJqDqADgXKEQYhZSuIUl/PejeQ3FRa
a55RKvR2gri41EJiwLRW+Gm0yRTg0CYzo4lxt1n0BVe9ScpHpPx6y5LXQXN29fAX7ClrJ7okJf9b
GVbJfprnCLClA6QowPh/X5Y8dQ4piV6ndZEBE+NRNVw8QnZQOCOCZup4opb0TxVHs01q4r1MJ6R/
YmzR/6lXy0KGH2MzizRtQ4npLbUEXCf7LCO/dkMY9Q57OXuugwj98PnDwSIySM0ul2NQQlbEaVDt
KjVVl0aMRwwS0+crBj7xRuPrdz2sPqn6j5b/clnmoCXfJfXy+d0vGWUv/wy9JeJscMLzgojDgRU9
+SgP9svOlfs5ANsxxBiaTSlfigUKNhyvy2LXg35AQfCSBGWzkmTaMH4bo/Oy6BPN70ElYqtJHXqR
6OSqMZWtlsZv+mNm7iM1NA6iVj/6HsiiJw/pyJr+Ef63IZpPU+d4zLQbubaYsvKLDBLVBFpNt/ZT
sAwNDzaefLiPADNhoKERd0iFtw7kFJ88tYAmw7nfaq0HdzF5tTrolWbfIsZ21EuUPIYaKJsrF33b
Kld1ORJsE2IZg2dSDR+JqxMbY1doGP77H5dXXucW289jbDyRx+yajLRSjJwTpo1T0GbPWdd0Ozoe
tLnGyc5PdDSJthjDYm0pG5ujlrHKYHMJWtJ2jVqCxOELF+R8GOCWXDMLp0vRENxgRgLMqxXDdhAY
YV36Z2+MHTzSN938oREivSY5S2xnDw7559i/CLWTQXWphACxZf9AjtRsTazN/PtZjD7B3jdE2dYt
41/paEwhJmTk0CmYOwwEglx6NbF2QWifO4I7BkYM2ZdxSKiSlYe45EDspMABusVbnEbx6XNTn5L4
JpVZfFlyDDXnWDnGBbyzXSWT+7xD3odlTKv7+VSl+QytKrp7ZH3sFjejp8hSy6vF4aiNxLpiWtoz
KHKPPnzrz8XGsoxlKkQLwD/VsggyWxa0CcB0Z+NVmQw/97dlk1u2O21uVljr3aPhJdBU0qY9Vtyt
y7tEIRXmyITXygEwU52VRclTzphSXJRFTi3G/aLO1h1X3V2a+2cCuLEfNNPZGiY9acn5/AYKYKBL
3snnKHhGKCZWJvSajU3mzXlweno0DrysI0SPp/8niBDS4hJhsLX+NycVFdDQIHa/D0APD4Ejv8RL
V6Kh77jFbWzviDXONsKFHT56lnWzktS+QQKOGaEQjiM90OJMAA8d0gR67gaRo3zltnI7VZNVfS6D
sjyhBahPXLA8QTnLruEby/OyNM0876euufLcSulpdWyBlXcqKjD3Dt2Z9fJ2FL220am8n3wbH6R1
yAw2iaovyDTkPF4dNZRgCvxZP9lp3Z1Qh3KnAFo6milIrQjgEvJyVri2PznPa5aDEmYcM5qaLIYy
PVVGrLqVbfTSJq2CpI2XyE8mOFiy3s4SgaMIRLZNGQW/DnZDKHgbF8fBoeGPiN56kuruzClTahrp
3K08q/u1P3Ns+dfjX17pDYKyWeIp+lbkZGmXVjad2Nym06hUS65TGgfM0dgv9Jx9v31OgR0gsyiw
+WNGvLcYRHYICycmaUKxo8ALNXAEcctgP+Pz2i/vIs+6T1FtMbZN7UuvZsxxbbUnCIXrxYZW2fKv
Ky0ty2eetgRWddb3KHqJkhowMzE6ZA+KGOUe3LJ1k/lE3bUD7mP/iPbefREp/cA8r36xZRPqXKff
s4oPfl0JZmCWz8OVg1z/IipEGfIBM2C45Ik1Paoh1UnX9kBo9fRONQN5G1Z+cTMM4pRKnpfQq8Li
UtA/XQYdy1FwVk2TIMUogevFTMIK3CS6Gem9lz0DEHs2SLlfIWEdn8bCGKsduEL7APzpUKmePiHD
1lEVMUesOzqpCjxBixAuvSJb52rXDb1I4uBIxHbR8HR2LM9+s4k8Kq7ZJNQ4as3u2nbwoGAPatuy
/z/Czmu7jSTLol+Ua6WLNK/wHiBFiWK95JIppfc+v352BDXF7uqZ6pdYAEhKJJAm7r3n7DMbF3Qw
0WF+7bup27oUvXdfLgadOkzbItkSlPzgfpm8Fg2R9qUHVYdo8F3ki+U+Bm0DPpHhG+Tg6E6HhqUC
RVaZOfmifnsvpfC7gYfNzQ1EhMst6ubTXdosefu5EprBv92LYLVk5IhBAc2cChM9BONtVdnLJbY7
cTbMV9I3jZUhDwOlMlB6g6ntf0VxXB813TFQ7C6AATt4zjAhnSvZ1s7KNXYDtlsmId1LO7vFsx/F
gD4jHW9G253axCBcgL0gwD4vZpqliffZihqwDKWGdtLBN8wUAO6hvNIpWp3aVuVU/VTD+PIiRfOX
S2dZ/WHy6KUvDjyQiuFVUNhs0HlWG6SRF5qPFcYIKLQosI270Jho6snncmjsN7T0pFFSLd7QtXaH
bkBrEmfZwJzRcn728Rtw9JfFkD50dNAP14DElpbIfWZpl+Zw0zDZIHqOaozT5JD+QPup76s6LOHT
LfrdbwhB7dlIr1WnCdlf/N5zykRYrWLib3bh1OyTyM5Oy+LHKGIcLk42flawzxIRp8Rcri4KlHrL
iy7/ePWGVFLTWQAUOs3zsV08eEF2Cq2tNA1M74o7B660PvfkdKcEv71v3ABYJDu4KHSn3RCJEjM5
pLESTaoWu58puMOpYKBV1weBjHnH6OEJ/MZ0xIUAjC8kNxk54R8Rc/M7jdx6y85NPxg2ba0mXdgn
QjghKZvJ+1rN+cKyRmlTe3uj037FMep1guebJzFH7mbI9WkjoOqGjtG/BmxHFMkukx049SiXbbja
BXFZMROlWh0OClJhRr62GoMRSJLcHXFy7GpiBM6qcFElDKNPcWzM9CkbXTqRkWawyfU0axVpNIhT
nZKTbhPp5QJQVtUxRpnjDmHQNNgjkkcXVTxZ1GEbPuWwFR6uw8afPqvLjjISp2hZxIlGriulaUDH
lgBPM6wVKxckqGfl2QOBsqZe9j7NxO09aS3xxDHPQtoHeB9ddy2kf1qBkdQSu29xGDPZS4dXOMDe
Acr1yASUg/Hm5MeylI381H6rPVwFanAfUuGT1dFmK4KXAd8SMdYT0LyNAdN9qRznjcDZZZu4Bn9H
QbCCookxufIucppkNUjFWm9BzEb3+DCxX3fsQburxa5af+U3dbLDveluRsvmELeh+cFdRFo/mlAx
mLld1aOSiK8xHcVa1wzuJou7HLE+QX/r9WKkmd7iiYbHt+8FNNqWMZfe5dVd1/1Hl5SYPBksv983
m6rAIBsuy86xPXOru1iwfDprjy/jKHOfyrE6TQo8WVnNmxx53JbRMG5DN/ibalwJ6GRrVzYg8WGT
zwryDybSCM1ALt7Ujwfqp2il9dHPSg+d3fv9PnLy0z/zsx0SiP6Dni1MG/uHMA1KBhnX8S+BC4mF
3necDX87FxTEcRFmd1z6L3mwzD22ZqR9CkmuhqVErqA/QV9C0eKd2E6LrW/WP3NYOCdfzzrudtGz
iRjkNhkwM0fb4Rh2ZMYml/Br25q3ufcEarCiOvU9BrwMpLpPaJ8yiM0NLjGmIwyNXIjQCDHLs1o0
IOwbt2yitYrIWNrc+B2WcRuLYLiqBBemQy17OOJPFIugZdvCMGrWNkUJusAq9a+tHCcuYINOLuzJ
/bSg+s8a90G6YOdo+gmqM07LKdYY/3OJNMf6m0nVS0fNcS41/tsTH1W3hue14UPPtoU+5Ed1QhjG
e/4WyWzhn+X/kYMh/oNpjraLOCnXtQ1hu3w+//6pLN5gayaQ6K1VIVbP3GGL4r9j1s5S1KPYhYRY
bwAy/H7NgAzKqTMGJ/Utfhv1d/lTWQaoLk/DeN21mnjJuhae6TBlu0E+7bjMHJJBM96/armjdwlz
YkV1afGyZ02/wrZ/ji3mrxulLA6DBKUNeiXo6PJFlXKjXkQy/9eLWNNWpgDNaAVEiY7U2oiyq/ZJ
zeU/XlMX105eYdVrVjOQ5ypH9+qbP75Pvaa+Wb0W6U71X3JHTE7Iv50Hwhe+YRl0J31D90wZFvev
54Ftxj37QyvcawB796kAaaQWr2ZTHQkt3KobeTJNCGYAZkUenmALq46yZ+nBa9yO47N8IbJC+Aqe
SdZHYDbgr2IEd3GbblALLQ8DyRBMYSCWvY5I283qqzNjKC7y6Mciz4AGlcJx9KbfnRn2qX8uC5uG
D37YSJ9i1Tg0CFvKyqkBsOSIJT8WdvaDXvT8bOpxu/ZwG174vCNoBsOzHwYdkEpbeyYSG1jmWdXM
oQbwvzbLk9ojFHKwacU58JZIh1zUpAiqYUmZjO+nVVUpuYr1tcxtyrC2B/7ZC5OhtGSkwbjwN/pM
Q2kMuumWlydaMMBqZgZcCGU8Mh3m1ziMsnvTuxBDwW1u2SWQNFOWNcgtBp0pcG3F+tPDAvs5XqmV
Ls9WtrTFMXbMtdqKAbdxt95IyLoVm8vJkEuICx46muAKQXxIcfDGkvRNHx6Eky/OKXFgpYSpQ947
BBaYbtth0V3st7jvDM2x74ZnpLeBzcwUtcOdpkOMZjszD/ynw33Bbnj0dOPXgkNzj+dNQ7Icz3eT
e6vyP8QQZKBW6dM+r+lP0U4c9xWGLAatMTHwOVqzSnBy+Dmc21qCxNwi1nbwrNKV5bj+pV8yaHm9
7h/BH++R4oXnros2iWxqWlJtHqfG3gPhsp/qYNotxdBcDb/ZmoYx32q3zvdF9L3QakJEStHewY8k
q4BWwr2NrqTsrK2k7f+EYvjDKqp4FUMvPVoi7u+giRj5ovdsbQMSrWXUj4BwQQrb17nSk70n+4ZA
tGhBVkbtr4fU/FaWZQfVhUl5VUO2rVJiKvqG0aNll/qprDrxHJakNDEnDqAqateIzwtNeF3eQZPd
BVToo2O12qVH0XVJ/DGjwGe7G00I2ZOc1GJ4V+C9R0Thc9fShUVgzxwkoEQZ9WLZj0YDnCylB9+G
MeMt0RNB2o2f+kgqEgL3C/P/Xe0W4YVGzALgnRPAp4BQEQ2ab88b9kjGRpdM8qYN+n1flT+XnB6i
97+YnvTX+60bpCE46WgmOKKYGoRsMSMpxiGeQ+gIM/DpME/tqZG8KrUo2QQu9Dd/sZ2dM2XJpbZ8
zmjTWQXSAmfdDT6bx8hlnWCjL00d/GJc+nAaZ2HeUNGNcHgboil+cXzctlrhmWvRhdbe409fcd3P
IWRnb6nUt+QIgvaL4dc/aO2MawVT6hwCPGI8lltEiSUZJNCgkTcnZDpV9s2hcN8RMKah1WNU3Fr1
Rd051eI6w3QsmWeAwgpOH0sNXiQqS2KBZecrc9NhbyAKNqXugIgSLGMJDWfNeZMku56yvcvM+g5w
YdqEcTPvDRqm6wDJ/RpFfrQbZJM36OEsu5E0uIqWoBkzj+HQ2zhdTtH4c0xL89keXsoBwTFgMZOI
e+OTTWjPCs1SzdHDZBEUZEZ8O+kniCVubhkMz4MBvQYp3pW7GEuJP23MrY6ghsQmAEP71TXk+3ws
dWR8LnVr3jmDgTHurwXZtwX+zyuwMwWVtV087y3RMXYffHJjN54J8AN/FREtaTNaB50p68KQExH6
5GUol+G3fkmitt+ZqCROalkEN4MxoQ6YKnzGsdTYxJ4bUWHqDHVbzMYNlxVqWNhm8umwEH5lY7fc
4MovSmxGEw7UckZQF3v3ubYOeCUIoW5JtW2psQ+9E3jPoMRWc5L78C6SM1cl+s1S88HQ2TpLrl8B
zfbYwv+gCLGGUy8f1R7CIfzrBx2xBJdgmNj41W9REr3mtt/vBwk0sqVXv2cKST1mvo29/8XOQS1V
Ee1ZlIj5JaHtuAfTob/0cfVkJfNWzNp3yMH1NphfQj/s9yERVgzQ47MQs3U0uX43UqGlSYS7Q7Ak
x/nZN4gZSKLKphuxBBsDtxq4oKkjjnnKyhVJETH90CXeNTJgxnAN8h/QkjjY8zJwy1UzX1yuETBC
2+sHJCzTbTQpRrFfIhLrx5cmtnGptNzWB11rjl5jGhcyQhASpvh5itH4mhnBj5lJFtJ48oa0wkqQ
p9MJ0jLv6qX5vA66EdpCY3fnsoTHp3MB3xZa6606uJnLMgKc58JLEFgDqrRw712TdA+n75mEk94W
R7C2YRDvYqY1D4jIaONRXG1AGY6M5TIP22AsnnobD6lD/p1dg6bvDGy+YfGGKGxO18SKfFGT4sYe
k50aHIu+fiUlmveO3ORLx5u1odn4ewRjdjEXYQaHVXm3x954C0vjj7rwL5De2CXkNNj8dNnj9t1A
7I+OqnKcqg4OdsgJq4f+I1joA0KQgurW4CbpjBwbzshFhLiptbreqGVIuy+B5VfBpixflJ9Ocx13
V5bGD5RY7tEhfA7L73yvi9y6xJnN/tRIYcONWAu8GIf+HEwQ/0ayL2rga2uMs9PGpd2+ZiDmnNhT
xRuhOdl+bM0ZJIfIzjYEd5/Ax/sY2+DamZztQkk7Gg3ZEtYxGnQtmLHEtJJ3emElI6TCJDsKKVRc
mOmvR3mLVnxl+l0TY1DvNS6Qbiv/VOaa/QoDlc0eq/P2C5eT9RDWDTTlMjsGDG9E2OaPecZ8pptA
ysYl+153+PEUe8qnU1xPKPCsORIPb3R/th0jqNqc//B165ZgTAZbM5zI4+BEGNIHXO3gUAwhKNVs
2dGiqQ4lHfB1Ajn7qcyj5ZR2xT2flum4mGZ4nuQSUXea+lJclNdYr71nx3eMvUFa5hG/2+aDm9kO
9Q+I0NhzXewDTQpWe5Jpez3hGez9g5WrmZyjMi6yhFiwK0fvD8chuzCQfZXaLJi2GxsXO6nfGVd6
WM1tQTW/KTP08krMnAOiO9DPl+D2vS0jA6s+TYAbolHuC/aVVjJqmEDhZqiS0MsgXqVJuVIzDUuP
fzZ0QXdhx9S8r3ELNiIh5U+Ip6FnaySATO9Qt0ZrTcOW5y1lePH0eZ+D43/VLBcNdVymn9uo+Amj
klAgQj6awg0wy7TFFv8ZPX8pjqkcHJPIpV5z+qMrrw9PmpjHo8mIHwMBjne27e7GmSz9aQ4MbUMb
eR+3kaR0kWe18jAm5G6XP2kZkKA8nFASlelBcaoQIcBGJH8eM2KMtHzUb7b+hvGAQYBZChRyNwLj
RynebdGyYHWYIL0ujFe0wQLHzrB0XQUGMzza4IeUPsZOwP0kZC8eaEsx/2gF0UIwHiQUgVlyVoU/
NGQ764adOTsktDOpA0HcrnUsMsR+ZIknvsRG8BzlAUnIjFzjYlkaJq3W1S/C9OCHxVc0tdYuIS10
X1nLJ4ggcO+TSKwnxjdZTV+6lfCewrF2s0+xojB9ekmcJpieBfJBnkJ24bixwSXjlxe7SvbtGdoB
cS+0bxZ8G8SO80F3UnHJneYhcmEedNlPHNFWn1xMd7ZpDNNq0r5anLE7vxHfVaKh3qEkjGFeajJP
JJUZAihaQ6qONlnpxpBBtGqeFrpLly7JE/R+JJlN9ST2w6zvfTF516S0QMDSd9ii11apdS0ck9FM
QaERbrTJiJfph+IX+LMUNuxT5A7x17buTwzM4q2W2sOhb7VpXeQLrJHJ0bmlFTGAd3NTur1ByYye
ULT9NqgMY5/3+ZkrmHu1y/pPBgyULAgO1nmD8yMf7F9JYdmXekgp083hEz5lGlF0m7f1WFmfPfRY
M9Xhxc59fZtY/Y940sK1AXaNuxWcTLOka4hPbNeWenkNBTdMUwO3Eof+oZTsolIPEbpPwEl9YEwI
4OJ1zqjqXMxjsrGyvrhYcOMRQwJIUAsGvE0fGTYnAQPOLCU8SLKOYPNg8xn6doURbwF9U94tB5FR
IAgjZKa275hXPMOC3w1W0+9qRCtbzWvrbV/xH/mLMa9zOD3MpvPhUkn+bWKh1NaD8Eh8UgzK4jOO
XVBddIz5z2CRL7C4jGRYDo1e6CeaosuJvKxs+GYhJTyMDiiyupyST0i5hj+Z3RFKQS7RAfsGeUXS
li/86fOAzPVTPqLjx7eWF+JrZL/gC3yA4NgofQMxf1h2rATdBVO4oai+CRQQqJHj5arRCt3Ygwdq
PBiWs+n26LxD6yUGtXIle2gGlpMOhy53eobAQbalgYnIBINC7gyfxEwvqgSiBuS5/96AdFl7DbCG
MY6yT0mNM0qfi2G9ZqqWXHu5pC1heUnStqjh9XDFzUs7ZP4Ahmiqxfdksfm9aNJfhtbs96qt7A4g
tx0NHKgtAZydTOyIEiveBd6CklMvl2262OI2SCS+OznEapB1taN+2DSV015awRVXHiZqLkXSWnJG
GXC33Ld6MCOOJ/ihQhqJMGBgmCBf9tzJJcRztrd08Z2RNv35CevtMqTtOpzj1F3NBBCiIDEZGKRh
yl2K5n3KqHvjoaWH2pkzdElEcdJb0qpEXtefbDf+YZJ9d8iHwbqIfvicaqQH8Tt2/JDvM4V2vo+l
bz7FYbFrMtS8OsjZpwDnAYHGDyH8ZDdaDGt1QZgEV+jyxVpCbxNX5rMmsVVJRwJa29lXTCjGuYsS
V+a27fsIikcuRzfs3b/wBvu7Vg5mGSwkm6VbpvW7JdaVvtgIJd2U1d2m5wcu9DmaC2FTNg6/TWnU
XB7Ng+awEda8vL0MCAqlG1QtRI/MuzoKkRJJRaFaQot4rdBacwhrQ8cEaTHHR9hhMFZ7D+5WIaM/
VF5LncNRZqlo/XP3JJvC809Q3hFox2V1rT0EHIMb+1vaSuTmxKkZHHOZECDrDLzwbIsdu/k2OZ0k
HmoGEboAEE66LE3Uo8x/8AdWD63IMTpjJQi1dFwXbAwY2GK+y9nQr/ClWLveZEZPUBztSC9G41Zk
TzqU/APFHeyBhkw3sAM/a9lkVTsNTfJ362U523ZUn/pcPwsoA/es9wHz++bL4mLKkuNgNRg2bFK/
ksqCwyBV40OMx1yzvBfdQ0xaI6XZDGQyH9w00Y8AslGa4k1eHGmodtO31K3+iMopvZRWE7/aXnz6
EwF2d6u8mmKhAXft2Wy0LC3eLXkAdUG0r+qeUmjQhdlZec82g8HFa8/QLNMTPIXqGUmTi7+VQMfi
PDRpd/XcL9hLxDFqlibndJwexI+T05DhcuIGF5wMcyjWo4HJ6wN5apZph77PeUS2oDgUy/guZkgT
NGWazAZTm05okozVVDlvJwHxGgyzg8SejlAd76pA68rqLV0iYJHN1O8JTbp2bCxyqcPSZfXpkf47
g51UMDnRw5KcW7wCqTEMbFjDz4rF3KSIAQe4z8RzkfIytlQItKWKbUNS787oU+9RliQ4OuR4bpAo
ZBuUTbTKfIz9MTeEQEZNCsPpATpTYuyhT7bbRfYToZf5/HntdPS9z0RfMo/JaO+rzQB4RtQkTXXt
EfjgHvBKyMyNvjH9EFUuMn6Ma20h4m2FFJhUQA7/2HKk9APM3WDZzTXQaKd11cib3U0PD2TjNuIX
49P6Ix6n77XRzRSFOONx03zrWhJ2OIQTUvX42dYx9dvkYfALvVTbRl2Ltw4ScqVNX504P1bR5B7j
XzRtgrOA1wkdE04mFK0fiU+IjufR2OpHnT8IWAkSi+Xq+sOP2uqPkVS9FIazwtpfnZLUynah/Qvq
QXOZyqLQtnWuRU+dnn5vRi6iI3ek1eIa4U1g7KmBR6WeE5/tJeHaZg2g/+d7YTEHxutjAOwpZs61
BvSGLqKntpAePAbBuzRLj06gkRsCMrauyOzt8qHcdA5vW00uY1MszZ7Kf9gsWnLqZ0EAZTx951cx
d9SmW98mijwao/aqN6VHYHO+J0G0BNfVYXLWO3Ip4s5eRUdHnq+27rd7cizYYqlmLN3BUwrsC+lR
S/bjOanpUsTpDHdaB5iRtHcPHBq7oz67TOx5LnpDWyIO8phSmJ8dI8iBo81UkWp7OBelTUl3UDYO
m3L4yOZ5WdcCgh3WimHrvWsRGVNdYSt/Fm04Xy1z/Br4EV2aejG3nky3Lfv+k2Z22cFc+vhYh8FZ
FUGkMv/0y1E7Go2ub5h5EGlPcHc2p9pbhAQMpDzvlI0yUuefWyIEZXFLv6ztcGeRBr8gTW29Pclc
j5qsxn2doheFTfa5NemN4Ob8NXta+yrK/pWOKs0QIZbdIluLgbXcS0QjRzNlL2BJeC9Gq+XklwZ+
5YjZPSNRfx+jHbippeATXKB7kBqRr6Oktu5Tq5vgckBSZToT5dGY/4Rxk5y0rLZu1OVrnEHlFYyN
sS0nTrUc8cAqrMaB1jdbCr3Wd7Mk144anhifqfC6iaS23IHDKKQ8KTXDq6fp0wFAd3nJItvajrON
PlWioBpUAHtP97+kVjdetaU4xCY7KwJgugPayRy+gpE+57lNoRhGRNboeJwzHDQ7Oq0OlfSz2wIr
06yZDIipEZ8OJPw9hwFmSd5+4phyOtwz+GQ8L8RfOoa0yidohXhUmOfJ7cebyh1m0n3E+28glhv0
PYUCsweTDzod8hcsf0zysUkmSeGs3aiSjmQUELVRHYk2foHyFm6bHe20COmeVO0Vt8DP0Z8VefXI
nPLqkUcjJUXEj5oufCfdsDZBalLhlcn4FHr5Zw9D/K5Y+GAnKe1suv6bUp6hg9oHOoMZGboDNJ0k
IQ1eMS2P7mSinFz7CVQEKezfeqb/og+RvY+hVGASQbSP7BZHUoB5rgR3TpA4ws2Tggh3qkVKPNZe
n6lABHqeGcwqErRy7fq2ba9DzUUt6gCYQI3MHWtEPaMWFDHNIQV58tGOUY90pyGCKUDj3rjEJo4M
sQ5Zs5B0mDxnvi6+zhw5CeXlZhh/69EAahNznTPIQ1IKvNPzGDwQ9qMTlnHybXHscVmsx5JtrN/B
5FJLnRBHWg2Ij5WuwfQz8mZCl5mpnrBHb7QUH1Az7rLppDoZYjGmA0b1boU/egLnM1DkOgUuA6Y0
iiuKGJoIiDbZzwUjKC6s1ynO2ztdSbG3beOBExA+sOfdKmvyb64Xa3yib7oH3ljQQkKOb9tXoZnf
tRSjSpHnAbgpzf5EvNi6APC8QXaB16CWgEpZ2KayxB2m4MUa9Fms7cyrdrM+hjefmIFdUUCY7sNP
iI3ZWAntKRVIa/Jw+SJJgnsrTPlDpFAwST5jOYBW4WvppWX/v/PnoLh4wQiMwR6e0gRM5ZBzaiw+
4fF8ivUuy8s/KulvAakZnNSjaTjrSp4gRyTQvyau7diGYE8eW3Ykd8JTMzCZS30mwWb4RFOed7lg
TIcUaCTnlcTqKYjRmvd4+9oMFoDVmeNl5Nw7VYm7FQhgB9vX971rBg25l4HLZE7/2sxRfu7+WhY8
npzDWYULK8Ub9W4ZtQokENqs+TTsrC+kTFkPwled5ybJVi3axsUqm5vXBvVNPeoMsepL3NE+/MUa
EZYdrRBDiF3g2BXkjil1t41PA9wGa0UlH7R7omYCTioGKH9ZGhfs40S45g8fDPDBJMBsMm3oLNDT
+2NpkT3pGQ5CopneXByN6X6Kx5cR+99JLe1I4kdqT18KQCW7ULoL1BI59G3rLEOfIl/zJfg+YWsa
JQl9bXnhUFcPQ85AfJHfvIKeMpoKgf7JDpOdHUDcx6VOIcAGb62k0UokPcNnoqLFlItfXKD4GDzU
P/YnDaog77De00Ls83STUo4TbxMk8UH5NGvZuEeSRs6vlZYbmL2/Dbldl3l7tqg3Npw2/3tU59co
67412dhiOqoFiN3Cv80+erhejKdOtwQHNFYi1CrRmgNhXCvMZGiXxs4Z4YSopz1HYNMuw6moPAJY
VekzrHHZi1NqXOwhzU9xFVg2+hhmrV2MssOU276PxZjS7kxCG/gYZlSTfM8H5Y40cBuOwnT3mu3O
PR86nXfbZxcpssPod9GzjSWEId7iUd5132wyFvZTS+InwEF3w3gFAp80xtOiym9N/8ZHvTWIfr4n
RVc/Mzz/VbSpvW+4j5wYGGzLsMOGNPHXZiTYbBI/K8C7dB5hKRQ5G5wa88lvQeX19QjRP9YYIqiQ
nsaIcZZn+LbSaNpMdDS33L2GkxG12V7ZSCIc7Wy20+PEjoguAxPjMtaJeBj806QGZ1micQoaLRFO
Xnwp5eL01daB5HgUUrgbSnRTbxBzy/Yevw69Zj2x0XVZEIkiaaEMQnR5JfGHFdqWFtr/lS71Wk/6
8fzuEMstgw54yn1VxnhQ5PN/t/1x0lEM94XnYym0GxLhpuXhjrF1jk393nqxtwFfSoycDkS5kRqt
BSbGBrGst1asJIUIIWebSUqGJikyc+ERuONWZwCU2nEyxyE/yDGOqkh7eXmguOW+HfHP0O8bT2pJ
cmc8Ocv4XIN5+pchGBtHf40lDBWP3F9oUvGXWHTmjDL6OuZNR7aFKdaoQBasvJp9G/x82gXIvbeV
AGQG65BpCkfeLqwwI7USl43UgiGyXDLTHTY2thBO+2rvyj3hUkCYdyx6davKGr9gug12EDRPjpGF
D08ucOqAb4SLfigWWngZ/tcNKTrePUmdds1sG3fmZLn3Hpqv5dIuAJ8ebeMO5YOyO3sgZpl6Kvtz
6I771JmfHbOwL0m+iB2/UbRyJ8ybuWY+h1RkZz8dWdzJZSb8qqI+lBNVAKQm6bP2twIh64HaYRW5
YXIhfMraZ5H1aYYvP6xm+QGPcgkmxDWwGPItyQx0jJmYKVeOIbsszWiOjIvAvSMSOKVLoh2DDMyx
ZOIODB7ubR34TNTdYldYnItMP4pnxH7RocjHYh1EzutgNk/Q7BsyCi4m87KzcpaT4A4/oyfV0iuD
r7HmGbulRgjphrjSsSoGHoBPUHlCzlLVYtj8rkXpMV5Z0I+a0i6pACqxhYTk/ZbSmGSIVDWuP66g
Xredw5rw4CHG6zYugbEPjPGheGsfMdK2N//M5HSFhlkP8A2stgg5DdSCYIbr1zTizO25U2wZLeCc
yYhCT10053gqSELWLAvjguWfR6aZZ4uUKWbYW5W6/CF2DL2EFluwxOtACe/ZYzmboKSPG3GCcAN3
FjAHdvYViBATGYFkiBpI6iw76NkBsqo0aP4IuDfsKuk/AyQ00pQpD1NrEfnGVYPumIfjkaAQrc+c
rWkio3TrqruG2G5I5yAh1xlsoik8LjWQaegCuh7RjHSVP5MY6e7yKiRPz+4R4nfwigqSFbPoR4aM
BfRG7NzGMjbf5WxRjaYtbTEt16MVHgxpdNC0fWzFz5m7DPfRFjSkRvOzSUl5GRwOjDIwwzuH7ecu
qL82oW08O8IsIOboDuhhvPId2oi1F8bWXizFz3nmaB1I2kWJXaMlnmvp5WrCvaFxbVDG6azXSeHT
OUvVRiSOwukSRh7G6dG0N4vfY+1mNL1dKtxIC7gyJLpuhUF8mCAh6QXtIbtslkPgxrvKRtyvFkde
o0RTfDF6FA55G8k/MufblrjdMoXzLy0Am2MQR0f1jA/pKbHBjVkBbMTYlCQ5OiXdguWhyzjpM62v
HobWB3ePyCdUikiqaZdXRC+u2UBNtHWxpJgJfQHZvAWHmh9I0nxSpJnOnMnU1sutC7riVvcIZcMq
AS4OZbwZANxDU4yAsTC5WOR+wkY1cXZr6xzS/z8oBI4lO7qTMZ3/Wetpi//QuFmmY1sWpAgdnqbh
/LvGDQkYv25TZ/sKM+DILODgEkG07sla6OeqfWS2/rMImxf22QM5zyF/xwIoaRN5GYnVdX1G/TSf
2pLg936go1wPAM8yPeXExk0RpfZ6nOi3U8EEOypM3lKbsiyIsKtwqDvGdLRG9l0up+jKQcOMGR0U
OYKkjebBYKZ3gz89HLJTmhxKaRdJfZ25a+SQ7E2+7mlyqQGkzwaMRbv1mfmAauSy/F/eJv9vb5MD
8YAOtvABmHmG/3fxZdLpoKoFpZlOAtEKFuhmkDI9teRi+P1IPWWbOZPLd+KyShahnFaoxSnNjkvS
8JR0sl/dRtVdDLZ9oLHD1V2P8ToxE+AGUclpX5HB47YrDkdEJ8ztyWdIENXUOZTzFsxPWCAcy7Wx
gSzFzZpBZn+ddURqPokcW1UhttIAckkMLXnr2DMN2qltkzOzKvEC5xn3LW1uDl+fBh4blE61vjU3
WP/zO2fqf1dROrpl6EK+eabD1fzvamKb+tIUST7sbfSoSAznmyOXimLxtjhcMrAV6Dv1hdJ13/yW
7aKjue1JLZ2Rdu+P1FP7ry9k3kJ/gx71xsDq/Z4rjqoUSwXpLOol+6+88Y+n6hFiM7GZyrxdq6dq
WeQ/0iYHndH4SZCX4qzjcIrPasls5idAXrmlSk/8JAHNH8vHa8a9NbGPqi8ZSYYxwEB6YuntM2eF
dodk4W4MSX1RT2MYlC5i6OyUWyAa1Wtq8bvcO05G9Qf0nZWT0C/PWo2jnimdcelb1DD0rXA+kFZQ
bzU/DhkrXIIWKIJoMA9ZOB9VxLB6SeUMq6VpIIG7qfH6t9cjaN3vccSmQcghJE/0HH+9pn5U/cSS
NOwj6SBvFZI4Qjl+sv0MEV6Ptn6SEmz1mvrqx1PsWNi21fP3h3/7unqqlnyBdKwevf879VgeMz1b
UwcmV48MUNndaJaNjh9gzYCRQZlcZpMG1EY9DE2pDsqYnQ/yZz6+x5R88o+nuDKPg6CtGjYyrUby
EXpGXBfAXsx0Ax1AqHzqcrlr2fpmqA8DrLRZuUwXejHTxUAGv4ZnR8qKfO3jCx9PE/mFSJgDzEgz
OyWaF93MrLmZZcFNt4nuBaIg7u0Zm1ujoy4V9iCnBHr9nk0ayu2eFi8H4jPj4yLZ3O+ZpfKRekrx
UAAu9Ejdc35yka8fMw0zdIxUj4UPNQDxcIvadE7An8hl7jJKkaCLdoAqzyDl7UMIAOOshlzCZ9Mu
CYV2tAkOzq1GTbgNwsTaZOQfPnKZ00BKJIQZKeNWr9ELG+7/fL1w/n5DcgyfTHbhCsNlCy9c899v
SAb8JkPkFG9G1jxywE2/tPsCWPATG9zwXSOAtTmg4uekl4oBtcDmBByZYzcn+8gMNoTK/f5KNdQY
oshITHbMwulppU5xoKBFmTDrxmNsK+MBkn+56+Yn9cTEn38dy2hryOa2Wlo5wQplq/r/fTriHF7F
Fid4nb5MnpP9GVmIAnHmSwEeU9ao850bAV2/lypC6dvBAlQvwTz//bqFrI2uLzOdvHLujiT2KWsZ
7SET8wdNt5CaQpwzqCx5KdB8LLIu9uuMh+xdpv9y57P+j8/DthEoea5teWwR/vZ5zHaXMJ0RYh+z
2bzlnmc+hSPGwRSOSobm5km9FAEHOheief14KSkD4xBPKCdT+UOt7gKeYOfP3Z0x5SAVCmpqGXDE
HaelPZlFnk5kVfOFOrf/h7rvapIUybL+K2P9zizSAbPtNVtkRBAqtXjBUqKVo/n13yG6vulIJgh2
622nqnMsM7JwcNyvX/d7RFcbIXSvtVJEunj2EVbo0oIVQ2dLSRuaBeSaULuHOKXmj15wKlXN6yNS
HIkVGTjScJD5/POPERCFvzLPc4JKBFXhJj2gRli4WIWKdgqxThp/sg10pE5fCjGORsvE/tf3px/K
kQ+zCGCzNAW7Cws1AB+gODZ+AMhRtoFLh37c6dsgY9aQQ4ctGPJp1kWxfXQmzLwApczk9FU5/YB0
LcjanjXuCAGqpnAuPH1w9junH5597iaqC/G7VDErIQ3sAog1W0yq9iVOIhBffOEhFnnJkY8LXTV2
xaSroFfGiRzweywvnphFZ8whV+ojTm2IZGOFDNfY+cV3kJKAQzQbf3o+5TJIaKNjagkU1jClgEik
KE9CXwU5PwQAsMTJDBJeGTqv4NO8IQ9EUpeiRKvGAoi/JIeNcucZXZcNW8wNaa+MX4Q+lJBUhHu+
w36z7ADkr6RsBEGNn3I3fqAMZ785XkGFo7aElP2QxuGD74dk7SdtDANl/Oj0hQNsQbveO8qYS5/3
jsxzLM4beFll4SoLe9WfoS2vgFNuPBc48CoNzb8X5tNi2+N73Wdw4I735g3wK8d6fvod3/cTVBua
FzaUADuXQfj1+leYxwHtEg7NPUxpoSwbhOX29K0EYJgh+nlin77NOapADAMo3tO3XN4P+/FCICk2
96cfVd7b6WLgi1y+WBy25xeDhNyvi8EWbNijqnpzuk4Hj+CxXOtWax413EAJyvsAYvl2q2I30RVN
ec+yNcCBBfcUFaQFWKLfZxKhd6dfrUsl0iJawJV7/FUvBJG45z1AYscLJaBsAdQ34qXHT8UGIuNF
y9t/XSjl1RXh1fR4+l0lBzrXjztuffp26Hr4xrO1a5y+5ZgGEg7gP/11JYGR+TtUwE+fsag526e3
/h8/iFvlf/0nvv/I8h5q7KgW//z2v3bBBwXw+rv6z/Gf/evXJr91nyX4O/2VH/8CF/7VsPFWvf34
xkxRgu1v6i/a336VdVydrg5u2fib/9MP//F1usp9n3/9+cdHVqfVeDUvyNI/fn00hkSeQ4j8j/Pr
//pw/5bg3929pf/YvdEgzf7tH329ldWff3D8PyXwZxRVFFheIDh+/+Mf7devT0RWlFj8D8VHsCOx
GiFpr/w//xCFf6qqCLi3gi0Y4H4K2FhlBmTn6SNFxaWwj4DhoSwggv//m/tFrPvrhVwm2sk/pykm
qQilOolwRATPTpDVkYh3FsTgPpXyBGcfmopMDQV4iKpH0lom7wOUQlu55ABnYgFRYAddjRro1X4x
8BXDOT5GFPFZK6kgCtRINmjsGgcEIejQuXVPPeHQBMkKILVtQr/kgjVrNX8CSv6jkLuxRqdDeX0l
JPB7lwG9MliqGh1EsBPvrSWgdKiFh4LUXV8qosYDJqHDTm5bgRAI91zgRBVo4nYc8AUSXIVTeFUm
sFQy+ASWYowMLcVhlY9KEQiO3/JI+cFR6orLAwgiKrjt3ookqGjCAQKabknzGjAwu76HfBXMCqpv
UqAWGpesXcAfui9hFVk7PCUozPFmgoKgQaT8hrhQdoEhxf9++lyeGD9m0v9shtlf2ThEy/8Dcwwr
xbU5Bjlz7x/O+OXuv2/Pp9np3/2aZpz4T1EkIHurKAJDxQ2HGr+mGSf8UwHIncfeXAaXgGAK/Jpm
POampKJkC46EcJpp/5pm+IgDjkdWVZUnMi7L/W+m2c+sisEsk6F0yk5TBBilgtFFG3Y8P4ZCEGZZ
9HTWE78m9D8g43zMgrQq//zjZ8b695Un8xZ6hCD18+0I3oLTLmFuSSSafeuurl+em7v+ZPluUMeV
o6hkHe+tJlrzCS/a+rV+oO/SDqr+gLLno2WAzj75u+st/jx8+vuBxhs5C0QKm4c8gNusU3iDWVBI
FqmfqLUbUnIzMFsGSglB83W9qbm3Mv78rKkURD/eBd/QYbx9VR5lsVhIfn4G1b+fQfh54azmoTPI
i6xT1eBio66mSjdugwpR0q2v3/q4CJ2lV383MSalZ/ceCErDtAXuPXnsttUB1q6Q5aJPIjYex3iV
vxLIq2Q693m9OZ6daW487zprjgkDF0SgnINxWrKNBpiEBuOykK2kqDnU2MFI0LNGjgncEf/ijUoE
yHb5sLxNA+jFK+IaNZq70E+1vALsxyveuzZfGKLjSP870fy7J8ZbPru1LJcUWO2yrNNJ4XPvAoqO
gQoumiaS3AZrZ6GZmQ6XxvF61gzkOqETlaHDffijD0/w+77etXPXxQp/fl0vZaBBXyI0uFCF8Jvv
rny8fuGZfjlR689uGOJfXUVY3DC0Ta0QUi5C9ZShcAWgi+2HC0fqk/zhX70/Te+9KuPlLAb+TRK+
wHyAaDPYypCp7aKd4oelVssyRKoYEzAmuNePliHxJmPB2+fqhySCGAYQGZ5SAnDFGj4HGYShXNdp
bqGqc5ALnFy0GUT+GjvxGFgep5B4QtUNpA7NbWHbxIKMC49ZlQXsXsE4AwokD7dUgQEBaBA+fez6
J4UJzCpuodLxUJaveYU9UOPDICg91LCuDuFTUAFDDRHvfQuHzghy8UKNopELgqcHpZ8I2CXIlveu
0wqMXaIfay6DL4QDc5chgK9Q8ZLxrNbRwA6DjySE7aoiGzIcKCv+fVCfQojgVgK9uf5SZ8KxNImO
aRtKIP6FoH0MDyR9GNwtDRbGCz8TtaRxhJ4NmDBsKNInTCQU9rUEx5dq439zJQ89ki8JklEFilId
wK0qGBCBCAwFvFeBsjEh5L8OIjirJW+S0Guh7G2rUXtQEleQPAZfMnSURLh1O/7V4ygsRBrzemfM
LBXSJMympVfUOcUIb1BgU5tNAqleAiZp6nl6Rp+hFgAIn7wQ08W51iYRF9O0GzimYh1BcZ/6kAMj
Aoru4SvKeFDHhGlB/AVvLJCNpUNP232TJFDUkdYekR0BR7UuEA0NLB5R+ntisvS1UD9r7yH0AGYT
CIDJjSXU/QuvinC3RVbMA68fblQU/mTxRcygKgRvvwgD3B1P8CFNQeGJwhEFBK97LxKNNMlsCGKi
5gR/avau5R7BfzBCUDEzDtBi2F9c7/O5cDVZCFwGfJwaSlYAAsmwpkIdKrKvX5mfG9vTQM7FQ5cw
HOtgtzLKXIOvD61V8RO1nEw1whwyue2dWACfu/fCZ9jBtDXwnBCf4mvk776KzffHEPlGUoU6IC3r
MLgJE6pnkAtLeRh1Xb/NmQ44DY+zWUIylKRkovYONqYrT6x2IfNx/cozAVucrARqEMIEPeUx/5KN
AmxPKu9ActMATRZIsHDCOdPH4tj22d2jlhkGaovVpmIOQfApugeipgs9M5crimNgObt4lCcgwPQY
G9SCT/VaWMHt8yjcFgYkjUwQBq3+qVxad3DJC4v+qcJ71lQe52mYc2gqgkN9yJRaI8U6gbMEnMZh
Uf970fZ0SHrWConTsuHABnWq7klkYPNyi1h2/WVzc297Erwy0hKwNXskn067AVjagPSgE+0CO9Bz
s7U6E4QEC1iJ/fX2xDFMXeqxSfiCoqEis02HZwEXMxAZO3Wh3dujEEQeUZ7bwSIGJf5Xmj0LnQUZ
JiOI1Z0bPQZRpXeBC7ue0gA5BSWjYlRHs3lAXIGKc6BiCbChbKJWb7kpv0IpCypfsPdBHcEDzzup
D2Jyz8KXpEzexjoPeHtkAJyAkUHRw9JtiS0Bb61fWBT4sQMvPegkQgF7DPtxVwYif+vuVCvYhHdo
HEWnCukx8y0BVHMU79otCOgRKDxbmVkV2ap0Yeejg7EcvV/v8JNgzqX7mIQz1HtLCpMOdLih2PEx
uVWtYR05yUpYdU7nQJDdLO3Q8o1Gby2weLct3G504CfTG3YV24x1/T5mVnVhkrfmvgtPCI4M2HrC
Ta6NrKZpHC5/Z2Pye0uCMIlbRTUMDO9GWIZ9W07WjXd3/c5nZogwiVX1qIYR58hHIpiSCFCbkZ7F
GHBL8BKGbFgIWjPhXJjELBGqvFIQuqg2ex9NCSm0ZKFX5qLhqcZ0FjzykOYtnyBfyI3SjPbeiuih
weiFUZmqzemeHhnewjueierCJHNrO5+TZZcfHFLmAGfLBh/JDi8+XH8Pk5rQv3J8YZxpZ08iSBIt
hQB9lBtgpkNOEeh+k9Fki+iR425QGLaCN/nOBxBqC+VCM9gkOl0dRS1ZSxveakxvDVX4D3kDfzi9
M+GSvVVv5E1xD014HfaaCz0+1wuTCOdFrAuvWxXWJGWk1QU2gC7kJ6Azfr0b5objJK5AMc4TaU+x
01FjkDnvO/YIaD34xIPOt5/X25gbjZOYEfRCUuNcFGOmeW4h2+SRYKFzToW7C+GIn8QB6DPQuq8R
B1A53FfreldgpWk28a2CVWZpWZ47lpiqh/lDk1QKOHwIehBh0DlN3d+OCxq8pTHamS1ZiPKzDU2C
Q15hWwen2AGLJ3zSjsVGtcDZtAOMrMEsD9VDaP/WKzntls4Gf6dSqH3GeCIoNmlUPZZkofg/M1xP
afDZhRmwFKDjjAt73iGBRUy5y5Pb6/c8twZOkVsxDN/bpkXvEBsQRRtE00NsiaZquWuYndkwiDB8
M95h22tVdmT5O4gR/+6bmUQLXgVnG9hnkMVviM3uShu4ewc8nU10D4VQM33oXq4/5ewYmE54QGcg
jIGn5O1qiyqelZiJreqsVe19B7slS1maPDN7P34y98EMKCGNjpbgj2m1O6L3ZmPRrWvXdmDnZrQW
bIiV3A4P/mapH2dCwekk7mx4RAXydFqiSSBQOuG1aL+u99rMsBvPx8+DeRXlgQuHVUyceCO2isbm
hxhqyNcvzo0v+UKU4Sa5ANu1gAdkWCp6GwyfbX5XPsDuwki2opXe4FCA2S40NBONT2n1WffEnj+4
oKaCfIktMSAnt+6j6hQPyjpddd/pnoFcxwe3o7twVy0Mt5kxMAWN+kHbpzJIeCgexTBKC012gK8H
4M9UKvXOBYYMjtIdKBbXn3Dm/Z/SirMH9Cp4DYQZmiPsoeke4f++8I7EcTG59I7GFs+uDAWvohlK
qIZAvMhItM9Wg9yMpmqF9s5pvlFqXzg3Qa7S4WuqPcFxEn8UgyBxyTX80WPbN8tVufqEC6oGldKF
G5sdPJPIkfhBhL/wFgPQP9aGdbbB/sCUzfKZPDe3+QO/sBeaCxxTcEvN5GFdiGio3XRWvwvvaKVR
J4LvD1mlD8ptrCdP198iP8aiS509iRzCwEFgJ0I0hOPLOj0K20OxkVehBXue2xI9Km9UOzSpHdyF
N72WP9SrhYbHGXep4Ukq0VYJB8l1tXMenV7H+ar++Agku/aamIEWW76V6KoJNVQt1mrj5QF1HD3G
DSwGgplBxk7CjOKD7VBk6OJBfWNkHH1l4BDTFuIRgVF6z0xgiyBmB9Xx+uPORDV2EncijnJuQ2XM
FvAQ+7XbHbn0/fcuPck0EqjQyBUYpU4IgMrgCiYP0FcuLaTu3DgQLrwndrIBiRJXjVkPuTuvsPr7
+4BJ1+lFDtdVzTdl4/ozzAQTduy2sykfwtYJ8mt4G5lndcSAl+7vXXcSSqoUggtupwyOqCjQCtwG
/uvvXXgSCnrg9zlkkrhwfkyTtVstHLvMjZNxmp51BBXqJJR9vMzUh4cudKVTsyyWME9zF5/MdSp6
pQDZqMEBl0XjE6gOBTdZlC4sCKcV+tJImcxo8IVaTxlT3sRtNqFEdF+FIW+yqqta4yLOVKUH1YOX
RuJpIoepLAfQYLyNObtj1rEXgWILQW8oRgfewh1dXBEhCDGZ40ENMJ9AcUO1eqyz71HHNfehW+dB
9y1N9Yx9qoTFxWGusckMb7JAzOsEFHcYOcCMLngVKnBrlbfKGLcZiT7YJHmJkQ302J6l3AZioRoO
uhYm0MVXi0edBIGugdFGHuNRg2QzCqnVz5T5vD7U5y49CQBVieJqPQ7JChK1bgUFtPg2YPiFd3R5
AcKdj82ejfhYJgItKQ8jDYrRAj2xoQGhvR+djgoNXCgTShIaOx7gsU9QHXZYyP+yHpRTBRCcRWhg
5LIm8byVcQHsJBkjHuHEDFmLvrDQt2Ow+LdxjTscf352hwPhoFjfYq77LKpG4brrl1Kdy1MGl56E
kW6Qi5iluHRm5gbsSvaiSe/kVbmL7Fiz/RW75bACJ0a+Cxbi+fjWLj3MJMCIA1SgoR6DFvsD6e9D
CEuTfCVVS4/EX0x88UiTIFOEtE9hx4ncBWM9EG9GsScgqUKSjZRkkFBLWxWidyYNtYYbzET6TuV7
rrU4FOmDRDWq9g2i6uvIg5ryThwSk68qI4ItZkGqdcHKO795p+JC+jPXG5OQBeZ9qZZt0ju9lGvZ
cJ8mnwk36kUJ2vXJMzN2lEkIQs2yLkAi7B2OpVpXvTHtAgzl8vk8r47Iu/NRGUtS7gds2ju1jtKc
1W1FHd4bRqeDw2lQ82kr6NSuf2dZQmOT8DJwWeT1Oc6K5abRm+bTh3Zo3S3Mr7kQcILonk2wIM7B
oYMLJXLQ2hQ3+ZquXVvZ5EdINJqKUWzJs/Ksbur1YLraW2AsHcjNvZxJ6IEswEBpzQ0Oy/M6RBd1
ha8W3vvltAk9NgkaRZwonFhkeD2mawcaTCRMyXa1PTSxzetDa7aJSfBQYT1Qklgau60z2Af+AeVu
kzXKO+5BXXg1s21MwgUDOETPKeLYxmAwT+UNAq8JB7+HYbmNizsBdNUkYqgh1OciCKY7DZZKFG5C
k4GbRZswWu1GOt/cgOal9UZi1eCxQw+Wzyy+OkoLjzizvCmTEJBLuQcPOyAWGgQp5qVJK1MBJXXh
Hc0MMXky/2v4REsQckOAsTurM0BbN1y8pcbcvEHDUauXhtv4zi+EdXkSDZoee4AsRTtjNDgwWmgg
n7Jh865RnF8vNjN2yqVmJnGgcysPQ2J8HD01Cj2xZR06Z3q6OKhn3sYJxnMWClqWCXIqYryl/rGT
+NeCvLlN+Xz9bVyGSPCqPJnwlAi/JrxbZnqhvECKH+5DN7AZ1UZXHqh/UngQe3SPFQpyAWDcKV9t
FIPg1pku4MVqkJoeB4zPfRg3epHuAv4+724GdRRnhNLyfR8C+AD4icwGThd2JsN4cCgYfb+Ggxes
4QML88XY71elx+wY6kI5FMKxiq+78Gqrhk3fQLijfEiwWMCfTy/ZG8ouPPzpiOvSu5tEJNhMJlRp
2nGI9Da1KoPVAbww4SNoIMYa0VrRBF3SKSoe17ubmxstkwAlqzD1gsMZaolisiHynQfDAB9Or3H9
kbmFlfgxoE6v3mKBf26yTYKV37GVmxY4y1AYOHKuxH7pMG8mTTh5kpyNyggKRamoMjj40WAbbpW6
4AyatwGEzICZrA7ZBezU1jcL3TbO2UsvahKRZLWLPFdCa5lZmL3O69h0g6B1y7641nYLOInWrvxd
8X69uZkZRyYRiklCro/HYZFyFGRvPFs2cumXYElzi/sUWiwkg0cUAU9DjdYUDIhE7vyDshaPiZ3s
GBNCD7anC2ZixTvl1v9CRp+trj/ZTCZKJsEKckUQYKVD53DAdYoQq0BxTG/pfcx9SxDWuN7I3LQa
UdvneZgaVwJ2LThRHt8VpE10mBgZ0QpCq2alwXF3DayeDVdZfemwf+6FTYJYIbPQlBLRoRxkYwBU
YAtBV0HbX3iembFOJmEiArApIXBLcsgNtHW2OA18zw/N6qM26nV57O+6Xaov1f5PBeALQ51MIoQL
LWz4xIBOKYdvcZDBLmwjJKUBLwKFPMDAyVITavAUmitqpfcVgZBqpBcSWQegXWYS6hoJTLn9yCkg
oyREvQVbKJjHJDfQwDES+uFDKSpLvyCjJqV7mTc5F36XKTGaioW1/AAWSLEU7OaiHZlEH7HhGrBk
cLqSlDBv9lpTliKI24JXHr+GMIQri8+aB2uyj6E0BdtoCHn5cam76hZy9FBXz9ZZDyS28B7B/QGS
WIaQU8jxI7nj3kq696Jah7MjhOP1RJbMClLRHVnXjDdaW9o+DANrXLkAfYw9qhDOloo7ljTQyfoU
wIGhLXvb9ZzFefmNB8ZJFHMWC3cAH1h/whCrcHmg8hudDYqjEFENXgxGGb20gcPDJCmAggv9hG+p
EcHkQmoPufvExMcGvVti55ipIdQXiKakL5AQgfPdNk03ZcxpfARt3GYrBQBhVvDnzLVaCHRI5ugg
uOiCB7BE/DBIRznDGYni7cMG57yJqqX+we0VOPSKZsRK+1p5DLw9xiTI9ZFZlpUJTU+xTMGKh7Cq
Uq2UkOgdYUwY2+p5EcKDDKfH3COMSY5gLcFhW/69fRCZpKqDT+DuMB4FKFAPlndB9VyKC9Fq5vyI
TKI+APmF1CeIVk0kQgyWxba8hWzMLgMDsae+Ae7gpoWo2/VpPhNEpmhxF2JlIGH0UIhPX5JwJ0Fv
Um5frl97JoJI47p2tloqXJAPTYZJDVdUaNVBXBsGE/AXI224EKTmWphE9rKGFHo9rinlAJGkVxKt
2+AtXjoUOFWhL0SlKWacTyuo/FQIgZCyNaClp6MuqBWoOIWWZzK6ZHJ2a3g6bOlwfgchYVSY0sUc
e27BnEKouTiIhQi+r46/9dcldsTjtgGEZtRDVDN3CkOyX2AWrqMmMm6FmYWhPfvUk8DfCnwtCQTn
fIgzRm96TnEbrKDFq31Af3Vdac3YItiwWmbAwdOAkPbiRnxmpf43oDRMiriUepAHBWC9UxMDFqVG
zyZ62t2GfRIsDJu5EC1NQjRl6gb+oXjEvHpuvRcWPlotq6HQg/RA0uBui4jyGNTf1+fB3BybBIuM
RDVOuXBCk6Q2dOmNUswsIP+W0sS5TpsEjLovslT0y95RV7zNWaIOs8CVtIeOwsrbCjZvhSYEAZ6E
++tPM5OVTnHFXBTDFGWs17FBvuegkVMF2C4As+dGMEkWPCgSxwvvSZjZOEyRxiQLqibmEWZlYatg
3WNUDtKkx7RgdH6orFx9b9utEnjQjT6wWK2w1gGarJWQpc2CQJdAnOR8LW1zi22h1dZAAqz5lBt3
x4AOAGcYm2LxLWtiJDJnxtG2TUvrei9dJikADT8JTVCZSeE3jdkrkw+pgwRuB05owuv1oOhwf1Nq
rPgtHLJgidL0d3wC4eBPRvH0DhzPMAE3ZYiAjiscHEtqZdkZeW1C2l1jmbsu3hN25YJScv1Wx3l9
IcpN0dBdxyhUrVDYEwH0YzRhETk8Jm+XLjxJUCHPDX9eCduwzOQ37gYhxKROsK0NAZjhXBcXquQz
C+YU/AxQJBTjWpze5fl9pmw71oT3cwD1X26VRWs3W/9eN01S1EDyfL+TMBYHd11QiHUiw7l+5bns
9wSFPlsovYwGtGXwBDLzSugbzN5UcPGo+hrDYDu74SsLWqQwP/9Q3Meej8zKC6A3CelPUC4gr7tP
m3Lvjx7qkB8NQbXw3fpZZN7ckuhDXJqh6+qqEh9gSC+5BZhDEKDjN374GEow0kVudf0x5sbRJMxV
IqQT4UA6OCqLQxPXQh3m+oUvEy4wlyYRzoWm+l/9kxusjfMKbB+jTeVw++4WUtTDvtkgFzZ8LMOp
Le5hhGAIB2opprrw6mcC+BSarPhcCJVvvPo6/nbhtuzma68+Xn+4mV6bgpJdaMuwfjGGOOUjzY7M
UvIFLZTL028KSx4q1q8HFRt6yvEwPc00j95G7WvCHfxYFyJvRCe/p9SqIS7oHuP89QYGmOxGUB76
dFMH8Cd65LxXYbRO4UM9VLUG/ycPrM2DRqYwkLn4jluIgiRvcVvoIDkBbPrSVTqbUh0S9mVhhx4U
UVSorKuZHii1AUn9mured9Y4AQV/HVs1tzGZHNbN8a7rv1xmC7cMn95A+bCXDC5HPurk6Y4ddrEE
9d2viq5y0eKYFxLdBcORKUu4RbTPMHuH43b2qMIQkxmNgETfhEqRTohqcdU2aVayHN1ISF3KcNMX
Fn9PyUvfHsLwqYf8LAhk4Z2kvFZ0S2Hg1zyx9wgo2OlQXVGIpfQ4p1VzkAnWig9sIiZodRt4sLl2
9xKMx0IHMmngIsDBl5RGQnZwntMrQTEEiKCWsEGLXb3Egbz3nkvQCQWvNKju28qB7GJbQDT2iE7s
YSjf3g41NtfekU3vYApWuGuW2Ufpyktg3QkPwbugWMfxlviM0cJ3rFOsLlzD7liGWgkgn2p7gD68
NtCHSIRFx2eKnTEMLYf0rm0Ko8gNcWQklp8+FPoHXYDxq9TJeznknnsufYWGqI9tX8nc4PnF+vP6
4L6MLedVbkzczyJbyMfQjsxbJOib0sTiZyeb+NA9RbpgA19tVrYIAcWFbGGuiDpFopV9Fw4BdN+R
uKJ8hMbiO/m9/hqeiKHuomNnK46/CV+FF98uFzZrM7nXCbh19nx+I4RcxQlI7SJwNAqc+vbYC8uQ
LwlEBXrZ/kJHzkSgExLtrB2vFeC6Vvko66stpB9TeOG+p8rjb76lSTqclYPE5jLeUmM1a6i+bJJN
h+xRtQU9dJRVvwoOvn29rctsE4yIySrBZK43ZAragrG9kayYp9YGyksf/5T6oDE6QBEapz9AVMck
q8AIrMRITfyHDQdjXL+Jud6crCedINTeIDc4Octf4AmpDZ2geYv7p7m4OxnzjSe0RcZiNfe3kFPG
2XqIYg+GoP5FHfUWaaiJ6afDGwTECsUMniBpfP2x5paS8XHPBomY4MAr69Bwy28idQe10OvXnSvl
T2kbBYik8EPqMD5AUVSRJgdwahEHAyr8moCktO3v22EVFpBK1XbCsGXkF0b64AagMaG1nT16OGVl
WbqHBthBlF9jrnwcGNjlwhO4gNugQBcSqbkOmKRoLlu1ecABXJd0EJWDabW3cJIxd+HJBCmGQIDX
FzoA6vla3iea2y8BEC8rFowirz/fWlAIUU3LanCYlaRJ4CKU2vuIeQSM1QmAa6U454diIE4XPpdO
jk/h90JmftpvnY0UhcBnR4aAOeoYlaE+Q5b1r/RcNGAHt4WCmVUe4B+0MN1O27ULzU0pHVFM0r8w
lh6QyBhJZta+UmjWqXj/yaDn6XsuHgMV9qvRAf2Boz+oLLrHDGemBGo4if/tsjsYDgADDtY6PF/9
/iPvYbCA0lGryXCjzcu7PN8xEL/hfb0fMisA276JI6OPhy3Mn9YsDwdjZR91jA49PbsV32v23S+P
g2iBaih7B0nY+wHSjCVpjZkhMyWYqITpucQd8bTFreg7ODBcmOWXOROQ/JvsLMOm4yLRwygfh8tI
XkmNyAyNDCc0Lqq9I1IWuhJ2Y+e6v4GDBIrLvwmUmHJMBIkITDLu6Ab2I/OPJOMWZu7MocKUY9Ir
MaTJGLd3hI9eeqozXVJa27vnCsmSF0H/M2F/SjZJ685j27JHMqIgJ4VX05A+NYgU16PkXAHo9L7O
JpWf+vB+l0SIIMPjjfoyXG7lQJdz3/DQSKF84TTaZrIKey6a6xKFRCSEwuUQ2jSUyY5Vzmu9x7zW
pYTpCP2B67c117OT0DWAaAY1e/SsIod6IYPn/MQN2L4gaQzzdXR3vZXLrC0MykkU81o3EiUOyzoF
3USwqgM9BHalwf3bqg/JAhPpMvAerUwWbk/hg1ygaCXdAgO2GWtrSLNRW8NBpMWsF5OU8XoXAtYp
wzx7lQHDDD1kxRAfn8u97HArAf95N/Eh+Qr3yRGJ/qrbsat8J69Vg7lf6MOZ8TnlpGRCQgomw9MV
ZrWVrZH51qwiEIVEJET8CkrEqeaa1xsTxxdz6REnUaSBPUXu13hEQj/dJodvxIPSiVBJ2kYypL/V
FzVbqxA6C3HWJvo3ik8MEn0p3a2EIs8AGW0XftjQcN963QMPl2cPdJNuN8poq2Vvx8qzWDUmtFEY
BnrYUDZp032VPg38fsiOvmyKUE/h7B4c7DK6D9u3PluC2swE3imgX8j4nLBejfpJBacVQTUVeYmD
O/OCpuB9CcVFFZLB6DPhBQYUWg7ijrJUQJ6L6+zkjQhSKirlePUxrsO8yerNUuM0OB/rkKXRKcBC
rQHkLfIBeqo1xIul5Lk+m6SsfC56VRGMCV4RoWwX6FT2FwbaXFicQvoDN5PgUnCKDIVZmqzp690K
6p+oJJSGou0lJPZUX1LlGjvrwrBmxyc8m7kyi0RNzoAbqqwGtcRUA48/0mGjuTBtZi4/yTA7tY9Z
uNkiw6zfG2Xfe0vIkrn7noZphlK1gH2a468lC8hYE8hXO3bghav52jfKrjsX1npLNIvZlzIJ18rQ
4fSbjcbm8q30DGa0kaKqBaKtyVvlGiZHJmvhEBr1rOsdNwcgZCehu5chMyDI4YgYK7V7TwMyB6/9
oV2Gvl0O2lCJ/PnqoSZL2YGghcdXRjt02jbXQu37+u2P1/j3YaWo4+p6NqxaKPgNsYhrw9pC87Sv
l/3DEjrqJFt06dqTee+WKaPkULZwWinXvbCH1QIXvilcrVOiPor1rgxusP8ylQxGVbmrpSWwQBCW
VJRjDhlBrSSZ3Yc3fnjPKNCuSnaq/9r1b11hJEXvECDopQ5+nb0KLXiZMXMO0VpsNlICPHY2VIHG
BX6mRy040NkdLAlXdcatCOw7+2iwhLY6NLEFnYqVR3so9/VwcST1mng4A01wgJfi8GoQbB9WfJ0v
3UO9E0mpmxL4QSz10Ok05VIPTcITV5ddErbo/efX93vP/HrabnztzgNu8vrbnckrcIs/X2/GQhPY
VwMMnefXQLu1bXv78P15/eKXEzDIqv68tljmalE3PqAtA9xI1YMcPxetb/rxu5h+DoN9vZXL8QOC
qz9bkSpXKFrIjIPxVdr5kFoZnOSFEFU5chv3z9cbme2nSZQKACwVO7gaOw7OTLVSG9BXA0LUJtUX
emsGzq5MaQMRB3u5aAR+ZhKrey6kpoN1A45+bDAmF64kkmsshWwbcuwOa+EYoX5vd6OokxDFlKxE
RJZBIVWoTE+9zUOyMMAuJw7KFP1f1C3tWJDdnci9UzpFE6VSi6GotfBaxu6/MD+mFAAA9/iOq3Hj
hLM9C9AROTv4d8E9P+yhHfudqPbvnZwpU/w/Lw89LIA8cAzl1w7uGaGEJK5zl06wTicCl55kMtMT
tyjbNMAAg4mGBSOkNb6OJ4OaCPhjCy0PiOVhjwu/9A0Fmx3yeBbOKLW3yMrxjEv2KDPRXpmEA6aH
MzXjoqLuwoER0kdw7bjpOrDVgBxrMfgIgbdwv4hGmBsdkwjh1dlAmhL4AF7Y8C3cbgXYkDEPDCPr
AyhqCdx7iji1pZxCdL8z84o1WLfR0/Axco2FITTGiUsdP4kfAsnatgwQASvj+f1wf3t8UbSHu4VJ
PbEr+CXMwkMk+md0ovAvTdQcMTBPXVvycCDBPfpCuBfSZ1b96rJej2DyLHLQRhYlMwdwOh5crYsP
jMRrirgZYAiuVtCLBXtT4B5FpQO3bs20H2l4G3XNi+rDN1sl/4+z81iuHEma9RPBDFpsIY8W1OQG
RgmtNZ7+fqdXc/lPdZnNoo1V1SQPRGZkhIeH+z6Uxo9pfM+6e7gIIoPZyeT162ing/mXEvQfvZ3/
8qB+5zExRP4wrK0JK7wnRUAlEL5BaEaoTn+NhoBG1AZfUluaMcVlhVgQ0vplZnaJ/pG1qzPdHor3
VL65iaadb6CnIdUIwofpJq1oW9BRomnUlKuzMKTf13OgIwyImaRthffWAqopBPkkuHovORJ+TP/+
9v/7EYWE8P//epoMvp0ihdyTiAsnGUHFwVGXF8FcbZ1hYuxT/yLrdlvS//fpGb/zKM5CxOAxpNur
7VMeM8Oflt6/38Ofzqbf0yNpoSylorXU7NJFk+/T5lUOO7cddODp9NjG30J7LDrJacdgwLVavvv3
z/3Dwft7bCSNNTQKUkqnIj4O9H00IlN9n2NUZ/6v6cnv4ZEFz4OeHYrsmt26GMfY39+fZLeP99d/
v4f//lbM30MjbZti/a6Y8z7FmGKJ7nrhL537P7TkTONXbltFa2KE0z9Xfsv7U5ckk6yBSgPEUrdL
L7dPFH/esv+fJKZk8/fgCDasRgqHhk7ZlNti+T7Pj9X/JEnC7/51LljRkNSlcquatLtUeUznR735
S/72hzPAuL2a/ygwujoT0z7HTCqSzliiu6Zx15aR++/v909JlfErundFOy2azLENhA5cnPrrxrzx
7oPP18fYE7bRWbj8DVn60538jvXF0tajxAvox52SPvT5tpEf/3Iff/rdv8rWNsnbHiFneiWJ4ImT
gqtMYyviU4voyIqzdTvMtpKg+5Wovil9WY3qFGW1k8fhWEnrX9KtP+2WX2liakZSn+qU6qL5IlRP
RXf/73f3h9/7ewAjwTPeiiRuTq6fSgXLk82//14cF27p0/8Nu+bv2Qt1UkvMmkqoOey/1h2KYOIg
yjycppHKzez5Nbprer/RTmrolFgJZrZAYTnbHXZ6OIp1fmRelNSV4bHFGyF21sRTBzdX3qsmwBZ9
U03HJtvpONYy62AFAw61qdNjhoQ5TGKPKv9I2WjDB5E+tcgJq02aekPsGLojxF+ttO/DrxhL0g8z
3XepO2Ci8JjKdixjaXYorAe8r7ufRnM1A1ULDxITBk3yNf1q1cfKaydvPk/SSw26RNHTB/pPA0cO
/h+Kj9pWSc9p4quoGBb4zwiJ3XetM5ym/pCbzihwd3ZDioCLLiT1S6rB6YUjIW2jyzxcytCuhxMI
YlvvMPwclBaX6yEQVr9J5U3zoLSudY0UcaPOyJVJ1WF8Wn4MZfSNHyiG8ktvTb7wSY+0Xg65fqdH
JduBnNLR1mUrtZ8GNrFKdajRZ6sOxs/YeE0a5OkuvUwRPECnM911a9yhHNQ0F03/FPkxXCNadHrR
kn1oIjtHqk+4M0slKLX3+iJfhyBtPDZE+5DiXBrZugYh31llexXtmmSle1NSP6OiIqloPJnfrN8P
3ZeJPnro8nMpvBrItzbUk+KOC5tOdGBi+tW5Mz6gYjoziYCMcQdlfFtEnjzZBS5wxfc0Wa5lvMxs
y0zGXI8Jfi2QfrJ6F8HCQ3/O177wGBoTR/7ofPGgZo5xTQ2n3FgH1CSt0pvQmZSPq+FgxDg1b9mE
5sVhia9jF7T9RmjR7LRz2W1KN1m9VthM126xi7vIH/uXFcOrOEDZIX6NGAZo7TV218qd7sq99dzg
ECw5tytogrLw1Jf5bYydVvCmi9afTDSRmW2QG9Y6fm6uUW4lyzXUM2xTRfMa1dWewxjJ7+akLt5a
+IZlVx8JU+2rt1CkZpvpzoptWUJDDIhEHrfm7Pehg5rn1LjCCWfFynKm3OmrrT5vZmsTdU8lKyjb
ddz0HfzTrv0MC3fIbJQyrEMf4vT2lVU7PDaHXQK73V3Kp4z+TU8C+BSGx3l2q/Joque62a5hZDfp
tQN3Md0UFfsCG7WgrLDRcUfJHs0nwCPtGdg+ftFRt2uCpXDTz47Fjx88c8KrR9N0wt6yYPPYUniO
ru3gxJ1bN8elgcTizqwc7Q4/RKsPIBPxVyG603xYSHHhSGlQS24U+ehl6+/5S4bIrbGdDLbfRv6p
kP+4FBgr4x+E93L0bH3QP49ax9Dw97VD615fvXlkO/ESDlr30OUey1VG4emrmrYh7zq3rZdV2TaN
LQ7H9nbBDh8Qv4zSV91t1jkIn9rEFxYefyftiu98ayTBzWZq22Rft5HO5cqraMJvdovWB73qYN5a
RfeCbOuD20qPCR6pWUB8Cjdm/K2jTF3FXzMaqx1qE5qd0EpOfLka7Jq9ljgTtKvYF8ST2r2VkP8H
r9WOkRygZICAkNkFTeE0jMdYdDFPzeggE8EamoZz3TkCAzl8j2QjbhL6mCFD5q/gktpyohKJt+u6
7TAZHl1TypwuPWDhhnajJmyr4orRPS5Y3bTHa3xMt9k1+kxNxwQgVGxVIQoE2sEYfS6jHnZp5Crt
ViPY59sRqHVvKo5Jh71xZAW6NIM9WOxtlvSkZkGqf4X1Qnm7H2GNMr8D0tw8t6ho3pwjX3CqGR5n
LHobxwhhH6H4uFEwQ5R9EUUo09bf0bEn0Ijf+uJI+7S1bz/3PH4NTwWkX9yymIEafessHrEFbCRv
7Z1yeTKUDfNO6YexjwIg6NHvFYiIOFI7QvmIY3H2oxpuex4gO+G3t1EFe/ycDMwvnZZ5h2qXvcfn
ipWdbbDbiWdn6r0y26lGUKTB0p7X1Bn1txxPW0xxZRcPYtlZHhuGyad7o70r5l0iILv+rWdUVX1u
m8ulsR5HpgGUfXYnHDAheEA4xuEbM90xbqckKezyUlCgyfX7mh9qDYrBocUo7c68js/x1yLvm3nT
fq2Dwz5Hgs2dMt0VotpeFs0pe5DYmjWutLYaZ4xgIQXZDq5oKM6kkcCw93uLnqlFeBE1L7kdDR2+
8AqCx1HpdzkvkwvNB6Kg3gY5NL4hIV7IM5ZD+xYn8THDuig5qbTVElJ5Tb+uyOOrY+jouc4Z/I5H
rtonbj9oG2gE52JxO9HFxlz1UvW+0U998plkT2N60KL7MLqP+kMSXsMiGBiwMkJvGU5V9VhnJ9kM
inyPGWs1PnDce2vjj6KLu5+Dp9soHItlcKKIayVEdNZBXXvMok9NjpILZyKz1TNMjrn8MeXXVfqQ
w1fTDMbwdQlfpeEn5/8ZUiAOlZdU427JL1noFcYhNj7xYKrrXSXDkI6+yElicXBDrk02Sfosr4jO
FVPEc4JMHNtKEU8hxXheYUNrPtLy8COh2WQcwEb43cEsmRHSHSBomg9reMzk+hjj05hl0LaycrsO
d6KicqVTsM5VYCHUOAY5+hpl0Nc5flDTVlU5Rz6WCjMBq/HXob5v2RgltqTp/DEJ3RZozut5zhz4
QreTGnEjzn2AiMa2K+FNWYWDe2Mwi62z5Pq2Hb5D7p0pWdtIzjlu59I4YV6FGkVuSM4wEHdVDX8M
3W7FByXM7F5Q7FDQD1Zy0dSzIV5yiXjDIWAIJpIqhRMn6rE2hXPcCRuzZ95geQjBIPOUM6g/aKyD
KZdcYd62uJ/HKTeCJm1Rf7VzRhqQB/SIHHM1XQ0F/WVFkY0TNwpVLI7Rf9YYThMmW4Jp2ualLw3n
cYIfBWrB/M6mzj5zSXXUVN81LRgeVlZTy6sKC6dS8LCCG5xXtjGMdiEPthlxzGqNo7SHjHu2ine1
/CmryR0HOTBMVsyq7MvkH4DMyGWvG0lHSUz04UHpko01vMX92Sr3adnbaiE56XwfpeZ7U9SMPkq2
UadubqY3Q1a/zp4yuXKT4SqqzXNijO+LZbB8hONcRzJEWhM9W+IbB0DYDpsUk9skkl7lUqGTHT1F
imHnGIeWw1Fh1jCOhKAuQj+O2WyZHUWZnwG/Q41pVyTkuPOhKZ1mjncVPyj3raM2caC3oSdEz1XR
HMbUy7LT2j0owlsZX6eMzctEZlsUNG5u1mG7RmzPnbWdZfNMa8VDBIf3+FSzgPP2UY6fY+55nB71
zgiWEKWUqHM1/SVmk8px6VnMBeujYIdK7a6lBBs7C2J+eahyoIqBqARrd5IF5ttu/yA9Gv9AJtIG
Y1CnZvoysgDRouoxUd7KFsF/RExEJIqEHwR57Kq5SsLZmN+G+qvXdnG/GYp22/fXOvqs8fYJ0/vK
iHxd2q7tmyB9zxjaxrcAOB5rjBG7saS39GTEe8k4tvScNOVJkCdnUSZbbb+scGeud1jYpyArqnCo
jV0+XgUmH+rMwZnUFtPRzpfpc4VMHU5It89QSHXM1lBTz3ZK/bqkF1WmkGCmPSw+hoEY0ai2MP/M
60lOn0bpMvazPQkT9oMijlfztlbIDGNCl3XE6c0tUhTulu5xHHNbIeaF41cenVomWZkuGkegPvPY
Qf4VK6QoJTpy9OarGzyehqXTZfd9peL6RrZ9SwF5A8ucHPrhaU7vMPvk+JB6SOT7eE7Y8rd3MRC/
Quj4wlNN61p6x2amiA7l+rTqF3V+zITXinFm4aNKsH3Z5+2zLr02ukQCcGwlyW+b1+nmS03Xb2lC
L0TNXf4W29geBvW7i+JNEUfbhqcm94I9aeTpZMt6Kuzb/j0aBbdqVbvL0Q4TrY3JU9HiggdqbEVt
OhSQktam9Jq1OVsm6COdANxE4m2vZEGlba3ibCnYv7MEo2Rmz3AsW10gTBrO6ZOfECYzQsd0ayMa
d83C8IbBBnmrYpgmizdIo3+L7EvODp4wRUYZG+uWTQUfJYl/snAfD8x3vy3iS5rsteUpV7g20tou
SoOo/i7S6zQfZ2qUtHP6WcHmCc9N4vl08+nGDmzZTeQ+cp/ZVVS7BpFrCb9SlapRk+xa/agxoY4Q
ya6qXY89h6UySj0d5fB5Vs8Jch3VNp2YLCrO6iDZiyQjZnfO8SjSl50kVKdFGTB9nzcV4LA8xe7C
RLSRxq5U4YU+LfTW+8Zea/qkVXdXk0wNXQ8CDBizZh/93GzmwTMkHLItvEDC5lBMky2rnxbMmFCq
vU6b7dZ4jaFJJknimj1WI4rgyeH7Mv+IOBka8qcsbS2J9FI9ouZ5UqhZVNSZaC/v+g4OaT07Ld6D
5s30M/WnvnckaXbSfI/mFvPSC0cJozP6c6PE/tiI7hp+6YAAOWlqpbKj6ie92ZXV02DEm5VaRARf
abvqPN2GxvsZ76FTHcbBSAkx9nSaZctJakwI9f7eNGJselQ2ooxbN6Kp/bSR88bX894TyRqPXc/g
pSJ5JnhD2tNaJFdY4wAk14o525fkMR5RHrJ22XDUFjbNNJMvH/v50ZpOuCX2HQLOaXTJu4i7ekI8
EQcI6vxU8Sn1MmU8JGvInD8s8k44UEZHdBKMrTCXTtSY3kw3DpYqBafiZ8LiNqr6MnCOFsAcAnbz
bbKUuMjdhtbdLjcuwiK7dIHC7qI22VY3+hd1qlw8VwDwMib7OscaDsoyU1R9LnVAclQvPZpmhhNP
53lEmJ7jcKBGNsqGOmu8dFWxN3gGMIQ9IWXmRp8dkenEdb6bizjI24iPl3ajamzUZt2tZLiVhuOx
dFG1MhBgzYr9sMtKlXKHOrfdj2QhjGRBVW6cNZ7d5mZbryNxXJAc0RNRW8ocOXWhAghE2/TGiVRE
QATRVcJNnkhOL3SXwSTzafRjYpRM2Mcba+U5DZJjjqbTgbZFpUm1CUeJZCSVYKI2OXqV5U6VSm/u
hd2UhE/zFL8Y0+R2Y+6o2YCHUG5rnOhSZdhDJW8jhg7UhWgE8xdNhjzKnQ51uKwez5VSQ+Xtubra
WQfixxTaijKjWCc+WULzMpEcYKoGHrPafUEweukU0tSksCVp8lAx2Rg3eYDhKa5aWjT7OhPsuEHP
QnjO+Rdl7Fm4rzIRqsmDsH/qq2SX5+OrYu3mZZtLz4KgeJqws2avkXN30RUiy2MXZjtrMJwp/kyB
M/rCxPrLcovc2lRITxhnQ6EsXBHPVU1PzhTKzxI3UiQnInEzUk8XESwuS/fnBO3xqTnh4+0oU7cZ
tNGNZUSuNHmzKqUdQcxoFj/EY6hhrWjFtxmRFK9GcAsDmggKVmV0qcNsfh4G/TnqUGhHKju81xrJ
MfL+WKjxBUdH19RfyiYw61sobDZI8wVDB2LULcZDgWgig/pHJTrztuxoJYDwNLqWOl6J/JD6SapP
LTOoovhWocsipHNFUXxr0n0ZCTyAGXFCBqUqOfFHUFhBzFEomLjdluH4cTq0MnmdbG7GkJixZF7J
W6vXx7IiN+tWX5vuc1P2ouqzL9d7crF7EZXQbracGW6sLvAYfWz5YIcboi2Okl/O29Aa0NOYHW3a
FgY0OeMwYt1tEHFk+bWxMm+wRscyJqdkADgOZ9ucf4wYSiXolTBGn52sHEawtBjzRgtLrl4Wdg0T
O2t7s4ZL/E6IPb3UH1Kyg0S0zuG0OpJ1TIuDFGp7saJ67r8bqq9Q6N1Rz521p6CZVY78xJUMhVHO
VxUtsVJ0emxo65u0BkCjFV5bMNWsrza5krthprhVMzkIg20SDOkGTTsb8VNsLbYmCcduVZ26PjWQ
gxXfKE8Rus8Atxa5aPKkqdc1f6VjOy13Va3bsZbLh7TO3FTSdtOk3i+jcgoperMqvyAFzjBYb2e3
7H6V3tow+yf577PoqGTyVtfHFw1ZBnmg9ypMkT2zIqWaPK2+NKkFqyiBPHwLGmzZofZTVfA1bbyO
ELf5ZOBSZuAK8lsjPFYxFVzqSf1ykKfWEaXc0Rpxp8rAPRUluSiU/sw4nnoYddPTaw6JebHb1XCl
iUI/Q+Zi1on901lrq0MHKmuAz6xnMV22I/WOYgkQ+hpH7LVrDpRg5WSPZYd7bl0dRDkEe5F2ptKc
RFVHz3kVyJKMU8sjmqJvi7JLyjJn4FCp42tkoga7bmcQEoXMLS7zYxeCKYJDCNnOoE0rlgOSJBQN
IZ2G8m2qH0tOgmWhTpA1L6s+Uiwtp3ovSoeceLjmN99PCnToc8Z+pt+oQqUs4rs6flaQbEl7E5f1
lil2XoTxrlSnfgSZ1d87qfVMskAhJ2PR6LtaiNYIh27eVp3gDqay1fGXx17ZNrqfmcqLxBRCMFJN
E/amaxUM9SFHIaEWXmUZEufN/y8bHa0+0ZV0JABRTJwC4p+jFAwL4tq+qt9WLDumcMhzZq00YH+Z
wd0a42QVHRrkdwatCsQKjPqqhgkxmIp1/MxQzh2Yy5yHYxzWQaRTP5PQD1Lm00h05CT/mQG6VOMp
KTi4uzup7p1J7e/By/P23Ogg99G3aYA+i+hIlPIu0cpNPH7LEghMXHhG/iOsQWoxD1MXW6VqdrFo
bNDFOevGYZjIafBxZdPf5k1NjrJy25eFM1CtyBOjwdN6XGevtN5KCbRCBM+uddSewBOT6HHA5VMr
3+o03uiM8oxpyLjq4mrTc0WYs+bkWShewrQm6l5GU90UKV7lWUIe9tUiTzMSh8cXQfdk0FYhO2ak
a3L63El7DQ6M9qaJRzmhyGaRWU3lpbFuq914WtefJKydTrXcEFOguVZdiRBdpf4IuGfF0UGcOIjL
iegtMH2Jd6da70oJUGqcvIYwlxT5NiZByyHxFbigY5hJn2Z2C0khfdH4iuxcIx4KRmir0fTz7nlY
8Zuc34oeqdzwXCd09csznsVuldxbpg6sFNsi6GbTpwdzFBmjIaEXccIQx22vZlAvqLkp560+c0aJ
NROiuaiK4jbDDTNVv8I13FhmYPYtoDZXaMBWncE+rZTELsE7E2Cg6QEPtH2nh7smXnY9cGViyn6v
5vu0ofvDTHCRaX49DyDkLOW486pqdgRD2mjYBipUfjOT76rZ2hOGlbNKn8ZMNnOhbgb9UesKt10j
txcIBHXvzpN6Eht6J+q7sBJ0hMHFTSYgFfY78dZMmg4TZOAS3K1TGjtW5Ee5y+/16NMEfB1xz66g
jQicrC0sMzMqXa0k4TN/WuOt717S+Fa/5K+lknhlhSCFptkxn9N3xl1RYAneTVutn3ZZZx4LUn0R
lTGwhH2DLGBWTpRQ6bEWoSyFc9BbxjFHN0MWtsJg7qpQcRt6YdB9XGNGEJf6dZQregpA4UU0HtcS
BYgoDvq+fxWXGeA6e4xFy1Msigy11j2tb996Q+FwHmpXArEo0vmpHGOKvFstaIzJplBXSkuUpgqZ
0T0RRyMZ+7b0YVyjQ1ePUTAVb5NcBpPc+YuGR2TmRUIW25IQ+zm1WC0xWK3vqoXp3VrepdXe4ujq
pWs5HqrydZxf1e59alHhiF6kFVFBYBed2aywkH3BKl9Ticci2RrILfBGqpdeHHpw9Esaetlp1iSn
Nt9r8TWhgduquZv1ObOBDRjqp7BsE5oOMm/PnPbhvLOgnqmbTk4oWVTHGOvvIZ+8is2FpuCg3lnZ
fgTtWxl4fsjUpxFMXLJe1NHCuRadhLh8r6LZMXUJTDLeLDk9K3GWnjF09samvU9E8WFGoUpOhIvW
XSSyz1JPvKRnlmE+CdJ00Ko+KPVruB6kwvTDTP6Kp0M+HgtaX00zHC3R7JxJrnRX1dpLhOMsHdFH
Y9VIGtefoogNu5Oe6jn8ysqBjTfKztgubsixYAFAMFQ+F9WpBsq2MnlHnsZjaPyOwsjI8KzL7/Mx
20R6f6pikGnyTRcTVLBzQnT4EAs5I5AXnYgbK50n9FAhtJa+Q0tHrMvZUHQwtBbcW538qK02snxd
aR1atW+Sp4+W2NjTkEFqmh+1KDukY/luMk8/Z4MfW/J24evt71h7+kq4bhu+9jFTA3wVBSp8wsiA
yaett/uad9InpeaMQ+/oYfW0QlnOjegjTrWtMJIBEtIGMfOtiGEXkH4kj+h3JO9zbbghqgWKjLhD
Dfqvg30DgqBU4mYRcjB7dMsYnSoWf1bae+TCNoMClkgrkaLFl+vlbu52NNS3yA3cupGWudCNmQ9h
PEDla1FqKt6g0enzT2K+RMtHSSu06yS/1+qgWOGcUn2p0XslXRukt63RW3iW7XS0aAapfegqjAGZ
gm/w7fX6rdBks9YFfWvD14hXApeOZ4Jd8uelHcB8cAE+FprhKNLqlmSeGEDQqivKQ9F/jfl7MjQb
Bc/Cnqksur4mGNtIsZwYVyU/lfF7xFGB6Ygd65+ttpCED7SbinspCl1hIkudw+RhNOjH1aWwKdb4
FBvbod6CXld0baZ+2zG8FE3nViBpFc1nIUETNtqu9SaVjWAQAB6i3i0bw9PpP0rp54TknjXfzyzV
GWGBTH1e1KuaD2dTHjcMwrh5gZRBwgZXaG4k6ZPMSWbfsk4jHTwpS2VbqFV7paUrRYo/rFuRTEDI
d+O0HyfRF+d2hztmQGgUhpsR8/ijE/uqrt6s0kNE0cLxlWpYyC7J8EANoVKVJ59mhotSqn4q461e
VEvG6ERrv67lphxNwqeIhdN6RalVcqw29WYMG4nYh6rPrhh/HqYuO5j6uokT1vE4bvppL7TUplpy
LHRlKw048xAj05kqfm2CQdWCFfFWrINV5UugfaU8Zgup3EcnfTC3FNGAkJRDlh16yBDTQK15hkah
61dtODXkAXI0nwU6NAKdv2z9TLtna3nOw29OdBiCJ3XcDDGDymeNDp4VbvXsUKIIC9G0lSiepAuk
Aamlf9dcTOFiwimzxK3Q7+bpmrXHqD6p+VGKj4l0FJdPXpMrtvfdkLiVFflLkt7F1VsZLYdVTJGh
YLTAWtLXqRYxkPzUl5dGyW34k5dKAylpCi+nWwnqBwKo3zWtwVDYfWJu63gnNnR9qXT9ycToJr7X
WxQ26FI22V09C/atS7DOqo3YNUnzwwSUMyg71m1oYbUQ3anpXQ1obTWPtaFfh0G+i6TiHKkbcdrU
fEs/KjxF3Q2LH+T7KSAPg/iZLdVHV76kwnWlK2MZ2WFGjbdI1CAmnFhMkAn1MTdvbxXvZuUkoPsP
bWJ4zLKvGs/QNQLR3E8ZdV3bbiVDYAdDEWiKcRdLEFlWY7dG19vpqBcSbeyS0aTUeh+q4TyrLXly
9za3n1bzUhuajzGlH1l0zpon3bwvrZJ23kcXF9c1sjbdLcHKS7de+31XxFgAmzuJIkpVvysiIS7M
/c4QyYkLa9eJJ9M6jSkzchM5iYgSdFwjTKI8iGXvGKXmT2GzidJnC+ePKN2o9bvRwdHSlF0GG1mo
ig+Of7o89O/VBD9rRwyaEuWrYyrey+ZF/zEyX3/TTVogkUOUM8CXqCyFfCs1m6baF+LiYomwTIDq
JMFO29SAVPuSW5jTixZ+y6n6luV3HZWdfBYREXsiMxllXxU/FKgNIjU80366vB7kOqRtwmn9zEGc
Pq4WXB9OmSi90ya77T4bY3DqfCNbm3x5lwxX+IlVvxDOfbbpryhuyiYZuLP+SJBcsD3tHP3M6SGA
HOZwFJy09nGw4pvks8kzxqccohKrcGW8lrPrcQlMlm7nwJaNjCM8WSJbjpb2tJ2ZW6Th8bOGIKme
MG0yTQnUMiVYo9RhD6qnfzSKbEe9E96PgCy19VQgWVDjbO+RUa31oav4I3RYQLcD44titacNSg5L
vplhiqkD4D0Lmb/mt347IGb31r2H2V7Od5CytewAsjbQ3pPD/fKEofvJVK4DnCikGSrDjZP9MD3m
SNlnXs60V+rU0p0gXuaORA5B6mtU7YaaKgOs1JEyhi0QNUueR2FrZB8c3nx043Z4Qe3m+iu6SYeB
nMBtcsIYr9pHE+lZ8YWSINOv/XTVqLdHTxoY7OF+5ceZWoDMXCQXsHzCa1Zt+vpAahHCksgcuNTJ
eX6rxmB9NGtPNR5yzUmoeX86VDX/Jioh/Ynu9osaqsZR1w4TdLdlNz5ke1ookCfyvX4f35l78YPS
XT9Zfxmv+9Nn/RorSMmlyFP4LLOjFNgL5V/Iv/9Iy/w3Yt2NqPgftE0xScRKW/jF0y45mbvxAl9m
/Kiflwvr6n28ksI3oi19/TuT74/P7HZ///Fx5WwkMt1cMB8n3a7Ymha7Lohd2mx2vDcRY/z5ywf9
gdX8W483Khpl7mlm7CsBpzGVioToKen0oDHt6aNhIw0ghbnsF9a3Gc73zQIICXASw3XJgJBgs7KJ
1L/w0/+gV2HqvzilKFlpeXq77yWovN5/OdOdcW7/0RZxT6J9/duo2Z8Wyi+C6ZhNuplVvE+xOMVq
0Bl/m2z546v7xRo1V528sShQ2TuKECbaLaj8/qYKw4p0b2oN+V8MQf7A9dR+kfkTpTWzUEZPZMRD
x0AdWDFPSZjaTf03w4k/TCqbv4VdEzHqhTERpr0RnmfITkMlBQJ6Cpgq2qaMbNAI31Di+JixswEq
BfKm+m28Ca7gDCuk0u6sm66xnJzVSLhvQmDTtgZeqw9q8Reu8D+aAP9la2q/4gv10SrGETTdlCuU
eiRT6YzJIdP8+NUiI02cPiLCGQ+XUbufYMwga0zxR0t7SWyzhnnHbEKj3kmWJ0q9++8b649X9SsS
8WYqQCeLScN/RMJ3txlvuPA++TtOy6tzEZznyOmDeGf97SP/sJe1XzGqwdm860Qm6ujNkgT4SGsz
Wj67hg1NdJsfbiKv7NjgNlTVvfQ/lFnW1TzDC/LJJLx/v/E/rf9/pl//I3RNVVsZ7cpVPI0uHKxg
ZQwgsi+4HTiVXzt/CVx/Yjprv5juxpRJqmDp834P6c6ut2+yc6aFZMf/j7ozW44cu7Lsr5TpHVkX
M9BW0oM7HD7SOZNBvsBIDxLzPOPreyGU1RXpCg9Wl1k/tFIyWSQZPgAXdzhn77Xdj25xetZAo7CS
Obsjxa932/lufnGVL0wc+tkMZVZaXPZhNe41GoNpkm7IY/lCb35xzJxNSiXG8Gxqg5mjScN70c/c
/BdyGY8NytroqDg0mxbt3tzGz91L+gUG+OINO5uwApsjst+NGDFXaH6dmvk2XZ4MgjWPzXLz1ei8
ZA37F5xsqEimPppQUzR8kWq0ZkVFmpI51YDcKO84Tmn5Vo+lQzlGm9a3Tjp6Wc2M94l3oF1WmKtK
2ZiUTOvvBufikMxAhU5GLRuHhNVIoIZI++Ho2+ykRAcP8HViN2Vn/Y1fKauyDEHu5Zxc5C/2BL82
U1nnzFpTiehx92g6iuzFoGvaqwjbRz9+UVrlPSz06kc76vdP1aWZ+JwyO8Z6aiQlw65zwAYsuw1n
tH3k1OvwFsDCTrn2rmG1O9FVWS/zveTah/yL8XHJqnmOjVUzrc1kLQS7iiUJsONVfRXuSpglwwY9
ofPRbdK1trB4vo3nhoDbcT/zKgBJrpM16ur/2XOnnU1unQHVB6z8sB+tbqmaTbBsJjpKv7+8P/wx
v1hDtPlp/2nS0nElyqrOk6ebI0WQO0TVQntoERGUEXUHjapxdDNFLzRcM7K8s/cgeKdLyfJBHW6W
v7Q0VYZnj3qnVr9bxtGKdklpI2+hlWZQX5YMsqbCVYdhUaYsZ9xI5kmFLWZ0Ts7gzfJH3YMD0NIT
a941hDEBLakk/9aE6JQOtngPo9vQwmpzI023bceaElyH5jOhuQhUPsq0v7a9vaodS5r+imws9BD3
qvfqUceVo/bOMMtdYVqLOKT1kmzkMfgeJ28klUGZX6cqDbFx+/tLecmep51NzEZo6E3UQiMtUZNQ
30DamjhRKlZh/aGN0moM1n3wmE3puuBwpUmDY/vBF1uiC5OzdjY500nOpR5T2H4or3xv0ytfLWrz
C/xqfJzNzErua4GUklmoLxDssa4NC26s81ItxOL77y+ceunDn83DGuiFuq8wI/ves0Aagfo8zwiS
ViZIEIZrt8OmbitXs+jhjb3bFZGL4BAi2jaIt3axEc1aT8aVUFCEAQNO8vI60rVntS/ubEFVNTFu
rYy9tPRhEXsr1+nSMKVvNuVLzqsHk2aH13zFKv/1dzHP0ynp1eGxHzqyMYP1nPGgNtbi95fp0iuf
7atMXw41NTV7Wq5XafeQopv+/Qv/ejttnqMhDFvN+8w0+n2MkjoFNZ57AcgNeJWZcH7/FvI8XP51
GJnniAhBV93mwvR7QeZthDfCEIAVq50WaY6BnilClmFUOh2lmV73xeR26ex6TjWmCddnUywDJYA3
9K0kms7beltzdbLYTkQ7e/vVHH1pK3HOOO7qOo+rgHd6mpOd32mk3AbO6cVfxi7D+ourOM/4/3oR
LfVsv1+R3xenKQ85+gxz+o51f2NUwxcFhIsX62x8hXXfVqU8T1+r8q2A0VOSWhSus03vaq52iG69
VbT+/XC49EXOljSOJzCTCt6qZ6YsaEo0ar6Q+y/cgBdIbdaPeeanNU0QpZmKljAuirlLjV3dHPqV
Ld7+OyieS1/hbLKvJSWrkwGiQbxgH/76LrPVHxbN4vQyh0V/ZfW95C5Wz+b12PBrqav5KjlgKWsN
WIrpd1jyP5zGUHqeK3Yfsfs1GOLiMDib8I2+zr1+vnhPTzpD+RrM0N3pmdkWStNXdu8LG0j1bMJP
W9BGmpdy8cbKTaBLmygBy8c+fzRF5ZbWV2fRSyPhHMupRRIg3kQd9lB1Zn4khzEI6ktUBl9NMb+e
PK1zCGbU+YYILYZy4bTLb69oF64I5N2WzrS8R3HgBFdfIk1/vQBY51TMtApNW+QcVwg+dGjzLhMn
Xw+LE6pUR3Fi9yvi86WvdDYRKLpfSb2i0MJS240dTpu2vB5mnxgqm//R83/OwowVMQaWnA17tPNG
OWt0ForxBb7iwthS5qv308PfiihQJZRZ+74s3Fj7Fuu3o1Y7ZupvBJoQb/C+2u9duk5nU0CUaL0x
xLBoWLZIU3mk/o0dJ1imPJ7P5dZTB8jxzxjBviQH/XoVtZSz2YD+YNeOtcyzOS7FMqS+0FFQebv/
Mtn7QiFFOX/4tTz3LdQX+yd28DQ+KLKf+oGuHbF888kYatqjhJkrQ6gVfwmjuTCX/qgK/HTLDM/3
Knk+h4fxJh6jpWc8yWW7+v1Yu/DUnIMuFVt4OdoVuGbGns7vqH6xGF+aKM9ZlsUY6fQduRlYBlxp
MbnZQwDGUNtWgOX05bDOVl/Rei6MtB/Qg58uENCzUoGIy3dQXgyrRH11M9EElvDp/f4iXbgDP6rS
P72BYsSWT8d5vkjfJvrk6jgbyO5+/+KX7sD8pj+9uKqPperX0N+iRA6RpGtOjhr896/9Y+j/Yk/0
Y0P204v7Oi7S1voTp5QdCqfc15vC8dbaql7nj0Cmt7077eRbPEAQydPrr0rEl5bmH8fAn97ZMohK
H0e+lsryr27UTeLmyzsK0suayR/ZxhIZzt67++oNrXle+dVXPXv6tabX7djuh72oMdPJoxMhPh78
Q+SjNww/EpNYbIGhkl5Gk3DyzNoVbgFDRSiCqdq/n5L8OMSvNrYyvQY0EAFqD2uO3oab1S8DEoqg
l3aTUtEovtIkAOhVeoN9YhWPCXoarDayubKIk5Xns7tGXEs/5xZnmBGOcdMu1SwnXA99SqwsQf7t
WywXSWdvw65f5HygNjgEKgoPA/nnhAzWfJtaqPTiRkJoM8YER6AC8NGTBqCgRqgCnRRsmhmq2qFm
rw+JP26Fl21b9CaThD3k0UZFmtrf85w0P3HIKJSp0bPnPYxdvWgnToLG0dNCYIPvvx9tF0byOXoz
iHwRxhy094X30OD3kr5YSpRLw1icrSWmkSF8an34ZtVJRWSbVLeTgnreTO/alLp5Uu60OnS60ccE
bS58jfbwiCiu9sMHFR6hNW+kub7mrZm81gZdKy11m7zZVyJYW2O4StTsWktPMSbBum9cznurOSAj
0zd1fYitVzHLLYfv5Mt1KYJz7HYVJ0C/PsjigD/IzA9l+kme2LJQj4QxlpinaYYpKLNsbMhl7W1b
NDKNeWoEdEcp3iTc5qHNN7XtI/RKcc9/yoa9bAxpYeHL8CqyD03haMmb4r8O7P9VokP6Ae1eOCul
+mNjDNtERx19k6f6VgtcbbI2QXkM8m02aC9drG5AOqHiSjGIE518tEgZkWWE5XJeP2Ra58CzdDts
WV72Yqqrqdgr3bOpK06ORs8s9vboLdrRdEPyRNrDUAZbaVb5Yk6Mx62a7WwtQZQC5COZ3Eh6yG3p
Jm3Jbac/HxBf2cv4+QFODKi3DNXRVoUOesL1cVrJPf6L3l+11utgoLStMPzPxpdycBNrdDJSKkc1
2iS1hKS1vI8x+nijvkkLmuyFuiyIhmtxfqnVWxdfKfEVPTVMyV4EKuRdTeXVgBNTsz7t4KQBfS9m
eTS1jwwfuo0CP0Ew5AnMV+W6MQvH0s2PQiUBxxpWItIWWSe2mGodL1NXiZmtZKp4HcSArGV1N1IU
OMiyfGi83eD2uXcXTQqgWXL/EiKBMeF0tfRkl9NSG/KNLa5LuCp+5Azs4QbpPhgTR0yymzSPvnbX
0IavRjTJ2mdWjNtJIEA2umUOmluNMjdtcXoiph1QtE+xvopq46E1ETdJ3BjxInnhzsPENLukKx1z
bvIZ5Ve1fOtV33sxrkUNH8UUX+wb9Yvz69nmB+qfLHOG7yHZo6WUTtN08oqPAA5pEEjrvlOxUZDD
ZqWLgvqliRyag+ZqtOfsKnmXkcaWil0TeEsl5j7Cmcg8mcI8lAiF4WDfSmWB6Iz6wPQqqzeViQ9e
yddT2uHipx9XH5tqF/Wa2/vJKq0ovnaoihTMeuYSFum+1PZTScIaG4u42EDL2kk+6FwbaLZBjGbD
8Swzl2PbLrWaQUAF1xxwdugoU0I3STuXVC/PVpwgQITTvoAQ3mjCWxXjo45SpkvfcuXdQxXsI5fr
GHV38nCvcTYPypseHU/c47OQLMKD8CbkuhvX2fVU6Ac/JBwdbSeR7AtftpddZi66AoQlWWuVLC0N
vIljD1ejjo7Z+C2vLaJ7vG1CvJIW1kxiuhv0xnWA4FkQxNTH6j2o1976Jsu0fAYIV7nqGojnBdre
JHzKkb7nFZlzblRiTS82LZ5NuN6Oab/aE2YTeid9YTm2UUE6qQ55XJDO2qtXFurRFlODNl536fuY
+bh6Nml5GvLDWD0FwlqWiurm1rFtIWv5K+S7OJbkZyExvfLl61GiOm48aaHkxClfXISfUtOt8yJ8
IFSUbN76LmrR0UiPql7fjR25jpHpaL2FA56eQXgTiWNfo6GSpk0HvKIPu20kDUB78mUVozmyt2l+
Y1flqrOC3QDLTTtqAx4sXL+WLK1nG40xSgu5eghTlf/L1nHAyhmhTF2rTevkIt3JXu3qxmsh7gv8
Wi19NKBHQmySNl0FJt5lQ1tORkUjgVkrR8xufDad56Z1DLWFR5hhO2jlna3TtCW3yEdVJ9Lc7fQQ
n/CrLseOUX16QEul3D4myveygNxToEEj9TcYFnlgL6KEGdlstxNFdkyIS7m8nYWMXf3SJOmxEh/m
eBfzaEgYDSXpyo6aq0LGnjasUu2bIXqn7N5q6zprN6IwjmnWbTulWOViAPEAkTzcMB/bA8gcgcve
3Jgl9yDWacGfRI82vf/sqnIPgQ9WxruRXeHwQsSuLkV80+QnqbzqC3jDTCtTvtJpgAsveRDMb3Hw
jP1/pUjE3eOqS4MH238T9c7w2cHIvNiD7CNn6/JN1dcuTsCVEX+aqLkMkFNW/tTVex01VWEZL1OM
KDSMVkH6GgSVy7tv2uohNeZpz2T0IgGN1W0h7chcgxY0Oha7qDj6bOo7MpBWfdQtmsLVxW1WsJ4o
+Fo+OpWaJSbnkkeqz3CYNvZSwC9RIBW3XAzjIU7WVvZhZpuqw6GM+n9K3hWJHFeWBBU445QSYRYi
G0vor3R7pT6YdgbRAZOtgcPNax8mQbYgimF8QBHWm6RHpaXb9525rxG2Y4MrQtyOG7UYXKMyrlqU
72b9TUpiBBhIHzMksxmwpAEwhhEeJt//iDQcgu1TNBRs8J7lBqGwXmzSmq/zQfwA6LLmppjFCMr3
dLgdgLZoIZUtvIR9uunk+8Hfx36K42Jnpxx5w2zToNAxB3lbjPed9ibKbyNulCl4tw0NbgZtldTY
aCD6OWIspDxf+S1iafPGIzkUMXN6W6EGU8HrWGjxxJjtQxlKg4JnpmseEdciIDfzVR4HH4msbqv6
PvW/aRApGw9zJbOc3DyPWQqlyV8n+XTSNR/FhflhyfZC0ht2XN6irz10/LnkKAp2B+014qSWJUjG
02A/+tUpxRU5pimYDIylNNre/b6Ft6KOoAORiyQUyA2cxrnONW2wg2RVclN1xla3byNt76nyieaG
E9bx3shcNaQz9l6Jo1I+C/nFbIO7IErxbGeH3DjliGkTu1xX/kvJJ1DLJzsGMeplV3bjY1Sl1dI9
tsWDDt1ozMxVPxkrP54HbLEfZKTgylVXvSvdzkJ0PSn4qlUm9ijGdnDM0Y4P7WOYvxsGxusmOVbT
QyW9ZPnk0KVc0B92pg7V3hVgisUgEz7bjMvExnhsP7BwbgRaXWNkbjaM3QjlZdEYHYuc7Ebkg4ZK
uPbEhxYgh4oiWkEzlxsNjWE/lHH1jnnI7bGTGUwMaWFxjSYK+mhS0+nTHlNXSaxFigbeQOlIHMlS
1tg+Q/EiJdXLvuX6qzIMVyHwJ9UPHpKQGk3dUR7qkH96B7+49cANGDoZjI26rdFF5leKrF8hTWPJ
nl8t44ltvlWyvhoiRCbxy2SxUfHkd7OuN32F+j0qdx4OPr3DyBnH2JKfx1xy5R6og45AJaMVEXYQ
owKMI9Le14lUC05fnFKsS8f5s/pq3gRtXAQ0oUqGbKBMbhg/VKp3P2rRukZXGcopl0xyE/O6LKZD
XZ7M+M1nFlASg0RxgBPdQ4AesrJkx6wkx8fUkWQ2keaorW8nXFv9dGRxQ136IrUwtfRwOUAhk9K1
LbIVNt2CmD3VoBtrE2eEXyEFvFZxsy38ZaF5b3f7pq22ZkAtADKMbb8JD1BP2X0mWY+EcWvIz1X0
MnAEyqetHm57OGFhQww7ywtP9hg+eeBa7Dy70XEIR+WTXsBiFNMizPG8saiWUrS1WvMqirHMzn1s
R56ZXjl+0RdFBl5jopYalrVncQOwXCcVCKDxGNFZZj7q7cKpEEvnaPyq14magtDdHHOjnUOBMrxH
z5/l1ECpYt1ppUMoaGhbKTY9by0p8mHs/EWB6Na0Psfhe6IeDJ41abz3q72OuUWX8o2q+KzmFk4d
cxEOVwS38+mgzeR3UUPGYeK7ffLuh99yHBaSd8j41qJE+ougVytpyiTPkfGqtXe9/aEiF/bl1on0
ah3x0FBCkwq22ThZw7jfq9ZaMmCfqeIQJseECdFLgd9avYM53Cm6uwYXZoRE28Kb5StrCVrInVlj
JMbeAguOGG7zXuVGGgnZ4BGWEQyco3Yj+kcsQma3qy2IASRuDvarGNjphe9NZzvaBAIgurUU9tOn
pOuglzwJcRv476p2VfXPXhm7SQLCinmuZaXRQqxSdwTFwoTp6T1uSPVxAig0EQ7YNGyYykwJjy+k
/86O0bNUvmOSCilF/oopaF33O0J7XMvw7kJJWYXs+Oori9nMVk1cteLQpGiyOnuv4FRuuukNlxwH
atMxi6e8frWNO8m+l9GvV1YBqEt7TorsVdMSzJsvCXFuxnCLfp2RzBSYcXJmoNV+h73/QcNYCdty
9rLvPFwwaqjsPRwVoeTfZ1mJl6m9bVXjJhTwfWzZCZVu6cl32N8WFbtl2/SWjfaoom0QE78t4oOn
3mMfqZO7BhgJZblRaqj0pPtekxxJVq9ioCNT4aTFk1rcFwGB8MxCc6bmhrFZRlcZ1ajs3mzdNriV
pGclO+j9sZ7uK6QSyXWV3fvDTgYdbD8b8d5CRVO++Xguwbo7JCMU4SGS8SEMd62PPce69dATdtJd
22zK+toH3uV3+Z2p+Y8ZiUuw4xRcA/AqdCfjKxUgVlTAhE8eMb7sstN4zU/G4jYEIIXjrEQHkcon
rxlxA3cjBwO2EfZRLXZasK4yHiRYFDSIqxLUH/mF/jKNncDQl1b9LMc1PUNlZaPa0Ito3XX1oyXV
e7k1UAEYwBI/OT8nQb2osIIHpdwguwSVolMnNwEnWt4OwxqGx4BdW+soFEc0m5JUzVYEMhTHYLdM
m1WHFgZJSeyzV466jdHa26KKQYftOoAZ5FNK2iofEie1HcMMORmIOZR4KSE9sauV1yKdZz9fUM5C
7xI3N+jAkUQdUxtzVQjrwG0GGMGUyhpmEGtrxbsuxSJm0H6fAkwtCy94qzOYaaD4IjZ77X1rFG7X
x5zxB3xTCMnxfSXXYfeYzCLUcKsEKxnIoyKDNMH1IhvWXTHJi4HxFLdsfCixcfSGpwlbNCOkiAtc
5AYOaxpiRfAIqsuB8bAlMukmSk7VtA3JbPRqJDRPZaYcLKsDeKPuBv9BasiMNUvXgw6SAkWU173g
MmnVbe6FVyp5ro1+bMdkRTbvauzpWBrJKuwDcuisrSb8bSpvbCoWUw0zIsKB7617/UUywHLLnRP2
p2hoHkI0m+pWTZ878z6Eilnb2XPTaJsk97eB1x0UDuC/XywvibzEmZg4Nw0gLRbPWL7KtgyPVfdQ
3nm76ZBti2298tbQUm5xBC3lHRafu/zB3smr6tge6pvUSd2vWuKXysnnyUu93Bm9RoVob7XNo+Hj
9EkVbK6YmSdar7K3zppsaaXkA1gfpQeKo8JXjUiyx1bQl+YNKo67PCIqwvaPtvf5+6tzYSMhzhUH
k13ibDSIVgM0Eym4g23OoP6XLc1Lr3/WatRiq+vKxKR7ikuomcQjDNlgZGLlSyXTvQoEoNW2GrUC
2pA1qPupYk73X8Pxi73SpS6OOGtOkKabG57M7VdlMEVVtBGU9QarwledOR7m8EozHGriwP10V2E/
XbbVCvoC5UJOLeIL8cXF+u9ZbV8Yoy+8YkA2pABbzDjNlg9N2EKNYYWZ7vrimw9VT/VgNzbNpiId
vc7KVQJApGdNlHqs5FUEiy3hEJhHS4P9ZNt8Tvjkfz8QLlW+z2pjtRfJQ9PgTFZDkIHlAhbSFw/g
r4eAeR7rkk2yMMdZfWSgWVXAiLUUwwLwK7//4L9unZn22YVlgx2kE7JBtthi4RX7YKIzQ2omaRRf
vMMFQbZpn12byGuQRusq3yD2YZgIyKXyjn4z0Aj/Xg5tl0xZN021dWv0NzIlZqtK1u0cKB6qDtg2
py0gvUTqFmzJIpaUD7REmwaOIC0m16JxMupvpiI22dh+0bvU54PAv7aSkA38tSVXBsQxtRpXJcBm
3g7qoa7yld30WyBGW1KYOb1lq0y7D8fwpAcWeJJ7vdWe7MxcW3ayB5WXEgQ+qMiCWrh+bgyBuVQ+
/Yh6b3wfBLY7cpSUCSez5hUgpFpegW2q2To1cGU84VZq5RrJuzm+xjrFnR6Y4hg/aYq3JoFs6UPB
Zu7DcPNg9MkqSqB+TMM7y9pzrD9W0vf/0eA4D60ZY+y8+Hr6vZyQp8oWvUMzMCo3SfDx4w3+/TT8
L/8jv/nnJa3/8R/8+ZQXYxX6QXP2x39chacqr/PP5j/mv/Z/fu2vf+kfx7cuzD7z89/5y1/hlf98
Z+etefvLH1ZZEzbjbftRjXcfdZs0P16ezzj/5n/3h//28eNVHsbi4+9/O+Vt1syv5jPj/e3PH22/
//1vGuP8339++T9/dnxL+WvL4I2b8M8X+s/f/nirm7//TVH/sPmPBTxChxGgzL2u/mP+iaz+obHc
KkJWBcmX8xtkedUEP/6OpsuaZWm2ZmH1n1Xgdd7OPzL/0DRZGLYhwEkZKhqOv/3nh/rLffmv+/Rv
WZve5GHW1LylOU8I//VImMr8sTQEipps848lnz0aBNW0WkmAWC7l42CvrAhhggmDE8ESEvOw5WyF
faZ/aijJqis1NAoyK6c2G8Q+IlupdjVjjORjQN1uomkSsJSvp6bsMfYWnm/aHJE1T1BkFIaqUxiM
5Fbun9SsBE2zsqRGUuzFUEmZOGq6SWLJorZCO36g4SE6iCxTInXiuvCMgIKgH0sqrANpAqX0HKmt
rD2mkyiMq7pVchBIleGB85JHsxlfPDNTzGtJ7fJMAm2la+1R5GaqBzTv+rF/ShW7A9sweVn3kYV+
peZOmsUw3wNDFsND0tGbu/VLUwnkhaqY+rpQh/67LCzgvU6V5fS0SNgI/GiZqUMJbVCPQuWhb8tx
OhJ4FAOaDJpedK9hrdrME4E2ZIM75qac3UuxpTUPUaWXVAhlEU6qW7VlUr3onmmltLVzoxJ3YdTH
xYtUji3+bQBzBKaxO9AGLcajL2X9MxU2gaXc84ugrxdCV4McGEenUalzgJnJElVZwUOP+dzwetyy
QWK8gk4tenCLo+lz/hGFvpMT3aQbbUsEem9KHF29Gyh2nx0oDdrl1rS0oDOWyTAWyWvucSi+93Oz
NK/VfqTrupBVoosVtvbCjD+VuowNb1V1SunVzbYq0zATONI7VbO7axlf5cSu35eyZOheBYgCatZl
WNK7x2BOlnQa3I+TqsV0g3y/L/KeEZdHPKmLntjbRFkrpobQaI0cQI4gteLJnl4VWal7Za8PSdKc
wOOqDILClyJlWnkDgIx0m0gkUw+fcapqyZgtsqkqFH/dYm+2gs8iHYaqvGIoFmm0HNQg6SroVHFJ
aLFllEMKOoPdgOZWWSVKKqYl6x/8IXgNxB7lPvj50ZA9IR8Bvuk9Q8sLrFFd6oE+VtRierk31kWp
Zuzncj9pYKRlCm2it9bqVM9cKiV346hSmQ7uYjPA+59JRWJdiVS3xLqrrMF7Z8HI2hsjjuwWxf9g
5NdSrE3TsRy8Kfum0A7tVUApJgmwy1SuKxTHcsYzPzhcv54qXBux8/zuC5H58kqumpauGHm4AdV2
yLclFyUyJh3vdpXFmeUi6dZie5mivkEYYerlkG2rWB/yziEZJ5V9l9GYqRo0FlVWI7CEudQ0Vxb9
Gu/N7JWwe7YU3wLgPmVVzehvWiap/1eLzHXxkd031cdHc/VW/H+w1MizO/fyWnP1ljRvPy82P37/
n6uNrP2hm4alMqGbQmEJYUf752qj/SGjDdZtheq8IqsWa8qfy41q/MHCxCJkKujDhDpv6f5cblT9
D0sYim7Luq7AIkPp/X+x3KjqX7e9vL6wLVUl4srSTF3o534B0fupxDROsSLHFAmcgoiCwsCMZvQr
fSKOAa3PYEHBV7Yz2XEMnpPgpKi3OjILucC4maWOaMknCBNHrunYs78taf5X4inJ4/1kBcBhzKW2
G7zHHDdPTisRaQnUqvatQMgCLKp9M9NP0ey8mwwWECWMfJc8+Lq28PSl4JPZxBICqDEx49zRW5gw
XOXfJ1q8kI0jEAPUZEW6n1Sq+SWfCX4VMkv5cag3hn3D6WkwbdBE9Iw8fzl2EggfFdgotAIyxYg+
tBCHVApYJww8akTrapmwd85zNPvqTYG2aTBqcI3IqajlghF058sT4J6xcuLEgYmPcIK8uN5lVJrI
tb5BErbq/U2lUycTqUv9YDGk36z4fVkKdRlynQ2L+An6F1QdljHLoa/ziZihvAIdH6fcwrwSRuR4
FIq9OCKpCF6A3i9FP2PFHZ3PPXi924O/UyH7pglkI2AkXRivKVe5aQ7WogxWKsy/2vsgKG1rQyEy
wAhlIycPf56NA0pz0brP8a75dMGh4sThqS0PPrvtlggKHYOU7cg4Mvp8wfytm2it6LS1Y8WCTUfP
5kP48dpDSTV/Tkl/GhByKOFtHz3r0PGAj+krxKJEHTy245MCtufoh6+52OX1mwlZR4NPGsos5qay
TPKnqhgcBetl0zup8qQn9SKXn/hMGR4pL1eXUvk0f8pQJz9LouUfYCP2T5ImLXTiMLx8cEvWXpW/
NyXdqkIO0oTyOoVTodA3pvKk946SR06oQcVgoMaqvJTsm6roVho6BaMhRoEbVZ7mf2PrEuVHaaUb
WKtr3zWUU1fW6DBqQNY0P6X3+azUw/9KCPig1NeHGndvl9bTGgMYDHnqJNyWumXXEaNURcShsdwM
tGonW3JKwCGZ2TsFoQs5kCAIzfVT3ZzkAIRJjvYJjWvF8Op9ZIM2JELeRghMgBDlMqFQ/JVXWnBn
gH7OhSN1L0MjWFIkt6hheYiXhspZxU2ZGDyM3AmZHY0Dx4MwavmznIDkOzzbvvFUoPAQtkQYkbxo
Az5VhICmOLXNsaR/ZaJ5iK2tXT3FaFLMwl9xdsXJCT1/AJtHABDxXJ0K+laJsORBygOG3HR8Sboi
I2RMBbd3HKLEmLtxrH4kmNOM9JezdW/+c9jwZ/VU8GGNCRk5MjoWOAdjg5NkDKeaRwzbeznwc0RN
2jxWzBuD8mFLfFI04ZlFhgLTsbsKoi9qMj8SwX7eiv+YG3WBSk6FaSTMs9qMauK0D6iC0Jb6rHNK
MNd20c+7zGXM/s7zkjWjPqWtze6bb4ZJMFF41CSiELaaCSZqYoPJHe+ETANpHTk0XNFjuZ0qu61P
EjxAkIg8Jb0mbamI19ZwUxF5TwZhAxk2l+EXzLAygPLJeJofsmH48QzU+a0QNx5oLlvDhWiBJqc0
mwanhAfIEk9zQIcC64g7X4ZcxPZp5hIl9Co8cdKil9T1eDfanngWnb46VeVtPYCSik4zOzHnWofo
yyzdoBR+XQd3KR1MfVj/tET+efL5y0nnlyvPT1f3rPbWmmMaw7ymsZo8xgNtVZCTKl1hnlEzYvs8
x0iVn5TBpeg4Siw9Gh266qCH5er3n+SHOer8PmuqYqBE0xSNBfev1Yisk1A41zH3OWexcwv5oDLa
xwAn2JYLp9tuCTTM26HNsedUKKesb2pv5ZfKItLBKa5MgxBJB+7yD/KJk1QLpbiN8+sUnnh5KvR9
CYQw5L/PqrqOqS8JY1OIFpLgF+KxuR569k1soQjG6/xt/sUNokaqJYQFoSdld2y/k2XitOS8TOYh
l6vl7y/bXJj+1/dSDVNVuGqyfXb/Kjmxg2BI2wWSMY4UyHeTzm3bNUo56x106Bfvpv61gsZORWYj
JAz2SsLgMH5urOgtMUgKZDmQycwlkbI1PR6rIIZiLRPcwBMoj248nBSg1ZLk2KwZvWSvpOGpBxrW
+j4tE2VJS/kodxQQOdKMUrBXZGDnzPJZDWBpip98yKSDVLz72rNIcZ8EjxGO+YyHvA+b77okb73g
oQqb7WSjxqiJzB2qpZ+iT+NT0E68qa3+qrfLjZadzEF31NGtLCaL4VYjw0W8laRole0JYPTS1LaC
xXXeRkg0h/43e+e52zi2rulbOTfADYbF9FciRVGW5CTHP4RDmTlnXv08dPfZu7rQvXv2AQaYAQao
qnbbssSw+K0vvMFKmk1be0yY+MP2eppBx43zccg1P5yD/URGIFDVMpXEaRinYKuyY6inDXeBljNW
f8kFhq2RtO945uf6I1nqg4o0FMfIStkkweTk5o3ak8gMeDEQ72MOe90eVJO9jEn9CChq3fnWsw3H
i4oqa/Aoo51YVinidM123U8IeWvWIPM70vpwgAHPAGqtgb4JmkP/biZOilpzEhlMN5+GbmRui6IN
EL4p8lQ2vxXa3YExFtKnl3VPbX3Tofw1IHmcgKQwB7dikwjJe+Zi10BhnVuasvBtB0BW9vJDYJtS
Mc1dld86UhhGfEr6up7XuqHk5dMiuEj1aUGCySKDVJAfkLipygvFI0NwvOjY8+aYYRYJ24A6gbju
53prRKYrUjSwrEPKlKsteTME9iJd2jIaZxq2bpP9xAi6C30tzp/0utkr2njCQyuZB0fWYj9qLZTG
pT2s7+2AOiVasH3/qiGPr+CQk6VYg8QRRSfJomkCUvfAsIp4haekqE/Nu3LMvKQcoDrVXGFP1pkY
58cFe4+QbWVg0xQq7y7IqozYA3aOjwTbZWycvvdl11pQu0nf2kiH2J7iTP6oBCECMT96ziIg2zSm
Y9iW+3W71pBwWNOjKk09qWj2Iw/NuiPpoLSHnbxkj0uSYT3WeTMqw4E4ltUtlTG3oqVPzlpMwkta
aKSKV4MFrCsM/a4KL5kCTnNdENLj3IP2be8GZTpWuD0M+nDqQnIDZPOH9mO03lWya0UCU4qrlnWc
LawfSGutdw0kdaFcih7RFD4BWT6dhV9ycNMAEmtXItbJWm5QuBmQQSrD1JlDtjKTX24PaxwYRtUL
o8mVhOr1Sbc3anQ056c1FSG7scPZWZ9K5q6bBYu2ii1Pq+9ZAZuq3EsaW/NGQ8g9ZDusVHINRJxL
ZPQj+wb89naNF2aNGGXzWJqovLBb9brirBgaPD2asd5jKL3VgDitT1nDcoFuxtK55B1qAgBCsItZ
a4ymxrVL/Ugz5Kk5iiKhazV80JxzUzAFWn7btx9rEjUKv1B3Fh8jyMIjO2ImxzAZ1esIzah2eU0B
ra1JsWEADZ1lcAwb0V+MqXQKEGVR9VG0TxWgXXV0I63Zq+ipJejtG3AIjCq+aTGzMzgfzEkWPd60
tjsoq4tH5kXgLVdkRdMG+1q/t3AwiPvHvD7vkhi5Z366VhZtVDlSVlDCgOgYnMyAoc/9QqP6t8KC
1bCWDja7qM1CEwYJrEUyB/xcqLc6ykkmqPwy/pQCJLCebYzTsLfB30QBhTyb7+s116qaIuujKYj7
5Jn2OLgD9I8sbfZrRdUr2bVpUs+h5S9ny0bUIIZsp8pSrwcGVQOXKXoqFqUHb9lep03olUSxxnoN
+tcyNsjSuXo89Q1+ZviINIhaYw/KbUVy6bFPHpTiC4lV8nxc54zMGfsZ3PvgyuBKMtTocsShWb4R
0KsOAy1SeuxP0AeskeHl75RXaMQKb9JOPRlkGR2yBcIKSP4aE+iqi7elBL8FFCho360KMlHp6BlO
MHnlPYhzfAyDaF9lF7u/yqJ3sbim5gXBa6x/xDGDjUtHRrzeazqdnnEPNIXO5Nd/H2y5dhO7O0W6
ScfMQY16G+OjbZU6dQV7ierVwGBGHBr0afZEnXEXR4bvTqMhl8uMvNalHWplziJ7pfIFPCRUkHZl
Yl7XpyFDmDZzmBqGiDWr5lPRbxpGmQIPGLk1TkX0PnBp4wervxBZw5IjU9Md271nEIR/RDpuXAjN
hpcR3628vYJuTCWVO0H3UGqXKXmTCM/sAAGPD8Vqd0yZ6ugl0BUdjWXzWGQXkLthdw0KMB72QeSn
CuLF5668nomASKxzeOstW/pHE+VBRPfNzIG3sBlitIatI6o1s8ylWHbm+GbrkFpBY6bqTgeRlIph
m4JyL2mHJhIge0zSTZQutR7TCftBCuvrZaL9vqgOrZ0NKQwAtH7X1cY2nmfHLjhMBI/XfkcNjDvV
OYM63EWafQFX6iir5C3PlI7XLtrkOybMOyVrr20c+pTsFeB4htyK1EaHEZOeGlEtKUaGnUYwg74m
2ymNsRXckQrBxKcQ6BfwlrRZF5DkwrLZlqhDxgTJAi15CRVHGtaKNGxCAE2Zsg+WJ129FCpmGJw/
z4EYXkz1Ya7AufcxWlmDEaKjOLirKLgKqCulHTkjDGogmGKrwFb70e0TZE+CbqvjBLsgzCThh2il
rbvY4hYBm5060ZchSOYJ+KenZijpJoHzM0IXWWkMvlhdTBDGEjtXYGcReaMANLN6thqkkybK/0p2
v35wQylaR/o2ylvsWTNXW6U6x0s/ffX0QOTVliT3I5IXTDzjkHjYpl/K8pyDdNPwVGWMDVBQSJdx
VdBXvzQVZCsobG2R3GyGw66Co9G/1oWiEpuU4GsaL6MG8ivXKT2we2s9lM+3pfG1aNDfuSQVca6Z
YFrytTFH7p7x0IafGwh/z0iv9DHelUBwbCx8sFRUgBBmymuBT2EQsiaazGHiCcsCXQNaDQIjtwa3
oWxeYLDQskf2dxWbRqNpqyFyowPXKQKB+HSENie1CtBTI4q+X5+tkxmuUYK6Jq1ww+xcKxuxqcmd
ToabUbHsohht1p4HADXKBBHdVOzHgQNNYeolYMWIdhLRIUJZtqtf535xWrLHNUigHsWBH2uD524S
m2YN73a/E5SEkznd5tTu68vsFg1Lq9+CkwGghtFUIbm9zmMmk4QBrVoaVGrbbGcYxeu8EOgDUuMO
v9ivWR9PLV2pmOZBgti0JSDwVWwWs3q0m+sMwPha7WOfviNHmXC3k1pUPemrLZq0L9oR4DCprx6h
PKqhn9i4ynCyI7zHwnkXA6tI4ayvQsyx/BqPAVF9dBPgzmu/o9P7U0E+1i53Bswri+1soFkf0N+L
xWOLd9Sa9K5twxZqgkye15W3YcUrBMijKthrZrRbE8+0ZSueIFjR9ikwZc7ZzTVTcjJpcdfh2xL3
zqi8NTqPfE86juxrRFLJlr0ZrRiB6YuBxiVKy+Zex9rquwc5IaFXNNtWoQNClhZrCigcJwsipzZ4
HBOcNzFiq6801jQWbQiyCtUfMu5B9NlOsm9ikWuPo5vS92kN+WgMj8vS4OWE3DybcpQum8/F/Gjh
Fch0CdckK5OCfbeknt1m19LYnEet9RkfegzWHjXMqftIYi4X331Xd//RfPpS5vz5dRrwh1H1/94I
2/tRrjPg9te3+r9whr1Of/96ruBm/3X/lg1vn2Xz83Rh/aXfhguSZf7DsCm1mD4LwRDBQoXgt+mC
ZMv/UFSdhj/6OZoOxpT+y+/jBWYSQujMrBkFyYJ/KbV/Hy8wAld0VVNsJuMYyoBG+w+mC4r6XZT/
q0mwjrJVJhWK4E1l3WJ+/sfWiimWadYWQ98lA5RVkb2XETtv+2RJBgAzMqZZJ8ezTPXcIYwwBOKc
D4xwg5jkSQZ4lq5kHpzVsVjMCSsTHLg0s70WVlsWjaCzJKqRIYFgnEXhriC2eGaDi0Q0psS4Buxy
sxDt7Lg/jIguucyEJbwQwPqhG2skMIEz/VNXTPpNtnmG+BdvKzZnyQpeCuOTShKZu6bVNsFgXtZT
0Erlo1AMBr6rawSJYpkeLKXmBQwUqUNNP8QPgBJH+8LUvKEhokTv3z9T6/BhGk0fmxJ2icCEM5mm
O0IRnFSzx6QTf5IsMVxayBCAVmRVWPBOCdSIoSwdkOcX4Kok7hqZStdwjGN/UI30bT2sqYPjgL4Z
5sYWo/La3hoYQk2gVLXCuqhl+p4o+HeZMv1LOaw++yV6lQOKxaVvLUcJcR5OsR3VQgJjpE8w49L3
CFvgcIHo1drEBQke5bbOXw0D9lBjRu+QRTlrnN/VGjEoLn4j08YsdUiLBfXeNGxh9liES9Fc6ip8
MkY2syZjTF9A5JJi8fX9ndqOP6TypR6QYC6RVK5ZK9hx3IWLesBeEdOdHEUDqR23dZ+d54Fqv4vO
OmrkOylpxLZLal80HRueYsxsjuhpRvJzbufZXth3pV6cJ7ziN1Gv7GhVyCD7TLe2gQtVTfA54+UC
7jh1ZTm4McsPFvCC3YG4WEv/rOS1r2Yg1ZNkfGhSaHQwAhA6n8hSSUE1e3w3bT6yp9U9WhHZXx5Q
cNQ0vu3pLsxGebvr1KzB/LxhIoA9QDzvldqSPJoGvoZivY/XiV+gonoVmNQwehXLuH3CpJ3TJj/D
0fn23rhplis1boKNKdHDA9N9R6a8GfVFZerRHmxwGWTa1Xu2rvt0zUEYRqBUDBERJ4s7I0nMK8TQ
AQuLAL94sqy6X2mVbUKDM8QkKA1tX9FDdsrqS04gS4ByBQRownHWKbRDzLAyoFRuXpQq7K0G0c9h
EMiCa/cwmPymgpVaJUviZotyo8vTTTfT3eJ+oGXc2Lg3WyCe23BkLog7uG3d0u/WMWxiCm6MT5Zt
PE0d08NJTm+T6pMUd7qOJBc6F/DoT0aqBWT/xe9a+BgAqDdaH/gxIzlTSnNfEcHdNNsfuZmhy5ay
hGObyQq5UpRXSKDQqlgat47wtJezpPSxRwiVaDyZwYtcjLfAcVDaR3Tq1FaCudwYVriN0BKzJ0hX
bUiTvrUhsQY20OulRsN90Pw4LsUhCOLo1MBK5K6TExUZCO5huhREoqlCGRyxg71lpcU2GPLPMR6H
ndSWFprkCP+FdvgwwsemNMAsUJjhntYIrvACPx69WDyzG9o13WeR6XDRx7XYT8qXbiCf68P2AqJ5
POQ1qyEFqr7eED1WzftCrmiboL9ehRrTsOHeGMrKkYfxqU2DVwrGqk+uY43piy0RdLuyUBnwlC9F
Cgdyep317MWew9CpsTiIJ6wUl3k3SvnI0BMPnoj0z8L5BMVh7DUDx7Z3S8TEbH7Q6pYEUQzvcQgc
QZcIYlYSKujmRXjTVcBnZRwsrMmiXpzoTMQUenY17TWruROWlm8hPTGAijSd31stRlQYtNJiuVZA
XSKm+pamoOl0MFSEmn/KQwd7SAGfapEYiggwQztoBxEUD8lQkWdb3a0V34SyDo8cgTzYAPng91AY
DShFQbYTgMMhhJ7p+JLeq+JLaheG2bm0E2Mf79Js8at2FQQj8199kUJqcTovxaMRqcHRiKkp0zp+
aQv9FUtN+LQ6HYau6jNSQzjDdhbfVnqUO0ZUIJ9tD0ALs9UrbM6jmxg8Blkk3ZA5orulskPtpB9l
PnnyW8rhSCpDdhWGw1RZzIEjOyYs2FgUChWiT8YaJVXPp0fmVeFhnLFeKtfXqT3SnIZyE+lxR95O
382qwpuGhiUjgQMwfmz3DOvLHNrOEZlVHBA1LaAhDJWns4pk+Zrpyn1dFx/GiHijWm+krtpLVmFA
vSsCN43p7o/dgu+5hSgBLP/zgoo3Y/UUCzkAk6Qn/a7NR8hrRYA7Q3gVVbRvDWDBqxWRus70x89K
vetGqfPhTMlHK0r8cEzn+7K1n6mALMfMh8jre2azfazeLfMYbJOhxg1zhpWUhviZVJHl9EHObtid
Z/g/hgL+BxO33VRp1A8hDUujAzKQ6a0/6Hn2aE+Ba+m02mn3Wk19L7A7hyuDDj4jlPZq7tEjsTFH
a+Tmqwmr0gcut9UBIGFescDIws1YHexoX1tT4qWWO0y4cAdW/dIk7RUuskMg3+uVtJM6pTiMAqFI
iSDX9xZtUTZKAx7qpTHiM5DamzlPTnJMN8HIo5fOtGr6AqWnj4py6KPYbyvpVo1bb5aMz0rGEuw7
SWiR2ZmWfvVIj90yoE9sLxOdywtj66TUHVFb4RmK5qaTxxzGD3vRNFMxCHdAFEBR6mu5LZ2Zrnt0
MxfWdao0Zz2n4QSjegCOpd1ngmFfa+vYq0CYnnq6lXp/1AP4OUMTvaYRw+IB8/kktvd21ewW1Xbn
Mopw+Sm8TMWwwKSlIPCv/ZjaUfGytbY5D3l1pxrAWQ3we16cdH6p4kpeKqHT7Pq8lXZxvDpkt4sz
DuFVaAxPmG6D5FPs56VBuqq6a9qaTXiKnUydT0Ww+q6O7UhHyrYf9JQkbmArtia0tWDLdwPkTXVG
G+Bgyc2ySUyQhZFWdn4VjEwuwijamZJaO7CeRop52ullmMOAzF/UbopotEgykqwyZh9NUOCFV6fe
pLfutIoXdKX5Vch7owWkZY8MLEYDji1yNK0Tp4hPNANThVyiwtITc98HcIKQyclxRDO78jQm0Yg5
Ct5yeEyqvfWZJNymsCeq6Oepmi9hIewteJ+reJC/5DjAZg/rZ71IgkNQRDpjROXcJ4vPg3bXVwEq
FAMmeuXLgvpJm+h30zg2GxykVtcq9RMw5l4iOcPaiZRDb35YcXA19U276zPU4hWoiKOO2WRIGjv0
Cp60KT0cW8x36iBy6F3AM9mcxjh/ty0aC5kWjx7KX27a1VelGT+NWViTcdgE9cq6a0qIdw3nDwpb
iBH/du1VZHB45Etj049TAWlapOtWUI5kQXC2ZeXenDHWjfJLAip9UBF6sWLuQYSzMNE234/iISwm
DFtzLHwwVqSz0dAGTyT4h3HDgmg0dx7sXdUtpzRUf9jp41BelZMJdEk1MAJi5SN27dqCNwywKIVd
GDlhXoZuoUJul9rsnBv1Y46V5MKrN3ZoPfXXVR+/mBI9Oy2z7pcpeRdWehwDc29n5yqcr4HeM+J5
1Y3mLFnDdZ+b56EqLT+x0ofGyvxsgRWIfQy8vF7si4CDD4MvM+juGrnblxWpVdkGsEvwYDzkmXwy
e2M4T8pEq4at+qB0+AwmynBUImiq4VIf1axPD2ltvClZhBgmvbXeyG6HfGwugWZXDIgIrrpRPds3
hdkEh9CC+awX08xb4HjQtI9VGxkngPI0dI1SRrDhpQ1bnLUEHY3GVtODNDRXRtTfDiYeckpvORP3
eBu3ZFhVbPpZal0CQRUQJTOzJeoOuyWr4hmD+TicRnBIQzbvezu/ytcBDg9ashWj9lTmnrnWCuoY
J/C25w8RYg8aEGL0iCrLgk/iWqH8roTIMFQ5D0NmRKQao+WkWN2yNdIiDCD25tgKbXNJu9SBhBmi
hYdROMnbvIPOxkNDl1gtPEAzZxEwTG3qElaZNmyBpdLNwAjcER1TE43hUDN22GxUQnJj4yBnUeSo
ffpeBiqgX2O4jtreZqNlliIN0V6Ixia5ghrf2ERXTjxR6H+IiNRJ7qxLaoOnUGqYfXJtX5Gl/rDO
0OxmKRSOPNdvU/T4/dp84nXfVwLng2mjFADC4vclaF7GEvxbFL+HIWWdUbGFI3mWtZSH378zAJIl
3Y/fcwMxDHp57G014vBhOp1lCTtIW5EP9YilTnGXFeZy2yjBQU817bAaS6M2sl2kbL5SOmkme1Fl
11DSdz2mlVnMQ+9Gw2rENsI86jvormtJENRhd4dq1nmQZ80NVgUVZFJuskngW1VFjSf1JybPwJra
FEWhcHkQhWXdjrk45vSDPZlRWd5Jb0LKh+tF0h1V77SHapCZPlToX2TzCay/Ww8lb9UVitOT2cqh
9EG9UG+6Gb7xWm/2lumv+KHRVr/+ed2hKj+O0Mq3nYKbYIdJpilYM0PfdG6j0CY27ei+YgJV1fN4
aOf6WBVFSh3q9VE/nWf9EMvR4id9eYcf+ThbzQn7qKjo7KOeNSdtpHRPCiYMYRDQVJ/V8tCYqt/0
PCezEpj4MzaGow8xm+mozedyTKkxbHi/ixGGeyziTDDJPCXhM87ZwcE0jvoSSDQIZgzwkuUwLQTM
SgZMFXNxwvkWdGNvBy4sYF8Thp81YA8bdXKjLHmPUdlh872DceyWtn0Jw/JUqu3nmHwq3Wi41do6
GVT1Wh/N1zJnyVC8tc5sHqMO8ieUii379rCtZJZOa3AIwSjn25r5YLyEqEl18MtimOpc6jzkUV+v
syX39SatBxqO3AsHS2cmPSlSDyWaIVZ0TYp20dDN2oaRxJgXQl7VnZeCzoMAegxcnGNSmEszM7bO
atLTXH0E3BkgarSxMQHBwBXujZRo7FXBRe/XnXuNEInC/6nQDmRLRySIIL82LZLYwG8MTMF0+n4c
ZJU40rdQdlrDV2t2UGDqflysC2ZCjz6cOQ1SIC2n37ye13qtLV6bQ/+WBhrnTW176UT3BEg/k3Mr
+oDm5fcBZFtTUZ/gnrbOKMR5XvD+ikwdFTI/m5OnjMRlXZzrupRVzrQLu5sk3RdhsVsDopQsZ+AK
uE/H4BgCiozfBO/oHekDnaX1rTD+OyFjjpqQnL7LJDi/HU6wGJQha1SivVMNkotf4bYkwtKwKMAq
MInIukFse13bTCZVWCLoDlVrQGiWrcQgPW8Y0A09IbvPs/d5Zahj+L23mEBFRcmGE1nLXgqJhdX8
nOMH/31tJI1Qp4rnOsnNrYzQivN9O0TIMRfxRfTaW21xWOuNqFvjoowIKeFWWZcoLJUKSlwDiJXO
NJ+/W2ZJztt9X1+kTpEsGAWNK5HucMbFdXS6SwCAZHl+EKh/FPiu1embtjS3WQyHWcXmbJ9ZoBNL
ezFdfUQmAZo5pq8W2YqcDgYzUXrrizQfzYlFbEAh2LW2xDiQtbYGyO/APYU1KdnwwfCDiDBBhx92
6+3/3gImA7dYO0TqaY3xmsldsaz2hnQUsZbW9GcNRIAU4GQnWgqjUqa1Xoq0dlJRoNs6s2slCn3J
9TGZomCnl0zZRETLTJiAMv2aULsp9IGZ6WRf5GB4q6r2Ia3Yh35qAP8Jak6j1/sT6mptqGqKIkxT
MWR5beGuP/9J9dFozLYKA6HvJGQWB/w6xj6/Mmnkp4Gr2/T9iu4jZsEh3HSOEp6u76ZhhmDgemRS
gW1CGj6vQWC9t8LOPqHfl/NhKuqbOtH9mkUY96zKCtQ1MdGu5AEclXXRQ3FONPVODTb//pT+iCP7
/YxgTqiarRq6aa9Cuj+dkZAM2+6Apu/WnnA+5uTvdMZ0RBxMxSun/tnAP3EL2PnvxA7/7INVXUZw
fqV8mRoY/58/WC2KeKYI4lI29a4EHJ5Z+nltA3eMT6XOOAvC8hpFqsU+K+uW3/dAZpb4XbdMCn77
RSN9mOUrI24fI2BSvZqjGENy0/M0R2G8t5rS6Tlw6G7va84w12wypXH+9xfwF2Tcb1fQVIShwz+k
a6/8ciJagmd0NMf4Gqo8eOuRr/FvTKfbVnINK3mvhgZ0ROvXMY8v3CKNSWr8bswxjT1SD0F0iDms
lrauOTW7pDyvIT4lAvcavd81yM3Kx6KzZ5altjGxad1o/50ICUE0XfOYVrPuZ5wC18u33suIR/P7
TP//mOhvqI7K6v/113OiU1m8fZQ/j4i+f+G3GRH8RM02bdsEr6sIqI1gRn8bEfET2ZZpb5hwIUG+
rlIAv0+IhPYPU1dQQWe0pGrgSP9FQFl/pAoTKKYJo8WUNeU/GRExh/pDQCPvtJhS0b1SNagugifx
j0+hGcn6HAxgnmv1lgECgLmrW+Q6tssu2ibOsD+hkNIzRg/vra18QFTNyb3YM69pTi4JELt5c/W4
ejsjYudpHtoZ5ODPU7M5YKScO8lufJ73+mFwuwOcDJ28v3foRLbnx9Zl99znezRldwr6E5Xmot2l
5o/yvKcnSSMXc6QtqIP8NOh3xM2Bo8JEdzc4EDymHdTI8JWm3Pa25xBu+23g2g6QKd9wIy920k15
Fd1qyBXMRwT90JjZPPab6IhU1m3my5wLJPudeqiOhqd6laO/XDEs5k0kR34S++aArMk7Yh1uv38c
t9K9tmHcwidAJDCvMcDRjgFqJi7qY/Ld8KKegLhuboNt6yogYbCbeDzcPqKiffr2noD+cMxQk3il
TbPBR+WILuFmPqSw9DdXqH5snneXS7h5xwL92Dm9iw4O30wfa5I7DJZac3Mle2Qv3IsYESKUmB6j
HdeM4pO3e403F67VJvFpGvM9IHEf6JFtDPSHNu/NCzpWd52D184RquF5tgFoPChqcReDkvGSjsAZ
js4K9dBu64/Fk33kJa8EMFLoQtqOti8YofCo39LU3VZeu0dm9XrhisbjPYqUrl5yZi2N0cgJHMx9
N7bfeMgUUW2p0UOYXbXAfA7qPeQgL7bdJ0N1ldtBumpd42XaXy7SHrvo1kMOc0tafEh8SBMOzHg/
8idPXKmq+4jcl/ihPIG42aeHageX6CT1NMgPI8pAB6AQjmR6mJlutNR5tFQXNMT6zwT/M4O8sIcE
ofNPM/lPD1kATsDn1zpQaocs8sU98yWU9V6HZGfpDj7wk4o/8AYMGjjiaN3nQ6cLHYU2jOyYxxaG
//C0MDDKzmiybYBtetZTdYqO6km7b46j1z8Y5o30br+Xi+zIa6lAcr3V+EI+pOfIka5x7dom0gls
gEyHFpHKDRswoGJUKPl6ZUlCiam88cjmBfBL3yqRK2wQua6qnIAEMFuKjU3/tYJwqZ5t5lG76tK/
ReS8x+4aXGVTwnk49KhCRnt6UYfohgt71OngfAW3vKXzTvW2ubk5Hjj+eivf147EA19iYkEn6FlC
yOdSoCZNW7fetl/47Z7yq8izfeRrMnC8Lm69O4kVhWAT8Cn9A0dp7pviORH2yYjgB+UuvC2XTQc6
B8WcfjM9s8xqfRM/KTdpu9VfHCrj4F7+SHYYZ4Av9vq9QK4RdwPEdPQPTgyN4B1Mqd3NvKc+2YYA
1bgvaHgiVeuEZ+06eJB2qbM+srL2MD9FwCWZMb5zXAEu4dvqWSdQkHM/B7fJDULEn4bl1j+k9x5o
GpJYWMJoO9aH7hXhE+Kq6nxR8Wne0+/ciS0egvglQoPwFweLPf3qHRQKiLpNfJV8pmcEWNGWfisc
VBt+IOAoufK4tV6yd+g5gDxfbsKT/QYirNkUyY16p93E9oOWIGb5ssw+MLhb7aS+WMeq6TbYs439
5kP2leVkXbvL1vSsZ3S/TvmRTsqmeldvfO3OQ4TmHH1pZ+uGcYM732uHc+0n+3JHZ0sO78zUR4FY
PIqGE2rOFaXPPnUIwu7bW7RPmKr58uYeJNvNASXK7ZO7enqcZ8fVb9EP+lBxkQAL/Kke+WqDNPNz
8faiEboByOMouOtcEDQ7aLp4qQAU3yjbyZ3cbK9vQdgcz+pO2Z7RjHtsIxDdy4FT2MR0jvzyyKPq
WtelL/MSZMZA91KTOwwBbF5je5mxyc76YXQ4IP48HZUtOl/lPqZm0HxBLX0yXlJfBIfuS9c3fJl9
vZje91Gcu8cZ6dGrzKs2GQDDfnXUA9S1aY/1cdyB9KFNkG2Gr0Q9tFCfNgqope28M5jC8p/OzX2+
PNrekDHtY2PqDgAFg+sMuDjoHjThdtifNxuk7LyMVBUcowWEbqvLJ/ERrnqf+k5zwxvde5FOCudg
CyfaIAYYeaxKx/QUF20G7e2BOvtwv91/SX6B8NSVgZntwxlLYzpsgbXR3/RtinMALton1NTH7XwD
t8vpEV+rHc1b/3audGtWW+mVHZXDXzlGAE+LtzTftiAyjhyU9Qx08DweoVMYVIGb6GQDJQOn9zmg
j9s5BsMrcR24t7ajj+xXeFDH10OIAzcbm/4Cn8qRQF6DubB2lbTXBkwQFZhtojwYzLL+jyST/w+h
iQDyKCRqf50o0gB767L5v/w2eys+258zxt9/93fSsmKghLFyhQyIxqZtkBn+ljMqivIPmxxS8D1h
qeRr/8wZ+YkwSOdkWYbXrMg6gKPfUUXGPzTVNHgfjYxTkFBq/0nOqKwp4b9ARegXClNQCP9qiguI
Eo060Zs+xl2tXkCJM+CKBg+FgjluU25FVR7s8bpHV++nq/QnVfcfqUf/+sA1d/2pNM3LYsjgz0wo
h2tOPdie2sv1xlrix3iufqttwK/9hfLHWqX92Vn9wqOSQ2WMMhlvgRQxxUU4AojfqBsI1oPIn94D
a0Uqq1eNhp9r3ACvBFIaGH9zhgr37U8/fWXp/XSKGRpqcyxSCem10StRustoWpYM0LCpQ5nwRhZ4
SkKl6VKAyFN+RHz231/bdYX+6Sf/Ag3TbDQgilpqfckSiEZ5KA75OtTREBeCXh5uxtqksWE4DcSG
YEp+e/r/+nL/1SL6pVhORR3WulWX/jy59nV/zq67pyjaFo/I7ER/8yFr6+LPbul6sX+6qJISqV27
lAHgHs2pyJsUe/TmBunCyelLG7KB+Lv791erZ726P31UPI+yXY/T5I+G5S2zvYktkqZAxXAjvslo
G1rB4h3z4aovLrrWOjBT/oY++Zc38JfKzVikKVoUcE0iU7xBvulGEzRBuI9JgfRU3VQ02CJxVTOx
YQb8N5f2j82bfz6Sv5rZWvYE49lcOh8Tp0012o4mTx7tXc/mkRFTACFdpTAQ3v9slf7qNTvo8mzV
nUUT6Lm6j3+gqokfEQlD8NScgnyD2sH/8IN+iTVp0CSWlmq1b0smZc8lXzFmMxQWls9CRAMfXUv9
Tkm0B/lvA9xfXc1fYk8Cua/tdWAP6+qJNMXJle6mn5WHel20BKMpSd/HJr75H57kL9FGGXM7zKRZ
9WHhMhu36bfHe1DKNWoDCQg88vdAcxC6BlFuOauq7d988PoBf/JEil+CjaSNdZ1Osur368KUGcwr
NqR0IHTqKx07cjZK5+Z15WsFPDBDV93kserNAWj4v1275l+EvF8dWlNjIiyoQ+Bb4koGYSTnNrAg
NHjtBAA6JleAa8I2ewI7eBXkteaWenhYIh28O2NTAVGqrZT/xdyZLcdtbNv2i7ADQKJ9LVRfJKtI
Fju/ICRKTPRtov36M6B9boQ2w7Ti7ocb98W2bNEloIDMlWvNOaa+aRFujVh0Rgt7Yrs2Y50UkGnQ
dp0k7gZ8zwMovkb60Bok8OzBM5Cjg7et42bNat/h1kfcreEtHzQ9x+hl3ORDh/OP8YndMowkH4WW
/YtLbovSpyfEXIcx9qKtjaCYYcP0FhfRuR1p0Kilsy+tywieGmvI2ksyIKsMpb165rSIDMPN76K+
WGsJtMo4eiyjdi8NBGMdc34IRfV2SiygG7F9h7zwTGg0ndXv0vvLUH/wRn/1jH9ajBH5A65Ki/Bg
hPX35RkvPLGOBRtMSDdDuqeSx0E14k8rxhcrsvVpRU5ox2VWXRF2Ee+T+pXMju8e2pIx7i5uxRc2
b5RTPUzerTdPjLfwV4Bw+MNj/tVnf1qSLdhEsaPn4aEudnyWHTIv5iFf9oNVWT6A5MZm+hAhRZkT
uXfdP+aPfrGrfk46ncVo5qPUwoNjlZcCK32BBw5SApIaojCS6mTNp96+L8qH/+5KPweekkTbtwKJ
1RFMqu8fs7Z50lS0X+4yCKhNqkGOzxbb6KV0zNMsj/7hnz/5i739Vz/ztw130ooubSsnOfaeDy4e
XWncnxhHsceBEeXXywb/zx/1VcH7q/H/22eV+pB5KovNQznplyjUj559tRL6LrJ98pyCVRsuIVNw
M8r+tKkvb8XfLJS/eEG/feQ4t00hABKhxVcnLZ6hZj94QPPzCJqyYZxiVsNwcs8hRZvNHyWdGJ/+
8+Wa3lcf/mmVttrJEQwFx8PYn9LB35PssfXYHJISyacx+oh/S/AWGUtUihOwiNJTnvnnnA5U3XCY
HU9zNhyyOnyrRHkjECqABxA+RnABNk/twbl7yJTEsW7RR5+mmaVoB6EbV1FkoOEL0UEAdzf3eBZW
ZkpKw0J600dW2X3ENxuGpISgn0CwhN4hiGZIZA8C205FcvilovyJQELvGv9QeHucm6O7n5u9O251
MmP2rIoa7kxKFY0Tenia0ldh3g35KbRebeuhM6/++FJZH8p6zotHo9+lmKvdj17tGd307YEOnQ7R
Jt3r+c74ZYVqo20z7ox+r/X7SB6kjbIS7dc2MbEKEhMUQsrXKvOm9yZK7D4ZA7fQSK0SGGC7a2I2
NwLaRhfOdwatLb+qD50v9mCUNtIcAxH3KDH9A93HqK/vxik9zIl4dBpFV+Kg66hBvRfhPEH02+F2
3GeSPZTXXVUWUXvMWv14F3njDwanK9ebHv0sWvpd3odWGA9T6z1Z6s4om4PInKsvCqDh+bvyo5Mb
jw8GgiW9jcBv0E3PGrRbFvQdbLELDGrCPK55Wx+jIinU6yopvs26r1ZeHBHVPu0mSDJ+Yj3hbt3N
dQG4iZuhtTRfEk+/0aP0iif3AFbGzn5GNHmstkST9VcbfsRgm7otxuEMrfWqwdwfdd5m4drrOBs2
hAOsysHZ15LjCg6NcSZgPvWOgzAPUiMKwpwvU61DCu/RGdFRk9OOkUMdZyev8u6NqNkXimyATqz9
Ot7Ahpuh8WiRue/b8pE43zNUOCbNFuWJTlhSOdBmIcZhuTVnTktXlb6IlObObFDtuoi18j55SPMB
DVCJX0Tf+nOFMKY7ZFV762T6Zkpw7FsuApjY+2mZ42NX3dbozInqaQiBIY7czZ3bnvamTrYKkVnp
aN12k/M4SPe7N48gMdQ61c19lGXbyaa3i8VgutQpVpravu/14cb0ICnMxBzqsD84iRMQttfC8mAv
Lj7X2zvRJceTzhgT0nt9Srp0E5lvWkWmQDSC47doCoWrMKEBZqXxN8tvtzLirNuiA9FfWVlXqevC
qr0YIA/+eaX56tT7efRrTH5jlWbXHWpSwYhh8mps61qzidEX28tB6iNPgOKHlFTOfJR/Ohf+OqX8
3eq6LHy/ra5umM2W24r+sMjeiR29lYoXnGyskmwm0eFCbjPis5iIVHetTXZI/hgO4VpS8OnOYw3n
3XO9wIUOUWVOoFeMkchdchFV9TA7ynCfdFSQxrjKgWJmHh5BZBpWcW2LN4hBbvUjHoDXh0yKEQin
aGhcT9uRTxr0lGhj12466GODfy/7C6qy1O1AfNeBe83RAP/zrTe/6KkwPvyPWzBH/Zz2vUwPIkIo
U5zC7JjhQtbf2GFWNucpb+yQbGsMPcZgnC4okxf71lp3tJUOeXY86EUwwq4oyArDOb9mgHlDKXWX
187mPkr/FHb+i2Pzd9/V51rKQI5s2WlzyCdxiNiEXVRTuhx2RfOqrAfdJ3AmDdy4wjt83xC64RX5
IS0UcYVqm6N4bVACddUlNm/76DTwkJmnTK+PdcVtxiCDY6RDqN9kr0LxuH3vapL6shCGEA7d2uXo
5dBYZSKaFmsnZA7BK972EcOYxSUELgKPN7QGx14UVNaqLq+53MQ+pDym87p4z/KP5QgArCKIVcTM
KcXK7q4MXPHKwnTf6ABIcDGrb9rwlyEHJBY3lY15XJvuFc5/ExaK2dyn6sCMykzOSxabg2DPIPfK
Q3/IzPSmfBkrtS1Nb+v5ch0nkBbws01JuwXNGTQmI7Aw28jcCXz1VoBezt2rxe5tjci4Ssjif4IS
2csx+W++rc9J25pbSJG2RsuMyUvQjRSzjjjduUyq3EkAcW16sNVjlzxLkDv1+FZH93beg7mx1pMD
mafzgky1KJ8kyOsT6WhtyuQEwzyHrOOw8KdrQvSA2skGtSDREl0KBE3Qw/fDXZI2Zz8tbgCjoiJi
dOqYhxxQnYn/DfToWkxd0NLHG1D1F4uMqp/3Vp0S2mBDv8qPqe/uU7TpmJ/Z5YvNXJc4FeXGgB/j
WNgnKEf++fVzvzghfM4Lt8LGqLw2bA64fcIWVEvt3LJ5n/Qej4tUixLrro79ezwkPyotvnb6LnL1
W5MvLpXZnWjqQ+/U90bDOERtk0k7z07JTCx9aiPrxcSc70gGNQoSgIVzw08Du1gO0b3kTPLmAPAa
JBkDvwJoMHRm3zq/wG2FExGIyzhpOy8h94ancSq0s5bV52pwDrIa1lENzazr9sb0l4WoN8d61CMQ
c9R4WxH2NsXVPlbhLs8Zg/H3WneQAjg7UiDWZEgMycZZTszlY5gw/UG9xa/IzgDJBEDKRvXceJz8
/7R4GF+scuanbk4pTdrhIomOce2sPZ8ZZdXew5elHdefJoWWkn+debtKMvBt/ac8JInWJHeV/ks9
+bs/N8x+7Wl/92Z86vHME65aWgDaAXNVy+IlTvp0biekb3FLsG46d99Flt1k7nCl/D6I+VEdZOqd
7JIB26Qxg1b3DdZRGCyzCayuTgGBDKxw+fe8mw+0qo/LbDTMqD499TCXZXIUaJ5Nfz/YB5X+Qe30
S830d9fxqXfkVpbtqiEj+zUkhmyKXoXceZWDLyzA0tAnzqlQ8hncN0aAkyNg2Sj0rP/82nz54Z9O
JulcG7HX9IweaHJOhrmuC+9UVv633OpOUc2AcupPYpKb5Qv0k+zU8IVq+DT/8PlfnK/N5XX+rXDI
8BxrKOKRj+XuuamI0cEqEHbpJUzoW5cRUnm6VoN9mcvk+Z8/84u+yTLp+f0jmxSLuTFO9sHgQFsw
APG8y3KiX5oYGUXJEMGzsP/bb/dTWaDH6OMcnXFr4tRPJJGsbZx6lf3DjPyT7V3zuFqXNmmWUXPR
7OnkRvPJ5tj2z5f6xZn+swaprwvDF5lpHxyUsEPu7ObubnLwYnCZeCd3BN//qfJcHpi/eYoXzdXv
d9Xs5ymakZFSeZ6NQawTL3/Sucblzmqdtms+2poBr5GwSbZiXYAmciyKUlTT/3ytX7XtP+fGF9D2
lRCzd0jZJ7E/rhPIs0aqtg73s+YeK8bOBNiBgyswQ/4xr/6L5qfxaUnMst5osBt4h5agjdR9Xd7d
OnxuTZfSZj4Z3HqnAO9RpZe6/OP9/uKr/bVA//bi+DF+J5up5GHswIfTkmuLZ2+iJZDQ9dNsyPrG
PlsUNsRQdvJYeNb9KF+HUP3VCRQbdKJFY2EK+NPA5ou3yvi0imW1iDsbW+GhykxCo+WmtfB96fYu
Jc66zPVTo00nI7T/9Lx9sXAYnxauWuRMRvvKPwxm8t1jnJY7Da6RX+uVJyKis+x1Wb7EHIP/y+fr
01LV2lLamscTjkdvF1s6LpBqLYbXUHrryGwvw0SbuHqtwdtp8r9bq36d8377lvOoI7ONIENq9f5E
WuCJHGOObiyRLIte4Z50BnAG++0frvGru/pptepsM8ua1NIOkqbfsmAsCLFxFuzb08lsEKJbJGu1
MOHs8N+f+f9MA/v/IQUFOMhv931JCvmPKI/bMvtR9t9+Vyv8+ol/axUEnBMHQYKO5hVmyS/Zwb+1
CqbzL8fgPOw7S6oGHRE+5f/oW71/MWEyHKTfNsLpX1T2/9UqWDYyBs8EjmKhpbYYafxfaRX4s/zn
q+7qCGn5H+oQWfkgXXxOeZmHUVYOvjJegoE82YTSxFQ9cfeayte6Dfe6EEm9bY2mRcLPAV4XDse/
KkoBicELEArUaN5FSxbm8uaOPTbSHGKAGc/qSIQp+d/4FbiiHLHk8ADg1tgAR0FJg2HLiWjLuV67
rkei58NJtcFowk6EnKTceNrpRYNf21e3zavvus5RAvFyPAz+oYU3RKHv8zziRm1ge20/HrSwrY+6
7W5NLZQEu6KHK13vRXsEBjAy9nXtABFIzhEHkd6YJ2thVoyIooyWqYOdQGnjfkzrg1qE5z37bOip
n5ZdYKEOh2NoFD/KjP6FN1b7ws9uUxesWz0Ob1VNsxaKgzOrq6P8e8dQzzEtI8OI5n2ZhAbJqnfV
PL1yP/tAaY0buHX8lBStg+/1kaDsaTVmQMs1i9asCYR5pJ1YmxLUUgNSKzWIdNO1lNe2sS5ZJ8+m
x/4rnLYCjNxtCBghCbZ4baPyzUsqEkVxJUaEh6zNuc02CBZee5R024JcpUZm81EQs0vLft5AByCy
tSexrzPBfv7ElypnwF2W7OkPjHvDa57zxHNXERD62QckXphDA9Rbv3ZVne0rWjh5X5vY4zEdj0Xz
wwjDx1ErPoRoCsY603e8Ot+mdvoxRRC+uggyrm5scU5BLkP9uWrangTD2qXZ0B/LYoDmPEuUciUD
Oj/e+n4KXk8f4dgqMlgTrSnW3YButApA7RJKVHoQbUa0IWD2o9oWW73p2cINWIhgquZdGyOQgeRW
Fs5tJkyib1taWJne57sU8QzWZRooHMQD+hTJZkxzJIMSaHcTtvamTQrmkC69XN0xl867BhYhmeWd
WxkI9Ly9UgTRDdTaWHZAf9cDurg5fevFPB8z18MIg53QNjHgaFxWoObFYem9TNP8vbBJL8CZ7xHp
PDKL0niRLBMaWpwQ+kSwVLppbJAPyrbGIHGbPaZc9dTcSCs+EaszH1IHviP80JdhHt8TfdDOOQmJ
0JXHkOXeTE5gUoFYLOy85K7GMvwtTcDlqiHm+fBbWJATEz+zcLdkhDAX6JrXXOWvM2jvGqk+GtUs
C+wRMF4evhCK6C/W0YZqOzrm97XsdTIpgfLqaTM/VFO5l0wScddCXcl7PbkTvXnPkGjjhvmDMQzP
Zirx1sUCsEAGxkW55TYNdUBfIz18pxQ3RtXf4JD9MIfu0bYVJ7kYEp9wUl4AB7FvRH4QUoAjyUAJ
Bn0bLaJXHPROwEZ2D9pgxXceyeDRaF+jpMEVGu6iEtISRk4kigN0CfJGB3hOWX+sMr/791+UqrDY
Td4ENI1jduf6IEjLJ1VEz9Rkfggcw5jER5dXT4aMf2Zhmu+S3saMSBuqSnxIIIMtwVTQUskbarc8
zP4CZHccmgijcEtYVwo3BIvP1k2xZdbDLuSZR27d0P2EZJI54jxXzqPvDRCnOlmssXpuyFdB51xw
Eo9y568WWyjJDeeS1HXNbtHxjjezQQAv4qxvHcEYs4ZMsf6RtCZc/hLop4S3ZkfmcBe3yFYr+zns
mu+uMz1Dr4BtiXPb9ZQ8omU7WGiaQ1YPoYzv5hwwxSKW2IzGYxVl52qKtvQBqoADDgIIAGw5W1Pg
edglw4Rg+7CNAs4H6F2yEFFly6XNVQoytz/wyIEILDqNsaN19P3uTOQNEV9hgETZNhjqV3FEEk+P
xdPOr5EZ/yXAp6pSfQxiLlnBUH2iCuAUj/HP6tYR46ysUremlPdx5j2zIcGzoNWaMWKFSmp870gT
QaP5PpN9AwqOHAZZgDjEe/Jh1pBlLdXfmDj90KWPme5hUiBfelpaM53/5hFKgQMJRCAH2ZZ8TmAd
Vi8vJoy+oBVpvSGQoINLFMJdifv5WFhkDjVO8gq/bhXOIE5Fbk0L3RjQTsy8SEVXrXzyfaycoWz4
US85ZwOUS2J7Wbt6khTFjKJWQ3ltqvxjjE2880SDjPLBs4xdKMLvlo4yqunNm1yyZqo8O1lwqdZW
VVv71s32U97da6ZMrlqXIZXAiV1ZyOMGN2Q44KmXsgdYlBamvW0r97nq83ax0MYEJZf3TLgKOk2a
v7I071CX5aX7SZKSXOfZ4G40DFaEdLvYK2MgoZNJoHUPirKv02s92+9uRQxtSTzwuISbuLALnBjE
S1WP16rCtQYJAIirWyHeEa+TYYMMNuFBD9W96ponB6tFuVQLoTqD3kEvPuLFt2jO9KwS4GX0gxL8
d2vgFfSgC6jIf4EMSnTQZeCCeTf7G2vS38k83ztc/N4FbQjjs9x2fvNddtEpZV5n4sOxxDdniZlN
c/2lra23SmHV7P0HJ1f9Jsfht/mRhCTE4rf77jXWTiRaGHgRgJjECqsNm6/VRBdbkUCf+48s/fl5
JKHC0t1VMSz9Pqco18By/X0lGp7VJUZ68GjBmtHjNIqC6aB7T9T42Rbhi1+07n6srlNjmCtyqUKc
1g4g8XQAbKgwE4kRl6nuutUiBgmDXrOCurFyxqGAN0Q+XElTso9kj27j+iI6BpEOBX4qRb+JUG2k
2nzR+uousfrHeL6zG2DIw4A8x+knhsWGDDcma68YrCCO8MvLkv5jZYWBQ0DfoZ26Pbywe6WWHVZG
L2WN2dGHbm6MViBDfx2rRjtYbD15RBNNimHfZ3COcMreSwd0ZmoIY5OYNpQUkfvs6jgS7OaODC4D
wnIUDG1bU7cZV60xrlbb55tIuVwqzhUFcSHWfjTAJQg/vZhO+UM08VFahb6uQbz5cXPWZnJmbVQy
hYI8QyM9rZH2pJmzNAarS8HXQejkHizS3mSmG5h9Z+5tVzslPRwYbm0L/GIM+gKvg5WAGpM6sGPD
obxtLMStLquwcMhz9/K12SbwzSHpDi5u9OjDb8p5S0sZpZsj36qwX+d68nN2KS49D3B8PXQPckqo
e2L4zXMJJmoAnbqOs7K+eDFM2RBK1d5K4m0pxXby2o3QG/MwEJ/qhDVPq00lqA3J9Wy3IEZGw7qJ
c+hqgzyz6TVsaTFTV8nAvCsk7VETq0VG6gBitPhoN+CbFRb7qNGGvVNAKTRL1DT18FbEPn+6qnwS
BgNRtgFqK7NCmgiDa0q0H2WxMGldsnC8bYK1R+T1d189S9PDbJakSBtayPm5tQZ1D/nVKgnFYPbZ
DO6HU+jQkADYjC7RXcrFJUQ2CogEGhoFT0kl2nZVnLunLq6ujA3f2vRlzCh47LF6hAh9DmvzreQl
QdU1/JyLY+Qod5V1ekVab/zDdkc8GRkDdI2Eu12dEH4rk+m1SkWDXfV9HC36mYZPMAzPbzCN7U2W
Gyh8KGLaDuxRyZk3df0NkTrwcYgWspBNrlqd4BLNvQevUa0TnQjN0ZhJpQ5fOtPk7/HAAjHX10wT
OcDYod/5OHCXPckpp6DnfDCnnQEEe3DIQOl2iXSOnRhWZq9rAROVb3oCPLi66haAidDryB7H9teH
tr+yLUwHg0emteyYOs/xdkzJqPK4hkDX4Qg07qCvIJCsHAlWqe7Cd8MU+WkSruBTiXoZxugVMP8j
CPt1UrMoTJ3Qto2Z8CWSBhhMkpCJuYU26CZPYQvsAY4gUhH9nWD6gTjCYGxHqB3t8JJwSmO9tZxN
OtQH2i8vUnpL0GoKUEYc7KTGIeKMz5p6MuwwDWTS3zYt+6fyOD4lCQRap/cOZScf1EjZgtuJ8jKO
MSCFIBxCRQ67Ob3HFmaO2tG3Q22kmxAdDbQVvjO4mUNQ+KALAJaxSk3XSABIb+PhZhDgu7TG2dSi
Ly52FT0rrRuPAIQOVkXonOvWI5Uz/X2tgvZe8GNeNEJt7imVuhgXXJ9+dGRs+dP3iee9nLNr1wAT
al1QLpJQJ90EZuRqCY3FzlYbCuGgaeFcOFl1TSqixvwKNK7tNU8Y89uAMguTkHUWYioCBUZSSvFY
tGwO6SwhICTVYZlIDLK71WSnNvPQHmSDolN0Eb1K4PRxNq7Khmqnn/1vvf6apMu4c9HOT3mcbuMq
YWIOel8DlEKKQf/c19FlcLoJ6eXyOOTU7AMyyHwWJ5vcgDlHzBwZ1L/lza/fQQ/zp+7bm2rY2Vb9
MHvTcwhcnjzRV+aI6OoEti99GXvRY10zIJQkMKEy6mqM1cymQgtaop7Aa/D1FHD89LNb0sj9ys4B
+oJ+qUq51qRk9ou6SYDy2OXSuJVmqQXsrYJRcOvgI0rPPmb+tefgd63oVRPnySoo7HM5GDYyKQ7u
qvDfe894qBsBWIcvdAWveBdpzaFKkJ3oqSJvwAVv2M42yeZeygQUP58q+6fJJtQS9t2tcjGQTUsa
ZORkqyECFKDU0WJGv5qbbZtO1tqkYoPvMR/RrkBJD7MJbpP8BkImIOoqw5iLC1Lwj0GVUgSFFlPg
0XrCS/86+UC9dKEdIyUztkouxZD1jZN8yLT76dn146QGggTyiPNJdFWOez/aw34auoPbDGCZwh+j
eXWn9i5tim/FIG5S3/RZc+E6pTZuqsQ7Tm5Z7SjSTMpOVuhES5ZYHr02yS2z05fM0oKmwzvPgAcV
sjsxp1TJTxoSLC7lc0hzJxA1px2Y9kmr22t7AfdU4Rpt3kPZp9/oAjZoRnZwJnntot7atlm+C3P5
NHrGzykaAXEMCUbiUm10v3xPXYRkxq0X5sRlW04MI7V5dVqJyzbJr5quYfxyfWTsCRVKql3R9z05
DuKHqHozyMPMYz3cV6k+HLyevqMHCYlkzHXaZC5Mn1WOZG2dd0wRk2I4Dkn3A4woCBvK5IgnAIsO
5qqaB444SY4xZEqSEEI4mo4udtA51LBG1S2KLahgI4ktObg6ZfFb0WmM4bVmIQetlEYH6YVbLw3f
ITjWwTRLhavhpl+iShLkImW+ZXMEJQG900kQTEgKScMjJsc07gnYeCsRsXCK2SldRjRWbMiMpKeC
9yKuJXFxYri2Hjhj+CyUEit7pBx3x/qSaxWe774CNhqdAKq4wDwaoGXLYNLcJK4e3UghHjXBkcms
MkLwThzYq1U9JR/hHD0mhKvEKXMXUy8J+0j39sikpTSKB5ezoufOKOCIAgy7szZFRMhgY5O3kfYS
DsSv6MS22P5t3sEOt6dbWmE3/jDCTWpNFjFdXaPeqAhbu42aCHO3X5+thh5GkhkgNUby2r1zo8Ez
1gj9RN8Eqsso8hxybXwkgGE2XczodXgvWmRjvYYHThIJM7anKKqcbdHzSlPz/+wIKioM6gxYetss
1UmZ8Gg8i6sqKB2BJlHYV+IpHcCtkBzcDku+YftIp8YmXID7OITjSIkYsVzSkgrCdHpHY3KcrLsl
7oLBenZJc+s18VFKTORmbxJuZj7aP6I2Fkc/qwI5Jo9IQfSNTqTqyoDMiHBkSWqrzLVd5FssYgge
9SpfOYRaEzn6rBKh7yxronfCId6fgPO1bo4SnQjJPrPCnQe1eOVJgmV9175Q6DuB7N15lSCxgAFj
wn/FADwVH2OPPNFsplvRjB9RVjSbvh5vUhJfg7HxPwrjPazKb77Qv1XO/G5UiQaTivxiq9rLGViU
q0NwLKEApB35RgBPbyoF6CpyxMYt7feidpGKxtPTpJdrJ+2Oo4mzJdeYBcqzrHryEHPf5h5Gxwgd
8K4Nnfc4pDqdOEF3cwHFuBzMdcPazhuE/l0+dIN1td38FfFhsjNYG+DxySQ8qdp9Btg5bGrkCUGJ
oBb0FIHBHmff3Hbvi5RKP+95LFVzb8lxX5JTMDVTuFHTTGVokorJIe0jN7UhmDmjpMnUBlmYzxuZ
ynvddvyDU2pY4/yjSo0fIh6vRkbPFDbxazzWZ7sUgHxS49lhpydiGqRinvYfaQzqMneeEPQ9Nmhd
txOdzS1dvFcaT8WqBd5/cElF1peugp8zzZMkOxd4VroBnZGOETQZ6xHTFo8i53cuKSteYwsxEg1p
uAh1uHU7SmC9EfVq9JGcASk79wZlVsf6m4+Tv22mAmFVHO1arTdAzJEBTyQnzjSUT3OTV0tMxM08
CXPXCjqCuVl+s0YnJquCI0vrD+ASCOUYsFywtzZqbXsVJXZR7iE3PgBRpLziZV1lZgeWmaoVmtrW
XiriEb6glxndQ414l3ykU6qSW4/hwTG1zXs9UrAIkrTY2DRxiHkoT84IJzYW8tKHNDt1k+4ZjfRA
L9nIZxdNbTLbmFxpqyS1sUCig97jJOZPjVjq8fDEnOzsdOR3VXSJprKMd5kxPwwt1vWx0+8bLn4z
5WB4wJa+1qGOIJUu5OYAHfFS0hdnQB+iNhZR4LZE/sylJdZzl3EzHVGcjJHFNCx8htquyA4035bM
JX4LneGF8k/dpA1vjpOnZ1CdiKdIYrKaaSbBU07BLzhoP8Z0RUZrp7XsCXkdmRsLDU7Q6XSPizir
1wS25Gtbc1m2ZQV8wejDfYa/ZHlPJYEEJy06527iLt8Mg2UMJ4w5k4OWRBeTEIxjzAtUV5N2G9YK
iYNVHEDJg/uaC3RE1UurOBzkdX1X+sVdCfaXZY6NBTHwGb76tZqyft3azSnKswct2+Uau5YB/XDd
yvnDTCN929jcj6wiQqXNcSdIn1lg08bbWpuGQ2ypTVxF9c4YoaYP3bI9GPl9LGxjN/kD5W/52jjb
Wk+ufqFAiHbGyPRG4+SDU5ouFfRNPjmt2SAm4hhoVbg7i/Am1t4g9CMYshmd5qGpHuDOP/S2ucit
XlmOCmim+vONV5M348E82lsGxRRkTMY8uldAC+W1nssUS+bM7qhb772lF4eusT4MUU57p6tPs5Fk
m1FrmM8soZKpC/1xUt2pD4vHPiLOLvG8MShz8HNjOMUHBlhHI48eDLrjG68OA4qo2mI+VGpk71rY
kqYIJJ3UzU0lq5WfEp5mNjznRQHellx7YJWUmprWf+siRFO6fKsnWjiAopBSN8mmdTD0hMJlAFue
HejgJ9Qb1J5453whIWJg3iB61Lk0ZXjjdoVFBeMP5Hoap9G89wsf3aeAE8uWSa+Qdjhg5PiIRbUy
XZQ9ybzqlG5u69n/KeJkRkWpJbvEdNttSN9WI6xr26icsXa8z7VxYk0B0uzgMiLCz+coAYDT9iaS
LTqKNvQIRUXjp3XH3Txal6pjkRb+dBSx6pC/JxuzpPGJJzpjHaYO1XPhBj4BGk0drZwWt6y5AO6K
ka1PdGhy6ksy71IXVEorWOltVR48zcl3emJD37OSdj1bnA+VVY680SCsjW4Ue11621CvBccmlNYS
voF5Nibzw5Z8SyXqRjDArrWJi+KW55/hTdH91I0G/kESW1tqg3WdRi7xHOss3pqSM4AyQoZTZiXW
3I3bFOKrHfsOFA8nJeQ5o7DJ+gBs0LqTHsG3y/c95APpul37PDk0ybpYv+ilk+xVMm+ZpFIpLtWj
zxm8il+FTVAUaaY/1SzeR57vMCVzUA+/ISl5qlr3YUo2IXHwiBrY1Gk8A+ybneNs2K+1MrdTRQvN
5TDpGdOrysVzW3h2UKnEWZNpDB57rh6jqDFIWQZ4kOXwNN/L5hFXma3Onv599m6S/pymZwuDcl3R
h/HefPNRwl+A5S/Nq5MeEYil/c2Q3+EyK11MxXvNeQjru3Q/44pzHrEhZJxYy2CwH4Xx4EY3LqMB
R94THsfP8hb0TJUM+8HzHqccsnf3EpVPBre5YlKRsevMVlDFQOgQUeBGWFcjs6+aTul3v34ondu5
24gSejmuK1KiWv3Ni0zCZEm1e9YH5zYM24Cu0kaET3NIlCVCtp5OQ3hHvkpLE3R4nIq7DC4M5Xg+
vRcWYWTzqxiuhfXoQRWynsL5A96G7b7GzbVMo70//+UMDPOcB809kSsAUzQdt7N/46hT6MOXjBWW
jJtRHuvwNMccU4BYvzaomfHxObWiIve3ab6ByBQkOE4UZ7GXaKi3vvhZpU8JeXhueqPo91QX3TmZ
9btePrvGz4LmUVmnG4fYgvajI7pLv5+tB1l9JNZzYTssIBDIjTtV/BXJ7wqpi04Bof0PSee13CqW
heEnooocbgUC5WhZlm8oh2Nyzjz9fPRUzcV0z7T7WIK91/ojrYsJAUsD9NNEvPzAIx28tOxbJGZe
/vaBgHz1IUs3hSwXGbAyrhx+6T4iww5WS0pkFl5Sv8tVlM2bxOQx09BO5cDwtIdMsATYsjhOVoJI
+QBJUWn5KTUWHYyPbAk2SnjLGMdH/TcXHkW6JUhIppxKYuPv9km2iXtPbW9Ve5isi1/wgB9N+RHx
uKmHHJmwYOe7ZHD5MHvl2Q5HnVM7wSFihUgtXSPCjLZRgm2unvgnE21nEFplnnsQIoCA3ibK2ppp
r6uqTdCXtMmR4AKwMgyfHZuoJA1kO1tY/pdcVshs4ZMEPnySLcn7kh1wQavA1+x+KznQ9y3uTNn0
sc8m9pxyFYA5GewecrxJEYkzAeNj/UItwUTKI129RiKBInkJuSeExUjXLfaVBWxf3McjjDPkNwpO
/E68fLwE5tR6VJeCIXvxfFkyiQD/F/LMnaWPVv4g3ko/i8k5TS5p/RmIIdVQB0z2i9sFEykTGomy
cXeO430fnXBdDNJbGtwyjZc0Ionox+olBwNsXxwwhWjjG9+zVkFq3zdajZlJ/hDJ0iOSkYTVcCXL
t8BaVXVj1z7/w85Pzvk10AAoVM61jP7INyneZ9VdKj/N+D6Kf1n6J8m/CXSeEX/WEygbYEOq/Ikw
k21mT8p1Gr7GquSK5TPhQsfhSo4w7EH04OKUrF01fZvq0vAHtEA9V4q8Qtc/p+FiAqgH4DakCfOw
Tn8jszThwo7KviLfuN9Wg/iTw2EXAytgQa1fTnivEnooV9h/aGmjKSqRHoaTmW+R/DVU7ZqPEZ7Y
4aPA2lsYuwQscY7flY4yHMxj7cQjP/xDT7KOxl+z91fx6O/UkiiXSXMD1V2e8pIvaXkvG86clr+u
rMAOJfhS/yCOjGYUgaj9r58ejfphVH+a+WGKz6I5ptV7OZ1L6S3OT8H4VP2vms8iBKEerWc5yHuC
3PGM8YNxzzJKFeJKz6887oB19DB+C6+mJnJI05iy5lX5MOCcjHiBQPET0G5F5wEvJT6GpSkw6xDF
w2zgCcDz15pfQ/sFB78G21oxEqi3ycDlAdpdhpiiEEh3+Y+Jka7HkSXofP8WAaXKvkFKEc5PM+ed
56mvUzuBiWTYwuCyMIZfUfuXwomkEg9P9d3XlOTGtkae83L2mKRSiQYRQyPC65aaiunWxuuE7cWn
d0bhz5pzuE/xALfJmBurjrT4hCI+X9K8w+hfhR4EerlQ1v2pB6LPyK8vSnFtFZAbXM1Bm220Bjs3
b5PKlCTopZ2OLLc5HgHYFH/GZAMZ1HUlSnoo54kU2NlfVSnTEh9fRX07s5BOLj0WsmxqndEfXR47
VCKUrDX0/8XZNsKw2BqEV3Uzn12lNbalkUkmPiZ52plDzqM/rwr4frWduNkUssRLt1WeSdHaocp7
DtoAWbTWafrVuVX9ol6HPlA8DYUN/jvwCScpXuhKHmqfr80exxHpa0K1jvmBNTuPIHJBCEZ5zSi+
WWX0KJJNYZvUnBUa9WXhgNLpFWhLd+m0bhMEj4AQafKuDazON6H5TEwiFQKuIslfBRrSl/vA3KVT
D7L84eSGp3c8TGjmBzjArPu1or1hHMT4PGifCu9x0f9OMAhsajb5qOuZiWlSW3eaXxOOe+J5K2Ur
zGRR0aHMwx8kFPKW3RrX3KogzhO9dsHS03PRihygJRaVMQBvar7lkBw/nhKAVvru1laAzIlUJklh
9uJ4TGPK/NKG/4/uRIQRt4sxtwvdAQuWAkLTgwLWtPvoxqnhExlpJuLfY2L9QcTBm7J8vC3qcStT
N21noPcBmmUwLnApWBTRCvIxGC9qfU+YXmNGKeu37l7mwDmt8ltDjcu9AR+KPijh0SKSyeKR0qAD
e+W3LGl4NN588VtUv5rsEJY8P3rAI+H/ZciblCXsGxiZfOMFnmMMTRyFB5zcZy+dK6/NZRsuGj4+
c6saHFzBoCSpRKZ2V5EgtSCarwJXBRQJoE5qz7D4pK8v4+wBQRVWwvFEaRds34dMC3TEjcMyAkj8
rkU7sRGOGndqgywi7Ut7qBCSpICRxKirgbUL4tIr5uGImPPSYeoExzcfMW0aobq8c7LbGprXlgBg
Muo3XJGkVK8qqdsVCCDEoOd0V1ZJSaR3gU6sj444hQ5FF57qUtzhlN/4Peyq9NHI33OASALUTVZL
zxqjvS+Jb0lU7IqBp2gikBtyIgCu0TGmCWG1K2XR1spbMFBzIxKZJrl6VHpjVmxDDTG+mngTCG2Q
MujI6tHMrKtJj3ZeD79DN+0FzHsDN3bX6u6Mng79u91i98utkxkNZxONV2Hi/oSfDEY6gfrklvTl
UQ6FQ0G0S+WvVbmHHO7Frdr4N92SPENrTq3cnNZyKR0HcLpMjd22IUGsx+UL/afNVET4iKzEfI06
FWcgRQGx6Y7jAqnFCO0aKBB0BlHxoDbj1ooU1UR5a8+Z9AjF7qOSDdjS7Jg3zSGogr1RGWtFbT0z
BO81lWcliS8xwRnXqHd0kSc117wi/YzS7FubN5bRnKoS/TcutFDYS3Gxl0OAdwbTVKRnKMjmd1m1
Lmku/o0JrAhLwFEVpIsALZpKzSbdtXX1WQvxHxE+p3wI3lLk8WV9q3TjX2Ny5QcDKFh8DPxpK6Fp
hxCrvlILFJnjIwUGRKWmI1lczvbBfFGxxPb2JQH5ZsgrJYXveVslBeVL3yI8ekL0dhqfRp8tpv9X
x3u/2fszTVpuhsbKArA0dzm1P+F1srYNqZ/zPepgR6g1v8XyGyW1UnOok3ukksnMcV6U9GEfeu2j
5nXJML6GAdCBtp/p0AD2MctPdZVBF3yStdxE7zluyAhSmCIAWh556GxYOFCVkWGBv6jls26S+Uas
pSS/wGecjL5SP7z1+b9yhaANwj3zB1smFejBtDJexH6Xi+dYucKt0neOWepMMgjyKOrJb334V47X
cuCWchQq0ZRH3HzyVnMQH5WV5RiiKx9jLm2JMP9ZOVnRhaKn9eQFzYlXyaNZckWBEs9LDSdE00aA
oklWYWRxZqNbUtBiKMGjkTeqQXw8XDdlNp3ykOudBECabKXcGzoPaRz/iZTDYmzURkpwRXL7WEeK
PyV51hHaTtLoN8gO5ngbVu/clauc0jX9bFbHeoVRrLZLm0abaoeFnLv9yOlikvzuKIS6ujXKOumH
xgodMWxP8/EBxEnJ1zExeeOwjQOUak7kzMk3l5cjhKcWAI+AmLQ8kiGDjvNeWjsdxlpG8xFNBy00
bMqT6d1a960j/OK817HLNCV3wbfSXzMLk7rxmXBcRNcFMuh4KkRzM46PYd7r/taSzuEalaJ+YeI3
dWK6d9QDjfJd7d+rmT3wLRNekf7OflQTHSJuJutRMs7n0rEeHX5B1pkNzD7etht/cjfULllypCC3
i3ej29kRSX/FCcNqWZYr+hjdZjqLNk5Ww2ERmcZzVXq9uB/6d/6xRKH855ybF1N0tMbVpnNnbkUH
MSgvAnN6RnAjcYuym3o8OPk2Cg8jLCW1s0r+k83/BO1O0XpqPyZEWP9C3B3SLYzwoa4Gy1NCzKSb
Sbt1zFKPQP0dKLy3HszhFIO9dOmk654wvnEYi+bVIFQzFX5Lx1+LxolkWVfIz0Z1JMKTc5Oimzs/
024tLyj+EXmykoqXDjA+uq0DURxR2QyfU3Bld+XPoH5M7b9aoFjNkdSTNu6EeD9XLv2GNo95lx27
bi/619x+ZFpK2+6wbpvPklDXfltGu7b76RnUjPYW+aS8o4Uz+3usHuVqk1hffP5rgsrr4EqD6vJV
eIk7IFyO38LJS0nY5cww10Qb5i5dOnYCL+8nCdfRs3cxQuSXmYGVOF/mYD4Hw6Hnxo4Keiv1fzkR
EOUlYFjsrKfUVXbfXxu2XHlEjokkSWCH9PQl6b46aBaE8gYeZ2WU762/zpgTyQFeQArLK/98iRAM
iKMQfCTqn37jZaASKJdXxjWpwcHFs0SSZqKvoON04itT/uso56sS9G+u3/3mOIbPvPlanrR8HNZk
LTigCUzuEFw2f5ehpKw+5XofKXRZUEm3+kVVzmLykauXefnGjoN6LglkzacrKX1NcAllei+F9Vr2
v4L6yErE3kRK8OQ0FQ1sp7A9dSgsh0Mh7ifr1pYjpGS1qhE1jqRpDNtJ+DPQYtQCaHv0Owj/Ii/x
UuM1MWF2yqUtfpZf8HUR5fe6QmeLxHJsbhSuV9XWgG33JM0zLUjLfV2/0epUMzZ9oMbuLY6XbSO8
hw4HriP3R/ZFfuNTz6mbdFcqZZxZehX+Ua4/kNyg91u16PaXlM68OoXppuu8wXwQ1bwylfegOcag
B3xetuhMbPq3qd6Cs7kpa3Hlb0PhxKcQTl//8dNwehSy+1+mfFBg4+P0Hih/VCX3t672UISmHwVY
K5hVu48sV2xGUqEjl54pRuSLT83JQsqwUzMl/1evXUw3P3qT+mvI+aJz73UI2Bi4GfYKHXvqetac
DM11rO7BpxV2QRSlhb5tu2+6KKpuZwXXbt5Pqy+xWiNtYDnZmc0+g3ibso8+8WiHcxTk5i6dhZNT
ZPREMR82f826dOqwtFUUGwKtx6hkV7N8IopnmA6CdtKx22WsPLuKLXJQf9mVxPDmcxq03c0MvFJE
Bwt5uDdSDFGHQntXEgCuzZh7o3XSwmco7UQ0H/16cOdiHxcemn+pP1OSAQ70TOqFvt7l45GgL7sQ
9mKzF9ib4/gnmH9yAVRIfS7KcRYUUsdldvEnp3NyVSiItpxFjsovMDqqx3hna4eUd4LWaw056mxS
Y9Fwg0spawZZrHyayoMBPYjWQ3lWYHf78UEjeGR5XzqYOFMbwcWlp0/OxHmue78Pvrsy2FKHbpU3
+v00YW0MD2LP6DhDUu315YVkE0PaBYF3uvBbBzYXeuuKqZujwizhvndlyXu3qBi8qPZMcsMLFMvC
hjzVJrGj+b3StlZ9yoCUrRVzziq8AvBRYa6ttOITgga2uHQMR8rfhmLHi9tCBWm7LjmOkUd2Tv+D
kGqFBcKdzdW4+jYdFdL1zBjdpOFKM85jt+kVYPStYL0nFsXXl5grJ7D9zG0O5orIChdVhw8d5ADW
sVtRUg1sdJGMg8VBjAJrMU4V2yQFrD2PBigIhSWK9mzTS9efFAYe46krTEiW07euWr3alnEWrN1D
cPJ/NKRhSjT7944U24iNai46wg0WyIp63tqLkrNirjkW0zeDiWpD6QVuDkruUFDQ3wFZiojKrVGc
XSROg2Svt/e0WLOws8Qg5z6lI5G3jxZpF4IqVolvn4+8UTaF/CWF/skEheu0nRi9mdONA36YHJGX
XNnW5jsKxpETIz+05DAyKg2HTBnY2d/lG0XlPhkKM3cbrwfBHcuo0RkvYd4X6yLbzgY9cqeSP9oU
czrvRy4KQqR5JJP0GPH6mvC2CD7tRMhXkXaexzcj3AnpNkyf7TtzzLq21jzSq9wkY2UrwAyLrtre
IaZBARU7m5hnQC9EBHX6DoF5Ve5yopo5nTApZCeBF0bjBYGIVxh9BXEfyveMeUfON4OywUfC0GvJ
Hg9jkrnoTShfIzZgsHaznQACeIgCeDgjPlmj5wU1KycYf41xZxmHICfRAvOwGrhwKkSs8Jf6otPD
JFQxKiFEJlNyVamss+mxeCJBt/RDU3kJlKiyUfgh/oZkcnH8yVO8hfA7or8nQcVELuEYcWdX7V5p
z10PO4MKo2HFqta+XZv/FP9nlJ+tzOIdmTu0gNBRt2w800GPGrvGd4WySs72yEdqfof0lRFCrhe7
CpJrHa6F4JerXNe8ZnDzyiVPr4lwrMZ22H+Zw1NkXFUWoAzmRFVvvDL2gEG9pnUediXZEKIw/o2c
5uFXM96F+WjEz8npHC27L0Pc/Bk0VzOEgiFPHDxvPVU7OTvK0tJlfdbzD45LTd0tL7xOd20H/KF/
Li9U1+I/sDVktnFD5Bo3r67zspCalfZPKzykRLtON1X77JNlhqxEijMvubzTgqNunjFPKSQ35Xs6
Hm3RP7ImkDEImd8iYXgGds+1t8oCD8TT5DbL5/PSKRPKR8SGjOl0FDhT7TENOikwN8cIBm6631gZ
6fiEQTovu5UB/M6SEActk++Tsl2zvI982WN/NMeD2V2UeN+pGxCqDv1J5ra8We2AZolSMAllG7+b
xQLt/039NeIJi/yNXG21ay1cEvFUppvlA1R9Yvi3Aakaff+y+qu25W2U8x2dp3baUX7Q/VugU6F7
JfNPp8IGjy8IJlvvTqw9qvwohRtyBTxKPJVOajNBY0daLgdFuY3qTdf2if6hym8yc1qfv9r6oxo+
Y2E7dxyY7WqIz81w4sBlxlVYUWSHujFpIt/x4ge30LpbuOkmm5h5NqJLzxYvHVgGG383ok40wqcI
YeqA4AK058SXm1SItoei2YJB2wVhAgSpc2ksBxCh2UP634Qsdy4PaJCi9ucT6P5i5r0NXKoMl60x
VbxLwbZN92RhzMKptEv60t8CN1xzvOjMpJ3wwcLLrkw/hEOg2izsTOuU4uurrqXyq8IBpPAEkwTE
h/BZtu5qcZKLaRUPe7/8LtVLMjNRP5E458NaStdkl7TJNjK/a5FH932Md9WPTrh+Vm9FgwVv32iM
SrgSROUfUOIgjox7HfluNIQV/zLtXxGcrJnkMptlDScQV7kV/DPCX13djPjO+l1aAuRfo/paJYfH
wpISobSplauGoyZJzxPzUDcdov5khb8oAcRvlRtipow4h5EBzOCSUBs2CaczX7OyVDQcoBKbFJnF
WW+8kZF0Tp9qsJeF76bh6uLILG6MD5VVgqMgcCgOcn0nmYorKtcZR8eN2hAh/4whhwXhttwyaAaa
bKux0UMePHpKeUo04SJQtjCeBPEwVN+L9y4GGRwhdUr1po4Ezaf/KuuSDD91dtOJPIAgtNxI9wCX
Ocq/FIL0RaL5BxYfh3Z1BlOCGL7mzFMV/pDJzm+cdEUDo07IJ7XXrhEeMXitC5Rr4X0MtrLmCfrF
Z4STQWdNHiQRFBVvF4zEozSwLLh6jOZtD1rVdsesfOoWOnX0vLqIKMAGR1N7oJPX7CAmURJo02u0
Rttpvfnpd1I9uvbTbN1Od+Ngryh/Q/6HVqmHXGSO1ZTfZWHL0h3JTk7ue2lzpOtJ9U/1dE+ab636
aLr3QXrwhSiEniZeWB8kugy1RVNCQWh1hDtQRUoMtkpFr9wSZfqI2isrUFAAmwxEjGXvlH7P5WEw
dr78RSkeph5Uo4faYUhTfro1z3H8kOlwMYFKTYXagdCulsLTFUtlTbZv80/uD3g9Ifz/SOZjMe50
ptMpcawaodbwG9XmWumKVTL8sl3ZM+0SyepX0N9HF5W7/D6CggQb3bOsrRxdVVQnRXDHaGoHrCd2
6Ij8A6PljGA/6rnnjeU+gRZLvkaQ2OWPwddB10Y6g9YZ37RzB8JlkK6adKgmzizGfOy4qx7MWJq9
DIeMv4hu0ktIUcqAAv9bN+mHcKiuyL4TnffhOVOy1ibFOqRDGQ3PsqwpMidr2NlFq3rZ6k8adgnn
is8rdup6+kvw9Op08w7vpo/aI38I0BbpgaUAGRzX8nXSz6z5DMnO5LMY8RMr2MAqesvUo7WJy6MB
uMgYjOCCzk/OizwG1qqOTDCFv0/GX97LfHwTAOjYrzXjMhF+8WfObvLKIm8qN422TRsyqkAhukMl
n1rTIZLN3MBE1MqRN0GSd7W4Nf0zZwCnAmXa0MH/bV8lsWlK9SMPe8O8d+HNLI8k9tWll3IlGupH
DdSqoeFhlRMydlntg9IF/KVnf9zzw/rADfTNxC5XMYIGfx24dNSba91CVmYcAWwqdzaI8Fkb5akD
kpS2ZXBF8IxMVgI8fZF6rSs4gVaGHVRH6ypQQN55wgS2D+W1ruvDfz8cw9f4HtCAOx3D7KcaTsuQ
TGY3muoBXWZij8VDG7wECjjMbxYXjBbTmsqUD0veMawb3jBtWmabmkNmBephkA7MWxoSdEuFbS3s
VIqSzBNloGm/aetPmWrz7qnK66r3GuvxRVBYdV7CltYtXsMrW6RTBpsh+Zgh5XLOSiP9Hja6dobF
LPQ1umQl2SZveuounzmERWTeMLPYoUjgOGbNiUJEKuf/tfxZuTdsGTUbIECoc4kuARBPi78d4D3T
h4eYbDtomWmlf3aGbVKnOH/I4jcje0/nT7fhDi2TLcwcnu3t8jQLBODv+nfKJzhK0k0rnZWGIVMh
1ZJsItIYC3SAhwXWNGTEi8R8buf0HkovZgWJdMNoPxWHvLugW4K6fVC1akv1d6f9mApACVzJQmCg
XhyFdatcl3+xCH8Qzy++GaG4G9YBvniCAlWuo3hGY84nAuSynLKti2IZ2dWngaCnbT+5Bkdjn1nb
gAor+J+vFCvWloy9ZVR1eug6ElfsiIslE2+qeo7LB4ByYaAsHS+YDSPhTB4XdpgpO5QecirfKczr
AiFVyQdgna4cS+tYSC8pf/nHAuSAJsXQoIMFF+r8GcPHSvWbmTwF62y0njwd634v4uRgQib9b4ho
zdaCBahIw2Nc/k5qxCf4rgCVpM13hZXTAq216gP10DZlyuMntxRKxSdfux7slx2Pjo9N5E7Vc9mc
R/A2ZoMQrBEtGWZCmTomk2N1V3PpZeNnE28yoAQh/SKo05dRz2DM6diDjV23mnjjNv145brmhy03
Z+2S3GU8WHbw/6qrrmfzKeiFFs/L8ai1m7C4lua8TgLXsB7JfEbv00pOIm90bNa9S2F3iUQy+Tcl
Gf2whwV10cJdt5AB/jGLXk23gjQTmXWEr5q/nVQvM/tEnAwduS+qcxZ+6yisxviYA9AYwVuDwl01
fgRxWwhnKt2hmg2oz5PYHEX5FjlfI5Ql/jq7qZ6Nv+9sg4ric5/QE1USWLDNwIbmjqBPDnTln699
RP5T7x4WUVbypk2/24DpaDeW33P3KQiIf7nIw/+w7JFhTfzU/HuI4XxBBxLpuazyinoPql0d3IGa
7Tzesx+uzUWm+oUEbGWSd2fAly9t5hW3bTZEzjjeweWLbN+BQVSeT+OPRtNUyXMTcfSfKimnfcGw
M07qlC4NA2d1z6Trg3sY2SK5+Fs4hW5kHLQe4vTUxXplxocasQ3HXPU9hBSmlY+t1V3acieHqG3S
N4HXFdEu1d1rso3aGnXmv4SQc90nnJr+sJhUCSJa7Djg8eTHC8Fx0MCVXDl19cqJMDq/92jwKxdz
FCvH8rxN6qdc3rPmVOS/FiVKHZtbltxF8aXh5/O1Kw/aiOhHDvgD57c2uST3eL4aI1c4OOdmnArc
O0647DxIGNC4BaD5/OtLGTYEmATZOufe+IOaGVoVeBPhYhl7qvSglBvjAJrp/omyi7HgbIS3SMRJ
uMUDQTzsNXS+Ux+DiAAxiwWAIz5d1+LJQPE0julaVag5LSybbNQViRAJTe+GPYYXgCG2XJ0YKPbt
WmccHzAUEswxHSWFs4bfa9wHxWt5EwuRkkogPHbNBsg0mZ5Lo1AT0H+9XVbuZUngmuBB5M4HyFm6
HaMNZiMK619WtZ0FN/bJnecXkEFFdejmYRGFk/NubfrpjlR5pZT063FoIPHdshdkmZfHa8lYlybF
VowEaBPKjp454nDlbyX5AbY35H2VHzNtE2J0FOXeWe6GXqbMjBRf6TaCN5jr3GM7zCU31Q/iJzGY
ttzckO6uLYbaEkcODe0AdA9DJ4R4WxItXMMf8fEn2VVp3xUdk6SblidT/ls+CUN5U4ZHHnzUX5FO
2ffAFS0cWQk5qQRpC+8jPxNhDzj5/jdG2LyuE+GMAr3IksHiEfwGyqbG85qkH3N+4HOLYY4owmbS
HRBYHozho1LdcHKZLHSLwdqThpNZn/A9ouIzVvjeYPfRKiYn6umD1h2F3bSbyIzuyto2MaMnGIXU
6MrXu4Qgk97JrI9ACRZB/Aisq1/fIRkcHeVyv+lJLTiaR4suu+7QGr9Z9DG+VdUFI75JheEKgyL/
tASicVX344P46eWn9MxQ7ClMSpbMRCZiy/rM2vs4vfmMcPGI5oDhNWd39qoNbe2r5XtHXLhge4Uh
ovb8Ngysme3V0N5Fc69Gf4X9nQ8svhPwwohL+ViJW23x6x1DFvnazG2JRZr6dM7Gs6975r6fCp6f
93r+EpRXp/+hyvf7nex/KyWukBXon/aU55vevy98ju9/AA8rOswbkpR1cY/6XTw6bfVb4jFC4s4N
WquIBMxjayGt56hSFzLv0Zm1w91M7UYVuR0DvL/34yuKu4XzMRJX83fTWvfQu4lEqqhvY/aooj8F
ahjtv8UTIsHfzLAgSc1rzvJdE+rd5toNiZldS4cO27Z0JROxjNYp/Wtx+lYQWmEo81oHNqO2mdHq
My9fy+Gqt18SF8xwlVverByxAebhrpGZGwP8qjdTA4kWV22MbpaY1wgJdCJwLNiCY/i/rcsdkfwZ
WFhnajDMgC1Z35jjOZR/K2Mld9A+R6uHOPiaQ6Ypjq4pK5yeDOvAf0nkJ2gl0YxhalsAlsqE0/sR
+FdGhtmEx8AxhR233Uow09SRCeVfHb5ZpFmjDwedBPX1jfvo1s6YRLvF8dJjEs14OTqSWoJd0u4T
1HSJeeRMFPG1T4MGYfAjI+8pdI4u0okNQmZ9b0y2ApSk4rQIPLFcw3xSzIaP0VCeHUxEtOhVQN0R
XfAfSDEjBrQDNhUVxCbzjXwMHzar1yhOpmzbQWelyDtJuqqsnar/KVTf9cw1eRiofos7msUGh/s7
crlQtP92GfAvjfCYPD4l/WURaPttSzLyttLfe4n4emwR6vhM/SfJYJX1ZwkfQvqRV2stQnaxGUU3
mT1G5g3G1wbx0rTVvM4VkJ8jxsC+wSvw/OLQ1f6hAoQzJ6Qas1e32Kgm3F89VwWSJLV+qiLlkfKX
Nn0seyHORKs+L3tnVX83fwkniAaktdRE18VZqdkheVj2QnGTqn1a/9P8E1gUOY5qflaXq3u5a006
0jAxVMYN+k2qbiYi3jUmVuAHgCrDTMEkf+SKwvWgd6WxQpaOx3Ox8yFaahUkf/2PL36Z1p7aC0xu
37l+4pNhh4k4a3EAO4v8B9Qvntey9RhRpIXcBkuigbwj5MTBwSI/s8hVlXPZHf2An4g01ScuDg99
3hfEADCOi9xiIRMgYfNxgXV2Oqj6TpH3Zg2k7iGKU9HL4nQHSVSyux49lIHVTv+BoSI24t8DParx
YfVfkfY7VMj+tN+OGYs0GHvyub9g7ilAYUf2pg1ZurPgqSl06xqEkuGK2KAeCbsmro7v5H06JRib
Aafj9x2K5Dt2ptY4TL0LTS9h1UN/1s0nPbzxnZozlByjUWzlTtMe04la5FfOiTXGAR9d71bTPx1F
TArKWnWXmq2/Q3onmRCx6Vednf2MMLtjz5AXkkbRIoUaRvRreW/X82XhwuK3VvhTqq852MZciNIK
55gAQpMwbkzpmloDwt65penWynn4gopXVRvtQAIk3TfiqXhjDkoQlYj3podYKTeD8JJCGGT2h5wE
j+WiigsOxpdO03SJcSCXwNyndcxJnVZMIGmH+mlNck0YbMDVyeIKpQ3z1PJtlMq1DxvO9oD1g91p
0cKaaCohnOOWEkTDi3wvJxEz/Uw5SFY+3jSFGC970jbN28hKq7oA3Ja2bxm+o4uBX2/WjjTEE2Q9
s+fthHnFcGYb1R5wRefPgivGRn/KYKcuWSZsGP5ECcBled5Tcjqy6q3iyy8Gcm54CQiJVxEFdOfg
vtzLi94E7kqmvpIvv/OfDSloUcEmGw4gFIQggOxYe5nEa67aMTYAdZh2uKp16yXOB6W8VcJbQdxM
t/PzF4eConhy9D7DbTRMXnHhiBYQJsH8BXbatmTE9QvstC+yEVj2EIACZi6uFxy0SnnBjudo6X6Z
ukggtKn3BWGAxuLtnMkUW0TYQ71Yk/jFC4JuyMa20F3i9tPyZKMG+lqMLOBxYVOqs5cnjac2GYTs
QuohaIUDysnyUTDWJ47cyquaq2DZsvTOsvMDxiSAsVLQScMlqJ2ZiUYz0eGAB/6GBYEzg4YUJJTR
N9k1PDnYl9qbGKN7+Kpqj4JSDgnO9UW9AlhvJlTmhqTDLY8NiKJgbD9N3EBy8atL12o+Etmk0sRL
UL+ziFJTme8IFXRldnbqAdv1sYc0TCW4poI03vKvwBFdZ5da3c1gupbI7af/sDqgVjJ4cXvz3iZ/
AdcC1IF2CdJLq4K5olHFyxQanxUWfQVDijV9L7KooVtzOrM/u4Ww8xl5eSbL4Dxnm2i6j9Z9QpYY
9lBp7AOXhCMAuyrCvD/6ijkR9pP0Xte1Xdc/xUupHlqJNAQkTR8Z8pEHanO6pZfYyYHFRJNMiIS3
PCYU/1KHsEP+vgcz60GIc0pzUqEDK7uk/qcG7Dho4PegpsYuJcC/2+V8yxiL839+KmKf2kj+fTlM
lz+o8yU2NYQOuf3SDEtnARmijEJdlcFxc5byZqsFqUZfMoi8UJy/MUHPoIeynZPe5DS2GV+m5F2V
zhMs82InCc2/lmwEIbxw4czhuAmUT4liWKum0MJVlqire4PCIyIARxzu0eIngO430UiAbNkakvgF
AKujetXaslum3v9YOq/dxpEsDD8RAeZwK4lUzrZs+YZwZM6ZT79f9ezFAovBTLctkVXn/JEh3Z2M
YwizX6tvvMSbyjl15nuNOGNKGecC1OO8IpPNDxlPvHGRi9YARcKfZDLDf4X5JwREo2+YHiQfSonD
JZW3zbhv+CGUZcdM/FkJyM7aawFLV70cWCUG5gXgJ928VsM3b7KcrrBVq9Iy/UetvXbW1fDztUw0
S4mxrqYipJ5TYOBhhZuQEB+MXXB1VgbvcGws4lxQq6DRJSiATuC+d9Fo1SuAznY9OG91zJLQUNTM
bddsLINPMvlgiIzmzRxeCuMYZJBRPB0aE40z07JQNt8BgmybbzCJSyIKf3w38KJ8638aQku5b8GW
+ThjZH7IXmSLBuyAoovOtQJ+Q3+1wZ6w7KRsW6L8t/GjaCQr96T1pzAEg8salJFNv2Afs985AxfS
/CCKRQUwv5BNN6+oHicRiZccSn9e5QJz2ycT+z0rsiLHy5jpcGQ0lLqj3T1aftVZpqFnkSoKK7Tj
GhPlKQCATSUtHd7iuDzkM1qTb9p30ZNL9SnGESJxc6bjzcDsUBb14vu3bi4Qs/xZzxQHSF88JueY
4ExL7iHCKxv1htntxGmt0rbOsK8rSwlTCQ51508jaoioS4b1YMo9x/8p5FeBDin1xGRVe06hup3O
TcBPJ4dLhUshxqJUHKweEPA65DK0pjepINGEQ/7m1jPrXQpC1lp+EUdBGB7Jc6yXSG0cr592KiEW
4VWNVnJ4EhAbHguhj0EZuVG0BfOYG2VrcMeQfzSt+mlfWe8NELAZE1yT7hw02nb+oGkF7VQ2Imny
bzSUoClkwjyq9tUstkV6U+t82Sk3ekkgrtGfIJoftHJPoOeSRSg86+sazflGbQ/8SmwqbqceM47A
hnlSTf+09NMnVuOHGrZ/3wND+BIz21S+KwofZkbwykphRC/O4txoi7tDlTAfbJmsLarXtuIKSLtr
Jl9b9VTWdKfb8zakxc+aZTeZHaJDat69whu4uxZ/c2K5fk4IQKUzNKEIFKJT/Weiwz5GA4qDdP6t
UZFZxrYJ3gPtpUbwnLQdcuSnrH0gOvv30YEroXh1ZDJLpy17m1Z8VphTSLCQQKYjHxoPbGm03qb2
GmEyKrIXy1zm1KL35WvX/0oIhCaNcYnCiPIxuJ2bAL7hJSE7C7r0XJbyYjRvOrhG6ZwHgIzqLQ7+
8o5zHx0JZ3Q2PnJe9pQszLHGJDojdVc2de5W9mvR7JT4GvZ/Gq74ImjJlCC5R6GQnr4j/CIUghO9
vAahXaiTSfoiWfvwkFp7oLHCS2c8HTlsWbHOu0N/LXjvxf1IjvECa99qBBJvXMI/FOrLKY8y5Q2J
ZjbLXLcM49cq/zHDlyB9n3AqzOBH/fASj8T6TFfGB+dXkT/k6VSjUyhfyQdCLbixCXf904N19N7Z
1x8sPdo9sK4k9WD2ODXTrUiuBFPq3bjqYEMj9OV9I3uVCaaw+DGY7kwcKfmDC0CRdsB9HBYeZBy2
3L29qgga4yVm3UzmHYEahfzh2Gc/vqfNWYN4x7aM2YXtTEaIdfd9nPEqbV5btd7S7+eikkeomuhb
i1+9wwbrjO+GiiMBCkw8XpNt7HSyzUybhlpMHv82XsqzUIojhTTQTIRLg8qfaSLP6gwGN/gvNSx0
+dSlo8CsHBMdlNgWLrjYFuV89hsXKaaQC0kq7T9kwpAaehUnmOV/yGT8g2Ilwu6BSIM1w2K4MvGk
1xyBafxTj1cxEI8ZAGLdAz3QyN494WKd33L5OlOUY7olE9OMkuHkIH0wyYjmg9Z/qvli5Y8c82NF
60rDS99zAuZMPVi8AUiZyZc2IaqkaB1V3Ew2ugu+Fol1FacjwfAZUNIe5WSt7izcUTAL3Y/dPCH9
HYzvC6Y84P+m7JefNmfOkaCqRVsdpi8wW0tn+K3faqwJuraYkKuZIfxgla0myDSxRJrNX8hvPDdw
QJKzDOYtGVRY4NDGcLl24wVbaHrTOhwdqDvRBpJ2y8BJHoMFIWw8a+hbcQj2FeYyxNjmjnsmiLeO
+phXs6dWFx/TkYg0m6rvqvxWs02o3W1+khL4Fn+jXx977Yg1kNuNdwUpKMIftdyyCMbZpm2+Z2yU
PeQtWYDat4Mb2aw/huIWRBuj2NgrkW7OFrTIEe16yTYfERZNAD3/TrMRVGQsGlfCrBftoOKSEbVl
xzCkvFT2OdIvgauOQCOeXH8qBLykzT8i1aAMfCUtO5gCV1+VJBHV4NT8sS45ZOAHCeotEvMw6ywI
NUN6w5CDOxlcdWQm2RrIqrJiJ2MJTo5Nc0koTR8OhAGTl/RKMs7Rj64jxyptPBYLi82A7uAiZJQv
FOSuHYYwSHQFvPswN944vGLjX6Sw+WGLFxcawosQ5+tLK/NSL+Pv/XXc0AuDp1iE2ILifKOtDVeX
PD8+NJKnEZJrs00TV+KFAHhARhCicgfzyLEFW1bYbhE+HyrwM/sJ214bParyLUvfwQ2pcxPLruJy
8Zn4fUFllJpfpYJrMpldSNrrIUSFfnlguEjr71cT32fugp3S0x599sNnpv05RLpNrnqeAoK6NlL3
20DixcYHv4krihAO0OJ3O7gBvqxC6121N+USXjF15TdQDEPa1OEfWTdUCCWL6h7yfVQR1SvkKP/F
/Y+MmB4MKNPulXnpGLz5RFapth1vme5yqAEaeaO8KdqNXF+JjSNd82UC/BCzoqMeyeddJs0d0Qh3
o4nvitxc+dXQ6L64xsxAaHLJ5SU8WQ5REIWfnzk7uKub32yvIFPh6KbAZdEp+GuhaGkt5kvBSIam
IZ3es87rnUcYP8LwrzXv0nDL/cMkMxqep7XkVcae/rwuw37J+EUGUg30brJxdnA6EvyO7pbKgdqf
gntt2EjTmvoCUz+r8m1oSA26lOGf5hwAt4pqJ4KOv6pqTWwXxroNY+wKjlaNt3bGyU1xm31r5wZX
uUGbymnqb6SL2PZbaR00Uv4gPKGVsFjOj5LCvHGDus0wXgxALqPcG8PnBHBfqRcr24lfnHlsyK9C
ykeCb6mfag1Q4aZwPI/hjwqV2qMWc1yfXo0IXmKJM9xG5do97PxFaj97t3YzINOkn1BSYhJj09Z5
TiMCW5OZWDj9OI+Ejq+Ih2l5toNFN6yd5AhHTY3RFh3SSLr2SkyMCYsZcMtQAlKcx3SDRoqn3Igu
Ao2fCQdg+NPCk9pN2K7oYMMmr+9V9exEOAJ2GhExIJztjfhYQN57DDoxqy98DisJPpoJ/3duz2n0
oxLz1Et/Tr9BKC000TmAjT38+BkIs/ExAvejBdRH0ma4KHzjw+mfytHQFw6qGYd4waNMWiuSFukj
ycVbspx5q5k2V8BySBlWYeEK6r7D04WEKpb+UqYDsNml5fwUblPUy04nnflYypKYXVCUqhwYIhbP
m8LPApoVZfsqICRtSF41+x2IJFLeouc0eYPkBcVrTBp6/D0Q/0MLI+5EF5McCaS/qDQar9wUSMWM
d7ArdGGNw2waHnO4McYdcs2a+ogQlRdmJHxDRxLFDW7KJ/4fmRpDxUS2jZ2nX37G8088//L+rZxm
HwB9qt0GqHepcCd7JTYwRgB8pCK0Pd0IzJNXKP2QjWOPtZytGL4uIaR3XWnpMmS6DoSYVKH5EdQi
M7dq+lLVHJkFuuf0HHXbwjhUBLA4/mnWrvx4ytFCIo/mgJIpGUZdGZyDYH5LCBqQCLPaqzATXGih
wIGqhw5TZcSfjv019IzNmGcKl0zcjP5Hshr7I1LM3njmLVe1/CAtijK0jRaF4u5S1PVQHwkRQKq4
z9fI5/VttYnX0Ozt0dLqS6O88rjA7MfaToj4Ded0UcpLKZ/l9AMSCfG5xJFtJfsB+L6W/iaZ6UfC
GsnFoqAzruwXS9qS7YkjGrPxftBslNE9AuNv3dgNyXUslnWy0jWEzxitxuIzPabMzXQLEuuQ3sQR
MMVvvX9szHeHUi4HM+RKV1wCbMDE+d3y+lK92PoPAEfC0dPxFKFuQVG6NNIdq4JwoK2huJ0n//o6
IiWwR8dbpMdK1cjA2Sb4DQoeIwABcrqlFKxyJq3XyNbWlkW/8BAdZ3+U9qp/Pkets0cqOUVXELyF
prAnOdck+m3SvRa5lF7CsATFI0PgP48c6BXTMYgv0lT6BQIQbevbh27Ia2zNOHt140yST7imhRMP
fYv0DXE6IpMVFEOsQnKrvRfUgJbyLWfo00aUZoNHIKQCBscnGrDb36T+gbCCm/AFbeRK0z6cjntB
5ZpcNMbXEPEFZ6DFkicmjCk5QDituh8ZaaCAMaZvi6+p87Frw14yziZ85GD7KzzpiccMtG713xYY
QGCeXB840BsIccJEYTFRoIfqxvZf6/7TyX8ScHkDfNRNp5lzAK1zuy3ZPINyOw1/nU4+OioAMl6S
K/FctJWStnnoUTPMqINx9eiE4sstWGRQrwd1GxFvaV8T9UuxL2aGr5g4fbsGAfZpCYtAr5VTIL85
9V9nL7rNtBnGA+E6ibwe5mO/6mEvbrL4apnpegIN5HwjY0DO6WDAT74C2A+VtbFWtb/oB1JNUDe6
f54ZFtP7hC0jAFawPbt30/ZN+FyCDIU/lXP6ceSnBhmaJYRwp2EFZdRse2ufVvsqvsXBez/AEZiu
RsQYn7UfHNoBcUrogn9jc3EZ/Jk+YmIYOamGfW3+s4X4HEwQYMD39xy2GdkU1wCfOdqRo7MdNgj1
0tilgSjyLwnPunyMhzeWQLtwJZMADlBBMJdigltLt5bpoaZCVA1qoSnEknMVSt0DZH1pVpvWrbA0
7uH5eozJCesQUcMtYoeg5gQrlFV4RRjftfsUdtR4JtwIobynalJIHGPuuLCVVkn2Bw0ftjty70m8
AFct8q2KwLkjwYVdN3Kw2BCJmSNFR01TUzFjbZrRG2P6Zv0NoWrtvG3stRl8TkgqIunIlZJmb2p0
A4BHFs92iVsxY95ZRNXdbhEQkrHcaHz3GxbsdHzPonMp3brw2aenmHejmQ8gHM1m2DT6WuwHRbpC
6dVXR3WJpj1f59qvzSpTtJ/tAB9Z71PyiJjim43Zq67ZHK2OX67yfGnP2Q1FzrOZrh3Zeyf0mG5i
sPTxAM6+CINtSOi+4g7DYwDuGnrkGsFZZFlo5skxiYXbJeTlEaQ5+dnKUp8pHKLBCTiSPVBwUZeL
t3b6UJt33XPWCKWEaIVsfoBONFZA5LGyn4xdX6NfNDPX4K/HTguvDDZ6rdmy5yrAfLkJhh3whyWd
8BoDcvHIkVQRN0SJI6dqD/UDDxZBh3WLmphe51PTEYnFwbWeH9xFYvgxQacLRIpyHUIK/DJ44VIu
3uIt/1W9Cn/K3FgaPowrAjIsNQ7Sn3aVUYM5ExeCiYnI/+w49Zeoe0v7bzIDMQ/QvdnynqGrbGR/
IbUfcftK+Q+f+NFvd8zx9ZW87IHLboBNYWwoIf+TxV+oocbjWFyr6wD0dmQHC7K3gPOGwQ2JOykV
r/EK7gFpZH/JTXyrEiV9iwIEjJ0ovjM0knMa41+0Hy17+vAiNuChv2jWBUOgKHkJ17rx29KpCrai
sFGIvTrDAgWZRtSIP0HgImvJ/UeocELMu5AzDm9R+1Fhw9XWIwZ57l5+jRB4MttMvTuq/HIsXLQ5
RpewdOeRdmj4sQVvoDuOcLGwH/qdeg+h8ejT76piKA9PPOaDwjTbj4uxGSkA/QjQx8gEyP7Ixobd
aaLWmbGqczaMCWPzinOS45kXABEZ+XWrSFqGJTw5XyM2yrKr1ql94E9EO6QQSAmQZX/a7dHRhYzJ
X03ahQ1HhkHEc8WsIUDBIDw4PARiNCTVcVXXXBLEj0TAuH1xI0eQBJJT1t3HjzZd8+vr8Y2hQW22
vM9V8ZRYLvv6q4oPgp+yERaQoL9gMMjCPc+X2K3V7pSYFmARH5f/G33RbSIkWNLE9VFeRz2m5SRc
SgjCu4s9/GFRkBBpxNOaZvLXwFoLP+XcfKjkCBFE2jHf2+i9GZoa86/X8kVqEXnALiRcAAy7cYIw
5abaHEBECDfRUwi4Ps0oW5KrnTnnMNnZ2XNk6m7KGG0DXsD0TaAOOWQxn4QRY0YNVlpFJN7QwSF+
yzwOXFzVHfAYJ38avVGvsxichHsMqwJ3TYTbSnnW3F5NzhoSXHWDMCeSqgLM5WLkFBQYEki93MXY
gtUeWOUWV6+q+ipVB8Xez2guNXXFWJWlHzkT98zTnxm3EhKoyJ/wzaa5kR0GZ3mVcjsxiCIyKD9g
+I0tjZ/dpnD2wGI5Eimw1P5Hq4AODIqE4MZmBSRFjNlheYpKVgBFxwxcY41lLe8e5qprsqXNM1Ml
1LyWPBrmM7M/y/EjhzhbwEU04McTJcoWmhBYYo3vhNMzO5omXqThKE55jjxhFi64hqbpAL/FDENM
Er0+qhePnCk7zpxG/8W0KTwzI6169TUafztkkryuRB5F5Z0zeqk1Fl42h7nqhk0D4182/4m3BBVp
Yv8a9sD1z2XFw22T+oNeumZiH3CZL5NhH9Z75oSpRabUA96BZ4mw10nk6rn+SmJ2AxhPlavY0hOd
845wqwg0PkBEUE6JG4hYZNQc+D+W/GOBkIgvtX/wIzIx+l/cyvA0U7v7bPAerkdEJ8AqfgeAsonN
vcwDMXGlIanQcDlpDuRffeVNji4GInBly7w8YBxEHUW8vHkoIjifm5hzYhCdFyH01N9GsvOafGPr
O539FRU/ok4C9uIVchZjDXhUIfJkWBmDdVdcCJNvFW+OviMHZx8HTXVChyJjPUKonRfr2d5Daw79
LsTkJsRFEi0/G7GUMXuBIGBGZDXe5zEJsWegf1iufA1V0MkrpVs9m/eCQBINObm6DJ13qcY4QSyD
jMrRGBFDjiHPBXUBMo//JbZeOhLmop9Q+fJt0tO92GsIqoftXwlEQ41O3fguBaC0zCDImgd48SdH
qZAl86RijRRHnGS5D5OOgZZ/JELrokdMRYQJ6hYad9M8628y7gBF22eESMWkAZXlLeTZjI84uSsJ
G8u2rfdOZRIm1bnZtLb1VRVfzGgPnkh28mLwrCXwEj8X7Ot9zO8xv7UayksauQYrW+mxCC7dRsHJ
BDBbfjI8Gsg3LK+zXmJCdIAJTBBI8h0YP0jFaT3VvEnZ32yweWcuKS+EUiw0ju6xWEN5iviC6J83
eca7ehimrTPTKMnMKl87GDeWC1Bst+92sahfMDmjL7Z0kc13H+LfOUMKUJjijLuB44yKcyj6NjuZ
Mpz8vOd8CwzEbrIwM8Zs3v+4CGtlWZ8OvVrBAM5NDE259puTzs3K0iZSDVdKeZJiYAolczOdoCKg
PCzMKEN4NF5rR9qkA0VB8yFGxB1xwRHtRj9zdQ3CW9tgjabJQFUPenFm1SLWjotURcN7pqixy7cE
E4hHTIfbh6osew5Yo1vWlhuD0/ihJ8X4CCEBdvradAFcje/J8L2SdI4YLCQmXi2FmMhusgB6OX+H
+i4D8YUIK2/EfAUSM0zyw+Mul+fAOSc+5cpfRd9QzOad9B6vAACVcclBWZKSMgR+lm7mf+N3g9lN
3RuoURs6ABp21goFONs99r5KOxh8abhpyzVeommNbLsbv8TB2lLrEFbnXML1QWdFzohYIF2j3eWA
59YkVaCsfhLtUWE/fpjDW2Wh2yZ0Q5ufPpSZkf9oFty0Oq9OaqssrOlDLKqlZXi1enXkHfiGtU62
8B3tUvdKx14ylxrjdhyfIrYtTdgRkZTbHjsAoideuMeQP3w8lpnJ6qbw12qpF5KUIDHrqptwcHPC
vM1gWTG75e2HalkEi/Er+hy+3iCvcAWOTEHs9qOZISsh2Lvd5SwmVH7wh3J3v/K4wS+JOC9teBrK
O+E8vHU+SyZaFKRo3Q3kesGSxwFhkOLFr9IwYbTgqxavgk1IzfjxDxHN7rFEGddXRgT4dDStnTY9
UZlW9hanv2HdgyxbTAGwn9gJs88g+tYEshs8QiSQXePgyYf+zs5Zd+3KRUOfQEGChfij8blgOdCb
l2RCPcYsOLWEtUSoV94d/W6xOJnWi9D5OtlZl58D+UfWuqpILiVmWPG0/kgNnaSs4Y0i8zvlTJsi
HX75lSBdtCzZVusZvas38wdDvU5afxPREMRuPQQyD02zosBsKbAkEBSJcU2R33kPxUwGgIHug/uJ
YDBqx0pMqKoFDYO2a44/SvWPdBG/PjRNw5W2mfPPDMLJ0Hr+G2AMoEMk7ZTV3MDIGBY74SPd9vQG
UmMff6hIDSLj24w//Oo6Tah4Ga865mR53TvAKXSy4b95i9gXq4Gk4QXEZ7ciOhT2ZuZI0MNTZfLV
l29T8VnS+hajQ1Tb8qz0j0HwIxtxOirwO+GAHNb6A0ahlRE1SLRovhJ8/T5xsX7aupNKMQFupJ6T
dd8P6PmZtU5vlp+uNIQe/FvcKIhhr0q5r+VlCRZjBRvpx6+YYOgl81fAMeO6qLe5ZCyq4DuPHWZi
RFII+rtNs3IARo+CBnPISWjLS6H/KiONanSK6f06ZEf3Z1jH6iWx1+pF76+tfi5yafFdEEbVbYWP
SSXb23kDtFs0xZm33FKvZt0TmQeGcjfL3Sih+1q1zS7rPivi2rKs4HsiPBzdJKVyhTCTu7KQxO6N
7hXDh/Aw797g1oWHX8fTPC6QAEIlB/oHzARxu44wX+0gXXW+/3L8rlAE+9K3km8EAAz4Hyb3ydPW
ARPWCzVegr6Ow99ouKTOvl8PMf5Os8Jgwya06C0XfKhJNiOnbGwy6q8j5ao6Fz0/sfJoyFsQMBOx
gOpD5/GNbJ9LG6QLqSOCeaggel9sMgI5dP1ZxIExcUdnlWAv2jMTdB74opDRJB/9gviRLyA9v1pV
k4efh0ygi2ayuNa/ufZetOC7cudNUuRGOPwQtBERwXDGwMH33uE8q0V0eHmX2Dpkea+pCo79GWvs
Q25J999LX6DwhMhEzS0ovmmn5K/iI1xauNLI/ARVa0+wRPyZjzL7QQCHxIDWJYksqXOAkoGHidm3
ubOCCwLaby+CPw0ATsbo4KTf5fzyf7wvxHYdxvTjrQkrlJIvutsD+qNKLgXlyagcb6e1NZ1ATB3I
n3kdmusmveS6s9SMA9ly3QzGxWi1DtlOlab1nH5YmSlZFuoFexugdwYgJrRBgjnqMz7zC1r7QvKZ
G9FfRTtbQL/czN3Q8O29SPZBSk+kXcB6CrMz3mt9Xyl3FfHpDFRYl60bIwhSeUICNyY9iGeXFazj
HfjHEA6eqI+yVyXBVRJi1BJ3ZluJBWnJEs0MBG0QC+m59E1YLoJ4NiDY4AyZnmUz7Sen9EoAf0pG
SALROdyFjg88R01ILWHl4DwWBqwGDosJGDWFxgUYX7PFlRFCo/0m+iYlhiu8TyzknKjTSYLi8xVz
JVgLtWsrqVoxrrpFsRe4NC2VwEup/6VWvPC/4/xGOi6sEEkaKT9Ilb0r1auo8m4oEJiFJYyLOyVq
C8Y1xz14UPmD7VNLYrVWfFB6jSIHRncsfo0GI+ca1qTxZ8/PPhIZLyNLHyydxRutzSI7k7IwE2sx
YVD9SOAhalKFMKy24OY1WViRr6hcPP8EmKCZ4RtLOGc5pwSJXKMlL1WdWYymnQROJ3A+y+I7Yohs
9q15zNYEeOVb6vG8ntb1YC24OKAYBfBV7HoZS8FEeE/OE4pUUPGEM8eQ1pm2ndsjrnd8wvBr5ZH4
LDwgZuHmIuqZSISDZCK18bqKEINdit9DNm4hDiDSThGUOst+dFh0bxWpGRCmQGmNtSWHClO+20z7
7o5v1GYNS60Lse0Lv9uDLhmYkGzOmk2MbEv6bYZmE5bJkp4xcB0U5Xg0sDoUNw6WTn2JzPc8tbcq
X2AMUc7DCVy47sqDLgMTGGudJ8BC/aTajwirigPxfOPsTqJsoVmcJ5vXeTn2tzAkivnLJk07b9QV
lV5upXLaUXcgmxww71OzAXeK7LPG5ZaQZVAX37J9loe1pCDzXiX2e80w3HU8Y9qB9DmvArtjPPRy
ylpd3kvP6R5xeaeSgiS8dlmS6DnH8DBk3WzK/Dg4EvpRUE7CuSqORuKct478Ov9TcYkbRXfOUEWT
j4yIQ1Uw4whLLZGcqu4DHLHzBAxcXCMiUu0aNy7WaZwg8rGON5ps8YD9JKyAEqkz9dkc35ucZLl3
eG0pRpCt/+Ua1TYAkMBTUfA+lCf1Myw3xG0Q3841wC5SEI3nNVIIEHbAyLPw+/0TmcBXNF+gDCeI
84aj0Ylg65rrVJ7t5HWwf+L+e5DnDeUADGtliszLuhkB54BCLNNJ7tZs2ZnPYE59iI4jAMnKfxdM
z/fncztK1G57JAzEjSZSNVdtrLi+HeIsunYe055/QQmeakDWzPQQD2r/mxHvEuZfRfSUCIGrP4FI
SY4zqC8uQROu1uJnsk8kqoXKn0GHq3OP5XkVjR8G2eftUXL+jO6omjsVT4D/cLS7Jv3xoM75LU4Q
/WxtXLdnVXUxEmr4w9WVNQRbLWUIQIVIme6KwJEoP2vWM1B4w1ERydNOcmOvitcskuJCFVsdPzl6
MFfy7zPCjabHk4Ve3xB0e/suS54wSajSDm5fBalREsJ7z9IVs2+pjFDo75l6kC2EPkRq7Mtx4PiF
FkKgRNMELO8WOV20LJ4qlGQXUg26sGFMagIZPuTooA9rjWjILPpRNIzoys2sOwgzXFDTywhLNK/H
TbVGnFFueBDN7QCvH8WvAjibGEYjaE+L9VqekdHqpJS1Xok0mCjfNgXsiBguzRbk/ZWM52WknAYZ
EAqQ0RlJOLhb3AQFj0qKd45bEjENYznjFliPs502nNFiB9JyD2e0CNZsQEqYXssdd0IfbQDpk/mt
aQiTPObaNc3uHVkC0QH3jVR5Bo87dI7rrNnKxWpEmD2TRFPeMzZmyn0wzn3qeYJWb1Oybis8lHBA
K0IokKuP5G+y1DXxK+EuY/E3gopY7BnCqdKqoH3ZyqY/R+H9M9Bcattmn02bmj42Yn9am7Mb3sRv
v7Lmuzdv4TLYjPNPGNKhgvsgcR3jM0NFW7/8y7nbow/sxAXE2Gmv/ZTZY4+IgeIHgMjfkF3Npuuy
OzUsVba+Scr3cLwpc8Gbt6t4+OL+oATvc3i033VnK8/hwVRr15moxHpryLgVBDVMMgetiEuUG9SU
5klyENaKJDc+5EEEPwkBJ5wWDVKMkSRzBp8Z7WV1xnzTmUznfDtU6MUQFKEHW2tQpwmWnTBaELVH
qgDuf7ww/XTpUfEXMGJlvQExMlRPh9/JuprO7IJiRZDPZvNKLmjn8pWV1cXAoEVaunXo0J+rfKIZ
S7zcv8jEIkQo/Kb2iN512bOO+hexvZCOLOTNdr8WbEtNKWRt8Bxy/9dKCUw0LBJE+A1KXQdONpF4
MYl7Ag6cPT4qsgj0ZqtTUVj81DqxGRLCK66vmUdCs3gvQ52WdGnzDcINzOwSAflfTI5ufQkdXUsB
B3oScOikvScMS4GhLdjyiVhdNhoG4QATEbkg3YgAgzWEsoS2f2oohsarRmB4QLHHMD5q4vtLHMFb
7VEQPBbfDRUcbrqo5VVhBy8ZFZKPmchANL7MnWi468dMzw5zDji1xpnuxBu9dsf2ogsiQgyI9vPC
X6aRqLjvIXHVp8NLhmNO2QjiIOECI/7RNh4UQsI37+Hz2KuOlU3d/KoiL1QgF77OVstSp00vqb6H
fJBptngJyue/w0eeUHseAp4kRyQ8sD7zTREvmOqeGgOCErA4bP1bjSPfy+U9qttOvubddrI8vyVb
clP5/HEr8gBAmbR051vJ2ihPJbvIqMmonz3g15m8rPzQ83mGeAGxh7B0Kyv5OyVVkAwvEr6PQrKh
iID60EDL57846ckajzt58AjeFXEviDNRaIQlPZFvAROMf60nalY3GVKUajO/gs/QnzSuQN85j1jk
4vDc8eo1yZc1fEfxqse41QA7vNThUTZvTfnMK/RSaxFyOHhMax3cU9UMy2IikqxaF7ZHXlVVIjr3
fP8IGDIkH5rwWkcwzZhvNZlD7s8Yb/NA3IYEqfelQX4oGEO3ibUVnLZHBGo6rhq1ZmQAvA6PU/Ni
Y9YgS53GU5/HhGCGlBSJXcCDqB8brkGXnM7wE3AohQigggPLEDJ9Dj0dOldE3JQ7TDJR+9Iop0l/
WKRV4O1DHZr464AXtgfK2xblbh53efTQp3Rj6h+F+srTqSrYq1Byig12RipUcbdbuFJIqRnnDbG3
xJWc4Z64TcXKNeOFGZa0hiwm9atW8HV5XXl1aG2O1PuofKpoTRre7ahbzWa0dOznxCCYUJq08f1d
Gx41/akEV+JfZX9X6sfU3MXp0YwejvWCgK0jo+I5K1vEyGF4T8DxFesS8AZoOx7r0rmHwCoBoKjx
DVc01UepPRiMzuRJyP4WM3M106E1KV4eID3SJyBRVJfSu0116og70QPo0sk8qim7XeksRClyGV17
jNJlnreS/q4ihklBrmQJlDZ9jsWjZNsq9oSmJZ2YL/owcKGfl/XriFxYHn74QKWOFol9jhxJJry+
pgvCjkgCK15C+Y++biIcG3PXhxu/cgt9SVL1jljIFHVfgYLTlC8+IbftVgi/fPMcDacZoYmxzovP
SXEn+6XQmcRXXLIwXHa7s5WDfCcIU22eWvSiFq8zUVwQLNI60t2U7GH0si5/AcNuFxBS/gSHmlMK
/Dp/XfBdZyDJE/J8p//yQ94Ed04p6HjaxBKYKznzBhNTAj9n1ePtI8oBhCsebmF9GfFOodTsUdKw
RhI2bE6HkdLqmsgRgFWpw0iP4Sq+EG8QdCNeWtex3pWUkesYJji28EgUZGjYWBeDT139i/lZBwx4
svUF1EJFjife+dIiw++SolACbHRtbZvJrxRFTu2F4OfGOAJjzeaFDkUQWLxUZN3/E26Hf+nAyzwT
BvtZTD8pC5+ZUZUh35DPoqXpjrnfLleN9E5QEi6RvLjJ5Jxkj876mXkKJCb4TEgYh1f0CVHEpKPs
KEpO1IeQ1NlEq77yV9LDScYypBycACQ9ISxl7xKxvvKHs6AtMi1bxuqv6AmJlccUvqCl1gLkuaQA
HHvlXKfAIke93Uktk7bA6oqfDHMLg75pbTgcBKXVRQR2vjpkovJRK/N71i6cZqAoCIKG8zsMuQwc
oF374Ld7emj4tvRuLZZ69eUUZmQEkPbPn5hoB94cIlF8shrPIueKSKxWMA1ptWgAyNLGWLZcK7Fx
AuEZCT1ShmcWG4tUBGMEf1x/5PyMMd0k2YPoz2CO6Gg4/Y+xM1luHcmy7a+E3fFDFnrAyypycMWe
EiVRvSYwqkMPOBydA1//FiLzVVnmoOxNwuKaOpIA3I+fs/fafnFfmK/uDORLP2YHgzc3HmoSbBli
K0LarymvkuZuopfVccit/S9BcTXGp79uHFp/3dGKaeTzyBN3+VggRdfRd8XbGkHYLwPuznhmcN+g
mQ4bpC2cyOmzDvZvbQ00GoBXPJQbpW+aijSpDac4lque0uqvNl+/6ul7lMDwAOEC2znmTDeY1Udy
z9CDbNRZ3qkRPT87IdrrvHjH+1UWiLG3ZO5E7nKxmvjahQGR4v1e1ruYURKfnu3fWtbO5sSGTxrT
iYJpwMJxY5vfSyMYMJzKXp3wxNrWAhGF8SvebayUbf2aGLTfgbTrz8LFaAj4Ldkp2tXi6A6vIa/M
el1Gk8Gydnq3SXDlca72jyXVGvbn9jDarHeL4/LEbTLne6ZLLGxARKhoSMulmTOB0iTPBpEijOFn
DG3APi2ITiFLjqBbXR0s88gHXutn8tOQAiV86q8ZWniq+xt3vMz6aCniGtcUgKFJI464B0Z9auR3
jz/NCM10S5MnalAvMiA75BQM+ugB1b6eNToFymdamzRKBCLDXbBPeOSGh7r49qwHPazhnohvOq9B
/d3Ut3l61v5x6rddd43SfkQz2KIBM260+yhogxIQ1z66PBZ4crMfy6QBWNN2ap/n6iH69MZVmDJp
vw6TOzomQ7UrqGl6miYpSUH1JzG2jKkLzlHMgVwXSSJcaQYbAxwrlI1gB8p9RuhgkWzsEk3mISO9
xLrvJtpFm7naYjroDSQ4kAORTDlPFeLw9mHI79LsbUI60uY0HObht/JOnYEo6LFC9gDQr2ZA+bBk
vdDmMbpzMx0XWDtFjyag6MDULwhWoWIqfpvG58h87pqP1jmn9peRwkpHaC+POaevDX8yye4M/Hpq
WM/DLnZ3TcBjm0OLv4kqsC1PRYNiEpsmPethzwMJM4wJOMhi8LVT+6op6BVQln6LOwN7fHzVLS/E
H5KDAmMRmucBTA6L0UR35hRJiMh7n6xuro/+3eGZ2CzJvl2kdxXBjrSIGEHShMG8a19HpDyYN2mK
dpSYkmAX2I+Z8SJY/kHNLnLDvUVXr9U8NON2Ikyj/XEzuVHMS/xpx5yjxHU4Agfa2dGjrte9SebO
Nh8NYD03Qfo9o4cb5EZP3AZXUl5R/+ElksWe1dcXHxGTyewpLDYEtfjNgdj6TcdenEIRgMOI3BYx
GNEbaXppoN1g3B+bm7Tfuj6nxWvMqH551m2JS2uR6m2qZCM5nQfUydNTV36ONhtx4HFqWtBQzPqp
tjIiyOm+1jfB8ODjYG/Vh+GsQ73oNBG7KJgX/nDn2yhpslPjcmuF+D0xRl1bwAFyiMt4H7FWg57i
oYvQwg9I6t09HE2ODy65DgMCSawgYF2WqWN5axgZGYzXmglJj1c4HZ46Xv7s4eNcwa0anrKcIFRa
gS2IvjnYDhC0m+2gD8C44myTB+deUPlQX1g4S3ABDjDEEsSYmFq8G/C9ZbB1ID8Mw7XhPMr+o/QA
hj6N7cGYCk7nrwwMM9wx7E/FCSFs59x46GuCMzEEDEhG1k7I42XKrUZNciTIxZ0+lbwO6TArPqzt
qI/OfCP17WR8Gkuq90cRbujfk0E/mzs3u6DVCUzAJti4Ybjeimlbsz5WmAwcDNziuWkfpmNavY40
LehRm3TfuaH87gcmpA9YU63ZQNFv0DEqIMlPL/xROh+AcFOTo+P4E9av2El7OmDJRyS40Q8FgAwX
pddG+vwmOBoUltmJ/MyAaUc23gb6XjdP9fhc8cS0ErLR9GEEUBjx3xfpZynXEGsDrllyiLqdYdOa
CT5D/+zRVkRHzpEB+QzxspKD7MpOznN/8QC3WNYjiQddcKzno3AObtVeoZM129UV4iGiZEzE90vL
F8C8F94CruFuqJBcEPTSIZI4SUC9Me06yQHPd59H82GuPonbW6qc0dkZbE4LVjDDlsP8WjEW5S0x
fq/ixyl/8oOP5ZGlF5u9LD5q4h+vGs4rDIvotXvqrLyjZd8T/DUvawQemaDepOlbj9SqZIfvOf0X
CX3R9G2pQnEdcPiFcRb3KC5+Io7ZUC6s0xC/lNN34WerMaXJokNC9249HuJ6rQFqFSUQ8DvpgSgO
1cM0nUl2LQnwyD+4AvC0CXIYmdNoDla44lCFwAxFuelvC0Db/BQPNnJ9xrVwGmRImO5+JNaYgjSP
PwRSPKpR5O7crhyIuCjKhg8TRLQ9H/jQCXWjembKUfKeeo+5s7dESlza6B4yb9my2u1z8dRA2oIi
Y3+p6lkypgiQ05qPnBslEEgm6/WeG1y6L7z6Ij2Sgs5z2uhbONIdxsP4rSQCLIKizBT7UcQ433EJ
3Du4zYHfLlOU7LMdv/kY+/EuCI9p+WSKLU1Rqs0wPZf2HR9VaNzQIE1iwB43lYBqfYMd09jUzX1D
rzcaj71xS1dvovsUqnU1RBujPYP47Tlb1SeWYoKx6QMjFlbtMm7B7LzcODG2QNYA54tlkBN2TExq
umo9oKnN796Wx6G8zLQksSTFu3kEr3Cdes8W7ZSeAcMInAdPXMAOBjXtlOQgBV4N/1DGNc0QDjBA
fR0mDQyG1rwjGK1G9zQOx3k7Zwf+dKGfluqLNwiDYmGdMNJrAO3vbfdOEZY8fFvTdWQ8y+B2Etet
vPaHe4YIQFHz6S61v7284wm8V+05a8+2+Syru2Jc5fSpKiSNK56RWJMR8WNFz375OLLdJVtj3gGZ
V/KlzgeOXYy1YuC9mEg6ZoDOU1ifp/BO0vHPynubHiQ6Xvcjgf0046GmLQ9n/32Y9/mMaGnH6Qff
Tm0+ZM1pyeT1SJqb6atRVaFmhrJsoV4e4I3u+uDJQ8fLp8xyWpQHU9/Z1omAnzh7cqN5K6Tc2HlG
mO7tiHTdoYOWUSnwN/ieBKLY2NB9tNmK0kPtXYoyuIrG8GS3mpPhwQKO7ey95t0BYS9cYx/0dOaD
+4bZt8Qsx+7HyQutC1G9rCRMecefwTgD7nKT2wmZCTbfdaMe5FisjC5k8N3vabP6wxfwPsRX+bDp
6Y13wL+2OcAlQ3VImL60/JIOXIhN5xwLHHTThBXrx0UIUMXfqPKNCOv9+yDf+o4+MG+dluwthbvH
VAulXL4VyasJn8+mO0wxuZ6rjcquO4hbIY82mNHA52B9H3Mqna4YUGg4ye7etDhc5HRjo3uYmk5+
wgbQqusi+HA9olLQMRbXs9yP/qmhFW3arzn4ENh7EDuddeF9VC1TLLqLiKEEjFvK+fxNF89WAEUd
r5tLlT+RfcfYxMpoySKjt87J+DbaO6E5Cz3llzpEpNWx6iTAotpPr6doMS4zpmMXTUmwAIHGI7nE
iJlChXhnk/KSPcU+rxD+fLZwVzPMQ9csQFKi+kNzySLTzqe4ua+BJBkeRyLjvczfUZpxUJF0LJDs
0YURJA8wm8NghyqhydYm8yOzKVi6DiOpXuOuczZTf5DjpVl6Nx1avP4M5NARA03ma/a+iMZ1Qf3W
O5eINthM3+aqGxnAc4xK8ucJT0Z0DMud6nekq7ApsqmyfyUVAg0HhYfNbWi9eBOFYn7uIc6wbzFa
js3TYlKskIowq+Uhs2mxE4m+WQDd7JvL+hqj2V909qW3T0imoIBwDpyRz6P/vLgizB2sMDg3zEN5
Z7G+9/VBNi81hYkxIPLRH4u0Jms3hCnS/WdriNC1jzTxfQTiQ7IYfV+MBZNhfGbRT0A7q0Z/dFMP
rzMmKYNuas9yFOkH134OgofapJvBZ2fRkWEBJHm0QSjHSMk9kVW8YAIi/mwgOsQ5iJAXShKhAMVr
a5ALt8/Kl3J+YVh9mstd7EmOom+de09NhWq6Ze+d543Lap9Ar6D9kwiCQi+zuk39AzfTIja3Ylzc
PtsuqWehQeY48lNFvjg3rdMtII2GltvPGL+rlNYtAv2SvrLYCAIAyHR6QrOWTa9aHzi4he6tMd6P
05dqLiL9jjiDND7ZBcGhktg7Hmq+Tn7IIAA8m1w5hKvLLuYTULHt0mPcnUzrQhts6YkRPf3b2tfL
1yNnJdyYmLMckduLoSxkP5w1EyAdBs0iZiJMrLLXX3/8x9//6z8+9X/G3/VdXUxxXbV//y/+/VnL
iRefdP/2z78/AhKoy79+5r+/519/4u836aeq2/qn+1+/a/tdny7ld/vv37S8mv/+zfz1f7661aW7
/Ms/1lWXdtN9/62m83fbF91fr4L3sXzn/+8X//j+67c8TvL7z1+fdV91y2+L07r69c8v7b/+/GV7
f31O//iYll//z68tr//PX0xcq/Tyx6X6+mP3rebvmFy76vLvP/99abs/f1nib77tC4889cB0vVCE
v/4Yv//6ive3wDEdV3iuGVim64pff1S16pI/f7ne3+zAE1Zgeo5t277n//qjrfu/vmT/zfND36Ef
EAjTdIT16/99DP9yOf/n8v5R9eTUwwZoeV/EgPz6Q/7jui9vNLCtwLNCEZAOJkzfdT2br39ezmkV
8/3W/wnsqdA2RGU83YZxb5Y/UUqrOI0RVoxxtYuqBmQF3RvQCNEe8QsJ7ON4HpRybszIYzJddldl
2yKO1lRPPeGlpCQtLrjSX829+dkldYYYkjOdmHxMGMEM7sbLzkrgPC3EjLi6hD1bjxwoeeCTCb3C
qNmYUocwisRWtwn7aixDgpD9/FMJfIS+ifquvrW6yXsoFAYCSccgnXKH/tld2ubDQ1vHBC0m0iZB
Qm2MOBme3Q6XglfrZZJWUVqNklYpq/6cVaDiQx1dy8xC/ch2qjOTEySxvcwu02wN0RREcNjvmwnt
oZqUQAbU74n73lRTXh21ZTHh41nHC8/8UuMuUFYcowuE4uzVXnvb9SOGwqaK9i4KJ6GZEkjnu87j
l1mOw0tSsslEgArS/Idp9U0+F0w1XQA84QxKoqQn06bNpQxLBupTvETa7kyjb7dGgeEkL2GllfVd
Cgw5J2f8qYQnacTdvqirbGegJjfDmiiBqkCbKRjvE/B8ldrYUso5n0DBKoePhEapzck3a9Mnlz9N
HS4eS9HmvPNIr3wLNAvZUqUpWOlC+kbW3O2Xo57BQray6/yrZuukzZAX1ybDfvA74zooKH3HcNcm
zTIJTPXKsOkeVkERkW073edBBj1QETIUVaNPnA8GMvr1NG0S2B/mKKDdhW0Lh2s82o7/PdcoQBjk
Rpw2r6oKLfMcEcENVYBazCAd3i+nfMNlhHE8t7TZfc1Iuc2IwZIN8drW2WqG8dqSzBKdiQPtgLqk
4RxgaD85xrEUa8BZDB5cTO3DUDP0MEoaJTnOM2nfuo7uVx1KZO3gkAtbRJ9SLgShANcRmRzgoJyC
YbdmaojLZ9rFKeTaROi1k3FAqqVONsOA8F9k6IUGgQqwSZr5lqhNhKEdigZAFhXKNxi2FK5OrxlJ
hbK6zjooXnUHGhwoII6QPg/vrEivebD7g+/DRIlMjpQBxr+gri5O7CarKI2mY4LOGJ6jvHOdZDwR
/CHcvZ+U05Vo24YxQG8c+qaECqLw6fMZtVQb7U0g9FY2zs6M0k1Yx/0loZ1hhCQT+MFgrUn0FXM0
XVVicraGpOvUOIu80slvy0AiFVX5XjoKMm0zPhYd2uRutF8SGZp7NbMFTxI8wDhjQ3a09xSWDa6U
VofbMcFVOguR70NrfhHxdEEphHkmp4NXD/57AWQrhks8cciZmvzbyUJOpwmzqbjUq6FpPrxIxUc9
3lWdOd+RO6+056yR9dS8N4QcmaL7mBrZfRtP2cUaq8Ns+Dgcy0buoSw+90SryVbKZ7cPfDzLLZ1M
5j87tKJ3U6zNNbqRjqDf69ImfqQrA+M+LKo35Qz7KojmL6+cz66oyg+rKr79BUQxpM0ZtWm7pgJ4
9hDzHIx48cEs5/GiilbCtGOwLiUguPTThccVzojq/FU89fLGA/lS+YRP56rNwXEbVOwDKIewgbQ/
95wYtaCx7ONimog0EllurosICdVkdM4V4Wc0CDSibOyjWqf4YqM4XjdOe++3Sb5OlfXdOg7RTuW0
Sb0c6keNG9Mb6z2xuejaD360lK0WTqu5h9fd/+h+pNowDW5lsawJGQPROZPI97r5a2xOVT6u+G1r
nyPawtR7zgNkmZKrfDWGJq2t7trEB1OXgpjCEPiqJAoNew1nM1U/0Sa4V7Er1iLKbsOKKWM3EXAx
PQRYts1ornY5oP1S5btchV+uTomRijoib/UutPyHTFjoz07zaC29LSRexDTfTD0UioQcx0GlZz86
N3J0dwgbmFRUPTakGl+Nl6hH09FQpzUzuyKmaO3M1OZUNHI61SvCpRdleH1gb0M0IVe9Eq9m5UEC
FFShdrWKJgwFU1OT0thD3gySt2gSSMltgn/nnT9P3HpBwtW2rEuY0AMdG5b2yIQe1wGANC2k/aV/
ytoix3bngD5Kz/ksNacJZ2IZzDd7HlAJRSk9GCa+DcKU6KTjHlLM9YyY27fZxprF2Hpxe2bAlepQ
H1fWpZ3CS+r4x8pd/J4NvtvRKT9b1aRsdrGHCytBKigU6DqZ5PDIWlQOHJPiHh3imFsKgCcdVsGU
aJDInAsVgO0aP5KRc6XWTIByt8fP77tHt3TvRpA7QxIC4WzTeR8vHATaUtrMvxwLhWZWtCxVqEqH
UtPn8PSLNBzw5vND5hnwBsPyp+lgPej0wy7sfhVCOZRVRYehiy7B3NxwWq5RhRXp2jeiExxXwGYG
kGAh1YvhBnttet2heAtT98vvEEfO/k1a8xGFrNUrO2/fslqQ47PwS2fNjpc28n4wGwjCGTf40Jgz
cdZqrxVSeM8nFbZMUFlKP9h2nqj2Xc5JPkWUbfgguOKBRBhur4ygkJEWa4FiwCrLg23DUPenT2bU
r72Y0WtjC943kfFtusldpIlRaJr8oQ05/9j2oTaKcm/xtK4ss2uvx3WmMgyBmolKFBlPswQrIDzx
TC4ZrXmFerdEnF8XGee3qtshe6k2w9wyeDEZFtkx0FWzjpBeOaj2J15T3aCMUs0zn8RtLwoTp5v7
WfUjykyHOfQYItQJ0YfbJXI8MdWAgDznWwuIQTMyFLz6DAPM8WKZ4W4QmD1UR9h7g69BWd6DMptD
4I8cuRwY7LZv/bYmusFRdeeY8hQ1aG5SP3kOwzpDrmTOD01VrVzVv5YtXOfEotvdRzXd1yUgLOrI
NJmbjtCDQZLj0uVPUaKxdMmE/jWemKJVP510EHBX2bClxrpq66to0QtNfptvB2VDk07xjnQTdBmg
tWbR4WcoTD7WkEWpKz2Uc5zi06FBquS8dBm2lbF3UOnU2cEJB3zHZGxRViHmxmIiYiYDZlu/m5W9
nhLgno2lvpMsoYtsfo+LdN6cUDOpHKxyaXpo9Z36OM6xPLIDqk2Ed6ZYvhvC4aeY4BG1KEfn8i2i
ICP/E3+NCU1MZS2po5YHmYFgvQo7bqBo40YVImktacAb+fDhuShiksSmlUJzaQ53jtCoVZHRD3Ts
q3zxSle4TEf9qHjsPGl8NJ53bhVemKzyH8NEF5vegt+WeCktG7P7iob6Kys7hCMWC6Bqmye3KdVh
moHelM5GDbSHXnOXpKU6A6MT6hfPyR6i69asBoTD7a0x2z95aIZbA2dngtlPONF96KNUkqTHuWZ0
8hWThoGSRgeCdxvfJEaI6jHMDv5Q7E2NENi1mfOPg3vTa/c4eNldBsC5giAW+snNODMiI4T4Q8RB
uB5wR6Pe+Om7Vdz2gnHvVT3Tp1QUSIUVIomzFFbv0rtTUpAUSfrnGE6INOKLMEPUqQbKg9y/M4SB
7Wpea1ZR0HrTlVTI85rMem8n5Dpj8ztAGd8k8X0siN3inG653b3XLlpi8VkM7bpo5o+xy28bkwC4
1D+lFQ6I0cLK7TEsilrnK3QAv4tZfMxJR4idd4jVAg6PEWD7efKct9ATwL4mXkD8UmqkG9c+mnbn
/U4DQfpH0t1CZq9r9hbo5/3g4mgqq3VpTuNmyuYnWdo3OX7VmuIP9fHWqSVwxDGmBVPzQAUZiiuC
X3l5CRObjNrenQcaCSlfTFOHWdRjJbpgM4oIdE2w3Gg08WhbDxHHpqa69FX4oQkdClxSPMtFcePV
wAjbhItZmu+sksDPG3qYBu0HI6Q2iiCVmF1I5kybHszovcocfSw6xJ7D4LE7KfHhTQ4WfHegfo9W
ADMxETXYdAdXolyEdVKlYL45wCJiTcgxdrKfDuFMMVaMKPPt6DJwU5KVgIPZ2WSfX2eRdQiCgqOl
ae6NAlyiZ2cfY4jMVZlMZpfKW1sTc2M9rqpyfnCH/GjlBlhPif+rJ4RuUhmEDubwUvGbx6IjchqE
uhE7wTGpwQ00PdaYnMqranelpVFA0g1dA92buhPGLOvo+m59lWW3MZyzqwzOlB5IAHZs3PvyVDFv
Z6dY1WP54LBvhlNJ6LLiNmCdOI0T0xtVM3wcQgBWNANOETTJ32biwSVxWNrwsuFEaRdYaXuXTN2H
o6EKzAPGtDlpjrEtntSElLSL4XM3EYk1chlJIzlOTVFu24iQKFf3aCZgrNEcN9wJus4YVtgmPP80
BWQWE7A45/6MDICNJFfiZtJI1GiKKT3RNaUBNbbI5BsD4V7rEDo/U8E47UhrzA3T7VCSbzkqB55g
gGlzEDFpMAIdgR0zCbNEdWBGxc5zo8CDbZWSI8Yi3EjVX8WrQrNRWBSoM6Zu0AOpX4NjXYJaJQnC
ZsBz3oUW+amLKUxjRrIn76eGZQGbvtM5VNQlIZttBhd2gZeIdZ9XhqGMvIfKytHJdzeljohX9NA/
mmm5kybkyonTFrOONFFPtIop8vKQCLY4oGDRxjVBOoh+M0S9lWdcocah+m7U2eupRxH4qDzbRU78
FgUDHKA0QFUMF9/yxVdSTRYVJOhhg621UsxgPZGiyysNqMT6y0qTlzHkdAJujuSIwHc4VU+oI5L5
w0GVhj6CNufoEsMyCYyxtG04Q1d3ygPAXRKpsA6FfDVIQegbjlsFejcJvjEMF08Kpf9GLYPJsnxx
lmQHT9mbZckXucLHx4S4S1IIstVPFGMk5eJtvGGiVMPGmxNWnCeYM0pj+qnxtjf+YmquCYDLyYFx
ZAwuxs7eg8xZ9jl5sRhqB7qedmKSeygtqMnLdmDy6O2tJhV4WnvUpzPwPI+ef1JiT8KMmHFjJnXw
XrkBwk63rR9HnwnAYHMoqUu6yLqAmBaEZKCYZvsVJ161molnNUeOQrzqHtKAbJElLP/nzgmzM3wr
nFfYYnHw6KOYF6mU4TEQDcTDwMJl5xgdejPcR7O6Cdh7ECpFPyaxhlbJ6bnR9Svnw13Q4L3uapLI
jCI2QW08VnnOUUFDP5ij5tXXdCq6kgZR500Q6wjX07OEpl9t54G2fVehc/fT9ppPAVWvcd2j5YI2
krLPBo/+2LsbHQVyPZifUcvZquZnsMxie0nzz6a0me3aHhWymtBylYdwMF6Kkk5Hmk83gcUi24ri
ID39jFnsRhQZZCi7YKhtOC+9uh9yZMusdMmqrTR3eMgdNqVUEi6GCsUez1kFjWCFBLzrouswCur9
PPkrmQ8ZUqUQ7PdEW12S+zTrD006AukU1KdVMxxVonYD6Hs/Nb0rpuAA/YMERhgmxybJw3XT2fHt
MHz6Pn2IauB+i+cBAXFg49VaCrvkPYg0DqNw1KsEgou9DEo6/eP6DJ8TiifkUYCsTOIzi0ACTPNz
eyZKB1bxWOAycdA7BR4jXIkTFVMaZ6DmXiocgpEX0NYKyys7rhCPjYzt+yh3YYUbh9mx3mv+5NXA
h8y2xmW0RrIqo1FtpCQ1IPZRUOm685aKXa6uY93Bl6BnTjYJMxhrxtnKjrr15wThRYHGIethKUzB
vKl1RaLepznYep0XbX6OxbB2PZyaDX38jEOAb5bsiTkxQwEBEPkQPRKGhguU2bKTJOdS5DPqZT9l
fGFd2Rq1RDozKu8aGV05qLQBm/zu+RzIMM/Iw1aYi65pJAlaLen8e6RRismmwz1I8RjbTUhzL4Uo
Xlx6gU4hkmpvGhxDQ7rSCO9SRj+FQKvKvWQzYZs8RHbzTCeGV5lZ4oUjGMV3SZ5pEaJfdNgAaVXB
NVArM2/lKjeK69wj2W2x3pqD8WzZ2Yw1zd1WLeALZ7oeRfLVWD65nUTojS1FlZ89OF1UMsezNwmP
OmK7ETRezeXoWC6HNMZkflvkOch71yRZYjN6HhzrEWttkoyXWCisN5whnDR86lvesZprTvQucoyR
d1yVyAOUvbY88JkDo/IGMXyJEdRkXb4qTZqNXmV8VYNi+F6cZ0Gy+CwN2nPw8so5ATUbsJfa813Y
KHD+PrSUOPhKGaumc2FwAhmWcmwhrM543IYSQx+MXzq/nJ7GFmgCVdY0McCPOhJsKh+5ft+HsMYA
mZRAQZU5/vjsIYJDlB+XOyfzt1NAU9EdMNsH4dIy5I8xlkGuXlYbgztkFTq6pb2EUb5i42UDJuhJ
xY8Mc15D7p5VW07vXUMMcMc1VGUwX8m5vMpdTfNtsg5VFKOfEO1rT1EX0F26iqF55VR0esm8qiWr
gGm/mTGzo0Zr/BpUc070nJdIM+b4BQEexTC6P7TyWc85s3WgdBDp5lBX/0Y/fRsJzu+ZyYa7gMNk
x7Q9pQAKJ9Svow9eqkIkyp7ZX9qBsSXN7cnuOe3NzbC2lPdax9VLFQEBkRSUYZbAUYidN9ug+KCc
dkkYnt5UY5xE2NzWNpbQsr8uu/DEEWeRU3Kfii4DeR7OqAAow2R7aGvx4xgcx8POQr9X9vvRXSBv
WA8yIwB5kxANlo3FdS/jaD2iTB+zhGGmOYFtZxznhSQb26b3mSJisk0yXwQFgwZuJ22OKFFl2OuE
OiRekFnLfzLAsfz1Ae8hVMo5Tb+LpQPT2PlXpNpopdwXQ/KLs4ESTtP9iQPanu6YYGxNuWFg8wVa
QNux26tSOiPcEuRNDVp6LwEvpAX6367eYNdiQ27Go0gDHKKs9auysl+DyXnomFvGbHwEf/D8QQUD
exO+TJ5RbEd/wPWAXysRwdGrnc+8QwblRGhy+kgeG/ZzxvbdYxqMD9FEw6d0S4wW8cF0Ue8K0wEU
AAMpCtWPmaEQ7iXvgakuiaYN+xa1RBXqTw2Rwwph7ccZJM8srD4ak7cX9Qsiz7sVOTmgjgI537Xi
Lhmyh9SoFuz6iAs4v3Py+F6kNegELqqoY+B6gpvxyikjBGZljW2Z+E3pQdWqsvrKBMnTFbYFIWeT
MssAcW/g47DpGXdDdAgrMD3FEp8zhAYCSqjZqYtlXwXhb6bYiOn9wQRcLINd54t7u14CVAaUesoy
nsUSgzWzms0BF0tW2G4tLHlTrK5hKJE+MVPClzMsvwBla6bPsSG/0kzAItBUIi1zKxk67pUn0wcf
cMYsrUMbw1IN+NxGDymXK7fB4H73RJWKnCc7r3N+I6x9ZU8EYHLyB3YCZcBe4ztwQHCoCyA1Q5vN
cvC8+H55nO36xWrBudLsuYy5i/TArvdDSOU67nINzZF24LcMQc1ITFQZZx2w0ul9n2frMhbpNsyt
VZx3kGJTwGhurn6LsXrLJO82wAKxtA5cGqa/MwJNaG3iunMBtHMejbytVOJilhmU9C4/R41eNV7+
1lI7VRlTDM8pocVSITNGCfBaseRUXfily1reTSOXN4a7Gs0xzouIbazR33Wt6VzK7hIVDPhcPnVE
9ij7XQK3Wz60VucxAij3ZDXdoxedTaoY2BzcqR2dERBmiAzS4acMl7UgsRki+t61nzDpkQEboeck
69bna9BTH0crOeR1+t6UBOD2km3PUbTMm5J1OnqbBJj6oAkLYhvjalXfFqKne5ywqlJQrobUsfEj
hh8hUgrXp00p2TdQsuAqNFLa25O7mz10IlHrAbyMmQSZObC8CbSpyYWmVj77RXRHMY5lTaCGUe+O
VeDDh3rqLyKiNLW5TztbrgKtjpb0Nt7sfJlMlOkCgnHJdHQYQ6vbeAYQzTFFoeAG96bLLme37UJH
8rb+sGRLRUQuhHP9YJjZJU7i29BB59dN7JNW1qJRDuIb0mott3qqey5w65U/pcP/JJKv2hnHcLO4
8WIuRi+5aNMw7iZj+O7E8lCMbKhmZtwEXXbpfFBw0mYVJkrOUIRvzU6yo5P5wij87h/Pj1OS/mRv
mgBnkwLgX5RlxdhphCkQOGRhsUcNEYg/YZGSwF2tga05bX6fiR8Vp9/55CEPSew7p0k/JpkfjD54
6OPirS57slpb/qbGzUZt0S8NiTBgkNwiK+FJ0ytPUPd0CZ+yqGhlxMsh2bjUWXzbc/tckdHCAgVL
QWQ17R8XwTcW81MKHKrFOpdnfLRTQd4mdyEL2HKxmIT+Zqz9Zkoi3S3XISluINXSp7Yr4oxCu0a4
Y2LbNNTBKupj0sQCQN1yX4cNt0Ri3Ixhc23O4i0VrNYTs4bfqcK0ETinsfC2Q4GGOOByrMOuXiWD
weYjknVQsfkLSY5GZtJ78h7mxoDYiVBIF1x3S5vw4FtCbC0Hp9RyN1iN3jMsWPHwEK7LGEth2quX
A9wok1U9894SI5uAmpTn0psIUbAoNoPHKOmOXcuTVHdduM4N82JqrAUmWQBwufmcR1YrOjMPCSCR
OWPFkg2bUWVFhx6fUPd/2TuT5caRrEu/Sr8AyuCAwx3YhkiKEqmBGkPawBSKCACOeR6e/v9AZWVl
ZZtld+97QwNIKkIiMfi995zvZDzDMZwt7g+KZor5FGKImtHRdITSrBuJ8j6dEIeJabnCi5kPpwiD
X/hLBgs72nq6MrUGp6+x7Og2fwwYoaoYD5Py8GHgo0x1Gu/ctt0zoLd2iw2mZaBzTgfqm7cEyNZa
RmDjaP0sM86XSULfHRsAnTMnfdBml4uYutVTPW1E4CGlwl4TxmV6BdwXZQx2kfh1daaVVGeYVAZA
5kF2qnr/csaPUXCVj8LoOQ+nk4wV1PXwMelAbTklTK2Y8UbJL5+01gI7CTBByd8vNSVyakUfysWj
VSbiU5Qo0ZfI+jAt7EUbwWM7dFd6DuGGy4q6yZcvyp6wfqsId7KNvLlre0NfZ/jsJ4yhzB12hT+/
TgO1NXaEmhkad0mqKeNemjE5hR1mFY1RvdFowKSNdIxYwIHhqQA/XVifdCr2y2DQNqYPXYJCc3Hr
I0Ga+RzetwFrbEcNgPfpWHnJnTPQks9lfFiG4CbBKqsHKLeVfyiwPGTpdNuiozaJ81aRW5nE1rFJ
C+fAPWzb5PJXFiDjrexuvBBvmQ87bo4hf87irU8WYHPBi1+zqlvo/dgt7iJn5iyOKRo1+Y4Zkjcv
VXvRKIgvuuM7pmYuHMSZcZYslx3gGXvGghTn6DsHbPCte0vr6kfDXGojPfO4DFmBdZSWRL/odzFs
rZVQ5DQL9QLzUKvjYiSIlrt2BP5PhfJdmu5tgI1FfQ/wlpDWhpNRLurDrYZ9EUBJKmR2P+HyuV5j
uVGzTJydrNSM0/sbYWE1EM69yH+gxWAhx2HKecBqXy/XVoCPtY8xLGpOmbFrMam3lD0KJaeqWU9L
3zwyt/7eRDOQMSQle9UmD+gIjpZVHts850LZzhFDILLee+766zXXVhjslkQ9VWgXyrijVPamYRMF
4/emMUB14BFu2/rHFLBYWeiDbHQQbvOVvNTlzOKzpKDCcEMGlQrTjfNs+9LdBqVNQe4P8QY4YN3O
I4imfeZyxatjFxBlg9J+WMjljfor5ID8+fGEtK26rhaaZjUmiiKy34s+ZjVW4HUuanTWIWtOWVof
7dJzZR2xGdJawJ0fTd+owa7aQL4aQwffRdCKlYun0+SNY+U5yVqFXiUrdjb1gwxg/sgaG+AsdUVa
O2t1B6LprNR4RS0eWXC50rxaNho+m1v2t3PgcjoWPmcAtDaZpxklfgZ+f/idrGa1IGRyVcsC2gky
psI0xS6n7wL6bdnPmoshCVUbNVotnV0JsoY7CP57FDzTSzIn4I7thCs2YL//r737v9HeCd/9J/Hd
7a/xf73/+shQ3/1VcXf+qS/JnSW0+pftMadTDP6lrVY13x+aO+X9izlA8IcUD1TCn5o7y5X/cn0Z
6MCRvi2Vr/mpP0R3TAr/FUhlO4FSru17AT/3/6C6Ey76vb+I7jxfCaEDzw1cF/WdHYj19b+I7vrZ
sZ1RoX8OyiZGIN5CYIYKZCfg3LB+RAdLuOMdhZLBdJ4nm96MYOfWXe2V4sp4WQyEcTJPro8pQTk0
KdcXzw+51/0cGs8meGl9f0oQXmj7wfa82yDAOCqD5OI/P0Aa3hAp5+H8jJWi9bYQQVwXKgH743K7
klnV3sWFF+GYGn5yz64wtLY3/QArrMooCOIQa19fFs7ewe920mnPjRke3U9SCgZkqlg1UMIxTP7j
rYsZnD3jmsDLyUVKpH6KC0NmZl/Y5Mauuz3yNV3T2TvvTsGQ30SO/Fk6qf/kBRkD18gDgbXU1EV6
AoA3rJvn/X6O/+tJr8PZWYSQbtcX6M7RvLS83L5zahsrj4gBzi4KQ9N58/wgAns++g46OnIWLv/+
Fi52WYk4AaoWS4PWgXpKB+81bLL2MnQtrB2uLl+UEx39JosZoVFgWaJxbjtT65tQMwE+vyBjszf9
1LwisJsuo4r7XaTL+YW1+fX5DdnK7NaR9ZJVZD0YnznusHT8ccx3HvOhNgeamzC/HYy0F/95OWmY
zatF9KeyuZGm7X8hsSBfDWPrk7PEw47roTk0Se/ciEAi1hhS67VrvFPkI+L5y7l5/6Uj/avAVOr/
OtL9wBX0fKXnudLmaBfO3470MW3cRksn/xgq8r/y2IrAjej4Rz7LjUNP/rsMtSYqKHdRy9nHxTL9
o09jkxTM7zjE5KFHfB6lNpDUmFVvOEo48nnyxwPO5TSBczM5gABHrEmXrK7fSnuMXkUekvbjQBmS
fJvXyitZiczLQ90YFE51+IjYrrz1rRqNy1zU1zLXP0QdNh/rxvLvjdLgnlxc/8iv4KExMvUmcmBM
MFadHu3Fp8j55w9MyFVw+x9BLhogri+BcmjLuj6n798FuVli5t4b7eIjrZBoJiX+6Tap4kMnuu1U
NPF17jsv44iGoGjJBUw5vdZnkmkMtlMuaKESub2Nusk9qChYbtyScbztzMlFZhJu2O058zhP82g3
VdgsuuDOGhLwoixLHOR/jyMupKfFGkhTqPCvIaH+nLMwPTZwvr4eZN0x/9CmuAwCkt39xd6E6EFv
hmUJ7rr1IbWq4crpg08lcNGakYKpzW+TRZm9EzjVS56TGx+lyQ/fRYc1hZG8jVLCVMusojLGjXV+
iHVHyylSJe5DI7+eE6MTobHFb1plhYKDWFokLgf5oY0DUoeawn2eh4J8iUFicZk6VpOxZ4b4oo1Y
LWTTsCtLp4JAEJJGZixyv2SuWAj0xb2FfIiumXZ/SDIpPdvLr2w1J9e9YVmV1IRwBdOEaCwL7/yY
MLoy6KzH0hcF2dsEDQ0+STPIDqbvjUOG8sB/b5lxebPwMhdOrX+tG0mn9K9RtVeWVSQ/jVht3Mx7
gr6kUeX4w7LHsPwYjEG9HbyFWBOVTjeLp8abbDUEW3qp0E/b1HgCf1gVu/N33cYPlWR21zaUykV0
E5o2fqn8vNyHOquweXYWvhy61XI3lMP8jLq4OPVTRse6mef90rzgyHefs5Ag6SRlaFjbvvOcTMlv
kw3JcVr8/m6ZgwdmAc5zRSLmXdN4D01bDvt/Pvglt9+/HPt+4Pi+bfsumnTPW++Qf7taLPkQjFbt
Du8q7LccfSNIlsimyMnlHtlxd6FJIIcQMX6mvUESxOlwMyVMP009wc4SbXEfk1J1z/1nXFx9F/Wl
C5LDZ2xP75lO0eBfm3SEbFo6N04/uick190TC+ON6X1SVRoGyY1WNCfyrCNyNZg5IkrCWRrEayeB
jnIrkXzfjNQB0SYbGyTafg0/abad3ZCXr9lc0bgpuzElhbxgCmMhFI7Q63h0leplFQykSXQos/Tq
nz87V/79swu4ytquJ6T2te2Ivwn566WLZB7P07vKCve2bG20WXyNgxSvjol8smtKgn+knL+7Nnqc
lF7ELq+Y5WRd5j0msdcf1Sg+kbB4jwhdxm3ctv2m9Vd3SoX4xe1TEmfp4t2cH+IMTNzgZvPBi8VD
dD7FEpvRqptq0ixYURB2kFpPg3BexRSmiNQ8ZxuJgtnUP//lQnn/213GdTQmBpv1nva0Vutn85f1
VDP3cSU1NioVkwKCae9pLGksDWIAjLjuJpMhBgGZdUZY0toaAkHrp3RtNA42gl2cDLPX60yf7JRZ
020f4Crllfb051OdwOC/dCHOrAkFAdlUBB2USti74kn2BnC5LX6nmZUep/UT7Cyb2U4S/g5kw+ef
j6jwI0VcRFZDAyhkcxq1Xe751ghTcTZ5Vsrf2vHehspdXt00rDZuCZYxbvAjjjG2VJn7l13TuS9D
1VwHKV2xLgvJYKBdc1tViP2KdhGKtNlQ3ojmFJsl/wwrcPE666iBqlQcy7QmZU2q5mjXCzGjxIEI
GxS0prg+LGvagJdG8ZtjQI4si3aPiV0uz71DLlfUx28s9ZjMhuIoQjhctmesfZ4O8alRFsaD2Koe
A1KqlxmPiAYM4Wjp6U0zWNZl3Yt3HWuahvBDBr/dNUpPH1lf1xcpBua7VBPJE/TOZV9kFQELQX8z
kV+8nfowfOoqG4JWkVgP6Ro9XfqwB7NS4ynTXxt/PrNuUGPaeI4b0MY+mo9nYZEn2SM8vMiHfgGG
AYyf5dtFnEoygnubQGJpx/DqcrH3Ov+qhLl5nIrxxXQ1x0goMr3RyexvC4crrQOmmUFMc8LVRfM/
mQibC21uLoVKGaJYVX0ZVpm5MmNo7eak24ulQLnhdsVTNiEnnB3j78/318EL/bWj+OyVcX3kO633
pVfXx+nPLZvJy95OulPgjflRxot7mKAftcjJ7zg22ruxjIGrR7W8LMEw5CXa8ZKh3QMHzzWa/wpR
AP5eNyEERtt81NIM6tAsLLyGNh2v3KiZvw/yxSMHd4rjtQU5ckj7kyivh4gstNZaUZAqO2BTwhy5
+AaIp+vdK4HIyifP/XUK1xW06rwnpaIVaNa5MPWTzrq0lBseYs3DeUtiErl0w/j1vJdq8A/W4BKk
nrS7Msr6g5p9GuaVoZUjvNVPuiDOY6UAOmU095mzYIVMQ1LGGkajLFYEDp/8HY0Y07KZIMZxSC7c
P7faJf7jOekB0+tGD3wQsxVVkjA4Qbx6nMPgsxrH+SUukL5WuhdPqtWEwFjTg5X4BLute0oF9CMY
7Vyd35GmLLGCApktsvw7u82xUnwbWvCaoYBcUk0QKHt35QfWDUPi2OE7auuB0LlosB4bObZH6SxI
RidtumPRoJZ3yPkryrYiQNOj267G+ogLYrpPvGK+5045b0ZNJkB63k00Wd1F3m5l1cMhKhs4nc7k
IvT5qJeqfBnzWF3UrNxgqQG7BmRLUiq0Wi3r27x25neEsNNmNH1yYO00IOyrb2cR7r6+vLHx4ptE
Re1pqHDWtFajd76geeyzhmdq3TseSfCkK9QhrB1/ZJRAP7XepVPeniK7rQ/4lF49k057CPzwM5wx
e/DS4pSv95y2rFcyUiRWaUt4N3g0gUqycczy2yJs712O2HJhEqh9Lh06j4NtoBClAbzIAbmaVQfM
u911QZyGxfG829AxJxCYSOaq6q6EN9ebRoXuvdcaj8wzZzgGcYZdqW79fey5zs1SVtY2RmzwMLQF
CQoVOLqqgK8fFqK4lyoxu6zHAibyurj3qcU2Jo7g1Qp8DlE6+LdVlyTAOJ193kevVi6c/JAm0rvn
QKpulVV9nO+4nVmRuY62DrrJgHzMpr6e8ZBdpbnj7ou8oC8rWvRbdoqAN68nSPt1d+jDRKNa4ZkB
zmCo7PYgC0e+TCyJBzPXbzl0iX1YVazbS8QD0ZSF+0RknC2FQjtROeVmztDypJ6N66RFRX6uvddW
H/wsTvzocYqcEN1zpS9t0zpvU3sVSZccKYNPq85BvmCbJNFLXroBxWxU+O5zv9SP+exnn806YaXx
1T82joJKafmXg/HzexhiNwVn16FPpnyF0+nLRTrdTvdw9vtF5Z9WTTs9MZyJLL1v+o6qdGrLE5I/
t91JPHWsTZDFkp9G4ZpqsJDVhGFnkzVYjUbkUPdO+ZZWboHHrCXUcUj7R0vCDvbn+sYOegAfMvhj
WXJemwyzgE2lB/tqgfofl563BnzlT11MJ91deykOOdtPIsrfObQZyEtS3xuUfK/IHRnZt318xN/c
vSbyIhX3hfDjH/5cwV0LgvFgUmwDWTKh9cIUyGRvYoHkaII9g+Q56hLJWCZp9q2n4L7lzSc99vzT
BqEiXYexv3Ke8yGhfZLQuf/P7rjuIkkgIJ38v5Nv3F9952IAkBZutWwNo5STuOr0KNObDhP7AfUV
osjGNeT4SfSR532F9Izp+GAuyKUF+JbpHo5pu2DK8a0X1NFmsxTxfNXUFUqPRv7SrsVqMcmcYyvk
+zzX4WFpffI3G3QcWbiEh/ODWbfGBS9K3wjkyG5ooQLiv91UksjyDH8ygpqq2gZ1TgTZhNx266oY
pJ54M9od3XdadU3KJLMhlEnGKN9LLD1LCTBXVRJ8HhVVN9b5J6OdD1Xn1VOK3pDPrzmmKuTqr/On
dH0ISOTAvWGfKjvqTgashu+n79hQ7UfFTOxKaclZXjbDez+8TQk4NCY04MFtIvG8TH16TP44Y7L6
ceLCsfdHalIvmeZHLBXADNa3oEqHAjXn3+1QCESqiBUHucpHKm71ziwe2orEpL/tAvZEu6Bk/WOw
8geWwtN9tl62rXG6LZJCH85PnR9K13wo0z2E0jh7zIvu8zAaLHZLQwetLmjGo7PYLbOLEmCcZpiy
1vBghv4t9a34hHZJbKsqtC6bcTEb2xtBoBovPy75CnMeluKVD/QhV2rZuZ2ld1igx4u4CvUt9sTy
GMKiz6R/H5TJPi+w2F2ofJE3+SoOmYr1yDEFRqqMe2w2zO9GMkXO3FlxPycvunKgZlKx19Ubt6Oo
IvkuSFeBcJ0xsfeIfliaMCNMlQlF42cUwQhewRmt/5Rt4Sfmu2gHytVlLLl0sQxCla8lUJKkDfeI
6KaDTBYLeTj/QOEDo/PN+HMk4K8ol/GnVQZfG/O/nzm/5M90KdeKu9O9fe1OJJgiEiZq010OmrKL
2jUAeu4TP91J91V73cf5TyhpwnyTg1cQ1NvEj3Y/THem8OGWuPYxFbWAhM3A4psHfnQqvJoERZ3e
NSU6lHQIkGHpCSdXkkfXVln9tpjU7DhSsukk1ktqPwc7FXvti8yHk8Wi+6IXU/RIFwl6tOjVTwwV
bmUIM/Kc4nKe9GMVaHOj3D5+bHFHTCt+OoqBa5qiabbnLaw4JFJIhnLrjWNBk3FdLHgeqjqc99WA
VxKuSHTzn4eO8vOizsvbrA1JXujk8NpZ1SHIEAIZpiGXeVCTAl75bx5fAWM7NA5fKwJb18PHyuAK
liF8K1KccYPoaXlplRNdn1Fy4x4koStNkeUvhc99ekisUzREl7E31vdfh5OPj+eHQ1lIOlpoEAfq
X18HUVU6eyYqXAXQfcDg5jyoM3I2kyHAymunt+OQkqTlOBbY3An1xtev1ZdDszv3pP0k61Egyeot
M2nIWRbrp9a9rtduBupcElvPTaCly36Wa+GarbeJpi7VJnCH6kKhs0cRoyWw0n7YmrqyCcQqhy2F
El3BCGZcGQJlmQaconHlnUp7Sg+WizzZTuz4hxy29trqDbv0vi5ql2ZNoX4yrPKrsPypTEl8RlVd
ZpNljqVXpHd+yJAaUuf8nrk9x82YwvofMbp8nUH4quGmL+mPMQxQwtsoKFPTwBpraR9vlNfg667a
Yi9+DLiLqahy8qGYwV7O3F1uFps66VycnFdk82BAJYb6oFP9E9cOYTLrX087DiBt6oIgOX+V6AYY
6ZJt2CtU56Vv45dNylPs6OGpmpBEeXoOrp0wd1HTqgnNuRs/JlgkaKZGzZUwkdmUNTFtYUNqd1An
6i62wFhFfpVd1gKczdd3IAEhfFv8KbhxSvTpMASWtxLta59jteIeR6q0wndBdzQ6sECdv2fAD6kD
hctAvJaIUEXttQfWdvFTUfb3U+Q7F1E+51fn88BjjBkVS3aym2dLy/YmAkh/W/10EpciOySOWHkt
DK1UH8fCOvX4wh7OTyVj92hMInI+p6J7zBeRc0zaztbOA+ue2bHTkJoNG7iL3N+97XLepcE4X4AU
CTtCx5vmsIR4RGLPbm4jb1A7s26VeUh3MQXEbvkhX1UCjGDwoSCtBdLXYeyt2nIGou426lPvUHtg
kzECCCYLGThAFBabZI7L22GsH1IJ1lboprw9P5XSadpS6M+71JDT5scdjKXKW28Dob9VJrC/66y5
nGkpzIOAETkC4BQNY+f1wFpkAMogEC+NSEMkX/Z4E8528LiU6hDlQfUWCg46r0/wF2F+PaGbwk0S
UQUJkZJqkHnJLlrrBIEcS1q6TLeWy1m7htM70Zx/FvF071XRfP/1ojsh406RpTh+Wp3Opznf2dfe
HI4kTAbVTzHoK0FE4wdTvfQiGoLmIZG5t7MwQxyKoc6Pkf0dF3F0qOy6QMWI/rVThO3MNt8Yaq34
XlTJqYUXgHOPjBhndrzb2kpG61F3gjBkvRw9h8ugQD8qcPmxmbqKbqp9j+ELV/16QYby1Yoi+AxT
AM9pzSLdTIOHiApDC2KQaZdYIY7/r2+QHw/xMrGAltwKy2n+LrV7I5yifm5DlF1U0uEvbTaic+pf
tsGIQD+xelKzzHdFgNeNrvNIuD1HW2qSeVslII3DZt0ykTwKx4bO1/XgS10nenLbHCdYm1g/M4Tr
qRf+sgckKe3cL8+2lz0X4QIdYshA5xmzXDk5VFxRBRE575HHMFzIZ1HHFTzzuNrPVRlfzXsAmOHn
0rc0VrXj3lnSm6+HPAICie3jxbD0n+KZCNGuU1cZx+7e6ZJxU61Xamlxl8ewpOsMJL6rGEGl3KPw
KP/4Kmi/vvzJ+PLeq+01wprIpWYM8iesHcPJQ6Oksyl8kNAiTGbEIc+nDO5ZOt0rB+KGJ8b6hQO6
hGmQx592t2Djq5CxFxEmLRPPv5rCe0/jkkzAmuZuqWX3EDdcN0QfFDdOyCoXFSG0tJmAtijO28vU
nSYusFx/sadgDrWL4q7soR/m6wtmfSHuV9eo5Rd3KJtgDRZoTv7ywvoTQ2H/8RP7xmtp5409oX9u
UL/D1SOuxlj9MeNKeCsjFo2oep0fE9IESkvUP+TeCT13dwKj/cFNM5s2N3/BxKWw4Zz8REaaf0PZ
YhrXeZR5ZO1yp6fhVzbyFhtrvnFao95KZ2YI7BW/3DhBZVrOENQqwtyKwNyUKlKHvEMll8vEe57R
yNBDeWZtMjaHIlnL+6x9KRwNi8BYL1ZJtmDpm472KG8TfOcufaMfU2KDF7dkeWoybzuGkwdmr0iv
Qze57zOUmWGWyFsv77Fl6yj/FmPx6y65Jo2HFNsP3/Owm6NctbuZmfM1vBE4rHUQP9NWM1uTLN0t
bdD4qoEdcmXspr4NpKaj45M9j3oEMi+YsYjVfRUQLqfKBP67sU/N4C8fFf86dDbdc53FD5splMn2
CMycCUt2LPLh2jJcFRRTJmIssBds7fNJz7FyHak6vq0blw7UiHhXZEl5ayycUf48+uThIA0MOubt
qF7VzzKe2+siDePjCAPWLsbpAYXe+fgn23Ci1HiSA0VvTEmvWM7Q4efXk8t3V435wVQpo01ngtnf
hj/iYPnaMGycl8dtV6lngarbz9pfVtw2uHOy5slLLHy6Pn7WxT4WWkaU1zwsU6H2X4vcEa0uk4vE
3yaJkvRk7eZtSrcy7aw3Fn7JXpUTQtp1l7v3tvV0/pJ6gXPddAUywfV5I/RryjIcy7Cr+RKs5nYa
aNyPkbZBv4csGcPRO9KkTp6SqqeVUom3kLHFxgmXa8YiYnf+GBqKgq217iIqn4kd5Z6QOCkjmBT2
eTyORwanjLZ6zBiXppmSi8odCoCBvMXM8rQEU/VW4mS7HwVhSzJDxMXyvX8ciuooFt//bmU2cH6T
2bvzLt/hg3C9/MHK+pXzPGKtW9/mu5jQvaFG/E61k+sUmFFHvG7FedbkXng6P1XWpic2KMA8P3Xh
6fxCl5UQSDS2YQM0luaWPnVBqk9NnOBHqIKG3C+eO78gRUiLOPUwq/KUa6qFm9yblr246gWaWUVx
fMKu7t3GIwkm54KxAHO5+5oVfy2fv47LkQHedjZ62kWjkLdzjgy4x5xrLiJt1IWFEPeEqvV7moan
JczRWkgK2QsJD/QJHyydCdBH8A47dJHwOs4aQtT1M9MwZiwtXjLNmtxxgHO29XsHnff8oZ8fzt+B
76KAjhfqn/mxVPTMuBRS7tWgHuReQgv6tMsZz4PjIm2+qZL8Yc58+1hVKwxxUZk4nvfNPBeHNv3r
U4jhCHZBGbDDTBc8YihJajd/itaHwgMO57hLdGTqYlEXKsT7dfOzGj3zsW7IuPnaiORvjoTsZ/cS
VK79S3toGP24nVmXNu1FQtgp0nVKhrZ6PC87FheZ1rkPLSKSDv1KfyzzHEEsbqp8M6jhfYy84hp5
tjqIIv6ewr8D/6NUsiu1mZiMWOaBpiqh1y2H5TcRNtWTEURUWpIZZFt61+et0XHk9WjJZ2r9+mLR
hfdIT5jB+kjS3FknUBRi2RRxS+C8K+BXjFn+nM4hCVEhDplzBToj8L4IGtXCqKUg9cYrCyppkUTB
78gBd7xuJP/esAabUCj8jgXr7aNasvTBkmRqDoN9qFaYVpYH6n6p388v4SxCy4xEM1pHoYOXXDtl
DJPxPJlUeGAuux5RZ7ZOS4M2Kq7qaAVvEZx450dc0GoBtDDxCLten5rTsjompKNwM0thp6S46cog
etB2mnzr/W75mCr85U0UqnsxTsMx86qU5UbS/E6tgxBW9siVx+GMd5+TxXFfs2AWeyZmQMgXgDNr
IbW2mmqgNW8FlI9dipPganJG98buOgSe+MVBPDzYrtU+YLDuYV74ycV5F6mfPl/krYzKu49UdlsB
mhnWZS6/BskYFtyJLp1t8KMzKayJawcnUxDgObTNdAwH4kMipgL7yJ7yu9DFn2JVvsEQXBz70PpO
kzfKT4vo0DEL+lOsXlQ5Uxikcqu0Uu1Fl0NaDRvkRTD7mr5n7NgNYE3GAnaf0pSl5weNSeW2nSFW
h9mCJVcPHvVi0Om956LGShFaUXVbyKiYCTxQRqcPStQ7u1DkYq1P4ZGYrpbQvZo89XA+ys5HnqqH
e5p2xW3k9NRuVix3rKCIOUSdfcOEc3glXmcdEiy9D8twDQWNWyjfYaXLR78ExZwEUf7DNeCalXR/
izwmOuF68I3/nFaR4ZAnReF8ZSjkvJc2sR7jWHTX7TpcFulVWDgLJE9vusb93197cfizXcebiQrJ
Kjr3ZNoinRmVBk/+eWyZJxjE6NDee8MI6bsums0Q1/GFsVcEh+oqdxPlKJL63nAjE/lT1UFxWruz
VkgUeioYpFkaqIBWI92qKpvJ2qZ6BNLd2jdOvSSbKV5jDLuWgahGibtd8C1/0jwzD2pO972TsFqt
w4kM2IDrPgAF7+Cf/zFExzXtDfS6lfIP555Qpga5I/Ky23wJrXJFxu4CFTcfypZogiq6LJo6vzYM
/rbKD0BFWcm9ZfDKjalqX89bxYiZiR9YQNN+cxytfnReXW6Yvt7PUz1vvybErP1OoZ/qrfelHnFw
diRxDLTH4htjfoeKZRqvE+xwEW1XANi0GJJ1K4pS1POm2eGDIyiuPQVxCLul8OgnO21kHcumSC+r
Zc53uUvXLa3D2/ND0wj7/6Di8P+uYOKeImh8iCCQXMX031UcqgmKSqAK+7BW3c9aaoe6yHde4c1f
u3k/dQ/M5t9b8bZKNJ67BvqG5he9Ryf32Kx7yJPHl/NWiwTqQltxgNuj7a7FMv46l5/OhBWC7Fzu
cMlCfzz2u23AvfYHnyxxZY4Uj0HA9FdkCvvgbP3qbMvde7GLsimjLZzldbsXtd8Q//6jtcVtO74m
GLQhlKVMbbnCFnCnyr2YmuqCtVhqswyx8gvL7plNHr3EzwBJ1OVtAzviunIjOmNZEM4wxh14ikPA
raNbJ4FWEgQHnXsr3QNPaVH5197SobVed5MmIhs3cpi5ijV0d2bsNDiyvkzCRn5DqC5uuwjsksoz
jLhk4u6D1ht3bbeU68QWNUfb3JT+U1yykK2nxiNnauGA0iC2s5bbwj+LLVz7v2QmgXB8rmsI1IQI
kFx4+m8ykzzug9QJIuenD0DtQovpxsaE9zNgQ6az3uqaGloM9+3IogwbC2Bm9P1bSzCMAJ9iuaN1
lRhuv0nNhIkZ1iNO/ewef8THJOz4uwUvfqzVm+MxRbNReHtdm92AOfrrA57wdPfPf5jw5Kou+qvy
zkGQECgUizrAwsPB+98qEluUfhb1sv0wMimARUUt0TJRv9zZ3N1TH0fCBeSEjcPc4Tpd5yHnh+TP
rfNu7l1/XXhkMe4ECI3VERht5OTUl6nwHcjbHTTaUsDH+bp3RbTZtnbjChpPg384bwV/bo2+ley7
gGO2N8whixFp0UXPKp8edbo2DpwhJQGQMA1/vJfQnCh2qtWZ3KGeTZwkerWbgTCuvB92CDeiV2ec
ekZcWOTPr5YJwQLG/d53vn/5dRkK8ZQGfSbvzjqVFD6+IW5gm44udZ0Img+zID0zk/Uapqs5ZlJM
aZPUrMqRb+c3oN4otroJhmvuPYo5LvDj82w0r7uNlxv/4c+9tHQ181hWByGh6RK67p9j/P8M9O3l
f7g7jy3HkSxNv8vsUQdaLGYWJKhJp3DNDY6Hewa01nj6+QyeXZ0ZnZ3VtZypE8kiSDoJmBmumd37
C+uFnaX9Lur8IE3Kly7wfnqm3y6wHbN2c0BpQYRcCtjUc8gZWrzcvHjaw6IQO9kwRNytS7Fgabty
MfjFY5lj9ZmXhRK689NCUvBhswcIptFYFSwzfGqQmfQIR788l6wcjt+5zO/6mu8E64okZFNa8SN3
BMubUIUMmiWP7ZTfNCTD8Jdvb40RVnsLmDHa/1IJAZA9f9EHx9zBEw7QknxuyP4s4gAQ6jBq+SbG
BYq7p/mNq/5JYqt99qTCW5m+bB0cS7WPox0Uq4xI8RLIymuspNjvzVUZHeXJfZagD+ZnbXUtVPNR
LdCGUrYyRIg3ScZlJ2Q1BDG/wfc6kBCpCT0MFLq2P4egTFkBMXTmmnAxBbQGxdJzWksDfgV2vPZC
H1Q5yfWW+H9xGu8wH5FZKA7sjIDSoD5hWWDPybQqFxMi18JhG/uRSZA7jajMbs2oQ3L0AaEEZosb
bcX1sOJfyCL7pnmiglM1/aOPSLkhWenSVKPsyZGG4EEDAxKIHYQuXoqa2gUGHeJB0WkAIzMzWhdl
3tzmh6Q+2ew9ryHAYXwfwp+hBv0jYDe7RzhFJxucSK6iBN5LYhrvHqij7Xeugj0JTGbUdyEAB+FT
PfjCP1wJvp9N4rVEvGsTpp5++Vw9NZhl6szmCkk+cEfkyHhQssith7C+zS8ZQ/OowzJ8mN9LKwUn
39JTD0UZhs8mXLxlW0zSdj4kQiGZgkqiC7X8NENbLT/yoOcYwKEF0hWCg7PyLERfFFFXnt/9z0Ol
qqhUGDII10qDUd5YF0VIh9YVRhepnaMX88/XPMXKHyyyz2Eq3ATFg9braxBO4yFv02PQtU6xzCop
R/IPNDLUpu6xk61oV3tltCwDEy1QyUTLTAB+8xGjUND4DzMieH5pflCpq7kTZCC+GzVKDJaCN5aD
KgbhGplLUCVIlKkG2v+GpyXr+XDyqgld9qxZjg7SCm0nRfbGhIZpl3SVFe9aOaJ+gTLIayldKvss
qQo3fNPo8nG+69HiwjeMcui6DrHls0DP7NtJi85IizhLCioRuDel2IxiS8vinN1tVeW620yH7tDb
iBcRgtH3E/U+wyp2kmYqz6DvByA4kbTh+3aK2Jsw+TY3OQDqOADzAWdD+hrKQeA6IUWxJO753qLt
dqz8vGvcqt6105RVWtvew3xkhl3/UE3pRqkb0NB18uEb8ioIBu5g8YzUgEKGubHKH4pKxn++90jh
s5ybdPNQz1UvcWiJQyfmVkGskCPlVYrVAsYgCIYwyIKHsPTqfYyN2iZJ+YQxGaiViH6bH9IeXyWj
5hc1UDmAnUYKZgi2SO6bFHX1dZ4VqJZW18MMkYz1voLCxqjVsRzGaj4ON9+DtTPweIycYGNkMoNV
vNsXLf6IvvY2B+n5IYZTpTcOSoyiKBMhSK+iajwHoZyiQ0O+9NmpJICBNvYVBugD00e8bLJCgBFR
gFKfuHIPou2qjvJoM08teHAXqxHVlRI7PQFAkjOZwJlGIEcG7YwpWrCYEXAhy1hE1RqK10VxkMVu
HsYbYkmoy7CiBvXfCoXGoK0/zMG8BwJXWbbNe2Vb5SkOIyikElSUoXTMt7DIHotI13+WJc401aR+
paxywRSoaEXl+AF71ecwsCtbVCOaFBNSZGyRINcUNlU8CxICgG+UszFfAU3567MBGT40h1FicXIS
ziN2GL98pK6SiwQ0YxepoceOsNAXucB9gYbghgBdvpJIGbiDGbSIWRbhNiqV+IqoTw2Mzqnv37MI
gPRr0GWvcw+0TmQv0ZAuj73nmbcyQPmiRnAF+O9rpbGgn8qge3CGGkOdPBs2E6UId5yQzh6ByCzt
zI/fw6p9cgydYWwS6LVM+ll2wVsVN+nOo861ls1JW5SaNO7m6qIqT6c0haws5XG9J8jiCxV3PWlX
RAwVCjwLKcQTHmbwg51m9Xe5nHUdPF7YsjmKlBu7Vbh/UxW4ui7caSTIsnkTo4o3lBlabwD5NkqU
Ik9hYciS52PM/KUnCEuMPYaIJopGVgKmgGVXcJJbmDfcEIq+GlBpAnepAfsTiKyQGio2xUG7Z7ef
PWU+ghxSpK4Gu7UX4ZgmQNii4CKrRXkE0WLtmhaLt3mczysWKa9wLTXMI3vpYpebMYKIXVUeaqf9
mEqculi5qBttLLQruxnQqCrMGXtIV1VROiuJBl7NgHjNqrg2pfNP3GJIWZjMwBaKmLcgDu6tn4/3
zOnUZZL0slBhr296MyD8LJQduMUR5Sb093p14oYgGLAziczMfhQeozM+KSrMdt1MaNFWYskkB5Wy
LzOSnXbiHeaXPKrthzEt0DkcVNtNgYkt0XBHqrf25Js+5u21jl5jE0kECPqZvK5R3XVTJdHWcdxl
a9Ucs5U+OOPBTzoZfwT0bDRRSgSKif1inj3rzvjUdGnAlBGX73mo6+7QIu9Y5qP/rmCpGMbaq51K
8nY+ZTPApshsNORgPbPbjabt7RKpXSJGkT/OJcgarVoSAaj7zSCVMVPMFTsDG9t3aLMi8zXFLQZw
4pkxsf+2OxmAj1ZAVwGf5WSGceiH0ET3nof50PJ8ROmcEYyleA15C1wy+pYUBXLbjyhi5SShmOpg
/hiPo1GGJ4m87RzGfTVGe1yXRV5KLIUVDuvaatdzMEN87Pd3Nbv3WfcAetTa/MuKK+ncNXn3GCjO
rm204o1cvy0o02Cw9ILDuoGjJwf5KUKB8gUXk/llNkDxQRtSFdlx/gipaCZWMzP27WD5gIaYzBVc
6cTIQYAe/bcwe0YUBGPRvqru8zNf0JQDT+mQe6+2gzmO1+9NLUdVjAMAhgfBHiJE49ZKaNzmZ/5g
Gsg2Jqh3KnnNmguQ51gKdBrUjx3iJrLLuqs/1GbqLKqsHc+aHqBaUXDVuVYHPzIWjnlmoIccVT/G
AZWSJER0ygkhKyFV8mRGBWrXQQNU38akpvGLyzfECSo47oMGonIa0s0JvKr4aQrk4dgnXn6LMZpH
GGWu1Ru++QOwt3/LpEk6zkCNIY83kxJNL0OAhsw0IAH+nXcAHEHe17aqvSywyiRrSN6rOf4h0BGR
b2Jb35T1WhsrwPglmxUbKxmKndtcRqh+iotxaVATe7TCqD3KY7abMw8zrFJLpH7Tt6YhgEaYNHVD
jQ0KIJY+Ln/HOjbkTJfsGIZd3zVAAz2h6yJV2Wuil8cZS9f6aIOBYbB2uR+SuPvzxwS0B/r7V1SW
SLQKOlwzBP22s5h+65oMJAgAScCi0F023DT3gk0bWCjLTmTv54E5H/qFQhlcsQSGYvRIFE965qzZ
4htLO2hR0FAr8zg/TMhELjRP1nBRQ1sevTKT9eloPLX1VO2yGPpVBzfzCT+E5oR64o/awqm3KcNh
Qx4lOc4PjqEkR0s8zM/m17Sx33SpM+4cP++PgSV3MFS97vtZYBwcAAeU1GwDN4AOYzMdfxeQK+ln
V6g3SszWsxP7KmZwxktmC3tEAQ/NDLs4OSgCAEuFHpeBUB1L51nOreJB8+3wqiWYXApgcjRGHmx+
ZOR05+w3HeI9KKrUmWR8FVWF1oXgSsgKO2E/jUbcgUrLnW8uB3R9FHnlk15tg1STHvrKeZ4D2D+P
tCYScoUVCudFf68l7CJMY6jcugnbsxoAjeodG6Db9DCOCZLBTZzXbuurr8n3urruLWM/gDZ4gHew
TSDAAei0tQcy3PpDYx8MBW4Zxp3jrq+yq6HUyVZ2MEvSY3EX2e3gbZxsw7I2ecpVed+LeU8Di7Me
Mrna2KkK+CpHuXBAfbbxEuUUQATe6jkkSa0k75z7/qb3muBHaGjQWqWzLHYqdgfB18TIaDlf7XzY
1KGGvoXx0hiR/5yD2o6NWH5PjRhNSZMA913cUSX8unw5dx2jni71nP+zqXiBcB2+YDUZv6dtVe/L
MLmaTmuU1dCowKH9AexThpNlLnl0LxsaH12B/Ux3S8MMr3uDDKtcOkcNjb3bOFY/5sy3MWGZkPgZ
4hQUtVyDSfoKIK2+qn69ncJOPc0vjVPeATQwsxVqfNUxrGXIteaIoiDrZqQDdfudrGgD7ARXBs2W
HNib+vRSon6nhb3yriCGtPGsSFpb0iS/wwJaWW0CriUg89Aq3RNqRj9TD2IOVfD2STNB+k86lsLz
m0XoPCIZMyFdiMHv3DGR42xNWZNBOiMJjmobNhO5lG5kxXCo1wr3gKkej4GvGM+hopCi6fHHq9Vm
qysdCh7isJ6ie2aO0ZVQFGwJa3cnAoJulWF9MNvcfwDmj4u4UanvQLK2wGXYxzfNe+xVwUvdAa8k
HF8ZhZABuBeWhuEN74Wc3AItZ0WIW6niFN1PJ6vuUd8usbSwzrGJhyuV/a9mtIY37pRkreuFsjGL
YnwznOmhJIkF1RJAJeEveOwGQNxlyyfmQ32qqrOJPdp8FAh+D6yE3z8BWtvZe7aJakyVphcdQxZS
7j6QoiQBoV6ySM77Qr8xLes3tJ7AlrfN5ftIS/Lt5NlQVHWUmD1/SLclLhiripXLvtQq+1pVgitg
ZN0Px45f9VppnqxRNrdmTXoEbHGzJnGAMUlfM5Z8bfqaWODklYNIRgmfycv16DObyFXgUBa8lPZE
/pOiDovD8TUu9BBtYJaW7IYaAmwBlQQRyfDoS4BzHfUlSErljftSWerYkVyJDpIQOOwPKtjBA2pk
9jooWnXRAGTbsXXC0w514C9FVuHvYjVpUt1zgSqXJ+yQIZeYyM13rApURxEeiiq8kRY3brsb5dv8
YKXkgElwldseEOCtyxgnRs7sAcw4qRSJ6MKustQd+5wXdctmMMCTTbw2v0E/rzKpCY7Q0LCl+Y9v
7YB5r+IQ4YL5NXCr8k2CKWuA6jhXdXdoQrV96AHQ4chKMSieGV2oku2nrIdmX2Xd2p5Mc1NrmLup
fYQz5un7SfQfT3irHyb10/GqXVh5GwwHysvMCig0ZtWqmLztPAtEYRBuPfwBW5Pk1Bzuh7xEnC4y
293MGWDtdi6dVHdtI0VgV3Ai5hlcGtqP3Ei8XV3SUQkONMjBOyQl+hxkUtWDhebIZhStKTXUC2ib
PeUr5sGKHB8gulPSeyyQ5tcDGjNQcf8dZJjTlVLs5sWAPlRQ9wygNYnZs9mJ0ZeXi3dbSgeirs9C
Wxx2cFEwWHpFucB6VErTx+0Nri/E4fFSAf/B8+a3ouuUqzIqOVLsGAVlYt+YwT/w1J8ot1vnIu6T
J6vW1oHVhW9pyoYvDRFGmQ8bisZLLSyDQ1k60t5KrHBbhSgZWMn5u0qnB9D2fH3YzViWGEz4qc+l
eDefTYbAH7kRmNMUM3BStuxuazr5PUvQKVrKacFKgjqKXjvR1z+fTHl79qOm+aEHHwrP//zunz42
vyU+M0Xw1nU0dR/IdITbWm1Hd56PsoReZj04uubENeqJUW3HCKviZqzuvQdT0ghq5RGF836VtYV0
Io8W7kyAiUDMFQRjmMtcE6BzecVx6yOLQ5VC7ei4UEHKdxZlv1UAyy4dqKiLoSk/526JC9YBtSwZ
Oy9J0nfItqKzspC1ihzIm7rgJOo8R/xHPMsLiOb/7bP5cyBYsxVrsouFj92+GgwL523bX6ttGT86
1RgsCxQJ74AbTz5b3TNCKuTcqBEFajM+m0USb6M6nzam4vcv7DhheurtD4WK5EKPdTaygR4cBUcR
lpFvlvGmjgfnrROJQTubPuKe1XkVQtPTbDW79WZBfE9CXGlSo9x7E8BJyq0tPrSKcGWv7BUpBu/d
Hx2gsmb7w4mpTpOZq0/wqRD9F6zNxq9rfLmb4D3xglMl0uJF5+G6xyvDFNSumfjDQ6oo9X6EN7Pp
PBIkXYLvsKa1CVynSDniI9vvLbaMG5R8UkoEI4QVGPuvjtn+Blm3/032Prw5QWF37YNRV82dWIM/
nx/aNwS2LKRNqTejjqg/qOIB03UQO+B7d8nkP051zxxgDZ+enBh0oledhl7yDmwHp1Xd9f0Ot556
l5g+C/cu2nyT/QvipGbBSdXRSVrOTH6z1vEG8ByWDWnP9CXgNqEjAUDv2q2G4u/RAbHgasPUuO0I
6J/NZnzI0Ed71JJCwwLAodKUdN3yuwT1DcSUIrN/A0ICSZV0BlAcZdkPMQl4MmZnD+GC0EJtomlA
gXaqH+J4MEZbVFi2/cxk0CPCS5khB13m/XDqi/jdTvJmbUdWMrFW652lbUho3RZl165USa/gCxjD
pbY66fy9LbApucBkwczpO1PhyxpIdCxXzFGJV5OotlLcSrkznGKPFfgbyZJokcolngheuU2s1Huo
VE9HKb0ZvAc1Z/s84TUwv6FrJTm4ukh3U6YjjosYzTnyhmyH6nq+TQrFuuTNoVYFap9OBqYTMIP4
2blvO2grat/L8OZa6wpfBhiLqj4qopjzz6NOUxmL8/aGDH66CrGLGtfI78XbAJCZCkLZjUmfICo1
UAseOlRL51rwhKGSG8Kz+gGBrFpoYyOjLp4jOCE1aImgz3mlHr/stMB4rMu91WbmrcLh7Vt9wcvf
0Aga0LbIuQC7vWmWX7wSAbN9lSAER4WneM0KnH8pAEGTtFuJHMEMhpmZpzMHdX4YB4MbBkSSTb4O
CAgGAd/XIFdo15Cc+lHNJP/ARw7EcoptpBfpM5mt2uu057hpllJZtGd5Evky0/6c666/mzhevuur
v3hK/nL4P/SPxIWSf7+6R/7RPPL/bP7fsZh0KJxjxfnfWExucLnM6t/GP0pcib/4XeFK/YeClaTm
2LAfZEdXhY7Vt8KVpP4D1CkCELKiI1NkWn+QuNIdHCcpU1oycR0AhpCd+l3hirc0h/9ZlgLFAire
v2cr+WdTSQO+lmXpCgB1RUXiit3EnyvpXWXlDvrmwyIAoBKh/2ipn0WYuKFzmXTwiQrwQPMl7o+t
dvHRjHC8i2r86MhRlih+a+EVEyTC7QWGYEUGwPSwyJBRW/tEvnPxh3b9ffj9UaHoz5Ij/+VUzV+K
/nBrmiAuEoo53b2ujjX+JwZ7NRztgHGzSPgXP6caf/mDOvJQJuJKjiqLtvuDVkUyAhlCXRRYOe3S
9NUW8sD8PMGRilV3dpTTbVdtQyx89eyzKq4DTg2xYDMf6+S1ya9jick9BpngO2tlwUmnEW6wkjvi
C/fCMg8FTEShjl5I2Uz4AKsvKibhtL1UkhYcXkaJaBy8WuExRUiFTyioYVefpn8tcaYniwTSScH0
69gD2pgI3eJb2uIFVM6UHssE9RScIFrEQdHBQAY6vUbSYUQsdJrc4LHEgSJ0J/Ozw0WcflfbF9vw
V6b6mZmXfnjJx/m7J2CgJfyBwQOc4H1ydvHw6XsXTqRKySwiuo44tCSdaINEewHypMXHyUDSDxpB
FwSrovuEMIK0KsASvcC1GptwCZkCXMpQ37Jf1PBq46KeIjQch5+Sf2x5DVW//mjJD95Po3nJzYs0
HXkzoVxDrdGNipegHdzGPHisE6Pw04ZSxYvIWSwMpo/0mGToKAhiS7QY+xefnJzvHzM6Q7Mg7lL+
9PxjUx4r4n0X0bDg6+t1m67LHsoJ/h29/UNpoo34ZDpIsCWaRUY+5hCNn31xFPeGaMfOOPgBpNSV
Jdds9l6q5FX8he69eMFWomU0eSTboirYZa8sZTzgooQXnfkyKhdPcrviCE47t9JFTbGEq8mYTcHD
c72ixTTOQyw++r5E8wlbdVyzBhwUjZhiIf+V8osNExYAadV8Guh7cAeK85fJizqHkDtaci4yp8kP
lsoLmuSLEW6LEiGWcjFMPKkZf4b2WekXcfsXfCS/0vdV+yl+OkDFONZfQka/OC8+1ePjJZX0mYd7
BloY2My7jEwGTlMcZfOTIBHi+JAAqEOukZdj75D1V0zYAWcjkn6NEDabRwz3Ar3GK2LTV8N20Ba6
qX4LM35H4r+IGOqflXa+Q4ataJSRFUs11V+VdjQEIhACb0AImyn1cjxjn1UHw5i7hOK83nAKeKMH
RDv80xvg6aiQdujAkjqBwobGkLfVoEzTExHW1kZ29Ox7nNx1yO9/H9pElP1PPNP3eTqGbOqgtkzk
15g//hhpAjUl7dQR2jqTzH195x+4OxHaYNoR7tiT/YtfNJW/ivwOhVhdZ25SHfuXcNqQrO17RtPC
lveKjfNHhmUCq5ymRxkFTEeUbh2VNkFWPKWU4uEnZ+jo49ngZG6KhRUkbCpaokYQ1wPbP2JOpFHf
aZu7VW+qiPT/eBN/xREZqMTfWihvzp8OEfklj+N0Nwk3vaZJ3L5JXcy3WHpprvjuElfVUcLwoEUJ
qU+XKbrvEWWwrL6HeHt0JDPq5HEywQeqxzxXllbB5o+vn+7Aw+F4AeJxM+/WNHcFFVb+jA8k3l21
EnFaorrVkM9Bk5GhgfWvJy9TFbVWR1+MuC3aJAFjnEoG/0NckmgPX7s1UMuoSSz86JHfsZRblXwY
1DPQsd+KkzaMo0GDgElbwEfGgoVrkO9dQZKnOU7QuDw0jxSZOWu40cOidatp7m+aMuKybBpIbjEX
7WGxNGKe440gAtzY3sUL4rRof4XLTsujYd14u5K4cDww5VtY3ek7Okc0mF3cyX0sxPnIjfCv5KIs
Ge6nv+uQmTECUIGrFufAUU4wY+LCOC8lttgAwQFAfLkYb3xbN81dnek3etGsN6I1TKAYbF745jg2
oBtS0GnvNCpw3gWfcsxTlMM3HtLl9x2H2A97cpQCUXK1Cr69w+cCu7wI8xZMMuarCnpjgQqFK1qU
qUCCacu1iXbXNCQpMPuiumqgqsi5czLzAEX/OCGBFuPyI47ThhoZYtzihMTr4hhFx1UDRzMb78UA
8rJbGtIHoBxEF5Fc2lfBJvvq5XJFP4teq6D40PYkqsX/tZK8Fu0nroT+Fr8jhmCPko4rnohPTwyW
wOG6GKdiCNRpswgikEL9kR6GjyWe0Yj0GrC7RU5Do76sQNMUbyjVRs3vom3E8iVmTpG52yLse3qu
k1FCJ4BkMBOdWfrGjSUGRxoxdjmlWEF2HUA1gEu2Ckzm2wr9mjtTX4fWUcEWkzbp+Ax0Xv80MEbE
F88hjk4l43kXJ4wVC51DvUvOlgwoC3V9ItyEhwjIy0WuIXbNrSlAwJwhJ9vQwl2cQWm5q5wrr4jT
9p0b/BXE0OkduOeiO5BYRxpoYWXwYOhbRhoS0/N1Dm25yo0Q7VIPdAL4Ee0GWXLB6DK6xBWBV/xW
kYa42dL6QPVEq8JSpmrHfcjIQVjZ5WQT7LBp2ErjrkmPUs8f0B0jflg2s6lW+us+ldfcFpJ991U6
jKAirioTemC25nKvy0QK+kXSvUVinzkTgcrJ8YRqyShzinwnGfCt+D49vHswdkJ63giZDW0PBgC9
XdH8sbKs/QReCtfPzdcZUIDCO43DnSEuIhE3Sr8R002sUCvgLhDXgnbqfI0o2C1EV/I3CgAdlKd7
GFbim0RQEoNaUoiD4y3XMf9D/ljEK8//QZI6xoxINKY4W05fvFHJJ1v9KUtYLPKGmNcYRpqsi7Az
pY+cVUDJs4Wbi2KHmO5EhGJw1dItl1hU0AGMI9GUknoHFLhkDiJjz62jueLeaafbQNCwOzBCnKaY
pTILyzjuOdG6iM6ubFw8RNuLriESqYRgv3gULSH6i7vCYV4QvyBm2nQeQqLPK8iCIqByXnXMxKGW
KxlyXOuKho+huMUL0Y9U85YUqhdGuWEUcHGFri9sFZVBB/zrJcST0veEYRuNxB+2/SbhHhG/HoUY
5Fg6tkRPhoS3jCJmBuS+kZ5Ll2IC031Eug3sdhNgeFyk2PaXJKFoWlT0XNHaYr4QY0zMHwDb8b64
iag4mRfdczOJUYrnFA5CEM9Pfv1WljRBLq/FOBZjVzQRXSDOZuSHRBAUkGHR8qEHO6e+idFh0845
s26ZJu58/8SaS8tgEcj0o93m7qChxITALFHp33FYTF3fk0bLclVMysZApzDPzPGV18RUOQzMsdy7
YjYKqjv3nZivCWb8qZSoy96g0RUxdXqwsQLuCW5lgt9YH0UMlGl98dW84Q93HhmXVMXnm0K8Xhi8
V91H7nJf4xQRv+zNxMULdIEozfKF4WPwQ/lRjCVmL/HLYpkQEp3EMBdTtLgQEdcEP1Unjok5nB8T
vUOHqTS3CBx/vwb7q+0ecs+WqtogLXVNaFH/cRE2+MXUOzq148xrQH4QgJkSxEKEa5SZHYWTBfez
aE6xTBNjislWPKX9uOKUnTDKTZN+FNOXuJ9FJ6c4sjM5c399T6eOwjfRX+LPtW66ixtXxI4S31Pj
kEroWw43u4chycUS1sQoFOGewvJKzLcGOAMx0ybEjIq42Gd3g4XscBOtIl4sub0YRX7DUKWRqin5
F8K3mvJfV6u2aVLfMyzQw4os9s1/2BergYpZgQ+8QHhSi+tngmPsiEm3ibCYrN5bAKvm3ZiOBF/m
QTGLijhkMmWL8S+ey6z25thEAxNtnVBdgDZfiClE3JAi6IklBu1qTSq2ALe/723F/IvdPVdhQxFC
pRI7sV+6W+0Gre1MzDHFwKK3OdVQec/sDSKLYt1Grwctqh3s+/S5lyURcqz7SPwVyxY+ImZ9PsZK
pfiSrBsYjnlksDIU851VsQghfosFDXsHfoaM9ILNh7hDDKy6RHAhKZ3VWGV0iCFMd/Hx3ryLfu5h
JYnBJ/4TEVOs//ghddBda2QZzp3GCkLMtOIdMUMyvkRI7TkLsc4gNOqMFfGSmGfmGEzwTOIniyq7
/EN8A7Jh7D6llVgZiEUgxm3rzCO+mTexFhV9Kz4mFpOsZhh1PGN5wwahWolBKKYbMTeKOXRuqe+b
UyxTVAv0H75PxDqxwNHMBxUDWmKWmDDFwBWTZJOmrlhRiHlETABi3iAlhRffV4V5QGncCURi28Ak
EdLmYr3ecH3iHoRmOf/nWKsox2CRfXKHYwKbCvHNxBexMPHgZRPhiTQibAPbEuejiE1AvEiti7hP
NIqhLMKJvwXTD2+z2MkjfZFqRxHF+fM6klayfGNWEtdo0Pq8KIWPYiYWfdnbJJi5KjFz8vMETtH9
IlbyJ38/bP9q0MqI2zNmVV3TnF9kd6nsadRNSEkRcohF/BMznJgx+FWx8v37n/urDbQta6ah27pF
jvDXjamOr7Ldhd+/J8aZT/6FEc9QE13AtkasIZvMYU4O3LLea+M2r4jdNL2dn1lIsaQRWz1amZ4c
mf5/0nZ/f5J/1SaWbBomCUyZqKT+ORxBn9P02NPAi+g3sU5v/LVY/IgVBN1Pu8w/92+lwf8HCe5T
+Fnldf6z+f8mDU6C4G/S4OGP6iNpPqo/5cH5k9/z4MY/hIMCkBBdtiibzsnu3/PgvIVZg4Lvl6kx
yCwZV4ksr5rgf/8vzSR9btiajMC6JsuWzVT0ex5cvCVjlUv6HJcGZo1/Kw9OQuiXXBH5d13MZZwh
w50szC/DCMBeEBlF/pPsZLCbdsVTeoNHDCa8WdrDonDN1Ve8T/dkVo/Kti0X+abfxFuIPofxNxQ3
vppdcakfkI/dSefkK/pSXJxYQC6urM/+pcEw8KNeUdnbjcty5WyxKtv5W33lHKZd9xWAd6actPT3
LASu5d78CC76z3Cbn4yj+uEEbpvA1FuoL9VTc6z3eNOvkG93kzVV/WWyi1/Ua3HsV9412mnr/KYu
1VVyGVclyggL7PnsJ4phW5TInDUyKtf+uUccHUGa63S0N8OR7N2uvEln7VPd68tgTRLhaG7iB2ON
SK7bbOGp7a014nM/o0u+5ywftIO19V5QdsDi9NP+CdXEt9n9LX20oQB6Lkq0nWvX3lNLFg6Qi+rs
rI2t/OwP53JfOJcf7Sncp3yt/xBc0FQ/jy804ZFr+KmusrW3Qztyj4XSyjhkZ2uBhNU6efSe1F2+
4QSX9fKJ3cEqXZF03GvHwMXwbB082E/ePlvjTbwEUr5IN/1vGRqa7Sp4M7b5HjfZNdmAbXtCTQIU
g3Tw7tY23uiPrJCGK8p3Yk28ZmKpl8CjQ9PFoirj88EJsS82W8pBQ2f8AH98aS6zNYo/nNdwFBoW
S/u9eRwzF2fB3lwYb9Mx3YZX7Bs3cbqIduXWcPH547pITdAs0Q4rkTVp3o1/UPfZE7PJQ3qyL/zC
qwP3bwGZZIcajE2zx5twY7rWTduW7LW+YDlJr/GhO/cb++d4Yo7pXp2bv0Ce7tA8VmebDBMYPwKv
vMUemQUAeMYHqLUr2S02oLbW7Ye9H/dIpruOuUoPyll6ZHx2WEJlZ+SyrbWyyE/8vYtbz8Jfm4cE
i/O1RY9syBS9M1Evymt3wb9R5OseaDTs4kx32JJFqEAFPw3eOsAfNV3j91Mcu3W/bNNF+sNw8SLc
YFSEbMbpki4X+jK/RetpkaytbfK1bp6gGZkvaoZJ5QnSpL2/5ysDDNMKqMGyXiFesuwgwW/Ke3qa
Dtm6OWMthJ5NzFd8RQwjDIJ3AwAI5WyWMJayY0wCb1G1a8V8aylHOc1PSbUWo/OTPL7BksFYDhoe
IKdmcfms11BDhlW2LV3d9XB1lZfac3cdH41nJnMs2AtcS2T4R6zclznTy2frIjXwnKxsZbmtYK7j
a6Wyh8Ka70j9NetaUicYmYPqhby+h97djFv5c9DRNmDoyitkRnFK/Cj302uGl6Oz91elq2BOv/c+
8yeE02KkHlYA7JbDHqzRKrY+UOc5G08lehMmhkeP3oNFWGrW4z476ptmjfaG8Vyu1Nqtz+1jwQ4Y
+NC6PnenkaTNYjoZL/oa8+Ilm1RMm4hG6xwFC4vEViVKM4sQpzIdOTShP7Dzk2WPrUt8MqcnvbDc
bqM9VXvu4IX5LKO9i7Fjfu06F8EEFn+s3RZIGl30L1tdmKthjT+OugcXgGOUlZySj/AR+weWDWuU
1srN8JMq2JLU22ueL6mIsF66Sivu6R0W80hBN9oH7Su/1ZWr6q/IAHrL9LeiepVW4CHgx4/xgsKB
MHpcqfZJS1bZD2oZobm1nGUSYud7GCiqvA/LYZGu+lu5tAGyu2ZwgLzrQOJl0yYkKPEapSr/OqYG
TlF3ClQKGZreTbxPL0zW2lqDIbpNg8uAUXy3h8T7gheF8q4fLPWUPZdo2r22r+GExZ6/sLdFz0Z5
0W/kU2Wby7uFpgGbuxes8EzzpYnXjvwKmjDfIuIBQ0EOV9iKyXimv7WOa0yb3FzGu9H5oK3HRy3m
C/vH/tF6YUwtMwb3Q3OTu2VdLEgQVfvmGruPSLEZSwRdcE+z12P/FeB/4lx9ye1f61f5yn6rWyNa
1kprKpibVlputdbNnqWLfau3X44LMS9FUmdRFydJ/7BOMsyL9q08t/in12vDA3AMvH6tnVt/OZB+
Z8vz3OK3HZYo85rRMu+k5fAZLUcUvxboPOxCN1mCpbj1/5e7M1mOHMmy7BchBJMqgGUDBpvNOI8b
COmkY55nfH0fMDsrIrKrs6UWtejOFKHQ6QzSHAao6rvvvnMZ6ZIBOdEXEvG4kTG23r9mXnQXWaui
v+Xh0DZKdGz8vrrozkV+klvoAln0id5kA2bZcEPMbRJmNoXyrsaAqKEbzsyPuIx+YOJjectr1xo2
xO5IN39Du5fUOfklZoTsFf8h2n94YLa6D8/tb4MuUF39Es0Tlsb01B9z52yqu03tE0V/I8gPnbyn
wffHX2C7ZQJlzoMLR4LnS7h8DReNk39V6RsoDjQ0L4T2srYzpwMhnHU15S/umLxhqnoekAniWL1l
w8I286u1gSkWz2ZsomTlLyTrjRdSE9OHIPEIFyaKvNgpo5sc+wO8Nq/+tO/tq0VLddNdCDom3kT/
5EN3yY7zObgRXr6pP3H2H/hVvKmwMf3sbONhJ8NkXx0km4v5Hh36z6p2x1P/adyOe/NERTSSOS/d
9LY8A+6qX0dxq+3JjNlAPHK10TMAtEw7PolMlyRCeoYQ6EC1FETXdV4Ve3HvWuNe2L6V7urqkMT4
xDZ9ue/EC9kF4RcRn81mWuA/+EV+RG5OJ2g9u2PEBBIKqTtc4KUh4ff7ePMB55umXLmV9naUgHVu
1fKYjczrbL7UxlPN3X/Lmf3/IVMKhd//+TD+P7LPjyL++OtRnO//x0lc1/5QJWqHLVBvdBvjyT8N
KZrzhy4JLnYMuZZT5p/HcBOrCqfzNSFaUglykP/zGO78wZcMYRmOxkdT1/8reWs/GtufjVBL11Dg
VHXNbtOpESjm/l7L4e6aRik4NFJPnnQz/laLDh6SfUEr2eswQQ0jv2U6HnM6G3+HVNGn8XdQt+ch
htSCfdRt5nOCQcJU6VIQy2t7VinPTvw8GvK1yNA3pSFqOijL/6UMhaqxlgh/e/UOFYlq0qheuSqm
8S/V+YK92QGpDM0lyt/M0DhXDjGZbK9mMu/HwrjADyP9KuRoQCht5AKQZBEknkYJvuE2pMd6gKMu
RcFzpNzUfXjHVI1fqON3UDn7YLa8JF0qVw2LAH8aYe28XTSA2pR0zsA8dlaA6sOq2UBiwpu2KRjH
cxJ2fssGl2QM6i9SLetdW69pyJp1xe9O5pbzaTJS7q1FtFulgObGoaaoz7r3SOYxFoK5QqdVkLgf
moy4ntrQNgtx054D3UrChwcrLQhVCIpdGbIwdrUkLmC+BWNUuXU02Zs2Sb5qTYdJO066j0XWX3K4
Yzn4Sw+WB1DBNSSyGuOzdKp3tYQB00RbnH+sT5YKCJPpc9RAeUUXJpsndZieSTikLgDMQR91DNbT
7FM+QdU13oCDk4uqbNKBf2Y0gFek0/RgZnCV56a6L4vyspjNPQSHDfN2+C2GVUKZE/LCUpJ9K7aW
hA6Jx9yfQTOseSCfHjOH0M5hbsTHQQ8gbNgYItRe25VFcMlaDQmsYJC0bHZJ28HkkC1M7ZRzL8NS
IeMq+FexzpLBIMlfBc6HfpfQwlbK0l1mVm7OBmK579Ys4qVmKzVm64RNvnDjlGyi9e8qHf8RBydA
ZIU7KMs+bVp8q8YlKNTvVLR3SS823Jz7rm0/1TSnfBnMXdvKLR58FY6EEbh9YT+rZv/VtRNhmiFR
NKHGyCBz3rOjkF/I/NIwvgS0PWLloAfcRQC3DHLA8oDlX+ckDqLjJImo66zPwuiAqA0ciEVZpp60
81d4VrvJoBatVSqmhSw3k/pn/FBU60ujWTfGwS+s8x9Qdu5x7NI2cl7yi8jXe6tRPs3Qucna9iXs
56dkODIFbEMMjF9mEDJTED1bCud/bKXck516YgDjWJfAoxJadqIczhLWO1tU07t1kp9KqOt2qN3o
uXZvTNijSFVK6aOBuhYA4etnvaKsXxqjd5Vlvk7dcO7i6h2sxuCRNPC7IrEgXrPY5sZ4jJYX6fQ9
xyTcRkZkEY9enCYl/xBNdJ7NwVWEPA3ESdPpB71aIcxKByo5odnz89AGvyNcOW3FpPTPjymau9ka
qQzBdVbKe92P73BDKOVK9l2CvN2YoTUq0PZ5svPTUCV3lXYtOsXy9Fl9IFKSwfoGM84NuGAWvFyc
86bEODW1Ptwyzvo1QDHTMyaO6YMcmYLROpKvFDZhA36uKCl/qvREqPx9SThMVgZMWuXSi/ThDkRH
wYBAR2gaynMlOSBDe83RT89INxjdHMLh5SAGbpWWFl1/UZbxyWYAjNOXje10/i0j2rm94RwiW//o
mmrkAeYOGatnNXJ2dZEMbhH5kZh8e9ZOY93eqSNq4lIWfpjH22QoaGBmo7t0o6sXeM7rnjuTHHfD
q9ZB0jLAagaGac4DN2wZ8S6ddHYZQR2s4AXC5am34FCSkORm3QLvtDd/F/N2LMOnmWkbLxmTuyiv
d07FqtLNDFaAbR3i/LNVOLcM0aPIagFftOGBji+ANF7qQn9bUoOXR400pcmySay8dKvIPOZdnPsR
WQmsZtYpkrLezBGLkEzIKtCGl4qh+MOsHNrFHlxgKrUvdFwHjfxglOk1NfE9xZH+VFcOiIxI3UQ6
b6yScwqXNMwam9brMn9UBkY4IBWirPbjzLEypTDvnF9cHe5449QM+kynAFXdyDsUWo18yyg6Ljq9
ayIS0pNiBS3sZ6PyBwOYfUyUtGjELnNIox+ycD5GCiAM2OwHEJTVPRFOAGVMABpEPZNs5E0Ke5bV
W+8KaTRD3hr+JLQ7Azj53IGKSYiE6WuOl+SxUeAox6kxf3XKbSA6HMww5QROsjg7DmZ5Vy502PqA
6g5qj8ulBq42EHpup3QbQJZCLlopnLp1G8nmdyHrD/h8AyKzNHB/U5wu6ksWOo9OPzRHrOn+mCrL
iZzDLwucvmeUOTghlSZckokjz+WHBW/4UMWwiAuI77BC9a1tIlYVbcZqWyYOYDZtcXPa2+IaDz5v
1ZcxspwksBwD64msIwScCYxNPpEfrDMmbtcLtw5oXFLXrFPTj4QPGSZbSQ0KWAwPyQrTtSMgUF2Q
HLuG5TGKEJtSSlpF8RfI/wBnqzLkNFIM7yE+eHMrhN64plEZeAMw0JQDlXFh0tuxSLMudfsTIX3x
x2S1wjvtJloA4SfZG3gJ7vFaR7VKK9dcii8SH1Ag6sc5iOGSUZdXg36XFvGNAfBAy9p9N4/fiiPh
SZL+Y4z8Z4VajzDoLBpSzq6T4b42PhJjdHB3VU9KcDCK/jdpahkur+6tKq1fvT5ehVpi9Qq/KsIQ
vVY7mEPyuRhmsw0bntylbN5Gbkn6ydu6FEfJiR8MzY2pzpfRaq69MWyZ7S78Jswo3wWHF93yO9NC
smQMF0Q/47GOavw2Ztqf5Z0D1epIjMZHZGBdIFcs97RJfzUTekLxRKc1bMUlDUrigpps2/aNoCYu
YYKSVFR3CcN7NYPVi2ndkws5+2phEs8EqErrmlvwPZnXGA7E4AWsOwQ4H2B9sSkd9Q7ShV92jPEt
NQqYcJRdCQjfsom+siXR4enKAKK4C/WnSCsfDAOgb2GCBwgc5KOkvesNcekX55zTLYY58zUYzddY
h3fBSsiOalQzEyV1Nl6Z5MDMn2yKbrx3ejzGCeEFbh2+DDoCkZGHFsMnfL9AEVKRTsLegvmqL25l
DuMGkDBjIcuCPDP2j5YZ/8YZua1JDPeks4ybNM8em1crzXmWGNhxU4FWmwiB6Dakl25ULzN0ETVh
hc3Lqts0Q3TKhtHA8VzVG/nBXW67iqM+SUX7nQOd9eaq2VRC2epjR54nlIM8NGpU1Lj3RI3YyJyE
p7fzV1XXkPcS9vv5oa44u85Wa7OvBpskj0fPGRsCgsf4qa0DUgzG2etL3KdStJUHKanNavqMHOwz
G75BhOJGpDcHHISgtPdVsmbx3Ei3Jax0M43hvpDT76ZvFZqbw2EMFzweyoye2dDIhJfmTQnjOMvU
5Fuwcfi4g8bEK5TuupQYE1EQK1m0TBsaCdku/YzbbUFzMKsHhjdeJ45DXjNJjRN95qUi2fSGap9i
zLoYwhU0cAW9qq4NLxbmqXFwP4nJVrai9qPOEL6o28At0x6p0eF9LJzuRm3mjQLs1C9sZj4tQolh
Trm1lisAN+ifTkygTE5wcUjaucjuDc5Ni6M6fWEVBnqqvoiZMHsYMb69rMpDQoaxvBWMyOJMng5k
9eRt8js2ja8JzCTTxekmW7Belwr0Caaa3KmClJj24trYyzUlx8qrbNYSMR3C2LlUGumSDBklzgNp
Gu/JwLFX1T8LvVe90K6/TCtUPW0u7U2N4pwxDOX2NlfD9AcatmB0x99BNd/MgfUIaSzEJVSAMSnL
jeTc6Uu4ZkorjI3ipABag+1Qhfwe5UFWROpBdLpTJ85UnGI35CHXKErOd2qWj6x0fs3UP354RAUj
BeAa2PDQyhTOI/VO4nSqO+jVhQhBxuyMF1lg1cp7k85kfzLI+3CHvP7MelzbP1UkbJNjbJ1zS04X
HBnv4TgxU9cOL6FwbAC8+YrNmwgryr6Vor6dhfJ7nKyXoL2RGZaaONeOmdOty3sfuQ6wqr4Sj+FS
c6SqNQ+zRLppxPKhj8uyrTQAioh/lWN+Er91MNNY9eYu17y35IUp1NSr+u4oOrrLSzc86AM0egZU
VXPkbeoeKCeuMNUeOhOHe8agRSq/horD6WTHnb9I81bqqbbpbAB+o+pslBaxJu2foA/vmHxmXWWt
bHUFEfwNwHjvzrn+EmAL1+toO9XTHV64jkizqsOOYmD/GhbJUNKjHaDtDP13yjQzQis/ROvtbWhZ
XyDvuor8wib1044mvzRfAsPoUPbsTyaUjH2b9iVtCf12ke9lYU3eUtWovGsMTR0lxzFbHto1LUVZ
3KjFnlW0JuuPM5BtIckQyj9oNuOGqLNXJbJOYxJf6nGE26v0Pr+/ppYt3sYFXOto/kqMZQZVEN9o
eXeIYwEExzwMhZKu4+GnlJvUBD2F4KwxyGVWl6VenszMuEYEgIfzcomaar++GDJzsPI7hMCmXjw9
gpvDtmAUEFgwv84xre1ZWW379VOR2hxu15lj/CBf+GJI5KA6dAztxk6aLyciHavRrOeYRw8e0oUA
4Y8Rot+2qzUfrcVTp7DYw9S3j1n5uwxxEzetXh76YXRrE5piRQKqLI6GsbxqEZmkOVczj6bt2HYX
zsAvSjbm/lTS7VLVTRJcE1bLQ1AHhmvnCxuRZezUdkQFsOzT1PVfAzN4KAmruau+7Rx7wRX6MlXJ
r2lkZjGhxBbcB9vGEYSOLMm2U7ip26i5yDHZOKH46Hv7PtIMBUwWAFzYSbNB1KJupJjqmcfYdoKz
s1U/R8YdOoe9qXKVK8SmgqDImYYh640xBuPGaj4HvksMjNjo8n7qHOC5injrtWVxO7uhU5RP3KBa
EPl5Lmu37XVOcitLIUputA6ZFLIReTK1+pTGy50wkdcHsaZLLwG1wfww93RZIGfj5hg4cTqh9Mw8
f5Ml+6odw4FM3x0FjBisPj2Df12p1Z6Dd3sRBeAM0gUmkKICijG59M9sEC8N1dcplmspWa2Jy/W8
CUMeHgsHPyQFEt5G5JPTnLAJlpKz8pK82c5ubrIHWJCvpVmf9Lb9aFL7TYmp9CxyjnU1ZwvK6Gd0
YXzfBK91h5odA7EgUYZuZ5sdo9mAQsAkRyTLD4IQdslSBhynnHOIaRarsL24i5p8S+KrKMlvw2kh
4YCCMcyT1wLyv5tx+arMOJRB/iSa4YQUg+vXAeTQaQMtmVJ9gLyD+9HMrgyfVlxr9CalSJ4ohLAt
RoMPUucFCG7BodAUfhs9QecPXIXZTU2RhctDvUtUuiLB5MW1yhs9xoJ4RfWmMhhw6mV1iSfB94Xb
qjG9NloDJ3sCTpxnVbH2fSwuRJC4Tv5iEykII+eEfRQzc/K1LEApl2z6tqNmPCRKue9xSRlEn/ZK
0Rz10Ung992QzFucc83cx3adnOOxiG9TqhiX6ep5a+r4b+1IHCoUGl6aMlwitC7NxDs05XPloUi+
d+b4HBE64OJc/zZYBVGCDsD7aTZYdcCAz1eTvvDdz8xkv1bLtLcFgwCs8e6iQwmKzf2ScASaKjXx
mGI+NP2wB1ewbMkIG9ySaA4aTGHlk051yEKTqavOab0FF6c6n0zRY0SFvuQ2kXnVAuXbzOxlZ6jN
IQczzOGloWUFSwvTUcXWqrScA5WnWgy89/nMVFMpXjSnNtH+2hvIc68RdsmkWCHbueVrGTIg3fpu
zYbS4nCrLC2Z2EySpiJ8ALtSr5fgmiTirukXl02y95akU6iO6k0QVgyMN9bFATNoQETox45SWPCP
bWAYuX0wHuZ+9nMLXr1VxqQigLJCA0qkV+3gKHO8VrubYGxvRJzetQMDcCzSbpQZn2FgeQhO4UGV
d1oEqD1Vy3jTVCVeYjV66dZWz8h9KrVk9LCQVpD85X0KgMmrzTVOJChPraYEngp9lafklRBMTtwa
EQx9phzyrqAxJYbXpeR94jDSbEBLrQ4AE5LnpiaLqJDxXYucWnNVTGahm7S7TTLwGwxZod/mBjft
ZDxnTNJzLOaIEwblubcEAKXeT+X4PETtVquNw5B0N2k/vbZL+NHpLCWZ8whbdWvo4zNspNe0Hwlv
4c3L8uRb1c1tZepPox6eIjv+doak9UhBL1AEOSnSDe+n9GGqob1RwvTtuIfdV7qg+Ukg6G6mUtw3
UJRwtb30yc3cahHsx97Hl6wxZTL+km23c6z4zjE2qp6g/qFx+c6knx16+6VJu7LN+10cNygZzBDX
UtcOP79bsSbiqusm9zIL4cXI2dhL7Vap2GYUadQb4Ri7obSeUnN+75etAEVl9uojUiyJ9I4CW68v
rlbBniTqTTUYWEaa5hip+86g0ezwT+EcRmuUEIEH4JebqpkfRaxeiW16NjXy1paqe0zGN7V5mZXl
cV6ib4eULQRUptTicFPYU3y24fenDm0B2BfcxugbqSzMDWlRrrHyT7QJGZ7ONUgTnNYMZiaFzvMQ
WJGvVKiSFo1kMjdPM50Db4rDmvmIEuphO71mabejt1DTwuJaid8JZBXG24kacxQEXeW2VgSPTaM+
cUYpdn0OCVPN4808SI4EGfNkJo9yVDcYJtL+V4PXRtX1ADcG4cgAkCAH8PdJFVC1oLCPcn0aJ4Gc
VxVu2Tdnpf8cbfkA2Ze71NQSauh1zDYlZTLDHIuKh8bcheomdAKG2ggpdNox26omj1c5jr6zIOin
8fSiyimFcYfURqD1NWPE/WxjT296+JxFYN82CnHIeiKvk8rTf1wfM119ZoD/0JoNMZUdtz9iCSRn
6i8lxAnjkCXa7ezYugxOe9az6dWWsXEOb2JK31beyYQotdAZd63dt/TuI327hIfcTNSrHZlPfRiN
SPTlN4L4MWAstVgVl2A3aDNQo+4mJzGOngbgN8YTWuOwrhhQrir8C8ouSfjVVjRcmGXmQBknd3lj
27R1DfxGi/Wgd9dA8nTZ9MAVRASe3zDyxmK5b7X5wOZ8MmrMKoD1WMyKYpMboYnnnGBItB+ZcCZV
ss+pKFCSZkznALxdK6kI7hguQfY09CzvkmBzdW5vxmhheMG+ND0xn3Pm9g2Ni5p7Om3VHvj4mvp0
Jb/1DmJmQnYLp1Td4N3p5psKdVRfOZeBmEByxKWLBfdSZgRS6sPrbEns9eVNh74xRoTotpVD0obB
4dmOB8Z6JRBWVKP4G/45EdQMrXLw56HqMrcZuVWmKTotPDWlQwycPr82RXiKKwspKWQIbz2248Iw
DRUfVraPluUta4IOZHiKxk9MV1K46w/uY249DNs9vfQJCXvc1wrfMZMKmY4dOPh8G0YKoSvRXdFU
W02LT6MzPsuqAAGmDipbDCVeHNB4CBGFQWkU8lJ11Pc1iwW/MCzqh3x4LBbzc5zGPTMdjKFhntHF
JyEPn0DX34e4srGy30CAyMfk1RrepCJup6HdYzJ8p6fFyGrCVgX4FG+5hbcg2zSm42vM8zo2J6Cg
x9Uj+aXrnRSyvI1d9h00LOAFJTwklOeeJ4I9hQUJ7Ddv+ZqMmjrbUR9fAyv8Vul4txz4vSIlILdq
d4SC3oH7ezb09kwThZy9Zkv3Pg8UVESF5S9IlveuxRr+8+qIklYZgJ7gp3AY21YWQZHKTEfLiQgV
SbekZuKCavkrpYhJekp+KxLspMDzSIyALf3Bnqi9BU7rcK+FMtrFCe8zeNUjvCJyFNl6k3UlpcpU
3VwznqB7Nqjlu6hS3+VInT+J/Nec8rQWvKEWxxX4a4GVPZWB3+j13Wyve23CKUDOGfW7iHZlov4K
nHivJvx0jWCRISnJKM+WVwkFcOwNkiLZCljkID0LQegy/YgJ8dOJvnPHJKkIdrMih57Jc17sYOFC
mRiMsHX9kjmrJSU1iBcgTbAUntPO306A8x34KXMEJhKyhp0pNtjj+D21uF/kwogoViqzxfcyRN9d
OOPoMmjkGAcjqJ87bsfWA1rzyb51MWRzXd+ZYbT44fVNwWgE26Mw3qx4ONRLAyogOufMxadO71c9
z5Ay7unJYjwZGTSnC1PMv9J52YCb/9aq5dEp2ufSDi5VLz9hF69Co7zvppHxp0J+Np35OiB4cNM+
QKC6tEFzoyxvXVf6umHeN0n3IpsQ9F97Jj5hbwW8W1087ft+fh41RqAH8yJ69HxLgs9c2bhKgtxB
oXRbBNFJDfrxXKThxJNRbHsVb2jFRbWIY/BUtldvqLa1ZegkS9kAz7Ozqq3XXB8atywKf90+obB3
exS3O/JtP1NALuir0XeiTc+NKu5Ds/Nz7mgzUMlu0NDiScAbl+GwXhqyI3GLcOPUy/Cs8h65AEdu
SbK8zyJ6S4YoH5uByA1FfSygCSFHqI9W2ft9ob1LojQHRd/1YY9thxc1WVy7dRVK0vgNFX4gziVi
RoXZY4IELpngQY3n5XHSbMhW8XfcGwenEfc0E70oT+4kayX9bV6qY9CBaZ5Aqt8vlkYDJStdOxuf
HbpcISUicJxtgSlVV2kprIvAnOlESj8SL46RTCIP6AeidWavU/PaU4S+IcmbDIXxdV0oEsGhLzHm
x0KGj0BttDa6q9kIq67HeBdu22DJ/T4xmfegqbao78skPttM3zVYvGTe3vAvoVzhmXPEgL2QFWr9
8YJmOoNNy3sj9PMEU9bNF+YxiCreJoa7KHsOBvdwEAko/VCQ/cUU34kWmp+2PFpCOc42+k84PiN2
beb6s+2mlh6BeW+E4rNrcjiFOPIAMV2CYXjWZ+RjRhWdzYj/dz2a1jU3bdXtkN/fDdAS6xXuW64o
7QU2Ki+lAAe9h37LXu2pUXgKgjLYMPuVLmVJ8lR+GUJ72agColATC8dnwruNOXQOufMa1WF9zabj
2IERLWI73KiMiXSz3m/JXaTN0sr2oiXsGoRAcPgqWmUFBpHa6P63OH3+v3Pna9q/tecffn1nH8XX
Xx1BP//F/3Lna8YfJnYWXVWN1f3D//9pClJ08w+hG7ruIHSCnVH1P21BUv4hTA6uDlQ5Qxq6/ac7
X/IDGRdRYadYqonbXv6XbEEri+BPY40w2c9VKDjEKAjhmBh0/m4LSswscmJoX35UVaxjpn1xZjM9
281yHJiP9x3R31dV+pXJFN8ELckrSHd12yEnjFG8kCRM76LLMuss1ByzdFo/wP3Ekp3TwlhggW3/
Yrf6T8AT2r8ME3AmZ56BKyAcphN062eu5i8jco5MpYxpvCKIQjQT1eB4s4xPkak+a3VDOh4T5sMQ
biyHRigyidySd3NNQ2AhBMSbe0tT/H//ktb36e/XUNNNlUEJncOd4aiW9fdrOC0VHbShpfoZNEz0
S7f2Bg+1rQHNLm5miX6Fv+IA4wr1IxyeFBISr9psP/ctQwKJfbvMO6Ym+ze8LOT5NbM/jNWyzaLs
1OaSwgvjAikhBra0/3Cu/SeXEgPZv75uixeMs0zyP/iV/2IJcxiJ7JeqVTbWpO84fxc3/UwVqa64
PpOKlOHSR1MZOl9aJMiF5pjdaTQFCq0sdpyACjoDGLiHrH/8oUT2+u8BbwYJAQxY0zgem/Z1jolb
+fcvm0TH/+2C61DIuXN5OmzJtf/Xm7avnSrPQJJ13L7rDJ9x/vMDR7fuQL14+PNLsxWbeCz4IHXg
oe7Pn2tjAdkss9j78xuVqTXPthQ0/wwsSjQeplOeGNOpIsr5H5/9fO3nj12VzBsnKi3GK/mWn79g
PA9P03JTK0Z8W5UwWIHyKUGc3Drrh58vG2TY+uFQfk6D+tYF6oJoE6p33diSF0T6WavQ1WYarRNI
15FnNNiRRC6dbc7NTrO2aD1noWO0EqQcu9/ZEcTTeQk7kEWTdjXjPD6S4bUObQ+vGqLGObU7fTdO
0PyKYiBALf6PP/+EV5iT9hthVNsLS+mvbbw4XrGQXNeGVcFsQedQraQWzgOlOmM4o5Xekc8W2iUY
xPVroUO5ENfyOGsR0GkJefrnM4r+4VxOQX7UAcI5aoHaU9imc5w6qbuoDBOzjHpLjko+bsKhY04V
/98xXT/o5VRbawObuv/nqwNlJUxK+6VuEVWrnEQ7LbdweSVTEp9+PghFMf0mUDgitJF+Ateo/eXD
IJQQ9vxNW1P4pB2lh6LkeKBrpBc1ad5V/TGGMPraFQtFUzeU258va2VCx2eoX2YgwvvE+E66VGVq
tiueFw3uB7B+haFPWTwrNfa1RSQzARD80QFy42mgtg8NBtDboDHOYBrpVukOBudYgYbP+n6p2uR+
yJvu4edLeY7yHqQ1/ZT1O7SxSQ4jZj+tpbmczMt0H+jFdD8mdo9AX9uHf3wtz8VNOOKuW78jWj+A
ui+34xLMTPjzHxAJLd0yQS8Ay/nUmFlPknHW3U/1Yl7yCZLG+qcuIyzAmIOXxqb766bhUgJmqspT
tUJfmqin8OQXix4aMNnw5kVRl026mOIamIrt5X2Pa3D9Y6h2rLnrZ4rCD4+amj5kHftKwuiDNc01
9fJSVRy2+TQclZ0ezOE+yRTMfVqsL8eUzjfuo4m6HG4z0XcJbTCgywNnJ4WL0+AZ6a2GRy+KFMoo
Mzg2oo6OWfzelYk8qUNcNG6jhTd6H7Y7c65X7SwjABb1zdjoZbXlhKad2w4bHZpYemJC3S0UGwEv
7MV9LtD//5nvro1lcUwcxSDrRKFF5YzBsTIx1lTIV5dJW6sN62qkpryGzaAe7Lz81dkgroakCH2m
hsMnUURMuERkGWV4uU4cSZPAPOVC9JjRFOFJsy9obehO6f58qs0GFjDU5W1ot/olH7J7k5Z1PFXl
FSGn3rR5ilmc9CaGTIZlAxNAcc3Rmg/DNPij0J4U0W6Tvp3fZhuJB0Kol9lKew5ELc5NpcL51nkE
UPGTa8OOD6DHCK6FYHyDmHvrVEGQzAvTOieW7Sea2d52ucXAk4ExI4TO+eBUUr+pC8vPUrO42rD5
fbUjImgaoWTOIQNKVoBkyHhqNdra/YQ3i3KcMRzViA9TqdEkqMwzicz3Cc/ac2qljCcNwzVUQuog
VtRNOx1T4Oa6wNirEY05YvKxEiZaFiZRAljPbgZ8ipM7ecx0clzO4H6U6PsoRqiaStoqsz6cbUWr
CCHOM2/RqmlHw/mXEZvfZZIx4BZXZ0hWoC/QwhqrNv3cRG9OkLqYCNf72zIINmpnIpZhKvZVYdFg
wFlzcJbpFzx97bYeqzenlO2eIXDGXmQ3HKI+HvdhSJvdHSaLqTa8GkVEtj29TR0kGQ2dOwrm7Wzm
5qO6fuAhoI3Jk4EddNxoTh+8BBElQLKIx4YVqc7aGYK4ekPCyvxMagIhT1bsG7PTwNhab490kceU
INhpLQYq/Au4FPF1FIk1+Yqpf9azQ5VlN1idMydH1hk+TWXsr9jFb3k04sefD0Q17ANGwslvPMNf
D6r4old6drHW9MF6GY2R7rb5Us/T8pjY8mgjeAitHR/WaC4EsMSPphnhQfT1KVjAn+ZxrO+VWblX
lmankZ16J8edYufaOVixz8R/7SP2d1yMasf7HQ3hhfDyFDgFmQO1dg10EW1Kc7IveSIz33LayVWC
gZnDoFUu2qgCgos+l5B7L2iz8oJlmFzFZvwV4HtpDDU9a0Xw1kjDRMC1tdMQ76o2X27LcW7uBuKN
axJpj5EcLLx+C5rJMs84kXoVzm02XkYCkWuJs2kJxEkPcYZlaMBe36rRtV0/zBWh60ZF5IRi4sQo
LclKOV3J8yXSxBoHyk+zXa1OtQsFet5j8sWXZ0bR40q4C0IUrqm37hyHnDkoyYHiExKQcMsyAI7C
raz/poHEL5egy8BXEfPPUGf/J1HnsSM5ki3RLyJA4VTbDMHQEakqu2pDVJdwauGkU339O4x+wGwS
sxh0pWA4r9s1O/arcO3vLNUTBt9KkDCCsBvHA33VjYevx3mw1Mi2jWjcY50XzdZQXfIWuPrfyW4W
JhlnPhMqYleCiT5X5zp4N5sCtFTH8rxDM7WzNsQV55iE1HR3KCtQIWZZjFHi60evfWMr8IXsDPqy
t3iygshK9cVql2/xpCXv9saPljHOd9UwWm8xw4QGOpAnVkq2x0XbmukXypmYz3A4scEa/llbPa0L
BCdDmnY32TCLS70Ef9Pa6B/xdMGylup0/ifx/WEzQXPGmazxwiE+CItVkjPxerHm+YyPrWCflNT7
ks0/DtKMsRYjZ9mmy25OBn9btgXLuLb/Faay3CfqSySQ9LMRSDVR6j3XrYvX/DLtFGVZAoRIRC/P
Vq0uSWXzyWqUvwsxCwItwFQBxh+hm4hOH9Ti0vOBqMqYI4jHLGzrhrxPYl964X6bgTCejZYFruh8
FiVYattpY68N85Ullw3ehXYXu6yIHbZKxWzgI+s4KiAzUeDThfugQxencwhDx4CeNRUfuTMHJ52w
iZstKaIlgBhNJuOvhMIeTR3bF51YX6zf/L076zdkahJNwrpxOanOyVQIcsWSOKkLdb/wBxojaYEU
W10ZzEUVRigC5caLE2pn11ptt4uJRsFiMobmx4wdcHX6hBiDBcSfkuhYbGNkgIZMT2EcnuZkGlar
LGlpf/krjSE/K9KPZ+yNM777IdwyYzq8xeON6/jeUSb+GFld89Y+P7NJsLemmnquAStUj393a60f
gkFWNsrfw7UoKWPFzyscCqinFgggXhoD8qIjMIXTbBpEf9chUg8wEplcy4xIQIPrbr3WqrwMmR8b
nr/6CuaH/u2RJGjIochWKg4uyvCP+eTlh+dY0a+zBRGzoChc8xK3mnzyGKenBLYmU3hwY5HlvTSt
AeRq2flxhQUpSf4NorIN3XszdjryQ5a5zQy1uEk01shWBpvBdIfLYM3dwUn1BxzrmRdsfCkgtBzq
TtJ/hWC5afErb59npeXl466tOSuDcbHOfkBlZa0KaxfAY77+74uV1ZiAp4zw4GweXYmIaVr4+pO+
Gbd2bDV7t/fwwQ58gHLUvoPMy3JDwQ3yuTH+7ObRuySJ+0GaKQXR2NXkfufHZFTGqyIa7/vjG114
ZCsJ6kTjyKomW4aPuMa9NsrkR1BP08byVX2bShvoucDaNAHkfYy+gDMSHFoKGKJmPX9HPXUbJwmL
dB+W81XSWHFJ86vbcJszg7zfpznWUQAivLudu8GgKGZffqjc3baWkN+Ekf7qWEWRRWDh5M/+vBlE
908TGu0um82YaU6zUWv4UczywyMUVBNvQlOzuvdaxrAn2bDUOJfoHWPqI9wRaUN9b1SfQrVjYaHV
zUqMEltD9vV8HVEf61yntlyjEq2Da8jFY4iTb2wpYFi6zItUx0slLbPtVC5E8ivvocWXsJ3+8/8/
Y8LzX+NOkIgZvWXfDkN6o6C4xBldXWe1dDsqmk5L79snvDT26EqKyMVPhMhzmGJdk+DWb34oM64d
5GjyRXZ3w5c/9FymkRnm7TnhTcGf3sGhlmDjepknHpneYTvu1rnaWomA4WGW9VtrNf/MtqRrN35b
dDMxfeLxGPI228UFLvmkY1Xmzhd//OMJ4B8uMerMlpdFu+Z32kLSfd/l3aEFMnNb231f0JqSR9rz
t1iasvvqvP5XbYT1L59ev7PMhL50VOVealfMW3tidAlzuhheeGfUV5vkewtRJ5w2sRrgPKwzgt+3
XyjIEOslZRBxTJOWNw3H3IzfWQfOUR64aPFmQ2onNHrs8OtF0KDY7wzW4i/wnOY0LTER8SXo+MBQ
0CjJpx38BQ9XavsRW9ote9W9lwQgalNNmENy4LZNfAn4hTzcgeBRQg43qhPqIoJ5qPiTeFHve8FR
1P07d94U/ab4CFg1t74qOZDz4EVzd9/Z9UJ4NC7ODGNqQ5QuuKZ+71+7hQA+ubN+W1Pbs5Et0YsF
+udZKhIxCtfyJmPx8TIH2v1muEB9sWQ8pGLHJ1G2NzBquHMGxbxnP27tChvQ/eBI+zwnzU+ZW9UH
nqmbnNjbTHU6Xaion8DhG9GSC+dRkCfb2q3b7LOi2w+Dx869L+qztssQF7cgFF+Wcjv4bnFI+xPH
kvXWAXA+JAVx0tZJsH+N8etI6GFXVmN9rIc2uSSalVU3Kp7AcdnWtefvRNm1oG1VfnF+/PfoS7v0
HmXvECFwknybdyq5KyelRU9aznHSoXuw8s+udIFn1sVfrUR9fH4W+6IKeQ9DFFhUdwqzFIYXJ2Cd
9ylmiwKTtb3gjrOWdq9Q63cyCb4ZEqcGe8Hu3Afy4BiOf13SGGdavp6Hyp53JB9/1PZwysaYoFdn
OleHzPRgVPIW0i8NYVmfGjvsr5024zvQm7aVIJ6MxHsMfWOe2uZ3NVXBK60VL6On/yrcjW+2hGeh
6CrdtEo2B3ytbkTPkT6teCoVA+KiUWGiia+Z9sSFxp2JhL9r13nQYJdBwDnANMEXK0ndPY775sWp
1Uw7V5CxakiDfSkkhbQ91gKMTv25cDxzn+WUSjyFHLXWPYvqZOfFR1FJKmMNb8E0OZdqK9RUXM2s
KK+OaVx5LN7TguYmYiX5+xivSkI5qr169kFjE9qKnOO5XJxlNzkjz6Od+Vdyb/tUYgGp/MoAwUeD
WOnO8Ik8YyZR8GxAaOfq29C+G9YYkzPkJrAIW/KHavpNF8ZxNI8SD7Iqjk21XAtbyteys4yHpbpl
X7b2z8Xqf9mGa/5rLX1UuXn1WubOaz35MWtaI9tZS0xtdTsemx7LoW/U5SFwquSDgniG7KU8PweC
GIY/b4HV2YqJcayKq7v+/LMicSmzRNANRQVSLnv6P3hZCWSxE2WTD3st5opxdMc0oM3h1HzH13BK
Z0ddzAJxORv6s+rn4lI33tfcdD/HuvD5b/sunoMhPiS1GKLGDyHGGAITUqzfxgIUF8TEaQfNaj6r
pf1QndceDZbynMzYerE2B6fH89OyZMCn43hiu50Ph66xJTi31N+NcQASYz0qfb/+09XuraG2FrSC
+KjntvxwfQhx4ZqHYpL875PZqHMrjfYaf+Trzrsqp2vukiMzhddHBV3sryOZMcvgJGacTk9NUDuv
E+tqTaVUXxfmvXeTky3xUMm83vASBmpSWYRTjYYDxmd+EBWHSDl4u9juGcTn6qdG6uL9L+qDbAzx
XuBsoqqBNaGrwWVfjNbOrp7hkDmrhioKsU/udV+1GM2RoMOhNs/zZ9+aoO62xWo3duxkPmcptm9Y
jUS38mHN5xrcTHzcCwRtdkGcr2kPm19mGAbxJohT65/cpUd9oktB99ltMFVxrohEXZqUbuc09K81
hsq0mv1Tv/TJOSyA4FiZuqZ4jc6mjW1qDKZNJmv74atvz3d/n3e4EC1icyaonzYEf1MYfxiUuUjG
DzWuZoeOsdkwGzyDHk4h0+gUozrDkl325o27KffZ/P053HkeXh3DlSAjSX+xQIK3PvU3yP7eEU+Y
pkGxM7B9ZMk2GEtKGQtidiZ6MzwQn3741Ii917GxbBr54vTmLuYht3M49jp8eHN4rms97VvaGvd+
xqfIbEglLKv0Rq1StJTGGW39R2z4zak08W8LI54OoL5/lU5DryjaV6hUf8rYntKQLRgBY5yl4zR/
+KsPzK3wxSaZGWVwyYJmdM85eVvIv7hOwoFyrDIdLiNc1I+at1vqQvxcCtsBiSHUa2LyKszlsNdB
yRWgTvYoeMNNEfnZxKlLVG6oJmZb7txHgjQXhwpbwjx1Cxohne/PL26K2ccJv/h9mfhzWKa6mEwu
9LzPl+ctWWNS3mCipzmpkgMfuoEHbYyX40LHIaFlzzw7RmkfCS/sW3rZDhUwzchI8neR4dSMW0LP
Isnh49YLJrfO8cDXGzOoKkEog1a2GQt0IO55hvfTpi/7FGujxnUVP7L1LU/EiIhh5TKkLN6GMc+5
lWqwbpI40QFL96lpzPrI2R4cpcV8kPqyjf4b7gLv07cduRMapGdgd/Jh+t0+HdV4NVA+k8Jq38K1
DVBV6Vs9ld+6esBotp5bczLfqC9WFLLNkqfax5WVFN8saJsRqpy8aOZ8VtvggknLCvIhztf/hiYT
TNG2sd1fPWMEQ+w8fplqeXeGW1Fp+1WD1ycr7GN8tix9lI62cMB48GKtGKFOUBHeAqjbeHr3vLA4
csTuJIdHnmn/3Ka/Ktd6cK8WD98vFXmcCYh0b/PB4LkkMCkxIvwOiv6LvO5rYE3dZZlbWgJKbPx6
7TEvRy4vToeX21glYM8fy/00xxgnbOVdSuHiIapJfLskb3rRmW8FIceFjpyTQfAbEeFgsH3X2adm
IEX5kgikLUCdIMFfV+Lbx2VlbDvPdU/IqjtWDfWpN33MIJUItmPTUVNpqpuIFU7EumdPkQ5x5Dlz
+dI4Oo/kCJuIh2TczKxgTsnUFpE/uFhUxw16u0E0vm6ixVaE6pEbrDF4NXtlHkxBDWTFy06b/bvj
N9w+5N8q7t4MbjHERgrslj0V6qgk2DIdb4lmkTlnuU+JJPhZAKtd458kVbFNi05d/eLU66b5apL4
X77P4OB56hKYwbBfgty6pWY7rXSDezYp85taXPfsjmiMYdUT8irDnSBgG8WSMuXCkT/LInZPpsSK
EVfBtTWWY1J9LCZYCAzuFz+NxUUbdoGkSLCkM9DI8sl8LRe3vi1GyWA5xQfbVwEbJewx0kp4iNI8
3hfV4zlrUOFEUYAXLw9qoA4rN3+XF7WJ3zbI3kZgXAnUJJCl1Z83KYOSm6ZBVk6ve7Cebugg/Tnr
ZIgqz/jmL453hBq54xgvzhR8iRdMmDqauFhFXhH8q1KKr4x0L53WPFaaa5eOQX4PtdUyXHv1Fg26
Q/9fZjY+XncenXrYKq6IWxNT7cZq8v6wsNtOx3ym0cW0olQ0tJf32ogIMqhlOM0jPp8Gaa2w9c4p
suXuLHRDDEaQnbya5qlgICsu0zK59bq+O7PYS0uJV8rGsg252JfadHYd0dft6LhR0gY8ZvbC67Kt
0ghvan3IQgzexQxWtcsmAEOAZHfpPPH25UA66KAeXxjKj96scpxa/TfCvMtb609bSZXWpZt/alt/
TNg8gXVT3Dvl9C3bRbp2r2J6V/W8SZ1uy/oH1k8IXCZLvSJiW1OfHTHp3UhN5M4y5pVKkXP7k8V5
zN1o8YHTJDa3LYYrN/qjaknpLnP6duDY3ScDkubogGsY1pEwbdSya0pSldJjdzhyQz9LwBFCzMHR
Mm2TX3P+E8Rst6sHP9+hHUKVw1l4JZSCE7H00T6z8C33UNkELnV8+4SIiqxvN2MRisvUz2vgeyRE
ZmOLa+l2esmM3tgGy5Tdwxw1vHJlsZ+WKo4yNrik74LXILPOjUlmoVef7pIAsgqTPCrXBVhqVePu
v5bsoe9ufbuaJzML4zGZd57YBdGthSCdL6UdDa3JXXJe4sdU/zdRUoplLRlu6cZShBfTI0k/WjWV
ZUF0UEeDrAvSPlE75v5LqRWL3/TScetdSqjJrk/KZJjll5FiTG7kUOwzH/U0zY+0aW6KwQ4Ppjd8
Hy0uaHkVv/aMxe/CGTgRguDDpm/GaNbgchlsumn4bVcF/dRxV281jvEtWtB0CptPbQySGs8cRrU3
plGOv+OedeLdyNw/pkPke4n1kTYTh0+a9PdTI1eqt8WkM/bUf1XhtPdr5qCi0YjoDKFE0KrxmHqd
dYRw87uRY36RIM0cv8xOgED+mJPzZ6iTV5tepFNd0X/BJTFSsl8uBLi3lnbHmwyVc+56ypnruTmH
BstC3YhHuUSmNdwgDXxrkbC4qaTjyZwqzIWtGk+TmZtH4yb67jf8fes0DP38gh1RvlU0nLkuPZTK
s3BDV2lPqCWOfLTcp+pgaXZwwjM4pd3xXKfKPCrQdt0gQkwPFXxYORURXg7MLkrhLlfiaOMtBdzV
+nuhHB/p3zzYLMGgsAWOtYvL4oeaRr13XHvaOpQTY/kEQ906syQQgsNQ4jMgRND1+Cm5emY4HBfH
mi6TYBIiCyd91/xptArttFavhEj5bCHd7+y+KA8le/QTpl6sYGaaHYaAgGYZDzO9PgS/PXcZDg05
JSTphL4HytU2ivIC+h1F/aP2q/gsB+MVSy4y+ZzEN24l5NXFtOwQQ0gvYyZ0YHOcMwpTN15rQ7xT
yxZ7dx8t8aQOrDORLUwUvmG4U02en4xx9qkggMQC0YLtH8hq+C82842EDhTm/msanEah/Tt+IhyK
iYSi1XfGznN9nAaNB5Gm4Vstqu9DlZXXNsWjYZa87jmFLuY4p3fbBl7pNPbbmId/G1doUPIpu+Ec
l7GOWbXljT2c7TBMmeDW8kiTyJ6U/nDFhvoPYQ8IZdAnaIQmf732l2cWJ6ARd6eqbqZbRnkTzdjx
sRH1nx5GDevAfpWAO3F8ziKESjjKnzePbPIQ4jvzlH2a4XxHdLO+e2o0NtomraWq8EJ30Hjht+/v
iAmOUWviLUX7J5BqMXguoFWWgW7IpdRi57qKQURZ5c5CCCQpn1/mcjDhmI3v/CPtttczML+OFuqF
leqLZ9TzqevyveNz7S8TJnuJj/55A1Qyc2A/NEnUVCk/gZ/kF/g44dDKqAxydaxNcH7Cyt1NDIUC
X6Fc2AoEGtvFqHgFvFuBaL6Ti6MdFU1rG2S1ExU99Z8Ied1bGl95dfkXWTTvKelocopN9ubgBTsR
EzMOT/P3XGTJa84qlx7g5ZUc5f55Z1LZXG9qSfPxZGPVJNkHIGI2v1UlYKWltPZiRrBlxz58zM3w
qkgKHYj5ZuR0XVqU1qmlmNz9OKXeOQfdAoo/Nw+pOULsEx1OCye/Itp1xBiwr4y2fyxdJ37PieXM
+WsmCfYoNd5yMppUShXdPVmye9OXxg4Ha3JLao7KzMMIniShdxxin0KmyVGsdIw3YVMRo4fa3stU
vEL1MHf4LEJQMApOK5e2yNHS4Q+RXMZ6Cul/LGw2O5Lghi3EPc2/D9KdAUPqf20K2LeL3Xen0vbq
7znm7Uq/ueagXnO6wd2mOeUFLAzgUjb2B5zJcer/4yLJPTZuo9zzIJlifHZyrGrq/hHC3Cubj379
d0jkOacuD3nnxrjVkZD0VQiAF2NDZixZquLuxLXNO4d1+qyD5RROoFUKnxSXG3PMIJErP32vSJOd
mol+L5v5EqiJDUVV1+W9SOGldA2TET62bNfUjUu8trXumFmhsTfq2BXD/ANh8mLUX54zlGtQ5CHm
YTmY9AAH84gjO/nxbIHvel4XjvWbikpjL43EvlqcndBqwtMQD9wtktm4jmj7GPx1jWIRuN/CdqDZ
Y1HwIzwVlciKn4PBZbOVeor4xWRsObHkaP5MOzFU5r7uTQSGnHTf0uOH6b1+updTuWOVkHAqVvhG
vOU6uTXPUzyizyPUEDmMk62VZ9l5Uajm3HbJ3NrbRjXzlha7i2opYjZHfzsR3rzSPo5UvGSHhX60
N6Mn8K/wcO5zgouXpHOrU5eOfwczH9+0Ex4wWFfHXBOfkz4JQtxU7zJZaMVIpp1IQIhUefhhLKwc
pOsvxKppnKP4bPwVPQW5Npbk7HoDZuhqpDI8HOLtQCT0uV7qTH/AXWOiOlrGsbIsMDuNN0MTQcXJ
SZ3sXdWVexsN8MVfzJj3WEfDmqa4zZBtfWRHOx7LagC960MQ4kJMvGLd6/fDa5B+NNjJT6avf880
MrxX4dq1lg9vLPrCuyE81prZmgYrPeOcO3K6+OVw8ya8gxZa1Etcz8M5KGzcKVPou9i9wdpbbKkI
TJnoAU77WvPXjpUy7j7vPyZqJ9nGk6e+VxZPflqYGOknEmPO/Ghj9pR0NuebbB36OFyAmOoScxIb
ottcwFt6OsTGVz2p8OR4ZGhav7ZezKFBX7K41KeDtqMiQG5yHcKORcgDYlh+FeHCVfsA4Wmv9Noj
pgrv9lzpdH1l7PVqzu9Ffyrjor3jTME2pRdnm9rB78THz9Jx2S7X8tam8sroPy0cw97fadV5l/UL
Rsb8kI319flwLf85lwCUhYbtXFpFrttKWEWL9S3c1un6xjKa75QEOEePTN7NGYdP8HjYvpfZO3Xo
iKBZWBVMTn8d0pqLBYvz+tir3t7Ogt2j5+jkXQ55eQs1CoW/YOWcbDc4gZWDK7qW/wwGWTlfiOJc
d4i/fjew5DBeVOvCb8K9AuyHz2NNFXgUjGnD4nUc3vOuwwzDlFJlIasjC3nW9oPtU7aEyHF3lUNZ
oqVgm6zyB6A2alUzQv+JXbi3mV5ougbgp5BkwfLujtu5x13YslK8pI1AeKL1YBeDnoHqZt06gyKk
3NbpFqKVd+UWcoQbZJ47Yf3rFD0NwQU3xbiujmXS4fIYO0p6tTiFRp7tk3gpDlMYXMaWegIpuuko
iMbsmwWP4mRaCRpK4n0pn9YRl+5CE0klosaZWXX293Xofo6V4WwS0rb7sLd/S4QNsKqVfnnqycoB
5cUkbe7HwDc2vkPX3TI68630BrKzKWC9LGsfQTeJI0IG3CAO002hoRl3JcEQkS1X8E0fDS6ZQrbi
jCCzrtMpLen1JiMv9gpOZ6D0PoMkY+bncQjzc0BMbhNX7nLt5pzgXJm/xk5wrvBK7stM78fMebWm
4GvEufGVWIk8edg3WPd7HCJBAu8ss9VekCVAD3PgBvpYLgn5vgHJAX1SJwaThS4erC7IvxaTiARP
/xmrAt+FFkfhd8wtnc6isW4hTOehuRFh2/O7kv9oj4uS37vZbirrveM1kSXc07MJ3Z0wl7Dsr4+W
P4uX1sPG0nwZU5UxEyT1LWvfzYEIx+hPhwWhdI8xTaxRK1q9OY4ii4U6f4WziMcQApO/HMKWBa/b
2+P2+SyGGvhj6AJt1uuA7cVjs3WoJz/11C2MhgUDYV1msSErd23I79niH98nE4azylAtPN6L5S3i
NjjWQ9defiESpXYl1Z14kgCoCH6SZOKd0HpXf31nyBjyyrQQH6cRg/g5rjrbHnQE4cQmT8/f0BBO
ePNy9Q2XN4jq9frpaG2ysOYDpHB+/PcthYj8h9Ye2ZUdePATus+GKJM+HuuBVxgL8w6wNiJNukEc
TrdNIOuzmeFweP5ErotuVGoI7OFCAtqybk8N1rHiYctax8O+snjHZX3asgIjRNa89mqZdt4/zytg
J/hZYRjRpxZDZw4Vq8S1gXmKp0ftJADmu9UAzsKSCc59Jw7efEjkTzuje9MeEZUnw3zL/di5pdYu
XJVikbGeLWa2dqlncVMiz+gY2nrVXCEzNny7LMjrbSXqmTcsGJZgNYopxoTISXn9zD26bt7328Zs
/yoeJ0i/mtV5I+19UecHHu35IhwwxCrLHw1S9n1IDNqZmAX3sf7NTCFvzy/sNYKda/AL2oAO8qO5
CowrdimKS/WmIvaK+8B9Z/Dau90cPsbaimyrHXZ5ho3oaZOAppqeu0oaj1qa88bFnReZRoWLeV2p
ZjzPZ2nKaTs3eKDmdRzwfHwZINf4bDSr3Q/Pokf8cQoXcsuMtFZRYGDjPfsDWRkb37wp/SZ+tLX9
2+2Y1fsAMkiL1PoSdHF7K4EtbgIxUOw3wEgxHfeElTA+hx2ww4LdU2Skl2ezeOXCMkkc+8rk64Oz
aX/FeHX30q6T7WxqdBGO/41rNviV2nZAlLbYZ7gO3vJ81Y65NgAXaE5F6VuRsyCSLVKd+b9XUedX
vxZ6sc/T+qW1ix9dX9PuY+VRoVyNucYMj65VElAzG5iSSUa7W2JOD7vG2xyQjn2ZXmHTxbA/CoLl
hm1scsMXB7aC5k2nfBqfmhPkHX00rCrcZ63zdzKa3xKlcRdgudglGoZiMa1AirhtVscrlJ+0fu9s
34JK70y/ic0lEb4dtDN4QM65DHzxkgL+2XL/kOdl/ZKuXi9qvt8srpgY8Be6AuxUfpXoBMFQ3fDn
jVuuTFwxAj3ve2TXI9m45dUHaBXCFJRCBF+zmBMWW3W3/6fofPfaxL8BU0CDVRwO9vqFUpWa4FqY
fGRAXQ+9jM2oten5cSw+588vRu5jxDbNu2z85J7UHihNWY2Hp3ExRRp9EWIMjzhH1B74LPIHW6Fr
qixEpZZFSkFxZkXYFcTM8zcYQDiyU4UBu5rxB8IKdAIUsiZ5T1xG89TYYbMVN9fTyaHXBI1TxAYL
7OU3D/WCngknOQulwSZZThg5s+oPBtJIVDcj1olJnPTil5E0WbZPykXbCepPtmdTNFvuwZmJkDRF
a/8oemCha73f5DX0IRi8Y+TQ+l96/sJo96/Rpi6OHFsAVmD9airtQyEb5mvR41yep4bvK+OSzGv+
s3NwaIAf45x0Zy8ahB3ZGLuw9LnitYSZg2Q8RW5plNFgC+j3UzWflhbt22oguLIrZTXfklceOB0f
ucvwCeIWethY5dGEfn5YUBs4iMLqQiIAuSRcQPi53ngdLPdVy+K9WKR1hOADCbRfuTEY5jC2JBAF
+9G6myuXNGabs/ju3XNLEIhWPx2Nmoy6UgpD2BAQ4BeOPKU/POHA6kXHg9r4wZRpRXh58kinpYNf
Cy+DXhQEeK4GfGYhKvq2Gd90C1Mggbp4dmfxXfB4fiLpJvs5B3pCaPacxNNaF50Xu2kOk52esvFX
4wb+ZeB036x7mV3jD3/GlA7UNdDImmvi7pdPVyaJbZb1iBza3T3v3cAn4ms7z9Op6NyfTT4kVHUJ
7/tSLQnaZYvLyqXAPKwiOD4//YqR0vJq4zim9p1t5/xWLOHLDCH40Gnew7FIx/deun8Xw3feBUYk
nATib5l/xuHSX+p8jHe17b33bImyYVWXssC+h9ei8JKd5Aq3L9bjuUi8mEzPnwAWfGqaOx6g8B5n
XHKXgMmmzr0Jv48nI1OZznFG54aqxNY9NbyPYAFZ5/Jw4CXvixNJmmGP1OPvbUO5WNHnf1keLBgq
aNGaJhwbVjgFBzvD4rh6k0VbHAYmBztv65uRBFHnEVev1VQds4DiCojVaaRjtodqYp/BO3zas/Gk
r7mN52Mnl8dki+nuYV/aYAn2I+4+065pc+uNNg5BG9SQcN2wMe9+1+3q3qRf596HhvGa1vrDKV37
hbneiBJZ+VFdwE5Mmg0U5/kzcVvFo7ospyVpEFiDGFqi+swX4GWOXZfb0Ci8t7FEYeHO9DExTZwT
asHLbqblK4nNmxe49uZpwSnwUd2SpBKfbArpjEmZRLN+hpM2c+cJxs8YxgCmOmM4Po3rc6/O7sLk
Xc59ugu5sRP7fnodvQ7y5wec0vKScGm/DD3LQzmBfCU2YF2caYC7mA718XnwWz5HM6vsi06w5ExB
fUuDEGRPHQRbxE0sB0FBdwW/w5f8+aB2C9kRtrMn6QlIeRLJ3RzNeF9Ksg41++7zf3evgCMDotVa
9qjBJObA+khNiTvI3vaFfwMiCD1Gh7Qa7vAMAqhHOSS9WXkvQV6MO+r5uJ27+fx43oTTnB4DY/7k
L1Sf6cU9KDFS2wIUcz9r3sLDQkJiyVdxNtfh3XOMQzlLPBEVKYkiQ3AvEiCDKueuFAbW9fkFy56/
9xpwBX5cW9MLBQvpGdMZNptpPLVcjhYRHsYhIeU7zWCsivBHKyDLVrn8qOZlPBlD1x2MgLNghExj
kyj/xEfeb2yYryY6yS6zA+ODdbx5DEvNj9AP26wQQbkre4AmlVsfK6f7153m/E102tmEujK3/uIP
nBi+cVLrlwpK4XZIluZYNu2GIRzW0fP1W96fBuQi4Fn4TyS1WFwZUg/vNgnZnV8QZbY0g7U0YMt1
HYbg0TUpjF0v7+ZCC5IyKRwKWuuMm/yY9uTXTUOqHe4n99QXg3uada4PttwlMozE6knrcYg9r5Vj
TbFPiiVdOgFdQev/qtq8OlSjGQDOszHKTC16SqWbr5hpHhhk36KfMteSzQ9VqC6hl36jwDaIjAn1
EdcXNQ0uWor6P8rOZDluJUvTr1KWe2RjHtoqcxHzxCAZJEWKG5hE6WKeZzx9f+7BFCXdW5nVGxjg
7gCDEYDj+Dn/UHXtTSs2BjcZYsjKAo3071MAOsOYOkAFPzYBQvzHJDCijROh6ifzDDUS89V1Vx4D
lcBuwojuJwULXhPQwl2kBfVtApmldPPpbLflilWctcuG5tVWv/aJFn0Z7No86iU6a45wMDTsShC+
h+cyqIAJdSWVdOrJxZwcryu2pK/yY4ZL/KkcmU2ZfYDV1KCi9d6xD3beOoe+xYQdO7pm1dcdFFbP
ylDLRnJ+o1is9Zm1nJUzlIhypUjEBN7sL4aqRe3CSij4GSBboi59SrUmv0tjLVt0lCTeOS+ECf7z
5D2CR7Er299Z/bRFDNs4xmIDEwc3XnewMLao410u8rMe4cl+EmDUCHuEDWC8b5pCcsLzg7Xu6yyC
w+ZzGZM2DyltojcFTy8vT1FMPCNRFSI9ptqdcezRMfKmsHsiuFhlhCMvsJ8WcVY/OhP5qFAN87sp
QlbAMAGzDSug4sm5zHz1bmhK7a6PMRqbADA3ru4QZ4/x2Qjc+Cz3lARNG3sw3L3b3ThIUd8jQDvd
mLa/TSYEdhdkahx+a3CyinXoDIdShFvwxlWEgCYcy1OjKBpcTzZWMPD+QUlqoTDNlKaVHEZHs/Y8
pLxktQrtnCk4syRXeIAtkk+pt6UGjSKzEdY3+dA8BSz4pniEatqTBlcAhChBm3xtneCG6t6mD4rm
roPBfIyM7q3zeK4ivaQ472u3/ewAWe41b8P9F567tArP+uic0Ga59J0S7VNyFg9DGiBDowwFciQ2
Pik6mPdGcGLRcOHhUO1gbYhZ1ECfIai9ZNW5IAJDEb2as50dMsU9lxjB3SQZ+d0rdk3NYVLZnoOP
2eCVXx2KF25WBrsSxtwyElOB4YVfa2Oat1EGWj/p80sWqx2w+eYC6Sfca1FYLQrLAEswbpuksO4j
qmR7N6YMUKaKtwN3O+4gEXt3qakjqwvgZjXVaC6ge7iw0WM8AfPeCjD7Q+TG94rjuvdaAuVa5lhR
mFYPKLSjUotKzXZUagymQ6NHEYUk6OyGwx3oYh4JNGTqmhqn0lxaDCoOQ6Yi/Fwhj6EpPUqlYnmi
9S7BggnegCSjdZOWSnAKDW4Koo0bJwh4v4yECERdOwnmsUiYLFCmDcC92kBx7H7Gmyf4PkGPYcnt
ZnfUn5X19aVmeRR4mhR3j4Tc6kNQ3prggDDzNDpjobo80UDMIs2x7iAGr0fB+Eqrznho6kXXTXAn
EKM3Ti2CYVEP37Y1nhKYKFstydyT6fYu9NCj0dfKkRqIdlIrZng4XzvHYVXexydt0lHqCRVzo1De
hW8y3ViundwmVEN3LJi+lqlOBdwbJqjmgtIV4VmwMl1CVNMaHpu4oep/ZMFQspwnsyLpXaXr7vxA
YZojYYf45lBsR8iNnMb6tyIFTHlIYGr6B2hVIKmj8WauS0iRKL7EVGWPMaCEY2+WSIDmnrfM1Nr3
lomto2LPug86pXYIICNSlK+aT0GaBcemQeijF/abiJ43VFEBY4AdHRbIZLU3bjm3N77Y1CXoZisZ
qJ0PcY82cWsBe27KZD3hVG1ahXOQG13sJdoM6W2kyrSwiujJ6W2QxZ3pwadFbsQK2l0YTt8LEplo
MGBEPXsRH0JoL8BhnJbUwV6izHLuHDO1kXsBs5lq6MYoRfBoImZ6YNnLEgXA29qWt6rINbsZBoYz
5hshSaVVG4rALwiMReqaaDc1mroBCK3ctLFtrY1Z31ZWVK4nzXmyqiGDFKs+kJTGdc0BycOd4yvu
RDiB1n5Wj1QMsxAwHhlcL3C0+7FhuvGmYd61kYt886ShNRWh7F2VDfXwRgHEyYpP4EY8P39qUczF
gXlW78knngK93Un2JdzQeZFQZF8OM0US7gCGd4WC97EOg06foQIwqyFHXMEiukPSaw778q6dw93c
pNMxFEGpjcERgfEyK8x4r1j5E4rO7Z7UZLWDrT4dxwqkKfzNixXWF2Wgxiexpnnd2nvAD8OlNoad
YsxHDZIKOEQ0nkAJbq5zUfhWmFZ7Bz3hrZlLPHQGKj2q2XsYAkA5T6Pms18q9zr10U+J6nzhxeOc
WXHeNoCL0XVS933kqBfyAxlKgzBeOrh7A6AmJol22qQEcDfRDK+Z98e8z5JYBDckFcmov421vkHX
dh9WDVptnm+uYR4lu8L0Lw7zmgbdSp9qmK0j4szbXu18mNCYjEg4mcy7tbFRbF0L5Ulztl7yNs6A
I2A9hhA2GdnBh2AKhnUXDMjvxhZ0RBn9y18NBed6lXgNPnjxNF0mnP/60IPEYSspiYv+MR0LKJ4d
BlhTBTWuGIOVpefGzmfKW/LUzZ9ti8nO1pRPfBXFRt47c3tUZ9cn5YtaoEsRYKzzP8DslpvWcMCX
ViTzZrs/oV+5c4t+PpLZe4uMtNiV1kSInTT+eerNfNkNwE3UtIn2BJNbvnRnASKx3QRN5t53YLxH
YsyBFDSL7XpejEYRPnTodyJnQRUMpaxj1Nf1pRiKb7EPxrsdgVpl+srW8v7RnvCsSygBwjqzO+AT
rBnNDu/HFvmpu0nMwFdUEEDztxQHlhulQDY+UB1y3KHzh9Y1KY57qD72A8LKIUReSC7lZwoL+V7z
s2Jt6pjY5WOYbycIv0ujM7FbHJKvipKiXRuGWHwq3nDXQV91TZZBJmh2RMlN5WTUsP/MvGPWHTwd
uXW0MJquADZWZ9rKM8BG2Qn5ryyFhFq5vNyrHq3KeOlUDg82djcLHaExzDbS9uRMPNkoJQbbhELW
NugHZdeIMntdxgpBRB4e1JKiFLxHPC7cR5RN9TNVkZcEHG4K4g1DvhLwoNBckOoLc8ALAgziOZi1
7o61M5KBvMDrAq07FXV1iNQl/E8bViw0iRtDS8ZFA8hkNSKdsUKUrU4P+aDnF4jP1jpymvBQiRm3
c4djnLn4UQo0vDdG8c105/o1JQglio+eHUe7MRqObtlDnk2qeh2h7rCcGlaPKVCKpe56zBQOcAU/
TGqRFiMqbTME7+O8X8oanNzoQhnXcAZRH/1eDaV58SbPuORN8mQqyKlPNqX8tr/o4XCrarwQojxJ
dldSk9UkPEuK+WhZ+OICTulJQfvtuLJIlZu1rjxmftQ8TtSlZyz7hsyMKJ078cYgbMPdBsh3qU7B
NprQI2lS9ZPqNtZ2cHqoZ2TFz4rjkVtDzd0towa3OLKnqq7kK8VA1D3SvndRuqYoNrwogH1Xhl8v
0AWmZMIksQ7gN5KcaVV9m2jqWXXgP2gNEQkrR7TwAwvYEVLHqQJxCMSHuvV99Uve3w8Qjm5z285u
hwwh8kVPYZPXxTruQN522WAerKpA4xDLm3xdJuhsKaTMbuSmsL33Pc3iYYXSf0rbVoVfz2/YpBqo
Eo40q+03Ywb4Jja79khOitxwrPYP6PFG564uPkMR4bX2TW9zQKEmZ8SETEaow4KzJ/0EEHijFPAO
XCGp3qUWKJbGUU9gbZtLqSBjr9XfpqoJkD6vkLAvgaezQFnojd9eLMpdq9FEhYRHGA6lmGCQ81pO
AQGLICyqs6ojq4V8TE2WoE3ialX0dvGc8U6dC9hBEBEJ920bJG4GnP8kNySB3/fIkkEk4kEyRZ5X
xsYRNfSlnjhgplmQ78GHPGGUPB78Kf0mKzWW3n7LjMzcyPpsL4q0OJQCG4qpn5EYvMcYI98bQw3t
VSwl5lQYsfhJse0qTAPriSWq66RfS7t6SRS9PZhCuyOakqVW8BTuBH3/VleYFMwQMM7g3cj/WyLB
5MatHY23lLDZabUzzlafgkzP1qlIViGkr1PJIEGh+uFGHQfn2YvrnW+SLTaK1jziT+KMLcL4xEAL
KCP9uZgGbJQRLllep02Hj4NkSNDcNgMlxgCxmnbiO/da567p0reQAs061axhAWmKOKBENIRE8Dn1
9XjVwJMl7hOV18zE4qtubsEj/mtG7r0Z6iXQcEtHLxjSFoWozD516NrvECP/MnvpqqlG/17V3ZPH
ensTt2q8zxzEj7xG3VoJkDB4ZLwwSS94JuwoireUbLro4riP86hpn6G4U8JGnwCnr25bm8Gb38Th
2gb/swoavXqoievWAYVdBB5iUGyK0hBIU4u6/vuNiZRbpoCoaNu3jNJASSRr+POAYjiwuRSnvHvY
/MkhcMt68w4eEMV8td9DvHqS1EXXJFAJ3KnDuCg3oaYTW0420qaIBhP69tNe8m0Ro9hNg+dDImXy
babwaKfKPVrP+Z0SlR0oR9C7dkq9ByXZfoO0R0KBIEcZDAgUE4gvnHNiHIccwnAmOwA4unqU5W5Z
pRXVdSthceZQpRabfsK0IS8PEawAIC7+PWTL/mR46Q3IPbhY4DdR4R9Q9y6hqxpD5vD2izaultqP
c4H6L7cNvBVBhoa4pO0yMGJiyTwSYNWxQFAP4U1ZfZUjXCpfR3ClC1UlhVjX4zIdXaZzPtLeoLB0
6D0EoNEOIhduOreTq5zlQ12g1rSYEsvYxbNGeXlM523evlqKkRySVg+2VT+aCKn06HQO7nDrG+P7
hpsFh6R2AiqI+IOjVsiapN60MAlP1ui04FIm2ORJ4qj4g4pjXoDLIsLTbChL/xli32esMqpPqg64
jIzE1gJZCRPKtM+oiDvnQWw698HX6+wqWdECURBrzRDsP7LjcKCOEhViqJ8QDMO5BxgnSYknpbQ+
8YHcHXMP6VgucJR7jgPuRS9QDfREWVVuHLHHKnhtqG5+cNtUYLcE/XZg3qriSN+SrrMPcqOGBgAT
Y7ogXEfCW3DF0an7MnTIDCcKgfNC08xhk8cQ6ARlUmvSZTapwvFGD4EuUAHvJ/+xBdd4mrwqPjiQ
0q9HZDU3cWmSxkDS48nCanClFaBbnSbH1xjC29JvVONGHSxnb9raQVdIFwy29w0XGZgNSZfvYtN4
paBsPPsKiuvoi7crwI3fZUm0yttz5TbTvtWyYO3kaCDL9sS+h8QGgYkUkN1RFUgVJJMsw721vNZb
2/ME7Gcw2w2QbiznNC9YY2LwOSwRy4ORRvkZTfuNhrL/yK936vy9WUNPi7zKXSkVtQqLOWOLw1+H
D0kETT32NQoMKUmlCPleJcsf4g54qR6mXx2BuvbVgnorM1xj+puEe3VBLeYxUinYyNmgqFpubxVz
kS5RhM4ZupIkYoaL7OV62lmWS7vJRQHNLBrEJfoZqhzgXaaUlUM9b92X2NpOFH9vhlBDOFKDmBJY
83DfG8WjBeCnjM3yJjGqcO02GCXxEtVvi+Q0uF/hdi+qybFe4KHdqiMIyaT30Crf8URC98DVDNTS
uO8THhg3RNFcHW9TcMA3doJwWKmqKao7tX2QCCqAH8TbIlWPiIRDBofwwU5DGFqWra8s8apy1a1p
QTkZnY7+UjjnTFDkJn9X2zP5AXOk3qb2KjopqXrjalQ2GygFeTKRgHfQHPbtl5TEDH4isKqhLwqI
ux2j4aClCObn8SFo3Etrk9LwPRszI0PtdhKi2ozTq4OO58EdRow3EkPfKY22NZts2idDpsHvqq1N
bJEc7iwXq0EdEWSr+TRlLB58atC70sf7wJ1DnKz6YO/oGCBJ9SogaNGmxNtkkQ0+JFUnywTVszvN
QnWrdcdwhT59j+4IZdu0BzOAGP3A8wN8ipqbsDLT3lTLrI8klbpNqlAAVYryOzlZb+WoPHQxjihb
RJ9eyR8ZC6fhrQngZFjP4CoRh1gO8cTyuoAQ1cwE9z6SQBWqzqNjfmq8ZzJ2LWDmZlcPhQMkcnSO
k9jIQyMh7htNssSYedV7DwUNdIZi7R6ZBO2+rs1uLYyLYsVSyTQE3oNHioUozjp1g3XrhJF3n+it
d1+w0vN8lkmel/qLcFaM+8xFt900gFxEs6uvg4IFdsMqH7wV/m3yLrICODITqssY7PF1on2BDd9E
8nKa0WvaOrmRbrueoF+dDfQgBOltyvmF8mzOd6PmTzxTebOIBOsbZN7zOFHQqsAcLNRpPDqd1y8t
bO0nAaOos9mFawL2Umf1u1AzH2pOqaQn/xTnE7LJsVMFG0NgqyVcrtUwj5mT7CDx8qVjAmAE+BOZ
dkTNeOJL69SThI+PAUFmaHtA/cN0I5eSgIrx/C4acl6teYGxm66SCMEtqlrxSR3rE0SYlV2W04ta
xI+qahlH2DVLtQSADMQRaAWKer5HXQPHrE0uyIZKM2Ubr6Ts3Rnldoodbd36Xn3v+xnTEqS6qL1Q
fV3CMvUuKAWtowryUngn6fVlo04b8I+fAzD4UATYkLUVk7IIG7NBtZZ1dBt0pnpRdHgGhlmjt6Vi
0s59TaYB06izRqa1BOnFO3zQjzkJqKVEbgc2JGFn0vTzNaIhV/YSdqpgxZgwH+JtGzjui64k6zFh
3kZ+5yb1ES1OqQL5M7RFNXzEh3Dh1NNw1IFzkIZBwrcbUdtyKthDzADHLjGGW3AsCYnVwqci5KSn
3gvHW6WI97VFyVNCRfl+L8EcBtsyGc6t5uqLKoN5LYNvz0IfxclxDmDNnd6EyrQuilo7mH3gsDTM
9XuTeng5GFifOQN6zJECI4gSysZyDHPnR8yIzHPKurvpUyvel0EwQZcM7ccxubXnAl6fnjVPqqK2
+5FCKBjUuXlyQQkfLNCKGKRZ9ZNW5q+OylvPKC2UtTt+OcPVkBWbeGUnTXhKhC0DQH1g4E2NbQFg
BxOi+Wr0SFxa1lCtYf1qy67Hegm5NWRQAReReaFc6KGMF6jqqXUxJm3gXmWC52WWKpDMJHV4gUd3
Xh2E2zT1KHeNrQXiNL4ArUbxqgwN6q92t2GZRo2xyXa9V1rHjPgMGIRug/0Iy7NeVbBo0yS+m4x8
Xwe6ITDIypYYgSwr9E+kj5axlmaoTZrqMsVNolJbxV9UegHLB7e6jhvhbuRhuB9tZEjRj+zWMsMA
gREsoV5BByiiXdxQb2kcMR8miF87pFsnKhFAjO0vVJkgm2Tgm6td4WhHKBv53tMS8hJuZC5tENqr
UcwVcsPnC04ErCTCy1Ah3ppPE/VRQ9AEckoxLPTWjZiVMxdbkSZ2SzKO88Bt3pr+Ou8U6HoUa4MM
GkJbIrsOEfgYWpF3GLzngkLxWW7CRv2MggIkUR7kozFEyrZGIjSZLPumF2oLesz6t4pYteqom5FE
IPuoYvkJd7IQsAJtqu/Ix5+LrK7Ojcj9YuKjnV3PEhMc1dV5APBH0r8/+6+z5Rb3pmp1e172CwRi
XnXf1TauDrrBsJPxFLN+O2lejPxdWCDoZMTarVHej5lJKI1i7ScSRCvcA19QBiOtDgc4wJkwB4tS
Cf0jP3oCHNJRGunwSwuM78GE1ZBSZQXUFzYIISYxgZaM9uTGUNRxV489C2agSkKeoJJFcTvmia2a
bOuVeXY/DukthqrFSWPvXjZFjv+m6wJ+oAefyjxptxLbXSFedgwUQt0+C/YfpQtuCQwZQGClU/yM
VATic6Tuz1ETb2XwrAohjdEDwGkg1+PqoAKBFK1APTr89tp48Yxly7roa++kOz8stc+JYXzz2/KP
PMnPXakFN80IEA8Q6/SSIgcCs5CYRRlugPylq7TDFsXCaIUvY6TcEmQ4W6JThXlgQlm2Vbchwf+K
qCG+1UZ1Gxi1cUlVw7hAgsJjjoCUVM7oIctHLrAhz6Xi14oMETWcXGRKLZT393ql4rM4Z+NKVcNu
N0RQGLhBvAco3MO9YU3L8nqUeQ+JCYfayGBlq7U4TEoDaDBPrTxhzj33PEzljewMNSo/mVp9idPK
RxIQ9KyXhaDG2wJx+aIahbKRcAIuUv12TtovY6n1yM+LwtH7ru+icuaRkZSNWEpnWz0qP/uJ7x7i
AgqBE+beAU2IdlF5ibrVYBBtq4xQcAItNDgsm10VOtpAVW1hG3OEgEFo7Mj1m8OQnBUwque2cWqd
1SbRhOLUqA3FqkqC91/dvqq9WF2k7czZrSgnhGl6ziPWUoUKgE5eQbYFkY3ZE7am8Spz9W7FSw0R
ew3RDJhbI0jYqkBSClzmSR7LTZyWt0aI21aill8nKUgX6TVp3noHOs28dIRzpKLQ9pN3/SBWxp3Y
4K/ygmJFAGwOZ2uQ9TdyRWKVnn9M/Pl9c12lpFp71dH+P2/j/w2+F+/qz80//5vjtwLnJbBh7W+H
/9x+L85fsu/Nf4uzfoz69Zx/PqKSUWT/dsj/KPn+y3X56++fbvWl/fLLwTon1pjuu+9o2XwnrdPK
z8D/IUb+bzv/67u8Cnyw7//421vR5a24WhAV+c/a7GCxf5KbFtd/P098E//42xN8z+/f/uuh/dJ+
b/503rumu23/3XNUw3M809M110F+evjetP/4GyQb1N5NMN+OpXu6Z6OojchxG/7jb472d8My38Xc
dc5oik60a+7fPUO3NM/TdId0ju78/8i5G9qv8uimDbQMBRJbM0DSeAaz1a9a5ELGJNfgQnyvjAKr
PdV4GqsUZHqI+7AmRCIG3rqrbK69rexV0Ue99up1blx70zR57/2rc+Wl5OC/OlfzvkQE7uDnSpR9
xQbGNiZDH8cet/QR3NJ7t+yQbdAPWadcB4L3BJky7qQq3McmLYGxfBxGJlImoL69yjOeoatmJ0Pw
yRVxiA6RypwBsA7Qk/msO+03gklCQny5NZxjCqeON8k8TK8W6KW81bznPhg3lhe3LQQ3B7fsVDyF
cikg92zxZOZ+wALs4zjxNQN2cbxIJhXRDodCWlsbmBXKKHqE4lmRHhDFG/GWD+2O+NNXv5YJVF0J
colxojqlYgNc01mmamkuf+uQh3JjYyl2SsqE9azcLXdeAKla9lGQVxC/GuM1YSZ5dGN2z3FT95ug
9N1zKPbmET4x5pPFqtS2aLM0nzy1Uu6AqyfkbygqA7Etzr3Y+ErCxqmmhVXC5IYoEZCQNDPAH2UF
5spoCcwhap8DofOjFVGz1ntUYmrwvw9hUA43Qdk8VVmGgC4FnP6S8Po/MBU6ttVcOhW1af6PHpOq
KLq2yQ7xrCy8KGa5LMbZsx5QAPqfT5IXSjEDMeBJ7QeKexTmo246Sq2lj41sK3Vn/KlDtoEPeHr/
zV3jDLhiR3Y+Fcpk4QOLdWsLBwIusmmHD2ODgkU/NOOKlUMLzqA1jpqmE104Q79z0ec6W6Bj1rk7
Fxd9dI2lpSThM4F0vuAF3h/LvFJX1BZYnw9N/EnupT/2mkGJrm0fe46h68hih/ZaS+sIkl9ugS33
sRuWx0PeI5ySeQFI1Klb9TNwGKUZwgeHhdNurnvq3qPqXsqmr1mjIrASjsO6rcLstYWzh6qaEt1A
k/HBylGF9VuyXUVnUl0t/UAjrY92Ajd9AWAH/EYouDiyXDSJmhECt7gPeVhUyY7anbBPl90KeAhC
uPLN6Qjq/PRVR1ssXJZepRzE4VWEvnBm5WB0xSuPJ//Qj8NaqAQ1M3Aa+ASz1RrAE0VVMc7TJFjB
nm/XxgC45VpqlP1xo30FUR7unAz5D3AFrG57JXa3lvKmtEL4SlBQspEUdYzb0qc+HfAaw5PQhUkR
wEHXrBJFnx+oTgntROmIM1gACbDPtSUYXWIe1ER8EwAoEJjlaOrwwpwguqfspV+L8BFW2WPcjc+I
Q+HVh9j7r2/zjzd8JieTj2N+wFt/RvLSoVpwanstwzTXZN2Pu9QLNIGT3ej2N2w3HijiR8+Zi86Y
avkxarl1dhMJkI8c2ufzKTaz4vmnV+FfGEZo2q/GC6btqZ5uelT3PFv4Xaji7fOT+YYDjYPSeeh+
T+wo3UcUO5E/Ant0UECrHtoE4s9C7v5+/PvQn47/tPv7uc00J0ulHSmWwskAahtcKmuCuQvp/Ak9
Zj9rsiV0UuJk8TPLjaRr+Qr0eezUr+0Z+U4QMGKIK86QcC457uO0H2d8tFv6TApNnvGf/0aV16xi
hvxhcgH/Nn0x3BMM1ngihPHKAs6JRGN/CEYj+JR5YOtM10fVoHbLL/2xjYLkS5NBHIFN4O5YcTSf
cCjYZ3iuDXP7MAYzlRq7tS4E4DfB5HQvk2UBf7Ftc605bfeS9xVrVgDjtxlGS7sadM5SQ0sA4tYU
vuJNDJ9IVcdTn7vTQ5ZUdyRQwteGAHWtZrO/Bz2fP8/IPMj2zoudzdTG+tbPkvBVa2+HaXRefPJp
ux50CLoWNAe9uW/jMsKx1m2PrTknK38IoleD+tx/uPvcX/1KuPscgJSGbhquQYTDrfjr3YcBrNvY
GE99i7UE+h7quHexmsyvporI1jDpxAylb1y62eVVXkyvaurhlhq0SEk1k3EJA+V54oHdoOcfrybs
wE+10BvGqeZ9T7ahAnKX5HOw+61djh07G3MoOe6jO7bJQRhYkf3V5WSbymIT7d97xyLBNXYYj6lt
Zp1QY4vXGcpsL60d3zri4bZ8666yTfVZDtVD831oP+s/DS2c1PlWKMZdXGbas+1PmGGUGEbVYRuY
IbleZS7zO7cb9jySLO7MOFiIPTU1EwCaUL+ue7/2/j5OGaPNmBSc8eu4wm0owNQdKWBRPFKm+eeN
V2r72EBZ9Lf2j7GJX6oneWhbxakdMx+pzAmJzI8hH+fKNqvIb/UhHXfyVNkp238/LfNIRybQPscC
gYE5nR55ecZLzdXqF5sCzCJq3eFrAJhvxr8SLzKoMlGkYN2YkcVtLa++aFFWI82XP+GpFd9K6PyP
o5n6N87W1ZPei9W6OBJ98kjnTSSP/vfnzeIv/LjKx3kBf0Ee/ej7+Hui7+PoxydDkg/R6hLkIEom
IVBF7DdHSy+gnkMMk21y72OTyI4gJf2F2PZ13F8NDkff3/37J9nC8+onwySTtZMhlkkoe6i65xrO
bw9y2SGVz93rfkMlRrNIsWk4wMolBSxL3IGVR3kAnGawSuWxxBX8IZq+9BkWVE1MLcmuiSd+HJa+
iqlNPPjXXi9y6nsvmBCpVnbWXOknw0wDKiyqfrLEniHa5J5s++gtSl/ZfoyTe0M0XLR8jqiHegSi
pj7iLg/SQIIW5EZ2FB3yRx9tcgjwKeIa0VGS8bFgz3MeqvHvl5Gj5UAvmbzFv/+OHWE69WHsJb9j
w3RZA9qaSV3y9+94DCNFD2tD+RbF6kM718hbYTl80yR+v5SzJmHXW5cb7j3hZXRT/Wh3aW9+tPfo
KqEMrE8iTHsbHco3H+NluxE4b6n/Jaq9iyerx1JGSWoAygf1uicqyurcIM0dgR3ySH5CaRQTh+yW
G/lEyz05kAjEJN9jinq0rFbLi7uajzn1HKr4OLLwqFJIwXnv5UeSa9ZDVhjk0wD1ruShmrvpfavF
16NCjDDw215EUNCPkfU6IzDu+hNaMlWLwL4+lMs2SrK3ip8IE5DxNWMpgsLov0bY1jfU8MC72ns0
zZNFq9nceB/HpfEfIi77z7+iw+IQCyzPtHDxdMST9FPAFVh9RJo0NL5ZeUsxTBCluh8bm9osdWBx
3LYoJNolKPw2ag4fTVXO45VGvbGeIwieSoR+uKCXxEbY3JhTZ56RJn5vj2IzXXsTlb3fOuRZlBNY
2erRuu3gdO2LmYLKWUX3HamL7KUaI21vFRY4nrEDuC/2RHthAvC7jk1iM7lFvwRIdq8/zXrh3TlO
RFGxNJ6MZHLvRF+luj/1NeIIputjUaTUXkjf75uhjI9yLx6m9z0Sr+97H70fewEpRDSCmnr7758w
90+zmKXbYNRBslON1i3jt1mstQEWAp/x35KJupjmQPro5oo1iyBC25pLOVwcVpavLTCZRhl7Fpwu
2f3bwNiFyre8DpeDJJlajvwYLi8pD+UlKTvcoomSbSQfLzIB1SxaP+3O5VG2SL0JJA1odsrY3wSD
Oi5SHkH9yuCT/eSxuoXjpMl21qLpfO1+v4rGuhqqamati2Bd1i70X1nnxGKgylZyV24aJfWPoCrk
gTrgbv3T4I9hk+gJgUMeFUqNZcnlZNN11+8iJlbH8DfSyaXJoVSVRDF8dnCcsk1uLNZaiMcIZxR3
cE6gJOu9Hbbhe9vHwNADVC2vINsoTXmHf38DaMaf7gDDxYDOtC1X9cgHmsJc8aenM3RCP0Wks/6W
QBFuzLVTehspjJK6FUqTiNXLo2uTo/nYJefdtAqwV8UAXh4LGRXZj3XrdBicei+FCIwstPrt5BU/
XUZ2yLERpjmrtkCm3C/reBkXs/IZxPWlKLERWpAhm2D+LOrAgGOaV6+DL1T52lx9UEPEHfJCUHlL
sG56lFd71w4xtiJqWmtDXD8YWR6Dlg2DV3HFEPSSuKKJIOjFhW60NZXSWLRDlb2ZKrz1kaIHnBF/
DZF3OADd8u/kiLS2h3MaY3Iv2Z3XsrcogDty0hqqqVxYqKQg/8zMJUvjHwMBzaUQFnqMkwajuffG
YpFWY/hgVl74oA+dvoo8FwqwaPsxAlYfrMLRv1yBk3OYbzD7i1aNyCfItih1kPH1CP6pWZFyCH4c
XwEfYqBsU7wYWS4tbu5lB1qQ79dCDIkJP4d0qjUKYEoAMhXF07Okm8o9RyjylBYVPwiRSE+Bbflo
l3uyU5wph350WuLMWpz547JyhGyXw/RovF5WNv12+q+XbbziPwRtmvnb4p8is6eaLL9Y/3ODGu5v
dzu0v9jyylb5ioAWxQyfZbFSQwHVEJteyXfEx7vExV3p7L7KhigvGSrfKVMGIiiZ5/fxsk2eOUfz
eO7fuJHEVcVb6nqtX69//aNR7PzhtNM5GTP03cSmdy6halZ318hPhH8swT9aAjdDCyQ+mVD1R2Yh
tNXgjnswPlaNWZhb6WeWz3Z8RN8QqybRO2qj9SBOMH1uA9lExpUTsDxJmybfyghV8ZJuxRui2MnD
IKs61Ii0YqeKZDqMwPdemXn/6JWZd9mrisG/naslav5UoHe4n8vxD3/SsztJVZQbJei/zWWi7eWR
7OzctIcrWP+BswkETJRFqf3rBv8JYnodHlQYOoioJu4RPpv0ybqt0Pw4Oo1Vrq3GD14bJIpqPzRe
MLpaBSh/bXFyQmsLteiHHtOHB7D5ay9olVvZNEYjPAsQJ6vBipniukFf4w+NYA5QsyVgMu8WjRL3
1hF7pRUEKAHMKRog/+oYE88UUsJCygSg3Y92eRHk4IFt/uggVwgmUlUINtAano99XZHdSIjJ47K4
UxX7DcGf8eX/UXYey3Ej0bb9lztHBLwZ3El5S1Nk0U0QokTBe4+vvwtZapbE7tcdb9AIpEGJTRaA
zHPOXntos3SFZnJYixoZdL23JkqBU+T7/3EfWJMrKssLamW3P/73f3SLqJis67JukDlXWF5/iYE1
oPhLuRj7974k0i9jtgNqw9TRMLBOu88MeLFzq9Z/aohk9uNUvk7YttpQfNzNRVMc2vzRTMfiJBpq
wPdGtyx3JZq+khpHLzTuRatx0/ahDdyfEZK9vdpK+Q2xVf0S5xqgQWZdJyFuJ651iVXFoEVWfgsM
7TpPE1EsnOWWuBKRVN6JRVjisN+J8hg8wbTSyv5sIndIFrWVr0h7IdCIswcR3BeHPEJ/2Jb5jWi5
/AmWsWaZ1HZM2YCwNK/zM7wMIWTU+g6ylLYQZ1TG248FBZOC/Sf69SGCzVW79mNt51/7IU7xNgyD
ct4psuf+x0oO4+C//U1NRP2abDq2runEN/98kZMUrhD8mdk7Na3Ys7huua2T5iZE/44wKvX7owfZ
4SjOMiDRW7OsbthrUKkjJk/NSy2fMyXvsYRwsiDZ5I7j72qEZkcrHE3KTtFmso4CtBUEyTcr6fcR
Fd+8X+ElWG2k/rCGIYSTY9yoxASPBPFTIlz2QF6JF1IxyrZNfeSQ3lGbPXOsEdmFCwWiVaPgQyWz
uUgHH0jJtNC6Hkw/gCg2Ha59bZrjGIKQy8IWeOnwdq9PaBm2qVtuErXXnilMywAX6QaEYUl7xnDk
4KpOfmriocOw0UUqmUZPuQWab4wO/CgRKfG/DvZYop6crDIytB2oRBkonZYMkerJ68uWjsTTY5xT
N3zdBIp947UpNn1iT/g5V3SJGaaUoz5v6+1FhCyUyNNhnHh+CXXDyQRj0DQPwf11yqVt+XxFIY5v
jbDTbxHXLpo0KY7a1BJdNW+dvVz3R9HiGfOrvwWYuhpCuaOO/68+MYUczpvSDNW6I8ZbvoeaPFWG
9+ZWg0s+i/PBe020lDI1Mxj22ZCkz0oZXvpxmETt7och0inPf9UmPExiKs6tDo7yXtHrszn1Q20h
W4nB2zpFvUMSafDHbuYWvTLs274zH1INbWmdrUTACtaqaIj4ke7b/jQiGvE0DV3/dZoXrIoQOsy/
r4014cH852OSZ6OFFgVxvGzA6v7zloIuluLcNmrvic/9YumyDU+QgwQcc1UMcT279ul+jbOFSiD8
MieNY/nAnWd8XiXmfmmK+YYMhBTtbruyihpc1zjswtYhMDodBgMAnc5K5NplTvVUQ6GmG1FgJgao
ao9WplzZc9GndchljQIBhexgA5L3VbJV+sJ5LEz4g6aWk9Gdmjl6wk1U29BBpyYlteQD8bmZiWZj
G4jrZf0oWhG+XDgzXS4UPYnZbtwwtO48J/geygmMBpOgcwPHZyZSYMO0/vzSJ1x+oj/nXfskg8z1
Jdf25boG3BOYfzXCFMl7baIkeqpafIsV1eeVMnju0RxlLFeMSH6Fv7GVlcb88efUyOLto09TjaIF
xNT33doufVA+WevfoNBEXigTzqX+aO4HsX9jGgUFO2JUtKlqv2Gtr2+lUgV5J/qc1vBvSimqMYKj
Ivm366jJpcZ3cqzFHglS7Vi/AdeUn0KTZZoOYW0ummXe6Wsr8tOlaFYT4UezO3d9mRxTCajGbbkX
TdxwXizDb25Nr1Se/Kia25rx0bgNyURDMx4GDLaOuam8iLeY6CI3hzw0CW6tzIF0HOknfcjIc4r1
uJKM4HwUIoLXhfp1VS5G1YLo35flukSN/7ZXgGAD0uDpA9I53BWBvvV7OZlN0AeykciEpoOX5Jh/
T2djFoHGyR3qCv/qEmdimpghmuIg1yhDXFep1mTdg1noNTYOyxaa7CwIXsyM+r4AZ4xj1Hnu0wSt
tlpo/1B/97g8pHPRxItWX1imnGxFM6vTfZsq7iksw1e3Mr9FymAtPBPvD2BnybnGrL6ccL+iP5j6
VV3+x34LHM0umNQioripN51oKZoiTyqyoZeqp8+06bUP3+1NPspbaoCx7ZJx+uTlB+B2al4PyLd+
NV3ZSGYGcJypaljjLY684zK7nKyIxmDr5oV2DEE6LfH7TFHDazYE4BQ+UNcVr+wbKcuFMrVviS+f
c5BBSh+gEIskfR2qcb2qRhkYq6pDX7ObB1v3ncvl4zTty+UJpD3Rz1IJ1ncQHoLCBg86lTqIg5bl
4SxMLG0nmqwElNtqVPg7MGNIrXpuAHVf2Y0X3VoNSCbXwlRgWib4JBsXfSCVS8GGEH14MZHBsM7o
6P+YlhovKGl1ACq55FDDfBoJ7kGZdVJpEakga4wJECs7hTsNUt5JKURr3v77G0IxpvjY728IlYAV
JVKmDPzfNNhV/vmGsBJomG2KoWju6kBmWH/tZQG/1XBbAGcozgUXsbVydLu+qUMhnIYuE8TQ5VAa
+TrsAszXKr9Yt0kaX9IJyOmKtc13cym2XG4GdjTDVncpNmRIc36Nhm2SYcPbr0T9gqhnEGdN1ZxL
q6Eyfap4EP3XUojur0HRL2oirtMcuTuHY3XK1HQ2Igs9R2G/tNpkfFEpdt76QSIR4SiHFyzz8GMh
xnsTOd1lGuD+FlN2qM5iwcPqQl65hhJc8mOiTxzESuhLtP06+cty6kvz+sm8p4JLhP36oWrfQgMJ
7VsHVyqRl0yC7l6Rou5ZL41iqUMLPQDSdQ6SN/hLSQqTl0orKaolTdOIAHHq1d7J5V06U/K6uNUN
1r6dKmMoxv+0VhlIXoaSrM/UFNNUSpkOVI9OCuKhIKzdJyB4SMaK77I3JOc27+Xd5cuMqqDfaBR/
X1AoYl49TYZWf266TN6JLnG4zhWfeblpJCO7fF6YAXusRr+cs0mNTkSiqQUHsL7MHSM8iYOaBG9j
og970XI7xb5zoxfRENf4lqtutRqNyLXvy+f0aST/xxLLmKoGv9xAmgoL2aHISJuC0F92LVEfVYnr
Z/lb7avJjii0fxQimR7hxzxi87GAFI+jjej8p2ExUOfGa1Xp4ICmjWbt3Dam155EIyrLCtNY2wdk
xxhm1cpRdvvTZZMbRfJHkVneoS1tYwPpMcBHoAfbHDqNt9DgdCy6cjA3Rdg8B2x9YFb4FPCMIyRo
nTpYouXas53qIS5s9JlTHCAcJPJEbrEWrXHQ8ct2R2qbujbnCYhABhGX6+j3tj/i9MAPlahEHuQI
qZ3YLbtZ49+TyAZX7GGZMM0o9Zg0XBpnW9EsIKntuinQI5qUG4McjoIOTzychHO9X9Sslm7MfBjA
d9SEzxUfq0avQUbk201qLsRQJclvqIb1zeDg4Ox5nr/JBsiZYA+Uk29V7WIkuHPyogHU7nQWTn2Z
a6tHCsFZtlsRDoSqjgOmGvt3xiRiF0r2qiBLKPrZ9N2JFobicOJCxAxmZN2NUvsqHh1V5o2rNgdx
qZQdihdwLrgzufd13FdHUbJWq2m09Z0SH5DpkS4OUuLeI0qtjqJ1nSFK3sRVn58hZgQeEjuNO352
fS6Kh52qVP6xdn986RZNC8HnkVCVaFwfmeL5KMZg8V4fluKs0I9tZZfmzfSyyu0Q61Ayrjv2jRTD
hEZ3lJWMYhk77on3+QG/VCN8anzktEldZN+KpL5z8Bv+adbvbTpgIiIp+TKjgvBHVStvqemkr16E
j2tKvHuXq2yo1ckXVHD0hWlbYFRg75To3o5SDc8FC5KxGEjtB9NnDdiChGMD3oOnSlukwdfQXJ/G
iNRAo3n+ve35+vfPk9gLLz04PVyHasW6lXxssU05to+SX+H+icPbCG5TQmY+dToKFZyLonZzEGhW
cB+EGJPlch+APavleF7pBvpROXJWYnHA06e8D4dbsA3rgmq1w/X5Z/HbQFHHM+Hy6GuhVGF5u7QU
yiy7AK9Q5r8ort68N4GZzFqFWL+BBn5nyTn23yUpBCsBzj/NyJAmL+qyjI5J01g3potDbVRYKpa9
GS9dxCf7fDJSEG4Konk9lIW8xqHd3167GjPq1vBkg/FJKatmTXpnSfANBBnZyLueLOudLSEIUfrR
WrcWRoWzDBPOlV+Y8lwM69PEoPdRyckeCc7JMw6/yJnWQqoNYwy/lSRND3FUK6tGKfny6Lo+rwzX
ei4s43sPbegjjxBJOpTxzUYP0FFR9u8RhsDoWyoXPrJO/VeblQ+ZBEVcVU0kd3bxkGGauZSbKFqJ
QS2o0RhJzkoMii5PQZhfE5DciqYkx8i2PIMNfhfVGPt2MPNCLT6ORY7znkE9LmaEcrIMEhKIPgbP
e1k3yRiKU9EpDtE0fDmDpIH3VUqq8TpHNHncmmtAddIOMRT2Rb1eYlkehC/95EjiFglc7OmsUANp
Lkf5AGyKZhdl/cYtPWnG7sWaR27AYwVp/Yuqkjjprecc94+91+fVPCXEUySA6p/GFLFFYyAMEwdP
Ojdu4d5JBJ1PtZH2e4RKb9dxrdTtJTBBdSH6VLn6hmt4yELB6oZ+HQ8QuTov/1YbcHodU80OQSdb
N4qCsx7flOT7P8zI4TSsQLS8aGzP0Kf5QEFk9SxaoYFI87M1jbHSIOU8zcygRVxb09hgmtFHQhB3
H2dNeNdQM3e534qYoH9PJPS3YuS0wnNIp2DPzZOboYZvZEx+HxjBPbpS1Z5kJd3GcSY96anRHwoN
L9pumhXmnYV5pp8vxSgWObDyqpzq4pxCEFHTrGZxfKcAihd3tzi0HVLy0g1//QShpyUoJeFGV5Gt
HfpRPTWJNWKZPkB/aU0yfYJ7Ig6ky25gEBgoQKtbQxRVlBX5YD+oCd5P5RWXTtRt2bpVyaS5Xsgr
zESEGahRepdrbUoVrNTdhj7u2fRcu69TfcVILgNxovTTVNmSnHWbo43YoElSl8TIK+wHzfijorhM
ydwPK7EDMgR1fTZih5J9pRkn6RAe9+C3kM1Dy1lcCk3iYOeYY3uWPavctZ79W7/ea+ExG7P3xEu0
Ey+fuRxrzqOItMC/nTtBB9dbhGlc60VpXbyLppZKEHTeNkW2E83WQ0FN0jhei2agYZUbBpa6EJ+G
p96wg/KMLsx2cb5VspCQpkOq0C2Ng6yTWSktxZx1bu2/c+/dt0rknXWNF1iuQnKWg6w44liJ7qgG
nF5KwQ8r1qCBRXHzABwRZzN/GDZUyLTgku0GtRdTQsw+qVGT3+IOk6ax9SleU5P2P2Lg+j8sJi3Z
snDV0fk2acqX3ZhGXaenoKl+C4JohtKpuRM8QxgY0S6vwNxSUVOfRF9uVfCNC8iJoikGICV9vaqX
lM2QObX0AARhlo5zGxVbNNOb6wmp9eRekz11STSKjLCl1dVeHNwEIESG7dk4IVNSHA+AJFh43MjT
QUwRTQBWXCdOrxf/do34HBwgX/9j9ypy+9lvaSDV4j2E+oc6aCpT//b7qkq58rtE617VNk2gDCto
6qb1hDIdxBlcLV7rgVyfysAKt6JPeMADNmKAPEC1hoEezkQnqEr7mKCtPEStNUGUPDajpnL75axV
EdqJvv7z7P9/XofPR42wFS42ecqL0T2+n3uxLRZNTw+jvUhMimYE/fS3phi9TvY/r60zYIBfJl+b
XlVCNEXROJchxBxsrNlu7SHaJFMiXxyI12vzxNG0NQFYH8S6k96aaNR1VS7ey2iQZtQo1+CsW3WT
4/K88W09Yl+AnWXYt+aPyJ3BbSh/mFEjAT7rw12u8Eg28wrz7j5OX7yBR77kQ1gXzbS3HiVc8O5T
lWQclWM3mqMlL0GcVRtfgk10aYbjODOB5B3BPQ5PWvoRwhN46eI03Wu6PX2z+WiUBsEis+VqJ0Zx
fECymZYUjMr4zU4/gfgwOQlwDZx+gktTdx4z7AXuGyctThWMm8TzjaVhhMEWyryyKHsLVTV2DndB
ONXIYu3zzs3xGtiZ9qDJobY1A8VfVUZYvtnWu1Rb/vuXC91Gef73779qTtn+37//hKhM1aLyyVBl
FRDvl+fFqPHUlBwzeTJ71iJPumLrq8oPzWHlxYumbVzcqDR377fFve95mA1PLdFPZs3CYeqzjZqG
yDtlYJuu05PtYOLjkPp6lswtFZNhyx2rrdYa/akozPwOL4Q5FnfDSXSlGQLiVsK7VjTFgK46D2bZ
UPY5XWQhzjlU/ngWLXHoXQXHIuCuq5aSX1jY6JassYKi3rjjsg8p42ORiSOYXMcHfC/05x6tKAGU
4UwlnbctsN3F+qc16qkaZpyrOi5H4ia+3PLiVg7qbK2D6PAaWZ0ZvJbgNo4Aqkh6XQ4g0tSZHhvx
bwP+NEVcYU1XiMlpbr4rmmuin5noV8JAVXaiYl97WKmKs1KMiDaJXtue27b1vc8dCr6niVIv39Sy
CQMXDss1DiCa174AzSpFTAfRkwlW72dEARBSsa+I0818G4CZwE55ofum8+y/Fa2mBvOS2edEdZN7
ecL+ssV4Uhu/30N1CHB4bqQnRErB2iTUWnVUTp4Q4KQnntXhfcUfxI9k40ECFPJQ+HCGnTzEWmjq
g129zhDPrt0wb/fC/BnXwxaDa9WGazKZQYu2OLvOsafZosm278YnyKy2Sr+5bOJ8ghc7383PooxC
FE6IMzzXilmfOVSaDwBocebE2fFznpGhAKukcGR5AOxYCQAAmdhq/WIfT30ypga3qZ7fT9Wmu6E0
oBLUbeQeS9iLF0Ty57SwwJT0oo6TR1fHRb30gX9zSPsyurGHO9EgGkjYmcjyU9aoI1bR4AJnYsQK
puSTrhC2na5y+DLt7To88sQJTzDYZ3HWxXeilZtRQv4imJ5G4UkckpgU14i+iuXFX316jv9Wk9tz
IBj+ETuJH5XbQgM2c1u08iDUzqE0/tYi53ZpVYmqniNk3deZLaKoBaFXkPm5Oe4MTON34qzu+vFy
JvrQYcIp7mIK9Ju42FmGne+0THFJt1lNGs8u54qOTjEJ43RmkfPe2thRbHsMqQ6q7aLHkwY8Mbpk
XEqkOk9ZkgcLPfXrc2qAe3c78hZ9G3yE7Ce/G6nC17kHVh0GeKm0AZuOqixBVHoJvldxg1muZL+b
fvXTNWv7JXUyZ6bnSnKG88fa2EaM9O8P1L8pd22Niio2jzxUeZgy/KW8KjJdP+2Kyjr7tQvyYXox
d3lTzOMujHcifI3pTTEXCCXx6hWjSVD9GpUVSBpi9HqtGFWNftuoGSyHf7j+eoGvUmFslKU67NMC
jmxa+ymmoX/IBzDECDo2wy38GhHEskOnO+hqMGGmmu6cl2459xwQZDqbdtDSC0lSb3U9gK1vByNY
c7gEokmkEPMeTxt4SDJqehZl3kVdHEcwOs+GkcG7KGD5GFC4vNo3N2h/irXRqua5GY2T2AgO0H9n
NgXPD2FnGJvKkwGX1qF1llrthMVHvfEMX99ofbGTqyx9NSTKxgOWuUcdeMved1QDCJLZPiWV+SSi
3J9Tkwq/AzHVal10u9NU2+mfsy6XJmMx66jb6JAXSox2KsyafY0tJeGbwbOPKinYo1YDy1KT8WRy
U77LWvFh+b35quVJA0HBHZ9RrSGJhLt97i1EGImjNg8xXKFF0RCkkAFpL+3C12/TVGpX1IX6N26Z
y1jT6PXB7HRro0pAKxwgTDtNyvqt1XXy3i4wWhhMxIBOkAHy63PrJgdRtTTtYbxTqQolBdg1pzTM
4kUY2PVjVars5dW0e+LBpc2apFde4A7FVE100hvWgC/8n5TfWQAcrbGwPgxsePUm83ceSZsNtGhY
1TpWogPs3/s0L977UFNeFU+XAbooxS6qEEIqkGhEf9LX1rqktm3Ve5b86nvGxgeH/tg1tz0393Z0
hnCTI5VGKVUFc5Ja0Xe9aGZ+ETUfQ2F7s8Zs8nPgTtZvhqTt6yL1jrY3QSLlwnuOOvOpc8bmY/L4
axpDX4GMUTcDe5p5pkXNKclcbaU1cru3qN3mgejlq6b08wcwSzwufS15h6exUvKy3kdZEM+tKLf3
JP6ty0E0TbJxrEEAmYsBxVK6ciZOZSy5pqcI11xOnelUq8d0HwW/fYyYbAd1N7fkLIZL41SLvpPL
G1fGla4xYd4Jt3sKHrFYxcroQ/Nfu9Efv6e8mOegkuV7tQBpJYW6vdElT73DgoZbr7CK98or5+Ka
1LZ/NqqcnfNEj1YNXz28LVFm46JlUbDuw3NxS5nXYpjseBo+BGL1MR20aZUi+stmfKDy81fXtZ+s
5INoda6KtAX69eUz/p994kPEv9C38UuiUSZgBraxQCzkPYLswlQ9se9UnN4eRZdp1LjXKsOtPHXZ
TpkgoAzktRgMDTuhnIxkgGg66kA8zlzrljwRefp2ibzuRovH+taspfqhxiPJiyPCWEobbwrF0Jbt
FNVCOo3NjupUt4WmNQ9q4/02rRmotEycZy2yhk1OmC5xOmrW1cIuDwL2Jw6iCZSHv59hpHA3Te3O
VTLvLgx2SHOJV4ouqTPeNNmpf/WNJjc6ZQDFUoyyysj3//4+Ic7w5wLdRjBiU+VJapWbU1HkLwU4
hQbzDB6veib/STJmxbM233WjvTaJu90X04t8dJw1ss1frWns2prGxMx6eq33f8z8+3ViZjV95ue/
8HldEEnluitBBbmtSzrFbTrSK85BrlpqJm1zuBE94jBQLLUGmwOK4M+ByozZBYhAsW0n8sIp050f
GRSyT2k6bvDsxgDkLFrioFeBseZBUc4Vw+8iKhDtZt46NvYjqTIfqVtCA9g4txb2B7tAC+9hATog
bOgSZ1JAuqbxRuliISkGiG6VqzTxsD9yqqWejOqdN61Qh6TIF2YkgVxCof/gK6G8Z/0AYzFR3wHw
xI+BYn+MteqfS6XtVkPqKjvFjfDygJVLxbBXbfOsc5ZEo1AW1cbJypP8IcrTdZRAGDbTLjwYDbFB
0cS/T+WpZdSrsk/z52FUAyg1OzPLmxsAw8mCmBSUmzEzuc07I7vBOWdUKkpGsRvZspSol22CCHY9
jOM3RILAdSMs2ohM2+cmV08aydbvSUsKpc9QBFAaZG5ijUz6P8wgupktaldR1wh5FFCuNUkNNUmO
7IHxZsvl5Il32Q90Au6Hqr42dVPdxSiLwaNZpcfWKTeI3sTGXRdnyg7jdWtJzb3xIufSyu+N5Lsi
xb9m8NPLu0k6uMREqDriPF3Nfdxx2N2DxSOk3szjkr2ymlPkQs1pIIEKv5TIuX7jHYKhP/SyV3iE
CIIZlnLoQavQgNzRqT89Rb8hzBy9l+iCZy2lsM92XqRzFqXRI86aysLlf+YuDpx6lVI6fjT8ZNj0
NaUsOM/7e7c3ssmh0z4SboxXYQkSgL8YUAaNhPLgJWa1Yg0+HrViQAmkZtrWk6XhJep5B+S9Q8zc
LY89ahvg8fTrbjUuNJhUW/Hg6ov+t2lyVECgn55g0pDyabXxa1oUIfGOnJ+82qNnnV8hEIXy1QN3
sIxN2z/UYVHeYM3oon1o1HcF8ognm98DWc7mY41vs+k56q6qS/iUplo8R1mCZW1kfk/i+COVOpxz
iiL/r6Wv8UVZwKPKUTRdVQinyYaO3O3PSpC6j7BJbbLhTLWOcyr1J1trePCCy9gZrYNiII6K1yQI
85kp1c1t2xXafa8qoDXox9Zs2Q4dZjOlPdfyPtqKjYhoBhX432tTjJpZvS+C/N4ZbVCOSgCVv+zz
U1wCg4eyrb5qyXgfiLpcx97i+1T8rMz8mzbE9rOE/HCedEqyJfnzs64reS/JFcmbJh/efCs9VRCD
Hsqp36cYHzKwNry1YHTd7BYzsl87/ywaMQYGGT4X+30RFyDB1R8DNYewB1m1XhuZjMuJoYXgd1tW
lgjHyVXaafkrmG51IP5rtz1YYeqxQJrobaINUb07eL3RkJXow68DYooJ4I7V9jSxdsp+CU3/XOvm
nagkFLWHqNzjw9QlIRq493PYidlod7iuqkBWrRqmoDxthmR5cu8O+h91gKpSxc/PsotT6NrSC0AB
sM9hqdyNiNV5/ivE4j4vD1xqxsTl/OYul+MRof8sg/Y0aoN322BptbGCPr2tkBXMMs9MX8oyqFe2
hY22VFbpi2+Zr42rd3cBXtgPOOXuRffgpPYGeAKIn+midGD3p6ule9B9uX4Oso2uucmLk+UmVFPK
PkSzl4YH1Ga34QQESkv3xgqN4tHr6njfKRrmaFO/l3q3FNUVj1o9LFJnVGZynK/0umYJzkr+IIDI
18O1T7bqbomxrzYTo9cB0aRStFui0LMWaVfBbVST+N4pUmfJcgMrPido10GYFAevGPAoRsyyS6hc
2GvcoBstbBoYIYmykr0WLUU4JsshCfsTxEZ3DtS8Okd15s56RWleZJyaZ0k4aN8ACpIDzrMPnGzw
i3RxQxoN7EGoRZ1pAyYRkRdgWpaRhHGt+nvjBQ8aVnbhz5Ziiq3ImPUVeQG3ie7lKZuW2cHO5fl2
L8bI6FzGtEkU/zkmsnB/v86JSn/RdrDkvUk94OiBSVGp429EBSbaWG2X5T5SxEm/CxoUu7MO1yl3
xjeyeXBkb8sy3vuJUG3ru1nwSiwEXwmpj25iJ9Z2MmibVRKq1oNdksXGxrD5CM05d7/1o1QKeTaq
qXSyFcxDahYDu94Dl+QVrDcxsx1eswJnWCeuj5UcaWuLSN6MwKf3k5JTbKi1n1Jev2Ykl5+tJsoX
hd2Mt5qVD5tRU/Ot5uLOEUmxv4eUEqxiv4L0WCrBUa6LeEnRV/SsdfETHIDmgyqXVRPp/jfotgo7
w8G/QxjBk6ZI/Y1Xttq95UeYFQ+q8W51byyZQQcLy5FAyBTMPgd/Sn6ym/QKYoD43a8zXRl6+Ab4
zsrwJe/A1r+WudO/tPYwrKxUJ9Y4FWLVir7ADth5HOKuOKBrAllf68FLk4WUq/H12IimM5bHppr8
cty6vsdw70GdZkFYjzdJPQClmZoE74h8Sv731OiaG/IJ/CpyxEjXIqkxGDBrSQJi+Z/FVkPTLiSQ
U7eiy0otnDFif02uQNvHOIVgO2g5kBsrngxyLC2wbGoe8fk0Z3LZdm+1l9+D5COyk0vLKIoyPC7D
fD8A3X+vR+ydJC/Qz/J4c1kYSNF3HtRPMHe157xWxk2TpP5SNB2nBWYtcaddRvnfwkTGvPn3dbr5
t3efqWkEiHFusBRH/pvCW+lGJNJmIT12TqpQ26Rp86EYW/xjk2hXdaW7QhycPboZyxJdTawfOXWB
Xs1NfJ07oOLdDtENywKmB3n6mBd4fueZZl6nJzJEKvHROKOFu8vc6aONSU2CA4Y6vwi107GhpD6O
9zUR34+yVnZ9k0VvddXqc0yF0js9KtVNxr5j42VKeOehkZ6b+FG9JeiwPRbl4qK2syKioNRpjNRN
qNOTIDeS4NHy4KNO+Xgf4NVj1JH8nZ4gYuyzNUTj17HpOqpcrP/AylAy93WjhOJEg0Qhmxr/UYH+
5+qD8A1Q7ZxEkEZqdxE1Q5Q/x4Y7o8QsWlMoVu1tuUOJLE7LhnRkPR0uI6k+OHPR2cUVmchxsOde
YlBJao5HUeciymHE2ZeamC/NroPSWeBvr28QS8EGagBp9uTTHixFZdFpt81ekQrrUEdmu6zAPpxB
lXizaRf0keQHkBrGD3FRIgVcZIXNCjesXxdVkcdt6dva2YpzlvrxLa4Y/o+m65a2WnGXFF42NweK
YVD3fbNqc3xxlLqao2UxTjIGCcssCkwcw3SY1HkkbyM58o9YHWQr/DGknePrT75LlCymyOZAiM7Z
Ux8ariTIuI8pmjjeld3w4VLeDCX3o6Qej3qPNjx38MSXgVP+uohAOI6J00VsW4vPiwZRKVCC6ipj
NbhcFE7/0rRtuvxLrip1j7ILbrqlAGiNlViyTCnsDJ7G2vuGJgxLAy0Kd2MeOix2iTLioZ4vq773
NvoUgyw0OZsZxeBcYpDgpXB6CcZzHhuLTqZ+E4MV8yVvf1ZTnXvd1P2qJJ6ysY3QmroLLczuPD16
SSYLtgJHpW1Vqc9gDN0b0SUOoungz0bgPTx86dcr/C3x0imX6XCKGg1fs8kqlwwI0vnp7HoQfZHX
5psoPfCEslv2bfJDGk0Fx7FrHJQpgmzh3DRT7dQ8qK2pnsUoHqUGeqwHr+yrrZpE2nM0YpyNBeGD
3Fv+fel32L8hAsv0ytkoSWQupBFus9TAA8ryMt10xN8X4q5V7CHdOIPdXJpiNDHzrasMayOvfxrT
1qynUH9FGMeki6YUKseC+s+Tm/3QMKg5VM5gHcUC11dWeKQVx8uaV7VNjF/1Vm0XBKdZzkTQ3To5
BI1a+VRXsyRjl+ktUKv7hzz0kwdjDH/vH9n19amRPEzzjSZxXnX1EA9U+Cc1Gtuo8Ze6+ImCJN+y
9LcXHW7qGxPgMIak/jhL6to+1pGfnSWMA8Q+c0gbDG+JD8+7SG0eht7P17mthSuRKHSjBB/lSMf8
g1/Zcxre5bIyPFF99ngpgqHWS1uMmoQDX1hau8RtpCMIfbaXYV28GHV0502xzjbMd2aSGq9d1GPj
xrrstnADd+tIVbUOgHyf4jSG+E6tyo9aXelR9TNF6/CaZieCwRkiwr9OJKzZ/uz5fSilegHb0d/m
pEVtvcqI+0TKgdqXKUdkEW6dvk5pRcpIxaR2JUZbZJJFNrzb1iwd2Ku7/DnnSAnqmziwokOD3yHs
tcp6bZJyWcH2/p5kjTyDvD3exyySKAQ07VUcdM45qdtHMaNMAjasQXyusYxfN3YabJW4KU7NFHwT
Myy4Azk+ssecZ9qinngj5XToMMkANglp2FZ8KN2RGdJpmdocBnN4TvrgRlPj4k68fDJaXJDfia/x
NHZt1Zr3W+vzOtfli/jvb39Htv7+/p/Kbcj8KCTq/s7p0Qypkjy5Hx5HZ1dKStdsg4SaJMfR20Wb
heZeCCPEmfd/tJ3XcuNIloafCBHw5pagpyiRkqpU1TeIsvDe4+n3Q1ItqDXTsz2xsTcIZObJBIsl
AshzftN6bICwf8Ugq/YksGSdt20zJGkgp8DDJzdxKvXBpnouP8dWjH8Jt6rdqDfR1vQyssIztFiA
jKPZcqlBCTwrIayFCO6cTO6sny3d+ZzZsfogWrKPt1MWPcchWRvFzLwj92005jPL+Arj+qcFUO5a
OLV0H094AqUwzO5HB4u8NB6uQdPVkP/anwZKtV8rEmhgF7rxJcLkxw2rBKVzv7/PI1jooY2xXeVY
3j5S+vpQsTtN2UNuxrbsngZVnu4SPOqVSe2ecBjEEb7p/K0569sXPOt+OmaNDTBoo1iJpH3pNd/H
Ch24VE8Lvg+smHrFqb4p/NoztbBedEw6d9CBs51ZFu01MAvsBUb1a5Jqa1FXkjEWcsc+Dy5WVF57
KYiQ5w/Nk5fhhycOPD5BKOYlcmszT2jmVXW/e5XnLRWasHS+BLmH0KYmY4BtjQ32KyaP0jYcN5ox
lNsq9vSHiruT23ulvbV7EAUrWNsoCrWx9Wh78oMGDO6bAmBmlRd5tvIsLIN4udjmsv0SGFn33bZD
TIb7qt5EUxvtTDTsXe4A/YtjmuGq0oPuhw8dvvLLPli12nOX6c5vo5OubIr3DdX59WjBWBhj1W0a
pVn1KR72uLY5p3yoh71pS/jK4eSGbPgJV7FuJYOufpkyjJw7cHHb3GvZgWfNg1qA36sBHX5v4/5i
U2z9RcmJnI3luL4X2EhyN80xARYj2H4E/EkLxHCug7aQ3A1+EF3FoSxl5STFQPjmrliSKjdMbWNT
GLly7q0R/kFffBns4lKaWfEMKvdZqZzkAREl+VMuKZ9zX7Hu1aioz6NRXSACAOlPo4gt3K9IbrM7
OfQfHXjdB99KQx0idq7fSSSgHbxRzPRrb5I1Llq5wl6UJs4qD3bB9tBUu/6+NZth5UtZ9lWXonBd
yS0uoE57BqZpg39G4UowaALEzmEtaj/jAl+JdOxf+8VgTBKTdM0cItooYf0hWXm27rzxE5WR7KFM
ok+8ndT34xDxS0LE/9j3dYcFIHdqoOEpNgHdT567PYYpHUrw+HoZiR6ELrJoJPR0IOjzoDx6GPoM
lnUspvg7NUYiehQSDk6IZtatHaKIuxphTa68IcPbnczyZ15jcJawHB5rc9PUTMeVHaU9ZOgzb0On
GN2+qSXEjkwtO91OLb1lm8Qbl+32c2/s84CyVRzd+/uiD5xjVo+XcoyMBzttduw+N7qj/cx7vK3l
qPne60Z3mZq0cNXcrrZV+HWqAPpG7HTGNqp/9/pTb1v9pzoOnLvSm+AOlwm0iriFRIIy/QUJP28v
92G6Kvg5X1KpLS7ZfGbpyiXlpn8SXWKwy/EW6HvNd0UTcFOKrVj1PaYknNeW8VzFuKv1NQLzommF
/kTmLf4WSZn5jLZw/5i2OZ4ItHBhB77pd+1mkAcJ/x4OoMlez5JYw4w1ML8tXUvYEuvAKKa0wdXf
ZlpmfQLF+7v0Cvs4lHWEy7jnQAkdcLTXcRzow7DG51OL7yklYj5faOXDZFfWxkmR9uh7/+LwZN7n
aZ6e0CNujgE//30b5vadhlLqVh3l6WHAS2rjAf54bKcY6Wm9l5+LBA8fA9SBPaVXdK2jfafjbR35
TvMwhm1I3iupvqpedpZLfulxArZAyeo/oqrVXJB66UWj7LoHSCXvu6KN3TJXoduRRT0oJqv1hjQ/
MvBLsC1N+WaysVDlyvxlF+mTwjuEW5MVvPSYpiAuUvzWIZUF3AuxoeET9kGcX4wsxG1qbO5tfkq7
WLX73WCAlZEtm9yCGagvslF/V800+p2ZZ1CaCCzwY77gyGh9xb67cEthIG6yPyqTJr+zh+rkRNQE
cZuuLzCMWjerqQSUGLQEeZX8kgO2WU7GO4mJ194WemF+mibNOKvgSNaB0ytf9H48kwOxKVQ6Crfs
bS2b5bcwMPAtsOXySJrSwjq0/wW3ghslVXt2xLV5Tes2Ommhj8pc2o33qTNvXwzje6QUPrSMZtwr
QdPuTJ9XJAS6ru2Y+T8cYHIrJUvHxzHVexDmlbytsq59IT1BgYSIcH5xtss8vap9jRfkUO9ly08O
1uSYB2WK8jv+L+Md1mzmg6OXzjrsZ7WiIXL2oxqOd1kBHH8IHe/Z0PX6YlXDMYaZ2mv9Sisp9/pD
k2BWXKo7KsjNRoC7fL5L/LDD8iCgXy3C5iBF7AZNI6BfdWuvWjRNsS7CBVb2clKmjXEysFN2Nb3r
D22r+JvJVrKvEDF+UXUZLqUDtSPXgp/hfM81sK0rOqnAGp487OjIJobK3YgpeJw9+mrvkK9s6x+m
UyHm2Sq/JEoWpRxan0pZnzYYAX21xwoPyUxzLul8gGDfr9SIP1TPnB2gSARhUlFZxSbwKuciAh3H
1Hd2hC/d0oewF/wWgxvLvIoIS/ATuti3tW+LJaay80E1dP30Mko+Rmp5kZ0lnwQgnEHenzstuXMi
5w8r1pxzqLG/DuqnScMRXsUEc6odWO6Vd7QcWzkXEFTcCX1toCeI4jtJrR6yLhkfivkQ7rMxzbZs
jsN9wU5hrZut+oLc6TetGobf1OcmkMq8qLDbrnAVXtWNk296ct/cLhN/OuIx4ga6ZFwH7iPYaUnR
OilN5ZMZ+RbuvFKG1GbG71VJvgCESdaTXfPCJRfj3eSBHkk1w9pGpjagBxTnW1serbu8bNsOJaX2
ycitdC/6loNS23+G1LZKXs0C/sXbCIqEdf1i1329yiw9/Nwh6r7uUkO7xE7AFhUsBHjuXaRNUAQg
JIDvQc6zV8t+NYXNua80toBkqJ5S6kyrUtWHg+hTUs1cdRNOpDC4LpEWWr+oReGC4Daebz/6Gm/J
oSp/kyVpPII8nY66BNMEpyTu7uOcmiilnhfB+ItUh8nXXg4ArAMHmoHLNgnw4AgqvUPuTzPdeLCr
jQmG3ghCCpJ+Gt7JGCcfwinj91DI0rq0JpXSnuM9jlb/6Jv+GW60HyAOJJFgidudh3HWlXwalGSp
zOCxNdDGTd6aoNRWn8x8jM4DeQ1SIU31KS5y+96J9Wf+fvDNHGHzQAf/kyFuzWoxCxWsZBe3LjsK
wIJUKwaiEqPbpvghGmYQyJvc6mMcT6rpEiONtdKUZoCZoE2XWx9qHzsVJ/mVaIoBdgtopEhowDCp
6KPYlY2MF2CpBSvhWOVd2yavZ4lWxBtkIw1kvvq6oQ5LzO2UOxF/V4ncbZHMRxbPQHJSkqF2p4rj
ncWBPwPn0MK00tAWORuVyQMgja5NKcX8/Lkt8gZrXZVpQByFb+ZgVIZ1FX2NnR/VuJ72eWSrCEzB
7GoTkyr8gPahnKGpUo73VJ20izyOBiasgX8N+NS70RqTvcTWslT9CTYaPsP86ECwrjtD1nlMg9x0
ChUuTqR/7SD1nYPu56jlFFrbEY87m8RtEcbWsfZq3sXmMyVGPufWKdri0Fj3VHnHbdeGzYa0KSWK
AiZkLyV45QTxH5gJzIooUvOZ+73iNpHnP4FFCTd6VHkPpswfRRh/Y3NFAb6tAO+3Bo+WuSkOWISD
qsX/CzE9MaQOlonD9lrqE/Wi1Y+YZEFslE2kVzy+YCQRUE6WnSo5eKbaw99QpNAtJvIBeow7XTg7
9olDGUAJ5G2r3Sq+/NpXNdhAVYNaHoak0m9xsxsVBT3zLs4NZ1tEM07cUvRjE5JpcdCwfsYarX7s
634lI9D6rFvdxoll6Tq/qHttrbxoIFbvSBB4t6ZRpKkbjX20TdUCd8mswwGjQP5/hwRTQi02/2F7
UY5zQN8f+a2F7Jj14WqgpIHDMEavhuPZp7iSPgdRHj/2MCT1tqqf/XGs8MSxIT3heVz4UvXsaL3h
dmhUc4eliQuLt1M6UjNe490bOaAqqFvefRaZP5Vpil78NKoOIXaO69Lx4xcTtsxGx6BqL0ZhRCDd
GOgF6BVGsZlAqziWnmRblx95fgBjoXuwOniLQY6DGBvNkyXhJFl0ONUaWp2sURExYUzFNYJNoMfg
gZufUlIJ+FfY8pq8PqNY7O6KnMe7FFsGKZYA+UZgohsxV3U6f1coBd7TYm4L6IynPXm+OZg3vHqb
TyDjxWjckfvTx6m8NYFp8cAaB3krgrM+ob454FgqgmU/zjYVtqa729xh8NYWBe2dCNa6Rl1Xge3d
RhOzbtG3SEu8tfjMcthTeOsoCYl/QjwFkkuFNd5hxrM3LKd76JC+36bhVNzZ8Qn0Sfgs1W6nyP2z
pFjdc1oNn2FROedcz4Z92UHexBW9f2gbJOjCzoE7JIXmra9RvpUTemq3rg6xgnscMVaeXKBzG7Fj
BlgeHO3Z91eskVVhguZJFu7sbHBTK+t5xQutNfDp5OT7EL9hvf3ISE59K2ZDRlAexkPqGdE+HOxj
00zpBT/iT60c+y/wkdUjvhaoMTuD/1LFTbMl1z5uxSjggdqlRugcxWiuV09pnXcXP7S1z+23ukz9
vRrk8rrojQrFELNa1/BWd7jR8dyyfWSQ8ErrjE1kWH+eJvOprqQY8r0LeHeqp0qxjUfSB77x6EHC
/Gzyz6MgC4x3cPzPGn9tVy/Jj6IlGb3+EPnjo2hFU4bSZdb/EK2KfzT07bCk3FoGn6cK7SB7oEYn
Vo2aSdt6IFPWkSlpD6Mnvx506WBJvf+wdPPCXxwTz/8kgpb+RG+VTTBSKf4wkONuvSo92AJLsAgh
H8FeBx2z/u1yXseG0agU5RN8+G2Il/NXezK99dQAah6VTD7LKukusNNrG60X+O9V4IazC4o4lLMp
ijhLNMPm553xDLfQCRF9yttZkqfOZugglHwYEMFitG8l/90oZB/sV8y+JitB7vW2al3bq6SeAO61
kIpJsIxTdkQu7PUQ8apwTOaDOFsGlrhl4EPcPwhZlsccFmSbWH+ZJ5pLzHKlfxDyYall7t9+yr+9
2vIJlpAPy9f+DMz7MPzhSssyy4f5sMwS8t99H3+7zH++kpgmPqXSjeW2DcLH5Z8g+pfm317ib0OW
gQ9fxH+/1PLP+LDU8oX9V1f78An+q7n/+Xv526X+8ydF3qHi7VDLXQRCeLUL55+hOPyH9rshSlHM
yhL7ddat3epxflvl1r5NeDft315BdIql3s/6+0+0XHWJkak7T5tl5P1K/9frs5lh693rEW/nyxVv
q96us1z3fe//9bq3K77/l4irN3AgjLLvtstVl0/1oW9pfvygfztFDLz76MsSYiSZ/8s/9ImBf9D3
D0L++6XA1LfrEYeflR6N9X07BNYGQ9DIFc2gmyUD9KwGucMoGC3DlUvbW0t2nau7pMbUr64c3ijn
YRE4jD6YOMArd5DUq6Oa49m0FsN+t9H1xDmD+YVBJ7q6yUlOpcNbYKEW6k4dNWutU1Ry4f25lBmA
Xs52bTczN+HrJtzc4OIh6SlOjWGKJXfxeFOt14lL12IF52Foi8pxnXzzwlo66J5juFmaxjtqUuSj
5DR/BJW510sMpxFbyh4lsi93htNcxJiIKvnlbh0TH1xo4dmjCFNjrMQCki1HEaJ6Mq9IGa+mrCoC
kiIHw6VHympZ6B9eXbW7i2WoHknUf3NlZ0R5SfW++5lGBm62zp1AYo0rE+2Ps2hjNhlgS+u8Di8D
+luIqUuE5AMhef86TcwVBxHnvK1ilHGwzXXIu0oBo0WrIqoA4lQcyBIiUrq03wXFtn0GfTnu3s0B
efpn+LtexBUT2x00uUemD9l1XN7M+04JrXtxluBd0XVZe/7QzwtRuOb9lL+hDxOGJrjrYh+1hj/X
EBHiULC9RQXK7HZLnzgLMCbfQ4P89aFfLFLU9qkqJvMoBkWXlfTbVB77QwneHswkdUKMnAy+IsvN
zMq59YtB0S/OlgPwOvMkmpMQvROnNsUUr4pe54pptR5661CrGjzP0gEf6KRzw2hSsQo3nPqyKhWS
JJgaSfzVAqEmbWcO28jJm0vvy82lUgrraHX2s+ha+pHfejbSBjveOVQcUuDIW1P3O3ecZ4q+2zXE
SkunuI5t+ePtOmJALqYvaV7VO0HLFWfoQF1f+bofqLuI8DnF6jZ2OxecXcHeRRYWtEOzdtDlDKjh
HuVG0xJ0zcu0PkqlZHLuSXL1l/NG0SrZFeFeU3XDqVFUc+XXHRbjkfbKmI6l1rHJbsCOXg5aUSPW
STZfdL0L+ci8FuM+xt+gmuYlbqGa5PViuiBiI1+wCnG1wDiNnLWuQZSuE9vECBxQBA6R8h9pjjrQ
bKSwRASmoiAa3KeuevgA+olTwOdb0WnNbqHwXw0SIOv8DRuEptEpM30qR3MGkF/KY0gVFeFKZPHE
AUH2FF+5pruJ5hVCT3qOa6iG3eKAWvQbVE9qpOOK+jorFGzDporWAVLvOB9YcQYcJI3WvedU16If
q6voU+a+FlI3djjkaLeiLYY/rDPI0UPdev6hM+v+rpON7s7pqRCvRDtChf5kq/d5mw/Z+jZA8gk8
wGC13wPMbSjcqx36y36xXlZos+h1rQ99wbyep95/6DZlzNYldbi2dvxqFfruufLqIlp5k0sOQXn3
hLk9digBnm4xov1u5u0h03uh7PqAnlwYfujjSlRM0yR86eGF7bLZbE4ckrezUZjKLW0x3PXxbcaH
ftFkB93tQP5/qfvWnlYkPmFNOZCYUz2Uzssh8+rXpu43qxaYyJ0YFP23uR1sHNefqmmzTCOr7q27
olTcm9qtDuEQGlSPGKCuhSEgYKXcSFb9VRvb1D82mdXfZVHGxjSsy0M0JeUh1hJbfuwNcgfyYGeu
iKnmwFhQFUYHZHRL1e2kDveiyw7U3OVltEcepFZk/M5VE73iwZr2POaUB8is6oM4S/EBVaewPS/9
KtZtd6lqoF1EqCMDql0pQ2HsLD42FD86lwNpPf4loL7XoYSI9W041B2kKt+uJqLr+ZJDLlGS4WrL
BwiqrL7rav12tXf9WVKCjsEXr5/Uw5SEJRof2K44bYpQpeSZP1XMa4I27b/bTda7FaT+i/cWG2rW
9CG2t75UXCYp0VP2FUoAbY04WuLUpJMyf6+h19TfhkszJCMJ0uG1L4dYlQ8lBivzjNtksU4fzEm9
MrBX9TxSoWOmrMWK5hDsRcjHKfPaUGtDVN+ZIUZzo1wnqmUN5gOY9Wxj1wgN819n/jQDeCJKXH4L
zAhdD6NOHsoqxvsXM8OtAc/lWcQKuZa/xsrdZFCmAfogqZW0shQeSYIzUON6ABkmpjnDiGUNXTUx
KtgGYtSyATqIUTE3b6lDyo6mO5XrsY6rUydfVbPLAfl6MvAl+KmlKUbL2YlKjKY5HkqVDqCpVlD5
ddqV7iX1A0IlMHjms2Vg6QvmURAcys6MYCuIOHHoUWO+DcDd+DlR4Zv6niLqMkFc4sNK4hIjaico
QrOwCF6uncwfCvRVfS6BNWmWXmzMETheaA7RV3hQmB/JX32+AIqFIVLDfat8LQ0FkFUxPo15Dz9P
ihMq4b7y1cpki+Kn7J39ZJIxQOQPdp4uVs2arDoM5Hv/2areoKKNIUm4WfHyeDB629gpXgczG3zW
Cv2w7i5UQ/8lKKaDX5Ltb+xoes7L3B1mYTT4c/m92uIa5M9RkBZ5dzbxmBGjTqyW/FNYUoyKJWHl
9XdiNNTld0tmY0ahmDXsJv9JSSGhwuDkIOit9lFGcPzQ2oG5xevI/CxN4b14Di8RCcDPQxFaxjao
DUSXddSp+lU1GeVOvCdPUaiddCtzP7wrQ6rkDXySZe1kRK+jr31iJKyrdyPjwONndXtVp+Cz1/L6
KZ7tG7UkQUVHr4+N3Ev9/VuToqh/Focpsw6Qo4uzKeFKyEL5vlbs8FEcHAAeRQwWT7TQtlDPpd6c
tE7HACYd02GXtn3HTZYJE7//RytNGne2X9rlSNFhEtPIx6JprbMIGVWvvzftabdMUM0p3nMHhVUv
JkBlNtwG+fRbzO26U/xQ5HlwW0RD3vEhGCl8ik9hAcPHtt0zViJWHEBNJ2uwTf1Wn5efJLtwB1wR
nqRkLUf4qORt3T+NfqW6YY/xregbQNzegYr66cx6r6KrzHWkglL5bM1dPej0bVyZvEXOzYJN36Nm
fBFjIlyP4JE6KZSdRvb045h6X9EO6U+O7/en0RtAoYtTceD2Lkn4WrwFfIwq30ZEjGh6eeOXK9FG
6izcqMbU3dZcYtI8Gj13mS3WNarx9XPclhDtIrWe5b7ydx9CzFrmieo7nwKjwkmldfSj3Ukh2MFJ
5lQclrYYF5Fi2EIq6zVStM0l8jYkQilIjK7iozMigsQa4my5JN4Ekub+26uJSPaoAaqDIBNltR4e
LAQG19GgxBvR7JyAvk4bHjp7slY9GhTbDwNen/wMqLccPvbnwzEoUuVUZVViYqfCIoP9pI5Ff++r
fgM4KbW2DjvLK6L21cqrpv4gmuIQt/ajrHfRnWiVUaRcW2NYZxgIPeRzy9F9/woxc5lSosJxbltj
7431FLpO26Ay4KTfFOjfoYvGy8RPREXsT0yfLzzoQb+twxScUlm5wHv6a2XJwRNEAHCV3pM4aJHZ
gCAyvGMy99k1QNVpkjB3mZtU69uHzFePpe68TlA7IAwGPnKiCypaurGmDtnYOR7sbXbX5dbvJR5q
IPAuE3OzOaDsytH1u2Dci+bUFC1gNDN0RVOyE+0xKz6ncfJ6NVSRStKXpnXQkiYGdZNrJG3s2aUP
LdGIf1nkr5FYx59v7gtzAxDx0tYPGkQ5tPoJ8OYAESWa4qCFZgSOJvfXHwaWJt4t+jYwTDCCnzXF
xidn1HysUmyKTQM69gbAx3XT19OWKjzS9XYYXOXQXkVjkf7LqJirY8kjYhPN9p/EfMj9H+eLiABx
2lvEcoW364vBZQ1AwWj5AkJ3kPrfGgEaXnGFYeTKhLxztqVmAzPDR0jA6H9UTeQfoxljvRLRrRla
7hhow0UcGlRTz4VXI2vfjJfMhOSRRl66E58JiWksGYzq7tayKaPVkjGsYvF1vI2KT5f+m9GElNi7
ue08t5+/ukyOjT21ah+GUwL1Ji6qI3DB6HEAAPs4BG4SzgX/uSeXI+doDtlvMXQLqrx2k5R2uFnm
+H2erMbOf11HDCBm/P+4znLt4X//PG03ya5moFBWJoZ2l9fqrotU49B4Gu9bSddpd2PJMrx6Jdpd
YmrRcYACjCugdie6ejF6ixHhJaScjdI4cEnmKSJSrC2a0oB7xLr0EXxq4nLciE4xfLuiCB8gIW0g
X1Wr0A7j17t0MYLzWRW6Nu7xxNjgfhfqLkkN/RiWqQF0m3t+4/PIw2KCtiPu72KcXM5ob4qyafav
7zXeEB7I8kn3/ED8B7tN7O2QNxpax3/2yfMA/ncwcyr11p+hvIOR7xyCg/mXTjWKg5gvusQEhT+f
NX8pyKLM88VA36X2namO0jZKB/gcfXEHVqK8mxSjuPt3TTEgQkZUrc1qglr7v8eKlZLQ/2aZKKJV
5lMhaZIrznRAK7ezbO4rEsl4Emf/IA47UAlUMMlMO9l80MYSTRUYr5SFAGbn9zjRJQ5V0PnvbLgT
oAWJpyHblvpnxfIhn1Ff1vUUjPOgawCYoydt7vbSNj6O7KVd0TRKqPdoJEkAmKf8RVVIwpMFQnB0
DuaN/rbGxDvNJbKCJx+y0guHmJ+tznsMDhdmit/bLi+sx9oz8U5dmpBDDp2PoMlOqp3bqI9Y2TUy
deMOifDhMiGTYoxae0IEbbx4Ooc6lFDBLkN1bXUFN68hMuO7yX6dIGaJg60lt6miJeYPRhxtLKA0
68IuE3Kd7bjLlVC7FhCtNm1Bnkw3DCz15j5P0hu3yM36FiIGRhZYocyWHQt1/NX6hnIkNaxdETU9
ylEgn5W2sUM3fxnhil2beWhsG+msmMO+0SwnxOQ5HY+xpP6+ReqQtUCn67krrrl8mMRH6zsCFlOA
YT+J/qRxGrfE4mN3W2r5MGJYfMDISm4fZFkuf1Gc2DpkkeojmMDGTpv3k3YodXug/vC2JLb0q6VT
GSdwt2K/KMLBfBOJaP0tZlliGVj6lmVw+4lWE79TvO6Hz6TQXiBUSs9NPhq7vNWLfZNWybM0oVkG
8PHHXwOGEMOLyictI6SARhmejIaQlxADlANTW5tl+r6pz00RLEZF8NIUox/m5ibw9AaMtdu3hnZO
Y/BAg2d/Ad+qeEdfQS4dEg8qX1UhjaRpIv1Mblc7i+h6aNZxpfWnvPmd5IZ+DJB4OsEk5b+qlPCp
hBmaV4iI0Ysb/XAiJSRGxzlEnIlDVUOSuo18bJthox3N7geWZia86DlOLCfaJJFaqNDlMRp95Nr9
uEuhQXPQJiWQ9kNJwn7iOeJ2RpnZv5NET0+ggQtSn2GanmoQUW5seYorJtV24mzCtg15t8osST9j
1QtrvR9hAM4+93MT1ajxwQk8TGwxxbqNGnJXXSesAc4Q8F7YdeZf2jSaVkoeei9tCxxJ6fLxxStD
Y+U0dfbiWdgO5rnv4KJQSyvJgLPbajCaKBs4RwUv5htPW48i79ZUhNQDajXvmsuo4NX907lJ4oeu
1bMlb2b2p9YCj9GqUOFdwbHO5qx2QvkMFPtIzfDU++VG9A1ALqf1bXiekna5sqnmFXQIXRtHUauN
XUnFHvkUexND2/2qxtHnGorBVe5K9aFPy2Ql+rO009epDIzcmUG90J95NVO+eFPZHPkCapxK0vgr
7LZ6VfuOdw8WcHospOYq+n01LbeJpxskxrhIWDfbVgdO1KCz+RL+oQXR8LOffOwKuK1du6KZ9rif
lHtZT/1HtoNg6M3M/Bn+oTbon4hI5M3GqxkhC/P6Zo3eJMwnPB3XSFgkcKASskbVzOETnVANks04
WskZNJ71kJWS5Eq+wdPs7czPSJWKvvDtbBm9nUVDfm4zxLFC37wGvL0e+FvU7sUBErt+b0Qero04
B64+DIjmGHnXokjtg4hdItB5JxNmgDntEv8Rcb/sSamSaOPJwP7zGuJYJBWFa3RW8qMZInfSx+EP
H3exzVTF7yPquUTyHyOETlQShW4aBuMfui9B+MiQ2tyhbpPyK5Lk4MGbNxx14FhrQ0YT7GYZHojN
iTVvQ8S458NvkELj5KAZ2q6deUCMOonNjyapzqNUVJBC5j3Nu2nz2tSAh1NdnZvZalftSPhqpVM8
jgATD70tqdthKqTPZLBuERqkn1U6IjxkRlCiMurDiibVj5hAf6P0rJxQ1m0e0VEc79E+32sZH9uV
8zHfGqPar0WsOGhy8g0JO+UkWmUbTnAquz167vWFzaXbTRVlSQ8zN2GU29Tk4XKN7MhUN+MnS83W
ggKNPCrbYexU1oLlbKuWsrJNUz5DUHSTQOmkp9Abxw2q+7kJUwZZXHEITFk+SsZ8AGuechfhFGyt
rkIpaL+n3BupFMwjInzmtP/daeZjAllBh4X3Wo7DNZzv14h9GdRwEoNtPcSF7NfkNdl2sfScwN3i
7lfiFThae9H/0fVThGSRNpySMdBXEyocaxEoBpalxJkf17vobakPYbH9IDlKWoc7JFfUaN2kxrpp
zOxiFAkbTT2OdpXaJOtaDdlpygnE+VbGZ1SvvvdF6mzVTp6wIsCfWnhXi77G6SZ3kIb6Kgb+tk+e
58Lwg5q6xIgpSVX3bjsOyloUHheB6FvZ8l0dM8C9aOv1/SdRtbwN37Sj//X8Vt7UNSzpbprTbd6a
2y5vP9nhGvHLlaEOybkfuy7YxBJUTyv7l2Y8s4yzngxd0jU70XoLbeb7mLiZvfWLFUVL9IuIt3jR
r88uSW/x4pIi1PnDLBFgKmbVanHIC8/c1F01rZY+cTbrZ57V3EHGVsQYNrqE8PVf5zV2DylIRPZx
6Z+HPrY2eRm/j1lWbBBe21GN+olfgnksS+P+9n2IJqpX0KL5ApZ/EVW2W5josjOL+/nb1FtTjHzo
I+P7zfOrcqWovbypG+5sQl2gqLWfAOq7Bx9oMRhWZSU0CGq/TO90HZ1QESUmWX6H+sIsZf6vk5o6
Pr+WSpRQwelbz6C7FfGIh5SPVWRcmMNZtH3scbbdSClR9ElzzPtAWNcb7lbWbbYYJiesUFkk/wb2
WkN4KPqlU3k7SNmoXcRhajprbfW1v1n6Kuh1lBBlf5Vmss62GKv2fjYJEwey1eitVuS8s8FDwXE2
DgvMWMOM+g8R8K677ZQtcrapK/qWNcjJgXuqLeu2hhgwM8U5qz6vmvOl2rfrgQJKttOk9x8HeOf4
Qem1OyyLlw4/g0Jv+eNz1D0KSkjCzEauiBpWV03N4Vlb+kOd4UKPOWR1nQNElwgQh8h63yVC54mA
lY3bxL+utSz/17XGvPnihJFytNVgZZnGq8VkpOQ43ite++pr0+SIIqmTox9aOWkeuy51Ll0azDkq
vGR6H39VTyb61iZxRS0+U16jLeg4l5ytzMfo5XpihjyvL/pGfXAuA+uLVlsoL2EavAxxaF2Hnte9
MtaCg2gK6o4zWSdYaPVZcHjSyPGvkXISDREUoEwPl1F/Dmfej+gn2tvFHaipyoAM5rZY562Vml+O
mCFiYCC/XmpZar6URRIX220+jNLkwdWr4PnNa8gwr+56LpM6c2VL9rKtLweALMDpX4K0u6+mZDyJ
LnEoUHXaYXutIuZIGJlHtOQj4mQD8EAsWeWxHPTIwkkY2+292ErE4hEnTsUBDUdv3SiKshLbFNEn
tiXibOlbZnzoEwvoVP1Wsp23mwACKJAhrb9pg91EwyCLWodKTnBmmOXEoLu+CoblY7UxDBWJzA5z
wa0Ef3JbzQXSKS7SLTSDeFvO1dRldPTVH4MCgoaSXujCU7I2H2DyoilGC0qOt9EFJi/g9FRpg9vc
DwO3pebReOIvGW9DsluwiPA0+jwVKHX9D2tf1hyprnT7i4gAMb/W6Jptl4duvxDde/dGzIMAIX79
XUrcLnfvPufEjfheCJRKiXKZAilz5VqRBUb/YLDcl6hnbxBkKi/U2XdsAZI89tQUbfioGN+SmRcQ
4rMl6nBHlngvY2WKXWnW2Yp63VgY6zhMkUfTF4igfTxfYJ5y9H+7AJKJny6QBCLYgMoUqFeUuXRH
l2dLNBF2oWbhAtCnLLbMs2EPAs/g2EcqWQk3Sb43KOSYGPhPIQTnbCSrPJBaVNnzaLQP5AAApQ+y
i9i+3EZCHpB/byxsgsPI+ZJPhbuBuAtuKxes9flYgB9GY1YGDXa5HchWQngFvLfl9mYPk1ZuGgAl
EeeCONhvQ6lpEJhSj0WdLvSiPiZWj2mCm8nt47Ze9Fqfgg5e1SNQRadtCghWpw+3brKpKearSSIQ
RB2/TzHPU7dIFCMKvbJZ6x1vB9kPYj/UgC592GOgkY72CKK91c9TlBwOk/jkU3XJuM268PsQj9UZ
XMns1BobaoAaGjLPHpbjs70ptmQnC511eozMBDthbXMzxxCUBKcdkqy/TPppvpv9l0ljCGINpUgC
f8lQOaX3FLQBcaPA245j9jZvUShxog+/7T9QKPwFol/A0+pO4MvYJklHRIt/9fX1bA1P3uYdEPXO
+5mhkSsAmoJDahcNQjplexU5CvhMY0IxStH44BFu/CfloTIdhDX/QMIueLbw/EQMz4qOU9q2B2YD
CAn9IvuK71wuuNGZfxvdhXS+9Bi3Ye9jIsuIjiJOIM2dVWptSbVURYVdMSLabx2ez4sBJC6XVgyg
8zBj7L54Mb0JH9wP4ItUy1yAy9GXqloho5JeAD0ed16gjC3zRfUQWGGDnQ/qsOwQdMuaPEwl8n4c
BPvy2yCraw2wrTrVQ9eC9yBQzN85MlQFVCewgER9UOtvMre0X7J2POcqyP/K7AyVlFi9PYJfs0WN
KTy4YdovrRzOFD/7k8fHHP/RA0VswbJEFfAq6LNn8FIU9wR06NcmslsvrhItCsD4EwEqKm56+xEc
WzPMoahtQD2hhrGxR7BX9eDb3dZ2OSyryoHatkZCpGUyT0rjuxVNqoCWpEkJQ4HCTn+etLdUv04h
WgJoMZYppi/vY7Mpj9A2wA4E4mRzk0TqiTfWggmxEzCs6OUO2bWpTc3ySFN8zEMmCHou/dSw8DWD
vt8D6BGFVyD5iI+Tx7KL0EJ6PeflXz0HYqoLwzc1mdEqx0Zr9nA7c1hwgHRCIO02nkhRQPURTwUd
gLhUdW6hAzJyiuKnN6MLHmzIXBrYutBoJG2aBQPng34hx96qGieE11RRXIoaXKKka9436QhA1b87
Ws/AXkJ3xIiozSOyIcRdrDvitHaOzAYP8WlEqKqohCmu7/EdafvFZkSCmvTuVtGgzG9d9gql0OIv
RPrMZRKq6WwB33REATsowt4dyiFZt7kBPJ+RBlvV9RvX7PyDpyLXXyFckm1KECkCZQSNeepODOYf
Evw9oB+CXmWO0rtdzlDETn8ZYNZrG+j/134E08fNDm6ctZNn/PUP/p62sySsgGwU4CKrQO+RZy1+
pTomSW0ziNsF0sYuBO0Quwhra1w4XtFBMraxXwUyL22HICSCA2fe9vWCWDbBswJKKwN8h9R0POe/
D2osB+C8Up0QpKpAf6sPBngqAS+EfkY3/bTpjhQyZVCEkYA9md5agd24toLmmAqlHrg+lKO7FnUF
dnfdogMA/04isOjUlrDozUuPXDG1QOkIPg4g+yCJHB9upnRsi4MczK9kooPXh9UuMFk3jxRJy3dl
6/6ARE9/APcnZIz6MRsgDlr1SxChu8gxyRrxdm2kHvKks9md2k5c/Chz0wReJhuP2DJZ62Ya5IKw
lpZE9Q3W5eihNvnQGR3Akgbegux4M4O+N+0Xdd+/D2gFJLabybxkzIeUkdGFPp7JBsM317fRWjVx
sEozWz2JgSOO6oYPzASWi4812EM9yzhQ5yRNEwWVEFqn3gD0T3cQrY6W1BvgVXPylP8NlcXqyQUX
9BVyAFXbtv2yao1LI8EtRp6Vi+rsRpXmjuZhLX46wpVqTb1M9HJvod4VbJj4RMBxpPcpq/c0LXkA
CQnCPqN5pFZSgogSW87mSLMhZtWDxL5RoNHyoDfqlMHCtQZswybOniMUsyLhkYAmCkqkdxI38s4G
je4JVdl4NLdx/dSAHGNhSiizVfjSIgR8YsgFiZUZp+NdH5cAXOiYKrbT1jJJeANWPDQLVnF7ATRD
dsJLCXwttYNiG8PxV2mXWss8Kn5x5D5EAKKm2JhlAxVgnYIzdAou0qm5HDGgcBi7M5mo0xMgsDFD
R27Igzq8HkRONJ5st0kstwdGt+jPZDeFISFJA80s1Otbx7ZvyruaRw/RZDig/iJKq7hgILKywJE6
RelfBd7lIFfRPVyEOIUWTLbxoB28ICO4m+FOp7MrqCvLdd8jLQV56lUYvvKqU5dbCEAZDsoCosS4
o8ABdSTCGSGELdoVHrD2PXXkTCDnXVmvIMjI935VlXjwhWzrFH14rjvoGhRuAkGFaJqWZuunr50M
qoU/FdG3JmjOUiIgvxintxobPnyrVYcKkqH5kTnFiyuz8q038K9F/bJ6xn6gWPEyFw/9UCEg4LjW
KeDjdKdiv983Ziihysv+deVqdD5f2dVXNnh9rlWFOEuVvyFp//nKQ5+9pHVhLtPSGS5TUm5AYgY2
7skxtk6ljG+2xH0e9hkDGXYbrEHxHx5R8z/skUeHqKBMzfsMhGZLXzT1F1f0rxq0jfH/gNoImc4p
+2ZYhvkaD362YvjR38d5ZGxRv53ukywVp7FLp7UbTtWTzyMQRnPH+g4hjfePYeFjGFEcf+9tBAF/
+xhqCv/1MRInqH75GC0WNicb6+RlP+L33EjIVyAJUTyBCrZ6sDs8VnTLCU0cgOUrfVWeyYTVlliF
wu631KThfAJWiZqdPc7DUdfti6UeisIA1JiDFNmfnGQ12Ny9RpVVPGCrBWBC516hJ+Beh1gHYSCC
dCBbG8ca9au5rkByfAXCqHjwovfhkARDPjFxEU1wevPYd877QeizDPB3zxiALtUtLxkmxFZyG4FT
3QNyHqj2WObOBEvlinQdHAvRBaRApiPYYI2X2PyLzFAXhVSM9iKdGvIqJ6WOdWM+YN0SLZO6Bh+m
kk57HDSDCh1YNwxYH4MMOgH94+7WAWkEeJsf3mps11UX3UGus1/aiJ/tKHmXZ+C+AsNEADJU4Kyp
F5zX4Y4SfwWbIMcbgF7Wi6L1DByYJOeLKJLBtkqs1l6R3ruljdBUCLYk7E5i8XRGvQwsbotO9zYd
sDO97KC6DpKwy8TtJ0YstbqlPPOJKGypT7dufdrT/PD8dRwEhmfP2m5tFJIBFhZJV62zDhxKtASc
V4NkHJMaOiF6sUipcjrM3k5no8oXqfnbIVSGWqsaq1/JvbvUMWyAFBL1BmDXqs7D7FUlbY1SP9iJ
mzZLQjBZNPlsD5RmGAsi9abtN3+LOT+wfJN4hiH2MmrGdjp0GUO1iOwThNtgu/XG2q/wuwlgB9ot
lnnBz7GFF1fXSVRaKH/8EoZRvBrtgu0pu+NX99OkxOtvXtJPdW5xn2MH/2Dgn9bbHhIXQeI7q6Dk
SHBqYVZpi/GhUfiXUlpjYNizUXpttA3/IXdM+wqWnbWB9w00U9z+aOTYr5FSDcstLOcYRxGR1rGB
7EsJaDoXB+rtcnevQFvxGMfcoTnIPEBa9MgLzEFT2oiDAY+UFYuCVxkUrHp+rVXTgH4HQKXGTvi1
AnE/yFqC5TSCfXbZ2AM0DaPI3zSO996bYVtNQ8n0p/Hagzp9FNitXWjSoHag9bta/yliJjD3K6c5
4k8RM2e56fL2SL2TzoxTL7LjcObgN7/10q+Jmtxnn8f+yZl+a3iqZUd5KBN/XJZeaDwZsfrXmRrZ
u01+nP3mZ6TQch9FO25FmdkHPgYg3dE3LXAQj6oe1dUdOvtQ9yqHqiFuzhZ03zZ2L5/sdDNHP/1l
Ci7QaaikZ65rz0eACCQmh0lwdlCs81aQhLcXZLt1/KmJWAJrFjTu1m2Xk7fqOBSyf+uw9Pw53rir
LrAh8WVY/EKHosqfUL/qA/H400Rn4HULl+CUz9cV6WWSsU4FaFO8ABRov3onHGD33Pt+M9sqTm5X
KPzq/Qq+C+yWZo0Llyzm+ZpG3Jw9o7jGstgZBlg2Ub2ULppiTDcdVD6hJRewXTeZzdnUmV6DF+HB
7AEx0JlevGnFo0DMCTILDXRbtQd1FMLZWaghmwehvLhfCYibKWuKzpAj7RZGHtZfuxrpSJcV/FBE
Q/0KPbLZ3iqoFEGQyFk3Wdt8rbFWtayqerTLCGxFhQLSWNsHPRwVUPFteAPJ1Wvs9S8QuahW0N7L
rtJEuIXOyCa1TWkbnf3f+BkVwgulCa7pceTWMrQn0O3rJ5q7nQbVfXEYVwdlArNM1iwvrOUo8USp
uQ39inU/gQQ7hAiPAYK8TStSa0tCF5Nvn12rMh+zYszuE8H+JjN5BUlgbkvHUV+0lxn6W7sAHqYy
nCvWmuXBcvEQQD7evZKt4nw1osjxwXZt95pCqHnlA3W9JQ8a4CiEO7UA7JVsesDggb11jgMELE4A
4svWYO3mr4BLt7toaNma69CXD7vbuZ/tFbZFb9r/T3Y55VCfbaIFH3l/zkoZbDI2VOuq5MUzaAzt
O+hShksedcWz5C2Klv3YXxghmukUIShRgx6TnC0bfD5DIc/UmdXp9JiBhCzG0klCZ2tVxBV7Yr1M
HqTfybsh8wITYTiv29d4WeYLacXRzrG3livE8Dd1GBXorg4FG7v97A7ZPujNQIQK6KkGLCxTPZ6d
pOpfu5U3OvLVNEQHwakxX1AzrnvNMGlABlb3QpW0hrgCSlmoWYxQMItdeUVmOnwIeu9EZny7YCiK
AXKvsxZTBlBBKyAEc0e9vqXeIkd1myzH/u72ukV0JFeLBBESaAF8eg3T2/b28o3GtS7q/eRAfZwU
WNA5QeZlflfTQIYYdAIypKMDdnfsIS25GXSWrejH7jGZok3X8/hCpt4MoHfM27+pj0y3QTfbr4O6
cWoOVi//Jv//30FJD7QY2B7w0XoRIE7qj5cwjQH1qIW0m++qjQ9GitXmtYy66qnMon8svepq/DZZ
BFhMnkAnaM9N79cm9d6cEbESp1tTZqg4s/K4WYXGLnJ0ZfFoB9M9WjHVGQ9/bNl+WS5k7jWPgISw
pVtw9hAwS20gK90eQQQ37KWAWE7oB+KC+LK9MgCYeJ4aCGmoqmm/Bw3fCQt420UFODf4CSAUWtjf
obzDv3jMZ8sM6bZ5ysHQtI9++T6lnABY6qX7PiVKyo8x7t2kE/KLUbEB1Iw4U6jBW0DnQH4pBa5J
Z1Lb/uhX2RNoYkMQli7HruAbUvuOEFY5eT4oLhoQJ6+p2fYthMKhyElKYaQZVhfMP33YSVrMQwAD
L+MsxVrwFJSQDV7gxInw/llAqmM++dz1X3xMAH72w5TYm7i3+xWf/GiXhKH64kPOupdV/SKsKj3l
YIhejND1+EJuSZIZO3AEQ2fT8Rc1G8K7NGPRlqNYcYXCZGedyBr/6zqf+pVd5dD9oLbqnB60Io6z
HiEqBF1Qb1rbpr8FlunvyFXxjnjrAbrqLnT2Yb+ZyD651uxPFPdkcjVgZIQdb9V4R3YyUef/tP82
P+7xT5/n1/npc4aE6PiYWzJ3E6KqbWMZnoMb8udhAJGtYv2lLzPwvjcyQOqiTL+3th9la2DbEf9p
e5CM6AGzjz2lEHpJfajCpHhK/3uqm+Vjunl4CkpfbyygEK7VEJzK1XeRqJehFeQbspF2Qg/m07PM
zYU9MPBi41VqO7G1Q2rUnHFjMsidhSuC/uSDZf45aez3F3Bav7vNMDLtFnZVfwJriPec/XSbuvFf
s/3qRsOrKMa/2MPdb0/YGEOB6dLVLjTp7cZ/SETiPADtKVE/jBu9Mo95B2YL8hSO3d15nh2AK5Fh
U6L92ykB1SFvwXVLPspwvUUrgKZjyLHMPvoKYF92P13BXM3uuYymI2gj7smbph1DPLfsOTlkinE/
+kCtOJFR3OXQwXwxa6QkIj+KT9QE1d+2LbrkakCR7looe6V0jWuW2wxVT6JaUHOaLPsOZMzm3JuP
HECYsSzvqJem5BDcOFFTT6lycPLRlCXodfI+7k5uHIEWxQgRrOBLRnETfRBtAZg45OCOFEvp43qC
Jl4Sb6hpZVwemAnNoqHh5VOMvNHVyedQCjm0DSifb8OFaMxl6Pdrq7OhUhin4cPYoFSNabXQWg6g
nfA7AI37AewP//aQQXdoR7zqf/MAcgphcZ3y+MMcPvbvqzGxoQ+PNUvB1kDiIKTi2Q6Ok6bdH1Jj
Q0T6s23uB6k+SPabFiywbmlYW7dxkJVgYDVFHqw5+tREymRuEsKGMDVcurPphqn5GERoHfL6MFGL
XD8GMpQjHHmMUuqUVZc+zw6QH/SvgAb7V5+xF5RxtSeQxPqQLG+CNeLb45o6O98ITwohq053kqks
83Pl5wystBidJW66Rkl9u6HhgSks7ETb7/NoPQhSGlvA+5N7MpnBgEUViJ+39AnGIegPHHrAC+ql
ORhycKXJhgcyydpABZH0szv6CFDXbvYu80wAQH5+IpD+QPXLeCRLZxZQfZq+R2ky7CgAJ0CQu52a
vp4DeDKxuzNetA/USTcZsrEQfU/5A91gPOtQ9vHrcFHU9Yp7DPTNZRbsErwHgN0Ndl3YFE8uS8un
Auske8zGS9zYuMdd5ixdxsUddQIhPd3ZIEpY0oCP4XheFSBxVf468Kr0bNtXAk0wvIRWgPROYN8B
333WIKncyjH5Dhrcb14PfR8QjYS7gkON0c9z6w0DqZ8GqtoIVm4K0Ey5MsyU7VwNwbeMRt0hLW5p
6IV4QF7YXUR1m28CsBZIyCB96bPEBttpjgxGrpWktJSLtgNZyz7Zf/VHzvDEwpb3O5Quj4CwZkAq
6MjfbzHA2k/qpZ0goXHr+BQsbCkS6EuwapYJnuHDUIFLQ0YPUPGKHjwLWRYsj8PtABnbB3AEIObv
ofRLBuGRPFiUWvdj/21Srpsu85B7mj78R+RLL126mh241VOSL81BU7pNC80+fYVmYAje9lDvjgYU
vemdHZ5LHmT84m5HzZaZKw5W2OcEOw8sW/7tRq+KwYWCdlh0f3Rr9GwEZP5w0/uYeTay00WN3hG3
i9Js/QBG5SGTAE5AmGzbTVl2gC5Yfigsw9kqoBAuXFaAsVdWcO0jhK4b5lZfWcK/JlzWP5oUeneZ
P/KFPQIC3fLqRx82X5XBy69FU6aQxsn8q2L4MdcGzy8QqHi/SmONn6/iOUm6Rh6sBf3xW2Ob76wx
UJqWB2C2iCPmkxnakDOtzJ9sNEhTcASxBYmNMFjniL1dIRJT7V2kbCDM4zpXssXiSyed4VFaeB2E
LmSH2wlcWDd/SF8B0ihMrFJbq32YD69DN0G0tHLuXTV6e1svVj1gNzZWplKksSdxQbJ9BNr1V+Ms
Hk9GW3uma2c/iiD4u8rMowmWk9uJ71mzJfx58otPlYbqJemaN1oj02qZFspqgNi8iMwd2WUYXLgd
APuQT1/7GLIDt/AuhYG13WEQO3e8eEOVB0q+1DGUKiAVYa0S5BkhOZdOZzsS5pIc3PAl6xpnyUsU
q7cizpdiMuPNlLjO2QDidj5YIePHUDjroYgQ3qIOcpGQW1qW+JFtyDag/m9lukkMYbpeXAYJupDO
zcZNVQp8f01lIAAp1B6LRvUF7Lk+JCpdY9/rJmObJhz91xrkNQc3gHof16L3VjH5y16Awn/yjRJM
WPWPWtnGmz4Jsvr9xAI/biYgCOJayC6WVm69NEHXrXgvnIu0oC2QtUmxR8IAjA7RFK5rBlWE1IrK
ZV6DfCfW8nSlPusDoL0B5EHbtJD0S0fTWv9nH3KkQ5qC7YRr79tkdMaLb2XZhdhu2Ufacg4Vn+6Z
MR1JhixLmbrXfbTDpL6W4W7Rm9OPvv82DnwoYLkfnbcWsgwLEB/xK7ejYKMCYGwkaAxPLA2Tdd8I
66Uy+m9FNULNPAEPHlZ1f4Hu2V6MepDBfg4C+HY8oaAnBbOmYb5M4zgPgqzqPKitENAC3MSIhuyQ
NK6xzCeZLhFzyg5xNIKknXq6KFXvp9Q1ZSYCKG4x7e0RCbRSl1VWBgrBEwvC69ACS45hBAYNoxDt
o+Gk9bKqBX9Thbz4Lmq9FoP8Noig+4GSqX944AYvfm6DhzkYnUvmmxl0nwTf45utT5my2Vo4gX9l
qXhNong76fwRHWSlQmBrOOrGqZ3bSBdn7ri3KAP1yeejmwdc7anVmVCc71Q4bQkSVI3QKR9aRPRm
hJCGD4GS5c824YGBgkSpyZn8xo+xhDqi+cjvP87ntlijB1l3BP8GylNM31jdIiyDYz6BJR2YGx2k
KR2AAivXA1WZRkfrAw2KoO20vtmmNDxbxluDbfc+CcIau2TTGPEdxqu5OcrCuyhZpKjcTUKEC0Cc
lOgDdYDJLlrYbsm3n7yxWl61Kh9ON2fX18TeWX395AYh92Q9ukULLvBXEMSEJ1HVrr3oEA/YhXb0
WjMWnZXAvmUF+P3Gs8FANrug5mpapElk4OmiihXwRBA1uD2fRpbXILNe04OpI7ujeudc5l2xktqZ
eqIcGbiFKQAQTMXs/NvDj2YvmG2BbBFl6Zrt0NP0iDErUZdJpyYRH966yCit1AGqD9gMPYQ08D75
8cGq+Ioc3cRCeZBd+/aOOXK2zTPYqr5rIdPm8EVRF5CbsCznPsmm5s5NunxX2q66TBCChEZc2nwd
IffoG7HxI5DNnVcx/63zi3FJgwovbe5kboF5JOzVxcaU86DC9E70RHDK7g4xIm8eFAHXdh+mas2g
0LcodKWCpysV6FCPzRJBq/BkO9ICrkZv7cG1wUF/hdIDEDK++2HXBOYSUTfAmyPks/gYbFaJ3EIf
DfLGSOdcgBkeL0UmmxPzoFAvWOFBfAcUKGbSqn0Vmg/U8rSJzsBbkt/1ni5P0ENpEuoojTjbmDXg
d37Ulu+zhHnerViPSGpiBVGyLh1sNMeMgZDwdinklvBpgKC5o9lGld5FaSrOAqQK6yCQyZp+UZX+
WZlJeYWSGztSq43C7lQ2PXj/0EeHsDHl2gPiYp1W4bsNlasPUWUE828RVbXlqZ7sC/nTTxHk8WId
c9msbxPJSNzbkC0+0TwIDoN+Q/kpgkygVKk1/5WVJf8Imfr37gDxbhGBtZ7swnP9pdVa7NDG5fjM
Ur7tVGB9zaUFJeuyVVtyy5BCzy1s7NtpYPv/NO3EjHrhSdBw0bRFJMu9TbDA1ujtO1QNRuvCnboN
sZBRM0Vs/VOT6yZRlpltE61vvZFEUMIs/4nxWngeoCm0Fxn+Smo6HNHyygtQiKB7U1dzRPIauETd
NFNgD4Wm6acmUgbJKau7bG7GSpqnuDZ+zDMh43FO4/IbtWLhuuehM1/8aZqeu1J0FwM6YtTHLZvf
t3l4pr4RyMX7VtngDMAVwajRPGCBdReBYOU5MSYDmCK1ob5iYNajB8JAGte7fXtVXbKkvnqKkyev
+KfGnbeVKbDufVQOV1mUGWi58uHgaXInwIbtu5Q5NbR0wBc1u6CaprFd94FaaZkzYAATa0PNwQKG
u8zCM7VoUIkF+gIBguFATZrSD/oHP0uflKY9yYc2ezR01LasubPFAmOA3A2vdyNq98/kgqQMP0OD
Yncb0BXC3KIQAAgKPQkd+iIR8yRx0Qw7G9DlBRgmQqSya2+RNiHQzLXjGAtmuBwiWyJcOf0U3dd5
Fd2jWjK/SyBvtDDJp2Eosyvr/ky9dCBntS/D2LufnbIWD5cW98A8bxaCKcl0s/juNuh2rVJfxkpB
YRtmpbtCwRUwJGFssoOLL+djLVDIBGhtan96+4+Jyte9jyB43ZnbtM+HOw/VQteYu3/zdCr+Ks0Q
mQO/ei5Al/Ynh6z1n0NV1bMDXrzDXa2w6dIz5NgsPfrgkVkkHjTtSyuuT35u2K9MbKaoSF7rZmzO
YxIDp63NfSn5NgNwfINklP16G/TexGo9RSRrmqrD/GYcWYjfSMIrlPdBHunToY8AeOODgsovOlr9
bqUzyLz7Z2x4EnsMV2QJGcM6J6uqbZSXUMNznRCyrrlYu4Klz6LAUjDp4u7vCrEqgznOPwJprNpX
6Ve3Q1AjBz4bO+0e20Msv/dW3aLYTg+PIHYzD58Cs31GymNYpzlW+63GQngaHyFaB69Lvz9TyzfB
pjB1mVhaygK+Q/f2gXzvjWOUyzduBcSUHvoxPgzGcmOGYDBNQGGNWAAK4Qddo5LboFXBD+SKvH0A
rijsBQafmW+9fKL+CNxuK2aH04EG5npgR8Ut0/jU5Ina+7qsoumC8uzqM2rGXoTfaTQcrQla22Dh
AD9jU8kjuZHHZMTVtutBFrsD+KhfBm7RIOOpjLk2IMrTapFYpry3hqA+A/tiAM2K1Kkn6wr3Z63F
SX+OsOMsfAAhIDjMc+cvXwTiQC+nvk3CM2TQth3Hm37ZsnjYgEmvXd2WenqAJ/PuQCYJmr6NGdgA
SSM8KlJvfIvyegfiHeOH5VpHCJdOXwWYBZY+6v0v4M0y7tzeHO5QXgrUph7ku6hbTM1mN428ukyR
Uy4yVfJTrqtSswTwaAlJoLn1YXeFW4pVIYt9aYNL8UYyA1godH2M3ge7qlnuqSPH7bWucgc5fhZB
ybU31akBQ9pr/08trf41ZmMMjlywooVNaL8K8H9tUkuOG3ICa+v7GOY1zqv1lxPnd7Ipk4e+sfmV
FTaA8bkJ+qo2Ta65qNojnjhfqXPivD6BovpUjl5+tFWWr6CMC4FF3Qx7vAEXdEqHyEjxCNM9aszQ
40O4Uwv1eGsyDu53QOLyB0f5zTkHfnTRDaH5hbejsaoaVu6omSFjAXVM+ZxZegsGnO2CgxnmS5Q2
I7AVZrDzeZAeUHXqLbEcWvSZEC9TEfOTaagQBLqAAUBItlsZVRDvK93UbkK7mXHDT4hXQhMtbpEM
AwprBSobvqfmh5ulZwNYDNxoBCqY2u+o7ADDVl19Cz3E1HXEPDVbCaRVH5zHsKyOqIjzVh8eSEmg
BCCVculpj6gDpTx5QJOo+hY373OQhwHFOXARgSMZDyTzsUMybT01qAEZq8Z6RCm99ZiLcNMiSnkh
jyJJbSAOwnGB6BR4dv3UmxZ42qgdOTs2CrOFaoG5wlAa0eo5EY5s104lp2JZe8ZmHNyvDJpauwx0
TItOM8O4U1QfqAmRGvvZ7cV7Mx5VsklQqrwaG+Hd1SUEw2iv7uGvvhOVTFa0kadeatJu/ebsdDI6
IKiTLiir1TkdqILTctgkbWAApFz0e+HYwcEEamvOjmURKLlGZFhpANkpddaqMdkqYIDmmW4Dfp8T
kSKoEq4yjmUPywF048WQ3YcZ3mjj5D80UQkTMASHkQVvN9OQepBEcAq5jLu8T5c+L8QqNbpsM7fr
eNKc5Ym9m9tWhJdvU5VnmqIqvOxejT32h3ow8Hbz/DlKbEFSN+7z5FDEMjtitfN+mIIUYJ/f27yq
h0PRHshOI7ootEGjahLVjH32Ndh8GiIIBvuopbQjgy3I5uoO/PurZQlQ1PpGA0JnCKMjjQqkHU+K
6+Qq92kUgMmo5NILw30ii21MO9BH9PdCmwbbbBZp3fsH8iiRkVi1AkpordF6WFGhVFI04JCioRxS
snsUY4ULaqIk1jr/jyv5dtPfJ4C4tMjCh33uolJ6aopDpw/JaKPdK14AMzQVBzqj7srpR5AT2yN4
Gz/GxORO/eRZTzX4fH4/pX6jHZo1pLSSrZPH2Yp0w3eFrg6rcZ+sWGvKUw8A/snN82yVm8w+jF71
Q0RZf7Rk/36IU6c/ks0LwK/nOvmBOift0YOtAXG0DxfqGVFBB0pn8KoVxsMtTTUNPj+YqvkqPirL
HaQZyERpKjoYHSgqtRe1yJUGTrybB84ZrZ9z3ab/dS6yf1zxNhf7eUWamZWlfUAtNh6feBg1GSpv
CcEbfDSx3WHPaYfHyq0Xy4nPTepFQpznrD05riFPIxPRDq+2fcdSIHbINp8GAKjsUsvak40OpVej
nlkfUGYAktJX3mEHAd4u4atnA/D7IDVe666pvpd28BrgRvgOKuj5BHjS+eSXLjMa/RdIZex1d6lH
/o8p/s99IAGGKi/wd6/d3nWPzeg5CyJ6KHjONy10amd2CNuHsktdm+65w5/8woKnZGL2658GRQFr
Z3aIfw8a09p+jW0nOcoSxZd9YYz3dOgSP4dW5vJmmRCIu/cSvSDPuBZ9NTWbZVlbWyvBHtWTlvo0
NO+XRtRU0TzlYIGrwxx1UEJfQcf07puIW9ssAhEs2RxkKBdt55egBi3r9YCa+l3ki/xFGdO2bBhA
rdpu2ll4s8u4erf7YGzbNcDXvbgV9pAf9pv/r/aqQf0aZa/mxJfOXoHyEprMak6WNaCtPfZh+3TL
n+UDa7aDG4zLW/5MIoWJKGwSbG5Jsd6Jv+axMx7INNv5sopQUUY5t8mIsiO366fbpXs8cLZNw9Xy
Nk0bDZ+npg5l5fPUNJEJKuf73mPLyUKFoPAmBAZzQFLOee15S6MVBeoAxug89+AJpXaoa3kutI38
WhZBQREIki3NMI/9f5R92XLcurLlr9w4z81ocABA3ujbDzWPkkqDbemFYVk2Z3AmSH59Lya1XbK3
zz7RDgeDSCRQg4okkJlrLZrg5ywa7D4ANE2T/jxgeTrPdDVd5yyjZIvnjTxSJ+rA7mOetqcOMP5V
n0msuKeFzLzywIOvGBykZieTC57pXZ4OoOqamrRc4SpArk37yZFswgXBAYrCb6lzdpvmFUiFb642
Zf24TmsM7sdpaZBnIJgV6zrBPgrLIJq2A6M1ddKh+TmtX2OrMBRYVfWNwfdFg5UdrWfcAHUQ1KT1
DDWF22kAkZCauDapF1g2XC/JyQ2w6+mAIN76/fjVa7AlCiTrTiAUxxqP2nIy0hkdIl9BIjaptjTU
B8s6HhvTEGpfZ/BzEPzbXXX/m32e+cOLDKkXLaSr9AYhjm7fy+DBcjr2IiHE6vk8+pa1cbes+ti9
geBvcwKNB+CEQ+59NcszOXCoEi9zCU75si+Ks4KOyIo6xNaGxtQrlJ3LlSh1dPbCILsJR9QeILUV
fRPWY1eY41cboPQVdGzVtGz2t0gRI/ZQQ7gTz9zhJWNOvYgSO7hTSjg31IEtALAVU4cBiN3cURjg
X/Yt4Cj68iDNENSKfCqB6mt9TzbdcFTZDd1wXyIyuLEDQ9/6aWjdmhW71NOiNkYqiVq6McKNAcZ8
KAJD5DGQ0jogqrInUMsV6EJNqDvzA8jP507yJzsdBqSWDjwSu9/t07RghzYOudnsPvhPdnqBZDTC
IwA5c+dvw4HeRf6Y6fntXfE25IaSSHUci3R7ndZCTf05dvWyNOr+LAQSOj1q8m87H49rAM2i+zrx
UPabQ7Ghrzy1NB2z+CzrCjA+XaUvrosqAK3VNy8BeZIS7Y/WUaskyST0Q++RDIqxS0nrZeHZ/g+k
zlDGnSavffQGjF755LTtsA5xazyVTOVHE9nVzeg6WFSCfGARZG7zzbaCpTGm2Q9wcH9q+eB89owe
wX1E3m+Ewdg+dwDdl9iTXWLldkvdMPNlcLq9Fmb6g8nx0A5e+YKiTQh0gf1QtvUi1N34wCwVb32n
TA6lrJNbxw2Dlel1+gWV9NuhSNLvbAi/tGk8fOp0P2D3aaqTZ7bOCVd2vpadzD/LFuHAydVuxn0k
3fBYVhFfFkHcggKb18fINceHpjYfwNPBX6DRDDUn32lO0A8r7kHT9kp2fBhEZbpSnxVo6y5VHaKQ
OnJXhgdwHQgwgxsjU9G5NENs9m27e634WsSR+obiGshkTQ5WLYYtMJThOrYSdQfwi7rLfQC8EHAo
EK/n2Z0J7TV3UWR4x2N6SyZguAxkprVnh4veyHeB0cQbPRV94E9tXCw3jRYIG+uDPT335g4faIHR
z++oFQo/P2dWeL4OSnM89YcwAonnz4kUEsYrXEzxxqASESyo3ycmHxma9SJzq29E9jZOfJxF0g7H
JlsoPlG+zcRv85F86PChXfTBeKxR69qa7gESNgsuwOKRp/bNXLMwQhoDwYF4QzUOgbLqMwAan6iT
TCI0z5bdvfvXqHBHmizgR6Ny+ZLoKJy8+pJHjnlvIWh2+oO9K9VHe2w1X3hav/uXKABaEnsFfjdf
PD+27vsAaKo5kqX8rn7nd0US5CQFuEGpJoGgahn4F5qqAfeE79zhi8mfOkgy7RpAuDfNYJtfRtx4
g1aGr3iEgT6lTozT0PLxFirVLogyAEieRiKnmz/108g6R2AoEMU8khy4DxAYjbRRUXHbxhAdl3+N
pNdkEiWKNJKHLvtSo/iIHLDSA/YiWGdB5dyjQjze4I/hnXQSgW8Y4tU7u7YL5AVCG2rhLYMetQ16
VdtKvkG6aDMUcgyASQzX4Ogyv8UOkIWomI0/8ZHplWdp6zbXgbHtxq45iLIZTsizQ3xc5uV9ids8
4HmdesYy4tFPUNy7CO/HtgJjWCGLSVXEea4NppZ/em9ja//tvQUF+/DeIsOAyO6E/SLoVtjX2bK2
w+Ywg7OmJqrmmwPBvmrLuAeOpN4XOkn0ApFVUMhRuM6tZLm2IzAGzEaBtO3a7UNjgTS2wq61kZse
YmbLsPfxrZOxziM8owN+GicVr346qJbJTR1A7FwW/dbupToYKAk5a9H2ZzqjQxvnYCjzhVhdO8rS
f41q5i+ySvYbOw7svSuL8N4dJkjbAKpfVJ6cAPEsPpPH4NgW8pv2E9A/egk99uDQ41ZiX9P6H2L8
8yk5jXCiFICMI77RfYhtP9joBgR3uXSBQfHTdTmVFdd23SzMBpWBHcqCHgVHibSTjF/IzWegOeVF
gQhch71GFDXNTTO5dQGwfNPwP7n1uPK3CqWIkLGS7VOVZVtAuZHXw5W3sXg4brOpqdNiGUM35HOi
SnZILAHZcWNkz4z334fYc++QaO5vwaYNxPrkb5ueWNatROZqmjZr1Zb8h1i+T5sjbrwbMyDbQa0N
ht2Ni5qxJbKL0Z62ttQsWBzv543v1AvERvShiVhmtI9Lhkx0CXSpS4WrQcS7hWl2fO0pj504Vbvi
IdGJDeAZd++vCHWaY9AgTpOOVnMCyAT0EhmIqk8Q6PStTVAAVJ7LXm+onw6GjL7GorC2vbJaYFhw
iFTQnfO6zAHlTzkYZFzRL8gY5fW7jy3adlnUNbK/kzd1tDLowX8JpYWkQPIWWuvtudU+igmhL7Vs
ckg06gTV/Ejd4xQrr2YDxrdm4SI02S/IWE09dOaiUmafl/L2ai9MC9Qfc29rr8wChYY9VgYcj/Fj
TRcaLqHw3CQOrjk6Dd2Hwk5jKJwhbk4H5KhSjZDuX+0G/EIKvP5k+TCS2mMSmdAsX9Jc1zEQEkIo
fjpYmbTXTp+K9Ab0YM2GgQv8pjB9+8zaJ3Mq96IDmelsDLW9FPGg1hFWKhJ7EN89jUG2JJeEbIOn
Kuj3hM76OkMVsSfsTkLQ9LmtWhhQJTt404HOgoQ3CkwKAkbs57w1WZuxclC+O3lx6UDpvB525EMm
h+d/jaYpr23yoWaeZ9xZXnuEKfOVKSAoWWkkjLSK3g8xopEV8PJop71bgnAo+D7bUuohd17JfNNl
xg+KQH4IUiZRBJWfEOTpDarZT9g7foxm/hbcpMEuD56MyPiEKmj7bBngB9R2OEApfojP5ZAqcC+1
xgUgNGtZNqGFGE8aLMAYqd76IFmjSFGh9iOCcA33w+9tXL7mgWi+VAPy9oYI2T0WPC64J2uGv2Oe
7PHQ6sCCUwHNL5O1wMMV1wNX+C5iPZzmU8NujYNZYU2lkhJIoqmHDkKjMmsALV6P3WATWQDtgQ7j
GYWXF4h1Vg/uWHgngAWrJdmNFuSLeRWWt4lvj3ce77F+mQaE4ApAxijnRwf44kc3h5yuZuopyMdq
0YOR70SHQRvZiU2Hq42arW7rJU+tTT6iIFyr+lyLIH/yUAV7X7v+kllViLqWVSVU+sT7Jn9C5BXl
jUV7T45Bnt6gSsq9pVYVV2+9Kod5EujVgVY1DXEdTnPm04YWNyK9p2Y68nGFWiBnS83GLZAeRIB7
Q80h8mvsxip3ZU8vCq7QaI/shr2kXmTijUOZg96Cel3RReemwQqVellvVbcIGVyoE0vXaFHwge0y
w7BHsC0nFQAZ1aHB4gChpCzxz/ht+Wc6M3TxBXzZemeZOR8XVul3CMAPYII3M2wMMygzT2d0CKAK
cPAjHK7NP/ldh9EIcqFh1+b//1TXl/xtqt/ewfU1fvOjDlnrdt+ZD34IkWUDKiH5gk6vBxB/8FVu
F/0CQgnp8dohI1DSl3n21xBqX7vdacZrk85+f4G0QUbSlGA5/OdpwvLnG6NXoXcyG6+vSkZRlU6+
EI55GdsIe7fpTVyHUHN2oVMaUhTxZyhvlnvDjvK7BtKQHKmgk5oYO+lQDBxVIIZfLAfLfrdpOouT
jQFRo/MwXQGojW7rTdUmwEr8HEsj8hjVcr20zlf7yIDdHlPciehVrx0D6HW00MmNckOszNuwE+uk
iLzl/Io/J0aUCsBtcHhreu20Vdgll2a8mqeiwWH7nEod3s5Tpa1ZrMPIKGcXz/BubJAQbcEw0R5E
y9rDfCbT7v3sDzZy6V1HpriwMY4O6ufZ1Samaa6zUsfVVoIldBk7uOJB7+bdF50EN1UIJnVq+jzx
7lsLEto6sW7DyaOEvNoubHi3pM7Scb37HPGWrNTsPA/SLZQCAeJB5Asloqqt1a1r2zegSSnfipHf
GIIVb04rb0KJEwWL68f1SUYpuJk85u9l1T9RQTqVoQdTLToiAbP9aiIPsmfleAuU+YIN2BCkPL4D
gZ5ziaNY3uCGtKYWHYwRbM6p3bx1Q5Ag09egIq/wynrpCh8sBjILjlXqTPv5Ujw3P8+S2Hy30VmX
OuI5DId0wfJMPs+9wZaZ3kPStsmFc55cwHstTnUzHskEcYjk0qAQ/9bHvQyqeX2wJLeuu4QgY7oj
Lzo0Vb1L7FyfqdVHcXKpVP45lwpMGtPMZOprcFYIwwr2V1uX29XSjVmyJRfqSNsMoIscIB6y0Zxh
CTnRoHGS1fVVA9na26QHA/V1vsBOrb00e9RrmS7ecJyP7tERzYWG0UdCXUQJpdLiw+xmCRreeH4L
14+QYEepwf51czUpv7rrPRmeru+slX60MEGTCEwqvjDyrUXlLwxDyA+fqrR8lJFaoKsiFzp4IzhA
arM2509Fk8rOg+helrXL68uyRrk7o0Td+vWTdlVnHJirv1y/OARIwfvfpvvru+sV927z4Jnmmv+G
Xl9MUdfhdm6OhXMAw4aewDR6Ly2IJBh51n+N6+bRSrPkMYZk40EyhgrdyQ49O9vIm5sR63AUf7r1
pgGV0d7NCuepBdEdOTFhmctGsOoc2dxYGTzPFi0E+B663vykm0Gd9dQShTduUCsC5uTSMx8q0Vd3
LkivGjcxH8jUmaD2CrIgOpKt74Jil0U5W84DuBU89ObGb1sTTJwo0cO6uov3NDk4cZMDoiLmgpo0
wMOPxRBmfyFTNyKUmPZdtaXJgTbJTrGtvlMnvV0jMo9I4Qa386s3tka1WSTWNJkrE33DnOKG/Ong
xfHXPJHmiVo9lodbX1od6ETwgUajDy6oVFlRJ5lySGQunMrvD9RMxsLeyQjBOnKht6CBjGPjAxkM
CY0XrxzZjt4AaD3YIWh7bCWxp9LRZxbZ3WV0ZHtXjPrN1573BdLuwxqKgMMu6NEMW2MF0i3UaMae
dyqqDAp8QFB/AU+hA0rcrDkWXYTSNesymzso8LVlCb4QxGiW7ztuUKjt5jq9a21+gtTHsVPF4kOh
nh3XEBM37XsDb7sI/M+Uvw6Yem3rNn8skGTbtTUkfhCl9R4nB0ptYw346tQvBoKcrzFHAWSinR+J
nd426WA9t3EzQA/UUhdhR93WLa3+4JciQZwiYWANdPrHZIAyroJA57dpODRKnR8RhssMwWD8RP2N
b6f4aaQMkIQJRx65BpgtzATgszTsP0GjAlzOsF/d9IQ+Tz2JNCICarObAPae3ICOeJ9tmNyus0Xx
N5+IDiB5PIDmG/AOY5ENb5kMUV3qWZ8hO1yiKNHMdnXfJJ/KzjnJwgxfgedJlwXKo29aabFzbg5I
rdlD9PpzpE4hRkEjcxGgbNu22cqIYySIApV+ojMViGQ+03+w/ckvYCbDfbNIP+TZDGEPRzCD7T5k
9eYcGx8eDD6KPaXX5l6JLNmaGyVgJj9zdORMs6RlvSN7H6cLNSKxe1N0RbEVoB/4bGXFzGclUtdc
J7Zb7VGFBHHeNJ/5rLCWhj1uQKBtecanyd9FnAwoNZQp8CEHj7JVaGs91c4vQ+GBB7sMk3/T1su4
XfhR6x+9BLIjKJVJ8pts5Ei4mHpFHcgT5jcRNATtVTz2K9RQ+cermz/wcDMEqVz2DtCcGoUaxzbr
usdQW2oNlrJ+MzdHELE5osJbsmT32GpzBIFreqJOOmgJwjCAui7Uotn6xHyfzTH1+2yBbQSbrlUN
Il6ulSyIMwvyQyftmtUNtWqW1rvYy6olNemAIC+IOYP6xik9FGxOHjUIxJbOJCVCtj/MMXtMA36d
40+vYpfQfi06cE+Gg1M8GIl5JG4GH+qkuwRYq3U/XRTQ6IumWLS+LSHa/eDo8cgg/rrGzVEewzoI
l407Oqc6ye1PDHTpM21dq/IDWCiLVYCquS/k5qelczJZsHWtvAOoXrzSFVPXEK4oEbO4NIw1xybo
3BULkui1zc55aXsvXQLa1bEZowPLUvUwDaT+KsmhoWOhXMiOErFPUswjaku8BQj4hGGjX5Et1cvO
8cK7xDVNiLmOYBm18xEiysm7L4ciSws5RrUykTztwNAL7g+HrXo6s7FV1ap1ES7A2dw7ndnhV970
UHF3AROaDiDFbINtjYLeLW8cJGVb3IkaLCPA7y/HrYf7zKWUSK1PfGnzHyNshlUtEHSlv2UadvEF
ynKTBtcd9xh/ScG1CzFF/WKNPVu2SayhpRfoXSM6Y8eQ6bzVgIQvkZcbn8u+PxGHtqfA3hnl+oWV
KeQggb8wdJw9KkDvAd3GWVAVkA3FLfnRiNt327WXzhRj9VqrCsxADm6UgGhkB3rLvkjTkyirr/M7
nj6KKED2RR5Z2O6gWBA/eVlxynPDe4xB+HTAHWW6CvXwMtlThqeFFYbOQUhQpfxqH5HIWORmXe5w
++vPWPD355ELDX1oJ98mVhEtStZDhIB6ZBiNi6bk4TbXA3TNDOgguN4U1JqaV5tM0mGH2rbq0k2H
GsT6yF7ARk3quNryWtab0re6JVW5Ub0b9sAX6Qh/T/VtV7sh43HLUDu8SImm9aps5dnVBbm1eq1a
3D0Cw7RuVcKNdTSdBWJ4PyPbn3pRWAr6HNRKbmP8eg4uUgebepTFU1WpNxtRxreorDcIxOkXM/OT
FeqnhpvWdRHZM/N6o1IplpYajYXvZubJJUYEChRTmyMih3VOcCATHeQURaYzpCmg5VqMEKJF8eom
li3QyhPgjoq4yAYCAOjf2OKMQE5+4023X9Vaz9bYsF3scNySC6NP9g4z8JQoE2igd3XgQEzHjN98
XBWuJfjXwgvjlcl5duMlzD2GY16v+1a1wHoDLw41zzenzn4Medc8umHUbH0/z/ZBxqGUNk1GHqMN
xfWo5l8R2o9XvhzVSjJ32IFCkGrU6eApVa59ya01NTXAe/fi3cGx+VZkGcrFh+ZhVD6g/UmU7ZHT
AMAQCg8XKIO820p5Nvx4r0Kx/pNmhW/jUTt1jlMqXqqQrVCyqI0HRNfwLegoKFaE/U+Qutoh12vh
EQaVJxApVpcQwZjZRk3qQHV7s7OXhgQBQud01hNg4N3BsYqJm9pF+LCCNMS1KUCgiO/VPsd2gApp
V3jLZGIYh1TrJ1FXwYPkTXrqhsRfEqO3+Mve5nZ6yu1JngkR+DW4fFOIEhYLXLbmK/g2WtT8W+md
bMUArhf8IVIedQ/MrUA4NN1qh/DdtwvBaGxbbXgfmiCvbn0ksrA3HF8cBmWevh0+Qy7m3U6FGODI
nO3kP6rYXwfGCIxB0yQ7R0fhBkkO5PXcEfdF5MrBbgNQSJKmOzPJmi/kETaRs40hzrfAYitbztTz
jcH67R/bRDyPfBlQMtz1dpYANVwoaqif0VfaVh+b1IuIv97T919G+m+9v429OnfTVKVrtNsxGA96
QNIVUujlsUcEYKMq035QKAmDzLEa33L/tui1/90eyx82d92nNjWxswx6/4Qq8Goe02aFsVYDkEp0
vbHBqbaxEeaIPU1roHZa8OjpkHqjvWTs6xUzfcVVFyCT2GclxH0cIK+1yGoIFA/tOxL76gdNBqzN
u+zJYTXD71RX4KbJ7E3KUVwcJWVxBgherVH2VH6qpPmNoI2G+IbbVvJ2HcOiMVwZPn9uBf6YhFpD
hXG5uTa9ui83kEcON6kMghMfAL3i/Weqfs/zDtJ0oT/cuI6rT1aLjUxU+ubXOpkd7P6B9eYC2YIS
FSK4JHKsMBEWdooTydBkU5NPTeq1O2A7qRd7ReuJev80NhEhMheZAoGqoW6wTMC6EgK0Vtm7x7Jl
WGpOdl0JEAYMzXPZurn9o02kew892hUYboPsEgYTgKGNTmDq5s43BQzxCrQazq1RQPVvMGTyFKR5
tYaS1HgG5Cs9iCIR27HI7Ts7Lviy4yJ87ix1n6W58wPAftQ3eu1bWP41XIYtyje6xAKRP54V4Efw
EIrxshNvOh/VA/0nuvzJbjlKbGVRzepD3mBld8B2H5WCMNJVkCgrwmbL2xBkuCMEia4dZuFA8MO4
A4MNmKgKVO0juLIoeaSP1GyG/L1J0EM8HT72Dr82qTdmgIf927H5iBqdUmUrUNueeC3V3psWWKhG
hCKbW2bhmdp0mFz8fFT7OJHRycTik/gM4lZ/93ke3gndO/dsTG6IDMFW2t6ibDTekNeQjd+B0gvu
sLadvchsDTa8+hRe08r151zgr5i9VF2ITevW9hoRShQI9xX7HNnghsN17V9UWIOPGzf/MzAyyEH5
XYigi7bPI0rFIY5Y2/dNXjfL3FT9l9izv3aeTL5bZYPhUx6KpyW2Six5Ex6EVvuAMwiyBbimgxrc
KHpAmqQzo7NvGl9Tw3fmBWWXmNkpj8OvtEyjDYILlOvCtbvkQIs1z8FvEGD4Yk1sXsTr1fZ+ejYq
PCom5i+yN30LaMdkd7S7vLqSHTKdKR4MXrkAYe+4BWgm+ywhL65MN3zNfMCgJbjYbuI01DcuANQo
NWjC1xjSAJyBe8OSkb/9dWRiRuOdyuzPCiubMyiY1BmrXnXGDiTe8d745NpRdLTjaBNYWfmQpnF3
JxKJghYNZdAeMZdl5TO2o16j480pCNyXuZcN4q0G+OOIxRF2LcIxIHmJCBn50gHEdRuulXFLraj0
xOpf//W//+//+db/d/A9v0MZaZCr/1JtdpdHqqn/51+C/eu/itm8f/uffzmea7ucO+Cw4B7YR4Rw
0f/t6z2S4PA2/1fYgG8MakTWg1Pn9UNjrSBAkL3Fyg+ATQtKhG49Z2d7E6sCkPT3TTIAhtu28g2p
c6TP1bfOWM372ECHyRGIlW1CKyzNebdDqRlPb8QYZluXeOUgl+oswqGMtrPKYBI1v7SBI74JUQhz
XWbECY9XyMZkEAgBMxEdgsT/aCPnMktXDL/xA+SJUT07HbjK+rM9Hfq4qTY5bnpgZPqrN63aLyDT
z3a8Y1ix80xUqEdyu9mFxpIzTQA1Bbb456/esf7+1QvhCPyyOEcOWji/fvWgx8sNXUvx0Oho2CEJ
HKBqyhzXmWOUz1WCpMm0nNAjcNCl61R35CGAeQJUm6FM7M9elfKNQxa6H+bRbKLZsPsWYsXGgfM6
fE6jylrFdqLPEpKYx7IAT8aA3NSnEaTP+HrF2+QK/mnUeE+uzIfSSJAOJ7rMzGq4bcPYPjiOhXsu
IA3yP/wuPfv3L8dhiPri23FQGiK44L9+OdpNShel8+phXqSLggOXnzufkKHIL1CU7S6A6j/R7TCq
lbGhWx41Jy+Ua6nLUECr2Aq9r4gBt2vBMwXWNNyYQlVDrIHz5ovVVmc5rRHxULxXMcs/c6OAZFCh
4TrkzrGWd6GRV3cotN8gYc8f8olNvwS3LegOEv9INlCGJdumAP8j9dKAKuo3fOLlR9QMqrVV5AC3
Z2dLBKfi/SgVWPt9Bchj74Mzw9ZJtax9oAjD5gHa9fzhN1/HvKuFtXeh3PHb0p4U5qyWe4epk+Tn
xi4AOkkj6IHlLzuZTvS90l722EwHRAqLiscgAEMji0S36AA9PGReoR6t1qw2hjnma+ql0Vqn8+gc
5L23c7zRKSy2tpwm+UAu3zVyuiubzYY6SouF/+EX4Xi//CI4Y66J/xyK2RIwZGlPl9OHOxXuLNYA
KpnggeMRBfk41t9oE/TKhDOMyk+mV1tfaRHmGF1/Crjf3xihhyWaUUEKMk7OpCo7q8SSeOwsD0un
lVcUxaKZ1N4iFAFCe6eMIS6TlEcaRB3U/Le2ebKAJf62rl1U2Qy2m+6kHs0jc1zzSGdOn9jlQkUD
qq2QKGI7x4331+6/+cwGp2q3/+He8+ttf/oyQQAlHCZczwIRnSd+/TKTsGJmmjH/Xvb1gFRs5i1M
4BfurMjwUPSdmesu9dRzzvia1rrkUVUhUHra0WC4BfEs0oiFC+xxV+xq5Bmm+2w13V0/HAAyOnct
tNzgQGZofCDoZIYIpwWjWlaJCXpXi2UX00uiBQVbqINlxnsHsjMRogSgdTecVi3jogCXje+lF4E6
l3/+Vjz5t5+Y7UjGpWmBcpc59m/fClZUTqCaVNwzyOWe7UkwA9QmCUrYJpVb4kQNRByv+uISiTFd
faBeziFoQHTJZAN/HoCxLqjkiVrZlwPq4HrRrOoqNsDFndVLKgXMOeg5IIUcHPlUMRgHW9kW8vPV
qxaoTpMM0o16Cg0VfgxSjMgIdtRsJ5t2gVAKB/tvNvIrplDT7Dz5kW2oXSy1HeO5mui9FzIYnQfc
hqErYgUxmLpEuaeeqITGll9Bhot6P3h7Tl1DINfxTmFrTT+B4QU/p2ITW/W4UxyFKpOd5b3APQJB
RbCmYMcPwn4XxfjcXXS11z9YE4CkABAZqVvslKbW1KcHKCilDcJykAgLAwV6Z236e4h7FzdtE4Fm
fmz8o5vJL6lqm3sy5Xh0rVLkMDbUpA4zBYSKmV//+Tdi8b9dOh70NjwT4gIed7ALn/o/3IcGj+Fx
N9jlfRiaU9RZfY7rKnpVGkWHfi/YHTI/EcrzUAAMfr3wtQAjBvL7/nOBtNIGuqlgyZAievx1pFd1
DBuY4eRlRgSMK7hYhI4rxKRAV0tNNxrXYdGOD10owSoSqE00KeIVuZGfQROLUtOpiR1Gs3PlxHIz
NbMK5KOly/sdNQE0ep+SmpBCXkcoNVu7Nn7lhAiKfKteR6NoPkCvgRbHyqiqZuAQAlXjPnUAdZuh
1zwDkQSUwMwZeg21ufzWt/kH6HUR9PW61Vk7vwS9zgBgDuq+rUQ+W5ZsL8LygtukA/61B4jn2W4t
KIUzlp1QoSAfzaDc+2FhPoNVpNngnupvyS2OwX9eINelGxf1Th12EGQXTvP1Oq0djIgAT8Np2qLN
A4Tii1PdOiPqRiHdOJRd+AjOdQf1OYjWVbLeDzUyAoAVyCXYL6I3LJ/UIhtL/ynpRmvlG316q1Ab
umvzztrTTLxBBvA6k2ZZcO8VPcDJ0Mnq/H5pQTQOwWlgk93pQHZeNcO65na7NMX4bqMO8usxymbM
nudwoy1ErOpbN0AERTlt9gIC+AMpQzZxc+T96D2jiFEsYzmEwE9APlU2lbnrIwTsTcu28Q7c7MWN
6kPtqyeAGZJbhtvhZcDGCJoXELjmefeIPFcAObsgf8yzsYZMQNFtqSnKtN3XHQrHqQkRZvuurtkm
bu38ggi7ucpZKu+tMk9vWSm35tDLezL1kd+sfMsfN/Zks5yyhnLH7O7rVN1YhdpTsBaiQWA3TMWe
AkYhZcgmW9NL1EZ3DIBwLJZcULc9G8q8RBVHUC+v97ZflT86K/lqx6MLzGvtL7FNd+5K0663Tlob
qAcaQdcAFOemiNr8/k/zpMm+z4pyi4BFty47SOKpqLgvJjQKyiChkjwBUZSRQ7SxThUuKdjowCEc
QL5ixF3KjUrk5Pvhi5vnq3HIh6c4AUDDLYWJXAt27FjdOgBo5HiQTuSGPC1WABb1B101FTJwutPJ
uY7zclmbzLuAnzTc2m4RQXEmH06Jheg8ShLlg7CQKBB56L4CU7VOs8D5EbTesWuQkaHhKAfwLk4Q
RlsUNI2bf74T2r8/LbFqcJjN8GAQpmninvLrjRBhqLKxeqODYLyJEKv2kV4iyADopu68sDV3oApD
RIRsHbSjwqZ7HBtRQvAGLPlCFuYl7hTWA7rMvuX4VaK4zPl89UANf4BEtR/t5ESxQjwrLUhWsf/p
vDWRqrSTgC2dQcIRwrjLoK6zeR1ho/p42TpDctOGjXVHHQwZkLt//hrM39el09fAGdYN0z8haIf9
4Xkg+x513i5rb95r2qU3IUlxyTMoH4PEC2EA2xrBl3m96NPAXjm9Xf5+M6ARRYoif7r6wwJ8dsiU
xct/fsuO+ds6R5qu6br4y7m4eTh/23kCaWpCaDCKb+YF/ejLCkzoQfSCmHA6BeXBtpNsS89n27/M
9IyvTJRS/d0cgLdxNjO7jV4gtXH1ruNGrnhUKnA0rSnMmUkverI4uFzydD2ENYiDkfJYqcQM742g
fD+DEIKz0i1gHiowndUwnV39FCTy/sN2nPYP10gIxzMd22AHGwtbeA5D+9efsx7GPqpGnuwGH1Av
vrQhytKNkNqWWGgigCTv9aghqDsBTnSb3KHorfp09fANZ0R+yOoXOvCh2mgByhD1PaScQhBMp3jm
AAWahw+cZeVBT73UpEOARPAg+uAUOgxaVT/HK80T4IRN85Xp4z//BqwpuvDrx8XF60qwhDiWlMBk
/fpxAbXIBmSygt2M4bKL5RyRQWzfO1uBQuISHCrVdEjGoAYPOOzdoIBpA0H1IhFgcQzaDsR8TCJs
HVj2dgCXc4j9AqC7H9rXfsKEudV/+DXjj/T/KDuPJbeRLQ0/ESLgzZYECZJFU95og1CpJXjv8fTz
IVnd1Oh23JjZIJAWKLKITJzzG22JBvz2xxiyyl/iOJpKhEe37T+jWDKuvoUVhY2Xdol+6LALX4MU
AsE2GMF7lDlI4AE8t60apqQ+RitRDwLI2qLFSAI6ysN3Ry5SzI4M86yQc3jJyIuKbnlh5HdBSNhF
FAsDWeomHmREHSN2y2NbHsiYfQK2in9l5ZlNIytSHmhkpHz7Y5EaXhMZ7B51P223mVxVxzbtrQNJ
5MFra32+h5sduDzK1bdlnr71o1/z/DWPKqH0aJJMLMuzEoQsIChI9meA9ic7SIqDyq9bWcJDHQpU
QXeapZca3Y2z6CWqRXHqqnkH+/m7qBdVolEcpr7yXYVt//p6BVHZLFM2ytivujwPPFH328Vsq/W6
KW7ufqvL+jw7tnLlGkOF36QYIi5lQP7y1LTOfq8TfSSjLhYPtJ6AxX/eNVbUvBPasuOx06r2gYwK
YgpzDBdHBX6mneYubD/VOMalSrg+UXxk8jqpvxPlwi6CdRsoEbvbaZP6jYmr2pxMawSUWVHMNnuy
utA6zbp/MfWQ0lLVpb6yalrZwCvEyMjfBPqdpGe/bj0GQ/6FCLbFo11P2C8ykkSctW8tbJbFHM4y
EcLpiBZ0xkn00NMq2REbJwC9NIo6LdE3hK7C++uVMmfaZtM0u9c5Ina88RxfrNqLmgSluGWc2tj5
RnEUa3OdofCrBw1/y9ukljJHLkTP0hOz6nPpn6M0ONiGbBRr6IA4UpT+tEvl63XawNePWLe8ie5i
npG0/qpFSPMgin5o6wtrB1zncgviUAXoaaSmehSjAjuQdnXJdyLuStRpKnQEct1n0T/SI8Q5fCV0
xWczjf43rWiio402HM+YfquGuv6I0KP+qM1IYeEn4Wxa0wjz9SglKxxbsgfRBYyBBoUNN9JIVYuN
Guut5/SoCTfp93RI0+0469Fel9TyNZ19NiBW+h0EZOOabaHe4To6Pkp9/6lUfvIdXBRbibxVznbg
JBd2p+ZKNOTm+KuvLOkh8ovkODdt6ooLEBm/sxc4Y9FPZ6T6kLEf+SrERVL/uSgdDfXVMfXScnC8
RpfKd6y315Nc+1s1baCWOqRxpPZuiCtyDx3BwDVPl3ivJJYMx5qPjMijvCrHSK7WPg8xXwnyB9Gq
mFHvmrz5e6IYSg54JoxXr1PV/A9XxGjOttPJTxhiRFtfJZAnilVeyxcojbtr33aEn41VQLH1G+2H
mM0qLcnDZNdY8xauPKnSqD9m2p1ou9bkMCEyEG/XW7WlNj/wzoLVynLnWsr7FSIi0IYaFk3isV/3
vMREY5J1nriPrpD1o6bnX/c8mPYFOHF+vefl32GLtkGxEVdNDRDss2WRSV8usBzEfRNvHq739d/u
WQwaG+k/7jlIagT7ybtd2nzcDlJieF3t7Etyc3DQuhJgh9SztRCnU9rVwFbJiZSRZewc0WJLBWzF
PMXW7dqzhdQRG3aAa9uCC1nmGEBUb/3Ifku0ECNpUScjLxoexem1tuxVeQXUzs+lxA0jFgAteYqb
Cj5HjcobW5D0Cd5l+lRlOFIOzoPoAGhA28hQqTaiWMqJ+shg0VEMwQHMdodwyLeirrFJFnfRGivU
aV/06fprGPM2YQsup6vQ3Vb79EkOjPYyKaZ365FVU8ef2RU7MVc3t86JTyTv11VZ3ol+YmgdjNix
yWOzF3X5KA/HSY8/5mru9rZWpS6R3djT29E4yEmenYKxZqc+un5e7u2kwN5KzrNVGpbTz3DeprnV
/JrS+Qdv0OqrXZBciGs/BxOO8N3c6LxYqm3wMProyOS9mn1TFZtcMYMAzPKm06rfY0NDiL+ds0dx
5XEqjEMcj+YeaUCvtE3khdTZumvj8Kc2qBVpUglxS9M2ThGrxlYvAwU2HZbZU1I5a9kH8yA1m0pH
mCMFZfHdDuQzEtpL+pOojT3yIccABcJILf6SuuBHhbPruznKyVofJv+pQZ/SxYZBhvYxf10bFn95
+OO6URfYD/AhoM2F4fAKShiCswKi4H9dD4tu+HxFU26dqUTBHPXzbY0GiOunWOjkvcKGe+qV7xDz
Vn6vNh9OA9U+RDVuJxPLeHV081Bly6y1o6ztGaMjbeyVSx4l5HLESGKRflhNT76jlAcLM+mNGJDl
3qzG9jeoJSkGOUOzB6ZvP8+OeS/aZzMmpqtUwzksCc/DbsTvfLlS5gQIfenWMz+7dj/KYbKt1Nr/
5tfb60DN7jdqNxcHRSbChcnf+/VGQM2upJwPLuGF4KSSv1kXy4QAlw5F1OWvsx1OOxUq+DZru+4j
KaeV6CBp8PPw7svuEF+qHh0b8ylxqcaAvN2wa7gPwEAcTRQwXdEgGc3W4an51tma7tlIlXphMkpv
hc43v1wTibvKnUM7JYUL4geP5Or6cRUYq6/AuwSPpoRDjb+YCIsRdQzih0DSRzubgTfOZb3DhWR6
nQt8VpYPOsnQVUAAMzuZs+QAwYvV1cyS9EKy6qWacPCIwBPsiiDBNuya+Cb7baCdQDzLJHW5CMGI
BiWwnqQRc85lNa2l2Hgsl4OdsrertFjaiOUzcnoa7B+hOTbXBbXMotkr0P1Zi0GiVw96d2I7eRIl
c+wcXDcGluGiUD22ucoBBtXKAhXzkuqS9JAE5Z3i98HbaBV8OJA9r7HIulaAOcnZuBGtZhakrkTq
bi+CjyBJf6WlLZ9FaZlRBUXxki8zIk+HsDrxS6Piun+TxdMQv0lIIUewp/axM3p2p301qrvB6i7q
0gDXDRLZb83SWO546Jv7uYzxsAOXZR99Q/37dApNXHbm8a9A+TboAWLfXZ8RBHO0ZB1aYbu2WSO9
SpP1ZI0do6f2tnZu4Js8zrUcnrRMvnx1ziUSfmOXudeySrwQhmbV4nSzTNbk+JDK8UMaOekjqXEC
/qHzszNT2tTOzjZq2/BvJi7U6MWPrmyVDUh0eQPeWUOJy4zf0kAyN5nkFBjbUKwGJNn9MCmPojhq
6g4MGruowjee8rncFFOevAVhTSZjMfViI5284ZZge7Xsf7XG6Zi4KDZNe9Hay9Z3vQjrixgqBZtZ
k2EspFV5T/DlRVwny/XqIG4qW+aHMv7vNyVaM6KP4qYkFD7ZLCSV50+zfBQozyvecynmJMBXPm8y
V7EA0eUqI/AbMjSQfALsSydLiAncJrp2EnNGSycjy2a3aoMNr/RrYEnxEziQ+UUD7Z60sINFSR4K
tmiosYuSrWh7bZaTayktp6MWFMO9aPNb54Jel30RJTWQnyqkJa8lUJVv3WgpZ9GWB9mnEhrRVTVc
xmGe3Ig+nK6XkOt0xW/DPwptcARW61XuTABClpvzuwLNAiW170Rrzjq/UjKdPI1oxf+d31QK0rYL
5BfTctJ1Jp9as072pMaK59m0Yi+RZMUVxSCV25Nd+++WbEb8F+NTGkyojYlGueVShdY4h7yRiucx
6YttHhOiF62Dr2XHZuKJdh3bopNip8+ia5YjVU6gno37ctGwG/oNjg8p2XcmclBgOID+T+uhOaca
1gJpkiku+fXmbFT4/ALK4TQOwVhMODZsr5VV6NBUNcp9nPX6ntDDhCXcMocMECTTsvd6CPfjDEYd
ccT8SXGG7FxF4VmWFKkALDrzwqZo2AktrUbUtHf+BOLMz6riSdRhdPXNyFSAWEtV5AyYxi8vQpOY
YFJgLahFw9OX8aMCdMoPMXcURTFCLbdh0suPokYJ2etNRppsRVs4JcM9YZBrd9FjGDG87koiSaJo
E/ZEuL9/nK3xG1I57VFUtxKwRv5B+4MoBk2lwzSCLiCK4jDU6rPWpulJXMmZoVdErF5QlrhRcZAN
F+8Nl3+U9H7QR3mjyV2/4UlTbfO2sFwxsC8U6XH4ef1rm8qZ3QmyObA8ZpljTb0kaeyp4ZQ/ie5G
TmJWlWf16/btQOcdyHhzEvym1vBF4eMHa5ydUPa2NO0+sRZktmQfblXiLBmtLUi+8SRK1yoMN0gb
jqMHofZrODr/GtDxqV+jdLAPy9HapDo8hwkU7H0f29n14Df2YrjgH5yuQGYma5C7G8f8q5/mdMO2
szD2c8IycockUE7ks9sTSMDMTcY0/OHvRZj51i7r/X9tF+NZmjNe/tJiS5bLcitSRHddCzdfuKPf
ikJE51aEOoT8zNIZmiKd2X6/3FrF2AZYpls78ri3yWBdGk35JVLCph0i0VbXpidSwuzaThNGBI8t
u1DRy4+tl2lArzjIBmd79VBSlZe+i9oHR3eqh1RLXwUSpowDe2uVpbPtWDpJya4mE1olJOPCu+ls
pVKdHUNeW5IkCktQQH93ERpbyRhWLlI442YaimRaWU5+j+5hvBcAqWudgEmZY9u4V3M3PL8BiJQj
CuimbPOhIaQczjqQ3RziDLp/2otoxWIMg2N8HdJkCLZjQJyulAbUNBW1kE9h4mwUsmP32nKYUL+4
D7Lyc1Lr5CBKot7u1K+hok4cZFMa3YmXtouhoXUcIU59N1lN/2wkXbNpq7DZDktRlxRrb8ZBtBat
hR47l6rWD6JRVJV97zqarDyIEn45yPNOWXGHB/vvs8nKNgpq8wGn7PZRSk6dmg8PymJ/PmSk0B2/
lVeiTdSZgYSNVTQQEFr6izonObV1px77ODvfBprTKK9E8Y+BWm6QFmcQfLCBMMX8dSUxIM5yf1eo
tp2ec/YJiC4ohLACaydJuXqX+4P5H2fs8LeK5YP+aokeEUkjSrGwEIAHDFVvHEWpGyXjDmOM76Ik
DkD+p3WM07mnZQNC3b0dPPbEU5fBYho/aqXl1x25fZOgur3M2IaGcRwGKXw0Q0BSaY4H5Pyqij8p
Rtba1UPTRgKVj08c4rq+SzVNOonSNMCjHQflVZRqa+iPdWHPXkrm7BgFIY6SyyH558yInM5rk+pD
9EiV6quHKE5pujb0MsaWUG+RoIUENGNZu3JQyz4PVepc5KUhWxoKHTArgrDQ9IvBuUA2/hoB2/XX
XKrQdYx03y8QBU2Z9Qcd9ctZbR6zBaZg8WjfNSVhFNFB1A2LGJAEFvY6qCkk/cFytrl1Mo1xbSZq
BFg618/iMDgjNmx46G57DJV4oachtBeg87S06PAXR42QmugnWgEXPve4su2EslbumFiimPadENZy
FDT2V6JBlJdWyQ9+gPmEfx/iJZQ7g/p0OwukKXTLpU4KaNUT5/fWW7+xMI6Y3XyGw1B9EJwlHcLX
fybvqj5WZCNFfY0HPWGzptzJY1R9hLwmZWNpvvYdGx4kOHnlXupvw3Ncau5qoNn3rYpizYyP0xsv
EgigL2f1UifORJ1oFf2Gvg7/bLWd4WtsUfv12hlC1ZNmDZJcGyKShBL/AQDKRlTd6sVZYbbBqbP1
xnOMZH7WU/8kYdLx13ICZHIQJ5jCX2usGiffqxW5zzfRxV14kGrlPvV5h4jENydOG2fGrMeeBgIk
fKfmchAN2qyGB+fvETZ/6flKBbIwbgHjoc2uWoytN9iV8sxXKXlDGuSuKKYNSGODsM1KFJsx4TWN
nUJQR2q31iR1OwxxDHaIoQ4Ix1XFL+9OajXlWUxcxxWB1aUYmkzs5MTafSK86ARP9j0CY5syVMez
s5CDkhGLUNkI3B7WE6lsv9W1NxTDkDRMsnKtOKn+Jpk50Vopr+C5VdpbXTYfk6Gl9wHxz+d/GSQp
k+zmhWqecmy1JSlO2Cu5QQDqkl+MG4mTYXZZscydqZnGNpPU3JvAeBMfZ/EVRa3RebNaFl9RbPFT
Xc9ZWD1MU6of1NSR1shATe8yoknrvjOyIyGX/g1MWq7jmSB6haUuQTdzxnfHRrQXwafsqPWS6CUG
/1svTYILkitmSDQk6d906SRmKNvu67Ki+Mdl6dWkQ7GtpEFxyR9m59sh1tCDK+XTrSZTWMdXYLLW
dW2UR9GAu0h+hvzeHWWEfd/zjN8y68wLLmHmLpsqY5uQ+Xzv68ZNF8xSbGFiEJStfYxRgr2MPZbn
VzATI/06Tl7Sqv0aqfjZdaTokP4zslIz7TpSoJ2wmHyYinYX4VXxvcm9EcGqXzVOlKuq7M0XA5WO
TdEP0amupOSulkZ16xhm8USkhdyW1es/urlbiVFJMX104Ry9tQTjXVBl4TnUSa0qBvE7SLDJY9z4
4TrI0uozGmxUHsicJT4rqlQ273PkVGi2NOEFuch+b9fFB5v+zK1GnVgUxkvoPU32NzacYGq76Ndi
dJLAevvIM8Va+4UR3Sutr+5sOzF3haaQJAJ/j03vMH7oZoGNDWurIvkfHQtCpxjO2a+U4rmHQrAu
8QjZKU5RPMukqqB7OvO61MPyeZgG+dLilsjvrngWPYzR3gXzlN6LKrN2mnVs2+Fe9J+D3vCqTEld
0UoQvz0jj/YgLiWq7HB0sdrpHkSpDTUHvhE+JmLuKKqlrYmnMtKw3IwZaAUg2PKb6DsWWX3OIgPG
dyRpmOlE2TOhq3Of5sU3LQIjrSPpc6htG2ztDKmjUYpvkz+h5tnp/FPg5fFeyp+iu6SATRptNvai
iC6DVbTDR6F11Q5nvWYrqvExdVs9zuBSZOq+UMNqIybtJeNQ8GN8NvMWSp6m78GQJY9JoePbowPu
bqwef6qi91kKK9ZqosmPZQvKKJx6SF75kKzNoO52qHhJJEiX8v9x8HWq5Wr/OoES4AIatwXqK4ti
QwuzHz2Ll1hBjKxTSmMl6nNlnN0yGLRrtzoff+vW2unv3Uw2S3uZffJpioQlOEnEv6KkdVaNpeCX
0M76m4zzbo4e9KssO+HFNKtwNS8PUfYHvefAzdiIolkZ5OEJFBxF0dde+sBsX0Ot1s9jFiSkMZms
Nw3IxB0Sh3G/Msn5/4DN7spqTnACYNNdrDjON13DTQ7rRPkRsZZ+OyatdOc7VXcHudvealEpPcQT
gm8hHO9vRt+dVTF+TpCBGqL6rzLHomK02gGFVryHS9/Jz1Y5dXtkrKdd7DftJZskVIWxInklQfQz
i/vwVyDvDFXjPipFfbFTe8SNht+etJDM4rhSPJgB3aENZ9xa+9zYRGh/PsvLg4K39/FTMhu0rImJ
4RfZ7xJN9neTVAdu26jaSx619q6sCEKI4gSkbJdISXwtYnKq7VSnSa7FIeBXmmF95spFrL+k8ki2
XMtz1leKrRGPFM3i2tkiXb2rMFK8tpp10O4sIkLXsWFhsc9LQ6wGl7GlSfakmRTsH5e7gt6TYRsn
9dfWzIBI2tkyKpRLq+OU0S5QpOnamjq+5AW9Il9b5zT2PVLskDGWmWuLRAiW4Nq11VBwejZUBMfF
VGEka57coqMqiqxtijd3DbIFy9h8HGZPNXxMU5brKr06eti3QdWamn1jl+3On/IXvIfGcQXLsjmJ
A1/v11msXaxmHo9/9hDdQiivKxJ5qSeKTYnJcB4amCYt9pGZrtonZ27BGZX+hcVXsxBHMaNtFSB+
KipFP3EIivjTikCWipJoNCX0J7ts2MbL+FvXOCUWlcbkwm514qxV5Wc1x9L0NneDM+udHRqHJvJZ
8UQ3P4ZzW6GV44qJlYyHzyqCPZ7Bsr67XcwvsB+ppOI+4YX8t+tD4WgQOcrjjeh7u5ilJnvDbsrj
rb4LpOyAdvWruPJt7ihX7TWBMeU6h/XkWwpU0cVuRRykCKeV0MEle1pYZX9Xp2lotCtRVrHK+OfU
IJWGfguSA5qUuTIAi+P1VHRty1RahS1+fKLlv0zXppGn+gGpheWS0zKPGXS8FYmyPkk2EiOOulFi
m70ZOrjOoDj7KuC/XBRNI7F4bwqLk2w4wWuNh5uoV0Zb21e1zDYW8NW70kAFMxvgzqCc9ZeMaICo
TzJn3M/hCDlQTI4tDzkScIXEQNjQKqQCxKFsY+dYLwdRbFuj2so+RHFRN1QVSWpy/OVKVmWdyFRs
nWKrtU5J2rido813LMI6sbGlwfStfkPgi3Ulydlni46iRYmwbVx6h8vYW704c3zla5goXsfWgXHQ
CzRXP6u08aZJlY5AGlJbz07iMOkRglXLQZyJuoiEkQsOul7/0YDUOATEZazoHEu9N8llcfijXvQQ
Q0mT+9ua7fL1iv92MTFWqZ1PAohLZI7Qbzr401Ze7BGn5QCu6+tQCgPFFFrJ3gzkTS2Ktz6DFshr
2ZEGT22seGUoRoShdB3srTJLvSEM0tfITx4EpWRu/Jh/i/b3Hg5g9P/ew5eq1p3mFnlYBwVRp2sJ
XrVBflRla6NreO3eqqw0RhzhVr6NqNWk22lFdYIekx1F/bWzNcmW22c42hld196jNQ+zRcexYyR2
4pDuq60dtlTFqpqM9v5aWeaNB6BvEXKlrlgOTZ1GG96xZVdMc21QLPxjEtS0Z3mxcVq8nUZpktdp
6nfrW11sh5Z1LRfCu+nWpCjIqa7ESFH5W7soNw1aGH9M968dx+UORIs4iBlNxf6quxX51bGwiz52
XuEIs00goLkOGZdxVQZTeRpxYySzU1TyXQU3RdZCiqKl8xu1c4O2hlvJt7wVlWZtLqYgkxa7SY32
qTY0j1Uk8yxRI2tvOwnhkqFOHlT7XbSJGhCn8c4i8ri+1ZkGPh5RDptOSYz6MQQr8Fg8iu7ikGoO
23bZtq7XEHV6KMeIhoTNTi3sYadkMhiYLEtPBOPSU0PsYxeiAlH5hTLwv2tzFC2iD1jOFjx2j47z
0ls0wJ1UtkWvIRmWpeqhMJK+efYzDH+NCis8xw6eMiMaP5QMzHptZC156ApTujQAIJE302GqINWz
cQzuEdLEoFGCgZnw6rwaMn36C6L9GhLKEKzSbgBrpDlglnQEBdKoe5Z8kni9ViPdYSG9LadJvJeW
fRfcpWKjjdP4XDaAySMTZX3FTvbXmTA6JbjiI/jY8fNLs/zszxkiqm15pxkqeVxrSkuyQ3+XxZk4
NFFT7PRGQ+wpCE7mPwdCa3DfRx5rWWSrnmw3H6LxVv9H33mswgXb9q9z3IaGid0f8OTbiLlv9eLs
VjeXdnSMkM1e7uCPK93qxM0kM9LLNi6E/3S1cz3yKjNHaCswmhPCsBjVW4G2He2s2dTxDH4/e3As
iJxS0drPZa7el9gvXWQSqc9Np8yr2WrTu37InOfZ7xqXuIvFZ0Cr3gzmVmP7v1GXorN46c4SEBwx
U9zXCr4x4XfRaCAV9Ojzc2HPfawTo8SGLeCnjvc6R3+RsyUDBZZBlMUpMunDAUTrwvsYnZfMx+c7
HYezKEHlfMpyebhcS6FOYMse768l09plcyE/iJKTECEx0Q3INesN/Dm04aGdL+KgAoTd5L4mA1Gg
Lq/0r4YaRCWWK7a9aWWjM2H4Ly2IqqwCnlC72wwVOgGXOAi9PI0wo/9nZsjxzibXQF86mHBCd8r0
Ddpj5n0L6OZeL6x4N+kWzLK+BFqyHDSiIqcM63nV522EXSl1nRZ4Wj2PbE8pib5xpKur2oygq2Pv
c99hmhRL41GOpsHNiGx9osJTKeZnjdKeKyeZetSk0jpPPWk10VDBNse3U/7oBwMO59z+hJBle1PT
FocMswZEAG+nMfDsA2ndZl7HgVocWsXEu2uU/D2WDsScIVSaRl0+hz0wcFb4ek9wr3zO2OB4NVbY
rmjNIBee6iF7JRidtutumFd2FzWP5ZJURWVmXhkWLo594GAKAEMKW5Eulw+N4s/XQ5IPvxc/pdnM
EPqVgjuiQvBSljN/LsLfiqLhj7p06VfaORa0YogytxueLcauBg40hiEZjykLN1Yo17Bio/hBMWqY
MFVTfTa9+eyMsvacdKO+Syzd36Zl779J0AhGoDSf1YzkaN5P7TmWM+00ku1cV/WYX8YolBsvCGCi
5aC80MMY/L3SJHhFNqp/ry4H3pqq87AQ2WLC/RswsGzSmwHXGBpFN5bon4Sv44OYQxxCMwIEHmyh
pYJLC/UZb3OkDHVt+qaVJUqbJNJxhepiL+pBhPu9EZ5jdBzORRWi+dr4JpEIireGcClmegv0ScOE
6dYgmUZ1kgBuWlWOcm7eWO9a4KO1HNbWnQmx+G3oPs2l2scDat8twUGyBNUKBHOwU+C6ooA1SLij
mtIR8rC+GYKMxM/SIOpEq6HwmotYO32Aw1ZrNAhXUjZbF6cFIW5bevQpT+ljU1XScwm0a9fMurpN
q1x6zw1pLTpMOGy7XZXoRzHSz4HqCOsVbEYeM0Umv/tlBdEaKatdol1i01AvRCSHbZBJOIj8UyfO
6jis1ks4Yzs5Uw+HkDejfhpt/jEZKw5Gnapnp3gWBa3gAbHKAP3tx8L6y6qnLtmw7043Ogw+9zaq
WsYHWtmvmsm3PNEgbsUH+4CFT4DI/OKKbUHFl7omfJ3wfL/0pRKsSOgTcK7nybOqxtqIbrZPisDU
HdbdpfX/Pcroo+qlw3xJ0tT+HnGi/h42AlIfGj7JZJKOt/ouykkUz7PN6yDdREOSyvKREOteDBL1
/L2IPrTDEuKytAvZbiLsg22+yYb8LkR1YsdDd8D6KQUN8v2KXb5ajWS6vQO+TgvCdt/gGLUDmaVd
jLL5Gs0n+g56+JcWdD+ZLjhddf6EAqC1SNOEBi5OkY+h500aUDS0/XjJ00R21VQBDNzYp0lBVU0o
UsW96gVyZJ9ESdQvVaKXM4e+d038qnkB4E83w6dyUv0HKXsEJAzlZTnMWDK5cTVGW1EELrrYKFeT
V8UzwpZ2d2yUdroYc4aQJVn3NZSqeS8aI2uctrgw5xvRit/teJfl+PCI1jpD0WsCxyUaRRVMC6C2
+nQRJcMnxuA3R5/Xm1x1F7/pdLHT6AGUuimA9LUo3vyqr0Y3ojwufZpKatfC01q27BFutDI92Tay
naqEkSlb3vlJgtXDy8T4Mi0lUSWr6isyselJ9G/4l/WwiWfVWXrYwIge+lAngM9kDmQKRDZAiqnY
6KjRGXsstoAjT58yfZhkk92jHp3IS8kuNzQ8IGunsrFd8dx8GOu+BFypJuspm/Dbk3pcArr3oDWc
++Rg8rB5sOB2p9NEtjXNLE8nur61Lcfc6kX6XsalBEjflNYh6ckd6dg9QsDRg+PzcFfgKH6zCXTr
LQrNiqpraFzo41mcSQZwo6pEwFE1+Vpjaciwby8X0WNnTfyJVZpQLJEzluRB9nE7bnzdtQuVKG6y
IMl31vgwOcuOyEHaN+D6SGBMxUFT63n9okawvJHPOPD7H1fA2H4USOw9lrIW7AM7+3D64HsYB47n
R4qzS3yJ2Bavw6ySEf9F84sRTalnLmgGuxn3cV3yt6KfY0fYFOvGakJO6r6EibgNkT1IfNDnlfLc
aco3R1HtlQwizNU7n2inZK1qjQSRPAH8GYJu3Q/8eogS5HhOtdh2oRki3zuOjPw5ecKVOocQgEhE
bAA9WxBPy7FxyXRshqFjXZbT+G4EtrgKi/bUEY4PiNj/lRg5ErOV1m6CQqm2ZStlq0EHYKqm/Rpd
SYBO0YdidvP3tuo8/Av3zWxctLKW75wGbCuLU79xojpfKdH0y+++1znqy7z7/kQKm8+i+UBl0Iud
/K3PAJOoZQcVt3hUQauthhpzeVV6C/JkbdQVy0rVYj8W6t/T/B3dr63GJ5M7mOaNVvNTZpvgGvor
bIDqAOSYtxPMXlZ63BMykKRhrc55CsDK+KZG6gzgmz2lExXhmg4fkEk3Zc4CO2WYTVVlco5MkNVz
QN7OSPAoGIvOAy36XRry/Lnzf1VI6HqQ0F4koqPsE+ZzORJAyqJFcGpMWTxmy5UV9Qwek79krlBl
IrwARHL4mcZBfVYmDTO09Lnre+VFsw49CMq15IfPCrwQt0DZwB15BhDx1PfYi5/1eTwUoYwTV5Kd
hxbPJwWKzGZO+DJI9PZeBJ70EAV7p2o3lop5ol/UWOTow0OnRDWbz7byIhPRwb7v7oF+uHo9DaCQ
9YNS2NJKjqIMpF33ZM0FCcupmN3Oz+tDGA/7ugObi9QSqVng61In74YBjlmh5wBfwXUhW0+2P7Kw
UClJE7UdbnE9rgyRb55tC5gzrjlhV5le20VoZ0by2gQBGSK9sJtneAw6FkArxc+VA6/l9nroJLbu
fr0nhr3Sq3YCxSEfYieEH15Vkbqppqo5dAnC6RdxWsF7S1e/tc2qTEVemL3XyN2+KAl0gY5klJhF
Ec3XCQI8gmJfXWXjPHiQPXLYznq9wup9REdjbg6hE6lbo5MvslpWB4DkM7+wyMYuhfdjt5kAmXTq
9JO1yoQmMzsPTbioybMzWLH6BQdTRVwhD9Z+aeFBldp/PeLn9BHbvMBNVhWtcvVTNa2n0O9WKjm9
fQBXdWPF/Y+y4esJnfm+1E0EfEu0m8nAF/kikt07lzpNIvSDMV41w+c8mqtN2gFErruf/8PWeS23
yqRr+IqoIodTEMqWg2wvr/+EWpEmpyZe/X7AM+OpqX1CqRsky5Lo8H5vKBw8SyDqOtim1nW4KIn7
OLTRqVhc5R5h8BvNyUUz+rfSktUe55LvssyV0Ik6vjyMHXH/GR5UWwyU8ClUa11175Lhn7g1JU6G
iX3IbAoq9djvo6EtA95vdimK6eAlfCBFjWeLXljDQ1PxYWm5eC1G6vp6w9YlEocsLfYLgPLRFt21
KCqsfbLqbazVQKzZMORUEhNFZhoVzWwvq+ja1rhKZNyMqjY81ZH2kegOUE3XXlT2G0G/DEOIctE6
K7oiwOwz85QLTC5a2fwVWlX5ZFIbavsXl57Un8yUaPIuJzA1fpaloR1x6G3j3trhgFw53V3NxXtj
qonvGRNbX7e4JY4d71tjxF84hpvaesVJ11gkZG72IVtv8fvMnQOnu9Yy9117tn3hlQS+F7W7ryj3
3Hooi23cyVtp9aC52JFgpoYOSwoVT8qufwPTT30xWB9GFaPIAnJ6FKp3HHM8T9zuXCnzH8/B/8ry
vltjQfynMZ5KKk9+IigXMzlPwWxB56t0zw2AoacjO6+c6hpuNnnRXNJRMga7k7knPEP3+zXp08i1
dwTdE9zV9mrOrrdL64HsjAxxqhjTy3YYhJVeqI5e8qK1kQ7bBTTe4e5mCCxAlvzCVvxetn9Tw3q3
xvlXq0tqYIl5hYx9qVEhOjM4omm7zQ4fhG8dYaOhU+av2Ipbt4np3pdt3h7ruCueihkenpL0z6Jf
fLMv8rBgUbfTEWZhipWS8KWNcGkLO+g1kpUbXRgYArnZsS3c+EosTYTbj5FcFq+wThErtbNIMu2c
jgYKzaRcLlWajccSE+Qr1HDjoAkxPwxJEbOYRdYKPabZDyPBiNSatLBOM+epkHESxu1D0yPrMYVN
MZUASLwzWBKXDTmHCea/wcqCDGSmUjc3ocRbQlivtuERF7iI5q3rjoNikzdQpu6bpGgftI7V47af
4DHcQwMyZiKZsMhXvy0NOyetGaoPpaEm6mVyOtWWae2QvHa+ZLj8mCyUPgm6lg9kxRJyMtwHeKqk
/vXC+GACI1kRqdbHZPc9Gb5CJVvTIj8DXOQjxhDFZ1gfP8DT2bBlzfChedHgF7CkPjwLKyRrcduP
uGKIwMew+UBCNmGqjcVbrBhnAgf1G/6THoCEE+22ZioW/VYqqIim5GORWR2gSzLhdMdy35gTk6xp
nhObPXEUm8NNYuJ66/hfL5Pb7iGcsVdmAtrVXoHUMnesB9baIErek7K0yqvM+MhGMxhs3iUWQxlW
3tOIRzKmMH1srCgobj5Qo6D9xiTo2ZOpBTaU8b2qKh3BKd0Pd8gpMeMNgsa/ulPTmfcDfiI7mEJ2
QBqW4Q+akT821uj4s8iMMAMC9g1rOOhV5pFJno77pb4NWTMf+y6Nbgv/i5LaVziLb3kSiSeA1N7H
k4opq1XUR6zQcfQrlyfbnJmwq3YOABJg1+HcTWGKnaw6pH2AmEHujTUEtS/TAEV89miPfXXyFpJW
sXYkg6Ve/qn6ipyRajk0pPKFc+29Qw7e9e2YInzh/o8WGL9z4wr+FRtuCIHDcoGt7dhhlCWxH+UA
rV2LD47g4T5NkQyJCI8vbcyfbCW76evQHecAV3bRt7se71AFHzYmboHwAUAAL9bICnqvcHy1qChE
Mj3INLJfxtoDVLeKfdcbtT9WgBqVF7u7jAA4v6OyHHZJbe9mtx3OGHXYD6nQUn50C7yFDrhMMxlQ
S5bQj06VXkujgaRrXGes6cLBmtML2o7mwMLf4p094pvWHDUcM4TSRRfJrYo5VP3LdJaeIDZhHQes
aJIkBUKeHS2UMqoOVSzywEzfOltrnuJ50n0QtX8Yvakwj2I+l5Y/zEPtJ12sPNp1198me1L8knL9
QydGEeDZzD+ueueE6I2yAubJZPsE2g25oYf4U7U4UJYWAdqOpuFMj+eljymtq2rZDXnjnp/EdJMd
1UZiFL1zHLkkphbuA0buhyFWcn9w1UcTQCc07Hn2NamcpVe9CWE711Iqf9qJL2qyNOPBrJsy7Obs
d2fA32kxFSc556nq2/SaD+PkK+ns+BMpA5J5H1cIphXVLs4EeUfhHJEeJAaU0n0UEbqGdYdwlD/m
ZI4XM4K+NdVJkPSTFXSC30lf68VZEQMSUANgdJ6qkzsPJIO4VXPFc+ymtmypDKgiBpGIOpEbkGVZ
kYnCvrSTR6LLxOJJa4fugMg2TCYFyVojlmNh5R3UyvpVdtWzokJ4w2C7Ozhd910TuR4YrWZyh+Xc
fJ75uPQTKrklPrkxqUUrJtoPSRZiB80KPtbmncruo/YScUajpFK9Wv7pOgOuHMuCHTcFGgpy1oNl
mkgf6r3veVSavnQGsA5smqYcb+jOfqRUOt0mSIZ4FnX73I3fHcxqwsnTSTMVebhMsc1meOADGgax
t+NIDYWTvxMINO0aILMQy1U1zBPYhJUSY7Si19dywg+ri5iiCts0fAdLuL2SDk4gi1QGIkoOYHD5
OcN611Z1+8Ia/0rYpcTGPH0yNE051NxIfjQ/5RA4xiIVzx372dii0Gy41E0EuhLZdOxY1VZnpc/O
rjbi6VDUtrZLIdj4wsVONn2MxWSxvOmGoIAhubOc7DnxxMW23DaUWORSty7U/YAc77g4qofiF5MT
xnCkNENW7HuM35ferrDzSsliwE99H81q2Dlu6yNXzveRZzGSRCIOcXn6ruG7EzZ9N961AlioQH3T
6DpRX55HZqmB8VcTpdOO8Mc7X5ULxuL+AP7M90Ih6WI2dk4ORyYGlIOt77QkmrQY2ulRAc1nEu8J
+Aw610CBGwipXbbBwJJi31g4mDc4QcAOr+RLkyPhMigEetT82wkGfT6Zs6+ykjZ7osEYf35iszBe
RJo/K1GzBIOqRQ+iM77bJnX4ZajPaZ+JUzkzXJsKdK6KakbtXBx2mUhPL2Tv7jRS6IKm0XBEqiKk
cxE8paw7S72E5DXleDrGjR9hsHpQFfYsQ2O1nwdrgQVhVgXRSLb1HHnZskejSRhGhiC1XxR26lOR
QgTwmhORl/15GsVw3h59HWLb7M9FCnUKTQ0ztQPcDr/9MJe5e+DLrc9GrtZnG7xrL5fqNmP2e8YS
aTmnBZs2D11SsL2aKykG9Pl0aCgwYkNzAb1wfaD+m9C89pw15XvrFgAopTm2xyUp2CJ7qJrdfMaW
uJ/Po9HjZe50ZOHaWlH4loU7i16ap0FZA/HqwzQv5ZlZpGQTNEWh1VfvdgIrQA5xxesDtXTk7BZm
FShJlbCXcqPzdmD5yjo0yW4WsPs+UtT2vPQtflmjdWgZDs+tmsFdTFiW+k1bvaaZ/NXJsv/8rLZH
28eULBbe53O0uDi/9OIQrWmU2z5je+SuzTWaj+9719blxJvmYE/ReLbjN0RNNQNdqGH1z+6Cqqzn
pO9GGZda0KlNdpJyoeC+7LQxe9YULyXNnn+M4puFDSVOEKzguy6KAgap9Q00j0PV3TKF4QIL3SDJ
5qjwEzWKDkveHMeuwVihJBUxTU6jRJeosFiDBjsZ5+0dYOZBXdhZ3ijb1eRVGO4SbA87LanZ/kaG
n0hIlFiFIP9+rUqPrdVogtcQSHWG6KCfBRrzoHbQsTU/3SX/Ce7i8slGeMgNuuWyO6ZNBhYxqIk4
bd9VrU/VuV0PW3M7mJh58DNfv8r/73REEP1/XT06XrefRwG4WB60egwIW/7O5qQPOhNXuNBWTAxG
yuw4NIVHUYcL4pr878pNMUuf/dZr4WcKp4Fyx2GA8beffwsyJagATpoir1HeJ6dcKbBzf+yJCdz3
yfBcRvU1Yxw445JNQlpd/MBOLgYo75Bp9WTMLvpjhzc8cLjihk7WKj7EaMoJcbq8RE1RMnYvxV4b
42eHqlhU3Mldf2tV1zgMK0ygWlZxnmJsIttWv8wa0TYHhAjOvW+5h73BhS9ZVK/eJoMkfqCMEVIO
40mp7Ixbx51vYsaQzXKUjlUTOKOHeUMz5OdIFfhyS4VlFWKsCx/NCS8YxfIXqs6+MkHScg3dz7zY
vON4VNZ1dvaq5TdfNvk0kFZP5liSramncpdQItNH6d1GsRgHQOUa1ViQsoXYWW1XPaoFosaBbVQg
8jr1+zyuHq2UijNGVpj2lweE9suOKozHVRg+GxPOtmTc6O6SfcD6by9RmZoBkcjlrlOW5pphnGFo
lfJeM8zunal1Tzm5RM9kZ1KTthb5a8rEwVkk2fPSvDuOqA7cAuUxAkd/r8oIx4RU+dFHZh1gTzvA
GBX5TVHZ93TeENZ5In7EdfIGkhSQwG1+H2LxjCGq86cQ4GnMC3qp2I95xPKljNPGb1Vi28zO/gky
74IFMEY5quyPgCUvlAbRuPQNQivQkl0Vd9lJx3F+5xTmcsTFdDkslA52sDSN3aLILmT5uKvqMT2o
zYp3eCBSJUirFL19g+hPXKEYXkr0JEZaJd8jpbZRglNM0O9ZrVareCUJVcNeXrpR/S477aMcZYM7
OYJJqv3UYchqSd3UwwdoLHd4LmfPIs0KxK3ZzCAVyrnIL01RjxdrRe9mqL6j0TZHb2iVN6KvQ+EZ
QKoo9nZRn4dTnMZvMAV/CoKmHsxWV14N1VKIz1DH0O0LmI1WlezzdnK/t+DXrefCre+i+QLwGe9y
EzulgQryEUf+nYuT+4/OG43AyRztkR2AcWrrpDt0aM/uiSlRvVMJ/9NiH2x56e+WQGLW05rx7FV5
vWaPmEfPGMSz0URAG4oof+X1H2wFEmqkSe0vre3dYRtH+zhxEAw3CxlbS7Y8AjH8nnV5WmYh72Mn
3eceY4ukhM9M0HR7wAmc4Wirf+e82fNW886opeX+V/vz9Hbl1rm1t8N2+dezv/r+35fYTttLtI3z
mJUppxjkE/XHGmr8+bAaiTve2tujbb4ZEpWLtvZ/Pfw6/3X51rcd/qdve52tb9ZkuTPUevLZ2+V4
v5VlzaS6PlQdljDAqf/uNQaTBcF6Pleg7Ibksf2r/fnUz6OYKQMqlrKPM9Gct0O9TrOjWWE+trXN
bv53G/dqVpFDeq1mPX6xNJXbwS2MABJR/LL11YXN6J6a42Hr2w4q2nQ1GaPrZ1dhZ08xw9jXkyTJ
jScTN//Pvu1E2S0t9Z3V63h98c++VOl8TRvU01cfO84AM3vjsTJzLUzcOj5YNVbjldJYN7U21VtU
eAlT3yR/tK72XkBEvuuqMp2XSBShTQDRczUvbJ/i2cfirfqewLg4pARAHimMoFpGnUjI3k7TvWE3
tDlYSlQ+2NXQXc00P7jMsReSPFkiLVl+Qjl2yNjyX0osWw+Yu7yVbe7ckB+qocK2i2Elth9GOaWs
8NWHbJJnzFCKC+m9gkgdiNywqJbQ8DSb0JMC/7hq+SEcbCf5oL07gP5DKVv1O35r5U6Mdhmqi/ZE
ublni9lj01hlU9Dhbngw24pKj4ohk6YjlGPpvcuGQX1rnBHCqMxWNQVIUk4+FBFUsfGR1r+Nru/Y
KUNo7GPrfRnNelegnXvJE0wK6qn6CZY/X7auNtb7m5cXp621HRAKx/sO6fduu37rk73+5llDe91a
Q1ItVJimBylnD56aFLuqyMaXUkQlMthkDJV4HF+2vqRisQs56ra1PFI5L0lT/MGG5l8XLBNW1aCS
cFDW19gOhf43GS3xvL2MVy/JSSW60P+6YOiJezCVNj9tfQ337VUq0c3rqOHP1Q6/xPhJWwqVEM9s
3jtuvMITDNtbX2wlz0VJBXXrsqoB1m1e/drG9a0rGZc5UGtNP2zNdO6qlxlU/PMVSiKwdYhKG+d1
I7lCB31K69Q5ph3jK5Yt/ybdfl7SLazPtejbV///XgfEX0KHNPT99npfFw5acp+oxrGzKcYAB6fq
ActA82RMq39Ok0z+1rcdhkqtHuR6iFMFOqc+L6vnE9Kc/5z4uljLFudY6+rTV9f2aM6j6uGrz02L
P6rXsvppE8932y59qHRKxoKw3s9HX322IiERtN55u0KhwvR5WRk3+VHRIcNIHdfxtDYJQ1EL+RYD
BIURa4b91tREVZCG0KO7dqzuTUTRSvJZscL14mQUxTEVAlL12hxFX5MYDM8Eqyb2XsJ+M7wcfltl
gjCvTZOi+lHvYO7LsbffprIdj0JhxbadzacuO8q2nnexiVZ+kLZzjloWJXYGOqcqmsAkLbdfnaFk
C+aJ961lFVp2X+sEWytxI/vVMC1ckmTxvHVVfcxqoqiX69aEMWUGZDh+b/B52OlT471ayaBgCZYo
oeV57qvG0uiolizqtmaF1Qv+ayxytosNhosnFAyX7WQEo+P1m87PegjG2eC+qusndX3RTLLclZ5X
XrcLiSVmTTf3JCMRXOhvfSMzTyg6XKg89vdeUg+IaJjypm1i2+YmV3ci4M61jCMH5CKBYevL0cm7
vXCGHO5nnBxK3EJe4/G5rtti7ykEQ+fj6ns52ndAAovir9aHFaysNyUbQKdy9VsfZ8zuc1m8Wdo0
s85nlCM0JmctbjiXJUHujI9o/jYoE8UWL3rHDpoIjgnzZ683D1urqcf21TFOjI5JaJNl6cAKOju6
7iHfyrCiLiPx1k0gWXlDSQoZjX7UytgJBDWBFeVzggGmS5jkZr8HxlqxMZflfHGfe6MMTL2Ij56+
w3zUfbLXPJjtoOdHw1QejbL91usKUTxuMz/yprHhqCbw6py9i2Igi0wpHgexXSM11PEQxDWr+iHL
4SmKGvWVJMONceO3phfdC3CtrGGtrioNn8+swS5aD9sjsa4x7Mp8iMs4/+zSpig5K8bwknb5r9p2
jWNHjMVNWPjDzSxxL0VTfLD27n65prgNU6H9IWZjn3mdxWbpsZsXnwV5SQ1bSugSVuZ7mCt/i1f+
tShbPyYb481Mu1MCkfeXVmAMpzzlxJi86HZ1wZm33FcaOG2ppGXojmlN0Tv5xqKvOQwuQgYhPYE/
fSafzKFqAQLs5FcrfqjxYh+8TlvZ+aW7m1UwwjIVFcHZLqCtCjPWXvTnJR3L17FPV3VhLs5bM2/w
G4U0cUV5bz9F/Uwdqh8btBrG9JS05qovS7s9rOD02DV4hFhKeSTuiRCH3G6PgH5taK6ycnbmxgtL
f/78Qg2SAsUOElSYKhT6KWrlfqrLBPDG9k39mdTBl3hhBDIYavdxpFekfZewvhStftMdiWdtUT5b
7NbehsXVnmWn77dzWJ96l54MbX+yf/cMzm+mcLx7UWPPT0TG22AZMynahDCv5yaM4MCaSTVdWyp+
iy/NAHK/tgaKxS8lSbxbCz/g+qXzsr2IautNVg1hu2Vx2M71nqU+O1F7/GzVZvMsx+VkqpmKrYV+
zJp8uRXrQarjZUmlDlxDq+67YT+4io2XkW7fJl1z2PPOhQ+ig2fA1mmsZ1KLOWaei0uht/ZNHTXO
RrNcQjNJBgxr1/Z2ajtQwCTmabhtjc+XKprOoqhaAaMWoziOQwEs2QkC01yrFQiGcA7bmtX6BygC
2Dx7pT1TtYBORHOSOlcvrrqcejG/fja3M1pbD+fEym5FPnyYVVqdChCv2zA0/zrggOmE5Mo1wf+c
GFVvetB5K1/XSsPRDL+btMaHQI61yPoqiQQMmvQUwwAzih+NzJ32YkBMqeVq/MidhEjAHpb5umYY
bX3bdS7RQI9b023MJxR3oAzr87/6l6bDvqi1FXwZ45alXKTtxBwJFKccylSWEIyRWI55TRF57UtM
Rk+MgGLoHLZ8LazyrY4acdtanjdHK7WSRPL15ChT5aCMdspGuuxfVbvUH2xyP2CMSEgvXNFAS2Vz
fN8aoqXGhF/9ct2amoTKgRgvP2zNei7TUzR6MIfXZ2LjWTwuY/L5h7cu25qDpM3jl61lFSMQ64gn
ytZMyH4PbXMFotenC9uqz2gxbH9r5rpjPbVIcLfW9v5krB9zu2iftvderDyvyUoV8jTX970Si2Zd
q8OtWRMuz0+zJO1me292gQ1SihHU2tpeLYmGp7wG4qWwTGnN0ko1UJquPdsUCwCS54ax2qy6o2pT
GYoJ/3xzpmr20zh2fkAgvrQ8IpOO+6mzlr/gFu8zSOj3ukcuQlFe3Mn5ZqpnaeiT0VnfYHDkx7qy
o7M0FnGJIiU5UocsjxUmno96kb7n2LP9lrPzYs7ktTtu/bssKpvI5Ww6azWhxm4K+wbsJ/l9ohDf
geCzMdBiN73lU5nCxInjCyXSQzotr/ZSGj52nNA36tx+kEtfLX7RaPy8uVOHvHjcDopt54+goVhk
Rz8cHB6DIUOB7o4N9bS4GSBcQT1HQ6fisdmjYvHkdIEsv5zarvlJbKZysrRifrX6hp/d9KSRB/9O
7tqvcnEDCvQ4d9fRXtjiT9MX2WOSJvjW5o6yR6avvtdWqrFolXvN1e03YR8oieXfjGUZ94aSpKGr
5JdY8X6xXFfPZpv8MZPqZz8Jk/JO4xw1GKNU2VyCszAam9o0x4EJ8YMnjOyfkSJRPlsuVKSGYqXD
jZ01k7fTBeWlBiLAS1UdQORTSn6EnssyJfwFd2KqBNq3Zom9o+VR+YT4noeNwB7TdCArjXDhu26I
rtY/Lqrv21hqL4banRGiNz5VqHivViBiFnaXAC8TeK/K2rx1jMdp+kcn8cR4rqTtHueix/5wgqDc
BuCMylFTqKuhaWr2aOd17EEi4/wLqod6y0HAdvgr2bvSLtcc2eXE9IjFph1/bwq3vS86kzZd+qND
4R5ytyNATDko5iSuk5f+mktCF6cR71yiFv8uyGBqqXukAcZdYA1CPlO81Q5WY4lzbJWg8knt7uJS
Nd5hfv4crbT+a+KCSS3oT9L3DeJvAVhf1ZhDjLL3VUzqTiT3jS9qpSVPDSyVrbUdGktqe4TzgGPr
FdshqnWYLpN3iRCrvGCjokH7S49wI8KULIbHQTPV+0xpNfR0at1b08JI8VakeMGvJwfYhffRQIw9
2cN16zJQHxycxG52nZtpd28wJCxPCERra+vSDAvDN5ln5+0J6+xzMpiZWbskx0qLVrfPur/PEZRW
M6mftxaZVHGYuxEROuvJiZ0N9Wp53lqervX3RMlhCDhY0m99Ohkhp8ErbVQ0PGE7sCjZc2sQL7o+
IXaVOcyaTIWNwBWsqtOnXqf6sJ5U1sM0AvwpiAZO2xVA3eM5qnCB+nrJ2M3PmK9mn++5SMYqSLz5
PqfAHbOl6fcuIhqtbMU5LwQzXSXTv7a08ZVm7fTiCPslH3/XZOK+gmkGs2FNRJOUxms91b9EhtHE
dg6IVg0wp/SOMEbNV1sjz1AZvDHcri0NPT43xNQE29lRpdJD/Lp1iMwn5vsaMkw7F2dPsIJAipa8
bAfMUaqwyaIqzP7Tp89J4ceNh3m3rScvczzB8oo8vL/NQy4S4+5WvXHPFoVBH07LaWumiteftAV6
yHaJNtrGnQlsdork8/qyo4w84dJ6tNenN3G7h+4eYYiOtq1ReudlO2Rpx2jXjdPJiVPnReKNfptS
BZm5DgGtMmPU0STSHLaLQQTFM15y7GkiWQawfruQD2gKITb/6/Xa/m9VKFGIsh9iFLEpL2jpdCLu
uv6zufVJs921GvPZ1iLEtDosDQS7z6Ye8aylOEQQNx63rslYKOf1qUqsRxPft755ic5ayY2xtVqp
DEdptRVX8Ee3w2DPjzXkkIfPLlSQJFqNnm84ZfLkuNzmEu8se9ZNn9oulWJjjF+2g6eKg1oZy21r
TZHb3ZLWPVR6nmTB0q0ocNs4/na2Spjlc0sHOuuydP/VZ3jZH09VmfSGunvWElRlfxyyRadOfdkO
/I5w8BioVn/1Reb41ibqdMXRR30Z4ii9tpr98XVBxj4F542uO3z1ucSVyenzRbthxLACG6HAmuz5
qifpk5y84sYcWNwooZ8HRBDnrUVQpq3620MvFy+aNOXpv/q2p1ld9bOVUbzT6qaA5FM6z9vBbUEJ
HQQBKNTpq1UFki61mHbcZWhU720a1fcoq4HXvDQ5bH1FUoJVplDMRVnVwdxEqs9vPzptF5sGGa0V
LsWGCf2nVonDyhlmw7hP2nu71C8SoPABv9f2XmWY3JpCiQIVOShZD+PF6c2BD4CTAvrUjkIqTCnN
bu/q3KaPXeqetpNbFzljGuB95520eaxvszld7FYMfJ+j8daZY332praHFTTHxUMb12FZh4o61ruu
c9qdZsULxKOo25uK4TwMGRKNdIiyNX4sJMftW2dEFXr44RrVw4M1xDi2C2pS6BJ+Rn26twSGB5nF
TqdiBeDVWnOcEvv34pYw2NqTOsQoJxQBp1sd9J1kDRJ0rD5Kj3whvfAXWMLBlCgISSNm863aBz8G
db0JB11VxjOMiTetdZJDzIQAwK1CSYekPAz6RV3wmpOaYlBcQJ3kKod80t/ZdzHYwF7Y1YZ6K/r8
RBi1cm36GnnsMLqnYkAAZxhvaTembP9c9smwPYtBuPelsLTzTEUbvEMCJhqVX5SzRDPlqxNJurgT
U76dSQPw6iHz5cIcyWb4QR2eNdF5T6sJ34yIwZ4bE91jbFzNLlX3CsEofpW8L8vySkVol0it3le2
dC9DQRoMQAAPvw7ziAO8bTQXTMu+wbCYSKGTw752BDmuuh7dhvI3LyPO2K0YPr7PY+CYBpXbStGu
BWvVwprUZyPnlcemWC4WhrOxgCRSKEQuZjqavDk7dtrYnts+akPiI8dd5zjxNXfbZadK/Vs8kR8A
Y6oP4wWJhrrUzxb0j+dGN9+UNGmOBW6NV2wS4ZUwp4R558hrXVWgJPqIfmuJgriZhytEgmPfYsgo
2ywo2/rgFZN3Ko252eWsG9hamcI3SNMK2qE/Ws3KCIx7LTRHO9tDEP6JVdOPNUz0aFIlD/i0hgA6
XB/gzgaCx+/G7hToepmUF40jPgnQtfCSYMfeG8z2ho3aRv3ZZPqMrs5sLyNEg5OyAh5G97ytqLV1
Wc0ShZ9RTx0kFxizlBmWEcko1Te9+DHYyi3P0flijhLk6TPs5b+LazRn6m8qM2HW4rmmnueq0V5M
FB4mP3vKvXY7ZvBvnCYwSpFc+7KJz/HECqPQuH9nQS5P3tfY7Y3rr7cugKycAU8KJ3kjqJcFZgaG
ajdtexD2/NM1Vfc6uZkMgAKlAAr9JDuQrUZtyXZO8SBIhIgR02gloWVVuyIl3xAClMGYJr+7oiYl
OzGPzOVDBmMFe6t2zwf6t82JiJmA4ak+EMohG+sJYET3U9hluyjt7p7boTFzO9LfVKM6iZZxMFXM
YBmHLqh7MIG2fMLTVL0OSaJd5XpwTAIrHUSYeekLPY5Cs4epJzSdHYri9Iy9VhfGWeYGkLL2SRX/
Vqg84MSQ4CgElPFrsMb6XWJrzqR97Eti7BwXTZMeUwNRJ+SpHsvjh7iDyLM8syORAXXPpjZvxJoX
PmkAb3mqCv68Y60U6t2MuPhx8gDYW72fqQrHLxirMH3KBoZSpPbw8M30OsG89InNYlXBprDPVDQ8
pgS8XvJ4b3ur+2wz/I7dqMCgzIDe6Oo5JAazhHgYHcRCVKOOYN7vNaRM8s+IaDCB9ht2HnS+1nZA
nR3fLKUaYDRdhWrVw1DuFQJYNFXBPhK/mDiOKCzU7n1u5pdJ2N0VqLEIln7GFK2Qj6iXX0CaO9/C
T/7kzTosUD2yTo7tnpVo8M5KFrlna+XpNGn/o3O9a50wzJqdwjCWN81xwWGJCNV/Roioh6bv/yH7
wEATbMehUmfzw0hW0dUBPK5WAXGc6/fccS/wH2ZW2VPEJzj+M7FrB92IoS+laagbfeR3FSKKIm0A
KmRsUnWrrWPjNpVvZbY8QF2vIMV5FqQbJoM9YuazU1KU0is8t7COvddW74LyVNouS9NDPUvzMLSN
95F7r2iZelVGvxa73aF5Zy71VoqM8isxhqC0ivisTzH5iI3a7dipe8cB4tnBggcK74SSlBKxeesR
3DtWBeihmjvWjA/eZI1P+YhHkUMLM5kslGb8WhbK/zF2XktyImu7viIi8Oa0fLVvdatlTgiNZoT3
nqv/Hz60hl69Z3ask4x0QBUkSZrX2LdbUA2FsyZtRv5Xu4Yihs3Xg+UzdvQGCxyjmwH0rDzv5Ae+
tw891Nc0ur49U+adrga8ir5p3M51zLYpo48/01w/5kEy3agz8k0IRT1rcfCXtThEQdW5Q7dYGiOz
Mz7ES7CI55j5qN2pZt0+D307PbTx0nOT8sqgfa4jhrpVnZ7LwFHDferwGMGEXZWW+UfXp4w8rOgt
SXV0Ds3iyTJG+zTmEfPvJfDd+9nr4KG1WnxsuufUaZKbkOnBTeo70cEoIADAxo5uLdt81gMD9oY3
0qKwexxAXLG+Fx8HpX6eMahkYY/JWbcInGnZRTBg9rIjDVUYWKJpLV5XIDD/DpSO/aIebdPCwy7D
CJHU8kuQGmPmtSyz4NfgIHu+bAQos37UfWxdMdyCI4EZqAfHOuhBY03BMDHj9DmWpZE7BKWvNNTi
tjGnJzWcR6gdvn0YUaXZT0sSmYJp35s8LDN1AZo5YQqvpEN6ctZAF3lmcQsi4zJMMFKAKz10Zves
tPg/5WacHHRMNOe9YObChcBvgT87OsOUwymY3Ycx1TSGgl326LE1dxM31dsM3OgzXhugDYsf4RCl
n9Uclxiv/dMtfBq3rBI4y1JBPevMdFIalOO52r0EE58wAFaecvClNhrg2KuVEiqAPX2QAlOdmzdy
GlwrX6M6yK9ZXNJlj51zwLAbeAhbCoDginlfoJgWOYXNe2HvTbq8+0GD0lsDFMB/bTglDddDcsS/
j1lgvSRz+BYiBYf46GnCWu7gOCME9wVvBED7kGg8XfR/U2Wf9vUv5jXtbTtk53qs+UyCCkwcLK3V
BJJQC4+zrq9O+K3IS+MLEvIoco6f9CSwLumgfJpZBFjoreq5Mhfjgfi72hmX2BtDdusPXjx71zCy
HmK20vapjqxSq+YI/xkgxu1b19SnOy2NX0eVWWpYBcgohlCGF5OmykfXJmm4HlCgt1UBIsjq7mSz
4Q2Wq7RX4Yh0+tUNjvYCbNdFGluZmAiY9NPagqvP0745FKntPcECcB7V6XUGwfdkAEaw86A5VXHy
pWRggHxlBLSyZDNVknOqZ4z5ygyApqKck84NGT8ZKfAX65AHnbGvyqK/wI4oXjuzbi4jbJG9JPXE
acAb1xZ+oUpzz3CZ/9N29kEvgz8nW5nORZzOtwh/PPUzYG/TtZPHACmXx6DRanaGkcJ0eic9WrVd
nUto4EYAO0NJkJjL+HkLU8MdkAp2QjYZi2DnzGN2ZBb9aLDOQS9+yLLHLgQs9iO3XzEta6/Zgpkp
F1xdCMLiajqP0YIbrY1JvQKMCBckqQSTHr0piuEf47+zJF+qZ8trV9+UAffVa6HT7bIiJRSgZ6OD
nNbqKjj4pwlHyIsVvsYNSAH/ZWyC9BRA57VbA27RML4gVI66IZ53q66GYIQEN5SZTBjc2EHJexHc
kILOTyFJjn9MbhPcgMuy5iODVX6JROWNtiq4ZBeJJjMrSLCw+HtDXYD2dVsdBaFSOU8LpJCxbHZT
9MCtgwavB3+XKNqyjkBuABbryK7KN0fJD4ka4JD7p9kPoJiXG9csZ5TYhk+0tUSdjwJVlMxxzqbs
IjUjp+XOIIsY/D6+XU4itbRQnXa2k6UH+ZUJWtNswCJ8trj6nYNGPYvCiOPtIbkPVzCcP7vl+Y1m
5Fxy1KhlD1iCRO6/RGOmyGxpYXwnySyrzmGp6PjPLL8pB/cZ4J1xkUvKz8B5OYyqAXGSvjp6Zfmn
HJeOARzz5TGuT1gyBS+V++y6WAtpdMsbS707I7WCJxOgjxX7K60B2i071OOUjkdVr38IHliCARh1
V8OvYz0VyZGsGmzMiConpY93m6Nseq84r1ANvvcwF49eE/JEbSRET23SvMiztxP3cWDd5zTXBt26
NUTo7TF0Z3uruEkdpn9tiGbb9tDADutAqJvgII9LnobESjw+k51EpRVYoe6zr9ztvKLPb/B19ECf
SXQJICLQNpRzhdc7fcuQzAARgDljNYwR6LuoHO3gSAES2TXymzU6pz1oKDu6yPXGpmGNujnEbfJl
HvUbuXPrXYJauiusdDrIvZa7krQF8/9WQ3xlwQDIM5EjJCZ5a3OQtARGimNI04VANBF9HLpP8uDX
pim3ZmsNUlKz8rmrwLAf5FbIj9T7mvvTBoW+ZwWdUa5V/dEutiHIXa7318ydfgZ4ZZwyRgO0uhet
yluYtuEpnyE6t/r0SV+6DvlsZ7HtnOdgBgmMHd9Ohc6JEm6DnpCV5MX/c+F3v0Gi2F5BdtdDfa25
Pj3UZHAo7Q39IF2AfN875MYvNoCs8VMKl3e9uSuc4t1b8w5U8fEOGmzjFRGsybk5GWGuzcfYDb8r
XaYetztMJ3ijOy6U7q1zUfunDBPLk/yW3q8eU3tWT2g09vO+ycK7dtAVYB5LP7S81nKkxP41z+vK
GeGAMDlIS+jj9MQQhqnL0hD0EWknE4711nyWCnY1U8HU9wMSbBdpwWNnDZcpt5iWVMfcGTA+chdw
5b9e1y7Sqx+CFfZyA7jCAkjZ2t4c37v6AmA0Crte5G3o3pZuWVqSJLe8gtWfpUey9Nk5+k41gFlJ
n5xAoY+U+hJsb+u7JrpGpXyuvOHiNeZeWsJ6CLYCZ+WtbdggkL6QCXtzRqH7ur3hW1uWPEkGSytU
+/7UANI7h050kjJTGrvU2I7/2AQlLU9NYusxkl6jH8ol+SFvbbZlZdu/ux5s5djgT81rAFdulwKP
KVJAbr0Nwnn5cOgeRNNAZ6I66Sd8KNinZ1wgT3ywdYxBncd8bp8dxgbMD+90VixmtcBjO3nOAaUM
dXdrLVjVeSyf88HtTqY5M5RodPWgBgVrNz0CMzs2eE/CO5jyxS7SnIf6EETlo4N58fbg5aqSXF+n
LS2ZWzP5cEgxpO2lx35QGqME9dJdS0xPoC+ZMZwnuftykgI84wRmhWbX+9Dq9/KWwGonV6LvcgfX
+JpbiCjJvGXCNfgIqe6bLVyKkBvWxUp6ZR0caki84BvGRP8c9cDdkTE5yj2WQB57vAxPEMpljjyl
f+STfuPFRnZS5/E2MUsEyrzuIp2MRq/dwtktUc89hEWwfgGM9k9I+dlVTihPXmL09O3ChrGj4c95
8J4wi3NXzLKf2C8+nmenXFrE1hmomupcOW77fXo7aod+gni/3cUyc+hJk+Uzk7mZdfAt6EJCKoEX
8BVcssFI3EN+VKqwtwblxEAXZdSs46pjJoMt8LrVeXKd6wQwh/3cM/RINIoje5/hGLaOrtZZVKQF
BXtuurZ2wnCpH2ojMU5yfvldvh2N11Z/nI28Pamm8SxPdXu0Esu77mdsTNFuLAqU/qGQ/56gbR2H
It9+Sa8DO6anJY40TB/A+B+1zM5h57f5cI8gu3kBmlbdCGtniLrqhrbwqwyzbH2+8iS2PmZ7MHyg
/0qhZ5qTVx8sCNLIYjgGDicFL4FLD35AIfBYcsvkyUizDlTWHi3gwX6Bb8jfnblU2Hr07UmuDXrp
77ebsJVKTKr8/0/FWG2EvXS/dfXyYyS5jsW3tMTWzDnC9oMBLcIMMtBVOvui4rEoVeSy65BLojhs
8qqtUfa1f8Pq1w+l/M53o4z12DJ398AC7tgQxB6DD72MX9kcYelaXpO5QA5mH0zmd7RWWE8O++RS
NGGoHqX6GvWXL2gEGKQL0nUcJy1VRnRbsOVNc8aWg4ZSpAZMbBmEyd/ZghUlKel3Y9n115fzCBPn
fizQdeuJN8DTTza7VPMevd6CTag/XPkhZn2ju7p6lWGZDOokJsF66mVYKEk2gtC8DiCAbJWlypaU
2BZsj3HL267x4dgo/9wh1EEfRp8pHWcHECC/SFrePO54wjR+KV9//FxqxS5SBvXdMFIe4dry5h8B
RPurNNcIJV1A08szCLsOyQ1pKf8claPXrgpQTnNxy/TwkQoSwBTZpnAfOCFC8JDSrWCbA0qBBFs9
SQ7+z0Gr8+v665eWvJI9tndmHc+sjVlyPT3v2D/5+72T2FpLoh/TctB61ne1Pl7g41GKxsZGa79q
M1Kz0q9sowc59p/ytipSuo6zJboF8jy2pMTkuH8967vpjNSWih8u9U95H8764UrB0uFjNFd3IYy+
5RXHw5m9impe56rywkvAUgrkTGhETN6XZbYt2PLmDE9Q6HfUqVqD6FpJuls5+Vb1XYlEfTMAIcQW
/Nqi5WWR92R7WbaX6l/ztsPkvZN6/5T3v57Kn/OF3F/EoP3Gg4tDG8PaZSwsH64tWGeyW/rdWsU/
Vf+Qt84nltOuV5DzfKizXmFIvDtNGX6pnRfupWuQOajEtm+09CFbUmLbgGyr/CHvQ1Lq+T2CAf1P
rUYSISlsiHy8nOy9M7yVJrxGJVfSM0vZTKuzKjvpXvGyde+AqaCNb2llXmjkkpaen7FQwIqSlVnu
unTkB1Y776V7YPUfSdYGZeDfdLW107BV1hCkdynKGRIm4m+Hf+put6bgyKR/q7M1gy3vQ3ORpJSO
QZOyZOHC9BrU2Tx0jp7Oe5n/JgAMWC5KxtegHaLT+sbLTdmCtVvd0nK7/jUpBdurK8mAhZTf3bek
P5xB8uYsATuhJbxGW2e/DqzXcnk+25ENXiVM3rKrxcKIsayQvJs5btXkWAlkYLAlJfahnnSiW967
Py4lHw4ZvEo5zsY9qMCnGioFrgFSg5VyQwPJsXy4Shzx2hfpuvwsybKL3Jky6fPsMqvOrskc6yIv
+/ZE13f/3WLmu6HCVlVi8nijomdFb620LnLlDqInRhwhk6KjlT3MXsl2DGou2vQgr+i6TiktYJz1
uPkqL/LvVa1aDY5YZ7N10rA5mOfZNUEiGJY4pDUJ6obdyt2W9q1AQf8stHblojvszBYGZHTI28qH
pWvB2dT9W+FsW2wARCraNXJX5bnUGVQmvSpeyxieifDJ9eUBzy2iO+26nvnh9stNffeI1qnretdl
ziLR9TWP2JycPXM6yl2Wy26B/IAtKTf2Q946q5OSj2TOraYUb39JD0N9b2Ott8PGEKu4IPffuiIe
zwZCgEcdxixJqGcIkBZXfCYptXT2zgwHmZ6l1POAeepJgndTHbxEWnbWlnOoSZ3dl0Hd7qTW3GXj
RZlL86D2GSC9YSh2TcSrLoGXuebe9gB4amCK7tLEPalRaOVHJIMwXGZmf2RVEtTw5FwbPWge4WSx
14xoLMTzzMG9KFbvUn98XRDtnwJkYD/Bv6kPqMaNqHKQlLwMwaMsYXuiHlGBiO0q/RR7DsqCZnc/
xWghOMAWTjp7+2fP8uentGp+wne89KZWvo25iatW6n/PS4bkNT7wN36gghTPmtfem60fHqv17Oz6
ARsOWos6zjDsgqauv9QzmF6m5OVnXU3tPYo6wKsiZLvUYrEFMFlKnnOrQr9JVQ8VEsEoQ5XguDFi
rB7GpYSlJMwEBhwFwkQ7N4VdPsxTUj1ITIKsKBx0z/IcYWEW4a0iDg5lhfyQPw3fTDbPzq26SPll
amVgR4ISx2FZAN65PjO3uIhRvVYhfBo+RqIqCoaHNivABHntwHy4KdwbkBpsr3kstreofk39FD0N
SwDRJXry1eQ7sprKVbLKDJNudBdR5SoQPjMsdmuc4KlBDftJZSf0KVU0bT+NY8AMgoLY9oBWpTb3
MsdSFA/Z3TQM3YOWdN7jvAR1BmzPpm3BrqbGVhDqWbrXSgdXtIHdGXPCbG4cdXRh/L+mJJof1hRo
DpR/HdrcdnwVWd4jKjPRvgrbHbqnxtHRLPMwTU2Oxhtg+sLQzBvbAeoMrFU76LaetDus4JHBwAG8
9MLyroJqd9cswZakfZ6TgjXUAWkjG25aqd/ks5kae800tBsJiin4T2bRV8p+8mC5e2HKYjOiBq+9
D2DUtcf+WzLkXw220sGFQ/fn3TLhM4NMBK1QVKjE9PNfbHd+CfNE/zY1CWgFBHFegzEDdo0O1uOs
sZdsTYl1W7l5f6P3cXtJ07h44BFoUP5b9VMzKjSuLDXvVaN/rVENunej5HGwqwbqq1J/ins2jhzE
Ho+SlAK2Qj8jv54f63HXY9yxm5bqsZZiyheD5VqOYwebLEeBdkufcXh3sJV/d9LZvJVT1Y2pPThe
eIEchlNnhizaiQ9Oddh+QRskv8JwTtbz1sbcPjZde8xVZG32PhbLfZC9YFQ4s2hfNMyVbfMWokXz
Ce55/8DS8VVSGO22nzCtgwyVjYg1LTUkzzHKjwcl7qvqoseFayBAbWg/rFgsUQUG3R36af1dPbCs
XKaonUiBg5LFFRnMBDQbt0I3lfaM2Ka2l6TcnixVl0+VAyZsuT/2OAJ0qZaBXny2x1/r30mT3D/b
RQ3nbLl/qE6DyMsmD3962sw4mCinSFSCKphhuG9paW1ji4Tku0wplpIOcsdheAQ4AwIvGHbgurBU
KCs6Jb3+WtdBeOntIUDjPay+l+VJyuMhrE+pjmpTNSsOC9aKi1s464HXJoiCu24JhgTdE9fwz+8K
+j7FTuYt8O34CIUhvi3HDA/DJZCY5JnMsrFssFFUi7WowW/wXyrKIWvt7ehuxBzwfzkkdQfwFap2
/niatisQuX0eH0qV1cD9h18nteUiU1HqzV3aLjwKth1Nq4UBiyLlfbQEOQIT95KcfB/FwsgfIK+r
MYvrS3Gpoly+2ypJDAe9Wz58HfvIHBy7rKqEZeXhiTEpyo3zZgHFR1lKSj8cKkm5cIvq6MVBCHw9
VK727ohMN49dCUDjY8Hyq6Yyhuz4PBf21xR7UpBLs5vetlOV3rpjBOBEQ3mzy9hnVNmtOCZFqL2o
ZTjcuXr9Rx5q6stgF+qLHtYPHR3sA3vTMF0QHeTr1xvofzl1q9/aQEve3IxTsZlT3qeoGbxFlfIF
PnLwKIVmGdz7RWw/SRlI4WMKoe5TvtQc67dk0MxXzY+Kz1pylSp8c7IXtWmgXz6EdTrd9YGW3o9L
gLifPuzMpCZqN/OOPhs03pKUOhBN2cjx3b/UZMC91GXtEuZS+pZ5NTramtHuJWn0zXAxcE09lKaF
Iv7Otrr+EzZWSBdZo36MIFS+NT22CCp8vfPCr3wDClYe7Mw3LyOWmU+lPb4Coem+WeWP2W3cL5bi
tjdZGSGdZOvdt2YGSKE6Vv6EiA5aumH/K3Ds9huQLf0wx7iI243/qgE+Q8O2HcB7EovD9jhjDQtf
+D9Z0CJ/F37I0y0HVGw235WDVx/xaytRmHOK10yx7Jsm7SY0t/viVYcx/Qnr950UKsDYXkFgfIHJ
q95Llu037C+4Q3mW5IiaxFXzpmQvyTp2zaeZXTpJyRm7Qb1X0XrTYUTfBtMMLqGwQuO2RisGWnTt
o8Jm5/csusfdASwesp5Iyx4rf3BupKRvfe9oaoNFu8PtZPbpeRCMid56ter3cHyiG0k6kWoDU4j6
W0naGBHhA6n7d5KclemHyzf/QVJTnz3RX+dPRgy+xx+DSxgNynOatep95EMjDn3sqoa8egLoc0R2
on8uvfZzErfqLWCF4VnXW16VGFX5KnHvpILko4t4KpU6e5AsCUxUjiIbAkPd6RiuFrjHZnbwLNVj
6GhPufncNMXJ7dwKw8L6iIx5eWtPTnEbdZDlFrHg8lZRCZqucpGZVadD7PWIjttR8xhqDlbgk/WK
Qlj6TbUq74huZnmRJBwdIPV68VaaI5KURg+WYKmm9ZO/Q9MPVE0+4q6stgDFq/QbKOrsDB3fOens
fXyzLeM2dxXrxQwz575MLAAWS7V2Uv+aQEte+bRp9wzrNNyIiLlLMGupv2cFrwG/+5+8rYrELKX9
q+p17fxPx+stAJjOjh/rcW4eRqUCLl24SN+B6jL5Ev2Vq/5ncxzst8YZ0QfK9eIuCw0bZeMqBRE3
zF/6yn2WqqOR3tWR4X2tm1w9uHVs3aelhwFLXaOWgi7sZ+hIPxXEr45xsXeBDd2pJS+VO8Y/Og2A
mGW4zaNndsGNYjvJOUpD9QVVlXonp3fmr2rpNT879o2AEZkxOoyTcWHNtkR1t7SePRvNcV53B2FL
Ld8lWV2gjItG1V1Jn3pnl+Gh9/X4pkac/HfBWkeKyy0XHgngZ2T8D+ocqPFBykNwj3dytthxybQr
6ISVY17XpBTrnpaMJ17taK0ZaPqzZSbWWbUHuNvbKSzHvLWBl984oaUcU63QsaUanIsF3veK101z
pxmmc7KTbHqa8HE59K3afOZtVIH+uM53xs7PaPMovxrv1R0ShqRjYZ2eX+y2MH/CSUQs0qSfp/Xx
0maJA0klmI91VdUPsd7WF9OohpvIbS3cff0SW4LOQR8LsCodH8xMvUQWy+/9b3Ewfk4iU/lLAWm5
XijLNaTiCuvPKR1+hIrifNXsJkPtWJtfQhttcIYowSMUavecLaLiquKnt30aW2eWA9JHFyoQGOfG
Yv2Mjsz25/AbHfB3yIfKn3qADzLoJEbYDMKTwDX/ylBG1rv+NcCao2k/9R2YZXSKm1evZU7Y9ZX2
CG6jA56DwxK8K+fA4prvX3TdwINqdBZJAzXFLU7rsluJOU7NFiASCPddgqwL/jWfNGfwXvPU+6pN
sXJv9p7HPUC+tw7T+kaSnYHyXO7E3VWPe4SpNMZl164E6lY0rvc5gJC+q4ZQve+r0v8c1fM33Qr0
B0nNCwLc0a1Hqeppzm2kWf6TpMI+OLdpmX4yC93/7M/sJRZW81IajvPZP49+5nyL+VSe21Ftz047
BN8L/VwPtf29BJGFZU5VX4ZgKL5ic7fvrcj9xDzyDpOH4qH2FcTzA8gbXR9quzVvKYgKdpxx1l2Y
LOMZsaOJlwjhNSMy/hK7QwsxtdAJus9bhcaojUNld9ZpwFLwoVsCGsZ0aPBGPkhSCtiwLR6aGbct
LKtvATtx5aCrQDdgOLpj7a54MJbARor31lWM+9yp5k+sAnztymj6PkUL0KOFz4EOFJJ7qf41nofp
+1hH1n5c8qMl/7/ru0gubfV91+c8wNP2TeAi+Paf82/5/3b+/64v19WrAea2Zx7N3Ir3AxP253KY
6mfdMfWzveQhl1E/S0HO5HfNkyoIRTbP5ZL34Vi+nMhZKd451vkmSmAtbEuvatQTLSP7nadiH+3l
5mmrJoVj7Hm7uoZvEJSPStZaECbhfI1aPQRHh3f90KNjc8hGrXiUYDR5XkX/pu+0pjrqYaLeBRVE
PDopSaDQrt61SyBJ21Ag3a/prDr0TNfQevxPqeRvSTlC8tC2u80jAG1b1nqmLZ3S6c2j+1hyu370
2H+gSOZ9S+Az0ajK/Or5cEn10fk02b33w0CAjtVCb3i0XBfD0QS9lSJVI3ZfYRNDPL42pXIydG/+
giLDcO44qwievkHLuso1wgw4X1+11j1O2N6D32lsdC3nxrziUeeufQY3YuE6YBgnvWnHG70O0exe
DHfEUWc117HCAnIuky8pkKBHq/voArKCid47VzM1S8R1Wv85cxLlGYHo7qBfPGzEknlG08VAOwYR
csfcMQSBFxOP9Vmpsv7M5A9ZfONXZbbfkRgZvkQxTvBJ1/aPUdNrFzVus6s/puZDGOh4Yijl/JaG
6S9Ah9kvDg6xg79RTBN1LKx/n/GTORtjFzxURdM8F0tgqAwPwwK5xKWCoS9UpAbIhtWWD1oKLx7J
ZPU4eEX3IPWlGgZPR0wjJwzQEKdJFk92IPN4yfbJc4BYB75qTfqE6BAGERbGaEanjid80OoHK+iS
cwW15j7JIFUYoznfOS7IYtjx9q2TDdG1QMr41jMj68qyR3HjTfNwk1XjeFXUqLzNjAJjH7+P7pLG
R+JpcNy7pJzweq1ZJIm6xD/FbaviwKDWJ9crRoiuiC4jANU/sT9RHtPY6Z591J7QDQY7SI8DGqjq
+5e5w+oHc+fxNbKQR+7MXd+FLEoFhfq5YQ96H46q8Ta6Llre6J5+wXum31XRNN77+FAhQZ2nh2oK
I5Sw0I/j2wThw0/nP5LGPfr4kX1l97pB1yZauPZz9AKW9Fdkq/MfSmL8wcIv9HIrYKE8cPVT1vJx
9gfz3C9ncGP8O8CBlVg8jEyo7AmRTiAmfxTgEvXO/OGBNWAKmA23aKOOTzVG6osa/4zoWn3vWVOH
FDJvADOj8pI1GkIyiPeNDzFqLQzKx0tuKtGrr3jOg6PBphUj+NDsodxZ/nDp02H6atrMnTQteHUL
3hRtygtkA9TxawQA8BiUQ3+Ro/Q4udbGoN3kjjYcWEssbmAExUxVF2Sw5WHI4be7NcucEESUKhJ7
l2kvJZL5sWSrPmaiT8gFtvNIXlW58NDYwNtnOAY+WGWLlWOrdG8dBpY3o69myFdwSzL0tlm3HGB6
LEkU7bzj1Bb4XC5J3ZwgLZlWcZWkn9baDnZivMPkAZKc7TApWAI9D/F7Ks2pvB29pMLBgpgEWx2J
SR5O49RudCBKQw4a6384bkYwqoSg/l/nluS7Szv4CFwZCe3e5W2HyPXHqJxvsvRrM4XhK32uvyti
x7rqPtyKPjdeVM/xz8YQKvs55zE7XhE/2VVxkZQcZBreS9tl3r1lKReki+YHr2ugFLZ5+6UfnWpn
DE7wow2UVwhF3p+mpp1yl+4AHfB9oOV6RAVEebss/sVixiPqIPEfVVTHfHaa9utid79PrK68Z537
VkXE/R6iQHWfa1V4Qs503iWmWt1vBVLKAOt3PRNLnqJ19mr3BkQG5+blDHKIVNySvT06O2eo2bP8
+yIfTq2MCXwh3X9LwagimLlcZDuBJNNBvbD5Fd8c3EFx7roxwIAI61AcX5Q+hEKiO08mSo5Pqb30
vloBwsAM3TUPpi+WSql7cVgquHdUjEtiFan/Nbnk4dQ93EdLIHlAMLUjvmjsgiylW4HUk7yqVrOT
OeAKIMnWNvJjhCzMoYsnlver+o8I4oJXqPU3LZigv/Xl9OaUTNrrqfFf8jnvD0DF+me9i1HDdMbs
0TUQVYkRcbufrH64FKBqUXCMwOxjW3W1Ug9NkKUXHxw1eshTtTplzHWfVLR2WTFg9Tq1aoWF9SL7
zK8L96x5u18SGwUUazbN73iKfvWb1P5ZWv6NykJmgBIOvKakThhKfy7K1ka+j0UGNjS6X+Pk3fl5
Xvw0mviHYrJKTW8JgB7UkGX1uGGZSC1YSHpmczZ89uuhQdOcCYSUjk5Y3oYZVEApzbHwvPP7udlJ
aZyGGZ6XaMpJ6dTa6UOtmN+T5UzseOSPaV29SFlsuqw5IbTEmDx6LFtVeYhxEiIeWHP0KDEJ1Cz4
Nutqdd2yJIYbaniI8fFZj9pKVSdzzjEbUTvJc5oQuUm3gXeKOOh+q7ddRx2y+8Ys7Bt/1qk7x7hS
wUR6GROvZIvIZ/NES7Vbz+20WxUeFZz1SDunM1IxUiDB6KIatFeWOrWiTNVpO0bzlZ/lXKJs9/dp
3lWxnBgOmZx8O1uPTce+d6bysJ5Xiv005hLvas62ouyxwzIPhu1BBFtOrww1FEEYrO8OlIL1kvID
w0z1T55pvq15hvyC7eKTl9AEfadTr03YHv7xP221f59X+zML0G1Yf8NyFyT27scuP279TVKyXrQr
s8cYYVeo4merddXbYqkmFXyzZplHolIiwSS3X6Km2yHdMPzhsSN0r3TDidEGdmpjc98kUbWvMbAI
IqhmQZP/sIpmQkMPTGOvXu3Qn8+O1/0FLHc6pAgrqtHPXk+wjjRt/Cg89MG8obuGaftnnfneiTHT
rYuEaVTp0UGzp0XK1vtpK1hkx91OqenIEZo1kcN3PdYYG9yt3Dp5Y555gYT32Wx6b9fz2qHrMb3W
fgW4uPusBSMng+aHInby0KvNnRPDv6xAPbGgc0xZ3SpM/UdYDHcKu55TgSXihARDuWz4FQqbDgl8
3ws8YqapXnIbKdpz3SbKkxoz5S3xM3qq/FuTsQj2ckvWMPbQpNLkfs3TMHHZzcWQXbejAlbyDlmN
5BK+qcqTFMBB+9HOMK6qtofKOb801UuTmsPTwECodWq00HOm5MMMZATxspgfEnxWSkxWcMjB9qDq
HJQd2nE3QjU1PfCGVvrQayMOYEswpf5zPcDjz4pbJxgsUP8EBavFezhm40kv0BqTvBwFhvOMyxoL
pv/J62YGEkia6ucKF73CtfzHbAmQo/BKp3pqbeSa0hZdnJExzNO8BFFqlBd3cqadJOlBjKcYNQoI
Q82ateU3tvklslrjRrJcpdLRJRtn7EKb4ih5Ehi6r7NNhGajVHlXgGKeMTXrhSXb0gv2d6civ8qF
Jc8Ph53ttcahnWp2rJcfKYVRoua3lo0A4ZJlsaz+4DjKYQjC+LkojwWE4KdW06Jn9sx/jVHlXwfN
uEeIPL0bMat6ksCd0fpH1so6bXnp1OeYuKHMn6hKrEBp9A08r7ubxEqsJxb7rfXYLrKPc+HjfhS2
DS5aLpM2P8VjaLZK97ymcUiqTnWRmntwvpSHpaXfLoPnuHEfZ4/RQT9X7BVVnfnkeYnyaEW3wZIw
ovh3MFr1t45Vy5vJTJdpIXwf3P8AZmz1xgSVo3Sm65UTOWph410RPWF41z2UxXRYW9RcRgFY43aH
KnLzWNRZ8GyySPasx8VL6QfjrVSTgCGZvsMWqLxIUupqqKwfrArkuBwleTAqUigJyT1zuHHvqYH3
lOaG94Qu93xjGN33wK9RCVnydSfrcZKKd37swvyXaihgXtm5D++lBiO/JzXSjNtopv0VU9RelMCz
nyCLOk84iFVHLXTxMhhn50kKtBZxT7Vkc0aSUoBgivlQpQwYcd5QUI4NW7aSDWPfR/S/SW/dbXVD
1k4xM2ucc6pX8cmdQEwgZxk+l7AhDtizJEfDQRlt77SVfzI8A+Vw9FuekXqOns22gRtqJKwfjKyH
ukaKqdDiZSIBY5cZtyzcPPV5ZLRRBtjhKZiF+ItSn4/w8O/YkkRf70ve4uWHt4YH/m6xVvExh76R
GHbNGfvXN+3CEuoWCKPEJBgEKLkETGoBTkom0rXd2dPZ8R5jBF+K6TVcgVcLzltl2F1/VfWZZZaW
WexCfNgCxshQHSSdCeuhN7Mv5kI86hYmTb38BLyJYB7Zwj+yKoTdUINkUQDd3RsJ9KodZwyO6kV/
4++onno/o0RHA6PJkX2U4r6fYYhKNEZ2Bsn/JGabA+F8Nu1Q2VvvmDv9H1vnsRwp03XdKyICkyQw
BcqpSt5rQqhl8N4lXP230Dt4/sE/UUjdUquLgsyT5+y9NhEkOZyRzJWMEP+u4v/+GtjLeevKHGCf
EHeAwwz7gthpi6VhsRt/llF8R9Aiiro9KOK/Qtt4jMl1vKrH6c3hsp5T4sD2gyE+kkV4O7WpanP+
mdo7s+KUu7/X+9/V/vvs7x1ghpXsRMy10khJO+ujGXZ5LI4DQW1X0qqbk+SQkLdZ52v6eJiFfC54
1batcOhj6tB5h7kFjI6a3AVIv2p2mHWYmDdTWrUprp3tzfr7rATasGvBgrDvTsZVD9kibiWDLquB
xJcX6vL/XBgsylw36fUgFB0j0LQyot9Pw61N7C9RJtrOsi/13KmrPpHz/z5YIlVXkblduXL5KA2z
vcLy2155VQt0/O/TyvUmY/f36V/06t9nfx9yJ2pRO3nQMDbtfL3FsTRWi0GHouP/e2M1nlOd0hIQ
wOYR3V7m34e/F/zfl2NpQZYxyM2MNg/TumkU/y5H/ec5/ft0WGl4VaWzhP+9M3/36X9f/n3mGTPx
Vhh4WbxrOIF8sDbZ338f7FEkh1HY53zT3v/dB38f0u3LmRHHfk37y98fNZFNuEPsUo38xRpMf4kG
Upt4f6e6fiiMviN91KrwgG2usf996ozmfMqBfGGS55pufIhWEGPw9+HvyyyFQmyk2m9HSTmfCYYc
/LV3JlJRtEydHbcOLWK6hlotflwSrZuQTx3qbsspxtSjA72fb69QT0azgXWpR8iNrQmcw0q/MDrf
meWEbzS/Lus28WGUMShdm+Qi0cJcx9EYMG/v/Xkpb0qDLaLyWjv0oKye9XYIWDIaRuh0Fpt2PIEb
2I62q36P+948rjMJQtIlk9Z5Hbqh2guGMKjYx4kslj7epwNBlKLytalkPoJMMGTDZdHIboVpyGAx
Fm0XaQOxMJO5h/0Pnm59tkRxqpqG/h2RRGkv3tu5JbNwKfbgl9KdjdGvHsZLEne6z+aIMzmp67DH
kJGMF8Cv6EkyRrqazug1zmiq4KUKgLKl+7ndMqIHCxUuLQqG08HamDP5xm4fNiAqepde46R+e4cL
404eUSn8/Dp5l3jJsyAlYCuqMh2uKRGlqUG7etIB31oZdHxCM9vpN4twZOsoqQK12u4hgnWjNcNx
MBMuAhy6VEiutEjwivezQBczv3ju1rokCJJ6rP922Lq3tcUwYMc48lTlB0tbMAJr6P3HWTtQUawB
88cPiudk5y749xtN5rCJkOm4K7WnwJvjgkdDvskLjytvOebuvQKBdGTiqV8Q05Ke4ZLAoFe80Q0u
XTzzYwww2I1dnaytUcCcwvWUaL9DRLZMp663O8jM5HBdJOuPzV8GVc9G2XLI1pzopjbHr7aEjmTy
iAbGPBHWtMzMGxOHxBw9EyEN0Uud9yTgSnxiOLjDgnaCJTCFr7leBHLYkCKwln1lDq8R+0UI5dUn
l5l80JIRjsvvkq2XwoRYpwBVzgLRy74eW21fxn10v0BcX1v3X1OQqhfr8ecyafvB5SA4G1O4FYCT
tJIzWrm97SXfGhxWv1ZkExtqffNaGhY0IA3txyEiEa6RlZ4sg06el+n3EBfcwFqKMEqmp8Vw9wTh
Ih9JkGJpQmfayglJy7/y1hj3a6vGcEmKZq+5L4lWVb6dldGuKyr6M1O1t6VWX9aEf3Ae6AymhnEb
q2wATbmcRv2Tk38SeIsz7cbusc+Jau3I66Kfv5Ne824ME3gWAEmuRejxML2gyLWAHWVJQIpn6VMN
GsEKf9X3CEz1h0WVfuYkR1touj+B7JKZeAEk1gpEkmC+CuqjVg+rjPQVF2KoboxHw4pt/m55jb3p
M4rbDqhT/Z2tb6uZA18rki/EuWXYm89EKD5P6CWZukBLnc8eyNRttjGo0Q3ptalldGiZIQKWkflL
+waEiXzPZvumVgztC+8iTL6tNOZrS6f6Z03PdhOpw0PTX6J1JEC2Wg7E80rSZavkuPwjOZt+9VNe
jR/GSKC8Pix3IqPyH9cN11vTCCQanUGfYIWugEyOaIYBG8bcE0FXjwDBss+Ji+R3DaHAmqWdGkWR
lQijDYYD114PC4eGP5ECZ6vZd6Ud3ZNtOOwY7WSBap1nqcrQqkYWAg0MbVG8kXFfhIbHwLvvhtTv
+/IVvSgmx4EztMpT8pJQb8qOIOEtJxZltNr1WvECzP8edJrr96+ThEDXpjm++/nkpuZ3reXfZWp+
9a1FWGAHmV/nDEWH+1DN47J3S4YFqYGW3S3QESVL/GbQBVUlsL95qR/1rL1pt0ZVtWyD2B+rd4he
mPkPJ0hl+0n4cO+6ndLkZndubqck89Na0i3ZhLptrE61waZQohGSwPtgvbBqyjjIjFNXprcOQgy/
KeqbMq9/S8s5ta387FMOXkrcJW5RhkIvjghV6AdFA3ktc4Sv3p2vBtLMYlDVYYsCfTdaGUSeecpD
qZFGb2rD4mt2pcLI0r5cyEZJNCFET62dIFTKHBx5WFT3RMwbY+hSHOgCHOyVTmZSPVdK3wtSvfdu
ItEPo1lJbW4zrX7z9Dq7moI4cTeG2MNkJdDGi5dlHYoQ/sxT0q1ftZKvZr3cTzIwS9nuZayuV9Cc
uYQ815M/aUh5XYOxdusezmBtMlET/SmPImTa8jCnWuimZN2/L2nz4cXFk2zGi5JoGvX5JRmKY48G
J1fcE9nQ70GygaaZLgngQARtgNG6wg7zhhO41oVWx/MJVd4ujm1fzzRxF5hx8KGBBpBdEdsfy6A+
yKYufafQnnsXkM2Qmu99mX/N4PSsVr3jL/tBtosu1jqsU3oaRfm0YCMPCr1+aEbg5SkcpilHUc31
eBSEiB1qxgBo/ix6R/16YAAJTK0/xeN4T6YRGYIu/fF5cH560YOmYIclY5uo90qA/AWg7GtiJvJS
r8A2FRdzqO5z0Dy+sc72TnjeQUnv9F72APqgDZ1qZQ/w9nPE8gvyiIQcTdLYz4Ri1Df4hpHwOWDT
TZ7IJqKzQ1d4sL/0crjk+vw28p/i6PeaIsKA9Fm8eJ12ZuV7RFzW+OPocOnjG4Nk+to2D0M2H1Ud
7ftjP1f7nsvCIsHJn9mh8pntpdT/Myhgp7lJ6VIdB/LU9J5gMeVd8hrW52jlzFOq/Zzy9M5u9FMU
RCjn6NMq1b3KcbiY3nA3ukVAnsN9M8Qfdsm5EQsZ0Q1z8e7gqYdPWk8BoxlSHgTRnyv3BhMBsPEV
ZUNnzFQ0audaOgLj8SA4Z5w8Tst1eUP0aEcdkOr0qnhcxlc50FReC1f5cHhui0z1futABNQFgiOr
jJ9qWfw0g+r8cijmsPVGEiMxHXaJfpp078GxKCKXBHJ2FU9nq6fKbsboYxx47tbR3Etg3k4/XVt0
7yCn5CGIO6kVTEPbCJQo2imQu68wCBE6xbTQLHqH3WRxkR0uI5EnKwu6UYaj6XgY/l3Xn7K5DMvH
voQRNeWavjctmA19lz4QAD9EsO3Z4Kgk771vXY3jxQBExmnMPrrR8KSJBeymN36IAdL4oqXoXsaP
rvf28QRStE/JKPZyLyxoEXQMOAqE8WGlazw8FGGtyII2piMw6npJxzo/luvkngiZfHVS4D3s4OPU
fBsDtfEy83jW8HWy9CK0moS5GYZixu3Spg8Gy0+IOwlVE/k9a9pe4rT+JWQ08YUxMlaynqPeJaik
+mdArnPXDpeEQSJYlLrkc1bXY9yeJcViPFQ3k8fQkHwRUFfXGIheqLVfXIYWgR1vWRGm+lpsTgC5
O6kb12OrkUuYu+OWMMhuLgmQyno4qu1rbrY8HXMgu1W/tadSUYwXuS9cajBZoNuI09+JfvZwtuuN
kGUreG9qfrbreWeYtqKwIjQjdWA7yPFOm1VzSrX8zoopyMmkrUy7Olh0ptp2nSlok+mASdvqZRnS
EHqWSfwPvhXs1BzNXmK0PAHcNNovTb/PtM5PkbQUycAD08qbsgFjBuJe+AVq2+Nqx13YQ8T05izI
Vvu6Gz20qeOPrV0RtXxJCWataEIDfER7lzc7rIx32STEXq/adyALV2O1QnyuN0TzRysIrlaegVm/
Tp4b4VAJoYFyaRL4rR5Td9YpmEkk6JV7QLRkEw3pzEEmMffIBVeI/ZmNICCneSGzXZp7YS1Ppi4v
bcYTmHCFc0GoBFPJH9uJprAYIA6Xu8SQh1Sqj1VdoZx5LlCk+uSCtLvS4DoRJX6DEwPZyMp5XeJV
GpatBW+/apD5Nm1bAD3kzezPmrGXBB75nq09ilrsJwC32yJV+3BQsUItCKgPG12O9I+chU2zzqAD
36fE+mdKbdlH5gQsGQspREOOp0UB3o6K0Pa4+2sN7wCFCbGJCf4VavwhTWAk5davJYfKl4p2vw01
iXWTFqINXtDU71NXN6HKOWFOyqmvedwljm1+0nD5IUO5OU85U2uTwf1CVFFuGg8A+8oQqQwGSssI
9by2tx/YpfSIQ9NksO/mB2HDpTWUOjrG5FIHZE0Aaq6HnjK8ZUYLjno4ayl3W90Jvy+a56yosCPJ
K8CY4VpTP8+DR6ovTQpfFslhJnEcaud6I5GwN+J7MbyvplyzECFbw2063jvV/O708xck0eO6LIE0
jY9apTa05BlEL+aLSHU2fJK5CpiD6I14nHLnfuxdbBlZeT25IwOUVmeQ7b1n9kCifWk9RcPDKHRQ
3TBESRAjcUd3olAl1XVhi4swJI9uPJDnxByj053bhlPHVFdzmKT6HYEjz+ZEKqY3Vvs4WR6SyJ7Q
Ajr3DFQIcMkimM3rm+s9uFJDJGJuLL5yUMEwZBTYFJjg6+IwM+twgWJLzLk/dSPzhuSgNdV1VTyD
zfMYdkZH7smgaxJrpzKDk9hk8K1mWu00U1qBe9XHADtp+qFdIBvcG9GcVM5ubvU3rSgYtYzmIVIw
91REGF4BBq11xiCehq+kRXpvWyfqi74qKDBmx7epKjl9zbd6fqKStqEOF6RUpV5g1JPk15CHUHha
EKHNrVrLCFw3+16c5C1hTrksYxloE2zAzDOXk7O81iItdpF5KAQD6QofKh7UeCfJganF+JZX8dah
5uQfZbxrnuwCNgRmJZ1Bp5W8Ou2QYSJdZP6sFLu3Tar3vpkpOSY5MCbsGQ8nhER7jgdD+buJyMjI
k+ZmiJO9RZDI3lvUucnNf4WGYTfJIL9vvKF2+EKR9MxAvN5raFT8lid+52kOZ0OPR2me+5tq2XtQ
gJeFdjt6rjaM8hg6W40tsMWJUDDVynq8f0VELyRNv+uouOiOBtQ8a0gWimxGT2l/TABs+IiWHL+r
ze/ZAjtVPBvSqQ5xbXw4hnZ0VkX/xEPNYzXfdQ3qFF73N7yZTyrqed+ayc0Kchiyb54HpMFCIVhv
u4QI1zvFbsqjiOGw+kQSg/R7+iXf8ibyiFhOWaMMgs7LyXnxDHVeOmAkcObIkre626kTnxVvFkiU
+zT3zIO2RS4nzXIpbB3qe1qN+zTlnKZT+zfN/MIzigwEUf22HMpdFy8Hfo4p+BgDvk1OxAo954ap
hSRgHV4wkkb+3Eaoh7499dq61iu97SenHKk2EabaK4ozoquxTpyL3OOYyhIVWRS8PJuIbOn1th3y
mnddmh+tgZaqRDNBw/ah5uL51Wzda0VOy1BYbxNzSyOep5D0n42n4sWXxBZP8SqPRkGBLmJC+Vid
qAAg7XGGdU3Yre1oITSGJEzD6s5L4vvmh4U3YvIz46xUyXRfCE5qssNPk83Eogj9LekIaljMmjyo
+QkAabFHw3WXOdOFsQJGP624EUU8hBwCL/NGbl2sR+MzrtxPZ+xfep0bM7dfyL54NGUVipicQiKA
oYATJLtc9R1PC7YuFOLH3tLfxsH+pzkTfWWUbr1Fdl2m04zJ2P+dNbVwTEyndrzJWzjgLADI4DZ4
s/EebYdXV4svK6RCkNqX3JQrjbv+q2nVvnW0l4JIYt9JrDmYawpv3UbNEHG3UMWMVe1hFRe6b4vi
qo6Gf5XAQpGMK1BK5E/d+OgU4myVsg9MbaSmqpDf6wCqVaZpodjyeUfP2GEFJ4o+q7+SMjkCrrjq
0mSv5/Z34nb0qTqmgCSpEqWYHsylucklgaJdW5yaicjUUW92qMI/c6NHLmqS0G2nuyxn8JwN6N+i
CnCwveO/cB6TWyetEAnPl0oz4DtJI/ExPUaz9RANWCii6HettCeTKCEl6+RJyz9gJlb2agZarKPG
ms2bBfZYaA3GlzMOJ9NLH+uZyToOwO8h2i52UnwsxvSaV/iqSVuAflXzmtP5Zsnn6zpDnhfFn5QQ
nwSrJr5TT3u7WT7GZvPl6WzkWumhCFxr2OMmajtq861TqQ5M8ZLQWmjN6qlJALxJNyH58GwSKfK+
upQFcUq1/VC6s2CCrr2v8XzRWxDSXnVtsoQLxz0Mde0G5Qzkrhp26Zy+pUUngt/Wbr5sq/gXNQ1a
S7O+L6E1Dk7J4iI70pbsATzeea3mXUR+PConvNpGc8Zn9GhqE+J0nL+4LI7LDJYwIRs0y3SaemM1
cTeiOV+FFerMVGFwxXhBqjnQg2FVGUmJab5fY+eMg/JTivajWNfbCc4XYzV5zRPyKnNobdoYelWN
BtOND2aXBc48IjjWSIvK1hvMS1dQa9dDa1s7G7wB+49BHmURuCZP17Tq05FMByj6yMCVOwJZ50U1
lvegHJo3Dv0U36Ki4y6urq3iZRR5SIDqXZcMb8nECHy7BdeFiCmEJfo+ltwo+Cdu1iI60BF/i5zh
hs7tbQQon1MCPrSiNXakEJ0LUT4OifleKik46CWUtfipXA/KkxjYGKv08U8qEOs0ZWgeN0dOY4+E
ar81Q/bF6fcJF+hwAptPpvIahfhe3uzm0jXRO+UBeoyEEiWiUX/RGOR0BmEr42LnO7c0j6iMaOtl
i0XJ0MbkQ2qX2mm0G86ar6qkt7uOzp687CqsbTlzplfevlxB0ayiyI9Vd13VGgMC/oGdm2tfnHv9
BS+ESCP3qFYN32QJspKQrFi58dWUzhwaIScw29eCJrOJLV7sw9KXxpVWMMFqcSIwiXA4qLmJjj3D
OCyL156wx6V+t5DBpAyrfNCWHmi8k/eHvy//92dg6DOey76IQgcLByD+xmSvGggbd8qaLIMt/Um9
uSIFxk2AhXTUErTecqodLOmYnD4kfWRDoD91rFE78nr2q0GhOoqITh8Qe442L2vR9YeJCr2b2cOm
jgZkOjySL/w5DsXm7GL3WbX5JIzJOzjRr0NmZ7AUxic6MvaaHrlbpouYnOPiXRsBqtYWpb2cjZ+o
cnloqLDLKPpnZWIMaBG5IdgA4VlAnPWK1yRZltz2Kp23ki3RzomDhi9yvhLP/Jp65NsLi3A0RidI
zADS6VgNnvnq5UC/7X2zaNft9uvSbQJjSeRTM+R7z32Bnwf2sCJZYq2Cackuqy4fyua2ycTkZ8X8
WMVMnwvXPXWNoKXp3OYmbnLH/e6UDcQ/bu8Wu7jPttGBp5W0DVV3Fno8B31n8UR4pMDjKrsiH6MK
27hVzPCHkOJ65rG2TtUkCNSxOb0drTgRwCZQdugSIoHhNDBRc8uB0Bh3u8xubrtselPlFrSosukQ
WeXvnK799QBpI6a9rduclK3YY4NdLOYDlrXzEv0tXZxrL/41e4uZbEcemsuBs0ndiuUxeyznl8hK
oQu5nNGS2Ip9LNa+GmA5qFoFrpdxdnbs2WemeshS3XjNPVZr2LGcbmmxqJJ8KCM9i5Hui5zEDWfs
J6mXr33pFjutEylCi/gNxggWdtc84GbSA4QeLIOb6NAhdojOIU2qMdjanrvJxKxu8h6b27R11QiG
tPP8QJApP2WeLWZhe92VnytO/nKmVRlNDFdAqGBxZ+I+D4oznEbuklsVbpBLaeBomp6MAiCgboF8
meoGWRUNK7v5zrMW9ks1H4uFPrNR2N7JFKehHEZ/iRlM9SvNJ8fJP0eafOw2teZXiB76ok5OcTZt
BbT5bmNx8elWxuBOVHenlyWDFdP+V2+jp+ijpcMSGLlG7TpcenqWyGS7qxhr4Egxch9J7sqqptk5
6vhOppsJf12ARqXZeZUNJX1h7CG3xJqxpeOXruPMvIwbBjJCfugSKBWUd77q8vG+JTM97Ik32oD8
Z/ry17HdBsVI30ZB1DBm2prUUs0pm1qIH+wISSuioB1T/XqY9X1JTekvDs7pdCWxXOi3XiOsg9DH
dg8h8rS2mePLvNolJoEta8zmEMeiP8/023MXgXuWqxdZITLVh2emZrz/1Yr0h45slPbZVVHTVufc
Cqc2k0SvTHtYDFAk2iq9DA7z07ajad9YSsMUCw+y8MrdOlhsxnP/BqJnV9lb/VljjVunk52zkhZp
/VLJ1To6Zo2aWdTLlei3mVCHnIb4DTR8Tt5R1xbkiePd2ImE20KbBQbsnkYgDxrHLGm/lEVXBo5R
RQHIlQotJ67XJguIbKsAQG2P5G2h+BX5wiNsFZ0dCCG2PIX2YovsdZBc28gY5DFLcwRMPPbYfF46
yStubX4lfiI6MbFkWWMkI93p1fZshMV5eQH1qc5xfa/TQuGOqvyId2WX5D24777juMfvNpplT9DI
xNSZKsth1rOTblMHWTwdBQd34oVLIlZHUR0YFlswYvbedF0nhLfglf3UpRgeSjPaTdnyas24Lidn
eu4jvJ7IgLpDRRANS/Rwq9KVb9J+BSlBtHXif40lx9Bxx6uYGSqNQ88EjBIvtM1l8w2/mUu0ZHeT
PmqET7s4YCaX2I0KY0LboKc16dCZhI2MJGxW3Ml2BG6NBwnXf3MtloHlRlXmCVBJvVJW2NxzojG+
VWx/6ubvpNZv0DOEWwAKt9u7tZc6ZJyIPnT0CXyLnxam3OsFDgpGhtBrekwm9D20ebqZmTFLUnyy
ZNr1ifbudcLdjUZH4Fqa19dM/pxdsbqk4wlmOoy9At2g0uGcg7mXipVz7QGwjwhgYuQh2/Yps6Ll
SkY6sw2OPqJCkuPEtdprsODRIT8OWqHvO/cOxgWFob68TMo4rr1OV1h1z8PERETOQ2DGVR+o2TMo
FIuV/318nfTDeyEZkVm/5pTeuZz2OQSzK06TQmrEcWBUDKATT6NmP3b4xm9j8ki0mjBrwp3Cude+
u3p6t2JyvYroOh/RVorxe3Zp6DcZLXjUlU8DTQHy3jy4v5Wk+WE9TxHHwwx6ww6Dzqe2udcSZzkr
h+iCMsvuNdFAz7cXbrm1qf0aKUpoTJz5nI2J3zfVj27N/4ZJp2KR89Fg7Tls0O25Lv6h3SC9Evop
815OxqbTPfCKMu6qJKP9YheHBAQuYsMw17JjqRPo3EXWXdt72VXdc29bbRhzkf2l8ZAHMgQ3Ws/e
JcM83zTuzkI9G7pKkLYxfi5LfcsOm1EFW75osM91dYUOpNkv2WbYHTh3ENqGQH5tvjNMVhwVskdT
96IgaWm9JrWd8hmNkyKux9tK4szVvui1zx9afGT6qoN2EjdTz5htVdWX42xsFsHRqOsR1k28K4a+
HmJv7W/T7YNN961ESXv190eyaIkyovPQ5JJX228RNJE6lsgf0eSarKUEq7uaB8W/m5awaVmHo8Z4
ysY04z7QX3vwEqFhmk4QW0dXSjsUq/cap4nA5UZPu+7LeddFHGTKGR9E5neqbk+t6p8mp1kPZmal
u6krbhSSMWbHTOesrmgPPDwEG7tjDkdYMatlEkcJxxqLSx9MBd3hndX1483UuA9FxQWt1sIvG6O7
GbyhIcN777Lpuw1MloHxBtSx2y5aaPLTZhwS9W8eDSjiDmP5bDReLImysOk/mhaSC44uSqFy53XO
bclELGxW0QcUrbsI6+DEiBVmzha0Mf9k3RJGchqIL7zKu1HtAX+jXIxuvDW+jiVnFY5l+9xskmDW
cvoxxnxlkD9AkaN+WHKBRznunWF19+2Y04aR8UuxMP8U7EsxBOlOW34V+cFZZBk3qW1N4VCV8V4r
SEZoDffXsdFolsOLGqbIF2CQA2fRA6dfWJ+t9Vso99hZxGRnv47kBl3L4qtVeGt1Z6D20wgxqpb4
PFvNc5cjphi4ucz+CR/H2etQ+MRRsovSDorHaPqOJ742xwmFOHSS3jOtIDKdi4nyumD+sptiefKQ
/FxhVHw2tpjxuNGYttdcAEd89wVmS3xENc3XvYpcoDZZ8eRJ5tSmQ0YRLJArWS+3k8X0wBbRe3KH
AoVVJYjmdTeaSPen7noZ8+KALOO0TNEtcSFYX+hF5IZCquPwb8bL8lpW9k+3qmshxluqVLDFyTmP
+A7uTg1BUL/PxcjdvVVnzFFuZZYIytm+pHNiHVt7OBmKHPRSPWrLalyPaIFMdMD7Oj2WHSXu4Fk/
Zm6NfiX7V60eVvpcOZsB183Emdkieurc5DwwS6Pn9mmKYbgYhMVmibvstWHwwn6tA08k3C3pfQGZ
IYhZ6+vuAFbphGaSrTzXTfz9zUchiROLlEXitPYT2+NnLvJ/Q5es3P3mYW55X0RKeCF563u59h+x
RRMyyzY7fcYEzSLjyazdOBAgyugwMLG1ucxTN+0RPrHCXmVD9sz7/+D865rOC2P6BbRpafr3nu5r
M8cqO/5RvXroTeenKYZXd+kfmUJEgZlpcPIdgrM8iFJtxHFAGJt6hzmqRmqwFEiyiTxw/bFcW478
OlNnJ7LOgNL+GdHsBm2FTmybZlUD9nxOakVI7M5pUhL4w9ViLQeHJ6iK60PJwh1J7c0a01/gZhWd
51Ydah1ZG/b3pPupnP6VnCm60VV924q9EbFzsqZDV/aOpZigH1f/zNxFm652o5siqdNFQy4DvtNm
i5/RFgR2kfHtmD8MNN1dsnrXCklaWBmgEZBep62OptdLrpS9Gn6WJtdNrZFaaZUXiVstr9ryMCy2
vkM2Z1NdzMFYyYMxqxjaWNMSwdI+mPzDENZ4/HNx1XEojXF0ku6YYLz22oEV/rA02U9Stxt0ajhZ
lcbrJpVTSLo4lLccwrYMtGV+MdbEO9PZCFRP9rhrp8ZOOdVT0nR31kgQBJhq/htpOJdoXV265fi9
7WuZcxRqGZcH6aITXGXlF5h698i/gf6phomVYoihCHdCOXVoB63Zzc3tsOrGuSqn/VxpcdjmFGVN
f6wrg7qVnnBapbx7qtq5yXqdlixAUdJWO70ZrmKX4PZYJ3YBxZHhaf3OKzTsytNbobpdN/WUAEN8
pxkU/XNVf8cM9NqMMEov1tJQW8xPObS3Qh+OpVcsu8Gg3i2GXNIPsjALFRBZovluiK1/jTjHFqsm
OYEO47BfD41DLWxs7pP3Q0bKJ80v0bovTFAOihg4PC1ni0NpElNGqNi8xbBym8z6bTqPqD2MUxMX
5d6gPSBLeadMb5PyUI42LUGKC1rXpjNfe5U+obCkHIVDZQ8TRo1K3lSr9RhZ2YNgTdm7znjIu/Xg
NcZVxE6OWTQYawZkRFPusoxuJImdWdr5ZqusEBklX7kxxU6DLqYv6Zrj5U7r5LBMxt4ZBqoSmo0e
mQV+oxUXobrvKJu+855ZRbb6RvtQtOPIQ4PlL6rfzER+p8r+GacaXr8ZWnrRHIDfMy9bACu0nNpl
8o+WLAP7puponmm3Vr0+JbbzkjnqqJvWqU0oVbXBvIDfwe4h0OiMbIh2747+5dcQ2q7VGzYM0BCT
J/Z2yw6rz/+6Cmxg/k9Yghy2/ERT9146dOKKoX5dIy/sllUcksF49shhbVvvPRk3RXyaXLQZIQVC
O1IgSnWxS3JPa5MGd+k+61Dcxqi+BXg0obyaHtuJXswQY4atHXmNcYxAu6h5KDEy+N66XKrRC9PV
JkWJb2FicrHgpDBmdfe22z1YdvnZ9WSVaboDax9Bmj49eYL2suVhK7Ddx3kwKNjskCWXCTSMBGS4
4jknoBO7CXgx2+o+K30MNVSqLamhKjVvpeGQGQo3MKPnPjbRcdvymAu8rlVu+yKp8KZj9Yla+761
+hu7U27ArJFjN6F1vtZad8Uo+12Fpmd2UT6q4WyOTINjximd9gXJgahHeqv+3EGQRJdqOry1M/Py
ojA4lzonWvCsjanxf9ydR3PcSNrnv0pHX/ay6BcuYTbemUP5Ynl68oKgSAree3z6/QGUREk9O7Fz
3I3ugJAGWYaFRObz/E3Gc21Y10p9H8uEwFBFGhnpawlid2kbLEpYKLawVcY0IHpSPrITstsTHGD1
65TPuaWs6kLf16aJHkqGM2TInI2ghZkS0KyrQ5vp1UFJ/fpAAGIgrddKG+Aj7ayUsm4bl3p2HehS
eM22ejyfKtIS/iM6RTw2DQctSMdzlXkh5HL9rZmOUtcssTXMT1MVcADyEEJ/+hwkaN2AedzqlmIo
s2viMPk1cLGbTEa8Y6rSsHc95ra8+egw9oowMF3xbr3F50AE0mHpt6q0nfoBtu4uXY59/TjqdIBb
svEgVJK25p1NdaVRVnMQdgIZl+91kW/NFUR9TlMPtLt60C4BAW0Rtie9a74d2NtdLD1pr36r11kb
IKXTktD63l/JDVQs9D15UvX4WR1hrXZ0QRhNg071UdpjPeWJM3uRVabmzjnA0/M2dwBOpVlbXU1F
w07D0QNuWPpdUN/ahRvt1JxYYuK2NU+OyrrggTCPoN9U88TsDq3M5Dtd2hd2OXcB622nYhDZwRpi
g774GNh12j1ehQTNxpctIlTnQuWj6/RSlp09kHXRD9MrtT6WjYNjuQQk6N7WebxhOy3Np6IP8/TQ
2updnEu8D1k+ablS3kzjKFxJKKPI99NAIgHUlye2s5paq0DMezC9sGqi9DIdRJQXq7Dg1kIqy/Pm
tZGiddHG5XxqBtGcXnhBf1PgwcwsPvaJ/cEDdUVS63OcsOw79gPJmiCFuqoqzT8RYvdWadtFZ1Lw
I3Igyy5I1JmL1PWb6xBJzUWJqsJNX+TG3IF9c8vaq5i7rRHdV0TfuO9E++AN6NmZkTAfk04ks0iq
02e9yN4xlYUuWSQPVhPEr12WQBsMtLdkAMgeWenXqmNFEZNTIcORzhs5Y+IY5LPTsaKZFXuiVUBy
Y1RodCMAfoA1Mcudht5DuvbIhbyTiNhp1ZC/RYV5MUH4f/Hb4MlKvOJFZk/A6q20n1Ryt7MwiPqV
n7lYo9hKfsFMHl3NyGQKGg2Xpzo3zKBUDhKLnybPL1OD4iomk4STLafi1FD4BIcCN5JY7jDUR7/M
7ZYGELPFVKzGAVJTtZZNZ6Go9+M18HpOgU+TRxNtnnrzoTDllaQpqBCPfabxbXKC6y4XzcdbnRqS
0qnXSUlOa+oyjd9JMjj/xiPfn+bg2WCkb4YmxC6SFOgJt6B4U+ciwBI08w7cZtKykrrgBhEDf14o
onqOI+moiqx1yRFfBsvxvuaxeAHgbT+0hmphgVxBm23NiKiKne+kJNV2ptpaKzavDfd/rJIX15rH
1mkeRYqUiyeWsAf4Aw3hcEnMzHjqDDWdu247XNuKn65sI0ZuJy6bK9D91hrXZueErWm50PJQvgdR
GCCY5J1zObxOBlU9almM0IJmtKQmyAXWoZcf+eGQKHLT8BiydVpraC0cwlCP1nWOSkqUkOCKw7Y/
hEKr1loCqiDRSf7XuhIflLpX1yjbuAfFVo01N4q5D0OIACkTLnfZVQLoZJ1B7d9oIvAurEZY0imm
8epGV+hKGG8V+/BZWbn99dTVF4NEVOZ7164pf+uqQXO+lvH4XjeVYPatwxvQU8Ee77N166Btitoy
4YypjoDnusmz1lu22IUuskIm6+e0l1gtcVYOnGGp+kN7mQ7Yy5pzDTmJ1VRUxn5KAxPX1TKxzpja
MO4OiGWj6uNuVT/vPq7zAoLKluoUVyTB3wbc/BCqItIP1v9cZTayN/CU2A1amxQXFTCWLWRgeAkX
DVXhBaCdbjnVtanlXFjdg9FHcZOcEP2mOrPVFm2PPNNUaj0nPiJRtplK00Dw0+xNgHsecGbGmA5C
Fw7GzdxDn3XgOQtSuYa6rX/0I/+xUJG2O01VmW0lSLoVm7TAQr2Lomohqy3oCgIo1UoKdP522EF6
S9iI8DGlISSWpZYnk8cCQICxkthkOP8ol3mBAB9x3I+eUxHhfEJN4+FziKkhFW51MkipozltIQPT
lifF6eXNFLhPpIg3wQ/z/1DpCkPeSAoh/unCqeN0mBrgoZIOHi8ehgz4eGgbW3fcgOZeoR0b4j8n
N86BtaAa+EzUsCTJI9KzmiFUIQb4OGlNwlEzk/dETe2L70K8sXPi6VN9bNo3yH3IN/a43M1zaDGS
V9M/SXdphiqU6HGbdvokX071tceOqK2zB7I4JuJEHfaqAanLWGA5q3ittCtNfk2z6bTqcS5NugYp
cyHtpqoiCGmdyh+nU+1ne2NDXIti6etv9VPxtzqhWso2zsNlaxFDxfeq33lq/+0gy+XFr/msgw5e
PPZM8agEkA/kLMyeSdq9CT0zXiQzua8UpdrqhqavLSXwlnasofqBBvy9niqkz2B4JKrFfOoq6DIV
kf+A4yWmxkyYoDKkZan1OwuVLacPtAWocOa/pDv2eR6/9xminnWpPrqilEGQphY79la6ah82qtIg
KyqTup/JreZunDhha11B7bLU+CWzlSf8yaVrBLPTXaIiM+ibA4CErl7lcRY9NDJJtF6KlJUEhevZ
cOYMEC/rh6ZwsyslL6KVDEFsm9ZufG/1/ZZgZPKitFoK68lxdrHXBNeO7n6dXm5QLf6CeZeezDRu
jo5LlqEbLxjfBwhKcloB2MDEcPU1cpJfAiRJD9NBS7r6kOs18FphIXEgsUvPAUgeNNXXu9nUBy7n
eApMGw6cvvtW/DHE1D3Osoc4jtLN59CRBixYl5pqWedQA7pu2KLbYh+nUhJCQDMbZO+nYlCAYgGe
um2t8miSEKy2JREQ0GGyP09zqXjoG/KqQaLnT+ZA3trvovIljeIHYB7tKxbNh5r16HvZGFCyEhcH
+3SYpRY0gZnERn4MR9su/Ja4AyFjufpIt4/hiVfwlEdxudTMUZhTlWzmYy29noqfDWEkxfggg7Ns
CHef/HupwUZcQ5B6bxlebq/KDIhv2xnl1tPqq6k0HaYuYuw3FfORXaS3LvGyyrz4nSxtEwteVwxL
nV16g4iCCvlq4Y/NU59CcuR5FBETLYSgD4/VV7b00tXHJaoSzQvVFaePzvydjgrOEqIQ5gXCEIP8
eI2P61snLvhl8RolkIJdl1Xtal6Bw752wzi5dsYthy8XYHV+1FllXS1CQmBAd5CEg7mingvZsva5
GhR7uCwP7InFrQytCr0x45yVJpKyAXhykx/ifmoUqNovwIFkGzkDJ1g1WrZOTPCuUaW5d76Tmsus
QRxBDTp4VNA7Mc9poLp1sXE7RKBs7NSV3lfk15z3pGFJqhWVuI0ZawlANtx3QvMWWRBBIAIpcEM0
c9kx1lkTmrgZCofAqamyw4Rkx94cUXdNr4LZ1GpqZDr7ynT2pOcRGPX96JiVRnE0QayRQi/8L7kZ
XxVJIO4LLTPhVLjIgQyx/5BJBBDGDuavV5JLLQmqW94X8CIfVxrMWPOsL9UzuSUi7mYe3bYRDCUE
PP1L4DjoRilVSookMtdtb6i7gGcEcJi4JqMdpHvmt2rdx7J51Pl+lmYYapc0wv7OlyXzthsli9Dj
neW5bq3L2hn6WTx6MNRmrxxIdUYELlHdGqsSEPyHbDx89KsKPcXbQvp2xdRS9T0Oya3uYEEIuZ0c
9xJEYn1taLV3kxloVvgIvS2n4nSgg24a9TUr+5EFhPDQZ4epjg6KTjiQCEi7dexax5m2cXdGEhWH
1mvjZRhH1b3qB6/Tn1rRvvqi9d4CfqsE03uMLsZrLKSKdvp4TWQSUygCvbwftDF90DrvevJxTWJH
yky14m/X5Aa4lDBKdlCq7J1S9faOlCf5rVYlIZEHibsKeTYUuGHTlExNv5+yCNYWUu2voi6Pa0wK
dHh8uOrOSj49Ks/4qPcuIgwzIVsck7Hi81BFPgbAoF5vB4i0y7rDcb30O22fJmq49EUgPUCSP7X8
Ct+E35z1stUe4C0kpMXLv3V14vo0LV11rztntv+t62+j6oOMx3qah4QRX9Qi0e5kp8hu3eangt+8
KI2hfrQo9k8tv1+T2Vm7LgsHEMqQNziLl3LHMxbGPwlRWV9Op6GCIIA/HjI7QGHSOsnodu2KcNyv
TacJGrQSnqq/1k5llOGLq0EjZG330lUi3B2UEX0dkSq+IisvXU31EN8Jnk6VStxZ6CKPvUn62cls
6lUbSi02U4dyqp1Op0NuCXJlZh3MMpQzvvWfWnrFfa7twtv1zPNnl1tjE3UE5pQ4T85OoiTn6YxV
6H1FMvXqs75zXGVjaSTup0t/7Qva9FvfCu3eGRoHNbLDlnuYDgKhT35Hsb408xjtkqqG+z2dfvYp
e9Idv/eZmg1ZINbSYCzjAzN0byXE33dJUsnEp8dTVQLxNZ1Nh9Ll2QU8yZt91jWq1eeHz3JoDOEq
iNExmy6G4ohS02/jEK4kSVOWBtOVRY7spzFYOJnzpO9k8DUZXC3k+hrbPyNkkJxd2UvOedSbcMQd
bWH3avxzw6ZqEPD7rM00zVyQadUW04XTAWnl5FxuirHnVFG24MMMlhxreBoxTjMPA+nGA2YI+Wwq
QmVK16WG0tJUVHUooxJczf1U9A1/wQNSvc1sVT2HsX47Vbc+2q2Vjodc0Cf9Q6mQ6mULYW6nVknI
J5w0hwtG2fpNmQwfQ9uRXu/aoM7QU+IiMh79El0h9qPj21Ii1ARTIWnHFl+lB9XBmeTv71Yf3y3L
MG9FJql7+Hy305Ah7zYuEWjOYemvJyX0mMfFqkpdcNGjWPqHOvqop/5ZzEsPJpoNhGZqnRqGLmJm
n8qRnDxFSpRsplIf5zumSig+kbK0A9a60AJ9/4y2W7coiWcvu9LsgTJ58dxBqOCYshTCOskRpB8K
5LOm3h8XmpoHdjq3Rl8P/yyk0j+DN3PZWrSXEP+LPQLyu1rqrAdZ5eV7u4N1ZNvnvAnvyrE6seHZ
FCHp9KoOrYeu0oI5gXh/P7VWRoAnRh/euwro6UrHYqdrJeuhgDS2SoqgW01XqWpLOLIOgqMtRfb9
EOynl7SkRt6j9EoGcHwpJwhI5BaJtJ6Kfdg/DfjOomFVZrel6yynl7QrcmPKgPN13UTqvQ5rLPSt
QxVpZDxkGXIxRlYHnLLNQ5sLci+BYjjgQvWbvo905IZ+NHcSGIbPS4Zh6JlEkdgXPFo1AevEa25c
r25uMFoidBgBDnVcikjeYCDT9i+fPZTauWsDLTpM/XE9KddaA9FyKhbjgGMWdxxruqYtYjFHU8Re
25pYV3VfnLoEvj0LAKD2hcTdKiOSWWuG++Zdaq9J3/BwisEJuqPXgA7bdqgsiP5tcCeM8outSclb
6KjAX4z8UVNFvqxQJtwTjTQO2aDkeCDZ5nMg5Yupa26R51Nb2boeIrzhetnnSSKK9nrI7GY2vZ4B
STFqjPzFyYAqSnnHYkwKxa6EVLlMfcN6ADhwmLpWgfrUWDIcRNVQeFNEdKbPkDptPjfZR33/DCF7
qI/PkMasqabPUMAauvOT/Avw3Wbl5KG+iuRw2AAOiBcqwh53U7EpwmSherJ6p1flt9bBdrWfinKo
5huSRvEKtjN5Ek0K7mV80hdyLxdHwPDtNlfCcoNsMjqikh8tTHTzHvu+eQACrX+1yl0ZScN7lTNN
IEIeQCjn6sF2imNJPDOtEVxoteSljXNvjV5WjPxd1GZ7InNYRo1nvxVrRJ6xGdarOfsAeud528OO
wAbaqWLjGCna0ukkf0/ayJpHxF2XU31uqWCBIDone02ky7RqsYxwa67QbB/jF7uzPgZot5qp46ql
jPZ6pinvdR0s6FjKAxcUT1r0H41N4SnLomhQJBgbpi5Tq92o6Y4EAir6AQkqlMBWUeGKg05882CM
h6noRa2xGzCXnEpT/dRDickfkfQxUaZOAqjv47VtiseRJ+KVh+vNfBJgh+l6lyH0f+O7ACZLBZzF
JIRuDuWdYVvhDel076M+i8x5rajlM2obsM2bN9TGeYYBf7m4me5sXKSD1pYXJTdhS5KjkuTmTWvl
OQLQ9YuMatMCGUfliHQqDmh15K+6XCrvC1m5c4uwRVIHo6w+sR9EgIdKoJjhvs7yFg8QrUe1v3fP
7DEgYyfuBVp5u9fUyriI8aCr4BZFeukD3xgVxeoDEMwd/D+wloUeFlt1YFnx2b8uS38lV2zZprrp
ssYDhd/7dbyeilOD7BfvyNaLq89uJkgqs0zjE+RN4xLlTnmyGmn+2QFlGZZmQf/6OUypmfm6GiD1
TRdNDXXtd4sw8hwoFww01SlV0mF27cfbqdikjrFK/Aw0hIw3ju2KB4st3a61AQFMxbLvvSVKNfJm
KppheleR7jpDpnJuYKivyqoWD1nvQmCzr5Uu0A+kLpDgd+WvwLDkdVBkbGmmuung+0m5h3MFbZm+
8pBqK2cosm3VJE9ggaGe2466UGQruG77RJx19UtNbAHiDHYVW2TMoLyOjWmRhtey7ssLmezQcqr7
aHCyJ61Xld1UQkpRnO3ky9R9qvGFIm9ZtP48ThClMqiISloWZtNAJK3KJxcO1ccYbC6Aa+fDE+QX
a17YZKYDUv/KOAH56L3efJYc56M0zVUdKhefbc0vpR/XTZPcj57TdeSc2hu1JVc9ToA/en683tg2
Cu78i+vszgX96LZbt+3DA8zG8CBC57qO+2aDHEt4+Kyfzj7q8o6EWQuyge6f1UnBTD+byuXQvEYu
wHz8GQ5OLNLDdDYdyrxHU0WNagzEvjc4iux3P5V109+kshtfBS0+lB/DfI7QlFK/VIJRu28cfzpM
Y7EoaGZ//vFf//zv1+5/ue/pOY16N03+gK14TtHTKv/xp6H8+Uf2Ub19+8efJuhG27B1S9VkGRKp
UAzaX1+u/cSlt/I/E7nynKDL7Fc5UIXx3DkdfIVx69UsiryS7wS47rseAhrn02aNuJjdnVQjhCkO
9OLJGZfM3riMjscFNTSzW5vQ31U4rbUTtWl4wACvnbpMByvOrXlSgPfNZ5Lf2ixUMAmIVm4Q6sdi
ENrHIR6Uo87UekVumO8atST9CCo/W0uKW88++00N5Nww0Ex9JJMzn6CoSDZ5YrUHkcTdYTrTfpyN
PVBOSVjGgTv12JocHFXZVn6dXjIfKK2j9z+V7ETeCs/uV//+mxf279+8qWuGoVu20CxT1Szr12/e
Fz04Ptc33wpsXA+GGqfHtpajI+4W4zns7ZL8xliTL0WPMxmwjQ7pkPHwrToobGQD89I5SCQ3F7Eu
CwRvuvJi+2aBhAJ1nWMI4KRy48Hq+17O6uI1j4oa9xnvPgeuf/LJht/L6n0UVvWdBmnqOgTLPdVa
dRUcFAeK4VSMFJIqnSYhnj9eI+AeLN2oLCDv1+IerEU0H8wk2k2tSRr+NH6X/TS+pMnbti4gWjoK
rqeOUyHWUTYHos///ou2tb990YYi8zs3dUuB8qXrv37RtZVYLFjd5J2ISIteDN/f9A27sc2XKpCy
gNiHWt70HX82tymyqGWSXH3088oapjA6oleePhR7wjrwYUN+cLHR15hmjpWNNeKHp1PH0cdTU/3W
KxPGe5Oz7srdzN6iWaUtG6saXqpq1pfEwwcMYlZyrNbbOtatW+Eo56k9ZpdDxFzNYHI6xrFA3nhe
Ntbw4pThbUeM+ZY54LcBI+AH17KtATScdxG6pYPozo1pevu6zQ5TCZHA/vytvjnj84wCX5MlzqzR
UH4E5qItHP2zC5dWevJxqSrpxWJgfbJJA1AeHtIhSNj73bXs5Ld9pygYvDXEkqxq/Cyu9Giay74W
8pOM+v8GsJDxUTR6/5jAYb3RLEyC/FTEGKZy9b8adby80NBCmH4a//XL9FdO0+FrmvWF73rVb8V/
3qYx///3eM2PPr9e8c+D/1qkJSCBf9tr/Z4eX+L38vdOv4zMq397d4uX6uWXwjKp/Kq/1O9Ff/1e
1lH1fRofe/7fNv7xPo1y22fv//jzNa1JizIaOi3Jn9+axmlfVwnC/HQXja/wrXn8CP/4c51GL8kf
m/fpC/vjpv7y5mPx6r9W/2KU95ey+sefmviLmUxWmM1QVfnzj/b9W62haJpiazxl+K0LHi8JYmge
F2h/aZoguS9kW6iKbnFblvB2xib1L6RC0OG34bCLP79/D98eZx9/wH/9eFO08fn10/NNFdhJCA3e
HUeDjeD4/Pvp+eZnuSS4EWRwRaOSBfHrhQqJem5hKAnpjDArpgMzqMHaIpV7SDNZsKgL885yjYuq
1fXMdurnQkNYRy/epKG8ZnGPVoYjvtRFvLcbPV504HBY89e3QpL0tZKMyh9EVrrNMBTkV1O/ec2a
hnyPOqjKXZfYqJ2LPDkKKRVXjVaXd52HjCnGyfV9WNpAvDoNVUjSE3I7d4sAhQxdIELpoo8KP9v0
TkPhd0s0koQMfLrN7vQgKq5FA5kUSnZazVNDkr9WATZSaYSOG09yM/fmljJgLByFb1ozWMCHSbzW
WQTKL4jYrsT6+KBs86dCrpUnHeEqQH4KqtBE5m9S7IPY/epX3NqoEqibgKg5YJVFVxubvK82CAYe
orB7isEmjTx5kwQp9g3uKDDm6EcjLuG6ScYTYO0bvcgvvlKjkKj2Z6c0XKxDRHIqdM+A4GKMmqyN
WZUzxXGz1xLtpUUgAHArelZuFTUJ7zNTZGDC23EVEKHuncjPna4pdw7B+BJXhk3bxNJeEBJB6usm
1cSRNCLboGCl+8PZDv1HSR2APbniRhFIGwx89UCzXfHYGnW5QOoZWHqkn+C5C/7+zRreD8loNsM8
2joE6/UsXKFJmu2CFuwkWWkUN3zHO2h6r7Nv0BGvzNG1sCoXcAw5IodJH9B2rq7/8/nrlL0nN1Xx
/l4dXrL/B+YeIav/buY5pn/EL8n/KP9gAnr7ebaZrvsx1ygyKXgwyYRArWnR+m2+0f+yBTc62yxV
2OYv843yl22YFmgbRcOqRRnXW9/nG+UvSxEWuVjTZMsqdPM/mXNMxfzbnCN4T7LFelo2ZUsfV34/
zTlR09aSSs4O7dd6C2MzB03hZukX4ovDzMOdIXH8s68Zd7VjQc6PrsyhPmREDvVwp2gZNEtZfjIz
xZxLMBs9rXt3BxgNsbvX56aMsgoolZXiMy+rz5KjoOfkI9pV96TvyjwpVkNZ7hMhQDjBJ1L1HErF
WuWevbGDUwnTNFu08OKyFdIDwHIxh8oW8MGFdZVb51NlQAkzD6o79zzEPmb1OteXGDBje8bPXFXY
uM6kCjLWbFbyYMesINlC0OyyJb6GWc3tBThi4afXDm4A2SoHPOwsEGmxQMPCwguPREJtfRvdRDfB
IlhEJ8f9mt9p8nV+EEhLuXOOCNTMomEfraKVeJCcBfJo8bPVr7Mb7MzicHYrQZFOUT2Dgf7uKdfJ
TWHNbvMIMcR7FQUoYQ3QWefc01o6H5iMs0MerOXCIiJPvK0jbImNg9+SdR8WWxSmCzvfGPUlldYe
MIja3LUKJB14yEE6w40eOVYVZfl5/di/Ss/Sc/8qT//K07/j0Xupvn4cMZt+rb6qr9//Qy/3RazF
Wn9tvuqvYs1GFRlAeBU9HLSVg5bOOg/3qhnMdODcqgAJVWsz7SrK4ufoGJQruWVrmz6BBMfkLG5m
6mP0gkV6Q2wZ0YSFd93J27Baeup6pszTLTMl6p0YXNvkEZ0TQVIFGguenFj8pqcCAsRwMjRiJxfG
MpU1xxqRk/RkFRtTgzoKc20WqxwSsUJPu2sXT5DHGyD2TMz9fLjKuZp/w5uOhemMedx+bub6aYbY
JpJHL6m+TMBoPq/jAszFqwrCNwvR71xq8tqtUc+DK7kifNCf+ZwenOVkHlYL/RYiqX7bn70vIM3s
8hz7OzO56tRNsiMxk208BHstBJiM6NqVXt3yFBt7dRvVKxeZmEXq3Xfddac9i+TqbMirQHrkp+rq
+cLU0epFG0Ntm7kc8A77dNVBy3A9sOAYKtTNFpmiPp37+q6ASqV1Z6/eaM1aHnBuXEAzR8tpDhXI
xEXn0HkyNi/hbJ65a+FgsnTI9hHSMysdKNveujwLoGS2shgFbk9FdeWNkDBuaigWt6V0LuHGxwOy
/XC9ZbTeZu1X79Y/HharhYUe1ddV3i1S6di+HKQZ0jM2sU3UJ+fDsPKB15eLBrvFo7wExlgiZ6Xt
i2YW3Upg+paMqPZL4S7LHoCBN6ucq0jdh/FXx3+wPHw6+qUu7du5Xr10EqkDJH50WVsDygQJI2ZC
HaXNIJP4UDeJIJmADW1vFwHsUPwvLm4rHYIzwT6sgBLX+JDsbZQOHUke35tdLaFjvriso9yZeo9+
WX4d519DC41iBFojiPfqLL0eEKbyshq311lmMcGcVP0qKOVN8uanO9WbI8jcYGiDlUeFpBY/qXll
vZ1W8EoWGX/RYNZt8UTVZjEkfPM5dPq5Z77brfRQBauI1Gq27bVdbC9N1jSWe+spDywN+aTrBPni
5D6R7+UIMMeuP1ovKihf0KAk8Od4GLTRTlMRFYBUjD5Isqqjs9zfBuocylPj7uuD+dAyHyoz1GLw
HZxNuU+WR+NJcqoP5WGq7rGOGbOiM5npVZ8xVwEPg92VfvtflPPyHWmXbo4ELhPjsBseUElhngIM
A7deWVjoScysc64fBX7D/Rd+9hp50+5LGSFUC/WhxwdGfQA47OoLv+aeyg3II8jXwSaL5C9KMixc
6drEMMrFASdDoY93gR59GWCLgchF26Kr3KOGv/KybSHu4qXTAnJbhFD2g6H2mayNR3RJRtFHA/T+
JkqUeQL7L29nAiJN8sWaObwyUfzZYKtzC8tL4pPg+mdEvIhx2dkjsfFVtMAXHsLqDFCT/WLsgy91
C0SohFN08EZf0vuUZ6KD5n+ygYZoojXorYZjBtQDGjCCFepjUuiLakCHi0iv03XANrh3oEZZ6rDs
Q/VcoUkWj2Te/KVQ7GVyJbhp/epBF90yw+3ArsRKNQdMkJ0VuYivLio52cie1NGLrtOZXbWLUL1z
lPALT/OnAMvJGcGTmY70vS/CRVHL57jCV7zGHX7UMx0ucqotLBekpI2MeK3MQfpuS/jXUoQADuRU
0Vvk06IFqYRl235t3b1VPoRSu0a7Ipz5Mrlp+yxp9SiriI384DJR9P7FB0+wlCyQQf5gE02V9JlS
NjvVxln0BqugmWKZyxCfe3QhFyw50DnOXFSQkSuXwjE5+CyU5hgGCmij6GRG3X0cGW9gs/eufvKS
l///F52qYEv6Iy76t+3uA5vVP2YvSfjzgnO65seCU5iaZVuaInSVtDRrxx8LTstCBsxSQZCZCPqz
1vu+wVX/Emxs+XugNUjgadxxfy44NfoScEXlyhSsSv+TBSfC2n9bcGoshUHr64Yp65rFh/15wWmE
oNY832pQbXOkL2liaI9y53krgY7+DtckJ93aoTacZZk4l1x0/oPaxuap74Lo3ZGQcjFtBCTgcIP8
Cet6ZB8BZ9+rmVkfUCo2bjETV05qpSQPEfYmNnQEQ0MHralC5OGTvtGACGIO0Ki5uStM0OeAfGHd
De1NrtEF2O+17qTQ6YDSzX2teDRGGe/ErnpIYOaTATi+aoxtm7froKmu5MC+dK1/rGvlWW/Fuy6C
l6JIcN/Agyaydl6PHkplrpy0vhZOdBmy9hZf3q9SAxJzEOscKI2c+fuaVW+E//nQRHeg7G5TOQPa
CREgMbGmC5dlpsH18JHusA9Gqjwmwr9qbA21bWvMCbJIS6Vny8QDBsG/R9wK7uweSR1TBM8QSq5F
FT8Y1rD3QnMHvxo86/DQltHWUap1FgB3l1imG+JKzpQz9LA1QWpWVa5rzpIkyXCtdW9d5GCbrkFu
gOVxnDp3gW6+YSJ5bgsJISndmTlJf6f01p1Dfhsnmt1ANhzpfiRdmfdZ3pjJSlK6ha2yf6jSfqUP
JWBFor2euc7c4FK7Yin55TtSvy+JOSzsslxJiHoEuAJ0nXTVIAaRI6caqS5ADpwggvalROQTuKm0
aHrpBleapwiZbD0DLBX47lpuy40aqCu3y29Ey7pSiqQVEoqrKJG++J7bQCCUzhHSlnIcbE3EZBIv
PZeqveHpf0l8Qo1JdYBs+uj40XMp6q2apoe+GQCDV0++7u1K9CkH3bspVQ+SXBK+SLXyUrj+PolL
ZNwkZdtINpJ7Vuwj9cMG2+qQ3XKz+0ZBGwiVQJWVSPDCThxrRHttgEiyYgVYTP1mOOLs1jaAX/4W
auK/IzYJ48C+0sOBRUoPeIY9RVWmV4kR8ldObp0MPccyPJkFziami5h9bGCdbkplQt7CvRcWkttm
tg8RlsPqMZgnabZWTeCclkdOUSAJnLtvEHFOQSmuEx79OsJHKGjycfFf6xKetx32CywEojy6k9Cp
kcL2xbd8xCya5BG1+I1cocSk5fbcLaN128n3Tt6Q/JYfEIB6jRQIwG0I58BM1RdTto+JayFskqgl
OZXOmmV56W7t/03deSzJrWTZ9ocabXBoTCFCpxbM5ARGkYTWGl//Fnjb7GVG0hh9a9aDthp0FT0D
cLg4Z++9ItLv5GwscWXOrya2UViRJ4NEDkdpjCdQU5NjJnDBRxtBfRPc9VVJCGAYHKMFOSzRHKvf
f3oIEpVGurXLYQQXglvBMmyI5lx92rjAwueqLTGfTeQcVnPp1XUXcbKXCf4tma1j0ERbJchJYVds
qBSifxsN1NdZiK/aui06Mv+ZvPpO4Eq6A/pNGCOSna0thW/hIPdvQR7doTYWaM3N3VCnCaeM8HUy
qx/dXE/HPjPaK2YzvCYlah6ghkrbWLYUeCR22911ikRAKKEhnliy69COVtZAPd1OkKbxgjact6t8
OYQJmIl0KB7xD1XbZC6fEjgvqchJaqv7YwA9etP3bblaT/0m4rSdUptzdcJyPUu04VYL6ld1Uq6W
tmxcer5fg1bpXXX8nQWids5gz1dNI74uhvnFjsj3K/oleKgU2JyzhrQtDrjr9NY+iYIf7VRfI0r4
OQ7Dj6VXH6NmQAqKkCQI051VyDdJb/0axfy1MiqSdMqucMdhLDdBqz8Q3PuzzBTKUabceOh++XMb
Dl2TBeVlLlmim9bYmr3+AGi02C95EZyQbHGOt5U7oaaKXzdV7WJ9NwnlAMcxd4TpCBh+URpvm6R4
NTKEQHRFXFJ3BQW9AP9bjVdXR1/uGBMtpqAKbyJlIn+Dwilgvuh6Bq9dqKS56f1uKJAIyeFO1bqf
eQA1oddLIg/r41wgq3VVfZAP0HTJpKsofqYx8d9RZeQnwHVc75J+p6xICUhNsyvZ2YOacVpSRxBS
Q9Zez0mlrOL416aHRDfS0PD0LGh2Y8VjM3SzOWlhcRWrQ0MRw7AOg8X/kPtieGr6+KZtC+wxpoxj
zm6t4pcmsePMrG+ujhnczUaod8koj1dgvl40xAZIcTVXGUIcfEkrrotARywuiKfqhykk/yycUVKT
yKLqhB1w2K5RsqxggDp8qvNU4l0o8WaIuOtlCQEt7Fm6LS2oJvNDXrXPVrUoOzmiDhD8xh9r2i9j
WBInsgIuoGrFVZA1w52X5BdavJQqQ0lqcyrdpUVABgLlHSXOiD+NgsaF4jL6fWL9LLL+sS3l2o3s
Nr6xZbx4atI/GXpvHQmA6khnUWTzvrLaiQiqJX+bymEGg4RHc2xr3M5CN7dhJ9/D3FN81uKcW0f+
E2AKTXA84V5FsDutQdV+WlSNdxalMo4OeRp7Lirt8BUziHRLcM+XyYD5h+g1c/4rLwnYJluEuBHV
fMCnsZ9lXrwlEYNYS/2+lojeCTW0ddV8NVUJGnoOHxqzUImL/6DE+r/r//xfK8SiPfvbmfj1LX/7
0DT6/d//5zysa/9N0wT1mqVoRJsJk5LuP+dh7XcpVbFt2zJNm6Py/z8Pr0fj/zn/CuW/EZbIUCGE
rJiWqvyb46+gUfS+xSMLBAzCIhKRthYHbXM9Hb8rt3ZmbNexbRAf7gV3WMCGW7aNbBNtILB6i6/D
x9i2F5rK64n6XVtpHVNXTbpTqsytwFbXEvC7MRWCZBA1DpO76jf65LnWnqvi+7vn/T/NrPfaDOWs
d8WqyjiybpirTkAXylnvKlS6qV2m1ZlHDMUUsdVkY3K0UAgZXqug9H+ILVJgNkrNI95MUQYjyevl
NeAkQIn2UityExE6FLUxsQrqYOzMJLVmyA+dpu+a3GxUfJ7t+LUXRkwew0h5PNmnRjQur6Y5IZUe
IeThCTH6oAei2trgD+g/xQB22LCWC7/3t9bkw0MldkFV6Etzo7KFcV43L7t8ApBlDi4x59vmpfWb
R3UXeYSAkEPuGQ6h1i4HeO/vj/nzUzZNVmGhMJcVhBhn0wdl24Q0hNpUDv/HSZSFXK3UrglFU7i3
7E2S9Rbn70MKvo/302dtd1rr52Nyb2Tu6mfThzjVBEeBYji4kHySizbdDlbls7FptoErX/99tLPv
49NgXF7fz9U47oOsKhnMmgyv2A3JcOEJfmp4CBqoNluZRtvFsHmOH0eAKEuoWULbs/UhQ7oZsVKH
dmt5Jb4mL34SW23DReypHCMn+Wd9/tDBf/+RnH2I/DibMdcWrqYqCEvP3t7M3dqwmdWcSjpfVcqd
qsoo07TN35/hn4YBhbZ+krYAZnP2wjI6S5VIYYZgeKyjF9SAzjLd/X2MPz1G8X6Qsxc1LqKwwXha
TnTSQw/n/uTRdfUg/xge2rxf7Pzfsb6HTrPtL6xnQv40I+0PY5+9Qrupl2QmRcFJITVxeyK3q5gI
eOd4dZWI4jQl47aK58cYoWU+tQ8XfvrZ8DxXXpSuKISdyGh1lLMKRhbKo2xka3L3lsj4HW2HA7kR
23DTX/j01mf4cY0xLaYLUgXb4lV+mi9ak9TxCOlW7p8AzZW26Qccf3Gjd2ILIPvCcGfz5vfv4nCN
zI7BWMbPfhctnVCPCwIpBzYLAoQsUYwkq3dWvB3XP3J/4Tn+YTEjUZLfp9hCk0kR/PglEoinDlPf
da56M5ymPcGCfuoCVfSK4+QubuhWd9WTeL0w6tlytv5Kjoa6TNoyJS/LPhvVNmfCR8a8c0mv2so+
ReV9sVvcwFmeYi9xL4y2TsWPr5Ak57VRa6g679BYn8G7vbdTRdtz723c5AQ9lNGoq0de4Nnu2kwT
PtxJN7xJDjZDX1rpztZSfunHsc9+aRF0KhmjjL38WD9OfRd/Jdp4Z/udz8fS3eMtlcMLc+gP+yKD
WiY7IjwpQ1bPJlFDinqTdGbjVl62t7bEYW+WjbmJ7wxvOXBEV93GjfxLz/kPx4+Pw549ZzXK5A4U
arNiY5p9+C2+nv3mJO0GL782XG4Gx+xoOAQpaD4H83ivbAq/cgmqf003l85bF5/B2YM3krIqk4E/
ZtogWHdIOfXBZ/uah37cKzfRAY7PxvL/PtU+LxYWyVaUdlWBeJCy28eZxmKcWVI7NW4/wxiiqyD6
Jy7XVMy0ac6l7VCGA/mY09gsyl5tZzTSf/8D/jDdeOlIGmzKHPqnbScihiRsekI5I+OHpn3R9Qv/
/p8e64cBzrYcsx+XyCKUliNX+k3dkGd5l0LXocejsWgAs7yrvhIzfPv3nyU+L4vWh2HXT/zdJ1xl
oOQQCDcs99UjBWKyMw0CuXWHA/Vj46zpwV5uOeZrcGHx+Lw+fhhYW/ehdwMHQrI5uTPw1FyZdecu
yYumPelZeGmh+LyhMRCHWZpqGmpJ+eyblaJAqhWNgeSDuskP6da8avcQKD3twuluvUadL4eMZKNp
4U4iUL58/EmV0gZNi/vR1e6IZNqkPsRATJ1Iz5IH0iRcfFYu2XXTExKD9qBdt8e/v8z1Izhbjjk/
c51jOWYT/92cePdIa1Vp7VaHT6TF7Z76E4ZacGmBsSN1gG56eOEN/mnumIJLJ2d201YV5ewVgu+y
jKpgJZi7CpwfZHJVd7BK4K9wmv42UIEvT8gKpGQz0DTWh6c6eq1oOqvS/d9/+eebJ4d4W6cdpCvs
DJ8OEwuVSrPtTchyd+DN3PFp2lW7FL3IutOGPySPFL5/PaTBIYn5xP63aprPlqQuj5sKS/bMVsvn
utXcyAUGdmtfJffrNhB74tK3er4GKbQoeNa4MWX0VJ8295RsEzvO7ZxG/q+JtHo1/kqe3dVAcawn
V5uu5g66+EYnIm1SgSaM6rZq9U2Q5Jf+kvPl+PdfYsmqzXnDRP11tiEROzvXQQ2vOGjsu3qkjEWX
HYUj/zefwsx0JvonDbgPTlpEEPux0HwlqvdG2Hpp3mxnQ3bJhN7KtNn//lr+9IwUQhm4qiNJs87v
kJFehjlCtdwtUVaSgErCbbH5+xDnn/n6498Psf4J7z4zo6ymXCJ/cc0A52aKyLO9tQFaTpRcB7i1
S8SOTLP/76N+2iDOhz1bxxQksAuLXO4CALZVl1b4Wz5x3IrdCWCgK6uutNVdwnShTP4nY6PG44JH
RBaKv7PNKR+qyqw0JAB5ozpSYvslvRolKDdD/2ISpC6j4zWb8QC4xLflcaP2iGBMchLnZReHFhFM
5qU/6U9T8P2fdLZxBakstYGyIrMf8l/agQTS74/z9bTTPKLJn5vr8lFxZAd23b9d9RTWF0PY8FLX
k4h+/t3zWYZWhKXApQQKUZLayL7fgsBw5fpqPQLx6W/ufv7rl8/FxVAp5inc7fXzD47EUilGkkCv
4Qo91XOCBkQiQ/8q2dguqBC4Q8+T7drP8u7Stf7zbKeDrJoWt4q1mLiWEd/P9qUvyzCQUSdq227f
brktbVawyqVhzgsxMg379+OYZ5tJ0RUqeibGGd3Bkxzgh9sIRZm5BWt2c+k4ed6n/2c0qj4Kazjl
U9r+H35VVteEn1tB6UZ7ErQ2NJudzpF4f6QNu9LlSbP+9e+35vXXsR6BhODsyH+ejYcaoCTfwag4
hDR7IoJ2/QZOuJtvzP2FmXJ+CDgfSfn4y2KSl4vI1skZ2CtsSeox8lAEcSmjobLF3rNTnOQAK/jC
Z/GnacIHoa/3IkOWz9ddpTYn8v7FOmywLTbBHvXmvtte/Hmf13f+/XfjnC2+VmaPbPRK5c4H+yW8
Jwh2Gx4AKntmzvOs2HYv/bJPxxyF+/R6cKQuaSBWPp8rc6fiSZ9StveTsZ08ek0vibeuuz0Z1UyY
1AMscOFxfl7t10F1VWWqsInZ50ISC9wZRjUG1bbhLvdp27LDNg3fRO3JpDM5483vM8ZwdakK+4ff
y/GVxd6w17GN89+bz2IeFfz8rDXmizgRH+Sz0Z+0m96bveSoHcejuDBrfx8VP3wfVCvfj3k2a/WJ
jKSsYczW11/i6/ib9lW5Urbqi0bZTbpuKHrfQyvbEAeavkS+deFxn9+CKM9AQVmvCZqh/EG2IxYN
Y4SBs0OSnlKjP4pZ+6Gl/enCx7l+5h9/JuMoFGcobguDifXx4xyS3saNruL58BD7XbfbdGvctHvi
iHeXpu3vf+vTWJjsrPV0Tv/nbMkxk7BrOwuH+rAx/OWGQtvkdbdS6eTX60kVCmmxK0/6IbpO7ttH
TN6+smlcZQeu4z95upqGQYDLOw9Z/firOSRnWtUh1wjqNdr1jn7pYl54tH98g+/GOFsXCIm2CO1g
DLu+SkWFkOYpv1Qb/bT2rLPk3Rhnb68jbC+r1jFiDf5qX3uYPi8da/40BpAiTdCPU5mMZ2NYY1eB
yDDXAn6Wy36w/edsAcsGtMIpQoTupR7UnAuvSPxpZr4f9+xEHy/aMLYcA+CPu+FO7Ihg2qNG/+cm
c3GJ4al9/BJ+t0JsSjpI75BtKerZ7JQrUjexPhrOECrLDxg4NsvoXBFPnBT3VXRv2Q3iMms7g66G
UZzhY5KOfaw/lIt6byYAnRa7NJBkEzRvDjBNB/G9y9ODNQIDs4YicsZEuau5jJohftm4YY2GTG7r
QLfTfmXtBcmNIM8SQ6SLHdRDbHck+vgub+OvmGgjPyLp14ss+1ptg9dZLUeYS+HOQHYR2zMdAWO+
BUeEFwMo4R7oI2ujVLwF7RD6WmA+1RboFEEcp6sXxb0VzzmijPauIJkR/oLxUMeSDt0OEViyMaBt
XEuTFnU3bdXHJGH3pWI7JSX+x7AzDMUvJEnndtlFKX0Pe9iQRbH46WIpG2WOR+hPq7/eaRRrXGUI
VgDZIYu+k5WqPhAoTxDZNNlEHE/VITOK8qBoS+IbciHtyJEzPUF51w1KOdipszz8SApEE8TCg93p
Sf+W5AwndACbzcnSXH9TyRTvHUI4UReyqmNd6WViqrXZuDHTZ9HL/X3azcLDNVvdp7o8eQYxLm5V
nCpDdZIGIF3ZdRBoQT89REaaXQOzXCZcbaNxsoP8JuEUmOtL+Vz36/9QlHXxZW5y+UctCXMm1y/S
+pcgau3pUEdaikENuWCI+GyEBmlh1q9h3SNKwdAGKGWRctH8jBH/xhjqi7rWiWDO8gF+RUfYi1wy
O/Q4MdCaK+VwlU85mSl2VKfqA3LrIPtaQ0Xl2balHd1aRYHS3y6J+NxAN0S7LlPn99o2bY1DnuYW
ZdlFitm3MzOaUzfo9br8GtpGG/l1J+LqNVzqhguRZirY10wpzQi3b+J+HwCnaSbf4nSDEyDU5bZ7
XkZ9irxGj2BxRsa89I9NoCPl88Iu0FBdzAlp3dNxDGCR1J5loIE59UOtt05lEOEHwyTWh7euj2ET
KRkJaY4Q5FVQMq6yRWwjHdXcl6mo4L6UJKUU1yMJMLzmUl+4OrsUPwKlOlgkdFS/oNRWcuh2hJ5V
2ja3Yrjc2AJh+jSqUisY2hc0NTNBevYsEm1enIDs/QVZuIKjuhp+SYI4E8OpTIBut2KsDCSQgpjq
6AlCfU5uFUWcziaBdEj7LH/O6jI1B1zQRit9H+OstDBiro9whz6tiX+p3QCpFfZkZlNb+405lAar
eYvQXx6nGQvyvuzgz+E3InzVo4bRqLteKjQKnDNfWcpKl2fJrZJyoadXHwwDSvgmxyYTWrWrqT2K
IEXumxd9WKbxWRedWj0yFai/SP1S1zhdCLdD912HCljofDVXZUlb+pkuKURrzFXlQWtF3DqgC2TV
wQN26Lk8OiWYIw+pOYfH2rK8uRPfWmLb7zshNduGKXaqFqvAj4Y/LGTeARoYAQ2E/RcTJoErxqX1
uqQOMLXH2s7IEPNXSJI8bJ3tXUs2r8N2cR3B+mDWgohsKjKh4SvUGE/Nyqt7NXoD5s3Zkj0biIuN
oyJtl8PEgdQBXEPVjO/aVXjxV5jpJ6caRsXJO43krM7KhFsrgbrhM3ycEU8eedvKbT90ycmcS/Co
GWzGchqzXYTAD+OWZnu8NvrCaTu5gZkeSSohmycOEdc5WjqlrL2xYbumktbojjLley4MDki6iD0z
itLS0fW5OnSNpoMTC2ByE/ruJg3MnIJ+gZOTFLEtlQbc6aKbOCAk/j+mXcBVEUQz1Sn3ZK0eZHS0
HVTMwTwEwiCDPsAN1LQueBjSAwfJC1PtuZbiK7VVD6uotV8w0bQD9hfV5Ks23HD+Yeq9P2uGm1Zk
+yTqBk8tog+C18Jyr5vKNu8Tci+Gg1nqXsZOUsffRFKxocVfp6KUHCVVHnJi3VGJuQ1wla4KvSYs
/WUiw3IelCO+CuMUR1XtLoARS8h2GWQ4KVwezU4GwJI3X9qgolUaTjT5tHpLiELtJiLZk6TiU7ZA
NYsWNGzhDYgKDc48ZhJ5VqATxPB9gfwWWLMTS4WTTOYjNRpX0uTdMMd7a1AXj4WTe+KkPHblt8AU
roIum8d77PiEWp38Yq0InwBhodB7M9MBV3Q/oGQz6zsDzquT2Lh2pEBBBjcSowNWZ3QpaQybXg0w
CknmW7miD4dFCU7wwGxWkJRbWxwTsgH+YO2tgfIa13Tb2fCSATxa2ppkKfXAXGb0zfjr4XBlvWuM
RrkzzB5mbRkFLAPFt9rIH9UMl2TSjFu9APLIQfBhhlxEVOlG7sb4Ng3HZAsHpmTZzh5yZHEkbCeP
Ul6kL1Jb6j6LBaOMS3ELtV06zkZkXy1qZLtjO+XbJmPRHaogPwa6dZ+oxgs31RmlChauydgSE39n
1sWWgO5bdRBvCW4EJy5ldvKiAjSozYFbGdlTVvZ079P5EDXdd4IAY958MW4gQ90W9Xgdl8OPvpVl
3zDaziXp2IYvIV71ms6iWT5KIUuu2Vp7nVygETVer06vQkdT30EzVApetZTX90ZHDl9p37e6cpdE
jSuWktCnxQCOncF0XVqAMKWiPTZ9hO44gVkc09dzFyUpb2UNyxuyPuFhqJacGVrFnS7D5ZGX4rol
BMld8hJ7diuy+xTWpJN0WbqxpQgPkBoNvFCcpGkLrURLM98SOU6yGp+M3ZbqNg3Vr8FscAILq3u+
0AerKoBcNyl+UMM1e/ZlQ8qvBg1geBOFj+R1f1cA/Ahci5wm8aNK+UFLrJ3VV7s2za/MPDxIHHLc
MVdT1w5L1Y9D44cuiifRgmcailC4+qRTWEJedYOxX9mMs9zujFA6NdH0xBECeQXRaT5pJM1Rndr6
Vk2SQ27pj6hft0rfclgCQ1OH4a0ayl/jbvjR9Zk/Wwur37TPaqSlSbXtYI3wL/il1n5bOKDpAFft
UnVJ5fvV1fF+jDR6JBECSkKunbCxgW+Gv0Wp8MXCH4L4L7fiErwo8VNCinPfsQZIUe1PhnFTZOpd
pVWvBWm9XZUeJ7m5aTI+DtIKNqMp45Sf1e2gjA9L2z8GFjikKrtFR/YcwCclYo2yVmdhPw0JFzIa
TzNAUoUGDBI2xVc1k7fkYaNINvAQS4KDEEAytylrBNh19tBPEgJPed90E3m40S6wcRJLBZ3wOa4x
UKS7vszaUwlc0iX9WN7XVtzidRavvWq+GIBGPH1arqNseMv6FNwHTuKuGl9CVGaOpS1ka7HVbdI5
v9UCcSqX+tbSVOJKy281/D5MxqN+Shb7pYvoa/f5tVbUK+cEdHwUm09xM992pNfihJ5pw+exTwAW
TC05whqrGctuCk3KYcpY+aBRu00l8K+ZsUps1lxwcA9vZQl4Czgmp7YxbvNn5Vtqh9lNHo1cUtoW
xHCiTBsC0Inaq4veJzInJHIme9Ts6pGVxAIyNoJDM0aotRwsQbfYSmWRlFXMya4MyPqUhi68ziKV
5geT3uuaBhp3CZqqFqB9Jr36ksEOcmYZWW3Ul5TQwZcW3/Momzn2rzedWDtgfHmaM/I6k4FcOuk5
lQrV7SNVgqMgoMaF+vdg5GpBceknkUrQZSd13uGjQAwG13UcaRDgiccQa1ev/Uj7DgGL7VScrbbN
GGOqlRJn6Mv5CdZC5iUa5walnCoPUDAe+K4+EvEWOzpOpJ1UimIXZOKHJYa93ClPU588WPgNTlOL
eE+Rgi8Axl7JdfeVQfpi5NM94HICWHvTDQR9ojRWt5ZB7o/evUE0xHdRTsTwhN+AyIKszvG6oyom
G3OmnQMo+5TO7VetQ56elaStccthk7Sb2JPVonXUMOMSUIZ7rc1+9ZYUQVOtfoFk2QUGmIwaA4dT
Rep9MGgvWWdgBU9qX8mSG7MCE6o3Zu6CCnYTU+oOo11tyjCpt1CWA6Bz4pXEb3IYZSIrl8L+mixx
vEWfBqixxoEjNY1rEMxjjsvdMiy2b9XdKUnMn7VRnMwOVlg23CRmsFfEfGzy7g3ccQFFr5SdtK1u
giHYkVDlq2p82zXqQe3M7/Zo3Mg1rnCCCe4BC8D5wBu2x7oTkORv113s2txpnbgZRmcYkuoljOev
EmIR3zaHgzRB/ZAl8U2eCZVr+27Hsqo6K6gC+1KD+yudduEaqLeEB+bvQ6YE9yp0FT0rIiCx6YPO
Zsas18hGba8lG+6dwGR1J0XIAwZdeu0n6pCkVS7bdhLqfWc3+aEzCsr3MZKngcVEK8qrepoRNeRx
64RKvs0y4EmBvV9PBY5KFAEWTuNnVEOezLkXFZYd+yVS5W91PLdI70fVX3pBkmMag/sYiRyQLPIU
hnl6kgb8x3pu3Gd0R27agkZ3R+CVk1QVOE/pGznn38ZA92bdfOqH9EppleqYDhNei3qJMWnrrqiW
PUfK/axrR1AwT4lotK0qt48I+EEfk8e5j1U0LQqWHD2SZ0cYheGBDiNLNN4DE7afi1RmlR9tbQD1
3TS+WaH56k1d8spkHJ4MbdK9Ie7AJqmSPD7EcatfT7Ic3YSYo46tVrTHCe1+7Kq1CWRQNiuaqtr8
pV+SdJcmsf2jCgrpAbLshO62ytsNJgZpo+SzqyftDx3IDwmXCu50PXgCTfPKdkhpr892ecStIwC5
uMmlwXA0Q/qWNjbJ1LHqmYJoyGK8CtSe8M+248sLlOu8b3/VGG2zuDhYQwABvUMMS1C9XSQyltzm
Ts6LfY94dAqb5UgA7yMxpocET0ncMZ2zqPEGUzxTwLonbccV9ZupQAeDjCCzdqznRaEeh2zwVM5a
QO49STbIYymiGpVEfbJX0zYjzvkmJMu1aW5CtXmoLBsV9WHsoMdAjtZmIEw491p7bxj+ZEaeqTx3
KudTgijkkp9CcQmjN2hAmqLmmyi61CtxxiuhfCyj/FUIphhRd0n5RAwWVutTkNbeIHqO3H3lLKiz
y97wlWkGuYq1vQEgbs5XZVgCKGoOdRm6A7Hiawde9NfV2NxO1QKF5udAuG0pkMDJJtFG1Z1mYBk7
9DUxAWDb2+JXVB0qw953anCCTAgZkli8DE2TjL+PlIVWDzFXStuJDTLXn7tJ3AsM+CHAbLeIFPNE
gU5tnGq2F8J8SJEE1jG5/ZBwG4rlwMcWanlylmkOUXPG82xX0o4sqXLf4nR2cMTxP0vmZ2syb+nd
3lQwsxw9XwjYN2OirUPQnVoyuJNMWIMYmZKTYpAlRlLWpGIvy4dbyxwPbahhkR+C57jIFpyjI1QR
Kg6DNB+mtmsfZY7yW1lI3+1IO9YR+7yEwVDkwX1ALoI5NJ7MmYkjfXbXz6CO1YQsCrVMzGORzd1V
3ZuzK/rytcfgFQ3mDq8KM8HqdhggUE4rJOpbhK2FjVm4RljrHKmVzm3UcheTbcwl7rYmJiJo4ZsU
cjX7gVSFcIe7lzmUZ7RhiddRgyaSiWtVAKbawD7oqoW2bAKZumCbsJJPQnmchIUfTcqma8onDbHw
gZwQUqdIrc15wMLYmlI3I7ChmbHHVOKbVU/kwafdvVDtzhs6j+XYgfK5pp44qj6jPDV9vd7bATuI
uJoxNhHPFJkutBe3GY3rCd/NmIlThEVMUa9FXO+5k/B57IYx2wS56Q0JkLQ0ma4M1dzlc5ThkR+3
KzIC82zr9KPwJqhBSzyAXCwOIz7RFYed1TNuqghwcca3my3LUatCUkr5t9LiJCv1YSwbzKPabcr6
aXPMw87va0qJCr8Rlp8EJgvQeFfqUeDB2kr7dpPE5duMC78bnvX5LY2/5uQ+hVOLo+m+am/bPN23
uvw9UhAkpsluHGckSdHTIAjew8ZrIxYxzI0kPRql3/bhLoNtNWe/4Paa9lttfKMZxLUk8YuJeLBi
lyWWPyX2YVnjEEaQQMQoluMJeJljTuXiLqwXfIaRkxNSoIM8x4RUOWxlP4HxuFRo+dTrfjxW0/WU
fWVieyLR/S4gyXRU3ubJvtYy+2sHcr0r8DhMa1DBRnT4Nfh4EJXK2xZmuFMluxTOkwGAY4kyNylz
ONkEderkRhZ89c39AhBNIsMDXCK3uU2Nh68XrWd3yZY/cdF+KMpGausD+SXX1PLQPEPXateHYTh6
/Q2Ozfea052WfTGr7KTICn5gYIJ1id8a2Tl/EHx2L4OaZ6Rf9OCH0aHvqvLSbQUfU1iaHsmPTpHh
O+ZElAiivIokPSjS64AGysoeLfbaKOjvFNH77DbHoa2380IMkpTuRBJ6BVbBiWpJpj/W/FdIJq7z
+DGmkBfPCNpWS284bQtRk8oSpSxapzj0+5kEDEtwQGDvTVk4RX8TZrpPPdGrrdMw3Iua2+fWrI9g
WznrS2+S+asgZKGVrlZysrUQxxL6dv64ZmXUdrDtWmlDCZ/FCnIHukQuIvlQLPsxpuIQkEGDD9EB
g/igrkwvQMYZGXE47olJsbwxra/NlBN3BbiFDA6w3f48ZUB+OZWxn1Q9XAgF/Fz/A4ehq0aHdiLo
hdKwFtCENGMcdLqftaNv2ibv1Nw0pCVF4I5FPrryeGul7D3of8r2WDSTm0i/tCzfxss+Zi/gVMWO
pdxHnFQKfMIad0djxJBpUwafvs+c0LoU4YhNN3nKAISQYzdQ855J2hEWiXjNbuFSnPLPqOHgxIJU
pyUPKScuNcQcrlKUjAK7u87UdM/F1QnSYwZy5TqX7PxWJ3J0K9M95tQ8ZB5+ZmNfZxO4QdkaQY73
hvxTC+h170xjnm6pmkJvVoOfSph8Z+MzhNO3Tfh94OSyraysvvl7E/Rz58dGokhjGTmRsBT5TFDS
gYehLEcXLWxvZQLcGxJ9/j7CeQd7taJgJaafTKMMq8i5CybslnRKpnFtojXTkTKzIwhdcak2Ip85
4Ozxh03oXerZry2ydw3X81H1MwVLlQ1SNSaMqtQ/g/CtKmOPKETHbOULTcI/PkG6ujSryXm0rPMn
aFAanKHIOHL5S/A5qiT4//0J/nEE5Dgazw4JwrncGgxjXcMEwLDef5FoKa0F67+PcN5w/OdpmQhx
EDRBgjpvCmeZmURt2VKNvxrQVIxX2u2PxYUUuf230qJPQ62/9p1gbzArNQ9ylM0FVa0dYQtfRsqS
Lnfr/UTAvzO9/v23/XEivPtpZz3cYeDkpUsEodUKwXFW5jet/iWxs5Wmeff3oX47D88nHY4EBKgy
6ldsUR9/G1IDG44sbyrZy266I4EOK4TiL5viFO4khD+RN4+u8XPeGBsVMZB/UUp11nn/5+nivV41
BhguzLOnG84KRSxOCc6IwCA4tG7Gqqhi+mx2FEt9XOkjsQT+JR/CH6co0xOTi2ra1II+/nDZRCxH
5YPDjvJrLJ7Kdvv3J7t+RGcPVryzgJ3r06kNZUJeLWD6TbNXd9Y+3M+n/4Ve6w+P78M4Zy8QWR/z
xWAc/FaKs0q2Ei+1fAmvUOcLV32yAi/0Lio6Pw2L7crACqWaCLjx652pl5vClMGjgDULLWneCFqW
uxocaFNp1luMcOR7r942Sqn9zBQ7uZZbpdm2bZC5UpATJCDNu6ZKZS9ekdT/8rnrAt0RRlAZYTl5
6GeLWyEYVRCEwIQmjGDX7Va9IZGJF17vp290HQabosamh1j+3PcZdiRkcO3USUNEQ6anm2H+f6Sd
15LkyJG1X2Vt7sGFFr8teZE6S4vWN7Dq7mporfH0/xc1XE4lEpaYmaUZjWyr7nKE8vBwP34OFBQV
SUHHvbo8IlVsxZOtZKi0k9ESadJiqoJMPt2qnqd2dVcl5sr9FrykpDsfYVwF3yhtSUrBqfgV7ZOt
9Rg88OImnbUD3vHovy4eVLGTJp8BYB1IicOR0emXPv0MsqN+beW5uSppZwyuSaUk62CdHOEI6xe7
Qad4TuiWRA/hH9Ym+1qzis6JS6wRLq3HDWJ3e2v7Iztmm3RfHC7P8AQLLGwJilFY3FXrjX/pdGS+
pbByacjrMLc+GpktkR+SoJaUP1XklDO5hQPfWdinE5zlm02iF4A6tgHGaoqS8x29QaqMhod81Aee
en63D4hAD1qdEM31mfPDVxFgvTzQ813LnHLx29obHnd6auNQilwY3w3ElsNNCShwbO8kXpiqpSwM
78y9MqXU9y2FxgYT+MfkDgM1T90lF5Kh5Ys3fjbax8sjmdsfJwbEUN9dyr5ZdYFWY0A62Pvo4F1F
62ZnCQT7n3B3597udDQTbxe7jgU3sTCWfjDGXxIkdam6EJVNMcW/74h3UzYByRdBq6tVhZF2p+3U
dMMzi2ZhH3jNuoZbE67WZWzqzJk+mcWJtyRN347Amw3S/hv9Sr7l7lijsebs40NOmHt5zeaOGR6M
7CsU4jYNKKdL5mZVlySuTyrR6h58aJm1cdf4Rkf9Bpg2ue1Ejl8vm5zdhtCswU8OdbnlTLahVNAu
BCrcWLmd80jVA27JpU7d2YP8zsRkI8ZxRuMMncorr4WLZyw93mlj/wzSGCab2tkbTrBw90y7lX7f
Ke9MTrYjadYEOQNyR+RDKTKssrt0l+whjduS00+3ES7S/3s2addVQKDTSzK5hEYprwZ03N92Z7Me
ts2e16u0lZ8bbe0fSAtFPIigLLq8fvPHnGcKS0dsqE5h/VGm1YFL69aKwW6p7K69Kxo0r9wVXWOH
JRjx/MS+sza5dGA+CGx9wJp7W9z1z4j+rfOt+0z5d026btN8XnrzqWdhovCT7yxOgMsN0L0sFlVp
gejVH/nvNvrGnf7QH9+sH6w790DycCVv4itvg9Tmj+a6WXkAbcurYLeErDx3dODUietkBx2T874G
tW2I3cAdr9AThilrLOSwu4UjEK3NnnYIc+HinbY8spM1es3prgTcorxpBJx4ccmsja6TuOV7CnXH
ZNsf7O4KSAeRRbvVVyMd0f0eiXQaLZAnpjcabNvCDhMb9zSsOf2EyfktKX+hywmyrPxBO7C7T7bC
CcpQwW2kfbKzw8Veh5lthklBCWOZTBpvrFNHaJd5P+B6SditoBceYDITMPX4WTSRCAlrajl3f5np
5ve5fmd1stUSvy69CMaZlW+QGiX7aBdHNfAXnPy5xwUzznsAskxwubY9sSINWpM3Ofwrgkhkratk
A+XKXDByfpMII3gEjTYHMgCTm8ShgpW2ZkPARsmkNNV1CnlhVn6OvC958pRCV3x5k5zHTSf2pqkZ
ZBqjrIkogjUjoDx3VTX7zL3Ph5fLZmY3xrtxGZONEXdVkLQedvwb/Upft/fJo+gMo0fyg4Zbd+8W
cdtLI5ssV1k5uq+bWDQgD6Suv4M7MbqG7mXrBptqE99V9Kt4q7xfebsl40u2J1eKZHWt0+asYqPa
UNGrVbKKcw/UZF7kOy0KFiWyZk46zW+WAceNxsttMruSo3hjpPKOkuEV19P2aNoD+iFx8jOX/Wxh
y8x5Uh2FPyBFpBBlTZyTd/FpYcuNOgYA1MfEOOZQQxYVInYfLm8YVSzP1HmRYuOdZEFCZE6ToYmH
JFXj4byMFYSqwVredvvslTLTzvmib4MtbUb7fCvdWvT4Feq6qWkuXLozZpfxj294I6R5N1JdyYD+
m/hw6vryzZhJLdzr1eDtgfBkz2GS6At96nNTy32BqAzaEAhCiZ+/M5hrfUEGgT0bBShq6y85+W2p
vb08tUtGxKjfGYkLPYkbarkQOGc3cvQa1fBntj8uG5kJbzR6sRX6oGkJpto3GUoDRWHj+1gBKHAY
jbc7HwpRrr2sIIrzxs2CQbHHpxvGRFjDgGeJx5k8Meg2ftmVGu7ZSgNEaSxtdEMIFWUPQE0PCmzj
AZmV10Gvd+3aCAbY5VOODfxWUdp+15RkKQSY2z20HePLwSZwTCYflCBf5ShhZYIZCx/0QPuB2tSt
Vhigf72lRMrMmkKrYMkGHGw6b9JJ3AwKYVRtQd2r70uU4NA1WAMN82QqoBSyaSAAhrmp9iKUBtda
Qfm7smH0bQ6yu/fSNSWpH8nzUiZp5sI8+ajJs6+FodMtLUBiEjAv0hAbA0jF5VU/HzccHbRVigo3
Qdo014AezxiCh4KOqrmyIbuF1NQMFsoyyvmdjBHbhBmJnIZ1VlUYoPodyiGzKTlthjWNGjdxtU2P
+pb+lE1Qbe3n+FpvVtZe/RP8LrMj/MO4M8lNtYNwFGD8qZMTLDZ3jSR9p69gd3keoTOcnh7az0za
2OF7E1p/kxtE0cKhGBU4yoIMSZEOOiZ3pIVbJQtI1wOFR9VpPkR5/ZCjguxEyiovSXnCL+QDJmBZ
gxJqXfV7YCU3lv4RWJWeN6sCUmPHADIFda0VVLvKNHfmGN5S8r6LZdRPzLx7cbr4aNXVwvNKbPhT
b2DqoM9JP6lwQsjTjQF0ofLBuFIJsq1rx6tu5PKog5tICHBq9fny7KnnO532ZcHsyOuRfs0pv8go
+UbP/UsdxRzvZTu5b5UOKmI9u6YucE/LzfgY9yr0q7RNbHU0r3xZu4awJKKW3AsJFwdEV5V+jSr3
Z5HqD35vHb3ee1aAn4OsghDZAsJ6KIYsePBN5/Xy589/PbLDlqDPOGv5ts3YrU2bLYYu11bqy11d
NQsX28x1wAyxIqamc1bPktdqP6pSGCMbLl67SGRsqIJcNzvxDqEKvMA3c+55McYlynrIDuXASfhl
FyqgGo16o+k96qp+rajHodnbafN4eeKUucP53pCY2XdXqVUGlVeRO3hLyaf31rV42f4w770jDWA7
yJ5QoPj6f7QpvumdzV426GsQg6u2yg5eImFUugMgTF3E2mcbL9wtN7GfD1Tc5vgGR6f+ADP4qdE0
aEItAVCBiu/nILtJ7B+y8vEvD4wUIQGloEhEIsqZuCC7lwtBGErxcSv6ccuH5mMAsSfJ8XqLRIa5
sbI/QUBw7iiwSpJa1eGHw19MrPaN2tN2xX0YghWtm09ai9CzeqOkr728xCk1N4ukjg065XlAnpU7
6toL/Z4WR5AKKKsMqCy5L2a9FLUuWZmsFddhT78lVszGuAbXfSfH4UejVhY2//khg1cWwgb2BC3b
9MSfbokkCSOavQhvqvKm1VCXa8KNYyfI731Z2BgTioi35/07S9NMmRSMBpTjWAIydfANf4cK7kdq
5/4Kzu6DXFj3ZmG/REXyvYEyfsG48BXTi+T9ERfT8O64DaEeo2rKcYsADQG6XVvKjWkUK1l9RKTi
ITSfnPRK8RGZYucmEnjroVsIQGb9M5SlCGdAkksp+fQTXORV036EJL9VFfqrQAUtNVe/NRWfjfKd
CREevBtlwFPGaAEdohIFvsjc5sWmugMMdGPsAJPLLx064/kx2IIfougIHYDeXJdX1Yf20bryYXVC
b4nei0dQ1Pr1Uj17/u5493ETd96Y6GUkMh8nygdZvnYswe6yRUdipwwQ+S0doHPogMH98c7g5ATF
o1XFppjwehMVJKLBOB3zDSz0u2Kvw+rnbJtN/NQhfmVttHW4XUbMnHOdTj5BHPJ3C1JYXZ1LNWPW
98UdwNldhD6bstWvF3lDzt3F6WAnG9wbApNOXQZLIOtTkbR2xjVskXB4xHcyiDbKTsv3ycyWNgXd
i0akKUAKk+G1UlbkvUXngtq+kDIEDLrICrVkYjIu1ZeUHDlRMYMD3PmQzrUHpNgqik4EnmxqSq/K
eintPRcSmA41V53nCHX06WH1B/pdioITAsLq2MVbHfz5RjsIlpnxSrqS5Rv7+5/gXpqJ30/MTg4w
ndx08I5gxwTWRKGoHFCsAcgDAeQe8ZrtZa947vvxRSIVyl0mbrPJc1PvqiZRMhUcj+6uXRD9KZXX
Atp/4MuXLU3pXnD+whQvWpW2HNIIk8NfZnBB154t5pMugIAX7i9/TRPTttwmLS/LrXY1bgXhy5IX
mNk/J4YnTiBzooruWhZSq/oXq4pAq/LU2CwMb+b0nViZHIQ0lvzahiGaXerbhxxGby+DPVX4t3ob
e48JQhVmxiksF9FfswMEw0Z1V2CCpk8+yJACs0yYWZDc13Krb2lUXli92dFpghpERFjktU69WBaX
redAxLLKzGRnWgA2y3zV5f1uYRbPIwTTYiCahRFBnDzZJIFN573tIcERHusb49BDIpV8EHWtxbtI
3LWTi/LE0mRX0M9barLkirso/ZBTm8y30QcSy3+rNE8+w4JYCeZiQwbReDp5ZV31qdLZJKiqL2NB
f1by7HoLr4mZBTqxMXGSruSA9RkAWMvFj3S8raRyZdO6dHl5xCpP5uzEyMRbOHE9JEPNQJxauY0s
Ib/yOqLIWhuHPLlrAv4vCkT/N5uT3BOdd52H22Dy9J+0O20GXmeVDz9kRj9NvzHMcqVW7fay0XPo
JlkoFZVekGMme3GKDoX2YBgryGtWcfitjOW1qbbrQtBTFeOBvqStQ392zoNf0Z/9WFqY5hmYBXlP
sq0qJR36zabWFXj/5EQLeVasGZ61Gw/mG0Vu8GCs5dWf4G4Tx+p0YclV21xz0ChR7XUmxy4DpuZn
Ktqv8n7c2fGKflHev7S8OHvAxOvhu7nwsJ9JxVmClo73hmAYPCuPefVgDYo0Ohx0OkJkc1Ok6U7b
RFdIyD7ZPyIt3XbWU2Y91c0NQgxrb7NEiDVTyTr5hGnFLLdJLHcVn1Bt5bVafvJyd6Vvx0ME2+QY
rxTUtbzqNr5ayqaeH1V4TjSZggj8imyuyStgEAkoARhemTL0x459jwJavgp9+l4WdrF6vqxwcIFS
Q7GE1NkUOWs3TjfWsEat0qQw1Y+G5cIb27aJsnJVzfusBUDizX4svw5179Vbj3s7vDYtrwo2naOW
40ql9r+UoZwpqJPK08hRkRyQqeVPxt9DBoLEQeyu8ng97mQEKTJ9VX10vgv6eHQVaDPgQRBunY38
ZN/1D5cnZSbFd2peTNq7gDxzRrPTg8Rl58npXtlEUK0h5sJ1sxOcUNCpwnhDX/8HgdOK+DNN88UR
6rDDIlzxPB99+imTYweUYQRwxEwEnyB5OFbxqniRP7UfRIRLYbPambQFPg+beLscFc04GWB2XEoO
6Qto/6Y0XKk8DvRs0hYt2CgFejHctId2haDsLj5IR2nhaj+PNIX8CKANnb0Pcn8SQbShXA5FCW9H
bTdJssqloP9WmHp0gANHgquh0JZilvPbSrCpGwaVKzKIZ1I9OrgqJNnoFIrtgN496BVG+9DCsaOj
hyg7/tqiGTj4dXl7zR1uTRaVDGq4QpLzdHcF3PRx3SLupnhPpuQgev0hT7WFg30e8Fkoi/xhZLKF
5WpE2KrAyEgnHWxQ0B8vWJgB9AoTVGvZHRqNNJPlGkJbibOePkDEk6/am+DauW5p5ga0PW7Sjfjf
/wUty5v+1t5Rfkt2S55ydpxcg2BQZJWHw+QjYrnrYLaIRHoNnEbyNR8f/8ZqmZArUHtSqbhNDiAC
Fo0EspZux1j+4FXypzhrr3gtLCTNz/c+k/jOzCTWdGotzjQbM41jePS5ht+CwBwh8Uq+ELQt9c6c
e5VTa2KLvnNwNE7FrttmALAr7Q4auVtUseJNW3iwpkO1hJKdv21y+9PfmEqRfzVBSZ3jXdya4GKM
GWNlc5k5V3Xy6jTfLtuYCcsYmo06FU6ECs30eZCSdrZVFyMQyzwkIGqrHcmb3+ODJejH/BFAIwbd
XEpBhIOn86hWY1V5EtQxghYYfUdvQ+928Yrop65v7A1onmO2gyhUX0XPIW7z4H6JD+Z1FK2X0s3n
qW1IdmiAYXiA0aiRnn6JoY9qlPiBs9ISaRuFXwqoZUYp3ChRT5nPWahBz6TpbFHpt6EXJ/1xFg2a
neV7g+iHjqn4W599xE7AuG+0bbIbDksPsfMzjjGLMgGHXIWhdDK2hqs4S4Uc9ugiO97Sy404phtt
L++ct8U6jXBPrtqpGYZktLHLrW89u/2quwpprIQGkgj3i9KuzBg25mAbwfw8jut8VX8K72g0TkcU
yN44d9PF/NLcuN9HQZNysNqEXQ47mwtBRrDu6h+dPe4uj3nOgg05IUksEPxn7P2h7Bq647osI8K2
jXIjN0s5nXO/xg3L/gC6TF7nDBgx1HRG9W/cVFAgeEL81rmznMfcbJfu8iVL4ufvfBrMfIhWpgE0
BTDBCfEFDuYKJWIvqDaXZ+38ArdRheO64XXCuZ8CMMJsaOXBCVkXqNva9FecQj9kGPvLVs5PNOUj
LlZgUQhEgTU/HY+UlB5NwhyxFLqCbTBCN2JqPYSSXUbVKgjJjzULxYeZgfGcJNknm0RgZxS1QZab
clARDtlaRsuwDY3EbWor9a1uNPn68vBmkn3Q0tm8ZBDPQHNuGj4ocWp0sqTReb5GaBPmen8DjU1E
2GCt5V1jH/xDfCDtGOyWnnUzeDMcF5YF6Sr+cho0SKVjpo4OdaBIoEL2A2tgTTiGEtZGxLnFlWAK
773V0O94bEQHvQWoLW00abV0g8zOAplOivFCtoNm08kqe32ow6gjPkXZCfysvzGNda8d+2GjPmdH
3riHQaaLfTdkf8OJiyzrf2wL7/DuxChpnHcBci0r090aKJDxzHI31roadmhHwdh0WKo/zO0vgm1A
rzhy4NmTyNdJyhDSUAwq3S870UBHS6tIe1nYWCK0nfhxhvWHlUnoq2Sa5Y4dVuJjfZRffV5o/Zr0
9U9R3MgW4raZLAVN3EIMggcSCLBpNJ+VjCqxetC00BQDPtV2xRVdNSSvg0OxT9YI5fnrqjqE4wqF
iMOS2s1MDeLU/nS0MKlppSvsJ1tfQoKFwhXtdEg7y/1uhOlxKwjh/0RCaG6a3w98snOzvi0aJRjA
9F+JkQa3uXafb7NjzI7120OyVG2ZuatAlKDSKvPmMM9SpLHbebIVtu6qsEAlmdXaS5eKz3Mu972J
yRWS5H3gGgkmkl/DWl23P5vXZG+tuw0V34fiBm5jpNyWScpnR6YrBuMCMXPWBF6kOS2CMRwc2lg/
D2H2klXqwivmPOBnl5AmBOAKhgy5mtOjblejFcJ0gwKelCGpTNMwJRwIG3K4u9vIgsXfDB+Uov4b
F4ppiSSpRfbw7PEU21lUtLS+rIwsvEvLUF0VUvw6+PbPy2d+zrFghg4MBcjRWZRR5vZoVrBrrtLM
+eiqgpU2gN90CYE4F/YSiIKDeLsmz2phkh6qTmVauJYbG62jaOtd5dv605+UXJjbF0ya4G6Ya2Mp
9HGMkfp2V735XYGF8kpdiwZSRFOjq1R5lHdC6GbpQT03lfRyEnHQpSvoKU53ipx6bu7yH/g4vMfA
8774prEN/HB3ecVm/SYRoYPCrUhznpUVA29AY87EfTxW9toEcFHkrzY6eodqL+E16QtLC3sH3R+4
PuRklj3Y7EgtoWMDDG4GpuYZvQ7HnbvKRthKlMSBTSv3r6tySShq7vDZdJiTZaWmeQbY1cohTU2Z
8+3b0TF1noZiF5G2kwpIryAbtaRPl+d2bt8A2TdRCAGFR4B6uoRNLmhP1FiEcdpd3Xg3ieMtQWXO
q3Bk6mTKfBooUjK1E+9fKm4O6S15l2Rsgw1NMp6QZU53VpjGm7zVX/q4jB9VBAl+doFRPfgt9HWX
hznjrYlVebQAnkdfc7qDUIHtR9kjcCN5J9o7ivIQ5bWzAfJOsjbwv1qdfLhscmZmIQNBERZPOpO6
i8OhrU2flNfQhN+HKHrCgS6YmNksvHDRVqIPgpFNMQWjr/g1Uhb2KubhQkUrkzkIdFI/hEkLO3Qm
+ddKUgPcNf1cVxamdG58oqyq896eSZ4EBfVWSabiGTg6VJBjfa/1wdLWEVHeJD4jN8N1wOLRwDJ9
PpmoaGVuRwE3htugfBbtwTG5g/hQ3i45s5kCDii/d7bEbL8LcWHiNjq3fSsWGzvYzrNvQ3PvPOXb
biOgzVsoOeJouwQnmPEsNI/Z0JEgVgWWcnLbehqKB6EsCKjL9truq1ujh1dJdsOlqZzbLCpy76DV
6cLnmj0dnq8YYRqo1KcKgs84X7UP1ueUGYXqiagl+Rq1axsN7/hWvzM2l4/C7BjfmZ7ESk4GI2wD
apDeArQTKgsK/1zioZRX8ET/DVOg8qFXIa4n73Q6SidRY3nUKT220HoiaaEGaXQN6yREt21UGEvy
4XOHgAcKrES0I+FZJjdgVAzRENAsvzLMfiOYy0bry+UBibmZngDcJo1VwF8Z1mR/ZAgWBDzAmbsU
cNJguM4mrhN1bUduvVLteuGhNzcgCKvgjQRQSOJ1MqA8CfQxMqkVW7rSQwoYuf4Pt5S94a97D4sW
GMD4gGOoG02GNahe0Xq9Q/js1Pdu5mwTL17YdXMlqRMbkwNdmK5R1A42xHOLFw/UcrvAeBByUOR4
93p9ZzTHy6s1c8+cmJxMX4CcKbpXRESRdDNG6V0WlFdxCQFqLG+M4OdlY3OlT6xR/ZJRvoGkZHKk
K6UwhjogxGyu6ptkq3y2nkIffpotJHEb/2AewERqKK6HH7Vjdr/0Qp/ZmRZVFNZPAWFzltDuHBpS
EaXlnYDWQgoctArVDwFMbf6g/41dScpDOGeSnGcZa9UIDCkhNQkXr45gWh4/6any4fJszjkpCH5E
OgBY99n7Y1BLs29jg8yxDoy3jbptESnVykIT9LKhmXkDofD2HCacPCOFqA2nHGP07eBWq6V1WvkQ
vNSVDXi+vlPz6K9PHZ1v6htEgMzgFItR9n3bewoOUZfCK8NINzZCjJcHNHfQDJIa5OiAeyD5NHG6
rWJ5uRbyYkx1UmAheNHHut47gbd2Qgg+w1vL/z7KzrVrbl0d3XN6OxfcyczlBt+FaO/Dc50LZil9
QDJAJHS5UuR1XRdQB+lwePpDdxVo2re8qa50N9gtDHxmz1APZg0h8eJFPu0myrrYzCwoAqnpeIcu
OLT+SqrW43dvD/Pwpv1Gv8wg/YkG1JnKFere7wyrp9ec3UVShnIESUZqKsU3UVMRDa/m579FfCVs
ocBGjCkQexOfVvZFGBX+CDXaTXbQVvmR/KvyXdrSe7vTtp688bWdtMgNODu1ECIhn0oJEMqg0xHK
emblfjqga1lY34ehuA/C9FGpkm+Xl3DmMJIh4llJSmCmJUgOXYIvjcFZhqffNaVUPDjSF8Sr6qfS
if0fl63NeWyuOwGrNIiaIZ04HRXKXb6dRphDfaT/GN2Zj3EMXkI81os1xHPGWru1Hnu4OYWs5jIe
eOZ6pywGcsIkhXReoe4yo5Y9v5RWeeTdDmn0oKbFAhZLDGESsJyYEJ/wLozWvTr0BiaSM+HutUN7
KLfo9e2XCn1zC6cJCiv2Jc/kaWu7XiKm3FjcPq3k3Ye5BPUozd9aSW+VvOTfxGmaDgk0ung+oiZ7
FhT1tu+GDVRScJfetKayyaLHyHzJUHUdvirolQVJuNIGbdfKeynMlqzPrdk761MWMlpMQ0r7WP8C
M+sWKap9tq6RKNxItwowIqs9/I03CXTI/xnvVGqubzNXsrsAuS/bu06N8M5xq692oi5chHMD0+nK
RgJVZFKnMWCBVpmZKsillMFHBEG4c78vHLe5hXtvYRIBRmpqjHaOBftW+yGyRSLHTiw9bJLNsibm
zHjI3PAMB1wCc8+0ZDFkqmTkkuGuBg0l++Zrq3sLMzbnP05MTPy+S39oqcZkwkRIW2m3bvRT6+4M
iHY35jE5Zg9uc51m2zI4GDFyIIf29m/lwk6+YXLb2znxaOzyDa1sbMwI4l7vpUOt5PLaTQVOKfWJ
PBipYIpv4t0qQu13fqQvR9cPHWZT8ASZVLv6cVglirQNf4yHOrtq1+1W3ST3yvhl6D71vCnjZuN1
nxYZBOaX9Y8PmWwiUChQOLZ8COTT6X0Bt/Ma5Zvi6fJ459IPJ+OdXA30hlSJ3DCt6CnQlFLcpsFO
/VrDCCRSmgPExhTAlsA9c4EEQTydyaosGALO3GgMfQ5sRKhSqGsTTfBsb2/agZu9Jl+85FfmClDc
syr1fSriKKNPxkiIWIS9Te49TPoecujMiFZtE8c70jzZvosi5xhGmnUtaSgP+qgkbto+9XZoEim7
rop/dGmivo651K2TyGwXIuWZiAP+HkHOZNHzfAZwaIzIGk0TrpvO+FLUoNNCaWssNqDP3FtYefOu
0IielR88O1V8PaEGJysfWvupV9jacrlLja+X99OsHbhKaa0W9eKpcx09HjNmhxJDEUfWwU0yZNgY
0ScQ4tLTmEMbftneXL2DR6AAIsM7d851h+hSpMcxFYjAR09LcjdVkz73Xfqk+bGy9dzhPm3kH9Cc
K2s4BYT2nvrR9ZzV5c+YW0S6IuhBIjUpempPvYarJ/rYeuTPGynyPrPjK8SBZOpxci4vOONZU+DN
4RIgADmDoHYII3ia0QrgcbtCEGsNkVerD7vLA5rzPs4fVqY8DzR0h3JaYCVSvFJeVVYWQJzVm3W5
MHMzG4Y7GBC5zqaxz85m6Q4R/Jg0eTiVn97oQ/nYRCWyeZG8LYp6gWtmzpgCuI5bEud+lqaTPLvS
0ghURa8146aNS/nKoeT3NOpO1axqvYwXFmtmGiGUxcVpdCQ7Z13JuRVJUCI3om56JynlJrWKzeWF
mruwaGaybbrhAeHo02x8rueJrueg/ru1QbDhmZvhtX8ucKiRIEJWaA2mrI8W8cYGjt58XsSHiIt3
EqaefMAkONBLuensig9Q7u19+lBQ/wNw/pwcxVtiuP7r5JZ0+LF2FOU0h5aAiTM3fMn2ESjiwgpt
7yY0cnfdoAOICrNm3gxhXh10dukxitV+e3mq53yNLYiIaXjAg54xU1Q+ybAuZaTSYdz1R9GWqu2t
vehJXX4Az+5V8k6WgQYM5bCJS/ETyVQknUurtuytb74ObbSOyDKUlB0vj0uENGcLCLAVJCoYYooB
p87LQj1Xy6SByCrLrL3syXeOkt96WV5D2ZNZKIgtMS2LNTqxSNEWdJoDItoAcjdFLEva6CRJ1Fsr
tMDlTaittHg0t2ElW18ieqF2rZdo94jzlciODsVSjfzMg75Zh44VGvaZtJ4XjrHqO42FNHiY7joJ
fZGizNOdYmXO8fLUnteQhS2gapDzQv5hTGkJgrCPIpiXrJX+DTGwIaEZliB9j2rN2rgqfzkf80Oz
0SmAdN/lJfj77Dj/sD0lKkA5Im6dDNuFJlGbp2iGnB2YplYdlnQIzjarGCb1OBoVNMEMMAnOA7vn
JSV1FjgA9VAF4VFV459FrkIutZRfP9utwpRNqYAjqBEuiZ+/C9C9sQvlomJUUcSMyur4TUJodWUb
/V1VJ49hV/1cWEPhwM52K0UdMjLijpqm22q/in2HtkTIYuS1tgMGsO6vLRr+tW34uJRgmD0a74xN
vKmqB+zChqMRa58CeLPIPm4HP1lrdrZCLgNeC3kVBuPCa/8skSkm9Z3VyfpZPCClXsJqZ8JxosvH
3KiPXQMBulH/jHL9I2pL28vTOrc7HdFrr0IvR4lp4seHEIpAqxitlWbW16EbfKkH+bXo9IUbeNaM
gABwQZK1mW6XZrQ9XcaxAD6LNn0efIAUfxupwV+NLJhAPMp/zExea17i5J40MBr4TnYwPf5E5/Fn
0iNPm6HvfXnm5k4A25+CgUVEcXYNmVz4ZoTU66pWSoD0AUzSbvSApvoOgaWbUlnsmz5/JEKci6d+
w2oYpLrFJL87cznE+GnksD10Lnjrvr1BNn1Tf4Y579O41X0AsItvtvNzcGpSeJx3JkNnNLTRxKQX
r+x9aW7pcGtB3nrBCuBguYXKfV2+ttYWQoGrbCPXy8z45/MM5ykRPVEG1a4zDK5pVWRdyKuupOsK
ojUNMuZY3ikc/2jfrzWBPjgM/oZi4ibfL5W5zo3juR0gdxwRSz97UQS1lxpoFVurJNfae0/OkaIb
XGsHdMZ7aRsj3lXI9S0Ek+eHxQRPJZJIQB8IJifr7GTQ2mSdaGPgQryBMREtTtmPr5F4K3839d8/
+v/nvWYPv/vP6l//w59/ZDkq7p5fT/74r9vgR5lV2a/6f8Q/+89fO/1H/7rPX9Pnunx9rW9f8unf
PPmH/P5/29+81C8nf9imdVAjgPdaDk+vVRPXb0b4UvE3/+wP/+v17bd8GPLXf/72I2vSWvw2pKzT
3/79o+PPf/6mCjD3f7///f/+4d1Lwr97Zi7AC//+q/7z919fqvqfv+nqP8gBcLJFZy3034Jxs3sV
P9GMf3C9mnTjCSoxVFRwMGlW1j4/sv4BSh2AEyGVkFOScd5V1rz9iN/Hc58fmQp0t4gs/fa/33Wy
Qn+s2H+lTfKQBVT+/vmb/Zb8en8TiqSp0CABlk5PHd1Lp4fSVQh+g5ycjW65Qb/2PRfmwUjRh7XZ
y7huO8nKPUIp3a4eHHljD7Z5lLWh6DeR5/Q5tLNmFVfoZ6nmIxdDdxtEhn4YHbX9akeRfAWXgYri
oJZXSLalhdCdLT2o0CVERlEz79wPnu2aT1aITCDstVWFJrvka9c5DKLPiTo0L7ltjPGaqn7WrQN4
8D5bYRE9R55vxWiyaXa/cp3AfQosP7SPTWIW7mMaaYCXNlrnh5+jDi08VKkl+MUOlZnoSnmL6F1H
DqiIc8v+xeK3EamEItaLZxuFsiJaUR3Uo21jJUVi8ezXcvVXprrqvkiL8WNVKc5zartZeCwj37g2
JCdqwIOpZnGbJSrvQnso4uq6k0ukxw05VxHjGVIrvW/LIt1IXddLV7VkRcZzNyQtIlJK09pQxjSp
lNwXUTI0d55W6Y9eBSRf9v0A1pw2K/2XONCTbIBPdEyjT5ESSzoXUkE3Z2rUyMYl/ljkx8ELPMT4
QnkMVXhepd7ZFaGX3ego9L40Tu0i4YbMNjWOrG3vbcuPv1S9T9F/SNSNPgRI1alZpl7LUU++sDO1
BzXUqk/OOPqwfOf2Tvec4jCasVGvcllGD753222EkM6+KqXssSnoILqV41F6gTWj/JA5fVuhtez2
H9kLRb6pYz+9Loe2rR/DoJS0g1R1HrKEqpTkz6EsZRo8c4bmfaFaYR/bCmXvMagjhMedcJeZVvTD
MFsoDnxRWLDbWEHu2M1yuDM91Ckf9CSP90pYJjdZGiLFqgzyQfY6ITNnj0+srpuvNZgCo6OJDM9z
3JWms9W6MKzRF43uI0NOUQT0pe92ErifYBdCy9dqrVZ5dLrEk7aOU8jlbQAzX7jW3Dj92He5FYJV
qI3ogBCzrKycNPOj4xhasbLjb1t05iH5rF7VgZaHV3phKcPH0XAD/RfpoH648fI2LO4VzYdE1vYK
NbpHs1XZhWVh31a6Gx2dcAy/pFXT+D+NKkO3snSlToJwGl1AtH09FTnJ0tNvPT7xSQih0R0ea92+
cUrvFteQf4qiNkEmvq72bPf+Wo9c6SlOYuOzkdceoZRklr+MLlOdayeIjTsvzxXEFP3e/VBotfYY
JxyTdQCArnpyaSjJ1hkA4qssMIvvKYoKwZMBHf06dow021SZU3mInXfur4QEzGMgOeWN5wcKyTQ9
9n9JY6ehKqHpOW5Al1Fq9fRnTwuCmyHV3cdoVNwCEoKiAWJg8JzrypDz7w8HX238nrBP77eomv/K
pcretQKOucoaz3OQ7AxdZSUbQRyvwkFFMpHanv880jUlJe6hDOvsM7KT1XVWqMHW1IrhSye79XWb
+MbBUMdhByUfDCWRrpt3UtvzWGWr7VS/D/N1kpnDo6m08sdcCQuKBlnWf9JzJbkq+9r5xBsqvYYr
FhnQRtuUQd5s5Czuv2md2R8jO0BNtQqjXRU5/5+989iOXLnW9Lv0HFrwZtgJpCOZJIumqlgTrHKE
9x5P31/w6LZIZHZB54z76i5pcCTujECYHXv/Bn4kvoAvZayWd4Vp5vc+7PQ9zNdwq5HZ8uUc89hX
PrJS1TAcar2qbhDxlGCxxXjnZoVSfuKyoXsgiC33hhp+U5Sp2SeporpWqptXU23nx6A1moMd5G2+
hSj3vc1qyVOmPvwdSHr+WTFnx/MTyO1tqr30UzufKkpeux5gvhd3TenmM6e7n4yJp+JHvNX89mtq
2dltqg/QtOS4y1CiAxNlxfK9GdYNlBOLJFKX2MogHNy66l6stJw3vR4+Nr71OZ+AqvR5Z14XcfRj
joyCfTV/V9rkk6H6J30YElcZtOe+GTp822bTre3pNog03JIK0975g/4al2a8yab49yzZaAJIUbef
Z+3RTCMkSeTyJSp4sapZ+T3N83lTOMjmOanyTeraCWSR+kuJTMstWv12HI0n2S9/DDXFCOyQtU0w
Kbfg0OuHoi165rFGngK11a2dKZkH0MRAoqL67MeS6Yaof7pdRC3VmUgX+VG/U9v6SbUh3hg4YVxp
/IQfUWZlG0wx2s9hVOqHtKZWXxTGkzXE06lKYwOH6qF0VSUdb6q4yV6qNu3QH0eZ4+BTRa3ANtow
6Mt4Lo5dKxXX2eDIB6PJ471q4SJuK43MogCZorWVcqVKuS4MtpP2JEnhxIGu2tvEmZxHbdRxE5+n
YosnxfjU19M9QWFiy4XdP9ZKFj9Pvv7al3FwTFoLLLUZpLepJPXYkUpoTmj+dasHw3PGcDIcxZPa
1bLypzUhxZtbiMjJQRzc+AEm77PSj7x0qTBLhZ7v2liv9gHxb/H6tT1nyB2XZ12yjYby0Z+kh9HI
1JshMofvVTFVXivXxf2gK9U2xPp80zW17YXZ/L0ve/xTuhbkYqEGd0WCLaxmUYrAKE7bjskc7ZKh
Gzaxqkj4JMvPZoozxMTJ4+EVrl3X6fg6Ia6wMcYpdxPbUa4w2kW528Th2ZcM6yjpdbJpkrFlp2vN
qdecb/NoXGtqbx9a/mA7UU/jbgI4PFbgTv3gTgv8H5VCoyeW7LsE8wG3LKzHqYryLRYV39UgfKkG
7dEZkQIPmhZVcFWn31iH1gFgdYU7rIYxppH3N6QtxXaIcusw2UkmHZBMd+JtNeCI2qmO9DOrh5/j
2Mi41Qtz5Sz4EgNT38QDxrRWMl7NRRZs4mpA1mtufgg+wJONN8cxiDt8kLIZim1qRD/szto5Sqvf
ZcYoeVEXYFRaSvdtWz7nZVjelZacH6pCitx2hPA8a/p1nKjDbaR24GdkDU57Ut8Z2aS7SlLV4PC5
oDD7uhP11WtfbV7xxY5+y4XmKo2TXWWoDPJJNel2UhLdVfsypBI460e/U/p7tW/urDEqN9k4e2aY
DF5LWrEJwjzGXtoUpuADBGfHQjrV5ydZ5s0wyV+yKci2em3aXlHMyiZLpk+lAIuZqNt7k4zIWTaN
Xg5G02rquwbcFOj5bFOkw90oKU/kw/VVnFVVdwgmnQw1be+7IYQyJzt35Zz72zmr5Oo0lPaVo9PG
yFvlZ5bZj8lgvzKdX5MgwcwyTvZ60G/D1ngwW7pQeVfeB2re4GhOLmc4XbAxgug2z3GBMKKso6Rd
f7Pz9KH1MYWYNOelVMKbWZbu1Qa/5UbBJRYd8AfZt17wgBVapE67MUvnPvdxrNdGy7MCO9hpZf6U
RtE1KVC2SSY+71CEDwYtbvCGCRyEUW+8oDTuomR47HiI7riPLGyHtcCVJBLSMJh7V46qhyhFaXvU
52fNHAgQI27e2M+zbDYHv58/1waS4xNcary6U6S6nUEgNySPpCTYgWzs0YkwnvKqy1jM8kOUpPWu
MqpvdqDgDJFwhbOEY69Q8q+yEp7avGndqZgDHIj5YbHyI8j911COXkpDO2ZmVN72gVK5c6A9WmY1
7sMWzepJnkCSDymt7DKDHy+lyD9V0Xhq5OQTtvDBJhwyh76uTwbuF6epkm660ZFcO3D87djOyl4F
0rdJJ03dIHOaeGE1fkn9Otjw0TAGK6NrW1K+5rJTbeU8ggU8tf427anHSa1leZMa8R6Y8Bx3A4ED
TCKr9sq4xFAnDxS0SyUs0wdSRmuaYm9y0vIYq7581dF+BrRIc00JUD+DQ53djUqJI45Zl1vLV2+r
rmf6W8ncj7pju32cKhu9NhBGNzX/4OdOCubWqVwjRGK/Us0bo1LBnuv5g6OXiMak5iMiSjdWXV6H
6qx5QAnwlkeEP2cuOgzmrxQlCLcq9uquM+mPk50hxF9ZVVm50B2NY4WMSrMZpq7bokRifpNkZ/Io
DrDxu0xmEafqrKSbObbTz6PZ+UerGLJnCxGwUziVZuiGdoO3mhkPA7b3eg5iuO46+ZtZtuERRiH7
Oa3GyNgknSPJh7Yfx3DTFP34GQtipG/wFOB6TqhJ3NpalaTelOrxS0/R1jP9qH/szaC9YgFgt1dL
zX4I+oGisGP5t1Fpyt+jaopfSmcu72Hi1V+NVOke1cauX1ODdY6hdxDufcW3g41SDuGnpLDnHzHV
yUe11GpcF+NmPATSMB5FJvuQVI7xrIzG+LmwO/uqL+XspokN/06Xu8CdZTB8YKW6DNv3np1uFxFT
gyn1zENrbL93+NzcC7tPkGp6BuAiGpQZxf4SqR+3YtJDN+iNrPPIKxzL1fuIR0HV1uaDn5bGUzhx
ErlSZQ/bbGIlbIAx2NG+jhL5NeYgJfZIVwl9+3yokfvwwfX1nWz8Zg9NpyQca8xSRst/anVSAlXY
MI68tbjJ/G5XjDJW1KqkkDBLLAjUBXc0Hr+PYV9s87rwPwdN2T20dn/bx4PxWCPceK1JoIjdvpqw
sMXe0czcqa5bqnISDNih7ttHxShNrIo0P/6C/H24Az/Qzdj72OisIHgdPWtz2k37RLKd9iAbUxR5
xtD1uafUDc5GsRGAubMaDuKt008zlDRqnl7Km/x35iv1T7+sM2X3ri7z7/rH+3rHGewJ0Vtb0GNk
C2UPpFoWJWq7wd6j803TNU/mXtnJn6cT99awwT8cocV2i1u47Fm/1YPkmQ/zisTXWetoEX3ZvsHJ
JCg6xBDd/Ka5Nb6ionoC3bBTanfei54RKCQ03f3b8FQPKx3BM87/Mvai0NPF6AlNMbHtU0108uZr
J9sYt9FNv9VwvqvdGomx6zWq+rL+SFhBntEpWtGbO6MZ9y0u1HbkmK6k/W5HFbOyUzWZa4O7GAUq
M7RVwp01q+zETjCK5/QWggbmdyH+72D+NAI/qjdCPDP/vdbVORNQfhvZu5j6x8oZBbV0tM23mJi+
HKrnv/pHyd2qHNuyFfcWCXSI0KIRTn7LGu4UjihjkKx2CMI5N/1O2ZGJhQLouyNtqXfjtsXfbTWu
aBG9rw0u4y4K9nmIrmYiEdd4DB50ob4oPJGCaceK2ZZ77SVb0TVYVshFQOriULdNjab1EkOWyBLC
8lLB+Yi5FM82vQDYo5Hy+LvGKVcq48t2xDLYoi1nyH2vFHFpuemNv7eu/aO2L57W3Y7FMlhOIm1N
/s+Q6f3bYszvuh4gwdQmA3oO8O7Bl37FwZeVI+38K4kmP5B6goiWlfjn7wLU2RxHsoKConyVP9lX
OkaA7abbhRAXUKCKdtlKwPPV+DHeYt3HesktOxHPKsb9YFiPpt0h5eVcW9EaCeoMVAhQguYs+D4B
dIMVsZi8Jk6rtFVjhBADb0YlHXtBfWM+daRlm3UBzDM0yDLcouUHZ5OuHxJzrvIojJOFH3j0WwAn
84f/wn582aEV0UBHgRCknE+TfXEXRXne+uGY2q6VY6A4oQqju90piPCRT7ZCznuCBKPvBs/clXtg
8H9/3WCvJjjosgDFLsMrPB0p/Qka/LPytT5mV75XbkXzdg/bzBvazVoD8HwnoL8CnEkIsSD2s9Te
GecAupSvgbCZb3xnBLe4BvU962oaJhodXCg0GqHxn2m9lHod9mEw2NwDSKdi6F45N+HOgtIie8hA
mPv42yrbV5wTHze4iCnsNvDHIslZfEbLSurKr99ikpYLbLjk0mRrsBTJdoG3qlB7fm4RTzT0YNvj
irHELgwT5cgJbSPGWGq/ey//iWH7vXHAu8SNX6ubHh2qk1Sj01C7ubv2ES9sSRFcyC8q3Ehn7DbM
g0y5SyXbjW/EghXaEPW1cA5Ir7rD316iH2Mtjhqd5rysloBcBHJbuIx5/lG5Zfd7w3F+LvfGSoL2
ppuz/Ja01MhJQDID0VqcpaakalVedw5zO01wJPojnmI/qt9hfGdxyR+lfXyFK9VOae8iXrPef+MJ
eCFTY9TvfsRi1KUjx1qQ8SMirYeuDlnci++crbHVA0/6bjpXVJYpxOyHzb/Vbv5/B/d/MYf/7/7t
/06D34sOLv/9v/q3ivIv6CsaSBoeDoKkyhX0V/9Wsv8FHJrTm8YpchcKQprvG7h0CLntYfnoHA3C
aujfDVzF/pfYtLqAIAj5Y1P/Ow3c5XaEKAlRUdweHAiAtZaCbTQEnH4uql/xsUc5cF+cgBTeWFfd
Y3i1uvXFwnu3OzQOFZrRCsVD+HscsIvbWC2HbChzrNuEb7zilXd9uwn241V1xOmPt/5m1Tl7kduc
RVxcyIEt5VrcEvEv6ka0Ha+p/+vHYRcj3AAluVrJQNeGuDjM276Is3kkYNhfR+1LZEbuu5V1/9ds
fXiBinfWHyZRX+grKlGf5XU0pkDPek/IZoUQsKaduOON40qsldEsgcRjSDpa1fj7CtPGbnT7H0O8
saxNiS12eMg/lTpENLdZE81a0niXn01fpNal1RZ40DLG/9GXi7GfeBH0PR7W9w3Ann82qxBCUOtU
4EwtDm5bbfKiDVoxUhofGyGlF4HjVT35em1RXpxUMK64zVGuB3/2Md/OA2p8VowmtqPe07Sh/PU3
MzMxfTA6BQ6MWhes+MUiDGuErXz6zm9LhLq7O1BL9Xide8ONto0elZVrb5FRLOMtXWhpU8tDPfPA
E+Rj7dAe/pJQXn0xL17pb3HACOuqoAjBqljMXDPkberMjKv2KFV+p676hitHhmXCTfsvI6DT2pvy
0mIEe/OfqIszxHfKPiSsWIxYxJOwSBle4UL8JXDbEwX1tV134dACzc4dLsgr5yUPOiDjUOes/tLe
l8dy1x/kX/kX+Q7DgNtwK92vncvLrAVSPlIDnM2UHND2YGF+XJEVMJU8G+v0jcvXfcsf6TvO+6HZ
lvf5TtriW/Bof7XRTgcgDWHBNW+Lbq2wJr7dh2NN/AbsEmRwS4LIsigvOb5sFQCRODiPzWdSlp1+
nz5KW93rvP5qdgUeWqWdDJTC+/Mhd7aoIIG9MT8F/5Ma6GKzyPaYZHWCys5cH6fhU9Ec1HQFCbp8
F4oJ5p5mESFPwb23fGK3Au/kZ3by7yWUetnvFiF8dVfs8lPx5c8DOrvSiSZ0jpEJZYucy+ahXjVp
voOcc3qT3mdb/168QKundr/uknVh8mxUSUEcm3BNzqC0cdrpdhcxecLXPta4zusTyJu10/nC4vgQ
ZrEFm8y3CycgjFCsnqBWbDV6IHicKW7rzr+ng36QXrTjcPj7m5+5fD/AxeoI5bb3+5DIPMd2Yvvn
3LjGQ3JUts2j5HUrR/fKfNqLy923DAlwGuGQF6E9cqIRubHCZiXKsvQo1uP7US03W1Fn2mwVnJ8A
x9xuwt9U7a6lGd6FfJe31c6M2uspcrze11Y+5fmXRN38jWYtSCxn1KSwH1PgqqzNlrZ534Sbwtgq
dY6c0K9erdbGeXaS4scB944sG4lTjAvEP39X2jLHcja6IE9Q+xSP+fSuvpO2FCb2+QO6O8/6w8rO
O/98xAMLjcayyOyXFQp56HVopZlYp+Llh6jK+EN+qb9o+/CQ3UEWbUA1vKzWWRcVNT4nGF3yFuE+
oQGcFz/r3TClaPDTSPJp6eyazztpk9G43Jj30ZuXtr7r91nirlXxlqWSs6CL4m46lYbRx4y19ZRd
f2z2JPOhfhS2fIgAbxq0a/udv7Z0l3rnZ2HFAns31tKI/C7y0//5pDndJldNxIF6hSqoEM1V3HpT
3MnXU+Mmj9pemOlBdTtOylZZu6nVs0sLvUme2nT2IUaepXKt1kZFbTPx1qOyU7HYUY/KHkH5N8fF
1ULRhb3zIdriFAwMcN95JqHwYO5r6yaYnmX5uXDoEGv3aXewBv+upyE6MSNZeFNZ30epciv7zmh3
sdyvbOQLdxpjB/wLvhh9rrNkrA36sSkUxi5fsdZ3EQZHYGt2DRw/+XrNKOAsZyYdUkC9I3CDwBP3
2sevnjUxkmbA1zapcjvo8QYU0cpZcWHrfoiwWM4h0CeOJSZXDk/06MH1aBtVPfz9AwK5FeRsybTo
Ci8P3jTrgdPWOOaFN61HY8KLMWizn5R9cawwRbYEJXP755gXBob7AMBsi2TS4uT/OHVpng2GXvDq
BWbs4mSuTSe/XFsNF5bmhyCL2ctTgOpTzriMEJJud1PwJlRAmJXVg6V++fOAzhNyqiXYSAmHHzQZ
0AP6OKImjpo8tIyYO/mvhDz0bHIcTIaO5AHe2tq7HE+sOwSzVfFE/BhvVDqEO3oRD/iEp1NNfFIO
YNbFg0rUMYGCrHI93l6BH/NhBvku6GKz+6GTd8lb0K3/qe4303froGyKk3nMD/6jhX1Z8dKfkrvV
8vCFM+1D4EXGE4BWt4Gyx+Sq9DBugIXudW5MaZ9402q5RBN/7WyYQm0S+w9ar8vMOMVuOhuERZL+
CT3GLW1CHljxzr/RX8p77SDzD/Bt+qkcbE++Ew9LhaI4mwTJDc1VN+GWdXacv3YH52h4KNTCul2z
El3WU8WVg0Cg0LiCZGFQJvv4/UsrqOhjqvEmj5CsnOD8JNdCIwnl1pN6/3bdgaq9WxVJv7Sp4DWj
MwdL7fxaj9IuUweZKai9vvZaeixAQVzY/R7v+WLfbsar4iipGNSvXjWXDg1oI3SnITfCYVsMOZ4B
zTY5oXvwcd9BfNpYJDkuGtWzWzwJga9yn/GhVi6VC8c8T5f/hBVr893lTqNLkoNq5qPrVJb83EVM
ZSXEUvnj7Wu+j7HICQ07krWhZGgWJLXPKEuO9OnaxJW2+UF5NeqdkOQpT2vPzIur6H1cMfZ3Y6u1
VJ+libj5V3Pf06nbC2tOu/Woyqs7xLjHjeNpQiRxtQ1ycSG9m9bFFQD6STKCUUyrEIc7RdfGF2dL
dWivAnPakyA+A3IyQLatPq4vnp2c0VRrsGAXxM6Po54zf5JRGRGh/U8KRFks+u5/6hvt1T78F6bU
4uMtj5N34ZYKVY3fWLkkFpD/LO5XpDa96Hl4aTzrKt0CX1+zb7nw1qYJK+Q9qEkhPrmsHjhzZYet
DCVGTK08X0WfTM/Yp4cyvV63ALm4dgXJivI/196Zp1DbKhlsKU6iZhvexy85YkvAN3/6u5lekrat
T91Be/rzbXtpS74LeVbbU5QuLlQmzsjAIOvNRk1X65XiNFl+tfcxFqdNERu1Ws1sDelQHrEvv/IP
zY2Qp18vWKwNZ3HCjKpcSLY4y+Psm6z+lvUV74CL9/b7sSyOl7ypTSVCSPmt1IP03Db5Zuze7NHd
ItoIo9N4O32xH9ZsCC+sDdqpyIbSSALAZL3txHfnS0F5CUo6K3H6NO+qB+WgFzur8EI6usJ0snTp
Oab7tRP7wjPgY9jFsZab0aR0loMR4U4pNs7OP/IG417iwUsyu3oxnT91P4ZbHGWY9E4G779ok9+Y
2wJwKYd3/ghC29PvkIH8+qantsrAP78OxeMO91JYGgKHtjjFzK6xrDJlkN3wPLcYAj+Y/krj6EJN
5kOM5UZDHjieS5UYw1V5lJ/9o3qX35LPHteMhC6uFNRukNpA3f/cpxVxcWXGMElE8vftfXYlzGbs
R4eEdvLAORy6L/qKFOOlCcSsUjQsRRNwqdw5q1kME5KQeqZu2uGzU4abNvz9d48q1E//E+TM97YH
uG1KAIPr+GFqT0P08ue/f2ntvf/7i2PKUHAOoIKNtwOULZWUrw/3adztktxYSVJWpstYnFJppUyQ
vYg0zTm0gocQ2koerjxGz49CMV3of/I6pAT+dpK9OzAyhMtDI2K64glC1f2kP/95ui7cjeBoEJNX
8GkTSIvFfNWKWuq28CgVL4n2CCmJ2yqjclr/g06lwOy8i7WYMbWAjjaR22H0PLnD7Lb3yobL8fDT
Tt08clXo+EOw+fMAL3ylDzEXR70iQSrHXzGCF1Bv2omqhP2jkB/+HORCBvVxZIsDVkMSTxlHk1VN
nU3aGIdom+GmMrodvbzytNbLu3SgfxiVGPW7ZTHEIx5jQG7pHjhfcy+96w+ULx/QiHn+L7yqz6/+
j6NbFg6Mrhi6TEQ7Vrf1o3BKFrZXzX1290/ujg8jW7zje6ulyqOI77WV7sJyY7oza8QsN5iv7+rb
4S7aGUfpuNbNvrRMMKWh+GIAlDvrrulK0k8gMCJoMKcc4E0P0yrD6vPP62Qp+sW7BjzIuzCLmRwr
I0nHgHUyuDXbwPL8aSt/F2q+9CuDvYEtcLqBvfNp/KTh6XXTPqBQ4a38CLHNPmZy/Aigt/A9hKT+
sr7Vw0SFS89Yy5/k351r7EQn3dqam/qz5Lv2U+MNnorvs+RBExcIs3VV0AvnGupqoNsAmFyohpsq
LN1e4jeowdMUP1trd9nFHfI+wGKmZ6OaHBT9RcozgWUBSQpcPMJKtHP2mccievrzrF48At4HXCzc
hufV2IlPaz3K1Hc/C+Q2/cOvUIfmbcxcrqFYzqsyfMZ3U7gsPinQ1bB3Eq8aY6cdnK1o6NeryskX
B4bOnwo010L3y1oMzOxCrOJV4gyuvU8eVNf5IQBIAuhhjBR31tbnpXHxEsUAk22IfvIiXpUAPu4N
hdMm/laH32Tr0A2fxpLHDUkdW9Omy7/y7S4kDUI19v+GXEylHlqxpb0RH79KP3W3voPEbnZsCvM4
/Zxfq19m48Vb7MXWbqfLkyvE2wQGGgD04iB3BFNcNmYxueObrvcAicKNXGefb+HZDterbwHRnVzs
fvII1NtENwouxeJCtCcn7P2OiOIxbFyHHmqUx/iA/NdK6nJpbB8iLS7Fvo+biuZe9IZwQVq0+1a4
mVtxuEgzZcHSXY144aIyAZ6wSoVuir3MYAs7ydMeEhKzObnBdbX3SZqNvbmLr1ZjXbgx3sdaJrJx
rhRIUxBLh2KkP0fbaB8/Ji5PfSAn9nV85YOEWEk5L08p4+MDCsj8cm/ELVIyVvi2XERVXfOib5L7
078jyXCHL2s7cTXcYl/kreaUeU847VG4l4qir/mifZL2kJKByP6TRw9vY8q3QNUZ37JpkNrolxo9
c9rilsoJYKcw3LyZurLOtDqzm3Ub+Yl68nblALi0KYQhg/A6EuSbRRZshlwWVfj2MUeq6eKtJdrB
6vXqsrm0RHHgEtrJ2BXQqPiYuamtk6fZMEKMfIQO7SoHkpsbgWGLv601lZZMNJFtsMP/E2txBxpt
FuaFmM7ks/VV/+z8CHf+U38IRlqwPUfM/N2qsA/XH8Jva5fTpXfFh9iLUzwus7meR8Zpn+yrxo2u
kr22b47m9bri5sVl+n6ci2Va4cqQNSmxxrveGz0EMtC98dSnWbSZrX9gqHE2s4taQ4CCSd4r6V9H
W37f0X/52Xn17X/RYzrP1hxefrS0VIgHQpDy44KpYqeX6j7AnIobYu4FbuAASQy9Djpa/2gyHaoo
+L07+IxhRrnYCqHkG2Nb+iLeX427YNtvrO3oVtgyBLtpv7L1xH3z8T76GE+M/91TpnUMaLhCs6EH
ukMV7u3M1k4jaDK0bLxVSMSl+Xw/vsX9B0W7GMqC8QlorgCciDeovxO3RHi1WvA73+4fR7e4A6Wi
iYbZJlrebGtggmiE30Y4d+ARt57ZnyfVH4MtzhZ4zcjCmwMtE/VFMoSuy0px5QKehAh0PNEVpMJN
HeXjx8p9DjTJYTjd1an3xNf6LQ6T/LNgoUneP7iAHKFLiosMjVaIvIvF3+EW3vFW4RXCx4rmjfQj
xoEOzue24EX4z7JdIgLolIWuJjCARUQnbJHVsUGp6PvsocUREQP7jf1rpHbfcceXx3UjiAtvlY8x
F+cXL9Iq1CTaO/nNtOVOv3K2zrOgCsuHYWP8+vOGu7BIYCmCBuG6M50zEPWo2UE6qBYDnLKNM8wo
Ea0hKS9s6Q8hFosezbZISEAHb7VLHvCH3OsP071Jk7jYBfZmNW9YC7hY+EWkIto+EVDktE5CmiKU
rN/OSAr5PyDzrBWCL5wiH4a4uFqd3hrbSsgO6PvmuziSEbVB21KmLRmtbgN1bXyLRYl6g5qEOtH6
r9M293Bw4ikbgqXAxtObr30P7SwkVZ6EjbT6w7K2xTa+quTNal/24rDNN/dC+GmwUj7u/6nQp1Qq
gJG2XvJd3SoH3oHZBqGprXxQ7p0VE8qLSxUOP7gU1EvPSHCO0chOkFCDwJTlKShQQe9XtQLE0lhc
P6BwMTcCnif+czEirc2qpEg0sVa1p2raRLf6Nt5Fp/S6+jkU1NrFQ2Wt2bsSdPl2aMIKgKWEop1V
j/u2QMhEzo/j3Hh/3uoXmgiOgBhzhBrkttYSc1j77ShnDhMYvXZb1ZU2zSmDtmh9EoWQty7MdnUv
irX4YULRv8RRAYNBThnSiMVexH+gwJHXetXuSB/wJkEuKfv0gKr9DSTs23yL+l7pRt7au/ZsSoln
qsArgauC6TzDqCBtJeUlwjOB/1iFh1J9sc2/5/hBeUCEcMCOAn6HebrIjAKaI7LR4NqpOCe1fDCS
x7Rf60yeVSJEDIS4LQHWc85gLPRuU+Z1FBvM2kSH6Cq9C2n6WCf/cYAPicaBK8vuGtvlnFwgwvLV
KPOAQTvD1+tlJ+FlQvHd/5a6xgbeC1p/B4F9SHe+Z9wa+3EbXvdbHFb25X9hNHYOvPj4A5aiGZqe
jKrRM+5m297kIO7qg3QrYW8WHQePUsg+PkmHcRUZcGHVgBoSgq2oQDsIL3w8z2q9z7OksV579bMX
AWsiF9z93qt31fgo5BbW9ZEv7A5YBoCdTaCF5w94yUmlVknMV6u+aounwu83IPM31DQ2K4v1rRSw
2IdEonMoXLSdM7xxMUX1pBTm64BhnHQY2P7dvj8k9CXmT9VRoLJQX1rf/mcvaaRu34ddXIyF3zZ9
Gxqv+j46JJ8gtO7FpVTuw5UkQ5zLfxre4kr027aoURd8hRJ5bFDlMPbDcT3KUkpG7HlxdPK5BFIc
jMzHBSKX44z2qPnabJUdQliszRtt1+2lbYmslBAfoSwBtmv64oSf1P9Cy/rSAn0ff/E6wpbH6SZd
5yv++zEGSpr8V9pXu/BASXIf3hjHP98a502KxZgXL6Qw0zoT1bxXVNN2CPl84d93WK6Fm7A4AmtD
iAQ7BOOW19lxusJpaq0ac3btEx9zRbCGwiKZg/DjnAdIB1NM118z+VveIbr06c/ju7QF3//5xQqd
FTwkarZgCtzWV45RcNW81NGwR//yb9+/byPhsoC4C592ebzkAUAItZlZPeGT9FXwUmacMIed9Elz
q8f5FK36YJ5f+SKkxb+Eygp0isXHi5UpUP1QLNi/kMvRvt22B2RweUzY2/i4XjE4m08kGKCDkT/B
kqYysvhcaVVkSlPMr4AkRdM9xTUHES8ABCctW0kI36BhH3a9iCXuKIP/Z4UstiM6bLGKuPervKfH
QmVpb+20H6d+Fzzk96JyUOyFl7HdkQ1LaBZIbreT0UjoT+h63uiH5FF6+vNiOq89LX7RYoPOTjMH
QW3+1k/jLjh0/AbtFibzVnrrMq2W9M6OV/QKxNNb0LPpVS4LlVnkdEbd6r/7XYG6k+j6Crt5PJv3
fx7X2R58iwMPXMBB+KaL4xVqY5UWzfx7ru4anXq68vznv3+OpMGmlf6jaLlYbPNl3t066EQ1Tvtb
nN/pXbQvbsIDwODdagXm7MliIlrMQCDaCUze2wd8V19Csq0MJcP+lR6Dw/Qs0A10WGFiC7rJ2qyp
59OGhI0KAJ12Ei+K5e7zzcZM9HL4ZSM8Jmz5xkO+K05Aovdodj4UJ/0o6q5UCWMvv63uUO+7D3Zr
XQIiLS9H6oUIvlAzMfAgOmvZoenv11lC8pj2Zf250yKnHB/mrFDlHrFwy/Hj0K1nqQi+ZsFkxvXB
HOu+Mr0ab5Yso/SHEmgceMkUp2r9G4VZo0UR1qqkyJfvFSZ0Gq8lVHsCc29ZAcKPm6ybokH9ZoxO
1ecvuMc4YSLU6cZhRAFvRK/l2BhhMt70szRXBzSZKtTmWqOxtc+Tk0VziA6ikekYcUwzKpRozduh
1X5th6ICYmynk4H2uV6oldxsTZR8Kwq8COJGP9S0EsKfleX33YvatCPs9yzUEAqvG63Jt7OOBOS1
mUkF2MUkRrwQt5s4wTtpE5SSBmg70GPFgM3H7R+9dHoo4WE2t7E0Rsew1mYVjZB5tpprWnhlfQRh
ypEXuQ3ENcfwZsMJHB0zyTTOjVOg6nFau3akoC2+GUZNme7mQYeF5UZIEUIDiqIybZRNLZmt/CvO
7YNi5HF5CAfkJz6HPurK+x6V1CjbxJ0/28cJF70Q2UsjH1RjZwUTwqQbzQksaVfOqTx/wmekUG/H
Pq81Z9PofUh7LQ4U42niG+gHvUuG+tHuRt+8q81ZmakoFQjgRlsUFHWjxIpORzTeTWK1i9D/y2PZ
/CzTuhuPejHVwCC0eJCwbK6rIADT7hT9XmuR/i82SVXZqEc7YYf301arhjG76oxJaY8hWpBdtTG0
tBb6pZJvxr+s2g6V+6kZDfth4n+gVBsZT7fpTsunxCK9sBy08/sgUT53uRXP6sZpy3J2rdoM7L0e
TVM2H3BCb9puE1k4ElabsYubDhiFrGQUIEw5SI6tFNcp0pdSgtW9Wxjogxu7wDQCpd6bhWGEP7MU
ozpcBwetvJMHNNlv56KW1Fu99RXMrFRfa6WHKeKvHcPMkNRXLW2+NTJrbmZ0VP0/Y6WQauY2wDoh
8aLUj8IK0WY/w9/UUJE2azZNg17xFTbAg7nVwjYbbxA/dPpr29fU/rmijKp7yPuKElmeB+j846KX
+mW8zSoUr3d2Wc3DKzKGht7vbb9rtcFraqab3610Ha9PS+P4atHG/9Q3Xe97+dRgWytVSqh9CWU/
TR9TqwhAP8SmPZubfjZzetdaoqjhV0VHshEHhjqIJwcRZzy1vTK06q89zt19sZHNTEagV2oKPbvp
bDPlChgiBZNExF3r6JhMsmre5nGHYjUFDNY78kDZkFu/uqpVSgEdHHPI6fCosJmwQ7NpH3ME7a0r
M/Hr3LirZEnSo0+pDOjtOgnx/5Cw36njaXzKE9VIeATasxbcBrGt1TdR2dTpVRlHpnOSQzM3b7u+
t+KdgYJ68JrHTlYj9RzHtnVUzTiWX+uIj3E7RLVWq4gO21b+f0j7ruXGkWXbX9nR79gX3tw4sx9g
SYqUb0nUC0JSq+FRMAX79XeVuuc0WWQImn1fpkMjkyyXlZW5cq0YkhJhKyu2ZdI0jS+7cgYZvSOY
OD9gyVT7cXhQYhHU7DQ2oDo/zqXVO6ZhhrPXaVBCKFYQr0raHkrmDSkntzVwtETQoapjrNlgv+5H
vxwBADNsbIOphjBZHhl16hG1j1JIhqXwyAnKmonUo/nUn0x5mkrI8JpNRcYOO7NLprYBdb/S4Uds
KsZpoqFIB57cdkuRZ9F/KKARi3zA2EftkppW015p9RBH4G9uhbHcqZlsVbuUiF1cQ1WnEGRflYe+
uq0UYc7uCChmwP0QS1VSbZKoTaRNh0MW3kA0wUofUjFqy6ukQXfYJalbozLWVYJmAdABtqqsfg/T
XpnRnWmUSmEbglGXPmD8iSbZQ5Lg1CwEByePO9xfeHdhG6MODFwiF33ESd2b0pSB70bzpSt1A1Lp
d9bMA3poD9FlakuB6DPGx2Ww25kb/Mg0l4ufk1mt1BhUOyTaWfG8kRZTPCfJXOSQmGosxMEtKIry
MYIwjYpQjdkPFIS2sgOGZtQq0QlsQ5Kg2iwjrU5fBJw9NuKDAGjSGnQXwp4aVIUjXjKuqeG7xKoM
Dkr5MQjooN27FAmdJnQ4q9yrQAR1vZIrKUYZBvqLqNslmihZZ5IQANynr3RIBuO9vhC2nmY9mFlk
HRHsMV4OnQvHywr6BrUc/6g9PehsATRpGG6yEffFE4MsViAxY2WVxeGybXH8MIFddJ6B/gTkd+hC
PJ7kWQ9VkIVHP9g73XzQN2hq8bVw27mjh9awj3ynUq/Cx+Xn15mzcmSZG3FTdKNcC4AtIeCEyoqn
oAvwCyiwMyHlkRnuXVknnSyVefSDsUKpHqN0AbnDFyU02d44nkzwg1oGJIsgmWSeRNG5VYZovzXf
LDWNnB4RDnpWLbjdz73MOSs63uWgK4Qlw+RGlGWgVEGi+q2uIa8yRHJnt7XW2WVn9fY/t8TItBCL
o6yIdOPx5hilMYGbM97U8LpEWVZUtklz97mJM+9QBeygf2zwpzxOSlQUjDcG4xY9yQbZvuBYL9ma
kbhamoNi34JF5oT5VTq0yJ1wSBLpFcTC3/RnVltQHxAFDCu0pBrOkNjkWl2hSOtmJV4B9iLjx6mX
xmhRfgKDH5LVKNQez+hUSGOXUOMtXUPuULWrK+Oyf9QuB1/2c69Hp56bLKmPnlZpQVdr4VYSwVwL
dhg+mSNkVkWhkfVWbvvtL/5VKD49yIDr/jeH+tgWd6hpNoIVNerfPlJwvgkqtHa9/Mg/dR3IEAEB
jMcxiKjQZXI8i40JvzGaGqwwQkvWuAtk1zIO8NR1wAze+chjAtx1AhogWm+VViS/NU/tZPfbChWF
YbArDxdevPoCYubMxkR+kF2y7CZHKux4WEmSdS1003EUzGDekufYRddM98aapAd/9jQocjZO5JuX
1urzI3FuPpHlYi38FhKUfE7DrGehGqweu5LliPtVh1Vb5ho+BWGgW+PADF89zIUmGoVueDOfpfEi
WRkXqS8ZYLtC+g0vwMI3H8PLJc6bM1HEsVF+r+RQZZD7AYhxM8gTiOESwGQZGyljSEqeNN3+ws45
zXbBKDpfQFyE6tQJM7AZarOqtCM26C9mGEa+jc6U3eL1fcafHBnioj4L0bo+iwMeh8CZCAXqQJGH
XhFjh57NHiOLA/11EQq4ZJTbp6GRqD0qtJhSyW9+ZAgDM4c8NUgd0sC8/AKc89xBPJjOj8T/QSTY
abM4S9OIUMGyWQs/sICM7ZSFJ4uDO3sW/iwdn6gMB2THEo3tl/pBfZBv9IBZDK/DLdswfTAHFKiB
BjQkS6ZP73VkFFHthluDE0D26/j4p/2oz53YvKiNH5IXM7mdlYVGudOFYxawHVGe0E/ZOiBNksd0
bl4K4SFB7kszY/dzR3LmiDONbfbxATvHHcdFDBJtazB+5i8h+MHuZ3e8SzamC72qIAEw3ceC+Uv1
89MxMYvgw0XiElrpPCvS2JCkrYTsJULRmdynU7UULrCPfBwuwACIsNmkqailccsSdxJeokn2IkLn
EEz67Q5kEXe6rW0UNJhkV0tFpFPwq35sjzvSdQ+KKyHNXmqvBxOFfMO2fHXF3pDMKGQ3QN3MCPX/
OWaNM8wd69mQRr1QshcWkEPZicELAQtvtuz90V3HG9G4/3y3nG547EIRCV8NmM0zuAQVLY9A/b2M
kn4NnspoarxB/Ieyz4qKJjn0KWh4uTK+CZ40mXaoEYTIhCnNOoknu2j22bRQ3Tm9YwyR1ZAQ9aM1
CVltfuZAVTQ0RNqrwQhodA+yyA8KD9WFVkrf2KPHQJPdYpXuZOvDLA6aAYJ2hEEnh80q0rJA0mPf
+wpjn/fpCuXkXe8xttbQEVZLpevTSJIzyD7QgR8WEalPfdnujSsJ7Ack0PCSgjYpU7BYZOs48cMG
sE0KzjRCEgQl/LHLIDeJvGHO5nTL6tadP2y/EHOdnG7ODHfa2lIDbLLN9+z5Ee8Lr181Xr2VHMgH
gkJiMRo5CQw4c9xOgSb4RDSYS9fCE0jNoIUwOy3IE5fuknNbElTnaNn7wFCAG/p4qcwIJbhEhRHv
Fw+6OWIOqa3csC4PRJF30uB0i0+rMzuSMUdoOG2guT2p8s1FRE1QOrxpo5+8osaCTRlfAWa7Mkef
RUDiatFrncQG2PuHJtn3D/ZkRgjUq2j6Fr1oTyAsDgyvAZGSJ3ky1m/xBJxZP1hTgLmBL0ErC7d+
YSuVMS2TtxiRcoXEUAtyjNBWl98eZ/bloSGLfZCDYZXgeS9IniAMAQ+z7LbQXUBRLgN+ns5OTNDl
vBhLnkC4Pmbyf8fGWMEPTSqTgdcHxqbYv9UJUIiW3A+yYifpodcBRGEwLd3fpwVVmEVXCcBFjFni
BLhcDl1bQ9j5lR30EnS0/WbYynbiCkte+tzmPDTEHfUmnisQ3FmvYmAG4kMOns/MidamPWzhnoEN
WypnnnOXyOhhm1hgZ4XONncGwW3XjkiqvMqB9IR8MLqB5kCDejzDZy0W2NnqHIUpKKsfGuNGNxrQ
C5ZLZgxpZ2yV0C/WrAV2eVxn5vHIEncG0DtG0KCqvBIV79HmdqrWn4cFp9glNhTkKlibKEMTckGk
NUwWmRP5Fdpe68mLnQ4+TEE3FeveZu6rBTNrvGLB5NKSnUQksGziwgHMHHkSNPgeH4FQIVEsCeKr
BiLY8NZINqq6AP86N3lAeRqMqx8XG18hmFKrCrV2xuSBekxp7TFbQnifsYBmMGAGAKYBoSH/gGkM
cZ4La3i17jog6Ipbya4deZ+sFQSsE+sC8D5fLqYxwO88GATnONB66AflfaJooK4858Pr+KT4oEF1
x0fpQmVqGNdswRKQ56F2jwIImN4jp9xMq9RBlvvSuK+9pe6tU8A54smDz8K7TTpPMinqgW2dbeeM
frh51bF/ktvSTaBaU110bg3gG05hbm9G5JsXvSg7Z9w5PPoEJ1sooppAhlf9GTKhgYnqD5q6TBfg
Hju/jf037QYg380yQPM0kYqhI/2MnBjipdM0n5UOTZa09St7uCar3CXOtB+d+PYDnuKKt5+v+uku
Qyc+gLcWvDfWnqemUqe2spQ5e5UMpLjNRy26+/zvnxkOChIW4ItAg0CCiEfs1yB5hLyz8UL92Z+R
tok8fR0Fqi0E6O9fL14Op+5TUgB0Q8kdD28NyNPjkx9rPfAfsfli7mZfBdequU0vWaDE2AAXRnYc
sQDJA6EtIKTRtoneP/yHOaGDq11r4zmcW/rEAK7ILeB4jisWSZde4i/R/B07tA9bKp7i4AzG8xVU
qtxupKEmaIM8PmU9cqTCRQpN2Cq//ucDAnWhgkYneBsI1HJzNzah3DW5+GTd6eiYlC7GlWrP0N1A
DH1hLF0OZ2bvyBjbmAezl6JBs1FhLHlo1jpIlxGDPdXr3MuucmcxXGef/M9h/jV9hyPjloqaKYSB
C/EpXZNbBSC9Qb22dtqm9IYL4b5zZG0J/Lw0Og7jqdIJ8tuZ+KRc6RuQsWzAPXXHJjLeLL+wuCN2
OjouPkGTmqVlGJ1xxzr86p2AJnBhxwCA8eYLb5+lsXERSgdUU9+U4lOGMqOCsZmufDWAzhidR8t0
LEsrxwcpRBaEEBPJjHVBAvmwZDv5Chjds6svTOXC2HjdlDYN207AVCYPTFMhvWJ0xcXWCkCRtlk8
Agtj4w81GSsqjzAWvTTgRv5lTAuAjcebNVn2V8fvgt/bhLXuI0DHzcK7+rGWiZUX0lNhgpyAzWYp
OEwALi0YhNzNny13FYNgdcGrnB3lH7N8ZwWdatqnpvikBsJT+AC1WEf9kdtkTcESaAtrutRTcRzG
/D1M1MJBs4VwXeG2J1G7RhphTy4CWb1LAQ/cSmMJSBR03kdlqUWMwxn8NodwU4ZMGkIk/sIBRlYr
owEPAzsrUJpgrCtZhEEaDoGGbgCdd6QWy2Wm0OOL7pdd9gpClISKD9Jux/6TznUCcJmKxADL4aS+
0vk9omrJizeZ6S+s4XGUcGqMc9boqQKIQ1SfuglkyjPekpDxjgJsHNOW3Wb3FYKes17tcICczyZm
mo7JqD5FuW2CYKZ1gDsEFepVaAsb1j3yX23UQ4OczzZ1EieCqj5NgZnd9a7osbZK8Zr230eP3elL
Qe6ZSYWiH57KGmqTuJ04t22SVit1muybvuvXjDFO1LthtbByZw49YybAU0hBCQtvieNtkmUtiSFe
sjfu1F30wgIVtlkAAoA+tP7EavOQHPeXLtwz4QqKkNAzwzsCqh/820WN+76khfY0G6sR7eCR8NLX
zwsjO3POj2wwV34QQAj5mKm0057Ar4SeZSQxlfXUr81tsW7s+Zk9mMfBhpqK2UHa1V4wfsapHRnn
Tp80xE2d6NpT5bJH7Qc1cLhmvHVQVodk30pcJOo5czOBcAXalkCmADDC51FHNU9aSJvvp9CD9hRS
qXSFkjLr5P9K4/vpAhoi4/xjGWk0AfJYg3CSzE7M6r1uPlaKqxovSbR0L5wOCCbAv/VBd4LUCne+
0wz9NzNtkBjOLkEHD3UYMAFBicGbn79wuE/d5bE17nAXE7S04o5ZYw4M8lMXiG2dYV34Synb031p
SIw3EzcQAvWTzoUkjhLVopg6uiXS1shuq2KyVehRiXRpU5xZJWTU0akEjkbwJvMJlqGPpzTOh71J
gnC8rkbPiBcqjVzui3l+dPAdmOA8/zxFfRVlA+YtWhXAhPusDCgUHiPHACX1vHCwzo0IcmSgP2Cy
ESdqtRmFPPuow1z2mJFbHTWldOmVc3p0AehkRDtQCwdvOd/Ck+qj1KQ9Wq7A1BKBGSDyond06+NB
ytrolsQ+ubTorwkEjkzTWS8LkkWcp8h7czIB69rn1lWWXUYFWO8AT7qiVWPXaGxpTCc3ZW/BPZ05
W3jBKTi5rAfrZGNUsKg2Ybenrt7YLJtuIUOaXoZ2j5bLxYvzzKIdWeP2SExTkuVCt9czOzIQAzEF
ZRR69sAGE2Iz2vLGGZAt+nyQH5fI8aMOQRdkMph4FZQe+IXUhVycVNrv0Y8Bjw+6tmvgAhF5AUm0
lb1iUwSIwdaKE15YpmPpSHovjvyMVwGlN/sEYFVEUZl7ljcZeGzwYsBHsN5YstZyesjKrAn4/fr9
58M9N8lAlaJmgfQGwLvcPtKknNTQxtxrOHfpG8ngXJYQZksmuHWUrLYoJTrsp3QdpkCNFuvIWlSm
ZH+EX7XDcbAPcXBtT+0QVxDb/HAoPVYs9RmER4C68CV7sebBok85E0ka4HD5M3Wc7yc90Zu8ZCYV
v22wP7IAYE5Wf89KtK6FXmG5ny/WokkutpNFg5pjjdX6zfEjslaszh+z1QRey2FFS///0yL37OnM
OrLCdvgogCarYlwziCzy7OZachRYlMqFOszZhURjKYAuSEpBaOV4IRsAoLsBBpX0NgpRaLXMhUk8
tx3BpoAGXCabhFayYwNxZsTQVRv3wnQBrjtnrG8bND0vTBv7lPx2PDTC7Y2oR3+JGE17yYKERXOP
HpZH4vQXjJ9sUsDh8gvmH97Kor2YYj43g4e2uU1SGgOtwPy2bxE/ut2Dhn49RmwpXoV3KMlAH+qf
kgZ+3EaQUERyGUlEMJqcIAQV0IbRctqH382A+Ugkl8dNHIOjMAQmsX8vndBy6yVXzSbxZJL/WOUB
g5qSoOWsmPamOrlCvakq0CMCWTQXS+ED1//4a3ygfYMEFFCyp9irUtTKcRZknALpicnSCB5BkzWI
opKNcjv46N1w8ufea2wGdrCQY+l+xjdkqXRzbryHn4I7GmWRII0qy3v6lKICujJWKfiHlEsVBRRW
u6m3M6raS3HnWZ9zaJV/6qUz0j6DDJ8zeEzPdXxlYY0JnhXiJ760FEed270H5nSusi2YctJCyhp3
34cCkKNAtc6ZA1ZH758rJ/2+VKBaGiD/KEnAaFhkOqYVRG2il3l9tYl2DUJRdRWPtgaYzkKIcc4D
HQ6RhVkHd1VVqrPeYYiJdCMMfhw+psqC2/545PNH49AEd603wCIRYBX3oiQElU7vEuDG5/Qxq7ek
btxprtyIjODnCNAaZxN0W1o/o+FSK8Dc2E2+nD+DhsLOp9orGydswZ9ibioazNWFal3nkuom0VaM
xlUy+m36ANktI9sp8k3c78U58wVD8wZDXpg1DrPy9yEEtTOUTHE/8OB4gfYaSamMnEODaLCdwRHF
avS5DUrp5D5HxXda3P1sc5/O4x+bnB/P8r6vZswjCAZWYIUCug6V5cWqIEdN8XtoAP4jtcGeKPwW
lPS+mbtJxuMhu1Rf5J9dEHnqde+IfudHNw1AR0IAOQbUtjJtUUZj0Tq3H4fCGNH5LO+jwVU3lY8O
n85Ht2eBHjwHb+cdWYOpZqfY6XZGSicq7XJYWNuzh/5g/Nx2FaSorVBN3A+ZbGv0JYkXgoqzy3jw
95n9gxM3FV2rSR1jD5yeJ+VWlX2rjbyqSjwRD2lJcczpfSECOHvID0xyYUYfy7VOMKn0jVHMsvxt
sks8xpKBdxrDhiaufPu5zaVZ5DcrarySjFFKYNCtdLQRtwvLxLWh/dqnH8zmgJKgTZLH79ZJmeqC
xpwz0zdCjK1cxa+6LTkaQKBIT6NxscLj0HLlpYTBubEdWuZWMFP1NIyIgsNvQXfFWLG2SXUNDRbg
41JkURejKLbpj08+RghqMdAta0By8SGNhppG01nmx7WHNhJU6bMgXIl+6U2rxdf86WYxGbUCsNdw
zEyd/Xh/jh3KANlcPEPoN/d1HTXf1DVue6cCr6ZT+NpGRqFoiePjdEphFKoyHwoZoFfhDl3RK1Bq
puS5NtAc3aw0/e7z7XjmYj02wK2ZNM4NurjJc0PsLgd1PDqpoB8Hr5aj0vYVsDcHjmb70wJRNCI0
pkKNFjvuBEiEdqXazHtAqnykpDfpj1/NHPBnQb1lon3FVf8FeprT9Tu2y4Xc6LxXMm2Y93N8O7WJ
HSrvTXz/+Wyevihg4kNaG3AK9BByqzUpajSNmbgnxuCldeXQvNsOs+KhIHetm+ltG0PI8HOTZ27c
Y5vcApadVikkFvcaQDFXk5fvFcio6PfFFixmu/xSQPJxpS84sTO7xpJEsN2ZQEBoOIDcXCJLbalN
JOItoQdhwCyq98kWfcRIpEX+UqHtzMqBTQj1EsU0gNnksz1WUzZT30v7nm7KGrT/hp+ZCyvHZunY
k1ggtgGWHTRCAI+I3OEmfSZEaJney8WdFOKodfLCOrFdfWIAmUCgOEA4A0j7sfcoUxozNpD9ALGZ
ur8J9SCNdiAxcf/5dgAK5o8dbmWwA3NoAsl7RQKNn9XgUmM93m9T5OY/zV/rAy0n73Orp1c3Zu/A
KPfoIQYVYgOXGskepeQ6TkInlNF7IFyqNf4pNjLw9B8W/8/b+H+jd3L9a+ba//wPvn4j1dSANoZy
X/5nl7w1pCU/6f+wX/vfHzv+pf9cVe/lHW3e3+nupeJ/8ugX8fd/23df6MvRF15JQQVx07030+07
VHvohxF8UvaTX/3mv94//sr9VL3/9e2NdCXYom7fo4SU335/a/3jr2/orjuYfPb3f3/z8qXA7110
w0tCT37h/aWlf31TzX+zhCi2L8gooSnBCuDD+8d39H/jEY6KI0gqAfJBWefbv0rS0Pivb4r4bwgT
GjJq5ohrmRT6t3+1pGPfks1/QwUDCunI8ygfeOlvfw/8aIn+LNm/yq64JklJ27++HR8B8FOiw8FA
qRx3NUwBGnp8BCTQyUlFN1A3qdH0FaOBr72mLVIu7WJq5zg5+8sUGjksoE8hmgbVc84UWi5CExJZ
aMX1waFhxwpxR63c5pro1Ar6HebEKcrBVihxEunlYEF+j/twnJx3ZNaRGWO06QwWjbPODTTLm65u
Jb1x0dzabVkOnvHmNQVYnO3hvg+yZegwu1n+uJdfJtGAAwV7tDhJaPU+HjBYvsVKE+LWZY0kRYFY
aCBOhG4BJojbhNsvJMCPXeaJyY/qx2G83pvFkEowCXIHzWNMB7pLVA/Mxz6epR4GebsodLNkk0+6
t200Sxps5msi7eQXFmFawKV267bZfTRFLELAl0zK3Myq4hAnUJR2qwm6EApdVVn68F9sGBwwdEFA
6uVUF0WN1QruM2tdcAAwKtDc7V97EI2g524PKabFjgvuNfl77RiXOrjNWasit0NppOghqLNal5SX
keYXSME3a7SCKi6QjPZavQ9lR2kcg1xa4mb0ZBQ1lgoox3fGx0fAKWGYehRPlJNyX1KbSSOqlLqh
pa/G2rLJsJsm0QvTyYss5M7Kp1SgzsJMs9Xizglg6Sg5Mz0DtIhy12OeV0KahiUkdfBONnwGSFfd
Yi26or3c18gBhH6N8dAady/O8wiWGXDZueFudFs72xgfmje5bdfbdk2AjvinvZTM9zD4OzK94ANB
0xV3QmSaKKKQwiSZwe2KPEATrRfm8MyJYAAPXAqoEOPW50w0lWWEo0Fbdw43whWTnI59y4GyQOXN
G+uGCUQuvvTYhuTW7cgmdwqVEjqipAJ1lGYnL6wdqq9cBhpQbfUtXom23n5BC/acIz+yysXzvQ4o
HSiwWjdej08zOBaZPAu1DUh8g2x9mcGW7b7PRslm/sClSoPVaFqNUYJNcLBnqQ/oGK07EEUV5Toa
myXG5zO3xtH4ODcwhFo2SRPGR/2/x8dICtXcYSjLLxyIM8fvyCALEQ4GWPUSDScFBgdcEUjXgTQG
KEvYY/MpLPpuDsLwcQCP7HHHnUpz16YRJjReE9NhUEuGeiwNQGfIF+yd26UKeqfRyoys0glU2yCl
oIM7CmosVXepqoJNQ/MmrseFE8hljn8NS1Wx+xDI4cWicidQrokZ13rcuW0OsWUll3Z0HhrXaGn2
JBZ4ddtpbKXOjFBwbcgtGLWFNHHjqJNcBY0rFKAPp++kqxyMfIB5bLsEx6cUAiPLd0Whr0k9SZdi
2g93Uj5twIjmQ4I5tyU5VTej3lAvVaJiNYHGDhxd5ewkVSnapZwhpxQmkS3k5egTyURsVSj5jnTy
wsY9N8/oyWK8HgbkfvkHYZYNwkh6C5UzUc1s0Aw+K5Q+0qkk9oKvO3MiLZZdAmk26JV0hTshal+M
WWaILMjpapDbgGUQXM+P8hWTk5jsGJwvG2hfAktXrxZMnzkrR6a5syLlg2LUjYTL47kHWkVa6T8a
j3VFFu4AOt3PrZ3x6awhkjWe4I2Af44P5khFvQf9GO7FtHBA9+jmQrwwl6fhP7bqgQk23oOzD1o+
sEWymDwzC0fTUyfsbyJQGepLlUAuw/RxPCzADyFeCw4nFP+5wSgaSYZR1+DW3MED16Y6Oo0eNDW6
h+C8oXclmV51Ez8z7kzoAfiL/f/nlu7wA3BDzdRcHSITHyBjnB5Mqobp6tXIK7gsp7wUSp2LM44G
zN1TtQQ8aajCXr5liMRQx42cOcU6hJ646EImPUhvlunq2MOUv67wxIK+AxCseG3ySRNTm0OxAzup
OzjamwxJkFtAR3o0SZm2KNi623sfGWDFNp4tSBypK0SR68YffclvvdrrvNjToOm+79+ryB4fkmtk
HBfrNufugA/qJIDKWIBtcHfAlJX1lIhW604b0vqsiZOhTkbN/9qdw2GTfu8+UDX9bY8L+uohVfJo
CltXudNvoLSq+PWLkUA7S1qxlNzs9Teq3/9s35ikAYNPa+7nZ/lMZH00YPb9g4MGqrRKrmZ8gL/b
cTu/uvxC0ZkdIy5aYTgCkzEJMsw9N7EFREDDrEvR3ow3p+4AadZBGoZ5KHE1jsHng+JpSVhgy3RY
PqqKaIpkWYrDUSmzBcycGVG3BQ5dh4gjCBkbSESYQPPIfjb6OfVpsKSWcuoXTRHcFtB1BFhbRxLy
2CqV8zQrdcxlM1/LRupFs7XwJGHb4XgWTeABkAu3EK6DBYVbrSSW+rkEW6lr5jKkvBM70TTQ5Da2
JK1AC2yLhbrg67kKEduhhyaRLTgelJirIR60MEn9fK2D4bLCoQBrwgrHI2AntYAcWbdaosM+O1Ik
CpGOwTqCffLYrJRDI8XUUXtqJGXT1hP6G8saaiOa9j2RK1cpay8X6dK+YX+Vn18UiCD6hOsb2Wpu
BYlajXVYwUlV7uirm8ljisf9heUZzuSbEPJCoIuS2BIk4/QQghMFRSkUOpiSF4/PhTb72M81bjtt
yEG5TIHEai0bFMeeFIu+RaHQacWhV+nq3ecH5dwsoykECXh0XiMK5e6eDiiJ0YgGhLxKi3K0mT+E
aehpmX4r03iPNVC80RQWXA7A6KfTjGsA4CJkC/G65pN7oPoYOhFi9+5AtW5tqVH9vZtVq9t0SW/K
NlG69FFqavN16CZQ4CQkfCbyhKaVCfBNHRXRtZRo5brOTKVyEHI1mzzUvndjfh+Z/W1pDXdNVq2a
RLxBXAyBpDLf6KT0UYmotibw33eSJJUXfZGRaF2Da7mzu8wQrqZxNr1Z1wG8Q+7PnUAGvk8s5CCt
hnwfDSTI9VlH/6asF3ZhFmRj1NLkdJEF7IwCYkvQiK7CxMD1PaaonmrTba5muSO3yYbSpnYnKvde
mkTErTS6CQe1sPVUQ19437+RmF4KibQNk7ZErd7yMzJcC1H6kKtF5ggJuUYKBOWZQpR8zG3uq8Zw
J0vUTwRxi3W0zVpx02ZcgX/5Tg+VK9AJX2WDfNtJ4m3axrmj59qmKZDLtNThMi2Bnm/T67Bu9nko
3pex4hUU80cTEKQZ9YWQFqXdd2QCUgTNEWoXrs0m/9G18jXRyhtcadfQGfohGw2YG0LBjbPJG4Uy
iDPLckDmDHmDOXrR+/hKy0QADMZ21cfF5aSOu5wUOyC9duBk3KptZxMdZLlT/VoLFE+I7qk0izeJ
IH8mklstmjfgKx3sZOxuxF67lUfLp5kuOCpIkb00Mt81c9rUyti4aWbWdl5HXk7JBfR8AzoLbwao
wYM5aZ8Gau4MOjq63MeY9kh2KCksu2oqLFWcvsaDqLoZSpx2LxrgHFDVe+g0oW9C6b7TvvPTOfJM
qk9YCx1EI7XQQ2akRneteJf0am2TWFtPc7dt5xkK0DGa4an6CD5/BDlKWHjiWDzVQvWkKeo2z6rE
rQsltnNR1WxJiQbbsAZwwwMW7uZprPoDeO5dOR0es1FDr0OdQZNqzLZtg7qrWAxXSNVtrTHZDgU6
q+roFm1XdyYuPLvF/3VA0r6riVTYVB5Uux2i27A0JFsRBghNiOUtqv5+r1ffUzVjRHzkPYxEaGfW
dCsYSropQEzrgF/+saXyi6pT06v17seYWZdxLaq7UKnvozR5pEoreVic3BMb2lxKRtfYSEk8yXmY
2sOkmnbfIjPRR4AbyUVO/FwZI4fEs+iQrtuktHqVJFL55jgj9kzlFlNbp0FUYhLGfChtGlkrTHkT
THjZuuXcf+9rchGnrWnXad97QtSBFj6e5rVMJTQ1hHnpWLQsXDxXk6COGiy0QuiqLgegbzQhsmNz
UrwoTMK1MWBXFhOgzHapZKVrSAImT6smv59VchkNU+h3BjHdXO2qBUgcJJR4B4iKC64YhP1o4AdG
gLvHwSPfqUWDe0xK+7xYaUk2qgj2O8nCXd6hURdC821xl+XJ3WTRPXi+n+MBjiUPs1ciZppXVNW6
18rXVBnRR6jmm2wg1wrRh8Cg8rbWesXVxxKE8soarEHGpdaPoSd1xg0C9GQlmVnlQZZBtLMqvCz0
4geZ6f2khN1OYm1slnSNIsF1P2U7cyhyB8IEK6kD33gO0v7UKN9iM04fIUXe+mEbEl+mreHKkFvY
UlXKEqdqLRTNWyMxXKsWx9Wc1f1DFXfx1TTpujPVDQnaZoQwz0wFN6kk2U9HLcg6HWgksU+2LdX6
x7yo+8dGTpXeSaai+lk3dGWR/Ace87UdlvPPfswvZrny1HJ2sdU8rZCes7rwyqpYSUZ+WVd9aSvG
8NIaxjONES3VoR925k3SaIZtEAVNX6X6Skp6F1cl9eY+Ghx10FdxJ7hV0l2r0HgHIqUD8FYICyPI
xOIp1eRdG45XhNYXsVb8bNJkTUQ0L6jNRQjPoJIIE51eWHMWaEZ7J4fkkqbM21F7HMgTMYtLo7AU
e7LGe3mOa7unaWbrA3hotSIY6hUY5N9qGd4NQgmu2FKbJJ2bj3MwWNSWIVCBLn9kNkvVrdrKjiix
k14JNPERFxkiiNYWpptU1RxJQOtK8iJXuN5EAMq10tW0bhtHr7GZU9tSZ0dPZiej+m2hgrkP3hsi
ERfgdF3F2hY895ehYI6ulcbbpB2CtrgwmnmVCKDF1qIO0HQLn1+70JCR66v2NopjO2x/RtCOMAyo
iRTTOo0rxzAE4A6zoMgHzTZp7U1D50jlRp9Ayp+PjyEiWVIOfm+8NSOUcOBERqq5qoXTKolu1CLQ
CwOp1BzoDl6lZQ2HBWa+OBltMUttUUsuMnQ4gBHLK8bKqyzZKVstqAh0UMO7fHjGs/NeU9FbOwvB
DDGGDAWMMJLsXurtoUxdsda3vbyqonujKbaytZXUizIKQa02DvgJssMP7nTAndFs4VDskJY8Fdrg
6HBmbZx5YQXamFm+MOZAsOpA60C0aIiOIDQXI6g5sXFTofLnuXIm5MaE2tiB+94LhRFpE8WT2p02
xriqcF6KZhfm0Pktsk0oRo4WvgrjvCk61daEq6Z4R9DjZihQJmJjZ2XkUqt7SIALi7XESfQ06CrT
Y/6gqzqvouCtBatfTVKHiKYzl1WgTt8VJXvvEtUdSmrHSPrX4Q+rMXay1LnW+NplIEutqVeDrIZM
SAVUD6RqPU2AryW6R0fTgYuwROQNYtDrD+80Fq8sM/JJd6+ArVabJr/EoLQygbppcV9h/GlWPE14
58fVbTJIttU/A1huE2u8I+CW6gq6SuI4AHUZrvj6sq//H3fnkV05kqTrrfQGkA0tptBXUoea4DAU
tNZY/fvALBFJxitWDXrQfTIHEYzL64DDzd1g9ouO8lx30JQqXKLU08v+Ucw+YBjsK8PkWfLoaK34
o1/lr0OKz3q/le4mNR+rvLeHRQJNOZwgQt/ocgGpKDZgsM5OO06fM7NxNJMY1xTBj5r2Rim/9tPy
Q5Ubu5NFiMqtrSwIPSRH1eRlOx8Q2E5YNOe6zC9i96OvS3cVrjN2M0I3OFn0PMNYjZrnSev91rwT
u9spLb28OBp54m7KD0lEy8j8qrAJZvkXOdPcQs7CIcdDo74Zm+ciHU+pkIZ1dxv16mCv4+ArWQzY
aJV7u2mJStGk+rCS1GS5dppl64NucjzUn2S5u0fi/dSlkWtm3RFom7vqxqdxT01Q+nTrQjs0y01F
bliVCFGRprlYfD3JU+vjtAPh/b4eGy8VBU+QQFXN+qd86zxjUtjs2+qUxOJXiyBe5tFeC+k0almY
dHE4iMN16VrObbqNeA6okVNk2k9jMG5XcXM0+cesE2EwsLHHqjD1yPxtXe9ydXLqNAvyTXyUiswR
KsuWTVzo9M9bat7PuuJt3eQ3kY61wPJTGYCn9rBSZqxTGqS7iAa77cyTTBfZqeTFHbTqqLS134mD
baafhvZDvQqXuVvuLfGpkb4MY3Tt9cmb9PXQ16SPHSl7Jd20mPriI+EUrOp2KJ0keiiz1FnMT/EU
n7Hn9Zt0CCqlCmJ9uMrt/G0emOtZ6CoXR9lzWXSzWxgKDhmWGjbFeFmX9jJG4yerwZ9nmXW7y3BJ
GSWkZHXNVaz0y9Ku9y1WzQ7Mm8yp0E6ycaXBItdMR1+TQWGN02keoIatqitb02Fo49CMq4NgGp6c
FXmIa4yfZvklW6pAkJVLjMmLrTfb6rWNZByXen3ucgTNVbnWvEyjPgYsdsPVJ4Esq8UlWdl018nD
81i1h9QobjUSgVEepjAT0sd02HA67rJvupIq37p2IbtXY/lcjVLkTG2kjA6bMYdFK8iC6SwAFkAK
yJtB7TDrSVO7qczoiaal4C3RMrESh97RGzmxuyhDV2ebRFeSG52gWFWPugZvCkZ2kFr86Kt5uEDO
q1mm0SPXe+hw1/Q1fbgTBtx7M9EA77HGaePqZdEfxta03Bw4ir1YAnD3dpoDdVFb30iAndR14XLC
7HMzYnCMgI0/9YIr56J+mKJOsI1MBsdhmsn4pZ9BuEvaXH+P8ow3NinDojiWLlJc4LCUbDeLNd/j
NtoGbSTOD5MlNu4sLkaYxNUQoMQlUiwGdm9L+cw05fUPvVjP1sC+HRs48phV6qNnUVw2yAhmYA5D
Bk0IbyL9IWaK5++ciYXuAdXO/XQYh9ux3MrKm2atvEyg9ADxr8lIo3lsoxuQ//HH1erMuyhKrQvv
1fmpStL5S2NiNpxKS3usNjW7SQwdeaYu22jWR2NWncV8li7G2Mbnai7yWyuR52ul7qbyaaLkF0EX
CCBLKprznNfrHYdGO9hTpCQ3aplsZx1zLH9bYuiK9JfCEbm0azPHiuKuAJN7EDGriqbexKtqJ6nW
lcUqLTaeNXJQitj7hea4GoOt9WN3x/v7YtjyJK4nATmDW2kaoqtSrpzGXd+V16ITfsjyUq0/lCnf
al9rqigJrF7v/LpIJh42hk/qUS+abrOxeDChr7RdaThWWenL16zVLpqyPgN4SQU7k1S9sulQRRPQ
BHPM7HYd5s0ZM3m2Fz3ur4nWZJvdiGsk2aXVxHfVLJTAJ6Q0ku0qirWPUx+34ZL3qRVk9dK9x/15
WxBFFg7WNwaIoo7z8atXgLZVrEwyq9EFgJc4E7W+c2eVgrusdXUYhnHzhGJo/WyI7yxNUE5mVo7H
tq4M+1+XgF5bFe4FPlyIwWai37mTnV/1A7pOK6dJaUc3kbA9Q7fxg6FBJ9FHbbXbRescHRyNY+aj
N8/LkUd8kyLYdy2ktj+qy+DlQu4qpTz4eipLHiY+licZ8V1dV5U96tsHfGtjJ9mWnXubrfaY4A6M
3ESYynSPyGBre0jqr0bcqMdk0z//67t7RfTay5cW2FOwamCsmG/9VR1xGE25qmt5BMO+6Y7ZKKa3
5IL1Bd8hEuXdFQmrJuFaTurzkmZ3SlbgiyIJP4ckXm1Ln/TnfMn6W9AEyEOoyllt1tu+VOd7Jak1
p57U3FWXKjmMifmlUbbMr4xOeKcG+5suwU5RQxoXALRkwqH8azEUGd5Zw2IMtFQqpVR+tDnsTRgW
zpjUiUoBgFeJUa2/ZRJpHfheyZaMVr6b694IWkFp7oyuL4J6i7tjmQkPQ7z0NpVIKRSVIv+qxB3u
4V3ytEnV07+e/rf9FGnXCUQreTdtRuvg1eLaEOsWZ6Wjn4L4megVLjBPF88uiC9YKL5DCnkLwdhH
e7G9xrwEHv2r0cTFTDEjK3vK/lEwHerjnnciar3SvsmMf4Mn+abi/2rA/d9/6Z5YUyQoMmrTrkwd
QVe/J+17Cikvxr1/KUm/GuJVKyM2UW7A/Hlv0LTPyLP6eSCO9uKovhxqyjubwbsz+KqP3OLaBkCX
0Sa/x48OzIV5iynFjvGo3fhz+S4t403p+9XtvY5P9AcWc9pvT+u9eIFsiRpLIpaBAq2tSh+sZbGV
NX8non47KjqDKC0gXPxGU0SfSvBBNc9tl6vYed4Kbkv/hhnRvuDePLxfxnk1ndKaTBz8jDMfu8P4
BbkDR8GhXELQHVbd+3LTbwrr+2z+Mt6r2ZyjMdL2RIn2pQ7xCz4fjF0rQMgXmZv/jPXI1vpqsFe9
S43GoSJtDKZXp7R7nqTPevQuOPdNR+ZlkB0DT2sehtKrkFa3KTXYl/aQRs7mMVFc5TR93ULdBVLm
KU+pYg938qn/+Le7+49A4//r4OD7yfHff0ddv4GDH7rn9i9g8P3j/wCD0wbS2DXxD6ex+E8wuAJM
nPQAdDKdTXpxey/172Bw448dhwrcBXAkH9mFff8OBrf+gFgNEoaWv0o7FDmTv1/W7Z8B8idA//dg
8Dfb7G4agFbnDpMiS3mtoCnWRJE5bpNbTUEsm04qDu/0pH7X5vzLEK8itWgjXNFyhtjXmQIPdYlp
7QT1E68OxOwumbYDdyRBezeO3h6Sr27vVdTmUxFbBeXtl2NrF5rpLcvdO447NS1SA2N6l/e3nxp/
2ZheDfkqdsW07ijXvgy5t+Mx/QXpNf3YB325zaq0NbqPy/vc1Ddb78vILAwZhpr8Bo61JEpKjZKR
S3ovYYuJ7wSuVeGd7VuLJtZ5OexakfmlOMFK+pBmtoznK84DxYf+rG6S03lILexwyneOhN/gYvZF
9s8L2/fWX85yeRKKVBTBbe8rQIcJEx066lcNhWXd1dCbEsNGycA87QXZdxHOv38g/xz91T6n8WIY
5yajd9bsr7Td0mKlNJm+03p4m068mv5XGUscoTa67g9+g9l5oGUI9kcx4CWjXPm+4s+b8+jVaPtd
/zKnEU0OfZK5K3QWWGaFm2Q3Bpr20AwCJbu+K7X75rx9Nd6rKMZYt83HPYprpCp44yhSW0KjGrSJ
t4D6hQjv/ht8ij39fhNMoNN39abdn2P/91/uspnqVUoaCfAWAK7k8y5qv/s8pKRL72qBvjfWq1W6
CHkiAl1AoI/MZb3E3mSbDzuFvbi8d77/BkVDRKBcDqgFjKr0GrJVLphqDwtPTw2Gg/pj+dohTUO5
eHaGcN2dyX01SVTnvUiUf7tqYH3uEEr0oF+f+T2NfEPrX8aNwyWx24t11c+5ZPi0My27vVu+Co50
1XKD5/qnzUSRzrdqs7lVHFPmeedw+A2Elon45YJeBc2cLpIpZC/LePZ2i4RC/zLcZA9DqFwA8Ca6
cN8r3VXAS5j6l3jJHuTbxpuzvnGHB1BHn9dbgSKj9VBFhvOnN5gYbpGWekvKSpWwp02GubCbQn4f
77df3OvVCasJ3am906i+nHy/rM5FsNSo3riuXdaoO28umJaghE8FHn4XrMX29z0E/ntDvjpdhniN
13EfUmgpRG24Kw7vlU9+F+m/3tV+zPxyV5NWNFWxD/Gn4QnKEQ28AtVGPNlvfhTqu4vg7asRe8sv
I77QZH4ZccHqV12klxEVf7pFVuTrYhtPFHA8rOwwGX1n1f02LcDtUEeeHN3PN8ywZhNSRS5ZdZOv
W2wph5cXlTtVzRCH2sUc33NDePvYYAdLZHjUgkgDX0NhBSpuczRQZogGEw0/OUursNMh3v2SdP4t
u/sL5W3fhf+6IhlndzwjqiQZTOhfn11WtsmqYxDuCuGAuB6Q1y/LRwMhhfVbStcGWTQE32EXhe+M
+3Zf2XFd2KxQTNOoeb3KswQl32bgKVgCgArcwzh9Sskndh7yeHoPwPab3fOvo70KArMmZc0ANb0A
i7Eu9qiHgUXAWXjF0yLzkjvr+zs3+DaJYEhYYbsSI2K/xv6Af1mi3ZyKsdQI+w2OHi2fIbIRp/ap
vB8HpBy+JyekC9/1sftdeYphdcpslsTieb1u4i2zomSM91gU8VfdVfVSbzohLIal5WCznuz4k+QV
QN+7IHYBurxz379ZUH+5gFeHYpJAmE47LoAKbv9B+haHeVgfM9e6Go5kOhLe0VBG0od3Q/S3E74T
0nZZ/7dwYTldDGQCmPAXO6nvkos8t2/dW1i3bU52imgiOu9F6e+n+5dBXy2sYhDgim0vg+4CTpUL
hMDfNUl68njjqj/uJDXVr7/vYMXCaeZ3pnv//lfhS9TyrOVd28J8rVRZpX3WjAsLe6tpUq8D7elJ
62yrUYNN1zDRXfS7rGp+vvOQfzfXvPrB4cDkCt2uVzv+nAGJiNCSI55252Da3CuyXZ33Ek2xI/OE
i+A9yzpecV/f7e47CyoGlvwORn0pn/8SUwbSwXQRRGY5EUBLpK0qDYFC9wx8RtJuyWESkbT7KaQq
rY9ajIvkTqtlpTuXgyCp3xA/UmQn7utGs8W+H5prOYgWz6la4zgQ535BAqFNE/2YYLlsHPWtVxLk
v146RQKNdOuTVY2pn4tqB/x9lsTITtYJ7Z5lsWq7EQQT/Rl19lJrkcFVaRZiPnv32tRqpFXmZnug
Yds9L3rTXmYNVIbdm0nqAyCaQs0y8+XQLn2e2HWTKk4+LmJpz4OFmDa08O1Boi+XHSkrJR96GqBA
uEBfuGM8ItrS1OMXypPtTVOk6Z1A4d/Ol4LPrFN0zKZIRD2tmaXWXteYS52KYTFc1CijjwqvOoAM
FoVm0diUn5JszZTzPmsDiICsNJ76PkIGYIiE5FjkinibFrV4EpsuOctjpR+Ukd7eqretlxP6nxXo
sKUdF3rUEOwj4iDzSit33iiRG2tSh6LRgF6JusWe6nq+k+JRhLAqWUDLtlS8rYea0n4Wqa3pd2tn
DG6xxnlnC6OM6TyQTt1tgV2RKKmNeBkT7nqz+1gaD0ZVALjJG90IYOAt98uStaK74dH6VW4Nq/GW
JNLEIGq0Tmt4r7OE/K6tp3n5sE3NNCPqWrdCmQSmOqoIvdJcQwXHAj6En9DyoTLV9r4diuyorpV8
r6ZVRLWf9tqDXixqKMrjGOq6kJ0mAtU1J2O6jhT+fUkfQLkDmAistlUBoJqFbxjzgqN9vwRWnCfw
n4Y4nEodBArQjgGwS1OE7bJptqxMehjXg3xVMnW9m8a5CqNW0I7wyMCZCoTnV6BnVrhOjeEaeRZt
3ioZ02GZUtWpkpnxkzQ59Kog+oB119t0rpZv4IHFa7LV4xF1Uv0TSILVBdk7lvexgILoukzSfVvV
U+n21aAcZkldfnYaYAYfUwC6+ly/Kt5NmbTWQZyoG8JLedM+IRpRbLbQZeKl7Op4PIx0QxEMaFLz
UOrJkDjWCifhULXt8khnszh3ab2KgWQBQgi1STdHe9OkrTx2eqs9VIbMpmaZUXnIhbRwBJhphyQG
HQcyWfUAhs2w4QwjBf4iJ7SU43jcMUUW8WRnmZzXdk4/+8DNZud6qowWvIKCeqIUVWiz9UtFq95s
SjtqS9xEraw/aegS1U4/txXXSkcwAB5XGc5QxenTksVL4yx6VjwZeQWcS1eFPfLoyilpA/iXmDkk
8wwGsIUKaptZupNI9BWWe1PUmatlPOOzNsbNRZC7lBHAJqf22Kf905KYYmhGVWmSKCTmzWiMGopw
8QIaxrJWyN1tbeCjpABHtmu53G51Y51/JPLS37Rm2QZ91SexO1WqrhHkRdFqbifzxm+vTZFkztzu
TG11EizRHiYkYB4FkAGSG/HSU59EsYkHv4aRadmdOBm1X5Pc7AAcue33XlW1HlMp3mwrGxQraLfK
FP0YziSuTvXSD64i0hc55M2mmm4dmawhghHkbLkcuybLgIOppfQxE7oOkIo4lK3TFmOR+riSLJyX
ucDuE+WFBB7HsOLS6TYwJLayxcn2UdYFIXcac5hlbxyniMZ1ZuUqnWppvIlotatev6iraRtSpeeO
0YFQ9UiM5OpnpdTFdKM02kzWU2+CFCzrGFcOMya3viBP8hYqaaSKF8GgIecUlTI2AdDYYT7y8hov
HvsqKMBYtyL26h4XcHcTtL5ym2oUNzcGf2w64pjL91qkJYSLjsAGqobDpnqrqsSpE+vRwyqnTfzD
MjvVeGq1+JKYeslyQA7ECCFlF5q7NmYWH2OUGYS7kSPrp5gJAJ9H0xQqJ40mcDpWG8/4yWW5JWA6
IIEM08BICLYm12J5kDopkjz4PkISll0vp15jFFnlTIUKLmJC/EumES/Go1N0/VCDM13NB6mxGt0x
oqoR/UkppxywHN/vSFtrRfYoT/1wUbe2AvJV14s3CglYhrWZCWpZzVughlKSfJIisZhvEVjAXNM2
ymFaLisA6i9JneYZkENLyxxTm9vd2HYTTdq6O5oJIgKCOt1WVY1tVWnToesUg8MD9z8ul1itjTTs
ukbKArNSpDEoBlVfnCZdtO9ytZZOrRqFhhyIVmhg6VRpAjspZBhGzwWQsWUGa/696Ewr97hfU//e
psAUzls7j5g9dVuW3GAwshpuJ1b5CtJF3GJQ+Q1CH0ZSZU+t2iZN2KxxvXpWtGRIC02rMveO3Mhz
ZiuJJki6XauVucWHLrHE2fDwAjfkL7VIwMGKU4qtv98qTRJWxyjbNf4QJ23WwrMSu4YglIfBiO0a
Fnf8USji2Pi+KXGk1bYgcDGWszVDOoIUy4ZtWu50qc6S9mTO3VB8K4cKrSPChjopGrtyLK7Nl2nk
8o+Coi7RTzWvEnC5ZQYa807J5Xh7qJFAWz43tBeE9SL0ygIIqh01vdauMYCStQXmrlJRPwl63YiN
kyhqC8i9rlcg4bdbNltifFuCN52EzAZdIBiiT01K1Fko9AkS8VSm+SiNf7aR/6POz/9RuSAU83fV
ql8y7zdNovNzMyTPxV/6RP/4tT+bRab4h6zBckMvHuw4GTlFyj+VgwzrD1p1pk4kAVP4syP092aR
+IeJCgRuO7pKC4d20T+aRYgKgYMBQYTWD9qs2Jf9J80i7NX+krIL8u6pTrFLe/X6S9dEyae2FQKw
9y0Uqia3FzM/Vnl6qJp5BlqYfJ4hnAiZZqur9BmA/mibwv1Yzud2aXAaamwxzb5FOYcFYKfPkhSf
+nL53LEGHVP+kqoPyjSmQTbeyZ3Ba5dU/ozK7VGQ10/JNj8O0r79WZu7icDWVFSbyfyhy5PSX+so
PiwIrNVdhgLGYF3HGV6EZeQBlSy4JEaVu83a+0sydce8088b+1MljY2zFT8trjiu03M0rV+KQQob
NQFFKD3KvW45ihTlDi4koT5ozpBBgOqm+1jqPiW9/m0Z1M+rmP4YreS0ymNrp7L8MZu2cOxEdxzM
r0ULkE5Zs8hGpwNogXGTmYXbtyA2m+RhabmK3tTtftqB10buqUZ3XxfSYxzPkrtqAGMVgHJre+yN
Ij/OcQohZQHWlLdb7K/WVAI1G3aRUQPQYKL7aztdUZNpbLOUNjtN4+9pmhhuy+sH29Bm59tGZasV
6Pvw9gwo7qgVAG0nIIHmVvOKoV9JoqWDniuBIBrJUw4M2Eqtz12kzd4uJVYY3bVKRd4wqjx3ZTNP
/HVdh5A0N4xXsvhFHB6NbZh9bPumwWmQoQxaY+uDdEyXc6INadj2wCymcnRXa5xuOKe17wv4TTtT
viVLa4Z7AcaVYsOJF0UIrShS3HSawZWKt1bfCU6DtgrVYM53c20rL9vnpo7kNlRzs0hsGEw/k7z2
pgwk1Uu0/g/sXo91yf//C1TOLPYYmE//atd6+FHlz/n4X4e+eK6+9//tps81gOnn9L/uxur7c/3r
dvaPr/tzN6Mm/oeG9RD9G2NXAPtn65ut6A+Yp4ryYs9C8ZySxN92M1n7Y69gGhQx2f90kAn/2M34
J94ckf2FVknVgPLBf7KbsUH+bjdTsI/g578UHrRtVo10ypRLdkhPhNdVuBFCxW7cJrPNi4yajhCq
V/OqewbZlt87RrgepYdOsaWb6C69TkgVVJf1Iy1kb9nFXW9mfPFkp3P7Y3bOn4sDChgk3/JqNwc1
GE8QlmG9IhiNzS5x4+qefpwO1LlDFUtV/bi4ctC4+X10lL02WE5U1Zw2bE+9pzoC9T4F4RQhXJ3N
lUISKax8B1/EnbgFX5O5qyf4dQgq5SE+EjroIhNviw3jiD5kg7k2ylLX+DrVdOwUdwhVF0B3bYPm
Nc/5BX3Yq3w0bvSgva6XxNUPKkXN4poephBfbjA8MCI9IRyP5rG+i26Fa/GQH61rfSnD9jigt5w6
EveZoHMmXLCDdeAzwroz7PKS3KBBEM2QAu38KbodVSCiX8sjLS+0wzO+FjcI+8fBo5XhP6Y2uWqg
4y4re9FP/cUlqwkBCXAZKqx9vsFtg929GArFofc98TY6L8c0oBrq7VoCQ4ihnpv4s98eALAE3Yl2
aNCF+ufu1LslQqq6qxzz814Ph3F0kIL5toJwPQbzfXmX+Ftg3ZEx9gfTTzB3N2iOozOi2jkYBQ3x
htWFLoW2enZMjtnR9JWf0jG/zb/L36wv7IFcB/x0e3x0YiANKFzAwdeO/Xn29ZuaqiGi7OjiNuji
olkUIkh3F92s5xUXXdEXXcWp7NbVb7J78Vx+3z60cHcmO54cWbY5MborIgWedlWu1qU/5A/NU+W1
h+WnCG9aOxhU6EQfycfTFOyqT9oh8wawULmfXdQL9Igg4mV2dBvVplR7i/oDo6EVFVCX8rf8tjqm
yB9kQeqKHwHfH+XT/FHAKxPwIhdresO3lD/TNQ/V+/KkHMbQyuxVcsyrei/dshJx8Ej9wmuJE5Gf
fR9PxZN0m34lfvhkdmcc1iDtbUjugeCnN/lDdsnO8rE465f6ZN5nmPPJQXfODrhzHtXTe96tML1/
H+ovBtm/hPqM6E2t1610WZ3ZmxKicICBHjl9ONqG3XANnfvz5xDssAPdKw7NYXNVpO1X/CCER+Wg
2L1XPie3HEAO6vpQ9WdPdkQntz+kqLGN9uzIjuzBU4b753YHIsyHVhCCzc6+pZ7hsYoQx2sdJH8Q
OsvxL25dhVWO+1WMP85uELI4g00S5JbBEtZ32gllDHARcRAHaZD+oAZSGEeNVOfH9rV8olt1yoP8
CfYrGLRgvWlCi9UPvWg63Qt4HgofVLfjZ0MYfU58/VCc1EOOy2T9ZH6OL/C7r3EKBc3TLvoNC/IQ
H+TH7V67N7zen47GpTTC+DAd4zMMwGvk9756owUKJGk+vZs3ZLZ0WQI4cCzvZY8HTA9NGy1H++do
F87z58L+RnPLm4mF1db2zsWRkoL9/WfG788uMclnI8d0Mme1S5dv8vqDhlV9Fk5BxsZqXtsQJSy6
V9OhgAaAeszIh1O/Uu01xDLCE07xR1YckirPui0eUge+nb1f3Hf28DMGY458EU4V2nIT7nCzU3vj
CTF+R+Nv+XXzB5QfzXvVsIvAYjnIgRxotIdTN8capvAqR7Mhidysx33c4rJ+jW/0eFdzB9lBf6n2
E48QOLRh7e1gAREDOpwRKZR31z87A7rX0bhQcfDNadwoiNrl/mxDlvFXtDH2RUUx3x7tnzEnAnRk
DzqOWx00DDHixLYOMM7CNhTvoSw6xqPxOUahBMbCp122Bu7LAaKVt3cpYaB5pmO4OKwfRlux5UAI
G74kOTZP+M46vxz8v2sv4j73/4mjV52R2UhzdJZN8YLfOL7OOvLUfYCwFq1E2OxYO3PDm88LrsMd
MJWjY5wTnsRuO78wFZYruA85B9DoafwxZTY+tDbiL15pf68QjYOsjmEG2GJm0nAp2+BuPp5GwnDw
4S9xryOjLe4XM9AD2raeYUNG8EF0cSr2XuejwLUvm/2Q5B+AenGFHK7Uo3wdievuYB4jNqrON9nK
Iw/oky1+GY/FYf/CPtRZY6JTXhefDp+TsGm2Xs9/o9ctJzMYPcXmFfvlB/nzvp77UHNr/i6iZ5bf
q3xR69WhxZKQGSY7zHimj97+5a0nHTIWy67Qst9IRqKwyxHlKALDgqa9NHrZgd+6mM7sGHb7gRaj
LbN8dG6GpXVl0jjEFSR74AJw9iPr9Zw98v3Mq4xrTOTpnhjs/t4gOd2SHiH8Poes4sj3Md2sKeG2
eIqAdrVc0vqTx+I0wO3Wr6Joxw8RjNCn/tSydug0uTozB57c0Q9UZpzUVtk7F7/icVosU8tPiFm0
/2THDJB2IldhoQNBh59E4EDj58ns/7bP2WgTYEGMUZ0YAkznYNRYyLOds3FqLGXjUL3gdSMWssXv
SdhI0mfhHmiTa2deOdzIjQ777eyp0kA7eUW/iF9ioChggviEYO9Lrw73yasO2yfzMh9XpgMAg2/y
7MknkMduzlTOj+2+UF09EG72J40CXVixB+CZBmoeqI/XOQ/057kHMIq0GH/mXBSvRrid7mOWL3OB
TCcXXTAr+yQjnUlSF7F6ZA4OxW9kLqfZLyeUT0Ogh3o4cCqnbuRZoXBiDzoJt9AMwpV1vI+lkuXt
MQKOGCmmfWFKHBUzF5o5TdDpjnAo2C45eDyDyNuXRHVmbwqLfSWzu4gssYTNI6IJPDDF5B1Ow4GF
RP6n7ROae56+uknAdhXyYtxx1GUYsbXsXQOebaw8kVO5/WodNGShZGJWDpJgDkFRv6zU9IpT0XHy
hbDzw8iZT9ahD2msEA5IvxG7CSYN2F/QL9zVGGP2H9MRwuQwfFPZhq3zvlcVAXxHlsw+YzNTm7ow
Ebn2mSEMVpXMXO7WtsSiJ96ZT/OdemVP41mXrnQpAZfRbyVsaPeHpL8AvFf8g2aeiMJhQo7kd1xH
FYCnt0Un5TMr91+zI5j4TYrefJX47X3jV/id5jASCeixEMjwJzgoiAvSaDEwL9o3RMEP4t0amBwx
OKW4zbMAmicm3Pfuf/1hJhxL0gDERDlcqIeypCk3M7KF1Z/Mk0LPBxs80jYk2Skv+xb3GTO2dDA9
C83DXXGqYJIHn4lFnxioNU9VfFnhuy6XHuwnzx6tqyPt25DIoyZSIQsAPODWYR6eoRH8aTOE6JMz
4bEk2TJWxEPCNJLu7KcelzKdk91JwF5syc7vk+/1dZ/q9qhxoQXTsDe3TTRDLVJyM8ge0ZF3G7zg
WxKVxEU0g6R7O236pbop79YfS7gnCgOZTUq60oXsHIQ6NHI+Zl2t0p5OvJVARyErv8THAqoqqkb8
9Vj55TE/xsc6gM63K0bcLKf20l/6HzuUYfVRPLJRSwsW0S6fCp9XqpBr8QW7Bnwk+ru/SuLOwa6M
m154K7IL8A8xWXfjpyH1Dj5FNgLssreR+drRJ0yLhA0ikm9Osv/nD7b4XXBi3hksp/H2vKVBjK7y
18t4haBFk5+GDaZ0VjCQqC0hAiY9Xy8DW95Bq0rkWNcmVILNa0nZ8Qk7NCftGj3Cpxz4g/hAR0B/
WjtPP5OIeYlfLnYZmLxKaIEOz+PAJTItpmt5+iP1G/UwnKJD/cT87tr9uLiPvIVUJ/l2FmyzsdMn
9SCTwSlf1O/mo3qbBkwPn80eYi5H/5z+sK7dSb8t8cAp/DK3U/wfvRii5B30Y68Ly4AjcrdhJA+l
JqR5MY19HDP83R075scR70ulgzwe0NHI/jYgxKvbWsAPMNbo7Vty0+fquYdJtnr5OT1jKAnK1FeC
2W880ryQqoHahhW2QgfrC+IJCb/2SX6IRFdjnfCH+pEPk/Ptj1fYX/pIw1DVYiWbzGF92N/DrJfn
ZvGFvZ89q8tJ+EJ6ygIU+nMUosllx48KUieHtDtsQeLXTuVmn4H2ud8WHmL0bXZnf/Gek5dNocNx
yyQSucYdE7h7fumsLqSnWLvoGWDH9f+oO48sya0kXW+lNwAeaDF5AwjXHh7KQ01wIkNAa+BCjHob
vb23kvchSVaTVc2uU5M+/QbMYjEzw93hgF2z336xtqGCtlv/2TVGPOPImRavwI+HmYvxUiY4nG2r
suW/zviX9N8Id4K+8fBWIJQmelQ/in2yJ+PoZjE20/e8aYOQl1u72zBxJ8avhlfI+fkqjy0GV+u7
gBUY2TvpToXi2WzWt9HTJ6OPjT7z+/xmjtDKVBxua1tHE0RZw77FqwlTKs4Wlt4RZR2vYqwnTZ6H
gZlP4c+sxoKcOXxx3Lvee0/YIKQNfmt9aLCx4J/1C0jpQtdme725l8PiXb9xhOFF1su1jiCYtPB2
wOU4omtPfpaoUaYrDjnvu+XIXt8UBYXctprPNBPGJ/NvCoMAyyj+d/yZtZ5xujj+7FZ00mtXJx1T
j0ONYbSk2PkpZyreIOvn4KIzhm5LFDvqBsoLb6SG0lP7azvoQK9JOA/tTfMIyXHj7PPttG15+6g3
t+uf5Pj1povBB9B3zoH76LHZc704lMage1o2SMUpyjZnbxqIrb3DJIKs+3y74i89GayU4WC9yowA
FGXaghO0iOq7o2OUNpAdgjTA05WOXyZgHShzbaQ28V4+JDfpfu2xbYsLqrpMILo/8WHWRHT4kfSW
66nGgvufEk7Z9/9F+/13/DpbmpJirmrlTJNKp1ksXgmwxLkefNKnBCaAEWdISWoLJznUATqrkbmC
oZPn26ZSNbRP+J7Rn61tLrvOXX679lvTHkUjCEdMgQOfAktaudbLJbyG5/DcnpxLu1cDsR+3CgiH
Q8faeWBMNNXjwQAz6p7yR4zCoVCG9HtYd1CxVzEiQM2uOHTnfCOO7a7kH9OnCAXJuT+a+7UiDhv7
QaxjG+9QPE/Pk3trcQgV2+66uOWlg+rbfa3HgPK4nm8F4E0WGDvFrTgCujvrOLkfgoe74DxYS5Xj
4tfH0U+d/2lIjQuHb+yW2F34bcFjtFa1grAgoh7XoXI9VzAtPEpUQ8W3D+a3QuMLfkQsE0UbuSkX
D2AJkG49UhYGy5EWldf3QE4gvCOpYM5A6kq7th5KE8/biHYKx3j+9OSHd9Nm7W4MgAa6Zld9Wvy1
N1jhOzWocSNdvxroCIG1lXD7Yxn98+PgiENT2FCm+EZwbgpwowmq/XIotbvO5HF3K6AsQUXHLIBO
mkoOfabcYndMxTUf9J9lIHRxuHyS7hYeNKzmAu2QMOobnNpix8G8namXWsDDwZy1Okx3HP4T/U+7
WftIxy/pENcem2mBz6Ax2Rv9xbmtz/JzelfUu0Sm1UvPI4/3WkRUV4o84pdaHpSkpLtjF4tUjieB
f28ZtY7zMdpc2bV6A+nwMb3b7OZ3Exaph3YtIETSrfM8GntKDJeM3+YBvKwt4kD/s7Z4WtDI8OLd
+oAvFm9obQwnLtxAwnBFLampGmtLV9OWgeTQ1NXaaR1K2I9QUtfKRR07hR/5TXQ7+qtYcIUcCspM
STf2TyUTxl89resW7Q+gU5HVRpbHtnUOv5SLflgZWvTJ9HtX+X55IKNZPYvN4q+NrE1pXFtLZVPe
SpcRlLl/NfbJg3FbHUHV7paP/MR//85urI2244wP7INNSxJfQvDjtXsIb6ND+SCO9VHZaofluwLf
jOh5CLgE5Zw3yd6kMexPDNC0MYzGe0FLzBC3aXfzJafXMG/bo3VdDuB7frfn0AzYqHCLJKfi1DFi
nl85HCn9vnyTUfCWICgBXdRbAtsOxYlTiIZW5SzD1guQswGaMHfd3rmzI3/8EEjd981GPzZH55Lv
qe9UceBzkDftot50R2vP6B38nIu3zu4nYPEvbWz+613Mn5Jq/nIlvb7Q3wJt/nfk0hAQw26YO+2v
xYiPSVG10umr67/+uJz529/8fTmDxlDHjvH3jTLU3l9XzevaBkn5GqDF5oZtNPfvb8sZyf5FU/Gm
Rl9Gqspq/M2Cuvs1pUZyfiEpmHAZImrQ67Nvtv6V9Qyv+qfDjnRcPDVWgqjJz0IgoP0d93iCysKi
t8mPUV+MB7ia5DliT1haiXRfGr2HKbp4tmxMWfpGBg0oWHpUE+wZ4aaL3kBzeDc6guHmNLmMseT4
41h/LVGH0U2DsNbW4L+0w0HLjdM0OBv4dsVRsh0sFUL1NsytU22N0bHs4wesniavSDrFy0Q/H+Xx
Ho6heZnD9McYvzRJy+airjcyhLPDYMG86YQY3cGJVNydMOSi5I3w9qAfxQEEJaKNnRSKjEzz1Jba
lZ1xI1LQeDXazwoO+fli4gNiVocugmIly63t2zBrKjEt506iRiwDSs08v5cGU8L3YeaU0RuAkJLn
Lx6lDSagHANDgtPxbN/KYUfUdtOEOH0kT0OyfCu1DXbjGMdJd2p3iqbyUGd4FWDSTPvf5LIri+c6
z94lruRezO2+z2+ztog3g55O6PGhwdm98m7PUhOU2z77QDPiogkP74xZv0ShXJ1lFaMWLpc3CUFb
LOJT08nAbTkLdrhaZFMl2RGy/a6TNcWfoDz7jaPEbhzLzbbKFIYr2zpmGMW4w5g1Zz0XV6mtms2k
yF4oG89Nh/tjb4ePLDmnIP1nce8klP/jDbj6d8CIVkhfQtzw5zpesf1fhF3XRylMmw3qNwAy3GTd
ZGk7rFMEJXOpAkmuew/643Q07OaJ6FXUQIlzXeIZAKhNbrImGQgNbAAL9d7wlSWK7i0RfSj9+FgO
I3HEEYSBaqIREgtcUxsu5lB+Yz+GV1VqZ0FH/IVbFwUWaYnsLlUbP0uXbkJ7kArlcVb6ea9CdM17
/GSjEhsgSX6Yc4RkebHndpfvZMm85qNMbzhV5HWkNe3rUkCaTFFD4ggbDLmtvcQwNH1HIzHSjGm8
1Sr0raVRvcJsHCypzNGt+jTelVOIl55ZLbs5joD/4H/4FvMaN2qnwnVoUiIPnCFn7lWH7G5pG9eR
+nKX9+lZktVlX5p8ZnxUnwfCb49NmMs0ZHUctDarNavxC4TPfp+bu9yaJc+OKpltExuGWZFuNRka
M9xhL5Xj1DfNwZtxy3dtcuvgVsdAxCm0OkknNtGcNcjsU/IxlVW2Q55aXqIpOnVdC2QP18ovw0n3
dUnJjlJsPGFpe7/Ik3q3OMNWoYzsCpj2x8wwh81sqMBMeNYR5aDIjxGkbK9UYOdbMVZ82SiWfVV9
L12o7lp2nBdJ5PTSZrexlGa+1XKBQ4FubOJu+ppgl53zrjnmab4coxK/q4xE100a1vIpXn/BXfSr
UokG7kZxxhylO1lilu8HM3lI20zwDSG6cEprMvAj0fDVGTHPh6E+utEyM5HmxluoJWelHcCtzeVB
brl7srpUD0sr7WxntDxTL6qVMWN6cq3qO/iIoFND6/Py4Q9YIsShjvmLipugg1LKH2NFumvjSfLL
9NQWmOxiHcQdW1Yqtj9FcQJdV31pntWnHtFhIBoZBCw92fztQ2Ry75lTf0odbcLVhb+zSOZGRHP6
SPJq5ssmVqBR8xCmQ3EzZjp64Gmu4dFOFc5vElkBMsvpqLUDgdXVpq4cVOQOe9poMuNAT7MZh8vG
Gy0n3emdHW5KxT5JktAu49IES6qqQV6G17nX8HSNMJUxmkJ3I1WhDVooRYbVg1pKxbLPQsy1Woy8
lsycTtHqkxglunDxHiwfCsGQlZYhTCEI4m6WY9UX9rp6UKyieErGZNMYDZvSbqj3sHHYS8yydMBy
5g0ZZo/pmsTMABU5MBGaul3W6JAKK79vLVa2Gda1Tl1UXj4YpyiKZL+OePDtOSEzLTQ3PW9+Zyj9
sp1bxz6Nhn5oG92A0aP2J4Un1YOclgb449KDtZBDzaEiTT609XvuKW2TSw0YQBfJ2wgDuckOjYch
tN/6fA5dKZnUAKOnlnyG0NjrZrFL60Y55usvTkzmyKia52FGRJm19qWx9OJYatq1tEpxMkIFb7q8
Dfoiro6JWaZHGdSGVInS6No7I2NLbpXtnsv90WTdhGwBlqzIavBomwKTS1GEG2BnuZg7ElYGM3Of
YJjtwQXzRJhh16ZTRoWBxWe2GAC3XcqwirWhrWQnvUyB+ePpGzHBjb5MoBwRZiNVzya27hWvhIl0
MZQmcIr1RMssJCWhcIIc8Zw/qBHyeIVhInMmT+r5ahLHtgOuMI+xM7zXjjhnS71AP+Uq2LI03qis
SUsbj1z9Gfvh/BzGebHRh+hHl5iWG3flSSnFQH+gvc9m0d9o9/ZQZqdQwkZNi3iQu25fCxEFxAVn
+zJ9rNNn7KowO3R6485aCNqCYK7ivShzta3sgXIzH+0E2L8yc8/qire61Lp9Ijd3vTNiXYXL5sDh
3C7dc67rt4WVQpFTujwQEvuwOJ6vuQqdAYXJWRbYiPYSfchgt49OksmHsphh1S3QXhJdw/KxTc+h
pb2FunYRqGBcyx5fZPWpyYAvlQXnzbhg262W+0ld/bYjh3E5g3nX4ETnLTFHxKJO3Bk5TBlRMsHO
RrfV4rh3oV+fBeE0Aw8g9EIpUMKlPcYCK0O5FVuBw78vCLKA++88QHF13CKCkxpnSkDFRvQiv/YF
tqCSkTV+mBTFsck4C5JKwiJSM4O41zATcBDyjM6MBcwAmb2tNJKpFuVzQDDidShB/aFbSGHIyDsJ
K3w2x3YGo9dsiMDdS131p6ya9vNg1Z6oJE6IgfbRgtKBquYsjdb9mIzycYitwp3T2IbaEF4GbIMQ
H7i1YXk1BF0cxuGT6DKIKd+xLxHS6DY54QFR0uN9WA6sTi28COoSKKZq8cpul1camNgdaWd5HwSL
C/V5tZA4ZMXIrGjRSkpFgfgA2Rgl7tXOB/PQm9pjrBqAvFZxEC1gFGm+L6YNOJlmzabEHJIynm7D
2Oz91aLOW7TEq8Z5PE/15CcUur1VS9c5y9B2myZgSF9dwrTKz3XZklxUxrB+EiUQUP08Lbwpu3Gn
leromzjXEX106myp2VvhABqYqCSOiUj3Fc0aEGvUw3FJGwBEhT4vC0l3lPPO3Emh02271YoInmBy
HHS2+85QTBwWUXiI0LHQyw7SMRymYYvllOoZCjYVsKrD7UTshNugqPF6q2J5XjXipCkKEReDeszG
AfVOa9JmaugmynrCRQwMUh3pcFvtZqQawMQM9XNn0b0Ya0kyRYXrfOLcV0o671T11mlUAKa+UylZ
+gNCkM5vxLak28TzgL5HCTdmHF+aYj7Xs3oNsUGVh9KTta/Sye7yQcEu0HyQ5+ZsdIWMuygASm9g
kaW3AyGs5q60+c5NeRy2dZsEUxsqXjf0x8aJ5gMCJN8oVbBVkYMNZObJhCruZYV5XDCGncRgXwwH
wb4C36aUPqVFP5spNQux6mHRhoGhMAQSVRX2wZYD5UNE+zqm01vQNJWhgarKDHl8lH6nZlihJnn4
WZbGuC3wnFxChYEcQMtsWCDEd1LyrunVSpixPpVR3fVoTmCcn2pDbryq6176EYi8yBR3sDlB03Ly
UeuIAMtlbSQUJIoSYESYgW5YlI99Vk4H4gOmgzo7h2ySQCoHJG11ljgn3diPUaXu26Zmd7R0J6cs
os1U1PfxMh8K2DcgRqprq3TN8YIDcji18wljOC8RLIo10W3LGu87UZCsE8blSSslVlrp1VLZwyxF
YrhNFGE4Lm50BQ9h8h6sGiFdXQYktAgUHV16zBOg+ui0x6r2MPXOA0PnVVEx0cXpt7HcFvtMn0Ky
Hqmk10gKS8+ZGmKhVwxlmu40qj0z1dugqXQVL2o12eq1c9C6iY1uo21VuoMo4aJXHXIPwVWomiyk
We3d3Iw/izEnmUBWKGWF9FEY0Yn7LWkUqmhn7stWfQpVGNe67IsW596sLt4RsAd4DgVqORCRMECE
HQ3rLWP1gxYG4sAofWBSus+r7HsODUJw5OVLTrUj2lI9iguvQRNJDysI7lv8MeM3EK5TgfV/xhlR
1yn9PzWtTPH2qlymybEQg0F3/7shapGNNm+NRhyjNH1I7Z2FlimZFtk1ahRj7fCWCa1z54ZS1kUP
MV1hpCNGQNPooc4klZbdIK7qPn6WNuCgBuqfwHGucB1xo5rj5H8WMvojYvR/tl/VGhfc/X/ABGaG
XAO8/hpVulljiv/t/P7x9VmVyfsfkaXf/u6vuBLMXlkDrfkdA1opd7/iSqr8i25iWUX6MA0WZxqv
9xuupKu/oFkC2iKWWMOaZGUK/wYr6agbGMD/Zp9l/WsSBqLt/3RDWqpCMIqCM6iMeSJ3pfJ36Oyg
YHuv6hTL1pmwMY5mfIt7k14nIfLeTfP2dghz3xnTW1m3j0bdXmfJ3mYEK7gDq7pJdg4GQR0uLSOb
rGq4oKR6M9QbSaRXo19ehJVF7ihJBysKbxDmblbj2HnizG0Js8gU88VemhNZi708r+kNo1vO8dEo
wm1ehN0mi/PzuDg7Z0S1VWWpEwi4Y7K5BIM1E+rlTDegK/1eSPF7m3SPqLfhmIUKWQHESDLYMI9L
S/HUY8bqGnIPGyeVmeKz/hqazjt6hGQ9wnVXGTRslwx4VKtOapmcRwtKZzwrH3IDzG+o3ySM3tVx
Oh2K6ZRUWkX5uw81i7XpUhWeY8Ag1jUoJPE881OGPEJ0gBih0FFNWK9jjSKaOk/26VBhbP8wTBNr
mil8TUYczecKD+o6WdB7uGM90ozFDFzLRxSlBGaY05khezRljryJUsAkyMqm2WEa/aTlFuBf211o
Pf22T+9KZapcJsRbbXVorhb7aPUsRvrlXCbiNpWqJUgS3FClhBqjVwrNjVy7mja8mZZ4l8c28sJx
ib1q2IwZokBlyk8olh/ToTn2Irvk0pvSO08o9Lw455ckeW7r9keTRCc5Hg+TXd4XUgWZaywfDBXp
xnJWUoy1pza6iG44SbJ0UuPYK9L8W6/xG0e0InBy3ZH/Irua7DwajYr41PwwQvGUWDiuG3qBJn06
yopIXXxYgR8j4BO+TVnvbotc2cW6/iSV5d3Y53eIKbHGnzGqlsd3y8QqE/kK8XoRp12L4VhPgLub
l8W1FkTYWPleR5fr9t22mMbbJOYrWpEHNJCwGKf+AYNpT8oQs9aDhrYtDoq4YFE32g8y9vOjhzSM
jc2SDW7XK2vTwRZunNJjIa9Lelk8lBVMhUR5I//D9Oru0FY4umppDIuYhKBFZX8fztA4CsF6Gntv
SYzP2qg8N6ruW/VwHjVzG3awY4vhcaAHlZvyRJz3zhKvXaRBJjejdynW9kulYhum2j/KUrkWFgT0
dIIQmggYGfTds8ySUohtG5l+TnWjE5hbYBKlcks2jKuozmz0D2nquUQCETCWS4BThpd09W3lGPQE
4/Xn7xq9VLudPgRq58DzGR32FZq2HabiII0ECwyl/DnMsMTs8Bgn+uzq3XioCQeo1fzHaHWvsi2+
GWV/0CK+aAleWQ75MONosV2FGWMiUNaz4jZiQHSR6F3IUbDmQ2qFLhJQd2n7DeZ9kDJMPoQ+NBCu
Mp42WazYVI5/NTRKEZ7GlKWPAXPKIvpAizeKHB8J3znUevFuCPjXT9WCDjVWs9M062eAyLOI7b2e
s75k7kBz+jTrA1tvlNGFXiKwXkdGdZ51144Sya8i3ZsH1Q9H7ZkZviMiIn/GVIKPH+6KZX26a8wb
GHddspWioM2l1Jui7qJOk5c7DpLliS4tLbB/w2Aq1GHgYEnAHEREoYPedDHGa23E2AMsKCgIcrhd
RHufWtg2tDLMi7w/4FhNjtAgP2V0lDuJTzfhZbB1lpsOqjd4Tw71NLMO0VxfbZDIMMm/1Yk8lmka
V9HvFBQmM0lVQUDKGkQfZbmzFv2Aof63vgq2MqU5Efcwun0h594ir52vInmtNfHAzF/VgnA51dp7
iFlqg7sxsNCyGPOmqtJLqfYsM0Vp+3M5BWZXlltRy5jzZ7ZnatFzWddvi14nrup0mGyOBLNoxEZN
UYiu6XUoZN5m84qV1ddUKoi3H6QJAlXXifeoU2tuKvA+pjRZX27KVexEsTqKiLEJTetXb4QkUCGW
TzgDXEnjAVMS+SlNleOyqCWmDKHsjalzNzcNPM4WYGwyd0s7qW7e2YKCLP+Y9bcwjWAqyzS/KHCP
+iCkvQ2lsRM9/HeurqsBRA8dstGR1qyUphu55rFPSvmLzca1FPmDtYjP2U726twxjYxksHDiMbjx
WRSL2mKr3VOxmMrG6PUTqNA1X6GhDn9ucorY5CzJvVOzpqnlaVviJEHs2EE3Y+EKh/s9rII5ROIv
BiiifGWPNiiUT1l4VZo7mRPAq52ELBHrJS00jtCiJ4sjYj5MQxTNWv1g6zVziiIfOkO5cPjNsIUs
03O0H92Ql7456RYIZ3jNm0xCZM/o22QnQjgiRigjIFjyBLJ2snv5XYqaj4FYC1SAVnPpNe1lyazb
YcmCEU26q+vNm4LmjaOyeLaG8dFQs2NnvvbG8tTWxauCwTrmHUnI4webssj8TKof6zD/VJ0QKlXV
xeAhrYHvS7JZVPQRRIE1SnGS2hEyIJCVO4p6X9fl1YoAgJ2WK4IPxVMaDzuB9QhQQ/dpojT0zApC
liajEqBmejwBRmvCqsJyz7XN8kaYY43qkQPbcrLazSUzMGr7Pe4Wkqw0JvyqfzR1dE+KUriTrt/U
UYfdn2ajGs910EG4Z405xnCZIKCu6OFSYGJf9OY+Cu1PFbqfDeEiyY9GpXiFoRId0uHeYjsVAFA+
QEyRQYnayoL8SrAx1e5idWyahMV7dozprTflo7J2LssjYzLflhSfwl47C+kSLc5dVDXcXAZ32CCm
J6dQv0oiErCbwAQjFmfK3XaKnqZO3qWd8aRVkEqwvB8HeiWWGJxOtRU/FsjC3DaGjyZ1d6GuX9Pn
ysZpqK5RT45mC8Eqz7a6bB1sZNpuj3sGj+BQ+nLaX4hm5RYuucUSektWBhBQJohtRM/gUfOMwl7d
4jTBfCZDWQmlI3rZQxfqe+wq9o6ybInlBSd9+dmUMaCJDn6FyqIvLLGQrItNnlqnKm8/C03cT3IN
lKDHmxD/DzxIHhq5fpma7NNOnowEVuyQfvedAfFliidfqdtLv8zC1RLG4dY4awW+E1jguI6Zf6cp
33hEIiQ1nxCKJtX8MBQIwSMFGYTanCwVqxRcEbxCIa4m7wRVtkHYFmYv7VheqkEKg6FsQanapKU2
cJZFD8kAx0I2znmdO25fDhNhBv5gGGCAtv4qEamg9NE3J5/LVoOMbLX+ETrK4zjXl7VNLBJzPxrm
IwsrBmrDoXo0FXBNA/gqkUlQcZBjQ0bk0Cy7fL5gzqerHIMmtxaAZEuIsktiVgAo+dknxbPQl4Pe
czATkvZlt8QWmGkUlFjLq9pmhLQ1VfdSS4tbFyysQqvEtmcwWPPqe6mOS49IPA4k4FqLg52MpbQX
+VZ1hl2XzdJWWpqvaZaSAAh02PQmqZK5TurJyLRaLyVMPHpfv2nVxFOjMA9sLXwlBhCafhtSyGIw
cb2rLqr2qVhj66WdBEi9OFsiorkHxG7K8ZEZ6OasaIGBJWlWUBsa/QAqZpccJ31T78YSgHbpjWOW
FwoItYnPUA/lKw0BVyz4nl1W+804I78g8SqIxuwxmibb1ULVJzACpmBEZXem+n5WyYGYBqv1OmX+
lKascZV8usF5Z1um9rLDEuTs0HL7GPKPfhIWO5NOJDD79BrF4ZdlT566gIhodcyzq7wWC3daNjZ+
OQ0cpHQoqz3Lbqojx1sK/cGskxy5JGhp1UcQVMiXVMW0J4Z2G56sTIJ+q97JcSVgYi4XMeoF6Rd0
FopCGxJRy9uOzmtKeZF6QX8uCtgvc/VpWl3rDUbhtxrJUfgNzRuymhbfCfNtK1vDTskOaiJV5JlQ
h41ZOggtRY2HHxJmrggoW5BkbTlP4doAFRjDL3XtSZMdB1sZ94iNruKeQON17dISY1TjFvW3W1k5
C+t+O7W2uh1Bn7uh1NxlGTJvmHHgK9D8mcNdxoM954tn2Yvs47gwbofOeDW0hYrErs0nuQG5XqO4
0RCTxrioV3XhJJCG8VAU9zPro6y38KzIcLnE4ehlqcI7gPe7JI6QG7VqgK8R00r71icNRCkLXFjt
HqqxephDfHn0Cr50w/ei9uxrCgoqh2W7fiyU81XmZdIANbzNC5b6MvC9yfu1DTp+W3Gg78Nw8pqQ
9WwszVOQaKTmtGlEiFzPgeDAHZ4TiwnVPGmDddMMhUJIkSxIS4ror/QzeNdTCHI+WcPRKCWCIkYy
hFEFB0nesFClcuOFweigSVctmbDzIcgEfrfpcFPHhLsQ0/Ii2eTmOUJG9QS2sZ0JHtIX/WtpRE4i
G4ZicY+7zCDGZC8TDVWgIltC6xyPKexYTJn26yrISSAjN7K17OW+1TeaIvYaKXjoVg2YH2l67GNn
y7qUHC3A/SDRzSDhRiudAUkMiDo7cdDdsEyupflSz6XjL3NxiUudWMREiy4tQ1Mp1fOxsbc6sUkx
Lfy2KJlS6j6M/KwQiHTZ+E8pw28HsO+xMU4tRZzIxm6zqzLiasBihns3Bs23S0aVSOnSm5+/sN1s
MMphKx/2apCxRXKNfibzJMepqyzGF00o0T5nHX6qy2dCkqDWpVAsGmn0vLHnaCuctNpg7ISMplCh
WGTmW0Eum8oTVVs3fZhD/mDKZtWnaj1G0dr4g68Wi2HckzZllP9M0ToTDQTrNxrSjcy2MhLGblyT
KjmYF5yZiKmKBgIyGItZXiGCM9LmM2zuVLOsr+rY3KTJ7Jys3viKBwfHKTVh53rNovQxkTmgWy2E
7lijrJSkr6bpHtN2bXyyBhBgaGByJzx0I3LrUZbRtGQsUXFFyAdaukEt4ShHz50ZgTcOSeS1zXA/
zUg3hXFNc+VFM6v7Xi6QKSU4ITTRXUf0qlYmnzrrnsK2Tr1mnIkpuRtCR9wV+rBRtWnYREr1YETq
taL0AoXtMpmZVoNNoTfJFvt+CZ63tCl7Cc5zqQaRPd+1OH/6llUYAU+U32l42dC85V4s6tsoNl9t
LCoCqZAmrIas+xJSEbdIKnspTIjSpk1qhxbtVJvDFag0T+IYT8TEViglNRDiwgv+34UXac260Uvf
7WzUDuWdOk+FhxPUt2RUnV8qBL13OssmBRMng/GyifI8iKsMFraGVA5/B02ez5ZqXBIGwUbV8Efb
AOdTCI3qVbdqTvl8bjejHf3I+n3etItHAs9HnxVvqjXcEFv0ASfoVRFsufVy+I4kQhXra8bM7Lba
O+SkLXZdGelyHjl2CDXxGmMTQDV0zHLf4YI1KnnHPiZIy+RSCSo/uy2zYGnAcurRaeqTtpSfghHH
cabOcwi7BJNLXqOFyHPi5UUaK4yr5RKUAAN0A4hldAYV7Ok8I6no/LUaYD1l4S2FG2m4GKV4Yxyk
GR0zawOCJkvoFOAJxLG1Zv56RY9RH1UfAElu+er7h4lo2lRXyD6CKOGxfDt2aQJxBtNCYDWGzp7N
qNDnzq+wZN2FoXU1uhR39fHULvZnDG/5hohCH2vrhbkrdbyio02y9FiAzJOVVnSsCROgSbOy9D3J
E+9hSshwIesntWKZaHL9vbqfPzHbWo4y8Vb2sJqbRM5jssjPE0lbXWlqPoiTcCHwvEdm+72o1q1u
axtWr7rvZNTsTk/wBhpCIC/oF3SNIR6QFsxbg0lqLg7M0jlBU75k4E/Fyjm2PvAXa2zmvRAg041T
IKdkrO9bur/RUO6GotOCsBSP5mC9KSxb3aqCVbEmnUVCZivVPmRdU99nKevv1mZX3WvTgQU8lwEf
v62VtP6gmZ/WgsFfGbZPQocYpC0sWe3VDQqmQ5cY2GRNxV1O7N7GEuoHCcfdyjd4TOLpTRhjsVF6
jQswhS1xaNNLHqVD8D+7JfjfSCzFaJUskP9uBXB+z9/n9387Dm2S/99//48uW//fffIZ/Zln+vsP
+o1nqpu/6LJtkIFBLIEFl+/3fYCiG0D7OtuDNcVC10D2/7YP0H4h1shQIZpCccCHiK3S7/sA7Rci
tfiJlq3ikerY/5IJyJ8tQCycRjAtJqWLDCvTUf9hOzU7WZtzSLRXM2Q52OB7pZt+DXhayWRCOTix
FzUhZfPlD9ftv1RS89n+sBb79YVZd5iqjS+JZqvrluIPHHETD9gGWk9/jaXDGKMToCjbFNapiTcJ
Z4OUA7HIShFIY9e4Ev5eJXkwTdQgZSBL0q26sXUJ4vN0x9iOOBx1+hoaZm7UuHhLCTCMk3pXquI+
bdFjEAg/hVDnaJawagosk6Vf9UMpjO3/Y+88lutGti79Lj3HDSCRCTPoyfGOPPRugpBICt57PP3/
QXX7lsiqEuNGT3rQURNFiRTOARJp9l7rW2OaLS1fXadJfJcX5NdiISjTk6RmXqfWHWh2UlpL0qsN
Nod4wIZ8b2XWSneJeARlakYW4KfqxQ5vlHTvdMRaC7PUadO6PWLE6BTIYqvXyaXL1DjK8FsX0PoT
OXKgFpFJ5dz5Kb7gqngO/eZY1WRqz5YNriAx1WXpo9VdpXrwGKBsHcH6jLFcWYRRdlZLmGBXkIhe
OZd9Yt8VCo/ZOGznC9bknHZ9yVqnEYmGaqknT2phjwGHpwYXnrBIVoflG53sOqTUXW9aS604nRwi
KtANnC3w8S4VIWyXuveaFj3yCp9K34B8EWhnpkVvejZ3IWwgJAkFTjcxV3ZfPMErQoYVvyTLYWxI
5S0JOEYa+qAP2kawQtmDca/L/IoqiF1QS7FNkEbA8C5V6hyL6hRqzSGrYubjeGWbrrEIS2tV3WvZ
QJnHWmUStZ0DHoL+S+JdxhwRM58ecvtHF5Tm5N/HwhifEenziyH0OZpGOT8D3mZvwy/js2Qf1A7k
HN/3vYJcuNIHRShzDVGXElSormUf/7CwkFj9GZr5HX20Y+Ama1nh70rsy7CDaqDYOMbZtmjsTVhq
h1yOj3NevM/9AAC4avJiG2hqJzwUKhPFWf89MNANhHJnp+IasCC5m5QzPXc/lmaK5iO5DPAE1z0E
L8Ufv6c1yN6AARZZp4SD+agC7ly7MiFEtj720ixban1EpmUTrylvrSnSck7rznXZ7DOEVoPR3uht
B7vGVCfNMWcR6qoKyytyEZcJMMI4YCQGyYvtUG1FKF6iylymWNmCBIN3ly5TDpjsptpVOxbPiaoO
U4dXQ6hdw2ktmaKda6VXqbBPUTKcfXM4F2V56/pI3xKELkZIhfschPkOYNZ9V/ksXRSPvPTK5hUe
AnkZC/zacrhAMAybbWWldAmKaFVRk0jceFUa3rpAdWSi9SXy8MDbcAom7/DFdPW3w2Hu6drKJMjQ
+ml1+WU4dHFVpVlv1fcV3arCcu8iPVnTcGnGYj221dNkzOnhTGXGcIbquGbretFQUyyq/MbrtrmE
1q2GczSW26qMTqHjrvXc3xRRvoDBeFGohMTo4srytDs5tqtwVt9P5Z69wEpCiHZkeKsZw7Eqy70i
z1za3UU6QDFQuDht1KZlu2XSWHvM3qjCZ97hFqIv0XTj0QteYudcWPnWS6oDlfKVWUXfxUYOaLnq
fDcM7dOsJibL/qFyohVNLz7fsM7JHLZqcGtNs3FB45o+kysStFEXm65lo0bKrTbMj6O46rpsFyGt
CuNuORTWKdNjXnVO+02GuLm+8M3unJot5VG2Y/ZwpMKy5vixdIKryOgvUhfXPYqvZWNQ+auo57eM
09y9DMoHTo1nry92efyGRoMWCZ3nwV7ozmtF88sUGki76tDWxc4YtIsKiACVEroE1r4wWbo87YuM
gXlL8HnlEugTDYP1kla+mFe2X4ZCZFuppcKivrf8BPLbU9swXflq649qWctsB9R2Y5pYOHu1o8i1
DGoQUrZ3Ba2S/lyxbeCrawP3dR5BA7gMFe+Livmw2+jNYdCmS0n5Yn6/igmbq1ltKil3niWX6Jp2
RkXN57rwcC3k7WPtACtAjFp64ev8ggkmA58lrLI6yivuHinf3jYfK1pPv38jPvKEfi7fwiTBBeQJ
Lk2LTciHmyATUdpWPDX3mZD383xocuWeMMyxQhUweNFXE/LfXlAqZfIKypmc9vGCHcVJrejZL8i8
Oag039h45MwGW6p/bEp179n9cewUihoYoqwJQ/zo9tXGatWl0ZFKi5lm/cUt+LyFIeV3/uZUfAyl
A3eb91a/DARTxb5t9l1/jxtgQUl4r7kCb4R3mCy5KzOy3x1KOAV7qgTuii13kQAHlN32DeV2BUKB
V5FEWzSpj5VtLznHrh3NPWbeuqG35YMvTOx10FL1DsqnIcuuosw/YsVZ0WHb5257ITqwRHXCQgKp
QVWPcvKPXYmuKRT3MiL8O1laTdqhr2gfqYhfpso9BAo0QGKeqpJCReS/pdCWaaGR4d1e6LB7JzC0
yvlWszMR1nCuIy7JdjAhpDWfIGqNFdWtuY2MTg0EU+bAeR4fDH6WLlPx7KfmteSHOCWz2gjtrtat
02AGxyJJ+y/GxDzG/lRWwXZlW8x5DY+WbhjqL0KWwvAkAe/cf0szd1WP7STx/njG/5WB7h/dcR+k
Tv/4U/8PHnUs9vtsnn4Z7n9htd4GYZyDNvg39vBXtdN/fvvP843LEwBiCBsViRvz5b99dJx8SOpT
NIT+gz/8P3onE2SryyEG/x0Exp8Wuz/PN7YudKTmiKU4M8n/ykX3R5bNx1EipeTfE1IxYGjofXxL
LUJUcz8Lp/uxKM+ueJcjzLMgu44q4zXS9Mfenl4jZR5Ri2wYc0dsefQEvfGxTnJ+eLwVUbDNc2Pd
UgkzUmwMUS1OnXYRTsGNN3Ubn0moz/qtSsKHOJ+IAtZxdBgBbUYvggMfobLKW3dZ5/6+dcfbsYqv
3T570LHAuTFKq4Vdji9OTsEVL9c4l1dTi6qNO1EgcerH1rFWbp6/dzEALrTFCTVO986MjNsU81lo
abuOKX+RlxU21+5Zc8Sj0cNcb8zTIOw98sS73NbuSKA4exT6MgcGaZvsWgeezZA+p2n0PcvdbFkk
r1lNHSMQ9NFTYsfHnpR3lWzG5rKktboorOouHryNzJCZqxBKre5BWJqVimV109jGLcI5NqRD/Jz2
0bqIhmukivvRC8C7pP2iS60r3xhupc2vVgZbF1Wbq75D4YNe8z5dOD1ypwKlL43+Fc1ptpyiudFq
bRehDSXQ/CEPp+9xJHe1LK5bv2djW5ZbLWAzI72dW/Dv1lWN6Vr2t2VdbUXUPmiTOLij90P0+U1i
cAuLwbtN8RaRqo5JnL3k0I3gliDYLp1c3xB3/yL1kkpjg9CGas3SQUOxbHMyBLsovRYUahdlSQ9z
LB+6hFYXuUe70bK5Sk4vTSsO0LD3quFvOFpcorajmoeP2Atphzo1y2OvURYOjHNZ0sftKIEGEOEx
brbTdysxxaILUk6Wdn2F+es0+GibYH+jDqnLh8ifHnvTW2OuOVuJjo0KlnegGbtW0dHs9VeVzxDP
AaWdwS5mwRO9MVrrTnfbS03dJU1xkU8UCYNFXThXoR8+Z8g7lnWdvfsl39B1NpGrxoXnpO9Tym4K
4vq3ChOQZYcNW45j7ebJUtDVXKq+2fa0FDdDND66pGw0qTzQrVopWp/cXCxMERsfUgWUqf1oA3ZB
+XTrS6Dg9VgXqwRL0Lp0vmVixIbG+RbVsbNSHoCWBIZTnm2Qu++MTn/skvIhNtRe2fkDvP1rb2ov
RpHdGDnw5D5PHxKbqPnhmlMo5jdtug26dNs4yRX43dUUcqJIZgqxXdzmXQFzIeBwFsjokCZQUJwq
WQjP2+mxtlYBPiSBwMarM5qFGsZ/o7uMDUZQJbDJxdedC0SM5A7bpOfAyGrL6r1z4l3sIH/fBKM4
GSEPz/ac6xDBXjE/jK5a2zUMKKcDnFU1284ut/dN1p+ChsNU23pnM3KJEAwjmqKgGJuEju/4Qxj1
thPaTo+SHT41RFnRMzK1l74t1k4vTpRer41xQH/W4zch7mKRldWp7OVr0ZmHOvQ3jav2RZP+/KB+
ni3H3kb55vyIA3mwEyiYSXtKC/9J9sZJusH3UVd3hmkcs05+78LxHnvPWlJrSfR455rFTR0Pt3qp
7VSU7kaHIabJ4LvWOwdiABa6GF7y3vnRZfj1S/OgC4G79aJtpruIzXisxpfCD7YVZdWhEHhFtRXZ
hlvcZ8tfFqq/rS39ZV/AjA/wG+UVq5xtfJrxTeQoyu+H6b51EJdirz57ZfEUGfgEZ78Q3xhteHZi
I7+ZvOzk9cFBeeUqSulh9tbmi0/zeePKLlESCUbtD8kvbvNPLu7ULfuyrCr9Xo/Q9wwp40+BRETy
RNlfYXzW1r5ITjVQxdo7R0X6ksIGL0bvkFfmdeq1yAgMMjvS/7+1efvf/2v26v+zhnv92n57y6sP
uxl+4Y+NDG7bf3Gmky7VCcAAtmv9R7mtuca/HFJl2eboJM7rcv6rf29lDEDOHIXoxlvUZPlFTib/
3spo6l/UbudSEuptKecEvP+GCPDxvKFYRmyAA9SKBZQBqeufj0A57osyqqFdDjHmn7GPNoWeTltW
4K9yz36WX//cNc3XIm7UVLpgW21Cz+cu/Xq2kRPLZSATYyXyEuRg16iDSGIqrlE+LWCynxCW0IHq
g5vBQOnUWvaPYnCe85LlKLL6OzdJjrrGatt4vbVAj+VjI43Gg2vWL2EYv3qo3dC/hsMSwYd3HThm
vQpcgaMGDz3K31R/54Vtb3552n8zNXx8F39+K2IKgCnwOnJ+/2xoDz0r4FlhTOqR5uzoug5IaxWd
ushgtW7wH74rMqz+SH34x2LiX56bw96KpEWdDSjSe/HJAZL7fansJuO5NQa44TxVy74yBcU466uA
0091KojhQkqHzoFkrtHZSH0qq49JqQdD1fINvbjadKFo11o8TruazddpHF3AoDb5ToOs20dygJMN
peLi0Odu8I0ypv3VOPp0wxXlMousA9oUgsRVS32a/HoRh+0gNHB/pm3sRV8D+1NW+Ux3Nz+Qr5Gc
hyyJv5hyP110zrUkH4K4B4da3V+5GWOvT5EKBnvlWL31PlVGc8plDlw6GDEIDBEG1ir58il/vvV/
XNYC3K7oydBM+fSY7WbsnTbJKd1YWb+RSJnXLZ6TY1AD529HnKCR6n50kW7s00KRzabRJq9dUgOE
XvfT4r8a6vOnsQXnY26ARWyG/DwQghB7mhkjSzAFYO6kaNnk0Xr1qn7vTd42CMQXx/G53PHLlPHz
ipzcyO9wmPTsz1dsNEnqmBvBX8csfUXwkbmZSINa+a67l12lfQeu0X1va4DYeD71h99/308v2R9X
F1wWY4tlEZb8ccJKbHNIzCZyVl6b2uTdln2/t9GZiXWVOUPwxXf9myHGeVcyGfNNXVaFj1fDlVBE
Ki2APHnldK7iwDylBLcVyB9R96ffBVPZF6P678aXwyV5xS3OseBlPl5zjMNcTSlPFKdc+C7VaBxS
lUUHrZXdK7ouZ9e5aXlse3ALVS8Sgt4YgmVXVHdk8VgXv7/fNCv/+rw/fJ5P73YSTnk8YTRa1X2K
djYjXScCjqb1LEjDKsgzBA91jUBD3IbQF9oWn0sK4tQ9F6SmjA8ZnIn4ifrYZepkGywAezZISOi1
4AnQBxquAWoAbXXenljT2UJPPyTkgbD4NiS3bYO8lGZJYnyT+q7GSprrAEYMIH1e+mqFoPIz9yJ3
oTiZd5kebPwW0HRfwNK0050WdBg2u42MwJ62xiGs0PlI1NeEHOE0J96j3WLXx31SHwlveg10GvRV
MD7EhffNDJt9gHVyXVSCTnwVnM18ehsQmuKxRvUazZSTukfYiBMnXnsIujOUDFHiHGP+xyoIfqQo
N8cp2kZjuG2kd2bNn2EkBwMuhd4MCxTEW5lcRwKjhgYceUjXkw0ovUs3Ia7w0q3XTQA/BHuEcdcW
IGYqmLhdumph70xZt1EeflfOeV6Znxm/yzSPT4jZVmGhEQImbjzfOedRcup0b8kRolzFSXTMOYqK
iu4k43lRTvY6y8GvVemqi/NdRSR2OLVrHVvbYrTBJvrVQ28atCy8F796zYZ703+vIVdUo3/dxuZZ
NTAU+QG+2LPT+Vii5pJg3D63prFB8oyanEhClt8vFnlD/+hwY6dNShAvCSLp+T+2Zh/fFBlkeR9q
Bir2EliecHdZkL6hxT9OJDyuVNEthK+9RUI/2jiSDTfYNvRKwgAa5pihw3vxJdZ6DDQ2AVeqy5aS
B9B3N1rjH/HNb/DXNO1jbnobDFpIqcShQZtqNa+RS/loFQEOUe7smj55wyn212nZbQrbXldEXmFb
tqOl1b1wENqYennUKtB4MiR1L15b2aovHjww+MIndrred0W8VWG86eAz6b39Ay+aQArp++UiCx15
DInY2tpjXKx1Duxjb7zGRsAa57R3nQpeUYVftiOkx/w5qKg+UVWqLJpntAUjnM6R054pcKAflqeq
p9DTasiHwbUlRnVhFvQNp8E7Tci67KDdRjJf6z1OZnQ/KeONUsappIq4iCPrjV013HZyA4f+sR08
EsrRXSEc3mV+fmEN+NMChwiv0LsKG3Fd6sm75ha7IdK2v5+WPk5KqAaMee/Dvsey2O6h6P/46MdY
I+KrTyBwoo1bytxub6L59UGh3u5/fynzk5Py5zhzBSsAHkvTFLg3P14ssnWnZWSDbyksqMqlUa9C
A/G2VdChDbKLRov3YaOvnFAjgKJ4wjn+2nv2rWdG91WcAcjVvHNuapBsFIkhPXvQovCuRdow3Eod
nLHJRKqBb8/kHayIdaI7ybqt0+uJxz4laGZN4AhRIm5w+i9qfdrpk37jkrzBsxrLu8In7xXvYdhc
GD0J5qC/a8CDg8EwMJaV2ywj3IBz5x0xlCGIT5AgDcpDgLeLcFEq+skt3dWbqHw37XMCIDSKdgVT
b8YiHidXFVA+2BQoQFVzPVmI/DmpxsVtOFpPOQFWtr+vWRqJUOSFgUmt0ovG0Gj3qY0fE/kQM8ek
IzMXRB8VrihbL7KIaTjVcEDWRKW2SIMB9GXNKp5IFBRUpjplHeJ2Am3kXcJUQiXQXIZuzVjvL4Rs
trrXoh0PHzV/fCLQdOfF/Savs82UBjtK3jchy+PoY7YPPO+Vf4jPbvTgC5Ib2XjDJtCwJPau8Z0u
zalOghNT6q3b4KfUpQRnYq2nAdFlFCKwBR/gLX3E/toYP1jTUYt2jRtrOBamH0GjvcQKesA+SB9d
KGU1wue8pR7VnJp2nMvNB59KolnyTmpAIwWIUD26gu/xwpZtM1FoGtV4EF6N3WafDw8yOCvupXmP
CPYyi2KiocPCWIzag/DWkfYQpeqyF/ba9KzHwptyJOwVRrmheZoy8puR9ZNJuugKJ1iWk7pRlLnR
1O2qqNsOBL8bTDG1V+/CWaw8rFJra2XaxpftQ1Xe+YTYjj7SzCC5CxG01fq6UefJ1S6pGS0DY9zX
Dp69wkKqT4wG2k0v+RZnpIIkFXQF9ijXQXUx2T9EcudR9ZEy2Fo94Rf8huU0Kx+NvY/BeDLJxgnl
ZR+WT6RXLstCW1jWJZvJiA4bhbXJ/6FCVj+dD63dq3aAJAJcOEl2hVst/QJet+PuAtwPHV42O0Ic
MnrLioS0vIKoW4Mkmh45OWGvfItSHFLUcrV+Y+DVLCGCl+Xcjr9RZXbdjsZFAmQsKNwN5uSl77Ts
5++UAYBNPBAVR8Ud9qwUW9+9SQvkyn659CnJRoZaD1p+VZf1yjW8k4rNhUwJOjHIbAvifaCsq5oB
MWkXnQvd037WrDfywZD4deveWtcoRRtLrIwWxKiALN+C/fYxDSRJjf3umarlsvXvqvGiZq5RGGcr
OC8dtIxeqWe66ys3vFRKQ+zPjpRKrychbjQ4kCz/1oWF0JfjKsEwaOHKM1t2G/a3FIMguvKlpJLq
4/QYhrfJiB99HQ6DT9ujt1YijS9JF104AVloIwNpMNdtVe0K3b+BRsejidP1aOISm2y1Zft9wAby
pKnxEgsQ8wYg2RZBENrjYZw15xoHfpmsKbBSGhDFu4zqnYyQk4Zdvu5HWg+JO8fJOhsh28sosN6z
qTsN3IdovFAd8RMNdTuzuCcIdIVrZYtIiYELCqe2zryQ70kJInzwt0nt8kb3PqO2UC99EUGrs7QT
GvRVZNiYB5olOnwyILRwkamBDkywGapqyzrzgCJ6gdMD/156rKcygCSjyVVs0Q1JSnf9+wWFztav
JyjUh2p25ZOiSNVlboB9Wk/MyXF6O8EFUFZlnCxGMm0LZmefbOS0bgHWhEnnnPwCIXU09SCjeV9P
hUycK3ZEpGswn7zkGl67jiL00SIk9FthDx1esajiBO6B0Xdq4rqKKX3OjRrnegd1ClAjkyxdXSn6
daB0IGBxrK/NkhYu3rSBoBtjgv8yVvWhGfVhqVq9WhmaIe4SvRh5KWgXSfIJEqt/nIhuxMqeRPkV
iM0c7b+iCWb1HAtJyAWerwX2JhdJ9c4EiiWklDWepd/fR+PjJuCPdZkNAOpC0zQN5XwqXrVNOfRx
QqGMyMLu7ItR7Ew5gK5B7b7Sy4mON+7tdW/MJvDcUTvfMe1NohrMsT7CRLrmoXVGxkX4SivlF/Xp
n4WATwdl15UCKAgMCEU79eO2YaBMFNpdNDsGdCJe6lpumIewLvsVUPjMw11l47Yx88a8aYVAWIfR
YuM13TtoyOpinBILO7Rm7/0wBhmH3fWAwbXdxn0yzSrxtr+tU8z/v7+r86f6509tf+aYFPbYYCHn
yOulg3doOoUy3Cmb8VsHV4iNSyijfZRA2qKp6Vscu6tQ++KM/9ePADfDJOeTvZaQHPY/3rig5FVI
+rkdGrXFuY5lw3gFxzcTUw4odeiHlGbyhAm+BjlTFF+owD4eK3g9UQna+nzot4F06J9LDG5SOJo1
VHP9lSDOptGdG7pI6MEzJOOa8UP3I29paE65+/2d/5vrInNwLMNGy4pe99N4SZFqSj/XEGGEgmwo
R3UvtmTD2foTk23tyEMx4TQDntk//V9d+XNJywlDqeUtJYdpdNC9Cg1oEL7lA8Hb5dZqKHZyduiD
V5N4pMcvLj3v1P8cbz/vthI2PRxhSOren2VWqa9pvQUfYj33wRHrr7EGJ0Ct8KtuEts6KOHtsmaC
HzCekyq6Ip8Zxa57NdbfQzhM+tichxJhK0cloyiXoRVfmDbiRtI7G8+AC4YeDrdHm23i7OAFwK1S
hDuY0Wt/zfF1O3nWySmGDba+FZzEx7qTGzdE2qWIdNGwqhjjth/eovA61yijhoLwj3HvRvAXTPdy
nHvo7H8moz4ZdY9FLDr2Hea+rNoE5g8VENXRuMcmr7d9K5eBMjacoqIchn85YUqMQzayxHU4mypE
hRnJk16eLFqVSUiKSNWe7NB+walN/dp4DAVIFgV1XS+wn9q3v38SP4tZv3kSnznEZksZefRTxn1p
wmdIpTnsQC6IA/rZ8g1fv7tVA7g4VTGV1slAXktSxPe//xQf5/Sfw8FGxEE1maOWq3/Wi8d2ClxR
o4gemxrNeaetoPHBg0N2qr5Yh//mC5voVkD1uLQRLWvW5f/a/EBO1GMcs0mgkHWF6ipLOJ5LhV62
7EQVYTXNJE/b/EFdqh4OTuLbYomVeKy/WMnmherDnUe4ogSuBNYwnT3BpwkvTxgbpLVTY0hD0jrH
pnmoEwSQnZOnIFaS7IuZZiYefb6gMKgWI9hB5sIfP35zXOvCYyMs2IeCeUAtgIlJ6PB3itJ7ryNE
+rMdO74IokhsPQxv2lLX4k6uVZ3mT3qztvyLCsLVok2nG6EAjQwV/hXCgX8/Gixzbqt9+qgov1Ac
MRQUOqLP5VDcZKWdp62/Jpt82CuzkTPisoldAsva7HbCXPrGZt3Z5kOEmNQu1BkdZU59rM8VEYZh
DxMzT6buDl7KQEZOX+UVp2U3e0h1byQVqfDqxxqR6drSiuTNaUvYfpgQXdITTMmutRpSEEUQlLOI
45VpfrcaP77LZOK9hvWEmcdsxI1D/O89wj266rkXZkugp3j83ZyBFY5+/xj7aXgwW7t+pJRsbHrb
QQOTYHt8Re6IbrENpQRNWpqmu2yaipmt6XH0c2iNkBVoRXbruAUtNsXK9yYH2I6LzjdA62pGvhuj
3rusvcL4LmstXo+1iTGucOS9iNR40xSmeRyl01AJKiv3ZjThV1g6QsnSN/VtIS1j34Xh8AisTZ5G
z8nPtYG7oPXAu1pm6fwox9nh73EDFnrGfUbzmnnnpgnzp6BIswtgudqpjzOs0rFBuJDhFNeNdHO5
0OqgQucEMRmQjt1cN+GQIXufaaFG1tv9ZuLq5EFVgXPr54O+TQvPaOB86PpbmZiVfpQKw+sgIB37
bpBce6KuLlsZtN9rpfBvtHG2L7LUvrC1uDzmGufmNhl4Qwu7HjcQiNSK7x+aK6twcoh/vaiXynaN
rNnbQTkRnSdkXcQXWVsZ00qPgZv21BsMb3iGWdJNAJ3GoWm8k/BM6xsdKd98Ej4QbZzrdkORNg1d
r99nZlACPjJy7S3I9QntcpS3xJIUof/qEsH9ogNHwtJSmz1huYWl3pt2Kr9VnSWJyRuUB5ZsCEE+
ybkCDUYEJWYjGYdu5+4sxs1KVOjIG702jgjddJgzfbxL0lbfTbVJCmRaaIdJ2fU+YbewDgSpm0FR
wWryqhikhai/GQEa1KLWKrZQFe5N7Mq7bjRJWOJUcPCATF+7XWHjDrWrJ68VxjGwXSKofa32NmpS
0bVpUzfsxlepNGvcD6hlX5RT18sU8oZY2t2g2BT2Jkfg0OVrtmFsP7eiNja+3TnHwfbzg1XiPsDe
E4IMtbRuk4kEPnfs1LtWDs2GVm1/MpOE9A921LSbZ3whlA7UPW76YgZVjmzG8t9qtxlv60hkREFp
DaAZp2dJTdseDuQwQREKRwL1AvQoegVbKRry/gp/dcBdDb2HNPbEMSpxl1ZFX53wT1IkDap2umsh
Hn0fNN8h1taWqHNHtizxqp3M8Ti2PgNcL3QsHGNNVddGDrArexVt4lGkN0nKOFu0hWGj9LXlvd4Z
5lM11s6pjJ3iex3bcFmmBp4T5KbCPk5VZdx1SKScGQyU37W+Y2xT22rvTfYiJ7sS9iHh5bjJO72+
aUJqgQvTT8arPsuNnZpK+zII3NpfJtJBbMeDPqUdBBdgJikYGYMBLOf6l251zW0xNvU5Ebgo7CCc
DmEAPXJRBLHVLVqvIPcK2rr20lUiOePcjk5WR4R7a3eAzwUcbs9HGxyEg7GTqSYf+zjyn2mcdBeZ
po+ozxoaLHC0+8NUWulzhb/WXZSm6rsTokDrqHslSiK3xyBBzMDKCP1gk+SQ3ts4BplitFly7G2M
DwvD9yjb13qOMVt3vPwmjl1aFZBR9Gc1meYp0J3sFKSzxg2Cz77Pteytoj4Rw0Axp1POg7nJ6zR6
8GIi5H3wQdBmvECPkIWV2fdEzazZwMvtTTXRIi2ngS1XqKtTjgG/BgLmq+9ANMK7Xo2sOUNdXCCf
qK8q2RiHiA4J/Qy96x4oSWt7PdMFgF5rRAKIWC1B6ZCpA77+4mqws+FslzkEBFZ2gkH1iu78ZOUP
uMHPnlMgRfRVs5KtW93UqQOSA6lFxsKa+BtNsftHSt1YGG9S1V6ocjDuzMKFRGf7PRQHdinxD6Np
zU1TZeDcOpHOvP7S3ijd6yS44q7njOiQzIDnoziO9ojfbLBEdO33GcQ8zKbQbQq9eTD5I0LAqjcO
RVRND43BJ4/UlNAmoRjUU5AbYQNBDkH6nanodbTFRN/Xm4YTRfEGk7HsDGhx8aRR3/UURQMrcjcD
T+pW17Lyyhn65lwGxYSvfsSikNcoFvPM6K9aJxijhWCPxR0sUg4bvjGD/CQNPECr5LeERnyha166
mhy/3EfC71njpb2swjbYxkkBvKNwHahvpXROlo/fLHYzdeqa0CGJ2bCvncnAMFwayOLY26Gf96y3
KfC6GxvS0abDWndwZwqUPon4PrByPNxDFp+NeCA4sclHaq3N8MirTasu8nTkwbFcEpfg7EVr2csx
m+STqoriRsDuw6TfZZe9DD3eGUPOhTZfPDh8n6VoLO5MVRXypa15CYRdc5wOihAubTZQO0x4AjC4
9Yuhpmqlkm9W6px9IsX7MruSOihpBLS6CCmU3nQS8C6Ngt7dcYzeOFGGaY1/YnYZsErFL3ODjsrN
SuIWVLQUy/CgtxdFfp7AmGXNjQ3CoHgQ+NE77WRGZ93cZ2gi6ytqnnpyJ/R1PVxRDdTHt7i8HfSN
RZBle8z8AwAhaLf4nMmOl8+Fee/X74CXEqpM/nhGxiaTg5bdWJ6+sI0THN6VqUCHwdvwjZMxvcfq
NZ+Opb2Pgu/sHpd9PezbEha4pa8NC7moT1fJqh99yY7i3JuIjqHkNRqaaHCoYthl8FHnZX+VuXa9
zpipLvvahOUrl2EJh9ZMrnV7hAkSHUOSfPyX2DNXDOyVnTbLxAR11ZynhFcd/1SdLf2I9JFunWcC
7x++SGONCYvJi7g3QaejqridTyK5T2jSJnMXXO5697KNMAF18VLFzPYDIZ2KuwKMFqEhtEfjPTBh
Oo3mu5CA+6BgtP/D0XksN45kUfSLEAFvtjSgd6IsNwhJLMEjgYTH1/dBL2YxM13VEkhkPnPvuWOA
/O/WRz9B+spx3lHS8deR0qkUvqNY7x7G/7bvDmiHrjE+Ez0LGcx/lhHW3LQ9GY08DQVpYrwuGmaj
vly3EKnZZ3JkndQ+veduvIpsIkf4bKSaf4wBMaRadhwVjClSnq06e/HQLTR9jeWQfI2gvxiQF9Ma
ekg3wSXjSVPAj1V7LMVMHHqQBPOa5/IjIWWwM4uNCSFlCt5lgvR6HOQxnNhIR3/ZVJ2LpuO7ySE7
EJennnVUj1Nq3DNCJryEbha+HsknpLdAMPKSja4SpEDESZn/4F8J83eNeiGrCbxtf6hO1679bNPw
ZLHqtyjqmx5i1PjPTK+jeolwxjjjrKYnkQ6nWxuA24d7ERESpmo2FIGpYXpwDkW2ySqulKL2cf3e
IjBuTVWc7SR61aCuo+/nq48HciwNEg+UszodctrbScn9Ihb4J4nYArk3ZFZ/MrmVstBYm3X6G1W5
30K8APS7kzwx5MyLYOIY4yiMvStwhg0A8GWtgRvUPp3yVhfeRmW1YDGKRv+/sI1inajqUqSsLqVz
nlromCCKbOwJDduRsvyGMr5IDU4lLHB0y8u2uwg1XKZwPvmRF0r1ESdPR30OcbZhassDqGBVDCxy
s2sHKSIb+g1L3TV8gYsxLwfqEWRldIlMOaAjNzfxUJ5yCGSkA9DV16Cs0oVhjjgSId/1c6XxxmDi
1kxsRISzUlUYDYAIe+Uux35Rp0TDJySCU2vWxSu1E1sHgdd6qzTN1lE3WTosJNNkAXBJk9PG6Ml+
n0yeOSHEYOxIzEijf5N2bjyBqJql/F8bvzvOPmch0PLB6YcymSMi4EV+5iPt8BtmV7+GhFNw+n3F
DQmS7BrQpHEZsgvlXnBd6GyN2vLSjEdHUf0M1GUf6q+Nk/t4/EjSOOgmYI+ORxxU6xzSUmEPSzmf
FgQRGNW7199gd8N7IHXNSPBr36ruNW/eh5gARQuMju0s+oDtvZkdI13bVngY8xSsfgdaNTP9npqf
RmNddxJcj8IQN0ee56lg2fXB9eeom5lCWtXXUBarjB8k0f6F4QXV/Urg+GhzosLpsqgsl2P2l5fT
wlUPUv3Q3JuXC9guxRIteVI8XfUYtN+WQWLCifQmBRaq5m6cJPdtnFslGfTAuHWNWMduG2kxIUxr
T/908dkzTJRwM9gIwyW6Ur5u2/yzM0gqwDT6zo4WYDiGjkcldkUKoaaKVzn+k/azGJRFiueyTy6V
d0i9bch5QE+eWockqc96BfISlIl7SexXvRmPlfqiZl+ClTN8zrC4j1zyYU88VZOSTMP324FxXYer
yYF8hTxBCUgJjeKF5PwFVg91k19Ess9iG+XopH2D/bFd6KX0PC1OheSrcPDCK/yH/Z+ehxj8z1km
Doz1WX7DeWtgZMLDbaoKM4CDM+PuRMTavDjaS6ZeRcaoo0I8gvuFxzMgBAkm4oS9s6OQb0QsoUZ0
A6w2Ip+UQqWCefbGvxyCCqsm8LucIM2rpuLPD9+q7k/mBF/w0wtvoRJDUnqvrRUf2DVjfv/MJGzz
Fs/FSTWUvRkSmoqBr8ct4+FqySeX0COD4Kxpa6Lr8ORtBAhiO9HdbNGUxNZaV9y1F/4W+WFA7R8w
Wxiy16z91yb9Wovjex4fB17boWTdXhekD9T7rvd4vr9VCO2uH9eKVJGrAIwcnlHZ03l9T5LznPR6
/ayyH+3H31zdhlCzBAXmQFY6cQqgFL4nOrGSI0KoxMwGHnQZAhytN2jnCw+SXu6lGwMVlIt/RXGv
FVvzUNP8GvxNURib3AZfD3LaFcR21HscszDSdgHbl5bPmo3R2gUD6qGo+FSxGGSciWDyBzNDVgVj
xf2LJURF8daUn6b7rw9+RE9GpmMvtNRaZdOJzUQ1uG+d9ogamIwq49f5czS2ceKgL361xIcRke1K
FIvF0BY8zkZLCGunq4hx5wa0FP2ztf/mPTdTTz34HnK+Ls5LBRg6+GRMsxwxblGH37Bw0BaGFz0b
106ZctYBKiPkiSp4H8XvifsjDW9VE9tEGN1SQ1TUquZS60iT5Yly5PjQjKhUA07X4CiHvzC2/E55
JV0J6QaQaeVpCsCkL3l3S2eUlwJ6xsjAiUmQX8pK1Sa/kE90vbiKNiz3V5qxVVDZstFMhreG3JyG
psWuMV23QOWMQ0d4A61Oi3ZOYFrNrV/VeZjxcRqgcEkERF64hvcFY+EoofsOJx2KE7XSZlIJ6/h1
JQ2tR9okB4jOsRRH9lq0L9n0jlkLcFxSAqmg0hxqIlESOpm5NtFwkY/LsHpJVEY/Mrdvc/dVkXJQ
2ddcIRnZVnyi2EhseM3qYqW76rmaulVSOsueqCD0KW9GCkZcy9a6+HLqfzKrbhm0uQnwU6IQjUyF
kns7m1CVEjZkSI4APRTSTEZaWfNT6qQDmP02SV4wCi0hDPip5gALeoSWC4HhbrX6pfMaYi+onphw
JJ3ni5x2yRaowojFZiGNemtfsGPKp1NYcMX07y22wljz0eyvS3Udlc+iMj4iIT/Hcof7ZTNH9U21
t9Tr/JRAVRHKcYjuA4r4nKTy8dUQ+5AKQ2C+mliuOgUb+Iyn1i8aLTmQJHEK43ubjTxyxztaHpDs
YTWYkw+SC3I4g+ibMllbS0y7KLnKemeGBInR8WW6+u4NyblrhC8s7Vxl4qoN+lLazlufAECvUQfl
wUJtYZ6Q0aZLotdH4ppzSdxe4GdRuMldZCZjc6Ox9kOWxH3cHLLRXHuoLtK4egzW4Meqaa06NX63
0+BXqz7G4aLNZW9D9Ni+L4AZBZseu4+px3wfO8BIyKJE/5174Iz7acNMcYHV/TQGzS6ZtIPoLQr6
mEBdmftMB7aKDVGgMAGccWdmzqqKO/QIzbRnLLWvom7nhdeCSDrilo5gupZ6LM6ZhFfZEw44uq/o
GDeZnZCZpO2NOXXJHHd9riKCGImrEVtVg4MCnY+BhuNCCVVwDaGXzoAiSOIhMq7KGtx5GvDpptvQ
ODGtX3fqWU58RnBBwYQsVUSwDqcpEuB9VSP77GZP2rS1omxlWcdsZNpFsStMqt7UO2RwWRmVCW+f
mc66NbnCMlVFuTLL1rSWkOsiAuXONdR7BJJN7VdTPm2FvsQTROGgrUxng/+q0elWQkmSmTC3U8Kr
qF8V7bduNsgV/Ckp1mNHGs5oc+YOHD+z8VAs0aEuTS50HStCajgbRJjgqGvuKOGz92SyrS8EtL7Y
iTckIK5HjRu5bS9cfpjIYX83hh95/Dnd3jUmXFMjPbZO/2GG07VywdVFmnZUx+F91P6hzfGWqQkZ
0Cvbk+NWZ8aYS8d+GBC8c7jqZedeuiZ8tqLfkNL3gmueU4GPAc4cwFEbFOEy7BN0rtyAcVN/53XZ
kGaj/JtoEz0+oEA6bx1QXaZEHe7YguN4dNyPUESvyvSUzjvYDWZRl1hLNn3jrHWQNhiydK0jTyAX
JiqeQFtTR37j47EubmHzWVbOsMU58ZcoiH6AkDc11FbW2vZvRj+IpiDD9dpalGPqEZws5kbCArJh
4QEGDlNjl6qgHWmrSu+KSX0XDPwasgHyjTT4MBbxKzPNjVdrkPcchlQZqnhb+D20Q5YwX1Zh/PSA
U1uTUVDdNKy8w2seWXtPS9Wtoj0My7kq1BHDFO9qm+Ri2cTrngFMFU3XFFVPFoJQCwGgxsmiI+Yr
6JJPu4y/zIaiDX305CHvSC0Brl9gGGa8HMbg5FC/VfG2bo1n3CBNg0rE12tCjd2uo6k/WaWCmGd6
xpRN2JD3RS3YWsboeskSGPgS2duK+Dbgw2dzqE4SqUDfX+vCuCWkF1QG4PVXQx6AkTNYpZ8aTd92
82Va2ecm/HHbfK1XT0RVR9shDErUCxPZVWK5W8D+AxqJglpx4uDmUrlF1NGOcgHUvhcN1zMhicww
d1XYPvOg3I60SPogD0kQn6AIbcss2ruje/QGIanim3JfCDj+7hy1JgXo/6y3dxlBdhQsfsCbmVZq
t8vJHfVAz6UOxFX4q750tAuZL6GP+EyCZjDwMLr9sUicHefMQre6dWGOB5ddg6+E9mekFtumYcu9
GJyYSU0RNXyp8+JHtXXtbuRevhCGua8YzJHqAuBlhVZrpMaSF8NJxVMbGmNJRsE3stDkDNc1e7YB
jzlxESkrOWsLO22ewlK4ciN5q+1ml+uEBqVDXPZvOhQ8H8Uzr1lumAwzOQ3gWLUbHaA9fzyK3lpy
O3ipu38DeMCW/t4SxzDrjbOJcvtehIF3bVPF/dLTUmxmaw2x257zXQX6e2sT7Fbml2BU/aDVeEu8
gNIVZCbUYAoXoh9Rn2Jir5ds+M+jmRX86om8h3ZnXGrHSg4ksZLe51VXPR5gDyYmUbKFuEcmwyFe
lwrxS3yWYfCVejovt6mymg9lArlTc747mPoMJ5KlAp9/oaSMYppUhco0OoKxDm5eQ3cC8h6L13GO
CDLJrCTH6RDBXfY5PouXERXJIkZWbRn9JbXdQx235jpl5/NTevNsKUz3cee82x0xEmlYss0v3O6e
hZ7x1odUJnrUwverOvz9CVdtj4c6ZjxC7kF9jLNs3LRIRX2WY0fbbe/GIB9FPj3rqbOXU9JsUyc8
hYm4xA7ItaSpbubUjszYIKJ5kzpDGE1Ah3ayG7MoX1WMXD9n6wmRteAYZRqkvNuIbTo7oePzSttH
f5muUxoNX8vMlWu0cDk5yQJ7IuxP2od+kPR6I+Y9NeteKis6wZb1ZY8n3rQ/emGf8zFaD4m5k4n+
pRmZ6+chd2lVE+NCyNwu84I3uwAkXtLKK0X2r1PhV6PEaJic0/6r9vjWKrq1xgzdwBSjxZb1obNj
ji5t7cDDLd3yqppKth7LmabglhI4esP9MAzapu9bksEb+UwxcPMoZbcqk/zZVOqb68xAw7AqVyVP
P09CZ+tWKH6FZ35WhTh6Ef+wBzTFL8P45kTuKeMogqHKzjQND6bDYkGJAZW1RdKjuyKInCmzendl
MhxyqA0LVXb6DoBteVHQcC8busyV5ToMmQuBKLGYvzop2+CFIuttSCfI1gJCcYnym7EWJz+LvBEN
VqKPsVgzeZ5xAlDb3bJggCeIzUPxT2xF0fwa7VSsLXh0TkYnOGTJc+j1QmyjUTXfLRDNjPKQI91E
1HvVshJd/JBFRbyL05tkBQ5wNEffsPOaAZcdFuNK62y6tNxM/klYZQw1oqy6O71rEspYDsYWk7d3
0yS4VXrfkLOmyNze/fZKugQqLS901hn2CAa/hCFcajm1qyJk+Q2/oPjqY8964irAmTCVJO0whlZ9
R3Yap6ZKF7QCd4+WNW4INKiFy/vb2UZ8cJP51pt3hglgSnJxFshG8u3gzj1135samhGHBpL04NUs
RVyxDDukZtZSklXvMiv3I8icqkjvmgWZQqZ2cyhTjxchSO9j1/7ZBZl7YDDz1N5N1bAegH8TxVCA
UCpICVDPSjpcU5sIGqv6LvvyaoXKmRTgA6s0OAzEUbNL3sRi8PmY/xIkjW1Ma9RU4aebDcAFJTE2
nmQYkXvdVwj8u1Oyj04N5y+rb+kgl9VnxKrJtqKDmeMHUsJo1zghTGdVz301RYfNUeutgCX5YDho
OPM05DQkcLrOriKE45kRZRbKxRigQ+66gzv+aVaO50m7polBC2YyA7Cb96S1+mNX6ePW8NzfpLG+
Y0xAeon1RNQMASAUsDlamAPlV1x/Nan5PTTtfqjTMyai9ptAm+wa4nkFD+t0Ou3DjAaiT0rl8IkU
S8p17bj8bYolR77djbtNGA7vlbHTcWGREYBw92CMox9PBUiFOf4pFtodlgPpHUPxK+b8Co1BUGE7
0xKctee7YXspGHiiRW+QzHBMnau8AmrnwhK/J4wfGA8nnrKvPfc0VRJjavrnJtI3cUf6CmmzalLb
d+Ygwteq1l61AaVLZhHlZzOkQsnSrjkssovS40gxynEDdfzhzExvGPEuzYWDQqRUXWqniJ+yVX88
B2xIGuRflFXXxHXGBa7jEdeDe27MAT7Bv0QyS5ql+r0sj4X0zqboAPtGOxPF6cpRy26V1xohAWzC
0+Ds9Xyvm9G5V0pyqXvEw3r5cOOCek1LYHthuWSpotbfiq3OSMamjHC7hXcyGd9DGRDTMxENIAKJ
p6qsyRTKwmH+Q9PDSMYadX3M1BIH9UeRltuoJXkws1K5DnIiMvLEYFntpUQuA6IROQ8CULuv2+ZK
dRlNs+pBLRmYyZca18zPbUb35sHwopk8nMpLRO7TuwH75CmNUtVZOxHxUyQ74RqnIECrZuvqKuwc
+Nom2+7srafwyYfp0Os3rb0FDNIMRX3pw4GpnLF20OExcdxWDlFJFTL17lKE6rbAieZM7WEouK9g
sDDfISKa6p/tjW/1pnWPIDytUxQF3HpIXAZho3lnVb12uU+nKL6jRcZUZWmoNtKQjlT5hvbnvKVu
eOus4qWMEWp75uC3WsBSpvXtgeDUiCxmUoOclMuuby+NIh60lJy/+S5iMVwMD1zuSPSgj9pMP9tk
p4j8ZhZvHI0kxYhz2CFViazY26kJfBkTmnYXpxdZVoeY8B5woztvcDdUnDdSG2kFulU/Z4WRfDy3
UDgxl4odcIsxQ0nkpQ48BlfivSbOJMLlnstDNrPrGv2ljcrDkE/UmmVwiAcw73Xjq/V0rAeTI3bY
2pjzFNf6agMIeuXRwvdfVAqRWubKwgep4+wGwYxJhfytMvR7sVHsh+qmn5zGSAtZC6HcdtK3Pq3P
Jvvt4q0Rh7wlfEmAfEHnNSYAF/VtQf9sNfCL+m9X/SJ9LZ4+MvnV6K+esa0go2R7j7u6H3dhD6kG
ZzN1sYlNQ9rpsslhtQOLgeLnJuzg5I8oYIIjt6oKNGzDJRVvHUdd7v0zbWSNdHkeJka33/WAAWM6
VLCKi8R7dKXuq1Q+hndxnbNjHlu5idoXTd8pbDQ5NHqI7oOLufnAuspjXhfJz8r9ktOtw4bRdMy/
OsiM0Wft4VSB106RgbcWIOlTByHbjDehvg00lGoPOimx9qaQe4VnLWsc8+Pdm17duFpJQsCwe6YN
BaL8Ngkq64ulweykSa2lRt46itMlvO41WTNVfreMN9WgowvIl/fb7G45e7s9VcPOne2O1RXJ+iok
iSAzfC5Nek+Cl03sNoTGSSOiTuWNutfk4UDVX6jslNOPXr80ovczY9/lrE7wrkfJZ5Aqq6x5ZpQD
Bqt+tT6V8VZhGp+zdxCSDzMotuP07alXFjTE3tNF70iEwryxB1hqmH/C23mM0Ovuz6mJkAaVi1hG
46mk2EupJ7MlbpRFDqm97wtolr+De07Cbv7LV264SzNo4RXYHkZazMyosPhwRf8UA6Iz9ytKfjqb
kp5db5Ye8wwTrcKgkEUAVqLuzjB6kbmMulm2mT3TUBQSRa+tCAxYO3nLXKZeO+zBGn4TpgmLvDqJ
6kviw8BxtCIrD7Mk0yKmbx3d4NwoFNkRy8yiSx965+7jIl2H47Cq5zm2N7Hg30r7HJN7o2yrpFkp
LHqJGyABpLbfjfScIRWz391xU0x8xShjSFdtTR4dFkavJ+1PLuo2/qsY6Te87k2069PPYvyZOEQ0
uDpWtTGSfetthP0dK/aeOEdeg62GRUM33iLz0NrMDyLyo9prqng+s2HGp+kiJVZ2GC+RkX4ncuPJ
dWnn71YF28jyNSJ0izRbx53KnDmhVvbT2uAYINtEQffe/GgVv9lEnHxtLHNb4r84BWNKuPW76xno
TPxAvSMRWCYE/XjWVxm+GqV2IwrRKsJVOennuoMYn2Oa0X9VeLqOA8NTTTaNszSIVTCQveloIFdF
M5wwpJMXNnKoFhkja9F1J7XC9grRN7LncWy9M6jQkT6e6GhWY9Rvs57d8cDRUU3i0JnN3gSStiNd
5q4jB7E4cSoxv+QkekUPCidvNHZRTQwz20o93ehzGLTzm/TVllGjMlISAoRO4fSkiEbiSKvXXuJK
Cg+keFQn/uyxi1jfj6m85pXYZxyiPT7uEltjG41rXmUQuHKddhK2GAoL92cefWv1h8spLmGUYqhw
1W0vvhlI7k13r3OSEVBBS3/N4k2BcYXIK2d4aH1xN5xxxcTJl7P0S4Ybk4xyLYAUTwmv5V8eX04U
ZkuCdcGaNBvNHVe4qqEdoVDBn5lnfDOzN6v+AOJ/LTkWeDiXFBmWDvl0yJE9sF+oS/YQODlBpLBd
HJcBU+RAYf+TWdd2/JF4OcUAcK2ut1ps+KBdF/ZQn6PywjJD9tfGuVnZl2vm6wIvWubSQd3FyDSO
Q1Yy39YGYsbRJIq+8BlXrEJY2CLTFqV+1Bv6kfdevaWBu6AbBfW0S2tUjabBj4Gk95t0qmU1Iszs
uRTV37rdKumXPR0HNmfFnTcxbzrSXjB3jR9t+t7Ype/VyjKMTw2rpIBxd9VDNP3plB9vfr/ZSYsP
ON++BR91Sm49i+/BenOGtYmMyjASDHUPTYeninuUdQ6xwgOD8MaI1upA4rHzYoYtQiQ/kruqlasi
I5IuZIT5mIMVM3lOOGUDToLxOuUox5QHhuplr71GytOQfxJFXB1vnGnm6vtZR+jEwGBCl6uQ4KVS
kFWF7lq4e4QcK9V5WuGO5pA1/6ZinS5YgTYI/gzwvoC5Lci1sa9WLxUTb2v4JQwmkR8FOE9lYB8t
nwEZnZLxrYXFCK0NDdlCkJeRMAgv2b1PLF9emQAjCIxWDuedRli7EZw6AGkOu1eowgvNTnddW1xH
kpB1Io8lcmaz/arYMNiKtS+IC+OHCqwXO2LrzpL3r4gQRORbvf5I01ugnaOGIVbz42LTZ8gWTN41
z5lZ5SFhhna/z2myhVp/Gn16BSZD5x0sM8qDxZhj0hM6b5qz1Qz7bru9xtLW91DBtyJ9KaLEH1kB
uZmyIW8dFI2Cap9T/i6Ls2u8R3W+kNIvumsX74FdEUL5RdCaY7xk1nuT/SBfMKOTNp+6zWMgeSlM
f3FEbXLxZZNy1uC+1RHlGPbCpr3hhu7TowCrFjCd1Bb98NYXCHXyaAMhied58aY7N8lStuey0hf4
a4hYrhfITPcpeGIz3KFWWHbOMuKCluuYz6LWkYbDncCozMLinOIuMX8ng4zRfAmhlq1PvpwiYxmq
RKLNN7NYW4nEdq+v5pqirBGS42o1ew71Z6G+d801t89de+mIt063sfxneuOylJfOcddqRybiSZQv
7vTSs+dlEmyygGLuvkx+6e6WtjtuGWjSUXEygTaxOHqa1aRp7JlvcAcD+nzArYQVSjzUZXcFHrWq
XXWpjWcKBS05Zs7G1fyCnMskP5XpfrBvnY7EagKyrvpt+nTKt0rd6z1TwmBZlPI9Hx+ZQtiLfmPw
YbPFq6sD2MdVK5hgBk+lOqWqs6gjEtyUeykPAC75runAJ7aiJBlvbqK5qmorw3rHprT9rnVySuLm
Y2J/kBtHnL8L07tIY1h2abCKKm81MJSoE8GRdwjifFPkD1cnsNaY1RjNgoSOBU7OzQSEQTgq34HE
D6Z4rduvsyJI29TwIkeMWTmFbAZuoldXIxO0PGJG2dX7iFQsy7q6yWmwn3UNZdxRlhFYtbzV6RAl
JcLT0wd/QIpEqCAqXKrbe8X0vAXPyNh9aaPPLyjd3OTFNN5NhxEVRGz3jKqfYyCuWAobG+ywy96N
No1Kq/wRe+EuIVxdBgeHpUVR7hnDYhm/FMO44tKhD6EErfaSolUFad71vMg1qAy02SGEk2wmVJ7T
+IxKctvZxVYPieGyNgaJYUECtr3nsmzONVNWG9qzgkX+I8j8yj3G/HGpPma/b6u/VXRXEyHNDLr5
6d44YROaTHt4tpHfeeE2Cvc4HZkl3h0HPNCyY2WuI+2R05eT4o9FCKqINWY3P3dPOgv2sKOe1lNW
3MMirLZ2UoFEZNRb51uzHBga3RWbFjNYCVCacfnZZtYyD4KLLfXPVJwmNV83muG3Fc6l2PZVfd3I
h1Jx4vbWwer4WxQUjlZg9Sg2kH0jTGa110EIL9B0SFkcMAT4kV5vI4XyImu/kxzefT0Vm0IV5NPj
BstNXOrMWC2UhDazpMwwdqrbP6sAZQdAyE0WYfyHfdHjaUOBHXirYqavGqb46guC7Iu+F1xRuN4S
zyLJzqvfrCDiH/CiXSXHIFiZkhC7Ka5+XdUxCY+bXvKcHAsR/RGPcx7sQtyQtynbqXCPgZO92Dnj
E1KusYHwfdcLX7WzYpblvUyFchqhkxSZeOkhN+3iyYadL5eWlm1j3oFI5Kt68t57sqKYuro151uM
ysomnI/dlhKhayX7h+sGh7eY/HDO5kWNyKKM5WC/GXr8sHhLi8ZdqPkB/P64gJ7vO4WWUYJ5/xxZ
b2ov94OsOUmTh1xX51hkW4ZQu5r3JBbmBz6lFyvj3anzq6dRmnnyxDoZUgEKmzqg+6WFDweDC56I
goVrjGQeOq+kGS4anaeO6gWNlffPqMW+UXuOmunRpP2L1ingK5GYTe7PhHWuYa3s8hYa/AJkDUdc
f1a3yQuu6UuTflk54s1ymfA5BG2LvHNCdaaTdWaw/ds1kT8O+7HPVvkUbvoIhL4wv9UkR8oUrxv7
YOpyzmtdcOZ3LEGo8gDaeuaSEwZ3V2LC2++CFQO+TPczEqj4f5uJbf1iYEMzexDq14lpeD+wK0vB
/JBVoTR/3IwsaMjsFTp2B8npz5bSfaCA71DlcWuNcL8tZ1mWV4nPRmwGVri4Ao2FAvEz0tY6cQoV
JzIcoOkY1g/0jOp4Ro8Cj9sizC78q6t93r8TRjW259o6QaYREWHpO2SZVfpaMuIcNyTC8RpWm4wJ
E/IK2V6y5nPOVW/mRZPPFKwp9lFGff5ScHyFLy182uC9Q9iYX+zgpD5zdGrjrdd9BIW9vY3dY10f
IgQ0ECPqBBDCivOltm4uYCF+NHdcUPKEbFYQnU7jEV0Im73J3jNcCHI/JJOP8rU61Olu7F7U/qeq
ziEInNKnKfR+M2UVo/W3IUDE07PUUBCnL51x4yvL2lTXXx24C5RCKW9mI1Y6eXEP/ifAOC1Gfjrv
5DH0bwXA0WjT25uUDtiuyA7jMyPtxHqV3k5nlEYoBtWr/FC6u9F+G/lvG50nwV9Ao9MQ6EnKhbYa
/3oIqN7b1G0m8iPn874lfhPrK6onz/vTza0Q28K406LnOU2UnzvWuuF6CL9q/Vzm/2TNEO2r8FD5
qspSNxHV7Irgu0V/mzyxfGTmfbwFcMrVGLFofyVqy86Ydn4bxSaFzMGP1KnTwkLiaYFSiIc/Nx6R
IyMKGMhjsRYx2jrDeDFpbbVKZ9k5B6msCfGcE8N69C3o5kg+jItfkzBcKztp1h4PKkD++h0xljeg
LPgWoK8aODXNlsmJLs5jsp2UHfnuKwxGSGz4IBME/l1z8FptOYY+cl16Uuh5IbIP0sfQT6rlSpPb
TPFJ81KrD9BQwGIi5gY9jZlYsWZQ04fjLL3m3AsiNknlIblcS25uuNXUU9Uv0vIZxXOW1bZ2n/xa
eBAU4ieynS12XvUw6nOrntV6ZWX8q5J1XV6d8hTDX9DtB1Mat/nEhCHQicGHtk6SC5WdAU6+iKMA
4gl3BMqDbnKR5B2tBNIE/ffFLm5cGOxjEOoarrOsvFNAAf6PNcbBYOXaEiVGAPekegycX6uIxSl1
hTvtzHzfJhyZ+oM5BDiYiczScTfNt3R5s7SVprM22FawJxgHQ8XJHfLSvLfa/jKYG0hrP4RrwlFj
9YXMD1ci1CGKna6kP+o5kTBIxd29y+K5P0zqY7Jep+YCDLhmKJdum3yTIc2M2b032Snz7hm59JJq
jv/OjCTRT2nCIEau4HKx5ArbrVcz7QOzZW8t02cdSwIiaZ9UOU5wzBHkieQYMJlxF4W2ikiZDv5K
dqMlYnekqJ7927kowWnRgy8x5gTIk2ubkWRPixivkuZTlF8JcropOGodBGATmc0xRdFkdV+5ts5K
38E5Nx813tIe/6bQj4pTwd7YeCa0KWRPCtUlkn5tuD6WmmBGS6Pl0OfUtXs08tWOxRJzJzPqf7z2
g8QE8TQpzCP5OqAObUh1S6JDyng5JjgpXjAeqLNH5ZDPxK1Ns7q2jmrBwO5duCV+hDnI10B3g7F6
q+ikfqLMxhjjVuWGkIOe7ViwRdChFWs4Z4wyzzL+LLuLA9H4lDQvIJodIByyPMT2Bu1tyuUhiHIz
/s/JI4kiPyFvE/16FgpKXzNQw5zLmuQorOupTjOybfq/lm9NdepoPlP8hW5NiO34O9YKtw0ZrOSw
ynAER7LVGyqTU10yPCObsH6YxDIwfrFsSsX/ODuP5biRtU3fy6wHEQlkwi1mU94XWSw6bRAkRcF7
j6v/H/TZ9FH/0YqYXilaFMmCyfzytURl09NIzaXz6kYHuBazO6XU+voWeSUPnIUVxlW6lJGO9EjT
zH1uckX0c6DvBoBUTtK2+RowH40FMc5IjdE4981DPH56yIpq0ltjqjP7wd3GJdlTpBXziyFAJM7G
6Vdlaj5WTv86AZAVUcI+gNsWHVHXAFx3cKCZiWFYsxEzy7XjqavVzEZ3U+6cpDzYUYJjvl37Q7KS
VXbA8gMDW4ovu+yPiVmc3TQgPPyIIaUvfkZwyYgXSJdao1pBTHTH00bdsL9SUPE5z5wsd4ml7WOX
Hsd2SnH/t5vA9+41yilDR7bHRq6TQji01S7FCCwSCY3NvApNXoQC+H4uUSfCoLJeDGl+e1SWR+Mp
MPHkhMQOEIxCyH4SBesJFzbcLWhu1K+ahP2xxRrg0p4bLAsTAMK3No2ZwYy82hQohax/Mau3Y8Vn
2+4PEI+bLNO3WdzeRkK8xRuCryv9N4sYBX4fFYwsNSF14mwBWuvJXvY9ggSw9/wmvHoVO3Bi3rLw
ehLzB3Tyb8Lb+tOBOkZseAP8wsW3iNGSztqvoU9IA/WWk/zmGBjX6TFk/Ux5zy36qHzxQ6Q/J+Gs
TcDFER3uoN37sF+E7YTYbzpWvE2tjSQ0irdCw9NiRZ9BSut3cfTF18Tw6NoW+w2ZO4S50Uu5sIWJ
3NJGw0r7EUufQYaB/d1FxXMFGjNO1p7BZ22Qgyb7d6OikxrYTOuRMMKDUgjehelSgTIRnLkrFJIe
AauUyPDJjPov/Ku7iQgWVwA7umWyIjS158TRcIZByOUat0I5N2coqMKpDwPBQlkrzrU/rTob0352
opxtKUivKhH2uHgfYooafH+HO3kzFoT4k/pUYiYVGEBqGX8PcEhRw3Dai23O2VTTb2aRbELvVJaP
YXFLKZzWxxxqJ7sGASU+iIom6yNw2uUU/lC1dYoz6p0xHOAv35bZiIlh2qecRlzSbqgGXnvxPLSK
nSwmmgXc7YCmIo7lMekrDj4JLl79FBPqFAp/NkEvWsxpOSVoHCoQniMV5uwvwmwL/7ecJu8iaQpe
J3r0qYXUaprpli+4xuZLHZi7llakoOnX6DJQhNIB3TN993eeLrv4RmRogVA7HGj0KkaGJS5ue3OM
Lz2nXSjjaO0G3n4MeIHIloAgZsDzl4i+Pay/4UZJRf0L9zsfFgWRVILpebCxTQS68UkJ874scXBU
BF1mMFzAlBm2Cjjtxr179tK37xn3HF39tqXVJqGQw4pr9kWUT8Qs6UmwonF0afTvfUvZwZ7maUqu
to4D02C7m5H6T81jQiuYBqLLSICaltpEPRU7v0cCKJ9VdRzN3cCCpzgTxgo8QUBfDBHwGgxMDAdC
DcPGhzPCHFxHYicEDCuATuG8qdJ7oIOBRoke+S6ALA1jqoUVsroLxX5LcAjC6mBBMWR1vngx6WpO
WgCD7kMrb3nyYrfVxvDyQ6Srlax58ouKnqdyXXJaC5R8zzL7yXDhvHpWOd/+sELO2jmTvq/AHONt
z9IcI62nyIAkQH8bi3CbaMFZSaiSiMNzXAYvhVCH+ZhqJWdp3DFr8nI0W2VAqHkYUcf3cGpWlE4A
C167LkSjf8r6aN92RBPMWQal1+wkKnw7oLzHDHta9QAIaUnvGGKbVt9OxrMT8neU5N3jgsMAqAO5
0nuScnYoyAE6gLLn5ljq6R76XL4JarU53rGoNN0uCVhZMD5oaN6r8ocxBoeCRdFmggDGZ4L1d3Yg
VkNm3v05xIe81iAKN05IMJhec0P7HbZrJmL3TKoydROojJB+RH018ncjvEa8t1p9PfKz0kSAiMPe
WRY4REO+5rhRKUVRYfA+xTYqNvtJt+ydpbGG2+7AF3SEnAH7DS2udH2Z5cVjb3oodTQ00PwGHgFc
QfCuEvHm994z+TTLsAr3ru4/TA5n/an0sSLW19psTwn0hQM55pfpuSqsk87yQ00raWIIJ7mrY+Cf
NRHte5Ajy5vOumyeAjBH3Dxbg8gZ4QVbgz6QNve2NWo2VRv7yO+J6QuOXQHzGTBT1OF74vCKpV8e
WW59QIi1VZ3DrLp4NgXhk3MXDi9Y1C56ErXM9t3FsIQkcGfq0H+U2xRQd0NqL0ylFnb7EOGLpIz9
PEbVwbKC5zALT5VVL/W634KrQU4lczbuytfwtcTTKWVHTdtd1bBZhjc5lsTnEDiLF94c6Z7D+17x
fvXN2sHO5fXj1u6CFfvbg5l5W9U0JxN325DRUxwA2qcMNuleGKgv3GDVQYtk8DVWNF748lOj4rvu
GJeWnNzcNdkNxEYPhnU9aYz1MSCnf7CzS9VGi8DyNllBhO9Uc5pUyENVD7fQhNFexfYnaUHnvme+
zLvmrnRa8krtpkrwlN6s3wyThWPMMpBBhY/XSPgTOBgihSLE+Dh2X0VTditNFUzMMvvVxh0B7kkL
MK/QQThOgaYHubOdqfBbUi5yAEzUDxiNtScRj/pjbc8bnQkJQELSmbLLhcpRohr2mTLvaa11sJ1a
OH5kEh0NB/dCftVitqMK8yWJk2soKiTELjn6hgbR2LccAnNslYlWussikxiL2+rdsZw55rUDFmTo
cIsvNx/RvnYu8qZJ/LI9jcKJIMGeNkJwaQMoAV0m9qGBNEryTi0p/IB9nhDGkNXuzLFpDuyW92kO
5VftWDsZaQ8JE1QVtIexcq2FXzuvURRfgPSomcdobFNAnejbAKK8trS7g0N84dl6vG766EY1PTQQ
Fkq7Tk693NreS9MU9CT/lCUcf70SeOil769oeSPd2uW5IysCyYBZMl6M0bm3J5wKwY/58R0HAp1y
a3YrrErcwwNVykHmrtPouxuMVTpUO3e8G0X5oMctdeYfgX2P9YHTBhoIzIy2FT5N/PuiwyDgHMzy
MEZAMNYv3dgJ1LFusFPmD6qVll3e3g3kvbp5r/WR4XYdDL/CiQUY025T0C7U8a4OQblsa+bDaSI/
hhn1IQ5JRSz6ddrlBfPf+Av1O5DMR++ET6l+VooeazSeTHI5Is5JNsepgzBOIvq7LZJInlwXN3BI
azraIIeUzvy1rdAoV8959eh1BLu+aYHC8IGIOzkmBvZVgnYKsQxHMgYommQt2lgNyJYtUQ7+dNOP
JLwLXobY32vRzC2Wt04PrlBHZ4OEX9nUr8NAlxBGwibZKj3bhHx+zbx6IcsjH8tUb4Fdrgc6lWwB
GJ/1d8Vg0IYu7AP7LfhGIMIzRiqsrY/FEH0YLB8JPp8hhvlnNOttoFAX3hEGJyIgaMQ0Ng1PFjMW
UmecerCVEHrb2npDnEonE0/6+MP2NyNxx9aHUx5NI1rGlbagVgIVygvplnAee31i8uI07FHiHTT2
i5ZU28jC3gyq2RJFiICW/8/S1ll4USuJgPHJ76cVQM1uyKBbPO9Oa/faZr1OqSQ1XZBpzC+F75O4
nJ2m0DqEmGOqDvUUK9g4adeUA4SORbs7akzLgfGUaG+eeu1mZ9BjOBmgwSAh4TJJ8UcTRt9i0p8X
bH0omIFnt/HH2GdvFcIIMowhit/jPHgHzD76NdR+IbKtQ2sDr4H1NJj9usFYRSLRRxMPvwa3wSEm
9xyi1nyTBw/V9SYdK2CzwnsdO+szZq9ftLL51XN6sxPBjpjJeF3M5LgZTa+BwW29NK1B0MdYUbbK
/FeLc0fqQB/V1xEdRVVpB3eCwtNwy3ZMg45AiY/1DjvxYhabZumJuM9zk6snDVBicOdEmpS4ifLc
ZPkl7epT5NFtxGg/au8akdJlDJX30IvvhNW5675jzOrp9KJA+Vv7bMbmY2P6q9rQuPwAoYtAhRyp
4nNNLrBeB2BKXwbqor5norOCBO65Su8S7DFzsI53w15gGuLto3UXvofhpWPwb8F5IuDMMR8OhENs
XN9gg0UalOMB5fuED7Y5XLOmesokvfC9hzSSI7BFmEJL7Fup0yeZA6MzJI3ADTy2qmoPiJMOfuei
rqKiqkGmwDsa9tFRKvFGkNKbD5/d4bwwgoKmaZu++HDbYwuwA9JeIp8a1mBV5rzpyLvyKOCt2fUc
cfJUbP1U7AUAQ24AABZxT1qSD66r3fE1vw0WoKYxwXshpe3W2CHecjt6zd3y0av4SKXVvpQ2uwgs
QwAb59zR1F6KcD6iyNbbeGYZbWvOqvNR80JwLBZ1N/4apvSt9QyGs+k+uPGSMJJ+1dZxvhzjVp4J
8RCXPq1uVuO8TJq89Hbp71piidZ13L9jb5gVORsno0Esq4GfJzBHjTE3IYNeBD1sAzlFV52SkK1e
gi7JofiMW7dZdHQ2LvQpvgl3eE17dRusOaegkluN+NU2jddSM4YLzWgPXoMRNpDuS6sL98HOrGcV
p19xBCxCEkkNqwzVLyniWer9cw7yzQqnDxhiwN/bzygeLk2NeaxJ7B3aSRzHwcFTePbQ55PiDfEf
Yr57RuN60mGlGgGwr3jix2POh0HWnVbdTWnD0odEA3EVZrjU4TfqZocdnKCaicVNS0Ab8qXb5u91
k1385KMHYG3G6DC42oJlMY0owEl7bxtSpqzBmpSaVS2Y5HfhkCJ6MreVAjR04hRDBIEdOp1gaL85
7C1cyDnX8PdFEa9LI9zqhXusK3HLwMqKoH/z3GxTux9xRzYZbdLJlO+rDMrdpI3cGPgWjC38uRrI
ouq9X1M1foViO07pea4m6DilyZICn+vIc4f1MMPTxrGxTu9pR/auhhyoIr+7q3+iVy4TVuQ0XvV2
tQkzBYWC2Ffrr3pKAEDgaSdHuaepJqxRR/aXMPtHmy7yXuI63JGxv+yxVdg8JE02x2M4HGfEMcDu
m6E5GB0H51WwTEglCMMcnIBGU3GdM+17YsVBamvuxhwdZkEiIUcc2D/SoFq3rMepH8BtYNsEC0rp
YTGRBhBWx4MNa09KVS3vaQ6EqX/nIlnBqm9V+lWa7Tb3mh+V+0bcwqZtzgm00DDzNN7LZBGtAKCZ
QgQZ/LkBEjXlYxH5BzL954oKDNXBNbbbTQf0TZ4r0yRKQFPs6xzNZ8jIETTMWV8p0g6k86smIKU6
5G4X4gzOX3berpujpHGOGoRbkpcEaMzOQbG7JjchQqCIh0zXzYcePkrX0INz6YvB22epOIAf3Cgf
ulYxSnocXDFxvGll7tnn44Iwn4k5u0HxWhOfjaf8CvOJepLfLGiupjgbEDqT5367wKeZ5M3kZY00
bds00UOEtTnO33o23sE4qja9+gLqWxrHMRzw5hKSW4IUm816TO9+QUsjMSNDsyjp2RDolpzWPgSG
Q6+stzPB/KAMEn88DgBHEWjBMBKR4yjmG/C3hPw8gAuXCZ+B+NS1ztFufunDd8DxJe/ZS4lvR3Of
0j3lBD57NhRFRvO1Fp2EhGamgcqv9AN+oVcjZMZTNo5jjiRzY5Xh3qoQYsS38SqXsDrONAj8h9p+
qMo9CZ518MMjwCxX3VPN4yea+smnoaLk6y3jkhPA5CUQ53X3GszfDptfhM/ETk1CmDly+Pp1cMXV
zxCEtsUy9ggdc5t150JJmESSevpOJ3TMQVLiZx6FgrQ+a9aC+rFNocU7D8MCpeYIDHoCsgEtIUIJ
F9+MiCGU1z9VjkugAy065avtfxALBInxEmNzb8RyimGmUVhVXExjPn3hVyMglxHXXzok89U9d4p0
DNMx1jaQecVlSZj0NTnhTPA2UMNcXkbz4FYbJYM44EMwLhvyIOpy43UExYjvAaUCYc9r3S6oRSR7
FUjCQJcx9QZLAFQkpMgU3mxYj7K6uBrFFeW4Tab+0OPUseBjMquCwTjhefz0q/rk5x3WGEniUrIv
neANG5+/NJALTw75/0YI19eD3ZucIciyf0mYaE1R7BrLXPgTArhaX0rkPAHgBu2fXASSzhXOHt/5
pSnx3WjpxTKNOwVvF9GHt8TxngmdXkpwK9vAfq/0Zy3M3hO9XTUV9Sej2gvtq8Bqi5mH4wdEZKWG
k4l2hGxdgj9DSjlaJOTRuClpdTV9kOEoMh8nIlmwujeczRlYcC2Q8EPUq6+GmwWSH8DOp12878Us
R7fOyTinprnlPZRcGxPDLwSlF1vrKGwO8SjO5HnZDlFThKIjKHRe03bAnfijyZBxaTRBdzsPE3hf
/Gqdp6q/Q/IioasxEKFnJjon1E9Ah3Q6QzatjSJcefmuNx5moW2NtDGigXR8p0iWDkIGepzK4VW4
Lrh9ADSnM1SxGXOWSHSKIsIX/lXTfSri1J2QbFNUOvq77tBZyPPmoJUL2g32BvSRJ4o8IGd/kHGx
Kg3kx3m8idLw3BMlMEQveVeiUWCWdqhmCkCCECYrHlGXrPznwHm0WxZDdIeobkoEVi6AMFU6Cwe1
DjVaO1TEBSBo6LCFHAWpCSwvDBK0tq0tBXdqvSbJR21dFHcQ+ZTf3DxewpIoDcaS8SvoKTWZ617E
M87a21R+ZcjVzZJibA23brwdSfgia32OON9qvCXOJk5vocO7WRDk6wSU/IQPRvoBliKTvfCZqPPk
qHE6G0lgDpwRad7BwNAqvkMKL7g4cg6GiHk+QZgmCa9sp8e+15acQddKv5ueR7/rrbF2gfedUddL
1QOnel1dWGiy6SWCMaJBIX3XbYALSumau1W9lGSOhTezv+HR6OobVVONhsW3esaM5Sq2bAQS7HQd
B9L0F6U30N2hs7MzpDvAUGDWY3FPg5eoQ/AKYoP0Q5kfE2HG4661T0BMRRaticKaI5L06SwMRQT+
MyF6/qJLEGd3HicJ0HAWHcFOhp2gQLdX1VdHmUuRGXw77Pn+3UqeNP9meJdw1oN8mrjl02eTRauz
/JXdPks627k/IxARnuplyrkhVtRA0TrAHCJJvkdN6lr3FCupQukKGbUatAfMMbuYsUgfo23Fdxsb
RBfvLJe7NH7zK6hE0hKK7pVxzopwM+DqbS9WsZQwJnV7i4cfavzyxn0n0XrvxvDZDZAgN5sUFXI6
3mZbVqDtI++c4PjvzzFr4LBLJ3ztC5ojSJuaXM67tzg8yv6DJA053qT7mvNCFieHxTfVbgmpm+Lq
AL+55KCHe4F+w4f9JO8qWfUTaMLA8ab4EbbuyUIXGCGMkyAcjrYVCLgJAIBFOjZM+GG0sazHMkfC
ylY2wdDXsxJLW2TILU0in8Z9aW7pzVskkOwjw29+ESPpSOTdWMgGXxpXR7WI724i/q642f43fqgK
JXTMG452jWVLcGrG9cpTdNDmJRzZZPOkdzcPAyzmIwLVgN1J+dlD7pCk05Mb+EqvCuIa2rJVfy7V
cUIFZhQALpJ6q40XiY1owXyAdSiwmkX0ZD+NqFtt0m7FruV47fRqP44703gx9dNYPCXJRWEajFKO
A5sx/UaZ74Yvaf9QVBffcUgUOciRUZcRn6zG6dY6PwZyuW2GFGOflodM5httOOQo49w3e5zzUclO
624SiKT92Xa/kIZtJCixg/QuxVbKrUJIOasiqPw1oidZmytZ1s9dpdZWYJ8GkBainw+ztoTnIU+n
t8oyrxl5GFDUr5U0abcxfsy9AEqLj6MzR7w0D0NIspHH63NLuWEWigoD4zshZqj+YYbxhy01TeOt
P5XSX40hy/jbGGCRaRkBHyfQQR8VXdU8JgBwE5GAKa9dHh+nbJ5THqXb4zN9GOK7xuQ8Fy7pHPCD
NOIVXcjpWQH6dQHBsPra7/t96J806KNsemuKz07HcRQ95Zgd4+o96D5qbR9CnJklLKE5Z9Jcp+5N
c/BK6GRPFGeDWYzEVcTPw1rY9arOT13+M0MJ5E7Wqgpe3aTkaP/aTYvRKC55xvNoYtB2HnAI2VDW
Iib04ZSxOQcTZTC0lnC/RuslzfZDgFM63UfDvZFvVqs9RpTDpMggWvUjm9jded1iw6fizMbLTcjU
QSJGVd9W/y7p5wIgI+AqRsN9ypoP3+fiYuwKu/psWOSkaWfcqX6/k5UFNUm0LO3WOjIvAGHnGqB0
jV3FRvfmG2wnocExgOMVJSS2AIEwm6dSFWsFG2zQjEYnsR+ORznDygkb+tfcrpKh/AoK6rjoefPe
HedHFW3D+EmSAZ0DOwvzViIJzrgTIGYrP0b2AtKhHXFuc9DkfIa0yXaf5Rgvc3loISLpBl6UjDWK
pHdFo3hutG/QmKvax7XBtcxzdzmqR4kqJsVjRNL9wYjRMeJesJPvKi32QemdCFw/xMZF034Jealh
Hi1OJ3q+AdmwPZ//42JoOmRIVPs5pxl8Q4wd4kNW+xE//2vpbrzCX1f2w9Agnmk2zrCfW8iHaAMv
iNT/2Xff+rpcpQVrOJ+U6sulMXTAbO4mmLPyMoS0RvMeSXuph6yGfb+0cOE3BUMLQQw1K2mFYjqx
0pUVXgunPXZM7yRZbaeI2UVRMFvkkGnEdjBjDXmw0Isncq+OfrOVDne9QmPuYhLHqoVhz01GYrvk
npyo40CQnxY0a+gV1tpZ742sAkPpumniBzq4aNX+0HUSL1wAIGcZ4IFytUcfH6ZplOcB/KhoHwuy
+wAXpWYuc9NaE4uZ0UwVIXQrQncdY/XSoHxLJMr9dIQoWLVOtZ3HnhRwc2LJVlgEdHgSa/bYUBdk
/mLoI1aKOvokefJoNqRpvI+iw1iyhhvBKWiTjdS1gyOttaITUM0pVKW+wnW9wxULpTeR2410LEZK
3xqbutLO5EatS/QHQeutPDprKwSddELpeojYF8VTK06iectACkT0HOp7LYG5TVhmAFNq87PHo6fq
kjrYc25zwSSGaaKuoMX1KVrn+Dt7vlNvR9u8zI9tyX4+Gj/Lsr8Sx43gkFE5HB7T0SFOBu8aXQBH
P9HWtiyWNcGHfn9NeLSUr+2ZjA4hQScsVztPdw7KO5HGuxv9Pa5bSAGdRMdmqbTx0ejFpsncZcWN
K1NOacKP87Vn2VvLY55zP414+J4icCykO0kOwRdKm7ynCSFRmHnajTRWOBVpGWiAPY9RzqdbsqfS
fu1LVztqbYirvRhBM2O/ek84+R2r3PEunS2zWxvnEXULynshFK77FHlpE4oq7AAOgLe4EJG+VGQi
XtMpTJi4FDfGpQyUtTCHTElG0IAxMMkFzYpNlYw/dVbOe9aRD9CI6Uzk0U/HnghkddS+i3nStY46
zCiYif0oCuOFrmn0QoWaa13wlyGgM0MF56th9GKwZqhIq9FEk4usp5mQpkdh1aNi7ry7kwka7ts5
fyuLIlaJvsrPti5DmLbAW7aUoaL498LD2JSE8isyfizBLupiddjINCSpL5pzo42srjaFYfhXAfS6
8MJS82arursKbF9tFWbFd/pFM5QqVNKjeI3KW6g5m7xMLoVekiVOIAle1rJ4IO38qNMX5QaIjnwL
50b8y45Y1ja101jLIjW6TydtSHTVpD9enKLoYAGypN7JEGoLHTZW7MIffRJyODAQIDrF9FtKz0TR
L/0dREJK7lRTj7fBHYctHsj0VtZte8zx1161VJ9ptoItP6pLcWF2wmFBwshaa7IJ3UweHKoyCc+6
NZLWgME42xgB1yqLHH9FMFLxVGaSe2RWiIkzz3zkExP6FxMshX/MnTnWTvUP3jDMm2GO3BK7B7VX
Y5fDXEbtZH2BqNrdwnaUhVWIFGoFShC3UFgdZCAb/BAeIk2QJJv7uX+PTMBXHguIxv+kphWS02bp
FK/YW4KVSltvOzg5lGvoiouv6F6YRpXeAq1xoDLqwmXp78yzDDSN2MgOuDUZI7bC1msIYG3cuiHn
xvGDDkVtYL8WAIvuonbSaM9t8O/CKxzaSe0EI4btMMO7orabzShcrVv7bgomSqKydVKBgcmpy+Jt
RTfPQwzi+4diHeMfXS+KLgdXB4ewDcF/v1XbKh3TXzxR7qEG7y2zeTDrqP45tu3ep6LbTaqNLdu1
xHtZN+kmrQPCffBIISgh3fZsMzuImjmanutmKJ4I2XwZ0MX9oXLiH30TSqACs5RtW4aSxm+/Y5p5
k513BO57DWiE17s40VilaCpHaUnYzR+qOP7Rd2IKbKLSlYLqeF3qv3VYeVPqTw4r0ArJVfCYsA7v
MzHz12g7Nv/+yXT1+0ebf5bUdV3YlpS6+VvfSSZGO8WhSZtx2M5WH4zYm3zCN5CRis2LSMQWhZLx
JjXmFumsw/pmapTXBGG6VvaMOeets7T03P/DRfhH/wmrrbAcm62ZoAHD/e2a68gHRGPTOZXmRD7C
EpNh09zixMfSiYzlD8VcuvHP6/BfP27++6+PG1EN9f/7P/r/lXMvWRyCpZIF7xDalPXEubEe4ZNa
h075yBKFR7u/xXTsSemwfCqFmDmDMvj3O/JbEdzcYqoMU9E34TKFm78/a1SRVIE5Zg4egsLnhESv
9SaKsBCWmLjPRh5Ut6Lmfv37T/2reOxvdTN//Vj62oVLjoKisv23oilwc8eM/NpdTXhmJ4zXlr71
S7HPTI+UfpIQrHJvWv2nlhDT7pj7ypP3YWgOkz9d/cF/0+cSw7AlIKDdlETjcBjd0dIB9PzIee7u
iGyjvOlQFu27OTzp1BOGEXiDuamNOSKOHFygQZKUaSWlW4HSJpbJVcn0Qf/QhtcSMhVeiACoubjN
GrQVIV2DS/iwWqRI/+v8iRCUjd08NejOY1D/0ijWJiBKnjza7srp82uX3BuWN2C3VZrCn+i3sn3g
VH0Q3q6eHZ5TAZN5HQBgqVOOcO1GZApFkC3JQ5sddRo2CNbs+ocQIH/Ii/WgOSuraPfSOwrekxCP
HBGR5zbfB9YRSgQQus0fJxiVQfCioOjRDURStiluLiqRTnannLXs3+/k70/yX3dSCZOVytFZsP56
4//2JAvS5R2eWNJTMwMsXqDCJXchWg9Flqw1RRaW6svo2NnDiIjQQBhUD0gWpYsoKemaPyydfy1W
vz9Yf/91fltgeDb0JI1QxqLds8F5VbepRrg7Dyb+s0pCbe06IIJVS9K9AcBzItaYHrX0Z1pEOs5t
BP2lho2a0Ci2t8D2/nC9fltn/nO5qHui70nQJfT7g9/GQLOqLWArhAn4GJYcQZo6Qa6gSXpei05G
f3jD5X932f2nqFjSXKTT9sec4M71Rn+7Q4kW6rVKSUUcKqd6MgLCJjpv0E65RbZ145nu1Svdhh7V
HCVJqNEqO7mRRf6PZzzG1C3gJYQHtMvGRv0ScaLPh3GjRV2DVNaZmPSrcdspWYJZkqMYxBGAqeb0
1ywwAAgcVR/rvut3UxDj6WtsjYgrUnBlMU8LNpOZ0U/I9zJV/ig4j9OfUX7XpYVRc5iX/3EcgZjT
5A8Pyv92UZTOxaBk0aCXfL5Pf7sobTQw3kmPUhs39SNKwqPkXZmEXnbJQH+ob8/Vw54qyZVWhNd0
bfWHLWB+EH97UE2FPVYZtmmZvED//QuMlQbBX862RSvTj0SJkPCh0bqrqljs//0d/a1qa37mTF5N
27EsE5XH78+c4Vg4+erYXbl4o3SNnHx9EudJJh9NQzmCbyKaiKLp4//jp/7tCv/2JmrxZJlNatmQ
cCY2d33OZWm8eK3IGtrKrJ4L5gR5/BIj3L//ZKX/L7va3z+x/O2RjwYjUApZGTKvHM9evqx05P+P
5cjjphNTlwHG9ADnw1vSusA1D2jeFgPeDfI8llalbSIyOVg706BZZjXQbhNHjyLXH1UhazBZ2tUr
wk1b5y/tlreUDYX3xs8WV0eY5qBMF8tgCY7uRvgZASt4xCMP9oEe7VU/PJptvYhqsdRMwIY5SuSl
HDOahAvyaOjIFgSW2YqTPv0zwOqwFrLh34djcfUr8WioeheNfHFSFNuG06QZdCtfBiTwPXdlv4kx
1dK5YoHFkH4EA4zqh9CIzz74rnUCB+Wrolejuvvauw86n8gH6Wxb/ylHzZzZV7emdeocQv3mOMBh
9j24U7oViFUifwZkW2O0d2b5hTvsh/oXuZC7OsAVWE4n2yzvqcOvPVZfVRqd0wzgmyhg1VdodCH5
pF2/AysSrfOBfnwvcvM41MEplpzKc1oi8gAW2X6Kya1KxuQm4nTRURJdD+TE+Po6HAzUrDjyGuCE
OH+PZ6mx2x68vAGnaFc6qcaKIG8jd7YTXQueax6MxnmuWv0965J9A9Jmy5q+Nc6xHQcs61ZYNenD
0cpIX+3CoUEGHDz/MY6zlOzVMn56jgcHsXeJX40yjlP9Vss/zPolKetjO+D7YmylXGc7El5txRCh
cFpjHT5Ugv7trgStorImNIi/uaXNsO8VCvBm09EzRKhwRfa2JMyCPoQMaXs+HmmHXOr+G0VPKN2H
bcLEkupzPDPFVEBNSXw3OeUFBYQkAhanq450V4JI9iSQtVu4xEGMaJ13QIsOX9CrOR0tWoX2VZDh
1dh/JUE55P83jUUc7D63vnsKqyd0EM2rPX7q3FxRPUdEXY/9ISKswdUx0G0DaCiH/oIs/So6QuLB
PyYiBghRX5fjT5fJNcdja08fNgnbGvVpCTDkaF75vTXzmGI1B07FZElz0xif3PGLQOh43BaCdwxz
OQstA9pKufjCniQtBDJ4xKy7TCI0DBh9+hR5Ay60HLOWjduCqMhiFjIGv0Z6eWTPHb/bIj3FqB+W
PT0xtLuXBwv+Rq9Joqe4SH2H2mVybhO5C+6sWyedBioVLkSrj3gLAn/fAFfG1coM31t6F7Al1waR
5FeVL8VwC2FQFJGixa9C/RpN/Rripm0869r8D2HnsRs9ki7RF7oEmEzabXlvJJVU0oZQydB7z6e/
h7Oa/qfRvWgMMN2QKzLzMxEnQC94yrJHVjXE21FhoE+5nqtfXcjgrIgeDM0XAnCH06b3ACTzOCLx
A1dENIWcljQFtWWFh7N+GeOQ+IRgnvuXtpD3QTlELskLL7lYKy4k0PrgW+/9gHSlnJvmJ6yWeTLB
tLsvcrrwJBTDvsDB6lxxIhXZtTRjGOgri68+4o9AOzNwjIA8nDWlMTfDAnESym+iQ0wXw/Pd6tdN
PK4GncpofBopiG07xi/zPujloq6wY7L79k0EcrU7VzI8ZTgKqmHaj1WM6QySoUi1T6tn5WewKnwP
C5Gghg4eI7rqns2fsPe8ddPDUgd31ik+icnmrSquQ34K62OEVFqvGZH3IBHesBNt3HC8Ks54CC1M
5IuyTsnlcHioWUMMTrlOAMX4/1It/U09q0uha47kplRtOqO/3sttPpL0TY24sISBz6IImZKH5eRN
kUFQLO2IRbVCeYLcQtF3g0kBjP3X8+945zyEFXUm/qVS+NvLzLGZCeiOblvyj0pB7wt9aAMqbM1W
u2OKueRmdHG3l3aA7bHKeTi9SH/65zv0f+tUTQqNLGC6Q0EY8B/9cEtp4lDv2wsVDOnaneIMu1o8
QlUa28Bvv/75u9Fx/u9vyTc0SR6mEcUK8meViu5hSBghuQQgsq4IxtXok++A01gH1U9/F/GqN1sd
YjTSs4K09kOuGe+U9juTEjoZUC272xqrAHw0LcSPymTRS7YTzN5L+01uwz7HiWfiT+pxYmT4ql10
CMW4JPwRUwcZH8gZs0MdXGJE8AKFQA5dyUO+JbKlr2OxDrS9OZmhKRywRwz6M6mpnEGc3rBVCpbd
KisLO/wRyrED0w2qGN6Cg8wf1w5SnYj5oaoTLOQiLEZdIaeVDE5hrlldu/s+tHZUxo75G8FWqGP2
u616K1zeLG5mJ6ZQc58yCpNOynmtroui3FV1uCpUf2Fm9dzOJt8l9IiDG9/MEuAWa2+LrEZOOzIE
+Qtm/CXQjQMYCMEAhGyTWQB7TPg0TBh6Twt0n+SUGkl0OHYLMgwk68x40rrl+PhvkApUxeHw5QYa
BMPUdAWkZU6Yg0NWgsMfcieQ7AhVrFouObThUC6qeUwQVZmqy7Syt5IdcMg+KPd3qnEIsh+biIoE
e6JnYqkBMNMfcu9TxDeBF50csS6qWVm+waMpumNsFny0Et9RN/muTChdhdkdevHU17/EgNlhhxgj
AsQjiBRFhDrMU2T+evg1AVsibnKHxZqVomAJUaqx2JAmu+uJtn62E4AOcAVtCMNNChI+QDbCctPz
kIF395Sr2lBWEqMYKXRL2+IA1Vep3W/QKQNx+RzQahPbBxZ/oKJstFOa4ExX16Y3UWJX5AnPC/Hk
e/fAOdYqjihc6SEamI7/us1/x+RCwPzc5jXT+q8ivUalPyF/cW19aJZEBKyRMbCiTmR/D7hn5cnv
2P9JvU+94wmLwKCsDWM7hHszrKDUI4PDcKfyK5MKOKv7z8G+uT3EduIwWqQ1g5xlaEEMfoJIB2E6
nHVWyJJInDH90VhIu5Pf+1Grb7G5Y8yem9egPRvIziNzzuYMuDlju1niFoCKHgHF8fAlGL2nz5V4
7xGM+Baa8k9p3hz8UwmlLM6HEd9zWMPPyJeII5UQf21ZUjjccEwCrTmreC5whiD5FuAc1k22DNtX
y12r9nOMOgvxkR2B8QuOSfVR5jfUL6XJl2N1Oa2hKyOHpIk+GhWinaDXhHOX/Q7FRjNOAGtVRKjB
sO1506vy4XavNraK+Nf3ThnOe8tfIgPwcCzgukrKV8UIod5IiDDIDY0ZOUGzEJnuGN+HUUWjQcQJ
rOaIQsE2ev5vHtxVlX0iwAjtjWTKAePIAmmpxe6C6GbUz4eMvWJoHK34eYhZobOQ7rq3Jssg9J+R
di3Mpp1nXbts5b5KSFxDneK7jKywrKLUj09aU5Bt+cQFNOucY06FWPTJKkcuZ95ZvqaKTUwdDmxj
lyFyycOXQJhYz+eCknbQU3ymD1378FmwaBkKVeQ5U7QCueplPWw7ba8FxwpcTBszJcIjR40RJwKr
1aaQj4wqy1XMuZZj6U9xdWgoB9DBDM+VulSNhy5P1iSmC5fUJDHK69q48DbN1AxaZ44bSHmDTW8g
vGF9b1QfKooZy3+tcJUjc2CEsB6a38hn6z3h8zgY3QSS4XtYjZwgcFTcWVT/ujw3Dck1+fjqIZOc
ZJzRsfYOEq5njI5EphBh15AGVftk8TUyFJbKp2puZX93yzdSxRFQOiQ7EYDK/qJdp8OlsO8MXEIZ
YzQly0Zp8Hy2MxdBp1QEn+U2EPouqC4E4K1aljRN5ewN9kiOWFka6R68rhS7Hcx45b0NfyVU+wJv
NeLOvH/u+xMidsyVIEushdlekA/jEeXYhcWBf30uDBqDjI0eXmc1d3Z5y0Y/QMSAS1ovx1Xd1ttW
RSQIK7cPdEonuMlwxpsnDVVEqO7D+GHAp2AN/qPbEm3Gdey604io3AfJ3kxSHXRi+kSVUWEsO4+K
VXIBs0xXX3SOcdtRbsLUbg1NnF83MwsysGvdeeI1fyCxkVGi/lICiykdZPYKm/qWh5h3ZhS/gO2P
pcQf2JfTWhapnnFUa8gOGr0iRZLwo70c2SeKlo8NtVsEDZ6da1DGL6JPNrjiiJI/ZHx1FXMrH4Pa
kjCAEoS8yoqJrUUHp9XHZuptPgHfINHQUyZWGZSVCRc3002glt5umPQLsKUd/j0fJD8aLkZCJyz+
YTCrLGplPSYPq30TSBbaiocaMRhnvex+ZX/wjK+gh017Fe68Drc2Ra3hE1+krSWORp0bHs1SVgr0
RVAVWVp4yUFtkdZbZz2BJhvMdTqtvg6XjvKV1ndB0hpzAN+A+oOCPGx/1V7CYmV5zC1EMxDTnJsP
QudKeVGmwgCfyRjhB+GuHJRvRawbDTnkU1TBkw2Q1V1JdBnHjZm/RuJs8MZKc9MSuDaVRcVLr75Z
LZeIdzIGBhXxeHa9b5fLXhoVXiDGDG51kYI8aJCBrYuILsIf1MDw4rTQ4OBw1EeduvXGJ0/nHkOy
1bzVZoUFHAstwhJDyMsgh1sH/0X9GDwsatVbbtYXC9VXro07L/wQeb7lTme+gbmXaGvsmM2vLzi5
7BIZVK5He82Nju2U6+WmzU+IMaXO5cKAql44+KraF0W4lyZ5ruOU5gs2FGos0BYNXQUxuLMQO3e3
LtXLgAkylvMRdTgm5eSiV6vK2IWcG0WAPU5BlY4Air7A/USPgrj5l6whYpeho9R4VewgQhO49dVV
CtjOWXYIn6Jl678B4eeSX/vIlTh2de/dya+4UladBrkFKbkP58WPOTTczw7yVKXjzq+CXe3d4gyJ
MseKkdnbRLxYaYk3M5uH2B7K1H3RS2BJrbLJM+RU3GGkXdJnvgXWyUAQXeOTyK1NpG2Zz7juvdcf
Mj6WwKDHjguJUFtW0X4I1nAa5uDuShF2tqjwdEmKaLVhpc+Ai8zEuxh2uv+Y/K3Y1feDXOhGu1Wt
jVTuHVskH9KOYO4aZZSDOhaBdFmz1cypdZEp7Ib0t/UdmB4FmhbglzR+KrpEbxGypscRhiU/IliF
WUNLjUr8mhHvHQmIekAyGiMkY3hi9uT8RKvaA//lLLKhWIQtZ4py0e2vrrEBzE4P3Gnsl34H5CLF
/pTTqxK2HL97wXug/CqQ/kKCQ50zmb1G/eOWt8C7NNMbxX0oqnUyyUCgVOM+/GqdbeWc5MjkChkN
MRwpGhsb/6zaH8LgtyxwVW2z4uD2BW/UduBgNwgVwiAaUP5oA53/egh9ZIVbN3SXLWqtqDE+EU2Q
N/UjEQoip5RrV0s3YG7hiaCL7L2NHH5q6e3HOr2GHqgcEXavIuuQWHSrJCIIs2QURrBqRXbjBisx
5l4si/r3mG9MYucGrz5o3JVqiEMK3Q+wLLad0QFyZUluNBLoyv9u4lsSv7j+t5tPTG+Cw49daLwy
yN2nRfwaUWc4kx+nRSBqvnnDc1jc0vLZrwlt+xi0jMyVcRmrFL2Gu2ImOCL70hyMJljcSpjzQv1I
BqLaOGUNqS2bCS2l8bWyzzzBexury5wDhxUXsDCQGxOaS8lyRkKTwjK4M0ed2Rqq3AlvgBC7RGhm
NAAK0EUEfncAU72Pqy1hVji9pXN1OzCO41aQOFQO9smkOlN9NKpxdY78lF/1qYc9nLC/U/uv2D5p
wWft85g1LyCXUXx/tupn5eerokH6ivhbmv7TSFdWF+VcCofp5pNhf3SkOigqHzWj2CdhcBasIu0S
5owwFhkziROnQJ8iZ1gJ7IbOGt1UabBnuxCjZFgLfDhl9xnlL9KeKxBk5QIHlMUYl4zvHNYYh4cB
cAhKAgSGh1+8VtY3i+sA0Q7RVtre6U4kPhTuM3pwj2BLNKaJeQgmttIh5KnMxw1qNS61uRHPZXtX
zYPGaNL9jNV9Gh3QQ/AK+S0c6uqtMXd1fR+tJ+CSenqa6KJEgsnsPQBCoL7bLVOTC/6p3HoM6XMc
nQ1AFhxsnIXKa5CtuTmNKUTxoukvpoA7sePVIPsp0FZutM5J8B01RH4Hu9jo9lZFw5L0y1h/93lH
1BcUfSR84lcHChNYj3LYVl6GTmNNzATBC6rc4fj1kN/5/ipje02d7iORhJMRvwGGjI17DDegtK4D
Xk1t7daUl4sCF6bgGMl4hvLBWHTVqyzJV9vm2HRJ7OncN9ms3eLUypvsLhGDw/FS+asqQfepQs9d
p+aPJt/jeGvDcKIPM354siX7RkmaF0dZ3RWojBYI9Qkroc157rHeI5GtaPKPCux88pr1M7b/7IVv
CYspH2YCHWzBQJMQgZzn21jqPWyvpZ5CxcYUerRhAXHA9kcEWlg2mUeP9Qkchct1bqH9lnArN9CW
Ox346FujbQaxSMkD7LZ1/+sHSwJSQ5v2V4QL23k3TQt/3Xvt7ryEMhJ/27rWSYlcy4ZLiUjbVxMg
4sXKj7xIQ36ouM9hxWt8h4VfUaYQlbyjC5cK+OMtB7TyFoIyyZRvt1sa48ktP9ThnR6PtqiRJJHs
zf4ZT61rnNpoYzHpjnZVuPDGa6WCfXgwxedS7z+68VnIFxnsJoJESur7B6LaOF67Pw1PEuA/jCK4
3EDei/ad2nSwt3bFrvJahTtbKMj3uA8BlNHdrVyHefqdqLqKJCGqDmnQ+IN4WopvRDNu9Oa1tyye
dod7DUJSG7/CFox9LuINO7bBeIbiltebcjiMzWtJb+2v7Az29n+mx3xSOPe6xYh6FHmmNOGH3x1Y
d+5BBx2prwroTwsDfSfhDaQY6dEIXhymPmSDN17wroYF5+3JKzMbsEbTluQKOLDH2YcAzD+Y4m6h
HmXUFq1D+8Urnu1gBVNQFZt8wFuxVBCzpztVu4Ikqyyqayjg2hoasT4iQp01N11fEG8zBPBAo40G
tlRErHMILDKvSUcGAaOkGDyKNrdR5XOqxOiK+3lEudbmp3jY4udrk707kKm0FANqu/lQbgGTGfZJ
JuCN2A+N53Lq7KI3G5cjcuu+f1bHNc1TrmFa/k9kZwfGFEN4fHOzYmmIJydbUJqZuALj+qql68C4
mjbZxstE2aUdMwBvX+nfJjVw+0l8Mn+tRy1fQyIAqz1Fa+a899l/pKxaTCQ4+Qh8XIDeaC3ag4Cx
nQTgYTAkvlrhrWwpSOgxz8yAC7LHVRg8tAdtv+csR3ExlaKqcqXPt81jXtyy9Ci9sxKfXD+mo/uO
KbGZXoXWpsinZmGWEs6pXCjQ/eBHd9dOTDzAJuQdUl6QrddmuBAdk2HvENrLEL193b2xn8LiseCo
J1QOnisJtmYz8WFGEJCyUpaF8dbS0Q1LkFrS3nk67z/ajXnAhiTCfdLtmdAx60vKbTIJ5rkF/B+1
ePaRTCevgNfsYWGDXoGKzBA6Ah2w5A2gtCA9MDT5h4ejqHd2s/AaOvuN34HNyGes6cCDEFpCB7lS
8nUONI8qD6VXsincN8PjUVrqdO9oKpmxqwdPrCUCcrplfe3YMw0I/lcpT5k6zEDJgFMu3zuwIUgI
Lg7NkLVC3t/F+97esH4rmVLiI4x3XbXsy9c0/naQldIU9KgZV76z4x5fMAeFhWAOV11/8QGcDHcq
SmEjyLoDxCI1hVRMVW4D59ZjHNUORveJAcdkyo0Ii6dwjrSXAyuJjh29ZZDtTO3FdF6GDE30Dk1k
q3wI/WAENz175uZIgk3IL8TdUR6d9iGJsIJt1TebXDlXwdkorkW+R70PvLav51OtVs5LiiKrmfvN
c4Ds3TZ3oc4AaZ5YR6vc5dbRdsqZZu3T5G5EK8ENhnOc8STuUntDHvSsUc/YZynK9GhncI2PCLB1
9OTk+wKWci66+VWHnNyXKT/Yxrc3nDr9xdKX/eQNTh4lKFxjP0ItS9YujYV+b/tnm1lkfx1ijHcb
G0l5tyTNWvDIlOmHbSwqRpH1mg9fL0iGomnuvjImW9Te/SNOCOl8F+lnHnwHwweVeJGcsunhPeCs
KqFyJ6QqA/3UN666FRUkSU4nYzWUO71464aFqj2SnHDEeFVVr0GwY6OUmdvQ3gP5mjyT7mYULISY
XhLchYeRygYHbUu3Y364HpzlhRzvhnh2sZII3pdNAK8bv6ovHq62nvLiunWn4PPdseLrlQ+4YQCs
+Imc/F6Z+9Z8spT3wf+qosMkJCUFql6X4mRpKzKJXHOHgmFkzabsDP5tcxrlQuvXtCLlo/SxDa51
gz/wAnP8eMbTD+qkYW+ET0rtnmvjKbFWmLtY4aPDXjnZZ9tsQ2c7JMy2P1jDUPzU1qkU98w8atVJ
ZYAP2yTwXnjUiXXROGVS1uhp+kSSudpjxZ0I00E+a5tNVrzKCe7NsyC8DyQIvn/qmPvE2aJOJGOL
dV9hNU4wZwp96/D8m9Ui7XX6/3WZsVzO1yPPXmyyPp6b7rupnzt11/FNrHEXo1tzuncy1pL+Fjkr
vX31jH1qPRr1Jvu9lX0SO77wnA5s6Hw0121/1l0P8P4tM385DyjbZctYCXfG8NzQW1vq2TQpLe5q
W+yMvlu6sGFSamYig/qbphw0Z+JwzZU3r6Mi2XriVtWPxHv2qfwB7RbJc5RAX3itgUiRIYYmzYGl
L0HgE7hiENxIrC+x6Zz+CJMZ47j5raI3HyBqb6KcNnxTQx7LGEDWZImCJVg63V4Haz7eR1wWmb5q
NHp3VAS5iUthUxtUE9NOhGdp4PCRNCLtjrl3q71nIegmGE8ESzKaB1uRLooKZgzSRj6RwtgyuJvW
2BXaYyTMtgWxFczDvrIDxsDrpv6JwyfUGWhVLH+Ged4dWbFucnOrqesw3ro1UZ+3MbrgBI1x7eXh
ycu/9HGTYH5v/EfT/4oRnkIxz8UhL17oP0YmmbUkXGA2TtO9LRL3mFjfYJ+QZAXeQ1sTcGWKJZAN
B+J47tJdn0EQci92xomk1BYjcn7o4qveAjVfTAg6tqsqxa9WPtkspkPSkVA4LPoI1fictXvUrRQm
EHl2roOdj4AcYh4MSQW9HM8VfUq1DsiihTLpb1JSGMwlmxMAfWAQdlZz8iQ30Nr1NiaCLLgH/YVf
ycIhyoSvrO6h8R0kXCGLRl0I4t3Ee+Vdu/aTnMGlTqNPWlVWXJNklWFD7PPfkE27paw9mL8dw2UM
buE7fQON8Mhi299X2cVuLp63y7y1A9POIOaxXUzh4elrxoR1kiFauE/gG+k6zEEO8+it4OG3VoW5
L21QD2Bu12G7ZMQxVvqMiEvcwiUVULJT83VqL2EGwooCDoydEsvQR2GADNkl5YvDs+jas+mvVQ9o
L/sZQ+dcHJvmjQywZxBIyEeWsnjBfkO8EQviV037NBjuyZfa3HFlTsQNhVUXXkJqOx7RMyN/P1gj
neHD8NStrPaGuVGMnxHFAI+7N/PiHc7CdNibRMKlmyTdgykryWGyHnjqMAUx2bcpU/tqwM1MwbN0
gKRB0eqMqyRoJetYi8xr75JD2BBofTaY7wyboJCNnu1ruU1ZOWY8kGA6LbY7dnnSkYJOa5DIPiIU
0kEcpfFNa1eEtM4q8zcgJ7kn6heUjHLQ9WKeajvNPpZiYzDz61ZqemZAk3NRNpxMqdwjHS0r+R6C
C1LRybpPOrP2NLhBO0iyjSeNlTbSMJ8D7+ozkQYWnPn7CAufwiGNv4iRJSFZWbYjrBdz0AI0u13B
nSMvfSGQreCJb+ml8otLDUpkerOLLbx8WB31LdG6ZALOPOO5AeVv5TvwgZPbnTlMF5JkCvaHqWhu
H9WETv2nbfjv3m362LS+pdDVM0QXhbpPXI4NLhvcUR4LsdQrGBs0C8f/VcXNHU+6eo/IAbGI5o5t
H2ycvcgCfym8Bgf8cxM8i4YYOUD/ZfjTFBiTPUK6m/bkM6IoU3vNIzFGcOMBRVgFmO+jJKSkwEKy
KIfbIM+l95Rpa7q0sHjlsVbtT6/ZGVMLz36frth7ELs490xOuCan8kYfpnBtuW9edVG1p964S+3a
1B7rsBFLdLhQKg7L8Yx/HyxzGnx4zOBcZT8WvO21h99aHrvgXhdHkpfL+jkS+yL4ra2nGpSxzdaF
QGLzh8HJfy467OrwYbhpyAg3AdfCe1SzF688xtV34XxyRAwkwgDQxMiqs4S9MT+SI98wXeXwSuUL
MT8keATDTw7JUxzCEitPTrtjgdgzuPQZC50DOvVcslr9odDA/rCwtF9y6VK43UA9ZtAoYKRhTVpG
+lkg3/YbsjaNn6x1ycx2rpY0n7Nhq5r+Kcr0dV7vOg1CQ8w9onpYjgqqmcBJ2ltCVii3Bx/jV+IK
jMZ5C31jqJvHYLooSErkmQfhe5BVtY6i0ZzWsnYFbirLMkLpDOGpkPEKk9SYuIvai6206KUG4WS7
sm3NfUOf0Uxe9XgtnQtJUkQ9xpLHUSesJWUxYzBXl3NSCJlu0eBbRfEDELHZYf/iEqvRnYMX0klj
gBUDyeyFZGXW+MGw6EOpc3dlFmKdetWbw0nPmZKm50pbq/5NYUGXphNzZW478dKgo7cCc6PGrCaM
3zj+8tHcx9hKwpkdw/8AmSUDFm0kaTkNo6cafVLMoAxj0cKsANspKGoksp1Hb+0HzkpROnvZ2Cr9
EWY1bONKYyxhcTUMyTzBsJEdNIthY0BrC7Aw5re07TcX54QROpsw+AqUasNTukxGItn5ZTF/0XyT
zJetMmk86oDyyTtZGasdWW9q95VFWzr/PwzI6PUstPsCsoQPVMJYttex+nSUjfNvcmkxKTX/KpP9
qyzkDzmOTxyXGrvMv+1Q6ZepNtT47eDD+ZEEEDLA48mDSr9bCm9M3Pt0XmEJdEKr8mqDyXmy+tei
PP6zXOV/tbv8ULZpAZJSTXxEf8hLHcdKbZIA7UVbIblrpVORD5PmazbGxr/olP8wzKDd5Vs5ksmQ
Zeh4dCZt73/plHXiLqJcz5SFF9jUCk6tEIqSdx///AuJSc7z558ZtY+qStVCFq3+8WcG4zIiDs+V
RWviNV81Rap481JJmmjd68J/KlnRXS0E0wdTZdFMNHa6UJPYezhWoP2LfPdv/rq6qjuaZmjSsQxr
snD916/s42kOihzpEXodB4bkOEJPIaMu1nV19i+/t/M3sqO/fLM/dE4qYDHHrqfsop65v2gd4mc8
ScxbTxTjl4UZNmwSYplg2WR1/VMNJZmm3qGNzaUJhcVtdSqrng0nO1OrtDbwLU+Epk5+R87JJiRU
oO2AiaQewUt1vDA8Y2cn1J5UfSPQ1+RLMJcajQaW75dpMl12DeKnPOJJo/bLpLwL6mBteNnaZPbg
JOWqUzOwr1DEYMcKiHiKfCHKktHuqQz5wVHVV800hMLy4jF5LWngNYgikL3MAvTyS2QUFOjduhXb
mtt4so2G5R06Em8+TjfilNQEMCeLwwDeX0UQTuqY61Q7tuUU6/mmotUMaTH9Klj1yd3CIKD31Tyi
wzTZMY0GWhTKyhyFSfil58YyITxOiHCvsPszyU6Q/SVw/KOtMuSilDcdJgiGji0HDgq+9AW8PoAq
dGksWW3UX4GtLBv3R7rqsk/QizLmZaYK5YIdUgZHCFR0zQHRM7rJyw/d76fSirlGT9O6N9hRaQZS
nPqsARNeqhU2Q2T/nQWQo0TuqMH+SibUJes72JCMQMqoYLzEEkjKpUf91wfJN8qupWYdVGLf1bF8
zQAjzxQViC9AvimNQAJX8ehURGeeSq4vms7kmhb9WRMDH1E0peEkQAKIQ34ZA5LUPtPW2RhlB1Ml
OVQqg3QGl27Z8WtalwTFSx3Xn3Ejpm39omzDJeQCvwH1w2esUaPVSXNS61Pd1SjG0APy5vrYatI7
ft+F1gRLJLNgBpl+2toqZCodUzMApIPdSCKNeIrLjcIjGLFGzHIq+8nMT3jEv7xef3N6oR+0UQZj
/LVV8Yd0kQqrtYOcg7LMXZvuOyQ7t8RoCVcNgEY9ipo6HDZyYQzqU5TCVGhroJCGju4e11C0cgav
2uSWHr3+809m2X93yuABNUxpoNbAg/bXU0ahP83Y1pFuGhrbxmUd0MqD2aPWeUUCCoMCxdJVY/RA
AJ6io/HosZnLnJRPVPqgU2I4y+CliWYoxMZi9VtNWxWJB7hA8/qmaK+qtnVzYBXD3Cm3flBtNEIs
0hKAwEOlKByHh0MCNUookSZrQsDIT4J5PIVfutMfibgKTMiI65Udk18Pqzj1GI01ib5GesqIlEBx
WPG/bbttIUOkxDvUqbry+ErkqlO+PZSa9iJe1K25skpWFUy/jeqsCGtFqeGCLZUMQiIEPROLw5pA
WY26Ywhd94CMYFinyBMNdTVx8PPJBx2gyGb5UQAYy4xm3vlM0QLEPkV/QXPexo/Snbav6aIt2f82
lyHDXxAjM/Gu9nCQLTnvI+QB/qN4SpjAghfiD8nyvYDTgHco7/2dBRSr0+W8q1AqTHhlFy77zM8g
tku4qQ4ztK0Y1sRuSuMJuziT92cLn5BPu+a9572zLIrnwjpXJK4E3a8JGDtj3SrdDzvJ9wrCv9zX
b6FusWuFRWPKTcMAuE+PwAx9yXaarIBEf4QaXQncpTRz9tOqFpq6h4+dwQMpOketW2X9VemtTd68
2vBRPaNfpOqGBJKERbclAENZ27Y4ljiKEMZQHthsRlkYjUDZF565Vwy80PgFfTnNkQfHXEjx7Tt0
vKN3SVmoZM3NTz26Vh1lNQ0wavIGfjJWrKtffER0jLF1ypS9iDaN/6EDxbEyalj7o2LcpatiWxnW
k58+5cMADSvFaOpu8+qc5+WNT8RN7kq8TO1r59R721mV/MXtFpmQeXHRBTlssayD8xMDc8wiwF7+
klTpTY5Aj1PYM7CeYxlo+qcpUjhHV4MgQ4clj6LMRl1SsySkN2M94DyFGm34cHbQeVY4q2zzVhM1
jMdWUoMiwit2ucmMsusLyH0E9GY9+ZNKZLBsJS+k5zM2/X2jCpTO3tZEImN2YO3ktBiKfzFDzxPz
KTbRhOKwKRHyCbHSmWC78btmbXUNVwxDnU0tiCYj9yUeDN5k3pfwDA2d522WyGcMM6r3a7MF5tiR
rUR59OSM7wzJRpZWDe2KrS5UzKlEUknjW+rfZGJvTeDm9LzQ7GcgS2YB0DrBmtTu3LtTVQtdBquw
JCiTuVxjcPfDWio5A7CFmPsqxkoH37Yrt4G1CcgqV6kf7AI5oU0cGdMWG1S1y5ny1jImCBEEx+Kc
p98ETM/JlCiHpYcuEv2IH/ZEsCJ7vfQErxqYb9IIZYgzqU7pevKXvnhOaDN67b1JMP41uACEey7B
j6dMiw2eVgN+GSRbD92kEX2O6kUnf8yVINEbPAgQAFdV94mtpK3OokU6xApqWJTkEGSMj9KKQXnK
LXXPEPIJSiIFrU2Ce9neW+65q56mSHbBCGNSP3k6TJWWLhiIdmAuIkNda/mjtCNCDMVi8s44Ls8V
K2A/eY+ii4bsDDUjHpZ64xew5EqCuFh8ADAleFRN2K3LA8aXrrXZBL5b6ReAKEXfEtIRAdjykLMV
bDFKaAsgErhtjWbvadEUVj8rlU8dxUHZ77mQgMLhW1WZ/fs3iUVEEXM/WeuYkuvTgCA9s9CBq5+D
eAgExk5zjIJDmu5Ej98WeaPGgyt2sRJvyqRgKgybYtS3fo/wsBhWkbBuQV+eYvEyQURhYC7JWkH6
y4RnAGCio0CEz6N5YPC1EoHvb8UACMIxEtRVHp0MxGG4OxmedLx+SEZQyfDreOpJmnBfyhcfeHFL
KRev026vmewoR+KhVj5Des9Cw4UyoI2XYfM9hOxWMJ3uIMqSmdR7DBoYrbI1std+uu6Bleu6iWp9
myhb3Tsp4y1HIx7oTwQVuiigmJxjF5Nbv4GgNSCiyg5lsS0Zjg2mf4zRhLRoDJTcQ/j8HvbxBsNL
1cwIPGZeB4uDqPuVoXkYs7WlKID8wtLRbznaJj9lrw/nFr9a2h1H8qm8eGNhG+WjMPMTqTu036jX
2W4XLSl4DVnQNuK58CshIiigptBdRO1su+PwW/X3GdOmBLcq9qFF7gXsCHHJMcmvw7MLlUOBqKJ5
X21b74LyHrLKsqdaFLnWRLyKv2xf2+hUyTGzlFDgOBpJ2UUQF+FRAiLAO/tEZdJD8MhMJoA5Uuor
Tus5mRGraYcw6g76Um1iHHINzT36iiHjVoO5KUJuV0Q4KlNSUrezndc8VSwvVIx9ef1TFDdfI2/E
/9E8Z2OPJbOBd5G8gWdW1N8uv3TmpY7uAuxL05B8BxwWbxDrAm9CbCKrC4jrcdt56558fytIAvS6
HVccaqI+WbbVM4PjgUEMdJ6Az0tX5bVx8rUlv6KS1YVAPgPwLNwFFGJlTkBA9NaCxPBdREA8AWZZ
3gbhz9PirW1vkr/3KB3EBCRhFJvG+9XtfeD+EsKQxJ8+oNgRpnAjuOjCm0ehXE8Oep5JjJiRxaK8
QTQlrr4mIH4+ZRkuf8RkcULu6GTwIV0rUwwu30/BFh7PzzJ2L4Kxe8VQPc5PFZ+IhhQBdq/7/5Sd
2XLcSnZFf6XjvmcbyAQyAYfdDyKLVcXiPIsvCE7CPM/4ei+o2/YVdUOynzpuUySqMCTynLP32vG6
1ziLSjKVYjpUMTmbII0GFVPmMCcgUERY2b6xbzNo4wHGtQnG8wgFGp94NxFsnpOgs9Y2jjwlpPxL
ah1a9j84Ep3JPo0S7Ov6zkepugYtqJn9q+QmdvPpeBGPudUTDdOsBkluCGaB1al2S0gDEWAnmnXF
A4BsQieAg843fW/hIzrr3Tc/IVkWzyVBE3b6Cv22bQeeqcMy3yGEBfp8YWUJJovugFRrP0ceeC8S
ROx4X6fiNRhi1urxZSyHdzmeFR5wLOcd3VuOND9kq+3RTrTPY14I07wH+IT5C/1T1JD9bLzXkREP
bs3N8v7rvfXPdmM8zcrS2IZ8i23/J2t1PgxLbayajZ1OaQkltnfVhlnLSS2Ss7hZCHgL7XJXVkL9
hu7ys2kJ75ZcG0aWZTylPpUbQ9DXsJ2gVczNiIDD4oXnRujT3MbPdmWi9Mmvv+nP5Q3HQyBHm8JI
pZ3PNQSeurDNgWcUvEnwBlmarnHBYvbrw0jrLw9EpeIYTQvIuJ8aTrToE2cgVYagazb6ejmtiLi0
IvzDxjugqsKc6+7SOHjrsmink/lBh9d+NnwNNXMrV9gXyqqPnXANbh+wQoXvSrqA/1r6EvQvx767
HlzvpooHjHX0Xx1nRvII4lE1BpZj/doi003b8nwiiDbss0uBRmGgPGkBKPhhtSnESnLNjwq3e4sj
HuCw30ZktniGAJ1ioZ08EHGMAlowUbcBeYpc3CEC3TUj/9uME8GkTIfCdYp105VojYenrmfekgf6
tUgZT/GWWXS8A+6sAcqRULlM8VvEuJ0zgdkx4r2W7drJeVAxW3xNJmB2BRd1K5eV9muuiqq7zLsL
GtpNGJymXrLnNbZrh3HfIwgvHQfM+pyeGLy+SwKnKJWMM/qLQU63MGMf2xYC3+Kzk52B6yMb6Jb+
YHRCPyF992o8Z8OKCMj8ZVtb2UXOrq4mazp1S1yPVE0uM0/oY23zEcjsOKMZLEE5DSzegX+VwG+V
hPEYS3wR7YOLMUtaGbiyk7R+iGrzGizM8bP0WDPonqnU82BX2eLZsZMdMVN3ESa2IEV0O0IUGf2z
pnkK+leDhhmkyNYKz0uBdwraGS7uBf9OwLtTkz5JGtGJTtPbnqE6q0z0Lcv1IQ85E6R4j9Gb5TGh
83ckSJ3FFJgVMT6ifFyS9C3OGvS0u1LUh9F+CxKGKa21k0V8LRiiVmbYNP6+41r37cdMfO647vuQ
IDbmnhnSbqH30SqJd0IDC3nKQR6roj9yq/uwexxTw0gWHYkGLYcKx+/N197g3KlA1GboawtZPWGh
OtTcZD4ttTSHESeefv3M/dwX5NH+0xO3PpF/akLG4TCYNiZnuFvTymzquCvLqvXDMEzIKUaMmhcx
LI958+vDOj8tngYQKSlX35eUldbx43GLoQQgMMYKykYXXlsZpuQwLts9e+0EPB7j1yEpOaETNXng
o7JQTgN0rMx6ue2L3iRHcySGPb1cMhRT5ez8ySuflrh3D6Xskgcjo+LRjTP9UZRlRrfAsWAXzCNl
11FntH1TeTNheY41HSY1djcip/lQ9gXmqrLveLeIPgKjbMis6lNnOFRVvxy8sq7uo6jsz7O+o06q
3Oaqg9n2wVqwBMe0Ehine0WNnkrl1s4THUg6QCjVddtXPkrYrHgP5ib/TZueDD7O1o9tbQd8lg32
QoHZ8D+3tctWTH3d06fraWdDol1dNkc982BH9Pu5jJmxT0RsXk8UVyAq547AFmaghh0F+p6+fkvQ
pAXoOgSWwA6Lcs6UBgWRLV5n9Fbsab3mEo3JUUrUfIV+vmf8uzrTSXgfM6qyiwSFlIeF3MYUrkiF
9InK5ZX04vbNg5qXA4mmRyztwOC+uTwc81njIPX+ECGGtJbEowAxHOnNkbipkSC51FHV2B3l5FpO
EeOqpD0q5nZTFIda6lWP680v/vCo4CM2DqvJBEpRXSmCksksNkzeSpKUm4FJSnoTyAFYHXNVxf8N
PBdnTfRN4qxq6TH6OqY9QDift/EoE8lRBKtsk1ASzoiUTrrgrBLiYGoGgaiAnGU4LhfYdwMWk/gj
7XAX4YQS74lkrcWsCB//2hLnU/QY1/3Z4sKLxA7nSX6ArBayRRbtu745NAb7Be1yo/yt8aES2G+T
eCrYSgk6JUEh7mjCHDt05hOA9MgEs6I87kHPVrTpYjlso4y0UXY5Q0XrlK740Lwvrbwpc5quPijV
5miJxl3Q6yNE/NiaokMOD72tEWugSFnDBor23tjPdfde0TYbNPeLvC3oIJUphgh938IkXEp3Q8Wr
uHnsCY4d+gmXPFtPoqqM6XffItg+itqL0r+nt5LVV8na28HRNNP1PtfRaS9rXGjNsaTDPgTjeTtf
tOaboLusLHJUdzG5nVa9Mf4zvowcq0LkUe+xgAra9D6vQEVOTU7DMVhhHOWDX4MXLkICul+UcrYD
ce9FNx0PLvhgeLIa8TgSM4040u/nPUvABR5s9v7p9YxQ0QXE2Z4PyRYbUVReE3t15NXPbo/bbBGs
Dfb5GmXdPDc4Zhtvy7RD6BN3vLXq05jqIz4NCiTmF7N5owU5OhgMl6tA7CzHfmameG431UnLuj3U
aGpW0TR6ednjMrg3C+mfQ8dgtCbFgqrMD9U5kMTTfvEvnPlbQR9yrIrL3nmam1uxUD9NLv7i5Fyj
uGnNVzckBbrADLUG/TFYxWXLVISOVN8BEiH7QFc2GgJ0cnC3Cg/m1s5RUNQpa1qTnfcxarcoA8CF
fZqO2q/XcvlXuzZQT6AKWdHVT0O1Isxl0+cDBBy6Og4KWFaOyEmas3kMxjsbxsoOKZl/nhYrxkuu
dOBU9ie9tgVeFjkeObnhea/88aRN7fq8nHXywvLMLnMOkktntnreoV06A0CeXQqwuRoIXhoc77Sa
Bvd3r6a/WEtdaYy2fAmuSH+alC2iXCTzVtB97tRuymWgbgwxbP36pP3FJNKhI89c1QM9YHl67dv/
6cVrvCqR/gygUXOfMLMx6n5CU7bz4xKqRa48yO5dtqk7B+yOj+t7Spr+qlaNe/3rT/JXxQRjA8f1
GPMqYHU/fpCkG9oeIJQhmSrJr8c664m3zUGHaSvgXVj2vykm5M+jbkf9+YCfthwThafnp4s5Ttlp
cdldd5s5izjKmEycW0HH3ixHVmXVyNfNPLpYGy1kKjnE1X5FBBREbiJJg0tUVR7coqpFQt4IAlfa
NVixtbrjJLa71dtdngGzFQ+1s9i/+RZ/ddY8z+MK2kYxkP101hiLVwKthH+shWHPOxg+4Vq5wOsp
MpTUcF5/c8SfBzkaVAfBg7biPQZP68frxIlwSxQeTHDJQqTXQCLEUdG1tFu7xnr8/94TnnKk5OvB
y9T6+yX8081pEWUS0qpZaciEl1auihHNV+t4s0FoWWv1u7n8T6cTHqWUDhEtDtsXy/v05YaB2J5R
8bppRTbimY9q91xWiXU1zlH6VTWB46EMRnKDCUSEAAnURLdtjuVpnKUDcDMLWWvmj95XYqjZ99hu
VkNUZIrwG8bYT/tl49q4erXmk9qGM/TjVVCFrwYnYf7VBkF+Q8kpb4Jwnm9cXeFbpsN7LiYh3n99
OexPNFff5qhAKz3IJ2ZVSXw6qu9addxxK266PCKfuEnFW1kAbd3k0vKxKZJmKilStn0pwBaUMnhT
oWtf/OZTuD8t9MYFJusoTcYaO3//k2Ih6cxo8yH1ZhqaGNUZCSNW3XoXlXKLDbyJ7qhO/HhTzin5
M2MGcB+DKGKdtsmhkeQJTd/MVlnL3gTzlJ16CtUZON/7pWqrh1nr6T1wO4uodyVOzDRidyD6Vl/U
eY1ID1kGjg7fsMmkLrvsZqMOdjdIlL/UpZ5FZRhh/TghD2K84Hz2X1FT+szRy/bUC+k0O2li72qB
qSRPZYrwj2qQ2Cz7xLPd5ERCyq6QycPVSmcLM8rACpOYjl3A0iX48mqH+x9qAU0XJkYZRCt4v/5j
2SzQ4XURPnhCVg80NZJ7Oqj11i3GhT/TNFV7EduYV0Vti73Kp/6w2E0z7XzfW9nobjNZKD4DDzP1
HBjo5PN8peu62wELSaJd0uiZsYXlF9uhqKanNFTtLkxQDWZYwhkMysA5TEWTeNvMIgshjg1CNtuM
YtimE5i2pe0Voc49/fS9My/heRZE2KnoUKXsVhL3qZneVCSbPWblGCa1bBiUY61tJEqxsTA5LijZ
yKMgkeUDqah0Oi0jiRerbRwfuVx1DeXEUGvqcxdZaEB4McYYEvHKwbcohvNsM3oB8zo89GyDWmsi
kiFUMCyRPIcLSVpJnR7qRFGbZfF80rFDJ3ssHXfArvp9LSPvpsnY9ZYhYxvXm9zT1ptnIq18cvWy
cDVvCc2muAFQQ680fyc+23oOZAJqXRjI+FmZjMxSI3drJtL5jiJl07VIV4h0tXT9JVlbwJjHECzU
XDTISYgQQ+Q8CQ3Tpg7uwyxDfTbOs+wQBdplxzrveI8SBro5SpbIrrei9YPHPInlbTyV5jdaoZ/X
xx+fvE+NMZG7XVtWlMtSB+IcWKRE3SluYGySOVqX9m/UWH99OONZ64aOHtmnw1VVbdB0LvbG6cpt
HWTx6ajjaUM7kihrW2x+vbB871f+UL6u64rtgUt2eQ8o/WldyVamN908iex+GihJmnWaYpvmyfXg
hgxjq5HDlBM1YiwFImwzdSMV1bwMPQ9OIfdF4jdvrl/QSWDqxNRDD0h0irqKj0K81idAOP0bHqNc
QASIustZMcdvmpznYcB3pBftggwILEZYefy6NISkRsmY4ceCVMTOudgQSr1sZOjxFwzIItJny1wB
6FuG+2ns/Adc1V169Ovz8uNV8ByHraHjutAsmbHy0v90FYRV96HXsDMLXfxAYqlP8rnstmkTIBMV
tNt/fbgfV/efD/dpX1ZFzdQTAUC0OsHvN3Zu6dMuD+Kv//+juD7SQc2W0/HcTxsnGPg+1TR0D1F6
OLmZ/jEc6cxvbqlPAO5/fhkDDBSxE21mbT6duynzvGFI4VxXXjbshIlf/QLhk8oZ6YxlUO/yinuZ
o18gzaWYcFEV1aHItw1sVgg6tDCyDP/dr7/8X1xR10F5uLLZyQ74TCi1Q5tIhHpAdUAM8L3OQASR
RZzYRLqQmEip7Jvf9Ibsdef0v8/W9xOBoBLNiGNruGPOp/Nd9mh2wE6iYo2C5TVfm9FRZF61cNvb
xEHEUE0Fwpi2c7bJtCTHqe0nx+SsoGEXQ3P/6+//15/Gpe3HuM3yHO/Tp9FxTN9VYu1lClVsyGBz
jsIOX6GV4Qvp7LScvkyWb1/aiQWur/ZatbGJrK6JKoV+UjMd+M0z9mMf8l+nx2dD4xqbUuy7bvJP
O93JjG3QVC5XhG4BE8HkmQJ1fJwt9r2x8oJNZnr3uPPC9PCbU7F+1T9fmHXIYTmMmS3fdxX7qR93
knE/DwUOXqR64A0GBqpm5vUnErcCtjF2cPYChnB6duW30QmcBxQyBiH3RLxDaYgx/PXH+VSVeTyL
P36cT1vMlsB6pASh3sRLjgK5qxlN08ac1fvohe21PfL8fKln5C1N7mJEhMvALqOFl+K3c90ilBoD
9D3hdKQHSQvbTrP61RlWm1SZlKvlQxCAS3e8y07D0s6v7UpVRON2kSOJk+KG+80JVp/vfFYXi2oC
2L0CPfzTEjAmwo3DWvibIvAAl/inIuYZI1wZj3COpMq6XtJpm849CACzLX3Cr4GdBoYkn++y0XLj
xxhLM5RNuE2rBDAm8RLEKuAnpRek9aFCSUj+KXtP8iswhAwlOYn5l7U5alCI8Mr+TfWxdsU/3zOe
9i3f4W6Vtvz0osxTwEVpg6ooDSGBDkk+VF9c8NEOc/t5OeUc1JcNxPnLcezxvLVZgEH9+43yb2/T
v4cf5dU/j9b+4z/477eymps4jLpP//mP8/itKdvyW/cf66/9zz/78Zf+cVl9FLdd8/HRnb9Un//l
D7/I3//X8Y9fupcf/gP4W9zN1/1HM998tH3WfT8In3T9l//XH/7t4/tfuZurj//8440ufrf+NeYJ
xR//+tH+nTiCVXT+b3/++//64cVLzu+dvZTtT//846Xt+E3L/F0rB+2n6zrcbzw748c/f2D9fV3m
jLEIwdSWzQuhKJsu+s8/pPy7iwydIsoHzW1zSf/4W8togR/Z6u/o4R3Lp01iUW663h///al+uD7/
e73+VvT5VRlT7vPb3Os/3DZCArBkW2Xp9Xb60+KWRiFB8L0gFBT1DgnI5XSnw54qxyvt+jnsZHYx
dDJ5g0g2XsSj6M+VBNN4nBQLsIilm3JiFBHsz0f9HE7PcbnaTCsU3x8JjzQSYa9M1VHN0rlHve6C
uoscwtAcRBpOl7t31ZzZ96z5yCNTouWgDaa1ZGRPW784asIyu5hkYx6tCnCHlSa0exnmXqCe1bvW
WcYHNqdUdn7l92h5oWzfeo0X3vlDqs+aWPebWkueaKsJ0regRhFl4T3PMIWM8pvAmkN0mKHp3Tfw
SjKRA8WdXPrc5dC5D3pJcOSFVd0+OHNEYKfbV86tioyytwwJ6INXsTfcVlkNqUd2iBSstGix3tfq
WgU+kgIvAUyh88knMHfyHmdvpNiMPE03dkwCcaUTu7/NVBs/1FNQPztjOh4ynxVmmGtz6JVBLxQb
2suFKtCA9nE9ZPS5R+F/WbwwxlBeaoJaBlroU75E5zG9uFeV8pWxNzfd1hktH85g3tKjrmcEJOkw
Xw6end+YgAkuPYPqBF1ZeSF63970YY1Ja5GaxKWgqOwnhFqMC7yGSXLBTCH0BZ79eRqq+8UT00fW
tOUhcqxoM1QEeaWRXRG0nY/IaVKrp/thtUe2O/qXbpCB12enWt1kVeGcwbvOUYdFa6k/OOdFWSUn
TtJ1zOmJ9PKy3NmqyiwHFYfFWZyDEj8WuQMSN+4L9uitLC8oamAp6rWi1LkFU1GM3GJfOgqIk94a
pm0LZQlyCWL10yrzKeRCrOZRJWqERg49U6HkVYg6ic1VM8AtTHUFBmwkF1MHjM7jeg6vyl7Gz6p3
uou65qYb3BqpmmiTaJ+S2LTxiwTNsDd19gMS9/SdiyOR9c9Y8udkjVN1YOOSxVVmm575EdQZmdKL
U2rSV04Zjwc3h0PU6jx6A7uNqneExHpmTB/uIpPZ2/UReI6dRZ3FOsuPzRpR7bYyvKikHfMeJT8w
zHrsnFJHYqVZkza/1C7To3gilk7b9kfNkr+PjM9UmhcypJE8g8dOrtZmsXWH4D7GmUHdlhwyjdTJ
n71871TEjR05oQv1uGzniQnvKrZTjPXmJR6f53hhTl2BslvYsryTpCNuFfTLu36IkrO6gdQ62e7w
MAoRw6bKlo8oxpu1S+DxbZQa+4MoqcZnKdQh8WznRtCiePHKgUlEaGESyUBFn2RctVPm38kuddF7
Lgnu+CVoM7zGBNCN2TASrpWM4UjrwovuGarkuzmuBozXkr4fgMK2XmeDEWAbeEXel9IuILJ1Iw7N
uR3PZ0sqdJJtcmlmN9kbvwMsMTQ4xGLgDS+lm2PNdVOvu4KgL0+6XoOW1/jtdlgK26sxStMXflw/
9skcbA0b0vt87hoC/bqVoVsjaAymONtYjWdvZ4sL5vNg0sQvnE0VeskTSSnRV4n6YtcmY559aXIk
W0OFcQ2LQns85ol9mO3OAqRFVB2fbNixQW0vvcCbL2zZI7Mbx/AgUQszygpqfbbQy/iYpyTIb4MC
xa/K1XLXlml+tcQq2tYDbZ3Fakx1HDEzPxpYRGmUV/3z1GqglZWmHUpzcbryPaEP0gELaFuUlp0K
5qteNix4gWpQMoxtFJFjGAEh6+wclYPhxgcIW0bLF9XH/t5avObG+BCIjEVfikNmZxV5S4+FbBlW
VZRP5RDHHxHAjqsWg8t9WiUI3JMuWKlZw0LbIrft54W3GcN2F3bcvMl6be2ytoR06Lvof6LZX6CL
jzWjtSki0q2ri2ivWeguu3zhjq8o7j/yVhCPMzn9heMh9dvGI3ODREMeo7Zm5jrBVb9e/KnZN2ay
b6sF40Vqd8mFACF4WcnQeQwmrxFf1OQUdyWbIaxMQT7t5sYuTlw6+UckycB8GsKpeh1pVSGGzfzr
QThr9DdPSVuGT7RkyltDsgaEGie5FKbJdzLIiFZNBqKjs8IOz5ulcN+6ktTwWqJJlI6oz+2wAao/
ZixL1dAkb1UVkUglSMrEHUlMQzB3J4UAW54P87iL5sxHVAJkCjNRZ23YHHp3bmx7N3Xmo43vY3Ui
6tk/c2hVnTRdal1UOg23dtkjO6pIIJQoEVH5l9FktrFBQRm2Q/JehxPWqcaLH1da+Ab1EjCgxTEf
pVyYi4fgv+/zICHPwlLNSxbpCaxYigR7sIuzhabceRnioGxH6ZwO0TR67JgB3oTDjIkkIZBpC5x/
/BqpNNug78EbkMXSeq2jVYbPKotesU/dmUhYucKxGmTx1AnpBZYnB71uD+CEJghFBSnOxqDZqlxn
kyxhuhsnAPJ2J7KPrqSngH5kge9sagW+3/SA9wt3ILSoW4MdYnr0d76shlPf6qvzqNXDXrd1dG1H
0Jy9sZH73Amjq0bW8lY7Jd+FA+FCoO0L5NUpt7y6E0AUKrztVAR32YqAMzG2Wh6law+PJKTNN9hF
uWvnpC8Bqg/Cvg6dyIUrF3sERRe1PLVV2bzEPCPbJlkT5SYnJwchnpvq2BQypN/cNARcZ0TSnIpI
1BcROdH7RET9WZoGhJp4orisGdavuYOTuvAYJAO765BQ+ykU29or8zNHTgFEGmt5KYna2aOYAVKv
S/WsVIh7CzjfU53ELpTWlfoTBpguqjFGJockFUSSHmz7SDJPY3q/TxtYEct7NiEyPwBY/p6IMIOM
ibHiwEw0kl5+HyInd8RDiA75Laqp4r9khHlduEFSnBkx2xscJMteFWAHj/u+nshCrsf2MQLNekZY
JB2JTCDWZOZUIPt3bAJzmhUS4WnrEHR9vp0zKXahSBRR99p9a3u6yYzzy/aqnpr84Hm5deDNlnyN
OznfdbPPRqUdag+gw0y7OzPBzmTOfCymFgu6PYSnTViszoxlwZ5Ay98QvlxEG9onARq1Eg864T3p
mdXp5s7r0/BOzvmw76yofxqgRO5HtguPvMuKvYunETf/mALbVYEIJhwxHaalWlDdkgHVwcLzArBp
3Or37JiSh9zHblLZts/aEOrxCt5/c9yICqqV9ESM78YrCHvOSYIOKoegaXtljEQNiCiVts/YtAfM
XKF15uINHqHfkV4aRlMARKWMHtu8nB9rZaY7i9H1nes5MeSQlYBSq1hHYKXUS+CBSZuc9rFevbYV
PiX6XXAAk6UFuS5L+45pCsttpbITKo+XOEL9+cXx2F909CJPGnSgZ4vwgG/KRQ076kwm/po7aZSK
Lls3FMVbNtvDtZm87F6VabYtpQMPoc1rB/x7Sn5paHmXisk+rr9geqXVHj/ESUx31ypbcJqpMwuk
NG5y3nWuDx2hdaczJ3HZ09SLYcQ3iBh3uKx7s3VMyl6vYCh1QkIxxh1pzZtYw1zk2TXReann4aqk
5X9WDTg7chduSBZBeguU1wGwKsYVpBcN02lI2U2UKc/J7EzI9VCIunuPsTkQa63J4e1bVHECIFs+
ZyuwlsYhWkQ2Yuhhk30VpuGGgLn6KjBhdtAF6IkkseyLkpPHvNrmmBpXtX2UKzU/DG5qDvHkiLNZ
8JQVzFaOdZKFG4Y55UGB3dxkcy6vc69JX6Q1FLceFj+8jnYHSEh3mOg6jyBbXOI2mT3MYK7amWTQ
ooRz3CcqeJgGdOxgXzJxT3963Jvets8J+1yekB7kL0sLG7QrFzc5QsDWoVjrMdrFycDNRBTMCz7s
EfdmKq4xFk3vrvGSS15q/bs3emgfwwS0IgP3LUo38gmaxXeIow7gLwXu8EybtdpTr3R3g43tA9Zq
c0XpZXBb2KCZeSiWTc5ee+s29AC/BGYqduXgulR5ZnqjL+d+86UdXfeNXUI/SUZyh9DsKV+EiLJw
xhJNZL/oiufYzWf/EQulOm/Xagq1UhkckahggFjBkbN6rMtIbzOCK7QbgotcpvakCE10PxCId82M
3ycGsi8v7CRMXxyXxIvcaZ1LpHuk0k4rDaU0y3Vte/VbHzrOg2XP0XM/huLdrZp2IKKcnWFpe5S1
vm4QpROT568ZaLwNa8SVqh6/TJKt92jHZBMobHcnep7UOQk8QIymuXYOY2S6q9qtuIE5Nw7saWG/
KCyUkCC88K2KQqJnhhb925x74pz9I6gP4a4sMAdDS0/eI3G/PdZB10odNtRSvtW01lcFHdheeuXW
KWNKhshGQEKY9XD3fY7i+nDI6JRlZ06eNEi8ysL75pRV9E4K4aKPLe5yLEm6JCTDarIHo6vyYu78
4jIopcHNlHQzmD92TGT16I80AGjmLdZEOzDg11U8ou7pCpldBv00xxvLtAFtNntGVRaW1plccGZl
Pi+kquF1lsUxZmNvyruHUbGfgzoxqnNKLjhmXlZZu7EiaHZWKrmMKWKvGOpB5svwI0KyswR8G9Rv
tG27+BqxJzkMMqVaLi1hvs1Oz84kLaZTSYlwOssIxnaoCKnLybzipMrXrlHdUxVDDKtTV98EXp8c
m4lF89hd2vK0rJwBpFFe73xL9qCEYuzuTAyYB86LIsxqtp3mpEsnGtm9KNmDTaREeOWisCEM+Jn6
QoNHIhUN4U+X55DBV4C0E4L6IogOm7s0+Y6DQLyWOInxi2SEy1o9X9HoNn2eU7UA52wJHW4k67uI
XIKUHcJyL01a1ajlp9Y7r0S6ImwLVK2oA5W8WRDcogCkClEeKoMjlj2IZ92MpLgS7eBfOpPVn/ix
rx6kmB3ga2K5tWDBUMAZfW+l9Xg6kvMHjM1x2DCnfR0+14uVfLMoGl5jp+94k1CxUaCL9YVQRXuS
j60nYUf5TdyCTz7ygko9kPvX3njpVJM/lkeayQvj1FtRGIiJGnA1+QNZhWep7hReNz256bcE0zQ8
1bKtMOjY7QcZE8478XsoTBEWp+99WM74PRdIqn7d3C4lowXYVSn9DIcG6aHQkXmbZy3OXVNgy0Fa
z3I0M/l/C1hND1Eno5MK0/BjtJRcvFpn2yTp+3PCicxH7sdBf6RGC006YYfkyMf5qCSgvmoKqcvB
JtBQ0VbITFksX3UWwfYmYOIrMYDd6VSjRXd7U9xkA/U0ajMqHBlVIDhlhAuhwRL26i0zGIQ2WoHJ
pHEJ267ek1krGh8672/Hoh+pB2mjkeRU12jQ6yDAHB00Q/NlMvXymtJX0yfVXAz3fR27kiZN1c+b
AFXJQ9ebbNzISdXvKJpZDfpwxI87eyH9CexJ6pTno5hw/rEFAQkOigKAZ/iUWGK6yTVmFvB0dMVW
1Ih1zdSo3aRDx64paUM7PnGi3nuqays4+AF5iaedT9ZSU1kIyAahck0PWmJVGmPHItV+0jnPTG5/
q+I0e3SWDpkEoT4CmmActB/aTKHHb1T1+cgE70r1LdHwU0TJ905Ta74qnWCsT4SdIrSqg5zwCstO
q+cAkSMAiTq2Dgv5nVtdoir94sRDvSIYl+DeK8LyOZlCXObFoO/DAO+EbYQ5uHZKD6lW0UkHhIPo
rlovGJzG9Eyr1nn2sobG6dIP02MjHYK2FTOHq6yYosuiEdStlFUBOojAhdw9qgRSGaHGx/BYHHEq
iegUx443FWeOjb8gxWRx1OuxfQ/kKLb1FFfOkb+EcqvjBrnnNMr70kYIh5FxfAqWKn1B5ebtHF/b
Zzpfof5zN/R3o2o14Kgmumjaqr5ii46iJqy+Oy7z5bqyneE6E6U8iaMSKpQn++LEyvUMAbxFM+Bm
5YLNmri5zkBN1ZPB0KrHNEAfg4Yz/57rXaRQFeN2qe5a4ZZYxIVcS1mD4v24qwe18boF+0sn8zs6
ooQelLX3LSuEQN0dW5diIh3+iwWE5ySTVveep/RKKfjj41hPwbMAx7D19dwdqlDoLXoO9ODBqPa8
MHnded5iXrwpqq7yNRJD5r14HzHtbFqrx3TUqWrCc0qqoN0rheZf1B/Q3qOviq7LDnPNdg5k/Kb9
fN47jlmealzArHP+RAaI5aAqbNN0Pu+WMbgxpdbPYyNUsjF9rk6Hxh1ei9yCOVbYA4ZyHI8UH6Tz
elgwCMujEbDp+qT4lvqVu2tHheM2muRzqrzJPkoGr75DouS/u1FlACPNgXVDJy3H5DyGcCuIM0EZ
lWbpGVFMzD5dkxGInEabpYTSWOTVaymcXWTTi8y8/BTwFWXPCMJi2cmJ5uGXRmp/G4I5udXrt1Vj
6GMdiStsRdgB7eBLYsac91DHGwHSEaUjWRal94R+W3w4/8Xcme62rWXb+lXuC7Cw2C7yr0S1lmzJ
lm3Zfwg3Mfu+59Pfj7sKdZPsnOTUAS5wgEKhKolNid2aa84xvjFNylsedM3O01iZCbLvyJnL51g0
PTXYJYd5eCDjzAqWajVYLxU5BsDbOlOu6iDuW9AAQM1U6dXvaGDovmUMaN2I9tpOL6rh0Kp2QDaP
AlXYCfwIAGQWw0Vpp4AtOQmCTOGanqAGQcMX7ERYblXbkHu9n2oEHmNj3yg+8j/Mvz6UcENLrpG0
qpMvWhTZKN+S45gPJJN7tnoYS4v4niEadn5mZ5s20ogWFM7QfJoxNuWk8nHK05nQ8JUqc2zBkOTh
Gg0zDlF/VO75DGSOs4/c23iEHsdpgjBlNs3Koy+0UZuiW1ma0pxir1Coyvxsm1UZvUKTELzCD/oz
L1Y4ybJKdr1v6Ou0UvVVK7QSaZLQj4mqRc8a+cctdWjjbFU/I4+zbpxLEWoZinB2l/5IT4alunsr
eqCqHoXENkotEJ5tS+ln01lDxu14627IxHU0pwh6fVSvmETA8DOtZDalYbLW65gkhxYAXQJBZRer
RNsitKkfyPptby2quCVFKvedkaRHUu7rrZPUzionYfAoJDNMTjVra+gFqyHSsTA1XQwBtgvxL/ea
dZfkDU+v0ihHWnjMgpgKk0kocxUw9VBdSiOD6+2btk+5nZqkY0QSW3eo5jdO6ekPudriFJkU0fXA
wevsjXU+haxgIHx2Pd+pP1PfID3aitrwpnZM0x3AMtFrj6Wxi0YGWCBATEIv2DbKC8j1GBKAVLd+
byo3jK3DHjxJrxTnnjvz3mhDQMwVTqxkE7PTjMgnU/T3KKytu3IqomtamwSCTINnndi6ANcfPAme
OK70CQojMO6QbJCn0h6ty0iVA7A6q417TzdKItyljtvNDofmKnUbRKA060qsjCCPHhFZ2HtaOURC
yFiGu7HOIUMosQAUMNCC/qC6wzpiqA0RCEmejfMLVvHezGEG0pQNFTO6yp5VXhvN7n5yOnkOHKOI
MeJGpDfpVRsvlTH0bHcwZlCAERRDuPIDeINLhvcZABRvxB4fJx64O5/e8eB6Qx02S3A+5DP5ohg/
Blwn41IrC50ufZmXHSE8XkfVXZekxzEt9DZ5Ejs+CYaVZ14d+Ehfophs5wFUlG25XLnosa7HMIQU
rUzEulQawu1TTUM6/EAE0ExblVuVAI/ITr+F/aRXt6o/eSM5W2nSf2SZn8mNas6ZjH0SDd8EHKzE
bR26weR+VgDnW5/60HW8ufM6McqlLMlV+TEIpU8hO9lQRMuh5RVS2q21ReiaVysrVwCQ06ABkx2l
mRZSRM/AhqxAkbfONbvY5w3EqyU0dLkvjV4BFtiE66SGtcdr3yb0j3jV9B4ZabDVWIwfVN8pjl3S
wBPGb8ASy78d93AzTFK5MN9PVUtbMJqqkz15VIE+2HcHeQ8JAXbJrqljCTQ8vdmx3LXH0BQaBavV
RgggWZAa/CFKcK2VyPlWU9F+643OBn/UKLxXE1phwKejrvzm9z6OFcJoQcM7Gt5Smw7doktpVY/C
TN6iqRsZAzIouGXkb9/kCZp4pcySL2kbzR1mhuLI9hd8o6isXVbxDBEZr0ly4ab4yhczVvpU6W4/
aQa5u755I0XUPk/NWK1JsBMNfR9FIeklBYlVQN42hrx9axicAu61tWiTsaV5o+tKuc3EI/lqRZq+
5LY33rW2irlK1euPsZlpr4VF+nAc9cGxYmaLWLe3zq0Js7xSakq5pi7xirJh15D85fp9quntQzNY
+qbGZbUPCgvuiUFyyNXS4pyZg6SrpI71HaImkNCaxaPex0y7mGyCo0YKatoKJPhKHR4Rq1iHUUKW
bvvG2tWBr2ySLKzW4dgS2irRtcCpyMdbLQJw27N9GxetTVh9UDhyBLDh6/cxT/VDJ9WI30tuDHnO
ZNyq+tIp4QL5sii3aP/7J3aHBDdoTa1v41jxCVhqtVeKf+dUpKREkDzoww+sSddg8AgYqg71jvm4
IuaVrZ4q4LmNbsH/NMccBEaT3rIsyzsLiBPZ5XXUnBqFycKBMTLes4C3DJwrT3PTnNqI2sNyNb83
UM/jrikYkJD+Zw7GS57OfUM5zG58YXPSPK44G/Da3qsl4EnyaFoy41IoEwVXbjDMlaZmKm8fP+n+
pfj8j0QklzzlPz/rQn7Qk2y+5bP2ov75H/1vFI+YmsAr8F/LR2ZbX1v8n12dvGWfP+hI/vmT/1KS
GPY/bEeT6iyOVAVajn9LSQzrH7bpYD0wcSfpSPr+LSUxzH8gqZN4aoSOKcGZdR7/kpIYxj8MDWEY
3kYH1SVas/9ISqJqP/of+D1I1fgEUmDSwLj0s4KxGFPUAkpiPVam+tlO+dGMzIslKuIvZWq4Xsj/
6ksdNJMdHHkkv4ISkJVQRgTsdD8SUDJ5sqauPjQCjlNIrhmwZMy50xqx+Lmm5nJHIm9onkzHarqV
HiGX/gCsgxky6WNYD2sAeFpjw2oPkCqmhK9UJltMYbbBZoTxmaKrXXQAatZ5xiu5xnvQ0Ytm/Cl2
2qbUhmAO8r7N9GIz+PV44Pseiji+GBOEOhK1mHhC3aij9k4apF/Z3sl3nPEmUbKb3tSJG9LPsiBP
aeyNsyju00CNcV/E76bHzHvMNrpHGmXonEY19JeDAurKsYuHdPR3dWS/qPjJ1Na4j+nEuprFoheg
oq/SebEYg1ML+MRM9bOfRO9tTkCJZFOST6fRDtkY4R7VCVSvcvQoKm+ShR95Hya9by+Zy9cwOPIC
3HrATsWkMZ5JFhYxFtGIdLn0QbVSdEfXfAbTycLeaanyFqhooNvkK6qvltPDH8weImHcIgNYM8Ov
dkoP80ndMUx/ZkoFokmQwF4Y1t7T8mOeh6ZL6OU7Y8hLPRrbFM0/EWUPQuPTMnm+9dgHqz4MMNmY
L3oGLFGND1qtbkrFfCv9+lXBDAaPLPxizPslsuA1Dcc7md+F6kT+htbrroL5uw34epFKH3EYBAUa
byV1ek1S79JaQAxUMnDRAH95vv0ShPp1Xv08rSBB0E6I9cPoC8QXVRF4INbx1Go+UvVI8wldRSF6
12mxORjRpx/CZa7ix0RwZnHcFHcqt+3g3DVx+u7JHryfmZ3qaSA9phFM9aPhNjBKsWawext1AoA8
5GUf+uhibmzkvl4yTkMnxa6pXkQWq09tFfeld9uGjPUwsE+4xaE/UNDTrbNHYHkWpSBmV5cpmbcQ
ffiRodDAmpucRZD1sOG0szMYdDYTiukpfK07+5Y2ldgWSrAi8rbaOT7DYyUhb4BOPtDwlWrxG6h/
6Xnhq3CNXn/O041ZR+MGqqdSVwSmY1hZKvWcEKeFUMlJSpDsGjyrAWONeILF/aGcqtq1RPipJMbZ
kQoO6Xt2J4QaBRAxFDzVmRJ8VWX4rd2GRQ/EHCJRa0EwHgfb1VPOdu1r93RIdj6bE56r+coFzGMa
jLhJkJ0qSAOrsZnee1NtFzw54bJRccuKsDzYIQWNo53NtYwzMmkYvyIoce561d+N1C+LtooYcT3l
qpPsB+bVCyUYtim58ryyyNbquuNsLQG/BOJDjWr49jdMZhgVMYaxA7zEuWLzVIzX4KLXRQCPXmHv
jW7VzvCBW4wLlzIgYAbIPTzATTIyVaX2fsX3eskF53US/ZOnJMT5umLyA9w+2TlEx0YefTRkl7rL
N7kZfiYh4SXCQnA046VqeztF2FGKwDpJ+83yuRsyhe5aYYO69wvj3Ftwf4pC2+EMO8d59NkZu6bx
ziAmaYXX1r2Qk9wqAvGwnbh5KZ80Tv5qnMSBJNdN0zhspWgNE8u70afsYiHPXVVjeZNF2FvZXkMT
DfNTMN54bU2VOhLYkmQnO0LvUWGuWA89t3pZhbeyGVfFqD45BkK1zPcuXhm9x6TQy66mCuSZySMu
BHpzwm7bbP/XDSOEg399HpiYZ0WFLlDaRJ9HZXDTx8VJ9N2RFWepwz5T2TC6zWC+4AA9ElTHdKDP
dp7DBj7OePPU7JAQu5obRAP38w5UgoUyPHbLpsrbOG/abzUUU9QXjF5S0r7s/GTmfColz07dkPer
0iRylN7wEOSMnTsQotatxo27YItx3TJLBZ3UWRDccKbnTf4wjOyF6XXay2HKX8t6YvThoDcRt0wP
njySl2BpZzTmG2dhdRX5WU12ME2OYFtAC6aZx8hCFdIBAIal8pD4BC4YkbUo6hgTmr2swrx0AyN9
VNLed4tMX3a9KYiJCQD3P+M5oaEKiwrJTru0lIEMJHLhMVWsmJfTDTtqU8vqJ9qjbyeHqbBNDLPO
pdaKE/gROgTpY+q3n8KRt+Xc3xD9SMzlHGoWEc2slcTZafOIQafmc5nNS63plnFHzFuVn5SiPZYJ
97uuscEsBygKkfAUtnEKrhqZ36JI8RFTJsA2NUGSbtJUiGLyCGEZfV8trWb0m+2Ohno3+uFMW+MJ
UwkByJ8Ua9SWYYjoLLAC9E/TY1ir91YJUieGhmr6w22ZDM7SELy6qChkX7xUqX1Q+1sD1yNT9dc0
mG+zTj6UZIKoYPSzlGgmb81OrHdFyIDYMhkOQQ7GKyPYq+jVF75TgG/SpLslLyXOMG59fB/IRvut
rwG3LnFTDtFDo1XDDjnOXpcFbxR+uk5yby28aR03+8zjlkmdCfhvWV0ztbqqffNhkfYtWz5rqLc8
tCTrDkTWodcG9DABPvcZHMmAm8FBE0837DlLRxB1MI1SEwWnGLSVws7Brbt6PYhmLTvjwQZUwHbv
4nWUSmJi+SN081rOERzcukHhvQGN/CL/O4LsY1duBGGsy99l0ZGkDCeEuGDzZrCsnTbf1mIifKSV
Fy+efDDAANxrABK0SN4HvT7iuKD6Nzg5mvNGDh4yCAcVHmIvFGXcyAzhNlkwPnlh9DVVwWsHvciU
12LwSNTLxien649DOS3VSAFm4PPO7ePUBv24zoPkwK12KFN+KRXmLcXsTYzoyuNHJ5BVBHlqTyQT
ZkZ1bR2t3jh0Av0i3eIMeRLK9FRgAFsWHaddJIBGw+k2VsVlRIOBioEEVb++s1r7wAosd4pKbyyx
AC8goiKNDu2EW4o5fjYiurae6jV18sAdkssFFiebzg+9gqgHJAqMunXqYofM0h0QLmyNotsk3uTd
jE6wIGlgXOFs571kiFsnWGsj0v/srzDQwFyFYhQLbIO4IFmS9YIiMYJV5St74RcPTkpakm6cwVBG
JbO8vEYHYSBujkuQMbJtaC8Y3jcS3wH4se6ZExPcOLFuhaeiq5bNlkWUfJTAXrLO6Bs4GGwVxhWo
m2KpEbMsNGqrTDMfSn/nO7Q+A0v/os/81bfFzq+qTaFiaWIcrCGwqwC90MjrMX7vCy95Lb70nhwF
XzOGVViA16ON5Vpl5JrxlOIk1UiBR3w2xxM0k3GOzc/ayINNqDF61yMIrfV9yzvCp1NGEj2H6PXG
pcF2ifVVV7V3Bus64iJuKXJzakZ/FI/bxsh3E5KGychPjPleC5X5aRZuR7+w3cgM3/2RX4cQYiks
HP3l+KQ0FmVWd6TZMbrRdujIs+uhJCwo89CWG4zpBTGOxIQnyT6dEl7IEctbYyvfRFkxQ0NKnPhy
lznJq9lX1y464w0GICUvTurQnwsQvNqfvs6YM55t6GOdfPRac4Oel2sbBagzcmJMaLeDrByyUxKP
TyORT3QK1k2CSBHB/0KFPbqCdylhPdFeM2so4Y6lfGOMsrN7/c67SxPtUxFKsy5ThD5Jmr7y8C57
rLMlqbPL/ML86FPBsQzvu7hgknplEAv2JdOIIBzq69AX+FLSK+68V5Vrj3yjgOxq8SDJ8WmIk5PP
Idw8b/cYbeYI0+jKVOfTjsSwy+p7JfYRx6kkKwP0Whhm9dFxl2wssztpIWxK3oIEHiOJZ7iaDP7X
OPhYcn0aXoyTQRwWnnrWEt4JZRN90ZZnCle1Wxxa5aK0hLncPRuDd5qfK4+dhmfZvBBCRgBIRZUF
idflYnYwvXcTWvTSlLwJaEdi59wXffYuaF643TcPUzss7+jrr5OtJN2utmlSqFh0l7g6IUA9kikP
y9t40dgaQFUPk11q8vpyQK615lyeC0LDRARNaL4MFmUHzASeY2aPSx+BGP1j+oMjm0Vh4dbxi+HS
j9ljwSvUrUoL1adlElCkCxK7xwZc51OikbNUtASJaETAR2LbZXi/jaBj06lGr+Whn+LezRVKroj+
06IeKsRB+vNA+4lyAJmVLGKCj5Azx+QNL5lkTyStQdYtHOeBeBViCLvmQN69T5h3cqIgMNBcgFnS
sWQ7EcW2rgxPcdiWSPnDm1aqt0WmgZtw5MVPshs7eCXOgtlR0R0Zu4LKSz6TxvgwyqNs9dVUSn1D
yZSyktOvtGvb9RsKbBNAToMxdlUwYFsMvvFRl/24mlf/ZVsPTyZs1GZkM0Rbr3LzuDhUnWUvpqS+
pll5lQGFsR09+bQ2Q/S866Esv0Cx5zZbutabR0wkO2bkfftvhcYaR7k8BzQ7lx4+kcRWwut4HUU9
py3srqWcb2ThrzTkClY5PZntDqSA6UbdPMT1LiCpamRAJv19vXUFtXaX+Z9hXF+zgXrPtsjO0hUc
HCUBgBoy/tJnE56FoK5zk+guc6zilVafQ9+yUJtJfW2G4Ae8YRbRUL2FHYWNotuoCDr+qxTknrM3
MFi3IyORK9kV6UZxHoBw0zUsEU12pjiLiPGHJa8D0m30tTH6p/FqNmzBETgv531913tIPwQ486R6
II7hLZyxobgc0ppVJURauxAAyyeZXH0lOyRp7SyHxlSYysMBDHlr242SL9GocYVl8IAs7AsC30Y1
AOBWvAgaA07VVH9qc8Vm6f4nzI7XtlaPY6N/q7AhucKKu1Va+bbbJ/Isfe4XPUSFnZL7ENFRn5Jj
kGFF8AaqqMCzL5NswBUVzpNv4f8zQn2X+Um1NLvN9E7RWIV1teg1ChBzzrVCXQ83nKVmUdvEjkt0
DUaRwkqeA0kpel0iZqis5pWciTyp2nnAMF7bp4H5ZanDPurQflYtlhejHjZRMz4xWyIcK6eg7Acq
g6SNmaj7CgIjxVim6F4Nv3rJWSCX7ORMIrT8Zydw2GJlFJvjHIGmCEa7LPFBcp786oH9EFYIeVEx
HjRTvDVUCjmGOmVoGW6oDTnvTaDIkheB9Icbvb4bzGWqYjbC07wJxdlmgogA3Hb/f/nq/huN0//S
oPe/sHNq/LZtunwb07fsX23TH/x388/9s2mqSOcfklakLhwqeKGr2r8NeHDCaIAKTeC+08zZdP7/
HHgqP4Xfi6Ypk5Af26b8lYZQhEuJaI4li2P9Bw4888emqW1YQrOlbakCYOyvXM+krxcgpQSZJuON
M1e6esViUPOyRUd4J/vsEuaIckSUnCq1eaUTxCPRwwTPM7EqS7qnjpfCxQRp+qBO050/GaQP1v0B
G46+stSgulN8ZNiiSI4NWvYRYfiisqNbfe5nas6wnzCnoAogcFQBA8cDJjDOsoyyeBhFm/PHzhPq
fH9FGyRbNpYZEMcF01l3wm6JIEIynkmsNXV1vzfr5tHsjWbX8QIGRU3qm8mgfGh2U33iOl3QsLkt
OkXKEdKs7SU2jD8YYWc38vdGWM4owTmaITU4NNgn5zP+nbMRt1RRqYot1mYRuQXqvIE0CNEk6+9a
9P/yUn7vnbR+ceUczYHSRWEPBkPVfzyOL1FceSAk1t3c38hstHe9Nb0xK5kv0LLvvaMdBsumkSmb
1Ohq6CklTYjGvF35rWTdgprO5Hudq+a3xq7oqdDUCMrxIMBJ3xYFVWZoG2fFItjFgKY3ZsqrRVlp
BJXr5cVZzuabnqwIBfXMogY43gX1jT51V+w6915CdxddBP1mg3ytOvnUmHsvAb586/wsXYsG7VoT
BsBZiZOPO7D5WLPQwwbrgLSHhe/pE3o2sWhLCDPgoJboQvaWFBeUPbjRVXruXR67qfYxoOSwC49o
Avg5fZuSfyuZou/Icwn+AKLgSv7t8poW7BGuLM5ZE5fZj6ddMxWr5xWrr1UdRSD5JZuxJf88k28A
Pq99QMA8W8zw7IWhtxji6ZxM+l6ZSKbqtModRIdw03zTmL6pWvqie4Y2y8VB8pXxow65fWEE1psm
ENYICcTw5BBzapfTOkE0UJNGEcSEzpBH06Y4n9QHZdCeJ5OJrCy8TdBZL34wrfWSFHGZmM1anzRn
UejaW0rcmze0d0msXrKk4qBWdGo9GKJIah9QgKyGyXnhcx5lFW/aMLmG6N0a3IRxkd0Q3bfD9Xgr
DZGtHKFvJiYlVlLdDCGWdJEf9b7uVrnKx09L1UOxjX0omlOmyVJITJrSKRIkXhkhPLWe4jnfkJF2
x0hxNZIlUXn1FlD1Si9DGigGRchYzrwjD+2hD/IirkkQJN616Zk75iV1/hgA8lOhl/updFVAQqb2
EHTqETcBJM580zjNU1yckV5ui5IKoI5vARQ9tZE8c+ZwVHCjFPG+A17IBHplAGsv+wE+cxwtOkkI
0rhFxPMKW/qAt0kgLRPli97doBZYWdHBSvSNwLeQpbtA71fIfu9aerwEYd9iCfHrh0kJbtPuM57C
bcrAc+p3ZlsenOaQUCp12buvHDzJzsA4FoNCU1auqDfXchBrQayKTQp4dPYp7D2xYX/mwJQlRXkV
45RLra9E+BthOje6Css8bt+hLG4dK37QFfaDXYHGrLyvVZShTbbREBqMtD5DA6bH5LZO6Ab+sRXj
0kQE5YF7pimK64+7xEzXLQ9mAkdmoOBQwJBKaGKdCQyyMMkigHlLAjdJOXbZrpIUlb2VIp4BRiAw
/s4mAhSJrHg7UsvWkVWuQk3bZsa4MfNnj1QnFfwyXZtlCDk4NCBqNm81/AwJpwhRJJA/AHIjG+w+
ecawvnPIq806xAhML9i5r4e4Xnpdv1SHh7ZnCzTOyu90X1nVQ4udQjOIZ0lucQisoRCMdCRtE2kW
wRFsuIr4a+aPa/pC56wmlhsE/OKYiI54HfJi7Ezut3KNjnrhhdxN+noCMxKTRybVXUScIZrtRduQ
/k5jzOal5mwV/i2yoAVOX8GftrOF0OMpQfCNfcz3dqRkLPLSWXlPfvEsEwKn38fbfHxXxpuOjzTt
cNwjx79B3roQfNxqupmAxuoYGycQgWinMXLSE93GbFXhitHvxfAwbwTYSKhbhX9r8akqVLF8wIA+
UKhv9Pmg/DIaMSFLacGf8g+AM8zuSXZmpx790tg/m3Z3ow7eUVeTpebREx2v+ghfH9eUtKt97xXf
JvW5QIqXkbPUhDqZbCSpa9jsaOD1jwbTKlPuMRPyKl4I8ViP7L7pNosQSGYHb5aIM0BWk0HCc86D
oGCWP3VKuspQTjVnCN9uTQyIbPkFObhwg6sWbnVUJIYvEGSrt46a+mRs5o85bdme0BeTlrijLQNx
dXgQguypbNEIDTfteCZ6SBlQr7TNUu0vExvE6dPzbvTyqXLWhIBQRMApt8+NZa0qLToJnTb0dgrq
nWc629qKdqVDrCi+ury9St+5qftgFaJ54eXAbuvGwfDrgPgLSjIrPwKHL28/F3m/tUtrEXHzGDGa
CsUmLWgEltNm24JJRDe9jAZZpiUm9MsgTQLmcbGmwENLa9PTTUVXtpC8vIPxJfan1yB+9rxPQUsW
tnwwfpjKR+E95sm71X8EwehqIVHP0IPlkG/ChAQS3rBRqLB92RfioJbclLwK0V24WkUyIi7uqNqr
XrrRvNekc7ZluZkclk2tPDXDk0qAYDQgH/vKBxkyR8FOgPmlbh8i5pt00sMBBBwckk7LXSU02CE5
y8k7V8ziwg7WbvJQV+ONalJP9Ok2yL4ZyW08vmv4TtN3qfZLggA2BXlZqEsWWUUKMT36jikwUFxO
BQ/JEMAqYAGBt9O+hqHvBjZeE2yJeb5kqIIcnRFQQXvGalYd8lSL2UZEJsWzYhp0CciXmenj817O
Nne5/9ZAKQZz4NqqvIFk4JQ2mSJIgO3syR932HI1zm0C69myHiYuVOscenETJDvdoxfePJsYYEpZ
rtXqpJT2Yy/x/nucb+oJ5jy01+x8SUjjtpsw8Qz09MeAXT4wvoxYYBJ8u/wUEUFDeslSIUDKFiun
otoVN52voA1NGRQf6HtRqDV0qw45xtyAQG5uG7U9d4hjIx5orf4aSky2JCcXBKYAHCt7vnOK7QOn
w1QB/f1SKKVi89DYz77YByiCnPg5jC8hUVuBOIIUXCY6lk10p3qRkpIxuYLJTFcccTcyqCbVde1S
J9bgwFkCCoAVKXtosAyZdxfrL/gVXWaECaS9gQy9dj329wNPaQftjKTCQtrbnlpEC5W3lDjBRmle
zDxBdPGalfepuKSsLWYkMRjfTR5bfIWV8hO4YJPi5rK/FQzbZMyAV1VK5NoSnTFJ5SrqaKtYj/4N
4sMlQxRYiG8BXx+x21KPTioBgHO9ocWXPDa2KJF2IjmrZbhpDIXgnPug51eW/Tohfp1qwtKrFckR
q4a3uS+MK76dlYO6XijtQfMuIkAISNytRsLylCY3vvS3SqdtIJHgPVjFAP8d5xJyz8MOdCOJe3bS
uRw6Ux/FrYlGYdyTAzfWQeqpzXvTTEiUGB7P4eJUQyEN1CgRq7Y74kjjRbh1umIVVye0ZCzfBLwj
R5TslcxTKrVToXtkXWno+8QaycIwRPtYGPs6bg7OxDumStd9+ZXx7GmVtwjoEvRvKkwL8kxUIli6
9CmnHEPpJvxnq+Rlh+g+Hp6UiGYJsWrDPYMEkqtJyqL1mu60gj4ql77yA/K2ZkIBjOrmth57PN3F
yhrRyFvkghd72yCcytPpxCE5DB4lFVKfZstYUp6bdN+r28I2Jup/EwEILSla5RPxCR3P3aRcc+4Y
jVjutn8I9GM8nk0C+MKrKV+V4W6c5s63vtKVi2LHO8N8qMnTmgb/AREycH+2C2W7nLkKIv5UCvzK
MMTzVrk0fbkybFTQm9D03B4Cp0++BA8vBVRLGHtorXP/ri8eE5MpX3mq+VeB9aQ37dpDtapk7Upz
bvPgYUqUtZU+jLJ848fpob841sOA2CzDqj1Ij2kxDvSGDt20IwzwWsvXzAleFDt1tSg/tpLPm5pz
iT5JvE8x1V04XlvDbN1WBxiOcPAuzJur1Q8btc6RMyjpXV0qa7vytrrVfaiiekkluUel2S6Nub61
jPRG7aKnKMDEwxyHyUPdvPfIMmYJ3Z3VBy992h2GOHXN0Dri8yXFUxCNPE39qpmuRXUr8FsH/hV0
IHHvoyv0u5gQ1foxI36tlyq70eWEbabEv6u0LpjUbWSUX1pMv68JSPRSSNMks45xRdW8ygnn1Fju
7VrdISlZyIiWY5JykPiJpt63ySKv1AdEvGg14FuJ3539CH1yf3DS+7E5xCQpmb1YZdQQCKtuZC7O
Vopq3mcSI3FNhnZ+EsUpEf2j3gautBO03sbe9JHbA7TYqam5nphgsXVfGfss13Zq7m+iJF+lsn/g
Iv2BzvUjkmhuibDDg2JFewXMNkzbH3d4pa04QF8IVrQqfz2Ww9KOu4VKzKnPpu0Pm/hfbSa/O9RP
oLVshD8WYVBfT0F2jkAE4PdZ8FKFD/KHdsG8Lf2xK8GXMoUJgckyYbf+RLfTM5QqRRUxkmyBik2f
o/IZ6Fj6yD2RaA/MgTWMsun3X0/9GWH316n87qjzZvq7XshQJJYSZhxV7Gl8iyMe1yUD1g159Dt1
la+9RbPMT83Gd9s/bNTVv7dh5i8Mjlqz4ETTKfnx0HqaetCn4rmsZMzUewdUq+ikcWbGAphOcNLN
ioIvoybu5iruhnzcXSQD10ypg3pv+ftT8aubilwk7ipVtWaK+I8fx1bjsfGD1FgP9JbZQIP8YSi5
96LL748z3zE/X+fvjvMzB9nxZBTHRmKs1QTtTvuWjS+/P8Cvzuv3B/j5RnIKBSkRX0TR7/vyEBCo
l/yB5vyHc/VXpMh3dw1dJAUpOt9B6k9DGG6wm80VIUFC97//Lr96KL7/Lj896RQDgzM13COjkrnx
NK1U4O+Asjr2zKlw09bkARErdje/P+5fvbnfXaWfnnt/EpNV+pzEyu2/wm25sV1106x4M7vVMlhF
f7j5/nTN5r//7oSqA08IvQljXdfhsvfaG9303ZAQk99/rV9fN4skX7rdmvVXr/m7wxQgYO3aCI01
/mstY+/HPNc03Drb/f44fwNCzq8VUPMC4jeop7/RZyMYVL1acPqQJG/z7CNs7mtQRuTOL9S6ADVe
r6JkP9bYEtS9b705uHnCYTyoWO1H7BCGc3CyuRsKIP1QKodIO4vuDzfx39uzfEbQuJpE3WxAjv3x
nKd9kuAi4zO2LLpBFy915aCojMsR+k1/CF375fX97ljza/i7Ez/x3hlxuRjknFyK9FwgKdG0P9yz
v3xWvjvG/PffHSMDdpJbbFHIxiAqSs9dJz16+ZFQK/4fstZL/aenU/31IS3JC5zzaP+MlsesAXsY
2M4a6doDeD+WENXVtzRZluKh2+cHPGowyFe+S3fqOdr8/i77iWz/zzoA6jPiRSIo/ild//4bR6HP
41K13GWb5ERs4/aDyfDJ2Nbb/8mB5tUZU4pt/S0zT3ToLHW/YalaquvuLtz7G/IkdtXjn470y+a1
yulEoi+YUCC5/+EiBtjRGXpwJP8N7/c63qODW/VLquFspboEpj16u3AJ5XxayaeCBtSt2Hqr/0vd
eS05bjTb+oUOTsCbW8LQtDfTY24QYyRYggAI//Tnq9b+t0iQuzHSvjpSTIQ0M9GJclmZWSvX+ni4
V73E39/wPu0nG6mTpkJLB77hQAJumdPniOZX6qXiseftY1NXz8WJqdldxRPCoQzTDoc0/TTpW04K
4F+K97GRqzfuiZFZjNPq6WEMFTEekBSS8bQ3vn9s4Lq7O7Ewu6YOCgj53MQCVWh38mK3utvfkfxu
UX3yhhvL398Ob1C+3eTucWc+OWgXrerg4494f7a6uLJOPmJ2ZZG8NNB8cxqoGj8dN/q62Wob4A2r
we385kZbS2tY7n1rYXavxnEnW/b9z0+2y1FxlKi0GLzQVPKoByV+6Fm+sT5uhz/tL/Qhefkf9r+5
yU4GK/bwqdF8imwlYrDqdBcZlW8oIXBlUtEsf1iYV7E9PprX2T0BECVGYe59Xin23Bxgm/Hor1sp
bnhT3x0XcpsL8vH3q/NkZLOrYpBozYR/Ug8y7YnmZri6mvvC/DJ29yGIhaIlu9dQLWtlIPZd9Abn
lDdFSVC1vz4e9zUvYGp0PqiqYNdXZ0fz0PT6CJpDDxprS/GwP6ARX6boODx9bOdqqAWZhA6RtUre
o83mN47hveSpgxhvlzxHN5Ubez9pSCdldTPvN/KOa+t5am82wWBvswIJHgbmwbZjBdXa9KBV5J0A
e5L3b0K7U3Mzj95POcQkh5FYOU52Wva6P4BNHV8/nkRxtud79MSIPuN2jvu0BB/HmCYdfVujdJHZ
+9iCmJWPLMy2QzZpZgzKRmzL1w7t4joOcmCKZv/1kJQbeNZXH9u7djOcjmjmtLOJ5u1owJ4pISyc
P/XFcQ3f2cdGrqa/p1ZmjrumZYCGd+4f44G3Rff4pPxoNlDvrZPtYQvPl5+8hK68hiPz88eWl4Yn
FvTEf/WDjix2w64wu3FjwWucNSDuoGD42MzVeOJ0gOI7Tu3EsWMiwacH9h16F73PGN0OMj57Bw+P
H3sI7kHT7EJ18uV4Cx+IV6yN7cffcH2ougMAgpAGxOH5J0yAp+pYDNWyt6lG//cWsuR3E/+oJfR/
hC2ddYX+f8crbrIz/ufG0AfwTWf9oOKv/wVsMpz/axOWI/EMTknTSHH+0w1qcJb+QyRuQiRuGajV
odFsQjvAAfiv7k/F/L+mgcaAjMAsEBYdHZd/AGOanTRaPk2gB2R73CQm3zJPPSt6MWHcaiArjL+D
K/IU6N40qtRjHrsHix5+rYRitPNia7/L9J8H+aW2S5ozP1vSXdv9IYHEdCLVO5msx7/c1ylEZxa7
iK+yTfTzqEAZDt1E8xpUqsfWOKDV4cHQG9TD+MXJazCUKDH3qkLzYdm7aZq/qWnRQQVOPXsMaWFr
HopY2ugTReEyMbSFM3t+Xv76JtRYkR1zBDngRXUz5r1D6vgm5JZWNcKzZgYaONOWxi58298e/d0O
SnAUURUwMizO7GJquODpxuGVN98KgaxN5APaWYEj3463xa5wlwpsM9XCC4MXeQVCma2aYdB6MXft
etpIfrRFsvoO/K77zxcWGnyUxiBQ1RUKnOdOR1MKLpCh5wnbHzzFyz1wuht7Cx3ANt+FK1HDWQyE
OVAXE3pqcxaTTg6LNFrYlHeUMcptGcQP6Z/mCjVyv7kbiL2XouBZBvzXlJ6anMVOh76NwxqAjlfc
akG73q9Lf/Cp2a6tBSc+S3H+yxLQEFUoEji2JXbTyUWyd4z0aJljTs/0CjoVwCuNuuont+jW+02y
k1zkODxsJyvwUkiSRCF9kyu6/jR37yXe4sjFrTHfvYA1wdb99U2zW2UvR059hDnbEyn55AE82Zq3
zpobO5AWBK2ubFyHEruJOgPOEG8x20xQgyXJMTEgYtpRCiQ+dchuYEtayZt4vbBxLzcRQFOIc2wN
g+L8n8+zrVqFTgPj3ou3PRl/EdBFa27bQFQeq5fCNR6lpcTx0uFgUqXVX4MaAD89MymB15Sbkgez
o0+rzTZ846k98sEcBflz80zO3N39xtY9DyjFhjq3KibiZENNVaaS5QD2BI7na4bfhHRJrbTbw5O9
tXw5sHZ649fPQNpQjVnb/r+Z55NBz9a0Las2tCpTmFcCK8j8A90E922AroPbghr3Qj9biPnU85Tq
P0Omz9OhZiV87/mQ7b6pZCDpe09fR5swA0e1UjbqOiSw9djCq9QLPfjPYjf5ysuH9+6MX4+/IByE
SG/cLDpJEUOfnSFL5p6BDgJwsyLqtOffg+yGk9hos3nHcSW70UYRXwCO6Ft/233K7xYvgIslF/bY
YQrEwRSI53s72le2CpNIL9o6K2D2fdlYj0PcVvFjRpSY014+ltInzazL8rbIDiVdTlWmfIPcQWnu
WoUb86Y16PrxMySwAJ6a8CTRLWDUg2s1DbLLxZjt67tJ8DQs3MriNryYq5Nvn23XeOz2BTxB/fva
aZtuk23NQN0s7cuL488UWYpDlZEavcxWOV8SCGUis6vKwato0xIdn5okL4xkpqPFNmT3EYxTXCTl
tqkYn9tIgHoaTJpYhi9Z/CdiPbzcOvQx0HnRoImuPdYjMIgHTQfDVTlL3lT8+NlMnpmfzWQFKVF1
TNjyR5+uoOO9soEbwS9u4vv8+fCrXi+VicUdOLcntMuIBVCMeyc4OXU0XaJDYF9Hk1flQAN5tla7
VRjGNNDJbhubC47lygJaDsxzOh2HNMXMs53h0IHXoQfSkxT58BgZ6HCnTg8yacF/XRkVClWqoplo
wqk8X5wvohkbchlXqC30LpRcLiVHN3rq6QSyYdf0op28VXbQZxQWXeQrGrYWzF8Z5ql5Y1Zw4Bm1
S8YhmbzG697jq+qOjmgRA6Al7h5eik/QYSzYvLJxzmzO3OdEx20Eaa4Ysrgacy/61m3Km8bXA6DW
ROrugsGFORZ50+nOAQpeKADIhEHZRTWBW5EuSsdvduh7gr1/pLknyNfSr6lYupPFj55t2rOxzs6o
YUzxARX2yQORTmEi87M7wIgrOATXqPEtBHfXPALWYOZRQaTDxCsm4uQutoepC40ymzxpAzuonwfG
c+3T2shbJz0CS9N6Ze9wFHkV5IDIPBDOxtbQbNh1qsy4uAbbad1+Sh/CreFb68KPZKqZbv3HUnC+
ZFP8+ckItQr8hF1jc7D17bGB9IZXq4XtIr57tmZkkCSTpo30+4XvrvUeuosE8R0j8iE1RBLutXhx
/CO57S2AtlUWLLk25SKiwImfmLRmx3APTbdsDSZTaVq8CCGJXNJ0aILAoUnom0NNdSjdVvpmxNZt
MrxBM3hfV8HRVu6r8ksnLeyj93T5gxmwZidUayDBGfbMQOP1vkBfon2goc94I2XPDTSEbCdekm6i
O5EqAIaFNARuNKgwrcOadu/YWil/qh5aSXuINu6Wa7HCKX70fbMDrVR9P0XwkxHIh7ts12z6gGeL
m6Vk6bKsMFuW2Q535FzedwV2qj9pPjQr1wmmjellWwLc73vVE5XmZLHSPHsBer/Yz3bDbJMDEjab
vsbs0a9IVvKV7g7AZz7/LKHxd8sVFCl/NIkrduLSm+Gsiv+XbaQSaalSDYNy0mzICgrSugm5J/yV
VJ9Vavd1+1z3gN7MYdtrJYTSzbMCfhz0YRTfynrxrOuJ+/ERnJU7L79iNgMopsAPr6qjN7qdd7if
bqHJQCY1AukLresvzj1qk8e15OsrEJbJSipvOv1mKrx9sPSUO3vIufyWWYaBJHEoOSkzcvS1oOjX
47c0gH7TpckbVqnHOPd/w7de80GnyyAcxomfm45x2acGE2DeFdvuAazM+wOg8qd4TCkWr8hrbvXU
3Ozi6I9NI5rfRg8RDNcpnjTY1xaWdMnE7Lmm7ysHhkxlRFx2DPIYAHObQdIAaQYRhoHkR4GYyjSy
lI+T/lk/fEVEC96mt6IOchuIZJcFHZD6suQ4ZMZaUkqI4/IN72d+KS/ebUvzPwvLDgWIGBikR296
MJ/gBBJhCvUCOuF9UNhuEixdbJclIHzNyRLMn36gmxnhPRFLwJY3giLYr1uS5+US0MJCzLNXC5Vh
JIswFGtpANmBX5Wbj9d6hie5ODL6zD/n1jGF6ogjg05UkBDokPYOd5bqy70fPoJ1DxQfz/miFk/h
/gmQ9/J8XnUhFL1BeryXq63Zli7zpGqSCXCteEZX8xd4bMPvCkwshEXm126lr8q3Y/n1eKtZxPjr
0NqIClfkLWbLV0JAYCAW5UtajB1CivOjDJdrJ0OILj6E6POtit4f1nmphJWUiki7NPnXtu6pvdlB
k5D5GQcVe3oJZnzFeN937kFzD7do+rrxbmnvXttRpxZnh8WA8wGxGSxG6R5W4y/UKha8x5XTQQ5G
1sccQsXizOvADfTCSN71vWfSRe0NpXJ0h4xOZkM9+DQCe7ltBWOtf4lb841muc77eEeLOTsPOHg4
V98fWMC5Xrx9KVbVlKXd9R58I7AwNH5fdN+0SinoXkggmlXCLSxqTx8bFRfLzKimUEYwSUNVKI1n
UdgeJtywbPoG6p8fTY5gK9iFpl283y73iwJIiaZ5m8TBumijVsEG5LHVd9xvIkWB9sy1v2YuhDXr
QzDS3rowl1eiKoU8V7cdQ6Wfx+BB6uxuG8ekasd8EoWDwSu+Vi5K4N9iymStJ637B2hYfuNCvbKC
Z0bFHj65UK3jEMf7AqP59oAE5P3og3n3aI3au4k7udkvyD9uGxdM46ZaOJHqNdsGKlAK/zDFc0j4
BJ2/LBtD70Hgtdsnbvu9vbc2CMmsLTe+R4QRWq5VGpCQ+sZOc43E7dYIGQbHz9N3GDx3i+nG0gfN
/LMWj5lzCEeaUfKVWPPmBSHPXfhoew3X28Gjs/X24O0ffgO1ITbtbFPrp3MxW3wFwp9mtJmLdCt9
KbnkxLKHX+DAdxd39mVWpZzZmq95YpT7gkYb0hhzl38dXqTPkIFRpMIXv/YPwH7Wkre0vVWRq300
wlm8qOfO6HQmVvW18SV7DncazR8edRUfjhg/e6Wtyc1ecl8zV+NLFixVHq94jbNBzyLHIkuh9Ckw
X9Qd3RybpDlCi/fjY9e0OMjZpZa30AzrwsrRP76p69FlMX9lz0doErd0X65l+g9dGsrbL/BF3EAP
ueRELm/V87UVW/zkPO8ry9iXEx+QbsO12EfyA0CqFThVn674BWtLG2l2wR3zMTweapxHNJkbPU1c
24JHYKLHaVBXH8/sZWp7Nq55JaDM9xrkO5wPUVTRbmhEXutBuls6G1fCo3M7s8tFo5JiwcDYe5U/
BcYX2S8fYs/0aMMORLzQrGhrpmNlZwYwmHrIQH9q3Y9HeqVadf4JMy+U1DVtMrLYqbf5a7aZbv4D
F6NtZDmpXvB589cxE51lpN+wBiudV7/SLQ1VUxlEvuRCrORa9Il/d0yeXMs1/EfrhbGK8/CBU7Bm
rkgbJ0NuHawf/eZ2v9K2QzD6+42yQZLhFkjnkxrkm2VncAnXIO48cbdClf70mMTwKyq1+j7q3i+/
lq/Sqn5Q6E/fIPO6m1w8ISrjTzHQ7iUfcfWeP7U980Rjin5BI9xvyWYO18mmXbd/HHhg1lf8HkKi
PN7HdwsTveD+5mF/1h9rZOTeB2yvD8+qD6mir287lhgGsaD7jWrU5bvy+yTbDjhvGx2mOfqkiBDz
UkPcQ7otHtVPqUcPwjrejC+/AU647vf+25Y2qxQmJrKbTQph9Ug20byi8EZrttuTUCEKliynpUv2
Zn5CLQ56g7i3ODbwiYgOGsn96Yy4Wv2W12T/4+UTx+DymPw9uplLKMyCNKBiJusE7urjz2naL3id
6/vjbwuz+MNEXDJNBiyERXVLlxpCl44/xGXwvxvI7LxnTduPasa0dch5Rvk99OILU/U/uM+/RyJG
enIDWpmQwUUOksNVvJZfBVq7oyhVcLD+eZufyOmFJ/nb3Ow0K1Z/IM1l4owVneHAD5UNnahxQDhL
HbT7ln8DALlw715dLA01KyBUKJzNH+H2nToVh5Anxhjx27Kq/cHYIc20+RdrdWJltunssm17A8CP
V5fcPLB9F93Xjy1cHwei5fCTAc/QZtFSlh27JkqwMJk/re5+gBDwMPzxsY2r9xuEh/+xMQuIyuMx
k7OeuULxOtklRubXsBHxTvSwl0PD0+LqWZORH/vY6tUDq6uOYzuAC+FpOt+ENM3jHzqHFUJbCnqQ
psoW9sCShfm+O9R2kqQ82BtS/3ns8m91Ahn9x6O4UuNlc58MY7ZAsBHJem7atOFTfEu/Ts7aCqab
zE1uY3iuYRf/rt8sZmFLI5utmGOWaLiPGJUQDsyDPgr2PqINj40PR3KRbTW3fWk+LZm9bhW8Fagk
WQNBcL5ieQlYqUyiAeaSzKtp5GuVdGFTXN3u+t8mxCeceKZktLVmaFmyNnxJ9ukKUnD3QMD18aIt
WZltvdI20Ve2GUji2G669035toQJ42MjYnddXEgnQ5ntPgOqX0UA2D2pl7y9ghLCdKdK4UqCMuFj
S0vDmW1ByRmPKVpFVLisdJcksI7ABQvnu/exmaXln206umCIgzWwO0lh/Npr+h20v9uPTSzN2Sxb
Ck0pZ/UxUfFOFDZ3o5Pdlfrxrkqa/50lexYMhXGqgr5nzpRc3Xbx/mnQiu6mMVt9l+vp28fDuvJI
K5zEf2/reT0O6rZsD/ne4I07e90+Oz8QbeCN7kl08k2oJR4DGJm9PYJQmwXL6se70BZ/fnKgkDdp
plZinENAHA1gYtjEgUN+rUD+/ZIESzXrhb0o0OSn9oakCSOoWXkBP+4kOWW3f0ZJcGFQ13ai6aB6
qlADBEcw2/B9ktpJI86vgIHUtGyAQCWGgTvdtYp11Wzgvi7XSyHFJXiPOAYNJeARugN+fV6MUyVd
mpqGBHvc1be6m37pbvW1Fmib8T5/cD4PNzZdYcQCz1DCVp0rrxIPoZ5A+/4bwbWYx7l3Of2W2brq
yK/oOWgDEof0l/yeOEAVvNq/pht1I22XXrWuzfipudmyRl1dV46GuX122MTl8eaoLzVIX3k/ZnqB
1uqoqmrwc84OfxpatYVApEh0R7/7dVxnazJrt7zXfJzn3dJtdt0esFduLXoA9HmImIYFzMc6qUko
9U9ZH8rbfhyo6mYwDudy/NMxorU0SjdtH95Px/KprqbNQYL1ybabx493tHattmmffMtsOcPMrCRw
14gJvSQ097a3yngzgf9ELwpEKJQvVAAlPyNgplNnlfrqj8MLNGfwTO/ghy/4C0e0CFfGG8o0y83P
V1f/5Otmq980iPBNOXBBYwX9HDDVKiI1TtzDtrvPvHHT3yztt6uJ8emEiE868VuSpY9yJ0yKpy8K
oZtsDX/1StotowOvXTrsAXpc+CVQkeem0L6M6sxGOiEd7Lus+VVDZWUpd2WpBB+v8hXfSBuCwhsW
QmvYmm3wcRrKqpMwNEoHFIJ7/YdtpfdIvDSrjw1dWS8M0U5JR4utILl2PiL44wpplNlNUPdu5UP4
A83YpRVStflweFviZUlAxgnhtYu3iYwOtj6Zeh3ZqrZQEdquQihciuQYFrdpnHU9PFIBkWLe+JLk
SeBKZajrLA09wq/pVKXJLY3ekLvU+860Arjv9wfa3OWuRuFB7lHHdGkmajMotgib0NY+5lK7q4y9
CTV+ZGQA5NNBGxLXPBya4aXap7bxWulWGkLIhYzx51grLeexi0u4v8xMKbVPQ5Ie02LbcFmHgRah
BFs6aBavmrwx4tspMsLPU1gX0VsKXBqUTGFF+gt62D2iaLp+pJgZqrRVIh7ltIHeTxIlbPM4fbZD
9YjeQG0dLTQVhy4e0egYQ8MSgpTStC/+zA9QmqKlrZWyO0QDnFx53uvaNu0zu/b3qaUeOcKdGsNS
H8FkeuhNmCQbrU0pUefhcX2EKn1NPnusfEJXU/lMTRkSuxyI6fNgG+oOJoTkc62EDgIMdiXUoG0w
N6uDdJz6G34XKQOhWV4PTyqqQZ+MLoOeDuYkrd84Tj3Ed2avJ3s6rNLjRpXb/kcG6wrRyZC1zkNY
wPMAA+tQaH6S9EUfOAkSTU04QPSsaFLytcwKhdcCtKz30MYZxq0+2LCOhVrybTxEEz3TB/0t0ap4
GxtNtM2tqZSDaJKm3ZgoFexiagFHrgUjvokQz7BqdKd7KZQ27Te8x08HL0Hq19wCOS33j1Gd6FAe
Tk5hIMNqqfASFvwUNI4g/7+zYW2Z1kUt9CH6tBu7t30RdUhl5uY+qX/KeRnbv3qjzX+hzI6M1Soy
27y/s/QsraBekXLFeDDQLABeXmeysX+s2ZgoFkNGlG/Gfp9WMPkRCUOhVkzWQxcfZNiJVFXA17ox
RY3WRvUFcu7sONrWhp0RKxWMdvu2cJWpzg835qDEDsJmTmnD6CnJyrOVO/UfWZvqr/pg2N+Ntmlb
WAhTIaCpDg9dP+wtIavUAc+vIgOp0lDJ0ZRm5VoLurgubf5Mp6LSnhS9OmCnJiH4BFw220eBZKp7
6n2oxNrx6nCI1PZF7woLeZ26LWo99ZAfzKS3vtVS2l5L5HMPkLKM7I8aaTyY9xQUQu5GpDemVTdY
UbMKy9JIHtQ4R6fPsGz0ggrYcrrb2qmILOmnU9ad5kxfm3aC1sWQUGULmrqAjbeRJM3yGwUVXrcu
oNQKogbIeYm+nYEsixPVEMLmxygM/SRrUdjoEHc9vsGH0QGprKw6fuFpuzA3SQvj7t1AzW9rDogp
f7H2eoOoiGkzosCGc0/I7I3m+MnJWtgGM1ogo0+KxLM4LKGpVAZK13cIN3WOEUauJQ9IitiVLWSc
ndaSH6IokqxtnUVt88XYq8i123vACplrtK2KimtdRV1cucMI0TCkh6XkIIUxjs5AJmnB9ExHnZMb
TqkBtoybvr+N2s5Uo2pXaWqFKL3XFnkegVBKKuQih31Z6mslDEs5cv+PPhlOQkiAqnUMQc2qim3K
WAcpTdHmq9LpDt2W+tPHl8YFUEKx6ekC9sLFJGQ65/EXER6o9f1A0LpOno3Nfq2sD6+/VRAU0cxp
8PqXJZpARIejin7Y+f3UpVE8Hkuk3+y76N4IcGxecSPdyV5B79ZS2H7xmCCs0dlKQwW24GIX99hJ
KGEg6Jml6DF66W25RSdTRFTKt8rbb501rHo7C6LNpR6Ai+ByblQEHSdGB0Xep2hLJO94aiMQHQ7l
jXgtkiHDkLaLzXBiyuZTejrI2ZRadiZVDto07/ES/O87ATuDCPUmWqN/SZlV9YY/luO0eew0H+as
JkDDozJJUIJ7RXp7pOUxk9ZNC7HlfpEr7tqeOR3gLHga9grnjPIT2YHsJhteGgPjvvKyxwP4+2kh
Hr96Fgy6HDkOpkbH3SziLXENKEIXidcF3S2nexOxWfTNckvs1Qk8MTSLc9Hr1msNSl+vQzbS3MR5
Gv+wVPz9igJSeriNj0RK/scnXZ3Hh6waBXfBzUVGK/7nfHPmRbq3Ul0oJDVT6eF4vpZl/bONUnQ7
xwCHhJzJ9FppoEns/qdmNptyH92kh8mX0dOqj0hKKma31npeDdJDYHTdDsijr0vaTdtV26pItl2p
LrzPzT9ag4WEXjWCTkOjo3fegimpeazoqY38j6m5ZvpMfWAhbL7wFH+ZICPUhWjARTdcnalK1LWG
7YXfYL8FNyV/GgBtp2+HLbgt7/gIef0ih9X85L4bJe8wTEoKoun7fDGsKon25gGN01Yx15VerVuE
uO2mculWD+xDubD4wtudOop3c5RvNVNT0QidJyFHSP73PJnYXmWgez/kWrpN9h0qafUQLuQ7F7Xx
d+/A2ya4O+BLfO/50GrjGBktoRlQZH0HqS59s5nb7UQSK3v65l9gO4RF9CU0WAZoaVTmjwpRlBxq
oITCS4y+/YaA6eZw6wCFlbG2lAJddfJiZA5QUQVM2uyFszJDHGCOT1LX+k712zWQAL9/FE064N9+
VEvEQKIoebp2YnRoe7N4ENZZF+d2VK3BkPRc3NDVfRF0G2UNzPduGdT9/uUzS7ZtM5MyoElS4tl1
gqAT8xshrklv6lOnruQ/R8B2u36tbPaforv9rTauRnVV3Ctv+ca8kW/CRbKAdzTxR98wu1viwVTR
keAbEpmsqkqrB7RKvKzSXqtUC7qs24w13sppHvSEVEjoiiUZNNZkk7kfKj1sKmVmrI61/VyixulJ
yA3CFnc7tYev7WD80MP6NSv0Oy6VtRHaN5Q5IhoT2kfoiALl2L/mifGNw6j7g6r9msYEycW22TmJ
9ljkKNXE+kZKqk0+Ftsq0x67o+F+7Kev3UL46Xe/wIuLOsf/qo3RZ6OgyhBlRjoXIZ3rA83PgkXK
KXESZ3N9Zmk212mUNzSeooPbuzboIesHqL6bBHaYZpVtc156PJjtV/QTIb77xyLc48rdfmZ95ifG
MkxIuxjnEDS34oG4ciW3f7TWB0++MZbu9vlFIi68k1k1xSk7Cc1KLUVrzMFaW/MeHW2OLrCL9bBD
bOIBQtHfQJTPfa6wCL+IRdGHd86Lx+jMmPaNNoT4CTDAMpIPXWTSirBEmHQllnDgrSWuVhRKCRdl
n1KtyuMeM5oMPYPyo5M6Nx9p7T0u8GZeVOd4zBekITK/BK56HkC0jp31eUOq8Nd2wRXd/JzcPSzB
iw8YItI635kwc5qCg0yjd/fiDqGzwckVsjA8Ue/TmEjw3qdA8JGjCoDA36jPC4fucjNi0JLpUNcM
Udeaub6xgmx42KOF0XiUil5Fy6f2bKz7bXe3DC6+4mgF9gcUNXw4XLuy+JqTzdgkVtNrRh6x9Q/3
NRQemteuD3fxz8h/5yTzjO80DtKcVH5Cp2Wxe+fiZeodloE2FbRMBmyw8zeNqNbbSBmLyNMeOuC8
pnu8i4O927ng/e8R+QHd9S9CecYsKHe4xWh0nzeKVU1UO0NTRbi14bbaxR6PYTsVoml102+WHqQu
wC7vIzyxNouwj/pQmgj7QED6X8VrhXean2NgBvJmiejqqjE4exyoHYDF80h0vpy8Vkl7g1jY/ctj
W58RMqX9M31u1ukfi55sHjoyNOq8aFxhkqhgHu1kCG/DgY6Mk/GgBKobvgkWlGqtb+lQQdFjZQYQ
TTSraJlc59KHsnQom5kGvFIUzmf5kT5MSpMOeuj27hR0nr3L/PzF3ore7/ZX5i2CTq9NLOSADq7N
5t+LUxnpuTT1eUKY8c3eCY8dPopGHPSNnpdR7pe3IbQIIjy2aOSHGGm2il0mS/JwzMQqwqB5Q3jA
c+mymYt8Q6wfPdCwb2hIRlzE4mOsWFpDt4Ob3nL4H7rHNJBcfTUGqLODOIRSG3Fnb8G/Xd4SDgwc
MLFZdIZYFyEyfBl6v68Nxx13bJrd5Jlue5d6+LuVsW6+j1vR8b14CucPXGKosH9xBcK4AlXvbMMo
h8bBbozi2DbZ1ACGM1e6izf1Xb5e9C8iWJldGWe2Zie+0PoqK4St6k/boEshudl2NngzwYNqflFi
t1zd5pviCWj954XJvYzQz4c52zlZcszJ3jGdbwUjQ/6SQBNMx9rDYoPxlWvK0CF+4kRQpaCIdu5p
SgoXMMk4jtt9EX0Yf11TopmZa2r5mri6fH9be49UT66pwYlyueZVnE1Tb00397I7505aQ6K13GJy
5cY/Hdl78HFiKz/agwN1ANBUt9hO3p5C8KrcDH+KJrvMa2+sf0pH8r43yYtpmeLU02x3PpV6XVhS
FGGw8ewnFPqQPwi3ormEF1VR81nMG6/MpujNImNEcRSep9lhULWcWjxCvp6OuTIIH5EehiOMrmxP
ev14R15xZWSonDmGJ6Le2TbpkFLLKaxHFLKarXhSF1tk+Q31MtV3RJeiKmtc5/znPCJUFdThBn1y
XIHxjL+K5LRZgS0m0W/oO468JbzvZfL9bhFUDU+33ETz5ChxmqrNR8VxRWBIe3VAorgGrE0kIRgy
DkvJ90UQP7M3S5Espxzr/V7GWW9bv3xVPOcmDyTfcmtKQxoif3CBLTrri7MwMzpbvhRm9X5IGWS6
7TwZRLpoILdvB9dZFzs0ArYf75bLa/bc3jw3Isku4G9gkALNWN2zN4klGr+8f++yWpjSqzOK9gcS
rNRPIAM7P3cqjGN0crNn+hihcwU2AHV1lJfi+WtTSC8vdw7FQ1HWO7ey1wu9048dVuCmz7VnPXqd
smBMkDbrKoShUBVBDarL9U1Z0uiQWxAFLDItXsRLzOvpR8w2z1Chbxe1PdqKNOUrXvVUuby7hb+m
+9aLN9VLhuCeu7CWF14Gm+AMOB6EhiIoPR84CoNSa8atQxRD5YZnTh/3Tdir/VEuk6ld3LkYs2yU
eCA2sxE/nl18dn9U7HbYCx/a+wmlgwYHekeTpHYvgkLDVW+iXyIIRoIw//KPRwoLEhhcXpI0k2bJ
WUavFAdLNw+T9Vdw8RIHIpRR/O7Tb/ju+UpqUC4BeKDjXuc96ULwAB6moSqN3CL1hYKoW3EZBiJ6
qmiAPG6VQfDGLa3kFZvMqk0oykMWEfBscnWrRdjdzCwP2vjv45tgepLoPQ0fUD/14Yn75/E9ozyz
KILIkzu4KIYyU5vY8sqfNIJ3net8FvGThnQaaoYuDOS1GxWrJX8nzuJp5PZulpwGXwA3njMvqAIn
0cyoxmzYWe5oo3Z9sNaNibScvX8IlSWA+MWthT1Hpq0Wwh4u4osC275IFYuWOdNrAsEnxbPGDwsd
RTiswM6sFBBHCJEsOKSLlH9udOYLTGS9JsiI0DfdJt8Rk3g15JUTuhPPv2uQLS4alx6aysfSLz6l
3+PNv3qC5c6k5iDK5CDwL9vSmzq3iqNkm+TgzTYnBEHqCK1Slrfwx41cL21h4WzOVnZmb1bnGA6p
WjggOMBOioss9xhxhBAbSAXotHQ6xp0nqDoYvPSqUA1pvAUfcXGG+AB8MJwOQl7rIlcGAaVV1GHM
93PrhJ9Mcsju5hgYu/gAFNbv6HxZdMHzG07M8qnR2THKD5LWdWTR9CkOt8e1DRopkI4r5Hgrj7Y9
n3KH7NcSlG3Bx8O96LJ9twx5vyCHc/AZ4lY8OcAEtDqyGu/rW271P+tkNfqHZ91PPdhEfwoy0cjd
30r1av/V/Jy8LB3kRftiOU7sGxkooQFqSfFc230v9RhI1/euW3X2RvFQSSYOtb9k402pfZVAsOzj
70Jn7De63ua3oJgInv0VCjKmCLhn1z/kh6ZVWZFFAKwFFY3zNSQQ8J2HN+PGLBZ22YX/mhmbHe3M
oB3kaGDMcJ4qab0f7/ba4E0awvflUqgmVnB+oghrNJ0HLxLBua/UDkUaHZDEYYZFAsgZJv61gEAL
LjzHUxfc1kWlUEwkj0EmZS2Hc3IRTsiOpFYKY2t+1oG9lv1RX8GlIQ4vQKJ7MM+Rq24ARy1df9dc
x4nhuVxaXkL1qcsYPowP+aj6++He1iNXVyTXriHUwVc2ibNZOEDCIc2nF91ZKumOKVTk5/umDUHy
GInlJaPhKwd7pZkjAtKyaxwnL2yhWAyP6FDfqvQAdmXghD/b/n5UYL9oM19pYpQIH1IAuo1mrAo9
WckjTfvdHx9/5UW8/tei/P2Vsw1XOGV7GOTUEv2jNOj2d4LCW/TyKd+bZX4Y8dM+mpNZRJk4Rdju
W+ZEdJgf186z/Pb+eKJD+9jsQgXwO+zPyqckKCFJ7JbukGs7/mRJ5slJ2IZhBcTF8uQnddfdahvJ
NX/Fbzyl0ObuLLIiX+D9Z5M7r41LlDjbTMXee98iOZ+DUoh2Ez0ZCE1l37K78av6Is5bvS7Wh01x
tw9kZFh+LD8TLK2zObs+ywNqw5rGOudbmdTBP6x1L3xR3JrErF6Gxl89cqLLgecdoGAXtMD5Me+0
jJFrof52MIGFWjdqlQSOGd8WmulGjr2x9TyAqvrJ6tCupv2xzcC9RffqAOi0G19COiCUwggO3VKj
wLVL1T75uNnVohy1PimOBImO+qucAAYXa3NcqgldCxdOjcxC7gOjw5FjJCPafmO3P40m8IVY5j00
3hDmW99/47K6tKoJbl7Ks6RrqDLMbu0OPvOhGUITdsJcd+NwjVjHeiBKgRgzfvo9NZzL6cQmUAnF
ouuCWEFcoCc3dVUUtpqJGOWop6jbtm6e8mAQvX7sqa5ZAZiNEAVldTG6cyst3U9ZWIuRmZbf6Zkb
55BuaLn/vzIzvyusMlJqpH1MjweKldLvbw4H2e0Sc+F2uCg+CSWTk+E4s0nLK62rxgE7DRpCFJ8g
otXuRRQr4H2ck4XZ+3/kfVmXpDiS9V/pU+/0sCO+M90PLI57LB5rri+czMgoViEQCAG//ruKqu4K
x32S6prHecyM8DDXZjKZXbv3/KGi8vUuHvLoAQYmbX3Zo+rr6IMK59Tz2oyXQ52DfkjRgxuhuyef
mmQrgnvLep46e2UStVfoY9iqznu6Yj6rNDppnjK5fMbdl/WQ4YZiDAvxXzFIL0CeqHNkvhSR5dad
/z8M+A/rK4dHMjsdKcOA1TPbDik8HuKbm/6GI0mKHq94sx3oPFA8He/q7KWpyAdHTTEFIPSgEpjy
i9hNcfXD3O6oWdcJ1P55P7nKEbw7dLOAui2aToAtO3RH0JBeu1hKedD3f21YAGB5gJahZW3tyjXZ
luMocPD6OL+XybSvwuoNy7jNX3Qe/WJQ70ytBkVnwiuovLiRo/qojA5aycSrrmjrPnhonnD74uvP
T/sZR8nbNL6zuPLSaZf6Naqj6hUL7fk3xCvesQ9op0QNWy1efg2HvbPwbb783PQbLO/seKD9xSZv
3WrrHL7Xlk1uSgy2qgMBxrMmMK+MG8WfX91Oe/kVNCmhd5vegAAS2a8S78s2+SYO+s5/0JIyBjB4
68q6uIFRBwbzuJKr9lcutkWHhb/0wIzbSfUoElVWh8w7QoS/wBSoJp4gKNZ1ZN3OxVVmmg06AMeu
IqdGYcEAMWFxO12pV6XSLdjEJ6mts55tYiBBgzIGwHbriixL0QuWCzij38hvwFihulmQPphAJzKE
wytK0ZvJ8HWl9G2Q74yuXu+dDfpvQ3mE6bPzGdWTsIin70gOgYXbudJv0Jmeo8XzLyQNLLC9QS0L
cRfKG+bq5cF79PPkua1SJaBQRnlW4wkoErIr/A/IWlJ7j/RbfrWFXbgwxYAyusjDuyZW1F75e6+a
tAkdB27kUetBI9kN+j22zuuFLQotZ7RXIbSGrtRbS9k7twfu0IoKl6ttY+zIR9XVp+pRDl4Mm9N4
YfVObK1Wz1isFsV32NIT8pABDnHAmdiVQzDfVzcepDDbqzbMdpviBhcinRO7q+XrlmrI3BR2FQSk
g+TnK7pSaIKuzp0ZtVMwvToTUrabN+b56wiT+m5uV0/B0ukYpaxXdo2dujHFraqyWyABy16ybXsX
1tKBlIKPTADozt11AVown3vtlLtADil9JRCH3FZv9YXhdhMEdv4YVwIlLvBRKDMg5bHy807WgdK5
hS1yO0FbFZm0A/S5sHPs6z+R4r+wcxxk+FFBBwYW9KurSEAyu5CtkblIGc1xkYEtmtx7EOL6nb+3
TKZE7Zzi08+vlAsb58Ts6vr03GZuixqDnBZoGrHx2Izkzh5k+HMzl2LXEzurybQbDBqgUhVauckS
VfFcupH2lpFkUMK2/gRJ9KVw7sTm6jCi/LVUM32zOSJZ1QeMxLK0AhVK2gBiFbUR+PY22OXixnm3
lOvD6IyLW5SwW33UgcdQK1mB8sretQ9/It174UhAuxU6UaokrXJHp1Fd6zldl87YOA4kmxWONbtq
9joQuwhY/8ILBHwSwPAYQJqhb2A1sqId9AHtZQ7YvOYQb8Ww9m5VVkBJKNTTof66eQgvOBgU18DV
g1qqKqWuRteBHE33AFaEg/FfxKNSwbKfFZZf3IMLazOFfGmfQrTFQh0ISlhoTVuN0JMeyc0KjpR8
VZLK9mseeY9dtEAbaXr9E7DECxfgib2VA+17O+8Eg70+psf0owSpAg3z73ZQH7sd08L0cfOOuvAM
ODG5Ctkq8OsNxOpw/HJo0Ao/6NImpNocpP6zWKagRq56RB1IbikAXfA1wNSq8jDAe8BlrQzTXO/R
rt3gsYPSQwu9pGW8crIi+LmrueBIcTUgNe2ooixe/6fnAS2auScYrJRA1qPPNezbacfzZzi6DUtn
iGTEaiemVg6GUc41MlPls0FpBlJPL3SD9sh2f2KjXHAqJ7ZWG7OyCS+cDraK2X+x/H4vyuVam/sr
PhiPpj9Gbqo/kty4M6smIfX0VHhUbg340ml8P7er3Sp6OjsVfxtwtteXwADPvxdr0P6Oxsf8SgSW
+RcuDhcFaLRQQgxP9f6fLufijxk3fVwWxa/Tbop+Y2XoS1zEzaNi/t3yOJcO5Ht7ah3eRYvNkNq+
2VegFs2fWfF1BIjv5/vz0il4b0DN8TsDbT+AzRjcG1EtZVAXTYz27VADs9/PzVw6Bu/NrC52pxyQ
TaUw05rjR3/BtVsZn5q5iG0r2/3c1MVz8N7W6sjZHdgkicAaSfaCDvtOfJkggCG9ZHGefJtHmQ3m
zvKprV42DKvFWL3QTjbH6gCaSBlrowbD7u0CNT2FQi4OS/gbM/5Wckq5pzNjLip36EMAkcYasce6
cWD9UOC0QxygabK9U8tYzt2t7EScN4UF3RnDDHy+fN4Y5oVjBx55dEjjka0aBVeOs2qGvJn7ykHw
BLq3POEQLdqxxAdkwGkSsUAQbpOW/8LUvre5VtrqbQ3sCiBVQC+xhbaAK+Xe3MhIIZfk/AmeowvF
Bryx/xijszrnshQ2Sx3YU/GvFbGkQTon3bFDt2tDP/LzLSrAC+cQhUoTQEgotEF0YTWpNSusYQaY
PmrkEcwX6DKFmNe4cTSUQ1ztGRgBsMTxgN85u4yqCRIB+ggjLkSuocIY+IX5NRWQMCXNk+4/QC7p
x8ZmueDAPNRQAO52wJGPsumpfyna1NYazXSQtXA+mzHQ3Y9FtleEskbME6cM0Crt/KfiwbgJFaER
4k8UEtBosTJqSGnIpimcqNf4waBdNOmTDLmWauHPh3dhdCowQzMVsHV4Bq62CfiKPH+wMycy+5cp
M4PZ2hrKpZ14YkKdjHcOGl064NtocphIKMCIyAHvSbDEkF0FMv4/pdF7m7h341lNXD9zLKGP8VAB
eUn/15mDdWTc0mPfmjX183dDqj2Nao2FIWkM7DPgojD+SmhwMmurO0AXpZCOhYG8lWlD65MP4Rlk
AjFxsQbUYTjd/+92wsr3W5YwU5NiTKNx5BakSXIS/dzChZ2A3B/oKVB1wRvkDO7u5R13zFy3MSaw
X4Ps0kEPbDTG4Fy5GuxttIPavKfe4sTeGlII7o+SDqD2ROgamVd2rCArLofHNcF3tckWcb4p3poD
lS4q+KHOKKjMFJ7RoL0aHT9YUbljEGsLQfn/Qykn54mbtONhY0bP3x6w6UAgG+7wQk4FuSR9qDhs
pn15sE164FDpMg7O4nyAPw5cgfbIwjIDbdoMJC9NLqofaONHHwoey6uT5vCqLEzWqMm9gfT4rlYC
FvxmiJVb3KyAXJrc99ZWJw62lhbFJDW5pNq7BgBvio5DQpVul0IQHG0F26Tx6g1wun+QF4MPxo7V
VQPj6gy2TdfKudKtiCD7NzpeAIllNGV9lfr3MtsKSs7vT6yhj25FxeaAQ7LyxKRFP6udTxaCEsWN
MU9odqnCQJUe6j24h7ZpKy6cRw/7FEA6Vf0AZd/qyJcWGUHRZlqoDo5R/YUC1YvepT7Sd7UOGNBW
DHQBT3Zqb/Xm6vyuWwwOe/Uhp7vyvkB1xYknSIwrQhdkImDZN5OyiSo0vdZ7BaPcXtUz7QM08J4M
e/XqKirSdaWBr6EgIdl15UcWubK7oDA/Q9ewuOLXVjJCfp1FzdVYJdb87IMAbb79E/z859sajzDb
fEP4ATCwDi7A9DW5fmNZEa2B7Wsi7+U34uExLJxYQQW21ZrUop5u6lOTq5OkV2WWdWoRwEQVkoUG
45LuW0dPPL4JYDz3EcoWWvBQ8FG4gfWepsQTvoXhqaemFUGN3PpkRcse8iA2WnOq+ybWIksGVtwm
HL1yEUmI2AgZL9QXT7/EKv4wy97MGFoFkeNWZXfFYN9FcgRr64gppjsn1PfuozoCEBfe8M/nHuTU
9spJGg2o6ebOVodaxovSup1lrNHAOVKlJRqVsfzk/fBAiaBtt+he3lx/zP5qpf1FwJr3NnCS2B/V
CSvCAux9idpZNRSGtp50Z8pv6mi9X/CVx0Q5FbrJYEAHLLpF21e7K+9w5YblncI5eAnSVNDW4Eca
Qfoh2Zjryxv7j+GuvJnWgiE8Q2fT27FmR3Da7RfU+/JdlijmAw24B2TF/2PR3bchQ5EMGk7Y5Gdl
jXJJs5ZymB13LRAH6hkJ+jGlD9kAGrwNwj5/AmGK39lbDdPPmVfWajsPKL9BYz6u2I0hXnGkHAhI
TbEZ0J38xD6ZtwQ4x3yLlvJCcgLvOxXfgMgJL5R1znqcBP5omdlv+XEtgDIo6KnowQLifKuaeemC
OrG18tRGK/WFEk0dHwEumD4wrhWBKj0olMVWpupCrpoAz4EODUeRFDhrZ1yDjQ9ht2tHMgX55n4U
mtMFzHDLbC8rLj91llvGDdWuBzP3jgKNtwKEEaFbF64LnJJH9kg5NBthufHGYn3isE00i0AvzUKD
lY6+vJUTLQavKBUvZqTphO2BVHd3w0jcvQFKuh9ofZaPTWZNL+5i+N1OZJyVIDXkAqSD3CFFUHsy
vy7mvEjAAuocPVup6KWFd63nrX/lWAN8EbzEh9pm8y34dB1soLL2DpqT9c9GPWjoq6KmB+FXQu8b
mtpfPN5nn2rZuY9t2k5F4HTNGGuTm8PwMJHHEVDfuJNLecfmhX70ct8KS6slD7M/e08Dmxne7XPF
XyWoKAFBstrqWKe0O1hTB74X1zBeemFZV5JkaN3IUQCGtgCY+fYGhY5aOLtM3hdp7j/SmqQMZKQe
Tfpx7kFpaJL5vnTn8VkrBmPnDvlyY3Hi3IIqvkpEwfoM4HUT7IQEqd0PIPbzn9OsA9rRXRyElYjg
49EfypuZL94HZo30C9TZ6xjY9BEcp7pVJ8yQ5NotenZkYtZh3dane83wungQFvlCWr1+zcpSPKaV
5u/S2pYJKp9TXIL8M+4trh3s0XGOUAXPnkZjXo7LaAML3ZLyUeaV/1hUpQjRU04/EDDPPU9ZqQGh
TZbnAqmCg4PN+ELkqAg7SY4NOPfHUdAcUk2dLpogH1J000+8u0t1vbwuDQmMmZ9m5WcxZd6z1qbg
NKqt6lgBoXYgvefeWL453Q8oAteR1YE/eWZu/WgsxAtZ1s/3LWf5D6vwQH0nzX4vEcRFojS7W5/l
/d4DJetRrwwel94M6jg52A0NyqGyb1yr0O4BSdSeOk6MJqx6s7i167a7QvgLTVCT5Afa63nSzUV1
6LM+3ZsGK2+zkg9P/jwAjOMUIFQMMrvqDzOtjUiRcByJm6Vxb1MjMopl/CypNUCAOksPOWijDmnd
0au286eHycN8T/k9BhpDuVrkT1hmzpOMTvQpy0EqVLKsHUPNdPU5dofR6yrAUbpGxCAJdVF00Nrm
Rep5A63JrtOhedNIO7/S2ZTld6TM5LKbU2RvgtJnWzCgs6sbZx7dTI7ngCoKG3gVKZuFA3I3itxo
V4PAxAMUin/n12IHRgjIbCIs/hMVkbO35Mrmytlmmk/nvoNNFRanV8beBWFavje3lS/OcqErS6tU
4dRM8wCVkt8s1T/YV3KYQhJUP9A6dLvVZH8WgoHVS0eEDX1LYKHPpEPRP2W3Zj6hB6AwdkNlxJ7I
AlITQGSL0GvrrTDk7B2n7KGvEE07iuZrDanIwG1VFc0IfH0bLjxaIiNwvitOsZeyBtVFCSXrDBI9
W7fXhR0DvhLkCm3Lx+NxjXfAwRKGk2KY/WyGRvmZpjT4eYB1Fl+pgb2zsAon0TKuicqGhbL6QNCa
4IIpNbWhgLqlgXceYrxZQvpLccCBxm514wkgc8HkOiugPPqeUIJnYYs3mbtjd//5tKHrFEAppHZx
+50BpsrFy6aBjyAkXLLPRgsp+XJ++Pm8nUcxCtGDdJcJuBSoXtavIIhpN4vbEdVx0X9z9tNe7OYd
ms3R9bn9uj3f7gjOoOMKx4FqLRoDT1OTzWzOdgeWIjCl5cUHYeTfudtbx9GdpptlcWU8umm+sTMu
jhCBN/pakSfHWVs9c5CkXnRTtiRy6lDxpKpo374TUX8w/4womVr/04gIneamg7K3hwrO2f5AU3TH
Uh2L1suvNGh8YGHpHGvgehQcTNM/BtO6oWSMt96z5xGioq/0gdXAWqKpaA2v68Z6KlW7KSBMFuBZ
1j49gEo4qY8KMdmEm2jQ8yP31lKPBB+C0vOEKbfqunc1qXYOwNt4ooMIRQuqKxdji3o8agD0qXbZ
0xYOTW2SswlGffh3u+vEqQGJcMprddSR2PsX4YS536R/OL8ITsa3Dm1nSeZ+djG+/EASfzftHdDc
Kvypap/dBGpcsuYBwQB2EJCQolJwejSMUW+WMXd/6/q2Q5mAh+HgxexA9s3rJpmv+mvrOfTwiEBU
DV6us/yob8+QKHI0OOT4DS0F1oc3keOd4pUEa80GD8O5/4d0M+CmJq4eQGvXg2M64442emio0Y+N
9W3sNxl5zuMDuGVEunjg45YBNvl0+rLGYi2ISIhqU7sXSXpQwh70vt4kjzm/QU8MrTUOXRSkrGqs
4E2a4dqU1rOpszmo2Pj8c8d80Y66ZJB+AzRxTauCzG5qjk5Goqz9dWrAAQAExjRubbuLVjBlYLRF
gyeA7KfTVnqNwQ3uowHNyoNBHusWyCC6wat7yetjUf5lZH1g9WxG4a5Jvchr3E8aBbF577/Ms7nr
e+Dn8/3PJ+7SXntvbXU/25Vr9aWENdYhmzTaiIyN6OcmLgwI5IQWvDyYCVEwWmU5zKLX3SbnJKqY
3oBTBwS7ideKJej7OX2QWS8T3x2z8OdWLwwMlWvcjuB4w7ldQ1QpJAT0qoaHqAwB6mCUKJ27n1u4
dFWiex3wO3Q8ALO11lbqW2PQRw9XSPMyvSC6QTN3FbY1IH8ozG9GhRen8Z01NeB3hUqat6Qt8JrE
i7+PpFEdS7ePl0I/5iOL+nJrG56RUuP2h0eHh7XR5+SeMYgs0DPIBrvw8YZYdnZS37uxiIHsuF52
S9REJSSGyZci6dELR3/UcXc/PGwnci6cOHwL8MyZOG7Iy61OHAhGPFdyjvbpXOzyvIx9rdoZzqef
r+RZHg5DRSMDKmzKK545XCGRSQJeDPKepAtmKKlDrQD9VXvILQY6+aSbbGNzXhyWooIB2g8gzXX7
mEDiD+oOGonycr6ptPRDauLllE27n4/r0hkA1YyBiANIjjPg9DLbTsvSzo9qa34whf9jWgp7I2C8
ZAN9JwjhlMDNGerAEqPlppNBojo1gw5yh8Td6FK4tPHfW1CxwLuNn/NyNgawsEQ0M5eAatNjw92d
wd3E6JCnmJEt3hjTG15pdeGbALgrqmVE+2d7P++nluFZi2vradkV18Z+Rs8beszb7y9DrEfjbfXy
p8hsLg0VdLSq9RPPDHD3nA61py6ZxbJA2B7lE0Ue2TybH6wd6PVRzINpEz2u6HS/2oze1tEpClcm
aCmguaFog0DLcGoY6rkMD06w6Iw75Ex2BlDooOPYKzKtBdSjoAsCX7exkQ9dn4KV0XVwIPloW6UG
owKgRaTgotwro1nfONzqq79fy9+sKFQMgK8oAq/mlFjTUrYsUwFwmohk3PMY5Zrtxr51TAU7qhUU
uXQk09GmvfLPRtp7eid1dMNfqYJ2CoiHwtKb17+/c//rZfp/2Su7/+279//8b/z7hYHErMjyYfXP
f94WL5z17Nfhv9XH/v1rpx/651372jwN/PV1uP3Wrn/z5IP4+7/bj74N307+ETdDMcwP4pXPj6+9
qIc3I/im6jf/7A//9vr2V57n9vUfv7ww0Qzqr4H9vfnl9x8dfvzjF9PG4vzX+7//+w+P3yg+92H5
/grGxuHb+Ydev/XDP37xrL8byAGBQ0Spo8tX9X+O83dI2mJn24qoHVEV3EfD+JD/4xfb+TsUucB6
i20B6BLo8n75W8+E+pHl/V1xoBng13gDi+nWL//6WicL9MeC/a0R9J4VzdDD5skWdIFuQyZHVxEd
/LB9Vo1AS1uec6Rv96YokRtznOap1Qj5YKbOvEEFfbrblSk83JGtghkw3TjrM2VBwRdSEl6xt3CP
8UiDqIARSeRmZzyuwd4U0NYsnxthzkVSFsSMwXM1bKWXTu/T376EaQE8Ay+GNfXUUXnnsaHdQzPe
6FDp6sukYBaS+TqSv4sJemqLv/hNds+Rntzw2ui8PptnVZ0GjzFe9Shrrfl32cR62S2CJnalA2PF
UgGFqaBCxA6SACRzwMJdjPX8lIleN4I6Q+teWreZ92QaizfvfS3VJUi02NDVAalq56VxnJl+Xhq3
YHdGRgrj04RBNDFcJejiPOTY3T33dM1/HOdcb64WuhCw6rAFSYvM7tsdoFjIbjPTYfJ6ca3xo44O
mDRYau7m12iqdpBz8EagenJthswHePPLJRz9RmrJklaVG3NRL+YVGw12RUcw5IeFO3RpYozML8LW
4BMN/aH2vL3n9lMVaAVcVED6GRm3qTXqMcx0mmvHJe8rcUh7fSjC2gayCOLzepEwmoHApdAnUHqi
s0z0O+obDVSLPdbHSNEPBw+yxvsBQQSaLpoMr6pcjOD9aoXpp7clhK7Abg7drHuIL3mqFCMrCGX4
VrnsO7tnecyILEQ45RASDnIAob0rCPHw4c6cxr6KhqqaRCCyTpsfmDHO3zxt9orALzOrfDJn6U6P
eOzp076uxuy78LV+vO3mUp+TxZINQErYeyQ0pEFJKCXp0oMGZqssdAoxietM+MNz6jPxiC2bclQf
sgzMrMwasrgqRkcGYmbFF9Kx1rqjaSW+Tnpvpgk2gN8cSrBLoqFtAqoorJdmhjwa1SBFSBhqIGEr
R0cPjRHPDPwxiG3xW9eppzsbeZDSDiwEzuCvp/kC1J8N0YDvmWGI/qmuZwH0gqB13GhEv0nNagDX
IkszPSCQ4APhouhZG5lu2Xy1vNq0Ahxht9h3kuR6Itx00A7YzjpeugVLezDh1PIw29jWVy2kr8aQ
1hX3AmEOfhbY3ACTuSA5Byyin+X16HqjtjNb1+7jIa/Y8Im3o4GeYVCPpUgnDulcBZMDWO4TG/vl
wS+biUXmMIx1FaSWLgAjz6CJAwkClJ8Oo6ktGpQBsBk/TG5l1U/TAnr4qChN8qxTUz5DiC//jHzY
1KG2xc0h9Cq3TWOWF44ZNaI2+081ZwhrsqK20wcro5QfvMl2hsDKrMq9z0pzRq49L3v3yfcF5Tf4
vjPF5hQmGIML39d29sg0aK+Z2YTXZIrZz7xG0sibtT4NDW3hkC8lNUMHZo9EKugkZVFENbehmsm5
rdUQomOlG7jc79N4HjJoHhBuTbHmklZGNvScAd+y3AWKD45fL8EyzrqIS6f3jwi7s4fFFimKrKKr
p6vRajP9uR/GSgvRjp6L2zbL7RzkTLx5sqdB1mFHs8oNWI+I+qZycLTjxQFcE8deE6++TiE32HF0
q6Sd44yJ0/aWFuXTOH+1eSG6nbSX9GXidm5+XvxsaFCJ7Cg02hiU52LGfPIZPXHSgCKdz40QyRDU
3VywAEz7ofSbKWqa2liOM3TYE132cM6N3+j3XDgo/JbMyA5OPU/ocKYs5fd1Mbk6DTJWZ/N1TtyK
hEPZySdB5Gx9TvFR51PFW4WbLhs08jp1e+cvJUGnaw1J2l1W1963AUpsaeCOoHOIctkvoGdkpsWS
UZcgrKCpNQ+hNs3SDPkIuZh7fHuX7is2a1NQGRZNQz70n222HIZWumak1a4Bq0PzuXABtMNnB2Ee
5cTMD6j59VYCmaXGiRevX3hSOSazgymr72tLv6FmPvPIlb5fHHSbDlBv5a2W72oqNREPlTM+dj5k
hQMjz4meSJvmTdS5vW4nmpxLMypYPsuAD77X3RfQj/OuUX710l3XzZodW1TM2kFOaTMk6YzsNXEt
86ORAxV0Uxl993WUrQ3FaVz89rVlTlngoFoZSlKZUaXXGjl2UOt77JueZTdDoQ/urtDbrotns2v5
FbMHtBTCraPJdq5mcsNqtoBRoOEkvfZ9o0aS3p6aJnYWjX1Gj+IAaBKX6IBajM65rS1H+vFoNOhk
01utkOHcg6AAktvGoh8XDi9WB15ZDHWskcEzE6Zhyb+nNcQEYyFH/RM27bhEpkD8EbAZArxHJBDK
j6PjQ/ieofi+3JfABUJ9We8yIxZOXQ2RZqNdYpdBoQoeifmifOhmaFUEaF0qvtoOM/3bllY+PdBW
kv4jkAP+Nx9bU2JnevQG2qkju+OLI+e4E2ahiExzn0yHcbIM3NPwrmAzbtwatTI2QcAQNfnxLsOz
zgvRAePc4dbr/WRqqnLYgWSRLjuRSi/FAWkzLCUzmimEkg34VArqjl87ePQe+QbSPYmsgBd1/dyC
duFIlcYOnccpADQYmhe4PASUQe2cj0WQe2bb34Jcl3ysM0sJ9XQEPQ1O1QB/Ada4muJbDwv8c8u1
LszmxeFB49kMnFF11hmByTz+q5G3XRn5UmNVXI2QU72BVqfT7VN3rKydGOw6BRUj4BEhXXJg/TyE
7jL0c8K7UGQUMck02OMENQ6RsrIKoFiGJkavbg0/4qMkn+eF6Z/c1Gu/jjokLvdUK40GXY4WA5c3
wp5vnkMavpuabhBBC7fvBD7WL98vVQdYpd7D391iGLrcyxGL9pQ749S3wdTinXU/mn7RDYesbRw8
Ux2fN9Cdg5qMs4iwnZbcnpPcbfgMBtqMu1qsc+D5aDAvfY6a/ABVVLhkSWeXAn4C6em+jkmVlXh4
Ez+FWiPe+jUo/aJpGnI3xjF1W7JLfQAT2ZVfGqPt7nynJ0PkoPE3ZzVgoIWDnVYuPZPkVuq6MEmM
EIyLB781pgWZ6Nxs7dDjC4iKdlxIWbaP2VSalH+D/GfjNNAUgiaT9aGRfcGWBzu1cze/Y9iBrhMI
j1JX8/YUM7K0gUmGydJ2aakZoFY08san0WTW6Flom8HUj5ZwKAsd2qVD5DaZA5gsNRne+VndjIfR
bzX+LKkvnOuWLQBRdt7k04QDLOTtiGwLthcs46gGc+4I+TCJHLQ10FfqJTn42oBLaKoKcs2hhPuB
9B1bgnrQQaCcS1F8k44c56DIxNLsyJzpbIchNVk4N5MEdhKRsx+oOwOZbWMx7dDMU341gEP8Wytq
HAMq7NwOIUAHVdrBxYMaPbhji7q7VaRTojGGG6ZwatIkXG8d+65dZGochF42TZAZM8mPzCuKBxym
zOdBb07UflxSCVR73w9Ee9LxBywMzZ0HuafDOIjIyVsklThumTbETTTn4Vz1Vk9jZ/Yof3a1SoyP
VWW4/DOqXPodZ5jaiGs8k8c2KxGBDdm4DE6QlZVlJWjxo1pip9nsXXMzbdFnWBtpG1BTMDwNTKjK
BpUJHeEjVIlpdqicrr5rW8utI8NZygZRHWsI0pB5T3CLI18ZzMScwULGgCw/0lrYY+KhZpsnddrJ
m3GQs/5jghzfMass1KWHNHst6op1CfagXvwgWUuMoGu88sGXUksTv698Z+8SrUPfaMcRBMKbAd5k
h1MPbZxPS6XJMRhGMGMHVjs38+3U0EV+cEaIE+7ywTbFQQyN4e5cb2qOhcCD4naYLdnGvZFVftBn
wwJ4IzHIwgKEudyM0V5Kyqul7FP7qS30rAkLIWtmAHMmOv0jlti3v3mDM3+1xJzlQS/7GVR/gvbi
4HS5Vh6gm0G1g0WHeTnkRspMSNQ6PqPDx9bNLdTHSZphavVBn8qwgdBp4SXpgjfQdSbr3n+WKfAq
6hry6hREZEuBEjRAUItAl/Li1dRuE1n5wi9DSFqWPyYpSBPaC8SSD4MOIYQgEzVgt6LIETmhDXe4
wvOhGSNH62QeGU3ZN5+HnkLyVZPmku07rSjKvZMJAxhaW6ucK2/2OnPPzLH1fpT2rCIUMdrtDdFY
8WhDINpGSOZpP0pdzhz+1EpJMIFQyUrgewiPIEU3+3cS2Xv3xvE7wKFaQ7ryUIOgkwZAPi4gibGb
uoshglxskfmuGIzxeIGYB/BSaFVR/B9n+q19tZB+9LNsnwkBQch28gTwCLgeKyDycg2IrqXNoHKF
wAxiANLtuoAuS4ULSDDzrm5ljxIqZy5P8HSb+DfQpaBTovYtU9xOGaKpqzSfupt0dvpfba+BaJaZ
Wa22z/rOKqO3lM7v2aWT5Mm/01b/N7JbqKIgoaR42/7nFNezaL7/7dDX35of/fvM2B+f/S3ThawW
qOdQgUTpCUkWJHre5buAF4QdaOXoDvKRyEP+nu8y3b+De9fCJgSCCkmnf2e71A9UrRkCgyBsVyRa
/0m2C41DJ3kYtDna4HOGHQAskHJD9gs/f5f/GWyHO8uAhjfrqeUHNofG/YAYjYe1DFL4Gl8xdCFa
BegDpdRwFFeUxS7y3FDbrHjogkz2QcZAQd8ooHudAjSkIRNt7sTO/SJZ2I/RWAOF74YDeMJVNaqG
DMNQR3QKRCNCPw2MIij25RfRhQuQb4BW4wZD4zUi4YiRULGl2rgM9/aDANgE/dGqZ8DuwNJTPGTX
eJ1rTwMFNUKMOIMeQR3CEXEhJxR5LLA/0gcLcG3odH8ED5R/TZWSFXCHYfuUoirW3ik+bRb6j+qb
NRBT31fX4tfhBuLcoAuNy8+qgqYRcHSlUcnVKJHdn9FCE+EG/gCRMzdudtUekUUg98MtmFkeoABu
PnAZLBpQzHivhuC/EARw3WBKbBaQ8aqMa6gE5Vfjo4zAIl0kMzppD22YPxTflSiUxoI0B5nFEYWM
h346zCTO/V1fHr20TPRXweKpQZgSdEdF6fX/2fuO7cZ5bN13uXOcRQKMUwZRkuVsl8OEq5KZSRDM
fPrzsbpPtwttiqs1vlPX/xNC2Ah7fwEj2NyAjnWg/uKIMkEX/Iq+YVxSA38owUE2QQPR4MyS/S65
Mz3D8P7qD8ArUHDtfJhfMDJoToWAut/up+sS0OPH+jq6ro6N5jQ2yLftlWXA3ZC65kvlApm55MvF
lQ1N6mEHmHYQHbH/IxEgToo/Q0YO31EO0XvBruLoBEY7UBi2Pz1HGJu8xI6me2E2BYWuOnPqFoCZ
j7tCd6H8y6q7SfU48MetMx5AGgH4fC/25CH/KL+3V/nHYuKRQIPKxPG0j47WaVHtHXOve4PLt/rQ
eKMfnZJ3/SaGjF24y52lItL/oIfuZ5M4TbbrPBLY3wdoPSD3pDs1hKWu8m9IebrVI7kev/Nvxo5/
7zxjN+m/rPA6yk7ZHQmUV1wv71t2b2AFTK5xiHCW+vWrmh6i5DuFOzs98tithJd+lLoT/jIeu7fk
efGBjF+a3EW6yDgRP3HrEwNqCQtheZB0LkHO5lBHgaV6UXgk30ygJME6uyU+nmDFYSE8m4Wn3ujQ
t2fuHw7lT/1Gu1ULpzhV1wksqmfwKzNXeR2IMwcRUoB4Ehde8yt9mH6S73hUKG/dzwL/yeiibnPT
PNnX+cMiOF2EjlbkHteeFrqb+q0mR/Yw2U7xJK7M+wwSePVB25uQIyjivXanQaMYbyOjxQsKV57U
7afnOj8B8lL2J83e82iXNV4Owse0S3rcDvGfHorEp9SDe/0cpLfanSiC2eWODrny4gceP91j+aBD
+tgBR8VNkYB7jXpMRX+fefab1TgZ8N819/IE0nH6sXWNl2YvoOM53sLGfke4Q06L+x9jrvqmmC6t
wOcRnoi9CeJaP/lPy3Q07QCFA1q+Io/npkE+uhEYI5kvSvBR59E3jOs4OXLQZVx6zWDKZPsZtAjh
bm4fi13zUpuO+FlfYZ739F1J3Sxzmytkgf36BS6myAU4ZunMg1P7NcwITrjlQ8wAwkJI96bwghk9
6hp4MYGF1VyhV97iC4h/MGDHlGLluvFdddX4g98+wcPQo7oTA0sOIKmbTc5IYN56jDDdv9Cyyh2G
N/pbBXe16liW8HhK3+ZH1foWXyff1MppPsrXZvI6/pLYd3y6o+keBI5vLd682gNV/NhCytB81qZr
ix4gSe4MV7mPhFcdtG/A8QOhyyCoD77z42RuZPz/o077j4MGKH9w2xcwmHTQWHPKWtS0McX3VgBw
PbwaF3hudGKwiKuSoPWZm2NjrOMt7Mfy5b+riuBwoKqDsilsKYEJ+/uIsyqipm3dgzL7x1gsAxdt
gYSRa8vBiyUw77awRyhXbTQpdbbJOxSx7E5DjZbtxF15q/6swCrY8cI1Qp9eGw/xoUOawacfnoos
L7tWYffiaEF8l1ZOe4oDzDMW0T3+MgYMZ2EaOtN3njjVzTLvpcvuOKCPhm97nasd50OFDKFTP4SD
1wLTFzsTqORA88XPzBmghYgTcYCiCKgKvZtdhZBjh/vZie8i8LOXeFoEQGEMjCO6qAL8LMhi5d6Q
Y6fehQuTzNNTN7nHydN9H353cMA2HDwmJiho4Sz+FqegCuk/F8wwYLatR2+nt2SxOoPuLOh+de6a
+Deo0EJZCFDVo3K7ECAxDbdYdDvrBI4vXgzZPf8xv9TEGZUfMQ42ID2vYs9284+o9ap+H9EdXX4K
DmDc/A/pXbFfCI6LgVv8WD8Dz+O3eL/+Hh7qYMCjCw6LATK+T8hkeu2dul9EfgxH2cUfqHD14ymt
IFfgWZ71KK6wAR7nBw3/iuwu3+c38Dq+qf7smfxb+WPm7lR818qTDbIuCJWLPqkJ4dQSFUKndk3T
aSo3iRxxKPwUG8CP9lgECuD1dmC+T29C4AkS9DV+oebPe+tJAyuv9OtDehUfYYN8BA3x1H9o3oj8
OcSXYBa/UzzxDdB1Pvstclmw95j2ZNfoDn1Yrg/mY/EyTW5iedCKr35Y+TX1lH0fJI/knrkKnHSw
3pHYxAqvcTbgfxfXVuRQ5QTzCJg44G39E76MvvBhM4bbE6jj0+twKjykjq9iP31e/k+85IPmkXgo
2OzhRLar4Gjs4LDeK0F53b7Zh+4u6rARpkgP+91B63BA4Njcj7ML+QcPCXps9IvtHH+GxKiDw99K
XfEshBvecX/wOAC8Gjw2IfFqpBAjFW5fwxcHh+JTcguWJlwGkYwKcrc7Gsdu3+6iW8PPsQ8zGC0u
zM3at1Eog6P9mz4/jSD/HcLH2Qcn/aC9wjwtSDqnuDMOxQGW6VfEm4IhdNs387BIaNIbACp//p+E
yP9/E/2/P+SG9efQofyVfP/rHbSAYf/xBLLN/wHNGhKp8LnTLHA/UAr/R8nfsP6HAgmKZzEkTaGh
zvDk+ucTiKHkj00SaHMdmzeeTfinf5b8jf+BQyP+CIYzcD94SNP/5hH09/lAwBIAdABPIIl5Y1MU
BRrArf1Wj8HXmudpeompMW6U+RfQyr+Pn39/XgKzpCbJpmEsTYBCyzw6NnmK666piOa9F/NoO6U6
oEbcqq0Zu5/eof98lq9jGP7dooTetIs5s7osxDNIQHz3luZKPbkxW9pluW6Kw/lm1sZtOfw+PRkb
QzHSISoNP554D7vcBKpZTjwDFnf++2sDJx2epl0rPLUnYBhVrl0bNjGth5aU6nSarLZE/tJECdcp
ppo/nG9wrUPSBYFbCu/NpcE+t83xWMVdiEO1gX+9f76Bv6Fb/54YgFc+j5iVzIMCnqLuW/AUx96a
xAB/OIqdhbonWG3B30RrUJJ+PN/cH/zxV0sPkfO5PW4WkNlqYL7SRYtRH1g4AStGbK+TnZO3rjNG
gLfgjkhRGDHJiaJGzXKXRBYtNih1az2WYCUoQRYoSAy6P+BG6DJRfcT9dKiVHreKMdqAYa/Mm7kA
bD4tRNQDDJTwW92fpsZ8jYQw/Ykp+QbseqULprQ95FaagMIDkbKMJclvBRCvE3QuTQfJPQOZhbac
dpdNl0w7rMig8zrWdZ9EIAmFo/GN6q3pRoZduLNNwa+JOmg2GV3v0GJ4ztreO9/y2gAuXf80gCJH
CYXTGgz2isyww1NFGnkcoKjowgakrQJVU9WaciQiDCR/USHOsiJyR71IwgsbWHr2qQc0nUhZNZwE
ZTWZxl1bWTN5NImmbGHUVzYjWRKssZROGUYdAWSGWjAkcZs7pI/xNivSGreQYYz3cTqzjS18bUak
nQLOEVoOwFeIei5EQnaDUHnvj0lR9cH5Kf/7hfKvrciUtgaURUKUpwisAVGIb/elUZVI2ZRqPvoc
BcpxI3jWmpHiH+BiFCrHwgo4zeanTEzxbc1bcYcq59b7bqUJmUcyZKOlDopuB5SM0INU6zi7sgeo
1z1kupWNl02IIe0CMeo+mWVyKxC5Nh1IMSu3NuqP+cbzeGW+DemSUKFyqmCEjKBDVQOl/nTU3oy5
4v5Fs21IAd71ZgXnUcMIAArCDTkbGh8na4lqq9rxC0domZ9PIdglrJzyKYXWSdNniZ9PFrIWjTIl
88YYrU20FOOZDUEIG1XrQNSCwUcq7lLFTyzetceMIJ144Vixv/th0ok1KvQUgAYp5mtqz/VNM9ns
eur1/LIroWxFVdj9oKddhODTVDw99cgY+L1oBMmuWD3bQCOT2Dbvp6hixmWXNZkFa04YMsg3mEEv
ME1BrAOg75VjTthGpK8ck7Kz2JhMtdFSAat2EjFATaDOoXvcBqjBaQoK3VlIYopko7GV3ViXTvwp
SoGRHLDW9AL1v53SdWQ45ZT2vYcqd6LeABVkKidLbdXx7XwILZ/+4i6lSxtAPkahWaE+HuAVEqs3
FVRgm58NnWPuA65WGfdZSvMI+1wetyclpZy+TjCo0O/PN7+yQci6L1MIzIIF2klQmAR+xxqgM4Nh
cu/819duirq0Qeg90D01re2AKeiMP6th3/pWlOZTABmKLnrhRBuKvTZbpX4z4gVXXkO5zUpfAYNC
9vz8r1jro7SDWGUK7suQaAE3w4a5xmz/5uM41Bsb1MoKldH+uQD8Ga46yGOzBBmhaUDaw8rLB2JV
czAWYbfxblnrhrSBdKpAdR4SPQGwt+l7atXkDt4r0cb2tPZ16WZQs6hMCTHtAHq9yAV3qoWcXpcA
oXNhbEk3gyapJ52OwgraaQjpQTNbSr/VnGnTvkw6lGQoMDzRT17MzZaq4crOrku3BOCCc6wjsIMM
KwT8aEZFljtzFtW/e/CTt4TOV1qRJXJnDYAoOKeYfhzlmW+0ReyVPKJerPILr22atEkYoa2UaT3O
QdNFbUATA8J+XDd3F8XHwrz4fMKC8xcDIVCjgkKTwqWtCiHSqaKXLSxN2gLwiqosFXipgDZ16Sgx
9LUjbQv3sLJqZWqnavBSG/NoDhKTzPdDX0IBr48IPEgvG5ql3U+XjzjtWs7ENAckLOwDUVi9w3tA
u3BopIhmvNd5m+HrbQiUlVbgNJuUbEvWdm3z1aSQtko6QwoS86qibsaGbs/IeF0U0atmZ4+jRQKS
GTuTjy4t/jt5ln9d/2UphVQhQhnCBpPN0zeFJASAnHFyco3DfHaO6oWhsHHzWAs7KbjLUI/nWQV0
eSD6bzxvs36ntRkvg3YwjctODibdB1hv9mWahUPAEOAPdlulvqpV2UYFaYneL45+JkV1W2LzGyDe
EagacL0IwHeSZSfAglGr0cLXpso7qDylG4tt5W4je3aoIPmHqJJ1QaPrgA4IuIWAhrPPeFd4YSWQ
jh/zjY6tRCWTQh4nPggrKmuDukpDoFp12rhmPGaxdz4qV6Ze9qrSAdDNyIz8E3Re+bGFj4fTF1V+
ZZdZuXFarXVBCnwkbkmvdoAJiy4amscQkLnoxLsy/31ZF6TQz8A+Ak+Gjv4IFKabT/OTaXLbySFp
duHalaJfTwncMCwIh9V5jARtAzn1GrSJja+vXHqW5PnnjZHxVKMwMe99YLLfonFR0m3sW96kx5aj
lnd+kNYmQQrxjM+CkAayKH+6oNGaOnpvbHVh5esy0RW13BB8GLX37cFWHLp8vbl4gKgU3JnS8zBv
8PV6hjydjmp5xI2bzso6Bwz7LR+LtT5IR3cM6l8FhRnkcDT6u2KlBQ86Ml82/H9MmD8dftkIWZAk
wsetxir8WYsnPxqM+Hh+clf2owWD9nkFjS0yXvmU4adTsdds8Qi8euEsTJGeay9g0G5ZGaw1JIUy
1BJoWYGw5KNSEYD/eJNm9Z0+pj9ixvZGsqWWsHbcUimkwTBpeQV8NQhM6o6F48nK7D3Ja3iKAB8p
AI/otfsCCIU63GLer3VNinEl1AWbYgKB0A5OU0UaWKkGuNaYfNcy9dG0/zsVgX8d61SK9hrexyku
6WA6gQHhGCl0EToBduH5lbCynf8RmP60zkwwv6OE2OAaasTYRQQIoHJuzFvshfnGYluJkz8Kt5+a
GDuNllAI6QIoVVeNQ+Yiy915jKGsc74PKzPxR674UwO0Bjy/4xFIWtnEH2yhA+VVWJgLDW7HirD1
a3iwFsH5xtZ6s/yIT42pSUhFNRZAuIRNDrpDo3pNlk7++a+vTIcqnd6dCDmLJr0LWpu9N2S8GhtQ
Z0uLbAzV2veXv3/69WMzpcU0EZTPwUbFrvvGwug+48VGRmPlZFKXQfv0eTtJCnC+zDZA6RM4vwF0
yr6KH3orOtoZfO0uGyQp2MsM6mi21XUB/KauawHJUCSjbltjfLns+1Jko5I9cLiNEp9CYLRswsdk
Ul+oXmzoS61tVrJGF4iPEcEVYQIHYlYCNqJUnIUZoFlgkfpRlSaBGQrmaqKtrsdkjjytE1vc8LUZ
ko71PtK7OMOXgxzXw5tpykuvGGy6JxPILdzKu40Xwko7smJMV+dUycOqC7QEgtVF1jsaRV85BXKw
tj/OT9RaI9I5H1pJbfaJ6IIBVAxHFfNtUQBHBQ7YXQ6G6flGVgJekQLeLg0t4aRoAeNMfxudnhyx
4Zh35z++Eo/K0rNPAUNb2ooWfNIg6ocbtYlu2dxf8W58uOzzUrjP4PmlYZx1gSI4oMtV5YdD9Z7X
1oU/X4p3bdDAo2D4vkWGu6wMd0NaHeFxu3FyrM2vFOjVEIZRy6IWRx+575UasHJrxEuzAtpXAeDt
/CAtE/nFU1CRwl1VOTdhwQurT4x9W4C33FfPoQnQbl3fdNDlPd/M2lRL5ziJ8eQQFcYq63ChC2ef
smYXFrF//vNry1QKbI2DCTyiyOFXM7RVBnql6Ruz8PUPZ/9hoA0mj1FxPF6Z2h54U+0LXBdAtt7Y
Dr/+4QD+/B0CSd6Ocdfhh9PqUeEoIdu/LxkRJivO5HYq+JxhXtXK+k5DGMrb5kUvVGZLYdvVfQai
tNEGU5OqT/PUwmKjY413/od/vSCZvUzEp00BrBItBS20DdTwNou1oGrzK4vywFSUe9psacOutSLF
bkRbyDFrCvGxH9/PquoSxfheNzNglgoklkh+0cKElO7fvcGqr+tcwZ1AnwfuotpXu1pvbtr3rnVD
il4wrkwQXXrijzsrGA/xqwbabexE7wKW1re9X/oV8fJ78RxW3lambS0ipFCOoxgs3Hhqg7gGDVcB
JSFqcqci4Y/zC2Dt+1IsD6gjTlO5yErEfJ+gxuGFJH1IYmva2PJWGrCk3JroOgXlVTRg5fqdxcsf
gG1cW4Z90bEAM7S/pxyAv0mpLbvxRcHuRpr9yGl+3Zj6xudXdgxrWQqf4kMdElhwjGob2APTboxK
b6ByMhob0ff1ocMsKbbjRoM2jd4Rn83QUyi67oc5g0VUkmc1Yc2FE7BMzKcujMCPg0uJDcSkypC4
Sgask6dbYgZlo66ardve2jxLMc6HQgtRHWuDSOPfwVl9GfTqVQnzjev+2uel0O4ZU4TBMFQllE+8
fDmSSY7rOOvmdmM21pqQwlvEvYns/4gXBY1PsBB4T5PhOiyt5/ORtraUpEhOC7DozJg1wVSza5GS
xE80KwnOf3ztt0thDOMI4Fu7Ho8tffI0RRzgkO3nw7yBw1v57TJEDuK05RSxogkoiBkQ0GDvNsiw
ly1QGSEHLnGKxFO78PP6qzhnx2qobuu+2AjhlSCTYXEUZU4ghgl0QYbwAeoWxzxVnir8fLcO69k/
P/5rjUiRXOnQJuo1NFLbi/WpzfeWFb0ZVfGLlNnufBsLAPqL2+MfxbPPkdxxWPHG6iACQ62CogH4
FwJ4E8hX+i82qKe6D22vjOIDijOwWI9j7kFK5FEjbR0UobL1SFlZajLVcyAMO67WYbpietu0+gPR
zKfGZt/O93Lt81KgtwNrYm5UoHkQFkRUvx45PyjFVvpu5Qw3pSDvQyszUuhhBUOb+CYdwUUNm/uI
iQ5aDsl1o4uN3WQtZKRwT2YtbMSYNWDRcDfTppvCuvCWLIutDURAYYKbIoiLXgdRzTTS69rgozOk
FAnCi+ZBxsVBxgT6KZWOgZraO4JNNo+1F9jgPp3//MrwyIC4EUBYSPWGAjtKD9nVSQEpz4Yg+vmv
rywiGQ8X0VjHXYaKINfUlyFNH4Deh3oI31ijaz9einYw43kmlLgJdJpoIAVmld26EUrI2cbvXz70
n+9EJnsXanEUWZ2Vi2AeyX1S0Ke85ndjWQUjDE4uG6Klb5+uBTn805ERQBNNCIU1CzTdDnpRyVZh
bW0GpDDOrQmeQP0kAsHMnwrkJ1xi0fZejYZk40xaa0GKZGr2kNRIsEC7ATTvOlevohoOK8D8b7y8
1hqQIrgYQ9KOTYwuaJFwoHZ9G8bKbSzsX5fNgHRmt0LrOs3GDGBDveonepXFMKsP6WVrSAa52UOU
d2kdiaDMkm9Amz/Ugj9CkemW11t1iZVlKoPaUOQXCu7cEJFALVDPcjzb69NoFadBbOnVrkyCDFxD
2rUNjYHUQWNYL0ZknCaU/vOsfr1oDmTgWjhqRRbxFEcqxsqxa8hDRboFxyqtuWwf1ZeOfYqzlqU1
RNZsyBzY4/M4zveCZvcwxHo+34ElXL/YKWRUmqLgcVjqSh1YVm6AoJvWiLSxKh7Pf15SPv+/khDU
TP/++bA1Tec+BbU3q/nzbBZ3wqqvE9L8YDUZfCj4PCcm7dyyZrBkykww5ewWQpt1emH/pCjvU90I
C4vVwQzlGldttJt+iLYgwWuDJ0V4R0qr0keI80T6HLcxzMggDPnbsvtsI5+11oAU4tpUKTaq5nUw
8ablgarWdQPJJa2+rIgDM86/pwf4kQnBkIPdaKTv/Vje2mp0DM3ksvBg8ugjYTZCkbIK9C4MGjs/
mpUdzJa9sUWtDI8MqZuyrrNEEfJA1yMl8rIRJgGgFJuDcM4v35UNSgbUqQUMAwab8CANh1/Iu55G
o23cWk1vFEhW7c43srJFybg60xxHS+kVHrBMPOvJpDuKAfUQhqzERjfWWli693kPgfrh1LASabl5
Ln/38zgdIdiVfc+msdzCkay1sfz9UxtjIgwxjBiqKl6444bweEYfxly9CCzEZOJ+Dq2tgpgdrGJL
i+8nKPTtoDn135lb/Gub+qNP8+nX96xnE8+HZaL1+UWBuuoequd8C1uwtlClOGA4I3Q6YYrtMqzh
f9BZTHP0sDK23sBrC1XaiVDbzaqS9zywzDJFpLWBENZzVZbf9QgGtJctVGk3MrOCAmQvsIy09jGJ
mnvIE77YVrORg1gZJBlFF4XTAMujqA7M0n4vF2m1GGoOGyGw9nEpzweRL9OCAhkH54GId2KokGLJ
in7jqrf2dSnNx9s2TqHzXgUhLCqRjwbTPTe2PObXPi5Fr5gIECM5Pm5VLWjqpX6ARORWVC1p1C/O
fxkjVycjwKUWrYI0nRLyHJnQ/YSHYyVC9mAoHRNXJA4NxYVeLdw1GxNCkIcaopXcVbVOtw5dTTMV
Gi12OEwBWEps8AbInorvowVNRq9Eth7HfNaW6aEYwkgcoxH0voDMaazfsSZD3RiiYRDRhJV9ljza
YaW3e0NvYDmZ1PBm3A2jrSY+HJ2a8m00NS28azWDpD+UyMi6X3lpwrqSQ4iyuDGQ4FAdkaTmdNWy
thz8gYtx8riA28WDPRZ0AmA5rMVOLdnU7ZFEhrQbtE6LErQGbiiHoQxT+1DBqj186MYxVq8UCHZD
pkKDu2fpn4+itelc/v5pqylGrcMvx5lIULl3qqFEMnX67+xC/rWPyXg76FSySS1SHlDbHh2o5EFp
ZUx/gcG+sWBWtnlZLV4okCrNUIdEaiWFBQM2ATaQdyMVT+dHZ+X7MtouBQO6L00F6xHmikAeQ2oL
dMBkDwnu4rJglSF3sZHALJUaTWCizHOYzUVQEdrOD+c7sJIgotJWIIqo73veI1pHkboA7qZXuPLO
fj0KephYUp86VbmoTosw+Xsp1SXsgavZxmCBtQ3l2PqbKCEMO4XdRmfWZmP5+6e1qiQCYgoWrwLR
1nrk2ZNeHSjAwW/Ij2QX3hyoFBBqmagzYVizRlToMKwiCf/Nu3j8ZRJ0yTs/LcvHvtjnZNRdW9TQ
jIwhhmxp+Qew00edNJcxexiVTnfewZeknswKL+XKeCp50b1mkFP+VWjT8DZVrPo434e1pSUd8r0O
+ci+Q3U1r+0ZOlxRYqJ6SAx6qrOZQa0xITrEmhAv3883uDZo0oE/cAh/K2OEA9+q3ruqG4IkSS48
M2WsHTeHMJ0jHGsQ8xau3alQwyODElz002Wg3aCAjK8nyHiVVZ4fY6vMrtqsUb5d9nUpyCH2GmVh
VeFdU3bmMS6Z8o5H7rQR1ivDLiPrzLGo56LBZS4L8/zQlVaKenq7BUFcNocvIuGPaNSnmKYs76C5
jCefVVhHOMfe4Br0zpLpW9cWW8W8tR4sf//UBjzvxm7E4zggU8l+xyAU/J6Lrmg3ciJrn5derTpl
ZRqnGd59izvBIbNLyAeFw6Bv4DxWYG/sTzbj0+8HGToMjUWYGIitNrtLymmy3NAsKYczSkWeoqa4
IZbZ08Vl3EiOljGJ6RgTXa821sDKzgs3mb9GcDBhhFMWAr9gquZTpKijN7d2+qRZMd2dX8RrTUjb
VpNqZaWVKuSii+jG7Oer0KBB3G3lV1cmSZF2q2hElccQVRnYKdH2DD4K+5zzC98iirw1ZUZiQeEc
xi1VA+VKbRZPVar1+9jsysuEbHBj+nsONHsEAbpUClwUyhRwEGsfqvSxnubn8xPw9QhRGU4keBlF
oZ1ghLR4OFmtrXiIRXp3yddhP/n3rxfQbVXg1V6hAFPHlgtfSGShYU7A84318/XPZ3+C51OQGAqb
8SDEsRcykRanDILTSLONdbtVUF9pQAZmzkonQOanZcCYmuAiO6SDhiSh1tvO+SFaiwDpUWg0MyKM
ooEmSl6bNtvHcweVTPLz/OfXfr90SuRtASN7iKcHXCw28hH7gLL41m9f+/iyvX8a/QimCU2TmQVE
z7RdTrMjpc3GHX/lhJBNkQpClGiAxlEwD4BGQ44jKGN6b8TRNYnoRWufKUu3Pv38Ns5FpIKIGdi6
xSCb0cNaBw5QGwfE1xNLZTydPcA/Z1Bx+qcsBonY1jUdQuMthLqhJkgq8+OSCYYd3t+dgGBSCOXk
CCFmEIiAjqVtDW5GFLvyzjew1o/l759GqSBJU/d2UgQ07x6gsO51rfIQqaF//vN/9oL/vAtQW5oF
yKO0liLQAR3Syhax92rZ39Va4Stx5dYVNE117Xpi4YdS1Q74xBvtrnVLOtzK1LJIBiyl38xM3bOs
jXY9TBkfy1gvd+e7ttaEdLjlSal2Cm1yiO+FfKc2SR7wgulBm+jWhZMjbbB8JnD7LMo86Of8Z1Xn
VxTa73h8zRvJ/7UuSEdcN0HbqYMnW4BLvxW7YKLz98TUxe2c23DNvGicZHgdpJFgatKKPJiF+QPm
K4cqjh95Om3cpJaF9MUCk+F1Wq+glA5KKYjRVZhCRJfFT2bXbiEZvn4RQdL17/hIaFOWcbhMAUtD
cA94fZzi9jUdWOXnGTGcsIQj1/mRWoL6q65IwV7RtBtnga7gdnudJkridIUAZU+FMhaEfrYek2sj
tqyGTyFvG7MJ0Xxc+dWhVScv6YB9hUMqrZsNusPKsrKkmLf6IeS4PqMfsTF5asa024ZT4c4QIrhw
1qX4nowEufqhJl6kQmv7mCqqckMp17cYG3/SWV/NhRTd0Jeno2F0WFZgORTgk9aKDlUSaD+CqKLq
/S6GHWvjof6uZEEqQgu8KlhMVS+qDvYbzyPuFqZGHsxotFAsmoAMbH0ztkn+yiuqQpabDzEMcvR0
/MkKTbvqedoepySGkG7YDY4923ESO0qRaPNTrIKqdC/CeJ5uYwWA2JuUx2T2WEHi5ppVTNguo2HV
b1wrViZQBlApsK+JKK8zvxnhd+ZN+dhaH43G53YPn7KQbkzin6fyF4P8B0b2aSXCgDCMBSs1yFRY
v2k+6L+gLNIdO1i+PFRN/8oGqOVzcWOIeQrGuO/2ddlmDzD3gvdTESvOOFUVRPu73s2Zdg9oOnVS
O9tit60MgyVtv/ps1HRh9/tRiHpcb2f2aTDSYj9oSvpyPuTXmpB2YDiVsH7u+yxoU/1bEyoewvA+
I9NlkSijIvGmnwpiDFnA5oY7OdUO9dy+2vXWG3Jld5SBkVAlKqIZHo/I2pQ5BY1qEq1vT4CkeHNR
k/logrpuHRqbpJeBRqgMllRrGD5rvZ4huU3gt5QN+S6qi51hAFvQgim2cTSu7MWmtBfHyHCqTLAs
qHmUQDKVYB+m05GX5c4Ymq3q78r0Lw6xn7diVYmSLhNdFhh5lzwCuq/dWnE0fh9TlWzkotc6Iu2U
wHJEcKmCOk+UoP6x6/RRBQoPhIYEvqDUtfrNEtVKToPKyMUoRl4pFHkWKMVHaL0Cxu3D2eeDp8wb
BT9kquUDo3TTiq0E39elJSpr/BG4iSJlUmbBXJJ9rMJXxyoWSx93ruGqoBY+zevdaF06W1KwmizM
rDk3bQ/CPWZ7sPNG31WWDaiEEfW5srHyVtbEf8Aa8W0jgYqMN1YdP41Vorl1V5V3OV4AG/fKlRuA
DG2E2ludJBOKZKaptzsjUSM3IcpWUmPt69KVqYd1a8Q6NQ6MiVk7kcCoI82jj/Mb5trHpbhUDDgN
Lp5MntonRyWElHxlbAz82qelYFwUVRuwi0IPzkigdOHFoNbB+V+9NqdLk58OuglKh0kDFVwvS+iV
iNu9Xd+J9LLT2pAiHDhPxcSSCT2eDvUR/Ml0NybkAf7pu8t+vXQXCnUTmraM2N7YQQzZKnkD+wRF
93MS/z7fwtrWIav3QSFYhDpkeoKyFL9pUr+CP3kDyYd7MbJdSIzbsY97Byyj3wXMR843urIzyoJ+
kWFGpKddEuQTzXc9zOaPao3dsWGR6qJQZG3swCu7lAxzJNOIElch4PzQsivBtOuwD08DG3ydwejU
4iesuxm2V5cpeVIZ8zimSt01rLI9ZDvIsCsXZg20MK3ZOz9uK3EiAx5jQInrXCttlLqNU9Tr8I+p
3y77tBTdUzyOURHhxpW3HZj+XYmtPNcfzn98bR6k+O7B4JirqAq9gpvf4LYJJ85Xq3kvkEthJYVb
ducmxRZcZm2QpIifoabV9C1PkBuNoNAfT91HCNPALVzgyoYigx5twNE1M9Ntz4IFLYU7YlzDTUn9
6PoQdkznx2utC1LYd0YZlmbNbHDiZ2fM7tVqqx67gtmkunSz1oxZhZBcFAfqRFh/VWRpwb6bxggY
CBAS4hhP/8vZlyxHqnPdPhERQhLdFDLTmem+r6oJUa4GAZIQopHE09/lb3Su4/dxxJlVuGzIBGlr
N6tJgDqOILUOKeLNk+LezXYY9xmIw/NPsTnLL2ZkzvaLWchnX/XDye6jMYZ6zfxeTtoZJourVu2h
g0dp9EWs+eQGH3GEum1neJwJeD4UW5Sc814HWFrlULj7IoJ+kol/xBHauV+2tTbLfhkg2NnX611b
q5u+tn8S4g7L+BXF9JOg+RFKiJQxYQaWwvvFwP/DA2jQd42GQ3h0VDz7Ajj/2U0+hAGTrXyqZ9xk
XRz841V8Q7f2FLb4Fa7NX5yan93jQzTgYoF6DIzZ9h3dDlpvd1OzfsvS5A+aPW//aQN9BBQOfZ4T
wup5v1KhyjyKoLjjOTn8t6t/OPabPPSERwxiNSAQl0NvmxuZsfnl36/+SYD5KNnH0QpkcTrO+5lM
umzTGqgzeGZXIudf0bQ+2xMfgkBrXTxgdj7va6gyPJvWQnEsJVv2Rc71PmL5P5oL/MOe3hLhYBi8
QgjaYoEuE9TzSXJN2/yoDT/qJn8V2Vfkxk++ykdgIejpbGN5Mu3bIlaHhMC3CP3nr/QTP9nbH+X5
mKNsg2n1tB+HZg/DzRvOAAUvpvHvAg9l3YXf//7OP7vP+8//kaUuboSgXRamfR3LhzZt7lQmLqUZ
b/kUHt8JS18cLJ/d58P2TvoljdiIN+Pi+NZixI0R8YN0UQ+DsXoX2q/AS5+9lQ9bPNoMrHclgw4W
uFZwsBaiQpD/ShPukx3y7mn5z6e1gRpTt6ud9pmhb63k95Di+DuY5ous8bMP/2F7CyXUMBi+7JNC
ZGVEObgFWz3s//1VfxL9PsLmZdwDVTmgPBvqZYExml0CdGIX1apDSKm0B24N/UqK/7P3/WGj1yur
edzhq8BQ4hfcBa7Rz/y20qRB9yE/Gf8VE+OzL/VhxxtRZ/Oc4j6RQrdrTNyNN36pepEfc0D9/tOT
+wgf7DsElnyjdp8bb8u5W3FA2XEt85neTar+YkD6yeL6iCAsoEUxqySx+xV20gclclq2USavmhC7
/7YLP8IIg2JpulkHYyz0AuCobn5tvLtSjbh16foWw6n7i9znk9f/EUO4CcW3Ae3kfVHIsewjc1Y9
6cBiam6zGXaX4/pFAf/J+/8o5KfhmDxneW32bb+K0vCkgcs67ENtutrSevLF3vlkZ35EE9acSxt3
KW4zj6KSDUwUF9UtXzyt/8mD/R/n1kcc4RKHrV5sg84JUMNZj2lsYIe+GVwFAeMr58Bq7yP/mnB/
At36poBB7QECrbaMx+QwJ578x/VB///4VjPcagEufC/G+W/K8hZye+axGeNrAwnDdPxvqgP0o6Qf
RioYXISiOPAoKYs1+jVI/fTve/WTFOCjnl8f07ju2Qhf1nRRFR+dLguX1Md6UsvlujXLCzDh9KJX
tTj8+x0/WRsfIYexBBZzg8reYau9TKopjufhMo2lzr8IDJ/d4P2r/uOMNlO+oFYxxSEX+X6YxlKS
/5hQ/s/Y8h+XhtTeOAeKS6+UXmztvCuyafffHsv7jv3HpWFe09YiG/FY3iXJ8ubdunhcsi9W6ifB
8iPeEPJAoImEAa6C4AMkur/S1tyRNPtiR372yN9//o8PTxLAkJhSfAf9kINP6C3X7f2/P5dPItZH
FKA28djJZcgwU9DdNzlKzAW3eANCOR7PMLS2j//tPh9O4DbqDc9dnR6UieAry5eg/9AF3JdjozYn
rmdkFl8W9+n/Olv/Rwj7iNvKAq312o2wXJ28076KZSup2Q8JqElTaWUSYxWIEeS3Slhga3jJ+i0g
SyeG1xRIsnmEq8YgTSrUwcRN10OPdayn+DjJNh1/MOYAzUQR3c09DEAbBxdq27YsviwE/Kpu1ql2
cXry0H0YgepKnJHwggXE+GmItfXlSuGeBL0iAl1S1ikymmqN59HDVHozcdbswrg6WNbxYkAiX7cD
rDqzvDuzns3wJBXmOYEHeinlZr/bYeN/YVcAhne2jVF2CYVu+A13KCW3stA+Hs6QIxNn41JyHXQx
g4oaWo+iShUqmi50UvP2h8tjE8HptuPNUmaDbc+AH6YXTnN5sRBhb+kUMEbrW2Dvt1z0MK1QDIq1
QxbUAd3TBd6S3jWHJNp42fL2JEWxfRMgArzq2Fa5bw4y1acht8n7Ei5gQds673d1zeDU2pG8zBcC
D2++Z7RoTxC+Wi9yPdEDYKm73iS/jQ1XAhybKs78NXPjIRlAOahXdxFWeNnSYtyR1cYw6syqiXSY
xQX5IFJa2fE3nS67wY3l4KeKQzwZHnCXUIaFK8KhGMXFNMqzDw9Qtqk03GG9v1QDTjQoUou+bBcI
WroBJ8MC6e7+B9/kRU/JVC2wY56mtwYxXVn81TjfWr69pcvvKe5+w87hjUVvoE1dbyO98bkpTa+r
4MhhlnhWEA5bgEkyP9b1Nyq21D84+miDPUNPqbS2PbUUT8zYMg3PU2F2Ypuu8vXFNeIGz/wapJFT
4tWb7aekVBOOZhvaMmm3O7BXxvIdNl/NAGx4ObQPwPlC4atOh6MvQET20TrdxPPMq5zVw42gDczL
847JMu2lPXGTMLhXjwQc5qZD1ocmn51DgQc/Gfg4j8UNHi0pHU4VfAfMJYeB/2KBnibtH7tuSUvr
krOy8qoOvMo6drMKeSAhv6b1+t2uzXMn1j9QdJCQzDY7cO56MFodaK2ReKWheVrm6S7ZsOTGkZU5
hlB7LcXbsCU/Yx298oK/TRuctbO2GoK7XIjfiYg+O5ZC+1mFihBB9tkovuUQzAEletfT+Ua2PdaF
Wn9FrptKOK/teTvu6uVRwazVQmvXQPdpTcBtD+xI2umlL+JH1rIdNzYrw2Ae2AYh28JfJ/Q1TrMD
vBz2vkuuNM0wqOHF8+rkdUHg9w1LktD5K5nl+8SscNkYd5GCVbs6sbQ4RHF8I4UyUNiebibID4nJ
7hpBTgOBh3SOseiSH13sL6BWctkIeM938eXYzLcgCjW7oR32i2hOMFKs2r79ju1WbrK+bZrwWpNp
Bx+9aou/F6G461d/iNKsBJ6uCjhPEQYFIG8a/+6K4sbg0sa5Mta3fBiO8wabxN7sgWG+W6bosKTw
jMWSao3ew/Rn72BUEU9Ft7OLvG1ae1zknyz9RVn/AprUhW5zkHOQlfXJmb4bxVr+SluBilGUTJ1M
0T5SOGETA7ebBmULTBEuKLfdDly/K8rIoYefUDm2eKe5dbA6d4koF5q/hRg+9OtwxxZw9szK3iCV
jSZW/kaNudnevTT8em5ifRWK9mBhUFAqot17xHiCEdeddtuxqemj8gBriAAaH9idSJdp0ew5ye5w
GkETxsGcdmCJOaQLqY+ZgJNokYKrYSYFMwK5YVEsuxW16c6na1s2M/Tllojz71tf60dYxhWm1PDc
rvfLQvXT0mGeUwJKk93NNOePnfdFXmZOw4M9bsNuFANef29lNbegWYf6dxJg1ashN5JW+N1leFxV
iO54vEA3uR0H4Ke7KMa+VmQCOx7m4tlFy5l45Qp2IhVNigGmBUJmY5kmeDgvhYPXaQlSAnTE245n
Cox6U89lzublia+rflFFA43bmCOk7jbIqQ3lKozapxNpJawp7DZfWjT572pI47J9qIEnOidDKn/m
GDp/yzN0sQZr2Q3nc3RN/cCr2kmkKOvoG32Y/GKjvYIx93FMtri/UFEy/2QRsLxZ4O13yPjSpgLc
dvg2aLG8s/55JdZNX9WuzeEArfRJUFxxR70k+sTkuCQ7VUPh9JR2YS2ujKrj/k8aJdPyEHeKP/qm
AACDykiycjaR+Tl54X/WNdUveT8ThAnDTx5zyWsI+gW/Nzj1/wRp1ng3Tqa4BqftW6+K6HLOYAK4
n6cxwRZbo2LZySkHAxNYLHbm8QCf7nnR9tDJuUAsX+hLS3O4w9diwLaRODAf52kaTnMWt492S8iv
poEABRyfhGdXqyrGv42aGNnDEmr5DiaY/9Oqzu5q1/S7TWpYLkcpv+lbT38zunKD98iGYxOTcNPi
Lf7ogdeBbNxsb1b4iP6qiZv53aZlcTHhYLpTPB0foNmhH4MaxyNfCos9yNNcV/OQoodWe0uO9eDz
0yaauFy5yl9bXAq7NLPIG/i0PU/ANXTnnKbZaezGdgdfnB825pPe95616cNQ2Pb7u8UaLQn6jr/m
iC6HaSkmepon+DncLlAa9ju54iAeAx+wv3ihcTAFLm9TP0z7CC5m98Il7pvKY//MJ5I9DXOszuiw
J4dWa3dhZtEeoMBNj0WShRsEzPVnukZ2ghWF63b9POdH3uAzhQD82rshclUUeXSfBFACQtoB0Jvh
KSJ+RFGocMytz9bHutsNXUhWjFqygl1tYlVJlW28/+tIrO6SbgrQRl/FpXYu+5axRlWREHEFmCWr
XBJr3GXECYYKS+RwC+0Z1LL+JBvUmkUFOfIMShxuHK29aXMe+2rTFqE3eMnMA1RCfFSBPTe+LX7N
CSuRO+bfbFHwV9nWRFyPMCtuQNCFt9ubhi51u4MJYpxVOWni9dT7liZ7r5Hg1KXfYCxy9OA2h/0G
llZUbqs3dwnwv1MZ+wzy4lWaQCnsAJl0TDNFT5qmzIxw9V+JheqikshNjg10J7NlXfZBGbT8TpK7
ebF7Q6HGoqQD+qgQCBB3LSTHVNWnfXFIocNTDal3ylYwuoumtRpNJJaS84RSJLyaPbRdR39I1jwm
UAmq5maMahR0Y/0IX6t1LRNWp4h9LlPwE6eNRgKYN814amogdLdUJEhg6qiN91kS5qgiSLHlJdPM
mt2CKPigbVO3V67rk6rwm7cHFbwJFSyGSfQTCc8SrolqCnpR5ElGuwoMEc2v8swVy59lgWvio+sj
kI9cPM3FWVMXW5jSz5BQ3qqVqqK9bOXSZ/cDh2nvUJphXqYrt9JwjRiThwNtu1juXaui4jwuLol2
cJdk5MGNwkHJDA/7u0GrLkeOSFcCq7WZPcM4oFurpmcO3XOpup+NfwcLuozmxQVXox7KFppZW0k0
1a+kR2qx86KGt7SSfkt2E0fCqAgSecAzdVvcFNCsCztdm2S77iz8tu7WjvtlzwNMsfc5FqPHM/eN
3/cqD9lOOGb7o66h8bsLg27/gIK1dEej4m58xbsJ0I6Bn+RSsVaQpaqx4deKjA5Cag2ZkGDFgAYC
RwvjyR4zxDWtD6D7ZlMF6vLALjmdc3nUIF0tO9izbfwG3o7Zm5w0go8JnRj22qSRKlcDGvrBuXVN
gBfp+/nnSCdiSNk4Fhcwy0lS+au1I5SN4Kaign4EI3sI1+CMTXk10iHicAYUcXFqwdS2T/0GU/Tq
XXtUvy2xHu2p6el2A7pRg84Vr/snkrdGPBQGtI874vQGY7d68cnMdxNWb3xuRtux3z3APeKyS0cW
Lkyq1uhImHfhueOM0++AKPPid+z6+iYe1ugMjNH2q5AxxAQcqMMN4TVAUzDpdmfY+K3bEZqi7JtE
gwwjbFh9pfc683K7aVozLse2BnLojhKyFS9dE6Y4efcKzWg1ZHHv07IjxdSXhUqn9RzDcnFAFDcp
CklMk3hxo4cW0aSKTCA5snUsKaS3A3C9WwaVgKtuCBt9FJ7YqQL/hG97jcMzx0bCXdfLtp+Keocj
shYVmF8Q9O4iZeIzeVfKOZquM+FFiKIzVaOhYNCVfbAmu5Cd4eY0STXNu3VJcySIMmeZ2GAaA4/Y
Xwmi1Lcs94gOKB6AUqRsTP0lQKYZVApnuUX70Cr+1EByn6ExHoAMqRGBMpS6DfFVgwe8vED9M8E5
hZaHbIH06TfMXh3kVtxTgFe4rVG5z5nXZbwZB/itS+t268sOF8IGcsvKkhe4GlpUuLBz7vuHjixT
DG9f8x7WlmicyXJIClrPP0k0086Xs+Njf+n81AhZelgDF0dIIqCv5SEd1NwkiJnyoWgWl147zvx0
P0ms69M6b664WBSkhnejo3W4YrAWvYPKaDM9DcbUaDIHDC0ZNDNwAP8SLVfp5bYOOblBS8DWB80j
Op7HZuEyRxklZ9eVzrMcq7ttWnkbM3C4Tx6APHs9uHRuwYCG5yUy2SKUo7NFfIpZMc23yTRG+idt
fS6vUskmdB20UFL8Ns7a4WrBxFwCuR2a7aWO4m6+l71KxA1IYR07QVolldeLpfBA3vcLkSl4BhGr
/2zwcPGoN+y6vK0wZ26RHuQx786im8P7MlGMNiXA5CvZTwYyGOU6B00fdVTkZ0YVG08YEK70mpgW
1sqVjaMepy+g7G43qgwiVXC/cH9QMipERJhEzqZU4DAzxNWWyl89VYO75yaHK2eTtzJ+TNCaJn+x
ZQQ9JRFHfTZbRIa3JgdkvCuzfujbtxXY2QiHGxt776ppzLg9xdFKtjfoEov5VBsx01u9uSm+gMet
v8uGWZ8mdJjXK6RvqfjB1iGtX4lN2PxKfAB6FR7h0YKH7lizoddhNgMp0VKk8WZJOWodqds8mzf/
O4I7IQMeIdYgs+7qQreJrDLXLOllW2sa3nqbmeY8sxzkATTfoIpaNnhX/UHLtsn/JPNSx0+obmp/
WJEGrXckjvLoiUw0r8+jkp29Ltqk33bZKoi+l+DJI78HnAu+HuWUgg6QX3fbkhFXQrJTbrvBkc0n
VT4V4Av4uI7Iaa4noiQGUySHw3qOE3ZFpQuDN+SDDC0rfmwSl+qjB7iU71Ihon6nSW7qN5kahxqU
eaJG1JCjoEUJmwdvAJRL57QHEqgz8WUSt3y9jTWB7vdmRF48eUMhJ5XHvZifIjbkWHYZiYBFa1PR
QXg2YRsaWn02bZdGDkPk0XVJrMQYpek7/ELCJ3s9txaf5R381zfXI9x2zROSBtqYknfZVJyhg9bN
mE7r90jQWPSp0gpGiCnbW1JTU8GLYulfux6zcXWll9qGoiQ5Ft6LwUZjL7azgaHZQnAmsCqTbCCv
0EgKku2aOUvQOcrSVYIdQYhBwylarVoveo/d8D0h1q0HmvUyrnDKTv4cDc3c7RN0+a8KpDJuLlms
1XrOpcvboVKpwjzNAYU071gex8sxmsKWXGL0liXPhBVmIeUi63h9gGxtN6vKTVAOueLR+O6Lhwlj
Gl57hyzIVaqWHSZ0LMDU/AInNw4cPWMAcDvStGbXgjWFu4vh4d4BqJFMQgLowBBQp3LVpm8ORScQ
3cH/aeYftZLT3B0SpdtOlzWkaVCE5oPSyVBK0QUNL/Yp7fMynbkbScWnNJriUm1o56Jm75c4e603
xfIzTndFbuCbM80HNSRLj3dCgbF6zBjJ6NsSLUggSx4s0b+LVeSdrroOtWxdJspDHqPSkLpNfloA
M7graxYx9KjwMXgvShDqFnnKNiLa3/BSfUfEizlPEl3KCXkApq+s09tBxFsSH2BC23b3LsoLCWO5
1BakYtMa5heUv9tyA4YNi3dx4ZPiFIOA6/+2oHKpW9oVQwrllH7i/ps2UW3sAXtXbpcMjdkZOWGe
2L9pDU4kJOtm7NOj0JmLr4cuysmLH6Iie+mTvjjxYdEwnlMu+y5Qia8/e6vbbNf5IQG5xtutQzad
1Wid1svaw33NLh4NB6zg19RBnfgld9iq33IDyKjcRegAz3DfKOTq7oHl7IeXbYVUbDmDf6CqomaS
3gR0d8mALA9y14e8823z0Cg0VC9nn6Xq5BURI/q3qUIlw6lq6HPqmmB4WfSh5knpJyldgZTE9PWF
pczk4Px00xJX22rwCnZgOPro0uikG6uwmvfDIW6pYM9Jmg+yvQCfqOZNuSatHHe+U316Suws2H4U
W+HsbkTDWzUlA+EcKugdbYCxNcMwHQLJUn3QqGV/QXwyOiMkdPUvrXoh9tsYap+XOrNavhRpFqtT
GMb6amgoqi7814OlAWNKVDboLt8HKWVp4V9fgkLcLOgmEmXp3jaokc6j8TB6RlODYkQ7L7Ob7ilD
J1FcBlOwFtaTeIH1ecoL22UVbIiy6QDvDS/eWtyeQIWeLkv94AQMEjFMdt14BkHJhCPUF9kz0yCY
XvNkkM2PZSRGvViWd9vBF6Rfdk3BM3IiFM1VmPGKuL1pJztCdJt0g7i2WVzTW1DKYvBiyYCgB+em
rQN/ouwXwRu2x/JN6MnXlKTfEtLBOLVJSVhuSM999G2I53VsK5+hufnXxUYG+PGskouLzK2J+Obd
Om5XvRj6eRd7AyRGqdJ2aaeqaXvHz9gWLt2PILDKah0yj4N1qON2N8JnhP/wdFBL5QYLtwoEZdDj
S4EgLp7WbcyXlxoKN/mfYRaux2WRLZC3iBk9hKoYUH0FdIfhsw1kxDuCu+i8ja7BmpnQBDZ2MOpb
vg1M3NaY0BfPmR583cLLIcH4YefdjPh5hJzRoi4GKWAzFUyzufuOEVrcgxe2DUcMkrLsey6KRrX7
KB37+tJtUTqIfR8ap9Z9BD389Gp24FLkBwSbsNmKJFLZU9eBU1cG2CE+hjyBIUOpXbpkz1G3Tu7Q
1ODF3bt80f13CoGroqpbIfvbEY61+TP6lQ2WUeK2HLlojdrK36fdHNlHMzGm/yZ6gt+JjxtJKkD8
1dSVSJtq/XsDCC290lvW0b9WbgtIygTWNy+898twFahT8fO6pj05b2b289EMwFJifRs+mktUnFAY
Z5IszQvdaj3tdU3g/Lmg5UHvOIrBISvRX2HZJWi8wRwcg3LkQQywtRrLaM21PmG6kyJXSFaMpLKS
y7pvT900p+HXuhZtOpVDNvn4KZqaYTkK7jLADVDbp1jKWjT1MXCddTjbIuiqPUPWpdDocSe8Pw+C
+RX9J+ys5yInUpkqKlLS6BMGFqpG/zoU87luWcZKtiWgJ4oabef7hAwG2f2Yq5qho5DQrIXXMO87
TfcTcJ5TciMX4gp3HYoGA77DJKANyA9J1kr/GqkAkmMp4pkNywHZ1YoDedjSuP8hxCQ7zMTXhvXX
Xaib5jaoeHIBTW0oScAUq0dCm2EcNRQh3Rd2aySGKkgZgOZB43YwaLAL04EHj1xqyW9lUXQuO2Fk
Z4a02liX2WnXrMVCQonGXr50e5fxJX8Cc1IpHLOWL/2LiTA1uUNyYMf7znZ1/iee02J9TPqWJc8i
TjR5MmHp44eczDTykJuE+Mcb9BRr78E4VDjgYGCKXcZ2JEnn/NKZ1TfYz32eXsV8a8d7YhZo9UgE
K7eXcpIjikdCalL12izTZWjz0F1nFK3u+zoxzr+GxYgOvaaJo522qBzdq2kG00glJFufNgmgZ/UO
xkiuhOAb+Z3H79izowDuN0MzsQ4WDWQZYaaU08UcR9Ym/EBhAubeisnx7jDrouaXY92vaDAbNiVu
PaEt3hTtMaQkqcsZKvMxagE0wGxlzdT4ysoAKgQWB2ZXZzR5+XIdIPCvm1sN2Fh/BSn6JX8ZbQxp
MO5VGPbjMs9uDz0krfe6D+QKvVfy0CFWyLKwGDLt2jjyP1Q0o3T1DuUk6uKU/qmjrXlk6O7BjCAo
9KWK9iFquFpRUlDqMEfTMSsp5pT6smmTFVOyYgzQp1p4f+GwzkfMWQBGPiO1Y/Iy0LyfzgjCDLEx
rem8S4PDINNTE6HCk02S7Pr3bO/OUsScmwJ1bHFnFGnrFQkV5F2b2y1pMquuoEGSBtgUGBI2UsHM
II2eqWv8m5FYZ2klZhxDN1FCclnlSAOGHWYxri6jrDXwoXhfpwjikPS/ygexsffgkyPFXjqCdncK
odSKFPiOMA3R6e9VFg25R+7OxUFiePRaSJDqbhu0uoZDgjGH26FTrDFXtEHzErr0lEKvsaZoN5cD
kP8GnYKkjZG1S++yH0Ui+u0ZDREUM1MAoJOHwq1PTczMu0vPcFc0BT4Tn7rM3XRbpvMjAya3vcEE
O+urVePjXGxsqqeLvsvG5KpP8X1K5pDkPQgdR6Gs1TaRI4a6BjZJ7aSzspHOfTMRr+V1P9bxq5VZ
ivqtm6Kx7Gi90Nt4mIm8Gq3g+m4gLOsuwECzaPsq9EVv6kKwurJTO5jfPdSPURl5iAgch7HtwaQY
xyhco69l5EU2N0l6F3mkGlUyZg5TFIYS1OyGBKrQFQB0CvzNmsUIwn2SPnKTke9oJ6oOGZ5J61I6
pMu7JQKkr1z7nuCIXbeiq0CRD488H8ah2jK29VU9IT8qA1YpOYWiTl7Rpoe4hOARcnik33F0SPoU
yRkZ4/Wbzibkh8JgsJGV6RQETuJJdQm9WAY/uMceijBN2UoJaUo+otg6CJBesvtE5yK6gDYk9mvr
Ozgmby1r37bNe7NHmVaTMgFRihy1nM32C2Grq6uU4xvvkdkV6yUEwmK6b3oYAF7Xw4SfR2FU39Mw
T/2+TrBvJFFowwLiQDB2zaIIc1ExwfeZIH8s9jg2fLaD/O2CtHqc+TXeWi8qhZP5N5cxFHcxp4R3
epcmPa2gSRd0hfBWA1alkNdXlGa2O4ciWbK/3o30cklFhnNFt2gBAPYR0vt8RTTcjdxRscvRX1gv
E5/6ZjcNSHz3Q2j5JYfaPLpm/bAt11CjhlPIwkg6oAdP+zGvpN6UwwdGSXrKYpn6MkN6Pj3h4KHd
TthU8ltjMfOoZAGUKykV/oCgOT+xp22yPKsUVa45JkNE3nI5TN9xFrD4wCXmwhUECZd+z+bGXC4e
GIPdMEdeVuhFFLcY1qmodPHW/VlMNqiyFwaT3g1j09+wGnFql6UTpMKqGWknAXcfqcSFKDJogw7r
RDCyi7KRPDAFuhFwK8mI+X5sCYzApIO6xNVC00CAMkL42/OtXuWOzXPMd3a0849Z1H13YAxR8SJL
I/pbeJjDYPzsprS7WGbUlhXEBAp5aaHFDEaxA0xp1zRLRPfKuQ0FGkq9SzBl1+EUN1F4s5ojDQhh
7DChxphV3CLGy+Y8xAJHm4upynYRw5CpTHMvZ6yXTP8/zs50uW0kS9u3MtH/0YMdiYnpjhhsJEUt
lGVZtv8gZJWMfd9x9d9Dd33TEoslTndUV3U4ZDEJIJF58pznfc98J00JTmWFlFGTo5fZeGO3GAQW
Xhun7fo9tjJ0+LgTvJrRDA7gNEC5hasAY/bPA8k/cfSwoSXITHcHWO9hpDqG3XjUfh4zWzavwmyt
yP+sheS2aWeNZN2FZj7AcZNTq+gxXNI4phFrPX+TZvYlRyKG7BYnMpMuvJ7rrqm/zA2st3BI9NuT
rxQGR0unFeaaSByaSa+kjsFm3K8OCeOuKB24lQHGepKHqrH9ctbN+FtnDAtMZaVUStJg+cDyvHpt
RHEtpK2MNUqK12pxNi4XCLlfZO8ZZurUisokjiuqssv9Poi2AJ9bO1C/yL5qurqvboj5HN2B1d1k
3uiGe3Uvthz4fP2ldpnheMZdgN3+hKWTT/hCI9fGuev4GmH0VRbcgHg/UoL6GEP7M7ZVPiLCb1C6
Cqt2O0wsK1B4z3yTWindbaqE8iR9uZxYMrsnyrTKTijN4BM1cCgpwdAn3FYqx6KSvu0zQFiM2S5/
pyMdfu7Gn7CJWJzS/G8BEuVUrHZB3gs9PlRsEJxoVUJ4Z7Kb1djiaogN3NhH1uCS8o1tlyRZdakF
/J+AgKeGWNG89tTGWyuoWI1zL4nN+cYK4RTYj/UtRVFT7D5+Bn/2gE9oxrbplk7XNDNYo7ixHnCA
SQtPKUjjbrOkaqcLEq4/gSZP3QVJQjZ2MalGYIpI9XqssvwmqZN/8yJO2OS6NcYOMxUjGK2CjK7y
RTRR4Vj1ckEP+Gc36YSX7BssJeooRNpKbyQHuGsX2uktXkmXrAT+7PacSBV6uGCqdKYRCL3xwYPB
AiDuL7xm5z9cOXUVDOcxwQUugaoikeqIdgwdlvTxwgrxZ59+skKoWa1RcubeqGthOlZv0392rS6A
que1AsqprZrZKsWEIIRpE1u2+ltXJse93lxwD1IIF6D4BvQEW9SBRn378QvxZ9dz8v7HIposvKOM
gC7axpPetN1tqpiX+ukq2tnlBR/w90uelS6aOS6RHgxp2Fh+Jzd25WKCbmS/mUXJRhs2IuqdzK47
9U6KkzX9pnSrHOIEk2rRPtbTOvqs87UST4+rSYr+8Rj/82X+r+i1Ovxjhev+/t/8+aWqlzaJ4v7k
j3//XBX877+Pv/O/f+f9b/x981rdPhev3elfevc7fO7v43rP/fO7P/hln/TL/fDaLp9euyHvf30+
3/D4N/+vP/yP11+f8nmpX//2lxeStv3x0yKq5H/5/Ue73/72F+7wf7799N9/dPz6f/vL/6yv7Y/n
JH0+/ZXX567nd+W/CssW5EMshaq/bLKyTK/Hn+j6Xy2TwqdFrVkWqnx0iior4mp+pPzVlqFFbNnW
ZMUyjjY4XTUcf6SJv2q2ahv8o1uqafB5//+rvXs0/3xU/1EOxQGkrO/+9pdfCP4/9yiLdIKuKoou
65oibPPXQG/3z3Tt1QaJt+qrqfgWrp15V09grcUw+Y3C8SIqt9qQuakRuuXRwaJch8yzx+EpElnt
QN091UmdusRmjcshTv3y5lb+/n3ffr/3yvrfv54q24pBSgvLzOMr9mZ7F1HaDC3e/f46p4d+QrY9
T/ntMtWha+QQh2p3hXmdr+fqJfT//b7JyJZtGfLxNlNNt7VTIyJ11smj9FJPv5+fAgnMUN2TGPbi
2Qo+vkRF/tXa7N1DEAo5dFU1FcMwTI7n768Sp56e+MSqfb2yC4BoMWdfe61fYhdONz1a3QxX89y0
14AbzRMogskxOTFIGBCs6+azgNxuvLobsp3SHpPJ+theAWkVAfx/vVX66McYgX9MnL6vKjmX9hqr
7I0x2MVWrlVr2VGDVu97uaw51YzdvWK31QN9Ibq93nJydUsllp+FnZHkrNRsomSwpHqQVMANySwv
+4RUwbYgx/w4TFX3s7AK+aFY0jboMk2QqOV03gewTGvvYKyb/lSSaPk+Gm3yY8JyYEWoo8/7PMUX
LbCI1ryiq3SkcMLsSreEAvo59VnvRzlJPD2Bu3NWwKNtnCT2PWE3WXwLzNGZxWw8iXU1N0PY6zgF
KfML0MLkDnptRtRBKDa4k4yt1ERt01OQcsGYk6CHwMyTQQracKS0ojeWa+flfCVWq3WHBda5Vcgm
cVRDsZHIIwkSNPd+QX7YL5uYhL0lC3dIbfMuRZCIHEUbot2oDPX3rkXT3iaauAtRrPiIkQcv1lRx
PacSlWygqMDsZh2PgrnFfT99FWSxLQz6cmsEGJmap1zPKA6mdEMQO4m8e+zrIiy/R7DbT61Is9+U
uSm/raNlXhkGWW1zRepFoTg+EvPqABrdAFzvLNCpoKc7xXUlKCA5RSrHxWawo35fh6VE6XiNrdtu
TSj/zvjJYE5l9QO5fYTzM9XCzMYfS8XYz40RoA++2sJxeseiqfDGeZYVB2iWfkYjrSlcfMbHADm5
/npc44TbhQp5pFGzjj+DRvLa0eakCpgU+UOkQdCRB7EWR0VVsGkB8jbTHFn7ceHMZQvxc42z9CAI
/3y7s80Ajq+GhYqS7WDL/Q9DNYtnPHc1v4AJPeCS0T4gvnAzMbhHLhu6yNVATYWjiEFxgKqahLJL
o32qminxVt0o9t1QzkGaaOOWmox00yUAwYYqKfeyJNq9XEf2A6bNEcBDkmySSja3Oav+NYVk7CQS
jcoE/7Epsqn2guMy1bQwLwo3xRzkQdLBAnvZXu7Lrl094OvX0qT+rlGU9NLcSB4ku4/2NPBZaEqS
t/Ete6761PUIKRRzMQKtppI+0Edrr8tm8gXdCeB/K+dPFSU0l7bGv0ETUdtXm+SQrDCWrgrbgClM
pgNbtZZPhVt19TEyrshom6tDAKCvuxTcRke/o2cSnE6ltIh26bBKf/Ilv+s4rB5SVTMUJwOgzFxt
XqLrTsoNz7Tb8asuxvAGwlVCd6HjWZun636oSIKMvLlPioTPCsRa9QOQWE69gVQRWLve3Vqm0n23
tQqa2cCDeSPbufDWiVphRgYkBEuPM7QckOl9sCYLl1ymluUuIpJczE5s5suUt7elsNXEnciQc4rN
u6jx4k6PYiZhqDyIcpUoXHcKcpkw03t3BkC66+kC9Km10jHyM52gxgHgVDuH5Hq2o+A3kDUwpPjn
TE0G00/m8T2K6eW1KOz6R9YXE4Q8stbZ51epydb6qC+IdaPC3A5gut8ibpW978JoNXeZyFSxzSOl
yq5TKxqhR5o1Vg+rnFD4nCOEqjx+VmSxyVRb+WamvGksWeFtCoft0sEA/1+tlZKdATZS7eU5ZcWf
pWp8KCFADK8e2hZCPUmiL3WpYOCrxmpxly9FRal+brpvY0R+s7VWwJU4Ic1aWeH8QMJZZRW28i3Q
ORMxn/UXiX6YQVlB/xmaXO3J8+m9Uw3WEX0nZb+bONodSr2Vrsc6E49NmohPFN/hk1MU8LAjSwy5
MHY/TCmxb5gU1TdQl9xdE8TSlpW3SDMQNGfGlARj26x3S4PiGEBG14jy5xaoWSTpF9lKu0OvaKk3
pbmt4xufiCsIHeUhku36asS0LNDmefpprJV0I4zQvLYS7bHgPqD5VfviQLfQ6Updx2kvRyl1RK0p
QZnxNrhrWt56mdyK0/apCCagvE1myqSSalO3vk2VyF/qAp8eEmfTttfwTExDaMYyLWxfwriWNG2j
fM0okDCp+3WF1RjNfm/AQGmulHVhwNE+9ywO2veyXdrumqrSXlrS7KbrtGE/WEb9YIMJDA41p/62
YbcjgaxGtCMJbWoBoowIt9iIHiGY1gcwL6BdjHlruNEhved8bX/BlI7sXRiFe/ILMRCQqkuAsq22
W6Slvka0CSGDK8GQsMTW4zWV8kJ3eHD2F1yLy4MUG+1hzfsSbY5i5XB1atcu9PIxRg2XBKwIKctU
1S1FQfWq4Qg4HUlB+7PIlHavgB5faRMLCAVNXWx4MCJHaSIjoLD1BKUNAM6+zKxao7wmrIMpt9VN
v8jhazj0NpWXaf1G8UiGs5qEZ4u82QDKVjsOM6ScRKp7amFoAJ+a6fZdVM6OJkgQTpamsh7JgzdY
abNTZ9ynlk7K/KXs4AknafFTktBBFCnZb4vRkq6Pa9uhIpy7KpgYzRbGw7SohUObE+SnUQdogqIA
GYtIvR4M6xphd71Zm7XcUUWEbyTSoUe8YmI7X6uf0lJXg6mSsbMzMEqONWbDiGOnQ6VeuyX3S01j
zqdrs+wqJ4UdDlq7Wn02LsmLzVpsVopokNdTeNAjJXejvP6aLfHosV30WDxPlk9huQjoPExxW5QU
vDRRbyicSXgOhD0COrRiE2yMK6Il+tSTQ3fWWKt2gIx5MBcmyq5J5J6IEtubhp6FTw3TlH7oVeY2
gPuena+fWdTke2iwH0kHVtGtXeWmWtNmmPSmtFzqw75xVoA6p4/pvGaP6HiSvB32WbMmGzLQqm/m
WeVaBaU+RW3Ln1NTjJ8UVVcCjFYXlz5u6ZZItHC7dLKvVIO6XJe2+ZWpmq1vWNq8oxGE6ckZwHlj
Jio9IZAC16ESdw6tqaXAKhXbgdVZ99akUadvh/7KENyZNQeQ0ZGmbebIyPc51t9M4IlEStEBjkq5
/SlcOHwwTWdvUQdjAyEPnm+nGiI4GQzR1BJxrZRxg0BASR8FmNJBF1L/fUET+oDBZEHB01zLz6ZY
B3yR9Xn5RngT33R1Lb0QdALoSy1bUa7U8mEpJrwZRjL3Of5Ekb3X2qnInREidtvrywBElKX7oWya
+opOZejhsJqtP5NvzEm2FriQbSjWIlUTsxKvflYa2lZlpQ5mXsjOjZcsvNfyCQPFLi4H6oTUy4M4
Slavy5plV47WCjiW1uSVI0XPv+MbL20bfUTZaIqp7/C+F23jlXpUPeIeHD52Qjo6/WL3m9kcTx29
sZc74F/jBpqyaPe01U6dPgk1oKC8P+hmpkOLZ5jI8ZI7a9mB4CRytBmrhVpCXUzF8U1pghrh/WPZ
hmVgAXHvEWrQMNgCy1ijafSVNaH6jAR3T6gdb1DK2K5uGvNvOSl5K62eSOU3DlG9xcs8r+3DQKb9
kVwFxCiy+u7abKTaVwT5eeoaSrKRCBN3aCKKKzS21QEAtXgeQnn5Gok12nX4vCHotHDxXel2aQ5U
7hplXT2iS5waxiy+7o2me4zXMqpgzUpaqdlaupfqkuaecpy74DoxfvFF1/pVT8Haphiy7c1jyUzW
aF/UYyOsgAOzizQLx5IMvPp+QhyF+sWyN1CS0yeIczwp5iYcHUXOcr6uRVUau2pOLOMal1xKiugM
SZgxuF1mGvtJ1/WtNFMFpdpaxFdpZuebBYLjq1Va0oFZmW/Sqg5vSS5Q+ZdKzkJHU2gKiiXq5mTS
pJ8R33cz5SLzC2kWXzVVym76WMmwKbIFCpNeCprUNGm1VA+bzlSaWxzGrdeJktYnutYBzscNPr5q
1Zk3qcSxJMTkZGtPPS97nhnNy8ICjauOmdGOG42TSyDMPC9NPES9kMMllFGrtHexTgXEtcda96yw
k9xYmabbhXJdTT3EjHKHfmiguUk8E2EQKDiYP9q73KRe5GtR3eEv1sNltJo1uwngG6w8SPe1OazR
3pQs4fa8Mjltd63+C+W05ZvAaJxkl1Sujtbn8nYyMpDhZRXRVuVGA1Gm7QsVzRl4UmvTJ7Uy5B39
uSlaYmG4m+ucU0LRQ/Xm9G+jmUMKgkOkLrqdNirZc7M2ybM02donxIOU4ZndG7jPo1K2qeGsYtE4
MXIaovTQ/ja1CNgonkYcorPJKj+1AvQ1n0X02eibdeKorhit2+W9+XMx+g4B0tj2LykSmGc9z3Qv
yo24BcMa13vDWPu7+RgBusOajLuBqOnLIFtUj8XSb7I+1BRyMqp9MOnz8lRNfXw1ooy9U0TfXs/E
5Z8nIZrrtM2WimrYyBGfHiT586qkiU+7mdLL66XZSFbbP9iN8mO2muJejyK0g/3S3GR5Rm8aziKb
haLrVSXVGaBmkrRJoHBcnt0sCcVtgkn+g5JaPzuTDWXlcyo3plIOK0MRzrfKFaHXgkAmz2T5Wuh9
u6WIP+2kvi4CXLUHinZjwxs1WGa4zTQtdKJanlzSYuzreq1dVaTLDsUQTnuoM2QZIKzUhymD85RH
wvs0zNiA40Z6QVs4fcoKqcXKJE9NNxVFcZh6e5q9SLK7LY96+qFbEgvkAFe0S+AXZ5bxTFDoz9sr
KJWXZKR7bd+Zy1akkfw1Ty1lL0owKWYuAAHCFPSAtiTtV2aTu3aYN6gittijW8NVKcT2nDeRqlhZ
aN2hN4g5gTdFuC8gJbzIaAE0mkR1zNEKsR1Is4fE6NNdCKz6cx4jWK7EWjm6U9hPudnl9C22K6lE
xF3XBwjY6F6w+N4MWgtoilV9hd2klbaOxF76zEEoMdyhWkpkPJM4cO5Zv8gcnUiq68QbYyWtfmoZ
7W1dNe3egOa7W0y9uSpjHm2ureMuBIy5ylOUKnyu7LGM54Qapfm5I7J9xEoCol+KVjdRwEh72tru
YY+MO0RN9qd2LtXUV9VQoPpeV3LN81zmDmnvPrCkRtrN7WCYbtWTNAGmU6rArHLrFm5Txi5vlrxQ
H8EhqlLZJpI6Iuqli9g6FPPGCrXujo7xrNBUIeBQCjNEWp1UN2ZuF/skSQkJI2QnaUvA7lj6Ou/k
qKY+myj5i71O/V5fFPsxrifjB10UJ1aoNvucdWX8CemKcdcPwG5h3i13hR1Lz1M2Tr5YY8HptlWm
HVZyg7vINRAnGk/WJJIZxtGowQi6XyE6OZZlIsmQFjuF/X5b06PMCdf5W95iBpGYKjLouaem1E3X
LQb1PnqAZKfIotitRYKJNfHtDa1ee18aBir9GG8eIs0i0dKu+UtbaNKhTo2ZTBRf1HyK8kYamN9h
jIC7KAq0z1raNm5ZlfYB8JMYuJMUGfeFptrnBdnAwiJayqomDcZetr7VbdY4Feo9pOJyynFecH7U
9NVk/6S36NJl6XYZY0B+EhoHszEjT+/ixTNiOrni2SY/aAudgOlRgzSbyYscH8nw4KRmSR1cHdGs
OHo/mFujn9NNz0pQerB4euhLLDC5Q6zSf5GRNhcwuslMT2GjXrxeaFgfxcocvWiATkFBv1CZA9sk
dr0azl43GOjl1sJagWwVmdWsQapKF7vGCUWXPQkI7UBbaXa24nB0k5TzisJBnZsHdS1NAGOp0+8I
rmq359QQ4A+oPk2FTdBJ85DVcMyGJKs7p7P8lK9JfKMIIz3YnZ6/YgZj3Gexlv0MNVQ5DiFs/b2l
VWxATo6kITuv4VUz+Uq9z7oB9xBUVv7HOWLtffWKbLRQTF3YFpwlJP0f0vSIlvteRVjgyxOcgED+
Q68Q/GdRcqbZLT5VtDeAsQSwwz2X7m6Z346rfF2PxV1a0kAI3Z9DXNC74zRtMMZLNpqtqI173JKx
ZSgNb5al7mGRZnMXy8W0W0hVdk4GHPYz7JL+rgzDYt8vC/lXBQeTwrZxr6i2ZLVfzbEAmpiWwZ9a
puOUmeWmjzS6ADZhv/n4Rqi/miy9y5VT/NBk21ZMDR0yUs/3ufKoVqa5irsU60KJC8OT8SY1o/TK
yqitO6W6Ls+cqTNfV8v2plGH8UvaHS1BSml9QQWaSU4DsTpz9o/0W00s832KSHYTY/t/Be+2XGVS
j0wiNlY+TuELfDHbvIJ5HJYHWlgUnK+yRdqTReVUqZrqshkNk8guU48r2DHN/miHiqa6s4ZFago9
9C0DPKJXsW2hv8zTn1ajS591WxK3C+1RFzeT49RPG3Oks6FV3sSpqP1xVo9mE9iQ9DgouQV6phde
efleJlF8pWMkgHJpks2RI/Kkvwwkfa5BIOtbrTFzcpyjtv626vlwVURdfRWHU/qo9wai5yVcVNJk
yMAeESlbuyIprc8g4s1G0Waq30NesRfOJMbqGffV0s6yzUAKKyjVXBlBvRGzYp0aPdj5Mj6ZmkW7
F/IkHnkS/VaOBN4Xciry2qOsNdRBG41ToNtr/kpWt77ptFz4OWV7yEsLZBLOqvxBDnUNpDle96aq
EqdYmWHtcz2dnLhqR9/UsObVtEmjQQoM1DSV5raVKnOXQrISaRK64pmn7VhWhtuCQvIDMS1HWTRc
7WMZZqGrtGPv63MnkRBfl32DvIXMEA4LHYPct+tMgq6Z0vJbL6qeTt7KGChYbr2iMh6/Vk2tbCLD
BnglGREsUlXskr4Lt32r9/6gzfkDi9CyNxslRqkH/eWIdEtif/5UzK16GLRl8nEyQFGoqF+nOFxc
anpq4hRaEV+3EPZuJCfZhlK0/TB1dXGdlmRww1FXNq1dmrct+uxtbFb2ricNvTgK5LwLgj5dVUlT
f1qm0ELyOqsYzJj90b1eCV8LTS52upIo7iC1UFVZPx4aySRzFVszlQWhzer3cOzH+zZi+vl2jfpP
ji3lN5PjpJOx0F2bXTinbjvr2IojFdsrnYLKGw/dvHFtTFVIPKtYuC0TdBuIZ/EsdUOChFDtvvCr
LYqqUv9er4u2qQolNlxSSOq1JRfFI4vswS7KMMgXayVbtST7rE7Qwo0Sq3smMIqRCnxDjiJgt6HR
01XWxtN3NU7T3tdIq36NVSv8UjcwkaveigP6MP1HnLFU2RDuF5gH5YhmvF9x8MVSbJ38rW7pijip
QWp6W2DeFKs+Tu5io/vVRt8JGukEqpcElzqcKkfQ5KPRTqr7pNy0BM246isPHG42ZRDuum+zqwa5
T0rpwnL6h23F5tJUU1M1YRtUWU8ubSIqJCdSqT41fpIpA4CdE8pri9JhiCkoih6forS9wNicwFrs
ZsdhGRAqyAKyOG2FogmpS5WYa+wDLDyDjDvrIl8QXufhk+9Wd/HsFj8+3jnOXuqbMU/2jWKg+yop
V9U35NmR9SmQqEsKaduR+lJCcWHSvEc//nGFx5ouBXwZveFpm8xE4+RPo1LVxzZiN+ddgMDzwgWd
nSmKsNDnmqZxrOK/3wkVYFDKXEcNhT/5upsHlBrDQHekTe6Xj+anj++f8h43+f2S3gynvh+uLugg
Yx2Hm1wlUD6vW8mnKnQVuYtHIHYlff54vD/U35kjvHCmME2FyXLqb47NC56ESUHlf/zKYuHK1vKs
ZdVja9bbj0c6+6z+OZJxQk41y9CZupGrfpjX1yCumzjqnz4e4g8YAxdDp0L+FYaumX8wcezW1l7G
UkGCkpIJMCLtO3WvY66i+goGvTFGuQ8yKYz8pUOv8vHgxxXjdEXRbR6gSr9TIIqTl7xuJk3rM2a+
kpgHbB1AO2vHii55PJ97YG+HOVm42gw7loymm5Twlr1kHYPJ8A5LlKDLzQtXdO6JIZOgU7Juowk8
Ncdeh14n9WApIKW0kO9eC/OCF+a5d0tXVUO3hGXqiqYfL/YNd9KmCS7Pua746W70FC8Dj9nY7uxS
Lw2GJBAX4vszj0hXWYWJWBRFyOLk3vE0175MQsVvtchppNdkfiAVemFNujTIyTWRjrAQVTAIGAXU
G32NUORm1oX39vyte3MtJwstPrbdsqBy9uWrcQeLHXt0TnKbneLT9uzhYhvQ95Dtr2Xp3a07gQe7
NFY7AzHj8UntyofYeyl2HHw28QVw89z6Z6iyAnqlsW2J06Yr5PdrCcxJ5rogFSHufOJ75X79qXrL
dsQ9BwfBf/2JvR3ytJ/MqBKSQdrLfmMPi0sJAgWVJeeuMSL8+niROPfYVHL0oO8K+7Itjsv/mxlf
U26z9HI47iZKAE69JVvs0Kkv4EFubSK/8N8Y8V1cdbKh9CDKtWqyYEARaQ/qle4nvvASKcCLx8su
vmPKmZnybryTK6RyHa5wPurRCEnHn3MQ5jMIEvRQT9KxXTvSWjmNLA9dWqx7hIbmI85V66Wl5czi
ZWCeYglatOs6EpP3N3pUFQv1TCf7vVfuUKk7AxlRF7+l3bKjAEfh7OmSofwfKT+iV9YXlR4oPFnl
tK1ZQj2kK3NMPWTDka71zezpCIuccZu55U/yA0uAFeLG2NmTMx8+nlhntr53Q59c7mqRC6rqQfa1
+LluTM0rRRC2n1F1os6CwR8H6uXjhQjzTLAHrgA8SX4AiO9XD863kxl9tWEi6aZzYETivW8Pijw8
U3jk2eOn0CDe//gqz64Omgq/x9kb1PO0o8La9UAITS77+gaGGRl89xp76O8Kf/EKDxvAFQztwqDn
ZhKsmE4AD7mJicT7mSQWgRvIgDcm/UOlTS264jkaovpfoph/LbCGZh1DMFk1TP7//SgJp//CnGoZ
9UR6j/blfr2olDizM70d4teb++ZxCUSSGZpghhhI5w0eZR+Mo4ILj+jc7TJU64jh6hxNT727SzUi
k9jBG/QeIp7rzI8D/bchUFzpSt1GXrO1LigVzk4KAktbVuB0NevUeB2rXsNI1VYhZLYcCriOZt6t
W2gmFlV1OiTepdPjcbM7CfVMLKiIlsneyeZpjxUtzct0QDTtp6PitJi1AkW5ffNQovtf059t/681
YPg1OSxm3pFtIlQ3TuOkEK8svFQYcEp7CCHSiDPK5FGTD0lVIQvNLwTSZ15sxG0Mh4jTgqU+CS5C
gB3aMSeLHzVx9wldZ+kXCFA3rZU1frVaC/5ZauZfmDnHNerktgIq0ofIsizWFftkDYsxp0Ifx6jx
rt0Z16lXuLjguOHXfoPDyYV98cwlvhvsZJtSgDqxPmIwudVfcp0GBziSLc44hp8IhO7jIfzt48s7
8/YJkhtHmFxo7PwncaG5Njkit4YzZN7cdbq5WYwVl8/0wjpy7rqg4DnPsUgex3q/jqxYwKW2Uc4+
lbKNVq6Nsyj99STNe7M3vqFtVS4sj2euy5YhQ5DeGRZv4MmA9LmwV6UOJzpe4E5YrAHmlkCnPWna
j2/guXzGu5FOlkjZiNqqnBip8xef2kwgS9sVIxzmCCyZ3/1Igqq8sMWdC9jeDnoaHC5kLBeT0qjf
eouveImPM1TvDJ4etBvbcA3v44s8XsPJO/BuuJNsQ4qZwQwTMfna+oAGe6xcQ5pu1Wb2hvxzoX4u
s+jCiL8an3w05MlrF0aTGuFoTcWMBdt0E5+gG8fRK61wDD+9S78BHpCD0Cm5ePLO2hD2u9Qm3Opn
JjuaEwXzuLv0dp5b09/dh5PXs6ApbFMf78PkHrMuHV9LcjO39eWg9KPAvPDWXJjE5nFTe7M1rlRJ
K9liOCn6pJgI/6k6DMqlU9SlUY4/fzPK0tC5zMokrCUo/ukdSw5ewst4aZjzc5YVVMUFUReaOHkl
lzqsceVBQ/uPm0dm+rHdd16zK4IQ08ULK+nZq3oz2slriQPGWEogAH5r+hMVgXFAoC8uyR6Py+Mf
Zuk/R7FP0kdrKhEOHq+pys1rQfAy7NYJz9X80sHhON3/MBCyIIUQxpKxtX//kMRYJxqeGsdVRglw
4t6W+s52Oy/ejo/GuL10984/rDfjncx0TWBegbXs8WEdzwudC7eDXtWVNkWQ64648LTOv1lvxjuZ
6l0fNuWCC4w/v+CL4elUVV9ND0VDgBsISBVEyYUV5ty56Jih/d9bejLv2a4SU8FFxB+D+GB+6W7Q
doCA7DJf+mT5K5fKzb2v4+2w/Xg1/RVsfvQwTzbdPlGwoT3OmjlQgs7BF9sv/PjQOSCAgXwQO8uN
n4fr4QEPQKTYl6787Kvx5sJP4ih7tCpqLwzfDvrnMMn3ZfIQhe14YWc8PrKPrvLkfYfuzGXruEeF
aXcVtjeKdakJuXL8iI+GOHnJW6ujSHi8kebN4kbb0ov8djsnwTFbh3rkCgh8O+HB56Cv8T9+iOeG
VhDPaWQiZaLtk5uoZNGU4MVAfWxK1qu8UgAfoPtqU/zI1xQrgtVdFOn540F/9Z45veC3o57c0zSr
cA2cGZWT5i3SKZeWK/eSO71go+IWXp45kXdxLTi3yL0d9OQuY/EvEEfwIEkgKAEgDw7whhd7lrvS
i8XR/Ifyezn56eOlM+6FgU+T8yoCciCP40Sl99ZgxFtjvhEV3sxVeP/xjT3xSfh1lrHfXONpC1mz
qGWpOT5OPNQC8YW2zdktAqQm8yQSs3sWP19qNsLrOdJXWGg4oeWotzUldW+NX81j2LVLnqzdx1/r
3Cv09ludrPqQ+lWj9Nx5iVa/+Eai4wkvDHEmMufCdWEeU5scVk9CO2wOcXs6biyDvJ3TvWz7Zmtu
i+6+x6fz46s5+7q+HevkckDVB43WTb82sa+yX2JZTDnaa7zqc7FDX+WW2UYXQXmfeOnrpWl8btVT
DZsEjU6qnQPr+x20KQa8aejK49dIQBAQeVjKbdr5dwH0O/3zW9HquUf2dpiTlwWlX1SogmGO7Q0W
TIyWyR1bPaz/jdUVuM6yOQcL2Twto1r5kqWLXs++rbwm2Yps50LweXZ/fDvCyQoX9fQ5iWRGEI9Y
z1+VQRyE01X9pNzi0zO7sw/xiGcR2gFnHS7Myj/eRQNDREuYho1vGRmuk4e1zP2qZVCLarnJqshb
l9y7MBn/uLi8H+JkE6YBTd+MKkPgjH6jBBqHqOgK0yIf020XAzNX/n/sncd23Ei6rd/lzlEL3kzu
ACZ90iWNxAkWKVHw3uPpzwdVdx8yyaM8NbuDO+nV3VVSJIBAIOL/9/723rrYc/88CRmU5hIqLt5r
9nEfryss8Q60KvxuInJsod12Bsr1/p+XnjSy6AxqMhSb2W+fPblcgzg1lFTttJO+Cx3MLk99jigD
8djymVgBp/XlC/Pxix3jx0HP3i/0JVIkNgW13mtpRerb3nIqt3OR9TqJq10oLH9x6tYklRadzn6Y
yf97qXl3aNFBpk7wuES2UDVa0Sd52Cy9JqQ+K4nlUj8lK//uXxunf0EGbv7+0J7RDM7+5/89Rj9q
WFe/2nN0wQfawXX5lp/a+u2tPb6U5//mMt5/wAj/b0AO0IC8e30WiMIHzMF9VyfZWw4k8CV/z0b4
/cf+Rh3o+l8oHhS209R4FngB79PfqANN/kulJmnQTqVMjWiOJfHfqAP5L4MmLl1cqk+WqS6/4t+o
A+0v2m0ifyUVI92kvv0PSAf8bWc7RTpblH8px9IM0ZmoZ+eZWAgqGY1+swrlyE/x0Pg4g+1WF6Cg
0RGbpbUYj4i9QT23ra3jhLKuwWonxpKHNUVenZcZ7dnOLxXB7gW9PdYEsIPOrqxRuU56sbmtcalo
CFITVM6x2qjWI732ofDAxU89jDlLpY/GrQAUBQqpuTWkHu4sAWWVWHllj//QsGlTycUbhCB87ami
Wbui7gR/M+Lqa+9AG4E8IL+mJAdiyuT6hM5bCDSUsmoM/7/SdEzoXduowPStEqKYEnOuf8kIisHT
LRbspShWlIKR30St4DebppFa0e0KEmtAMoObnU5iONR4isxcwq6J0Kxfy0j7axs1hpU+NmZqSthm
TTF00zGs5tVUhGKMMBbOa7VLmAftdSIOkG0kq4J/GTZT65nwme6CnvQbhGXgSp2y8MX2zYBjbG3x
BWXaTg86iQSwIW9NUkqnCuopgOXhIOdxk3/ThWoIXfYPWe+GYT+GO0UvgZVBuXIUVI3kWGcNdR9t
pk26TUfZwKNTBvFPdukYTZyxY4x4rWpCOXJcLmdEf4iZWaz81FfywNEkoOqkdalFnN3mSplMKPVD
wU933CCUcNjug4FNoaiS3fGUwOsaKq/VewxdmWUWwTEAvuivSrPS/QM4ryjZJemIAW8oI0t98bW5
0+4R6g1wqQQoZfi3gOlahJoUGJdzsfUzp2PqJi4JAzCNgdqO2isZmmK2a6UgAU7fyn3pUeAX0uM0
5flVQUwC5T5xlMatVSV1vAIlEbQnrB1tdT3qUgHYnMff2xPQY+VpJg9JBDag6zry0oC8dBMS1Ohr
GxPzQrEDhUrwi4QaJfrZB1MvuKm6uNxFQzgZkCe3fp8p0a+MZJbIbXCvlMeoSETlSiQ7Ca1hIGtA
irGJUDHo63RYA3LtS6dLGylzjC6zbqtRXJSJeuFrV13oz6KdyjDSAOgl/tMIpZ+YQXPqXWLDJ2Mf
V3jT1yicFWWdysTGS6TSV8nsNAIxO1epVpSxm7bRcJcmkl5/i+Ko6e/8UEimW0UMA/LLSnB+oVPl
Vl46VkRpH9/tCIRPgNg7bCD1jlQTaz8pi1MaxNqpnpQpfyQvQ2kgB+Sy/ywQdBdekZ0D1w0bjy9t
hRBA8A67fgA7FFDsuOlVvIrrApAmhh29CIzVYA4RsSgk75KzF/chdnO/nF/6SDC3lMdB2Aq+hToi
0IcBzV0ZAvuYM4iaCJ2QjuH46+Z8NWH8wYAPoPUpg6Fh4A5acAxpJGZPUxKZe5B3prFNgz7Nt8hs
MSzZgVrl7dGPR+IJyapr63qvZB1GEN3HmrBWyeXAb4XfIT+Cf47aTezHpe6QNp3220jqJVrRmWoU
nmVQPXPNGmAV2Y690V4N/CvIBJuY2EWk87AObMVsRwXcJLlaLVeKaJogR5wae1mOgVvMSiPcwSWJ
N5k4k8bLagRNOWyIItCZVRH091o9pmC3b03TiA55rqNiy7mFThT6VHBra77taeYZICIXsb9gCeEh
AIf8QINPPXa9NQK4i3wMQ10yB1dD1JEW4aSVlUZXXaXCwLN1QxxTd4CuPhNqVxAwJV8PvsZv2Zea
WbbTns6W3JjXSlhV06sWapAX+rZolGOqJb5IJZ8MVRVusuhHrt/GWKlswZRzxQN0Mvm4PcT6pvDz
VHYDVUy3De4jcmpSXaRyxS3rWY11hS2QbBQ3ncBqLtdic01upLjR26kFJqFpP0rV0qbSJn25xsLs
R5P1g7w1sffqEncCqutBBhsayfdy1md38kwO2IYh4PiOadc+L9Jz0R2ERY1fhWkIkmLIFN8NhtLE
lT0qsXwjJj0RenLU3MQzrwofOTF8CE2pvfcxYjUsnmGwDiW1+aZgntyUSd3jxI7NKreFOG++qYPY
hKcKP7t1wvSW/hwqrsHzu2I+yvDUvwFKMbClS1i2kUGTlPBjqpJiuhZKK+n3baYH85teqc2Nb6RZ
+J0F338qmygt4EUaGeGYxgxxeYKeeDXL6nLndct8LpVSJLgvquvjVMS6xXcuiaUN4a8KjeIo5j3K
iGLOttY4yfoWOoJ8N6NfmW0plQcWfeztok1ekXAYfHUe3HEW8Ig1XT1ptpmXPQDGROlWUdaoWArg
lJewqX8qAGVqp1esLrHJxxA3YlUb3zpBa7+ZZmLdTL/f4N4P5TsrltpTPfj1AfvniJ240m9rw5zg
Vodjj5heQUpexeST8nmbjz4S+OveMDHrQKQ3d0DK0iMA/0G2CUYzVpNetW9hOhcErUzZD1ioIVhn
sXsmDNDYjYnY3EuNImyVOu1xWZUI8CWlmW75BxJfHStaV4Pln2RSgU7mIBe4EUZ/3MBE6I9VGVo/
CcJSj9AhWUv9eWqyt3ouxVtwubV/VfRljShdwymJc0kQXmW/LMstMFSWDjvH3oQRzMIQOWrJwPyC
h2w+cS8GvpFa2sYHBd8rMMOsLh3Z7JcYUOpGYRME1E+wN5GF26DFJzG4P2Fvml7MJlW55Al/Fkq8
lqS3IPsFz12oNzPhS4IrpDW0j4JGe+wgy0uZYQFGI09SgCphPWF35mKbjMllkXUWZWUipWXNLoPv
S7Rk0AMhGEFVF7yrZDL6Os4C0SL8KieRwVUgWN13vbkU8ogt0GwtT1m1DTyApEJCUf+2ADwrhx4A
2AQ9EcAlR2NntBhSY/kBthMAhECf0iequv0JHX9xIL9DerWgzrSOKjQlvB0r0bRbxZrMHqhOrKnd
RgYqKuyGahjBgyeCbrCFUmut/B6QA6VG5KS08viLlOvpSVL9/CnvplJ0eJtnlEM1uVqSzX4VQi2z
Nta2vV8O+bpAyS09hGI7ZOvIgMjFuoFf6y6I83FYkWgGyEsGtqPs6WLpATxguVW3RJj3iW/XVtS2
WKZhQO3HNOT/Iy13mLD1t2j/2ahagzT2P4ZAKtv1TNRU4wUaaWs2kCKDSJAUOzSoj2yB3kRy3a2q
TEmSVRaQuPMgtVE/Hmq0tnjwwyQEENV219g6dUq00FTSJwPfWuD0Wm4opJOl0/hmoQxpvMhQhulG
iExJcOtxxnahpY1q3E2g1n3XbCILAkFaNbkbSkQ0fZ+yCPuc3JmFi3P1vqzZuR8yXH/9hhCNqb4O
ZClrcKXqfQK+dlazzSjJRfXDmiy13VC1VjCEYUueZgxVSaf9lOU0AqIyRP3sBV0hvbUF/Hq7yAG8
OsUYW/FGbut5smP+YXhXlSROuqlYsR8lLDPBNmKZuWCrfWWk6zTiJbBT8g7y72CdhehkQE8zSSGU
m5jPfdsRLxE7baI28ug14hAQsTQbxF2PeorJfhblaAH8si/xxEGxaq8BN5ycEnnMDWgNatZc6VgZ
XqDqJDQYQpzBT9qY+N1a7aXKugey0bMQpb3EkhDq2Y0eBym7YX76U0LWDO9UpvEe/cBLFGTbJIZ7
vcHSrZtH9gTE3QZT0gIvZo/sbzHbZvGFwrq0VAE/1LiRq6FERDFNnQ543llPLeWbq7Oi64u0PbWN
1bzRPPNacqjDOpdVM58qTRCisHVQQ1h0ENq5ACKY2qoxZ8HyJLXPDh2OE+Qs6aV29mcfCcNwCpY5
yipYIOSz0idHpWSa9d7yDAAVB1hd8s3YqeOmiqGNIVDw9WdMSspO7sFID5k67LJIKp9UALHlhTKs
/KkIxcFRRt0MpAr9GLDrj0UoHzD7lFINRjyQ7Y3rY7Shj+/NLmScTbxi92NLd9OP6F6hIls68Xo4
ZO7/ov+2FITOnjMkGZPjuKEghTy3SSSChjk4HzSvkfP5NQ3U4AlnT18/WUHUWLyVYOZNRagfTKUs
XbXuDJrfWbHRJCj0kaZXMnb9ojzVMQlJ180UJDInYdgQUIek+vtY+PKFmuGnG7c8RA5JCICpcmBB
/HjjWD0QArem5fmZSDBtTa4U0iriCwm5pQ6Q/uOS2u/xMGMycxj1/EGV+txk9Ui6ta+P0loBbXQs
lXlewfII1hMxJxikjBDEt9Gv2znr2E/Qj2BbqpGFLVNafFfz+Vf1631peykbfnhg/BxqJ5ZuybQL
9HMvAWlUxDCGluWZrNL3tRa1uN3V/KmFq7Evwzm6SZq5qv75qGRxSTKXz0v6SVwJci/1Udj5LHfk
P9KVtiC0y9jd/SRbkfHXHH1OHsmFUT8tC7rIm0GzQJNRR31ahKZQCwRCHk2vFWc3mXJUKFDOLnS9
P70BvwcxlxomdalPgrbAKmNd9TmNizIgc/J5bDb0gu0LxV0lhw95WsIumgna/fNz/PLaFIu25SIX
tM4dFNrEDSNgzPR8K/WkZIeD/sIa/mmmLBf23yOoZ0u4XsoVnHtGiPHktU/ZPKbkOg+9sfPlJIid
RJmhZ8Wc//QLHdJPryjsLkmC28nng7LwOR+XJ+ZraNlNrxSxa6ReZqarzrhgB/jiBqoSwlu0HTSU
8PV8XAe0gigTos5NzyL2NratuGJTFhSReuFBfRYKcDUIOhUJ+qmpiudy8ZyYU4qHA10JG5nCYbiy
fqhOfV2tgzfjQbfzl+hGc7Lr7qk4Gd8vNcw+NUgYHGeZSU8QmQQg1I9X2XeAviRlKVXNz3F7woHp
jNVeUa0LV/lZm78MtMBWMYxzN63ldr+r5cN8SGdfSy2a2kubqd8s+kphXa8vCS++vCJdX8rJ1KqR
NX8ciHi4xgcmanmFJpjkJUK+lYpI2KV5061HAgf2f37Rflu7PqyYXNmyGKH3X+biueQJslOl0Z8x
PeM0ePgB18AuH8fkNj+ZN9oVUQze4C59z+gk+b9G5cKNXVqNfxr9rBWpU/8J5ZrR0220qY6wpxY/
x77ZXLjK5bb9YZzzDZsqx3HddMs4hEsXdrcOiKOA5ETSgAvVqFhdGO+rd9xkmtBJM6gDWGftrbaY
8PfTiWD/oq6xI2KjoPez1139euJ20rJ31UvNUPnzNfLp4SmKQHpVST9vk+ua0qllzKf4mF0tNuBy
E2zDO40WaLquL1zhFxdIOwSfEQZIlW71WbMiiCYhq8SSzOf05LNn5OxEzvuPP9/Gzx8ftGTs8pBU
LzPzfHOBF3yO4wCULdQ2Z1J4uYvr1I+cMD3OpW8rVbD784Cfe3a6RLdnUeUatIf4qn58/dos6hPo
WsFqWc0oWksOwWDhynCK7XDP3o3spYsywC+ukoY/W12sjwQjn+9ZhnRasmRbtJkZJIRdDRJWK7sD
qSFr0n291ArdC1f5eaYA0+bJWSpUbzpYZzPFMHtojxiOV/T9Uc7lboWoy/CmleLFt5dUSJ8FQbqM
P8PkACOywKDk+HhPu5DQtkFPw1Xrik4a32GZ3RieUDpastEWbU6+7myY99mFteWzYA96H4058qqY
ojLez48DG6An4MNTpW1Qri32hsjzt+bBWMtucQpWFw1jy5z/uMh8HO9s8oRhpAzsyYKVfJtcaVjU
MudHFvGhkLzlhS8vPMbPO5iPw52tnVEaDVKXMpwZyqSGmBv4dSs5vio74x4azYXRli/c/3xxaNY/
3kxmUxbLGTcTxO6agr7rx3d/npaXRjibJ7HchSMsrGDVl829JkyQ3qenPw/xedXilmF14VvOkY75
+PEiClXprJZ21moo5V00wYWfQzfvGu/Pw3yxjHwcZ3kB320XunmaBRjiy5QP8rXoGCvhFfMgmGU7
xW1lObI9bayfv0f9/63//7Pofv7ngAP7Jaxfog9N/+UP/CfegPVNXozt/2nf/6vnL/6Fw5EjALsf
A3XZInT5V89f1v+CSaZw+kA2iZVH4/n9q+cva39RC+CTLrPpBPqvG/+s6X/2VjEPqXOwNC0HR76k
ZxOS6DpOzG1RuVab7622bJ0ubHeBdUjVu7nc+Vbi1iY9uzx8hn61zWRxFUba09iiAqYhIPkBdKvu
4PuKC3V9raOyijNCli0SX+t0m/bTNiJxKNGtV3XE1kLcfAPqOm9eh4KQpwkJkZxDa4Hk31CEL9iw
JIlbKM0p06VtFQh2CviNnvc3/DlwusHXafk2FkFRFYSpy/62kyRyOScA7t02JNCsDYNjn9Q7JZ3c
rsXpZZLWpLYXPtS/6xjvl6O/b5y5nHEwpXNM/PiGCYESi6UKSFSLH3r5h6CVnghns1XIMRxDt++r
7SADQNGMKxRc1yqAUKkIt7P4g7IlpWt9T1q1k3ecnP0CCxrqfqLFphR0HUCx2Bpcq8m8yCL6TbsP
635f0QA1rH0d0M7sUjuMjzpNJ9KwZlO50br8Bz3mC8vI+YJ4do3ntkNxSBATKFxjOd8QAsitv1RC
OF8Pz0c4m35zB5JSGRghlW5E/UY3H/w+uPQZvjTI2WJYyVLdyXXDIFujsFVvxGG4aJ9x/nkSKyF4
n4s2GMyEX7xZNCTxL/NuwVU5+xjLmdiCaAW83tCRiqpG2RuR6okpD73nXK/TYzGSQ6Ys7dx6Yebj
zysKyMjBocuMB2I9TsEkPyrgBv0icbNR3wjYwOjZxTSPZn3eWf1IFEa+URNoZea4ZUTPF1Iv1V+s
HvtYOam/5kT4kRvttpGzA1ivVT5+iwN/TRULOLy5ivNkEwyPg1GvYzF3fCvYhdUSL6HuB3OCRCV6
eq/f602KCa23I+gmU4gFoBVsQnRdVaYuGpZek/XH0YB3WB8G/ZtayG4uVStYmsQoizYFyQMdm6tY
MNbGhFJ5kK5UWoO2kfWOOL22DQmKDU8kZ6cCMlXvplXdwXjskRlJxCTH1nVZPBdN5ND5QLggvaZV
5/aT8TKlu0GhIxvEdO8tG93Arh59T5Z6csOETZ6X67wnl52/2TTuIAjb+djBQDQwf9Y3tEo8UXkm
CMTG5sCCljuTTgJY2IZ7I+6OkagQzVFdF5OyUDOhhZpg5/NVi2wktfJtPnPkBwLX6BvOKR4ExRUB
wZvaD0DEfqfNZGQzoo9wlZtgp4fJWhFNuprjaR3Pir3kchM8CvMRV3ul7zVd2o9E5w7pQ1GbG0LN
17MAyE8cj+p4o9f1Dm+T1xPxRdZASf68gps0LjQWXHM1h09hY3qz/yqGpCcYTqItl/y9bKO30IfL
FBX3fjtgWrJamFS0nbgiY10Y8XMoQWqYc0fQR7fw92WZnRrpiT/bSD87H0XB+L0bX6H5v1Slvmft
2SNcoNE6pYCIic3sR+CUiD5Sc99q7fcy7RfYW+wlgyICD8xWpKCcplE4SAF4SlqUbmINJHLO3wvV
/KUgE0sFQXbIzL1wIP1q+Xr/Bp4t0b0ekd0ZgbWW9Ss0YC6Jvv/wELosX3Q16cD9NtGfY0kULQHy
NpOuGQWW3WUvfhO7hplcKIF+dR3vR1lWmnebOWC2JExojFIwiiw8x/Rk3+1Xbv7+bL2vWn8qL51f
yLLVfzcELUJ0jTJDcAxypEO0i9aLr0jeX1Lr/xYRnn83YTRSqcfjSgH17KH4aR6g1Mv4btqTQ/8w
2Penxpk39ffyGufiHbHjP4v7Yavuy2P/1j8Pm3J9ydwjfbU2v/sR59UYBStzbar5crnmemFssUAi
ARYc6U45TisSQV1Si//xQfT3Xf7va7fOvnbFnCBJHLj2MJ+uUim/Roti58oaOGVdvcQ1awIkzzZT
gLreI5BQyelNja00SZeKbl9OKcqmmHLYYXIU+fi8+yTlleWT4y7O0Xab4RxNnHSPDMch1voYrKTt
hRn25YjslCjzYWykcvNxxFikdCg0y0ZzgKvRDKw/4MSjluG1aleQIjD2NK9kGG4NK35krWNSl+Ba
RaP5cOG3fLUh0N79luW3vpvtsQSLEwgn0uudvl41V5VzT1ue64eM47ZHvoMX3uBP57HfT/7diMsv
ejeiMPe0MCdGtDbmurzBw+YiLjro3G/NSXfCPzck/R5Rp3BFvZje0HlRx0S5I9ZSzPbDG/HOxSuQ
Dq60UbeEWGPExf/r8WJdesrnZc7foxoS9XjJ4mxyfr5tM2QyWZRUbrwlCFyl0KIfsq32crk1+rsb
/GkheTfU2a6u7Ho0QBND+Ueyexzlh7/mHV5Rr1qFbsR/A3ztIGP+jh2TEivM4YtF3S/n9LufcDan
6UrF0uRzj/tv+tIovurWwhW9Plu3u0N7ddlQ96nvf35/z2auoedjhWBiWbh6d3RDJ73uN0hxlorS
9UWi05fL5LvrO5u1gUFIRrRcX+Ol9yNLJJElTzeW063kVeEi9wyuf11cm5eb9qfneva1mwwpjKxl
Csnr5E7nAseNvhW3I90OdZ8fi/bS8eDSgGdrIZnXfs2XfPki9W5xpbjo+p4ix1pbu9bJ15c4i5+q
gufP8OxgEEhNrqEKXt6RfLs8QyK03XqvusVWhctVXFrrv36KJn1p3kuRYvbHtWdUm5nwWZ7i8m3H
TNYeJLdxsnWB58XODtUWXv51VLqXrGxfjWuCFlL54mFRMs7GzQEi5Bax8a4WEJPRBTTiSVLQSRkQ
LzzCzyMZosRARBLK8PzPt2GxnyHOlCvOqUXjdvBVWsAGvXhUlUvH/uU3f5ycy0iAprmTSFTOuw6C
VqPrL7rKXbC07Jm76T4W7aZWPQNc5p8/U59Xl49jnb3rBRxuq7BadgsCSeDNr7C64IH6+rb998Wc
vd7hHGpNOjIAhzHOngi3vhOMSNTJtz9fyDKhP900BEtIBSBswRr5OAEDSWs7NRrIXDFkpNmPc94T
AME+szjNcwDv6hLY5ItNJrcOvyY8Ggr+6rm5q8VdUeF+WiaELV7Fh+DOsi07X41PzZEOdHyNQPIo
rINvfOy9gP5wsro0+7/+DcRV0ntbiJbG2WZPqdQ6oL5RuZIv5dSBGhIErWsJlHVhoWSg8RCVxtPo
k3kF7Dgc3nr/SeYEmqnwgWRrI0WKC5rWVqXxGPuLXQUVbv9TirNdofyzUGT24ho37N2PPfuYogcc
xLrnx5Zh4AgKxbOLQp0vX513Q5x9LPOsL6WUOAs3wpUddLZYVLsumL2hq53AEtfaoN6XKDf7HnVd
rq19kcTKIgaBQbBlnhxGoVoZaX+hjvflO0AJVFN0EL/olT7OTVQJc8whmrPVQjafHlB97AzluzXc
/vkdWN6lT+/Au3HOXuasA2+qxGwAVfMUUdLQx1NZ3f15jKXI/HkQS0E8p+IhIxX248UQXzzhd+Ep
qmtIBST45St8RE/6ffWt9ZKbFrGAkdvZ9//FierzR9Qgn5c6qEhNGhPO2Ts+ZCzBgcJa8m9wSXgN
ZYAim2+r+8vHia/WxvfDnX1DyWorBLZ/7LzMdl9l42bMNhdu5jLlz56YzIuL9Q4GMwKnTzOjht0T
Rg1HJNLIiB2B50vgmis96nvBvWTj/yRj4ZZ9GO5sgkToyHNDDxu2PalTutq19C2lPOmmruBFTv3Y
0iJ9wYztzXiKhYtgtL+Rf+fXu2g+8BTL8rJgfZw8UkYhM+5GYEk6GPxhScRM+oJ0FXOY35KEcDiR
OJJqL1sd5bJuPnSydrAWXBWU/MSidqSEewgBxVVRrZKBFBOQJHlcYHIbNkORYSgsw2djwopAwCve
AmGyjbH6llGdHGLB1uIFQmV5Y/YtBZue1zAfTXT4utNFMpXG8FnKQYj6lUePHA5wqiB38/0VFGnf
psyFyDoPb8IIILhaHXWzeQEgvDWjfTinhWfmj5RybD29I/aGkvNNHpleVL/6FZEc3ZtAuMBUcB41
op9JSmaMQXGOE7In19F3iVagLCi3engXlokn9sQ3UKElMvxeVJrHWHjoy9tEi3di93OUB7cwpDuS
mraxUD8HeDu04EUxGxKw5lWQhLcjudCaNd5a3bcYrvdUktOpqyRKX8/STTmx5U0s10gk/I7quhtI
PGn01TSRBpfnhDpYa1O/kkmH7cyJCNZ4jf7Ky83GFZVfGKacdjxaPolwtbyg7tcktjl5+Wo0ESFO
3/XEuAnyeUUo5qrBRcUdXZGsYOcFpdca6n/VO1QpQk+QNSLfR3fsezcrBgrGD6pUrGe+3kVznwiA
5aP8sesVbHisMbpHkEhupHaNM8Lwf7bSTYarTgyuLUUiVu62QPVvl+Q/1ZW0EySSTLRpE4k/fYw7
kLOdWflRdZPdKDksSMnFxWLLE36bLPcs9otVzBkv7ldya13lpSeXwlWRYUMPEqeURptYEuKugezB
98dMtZjG7KZIruaxwtiTHghacYzFPjBV7pj8sMKHORava+s516pDYIU/pGKJZ1avyXUiwUDegI3c
j6Luxem+QwoeEuqQ1rUTs4u2ghATgUiq5K3B5BmjU0/jS9SJgh54b2PSKnHGISbZA3Y51MUmVeJV
nN6VnGtI9PV/ila8For5AX/oBpG3K0z+Sg/EddHLJ3J11pEp78u8Wef1vRxeS6mI+yByM1LCZKwe
OKD2eVq4eCf2MPfdYdDcHk8QsUgqeTMmScZtscfx4woaKVDac9Y365rnJXbWFnavJ8WN089oYXMb
7T5pj5pTidlamhqnNktcv/NBpKOXNOkhKV8ysmCGSTlVtbqX5PSJcBxe6CLd+6WarQZCT47lvBaZ
7NHwFmjK3p++pXiRAkV7LUSS1Ja0r7q5V4OHYX6KAyaDsSr8yI4q2amT0B7D51Z+UPR72Z9XKcuM
mBtP5Efx/co6hxDfFXnIjq+oDwZ/OKcBaLSDO835ocmLe5kIBYKenkbmS6Q+xUuebGF5op56JvFV
fiZwePX971X0SgCTG5Mp2ffflTjYjKOwRndt++Fsl8sOW+ySn1WLLqMu12QwM4H6EyGGO92/DqTg
UIg/xLG5Tko8P0JxHEpmQ9Q7WpO9orP+qYQNSY/7Iup4R46EqWyHrtoHXbNKZA4knV5ueyam3N4g
oDpaXXcVzCCZM9FN5u5G1d7Q7LoFihif1L++iR0wNg/4NO4jH3vfLz0/TsO+m+70LLwxhtgj6t3G
kehVyrTCGuKUQbAu/b2gvw2VvhIMxSYawxEGkAaCEJwsM/AUOgKDSHQsB/cYMXBH+0iLVDxrxMOZ
wpY8EtGxjGBbp4adZyS40IEJAtson40OEZd43aX6HjPIbo4V4t5NOxHLnynuFgMOjC6ymlO4xK2s
xM+1Sjs091m28Q62tWtMh1nH/uT7p7lPV/inVLsrq6skxl8Wg6ijbRI3KNTioxU+0fbAZLPMka1c
npR0XUXPgoA1UagdwzwsG2ECaobieTajg57cidLJypjhCt9nSyWW9VZhEvjGr7Yp1lM87gQlXJXx
24zluWyzXVc/myAPB6JepbwuHOJDr+pw3okJvm0rOBFmdF/i9lgZ3bMU4TjX3uohoUv9kEXNYcjw
ziSI2qcYMUXtJtErYUy7yXwZyBwJzGw/6xw2ksQzRxgW0TM5cY5GIGAxNKRjkaiu5d96Ob0ygmhv
+OlBKuEMYy4cQ8NOB+27TPKntWwQ25PJe9wGD6l0VzSgX+IBg4eerhpJdUwkMDJeI93I1kFB4mEs
Io4uJNC6rQ5QRTMH3S50v3Xx0NjAqx+FKMo8dY7fiPouPQTbGI9zj0vZgREJ7UrKKEA32VMsPAcl
HEHxEuHykxJr2eQgjec/FfTH2vnxWRGqOUmbtKag5K/rDMRs4Yg3jbvEfIKOFzdMB0QEFw7Sn5g6
58Oe7a2CSeoD1U+WYSdv4Pn/Gt1kM+6jtdk6f1dhC1fYavMuv9xr+GJn/OGaz07ZwFhzXPQMXrKP
1HcIGtzkud38LrXfFadL584vDhofhlsOPO8qzez42nxsGS4GKR2icOswywZCfKHSi+j4i/3x+2d5
tl9cOEFEbDJQ6v8w4BFLmez0Od1IWbKF+XHMr/PKi6RN0b5V9ZNA/jPvvNYl7qwTdIZR9yVkEWLv
kdWGHVP2T39p02MgHtMidIu23gLR1PTHvHvs+181Po6BpEa5XcX1JmkfLePZb4V9CNzZLHeScT2o
vVe2t2l5203HKc6pA2Hem/lqpgVU02jmVF13dtuLDjaYg2oQbJgF/VU8ebPp6oNOKCXwgCABEpE8
5XyvzVd2DhEbvTivXxWxeayXhomP5R7T7WtUTGs9P4mYaWjCE2cfq4eeKFWFoGQ+9Y+JuslJTpHh
rfFGCgJRkq9xfjT1fV23LPyFI2vZw0jOuTgS9nOVgeaVMmxyys4caEkkXiVDtku8nq8dYZqhgs8C
kCaGbScM3Hb0ic0iz68qCcIT8tcSiKriP5fwNqXquznKK796irptBophWOuzxQ47GolVftSNx9jc
T9JdTddt/pmr0AWmZ7OYd0IlK3wux01DirFaHfICw3REFqQ1F66UQNorZplQ83RoN1ke1PbCLcet
StLZPcmJDsu6RwKgaQyrOky8ThOgeWQe/T7X7D1yR53RWDZBeXyUcsEVLd9resIi/TsFy1KavdZZ
6o7snqrqwU8zO6zZHXWPhkafMOtnZS3STLc7sd21Wm8r8n7EXosV+CCYLxYPjnMBe43ODqWDWG+R
lTg1scCKXzpjRiO93TSKQiQsDHfCgLOpoP3dOZbfeRPbvy74FhTjwjG4Kdn4yjECBjm9y2P9v9g7
jx25tWxNv0rjzlmgN4OekAyGTe8kTQgpU6L3nk/fH1XV1ZnMuBl9b0+7gAMUdHC0Ym9us/Zav9nL
fMiyPsXD3hR3UFQTZ5Ya2Z7L8mQK4+QY7S+/PEz+L6nhaf/1O/RT8cxchNcg9oCUVRA9WZWRRKlr
tUijZwiu0BsnySnNx3R+EPzxXoYXX1yoCcrL3/fhGbiKt2z7d+cHQgiolPgs9AxSstwgUBTVqAWM
bt12Du/GRddgoyYHGLpOT6kKHzs7Sk07DB4G/8Uy3irckqX5W9g0djYgF1JdqNicq3LI0L2gQsCJ
Q65ldaBaUoN5GOatLkJbp/ZEKrfPPUDgVLN16mre5Kab4KY5XkKcn32iL9poCjwrmCbrWlHZBDMu
a/5S45AP9b6+ybYlUh22ciy2OP1s5+cZ2zyah/6r7JL+u1+vhKV68+HLLJfnu/CrW6zwBT3pVYsX
jNefmi0p+7bZy7uLPbyzN8hSP4L4KOqfVpxRC3OdC/VyW+Z7eZO6hjxvsA0xbyBA2/VVvDUD/Pi2
X4/uP7lP6FGAjsWraV3En+XIrBohr92h+N0oD7X+BwNoV8luySOcvv5WC39a/aGK7qfq4evQy8R9
mtilO/KvyKsrU8f+FffConarhvf7d928UPv7vKeWLweVRlzwDvQoVnt4jMZKqiqGZo68tG3Fa+4H
uDW7RWEf1cTa1XoPjoEre5mrzy7W9lweF3XT/+LcP43z3c9YbW0hrEs4+2Ss8R68wx1qAw7eg173
gGaH8/WUfmL1/E25sAYC964riOWsSpFQ3/Nm9FlE+QlLTKe4CwPlELoAj0FpYdXWlwKFyBjkHQ5j
R6QPnEvd2U8H599Jx7AFmh2iVuuDU6H6okgVdou6OT324oNoVrwvpU0u78uyOE5de2HMZ/cN0AbQ
QHC+8IL4eHIGmtREFLlZwBavpqgYdlFlPRXdcEHn+EwcyG4Gol8cQTAUl4Tz3QmNbJY14hZcu1b1
OMsomgdbzKouXDvntiMdNVNWqQmgIbcu6KJt1VH5GFizVyLtdVrrNwKyf8J2/L/AR5z5VkybtFBC
AEry/z4OqTeqOrd49Lt9HN7gN3sdBoMzlxQrOmBIPuRv+QI27EwX1vgQcrUZjKkpRXlSl1NO8nI3
9ozigC0sjj7GVnPqbTXfZ/LPC7ti+TSrHfgh6OrToSFa6kJEULmq3Roz4VTwr4Iazlv2W/L7nRAd
FAsHvokOjB9vypLCZ//8//gjVveIP/Ay7CIme/GpU2sTMyNgGljcIH0B9ClxI/eSNv4ZwBWzTQua
hhWeM7TlPn7gRui7TAVK7GI84wjGj6bLHNM8hshmWkhYZ3/q7qUJyxMePRsVL8w0QjYCC82l/qCr
0YWb9NxJyM9h62C2AF96rWSriUObhRk/J3vmdNqMx3xX7E1PtPHZvnAqnN9IMJ04g1QA+/rqJEzG
sZPGeEmbr5LrbId+JqlCcLtw8JBwvRTtzF3GyP4dzVixZBauKk9dkbtsU5/qv8CuHIi5k9rjJgDG
zwhB5X69oj7FXFLG5eAz0ZMhY1iNsIjnpEdpFcRGGmAV+auXLokKfH7B/w3Bl4K4zPDW6wfQqlgr
Ju2zkLKI9VqBUe0oCKm5tJWs0FYF8MhYzkcz+jXKm4nDUDHWe9TSD4Yc3cRqsWkk3csa8eXroX/K
yf5my9DKuNsXiYbVmW+gnqbpAtlybsRILCl7PGWoheGtgJCoWiZOEISnabxov3cp7iplySS/mrOy
pJYk3Yn+KZxfdVFDj1l1s5r6D8iEBVudST+pjD9lHY3U5jXUhZ9GG10PaX5djkCGBUw4rIt9s08Q
sNWUrLZ6Wfq5is4bTcixuc6Ub1ltnaJY2Ilp79RStsEqZlFp2/vq/utv8XlXryIvt8y7izGzEAbQ
VCZFGSkGjk9R3tzi1II3/G2BCFojYxGfVbdd+pAYlzwkLwZfbYIJZo/Qp6yE2EpspGP2bS5czRin
m8jxIJt2yqRn2fgepNjUapesAT5nmB+HvlYBr8qcN9sy6UacH7MOME94reJPVwMwjZTRnQMFcTVk
A9XRbhQVyAHQXrG2pwRke/C7b3uXx6eTKdWRJe0hFXThXfk5Ifz7C0kFWYgUANft1GQIpyZM2cEo
yt13YeqlmuTVJbTvUraNTncR2XfTecD7THL88kHqNbvgFoi0wC0FFA2n3JN50Rtle1sAF7+0dv6e
Uh/uZn6gLkHTZDPLiL+schBUnI1AriJaytpTU8nfEdjBsaK7t2rtWZTQLcxjqgepTpeiLLmZFOEG
y6MbMxRp+AGYbvVnk06kOBbcXrei6u/lULhKlegwauPDLL1qenHXjLGrzcZOK+tNCDgx8I/Z0Dp8
P2eiVRQ31tIiuh/i391g/IwyAbZU4+Ywcmd/l+uPsWXZKOPxeTWYIX9oIz6FcLb0CcBjIdzJIbpJ
lfowoN40RdecAZ6stvdi+Mesh0c63ftWvaICiygR5TfrRyelb0jc3VTZPeZoPySxsosqvG+KYF8o
ohNP9R4F4WOodgzgWULdUwXdjuHuN9NPHqEq2wCybDSDaBRQe1bAtJr0GbGTm2b1TYsbl0YXEoaV
M+rxaRzFvW5Mt3oQuegpuL0vXMki3NhF3zLBurE7FvgOh0DG+FB2TefSomg2/srMCAb2Sx39suhP
9ryPoDzYanrsaYxZtG0LHNeyHlGxK6TYnNn4kcvP1P8wLU+3ZgmlX5Bwf+flHOzRd90nPi8fLM8L
KmCR9Kirj3/1IxLNiSuTXnaxGfHIstIKezx8RDg7kvQVmT57wOZRLnR7Hjpb5QXTdr/9DtkpaPxF
bV2pQ4dYaoEEm+BO4/xghNSiBoE1rNKxohAmN1uK/IdMq1TbiGeKJ9XOpJ2e0LBFNcdJ8uGxlJYv
o+XfRbQuEZlDYs5AE/e2Wh5TnC+SLtxMlvZNA9tkNqcwbfe9guY/xBrFKvdVJqMBOp56f6LqKG2E
ntJEeleqz+MEbWZXjtfT1HFTCo++kL8o5ryZBcWWRBqu/kPRQotCIyiNe6ccUOwYrqX0FKDqIkAo
EsNbs4IqrVY70EShLVXVNgwzu03+yMK1b0QbVdjQ9lKkwVOk+9gYr1Lpd0UROK/m27ikJ1RYjiVQ
5VSPutJgd/FdK/faWD9XqBlZyuhp0u2M01arCTdZ2XpRG9tC2WBCPe3T0n/MWOBiZRzU+a6wtcex
la+ldjNABxwM8R5V3q3RxHdmnt2QP9vZnNyW84MVPDFkOkrs1PlJqKOdLvxpojtRW2wIowlyFMVf
i/wf6m/6kshvo/Ej0CxbUk9Zh3uS5R/hMjhlL9zO2nBErHNI3+ryNu9ld2QXwV+rIjzpRzN+jJvh
ZpwVOl4HqTLcDHTTVGzoChtzauPX/BS0PqYipWPM7aapabGJ2stc7ymQdx4iMEdtQPwMAKLThv3W
6sUjjOF7P79NVc3uFDqm1nwt+sdAFv5MivwsaXsx7txOxxVljA/FHGwV8UlT2HJxArkAfUlhW/jP
UtBRz5yPTZvbhXYlKQ9CblGP9/elZtx3SXo0K+lmLLrb3IjsxnyuY+k6aW6D6rWJ/2TJi6TQcg2s
XTU1O0W8NrrA7v1rFGVPY/dUI0JqNbvMVA+zXm3FEEpT+QYyw5Oz+iAL38e+dGul48K5CaN7k9VW
WohY3U3pcBeFildhbKiojObXMH9ry5vavIvrO0m56XVk5Hy0cH8jDrnplSeIbBHd3iR7FMvQ8Y2r
WXnOwxBz7yzjIvlJRZ45jewRnpM1v6HP7yaL5i0NAB9O2RiOdh2VtjKgim6Kb6Vi2pNJz1WXD6WB
Gy+9bDkDZMLuC6fcRqiAlFKxZ2M+TjLCQ/EteZ6HTuhDJAXf1Lo+BfOjrnyP2mIzS6GHwKBnxa3X
hDejaHIsQVmd0qOkPQUitLHwpGaKV0Jzy0f5Ndf6jRZDqNNrx5piFwrxFjFar+ifhVjFJrP55gtG
tUmkX1rzUuGsPFvaydSmrTmzk2q6B5MrRemWjKZ29E7H8Su3SjAdDfV/cARGdV0Zkxs1ue0Pxywc
3J4NWwBHyc10F8ZodIsvss+VO9GZjR4G4aeuzq+1wWkFL6TWMRLR7ZoTRKhOYnUXGz909ZfYj17e
RDR+Ozv2j3E8b9TxoKZvI21VFKMpd9lJbjjN6FV0YOYmtNlyiXrXiyiJRramVZ5Be1LCJqkQgZzQ
mra6fBOVlOxzxAR03bY64E/KqUivNMxmLdyVxsauJvNeUpecxtoNVndszYde447qD20MHVHaJfGd
j1KgYHI1SffJ8DuRH40iceLwp6Hu9Sl77rLmoKHTKUXxLi6eI073wdLtxKC2aY1XY3s9z4pnBKEz
CWwZw/T6kQaRJB7VPtxMY2hjJaFhhEujSNC9Vroxphz1cQmkSU1fxkskBG8tjVKf/yhZODtb32KY
1GbznCJj1wb1rlMQeVJvlf5n2iQs/chJ58iTEENFGJ6/mYOiDb1OeA6ENznWbSH9pbe/am51FLkT
k/L6sB1NyvNyuJNMdL79K7XqUV8NvGLcyRU62eJtn7z2jYJy8mPZ/9Z9LJLmY6z+qLF39V9S/zEc
BfbHL7wMXTl407IXoXgJfPoj8EDDhGpPnj9oyXyoQdw34rOsv5iBYisd+IcGRzLAX+0C0ORKMO4b
UEqSWj7Vavd9RGUgSueJA68puMCbWySybZ2muTXGdiAn+6guD2nkP9Q9jb7+FVDnjWD6N4lUtJu5
lQxbNfR0y/X7QxHz2Q7z/ocUUHsWcCANM4OPqx6CAHnM/qnQUFVLfSRJu9uxEUUQs/5OG1LeXyCD
6nA/ND+rQrqbff+FWaSjHkxAWxtpQuAaCIQgezJ4pLrZgF/cIaF9ENNrs8sfm0kGdHTyx8xp1BoT
9brazVSFgL80VfqtUt6Y+7iF7j4XozN0T22ACdYs/dCMn+rMWhgOlp5yXLQS3aXfTX2Eau/lEuSJ
Qt4neebE6kKNB+lQxfTudZR8ffl3YL5GFqh8vsFAS94Qbori3jegspSmZ033ypjdTENz0xnonrJ+
9WJngWuBajqI6UapT33zYJjSoU434yi7eu512c4qMldk6ZkS7lnVqSmb7VD427DHVKsJHF3JoEZG
910X2nGi7Y1p2ygYkY/Nt9To77NyJyTyvWhMNauPM6mjih1Gsm1S4NRMsgb5ZVHE1NRdp1FBacM/
UnoV+q1njtp3o8/IIxNwRrkPnmjX6dZBqUXXn67L6uckkFtYbs0fziGpmHQahtvQ6ndhfytFlSNG
yY8x4U7Ir9ow8cJE9FIBfEpry9pRkmgky/73WWydyJiORQKNItP2LfiPAIRRMISHGX7tFPV3gjB4
Y3GrAY0aUWuddXDh2XctqjyfZyltkI0UZtSE97U2OkrLURLIKNlWdixt8cQl0RPvQgRiEv1HzC1m
ND8AkG265FFqKKNPyTVZbPIqm8NtIU97tCmBpnUbTQXnOLbHXqjtFEXfpnoUivDKB++tStVTz/4w
0mRrzdGma/qNEIdbLaV0EX6v/PssOPqiZSvi6HAgbfPqkCYv8ygcuwLwdPVYzI1nwHfWYzrCbbev
qn3R5iHowBuV2pcdL+LJrdny2XGDAoU3iLrDvqbXaCsZGFLhAeERJxFPVJSdon8BMg9URHWiciH1
ZrS1IQMIyRvSrnbPod2D0w8i0+4FKCtachVrLBijUbjAQlvBSSHTQKTIxabMxCexHo6GdCgh73SP
BdZj07QzOWrMoHOldD+DCzUSlh/vHcE1jfHeCv5I7ej4i8lCUSYEFm+n5EkGI9DmT6IcHyNVcEKr
8Aazs63wSknirTFTRuO1q6d3BV3ZyvdwG3Ci9pgVt23wTeyeomJJcmJwnCN+jQIE59tkeq70mWkB
QiRzUuipPQeHQrzqFbCpI/2Z+GRVzaadRkBPPwrh2Hd3VXg38auGFBHNApeFHxYYhtLsKfrwp2FH
P/wt1gKKmk/KnCGUTc2lAV1jmqiFzsIJv1p7qO+1AtK0KtwkWf57sB6bSD369bHPOTL9wROtelvn
w06qamcmRYzCX2LxuDypMspLPnSoXHL6RNyX01Mc77BHsFs12cyjtCuHndYAxh0AXlEEcae2fhaU
raVfozzsyeYfvX9mlbfdG7DpjYHRQ2XctSlt3SnZVQraPXGO0Dmd+H5+i9SdDpO5LNrbSJgqBzHs
gwh7PTRjp9OurexYLnArIAV1XW0C5AykSKePFRwTZgLl8pkHy3BoatXL0ZrXwS6X+kkGUzSOxV7q
9NMcZo7cXY/lXZYKlZ1lIm5CHUwansxFfiuCOg3N8WUeJCcL000OcmOcDCfqcsxNX5KIFHrs3YSM
L0hfgvy+IZNPC2PTRdJ11z7lQsyujH5jY5LZgpT3biWUbtkAbRQLpwICKhSTawEKyCwYQ8W8/LiN
NsTXfsSuGWsUC5tSDXi+Ih8dDKWB7VambqMad4io1V5qiVcnnh8HZTGTniZu/0qIOqqfZCxMcBsW
z+lYHwcu3TFML1UrlHUfgVqFsbSAkBgVMfdZFZsaQxWR6aPS1TcgBsX+ylSA/tELNtGxXpZzuDWG
iFfcW6pNj9X4LCHDfKFicq4E+e43rCvNrSGms5As4iChwAyobq6PV1KEy5aOpVdX3sLKYjuAseIO
jRF5IZ1yAzDhamWC9xnIaTU3A0WQJCBYh/RSNfBcHfL971vVc1QjMzFe4PchvuAMWenia+IGAFkE
zH+N8E+nXjVdsBnpt3w9M2eLce8jr1pLWWp1UkdXx1UnZS+OBhrZPzukUyIaG+04OmkLrjpRMLIA
eiskV1qzH5Tvyfg4laqNkPihkiQnT7Mt1Uqw00DDm+QSiOJTE3FZQZrGHWmiJvlJvmYIYASqqGq7
2oOGsDFYXDCk+2HLE4Q2+EH0ZDd5uEiAX+Z8XWPDjQ0CHTLS8LJW5fI6jFErbMWFUOpvKa/BbrfR
MHHyzbSD/f71d/iMNlzG+C7aqkgeJSbeN728kNx7ik02NidO4aglMBGJjNtGVh0ryP+67BvSTR/i
rirguPtBDBaJu7QWQUmhTu4sBFbJMXfiadpJ378e6Ln+y/txrurekanDqzeY1V4AfJUrDojjS7v9
UozViSNPSMr2MmNKT4sJK14sx+J1mUfZPtRb3hTbr8f0uT/LJNJMon2CSC3kwVXAuKZglpsEXNy7
2zcyFIdnzXdgZHi+Yuzw+HW85ZusV6apS7qysBRRdVp9s1mm6qWO7LcCAxISrDTPeYbw7dRpE4T/
jQ/2Ptjqg8UdSLxAIlipdd4o+xup1p++Hs/ntiPzh/wn5oAMRjTX8Icu8NGzz6i3L11e7km6YajG
jofxmdFF3iVw0tn+x/t4q0Ovm3B7Gst/xYPD4hr32t0iUGu5wgVG8/Lp19/K0qAV03KEM7VGEfMr
FKWOas7XbbuPFj/CLbDoy0tw+clfxVn2xLt+UlGNc4rrF0sQzzPY72QCv7F1tvuf9TbfXmrdntlh
ivzXgA3GqPhJLLJXa9GPQ7DReTZhHf8wXsR0XIqwWnZ1XLSy3IDYpYy96zVapt2lc+JSiNWuxbmm
mqaAQSgQd1TxIaEh+/XCPhtBliVkNVUuC2V1hQhiiLCtHgOh6H4IxnVFj/XrAOdWsiLLfwmUoNA+
4WvkSopzX2cM4oFyP4L/V4vWMmwm2cbU68Ja/qwMYhoKqAZVA8qDTulaL1+Zuigzl4+yYNN1J9qE
6q7/5Z8WE93Woc2hFN6/hBqxTAx+F7f/XMLv5X7+tqVXK5ugKNouCsGisXZKNwylEOYZJFivvQ1K
7OpQVJZMN5ZGSvjJwgdTQaHIsNo1rO4Fp/Vp7WfmU5OkSEkFgLx3jVl4Ac05WOq2Si9Dad6akUSf
t8jUe3okgKOGATb7zkBeLRb7sDU9pSP9wTXGaie38qtj3abb2E/tMs2csFU3mCdN7b02z8BNl9or
Fsq95gqCcXvhI5/Z24qMajg0cYvLZY04wtZGDtQIIv8i+jD9bLik9T2ZsxN9l3fa/kK0M7noh2ir
w1Hjig7DhGjjt2lDifYQv6C9BUb04nJacppPXxZ8xAJ5Q4FlfW2m1dB1xkRep1+NrmAbL8OPapts
50PjNSdwlFucqgB3X7jQzqVaxPp3WGWZgHdHpZoNo5oWMI/bb8G9uEEBLLtD5wsFFvW1/ime8oOw
T16+ntUz1wBUZ0kCdgFIDZurjzHH1ii7qKSrp26DnbJDGRkwo7y7BEw9kykTBoFkdihySWvUr4JL
RC3l9CRj4zUK3sbsJVf+y2A0DgHsiFQANEAmzbVsTl3rrdqaxMhPAeKQtykZI3yjV+WARuGP8HDx
tj63IN8HXC3IKYpUK1i0OeL9khjAINpXe1gS7kU08bnzGvt3tpm43NVrWK/g611bG1LlTofeRZwH
hIJDQRmsK+xTx9iX20tgiHNQA2xxUD7CSdNE8Xl5Pb9bjFnY9kNbkjryjjlIuBbHrnUfbaxjtW2P
2kY50P/eqbvkIbgRLsAczi6Wd6GX2XgXujPIkVNgBK4YtSdDnzdKqdCiTTZfL/1LYZZ//y6M2Va+
X0hMaj2+xPpWGCbPh1nzdZBzRwn+EIB4cd9QmMiPQebMN7S5B8+qQIScHxpd3vj0nCW4E18H+qw+
tyx/eI8KKF2E9NYoqgZieKoX4KOng79VduOu8wZMkdvL+lRnJ84SAZkaWImwSj6OCWSilYcG2Nne
612KYhzF/pvhdG5+nW8ytwTcfpF9du6q4ej4d8zVM1QJ5rkKlpiDox7+av9jtQYV1bW2Ke9eqstf
T+dy7q2vAESFgeIZuGeL6ytALK2glUTQAlH5aqXAIfzOKSmyaRGGs6Zmw2L9OuD5Dfd/Iq5P/8GA
BBLGDanrWP+a03qXd9UTxYydlEIO1cyXXO32USd6SRxCK73HwNZONfA9M5lF24Z2I1TboXmoxMc+
ulDpOFeNAbqEsAFyMIiS/WV1vNsraZqYqR+yjFOr34yR7Fmg40rM9agHqwdM+5y6TJ0pQASmwZbU
mDF9DDxDSHCt/RFAiCpoVkZN4+RW4QgoMMaatNML4YJfypkHqMJLDbkJaJHANFeHFo5rXSsHwILT
GcBGdaOAEIqh0kwwuvohu5Dkntvb76OtzilRFUxBbohWROG2Ku9HLdqJgeIoyoVL+mx++z7Sasf5
YWqBviGSadT7kBRIHWjb6KjSV/GVOA4u6rnU8KUnf44f0Wym4yJt4/xNjC95ep3b++9/yWofSkWc
TKGyjHmeYUe/TiC0oktb4WwQmRMTIDuWMGsgXjlFkz8EcEmW6y7YZSjgCRtj0zvpz8UqbNjp1xfv
u3NXLLi1f8dcVToxCNaaLiXmcEBSc5O7yYG2i9t4nas45V2+rXZfb/hLg1xlD72SRdYYEjAXbuKY
F0L+4l8i5VyKsdoPIvq6A1Jb7AcuUP3KrK5i88Jlffal937iVrtgFrrIwF26diWImwFd/kRA/Df+
DsPCjSrRmdSKFtHzWGgbQ+y9/7dJXCbg3bkkh1lliqBGXU3604sdzeRoI4mXcKmXpnG16BVLaKxM
JUqWqy4Ecf4J96pxIf8/e5ygx4PSG8VPZI4+jgWvs7qqUaFw4xHmO4jIAQJurkabyro0oM9UApIF
3B/g/6HatEhqfoyFFbmQR/iwutZD7amHpahbXfl7ej8edSAn3rXbYXepHHluGt8HXb010lLlVp3J
UNq0x1/St3WofvF06Vg+V/VkcMtjgFEuhImPg4NAVKi9tZRonAxrmwN4wYUaNjpys2n2mSfE2//O
+0aj/sBDCqNDavMfQ7bS2EjDjKRwM9VeFv0ORMlNwgvv7c/cScbDzSYaJsZi0idhUGQz6nT0l8T4
R7Mxt8iIbzLYb+pIVQ33VLsDImJPLubu+pFO8ebrvXZufb6PvlqfYkIpoARs6X5r5qu4uIuMvWne
fx2D3IqZWideOi+cxXIJs7p1V07SMjCmWMu7SffTQlbFzBNv9nVgwsFbiP17EkiO0kz7XgNviV8v
sICtKFD4qOIdsFRvTsGHReFS9wC3SVVElBtHHMLboA23g6k5galddbp08LNDlXSHCoAfzdQjGjp7
Kc9PSZTFdriY31oPIdw7GyXD1vYN3RFh6tM7h3oT3+bJvk/uYKZZ46OOagiIGm0fVfAS5Xn+oY1g
NcM3nJkRhBDi9NRJp9x46EII1pUD7QCS/b1MCblq60OA8NaMuEUPKjFM/atF+Nycjr31bKnPkNgh
xNlo2p+6DtSzD+26hs01DrbcmxuzFnYyhrCCAmgrqPZilYHb9+nh/8KQCJkg2Npa7tSt/jgMqSfn
lRdL5lGf36zipzSjXJNZ89XUDbua8pLaBXspGh5zKXZH/L1T3XBrC+ThorMnFpfKnH8f/V986nXz
EwWYYPYpd9FaGqjaIRuCjqfpVJvqedwrO2idO7D4d9XWdF8BPN1FW8OZD9V+eWQIrn7fXmde4GbS
hXV+ruqP2RBvXhGVDSg5q3Oqa4UGWiTvev8qvK0OwSFydFv7E9to7F3ULPtPomkLi4pGNCSgj0cH
u1y1slkFkyzZ/lbF3ChDNN8ZNyJeqNWiNe9+vcf+2i5+mncD1XWOf4hAa6oR5P7ULJeHrxSDeSze
2hnmfds6tQ8aoLmtpNHJ0dKaigON6BJkh0RnfhSeBLwDRiAAhfmkh79NcO5aODlYNtmi+YTg0gYY
NRj00jGLb0V9rFm4VTX+kMudqW5zYzdL11aFSIvhaPHvuHmVgEEHgupfGN/ZOhosp/89vrXjRhWY
eZ5PHFThXoRiTmZ8lzwVW2zbbMnp3kA17C+WDM+9F/l8CgcaDw9x3foqRZR5EGBcOkW9a3jRpn2R
kdEat+mvINgB1yd0i4ebAmY3ehbrCxXwv3fap2/6Lv5qzZpRZShNwDddSrGY8G2N626wVWqxi0w2
4Fh88pbm6cKYM6+lW7PBrAsXCQefq8AWLxzj52+qdz9nVfYwZj9PqRsv3dtla1dbMJH+YyEd5b1U
kAdCgp1cIKpOfGWWW7m5xrzv4hv+3Gvw3TdZP1rVoAY82TEnMEGUFBhYR59jLB6nJHkthfzCa/Bv
3/2LT/D3Df0uF01NI7OUJRypsLc0IUzwQVcLkFpydBfd1F//bLLJu+5Fc0U78RrUNh5iREbuL/XB
zpV1Fy1JU6bmZOK+9/FQkZKmM4We+ReQaB2F+1HWDtEwbULpKhQFrh/NlQfzz9cHy9mNh2WxDm+d
Ou+nMmU0dwaOK6iTan14AjO+C9RDPDV7JY29uoGI0jyIWnHIu2SjAJcTjNzNUoCyOmBnuFVf/5pz
6Qq9b1kHJKEjGLCaAtpzalk3VLazEuKLEMA1AT0mY6OUGd7Xoc6m0yRkHDka9qlQKz9Odz2mhpmh
jeeW36Rv0a7AFtktnizUCKrTAsxQj/gn+feX9C4vxl3vejxYKjr/y5IbNtNPlWdr5Zi3ibM0c8Wl
Ev0z8i6trbOVqvejXW1uS6qToY/1pfMuOBp6im2cOSpki6K6T5M7OUKhKwrdQfutJNcKRJigP/rm
dZbcKEqxUa3v8dRCLb2Un57LHE15EU/F/lzBUerjRzDHYGjE3GTNJ1jCCZltlrv/znfGBkClc7rg
HFZrSjMiLfSXm0V7aE/Jrr1Z8u6E7GDcJHvjQDNqd7mnffY9w0b+d9Rl4O8OFni6uDtBRqEcoh6S
3YwBKbm+uxzm7fa/Q7bmmfE+3moifaERrcEgnnHzVx3fLbB0XXr28qm+utTWW/6y9anJE800DLAI
/G9Vd5kEo5cyg8UUJS9pQxntUZ8vlSjONWrex1i9XCLZzy0lYJvEe3/LQQyCQ/Zgv7iX5DLOFkPw
oEOeWxGRmVk7weVDYeDI8Tf10A+ll1xJW+2w3HO4kV24b84td/LFxZaCzoL4qVwQR2Y/axzxkhxf
lUm4DZCW+nq9n7lAVYlcZimmkk2tR9M3mQzlETlddQHe8j7RtCcDnoAuDU6j330d7Nzc4XfLrQV0
yMJBdbW5wryqp2Kpf+TpfCuosxOOPuyx9h6etd211xPw2ASWY099yZ+iC2M9k8BR16QNupikA4dZ
HeHRbPqlGEE+4RjZoCEJxyTeoNPoZLLh6m3oWMElvuylkKvT2ygLc1KCvkabnsMqhfYaMWgh8kZd
tMVFxbzU/7lo/r+75H/IMtP3n9tLPv6MowT7pZ8fHCb//kf/tJg0tH9IC3yEB5GEnw9mVP/xP/5p
Makb/1AU5Kowl0SRBvIQO5GSYhv+z/9QpX9QQxO58GVWLrbi/IZ/WUwq+j90A50F/hB8iMTf+F+x
mFxEYz4clHTmkc+GcrCoUpzTP6LsIxrIrEvbqrIkL1Z1/4XIBhK7hu9LAJjnfOOTmE2u7mMz5ymY
2G7HeUpfm9rMXVTolLvOhPRkjpbxbIVz8CCGla45cqxMt4samIcTXXDX+nJ4Eoe0vjITC5XTTtNq
yY2LOO42+tjmz5nQxbDWJuoW3VAqqRMi/QTPQUe1KwvrX7o6tkiJB4oH8Mz8OaZyBcGnrVFYVtTK
d2qKTK3bjdkQHxJJLDVHa3Vh17e+cuwSKoR2hZlyBgKmHlEfrIZiN+QZcp6N3GV3alvAMTOs9FQO
fnAVhz2yaYMWB7avje09CqfDiKhrN/dX5OLhay6L6Us+6MLGbwuZxkhKq2zIQmmvtoGGxjDpYe4U
M1D70U96yS3Jbp+EoW++qekg44CTznSPklzuuDF82KhGPyEtO8rdfJ9TOnHqCbk7OzOQGawL+sDw
1nrjkOf9sC3rSdglRRLfTmZSbP0uiDwrHcMXKWmX/GRAsEppxZtgmKBoSHMtPpcYGl6XUdBvx65R
92JnaE9J0I3bUev07f9i7zyWKze2bfsrN04/T8AkkEDjdra39GSx2EGQRRE+4e3Xv4GSGlKdE1K8
/u0oVI7bIM0yc405In0+9SqNnyP++DOe4mKfRDYQ1aEQ3cfU5eL7HITmOc/N/lrLeNxZjhdeAC4y
dNR33tZ2+vC5Lfx+b/c2uX0xGNRWdOCd6mEIvxFggUF2WjN5YIUwvyzCkkGbMYw2li5xfmQYIHwM
+4nKWlzGzTuM0i/LLgMsctP6wDS0dSgzzbxGpotNp3J9m8rMYF5ftHC8m/hWwxC+ibTRnrXI5a4Z
pQJdXjDljXdei4dlVf5IZavuGzVNX3nhO+lai0jdW2kfsM6sOF8vFiab0pz6S4pgsjpVQ6jeVNrO
q14F7rxWsesyTuO0aAfsIN81FgX7fBDk4HYPTzosi01qGOHRA8d81iUs4jBMwpdWxtmXS6UQCavV
O2sbk5kfgyOY2gqnebpDpW+FFJUnuHzFbEL17sfkrXJH70NEuXePnNTducItbl3t4SUk5STXZlNy
npu1HM5VYtbXIbcKOnSOPa1zI5QQEfk/UbpY+IWGfItj6m+rNkqqH1YZj/dujXyWOknjnExHVdiy
erhD+h0ogqyGpi889T5OfrQew8yt1pOZx6+hM6VnaUOhNlMj+IwgHTQrsxHe1mnH+Ix3SLqRRV59
ViNw6FVm5/kpcCaG+CqnuKWUnb/acRPvARliQDB6+doeEudUTmXBbKeZnIseeVqtVbjOHEWxtfRi
o10l4GUuIh2Mh9KOcOWows1sj+rMQmuvLZpG/BZz3Z3ZvSNQ+sJ+0EU7PjVRYP2QDl6RdWdQOhUA
7IWyxhd7ksbRaQ37pGVa2wzxZ+2lyaCOO2gby0OfVuGjTAPavpAb0s/J7i6GmY507HtgzwPF2g9U
it6bUjnp+KC6zUAB/RJNpvuBqE+s6wS/V6sxhq3Hb4pV5GeMNoskrN58KarbOpD592zsoKkGEQsz
mGrKKu0oFHOPw+R9HxMNyREzqUPux1RSCiuHDeAP/joLhmA75nPxpfyiRCg/QFXw05GTSo7Ew6vE
1TbjQXWfrXrphnhtVum5nZrs2ERSnI3GtA65svTRiRP7G4dKuc0Y3dwj6h5vMZ+kptYaCuapbe1q
ugVgEvq8QPHRMmK0avxAPDKwI07RZIiD75Z4FHVut4vGrLof6bq+5jA1Huo294pVWEfe2Z98XEh1
HP+YB3xy3LJgzLCsIH7XwrlrpA0wHfDHrvb75hHwV/zl4h/8InTXnbUR9XCarenqM074GDdD/j5k
seDsYCwpWjc+0H+6ThaTTHnKXKHcNPbDPJcvphvPy+3FM9AM+r/mcWvvkyFgjNXX+hUpvg9K3Imf
AomDq6iVxTRp5tjtxhZ2+uTokTl4J3ZHJtVV3sBuUM03u7DCK3Ph7n1VMbgWpwnUfF1kHKhToI9G
pPKdFcfhvkNy9dKbdflRm5WDd3CVGIfAD/aiaRkmBaOuBkbBzdEIbrsiY2qTmx4+KXOy4tSXY1zx
qkMLBqGP21U6N+n76MIDH83EDNeJr8sdbOg4XRsykfFa0Sj61pYZfJMwdjm2YfQaa2vGx3mVJmn9
NaD0urJfB5s5US6pOIB0kNsqVoxDJeOt0frqFROY6KlIpDhOUR1t0x6o6tDO3aGaWwFUwJWaPkRn
HQrBPUIaa+8CNUq+oFCKkzPU3jkbDIYqwJZ4O+0j2ZiUV332vgRh5uXTpjCShULsxcOd1VcULa05
mE5em5avWVQ6m7AxnLe0C9qrJbohRmrtFozLYZVgO8J7moyJqW+sUnfQQfqj3+fJJfJlwHx+U2CO
0xvQPXAuyGNGB31coKq8GL/oXKRvdhDLdyE7k7qZW1mn3q3dz6DDvDUO0s5f10Ukb4JyeuuFAerA
EvAW0rjdjqBxrn1JsC4gn1uroRLme2ErUi9H6B8zNrNs9LRuOUXCGw9W99bqAn0qGvrw6xIv360f
yeHaODhHznOQnzvb8m5i01IvmZ5Nqt9O/VTYcxIjfDGcU1XPpoVzgfTu2yGZGKvUoXB2LKo8Y/px
ih7dXkKBCFrXOaVxH9+XIQIYPIyKlcv/PYd1M61Go5sObpYmX3aV+U91U3VYIHTqwNVj0E2qu+oU
R1n0XQWYY2zBMA8PC2PeWxfkfgbeDn7+LUer+qPK6XuuhU5ktuLhBt8KNfvnWQ1M8bpEvuvaabNz
Y0XuyotkBFGeUCXrvPRUOtK+wex+HpYxV/drylso+2kQsnsbe6zu47G3Tn4a2mc3b8fXkL4JPxNb
2z3tgHRngv2hx8YtB24isu/Cbgo2QrZMNDbEfWs5+epaj162dbOE0VA8KtXEcIgDPLwNiu+FkSV3
vkosQMee3TK9yUhlRGy99hNsvUHQcWaq3tOYY1TeZ1/H0660BrYTQ0JZsrEaZt6nQY+sckVttS/C
EnfeudiahaVOkVdVp7z3t0NX+heDm2Mbt7iCjImDADsI4hsTpvodvHeDtzYmZ5Gr4JVgqTnbRml+
VGPu7JyqYUpYZz7WvibuxBS3b7rCmN+nTE7TKi/ylg5dWhp4PxgRyO4gNlFBCL9edU1ZPhqiSfdl
ZWNYXU32zWhP0Z1Tee4+5CneTtroGAHNrRcrqr3fJo5wEs9yyo4u48+7OYY80Jk6PQ3wt06+Kl1s
ThLmy+igrb3ZsJ6s3NJ3leE0xOh+csjztHvQSjVwZQyzfMfinBs/EQYIN6Wwj+AHtkUbrLM+CNYc
Qg5E2Kq98YOCp+aI4GxK4A1upeK9H+BxoDCmZ+3205eWg2+tY5EVnxyE9l1U2uKxCFP/qRNjeyWf
HW6r1lT7zOnblfLnZljV7mQ+Fe08Ay+vnF5gS+KoO2GI6r7mVL7YdZi+RjbeJbbZed128GA6BWp6
yZiVti7Z0KTHIp6i6KCMcPZuDVXka0Cx4VkXRddv5iTxi/upyGYmVcMSAxPbwUVi7UW+/eDGWfjK
EGuzQGj87NZTPuaoQTg5Bfqpxhw3HVFKvWonrkZIGhIBHYXVDXN2/VllkXObNRPcGA/gGr7jHDG4
DPpcpwTM/s7RIQO9dpTNSyJQ3I7CUFuLgtcp9PvovuiTYlMxBbPM50p47EZpXeFaRPIi+yS5MaMy
WDgouOHEbfNq5cL+IWLD3Res8qMpqvZjTPPgx9yD0VqVQyjCPfYo9QPC44gxAuFjTuFycJa7KovH
F+Vj7LNxsrS+CSWJAmGH6S3WZ/2P3kIhvZqlVxVQNTpx2zAp8yFJts5IVIW36X2MdlY4zAYXR+os
gImisTUsA9e60ca4IAJV6FqbecCyGSRblVSrJrQFlhRdZWic7c34hM0KQ/tN4dpMxtMerJMFr5VY
3pPCEITT1+66i8aNaNenbYklSmKKdW7WyaHuQ//FrVJuuswmw20t4mDVcu5s1Tyr19DtwckoFfUv
sy06tfbnpD30WW+dh9kjTu0y5iImPewLq3J+I5DRzxJm5j7LTQ3siO0OfShgaD5wp/wzNLvmOGoz
uB3KRL4IbvBbpzGJUee8s9dRkfiHpkjifGWWpf3cVE6c7fxqjp/KzHT3XOJcoL0VO5u5jIZt73U8
L23Ko66kUvTbnPqxyrJ+q8vA+FYYOvxez6W4xoz4/tBmn30Caulx5qUMtMnG0LrpSj3cAa1VwXYK
tZarviurc+BEmK1YafRkelV6Z5ZOdmNNrThmVQtHREqHgRFXu+RyblP2Zz81xGpOrosduJn0m86w
mPpLFWCYrvJPTt6B2EGacJ50lr1TyIfGbvTdJegC4yZ1S3WW4wK6GHtnuhZGLU5B1xj7rJi6G5Hm
5b1RjaigElAMRhPE6yiAax4Vpn21Ybc8NWVVPk9mZUgUbXP+PmO8TcJm4zVvRwlsVE8jpzW5Qfde
CIwbB2PVYbyq6upxNuW8g5CQPrtxFZx7ty/OMRaACBdYKoMvzBPBK9YI2g2sDQmVaa/6VEIebeZo
STVGxlywhebeyXnsdiyxk6/UY1gEsGo0s+VPZWG732p8z/YdH+HFGRx9aIdxnWdTZ2/wtInegzkS
DNAPjsqvSRjjKdJ1hOeDTl6zetLbyEf+GGUUX/jyF9BIz4OBr+DOHPluqIbbhG5wfZ0sSrebgIs1
3Za+08B4C1h+xzIfKCUkZQBhJfEtn1kSPDb3CPzHc1M4yY+q8sCruPCYzq4kWVxxaEy7LsOuKmtK
Ypmk1F+51ZS7UXbdM2PZrPvMl99rTaQILWtkzqgKzaUqk6Tiqq0wu62sooVcQpYFWU9Gt4En7GMa
zrCCDMwC08wob3tEyAz211Cp8GQf6NGWXv7lqjHap2HfP5OYcXK2cdgsZoL2usFk4Wj7ZMtDaI6n
TgoSXZ7/Z6NddYtPTbQPEsBbovXbp7npbWuFH2f64iU9U9vmTIyD+Uuk7z2frJw2YHvvNzAg8OrO
Njkx1GvWNeM3JzOnrehEWqynZOrvlJ8yqSLG6D03YrwL4kjeV6Iyd04URqfJoBMOs8POtgrMPXTn
yQEQ5hXhwSwz51gIs/l02jD8cAbPyrZ1OTvbzoVzAnOg/jEaYBURFUVflR4YwYHqGIu1jlU9cfw1
oNTahmPHGgoIRQi2mTKptX2fqzLfEgXjEhOVhhOSIJTVLiyc+TkzTNS5kRrg3dlj36T4ULQmEXqP
XxAHW3oQjclhW3jlQ+1h/VXUCsWmF+q3PPaatym3hot0p/lqJJTIcmKliXg61nJ+rnCvwn4nsF+9
aB5esA+FC0oZ62OKgvHSsOvfEXC0F0v22DrkPdrhlZx1fElEYtwhqTcoH6LDAZZTDo9ZWnCihH1T
HUVTjndRVKVXuxqscYVctUC/0EXj8nd9+zH2axTA0q2nkuKYbreuL8ofruk1x25u84OKu37n5am/
aztd4Ak24W9AhAMDZU7tOl/X4xQfbK6EHRsHERaSvcHacv6LoyF1/sqP77fJFHAx540+TVnDLL87
lDeCwtUuisyRKkPffTReFN9VthDt2iaG/LQKN4QjM0Q3ntOyErxs9l9mNCHPgz0OT0ZUZ1+hgJLX
cpHfR9wcD8rJp4Nd4yNHM8q4c3VrH/20aR9quKtAeQJvJAeQwT6pbH3Mta32DnavO1UP7mPU0CTw
g7l7b2VvYQhssvvSmVjcDbKK3B6E+01euMaxn2bnjcE/jzIMfLBbQHTGozGMxrcg6QK5lpUFtKc1
rNM8QKqpYHS9uXaNfj0JLOiVUi07SAgXQYeWzq6RDqlGkfRLkok/yGkUNifT7PinaE4xFfH1BKBD
mjUJidFXj23XZhneEwZUo7JJbcB9VDVQIliyONizB1Kl1/Oe2e78zQsSsS40VBQvl8aujCd1arOp
PFS9ijAXmWHBBLCav42RY33rKZLfVtKdH7pg2X61P+m97Eu8VQRi1482aw2QuvRUjs0Qu+9l64fn
1nTYEmHYk5m2uvI3QdYOb3hncFcMs8q7QxMbzkIWcyY0KhJMiufXfE9DDrF4dKFZuSEoK7cJQXd6
BI0714JmvHL9sn5xBJImaubGuU9FfDC7BcwddkDasrqxN2niBb+ZWWAjEjWn8C1NG+8+Dy08eAJL
G2czd+JTIucSQ56w669jZDbj2sCD9zxwek0rolGEgU2f+Fh1GPPYUKWwbVCarSO+T5w0m9Ca7M2g
/QzFYiuMH1aS6gfNQ/5eUjUKHmoc+OyVqkN0IJz7+l4pSz27mSZpGCvVvoHAyG+FyjI0NMREt5Un
mLjgdKCaNMNXiiszuh9aq1oju60uU9BpzmxYPrh8tckALEzU013m9cnJm5W8Km9IN3nIDoO21K2l
Gs0HIePqLAseu50G6rXRBhHPIEMKgkbMTEeR4l0jjb5FW1155ACJQZXK09ONE/bte2nl5GFCL6iW
2U13Q9lTQmDi49UcTRPYolXhUdMquZ98eMWmM0HkssPCQvBeGK23LehhApZIi/iTZGa8ChoDrza5
gjpmXWR/Wakd/CbCJN/HE7OtZZeI3Vi2Q7pydASKpgkwK3Pz0Xsg2gXiJEvbDHZjXec7QH7pQ97D
KGwgz61NUFR4FFpUtgVvpQKv9hCmVbGzByUfRgoIz9A+CqpqWCtjHNBvZ9cJbgwzKA9JFupDlxdi
Z+RucDHzPj+kRu1/k9KOHmWF7jLVaf/W2tZ0Mka0pU6j0hQwVOGuy9LP7mhPzU8kth3FC0kO7HSk
fAYbyuA8dIiWnHysqWDq+aCtvED1HQ3xQevUvSMTNlLMAJX/Y4id7BjVqX7WkzB2ojLEV9g7mAh6
xXBVQzjvw1HaR11oDkEcgjmtKU4ma99IvC1tk/5Udrl3bJPOJ2bpHediTKI9OQbVk8KMvQPHBZuL
tJ8CpgGPChsfj2BiWjyjpPFa+2VA2yPR3+2yas7L4tySVE1XL4+TW4of3hOEWuMh8rrufsLG6prw
8E5FF/ePcIWAdtmgGCXObhiA7/w2d+8x90L6NS/DQ400UN+GcW0/pHZlbiIrkO+IX4d1VrTmsyux
XyRZi76lk/B3pLPdeZgGvKRSt7POsrSCTZ+Z+DRmJbdzFcXhxxyZVA9iO/ailfbbAFl2595nczbd
ghS33xUAKBwq89bd4nGkHszO0mCQzBAG2uCZdzJM87uq9crrMGXFNRkiTgyUs/NR9q3axvxLLBiJ
qngL7nPTQADuhEN72lA1lRdl4MaowTE+j1wbW4fW99rOs/QrnCb3Qs2lBxppOM/xYIcHYyibD08W
5dKvKfG8onsQhmiEJeHMTdHN9dXOhhkBZpzeUaPSd304Db9ZjTU/VSbubyoN7Hmj7B430bgud4Zb
EYqEVibAqDklGouieciTSKPjDKt1Ozv5FiEN9FhRVg7cLmmcHU2FfZXM8FolJz2s3dS7K5vWOraU
Ic+Z7LOz2zN63tkx7gpOOR6TUBFL0r3/Hjm19Ub3Lr3pe8M9DVOUnJqwSp8BqWFgGzTyEpdhhMJa
BeKbnHrrlX8WURLP6+w4moXkliuCNbYj1kZ4Rfy9LeLsZuYpnHUfBrftPDpbPZXzJS9hX1q16J6m
phC4GwZYXmd9cUc9E7iZKkcVb0YajucezORLEo/RFdOjdOCSr91Hw4WYOEf0H1bCj4p3dyZvEaYx
PJp21eJUTH3LXgk8M2FQ2pj4UiPHt4iCX6sH0GlxfKnilKUH82RIVoiSuo1hMZZlFKUTrBP6dkDE
KFyfut7IbyJcK0AVZzG8UAXDa0ZGtiXMDLDU9Jln1JgefHM5B56Mjro10MGyoYichcfJA9o9VZb1
ERp2camTKXvyJk9/63pvps6P48/eESKh9UNp+9HD4luvopGK9brOC+fToXzI6TIn843d96g3plyM
t0Tt4VEFNckUOQ9a+naS8kcz18G2DDrqBn9qtt/9ruf5Myzhr1IHmteIKqQBaYu6mIWB/SLW+5OE
KYbyOhbG4O6daLTX9H/ndd8Oh8lVn2pMypXZ+e9lWGz//lXNvwp/lpfla0TWQUkHXaJUvyqnknSm
RdLFh8hqvwZBrekY4yJRr1vM4Xcmv7PNJ/jOVpcFF8/rWIiORXHidwHS/6ku/gVr5U+PZPPevv/P
b5pK1XTznv/2v/96jHX4Tgvrt3/98dvHz//9/d/8LrpALf1vlEuKsVLfxd8IkcQfogvTsP+NOv13
CT50jQW984fowvy3VIsHFFoNIOlYE/FU/xBdmP8mlWJAFQoIFjEWQMb/H9GFdH/RWHkI4cB6KY+F
BERJ/tTu/2nZ0qhycG4Tej/M801gLxZaBe6j0bQHY71F60U0XfvVzq3Z0mMmKSB75SMugOfGk5sx
psBoO4dKOOuxQWRgg5hGuNCEDkUD2B5tJndeMOh9WLtMw2ZfWoz8iAqfWES0YuQAolW4S1RSrns3
uxRKIqLPtmU8AN0qcLeqlEeC4+yZnAaYTmMMm68xzgmuAGXWM0s8fYCOtiWchkP8mCLkT0uC+7Gn
tBZY6xyfw1UknINPUNDUH8pzbybh0eKghYKz40aHPxLXE9T28vWgGPGNS8wm03CH6HbXShJW697m
5NXaIUgCkkiPdXmry5upMNHNArGdnfbaE5o1TN9U3DgeXyTME2du10Hs7aacqHKU+17Le8cpX92s
eMTIKKNE220k3grtQGl7MeTFQFc12VtfuofKeEdvvdVg7FPfBFXaX93po63yrRCgDkeG0eMbh5Kl
Vs9TfAzth1a0Gy/Hnbt9aJkXxCJ8tNSRZt66iJzDKB9sJzhl0aEy57MVBU9GajP0WZvZSuANTKeN
oBruHLQEvUJNcViertdByEwgg8tDHniMo9PwrjtvU0wxIY7VvsZUDRgLukQJBOtpKL833UdhfKR8
UwImvJGCaLQfDD8nhGWOnoY475ymA52NaiVqZy2FPDhJcde3+m6aHpbfWh7N8g8nehgIBgjW4NTy
ZhgCgmXvHtsq/HQT594Pmtfl7/civFZSvKZMSTkV3UWmlLguynXOM2UMD506dRnBREBKVQJhx5Y3
SSJ1mAYqySZKduMBCwddPBisveVBTGOwXRaEUbAOFNWRJz929pz8exdQX5JG52WfWNyIg6l29CN3
kuUwNEwlgH9kUmpZMZ2gQTKyhplco6fOSbCrcHEfE4oAHr/2j279ubx8rZ29AH1IyXTrNtYqwkNg
We9hrdf0TTZDzQrTKwKILRn9WpWYSvYPYYd+LnUOxZjftaZ7o5P+WnX6Tc75pQncQzeqJzOOzlPV
bqQ6++DflzWBomBXMCleqPGl8vCpZ31MeXal/o/Ua9e1+bZjxrSuYSx44TnMePJMuheqiFZTIU6G
yPZ5Pq+1gxCkzS8z/euVjZ08B9cuhgXbBuM28/isWt20qbN3KIUsnxJEOihc+MQ8teWJ0hnDvNTe
D0KvBg4PbP22k9Vflx1Tdt1meQ4+uiOFuKYftz2HRu+RM0HTxr744sOTHMtoN4XyYJvs7XDVsTk6
a1k/3jGgmdYTF3cacLDRXV18OkwpfuQ+6z1GklVgQsDer5BMUVpeL2uHXxYzcufuAd7SZi6icxC7
uyi8mdL+mKv8UtfeMZHM+XO405XCCDt2VcFmcAf4lBPU5jpfdWQjqxwCOp4P3Z7W2iVpDpzMn03Q
RzsO5Ivr55cwxxk2L4ps0wUR0IHcPWn+jV+HkH0VLcyoy1c2UN1N7kaaVVrvzChgWgnT1azoIqRn
xU0yePhhRMqCCg8qvg9L/kNsaeoKc5Ty1vJw3PVa52BVwwfOqFjOAg7++XcDExG7GeIcrtO7SKKu
BSsb7axhujaW/6Bz08advnI2zmDhTxRbJE9g3jkN186EJ3QbMCnmN85qGEGP0066w8cWOjV4UVS1
FKgN+galUtu8zLqNQi23wvwgXy0f8uf7bGkwB1AVow5jlwwBnZm74Kx7jYs5orxMWLhCkCAKJ7qG
RvDd9nJNgZ2OcoMfe+Iw9Vd03clzyxJWg7vx2lbvLREzk11DRu6RqYsi3lVD8DX0jOFGtiX2sUaG
lzUYWLvDR9YY9q4L9bjmItokDbVQf+IEFt38w6T6sNVz+G3qudPCJt9QR7e2MeZSCMx4tdHflZWE
aiqxLtbrrI53BfYfeW0ecxvnVx280j/ZFvl4MWIkdTk4JYMZzOQorPkfYs9fJ+x+v8WtZaTURdZC
WPDX4FPESDpDOaC/EwgdKo5cTpClg6g4TWZt3dM0or/8QcNsE9B8Eb75T2/B+W+RhO0wBIEHNPLw
X0mCdu72KkPytDd9CROjPFH+79dUaqhkco8s9zH3Vxa8p+Xnco+OaDJmLLdWU21dUzt5l475kuTW
vaCDsRLR+DLgR0LZHU32EDERyzCpX/xm7SnBZysHz4dmxj+VA5ptq5LqTuHrgPUpdh7qJu7kfnmR
xErWRo6vo4YeUnPjLlfLciiGM+IWLgLUo9vlKF++KDmLrdnIvVHqx7T3nhz5kZfQxb+1mQeTgpSS
dS+le9SYKEwkF71+GziV3IYFTodBctCVlrubW3XUJsT5Pjwj89nWIzTg2D140MuWX6s0PBveOxzz
VcIZmCBRysCIg5I0B72iDHnsM/wt+k3dfYSIoMwZL44uv3MTSt/mw7AEXVwHCguX5WdI19kH+MOT
y9M+LR59L/0SpVz/DBVMcarBQ43ujd8MNxWrNpu3TtpdQsGQQO3iclH5N9rnEmKSHG7b12AgS7IP
ZEuHBFVeMe65NY4UaKZrmweLWLZadXLe+JN6ojJ3n3nJVxxSHo8tcvnA38t5flkCqSpz+WoQkGTc
xljKhw4ESz5KTXTQZduA83v5phziPyVPvdfA+NAfTZ5f2kZ/p6+wlfKD4tmN8JxdCOLuT3H6f0nY
fpH+/9wzTLjADkUMT+j7y4xPP0ZNlju4Ow+UJyic4IfTR8C0Xboq8AJE/PH3r/cr4uTnCyo84Hgt
+EXqV+aH0cR9R2ufMc2C0cW4OUepsyK9O9AwemPo8h5DAMLQehNybSyXn07Fnhbbmij5HyYRnF+m
5/54Lx4gI5hoaJR/yVb9JpTai90CbsBi40C4QSQ6peXd0DrrqQt3VcyViCqycE8ifswicZrTi2G3
LxJjlcRyuNC8tZPdNyFr0zv6xeekiXkHyqNcr8uqjH4w0bN3EQBnZboPcGHO4DC6HjUQ5E2iPnn2
t9aUh3p0j1VLA8vy7CuU9TXbTlhqR7Fp13A34L65xoxkCzdg37BPZvTILviIXrNlwjNrBAEPbn+n
JXgOMQHt+QhLtP33j+/XmeKfXxkMQDpq2JIti+avZ6w2sdHojaLYL2FdFrC1o/IwhMjlfCxuym8s
6yH7mO2QSuUy54xROIrBjRyJIml9tDUWVQ+IF7aU9X+Gc2MiD8u53IUgHAjOBkvuRm/dUwhuXiuJ
aGOqEX3NN0MzrEvkhMsLp8AsLTtfzC32U9tv/uFD/rdN4ZPYuLZj+jYA5r9+yMEPjVR2XCQ8hCXj
GCe5d/tuU7RLssPxNuChXcK0IDXrNGgGIO+W8+GlJCnRB35E+i4xGXYPHow6u2RE0CnGKUua8/MR
lqDpw/OSQWUpfIccQn1wQiy1M5yrJREreM5x+dNo5Bor/+kR/jq/+vsjdJkk8rmmTGX+MgFjlyLW
gzOy6pPsA1cFZ5JHAD3bGA3aKozcYyGDE/Es0v+P5fxjbXXLiJ95K3PygoQjfUJlX+ZQRRsahtml
YoEuh3YxLgtTncsq/4fJy5/Hwp/Gx/540+jXHAZ3DKYz/vpI7AxJFQ0U3jTn/pLijQImGVMN2Ecc
lmNrgluf5kiEzE0Av6tU6cU29RZ87I2tOESzG4RkRyEVmcdrF7MBO0A5t/X4ET8HQcVe4SIm08Ig
AgU1Hk/5dtn9Sy7PRNQ1qKOXgltzwq6kh4k+alo1bGqXBHSGYaBIofmrRgQZK1a7lkVKYx4PMizW
i+Z12Y1/v0h/RXX9/o0wx2SoZUrR+48xZHcOUirMxX75FpZ0YAnLLZ6Cg1xxOT3adB2vYgL6YcCj
t2YmghncJSNdPqJRfB+S5+W08pB1y95dd+Rs//AWl8PgPx4aMDFmvDzCsmVq5s/VQKcs25oWf7Ev
sbFc0hFuBfrBH0tauOSgJd/ikgNNY3ZJmM74GaeRc9rOeRzfKh7hz3KAwzHIjS2m9ZIkjYr0MMz+
qYT4n3t+GUtUIPwYD4I/98t84sw31wczu8KOznNrPxRNhx6XkKYm0eKyH8LpYBkD5in0TcXWhrgK
7fK6HLFpeyNpuNnUY//+C/wvlyVviqdr06s1FPbSf/0Ch8oKmEmgV7XEXHzw9fLN5UpsK8oHYZhv
l3yb1bocnJe5LO7cKjyLwf0H5ObPAcC/Psi/vo9fTv3KCqF9m1yU6YzZBn6J/4+689xtHOvW9K0M
zu9hgzkA3xxgKEqUbMs5/yFctos5Z179PHT16XaxS9Z8BQwwB2igXbbEsMPae6/1BjTrXT8lCWNe
0589noZ59DrvIDOdPRzbnXkgmoK+ra/irsZrh9IN9bt5vLVhi5vzcx6fpfWM8LkIhz1j+cSovw19
7zTjSaF/m+eSGZOAwX6nhJQ31sa5VyGCzxScX7ZjSCPg/txq7f1Hm/9bOdzbPOW/f83fec2hH4V+
0Pznv3761z58rfI6/94sP/XTl+r//PgzQsNzyvSnf6w/0qdX7Xs1Xr+jxPHjBn9+8v/2j39mW/E6
IAn7mrcZ8+n63Q/zn9hv5MU/jbt/JG/P34uX5HPi9uPzPxK3pvmHPFvCGyRbFWRCZ42UH2w5U/xD
RIMSAh0HLarryt+JW0X8gxmvmPMC+iPf+1fiVtb/YDmd2XX6h5AzZ7SPhv1bipkmOyjNbMyUvE8R
RpBRD6LyKmuLiREJ6eiDxq62RqJVV3VathdB4KW7ngQtwU3OseGxmi6V7B6ox/0AkDp35KoWXDHO
FPRKxLxcM6C8bRiM1GCBQ5OVajCeTUPdiaHVfOuVttuasUGixI+i7j0JQm0tNpxg8x4gW19Og+MR
UF5BNIjb0ovq8yDH5DNLGzye1DTfQzPMV3Lb4zeZev7NBLx87U+S+B73ueXA9qlguIkxGPA8jK8s
UPInlUZJLerzmpW4KElrppWWXEIPll4zKslkHhN2V9oQPQEyqLS1DszNwZ/bPBUkgMJ2FmKAYyMX
lJ1omaKeZDJHUOrh8mkWqu1DH0jJHQgxMihND+CSc5yUGQ4vUFFGnQ2s5Alt4lXbBsKTnFY5BriJ
xMNU+RRuJ61Fj6gOY+kckLJxbZL0hhAna/5dmxoc69ScqpWjBsr03OUNxkKpgD1jksBUwparROqG
hcyVyzq8DjsjfVAGuWKPLPkjtkpp+zZXcc4kHUT3yhdkwMe+P67BfQqXLYy9XRlN5kOOGdTzOBSY
mIYWWSgbXU/kozRwIoFdKCHaWDDNhk0njfKTaoxqZLd5TUoYFPezb5nYqsl5YK6sMC6uu2DQL7tE
hJs7NsOHgoEcoyyeJiA7h7gBxG6UErsL2ZfgK5LDk15KU4bJM/pWg0RpJwWrXu6TB7UndRo3WXXl
aVpt2pOk1ZBBYqVZV6EVOmHS433UxKPsRlVXnRWq4GPONhTUDLrJIsuF8Z5kk5AeT+AR+W4ikclY
JygpSJtAazmT+WEAZU+oOtR3KGGIq9iyrMcUKhouO6XxXpJMI8zmI9xpSe8m3/FUnbQ62uOYAJL8
Eb/Dy+sMjFQt3fUkRbmImrp1BjPTqBYmGlqaKelJF9pBdarHBYCPseiNb2WRq48h34KFadXf4t4D
SEYmON0bXhMbq6aXa4CwAEROFcA7YPg9MMjY2NTjaeOHyJBAPpfsutUS7FmKodiplWLsqqKqig8g
L2ZYiYf1j0pFWMoiINaUyclBB/HYbxKl7B5iHyzHplTIwuO552ORNum6/xYqUrlJLFlcS6C6cxId
RoneSEVqBm0tUX0AQgMFQStQ9EBRLFJVcpNKQNmkAsO/SXvRXHtm1z6Z9ASENLWbTiZ+vMrViCNd
UFbFaS/j9XkF/hqQezhAFes17TaJchBAQmmGp02VWueDp+IlFasVprb1kMV4Rpi+5LlJ1jffjUrO
yCQHrWEjhSZMNnxTNlsCNCqytP2U487qy123ymFVsmU1s/ytn5ouQ/EtlDZ5Ywy3YMz1N4tcD8BG
wBf4dmW69ZBQFK5P4oolcRV2mnWlTxGyYS2hOVoVoywM66HzYfGHSW6tPD+3ADcGHTxEU8+xfdVa
JqUepPDRIzHsqVYNQftetkk8o1UU5YW0aH+XxW31lOtpusMNKOP0CqoYdo2s49BVRDdp2mq9nQ1a
cFv4Zf7uB3HHVpoE1lmdDjpsRrEybSOQ53Cm5fGFWKr4jPrkJS8EilB4clVTGOwqYq1vm16g7log
5NNKqwBfOjAVq1tJzvJ3qIfVY8NW88pX4KhEIPJf1SRN7xstzV4VQ8ohlmQtvFDA6pRZhLSbTsuw
C3KH7Lk8bMKym7fvkDnPdOoZINeg4Aw4poacGkLwdshGmSTuGLpdD5cZMeJXIECdsLPYhT+YaiSd
dimqdTbLonHByiHuQTDEjwDNSlTpEl9D0LHLOL1XOBNDuuaQFOAfGuxGQxhe/FTl5CJ4hQRkG1Vb
cyUlYdM7pEmocbCDxsUutkr4ZLnZoecEX2Bysa7rTtsI8yo79GEgblLfG7F5FYwILLQfkWb3MXXc
IZlQYO42RNF1aCbZE8zjsNx6gyWcaXpkJU6XdRDfdByBiQxGQdrPVxlLtg+c3y1iXRFcpdWACZKg
boUVJMsMlKgJO2IAxqQSSElDlY/op+bPmlLgL2tItYMxQnUSiEL8gCcvhA9G8hpai/ENN8r6xR8s
5UnP2Tnq4GkkLt3nyInhnPySWFZ3I0GXNaiCskYgGV8XGFnDTlQ3gKj0ykZhRnvKAK19C4HAF5z1
ajQhRiAg36IxU+Xz0owQwZ3Eanjr2oQZ1KQjNnOdPL1LBay+VUnmGUOXWt/EhZ5+H3VB3JtDn9+W
yqCsRTEct4kAupiYkQw1RTHTekYDYESdL8tftFqdOuxmw+pmaogyDiVh1ZloEkdD4TleR0KXsVAU
uv4qWdVco9VV6RLYN/DLXPS6hjxjm1+Xfmc8+Far7yqgcNQb4Cb4vj7eTZTnvpXZVOBiqdbIVVqK
CgJ6BLySNRzg7ajNCuyWOxOBuLQKMnk1mp65Lg28J3KE9k9ShoGB/99gOEmBmXDng/kWhhG8qgZ0
Si9HcZNNVIpgq+vpS2SUqH/2OCdXTWSe5ooPX7aZpJtBjkIHMq5ENhJchFrE4j5tAuFC7sWBSNjN
qoS5ULyNahWCgbMkLMwqGY5sFfl7TQ/lkz7x43PDoIpogPuOV4gwTjtvymAVdnkBg0Cpapnq6KSU
67zEvL4UqhS2R5mgRqgUbm0WYI8Q9Nzi+COehJTqXXi6TGTMXsQBqnA+7JvEB6npyRWJdJ91bdgM
fda+BupYc87v2pWohemFOrVwQvBCxaC7kGBbyhP4qC4zccgLayCQqCV6KwjzwrMoCcZDG2GjPZRq
cpJmchWtpthSdmlpdbhzl/pWE5EpcWoQd40t9MGw1wJIJzj1qtJZy2DeBIKIh7znI73YmuHzGDTC
+0RqsQGPOwguKGVcvGNjcoPBCxVn1L2A9DNIHa0IJsrripHZWRPLT0MqDVe5RGJYzar8PNd076Ly
De08r8fE9Xy4TrE8DuRmi2mTtBLCM5LAmdXq6zPaRDyLU47ZYS0EjppGXmpHg9FTLyINgX3wuJnR
YRssm7RnY2ytMzMpeKbW6i8K+JgiCMa66nBfZrxRMMvAE6fQ48vrTgmVJwzJjHO989qdyhZuxWiw
rnNzgoYB1Ue7zBnHQH/jYGRQWEG1VwMzueiBep1KvVU9WZZXjSdxrYnRlqxEKNplnmcwCUUxe9AV
M7gPpwQn5lwsUoDbheJKwKG3Yj6OVHKkIvbcroHmvpokC0aUpFbdvay1CCla3ki/ogqQkn1qi2al
yYN22RvFOJ0qRcyiIutU3bZA+ApCH9t8gH9wg9Drmop028/J3K6xxlWc61Fmo/YtbjtRqk/HpDFv
9aCLr8Ogls7LBP45m2TsH4p42Fv5AHNTakpw0GVhdveFV3Y7OBn9xsfrVXC0Jgyu6rgr4Q7nDVZq
li4Y81Mklx7wwsuxmXPPkdh5PiSxnkWhDwfIambf66j4ZZ21SxSPJUwJ9B5ySlUiMGc23bQJatKD
1Kj960gsccPFHbvcsjIZbBLx8lWSKsMCmR1a+AaA3cCLIBQp3kmI3VPq6ETILKIMrsCOw167b4ta
e2BV7ysiwNjD72hZIL262XXQGc9avfJe6qahOlGNCglPCVwn4bl+z6tUPZvaugGHG6SXfqGrd6na
xtfUhDA/UAE+wwC3EvXR9Ot+B0F92JegQreGDwa9Z4Se1l6r3EV+528kLDHhZAF1eVI6vQlRMpEE
DEDDyduSn8rESylDseq6rNT22opyhqHRdK7XtCbuwZTPSHp1WJNHHqIjCqhJvHhy/yYe9MK7lJJM
vwVQOt0FdUAyJxxR/inZ2K6yUW8B7wt0fFfVlD3DQYBHBS3gDjEJqmn1UCSP+Gao1/CehYfKg+YT
ZpT+ofk261LVamZ5ZLUQWfTxoUqz9KxXLfL/AqbJp7kBZDhNFBEcXBycjfXkYVbNmfZJDEzrYcLp
15WUel6Sq1i/BjBtNDsr0JFxBBkfuhDi8RSN9TweKTpNIDYtNboF6uvt2EaEO02TvF2dNlD0BIOk
kFHGKWZBkJdry1QuYIxYtoUaBWWNxLuq5b6+HQMfdGzSpCxyo54Dh9Xjx6GYckq2jI1VJHXmeRHL
ScAYzJXYLrIJ2/G4rUl3qUW/9yURpMkE+3ablxIjSgnU7nSaoxoCuoW6J8RTcTcCLbqtW1VmOz+G
xl4mW4B1kDyoZwqHr9NsHKJ9XLQThGwszTWAtDd+MMbfzb4Zd0ZFsd4TJPZuwdCBjkfJVsup0wic
VhJHqaTRdEKpMG5hTFq9Yxk6ISVheXjRQUHxWurkUXiuWT/FvkHOV+nCMNzISR4/jGZFuSLgVLkf
q6570WJJvooSaSjJS5rqRs+i/jEyc8NY4dLir30zri4CL/fSi6ILW6gCQicItpIMoztBA7JlsKXn
Ri0ojhkN2Ykl++kmDqd624XW5KAWNl3KmlifqYPi78SKqIU0FYfn/ye5K/c9n2F79X+H1JVKxuew
2tPlS5KO1cv/+N9Nnvycwpq/9yOFJQAQRL1JnBF+pFLBifKnHzmsjz9hPEBNXbYU/vcpiaX9YVog
mSxknYAtIq7Jt+q8ndWg+JNBBosqhE6VX9LMfyuJtQCvchkZ1KOFojiHBpJm1iKX5VMbSoBvBFcW
IZEFxbMxC9MiuJS3mr8v7ofoSDr357LnP2+4yOaOQ2x04cgNjfJKyi+6ZMOWMg2uNQKhohK3fgzL
g2k6mab6lKX75w3nv7++XAMarf/Xf0j/M7a8whrlNLiSyl0QnxUN+Ls1uRWpAyeIjPqqYZd9HceO
dYXlrSw5SUY4dMJ627bAlvmc4w0bVVsflWabxcO+fLRFXamWtVouvDy4qtS3RLmvoF7CqrXs59np
PNwV9S4nikwrObhqlO865K/xISi3emQrBgHkGvKHA0ZNStcFGRqRs6i1CuV1XhypTxhz/eHvFPw/
23BRq87gE4amkARX081YgQFcUyOV7T3QwwfBoX58F5wBCmK9hYiCI9wYrSsMXHcgtILGhgl316BN
tYJjmwl2tIL/DfBeFM4lR242BXtZt7rWXmb5GtbNNaybEQtw1X5V8KpL38Wbbo0P8SkAzhvrbaxX
ZbaR7q316/DQnOiv5m2+1/bKHYAlsXRFj6VxVbx/mtiXP970M7Jc0n/dAmB7dA5X2Bos6paBqeWG
KTKKiuzCfJZ66uBOJVH22FcjLPJ1Hq6iJ+uVaNy957DUv2OtjEaYRnrVNt7kh+iu4WAOMo8FAa9S
3s8ggiPyYSudHahvXhWux/iEE4gNrYbdxHl7M+FXjgy/9L3xwbYFbje6er0ZImQwsnM5fy0z12pO
zMpGvApnZjE6RRZbTpzojPVa6uyhQ/uJw+XjkD3V+JsUELacZHTDaJVE5+O3WYQovcDnvD2J7oz+
pIOlVtjIyCRU1AFicSouVhJcToP3gX+Nwo5vUXy0C3nNCQrFYbV8FrRnj80lyYdOAI3cg6p7Mdq3
QH2cYXQVdp/BKkGgsnmJkm0OgrNVr7PpOZ3pngyZml2+p6+0MOeEt9XYTsbdk1WfQ7YAIIGWQmLL
F1X4gDoF59FZ5wpMarsepJZtLfTqG/lsgt5G2hkob2UX400HKA61m3zdpqf8HEMv48APMhOtm0sU
kcLkKgnuYxEBr90UykhevFjRqVJTUhtOCv/G2AXdEa+ZDwrAP+fP36NnWYvUOlRdhTi4StoVvayP
O1HcZ6aL+oVXtcgxNo4steuYgdSL+77d+/lZJm6a5ApJPFv33npMLavxWyw5w3eMzQHx9RfdlZfb
0PD1Djl3ZNAJ3wpaCY/s9fveplLN7slsbF4qcylf+iqdBt6brRpJaFQ3IJUQb85iPNDPi9peoTqx
Ch+Dlwyrdn+lyOv6CdsMGYwHQ4karlsOsKZs69381pyTEp4B+X+tnr+YZMq81nzVSgs40DDKgwmX
PLjSYmyc7OzGevDP2bW1oxOXLilOtK1yUg/DFmmK1HrDPgBgL+jQYFPexq8S+loKx3e36U4DnK0g
0CAHYpejI/lOzmGOHf7XT/xRAv3iifWZGvJpbRFm4R5y+cFVed0IpwxggyQY6uczh5Pot5Zg5yBV
JwIO21XVtVk/WeM+6x39UUPhEOakLaDi/MIUloJ18yrm69IjhXtR6WclLDN5A7tILjgWOEG/ovCf
n2rNKoSbpeHHfUTA9kOpfPkycB7YUkhsBYAy/vwyjdoUHJ/94Mp8jl+ETb4NOTy8NAT1aaX4a/M7
8tZzwkmzVWWVBjySA5I1Vezs7utmlcVfLYyfH2Wx3iRCM7SWJfhXk7Ufom81IBdqBE7aQ1db1/I2
9laesqGO4jvdLgELFCABwgl6JVorg0TyKWkp5aW/wLWCY0omrAZcLtTbRntrqw2qUdalFjmsRaHk
xsqJpvp2fy9FK8ZTY1BMtvWnWRYGzwiFAooTTuu+wK4pIO1SMhyxbBrvkL0hoUhsQxVIOgnBqt+3
7F+asFjp4770cCG4MhNH6gCIrOTiJFXWcb8xq1XbbAz/rHhDEQWGdDOdVsWJJp0U1iWKZ5Sk98Bn
WxQQiuZ0UjfNdGFNbFco/u3GlpUyZGuA8pCVvMoNMI/42XgWJizL5VcDsqFybcW74aRGrytYpyYr
afwc5OvafI7Itc98eHCpJyZ2pq96eJeMjtE/9eUaBjVIRv8O1abOTt6Td2h+arsyLFzHbOo+E8FC
dCjnWOaKg3pCoNWAmDiAS3HxQI7I2Eogr2FL3uHZMCss7SCeGvKd7G9n6SNxHTRnJpWszu6njXwb
KFsB5TPIoTitv6P9C3IFMgNLhcKa4ZJtzknXhus8AY28V/p7A6cZCXgNwPtti9y5aNPtbt66XYlY
i6OAl4k3gKF4aM1c+6xGWn3BwsD2lzQDqUyyvR0Q7DXUbFDqFtWzdPf1qP1l+Po8aBdbhMHPE6AG
ZF3M/ZSszH1xC11aRIoAwb4uXfmNSt3isfTXVECyAUQ8RINVW6Mzt51Q6yIw5/uOxVPYCj3Idjsx
z1DpRadTOwfso2EL4x+B8Xw4Bn015RfrUhdKg+A1QXAV30N5103Kca7iO4i65KfdJnnaUYqT2Yqe
JdFJGq0zdRM8aHuTGi18ChTWpA00DxawFE27tXFTCLZE9ZTmXlOUaY887QLe/GMXCsMOIDXAKV2f
j1Kfo60mRCEaR6Z/1Z+Ewy67kMo1rNEE1Q/Y5CVyYFpbu/JIkiKw/ebM8tdhma/q+hpRbnjqhXdK
aru4SvxV1d3V40ZVr7XsTRkmO4RbGTi40bRsR2FAoPqDwbGrGltYGihQaOM6pzBTAabdtQofcMzC
mcBt5XbpJFtRcCLrLErvRWL68API9G9hQg4CPjgG/Q0SOfip/x9hITrT46/dwT9gIfuX5GWsw5ef
kCHzV/6k9EnWH7KBKZKBMjLEub9P1Zb1xyysbIB9IKNjfMC+/qT0obBsSBpYJhnQLUfeGT7656Fa
/INhRfnT0kUO1XwZTMcCCvIVNGReKf+eVj+AIRzarfkQ8Wk7QPYtxJ1Dq12rVK6mYnJUKb23rGNq
9nMg+dXlF7uNuqBYkuVB4w4oGlGAsStFPJGsW1GMYPSkR+w4fz43//US5mIXlotITvhh17gTm3Xd
MDb4Ql5+6stf7PR+Xt7/vvQi3MRNha5b3zZuLd96rQTW/T1pL/ViQEHwXERG4OvbHOgGc26/T91g
qKNfB3rZuDpt5KUlGgXEp6xaf335eRPyi274B3Ab6X3UkLk8TBIqlHCBxL1F+VrJGc5/DflfNNOh
559//+n5LT1RZwhP4862z4LMCUjRuUnrfH35Q8+/CKNjQFLebMC2WV2EakVBiQwGrL8BKTIvprGw
/fo+iwzM3929SPV0qIHIhVXVbr8KdhFUe1T336gNr8M1B0wn4VSBIthrG9rQPWds3YaCtd3bSOEf
6apDLTmfOD61ZFp4qhxWNTC+QH2IhPrJyHXb+K8QfTDHdKglF/M9sMKM2lBZA9VukGmL/ItSb6nV
DdJjG7dHJs2hmyxmfdC3yZgjq+WKVrfyCyTIJ3i58r3pxe7XHXXgDsZixtd+4GNkw9rZBeJ6LAO3
1n3U0MV1KvjHOmJ+2l9MmhkU+LknhNRUyOfTVEUDs4CzLIZVyAWYnFIHA/WEUpK/x0GkXgD4irZ1
OQEZgL/m4AIxndRjF7c2fB7tsTUH8wlVvXbVT5TjrCIVT6I69QeQz4XxMvajdWM1Oaolgx7diTV6
UhZnyUSLS2eQrG43KY3g+OS/N1UZJ26I/uhJWFMiIq2eyLu27kqUWdNpbaL0vovhYYL2hpE4iZl2
BQiquwCLFJz4/TC8hYkGUr036w+pNdm4FTQhP1O8OtrXKCTEiIPo9T0W4NNlmarZ/e9112L+ljXq
AdOAFJBMuS42TSBQd1FucDQ54vd1YAUwFvO2VUYjNmR8Ulopr8i4xJB2x/TfygP/FRSMxZScitZD
fS2rXUUBUxQG70E27dGhfIdW8dKhWOtJtUsJ6+73GmuxFohdPKIkTQxCh38VDO9D866oV4muHVlr
Ds2d+fefIkyeIBAU1EQYRDYELXUz7zwQYT3r4ZHd76HOmEPbpxvUqZRWYL2ZOJaJymi2b6Po2KQ8
MCcX4avWJ9MaOhaCCSlKHd16S9omhej8Xssv4xYQBLQ5mfGmhLamwXlGVQE0enYtpEde4EDbLG08
h7qKpraLCI2lV57mvhduhFFJjkyDhWfMX0NVX8QsWciKNil9huo06es807UNu07PaQ1q+H2b56vO
EscTvSrDU6mrFFcNa+NatQBtfN2Ecx//ImjO+9/PfR+PejUgTly7QartAwOnygm7mNz6vX2Gvhi7
YdvHWpbS/ymqZfWUP1SB9yoG4hG/9EO9sxi5ESqSqpGMtetT5wUhZbccHL9umLkBftUw8y0/TQrT
kKap0XoCRUQG1ZhPy7ALsd4FEmb0R6b2oedfhMG0HipJi4mzA5X9WEcU50jDHIgZ+iIEeqkI+XK+
sJ7Jp038lA6D60eCPSpHxs2h5llM7GJQ1HRU0toVJjxhtWaXd/71MAnPbZKdqYFxZIIcaqDFDNdF
adKCkuFZpiUpYr+6DfI+P9L6B8b+B33yUxdLvsBqbcS1G9f6HtuZm6FqOPWU2ZHYcaATtMXkTvxS
BgRPG5V+eWbI7Skkq2jVpeNFX8U3Xw/TQ++wmL9JHqEuZ7GQevm3MgbTOTxxcjjSQIdeYDl7lQKm
schCKlnmOvJlFz/iSxT3QJ7UR1LDBzpYW8zgossyr26ZZmxodFAYGRKpv9cyiwk8ogZSGimLg0y5
SZVO6Wu7RWjq66sfeu7FzMU6LVFMnaapRjArYMmom+lvX18bssgvY8+S/eGDR0a+jkdv+jgN0ORC
/rLLhxHrBK0CVE+xVqkhSqAFHm/jKhW3TVRQeLFEawsvu7sxIXK/gBRFmxLBA6fpfP1k8nXfCVMz
dX1PAs6i+vIZMrrTCTSD+kjQPDRgFlEBBdsYlwDCfZ1Ja3YV60jMXroZiyQ3ze+FtiXBuq36SvbG
qXGz8UHQXwKJ1Llo2SkajF83/4GXWFLGY3mQ0ZXusSTEGwj9cd2vnJh6sxmNR5rpwKRd8m+zoQdq
rfAKXh+ajxl2EyeNnlnXQ5n5379+iQPjU13EhaGV0XtMuUUTdBOGd2ppvYCiTJ2vL3+ojebffwqd
mWUmQLXjxoUNCxPFLkkyFyQosijefH2HQy+wCAy13iNZNESNa8j1TYpVBzjCI5c+9PDzLT89PBye
PA4mklw6RNoyPdcBUk8U8EI46F8//KEOXkaHVup9GcVD3FckBFY9h5WF+lt4pPUPLL4fNcNPLwB/
IkNBJWzcsvomAQEYmydlSMF8PvbG7e+9wWIm14ma1h38VrceREdv63WKeBPu3jdfX35eAn+xu1IX
6/okhJ1SNymq/HE/PnhpLG3BB1r3YplF26KhWNSInnTmW3l3ZKE50OkfxP9PbQbjIUQ722On7Qff
sLqHKeBpQAEoOpUlKjhfv9eBnllarksovWISotduBvErxMpI01/0AjKcNqzq4cirHJgaymJue5Zv
TqNssa+QK3wOmgw9IeioX7/BoXaaf/+pnYoMJdCyoZ3C/L5T77vaw5DgefKrI1Pj0PUX83rI0SOA
DcXGMUA3DYVsF9rihZeEu1Lqf29z+lGT+vQOJecmyBFzLzSPGKvYI7XaVrysp+9IyB95j0OdsJji
euJ7TSFyD5LwoF7C9ltgiO7XfXAgfHyUAT89vzL1gt7Pzx/hvQazC41VhG8fv774oSG6mNkBHoIp
YhbMbEME/xUhNnOPP5ITarNw293v3WQxv5Ook/TeIoGtGYWrZIVrptO3aqg6e+yyl34CsvT1jQ40
lbxILAZKPMR5Itfu2HsOCup25SWODLvx68sf6OUPeN2nnjCabJhqkXJLlGtnqtXvctk7MkgPPfli
FpMODUbEgNnkCdjDjqCatWpdpKrz9ZMfSi0spUqFzupKRRQ5G8dN9Nh1YA2ipIJGI5TyjeonjlZN
gOCCIbKAj0c11Ve6RxHRivj6CeYu+EWM/9Dp+NR2QtFZWFLSNUC01RcDhA0umKmr5o5QO0l/5C6H
emj+/ae7jEFYCFXETgS9XfNEbjugDV4vH2nFQ520mOUaNmaJgOmgCwsHxwL9e5zhRme011830aGH
l39+eEsesDgdJ7L72Kb0HNodyHf6kWc/MNGXAhph2msjxAGyY5G0GZVH1g17tqe05BahrvrIDDkQ
zz8gP5/aX4IrbmGvUbpNFXtrnaP0OknR92x6oXmDGCYceZsPBZ5fDKcPN/dPN5r6RB6jKSzdQCuR
cAFHK4xbaxRPR1/YRKgpW2Ey82HtlGpPF0f21FaPVnkkoC3wDH9l6qR5J/Pp9jEE6EmOJ+CfTVxO
21yOI7AfVResrdzyZ4BljrZim/oARdViFuyUJyAjGk42piqaj4mpxU9Y2pjfvRHMW2o28mUbpOJF
Wo7pehTF5oShzFEyxbBoiH2c0dXuuVOVcheFofB9xLwQbnAk4ymJZ8E91tOYxuiduOl6X7/3ZQ1E
R29N90Upo/I3pl55pIfnN/xVwy8CVVZp4RQEQ+lSGOYJ8gpZlfHEAyOXjch3Q/8vgvz3DnfScveh
pUI5Rn7lhiHKfLIufJdk7SoxAKjW/vPXk+7AvJiVfz/3pCc304jmRoUTbdjDbCIaqRpwxzSRIUuK
lAelo7rRH6JDv2q8eeZ/GjYW40bFUxR4pP8tkmVgS9oJRpdgnVAf42wvA3cc6bq07p2hm+zAMlb9
QMLCjxwhwRtDw2xTrY9MogPh7GNufXoaeCxehuguQr1mBTFWaWIgamNt93JydN051LyLmNZGRhC0
iZQhHwqmKBwSaTtacoEGmq5c1kMP4Kj1q3VdgeXFtdSwNVOcth26YetKHGJcDNBJjZMEV3vMpR9k
mZ+sXjfcr3v/UBMstj/I+Y/V1KuJi/FTuyoEBTvWeoidzpqUI0vSoRZYbH44V5QpBISEsoRc9BzL
CjwKjFEJ7yRN77ZqBvHbgVIoHenVQ1VwcbEJSkZIkjh09q7qN0++XFy3Y2fryi1b+Z3eJW5VZhdK
D+eoqEFTYT7RqaspbDey4X/vLVR3ZESgRQ8MnrIORbG0dYOgEwPB0uCDJq6Gfc7XrX+gaT5QmZ8G
YCBWQg1rVaLckF+MvbTNomzXF8GZnkq3GUHv924z3/7Tbbyq93S9mGRyfwY8S0vAAUtoiovebIxV
CX5HtC2pkde/d7dF0ErlIq7HCNXgqFCGfasIwXk39MVZKunamZFBFqQVjeFIdXOOHL+IKOIifGno
uoLcMGUXe4p6KxrpkxkW5pH+WSgz/bXMzZrkn1uuShqvEMRIcbvcMrbYCsBR8QWID1gGAcYXRH+L
DVJ2U5Z66A6KnKGh2KLf1M8KgF7mrWGbWDbJdO9YpvXA8iMutmDN1AzZWLeKm/EAln8mysJ3D8kW
feyxBUseKct93Y2HbrQIXEqNtR2zQaEWF53r+Y2CXoimBo7e1RHeCnh/C/HvRQhxEYQ0acQNuPFR
RY6zDULSawwONhInF9Nqzof8SJ7g0GRbxKE69aoEaq3sesh2rzJ1EFYYuuHZ0kRPStB+6yV0Sb9u
u18PSsNaRCAF/nmFMaUMhL5Ax8GaTZJMefN7F19svZqQ5HbQBLKrlFF4nfhTdIoksfxbrYTBws8j
PjCluhEwTHKN0Bo2E2Cly6C2qp1eetZVh3/RnYLo/cPvvcoiVBgJOphCl6fIkZ6FAD9RvDnSA/MV
/hkWDGsRFia1Mn1Nr3pXwIXKQ/1JMUTKHiOmWC9fP/uvh9MPrapPQRV5VYzZpTxxOxRPnKiv81Ps
t4FcC4n3NmUttkPWdFxyeJ7fv3qhxbwP1KpQ0qgEPzNFugvN3Hjzhr6613UPnlAWRNtcHKCT9CEK
Vnyy2iWDEiG7qtWOzJYcsk2kREeW2AWZ8b/iorEkMfY1PryBVyeuKCrCxkOkgO2pFWFvjeZ1hXE0
dOQ9bP3+BiWurFsHHFdetUqdfi+ljD7pz8NUEGqlaHShcYtQw0C1/D+cnceS3Da7QJ+IVSSYt53D
5Chpg5JGYxLMBMH49Pe0F7f8T3k0VV5bnu5mAD584Zyw0auite2bpFLtw5/v8L+vgGH8YcFoLYEH
z9j9vnQruYlrVR+tZfbXNnPy+3BKUQXbSfFgt4z4/PkT3cuf/pe7/LEVtIi8tMxQlu6Za72YunXT
BisEtZchBpkcBteqz3SQbEBIbSoAE2PskrOoWrrHWmv4Vnvmt1FugB6qUc7KDbx8Y2R5wUFromui
6BaABoOWkoh3E/ox3jAyRVtpBeXeSJFdtRhwXwxo8McR49yt22QgY0ROyPbFo/PJi8kw7f/sqNLD
F7CEU7VPzXRSltgRHT9baXj0TPXFEJhz+Vv/dhU/PBzKdoe8WTRPp1+MoCg9xfSp1SbyLSOPeGvF
TG6viHuc3xZvFTUDhync2MXSdbBtr986Q6e/WE4/+bkfO1pSu6iJ74b+2I7CucogVl1DtzY/Gu8S
HAiGCP/85FzWtX/7yR82haZOagu2Ieh9T1uHsEyKQ++h8IWv9VUa9pNN7WOTb4EMsMpl2iMN9X+6
4YxVDm7X85+//2d//MNOMJWyQ7YcF3u3EbtYX9zP6out4JPUH/MM//vIIf+VSdfTX62HrhZrD986
NfatqdR0bsrUgh1WZjviuAPH4FPUvKZL+9V9+eT+X8bK/xlAFiOuxZyJj0vhUV8bEiTXyq/R1oZt
HF8jh8v1F2vHZ1fwwwYh0e7IONTl3ganc/QXrHp2Ni27/3Z/PqyFcVXqRWYJuj472DjNG1S2L773
Z3vJx2bYzFNqcn3bkBgf9uPQPTtFs1MZxtSu7JBv4bNBM8fgZT7flVb/+z/9oI/tsUuoa20WQg9K
8cgTsk2TzF/8ok/uefghhOL0aY10Yhl8KOGwNcGFDTN35S4N3QnyTpF8sbZ8EoGEH94ZFwDgMKGi
P1bCLvat37IXuUX94LnzuIWhkmy9WujHP1+vzz7sw0tEq+8Ytf7cH2t/1LQXXDq05p5WsHhT0rWy
mmlO+uL6Xf7kv6xlf8/2/iOySkph17HIumPKPUpXaTL092G/2C+Rp4rnP/+cT96Wjx23ZLj81p8a
ZhmLtHkafNB88xDow5//+t9Z2H/7CeJ/X/t2jkssDxHLfgz8IyoYDx96/KGRjZ9s9ixIXUWyy/Pc
PruT51z7CkRUXfNueaS/jr7jFfcDtuzt4E5mExc2ahTFxGolg+wwZxz9/vxFP7nUH/sd0YkCPp6K
/ih5GzbzVC2vqAYVqgk9Z/s/f8Ynr8PHpkdYPjVqQJ4cRPSHcFTpJnLcZd0P3Q625n8bPMBL979X
PFsq3Qx+6h6tygiahPrQevRIn+7HtpNfPJh/Z7f/7bZ+WAX7MU6jWaf1kWGO4JQzLrWtXeCrsFOz
qxJV6Lc4BdO2yk2DQ7Tw5G0xUAa1ElCwbUMKigp+AbUp85fuPBGtbRfpjwWjkbD7MqBH/62lJvzY
p5s1NXmlgGseEGudqKBeG6VZi+Zw+uLJ+SQ4Dj6sB/hxRFz3HeuBYzEBOOH4vDGNzu/TeUEyWrv1
dlqAbJWpmL9Kvf97CS382+v2j4WBjhq3Taq+P2ZMUT6F2qvJELsMCS52OW6TzBE/fOeiJHPy0bmJ
IOv9t6wLg27/+3TFZdlOU5L2x9AaawhoXqbPUWgyn7mKnPeSuNx7ippLIgZpaOpu//zqfBbJfmxc
jaGVugnO4ONILnKO3fzcYzYMNj0TyflKd15xCLTSZzlkyM8QSm18t27gkFawYYcWZu0XX+STg8nf
tI5/XPoib0YfGqI5RrSqnIMuC+FohECIV4ECVJ7OFarcQvbrSmQNms2x9MGWwCH7qgH5k1Rc+HHy
33SmEXOlhuMoe/EayU6A1qj8Ga4MOuRNSoPAGY209ztKOJuvjVNOL8HQw5XNYriiMhuHgw2aDr4z
XcvTVyrMT/bFj12zHjXleKDQdAQxl73KDjI82EzcN/Vgbzyp9DZmi/5iKf3kBfjYQmvXKm1U4SzH
LLe8cxMLdw2Qqzv5KrkM4YTL0ciUseyW1q0U7uQXd//vVpp/Wff8y4//x93P+s6O+yHgz4ND3DZd
Z67LLi4fhUrddRK2PjDbgHNk2QzgrVUf7apmiX74+Vxddegz9jJz5EYndnWy5zR4KNRQbu28LL8n
I2LvXE+gGI0ExROICftu3RUvk8KGNMtYvDQTPN+VQeJ8W1n1cjddeF9+Vso9ydn8ejZJxcC8lpLO
kGBcG3euN8GCat0de/86K1C6f/EWXDaTf7sOH5aBcTSdvfgZ9FWajMOVFy3mDTU5zBcQ3NFzKeFh
x1EdPU9BB2gmAw19V/l1fCpxEH/VJX+hVf3rt/gQXMRcevisPRqPuJTjuhe8iLxxeQR9plyS30Sf
Kt/AwTPlBrxEdnDjZtqWpccoXtvYGpkhnLI17N/mvVYqelnKoO0RyU0Z1B/sTFAnYlFcy9IX30cr
im5yqYrH0LCmMCNc7FPlVsHababyZ7QsqtvUVp/e4jjMf+WmKO9R2AIKTPPwiwHZz/Zd/0OkW1up
tL1hWI7tIKs3mbTmWNoCUIq2Ft9eeRzifvjBiLfYKe39CLLt3XNzdQ0azjwKE9KuZSC77eNqEGvS
mz6ou4Chobix7e+9wwngzw/IJ6HOx/ZtWYpC1uziR7t27rMperZFsWtcb2OQTH0VhHy2CFxC2n+8
jLjkMDRTCT9GtVUM+65kxmCthQI7k/VuuQns0bq3bN99yUtLKUK5xH6O4tZ+Jg8R/RqHFNB9m5OY
jowXZ2vdCHjkIE3nLX3c5nWwkjJfkdman/58VT6oaP4/W+h/iM2qIUyLBYf10UL7fKBcHrYraVnl
A1TS8QyK01cr+L7W69gv3oFasPvgN21+XJLIuWeKoj65odFXVuZGR8DqwNJKt5zkCoGagm6E3ETM
Ir+XSxYGGzfo563TMqZiIX/OV96ojDqOYAX/403+EARK67IedePC13Ont9Cd4RVry34MZz89kyWc
vtryPgnOP3ZeTz5yQQTwy9F1F+sORoPzvY07+Y0sfPsVtO2zz/iQN6osXwUBWqm9IIjcQ36MN7MX
LKs+o2Pzz7f/s4/4sGh2g+ym2fUcnJ1FeFgMaNUqhC4eQqP+Yl/87CM+rIjJgjuyiToH6i5Ge3B+
7W5IF71n8v0rW9RnH/HhGSaqK0xaa/tQ5/20jzs1bMkYxjudgOn484VyEJL9+9L+sU89moxo+zBI
DzF29QzlOxaHhCbaLbRW+exHZQ7aRXv2xSjSP7RpBL5LJUq/1Vm9PGpsooc4HCDjMsDuOoC+Onef
t9XkYf9MBWtB7OurYkwtsQG6HqLXXKziugCmiLKY3a2CJGdNejVqDijM4hlr1Yuh/0tm6D7XXuXC
eaUBLLvzu8p+b0LEj4PECba26hpWf9p5FhydZZh+1FMtHkVd5S8QGhCgNd0U0//bLePRq/ppy05N
SwfshgdZevZ9wRZytUDYX2dNnv6lIlNvjTONBNhhYt32BHKs4Z1E69pDX/8xCVOica1tC4B55lCa
hGby1DYYrFbV0jMO7ETDc9NoeQ0y231CUrxczb3St6CuB7K/kQe0Wy2u5a1lCwW5CYP2WAqdXvMl
euC2dhTTCm2LY5tf/ilSoPxbGzQuBs6pnP6afZKFSCPaJlwVwTwcsoKp1OsqkfIay6j7vswD246d
GjSsizC3k1O7r13oJYek7dJmVfTxhdVGjPxmlZDmK9Lv32KdNK/hXNX3rnHdfRw0XYjDYPKvfG+2
VpPunB9iEOPW93AkyjKJbry8dfVmct3uSrphdi8pEP8Vpy1lryI6eUmdvOfEScuKDsTwLp2NeTa+
O7/Ys/ciJXxSK/c18+2gDd8awRSMcuP5QZjRvQrL2iFkSMLx6EC1306krn/UrA/1KtWNfBrnAEiO
qLT3CLg7uotbVbSYBIzmAlPLPelu9I5tEsPdE2yLhN5T3l0X81wf2YHcW+m7AO7zmaAy9Z3MZ4rX
seBEDQK+jbGaYrfIxDtJMYdb6dHUf4hGe9mAyTbfuf7Zq4HzqVZGXJQXHtkMxAt53L1wQjA/07mT
QHRUA3ifVMwMotYyfrFaUvjbmNZgC64yolaEKnGUHrLE869cV9OZ2fe2fA7Guhl2GGPltXCL/L50
M0K4wJ9TlBOzwaQhsHh7KAhmN117SgQXelKpT8ZxQAu5Q2SuyVpFjNGJ0gZoU0Ow5XmKXqIuWvjS
BMY+bLy5OSSqazqyApM8q06q72Ee+McFiateianQa50PY7bSUxxfJQiEH4epDi7tIsm5dWioS1s/
P4qscnHQeYCbMSHoqD/0qRyh9FRJcRMGRIsZat6f/rDQ7UE4au1UpSB+J5M7/xZBY73QHdkwNhxc
CkOT3qSmFr+1ofsBeKKbuziUS/d5DFT3s6QilWwcK2nuGTXO3vCSyjOPnco2weUQkhsvvB5mZkn0
0hQH3YXzmpU5eqMT1fvZKNXDsiqRHeggFAdcLoO1HvIuui3JRT0ZRy0vnoLvEBJbfptwbn5jq+1e
xFKZdNON9NmBwHaKmDaEDMdpobMCimIk/M1AnfZgLVDitj04o3hVF1X6q7T7djc7frszJXoMPHwO
2Ejuy/IqRgwYfbyIZuMPeVugLdHjX1YWpceumZZtFar6G/mrrgMdbZencvGGX1Ce51efV+RV2dK6
LdOmv7ZSL34FHzK94w9xd3roEbUsc+LcwJsN6aKbFyLTvkne+0QYaAm0O//opjqiNcDk3jacZPxc
hUV30Mou7+LeFGerqKPXZYBwP9aB/6iKIWs3YdPHjxFSOgGPUZgflRf1O5NOI0kpCIYwReyZhtYs
vDzpiaX5V7LgevuxOtd27hRHxkuYORcigZcf2vN0jksSNcylLSgRGEfPVwyU5fs6j5pnv+xmWoQS
ltFcF8/ZpEK9EbNRLzJaxgjEk6xweYJet0c3bddCxAuWk9YqgK6nlPfhJfadtQqbopt2qRfBsxvb
0nZXxWR3GhyZB9p/aMv6tZNwwQ9F78Kdoz07eNbxJA5LGtbvkR+brc+1ylYdnbQXV2Hd3QV5mb8K
Qsu3WIa9XEcVa0FTpOP3ro7jt3RxZrWyHDk9p3A1rru5q38vtS8ehOqr67gYWQw6B876dogyfYPi
UF2JMcDK6bTuGG6caIR/p/14+FkWKIhWEg0G5htG4KsNrfDcVcOthHyelwG8a0jtqk4lsMmu+hX2
eYD8uMKtE5lkpgvEsCNvZD0n+0rwLVelo5uHVvZ6G1WWeSwDDYaUy1QcxyCeFohYtXuXe96yY4/w
biuCpmPRdHRk5pza1KoY5oa5Rb+8p9HI/gniwTtwzKg3y5JHt+zNyw0ua/oqk9K5qzhTrzvLLo95
OVe7gNmAqwCF1HGpW7MNqrzYRRR5z5NnidusGvIb2ODOITUNeSb25XLd16P1rWhpq3PGOVKE2OGw
dzCnsAM0F5JxmY35VU6PVLZqIlHvVF+XG6of1VYFQEcXT4Cyszy9kYEfnND4sKsEZfMcB5OZd10A
f30VAaRHRyWS+hYxDI84MPoEV5U9BM/NMBiM1UHOihgAYvoOYxmTqBvlyw+hItCcfjrRabyYTLer
ItZyPcUyu21QvWyKZam3TdKUUMmcxv1WRU11U0sLDhzRyrzx29D30D/GQYsbx0ofSs4Vt9ws9fNi
IYIWVxiUE4OtsH6IKsZOlUbfSj9mDa+LqLuJ6oH22V4Cw1oXUgcPyoBDsxdnue9SQXnbbWCepcJv
9XqwPfmcRHP1NNIeRl3ej9R7wu71jEcGR+JsaV63pnsY2lHdZVY0nuagmCD6J918CyffetFzGa+t
pLPOU2nP26GR4c8uZvlfAa1y9i1v4M4mH7cKIq6fKFAISZ95WC09fsDsJLsJH8OaHaBdWzDN101K
5EY7kLmclHEKoV0BslPEr30+eo8aq81jLCq5CoUtvlUNwFC7E80+mLp8Cy79pxNhmRhxEEWrtGja
DeM0nuRSpvZD4M3pTTJ77brrE+eQBHiyVl0sCFHawuvrTTbM/orPj28X37HudCDaZI+PD2K6QiVL
2Ir4LD56gRG3PDslmFxEnctVHebDswoy0z/Ng6ak60l7Qb6uy+x7HSbuD9mK4Mlq/FSsUttAt2V3
9ZC0IaWI2JF5mDdAZ5xwFRKSHpVAyoHuc8Je741G/6xDz2oewylUWDN0+VYyDgI0CYEQGFTZ0yld
VtDqaXZ3WMaHebAe+8Q23ZoCb+09W80yRYcBtp67mmfqAEq1+KJ8028jR3qPdZrqTYlrZVg1MRTa
HJPsbohiGvZj3YCaWZaOyGiaaeWIyzl9HQiXd1IM1rVerPA+pHq8nnWeQZtE7GRC4R7sIoEPqlDd
/tWHSbhy+FZgRclLJ0PlH7PJTBcBmfMzUxEmnqoqH+pZjc+aFXgfdp24dt02jLa97eXfCldVt0Oo
2hepm+UVRll6nBInP/mhVkfI+vXazSpImo5ySMOyt5y8qR1+tq1b3CdZ+NL2cfrKElkeVWZZVAXY
lGq/rn70U73cVO0479i25VNrEvtkG1Wfxy7ID/ZiZ/ehihZBlBTFB9kP4oheInkWnCKeHTY61ovZ
5YLqYpdOPSWU2XfadeKL5Ihby9rOfZtWm4ARXzC9MAbuE09lzC+X9fLgRyy1K8uki7uJWcbf554V
IQMn+Y7LZ5araUbzsnV7x9ngGR/PvV3kW6x6+ALCUjf9upYOq0UaaUN6r5EcNrBvbGsTN/ezNlGE
F8lqTxoB+8GybQwUkg2RNqxKKYRjQpxmL+1vWqQKh2wafI+uqalyVzqi82cZiulpiKPstmuUPJcU
nRLmMp3ooZ5GXgJ/aDYQJpbnJfXzbyjj7aeicTCQR42pEONF0YNBnXWSdu9e1ZZuTyiUhy1blFmP
TeedIpw2itVaiv1lazjGozb3gU+xka00+510mj0uHa21UWLZDpZLXkDSMj1NMyK2LAvLa8fzsXQ3
ckLXJ9kvWR3MVVOaeKISEDc3Poz7nZLewqB+rxmLNjTFpiZqbrUc8RaSHg3OMAPHbB3XjXXdIQ58
CIzrnd3RLFeIpv2zX6TiFi5SsYlZQ2sdDceIOfdH5auqwDahkmnFWOB4lyyDvc+qnq4nj5POsQzT
5j0dPeilzZz9tsomf2XHBlLOw8P0v+O5BzFyBBlFEp2iLJleTB+OhzEW6Tkrx+xh6nu6ditmWujm
6/IRs19lAMAj2gmvgQk0G+yT1fdRWdHBogZBrKxmYBNdMEEjzqrGXo3ZgBN4SUT8w52s4DoJlwbw
wNQdKjldUsNjW9uoU+2ZrhSpnibttrve1zDpA6vYc/yfwe6a5WC1VfuT9ElJLJs2jI/xgKpdY0qm
0xZKQ7dsrsNVm1vxrzax3EOcJot1ilN7gupqZ+nvNMQAt/FzLzmFxZRfZTDijtHUq7cYQvavOMnm
bcW4ztojtT2ciK8qEFRFDBUbK8ixcnR8CC9dOcy3y8dIpPVzS2DHzhK29clgrN4yMzJs3W7JNuxf
6uDxtPxgpXd+T3h9fmcZZ+xlyL21wP0YAryr5c5j7OfJy8fqFho/ZTqpPWdaM1LmoMKywi1ZhfzI
p+proUP7xMMQIbSL9CqJqL9FgtYmnilznBhu3JKxWK6iJGrBtS1ezfhIEU/PrWPld22E7FHlQXud
thbTqaaMd3RHOqeek+U5TALexc67WMAm00BXLkHXBm3aOJs+I9Oy6jqnKjY1G33CAdrRO9RI440e
RZpQvcZ5N+QL3RZlUvIOaRDwQzWl25Ro+yHFb7lDQ5bcya5azgVx47Xuo/GqBXl/RBqjvqFAmtd1
7jJr4IoMWn3PdEKKl66wfIknhVJm2sp5V3eImwS5/L3LaJwi2T/zaFYQF9Ho6aCi2pXk6H1sAUM1
CmMsaaM1ZthPA+s4tEn6XgYjZ1AGsU7YTZtN5qgJoDdm6HSqhy2KuZj2mzE6BDl+3jkcPZvR1Fzt
q3aIz32XpkxwBbC2M9Q/Z+ASnHgD3JFzLf07q1ezIOOEg4dDXnFT0dZwnxjpnFrLpTsln9S1dH1x
6/uZ/u2X/lBee0MkbuM5MIzGuTp4yfvSfPccR/waddbtRhVXZ1Zvmnc9Z8SXlg4TqXTwVovCD2an
b+Xc0YLk+i0M/nnymf1X7TH32DUntxPfL4oNAweJ3PNdVFjcOJ/y4fswd8ON06vqGE9kfYgS8cKv
ID5GD3ZOzNpVU1wdmMVeNiorhwdOH5ED7T+ZsD3Gy44z5Xjy5RKeKD5jRS/n+OSF5fi9WWBnE+2Y
3ZLF1saMhXe9GJ1+IyvswcrGF7dV0s/ZY1PKQ75kbq2r1LvOjZjXnot+wItLYPX9oL0zrff1q+cO
1cE1RY+Bp4TgPNHFBirbF9tKLc2dMwbVjMVdi5vKGdk0Q2FdDWnY7oMAFroh6hpJ08Tmlq735Zb8
rrMBOzg9K3pDY8RyZXyFoalfsfh625xxUbomGitkFAZpY20tSb9VDClReQMI26ybiRToqizrGlmV
bQbqv6JQgKiX6lfZuPUra6B9O5JBO3Z9Fd35RBDfURGZtUZkeR/Fg7P1Mhk+Gq2sceO0kbsmNAie
4zrzAvIBAfqkNgd2zfS4tzW1X5Fl1O5NWzb2Nl8W/54dxn/oMgHBgzhnfqVk4PSbhePcOrfrLFuT
7HJ2fW6c/eiW7iG3pupcaLu8V71y15FyaKmNKn0upspZ+yySm8afWUSWwnmwyrJ4yP1a/U6q0ju3
rVre8n7gTOxPi/84ZiDQ43aYt7IaHVyh8/JGNJni0IzHbUzf6NYj3bpRtiU3YVBHtEV1DHvzDJ+G
tKDP1ZswfjEtua1aoXe27gSwcOMuN3lUJS8W6yDi677O9sqdhp2ldX/LxNJ0x/z+stXZVI+rqG2I
u3LywWjKoq1lO3jJ07ZX+zwc6RPKy+JGW0HCIh/lD9jlSrR5gZe9mGgazkNqnEecN/xLCx8aMVmk
nlRZjjf0F3XkpgbwqpXH+ZkqLKmgKlm26ZSX0SGrSc6tyrTIn+LE6t8EbYtXckmadGOPPLHXc5xL
os5yRA/buKQKx9zrb1tJ1H1RtUne31DtjJPiCZy6lMUlsMtziEcLlbGLHnXTYPqtaKxgMRt0VNy5
veBv+U7wnOaJOhhK+T248u7SrGzGnSsr61DaZjx0o0X/dU8+7yoj7WmtsS1PL2Nu48AsappuHY1Q
jxyvfCQkch4KYQraqjpiIGrazjZBOwxFMEd0DBVV5T9INKY8rzobyKeh0tzbgn16k9qycEj9jO26
oTtqT/JvsM6gAuNwWxVB+As9XHrjwtA/il6798HYzPGtsSx74wz0XD+hOUPRmDrKztYKXba5WoZw
IcfnuCJIHgfj5j+VWqY9J2gO3Yiz6BDtJzsyJPe64hVptYe9lNczeWaYPWg2Q275ZHNzOVwHl2O3
9qwLMopXU5I6X6eKCUsTMx88UQc4N0NxOaX72H8L4Y2oTP0U+n4X4LlOsFdeBbacy0Oi2Tw5wsQi
lMnRk9aAIkfyoiK+scgNjTR1bPMcFyf2IAczmB/K6sFxVf0sW/Iam1CncbXJZlfO67TOyDHGUAl/
l1mH0bpK9ay5QKQVTu00M5XrzhZ6EbekkMb8x5jSSpgGs4V+paR658bLqFaCYv8zeT81rtuQiHwf
YKkcT9RIEtSa41haP+qySQ9azOWOrXj4HTnKC79XmWsuQ6SNVTKLrPxs7wY6ZcrVGZrlOCDhe1RE
YvYOekU+MhtSFws5DezYi057Dw+BFrdL0uGaJuWqEIw6g3iY/Dz4KXwig9Xgz+rWCxxu/DLHgEmr
6jZVKtvpjoe2K+vqJUuzfOOS5IT8388nISVnm0moXQRk0l0PoUXOfPI6nzxAlk0o8ApRH0rPktuQ
WGxtR0HBAbHuRbmKlzzfdXpBBCi6DE83D9qpvNTRpoA1SjdzsesdHxc0xXlz04ZpFxxIpkCyJ2+t
t6U3tN+7cDbvJFq7neikB4+V1OKQUPGhMp4jkrNEfs6FyOZVkMx47yx/2eg+KeBJBqTMbgo1TX+1
3hQfkj4ZbV7SSt0sNVGQshdaBDqRpHtWNxjNUGb2Q7Z4P9Ixyw79OKsfVZrTDOnS13Gdyab/QV9P
fuvyej6kUdaR+Iva9yXvgEv2CnHBlKkdLV7WdxbBJl0Dox2342Dnp1RHI8cxyjI/vIz5nmU0zbvA
4UtKUZ0cpr7XjEcRKgWZuPJaa353yfD4WEmn5tlkKt0N7ZTuTdarB+2RwA2TKjqRvRne2A1G8qOu
Zl3hJuWnwQran5hK03MemKRYjWVQC4Q9zviNNhDY964AVHFppUzXLA2k8XpmMt4bzoAYnKFNIa7Q
qxTSCHkmpzmTVohPWkR9iUFB24+m6lmsZNQMG18qbAmpnQbbcZHN1sHCSW44WB46Kt9XMx2Nb74M
E75kSc/GOFgYZlslulNlJneHcbUhFSMpnlVWf045gf4lCLu2pHgvW+FMStwkUdSvvaio36xBi59B
Vqenxqqrn+Dd8zdm77pDO0x0S0kZWJu+6ET0RZ32k/4I70MfR4KBMahjTMyQhsE3N+19MPHWElmt
xyJ9/aKM6v9NMfqXPh3vUsT9R4sETXoGxxFD1wCOWzJrwXJbOgmUlVo58y6VrXckGqyf+2UuDgnD
t6fYyeaTCgh7mwxdgU+Bt1s7Iyl+uhN6jKJby3Eep6TaTRKB2viWL3R2VAlp9JS2JeblhyI+lxwN
u7zfd/U1QPwDi8V2mYBlFmIToxGhOWYbwuQWRXPPkM9B6+4av+9LwL8h1UZfbHKaLfRcBASnLEEy
NYBScOK7UI1bFwEIJej3wCUobhp8LMzCs2fQBVgBTJl2TTOt1bRcsjH7MK2uOS6trJ68BqeiANFa
5qCJqMUxkWT6Mv97SiAX+rhcVPccxNgVmvB32dtXVU4WrKEZy2Yxot6ztnBBT9LaebP9ngXPVp1c
ul5P4ezQmTwcigsQ2YcJUpRb3zwUC5U2u3PMKjP1yrT1WSzLUzSOu3IRt0D0d9I7FfJX6Tp3sT9+
97rmbUJLx5yRXemNU9yNxV+e/K1IzZLsnQg7WDpwxcQO5TB33HidXicMuYkcD1qir5Kwf68w5bRW
s154sXx5CBBVCH9vBPmx+KkjaS+jdlPm97n6Zg1Y58vbwmRPee3tO5xfUjwhXl0lGtwl2Z3Z+a7C
hQehYxY+2LVtdXQV81I42Ddp6B/hHFIhGVbRkm+S4n2sWnSb96Wd3AOK2rU00zQ1+01Px1sQrSNd
bicOId5FmZwfL/OIVj/9ch17X9vdUbrTMYs02hJ7pZOT6L7V87ANinwvqmxVTmo1xr/66re0zQbl
7kNL2o680DqFYNK9U6ggT3E2Qp2a8VbGwED7EvtnRknIPk/mJRDl2SdpKZYfhcjvXE6C4w9yPzyT
bFSmpHBpbcpkP9MKxMQQfcK4p2b/6DqTIfnKCrOUxTo0vKD9vUbU18p30hJrI/0r7O7D3rjjMeCR
DS5W7SQ4RBcZaS2fsLZWZPEkc3lMXvERaNhSanNxfyjD6Y5s//2i8C7F9VUbSZxpTbCqCbfJy2U7
3643Q9cioP9V8x8nbyAhm97F0V/EKyt/JHMlrE0UODzU5IJQuHuc2C0NGkHhtc4ufu1+3TLwnijW
xGhPzSxdBfF8Wnz5HXg46b+O/6ETqyF618zQDdHCHJDdPzkwMbsMX/3/kXdmu3EjaZu+lUads8At
uAym54BkbspMbdZi64SwbJkM7mtwufp50lU9f1nuvzyNORygUUDDUlLJTEbE965dhcNOgClpX9fG
2+KloysbHg/OxhVMAihBOpA7ilPdoBHZ0YB2W1sQ1zilx7qnSM++pWt5K9YqTNKHwTVoEBXVqbIJ
lqrrN5IgAm15GV3vRm/u6vx28CjQKhaYmzUap5UzV3OcvRFptXOOi5g95VDDfMYUJk1JhYfp0zDb
p6pet7k17otBsgdCXTXzri2fO6u7mdf1kzGdaNolGeWsL7dOez3keTjnKuyGj5VffI616jhoaKct
/8o1s6usQwmmkG+uYtPWyBNMN0IuG5ZWciUc8QrdvPkuLeiuXfFa+NlGE2S9q9eUg1etWTS5Gzsr
K3lYywc3ne7MkRYCjSCfPI0mqDJN2Rvhii9rhearBM/RiSEoyoBg3mCwHps4CfWGh0e8OvLrbH5K
TVqLHPScDb/cxgIQSG7XfCZjbI7vhOYm4by029ixQuCorfI/KXrhdS97VgkoOdHwM+/XA5yPwYF9
vqe+s4eF2aPMi3K93Yv6I2fF45x4O1F+KkzE40b3Nq7l3lnk1eQRThKXRjh4MVjXx7YddwWnhqE+
JvONvqqHrj1XHa1izVmb4hfFvKOn7DPCvKpcP2zq6qyblOOVVmjbrHJLFiKrDKopjQq4qNxBucw0
aBGJIYf+Rlt0WgOvfShd06YeHLi8YLGx3y7uJB1flFZ/nYtbqOnIcKunJP9oJ7REU7rmewL7/BLF
MIsp34dFNkdnGK9S3doqtwknSuZmUWwW6qI6boP3uc6qp6Ywz7NLuVQynZaWjwSt+VWTVmExUo5X
jDySZmB1esTSsGtZKiqruOGw9tmo8q2Z8u1mnGSTmM8aGhnX9I7OlB9iYhEs+s/DwjTDtOAJnZ19
0mRh6scvS/ZQ9k6oS4d6pXXbtGDGglANd3jDMXEgtj9Uatz5RQ/Lh89W+pu1n4PMetan5JBaNeL3
+lbp5JslPdaa48g334vpCzBOSCHTXVtkYWuZu6L9bI4wt9mWluGwzZlpPEQxWP0aXbLAnZOSS+fy
S54CC+gPZiP0MqDahSkY8U/3LGFigDn1ajoangVWNokM8USHQvboErTqBUVdx9eNXZoUKKegwoo6
+kBXQpBqktKjyUn1A5RFGcVm1dyDUSTbouMdQEhkOGDWuT9i4h5Ps9YLMNomnu7LNMnOY7oYh1zL
mTAMX3ZXOS7qOpp6M72ScKZlsLgJjaX2IpPj2gn6wmSv/CsASGMzj54LrZEzMxs9dg9y1Oxvmcxo
Fx/MkieThAoR6JmEvW8dwzn4unhKBtc7dena3wDqIxMWhVuDOFWfR6nts1Y/OXN56BKtOHYWgTFh
j7z6dqnLISCFSt/B3420JvvzxnY9mt4Htvdmflz89LJ9AjA2SXdoC+tV4Uk/0v5OxZ3JylTT4ZxA
zBIp8U33nWsbztY16v3q9se6N5g4ZL9VaMvoDNdPSpR0WyLuVrVzIhZp2qyV/JjEBcg/KP1w1uHK
B3IErrt5usF20mxmgS0lW7MP8yXUkp6Ik5mP29wcM6q6VReK1vQCA3kWugki2TNYZRKC0fG0Y6QX
w13uewiLamQ+1P08isVzojybpmPuOeeCHkIqMljgCl89Tmn6LDtfBzCn/a5NKAj3HBo0EUNR05rf
r416pl34IIvhw+jZJ3DHg1W72paY6o/Su7hlapfd08nDy0xCcRnaicRsMQ9NaWBkdH7x1/GCTXY/
mX2UD8O+Nuxbt66u29zfS0uLmlF/Vm0lQ2a9K4MAxtDwlqO/Ls+VQbaRhLEeXGrm0xS1qtce6FIp
6egwNq3HuQVwzMqzrUyHo9eLYwWc69Esf2x7vUARsbzIYZ4janiu0gG5VZrFV32V63stMQPicx7j
1U/CQoivFHXE1OwNPutUQ2VepWriZJVOjyHgW7Z119r+UsOYgMgNcp+C0cpA+kmabzLGLbbHwcuc
wPQbzhVavEK7qcxK040YR1luSaAzq/uxL9wy1DwbnWpvEPeq1Vaz1Z2JMdlK++XBt5LquVhhUo9G
rBZnNy64jPltO3tzMckUgL91tS18zbjTvcU6QqDRe2k1HU26KiEUKRg5Xr26sZUTSF9nbegkK3T5
uCrHiqxC87ZZXuonrykYFH2IMfTm1gBBhIi56z3zfhhIq1Sm8EMkTnXI85JbWzf2pmbPuD19NsyL
YUhly7AEZTc5kelB2zt5vj4STegUoTZNfhdm6+rv+g46MPD0XpdbgMv8ChrLCSdLDgzrsUN+lTRy
l2U26bojDTZFs4EU6shr4a6pL1AtGdSAZpM4uCCZ2BbeamwG4JETvlGdXVQMXdiWaYtfxYArDoRi
9ibJWFJL5zlAVvlUwiLO6TkbC7n30nG8n7Se++hOTuNc2ehTONH45IDT6ezkLctlAXju25xRG59W
UbCxnu2dMvv6AJ/V1FejZebDQc3UFoTWAtXBUp02SEeSea12btZXwwbp/5tb6PWHhuVHRP7C8L5t
TGY44hkvMqM1wQsSVYiY0ZareE6jKhPuDVJmipwkJxgOGqXVnkq8K+GEfKAL0HWgkVVE5hmBl2MG
h09staekasxrtJntnRps4/MwtuSALhp54L2hl/dCWGt7VZZ+kQcQAdzyAkfUrRMbw97m+7zzmdGO
InElZxbk2lfKtVeCjo3RP6aErO0t0WWPuMS8G6SF/SYpl/m+4YOYg8a25zuCl0ctdMq4vqlrx78R
Y2rsBkfXN40/9ntvMDj+iMW6tnu3PXc9hcjVPKsPsjPScLJX/W5KGFxCnZ18CyrU7ZZk6a6IIJPH
0vmOmreFtvW8znmbMiO7ryrLvZbMv68z6Dct1jZDWGECwZqX46Sl7C7d+U3q7RxboH+qzKHfukQa
7UoYWlZ9uVzHwu6OSCoHNEVds+101ydhVsDmsQ2gh+fs74oWo57v5s1pymyUNBeVZnbwsoueq6oM
b4NOX13VaVt9GHMVn5JqSrb0zBbHXibTA+q7eIsSEdWrnuc86ZNefeN8U0Rj2b8uxdgE8TTczl6d
cqzH+yW0cTwujnXVVZKFYrhLGEECJwWAL0AlI2NxCWVq5Ddjac65WNOXTEyfV3DMbayTbJR28b1p
ji1jbPuJ3NYkhHdKtpMzPOoInEIvL3poCb/ZDsqP+YgGALoVVbbOz7FCd8+oHS7ZC9WTRkHdvo9H
QViUw/lENw5171i7EbnK3oTNirzWRANLJQ8U2XyMY4Rsracn59qVaZi1q7XTffnWxqxKmYOaArqP
t5tRwS19RSS0nLZtXJY3uTTkyRviS+ZrA2/vmz5ayXqJSm2ZI5WMWmR0nMQHGpsnZOBffbf0HjWM
IdG82N41D+ESSa33wrzKknCo3PHD3Hjy4FeMhvU6eOGauB5cpOVsXD2L72MCVI92j7whm7grVlEV
HEWd53rsdPIOKuQ/KIE+xYmpXZQZ69Zqerk1K1ruIJz3OUmlNJN7duRx0h5tBk9kE16gS7EGLoZk
qke16kHBtZ+HbDF3NFRUHOLjS1E2TDUesgsaDSkFqRuf4Aflldn0072sNaInE4+25a5EndAnAlhm
Wt+WBh8ZfpLnobDA26qs/1CTSobsu1x3a11MuCd7jcWe9ikEEeVZG5CDlZOuNiUw+GHyuoeyoUI6
y9L7rKQWeMhLuWkGORPRJ8cXO1XDR4SNLiUj7U12WT+QzTUh8WsqclIXg1bRfERy76JBomquTdvk
HK+dsyvyyicek5vMGGZdW1OTnfUOS/1QWWKTMCLd6J2fnoZ8tk4WwCvF3x0aJn46WIUNOJ82YOGd
UdKMOffwcs70DMxf0t2u5tCvfHZ1IuqD1pwQULdM+lVSfitK/WG0xrvZoOaYxK1bOY5fdCWtDef6
O/rDHFIt0xUzIVWv5CXKx1T3SdpBQho4mfVYeG71waY2ZNMbrorqsbgbOnbR0rTKnQDb3vV+/5Cz
JIYg/EAsEws2n3m7WZryqhtG7zBBrMDgq8+TXNHb2DGPLjFuQZ52r3o7rjerYe99lOq7qTTrJyOP
203frwZRLQgUJ5W8SWeEOarT7mYZDP1eZTXF9Rlh9pnhHSThlijC0nij4yQg1TfNsA2Ip8GBWIWT
q/fVYFAfNbf23jWahvP+9NSRnwIBk3HUhAqjy3Y9AsRez9L32MWcca9Gn8031vzrIumSkPUNdVqj
HaU/FVFj0uoU12+Jx+fglao8oUzHjOK37Z5+HnNr14a3q6rMO3baZeP2IAfgdezASIYbzmHIPNvT
nLGWWBrrHUjxV6Qn3S1//G3tDufK6Mt8r9qaQ1fmFN7G7avyBtDHzDdNPq9J6MXznbJRRDF5NXeW
WKevDBMmX5C6d83QSEb1OSEXHJ1AKvuDC86waRH0UHzseMTNl255p9fItq1q0d76Fi5OWoV9T+9r
HK1zomFfSJsNc+h0ibCeDn5X+5QCp5yIfdsITCSPiJ6M9HYWk3NMeC4+tPq6PDIiVthA1EjAJ5oa
46vTuAQhtHGP9FXmt2n9lgur3ZeKsTEf5LqbIanZwA07XBbz42wiCDJSndnZ5/B0LKsCLYJodf9p
Zm940DjEPdp91W0zY8KFm2h+INtiultQ0m/NLE1i6PO2/zbgTY36KsYWtsx1LlDsTOVx6nqmK78y
eX29zLJPdqJQ/PUNdAJrA7tJaulBrPAbdqh+Qe5qfE1dbNynTVk+Dn3r3g+9W2+N2XQOXa+xuFaa
eUxTR0SWP7IaTdDkZEmCAz9x+vJJh+gu2lUAt+UFax5+5tWfXQwtiwN8Y6iYmpOZEaDKM7KgZM88
F6yV3Z3tBVfAvlajYPWgCd1YYyvUZ1s/U8nq3BkJH93Gr1B20Ag57KGK2yA1uOeXaWzcmYjTrxqY
KIjejG8hUvzs2GiG+4iEhtBLqUtwQz0e2o+WXttfIZicMUxLulg43QB/aXmSb+LW108aoQ6PpU1n
jZJ1/Bluyqm244RWYKeXEkyvTWd2LbvxyicDESRiAq/hDM1jDCFML83ohG5Fz8iGqhdMFmuDOuOO
UkHZnWucQTDX6+RiVyySiQpwoERUMCQqNkrLdriI6QqbvBVd2iIaZz+gWAvNTLpBzcKEyEDnZoda
5cbXqnULuCElvzoZY0fgJXV2LJWdfJEKttfJ8vpTXuHtvegCSL3VNKhVfZLqim0HK4yoL4ZKy8op
IqagIVImdQOABYtj0DXuW1XQu1rNU95Ly70hAyZ5WtYqOwyLHL4MaWE8ok8SX2dluZF2oYvjJKm3
SdpOt9zc9kORmWx7hW8xZeRlFqFMXoKBWthLMcca7xLNtaLUK+gkKxznGuu3+eBodvHUCd3ZDERt
nJBEWM/lUMUfHUdYb8ot0UFmuVU0obV66xiUvXROjlb76SYWnvfFRMiNUszNb6vVGkJBkd5G5vFJ
ZNX6OiFsOFqYv09r7MpIiKnbKClZ21v/QgAOffGlkmPxSfiex1+QTOu4TbBxctIetaS7HTJbL8PM
HbSFo16eEceRId9Qc/Iq3VJGrVbJreO65mn222mjqx5nTKm+SVALNhDKawMF8fuMZxeUjXX53ltY
ZJRYDyjj0mgQZUsD9NwB/WXPdbzwFYqfJ1o6ahL892QLJvep444YOeaoZCTfaBjagqQo9IDPMiKs
QJEGThqsp7tcQHknpx1vqzE/ao3TBKqe8Jbn3RbuUlaRmthqaoaTCGrX3wzkMxyzVQflz9vHaox3
3qjtL+K5Ddz+ndu29wQbGeSuFvZmtFe2PSSIr0ido1S2LwOikjuLRqzanE+MEoheFFXuU/PVVssn
00atsfBHmS3n6tqOhJef4sk+6ZradQX9me7iXCHx24hcvrlGtkfrBjIEcoyzSWHDOkxJQwNgVY5H
VWa3AOF7082KE2qNJkjjnCOtWTrA4DyFUPEwH5Wyz4X20iIWqbWnMk0xlmUkZuXJpWdJ7vy4eXGz
eJP09kmivwtmw/GPA8YYq/V3cAW7kUYlRy07VihvZ2KBBj3cWoVkGi3Zla0brei1cK44tEPgODzU
625Z0k2nZ+W5H4djopm+2AGtqo9C4ODd/j0r+N9Rj+9c03Wm0y6UEkUwEqO8s5ZLGzlGRmxkk3Yv
kuXPRJ3/qET8oS753//8oQz8e8n1l7pZOgar4X/t3urrz+Vb//6HfvgdmrD/vO6ltvuH/3Mxeg7L
3fjWLfdvPYbMf5VoX37y//Yf//H2/VUelubtn799qcdquLxaIuvqhzZwwT37P23Kl9f/8/cub+Cf
v51rRGnFuwLxy6/8V4G4b+quISzL1C1yyn/7x/TWD//8zXN/dx3T0F3P9kHAdJ/f+bNAXJi/GyQd
6g65mbZpeC6/9GeBuG38LhyCWOBRXeCES1Dpv9767R8U8N/1h9vfq+x/ooot63to3F+o4g7dsO/L
mL3Donqw3vs+VU72tmJVUzPChEV6yX1Xi8SKklYUmkLjOOCyV6we2hIi2xhxT9gGGZnrrvKmebnw
nol6G2W/2LCWpbOAA7JzONXFakH+Tw20GKvRjQCVExWaiSYQ8qsV0YKKZOu1nY1MbY2Nz1aMQlSL
WELj9nOed3p7nyGEVABBFUjGIbYvCTFh5S9L93VQ5bimYYlgUrODAfAqxvlxyYsRSGpGvxlCertq
Si7WltMPWWtFmowBiiN9LcKkRDIGrOV0Y+PgKhit6jDrS1zckG1U2SOxHn6nW5GDbjYnREGYFuj0
oGHFRCCp18rarkkhWnbGLEUTxiO+aDzfjbVchBo9p/X27LEfJ4/AVFX7gg4eERDIOObKJzuxF/sl
cdll0XPHorrxFlJLi6jFbgKc4sZCGHdGU8/JA7NMkd7KRYjlOiurhYJCYgkbBjU8qtqX3Cu1rzzs
C16FKhuQe9IywBPk5vOyG7XZrU/2Rbm4bc3ayI9WPnkpw4ynVhOQ1lvTO28kTAThnDfZ2RkLB0Aw
A1RNBmip/BRvke51Wnlbr4ssXqVM0KQBGuZy46sSBTwyzcsk1oNsPKzMZpCscIStcccnYSWbjgSX
ZT8qxGe3GqafZp/lqulOqihF6YZZlRMmQGhERbdB2I9izaGMVDXifI7HtDYm4A17TdJo1RGhX8yq
2gKwZWiUQ6EPtem5fMVwsxaME32ewGv3ncw1c4PyRFhwH7MwXnTEKunWaRbeQ9hMRF/uWWuRLdTS
jtdrXuTShK6TXijPtmM3vXm9GIWt8rB3McVhh554bjZO2U7uh0xbV73G7GYX+mmUg659SeYRr3a0
tJZWTvBtGXLKyB+WZPKOtRhy5xkowGvxubPjyYfMVeP0wZAcLdjSe6WpKuJDasY2xBFm1ehwsjr3
9TCZPQM4RhVDx5l57lD2vpYG+dFP/dgstgBiSyr3W0rSwACXU/mxOLqFseSH/mIt/kCqmYYMxEtL
sCD0Qd2L7rTe2odLPxIIDZLcz8lT5uUCdZ7FKamFtYx7+WCX+tJfG7XdTPguhd84eBfx4TYHXksa
27XJUuPe9lIRc5Lwphj6ZipT+0A13Ngd+3q15Gd/bfLuaZxEw3PaYGxFNq11CEYujyuj3iv9sChu
sCtlbhPkTVaXbZTQF2gRQQs6OAWV5mTuh4IPu4X19UV+nSCDbk7S1scKsnS0sod4LM38rdDzxvs0
6qJpalgutSwv+LQxpgddrlMTIuJ26rdkps0TMbaid5wAg75CD+yZiIGDyZDjzAGYFQaSG3TDDWvT
RsF3cS11D1QBWeYma6vGJWtktdNXvWQFOS6ubflQiqAbm8zuENLWGV5+DA+dv+oDL5gW6lyPEE7H
WZHb8jr3qu4/X2wky5GGyjTd42fGs5bFIDA7zcgsRGRYC9tpOpjos1HXuL3pPJo2k9DXbKnS5Lqq
m3R6sSYseGcDgkp3LsxRZx17bcCO5dgXTmxApdld4xtJTL6y04gdvc7KxbtkePVd2nFjNG28TqY8
za9VKcbl2mvQ1apAmmOPRZ7CZn0+LoZhV5+X1Jq6U5sOZV3gcqvUKMMsd1JxZsXKGI5wmo914EpF
1ngMfQgKRE2xLU9DoiYRzpymHALqoGxnslDUMm5BW1Zn4WnsmZECS7/MB6k74xvp7Wb2fGyf9rDc
2lOXNtexcvT1buo1f2rw9oL2PJk8jX40NiXF64ztdrURXudP2yIbJ+80oDX1Q/gQYK/A7pGdbPys
S9Vda7WjUpFn58m0ZWaTELBJio3+GzG6HPxlhSwdWDgHJGiC1ubLcdGMK0RCerwu+nWLlMx6Mr3F
894sTaJhpPdwNl566MR8t2LfkA9dKpzklplhSK6NFOv6VRo7a3aydCfPjlafKe/K1xG7XvW53rTP
LIuCrG5IkXYjERy5u7qpDPtbMiXDUrLDLmK+68lWXM7t4BnfUGvk8Tf0AdVwbpxp6Y8dkdj6h4VJ
d8I90Cwp6eK+izYqKNyxNnZVYYyXU3ohk1tnZXN87HvfTj9mDlQhR+sGajdaPfOTLPVv5CcVr4Xt
5Haz0SbDqG6zwTTbTatIZQjzMkE/GzXw512Ya42bXaXANGrL/CL9qLFWHam33SdO81rKvrr0uw0q
d4JVmzp5TGP0aQ+r9FN57AuqVzB/l1Z60ntHBw3omKvd53rBFn2ctEyM+yFeAHMdMyOJbYzNXPuY
ZfYI6z01bep/jKc8ww7AASDbSJxgxALk/tQOz4p6kX5jd6paiJNMysRtaPE0KnePDFCDQkmVVd9b
fL3qK32hifaGTbt37z3fnxOsH05awhsSZkET4ehjLxFQliYJA7q1gGL2LTA4Jz/mfWstmklDlQa9
jhXXox6ziLqpU+uL2wjH/tRT+CNeigvkd8ThvKZbOn6YB4NqrOP8oSa7ajr6IGT6Q2rmJs6OrGw0
H/pDFsUnyOBRHuY6ds0rB2+E+iLcqvHPDfknfLKlmgpKUHmpQ95Jg7KP2jChGjBVOcanPp6s7lOh
kthCw8U+2azbanYS4cJlg1r3W6QHWmNvrWwe19u+rlOIlqzXjeJEL5juIP6xkkZJPBOLuR6lCV71
VA12PNzNw5qNGx/bAPghxFcJ5MLGAKkb+XOn+wMh7HQaCPLRybXFB0eCV/W6qh4galu3aAmNAJUM
gZyvHMZSq7hWuW+TlTbGOU1uu5UVBJ9gbRTatI1llS1QB33uJ8ZmMRwosENvlsCJm3LFEDZE9eCS
jUVuirR0ERbZYMkWewX3nRVqNHxhYDVpKvEt4whRYwuos9W4+z4F/H88CJmXnpb/fhD68LZ8Sd+K
4q3/6/T0/Zf+GIWE87vp27blUnRl2655SUT9YxSy+RfdsnzfEd6/hqQ/RyHN+t01dKAWRiGT/+iX
bKA/ZyH2nd9NTBLC93VXWIZL0eZ/MAy9K/VCBY34gM9eNzxHN23/fdjjIDNpW2XZcKR7ttFKVlTn
bmF+H4zSf6GW2j0btv+oExsXzICSEcPFi+6mSbBUNHvP2JQmdKajNh3ZGSDXS/u66uNzFyOpbe5J
DveCmsyboLDKF+kthxjl1jzrH1ZbezHm8TnP0n3jljcpLrsgM3Pc7s0vogzfhYHDiHgG65aPfYtx
lI/jnUR4AfIsRq3KQ2/MN4Oe3Y7zsF/MZAfWfUyS4mAjl+2F/clwbKaQX8VFWj/iEJfrM+3yhJlM
rpbjWe9SsTJIn6acJFLjAYXIHNcfKlJcCHG/5nE+JIV5BTq0RUp0Yg8hmCC7sth8vMnZNbX41Bbm
0WdXJl8ESLZ/SJLmaBaHtEKeVuafSUV56RysjM3Yn2N3+QZXvFkWWH6//Wg7PozhfJ20qJaFbuEl
WkB8fNw13/7yvf9zyv5HNTLqyGro//nb9zfxX0P15U2SbYK+gfI1EqTc9zG0cqgBqWemBrNr99Mk
PrO3otUhmjBicEg+psTp4slPSaFZo7VMd+tcb0b1UDt6tE4iKlrgGi30XX9vzmxanUYlXOGpoFwh
H9LLeC2QG1VNyJZXhW59La2F1t9uRyzTNvbumvZjIb9ekiX+/p39mL33/Y35l0fDxO1rmz9Fyued
kbGx8MaKKTvj83l0fDxYnohqIFSzoEQ38U9WoX4RgPhj2O4fl0UYbBiWz1Wt9/WeTlNkDsahPHSy
KyWeMFrwAK7b1nskTCrCzxn9/dsUP8a9/nTB7z0Vf0FHgHwS3em4YDeKyHSGL5U57izvdWjTt6VU
B5MIgGIGjzASNG/jWZUtjVJVckdAbws8ikepNC6wccTOHZSky5msCq1M98AgX7H4NEEvaTceh22L
Lc2lp1CgQ0oYdg2v2ZRLTotKkgSdNd6uy8esbq48jrQNgHmLVVGUdGjO+pbYCVTVxQUxFp85776m
yr9pDOgH4jrsto9E4USx9qvs45+fYc//y8fxPaDzL3fHxScFgs7dmYuTqT6ZY3FwFns3jL8KXr0s
Ru+eox8u9C7f7hIqltsLF9LLV9NB3kfHbuekv/i0wdl+uorDM2v5luu5/Jd//+vbKTxMZIz+zCuo
jglWqv0/zgJf5v+RvNX/ZkF411b5x/fJEbrJLiVMgeX0x0ssCJ/peC+BETbGtlFX2A7m/XoPfBF6
w4bGUtjrX630//ZtCdewXWYmnln2zb++rS7WmXqICgqnUA/jardGjPv5RkFgBVPkDBs5hFoT/Oq6
l5d9/5mx9nkO7AX4pXh32dXy7H7BMRleCDBZWp+Sywyqd1vUCrsu/0X92buE6MudZTPTXWqMIEs8
7/27pKEFJciCCJ8suEhsqy3NBgcOobt6qx1+1Qn2Ltf+56u9i40kQBbepOZqxvzsIcbuGCUmdQcn
JUncc9xHzVfMil87UChljlsEWefSBovxl31bIm+UGP3XTjtWabX/xZr1033/8UZclu6/fIuJctMW
a7y4EZozR5twNJqNX9///UV+fvL/ehFIsB8vkqhBayGZuNtkWM3YAw10DcJ8qbB7/f2VfvHB+u/L
0ZI86TlKcClBxil5KPEUwGU+Wg5c/fTVnV8WcgzA2ryU1P6p+zDIYvv/+Ce8W35I1emG1by82yJH
yaZDsMPSrXytNdIDj5ZfPzXpne5cLYjBu+YX9/rfHNW42YbruJ7DsRlVx483G30euf4rly8Oci+O
2RZ1abBsrY1663/x5fnez/vjU/vjtd69VdIlit51AUW9s/Elvy7vTSjuoIjSyDqTAMJSH06RiQwn
cN/svb4Xh7+/1z+vGj9e/90a3EpkoDmm0vC7OG7oOzqi+6DyzEcXBSnZ37/6ev28tXBB0+AY4zie
ab0/oql4sFv3ggKDDFyRntDctiEKyj2ys226p0BgL7fuLzaadxnuLB88MSTRmI4OL8wc9O7w3VS9
W5n0voT+lDOvz6/OYN8WVfNxSC5SRit7XGrSLqWPVHrFZQsJE8ABzaAr07kgPuXvb7rx003gMMds
haofN62AGP/xGzalhjnHLqBsXBf3mYukzCuQOk/kT07pldbVe8drt7rR7CglPhKahMNP35cN0WY0
OKWl+sVq/i4p+XKDDNMTzAgmGzJe8Hdfg77Ed1f3dRq6+rCxxwabNP2ozky4Fl4OFVv7frU35NFB
lpcRzDTCy3v6ynAhir0iamnx/NC9xE4S32ip7koVHVYK44Dd4KYY5QfEwsSF+Lu/v5E/fXv5s5lq
GK0YR13IvB/v4+LlxpIIcgwQqKDU+4SKO9YiM3m0qv94UfBNgrN8i6XPZmR+f/ZqNeG0vZvABczj
NY0luwEkrlPtrfA/+R26I6CuNKt3ordvaT/b/P0b/Z7k/cM6weX5FluWg4PAdL5/gH/ZZWRLpIPR
gnHpnTgOqNKxrwM6l/JO+kSoafZ13YitJDfAJRku0Id6yzk6hOILiUbYMMNjodMeW8vDUvMZTKuf
CQljQJ6Q1+RAlEGGBgcRZmB0+14kt94qImckKqkaIxtDcVl8zPSX2H000MoR02ZmXyQJOnUCZYJv
fuh2SqAP9MVWWRjJHzVsykm+yxJ3387kSdrYO4jGVUGPOrRY+Nn/zdl5LMeNLe32iRABb6YwhSp6
T0kTBEVJ8N7j6e8CB/eQqApW9H8GHR3dfbQLwDa5M79cn2gq/802dZ3GskrgpYByIgCTtzt3EwZi
XIo9/ABUt2qxQFv7IfcVxBbZJcvlmtMdzTygVppLg8KpoeteWmhXPUil77/XceC5+SWbfT0NGyqh
lMrs0WFhk/dzej9xqbo6k2foduf/95NkM+JmCePSJ4dty4hrQFbEbqvb4Bsq1dFfqh0txIdir94K
99NLctk3F2HhpLtzjjvHYdr6G9aJqnNH1cnxfV2P4KfQ5AZAnE0jIRCVYxdoq53CIrM0TjTxDjyi
FDxDUKGSqj5Z4uhnLULPWn3Mxb+REew6mfrhKukQzDOf5OgKbZEYxeGZ/Z/7M4mmr79NqYNiEAdL
oB9dOCxLf4NIiF6I6JmyvyfSzarRiit305mVexS5MSwKRPLQoqQTlW/CciAD1F/0FCJpqdBES4tt
B4KJHgErPHNZX1/uZovQ1wSPpYhoh3B2+vqA7YALCxJlwY7mx3ikb1mEMKGMZ0Y5NbNRKMiU1US0
E9LW3W4GvI0/JK03M+3E6JCCt2C5N/CCjE3XoN7vBG33Rh+TJ9EJk4/LLUihH00u3v3nFca5ya9Q
uNhwZG3vO+ksTe3Eev+4ZtGv61AxhIOxTw8RgFg3ds9GEUfZEOvriJtLyKA1S1xDe3A0e3D5guOL
ZFe3w6Vqy++CL9sAZ3x9Bx98Z567U66L9+u3/Tr05ttSHFTDZmZo+Bl7spqd3ful3+wHpz5knh64
ypnXuzEzX7dSRtSJ0xQkNBoXva+zKdIwKayENQierCfScV6rXBRW5Jd0kAptAjmooVEfoVhquGpZ
ov96qKu/c/vcU1OnrBJBwk5JlEiwQGhnWxaFZvr8KYM4pk4L6zt8/n5CHE//9Qcb3Hx1wLZH099Y
RKGqcnBds9kfBC1b9e92HMRntpGNJ8jHi+HWu848XNE4ZzZXsdowInpviCW7kBIH4dhQ5c48raLT
p1A5JPLvGFdpY5gutba/s7LppouHtyCufUOzaIJubqhfOkOr/vegcr2xKIpqYADN0lhf0KcQIe8m
sYLaRCgPPoA+NrtM3dIpkNPZ4dPiGW89UGBXIfV9Zq4c76wMTBZHpyedbJC2mSoCxR7wQLQB0h3D
ZHJTrfXI9ftwZeiHmvZxadk9cu3vv/cGtvHxIfjWZB/Yi9Bzbd25Zqyuu9gIIsLTiSlJ9nxWriZK
X/OEWa04QCWg3Tqa71IBrnq0tk0iskEvP9Hkqc/mvabc6gaSJeulBJmmrJ3f7dMi+FpXOrrhj5jr
ZND++jB4TVAohLK0wz1t30TiIYsCV1fm20YJgQg+TODqsJ1z2+YhHv99/5wn3u6Xx9x8VtlIaVZS
eczsEO6lfeqP3JNgLZ65iZ7Y19fjSZI0k9OK5PkmljYoBagNLR9czEZvDVdSWqdcrkBPsk079+/p
5/fPdeIStA5ocg8iWOO+vTmQxUoyWpEyDhu4eoHnph97grPsqz1BvF1dNM+Zf+7ipR5vo1+G3MzU
cmryMgwYUjdJ4Td0sJ5dhvKJrfrLGOtv+LQMDW2o6t5ijOkHkNr0Zn7p/eESXwufirizOIFNO5pD
A8khkGzJma/6R/yqnDMv99yTbmZNl88VzYy0KsAUQ3XgMHGusWACVsbLpYFkxbidTUHKx/exr590
DYY+PXvMclwSzFEcTO/9sLHli35fM504s8hpdJfxxfBaZ2Q05qsc7Ifb+YWPon5X/+YwcYVzeaQT
R4KpmWumgfuapm7drdU+GWhnF9aXoLxjj7oPftaG944YgQXEjTH/Xflno4TjgI938L9Bty7e6WIC
mqdn2ImudH+5au+nvXZjoq23OQUdzVn+IlihkHJu4I+kwSZG+DLwZgHXejNPo8BGkSMZGCmFZH3r
65nslK0F6vMxCxN3Li6b7jEKMOpKu32S/45Uug5K82CF5rWIwNyUHdl4rQsagOffJjy+IXfEFeMW
jui1+IqasS9rDRMw0cf2wUKXGgCpGV5TtBAeNBlFifx0elRo1Vej9mFW3tU5tKVRtDNx3CWEhNaL
Rl6hWn6pvAUp+aORo64S1VekJzk/jOIVjWa1AzrvMSoBLeq091bWBUJD+hdLdFblNcRiux//Kf30
RBvGw5mls76n7XvkeiCaskSmiOT210lMG18LE/NjXxKd5E+14wS7qg/D/fmQUl73uOOx0JIyYdAd
a5sFM1rBPMqYsDvDTtkJr723uOLztKcRoNolu/W6qMHrcxokLn9jF+POa+vp7EZ8Iq4FXYMCQEf4
bMkfB+2nVaubRlZGAg+87hXarnVog48BUDsd1FXoUTa9ZHsMFOj2MWzBPbtXnRlf3URUglqYEiom
dkxR4toKTK5cnmlNh08t74FO/9HkA7VrO1JBKrS9M+nBTgrknRzPLqabzM38fkTlTD/W6/dz4dwv
2yypCgEibSVgC1VtsCdZvSoDvXJmYn8l1V0KLbGdtM2ZLMapA3+t4RgKyUqEF5sbY9uNQ62tENc5
p9Ur+mHSJF1lZOMk/SIyn2pTguyn7L9/0uO0P6ZI5P9WMQb7pf4xUz9NgjqSTByUcJZpvcCnPz/8
pR6gUPj9U4NY1bHOeEifDDeYWZYpabJId/rmKGZBBPLUr9lXqmSUyMgc2muevXdxeHyv/PLyzAOe
Ogw+D7g5l1tDH4cJIijt6owovtBV6xqBQ5Hh33oop+/FRbgrz73Wj2vo0Qq3VFMDJWpK+kcB4NN7
FYpCh/XFe50zmSnU7GnX9fMGB1tpukLUfkkHsZsKYF6RWAMdtZUanRacjglK85CVuIBUoSsqkxuv
5H9sT1HAXKzS1kj4KUsKLs43g3Y7GS+TSUJSvzcQkSdt72tS/NpV5jV8uYusy27b0TgUmuYFcKNi
Qlvk5PagXpJsPpS0I8cBbZjzQvcn+vpUiS8H6DvZkLqZnNMHJoOya3+qYvs+luZOj/+1/U+9A/YI
52yRwa7ryZUetn/AZyEaniFJAMJa6IXslMskAgBUx+J9o0p/uwR5B+V37DNtcs6+kRcQ18T7UhjI
WLzrquU0kuo2pIZkC1z9em9cqcyL9EQ77kOX0tmeqEA/l32AGdQMQSaX7xZT+JGjDYh6Exj2iylZ
D/Ry7GQB6ib1lEDCCK6609vFTeXkOsa1U0egh3kJvZeYGQ7vGf/VpPFWqvYqaxY3r6rbXPtjDZq3
0KwoRpqTGvA4aV8sI4tHDt1C+j1JfjLlqAR/TMPoBU3zBtT9dl6E32qY3lS0noL4xpPYGnsaDml5
lYWbThfudLCVY5y/poH5JC7XwpzurVS+gJw5kjTtrocWnb0O6SJvPaWpL2e2YZjHNF6Vb0FPd70a
Xkc6OpZG0PxwUn0MiW0Eg+eulMexjCEjzVoXKCUbmkq+HoVgIEY5MrkTjM7oScK16rQUaySTk2ly
wBFVl7St7mmyP3cmHC/WrwOvG/OnVQN6BBgkwGRHbGAF3fbLo9Wf2WaPy3zUoSx8fY1141tlWV/H
WEQtK8mHA8sO3xTxUS9eZMqMbc7Xtq5oDXIFM4EvoHpNcubCfOLqw9Dc1U3VIKcvK5vonFYWja/G
4zUfJ270Z/STx6qzIUG17uTJbkMLveackwic2HS/jrsJN6JxSLpGXr/nhemne+21A6j0qBNhUNf4
Kyj2uQuXtJ7dX7e/VQUhUl0iKtaNbUa4Ai9RAeFfY4vBnQ7Svrqcd/ouug+87/f3E1NVESVllX+Z
pFqN9VT9NGP0dkjLSuaoHvGtK4SnmhKeLGDocP/9OMchAQ+E4lE0OShNbeuYWE5yCamDcSRM14Yq
hT6HqzrWOxi7AMQe72GgPn8/5OlH+9+Qm8UQoS1T0oqAQC6xvshvVnK0ULW2qZ1ZEsfXt6/Ptn2H
C4orOEQRdV/g3iRRjQDfJQ7JRNJXysOZS+qJRa4gzSFuQaoH63UTAhRtTjdOyqucUdmZ4T96Muwg
zM5MjBOTnmOf8q/O7LAIrDbDKKmK9rHmBAYvZPqSW90u+3X/quBdOaA93XOT/vi5vg64iTSiIbC6
ZqGDP8dKMLppDR/H9O+nxMlw7fNDrb/h03SXtAn6L6B90IMalT6oqMjasgJDI4BBwW4mW5uBU5VI
t+rQQkwhP3z/C04lGAz+8FVNShLU3ITGlGNbSV77/5bln1xfx/I5xerp70YRj2KrgvGouhmhHoB5
I0GiSP6LONuihhVhkmF3HmVG7PvsyDt3hT6V9DYNqgmUUIy1gLgZMqeJODMyHkq/L+6waXMXl8Qg
/OSD7JGd8tYbfODGZHEWnBC89qmj1cmOfC6737/dtW91s28yhzRFXsVrVDg+DFs/fd/OSIUwDKfI
KamhEy2YIUiB4H1or63hbxWUftLI+w5Legw9AZwY+1SpnvL+Xzdp7qLO0MwD6EWaa8jFYVDeW/mg
tFhv9q0t10+DEjuxdmXw54qzcJeBLmmXV7MzuYO/L4DrBF14WgJqlYgpo/LeSn9oLYxTuSbIuAnD
mGNZs61oOCyVbM9x5EHA8nqQC5IxhjSAN5dBNXhtWZN76C4aAtfvX8+Js3sthkukDynHSyT+v05/
YeosWdYH7s3q33mlIit3SzADc6TLTqvdYCxvK6u4b2ZxN8T9f5/6DK6JXNlJXzI/vw6uD5OOyWfP
LEkfo5F0GhXx/9Pz/W+IzRaip/QIyhXPh3/SBE5dq7Qr7M4diAlulEpeVIy/JAVAs5odqjR0zwy/
hj5fT21eryZLlmqQCEab+fUJa5Ue/kTnCdfLYGv316UDF/pe3gGPcJWf/5fRaMlWqd+ooqpujh0R
pyzB1Lt1NGnX2sZl/Sw479C0Lpq/50rUJ/ZmNDcI8UW6FxSi2q9P1hV5EI9aHTlm2dr6+BP0IVa7
jXPmkY6HMRDai1z6UGyj1tgEzh1UX6DulERGPH8da2/6a+hcl6woe6Dn1usc/TV0rT/fj3u8a3wd
dhMp0Ck+9LOW02JLiiKU/qIOPzczTwQjPBlN8CIcd/VIiFKEUaDOM0OsMoPpqb7RneLR/Im3spNT
P98Fly3aKXqxziy6E9oCghOOAROREgocc/NKAX3pWrtaSKzA5qKa9oIhORg+7UJ8Eop2ecZRbGX0
OPl8F1WNJ+jjjlY2uiTV12WEL5hAtCy1h1QZXmVT8b5/88dCPg5CUaHrnsIg1bCPsuGnDVunaXnO
+/WeX+8giD/SIEYvSTpk9lDDzRO0R6VSD1yTiVBVyC4Nm9ZUHNRBfBZq8a6U4+fMuqHljw7+BVhc
6CXSj+9/I8fH0bpe5wd9QOR34LFtFddTH8bwTNf5Mct7QcLbOsTma0wx8+TKq0sXUwAzAEPprPjT
dd2hg1QIP7TGWCpVBVsV/8XVdKBV21aARltmQQ9r5vXFYuf0msmrv+vCA2f4WQOFoi3dmXCJnk0f
GMdVMsJMNvxKu7agyUuYf5qF7MwJupQIPjoGdKzbq0EqnbYfLiot9/HPuSi0W6JSP89JjeAd8wuy
j5cUoD2MVVD93KFOb2rdaaN0p2vDDo78bTuQXkjXPlmrvtLE6NmqivsM1z/SxkYd/ZblAruTojrU
inVvDu/wZOiMfZqzwlksA4b/4rfU9SYyE6mV+SUaYvZdpDTTRW2MNtYFkKRpGIYoPPf5Hq9mrMpw
tlXcojwQGPkw13tbBAEYAqum4dc6wDh8SOLKF5QZyf4H5mUnJJMXLItHCmUnSPIvDGQuKoinzQjM
7g6zm4ulnF6WUKdX9mnoyKFkwW1qUHgcB3dYOXM0pjRzZFeIVrDRQVEiHuDka2b4UrC7Sfw/tOAG
ON2hVO5x7NOk/hlCcwzlWRbr63CxPOCyF1hz2UrWoIF5SsB/z/GjOot7JQ93uhTuexoq8dL0C6GB
3JtfznLgDBbuMcF9aL6JvWqPSBC66Uc8NNdT96DJd934HpnmS6Ncgaq/07Kfi9J4lhX0cJw6J8sJ
FhGpCKDeSOJUVnTNP9LRzuF7hYWxBIHIEm9SvfKT6lGi3YumWkfLnmVYOhoAl0iFFj3YPUHMZN3O
ognDvwbEaIAF5O6e3tCUZL7JQNmVMnGGGKvP4DHOtesujP1u5K6rj1eV8hZgyx5VFSyNSwsOXjR2
H2+xU+5M/X4o2EjyAw7WAmprkdUKQ2OXlrgQVXYR/KZvgSxZAS5bP4iLjOnQjxAscrJgL/WsVFDZ
6bKCVwkb+6/GujDT6k7NqXLhBOKCXfpRyju9ky5k9E64LdgVsNXAsFywk1c9xqEhO1Yp/Br1txiA
WxGOcGoCPxuR9EEW7xaEZf2lMLW4xb/lfe5oKRMJ5rlYMycwSGj1PxF+qy3Gk33zKqrFRTlagMzD
ewtVZg/tCtb1wO6UKb/ywNzJAV4EKyt/xFVGiyF3RP9ys7wNk/SBCOoBA8hr8B2vU1r8UhRYjEEv
QSkdnMjQ3Rx2tkihyKp7QBKdj7XXxdK+0ZKOIki7LTvBKeqXNnsyJRzu4uc8yr1x7YYY17KRowcK
zM6Oq632vH7vj58FGGAi8Vbqhk32ERYRjQwBcHOx8TGCWm3Gr8ewvJFn3RuMyK9IiKZMoWrKLwcj
PJjdtcERMYn/poC+BH18qOrmgMWaLXfDoYHgH3NIgckAVB6SBLzuh3w3F53dLM2NLMWoOiYgkpj5
AB0T4OUJcw4yZcBPSdx1NURqBRVfonumioNc68oix/rYHAZZtavxJ3zx8hpV5EQutzcutLD+lUjU
/MiWjtVL1Ol2QUiOYzyYtWdM3Q6KVXi5XFwUoYB/87gHeOrlk+llNcC79ClcruTiZ5ZXVwvOFKGY
PYdacF2Yxb02PCjdbTBjxItNhIwuq6wBtmGhMSiU7EziqZEUlhK3dD2Bl1WKnWz8K5BsRqXo4opr
o+UikYFJe/o4s7Uhjb4CD3uR1oozBSYMLCDGfe3nZnxdACWfaYKO9J8CEyZPrYuQPzCijR6SYTTE
fxcJ69swPtThU0itGSoZGzfdcsyq5TadVLiJ8c8hNe/MILqKZ6gi2H3OgBhH813qWIxpd7laTsMN
AEuKaXVQP8B+v7aM7IpqiSvy7wNE2Qps7hofhVbQ7wZIa1AGCYr/KGb3exx1+v/exo4Cb30vNYO3
dvF15Lhnvpncsn5neqrxhFuEFjdATATg7g3SYdHy3QA9y+xEWgBb1uqaZA8uBou79SQYuyT415k0
DkaUyMYRpwbZM4fALbLWn8XeGzoAwzyZ0F7zwG47zQdLQ7UBBd/CZCfD3yAXfpdy5gSN9JYPpWxD
unHHBRig+pLP+CXBUJXnycvrVXf1ZASWE4YgGrDHnhq6l2Ymtk45KIqe8FtkYiz7sRKvFQykTOQn
ZjVepdXiGmBX+tYJ6UtscZHrAd19H0mcSD98jXY2IXuMmBESNNGOmewDv+JmTrsTtQtMWWzFOa9u
PR39qZKiE2NJhvTRQvwpvFrKQoBSS2oqbOgAzB+U9gn5jkA/fpRd5vH0s2px9b3gpdpB+zatlwnd
uNSnmwbnqxA9e5GGyFIz/f77N/HRQfb1qsSb+PTD1pvApx9Wzm2aqGtyri1eEc87YnXVoaPXKliY
2oPKMTHJIMmb3ka37FY9Zi3G9WQ9D8wIbdJ3sfYeyT8G0NGI7eyoEzk6cIgMoN0/JE2Fl9mNAWd4
th5a/rlEIQDxGZBvGmKEhQYcKNACvOjedJUIcSnYu2mEn9o8GIHuTPHkBt1bi/9KH9ENRr2j1H7F
IqyMP1V4qYcGv8jXyd1Y8n1tSDZv2JY5lTPhLulv5/yXTEPZ92/sdEqYPnT0YhQbjyqNuZV2+ItS
iIuS4aqfBj+qrZclT6+6+beV1A9mMD5Nae+gLjh30zxxP+Jj/W/ozb0WRgnQ95nMXDE/YiyJayDX
iX6CUn8fq/8EdbRp+3WGpOFYKyAl5244wN0Rzr6Dkz+Esr+4CuZEChBfZ01iLIAZRhJNXSleSolw
Z47VQbfuIrhIsbWjo8KeG1CEmkFmdADRg54dQ3gMLcczF7oTEgQm8KefsrlXQSMqJVyZSGjTSFdw
eWvT0oPE9BAb6FxRydC7ve/V1ldVqH1Zfd8p7TU99rRVN44aEVbKu2TWvBHnjiDqrixsr3F8u1KX
h+8nzsnstImaWhbRi2nK5of2mMhPQDR4Z8VP0fqh4mQITIIouF0Lee73g32Uto7W9cojQKAmkSrY
XKUxdtLUbOC1dG7XuGqDQgOHZFvB/czp9m264yYqOdUDNhkUrs/srycSkQaCcUgBJBFosNxqOc0Z
2dLUMnoVPczg361QuQNg5dYV/Rwqpcr5Na7wLqKDP3oGLPZgmpwKbP0DPeopzK4Cinujiu4c3WDW
+pTD4uEWdxO31xHOLt+/q3WL274qSeSGu+YpkQxvVlW6xJHV4ZHrBAJkOrCZgia60KLObRzrn3M0
DlmtVaoio4rZHDqkEYNRrGY+Sf86zcVuKWhVKeYLPDJ/jmMDQbY7rAaNXd3dKmJX2aos2gXCz+8f
99TaXdPS5tpny61//fefdnwlrgCnFXybrD+Uko4j09n00cknXWWYik6DE+mWr0P0LXt4o5L+m3ZR
e0CS47ejg8my9G92G4fiYLg7K5Y7N+bmsXo5ijU4SuuEH1zJzdxBQhzReaiP7OGZ+8+5JOeJTJJC
kzRpbroxYMNuHrLi+fsET0Snw6MpQ6hgYdkl4WWC6ef3X2xdq9uJo8vm2ilGboZi9tfXCRuymkhc
kLAN7jIAdbAM4eVdSlV+IJRcWUPfj3dCI45EnIY6tlXaJIxtlhH8eD4HAvnTtVNgFbfIXAa91Ivv
samQbrhyHRB33DQOHF/zXC/fiZIrxFIgI+T36QfZyrGnCo6DDtzJEf1pl96Q1Yg9fNfc7OZuuDSc
wRt3kzf4EHme8lvtTGlbP7FLs6xkY+1E4QVsC76NYDZgALHVyjLY5cmlnPdPScIOVv/AfeYyzxFz
iODG9TC6F4zxouqKGwuIvxX8bWfpIpy47+mjnWTPg6IfBH2x51J1+hZVEIaJ+EILEUH8KiBRIFEU
2QTyIfur1Pj+Klim5x23I2Ony9YF7O3LXJ2u22zCBESx09BEGN9W3EWzf0YsPOBGQz81mjtx9HBX
8PLhjupq1f00i+g5K+dXYdB7e8AJlF5o/rPesAfcdS3k5AlXg7y8HkFStlVwyKfnHLEv/qa3BX5B
HReIKXv5flKdSt6tmU+2P/7KotmsFzNdimDWZTQvYf4DJwd/Ti8MoUabJtpGlrma3tmmB9QC8MV8
r1Wm2yLcoi5ICgOGE60cGiz6BU8yo6ovQi6D4pR4vSLtUvNNlfqdWXKdtEQ/E813zHXsspaw2zbP
LY4TxwW6B7gB4of4a0sOaLFHb8K8YDUOaPwSbBsyvHAjrAPwIr1QZszC8ubQaIY3caMyAPtJYuph
ZmpHpgx3qn76/sVKJzYiCBSEYis1lR+1CSwMGNK5WIPVp33iUrPiDAbQfKUnd7jyHIRcwpAs2wkE
9WKr3YDrf50TxQ24mCYy2cFReBzj4kwAcKL4aaqolCgwfTTlbvs9y7jWw7jDCVnvsqcSlKGt5c+K
QXScmZc0ld0u8hOoOaS21o0A2L9WqG6vtgdn3o282Tr5TIjz1j5l0tpUejeTLsvAKEIpZbeKnhF2
26WpEgPdm9biTqIHPByPSRbsgxD+W3Aw+n707b7N4JQ/CS0+hDKchV/37TQs5MZcGFyQ/qgy1mK5
Yefjo7a8BbN6C9fq4fvxtnvXdrz1ZXw62Se5yhToB6R2rfaQI1Sv87csXt3Jgh3bwJmnWw/Uz6fS
drTNqy0lgVbYgdGM5CGIaLhNzgxwtGNsR1h/wafnCarC7DrcedGUKWx1Gk5es/VDpOeFbMFdpFuP
Wj54plL9qCw8qac7KK1ew6GQLJh89L9mSb0JolepF51BaHZyF/tFCJ1geNOm91G8n8mjB5gMt7iX
WUq2mxsJ4mNvF8ZTlTdnnma7SrcPs24rnx5Gb3SdagoPo0hXifkwj/dL+ZfMzfdT4OQoa+sboCyZ
++lmL7DQGA7Jmt1XyFlzeQXU+4yEz63k2+8HOjm3Pw20uV+EqDknC20NiYkMMf5TXYWHfMAeCuvd
vEbnHpw5P9Yg52i6fRpwEwSZnTrOPDS+ngA52wA8v1Z5Q4SvBdmxRO4Rdy87CeOk//6cBLJ0ilLf
pU9/89mEIB+mrINIXTW3hiBeichfa+nFAp5UFBb1GnP//YBH2oB1orBnkF6QuLbRw/h1oqRCUOZY
SyGLAONV66Vfl39UKUMpE+1L6yXWycuW/xJrdsK+eT8z+Km3/Hlw+evgbTniJSUg3VX9RHVWC167
faNg4Sa3uVN5fk1a96A4/Vr/rfxzsd/RsfHx7NCOVlkhApItXQOW5iw3mhxARUkeiHVqe66bH2r3
UsWJ102DGynaRSM2ip0ny/1cRT9jDN0SvTzTJXzqNZi8f22VdREPbiabvpRBINdJQHkBnkQd7sIG
z9xk3o94wZZxct+MEtzKdPf96z+xehkVQdn6ClZi2de3nw1dkgYtnuOQMj3I5a4u3ukDSTk5PRPF
mOuH/LKcSCR9tDxaxLpMtM1GUQxV12roU+xBz69xO7hGIfMDePDfMBloa+nJCjSh+QecnE3d4nbp
g8dy6ke6BeHdWhRhnW6pruXsbVHJNIXJjSK1ih8k0Vq21Kifl/mvCbgCVg0Ugsj6sScNlfarw7g2
n3NXMOQbSVmrNVIOfW7xxxL37Pm5xNksX5LneE6uFiIsGzY0JaYM9HNgiF6G1RRZfMhnwNQjxUnl
5XpU49QdtWJv5QOuWqJTY8Y9YH/WWsa+68mANc2vQO69viJdlrB7LJjaWLIbSpZrVC8g1q7zpvmj
R9ZDKr9o0ISrkHywteznpiSnD2iwGeqLziDVb9IYnlqXyBT2+YopFSY/Bi0UzNHOou3g+/lwBH4h
i6LKMt3h6sf/PrI8nw6NRqfnk2Zh7hSIFDqKsUv4bOokT8vVBzj4qxcTU/NJrTFmzhCmSpz9OD3a
+Naf+SnbqHf7Szb7vQ4avEPmQkty9TdLoQlaCuWgM3v88d63ed7NukMCC6WQErSdgC4Sfoee5ei3
+q67ji7ONoyu++jXFcC7VRQOQaAk3PY2+2wIRhabLupza8JgvEFU6asfmKTm+Zxq53hfW5/r01ib
bVXt00YyqfUDt1h2sqO4qZfTVRk7hp/tu+fojBD25Mf6NNxmHzEz+pnxAzRsNSv2WU5B849YnsNc
HUF31inBRQhlKvpJeqe3H0s0qzklY2EnkYDX6Bi6alD+zucw2c+65oHWscWk9bSGfP+6ZHXtbhLI
r/5jwl+C7Fkb6iU0JspLFpWazVg+DPl9n9Ou07XXISmxqDCdHo+A75fVUZy8/nBzxayopG44Y79u
s5pitgktrvzwntKG+T7hUtqFsh/jiaueO0rkU6ORR6AnGcUKAKftxxDV0ewGPsYSd42nTp0/WiN7
4POQKzvMxy5AulImA7yI9jEoiktY6bYhP41t5k/Y2ObNk4TusQKAHYEorYXIy6WXZBrJV/6KrdzG
o2pf6P3FIg3/tctp/cTIcGifQHR2nLM2k5iiNnI6u/XSxan+rGAvLH0P/Y4eWE5p3/S+/zRHJyAD
osdFvMr5RB/y5lgiihTmuV0MW+zfLAXEDWPjNGAPhDvfj6SeG2qzo1nROEkWcF1ae4wrIxN3DUka
Nf6TJZgc4MKZ36oKlwZsdkaBjuOEDxUi/9AFDJsyW03ujEi4q3PFJtlKRfNXoCqHUa2ckPo1hnzO
0s9e0e0FLBWk8i4x28tMMrAm1NwwKy6XGmw8f18XD1H5u54AOao46CKNL8nHoDyt+uQdKsErZrZv
YtsgEPl55gUc7X8qIlAkcAo3dZ1M39dV0M+jrnY9hkflcIXAgFvQeOYVn9qGPn/MzQYxGJ0xGTpv
eIre8uneRARS/vj+IY5aUdYZ+mkMc80mfjohi9bS6xzzMU6MnqYQUFGXazFXtYu3yePkpy/7XBvK
6cdaCxsrJegIhbzkU1aAFzXsSrrrgftLGTyFP2ee6+h2/fFc/xtknb2fnkvJurHtFQaB7LorLSf3
op04HEDZgom3Fy+xvHGPT9eZYddJvz0U0Y///2fbrL9ZyCf8ZVh/03v3Tr4kfKWty4svyMAhpKJ5
bfDUXXiHtOJ53p9b/EcixI+PqWq0VaJ+5gKwOZLJcCnKnH88tOm3Hpms/I2qFV7Kdvq83JBBOcRP
ilPuFAdFxLVx+P7pT71zbiAQxklPqkf4p7AVx6kOaRIe6ytrRrQ+q/+HFfF5hM1XLQwM4ESV16uN
2D+Oso8kzS+s/L9ezpk8Bjs3+bcV3LRtPQikITQVeV0UqrxPG+Uprgt3jAJ4faIjL+NTajx9/+o+
7gtfJw7xDfkGwoCV8bxNPCR9KQdZNMMiDrmPDyhJ8ekUM1fpLFI0zVsh5C9tojzHBrVIVSPD3EwF
lVbsEFP5j1xM+zZfkJhB6RtI0UxBh/Yy2yNKGx1jqG9N4yWO6IwyH3MFlY8U5j5WatepkfzQmx/x
mNzNQo1zeeuuhdwqF55NOfIHAb/IwDhXoli3xs3DUvjmpoYQ++Os+ro41RrXKz0FC6Q96r4h28o+
2SEfa5wWTsaOLkwAESt1RDioDygRnNq7pBnJ/f6VHxVZAVoTCxNXoHPnb7fxl7wUFQ7DnBpVqNqx
el9OQD4jeAlqs4uSzIuQ+iXLHZbhoGXQLqYPGdXFMK7cMS18tYFSXWCsK/7Vh+aWFzehJbfUyZEn
w13Tsd//3BM79ZefuwUPLQDjm7UjjR1tnYRO81N8XvaC1++Kt/6qeugfVXxEzizpD+L20aeyqM9B
TdNpR9lsaIqaLm3b8ZJU5GVBlPjS2L52aumGhZvqGlta6E/9XaUNvircykWOw94F9G4nzJ5F4OtI
lXQJv3MRdOH0ghmznQ8/xvkdMz7bVDJnyXCPbLhOYrK4tuTOf79/bSeibHY9eGgK8THXwG25IdHN
GYEgD2D007UiNDZXPrH6SxMdcs/rmf7iRHyIp8fG+KPnM27lUK91+Elx5q1+gbTZ7oxQsuOSVpiE
Eiz+Oepwk6M3HGvmKfLS73/wye/8+Qdv4irk0sC3Y0UlZpwoxMZeiOuuvXbGSw5qPWe+bF/lMyvy
xKBfg5l1a/90XBIkNYlplqh5HWm3Dtrtzbt2B/txl1wETrkPz4YBx6fF1yHXMOHTkI3SjQGG4eAn
ddHpNERR5wKNI6kRuacvIdrmuLDKJcIqihAtOqwqtWkf7FFo26nbnunHO/csm1USC3GIFREDyRSx
5xnzGb0/t119CAu2S5FL6Uc2Q+cGtjnd63kZTCkRUeTQRSJNP8r6nyRHtiY8Fwb1ZfNX3ZKPB+W5
9JBVtDj41c/KT4X7jhlOqzkZRp1/C8SzpWnaY8TajVWnpifeaqMr/mAfUoFjLdpeUu5wxaHfC4lu
VF8Atz7InbhPpXLXz/X9OARYbGJ9uhTFFVpWcR9EzXOXdZ5WcefU6/GAeHTf1fG+R/xaNf1zEpau
YYyu8f9Iu7LtRpFs+yu9+p3uYApgrdv9IEBItmUjz84Xlp22GYIpIBi//m6y61YqSUl0+T5VZdpJ
QAwnzrDP3sm9VldXeRojEtLEOuhyl4boO8ZVziwdFUn5quvjrVRPPP/vYA5w2+Cpmmjbqw4djdib
4KNmzA9ZgS7feldHtFp1bYt4Duq2WWLLNUUqp7sGEegKgHorviLECThxGzZABQtYVOSzujpfQ/ML
eIBu1bQfAdkQtbRpDfA9u6IdzkBwYwQfJL0PLV8AVxfSS1GUDq++y80Ekb+HsMVKnWqxSJOhUudK
gbUuyI6F34SODBeA0UrxUZRvkKZd6RCrl8anJLmsyk1cgnZBvzPLXZ4/dmmw45NSc7MFUZ7Tchx6
HWo9vAeiT7HDFqjR+jlSkLfT/THyAi1DFOwKAMdA8K7W2bpC+QXQ5LUMSeMMSTerJI5eAEQYBWsN
wEAC3t3QRGkVhfEsv1PaT5G88m5clW1iq4CBjwkAw2xVa6NtkEsp/gb5E1WikJDHByaYFDQr/cDm
69eSrqzk6luLVo/M2AFSse7GAHfC00QJmwEfoqFLYtqKfVJAa726hFgV1GXfixHCTmxFZZ+P38Og
2AFJhnAcgG/jPtXQL4j/bSH4nH2DlqSby8gYD4ETkn7yYJx6ArQWL2S4lQFjNEEVRifWBoBNM+6S
ILHzDtp17UfMXkTzrEafvSZt1RbXEXb5yG707rJQjZUBirYGe0hAt0qK0MQCxK0pb0zgzDvEn1n9
hJL1SmpvWkyO3C1co4AY/ubyaICuGTrcHmiU/FbLbM2WAzPco4NU7pqdnCfXUtyuczAvwovQa1+H
wvJ9rDQRcHYVWJDKC9k0ryuzzFzat3ckFn6gmH6byDth8Xcp0h+lPoIULnUtvTFXsYo2DnBPsVVT
dtymAjKObUmBdiCgzAnhVN9qZHyVt5DWg/evov8ngwweXmplapWyNik6WaWw2KJBYW3oYNKUMm9E
MjgNvxntRS8/mAy8VbHqKtVwAZxFj36vtvTBICDy2C/zEs3bvYxD1LixatpxbnooHbtB0uQI2OMP
8Ejmq06V4H8q6KAwbWj/XkICFS7pQw5PFpQdff0wsoeIvY1IfMcsBJIrQ30Mqx5eNxQ4fHSuqOK5
meAk0SQaD24QRFVaoGF/W1AD+lbEXpxfqJWKjtTCC8i+i18B81mNRnPVS6hzscHrmsJt9RrZax30
IXCTge8DmGTV62BbUi4qpB+gjzqR0q4MYW1oUW0qCCyXUKdvEsjgJO8cbfFR8dmA1zAzdypYp5F4
dTvzFp40rdFGol9Ad9SpwyvVnNT2bmrwqBtq4wi1hJoaBIzlSTkdgOlW3VWt9Cw34QVYBXuQkEcC
26/EOVcLOBuFhFOZbLUmX1lyBp2gi0TeGHx0cuOFpLrbk3uDATHbw5aj6lBVN4pp7FIN2p2Y5aZI
NgmU/spox7Ri0o1zkAx0qhJYOVO1S/A3h4ppB0gcQsF7xSD3tsrK0KtT5a5R0fUJXXBI2XkqRfSI
gk3Kk/e8ox5v1UthECdJIscEED6sRihZQw4AvSDQGcMesCDGyPZorul1ej/WI+xr4oQGe7ZSOK5G
vB5Bs86oWMXyMwGPiYb0HUkA2MeUcqApcFdAzkFdtRUEWrDMRv6oBggPlOuowJ8g3AbFsfscrEwF
MW2lM12DQlzbvAPbBMxWtTKnQCaEiBHoVYZa2QfKU20Ut0pWQ3YOjVpB4yoisWOcBcA/nMwYQJd5
rYAYTYAYuqA7SJM4NKcuja8G/TOFDgpqLXX8WZH7gikrIca1CV40jQ9OUHsytPJ6T892lfIZUuIp
mbIN2q0c3ZYm3jcKVn0ZedZwqzexq0GYt5nobiJor9efSC5nwlyxHN10oBGVcU9p1bPMZBTxHuXU
1/qnMXjPiTuIG+AicQYlbP2XILydeNAy4yoiNYBP1xrIx8cA7ZAo5eogUKtuamQ+0QyV8He1eMro
Yz7e4lssZNIG4MSF0FZpspe6BxWsb5AkXKl5BRsJoewAfRy+XD1VMOBdAwJ4s3FLMdotSsdKrNgE
MWkgGU4agSiSJE6PfyxSVK7K61Zr7FYHCzDQWNrUgZYCqY5GtTQE0yar131qrnuerlPI0WUCPQxY
LNpBgDbJLtH2DGN010Adpe5eYo50VP4ClXhEudB5qD5UvE7EbtDujp63eK0rbokwWajZbUfQmHYL
YBQgsaON8BLehFdZT4FhAuANwR9o8ZBsX+XCyTQvhMhVguuWmCvJfCmxc+PuptNkwO4h1W6+Vci8
W+Y1r25o8AgxwHz84NqVGV2qTeZkJop4EGSus9vBeCrhfWkyGHnh7OR9BrE79I1pd9CQ9XT6Rvp7
Wr2HcuFYxoVpek3ZOKYBYrOQOWX7XDEF/gBasvh3GXJSIblG9w9tn0dMM8HdW0EppjXijQyhZIWG
l1oDJvXyAU2Idi3Q2EVNMEmDDSHfZ5LkRFT22jh8qXRJRv9WZhcQMNKoJ8iLAeyjIUeeqn3m1ose
Nm4BkSN0g4G3HYRbWbAZRraJ4xGtf6hotjo6eJuVjrxxyPNNVou1UFucK2Krw2ORIFEIEmvdtFDw
FO+t1FtoOAjWuHeAEOf0bejVW5Jlr0rTwLVrQKYggJfuUHarGIxxnzI/FgHsE2TeypHdhlJyBdu3
BG0/cuWCpgW3LQHBiApi4F8DDDnL1Tjj8JcTMKfWXguNiYn4cak4dcz3x12MBDDGAnJk5vujOqGO
vGnhunEKzzbcjsZSGWF60189fw1Vyp9DzEJCtLOgflxiCG3XoCOfuYWn3rKH75BctokDEi9oHiyF
oXMY6RQ7HY45ze5BeJZwmQxqhTGjrdjWXuRk9kStvTx/v6FlZyPRWQo6khSuqJA2RWJj+FTc/IZ5
0aee2N8nLrjCaXelnSCbacH5+cpHop2Aon6PWv1vyQGo8Zagkq6RiBLRWtTkogz6vRxCBVnJPWEk
SAWgITqGWGZhLYSMR0Puw7FniypRuRoh/QojPN6VLXpuKmhRF8O6AFEcQHm2oaGHdgyvaASgf17B
cvaPEirvWg+XWSXu+bTD79Uc5MCmRBjSJABuzJEjhsa7LsoqzARiJS3eQqoXsDsBLzpdyOEejcon
AD+8YKTfQO4y21m0GgdjwFD5FWzbJkC5QfdkFzXNzflvOlI2xkcdjDSbYllJjXBUMFJtPVPi9iM6
dMVVZeyMCIhT0L2V0icXrzrEkhV6Ced/YXzlyLk9HH92hkiYJWmB+h9SOeoznDbwcWe75JOscxdK
rUsJzaNL+PNr5zyaeqMgGpyWECJXUIN9SDrNbtu3KFxawR8UqHN7dPBd80yEGY+jwTlGUvbJfX4v
rSFNvQHptx1vMhfBro3o3HS+D2s0ncVeiyp99pxcA5G17tCwCE33hXN8zD4evs+0Dge2KipzS2gG
5pkytOjU95Wi2wCWL4zyW9fjZKgOh5nS2gfDKBzch7GJz9a85rXxAOVCh8Roxy/KJv/rZG0/RtMg
XATNGfCbz0u5iRlDvSHGaMYNBD2QkgOgeyfZAqScqpt+M2/Pb9YjxaMpC45iJlhfMOq85wgYAlS1
gNPC12nl9W4EzsgNXeronpqtuEPWDap1gMba5jpyrRdp4ZLTjt2jh+PPknW1YfBYC7GIWWpB5+1j
RIc4lR/gyaDD+yYCbA/aybapVo6ODj4+PFrGa8q+1+mnxTy0JbnwvUkTOA1pVyJD4oAHdt7cDgga
c3goLZLOeRw91RynI+gRsjTFrmxRR2G9PQT5SgXvgthTKNb3heEaieQNkrFpkE9L0Yo3IgukwUUJ
DGPBHi5998wchgUI9DIduUPQ1SfhS68tZZSPno6DhZ1ZQQQEZADBLk6HesGaelPTN10MC5CZ47Z2
UuBBkh1Ea/NyeCuj4cPMMQoiXwOpxs/U4TvJRQ65vwRjgb1M13UE7TTt2J9DTjN7cB6pSYKQW8gg
TzXeGsRB7eUIkqLUjW+W9DCOL9LPoaY5PhgqidkAmmR8HUir7VIv4RgsQCanZZ7bVBA+AYyGnA/o
oOcjMJZgv+H45dZNDJS9yMBojMgCFTy7VFrv/Gk/5hsfghdme6IbU50mfNp0P3xjsQFZznrZtzv+
UT8xErMLUFHDhIhpU/DikSCZM0q7CvE1L9uVjmTH+W86ugUPPuqHhTtYJKnjSR5CAxjB9q7cqk54
Id+GGGkqXK2UZySFPKS7zg967HAdjjlLyndDM5pcw5ilDD2u8LIAJ7olr88PcvTmORxF+XX7VVGP
RmSAmlftunXCjbHO9sG9ug/AhFcgxl5q4jq6Ff9cNWV2z7VUiYY4wDep0j4cSkcBi0higjeB/j/L
Tj9KtAcrRnplyPJpJOsuuR+vOq/fGPWq2Oku30Kwe9JJMLb6+8JsHgttDmdzdtSiQWpNZZwOs8du
QRaz7S9AhrJbZoKUj/q6h0PNLjWqiD9AQmnwTSdPdalf6DnyjJAGUKAyopivMvVq5V4E8CPAaxwg
fQFqFrutXiQlXA9Fe1GA3sWyXuP4Ts4fDPN7LGkoNUP2uULekaCUzzuASgWIGK+1XAYFlrnp0cYP
eSTHigaHAcJIEnWdon7bxzfGmIO3ZUTerLgr1acCWR2h3alK4VrhnR48kPg+HpAzkl5Zn6xQEXWn
7p9UEm5G9sAoAhqgujLqS1Lhy8WVob2oQ7Hq2bqooIP3TZLip5J14OVQ7Qw6LNYI6hTBfVnntwAD
b9syRQ6h29HyHQnrbZeP9hALd6q5JBbai1BJABXNGtWPXdLQVUlDVyvTd5AyIl0E8qpVYCGzwWSp
cIK+9jqZ+w0LP8Agum4K4B/BhReawEAW6gtTn0YwieiYzXh8KPjdgNJLhfrIoCoX4KXd5GVxmQ38
Y2F3TWfxd0P+8/TM7vOS1EbQT0XHqflT3ENIxatc9QKCdJept1TiPAJi+KXEOVcraI2Gy9aIEwRt
BGApwA6BSuC1daPY9WrcIAkHKgzmWa9gHekQTmdbsaEydIgLB2VB9/ynH7skdVnW0BoPFTKgHn+1
UqUp1Fhu8S7SIOyGocjULDiJR6+tnyPMMRCGCcUYTccImldBzwPsu/9VSueoL3zwJfrMqqvhoIAE
GONM2ObEV51JpJTvYzdwdFf3Bid3y522nkrJ+SJV/cI06jNjr6DkBgo3DM5Atc6CwtFBJHh+pY7e
ywfzOLPwZSUJTZluyqa+iiqyoqECzcC7sPkEmPL8UMdv5am50jrajwMuv6xmEBdaie+tY16omzJe
o/goe5JXXWgCihJ54iyMefQMHow5m0IKHLTcFxhzopSk0IVLRgdugU3h4+jQ4lvYlkdAJjiFB+PN
5jMLLD0EOfvkTqX3aGJ9Cd+op4PWzf7BZYmWHxdNd1fC5Y62bRzIgK+zm3y3RJt+3E84eI9pax3c
p00Wh1U52R66D7zcmShzqSNDWld147s/Ep///EVevf73/+DP34tyqOIwErM//nsXf68gDPsp/mf6
Z3/+2q//6N835Ud+J6qPD7F7Lee/+cs/xPP/GN95Fa+//AFg31gM++ajGm4/QG4sfgwCIfjpN//b
H/7t48dT7ofy419//140uZieFsZF/vc/frR9/9ffZRUH/p+Hz//jh9evGf7ddVGJ6G9w5T5ef/tX
H6+1mB5A/kGBgIeuLsD9wIPi3u8+fvxE0f4BratJMZ0g0FYofpJPz/vX3zX1H+iTm1DuQMZNHI3w
S2poIeBHqvEPCqJshOYAdqIlFywu//d2/n/unv8sDGbjjz//LW8gpABhvhoP/uWGkhSAG6FcJ1uz
U9G1cVx2IFG5lYak24je1LwuaOsFp25yaX7efz+fPrOZBg0IqQMu7YuyWieqeWWC2ycTNciL0nF9
MN9HvmDy0I6NMUsV13Jjgi85C28ZKR8maDTgdxBgMPJ4wWqdmKK5ZJQqStSclTbY1wWopGgQy5s8
LNq/dFH+OUXmLOpS2zoFLAevbypxuzLNYRcHAG58aW7mbeyWPmqlkNLwVpPkwG06qQAzYJO7rdmr
m/ND/Hp9/Hz/aekPzEuHEaRxxBBo/YFfo3co5ijaBiA4C6Sn7V6H/OfXRpo2wMFIZmmxPkzMYA/Q
kRcpJcBHQAyZ8pul9H4osSXO9hOb1pwZzDpoE4iRxxYUTIGaKdHwGyYA2DbZkNpmRL62bc3Z9SCK
vh9zqpn70CjHHb5Mv+v1WNyA0VZ5PD9hpz5kdrZTU1V7kWbmPmmaa1ICt5Gm245Gdyn4elfnxzh1
OGYnHK05eZ5D5WFPQvpNStvULir96fyzZ+7Cz701O9rMrMrGAPPrvuaoBfDY7UYkkQMgzx7N8SHV
NJvxxGWt5Bp1DH3GWy1dammZXeN/jj0Xj+AFyjAjJCT2DWRgxk6A9eG2S3YUZVpdfetNBvq/cdUq
29Z8NjqGQBhyWJxfBOQKdGbOH//hqJvidzI5WQUFyJG7ZCMVn2pgLUz/rKvx52vOzAcxqyDro7bd
A9O3VdU3Hn/T+nYVqP1lla/lblhlGUA8lekAjnhhgPdE09ptp8bO+TWaucc/X2AW2qRWlkgVQvY9
yYAfmJpPMV9mJgAlx9QAH6BsO/M5KPdBiFZygBOq0k2qCggTsByUwIqBTgy/ir7fqFtSk/ihF3nk
TjCmE3FgKtDuwGJABuJ91HbvkZ7vup48IydjM+DXAEsgdleBajEarHUXCgfM7fKq7frWD/TkEXIi
5SrUGpfU5k2TjN9LSm+UQdo1Vvzc1+EDiPi/AVy3HuT+oqsVGx3Wl5Ar2xkN2El7sDORoLkDdPWD
ZcQZrahexaglwrbDNjYQQoqDYFOZyUWE8JyK/g6OwQUhgQdk5KWE7vtoyID1kcbrukVFgXaXAtK5
MOCXcc53tCmerLDxVIVvrLbyojjdx9Rq0MRmroGscHLUJAD2Zy7IHUCk1PG1kvYXegvTohLI7olg
o8r5bZoC/Nok1ioXxSMq9AtmbZbl+LkfZlZa7rKQ64JxPxnpvh8jZtccfR9NhK4uERa600A9agfz
mtvD0LbrsA2WSj8nbNFcIKHuR93QhwQ8iRVEiIHLyHnmnd/mJ5yMeRd5AqCCBiKI0te67Lmh+pMk
sq1Sli/nH3/CUs91T7UiYyYtVe5zrpQQVCy3g1F6SiHcUEQLReZTnzCz1K1UZ0lp6Mi7ELOuV9yQ
1H1Vp9oNxMPQ8Xj+Q04NMrPYao72Ki0can8Q6XUlQdmHSDecRl9bht8q0lUtWzU3uC9xgFHGtLgN
ZKhJIzTffun96cycSpChlBIQvvitBUyPpDN03deMeEwQxf3aEDOD2QMjU3IU+n0hDf4oSWDarsQV
J9GSVNeJYzBFE4fGr4EQdA6aosoHExaAyTlJ1l3Flpbg1NOnlT8wrb3ZJ7WppbWvjfEdzfoVpeHH
+ZmZZuCI1abTkAePzpCajEnUVL4FVt1AASg7GEY/iAK/jfT3ziQLUcmpT5i5XoYppaLtYKLSQNZs
nDtUoa326fxHnHr4zOlKVCkvwGnOfdAwfQe9gQ6ysnHBTMyqXH8a1zmPSQqcbaIVwP0KME63AK6B
gBjc1UG7yyPhSErwBhC8w0cURgPB3r72Rb+d6aHmzMSgigVAV402IzRpDM6XHq5P2b2DNQ+RHRwZ
xF19gIv6bZNEht216LE5//TpKUd2lD47zlmbISCJa+FbjQbw2lis25TdcZZc5oQ+kUnCMDOH6yyv
9QWcx4nlnyO/akqHkTBMFrzS61Gu7zoN3Jznv+bELaHPDrZVGCHrNFH5taW9N3kDTKjxXjWyW2ja
QjR3yp3TZ8dbKLGJbjaphCdUJc/MlPj3nEyqo00duKC1HOw058o12k1BMM2HABBiXb4lgZReiXYo
YIrDAFSxMn+iEJDYlkoiu20Ckm/WhepaHlNlT1tIh31tRqZVONg9gmVG30tE+F3RrUs0KwbqeBOX
E3W7WBhi2irHttDMWARNFlSWyLD74fZtQl1G30AubRrVeCRa64qA968UjDkLpd9T+2dmPkbRZRZ4
rYXfp+jYqNAjIQu0KZyfrlMPn7kAhqIFYJ2Waj81EqBVWQ2RJxNCWuefPm2RYzM1sxOyKvExbQbh
62YUO4VeJJgzI4ECHtpCzg9x4gPm1YQm0WvNpKzyQyVpV1BKprZpKunCUp/4AG1mLQKuAkIMenzf
EKDGkdX8OQtA7psaykJu+MQB1mZXv9mjLSeOK1w8LajbgRqy3garIRvTjNiu1ury9vw0nfqQmaEo
jLRhKq0qNNeo92lfeaIS/mjk+689fmYjCgnpkCoTwlcZ8jtShG5r4A9J3b4vPP/UPE3Lf3Csu6BX
m8CMK5DP9c1W5gNdJWpu2XEpqxtNy9WXFjltB3gzQL2NENJJCgNEva0AElIjoDPF2NigmK0Qxlnp
pWjRJ4FEamHzlqZXGXiT1p2VFYiQhklCLQAVqlrjLpA4WkFqYMjzklheGun3vAX8Xx477kgZmCaT
pjKucwKcskhr1FL7Tl0zQ6/WYZaRq7gMcB9HWrViJdGvSlD2oqfKgso9C9hOlQfDraIApEYQsbtW
OdvzgiSeohbhOmDdcNEK0TxUqpRsE83MnZaJ0C3BN+0oJXjYkYUUS4jeExM8Z7KuOykdhr5AobRQ
r/KMoDkizt662HCnuOb8Kp7w5uaQThqVptYytANVRp1srczULnNdHT5KRFJor0arNIBd6sLRPfVB
sx1vaWkoqnQofVDUXI9l/4x0zHU1FJcG1ur895w4VOps14NbuxZKiptRKwPrAiwfCii4Q+OyEvDx
vjTEXAC7rSKtDgkt/cy0ak8gYQBlIR6i/b7+6hDKr0dLadKUASRV+rFcX0eaiUvGTO97U384/wkn
FmIOAwW3JMjXQdnim7jr7ciqQDXAa4q+hSDyaG+MC47KidWYA1v7kWUlMeTaB6HdjRVo13Wf7AYa
LGzeE49XZ25pHzP4hbzjvl7pAQSmJOYnRsxddK3lX9yyMyPXqAozyCCor8QQFwYTxKsxtrAzhon2
zVHrvnbnzNlaG6kBrnpQqA+3bTvk8W0RoIlcGx4S66tDzPbUaFAetyWGyAzJ68fqtkmqnYQ+1lxp
F3L/p9Zj5rmwoWtCisqZn6S2Uq+iBN0lC4dumu8jbssPtoODy8aAjzvoGqN+PLaXiUg+QtXyzx+G
E2+tzHaR0veUVzWhfmAkpt1JuTc0kwRch6bs8yOcMLJzqEdlAf0/mJbuSynkRPJC8juZ3GeiWEsW
2wxytOCWnvCClZnnoiI3yvU0o74RSmgUMt3AHD+CSL6wch25b1lxBiv42sFQZra86rlQmrrEWrNS
7CC/Biovq4o3RQq1A7B+L+FlTq3O9PcHC09UEzdTq+rwUht9Neb9W0Aq9JqDLtM7vzqnRpgdccmC
gruuybrflWDaRmt6nptrSbE+zj/+xM6dY/LCGK9aVoPugyUdRSoGCa1el/nCMpx6+fmpThKtC4cG
TeaNeZVy/arg4s4syMLcnEoUz7kCWWQRrsYUaSpodGlcX4dauh67tTEW0G6EPqDYSchkl8CVnZ+u
H08+ctLnWFC0aZlRopvU75OrnD6E6N4noPZI+7WS3yPNhL7yXQ5omBlc99mHor6lKmTSxkuQzsOF
AW/pE+EX8cjWY7BgnE+F2z80jg72oBb1xcCSzID2VbeiPSTeu8/RutfAPiOqYkOCK9RGtObG4MmW
tdd5XtkFRPM60LqwESUovk74VDsBq9nCLM0o0P/MMc1VK7skKUZK08I3e+RionsJ7bNQnFpF2Tan
wCdCxZFrLzmvoALzguyDB6y6zSthl9mFFizxCk4m8shayTODk2sC1BkBKKlpux+bFn49yAgKlNco
tMXQqKk0z3qZrc/vjBk79s9vnpmcKGDoN43NzBdtErhVjVKZ3ucUtKaV9lyOEBVTuD5soRjxFgXt
fWeBpZ6jDfpGVGHlFBykDLJefCppfZuFoFIqp/aAmsjoewbvncuz8b7PwHCglzm0WBKE3D1rqQM9
63fKBZo/JQUUMxYwtWmscccMAvwGSB5XJQiHFq7QE9biR+/ZwVbrgWPQm6DKfYlEn4oScfSztkvU
zifcvh/lyYOHj1lBOYDsma8MUbgadBUuLKhwehUETkq4RJ1wapRZLgZk7BFBhJ76qs6vrab5oHxD
u0c6mgsb4dQczW2eUaO/XWozP8wARNWkqyQol9LyM3Wln5ts5sPE6Njk0Yi3bxRNbKN+lO8oH6ut
IbHKLtM4RJAEzTzwqpupk4KFyM9APn+V6Bkwcb0Ue1HZgH0KN/1+RLLgcqgnjgYI7XgQdBgv20Rw
u60bDZ5G0VEn6tR+wdk+NS2zzE6YjoFo8jb1A9mwC3B9IIZYuGVOPHrOCo2usRxCoyHYWzp5o+Xi
Xhfp8/lTfcJnIdPfH+xJwwQWpUsF89MSsiNdaMsQD1R1cYuusKs22WU9e/naSDNjBYo72SBgVsBV
WUFjE63a+TCse5Pu4ho8K2n5HEn1wr15asJmpkpN0zzS0ATmF3VqOOhLBTMTl5YS5j+i2SN2d67V
okKVuBzlPoYvv24hm670aPfX93mzpWKdQVZEMvqLMP6wDNkL+nLL5NGJUt0R6J5U6aOpRWsdRaEQ
wO2gm6Tq76BhZ4/RPQtAA1Y+GWINXx46qcodSOncJEi8Dn/Wxfo/Q8jhX+ul+vO4kWkCD5a/Q3Y/
kbU09fuRvLFCtWsiLZ3lU4swM0QJpkgJ4oL5NFMuu7pfG71YMEGn/CIys0GxxUIqsZzBgvoZuZmY
BEjgc5DH8dFPKPUCelP+Nf36n5M0s0lq2CURG7MUfj10PMMk9speWyiFnHAgycxqpFnMQF5IM1+n
2xA5Mb7lSxCt4/NPrFlgVWRpLne0R1AOwnjXwuxvSqTmFpbg1NNnhgPJujxD3Mx8teC7XI79kITf
z1uKU4+eWYq84BlDO27msygtHVVpLZcOOXfPP/24xSPWzDZEemGCGEiBxTOzB2RiwHCrhY+N2u+M
RL1ilH0vQR59fqxTXzKt+sHxKguFSpQ3E2VvcR+3lrSKIyRhv/bwadCDhwcjCBS6sc99UHwNUKR4
BZVf8cXVnZ1dBsqjIZY582VIurhth0shswJlc/7Nj296MsfTjshKhVSOM1/j2lOW5G8apF4jJV9S
isEFgjn43UJDRGM2N2HJWEPBr0QUyQPvxxWMgU4fO2Wrc3NLUhD5ZNu63+JHTj8KNxJPFJOoDBBW
D0dngAKglUn7YaxsmV6pjepVgBt19bvK7vGQdFJyT/UrBQ+iAgwftNkIaF5p2bBtoXMEAjGm6jaT
SpsZDoUrqzIC4hjwAo/gI7unHVurkBdvti1ZT6a9Bm9PiTw3/mZsAEXryBZ3C1cjhBPfWqpfBoZ2
xTMN9GA7/M5EAmkoFcSWUxBABTI4zG8QpF/h4jCD5i2Wbw0aObgvJCycWVCwSEcu7o6igYxapHl4
BW6IO8grA4e6rbLhUq9ek2wLdKABraBgABkfL9aVAgoZsZZ75oBNegV3AL8DnTgXr6DLPRBsoOXP
toQHq9h6IpXqlUnplHVt83xNg+sEQgE6dw35EbdeC2quINWcJiYoyUO/pYKyAVlbQThV6Ke7cEAC
P2vTm0JuLpHgeAossOSwHZNv5XRwFI4/6WC9zsDsqNAnvENoIQ6FqHBTmStFfq5QnqC5/lLI3abQ
Oi/jOUKLyB1DeVWLnUKvauQwckSCkCoAa4wMYgMFsL9mM02h3BMbcWKDfu2ggIwPyGTJOla/TR9J
ugHF8Bp9pbf90NocLaaIrUxGd0hfrMhIQKf9xZM3uxCiDuVr0KElfp2EMdZW/xYiM3z+3E0m7sip
mIO0WRaFVp8jAGk1Cyxu1oBpT1WnGHJ8Wg42yfPDnLCwc7S2WVS0Ang6Qfqcemqdr0p4wyMBv1BN
vLYp1ySQFyzJCQM7x25zxkuWNzV8jCbStmYBmJzWg+bn/IecsFNztdmy6S0aTvE1QIJ3EdhNpIZv
mMj+Wgv4/zkWZE60w1GW13XATP0c5yEC15AMoj0cuKjRXZyJyWeq2R4kTyFV12h392XxeP7Lpqv0
2E6Y3R1pL4B7gl/p80ajL4FVl/fgTgNZ1BjwexWw9GuzGZbwbicgytBs+NUaV1YqyVVPY9/UY3LZ
gdp4T+TKdIexKTyjoMhdJhxIjaCxxhWtZGs7Vsnogs+AQpFGLt24sMyFHXPqy2eeo0ERHFRplvsk
KdCKpijptRSO5G5gmuFo2hC6TZIuYWxPHbjZNWQySaPjkOS+arL3rK4ea5N7FdFtAlW8r63kzF6k
Qh2zCmAdXw6ZviphnkCBpel23dXEVzrEuIqsFAupuOMJJ4js/rqQRi8PAagSEZ0T8VZo9XVn9a6c
tTeVha4PJuKVzgJoz3dfM4bGZGEOXBy0/CuZng6pz7riJc/L14wo387P24mzPWcJUaOqlkytSf1S
FpdWg8CXtt9MKha22fSGRw7YHFw9NBITIEFPfCFruzDTpgt0K9LwRudIBo7KNysfxIIjeCIaIsbM
zSySuhKkAOVdPG6K8SLj2wgAX/ynHHZK951Q5G/5Yux14gTNEcRyYBZNammxn0iRAVHBmn5H5yX5
lHIz68EfOdEWSLBq6GxRNDuqZX0VhzBnQBSUHt5FuTK7CunSthjXbVe0TtCpQtggy46359f2R/n8
2OzPDU49tJ1cWpHf9KBL1HHhh+EmB0ten+/h+wzl6E5eWPWqaaEzuWa6vg2N3EumRD74UtB7hcu/
Hv0SEWWC6D5NmIe/QaQu6P8SdibLkfLQtn4iIgQCBNMEsnM6s9zbNSFcrr9EK5AQanj6u/IM7uBE
3LiTalwu24CQdrP2+saqZ3B4mT4aFVf3+GLisH1CeDhiKH4xqErNKJH+JeunWf8/J8X/a7H+r00r
HRmZE8x53zt74DN3d7ve/8/iidP/ZbX6f48h9r92KZVPyvJ06X412SgfIy37MpvAhlFrdExpwJ7i
1GbHKO0xGr4Ad5rnqurDkVShHfiBieRZEXjJ7Zo8owfYgtki0+4+NB9AkEGm/NThJZ520pHxvY+a
vNKB4a9TN3Xw51oRCS7hWMInBvZdnQe5mfjsHGMe+url4nZd0suDngBOB6f4Z/JJ/wD/tRBeGIk+
5tPyp7GI2bLIiXNn0+iglKIPHmFBAUPb7azDjV5hrAj80bZ8Lp0w+wb6zDPkdnAgXNxw3HrYNw4J
fJ31hukluJWgar81CjHFtB4CknelbXP0OfRcZUkA33Oj4ERFOr4n0WwKH6cNajUNLAiZX8ve9HDz
i0SPe9SpP96Q4Xki8fgI+MTdm7Ax/IkMUfeckvqD8whcsTGl790YIAcK9QJfzXTbuwCajKUZAsQE
Dvz6WmORbvbJigDe72ho7u7YF3idtNVE6VPScGQNa03Bqo3XkiyWHZecizNkikwWPTctGp/0jJEC
fuil/EZ9+28/WxhUtwO0kV0UvsrJDTdiNb3kaOuf+xGWfGTsDPwrqDU3QQYQhLRbj+ifvbg0W8rG
1/W1CZTfx2uQnvt6Ew9dMHcl+tryHTkYg59WNqffXaPDwzYzs2/HvD3Eeo0rn3GBHvW0Vb1fw1un
0eC3LSaBIcpCd0nrUnC+VbPtPoJM/oH1UgvHY8xmLXCoXsYBBrvikTDAouUd86b9qcnMMTLsBYMt
h7XtflsHE2DfY1Pi3MGvdpAvjHbnVXbHrWHpbokMdgfafnBjqnzGyT/IB9JQVN7yqZK1KNPB/F1Y
Dw9bVbgceVNbH8ORVVkLLqN/7ESyz3X9bCCJ4ia/1l4/hE7DxqvZ/kL9FR88gra7tyj9JmhUhCyB
CT7d0zvzExskB7sXkV2Nb60sJk2ELzt5FWw6LnDjVhhAoPB5aMX2P5TfuZ8OJB92BBT3Oi2Eg28z
aooEG61RFVPwhjZf68YOAVLpXU6mcozix82iNzYtJeKoZxvJa4xVnMr0KKmFPnOsH+hgniNUwdNc
mLI1rT9xM/dAuaF/tkNueqmbFE4QyVbELjriqrMQmM2RNueYJ8U6fcfd8BXhVZdzWm24zxsUXYl4
JQuM/wONqC4owEH7NqYtFExNwfCrkhq+L/7RgP28tP54/1QsyMPAYXIL8wvckwUhDIdlKVpEQy5L
nNaHGQGp71IIet0uDPuT7L7GcD6NgAxvyfKI0pk16pcfohI+vNVCMTB/95+SZ4HUI19R50GBzTVB
qdmLDvE0YM3ZOpA0waK2Bua72xP+JWle9PInV1EBN+4C16HHDwULUzL+5wKnMdAGOjndz9F/Pcdw
PMp2QAEdTLpcRMZORvvk/uMnChrtLezAcehvePpRxCrpH8MGwjv872gF2Wprt4rDQnQNwF3EgnJp
fdOtjHYON3CQJ4L5wymFUvT+xNLoMQsASKRxUGFd4yH056btd/E27LZxLMimdwhMMDnGfptVXZTw
5IgyeDmH8UPd9bCYNRg6bbPHJsZqQWcL/dwN1EK1b0VS2HS4AQWx7hsstqmmR5/Zsl3bRwfD6VCF
x66H/G3FJsoBNmhVOUzDP933Z/ycc9g/qnqunMLb7/aCR6cmHepDfV+GuOhpecgjeGhIDYr7qZ/q
M7LaqMAL66L8/iEWLFf8VnfJkZh5fq7bucLo9yUk8329DSjct/GAubllvT+wLOZ3Q3z7V/P6Hyqy
pQ0xG0r/SqcxA8Eecq4ebIttAYuNr3h/2uDUjHU1m/dtMLATAPp80PMRj+4epfAcmQfxX1pGh1CJ
IoxaeGjfmvZ0XzPWWfiBJKzfNRv7L42XQ7TBRpSPBbwuChcF9xVgVfw06ye7/WJixiYOOrvD7u1P
UdruKe4YZ91bgDCCDH3l65eWwoj7zshIABbFHoC1tWy8EhgBM+KHy/VkgSDiqCKh4wXoargDaaAU
DpTbcd3d37XZfbkxeXDEvgkcJZpCpNyQ7/uCl9ubSdxLnaMshR12IH/x5ePto4/eMPJVgvEKqhm5
4vZLrJf763b/Ue7fpJcIjuAqMYAYngfHHsm0YwmkaQkYOR80Y58a7wkesd7SPzGDY9xoTh2mAtP+
b0rg0I4coNt+3+87PMrhxt09r8Nrk25PkAgfBxGdpoy93R9RptlXQLfvKGwvPJnTwvqtLZcmf6LY
Cjq4hrcZm5FMwPq2GdxxTbuXoEZRDU2plmpfxY34FDYoLeluLBI3FXZ7KG/e0epB6T9zRRf1aE56
Kssw1ufYm5MWcQYB3BI8S4clKnpxZL3FzpJspalT8hgaUwQe9soOw8ZVFiqz6xsD8+ctLyA4hxdX
n6zw3sVGG4ZyeE04KkIN1l+05TCF52nZtmu0500Iex04qg1pmZnsIYrXF0Xch5mW540GUOoqmPeC
qwBvtF3Pm19wt8e73iLHid9QkPoacv+2NPw84OOrNw79SrVe5jT7AaLqqni9H0X4hTnJ1xZHGaQO
Y2FiWPTMZKgSR5sCKg12lQK7dJoGLSY05+dkXt5xbgoQO+Pj2uq9s/mlGyg7gQLAK+/Sbt9TYh+G
Ot8OiJv4D1xu44PDVD/dTXMoC2mHsZI5g7YsXSNoYdWyW6WP9iblXdFShC/oI6a7LJlxSFE1W4jQ
YMKiciBuIEXXVag3uOsoywrMTSTn2TIBpsYwuz1mgeKzZbA5UgbLdoWFO5XhTkefiaRFHjUnpSyc
dF1qj6DmbS8h6m5PfmjEWeQb/VpISx9DaHDA9/B5e4Y8A1baqQ3FC1cjPxCbLeijaTa+h0bQSxLE
6jC1JoYmZIArNq6KQqkVNx9saNpPi4mJM3zW2kMPv/66mAVqvJDOjtemyfv6aIDvvN9v1z9oTPbi
vWZuO8GvJbkN9axpFcTBjxBrvpt4GAEIgsHVNw2RWwSv3Cl9wbp2R/jS9zBukm1IdtuEweStiVDx
k2rcXny+pYUDbuLvkmwOhdZh9mmpE0dgc9tNGOvLsjGEW0kWIFWJcL4/0XTm625qnf7pAgZphFTJ
+r7m/fiL9Mr+g3UN9dBmh45j3JiuTxkStyrmPLdVK+OhWuFkG4B6q9wxSwTqyp0lI17gVp38NMGr
aujVtJcZ1mLMFgi+J6Ef64QJSL+zu/jHN5Cy9sEhnzdxML7XA4ApRFdd1yJl0hbQWmHXJ4ImVEnd
uEKkvk3wzcrEG1dQKvZs+i9zAiXa0WILpt8wWr/bZYnkxzWiPy3DMnzzhupLB5urkgU4BnwKwXo8
ZTAAq+dw2NXwYBM44Mf1byKDZL9EPHqu9dSzHd2SFOXgex6xYhxojIK0grNVBGPzzJXDasmRNwz6
eTMEpUvJWMJIAQbd8Cgp5wYXk7V5o8q4W3R6DZcpKhL88be2ev0ArcReRsj/9gGV9NaqtgcIIpPB
C3xR479RrPhj3MvtYVQRKLkxaWCvFwTWFwKVoSIYcFwE+aB3YZuG38ibot/rkNTFkoDrMnKylrUC
AHgFTPaaMgWb8SyGAHYm5OIcxfbta2v/mFTUewAD0lOjjDis/RSdvaLZQ6C4w75D/cvYrPIZ4zmY
rY5QOt3hEmiBEe259Dqg17r2/snA6bQYFgsc8QoLzM+QwcRsWQJzyga9vKcOFBvSTO0NHoW/w7b7
ISO7iRBJIS52uQxTvO2w4SLQAc0Zn4nJnI3qHvbuA7w7FoHtNk+6MrnrtdMFRwiYg2irLvkNo6TP
XXY3+JewPYdpQba9ksgiYhKYYWmCrRzH8BdXaV7WGU46vEU+7x/zGHydDfH1kIqnLskRQ0aHWiKV
WiL10q3xI2BUFc3pa55HMNZfEBVtKUZ8EXa4/LgguCe0rzqZP/PBPSoBu9aZ2ycEML9FPIHtjE/b
NYQdoogcGqaestjnu8Qg3gtDKPS3q2ELrN/IoWv8vvYSmKC8uZd90ObJgEugRMHzIST/8Tn+zQhM
2ObF+l9RwFE6MR8DNoK8J88ma/cxu2uDxhyT9KbW90X0PIL9MGJYpRzmJNsTneGq6T7P8vdcDojW
l8qObYJRCFYZgX1d6xS3MIRiKu4el22+BVvzmDHxoOf+FeSofR/lONoNyFyEZOKQxZpdvaD80InU
3SZO4OynJXpXcU3JjpKeHqJkRbSg6yA8C0HmV4p2ybgft/U2MKQMPp/tj8lofF3pjOwgaq5zX1/T
qXnGKFJfNBHOl8Y+GBRXdyIJHlO3wXBNtw9QmH5ltP0RdxRI0oYKItPxr1yTm3ftY78k+7RFeT8C
qmOKdL8j8fRkxxmDzWw9wmLv6nRa5LKvHM5C7dd3jy+ozPpjc8OqZGJq140oLfBpFLttHf/1RoIO
JGDSN9cI/UVH/xmZYhHZx4T4412ItRpRxWP7X0Twf1qlHloiTiALYpVKdrg/92wA+4exGqHSTLLX
JYdnbrexcuqogaqYfVp4dcMGp4HzZM4OcZodYLawR9X7uRsE28O6EZ5WQ/tvgRYkmgD1uI/i5yn7
znt4l+GqSTQ/jcJ/bWDM6xHrtxFEPWOwqzvHbE7/MRJ1R9KM3euM7RxGZOLE18CeUlizQ7GpX7kk
lyTJz4FWx6C333owh8ys5xRGB77ZTCVXZHmI6du9roewXOO2cCH/O6zA8U2CHuspwIYQNDu8+99Z
BF2C9tDxQa8AKwTT/17VkAE9wQAPzme6W9Jsp+yQFUhsCjHfA1jXPQR4XmiLOtBm4gn+61t4UQS4
FK7HLzPqU5/Jh6zZrh1rjq1J/rgRk1KxOFAF99GFD1dc0z5fu66CrRxC9q0ymv/A5gT406gOdpDe
/IYD8wOB+rJKtybeb7MAsShbsJnSezknhpgciKy40n2W7ILUvc7oNWTYCRhy5U0sZw0rEmmGhz7f
vjnqI0sDeoqY+C3TyKqSeTI7xtlTJtcLy8VlUB7Q+fqWTQtiRay+OHK3MQrPPBT36Ypvl8POe3Po
XZj8q8McO85vdEvXBKnnuD700E7AQ3l48ijsuDQsjcouZomfIp6cgUOeQN3ITkOQf7Jtu82WXGLu
/nVh+mpZhFJAv57juycFBkUu42zfJi4v1CSP0IjNMNFAaWhgw6mN3FOs8wPp5b9sQumTcP0L9Zrf
0B5itIGBrbN+Abz0cL8Trc9fR5Yckyk59Ygyd86HBo+NvzpObtyMx7bvj6YF48TBcOYA/WWCZUsr
5jzorFS9pIrdNIL4XQvQUmaWP4nt3THJgccSOl6OI0pVR/SbSQE1LwIFKeEM0py1RmDs6gNWNNA0
GLoQSyzgwYRQJQ1gi5G65A/FezymUYC1hGLrgqdTZKLml2XK11O7JuISTbEsRi3Vc5C7pAomv0A4
5d2wy9N5/hWtnXhps6SpfNz99b15X107PCZC9DgAouhB3BVouEqs9cDR6ELWHONtK6yx5erFdaCO
fgUaWBAbttBT5n44o1CXv0sbRiceAVu3pPP6m41x54stTVKy82va/LHK9gUdsX7meLBA6pK837ux
TlAGi81ZLjguU+kmoMZCs/7CU5XfAioBtFII8+jcd6Hcay8A41KIY/oFsWc3gmrmNw7TlFBssI0A
iWmFELiSwLxjsC4Dp26Nsu2qYXbzVKcxnHvHNeafCBvMS+YXgUrm6ncRtquCttk3wgv2vEZcfZJ1
gz+PzcJB7qyK6u40d4mEsU9Ca6AU4A1+Rp6C7HdgthrgzYRjU622iNOpO7ShgJRNrgtoL3NKzlL5
+TzrLjv9j9DSJkNzhYFoWAkbZSVfTH+VY77uQzOjv94yVY7dRq7bOrOChHd7cdSVnvNtzH5aS341
9eZ9MWUdPMeDNm+rPtGGIjqL1D5XJAYgewGoJUPGlqPwO1dRCr1xFBB/aTLSH8OwRpdRAKWlnCVV
EDK5n3gKrWjSGXbk/dq+KQy1HKCGhM/y0gZHtXWuyvoO+j78tZyYR6/rjgpE0hNe+hDo7FjHw4m2
wwDnIoy5fTQLD79SmdjLasfovaNWwqexc/1TwCbQILtRXr1yf6h0KGLhCubLRu7EK8w+fMFsYSkD
Y9fDONfLRSc6OTp40l2V4uMVouvk3PWDel8Njd/UpOeLW8BlV3yAnXEMOBfH4OwuAx6wIloOZdwL
iuIwVNhbFvco1mOGDYVLbNCyRvWUYTYvidboPbPzthuylFwE+H5gHvYCeE4IUlKvmoIv0/BAMG1y
s0pAQx+D0xXjFS6FQnQ+yskc+0TJovMMNPKYITVJDT01uaTAzSWd+g8SJVg/eV3rHUghSDoyzMa8
B0MCpeEifAtRTG23WzzWBCKYBXCfXdQo4XaqDXOQYek0/3TcTpC3q6yAbFqVfhrlYen5cu4GlIWB
NnYVm6ipFuIjWShr+m+6YqyOiABtAQVVF7B3Cp66tU/GFwHXn0+SsnCPoyi8qTlAP4rJe+8XumYA
0dbNHOSW/7V10wJ632CVoAVQpiGdqloZj3XHpycU3rfdphPwxsJ5LtMed1R0ei1Q7rjHRu28MytD
dj27qchT5ADomqgvHwVt0XSNw3ezbQmgR7Nf2jmD3GaL9qpmCZ4pXx6ZYabMIXC/5gOKGQHJ0gqw
THWWYLLs1NRlKOHR9HdiHVqLHbmj1xApUjRxfs3L1IA0Nfj9uNgV7inec/SNllqButXiDoU47TMM
ROw13E73pvYKezJIWiyY2YeOAlOs84TqrOG44qZZf4+eu0MY+w0pbrLCQAkBlFEp+Jhon+9Aft03
Xqiy3zCzOg7pf8HYwc/TBwhF6/rRLvM/jhS2FeOjGNUzy8PHRUavLdqBFZBkT3PnzkjhHtd2/Afj
TEAXZfhFe0TSQ29FKSUIwvEcdzs7dKIEUXEuewvmwbRgtAq3C4deTF6RSL34IHhYmqbFyEr/Z8gk
5n2a5XWrIxwbWRMCYTD99Iifp1xhkqaukjQ6km6F8fOQHLB+fgKeVH0OrmbY3sbc34RMUDmtwT3H
ETza5ujmGD0R6I5is31kkDGpbj6iM36qCSqe6h6Xs/ZVDRiNyPv2HVMr93hneJkR45ABmX1rQJeE
teWl3sCDujfwkcAtyKGGd2Dk3oI1vvJhfh+S7J+V9JRk/cdg4XLQ1wEpeIrGMQg4EieU++gEAmpp
gHUE6O9xve/BKCDMuzzyCvZYokXSyF7MKgE/pii6pvP7FoZX+PT98b39PXH3ufrtpCy4oxvKktKz
Z9DKrpgl+8dd8ByZBJXxdj+rKX0Dis/vEDn7ApCN/2Qo9I62835DVItqJDomoPZlG8KCJYveom6E
Hi341GijohV4HGu5B4nyPaftaweaDhypoyNWFRqsdJYFuJpI7+aBP5Iu+nQB+6BL9xEzbjFJk8HR
Guc86vp3RuGlNqi8tJvkF8j8RlAuxz0T7I8X2mMZyATQU3jz3t08Ky8hIhPB3UOtQ4jhF/3QGWSk
4wikfJJ+LU1wJYR0Rd6E68l1BsiuESChNUieLQbs0QVAjydb8Lz1I77OK9+a24j9A4xNsVRJxw6U
3elgqM/PUekmcnUzigX5nN56gIFRNs7e9Ny+ycyTSvb5Wm6t+31XIDaApxlDD8g6oD5JeJXjI7t7
G1pxBEzR+hIA+rlfffbUZp0A7Q0KQz0R8OZG8RijqAEwBSUl3qezFqayPZotQXAdOjwgtCIPWRCV
6SR+bxHKqKlVqLvDxRsFqBkFbjSQY9tgu5f5OYHTZZV7/tym+nOToKebur4X3Ft7yBucmaCdsdJM
5H4CN6+LmE85Wx9li/ByHh8YVjuX0NsJ9i+dmzOPtjd0664EQv8cGrBdH9YDDE7yp3gInxfMSBbR
sP6u25jt0qF9wr+qohu6M5hS3w1m2Qo4ECAAU+MzOFq3tEcZW0TkOmTTjEhc/0WlDHPlW/q1Ec5O
VAPmW/tB75OmbouZzbS4C/DHHlFEO0U4sQ3y0wfXhcBrdPw9UNv7GLuuqh3cEZtJKpy4yIWGDCLE
tNf9Ne7HdO9Y0OzHGTcdlXdWNTWaF5JllW37f2SMPhE3LQUmSIdqk779sVMnjlPT6CusVtOSarPs
Z7L00OyvwY4n+Q+nVh2jlr5hQ1JIpuxy4yG0GVMXoNnl7kMCabuVgBBvbzpBttD0dKtsLJfXKFz/
YoI4vwCjApa1aQENqkN6XlkAt+IU1swgtolrFojbhKfWILelCfiSqF2lqIocGspNhUg0xyGjojO6
+30R6oihxD0lYr/1Mi9xNg1YJuH4ShLvdo2S/3UNx7ls6oJbqs6I3N0NRzj7q/2SvLAxgOBH1cTv
4DjWl6rN5odUyjutLhiOC4aqq2zAPeIRikEE7cETsqwa/Ds2/6Jj8CVB6SlH3vSvLTwPqokwVLzm
3JcoetiHrB4A8nAw81+cYo+THUArjeRf4zD7PS58RD7SCHQuOmxDkR2+AjK7a7iG/4QdJ/RmJ3S6
bZMBfTvP0GZIU0WGgsTX9w/eoFhpEqwvdDSwurF1U53sGtogRkmQknUmVkeIXFDNyaGZtZ0FpRNW
h8WqQT/Fhi4qMqFxjhJXUzUNrMd38I5rd6D3BXud1q6SEzMFCMKkDBEzPRPtNeDWaYTWdkx2zFFX
qi0jOBmxAnqjkwav/myvAjaYB5tAyxVroKoXCFjmkOdPMg+QwkeoLSv0GqHX2E4UK/CYKZMCdogW
J+K4EE3AJv9Vx/2LG4b4DpFddsNMAe/mYVaiSSNvLX6BVCA5Q3rjsLcKRD0e/nBR13zJ+4hdG0py
RgcvRZaymooHOHXhdxQXSN+wjVKg6td5sM+y5/eUBtWdOE26SsClrZxjC7vwLPwngcGFtDYCMldD
HrMxxIl6I+h35+Tawn65wGH2zBNDd4ROuHFQfhQuDa4dVR5EnxxC5TGxu7ydyX7ENeIUX9+RZX53
FsqIeG3zPdTavzLu24Nf2jNtp3fZ2G/OUX6cSTMXYzsjU85BxEYAg0KkWbZiQSpchCFzB+7s3zBC
8JAL1Nvhdo2k0tCqyTqDbigs7cyMdqsaibsxh2xbGzzjkNpw5yluiA/yuOhE7ZAvr6CUqQlsSc5H
PLqEl5K5b9qSpGLULzvY+9UHvQSuigfy1gO4eIbEA3Tfcd1KueAC6j54SmWEsgP8TKZ90mVN4Yn8
AQzYHOCkYRFte5xeeQspN0K7EuWSL0TKn6gQIW5yA+rlPPoJA1S3G353kyIAellUJHcRxZ6o21gc
tWIfxgNrEC3rBSqZrlBJD6jYhMtB1oMS+pZDvRLiyywPIvId+KPtYzAtL0FyP6Vne4ynBmWrDa2Y
GUV+5AZmhdsDee+HyVciI6LMJX9gXUTOxAfDCTnL9KRGmkJ4lT7nSdBVVHdDhRmp2zylP1pTBEyd
B8c+Qt2jSSHIqGPYxm4TmKDTZHARIQdYynfoBvl82EcJijj1OIS3iMBqgnX3EmLUwaZ9G5qdGyX/
anNwUIOcoqgz+/+6BDFLM/iPJgdCEzokdKQgEy5RnphKQZP5Ia4HlNtMGOHUACJkih2OkwDSeNQX
3HsSA84xkvBpqmswNXQ9Po0mxmlfR8BRs2Y5pJCUlixN9UHaBkpIm20gredgtrnNvKBQrW4AcLSH
YBHRG0PpFo0P5cs0htdEwPP803ZpBg9LSOdX1DofFbxAKh2O9DQP/VjZad4eMOt8V+5HI6pYnS/5
RPDCWsSAfFpfrGzHs7YCKI+e1EXkGixmQMwrVNp6NO94vuPjpkp2R+0syxJfkB+6G2miHmGoNKrQ
uFuvbk7lk7BEn4PcBEXcA9Me10yeeK3zz0jDhzTpl7gceAN2w2bANtYj2fc86/dmakDVIWFaKYwU
3vI5oqc8QG0tqH1eNjAGv44GP0endf8PzNN0F/lV/jZoI+wbvswvCjVXeBDNa7eDlzBkHH5Ag5qu
Efbd0aq9lCBeB1gQBzLeC4lBkP0heQN0UC7C12mBR1FtdVxa6fwFfYjum9UdRGsyakonhPnV9+QB
mohr3eQobzH3JCkiwyQwuCVZjSqBF/6H6yS/AXzWQgPhl5NCRRWh0Dr8QU884+d0ATH5wytwZYuO
oZ46Q2S4nsTUJV+K5+kDaqPUFD3K0GpHVEpLMqX0iWtYu4WdVGWaQwfXuomfUiRRVTi1yJZMJuXj
EtbwaUI0jQ59nTFEMTa/pi76u3G8Y0kIu+Icvb6y1xQuCVMH7zDVo/4WgluiCU5oqiA2GYIWtVtn
w5OBa2PpLQDCjggLqrBSZRZBScNC+L4uM5SZNnC2Yn2c7b1Cj8I1dY0drhfJZTNiO6Q6xaae64xD
eKbc4xJBkdeRJvkFD9nlIHiv3zuV38tUNV2PYrLba9p04jIjyfsbbmR6zZExfWLcM3vS7dZUiCLf
B4sn3Ef9eFiFCg/RkGwXLKr8AzxjlCx8LA+OKVdi205PmZPQycS+rTzpp329yPXJtPDRQBiNyrxo
1vmlQ8fteZR5VhLgcItwjYEI35LwEKYx/faxiPaQFjYVD11XpEGA3FfADG1B4+k7IdjJDFzYy46P
zZ9MiuWIrC0pB9rMb1PeqcqiBAev6s68dK61lfVB80WYoTe+jumnb5f1OuWThYxFgayzUCySMQwq
Nw7JL7Ya9kTFRF7npWF/4pGq73pj7EIhPniyM42/fB72N9+mkJqNBP2Jkeev9aSXrzjh2wGixumY
ZxGCjaTRoMs78ypnYatkRNcQblo+K120tRcyLOqohzgs1TotnxNmfPZqTeDCXXeAbCfJ8G4JWU60
Rq0VI73RdURPt4LX3fpfLIbllKeovdSpHD/HDc1XskpXEmPps+o1CmVNwouZ2hgancmWPG6wTfZz
8wC1RI/xphXFD0X5Z8eSGvuVpeEOncLkmiw9uhKYJniA96E+ZyzlRTvk9tUSNh18lnK80zYg72i/
bxeM24vbXWwGJ5gIpx0PwgkWvNmCAe4a+qcuZslewN8EbV4d+qqfWX9MF4wIWj0o9Oun4BEI5rnb
UVznVyQyTBrVAvWcqJPmR3TZWjRWmRMMv9HKobAUOsHOTl7Ri8AYGOJn+gHHs+ZCkskifaQwj0QT
P2CFxz5U0sbbX97S7VTH4Z32PFm7h8PL8vh/GDuv5daxLE2/SkVeN7rhzURXRQwBEDQiKVJeNwhJ
R4L3fj/9fMipmq7Mnpiaq0wdiSQIs/da//rNqKXiItcRPUJWSiexhK883iNIgBA8+HU47MSYQA+s
0Vm4ZWLWeDzW408nUEC7+dIMT3M/p3vNqJxvW1sIYEvj+DiYwF8gN0z4MfIdT4sRxwFRHyY0mCz1
AV94xGPJKVhke+U+7nXnyQipdVxjqThJsrCRN6Vp1H2UBXS6iSrnpDdlckfuZ30Mw8qi+OqG4dcU
U+c3albrrmBUU21Us4IYGGvjSypl8v3gsLxWQrEPiDjqT92etM+IDpEY8ch40FPL/iW0qfeNPlUO
VhVhxrY+J0qETSMAWVG6cT02ZwvfTKAbJQw6O8lvOYvSe7mMdlAYtvYyD1N3imO93i3doB7lOjEx
SMZJurDF+B6NKqEVXW3U21ozl62jd+IJo8nSs+VIXC2HJdhmpnhUhCH3rlMos71JHTX0UygtBMgC
nXomRvmeGMCT6qQju0zODBw442ib6wkza5WgeDBG2TNaAR2jEs42A/u5NKVUEBFfzx7WZhWcPD0O
FpUNtZo1CKa1/d2bEHoqquJT09fOZ5w7wcKiuckXWb0kWjVtJC0zXHUYqjODVNmzWgrcvJAGOC2M
I2tGWHQnMrSdmUiwKGQ036l1Ftj4ssPQ5D7Iuu4zzC3tvWsYhuNPBcl+NC3sEMjprIxMbNNSATCm
0fGjlJqpksggc8axYfo9mdekSqYrIZ3DQPuI8hFMohcktI/WQ5pBJyUnQnMx8Zi9SAj1qXfmlyaF
zUkHAxWk5ENgtlKYFWMV6FwhIKgKBmpu3WJRPSdFot4kWeuPkmZrwRzFsZdUU+ENc7tPAcwJJwUF
o3f5pVXFYwzHGQuH1JBcpwSnBpTDyaayVfXdNMFP8JMepi/JpoG3wlDxFlIyAzlxzN0oWdOezhJZ
/1CKAcIazEknERTyiq2Nnzirwh1Y4vwyL4V6UIiJOZQha9LG1jrzkItyR3RL5baRQXq9qlkbxcHg
g5abWrNxOmUz5ITUJ/aMUhGX4msamsM3J0e8p7YBYUYyR7c2sJ5x8lL2QE8qF9B43Gd684n5IOOw
2Rg/JuEYiCHDl2ExfoWl+HK4aHQmNqGDZmbehtE5oPN7XCok/mbx41DouHEWbhehnrBxSTfxyOxR
nYqGCl7DV2expHNR6/YtK5QOenyWf0ZDxWyYRNrAsURBvm0ZglHLAm9H7O3dqWllF6q7DIaF3SLP
3Cnq8QIx1jFD9ZmT1F3DUleahLB5ecjd2pF3vaXu2dkkKmDI2xSVQbikrtqw9MfacxcLtlgyZlnE
920Kp8ouxa9ZNB4eJkFWOndKMyACWuW8UAU1K/QT/mul7aGE74Bn5WGUw4dKHS5SZ7ZemRmx1zaQ
MCOmD2gcDlY6a27bYzpsa4WFA1EMD7CTWU0dOH97p0ckbOTWCSXcupTxq6l307GbfF3wInOgR3do
+idG56MeEribyhxEaR+KIr5ovXXBYyGQQ/1JmMvJUmJucOegd8ouiTtvqJNzVvJvQttEKvSDqqlc
ENvcnYckUDniOVcvGdbzZZXs6rLd0wZA45RgszfbItVAzSNfXYeZAhmxqFR0pUN7hgOxnXjcRDhd
lDn0bAcGvpoSqweliKd3GoDRnehsL3RllaYfY+aQwAXTE3QrlF3TyTLROIycdKnb4Ogrb6JlJclV
6hJYS/rWyOpzy3IE8U5gjrBBtr2dtHCEpDAuKQEMOjUOwOcmbJjRWkvzJlWsw84cH00t5pJj6v5U
h7FN9R3exWF0EUarbrTYvmpFw4CjMF+6vpZovOv51qemwR0ZHTrLgOLbiC3b7M1YIqC8utnA3ZR2
coaIl4TCVllgAohmry0JpWIsrmWU+EIyn1KjY9zXvKfa8pGr8UVNusqXmwnJBhRclTJ508r9sa7E
3aDlkV8Zva+yXm1UKkWlkz1t0D2L7g0cPnow0/g5LzmS1qSJt56KYiiY9VWDm0rjUZoBUPtCnV1b
tQ7YyL9EVSlRQTYy7PRM7mOPck9+Ltv4lMDVRqDecpoGQYbOcqfYkK1NVXWFKh0WrKcMO/lcUvVm
j+M78493NtFtrbRPM9bsNPllyUrKjKaQWODGdq4vmhbdelFvxyZ5y6RPHUtYzmMpbI8Js19TkkN1
PSng50KRPDUibpm+sxUqgE7zVorlXnMkJr4ZD9pPo7+JevGmtIXUuwQZYvRsMoDdDONj0rMvUn4+
ycOEI6i/tY22TVIc7+I6mLm0fSpui6jeC66TEQJ1dMtPo2HrinV/VuUPJq8BD78NEauwYO6dDPHd
mKX0AIZv9wY9hXwzcGhbfUO7PmSo1Cpb0Y1nI4qB1sdpYykN06Ol/KiAN6B0bWlU7lRLxsTBdGth
bTDoejeK/LaO6qyBxHFIVHE7eXo13FcahB/N8E1DfFtdlCA6oH2mRZ0X7V0qX211cFU05dSOt95K
HxD1J3MaWDKsHVLjULVui2Q86OWyTWHxQHy7CRE+SND1sjS+DmNybECbC5N4zUG9lLOKguNxRpQ0
WMy7mmTxQovEpD7f97PwKOo8Q0G1oRkplG+sfJVwvitgLMJ8movkOWfUnWbOTo0RqqftNbWs7Xqp
kmUJmPMdbTJ32nig1Bae3IAqtdqm0cdjnxn7Ig/3BRBqYgz7xYjY1ihdpeqd0elRoHJfb4c8HX3D
xmUAv5hERrGwzBGjTptWpnALTcBIfWhxkly18nAfvJrbqeKg18ujat01LiPPiJUXfAMiFPkOfxYZ
1dk2gOlqxkxcL6Etn2NnMTQT/nreoq4J1LA4Y7EdbRqz8cySTZNboJuk7/UYs9wMIikKlij15dJ6
slhSMj1JMY8Bu42ne9ksDoQX/kIAdFTHPnDsfLe+sMtHwKrleV1uwYm3rDeuE9UeZvB3jKk2C3HN
DJqCDMMbx0x3ZbfAtR3cQa6hp+YHAPwvEeq7eSpICNKNTVXJ9xjWuzmrcTbPgZFSoqQq9DusBBY2
6UUmfnJujoQSFdxZ69kmFtZfhnFfJ0z1IMp3Y3hi52w5+tZTmJHlUfuc1ca1nsOLwFVN0zUGuTVo
an1FAN4DDz7Gln5bjP4JFY3MqpBux159nggin5NUgLGsZ6mS78ZkIIVAlzGfsoIF8tuGmtiAzJd/
QXSKNmGCSmeRGs8QksOks4PILqvEsmkeWFlQxmhYSmc3OQuZwlXVuWbaesKKr1pk79IkfKYmu4QR
02u+wCckgnOU5tu8SRJaprjdGb2juBM8qaDOqApMCNZDulIr0w3WtonfVYntS4VxK9vxWMj9qTG0
51ojB2maar9d1O8lH55KUXLGmrt8TJ60Ij+OzfLBePe5rasnJcq1TSiGZ7IPdizgd1WPbEDCBV7o
4YG+5CdWwh9yeR5labrO9H6N3p8l0Qd5am7zXD0BS4LytWNzRH92UhVbZV4nAtkSxE8j+dhO8C7W
wwakhgU66mdTIhG7jik0wvWmSoikr+aIjmyZkBcNSgtTunqEWPNQG+K+cSIY3DMavWQmnzeRzkzN
pB2V1XlmgUMrZzB9zER/HOdqP+fgKw6JGg4uXg3PW9y2t2Zy2OVw1GBXduG0w4FteBIlk6mzGgVt
EW/nhdmRnSPmCFWlgKXIu9jd1p5youPDC9DyI7zPnWB7k4G2EMswk4saZYGcwRRXHki04+a0Bwey
aDYeTHm+NcrAJBnolc6C3Ru6bFNmGt9QO+qSfB4FQGXaSs8OetB8yA9O1j4x2MF3pIJIp7CAgwk9
NDLRnZ360aAxYknSCD3OYxV5V/LRSRKjF/YotQNepGm8C3Oe8yGST3Kr3jSd/FR10rdJl3+HlEQa
a05sG4MrFoso15Bs4SGbSOscjkM0CcBjU+MFbQmNq2X7EN1bWPS7olDfmcEofiyjtVmfw4rErzos
dlkNu6a3tBXajp4StBcYtd5revNTMEsKu4iqjMq+UaYTRRhqFWU8TEOD5VN/DYvsWZJy1BfDV8or
DaM6YmvgYet2GusYm5Zpoc9qJV9Kxp9WYQhmps5eSbvndejWGFIPh5x032r6rmIbPmErHYtJHNRF
WcnS35CGgyyuV/JwoPb6rjTKK1DXDrXpet8pZedabIhDMh0Yjj8YrPo6O+p6vgtycWQbXhPc/Vp6
MLNXZ2S7i7ZV57gO9wFnn2IT6tQ4uTnpUxiQ3K1mJGs5SY7lVlvCq1PoJzQKB7UaHpU59g3L8Qy4
ZLBiEI9YntTWrlRO3oTeal4r3oMmha8hPFOYdHqxs8b+QTbO8lRielK8wQjwl3bNHDBPFb0pKOsr
Lx2lcnW0WbX7XYGtLzrEcjrEUFRCMzmsRBi4SGEPLJ2HDzWtNfpHzwn3OLpk+KvkVfu8ZMpeG9J3
HBV2IbymEmZF2Rd3JXhNY11DxUCe+dmnp9gg3KtEQdsxBpwbptNddMwWx8VZxkSWNAv7MlFKUbJu
Ma9xEi2wrP7Eb9fbrFpvfk4+S+5uBMksGjZ8OFo4Kd9FWvfZUpOjjSsfR7bIeKxO/G0kq+jnVk7o
HSD5qvPwVAUwUNpXY7Xe0LK1gddZeFFiu9Lc9kxBe6wluZfrDkZPFDhlPW7ysITDV9YbnSfAYCvn
rVOreItU1H7sP3o87OJhOUV4eECufnFi+T7SSatlZ9Qm6wixz7P65nH9ry4XQcHCDj/EmxlEtGn2
g53+Mesg0PPVoNBKxxlstLfyYLTlY6PrO3PRvc6CpF5JD7nK9eQBGs2XYeWEor9a2wvzcf00gxqr
HKsDs3k4IJOntto5Ge1DWKPKN0L5rS6LrTY4Xl0aOzucAzEXeAhLu5hHyKJkNqHaymH6kLOwzDZd
NhY9zAW6qF+FdOfWulb6WzGeIYXAs1I3Qn1Ro/AkZWEwmdBURjcsX8we0IwuWwr3jXay+h9mJ24J
mMvhC1R94OAuTHCvjH8wAfUQoD+ZTI83Iu3AoR2/7Wkgw9LV6LwcrdmLpP/dH8Xsf/r6sm7qUx16
VMaxAnUESJX0OJ7UZXlVcYJTRLnv7P4YZgreAqwacd1D28ocv44y1q0VitMWht4MvszMVu5AT4CL
rTe+62w+rtEoiMkJF4MC1zBrWJ8okys889D2LGNhS2HbG1oQwj7z0F5VBEjB3GX+BB20S92Q9MU8
D/hJtbTGz+XpZ1z5zJyOVNYfdG4r3UFURt0Q8eSC40GRuBlY6ML+o/NnIEOx5i6SRfzxGMEwkf0c
enUIcTrnoUNp5OI0mCywtqHzO7BPgzZrJuZHlbxpFxYzC6PWDUoprAscmAcJ1DSqrCBJKzxosZuj
NXzuChO2EDqBdSlzsBEmUiKwVBPFjhEYUfo8q9qlKNULX2SmEDLj+n51qYnzbJsM0mFdgHi4DKbY
3ZBsZWYXpNagpEYwQ0czqLT/5jBcI9l4xKE2J9HGVn/lgMCw+Q8RI/+MpXW9S5VoBmghTjulz8cK
cVllL9N0i8wRMA6coKpAHdvvQl+Z2ZTbDTPQdcELz5xTpbaEa7Z9sTpeWVpbemGmwSaDdO7I/Uee
F2KnTimLQmGhdmlQr8lh9F63fcjM3b53Cpiw8kuV4wCFNdlpiRreYk5eZVZsskdmyItw3NJR09A4
lkciq2+FjDrbtG6ZBvvAkYYfKytu6sryTuSXRej7vHxq7VdD/ZWNBTdL5o+a12ljutcp08Ch5fFx
BPr1JeYPj4nAWNCK1OHLXkAiC0nA8ltq5scLzNvcNLvHsCnToJ3QaKtx/6ws8OVmnXxXkgK/GGnp
ECP7MSB4N/8QTS2eKhihSO7rhXojAvc1Z/3dFBbaEiXrP5Qmat4lvYNYpWYyVLJokAFWnLG5N/UJ
GKFuB6YuPZUKLLDGl5dlOBKtMW2WtTLhBiSMuyGZIl3yaCc48mDO6gTGbWOnl4gR964v5pBuXBkY
dld0YQZWtyGzVd92hIpBg9DfIuDRNOiiSvsS2ihyry1n8N3UIrVxUPs7PR2Mx5XlwR60wHFRIqpQ
YXWxq+ctqkfN/hgTls6WPEUiFGDRQUGNypSok+GdTN0vO4zwWWipSzfDEGEJbdbTj6wSuLipU1ML
YokkQd1Iyk1hOYhBuGO1oKgM0sjtiEGzNuCStVGjSGvc0smsh8bSlWOeV+zgRpTtIP7BoIwbaKpi
sWXWtaQiOmVRAvR5yH9hGuD1PxrnxB7mC/skwKOVtNeuFsZDM48Jk6ySgh0X1r3ttMZOy0i0XF/R
eQThREd+E3sQKPKtPk2AAXNYxadFMqpgYJWK5vyVvqnYdNV8jwvMYQasKMHMXSNr0XyqPBo1AJ84
ym31rOvhcVW+zWF9LKmABQiN2lIJW/BPHeVS2kpMQivSmtGqr0AcwAq2/WzNSFTHfL8+n0ppvGoN
Kl1p3CL9C0hu8wzZDlYX7BaRHhYd3ZF+fDeNxl1oRkfJtF/tVvadKA0MbEClLLo3K3OjoFSJG/Wh
Na1n1Dc7TVfOWp/vNFPam5RsYpQ+1vtuhQgcyMwbVQWMh7jWlv0lj0npjaN3xDiohRw2NiclB7SJ
qU5pGzfdbA1sSi1wvWyc1HHoL+qknkmkOSCPyIM+arZd3h65xVFoGs3bmEhbBSqrGCJQvdjZI9yA
WGRFldfF+kNux7jnqYCjBlYDxGeYuXTplZSeVLkUOhboDVyHhNeORt4fZAIN9uyV9CL68CtdsEMZ
y0dijW7Y9uJCo1+zFCzfno/z2D8V+YyTOeUMzOjz6KCBwtzE1eUuiPPuCl8FYiri3KJLA2GPW1xy
HLdZjHaDkND/vQLTtFOksFehs9hjyn3/O6TAzl706CrylqlMcnTK4smR67exyrlgPO9JQbRMulzs
dZ+Ym2FbJvYtzIbzWgi1g764xtx76aRU/mzJH+u3zhrlSVuw0suNN2nOt7JePlvduvzF/V0Roqzv
LQn3J0U+OE31KzSa+6mJDlNq3QMKQ0zJLShk3B+LfmlqiGUKsAJdP5UJBubG98IZyq32JWaaTbt5
D059GvsRHr6665YGTocuoa5IXjlbJbYwKgrePggn1etF+pSyo+NEsCu4OVYjQQ1nnwJWAf3ViLBT
e7ez5SG18/3QJ09hUv7AyqtY7vN9jiHgQjcIm22fWXTbVn6v9HD/0aMgDHWQjdAZqU791TSz4hkd
xx+nAkwnLV0GonvcHN3V292KM4i0hFiYCpwbTDkOk5wDy9BJOkl3Z0HXGGx2ZHaEz9oemMDPqxIK
DfhGmVg1u+V1XKw7+Me7ccCMMJp8zZYuct+/KDyrER0m9TjjIOlrhWDMDO8aCa5aX+7bhXynPrQh
dg2vUx/dihB7Aug311rCR0dbbBqeQdsBDUG6b6qPEvoBzjTZMYXEfCjV6r6vUabOmcIANyOht4jv
NWZkitW/wrqjbG6qKyd/C9El9tvMzu5X++aOcQ1XXKo3tYiRWdewapEDIZ9MoBvGNOYi/u4N+76P
AZ8Fzm5tWR66SXmBMR5UbXHfmB+UGOtNmrkzhLJ5SZijWIdJkX6hkntarycq0ZvE2gbFbdi1Bsye
IrOuelucbU79sDoLrleaJBXj1lnVKWnnF6ulDZfMWL0a0vBUaNiAlqa3rkNRQuYzOI+CKL9o7bc4
FqjrnXSnyBDgm7a9qlP01rfZGSLNY95UrzYr1/pzzWmCw3anYUW5GvrXQ8XcoZzvwtnxEJccQ6Gj
ANZfKy3Bo2RFwBnHu3YtfUeVE1iZSWOMi0FRH6Wm50YolQvuLm/IDwrfqdBFtXF7SMjnDkXM41T0
+iYqJTyQpM5GjjGc4bsy+2t9yVmusbYEdd3d1dHsOqJb497D2g1n5UvWTWelAWHZEcItNxHzrY3L
Ytsf+OS8F4j0+mTY9719yBXjVik81LCtN0bK4q930OAkR9yD8m8dpcw4/njXO5xgXehB2yfwoXWE
0FTETLUhrhrbTI6xtJN3NXKS9V3NurwB2G6lCNilkGH0Wjg3VIgVsJVlMq2oCEh1DFWn7oaFHGRe
Y7g0cfxtTO29hV+pVWferExuGYd3a2BRT6dRtmYgL+l+zMSvSDffnLW1H7RDU01sPHP6qVCBFyWP
nxpTsrFlCWfcw/pjFgo5WNVKNw2TnZ1ZQMg5E8/YOVpLv4+A67lw1zJOgSosm0Kisn80uxzes7Yc
H0UXwhcxBpSUyd5Sh3FrNhFAWnVQliZ3OxVeYaXMl0RMmxm2SmAvIvu2le5ObaItq9y3VtDrDI16
qeGrbyDwNzAYhmDCaqGttJsYbfjniPUOJWYOD2VXWVfomoyAreXaKwiHinINVijDD9GnkVtYEXXO
FNJfDgrCEiojw6puejJ+rseALU2QSNZdrMCyYWL9FaOEo/KeuI/aJfISEq9Fp55Vu1PQfiOS7+LZ
W6J4b5risWO9YKzeoOWBSwZxBZGQ854Y0i0vpj2OR5uisph2aueIf5Ol+dbGDBBbg7I7Lp+sNEGO
R7+zFJi49GtQCNMYnDyiGPZ7ovtwVi3QVPUXshQ/SpLT2A6HLvms4VN2FaLZGhtcTZfO64oqWI40
aBYZ67Y1DdtecXbmBLPZKqVrroYBDgKgUWr6pEv5G+Lqp3IsWFYR/irtjo7ogjLiIBeATGb7ihvI
aUr6N7Ng0LRa6gd2zn016TPm1eV7E0J7TE1o7cObnIe9n8TN/dBgcjgAcPRRerAjTaMLzq0g7TJ5
q3YA5KmpkxqYHRsLcvo0spuGAxVJuKz7aOI8hFr0NMA0ZqKMkqEUp7bWCGCzazICWqzIhLSVyuU1
XuJnKbbx3xi9eXKOkPQfs0E8TaoNMCPYhjW9bnZhGQ4MwVTXxLluUxHPyyO2Esjv7BK3Oxn0rm3h
1ELFKx+ksW22I4N3bzSw8xkMaQ7GCsMs0Y/kpbc11l6hU5nbSGrI9glrcQhR2K7aEZy1oJ2i15WN
cGvJBZZF0gg8tRBEb1qcG8bgOQphtjdBT+2iRUToNopPqwX2GOEZ3DDCEG9R70Af0g1MhufJYsMO
jUML7e27MrTpwxnKxNPNdnpu6VSu2BQsO7PKusPYTiBoVmqJFRg8DERx7uJOGDv0fOCBIVPQrWkU
oafETXZQDaACIxugvI7hVO8SGScy4lj60UOVgy/YwrCiHFLUcXRqzVvWUwXSIevUkx2OUocaDRA9
44haX0kS35kiObCHWD46EA+oB4oRwk4b7WtwsFfGzL9Gc+yOlqh7t0qk8JhmGMlUCqCHUKLkoS+H
6W4e0GHXRQ/3rmAYD2IMr2OCTEUdMt0lLDYHuQSHZ5z/RrS4c6Z96n1hWdKFqaR2iOwox49aUfZm
0z62xkxwjJP1b5AKaldUkAVl6o0LAkQCFFr5umg1Q+cBPmHDaGRTTZhzceQ0vaFZ+dxmEO9l03ZD
BdQsjjC9aaY6PU+5hhVypeUvsmSnVNK99lkplsylt7sYR4c28ecu/ZF5bjdMxOZHOiPskWOQPNvB
0F824BBUyA1cUIgOwkwMklrYKUJdG/e2dbyjTlXkDvbAcFpmDjfXGInHULLggoP8hrWGHY1imx9Q
8nj0m3TaRfh4uLMIk4OBuUfQJFO2L1c8PRHO/KPWArRSZpmk2Ihtb1lVVLVDKgiaOJR2VYtCSupG
CAxdiq9SEotuB2F5PFRGtLxQU1uuZISviqK3/thk2j607R495oxpl5Lqjq+bzbsBYOdBykt9HIyK
eKM7Jtz2pbAsxMy4HaatHMNOxodDjaERplOCct3Aqx5G7bBpUrXY5Zl6k0dDvzoKll6SoBuwkrOu
O4SDKNEHVliPNBnIwyPjuVsAYiD0wVGp7XSr8+NDLqWPWZa/jYqs79J2Ta/um1s26R/GWAysjMjN
kA/iKRfVz9qspvhayOUtU0vSNUQivy6EFG/s2iq53WfYYpWhkzKoN7b7by0dqdTp9XCv1so1Fopn
G9p+xXBABXdRUZ/yBN2JiO8FEgk9RLnN1Iy+OW4iTM0z999qravjKEO4rCjaaQWGmtn4HgBfW6d4
t4FaRZ8xO6cqXVb8lTsAPdzkzwXqt0Fqm0ufQs5Dm/qcrc5jmvWsIWne9HrbeWgyci9Swc+Nun6K
a/wTVqzI6c5LUeBAWAZlUj8aToV9JySlPHcxfPfh/T5l/bC6g6EBg1oSpV4G+Rp7hP7dihkOYslw
/d1k9D++5v8RfVf3/9tOtPvbf/LzV1WDkEdx/6cf//YIZ6kq/nN9zf/5mz++4m/Bd3X+wMfrz3/0
h9fwvn//XO+j//jDD2yW1GbX4btdbt/dkPe/vz9HuP7l/+8v//L9+7tgcPr919++qoENmHeLMH76
7e+/2v/662+KbAJMrK78//HPH/L3v1i/xV9/+5+fw19OQ/fxf3/d90fX//U3w/h32SAn09Yt0FPH
XI3Ap+9//EYm1cmBk6Xx4KyJNji69fFff1ONf8dA1HIcjSJV1ew1ra+DpfX3XxmGrjiKYTsa/2f9
9o/j+8Nl+q/L9pdyKO4r1CQd32q1Nf0vc1hL1nXV0RRD1i3bdEz2oD+aCw8SxOipwFZlcmH2ueiU
Dux1AbPOnen/07n5+2f/4bNWw9n/12f9yZAW35ZGExmfNW61bcwMsNlEPks1VMttWhwR5HmQMf/F
h/6rL/gnk29MvBStifhQPQCjY1a4dVzc+u/sF8n7V/mAyh+taf9xNilcNFvXdFtdD+afrJpHVS96
e4gAOX00VlvTFV65LQLnvbsDq9jw/e7Df2F5/Sc/8f/+mX+6gugLM6VHH+IZG/UA2LGLDv0G48yP
3oUg9S+/o2n90Wb+v3/gny6jhf30rMh84OTWez2IT+zuJ/Mw4kMSwNAfHJ+QmF1ywyyj3eaPhLum
j7hpIAnzwgDyS+b2D9XZ2YZXNvE+d2ny76MPOiI7QJn3mChBnNw5U5B8NKDLK/64sTGIxfgvjjtf
CTVwsH3O5mNxUU/0w9DcFcT/Ca33splUWHUU7v1B6XzVhsu71bHqXq5I+Dex/Q7ZYG+M95LmuNU1
f0OANG+Q5xU6sxnJC5+h123nXbgtL2SR24fsgGSuvoSI8pWbTKN3S+9Qxpo3sL9APCqvyc7Mjmr9
EZF5FejoGA7xPr433eIwc8uhsC42TWB7+SWeaNTf4IIckp1DDsY+cXwt3drS8zI/Gm1gfkgP/V5Z
vsv5vnvGVFP2zOfoKD8LDAXhmfimK/OeENPL+Vg/jpdo17nhnh5bXl35fOtT9WX8PTeUwkG9w2q3
34DtuBZiadehNaeFVhQBceNerhgqBcMt1l35BEka0meQnKyXbtolu9wLUQIgkXAx5EmO0Vl+ZmBt
fKVPlT/5y3Mlo8bcIMJwx3u+h+KRJbarXrOn8jJxjOuXbf3EB7HlLgR+KKtddlV9Pmu84Pv+iUkJ
zaU77+BQHLsASlt0EJ+ll3qYdiykfywHLE8whYuYVxzmA21EeTe/kJAnKbfUI7+nPXQRQhdf7Ewv
fVhQB38Jl45w25/bEz9hseLq6CPak3buTsmTuKH3wuXGrw/qS3M37a2rdBAHtF0doqBAoh/aaC7q
P+1juOsDFKQvMoKcEx4abivdo9erP2C8x9w/lFTv5af0XLdMyjfdawm7qvucvOyXhK3OKbqbXeHn
vuIDYLuMWCDrbTEjFNneuea2F34REofPM++mLbgxbQood+FO7MoXrLzyY/yhoqQ8G343gJ9txK3R
fcWV73rr1fmJaDgAQgUdb3tN3swv2wnM5LZEgbF4xUm/x2bJn+47b/Ggk7mR11NHgkw4npS9DKri
FRA55B3ZPxvYxEroq1hoknNSPRn8wsWrbceAZpc+12fptGCMyHMBLukXGXcEwhAsl2sX4TXjE3nw
28+BqwEWeR3yLcU0qLorBZUXvzdv+Xu3L48mJ1XtPCwX5ifABdfcTVvMx88iQMl3rraji+5kg7Oj
b+61QN9if/1MOcwE3oU8v3hzgIDUm31o0wwtdtJOup/hAvjJq+Jn+3DThRtzp/YHzTWPyseIMeeP
5dM9+IyN9pBjLU8L0GrmfuIp0AgND9aHM4F4bKaLzW2b3NLZ6xM3Ta5N+djxQFT7/8Xcee1GjqTd
9on4g97cJk16eZWkuiEklUTvPZ/+LFafmZGy8q/EnKsDDAbd6O6KJCMY5ou9184KcGCW09nUj+zu
VTzGPDvYgOyDu2/JSTm9vGQ2O9fXRRMrOPw/34Bh7swrHBhMfKEduWhOOhDNx850WtnJOVAsaRZO
eIdhysXYzv7xKnYFh9JC5gmOBT/LD0mB5GZt6Ajz4pZtONax7qTVa8/oQ5RtYFJl7YJ591o8BANH
b2qEq+kwfmq3CEGXp46eEZgrP8M77LExmsJH3UKQZk9bZPTBdeGqO/nIcTm+xc115OtwCGKSuYzW
roV+I26m+5pZ062egJDgxzgUYF8nt902t5n0rLr1ltv8aYerHF7feM203L5AfpdY4zrIpcf2oQ25
Mofvu+04ctT4e4aYi1Hua0kfNdrrrHRQZ1PuSvmgfWdZfNnJ7/U1xiwUDaadZp7+mOVbPWauBfAb
5M8qKkvZi8CSfEDbKLRNdI9kj+ItpsU1opG/bxVOQPn/LGzQSyzD0Nh4wYb/vnqjRjQyTH+U0p/7
g/VQP+tX7fP4jFf+Wnb7Q7O6Lo7+Q3AoDvVe+2nd8pPslWCL19SDQI7YNRsYmQkkctK1fAF6f3aZ
1yVu1hRNN2Tz94//srWYOGNp1EcUZ/SSK7CLm3b/jvHvjmtcVvn/p13F1+aWSIcvzYXmZEREdclO
eGgPFHo342a+0tayx32Lw4xyIdtC+h4O8q93/5/HOw3VyEXANwLt4Q/cFT/Ag28EN9oJLlDvtbXr
r2p7Wmk3f+9x9dxW5stTnmbDp82kG9XSavVZH4znaRcSHIIl4ip88euVaqfe8gNQT66zdbWbN1Tn
7e6QrGvXWnfb7MFw0VKvqDF4xm5ci3u2ATZatxvZiRxrO62bzd9/sHT2B8vgDSTVNA3rNG1ebGqw
pm2ELJ7Zpv0VuSgWbej7Hh2zQeK+US6kR5x/Rf9p8fQVyfOASFVn3Gn35np2lH3ugFf4SI66E+zU
LZwqDw0ua3F7bb5YNgBkvoTFLP9AYcLlJswBZ76SjjjmbBK0nHCXPekoVUScGrZ8V71pD7/f0X91
FD1G7/Bxis/29KD57Wx6XX7k92398dEeX8vTf/P/xyOpRq7N/34aPb5y7ZBHVffx7Ty6/Ef/HEUF
XfwfU7QM0dBVSRclCnr/OosKuvQ/3B7D5DAsVVUUmHT/PoxK6v+YhmnIeCxFWZPgGPz7MMo/UkyT
/4YDpGKpmiL9V4fR5ajynwMihyZDX9JsZEXUNOa4paGvk46ZjtSVhQCY+U5llzxvUP2sgS8ws7I1
vzDdn3xLf7a2TElfpjhtqialDcN8Oax9SoeK7YjvRevRhmZqm0/c8jlfuuPMAfj76fB3g5ai6Jzp
JRHWonzyeINZta3UCyh02HPrwVNWyGx+LyUhSt8jaf5s5uS5qjZTLB+VqlMyoRnvwyv3GSRxr33H
3yShK9wau9nt7sOfrMd/f8CTRerPpk9W0ETFQQwAgg60Z2/4wUXHTtwC5VgN29zlOHWhC5UzA+bb
Gz1ZpYweMlc68ajq2txJDw0nHxhhHrsMK17F63g7/QhtQD778i02ObMgQFz7z4HNzn4HYUz2Ci9d
R/fcPF0cXd8XtP/7KlRYfqbIWJb0k1IAOWIzhTpeResQ7gMFx5M2gSvYwdZYJ6SUu/6+Xneb4sIK
cbZZXWQTY8m6KoonzVpdYZETSLM5+6x+mL1yem8itlaqcaGlc98PqGDFtAy8KPzvZDgTKaNo/tJU
vDV3SLa7n8vzDV6GA95RXHjCGy7i/j7Czn1CX9s8Hdtk0VkdWignad6VEmMhvNJ/1o9vlcyvZaqz
TeiaRF2MbjPMkzeYW3qjRmWR4zx7l5N9YD4W8cvfn+KkTvTP4OBK8t9tLOP6y9TTCNnshyJtKNfN
j+KKIvHKcq1jv8v30k5xxY30cmmHxfx9OrdSUWTTwFMZokzZ8FuTIBsNIa5oEp3Ppkk57Ob+hc45
+/l/bePkc6yKuSlbgzb+KSZyYYz6lS3TbPsrdc99hOleeJFLZ5ysGN+e6mTbqAiWnnEJvczhkke9
vzu2m+UAjFBG3msX9kLLH/aXxpaF9WuvmSPExW6msUmvrhc0qTW9KYFkIxMEJA2emvihuewuPOPy
0v5olY9ZMiQJK658Mh4VuJU9rnUSFkblajIChj43MJJu4+TbkZOoKFd/f6lnH/NLgyeDc7kRFTv8
C3zX7Tb3+o2ybrbtxb3sn82QVqRy1JK54TKw8X9/m+Us+7WS0oy65pS5TtaDB6+BKfHvT/Pn50wz
Bvo7UTVVdSmXf+u0BJFWpCAZdebhqgh+SYHX9uKlgf9nHxlsp0RgmZbIfkg96SMhEgUupqEZyYO+
1SbLy60Rhyp+DKj1Sqh5iomwJOnWCobrBO+r1OKYjcIHDfFdhhHDTJtrq3mXs+3fn/7kXLXMNN9/
2UlnojJNpr7ml4ESzxx9TfFHp9QTrblt/wGiL74bfyyL4HjhaPXnOvS93ZMisdbEaYBplTeSkW2m
t5jL89WgU92JtEtv/88Nz9KWKolMbzK9fTKSqNmIsq9OPONKe0dY+ErMnTc+Qe9ZUUszHMnmZbup
fWn7cRI1+K+X+++Gf//zL9O46Ut5KjQAnyZliRXmHjsPPCGFkJ69JJhU1EEEbrLptAtxjRce+Pel
zpd2sziEoZHT7jD8HDWqrG0F9BAxSb0b0dZcGELLEPk+AX17vdLJEDKsAoTjSFdGFlk807PY/+y4
Ci6pHwFGAq302cQd5HQES7EKwtJcX/gB5z5hKh/GMvste6mTT7gbIh2wlLIsK4Mb/+JY7lTH/g2Y
4a1/7Xd24aEwuhTpfr5zTUmzqLco7KdORrCoF1qHCpxRpaAwCPdJTQlTkL2x/dC43k2DzNUoLzaV
dGFXe2ZjxQv/0vKylH/p3nHgmFcptNy4y4VJsRYIfz3O65mTCfxWeIsPCA/+/pJ/Hz7+6GXM0Lqh
y9x9nsYiz342Br4Mg6dxZ8+QQW2sZJfgiOvM7ejkD4lCw/tyNkpKyq4YnMB06htg2Bvj5tI92p97
leUF/Pu3WCcLbQAvWIxmfkvJwCqRPJFS6/z9ec/O2BbT9XLUtdiif3/HOogSjknkFglFdVTnYJ0u
OpjqGuk33pO79L/LkP9nqpC5CFYNWpNRi31vj9ghnCcYHEgl2CtoAFDTXxg252ZcWdZljJuKgqXm
5IkCs9HaPDDZGge3otivNHIoUt/YIcm58O7Odc/XlpZ3+2V8Nth7y1o0FiDxjUVMeEJd+u+9oyw9
fDoaQXpQ7JSpWKinH18tllZIkiaxOsV1qlf2mBEIkIAFa9IHI7GOMbYWs3jDc7sn4WVFzg5JBNkq
iG4jLdkGEv5ODT6aeRCDbFdAxKw/AuMNR8HWFBDu08dN8sCF9HZI5TVsGrtTLszR0rkR9vURlrf4
5S1Jakofw/6hYCt50+fkdmv/Bp8wV34ONwL4fSgzdDeDuQI4eOkkfnYwfHl/y5T6pfEW7ssQ9zSO
XQUePpzhVFh1CPCz5sL29NzkLHPZzVGXU4VmnAw7oZutcDJDKvLlw9AfhNGyYz2+MOLkZbL9Yzx8
aeVkyKF4DblWpxV5Le+419gAfL3mNl9HrOVxc/XG7qLddN7kCWvdy7wQDAXqgou332dObsvh6T+P
e/Idlyg5hKblhyxHnGBPlhiaicLO35aLPTt3My8iK2Tz98/hXG8qWGWpzokazIyTRvEGxcpQ+xzq
+yfwz+RmZK5hljulePt7QxIKkz/eNNtxHT6RYomirOgnbfUN8HY544TdSNxkCIGNvtOp0wTdWw7+
aqZy62PA7LmEZ6XoMq9T0bpFjxbaMa7nkV2SfIC/7MZqruX5WkLRkXCPPzR4TGHDYmkmcEHAuztt
kaxstCpCw89Ryg/vBSN1J2lXIxknOuVGSy27mZ8rZNXxAhA1ktcYlXsSS0dLehNnmuWKmygOr5pv
RXKuyljmtfQ4sIdjH5Xc8Cl7ebxXSsgVPiUJBReT3N7JrN59gHVUfk/L64bGayDkUuAM2gvxi67Z
8KmI1kZfbtxw0szaZyIcoKhg+0qdoZ8CNrMNwj/fg7u085NpP4NmVZLHTudGHphAkeRerElXXTtw
/wp4DMdY8REI4v0s3MrKi6Z312jXuIxLrV1VGhsf+AgJNqvKLzA8jl4lKlfkd9haqThMe3Y2/VKo
GfYLA6N9xkGzjcMt1EKbhBUPaTj8Zpk8PR0BQLopRR2DerVvTI0oiPRnPRKNZUyeyGYNtMU6CkiB
8xGq0eg4PKjNg0DEVzr5btcXe6GG42Co5LEukQLYgKGRKlpia1ayLgvuYy0DCFSwLkXBzY1m13YJ
CCkTx2+1wNUQUugrIdqQq+XN5CBkLZAsHSuFMTpVzYiJC3SfBg61EkLXvIfkfSerwjqKRiS/CNlQ
aUMtJglodApFhem9G9tfiTZugCxtQwMzayasBq5TdRC8QfbDEJA0pDoFP64Q1U+9noGK+jYnz9UY
FLuZe02rdrr2HeTnYqByexj4AAUOeoSLoMaqrsreIn8E+OQkoCKT/peikCcHwwSi/iafwfP5PIDU
bUS4JaFcOCmSxXa6h7iL3lMkO61zK2x4CHLtiFDfPKTOWhNX+Rjm5cc4Z4d0rMlj5a5/foNfBKb6
XSjxDuVs1tUyXxEst4d2R8Zf74I39oTBciw0Enkb2G0iEarUXAWZ7CKvRDX+XDdELnbVFg3yXZdN
TiET4zVt5hFMRGUecXY5Og0O3C+r2H660MP7QLzWvgPOXpBOCKYAl65CFIjuKbAha6UiGcfCYns9
xq0zyeG9UvXOXG4W776aNjb6Rp9sMcHk6luR+Nv7Gd54iJBGJA5pSc0GQqe0/naAhQRHclV1MyLs
kIVbXXmSAY/9WcgAdKKsXjLVSn90QvQeI5buFGuQokIQhRkMLxefRwUFPjlE8BuSgkcJ8Yy+Y4Jy
o5jvvYEGhNmvuglVQEAJ1/RR4jUIizM6uM6Sn7qJFpddecaTGjLIf9V0FCtyghYQsAnhJ9A3HUAt
v7oz84a0QGMVEZGZBZ/wGVdpipBjfFKFbYXN1rDa49jHjgwWRY8JzIY5XqoHdO5eo2Vc/ze832tV
I/s3ditTB3d5Jxp4bpL71rhvQbss+B5TjTfwqghcxVOaPJhSeyChCiProWQ6FGp4aA0EU789wMW2
pRHXlfUZDqojgRAX5Nodu9t0zghcYvtfvwnmDhPWIVgy+ThNz8YvnfkYfaEtICUOI8IjQ65ooVwK
45vmd1umE7sQKoxT8yrvAuQVgUu62no2MAM1gpdXbwnhEQNHGmm01j2AhFlGgFWrmyGHSq9hd45+
jsNzFZB+vcQnQx18EYk1UpXalond7OPMy0kLMJv7tI/RuwDmC5MNk8AY6utZ/Iz93m3ojBSQ5TxB
Lw64LTdEZ+GaTOJT1Ve8WwzHZeskqe8tdh7krooprQZ2ywmyaRH9rkDaijqW2CnKY9z7G3Ir0SrF
BwicOJmijUgyWYfxoEqQ22LIwJuyqoJ7pmiyDTE7Cfuirp+NRNpohub6w72eY3tqH+LixS8PQy+u
MxTZoozRvi5cQURLUtwEEpyIRHYkUEhxy56jHF9HTXWEGHdSnq1VSbLTVtma2iGDw6mrqEoy0K5+
uAJYZvsgejLtXes+2ClhiQ33AF75RuS10iGdBxCgwhU0/Iok1gazqeg2Ruio2RLWsh2NcDdOtVsA
OZ0CIIJoI4ARq0SrGM2zShKWIqgoMDKqSii/ZiT9+SRdwWp2YrNhUmy8og6ec9VwSjN79FH/axbY
zKix2z51Juk4EqlhquGVRIQZqVKrcSSbpv+Bf2NDMF8EWBOzsy0R4JkwenrcRTL24BHnVEXx0QTf
5meYp9p1r0VY4q6NWAGlIH5kTOJK8xFA14zXZD8iqk+QoT1llngNGd8NZiAW1oYCylarzSso6R7A
ECT7xqqTCXKS4k3JhBa1OxLatpTcmFqrVV99dsSp9lV65OZsY0jClVn22OgT1ycBCEmdSVx6An2x
TBANYZKRM3RIAQgLq4KZJVJte/Eby2392BbEwKsKaG/qHXgkTI6yIy7shRh/Y/FrIKfUuo60Cd/i
DOn2DSEvupbUEfS11I4u6Ry2ANOJiCh2DsJOikwixDJ0LCbnkHoTCBmDP903yUbDmS4ASDCFu4i8
W6WR7cDCz52hM8JaFoofCOBfIokEe9XJhje8VvuogaBiCPvZustxLMxx7nQh0L66R5t+rzafUsG0
h5VLLwlfUpGUJQCWfsDDEJUFDmUxacQrZO3APNQrdfzlp61rEXNjztF1WKAnylBEFY+DoW+Uut4W
SxgHoOmGTsjT2FY100lkY6PLuzRndwMAQO/eyokM3BRIuCTvmwgtzpLyVsJ61164ONnpsroh8M7+
HRRMplE1EskiDcdMm/BMEggymhvRZzMh6p4u58eht0j2jPdD5W/MxvdIJHBmzvxyBUBF/yDBdS1j
CCTsSJnFXVdAtpvvO8kCTVmvw4GPMZ8/rOC1UMtbHftgAT6YeDNCLAygYbfV1Gym8XHGmxM1v6qQ
uRJrSFtnm46eF3So+3tyGMHxstcpXiViWoMDlm4nQO0/Y//Sxt5uEZ4GY+c0kwKHE+AyOPGqYwD3
yqYK3nR2Xf34bpGHZAkvGn80kcASQykc0hutBy/l/8yGjyEvgYE8VblIFAFBk+Y7SQl7WQNW2mjP
nXJT589VDfIIGK6MfyowkEURup0SKpVuF9op3PtVXXHLYGavbafe865YQeprMku5Dog9vJ5bS37p
m2DVEqtHDoFGiFfE3FJXN2n6PoXdEkEKEyngGG3slFHlp8Dvn2qPPAMYc4pjRsMdbkBWQV/fqhiA
JlwaQUa61azgNrf4PqB39GzV9B/d9Gguhqo25vIDLo24ilhgxbpzZ9MA7AJ3YhDY68PyiLgJCufX
PsOYVfRvSRTvGhbnYujcbiSuT/lohdEOjJIvSB1tqNqe5b/k4KVE8VOZBziIpa2nr52/7lofJznA
GaN4oNyIK5nU1qi1W6gXsZjtF7doKo8HfP9rPBavje4/dtA/A+M5wdFrMSupwXuKXYRvS4axV0wE
Bqe/9Pxg1MeKvCBLAI4HBSGm4sDAs3xQXGm4T6vSEycIBZm8xe5z1bbFJsrydx2IbyxeabhCm7Zx
Y3SuhIHypq87c0/AxbUUAqQeo5VU8XaGHgcz25zql4qKi0ySKI4fRF12weTtGugTTb8nXmDdwV0o
6nEH283NjI4Jp1hHobLu9A4h1BTcCLJxxPf7rFIByfAnqoSdkxg5ZvJtxIrL4MKSqL+G1bxBfJWB
i0QrSfC6opQ/uorELgmzCKtVLiHKtEQii+TZgy87ma/SaGxiFc0jJYNcrZ7yutqFQbDn/M3alwYr
00DDa42U1k1Qe7qHp/0zEoAupJQlO7VkvQcLzCHPICC8HKynQLoTyH5NOm1b6tLeRPYsJ+MrCBaC
Dgqny1BZ6bfTIPEZoTzm0BkTdWAG0sOQv+bhU94puFpSdyB60QJ4AmIj0t8D8p11/1obD0JxZ0mB
G0/Fegg6R0yvBYEIoypwZPN9NtgUEcl2Zfjlg+iT32DxCxUcWXD05yCmN++sLkDU2gKQCaa9JU4/
TLUi5rK5E0XTx7AlYEbGkBulbFkJZ9vzBu/MkC1KMt6VQ/tUNCRijiihFtGyoG5EgZPpXILr7vM3
PdG4jYdyQXVK1rOSQpYyrmQeFvYznyBTTpdyAWz2exm0Bn5tykF6xbnnjkofAWUmqnZc5FL20vEj
BDbxaZ8w+AhnIR9BS+UX4omOIfOO5U+vY0VSZEuFi4OYKD+aw+hIBrJ89JKplNx0uuKOBFTXZcnh
Cuk+4zshJbBXPjOcqcbA9jBJ1poKCFYndiV7EzPq/WyF8elN3UebsmhFz1V2bZI3V7WfzHFvooaj
jYzgrE+cjrie3lRtYzbuNcCAJebTzDc9BarF4BesQf6upWYgduIb4cy3AwcdA155ma6b9FntYcJ2
bGBRlscG6HFlZfaYPwMTrIV5Te7wKlaBoIAtl6HHWOwJ/Ox5IFBUVJzIKA9kz7rk2oy54frJ0zje
DwYVQywmuOWgFa+wmqpgbghkjbF2Eh1HJX8jsoaKe23YF9NrFtum8BB3R0WF3Ak6MAGoWjI++npa
z8UdFFfTTzxI6w7rhhNCVAmgVk2o5UvtSoCO0XeO4GMbhky45Ajo7HRlAjmrX0Z+ENksG8ot59fC
f4y6W32JfSYU2vY7lpfWXMeATFU4F1XzKrO59Q9GzGnHhJvdPpbpoyqu5/qmgvsUUmmhANU9pKC0
8fAyKFQHp+zVKCLfnqnRK/reYtEI6gpGBltLJcMoB8pJQ3lX+TcCUHS2SIObUFitcL6H6ocBckEr
HtjqPbUGsnNi21ny5gqIvv5ECO9QkG6ntSiyvZIfDFN5xX3XuukOXXxDJAKYmAZdOyEMLfSJ2V/j
qSMhhZ1wPbmCkNj+EsZhPajonbUOAeBESQiQgETZpqq1fSBtYw1uldeY4bEDDU1vmbt5kW8zN8LP
mnnNNcM5j3+x63VC5Rm0vqunnuaHnlwyePt7jdjKsAcCfSBpU64UxjegU4XTYfgsm9cNxvFhoptV
5jG9HT2BwxeghaFJScpCvzIDfZF8AstLkhQewmmfF48moGHwvHl111S17TftOkiPmfgjAmXRWCQC
McQKlWfD+6FhU+5cA0CtjBuC+oS8hAPGN/LwxEFzVTCPZqTfpgizLfmxnZEvDbvchH/VwEbkXPcY
+C9Th624AvqmAb/utjMJGuIvUb/jQncj4GLsqe60c2s35kNKrm/WZm6tFA7YnBa2agu4tXAxch/i
isWlWU4w4WNtSKsIqlLERrJlb1wTi26Y6KMkNMSQCwxqXA0lrUr7KY1E+g7CQaSnW7EjgOGoEYVS
m49T9Kn7T/X4S+MkKQNIMiUyW3r/EPuWPQGJmWMfP/sNpa6G8MdGEeyOoYKFma+CY7OcP5gCwZOM
aGFvDYyBBF2+Jh0XcjSQpL2vQnemOJZMmtOCIZcTfU+CEeTwfDWyH/Fr4ygvtlQs5BUieYwbYp8S
FQTfqL+qZtkVSgGAoeqaJBilDMY8vQmC4Hqk8FXPiYcxetty3RMDuQZWSaQ2X2P13EE21yJSkQv8
bxrcTWjggQysCADYOHD5B1JVq0yPwNZbPX41c/KWmuHW6JQ7Qyi2VF7Ibdj35oIo08GOETqlPRkS
3wOvYTkBtdJLSZBGyVGvaPTNPMUQP6iaxe9wfHt1V2PNbC28KwQmRFPrNsG4aYRmXQivIlWiVhf2
3Lus6vG+gkDeQSKI0rWwcB+aB+pdLgQ4r6KIUiT+So6oUEaFW+eQoY0lcY3vPFRXY6G5eUKlUbdg
h1HtEraSWDqa+ihKP7TG3PjZk8j1iU6nBqbsSSRbGaCGSSrl79lLRjpln8I1BwxMZQE8tTrm6mtt
crfQUruogw32fypWr5n/oRr+amRvYfkZ567sKhReDOE1h1jechTWMg4ud8H0QpgTrpaKg9UIDTd4
DBIZbnt5VUeCQ+rXiuCcddpDhaU8awG8xssOairbg13chLBshIQQAqrweXk/xxVHggMx2xB6boYh
cKUUCO6gUzqPdhX4jrTC9hPftRG5lBx3Mz6vqX4nIux3wKEWP8hYamC7lzekbZLMfS3OT0oEskWT
uY4UDwIp30RCMZ9gXmNUDoXEqRih24SXR0nKfUE6nioSkNk3WwoP1IhZqXIX3iyL+pEsx5UxgJWJ
sUoVx54TaQAS0fhZWsW2ED8E6yoDfB83n5lPURMYK0J8si2fItKSomCvkcXasZMv02KTUZhL23Lf
x7CGYr6/6r6eFGyy1XXBMaInEKtVumPZKrsyEZZJ6ShP877v54NluigFSXi7SxpQ2yFrek32oiVS
cjHcIb02M/VFSHtbAAs2s+jC1NiAYvDiat7FvfzSEPwrMMvJTGSWOQHbBx6gxPuoDreNOO8SQX6A
gLCW+L0xsfVthrGUzZcVgsFpiqc2q7dDklJ+TEkUsq79xKJYDaug7pxoxoc0Qb+FldeQhDdM27oX
CL1JIFKKUuOkabcLGnjdgg9xJrie4CVARhFWgBCOaXKoqbsLrM8awsdIR4WDvV9oBcBa8JMos5cN
3pUP2fpR5JynoEbFnEn9JkGY6a/6drTbKrtHB7jxMfPn+eMcfC7rWSjpSDrYqeByLPLblnpj2DJ3
JZltLvsD9ny9tu5Da2VM81KzwsCzUUO2Trp0TBTfEyiByGK2imEyZtEHbHqnrh805ZfEJsxqmRGc
0tr2mMhj9T5IQ3eglFtSGa9M5ZjzoS8w6ii9bgVix3AuVfVnlDDzEQDI4Z5IlVXG7Zv4Xpb3Vv6B
Ztte0t4rAzvaSKRdF657tutt9oDp3u3Vj55o0/bAmdSG5Ac1qdhiM/e710I+yvM2Y5cnL7sCBHyc
FWO+St2iKM0iYfZkPQuQonVm1EXgQ89lApGKmCdkS7bVfNdxipT94ZaFhEOdQ2qop3GDJLd4EsOf
ivDpJwe+YRmhbkgJaxT3rTbYUrsZSjBT2rZWX4moLmB+GCG5a9QalEh2JqiVBdu9G50bodzilttU
yAA6FvVLFR6F/mFghx5BootzzpGjRNarRXJlRwZIiUwmvkoF5vxBcaZ232nPid6xt6IYPqGsIMlU
DQ6puB2pbZDbHGvY6ZreiYj8yinUI3jo8puqxGvN4UTmgFyTJRtjkjITh4DTHANqKq2LHBxJR0Ld
bPfqL0KU3IBzjkXGl8JGPsbdVqP7VrNnI5xt+BIgwV7CwjPYYwkwVUZXV+9CrnGsqbMT0akrJyAL
nbOQQpyvEezKaq8jvbHG5CGdp1ffCDxlMD0rLKF3pBtzYIeFD9mbiwKi1xKeTMICddOQSpeSgJzJ
yPQaCQVdYiPH1E2JhK9NakMY/GoWrSD9HMPxET6BB3QLqh5JECofITjuxmfnPd8US82seZrT+IZY
KvBKbwIXCgLfEbWc26LhXywzr0+VBxmRZEsdVJYZJ5SkBGp2Un5XCS+CATY5vRWUFx01dMOdWk7p
F9ahC6qIQi1mn6HxlEqhGOnbEqWA2aKv4nxdTYOnDwbLPzDvlM0OhLAx5vkqoPKUdyBp2Do3T4y4
FenNblS3XlEgPgvvNIqtFkbN1vg5YeUsQ/+phbhbc+FX5qRIInpcNViF85Ke6aTbAbMnO4sqeFWJ
Q2JmCG+CHnpIjk2Rc9wwAHCOAleHFDu2zY+SzFhpxMwmHBGGcUz/VKj9ZDU7ItjOBgM9/6G1zVsf
i7dzojsFi7lo9Y6RXumyeKi5Uan8/vXvV7p/3s/r31Tay33vFyWAZFpDWphI5Gtd2XEFupWnfdtc
/72R34qz7/fz31s5ETskQtwmAMNI8ML02JNJrwV3A3tdVBgUGk3uXUZPpkSWcp7LE2l/oflFgva9
eUOEYqBZeEYU/upEhJA3xgDNDlLhohBrb6rlRn6/yKX8/bS5pKSWz17Hy5rFHtVAUfpbI/DllQp9
DBGwzShDe9qz5Kkc0VcjfjwSExx5C+0Xy9NytWNP1/CRnPA2tYvNwHiDurui8v73h/+zg3l2xOr4
SeAOGOZJBxPnVJH4yEVZ3z0XyY+JqqEvXJJLnZF204rG+FAVXUMWcKpwtRD89G25vOGZJ86dLNzQ
01g7FLs9pqUXr//+WEuX/dGlhiqi3RRNWTttcNKKuhlLNI5axxoI71FQngWZ5Gb5bcr0C+/wnKJJ
MQw8n5D1RYAY3z+SLJuLRCUjEGdOuU4oApacxv7+PGeVuKoM7RQ2hGQZv9/wl1FTqFI/UC1Dxbhb
jHTVbfZz3FcfPmIgRG5XpGAJN76rXVDO/C/NmsBmDRPAx+l7lOJJlUcfJZX+U78dPoVrVjbNS73F
wN895/zl1XSQN5e676yIUZX/0+7yyX553CkYgrqOUCARxt47wSbbJWuCh8ed/Ky4FOBurG14Ychc
bPPkU2DoEmNQ0uZsrepDslH2hU04oF1x3tkuLrLIuaQBPvf1IX1SUaVi7DJPZx5tVOAcL7JJKCoQ
fu4slZtY/+XC2Dk3v31t5UT+1KkqwKuKTgy35Ra6uputS3yxuCo28PwufAy/f/Ppp6cqGiMGFaEi
mcszf+k6TWvnwVJpLVUOFfeQJkRIwziiwfN6E259q+0aXX6vyY4gpDUIFlpTehzjT2NJRTa5MGaP
fuENnBMEYjFknsMGwUx/0rWZqHVJZqE5bKUPg9tdpaycniUVKhWpOAV5XM0uGmQ3jeQLr+PcbK8u
wk3eCFdnp46qbACnFqmsLePA9c2TpMIfyQkAUy95m84sopTiNQ5Z1gL4YTr6/t4NNRNMXyPLXD/W
W1jS+8QGbDHhKL8kKDsrY/va1EkXV0SwDhFB6Xg8+m3zQXKbCyIMqw7VaaJV/8FHxBemwEU6djqu
2I/rkDdxsoinTpaGe3+dY9jSqL/LvWQ97tiKrpsLu4FzwksWZ9XQ2RBYrNDfX2MbkSLbynQYBGqR
DWJuyEgYSldIPjWImmV4yZt/bg742uAygr58LxDqSyXs0AR22acaf9T9I0HsF8b/Mr5P3x1AKtGS
VRGq6h/zjJWWlZbHhWMelx0Ht9SY0TuPTPPVgpLoLnTVOcHlssORpUVMzAbyZEVMhVLqWkDe7HFQ
rv7kusHNPtInWMlbDl0/CZWAZTHtualceAeEYWyGDentf3/qM5/etx+xTItfXmzWRdOolDx0O+19
ynt+fSNTT1aGu7+3c078TkOKrlqKqEPbOhE9cqGkt2rDjg7Ytp3coTbxMZQSGQqVxnSC7VSsyG9b
h16Epz3cWLe61x8T9jzjpW/kzLZnsbCQy6tamqFbyz//8sg50uW8EKHEq1gsouRjpgIRa7s8mhFP
VJdm1TOjitbY2dEcmlbtpJdVdUiBLDfLro4r0n16j8ZfA5RDjWM9bC4tLOef7T+tnXSngqhfxEHH
mEIEFAhcIRRcJ91U5AUpQ3Fh7MjLn3byxXx7tpMVo6PwPsg1zybf+pMtce+LbwTSNpcXh+Bguc0a
xkj02wMMwQfFj4t24eKHdG4x5XvVLF3HTCqr+snPmAcSA6thZAw7qDfbLWFW5iqnmOQtMAn+8g5a
9CPn875aGdu/j+tzKwrzLBRhHMG6qpyuXcMgEjkUEK+lrmFgrf1t53UHisOQyKoLs+65JeVbWye9
ixEgIjRgLhCeebXMHjMDJlS8zztpFz1QJvgHVHJpovrtPjrp5m/Nnrxf5sVAsUyabShbYlmJdoRH
reMrCQNy6F6y8J9rDg8h7xJrwjLnn3wxZRAqKRu+wmGqv9V33brfmIdgS/4PuKWL/XdmZcHTRqHO
wuCm/eFsIzbbhBeAxAFouptdkQpItbpC6U54acgZs71jEn6ieHJh3JyZeDktIDVfrJmidOrNVP4P
dee1XDlyZdFfmR+AAiYT5pXXe0NTZL0guhy89/j6WQB7Rk32RFfocaQQ4t4qtUTi4maePGfvtfXS
ghKd5mBG+P+FAuU8B+MKSPJmgh+lLyUTBIF5fvgfj+1/RO/4/8bloPr/y/2dUJQfKJE0/uqfP/7r
QAPiR5b8lc0x/4PvbA7tX4A3pMFOCznQ1EG7/C+aw/6XSU+DJ4D1A2W+PjnS/+RETkAPMVs8/w30
+JMTKZx/OZrODkI3BFMQH+Z/hOb4uHZLISU4AUvaGj+bzYHmkyVLbQ1MeLmPhqDJfknfYMrY1zeB
7g6KmCsZFuuPuTt6p/nSq2EOp00m51SnFw/2vtvneSZflDD4ZuDa2fzlhl7fv+5/9ezTD/iw2k8/
H2RNg9tmWdSW1Cwf980oMu04deHME7Jd78y2TclYU88d1r7rkGMTcY2KcKbp7XzJdINRUKq8Fp3W
PAQBnLdSs5VFgaJ2mRccZPQyNZ5Z0AHV1ABhiZgnfw4P19fEiW55LDcJaOkjn1vyRPBATiCQk+7q
1rp4sv/udZW6yziO7kNTVXd+YnTIoxNsWYYSBUzpuk0jgwClX6gtUCFnQArFN8i8+JisRdfqyln3
WoSjet8ta5H6O0+QhViNdfKiO8rVLBl/EC+vmSTfDoSGNWZfPZR5BO4riQ7Z2Ck7O0JfSlx6dMEI
QRBqq32NQjP4FuY0ncmhMg7WpEpz4O5qAmJzwiSYyXJ7CMzUWcbZGL2g8mHh9um25rWq0Y6l3sms
LjhWZMQ/dUMgF7Jh2/nzd5uE/pbsHBtjQ/PVKGCKm+brEASQghrUE7Q/nBsSHzKiWmftFIHyTRFs
FQQX/OTM8EsVdfPMONldjYwXfYQ769zWrp7lgLMj5mPq8SZPoPSjpynVGzmAP6A0loYCSc7Mgh1a
iwREm3fPirTjQ/DuvlMPW83X/a1Zm2Cb2/FWiBTWI5mNMNpJrgGcb28qp161judvAF731zpR+muv
cKqnEruQ1WcsnDygA4+KaR/rJADPbyPTSy4PCipRvTX1ZzMs3Au5Le/vGkRDR19N9hYRweGQJzg7
MvBzSAlJYVimlib5ZIMcY6me7sCiLk17HJ/Daiw3QqQFEX4HJ7LHczR61WW+kFNOf1MJTn3l0VWh
R8Vgr85gPTZWfzIbBM9D3A2v8Qh2TskjDnKSvEBLs55E31Vklg39NQqn3jpj0mzs7RPBwdVlqDow
6oEid/Tnf9aaPbZICNEGEedEex+R6Q8tT3Zurdqv9HkRGkxZAINjPWq6eIxCEV3yfTAY5XFQiwrL
XTTulQ6AF/qxBCPIAy+6lDQDCtqF0lLIk2fKtLTVpXKoXeOpscNxW1pkV2BgMG+pCIfvAy+UsCMX
YmiWokXylVS1emeS0e0DwWimyofJ8Ncjgw0ttVr3UWDdcmCCZlTcAlFbN5PEgVMuiQgqlPqqA6I7
iSHzmdfi49E8/S77sTrMn13shT9MSJFq4h7V6cNM+YPQidKd01RIjHPrYKTmqaqFemymi5Oit24s
F+GtligH12deGRDVuswsK1/VTRn/EbY53+SyeFL78IBlplj6iqo+95jzUAKH4R9ZVly9OPG//WYx
/PtaCGeYLYOOuIFlWv+0VsNwH8zB6ghQ09z2OIRddvR82ICKYZ1Ef4msILy4ui6fvRZdnqG8FHb+
JQ+yYqPdsAg4l0IgtfKE08HrS/VNGOY+QZ8jGlLLe4zqTD7bsVtshAWGsbeBBmZdf7LAGP7zLwLT
7G+rOlUITWAqOAzg+lyN/eU0NAZm1HQ4TBYjNO1N0oT73lCGrRFoKYoWFb6jJBi7lKHGQF2a684q
qkXRqh5JmZlz9vyGzcdsw2cvJ0FARBjE/Mq9RsbgncrEwK1V19pKc5AMd3Uc7sLasbdlS7JwFWmE
ewWpcZ9fAURHcuQs60ZxNoA39GdfEwxxI09bWyHjb9sdvqZ5ilhEDR6rJgclXtpfY1ZgdLnlbb6o
iukcjMJ1MMolwUm0jcOIafiepLH+WrKWqmr4lvqB9qblFZ6VPEcbn5nhax/8QUyTxVg6JMwh0hBS
+6nz0mQNAlsNxasfI78lXGyyh4zNS5drbB1BUhxVK2bcZCdXK1WTXSUy7oL2Ulr6odFNSVJhRSKz
PdgndC9mqhIe37OQLvREtstQl0S01RnqCtffB7ZrbVuvn7YZu7YmRx28S0Gg+0PbKNUJSdwYhrBM
67h7sBtWRtsGlJfrYqcELljEJB7WzDST22gQIWhCF1y0Fp18oTbDXtq29oCl2FqlSow9xG9XinYo
0oZuf1ASX24pzJCzRscg6CFxCILk2k2vFBZ59nzEWARKj0hUbG+bERN7KQgBX/oTcl6YSnT1m8Ta
W6mNqatM87NaabyaLAqFs20Tx1i0qltdjDhnrY0vqhKVL7UFws8MlLthIbfphMWgO0jItqkN7Skk
FX5Bslq3BeulPeWx66x1ks6XEJgOimuJK+nSOfaZpkbRbv/m4D4fM/596pnKHSodgxMBPEhmPp/L
saYw0aFUPV/xnIwsVyIRHHA7j2VL53DKPxk7UR5FDnOWHJcdTk9lKeyq3VoVzr8wxXLFQhy9+oZ8
Y6RGkIBbvplBJL6EOIrCxuufhTvA+UTjwIeG3hLWjC77r3paO0vTqdJVm4hH2UblpstNEw1dtggZ
p39rNL499lAnO0qPm470jVxSPV06LcaL3LxILCTblGik/T8vFsbf1gqIdmAaWLc4unBm+rTq9apZ
GH3hYZaM622mV/5b2hXrIe/UI+HnxiaokYFnRFPcQhLkYzIfDiQNwHotRpNY5TQ8qk1RrA1Vbi0M
jTsyrLRDJGPyAKiyb0oXkQsqu/Q7O+Om8LN8weZGHnRM3neYYbnoZXkKoh7oYVuZ2CxsCYLYQISY
sk3L2kX5rTQ7y8NHl2mR9hDlirGvfdM+/vOdoLj/vGxy3Nem/pHORIuR1qdb0baO7ExclAs2SMWo
D0U4tk9F4hNGU1jtmmwreW7K7M2OakKQkooH3jaaTekM1z7oUE1PpW/aEgM2v7X1YjgEBo4Cx9OQ
PlA17vIiq+996Z0QfNLIqDXlxcRhgr5fyU7zWzfP19DnX8xBimOXBYxkx9xZuq7g7OBbIVjgILEX
mVn6axKE/n148FT/D8IleN4sF1mEIKvFTMTdixRxNmRtPAsqwYSpPkep/M2FmN1oZkscojXAlzYs
UrhMGLWN5x+HgYOqWrvibCubudapS+WH0bjDdl6RiyHx1nhlMjzD7s8iL5RypZl5sFNMwyW3jwvJ
U+O6pRjEENL0azvtzHXkZ9mXyEb85D8miSd+kVaNObjSfuS5iQCiWYVpGL/1Ag961gzacfQRzfR2
Gu2atrAXbRukJI2jTEsNJ7knAoWX3Tn3kVZJoIb3HM7Nqu5aa9lT9d/DEMRyqxRIxZBTHdrCArqr
UvNWrVBQFngN/Swd12HX+eIlnoRosdXHt4SIa1h4VrrIR6RWgYUzq/Lap8Gq2qdGob84JNVFbZst
ea3xNoaNu7Jqtd2UriiXAfvdRQ98deOoqPHnt1jgVlGuahc1G5RNXZpkiHXF0TGHHZkt3q2vf2VK
qK5IB8b4lfjgv99/RitB/5/bLeIZGwXV0EjIOL5P5DD5rwc10WwSlbofkXC8E4WGe3xfbpHtWcI7
zZcwz7+7ft08gG6vd3ZP/K5GmUOJbsN6T10L02jqXNvGfTWi4UWVYflC6Bbg4dB7k5FybiV4ApJz
y6LOSPzmI+gixKF5VX1XpOxe8UXfVC82H5u0+qr5Fpo9n3Sden645vdtZV9YixE2zb+fLXtlpU0P
oZaLe5JPyRolsVXWUC3RmLqHYLrMr9gLUcePJRljjmKtwbQVOyciaGVoOmKEEMTJHvefgf/ghErF
W8eEqwMWC/SVV9vqVomd/E3B91p7LrT2Iiq/SG+LMcH7GY7WXi9Iyh5yFd+DFV3QF2kPTY/2ct6z
Gp7jHbGb+kProbRCKhmTBh6Jc+MjCjXjqZAdZMrjBL9toXok4Im6puMfZcpGzfJdIfVLEolonTmZ
en3/ZKKgKIkXdMnO87Bax3mp7O3aY0yvdQZqQGRSvq5AAAyCl8Eq7krGicWz1e4lrUiyHHm4zL3G
OfUA18C6BRFfp5ScouX81sRKe2ujBoVPkCQLXVNgeBPwtK+jSDtWoeGszBTPkxoMLLcy6k848lie
lWc0ou1o0VZNC1Rji39eWf++7RLXQSeOWpSWimQY87HL4Hl+y398sodarb8rrJ5Caezz6KhEWFNq
hahTdqaWoWcMiKvXOeGuNCOH1sDZZRVVLgeYQpBSNtGF9cT6ISk7Ickn5wwNx6nif5mpVnV3DYR0
vVvkbzjldkGlNreok9v5qBIUbrqtycBZxIH5NZYBgssIPCtc7G7djhVawL051ZxhHxAHEGrxivwg
64SS0joNrhb97qb87bjBTSEliAodEqxFb/TjTamionaxF2ULAl0BBNVWdRinCzFFYj+412Faw3rX
b3eak3UPFAPRonJ8cllNiTaGfMUirMVjiVC4iePgJsx2L1PVeJ7/nnu47ZKa3DnDhhTRRkThOTdL
VtcuKrxTgPD9QdtERHFtRGUBvaysUjk3IFVwNFSu4V9LVXVP+ZhhVikijLdh8j1wzavELvbC9JvU
IhB6dSLzg9lrKBJzf9xUqh39phk/s5k/1Gxk1lObAH6lSNHl5xaVpvq06qf75Fu6+m3wSd0dGuDo
HN6De6y21cL0qN2dXpyTQcvZexsO9F3cX/MgXzkKej1HS7ID3hj9OTBL86GThr0rkI2VoBUubav9
6u0QKBMLzaoLK4Isanh3Is3DQ6w05lngdl00gq+qZ6PfyWrsH0n1PDqe8YxazqZEWMVJPq45OLWP
cdTbbF9dTyBS+Zuj3af5IgUsN8Oml8mY1gZt+PmhaVOJCNaiKSJbk5AM3ApHt4Zob8YaHzAXQ8jl
2BTKl9bOf+DColOAfvIQI625lXZMoiPxB+6E1bM94rYbdHclhqplYsr65BnByScdfdcRc3dsFVJc
/3klMD525qef35xaq5JhgOVoDFc+PvTjaCK8UlmbCGSThzzXt45olKUsHP9R5jEX51b2KMEVK0PN
TKPpoEdFdqbCiPZjX1WX+UEU029PS0NZEkjlLdsiV0H22OmZRegwNtqz3Y/2vS3Ml6h1hq95puKD
6qsMmapK7mUY3zPVXeNtWg2xYIWfVAkxHMk1vKngoLVy+O2Y52+dYEAChA9x9OD3h4LxaQ3UYl3w
8E1H3RJ/fNiHwWG+FB2G1n+/nV/JtkwXbW5IsSWeG+Gl7Jdh08hzmYryVmkexEdCEhdJSDKnj390
ZepJdtZ5nPdtmF57rZePhvHDNIvyPr9p7QbqgOtW2/mtOZjl3ihxi9HHxYNhACBe0hU5eMSfbt0q
1i5Yo7Jlqef2hc9MO+Z+f0Z16x1JCCaoV7gMUqT9hoQ/2M7VUeoTGayMeFZ9+or3PmIv2kdhh0bU
al5ipcvBVjyoFaDjhyQ2nysjsl4by4R7rgcDcKnMWXe1o67ysgjWSe5wDuu9Refpxr4dtNdx7DhI
2r2+bZWmPNb9pWhwHabs8xvFEX/MJZ/nku0YEKBMNWgUFnITQ2lWWmdXd9El34YiHA4mcpekxE/e
kqaH74SLR9GNIU7vb0WvqqTHO0gE2JhWFSHeT5runYmF3Ch6IKASRhmTx3yKr1ezDBsX9nY/rIdz
qCixSVYkA1KlXrx32Gxsrb5OV1IFYwYlYUoRS0dB75Ve43PSlcHOU2EAz72zth8D/BI58atzX1TN
qo3pDA9ERVZrRajKLeNpgJRTVK+FOXw1aClv9SbmtoR+MOwTLSxP86XranfdJ2QDEddbkWfqT8Ew
LruI1nAmGWPx3cg6JEC0HtoFdieAATR3rTEuSZlqfVKJwmRHyd3vsKADYBFW3h/xfCw5vaoHDjzW
CUuWv/bGuF2WYRNtnbhi1bMMe5nYRYFDXKnuelIDi+ibC/5O83cr4fR9+bgtgA1Fvck3iZEiZ8mP
K4mrQIGpujQBbFRP7KhU4/q+wnk/8UelT04+dJcMo6+a9f2SpASeBJezaWJmX4YwTQ/emH0lPrW/
IuXX740n8fwP1oMT6DlGTvZ+P3CsU2Pqv36zCv5962ft0wx2Mw12AlFlH3/2VoBmHHQsCByFvQhf
mTvukVB9iRSv2qpmOGmcE/c2v/JIMyPmS3exGQ8r1+rki0FRebY8DC5QcX7ZWveW1r17Tui0nIe8
1ldOThUFNUWSAqiuRVWZT6ZRhkvKvnqtJHgANKMklrIJfxQVCm10OGKt+2BGefLLq2Ym5QmU87oz
wsZ5GFwj+s1Ze56Efvj0EGvY72wuajt8rh/vQND7uKrMnLB5PK4rDv3iOTK8XT9038Gu0lfRzPLZ
9o3vVtd/7VQ/WMcBBvzcao0vk45cAUyV5bDqCORtH4ewMECT8NXTg/o3K/cs5vj0owr2WtoFdIcl
aXQff1TXLMYc7XW80HxuDarwxXzO90Yt389vhe1goAb9u6iCQDsKy/khK0G6ZZsPh/lS+3gX1dR6
hqpIMZ4HxWGMCm1DzVpdRjIRh1YSKJ5VZXjtWoAYvVAXKTm1p1B4JDCN0a/5na1ozgOJrzV7n14R
TF85Z8uIUdxjAO3GTGGa9kAfoLvIsBMXM8saHi4AElFXlqeSeOxFpHUtfgVuY57R3IrjVGOEwNvO
FM8B5cdJtet6R7jH6p8f+k/yb7Z+VHoM5SeONuULdpaP91Gv2NAweSPwn7dc5AAeR6d8SSWAZzUj
8pI42nbRloSG9V2f30PLpTxQc1betHrKGlfBbGJ3J8sptlUCaWg+9obyIOKWuma0IW7plriHnWvt
wnlVUDw6imlWRIs0G4ztf/4bSXSLqkabnX9//o1SYqWSrkhwOsz7Z1crB3yDq2b0GSUy9sECPVF9
qGTIiR+VVTR2w1c+algnN+AOcF8MkrpL8lWhSqjyDW/0wcY8gtym8VfzJgADufHiRzn/hiUFgHDH
L9Uo3v75VxF/r04cFNb0R4WwJf/69JB3SucreYWdq+vHPwZRK/ieu4KU93VN+33vD6pc9oEP2yRy
3Vua0kuv/S7diiBm/BGQKeWqVrCNWrVeW6RDnIaqeJprvNC1JbtLp+5jT6r7+ZWeknTtO3Hv7uYx
WD+0w8Ux47uohuBmlNGL0qFZLSvf/GJ7QHry8upXTv4yuOx1759sMDyoGKzh0XUDCUdO8oss7eSS
9q8DE/cVh4nqYBl1dVCnV3oddet/vmf/Ry1OBCVaFsI39IlK//meebnlybaN6MUhTMrweYWtgmfb
B6IVZo09xUQDcmqkcdJxfJ+gCsYbgmgnnkvoHIcgfJ0b561viVOdcTDxO1jXMojO0i3Dg/W/l0gJ
woMyuC///BuYf+v9sgobU+MX1RzBmZ8/9dCmp5ggZlv8+XwF9isepuDWa/LN1rSvRqfSqAepe6/S
NruHuYo1qK+vZRtm90yQIJslQbU1RLoyQTod7UoFlW3hM3dxHd6Z/ZpLc2jFynVUZTv4rJ3zFLCL
8mgTahig7EQ7Nlad7WMxHEIYS4994f4hW47xGkMkvzeqo5X6m8rG0dx1lbb3dbO6D45KOEe8MIN0
qzuV9UaSqIQFUJWXpK3RE4j83uvU+kEyFrivp3NPRbPBi1T5CBLZXQxMWJfvpUM9mt9pOON/nC5W
jEusr0p8xJoO8n86pwxOn78FffqqhE23SZPEPyDsIAA9tumSR/1vHy0xtZo/bjqoh5hD6thT2B0/
zyIZz3UeB/Jw4SV2w/xHRMf5EG++sDzGX9ohPTR9sVXqxN8kvfOHEgfinLapuezcimw41ykhRISP
9DgfAiZZt1iJ4ys9uwzXs0wPeP3QYpIae89T4W3cGF6Tm2rp1Y01wBfszQtVC6sbAERMsEZ6MsOt
USQp1axrIt90tGVbt8GOxkK1mKtkA2rjtQcKOLUHhio5tkNRbvpRvehlYZ50xmKnXm+9rZPU7lGB
zXeyNE6uGRWX7Afz4GoBkpCG1A9alKHh9UfskSZm/BFbUOr3p7RIjl2gGeckNaNb48E9qhT5VE8X
J4JYFoQIZcpvUH2qWwXjbOGVfraxM3oVSchPNndUYEWhArZ1XKYDecpgMu+gcuJNIvVhxW0dQ7V9
7KeLjH0cngadh7Gzxq3PdnsJp0uqu/bS78XJTlxJiU0TYUgMeHAY9Red4bcXZvub8kfrmcqRXAcc
pzgGbkFLBnumRCfWWX2VI1h9SrpsfPAbBB1I8eAUdiQh1MVRcVtn79KWfb/kcUKK35AcmaUjiCxE
ec3zrtpYIsgOoauqpFgP+WUcjHipu1hh/XbcikLElyD0XmonbY40PWXHqTuNwtcBfMgykDrzzyiG
6ZCFywLM/JvaD2C5mFWvJeHqb0Up7oE9XqC3YNsWcMCi0v45T0UzrD5t2TKo0MpiOzYDB7NxHZnM
D2UWOo8EbedvNljslyZ2CTTJh+zcrWd5SJ0O5ia2pyhM5tbbuVnnF0Jugf3d4qjxD9Qxy55k7VXO
QrLVTGgASlu/qAg1HoC0IOmbhAT0iwaIXgQ0Qx4i7bwcpXH2RGhipSaW0TGynRake3X6hjq6vUwL
8zwfSv48mTzA+b10ni3uaFDbc50LoE9B/xqHdXysq7g5hKb2lMU2wszQJrgMcuQ27SGVlnE7fM2m
WYlnj8bOiwIMAKVX74Ssv0VtlV2yxEcYUqTp0mbKs50fkCYFhRBnD4XWpOsAo/uj4gXdzZCM0J3u
lmZVHq1qkX3rU5djmzGET0rDUbk1la9tYfiPjQEywIuqu+RurKqKxJJVYMP+k2pb0oD3ij0V3a/5
nW2BTzDUXjK4i7WDpBUOEK2i9+N7Ys+BQXmESsWm6QyvmRn8psmj/+1oZkFCF1g+DHTh2P0+zdH8
cnTcQGe+pdfhm+iZn8Vtax880+3PqkyshRN53veMLMK205dFZJYPntNoByW39OIhonrr+gOIDPmS
eqCkrCGzLsxA4ZspOVTRLj4acOAolbTwd8X+1H/6uO5ObUZOZ3jLbSK9PvWnUkenX6ipECxaiW9Z
SbtlO5rBMevqn54fMCSPpI4shFcefApsxk217Eym7Eo9Om91Ga9pSxpXJYALV4xjshldCATzebSR
fIqZqh0EFMCpWX70htY7tVQFDI7pcU0NLL2wi6Wmh/lSaINOK2LMH6QCmccx83DfGuWb0WTVUh9L
WkK1Y57HZKiXvq14Ozppj61Xy1c/YciuAu22HDt7AQHY5MHwVZQafCLz+l6sYrrt10kds4AQBAP/
i1eI2hnC+97vnodJ3Pv5puLNocKkRoZc/KnyZ8LM/qtmnKBG+qfLefRDbqE8uNbUxzXFt8JSnaM/
qdTAEXwx5GBB8HCxD9hlb+wlbmum7kBvTZvhTm+cRIPwYhja7Do3NkGeJQ9B7um/8efO2+zHn5ww
cXtWSLILIwb/eGbJIcomRj7A4EqhK+WNmp2BahhFyhRoUtk1Vb7K/cWgh7BVJp0QfRg8dHO9kVZ1
u60c4MhWZezc1A95Dki22qmxsuaQRpsu+Z30Z3Zc/vUHNinLcJpqBJRPFh7n0w+cMr7uk66nKxI3
BJR2xRtzF2J2xsA9W/pLrnn9vtQqa4vykwfRk1c9b6EWm+a4jjk9PVue+zKElb0z9RY45DTvUksd
koy770S1fj+UxF50n97F0kZykuZvY1GuhVS6UxThUxKyKVeGGTkrphrBb+Ym2idrwHSQnM6PGL1Y
WQiNUT99R8vaUOBNcuzKWks8k5MzD4X02/xK9xh1JsF4rotS/RK4wBBG3h6UKK/OlYWpvgyj4FAh
AzkX04UwO9Q7NWYneHSyfUHqkNwRn26HMjqHBasVkQsQespiuBZqzDRRz/eeGptggDMcCdCXmlpt
HkI9Sq+yT9L1/GdjrZFWRgrgUgwtfD6/HhZdHT3xI5THqqCK3cyDvhwZGJScn7VZnP08t2+2q4LF
6Md74OZ7wK31l8EpgdNA9d/nTduevSBuz0xEGOaAMZvfzX/eWka4iS3gwXkc0mnVIns/rztW2zHy
LOAcBjS2EbYExZe2LAHoONWqyQufeg7NRi5FsVbCDDWrJ7MFC4JzdfU8XL4fuALvbjBbf/CkG64F
qpmlk8TdsepNAEHMUhm0pA+mpeRvsQur2UnCK8M++ViNzOOBoBOdM1UF+rmYzvCRoklo4rrDZHZe
+rjZGHwn39n7IiFNZGZzV9tLHLSHJv2V9aBX6lZtYcCE01HaSuPXhj4Tv1JIEz8pEvZwL20v0iyW
EZP6uxpk/j0Oh9+IZj6ZNhheMLhjmUJJhO0JpfinFW3w6pJmsCoecoYmuWswinOwyPD8IIiT9gb1
JEcHozwrugL73JPVdARkgjEWkiGoEu9i39xS4P2ur4bc/cNSC+ueHpKF5N2xOMV/7qtFbBJObDcS
WkDQbBsaCqkddV+kVVKxqUO293qXMa+ZNHvBR/J+7gsrl3mSCpM2oif3m9X/k/WDe6VP1jDqAGIu
6Xd+XkPdwjAtnzEs3xDqHzE04tymdblKXeRE1tg9qV31HefePorLa29rxslQA2Mxxt1v5V9Y4D/f
H6EhjHSQ9wh8ARitPy7orQsoaehBXkRMTiK17M8tn0PXZOt6qiqbcmz3peedvVatDqwAArRabK6d
2Bc3O0b+q+LuiBF+AqIB6B80TnUqYGBUfUM/LjGrnS60r7LuqMQHy1/JTFaX+S8NwfiW3Y+sIxXV
MLOWym2NZ2uEozK/jRXtxbY6uFouQgYa3shFxmkO6eb2ujXML38OwqgFiN4hen3SIAOAZgaRZlSZ
dFYe7AiESmajRVFjn0dTaxWwyPTFpv9uO/N9/NReVV2br8Cup/BUnAW5Mf43p4FrXDHX3Iyxk6wz
/LSrUDbTUTgZVnkhSIEcqD7f1fgMkezTEDXORZ0uSRPBOU1QY8jiJhNg/WGCbqF2ua/vX2dPtx9N
otMnhRQ6kvDZJg2hzEkrf9cH6hGNGmblh8GO/a1aBSerG7VDjOREQl/lvKhpT7bZ3AVlzHkYMu0J
PT+dtyE5oCG1AR7lpK2rtgrRjsNX4kLwczsJPU+tcUBmsMFmHfeowact+lI+BkzX6rgUl0Sd6N7l
s5ahu+mayDmGhCWQB0ByUWnU6ZMllZNd+f6lrCas26weGm3DX3exYl19x1naJpkJpS+IXQXOmlr1
z7gMxc7VNfuKbyXY07DgmfPHchE5AzrxqgaAJ4yuOo0esv/aS4+VnadHg8yx91cESCv+cTQQ2z+Q
MsQxhxr/6Jr5eOozukyBEVxkCRqUrw/KCA8+zHq+0leF6xkhS+9C2nh1GnZby++xvjv114GZ+EW0
A9ZXX4o9KmS5L1K/QApjQK7lyRr7E6cPuW19kPQ1nuu1pgc62QRUAoqbl2BPU3tnkF0CoFAAUhsw
AdoAS1ahbqOBgkrxXNajt1LzItnQRoniqHjrwuaO2nS8m0VW7tIC/eDUK3//0k2vFDHchkLNtvMf
aQoh57XVvfRO+DrmmVjnTot2PVOzU10CAHNq1BAMNqgMA0h9slBTWjou+4nCFGwR+CPT8UHW12K6
dIm9f3d9uG5AT6WLulNvJ/UNav1LUDzKaPCWRligPHSCXEc9YAzncSB7wUz0iOgm54B2SMMewWVQ
hLHMTMj5CksGahYujeAMmHTDdX6nSqlv3Wk38nEVTFOZmvjp8/yKncPcZa76aFcmDXrXeYrCPFj2
svG3ozTf9FmlUE4hCe6htRJrpaoJPMGoMA5dasYHxEjuSTEqsdCtTPvGHHCIlu3QLbLMiK4Jwtl7
ZaTwH3sxXuyqaR7amDGjexIq3zFEUg5e9brFRpDE0ItRVO90P9oU00yPbGF0ycngjhwcy3IpippZ
URh67XrUdDipo+yvUm9VHDXsd0xkvYvbfrW8cdgHklaR2dOkeZjfM27L4EU2P2ZZQuIQjghHSZ7K
zGDWLlp5Zn9FGBh7/ca0SnNVCfXK+HnYz3aeVlm/y8EJCyMRm8LgPkCN8cr4lhri+f3vOHt/9eaO
TAJk3ix1ePUMbx94YuW6EzZbHv9c2Yvk1g/XeFLJWajG1wFiB34G3kZD6p84GMXLMhq0VZSoUFmy
/g80MdpTW8r4sUh/DjJhYVITcav7H6UbDP7DmFXrpqqU726a/6qH1rnkTCHODNiLtdtjZQgji25W
0A9HIxc/Nbux/puq81qOW0m26BchAt68tvdsekovCFGUCqbgUXBffxfAM3PmPkxHd1OHQ7KBqsrM
vddu1tzyWnjg9F3di36sHwuPIBXN58odn/59V/PN6FqyFFefkRvYK5e0CTpaxjFfZuJpIzehHZX7
Eh3FwSoIDqIl+CPgk/9gVLjymCT8VPVzhAfgOXWyGPh0OTzp4xBvY6NVu5BUIIjzExPvZTjVtMXW
zDNtn9tgbeUUWatJDT4SpK4Pd24YwJaa77twQIFLKEy8X+7AokNsKYoqAHQ9H9DaYJIn6tBLRsrD
rap8+rUhoZ/Lcc/uR44YPnwdK8+GK1LyodgbDn/IYVQ/c+bO6yAPZnsID95/nwW4r1llOnw/IocK
LAOxV2NK7kNhWfQO25quzRCn5mUsnyHyisOgJfeM+/tSzA+pyWzX9KHs1G2HCki6L8Tv4TaiG4FR
izkiSlo3mfMwtOgvM/71AIfyPmru36DFAxKKor9wYFdbaiOd8AVeLl9owvbFpz98kJ4RouSPjPTi
Ixyuo1G70gjAQ5txxHEW20zf+9Feo0EmR1qPUxmp1yb0yQQ0rObhe/9jHqIf/veXqlJSdLocx5/L
8Ok6sOiMq+Wpqd6snI7KlFgXXTriLS6CL78T1jHxhEhWLRPglY+kT6jS+Jyf6KklH8LQIWsKKnMt
XPXa1mp6aJ1yr7Rxuxhc+soheoTEGkjJvcvJLBcTloWMJrteFp/IYijGdZ3w2ySpy4fib21/RT31
ZRt3xiGpuXm6KcClPdUsWYF57fJgevHsyN6LLCHQwq7kdEXGZW711hTbRlWo3MDyr5cFP1IJdPSk
qWmVIqFUoXw3Q7hgwEz9c2Yr/8kuxtfQrDZKq/KTy11O5+Dfp2NQadtK9z6+e0hLO6nPbOckwjBn
pW4adXCW1azRg2g9NX6wFZpT78cZT6riIbsvnc1Gs8YHu/xVJZnxVpj1dBxbdvTh3AituTsGElq0
+wn0NxurilGYPUs3iR4bMmdWNI0BDUoiiN59N9o1dlVfjPl8tIiAU0YRu45u4Va6o2pXOsXiCrg+
Lpiyjp5R+yXwm63g4i5HcQ7yZAeisnHLIDxT+Kz8UvQnOWtjo34wWRMrTpOoHr51vv8qflvvR+i/
j13qU+D76brSWcqXl9JtffRUNg3xSRoaqRmN3LuhM+1y0mQ2iXTykzDSP4sohi7VP/KYwvSGsx5L
xFSmcTG8On2yA3Tk82EOvH/65PKqCYaHccRC5LkdOppGhceyQYGyvIxrb3gMjKk7lEy3DSmzj8rQ
/8YDU4jvy8OwWIFKRw7gdaWGRtm/IdV7tpzSC89guoYVaObIiGvnVJceChxfu4Yx6TFEmY8/W6mx
4QKd1iKYfotgtJANJrMsgls760d7u68PsQme25tE+TzC0w+G2n838HVknONOy0M6Pxvj7l3VkXXF
l5GQ1Cf+VJE1fgg2UK5iZe6dkjhPL0byo8fm0/KvEPJ+gn+MkiK+VgagoUU209Fu/0nVgLY0ZOMi
Y9w+Big4djo9hVcxtq/R5LVrpsDlqXNF9ZBU/bFAEoEbI0vfGi9b2yZupxbt4WEyu2lfFlH8EmID
YTFwAXaSUSGMIKIxHD1WUpbHmtSTzCbrq3Rb4yqZLl2Xl0nOZ9HL6pfJtO4hj1WOvbXktGwxUl1e
Ll/QmsdqkfOPfncYeyKyLDFmvye1bozM/JyG4Q9siMvitqKR8OZTOj0l2VDdOKBB+CnjBFvhsg5Z
RrWtGtdCPwZwFi8xwQBkouABaSx+8nHaVmlvHVFXDa/arcjdnPyuHE9ujSMy95D0TIV54kb9rp84
FTRb3YY4CQu7uMEFs/ehZ3LKb4ruKPqC1oQQ/bVQZbsvhN5fOVe1+0gbvF1qDL8n7rIrx2KS0Fqz
/lUE0YPBHfXaxdI4Dg6kcYvsBTp7yUtUwv3L8CwzNJl9EzB4NyrXeTkfzpavOm0zHXDNajtFt2rL
wLKbT/Z4LJ3QeNNi9yuP8FEbYW2+GQGwsgz8cF0M6lAz1FrNsuCzP1c4Pelqmtakp+XV8r43pFaF
SJx/grr9P0998K5is/yrVv8l3EAn9KKFJSfQfwbSE+flwZufFQkjsvXyNNbJZfr/33/5HlXQ/NH6
HkvO3HVe+s/AbsPNUNg5uyDyrypFfoZh8RxONjxAlewa13cfMjBSdwP/B/CF7KWFKz5ordj6sVc/
hvODk8ErpfRaZVlRPSVR8ruwmugzLJxyJUkkGJGZ7fRZ6Syy8p+H5SVHx37dFuZAWyC0brUpH9tM
1462q8HGakvtjIhVbB2olnt2Z+uVOZagggV1qgXZlWNZcUtst18nuEO2+QSxOEoUlHPfFlthW+PP
1HOP3Dvjq5OVB6Qa8KvZhJ8jfhBmYaH75bdwury2fXdQoItsrA6D7UNfmxtZjp69pnoVnGHuPpYq
jS6LGpO7YB+UPde+YYy3OhHTDQrBeLOz1j+qKrjP/8ule3eJLzgVItTelNG82XGgkb0Jk7sW2a/Q
QfdYWO4XxLK/dQpzPBUuE7PKJde+2wWeN7x63d224/I9xwp1i7r4hT/tVg8r70/ZUC7MusrJNx9c
J9VJoWMeAH9arZEdNjix+uDFUbLfZjLtgAenwYtlBPIwGgMsTW8gM4iKOKpKCiZR76a0zPBEVngB
erP8sPGvAz5HCimbBq9LGvnbpbM4ofE9jz3pMel83LUyYs9EPuINyujPx4OT/W57CgjU4q+t5vwu
o/o9kilFERNtCsle0IHKqmeB0e6JDQG0VdXrexry8U8cqYt2d3mbQRu63QBdfuh0r1YqPvqh1x5i
K7dfv5WWwKusY8NWfPSL+ClHtf8QaPulzU5zcGPIsLljm7RPaafhgRWoxmI3Dp/cKCjehj7u2Gtt
aqo4j35wW4QrbfIK1vM2WLmFF2zqfkhRD5ck3wZp8ysae7inlf6mt7QKTI4fa1GWf4Wj6Q9Yl8Ru
eYb3SuwmBrQPFNu8V+pU4SmWP+wErKxo/341WrChDvC+TOmLFVNWc19WaXtICmioVhE9WMmQvbhe
RyEwEigXKA6YjCdPqeKb+ZnQVrVXiYMzd9+TFitOzYosCR3ZM+nqD8oxkn1a42d3ZslYa8Cct5NL
K6Xc20X5i2sVr7MRdbQa5C4Z2tMszXtL5xS4Fir+meU5ejM9kjFiC8/d8tWy1T/7wskvgugafz6u
h/ODGKCfe7qiYg6oj4JoaPcp35quQmxs4/kS0canKBzj55Gx1SZxi+yYwShHop3T7t5HVtntiWfh
j5y34XYsx4RkFUcdcrTZrwPdOoOS7xMLJk3ufMwedH28DrFwyEabpmNR9O5JlBzaChDs+UgAjDnZ
5bX0Bns7sBU+h3C0V6WjfSRpVN78+XqQ8/UAebh7ZlDC5B9c8YBuNfBtKsHZDm+mnnZvUSOMcUtE
m9YMIBj4b9wgO/x7uluOeLkJVXzx6Dcp1KIqwQmAMTCG36xS6O0C01bcdfaTCer+UhXpi+cbKHPj
oN5DdKDWlnlhohB3ikM1tL/qJqhfgkDJg82atqfKP0SZnz+oIOM8ZJCSGPGRJepPraUki2ah2Ntl
Q4g7WTi4ehL5RViVT5QRHOjsV9PFAMeCIAMgXQa3FF/ZHE+Zvf+zYev+NUCK8OCOOcV9RfRFEKfu
cz5Z4bMIjJeM7fqqhNZdi4IsEd+/IPQa3rW8zi6uiwenCmv9jYHzpjXU24JUaMKsJ3ESALWVGc/A
g59U4/gkEHWXOPPkW9gYrACN8RRV6tGZTQAyG9p1aI3bCnHKS+eRKxAQr9lR3xIbV6OqKloNi1hu
yrOww3yvOYlzNdyoXcepjpxlNljqWnAo6n7ft962olVEnwuzcevEI3KSvNwtL63FdtwRF/hZuOVw
DcxUgGmx3IuICwCYGIC5Vqdgi463ug5VS3amkyIYlxgx+Uz6vVYrHMM5nTAHIMlumWt2afrbwyDs
JFgrk9HizsTHu2Lmh0RCjd/kiExaX5nfdTTPJv1SGm13nOL6ZVC3pKyIHxPOjSZucxSDXp14ES3v
Tuom0tJ9pSGQIInzSqbmdnQFlVC+TfO9JVk33JJoibQUxIiMjfNuBEjQ7IqYEOEPe/yK04VZqb5R
Jix1aafBLvc2obMWKE42cjKtdytr0Q/lnrZL3Ppoth2/rdHbiNvM+GsU9iYGFi8UTa/lgbtARx1i
F7tQjd1TcINUFt6NxCUehZ+pc8v8salJR1G2toltdvJxQHKPKYDv3lfN73pE+N/Ubntg5De8DQZg
RVwFv3To51oHd27PyRDzLGel5aHoLOIeRkXc3vweqqHT0KD0V1aPfmcR7wymuGfkgSp0lM+Gg8h4
Hks1epNQMtDGLPSkvjFigKrcX6catf5YEdK1iIxiN3NO7cLycPouveI7qbBORuCJAyd5Ej3g/e8f
K52bM1VSoJj363gd2VN9Kbks4ZWVyFgXyz8VW0prc76zszFLLw1Gf723mQOh9uVoCkLfU+n1+6mt
pWD4DYSKYc9yWxFcdRBxZp6mNM/vLLXwbsfSt4+PBn094t2mmn6KWWvbdpZ7MfBXVxSHRzVjWJaH
IDG0rcMPv/73vRZLAeDhaFeTo7qmuc4QoMPruXHiwd6YGbFmDvvqhgW95WCTVOdsMOsNnfLPsrWi
y8K86eymPDF1AAE0S1lyQ/UIoqJqX/glWS5US1ZiZScUWRX5wVF+qQOA9UulP1g1bhI7+sscJORU
EQJPmIzwxW40E3L7CBxo+X0n02+2iBGKzfKyNSbSq+m2rNworHeW6jsEQsp4SeuyPrXCYl0fu/yx
7JPwVCTmCEBCdJ9U1dspNd2Pkin8rp3HYHnksBnOxW3Phfg/D43Z3TNDsy5To/+WrR3+0ZPffTw8
NexQJ1XDwGRRPscGJxicm+Q72GgOjSELdhOBrCt3KIjS1DHnNbH6lt/7qWM/tw3KZDmpCbVcwoFM
06/EgWzDuZm6PGCFftQJeCFQbXwlWCKhOzKTMNzUjgm4w/KjnA9HevLeOnX70JvZit1PnP35rO+5
PZFry+t/npaYt1Ps41fhF9dmGvWbKoA1pWMTnGKlMzpgYC3Xg8AdqijJdga2AyJ6SJ1AhHrCLUCv
bi5xq1EHxQIY/8Kw6zmqx4Ab+4L8pHlA+AyUaersv4wfCPHIVXQZVBVf0jr89POailQ147b2DOJ5
DmBwzD9V4D97ZIO+Is7cF7r6s3x8DcejJx8tmjt3XOfr+jEoWWUJBRkImlmVmnsmUaz9NIAnkGeV
yHfMjmRvkWt96sEDbRKITMvUIYVvczcz89w1JsXBVAXroBuR4fptd0JVjxQno65qfJQuc+8XJA+D
GI3fVrpDeGlytApOKqIfBI4i/Kss+xxibn5uA+pLVzSPehlGl6wT7wa/xxvHdYa6tnxcXpGwPQxF
9iZDXeGiwqDpy9+RHyQESMIyGFONEKNk2tqD2xLA4VQ38Byu28QvC2Wgr+zP2BtGMBsWg0msDeep
wlBJ5m14y0O/29qj0z3lsnTAZ0zdW6LT0WxziLpCWnKbjUV19jyk4/M5cNnPaue1ao3+1dD131oW
zKeGmGK2uyIyANk0fg0tMgGjr8znvBJ04queRCrC8OoWdbItW+ZgXjAzjQZca91EGMzy5vJlYTj+
hUxktbKnFiHMfxFmy7Mij3aerzCbVY4mvxAuZRrZQr3Jhk1FMT/mwUjPZX7X7SN/NzXqLTXDilAc
vbqOA5sKrK5xvbxcvjDqZjWsGrfC71s5wanw5Xb56r//JO0Z5taD9trjdLuPOGOPWu7guIorDf81
7/nWoK58jHssGNDAdCSFiS7KvVdO6tJbpbosz7L2B9OfFvpQwKCg8H11aaROwPRYOitb77NjYbUe
KUeu9SpBYBybiDZ8OWhfzFdCQrlLAiGoUla540ZnLTCzy78PVgL8g3/xtTQcRabPTnbQGlV/HgvL
PJMsSg7A6Kr03Yws9dBzbNi0PlCHZTVxigalcuH9rfRBHbsGML4UXCRRlHxJWWgYxRPrGKfwKLCM
4ZVFjLNf9iEMhOmll6aJUPqqwlJuXUtFz/TIjjmUjsviho3GdtgjGu/JrWVVCNyN3ry3EQGknXlq
7cxcOyzqPwbNvhdDPvFLvLOmnMjdZCxLvfIcByzU/UhvfdDVL1E47YHYFPPoqY6Ua9Nb11QO5Fji
y4sCRhT62Mq11bT1D19IlJ6kM0/uLA/XpvLRVwiaqyh/kQO2laQHt+ANybU3gvoXjhnuhcoQV8Ij
p7uj8TcnoiQ8WnDhCHBCZTJR/awslwnGP71favitspjzxbHr0TkaJgAaVXNOAjyUKuyBjTR4nUur
fzDG0N4HHu7LZe9cGuBm7xfbySp+a50WnEvXPytsmYDL0YgzXf6UTTUyMZmdrZDhNqWwqwcj/hVi
qryPaRCsGz056XPbtB7DclswNl4PiqGAgd3sUyMJkAZg8Yfu9l/CiqpX1sZkVzlRf6b9r66ava1E
vopNDKTfCKHJpcmLGoDTz7yPjm3EPDj6XY4PQ1AfvyEgxGPivcDqasn+1s+djMUZ1ptipSyk88LJ
1aYrEFfXGsWHMdoDWXbx6zD0av897Fayi8+FdVJZ7b61I/LFArIUqD/zjBLSOaqAUCQG4vqZlY3u
egaVoDEBmsz/b2HBBj1mNLDT2ZG2vJc4v9knB0SKWXRr0KWs+7HDE1pEs/yT0BO+7U4kjvMyd5uP
tYpQ284v4zFMr07Cmc9qdmOL6GHdM/mnZKuJtW4N+6k30V/PX/U9Kc5WwxmF2bvxXCAmDkAzfwRN
ZR6TgbRBRhDmKQ7JVHcwPKSul74GfU8ydZWVR4aT7iNIN6K/QzRxrrAPmJeIrO56n3AUX0u3lt89
9J3mbHtlvWtzlyyYH5ZnEN/J00UUdmGI94Z0Y3psPDe9V44lCFMKxQ8tj/JtLp1LSOPomhshvnu8
3T+CkNSGHqbUue2C+FUHCWSEoXFaZA4WhlrccZ5Jbj3NKo5uyXjvIu3OtEd7M+vxx5Cl4WsdJowj
hFqZbjd+Bi43jyzzfwq9OOjIVv/vgXrpOWp5POyrNHlt/JFhHsL6/pi7wyMSeb/WyWWlbY2VRXCg
mMfvy7POrX4qn8HV0q6bPEPcXP08uNptUXUzWVklEwGcHAucC5Gfx5J26GbhN0ZI4iLPIAzK0I1j
O8+e6Q/DWZjyV+V6zHKr4mdfwUWsQ2PaL/rKxGtxnRoTKuY8R4k46ITZ2QlhRaCBAMum4q6MeuIm
YL0UWlUgShfkAsa5fvarEJesg4v1UC/5lWWdXvKWi7pszYPbZeGpoRCvZgNIPn8tQ7J0KavmVoa1
paiHwokVQUchhajl5DfQaFqfYCip2fC2erL5jBAWy9L1j32LHJzvWZmHuLDwMrHV/O4jiQxWRP9T
G+WT6j2QF5ZzhBVYH0UDgyczxR8L/Si58sGwcspxvOlVixwhScn5DAdhHxc25GjyAWlZdAryFAdi
wWm0Jlj6mOrRP9WpR7Da/vtS+ebIgOAhqnkud0Y5kA80WWLTJqUHRawm8cE0uUMVg3NN8oedsQbC
GtKn+ZWFlfr+/Xsp+hePrtAfmwGUjUMs9HedRBN+2C+UoN4VUA5NPdosZgnI1XSGrNrb2FgLiEzl
fMJAPr5EgcIEN09XwvJFK8b8PQ2aBpFDTMpTX1rbaBLaMVTJi+y5rJ2m34nWsM7LUN0XtGEEms5j
WaYvuax/jsj4HwyZ0AIp9eKuMS6kdGyaQ07n/uyWLhHntfWo5Wb00bgapT3VwiQZKlKjbhYZVlgT
flW2bUNccPVZmrRPbSrBF+ZHz9KIimPAmWpvkerJZL/M9ot/W5dwSZcbsj2U80C/nLC78HNsbC6O
j55U6O8vT3hmpOb327z0NPI9veaIAeab+dp62lsa90R+tmi+kQe7jel+yVcLpc5RBKHcV8bsNSht
7wDyooJX10xbgnKDt34ATwVd0W/Nu5qM5l7oF3sW8FjFspBiOfx2zSNLCL7rcbd3on3FX2IzqbTe
kDgvSJZK32QUazfaPQ4BcFO41WyHxlXHmKlP5vlBbq86ExmWj9jpRh/jTZdNdi997e7n/XiiqYNY
pC+rHyasDGK0eIgK5W2/IUBBfBtpi32LHtBkwUbj7LOKhrBbjZVjHBd4C9kZCLWYTYI5C+lf1H5h
XG1tzw5Q3AjOODo0AI+L+YPZb+2IYq+Fyj7puAqX6cNifWC8moqAW3kea3RZN6xK2x/3KcKMbdxW
FZnSg72zCxRBVjwnxYUwxxiof7diKiREx6j2bi3in4/QGyXy7u4fYBTepSSxo93A+eA9KujIlpoP
1Qrj0DOQkr1dT4DJJEjSZRShN/IYFwLlfk/zUsuc917Lkq9IokTp4IJ6JXPCBcYSIjfdtVzzK382
LMKmbM6NU5IcWXGKcBq3vSwPka7/NBmJcCR3qfGSKSVM0kJ6F4cbWAQ4Y1HwswBmUFkX+aSeuKOx
SWqWPoMCpZr1685Y7pi+Se62zH4gVQMZeu0+LrdW2NjsjHn/0IQbz8EZ5alwrszmC/KPr5L+S+RY
PR1D63Ez+dMh8XA+fF9jQteSVWZ11o7d01qruSUhzEweGimAS7Jcr1pigc9ESFuHuEZ6jNWU5Ghq
siP2/uZRi1CvLC+NUqNqnBlwkYiMS9xmjyGS+lVT9+4b2oAjzXi6wNVIrt1AY4c6ZKsxHnykf0W0
3Py3KWt+pzRTe/40TR08eEbGEH1RJUq3e1JVEPzPSz4A7Vue3GeFpEnEWbeX0C2Lzk3OU139Xa7Q
AukVU42e1lieADOqBSHgmAeuWvFY1T4z/d5qCXof9a2ctTpibgnR81KHLH5iAwCUyjrMxNqi0edP
4uibQJ+CIQrumG9/05TZ9wJdixdE3jkp1afphojs51NTL9i/pMQUCza1uCSdFE8MV3daZX21TqqO
iW39R7iWpvZFzdHJeW0yapaY6/ip4Y3EFWR0esGQJm2ym05abSSrrpMvZU5DFjaicxzcvNtloaHe
uyHbMnJMX6Iml89+Pgc6o36IaPN9S6eSVInz9/aSldX0onojvFg+fLRo3qn/OaAW9BsqqVlHqwem
bMwsl9rAHiXKIaFXL5/7sI0+NVGRP98RTWcPfneKLUedgsl882oOZ3kQgBX2rAGbPMfdfx8WOcPy
Mu/tV21mnRqi0s9MyciNL3zxovAT7+OqoxKziXCMTLZZL3EDHOWjdZ9M4k4bkJtANa170KIJqX1W
DJh9kDZlbt7Guja3PRrElg7DIVGkEXZEzpHsWdyCKHPWeZxE2wguo7XSamKUGdR56D5J2YHUOVEa
zENl1opzmYbFvsHJ9yOtXuqQkMGiGCTDlvjZ8ArtjxWl24ZKe2XkNsIKhFb08ucmlUY8qMYEMkFE
YHsg9jrhb0ZhcdfMPZoIeo5fGmwbJWnNAiLAIc7bfG9KW3vtuuAxaW0D7UReUOBHAeDARkAf8HJ7
TxnxAFcP2Xdn40OHqQarPuqKfeBG9ksV/iibTv+Dh/Fr4EO/aVqUc3JtqnWOPeJ1eQaXvKabgeD6
6JhVv1oASMplDart8VFmbvfstSwRjkzvXKokjc5DWjG4H3UZmIdF+x+Z2SMih/H4rSOrUFlwx4vz
NNUOLjpz/DmlSEz1QQsejEp5N8LAHLqAaxMPHPtBpB+h+GmbtEh+RJ2CeR361Yfv1f7Fa+2/tTtO
F+WSuYunVN8tTSfbm7xDr+PTdgU3pI3/dIeAvbwDkUJvTd3gdYRURqUhcXOg0pqjuUWXtNtFs6Xh
qtstz4TlyV3P8HQtquln56rhWvky3odRWq+NJGIk2tXPYYnebGwM1nJNeicwgeZ+lBZ+75xBBaZR
47HIEuMxNd+0lMXOCltz31Rxv27YLY5xAKl8WYDiwfulahc3IvP9pyywr95U/Nahqz4ksOMQ/Kbc
Ljmi75QM4UOr7Od2SrSzjLps3ft8Q10GxYed1r8Lm3E37Jx1lHrRU6zNCZygvExUhQcwaxUVXnw3
pdPBBZdfi7uyc+1fGG+cw0AZiwgQMK3GuZjkozT7nXb+wSX88iMMFZKboS5OJfz3VeOQrLw0Blpn
+qX0MEZzhxMqHQbc4BXRymaa8S/mhXz0IbvlSX3H4nTt7M58lVqabIjC9o4MzzPANRmRpy4f8JoO
KaNwBCCbyQqcg6vq8ZkO9C5NUVWZRQEK0ZHtPS5zbQ1Sy92iTLFetRiIfBZ9+HRvxqIvb0ttzwJP
EdU/a/mfflYTZcb8o3kZfVrl0VK2NOLIBcmyTfoipc6N2bQQCRcduKvM16UlXskErF2IomJpiYNO
Jzyl3xt6pY4qbv03Nx23KMTHny5hGOASpHbUlAVDMfeZAOv23RV+vTEB0J45P0UvNn8ICMB3XZjp
eybjtzJLhh9TWyfrIU2mZ9uXDXm/8S7s1MnrHBs3vPWTFLKGJnQb3Vgxo5sKDYInQrfY53qBD9mO
FCrurHuJSDYWXhd/DArRl85mt9GD6cY+8VQNFa0EaB2PmfBRB3tet1eWEz9LfatROVxNgE0Ek4P+
Ebn2Y5HVf/cJxrIkILXqkAarLNv543CjoZjtUIADMVc+doKkAWM1DdWaSHLv7uIOXcsRWk2VtWqd
of6/WlptP8p6+lo+i+K/7/eM6vZdFTMBEJD4Fw4YesRznPT4mYz+YrnhL7vFmidD37rpZlbudaOp
qMoQMeZuR4ePq2PDqRNdK0SijvYuehWAGhazwhiN7kcCc3+dZF3xbLs4FAZs8ls7Mt+1yGCEE9du
dCFw1x/GDwfmY9cV/aFr22Rfmib8HYRmN0UnKCmzWzXE7ba38eKP82ZhZXNkrpXDuIpN8zh05q9I
gnwxK25PlIH5B456Qm+Md8NpbUzj0K57p83fRDABZ6N9hXMnL54M5MurVJrDqStylGNl3hBgnT0m
YVPfxwawrqeyOeXEJ2e6kv42DQbnZFF4r4c4xFBL83xfe6Sel0GDvsF1343Kry80S5rLYJZyx3Qe
gH3wZ3GuWLN9JRuaeMXlE54BHod1pu9Bvcpt4Vg44hLrDQ1s+ahLwJamGfx2SJs4hALd4dIH+bct
0pnartS1y+SU9CcHay+NyqAfScNI6zBt2fx+zDEkSnVPlO8B5IKERlcDR+iVqhXLom9TrY0e4rgi
mw5LS14kiG4TXHuCciCeT4ukm9vHMRx6AukJRi8m4P+LAxu+kVqbPhHOcSzvWuRFP6J2a/cpKDCN
DOPlSZpvMc6Jt0Rr1UPU6vV21Ml3DhC9QdRfGTSQHpOx/RH4c3srQLIpwsS/fJ/KUbvObBSvWMWV
ba1r3SFylzHGbogK+dxwSg0scSvnQA+gHOWlniZOqvNLA5DfYWK6vfGO8LerHNuuhKk9hCaCSGjy
ag9mon5hjs/wM7OLP5b2NLLZr7/9ON9rkR2zziVWqF86mWWbEpTBixUWL17KqAFpyU/PjzjUpXRp
qgrRRJeWz8ufBgncFkHekbWzeezoyYERlG9M76zXyULOEXSKC06LZx1Nq/YsVmiewcG8NHw6W09z
/R10DPvYgiC6xCRx2AH21sUyQUkSHtIpDVapFaMtTvKO9lXuPGutc5RNNzwAvnWeXRCZzJ91RNIN
jPoW88K9yG00NnSHdeb5xzGLxzvHesyEnRNgVWptqA7psPc8n0m/W4pD3RNC/D06C/1AbkRRD9dW
0vxC9VDvOXu4O87d43YxWVRN8c9L1U7qdbovpE9DopxLJuYP0Qz/SkSebpmP4RXK0EHgYeubB4JH
LhhTM0yx2KoE4UZgI81+nS26XqRN1dqPYw6jc6cXsZVFnq/szokFDJ9YgW9QQkM78NYv7ifd7Pm9
Q4DOoemhxpEMwBrhwQ+yk5+WH4G2Ha0vNt0ruB1YbIV1kfMnFVZAqevJv1k1nsM8H09daWSHEabw
Dp66/6TplG+lw+qoxDH7rqoFyiPCBgkwDYuT3UfJo47/BoG93m3zzEb4xPDp7ftZgnxpWd4Ns05X
pSgQT8rafUo58H9zB5afQ4Kf2tDjmrqYz64yeufMbK0+tqJ6KQp926NVBfrnkt6aaPFXORGDbldd
f/LIWKDpGbBgdMWHicd1m7UMdpcuNSfIzfffR/k2UL155zESgWyI3eQ0GOGuNqrmbUIIesQm3nAM
d8x13E/tJSE323VE+KeuzKdS915EOVYvdiC/wO6lv7BEffVDtUt7o/+hudmJ3c1+T0Yw5owamckP
UbKOvGSj+lA+dlZEE3sMMOm0g77PC9d5Vj4k0vnIEqaDfOhQA55q9EhM00SxA2rzt5+x+EFU24eg
CfptkGT3/2PszHYjR9Is/SqFvGcNdyMHnX1B+r5oX0JxQygiJO47jdvTz0cqu6sqGugaIEG4uzyU
ksudNDv/Od/RxxkjPzvsL9VMDQvJmz02PaEG/WvIbhx75EOzTn4deVcZTuZF9py9sJ3mlSuK5lbW
WnPQk+4sGepsFBbej7UbNKeQlgmvXix862Nh/yFKYHetJV7UOjPhmSYvIZEzEnm18erqVImoupJc
tBUeWKc5NtC4MnYxtj0wkAyFSF5Ph69zC/0GyXVFxTjsv/fQDc5h6YzecrH+OQxvgQxZ2E0zJAef
Hcq8T4YK70uu9yi1Wqo/jgL1Ps1ow0k7RPg4jzIII2QM1AXUws4G4+LyWtaqfevgVTn3VRtt1XLQ
v/eJ8KTMyj27YZz2CwVG2DbVpYHRH4z1MkGczChD42HKS9U3gj49hs2jtmiYQRhbTLF6c0MESeyb
MGFXH0/pxXT4XbVCyHuzGZghmdV1zgplE1TQvDzNyabT182AYfEWua7z8fiYTdz8wo1Gi01d7Lso
M6WvMatdPomqPkliIzdCVupNzSh/PwBWu3y9gBQnuReRYLws8Ql/JYMsCl8amnG31XJYkSJDZG1U
4+CixBx/M+CnulpQurd0tszRdJMrKbZ5F17NP2ZJHRMPsKtMcpbIUy5HMPMsUjH7M7iT7UNuJOyc
Kkd6GQiq89dP5mI+DiYsSGvupo1msvuR2m+cVbzO1A5eumoehigTXgh34WKaWXhImWV+3Vo3QqRd
WlbEVXsfOZF21llcgoGAObCe29wCi1YUTYtsWZ1WuE6gFvYxDEcTY2iO26LukXLt0PbnKAiJ7M+5
x47J+hFg5HO5mj731fCtzRxAG0UotqvMt553+kBvN/UofswWUZHektaDUWaZ76Ql1zrTuIkTVfVV
mwlSaRBa0LAJtaQwOt+dqwcjNyBwaLkgATEpVBu5xi8qZ7pTHqbdJsnbeJ8ZDSVuZtpeMmjx7LMB
cca6Fvh8c+WmJRrM2ppdPuLCWSnt/GO5UcBX+pjS7sw1qVgf+dcvKUPz9Zz1ychfjH0pwCg12raS
ubDvwihD0WQqvsXG2XJ6SKy9USrjhWwL1ixEqDfeUsR+g1y5dZ1E3KKJVd6iLb9BC2UxBsCVvNZ/
H0TVl9dEbJ3y1lFg5ibIjLfW4onCqd9eDM0pnnEDRnCk++hKVio4d0X5PWC/fF4PSaxDasMPBAfb
PPZRRXirDswjSRi0yI6Ve4Nl4TkVo0R+41yvAHe7rndToX4LRnhm28Zm+QZtvXijlRl/FvbJSVWC
Y7bYRkhoSm8Co/psDoNxqXTMHkljDvtM2onvLo7/Nu9fMpm7D80QN5tcbZ2D6OVrMlfjKdWcBLlE
VR+gDUDyRTTXx+2K80aBzU68IVMvrBuoOxb+C4RaKEKwglY1WQj6bSSZcd6PcXsDO8AApWnwBq58
iJkM4/XezNGjg++T0cMmxrNs+DXixr5vqk+XhNz3SRmIbIOo/4qZSlsLGfYiqOFWExttjOs3fFef
QcbPMmTDg9pUGS0xhDyIYUKyID5Wx/nzuNxReh5enxAOVvJ16x9PVSs53hptMW6IW9WvhIk3KwzB
7XR7mzVjdpRV1iDfDZtQQ8clKTBAR8VEBPQGDdwO7E1eAHmFTvHbfWlW28c2p6VHpreKdOVGGJ1x
14gJZkE0/ywnlfNFpah3Ii3bkxJN+S7RMOkEDIYPo0qRJAS2mBOwhI2mIUvL6pqp0byA1cNtKVnk
avOcvKq1qD2AkNM1rvPkNYqB6BuMghy9q/HGlqfaDdPXCpjvOW1Ml+U0zwrq4oekkX1fDTkTJRdE
srZcQNZDF4RPFe+cc5j2fz1UGd0DjMLgnLkzu8zIDO9JYqSX9fmpYDzwlQ3rIt6OgGHlI1B4H18N
DC19xtyfDje2bfUYdaBu5A5TSdY96cZcHmNB+H1osparAt1uBdFe5uPIdimiDyNOfIdD3Qx+b5M6
6gCWPpYtHh7davmojM1utX6sh25pGXIMEoNJnk67Qr5/TRwHyv8oRu+cX5W1NVGSP+oEnxcv1fBU
48H1BlWPD8qIv8RdDspgAP62QuQYklNpwZKhmrTbODfEUUeThL6Il2OQvfieziD7tCh/afRxRNDt
tS2VwfFJraGjYF1bPHIiEfj+bPtMwwCqUTe4/nqX6B4YqXzSf1qF2+zKJJvPY4YoiPu4ZIhhtwBS
5MyfgQbgOL4vnWS4c5OCKXeMEmMGGyolOBM1ekEoE/LpurxsTT3aJhHIN7PTh8t6K1rv2lwa9D6/
Rz23HjRYWGaY7Tv3oa1Vg00Mh96o5rNdnxyGPX5tlOxtjIVmTWL6PiXvum+icMD6VWpvU08Psu18
T6yZyYt93zW9cRVM9wnQEPzxhiaNduuDStRE+0nB1JtWNXUYmM7rJpk91c2KnW5kozd0bXnKzYlI
cuay2zevcdVrG/z7THVMg8IoWpf21jAyKmo9HRPYW6o44lBSfuLHlZ3C3JPmvO2J8tcmp8wuz+2H
klaJXdTUxqkNgulq6w1pwcSYX+YmeNdNRfloqbxtBcKv1SY/dVTQqSyIFpO4f3VLgBND7t6O0l7q
ppZhdujC/hjFsSOu62kLVnqEuneslkq7pLOYtjJJmZqK3TJj/hsF2h0aL7AgXcChNoakPU1CRQQU
/eTbfZed4laoC4NrmyJUPBpmW+zDyrV9dms/tDgljyAR2Lp8Mk5zZbZ3X8pQpdtev3Sk5WkGGVcD
ltstd+GOuhuRlca+C6np0PW+PpNu5tXr8MATIVUPVQvDuC012llitOrANos7mYXxtmpBl5lp37zH
hXW0BvJ+kgnWvqRQbD8N4XjEm2XfqVNL/bRm178oI7OaAmeZm7mXsoxnPIZxeSS75+zVYrLOWvew
BOTfm0kNNjOegTONnJSA6POxBWt1VlPGczB6Y1kRthBj96iH4a1RGOMbV6mpcfA1L5tmjIXNiSwh
WXonpBeOqvDb9VYnzJ95vy+y2b4sQcAXvYzOdKA7tHvp1jMSVViSWCJJ1qDJBbqfDXCgC9kXu1Cz
42uq6dNRh8vhEYed9prsyy+UOP4o4zJgpPH05Y8M+HA3jGF5O8Kci6Gx44N9YE7G6jvoN4oV14QO
+vBpPagYZklePq53BEk4MjyauQvrZbqY18ZGlL22C1N98r56AJG+GSngIt3+c9pWZ78m2VQDWDLe
7CY2XptKKw8Kc22uxNw1EOH9lHbgM42PF3pBBc5arLNcGydH1sdQmZBlzB/rRXmtDKzVqaBBb6Ly
ejEYyn6JFBJX9uwlE7tGYaeppmyIU4C6AJK0OXxJa9e8Hfu5PvSio7IlFIG/Tu+VVFhnkeBIWaf3
ug0HymyjjWuOD+v3J6VeX5rpdsXHk+QxruVYn9d7bIzi3ZfK8rWuFUZjAvnlp5oonSDQl5a7Nbhu
95hygSm/5Yr+fZ1KRot3NFMIXyRhRlCyMsy9LCRq7HJVzogV2ln+2PTKqZ1VOKNuAZArd2/kZLqX
qU+Sw+Q47bHQlHpT6z2jalSkuq7C196GJhebM3OnQnEeKDfYromn2Ah3su+qa5vFd8o8ikOiqBRV
BG23MdcOnkizuQjY5efXXRgvy8B9CC4F/X8zgdmXUhrYMiNp7b+WNKXWP65C95wLxwcd1X8J3VQ6
8IvMMSo7qs5gUMrCJGifmPF9RU6GfTG/JDIhBN/ikuDwuihKTTfyetNB/70Ey4HJurM3svaldwMm
FyIhOeyaYbWNaXNptYF9Z5HednrLXiNrwjMyG3ksY1Y20Bn8zAEHPS7bjDwD9FlOuYGahKbtJJFy
S9FhfZg6Re5bUfrxAuqKKYf1KjGZB4JDz7azDKaVLnoKIhBYGkbkhjBaETOenWRWmZ7RQZTAHbBM
qOUcUPPKiJmpV946r19msCmOsm1Uj7YXDuFxnQFoHa5CklsYiLS51LZfHX2DeV22AEqpVj9jR3kI
7S5414IXNjJXbD3JL0vv3skHJ8+ZiMM9gyVax9dLmjvnWJFallktG9WffKjuIlKaL3zfUzcPpd/X
onnOpgFOg9rYHyaJSUGebma+uSm4FpLh6qbmvB76Qfx1C8z2IxLjvC/ZJ1hXJ4rbi1taCOduvCDc
lgRINfQvkjfIYd3uWmll0uZlM2yPrU8yB9qdWcqE7JcjzpNtvCZ6aF1MHeSAOeuUw81DcN+4dDMk
cBYKwRL062XB5YCcr1H8sx4w+gR7woKDl4/BX4+tX5hERmgWY4Yvo+E7Zx7866IuzmkxhjfrZrcU
OFg1i5AtLYnr7GjUU+s+zggcL0iaOhteWson8VG7yIqubZzXW6q0niY4LM02KkENpCV9keRqtVc9
iz46pQw/2L36JEo2hTWPpBeJJiUWjkac+8MmXaPOQWyl/vr/NGTmyzYDA8T/fSt7xidFEQu8BYXj
fUk7cqJ1I8ry7+WSimUvQLymaPVznY+wLaIc0Micn8kXweVfb3ImY/KlnoqRE1IPKwYtpr2s9rDa
KSb2Rea4haKf+65IbfqSo0n4DLgId7XjdmQrY1JeOUS366HVo3NLlv/MgDECQtd1xY4YEPqgNBT+
UhmgbCKPUy52g6r2NyKS3akRM7p63d9My0NRRD4/5Ky56WYDbHADSERpLnXcT5d2OfQyWw4WjVsg
G7ejNTVc7RgwFKb1bmpK6ZUqV9swDoyDGoVMTNqZi47Ch2otZ4hVDL9s6+703OzPjOCY9S6CTpzK
wFcbvFkpcsYjzBwvXk4oBMLCCzaJ9zDCj7Pe+8fjijZC49SEh0WHNFzlLNutyYh9gKsOfl+GDgq6
+c+RHgg44+Jnz40o4RES5RaXslws1cZ6nj8oIrxfjUENVYXwq1nJ4E3IH2lV/aY29zGy8c8RUInv
oJLfqMUM1IZPu9Gbpe5h8au2oxtiw1n+al0CKDJRUsC8ZW7d2nbG0HQZieq4JP22p/sjWimxCaWD
wH7kNIDqLQZ2lDU02EgYE44N7bXEI+RVdkXIl/zXthhrhyE19oJQsuGwZ9SYmnndeXDZBrpasRlz
o7yujSiJxmCT9/8R2dYCfawx/l9qSUqXc10QV7jMJCc8iC/KTSH6K2OE4GVk7wviORix7Me71SPu
TM1DmCGyrAZDeyiORXZgvj9+ay072GhW+St0lPqUrqGLOkXSmwrgVQ5sXVdT8qutKJeKAcVjLaL3
WtOcr3uaiiHDIZqOSMYX0yger1i7XtZ766HHImfNNB2s90SubScw5J5txXC1smy8r8b6U0O6ThKK
BpFBYCkiNKo5encv3GukYAirWfF/Zz3sV5oTP+TKwCFJaA7PFc2rA7zoPnB84LMFuqWZBgx+s/ho
ajPdCsKSOx3amT7vWZVlvK8t81yLt8EgDLNJXP5HnTXY6JILfy1h/sAJi8leXuDoUq37eXbUo2m6
r0RLM+JxLV5XNRiunZN/w7funMhf5bulIMcbxz7c2wuin76p5m7uxuZO9uq/Q56K3xuahOnoFBWZ
wjRVQLjOb4S8eNR0hAzeLHo9FXdlVFF/i2+0wbd5l4nneJmpUIvYnPU+oxE1/RYLBQbb5NjXIg9o
L9Tcw1A6wf160q8cYR8I6xlgpnlMKtk+tJqbMqCIJLRQTNdbpTkyX8EH+5XIGkEdfyW0MBHNoPqw
98pR5ISodOPVHJRkryv93ZeOngXDpjLpL6v16kdf5kymp5F5L623aPgYkZLlMC2EVuGk4gQg65/8
xIGNimMlsIqJ5DDKcpKEazf2JwnzAbm2YoW45NK6kDEWqptxl3eAq1qBrz8x7+aC8RAbCfMLX5SO
ge3ZOK23FR6wFnrEm27XlSfLYHrCHbHphtzYtlGl7jtIMf87zR8EJfDC3+CvBpQOOi5027TF7386
SounAF8s0a6yIqxjMMMKLbAAVpfDe+3zH6j6ZKjWCYMii+0w5V/ZwnJWnaWzLAr9Ro9IZFvNSDJx
wXioQx8dBkYAnlxmBzABqPVUWS8LuS80R8DlUXBTJTtrSe/m9UiFV8tOH3m82S+qm7UW3UdZzdy5
7P+iScymNRxMrrJBgg4mNRaejVapTwjSh56ow7YedX1r1gMYid462yI8TBHd9usphMAdFnhT6w4r
t0dLZLQzVhtuRaBJn2d5zaXOrG4Bz1kmXdJOVbZsa8v3OFILTFI8rSaGc2N34gc7p/gmtu3mhh31
r66Vt1OZDw8p+5MtlRbWCSv6fNtJzr5kvRxlfoSnkhJdJZVS8rKxmcPYM8McZEweP1qSOmUwPt0B
VfVJyLi+jYiTMWG2cTGaLklA9nyGZ8TQgCBIM1GHeLSLCQx/q7AEJmXjvGcaYaOwZcDvbkatDD76
UmFl2xTfnal+DsxnYxkOu7LwNBnxKy9bvhiK41GtluwAV++vyGsu6weWXdvBWTLLE/6Yf1Pq4iw8
4d/fcjb1wZQVCN522m8gVNwyjiwFPbSDmz1Jq3yriVMc2xEapkEZl+/0RswrGO5cOnc/i3E8qQSM
z26tlTCssRvLomtvyz4sTn04OjvRpu2TlYdXuCjHWdOq17JBXOiaVLtXlh6sjEv8pTapSOqFeLfH
HKBRohZ7zYyju4aJ3iZi7MU6vmRu3tQs2ml5O0CLyQ8Mz8646Kfz+i5SqqHxGmJoJzKQfppr+RO2
dEZHhbYdHWmRRIZU3+jaZ1bT2rVGq2ZclMcZM8Zm6DTlxRw5Feq4Kd2ZiE7FReNhaPAeO5k2v+eq
5D03pM+NFVMyjueJ1iU5NbAJahyj5LePmsXOkdb0gGVxysmxYbugatpN08Z4iPH5PmMliT23GYnE
LRcuDu2JpkMOWmkjGfX9U8aS+m68U+fAOjeOmfhZVIF7Wu4mgTn9mzbG/8F2BzDtWCZQLLBjtvE/
2pDcZgjRPtXUT5Smu9Z63JIqV5NtOnbmvZTtr85mxrUSRlyS063IlaNhzrxVZ0xZJMsGlV50mR9D
g58Qq+73fM7S/WqVnZXincmyuAPRnvqEXor9vzlFqvbvlzfbMW0TDjngSmep4vvtDatqo90q0mSc
54bfY6HneNCm5L5dDo6JC3FQR3gJep7cG62b3DdTjIqmabfrM9aHMFpSB0kRq5fZxPpHIyn8Ykzk
HpNscecIzTi6g/i53pvwxE4UhuxdRjQUOTXGTW0+EgWG2mPcGc239bK4bo0mt3ROFkzP22ouACRT
+bI2wPzWBUMFVoy1xMSoqDrNE/GrjShIkOjKPlZkfxYA8rARRjkUbBDUOCQQGMaUsoROES84JX8l
7Pw+E2gKcaAQUXKlj0Jo7dostV/Ytt8UPZQFntMedLsw9hYxtU0m75qB7lFG0e+rd5YtJddCLrrb
nArAY1Ezdld7EjnTjJsrRtu+D4vqxtST4snVZODhal8+0fPMQI3hdThDQVQwkd8nsbFZ2SAFXQcE
5yRLtSCk4kuaOL1ZauU6ImqKbbbQk090mLuQxsqfRZveFRTPfXW4hFPs5W0aPBgqWqILTofwCnv5
pf83sBtfRIU8R1qDxX5wwus8Y/1RXIzApoV2nbikpKoEdK5uW9+AYVusD1WfhET4pLPf8EwI+tuc
MPdRbzHqcpqFGSjZYgnbfbOcdLgbpg4xU6bbpmsuihYSqHb28EVg2KaqfYZPoj1GqvhQe/OeziO/
WRabKcv+fewCVxgprTywcauOXWWlx1qx9oOoA2wccbud7dl9HYRC7WIPaKbvLZqbuyS/TSJOseoY
AixvLUIx5QhHLLPLq4JN0ysUIZ/1qgVplDkJg7nonka88ThAsfUHPsPPtpuEFz0HVQLPIYXJ+9Hp
mgWSS0tYRY/BcOps7a+DoUr1WJWsCBYaQUvT06ERsGnXuzAZqY7RE9KRuW5saiXdDH3T3IaKoe1F
n42bQKHOvK8GRq4xjhO4/8hcDdvIrrlxJsZu661CZRCiRWm/Xb+KS7m5aeyi2HXLZRWDwDUNTPNb
UuJ17lUjvQknQzso7hSfewTjXbtAOmPFxiIK1PS1wWrg6Ql+lllz7xyFWiE8IiQ1pAyuQU88A/VE
JPLiGrL6YYs+9OvYlbe9TOwLGJx80+Vj+QMt0tMEtRQhPOKNa0XzWY85hdi47F4Iq1AZ3PwKlmip
nYZPoRKlD63JdWlA5slDGi6nigjMPCgPsqr3dpM5uyBg9K6VYiYBUl66vhFPTR0kTzZj2ActtZqH
jNf6MDZUva53Axf4spaAnGDCWR8QwImXzg/SSTXcKBySJnuBqFpd13uu08/k+m2SrnX9KAPYnGqY
j36sIqGaXTXcIIxRs7Mcppqw7lzpWO6XkBHyz7ynL6d+6sf6FEPHKKo8LDZrPPrrptQpihCsLEVU
VceyVo6JgcOZ882z2ljqscY9zQdhoI2kHDepUuHJXzpIunxWz9VYTLXnKBbHIHFh7s7w/KIZTyZS
/w3YNHVHGpWSnjR2ruuB3pAxqdlUOtn7sqeCkVJ/0k14p5Jcf2MMrvgMO7wgHg+K0PGFVaSRZ+pw
b+Q8zje2B60g2Wmd3m/7Zd1m1nZ5aXTJ5BImDqApeuK7anpckWb2QKFAxSz0XGZufHEj+liajK68
xrQ7gtvhhKergU2RSUo2l5E1aAdrm5iMSYyKXPYs3k108I0rU0aDHcuMecTdYPKR1CM+obBGnyes
k4am3GkwYRGtjx3Zyzer8t0kyDZ5kN6SD5SnMXVwv2XutlRmgMkupYD6rKL99zSAVPEScsBFEdYB
fp4K65WgkcSIGJLE/OVcJ3hgU04FzQuXM5yT0jgloU0IbbQEZ7rm0GfqYxXLn6qbHJLOaQ+uYU+e
UVZI3U4X4wTLF9Pq+xym2xoNaJMzI9dxNW/d+ZhPxbsxxwN6aYhWa5ikpHyRVNcCVZZN3vhuTZpO
GSxmDwM0vAe40twXVkNcSZ8nv2w2TiY5T9d0uox9+UHzDpuWKiXR69SvLrT4rWxRraDxqhnwQrSS
c89ykZA3a7IKb0/GJ2psiMqFItsHFBwXfK9zPCl3fR/z9q/LX904qic25Xg0UqPdTpJ2o86ABWvW
7jWsqfpiiA7A7WrMWEgcPIrbRJlSMg1S26DE0E77IAZgZqIFWqBNWbQNlEHzq9KobjLO8V7vqqpn
q+az6tJY4KrANAeKvzd6u001CgxB5Nre3GVUwo7n0ezf89rqN7awXu2p1ul9N++TqPvgM/jD6g/S
vB0MOtyNaWeOmKbZc5iLuqZ5A9MgLheYXzHFumaREQIx0y1W8MmvwGVtDCc4RR1Zh7BOriVGX2+a
xEtMlMoq4Gs0XBA3rdVfZb7QIye7v9D9kqmgNA2r2nVFu9Wi7Fw1tNW2lUKZ/WApvjJaizR07uzg
UcSzc+xnro/Th92OjOb7XWA58ICj5lML6Tei8esSpEmwCdAEPNtEigooM5/d7pYuT8PrO+NlINux
UU15zwvPpU2DIJZSgoTqcdYinUGsoKVWx0jiahRHCP6im7oiljniMjE7xtrGQEMNJJXvXRtua7ec
t4z1K8iflMcHyXkqnomAT6fM1hefnJ4wYp753RCrB63B0USlC7gj97vbfSJO5H6ZqQ+Fk8R+ltjv
nXRQM40IRoI4GkvjTnyw7c4zqChCRERXpR7PKD9iSkExw2sWmB7eDrMDZiJwtNgvmo7S9RYvV6Eq
H0QFn8qweEe73WAS/GxcYz7McCikdeATVhyyUC9PWESOtlp+M8Le9BNb30HhXc4XJAnhTBw627iR
0UMC0MQzK8nTO4grfU97Hl0hM59FaclpP1vWPlmQfWCRCc/3eNy6jF4cWY7M5ASpsaw1+mNZfHOc
qUS65oxZWNPwmI6pF+VSOYSBvuFPam8CdA30UQDmubMz+u62D9JPcvaDR4cAhShjfLSnFAmVpYMv
ZK1S41bflZl+YAXEuwyxcqvrBT9c7W7tybg6IsK4qs6noSmY7bZigKxv3Dl0kiwla1xvt6DD1W0n
nG8RTRnApsSphi6uszHwiAT3u7Ef9lBOpl1uuwEA36D2p7SG3KnBqAnUk1lX3+dkT+RX32rY6sHW
P6YuhVjSlAfU5G+Vuqz0aBVkzaueQ3VZu1QNmz3Ilqntjlu3DZ71fN4QBFM3MdY/TjCnespqbLV0
4UxYNTzUYhnkO5wvHrmIPU2CC/qQtbUk1kRTnAAi5Rkh612hfibKjq5ngEi8mhQQ2AfGAxvip9Sx
L4jgxIDN6w6EUfEu67XebIP0W2vSD5kyY9sE7dksGHyVAgdIOjDkM9zWPvSGfoTNfoPhDju1EUw+
BW3NeZj0U6TS69XgVsQtABIhmSStlGST6rAmkgyHwGur+hO+gruXbJH8YnJ+AVzsr1ptH+sk2k2J
9hgGeepR+fiZhgnTQGgmjLbVYoneVs7iiD2EpvNC5wDXocgd/DSCvBzMXYdGlj2KYLYXxdfe5nr9
TkSA6qR4WGJ90I3Y+G7yNs/9KsMIAqyx9iFH7Fq9fYk1qj6tXtmMw4SnfkrDfTYS206i8l7W1OLp
Dhxpu2YdFn/MAGm8sdEwbOUh9FplwGoLhr1MbpMW/24kd3QAprvM1V8KSb8GDhys1yVrCiXSsf0S
Kqxzo96NCqiAZjG4D+6Jtdu4T8rwRzxlV2IW94AK78gcEK0enwSEqa0yWM8W50DZweix2/A0FPPI
CSWkkth910gn+a6BISRZHOOH3gleq5bfcYjFM4MkMKhceDTDdflIgpXQLBsTjWMToo1+xXUHo4Qc
p97RrFoTHXbc4FRgNY5CxF9nFMhkoc5pltNgDFkrrB/s0njUNYWUbJBcYshy6Vnqpcmkr8HLwglt
art7yjUx5H62cXWyTTldOd9bD3ZHc3kOtnPQiXTYoL8xSFr+KOJX1aj3U5gUR7fa5z2JPwE1raGL
YGidjdbtWarpNrSwFpHMrzPCqjiJoBVr3yMKOaAUbGNmRH7Xhw2/a54AV2473N7AmEDueFKNP1hf
AttVyluQl7tu5scmpicEq1P0g/qOTjR4gcBvm4XpgUj8Q29tT6ZyPNjEl/xJqYG6YN3ZRWwF+fJU
4yLQs+nACWtfz9FrPTumr7RQO5PS2pXwWhEfgKlpWMnaYjF8ggntaq48Om7mDeEjW39p2uxNjG7r
DSPyZaIySEvaN2iLHRIm0XwNKbNwDD80BroBYYK77UylB6QjkwD1xmCWVY3uCKZk0pcF/5swmeg7
ZCqFM6EN5BolnVpAJSAZzKoN/QD3SiVzSlGmtvdADnJiLMPPvksfVMwksz4zz23MLedowy81hH81
K6bdmNk3rEYN0sXhha0nznBKyODZeBOZBx/Y/FmHrLCTBU7lIeDyZVg62lddQ8rX2QCBTl9fl0hy
njXGvj1rlvo5l+F3PrLRtrWIXcYNlgY3REJLyB07hiB45YideQhimz5VnTN+WkzgmYyzFn8Y1rmN
Re3bTnNyJUvWMJiNPdL6VlakeNABo9OAV9GyCUElNv840vuCnmQX+s6EjOJwzVHLn9SjLEFH6mMF
dFZKvjwTlI6u9h8NtBZHD53tRLFiHyTbsLZN36ytb7QOgPRWx9c5wBei6CRkqxQRjJjSowVDrXe0
0qeDOPdxHZDspb4nqkHfaHAEtxCOfDNljx4OldzkQtE2IqESnn9iuAjQcqsyf2hjjd4i2cPFzWex
S6bgLkS12w2ibb3Jro5Fm1tQkMufgaAVrOU9qmVL4XcyQ+HMtcPMHIxdLeueKO0+paJRlDVDO6+p
DTadp64qQpKtAIls+3s7hJ7B9JbcEX2dNW6pR1JI6tEZwUavd8vlsaDmFFYcy1iN7nPL1p/AimHw
GOx/04Anfu/us12h6rogAOGYmquK3wrllKZ3s4CqeT7RJuSZvnL81ABAJ7uhOE2LrSjrsVbLfAuP
KcKT1SWXNCmmg+OAKTG18gjrLsYF4gxXRdjQc7UbCqPMHefA8jFr8ahLpQq2wegaOyey2lNj8Iuv
8971bh381yhicC9BlmJ4UcanqlTcm2hONA+oeuxZq6lF2jL3ikFofDa8csmkN5O+yQwnfLQW1kSn
VulpnaqiWt+DMBK+kqnJUak6+y7l4uNIMoPY70hiLK7+m2hK1e2YDdO3qTHfvub3SVVBLZCReSRV
Ye3J0uqHylLeKPYcb6Ss3qLaslCoh2+r7fqfXNgFdtfOsA+rpvl/fo7/N/woWTRNYVm0//kf3P9Z
VlNDiK377e5/PpU5//3H8m/++zn/+i/+8xr/bMq2/Oz+12ftP8qb9/yj/f1J//Kd+b//9dNt3rv3
f7mzhZnTTfcAZ6eHj1Zm3fpT8Hssz/z//eLfPtbv8jRVH3/+8bNkS7d8N6CrxR9/fen4688/TJTb
//PP3/6vry0//59/PDbx3y7vRfr++z/5eG+7P/9wtL87wjIMy3Y5uMYyBR0+lq8I9++WruNTURlq
2AIJ8I+/wUDuoj//cP/uGBYasLA1dxHAVT4LbUnA/M8/rL8zKaXsVCXdqLHR4/v914/2L3/Bf/xF
/1bI/K4kit/++cc6NfnHVMVmFrL8XLrlWLBl2TIube0/3x/iIlye/f9IO68lx41gTb/QQQS8uYUh
2Ww/pntmbhBjNPDe4+n3Q2vPikRzCRlFyIUilKxCmazM3/zPMA8858e889S98QW52gPNm13yFDil
E7jdVt/wvCRONI3GjSEBpwLnJDOw82iRlrVBZqi1h9+7qzrmPSnlAZjVk/Q8OyBUH5Kd8c9M4d7F
tFYWsRVGCTJ2E7VnPA6e6hV7NAL2KDkxQqyptka4FPXP5vN8hNZyyJ3Mp+znQVtnRAtvzH1yCI4o
sbnasbYTF6n6DYPKZbpWwRSDYvbbUqErtvp4ZqSjZWRMlRffwJU5Jnsy/J18iLd6GedWf29TaCI+
L9Ps1d7W8PmgMuS9QqVB1gZ8tjO7KMzCY3V+di4p7fN0qP48Z86OmbNFeX4TvI+3AgbUdWgWY6QW
xOtd+aXbI5Rmd270td03W7GW/9dqDs/GtlqSOR1FMbaUwgMStIgswT92053g5LfxLnMiZ3bAKYNe
3qOlsd+c2eULXYn+Zs5+slz8KQbYUTLS1l02BO0JL9uDWHT/DC057XP0OBzijYWz6q29m2F1tUzR
yYXjCqbF0+/NPakLL0mQd77b26lNIcqRPgf3EJ5uwBkeQ4h6LoDK+3+zWUwN18xl/eq6pC7Hxcno
J2rmspIz+n4n7WSv2revlAvvZi/bNa9bq0pddZD/HLRpWaoiqbqkc8KehyvTZJYjic4BygBg27tI
DI6YnxT7QJDLm25E28TNcZBEYSdL9s2o8e60eJhj7E1GDjHJiUtf+BFAn3jRSvBRUdzNqF3Uc/ss
oyyvuHPYRDfTqGifMjUZvuhgjcsDRBL6IokKcQFypke3X/zGJY/oh5bSOSUDu1OxFcUWPpgDt9b7
QrWzVtAQS2vD6IAGWPUDCE2iel0IfIGKFor1NkK31KLLoq5jV4JXu5spmvH5JCl5nRiQ55tanwNz
n9AWNGeg1nKGVNjthLEZ7o0IaZRwJGYT3KIO+27u6vReQ3DRAPqVFT/Q9uLhH8G7H+qidc0hgBQ5
+gXyIZLyXRHDEhifqSh/zGpudl7UwB/YJ3qWYUUFEoxnUNZ3CaZKfk9lNpfC6nOQceHt0V/qh1tt
ErE2mjSLAijyjXJsa/h2HXxlhv/XFEpAabaXtX2Y4Bw58Sp4zHGg5mUdNXTI+1IwnrNRjL7PwPgl
UmcRJklfjMO93kcQEkYZeT9M1vEh9lHP6p9Uqw+/RkUXgK2YInI5bD8mwZGsHP31uB2iL0Osdne1
IY3fFDXKd6KoFB/8LlWAGgzpYyzp8POMuVOfdKmdHxHECj4NnZwe+kwN9lkxIv/O65DXMAsa3oSa
G07Zqxh7J3qLJ2OaOHNRFse6TfOHREeQsgRhjzioFHuyT6qbanDT1FJvXDXXLDvH/M2hnoQTbdqU
zjKBbpvU9Se986GTWHX5GEedfhd3gvJhLqrKkyXZ4JU3Sg8+sm2f/IkaQ1VxE4lqlLzCWCtxn5r8
VLYVuccOEw1SQ7yp+6TIDwDKsrvK1CnPWRRkh53UZOViqjZoO8DQmfTL1A2Fcgs6V1QfFbHSPEPp
BON3w8s/4Qs3Y9C95Pwa46WjMkgBW9PLENn4kLfbqIpZ6rZjOuVuLKiYsnQU3qGfVbxZEX2xeMEV
LaKUwEoRTlhOfg1ZhOeUxfstnxbjYuhVbmWY2k7GXS5Ck940f1gAxVCVMfHKsOsGOoAUxsYui/TU
pE4XyC9CmWkY3AGnnVx2twTAkGffpATCN9nPskfTB/0V6JRtwIFEt8rkg9ErNagtKOg5sJgLD1FC
tD0qbDAdSY075WAqdWnuUdtEn95EI9nuBcPwVDw4PwZKjJpiKcj1Ht53cK8mkvLoT4Adp95CPUbX
cn4tSHX6UBqF6NSvUEFFKFxoF5EWn4KjhJjPKArdC9JJFTDBfnD9sZBuCjkqv0CRgGTf64rk1YBk
vB4kH8ViP79Nu98Ic4I2nkUZZwXD9Py8woQKEha9YD3UYzfUNSxB89468PyoCzqc+Dk7othMd2mo
8JqEdFXeVSIaJE6DxMBXX9L1T3NIZcXGmtHaW6N4h1Au8EYFibDaQXYUyZGQfS+5g2jMn9rCVDBB
S3VPy7r0KOmBPtoC5xuOOJiOWlpdOFPejj8wLpDcgMot9SC0dmxpJDEHIhYBmokt5ERIaXDs1ass
Ee1uVofoMEdjkjp1WahPfhLUH6DGoykLE9lp8ppJkLupw+AZodLIzaq8LB5hk9TSY1ALlGJzTaIX
BQ208po69VndtZiicJlET2Ov4BZA5iPw5bRW5vRBsZpHOXbUgPRiI/8UGdN0iClAlq4VDYMT6n6L
Bmg5eJOgRjvLEuBt+trz1M7y0jWr90oY5keZ3fA1HoXxXohQ+hXnJLMteWafxbC3QvI6iEziJyRA
sm/TiOFSRUHxaJTKvUJV2K4ApFF7bpGCN6b4vmFngOWuTcfPqdLVeTHvRyt9VhK5cuRMMm/iEpv1
0So/NYhUIloko0gEnAKo6dFsta8lLBKWflE5fqKquhviZrQbYjneWZnJhheRKRT1vkWsM9eAjxWw
ZHVc2n72SILgPAtbOYaKcauohXqHQyrpJu/5p5weNTJTFeopPo0ntRS/oJcwcWbDkdKGCpp3XqiO
6KfCxx6YxW8jLjpXkKzfM4BQB6ZesK9GIfvYoXbu9D4YdixVqfDEnS+g+89+paJSeaMvmR+LxbGi
Hv0PHTskhDZtd2H1UW4n6QZFF0SusrpyNDUwj9KIY69mVuhSDujjUabPlhIPE6+bfBZ6drRZhDLv
aj5MrMJxzCLjD3+iUg+Qt/7Qj/FwMDOwRIibRQd5FsKRjmEW/BpVOMsZl+8P38CI7gnBTVF5VoMs
Abge9bg8mrNe72G7PaEYm0iwKFImzs4VXCO4F1IgqTLW11i9lAv0BTPDnv0POkyHojjKO2i2vV0g
wfOZozXnc3BDRc2UOLI/Ys2bDA2FOX/YRUgC6xOogw7Wiz7ReTHaivJHbbaObMLF6CQ6DRrECqcP
1eR3xD7CwW0R1ui1icNUk5QfHfXv56hWfLAJM9qoWqcfmqUj3vdyyxFvGja9M9rKyiKkJ0BJllul
fCqKEr0ZuY7RVzLn2zQqw/CIysQk3BUhusnQX0GMHYHPAhpJx/K17fPwIaYF9VIkbYIkqmal9X3V
VTni6Xpg7dDtoKK49O/dtu54pKFRMh2KKE6mQx6riwBniy4npRaY/WX6o54mQMF9pUojZDRo8yb6
bW6o+dF9ZQiIxAQ9BD4DfGwotc1IL6OMHqZyLL2Tt/7Tn6n62VvlwoPPPE0qV1WrmSWTt8nbW2Xw
Zpeui2j3NnYdN/rtdKs8XQ936bVyGm314lNRUsnRMsJGtfvgo20i+d+F1j/I6k+resoDf+vxfOnl
R42BspzExzbNVTy8mxoWKinz4EQPxs8lR4daa5cVb4Sa9/PWw0S6GJA4qPCYErjw5b+fPAmSIc9D
6B+Q77x5pzq5WziIYyZOyoSqByO2NyO+f4JpIg8CChIkkKoqrYYIOnks5AVPpO5bjpF77bX6w/+q
unCoXcxJP6Nvmyq77kn4ulWakM9R1MuDhNAUhizDNDVLk1evMIoyZpmVEVnGY/eC88Mh/JLuCgc5
n4duPx5+Nm50t7zGxs91apcPmSu/Gk+ow1xfUxfm/PxnLEv8ZM6zEqf5EQ9uD8s7tFWQ8PRwOXc5
8TC5Fl0cud2toZ+Ded9GTjqqMOkKHABQXuchDVgLZdJ1yIok7d4HLqH78XPbTC9gUX5eH977mpMm
yaao6ZKiiEzp6vsiDQFWqWknTzOKLxMFYh+8PWf3x+thLozIWqp1UCUUWbWs9cLVyPhNyCreIgEd
IBvhR7eNkOxLisrXI10YkGUaioVYBitWllfP2I52dozj5eS12s8sg2bKB5r212NcWJnWUq0zaMiA
uV6/zMc5gucoj5MHWJDc9HfWbAR4+8LnlQ/tLMLq3ByaMam7lgiDE3yoXWln3icfMrQvQts4jAcw
Ein+tl2287/gt7XrbivP3Dq7l09/7TeslkbR5qkwI1rL1qfuQ8YweZkXPNdfK0eg9NN7Egqks239
Ef2bsuT5+Fc1Lh2X40DpiN14fm0vdUlI8Pv2e+CA4N88V+Wlynk+VEOU6HYgUcZnVZRVmYurVwGd
kdMKO2bf1d8Yd74Y+LXT2XExD3PrQwq0gOW0I/UKnMnOna2D9n2xkl+gSzIVa10xxfU5awLcDMqY
CxkLj4NySPYdxcr02G0V9N5fyOdxVhOrTs2g06PPvfQG3bmP6HRyeShHdRd70eNm+XAr2mpe/UVL
Ae4wxAcHmZS7ZS5HO7019rIbf9tcsMshsv6KCn43ywzqqrYu+Fq8/yZ/JhqGtPvxLvECL6Vu52HY
twdo8hjeXz8G3rcHNEORLJNwqqLRIlgNTx1aINq6kXu8c10ehs4AktJVbf8REapD9no93PuT7Sya
sirVR0lct4VKtAJJEPm1hGOe/McRKaubJxSpY5d/jmjwUJXe9wcUcWzFAVF0azrXB/T+GD0f0Opm
xShHEsBGo+Q//4Zv+jkbjD+uR5CW37taEqdfSFndO10VZr0fmVTJjube2o23zQ4Al/13DhHpffZ5
PpxluCeJQjfOht6lxNJs0aF+6YzWszrtNd8VPMpTL3C6EBxx+3InlahXeZvl8q35XF193Bi8KCG1
euNOgNP6C/p25WAA5Yg71TxQpXeizVRlaw8oq5sqFCZZEJYVs3Q/llF3fwjO0iYzd/G3rePr0hag
J0iDTNEMkYP6fIrHsZYLv4RINYJxNUHbRx+GQd/IIC5N42mQ1XfEIg0sYEGQ1P88Js/p9HVjUV64
bZTTAKvvNEazjgwNAZacGo6c09vCfXgQD/rD9UiXVuRpoNW34YRECLVcVn/+UR/urIT3eylh8fNk
alQjpGwjbbm43U4DrlIGEBcBnM2F6ObMO2CyTnTUHoy9cIx25sbYNmOtbrJunuKwHBic1dn+vnsO
P1pOcgPaSrapiG6cvdKFlacqNEc48RVxSS/PVx4av22k1xbNGMVB60V80W6jY/5q3WM284Rf/PfZ
A5N1c/37bUZdLcUsrrRsXLyuwM3uSL4QlT1oyg1FfcMx9rgW7ceeisQeePP1yJcyIt6XEl1v2QBw
sr7aULhWmnkisroPDn7yKxRfBJiatv6sH1UHicHHxAlfwH05I6800PWfkf/Jnzdn4MIBfvo71pde
O8XwfnEgeTteCGyPr4Yn7sAAPv2b/OEs1vryE5oAwDLfGHEPUm7dSTyGuR8d026ekseteO/fRPSl
FFnSFFGVLd7W50sqKXNpHLuw9Kg4WkiOfg7aT0newC2SzI0j7X0olMtESla8JiVRlFaJCuyuniKo
UnqBpe1iOgxm5KE9gZhSsXGnX7gPzkK9LayTWzArjAKDda30ykqBLprfQPgUXTqZSAdB80AjUdyF
qDS2P41+Y7u8P7jPQ68mtBTNHkEjRhlKjUGJlK61rwwbA9yYyrfe8cn4aCwGIqhyOMkogKhQduwu
0F/JSSq7mOON7/b+1Dkf0erUsXw8EZF+KD1FD22kLBrM47pv17f61qytzhgpjWhodMxaI4HIoDwa
o6h+PcSFUs75OFY3XsjTBkNnxjGVTlvY1s8MN7cdz8cbZddwSQhO78hfMBx64ePpNoL3N5Infc7v
5X9+a5z/ktWVmAYZMnUWvwR5gUPxHLpY7+71XfG4jefZ+niryzCF8aT1BlKOU/VHOua7MPtFZdy9
PrVby3F1C1YYjjUY+TBt6KIn4m5CYr9/Kzd/uR5oa5msjpAQZ5oIUDOj0a2DXLaf0mj69J9CrM96
LfYDzVz2bx5KL/piP4qa4z8OYVBLpLRmShIMtNUoEF9IoBpAscEIAhBlgnY8yOTrMS5UDKnQyjpX
p8bfKa2dH+xTH+ojZIyGW9t8No8I/lG+8ChXfmp+wSd/FO42Ai4f+fyVcx5w9ZCCz5352UhAbCuO
eDl/4n3h+V8TatFspH34ILqZG36jqfrPK5XnkVcHFGaXXRpFRDasz2oiYNuOm6cR2OPw9foY3+p2
qzFSm8GASqMcvFxm55MK2MI3I03HrcoZPHJ+CGMfk9rW99gE3xlf0HL0fLeF8u/MhnuXPkjesGu/
C8ftGsqyb6/9ktURYtGFzU1V5ZfE1lMmF/wIrB2SzngV1RGtcn/+5/uCMrAMYR040LJ6z4cOdB0H
kdqgDGw9qEGIYtv365P7dv+vh6SIgIw0PFqgOa8mt895RMMsazxxryHo9VPZ9Z8yL94F99KHZN/a
ZHoQaY6KVzzCiG83brmL4Zd6DWYNqgqqc3VS4q2H9niVtG9prvE4eRUkWQeI8I7+d+nhNInl6U0O
OAjlcnsb8HVpx+JZgbmrLJH08sA8n2GJ9rkO9LxdSp07hMfGg/wVs4J94TLdEsCaf1HvM08jrnGX
mSzCPE6JONToJOOYa7TPifYi0+HQH0brSwlR/PpHlpdlsv7IJ4Ncgy/xbC9zSKOth8/Pax5IHzUx
+RXp8FS06FiG+i1t9gc9/+zH0l4vUqy6gp80X+E43vLS2ieS/sAEToeoT/YVwn72/+Sj0Fiaxihm
WplBdjNZmz22C2cbEwX2iQObB9i6QRFrWp5WOqycfpcjuGsDibJEm768MzrKUfmGurITezlcPfVv
VIYvpbOmBrAT/Chrw1rXFHtf8yc6pK3XVuP3JpQ/lmINxbV5KJT8F654gHiE6iGLUmqbkACVGTGb
uNi45Jflt/5yGmJQ3Fv8qaz7DUIgw84RppZL/pF2ccI0FMV3OecopD5X514DpuH6armQvDDuv0Ku
DrkyRR/BlGe+bE0B9YFaPMz0rXtruZeujWu178OxUlW5FVtP3hffjd18sLixEE1k74MH3toA/59v
+deYVrkSsZQCMmTrpZZd3iznW/4DRuleOUpesvO96zN46Zo4ncHVmQI9KYHhS7RQmr70ZfAwm+Zr
E6q3CYS4ja91ofZI+5nWxaIWtgRd9v7Jq2QU8loLk67xQKJ+Sj4gBuIlz8kfyuTOH5BjdFqKf2AQ
YKWDddpfH+jFg+U0+JI6ngTPBRkgQkDw5Wq2Fu6JizVe6BTPuVvf4CvlLjezjtq7UyCIlNrmLi9R
7LCT3VYN9MJOoUhD+4TTFbj+OvWSYZRaIExxEdpHB+kAJdpbCmtbQ15GtFq4Z2FWCdcwS2gODoTR
WpRWKxt+6MaWv5DXL4edzh8KveB1umOVYSLOA3xpLY0dtelsKXisIQrKwcYmvHC+ngVabXQsa4vM
qEQyOKjmBhrls3nbNvVHM9znwS4uNsJdnLmTca22vBW25DIT4xoy7VeRZ4ewUTdQIBeOLot7TpVE
Dm6SiVWIyZxiI5FIlxDF+WSFwz4sp11TzxtPicthYGPpZGWqtj6UEQgp0VFGXQA1lA/KCG4airrV
fr2+uS7OF1KA/xtl9XkGFRfycoEAWBLanQL40lAs8o0EbCvIasZErfEn0ZQaL+MSNdEW7G6uj+LS
+cQ3+WsYq6OXjn1Y6wURWhcawfSS3M62f/OTK3s/H/+km2Cdapf7rQfKhTIx7YKTyKtj2JAG1Bck
Iv/Zn2ic4OjvDDK76aBvnPjSxU37Vyxt1aHTiziCk/QWS/mSoDoGDp2zT36iWx9/yCFm7qrQHl7l
h/zn9Qm+uItpXpNAGxQT3xLckyM4zNG2G1Ot8YIAtHqePUQShnnD9CkRKlzaQP9mnbSZt1/cAiaU
JZ47JjCS1UO3adQ5q2aeDeGNYRf2QlvSdt29/pRxj88UkuxtUsjFtboAgkBeoBy2fitIPSbpqmY2
XicFN1gv3KlNtrHn3v4f7473kxir1VrESoTFFieIvMc8647Orl1+9G8M+gu9pzioSu7VwzY96uJ0
Yvok6+R5NJWX/37yEQNLbLhYMGSeIKbCVLALKVlo2/9mt5+EWR0phZGqoMAJI8yvIsjJxT3n+mpc
CWAuACY2nbXI0ymqokLwOx+Jqot9UwtcKrULgR2J7h2+l7f9cXaso3ko94Gr/asT5iTksm5OJy+M
I0Tw2HvxnfWxb/fmXvaCo/i00L5i4OnHjs6v5MWe4G5xZy5/t79Gu/puuAoX2PQx2n5+yOWfpfK1
0D5fn9GLJ8vJ6FbfLGiqQZAMQnQR3VWy/Vr6js8uvAj/eD3SxW+niawPPh455boWENdGPmH6sKRQ
4vDZPCbHhW2FMtOM2t3BtzMXhP6PjaDLDbPecQDRFsAWf4UIev71ZAgYVsIz2Gt3k0PzukK+tbbR
wtu3B3Hcdd1e8tKj7+Cnt13EunSk6LRGaHdBM1WNVfBWRgu4qzAVbvQGyRiEUTDd2DigL62R0xir
5Ql/Ral8DbG7obtrMAGurS/AEjb23eWB6AqQVAMv3XVHqZZ6icpjuijqHQZUuEd/I8ClQgkn018R
5PPvJNZhqiHLurzGJ+RRbhGAzXe+iwIN/oFLvSTfx8JW0EuL4zTo6vuYwlSLVsiwVE10FnkwvE9Z
kP1zx4NGwIMae/ed2oq7WWsefUN5sdLxYGVlhzZCfh/mysOYN88tbnLXV+3lb/rXZKy+qTGh7tfO
/C45fS2G51LEDaR7+TcxqDsAm+Q4FVfpi14jTlA1QeuN6h/FVDwpbbgfEXb6T1GkVeIiBk0s6AVR
dFRzEqtBDlx1QYJufMnLE/b/BvOWq52c0UWH9XY74fE6xvXnsFA9FF7gn/RdtRHo8or5K9BqmRaK
gJabTyAlm2961NkROqB9noY/gjDHSKTZWqPvR2YZ0M7BD0pLHrQ+v+pAQ2qx7SfPGuCgGPsZO4VS
ff2nX4kgPGhE5JwRgli/CVsd4mUpipMHD26no/Zfg74etY0W2fu5W6KABAZ7rMFqXiV1FVzNCCf1
yVsEocKpco0hcTU4ERNm037+fH1My/o9P/jPo62+FAzfoooFoi1KY3H+vRZQjEHWtZhUWDeqm/JS
KH9fj/n+mCSmIYsoC1imqa/3VFMFAJUX+9l4VL2wbO1uE3f2/r4+C7HeUPFoSL4VSZPnqzvF3KPY
VzvN7OFou6tv0Zdqj3AnFUf8FG7jdpcpW00pybiOMoIOuEBahBNOMyEBu8dgHswFO9y6Ru2q3nxr
eO3vwe0bSi5bMIYLbztk6sGOs/TfnsKreEHUd30ZNpOHNqD4TXvknbpbWrrtsYGQ0NpoWjp4Pf1I
SZu3Uq8Lz7tFI1/RjQW8y/G4Ct72ZJowWyeP74wFaLtH2e8Tmp43oyHCJXsIh/gPxAJvul54BTz2
4fpKurB6kWIEFLSk0wbmB+dTPfullLJdZk8NBkeDpRYoaFp23hCVjoQS7lDKO2iU9vWoF2BBVPj+
Crt+Z3aF4letFc4oFuFtb6e/mmd83H/ktwgadq7+Bbl4E3nGPbpI1yPL79a1DnxEQ5oCjLKFbPNy
eJyc4Ca3P8pqkCFA8O8nJ75vdwWb9XtySN2Khx+aYe2t6kYFHZvAAZ4OY17c6TtIo6KtbRR63s/D
6tes3mlJAwYjHlTeYz+NR+NL84C2OBqW9ozv/bOOBZgzQ2ilW7C/Pg3vDpBV3NVnr6U61nPE+zxB
mJ1uELwMebX/EoIK0/lEQ8XGgYhSlpe+OQl+tGCYXY/wPpc7GwUkl/MQMMqH1sgs2IhHaad640EJ
bPFmfv4TWNbizrEV8eLqWW4uS0fd911RU5pUuN2BsZxMBcp1duNUf2Q8LxJ6OaPXlLb/Wu+339WX
18lJ3OV3naxazRLKlMIJfJpjdEBmtvmGad2PobNJKXfxkVyHV8X0Y7P2tCSmZyfxMsMncVe7RcAb
AiaKPrFbpF0TIWCxUDeSyE5fRq91xAP6Ytc/6rsDaRVxtSOkPpibrmOk8U17s6C3h114yHZbONz3
Z/4qzmoHtMDhqUMud8xRPQKUO0p31d50eweBAg2dXzA8TmyHz3Qxcd/8T2Nc361ZZ4mD3xFbVEYn
R36ySG8yNDcNfZd0u0gZbWULsvsuvTsf7jpxDeETa8LAtJZGirNs7MbUfSnEbaTh7wtPqzjy+ULN
Q+xEUp8FY36bubaxGa1d/RjcKgfanpG3gEh8C2VgMK64ZG/M69vEXVmu6yIiaox928lEj2+Kh3yH
CO4uf5DtyN06P9/XGFbjXA7Ykw05y2EcKz3zuRRl01/SbtkZqisdB1ff1aCFN7ficl6ux8azGAwv
DBuTXu55xBxaPChIcr4x/SyWyKtq1n4y2P/IcITtt3LR8g8AsIfKxqxeWjqngVefNE01sgRstryE
69k8pt33cSsL2QqhnI/N75oM50uBxwdS6q0cZ180zDvrePh1feO9KzLz1U6HsvpqyCNagx6Q1OLs
O5sAOlGDsaUq2SnTRxl3pqnsvl6PePGOOg25DP1koUhjFQlSxpIUkeT+iDDd92YvsAsMvBRoav6N
TbBM1rWFsrorwhDDv8hgoWj24Cl3QHGxorVHR3KsF/FO3GT1LJP2Ph5dAcC5iPutO5YpaIuiMEYw
L0Xm6Zm86xtzI125vD7+CrFagvi5KibedDxGAHUUbelouCkpGwKFW+NYLUK9D33c6Zcg1c8mffKR
pb2+FrZGsVp90JI4ggc+jE/3UDdiT1UpPs1frkfZGsZqwaGuGbe1PvA5hv5WQXXRRjyn3BjKpVta
oV7wv998tcYE1eqqZHliV4ivw1XHDcqRx896+kHE73ogUUi2UuVLqddpyFUqogWjLs3RBC3WLb6L
xb75BpPaqVwcC0VIpLZ82AZcbMVcJSNjoc9ynnP01SNqWUX4Goh9dAflK9qVhbFRjNv6cKuMpOvD
ADA2A5RUmKotgrHD7vrSeN/eezv//t9nM1Y5eYlVVK8UfLbwLktt7Ut0mD7niZPcTwqZZCXbw12x
Q6Mv3u5iXpxKUzZU9OzeCjPn56BPzaJDkH3hw2YPQuagB6x8QCHDne66HjwFhXmsVbiqty7Oi9N6
Enj5YScHcF7IPcuKMQ9a6krTgJ/bsHE8Xcx6UFuGaYJoDtqzq7WJWq2S6RE7WzyOSIjSSPyu7aRD
4vzEZWIfmq7yhgfayncu7sKTsKvlCbtFN+C4wOJuumMPd6Ua8UEKH3sFqdlGweirSV+mfvx9fRld
nNGTsKuFmsykrDIu3p4Z3jQtSub94P6nCOt1GmchoNyZxYKxJuk3NnTl5+sRtj7Zm1rtybKY0mzS
6iVEM9nFZM9fdORx7O55fsXLFnfhXYUYrw2ekWNlqwhxMSlA+4IKCGhN/mF1RpdTZVaFzgwueCNM
QVoURXi+GuABm8wxvv/LrOA05Gob9Ik6xHXNEl1QiOMnnDeWV2t2o3jyqxT8DV7le1AVh40qInwK
Y0eV30l9xH5SNP6fB/boFh8W3IJ+V+zlP8YfKLN9m3E4x1qeyPoH37BLF9iXbX2dN+6NiwWf05+x
rOaTDz30Koa9S32WrrSnuIEnFEdDO2rgctU99h2fdRzIHd8u3Cy3LVejoGm5qMTvtY/igxE9tNFG
efri24GqpkFt2qAUvob3iFGsxQnkA/qTRe5F+i66TWlB9Xbl+h+b1ssibxt18MY9WKdplinqfBHY
WO90MrpWjMqkIhFN74ZnPFfd7JChFXQoHjKv4cHiO7hlQXIH9ZbY2T0I2p8L3zdxEOacPk4L/t7b
wmi+L36yRiwc1BaBFoqP69wR5fzEFzV2oQyRFPdewoHfsUHSHLeebJeyr9NQqxxSQBwIgQT2XDpU
N37As1TMnhND2SKgXzqUT+Os0sihFaa4aNlorK7ejm/Km9G8wRkNFOEu2pe/8+/FkyTtpd/SS7vf
Tlkuni2n8Vfr3arpfuXD29kyIzP+f0s2nTvPvLkX1d+tW+g9KlWHkmfCSNEsHbXPdxXsOSqrFLcX
RozEjeYsdZSGvCxkVz9vq+JeuH4WYWQKyBTsCbh6CFtiqQ+4z3DZ6tGtkBnfMFmJNvLbC4tFwh0Y
VBx6Lwuw//zQkMsCfXWRGBIi9WH1YxRRM06qjdbRxZk7DbO6wMtEnjD44AIXQls9gjzaB9+UD/iT
O3r/N6Bk71lsfKnTeKubGxsriarFchYi+QW92doJj6M77OWX1O1fJXRpkbF8CB8tr3NRNnteLLV+
btcyLuSCpz/DXKWhRWIWWp7obEUrsSsMrYom3yPw5cpTerh+z18esoqSDpR7mWbZashlBnRuXgQ8
ZM1mT3rSYQGDVPehg6Syh+WCO+yyGx8J4GRXo1FduBRwb4rX6z/j4nrS0MFdQJ00tlYXvpE3Fb5x
y6EgLBJ3qgwZUo8sO0zMfwrqXD7xSaTVPT/WoYqvJk+WygTKDMamSz1566l86ZChVwZ8DeovW3Dd
Ren7fKB/oC2PMWk333CD3ib39S1fcIdfOKYXWxn2xQk8CbjaKchJmU24BOx3+KF8VG6DZ0Abd9jI
uMIe+8Lq71S/lythdWWejXK1dioULpXEIujg0F9wsuPy4myPC0pk+LF5F16o25xEo+5+fuZk6QJ8
WYa4SM0sWixGcVgqRUgG3gC6bCRnK+Ryir0bH00/zZAXQuFajELQsH+S0dL1pOKTFjxMRWePqmm3
4ceh+/UvNsBJqNWtpAmBUAcWoapxtskZ7RCTkqENnethLt0N0kmY1T7TpdhMC4MCH9j6R0OsXrNC
30goLx/aJzFWO2zKaymRS4VCLMbKGGLaxq7aY6ynesGnhYaBI9b1QV08Lk8Cri4jXUsENKmZuz4T
HUn7NvffpvC7tgVhW7bQtdWw2mJZJmpaJhKmEMwnir6RXcpcsLnmRWBQOn04ZOPW8XxxW4NhwD1X
NuiorZKyTB9bWZmI2Vg4KgHXQR/Ulkxp4zq/fF6dxFklZUoWjNJQ8M38z5riqBA6QnzaX3rPONYf
9FtcCjfuna2Brde7aQSaHhOwinW7t9BxmjN7HrZ46RcWo6xjOijLiqVjr7JG/tV6O9VJri28v+El
4w35c2lEco3t/kYX8v3uItiSsWsk7AbH/vkJJfbmKPYyhCDt0d/nO5TUCmgxi4Lh8jiIEEdwgo2L
8/IA/4q57pUJiKSOeSYB7JIgBmuH7F5wJgsPYFhzf4dj9f7DyUwknd1FLxKdidVK8YcxlBQJ8d9i
FBA5R4UoAns73Fzf0pdm8jTKankkkT5kqcgjfMBKSBQelejleoDlU5xvZsTgGAC9oks6QzqWs+iy
SriU7vTjn50wGdOlzXv5/RVyHmc1EL+Ied1Vb3FGnI4dTKZ4YoMOpbI37PCPwIaDmv3foEVcmEJD
VpBkZJiQ4fXVUa+OoYn2OAujMbrgCA7PcALTiHDLw9QvD4XB09uK0F2NShBK8cO+joXgI7LLyQ6f
q+qzJabzwSyUfuMOurRklwtVWWje+nuQQItd9KxH+gIxjT/J3nwIILCbcALrv/P6uvAFMFlQ6dJD
s6L6uLodcsugb1HVHGWtU94oLu5c4teKcvwv8aNqjyS0ws0Yw2e3w20xigvLzNQ4EKDssdbeiQqN
+Ckq00xwzfafAetM1LOaD3JFRcuR7MAzvPh7/RL8CmfkFynRbx2z7+8s+Sz+avkpYeLXGnqynuY/
J2kIIhkt/SD7EiSyIyuIRYfTP79KlpCqAkJNQU12XbKwOjVS/bLtOXEBEGco5pIT0l5TGN/b+3rL
RuPCiUSajeQoB4aBAunq1KXrBrU+iVGr1NWbOm8sO5DCGx96wsbQ3ucZjOyvQOuqa19iB5bkaU8B
KnGGvDrWlvnJKIvZRuB943zaGNS6/IoEdDwPFe7cgv7dGlQXRoAtbvU7Lm6NkwGtsgucdZN6mgki
WaozFZ+A2aG3/dHIX/2s2tj1F46js8lb3RuCkiVGay1faRhtOYXnGG/0Jy9NmYnSkiXSzUBpc7XR
a79XKjWMWHjJR9l4UoXWzfPcvX5vXJqy0yCrJDDMhdJUO4Kk9bMP9HFskUdORoSo+Wf+/Xq0C7gm
mUMSoWAqoSqOLatZM8IqMMo06OFfBR/wV7FD10R+Em3m3WKptJ3DXJ7EvwKuDgy/KkGnFASM62fL
eg5nwZ6639dHdWkfnQ5q+Q0nFWfsDUvV/D/sfVlz3DqX5F/puO+4DS4giYnujhiStWqXLMvWC0O2
ZYAkCBLgzl8/Sd+vv2uV1a7pntd5cUguVaGI/eTJk0nQBpyd05yqO2rKtKj0M52XMwjSe7MOdcK4
2aL7gl9IIcpUtnchYbIxrL3T1kMNQ93/P7ZxsooGWnkAaSUOGAaDB7eDbaY4M+ve28YjGATBIogD
VjjVarMB1wgO8Rh15iUZTDfGcLik6sXvnkAFuykGuv39EL2DwWPi/d3iqVJPVEjD7YIWVxteBfk9
D7F2toWvqLebU3lhk56e1Zp5h3T2ttUT6FIEzkBhwNKDTle46Q8vqiLNdwZyfIfqasW+l4QlkOjH
bWHrnLlzvrO0wXLGjRY8X1TonSJhAWzNR6nbaaMq0E8m6NxIbb7BAKlKprrG8MKp6cym+M64clzQ
kORaycW/FPUXMFWS3Mngy8Y1O0wOPM91Ke21Xhx9WCgr0qEWYk8ydq6y5Z2ID6ciRVknzOjwwylC
BRk628yFmKAn0F3SzQiNjXQVZ4A3wcsAe7OzMPg7VyF0LcPWDIWb4BdOvuOyypHEoEGRHTsD/4ys
d+Mgy48w5fi6WBi2yoF/axb4jf1+Mr+zCUDxBhEZlMlxu/3RFT/tN74hoIZqOm0mr8cNoTJ0o1sv
O1P3/s7OCXUbzwf1DOVtv1xDVvXIxWvLCW5MQdrZZgflyussOwu9v0NSWFU7IJiC0g0IIZ8S3WCG
O8IsB/rnIP4fu0OQmCQv4+h2FYysU2QwbrInMPrOTNV3UlFvmz3Z5qJRLcSsza5SyMMBFm27cLO2
KI/nbq3v8BTftnVy7I1sclHiYAFHwAk7nmS5W0IYbtirhnyCX2jSL+Ijy8iDdsn+vz9Xfu7ck/PP
yUuhHIWWQ/MphEl7553DWt45/VanBRzp2GqgyH9yTQkXFsxB1CClR8CDdDt67Ll3N826uljgNP4/
mPtAPnAAIqGKNPPJWesVo41yF6PWTDDVocNT64bnagZ/lRINPLCg4eS5ElfgqHnSSOWNYy3zYk3p
RdAZ2iyXsG/I0qYCU78+mtf8Suz8+AcsnG9BgDpPYnlnxqxfAdZ2q9Mokm0nMwbVOC6MMwhI1w4z
8agCdr3A13Ov3FZctuPkXJnMQTBSd86ud5fs0MhpOnNK/zqyGE4Yo4X+mr35pRtIHzZVT91p47q7
Jodmj0KQB+dn0w1nWvp1r0FLSJRELoLK1Vr17Q2qRqGOyek8bYRzR5UXG65iG81nlvyvpxP6FB+F
e/uKk5y24qqw1NytsNGwfkg8H/DImG99MJZhuRMvJay0JmXOPNo7B9ObVk+jrHqgbYFia3AR4n6z
Kgw7NF7VBsLdfLBXYsvONPjeqP30lKeRlmPDTC8oHd2Y2U8rFEomLSySQFIKXdhlg3v1+w3mvaH7
ubmTbbTtg1mwoUQtVRR+aEQxxbSSG6cLz1VI/hcdiawe1GUgiXhqeTD6pGm4r0FDugo/eZdQiUgC
WL+Kb6tO+HmLhXdilXXg/tneqZenGIs6hIXkXweE0wJqWeWe+jSMEgO5vlXEi9+eO5be707YmwBR
AuhwWjE59XUJt29056I9pGOXSzibxFzWm9+P2jt0qPXh/m5nnUU/3SHasfGJO6GdVad5dYixbOeO
cZ4E8UqNcT7iHNx4Y0zv9fg/mjF/N31yYAzNQOAWtTYtPoUgYa/uaF7rn2nlnWvF2ydcd4OfnnAx
HNomLppZz/ccAlO03KwJ4BW7gTVf8wO90UkVbX/fte+vv78f72Qv66DdwqYWh4dyr+tsX4unXNK4
8c6wis5MlFOcHH6FkguDZQ4J4aNww4tpCVJxzgXn/S3znw/z4xL1cycWFG6nIR6mgnciQNQmWWaz
zfpsR2r6RTE5JENwTs3Ex8i8xbLfjNwPvPWnRmFXRsSoMXJTmT8Rr45SRf2zuN6744S8xpqKApp5
mklxrPLsMqADYdiyC0wcAjn/DOnGpLn2KiQbbMIP7g6kSnNujf/YOU4fECAIajvWSB5muW+nZpVB
6TnrcLg7UVFeyqwXibQCtnSdM2cJLTKY19jhMVrBGHjYXWk5lImn69daNHfwr5uRMoOjapWBuSXr
qb7DpRpGqA60DRbfeQgMtSkh1om5isZYV6GC3ZqFLagyqx8dEYkJ/A90wkbtqzIDS3aunmQFKzm+
dNMDpJWXeHZY/3WiyNr6kTYHEY5+DIsfiZsAId9ZE/Azp/Ov4Sp2Ox8EH9SmAkk/leYp8xkipajY
3mi7bEO4VDbzFfERuc5Pojp7mLw3x35u7eTYWmzEYbSE1tbRB10ejslAvRAACLDy/E9Ogrw4mY7n
yMnvrdqfmz251oW9E01+jWalh9N4Qr1zFMVGn+OkrdSB0wnGAhfSJIGPqtfT0N/A9Hs0fzEOB9xd
V2+e8bLanleM/lUIFVfln1o6VQV1beMuPP/Rj1MKjWwvbR6gyLCqVLeov4+RIE/5YdjBGmgjtuTD
7/fad0fx7+c8FQitMl0XhMp5IyBsi8DgmgzB6++bePfagbsiGGgoGGdQGHi7WOXYZ3Cxw2JdZwr8
brfN+A3ozWE9/9t82/lp4ae/b/O9rYmhFj6EcGYIRb2TJonfk3HycFEtkOglw7IzNnxwWQYJuuwM
2PdOGAxGz6qFRWELBDmuk70ob43MO4PH0zizjnmW253rzvZjV4dmO1eqTv0lKL+zTjqHnHf8nmAB
X7ak099+/9DvrX8AglADC4E3AHN4289UiS6aJ4EDrfxqsgxex3NSRzZWOSqiOyACv2/uHUQQ2LoP
NBoaLKubwUl7IzbOhZX9BOqIgcabsPzauovYTJaMD5kYp5S53nBUwg+2rZ5lbNYNsuNzdNtGLTzd
9TjfNLwR58LPteHTxQswZBU3hmQYMp5vOwI1ODYfpwVen00T6yY7CM3jmi1nOuC9tfNzMyc7YBQE
JbwSgSJ5U27gztZFWwL/8DNb0XsXiJ9bOdnwejY0DhMOsCpFNi5oTaZ5YfCmCIJND3Xc8eOZUX1v
FoFpjZA5RJDgnsbNNPd5XrEIowpu6nwVvbCnLdkMAgXMqESt4+gC+1HqwqRYnzm/3utPEJkwp1an
VVAJ3g4bVkpZC4NoOQrn/NGIUtzwPojObA3rcjyZHODeAnKE4BpA3V/QFgvI0QlcEAlGJ7t1ZtN+
mRfRfpfwQS4gIwBRi87JJdQ3IeDE0okRsz3TxevEOP0KOMOwUAEKgIZysmNUi2q1ACF3A6OqrZoh
eU2jjaiyaxcqP3ou0wleFjBQ3rZTs8tZeA+f7d3vv8M7o+wA0Mb5Bux1LRJ729em02Gg8hV7nWBN
n/czFKnr5noOxUVe2gvUlJ8rdH5nUb5pcR39n+6k3eKIYPAt0FDyBDPeuC3uG3FO4ODcY51sSZOr
6iJr8Fh5gbOyqr75+STiwn3sIwhkWH22wXcOGqRfgF3jwg0KzGkeZvQkxFSZBnV7zqdN0/Ph0jMu
uQvA7k6a3Jxz132vF4FYgyaxgr2/ULm1dgvfrnuunskNyHsfbYSlaAvYtv9+grzbEDLlITTooQp3
OkclHoUNPRpyyaDuUeVpLuaM1HXs+0tzZkG8s/ABKa0LIkJlD07st1PDK4DvwIwdTqE0a+O+Af1C
o6UfD/SvX6f/JV7r27/WV/sf/4bfv9bNbHMhu5Nf/+Mq/2ohfPm9+7f1bf/8s7dv+o+b5lU/dPb1
tbt6aU7/8s0b8fn/aD996V7e/LLRHXSt7vpXO9+/tr3qfjSCb7r+5f/ti//y+uNTPszN67//8bWG
6fv6aSKv9R//eOnw7d//wNr9158//R8vXb9UeNf//i7ki87b7uX0Pa8vbffvf4T+nwgVPEAlqKuC
Fl6E82d8XV8J6J+QQGccDIoIqVLPxSuwF+8kWoz+9Ff9Hwr5HaRRkDP641+QJl1fcvmf3kq64LDa
QNkilNL++M/v9maM/h6zn82kQaY42StxXUTxPnI0MNpbk/gne2XB6EzbgGQIaixMaqrJIyO2KlrC
x5oNJIcRer8so9rJcaT58rVxW68d4qx2ouxrhUipSVxjmuYDIkalPiOykzN6fRE4sXVFaWxhnx7E
c8PHdj8JsEbgVgNa8ZhKghqGmHBST995VATBvYU0vLzFNTdAFXKUhfTZm5CQuce0RUKScA08OesM
tHqVpx3/OBM/am+qNUKhlfOdI0mBSkcL2/ky5K19XIZKkgNsHmAX4iyt524gLKNp7IKqgsqmeYJo
ec5o3SQZUq/8qGd/WW5AOFD6yZu4L14amstcxIsW/XQVtrj1HFVDKpVYuNXqa5SwBcVtYHw6YtsN
6+ZOwQ1ijqVfj/i5kosEOu/kVRp50Wi3irg930BgUqg4p1ErNppZlPtxF1b0XiGqcVdJv2Gp55Q2
ugtp7rhXo5QiUT6VJIWUnCg/FwFi8109wMT+dfGWLr/M/DbIb4IqqpZ0DsdJbCPkwoKbAe8tHoZI
sj6N0KMlbKKCaorlkDvfTG+ZkzJn4HSrhBp1kodUKkjhLfaltoH072oqSnJJa0npEd61XX9QlApA
cB3VYBqFEag5IYznwZK1CwhIFh3+fSRtlqWVaGoYLLm5GzzLuZ2WtO2l1zVx3i4uqrzo4EDblpBM
phhvjXJUhjvTBSQlJoiHEW8WaT72urqZZ/jEpTVmX7sPUS6GEsixdFAS4TtGfinZ3OMwF8wL7R7n
8Y+Tr839IfWMt4QvcOfQcPYtytbfj65bP5bwThc7ZceWHi24vlMSEOncRwF3htg16LskN32mksAs
LmBH5eaAGWftjDv0URPgBjNOKNWa5tLEzgCw4G4QhaIbnvtgeik9DNuG+uEA/3ArGlQTBln21KKi
LNjUSw0/XBvKpd+h6+xzpRdZ7oO5di4Cm1voZVDe03uuy7a+qzo6w/k0475zsCUCpG3VwbNklw00
7FOT0Sy4ArOwbrfCHSHHqro+b24bjbrHJLByaFK/ESX+f2rsba5GFIy3DD61e97Yst5Zs8wPQzv6
00XUgLIWM7X4ZNewhtYxtv8pPwg200sY/pAicbXpPjhZvcAlhqjSgNSnougCA0XL70Z69xh0D0R9
qiaZsn7MStwKRpvt8gxbYNz2g+t/nuq84DGJammP1FVjnSLC8JpdNwV9v6Ksfofcg9TigwBI+bqM
45A/+gGqxxUkugMgH4stpyExehHutqIh6rmyKQxJ7Dt6zK5paVqZlHbxhxh3htzcKBsN42ZpHL+F
ZpyXOduuzdvyGqolfZcESwQ14GW0/LnBlbGIlWkjyGvpjk67KgvdAXrnGV0uaBeMdhOpcgBxtfP6
chOGde2lZasZDDwWkcNFenSrg85VCwmkHDU1qV3Z5SlrA9rGcxA0kHPONagNpJ8zlrS4nIk4YAPE
DWfsmeUm0iX+vhJQlEjcZg79i9Fhc3OVl3NbbxrOxXLf8ai1T41d8g1rTV9dwyRg/DIQmj86czF2
saXCD2M7+eFBGxJ+9RtffwtUI765rdN8NQUzYVpiD+ebglLZxUb2kdn6w9TOl671tdngpBJFAoVC
89krEJXHBeamurSBRuf6U5aJ2K2RBdjlHpysYy9qWZT4TZ/DAzZ37DPqiAFNwWfKVztcnnqdIBJo
qzhUUyCu+Dg14r6wwdLd97KvLwfuAWVCRDENV27ldfiskWovzsao7dK87OXw0GHDq+p4FHwEKjUr
14ABKEVgDh4XY5DQYC6KZMKGNnyHassipkTkQaHneG7tGDzABStyrwfmVA7cvED4KOOpr3zw33Xn
OPuuK+h4Y5YR1qT9CBbt3nLL3SMFvaDboJSQuenk5/lyL+3oZbFXkU5s83ak05Gp0sn2Lp9GYJtE
Vx0ijKBHbskFfqoxwiWp+KGwyozYDHXTJxUkHLAKlmH8BHHVqTo2ETbxm6pFAUAI+820GF3hxTzv
awdGOS7gmznoOhwVKi/SdobqA6DWcmpjz/YQTeBYVmLrEq+f48L0zNli5wrJyjpV2HVxiXXiUKrG
QHsY1MTEp1oiH0wYTJ1axRq+awIHQS/YpYDRjUf0mFbI2j4SpxjruJbVXO18DUHfndePdrhgWGzm
shLOiGr7HPeGpO2t/zGrRP1lmsPIxHnVj2Mc5q21X4ZmRC2hymnlJkTaJkyGjoEUW7tVjaSOKqR3
VWRuXh6ZA0cqm2hSlM6XGslj7DUcUeq29Sg+BcUKTW/ruEMtpCni3nUyvS9XPAg+NZWtd2zsJnid
uN3MNpi5S5SyrPOzbW/m/mlqGnvvdbnhCatE2MoYvJd5ipvIqC6RmJzdzniT1Aec6RX0rYcc1ABA
TLnzRXTuqG7ctuPlgREIDRyQ+/fGY0vqsH3m+BNcdiwPy4OuS6pec21UsY/UXM9pHnKdH8dhrMrU
OGMwHijtPb7vJSHiCqnEmYNrLyLg4bxw7dEsfdY9qaX2zLHpJ4Ja/Fqatt5DbonKFHQYEy6JX4b1
p0lns7wOvcLv9q5DnPmhFx7BPOtap6NpA+wG6FTU5QuHI3kdsE5gg5aD+Qxuq8FsqegQdA8TL1gT
1y1pyXZ2lILCZNQ4mXzIGzo7qXYMvorofDrct4SPfF8Y74PIyxY67ioqi4MJygFHItfNYuAa1JQ4
QBiNbHuXwQVrid2eYrIuti/Z1dA2IwxfA+nyjzmnM2oNkCggMYEvx30YSb7c1G1YwloaJPlZxwAz
0AMmnJnezhp41E0L56AOKsSE6FiPwDl2dc7xMAoorAfPz8V6ckN814gjdtWO3zhdaeRBB7Z0cLT7
kuzbXii2NxIffdAsEPpr5A6mHnBsekUdD1ho/h4s4x70v8Cw+ppJVAIlxUgrtR+KqLeYKphDG6QD
iizWQdc4KQ9UhAZU5T7VQdvC+10hXXDVthkFC7vQmd1i/dX9Nc90H+18fO6cVGasopS6WnhPFSgB
0WFxs0Lt6rByioe6hkE6ACklG/Mt5HjOJ7q0I/jWNpwjki7VxKbLKAPSdG3HUGfwIh4jEyU6aOV0
HJlo+1So3JMoflYNh8yJp4b6phAKt8a0X2qQwVIv0KW97x3bF9u+HkYwGyStJueQlT2bNBRxh0o9
5k1eetW9Bl45X9WkEmZXBlUvwYbgXbflGLrsyBcc+jtRWLSbT3bu+YWnx2gwHy0jcqq+y4AuBGry
c2CC7IXTsAi9LTUuL/8Kef9/NPrHmqv7r8PR5KX6Un/LX36OX9d3/BWMOjT8cyU2I4cVwNQIEd9/
BqMOdf9EtQR4UmuVCIdQ/T+DUcf/M0B4ygFAAxcBRxXwwT+CUYf+uWZvQhiSrSgNAM3/TjD6Qwb5
b9wOKTUEyaiHXkla4Yorn6BLbqiKpYBg3r4yQ42jP4vbynyYwqm4xAFTH/oxRCCH+28aSdUeBBQk
kqCZ3GSg9d4aFu0JqJ1xFo0VRP3rMeWtENtmqm6ZXQtOOsCrWTbhg5bWgGqihl3etwDxIXlVT2X3
2LOFXYA/upn9iV+MpYAdNOAb/MGAm1KByvuiDg5e2OQ738n6WBdM7fw2q2DRBGKwxS6d4fz9aQD/
EbO/idHf5sp+dAsCfXhzIFZH75zCN/3A+yo3st13lF1bPzD7HG9KKULC2PN6hDdkyOPW921qxohd
/OgryOOxC8cZ8l2Zm0/DDKcq2tyEIITCUxeGplVXP+XjAFUeZY9NPnkbOFYn00yd627wuhSwJhQ4
HEmR43buZJdVVyLy4MhWtfkOEb+b1J0bgr7jebHXSL2p6jHfecP8ZbYR6lBH8mngRF1yOlwC4z2A
8nQQfs5SDlLHthOvC8l3RbnUh8qTj0G4lJfdFG5+33XuW7zyr65jroNJRd0fXNi3yBdGxNBCIDSE
7C67cHsAiRTyCarTsY9hTDzkTuIg6urDrOdhu/RV2igkpIn74uHKss31cOWEHRQ3xfDIs1FcR8Ee
V+U2xjqicRDgmXU1KySzdZ3gnwhiLqVCPYzvpN1Uq/T3D/QWXF+fh6EowQt8BzgesLwVLv0J5FW0
L1yUAyISXlsOpnxvAktwgNT5zlbOx0romFRM7Ss7OGf4HCdc8R+NIwZHZSz6ikFg4wQq6ty+70LS
dPt2vesiOe8eq0590OvA/5g48/JpKLwl1RIkKxiY+bcCV6aUZrXZj3r+HmAADqU7bQkhw5U2M011
vzj73/fRScLwr+8ZeD9ydB4SAKeQVlZMTOgF3xMd5SL4IMtB9iSVJohVtmQXcgWMwmjGOAPN3DpV
9TD7ND+TbQERck2ovN3PVkczMDcgXw/J2lMCR9AoX/NFjcC91JHqaw3XQ/AmPGgETLTYYBbeZgFK
06Z+OqIyoI3lYl/tAF34wmHXhHUP4FnB5ggWH1fB4gT7cshS4y6YeIX9pMND4autF87Psi6qBHf4
MB4txCNCeqjJ8ImM3k1XBpcDCaF0Gq135hDRh+sekRMZV5xMXk76kS4Zu2gaNRzaJtji5h9tFjBP
gBs44UHy9ikYCoAxi5CpFMWjybndFkU3HjNbjke5/tToDBFfZGCt1iMLuWkWm8P8LGyue1x7YbWQ
tLSqD6YxiG5QwHbwVm0NFCh5Ty6bt6h+gQPr2IBw6Eq1MQspY6B1+gaOmSzORVsmmfTFxcgowJVZ
wlgQRdlz1V5A6qm44/MoPtbg9Jc4+rYzD+qE99HVsHTfPd998AN5u2CfP5TUv5sDcev1S7Vxe9yN
C9p8rmxQpTqfPikq2JZ9GaUt05m3HjYHBb8gzFVQsAgEuRwi06ImUG+VzE+60sn3sgi8NOvri7Lx
zXbxUW/qOuVmmrJV6sy7imRzWGaax0UJXqPbEBaHuBDGBbylYrgsuTHsmR8q6373lWfimqOCueue
cbAVuynsEEn1WQwfHDjzMu9LUe8kPIk3w+iCIMYmrCxyl+Pp/PBhzvgd4e5D6M3dbi3kjfPBA5ww
YCv3y/mqQ/tEOd4N6JbBpN1NPegu5ln7NONuCp6pfaWmf2khTJcOqj9who3SbVD5IuE6lHRZV8Ta
Edc1CDcpyDlPudl57syvC2hhxiFH2OG49posTbPpKvLgd3WiXRuLeeHYa51H12kfl4Zd4iK6z7ov
mcteKs5V0juNhCWse+Fmw7XlqBaQNxWb9wMLlrjqliIJ+jbYLKO/gZDvxSyn/KqY9EvkTeEuo8Ez
6AfYvbvUdvOls3i3Tj9fSWI/L5xDD5ogLz+M+pE1Y78roLWl5WXDcpUUXIUH1T73c/NB1DnKbBre
pVPp33dBXySjGKAd2gASFyaUWxBWk3pYsiv8U1+EGjItBXmmYyMS6qICKZOtvB0K6e8yj8HXFz60
MecWFeJyfB6hp39TAHTFuoWiW6DpXgDZjXk7P8+5N2yJqNFJMqpRo8duEZpdhM63AecocG2yYEGE
QIFHB2RqyDa5hqCGGIHatvQduy+VyBLf62IBIOZGQJtuM8sw1cREu0g61yxQKDfpbDwYmKkssDeI
B3f+ODEAYBOpr7IK34tXQKRdaAjHjQmf/KHGxCyhTMiHborxlSCuMlwHFb+gkxJXJoJawRDeZIJ4
Sc8tSWg/HWrdfUF8aLZt0TjxDKg/loe5F4dqnhIm6ghHQmb3PUr3JvYRsRmYzUPztZD1a4uymAcH
W5WSIwGGtXxiU/3k5121U6QcE+iUDs/kECAMLtsMtsUzMseusMCzfefz5FDoU4viY8nVdybByh58
Wuz7qAW0ukAAuWY9vpTVcLKG+FOW2aeS2k+yGADruCalVRVA7Ge4IpFNPMQ+YAo78FrgeXPNlwWw
pQXBfBm/dUYC9a7pXbCmz4oBGfrS75+ATTgJWUqRRK17lUHhqoxYuQ8Le4mcSpd0n5T2ZJp3xN9m
uUQJDtQTMIIDKH0EAsne4MPUoS6fC1xjde/KO1dd89mBWCrg4glmPOVyR6lVmwrlICh4G6p4XsC8
s6WEbBrgpy4sUAgHQmKC3My3GpAlYnu6g/DI81QdqsL71M4jwa5Ga9iORHHb5dW+EXe5p+/DmjyG
Tn7d5q9CBWmpiN0Nucc2QtoESpUQnqP2Dig8BG1YttyOkJzB/9kcMmI5q7dRZdX2Q62GEF7SMGOC
e89WK2QWaPUVV88ojur6OuhykMs75GxHctdpAlCARF06FM7ekhJGC6DW4GQMr9TMl21WAxYA9HnA
WWl3Di0u2pIvaeb6WKW8vy7CWmwc1ODFgVoX8shSWWyHIMpTXTI/tZF4mjjKznNhPokNHex0RGVL
mNc7MliakEbuS0DJx0yB3xbgrkLFY+F2MevVR5Q8P4RN9lDx7MXYa9GPxT5bgucy5AeuubrF2bBp
h7ZNHREa1B1VLAmJn8qb3K7F/c38LWoUrCK66rOacyQJpyyZh4bHPSjVcSmjfuto/kqLDtpPpI9d
6GXv2lqUB6dZ0t5Tl9UUmf1tZXoQrCNMtuHIRgcHHu3TpvQ/EhcnDxfqxgO2lJgGCeqIdB9Y0F3J
rChRtZx9MiGYJNq7muqOXkCTe3GbjVGa7RR2gC3R7sEx7ENHKtjBCH8C3KsPZAgffG8et7ysb8v5
a9eQEBBlNacOI3sXiZtUugg0lvybVxRuHLoLrBgzeZUHk93CjvK+NpO9doG7AeXdslbbtEHiJOkL
2W8ZVlhi2QyhYUah/TzES8OfJWstwEU6p6gP3HXOaI92y2vPvURVUDJNcnkc2jnlrHgKmwVnJgvs
wVGiuqr5FKYct7sUE6A71A63cRtUOzvV7kVhONj3Ilg30d04QGmrLlSUDE5/NS2FuBwHFP+zPsDQ
+jbfAqVmF8O4+Jf9rJ/zZskvZTBkl6ppd005Vrt+JhB3KtwyrXrvgH39K5fsua+jbFdRzFgtouCC
d7g1Ad7+qkJ3U4ZQH6HlsXad70QuUVIgQxJb4PIzneorG/WPEZQgkyg0agM9c7gTejA7oT3rk6Yu
9qZkmI+LB2u2Agmuyf9eTDjgQEt69gp16JGWSrJ8NHFUtXAyVfouVFF91WiZYgUiQm7G77NxbiMX
W1WjEmrDZ2fqrytCLuDxNe9sr4q49DBljYOEmFOyI+Cs9iOq/p9bOGPgwkUu84Ist3U0qF0/4lox
+du6KR4CXr5wkY/YyCYInwTy0boDiTNOvzVYPSNze+Rc7omAT8jc6GdL1IZXE41RNLhvpotQ0Xt/
asc9yyYZMyY+88k7cqvSjmYfVtRa9XOfWosliRw4REF1FCShU+mjyA+LnFmqw7qL6979KBACJJED
W4Qa69ifPxW4qMwdBqP5Hg3ekw16mYx9eEntYhMkweMqcG4NNTcycp+LkX82Eerw828l718dP/vc
cW/EkeU18UJzczQN/bYsqDUwHuJG1ObqVvvbyX7KAlomAOuipIQBNlKf2XdS2a+07z6XEoYJP86I
WXZHoOiAZEEBVYxNGzgRXDj9An/jabwm0CmF4MowJzbCZdVA566Sr9lyQ5zxptL9lwoFgCnpSQRB
rAJuL5N2kP70EfdXo0x18dHwCznox65AEY2v/YTV6iti/jliMGdbUK0+leANK4CIASZWC3gHdzV+
UdsYiDGF6iQoxSXbcQouIwlafWADku8T/NEu2FLeUAN65bgqatcQAAWC3jngW4OU+GCgyFAQ99sy
mFSx8ciD/hH5yk/T4tMYEQWIgc5SxO30f4g7r+W4kSwNPxEmYBLuFqYsi54UqRsERUmwmfD26fer
3ontbsX29M7cbMTcTJNiFYBE5jm/O8bOpsQIJs/X9mW63NvettMbQF2JsROm1ziPtWDf9PrbPPXv
DV/KwJY1BHll32fJdp4W92Zt12+JbsX5oj9VYv6mu8Zp2kj19v3l1MqEZsOxTwYtMNG5pRVUGQnA
JLBQ4ixWAamou2E1UmeOxfsgl904+jdY6y6ED947fsL2UHOM8g78pCaFFBjbS+mIe80ph2jTBE+9
vBn9gmThar5LNYN9wHPf7ZW2pyAHLjZRkcFolOtu0IZAX2s+akIVJdoy7nUfxiwdNIrx6QnWoSHU
TDW8PBSXWa+e+2qo441m9XEU88XvJyNYnL6FJ8G8YM48u8Hsw7y3soM/QxeTwzZXDJ0qBR3D6nZg
Ocx5EFUe5grOpDfUGPv+Z5XO1kF9X5P8PHWI0HS9+AE2T5s0O3vJu4NuflJBC3sYdZl3tM3h3Fb9
cln9KurUUoIMOwH8xbEvhjJwVqOAgTPPtalXbGLeaeBnuwKiL8QxE272Fmd6pGUN7u3U82LPTpyd
mEvMT5YR4sI6NxgndlK4PyuXYQpT6fESVEVkKu1Rb5rt0NEeWOn4tKbtl7LJbgv2V6hd725w1Zu5
PotOtTuvGk7mRGGk18V3xkSVTvG9TSY7YFq7HgxNboZlPew9225jbRwvvlH1J8aA7utkqm4qC4NU
kzcR//okhDj5qVkw7eQWt38TdBscQSmKDIxs+1bzAeCm+3XWnwjFhMIw5jNbI6YIiA6tdDDGuxCE
yvYuozKacNbL1yFf2wBKcANfZCy7cqbjOs/rzjWLe2/Zvgwe4w+qVW+ieXrUy2a7lycHFAzCMQ9T
N21Oqmw4b/BkT0Zct5Z7NLZhhcaxKZcnL4Ksu99MCw52WEM1LrdaW2unaaWKF44cgtwYqrBqc0g8
VZ2tVn4vEga/8QiPjpXu03K+0ez2xbbZ/Rn/YKN+SYsLFuse7nk6sufxgwzwdFIXvdPdk9Gz1Vrz
Pa02scjutsttG+uQbTxZWpMGiZmO0XTFHlBqL48o6JZHsYVazfiPbVLV3jerJWg9u2dqrQf0Vy3Q
58xZ9VP2lU7vul0unebMdHFYKL/r8T1q6gAh39wv9Rj1He514eVn4sNPM2RiTKSwE+WeHiGczu7L
+QoqbL0XyXKJvA1fRrc2ZqyK5ZS4cjtomfuRznq9Kxb6rGAql33nJEVobSPQJcf0zQhTPY6Wc0kE
xXE7Lc3BG63PrmLfLI2h2XlGd5H60B+yUV7mRMr9TOwJ9pbyUU5Zs+tmj208SPHrnFyABTpf07xr
9Om5qt9qP0sepGT+MBT5fIK0eRJdcgtwywS3q86lBAmdFy+NhDm5j5bBSAzvirIN1T5f7QviwSUc
8zQNlTsfIFbNkB3FD11Ajpikox1ATRWMM6VwsxpfnIX9b+EAGoEGQytP7pE7rXQz5CczHyGwci+U
Wn7UJI+MOISUx49unzyNwG9QWYnuu9JdBDxDt+ss7UYa7X5dlk9XMZNIQ92weoUXPTurjuCzcgfO
wnrceWaX8vr8FJ1z0+Ww/ZMlubscKcG6WqEmmi5OLSr2SmlfTb19AJHOg6zpOAf6YolIIlUh79az
mR7meu3pBDOQ2e2UgJQxuNl8Mq9i3nyUR0jgDrSZdKO0bV4y01VoWbIiSBr55GqFySmTfO0Aw2fM
BCczd8O2z995I/F+JM4YWbOpwMi6fK9r0yHL7ZdOznO06WiwwXmeB9c508mwmw4gZYzXDNrEQcLS
6HDnrtbFTkGgjqy4xWz2lLEAxcHSCjT4w0AzV1qxRoPrT8IMMl9zgkGNdZyN0BlkgD1tKUZ+u7zk
UwumNFFe0a5xnFhoq8rqtGQD2RvWdjEafE9t5Qr0EO2dUmjEvevZ6/X6PoEdDx2jui27H5Kch4MH
pmRmfIXVAKzP74se9CadXfQxW/NhfQqd1VEV83HzFQMB1p7LRa4jtHakipB6xCj598zaupORll8n
E7bdrRcaG7CZjKbnSKmqhSMioOO4oGroSw/haj/eFHMxHrK0HYKePBatactANMnN1CZyPwjqTlXn
JzeXGs/6vfXLMqx1V+FRHxsdzaECFagkcxb0W39kbmmFBoHecvsYB9QxrRyofJf+yN6AKVK4z3LR
CGaaPqBZSybEZahZrcrndZsITTHVT1MrbF5g60HSCUWAZYQWS/+zHRb8xZkzwA3piux+b7cKh1mV
j5PRvaVCR300r6/ZZrFJPEp4+2DSTDtK2/wo3LlG0WW+GINAj7GKTyIpn1TVi9hM1E+7PtfJep+u
y2W20jUUBuKZVpOHftrMYKLKiz3Nv22d9WmonGGvafbJ0hsV1SZIHOevvo4to3gqP5oz8uiX8jYz
WvdmwL3odTMNQZVGRPfUaIU4qXyKjGgtrDq8SqyQFh7awRO35WoeRbldMVXCPrMeTfY0BvlsZHEr
5Wc1SX+HyLMhYGUQO59aAj5+hz6TErYK28pBm9m6F20bIicfnrdr6KWqE46/Q8L0ntBrOEYUarZq
WpFb1IjLTDv2m2Xer+3DkDFEeDVZg41mPrd28mS24m7Zyh/DSpogblpSQh8TffQDI2/XqOzMkRom
j43RfRaiBA6W7mGbM/RC/be+tncEJ7+5mZ0cdHRePf3xUFQAw/M2BoDAdrBhW7DWLgnazXsRRVmH
6eK7jJoybzeLx6x8zb+b1uLbjIaSttAXB3Op0dfM63u5ZDt9Eh3wmXyotuphAQkKMrs6L81t6egM
0htI7fPwMQQJn6rYfvGTYmlc/AWcp2CItps925ZNHbIWt56ctEPW4W9kpBmolDpontVTPKUjNQDP
TaNTKn0+3R/clfdEW0Nv0N9ZOzY0Z5Kyw4DKHTyrrA5N1tya5RLqhl8Gll1xOKsi3RvKiqxhPaK9
raM25ZjRSosuCcCudhAb1RDpD5U7X2rUaLeI2+agb+kuZTXWFJsVhWaqHqdZk7HbrsWu79Ms7Mkx
QCkwRch7P9KM7H17SG5AARBy1eJROvaLSdcWU2iA62cjqiPfjZz0pNXXepQZI3G6NlQivUsJo6eQ
Dw5dQp7sG00DN6XFC1F+HXK7ME9sjo/KYLylY/1YDRR4y3SjLdleTnQpg/ZgbVhF1YbWSxG/PVoW
97stP9f0NMv8bB/y0aAQK7R4yIpbpCw/QBbq0DbWkY6ybx5H89xcW/lNUHVt5F3HI6ECYU9Ri80a
RHYYyhvgq0pG+KLgQSo5nEqkzbvFFN8dOw2sASWuYbuIOKZJRDaBT6thvbhp/uljvZWld5M0jFTz
jkvnI5HcfJALnR6nqpM+7BJPBskYjlQ0gPrVD8dMcLfWP3Iqs32XkcrrBU4nHr2e6bgiM0RQ6wv6
wJNfDA9T3Rlh01PWGE4ZTaMHMGCpfSN1BhBoDf2h/lCb63TEQ42P1iu2CFc10zm25tiPhbZ3OkQ3
rAEjWR+1Ls+iZK6ZG4qT4dCyItd52nf5YEcz5GI0Yg+BNDmkYtpZo3eux3yfsgJNX9PPxbZnast6
GXWPJ6e/1HZLxo02NDHyycBNSxC3zqiidHtKBaCSpihVtGlCYFwUsQl7gW5miNlLl10isGQXUVpS
2pkjSxf590F3ugcrp60xUTkeTfUIbAu3UJKZuLCaJs9lm+pY+YiykdsOxGFOxfjcdb516jxyG0HZ
U8pcm8GkVb5D+vewbpsddaXzYOTuj24w72ovpR6dnfcCQ4w1zNPBQq81qApgP+mCYa3sSIfaMlpG
fYj8CwlsU7h4582fijPCFdo6xM6r05gHb2kfi3Rkfg0Ye15r/W2vE9ZWt32UJ0YdeV1Vx6Yup5Ca
fux6cjpm+jbejGGHEjGHH/BrWmUwTVetUe1O8pwVRLuzRyDf0fFBpXBkS+6jBmpfKmOM/OK7XXp+
NM3EtVX+1AWrVumwdnIMEp1rmOacRHPOZ5L6k12aqOx4gF/4OvnF+mQXgwv8g1CpWuKuUTKsOpMp
PNQlXbe+Wrp/xyJvArtjb3YcjNtjBUMqqyowelUGAy9OWKFYCibXvHA8IF31D41BWSnYBZOM3OCq
Y/d3Ekabeu5uIoovHBdEyZZgBUvpoQJzjqix7/XM+0EVsu68tfSjZCCrAkrFiDTPHKOxpPglRCcc
Fm54o+VsrN4Uqq1q+UrFs0Urw9hbKnXmpcSuPORQWrty1u9G41V1UC85dHioCiPaMKyf/HGKRCsA
XFgIrqPehuV7ZahdVWvZF1WO980ofy5Lp38Z1GyHS5K+bjW5pPS6zNa15n0lu/aEnvPJ9LuHQr0l
YnlWskax3zun0Zv0kw767YpZQzeSPtdGgdS5/UEpLILejVtX1Pe5BQGm5fxFcB9Q/qvzC03pSfJs
olVIJ3bX7M2dt1Ppa9pBn0ECBrssdrPbDgd98yoAteUoG2AQDVcUsx7KqKN/CVXuvXTW0UqIhpmz
J2+ppt1U1i7XjGjfmJ+QOkTK7x96UEvifMGvQPG1GpTA2OqH63Bz14TzI/kEZFKiaV23ZZdn5XO2
uKS7U0Kvrs1wU8MEefVYzIZ2L3B4dp0+7fvt1l66fueNOAJwEQIzoyQGOiEAoAbulMV92tFIdMbe
0ofkFSzp3HPhYU7OeziIg9RneCZtLY9mYX7oxnpZ6+rNsfov09RTvbpziFEKYqBxUgC8dAqTStZ8
f753uTDOXqda/HKt6MyEE28eu0tybzdcUIZCf6rUy1wyu13JZzsj/aHN26c5hSCCBwv80cEMOPrP
VT93IS/IebumBS05L0o9j6EanPNgibDROUEMA333vDAVAb7qq5LK5u0Fs1E6+O201u9a9u6TWBcI
v3yryoL31s2KsBnVBY22vc+vX6OxMTmsZoUQScvevGb7rAdwrUVeBdNsWo3xKv1xjrwcGeP6No8e
nMrcfde19MZUvb7bKEKCWjJcoB2083SNjoUaiRz/mF4763ymLDb1ZScB4HcWSSno6jeU0OlWHYbk
qfGMn4Cdzclf7wwDvFk14pJY235jgkBgOOkcCWw8s5isSybfcq06pWQXRwgDk/20gRBO1jcTk0eS
m8AcsD1h480HNI0dFGpqhl7hHzmpragw/Xen977hwIj6fvgiAEj0Aclva0973IKMRzSWV38lJLvR
6UyRmAUl7XwKBLliFMmm7ouQ7GLVdKkHAY9pDmaYY/4CS9+mw9IDu5H0lAUjo+/CDZZ575gkRDj1
GK9Got+tznSTOnN9KVVJpb7e1TaHPPWt5qKEMZQBODU8IjI8DZOzstAFGJhdP4pkdg5uXYqd45Vv
+agT6ZQO5cEfHod5JpKAwi00C+2pRU1trP0c2EbjMT1ahNmS8vogvyTDCDZsnJY7w5JDnOhvPmLY
oNfKCVwrIaSjs95Ls/COcqwceNqe/hLJLHVe6LpJGzgt5Z0FYJJl1mnrKehGE90rIugM+hn2PxYw
ZGdwuylO/A85u+zsDQOZhMZ0KAG4vyRISN2+LwFplRckRr8TZSvDNBFAFG5+ArMddo0xWXuB0yJM
M5GD0Ok/MkCTcJRX10C+oidL2vclue3W4r2ZvXOvXwW5oMdmi/Bknv1g6rKQMlBFo+0YYZ2UoU33
BV7WMtUz3zCc+/zfzTB2ZDl+bDq/WFM7jGlWRIZv6HEqGO2HkyvLwEcNZ6qwmJGioS0PjuP4p82Z
YMdl/s4qsELbnRukr2tkTarbb6P3xeP+c8lmXz2kIL20bNZNyiwA0T0g6f/iZJ+kBeP3yqFBNflc
ePVbljDqt9lhqogwJbC1mqUP24ehZcqvbeymv0iI9XDYvPlGz279Ren7cq139OL92fcW6rr0Y4IB
CXKxmpHrrLgWLLLW7Icl5yrwVIrlIvzstXicxmZ5zJaX3OvH0Fl9yGuO38BuzC6qedFC7Fs3fo3R
ynCXV3ytZuBNkiKhTHZEOYlAgraHPVmYWUOVp+ssyNrKPjb1va/YK+aBVZ97VMa4fgLZBGWv8Wu5
UkGKGyp0pXXTdnjW1eDHTsnldvm2G4SZHGwqBJwA7wrkIV7qwtvTQxgHTSJ7mrXplSS38cob2lEi
2tsth6DVaeH8JU+OVUc34TE5qle9OOaaiO2126/+9fRr9S/MMQB0d/xdXlRFXJhq45cHbW8kxj1a
wR/ImSEUJIRe7me7aTa+Y4mEDJGpRDWhFTCIAEvbmp4ZuHuPOeihJKrbqRsIOhoNZnwrpgmjoKkr
XnwrxfKV8qZk7utGyWtNy3jQ4WWoHYcKosuaIiPXv9X6uDdk4Rw8VZ8QQdHQI9Bo9KHYJVOxwwK8
HHsXxMFV3k4Jzp0Off++R5GBSSm09Hm8kUB6dQpnYwEwjsN3fbxG7C0b93UjvXmAOqN15H5uzU1a
1GzD0j7TolRxbdz3TrcgutLqqMY8Z/+mcKozI5Qrg0kTj2PYbr/KDKG7ojLK7eUwDvWGqqS+GXEC
BuYCQJuKGcqB1VSmsCfEKTEq0rlozjCdy/LrinXi1I3tFraFq+/pGqLO1R80UdxUGgCROU9ZJIgG
OSIapffpMKOPP6zJVbt+VIR3W+YudY2R5TjCeOX9vSZY51QP6+gAX6rqUqnOP/d5c1jKea8voD4W
SpezhQ5tWYrjWlrDgSBEm6c9PfnOpNGjS/2m3m6FtenhOKt7B8FZ7HppSFZYiZXD/1nBAWNA/MFr
GGwrQw0sXIbnJgVJH/z9JFBXIgV4x7LDlckqrqr0VdFlOJm+hvpmcu/pDuyx+PRSDHnonLlJrggq
W8pwZv0mZblykpUS1rfdz/lKvdl/Vqz7vdhGtFROmh02+wmVQoVtQQG/tWAXvgxRcny9Wj72nEg+
fZYCUXHSr9bQRBy7xP4lU8wYIy3qDftdX/059LJRj8VmFwgf/OTBQvcxd2mE3N8K5p7vYS7+S06Y
BN+7wJMxwT9qTZykCsyTl4619+IPq4pK/FrhlhCE2TgupJZP++Z5ippNl+9Gn33VS/l9S3DR9t2D
pxSKfzmEqq+o73uLeTz1cyfdOqzsjjork/axLMElF+OnWu96HTeoS6JU4BqobBPc9PuyG3DLGLK7
UROfgwU37MvGiWbNR/gx1HdgZX3gjr4fuV81C6JzFeZKouX8TPl+gVCwgneKWIHaztj7i61CrWgf
10VGZTvufayqkQfgyYJzglJj41V5SR+dWmPAc4t7rbhLRsLbqMnScO00HxYUHdTYJdwf6sTNnYx9
eZyr/IXz/jD0Jk4hHU6vZltws46jQPUHbVhrytXp1DSiiq3ebMKhd7+uc4PBBU1M2IrPCf9nCLW6
hGV/hOr+wPtbnrwtfbcIrI5sGMZclQdqMdDwTb02FfIAugJSB4hE1p3lbQbkQBMtP9OBHrXEyBep
+WNwjYqDigJDB5aKJRLOtD8WXjJREjCKZEbbEvRm+nEgWOrdcpfqWLrFHTA0dPY0jADC3Q6qJg1s
UXxiDxz2rOZIR4oYX7UmwbxualfmWLKZ7gtAL30KygLWwUZ+x6GNFEK6EWTVEHZNOXF5MKCZqj5o
NY92kSWHrmJizqRQcTmInKwVdQNsAWjPS+ak/cMylzpMDMow5oCVoV4nT36ZxzDdWwTBSg4XHyvm
6olKzrv4ZWx5hbXbVuNE9f6eFHURzTZnCtvIeKJRTGMkQfr0syJDKlS6/uD4QMLE6bxDeUYuVtkn
Cz+cjuMkvw6BxmD1pd+cKgbRO4qu4eyfYmhQTJRTLp4pcyMEKHvDbSy0wksRr15+Ud5s7bg/FyPV
AI+uRY3wmgUBwsBMCa9jVkArf+TT+uH79REaAGm22/706yTY6myf95rL7dCTqLBKMmc1pAto5mG9
2M9/ALU+dXPygSbkwgz4fo8SGl3eur3mS7LuGyN/z3Tj5EiJzkmiZnM1k8GCdrIzE1qVXGQvbtN+
LFbDhMqt+zbX+asu8mov/Yypo5Z2t5n7Vs3vprOdRSO/jGt7syw1aEAGUGPZ3+EN0as3+841YHN1
us3KIS8l6TlomTry6h36nljluepudYUAy5Sv1Wqku5pGlGVlnAzTNAKYi11XDsPelUCKNVuBkHmQ
Tr1x8NCnRUs+7OcVTU9t25+rSG+AMJcDjmSQMDsfY8GZ26/Jt9ZbzP3W+W+NsvWg9WX1miiGPSy4
hXLTDZa1+OJPFAM0eoT0J15IFiw8iOdDmBZI+rARomr68HuCm6a6/Wrk3xbBfpuVoHBbe7IqacVZ
xj+ccjfY/EW7da6Wxal/GTB2BHMt1c6tnD2uDd5Vr8wjaXovQ+qyXsvtUUDdsZdCeGRIv3qGWHYH
S/U46bHlLiZtrdN9mXNTxSMZSSUOhx2vceFkRxerOVsEbZAyk7DA45E2MB85ljAIz4Lw2mFfYHDG
QTjWh8wc9o7TxGNrdmGb9CBzRtDkhXsejWxnMzrxaH+Yq6ujSmIvnZf8Y3WBdImuglk1c3Q5yGoS
mzayIVOgwB4Wl9NVMJ3tgdVsDC+LG/AfkQ+ZUdGh/FiYC1hpxWmymrsR3tDzs+xG6uvVEpafC6Pz
wkSrDjMUWaPPzEmVrYqbJvmRM5c81lF/+nZX7LYGtFefiypKoGCCSVceW9PKtMWkutsaDn3Hh7JL
azoRdwoLE8ea1zPwcVNoEVSGGEnD85VNZ6PC3Zl4sO453Ciyro3zibIPiTHghjqZafWJV1IFRb9d
MbDkmCgQOHfTP8jyC53JWAN8z++6NRiRx7eNBidPD5W90GMwf9ecdYaJCBoNcdBsg2WkQLF9l/0+
AQwUbf7Y6dlhomJAS6vBJo3Ox2qNr+j6ztb8bHVmcePZM9pIgdjdKSSemJ2nRhIKqs6JkYueel9k
kTsWkq0CuKkWuKAxIn7RUdNjq2fk15xYJ/Zo9FdMq7/haXKVXaViNFXIxAAGk415FLUmroPJazYn
kT7VOXB0wiGXV5N/17UolVu92QlG70RiBqVB45WcIct/bgnioKt9w2+XuwUL0V0lmiHUkJ3F0PUE
YyRlCpcwFOcuPdRmtifQzHwYLqkcDeb//qw2LImzO0T2ZD5rtWWfi2W8boEjgoDczBETErbs28FQ
mfLSWc1zm7sTZkmz3Q9pTXNdDvbz2JmxX554zF/sjYMp9dA+mRaGUQahqzGrL7/97m/fNIHQPJsk
gEBowaPlvBkIloJ0LOsjrAghrJwBEZK50BgXtBQZioFhvpg9ivB2WeYj88YemW9Q3njLuJe9qx21
YYMKxKMkFsybaLb1s5+dKjUOj/rESr7asVykDWG7ZcWpST02pKw/dsb6PaWTOGkznRMh83GnEEZp
Sri73/xaS8Zh4pvpF+eKfefjImJ/BOyRJagWmmSK8tXtcS+30dhSwHMSIzxXlzp95l+JfYbgkRqn
2J46qS5vJSaV2ykrFCxIJYNhyIurJIzLToFbsUQjDC/wQOaPcsyXPVgnRCXYI9I9SpleJuIGbZsK
Cd4J63XxohrJZ1QAkkZlNt4bg/FCdPmLW0gSMJeztSzOZU2yJl4Yjh33RseMXNGr3TLJNoK/N8Nm
ejN4ce5RV9q7fi4+F8+7GVsre6rK7atG/3XGGXHUZfFU1jg7ZFHaD8zLk1E7VPdNN+T7xh0ahgFg
yNZzJkrbICM1QQH7VE+PvtVXx1YlPuSnONptI26TZQtHbcS+jbhUoyeJlY5n4jffmxIoNPj1i6q8
yB96BmZ3W/qmoy4yrCIqCOW7bUzjplZcttPZ6ii9eafVq9yp0WijVPjF3kRcd1amjjq39vdKbwJp
INKooQ1H1P3oh5S2y1aotGtuzJrAjHDz/PtVdh8LwP/sA/p1Os+DgmcQ/XbsNps3lfwAziPr1hiG
g53rzkmzmXBq8Vd2+gKebvguBVClc/LbSygRlwS5lRQ7rUh6RMTAwTSU6ZlgDBrxwfqxtZNEizjX
R/vq+cOT/DgNpji2y4gYRbOcePWX5r2z0fESHDKGLdtnP401gnVEwLy+tH52rHxHxsP1ho7Xn612
Y+1UPn39zdPlX/2JWpGe+o0TphBJ+jh25R6JXX5srQKbA97MyG3H5ljo9+yXiGJsdt/awBYsDPvz
tz+8MAaLprxe9rXRENGOhS1IlL/uc8UhOczVZ+lQSjKOIgdIQAAmScGAE+KNYJaUjCxrOTD9k6SY
NauhVAOfMTWI9TbmpecMBs9hHwkBhL4R4NuNM12zAI1TbdfFRVztkVvRoJFbS7YSW3rHdEmIAZaP
U0Hd3OYfWBfLR9tkEthCu5kmQ0XSRrfcK9e74ShH8yu6R5+Bd9FvFsYEahkgMj10HfuxN8jdcvVm
Jv3A+r6rgfTjdanb0DALJpS2zY3OORzaVjudpS9aQDgfd2FqHwz0yYWELyOgg/+cL+tN4sy7zclh
MKvy0dGEDO1s0a9ioWvQ62TcCvDROjXHW2eEvs9LcQvUGxuV4z6wjk/pFcVbJyRWS2Hzndri+1a6
RiSvq2vziY3OpsSJNJLqj27lfwzVfC8LPb9NjRSQrEIS3ghr99tibBeBMDoz4+8ai+48jvV+vWbe
2ov/aM8AOm7+WhP/c9S0LAs0xoyFaTXeu71t3ohugCtGGqPNSBDndLZPzBU/5wQZ7BGl9aHwWSFJ
r82Hrsh02qLlLrdQWQyeFDuvXZ+ttf9Wl4oOMHkvYaX/2xD3b1myn2vJ/37N/PpTVtj/LUNs/6O+
5m/1v/6p67f5/EM82T+/3f9nfNjVlPrXhu3L+qHkR/dHv/b1H/z4LTyM4Tj/gKkyLV83LKZJ/B4e
5pv8wLymGzJkj+bxanL8Z3iY6f3DJunN8fj51QbpY6P+p1/b/8d1WqbjuzoGbxOnh/Nv+bX/ZG/E
ZUDAomc69i85khtjHjqLDejQOVV9A28v3xpLASr/4T78b77nv/jzVzv0HzyuqmjStkQZeRBp0dxo
Mxr/sForv0aR6Bt/N/Drzw7h/7mIXxOuMxMitukB023MzHxA7w1vBEzbJTS8aY6HscULfk+ST1r+
zXX9OXHt90+8BpH+4bpMtgfSJDYaCc1PRDibRnPOqpFG+1/ft1/8r79/wPVS//AB7VB0mSB0BLCu
86fDMBrIetCDNO/apA0J0i57/kEmQPqsVfPwZm0OUjOvyYrmqAuze/3XX+OvLvMXi7JWCU0IMbaw
FCN1vA1TXsUEtMNd/+sP+HOC4u+X+UtKQEZ8TFcNjKK2EBQ+ES9h/CQ2HMWEkxIl9x9+yPXq/nAv
F+hvJ3MIy2pzZYugySrvrsRbZ4aym7e/cfj/1a2y/vwhA0z7YmeYo5PBmO68tpnv7U2Z/9b89d/v
E4kOf7yEOm+Gaei0+uB1uXgpV0rAfUGcgYDmhUXb/+un8VfX8MtmoKd+hnMnqQ8VWsjd1kK9Acfn
j//ZX/9lLygKTSHpKJoDcTjjQ2tcDcSZ2znd3wQFGH+xmH4d2WGoZhGrVjcHp1wXpP05kWfHTksT
Kx6kJDcGHLE+d12huoB9OKdb4Oh1TuQJ5PrZlr3I46TSE4F2SQJBoQglBSbTSyf9m6/4Z+v//zxG
65dtYyXHoibgBdPshssrHGu9z+JSpIK09FLzayZvCyb7lYlqrBvHHZiH1Yjc/Lu5ftfX9ncv++8f
/8umYotsnrwybQ9O3XmneU3Ew+YRktMgjmEU9+h/+4+etPXLtoEEpSkRk7aH/+LszHbkRLpG+0RI
QBAMtzlXlmt2lYcb5JEZAgjGp/9XtnSObD5nplRXrba7IQmIHdPea7ELUT4XBhmBpDdW6pph/sx3
KhZRI2J1nVlVoNhryJnKhlZZvHpF7L9d/vnnvqNFvNCD21FoEsM5aDpjzbZO+gLsKv0xkAB5JVqc
u8UiWnRW1OQmBMSDEUzMKnODK1PUNEj2YTzvfd1ZLIIG9CRqCmOyh1I2EkihkoJc0qyojPzKKHju
KRbxgsF2DvFJ1AenMqyWsu6iJtOkaDmayBIz/fS+17GIG7ZpOuiXpTrEaCj91WCgNaB0Y+jz+7Ht
sFdcvs2pD/6jcyzpxF0waS+EhXkgSXikyNlyMv3CCcvo3ZUTuS7r0B5L8hAqyzaf+nyaq/d9Cyd0
7J+xvY/N2hIqJGxxjv3RSyxHrD091sGqCDhuv/J4p773r8db9H3RjBDVxFAdokyVEZB7W1TGdjDY
Ud4UuXWqdLFcPX293Jhneqh9+hV/DLm9byg7HOv60LXKZyGlWifczl1cvr7v+qcv8o/rjwrmkFPZ
TFszJtabVLXVT9AKkX+ltc79/kUIMNJRGaxt1SEJwKPgMqg3A/XJ28u//swwYC96fzW2dtGYLG8H
iybBX8ECDXi0X2rvFXDnzP5p0kqybpnOgZCvlT+FHIgM18aBM/3WXgSG0o56Bwca0Uf1weewEPbP
wZyhpYLfNZ4uP+O5FlzEBtcwPLemeOcgm+qkx4T5cBwoOfp9+fLnmnARFMq8z3CWF/XBTybOA52u
dYJtlJ/qcgFAsJ8t2qRWEKJ8i3rEbMq+eKErfly++Zm+9J+m5I+vD2pFNtUOEw0ztGw2zyC0xQdA
h9P4lCiW7C8ehR/V8+WbnWnI/0g+f9yMLPwo9EpAG4lTzN9TVlSvZjPO4ZUYfur//4gL1iIuuADY
k3rU9UHnk7HpR/NTMXEqG5PgW9bVa+4m+8vPceajsxYhoQhU3E2nQdtH4KbxQPSnTX2SimCwWOas
N++7zSIyTLIAaNL0NJfZJkBy6ldO3tkOU9fwTeeeYxEaBOaDtq55+TrQFuwo0xqhiAbQkvfzoLPv
lx/j3GtZhAigqLJKKtblg8yL8tWKRR9vo4rSojWF/qG3mznYUJQDOKZxpeXOfWiLqFD4iV0Ji/m5
mVrlM4XpZC+blH61V760cw23iAiB0qnXmqxh1ATtg9o9y6OeRtlmtppb2OCPl1vu3GMsIkOUC2Xr
0FIHQarXOmjdci06VGKXr37mIZbcrKpoChWcemMZluxzeyQGKMCzHytK4N631jMX8wHOqpLMBDZ0
cE8KBiM16q3Uw4vRJnp3+SHONJG56PPUK/hYfbWi2mKi8M9zzF1TR1dZd/+OKOaiowPftIs+angB
rRC3NtEkz2cwt1V+bfZ87vcv+nhs2BxdG3ypSRbX3wqTo4YVZZDl2/ua53TbPyKuX1ctq96ReTMF
WCSgsnlcB6ez58uXP9O1zUXXdmfDUjYLzEMyDRwgQnupy3aDeIjMEc3hixE/XL7RQu/6/9d75qJH
kzCTB15V8p7LlDrj5LOPitD2m8eWwmHVQyuO7d8MotRSWexBX77ruZez6OapOYbstwTsXKUJ9TDG
95nK2suXPtf5Fl2b0yAdjjkRJPacbhsFbKdbyrBWjUEJxeVbnD7S/x0OMVH//e67sc9D2yJDgHz3
vUz0vNGidW9sO6BY26m/XL7Lv9sIFOffd9EQ3Sg0pY382NSreZQW1SgcCl6++rlnWHRvL+gTDoqZ
6lc1iQWGS62CtslXi4HLJAH23su3+ffbwEr+90OUbtT3I/stB7BgdbwunEE91KwwWmgRZnfNoHWu
qRZ93QDg21qTrA4WJWo2FoG1y+z/nW/7dNM/enotlO/Frc17iB6UNd+WE/n0lNOkdnvlXZz7+YvO
firR7AN3UIfCbyyxKkgY6G8hOzTD4fJbOLNTjMvs72fwZZ2qoQZXahSzwTGY3R0bSlxJQAZwMuZ2
/ixsL37w2xxEEcSKl0bogFqXdvx0+Rece8RFh5fjJK0GiBZF7moi6FewL6DgXxHE/ztayqXyj+zq
rq/QCxxsSO0PEbm77SqhOJPj5D7IFIXdlfNFzZypvyt+AWn9uz0nDqNnwGHcMLMAqczULCiIDfTW
3eX2OtNvTudAf350svEi8uoJMYGrjVUaympbJdr6IFN/2F++xZlX4i8iQFy2SQwek21133U2U1OQ
vkAt5pWOf+aVcPD01wNo0qMaXDMlDzCnL8Xk7UIdb3KLRNFyKr9njddceRdnIpm/6PxKjR4pc5Di
7HgiHA/zgNdEDB905ESvEFmL7eX2OjX9P6K+f2rHP+JAxRF2gFSD9rJD+6A5mV6xVvlcOvFR6uBp
rid9yGotP12+3bkvYBEUirYXnCMrxrFEUfg5jVY6kaLqD69GrcP2nR/BIjDMRp8B+6TxRmP0KWiM
HMC9jncl7pz7xBa9XrcOcD2Qvwf6vrdTqgIzqZHSvK+FFiO92YS9CEoCc9QBLepIj9mwIooPnj9e
m0SeeQneop/bBiRBYRFYJiexPricDzxWYPYpAS4ra3P5Mc40krfo6japGpYAwUOSJ4SJiGXudvTK
9kojWeapOf7x3YLs/uu7VZzotgJxycEmAfGplxF3SruM+jx//mBnXbvvpDh5djvFJDP3wMhRgGCO
XvJtNGKNshffMghQABpkUzbCJSm1EM5zS6FiSsK970H00eHwsZ/BX6ZQivaGTLOjN6vuNU9m9N1m
P94mYJw2kdfaP7oBVVPfDKBeJ0fYp5Jf5uVr6iVNqsxCyoxIx+7vEhvKwCpXsydPoJoJ2iITomPZ
Oaa1yjjtOlKMNB/t0K8eLKeFcD0l3ee59NCpmJYuPte4rR7iIcSJkbvGb5IjgCkCNnCfJtuQw9ZR
4DfyyJvf+rHWb90MSG4rI9t9yIY5f40m+bVJR5MUiYSqjT5PvxZT7H+yoZ2uzVZGh5i89JN3Rq15
QCaBMgj36GfMQ0yq/Z4DJvO2Ahp242MKkCzJp3In5tl+9mLH/9lYrnp1KaYjhdgYB/aoApw4octR
7mouBNABx/O8j1hNJNmD2QyIhSqSSK1bT7u/Q9V4R7tIO3ubGz6wJ5GG7uPgVP4ul1X8FIUxFZSw
Rv23whX1dGPEQUWCYF+EvyqdxNf2A851kEX8GIGQ+zNJzQfNufPGoCpj06kg2gqj1VfmX+cmL94i
ipRBZsxDa+YwVAUwDU+TEbyeZ4p59ibFSByOaRjaN3YHZWdPLj7VGNWMrvZABtnINyvIXxVXfsyp
4/+rMy2GNdWOIrOLAlxRNOuPurSTezYwv4VDQ5l6YpLHqYYCyq+j6uA+bJSbXxnlzjX06c//GH0m
tg7KJImqAymu5t7jgG5XJZTHFGneXonW526xGOBkOQz5kCXVYW517a29yKYWj5POLz6lws47n2Mx
rLWN6buRyMoDyNVsa+dC/4yCoqQQ3/CvndKci6iLgeGENjTQT+WH2e1Me62F15En3/nqy7si9pI3
TtlW0jvRRNK+6Wd70/FBvsbgWS9f/cwn5i7Ggynsh8GbbMpSQ/kptOOKuscA7qhP/Rw6Tvaxc7Pb
tad/zdPCufJhn2kzdzFKhDjcNeVLAEnAIiHDoeJPkrd4ZRQ6XeUf3cZddJtumA23tjqyUwpvBm41
pPonLEvQRbVwoHMNUPnrrqCG/XIbnvmU3UVvMUJIEcKe24MzZuYJblBjBHQSGAucp1PQcPku59ps
0WEsmQyZwy74IasoBAxzL39E/ai+X776qW3+1WaLnhLnzsjCI9YHJU8l3ICLZlRlGT6srEu9cg2Y
s+muvP0zu0DStf8OL0hxZNelubE3U7taBYKCLIXFcc7jb2Mev8K03VH+qm46ZruDo58uP+K5BlxE
9tnq0jauRiTmU07mKsU9lPFDU7t89XMfwSIMZLINkhAk+cFER1RQS+VTPOyHJIiuC6roqyu3Odd2
cjFJ1EqR5pmohhoet7sdSNyuvw2ZiNWtb1LyfRxOO8C7HOdNyQ5e7Iib8ZTj/tjFI9nel5/1FBz+
8bE4iw9euVQmcTAHTrox2q/JDBF25dVU5tczu9xY1mq4ia7epezrju/q1OJknflzSIpb2AxlaYn9
VHpwcPIMqQGW0x2pWt220UGIJChMr/S1f79MsczbEY6bTiUTgH0/qHyieD6pqLKpdXJiHjUwSS+3
47nbLIKvMUwdE6VI7P0EtGJYJy9AmvJ1MvpX5Br//uRx7/zdaLkTSXjElOY3kmxqlSaKDRdqGS7/
/HNXP8WSP2YJYR6OFknnzt6sMrXLeiAM3mBe822fu/ryI2OOR15I7pBU7lJJbSe99XEksaa9ErXP
Xf/053/8empRPSreuT56SWf2intnhnD8vpYRf1/bkHFrYbNgbdL07noqnF9IXa5Nas798EX0hMhV
QVHXktLjOb21siRZiaZyr/z0fw+epP/+/dP7ipresgflbbYVzK40zGYfEGk10xkcZ5IUt+vgU9zb
+srIsxDA/L8zASEWPZsC/QRNiy/2GVYl6B19pwHeq8bo4RNo6w4OdsFU1+Y4sN0o0bHcYrXC1tSm
SjqqyxxmvjByY/gdq2CwYXCkLoOjWZkNaQshNb0U3g22OPqFjn+96wUvj8CBCZU9a1MbUif48yk0
5SYvYDi/6+rLxJ84jedTboCg4KcT/WpUZaZXbpVSYPi+GywCT5t7cwAxh8BDVu+mtlpnbaBg3Lzv
6ouog+PcqOD1Ck6f7f7QiK54kkX2vo0YVux/f6D54HvUagHOJVGt3rAQ1MdyxhOdofe6ufwA/x7f
hL0IPYMSUVNXjr3v3exh6pxHgaf3zm3ajyGMr1Xh9DaiGPNw+W5nRgF7EYhEF+na9Uqxr9mPvxk6
A1FW6BQHn6faX77FqW3+d8AWy/QetElx3DA72ZdgCLw1oBT1KTiJk6iATEG/OqbbXhvUzt1rEZ5a
HeAFLIS1xyiKFxoU1Bo553RHim3x3e/FdOUrO9dsi0DlRhoVExZd2FEz8KNiSOkklAXHYg2rA/rQ
5aY7E23tRXQiOVHD9uBzGyAUH1jnwRTy+vLKQ5y5+jJvp+jAXEWtoDatgIMZOy5qlUylV+LImVex
zKSBth217kyBNVut5TpV01MLX4FKYByOhXN8VwMts2hgGXgtW0hUcRcjpYZhA8MsFNXr+66+6IqT
H8PRrEzowk3av8JgSO+yEZH55aufGeys02v5Yw7Ql342zlVr7f0ArMWsdOPudWuE3cpoI/OjGdd9
v48KI7xydHTudS/mBQmhZkqB1Oz9AUq6dLoCAkKgr4Stc6970fMo1OPEM9VQLXSSbx3XAbgud4OM
p5XniXfOm/7bOPujzWCn+T7Sb2uPKKh+gUOYPsgWr87lN3KmV/+37Pnj6k3l2YFX8AwTdpO7MTH8
W7OyELlOGjro5XuceQvLjJlZOiUc5Nhm2h05z1Gj8ztFQdO39119MbYivO4V8xZAT6aX74oakbcV
Z9WV336mfZaJMoJBm5Iu39yPbTnvchRXLeSsKTyysEU7+L5HOH1gf7yEfPKtobM6cz/kFmgr9upv
kZ6/75xGmIsu7ckmavOktvae5ahPkTGXr0nkQsW//OPPtdDprf/x4318TFUPwRpGPzQ+bch2M3Dw
sG+t1LyyrPr3pplY5st4Mu1iNjB5xYbyXivmpOuxp7jVNYb+1kB7xPY+cpZW9dlrJ6b8SqQ992SL
/u0ZeaSSgliYFAP076au5XdETjpeUzHnjtvL7XcmipiLcTV2WqxR0AX2xiSmG8sCpGy4nrEb5gjE
E3yCK09zJvb+d4L0x3uak9RiOWGYeyvjOPAwFyRVYBwowSOGnYcp3szhb27q/6aolx/t3x3fXqbS
ZH2R9aqEwcZpz3QPBj36oLu42b3v6ouOP3te75tRYe+7sY3wTBsW4JRpuPLNnfvtp2b8o7m6BP95
T9kEPIiu2dYy/s4R8LXivn+/c3uZOCMRrrbWfOozlaf2o2kEoFqyeVtJz78vG3Et4/bcQyy6fl2C
rrahleyb4uRxqWErBZhsrkx3hPRPA+n/TnTtYNH5Db808cEx0R2pPf5tOoOEz+nrKc07uHF5mz0k
NdsJN3I8cRRB8U4scWsjmV9CWFf9ZorDxnyQgxfYMKPKAloQm4UBprpSwnCZi7S5TVtZt58CWXUY
wqbU6Tcm9d7AfawvOqb02fGdF/acv7TNdBt6YXE7BCJ88kU3kYuNgKJsoKBUfTyuGh960aSVBV0T
OkA0RtDz2y9WjXGuxE2/zuK+Xrty+qEyg+O6xhkoJA+q/VBUd+zrIDaACrsJs/AwOB0l2xlQcbeo
QrbukUSV4NxRuOTragB81pafKmkauyxTP3uBQaszqZ+nAvUpGeZfZR2eDmGsN+h7vzhR/SS1+art
AXieDYalN/WwtkwHWbEePpStjd3UokbMiPQOsws+GnAFqB7ksa+MRzcWzabs3UdO98E/ps19V1vP
mSVfc6o2V9JmEppj3Vs3Xk3izwmKHlXT9zka66NhjgBNs2DrBRwMa6t89fPsLQ6yh56/h8fhNWj1
xn6vdBnAr5lECXUH26A2MoB9yTC9RbC89tHJswJZ+Q6Y4kuYjJAbx+IRwg1Ecdd8ShECIBKaX0uO
3dfV7KOkiup643vSAKrQGGhDpx9VN52QBWCCOhNgS1ZExw5qIdoa/aVqUWZKhNBBav+qKFwznULe
G1V3ZIaUQEdBZ4yX7pdpG0gA8zzf6z64hfF9zDsAI738QRH+TwPoYZMVMB8dHHWJi0LQDWfMgUxM
VyKH+gK1EbNZnH1rUt/adADs4MTNxt4xsvSm8BwPAdokD2ZgFMd4hAdjJZRuCEF9AfIRqIqAwbUl
V1Im4a1jx7+H2MnIJ8ujJ0xdz4jb070F03SV6RPqvRjhAKT1T9sFpa/xtm7xab0qrx/R9WGm0H2G
pAN4AuhU+KFWiBpFdHm+gQA6rXSq32zZvdRh8yANC34TZhBAVr2/dmxsXJ0fv0BWisi1higKtAb+
Wd8xx571iyVgZlaNwWFDjMFKeZb+4EzNHZ3ql6fMgxd5/rrBn7PuQ9vDYhHYW6OFrwR2+GPuFKyf
LPWjk/Kbgy1i5XQSbj9J8Bu4clRcRP6Xvixa6CKZtVVsUayBaVXQx7KvwFvJTTAQJ6kaErcF+c6V
5S8Hielmmgys2Bb1VT6HuycZaNSXMIOyD9IJdhTKZ7dzg+ZEAoVahb2BQjTHNTS3D1kbP2N3ep5d
uk0HCWpfGQQ8sy5/WlEnkEtRvFW1gN2nSsJ508HOgMS1sYx0hnI1Av1VkbF28/mHtnvYKFQMH0Iv
e9S1+Yoc6UmRybylbMeHAQFGuDORrAwtYF+UuFBnw+pn2wxw/uLGAxCRIIetnR5cN407d7Do7MkQ
G9+e7INQMN2ryYl3egLzY9VK3dSWi8I2AfqFxu++cEnHBUrxo5rcN41/YyVGOEhe2nWoPx08imDc
tiBNkxe2k+RRdWSH49oM3S8K/sAnq236T02YckIOutNU26ZukicI9mw9SWriPycyxzKmMw2hpvWb
YwKnctciHH1uaqJNZ2oY6J7DHvYaWpKK8T640Y7ujxVDmL3xlvakfnlIcqBg9XaDc250DqqvjaNZ
V+ahtYHC9CKF9+S6/Ipw7oBkj6e8xNAigI6mim/Q2usXOWVNA7zKj25sfaJduGqqPpiqOeErI5k4
0Ls8B90KWYv3Zldmv+c4lrdaQcZftZVX7SsOMzcOt6XcwxXxrezs5ADLxeuwPESAMAVe0SLu29vQ
BxoexHX01PhKvlgR7H3yrtCsROhb70uSV+Xal6p4cvzI+OlA2v8YIRjg7frGg5yTbD+kyJNPAic8
llMKLrhU5XTnNVmLr6+Vjr2OpYshBfqS+BB4eji0IhnzXWS04hAgfzrAzp8/YlDrXjWpNh+MKY74
lHMvdVcFaJVNYzsNGJZJIjZubL/+5WUmSL+YhHRY2hOVDGMXvhgImjgvGe/jQaJEafmf6xZvdA5q
Umn1Ywrr4TlTY3SIBOklFFE2jyocT2DeHA58DbraHve+a38Kc/Hi8wGtgrluGLx4JoNVwgZvGnbK
xMYHhUFDtHx/0i8/z7HxY+ZDunWi9qlLqV4zEVt9zMyQj8SFUGyEabgyW0ZEZVomTDa/WxHGn2Xm
HUNpvxkcDSIaBSqdTOV0TOA2rOpBAqysSeXI6xPQy5dYpsKkeTRAhp0wcaAcJ/mtTZOHzGDX2m08
tfYHz7qdkBQhpHLntZDVU1pxeFpU9T4ISw6rotpEmQsxkGkGDGvOVG8qL7/XHIHvMaJ8HLUsSI6y
tw5b/BvdIUiuph5gJsQ1TBjljzaC8dlObrruJqC5Uhaa8Z9FCIVm+0KARYQCYaw4tL8Hth3BDMsp
GD4NajOcsw1io9cEQuoaocYJb4a/taJgIZ1oSzfy4lXB7GQ1CeB9MMSAkbbzGiEX1L0RkiX4+49q
Ql+c5nO6ASD8zU960pMqHW1Var1lMYD/2IIA2evS2QxyKNksDeBEG81XKmAwqQVgkbMJ5WZjHFyp
fLIas3SDYJBwJL23wiZNu8rtZ4gl1bGGUwgaSU53bpH7jLQinfaczH2KPA3el7TOXUwF6U5VKkMJ
jeJ61uMeS7256xnfVoMI73o1Vr/GYW6Qrvkm1A90y4aNirxucol+xjbYwx/ct8D1ixzFrvJ2kan1
ZmpNO4JVwzqFKD+l6qnKDPoFPE2O6Ar4RtmdrETZYFaBGJTMp+7CuvCUVTdF8lGMJtV+LQXP6Vpm
rffMRwa02279GxFYp6V7Uv7s5zq9ceNyPtgpGhRM4803Ey7E2qv87tHvHUHGWeIfpgSHWw3i9sUU
tvPQYpt5DskJASKvpfE9TNrqeUQveQ9P2N0ZQR1/LjM/OnAyG+JlGTQYy9h+CIO4/DXoKd4WcT3f
+YHQtxHur2EFRYOdx7BAi2GirgZXPBAhlD+/VMIJ9pBii1skcEPLsEzK2jCbyJqj0NyDGx+2A/Vn
OHyRwnUB1aJExrqD71bbn1vkHB9ReIu9ygGtQ/cc9o43KbqwC9TaatIXfKL2tuhPUowBwDdvhXlf
WrIrBotK3PrGLHc6kxafLBakqFUhvEe3fO2txD/mFby4lS9jdRSM5B8qKvGxtIgq20Rp5K+FF6Jw
yId0E3hRtDO6Qu4U7KytPWfipsDKt01i/U2FRvgDAOj4I8dBiHla2HhkI/c7ifLBQ8COIF9Gl71q
1xTPTZHhowWSvc2CEt6nzhQaOS+4K72SfgA17mCFoXFoRwr28/9QWqhjjoNwh+MEN5vJzgw8syOX
DBI3s50GhGOjCgd5xuze9vTdjd+K6l71ut4khh44hyisR914xbodzOTQZYN3mxeuvek813gKPOke
cs0pFEjFgJAZhaH9RnFWQD1tZZBhqF09bEkgyZNNmnsKjFrcmp9cHcGfRY0W36WpZxwLM82fAama
AxKEPnqkQlY+cYLc/XRGbb4NlhS32ODCb6MdWp9sykWstwT1Nhu+U45zuminxPjqZTTmrramEGIv
iXloUJEkTptkDOLvMBd6dZdYCo1FNYUDM3hfwy7HeW98JqUgRDueRdmnRID0pSezaXO0egn0Oom6
MlwxWRfOBpVtNx75zHP4nr6TVGu7KU/5mwq+2m9HNChMEyObFKZOL5nICu9PDg1olfGmnTKDWWxq
q3o7WAEJ/AgVonUHU8amYCH2jENH/lD5y87Is7tt+ykND3nYWwbK+xNGrZ6Ch8zTMkSf2KfubeRM
7rxrRkCkq4R5H3DIyVH9Uz87dvdFszc+rmEeME+qylanNyDDAwtmgAeJvSHGtE/lVBjYTxKwMwwc
XjbC14pYIpHbqMwNbDfobmxUa/PZYBhqtmPcFGJd+l1Q7kE3ez9zVWBTz0vfqj5MNnkQcNbjoDii
fvbLYwU0BF9qYQC8DNRcQ88OsQHvNQzBD5VVMzFMxqZznpxcOOwlxQFLhjmQmlHT0wnCcqNpcVgx
xMwvQV0W6TaUgnNtH7FAt0sMYTm73h3H5zC2DPG9a8gdXNmyJveKVBAn3RZM37GcOaORPVE8yDlK
OZJ6u6lIS8WTF9XQ0nq7R+8ET05U38200yYzzBOc6hVdstk9GzbzwWPWqITjnTrs7KPfWRbTuEHb
xcuU5aN/BKxiFft6amteQlok6XgD5dixbsJcaf+ebQBQBpBrBztYw30yTno3XtuqH0LXYTYMZJ3l
Z9H8jJU3lXeTlHq+t92SdDVsJ3E8fRclFA6gqD4BwSgbyz8CiuswgEhIkKAr27TGn0V439qjZmVg
th1E1MyI4bTaIbWTADBI3UmGoiN21eQIo7qEv7lnJKRXRknPONxDBA0Q+QnT+HxKyRK7zraYTJtZ
Klj2Tsp57MJOfOnwMWT4eg0/vBPAs3NcesSNQ9XOQ7/iULxA/DOlAx8V6lvogU3a4vWpZVnd+Hbf
md9RoDh3MisAcYuwoNOYvtQxz6RATc8w46admUexzaLfKhM+7zmoobnWXTDQe5UbfCHy92rXgkD8
3Say/66bOQ43Qzv54SEttTDv3co4eRLtGpNJ3JgjyjxwkuMHf4pnTD2tiktkhYXU2/HERLwpdVhY
W6rewFrGVaO6N+hOiLJsBEnDltF8mNZ9G/m4n73cQ2knBfJzx+AfYL2dFhMApTJPKN0512S5GbY7
RmXWfUJ0WXqXGpPhHTsmXJSZBhlZZ3RBr7+Jgdd/DEnd/mQk0PTZqbFbue7NkMMI/B5h1O5YSavp
x9zHwrnn8DRWvwq7tLpfbtDz86rBiwEmGEHyw57z8pslWR9uRgNtN2KWae7va1OI+qEYFZsqrev7
xqMxi6bd+GHSJUypzJLD8iIcJgYD22FcQKbODhNc+VNSZltGm4m5DKGgS3AwQsrPkAuamecfkU2o
72MaJMmTU9p1uetko4ttVZbgzCE1wBGcfZ1ZvKgmy7dsI1JVNtmDQOYWqmHa90U5GcfcnbJPdZTo
6Kkfml6gFxoGdcO3Q133NCNY2Ix6xlhgzUM17O06s34LFZu/2t7nvyssJol71nat96HxWtjlBDFi
0Vx0nbyre2D8N53EPHhUYh5neNwZelHTCY3yji/Gks8cOXTsXUXe5KyxgAzO1rXrpNsgZWItL+jq
XyuX//QXwuWu+BiT1DSv2D6mCMAXbjCvMg8j0q7Pc9ck0ckEvSCzuGhuHV3688aytJds3QEo5Afp
dnOyFq5j+DdwbF1z78aVb+8RmbAYCNi8YeVhtMC48Jg0P92Wgq+NoypA3rbRxfkHzri1OLZ4IejD
M+PVpjPyTG5Db46DrYa20O3ZmOsI9aHM+OrbkkVrTE63s/XTJhi3CXRyFglp1BgrThQQu3U527C3
zAyc+EOUsaTAhTb088bsgJ5tbccx7vs6T2D7RoUOVlUyA+42ZptI1pamm94ya1b6wLLQafe9qGI8
BUR8VmLeGCW3SenM2QZ7FOYDbZThb1MYxoBwtLZLTFhZ/iWXafSWRboCMjVV9m8vJkNtVfRdqjd1
7Il6EyNdepqYt/46/SHz3sE8Udnj2MhwoFTRZ/wGiNxm15XA1gGx38DIdtWmmWpopXkMrxu5AkqB
347TDBLraBI1LONDdtVsETM7Yl8wKm/HOuPqnu7SFG2GVMmxH0OXl2KE4wltGlJXsKu8IHZJhacb
4WhqwzZ9BtAbxDdNZOQNIdeNmqcuUCTicihkuXcUXXjss04trt61M5qiKVe6yHv7yEJYeggueF6y
nRMw/55fIA4IE5nNfIAzs7rTkPam+jROth0rfndlJGTNfm2yKu8fBWDscec4lZO9mLa0PNCX/cSm
MWK87hmQM2lIUral/JinMm0OeYS5atsHeZ7eNDV8g5+WjHwL03kmIB5bRZZ+9uOcCnXiM9J0Mo6w
9yB7VlirotQEMTN0VfTAANaPu9RAbYICWI0at2aDADr6EFa2M6BFOm0pZEEa1D/KSrgk3FNsg6pA
VHMFvpcF1CkSTnGxdhm+mhWDugIww2yTgRsC//DEctPmL5Cgld2uYDPxgRldFe3wHENi7vRYTZva
NUd9EzNbtI4OlRn1sWJn1TkWdmId+slCuSuHsbyp8lNFa2eLmeUnedIoP2CwRYdaScGhQyXDkmq3
NvP2XFa+YChQzNPzKkOhpaRmuyPrw3CVpjbudNdyJFutoOqbn1p2cCdozQQdMiAHUhwqR75UavAq
hhB2ObfkWYAU4OBUExURT6Wbyp2T9jj4KkTQVDEPzmZ7clicJjV0KrpycC+DpHZB2VuqW6nA7zci
sofb2k8HeM3A0w51G1g/2RE3H9nc9j7bVOifUpmHejsiHYQRnNfz02mSi9QR2S31oag77zxkJOSj
T0OFWdhj8zhxskPZyvg5kK6AlWxOOJH96DPDSn+bDnH9MTQowwLuXtZ7Nc8180kw6CEL6CLYpwWE
fthx3tZ1vOwOkVxIFXci6L0OMZ9ySDRfjTVQ9MT+YxZvG6Ah39N6YI8kAzP1gcRoq8Z4Z0i2D7Ei
bwuEqtiVvcDcJv7QvSECRvzuyka+5S17F2FP0uc2bXBmerptjhnvlcMHv8GIGoQBJ/ZUqTqYsEZv
V0s4yGs/6tMtx7HdwyTs+jXMinkn2aMogUVHw4Ea946dJcewPwcIEbHIYGfh5CFufZtFwci+sO3b
0Lzl4E8Hd2Yp9qScoj5K5MsvZPul0MrhJiNETR/D8v8IO7PdSJFubV8RUjDDaSY5OQfb5aFcPkEu
VxUEBDMEAVe/n/zO/l97OGm11GrZzoSItd5xtE6GVIaHBkPZlVpyHz9SEM2SUOtQc+bVzs2TMAiZ
tsUX2czTYdaeuHMp01tB+eG9ttQ+k7NdXBx+LmdNm79QXek+y9hLP0Xf/KvbKKcskYhxAowrcewW
TQUZFyAZuOscc0hY4SW2XC4pOLS3cvXgiHOBbLsOOn1ZCyf8TdggB07Z+vs484bfaqyHz6mrs4eR
4Pg/KoxA4k3kjFsC02h8NVFtriFLyhel2Q5nppl7tV+GaqKapedM2eLwoxoCP28KvyG6iTxGTVvc
plsIVDhNMlL0J/Ypqek0Q5t5zzr/XazyrZBev7PD3r3ZZBVHW7t2wl27WoZJkH1tH7bNKHarjHhA
eN8c8OFlfqHkpPwwrkvRDY0JuyzS+Uts2fW/Fg7mO1pH50+tVoZXQ+UVV5LfJ6IbCEPqle5P+Sx+
kO8EySvdb4eL+op4DM6ZMqyfbin7rehjumUVKeDKdYlbm6p4a89W+kaxOn1MFPGsu37Blpbnyt/C
GlEqYIEs0edAFJ9yY4CFDjQDBHNvWNR2cZ1+toLsKpxz0d6IVQIeSbXn/h0/2rRkfrHkdMvW9Bga
OlcoJaLKkg6tja4myohUqGnKyayL5mMrRzGflaDqdMIPOu1ilmiYIprk/94lghTc0d0xhKu/o1GD
Bp/oXj1sWaLDxheF3woFf7xZCuT6nDHerre86TJlzMBd2MT7UXYoR/C40SDJyjWmqnwoZWA9BFM0
nGDf7CMVcePWMGkReGCCxFFR+ha0Mb5XYdMEOfos5ZSjfE9ATOQdsr99lBbl361dLcSbm/WPW3NY
2TXLSwjBsYkzWhShIFcmhtFKVqaJg8hZTke3HZ4C4RX0wa7Dwa0Nb6NVejSHI4mDZ4vaQ1hTE1hZ
U0DvJwLQH4zwflLzG+8mqqJytnbLeqo7UrOjOHM/6HqbzjlL1taQnLKZy5EF2ilq871G63yslasu
lmP9ruwifNc6pSxzyJ4jT0wXbUN9NdJIdqCB7ZXf6UUoP7uHnWO67Ktu33Zd+wG6Hz0tZKB+QPoM
HqW2PveKOy5kxY+kpHc+3ZCvTVHxLAndq0MUutGuor04QcJd0yjhE/HAMOXttNW5P0blx4nTjfVD
XkwrMydJbEUd2geh7nhGOmCCbDxD/o7j3sY2m8ixm8sboGR9yGkKpKfOfGEu9a/CGvOntdRugs+A
ivPeMTui3xFA2BQV4aX4nS7uLR86dhiqUbcljQW0Y8/TToC4HChdq5J+LMrpmC6UxgPdASyCqS8w
G8KJWeisma8x8bzc/547K7/GqnQeRuLIHWDnO+g/O3TKIC1OJIQcv5qkKE1PffGnD2jBDdyxfJ97
h3MJhunkhmP6Ny/s4UzfXPvQ5XcGLiaJ9z1cjAtPpFnltyFNICSczfZ6NVrLs28UuhHWzh+idr0P
3w/biV2yZ4wLXbp9jHRe7aJ5qXyG5m0EWgTILTtNTUAB7xIajpdNW8cuq7FLL8KGhNZJc3Z4JSVi
Wf8ngis9O/QvJZ1pggmmj65PH+Dl1EcufZpc5/tcq1MkpvHFCkT8bi/Z8FsWcG0d4ymtwgEH/1pZ
h3iW/bWZeBnlEtTnyrPCUzVRk9j5IwRHCSTz4tFAyG9omS6hDYEe4KHvyGcNoPeiZthlTkYdFV3o
s2W8BSIwCh/qPI4BI6zC3UXKaT4bz/aS3B9hvUAqKYALrRsver8JgfK/V88SL13tBkfP4iDs5zl+
0NlU7EcW+fPqWuEV2G+4NssAyYRrD4tqtg2tdP0Cnct3YtLFk3DVW1XZ6sEUlLsaZ5g/KQx57tcF
lqvtuyeJ1uZAZYI+MZERt5TZa7AvVu+t4VzYFG5HrxP+rN0Ua+dXrir7bSmJkEtFW34EXqEOtbJt
JmNYDQRo+FGFcP+JIPo7lnUKc9FR3TrTSgmrE8Otx0W1n2oxXJVN/6s/44uO/cq9TZzw3E5NJo5F
MagEwUy6blQctIcI0filJo/wTGPteEIikn3GgFzPWgbiQv9X+WncUR9q7S8v0Ry0D6s9Wruilu1j
3A5WsjTi3aYvJSkHue5CzKsHOy4+MtJOaLwDBo0sXlZHGoDhnLnacYvwEYkhpdL5nF1VGv8OA7d+
Dps7yBQ73Xy2sjA4l1MJ8Qdu8+zJdt7rQoPxS+FWtI202S7PWr7ZQJHUD+lLK0yEhW0bxXLYSaxS
f7zMdm5WHFv7KZAqKWKDZJmJ+CH2KWMyHu5wG3aOba6ILnmrvfc2x3CuKmvnLjXHiRNXF8cWLpYM
5WbfdRStP63e/dJFW9+aWT1T3+M9Fs5K/QBY0wW6wN/11ZwfPT/132uh409/HdLbgqd9U8muORnl
rNeA8sgHlJf2Toh6h8QkfCqYBXeW1Wjq4bkdN04vqq2ooVWaKf1VhTHgoTbNn6YHaDE0Cz5T79wD
JRILt3q1vZt76L86H6c9e3F6YeMMjwMI4573grsfIOrU5fPy13RThLx39c/zf9pwa+5zQXn4Ieum
4OSrpYYxkXvdLWrfV7279xBtfUiyXfaUt757QRnTUdSZG0r6OFlJAsHdie4GlQKsTRTG0V6jOGRu
XPQVILK5lW5Bs1uUlWdwinwzTKpljW4V70NFYxVq5u1A6dR2DdYsqaKu+NURssYm16jESRmAHJse
93kBU8i5XS6BHb8pP6wR4Az9hdhi80ISETWLQIHTxcnj4mLa9Svsc+sPA+a/cLF3Te+qH7Zrr6eB
YrGT5QifLB672qP+AKVfmcPyfMAHmRqS8PVX12LLxUXkUGvpzId1bYMbLgsqOpdSYz5uPGvXr8E3
L02xu1Ozl3gQ05H9a2aUKNUBdNl7saCjTq6OoQ9U+FH6S3dKqZRldZAZECx98ItYenrf7sTGAm1C
vQ5hqaFPHgCr/itucwIGGU1PtKojOQA7+A12BF0sJLt/GZXvS08d0j2iGvhjsGisFNHJZyZ+nnVm
n3oOpv3YDahpLBbNqx7j4lmta/xBrI58UphcOd9RXKVZV9MaVKir7LtHO9b4nbr1Z8cgsAPhJBm0
9y26iOPbQBnqHqnM9yTDORGZyt8tpo7H0meKIkJiPJhQ6QcDRXDEEPmR2bz66TBpJyEvoUogvdsk
ilzuoXxUfxFe9Yfch6OyIppdFmvmmrABZFIGXAQD65+pUVhkcziTBxnF9WZei+Lv2sKB2U1e72aP
OOPAGdXehs5kEikKTnc2A/x+2Um4KKAUQEzBEpvXj3PgAk1nlBuh3hrA6dxwKwkOv9Sp31/6QqWn
xWhzELQoHuo6x2M3+O4Fox0ZQF5Oq3rgmK3OLPvAJiKe1kiOu9mnSmwTAiJ8UPQTbEJVW/cCuJ8r
Vu/vUBgr3cS4ys+imyOwkeEZVUtIAU4qkzD1/7om5Wt2wvUwZNLQs8MxpyLFUFqPw34Vpt97afyr
jVAk9QU9lRa7FlBWOz1O97/UyPpnJBuxj2ir/RHRdnkd1qDfBuMI4SZXn+Jo8ctnVQIbpVJ8SauT
IJx3O1jytgSKCdNux8StZoDRkkYroeuPKmKcndb+tQdzTMwMioV4f03SWlZfHg2Vj1Gb0cEXafNe
lHl4sF1XPpTkgZ1UVP51Ak2cXR28FbFPZahrKKzvIho4W5AcErfEzmlR4tXDLC8mnY5UAzk0/7p5
EsR9wZXFqzaLjDYpw2GiddBsgzx2+XNYM2BXS5rsdX6MaYLidnHKi2sR2lza3ONC2OEBvOHvYFua
zoIo+2ELzk/NU7huUrrt9zTOjslACDpxJ2OWrEiTThU6hi1Qa0C7WNU8DKlLaFJr0PPBuVDfLutT
PSsijgqfoI6+xWhTh8MxF/kPi5JddCN1fza+J2in0dkniXH8r7oDbuvXeld7GcXAZZC+T8T/kEub
r1xD4/g8cY0/ZFb12cVwu+O44ruQijeLOpmk7fwAAiZSZ2U5vwPj/3QD2B6T+fbGdlCmIjjYxXGK
ZA35M3eF1QYHRUn2g/Dc4NH2i/Cq/dK5ahTfRGWJ56EI9MlDZZiQbNwQDeXV51EAVHiTKTaYSifC
ODU4R4YW3SuJuzCeCmiya2IEEqI+ge2iFLKzceParKikvuh7Yxxt9VV6COb6My3QIaB1E5TDYYPI
UEjQNAblYwVpwCBZZddBTvGl4BJ8LILSP+YmnT9Es9DxGnR281jlDkqFvtIBh1MFkNn60/oWCsmG
lmlnBwoi+gvCu/gJ8RgiDNvpXXCUmVAIN3qAwFueUlHlKCfFHi1Df62z9J8u7OwVKY5PXxyXoXbs
4ky+cgPR2NG2M5r+hwxiKsVbOaPisswebDO9QFra1NLCq0nb+p0NAH6aEH/qdzPy1RqnNhVyKYoY
EGL8nvhjf0Cjdad8yiTlQ+Oz7PnCClG9lfPoHQqJSp6jQB2ctv6Cvyi2QWCdo4ptCvo/nGsPV5X5
lHfpxhTo8ZB3udryqSloX99D9Fn8vjOuW0rYKRoqg89o7n57cK23iPgQBtD2HIT2beqDJ9+nxECV
7dvirs/ryCjszEhc3Kjfh9b4cwjFWycoShSGMWNZraeWhlKokfoeS19PNx4pF2bApb+7Cf7WfScP
fWTZFJ8DhJdAxhTewhvj879WRv4MZ1ajVbf0MHtB81eM9XJh9p23FTqMmxt1Fcsvot6PCJPra23U
KFC6xqxnpUTWxp320x7G4RB1ujv6SsY7GBX/aPo42pYWIgwEm0jKt2u5yj9kBNkIUPLZIjODvdka
gUjXPqNVT9AMv+3ZeP5Bq7fXrmIqqIUblJvUmtsk/o9czEVdlY+6PxhGGCgnL0iQjTngH34Gpkqr
2mcsIvjgcWI9oFfyh0BF+GWvSn31WX+/6nVw7jNQNwSAqUWFauUy3CxoM7U9eH/jui3/NVnT7oIG
VTAXWKDf7QoDBoeMNU9ba5gckXDWN/uUDhlofe33lJ3X5osApfAYBcwtlgmXk5drdDoBIbnPYxt0
EPVzt5+9sjykaya2zJXqAtRJja+Z5XGZ+4oRuxxQNVeLVe9t6g//oXCQp7GE6CqCloimWE7HwgqR
odQcrX0Zu88No/yDGXB4zkMzJ95a6ddgFnSCDfysJPJ5VS1U/e+9v+R/YBeJqCmqWABkmjX7CWVT
vw1u3b6L3I937kRF8tRY81kI0Y6bZi7XTZu1wx8dr22/CUax2Ht3kUjG4jVf192ASpXW5FJ21FfW
aXjE2zF8W04FasvXWbJEs4wxSeRXVjPrbKWyvoBJKgRrxUhLqrXGztcSRyguhUs52ZKV8pEOSJon
W79FZsHAecuj0TlUXbX+yLpBUOXoriGIUgHOwbZLVyaNu++okboabj4cWcYXqdWFuH8Rb4F4aAJ0
0rKejxBpzZfJhHpvYjFdJUoDlrsVaewRvUdXbaEh0WMHXUXMceXTL73J/LA7e9XI1gJ5RzC56MYc
VicXsdrlhcrGbVd13vIuKBRi4zd2RjocoM2OxheGwpxXbdySbeUC6vqFt7edWVNPr8rmG2Vr2O0i
LNmsAW043UtCScvcedkYNBRSj3K3MgcC/aiRTYGheDp23tQ8pYMf7mAa3VtTwWHRhxnG4bZFmBBc
JwEwzWhaTNA/QU2fZz/QMxnXGQ+wcWEFdkGtAcNc6cQFA/MMb80La/0qAACrH2VKVvqmpz8h2g7g
PjrpVOs3CbZFHe1n+oen/X3Sexrshvz2rnf7J4Tu8WkcspAAckI0qi3KFytOCtuCIna0VC7j5Ejt
XNz3/qZlAK93i4rMjLhlXbAQFMEQn0Ipg5D2eoyrfCCqTbuU462P3W+kpWP5LIHHlg0yHsc7L1ET
0J9aldQVp6SUVVsdFuBbI7WdEyxfTxU5EG6/3iQlmT2Va8zMGwA1PqeUc9wkQdC46dvYOEP6Yupo
aX7lRUV0NiKFWRX7oIY1/IBjpTAzJMCQPZSgi66gcJL6goTKSvleZKp7asa1e5V1HqqNBWp/uwfb
LqhXekYlP8rDiia6Bljb7Uz/Dk/kygTUs19PejCsTCS35x9DYVOA29ldph+6Oe+XRFTEKFILOw/F
NzSv5z2HdihaqqtFqg4zOrDo0A2UPd1zRJBsisbciZLZibhMU3OXcy9M7VvXadc3zyyCHuRSHnKr
8xLb6ZyNkuOPssr5SzJRHNO4rpI6b8fXEHloMtrdMwu3OQcFnH3vmYGBY3guKLREmB5RRbGmPqWY
E9WfNVrXxAEc2d5zg7bgxxQWGpuBoiQBDg1oDAXnt/ayYWIDc4Y33sFom1/+op+5EKn9drT7Oni+
efB0Fj0O45Rh3qO1Sq5pd8hanyN3cse3FYgNQtp8TgIBWFYiTK7zOafHVk/IMimyzyOnOJQN9z0z
YoEepGle4KEYNz1dPhvbahP0CHpPguyaGNVY19lrUWr4mLFnjZ3SMshOmCbo0C6KtKdKlAa4Xdg7
y21kv3jMaLied3EX2r+gKgUnbAON5aRt9zEWiz61qEE0M3rXXdBJWv2WPH4irxjQm6SYhmhnRWwE
OGE47DaqS7NPJJ79RZZsfSiK7PkWewulq9JM/V8pgMxtlJX2doojaWN2URgKlOwNIh7bcE3Ew7x3
aR98jGEzwCl5oOBn9UvmD+NON1rxA1sP7b8qXh36Vk99sFQnKh78P2XjMBQ6dftYL3l7SdFivQS+
COiZ1dwas6MGLjUWlo2tvTYn3syj2T1z9H7xQxY2ZHTrxVr7+/gPD/dpQqdkrYqa9dwbvX56PZDW
xl+o5Nz4IVqmAhrvxGU47NhV3n0nSLukD6Z2g6Ig/t2XSHLadrRfPCZP9qMpTGzjD5soREntZyJ6
D0HlD46c0sMyyh9pbH0Sf1JCyZX53mvUrWqYP9ZlDU+eRj/KyXgKkb0lMorSnQC5ZMtr+PKax7Av
Lq6uxa4QCAiLekbAJuR4ZpPAFmGHPhur+9VIiay/cdSh0QMBw97wFHuUf65tUSSBngi8maLrSkf5
poszRdZiGGy7MVgSaxxCTDztLZqcK8KhXavc+riO5bHP56QIEf41/eDeyCl5qmvE1FYm31VOetig
GvtnNVdfC1z/xtP0L1k6RyEV+q/wnPPOcny1G7PyC2HRNRjWgz/V4cm32svoB28RwtbN6pgeqie/
8rwvYNA1XqI+czZLat+bucNjOk1ZErnFzp/V62SVv/tcMJ1BiMQVuH6Wnxw/v6QDgiu8aFf453CT
dbY4RbROcduGioLLUIcJuSQexJW3S105MupZT3cdKrp3XjF8yW7XnaY2z0lNbG7uOk7bIY/Kre1m
BfNJ85wazF5NlsOH8s1vDFgr9MiQV5uio9fL65D1ddxw0FqZux+G++njl0JemXC+Kk+Cm3Gr7GDv
NCq0IQSJZk9zy9bitgJ+91L9UPfetW3mr8iWbZLFy68YlWAOcQo3nbknsrVB+ebQ39d5j4Gja8Et
PNltF1jhEyS8u1ujvNpNI2Ysd27DP0ScBt+hwfvT+IV7XjPVPq8mGl+DrADt0kYm5L9MST57CyrV
+Fo0y8rL7mXx+xT7762rrP8sTdMe9cxFC7t9s0J1jZYq26KxinfA6+LXEszt7zzKZqay2r5CX6vi
gneCsxBK+hI2tOItFqPiki7F3kkR94/YAJZB/Rzizjzh+4E8RruwNUHmPxhX20fKLJfPmdP/FRIt
S4oO3D6WzuOEqwoabBab0Qs7aGnpILBscRB1+RcDNkawbMip/raEjSMNyf9Qh7nZzjWy5jOQAmxh
P/0e0Sw+0F57HrUX7dPCQWDVT8+UyFlcc9EbsytyEQshupK86yFMfxYs09Gbu+FP3TvrsXWyEz63
q8fecrSdXN0KBCXowX4VTfkm0vZX2WTnGonQIUZVfO11OiXg0TqJpmb5xYdnH1YG6sSqCNVMmna0
HrpyaqaNWHzn2jiYFqm9h4epFgR8aB7yC35xXsmxw9o4eoiyQ9dJaLv0j6U1+5cuCpsLzDZTfj6N
32FLRbM1BM2/lQDtU0ADKI3gSLKwTNl7pNc53WOWBx45tRc1T+tfGQ5kh870NDHaUx0L5prmD5FX
yE9dkzlRT42HldRtPqqCAzEIS1gz/x/ehey8hMb5B/VvHpo8VceabRHZZNZf3BoyfTR5ufVNJW8D
9CQ/MvJPkpxN8gwYTDaD5XuXkMhibyNk5X1qZ2XmyLMgPKTjEBVX0lMztZ21FP+qNQRt86q5m36Y
srcRjhRx/G6qwX8Lu6yQm47OVyroK32MYRrloezAg6DPhXxyvLj+zYOTqXPYuOGPLMxMgNLQx0hH
YPJtCmYsG/f8lDP1UsGFEDL7WaDcb7Z1ZQzBRFLMiR/XHQaCwPrdBBauOAwUC/tW5pdkN7nVk1RV
/jmyUx+11uvfYZ27SxmXxZSwsUc/tVxbcSjyZQFkKNDEahE+OTy0w2YuJvAxjTWBedj2XlGAxf62
qVcbWRr0H7Na3vngBX13c1DZvZYWwIs7tOqCT2E4gdWgHsM7de1Sx7qu5Rwd+lx2NMjovjZ7O82D
pBXW0POZh84Phs7AbCIRy18+yumz8sRwosVyOTjlWqHMGSP3ioi3enanqE6ibsbcMDbu1epD+8KI
ii5BEpKAegVxzIxXEnt+PLzWDLhJbt9RPSGi9qlFr1hu51YHyTCNars6DuTCKCHs/eWX57D/Dfcg
XZlH1t5firtvao6eCzZfVhwXsmTGLr+vlflXBJ18VjHmXSjFtP1b2FTv4PJhIYIU24SZ6K6248kH
P1fmwe+IdvZJmt3kaWOurrNae56RcucHETLldXWTkcCZ94IuVKRkMT3HmN58e5BHlLwrshw52MdS
eBr3KjA8quxv4dWALDnr2OqrmWhhML0OI8aGnucXgXl/0+oOv98M+tK5VKgi7PFPZbY6LwS2aNqr
UcDbsx63WtmQR7mHP4FxCHdyu+zQyrksa3wOPfDCXakAnNfxl7GVsz9wXL9qV1RJ3qTI3TKU7Mzm
DSNPkJ1sKFYODQBV13GcU4qi+1gFNKSkiFWfets3ywahif2Ha8jsaSHRO3/qATEtlnSDcZ+9Qj2B
+UZ7FrMBjTvgBdHoiC7i4CIHQLcuz+Nv2ao7KpaaS9znehOSar7PK5qwyVlhSg+gvvN1ulXrIhHz
BgwPRPskcxUW7OUxBKu000f0GvOWbz4/TLm4ZEX/COFcAIeiwCqGgZE/iNwX707oqUr+06w3m9qU
y07p3OZ1HORh0ZW7EZhWtuTno2eZtb3LMCDyjzS4tRTFIJmMw9tc2m9xrMNtg8rqaebj+0T78c+9
W1Qoq8MMLcWT9ut8H4ZI/cCFgD7ZWDZ2F4ntoHW2KxBtsjBEFkhJuDwGAV6vYkVDizGzu5s1Bnte
NxYg2qYXPPaeAptTBVnUQVNt+mw+2Go+BgYpWuYjz7O7+Nibkv/NZRH1/PhoMuNdR6rytq3G6Ol1
vrtNvZbrow3/cRB4Wxat6m/lR/pAh9sf5uGeQgxqRqcVoAW3xXjWGe7mvhRPRZxHx7GJupOUaUlz
b9Ox7lI7gUon30Qu0hvsTgxEsDi1pVIeL3+wbwoN4KFAz7stzQKDp/J5I2dyjMzafpRT5R8iixGy
qr3XkRWQByQoDnMsYwgcdLgrK/KDbeIPEgrjLZfbGQh64i/P6gRxQrWjByY+YP+rGPhdSPzI5tpE
9PiVTxZB4Y0/+mc3nLsfRDRaj1zNy1H2U8+G242oGDPyrN0Z+VaNMHhkVz/g3XuO0AudLT9SIPXK
Y/iVrH8gr6dq1vUPg7xqyoTPlsQZEY8gstNKBWKAF2LDfCTJ5/KRJ+CjO4RRbvH2xsL9GYil2sJ1
8KbXjYGtxzbQtqIGglvDTx0v5XFWS3BbESz/MEpPiaXs6haYsN47ITHvuCpsoAQ18K8m0HitKrTd
ab5sPa8ob0bQh7d4RZ04kVnJTBndIwlGL9M62Ikw8T2foPGvHoa5LYpmcGMHHxtrff7QyeqKdurR
L1u1l0OWHVRqP5ZVd7VQs21dG2dcZBouRsCZ0yCQdy0yGn86WOMgGijcotC0OBqP0k4dpstjkTYF
rs+asXCeaEuTWBt8oXec2te5voP/KGuHHuFMXZXheVxD53XMWRuUzvDGyxZqaLkbpssGaLuvAZQL
azqAUo2HHlXWUx2QcFJ4o94U9vSIuvinNVtiN6jU2iBFG64un3sSetVD4+Y/Ub0PhMijvm59xpF+
GW+AbuvLEIXthZqRQ+sMnyaIuz29ez2wW9uDK4J+Zh6B6KnD9EH2McoRdGL4Qn4YjtCtKMzbbKbf
vuQWD3LT7pG96F1dVvrgqvyaep67myL/xc8mzeYR0/Lrqd1axmIv6Jnl6+jevJD/3obwFVX9sy9R
Zc6+s+x6sAI/xDDXjTHcPqqUY7iUEo1tWZ3SIR/eQu1+rP1aomeAe6i9EfGljv/YcZAyytn11gt5
8Ja1xN+Ovxd3uOKIiDOqlbwYPEzKF9eY/qvw6ofAkcsXRq3ynJZO9mA7RZTgJkyvc9N/tXbpsLj5
PWzr4j5WstG/e9OU+5UV81ehXNph8DzsG4yJL6rHMef3iLIzS6CScX0HN4b3SE4AFHcM8wcJT/cc
7Tta4Rb0JnvrBO4ju0VF7gIooRb9Hm/SMUi9J2JPmXfMoRXOc2aNe07GB2Th7/2QX+yCOw7tnNwO
LbLjkE8dad24w9/+nZm65BKt7jeV3hDtPSTcqzesuahORXFzCLtgkeNgbWkDgGK0rumqkzYbdzEF
3zszWTeFmGs36QFQdnQwT2YHqkNQ4qnpX8ANTBBHaHYLs2ZieO83ZoUujqPiD84pFntFHC22Q/JB
VGk3O3tcyicpx4uqIp4Aj6cqs/gg8Kp+dqvzxln46cOk7tMpxsOXW14yBBNKLNZbJKeV3HOPr/Cd
ZbbLsnhTDK17i90cItDO3jBb8JKoaT1HZfDithSPZMvybKO0I9ChQdWzwjmuZalY2bGft51dn5nd
uru9RlHCHqT6XU7OAs2JiMB2VlTbpvsVyeEfcSL4ZJFgRhaNDKiCs8uaYgBFnbRuMT/i/ena9hg6
vCNeHZCmnVUCKpABplIYU+y1Qd6EUGjjNkLCbQ1vebYWIHnrjTXsPjrpYkv+MWUHOKc3YnAvasz6
TV7CYQaL1W5rjBAbUOvXpnHtzZg6T/eE6x25cig8fQ8XDhDdNqvyXxnsuwTRLg1a9c7aSvauXVRG
0R6Ber31q+pv2qzvaxyofZDJO+GjHmmr7hCEtkjtSnSs0sdEGqd0y2KD2Nveah7jcgm2OWPTe++u
07a1dMrbtWSJ20H3hn0Z7clAac8wa2Ttw9Xv2x4DPSQvFsLYOS9ZH55RFswQZbncC3SBnErz726e
U4xmRh1cb3zXpXrqgBM3GlDs7saXR8fpvppIvOX5hCVxztctoZyKpxoqexH33IzhLRrDfhd6GqvP
XajfOuzVVcWQVK3v0UwABBteveFYhKH3RX9YUVptu7YAYvZ0xYzWt6t3UNWABhh/YOwm1sK0sDGU
PCBYsZV8zEPBl5i7gfrGdTl8gmTRRy60nxGcuoRnPEOcgPgj7W/Jma6T3vX66mBNnWUnC/hUc3A6
cW+D1BaJM1Efj3BXfl2kpznLJ6JkSxnmaHRMx/douX188P2piW8erRzmbNu9fp9THt/XMtDITRyV
jsGmCdx02sOTywHGIV551cDPA/BmgegL9Yc0/0di2P+USvT/pfKlk29TSMVyHVgdMvE4FsvvCB/V
v/89F+q/j+1iCf9/k5sWazXGCB+vtL1Sd2aMvoDb/Rd1Z7YcN7Kk6VdpO/eoxh5AW5++yIXIJCVS
1EItNzBJJWHfdzz9fNCp6aaiiMRMms3FmJWVmSgRAUSEe0R4uP+fv6Pfpg3lI2151ku6R5JoV5Dq
PXW7ZLlFKsCSE5vqWGPWEeTaTyTwIdtTRHXLJZYdfWWzX36v22qyien5evZ61rqs9JBrGR8vf/Ga
nJSkmTkYASZN7MnzCzAgLLssbNbwPbP7z7MxbejsvawfpstULIUtReJwDe9VuZmxffT9J51gTbRL
A8jO6NUn2LhWkXt++aNWZokMyQrCSiSkos4eZW4EL5R0PnRmrb+77umSvJemGgPXs/Xs5V1lHzjy
mCdVLaLD5aevTEGZj8VuQA302KavFtAtOacq9UQEOxGMTzZk49a6R5L2Smu3UB0SS7xCc7NyF1CH
orMnjMMNXeqVOSUDsZRcyymIo1YxrB5DvTslZnmAXnEcFOMqQTr9l6bYM4U1LlFS9LmyGf0243vl
cyeo3StPhn5TRXVx5SSSfAHpyx15EM7k1YlNDGKylKPOrcCGkvCaSUheYESbwyrVeGZztlx1W03h
TQhVeGRMTAer1nykRapyY8DXGpOMPCFfMoICO3lNb/leq1Lr0qGMcDsFQXQD+CgndNUHV6nfITjy
uw9VoFapEVDrU1ChQaJV3Del7hZZ4+WpRRb67w/3i8ggYlGFp2q0Ban2PuofjhEdu6R9Fynux2ts
0LKW1p9NL4sUI4vymuCUzFS0UBkftp/TKhvMA1VLW2K8Lxu6ZUlW6LSdpWsoFHiIItBGlaJfkyzV
HZm5pUD6sqFTxfz7d2hDNkFCQBRk9PP+CZVyNtejKz5f7qW1sZDW4jGjsIAUHt/zhWZ9Ik4mSNSI
9TY5DAX1gjfkBXLNebmttc6SjNGt7D5xFJWrZqpUEHyJrUVnyCBr1+hvLjfxspFYlmSRmpGlWlsO
wWlUfSv6IfqkKm+1oswHj/NT2R4rOL7deRwgE13XomSWTRYkceX2vhcpFTEvBKA4BTVk1+x6g0V0
r6Yk6XJCIxtywxGsTAhzUUl9NrH7kTLV0IoVr0kMZHxap+fiJTPURrvKaVqmZPxhPVKpRnaEV+fs
rXemaAn+ZiMZMxsNrEwEU3IApMvrdRkrPiJNZntD3N09sW8d75yY0trLw7LWSZL1V5ZexONEnUlT
FTnxwUk7xI6eXjkES6vPhsAiLkNxi5ITxEk/knkO3obEx6tEqy1TMsmZO79BJ+GM8PbUPVjT4N40
mSs2+n6tYyQjJAaV2IkPMFARaGv2ruqe2lbTNjpGWxtayQC5uM4s1V9EWQM7+9QKBaGPshh3bmIl
+7DiLp5rKOOVbVgIYJWaflfMqXsrOLSeWidCqmPk9IeE1cc6mDamwjLkf9+rk377+2AZFdHyIHey
E/BQF+MU/vCtpbrzkQsP+wfxscTeOBasfLyMsXHSaWjcGgRjaVZcDQa+81qomnlWfaQgL8/rtSYk
28wDxVUGRAlPmelmO5O6Ni4GVf19EMzNz+uakKwTJGNo9HhOblLBMLbCzm/mKlVPU+d2G0OyMgmN
Zaie2Y+vD6rDZWd8GvKx75ZLI5OMP+Sc9I1ZvjLmxtJ9zxrI6s6qypEGkKHrnqzeNk4KsKR9WSfW
Q8rhzLvcV2sfIjkCpACROUQiwWsTsh52VqEP3LqqhPs3emptvCVnUOj+RDVpE596JB7+5ChpvupS
ocFxzXJ7o7PW2pBcAnTL0l5KEahtjNEy4USbHqidsCZOsba9cXxca0RyDKIOBEBPnxGhaMPZI0Mc
RwddTFG2NwKKMA7XDYhk7GYlyNxUx/hkdFTDmwPieShmONeNhgyKSWwzDYqxjk+WQ8FY28/FAwU0
2mMaV/anqz5Alwxc711qH3OaGGv9axUitxBU5saZbmW26pJlp8HQ2rrgYiFvmvKNMzr9TjURcrz8
5isjrEtGPYyziXSLHbGWV2JGTMisBRFZ1CCR7NUoC7/czNpHLM0/M+04MDlTlUp0slXKh3ZEI6mH
yxXD2QK2r/gOXbJpcK0ijMm1PPmB+dVt5obruviVOY73Qz/qG0vFy5L2lkyIKUXooMhkh3yFcT9r
ww/y/sVeIwGlcrSPjUK+URC/M5X5/eVeWxscycbLhGvtLCQG2vV2SS56pxl3KpdPX9QJreDLbayN
jGziqqWnNYXcxMfdfI/YMyVBtbMFCVp7umTZox5zLT4ERHELTTlpOSe7iUDiRv+sjIcMhgkUoQU2
2lsnMVekYhej3Zq35E2Y31rua5x71Lqix4qU6C8TAdEq3k1OI9rT5Y5bGRyZbtWSG0TeBaeWXtPH
s173ymO71HPnQSw+XG5icR8vbIJkNI1m1FQB5Up4IqP9WDviB0gO8rCm9ispotR+xORsmSi5X2ek
MqSG8tZ5tEAynuAgk2UI3uIj97EECy9/zcpc+LX7fOYDUMYzgH0wA4i7uHdWYMBn7v3i4fLTF3f4
Ul8trT57+uhXVlCVRXBC1+YN2bFvrIZrL+4DPsEJ+5hz/Xa5nbVhl9b20h5byFrEQdCMLA5NS8BY
JfXxiNBztdFRa01IZp915LY6qsrxPs+LgtBw5t+HlYKEhF8gnHFlK5Lh16ap92XdEGpRVe5+pqJJ
jjG32A2iueT9Xu6ttTGX7H+Y27I3uMDyLAQlKFGrXhlcxxwuP3yln2REDYo6HOnyTvEo8M8WMiQ1
4IT04snfsL+Vt1elZb1CdN2OHRrQm4IbZE2tz82IfNvl1197urSwo89NXk2suB6JZNErY5zVc6Xk
zXV+XZUW9mwM0rlA1Mvr2sy+EdZko29UZxtdv/buy5A8s7Yosy040XlwMtrip1Okxd6xtS1y6trD
l58/e7ge91DrlEbxgFCEXkm90E6ofbRxUl+bNZIBG1Wt5Z0/ux7Z1wp6rIJbXpJFqVGnfFBQ1X7d
6EpGDBp8HkonJ5bBTTkX+ENARfbQXbcplPkzXYx4txsXrkcaPkqjKAKBu9DzjSD/WhdJVqs51BW1
vo8Dqis2BVYftyNSbxUX2GHOsrDRRS83Y8qkGRL39D5s8XP2JH4GPanLeqmhu4PG+DVjYLqS/TKy
DVR2hNPqOEl2Wov4vvCd9MrXl+w3yuO+UkpQybWtDZ8SEzGQ2kKLew6N9s11HyAZsZhbJ41iw/fQ
3lrUh8qPDWktV76/ZMNFaY15PfNwSto+aE5JiZv/ZMbKt8vvvja6khX7HSSewE2DUzn7yblJ9fSO
Pdh8GvspvGotRljmd0fhThReIajke0Y3P4ZTfguS6ZyWZJBe/oSXHZEpX0q3DhdQBvXK6N7EyGaj
rZKSiayU1z5fWoIrA7G3pmJ1rJLReqKOwXqL6sNwvO7tJSvOTZO0itBmfalhOJHuXp3CTo8Pl5/+
8oHLlG+WM2caUFdjbVRy1CjKVOFSqBQjAMXbPNCKDU+0MgLyfbKOcNZA1QZz1IqL2zIsY5KGomlU
rxthR7JhHTF+PctqVvg8ic5+RGLeTPb0dV0kWS8FXBx/fJYALTJAAQ2ocE2+/djjkfZmEH+63MqK
nTmSGetIVyrcWi+TSAW4U2op1bZLLf4ri6OPv+Es1gZi+fmzNTkmNQhhrcj3UrzFfrA6i1CpGDeG
eenuv2/eTflWGXFgajHspacQfTqjyGA8VhFahihIkhvpJB8qzfE3nMbLhyrT0X//EiszdXcSte+F
cRQdSoXbWDcylDPFC+giavmAsJYxHamnNzYMcc1UJDNHk6joqczxPXIQ31oGd01tGtxQdvaGvNL6
ypksWbuwXTWhFtb3dCeqjlGnRYfUIp338iRbGX4hXV8ZC148NkPF69vJOMQNmEkjbY2NLdna06V1
ukDtyujnlqfXJaUpNrCUHmW7q67FTSHZeCbmukSeiGNCTiaVR0Q5J7Gd1Pn4fLlztKWPX5i+QjL0
IGvMEKYr65Dfo7bnfmxJITi6ynyXDtPJzPLqUA76+2mKb1V//Hm51RWbEZLdo4teUIDvK17WBwV6
94gWKVC1kqA5xFlITQs1moa6J31i1Dc+dMXVCMkJkIVroZw7KF6o9+0bMv+Hk2oq1Vstq/2NJlZs
RUhLugEMbCYE6VK9DnRrZ1EGjhKF39ifdT7nfsjneqP/Vm69yLT53RFUDgL58czuoVDhbLytJr1O
jhppXtObUq2yN75iltq5SPKSItdBkJvb6HZFRmtksCChkpa6xylBLewteBATDVs7jNQDWjj2cJ1N
25Lj8NupHQphuV4etPUu00YyQuu5vbk8gVZG05Y8xji1tcWlIgchdOSQWrxTo+6WmrOrjiimkF6+
Rt7emQKT+dkG5heK96tkr4q2eLr89ovnecnmpLdftJU1rRhdrw3Uozmb32qhcEERv0eqBEVzzX9E
yKS8V6L+qki5aS8v8mwFNCGi9KFZ+R5iGe/mcLwnZe9+qJA+vfxBK07Qlpwgogp9VqJY7gVujdCv
NadUdLhbQOK1wZacYJWpThMY5LyMqN5FvfNop8ojJ+utAP/a8xd7ftY7ja6jHCd61/Or9G2nZWel
z28s/7r0UNNemn32+CFqncxwEvZpfkf5cY8uJuRTivMrBAWv63/JudlUQY5twRc4WvM90plIdr2x
vVnrHMmptWi8ql2Hp1F8xziKimz03sxzqnzdYGN2Lv38gjnYkjMreiB7vppzGB1C8Z463uhkCMV9
I+rxG2LpW5flK4uOJRmBUVB4Qw6tg/Z2oFFT14/HsurBDugIqukxelo6Spwba8GKRcj5bNQf+ZVZ
lwQPS7ChuiGyb+jmi41Nx8qgyAltMQUk6Ju7vmcJNE4Rz5gpxFUKD9La1sZv7QMko4CmlOektzte
adrle9O39QeK80rv8oRdGwvJJnSbqn5kRBjyuRqCfdlRXENlcEMUN+gPCcqn6a6axBZ0fO1jJPvI
FKhjWY8JBrZNauZY4gFTs9iwvl/XJi9MYEuyEdS8RDMEKf5cLZof1oDi19lUo/HHnHBncBMH0xsd
IiLqStEb16gE3MHQn5T96E566Ln2/F2AkalfUaBmoSeu2c4us82uPcxzbb2PmsYxN151beJIphan
o9WVY+YAWVOijwPMlndu5jQE6psxP10e27U2pMWTmlHSRCPhe1lkQtowOwtBN8pKK2Uzp2itCWkB
TanbiIe5x5SHCI0WN7hHvuqnHsQb2+4VjyRnvCWOWc7WpHHqqYNjv1Q8EkABstD3j112ZSCaguPf
F4YElQ+0fwhyCI2ScYT0i0X8ubru1CvnvPWA2zQtI3OXUAd7iSxQEfgV1dvLg7xiwKbsHuBZCL/s
XG/BtVpKTZUdpfkIzlCVHHEQQq7v6XJLK7ZrLnPg2fIpHBhm1BE7nhCa8xUV0vZGL0P/3XVPlzxD
ZxaDYiMh6yWB87So1z10vhO+v/zwtWkk+YWyNxM1Qx0G9AxFRPnwyjD0uy6NbgfKsK/bepmSRTco
sSsOwsYedcb6jeia8vU4d9aHy1+w1vmSLRt9qOtqzNbLNZDkBiaC3E3pu8fLT18xYzlRjpI7RB5K
BHEiv28/Gm2tfNXnTrmragUdmKvakFPklKiY7WZwHW8En3AusnzejVbRIZqEpuZ1Tch2nPlTXuSW
Q6wsvbVMBNC09LPIqo1eWhkDYzHBZwYwmBpKcm3peulsi7uAusazXybqxkZlZY7KmXFOr9WVjaw3
tzGJeTsisfB6QCwY2NNEsguBJHdjyV8ZbDlDboi5RhUKKBPgs1+RCPqkqCh9FwhHXR6FZRv3wiJs
yJackoZlawnetCwhzoOxQgwhqlBt9ii8cd19MxqRdWZ8KFD1qTJA9igviTVcbn5llDSpeXTqTRTH
EKUtdHaXLjKIr7LSr99c93TJk4BVNZI4NIW3ZGFCoIPrPCvJVlnJ2hyQnk7FMeGEGl2QACGnXdZQ
zcw1Wr5DXuH9SHjxqm8wJE8FN4ICFWV2PGJa9VfEMeaTOvfTxjll7RskT5WNGgW9DkaIOPM5iEfY
DpAeXST5dwGCERujvNaKtPGYerQhzYRbFT3IH+rB/eBm1X3po0iUkvh3VT/JOX9QwHtXrwlXo0pY
waBEwrZGeHBja7MyT+V0P+p6Z632G5xVFYxcgWewVezo6bpXl1wVBTyDnemt8Poha5L9lCF3QeJH
hrbMdQ0s4/LMFwao3GW92TleCC0MFXSI1GGWtO+ve/riup49vYQphiZ05XgdMuyv4IKh8t+j7Hzd
0yUPQXRzDID5ueCIi+gmRuLzOKDTcuWskWx49uumc23G1arrxLObUvdUIEUbFw8r816XbBeqWWHX
TuB4hXDeIMUOorp2X0Oi6vYUoH2+roNkEzYbdhtpJbwK0NtHrQyNx6GjNv3y01fWH10y3dogdlHG
tu3Z8GEfhR7WB4U8SFBNbn3dCMs5fbraqUOphni4xlkkUYoxfLIzlHGum/1y2h6l9Rw0Udn2HGQr
AniaNbrR5D/WG/N/pYvknD2Ik5owA8KEYC2szzOouxM84+BcIrb7eNUoyHl6bdBWJrUQLDWsve86
M6KSt6hihOfKrczTFQ/3t1w9YbqRY3Bg8PWigjndoAjel1uR57WnS5bQ53i2ZlkBDGgBHBy+6JY6
bYzvipVpkgGYxjSm8cjJecgQEUVgSQ/PkdZ3XgEGCg0dEFjXjYJkCxBnklkt+QiC3KdpFMeprD67
mfHt8uNX+khObkMuNEvbZOboqdbjU4Z8O4AbR6/TjbV+2Vi/sNWTc9uaGeC3EhObspGQUhTz1eCM
36s5/cyd9Sml+LZytes2Xqq0omnAO0krRXSObEzE4g2lTtMdQG1VvW4o5Fw30D5UJMCw8yr4fLs+
zLxJc46gMK9zqqq0ppmjkQ/dJLAGpPYgE7ktWVFV6ZjJxgesDfby82eLZpdA9W1rh42X6HMEKFWx
D10IIZen0opLUqVlLTHIknFQEPO47A6hMCWfJtX6KBbqzuUGVmxOley5Mbq4rEb2voYwYaM3PUqa
9m3R2sZZmdSNtWetjyTDRrc+1ZKWeFU7I55pAoLbq75jbnzCL+f5kj1I5uwPEDXgCnPxmLhhACvO
8htvDAR8dFtDWfQOTa3iFUnLMAOAiLfhLq9S+6ksXaX+SXmD/ikYyq48+aZTnmMyYb4j0uNqi7R3
dl2djCGnelD3O7TIpC9qYQMcisx0oKCPw7BV3/ByFwOF/30aTolpI+YbW4SJEoIrDoqZnzvkt9Tj
5Xny8kQ05IS/KusgfyGU6uUFdakHwfh1uxbcSLerEJS9rlrSkNP+rFKbR0q6CFfkffPBN/T+czYP
9tN1HyF5M6cm9hsEOrZahfdMGQJ2RnQXoqV9+fkrg+AuRvbMFzTTpNhwkB1PRQfNo3Oyp8bvt/Qb
1p4uuTJH42Stki/khUZlunvXjYMBSUUgrhuGtNaANIeiztbh/FXE0qrQ/cHGcHrv5Eb/4XLnrM0g
yZWlsRjmCWQRhHenvDWGSgXUnZFe6Dv2VUdsQ07680WgU58QEq7zgTxT0ENi9q5KIsvZcMdrPSQ5
sknnTs6lZt8rkM30xAgIKUdQbKP/13pI8mNBJQC2dyTVFkm7TwIAK3W/JDZvPH6Z5X93k4ac9ueq
qd4JNbc8rZjPto9+b5jqnqirW/DxwSEsh6s2uYac+WeEkFp6X7E8yuYHL0O27JiYpvrQWAjGXTWZ
5OS/bIghAKU1y/qQ9h+sXtESlNUrt97hQJRPlxtxVzpMMue0mYURhgNoozK3zsNkmD902M0qapTi
CPieWurhHZVd/m4osvjmcqMrU0zOpwMSRS6KQ6OqGLmcNSDlGApyfpefvvZJ0nJfmZU56kuqWas9
+el8N7tAX0NC2z1KhtylCo62tbaZo7kyox3JXtJJj6emoDkEHkeUW9tBeQgQys12WSXMDa++1mOS
2cxd7RBboBgDFfn+BiBXfQLiOXy53GMr0lOGnD/ncA1swvG2vWLqdtC/bqYBibv064SMOoCrndOZ
d61enucadVjUnbnWui5N3RDLAeDZepLNHOOGWCxNTxq3BPCxBg0SctvU/nXTTc6ws6coLWvHtD2X
FBZChQYAP7fe8Dgrwy8n10WtUaFpqpkews8VZB2n2aP5ne5YVDbOJyvzWc6kK8fCnNrcsj3D8ndV
kN74Bsw1pN1Psa6CsBjv3dk5RMZWCGJ1NkhrJBvHBe9KTJL4FQjANFHz4gispSx3BjDpGI51Anwu
KWN3PjplXYz7yZ+pl7PVrPiwUEMpOhtUf7oqVcuQk+5gLEcZlfaEHG2S++IYYUqOntmVs0NyF4Af
HLLkQturhvqGhe4pMZuNkNqK1co5ZpQVu/1sEStN7REBYzcFvAGabuPF9cXDvLDYCckp2GpeTebM
VowaNqc7OqDOgs9RUCDg4hRRW+26SNHeIKJYKztfmL5/7qNcDDsVypLYKbaiAkZyYs06RHOjazd1
6DqJl0S61d4iqj1+QxFaHBQd5pffQvGd2aUW+yGyY/t42fGsGI+ctFZHJJQp4Mi9oq5O8EGeUNYL
wZ9ZW3N5ZQTkrDUk7FTbjc2lge67xjDviIlcVyBk2NJWO1lCdcFsW+gcNScQHt+zOXjnas73y52z
9u72754xFa2hujXH+t6xGup26wGxYXWrsHp5yguTR05ZIwoIDKqubU91wvaB4FAS7samMQ5FExZH
SA/uxjRd+4zl588cvBU1MRKwgp1Sb+rfKm4f1X1iBMzJy930K/T60pcYvzdAnSg5sUhZeIFetfFR
sfIu3WtkdL7XUEu5z8Z0Mu/SDOzlR6WO4gBNfT2/j208FzCvRVrFIkln2oXB5CjwYzpkj9PK6aHz
lGHm7IyYLfGhVuPG3vXJNGwVOK2NgOR4lFAPItO3LK9tI0DH6dMyfUTQVxC5+o290FrnS5uTMfDn
Ocp14SUUBoGpdG2925u60ioby99aA5IPKozeJXGTeHXTmiaHKmGe01A3Npa+lafL+XxQbVFHt1TL
mwktnjLDBWqpA53cmDprj5f2HhBLXZa65bSpxsF3BKWJaRFLVrdUH1bcm5zDJ5hKbT+MFmuWKXZD
teQPpMLdaT4Y5suzf+0TJCeBaDn1RnYLqDdkH7JDtjP/HJZ+ctVVoiFr0U0CrmjStAxAFlRnA+j5
XthtvpEVuvbyy8+fuYbSrHt1bBuLAjajvZ3HFnRGMF5XBGzIKXvwTFIgJA7C4ZoZHnzFtQ7ODB35
csevja1kvU7TV0WbM3cM5PrCQyDiLNjpgL2C28Tq7J/XtSLb7wS6rRm4L+v0qn9nBkJ9K/Qp+o7Q
XZBvLMLLbH/Bf1qSCedZRzI39CavrsVXNnOpvkvUAgzjDLuOnV1o/ejcIPrUiUHrN9pcGXk5+45k
OK7ZWZuhCIRhtc9gyiZsmWvzx+V+W/Gtct6d0leg4gZuAlsOm86u7uAt7815dv+0RWG+n0hSeLrc
0so8kHPwKKvlrBTWBCWTqL2P2NF8gUirv/UTO7/OCOVEvMSyhV+VOneCCvwJi5geV2ta4l33AcuH
PTPC3CmbKVN1PmDIQYWG/eDfI27mfHHY62842pUpZkqGTvlJBJeXfR5wFEEhux3MP8NCN03k+lGn
PgcwqlCyr3kR2GAK4NbL37Y2DaStQerEAC2TCfcVmA82pJ82FYeZRZH9cBxseIK1uSx5AoXgHhjn
gZiTrbkPRtaZN2VqbaXzrj1d8gCuaWbMZHawcwfA3DED7dSF1l+Kv//+ffyP4Efx5l9m3vzXf/Ln
73CQ6igIW+mP//U6+l4XTfGz/c/l1/77n/3+S//1vsj4T/4nv/0GD/6r4cPX9utvfzhCBG2nx+5H
Pb39AZWr/fV0XnH5l/+nf/lvP3495f1U/vjnP74XXd4uT0OPOv/HX391/vOf/zCYfP/+/PF//d39
14xfg/Tc5X9G8i/8+Nq0/Kr6h0M5vukKVXV1IZZEs+HH8je6+wdgWcd2gb27wraWQoa8qNvwn/9Q
9D/Yj9vCdR1LNUFCL+eBpuh+/Z35BxU5huY6OkpnJqJF4h//+9V+G5z/Gax/y7vsTRHBYud99N+9
DZQiwYtpJmKfuqbrmpyKFtcc7VSjfALerD66dRIcBvaSD6OvwdOjWtFQdjEJ2p98Slc9B/WUu2qA
n2mrZoWFd/0DSHVtnzkq5K+GIuDvYmjDL5ZRErYi48M4WmxWDjDvDKAOQXGcK7U79yO4SJCowTmD
s7XX8z55pZW+QGNzhjRQGWPzsR/gGE0jdhx2VMbudXV2YCEE/fSW5M/wNJtV8taN6/o7/7POYdY3
RysNrDt0sBKxT4sarZqxGaD/OFn5wQJZp+yQo47SfW99VyNt17mRh0EQy63iu8AvysdkTuuTG+fW
66zo/K8wwbj+rOf6CZ4k+KqeDEcot8A4OSF0ebUXtYgPUSUghc2K/65wUT2MfM7LTV8nt0kapTuS
99tD10+5vnORT1PJcKq011CowSNBhk6Ss+uo43yw0Fbg9ygRPaEB7b7i8kJ8dOY+vHHifFZ2jk9l
6qHtouB7OovimGVsFHbgRLl7dGGTvTLKcPxo11FDXVUKQZlD3y72FefQzLH2Fc3n5qlNZ+ektpH6
6KSBhvf0wRkWnUn2j+0XOSJCevww1J2Rg09ptS/+NDvAzfKJTjHswdmP8MT9nZ123VfEhf27HHV8
fadrWfO6piYG5IEN4qPx3XjeF5o6g1QEdATB3ExvO3P2PylanpwJtlMl7tK2YSntHkg1gAqt8x8D
IbojGHTjQAFmcBPCRNxNkTp/IUypfIgipT3NKlDWubuzQQb8bGB2c/uqU2PMDuqp5GtvpskfD7AR
jaMxGfZdWU3tOQDr95C3qvHWNbLq0M9BSAa0W7RH027ax1YxykMyKP6dmgQhDPfQHI49dpEdtLFy
3+VmER6B2AVfKg087t7IDPCBZWiC/DJaDJ8wejif/SGuD01cGGghq/NrA8ABLKVUKI+D1hKHAFnc
PVUumPgbvSYtZCH8FFA4jBj25NSjfpY0UbuParfi4EaYypsLth877swBRuaRH+c7ozES+8ZqnPAp
qawa7EaoiDuF2M3Hthb1n2XbWeFNC0dnT0jB+kKcohBUkM1QcMNaGT9x76neZKlvPvRkB3Vnt4j9
k5Il5G/WXAns6swUt5AhppGroL5+bfYonVp2MVY7x0km7ieS+a41guBRh+awR1ijfcIW3hS+BYdv
zM36javV4j0MoOJ9L0rxyYza5t4m8e4wxD7YjSiwjsYwKu9qZhZsOLV8w9DMdxZUshuqoNLPjllE
34ban9+32jR/p2yj9vJK1T614I9uwjw3DvbcOYcuy9W3DjV+H109mL6Eoihe6TB+Hmdbt3Z9IypP
G8cU0Zu2cNM9Ksfth3GhUfTQ5HAybYymQ6zeG5ZT3dqhaf20CqGdlLGsvtrw28+QJtWj1qj2e3bO
2te+a+c3uJT+tTmLHogUvFjL15Chzlrtpuzq5qmj5voLKbI8vhpAfdVZUZ4JBoQ3lpVP34ZURI8o
ZiI32Cpj7lG3E32O1Kl59AM/fAjCvkHtzHGdx0pkyqlXqtEDUdrcF2C/kX0rtYewbqGrqNBDCwd+
rwZ2iG1iLQiyLyxrEZjTMTdUa6eJWblrwzG/dYI4/QD43rmtu8rYdSkEhoa7/let0TS3MDbGg9Dd
DgCJre4hCJp3ttpXryDPjw/jaDNHcZo+M3Mw7U9zY9nvSA7RzzDLQ+Ot6Y7mksLc98k5KDUAfk1X
le6eJAGAxj2gAYUkCUM0u3ZO2uB9gQhm7zkt4pQI+4Jr35VKDdqDLizr1+0IanY3x1QPUoJVHkNR
lydDCbN/BYD/H+xSHsof+bu2/vGjff21/P9gs7JoNV7YrHzNg/Trnz+a8Pl+Zfmdf+1XXP0PWxi2
rerCMXTVWCL5/9qvOM4fKhQEDu5CY7OgPtuv6PYfNjsS06H2mSAoMZr/3q7o6h9UFbKRcVCfd5HN
/b/ZrGjL+fF/zpWCjY/rGrpt0Y7NLcuva4ZnB4ws0Cc7VNzoNKFWtmur6EMS4wIFzKwJ2SnXBzmf
q+N47HzOBiiRb91ka8s2//kbsI3DdkxLOMLRWKekHXpuQJfqc+TAJt+BXqO5xyyqw0eumHaGbQA8
zadxrymOcmygjO/A2vcHg2QhAqJWC6tP+fZs9P7azz3fv/1+DBLm8j70uaY5XBy75q/3fdYjeuMM
XV+YwUmH0IdSsah3ZOpB39OqsyPEN9Vkbem6zWPQr+xOqSNMVQfoZZgqAy6Hw/O+ntDl1aNTexCA
svysRk5kNpVDqLrmjlSg90Y77P1hWf2N7ARj6BP3QEg7FU67q3rlnRXGd1PX9R/eXe6R3+/rSdo3
maO27jLpDFVzZKmkTp3FoIg2R4I6gJTe+soroyv9Y6aZ2t4uSAKJa3M+Xm5UKub8V6s2vtZxLUOI
v42DQUJRU4VzdqqQx9111G4fGlcRx9adPsXWjzmo8vspdLJjVtnTeba1T8jif7YAcX8cVeQVDUCo
t3k5eCDFm1vdiKN9kmVbeUJ/e01misMBXKVjNNhwct6TRbLTkFpOfdKG/oMTIrSoDCTHcLGz7FSa
8pyk+fdmIClsKPZZMLv3rfFldJ32WAaBuGcJt8PwgFCE87rkHtfStqSLfx03ns2rX8NnW66Gl+FU
xDv+HkNwFbUSoyqyEwWD1muRfbHNqrtLwBbuh87s9qqiHMDpljsEyJKbik0G+ITxHVvC96rZKa+1
wD1vjO3v5+W/xtZ2qcWnzzRDlaJasxmO4ZT62SlvtY9p1Wi3EO0eEb23dsaEroCjVv3e6NH8ZYf7
eWzCT45RxCfTKm/gbrzDX27EsH9dU8qdxOgZi8vVOQxKnRRwVsio7ypOPho7h7rQ2uM8VvlbgbjF
odHc8nXfmRwOfAPCO5ys720V7EkzP6XhVP+ZU7+Yqe+SsW7ZAWTopwhLvy1dH4CkC54tjur7NvCD
E8o048Gi4HfP+u2gPcEeACzOJx/v+EErbxO4wjuQXKSAh219Di2h72dNlIciSsZj2prp3pkn85Rq
TgzlfG5Oc6rF+zDsmqPSJebNCOB+B6wt2WURAk5lGCV3qp591PRCeYMad7y3W6W/VaryAONvuJ2X
/7l+nR4D3yp2bDa0u7HwGme2HqzcUm5Ge/IX8Km9BzbJWcDK9AdCGLeTNn51cnt6MLQ8P7QZvjvJ
x3srN4dzn+rqfrSq+DSF2Uc4GVuXer+qBp8PF2uloVmaibsWgI7kysVkAInT2Vp1qob+hy266oBD
TfdWl41smfRT4c/RnTINh9GY7JNrlcYb4UfduQGGnD3pSvExmToKHRIz2Ln14wAc8X9RdiVLkuJa
9oswAyGE2DL5HPOYGywzI0oSCBCjgK/v4/l68So6LdN6V1YVVu4OGu499wx7XJVVUsGB5ezMW2q5
ClMCM1UEQI9LNmIEd8CF/OYqkDfdKpk5VucG042YtdA51dVw1i7FzWDm9oaByznOJJde16duFbqP
5Rj8zXz1693Nrw8B8k+UCSTwifd1F6k2AJ6jYcDacTnBwxTNFfzH1u478IE5HwlNuIbJQsHNe4eo
6r9MrfwvF/f14wGmcJwrqEVcGny5uJ1+5OM8TsNeGlPmHp+XW7iN7zYzlcdeDLCOK82NQe3ZrKHO
GsHpA9sgoBwaD9FskiKvbgCObVmZN0qi1gArz3Gn9TD71bOx6w+4EmlExb81V1op95zhTXUdcn2C
ZGw78X4dPfl0ivZEbztatqlsxu6B+Ahr/fNx9WsU9N+r7XoBom7zCGitroea7d8naBu4JahddQum
Em7ijbrPQcQy0tr1VqNFW3vivK0rSQyluIWs7WA8ivYBmaJv3WqWl6XVG/LAPhY9Nbs5MuKmQkpJ
Dm6D+CF92eVX8HtBQUP2PpXHouUKLB7vGLYSOeuuEHlDeRgjXz1Eihx4r4jdRWZ91SBamVTkoa0E
rGvr6IdCkCzXHo3ZjBRTXpVVrq9rA11wePC7JNKbeySgxyVQZNKcIt8b6ZDqUlFbZH3o8kyXZUzO
dBt2mDo7B0TX51EQxYCZtsQpudr/+dH+rrTAQyVhRFD/hl+HcJsF4kQa5KqAJk9z/BNJPa8JEuRq
sH1Ztwg+bqq/LNwvlIz/3D6URihpwshHLf31dcoV22E17d7nYv3Rr4jrgWGpeewIHfIOHAw0VQj3
w4ERl8iq3GvR77dShMlmgtcJDfQBCvsgJqBybDDVfnGouqIU83yNH/DBLCPtWfK/WI38olt8WYSg
dFB2LYWAKX6tk6/Bo70zFdW+R+hmBlU1kHnEXSOxN56R1Oa15GRpPx4JAYK+RLRO52IVuQF/c79i
IJV6qxv3LtsO4epkjZY6aYGcnMNiuIUvXx71fpWNwXvFvZTOaeEL96T89ahWkxYWFho9hVbYg8FW
qlFUQXeQUxNtl6U2b1r2p8ga/xyFuPwI8YFq8OHZSFYd1pYVANwKQHuqZUck1/9Y1knnV6VfjkjY
PcoTfeZ8y5eqo3dzUSLnsjEDXoDfpVCxuHFdj/TErwiR6yLkYbNo6XUJ6robIPnWDb0TevkijpD2
tTerygQa3XdpgRwWc1tcsKaHg1eP5C8l6i+Xr6+vJCIUIO+vuv1rxW6QowOQGBm7VeS/zmFYA9ap
3bMp6LOvwhEvYJx3HcCoxAozJTNY7eegwLns18WT3Pou0z2DsxWEj2norMuRKwSWw7bLjxvBQLgb
tElnREZDZFM6aUfxk9k2XCbkrp4QFlxES3OiI2/jEkJSABBSZ7RQ7Fg12ewFuPDHRT8CDNEZQ6B4
LEHuTdaI4KrWHkuDQKQ0GtShr0Ybl1MVh9OaRG17nIue31vG3R08dt146kp+qIbAxEXvsxffiLyS
noqJH4Xf3b49+2HPQRbW/U3YgADmdZbeoM7YG2XmuxJvkDUt4oMVf+wdBzQOBR9gsZooL0nVJQuP
zjRY3H1VxiFgvOTPZ8y/50u/tjvGAQFjHlpqRH982e4OZmZIIZN6L0AwicNyTdgE9Y3LsdNnxf5y
ov2bCPjr0zzcES7xfBS46K//fVfwoIJ1MBrgfae2Mlmnuc6cyvXisJirHLNH3B9+5FzwTQt4IaKf
+vOP/c2BinhWUPHRkaCK/XX2/Vf3Gi7XnqnHx/t1Ky5L92JXmuG74sSnPJn4X0uxLxZ4//uD0ff4
CF7F6fRrGvJfn1gvpBEAvcAOaOri5KlvSsI6yjL3FkVjjSqzL3dKq51kYEsNG6phWQzHyCIAW7dI
VECN8rBx/RdW3687+cve9DxGGS5sjGHcrypuKDvANx+beq/tXJ43apOg6m2yIWLrIJABFc+LsNAY
dyyGV5RIJFZn3qLfSdC0oIxwov2W7pj1+qOpbF7Du/9MRlCtYdZwVxomM+IgLHeNFvNee2XwgORf
HH1u3YHIQ5e4pfYvK+u3TxoNE9CkgEb/t5FzLENslluZ/dTqZByxexkIrnEZUHosapkIpHEcnBKp
w6HEidKKIEq7CTd74+nLMK3Iiu59k0RIQP3LSfhLGfn1aWOHMYpuDov/axeMmUTFiOQAFiEa9h3n
DMTgTAcXpQrUvRvj9Sne6zWwuQMt1N8+/TftJNAruJRy4gUkYtf//l9LsIFr6dDVxOzHri8u07Qk
fkv9E95ChDYKtik8dusALzpKECnNjzCfbeGp25usN1GVegqKrD9vwy8zwP/sihAVI0aOAVqPr0P1
jld6Cyz6gKaJIJLxh7xEx4BSgnN4or/xdeJnJW6nfgkvOE+aZAkxZJflvRj1OWysSXXn56bwjpuw
xZFMVoEDG63nakKTIoyLicG2no0HA0M7PU/93yxufwcbeCGarDDgYQDG4ZdjE71tMYPcaPZUugzg
nIton1FcmmCJQdm+tHDxFfYKH5Q9QuVBUkfbuQokLw9LWvRVEZfavf/zU/3td4pYQHDhRswNv9pu
cpQEbjdgB8CwESRZP/RiNYxI/G6cdt+OE8ej0TCvRaZ1YuFRDtxwmBPPXQCqRVTf99ZNyIYB3p+/
1/VRfF39EWbRLhohBhukL+CB8cAyqCxv9yFGSmkJvCI1TX3QMyqUun8F5fGtsGGX/78/lVyxUy/k
1/C0r4L6OvL7YAP/ANCSeYYC0TuHrKrhretEacVKVHUL1OkCU7E/f+5XoPIKKBEXBxFm3NSLoq9v
AbKU2TFIsNlP9ofDuX92Dbogpjt69ESwYbjcVznaPHC7SBeTanUTOUw4EdEoC0EJAI7RTQSu/MTd
us/eKf92IPzmEkbtgdaUYuIPmOALvtS3tpqXZez3gzPcFYPZUiTTO+BWu1FiZyQg1phFPtFhOEVu
M+4myKhGMm6HZZ5PFhPpc8WCm6r1+KFtgP+GSOjJ2lqoFGZV3//8NH9TnRDqBxG6Vc+Dg9aXesHB
6e2PuCT3YPM7KdzJj9J42dpWOzvzvymvvqgGfh1LqAw4SgSQSUn0daXOfinHsUI/04NYjLAWjKEb
68jUmW5kEz6pyrnl7b0F8J5vjVkOcO5LOj39jVn2FfS/LiEQLVz4weDERiLil8PFZ+4wwgioBbi7
kCzq2ZEG9Nj7IBjw0bVp0bko1Sh9r8R8J1HYxmQBC1FosB+E1H9j+f5mA1/POQDNoGtEwDL+fYGE
gPr5Cs/DPQFFMF3m7aWzSwTkTYo0YjfIIvgJi+zqLxv4N6s0AFR59U0L8elfJw2r28Fmlqx632yg
ZEx8u2er/2Ol5rZn0e04Iq4nRJISiAPYXn9edb/8L/99ZFE0LQDRcLYzHzfnv39xrYRj3aXo97Jb
6wQhIHPSRTZdV1nmnV7fwcugudqq73SYyrTfgjgKSv+4aBslgUB/KM1Q5RjUT6nOhSvrbxrJopjY
hPqGYEmhc3aHnenkGMO70v0uIB6NqViah7WCK8Sg2wIei8P8srGj9X8GnUqYAbYmbIiQp6EIgG76
RYbBd5XxinGUryW78K54Dcq+3mNmBQ4KJXcV0ppgYK9zCGFYrKaG39NSZ5VxHWzboDsPyppXVHVI
nIlrt8XfeCViKIlDY9Icmpbb1Ez+x58f76/1++Xx4vhBqQbTKxySXwn8HV2HYAX6t3dm9tqvU48a
vDwYGTl7XF8LJunNdOd6Jq0BvgRzfT+DEbFrFaUpb2GZNAyhzfqmB57YbcFRuh0a3oGfNH5ug3L3
UMHKKaFjQFDHTmFOVrQYbTOL3C/MGf0HLkY+fFv86rI1061QNY3pXBYgc85wFYsAqMmyQJNfQzOG
/Z0ypQ+T6/AY42H4dayg0nhyjfZ9MO6EcN47Sp1zW9hLwYdtZ9lfx18BysX/c42GCHAmIYaBLkQx
7pcyLtrIWAjkP+w9hSIjVJG50yOwvi06wq/sMVoC9dB6jXOrthpoNIKe3SmCQBWTs+eoeF8jeH6X
Q/jiz4HFmJ4FINcUsJ+aZLFHFMRwI+xtUPtwPWMAKFa7vJf8KJmvAdGiIY1s8FJF6hQ4Qp9Aqe3g
vXvXfrao8G9110QZE+6ciV5/lBaNcw3GAcgYKCh4f0LG7D4KvTCjPg4u3UapJpZlINDu+TxlqM4v
Wi3raXLrb77libO06MbA7/KXuUjHqLwYMBiA3dF6V3giC9fhqY+2LZs8BBi4+mlp/Ttg0w/R4qJ1
Nl1GTUceeBMmoq+jW0z34zmAx5oTJP7kvBaGi3Nh7D+ikRsYtlE+Npbu4DoB7peP9sGr7BhXtI2r
bvs0ToBv4ooZlJgOXpuFYYll44/NXYLYFk3qsE7tB0gpAYazhwFBrsk8YYF89FHhpGLp/1m18xMu
9hB4FLtK6n+Qd/jPLMY+sZgtxF43pA2IGwlxSJVWYMilGgySRHn1GcwGOKp9N1UD8UfNP8vCeyzC
OhsRi5kQW9zToiUxrmn4TaGsScA5epwCWqVa27sasoBkHtizz1skttlNZpusknKEc9eMUNY4/PTh
xJ5hhNBmeLcIVQIXQkBCq8bgMZTLoaj5DeXTS2XYEG/RxFG3AhDk1JbYGYVOO09lirW7GSdYYjX8
TqGJfIO5A7g5/FNiZnRWLXkGkJmNnjzNxeakAy+jpHAZWDUz0Bvmsg81Q63SOrD8hv9RCn6KwqzG
J4l1UefDbxFuXUCBM4OAgbSHslMgMxUKsQHH8jaltoB4ta5EzOt+t5ZbcKnGtk8YcVPP6X4Ow7Qd
yaJO8LfakhBob+I18RD6NrFj2R2nSiWADFRsBMlaxILmm+8Nd1bfgZ7Yn6GWBqNrZGcLV6xEs02l
w9ofuA7I3RpE503UzXFYBb849drEDWgEWc0mkAakc2xb34Ae0+6F9P7xQWY4Q3NbZgtimGPtlPNp
Qbm3hxTl6JWLv+NN9+o4DYMijpXx6I1bOvgEMvbZe+pGt8mAFKcSUD6IYvan35q3ycgghpl/m2Jk
uCXeyuvErA7oYvUUpaGS+xW8ygl8ZTMNMlbWA9Bddx+0Jye4lLPYFfd2cZ19Lcoh0euMwAOJ8GHV
3UT8G6kLBQyR32B1iyRAl4Ae0axYZryI/TnccQ39Bm8+hI9ZXbnhprHNmFW2WhPVIHYqZDe+wdsU
ztRg7tfF0abilT5pBqMXJQqCZVTCv7MDKgvX/N28zJlZJb1pu+Gu7AHP+D25Z2L6RErWWQ/LTTeu
756MbhzopPJJiDYX9gVzxnzsyufQNyzW+uwMHhagncQOBLo5L4SScA4EN6DeS0G+A0VVB6tXMJDe
Krn6h3lF/0vKKe4dNAmekj/rddriEPLYpMXPgLIw6xGUEoUb/m0D0cQ64XQww2EdtIsLm59oaG4l
b3LMBocYaiInQZjsoZ+K8eQNLPFDjS62GRDV1O7hK0qAMmoWb07wGIDuekGrfAbEq1LmYe9EY3in
DQ9yt1a304Uh7jMlcrMpyGFPYzkaxNA7IoXsIMYFS3fF0Is4cIvDRsL2AjbeHTHX5b0NZ8bmGzX0
b/7C94h7SMDwzHxEe8ZDB10hg+4b48KTWZwzSi7IcJhFc3p9S9t8V/jbm8sbCV5J+ZM7mMJYWh46
6d5LlUvpJ6Mj8jBUTSKbOQ8NDEaJc/boj2jB1YIz+0cP27GkRGpOPs+jSkrU8UnYbn0Mu/P31Sdn
GLhq0CTgqF1QxLf0ZE5Fseh0QG00x16DDE50BnuBRgt1S3thcG/OcBGKtBpof3Tl/AYjv0RXZBdQ
vC3ltZ9REPxcvCgJN3WHq+mOcoJYZdd9RqqnEc/bireOYD0WkRu4NXmQzA116sCobOstKJkofuat
+ih9lRAaqvjqzJZ4wXxATEF9GDfUA30XxqBMv1uqH+EB/+QzL1k7705YDPwmFO7rXMQ9ht8x0PXY
vWb6uBxsYMxsuvrn5qougZjwmgrcPmH0Dc/9OcAOrVCDlIBwUtey50iQeY+Y0kTzxU/D68ozYXPc
jEx1PdTnuTO4EtboEDlF2lLj49bpvdhV4AkMVR87s/+5Mvqzo9MrKtgnpyvx7K/n3AyhqrMtmXVx
Y7iBOgM/X3dbRfalX5+GcQFFuHmLRPtA0eZAi3svp9nF7aUCHLEh5iR1lbSTfFr7NoEheMILrIXr
k24LD3/hvwZeBAbpNis8W/tkpvoFzcsAbm15UobEtHGewfCcEyDMP5mn9jgEijhc+qcgwDt0/Oab
WsO8N+EFI65vkF7s+giT6Rrf3KzuiePAt92i0rKY/MQ/9asF3XQZvhV0eF0dfnCGFpTDSL5vFW6Z
8q68uoj7pnpcLDwfqXEPQVjeBHPMwusd62C62MFOEQ0zboIl6zq2p2bJrSIfXcjy2a+T0MB8YVSR
BNfJfyplhQbfw18VOMPtTb9t/AwXYh+rF4UAGL9IFUGx43MELSq/2jceNBAUKDfzAEOu5bSnA7l0
7fIyefYZ+7DDL5PI6VnOTtUk9eTeB962H6ibL6WCt5do/yHNiksWhZzxcFOGVTy45ZSMG0X2hMDx
6vcXSf0pJgLs9VpOeWgxToFiaEdJ9SJbAb4Y7t2ku+aKUedesBHEyPpxmeXrBIA2K7CdYhsQC1So
e4iaxU2QP8Fj7tkPWoWnbovSYBHPJRN6t2qJcd48ybSUDSbsbC3jaQNNQoYlYLwI94WEEnURPhKv
IUdNqFUf7oIJVFWE6J7Wo20wRKy80e4M+KYxtwdHsyMZjYe/rcbY8BHFwBIeq15DRib7GJHKDMa4
so7LRsTNOCVT2PAEuex+XnP+jUbPxgF3P6TgwqKYHnfFBpFWQTPpyZuC968bn7qkW/Aa1fqKJvth
25YigU4f3NERw2AQeEVSwQUh8qItHse6z6tB3w6sI0ldtScogsFv5XfVOuYW8jzgp+uPURt9kA08
wKDMHZHGOvcpR4hkMhGU4B3uiLzd9NW86nPqoQeYxoLHgV0S28CqTVWhn0hVHJCR4acND8tEIDMz
iLYxXjChzCeOE3aIlE2DVnkXwUv3vAbPmH/fcGYvbbXRDAHAILqseFessbt5BtkBMruNgXTB8XQO
ro/ioMI8yVuXCRHEbrzKpcrU4LTJwmyNnVDc2bqQCfg/6sCsn1TXwrfzBjg21GtKEAsSV8tSpEKU
d31jYH9SGy+OOIzVFtRZCcqJi6ldmFaiuBrbfR15YJtXM0aXKHFQjPm8M/c9YSOm7R1eZk8eQIKy
KehyIiNmQA0AeyM2lmlnUFK3qzW4N90DGxAyqfsGKKYOT62Z48BUGJaCSu2AhunNm4yLtZjQVoPr
QtFtM3E3dhuLYX8FHsIOfJj+1BfY6ti2jZi/BZiqn7b2isCPuCejAZNFOPtQNi9765MP5aOBHsqU
23GIFxa+VvLadM0QVfjCv1kr5wNagWwT/g/RfmvnNu9dVcRmbB4HPXoxcZoHVtY5GFGoqoMXSF1r
hGA8z9Tej2qVWRc4h2nU79H8vZxQKDm9eZZkcTOcrbncjuWK7wbQrcX/0+5cJW/LYjlAQpBdTVkH
zJpiVMufVOeuX/cnCUZAJu6I/L7AG+0EkGwCyuk+4Z1SiYtFbB+FLVDX2SkdGpIF6LaiZYu17VA+
l8hAoha1a7+RyxxJMFA4f8PuwQs59UYeIWQ6jVPvpFtbovQQazqFBtwgFyeY48edcZ/AkER1Wfrf
wPbO/c6+aV48lH7wMXlBk4BynZIeF9NCgw/l+qhEmkxP9cllTuZuUJeE1b4tu1sBwl+MdOZ3waMu
GejN4rAKVUe1azb1s/CaZzzOG/sLChlSVrXjTRl0D3O74SzvminBhd7E0TTQ2NflRWlO4q1Aprsc
PYzFfSB5PrnnTvM5jiuo4JFcMxKBsFWIu3nAWQZ4ZotXm3VD8QmoGuNy5r0MJb13BTJyDOpI5kyP
LmyTdnxGomSlKo6L2wUWx2Ech86/Ry0SD6rA1wOgMZsjd5zntYVII7ztyJwAiJeAdgOSNOZ2bjDA
p9sHXwpkbKpDNI9+OrdQb6DVz1EUXAaxOrHXOq9b5SYOJAcpwqV+SBs8bpagXQtB0ojMx1rNh00w
P4E5AICx6L0IrD50RV+mlYzcFN+8xo972K7GGBOv62t3AdVJVYYZQ43TNFsOJ9UpQ+IDh3oCJWwC
HeiWe5F8gLOhA6srdAvjyD55qLZ0CaubTVKSqHA7RXOgEtUxJ0Jq+uDEE5jMAJj47cbAdZ+GA5uG
z8LDNFF78uIb/s8EXWW6lKAR30YsMkBROpoaaAd6MxTnXvtVMoEOAO3/2UGvV80MKqV6O9MW8W+Y
E+UrTmV8tkBxGdETSItNQssSSFa9yBNbgtwfgldoJ1lsStx7tjOHhiaFbvaY3Hu7cEQP6sSzHT7p
RL/7OvAzEzRH7aknHuF/3a7itSkqmtoJ+wZnXf84FrPIhgIZd0HJXr1GHZ0xeKrI3MYOoLLYm1cQ
hnr209mCjx5JcWmzVms8huFnaby0LV0nnSBHS3s1oYgaoncofePRhZO5o2Io74b84DhjDcS9A8vS
OAexCkB9WoPYhBPdih7FYMjbS1H6674dylcb4lLs9Tuuy3zb2segSQVU+4lRdIppiQLEG6YxXrGU
zPaCATcMU+CeeADjBENYos6RwaHkqQrHOPrasZyfKzrBfoWu34Hrqp2o1txp+iWup8rNVpa4sOOr
e3KpA2iWdBEVyVxt074LgoeonlLIrYoUJ/y4q1B2SIPY0irImir63qGNTEU3eikOp3sjACOEgJwM
vIJ30OjsQdegsXBCD4iuzTyBoXOPqBklvFcF1W3Ozs2whqgY0V6HlfwJUcsneK895tUG9V2P63n0
YeTqPq1NF8UjJSAYrO2amqIheRG9286erUHXNF95agBvhhygS417sDwQaGBgURJsSXlNXuiG8nFp
5ZINEslwzYLfFMxKxVCOPYQYet/AhuOtqvswBrUCqV9ucMIlW+B88WAyU7cHt68w5OrgkjuRz81n
VRqhdwZX3b/FPQe6jU4F11U+grB2LdRRESA9eZKzhJQdhh5DP/RpgyJgQEOVglFhU9B/g7xwCPwy
h5tCBPYm4Dh7pUZIVAlcGDMA/aqK6R/i4fEtzbJzFHEyoUovj6wLGpw1MH0Gg5oCcxPlRk/Q9qFM
hWwHH7rdTTit0Z5DMTVul1khqHPUFLAp9hjcrj+8UoKsMaEZLGFsniC4Uu2q5YwuyBwN7e70hsAw
gaAeLCXS3viyfiQQ7T6o9uc8Nj58RaGTE41KtyCoj9Kxe2jFSEKdbUh8Od/VjW4OxQwlTzOwx8ai
53Edm0qwTxOm4B+FQ1jDDAU/okBDCN+tRwnoCAgUGdJhADcq8GdAMOgDq6R+kGFDUVgYpCzA7elQ
CAmEzMWajeAW9riO084lC0vHtUysXQCqNVXSFNx5VFghpeejzMdkHGwMlI8gB9UzOZYE42nQrkW8
1N6HVOIHEi/vra7rHIF55a1rMHWVjdyNfOjib1qRwxpsr72z5+3Rq1r2zMNxzQT6vVzLKUErtsUU
6yyGk9H9qvtvHGdRXq0oPKdxkEkrljzEwWWsD+zEW4/DgKpHhu9Fp56QbZ8VTR0kSFCM0hKZwcBT
cIcXfRPGvPMDBH0kzRbVybyMJfAxdjO7eA9gL31yxxy9Zo7iSK24pnq9hx8gPeu2w7OWVmZhXfX3
bKB7ANHiSFDdnReSzPPUZl0xFYnbCwpY10dMBslWouuzDQeMCqfyPXL8IWm39VRKAVwNzTE23nJj
9dMcLUBVr8PvRUbPW+gCUI4OdVmCaD2ye2DXOgdfWsFERioYDRfP0nYvISQNcTECcHQmMSfImAed
tvzWejjsA19PSTfSJASvKHNajWK3txfQpry9KYy6GHUzN9W4k035BKbXAldylBLceLuFoGP3Iy+p
QlXmEpGNCR3aJR00iAVUQFxCh0etIrDqQjLnUvjoZxp0whF67BaOQ8FMV9DPhhKWE/KORyto3suQ
TrJtEhBDZUJctAh+Abs2DK0eYKtZZBMRJO1lYRO9jCwnZfcq3byqC5pPSHiGxLfdK5/Bg+zKnAzK
4ggXFmAYmEoIsKuHZfXPcDRswODQVxKhx/ZLicWBoXP0gCM4K90CU200tIflAMwoOPtF3C5e++yQ
5hZyvgRE5PcCtfIjbyDGgD79Zhmnk6AVmkqAtx4CK9sZ4oyArPQitXuKkAuQ6248zEwPqV1BQCu1
gyMh0jxX9FbV6g0tQJcv4E3WYpivm+67s4w4zEmxYswfYeEEFSYucJCmoraYjxgQoicVW299sUTf
eJyh5NQLgq5bLw/AOz3ixICRFy7lpfKetm3bYz7+5I63rRyOJbAghIG0eHUW/RgysAS7R1UGHQy1
zYn3+uIC0lUK3S22d4QYlwRsSYSSDOrUgI8KjHbBIuoFNI2lHM4QLR7dKl0NMKZ+QIVlQE5OS8Le
6rZcH0mZKVoCa+qal6gfcToHqNM3/WLITM90As/Ya71kbsB1GngcjqF/DLl+I92Sr6her8aA2iiW
zQ0ktnrS+zHcCtRTPQj6NLyd0OGGrZMXrlucubPDpMqLazTKMYVLp4JCJyGtrvfe6gMqC1DN0HD9
1ntSZmUDye+ygJVMgNoHqrYITp0fuwmVMGJIX+Z2NNniAuhk/l3nncBu/Lbo2clDPd8W71VNyxx+
aXgf01beKaeaDoie+0S4ncaMRqO6435znAFXOWAKJu6Q1cCnMtfHqiaeNru1C/YCgHo3w9o5nLC3
YevzYlrgH8Ns+tzrxnFveLWfJ8IvUWmLZGTrhhO9EwcItXC3YV6NTgw2ACUtjqWN9p3AR/DNviO5
Wp3KmucMidIxHBxxDIptyGvS3Yiif1mnbAjUdA+vtFcj8WIK294SVsxHRMnj2Auf17qkYFBCbo1U
C3UYui6FcsRgCEO8rAN/tHcg3PM7eZiLws3Coc2aCfQnPyoB91WnqQq3BDXr/VRsJGmd6ezSDhRJ
qJJP6Md3kXZQ89TaxirYvmF+nkUtSv2yIBdBQmCjEsUiH03a2RYXn9zyueE37YyBNmmGI1RPqMNn
Uuzt0L4KL6hPTQ2qPMaVTt+bpKmISXgzZaoXfR4MtEmgGj8wFE2piNDooEB37yaLkLPS4/EGecmp
qkbv4BYOsAiwGPJg4SxeIPICtWdhcauW766uPzHc5jkiONjhOkMOSye6MK+YzxpTlK0HIWub9fcp
XL1LQCBy7FzcLFShZoMWyN0xzMGgnx0uysrh0iMOMDHRmvV4O5hm5Sxw1K5fPKB2CpavziCyXnXA
9dBQdtzUSYBhF8Ya9+HSnQNtcgmkM/QWcZyj6yyMAZbE6MUeFX7MTtLgbmX/Q9J5LDeOLGv4iRAB
VzBbAqAn5SVKG4RGLcFWwdunvx/PXcxETE+HRMJUZv4u22pndnYWuDyIgCW+c+iV00VjZnehpcDW
HUazfljVVUvvItuBSkoT8+5f1nScN/Gcq0hMy6blBLtLfetoEupxYEvcdpjnNhoUcPoIgrjyKhcI
lDaatF47qb5bd80jz5xojOKccRje1BtJLfAexNDbkdCqg2s66XZZS3joDFN1vRwsLblhJKu2WQ7y
6JVWu51TfQ5btGuZUH9xmqmQrTxAzRMwcGou51W6F5yEMUpgtAKaV82Rnk7jea3pwBC0nmdjydCi
pJu1b/pHz6KaToO8U8DGtrdHLcic1NoSbsDfaF1gKOU6UV9N8wX6br4oJV70zmVsFEtkOI56+N+/
Fr0sHpJdX85phHi+4XhfSZuajOfEc5uHZlhvMB/yInwQtyaVYluSJxfaIPZ9a+k7QhJU4BgixWSE
HQAbGdRgQhvPXADNuHqv5YCDnD0aejB0fqjnvQa3YCzbpYIzZ24SUvOPOSFgFEAtDiqKEWYCVibA
+RIXTEcUK6opj91dHTkpt0I3CR3VmoCGFju6DlCWoebKnV/V1oFGKmjS2dm2dp1tYr1tttxza1MA
z2mDeMtgA6CptJekT7ayaq0jHJH51v6zu7YioGE2wFe1JMIV1ZnesSp7aPBivjQ5W8f9yt3odupS
7lbzUV/SL8kabVo2d7u43XDS7mGTcTcda/dOZE+iC3Xng2ed2uS1e3NowKvYELFBQxCU4WRVz7Pu
LRujbVVgVBTFuEFvKZuCK6XYrF76f3rnkwU97sZquOBhEefYehoB/3ZzBvzr+XYWLlrc7myiGlBE
2ExOavmiVzuvHe2yRWIJXyAORy3fT0vdHqZieM8B2o85CQ+ewqGGJ986azrNTGLPNrhLYx0RgR2L
ur5mZGZscmmZtDxqG5s+FQ37CD1gcxosv46IEAbLIJQoBfrJNPOcQwnU2fqUS/VnUgs2CbtzQtIM
marLE5jaMwnv95zc4exlxj0O3/6CJwgSlvmFQjKwepPz7sxphZU4dFWfvCRu2myStjK3RC0dHZvo
j544DaZQPGvueyYXUKLR1hj5OFFJ5iX70HglEsCMEtu/oReOmsSfoyyvNGAuvgwJaOtWaHSarSoQ
I5jbrCZVYUJdFPVdj90bHkgr3XXvDdaDTJF4Gv2QA+QjPLIlALFvJZzC1r9kNCLcte4m9Ro3lJVz
IyWv3Sz0pIGbDsuGQW3TEVYWSCc76JkJU9rUn677SrwjzYOmVnwF2jFN/Se3HOZdLljmodY4HPz4
4ua47NCsLUFb8HAldO1arl4q7EjEkRwN039GcBJU0nev3fBrVf4/L4bC/SxbHJm5d5E1rQG9w8XN
5FWvUgAUBUVRcrIwMERkjJ4JWPzg5q2BNU83c82e20IwVQIZbpbaWkgWDKcUSEayHEHvm2dVw+tL
+Lz27sh0m+K9teSRmuKz5jzfFlZ1Y9x9zTOzoflNzU3d5hd8Rc+6k4xPZQ0tayoStWxOWbcj7mGS
Kmhzz43gwYZNUjLNq8pgHOy90GfzaFOqj3HVf/O5vHaNyXBmpojXC5Buq4pqzTDCbubzZGOVndve
9aPKfeDT16vJC1DuXTfRj9n9gIYjPMNHpVFnL+4mT9sPhwUVe8/Ozinsj2B7TtBo6LiqVby1ibkx
IepOIw16tcrrmImTScbli9Vnj/H0lLfzEoAf4h2q17exgCIam+Wpo2y1KYKvTpYBsRR5UOVnBXe7
Ue6g8Yum86IwSWEUByvuIsfhF1r9BCZe1p9TbX7ETg5S5Xr/2iWORtMcjrY5tVEPIDeqZjqSUvM+
WdP9p4tH5LhJVNnxKRnoJ2I3fpWY2PqRDQqqNIZt2ma70vr738fj3a83OQcTddl/JFOo4Kwt/VdY
JAzYjomOp92ShjNx7bKXJsnEtneflqbfaqPHE5yDFpB6/U1oMkOJ0k66Zq3bxvKgH+1a3xWF+wlT
BsHkxPsmHtdN/ppgKYnS2IQrqXbOajoRigxmZXxOSfmjz/l3jHf9ppdHml6Jvc0GPRx4q8jrQKFE
L73xVjcLR/R/vflJaSd9xB3/4pKUd0sYNHDe06ID41nNaZp4eWQz9sHIzZ3nhvmrfhslMhmpKxa+
EYyya2vzrYCihJgfa3mx+uQz9iRuUDM/pqs4KG0AMW7ARMpvY2xO0lG/ZlaIUzulITs2kmNZlvVG
q71vcMy1Z4lWbt/UqPnbTk4l9Td7BjvqgBR4QWo7+6fKXpz4X3dIAJGPTep+5WHxAewKBvA3XUwg
iIMD0JObNLvFMc/mdksG06/l2u1OJhWO9EmPrDu/uBo/tQd1L4T9yDUWm1a+TPH4YI8K2AZRc7lK
QY/p7pza+Kjm7G1Nskvc9r9pDgLn6eUvhNajFAt8XwOyVVU0yuUSw+qrFy0313ARTiQr63fWIvxP
qorHre03TArVeGBR+VNZjqfEc9p7qvorCro3DHjY3VrB8NoAtcxOAPD6TbR4FVmmegXZ3AxTtyli
cw5NE6zVZ2ZHo3XL5OvMawrpduNE+xrRFFFvnHWjVeNOdOZ1qHlfyYX7M4wv3WDc7zi3iTdCRqAr
eulR0zHEG0cbydNi4tXqWEx4ycalCSc2kgXFNN9Yc3ApRcf2tvIvz+8yv1qPpqIySY9KPnJvrUKP
yQT4Y1kJzkJt1SCYT9p8hleYIwLB0ICqCkJJNLyzOgxt/uTJ4cUV2daxvhsYjNM84Jj2EOD4frnp
pv5mT7TytVPUHAAKWdgIpAQRTgfruC6aQwBjKGymh7XYF+08hp3BtZ66Oqp0I+GjlRtZ5MGar5+Z
SxIobd7jSidbaukYEh7w2OS5cRWmcUgrcz+z4YRhmMXkCFyao2hOGDP9wGvwBhbjgFM9n3SCg6uJ
Nzd+kX4MGWXfxlErttXLqJs8qojR6M5Cy0IqMi06qzSSZiNF92yZ0NN52accVB5hDSmhPhqs9dT7
8XbNsM7ojHqFlkJLuwUUHq6qGVs3toeMlwwl2tBIhDO6dhFjvLVFnjJ9mXbI4tVgne4hQ4V9lqY3
Queuz05T8nBwNxms3kcbPVFJ5s+5rktijT04l7WPOS5TFHPkxhrUmMFNSSRB9xKlyg+cAg5PyzRn
gyCXQ0QV92CyEfQQtzLhZj7KguYTBGFHWbUimHnepmLtwnWV33Hs7MVdxlP573l9dKVAdvm6sCYp
7HpLBHmaouqosj32DhaN5OaLqvQTCG0w6vN3rZvIlrrii3AhwKyZVpy4DriTUXupV8IH/GE4elX5
Xc0tDYcj30QzvCoOk6jJLT6Laf+Wtv4i2gaZd599WUYfZkSi7AzZVkg/zZ1tL9zXLnkax/K9rZ08
nJNm3hROhgTQG86E8+2WRAO5Q+CVtl7YOssb0X+MIs7aHmzR/XRFQmwNCH89oJL1CUrnhPXjxTyZ
o8kFHfuwrrPXPu22ZtFeQH945sc8snDVsmfRBskTQwSIIbeWlx9sqhypIuNDk/dXCvsJpzcAjQsX
fI9Qo2S0gT80v4vt5+T2yUtvIIYRvdVvm6Zm2cncc+QUtMSO/9Wk0HaZmxWIyOY3NplmoSeumrDE
Duk778Q96E51PtkRHBNmXLSRzvS8zYiH34w6fX1aJoFGdmqwFIj2+lxuEoA73uCPUuxrB5HEMvSC
JkttO2X/EXCMgWd8sXsqz7oUMMb9m2UtkSVddIRgBBhKgI7vgkIruP8Dw9VuTOGPR8UREfvGj46V
qRk71IEOGpuckoCC0n0RLItOLSc/Jkv7z+vjU+P4Yt/NPD3y7NKOU++axxHbX6jjTc6R37xkpXGl
VoaqR33rgmGnzFRS5hdr9W7pZHxo6EJoBUtahPo/c2au7CEdm26lN3edcza12ZbyR7d6QQFTBVhn
T+1QzEdjPvLCjoGfczs1Ded9OnKyG7HzZcaonu2DKexrwnScxU+mS6Tf5AJ41hrbC2L33dZqOIIu
fSoFmPJiJvSar3WzXutcOxHmEbJY4TospHTlMfqNJt5q6b1uDe45LQsMvZLqAD9edrhZB5vaaOoF
OpAsDsxGIVNp/5XICTcxjrWgVpwl7G4YtxrZd5Hw3T5ynThwrOQXUwimfqvvotKr33I7LTfYhsl0
qPpkl4F8m1wVilnNa+6kgYzZOsqup8gs0x/k5Q69fNNsPa1A1at5/4SGfN7S3HDO+O281NnBNH/d
wqDBUoO5+c6K3jo0485PnDbI4h9Fo+y1RN1J3ZEY6aKm8sxAs4UW1bkM67ED5UNurONK25BOOG0G
MNLRB9rXVXHqtY4/0QbYq6aXAAF8IrssiUkWoEylwdgq7XBRes3H6056307RzPNQNNDv6bWp7+U0
3qp4gmHWu6u9pnfF5/w1WsuDz2bMzFXbMh4u5piQGwwLmkykI04J1EAGboRN4Gt0xy+7g8Rx5VtJ
e3K/JFNYkJLYreQMdxUyJrewNnovkdUl7mPbuQjtNMgfYuQ4HPWLnTOBq3jEKnxPpcv9f82itklj
0lSi7asqUKPOdiC25EZ04kYcrB40NasXO/1YJvYONCzZ6GMXmki6aa6j2a+/RFo8uhajabn4P/nE
46/Lbo5MtO0IqsnZkstDYq5vaGuJvlfydUHS2QxaKNyZ/EsNIIIlhehFgNbrMrTteUfQdRV0wKqu
1oS0y7eRZhwQcuKeGhtEKM6W3TEqUEDnWzEWxCapHd65s+G0l2r2DIi85KZj8a8165/RwfyxfDEJ
dJ/8OUjgupperGGmWIyE1KNx6Mfxq9EpN7VxcjQbN7l/BooJ+rYFIR9FuJrme2zXkc9YtCEF9alM
HW2TVC0XdLRYz4qaaikBDVfgHCUWdvIt7brPHb6zi6yzS4qHIQcY6fv+dSkAPwW2hXu33nvsjjUr
AYqFnkkk4s2Oo8IxiqiR4od4vIypmgXUcnl0FGVbDBgGyrynKhYSbd6cPGk50iA0OA90YBrFq35v
BgdEeZg/2tT6scr+oykwQZhaPW3Sewip1qmF89sacXICNZrZJSnSCpJqvXZpnDO7LlTBtftrS5Ih
x3g64GWhIcEjunX18iyksx9M5MA5ZPM5vrNueGBqpzxA+HBeUL8Oi5l+KFjVTdMO2xkNW2Mhyrcr
51/hg35pPX9EWuTGS1vjmvsj5o1+vnXrGfNWhrKuf5pWwySAwOVUArlbGgtPj6gJAez+ywinCNpt
mpG2baIvDMyEHEu3KEKse1uxeAB4lNcIo8CN9JtItkW+1QdVh/SDXInU2CpPn7d9DdDn2LtpbT7G
1lShRHOV3vG3YmT3J/bNYIzhJ5Z37re7sWKTeEg3xUWUqB87F9bOcu7xnEjFt56hzrU2nGxiuemj
8iPa8+ucocmNbQZO/PpW7HlbQXImwdq4hBjaev2k+8teWeiY+3E5w3ArHrj2xTLMu0zWoGde5eNQ
FW2AV2xEidJFRlsa0ZyQ9G+t/HJORqMY5v3MfQi0lcvK+kIvLHi3zcQjr6BrxmhZRjdMxUo+5oeX
WjNbkBCVCCOmbURvpxfqy1S+G1Y0r3xYVCrGmEWDvCtP0BVWLl4DMn7fNPmXe4251V39Q1Z2VFa1
T2ZtnmyTpTn0eaEB92rXsbNeWj1+k+v/TDnNTE85/i2D/V41oJ6sIP8jii1gSYx9Y6wOnJa8H4uB
dAZR2C9LsweQ54IVSMkUkMhmbeq/IUE6YeanwlxtyANAH2MRBpxzGxl65hxiHVlqnfh1aEzpcizX
8j9nLN+kNAn10Kdj+1a9aiMODS0nMEbdYZukZj3X0sYBszGZDazoQcIwIg8fEbyP0/xsVm19zufP
cljWMIG52zSr8dmb7Roy2hWBWL3/RgVurmES2xYihteJcxwoa5sHXWtu28l8WFPucdPbv7beQfCi
0t1ahHFajbyiKO8x1pLwW1TrC8rNElNXCKh2Z9BjRBexNUMsbV0H4LLJxN+q0dEmS2HSCbGHQZph
UThDWA/xthuHPwnPsy/Id0FI8tFbdLQ4eo9jx0FpkB8TuHp+tCBxnmmBfzBXJOx8Jj0GSQdpJZ2G
hK5MQQY3LRa/SPrOaZX+p1YUPwUXZJg1eUgMix+YgRlOA/FcS2/tl4Sa0+rJsF0G/w3O4ahPL/k0
GZyJjBOaulW9rW1SfW0DmRV4+KfH3lwtQhMQObPVsd9W2OJM4agoGxJyvbrql0WzS5jX9oGOBp5V
Said0eVskQd99UGyp/YtkykYaca748DxNQyZmfYl9ZBQYJJd3HbZaWUfahbUk1mvh7YXNmOufnOL
8cbsiz6niWWgITTYrymBJBNAoNSbA9vc8NkghA/p6r/SXH06a9FsyDwSgZGXH4NeO6EjE5Z8EQJC
L0MxmKzmoM3DByHXqOdYV4nWekcWEp2/k6pQWU+ZXdwvmP1ezst/jI0IX7va23LJzxqQ10m37D8m
ua3jo4frIaUm+zy2st1lfYXASkQknp+ddP2bHFwbvpAfpQKCxX30RjTCHKwDgVOutMHmDJJK8pd+
dOCckL0RV0FPTKaD6BMwFCKnooEfGjq6SoKyVhNHhnlTcKO2xeA76O1bXA23NU3PrpiLEBvfDiXV
LTaqT/bBxuQCakGNDtHCahqseBwj1XVTmGlplFrfpimXfbqaX9Mgnqd5Lu4KUH6/QW85u+gS52Uf
p/pz5vWCheAzOF5/nuAFN1hcdBJ60lCvuwe9WjTyV+CHxMobllQuibm0osdan18NhYzUiI13N2uD
rufrE0U7bmAgXkFPd3UHba2NTUy6NOnftdxlC0tXvBnpDTuB2qNrVW9O0e2JvyijufQRHZxGy7xg
cW3Yy6ov4aocmFKrOLZGE3UTXIZjhGYGYJCj6MSBcBD1+q8s728VTpCqzOhT46Hf9+b0VSavZDH9
2B4R4dnY5wGG3aOtg5eliIfOgy5ZsVaQ1QGLddW8a4rmdQtTVW3ndvlHgmCPIJczaji1lrjouVZi
hQEpMlJyq3KDaRkrehY1FlcdDskJfVX9jkTevaqVnLa1ARVw7RFKN3ORpk7rrnF5+4aFrnhuv+ah
w9FaAQMOsTbdEyeXoBYGFc/jESXA8Y217Rc/HHRa2CkevINNns5JwmsV8RqfrAG/Z9wUhDexFNT2
y70xV11gN/16tgiJrwhtivAL/3O9yduvRXoZEzj7tvJFNAATk40zQyVpCuoSNxnOo3ViMvZ+Jqu1
IqfQLx7cySYl5TUQMwBBMyUUVcovgceJCONBEjrZxxjPJEGrjXvRU7ZJ9blO85aO+gnl2F4vkAUs
vjwsmvg17rnrpc35nFlM0n25QUiURqCkLdwEum52mtmB35SEDuAYSmuNAStpA8LUa7a/WxrNhk04
cuw/lpb4FNkd25PXvka37Nb2DRHlXwIzDdvEqT1K7E/QqbuOlBVwZhRlrUsIdIIgA9xIG9Z2X83r
lvAOccaj+dzcm0NUHF9TVZPnQ4ohdLI81c/D0BGDf39cRKFfi56CVxg0hfakyajUZ4SUvhFOJBOQ
0SgvsU25yVZQpMwO7n7davkoEq0LhrGEk12yW1VaarfOMxqvRr/U+thu/MTlrvlPdBD4aEkbGVrq
scsCPo3oHUjybo8ZagTcUgc6cSaEbv5Wdh64OVJ08Mdj3IlXHE92ZJeSnPbp1ku4LKA0tdHsnjor
WWyl/G2pIQHqdIuuresAU15rcSVU533QakY4L8G9Dc1rqWu54BNH/82sokFTz0ScbTg/bqlpEtUB
DamQ/4e6t12L7LObMPnMM8848o/4oejbt7T2n8bCEeFgSfxml8b1Ll3x31jjIhEoGvpOPtRmesXF
i7na0/WwGQv/iHCAoyM/yJ4LnpXuj4nKH0iBKHd/Stugqm2QXmfa0JqNAGZsfKmdbTbvetPeo4Ei
GMxZHlTC3J2u/n+dASxIaEAGKGNvujR9UbwQocpNth+gouymyg6RXEq623svwdI1kbnPS7/cfISw
AUmmZTCZKpr65oKsHCNz5tP5ryYgpBmfEODrUUeeN2Q5r7/uYkOtkSiX6X/xoFFfeJ2wZXPrEMjm
4eK2D7SKv8pKy0PWfwwmPs7ZAmlhpr8zsZ8yw3adkpqc98PPiJ620CY6ZPeznOcftjSQUCuN/aJq
NiSAQyNnErQg5e/sGwSX3DVKlSrI/yJ40xx35hpHvZ2TYQv22/FaggqOj91eTzUWITTDW9JIchCZ
s6zxQWO0E7P7YCYd62GhchCuP1G8nmTs4Jkm2b3vUcDTFTMaO5KpuCGoV5jJTins8v36STQQDwdf
jmHkdRLZtaxNopwc7cMxD1UNLxvbSF4qS/4V2Yq0ZVguY+e3J8Oaf0aD7clor0Ca+9+5zOmJLHCn
tfzBGiKjggEyUBIS3zbkMReDQwaTP0bDwLWdLxrydX617wR+RiVivFbSA/DUZBwq94XBw4HiJKHC
WfGD+cljLgwRIMwAF7qbAziys1nsRQMDVUr1EDfqsZyFvne7f7hsY75uPuEE0YcbmRIIYXSqH2c/
4jz+ku4256lLXzSdnrnliHOLKQuTAVeIBXA1Lkm42APQgfZfucibJoEPsmx+bXzChnXxldnus0Ij
D6GIvl4uv3JghBblyYmPUjATjSrE9s2DhxF/0+jppw2vuDGHFo+RjfMvtU4J++6YeT8d33kcHIdI
Qf+wOMm/dWE8BokVSrZBXOQnVp4E7Vw8W1XaR2bjMHyXycaZHh2nObJFjuxIHh0Qs2lX+kjXLJ5j
cNNw1no3mnGCbLphvg+LcYNcevlnN6aOOgv1bZqd+oRde5DGSeCwVZIHphmKdxRlBTRD9jekCr5j
RWQs0kObIKxdsge8rTDewH5E7PvwBJQdNLYLQnSb3ePSfe5R5m4tk+jA5q4AQQBqJquxmZZpY47y
3xSXOBOkgn620xZdwRbXhzHdqBub3u/B+fEppPbUbHUU88Dqf/i3/wxtV1vsf+ucu4ROXGIEkJtl
Vl/4jJ5mB5w8RhIzVa9N7DhBat15qRbPSqO5BZpUvMG+hlTIrLrfqp2MEHELqzuqIjRJIyZnvFNh
my/PzQEn3ki06IqIyzderKR+K79Hp06CqgIBFR3H2NgKPMdAUuXiXo1k0qLFip+WRd2aNX7gKRpD
xlcZ1Qyhg9+owDfpd8ekwWWguk1twudOa38odHQGIJs5zwnSiPku/UiN6uDo7m8xI3WsR05QZ0KT
Mnjbey4IptqG4XlIUfOn31m/4mfyljFQ09Pkt2lIN3JtKu1zbpxfP2NtS1Kxm3p1h7A39afWWTHz
1kPYODY7RbkcK1acpDFAk6YhmjpU4au5YVFuP9hPaAKe4opLOPKqLinHqNFUB6+frzMmRW6Vry6M
gCPUB4FMWIDnAU6a+dN2p3+xaBgohtbja1+0Vnudu7jYpvOK/a9+1EUKR6MBBuX+Lcuq9jSjRs87
CMi+ZU7Uv3un+E09CK/Z3uoGuZLr94LDajAvnPXudiSTgMlVpPiSWyoRz6Df8IaX1sROG+GhWnMW
YgV+cqDDzdKk75hbwSdh4O+/2nXM91q550l0brRwGgRz4j9OpAMivTq4KSNB6hOGanT+icqWYrpK
/7M87AfEiyQWwh9OhFNXyHorWIJLu9hHolX7vtOvg2NhdVNvLuGlyNc7PC+A4FCEoNgdGlFX7//L
mTlxmby5Orl8rTDfSfzcF2bfh2VPaC83ZMV5uW17viXj3R5f8YbvPUWiGC9obJr/T0TpxJ7lMuXe
9goi/pq3ejSasMLDQl85fxCry7XwVgOJQSAbeoVx6p+8rk4j+54YIu8Yk6kYX7w+08PJQX5R2Pj8
Ehzu0o8QFEEa2s5TZc0irNKalfBGn9DQ+DcJ4LbxRJ7gqdhB32c7tKnEdeAzRRhlBh7Cy4VBnO3A
j6WpMPUokiCc6mLW2V9RLb/I9q/SxuSTlAGK8e7aj8Nz2eUPnnJotHDN+bzPG4tdOBsbPzdypfvr
jnCZLb21WzKWWn0T8fUwnQgEaVYFZ79cmsU/erqs2UsZktK9ib01iqvkd4nhhd1kfrezNKxa/IsS
1cC05DuOo8fSJhTVG6+o6kO0jw+Z1n4UgmVulSx3+FOg4yw+f0dDy/iS7XSL4J6xYJNGjfS8q0TU
uVhFmkIhEhbfsDo9yUkm5NtUtpGLFClb8j5slsrfjyZNC1mQ+MCMmFjODIeMI8gBllILfThtYlfU
plYWmZ+myKO0+Tc667cHZ92q/NewzHbD2INASBAxxsYeTjaPFFCrxcuxuGnQsjAqIjXEd7kZBnLd
kOldEszFGFAL+9dgnQ1EhnNzFoy0KO/anY6F8VqhdXdKd6Tcenm0EIottcQ/WImCIy6RBS3dGh/K
obg2WGBDWLNzx9GVGJq8VLWJiMvx0uPU2uNzWmLF1aAamAb9SGM3047skEPdkF3g140fLh05R2LQ
3tdJAm028qOX4/pmIezhyJCZRRvMFvVIA0bbml3/keX5UctkfPNPHvkOu2KI7eNy9MqweGktq/0u
c+8xG2R+iv8bSbvAsYw1FLmMcZgEdLOtPcxEGddSQ0yk4jLC2LNFpZWch8YPeiIMjnYnDOQhqREp
kV8rtoaToQAll+K1JY7mIx3IUebCW7Tp2oMlQLqNSj0kFvFz3jCmAVnucgektBYtrFdGBSpXNBLp
rKNkdSySeBPU4YZRH3Cn/4dm3+cziTdmdRJloJqLRpdcscE+5OLJMER9TjCHhQOJ5ASmeflJOOVr
LxjRZ3T7sioeiMvnP+b5uVVqemVnghMQbuxCPRVI9TOnO7mpc9GZfM4Ir4JKJNql9Ol5gE6tU9v0
4VwP/1kkRc8xFjRPgui3o9SvrUkDiuCJophgzMfDUATIjNeLqTNSaOvyNkxP9wibIrc/VuKAX4AI
sChP/lmyQypbbG2HwzQLWxdblNYX8y6FgZ5Ncw2WXvbnyrB/kknae81id1Bfxfa5QgG0kZ79aLWk
pnykTtI9QaakUWOWY8QmBTJeBr18SZHMq0JgSsh89TwzFjcl0RbCcPyTOcOlus3MJei69FQZkpN0
es2YYh5Y82VfMTEctcF/XXkNTytQW2nE+xImm3RhNNFDjM4Yd+XwyKI+hTUM4gpj0neezw+2GGdC
dScZThKJzz3okvShOHQ7ABPk35AttnV1SquhDQHbQgN0RVIRg0DFP97wJRpOB83vj6zs0TdVV/sH
3SNCC/VkEhVVCe/udNNVOeI1a1V8lkbWBW6SfrY59BCh/MxsK7FYi+vxMzsbUK1Dstm1YtcJgImU
DHxYyOVGPMmjnw3lye/7wIoBcrTrhDu4KoxpZ8RIL+0y/xnl+jTIZj3nFed8n0kniBcrYuE43SYx
T6nHI2lq7nJIHJZ+QNwSvvZHgBa7nRTY7kCnuDOqWaLEn29tFecPAr/adhaqIxehKr3I8lS/xz2L
5tl0m2fmVnBXmwTGTlfsbqIfZEGjd92umv4fyTmK/WfxZ24rKyBRqNtJf7gHS/uY+8wbuVHvsYkK
ZNTt88S9eIwlm+Dy1FDhUt3dDx4nbJwldpQ0Z157fWK4K5ZZe/QVhiy9a09jkV7pwuJrGZ8z4gTO
ZIQVp4xmm/vr7LHAhoaefsVT+ZIMGIqIuybhQrAiQ47Wn14yiWT68G7p7XhKWZ+1GJJMrWn4KCzi
FQo9xtoLIu/GzCS62V8IaI0UfuMAhVt/YN0581lVH1UlhsvY2/OTUCn9DNFe6Uw73vpMmThn4err
iYQGG4pS6fZ4Hmt3Tzk0L8bkdc9Y0A9op44mGKe1GtWXni6B++l6P3iP7AddI5WA5DhjP0558QDA
mJNOGQn2oMF6z//H2Xktx41k6/pVJvoes+HNiT0TccqhHMmik+ENQqIkeO/x9OcDp/duCk1UnaiI
CU1LlBKJRK40a/2GSE20H4hF53jQRRhN1fGDoyXJsQV0g4YElq+kNj9ZQoYEXCkMKyPFpkxrB+PO
FJmQaMBICM4M3aopyp+NKn2m4G7utKhIV5JJlt3XRmB8ANBrAJGdAXEx+8y9A272o3ISyZb18CbD
tP7O6H8UsiDeC6m0SmpP4fZLnsFLa+lQCPj8xByBF0M8crrS9J7k4I8+VqKHTnC5pVl9A7GoBdws
b4TQhS9VBU+ZhUpLbpUAwgVkA9g72XH2SfgzHsJgy8EvgA4oJLdYrrkjo9XUKoAwnH8XieK2t1aQ
HUKh+UQ5q8E1XrXFILb28shhtICIc2MLlko0ADlAqLHiUJcz5exfYdUtkkIhAxj8yMq2xe0LI3uj
Mg07dUjteYrQ3sW590vUi+qm1RTxCYUH+CeDQjbclbejS8pOQ+loQeqS86JeUGJU4n4nCeh39eIg
3brclhotgiBIvXSlO8BlVQAwy5Ck/qoJVAUP1VXdN95DbyQP8GMAjoJm5kge2pjUcLz+T1KTZN8I
SJVKF5pu4SwkmZo3yalbyIfxxjTR7kRcoMWwAX/AsZQ6mHkBDo69rKpU8ViZd6WBlAtKU6iL+veV
0Vh3b3NFQrB198bk1GoNJJbwLJf8B5Ia39iRNiimmMtEF5QN5e/vssJaJVVSvZN9o92LCjhKz2vJ
zKcgS3sPeKzCLmS50Q7Qd8QpdBhrV12/xxdk44J1AuejfEqhPw3iCEBBYfOxBlTdNMqD2xvyK0ej
TM6avZrhdSKiJYZEHHN7UK3hG/KYoyuCW1Pbj3+WFpT8okFgSC+k4j7qg0/5kCzSQUSnjMr8Us/q
r4HSfQ5qByZkajy2pqfthwFogt5iHhl/Rw5KtCVqLAsQ7uE6iKRyN7TBdpBibQ9fWbKrVvnaBQWU
PiPdc2IYVk4mPrY1JD8p19KjYZJ6lVq5WuMj+1nu8OJRUhJIckzZKoYqZSAdAtWrLZecNvF+C0mj
DLEe2IEnmOisZE9ek4FITZ2KdFRcgB/rrcPbL5BS122K+rJsucpzUZPQC6PGP8ZOus8iGc6gAA4j
Hpxi3XQ4B4himfGUTN+FAvU4J1DBmlYy0MbK6vYNNn6gU7aO7lO+G/VQRAsua4oyCxhiMrTo/+PV
3nnPehSAyez8U11WEm5NAukQKfnSRa1pq+aPSmdrAb2CbJ5snay20CAV4HeVkwftk0pHDgmyTM6/
24aJ/1hFQob/Rfi1L2rhlGcsnk7nHOsmedSdYQTmdip2NH5F1ezkI53mekN4kKvk1TQ7cZfgggmx
au80ZbMtLcQHggZNPMUlI58UFPRGn2WL7PJtX8o5qDyzO+gVJSwMGw+lB/Y6r6Ro38j5L9bsOmrC
Z7VOvU3ScT+pVGvfudJP1QJpT4lJWzpWhhlm1ZFuTW87x2xOIfhQmNl2jrsq5Ug4u2gUAmoB7u/i
U7D1cu3FqdyYZLUo3njAr/Gn2UgRvFdTA3ACYNuLEP2HomX1KPsV9YgdSg6Ao0w++F0oWquu814q
yfgsGBRhsCyBo+hyqK9cM7/DUPAzgn3cELQNPmzNd8MChwOmJXqKoXpy8ZXcvS6mx6DmMuGWsX6v
VnuqyxDsiuAY182r3rbfkgihUDLJ7Qm0d9dUzVPLebbPi66FVCk91VmiY1ymKce6bQ5BCW4ew6AW
kZlaeYqafU6aGqxCCcxKaoc7x2TPhbYvrTXVR6JQKuSV4aApDUESXH4n6ncJ3KplB9skaEYD21wW
wKXq5oEL6XcJqZE2ra1dgpn4Oq6F0VxG8L6VJkgZcGrEu2fclMCykNh58WLnU1JVha3WZrOLNEqB
kqGD/TcRDo8UVh7dwr6oM+wOHChYqjyGwxcuKuVe7Aek3TUS3WaBd3nZJ+uqr7RVQ8LyFmPdU4zL
7yPi95Rj2+GYuiXHwmEX54axsgapO1WamW5khBEBOADhMsIXhbPC7YATC6c6rf6koaMMiwJdopJN
eAHg6a4Vge6m/biON027N+GDcZZy95bkbRCHObWtB6Ak6G8pCJMVKmC2CI5eHCmu7Qtd0Fcce/O9
maMmKmtxvAxFrrd+z0EVzkh+rAM/tRWJx6qZRNa1zKMjsh7uAmGn2EY9ARBNp2QnxNLyUxfCrjVc
+VGqgXWoAcyH2nf8A+p37J59r4BGCMUDmMYacU3p1DRpvFeS+zDB4dgVRxpXXo8F/MoW1bhbCENS
AVx+Mjw87qoQHJYR6S9aGsD5Cso9xnCrnmT7TocDMcRBfOAqzHQRo8+igUaAFoZbJP0T4PAUBcbD
gz4ke67y4g4nLGWj1vE3rOujo64p0k5oJbtpqXAiuUQBUu/wJ8rgn8Hs7BZRAkJGsY51jb6cVjm3
vkXgAfLAbg9+3A0XKnNVWG5NuUEaVpmCGSEXKZiCOZeLyvhWK/4jqaF6M3iY71J+uoHSeo/9c/rE
sRI2rXQEGgOIIksAXSV1tu2q7DmpMZzSe4sVT3K8g5dmPzB2Bf2lo6DRdBAqQsW4J2Hg7mNd/EoV
gUyq6B2DPsqfdBnaALD4tBfbbSTE+7jJuQq52W3vSLdmWemvfXiMQLLK4UBB2b1R46o8NEN1gpiN
OkQrfyYXuE1IdIVwPMn/I+hb6NquM9o7TGAOaR7sht7KbZcT7xLuocEN4qBQDWWi1PJelJptIEv1
fcwhtTKkxzJqtL3U40Zcc4mRWgXCu+ce41BDvq/hlBF3cXmvAz2Ax14D03Ag72UWmgiCta5ZI5CV
svqbt18UORRWXPqqrRpu9RjBtk5H7QkhY2+vxS6xGpN2Cbz2CadWZC7KXRpguSYWUn+ju2IAe9nP
uQtSOshzYFGO0h+hjttyCFzN1N3+NlLEZicxwCq4RXhLGqEsp/7N2y9OUdhOpLc7DiLxEbdokFAB
lHg4lngtBMYujuHbx33cL83a7Ui9RyfoDc6hDupnUS+Vo+M3Nz0+eluVVO0WP6hfoloadtQhjz8I
UDorMcg/kbhlIzQOtZtZL3Wd9wuXf+Eb8cGpRmAxFdjN6H+IAjOqxRmq4F3OybIdk80IFKzBgJKZ
V03pWGr4C/ZRtpezuCA1jD6qCj0cThaCiLi9cgTqW5yQg09e0R8doBZN66YrcM4KOjmpZVsJGjqO
az2paK0+hoK0hg3+BdgAEqQwr/aFicyJscDwQryVBLI7rWnKi37Ax8MBEMriw71dH0nxjbpvIid8
kDrFRUqyKUl4IXygImLYa/x1TuQumWYFK5RcCDZwG7xVF6pPeqo/9fCyl16vunt/vPyLbXqwCslH
mECUNrEKd1qOM3dldsXB0tvUXaC45nv7IMatdJGg7GNEqNv5RinuOLbmqxEJqiXDetDUp8Fq+0ez
555MLVk/GSXke6eodw5IZbs2u/5LKYZPqKNL97p8gNJT7p0c7VGyf/k21FmgvKxrlmoBeoy9qQOC
JkFn1i1vT3LYhWqFWLcF7+GLKIFt6dg3wcPgfEJy4lTFsJBWmenfxnnnPZZt3SIBh9RvqfQgjy1g
umRLf3Djl7aWCKWn1OpkJefBM8l/EHdxVOPGXQo3NLGVtfQXDLdwg6DbCDhIu9souSPBnK9Q5CaQ
gmYoVrUuAsHVRxaIFpULpUVjADjSvs99SJHqyAmAPL4Re8ozzeB8bqPR8TX3EPaPYZLKJb+IhtF9
5qJLg+naa9TKloMuflIpKbUeUysVGdywptoTZQYITjdAi6eW0GodHbxSmFiuWaU3nAEAs9tFWoHJ
QHAFgHszvDS9CmWteRokHPY88nvHqh8lcnqwLAHgZoc69hoLHXwx+ypcJZ7mLms0J/dO5OIL2qGN
AJV2PzgQD4Gc48/mFHBprfveU6SvWbYpG714sYa2gMEg4sqmpOVLgdCWCePekFCnCRBtW3oBskWu
0nXwWiXtBRI7MoiNeS8OqDDJAzJKXe2TptJSGVMV3QMMlulf4J/lYZF/RQi33mkGuikdtksKVw62
WmPgMpADLTcpS9QS4VcJHaeyzPkpYyJmoMtORqDTd5FngIqPolOfxNkdkv3iveuqG9IoG0tzsie3
rbh1j7izHNxtkBvBgwBlIpGdAE0uqrXVE4A/+SsK9gdK7saTFAuf1FrEv1soT0CYUE+B85OUsrGr
UpClEk7yh6xEvNPVMJjVuvxmiBTheQTBLSvV/Fn0hnhjWU29ChINpzNJQpywrR9jOCacR9n1+kC4
9X2PRaIMjl0bwDQFDH5rimyLklmA5hugk2GaXQyvmixLSwnNpK9tAd/aZx/ywxSdJYwZ1wVyA0uI
FiAtAqf/JKMwAiqqFCTv7u0Xq7c+ORKYYCqw4koW8VJic90KIFo5yZgrpAWpbAFd2IcUEO4cpL1x
xHV2bYtjAeymAMQDaAiBMvA6a8J2h4HtzqQC9UBUkCHh8kS5iIJ7agEgpIRvVwp6h0JNfDTcBHd6
j/qM3PwEoVQ+Zh46fdSb9q7qyyu1zfKvuBhQszMNZOkqmRMiPKe8rc196Q8CQtQ/a0OLvvuej+fn
KHVk1Eq71bF72GRpAHuzFPK1L2Q/SHOU+zY0szXYvebkIlO01iBt2eBAoPyHcvrM9EePV3vqlVhY
dzrB2NV1R5x74U6KUvVegkG0CGTVsgEcyTcyYkuNmloH0dwraq/cUGfNjoPcby1fA5Zlsoe6gnLj
KdU3DR+IJ+pnsFvy/tgPibVSesnaca2EVtvp3/vAUDai2z4YLcMm6znJwhhirdHU3/UxoVMkCECY
AbYAWo9snIEWyLLK4+5UGjeKHOeHBpQ0aFZODh5ZNuA+zxykX2OYNHYRc0pEcUGiEnvn5ypCbkgH
reRCvFNz0tIcGqjSYhFYfat++loLoJzL3r1Rdzud4vRNgzDRQixPqSejpSToYC8k9K7K0r9HSaLf
ylkCFgg2MBfVW6l3UQUrc24jGk5yEkJTqWf91NREf2hYhAGMUX0E0rMQCwfpJo6dm0GsmltfLtuD
1HinJA1+RC66671qckLhxgxFsAc4UIjrADjoSlP8HRb1ZO6Dkk0YVICSq1RQO9MGL9mCJo1w7Bti
d5P69RbrShB4ShD1mzcdfvhc+bFCm4g6HFROMAv7zMRutHe4AMKXfEjq4FkTO+vJAh5Kar5QOS6X
NdV8WQRAIQFeQ/kSfEhHZm0FYWzEp0HjNgpPPoGE2bK6equS35EIz34h+xIcKuAoC72WvSdySRLc
euQTRSm8NQ3N4d7lxRv47uuaOtzbGceUERDAXo+ymzgoB6HIQT+N/4V47+e6LYPtZjBY0VsJcWtB
YL8SIyQxaiiRe5FjO4cGhyoR3MXGB88ia5QlQgepWwvtOqlIb2CUlHtLkfmc4g7VhPhBVlJsOdTq
TkYiFIIdvNZB8be1mN9mv5os+F516CUbqgfASCoOQtNDLacr+0RvNmRvt24mlF+0BiidMCio/mus
pplbJ/s6TtZyWjcnr/UFOP4B5HHQOL6CBqYw7AcZDRrLS42llA3OPnXI55YqcjRYgQ17tzYguQ5k
fSszIGdZkA0OoNPJnBG+JQVQk6pLv1FCSI4gVPKNQGL06BM2h0AUtY3cFNkDFPSdGeffK+RZXvP4
JmTJfxJF/R7JVf+uk5wXByToDqOLz0KaVTCXqnIXIN2/ahp0EfyiMMhJoIugFWJ5W0tWfm/Iyg8Q
7NKT6JQ7zEXSjZLk+tpPK/Op+dkPmr41vMhfSELynCb18AzsAOZYWt0MQphu9HJwL3jwSX/3OjE0
Llo6LuIKNknWaCb7zqKLwRNE0TSTrSZDD8zVUQsuI3kfFnK+yqv+szm4qEer7gNMfU6NQ/kl4Dy8
rMdDqgUR4MilmSp4FhmIhkEGrEHdNBK6Kqztb+Yd//Xa/R/3Z3r6j01H+e//5vevaca1wvWqyW//
feO/FmmZ/qr+e/xn//vXfv9H/7Z/prffSA+e/UtPacz/pn/lt2Z5+p+9W32rvv32m3VS+VV/X7Pt
Pvws66h66wLvMf7N/98f/uPnWytPffbzX3+8ImVaja3hQJ788eePdj/+9YcmYsjxX+/b//OH4zv+
64//m1TfitfKf8Xg6D/t/e8/+vmtrP71h2RY/7Ss8dtKpqkaMIr++Ef7c/yJ8NGPkrSoPH6mi/9U
sP2A24YJEpZSo3dcmdZvPzO1f4qaJMmqZmALgk2N/sf/9O+37/jXd/1HUscnTDerkhf6zV9EoG1o
YHRv4iuiu0wUU+foWnNfUGNhkWB16SKf/244/nzc++Z/NxH6q/nJ1A673GiUXKjtyH1oNBmV91u2
sUVp3nXUTftGvRRLo3vVX+Yyfz1I/j2GDN0THTC6jR0n7kYWX+TwUyXgFdM8yrm5VMjDavptBsPt
/Hv9bsvy1+Ok3x/XNqRSyzKo7czDsNj3111pbLlI7OLM+3z+EXNDN/HpUjuzaT0T4Ze60G2rO2gQ
dDsFFh/0UilVlxrk+/NPGr/1B2M3tYMc4OO6SO2XdqIW24i6PS4OF5qeeYmpO7SulKGTK21ph726
KmTrxUX4BnnKjVZIv2orohwaXbAwnpnJ8uj++W4V1RWpBVPAeJnZyYU12Ot3rby7boTGafCubc+N
VV8saNu1HoPhu+heMDCe6/P45+/ajUCYivLYLnX71B0pDWvROpzv81zbk8h24JCZZk/bXodKB3XB
z41ye13Tk6hOozxLZZ2mI4Vb6QP4b1e7Od/03FycxPEwQJmRZaO0YTpifkIyC+Wn803PDcg0Znv0
jT0Ap3Y6JNvGfMlAHmuRcWGmz7U+CVcwFTo0FXRXrR4bcbzcA6HeRYZ73bi8nSHezRRyT61PagJ1
IGfn9Bx0rosaaeJ1FlqmmnMOZGar+9D71Mh2W7nXDcmbV+K7PgtxQIkgSBmS7L5td6H/7ERXDsck
IJMqFtrYYjhq0qMqJAsj/HF+lsxMwDej2XeddnM2Xcej00Ao0uDZD7+cb3dmx3iz73zfbhealQyd
0xaaRzGylYx6Vwoh8roVSpqEZGZGaW2qDEgRYbUAqG1ksp/v+czMfvNNfNdzmB8ROnnjHg72kzs3
UniC9+m6ticxyYVRp24YA38y71JEbIA49fmVU3sSkaXhSWEs0u++/K6FX1LnTq6uWwDF8UT/bkj8
qFXkcpzZkfs9Q9c8iz/7IADPj8nMTJnaD/ZWagY6rFGQCSgQIqeuP9T9a1hc2BdmJrg42SdlkwOp
0zEsUp8gLZOhVeKuzvd8Zrcfz8zvh8UDwwxBhUkIb2BliMoLGIx7QxqW0LQ+WRkwK2FIL5z45kZp
nK3vPkGZaZkSybwGes4i13F46R3l8IfzbzIz58Vx8N61LmjQ4v2Ib+A2ykIHluwXKIkp0oVPPNf8
JFoHtet8COC1HfjP8ApF4b5vrpya8u89T6WmkwGNjrP+IWtPBoYkRXt/flTmps4kWqWM8lwFRNDO
1Qz+pJLc+In8eL7tuSGZRKsZRHLdANTG6eFWLu/M2laT7fmmpbGNvx9wTWsSrlwEMoAnhKuZI34i
GSNgqHsayRup1AuYI1AuI8nV4/YkYjZyIRo+fiOQer9/CWUI+qRX+BKCc5eJz65jZ/GF6fnx5Det
SQwLiZui88qH6KBqOGR55HpN/hZCxFXbiWlNIhlqGA61UsTX0DJEoDoIgVd2fRytd5FFjVKVU8dj
dXNvKrRTu+9Juhalb+c/9dyYT+I206lQo2bZIXx2G4RfGqSYrQsd/3jy/y1Lo0Fs9RwEDO0gUIz/
uMjjpXzprDTX+iRsOz0RawFKmy0DQiiyFlGx606mpjWJWhwbYzTM4WulUntsFHWb5uSxQEOcH/Ix
iD4KrkngUtlxsiGg5w5aeL2/71BAb/rvQvUtwKLLS75bTnpdRJmTOG48DZHPZnyU9LXONmnwgu3W
+beYGX9zEqyilndD2tN0qm0EbwMu8bp2J5GqSt7QWTmzRhNuhPq5k67axU1zEqBwQAeF/CeLi/dg
IMFwKSk5Nw6T8KwhGBlAbZCb1QFHw/ntYFmeH4qZ2BxzWe8jv9A8nP/QP7AlNcBFYoWzKipfFw57
c/2e7KiBpJn4g7PYorshoDcMEuC+CBvxy3V9n4RnhlKSIOpMjyy5g1BuOpu6ubLnk/AsG86SoceI
p7iGVLV+k5b15nyv5wZlEprIAOV6r9E0NJ2GnHB5YfLNbD/GJA6pMCuD0cCqtIIU3aiD7H8X+0Pk
Xtiv55qfxKLQRV4BooXMF1UeUficqc9Fh9lhtTo/LDMT0ZjEpIODptiaVW4rtbECobAq+3TlpMOV
zU9C0+py0ySb29ij51QbvJbBi9ucznd9bmgm4Yn9jZoh6dbYifdNdX+Atq6dOwr6i/PNz43MOJHe
bc6RFJh5NU5zwT8awHos4KLWp/Ntz0xGYxKhiRgBG6wZdcS9FKqiebGryta7sLjM7ELGJEAxVflz
nW1wce6oB5rCz1EoJBCOgiAus/CgXsxrzL3JJGIx0cxSFB9yu9URikrbtYL+wPlBmvsAk4gFDm5a
guCSo6ofqnSbBZ+r9LqjkT4JWszkYl3P4IZlyAzFHHk1sLMD0oJX9VyfBK3Vmu0AkYJ7Bzo8rqOs
6likGu1ct+Tok5gVUNOhBO1DPR5uOxQLlZvAuaU0fGXvJzHbiyU2mw6DY/b9xkOcFbDAXvez9XWD
MwnbHoFjpL680m7ir1gbCsGj6dnXNT0J2X6I1cSVGBijv+3Sbag+dJeuezOTUZ9ErKXA5QcFn9u5
xnWv6VtM4+OmeLDaRHy5rveTsDVRmMc8M6ttv5Femihfqm4Cl0W6MO4zy6U+iVSrGGpVs6KS/Drk
ZxeYDCCfcOcZF06NcyM0CdcegDV8QNpvxFszPqIW6F5K08w0rU3CFWvCVnC9JreRGVoL8ElkM93q
mru5auC1SbgiNG4WQUrznWIeMcj+aUbi1lHUz+ebn1kitUm4emXbNwJAbVtFWFoDRxZK369reRKp
fgFF2vVzIrV81dG3JdtxYQ0Y+/bBRUYbv8S7zU+pdcMbUpb1tPI3efAjlYCPZ6ckv60uRdTcsEyC
1YxlPwanzs7Rh6Jdxka7Ss3k4fzIzM2YSbgOKqyKouuwNsOQaWEYCIxoWJQCs0Hs8vwj5oZoEq4B
8nd4G7c1gFj2VJxmEqjvhdI+trJvG7rqXfgUb1nxj77FJHBbHbaxY6RwEV7cBwXRewCkC1Qld+Dy
gQQtYYbYYXnhrea+yiSKLbFpRU3oGTgPjngW9mi6mPrq/JC9FQ4+eBV1EshY2iBnomewyO+bFXjy
dbeNNtXWPyJxt0CVyQ7Wxu78s2ZeRJ0EteepRdxEOLGp3XDTBgN+xo2pXfgmc41PQlp20hR2hcf5
zXEPhT/cVICtz/d7Zuaqk5iOozSN5SxCmA6NupI0/c5qL9yuZnYAdRLUpRcAx3CdylZKY6Von0bd
GuwUqM2d7/rcqIx//m7RAE6olIOZZbZXZQvMWJYlMpznm57r+iSeS6wSqtopUAuL4anbjoj9unJ0
2YrPtz/Xdfn3rkPzdlOxzTN0l6F3u6PfiHyh6bmuT8I3wdpTMRE/sjukfyWoLLX53NeHWLt2xkxC
Fj5HoeoRY5OnPzO0cjO8QrsqvdD9mZFRJiFrBKjo+/gm2oP26ign4AtXjbgyiU+1BdqFLRwcH2jK
wkPqXJiEc8ulMolNHxeCPs1oGDeJdXBSVt1WW+uLcgWJZwkHbBtcF6nKJFIjKzexzu0zOxJemuow
9DeufuElZhYBZRKpPrgnfDNMbuXBi1FDN/Uehuz5uoGfRKlrmMIQoglnV5mCyrO3F2Rjc77puW5P
onQAN0WtaMgwFfkqYxdWPSCmfGEezrU9idA4yzJk0VzE/Kt8K2Ejj9zcfsDt4nzX56b5JErLckCI
O6brlNLRBo5vIfVfd11TJvEpNcqAZBRNl/lr6T465IkcATvLSxE6s8BMIUuw+kiFaLQfyZ/y6OB5
BRrX0IBza31+bGaGfgpcqp0eolzMbKwDaR0jgxTo/V7GtfN88zNDPwUraWIDKryM6D8YanxozQvd
fsNWfHDakCcBCiB58IpqYMrcG4vxvIH+5CpYwUywoZish6W0Hs8czoUpNDdM45+/3/46rVIHvH9Z
hz9ljYuRzNf2UpH9Dbvw0btMolasxRbWK4OERPUGP5kNUoSds8RPZA0Bawv3vGovvIc0zvmPnjUJ
Y6eXpNZBe4tnObZ2lLZIrHbL6Fbf8EeX6hdzX30Sz3lXRlYU8kJJAZdoo2in62bTJJC11oeQAY4c
W9RoNWAkImvDhQk11+VJIKdhTbpRgCTURUdFv1fIG53v8xt85IMRnyKaMtRFM6kSOaza3inbxHbI
gPsn3MKWCJ9c+q5jPz96ymTLDT0RRXE8Qexgh+PGvtoOe1hdW3dTX3iPmSvRFOQU5I5Sdgoav71R
7nv4Vxr6rsGA6iXasmGqXFrxxrPHRy8yCexCaEUlhm5hJ0d3m2zMnWILdmVfujrMXVPe/vxdJOe5
qWqYro0DRfur8EVYWiUnCHT+NuGds4y+wGW8MKlmVo23Y8z7Z4U9sZZ0hR24+J9Xe1XFwrp7Oj+x
ZraGKRJKQPDb7MxxXlUG0o4o7FnHoXtBKOh8+3OdnwRxbEaGnKBXaSvOjdD3SIe+BJfq+nNtTwI5
ScMu6mraTvVDApGizG9c/u98x2cjbhLLmadD0QoYduuxXSMraSeHmhMiDlkrYXXphDizYEyhUUqi
NpgjD6mNBPyiDrKlchGnPLdIT5FRySABzAl5gXap22MUVAcyAjuWDLvcnh+kue5PTtKaUipFpieF
nVFHqGPsO7pLZa25picRHOo99jlRX9iCdSdQAWlW13V5nEzvoslpkwSbcEaF0rUR3LvxBYzlhJ/y
PyB3bDh/b1gOhqJPpKYCvL0wbbKQKBRsjE20ktfBxlzB5dwgIGYVC8xWbWsnbM6/z0wAi5OtOLQi
KzDHGWRgx6RHJyydwemc6ktwoLnvMAlgAS6j1Gm8Vjvs8C8togtTZ+68Ik6iF4oGXlQpXIpi1b1l
egx3US30hX9yl9my3nZ35wdoLpDFSSBjXVD4mEkU6Mov+mW1K23rdrDLVfTAg+xLq/TH42RMUVOa
JFNQj3hKM+RLtyaHi/jphTf4+LhlTLFRcWLVnZzzDfpls5KX3tLdZ4d0h4DJNr/wOea6P4nkWnYL
xwl0MjN4MOlYcphIG57v/sfLtDFFR+GJF1KOYmQy9RWPF8NB0eQq+J5hTYJZKAzFjSMXBUcoxa33
qMNvLMIrG58EtKI0KRNHzGwheM6No9k9xvXp/JCM56m/H0+Mv3HY4AQIlcTipug/9NjYQYLfxk7x
jDH8WuhDKDmXOBNz33USvh18RAQkGXxHtJXcFpL1+TeYiSpjipMqcACTscfEcnzn3xqbYSssqTLe
4qS0sVba6sJTPj6QGtYkdgsjbdyu4CnOTbVTtsWh3QzrZI8k3oXJ+fGB1JiCpDS/Rr9Z8DPbIJnt
RlvNOUTeXZ3fo1984R3Gof7gY0/BUqFfei4GAYU9vGaofSyCR2FZrLtfnCTqBcTaC2M1M6fMSQRj
o4nUVsljPPkXlniSf5T1k0UlDx2LRZ9eWCdmlm1jCqVSZNmFKt5WdrUpjuo6tZH/WNYcfPEYX14+
GM0sGuYksqMkVDxVYt6aRnentfkx1khayJc++1zzk9jGD1Nw0jYgmaN/qVDyy6Sbxvx0/oPPtT3Z
ka06TNAzk2i7fwmGBzO7V687TRvmJJpRZSjVHuLwKC61NzAmE+Uah+Ts0sed6/pkT870GOWUVB+D
2tqiFrGvb7xNf/J+DUvs1deQ0O34Qs5rZmEyJ5EtilUXNL3MnUzfIiKKrc/50f/4PGRM0VbtyJzu
Y1ITvfxkWJscUA62o6566Zg31/4Yfu/Oj4Xp1EYZMv/l++HLeJgwHsQdck1LxUYXap2wJ3v2dQV/
Y4q9wh8LTx+dh4XDU9G+FvlDXv06P04zn9oY3+/dezhCjrL5QIBBaV0rOjpTtYDktnOhkjTzeY3x
se+aF0wXrfSAHLtQQweQjlp8ZcOTyEW7MUhkfchtH60oHSVhrWkunbNmVuop6EopK3LIA8Pt7cYj
KdmhbWjzXdf6wb3yyoeQ5e8jA7W+NFqDh9TVBiO0+tLKLI/rywf7jDEJXtkz0WNwOVCrdiWvul2F
Yra6iPfOyVzFO4FMTsF5F2Fg7rDxShoX7HChP5gXdtK5CTUJ6ChocWyu+OK6py7dqt97AhYN3XBh
bZppfgrIKnD6KtqCpS9GDA7R0v5b75j5xrLQpbkqIqaYrCbAciJ3WTks60bLMQL/XDRP55v+OB1l
TPFY6NI3hWowNsFO2SSbZltvxnTUpWv43KasT4I5iHSl7WqD9n3S2Nkp3AtL/EMWLYDTdbhxV9KF
stNMUgFq/u+zlyEagcO8yfDKVWRd2uaTZhv7ipl16SAzs8Lqkwi3ksSz9JSXwcc2CDZJdRr0Q5Bf
wFDNHVynOC0xQ+uijWm++tKuq53EwRXXoU8YWnJ8uZRJnfvgkyAX8qqqg3EjDXbNDgHFrcEqcm3e
xZgitTKlruVEbIk14YhoH/f98/N0LsgmMSzD/he6mG6HA1LD8ZfOlxdRd2HrnNkSphgtEfxwiVda
Zjcoh7ZmvhRxXTrf75kp8zd8VlYD0RT5pn6uP/iescyCwo47YZ1b/vr8I+Z6Pzleo5QoeSQZWUBD
FRS3jrVLcWFLmwuqUe7i/WbZVxKKZaJW2doCdU32HXfvbNHgWSf2pTTRzJedwrWSuAqTwKf7fYjZ
4tdevEU5+7qRmcRrElNd9EqzsiM/OenDsBGs7MJ3nRt05feBiVMd9RyZxEdNJavEoRcF6QtNz1z8
tEmE9pGZO5jWAIxy8R7A7BRZ6fabpn2O/OtOuNpkP3aythAklR1LDS3QBZ7cL6J4uJCcmBuZSaRq
vq9bIWaDwNfiTSpjAhKLi/Pfc2aqTCFYkGhRb8XqwxYzfxUam1xF8bq/MChzjU+Oz0YrlRJW1DmG
0Q+yf8L2QDafruv3JEKHGl+JqleJUPWHRx1AVZEBBf92vvWZAZ+irvRaQe4MpSl7ED/rWoNupLS5
ruVxqN4flWGHKEJE0TBwbae+ibVLe/U4lT84EKrjq7xrOIvUUjLGU8GYYUUFncq2t8LOcpNu/I1y
6SkzyUl1EqOWYnAZLXhKuR5LYYiO/giP7Uph8cJS9PwQza2Q6viK715FTgyh9zQeUq2wkNwGq9g2
1gZXUn/jXbeMqZNwRV877oqKz8DhOcPvLrTP931uxk8iNZMKjCsw6rV992boj0aFw7Nz5cY3xV6J
vqlopgkqrVF87Fv3XlujqngILkFwZzo/xWDpaagqgUnn1f/H2XcsOc4zQT4RI0DQgVcaGarduJ6e
uTDG0nsDkk+/ydk99I9PEDZ0UoQOIFCogilkZS6+ofe+uT7ooyqkZI0LATvVE/jsSgasp5b96goa
VJ39ySnvXCJF9JU1DxlzSY38rbH8cKvY8Fs9WxUeKev7/v87h4TWmqlDCBN9dy5b8ZbFx6T7etth
JCuNSDJVNx3NlhL76UrOc3bOXMU6Izv5GkKkliOdNxsPjkfrU433/fJgv9SX9BUScYf1pLcKy8i6
L4TqpvESUujofryGdgpKedUpae/mleXMEALUgpj0QpvdLtF2sA76KQ5Av4nMCy62gOhs326bX2om
IWDBAcg3cLr3+A40Y/Hwaz+M4RqMgAbGfhMqviJxIBGTNXcgCskJlpv5EB9tfzttAThwfQjgfPh3
8vuD/UCxAkkuIyI6q9JB05Lv1LUmnoFBLnXkB/NQHZS3z33vvjIxIjwraSANX+3tlw/OcwK/yjov
Jx60hv9lGVogqKhXBEnQXVSlJBIMpyMit4Z4rZxs/TcmM4IaPPadwh/DOTQPOyYmCVSIFdk8CYGu
tx2FjDQCnTaXCejWEUKjipSGJFKosD9PozGsHMr1Rw0KADmegQyaKXZlWa+FUCcrAxICgo9Hal1I
e2j1z+Bjve25sqaF+C6ztTC5k7RHu0aywfruNL/BQH+7bck9jgohTiH8qg0blmynf2Pkre1/GvqJ
pYqXYJm9hcAmoJEdBnPEHYj/GECkWhNVHbjk8d8R4VnQ6nPBVD/sIbaGUMD9Dn1InHEfG99BFJiH
+kP/mBYeQN1fnRfViUUyEyIb1VY2JIdUHhIlWmS0qb/Fr8Z0n2+KQC17ZN1kgQ/5CO791DgxWzEH
khnW9//f7Ztb6faxXsDns/Gj5nwn3VtdnMGKr9h8ZCbZ/3/XvGNDwaYykMMrkwsznpYN9eeKbVmW
ZBNxWE3mAOW6zzFyOgEy/34CNZXz7CP17/ff+eipoASS9fRfB94NIsa9zhrGCfhr83e//InH1tfL
0c/KB5So+1s1hbejbT9nXVm3/22A774DLYrabJapPxbgNl29cXKmH3lvZK5nQjcHwplQFoS4I5iO
B8UXJRFIhLVjnLWB2zPEUZpmhS7nS9aoAH+yiRdWjsxyl2S2MfEtcE7aW2OdzPbTbTPJmhaXDShr
g94F887dryh89UvoqCrXJEnjIgBsmZoMvOYaMhwg8bVeyBi584fb/aa7Va/MrwgAg9QSVJKrZDp2
oYZ92YyAbT70p+pY47nefdqRwRDu8vPv0CXz+sf46c6nAJE0q3AciId1+HDpHlPrkaGCS8XkIdv4
RdasBHovM8qN9+IN41f1hBTxs+ubnzafP+QnHDIO9p2+us/Yu+hYMubglIFpX+Onrv08q05j0hEI
2z4w4BDT5P9GMAfZpfjIj7jNQvjQK16qYD0553uHIJwCit4gJu0xD5Mbbvm5MhSbw1WndXRbCGMo
FoKKGwXsEWgcDwuAQq2Lh2FTRel2nYEK7QvB7HRd1Q1G2v8Thknj5zF5KGIId8dB1btBl7xY07e4
U8GrZKMR4tvE2bhNYn2OIBEJldzvKdEuJgjmb0fh1SXPATnx/7oRXljBl6/DVhSl7FCqO1bKrPfV
fQJN7/+/89C6iuep7ZI+SposcKGzZUA6wii9eLIjMgIM1SqSjRILifXJ5jYg9dXROWoG0vqZBfEl
vEwfskb3bxtJNhLhVFCwJHYcg8+RvSB3X2mHakx/Q8PpUTcmyECR12Y0FWORzYcQ1kVLZhdUS5gP
c5q8Ks++glj95fYwrm6omBAhsjcXYuM9I3PE3ObF7jZo7Lbg76m4N+TxxeT14fZ3rh6i8B0hrmmt
QxbPLHm0Dd0lixkY/ul5dd2oiBfFjMimXAhxaDyjZnBZ5kif29Cqda/JNKinqd4MZCMQIhxCd1Vp
GAOPbJ0+1tBU6N3h1KRrWA6md9tIshEIYU30uHG3qeORtZmPs7Ohks0FaXdsKfIREkcS0+RxW49l
3kEVEmnywXicACPrHizN6VhwewDXExEO+Mz/N76BkK2G2XC7KIsTiD286MVzkV1m89WM8TTkgg+1
+F5B2Q4OHVK+KWZeNq7dud+tKrTXUGAwU/s8Yw9vfIgulW6QTqWlSp1J5v4/mXRz0ceynHiUJlnU
jJWH982oIUbQ4hnjtulknxCCPNsYJzaHexnYoLpt9srW+hlbX6qkUoS6xLvE3HqZpyjHcRsezRAF
8EyIxnb2tAVNNijeqWUfEGI8JnbebcPCIx0qUMyC8IKNpX3Z5sNtE0mWXDGjnmTDtC4xKsdRxR8u
9LXk0A+0/bZFrYBztFiq8GLZVAiRnjhJBZoIKA5Cn+1gddohh763O0M2zrw3EoVIT0AMrk0xlsOp
0/5Y2fyVt6PiuUoSDGJ+fSvLdsANm0fOAEdNS9sJ5glESbfn4GpiztHF7Lqr1ZC0cVgXAdvi123h
T+ZnArkk28ZixYIRFw2rbe+5eeNjQlzPnVXOUB/iUZGVT71TPPdr9myM5ieaqQixZNbafeDd0sHp
PM1rBp/tdF0LNL1H8mmmKqYwWetCUENPxBq0pOdRr2vzA9QdzQdogKsukBI/FbPuxMgqx6IwDzSZ
nlfwQLCS/7SN2LMT1UuQ7BNCSEMTN5vAHoBjs9Y/d64TWv10sFjy2SxVJ37JqmEI23afGtQaEnwi
69pDwclzWf7uuRbe9lfZAIRYHt3YsAoNW+psdVlgN91ygKSP/oUvNmqMyuHH7c/IJlqIZ0vrIMGD
pzho5GhfOKl6yJ9qqlSd5Iwm5t0Zh94UZGngoyDhY853yNn0HhvSj2VBFw8iMHcRRji6mHWfaE6g
c7piAWdteso5yHLvK8pB20Isb3NFq4xwHq2rbvjQrUS9Mp1UHKUSJ/pPbr2CIBE0ujDNtAB5cedR
iNBNncowsub3/9+tEuvQ0rG34zmCKl2/nK0+nj8aeVrimjpx5+9dPvTvIfndR+J2cfV2bjn0TiFi
WJLlxan/n7zP/6j7vJdpkd1P//3/rvEVEuODlTtLNHSG14859JAgdV6AvGPni7XSc19Sf536iK3u
fecN8a0AUTDmDrSpoyyJw2KmD+6ahIDHKCJbEnL/MKXvRtTqdZuXBdYNa9A9N99OtesGd83Ev+zU
u6ah+2pSrdV5VFqpP1ruY2ssit1ZFsvCetRkZC3JQDDJ9Qt0vbyy+FzxGvzpZ3NU2F1mGGEt6kqc
J1Kd4qrl5NA5TANzuYvx2tHFNwMzmVljAG4cGZX1ZG/Ql8Ov5synu+wuvg5kLHW3EfpuERSSvvBh
QTkiXX7ebltycBFfB3qrWws+rEuUbpBzt39X5a8c6kT6ZAYOuGWg2OmV06RwIMksi08GHbPWOts/
ptd5MDmuVwyQpes7SMO9NMugeDGTDUlYlXjVll258CWamupBI72XLVBBmsGS0dqe0YxfOu1zU6SK
r0ncSnxLcDPe6FZfQ4d7qCA8N04Qp0bBseJqKl2ghJNGE1Mwm41YoJKB+sm2+Lnxas0HA0LASZq8
uA4KyVNoUIO24bZDyMYjnDu6qe4Ky8Z4NIf7pasfS9Idbzct2S7EDDnJJnA7jYkOPhQnaDfnNHS7
YrkqTCT3IDFJPtWWjlcQXOT6DuWgDFx24FkHS9WZ0iaq+Ppg6rkqJSHxZDEv3unMMkoXm9JUv+B8
X2h/WvLD0l7yWUXOJjPWfnJ7t9h2aaI3dMNyVdjQHHXfequ5VKtiT73+AuboRIgRux5Me0qqNeqN
HV4HrAJ4+Zys8nHN9vSq8xJiezTRQm7GoTGiUtUi5x7Km/d5wu587wbnlqaVZNRdoi626wPUzjWP
pFN1ABxdcfKUOYMQN+sUJ1XF2iWalyejnD17brzcpr5uEF8rTywp7ot/8SGsNu2m4m25QlF1BPCj
1JczB5uBwlCSaBRLq7va6OKV1WuUVO2B2/EFMNT7Al0spq4WA+he4JOifCJQaLdeZiNVbFjXjU/E
CmoITsVmvqHXBQpH2uzjsJzW7vs6WCdHf+OGigxN9pn9/3delK5O2vdJq0dm/NBav1Y6easVe1P3
2SHPS644mlzfToioOdFYXeMWEHWPhrjzcPELunL0yEi8yoaEA8Mb5Z9YtRtfn24iFlgvNiVFnJdL
1NZV7UHZ+69rzYpxXF9QyH8qrKGFm9ldvkRgMD/GqXEk+ggJWRXf474u/eeJ0iGuENIZ8nLxfk2K
HI2fyoQcB7KmXk9r6Pjoig1ENhViUNvcSEaKqWjBn9JYls+T7DCADHVLbS92C69lFwqZ23sWKeIK
O+GCJ3MAexAg1ZpdyrEKDCN7rqFwe7t52VwLR16KlIHVDGyJoDxehiaKyH2kab/eblxmKeGwu7k0
m2mCCEybzxBMDjLynJjcM/XMS7XZH5u/hdYqBiJxLLHwmq3QSenXcovGIQ1rLQt5PQQtL+9sXohy
pyMEnOMN7JQYH4w2Pk8r+LzKWLHCynq/7/DvFhGNNYtJqmaLehBl0i72UhY/jRMPb0+EZJbFImtq
1Z1movoTbwvpi6sbR4fchZBxiFhYPSFVWjsQDow6rTkzbQa8334Zq3sNs4/onWF462qrbcHuMUTj
y8IA3UN3dPl657QKsTzGepLNZY3tZ9EDE1T1SVNf2BZ7t+0uWY7E+mpznsbaINWCvMr2w0jLwLS6
gHRN6SFLpBiCbG6FCOZs0Ec4JW6UNI+DvnHMw6zdmbshYlk1SxLSjg7To86ogyyfosQ+QfVZ0XeJ
fcTi6mUpwdllmTyCxAfeTvcdTfecImDOt9sTIIkrRwjbLR8bAmU+5NshA6H91dinMckUkysxvFhM
TZ12NqrK1aMaIhw8L57iXMX2K+v2bq93Xu9mruEaLbqttdlx1aGWFReoIFABRa/fG4hYTM3zqqsn
B83Pzk/bCgz+GqdPufmN2apVQWab/f93A6jc2GzXFV9YITOTZ9AjSO56xyJiTTVgA5s9W9gPtaw5
OP3ixbp9wUVUsbnLLC9st7gDlKOGN4fIHMyAZivUAtKX2FnvejQhYk11WWmGXdc4/hT24A+mPnvU
7V7crAvLVlNRjcnGIGy7YFcttabqsFd19WXpLHoqO1TNW+DZvs/1xeLpdqsTJ7aQix6McvVz3KDx
aFyqqJclJ2qxcNouCTaV/cjjWHOYjtyzUjCNVp5p/Aam0GOqs48kDMQqahT7JyZrMRlTr2Eknzfj
RJCZNtLFq6liY5cEglhJvcxsWNYCB9K5pT+m2J0Pgz0Owe3VTdb47gDvomxLLN7Py7BEUPFsPEAs
E992qMJVJV4klk2DBCwjccxw9cfBx08nvHqzwfgOGpVKcbSVdV/YfCkKbKsJ0teRlfWXEScev7R7
1duSrHEhkM3UKTKL1Ho0xxRkoi0bz5tWq0SMZK0Lm65ldZa5GHjtrnvtmTT549rWCqvI7C5Eb8+c
lg0uvH+xURFvpwe3Lf1avzN0RfxYDE6xmRlwekwuViB6qOtV4euSNCERAWQajVvKu2SJ7HU9bZX9
o8PWVQzsoUuNC5I9oQ65J6Y3gV3MX+8KARFKZtQggaQ17qoEFeajk4S4JysWOclEiFXU+qRT25kR
ugt6zjJUBq7uqeXN+b6eC8Hr1MwaUaCAnLc5hkvXHHtNVYss8U4RNzb0xKm4jUPzWDmzByRzfzEG
lH7d7rjMLkLYbtClWYwy3hEY49+83Q6lQR9p0SkyBLLOC4GLuj1UF5lovpztwWuJ+cmoC9WZTdZ3
IW6bMrbRaxzIE579NHp22frYczOievWXtS8ErzObeVIixKKm44fennw708Km7MO7TC9ixKop7eux
QMLXzscg15B9n9IANJ8Kj5eYXgSI5Q1Igaf9bJVr1jc8KIwB37pc0XdZ4/su/G6z0uKkHbs+xakE
SAuUl88FaOpWlRCT5CYhgsD6pMg1NsIys1N4RfeyoFoGieSlUHilrP19wt/1no5WPsapTqJ6NoJ0
1sK+KF/qDDVivYqcQOI7IgSsdiy7bG08bLqg3OxxB126PlidO4/kYl31ZNN6yRKCLOtIosIZPmez
ir5YZhwhZAGucBxe7esN3qpJ8jzP7ldWNQd3oIoiMZnzCHGb68yoEgdxlbX99mK2pP5g4mKt8Pvr
5eAOEemXgckiWV2ZeIjQAPx31qDL/lDtNykrAEnLY4Kykmp7bdxvaa3KPEgOn6awUkDYs0OyDbNt
Vn+q6sUcH0f9A2Wnaf5ze62QmEyEmumkppu5vzRX4+8Yz6rLpCKjkTjqf2BmJGcjmWcC2E55cMc5
bE3ix5nqgV/iTSKwjHS5jr13QKiZW5DgWTEdkvNglX6skeC2bWSf2P9/F80VzuCt0cE2gAx7Aw8t
a/Oc/hdoNBUeJTO+sFzg1G/QZsPRtqPpE1vsn0s7fLndd1nT+//v+z7pZB0Ti0QDG574EBthnmbJ
8XbjsqkV9vaknEaGKg8SjR157SrHq5PpGQLVCrPImhcXCuJkHbHR94Jmv50sD3OHAa+rqegLZO0L
y8TiMLwVlws8M7eOg66FLuOhNleH+6wjxGzrFINT65RELCvSMEsclDlxbfRB+K8i75CMQISTZYxb
bTzAQmVZHwtuIlnefag6FQu2rHkhH8aMsjeBXyeRls6HpjCO8ULBJzOGdxlIxJHVZWPSQcPZLQXP
i66xD4P9uy0HxSYg67wQtYVeZT3EgQDcIMZ++HwqUh6kbqNAOUgWBbp/9l1guWlHsn7Fnc7KSDgw
11tL81L3Q7jGqgd72QiE2DWcpVhXF+sOxQsem1vfJvRkLHep4TgQv/rfETSODgo7E6lg10F5XlqF
xmKfS0OVbpD1Xoje3JjWiWrofdkvWDmnb0syHaiZKxIOkrSPWKw9pEubV2A1irJp83LjrzH0Xjki
s6TNR2THvK248yhEhTh2R5eORQ837bQ09Uuup96wdF9ux4Dk0UuEYW2J5pC41KFXg5faIXmDprcX
Fz9ZOvg5slcpTXwtUWkUSWwmgrJ06jqxOxprlDeJn5nfDBYHC8Wr6nCe0hb8UKraXsnciwgtrU/T
zSA2jbbFCapK85IN1/h+Dm8bTda8ENpxliJ/aFo7fmn6MTbdq7G4M1BGgLne/oBk1xQBUhUkrTOa
a4DKTFn2kE2p8bXnTa3g+pF1Xwi8Otm0anVwcVp1FOTp2/d6i4Nsc1TTLOu9EHnuVGpxauLuBJ6Y
1Os6q/PaHqC4+2wj7JoDbQrdWXQa8Uw/VHX7rJu9ojpOZhgh0jh3uoqliRHl83Ko9S1Cab5fzLVi
yZY0L2K57GEYND1lNOpLzsKlmC4L7ytkPOI7331FOFcBFQRTswBkLQFDYlXhjZseOstdHKEOERFc
qwvMe85Qu5TpJMj78oBKo8ApuvD2zEq2NLG4WWejXcSrbUTuOAB2neERKV5/99QM4mQ73PeNfW7e
bZtdp8XzEBMa2Wbu5wwFM9srXdIAGhKf7/uCsGvGlGrcbVM4UcXPFvhZwSh3mWl84KUq6SozlBDA
aWrxtlrhSAvpfhFefuQL8frF+Go7+dvtUch8VYjhujMJj7lJIyNOTtxKfxes/1gl+qf7mheCeHO2
FFqbG6aBNyHK9A9jY12opuIXkvVeCGSd4daxVC7mYMnfDDZ/aRkxILe5+nd033ZFsFbeVK1ZaZjj
oSk/tuPXak0vejoqWr+6fqJ14djLXfDZWgamd+IGjWZzoIGxbHeBVdG6kNlqNmiymjVmNh3dL+MA
esNWG1RivLKuCztjmZtrA5ZTGrUu+16TIvfm2v1xn9GF0B2wK24QEzCw8BevTa5/adL2ZE3knssk
7CLEbepojmGixidiMc4+Or2AKBd4dxXCWmYZIWZNWF0HOhyvDSPyt+7svBZ2pyo9u+rv6LsQrRWY
DoqUafAYjR2TLAuMqfw4MVV9xNX1hiHj9L+L5lYDrLHtVBpO/mWcnlb2I06OVlsrdvSrvUfzQrRC
8L7VHA28KGCTIzaqiMNCJTVyveewzP/2PJvKou5bSPpq2qHE5T3tU99KPuiMhred8uq0MluMVSAf
XHeKdyEQ99zXp3xTnBVk7QpRarAURcg7LeaazdD2mprc67A+KlaY6ylEdFuI0x517XW1U9EErPia
gP2OGL+bNlqSxzk9UXq2vygy0bJxCEGbTLlrZTkmwP7SM69VHQIlNCK2GK3xVsftZkC7cj60Z9sv
Ivs8HLJH02PertnnvmQ/b0+wzIOEuK02nDWTah+AfTDbhy4+deVDryy8lNlHiFy3RwYo4aAq68lT
Xl/a5J5nL0ywELJjMmM1q6AOV1UDvB4Ygf51s19u2+TqPQ6NCwGbu/GU8TUdjjUj23Imzdyz71O3
dU4djDjmzHgJ05q4vhhVnPe1N8abhYv47Y/Lpl7ETjrJwlp9gsnmXyhUST9D8v3ZgFSBBtnoo3ko
Qy1QvdNcX5lsUbzGqYvE2PDyeaTkkfEPkzZ6S/pLMQ5Z40KIc4BqaDljHPlZ+2S9oYDIKyFtSaFb
b4TVZwgUKDkQJV4mIir1si1SkCZPYMj/qLNPaXHf6ifCKfsqQXVYitUvWc1fE6ty3xlKRYJF1uf9
/3cn9R6c/pkep9PR1XyTPRfrR4Xd99D6D+qa2UyI6LXSad3gjeGoPyOXfoCczCk5g7L3/0vBR7Js
iFjKATkC8KMi/gp7jvjYfJ1A8dDH9GxyVZJA5j9CiLdzWZVdgU9s2ZfaPG3518Q83baRrGkhwBfT
qJNuMMGvTY9k/gxKwkqVt/xXR3vF/P9BUVpLb7ECRKYV8/tgCvWgDngY/zXDJMwep7f4sB6MkFxi
v7oQr/bsB8fycN0M+UVFkPEv4XStD8IJexnzrFkWMP2/vdnH/px+zk7gBAu3qPZACpY+7WpO2UEl
6SDxZBF6qaeFYecN9vJp/qK3J7yJe7enSdawsIt3PeqpahMUdlTXk8Ch2eQRzlRY/usAGWaLwMux
0TWylWBnWyPimz7Efp74QQ/p6T6aRdsRQjyns1lMM1whHc4OPVmqWhrZFiHCLi2aUqMq/pGM6QfN
A5LZhyxh6IaLr/vTC1EKB0oCRZSzKZGgGCwGR5rrbwRCGu2vVCUYIR2EEN8LxS2tQoUUVHzXcPDq
Q+NrELReD7uKaQ+SV5V2jsyNhGgnBdnAoQ96cbfISR50qLaej1azJncekkUAZlktY0Wd/ZC8XCYX
7Az3bT8i9LLKirGcTVg/5dY5T/XDkhh3Ni1szhNpBhRkIbSaBrR6AyS6clUJlsRnRJAlaZpN6yoQ
XNrWpzL7zM0Hk6+KFUHmNKJCzZbG2Hk6CItxn/+tX3ZSZc3vgg4CkQEJigM/qTQ1rhM0MVuEXPI1
T7bMxK2QHNnRgFrU+mLj+L1rIJa+SgNR4puiXs0SF0PX70KLZmOeWqjhMaaaYtk87OeDdweMaYY+
gGmj/0by0V6CRH+dVFJykgOySOGXmcMMqkacXWZtsS690Q/ndcv+anMaexYU2gLetk6wbmZ933Ff
pO8fuTmU4KHujqx/oMaF198WrjgLSGZAhH7EbmXbuV10R2d4S82zPXy4a/MSER8lc7R0GCAQwpMl
MNolqOr8cLtpyeFLhHwMTVywZUGXu3b1Mv7Ma2A6P24ACNxuX+Y5woKZm+WYNAWCrJh+TO0XR3tg
2n33ZRHwOgwZR/7J7Y/dbH0s6PwClJhKilZiFhHwmtCmSkYXFnfnrxl/yOazlp0N+9NdRhGxrVae
OOmso/B9pK9m/tNtnsb7pM5tEdtaOwXkaF00rSGOCMrwgnG6zwtFZSDN3VjZOrgZGfrfuPwxqTA7
16vFmS2iWgnVGGExGu7fppBFutf5zlPysJPCs1N7VB1lJa4okiHyik7ztJvGqg759GoC37q83Z5Q
WZJIFAmiqLyJjRlDKB/io3Vi5+3IPMPHbU+pFCbrvnDGaflSWwvDJ/SW/8Rl+Lyy7TSvKo0NmccL
gVriFZW6oKI5Mu1TDI2QtQuXIUSdhsJC+1Zx5R4hIlzH2EnLds1xrz6Tv9AKgiwLwL/rYZcZ5MpD
pmwFFm4rfLAynjT4ygRJoi6nQQOx8NsjkNjfFI45Ru6klpZB5dmII6OJuPu81Qr8i8T2IsYVb8q6
nXHcIa3hcZg/bOwp6U6NoUJBynq+//9u905QBhzr3Z4FslhoFXYU581h44Vi15M1v8/Fu+aHzsnp
usEwNP+UQey3fmX8cNvmMsMI+YeKNxbwCT0UwUfCnxkypKFeGvmlWMv+U22trWICZG4jnG+4XrES
LFAgOLc+mcM5ValPSEwjIh4rveFjUmF3LYxvJf1SoJinGFV0xJJOi7I1msHBTlDkiKR88PmS+LH5
47bZZS0LDrOuPO/4vj8lZutRtL5AKe++pgVnMZqadWmr9cdks7dT7NL8W9+nlooRWtZzwWGyxeyH
Eufgo7Ue8ES6qM7W+/pxZfUS6fKypHMasJB2x0n/tiyDt+ilN7QcHI8fR2jCVa59vG2ffTW59iFh
lZ9pO9p4ZEcCocnDOs49UhalBxaQU2aaIdAQqoIJmaWE9Z4nIzgeAdw/jtrjkH1PesXZRnatEoGO
bBtru4wxBeVD9iOBjMwGyZ1j89A96CE5Wef6SD7etpVkCCJx3mzwNC+qpT3WOd5L3CRwTdUroaxp
YbHHnbaa6wLWKdqXaXwGXvB2lyULmsiYt5SgG3AtuH8/Qcml1X7GCSX+0Ove3LejwodknRfCd7RL
M+t7dL5lEP6u6qCgqhuOxD3/wy5XQpeh2hKI29FXTp/pFhq89jJ2NlXVU7IvCBE8ZWaalivcZwLH
s3le0o+u88HgX3L+7b4pENZ6yjO2zkMKXWir9cvpbPGHaes9p7wHGcVsEe2oz0liJGk2HCF2R7yh
MCc/K+oKryFAFd8egmyCxdjtwYpooCbviAdb0I91/rT8ut2yxPoixrFJwIW9bpCkz3ctx/K8NF/n
ufKs4VCreNUle6KIbMxMt3JQPIVzFMS+k0uifddU27is6X1U704i4JMY+jyjEHYEJVPc/GAEFDT6
XVg9Zov0cmQBIxeube0xTpKotxborKjg1ZIJFctUygqKaxw8lMe4fUFyRTcUi7FsOvfvvTPIBrLs
VnNxNKvAXm/62/TE3b9d8X3M7txwRQma3mgazdIRrtWgh+PWhfZ0V00B7C0EqtZ3k2E1MAprXjTr
0cy+cNUmJXMUYZd1zXzKy93Nnf5xNI9OcYpHRfjvcIkrG/i/F4J3Jsdu3eijtZ9Ano0DslqX7OxE
6neAfy5xpX0RGek4uZ4RB+2PgX4YvMHf5eCScPHIJ/fYHMCGcVBdmGVpSxEjiQmAVLuJbw0h7sth
fnB/DG/kQIP1YgWx4rAp/YoQtdAjb1ykjPev4Gk3bI6FPwTjK/WIpwUqKJfsHUtETFr66JBMx1fq
N/sDcHrHDE9oH+MXzdc/bH7r+d1vUGsfi6+3F1LZMUikwDNq5tZ0gO30T86z8+YcsjANMt8MtEec
4QyfnlQ6MRJnJkKQT82C89a+Y9bsVLl/8t5PV0VeQ9a0sBljDazmZRfhBcE/Lr9BMYEGUfPosOjr
m92gAPnDbXPJPiTEej+ZRQfNJ9w4ilNWHPUi6jLFHVLWtBDr9TQxy9ndy0QZHr3k9Z9p+3i71/9W
uWvBKGzEej/Roe1wv7Py+ZBqhmezKSycF5L8JpSGnHbeOnbeZNm+a1re6jwP28/b376+ZVgiXIvq
Ywe5aBzy0sbwG1Z6LlWgRmQtCzkUJytah+1nX5f8nDdwtSoOXtcnwhLRlAC4sDmzcbXpeca9RnfI
2cqbn/HcWuFtm0jmwxKxWpVtDkBooeuo7cFreYeUhNdezGAOjbA42E+zClAgkcyyRLq7cSspmVd4
Ffe3Q3HSfpFHyFnitoNHpCf6Qn6Zb0CKfd4lLcnJ/kgv1svtMcpmR4j2mS9uqccISQf8d0mMQsQy
VgSh1HxCuFNUFDnpBPNNEQ//r+4rz73Rsz0g3S5m5anY52WDEMIdkitZ0bUQJa+157jTvczVvPvM
I0R7kvUdSAeL4Qga5QT1q3H3hH9UelbXN3dLRHORERk0aODRUw+GQLpNKBoogrrQ/WaBYFr+yNln
G3Irt4ci+ZgI3iq7js+GxvHYr78m9XkjnV+suZ8gJ6u1uVdm0bbO/u1vXc9vQAn6fw+KC8mnLG97
enLNCiT6radN2imtgQAYGbDs2RFkN+fbn5LMPRO2+zwuNwOk0PTUdEXQTMuj06jujrKm91v3u7MX
g4ZWSoeJnmrmHLtVf7Br1ROubDL2Re1d0zE1Z8pBbXnSstyvtTmAfOA8PpkMnGZ1fdzKEOJEwW0L
yb61D+/9t9aZa0OJb83rAnWJT1z7tMaLt0FxxaFv9fxtVtUWyKZdCPilHRNUysFgBCXyE3KU5DfY
dT6W8dPifF27+643lojwMjO3ZC1q8U+LW32wAPDxWnP9c9tYEuiNxYSIB/shX/ja0lMXc0hTLgBL
zYdsWTwam/7kQBmFvOnAqbuaSoRM5mbCrh/bSaUXFMEyFWQOtqlv/HlTYe6uX9ksEfOF51JbQ82Q
fmry/IHDEbx0S06dyy951VjeoqmQJrvn/vfsYokMeiDhRmEss8Hnk0DvqODGGXIX9TFujEGR7JLY
SQRzJUhDaYa7klNS1J9olT9Zq4phSmYlIdIbs2gnewYQipgTG/9QXjcVisJHV5/jizvZjH4YMo22
bx00mUHIf9vXZCYTFgEDdeF1xfBVStxf/4ezL2mSFFe6/UUyQyAJ2EJM5FBVWXPmBuvb9zYzYhTD
r38n+m3yU6VCZrGqslwohMvd5fLhnNFhRdzvmRPX7WIb4/44P8j1Ni/ZKdbMSgLif2xI8blqeUEu
XdVW/reRbNT5a0Yzt2e7768m8oEK6BXdvhoWt1nWPhFVcMIUUOT0X0XLj7Jd4yys4ooORzclcV56
yT7feXZ6uVd2O/CsZdUnnSsikD1FbMkvdJgiKk5EZJbJTYPy6dVe4GrtVAZFk3Q8nx/DKgg/hapo
LKsbNOGPei/f6q0oqEyW7DkLfvL2yBrL/Wjw/lzzZ80ceLQvsiEpQufkrem5weBjifHfoCoPgANN
iuo1szFdm0I+rvmyORtbN9jDPrmmE0RcA9X+cxHPaIAqjyFYFNKYWgJXwzuf6xXgSvj75vQbZIYm
w38pZtkX7zl8c1ADRubreJeN6lBHs1rDsKBVlxTTJD7JFNC7S4C43ytrWyXYoFp6y6SbF8CRbB1x
8fDK/1sQTM0d3RI+2xKMmdbXouNuDlH0DLi4IP9FjlsV1M91lSqL6ppW1/QrlzvzUuWjRczBYOFl
atWwfAVQX9HehTaFx7WmU6MAkVHmE3HhVTj+7XKnQqzHq//cPmBDzKJ3SJJqzbeOjnXSAuO0Dy9U
pIeeoa+grQ4EJGhjQQ+3f8lwyeg9k8FepB0S1XVSBKEXryjS//ZJ530KCxejqmnYHhpnySw9/AaP
omNWDgD2zIpAtskonP/14G06cV4mW+MO59tfY/oB7cr0ynEvix1ycyf/ux9OIPfAA1zZ5qkNaqV3
U3YVmMcXd2iTaQG2PJvbPC4WDNTct/nrr74PiYN+AeRgWiaTVyWBqj+vWXsqA9fic02y0eLg0BVL
ALLlKlG9eyxUdaGoDQ3ldrm9e5NsNIOWKBwEwuurxBkAdwGHgVR8GNypOJo9SwL6yjJssfepP/Vg
+ByW8rwPdyGMw+loxtyl29IJUHMk6Z495DQ4LaWNYc0gdb2Brxwd6g+sqpLZGU714P3otyzKWW3J
Y5mW1960s1PASwd1BYWXZ7L7T6rb42myKbxp+avXeKeSc0iHbnSaqzr6sZzqc7WupxVVy7t0Rm/k
2wTdSTfyDDmyFO34Ig1jVfp34SnxQI/BpoLP3bjv8m2Uf4ddMux1NNQ/b+/8Q7eJtTVjWjKmPJmW
4tLmbPwSLtO1CNf/Ew5DdRCdsxzZGtzVII7f0ixrGJyu2pUr3/z+JVu6SJansrBUckzfoRlW41R9
Ixom37bmn4x9Uc2zn3/P0rM32YABP7zKsHvNtpYlAMJ7u+AX1PJEZZpUgXPIHHVyO/GLsvGwCHqP
C+KBHnwhFur4GOY8CSYZ1xk/OJs43T7vDwNWLK3ZWbgFWzoFTfFWpD5K9sXBack/QB1BZW35rFYn
FgMycZJ/vf1zH9odfk6zO+4SVDvcVb45TnWizX6YdwGQOltm17S8dk1S8J+5gB7hyazYgZZbTGb3
ACA2i7A+vAqw++vPvvMaNei89jJ15FtV/yrrLRKlrWXlusE/HnNYWbsiAbI/j3Xp5G8jfVj4gXvA
WuKf+tFiDSa5aFbd03Fxu73gyBLInz6rIjmVpw4t+7dP1bR7zZBpyrjjpnXxRvv2q+P6X9DqflHd
//J8ttzxpl/QzFmFyHHMAi7vilzfhkm+rLFyAUthuW5MJ6sZs7fTxgso1ldySQCifmTq923ZGFbW
2/99svN+WjhPhKA/isnb49Bx5/sUUh8AaPrcnybw5r11GOxwwvnUcFsTvUFl9O7HfpkbNizQ9WUq
H/r9gU/bY5W+3haKafHrMb8zpHXLCFrGBU86MX+aKfvst/wzE7bOU5PMNTtFUdXLtqrjibeO7gto
+FBRGDcb1KNBF3UO4XxJ99XhXL4VANicw3jpWETDb6NtTM0kHM1YnQwsqbk382Qqa7SAAbjsUHsi
R2i4NZaWWdMnaAaraDM3+3K95VV5rII2HoXPon3u4gaYPtHtQzadgmazG1D7xzLExBoeWvO32s35
yyI724vItLpmsQIYlYgoKpE44CqO21w4MciWLReu4VbU2yDn2p/cioOnYXbWeOH/ycuvBWBAyOQd
gZwSzSoW3bfbUjKctt4Huc5grWIOtGmmYKLMXzHqHIU2fjLT4tp1y1IuxOookawqBMVl87Vs/6Y8
sEjJEGPp/ZC5I/HUxbTNG1pa4r0tvtceBgKUG9G2RY/VuMW3RWQ4alczZyWHps7GUVya3OsP4AvI
zgHvbXnha6TzwdWrd0VmzjyWae7Lt2B6ytBaNaZfp66KPAzRpl/Thtz5EZpVzy1ItTyGgLSQaVRz
58md/XuSQijQaNZM5Y4oOq15Uszl353n5wegVeTH+4SvWTEb9wlXzAjKktxbIlXs/x2YjcfSdLCa
DbcpiK2Fn4ukSbN1j8iyo6lTApnO4oEM6q83RLrV2ghVK564nscP/TbWT/260qOCgt4ne70hEiFJ
OKYE13sVEA8jxRPQBfcsZbYWPYON6QiPysvIXhUSY7+oJYRZfZR+fVQhfZxKNw7G1hJIGIxAb48U
uAu63O15Utf+aesLIGJKdmiC4lIWuBhwIm5p4600nYpmzk5dYzCk70TiNyPGuzH/h9xW/eyxor4v
Hv23retdeDGMXhcuA34BvwK4XhmtQ/iryMojCbzDbbMwfYRmzt7IwhV3Jk98P3/KBvRo775YkjpN
l39u/4LBOP7NxL/7CNftMrwkYRwbwPwih1bVBUkFW3ugaXXNrFFZoyvozVnS7D2N1eSWnzJGbHgy
ptU1w/Y5WjcK4QevhP93Cao4CN373KjeQTmxWfQDymuvJVCGNwHy0Ma1XGeGTesNk53c6pp3dffm
s+LXLrzvXSH/d/ssDdqiA0qKEsQ0/YJdz4ULipfy3PungGFA5L7lr2HeO1WZlR+mtNhFonjvJaBK
7x5QkuOHYfDuas3hgd4ROdYOKVsv4EnYztOhVSAuOBO6z8t9Dzy9D5KLfsowS4oXwUYPvvLfWEqy
KBN+lClEFLflZPByjma0PRpBkHZGOBS2aLX1uygFxvkilhaPM7/9hNSWPISqvqsqAJlp9zKrRsUx
BUdexxAUUGClWBYRk+0ulFIsr5lw6knlbm4GQDCvHeKtU3myXnnZxdza2gxMJqHZcR6seCWApfJ1
G4sDINAP233Qv+iUuIbe73S2KbeiFRvidzcb3sCgwo68KeXh9kF/vG9fR6urU2cmomjJaz6uIkKL
chD3bLeFFabVtah6Rbg1By1C9h2NZGRRmFW1TXualtYsme/lsPto63ktOItkLk+De5/H9/WmxxBN
j13WTvBBufeauU2IUP0+Viac5vV73p/mPntinaDqze7+QCWsugDxoIr8bbOVhj8OhPxQs91uamtn
3cb8rQl/rcVxlQ+VN0b9FMv+222lucr4z4eAr4NLunQdBzD5kNdq2MBx7v5yghm64ybB0Hy//ROm
j9BMtieAgRViyt+6pjyIMA77R+K0B3C39bamgI+vGl/vcnTZmovehQYFoN4KSJBgpilhbXBXJtHX
+xpLAIAHgTuQV7jNI3enA3cVmrRsg+yG3eutjLwKWCNmKGnJ8ogH9a98naKit813GMxLb19UBfi3
aABSrMxZJBgMswlUa3O6+uvx9gGb9q/Zb0CF7Jjw5eMUfN5EtJbffBt5yceXl69j0C1r52QLbqhH
ggZZZ/ocNgOiwvHI8oeGT/jrl9ufYNDRQDPlrJr56KLU+VpV35ohDrenbi7QoP59aW0FLNMxaLbc
ZCPzagehbU5D9yJ2p8qiglPHoqMGQ9Y7FtHQhbqSg0PwnSxKxe9dncqpOgap5Xlh2r5mxUx1c+AI
BQlx57A17WNeqrtiUF8n9vVUFnTFkPsJAdrgcaZ8fm3CyeZ+DNqptydulefjfYejDTxkywCfG9Lt
wIK7OI+5rzcltnnaj/N09W58OrbtGmXy7bZOGiSuNyP2U9h63CnHtyxwYtctftaTb/H6pqU1iy22
0psAo8MTvmdTF2EmdOvibMlsHTsmmV///u5m7Pjs9cHOs7du4hceoK4zBY+Nex/CLYR+/a53609h
6O0eCQaUAL7msovm4FAt3+mM+YJhQW++d+joJSUkGl1bet3gIfQWqqLoVy4XL3sDv0KUAmmrfHGu
/wu/N/np9oEbTFjHm+uCYQk6f/aTsNi65zRogOqVyQK94WEWDQX73+2fMX2JZskpDea0XIrxre0T
np2d/q1d3sbi6IDg5PYvmNRLi6BV2udjPuzklfavpNjRfW5DNTCsrLdS9fO0THM7dm9Dqg6wjScn
G+7zQnrvlEMXFxKATWCY6DtwrMEA7nl3Jcx8vVUKTeTwZzn0Ne9UzDA9sPmTZdsGU9MB51gQgpR7
h0TAY3UKcn5qMhIpQSzLG3RSb5KalTtUKHWKC515E6nsk6zGH2031NGSN5bL13SomjWns0JD0LyS
1xCU6z0nh8XqKUzS0S5dOfl5D8ji7k1tNPY9GYs2iFEgi+9SdKE9dt2mQ22T9d2brMjPjrDHKkht
w8QmyWtm2gC4McRruntLnTZa5IwZxocS7L7qv7f3bhKNZqStDwj5wg+yNwJgBzk6B0rkl7xYLbkN
w/J6q5Qrxh4Io2n2lla/+Pxf2v9s87/v2rkOdebM3BVeiKVdenE2gkbmE+0dixP+GBiL+zrUmWgK
WvK2aB7zDejj6NI8hHHGjutRHsoX2wSs4XD1XikygF5zFyF5TYs0ArgGWzG4xI/BYql1mqR//fu7
C3JOi8nJe7BqwmN+QcDDorobrrfi4J/vOwTNaENAsTiEeH7SsPmo6uWY8e2lEovFY5oEpBmun80t
BiNcP/GD5bHh3YWmy6Geh5MjqOULDG5H78SaVV2SuuhnUFnQGNgUx2Wy2a5pac12MXMnyjVf/SR3
hHyeNpQTiJNNllDcdLia5W7hlXORlM2jL6fsnAt3OCru0agCd8RdrSG+3nwlu7Irxsrxkzqc4sIb
LoFjS5Mbdq83X3XjtG6LCv1ErOtrt4s29sFPiTo8tyXwTL9wDXzeKX9VViAMTmtYcOf8IPkWO6p8
9rlt8tBwuDr2GeqNckszaH6Kqt2JyUp9Glo3+3GXXentVg7dFfLxAR5DrutFrN+341aXLxin2i3R
mcG09LarVfZD4yH3m6hNHLN6PS6EFlE90Mu0YSr79meYhKTZb+GlbYDl+CUvc3mYBtlccrBoW5y0
aXXt3h33EKWFNRMXwdU/W+VsF6/K7wIexkCTZrz7pNSYyZRfFoXEcsuIioO2tMRTpp3rtgtmqtXP
JpK44TflfV46y3VrWFfvuBrUzlLf8Ugy1MPDxveLu993lejtVvDE+zROO0nK9Lyrv8cwaYN/biuJ
QRP1dqvUY+RK4EuSjD4P7o95dKKGfs0pv08Jdby5gGVhr1pFUKfuoh4kUahd3rn01fe88zHCH6dg
LXoCbsM8nnfnOIx38RtyMHn836UztbRiaDaSNO6LHPrI+8shv28L3KQlmlV2fdpNRHbZw0gB7xQE
57GvLDeG4VWp483tVdf0W9BnD8R9ytKfGM+Nx+m4hG2EFLlF6Kbf0CwTo2T1CERUcVkKsSXj5q1I
02GgtQQ746kp5JSIebcFOCZZaZZKfEzlewLHsPLqzFI5Ru5m7b8xLK73Wg05HWeSXc+4+6dv3GNb
WbFpr/v7IKP/R2+VkLnHgx5Cav6ryAOmvv2KRnPZHtJQXvLhEynrqCb8Poem8+yGpApdJsfxgfRT
krPsODaW/JfhGv+j06pCq1U5j9nDUrx4YfDgZd/9drgvhtLbq1K+8K7PZPbQMBUROsQMb8+qy+Pb
hmbau2bDa9srSSXOt3azMaLz7170/xl7W6bIpD6aHdfVsBYlRXNYVe6/dj6+St9GfWtaWrtay2Es
WRvCRQz+f6Zl/pnvtqSjwdvrMHNBNU6urzhJ0nKMhvwxXX4z+erw+8J5nUl3KMNucREXJ2xtYoRR
p7YpLFegQSZ6SxXzygopRykupAkqwNeFSwRI0ONtVTEtHvxfdz8NJBXjJnBzS/KSpVPsLTZoTtPS
WiBMoCfNKGFB4yLPO12+yHa/T9p671S6+GnedEP2wFPffQiWeYrKanMPt2VicPQ6utzarl0lKFRl
cEGKTL+k8kdfgy+m/QZA09s/YdBGvV2KyWHljh+QxJmR12qfg/yxzZ5rG8GHSfSahc4hoPbcAM3G
HhHVo8glqoVL1e2B5So0bV8z0yEUtKFeTRIK5OsUzPLu5915zmxBn2n72k27C46mLmBtPLhlfi7W
5oV2Nup009lq92qIak8uyxxLz9ULG5BJLKd+jyZSgO+L7t1lcbrA4uUNn6E3ToHGc1g8X8EAnOxQ
9kXs2gCHDQ5e75uiGKMrBNp1Ermmp2J/8dQaT40tf2A4Xb11Kt1zZ0/5nD3U+xS3PtgZsqiW//Ny
S7Bm2v31d99Fr0OQcozuEpJ4/feqKGIPUHKzrZxtEvr1R98tLvO1zPlaEgRjcJKbx/cIM/s/bput
afHr398tPjpuF/qkwSWS0S9zFn7yM9ugk0komsm6jZOtBFioD8yTn9A2Enlz9+A3NsYl0841i93K
HrB0XuFfuiD4XgrCYy+s5Ok+sWj26igkC4JtDS5rHvxFr08e3+mUxYpMgtEsVo41GqJRpX241gGC
gEZ+50al3I/37P0PGk9JUuYqt/YvUpZPrPX8Uz4p7y7B/EHhyYJyq8kMZfRQWq7dLcLQh+UG+Vgs
QkeHU97YSxLgQMN+qk5Mierz2oUva07Y4bZkPnYDfxJ5tgrXLHqgE5HzKuJ7EWWZfOyk/6mr78KI
5ULvkCrKtXd3BgH5/GfD8tOy2eZJTPLRTHWr8SyumpZcuxufmolErRTnZrFhTn1sT0LvjVqBIjdw
J0NegrooeGGisg0syRTTzjVT7R3WDz6Fk5EZ+b1UvQ/ktHyLVD8zy/vgGtz9+Uj7g8EzFIPMgdaA
xyVoFcnwbRg/Mfm99M4uu4xAar+tP6bv0Ax3lkrlQYDvAPoPkOuLc3n9t7AZgOEE9LYoKbt1KkKc
gCsLRGnkXG2NxbY+DhL+4OYsPRIufVMhMySamAMVK/1Kwy9l9t25C+qJC70rqurTsgmXLk1cAmDt
rHvyraCOBrHrhJyS9UBzc2BSW7AcQb8WtZOLGrgt9DPJ5vqz767AigWdN00IjvfiCVhOfv2bDZ+d
/MktX26rjelcNcOdJyBhglKUoDsEuK9qjvbSllv9GPsMYtcuWQ9TuZnwBnGZ/DQa1Cc+Vq8ByCIp
+QJW7tRBKSwfjpXr3GcCeluU26V1GVRQpHRqsyd/4W6UOyl+oa1t4PUGL63DueGd4mWls6SJN6zn
VJBjMAxPlchjDHBZbmDTT2iG3LfK3ad0RLpIzMd8kxdH1X+rMIzmpr0rJBR6m9RM+2ymS+VfmgJD
3gyNFvFeDEDV2ob0cFuvDF+ht0rBVxNXBnuaAFyEokcNjy8m+HBy17R+LP2CWJyHwf70xqlKVnLe
lzF/SB1A7nzf23PY/HX7E0xLXz/tne2xouD92kNKQi4nUWwPxRAAgZJbLh6D5emknI6Y4VTzOX+o
xlNGT3twvL3tD9cFdsbVlbzbdt/TPB8x15zw9VuZfkFf4O11w4+uMayriWOugxLP5wXIX45/dOmz
AzoLUa1xu+ZnrxKR35CozGxZAdNXXA/l3Vc0jaAAgCN90k5Z3JXDN69Pf9z+ENPS17+/W9rhM58k
T3s8iLJ4m9ipCDKLjK67++Oqh4w0j0f2ZnGKCXhlgK6b4yqdy79ULvuo2vfh2+3dfxhN4Ce0eIVK
PoWOzIeka7I4SEME59njEqbndOrjohFHv51Ot3/KiImmvTR4kC6r53OZzDy6tkfIuInJT/TtJ87B
udzV+I4v0hzeQAhSENM6JMBiObfu/lCcs2RD73tW1JZzMRy5XjGbV7YqknpDMrlTDCq0F7cdLABH
pqW1lJ4KMEGdc18mtYeGbmQ4vDtJybheMnM7YNBuBEuP2zE9t6fsOCGXGpc/+6Q5ZafQkvE0gM9z
vXS21TvP6yDAMT90T/w0nr0ypl/Fl/YCZOrYjbLP5cN4GQ71s62B2SS0q/28M8GmrEISdPhFwZ14
aodDYwv1Pm7pAbyPZt2sT9elXLB0ngyJ91Qe0kN6Cc/LNztav2n3mpUvpRoL5uEnivDTOn5xbEkJ
g4fVy2pDHVCCd71M2PnKTFSdvTM92rnjjaLRzLkVDX5ggj7lT+owJcCF/xp8dg5gyD7cNYMD6Wu2
LLtRiNRNZTKMl3L8REtLx/vHsSRwD64ye6cxddq4LKjZgMk2Fm0de5zq7FKqPcoxOzqg5zQAokwl
/+vz9XLb+xkcrV5bm5x+GEa6wdFWKg7nxzb1ThiBQx9/FoXkv8VgSxYZjl2vquXAOmoxtzQkwqkf
xzCN88L7WjRenFbA03Z+yaaNO9eGNWDSAr3U1tW1O3oER6RO29E7yPO2RNXTcvCO2wX4b7eFZ/om
zcDdmrJ0IjiufpnOIN06Ng45zqGIe5Bh9fvf1ewljpVC0GCQOsLBkJV1j/q8TFz/sPunWdkuQNNn
aJbe+azNljrrEufFj/aDQn8UuMeLWD5th+YwH7y4ObTn8l8Sb1vbs1HVtRse0xdCyZoMSeAGKFP+
b+MvQTFF2eQgcT4+Les3JA7KLPt9+6hMeq55han1tpXt6ZDUQ34k5LmkP9J/OY2/iOyLm9kAoD58
ycKANc9AgyZkMyuHZHWHi5+TJwb+S6RHz4vzbcsWWzu6Sb31+t3UDdOSFyHarh/o6UqykE//qjc9
5g+YF7gtM8PH6KAIJGi8fAqg3nkG0JRBRRiZjKtyPAz9+DgN7L7YQsdGWKeppWEVDgmv50OOiwEk
McntLzCYzB81PTmNRTri1KtRnNXWfQoyZrEa09Ka7bNpQrsxg/56VL6tMvhVt7ZGY4M96oW8Tubj
DMbtMWEFQ3v3P7Lfnju/OlL31W1fQncE5im1xIwmEo1/QYnfXTlgRK/LoeIw/jFrtiLqFHotjkhi
jOF3jN4CszzK8lGWXznt1vplQ4Z4+J0pUTc/96Fq5cu6pXU6g36xYEUaj74s6Oe9QFrim1rHMcM1
4gFHg0Vsa8i/2RfM5pSfyjJvCoCjpW72FYkl2h683O0AaXbfwWveBSXcdhJ9OiXtmD2mrI83aQtY
rwf8wevnX5N8JzBehIo0SkwJEqhH7g0x8eAmie1xZdIrzYPUKxVgLMXOXQVn3FwbjrL7VFavHXZ1
Q1EyJ1MSLuEhw+OqmWy9UoZd68XDPGgmkVV8SuRWHLvUORX3QUUAn1F76VN3SyklPnYt8qhkZazS
8HBbSwxHqfNRIdyYicNwlBtascuhOUjWnZfOBiRvWv7693eaAloiQJ92V03J8keg/p7aIH/ui7sa
9iCY61m8W54roAGWqZyTLV/ONVvO1OssghEf67iOsDCOjZc1DZ2Bxbv8mqQTUVY+zar50Qx3FWyx
e81Cl73PgK6K3Tuo9YMxBINbuMnm2uL5TbLX7ntK14Xv9T4naR1k0VYNz9u6HhYpbSAUJo3X7FQg
zMvGneFwXXJALgrcMOR4Wy0/vneZjqlQYpgtV8KbkqrI480Fq9XsR8gwn/LOj31qQ+f/WERMR1dI
J+6uBfPnZNj2Qy9wrQ/qMSQivv0VH+sQ04uJDe1dsHUXKgFK0LPTAaibVsm6oq4SrHd5eaZTTYFR
ZBRdVqmEyvKwgnG8vZOZg+lFxIpu7eLTXF2BriNFdgByqdh16pfbwvlYe5gOtLAVnSP6tlRJiGrZ
HqZPXMyWORPTsWrRfO6vfEyrcE7WKyVsBeYojLGgAmd5MJqUU7PbuZAu4xW0hkg2PHZLTU9Z6P+l
ykkecq7SOO3Su6AHgZerGXE/VI3HvRJuiPi/udNucTvuto4Uk5w0A4ZGBtTb5znJyua8Eeexq5Y4
dcLz7RM2qL9eSqyXnY35fj2GsXdjhFAPbufsUS3EZQ9t8NqmH7m+dt5dAVnmLnQKAc+KYOfTypDj
KNova+tFQ2rDYDGISa8qAh95SwsKjl7EiE90DeIm7L9sNTveFpPBEPTKoufv4AygLk6B5wxZxc0/
VCUo2u9b/fpR7+TT7qKpgo3Axe3yoWj4qxxa2+vIJJjrF71be/A8b1cDmxN/bz+DleoRhDcPgk1f
bm/dtLxmxgNbWeenV+88s6NDwMlJ1qPo7otimV5F9LawkGJUKnHahh+XdtjjeqjLJ0ftxeH2F5iO
VrNesjBPNK6ABfhgTyHbHE9V+c/ttU3S0Yy3xoBtk/qQTsuq8xgEwKnBVUma413L66XDsAB+SbvB
eCna8N29fKnyPUppZ8nzGXavlw2XkAHJzk/npOgQuc3Fs1T+Yfayn/ftXouYF+o2eb8jJOlEDfad
SExVBWgj1lelCxilDaFdazEw05dcHdM7IwDUXBnyYVN4DJGEOC4wTMbT2tmIDwz+Ta8eDl5bhChP
qoRN24VlebR745dh+KnQ1nNbVoZMCtOBF8RMy2Ct9ilZkQBVO31K0/UraDJ/Y0AoWpwS0itPFBDB
PM8jIAtZoiODcejgC7z318H3HDw9mv15oeorpTbH9HGqi+mgC+MwufUyrlh6yw7t8mWr6miiRZzT
Na6YHylg9N8Wnun0NQvHwFC7sQoxsFfwn4MfPs+0TYiw5QhNp68ZOWgFHLSMIg52yvzLqJrP+7zF
Lt/6iKveEs4YzkGHX0BJbm83sl2fgPLRW7vHTK0W/2eQjg6/gGdrU7s7XGwwNkfWz5G/eM9ZVlkK
Wqada1auMA9aEyCVJiE6ZfJ8f84XYfFPpqU1q55ypG0KHxokgQ4FXNpT2VUWoZiWvgrrncPopjl3
Kow8JZiEBjPUHB78YrVlsg0KI64/+m7xWTZjnQ8FoN+dFPzFojzQUT3wYfnV8PDXbZ2/ivfP9A8T
2r3szcDlC8pRgUGr+T15/V+i/ho4KK/n5Ll1bTZs0h0tyl73nGb7uuB94G5fRO4k+yDPXN01kBcw
oRkuk2ya+eopGGt2Gfb1CKS9c2h9PH2cwGQ6Xw1COr9t0EqHByw9e8NzmL/OTRM1Yxg54Xocu89t
GFocuEFSOipDG/ojx12tEjSZHPuyeGrYP1W9W9yDaXUtwHaCsiLlxlRSts7jmqkITQlP4egf71Im
HZkhLfZqrgiUaV3kgarw0c3VpQvDy8SGF1syx/QNmjUHK1DSeAo/JJfsIVuXU5k1v2bPfbn9Df8m
0z+wCJ3BMBe4x5arI0LTbRSq5Yc3eA+s4o9jXsQT8Uo0b1SPdPYv7ULOJCSI81f6pQIu+7aXILvD
HO5do0dg9tA8wLQ1Xs9auPNwXZ/Bjf5ptkI4GzyXTqlTrDQDThtikb4Phku5rj9qp7HRnJnOSLP3
efAcNQxXex/cY+3zh4q4L7vy/rp9RgbHqPMZKnck1C99RPt+GpOqPK64m+I83R5ZXd/FpAPZa9f1
tlfUQ4M0gjVVxPu4Hlk6DgidluNAQGXNwTPIS9uwk0FgOpyD4jKrtwBKvZR8/t6Tej2BPGyBKk22
7JLpJzTbn2Tfh4FP4FmC/iVNx+9pm18ykN3cPhODPv3RwbbXHOAiA/Jj8PXRXGz7uZB5d769umnz
mtFTWfnMTfM16WX9vObsOJXp08ptNTvT8te/v7tpl8FXYUmwPOncU1rIx9DFFH1rC0BMy2tm7AI8
9f/bWpadHPotLOJ0tLyrTWLX7u9ibDFNSfo1qdw5omX19zxMxX3xsN61NtdF6xYT7iJWhbGzOee0
GmMCOrjbZ2raunZrpx2t6VqMa6K6/CLb8Lczp7aHnGltzXiJ9NbKA8F2QkeX/jMXiAemPbAB/xnO
U+9MC2jt+EDoUwkqfHEHmOMQPAFOtd8XA+iADpL6eah4tSRUlG8uH52Hjs2/PFXYmLtM+9di7b1T
Gc+6eU3CegoPuRr2y1aqCU/q2gYZbGiIQG7k/5pUEYAKoKy6FYHMEhEFNPd1RFW1jwP375KjR6Lv
owX4R950F9ZXwLzr174z4rZqAoJC5prwIpwiPLUROOX+fbagd6gpwuhYOMOa1AXB27PdAISWVaiW
+r5neUMbwkxPM2UmlGKFcBDug/09CEFw4JAwBrvIeRJ7PNfs8f9xdiXLcevK8osYQQycthx6UKsl
y7JlyxvGsc8x5wGcya9/2Y630IUbjYjecgGSQBWqUMjKXB2wgBkb6TQ/pYijMnZtSCu4XWvMRxes
yJu3hAlu9uoydHNN8V7hhkxycUqKpq4NvKCNRevnpZf5i23fd9/JZdxazcChNSX5cmzA6Oybydj6
2cjbXY7raw3oXlVPkSFsc4mDULHOWPe1O9RkCCb+MycbdMFRgbLdaBkfG/p17fHq5d/b+6JiVWQM
W28uiNLuMh5FsvX8fc3Rf5cHi+vY25M1DsQ7rbNDdbpRiiWS4SrVaMV5Tev1aJbWDwJ+y2B2Zl05
XGHSMmDFEDmrcsrMYw+4KE2+OeMc0L4MiwwEx+XXbJqDAfZ9e95UW47clC4mvnhl4plHZvW+EwP7
mnWHtOj9DdKrOA37FLKXzBbh4umQS4q1krEt1YqpMys6He2ypvQTNErc+HfmCdxuFmPVto4PCrOY
9feFTBms0Yq1nR2zY8diSoz+sA5WVT04yzxqEmuFMcioxizZTHMeJoRkqEBcOMANotvdVENL8cAt
7DIdF7EeC9PEUgA+Oa0B8dJUdwH2x2KvHNxkxpDaWqyc4qB0zLvDXM5B7rphNnsRpUD9pW+jJUID
67IAwVgXD/36b5ya33jc7lLj0LYibCYd37bC7GVoY1qCS5oldDlyYwZffv6Q8izIq9Xfim9GmvlN
UwQgn9vdtntFNKdS3FhqOri5xRZ0s2Wpb6ZJEtTbUoIdFW+8/QpFUwGXxZzAgGFv4NhYj27lPM0L
D0XjBaCAeKBA6jkJP9Cieey9n8U2+/lsBqVWIEC5rFIMgeozKZ1ywR7S/yyLZ1zrdCAR/my3OJ1b
zAd13CGvu6gGdKnwrLDdRt90nhPnJ8lejThmUVxyTY1Sta5SVpk19QUCg5kGUNbP89oXRRuWVRF4
XhL2U+unk+t391a+ZVQkZF8oQKUtiJSIE9XkmwMZxSG2fJMXjwvEkFxX18es+DEZGtnOBuhXeb8e
RVqhVegHhP2gTTgHRmy+jOjJzsyfczVo8hyFvf7Zvj/kaRloMQanN8yjUbiHGY1PuJNYH00Sa5KO
y4H2yj4g48IKq188Y0no0ekIVDlXv7MhjjfWgWG3AXprXXZnUijDxGysUGFYGUP77rDvG/PFrq0v
JLZ+3/Y6xarIULEWzCEFmCboEaDGM6XvxPqnGucIGCy/JWjmueAAha48oIqeMnpsWiyvdaaMHrPV
DFOW+L34B0wgUdx5PjUXfyiPBSt91EA1m4oiIphSvr6AoAOcwiU7GgOIFHsHipKQNX+/PXcqI7i8
9IORWbnFy3zm5NhsVpRm727n+lAS81fwA6XtZ7MYNCFZUUCXsWVLnlU10jSCdqvmSSxfPWiLgFHm
ZUm+o2lN4zKqqaL/+zcVN2hBe5cBh22EmdXvV0d8vj1RikYiLgv2JDFda9Eu2xFiTcaUHy0X2xwq
wxV1unM+4d7hnXmlnTK/7C3gmn2R9zMuE4lFcrEilnEOWndXODON4nZa6jrYli12f9lT3U9P5mJ1
3EaxvKAu8r+kLl6gUpramun/A+z929uZjLjAVxo2ceHtlj+FW9gHeVgFXsR9b98A5i80Db7XVwCS
Uv+7Au1QocTo4DVNFXL2ZDSakHLdfJisa9HYZuGSnufHpB+DDJ2BPSLoVDyU6Us5uhpP+5OOXpsk
KUXYTIIwUmInmYMxGo7kUHzNf5YncISjg6TeL3PQaw5MqnmSLHWh6IxhlOXHrOKBcMWurAtNnvMn
j7/2F1ImQMEGlUw4TxytZ8fz6y/ec/9Pj+YOIyBPMY+q2I99etBpyihyHiarXkB9ji+rWUBp55w8
WTtyqAIs/Bm71C7bOaHG/S5LcOWnZGxG2k9jPNYlfuq1y/zu2O/jkH6yfqRPPRoGjdD7cvtFlzz7
2nuk8m++9kW3cbzHrf/j/QNrv3Ut1DM1ZUiVhckt3UYWlym2wv//jeQw4jfYE/vRPG7REKBCFjbf
7vuRyw9+2NmdtK151bfF0cbu49Ug0D7E4mWFhsV940ueDtoSqGNDq+W4TcLnw+Qn7G11X2r7Po+X
ERpNTLM8yURxdEfIblwwOUfX3CUGUA2zJvip1lpy95mCLJuveIWTfR6nl3pA2BZRbGuGV/i4jMhw
jR5Xn6jlHK0eZ+mYhxCQ0kz+1aFx3yUv7mL05brE/akcKnFe4qr+byPxXXV4jC4tbWEt6ZY4XX8a
UdAuYxQgvef4LtVzDH75pQ926dHZa4SJwfP5m2Xt7eLHbXu8GiEwrrSYE5+ILYqmP7Ftnsk7CF2m
8rjEXuxEW7xuqHA4hgdls9xpG01QVa2CtImjtdjqm6bvT6sIGEKers9XNa60gU+8byl0TfqTmx9G
48DvYhrCFEnnMpRHeYkONXRxpdYjuLMf6+wuEUtuyaX+shYWqxo0iBXkpS6rYGq7cLjTHuVCf1ek
MYAQmI+t3LXeCaC2TAcEu7oF4Lsv1vTBGjs252hwarpTJ2af0H9sd/DJEvY6QbfrhVG8QPLUKc16
Z4Ds72HCJtAKcMDmwdC+VsuribwlNmy/WFnIpsNK2rfbnqAwH7nADznmqstTvNJtrBeDxr2/kkzX
YqWaMMl9gf5eOM/c8jDHn4o1bKDoY81f4/nXfd8ueXE1iX4SA4a3jO4fWvaP0Cra3x5auRSSu65p
3VtmZZWHHMlK7tSoUVPf4IfFfe/AnVkaXiTMNEjirx7TQKouO+Zf2QRWX/Jkh1iT22dYimz61Roi
WtfX0a6Ot39INbjkzltnNk0sMPhYfxqzoDbfOQluD60wIbmcD0m6mjiFVx4Ya/dV1j2ITBe6FPu0
XLaHpmQzFzaGbuJPzvjAhip0qlNW/AMBAs3XKyZGLs/yZs2zEXD7A/OeHfuBFK/zqEngVBMjuXMS
M+aiE608gOmz9sKVHe6b8MuvfNiHRDeWqXAwLhAWO3dt90tS3jkbksemNa4wuYWhcYs4sUMVP9Q6
USXVbEje6q0eiAKruDxQNENac+wPaPS5b0IkZwVKYgChH76aJzbkyxM0W/2+b2TJJ92GjQZu6ssD
yOkfm0v6NFV3frTkkSYoasZtSatDyX5foHtltYa3P1ph0nKNk6OGlqbEwCLSN4D3Enrpbnu5PbZi
FeWqZk3tpXabvD9lqah85AWNnzMd74dqcCnAQlk2aTb0Ch/aLKsClBxRfu51/DTXz57cki/Osngd
GSvL/sT3a2QHzT75Or9zf4pouB7qXDP5qn+QnRNq6OApzqoDFE79jFC/2XR5k3c9QMgXYy5Npqbp
8urQR+5DFU2H5cHY04OOh+v6eRMTJHkoWooJuJQu468Bf0Bi44/7ap/s+av5y9vTMNv1mh1MZaGS
w26jmXGBE+cpLZ1/V+j5DHT+BA0YjWuphpe8VvSmOU4N1qBk/5LmILx/6rsA55gj2WuBfrCytO1P
rbGr5mgQP5v3xft827kU4U6usvNijElt42gAVqC3tsWly2z4oHN+GBfyOA93cdMAhCeXLeamtmsH
+bfJ0XM/kXAbY83MKzI+ubxumuY2VSOGRkqwzyYeWCVQqxY5LbpzuGqOpKCaJuPqtAXOJR35uUC6
YChSf6CnhE6+i9uV2wuh2ivkOjpUvwviIL88FR0Iv6oo36H8+YX7S8SiQl+ouhjklZRP7s92jZI6
9oSfoW0Q78d9EtnhWAZLVEbZTqc9pdiR5Gp60vYrmnjh1m4ah265HBya3VOZhCVJfmzEuQOkfl0d
KvtE488101SGVWYkOfBUpuiuInF3MrY08Fy/JI5veE/1cud3S15MF9zJdLSqDqRufIbJByZVYzrX
Z/uvzmxCinrOMig/uU44Z3tHxxRw3e7/asVu8mJePOcSV6bieWZ9KMR3l0b9zHeO8d9ts1d9uxR/
GSPcaoFnP1SiCUYGRDaw5vcNLbktXS1nW3hRHPhUgbPi0XB0m/1l1/rbh/5qwzbnDF0J5VIe0vV1
3lq/6Mt96rxXwzEb3Gi1dKwbqvdcJu1D1l02xDathZOTY9H/il5ERiZ8mxnnpSuD2XACs/jnvrli
//smqx485hmMnIySfBniPA/zzNGBCFVrLLksm3La88HLD4KxwKMW2HpSzRlTNbTktXO1gYesN/LD
2nVBtxS7lXfh7Sm5viFwWet+nRw2lI5dHOZ1GR+SfFhfGhfwt5TQKeqWvtnffo/iF+SW7AHdtHEJ
DPqhTaddMZNHSFBrNgaFA8uC95Diy41mtlGlE9Wzu3iLX2bLD8ECI0+ArMp+3f4DhZnKzdhscgY3
3nJ68uwB/tvsqPnMiqnxefHFsk0fu7VmTVRzJbk0hJU2tnAvxSY6f5lbZw0p7ij9+35DSqPbzgaY
p3LTQy7cz7ErcvT1F4EtIBlqj9CNaqGZZjjVfbuTfGPY5dTxYjdOD+C5aH1bONO+2DjTTJTCeGX6
5xYY1No2kuwwLPaDO5RBPOffsMNHDVnvcz25V5sueWe0q5MeCiuNfWbVD8tY6bq0FcUwLpM9d7zI
4mWx0wMKD4U/LdUnsqRAYTHDd7v+zcsF2Fc73vutW4e43fs+cEdTQ7l+5uHyhaHBljqZSjM5ZGK4
SL6k7XwavJPdnvmW4Aam84mrKwUpDFq+NmQWYBlZsiaHlDbxZzp37jeQKg6aOyqFFcgd3XzqHAEE
MpYIhyx/zbcoi8nqV2UelIOuwUb1C1IE96qK1QZUWA9DDKkKvrn8mHiD7k7g+rmKO5LHo/zNRo8O
2SFPu0+itMOtHr+0dx7buNzKjd6cfDBMNC6kDf+8buUzTZYTLWxNUqn6+sucfQjgDf7HaZwmPfRd
+YQCK4EYYB5ACuIu2nXO5YbtpDaAxCgxPZRkzyM0TLfKOq2lrhiq2NnlK0JbtNnQuXmK+vDm07Tz
N5DHL/Xqk3K/JRnEZHNNqFLNlBTIHS9hiWnm2YHY1RkQ8B2EbSDFwe7i3MNESek3tDzcxBwZ7IiA
2dGpc8P38vuKSFxu1y4MYzTH3MzgZ+YR3D+/ysz+cjsoKbxLbtduGWRO0ElCTqC/dwJhjQsYMfK3
24MrJt2WXHdLlnhDhRQXeQnuyNf6peDpnmfG7vbwqm+XfDcfKlzn90N/shL094nxDV2XL7eHvgxx
JQO3L3/0wbFElXOo3KbkNJkJAKRu9V8/I0Tbrh0YRqzJzBTWLzdue8kAjgqKl+BG6Xlg1aGDBpWR
GUEB3Vey4dq/1infKU7/fzVw862e4gLkZifAtX+Lsn1xl8OUtsdsZhEYA891DDR0Q77FbN6PbvPd
w0Hs9lQqanDcltLzCVz7VTxP5MQMfqxx47dO9hnNS75Vnjfzq5s3PmnS72WR7Dr3EW2sQcUz37hL
Y5j/1fU9oI3JmFE8Pl3UgH3XaHC0QQuyJqlTmbjk99tGa6vgDUF1KPnPaVzwfs0PpG3/uz15CjuU
+7xTh5G1ZC05ZU7xGxA5P3WSzXdLEWa2G95+hyIfsS7m+cHWR2SluWeWOAVyaGtXGQnWdN0zUYO7
NbmIpR6HMnviky4PVkyZ3P5d8DUpBGScTpPxtcmcyM2/ZnWjSXsVRxJL2hOamQ9iKN3+NHnPoh6B
QszDYn6bi99W/vP2fCm2Hbnzu+Mmrb3F6U92tV+Kc9Pdtx3IXdwxNw2SXlx0QON6uLr2ubNqMLFU
W+H3lBsRq+340Sj79/v+QzqTe6QXnKV8OHXr8rqRnO+YbRqaeKtaB8npR0OUboqWgxOkqnKfQ1HP
zewnp4X01UIP5XpnXJd7vO18crpJsOHkkM9djt7Q0zzounZUCy35NojSnLVrMUGbcxjNE9XZqMIB
5C5um0L11a7h1GtFmoiYSxvmKIcfYbk6lkzVKySfbtYiESPkJE6lFUGe3FxOmw7Dp1hZuYO7WpwG
LOOYlSr7xqoJcf1hsR6scQx6777oK8O7ENbtqqWXRXVwNjMMNIbm/kLfrWWN7rJ9GeLFOnNN8xbb
hNdH8/K9Ed/uG/diSh/20m5tXEJbzHuaNj7IksHtdlffKud/AbzsqeBFjqFH+oCA3VHNGUJh5XL7
tsHrpTaTi5WPbkRBJ4Jmf82OphpaSrq3GJi0wsInbys9eNb62aPmnQso+SaAymmDlBVBZP5We58m
XX+D4pNlIFfiCpHyDeNCkjIf/qOZhu5bVXCQQVyjWTpeldXkFC/ewS667+UwgZwbwNTCACdF/ykG
f5hnxE92laID2r2L6glWc3HjDxZZ12PrCAObzQTaNd+yG+Jb5vLltrkr9gIZ3ZV4beEMnjucBgik
IKtbs30zf5sHXCLqWvRVr7jscB++34Kq4UTA/n0q2k9DD3gSeyqSfTc3aAv/9/ZfqNb88vzDK7xt
Zbmg+IvJ/OUso29pT52qkaUQ6065VYPTBKmC072DoC5wZ6abGEVqKHdltzZjQ1Y7w4lTa2dB82Zt
Y1DF2cLPgLvQpLeql0genHOzmU0LPzBMpzb2DZahe24vxt/3zbzkxXYN9q5k9YaT8LIpYM4w+AsE
RG8ProiBMohrHNu2Ey4mSCyN73U87JLvedVoypOKrFnGcS3E3QpqjOQkhuGNOCxMQMAwzyIEwfPO
oj9yYwhtooMdKrxAhnSloJbno9mT0+iYL6A+CyduPk199+qyDpnVXfwpnMv6IV2TbWNawBMW/ivn
z17304w1YUZ1ApX7bi0vp+XYCnJy1yZqKHSmUOBBy1DoLQmAoM73pQObDYiLytzbL2w7DPNdSsb4
LcnBOz6BNO6yhzgLOMu81PP2Hhtfb5uZwsflvtqipR3vWgxOBmL6BbPeadbq8jjVuktptIUrokJs
jbGf6njfjz9qN9sZsRctP1wn04RS1TskH+9qwR1jwTvqot4XaOhjbgAC4p09GCHUQDXeqFx/ydfj
hqfgFNvGUw71mz2P0tA95j9tAsUxEkFxrNdsWZcU90rpRoaKVQWLNxzIxxNASz9L50dnmo/t6IZF
ZQTb7F144zVvUqy8DBxLJ+hFbuCLP5VT/Ru0T79jXVuiYuuS2RZGCgHHBYifUwW0TJ6FEFsO0D19
22AVe7oMGpuanllo5B1Pm5ccBvRKRbTNvsdoY6m6RLOxq37g8vxDSAU7FdhYTUwN5bvEeo3bF2v7
fvvzVUNLzpxALJwOKR1Pk/2v1QGuXkSbjiFQtaJSvGYV6frWRmkCvccBcGmR6elUk1RDS56Ms93E
GwsHYsOzdygU74tel7OqZkRyYBc3iLjTxXGpmrID1N6ipXJ3Xdtpdm5FpJPxYW5J7BX1UJzGxHcz
fkqrL3bzNR//oeuprk7u8vn2uiomSEaKiYlRqyoXHJ1ax2hPJa1n+0hQXZvD+15w2TA+2GSzpalI
L4s7lBCF71n9Bo3yL/eNfdlbP4wNgt51dS5zBPzQGFiWM/s2NTULoFhfueW6TRMzERU+vJmyU7yZ
vse3RzRSRLe/XTX85fmHb7fmGQLQApZZtj3YpK1Dscz+2t15jysDwiw7Fll86bqJHbDf9HPozLqr
QdWXS+46d73Vpv0Gd+0QU0S5j40pxJ9oNkrV8JLLbmxlM1lgkWubHbI0fgJ/xnFJmk/3zbvkthaE
hYolwfWF2bvvywKMd9vnnd8VS76/7w1SyPUSzxgAsUIxtEZhd8Vl959tTcdfct1jmazYUfIsj1cT
XXiW1+03J39lg6GTs7845d9RnMkyHUYOkakpz7tTL+ywBVEPOlP93KuiiwZ3uVa+6erkjK8vM5Ml
O+puTKp8Rj03ZvFuAj/ISvPDvOgkUFXDX8LwB/cyXeh8U94MJ2YP0dibu4XWh9almnOIahEur/0w
vOcCJcEtuJeAHs4k2rPpsei2+VxPDJks19HNAIwYkH0EOsE3TR5WWR+xZdiDvHvPdXrVqpdIPmy3
wnSLrh1OWf95rj95ENXqzGRHVtffEt3xSVF9YZ7kyt6CQvGclx1q6wV4B/g5h4D4ZP5kDg+z/DN2
kbOxbv7kvWWDLhG9nmcxWcejAVylG+sE2wd3T9MyPzSZcWwX+0mAHOD2CqlsS3Jwd2Je38zGpb4w
RlPSRi7pomS6r1eVydAxs2EQerR4f0qgY2n5FFKyScBWi2soWBS2K+PHMjcHYU+DKuw8ksZPGXiJ
5kYztmJqZNDYvNgNVDbK4eRNSQCqv/fJxe2fFf+6PfOKxZX5JNY54euWYXgDvCdd5fp1kz6kJQ9Y
su5uv+J63vUXlwRK1AWfCXIKWJJfkwzW+SXPPX8QY5BMYDZwhI/bdQ2W5zpDBiRuL4v0YSMxmiRG
RzvKJUnxWljAII3PpHXDhNf7dKantIKi46MxQP2t9SKIOz6t3n01SiajyQoLPe51bjfnFnzTo+vt
0tXxb0+iygwkx98QwPPVTNip5uWOLOPOgRTNvG6aLVJlwVIMH/MFDEWeR095gbRsBtOA0KyHysAk
1276OQYJd8lO1jY+uq4Z2Fn2aKQ88DIdcavi42VwWDk2ogE2jKHPfX7y5v4hdu+D5DIZGWZZk2OL
JmOnbBC/e/TgBdNc3PvdUrLtDuhgG/qCnbo+P3cj2fW17pJFUaVgMh6sIGYsSLI2Z+8AHH28r6Jm
b4dDigaGISh2un4VhVnKuDBQWjmVMS2weP6rLL/P4BDv4kRj86p1lTzZGc2KW2s2nppu+Gql1blL
iCbbUFiljAdD5N/SdhpwZ1wZzyIF0XXbPzn9W9+4Go9SzYzksGYJsHvtDZgZca7izBfvwn65vReo
Pl5yVvDBu7PT9igIQ9Pd30BYZhTOWRjxASeJ4PY7VHMvuW08bNu6NOl46joAWfq8AONvutyVzzMZ
B2YJiwI7PDVnJ28ecIEcjAt7LsWgCTiKb5exYEMKmLg7tc15ap4d88ukK/0pUjwZBkbBGTw0Lexx
Lckh46dtKkI7zYOOv1tao1csrn15/iF8OflaD3yFZRpoJqG5E7g1WA22/gkkb5oWG8WZRAaFmY3X
5N2WoPJEh2ixu6BZO0TDNyc7uMNbbX26bUIKD5BhYbQuCkI49gbRvE1gamS/XJ3urWqFpWS75mSb
sjhpzikAAW00TxrDVOXXMsaLIReaLGbUZ1CnBaDX8rdTe3DQYNnudUnCnwLulSOhLN9h9tjy1w3v
oPttRyMQOkX9TgTpzvrM/TG0d925DNAaGbX7O89utuTN2+SkOUHn0LnEAbrlB562YKK9q7zAZGyX
NQgrdQiBu82vW9v5i3lek/c7bIg5MkapmhPI8LG8PqMrtQA90RpkfD7QRMd6ddWQMP7l+QdvGwQ3
RTV51TnNzQinq0er8zQBQDW0ZKPe6M5za231uZ7QSCv46Cdi+nJ7Wq4nufhuKbpMIKrv7SKuzvw8
RmwHOoAg2bfRFqB3P8h2up7Rqy6M10iRxrDXdBjnAtPfPy7FyxZ/80ZNEFMNLZtkneK0YeIP4uJh
RHykNCyX77enRzH2X8Ak9FdkU2XWyMOfh+lt9Pa5Tnnv6vaMU/VlT/1gMKKsja4fDXy29zq7bw7u
mSCMWpt3XZRhfCknjNOprElcNOfFLfYkjsOGWsfJXIImT04b18FOVL8hRRnqdh7E1DD7c/d5+XNN
6YPjlcX3bAn4i8vCfJilpDKTtBRwWzEUyE6SH+2fPpS+06RvqgWW3Nb1cEwxx7U6u80nuxEhOGnt
REfUeVnKv/ZnfLzkuL3rbKUwsMQNLnhHd9rP3DkR3LhVYguTTuwsUHrfNlTFHiFjlsx66VLHTOtz
NS+Gj8vxPBw9MCbfN7rkveXa4KCYYvScGMHKwWxV30UsgzmSvNfuoUyYxgZ4Wlvy28qy0W88+75J
kaFLI02qWUx9fc7Gwf5KiMW/AtV735zI8KWCVZwUnlmdPQ9n0ZJW9cGYyarJmhV2KYOUyETBTkSS
6mzl3lenF7mPG1Wz0jUaK8xFhim5BElPPa9wK2EAD8kZi1aXapBdV7Nb5sh0U1MDVi3LIjhlrcUj
N8hDGjtPPW2CbDQPre4tqsglK0s41jbHtqCIXPsLU0az7wGJfFkCEtSg5iStb97D2YT/kdy4rmxa
ThZetLVfyPgvm8Nex7SiWmYp+uau8GJhY/e0yZeq/ky3T5OjKZeolljyWcjNlMSaEbr48ly4ka1j
iVaNKznsnFCCQiJmI84z9OaVERZbsxkrhpbxSYnjTglv8cllf26dHt2gOgFgxTzL2KRytsrBQXvM
madkn4B10QRnDqZHsxeobFFGI5ljkXlOmdTn9HGMkkO/N4L2ZJ3HkO+KnRdWmntP1QRJwXZwZwFN
uwzpCH2bx3fRac5xyu+/zNuHMCsckxaix/f30RIaWNco3bEn+3V4S4Jhn/+3fr4dSFTrcPmxD+9h
tTUSGzQV59r4kf/CJYcPEr/bQ1/n4WbOX7CjwU6cbECQuhAaF4fkoT2YOwaODd15SzX7krOmppji
wR3rM9p7XVA80t4HsZjubkk1NZK/0lbETubN9XksYz8rQtKVvnA0tX/Flkwlp50QmHiW8vq8Glkb
pA0LW7P9AhEJ34Z0je9ozyqKv5CxRq43jGWfoqOwc0u/Gh4Faj6zrv1ANbiUMs9zAlQtuRzWxZeu
fAFT19ZoDFORxsr4InNgNmXg/ToPGXQvXmnzsm0R6XT38grTkRFGBdo6cZmAkNjH097LIfHWavZM
RY4pa7fMXlx7SbxVZ9J9b+O9Y50tekxBXDtnUYIz9G3nUk2P5Le8cu3SuzSKNmXmW5lv5+hO5ZF7
F8ySOX/2pQ/7QhF7glUbkqllfUrm967C1bb4cfvbVVYjue2GiIL7Igcp/hqNEM0afkyJ7jLFu57h
/6n+fPjuqauXBXfZ1XlynyEsYXPhk/nR6D8XBDoi44N15zlIhhwl2zCbhOInrKXzc+LPYCed6O6u
GZKBRmB5G5pkSFFhzowIpLBQBxVnbyw1JqowHpmKiixFV3HHrc6le8z401angV2eY5NpjFPhXDIf
VVo0ls0JjAfIe3+A3EbeanYFhenIOKMG7X+Ds6KogwJMWJHyofROpq07nig2ZZl/yuqz2eCGjaBb
vMb5T1aQQLDMb/mT2+oQKap3SI7bCkjMt0CJnFOKporNeXTI+sBEsqd5FWS10CQQqiWQUuSqQh2Q
CAu7ULlDB2s+f7nPMiXfHdI26W0G0wGbgkmf+tqf5/vyY1m+ITadCjgUDD1XQF0Lvrfzu1RcmWNK
0TYdXFBgFpfjslN9WuwJhTQPEhqstHQtxNfnG2DX/82jvCJNl7jErm8nA5TqsdmUqafJFa67qy0D
jUwRV8VyOb5dJsbdIGvGg6r1DR1H43WnsmV0ETgZnNqcMPFNETkgMumawF7v4jbFfdDlpz5syKCu
WIwqo/W54OZL2r5zJv41ue4S93qwtb3LL30YPUs4BI5X7MLgdIvs6R8CUzeDVrihy6P6LpAa/kHy
2Rpl3g4FFyQL+RuZfwg0EhlUs1cqMn3bkzyVxGsydBkKsfHX+Nwd6126o5/M1/KN77p9Ehbfbjuu
ykAlxy0gHFp3K+p2ufFzETMYAxqt+qLKgKRMGe2hs+dC7RsB/ZiST+XyuRkP93225LkjxG+gqwTb
9JYaouhtOI66eqziq2XoEESdwQR0OY8bxo+W4Zas8FF2vP3ZCpeVYUM13Th0qZGGgFdg76TR4pT7
ibykuvtK1bdfossHu+8rgZ74ARE2s+rDaJWvFMQBttAh3lTDS05bdtC7NGeUFBAOd2vh+CQFXLvQ
iXQpbFGWoBnXopvmDJsljug+AdembjtQDSw5KhVOanoZvrttln1NurC3/r29oNfDti3jf+pyTu35
cu+QgCz+0c6LUEzpP16ZLr7Tpl1I0Bp5+02qf5ActeEjmmkaHDu5m600tCqj/7qhH8jTbDiq8SVn
jVsXuPtO1IgmEJSM+xEAhu319rer7EbyVgTVyq3RGX0W5e/Neqzrpyz+edfQMhLI6zfPGmbEkQQ8
PJZzKMDJ0RKNuyrmRMYCDby1SmOC3ax2H0DfMUoN3RFZNbTkqZSNPaMdroTt3glab4KW+H1nQFsG
AjGooyTUwN449lX+YHY0hwzI9IOYCY46thd/uj3zihgrA4Fcz2nNqiD1GdLB+9VYI1BuTH0TFdYv
KEaHWnIJ1Uxdnn/Y0wYQyznZermRtKC9FEGRAXvbknmNroSv8GEZGVTRhrru2uFMu3X+3NlvptU8
Tp6525r1oRstHWO06kckDxZszRuItV7Ozr/MLOQ6pQrVuJLnpqLdtmKFd1Wl+I1eAmuXVqaO0FPh
ujI7FAQw5t5rcTVDy/g7iY1djEUPBTa721akGF8GBjEa19nUDbj66ZkvuiDrLL9ku9uDK2ZGhgXZ
9byAgQYrO29RHUfjdOe4kvOOwhyaccC49brb+Lm8C1fBbBkJlKBjPJ3mtj474/S1GqtH0gy27xS6
A7hqsi/PP7gSRDTIYqWY7AHH15UJ3+lLYNV1Bq5wJBn+Y5oDbspRQzgz9rnmRxtVOUuUft8cajuN
7ltSKS2OuwxNXTVqu8ma2f/H2ZVsuY0DyS/ieyTBDVeSWliqzVXltqsvfG6XDZDgAu7L10+oZw7V
sCDO01UHEEogEwlkZETsy8A9jtCC+XZ9dE1+poKB7NTvOKtaxLRUxO277MqdzeNabJwnl1+hPBUH
ZKHatrYNrVCgWoBGb6LB2zvmLw62jZx+E20it1T3dCutnLgpNNd6H1QtD8UsopnvxDKHg7HxiKAZ
XIX/UDQJW548P1KTMSwge94S9P5s5CG6wc/Hzac9urSQ3Zm7ET7A3cOYg+7OYNFU8+j6CmtCgkrh
NKadISYXaQ6Yd/fjUN7l0H28bWglOwayw5jTAKtrl4c6O1Xiti2vIqLw1teuoKsEZMAKXm2KrcNL
IHxvm/TZTp/MLWRfjGQMUIyBPVjr7DKxUV3W+JKreGpTdI0fDDDHlOfvAZmPWZ0ebLMNqy7YmLxu
r9j/nbyxtvYQsAUPc0DlHCFQ/p005bybpunlNusoR+vQTmVl+EB0NehnQPcQZRHLwFNx2+iqk5qZ
7+ZQp3jIjCUqCxkR68ZLrIqHKmkB23QYenV47BHcAk1h/ej9YOP+rbG8CopKO3tpqxL1wcmkR9A+
QiXViA2jiW+yjIqJKklfg9gE7zd0xFN9xInRGuG4WjcpNBNPpWnqlzLIrTO+3KvTeFrHsGcV7jts
/Oe2+Z/N9h+v6pxuoOeDNlinaFr6KrL7LWZcne0Vl836SpprjkNqEuKvqc4fzXQOIfSwESE1p7gK
hkLXVFWOBWzvmWVeRyvEjaAe39WvTToD01uaxu+G0I2F1v0XxYOrJvfEWCG2UWjYt2hZZ04ZG7Pc
8DDd8Kr/NmZZDQx3hzVdh2Mjpt9AGPysvdTZKGbrPqC6sFGIqk9xjfPRB8F/+uXHJgHy5YYO4qmo
qFmYo+RZgck/gT1IJnJfH5zYaeJxV8eQrd5d36uav6Dio8Cg2K8dR4bfFCycBCqeD4xuhInzlvwT
WOep6KgJHHd4QD7bv01Y8NTcJLoF0yhH7bRIayUTHkNG4y637owtrKdm76uIKNLObtlTwCvs7oco
FoiY+NEq6qNhQm2k3l83uM4oiv8W0Ogc+nONFkqsP31xfkbr7I3rlO4PKIeuU618mgXu/oXPE1GZ
H3iCTfECOHlR1cofzN1ibtD9CcVxjbwEi9k0A0hTQOvF78PM20iSdftR8VlfWGmWUZhnDb4Wbh5B
e3vib7eZXnFXE3T89VrjgjUb+QDa5v7HWtzUUAcUglLqcTLbnTqTAFFRl+wxa+WaVFb+ftPEVVxU
m7sdau84UPIWoiOc7Y1NTJRmJVVIlNHXvQkCaKBljM6NzIIlZT8Z8fV5a5JAlZapXKDPtODEemjM
Ku6mh7wAkkXKMO2fb/vAeRd9OmnbzMrtYcWLeofoBYT2mcN6CJJ0S2ZUsxtVAiYCpmFGPaSYC/mS
Zn04DkBsFNXGWasbXXFXulhozOkazN6bvrit+5NSNBd5W+UAnfUVJ+UStKjOhPQ1nbs7z6pCPHN9
MaCQkqKP6br9dbtH8dZxGOfG8lC3bsBJeUfSzt8Tt74J0Anakf8u7jLTIvVsXE6m+lSWL7VxV9Rf
r8/7ct8P8VQAFHK9lSNJQ4q2lwk40O6qY53YoRka8RbDq8Y2KstSAdJLD8/H5+uJrPOIdnFBu2Ir
DdSNfj4CPu38pbctYrawfDCwnc3YhzWZG1c33dDK8WoUvF2Yi6vbAibZuOkBoEtd65/rltfseRUI
lQcrYOTsHN+75iRcGma0i3LP2QgIurmff/9kFvC1jH5zTmfqASxtGZzq2HpFc9vZreKfury3GsnO
wZKQQzf7Bz//eZtZFF91+dg7Bei4UH/hB8g5xp6YT2jovXHiip/yZaWjKXHyUTGGDWniVG6lApqc
Q4U85as7tmxGMpbVj8F6mMRPJqvQq59I5u6uG0ezqCrwCZR3ZcorvCwKSmV16JzWwo0qrcbb7suu
yrkwz0TQ3qvwH1BG8nnsdj/qLVj6ZRp54qqMC8RArjQ3CMPdDjXCH3WUxuzAkjUiUfa9imh8U48z
PnR2uU97v2RtKv2ixmkbPCL275rMDOdsiuhWfnz5QHFVpgWn60nveEAL2GuC0q88lsFXsoU30Q2u
HIbFBISeD17ZB7lYMSm+dCjlZf4/Lv3r+ia6HHhcVZbHm7JyEefXbxI84Q0HelLdbT0mnoqcYyYt
nBqs4Q9rgR6THEHBy5yX69O+bBZPRc3NDoM8e4A7iVifFvfRAm7OmOKR1xu+ddksnoqd69rVDrJZ
ApMwNaeg8UTkDC4oLsVGYNP5rrIpSVYsPl5cASNCT9uasjj1tlCduqkrsR7i6EVDz3CKGRxg7cdS
Zocy/XHd7DoAjqrUaHrVHDhFhu3yukTsWO3T2N+t6Ftx9vnOiLco1XXmUeK+4VnT0E3nDLn9mZMy
avwhvP4PdNZRQj5JzTXIgnM0sNz91O2tso1l/ev64LppK6lZNc5e1ubknNuAo+uUbQHmLk/aVQFz
i1wcllZY0gkoBEx6dKA9vEU8fHnSroqYSwVepMsUg9teXoZDPfx26puYWtESraRjXu4v85jj/B6M
Mco6B6X227ACroqVs3jLvbOy58PK1yrMkLVGzpzflOu5KlQu97HRKxsvcJyk3wIwqMdAzjkbW1Bn
8PPvnw4kcCAus8Mxc5vL56bx48C8SccN9lZOC7mkAdhqsZZIT5dd0wxvbtP1oaQB1Fvt27AUrsq+
lTVjRVLj/Mxh37vuPa8+qHU0jOS6E+k2u+Kh4AdHA7aFrEN2UK/8AV3Y0PI2TK8bW3FQqAvmy0Rw
muJGH6ZljONuMW/KsV0VIofS2WxNHjK+tbAPIgAtbZOvW+RjmomrGDlzsPxy8fDsOQdPpnl00yY0
ti7EF/dj4Kjpu9HJoAelPPpiRbpCzWfkUVuBz+P6cl48qTG6EsodOkDnvWNz0vLMPvlmXt6PhTUe
ae5Mr8bika/Xv3OxjBw4Kmw5n6oeQLbWTWwAWheZh0H+MY7QJ8khgVWiKcn8gE7Nxj66bLI/qBJz
MIWhKt65SV3KEk8f0JLCMbVV27z8V/4gS0R/ouGLuXEToB3CNEUroelEHv8rd7/jFRNf2o/cv2l5
/mBLBHKAOQRnesLHLljv2TK05jsdOz99qnKZQ7tA+IbV3+LbAVGD9sRXpwos6Ea5sjvY0PQ2zG63
0q1zUrcsZ+/5FFmFZ+VuUTI3WUXxC9RzvHG+X99d50L7H2/2mLgSs73endbUxMQLGw1n60mMx6Z4
qenBB1hh3MjFLxc38BUlfHdpb0F2dbESfj/uz/Bm8dDfTfsl7iO+u4mRCR9RHLIMunYQqBUktDDD
xXm05r/5/H7dTJdvdRhcCd4k60zPgTB24r628L3jcEhj89n9e71bQbjVRmxP3zY+dTbKpSVRYvmS
rmysOsNK8mRMxJf0/fx3nt2Dt+d3ZIJGUehsvLhdznqDP4gT28UsUjATWImM1/0ai10dGVG6d0J6
qPdsv5X1Xn5+w3fOu+/T/gV/gKzXFd8Z98uOxGgKn6Li5B4qcODwreuqJrqot3qUn8y6FSRP6qUK
3flbub61dgGNwzYioxd77WHKxOH6Il0O/miN++8f8k1ak8WmWcLlW2niHX3GA8VXsdnSoHF4FYjn
sKqumBdkCVTIYmuhh5JvVdt1i66C8CAql4JorbWTJfqXAykSX4ydE3qhFck78CBtFEt1LqPi8SRa
IJuu7Gy4zPA7uOvgMfZz91Mk9v7/5zGaGKbydrG0DJyOsjzx6+nNtI5Duj6T8mN2nHCcpn2/KfGq
2WEqYs+v2er0Kc+ToMeFwoFah3jKOy9syvcZimFOcLeyj+sb7OIzW0BUDi+n77PSbwjH1bxLwM4K
IY1+nw+gkS8+er/YXf+KzjFVEJ81MjK5FkxXGuzg91YYTF+FT0NcJNGDjIWC1ikn37vlZ2NsnDja
faEcBmtQI1PtEaeL+zG2dwUOA0+G/m6IlxhwgPcqWthGOqPd68qZMPjpACo9fMuUkfVdJk5UxfPR
+zBkJN740Tx6G6FUExBUsN8C5aIhPX/ImKqosiNHlGFO3iCYeX2lLubJ2A/KoVD06BmiLca3jfsm
2PHu3nQ3YplmaBXgt5o2zz0rg/uMvIyqhtshC0Y7nptN3Nm/RZALZ5qq3VhyQFEb1p2PzwfwxP0b
DMij/fqNHIzDORrQ+MOPt2itNM6jwv7MUbjp0hQiMbMyAUlmiNaJqKxJNNrf65s6FQOiKjimEo37
vOvtpDGeF/oA6tDrK63ZSSoAsA2EB3KrOkvMyv8rT/+WvcRbe/+76oeNyKw5XFRSNDGXVkrFwBMb
rSWpI07+wDb20mW6B1hFcW63Itx3wbieiJHdLQz4P//QUjuqp3E/rdZj6fwyvTJk1U1dSvig4uE5
sUb0PAD/MGXtAULTULQr/54I2UhddbZSDnrRpiYLgoklflofzSb/Vo7rjcuguLQhwaoygSYgIWk6
RJB1N3bSbWV8fRtpvFrFBI6Zn2USXK1J2mex3U9QxLYOXZvfNvk/IIG470JgcbaTOeueBK3u6/TL
9YnrzgcVDigAeJBl4/9fqt3jtnBOtevv9f26cyMR07j+dv1TmsVVgYHp4KZBN88saeppX89WlJFb
3kwCohKk8ckkqzxvm3x2Y6N3d0a6hSLQndnO+d98SqaJNaxNJxn4JJhh1rFVjB1/7Yd+qI9lWxT+
l16CnHYXoLfTOYD4QzqHfOCSnhwqQa4o/dLwN669uvNVhQ+WiykK1gdWspLfdon2gr7dEfuH6QJN
VXY7Iyjicvpdp144FmJvQrrbLefbAqWjeL6bORIs9StPgqo5Ljb41Zjzxg3jAEGMGz+heH85i8mS
CGmJL+dDR8d7w28Os9NAH6HfSBw0OaXKtOZXlj/Yc18kPe1DAxx9xsmZWZSnzy15424c5M3Gn9Gc
iirCcLJzMi3Qu02q7O/VmyI7G6KqL3foPJmyaSPj0riUii+shmnMKtYVydQUD2wCAs1akN1d91fd
6aIiDM2hF6tpdOkx5/zY5s5uoiJihn1AL+OxqF8HOUU4+Pcz3YIAaMKoij0kjgNQirBYUjFQcE64
WObBnrJ2Y010w59//+TLFXp4RSYDI7HMFd3CUUfqGvoOc5Gfu+q6hTDj/brtNAvzBw9T6hInl4wl
7cjjNeMxIDwby6LJWGzFEdniD8VU+SLJPAjLed8M88vSvjlbDyK6mStOaNborc1pxsBSMshwyUEY
41KxRbKlWQEVdcTLvrDnFHYJDHLEho1qZ4696qaaSEBU4FEAUGCwNqtI6pyHZSVD4Ifjm1ZUBRxV
Vcsay2izJOfVY1fPD90ybgytCUoq7xIUOmiRs6JN8rpPptWMzcWO0gXkxY0Z1VkezVn+CnDMbRtI
5WEaWFHm7Zwax/TceWstOwOq7mGxppEnwLNwm7kUVws4Z7bwRZ1IMoeNFeCWuaVMpdmh/2Yyn7x4
HEXFuA0JwsVCB9wkpn9mAEw21kI3OPlviHDRx+e3PjYor7tDjRqJaU0b0Uc3tOK4Rm4VokYPXDLY
VYyC3U4E9Y2zVpyWrBCycYaiTjpX7LldRJRvcZNqnntUBJJV0H6Gqize+cpc0DUC0kCMD9NYoFVV
dFblnZqudsZvYI0Q/mtTG115E4VMQFTkx8igu+xl+FetMxyI4YS5Z4fo0NhIpzTroXJntq7Vup60
sdR9dWqFdaR0K5PRhDmVLROYjHGpV5xjWSXiYTJ3bv/TsbPbVlvV+G09cHGaBsDEwdpFpigj2pYb
e1RzuBBlIw20GH1zKnFu+V+zfl9WqBxlAQDo621xgSjXsCkFFZNwGoaWBTeS7hANtrMxd03GpYLE
bdKQVZzNIumdbz5b4yPvn0fGo45tpUSaLaNCxYllDI0cK5bgnAkZsUJn/bgpXqpIceoY5pqmNUum
2Y9KNOzgnXDDLrpJn9f6U7zkwpyrdUh5YuDim9leVApvY2jNPlfVe0VTFSy1UEJ253zPmX9wAYBG
gLhto6sAcRv9G6ZYWZY4QxY5aOAD/PS2faiiHk0RjDSFcFWSBv2BlpYXTbmxpZ2r8SIVVuaDULhs
LASuYoxy4yDHEkDc/Zi+XN8ruuGVBR0GA2IoeLRK7DnxpqMIfjCIimxqkuqGV47uhnbQYpQYnoIk
pnCPnrxfnI/U2Wij0WxHVfmxnlixBAzGaby5gDx8AQC06dyWd6vAMsFF5vFz2pETUL3xJ4TJjQ2j
s4r9Xy8yWM7HsuJ1wlJIRdn+8yLNkPhzOE9bmb3Gm1Q2tgCFYdpCEyWpZ3m3WnnYSQDm6RbdhM7w
SuhtAYRD0yH+wTw2MU2NO3/wb+laD2wVWcYnv2L2eeZQf0iKftxJyA668xb+67LtbRVbJogzjLWP
mdd18Ubol55Z8eQCxm1sdcZfto2tIsygBd4t54pC4rQuhOHO7Mh5u8XdcHldbRWukEH/sqFrI5OB
OVEOcRh3CJ0tliTd4Iq3ljkeR2q7LZJhzkYSd9Wa+zHpadWc6kLgInE95ugMdP790yGSMjK0wZKl
SUHXA2So92U/b3iW5onNVvEKM7dLlqY8TYIuP8zjXZobIXj8D8skw3ptdyk7iQ4a92ncNzdpBWDH
Ku7cG8FCl07IxE7bk+8Zj8X647qldAuipFAWKSerq/I0QQ6eRoEHgTNpEDOi6xaKRPcFxZEHpEwj
zTD3pXgd6F/CmsF8+PP67DXrrMLP7D7gs+0WMsnmuQPpk3WU1Hi7bWwFl1DVtEzNoJRJXyGvnOrs
m9tvcR5enDdoihWbZF2T+XMtvJexcquwZJUV2gHdeLm+aHDPVjPLc80uEOUqTibqtmDu3vE5O5nT
Fj/pZcAOxlcMM1tjDt7rwnuZImvvRdnO6eP+f8WLDvMUufEN9sdnzonzJx/2x342m75L76B3wCOR
gyQln5aN1tLLhQSMrmQljLe13SG5f4Eu8q4DVK6qvJ1Phmgdfw+Ng7OyiMfmY+ZD1LpGLJwjcxj4
iG5cIyUOprZYgadrvJeWjUHIC6uMM/RHgrKTbl2ONHtMTUfbihBuBBk/cbCB8nmMO7wg37Y05L9L
09psHqDM5L3U/YChAQhKt0pTulkrkW7qUYqaiAPDgLN6SvvIbrcIXy6ey1hyJdTxTo6yglrPi5tV
4bzkoVd9HWyUUbce3XSOp3i1QWchp65N74KZ3Y2ldc/F8I3W/dt1q1982/Bs9blw9axx6pycn4i5
7ivHiLrimYNHti6Gu47+Y09b2jG6DykO7hVGk/MaOwcaA2FG5sTxv8nVRg/gvHOD7x2kk2/7R4qL
G47pNTSrOBTnSSjzZSeNIBaZi3oHGoNdPyyhRnr9U5rFV58RoXaX900XiJMh3TmurPpNLKOxo35T
PgGvv4HE0FlOcWuRAuhhGy0s59ihA4HGeh330pXRPPlhYwpQpG9JjF18hsVuODvQp/AILD2IXdwS
n2pozOpfWfvVcNawRKMXECIhnx/K25C/+Jbq76NrZkU3ey+SLv2xsYd+31j5vMH2rjOa4vJeOvh+
bxb8NJddPIOasDOqqOto3FRjSKt/yCb3u8ZB/03pPtnMrBujsGr8D886UHqyi32WbtS8dX9C8X0o
jM/cJR0/dcSN7NGP7K54KnoZy/5+sf8pkZpc38ia/6A+BcxOWsuRN/xkBjM/zg3xj7wrimgs0q26
hO4T5//4yUzZRJ0UgFz3hdVTD2qy1VvzsF/b8W/U7CB6dssfsdReyKqlxLDmTJzc3G2h4DBPIWgw
zKiaN9W8dH9EiS9D74JeY0FATifrySbyaC3Zk+NMG+FLc1ap/XLZNNSjLBZkcWlmx23J3+jQblHN
6+Z+/v3TItByAa+d9LyXlTqRDzV5XIbDLt9CCuiGV8JHtTa1hS4T/6MZSLermpQ/WuYCMv5xmTZy
LN0nlKjRVdlqifM/MEEJJyrcItkPYm0Vk3WjK1EjS5d6KtxCnKbOD1c6hK0NzOXmJV43vJIsNG4r
ej6X4mQFD6uPToqmiflNPcYgM1CCRYe2qqm2hDiVg9w7DjsZdRZ2bItb+vLcLfV9Y87ztcxyzL3x
9iudwvVXl26xxOnG/iM2SKeXHsb2LYbj+YtgP0xv413msj9Z6rNG6vXSdFcsaSo/XKPZLWW/ux5r
zg7/B8QQDA9Ktm/UVu55NWZtdDzm3kOW/7O0x3MqWG28E+rscv79k7uCxL7JO4ovDEsVu3jUKN3h
vku3+Et1f0BxVxOEgpY15OJUW2+ehxN+DVPrF4oRZrvVJqazvuKuY+pVhlwrcarI82RCAGHcui7o
bKO4qpxHO5jRKXQ6Y/4Cdldj9FH8c31pddNWHNXM6VBCPEecsvGrR14Ze74+ruaaa1HFSXELEeWC
LqcTxGcXzPsg93mMlmg76v8iUXvY0g64/KDkWeojhrWWtYOy1fAkJK0PxGvvvXQ+navscbFyC5xN
fG8RYyey7qVd6Euz9l+u/8fLSbGltl4sPecp9RCHSHo3TQmeQcNZnobspmZ4/DPl/PXAPj0ihopT
EKD0B2S6699Us8TQir/l3A56ZiB7yGcPDxx+bATd0cq37oqX0zlLpTcoCC2a1nKHp6L9LniSjm/U
/VLO39rHadqqAGp2rsoYDy4ISvmCDSao/571cGSjpt+vr6xubMXl8g5Ud3JOh6cus8O5zQ+NweLr
Q2u8OVAcDjzfPcoV3vA0Ls94WRjRnV3fxOaGVVV8bvRBtA28B8IcnV/80gopk1+vT/vyfclS6eFH
wx2qObf8Dw8qbTUddhRUel7ZgZHYjQpyyJc8Yl56m5FUvng0XU6rL2Ck0kRj5lTcp7gQFqv/ev3P
aJbXVxwrazrH8/GoiuzkiXp3k3FTymaphPHlHOQGK2D/TBzL/NHG3WJLeF6zbVSSeOh0UH/MEeX6
oA8d/pBCoMZPN4CSusHPdvp0+rIZLZYryt1PARNxxusDeO7CPt+qkOr2jnI0Go0BQRTT9D9GYoeV
bCKXsD0qydFQl3vbT4JpjvNBbtyHdYur+G4j3UyIMSBHv7BfC7O7W5yt4oXOTorvLtaaetbAxife
BJAQnKIxs+8aNBFc35a64RX3hbRiUbcQnftIASclaMNf0tKL2q6aywM3AdSj++sf0oRntU0NRG/S
KG0siNuQKG3JkZo+JHcg3okmHkDRAJ4/Xv+SJvFSG9UYiuNTP/fdE9jvnwCm25mpcxizPirJdGw3
Czway6ltakhL1wws8ORYVxn+kQFt2aGkYZHWb9f/h+4DSgbcgkCNewXcD7WB2GQzIP/V08rZ7vrw
mj2rtqSBOjAfXLRUf9TSIa95gE64qOyI122Mr0uS1Ga0ggD0wMqGJDM6z0T34WQBKlU26CZBExmV
vAKDfRu3lvHbq9ajPVu3HaSe4vrB5AtOqo4k1lzsREXvl3HeuDJcBsh7lsoxv4iaeWRuSWLIKQzS
b3X1OpEJQoFO2A7FXwPhr4H5S5YkzOvxOFTeF+a6t9211J40mcpxYHKpTusYjeadv4X20G0EJQQw
aZPOWTEuVGPfWsoGYEmMrcq6ZnC1G63y1r7PC7M6AQt3v6T5m1dZP27awGoT2mA1tV+5tH4f1yoq
KN3J4iYQmWepHWegE3AdF1gMPHSh6GDPQxuCSmHj3VFnEsWvRyGBIbNgEht75JXnafXLK2pvI/pp
Lghqv1knAtqkLpPvfcv30/ggeiOeu707bBwYmuiqdpvZhbTNocvku9eyxPa+WV4e2XYX94PYWWxL
TUoT+9S+s8wi4yjRh3Qag1ncZWl5DzG+4clz2O/rm0f3AeXE7gBNkT45/425Crnx1bXqsOzerg+u
ST5c5cy2xMKnANi196V6HurDiEL3XN0F+d80iL3lZzttRATdn1A81x/WaaaDlO+8Rm80KqHBwFER
DZLrf+Nym6dnqU1nFbrWkQIs5TvFbZq18skU31guQEcv95R+8ODYyjKmlhul6UsGMMXA8L7N6sh3
eZwX6NGf4yzYqjNebhfBdM6pxaeU0QMIuwQrHqaDiklWTdFKupD2pxmXYBoMsSRmXLRm7KdbZTXd
GaY2r3G5FOi8wz48S3b/b7exmaB4Gmd7vuFQmkVUu9YCw2tdmeITPs1PlIpw5M59Xmy9EWnK5pba
uwY6zbxdqq56r9Zng+T7xXn2q8c1ffTYEDE+hFaZBPTe4yeHm1GLi4TJv1zfQLq/do6AnxZsLpht
QyhSvpMA9ew22NkpO46bKaUmkKrdarmEAOJE1v6lNldIH5I9A/bp+sx1QyvhYfSBQs/qqX6vCvfg
ID3l9RZlu25oJTjU89T7bZbVJ1G8FsY98tLrU9YZWwkG45xnNsny+mS6/b4daDx11YvpbBwrmlmr
3WbOiLqPdDDrdCTfqjTYSbneVhew1CYzGQjTylerfp8hMOKZxrNR9SFD2fImw6hdZoIBvY6+Qvlu
5CMLF6jAScP7bXjjRlL4Lyz+wlO12lTGSoPmFnP7Fz/gd1R+sTxnV1Y/mM+OjBa7wf2yzMMJjc24
7zhQsy+eOlp1O2sZf2V9k4AaPCrMY+NC7Tt/Aq3RWVw5aN8rcwfUUWizw+LK/ToAceQXwaHpATkt
zeILz8UjCKQ2shLN9lHZ88G6Vrm+jbwhFUW+q9rpnykHoMau23zDTprMQW2HsLLJ4qwl9Ttz8bTo
1iGhYAcz31n6g/sb39BtUyX3r5APGu054gSjE48D/WaX2fP1baQ51NWmiLkFmihYrP7FCB4EkXfZ
0kW+fBV4UxiLV6sUYRncmH+qXRIonzvUWZHadms678yJVgdcl7c6bnRLrUQKZzVb4hsYHbTunvmr
HkIxfFw3kmZoFchWDnZmZBN20dqYfxWZ+ZOT+gH37tfrw2uSWxXHdgbT4EKBmYOQN6zdx3qdw7bZ
z1vKtLrpK490rVe59dIiErHi2xQ0kEx+NciWSKdu8uffP52GS7VSv6Zp/b4O1r3s3MMcGGE/8Me5
zPbX7aPZ/mq7hJx8HsBt+5epHVH/B19sWK7uz+uD64xz/uin+Td9Y49171Tvfv4VEKlwppFt3naX
U9tZ3SqT6HKf+5cgra3QnQReVMxyw3N1VlEOc3Og3BudGfu9zrqIOSOLasPdatn5l/v8QvhXQWpt
PVZG3i8w+vS32WbxOC7QPBsAHIptp7hrllPfT7FRxl2x71M3zNa9Z6/RsMnAc/bbSxNQ/Nl083r1
GelfXC8PQYt4t/A+rLsu6povXfE2evYOvAjxmm5shHO+feF7Kqqt6bqA9N1Qv2fu98F6KGkbttUH
KLfzOVnkba6utsOiMXxig2zg6n1+oBlY0uq/C1ymLHerQ0f3mKO2xRpWW1DXdvqXtnzn5p47bA8I
346A5b+c2t0IZfape5OtC7x+G9kLdCi97HDdmf5tSL5kRCUauKmZF8xYSeJla+RBKsWw753hwUaN
3qleZJmQAPCOFm03w77t0JnUlTEvD3712ssl5PxuaO0Q5agIoLL4+pw0Dq6S+zNhGnicQB7jeSea
vU3NF2/a2DKa2KdC39qy5ZXfIJ+eVxKLFrKMw3ch76xh46ahcfE/4G7+RPI8G5d3hnZ7t/FDc/x9
m1GU4JHzYnKCZVrejeq9ND5849kdb5y0chOAwiNvRlku72sOsU0g+EEJFd42ayUkGJbVDkE61Cfb
HI+lmIBmHF+zacMmmgCgAtqmysxm6hQETVDrfjb3vjUdOAiqu1SE4EyNpLFV1NXsmz86dDMT2n2L
2b/3y8kDwYWZ/m0I0A+RjcKN7k1B7aSbWody7toEbZHZa5HFxPynTqHQla1H0vqRVSTB/LNHm/z1
ddF+7/xHPx2iizu6YswJSaqexDKL6fDLGIAyLYrf9Xzi83E0jcTM1427j8YvzLOrf/ocr7klWwFy
wDy33hrojNjZ/P36X9ENff7909Bz1lRu25UT8vcymjoZ9dlWKVY3NPnv0H3njcPiDss7OjpCv/QO
1F1vywVMxZ39zJpSYLyn95wd+u6Zb2m26qas+HJZdh66Jun0zvmjQe24F+7+up011yYVeTZX3pL7
AUYe+h9kDKXz5LRPZPiR3YgVNlXwGZOpVTjzbL3PJdIuCK9Qf2u/XzaLqTbWlekAQsKlst6pDI6E
8Rfq8JsurKYKPWsdr147r7HejVVEmePer+SLYWwxAF8OPKYKP6sHkMGBVdN6r+gDWkm9aYyCMoKy
zkYguHzWmipzu10Ly82rwXpnzSPuBKGfJ2u7hQa+vGVMlQVYzFNalXy03ol8MEXs1F9nsw4lClVV
twGb181fcVEbtAk4Yibr3UkfU5ZH4vv/kPZlS3LbyrZfxAgSBAnwlWRNLaklVWtqvyBsyeZMcJ6+
/q6St+5pw43CPjwvUkQ/gKhETkCuXElHE/hMJ3vFRr2hBYXaBNnnqx85dfUu9cY/ZNLHHl1N9CG6
/Sv26kl3oQXpsX/wqMmFvaFtHmMO5+G+0eqWV+Kv4zmkow1MiognGxMx6xEtzpUhuGvko6LPytW1
my3B4ln5kBWPyBU3UP6ahmtpTFZFmPHVq9wkG5znLrFPbJvOiOYGV6ZbWrleT+MGgnVg1Z7RDx8G
KXsc1vrzfYHrlr7J6kU0qlO8WnktsZ8pRtHXXhkX267WXYyHuZ3xi6XXxV2nAA2Wz47rh/3oxpXx
JHW7vv39xdJOU/jWVvnOsz3yuEy8eC52OhgVqjYyd9o6AC6e042crRQcjRN9lxvHH+t0ULFRYLNy
J91W57nl3I6rMfi+EmFHVNCrW9DaoDC6ryhW2rUV9QT1EJn6b0mLluAp9CbA6/+6rzQaP6li13qK
GxhpJV5c/TJ2gSvzHkj2eeUgvjPlBZpPqBg28L8AlJ409jNQr9EQnJLgmjIReX8OpjcrjYxU3BqY
fidMfPPsZ1kUsTVNRwy9+E4dVKxX0zFo1FTFrvV5kvTwlc4zB94FRMI+ikYOIsr9U9D4ShXBxpmT
gzYARuAl8rgK62tb2BHmJhlSYN3yivkCSVk0Tgv5OHQ7D8Ef1F8OpOwNcVwnGsWC5Wx1mNkKDe1m
chCld/EZ27m0EmJBXtG3JSXOc4kHf9EFmAhmatTVyUSx3pmsoPcYbRsH2oT2EksnDd3ydP88dSJR
jNbleCRkOUVq01SnWXSfGq80FLx1uq6EVQxgnAkqwPZzv763mrjgX5b2e5CbKDg0O1cxapLD3wTW
hiDiC9yY1zAov96XiUbgKiZtc6plYaVjPxPP/7zJKnKL/I/FNb1BauSiYtH6Woz2bMOE8nX9y0IP
nptQwAycY16YEBk62dw+/SJU0aIljUO8/I1of9SFuCS9iThX4yJVIFo6FaO/CKR7wSxj0v6w80cB
fUSnVpRMhmuf7huKmeZLIFPuQCe74re2PSbivNV/0SIiwb7biAo6S0aWAEQFP5B2w8VPnYcadPVe
YSJH1UlfMdhpG6k7bDN5tjGibq15FBifinS6o5grNMTnaYCl2fR1wUCHGZGDRPYuXm0UHBSTpePm
2NMc2M9eQdDaJA9N9td9m9JsXIWWbUmSDsmaICrRKczL8cT96tFqfu9Ldt33hdv71wud30S9yoKj
RLlU7+shaq0hWvtTYX/et/xNWV8sX9XeICqH2c9gI0e0bs7cA7FAUl1qyf+4/wmN3qis5sT1gIUt
OIqsThNX1nLAOOR94UkFmg3L3DFrgvhBtjSGNmlZlNf0z337Vuw1tYC0ZKy0n0cMzLCbCRUAE4xI
JxIlrPa8RqPyVtvP5WhFixARygDxvl0rVtqtjBRyTJ3nvnFQ3SvOxWq6E2sCiAopqxsp/WKGtN2W
R5zlh6DGjJrCdF/VCUWx0mz0t3rpoelgIY3wRnnIjVM2NEurIDKvxgBYsB+lnwH3xxTxHNTo2T4V
VAFhHiZ4DG5d4SLMwryuPoGB/cuuk1RxX33mooE+LyHujFwm2znYSKjvL31zHv8u/Ngq3iuzyNii
BRC5V5fhIZtH7nDgVXsSzcfZ/mpLU1jVyf2mSS+8C5wukpkOAbuq6Ml1sjdV4Jzu/wTd0re/v1ia
r0tBR4af4JT8snL2ERDyXQAOW8V0EdA3knoa4bD8/CsZPzpb/2PfphXj3Jp+xcy+zXuuMNsl20Ak
MZmIHXTyUEIoS2ht2znkIZLyKG33wWuH4/1da4qUtkoo7gycJCnDBTLDLD2Z+lD0iG1gXLCjdlsi
kBIdNvfc1I9jkEWo13Hvev/LmpRJRXwlNrjgu3UDF51Yv6/zeyHXdwykOr0sDx14uu9/5VXRkUDl
05M2Os7LYRZvrRGZTdGMmL01sz16isWVI/eCIV+TBotjgvN6yv2qO/iBaV6zbufKoaP5I8jGusLi
fua8DdqaPhde3Rvs4PVCEfaueORuxXyVvOnFW14Hf7hrFXee+47S7IvLgifirx/FmF/bmn9eSLmL
vhzsVTfo0wu79v20CAriirfT6j7gosXAYM/DbQn2RHWsr+RT0nKteXE772sCXR7YuD4luWd9vK9J
r/pVLK5kU7Utg17kVfLUFPjvc1NYbXBcEuGt7OJlQ5N+po3dUZDjFSCxiNLRXnrD7eInLutfPh3f
vqWoLwTXjilt0mpzv/aYThMEfxSyjFyLhBuekkpgTvoaHJSWH46Y/eY2Q5i2Sziu77aWXVpwXFSo
OIKw40ySx3H2oxaPuk4m3vqyPW5AHtQJi4LkaXHdqJD80Mr2wQI4KQPfr7cwE9b5dX3m/6pIgEBk
sFJr/jpJvJBQIqw3cu6EQZ9fzV8godtXX0hodEWRJKzNHzuWh0u+HQv2PS/Y4f7Z6/au5HTetg5C
+h3aH62vDFwkFduFxMO+FReCW5zFZwcrjwtF82MZZ42ptq0xca4OIRzcXEzLKvPHuRm+rwNHmWBI
i/PkNI910DzY0kJ/a2Od66q246QwDml9FcmI36S4FjeoncnbuiwNOQVDiTN9s8QSDRiq1OVDLLPp
uJQ/Alx2dh2OWq4IgjkjE23wucJB53Ffdsi5uZEy+fWuf8LVgkXiELsZ7B7rg8H36OKpe+LrB+Lc
OHGXo5UMcdW4Ed3yQzqNEWm+cc9EWqnRarVbnq91KfsN0+K3rb74uJI7RfkuNQ491ai1yrdTNh4Y
inlJrwvyq8JpI+6ZwLivXp4htNsvemGP01jXG5+w83noUdfEYJfM8k91u4VN3f+x7+AVmy+CCqNc
1pZeS7BEbZgROQPGtW9pxeCdrcEr+lbRa195qAkCTdl2EUezxu/71lfM3iGBtTq57V5ty3IzDAdk
+RB6wnEN3c+aYKV25IN9yHFRg7TT0KqcGk8um1VJdLnz3G2c93QSK/3uyhnoo0i2fQdQ2MbG0TZI
T/N19cWtpGMCUKTwriiAHBcMiyna7LCmOeJTeqTV+pZMpv5ijQqrTaBbXtJEBo1/Xfpzyh9rU11F
t66iAF4liWwd0HF6QxUT0PYnRp4l3dLq2TfQpmXyvasUw7EW06PdmGoROsErOeMqy2qlY+pfG8YP
OQeDHrCGQZ+Fsg6ODjjIx8rUqqpxTeq7W+BRK5EDPjU17wGADbPhXA0mIjCNiNSnt4wnbSVLKNAw
yW9Va7cRpZ3pgqzZudrXOaystOSUgaqyxbRPzh/46saz3NXoQLja20nTNLP5Co0s2BqLZLtUMwkr
41gmnWiUVLCzBubnGxjGrIyGfcdDYGAMZqtbWvHZLZ+LprUC77oAF4HhyPG0fNrl7tSmzjTw0ExS
MO86biQGrOtS8F1YLgQaJdmQxBvAlZrDmkjSfSi3Zvk9m4iJZEkjErW8mvQ1Ss9l6V0BFenCVvrN
2Z8TedglFrW0Gvik6WWPvTvcrTGGhFVhZ3XF+f7qGj1Xq6qB245FZaXe1a3tkE2YeTKnIdI8w+VX
t7yiiLndpTL3JQQPTvMZhIwBu6VIQ2WoeOhEr2jjxhsUynnmXdF5loSoVopYkokYdF23+9tXX+Qn
rgCCpik878qDJrJtcpTMOrI5McRf3fJq+Mgdy+PtLXyM+aGp6WXxv/UYL3H/ZHUpKVNCiJsE3B46
PMX0h+GtE5cxv2wfl4geq2MSk+vOryjRZHFGIlb8kP98pTgUJ/sJTBr4SmD8iu6YFfsFTcOceTdX
X6AhMqy6loAdxJQhao5BLbg2LJMtoWAlTjJMdK2/31zPKEwMF7rVb1H4hQ7ZXTlhRim2Piafhi05
OvVfA6ZO3Je+bnHluQGA17lKPYn4moD0K+mPdQCQvmVCdWjErs6mbrmVTpmL8I15MMdKpA95aqrk
anau9tZvXhY0bTHTK2+/z0ESJu2nPMkNdqvZtzq/lVQYDDCnnF4DHwjqbD6ynf5MrYA4pHSoyzx6
zdoP6VqEUvyeEWbYtk4mipa7vW0PG+npFTfjeOqqNzSpQgyTO+5SFrUGglRVBDd3dq3IRwA/b8lY
KnZBGQlXqyAsKNgIiiBcs6Y5zCp+KtEDwQBavb93zYmqpRDw6QezNQLXhcJkJq5pshpkrvOSaiVE
LjVrHIGV//aSGfzX8rGP03MBL8k+3d++5mTV9ncHPJqN3yTe1Rb81DflJfDsMAlMhXnd8jepvfAx
Q42BrK1w6HV13rn9n/2PZPzr/sZvcfqVN0W1EjL6mPOwjCtFV3FxGZwu2uzg3LsFmFN3TXWD5pB/
bp65tlttDNmT13lh2wSHKjFVh7WHqwQnt2WLJbzg1+FiLPyJPPUITt3JfLjaryh2u9j1VINf+ddX
isNwXj4Oh//uK5ozVishk3D6Ga31yEXEV5a+nwY4t33PomrrO1ucincenJrfZFHlx/mMko4d39eg
16kfCFc731tBFoDD/V/SyQ7TuT+28S8Ta8/c8MSnk5CSa3aZLWuW4xiKMm6qN/2Par0afsNNF18x
A7UvHRTKNmhnN0QrlkTuKqN2fXLZGFr+GzE/T4zGq/i9atilB3UGtU08m7pfpNg1nTOOJ3IXv8gH
++xHMEiKXb2uOBUl95wnK2DpgFjTTdGQn4fJcJ/QOAy1QZ1aDbMDi9FrO6NeEFRnQuQnPrVvOn8x
5Pw6qShGPW/bumzombqC8C4sg/6N08tIjpMh1OiWV6x5KPCskAy4EbXl2R/eZRlYhfawrBCuNqbX
db75mUvoFXTfp6bYznYfHIXbHO+rqWbnamM6nyaZeKVFr574lE5BxLKz55nmkeoWV1LN2luF5zEb
e5/QVQy2fWuUh3QwtMBp1EYdq2KXRe62OdTGtfI3iDOHfly+en12xLBAg2bqfsDt7y+CJNqjJR9X
BMl8HaLBfyfnBihiw1XuZpGvOAh1aIpd+wmfCHyPe+PFqEYMgzUh/3X7Viy1sJZysjPkDjXp0T4T
ev4nx/qwT2OU2DvR1vcDgkN12k+F9wcRIe8NEtFtW7HSoly8ifTIHPD0J28vUNmJENPLuy7kqhOW
7amrZ8BwfwWV293WfTfG1ukW2B2DdDSHqraYl92SB+7NXH3xSDYvXIZdM3YIV/vKvdoRoLSCYxf+
NxfM0IUx5dGIXW0nB0aTYGYP0gSMhZ76JLRFWPK/dmmLOguFJn0nR0wvvwb9Ocse89rsGXWiVozT
WrOSThJLL3bcbJfcRMXyOncWJK2E0A4sDrIZsTA9ZVcagfzg3H4fDv6xOGJwxD65KBbqbq3vCopv
pAPGMVokHvGWtpSFIWrolP3n3194LpIvWTCOza8nllsW+z9PLKYriu4EFHulVuatlkCa5q5OzBbM
dsi/3xePbmUloFqbkO7QdRgLUgzx6E6HPP1xf2WNsqst4DmRyyQCmFGaxQUA+C7euXoTaaRO7Grb
92hLX9IE5j8dh7fkcLsZ3sS+HTBK1fiypfsJSlhFlYEIR9SoglmHGsRMDa5ZwGjsk88t2r5QnK6s
mS2KChUSGiGVSbuIVfvuDGpPdwsa6ZIHeEyYtsfc+oYsqTOVJXUiUUw26AjGocjbhTA4wc3UaFna
mYCpQC8yBStoRiEQe54PhHUfWrs+eBWGF94X+O1R75U0QMV6pSzYJmtG0GvT9Fu2/t5487Eh/plL
fs7Xd0Fq4rXVyUix1rnhVQ5gmXclozj2fR0nKSjtEx7f/x265RWTFW1huW6DI2j7JrYFcEJA+AHf
EO1ZnqkQr8X13FJ0OAYa2MeV8Aub12OfzYYLgsbpMxXi1SVjkLTNzytn+sGNs0NwsP70TgDQnsU+
TA5TkV5VJ9s24613TbsmzOY2Evta4QlTgVyeQ+00nW/bpzLEA3KcT3slfzvwFx4hHTebUoFkMhjb
qJbfhkaAfWtfqspUfFW19k3d5LdAiGKpFdB4TDANsTA9JbyulUydoDoOrhf4JXylxIQ0PLnEdYk5
AktjuCC8HqeYirLCoFRg/VNcn+agzJKwSKxGRDUXAF3cV3vdBxSjBXbWAVEqwtXiknAd8ihbf9xf
+XWALlRGNdhhrMbhJvkhpg806iMZWdHwgFvaqTwkR8vg9TW/QEVR8aHw+2HAL+Db7dVg3/wGwlT0
VAaK9w2QZWTaG/oKTpPpNUK3XyW6zv2YbF6Cl618mp4TDha1rKfP92WuW1sJroEl8bztwUpFLaON
uoes2Qc+YP/CRTFpZZ2EOJyhPYKt7TRVNFo6kxPQ7fz29xdOoJttMsDB/9fS1tin2u1dWfU8onUR
uXYz1lEng/yYl+k7uAVuaL3UfYH8c+dtWo4bu73NkOntAAfQWr+Dz/2470AV8ySdqFu54rEYqNN4
Qx+znVmGpW868e+8gKn4g8lak4LfbpJIVyOrDMLEtp6a9g0V3sddm1cxCDPotml/e91onA8OKC3z
zDV4Lc3eVfxBPZJhqDvsnbQi7vvfii19v61V6HfDvlNVMQiiZ0GK8QX4AiOfQBxehQubPzbL+ud9
2Wi0Ru3tdng/ejPr06eRJ1HqPGL2XtiKz/cXv7mSV45WnU8iLM7mqbSSp7y3QNxUhEHhRwWOWSZf
ekCM739F9xMUk0UH/9aQrkif6PQW8PgoH3/DKGXDCesWV+6vbKHL6pUyfZqTFmSQ/iTfb2P+Y2GN
CQem8TgqFGFyky3HuK30yS9ywFPRrpCbBqjpllasdinWuWUe5D9jRlSTpCfABw16qcsjmRJVc9q5
8+h0zefVnePAvRJfhsU6hqD57svh6AGw2Dt11GDCV/X7roNWwQhB5gsuiS/+c2WjVTSammA1mqq2
f9PeYnbpbQIvuCIG0P64NTxmmX+WthMnmRPv+wVKzKVs6qygHeQTLbf6NLjBDOz4mkbBlJgqPRqX
pOISctcZrbRJxbXy3qAHgfIiaoHQy00PLjfdecWmVWgqX9Zk7Ox+TULJ+AlteE2Yiu3UJEG8VmME
LqlzFVTvpm04iRn3rrIzmLnuhylmbk1+YnOAF55Kkb/DnJ3ggpEoMwal1+/slGRf7p+QxmTUNnEw
VhWpJ3z5VK1Z1h27VdjemYqBmXBTug8oYXpcygDwHFs+OcSfrxw0U0/AmE77bo++YvEDyExIVjnk
yu01Tqof48SOU5EZ1Fe3d8Xmp4KPNWifCEJ1QiMnBy42AM2RYe+a1VXM6paWE5gpPAJIt3seKuTo
qWlGk27p25vEi6zOnpKiBAMLv27ED200TmT5vkxXBau2xLUmjrvoU70WXSQB9Hgijb1+va+NwevG
pnaHFwPmRQyCO1dQc4aLd7A33KdTIAzKLCQkxWzWPBoHUwuzxsLUhvECNDXSn/C1iWahM3/JsiTe
0o9yKgz6o3k2BBbon+fgEauf3cZlPwEl/3w2TOLCIDRNyFbhU5Q1FWebS64Sl4+i+JF22aH1TeWV
15+xmIqfqkAPaVPi8ms+0Hcc7ZYMj9q8/eSl6dWaSFTKfZgkpuKpbEGEO4x58J9wZ7VRbkI16OxB
MWTPAaakLm5uQn6xhsfa2lXYAgf6P883aNGSnYG098rmr53/sWo+1eTpviloTlUFUVFWzL2PaSpX
H89J1dstixLT3Cbd0kpUTtFI8veuV/e5mYaYW+9Isg/Cw1QMlVUVG+cjRCK5dVvZ2QkOYipwCqTk
s5VgaMd1Kq5ZAopPy4SZ0qgHVcy03BJvy9Cdea3dJCQpOyR83+spU0FTGDDtFrwFTG0uLus4xp59
7pmJOUJ3kEpsZV06VYvMyNXy7B/zgO68aRjLsPP5vgyUKuG1qnKQ+CQQuYP7TJWH7Hc59PtuGmof
ecDdrXDLRFxZf6bkEVWDkZqStpsAXknaVIAUrbJlRZcS//9Avun8q0pm9rua8KFCpYplK9Fv10I4
sxPJIQ9b2wubQcRpbXK+GsAUUwFTTlBJIXxMVhvi+FZ4KmPrENpPw2E73Krb1b4Qog4MYbmF8nY+
Yy5wdXaS6rFZRVQRExZFFwZVyBTnAtNO8unv47APfxctb7+BnM3QO91xKEa8oM1lktaAQIVpBnTo
oqbgX8d+Dh3bPuzyySpQitjOls8rLmSbfI9CF5oIjYUurYwUWyZr5WNoFk76F0L/VmH8P8IT2c9+
8ReJoaBpg3bkCQd9qB4dVEN+lY/zg/kkNG7JVaJtkTsdxjZCm2z7bGP0Fap29rAPXMxU3BRSxIJm
aBa8spGcWNf86JiDYq9tePjXnYMKnLL7za8zJ7NwDuMXN5anIqq9kIY8dA/rGTO+dqkSUWJwY4nK
XSaP35IdBh6FypzsaH/CzUJeHHIrvWUsXKhpF6NvP/5lbhQ4B/Mha2KmOtmDeYXs/QVyAkrDxvja
nQgH9i/4lGzhVQs3+GkI/1tnoZWR+08ZIfUXtIF2XZdjdnXi7VxEsxOWoRORuDn5JgILnZQUq7Yw
0HT1SGoBCn8S6VtRfLyvPrp1lcA8W6yhg3QgJLy+llV5TBg/7ltasd6yyXPrlg5dCxDGNTIFw5jp
WnpT7lfCsgqiaio8aa0Dhe0udTQ3ziVpTh4mgpGuRZdNYfDSGtmogKrGq8g2Vg6/LkNWpaG3liKL
yqE3TRvRuDcVVlXbpeDLTfORuEyYavN/cW8qrmqb5GhxmltXPIN/nBhep/3S/5oHWbvP8agzNabZ
XoUY4Hg8rzmlaG9qvT/dNY/vK49ONrczeeF6OOijmrTwkf2X567/r5I63dKKxda0rtc03ZCkY6iD
mxdR4f7l0NawcZ3SKIYK2Ee6uVOPZ0SKt4bN6Xk4Gid16bzNz0flF2IZ/M4BhVTwd3C/ZXG3sHvr
Crh5ZFMSp/2KYrmogosgQUn/J0jpl9//u/3O7Pc1x6DirBIXTZu2ixOeHHYqNg/1yB5zk5t96qkC
rXjiOzLgnrjhCv+TO5gbkzSHrM7WGPlYyKLlyKZhxA9zVo6fW6vYx7/EbCXsznRwwMovgutIOfrn
13gydibpNn47jJf6M7m95dUWzAqEjO3mRt5sgrbpzvP2yRdLE2uye1fi/RzeDBab1vuvYSrEasw9
z2cpfM0tp72p/fDzGvY3am4fWJGpOCsvzebJrgmynfWNO//muPvuRLYSYnPcITe7gSZWdInyoHzn
zMWh3tKn+55Sc11R6bQwcB5DIEsYay7sPkzd4Tzl3dM2N0dgdg3G9KracKKywRQCA93KrG4uxHk3
Nx+ZCUn7ahzHuoqmJ3Pl+RurmouFtCNqWXEMMGthxo07YiOaePpdoEV8SNX71Ru8bMYP2LIxFkA/
1eOIqq1rkM/PoPevhATrK8qfYfgKePS38cLJFIrmy1qcUlZdnCyN5zxBpGk+gJcoouBpQyHj7PHy
oRfZ0XeyqOHp4b4mvGqB2IT7TwssJsxPWIKgvWwYkBoWbInQx96GgKoYfqbuA0psy5yqdFdqtUi3
3COQR/GYZg9NZYJi6bRMMZQOUPDcHtfx0rdJiJmsD+no73lfhWiUiLZ06E3t3LS72I2M1rJ/cGf3
wEt/n+RVoMTSN2RjApKv6uzcZmVUrsG5Gqt418GqaAkk/8B7Tll3segalnX+Zq3AG5I2p33L36zz
hee2y27LnTrpLu5oxaxBNlei4p1Rwz3gdRwZJypUQmDU/MQqnGu9Oo8keEuAUnPZx4C+ScR728ui
1K/Dvnhk9oNvPVijqSFCo64qiqJaJ8oFwamAQjn2g/RQWdMhqU1D5V6v5ON3KUa/dSntHM8TF1k3
RycPHsqgOICVDx1AJ4G+mmkC3VAf1ot9mlpTXqMxEqYYed4HkhQuFZd2KgER9aNlFPvMWwVU5IPL
yOTX3WUB2z/msLzFrNxj5XQ71Uwxb7e1GgylwPLNJuNB0DgDkHOwaoMN6gSjmLjd8M7t57K7+M20
hEWweh+nfHEMIEWNLqkQChdDh0SetHAgfHro/CzOMu9EqEk2ms2rMIo12dLW8ZLpUqJfuU/+HOSu
13FOVAJ9OXGbWx2kvmEEW0XrcEb//ChM7xI6uSgRXJS9nJwejhUj7N+zYInFkDwFVWpQydevItj+
7bsvfJObtAIkkTjVjk5Xf5wjzMQ6ZXN5rZL63NP0i8e/ZTIBMBgtp8X4qSHePnVV+b0KoCVoF1Td
RSDYOXMfzul09DFn+77T1Z24YsdWmwTOWEChXLbWwEdRFEb6dhf5LMSmROrKKXKMtE2nSzG2B7tc
zjlLDUB43cYVM3Z6IiWQLDjxxY+rLPjs5pMhSr9aIsauFRP2MT54K/plvBD5aJXv886KarT3JVkd
uvSJ2v3lvuxfTZk5UQETljdslHRNd2GdOGEM8gnNIUdvgFHT9OP9T2ikpFJ9rXSjCWuQEGJqepp/
akwjSDT2psImPPQPJcBbjRe0tabTn0WA8Vj7XJyKmdho7tkteqAvXtB9KoflbT97Z2upDGmATiKK
JZdT37fMhd5krn2yKhLazMTEpRPK7ZMvnARJBptYFR8v0g3EGHFrsJrIdzcMVsqZO6yH+2eq+4xi
sgtvWrwADt1lXvEAU7onPwf7kbXr5QhaqdjsUvO83nI5XJyl+lOwIA8Ttn26v3Wd8BWjzYXbS5Du
WKCE4ykfonzL8qoEQV+ei32fUEu8cmJT4g8pNL4mB2ucz0suDVFAs3u1wistabWpzyGZYIvASB4H
UJ/7gnkVKMSJWuBtZbWiMs2Gy5R+ztAZM4HsLx8xw6oKCS8ws+KpAR/5/W9pfoZa57WLZQ1Emg2X
FcMrwhZDoR6nbLINflmXZqsl3sobOtivLc6isLyDW4EakVTpVYA/dLLaN7mY65Cip8gjSZwmS9i0
DomTZooyn1/v/0KdhSgOvFjaFuTd9XBJbBI7cN/jlh9pYLJzTXxQUTKDCyrhzIWFpGnVhqzbYi69
CCMuDySgh8lOYj+h+4xdhc0EKH7JBPS7l2zIju0wHNdueQjywuANNZJSuYccgU52APiHi8WT+hC0
xXs3WNpz1mGk4v2z0Gibip+ZukG2gVMNlzYdeLR5wwDC1ckwJFO3+O1nvfC4GAI/M8sJcBITOQ3E
ATPTLgpXTlQMTVIyZ5wnGHshv5elDJc6COtmCa2SH5fFBlft9/sC0pi+iqjJ8iIppxWmz4u/HPLF
Zh+adYhrFyOskm/W/Kl0TNBinbQUzz7WOfj0ewFd4nmUdkvsT6YE+Wed95WXJxVxsfjrnPbSri/B
U3epDluYxixCcna4NWv5EdiPPwdR+WU5yDg7eheCfwcAPlKQGvSmUrfm96mwjJG0/dLnMjjPTvPW
aXg4rNUSoTP7U1oWzxnJ0XufnQexlOFKuy1cbf99VzafpwzzKsbG9DylSevc2/ZeKGWW9UM1515w
LunwVMgsD7OFnAhf3iUrM3CK6H6qkgOwNgu4027BObVy+3021M5He+pzQ3OAxsGpRDcgK3f4trp4
O0rcZ1kNj1lbfmvaJg/BA/QUNGto53LnDUSFcKD/P0X7RDFe5ro7gqX5yEVviEUa01KBG1ay2KJZ
8xEvSiCds96L4gtlXYgnlIgOM/pkxnAt6n1hVQVyeOnal2sK66pt/2DlzckZLIMP1ZyHiuGoJ1lR
usLN9fUa8iVmeDwiSR2y+kQHTKA3JTi67ygvcCxbMBAxxXe67DfH78MKmNUy+zQ6fwbNh2bcmYKr
hDhtXjE0Worg7LoYukh933/rs5Ubbm8a01CBHHnVjyOAEEhvxi6Wwo29cjVES937uorlEEzybs2L
8oI5Mdm4hmDXS30MlV36dA0uo+0O1m/VXBXj81IS9sZKnMQJB4fIOqqS1h3TEPUjq/2tr4elHB8a
MQqvjzFEpUoec+IkpUHxX598wAlR/MPqYh5nI2BUmGm+4SRFkoY95ZFcu2dQuoUd6m3U79+Vm+lW
orE1ogSXNUnAS9niixneKUoKnALPoradD/aQg/3hyZmrKNv+uB8zNWkLUe4RZevQZrWHCWnLu8B9
O7p5GHDD/VOnP0ryKEpJWk8s00UOwXs/oG+DzsQvrdm2ihdJ163MLbTUXYo6DdfmcznjVSF4vi8T
zb7/BRNppjRJFuwb7U7HoOMY0Pzj/so6bVIRItIZQEVMIG7MklmWp8bbwqL8QbMPI0ZZSIo5KudS
2gYj0/2OW1h9ET67umfd0IPyrNrWUwrG5kGaoEA6+SvpYnMbflU6jX1x3O5s+8vJrT7I6c/7UtI4
T5WNh1W9lNso7YvrzdHiX2mVxG4wxnx9Is4WbeOn+9/R/QjFtPstGGuRdfbFu5UTWBqPvIrXJdgX
xn6+gL4QP+cOET7H8qTtYlw0TqR24/s710lIsVqZgl4dSMfxUqDzjE9bWKenQPZPgDBEBAddjYaj
0Piin3r84jcUY2VbBIxomBNaYbgcBku2INIvzyAxO7UI/LT4NPum26DmPFQAyWpVI9oDevvSbtap
pvbjvOQH86OSxhxUAAmhfdY17SjOBZ9YtFrbb/PY78xZVABJ520t5gd32WUDYzHonTwnvNGjGNIW
nWQUSx5hbAtGV2aXeUMfgothiphq7TQhSRYTK4dOOrdPvzhp37aDrZX/j7MraZITZ6K/iAgkkIAr
1Eq7Fy9te3whxuMxm4TYt1//vfpOPXKriOBaB5VIZaak1Mv3BD6Ayjacm6GH7NP06b6/muZ/+9M3
g5MW7LC8X2281i9HItOHdclPtltf9w2vBTKk6clsj7Z9dZPpyNPyyIIlHki27+FAx5G4mQxq1H6n
K0iHjl5SXJ0CBP5uupGmTcbRgln4SHeyUdMVGmpnt2vOqbKPk7P1oGNaWG0XXrhF07Vup+ucpA8u
a1+AgdyY+ftpiOgMPdweq4DMGb0qN4mAmYVwWPlAX2Z3uDbt89oGuw4SRGfqmQNKoeMMeUvuydiy
waDBrW6rr/0WQ3/et0HQ+l/fnKemdfLRna7+kB4rp350V3WaBnDPpugrvO+g768B0bl6KOuCrmzY
dB3H4MBbcZ3AWnV/aNMaaHFLvSqTrXSm61D+buzndjjOw+8pr6MhuIxbjFgmG2nxO3UuyazVIlc3
V/OTELNzALVzfXVLCq33aqupyGQmLY55YRPXDeiEerx9yCBIW8mthsv3g4zotD2uva419F2nq+fz
U7V6F9fmUV2lh/urYJq5FsPr5Adt0szTtWbLS+DULy3dB9UiOmmPq+ZSZh6MkhVAOrlLZEOK6f6s
DUbRiXqa2YbaJIfvVFNwcHB/78FnMqVswygGr9H5elYeCC48Pl1Tijq8H8+QbAPhadZt1CxN09ci
14Y8EZtnrOlN/Uip8qLG7DhCLvW+dQxrqmPZeLU0jVwx/Uyyc5uux0z93Dfy7YPebIdOMdQCggnT
FWj6cIU0arZseYvJJrePeTP0si4qr6Zkui7cOffl9CCrLlqaccMmpuG1CF29NHWXOp2v5eoenNn7
gAt3iK6Yjdu2aXj639lziLII4sDXm8F5gozCRaTB2cu2qjKmFdWitIVCoSylN11FswCc+I31zoZd
TCNrmywK/7ICAgYjuxR6CfkHJ9tS9jHYRIeiLY7yZ5fBWUZ07AvWHmogHRVYvu/7oiFIdSiaZD4q
GAm2JrU+Bv2xT6wQDGFhOm310htMo/P2dJZYpirA/BfuHb2quaQV35i7yTS3b3rj7HbXrmPXwuoT
lEfsmj/Za3MYk60XI9PMb3/7ZvjOkTSdumy+NvR5ZMnBtvLLfaObRr79/mbk0S4TMMZhZG+ynl3f
grIJYfuSi44nC8oSTEwgHrlOvu3822YBhdqR9IutvmWTw2gxWiwNXlXmRlx5N+UXl/ftaXYC53ah
giqy6tONQ5/pf7RgDbJRBDNDqmFd7JI08sHEXfmIW2dj+zAtghaz4MHgNmtkcU2yof3IszkHtC+h
7kYVyTD/PwBmbZqCiDAtry4tAhv66S5ZWlSaqVWWz9YyCMlC0GZ5uLLvciodcsZWu5DWIsh1zKdB
hX7F8Lg5kiTfCjeDwXTkWZGR1h7Kilzz0WkOKMqXT67nb10mTPa6/f4mJqg9C2ieS3LtPPtU1M8B
i21Jj3TZ2FtM42vRXJe2msAWKa8oaUNDlFHu2ieXFUJe08KZ689MjHyXNrxPdKzZ3K6oVYt5uTbK
wTt2crTkery/zIakp/PyuIFoJoKuL0D3s7aI1mr2+1PB+Tgciswu90GUiV5h7fGGlIjeYlenosGh
p9l0rheFenfuio3HsXdXxPP04pIKIEPQ2KqNJ8Ufxz47NVYV8UZ950Vw2GEsD6IS/3UqpsAbSxEH
cQftrnh27Me0HILQqcZdmwT+4XYve+O2oE6uQO9I2thZP3fOepnGacM87y40RtaOt7XiVZ+qLIvX
lRwKAm3gURwrPD3cN8270YzhtXhbRSKySjkyJhUui5UTJam3YXXT0FqoZU3mo569tHFj2REeeC5j
vyU2bxr69vsbc1d9Lgp7ntvYZ6jbzuVvlHD37AcwiPPfoWUQ5Gk9jW08s6/M6z9Uvb8xsmkltS0T
b3QUFAoNfKQGSp4VnyFc/RHKGJ/ur6QhjvR+JLzNMsgNrm3ciTWq518d+S2cj+PWodw0vLZP9m4z
e6RLszjJ5dVBS1JBmgb6cQXU38eNQ8v7FuJ6Jakkc+LwcmpjF3pjcy5fJm49Dnny8b6F3vcarheQ
Vm6VuVX3bdx7KI7PxQEIqdP9oU0z16LU9ua+KDoYv85VLJyXvGs/9Pm/9wc3zVuLUbJ0fdlJV8bc
6SJaqFMLkOL9oU3zvv3+JpCcLl3qTkgVj0HzYskvTlW+2mpXL7GHtz1tdOqn65jDKrzjKqqG8ctc
2nVEmvLl/vRNltGCVXAb/X4KDlNm2bkelvPCvPD+0CbLaNE6pORG6wd/t6oigmLatU0bcIvtOufA
NNq5ljVide0ZhkcbGd64CpCBNuscViA0uz//m+f9UdDEH2jx6sPwS7HayL6kfOLSSSNwvVVhUTVx
b8el5wUbf2RYA718hPOzKke8TcSZXL4v6/xrEtYGT49hDfTSUW13PWh80zYufP8IOqdz0PMzKIf2
Ob/e/jjjXdSDOnEVrwoKYwHrwtJKT+5a78s3eulIDtM6uIVXxaCffMhp8oXPfCPfvFvv9bje+Dit
M+0FhdGd7JWuR6k+keyZ+s+1uCyb3ZWmldXCFxz+wm4qbOA170M8msUj2+puNa2sFri5ADEzkZi/
TF7a8cUmv8ts48ZlMo0WuFk91nbmwmmWmnDAccdn9Nl9aLr+ZJfBazkPMRR1Ng5nJgtpUby2VLUT
2txi2q/HMsANnrUV2Qgsk420CE66MnHn1K/iwl1eeDmHM2m+t/N0uJ8gDHPXK0pjrdS8tFTGq+03
Bwucu5HTJvv8U68n+ZI1EPtF9vG5Ha0QyK1V8iyc4bgEgGiM6tHqt1onDIlOryzxsVCOnWCTqZqP
bfGlguTYOh1bH0jonZbS9l/XmXJwwzcq7m9x4AVH4qsNBzJN/rb2b/ZfMall8sDWHK8yu9RO/3FO
spPjAk7aYR/eIie+TfSdvUDvaFyGGafDEp6Ug4X4psfmrMVne/k9uFsUXiZn0uIZIKxZiMFK4yWh
j4WjnmTVHvf5qRbP5eJ2RS2QRT1ffmwr9s/K1Jf7Q/8fE/meYbT4DaDkLJllo+xZY31/LGWTkZMQ
NGWPFcu6KT1MIyivXwclA3uJxtFn1nFhkMb42hE+QCVK5a47H6CkRetzCZDEChgkYMB5PCR8FU8c
HQdWGiEjKRl6adUcc0i+yyXyOLX8LxZPLSumS9MOkZOvfDiMgxynXzOaqJwK9KadmqFhLaSznFcx
DHjxX2eiyqesBzfe78yex60+S0O20Zu0GmdE0SgtVFytPMZV5Udmd0+uXe9BEXpc783qq1yWLilV
zFr1wVrHx1HMe979MbR293YnhaJgKfIYjcGHtZeHDmdw2xaX+05iMIzemgVQwYAzJoYs8O5v9fnT
UCQRQRv7ruF13vBmrTwyzagc1Mtv6YnPufq++t2GgxvCUq8+Lg1RnKcejgnEPRZ8fp0B8Ls/b0NO
0euMPp/4PBCObdabjrJNQ+l0Z55Nh37dIgsyzf6WNN8kxy6vqjEZMftmLo8gtf8gW2/DZ0xDaynd
J0lLKjtVcSlEdZaJRUMJUp+NndtkGy2rM85SwdFmGhNLXbrmE8/HcB6dYz1uGN/gk3phkbDAYUUw
yHhR0O0TFX+0Xe88FFtHD5N5tHQ+TUWPprh8vPpdWvKTMwlvvrpBqrZ6+E1/oCX1RgByZ0+w/5j1
19kfH61k2Ago09BaTqeDJVwyyjxuvUIdWwtP8GhM2GLcNFhe76YEWrmZfbBBxcNUnBfHPtZdAkJ8
cdwVVTrltAWA4Ehu24clrWd+I7PowDKQyjMjW404BufUOacXmagyS5DoKfnLdz6z6cdEDxRQ6vtf
YDKQ5jp09KsK+KI8Jg6qFTOpnliesJAo99u+P9Bcx/NdXowrdhKr/sKbHzP5q8i34G+myWu+43vB
2BSVwPZR/Ts231L2zzT9uj9tg1sy7TRfVClefJYUuxRYJVjAPiZVti+Z6f1zS+Fzb3Ibgco2kDIe
rVe0ZKjv9+dtMMkfDXN8HCXe+vO4ScazmmUE0Od1zuSGw5uG13K8vyzEzz0p40GgF0wh16RNCOny
0/3ZG5xd75Yrp6GecKyq4nYSRy+jl3FRj2s3hPnibORiw8LqtNNWUawLW/AFWUFPXZo8ydHfMI5p
6NvvbzbACqdHW+ZE4AkMEmwtTYewH9vDfdOYBtcCtXJXtN8FdhVbzFMP/uTaMlRB5nzcN7wWpp0F
sjwfTJ2xIFUZzWi5iZYWzUL3Rze5jRaoa4L8iOOkjF2n/tB24rWS03l05n1nPr0zeVzSZeANE3FK
GcQGWwgzdkew+0a7Zq93J7fohEyBE+ni1fpB83+6/NUuvuwbWjsM82oiJcvbKq4c/uLY4xVF+49+
sGy8YRicRm9Gnqk1Q5WOVrHDxq/Syc+FvQWeMSyp3vGY2uuY9hLP/KT6C1XpsBCfhbW1KxnygN7K
mDlEOqTFghZ2G67tHELLJvLg8czbwrmZ5n8z2ZtgHa18tlrlAabAvq/D73z+Zs//7FtULVRp44Ff
x4eGVk//HbDZWeL32lT7QumP5sTRKu0FPU0xSK5CtxrCYPh72jwOmBxGC1RwlbDCZwXeFxP5uMrx
oVq7nVGk7ah5AlzhmDZZzMly4EUW+clwAf/24b7RDS7zR/9h0tUstfs+JsHjSo/AGocZPS9qZwr7
owlRFIPfWvAXFqgIwPujU5cH4lobKcxgeJ1AuhlzPwW9WBqPqfOjEMwDvLMTG3uewdf1jkPX9sq2
yzH3vPhGU1Dcql8gCNpwSNPMb3/6JpC8hSXTmKoqTqcmCGW1yChY5y/3V9U0+O33N4OzKUMjpn+L
UvSK8UYcAD7Y5496j6DDe4KEWxaospGjLNiplHVkTcNh38y1DbVqF79kLswyA7kPDMa5sfm+M57e
/ld3XhlUKkOBcy2+u66CepV4mdZlA8Nl8hYtUCFiVIwl6rRxAAov8DqDNA176nKistsqZhv+Qsep
8GAtg6L3uzhdn9Vog3buw7ypsmDwGb0TECgeShZAAGPB8o8Z9T5Ad2VflP7RCUilkk4WdHGSJbiE
8bhIgh/3/cWQv3SmaN+nbc48mEQsT312Fj44wtK/+bJshKnJ5FqY9knJcNqwsV/3ARCpCvzo7XHs
3I3hTdPXApUS8M6mOSwzeteER9z/Paynod64RJqWVNtR3bV3e7nAOHSZo2bqoknu3E/1hj9m9UFj
ges0dut//CQLM+uFk9d9a6rtphzcO0NHlyKeXPA2M/86zNNf+eQ8z7TZgjL93/feKYrrgCwIHHgN
TyzcOvIMD/cRXwpm/2hLu5qubWXbqwJnWpfy750/JASEOnk3cmhBTlOensAFZSsnxF0oX+Kuz8fq
SzXL1cpDL3G8jkRjYSX1o8hyi2dhnvhy3Trjve+QTId3qDR1kqkr+jhBl2jvgJQC+G5/+n3f9AaP
0TFkFfXGAXUNUIyKMcqy7LCkX++PbPB0HTtGJKdpwriKeVr8ldnfSJE8K0gIju5WOc/0D9ole+j9
qkgE6eIuGPrj4vv/LDNI+4uc1FcOLevz/Q95fwG4jiVboNvngCcdC6C+Nv2zFXwbvI3bpGno2+9v
tu3S69Le86o+rr2ft6Ci+WuyeUY1Da6lmj5JmOdkcBwPVX6V+T/nASrN4GXdZxYt1zjJjRGoQCbL
k28umAzKz+W04TqmmWtnAmCymkIoWcQ9ABL+UkD4ubl4eM69P3OTz2vpppm5sJc0wRYC7YupQTPc
JrbANHPtTCCGohB1hXCypurYQ+EkU90DHfON56b3h2c6koxNSSkmHDxiMCZGjIjIcsH4KL2N8+/7
hmF6t+AAQaTc9dcuDnpWh7aTyqOC5MZxj9kBD/+vsydeUVe4aXdQKaVhD4kHOv/aN/LNXG/CaEjQ
ATA4eQ+AHQ0HnMPWrNjYr00Wv5nqzdBstOchE6KIV78/1mL+TVRzFIO7q/CA943/Du9PkOrIAiyo
KrIv5Sxfeys73DfK+9mR6U2B/qj6qbAw8zLjUYNaPniOaJR764euy3edsJkO92pXVVWcYEkL/9Ut
f/r56zLuygFMB3pN3jDkQ4EbjVrFA2dumFPypZ2GDWc0rKsO71LwkiJZkQOcdn5MJhEOxPs+1Fts
y4ZI0iFePAWD4cJQfUim+iAgltwMW+TwpqG1Xa+tLFonNmbueb+4O+F8uquDzGM6sIsmqUX6rOxx
/c0iHrTPo0xfdjmjDuyqW5ukrsewF3njUTLxwRqDKFDpqaz81/t/YbLL7fc3kYpXW6cJwMkeQ7pv
eMpl2n1cFmunp+ts9ajzSh8FH9hmptGqyFWVf0/2ri55WF7b8FqiatRmbRnXtjrU9XgEHT8YyfZh
TZivbXiLRWqrT1YZS8c71tw55tB1vm91UxxpGx4XFaUzhzeCDThcUMQLwA/sk63+dcPwOpqrYr7j
ZsEEv1mqD/UafM6hN5p6yb4NT8dzLe7sFT56ymLiFSFNoIK1r33PYzp+qybFkiirLuJqoufazc4r
sc5ptkVTbzKMtpkuY2m1tbv0cQf+tTIf42GlZ8evdp15US3+bzBlDQNXPBQUsKMWHwKbnEpr+diV
5cbwhljVkVuuB5KpRiCaZqSD2k+/Bau9saOaDKPtqLS2atDCyz4u6joU9k+poFzuNhvubpq4Fqj+
3JEhuJ00cG8K6do/BOmw6zzNPC1Iu1Y1M+uRA0ZmnVThRQUYsvp0q7PRNHMtUF2uFmkHk4zTevlG
1mGAVo+zhco2GF0H5HgTwNKptSDBlOJRlTe8UvAPrYI93W0e00E5TLF27Mncx8H42abnMvPCJPh7
yaeNVTVNX9tSs9bpvZaAFzHLwUBZOmcXgB85JsddOZJrsYrXyK4jFNN3xW+KkynkX0N/3Fkf0Dnn
S6pkVVCkyIn8lVu/rfnHtMVVZbKLtqVKt1RenyDJtATKXTyJs6U5om1uIwuYhtdC1ZkrXK05kkxn
rZ8Z809LjgMkXTcQM6bhtVgd5zoPiJPiJdgh0epDyWj4AZHmjRKnaXQtXIPS6VnX5lXcF+wsBLQU
LXHOs324RabjFlWd2QVHPQ9V9zaSoDV3Z3Fshy1dDsPsddziRFZPDFndx9Kq48Rih1Vl3+Wc/r3L
43Xs4lAptwCEVMZ+6l5G1Z1GkXwI+NYjkOFqo2MXATGpgg6SivFgd8dmUSHp52M1gl1+3Wo7MxlI
j1n0IUy8wzaygqaNWP5BeS4A0tXGwcM0/O33N4fVsvVT2uF0CnR3cZhniKFa/QkQlMM++2uBC9Zp
Cnjkra4UgFYhcwEat5aIyGpnwmda6FIwd8sRb8Ox7CxAJVGQLETMii1KMNMCa6Gbd0PZNyNA/LWa
ftrVt3TJHlopXvrUi+5byLAdMi18camkaellQNDMSwGASNqFDRGv9wc3ra621/pe2nlV7vexhTJN
ofyn8vY8v+k8BuvowCjXKSdmuRh+dTgu9eRaT/1hGsZIcrYvd+rwKBFU/ZIPDbasUYY1OKksVYRg
NN234ep84uma+mNwS54rm8PFy47pUqGHgm2cF95dXObo1PUDkM1eNnSARbTesw39NG9Se/YsDK0d
Fea5C8A24ZdxQkFbb1NUD3HgbE6p7HeBu/AXWuppUIErVjQeAHmVv3qgoy9WGnctOslHb8/mhb/Q
0o9E3SBJiU0uzPY/pcwJQm/hj7VytwLYtAJaAspI3kjaFXYcoMRaNfKQlVvQOtPQWupphGwtKCVL
9DshbZb9Udhiz90BZtHSjgep1X6wMhnTvA2Z3V8WnoZNv3UONM1cyzmevwoyO72IfRK04C8i19JX
83FHzsHctZxDrLJGk0CKblp7fHLIdC785EQCd8+zK3N02MhSeF5Z+2SEaPHPegQsvvqrK05sSw7C
YBodNYIGRV7hiEwuyTR7YNEfff5X2YpgIyGbhteidhKBNy/TSi5pXjRgQ5XgGhi3GuB97Nl/PCzC
NFq8SlLMlEJF9+J1YFmtDhL8JG7h4miF5mBxLN354/0lfjfv44+0qBXt1I1t14AlkE5RARD1ykLl
v1rjxvi3cd77kJv13hxKRhzWHO7WaJ1jJAnzZgAn4QxdjsFqdglJ4BO04HXKQK3jkpQglOijMrFD
yX8yfwvbZPoALX7zsgLNKrfdPCTzw2R/FfTsrxvGMbmQFrx4C8aJzetlPFvrsXHYhyTb1WoMo2ih
myQLJf5Mb4ep4twWaxpJim+47zSGeesQEpUQZxWeohfR+B+EGl9k12zJ0ZjGvkXEG4cp875GC1Hb
xHXn/LDz/OHGu7Fz3lrIrj4uEanHxkvf2KEz3ugS29M+k2gBy9WqXJ9U9FI0wVPRTNHgzBtD/z/o
34khXWd8cvKJymTF8vXdd4uvZ4u3kdV+7+Qn0jVhAFiAKz6R5aPw8bhWPM3WrWz6kK5PKvjUEVCv
pu6pqg4BJDmd5Fsl8d4/FWEr/xrV38J92WcBLdJTx5lGWpIyziB/QTl08NYtEPBtfd4zgBbhfgKF
A6gZjhe/biNbfk7lT5r/LNIySncBr5ijQ1FI2SGVt24Zu3YFaoGfuLtCvfLLfdMYkqyuWY4rkmMl
fBKo8Nk/inQ6oCPpOXWHc7b8df8fTFGjhTuEXDphoZUqHoXgEYinDmWTbOUSw2ak4zmsvElbD2xT
KHqsl8RHUy89jO4atsm3lSVPPN33ETq6o+iqNVgyb7wIUI1yH3It5VY1zmAfnRpoakH7ADpfEcse
fcl5f/DZupFUDBuEDuWQKa/RKe+Tiwzwbj7U32sUDRq3/Pf+ypqGv/3+Jh/WPnBBXmCXINdgoViL
Z2etwQ/CNooGBte0taglgLmghzoXcdORCyS6HyYGeG3if+TNFve66Qu06OW8Quncw/Wmk40Mp/Vv
kCX04eRsZQfT2mo7tEypK9JibGKoi50gnHxmxa/7tv8/gf47iUcnCprQmVyvRTJeVgStCr5706+E
tzQMOohMtD+tAEI/SRJVeR/mVfc57YaoIB00IbfeBky20+IaEh35CDLIMq4ydUqLXy5OaYTtijeq
Iz/KIlkmvxvIJcdtCvzcyRKyYIsB+f2cDYa4//otzT1w6iVNA86EJxJA3Xi4pOlDt/7jzp/ur877
tqE6ssQtZkvikayMaTfSSLr1c65E8yCQay/3/+F9z6I6usQtSrw61ul0WcfsUPvOKWiqw76htbAe
qrZtLEuSC7hnf5NhVIcgo/vOOVB++6/t5dT01sQncvGLGuIrAxAsaw08wr6pa/HMyLSWJCmAopgh
Z+XWnTpUUPfaOboWzb01J/WgFhET0WRHtpTZk9OOW5Rl76c7qoNL7AbYvln25DLZ6jVdRNR2/mdu
F6dh87BichotZCGW56Nhv2ZxqvKwrtBjT0V03/IGj9cBJn0GjSfL89s4mF8sAf15nAjpxinTEK86
umRJOqdMuobFlfVj8B/E7XRc/l6z723NNqYfvHuMozqJUDGxqs55y+K87kPilSGQp5EzfHWS5bg0
H0FrMw1bLL2GVdBxJ6QWQ+KwTMR1z6uvNJ+XT4Qn8/n+QphG16I3SCY+9iu+pFxeg2aIhnkX7Tqj
vha6Ci3HWUCwxNR+HtwXgjaarX43g+/rcJPKQTZIuxIMB/xVug9+1ofj9Jp1OyNXB5xQlUFGCvot
aBxTB+YkT+M07Cq+Uh1s4iiuqv5WsrQaFL/xerWOu9ohYHAtXNsgaVnuZYgp6+M4P6ysChXfcBOD
xXWkyco64pECFin7T2z5wO1/M3EBl9a+VKkjTew+a1kxWG2comHEwWsGoxunQoN/60AT0MSldT8n
bTzmDQ8pbX75NH+5HzuGROPdjPXmQBukFdpRR6zljAeMoL5W+TOEIcNMPvBNiI9p/lp8Ihy7dYZK
YcwgPBmuVXfKfe/X/fmbxr79/nb+WUIKbwmwqN0S9r4Cl3ax4eaG/K4zUTMquhSStG3MIFLZkrAF
093mUfL9Wxz1tI21tpwSPJQ5GCOrJ2KtoTP9SqGBV8kkTK0vVr1s+I5pfbWiFtC+TEIkEkyGJE7S
ixRr6Nr/BuqDsLvDviXQYnZljJEcYpexQ/s0AlWAHQ2+2OKtMCywDjxR0gpEBsWa2Ev4P2pJqmhq
qn0XUarDTqjvF27SIGZXb7APlQ8VYkXVxluDId/ofNO8v7UBOsg3rXch5Kfsnln7tK8RCGzPWuDm
RUXAawrHz9bi0+RxMMb54xYC1TR1LWIVk6xMKwXMn/K/jRU7z+vyPFnDR2dU+9KlzgSj5tQWeVl2
cVU3j53ngy514yJlmrx2Im6zhueqY0gJkBUjLX+EkPGH3E5AqUc2SsWG1MC16K382XKKHK1SQOV8
SuoHJ81f+npLcsAQs1yLWd8uGSWkZ/E4VJHoL17/VPRduJZx7r7ej1mTjbSYrdpSNvOKJ4y8o5Fr
XwJ/jIj9COmg++MbolZHn/RqFulgDyymlbwqOV1vimL3hzbYXkee1BmSo98OXbxAtSlZ/LDrnXgm
W7IpBsvoyBOoVPuOum0oLXRVU+9F1CVOxw95sm9X0Xl4SlF1Lesy3Nc67qBJwv2y0nU6WGOzM6np
VDyqLK2C24isxLWPqumAPrGP921vMo622wKr2Ob5glTfKv4ZVZ7DKtslbAKUr+kW9Me0vlr4WmKY
uMtLNxZj+XyrUZFg/roOWyxChuBiWuimlrMQgk7beHQ+WCCvLcrv3fotSPAM3G308JicX4vfaSxZ
sc64kkvlnFYvD0XnbHQkm2avxa2qRc3bvnLwfp2erOrRL71vqsq8Y1ekUSHHLYZZwyfoABQKEsE2
WVgTK5D+FL57cO2NLzCNrFWi0qAnHfZdUIz5C0SX5wj9ThuZwWAcHXOylEu7VI2y4wRIdUdd7fm7
H7xSemx3lqB0Vp4CTM2JcuA8a7dE6NUKl2Wrtmiyyy0c3hxkE3CS1JlgNM7H+lDk64VD2/l+1Jrs
cvvLN0MrFXBvXDnFAW3GKXY9OG4Xkeo3X7Izd7c0bQ254Q/5ejq0Aw9yN16KDlWuTwwt83N5qdVO
x9ECl+Z94U0C43cZe8iJfxXL9b59TKbX4rX3ZdvZOQUE58ZTmzg/VbqFojMNrcXrJDvXHi2XxsBm
h5D6OeBxf2NVDXlS5+JBnX3tkxFnEFl3eEVRj9Sbi9DytvrYDVPXIVZ4+O2TxsdGNbStH7pNkJ/m
Zd2qrPz/te3PYj79A2Y1Av7aOx1Dt7kX2hYLV3HCneg0pE4IWOwlLcC3Xj7N7Y0S9/f9hTb+6c13
30RCss4MAlq33vxURoP41fi/VfC1KnmEppYDQaEtzyMH4PNZbZXZTMukxbVNZytjNHXjqfFwQZXh
aLOXPute7n+SaZVuv7/5ItSWW6dAu1VcDk4IBM9xybd4gUxDaxvxLBZZOSsCbp6C0PWDSKJAuG/W
Wiy7PkOjfjpiG1vIs/DAKdf0G0O/r1HN6P8pc99YJPWUTSjkVOOpUlEj0xP0mKHu+Tik/6j6efKX
l6R+TvKNm4DJSFqArx5JncwGY+bq/u58efE3yfEMjqPjsYK2obUIHBG3dKbhzNM0nJDHD8Xo24f7
y2BI2Toma+hLwOfx6BQHwWvlXJJchX36fSL5zrXQuXzcMkA/Z42bTFAXxzEDT1sJEBUeq9e5O8rg
75R/VeN4sBv3fP+LDMuhI7U4K3km/AybEPPDARQ2ZJ/6HqM6Nmtu5FwpH3eNEkgHmcl/M5f+3Dfr
29e8cVlUZ9FIik0InWRl5Kf/jmm2sQImJ3L+O/IAug2xTrjNVHL5MHjLee5RAEqCr/smrsWxAjqf
BD3qJxMV47njzI4rX21ka9NaatsyXnq7LAX7bLzk5Fx27jMhuwh6sZZa1DI7D1yR2A5Ke9mtVXIJ
XSm2Oi8M89bxWH3lThYtcYFJBnnl9lREY1/YGwtqGlw7Pic1XiQKB0ZZl/oo1PC13ezgNQ19Oz6+
8cJyzDgDuR+o79v+H74ywMHncePt1uCHOqdPXdZgtrUKJHy4difVlUzPoGs57HJDHZIVtHNdEYmZ
L1UbOe5rNm+1WRgwB/T/v78xSm+XnvJV3T/kX+sv40txUFEf9iycI7SShsXRs8KtrzCdTogWrIvT
NQvp8V9LTE71ab7kHyCIFNIQL6/7jro6sCpfZEsEXcBMnSfHtJwvBd/CJZncRwvXUfCMqtsrhZez
MygnT4Pc2GMN9xed14cT4i1LhyS2OKBfZ8Hf0ivOoq8/gf7gKmVSbsSWwUl1ZBXLKJipOzhpnvRf
OkXD1Okf5USP973UNLwWutaYIXp75sRTLaJuAdVPH3zuxP84u7IeSXVm+YuQbHZegVqo6nV69hc0
yxnMDgYM+NffqLn6pD4+5UKq15baptKZ6bQdGVH+vj28xkoqqAoXenngE5COV5UIQYU29m9jfQYx
O9qEwttT/PXEK0W7iq7ygAAdJh8e6oTuge6BbzysLzIC7iYq4yAp7lyIiwXfBV05QoY6xyXfaUlF
bJQsznP6yPst4Q1N2aOirCZzyRwD5E8naBGWF5BNBLTed9DV7no/3UhJusVWYrl0Ky4tb7FOaGlH
3eYfF/7ZYus9zTuOSZR9NyclDabGtsB0NcbIUaG7mMfSzzc8VRPKKtCqcvqynQU8lU9BDN2xvdfe
ibQhys7btkVH/HJAqQONd7vyD/16l7KkQ1UAlXAHi02gHj8NThrxrIgpOtdEfpeYCoZXwleg9Bv6
DldvFPmNB/KRDmR/O66u25uq2Km8sxs2Uw/lCPkiG3/HzXwj3193Q6piprphHbJZwA05cXf5BDlD
I4gyvnXYChCQ/80HNFACta3ZNDnomzwZrh31RTLUx2KYI5+zWMqEDt/XaUuaQPdLLrZ7lxPAaAPB
olRap2ow4qqon8AHBCi1uVGgXM8JVKXpccHmNBB0R50AwYvmNotTv3lZwATi5+zL7VXWTaEE7VAP
ZiMX1zrhwahzZUjqB7P5Og7+RnbWWUjZgCfXXxrLRtQ6pQ+1n3LXNm1oZOZGRrv4+bW1ViK3d03H
n3C7cBrKN1l/EuXHbPla4ZhF/6ob/7ptJE0oqKAqz+VG5wrTutzQhFnQ7Aa+Jf6uG1oJ4C63ieMX
sE8AaGVne5Hot9pSdEOrpXPppKvLkNUWEF+gY2cZozxIf942iWZdVfBU7vWLBbE6QAXKLHSnh4b8
EM3b7bGvFw1UZe1ZOw7FAySJk9e+9iyB6G/Y0je/f16CZcMtNW6vYqimrrDHBRcBpxGCRd/KAj0S
uTHN8bq0QcgYudP9VUAVPr2wgQZ2TrIQgFINoUc/llvd3LoFVmI3Sxe39BqsAVQ5PuHS6ZDbNL69
BLqhlbDtMua7/WrYp3Z+pgs7lP5Wi69uZCViW3e0h2X2hhObWUwr8tuR87fbH63xSRVLhVxT1fUq
wfTW5ShAcOG/WpHdt/fZRMVSQcnW4I29jOe6q/CaIEt/OliGmW29If89i19JZv+BVAV4k57RC3qe
o+CZvci4iT1/3393o3w3QwkrDg64rSp25pcMxe1jTjcqW028qXArLirP5gJ2W+wPcv3sp4kFpV4P
/UB3vZJQldanZc1geay2T5ZnvoK+pg37ctx4utb4k8rpU5kGaZY5c05tniGBmkDiZBvbr25opVw2
UpHylOCzPdnGfjnt/HSLB0CTf1Sk1QJgd1eUM6Kgmp6mydpxkGIsAT3n9xG0OEAR/rs2cXMfV1NO
g1tHTnedk7OwzPmxMZwN6+iiTQnkQJolYMu9fRpzGeIuZU8H9JRRc+M0obGQCrGqjalqsrR1Tn79
VEHCfKgjkScFoFZ3JQsVZSWBrDdx2UOOSNDngolnXEDsnHTZcEtNYaLirMBd7jmd39qnvv6nGpMO
YlL5/MbcPc3ezPm+uFLhVuhIlwD9GNaJ2S7aZXGJ5d2HcKMqvc9QUWmXC3TZfMeJsrTa0XTdsLwm
rFSQVQXFITcTeHxCtIaFM4VW9+P2mupGVgIWpOgrR/+5DbKpIZz8MirKrYOWxttVcBWgolXp+yim
ZDH/DIxn06xY6PkbC6kbXYlVb5WWAeSlfRLoT6ZAik99v2feFpWwzhmVUEWdAxksvxcnM/gy0iKc
fZmM/IOxfCrKKZnIhvn/Xthd2cBUgFUOvS2vnrkA1aqM7FZGRVWCZbyNiDwV3hReOq+6yYzJQsOp
S1r/4+1115jvP+grHGAm0afy6Bse4PyMfmvAu//J6tFmet8MSi1d55nT1hN8ts6DaGAo1a06suVW
t7Qm2an4KyL7ypn9lEDernosHT/CE+QDK/PdQreqC90UF9u9O6p6o9uL3sIjlJd1oMDkO6PIX5zK
DQt/iz9ZU0eoWmiBi/uNGfxLaCh/CMydZ9dh2SfZjM60LUkx3RRKhK+Db5Xmil9hgYJ0cmnY9/6h
6YECyPMQDacvt5dbk0hUPJaR1i2FRgx+STDvyNR955sN/bp1UEK9EVbbmT7OkiajB7c0o4D0NGQg
r6vN6svtz9fFgxLv2TJ2VBYGOU4WyB9xrKm8FA/lzf728JoLFhWHJdvaTM1cAAq6eIeqsaKqfmin
IqoY+2CZr33+jXpb27RmJVRGIJeOyIyOOZ4yjnTSii8ZCH9v/wzd0EpMT2u3LIFpQwfImw5TN+28
9S41MIeqkCwz98vRI9Z4YoTFTZ2dPSHuwvFRVSAtFTlO3IsDJOISfJpojzbZytlqF9GEl30x1bsk
MSxM/j8OcaEPTS1CtjIAhL7SFrQWv++zuhLBU+ua7gTKyVNlZ6GBnuhxtDYqUt2CKudh6g+GxVIL
UUtIzBprl25CpjQRZStRy6fVHD2BK4nG6p9IXr50wj0IzjeqRd3wSsDicCRYS/Ph7Jky7rIH6XWh
N234uWZwFZNVCUmd1MPmAsHXKHDHyHDHZ4s191ldhWQ5Bncgid2QU48Lym4aQ5fw+ypFFY7FqUg7
w12gQ+P5bpg5K/DgnbWRJDWJWOW7wjv+krtyGU9l+ztvfxTDT2OJ6q0V1ZRcKtWV33OrMsq/eSs/
VuyhsaaoEZ9WIJ/Zggvv+wBx1FIi1pLLnKLjAgdJaJn8APeV30a5jVbN+wofcnGqdxnBkyU6v51L
K9b6RIc32/oMXca7MoH64lW1pTXjDGZCD8FLWtuIzLnbaDC6an2fqtW6Q/iK7l1jSXKyRBPLQmp5
oUuzkMtPRvpZBtmGea6mHEyk5AWDy8LsghQTgWmSu/xAh+qeGgRDKznBwHnDM0t3SdLFdt8CKern
VXJ7467s+ru+D43jfy+snEHdxSaYCCo4YZoNSSXm0ONfqq4/iaZAW/Ifjz76wEEL1HK3V/w6DA6T
XtbrnTd16f8m5ZP9WC+fwDAaLcMfx4VAoU8itxThLA5ss1zULI/aN1FS17Dm0lySDIiU0HIgU+hz
8evOX3PJLO9+jbR6k5KWy8TyZWQOVjixfxgUoUTLoq6UEQSinDoDj162kQ+vbs8wnxKMo9WJznQw
IU/baHE/mNm6n6ofDoQtaptuLJLOZkpGaTpp9yCG5YlohPsl69xgDO1cZP/cttrlW/9zRsRvUPb/
3vMrsMKzITGbtPwMwcH0m5O1tMT9O/M2VkYT/mr5vkJZm9vLIHH2WCIwHYb2+tEegl3FgUDIH3so
2N7+MTpbKeFv5zMVK695YoB61nwRmZGmH8AclPUbE+hWXEkCEqxfNpbWSmyjj9HbdURbxWNW1pFX
e7u6b7fOVZofopb0fbVMKZQ7eGKCWfx3MXoFO/QF4+19TqWW8bRpQLyepjyhJBujyXGnsPPdaSMu
rm7lPlV7LIichLVWa5qMfcZeltx+9oo8PUHlhO5mfpfSA2ZRwp00vW91klhJkXknMrhZSCb/821H
0v2CS7S8SyWt1wp/sQsH7EDrsQGNT1NUn93Jj0Rb3nNwwOcrce2ba1nOLQTincaiXzuZeb8WQ2wJ
FOt+gBLWcNEASs0BHLUGxzs3izDoy5/MZo9Z3R3uM5JS37tNzwKHCCeBSOY3p16ObQ4tEib2qLbu
28/VOt8LRmshYnYSK83OFyRI6mxxolzHKWEBlFi26JqVoreHJJOJ9+Yf7F2x9+OSH4PvYmfG5f4u
oWsflv+3My3rZIFeLphQOXwyul9p+XqX/dVKv2YSwpMS4/YArzv+GGb5sUCItePH2xPo6gO14A8g
7sXZhBkWMa/HchFpAmYa3oY8MMVX5ixNFPhl54TgD7fBzxeAXaammx3GmiyoHgn8sjH8AUCjJGdW
9lpD7/HJ6JutN2fNzqceCaScGSEmdxOrMZ7JSHeDaL9L/ue27XTfroR3HTCPji6+3R0f2hwHyXuO
pnAmJbC9tGrwDja6SRAsT65sfwvi17HlbwJMdR+uRDWXdWrbudsnC3rvsnkCiancLSSWSxO6Blhg
hB0v/M2w/6EVPRjlUXhLWG1S0uumV7ZwaQSiAmAoTao8wKnbHItpfB4CJxjvuduHAZWwp2TIjZUJ
N2nR1SwMa+dQcfJMtrE+mu9XOzIWe6BZNgweLvQtEnKXQHK6mO7SIfOp2ozRG8Pa4myCu/r24NRH
GUTGFr5MU6SpbRiOsMeBWxx6pKyVYE41Ysnyl8wq9qXMvgk2hGN7F7gSP+Oya73bXks+Vr0xSi9Z
JiD30z6eJv+h9wuQYm6hznTroOzgQNqILBM4yQrhchnz3i27sGQACGxsTZr0YV4mfvcbwIbLcW2/
Qnl6QXsk89fPTTEfSH9nelI5cmtqTYQOsFHllYk5Qfqhzk95viXDp/t8JcxFZYC2wTXhpxJgtqqa
Hl2OboElX++0jxLIQdkuNs9GkTQ0X4/GOkx7vrgsmjw+x3flWLVDww7Gcmixs8KNLjLdYJDHNggG
lrtGV4WR20xCBLhdgmSVoLQt++fcN+8rkFVh5GYZbf9SEiSubT5WDYlwMxqPZveDS7Exhcb/1WaK
YqiXnjadl6xldZxW+5EHxe62YTSuo3ZSCPApQAxRBgmIbY+F0R+ZdHY93bpl1A2vBBbEeSXhLb48
INW3ophjZrQvYqiT21+vM4yygZal6yIZtF7STf0jJ8ZHnhkbBbFuaCWmoP414yEduX+SPA+DDO32
rnEXnQiwIko81VIOQTe7btKU8tWu028t9v2y2aLZ0327si16NbNssN73SRnMYZXNEQ5r8W2Law7N
astEbqQ+Q0d5kKQZOmcZ3lQfjI73z74H6CxLS3O3+OXX23NpnEclpLWCavDoRGClufnTlRB4noLs
W1WNzkZW0E1w+ZHv0v7CCbhjTD9IvG455BS3+FMQZt1dGn0+VZsnaN9JBy/nboLG15CRKmqLLZzH
5bhx5aZHvTp28roSPGeXDasToPIjI8ezlWviUi4PC2Z3Th36neiX17Shon2roC1HP4N3211f7luc
i++9s103FXSimYG0B9qzNnBi36sfG6Pf3ze8EtmQ8BQoXecx8dwPlPwchseu/3Tf0EpkL6Wcakrw
5WAKjq022w1zHwoIZtw3vBLbhFFKnHwZE5uegvpjuz6ld7WNwqGUuCZk8ZfWQ0AYsxNjdU9Ne1+6
I2ovBcc7pwFwsIdrPbN6Zq27vJaTn96VTInaStFIOcoVtNIJRV04FmkoxRa9y/VIIGorBQ6T8zI0
C08c3GDMB55SsG81eWBY/wRgp6iLyJS9aRfAAgyV+IBe4Y7/Nvq2u0tw0ieqKG+6VLxbsiU7raPJ
48bIcV9dlxuUYtczOVEJU/3amOdxhK82sg8tIv4UQm6dP3RjK94kGenA0UkzkHK3T+VF5NMIsi22
r+v7BFFh/VAkYB5ZWQqE+YDXfzHg1TjNRQhJ1DJEN4cb5l2xVV5r7jaIyp46jflYjamVndKShW5+
HDJrVxcvJv1iNfO+9B/rYYlbdhda2Scqkyp43mzRLfhxbT2+oksF+MOguYuKDf6knqdsbtW4XR0S
qMWFF2RX7f+qylOQ3VcLE7WHZxA5430Oh3Ur+aVaCyeyV0Aob2c/nVMp28LidUY21u2QrP2fOShj
Vmy1o+hGVnYEvJSmft1labJ462jvQIrkiHMASbGtJkTNsx1R+y5we04q1o+IZDvA3VfHY5l+nKzm
lU4S2g8jqAI/gCfv4HVPbrnxmqr5VWo/Rj/1sxU4DoLQoc/U7w8Ubai3l+J6dUPUPoyA9qtNSJad
ege3PF3TgMSg2TEyiY0JdN+urAgZZ8BNiFgSKUCdluamHwMytvXwoBvd/HeBwQAIt3KgGk8DmHSC
pn52u2Yjq16/HiEqn23TmYYEQDxNTEGfB5KsqROvRO7BNR4tTtyvW6GmWwIlxRa9CfAJiMGSDAvx
CJZuM+YNEfvZq+8Cz6LdV7mQzltwSTRpmp0go3yA++6JYTyYlbu77USaVVAbM8yOgrh0xBUeQ5MN
q/0dlNHucx+1JQO8rW0r/YwBgWLRcK7d4ejghvDOD1fSaGXOa126Ka5Zpipcpmbv3qe9DZNfVvtd
6cud1A1oCaVEkgbxKH7Wm6Acjb+oDReyALNMVuGjBbo2XS8IO2q/CHeLivDy2/97aiAqwa1RCiu1
UgyPyIIY1Kc2s8MJap75xjOY7vOVkEWH8pwBFpmf/HmKbL998K3iCFDyncMrlbXtjAuH8LmXcEhM
99w/MDR3dM29HqMGa9G6qT3nUJtPyy88rb+Xdf3ldhRpDKM2XKQBJGH6gflJbwBS2xp7m/Jjb1h3
HZaI2m9hpWBOLKCDdjKynxCUffTlZ0K6jUtw3bcrh+TS4eviTVN+onYRusPe4h8G/nqfXZQgZYY3
oF3ncndMugOaOnbr0Hw03LtISX2iNloAniLqWRTFSVAK2L+9w91ZdPvLNXlRbbRIc3eCs8AXF579
tsqqCvmypT6nG1vZVzOTFMVSLx74DAmNO57TXZnfxeADmygxWuc2wPB9nSY5LXfNPCS4E9jYVnXf
rcQnLgBMkQ/YVq127BOQWPXP2TwbL7ctrvNDJTzNxhi7yar8pCiMo2PzGAwheyvf6hrTDK9itniX
Gm7jN8VpMur9PNohR/2X060bdI1tVHRWKZbWGGpSnJZGAJblhm66dY7TfbkSoMZK8ZpawjAOhW5T
lkclvN137zWMEqNBGoigLyp2chYP+Mp0V4/1cQnq4+1l1ZzfVdxV1a4QsZKyOBVWHdfNEJrFS7WM
KFgvsKVPhv3mT5/vm+qyNu/27bomrJ4QXKex/lbh2Y31Owal4Nn9lJEn9O2ElG0JvuqWWwlhO4VA
i2za4mQba4x372TMyUYc6IZWAjgYKzCTZUsBCvNfXZ6+Nr7xdts+upGV+K2rqQdNSu8D2Wl9MeU0
RaLYFJbReakSviv63BrursWJ5eOfTEJpBHp4vzxI+2xkZE1Rr8KsCMmdbJS0OJngePEaGlf5jLum
ISTtNxBTzANNbptJ80tUvFXPx3TJA8tLCmk9Zx47zuv4Zo5bCBPd8Eo4+7VnBYY5YRWmfN8VVsyR
kLpy6xh9CdsrNaCKtMrs3lj6DkFQ0489O67ECaG07hQ/bxtHN/zlV72LMdAWoGU4z/1k6rsfUMuJ
qqx6hLj73m63XoN1BlLCmEyUL8wo/YSkuBPxILCIioFiqbfEJHW/QQle8OxMBWiL/aQGssDN8LbR
vDSMhyDw3t+2kibSbCWGU8jLlu1wWYTgLOfqhy/HLdS0zjpKELu2h4bwHOm6wiWJk4KE1pEPvVUf
bn+5bngljJ3SagfW115iuuyxMt1jPvqR722xKGkMo8KrQJ/LTFkufgJ8GJR3C9bE1XhXe49PVIzV
jMbbKWMu6ioO2LooQQC49gaL77CM7algntQJcr8xc3LKZBdTMbwNfIqnRWxkneu3Uxhf8RkjcNjI
vVSeJmfayZm/2LYfGVkV2wv66FzIQ65ZvLrNM3gOvxJn+nD7Z10NBkyr+FNTrs7Q4VwK4XVoZ6My
+jbbH0h3FygQwyv+1PXrMNfdRE9Lm0WyXeIRjYe3v/yqq9qeit6xAnPoTLw6nNPms/gN3BYkNG+P
fNVLMfJlC3qf5CCp6IjZFOd1yNspFPnSR16ON46NL9fYXIXvSChn+TjOkZNH69iHzETR4doTvb6g
I90ou64jJvEbLnO/+w0eeCMoB1vrmb6J2PnKoj5icRm1VmTu632237pA0v2Wy+q8myd3c6DD8Wh1
IuhJCVdv9CITWuAhE+sfy/I3VkS31peVejcL6fA+wgybnOzRP7NgfaaBODnVVjmn+xHKjpBWc89d
m8tjNdvFDqRC9NU3uurVBfDjIOplqxVaM48KU6nBkeChLXM8p9UBXVm8O8wvc7+77bWXAuI/O7/t
qUAV3IV5wjDG+ez6bzl/qhmeSA5580zZP7cn0CyCClPpXBbkjjWNZ2l9yOswF8eCblyT6wxzmfLd
+maOaftLhTTh2uI4LWvM3PnFniCr7bsb+VsT1CrxpwTXJM18fH3a/B7QxBSwDd/8u3rXDK94z9rk
1lQsXJydN7k3dyK2IxZlOzwkRPNeRlbEozk2Q364D/eJpVb2ioIaTun1xXxeX9PXMRkOdcTP6dEN
2ZO9L3bZ3trYlXRGU3YH2cnW5Bl+2mS90vb3utX4eLWYxw9Qt4UMl024CiXQ2/npDWcGIqwxfZnH
aM2cWPRbSfBijysro6JZDA5BxKyDncaYROaPASnQTNxnGvFw/GR9uyssVBiLE6wph/gxOU1VFrbz
48DncGk+3De4clpoWyoY6+V8Jn00Tn+sbO9Mr7eH1uQLFb5SpnNaD8Mwnquue5vM6Ww2BM3WZVx3
JGqqraos0KyBEtoVHEgCfynOkPE4DYfyYB3sfXWaNtZYk5TUTsimXiboiU3iDDq+UKR7n6+RKf7c
NpHG/YkS2cKgbgW+FXqiaOh23HKHeua+dKQyfoIkYWzdS2ShVXEHvMcut8aN8kJncSVouZllQCNh
aLHnyXRAQt0PyXgYNiyuKy1UmAqUrEormzC+fWiPcp8f6Zmfx9MUk1gcjDiNbhv/+sq6KmRlHbp0
tltUSRBej11BP9fWGlrFtJHa/kIg/5scXBW0wu3/mWmM5x2Nk0uB1B3z6JKxn/ghiOuNG/bryc5V
ISw9Ne12NWEvPq+RhDTouG/8J5L9ZtKOvcLdWJfrzuqqwALI+i7eSDk5j0MSgKtEbOzNunGVAM4q
MlojSGLOjWUAszuFk9lvLPHf2uTaGlzmfLfvQzOuW9sOpnEfi4/WfgiruDzkuzoCJ/dO7iBOHI0R
2wUfb7uU5pDlqqygwKxUWWpX89nuovRQ72rov+JaMLJRE+Pmc2PBrwegq0KG8rZsQAA1XgIkOw6H
8egc6I4ftm6QrhdLeIv8t9HmzGrLucePyIDpKbrQyYLQRHvj1jPf3zLi2qoou/Po2wK4JExQJDxp
9uLMftID2ZvxenSS7MvttdC4lYogGtauZ2B1FOfZ+lY3z0xulGOatKFihRwLYCEAtOYzEGltWNpZ
4ngmB2pIHG5/uC5xqPCgLm3I7DdY3sJ4FNOT484gzsvDJcWzxc73XvL+e1AduNmEdD1mxg/SoiDo
Pt2eXffzLk7xLmKM2hqg74yfV4pP9nLi3ef0Lq0N21WxKiwN5DoKgRVJn+z5bdl6prteaLgqUEXW
LXgQetjLaMNp/NTLwzq9Dv6nQW4USTqHValCa1DEVX2LFFU9IJU/yKP1JKLmhxN1hyraimrtLJcq
853pR69cDKeCffxHuXf28mhEw75OMtT3+eaud53JEqugRPdapl0AwXdxNg98v+zdU/5Uf6BxvmOx
g8RYRvaz/GO3YYtopC+3nUqTsFSVZqeoINpZYs4iSQ8I+GO3Mw7jYatG01QMADb823K0LuuimjE+
mICjgj01Yw9unGM+n3N/jqzgpRijGTdb07MhkdLcrdsnze9S0S2TnNvAvng0OfGkPI3HeW/vx4OX
3DabxrFVhEsVTCAqKjJcbrkTCDSpdQZ31Mk1JEipDBJZkm1s7ZqgV1lGjcEbVzeF/Wj2oXTCbDyA
oOr2b9Ck4f+AXey2y/oAQ1vWA+7B5Zbq49/eqiubiIp1yXovm4Jghh+3vyojcoUMOd+15GPmuWFJ
Py7BYfDQfvwCFvbQHvz9koKn1ex21vKrKN9q49iNH1j5ONcEfwZVU/7Qp/v7frRS17dV2eb+JIEv
dLpD2fjHft6io9P6upIlcmKmDAzM8LmDfVhib188F1+cgx+Cu++YxVtFgG7dlDRhS76mfub1x6wt
11D6s3kYwGW8UZjpRlcqAAMtPLTrK3rquJuHWRp87+TWXZ5mbBUsQ5uBVVXn98emNSE6Uc8P9uqz
3V0rq0JlCugjof15ISDdOkgZe3Rj09fUXConqdcu/oQaGONmZUzMFv3bj2BOePbWr7c/XBPiKh+p
2bX+Shg+fJwgXreU+xnMZI53F0LfdlWoTNX7S55mfncU81djrE9NFtx3PFCRMlNTONCMSrvj0uUn
O2jt2MV1zp3LqQTqQIuhY31Gzr0fM3oy240iUeeDSpC6Hg+I2a3kbI1BPHXuW55NG56iG1oJzKaq
bDJ4jJx9Qp/rQiZT/f22i+h8UAnK1SidLLfw0YWdPXs2fYI22p7ZoxkOlrWxmho3VGEyQ5bZ6KCw
RxxSP0Ggrg7+YcHGWmo+X4XIeOOQgdKGt8d52a1ZNHQ2RAhDUKbcto7ubKcSFgF3YPN08nDB+13E
+bE/WHgEXMPLySuNtjCK1/WjbFelG21AM+6IFLMMO0DfedKBR7OMLzUTGsBklEWiOgBdVGx4k249
Ln9/V3OyUuTO4vrjecH1gfPBHB/LfKNq1g19ceB3Q5dL3ZXL6o7noP7GjDMBZtSaNtxIEwQqU5Hj
10FtL6BjN9r6OKFrcE1fby+zbmQlcktQfwP113dHuy4/915RQU7ae7s9ts4iSuj2PuUUjS39ua4I
2UvWeHG3lF7YkPTT7Rl82PZKUeQoIcz6ZmzTeeiOfpXtS4J7RQb1qD62zT8giwpzvgVi0ZhJRcvY
LeHVNI3dsasQY4vYZ+MWuEFTVKv4GNdeMsOboHnC0+AwWea+98SvrJDHuUkPfPHCyrY/G3LYcFPd
L7kU3+/c1Cw7z69rRIDRmrsUTPIDrjxur4ZmvVWsTC19PgRrxs9GFkBA1APo04tNKzf7b3NG7K2S
UPcLLtO/+wUrKaqAGPgFuRHsjEp87Jt6I850v+Ay5buhe3DoOQ5U2s4m/WZMT5nJonr5dds6unVW
9t5lbWRrNNVytg2Cfq6q98ghmNc5KmQPCGU9ZoAWmaBv680igDyKP21U57qDtgqfsUgOtAAkFnGB
LR7cqD3wo/O9TsyYnaaw2ii4NNuRSlc0OgwPdxkmWfrYADe5hdbIt8ndKDB0C6ME+tz3Yl6gG3M2
xBfBX60KFMvVxrFT408qiGYY5oY6tVzPi7O+tn6xY0V359CXvPXen3AcH/Isn84GX/bBTGJjOd72
Jt2iqvxEzULROStdeQ5Y6ITsxTmyeDwz6NMkBCejrQ1TZ5zLcr/7BXnXQ6XNvBhnOlnkm1dvpCHN
gqoMRH3j224Gxo0zxT1Fe0QTTu9s7PG6I6NKRNox1NBd4cgzmyLrK437y+txBKomN2w/Xh6O73y6
cVUQE8U0hmgxE3mddlBNGiCPYuzGE84aaegf2W7riVpnLmWbbl2vXriBiQT7ucjneTpW9lZjka4G
UzFL01DMK63gSsPO+jo8NXsWkyIkb9Cn3wEy8Nb8432802uVOPbKpqJ5J+V52dO9GxX7+gDCTUhN
7dx9d5ju6ji1XRXLNLatMJuhkefZf4I4+31EFBhXieeUr03V5jhVZuRR+vsifam2noX+6iRfqWVU
FBNuH+zWXm0ssd3kRgthtWK81DD4inJf1nlRfqeyFPLr3Dve+NR2Vel9NYy5LavIcep6EAcw3hNj
lwscxU4TuvNKEtmTrMu9wbp++dBVfCZm2Lr5mDsQ6WgMMJH2rUHLFv+KVvB2J/qyWqyoKwB0RXtJ
UDjpF6vvBzSoTouT5vF9fqDCqUggChyq4XKALADdUe29D6YV2s/OqdnNx/Qurkes1yWc3mWvqvKL
UVymCXjM6h0aO29/vyYrqgRIZdbnfVot8mzOPwbJw0pspHVNnKvMR5wXjTNkGNidPnF3V2PsdYhu
f7RuyzCVJFL3ft4X9izP1lswhe5pOrQRKo1h1yfV3SAXkGj82+gsL4nNTCGx6b027VOzdWurM7qS
O/K6YVZb4fMN5zEddumw0SenGVfVo64Ko5jKrpZnKiIITmX8vuOPik4bc16MhbHC+agRlTzqxK/U
ubMIVtFpvu8WvgFiHFyLJHz4UA4bb606Yyj7vU1q4uLBEkZe92iasJaNTVlT/f6HOGk2gUkDpxcC
HgCHY3f08Ia7Hu+8vv0PGs2fczst8dmQm1hPi8zts1OSLRS3zihK6S7ZBevmYPQqeJzZMag2PEQ3
rhKQo4S6YLFY+OriobD33j8bgX75ritbyd8rnXdpz+uKdAq8Qp6nk3sgu+GADf3F/GiHfogO0IO0
wo2JLh96bSIlJIPJHww/K7GqB/dg7ugxP6y/+W6OLayt2DpXasykws4c16YUfGfYzceHoD4TGW98
vsZOKtSshrh0AbVdFIpB6L/KeIjkMY1bQBheIWO7Y6ct3J/uMk0Vn857NlXVXCGvvwKWEdFjtlte
jVf/OB//j7MraW6VZ7q/iCoxwxawHdtxkpub3GlD3ZFRCBCT+PXf8fNt8iqRVcXWi0ZuqVtS99E5
OqEYVXqXAWhgLrcJ2GjwjUvw32SEO/cCqXHQuWZJrolj1VxIOyreQloLz/CRdDlRPM0rNHaVo79+
8M2atUKQZM8rDBd1NO76o31XHdZP/b8rALM+bDwQyAi0Qcxeao74SuMd5uww6nr9in1bhp9lNl79
UmEgko2TwOGc3LnzVs9I+2k5CpGToRzOHjrB37Jrc4fgvEeCXSW6bjlUjiDTr2kZDX5Y2rJ9Dmk1
VV1s1y0xnyjKCfUzJ9SA2tbtuFH9WSnqlzL1O8cZl/Oa9j95UT5CYfsrzXQVKsVScN8h1cpxCbnA
qc27ooquiDvy2fzkPXp73Gtjsmnbd2W8miv6vuMhMJot3oHW/vc0+H3bPcrx+/+7lKvFHoGaYQRZ
8RqIK3a7YddGV2BDloyaSVDccl0ZnwZxOZuzFo2R6fc6xtldsw+OFjrlP41Pzr7ah4kusXwc8q5M
gCPqsQjzpiDn2r6vmkctu78iKbqhFPIVYEVeu8BP88ncO7vlLrgfkxR+yne5pqB3dfn7DcqVAWod
9/A4hLRoTPHuOHuTATKl/GDlYRzW9m5xdO15lY+uG+Sb7BUSseSDvyznCcyZZ6sHWoEY6aYqkisD
1CyojLkEuvBnv8PDGV7EU+bubq9V1bilUK4b7i5zbfRn6ld3hr9CcLjX5K2Ps4QrA9IyKvzUASfp
eeztqPzm8e9DpwldVYTJoLSuEV4WGig2hk3UHu0kA5LHe1k/WXuWGEm36SzsysC0CTdhkAHC76H4
LcI/aaljhVR4XWZO8kVR9u16XZV5Vx5yc1iiKmtmTWZQOf76+5u1yEFNWpSpuZzr7mXwjQg0a6tW
rVplXIrZmjdjO4ma497xSUzHtjmPuseMKtPXU9qbcbc1yOJDrMgzw/MFUsRW8JcWu03rPJDi0xpF
M1LwbJ2n8M7tvAQqWhstS7uzm3NwB1eUn0so8/bWuLObTcKnCBUpOMdK+NSwPeuM/TW2WZHkfaNZ
I4oVKCPIGsbBNu4s3Tnt61Qchjyg92sJ0bJtXpGRYlS0fCFFChw7KEJBPJ3UmY4aQrXxyTAxMPPP
kNbGjRcM82mwC1EALwGXn35x++vsVVHT7Oz0ng0iFs6xK3Xyf/+9y/pgL5FRY5ntA3peV/05X+av
NchznWA3hRX0oszzZLQHSrvY8auvqWvtR8OMh9lLLGp89lHQi7vReGwaHdmXIlRklJnfpv7Cu5Kf
Q5A3mlhy522i6I4r48xq5tqNVWI9G+a9KIHG1XShVCtOiu4hXWu/hmz5eVzHLi58g+IhaPD5dnir
NgRZxLrMvCWc5gxReLw+Pqh2aRLce4/O/vrwwN9Cnw/XSKE+ei16pz0WNaMFmtjJYgB2yeLbf0Hl
HynY63AwTbz+5OemaAB5zgFw64dt1SJXxoj5vsNq20fIQCshbA8O05QrFccrGR62zH6N1jjsOv2e
LfcAJAdmEFNxbnQECYqVLgPFeJdWkznDLW7zfQmXWKDBEvzb5HIZIya4w1tRoqlILbwCF7uqNjSL
XZWjZHwYUjcozU1UFhDyeH6e4AHjDyN2onqNRVIlenyzyj/SftzSgFat1WJjc54ZD6Klvlua19v+
UdmWQnb12rXJKS7LIBKLsv4BBC2R8J5vG1esd0/akcO0GfrWxsAJqNswqbogVdmVgtQcciaMAoM2
Z3KaHPaQz7oC+rUG+sEGIMvgtbk/eqBpQxkwraPMccHvZYun3jCSkRk6bR7F+GXEmBsaeO+SoXWF
/Du5B3RIN/lbhouh4eJS71oTHMKL7x4cHb+OYpHIMLEJCr/9yrHSAe2Jy98u/2u0umP+dc4+cLgM
DutWBkBSDtvOAfrW7X65I0cvMuPpk76zqvL39X+9OXWu6+rixRQK01PFIj7gRQD7dtvjqiQgi1CX
DqN5NsHldoZXzNcksP4KEifCU3KS9LH+aZ/qP0iBakK32Z1T/Id1YPs+nXdry3e3/4RqeqUwXVLH
yKu6RzjZfO+6cxkVdg9BXu/ltn3V0KVwpV7mGm2GJgkfuruuYPfroisbq4Yu7ahWN7fccWG6SLvI
4N8E8aJVtzYV45YBYV3Bh7AzCLBt3HU9NFPnyb83QxoyTbwqRi/DwgI62GJpPTzmHk9h91mIh157
sVDZlgpU2VQUxF/wUHxc76j3sKyXqtEs+o9Nm7IuCW9BJOOOQ3OZzUOxfPN/Zpuof68V//8N1FQs
FSOZ1Vym5XNqPwvdtfPjrG7KbTrIVodTC22tiz+A/dwsrV8obpaxZxZrBB2dUHO+UzjmXcOOp+jU
lw69OCWFTPx4qCz3bhyW5HYcqcxf/92bNGblab+GnDaXBZQkYQCFD3Awk01IaVNu3hk2UAZ91jYX
w5rjfH2YofnZOc/luHHw1yB7M/hyTjtRVia7pHUeWX/D4Q93NbUzlV+k1MjnNsxAKcAuVXXnFy9e
cPC8T7dd/nEKMP+7i7wZtdWPEL30CRZkOwOVPh8z/vm25Y+P1e/0TkKA0eesq+HvTsRGcLLFRTg8
Wt29lh9Jteql5Oh6Q9eEy9JcPH/e9fTb6N0P0ys3Xjf9A7llNwJ7Yrjp1Fxce1d3STlwqOriycG9
pVNY/7ihbMq9O1CO+LROLf+Q49zRzlY0puKBijIZ0oeyFYm91AnVEm0pZkTu33mdYQ4WgbsGNNPa
J9y886/T9Oovm/CN77RPRoRX2TaiuTCTPFGRHdlQPVp1oTGvWKqy/gmheK0yMAQY885seTAzzf1P
ZVcOXLdcQTXu+AcjxNPZEwk22pWi1hwNRsRK2MUM10NqiU/ZWm80LR1o7H5kE8TW2QUAytiqvxvW
Rh9LJxko4vq203r+oanys8XZYwHa0tvRpHKzFKyB4RS0I4gmJ0hjbnlns92kI+a8EzJJ2Zz5wP+z
SyHYDu+g9wADakb9cYp5p2JiFl2Fii6yWI6iHKnvvDWPG2PnGprU/rFX3kmZtH0bMNIhA7SrGQe2
tbOAatri8HeiEk5r473+ODYXMbFfdRf+Yk696RzwTk6CcqvqJoqNui5ewQ/ftL/bTLMCP97riNxP
K3u+BGgUNZc1+1lWoNzarzrpTUWBjbxrpPWtyUAvQS/50QQpU7nHY+3v7uGK2qxj8Xzb7ao/YEnn
AGajKp0hTc3FV/GDAQlQ6iSHVYtRis7a9EtGHPgmRJne7A/mUMSp88cKNcd1lX0pRO2pChokcHZp
0zX2u10Q5BFHhcBPNb5RrHa5nUYd7q1iwTEVACcPLcCnyrUqnZbHx9vbO0GYDiSSFGdSHE6NKebs
YDX3ZPpMrH+m8e/21Cr8I/fSBnNdixX3u0tttoc+fB1K89DyX4O5v21f0Ux+p0aCOl5bQ6eiufTJ
gru2GS3g0AkP9a456Lj5FBd6IjM6uNZC62BCELS/p316aPdlMuGxYORE1w8Zift0+8+o5vr6+5uT
ZTZWxgoG5OZiF69D8GD/vW1WOX5pW/UYrUi/rPRShxHvo+YI3eckuAKeahFRvBvoD7p3A4pQlhtu
JWvsmlMsV6v7Za2nxW2jon65/T9Ua0mKZatZMua1mAab9LsSggzd7wIkYdaocb9q7FIsU9Q9oYNk
U9xhy79h2CZ26f5sxba6xDsJEu4YTeP4WKlpxSNznKOx76K80qo7XbPl+6oZkXtveVAL4U0TvXT0
UB6Dg7/Hi59zvt4JUM5ANyDZNAtyG66dJ+oQt6aXIW+extR4zZ1pjiHdEIPvUxPVipmWW25emC72
lLvISyz4Oi1zdCWEKArvK+gaNZ9QxJrcSlu6oQyqa6wxd/g1hUZcEq47ASkWktxLEz5hAu+tsSHj
9mbyg0BPsrQ0A1f5RgpmIYy0rFJEQY9eESNxz58y68tSHW5Pr2rs0l4sJjtv8BoB0zuVz4thRIYI
79i0akavMi/FsG15aR1OC70Y5X1r0chd4ibUbJUqz0jxO+ej1dg5KkVNXp3XUDxV6/zF6Mw7DzTn
t72jWDVyQ43n5Spcz24uY+ddvMF+DNN/2ywH/5v761F0ZTiW7SUF9WsLTeh5kzieQ+RWmm2xbG4m
zKgglyV4CHSPbRRTKbfR0mCseTXh8ODaz2X5jDpd3AjNkVbl5+s33+yEKPpZ69DDtkif7O6w6nBh
qjFfv/fGru/VOe0p7K7hqTGSpfwc6AoTKtNSXAbBgCqZy3AQsZIi+5N1L6LREfCo3CEFJWHuOFYI
zItwjeXJhFLwN5bnOkpuRdx4Ukx6RubWY581l4D+LbyncNhT9r3QPRBVXSE8KSxxfB2WqYB563Dt
hjQJi424+wbM1h70Xtvyitw+KxsLV7fKpJcQVJD2i42C4siT26Gp8I/cQnORBa12xq2wLXgMOp7I
GHFnbp/8UnOJUCwduZdmjeBHBl6xvYATcufYblT19W7OdSq4itUjt9Ms36pSzlBGWIl/mIzh0Fe/
b3tGZVkKU1YYVbGmyOZN9tPvPju1BnGhsnv9/U2Y9tRxiO9DKddx3Hgx7Hsr1ZHZqnwthSn0A52y
GFHTRlM0zoeYhKeQ6VQFFE8qiSsFarHaRm32sN7tzGzXHikO2lO0fCq/1F/m5EqkpjuGKa5urhS0
Rr8i+3K4qM+fw/GrmR4I+ZLh3RjRgTxUkyDFrTk7QSVEg4rFbLHwNK2eqA4iH3uNDpLqWiL30sqy
LqYwxBFsMSPspI/X21u5DxJ/2ZG9G1egkry9TBXU0kRuqqX2bAz5dT2NJwh5TCxqiqh6mA9lEu6y
e3Zf9Ek1RWZsRW3cxLrbtSrzOde5e7OMw6x3ixKa5ZcSfHruHq8/Lt59+Y8d2b45FLrPKFa0TL/A
naHwedjh3O9Od3xlRzO3X6DVqNmKFdnPkWI8QDAWaYVZKqo1dob7oVki8GxYZnx7clTDl2J95vlK
jGsNogHvRVVA3YhMX4i9se7mSPGeFiNfucmxMYzIqYLcOXw4dtoCmWr0UsCPRdWUYq7gfMhvduJb
TYyoG/Lotm8UISiTKxhd4K/ZAOtBczbqQ6bTfFDZlUJ7pbUFNYmZXljVPk2BDz7abXgTIrMq5AEp
BSQlmgtnRRj1q/PVQD3/tjsUzpaVSSY++y4Z0I1ZyD9Wn3CwiIpm2wFC5lUYq7xfBoI7G2HtasWr
IP1r6DBO7wbDDTWxpPC7fY2xNwmhQ0b9/yKwRWw8g+yrOQ6GbOMpUeZWyGvoOXceevAe6GBZs5xc
+uu241Xjvv7+ZtxWyLOKcA/7MTWqaG4DF5xqrmZWVcalCO0g8tNnJhJM3X2fhjEejG3wRyJrwVhu
VZfzNfYXbC7OkRi6nesa3R+UWmTmhACQKs9LZ7Q4UBV3duxQlQnf/z+171jGQnMXV3lGCtMRdTs+
Oy29UBNA/jEAISYE259uz6lqd5LJEtqMUbcWuC5fibv9fZ3ke+toHv7TNUnYtpUjMydMYlyhAmbC
U/0uyw5Md9tSuEZmTchngIfKHGfykXYTSC0NJzZc6/dt16iMS2GKZxT5VbIZdVgHoNmwOne2jpRH
kcJkZoLOAxgPcjjY7cZm14RrUgv3cVw1A1cdqWSCgppAymqGpN5/c2qD7bYmkXMcomln4TmoOUe6
x2HKL0lRW9ZdntIUX+r3///YbTibYTJdJTrAqIuKoPtyezIUB12ZvQBEYmTOlx5nt5ldLNMgyWzN
UePXXhT648+V6pRN/lPN+CCqZQIDpzCbjLe4Q9Y96aOudtqkdp1056DDloC+/eIBBvqcTdaffCos
6MEVmiBRHLFk8FQn0DFdC1zQmqY4LGQ9BKL+PQY/qL9J/tohMohq8IESIgVD2W0O7oaUY8NfYsfW
vflSBIyMpcIhpQ7q6ynIHWagQUfD3Zlts/G0IkOoOG+8YS6xAsy2rhNBa5DTDBuL/rIaTyfGdKhC
TPoCcG+Rnxx7Z+afbi9dxbzK+Cm7YVDVWHC0rcUTHX5BADEeaFLrwCMqr19/f7MrZ0aBdlGJg/8y
uxELxkvV6zBOijT1X9S/Nd1wnCMsjJyxBz4mLUOlP7ntFJXp6576xjQkGq2VFRSmmwfIH1kQJ8ji
baalOzEL7JmA0gv75VScWWoktru8dqGpgZCoRi5tx23AM4I3fPTiZcOnvmvuSze/5MWiOVUozMvY
qcxejNJfB3rJ3HMWJAB/hes2x8igqYxMQ2s4MM2tKeqAyRr+mevGYUuXXAom9wXSOsjPPnV37kD/
LahLRHgU+3p7VlVbjUxwYOWj6fYtRi8+Td/AEABiL0iE/17i7OnautRBBhXhJIOl0F5qFgFY02Uw
LdwSedywNLr9F65F/A92Flldp00nPHlmWJhLO/9pemvfzt7e9Kcf7eyg3f5U2TqCZcVuKRMdED9N
md0Z9cXvmsO80Cicw9ie6U7MZ6sddrf/jyKxybQHACivqZGa3oE64rCSdef0dlwIO0mFDq/1Mc6P
ECmWbd8t1mrGFbWdPHJwff7Mc9d9MNqZ3Vd29dKa6RQFRk9j09RJUKlWgBTgweSzYbHQQUVbI669
AKKCm6ocdihzG+AtOrNtG107ljX7XtTntf/tOpvoumFdah5Nncew6SNCxn5wTkGxjvucTD9uT/aH
XoFxOcB7PLIb4eiLST1QjpWpi4NXyzWhobIunbVDsAPRkmKeuzBu1iPRMXN8uEQx6muWfbPNLBXA
FNWAaF6BQoPyUTV9ShlwwJqtXTXs6+9vzPtgvp7zFsMug9c0Oxn2y21nf7gJYNjSsbomvKOhGdQX
hhzqGc99tkSerqKrMi5tveMKGjAg267l+iDy/SI2s3VndTppaZXL5ZCdyYRz+pWsENSycx5+87Pg
NBIHXKqls3G5SCHqg/qkLDOcecZp3HU0uIDgQ1OHUAxfRlpZHoQ+J9taz8xj58lE536ajqsZPPHC
/LxpdmX+gqUHDS/2+PVMA3CCUuMbaBHPRegdbptXLEoZbOUsYb6WLXilgjw8UEZObboxw8jUBVYG
ynGsRexgAziTKEnGVdc0UY1ajtQBQqf2lWWrT92vnSmmmJZA0W1ziRSndVNRt2UmeItE/UKLOYxQ
1As3GpeCdQlC5vEO1x5nSsNjnpUG6LQD3WlW5Rc5Wk27n9MQKWY1rG+jSD8X2oErEoEsjhNmFBLM
JSj1hpZ+KRn7PBX+K110tVTVyKUgbdKeV+UKp3e9Ce5V1wHtcZpvaZbaoUxhUHUsnxuLYLkUzSET
Y0y86XcQ0C3oYpiXtlKnnXEdDzH2yhbnlrAvQmyik4NpaSNdhiboR/DFX6Bk99qO4uyITVdkmJZ2
0dWzsjxgKWqo6aWD3HswfdkUPzJMKghn8FUvDmBS9SlPnzzd9qxYgTJECjwGc20VuGAambEDx3qU
Tl3Mcp0s5IenR/hDisystPy6r1y8pHGzu7rksWBDNNoB+BjnaCjnQzW2kedodg7Vn5EiNWWW2xfX
DtzUg1/VMaPUK6NOJ8ulsi5tq7kQTp0CwnPpxdOQRitDBb7ZuNqlSM0BmZh5iI5KRY62uCMbj7sy
TqqiLBwL8M1fBPfjOvcTsJueWl+ni/Ax6tcOZQKCoe2dduIo/07CeqrrKSbs3zSDEMQdH+cO0r3u
s/COq/vVCbelHRlF1QPRb5EAdaI1eKwonoE/43O3Y0xx8JCBVBSdFdREUObPhJV41I9s4e6bzjw0
lu7NhOoT17X15riaL0YzpVwg3JbGS5a+W2NasZ+h0X61JrfVtLcUK1XWsHEKEY5mg1n3/bvePvZ+
EqQa9yu2FE8KaFM4IRqWuIT068PiHIQO261yjBS6TV2YuDDjSDxTJw6sIrJSvELYmToRSJVLpODt
UtfNnNqlFwuM18Pj6P1yw7+3l43KtBS7KC1aIFOGSyBrPIU/FtxZ0+D7JtsynGoanbz1alwo/aDk
ewHq691MAwF13VWns/5xWccOZVgVm0raFB6+wf5Z/zKQwwIVNkfV0dzRx2Bf7IN423+Rtl3BUztP
Cb7TWn/IGqUkj0i432b7uqzexJWzkJlxhuVT87vaPpbNTqvtrZhe9/r7G9PZ6gXd3AA2t4QXu3zs
RB8Z9OftYSuiSWYoYNRkDFB6LJ2xdHFVq37ZHik0PlEZl0KVema15BMG7syvdZFGVe5qEqXKJVKw
0tGwZ1Q5cH8t0QNYy+bYtfmfwNDxy6lGLgWrI7o5cDhKmRk3Dn6dQy6S1rqXKirjUrjOpHHRM0dB
oivuhuYgdJ3Q6zJ+V1u0QxlFxVnjgIEUTsmQwfL+VJPXoXmqyENnbnrDjk9IZ+KyaqrV4yXaO+TJ
aV+p9c8rdSfXj9vQMC6F54TadDBPDramuwXpF7SZRpwd259pVO6aeJMKNr4iBaqoLBPMB3i14Ptg
7yL+UaTTc8NMzc6nmFwZJCXMdOnwWBMnQHS608+L87QpUJ3r994kAZTe7CV3W7yn5v2uy51oLMu7
26Y/DCawM0h+X2trEryeQBlAp71TZUnazUfLGjTmr459tyxhXnK4ldohbpjMPzrF+DgO5m6ew5eB
gAV51jHCqf6BnCF9y+0oZIFOpWNfHHATmGG5g/Sl5mysMi/5nuOayW0cx45OQGLRzwmUF5K56He3
/a9ykJQm27kg/ZBb4FpP0yOtP7f9Z5uYVRzUS6fJl6pPSPkyA3qzy6hZQhvLe8i/2o2IXGijlDXT
uOjDZY9JlhImqXLbMBsrPNaO4QH+JqAUTao+ue0h1QRIGdP3V6hfdK1xLCHVHLWOc1cu7YtwdWUK
hXtkAAxNB1Ggy3ldPyGewk1uwoa2ivvKwXVCRzYefhwHMgCm6+2AIxjKU2j96cM0sjAJJOyjwq93
OXuyKImDSddnUnhMRsW0eCHnrVVTnBpWHMKyPeSTl4AYVDMhKoddf3+Tjchi1ENOLP/o+ev9kP5u
2sRK12ejsjRHtQ/3soDI6JgZiow8AyvLMU8fjfB7uQ6R031a8hOjg+YTKhdJUW0uXZvWhBlHvKOK
yVAnZsfimfL9pjUrC3kYpusMAemMI12s2OxwpF3cJAh0Qp6q0UsR7WYCGsk5N444TiRkCaLB5Ltx
0FXwVealeBZel2WmA/8H6xJbVpmss5OIUMfGqjIvBXQzDjVbSyc4Fr6/M2f/3gN9mmCN5tWAYnnK
IJcgG1DJmNfyRMkST2mACjsfgOPh+yJbtjTDID0qHYVy3wr93DXzE6h8EyACvhe+9e/20lEkUxnm
MhIRDJB/QzOJ9L/mYvFAM9cbmq1A4XoZ5mKUxWJSgpkdag6JISsZizROfd26VI39+tk3mQEyQ2nQ
Gj3MN1UV2Y7/vRWuJmJVtqWITd1xcvNlwpovynuvq48lXzd6RdqDw3GF7muDYYN774u7DFmES9fD
bOkAQCqvS+FamQHLqqHKT3lfHIo8+F23Y+y065aiCBajFK79RLN89APjSMY+KUqAIbxpWx77DyP3
ZkKLLK876LTlp8F3rdGO+rwbupfJplnxnfB1IZqDsyJmZdBLThyD97WPjNP9XcYictlDL1787Pem
mJKBL2YLySw048NjZYR/7C77WdS6soJiWb6jBpogwzNNcD5rwnhsh32TbWJRDogMeCHZlDdm7V+X
DWf7NCPf277RtZUUa1KGuaDrCLQsL1GO5fWOzU7kD8V5GMi2hSNDXQTrAdYLOTQJDAItei/Bn9ml
4cY89g7fkg5WmS51dsoHchI52BSH7OhPulyjco4UsGXumJ7fpcYxndjBc+yYVMtdboTJtuUoBawX
eiKnqZOfqs5lXRx2c3Fw+wFM7dvsSxvsRFnDBtZWJ58HDx3JfwbYbrfkSv8dgqVwZsucLS8/+UUb
rwXfLwXUDkHxfXvo1w303X0R5qWNdXRA0+6GrDrNtDxeZTM9Y4nyBuI8efhaNyeyDJqU8+Ec40vS
xdcH2rO0gy44euUcM9zrqjWMGkf32vLDjAbz19/fZE6TW9wVDu7VgK0ei1K0sYmTZp5ln+AGXdVE
9R+uv7/5SFYt3CRTj4XEjOLOnyvI5sx5kbB1LrcEMv7HNe+9/QR0YwKTITM7+RyTzEmywY2WVPd+
UfUPpK3XT31zpaOHrXceYxf6zfb0Y3Y3nUcweCmOg96a6mFEIHRuWidLO9K4M4lmU1ENXYriujXL
og/Qm+E5CDyAeKtFH69tdrgdCSrzUhDbDO/1ywLmSZEffKN+sGwEGpt2t81f5++DQJNhLl29hsY8
usGRjf4DlJp5hGfN2zwj41tGa0jTrMLQRxTap2pN5smMvLzd5hkZ38JGZzGrClvuanu7OUwPEJeL
uln3NkPlGSlyV1bWzRoiqJglzllungGv3hZMMoMQH9IhraljHNuW3qHs8zhN418yka+351SxZAIp
Vk2/AR37CvMpKrQMHCmjR15aw022mZditezzile+yE8UZL2gk9+Xc3ZsSLGliuSHMmcQc405bzov
OIa0OaRefUoNneCoyjFSqLZFXfjeMgdHSKqehqyNUtBQ+e6mhgRGLoXqYnbcNZo2PKJyl+AV636q
8sPQzppQVYxehrpY9mqNpmjCY9Db9yvzIDNh3PPa14TTdV1/kAlkqEtY2JXpeTQ8EvBa9qMVCT87
UxNPX6ZKs3IUISVDXibOOrCOwUHXK3nVT4fGIRrnqExL0dp3pue2fhkeJ6vDFtvthrHTOEZl+jof
b7a+0usso3OrEMpRIlksvNSsN4aSjHuxnC5v2QCfT1Ozy+s2Gor6gebWlqq7/x73AtDrUhd9eGy4
n9jgRZwnG7fCpFy/3U4FqjUjbax448NHGnQharL3uX/wCOA02b5zt5RXMH4pXpem7mngYFLDtNxn
mSUiMZWb7g4wLkUrr0hbZyN8n8/mLzs1d01G/gquq/QqXCNjXla8GptnE9E6uc9F9eTWPBrFfarb
QhSLUoa8+KR2TbvC1M4jwOnzdOSjjm5LZdr/3/XOzSJNC7/JTmMxH3jVH1tfx52iMi1Fad3ZWVv0
VQbRSM77Y+fyuT+gmWjogGSqD8ix2tTeMFC4paJVUrrmoXJ1r9oU6VeGs9Axr/qecySvfEWssgSX
lISbmx7l+KEMaalaJnwDd+UjHsnyT1WeGz/yirivzVzyL7ej9TqBH2R4WWyDdd3M1iXLTl3YHYD/
iZyZPTdeCqHvJemDaksdCv9EilqUb+wcp9YC5Brpc+cZJGpWqqvRqSZYitrBKG3LLIL8ZHVDQvpw
72vPNQrTMsplQXEoXx1ErAUF9u/CcysnQomLb4EF+u8ALnaRZ33gY+SpR2KXrPHAsn0TdvHtyVXk
G5k1qOGm46aBkZ+avDiVq/swzZAMC9r7tt4kE4h/IEXv1Pl+SSfRHcsggw4PxG1+5GGYanQ+VO6X
QtcYcKgc7Gk5jn24PgysMHe1U9PdbfcoolfGuID9fc24g53KD/O4DYs7yDjF60Q0ZwSVeelM7DhO
4ZZLUZxaCiYrT8Tm2twZmdhvG720z/rlEDQDzdtT3Uz7xpovgJEdCO4mt82rXC9F7DA4S0oDmF9G
AYm5aZd3JLltWuUYKV5TlwcWK2A6NcbEYENMfWMvlo1ZU4a7LGNpz5Zhhke2ZgnS553tk8isdKNX
OEaGuoAxPc9QaWcnOgswBa/o1jbMe93kGhnqgppambtW0Z56IyRRRsGu6I1hYlWjZlGqRi/F60rB
CemvLk70Bo87Yhwnb9HkeMW0yggX0IMD8wMiqFNn8xPNm19ClLvWzLblShnogiK4haI0XDMa2aFs
SbRU7e+VjJ9ve17lGClaa47+hdli9H7wbIJGJ8fj4NuWFVnYkQJ1clZDWCFhp3w1E88FM4E1VLEA
wijos3+3v6Gojco0QCBCxY2B5ewUsC+T+ZTbr9y7L9KTRX+0xRDd/siHQAU/dKS4zUXL+mrM2pPL
nT0TR8PIXm1jvRgrPeHQHNG5PXU53Zb7ZZqgsMkNi3ZozIjCdI41TuIX0nPdG3PFdMtEQXU5ThTC
DewE7ktI9pWVs5v5oJtylXXpuIxycdqKvmYnyC5B4pZBC9AeTUOzrausSzHsVKATL/uyPbWttXdA
cy9cnbCoYq3KBEEmX5o19Qt2KoJhP41o79frl86pHhfH+357FSnShH39V2+uznPpVqIxDIRDP2Ba
u8hv2K8uFc/bzEtx3M1WuVTewk4OHe7E6O8H5sSi06npqHwvBXPWLxZe0CL7u417QHP4kRNP80xe
5Xtpx3VWMULlcWUn7uNxZF1HDGi+qTo0VOMaRZKw5fg1JysrgGw5rdlzbj2FIwq7/LmnJxMKNd22
PCpDpsjkktEAevg08Jfecp9Kk73cntmPn3T4oQyUWgrHmgin9JSClDyzq0+V9WIPn3u7iJdhjUpB
Tyyt96T6RIe/t7+pmBMZLuVCWMpDR746rYZzXMwmzgT91P8fZ1fSZKfOLH8REYBAiC1nbLrdttvD
tb0hru37CcQgxAy//uV5q7bcOopgZ/dCR5SqpFIpK5OGhzlix/s/YfAoX4vmHAG8sAy7KmmmpFm2
z03nWbIJ09C3EHwVarXvZWDiymRKXfogPP41E47lNDYZ5vaTr4b2vQG3GcokfGcYjotyxgQ8n25K
HPEd3HF0D2AHS65Fc9ewCmjrXqZVr84DFwcx0ffxSi9R31m+xGQkLaJ7vHaUoxjwECSzJ0Hjd1mz
8/6l0wVF65oVM23gljBIjT7KOnvwGyRIUXm67zyGI/kvXiARjUM0IyRIDlKx2Huscc8oITLfdPVp
2cYENHvTYKs2G0ylw6ca1B4yxjqZNkN+qqL41AGmeP9Dbi75Rh1CR03JjPtFQLAKPvjdCuDKSnBF
tB6xHJkGd/0LORWuzrYS+BHrIR+OE39k74f539VGYWyavhbEmWgdILyxT8ROmY4NP/I2f+L7RLOj
WKcJ8tGt7W0cXVhTl12abPgQC7Hvnvf/PLWvAjkvhiWWI3zULVe0Pkfzeh5VtwtKgolr8auIGIf6
1j4WMgn52e0oC/9cEduymsyux249KrW5AS6pdDj18e2pODqO3myxjWl47UQmdRh6cpibtJcfCPse
rM/K5jCmUNLO4k3NfSXBbJvm9XgUIFnIp9ri64ahdcBUXWQLDq2tSSULknDsziu3PR4YDKKDpdAU
yABdjfPUraLnJqKHTLnfpbIpC5hmrqXNtJkCTtq1SWH2Y+6WZ2H1FNPQWoBKxWfIjmApp/ozpeos
551OoqOlsnigs1PRNmWiZInK56+tVDLxV+Za9sbb57+xN+qAqS4XK+lo0KQxefHa7yXPk5K/BNGv
RfzatfvqmClGPHAfe0uTjgptGBnKtJM6b5mtGdf0AVqYlnnJZ4pmibQu0wqMXhn/PYGuNvzeB5bc
2ZDa6lxAkR8VOQWrYVp4n6cABKGPefQ5X98X5Egi2xll8iEtZkcAjJoOzWVggCu/VERCx4nX/+xZ
Aaaz/6Dxiy5bdPPPOX+CQvgDLSDcsa2nfcPf7PZqlx+XNh/HFQsczOWJLPVj5QZHR4yW9/m3F5jp
gCkvlgNRFcr7rCVn4tSXGcC4MvdSthX/UAJ+nX2foUWxs87SnzwfG3IrkpmLJK7zhAX7br9MZwQq
/LVdSItNeSG/+fq58b5U65j4w2zZmd/ePpkOmApbr/PFhuk77buKgurrF+W7btVMZwVqAt8fF1C1
pmHwUjYv/vosbfyHb+dOTEdK1fHSLhDuwaznTyR4atQ/Q9Mn3b69h8XaIUvdIIwYh9Eb8uR6n0py
HHcxdUQs1gK2UqBFyKGnlDrNj2xjByilnXc5og6R4oUn6tYpVKpU+xjR+Tw7/ocgUp/3Da+FK3eC
qM5V1qaNT08eRN28sn4Y/fxyf3jDiuooKQYKE1aFbZGCJgkdFi5ClX5uVXn0HX68/xNv75VMZwMa
cVcfGpcCZjAsFxLyL10pP9wf2jT7W3S92svW0aXbEIxInZrvc/koVQg+9UMuv9wf3jTz299fDZ/N
ovSh9FSkUQDepeuC/8inuG+UjXPasAswLSeOi0myCrenh2pzi6TLfD/JtuB/Tj3b+JJMv6Cdtw4B
1itTXp2GrXim+X9iAXdHt++5lenUQHlTr/Pkwv6kCBIQCR7YvNc0WsDONaohBUFYbX50dVqwLKxT
QkLbK/Tb/L0R0+FSkASdQ3DJ1cCGh0cl23MkvzmlPLbg4+fgfSEhfXLyh7rNLAejYSV0ABXz4rCO
hF+nrczPHfqM8mw8qtA73fdVQ0mM6eiphkTFMihZp6z+0AW/yzg4lS1oz7b8MZ4kuuBBEVdGL2pY
Tm1lo84xBKBOJZQXMtyGcazTqGb/BQFSlu5C/UAmhNgeewxBqJMKddOcRdttf52C/FiT+IcPRlVL
EmEaWwvweIRgHyq4dcrr+FDMy+9o8/adwjqpUM4mXJ1zdLsGaBkc4/w0k+0YinLfqRNpcQ3Echks
QYCdA940++7VwQtnE9qQOCZn1U5izkQBvnGePcz+emz76EGp/lILm7Cbye5acDsbGYLAb+u05OB+
fZltqY9hXB1VtZZx1AvaKLS03jpnXXSS+N5qw4eaRteO4jJbpliVmHXjrT+qXBbHsN5s0iOGSNIp
g7ZwGUGEQerUQUUeSkODiwv7kzvvutYxnTaISZJt3SpUGm8CjTxsPE7r9Owuk01+2uAx9Pb3V2el
W5U4HkrUX2QDqZzKO24B/xjHneWkf9P2NNZTw7pH7gatVT/1/Xa5dtA+TfIl38VAhdE1fywEj7Ju
JiRdIYaxroAidOKhx4v7/b35TdvQWE8RyQDmoNb3SToIPKdFeOeqo+dlavfcJTC85pehCBbfrWOS
QkvmOVCPyp8+NF6/c/TbRe/VwqKaCRYotBKnayS/0sH76mb8Go22hwmTbW7x8Gp4z40g1zUFJOXT
eqR98E4F8uCLyFLSfzOsYBvNLaHb1WaDO/tpBmBrRNFkQOMfDko0cdZbCg6mL7i57KsvQCNrXYmy
hPkb9NQ09SnI8oeN24grDJ6v54iqVUswLRXO1pX2EAvsh0Plgilnn2tq50isCrxaSuKnZKivc0Wv
Lg8PtNjFGwLza+fIjBpyFYLLOJ2z+TRP6CJW6hg3tlPQZBstblHRjGs1NiRtA+c88+JEPLnnYkT/
Yo5sXA6ih5thmM8SHoHxZBFXTl7oZCMzNviNnhDi/o+ccAn8tOvd1GvldWbbNXZtTbkx3O+vUiE+
QIvbqPbweq9cPx1pXhy6hahkbAWqkQt4AZnKJiQ86BPt62U5B67cRRKIn9XiWfFtXv0RG3VQRs9d
k6ft1Fl2IsNq65mgqOJaAqiBL6rC1K8gByDl+X4YmIa+/f11DE9VNrmyQgyH7oW1QeI1u+6oMAj5
c+iJbVGu2jZIQTjwvGUb3vOhvUf9BFWKnbPXgpjKtRY4dea0a86O4yUdH3eaXIvfHhIqC+PODFDP
dhDrCsRrs2/n0QH2ceaKqK9L7Gs0S+QoH8qw+DoX9c7w0nPBInSy1XUXbD2Veh/E67EI6C/0d1um
fwujN8JLR9gD0DbKhilMn5OPpZye86i8qrK8DDMu2xu3QJ9MP6NFcQUyg0LV2Yzd/x/gDrricxt+
6ysPqnqWe6nhhNQzw2zgEat7fIjs2vwQxHGVsEx85nXpHSe2XHcFmJ4e5gPnoicuSV3uffTdYjg4
pbC9itwSnbfWQoteL3YWNCc1HsqS8hhM7xtHJrGqkmn6t1XnECJb+z5CC+W5V1xGvsJHdD25lH79
HQwTNjiRaR20IG55XPFhKIJUFdvv2VenonS/Bv0IxZOd0axD7+uybNy2ab202OhxmtYz69hpn2m0
k5gHo6Mw+SUlJZwfOuDCe1gBSdjz/EpjHXw/5TzoSjS2pdJrrl5V/OiK4FJxus87dXbJNQx7b2gZ
SfveP1ZSvee+awlgw8miA++XltRjiC7gWw3xox/L49Yyy7ZvSCB0wH0rGk57wNbTrhjpQTTrhx6X
mGM7tZbM1rD56KySE1NkBaDfS5s+P4bFl979FvXFYxYBzGiLXdNHaLHbZJkD5jds0+WksoRkOU+G
yJNJtTTSEramn9DCdmRQEAIWjaSiF6eMyM9i4Scntm2gphXWAjdUfVaoacDtzgVNg+om91hPvq1R
zDR57QQuvGFjwCWRdLzBR5GPygrNerS43I9b0xJrcYt2VIlNANSGPUoxM4omNf3U8TlZs/iwU9CE
/kU72WRtPIP7lKQkrM4zSIurmT4MTm4JBMNH6Dh8UqztJnv46QQGedd9NwKLtPASJYjvXNqefA0L
oePxh5VUIeg34KhiuMpoOue5+4mtkWULMg1/OxZeZaB8VqGogXlIs4hd5qE7ZlP22SltLSKG00VH
5EMmtxtWkZHU36Z0i37zev2XRf/zQxt20TR/LY5nurVuPzM/nan61tZtwtvhm9fbngMMQaYr8y4V
rSasMzyohLQ6F09Au1m8xzRzLX6LOQxzskRY2Ijg/auWw7HIoOo6iGAXfwX8XwtiocRQjBt26iGo
wDYmmi9OXLYPiDvbNmqyjxbHErdU6Uzitr63e5fsw8dZ0HXfIaYD8OXWxBnncM7B7d2L7wh2oqyx
nDIG++v4+7Iba7FUNUmpRx7aok3AIfWwzZVlhzMNf9s0XgWWJEUErSZc7VAOvm6uSIKifFyxU9/f
QE3Da3Hbxo0XA+5zq19BnK4rv1dkOVTgFt03/O1nX83emwZI/rYFScPOv1QBOfYr+xFXtgKKafZa
1Lpb53G2jCR15JJ6i59Qtz+D8slySTINr528ilb5MEUhjCPpiwt4ed8AqRG64ct96xh2NV2ztygU
VTlH/Ses5Ptwrk4Omf4VrTxEtW3jNASWzlrq917fr9Tx06kp8e40unHODihHezs/QQvcaEUHvlTw
fl+1T+VcPNR9fhr9+Vpm5PN9KxmORx2H33rBGIcjri2g3G9OtRghyExCNCE2w8+1xl0p8DsbbsZg
Lh2YX6AQnQuBFWdN7yZ9IKYj8fvR4k+m0bVYrsJi9fIB6z2K9p3YuDwUVNXH+2YyOJOOvg8qPCjU
CpFMQSx6ZGX50a+r5hBi+c+y82zHjekbtIj2RycCyQUuqxKMRscsF+qwBsWX+99gCDhd0rcY47r1
8ACbQvjq9zBNn7sFCGcASi1npclGWkBnwchlPeMeNguvQgExeJROJxNP5R+4yC0VCZOF/D/3PLzF
8JmtnZcu5eYeJsRHUqu+sSzz2y//NNah+Nwfwq2YkfLyoX+G/x/K7B9Sb1d0B10mZMAKXa48vBYe
2em1WoijU7GockKDVHjNQx8tp9H9fX+5DZbSUfhRvDqd5+FTAuY8QoX6Y+MJi5kMnqSj8Avfb+Ip
zoIUdZUTGsdPW9CnfLUR3BscSUfhB1GTz3irRUbRineVsyYej57RvnDK+13gZxrrLKYNIQ4lAgWV
UIQ1uKZ5LacjzVBSs6yroeykQ/HDyQmdfhhvV/vg3Vqk1danW06TsmwP5ZwlUyYti2Fa59vfX2UB
jkT22G0DQJTD2l2mnP4kbjRZbh6mwbWY3sKyKIdwwuOnUHhWLcQint2iHyzpnWmltWjO1j5gHplx
+pDxoXOfeAW2B28FIe4qPu4LAy29hmi8CFcFX/Wj8l2TkSrpp/Dn/bFN09eCdw5CNrtouEhXnh98
PqVBtn0ZUKWYPPm/+z9h8CMdpd+HBNhV7Nupy6aD2MpDHP1wV34IcYWlzQ+5/rr/O4aQ1iH77eA4
UZPhUwAhPIyKX3qnBErdxlFvGl47nCMajtsUqDXdkGBDJPtSAAU8Of3l/uwN71k6z+lc5VMMwlAv
LZcmKfAcUagPtfp3i5pkkUgERJNgCpbQNv3Y7RtfBdzsd4scbhWFjIynzq2vwGEfRI0SyRof5dwc
Kv6/eh/NOI11VD9zGta0hKAET0cQFgfPa1kdAX6z7B6mhdECvOs2AAMGrPs0hdd1q94vqHC2c/Tp
/sIY9o+/9H3LMgDnMmY/svJ/gk+/e7VLLhqG0QI7BkM9HuYkTolZPcR+dQrBzAv5OktLockwWmyH
bEXx0dtwQlTxcw4FFDWJZzHvO4D+AvKrJnLrfkLNpeMDyw69qpifCBeoLcvCGlIZpvOgFnFPZvDK
eenGtkMFPbmCfh+66SQ6hvpRg/6NL+6UJ/5me4J922J/ofudzh2KzEUpla/ZmYPAAJClB7/bLDFu
Gv62Cb8KOycGIziZsd6ev53bqT4qPI0Tx1aGedtT/wL1R9DjGOVSB2kcdtHJdQW5+J1nex16+6T4
C9LPojZ2psUN0mIYnrZ+PtQze1mAWi28fRX/v6D9Ysr7Qo63UKPLgdDoMPb+mVNbC6npC7SjOhTO
uFJWhsDf0wPPscIgvM2D8N3o/nt/rzAtsBbQHe9k1TiwEXV6NAH2h9Zrn0LSWrZt0wdoAU3dDYo9
Q4gFLsd0HWcoTpSpGH/FmU0RwuBCOpQLkr8Ni2ogXRe6vfCVfKC288008i07eOX7Pc1oLDMkMbUr
fxYdeXRDYtknDFbXQf5ZgeYkMGli0jFNUbo+8mI+Fp3t4mwaXotar0dnhVziIN3A3l2L7qHkKBL6
oeXtz7CoOoRrnvIMT3PObVG7tGkgQebyT6H6j1vPX9Mv3JbklenbGaxwEeW4NUM1EBoQy2HM6n/K
TZxJRg+7PF+HcS0o5YN89nYIV7xJZIy+Q+k++sLW/2pyHy12QYJdbVOLb2iieE7Q1UGTKZeW+q9p
hbWwbXHR9LzWIcB3Ny+i99BVt7z0lS3bumWIf7/fo2/0T/vLamwjp4dtqF/9EL1/ctf8Kgl/347+
gYC3/f4SGJZZh/znAcRt0AUUpP1anje+Jb0M33m0PjTZYjnADKugY7p6qM6t3FnDlM3ll7jsqyOt
/H0o1b8R/vGwxVGGQJgb8YB26qRk6gPfbFBAwyroyK2i2sbBd/MtlbO8gLzhGgPR0vA4GVh8IhGz
VHdMq3DzsVfBVg4brh2qDVPZv8TlQdbvI/rozJYFMHiqTpmqosbJaiqxAN6UOO14mR0ILhQ2nnPT
+mqptEMh3h3gnQJXqEwkjbNJsNt3tmadt1UuKdNR/SHx1OCjHysN+hsdOTjPcR0X/wu2LT5PLjqg
q63sLs2qgsQJl28Z7rtIiWt5CLJiOUfeaBOHN5lRC3jl9BFVWxCm8+SkIZkvuPVeqegsJQfT8FrA
F3PtbkU0hGlcyaTzvzRoz3W+349yw9g67guE+re+UPgXlLkPQxB/Qopx3Bqy67YDXpM/3XcgK27p
EGmFnsQcn2jWjachki/75n4LzVexIWkoF0DWAENch6+8JcMlJzm7AI3S/7j/CwYH1tFeqw+Vk7oZ
UIvkXRCcuMMDoC5o5thSMJP5b39/9QnBJADeJziH+mlLHLWdq7Z+CefGVnQzjX/7sFfjywjccm7Q
BGnuiWuhmuM8LOdC2iptpuG1AB/iAVKzVYFNUMYVbvw9OgoXsR0rlllSYNMKaAd1O4eK5Ysbpt0s
3vlZfYVC0en+4pomr0Ut7ptCzOFyu+hD/1V4V+p8LzybxKFp4lrQtr1wR+j84H7TRId+a0+E2gAc
hqF1eNdakgA3ZQr8VcVbngTBKP+LxlE0lpPfYBgd3+WRDVyHqgZqeBwuMus+eoWfQM3AcqSZpq+F
reOVMu5nYHS2WFyVVPk5qP1dCg+U6SivJqYOyUosquz5earYaWUQWXZsOHeTaW5/fxVPK5+rTLAp
TMPcPfhr8eABkzBPtu4F0/A3k70avtwC1jubh6vHqg4RiS/d5h99xfcdJKEWrkuYZdsMwVkUiPpj
F3sXsNY9tmz6sCugQi1Ww3F2wZeFCo6bj++bOn8AI8C1jfzz/eENGVeoxSuIxMK85lOQuiMnRwUF
0VNAxfBhdIR7Cpo+GxPqTzauQEPiFWrxOw85K/Oh2tIZCBcogT10wfaJI5lfvGDf6aLzrZY1A/MA
BHXTPKOnkFdXNIie7tvKEGM6xqss49UdJVAK1VptB1o5c+I5676sUcd21UvUggoVu75fKS8BLzvy
0hgtQ8yGFjfN/rYmr8Jgyaotwp0es+9dL1lE0CfTWlpuZ6bBtRCmTbMtDco0aVz7p9hvzvXU7DSM
Fr5DWCqS4XUl7ToS5N/8mBTtKRuJ9J4Yj9H0fX9xDbuE/mydR4LXOXFQeGrGtJN4dF/og69sF6e3
q/lMp46bNskASkZphZVMosNetKe6BT7cDVtU5xxSHqetxLpPsvss6m2XQCZlf2HWgsHNfMQ4YIn1
kctPJfMfVjocd9lM55IN2ND1NG5pGir1blX/9ot/DYN93RlMR6yNPplUw7DwrsySgQJa3/4LzRJL
MBvWW6ePdT3Sg+KwoukKlcbGAc2bF7yrhS0HNex0OlzNXXt/btcImJ2KvVNZf1HVmDrOenCVv89j
ddDaKDKAvqBDk/Zj9oKCHe3YS7fualpkutp2MXtVhvsl4ILSObE6+DgG+cMUrCd/LPfdknTFbWcO
eNT4WZhC+eq6BhJE+fTq5LbGesMC6+SxainApVAh4YqK/sCL9az87gQV1H3+oxPHMuWVnXJQqF5L
ecA7waUf2IGz0fJkbZq9llUI0aHmyPAuBJW5b3mZfURv1ePcOJZj3zS8llXgkg/4yQLfCV36YYpG
4Pr4qXWWL/c3BpP3a1lFMLnVID2xptxdzygRJVU1nPy6vbLYpu1s+gItlYiR8cbcL2lKSAwKaILz
WD7Mq+06YBheB6x5ylfQqMId2yvZg5tTpL3Z74g4p/sGMg2vXeHXpoJC1ZJTFFhE6mUd6D+WlMa2
EpTB/jpRbDP646b6Yk0zSU6QZkukzKeEz/37bmq+7vuE22+/yieKUdW8bVExndv6qRs9HJb5CQrr
lrPFkFHo0tpxXG9AowPM3dbTGaS6OeD0la3KZRpcc39feIJXUE1DC3bzUPQFzuFu/HLfLqaxNd9v
s1CAKRTNlhGMcnXXLP+4Asx9vj+6yXE0t99yb/TKsVrTpS4fISv3JSzAXzHt9EsdzSWbAcS8HU70
wu3TKHuoQd5aCRviymCavwFdPR5EK/QvqAK31LGf208L6Nr3XcR0PNcyCxed/LeYWsKTV7anfKxP
IDSyhKwhpnQsl0dIsW11iZjK44PjqUM7t78aJS9u2O1r8GA6nGtycii8OKgsdT1/5w8CarH9c+Tm
v+47j8n+t7+/CtkG2nLxvMB50MP8koXq69DvEqKlQFP9OXSmHLT1FTjMe48d+yjCBXL9UJFG7Et2
PC1iy5gMjusIirqSc/S84eq1fcL2nub/z2j0yjJQOiwg9IRkAbKxH7etSKZleFkKG7OKyfBa1PpF
DCZR1q5pEG7PIZ4l8dy3zzA6cqtweF+BrxtrOkFYOMP1XWUXUGIdd7mMDtiCNApATxSIqsbHhZSM
TzRW++JVF6RuixwaXsMY3Gg3rpPDT9UaPwzZzgNEB2utFfrtqur2oueQ9liVfpZ0aCfcIy9C2V88
qyO6RTjabNKtRKFKxfO/YDc/NY6tXGjwGB2PhX4+bywo7ouL2yDnJu97h1kesw1HiE6vOiwji6DE
HqbOQk+bmg7NuJ43dD7u8xgtUse+mZ155RsuhYFkSUsEWa8id9dhX0FAR2TRmAcgp0MbYiyay1wJ
II6qUzvuLBe6WqxOYCvu8hzD06r8IjKI/Yr2rBYbUcLb1ofU758bpYcOjhFKeACK4v06G91EFcsV
Ar2WeDUNryWWZe1neR1F8EvIr/BVJrReLqOcdy0uNAn/nD1e+1qIY2QeOJDI934pv00RLQ/3Hcc0
dS2hzDyJE1wxvAsN8z8jcZK2huxEVWaW1OntkII62J9zdwMnKisfuJkO6OKiaD5gc7NM3TT07e+v
jo+89NsiXhFSa4XWakKi5ZJtxbf7djENrh2tJOZtHXWwC1Bv/BxmQZEAzJztnLoWro0IEUYL/FHF
K9oPl3Mj9kUS+Nb/tEof1EqtpMAN3JnKJAvHPMldhx3YasvJTC6jxWrhLm6WZTi2WTef1VCfvcB9
GFVp2SkNlteRVmudz/OysRVJzVriOYv7/nWNIjQv7VpZnTUrLit0eDAUWWqvBY1tECbSA/z9/uAG
2+iIKzGTktReg0cbvhyDBsKw5XbKWhvnrMk2erSieXRoVywuKN3EBzGS7dpnvbRM3jS6Fqt46mdZ
MXZ+Gk0wj8cW9uyARWufz+vy0/lalEHkwDTtDMEWAH7aMLQcTqaJa8HakIUuoQRkNO+cY785p3L7
3/31vBn2b4RSpKtOt8jpZDBjj+mD4IND8wO4m148xc6r3MegEelUWWyLly7O5C2paVGJizn6JNtd
7zKRDrDq64xOHsHBREVwlY77KLpw38aug6qc0VWz48DmtK6eyTh9c7kNJWJYTh1MtfUsbNVtY+c9
Cb7FVdD+4G21c97aYXpjo2kqaBakkCt/v3n0P6+ILeVb07xvTvTqQJrLZlu9pkeW0fb0BKVf9zz6
/N/7nmjYWXQSLBXTeht7lD5Vv3zxkQUkeZF1iXQFP+37hdtnvZp+xDq8Jyn8gj/IS5UHp2EQl92Z
gM6HBZ45b3U5eJ8kFeoEzd/+PPbZrsptpAOoxDoxwgVuTPXcP0ZVE18jL36nQH5rcRuT+bVjdQCp
Gg2Xzk2dLj+jvPSri+gTiTMbvMXkO9qhKjuOB6iqA8iiUM576U3sY75tk2XvvXngG9uYjo3qpBeU
LlrH0jAskrlv0LiJlmaWSrVYzg6DfXR41DRUHkQwEFZeDhbNHkwirVMfmF/+vO+cBvv8RZPabJGi
xQoe0Mw9bIqf+GaTn79F/lvG0cI2X8SwgubMT0X0s/J+NvE/E/nokyvpLBmNyfo3m70KrEyM4xKA
mT+dO//Qi3/wNj4F2WFb9jVfR7oGteRuJL0ZR4gv5EfJHJUM0JTZ6Tva4ZrP7iBzd4rAowBscdiI
AyhdimQL2Yc23PdOHuka1N5ENrXKMUqXafqyqO3Fd/nvfZ6jRa4/Rg5kbFswXfbq6G3DsXN3JkxU
C1qFPClrMiRMQVSpD1Ba7v+TIS/29RFFf6Gjtm0Ze7JF6aDG7aK65X1ckM6CXbrdTd/weh0aRcCD
7siJROk8hqB5Bn7m2IJxLukqPJVD9ftnM/v9qfGCfa/ikU6IxfO8ZsRFmXWTWbMkeZ7J/7rKX06r
x1eLrxp2CR0zNUe3shMDT8BSrz8U/pEgNmwfYBpcC+Nu9sBXAnbQNK8c+nmpcL0qJuA1d7mprkS9
KmTadY/FDpoJ1ZUsJqdoyWwYINPctSCmPhO0dnFnc8uOH6ey5Fc2VMxidsMGp8OlXKgN5Nnt1RcA
2bM/fPXD7aX2fm1hfrpvHMPpogOmmlE4xXZLNkOyJJuMH4X0wfUx7hxei+PFzWdAhzH8Jusrr/xD
MxRnD3RVu2avo6NyGS7BpnA2LjKPKihtZDU5hdGy9gcwu3TBcdfP6NX6YiiicIL4Ztps/Kdblu9I
72DTs7FNG1xIr9YXfdU6Tr1SdPs47H0Ro3njAMk+lIzuT98wvg70qpUXxds8uCm6Mo511z2t/mAp
epuG1nJ+0XkheAcwdFg1l853nxx3tBjdNLSWPNTjqPwsxqZAqma4tOXs/iR56+2s5uj0XSBWz7e+
2MJUdGBOU2HUvx9J5R7HCe0N9+1uiC1dVBvEq14l3R6P7nH93GYLyASXdGtsFIum4bWdB130cwdY
DnaeqX0hcjiVlfOejraKiGHr0dFQwveWvh8wvJ9lz908vwu25dPCs2Nt7UMzLbGWQERto2ZVYQ1q
ycqDGrzqCviDLfs0fYC29/hx62zIaVHSacRLVRfxAZEAWBGRiWI2gSXDJ+jAqEHVKnAZ6J5ozp3t
ErsF65O5dvrZEgZvZxNUb7/JRTYP5RTHqRtO54GSsxt/I9CRzOfqfTEoSEnYZN7e9ieqXyOzwo0L
xoIoFc1Uv8vF+HGdnSiNeLjvKqkjvFjdLm7kjsCoReUZEujHbHaOLLLdsg23DR3jtSDbgiho7qZ8
hsQp3wLxfSgj77+1nqvD7Dvzbzfuql/3Y9u07trulMV4jFtuzYFUzDhtIEWi/huj3EYwZRr+tkav
LzaETy6gC6gBAeKVRONGn9cBZOb3J//2Skc62AvaP9jpgItP14xfwv6z6wwPxWYTYjPNXduXZBn5
I6+wDs1UbC/RMK6fPAcUX/vm7v9pGeJ43dQuIOihbHuiakw2PlxVbinrmSyj7UjQNZh5Dik5ILq7
g3CflCSHdWedVpcIX2cxFtvYAvs+opH0GqzAASWg8mpsHatvz57qtRoHdV9ni8ooXcO4PRR8mY6j
AjfCUoBTYI/5aaQZqB2nSfSDQ1NotMUJqInbAyoqFHmdmCzpiukrtH27zcC56/EMPxERkbCJvqNe
lSdRp/btQzoYblH+tjWgYk255x4n76dw+KEtPt03kMH7dbq2kTo3RgRJ05xPy+MacfKPm7Xu6f7o
b9sGypt/er/sOihjCAKYYDM/AMmAjuT8gzt5u1Y30gnbBrxtowMTvHYiK4JDNi7FOYz8Ac3Jta3r
wHAq60A43Lz7AvoqsA9Epw69XNBP1RSHprq9A5auDbBsWobb319toMIJg0X0oCCtxqo4ODySB2Am
XMsmZBpd2+L8OCqCfgZac62La+GSU+/Kb/dX2GQfbX+DbITTKeqy1O37Z1D+fQ3RIEMVPcTK9kZq
ciIthoNglX4PqDtsM07nmA9Fwp0lOEYkt4HdDTwqka6d3sseeg9lyMAtJH+WUft1gTZ1v03PcTOd
epE9gsLqk9hwGWz7fbGhg/1GQsYMrQcs9QrnmtfuT7YIiKjHlp4Qg9V0tN9cjmu9+B5L/4+zL2ly
W2eC/EWMAAFwu5KS2Itku+12u/0uDPvZJkES4L7++kl9MRPRxmuIE7zqAEJAVQGoysrsafMB1fc7
PKrONQB0u/Zdh/vl+ew0yH4kn6ruZzd9rJzs0Nd/ik3KIoNd6Xi/uuyDqWG4a8+o0x5q2lYnOio/
cuT8xIXw431/47p6b/xO8aYcsxbANiKRbGFZh8Tg+JD6wYMKyL7ri66qvnbULZLShf0GwR90JgAx
atVtmNF6wwdNW625d9Y5hPcc0Msi9fpzTbzfeTk2h4It7oatGgLI/9zmzTINqXttkoF7qNZN47Rv
SVzRZouWwTC6DqKrIMXaJAkKQkFaflx6BXUay/P2xT4dQtepNhXBigOuL+UA+XM8R5ahPtw2Hx9m
8k7uVAfRDYFvoQ4vXKCVxF1n5RFa7CJ4HhSgeIyWshMTWzSxhk3WAXVou3ILd0DPgIBqMxStIjCe
H0HNuHOZNEewLQCi3MJCUZ52eQg1mSZ2SSA37Mc0+evOv7GfVkHmshfYhNFx+gOQKc8JzWRM06+3
98E0vu4BpBsCq8HiVBzZa1TkJS8iIXYWJXSCs7RPBrthiBKD8P7ItHx1RfKyb+ba4dbnuV+32Fs0
g7tHvGF90AnR2t91N/V0NJ0afStH2gKNJj3kZZmf/royhlSlb2984H3XhXDe3xvrO4m0wVuPcLk4
bqhKlPqCdPl1e21Mg1+97q3VlHTpgWsOHvKZHZLViQdvC6hnGlq7mIJ5A/1+UmJoEry0IKYOrWpf
9d8Nrkfam2lTpxvGdMkCcLKWMqo86CoMa75xrF8X9r8RB0Iofw/ukrlzqqwM0AxefxN19zhWSoSF
nX4PvBF6WOuh8ZpYBPuwdYDU/v09IWnbVz56YVGYe0kFuKLdZDM2v++2ri5UTvO8bIO2dx+mwmbH
krkkGpZUHX3QtG3EtffvESD7/Xv+a+W0VYZnwsdOeYvzuqbcYrFDV277YZ8GdpaFMAar+7LDZJmj
Y3gsJ8cthUt1ER45zQnq66ncc1XB0No7cyLgN7UVhvYlRC6Stv1gZ8mPFvGCpRsXiXe9gjk6lAe9
23OX50pd5t4OSzaGaiu5aRpZc2ViJ2WK5id1gfjQN6fwj8O4xbj0rhFh0porE3DwVokt1IUyKFdZ
IOyel+KJTFulRNP4mjtPss3SZBjUxYZ8CU8IgKv0d4CExW2LeddAMX3NoSeE0CpIcnVBSfQe3Cmh
bc9fR2hTOmIPGglf0FwYnOZ1XUDB4QKhr0eXyQNLd+HkMbR27g499Ms7irXPBnSfEeT0N5txTOui
OW5AihSa4lRd2v4VnIqRP3/hSwpq5afb626ySO3g9TIFrlriyotkvM0evYJk5Di2c7EF5DH9Ac1f
vZpwmjetunhJFS11Gak6OXj8ddr6gOEf6Fge6nUMb4hFXSxVh55r32XeFq+oaWjNXQc/6LveW+QF
NYk76S5P1bxFUWMaWnPXhLkLm3xouHj+1B1Bx2ZFU9JvnI6mwTVftSplV1A5xuAFgpftRHny57a5
XKf3n3MX0u+am/okgdD5kpQX7uVRVjyv8pdDLnNwLNwNgzR94fqf3lwbgtlCmhvME5cVuqPR3HT2
47hMEgSrs7r38ymJu5xulWkMQc3VHDeATMYMCiJ5KdSnNglz8a0t9lwJsVKa40IpI8iITDB0Wz57
QOaHlbN8vr0LBp/S9evqwoZoNQvUBWqyYZ2eOXlp14/rFpmMyXw0l7VH1+FZmsqLzZt/81a9Jops
JHENQ+sQHrTsKQFiVXnJQUNx4EnX/VxovYUZMWynjuGZkzwZBz/BGdhAPqcDg5KjwFXdi12wEebo
mB1ncuusTBAte7+x7oJuzaBHM4kNkzFNX3Pb1bMSunY4oQTjYWZ/kPmntdp59fiPhh1J7N6fmbqU
YzxNj+mWvK5p0pq/zvawJmiMlhdcP2IPlCUdHeLWag63Td1kMJqHtgkkpecqgBvVoAbK+ORc6NDu
EpXDfmpOytmwCpVUuEzOKuS/AbILvS0EqMFJdYxONs2uW7tY8Jn9Fo4TZs7rtPxZsp2epDmpJ3PH
kZNbXpbACWkzHdTU7mkrZI6Oz0lqDhWwYFKXnIrQE2HXdZElPu3aUB3Wko9+kY8Cy0KRhHfm5tBa
1vPtoQ1Hh85ehGYnTzaekBe12pG/DqHnxE7/dajTyLM3lt1g7lzzUSTgK+BxLNzgUxLhkfZ9QiCY
+nrfJVXHt3RrMV3L+Ti5RV0eAfxEwu6Kpby9QKbJa7461X2bOQGTAIXcN/2IwBj5w6/bYxscVSf5
oTYI9aFHrS5BUiYhmPyDECwz/94e3DRxzU+zqV9AIYSJg+a7Vw/2b+Ft2IxpZO3+Ozbu2Cyuh5g7
l5+hyhit3vIAlerDvolrXgqhQYtXI16rRXHXZXez9SnZIgcxLLiOYXFKPMScgiN2VUqeKJdHUVlJ
vGveOuijcJs8YDnm3fIihixXKB2oqsot5pf/Jf3fuUfqqA8oPjFZB7j+zh+XNsw/8aiJ5kf6yXqR
Zyv2H8mdv3EXNmywTvBjM9JOqkG8yWv1h5ToVJL9PxndqqybduH62TfX1Taxg2Vy8EewGadKIu1N
9zmrDvco8BBOF4mRG/LdHX+4rR02WwDA9wl2mcO0YxX9vw2jYD66WCjRh+29OlVREblZOJ3oSZ7S
09b6mJZf89zRJoW0RI1/sapw4N8VGtSTeUO3wrT4mvMugjcjGRAtbf8fK11PKrM3jkDTyJrfIt+X
rqTHs1tm40OJlA3AZ1CKu+1c7yYvmaMjGfKlFRWYj+BciwAWYCzwhfxT389HhLmD4/Nf85R/m2rx
4/b3DDcRHdzgDlPHC0A90f/zy/3tQpPUWyPJN0KFYal0cEM6OGPSC4SK1flXOa/11v3JZKM6rAGl
nlUuMwbu/+Xx1URl7J/Te4h8HKtDGTuH26tjmr/mwcvsD/5a4DE1lCxkAz1UrdqoDv8PC/xOmNP5
/LgSqifXMArVnCRWp/lu/VAAPXSSB3HaVZWEOWm+7FYZB1ayBvhvkT9lWQwhzeddLR0YXPPfaUyC
IBEubFUQ75RY3bPFJ3Hct/Sa/86NatH/iaSfWvgpL9ZL620Rbxjijo5kSID+BnawVxdOLo1fhqwJ
1+Hp9rQN/qRDFubUm5Khw5uk7R7c6d5yrVBl94Dkh7fHv6aX3rEaHbPQ4EBni+yw5jL9dxHkgy9B
mMnEI8jqPrbZc7UpVmz6J9eb9JvTqwe3R8A6RIYio/ZdUcgpzEtahdSf13Pjj79v/yHDZvwHxdAH
cuEecjpd2x7y4YV159Lfd0zqbEWodEKYncJ95ZXKmDqhBMHu2Pkbe2Ga+jVqvFkhhsyfcFxMvWaH
NCkgXvQwbrIDGkKPzlckqyHHtRl3E/taaPDzMxvY3e0lNw2t+a2cRB60Fo5GKDm+IhOSh5Xc+WrW
Ox+glAsx2wUp3Qk4Qn/4ufTZ0d3FLcYcHWMx0qWyFgvXWp5PJ66Cs6vCYtnqHzAYvI6xsFlg1a6P
FXft7olS934ti6hVGfqv0EWwa+l1qMXkd6NF+usbru7lIfMtJ2LNlkihwR51qEVQCzk7DPE4Se8W
+mGAaufwsm/e1zV7Y+pg+/HmIcGdcGUprlL+yWm2pNFMs77+/mZoGMv/rQemsyMOtoucXAvSdG8W
eyCQDECfvz8g3UCVTYPC2jjEwju63ZHsfGfpTEUyT2rVTml1sYM5f/bZ2j+2zlJvPE8MfvofTAVL
ctEueDb3K71rRHrwXLIRuky2rp2uzuiMU4Li64XP/5R9NHrPI7Lbjb1xqzTNXLsi81mubi9wSrkU
vZLN7C9HdERtYTXftxiuIyoSBn1727eQrizaX03XxEFBvth8i0LINLxW2REKTYUMxLWXqfe/4H1Y
hj44zkGaM1i7AjDXSYqEBUU44eCSjzvTOckEHj/WRpLINHnNUcux7LjVN+SxB2nWoanFHE7AUJ4n
q9kiln3fdriOrwhU1a7VLKpLKfLISw6OQj8Dfc63Vuf9VB3X8RRB49YUvAcw+8wPK9D0HdeVfyt7
/7EuWvcAqMUuqWyG68zfkaHyh0WN4Li4ZOA1vyN5IdaIrFTu6pvA+NpBm49LXZMSluTaPARP+BHN
nhsObNpnzYF73iWyLXGHBYkwfeqFW39ccgJ4S4CXyp6YzwPNiQs7cCGlm+KB4pTiAJZu974u+RZq
xvD+4Tp3Ud5waxqHsvrlqSp0yvxEoOnpQ1+S/yb1HZ3/XcozDcAM69CNt/X7UYnrbEZeVlZuWhTV
pfbz+eC0TR4OonjdtVo6m5G/9kFTtdhrCEIe5pp9wNXw976hNZ+elZcnXOLw7aQFNVoVlOXrbG02
q76fcuB69YfVoPLzvJHGeV45UQ+Iggwe/Tb/NvTlL2Q7vg3pP0mwSzWJcb13O1iteZm7msaBAIpy
seYwqKuffb6FlDX9G82nl3auA08JGnOob1LoB+T9WoZj5b80Kjt0fPmYSXEq3fnXvs25Ouib64vt
zYEch7y6VMyHEJU6zMuGRRlcXCeBUh3y5CP4WS4FueszFKHqJPjAly0KZtPw2kKhJaetaJth4lWK
asJlFna8iwyVcZ0KKpXKkyLDzaXJ75Im5N4Pb9g44ExOrAU+WjQBcwWmnaFqPoXzRmwwrYYW7Fpr
QXRIsY0JyS6qyx6AF38E/nEjEWYYXoeNQS+3T0mHWc9JEHFQ9KbDYaj2XSd0DqiuRnt5gSrlJchk
xPHMLddd9ziuA8cAby6tCofkpYOwN6m/CggC7nIbXUgvmVKwP/m4OXfWJ5F99baSs4bLiY4V87O0
h/4S6uQg2QPt9GlBmdJPY8L3mZ+OFLuCF3lwhc8MwXJQeRbzodtYEpONaA7ZQsrGmiiWRKUy6mke
lmBW4MXWtdbgOHorIfRYIbCicIqoFaWgrqraO5Rbt/bTNHnNLQnNMt64WPexyxaoso/hnA3P2bTu
C7Oe5p/5OrXZMo4YvwF0w6+d71b7aZcp6iAxyQrbFTamnuXZd0HU8zJvXQANV1md6QmNrZm/lFdr
SXCGes4hy5bDMvNLVvcHtknWb9ja/xA+eaQYUwsPIouO5SGpl/K4SLqLkoNxXQ4v87M1KAs5fmzT
sZxR9U+8Rv4zQ3FLfYL2+NI+394Hgwnp+LHZqlkzoZEtbor2i6yT0PaSa11r2giThtCgMz+VmLHF
lG/HS5l9zgIJws/qoYe8Ae5SG2He9AnNhdEBjzayJqdxO8y4fFTP0vFisJpH0Ck+3V4l017Tv+8b
kI5anbLx7FiS8XXIPRnOrNyomZl2QHNi6cu2IgRZAY/YkazlyfLqELRNx31T13xYFLICFBbDV1C9
qvzsK/OLjZqcYeF17Fguy2VVK96k4BixDs5if6rT8lPlJV/qbB9qj+sIsgEAicKD7uvFCmg81PUY
Nehi2Lc2OnpsqC1weA8tMknS56ED6i1QMG+9cw37qlM9VXwYqqLE4F06h0v5Oa8/pWKfPeowKTA5
M1CI4D6fDlDyaJqTPW+JxRtMXUdJKaCAJq9baGy5PwQUuYdky4lMC6JZou0MFKIaM43tHuCrxg0L
ScLAcved5DpIqlw6xy0qzh6rMojWtbxLq/zQ2Dtv7jpMqgKZOxoyHfYYQMsshS6R1YpjrbZy1IZD
S4dK1dlQ+RRqEiCOAg01W8MU6e+2z3+7iQybaqsz3fSZqyu/eTghp0lnAZa/eEQ569hK9SlvJQ19
kv3xnPJxlltdxAYz0nFTNCDujI4rGqNPdg0zL/kNXbN9bzSdEIipKhEo29F4ZUOMbuKIUnlYnK0U
jMFOdeDUqkRvMQJDWthw79AsrlLx4KZbSs2m4bWzxAuqcRItDClHWoE3JHKDn+7AN55Upg3WTpMU
QJ4mnxRe4u50KFUTNrX/0W35ERzkx1wu+27kuk4aoyWbwRhCY29YxvsA3OmPJfIYt48sw7miA6m6
MZsFyPdorPiEd1sdDb6NdK3zG/y15Ua0MH3D/9sRQEAe2Oinp7EjnXPQFw9APx2F1zxUm63ihq3Q
IVVLwqdxrvAJsPl+IuvTULb3bEoPSdIf62o53F4sg6PpcCqImSHlP5P8oogNPINbkJiVeH/dHv1/
Vb7/lr65rpdWV6IC708yPY5O9hJI59AEIiZjX4d+Yq+fBiE/SNpPR8t23ZDUoFW9/WHT/lz/7ptA
xcdMzXMv8wsLPtrlkz9/sCAua3+9PbrBB3W0lbIcmvRzlV8I7T9L5Zxq2z0TuYsfmnGmuThYJHvR
lBjeb/qw5yIiW4ha08R19+ZpV8kyxV23b+77uY39donKaefhr1PrVGO7lIODyOpOnEOFkg1HCOZt
1XoNpqrDrOoM/Bs4DvJLM9JIJvNpdLp9XqAjqshqBd24lPkFOs2nAUE1Jd9um8r7hkj0h6pF53yx
7IXHufjK7QuXVpjNazgPWySqpg9okWhoIPyxeBNHezUpoqUqxtNaezwiow9SoLnbFbGJ/lzNup6W
5TLyGACKyCXDxe22AGfvBzqiv1V7GthuO0/WGVxev5G+A8u9ePSr6Wfbs5BXctceE/2pWhGXZf2A
hUpLeW8FqG5mT7f3+H2vIvoj1eY97eg48NgdRZRVVmQN/qF2tgrWpuG1B2o2kM4uVMHjgncgfl3j
HBQJtrfVkWEaXos2gz2OtLBKHi99Ao4q+7iwI5M/bi/N+z5L9M6mQoJ52qmBTQSx6WFKf4N2aGM7
r/b935MFctV/R/ika+SyzIt1HgqJt/pITr4HMUsBht8piNBM/E2W3WnXv9BfqiqxVZ442GBSLWEl
yEGJrUZuw+rrD1Tf+n/um5X+XQ8BuGny/wGjysYqGdZff6L2VIwqKQvrnKdjd0+lGu/GQO0c/BqS
3hyyJdpA89JHTOi9YArbdBlBNSM2GjMM+6tXuLzSS/hqrdbZ7stjlsV0eZ3BPyaHJYLky2p/ub21
huCjl7Y4CdYsBWDoktgfPbl+B4RLHOqZvbRSNlfEzBb81bQTmhePLZ1Tmo7WWYIRM5yh+n0UqbNF
amcyI82JaUYtmqckOc+umo5L3j3JPl/AleNtAHJM09duDkVPHNelS3J2nOUpR18FFeTzvi3QPNlt
prmnU5YCkJM5J6idfewg5xjmUzpFkB92PzrT+nr7U4Zl0h/5k9+WbiMkNmFEC+ri4OZTDvQrdet9
OXWiv/Nb4rZ5r+r0Eqw52hXXPyRb8nD0dpEL4hl5teM3PidyuyV9qiDkWDHrJNK0CFllOUcXyMPw
9iIZXEJviQLd6FrW85BeKrUWYekycDrRh9Rx7tImO0HFbOM7ps24/v7mr5BiUEna4DvTymLfVoeh
qD5SvisvSvRXfmdNqu2XPL3Mpf1NpfzkB8iPliS+vUimyWvu3OKp09VCWWfi5n64BlkZk5799jlN
NqKr6QuaS3NrTUccOumlmOyPtvfLDeZXPmzpfJs2WfPnKROjyLIivdS9c9c0zYNV+vdIgt23SfCD
VMHGHhvChv7Q95DgJS0khuLGmw6cjBGhWyQNhvXRn/nMKgsOkR5sMHoZ/bU9JRkoUNbl+fYGG+7V
escU86weTG1wtH7to3wKVf+YgngsAbrl9gdM89c82a6nJpETQ6RAnTniqqCoAau7rC43TNRwgupP
ez+ZJ3tR3DqLkeM6uh556j+pyX9seHoixQQiwOR4+78Ytll/5quArq3TubhmjOro+M2d7W0115j2
4frJN1HCaWQBMTPHOlPBTgNzH20+R7moTqrpN653pp3QfDlpJ96wiYDaTHnAe6GiFXqqGY+e3e8D
VxD9SW+Dz4JWC+NIi/dVtC6Te3Cn/rVPN1/Hpj+hOfTg+YkjbIfHSG9+X7mXhGSiCxoZ8j+399i0
EdoxDfSgHdDrRgQ1rmBtNKkzo2Ab2ioHGWxIf97ztcvyPmXWmYluxi1bWKcmZenh9uxNo1+d5I0Z
yZygUj/iOmktyZdspB9ltYsplxG9YSp3RJ6sAU6aRuQQj1GZE9l5PR/Am7/lyoa111unxskbgcAi
1hlSC/JgSf/OA3OJVZdOLBqxC7pMdE5YJ6jmLpgRL5a0/JCmXgTFgo1QZFr96+9vVh/Mxx13U9s6
d2v9AMzjYxu87NtXzXf7BGpAnYNJc9d6oXbFDz23thDXBp/Sm6VYMTXgk3e9R5yVX4ak/VF5aQiB
8X05Faq5LEARgrY2SS/eoj4DqvxrLLdoFU0GozlrR5Ql6xzOiu6FiOftvSj7g59UX4LO+nN75Q2L
o3dN9TlH6njA7IX/Jck/pawLx+T3vrE1b80XgVYp9FqfXZo5h7xuntq1Fx9QpnSOt79gsEid6LUW
ae4FC9IHtMiCU4C2uIvL/T7bONxNw1/35Y3BW5XXjSDAx+s1PQ9p9yLG4ue+iV+3483ITI1DI3Nk
y+yegVNclv3HLKPuYd/omqNWbK2mAWj0s1U69kObiPIevTt4d98e/n2gJ9EbpNwx9ZZJCRbLFllt
PoZpf0q8JB4zeV+sgJWKfwUhGy8A0x7Qv1cqTcayAbcxi9f5SkA9vtZetdEIahpa81x7pNPiWjK9
uHn3mK9lxGS/sQMmt9I9t1xK6Gzl1tl3y7j0Po9i/FZ33d3tDTBMXO+XKme1jH2H3oKBdU+pn4tT
oDYrVoYLp94ohbJnuvgC1QVopP9abHrwob/hT+S5CZKQ2jROCN3AjhhWSW+bEmuftLLn7RnvvNCd
nyfhh2p+2rdImvMmWJLKyziLWeCLP4WTtk3oslVuDG9A0RNd5r1fs0ksqdueedYfFuZAEaU+pdYH
m361Z3D8oYVinJAAQVKCs42zxnAg6A1Vaixr1bUZBZCqSH+MuJ889mzmoZUVvwhjuwjfGdGbqxZu
ScWmynvMumWJkfIC1QQuL+nvfTujuXTSzUHrcd97XHzL/TADz/konYx9uT26aY00r5YJd2Zr9lls
LekX0b14IHT0yv6cplvLY6iHEp251qFqmXwg/s49z0MovERi/Dz2j7L6Stcs6pFedq2fKvl1+w+9
6+000JuuAreZmwpNG+e5rE5ykU8C7a63h343f4Ch9RO6Rs/KNFgcvNxnOpK4YFMUiKhN+WGdq9Pt
j7wbUPAR7Yl8VbX3rBIfKaz20aGhA37xRQ2v9fgVtS6m+EY0MX1Hc/iaIwuVrBM/g2/8MNF//Hk5
Ws14cMA5hF78qFHzRnQ37Yh2eudllxe1Z/Ozmi0vhNphHfJ0S7j83dMVy3X96JurgT8tq81AKnmu
pn+8Vt6tfD36kkWZteIS8mGhX9G/cby9Ne/6Cr6l3bv9nNRtPTDnDBG80MtVVCnApeoHsXupNF93
Z5oGUHdncSH6YzO0TWQzbxfsAdPXXL2EfKODJ7lz9q3iaWi7ASlaugUKN5mTdoRzRUS5th6AId0S
9ei+kr3/C2q3IeJgmpLLqragLgZz0vuxanso1Nwt/Ly2ogxVNy8REJVbSQvD/9B7r7ht+ckELawz
tFcP0j2x7HvtklPvvLL04yC3CrMGU9K7sIJV9UrRnMVQiAyDip5qyGe2lbyv+Raf97vXBRr4moPb
KcSEeJoA1jSsoWi/gto7WuiP265g2gTNp1lNRNcLH67Q5kchJ/Bi5+PzvrE1l15lBRESAjfj1w5H
UPz0cdpabnR7dNOyaE6cMWdWOIhYPMk/5fSC+lSYLv/eHtu0Kpr7ssEBJFHBfQM+H2wPDblzv1GL
MhmM5rxTtcixtywgo6oA9GEQkoMKm5PaJ7xdTrdn//5BDYvRfLgGhUw1DNhUy/7FyJeyb0LfP0AX
uwDzVzV/UXkZdf6W4ILhH+mtRm2S1DUFy3e8dv2XfprupMifa/FEnS1qFsNW6/1G04DG3BJ8lPFc
I9tcVdV3v/TscJ6bPxsrdl39/xTkob2jHdbSHbk7T6l75nw6dPMPaT82xI86MFK1pQAI9XuxvGTT
U5DsEnfAF6+r+ea8S2oH5f7Cdc7lyLvIa1dxBCvSziNC70rqeDVTUQTOech5pPL11KxbKEuDb+gN
SUUyjnxqZxZ7kDcJuap+jy5ADLc3wjS45tSlqFYycJTU2pSNj9bqqs99rrZaNU2Wqrl1BVZyewwI
Qob6NXJovYooCf4/WAhM42u+DSXrgCiPsXgkB2p1YT8dwCzdFMXO1dH8epnSoelAyx9PwXQIAFAT
5OeuddeRXvUMuOkEFaqYdOIk2PIhs3dxslK0cP9t6G49l0GZdniQ9tWBjskzEWvo0nHjADOsuY7t
IjXyamtDYTFrdbCzKcwkXqI5CxN3F3wM/0Bz1QFQbrDMBN7jsFjBR5pZVIVOltgv+9ZeO4JRSGuX
2sPaI1ty6vvh1FtbFUzT4mgnsMcL3rQWfBU9ySQqPOvg5dmr5bl36KPaZ5Q6bXWR+lJUBBsQ8CEe
UhqNxVY3myHu67TVMpV8qEuksHN3/dj5cNVVse9sdr/vW3nNX13SELo2yJUA0tsGc4QAfNg3suap
yUisZPAcLAoQh3bp3Tuld9w1tI7nqtZpHgrgAeMFEN5CxM60SxSLBjqcSym5NrmNnQRxbWj7Mhzc
9T61vbt9E9fOWHDz0QHXEhZTkb1CL7QLGd2i8DCcG3rDUW/7bTH0FYthJccgmSMbFel909bcs1Tj
2KQthpbNS7p2UHvM9xmJDt/q3JK6FVEsLsfgWUmoHChi7bQS7SBdkyJJIaGC/HEbHKQ13HV86xQ1
rbV2inpZ4S9rhdR0w8GgNjWkOdj2lvjb+2SsMELNJ+tCDC3YJ61zHXCxLneglq9VGoIY0Zq/5q0Y
7e4AbkGL3PGCLMVPFwQMdnkSS+nKD0MQDPIgx9oCIbJfyznJwrLO1vJLDoxR1+5JzmOOmnf7fi9E
4gry25sYc6PFQYL+QAaWbAmQGAKfDvUqezmNjS/En7Uo8uXF8RZKD6quM/Uy2cLZhdKhgY738sjs
jJ3nZH+WoOqOAm3IX2UKNGRq0fTXLu/RIV/JbFf91BXen5ao7OSjOnBJvH4rkWMwRR3t5eRLkzhW
6/0BXAQphF46x6Hvln0B6z99XMQO+gk8WymucB79BCaFYDhKVCDGfUenDvOyc3vwUYTEB9wOwGVV
TnedysZ94UXv5apzP6mzIKtSCAQz8RAUQ/ulKqzkdHtn/0dq+M6bSVd357QU1jBTdMd7/g9HfK7R
xd6MVWiX6p/MIX2YJcOzm1Wnqn9FhhLtjs4h6Bx6dFLcM70tVmuTDWgBw6ubK8acI0agA/cw1Oqg
7C2AsyEpqSPAaFX1PJgApAoL8W2pq4gmCzJ56amehjAJfqYiOzZkqy/L8E90UNgE+T1bjrgshyV4
NaCqefCKrbENEUVHhC1iYCXINLo0tNq73PZCJ49bb+MGa7hm6t1eqEYPSTBaGBzldI9/ZBK0sskB
KOHbpmZamOt337yVm5bYQIskGN8ha2RNa7i63oaXGGoBOvqr7EhSrF6Cw9cfh1DMX8VM4q59TasK
xANs4yumf3D9/c0/WOZS2Ra/fiXr5VcOyAGzt4RyDUaqN3QxUiHn2JSoc7fBg18CycCOnvukmIwS
ZH7s3461lbQwfUo7+i0xshIlWJXh/UNCyN6FQWtHzvBL8gTyZ2DHyUBil2zEX9PWaJ5Nq6Kjyi3T
LEyUfZSVDP2sOHnupzwBx/zcbJzmpnSZ3vm12sQpGe3zi1WKuORW1AYUBHPzMadHH4amIHgYznx4
VO0Wk+v18ftO7NTxYmvaJhlJKbrk8u4i8vlY2dmvynUB9OVRNYnnVGz1f5j+nt4fVnaNQ4gQXRYy
4oatZ51y9slvedgV4Aq2wRRv29GMeq2ttkCJ79Nl00CHlfV9B3k5FIwyEGE91e18Yv4SDtYHr3FP
MsiQNqrDwHnEiRr19UuH/mUo28e3o4XBbHS8GZn45M4+X1Da6Wz3pSeSHQQkDY8t2uTmsKeo9tFq
2GL5MERWHXkmOnDyWtLD59x1fKUkAdeSg+t8sFH8Nv0dLXTMfsk7cDxj/KxsH/wMFZkujUGKfJTA
Xw75vIGgM31HezFYda9y33bxHX/tPpQzCOvy/jgFYLNHRdHxt0Kh6TtaDCmyeVaVzfCdZRkvDmqh
9SIuTQLlrskLUxLE+8xAix7l2oG8V474TuvU2T91XkEdvrSyD4sN9Wq3K9wPlJNkowpr+lfak6C2
/Lofm+u/Slt5ZIl7vXTdIRv2oGbATTPxfPtfGQ4SHbhWDmrp2uZq3NSWTjytQJpCTXYjIWI4yHWy
7yXAgQEu8RVu219vpVZwN9L2kFlOH1YoyN7+D4ZTRIeviSnhqhlEi7heoWg2oDohl3CFXBOwSYd2
bY7Z+mT56cYD3vQ57faAFmWSJmVVXzyr6lvnKFNLOFBYsu0U6cJZpP+Hs+vokVzntb/IgGRbDlvb
ldxhOk3cGJOugxzkHH79O3XxFv3ptkqAV4PpBa2iSIqiDg9FiQk9vHSzLpjWZt3idu4xRiqa567u
NYeMYt9k2IxZE7Pl4+zfr76H1/9hY+d5Y4bG1lXSr39/l16AOo6Z3KmTe5c65EoNUf7qSrFp4BIK
6TKreY4+yM7OoUCLhEUTDY5GJ4rI+W8J4N2qQUKA+QCJAdyiUfMxJIvxPWu2Ldwa7bBl1eEng/Ym
Aos2Vpu8EGf64S9u1PttBO4qHqxZ/ivr8zuw5B08Up88VnTRbQNXKUwKcXPmAXE1UvLSbTOY2lvn
C/WaXcME0F4sxbWuMLtlcy3yUlGrDBgTF8vun5am0XinavFSJDNbYWOWMSEvDI3NgYexW+FYb5qU
TpH3yBA+c5hwaG0FefE7XJsGMUaNm8fmWGBGNfe2ECXCaLTIsu+3yKA+WmxVjSl25KUx+9YKC7MF
DdEImsu32xutMi8Zysfgd603zORl6fwhEEY7h0taAO0hisekp0gft398URknaokpoJuu/UyxSfLk
eVv0RUIwD+O+ztLvub+yAGfPrgKf68kt4S71vdqYE//C+jbiI31M5+lyW2EfujxES0lGXnrZPBdZ
cvExmK9Jvcjqq8PgensKKhAvOV7limkRFW9ju6QHv6jv53VXlxBES2432VMBz7OruMn6OzSrRMuo
e97+8NSFaMnjwLpOmeli1UiNIrsreWDMZWTM7qmkqSa7+9BgXE9+NVjWmiZWx6rYGhsSGBjVl6Tb
0+1NVcm+Ovu7OD4P5jA341THZu4dQRdxdhYdikdhL3ILuGkwgbngYx0TTGyiUx4Q75ejo9ZUCZcS
A8xaA3tA7lRxbf3NMNUBdHFBp52n8WFGCI1fv/pOK6UBXoLKckSceCRka9sESbUe14lGRm2c0Pua
aPIblfqvf3/3IZeawrQGbK1X1K916acB0dJbqGRL/lqkFZldjEuI2fQtocaRJ1RzEnwcOqEfyVeX
ZuPCcTwe96ilYRBjsKJ0565DwNMXjB8J1+kkSBrmIHu/baaq7ZY8WDjVuHA213HdPtf9nSmeO7bT
AyQPbkBhuAwsa+O568IqG0Ox7Zp55HryU0C7bZ5TpVj1FW65tOulTidNXqeIO3L5f07LEtMjEdJM
dtfwk0/zcC2fu0FzmVDYjlz67zK3tDwKu2wMDMgCN4czaYKZauGS4xau1yc2Jt8izDd/xvR5Mpwi
8PtjpjumVEuXfHfBYwUZ80TE9uiccnQeLRPTXOdVoq9/f+etzVKMRVZg7TNbzD9lx/uzW4jk6y4b
l2v+tY9kF+O8RVyT9uJuxaep7aJ0zF/2iZd8FvOSO9BFVsmF9sUhMZZzXhqXlWaaa4zCQ23JQ/vU
oM3M6uTSgevSXrIzXl4Dw9WVelVmI3kpHs7NzcjRxDeU5IBJeCdhi882+kyzIfu9S0FyCb+cCe98
4ovYX8YhAGNqFoKV9dWtll2vOq4nF/JxWRVG1bhVzHJ2mVzvtLDX22tXWKZcxXfSkqFA6ImYuM0W
1HPBQ87yXZSgWLfks5ZpggcISLG4Y+N9W/+mSEHopusxVViOXMXHTOZqG1yrimlX/U0G9zvQQH/m
udY4rUq85LTJ1vTjZroixtN3lCdtiDdMzEfc9Q4I3UinrBgwKxzg5Doe8QrYAQsKFt99h57cu724
U9aMHEEYBA8HN3VPtjc+2ebwfNtmFC5lSR5bpKKvtg6HeDa5eHsjR7t5AIo/zIXGKFWal3wWhG9r
X4Br47KBITjt1qiYRITq0WHX+uU6vJ1b6dB5DPHSI3lQJVnUlet3r8J11Cs03/jwzut6cv3dYaRY
MKEPOsJgtZb/rucVLzVfhflGs3jjOsiRYivkknvhtybhNX6KX33CpFNwlnf/bHb7o3S74z5lSS7c
JqYQ3fXY5f6jx6O5b4Kh/WIDyHNbviIAyZX0ig8OhhZcj0ZnOBp9Fhqd0CxdJVpyYJYkrtPPJvq3
jcfEzg6C6OCNKsmS73LsLfd9HCqMPuHeE/VGpbEblWTpsF37DE24W9nGXv06o1V5ciZNuqpwKrl3
uxsTLy9AbRbTyjj0znKXo//FLkxNUFCJl322yeiStDPumplVlMG6OT1ehee+D7bZMb/tMhYqacfa
BBPehEsz3fJAlDjER1+jeIUnyTX2LBNgkjX8Kp5SzHRos/yO1803b8kij2ya9wLF5sqVdjM3m7K3
Eh7Tpj/VfnOYuO7OrBJ9vZC+yzCHrCqZv1Vom++cNP2aZ1Zdf/WyRGiJdlVfkAKByPHiR5MK0ycb
8brSqQ+SNf25b1+vRvVu9V5j5DnvvCpOKowsWchmXXIXD5S3pX/cvop5rtef9E58XfZzL7K2ihdE
sLqx0OKEh6j50zx5QQn2w5U6gD4WobMZUVLpGM4UtQC5Co3t4LadQWF2/bRVxypzg6r+1OQHM2X7
gqdcFubuZqy8T8s4b9OD09ZRz1eNP/zrU/95rYbSJIdOc2q49VVpGaH3eY3tpp+6YQ47KMxdyxBQ
uENHl3CuMDnUASmrr5uHrAglcr24SUdiia1LLrODHmkA38ATE6SLrl9dYchyfdhMDb9YrvvioAXe
Ga5FaB0RmeLUlyvDhk+mhHhLcmHGeMT07MZmgYmTx3Gnw7K+sWpXq4fryaVg1xktYzHGNKbOZAUj
UIIHe0528XdCuuSO+VbkuA30yWXytmOPCQ2jYwac0+i2P6q0JLnj3DLKZ7xuX6g9HWYKpo8ySEgV
2enPasXkD92UZNVGS6d0W6Vrn3jjdTfMMLH7AONzNd6hOC3koZkWN4YlH2FDLWYdiJVeirX4tKz5
gdSb7glT5QZSms0LRo0Go80vWW0e8qbG83V5cFIdTZVKO5J/YwZHsrbXAvRqe5hQN4aV9/f2/n68
cFdu4hbm3HC+IofpmjFiVfU4Lc6pmnrN7eBj3btyI3fSrnaS4fIXz1WWPhd+MkapUY14sAavnRB+
qzk2PlaQK/dyt6kh0myBmZYVu3heFrdZqTGfj48G15fOUhu9c71vNm1cgS+79k+GtcX2bJ6GeT0M
/j+3t0Glp+v2vDv1zGrzmNshGJG+i4zMOTh0i4b02bA8zcOOSkPXv7/7Qpv2/mbNoOLrbApC2+TN
ZPbX24tXiZZ8d5tAG2P2dYvbcfmWjusWGEQ7e1UlXEoj7cp3B1J3SLJL8exudheM66BDeamsX3Jb
o65BD9rB+m2XhO1mfsUDdMDtQsMyqxIvuW1RN+vidqKNF4opK0N66kozyIgOdakQL/dnL7yjPJmh
GqfG3ErMQE2MH8YuXLjryu3Zi92Npt8gauZrFWS+HXv9oClrq9Yt5b/jKEaz9KGWzvtcmz+b7MWv
NcmpSrTsrH6blq4NKy8wnYH7Ub5Z2Nc/t+1c4aTe9aPvXMimPUgbe0QC0eBmPdp1f5gSI65XEySm
bnPa9xXJUXmb8xr8M2ncNsPvJhvCdUkf0245cU+XZH98qKOeJf0QAB7KoscGtOQZeXTATTsoxzsu
5ouT/FxLTVFOpS/JdZPZnDvDxmc2+rcW56LDVdOM+kHzyKCIDJ7kvK3Ritq4Wmgpvjl+BuY3Hbur
SrLkt2tDSTYTFCs9IDDTsPDxWh302bC83d5ihZXKDdkYdpV5LZ2q2OHTdugz0gSFdb0Pbl522PeJ
69a/s1WSULa4RBRx7TqID/WdIQC3ZDpad4WG5HZs38LLlAVGQhRVrrW4hdEF7d4D2EFuL19hOnLz
tVjBErx12Fs/r8LRFufNNN6GhQSY9Pnl9idUP0HyZn/0SY9Jz23ct7gv2f1pG7pdtQNX7sAe6Uqq
jRO823mlE6RFT0JLFPtCnCs5L66mWbG5MB62WFFCRxDfjvcY3vi6Ty2S07a5jweSa+mg8prnfsVl
wsJwBs0dWGX4ksuizm0SgEKqeBuLxw3jWcyZxIw3O/Uu+e1UeeUyo/csdubOwrQKb4jA+q2jl1Ms
Xm7BLofO9jOO47YSX9zhn1W8jdOf20pXiZa8Nc/dxV0NiJ7n9Zz1VZQ1092UEk3up/AmuQXb7Mvc
BB1UGg+d+TMRS4cLrgnW3gIxYR1Yqon3imNFbsPOx8bq5nTA+Vh/4iyw8ixyrYeh+02L35a5i23F
deVJG3WdVKM3wf4zYznYWXekxnywBhLe3gpFWJCxVQWlqzvaqI2uW/Y42/StLMW+vEfGVhVOPmdG
i2OFNfZLQrYfbHIDMeh4plRGJHluVrOBuBPQAtuYHYrMj5LUOIP0U+NcKiOSfLfN+posc4F4uRiB
waqAe5/s7KXPdPRlKs1L3pubU7Gt6TXyIGhubnse550Zpwyu4j1jnj3ZaVzZ/cHyq0tZzCHg2cfb
NqPQvNyX3YHRryMZjhIfc3qLnAXpNtxNrg66rhIv5ctV4bm0Lus0ntbuZUiLyKH+W1fo4ppiY+XW
7GodXMB7cQnKAPTOp+/U/OTV3y3MEtqnnevPepeKcBOoBPOap7mgUcQAp3Ba0dYy7GrFdV25SZtP
VjuVpErj3C8jt3IOy7YeMXZGk44rrJJJx62xNUlaWkj6kwmsGHUdbdWwUzGSw3JKra1gED1x79yI
l6KYj5X1dFvrqnVL7uqXdtbjQRz3N7t76DCZIuJDo5tPoBIuueq4tEnjb6D7Y4bDD3RM7OOQGJoM
RGGPMqCq7tEgxGvc4RDNfhStDyK7tAryNrn0pe7ir/gBMrIKlGPD4A84qsZlDK0yeR49X7N8hbfK
qCqLoKkJzVRp7LZ8SA5rugIvYDS1XR2L7UqMf3t/VZ+5au+dV5WlLUzWTDAe0Z96vJZOIBJik+6J
TaUgyWlTzBXxgKY1Ln3vtX9TklYgPwCX1+3Fq6Rf//5u8ZheYnoNc6q4NdItwCSEn43hHPbJlhxW
1POMp6O2ifnSPwJtct/oaK9Vq5b8dV2sWfSOaGIQXsak9QKkCuHtRat2U/LWqslWs2YzqlyYjLmO
XuBe/+U6mhmVeMlfe8KMZcpG5EyZ961n6RqY5lPi6fh3FOJlUFVT9J0h7KmLRbYeRnSJNPO31Vr3
VdFkQFVrbFlZTEsb1yBCSDPzbdtsJ/KNwYtuK1+xrzKuKgGYZ8QciCoeWJKDWJ85YdoOmrRJJVzy
05rxmmCKbRWjBbHoQ8coyXRI1zrVDaNUKF9+MJ0cy8UUIN7FW9l8Snl1yOvp++oKTZVFkdTLL6O1
My2eWPouTnnslvel81DbDzla1LtHgFM1J6FCSTJWAJlYPmabgZg5o9fMbOJmTTWVBJV6JM8apsGx
AWDugLppgt5O7ixg5zw7P9y2HYV4GdfGytzyABtC6lck4CszI6vqAyPVIXpU4q8KexcoxTZhcMWA
qYVDab84XvY3R5fKWm6aOKzYXBnXxnyH1y5ZUUEGU1w9PW3FcyWel+auW57X4vm2ihSbKyPcOCcz
ONI3PF51fWAn9dEqdHcSlWhpc9FXM9geaIjj1vK7wPId81g5qY46VCVdipo+9/ss56KLa38O165F
NVn3+KwQLcPaqG956PeG4qsmPdaFE3JHl1WqREu1BJq5zjavuAZWqGvNa3YebHdfLJMRbFO5Wimj
uMDWufHarm4fcOJ/vW0lPiz6vxAGV24Kt5qetbUNZfveT9E/ePmf1rhk6w8n+WyL2Bjfbn9G4VAy
hM0oFgtDQNsuNkuchsP8wC07XPxsF6TeNa+b8s5f1zVJMFBo7mIHl2Src8Cj97Jv4VJaw2snYauH
OLYMp9I/5vMdW/bVJeRBJLlnj+lCiw6I9+lHNW3eISvJfYrX8X3ZjQxna3PS48qA/MByPyfWKxt/
1oXmmqPaT8lHwZzpFjyD6NSMQePdd5d12XlyXC313V7WGxN8Q2dtnFlg6BnQlNU8lauu2qG45cj4
Mr/rZrMYYYhGVgc+ShKuXUZDU+Ihr9bsqyISyG3cvMNMY6ODbirgTjB959KOOwsqVMpq5rL11/yq
9mb6WdRt6NQ/+F69X7f6nd7bYjVn0D9gSz0R0PGfrMe0gmrbk2ogWEl+tFUF+jCzhsRDk52bGW/6
3O92dXpBuHRDoCAK4Wln2fHcdqFRD495pxuR+WF8hGjpqEPhKuE5TfoYQDgnyHoSmzYGu43TqW2W
IyY4paHp9IEvdOzfH+YG+KDkWdztmsJjZX+HoduPNEkPS8tOFt6r6kW82Hb+Al726HZs+9BQGZVP
wzQrnZGmgsZu9Vb0JrgBdfxjih8hQ7tzMtlosy9pzOl4qXyEnru5/TEkoFCriohTTZL8YRTCD3D/
12RpbhJ/EfgBuNKa9A/Q70by+7ZuPm7Dg2zJ1coE9FmgQ6DA9g3gXeAh605m8sfLSMTr72n/rcxf
x/6f219T7YTke8U4o3Gi6PEx9rcGra/R6cxJpaLrF995dWZ0PsWIHDO22N+RYIp1GqZMRwOmWrbk
1GbRg7zcZ3ac1kOAG9FhNHXkQyrRkkubIMLxbK+jcY5ZVz5LD7mja/1QiZZc2gAecFgGRIssI3NY
+ekEngWxJ1eD2cjuSwrDNkcbwtGWuGHaD8NM+11GIsOvic+TscWjeNyTB1Aeh1mpC84KI5EPxcYZ
GXUqYcZV/rXdDk0/BdmseZ1SyZZ8NGtMKNetzXh0gtUHQVYT+lSTvKpkSz7qVaB4L1aDIKM8AeJm
5OdlPtxWtkr09e/v/MaYymZzHKjkym6XmjmQ3I9loTESRXiUawdGCwbFvoLfeMl9kn4TDaiHj6Xg
QTH9cOY/+36B5Jwpc6F1K6WxP71OGQCwx34XhRCjct0gEwkaJXxqx/XY3iXdH56iD3oJOR7AxPp2
e/kKL5Vx27RcK1tYGwN8dzj0pPq+tpPGbK7m8Z87D5Yv+WhTDMvUd/DRen7Nl/PGe7wwBP0uGAKj
MjYbXewV5hZA8d16LNuTxaNdGpFB2SVbWtvuCTmPo1sEA1KTwHR3lc+xaMlNRYdimVFlNK7I2wCu
avfV1V1DFDspA7FRLjcAZIPo3hijzrYOdrurgIVVyzbODdL7Nk63ermr2ckZzrdVff3VH1iIjF02
C0Ic4WHJvHm0vFNivwasswKMutOkwwoTJNIZlIpmKOAusBEQvm38bUFIHy8eO91ev0q8ZOFOa+MI
sickRsmhp8dr0bwr7nxeaZb/cecDIzJ+uTNzfyv7DZe/u+nYXerjdF6f+mg5DKE46fqSP47BREYx
M+72c0mxu9RBMeLOoyAt1nUHKH+BZPBgRy5ziubVmH8Z7u1DGnv3eRPwCw2baD0POkKajy2JyDDm
1FuMZjKrKeakPk+GG1oMdJpzI07CnS8tsBq3d1z1Hem82vwZT+G0nOL8SnRphmn+JUlBZTiEdPl2
+xOq7bj697sjEbQ9mzu4sFmyZQ+r453rPscUJEdjUx/bLJGHT5Utr6oKe4KK/ae1+wIQI5pC773p
y+3VfxyFiC8llEU1GhwoUuQ4PX/syzX0tGNYVKIlZ8bCi9wilRMnYx5OM+ZledZx36olRzasvnW4
tZLYtb4U9jdW7NOGjGGeHfByFBVus41317vLkW5CEzoV2ygDmCtjcliS1lNs9y/tGqf0H1NE/S5q
GkbksVJkdFxhrKMTu2ApmZ9K8bunv26rWnHjAyDuf+27ZCkIXcb+mvLxa8cB8x5mxAPju4vEMp+3
iztdCh0hwsd1BSKDmpG0dn5DNnIGHW1Upd/q3MHozhoNCCZOdTC/GX8zur7e/mkKA/Ukzx2rwmCY
LkLizvntWhs6QHTsBSrJ0gFscaskfoM0uSg+bU7A5j01NOyz5K3tWrVscLgZO4OP14vcPvTt+Pm2
NhSh8j8AZjGUyby0BHykZjAZkV/HfUECKo5brXFblRNIbsvnmaJbq0Ww2S7DEBrrLzEczV0IbEZk
HDMrSyOf8ZqDt7WwX459r7mWKDZTHieVTLSbnQyuS4YEJI9TOPA/t1WukiwdtmhzIJ2X+jg66jUA
aOtYL2V0W7RiN2XIstUOPuZtQxlO8ZXbT5WzBi4PRrTxuLosU3HwyUOj0iQzDZzWU+w27tHN2yd/
aU6JoW1MVsm/au3dwUqNybNIDb3X4kI8dDu5Id4G9h2rMm4ZZRSC0QicxsOIWXxveMd354dUN1JN
tbGSn85g7yt7kLjEQ5vcidW/1KUOm6GIkK50qvZLnQxjilM1rR8ZJ0Gfi8i304OYkyPbDlmzRug+
O922ItXvkBx2sU1WT8QioDj9JSrgkpjugU0hWYYvm5PBkxrXtrhYvMeZt2vYpHzflRAkNP9rOU1d
OzisquXcGO5hrJe//ty/3NbIv8WI/96BiIxephzT/vyGIrTf5z+t43gCB8h5ftqe0UZ47h6SA/96
+0uKYCnjl9vOZr63QPdJd/SHB0ccKfjgR0dTgFJtwNXr3nkXy/xmbA3EHrb4d22Z3IFKWXOuKhz3
P6DlhFXWMGHl7vbE3O8ryh+FprStWrV0sFZOPbMZJPxxIaxwK4bfdUu/3Nb3xyTkjMhskEW2JVOG
kd6x8+A9p+f+ZBySc/8NQ+uO3cmPGk0mqPoJkgN3oN/njuEhobfdc2GzQ7Fv8AF+geSuZDMn0dU+
OXvbTy7YD6sC0ZlGO1cZH9i9DFouWIFpnw2j8Vb10Zx+M4bkIjC4obDsgFIWjDQAMicYs1+3P6gw
IhnFTGlbJPYgpni2/YufjU9Vn93xQofLu4aCj36OdPR6vBCe09s0FtZ4X3V/KnD2J+5PtqUxGB56
X5M7/PsE+dF3rt79zs28Geg8ZsHNnKkMrLkIvYKGgv0WM+q+3nLM5hQ8+2UgiovIX7sEMysaHlQO
8I3zOUf97bY2FcFEZpfECzpJMArQiTPv85B9H92TM8bT9HxbusKkZdAzSRbibu0wof9qDUqGerPf
Pe0TLTk8xjUZduqhujdtYBbOZpEEYik+7xNu/u/muMwDPmIlFFeb3+jUBPRTR8Oosl7JyT28uqIS
DOul23GYf7M8TJfftxf98SAdRuRxUoXoLNrk3XhnPtQXJ/zRP+AZKARY+y1+5FEa6VIkxW+Qkc9X
enral8g0/O6hNKug345btVe4dETPne8MqMLT2CzO+Rit9H7axcbIiAx53hrP8z0Dr4b+eEeMH7a9
t7xnS87M12Iu6mJFyfZAj05YHIdf3Xk7jZFzJOdt39skkedI+WO+5d2coOZcx+6QBpnzShyNpyri
gDxCavBWu1u4hajqlG/LsP41xewHTpfkYSEqXdVNZTmS0xYDKITQoD3FydoE8+weaZcHeU8vtz1A
JV5y274c0qof1/bOR5XYtL6jOzOoSl2oVEmXXLdocO6gu268Y+KtTS+izoPaeLm9ckWglAdEOTWf
7Y4gfTGsLCjc7K3bdImpQvR/UM8WR/SiuC0tLA/sjeFlbhc8kBEZ8my32WaLBGcYZyxM6BTm6RLu
UogMdkZ0YabptLhbV2lkJ0ez2zWHEYuWfHWbR8OqF5x45lCG15ENfNNxaipyBxllmy7mmnMHGVwz
m9FavlZFirFeWdgzjPHwfhcgpbmtHYUpWte9fpc82Jj3iKskClSAwQWO+21qfpeNjj5PcZGUoUcm
befB6YblPDZzHY2l+FtNPOLr8AXMykZUrN0UdiB0CPJy3wsjkQFJ9uCTbLWRYbP6QfSPFjmb1pkN
+240MibJB7N+K1bETau3QhwAp7Q1NTm7aiOkxLpDYydmBTcTkL1Au+SBxS+2FjKvKNXIeCM3yfN1
pITEk2diBEwSOdUPYQ3RkhBgQXXtsIqfIGOPQBnPMZsO2mEABdBjuh4d77jLTGW8keOWE5gD2vHO
rT5tZtimL4azLz7IcCO3NSprQq0mtoR5qKrsWHU6fm9FwJSxt73dOpVfOCawmqeRvtbi8z5tSE5b
i7GtXdCqxC69N9sXOuFRutV1L6oWLZ2s80L4uGxbe+ct4LVB+PHGfF+wkXG3fjl4i9lmZmz7j3b+
VBX3tf/ltkoUWYeMuLWLdOkYN514Lv8p8dA9fJ+2T4LvqwnI2KLKLEuKNJnGY/FQLeZZ2EyTaChC
5H+gRe4iyvF6B51EDT6S5dIY/sHBwD/fFxiPPUXbkBwL8MDdVpNic2W80dhWFU8XTs8J3LQ3p6OT
7SzkyeDbHlP2OJiKUDdh93NShoBTR7cXrYgrMva2r8AqwRzkevaan1evOs+WfRiSRVOBVIm//v3d
Ecg7cxxRJPm3TruOz8US1bp5Qqq3bhlvlFWZORuGBYt/GA/pmZ4xAfG+ul+jKqq1r/WqTZU81mkX
dHQhXb3DkM7ABg9bRRqNvSjcSsYbgZD//7PJef002ZdlyDHL8RndXZqIoFq6lAlP5kqSWeCOhkai
1biMugqYak+l05RjyhIaudwpFhTDYO2fIGkAHf+P2/aoWLQMM7Iy0wOfITa1LV8ZeeZCY+cqudKF
dW3rPGs3hMexLUO8ygNUbWjOT0WYkUFGfQ2Y9rpANIlzWGF6YiczQhHvsE8jV/N550KD2Rt21jKg
gbhzoPwrY7vYHjEVUnbORSSdyEe8AA32wfe2YCLTQ8J0LMwqvVy34t3CMdkmbzYfvm+hVdF1q4A0
j0A2X4cYhma2hNX8Z7V2mo3kpiDOJ7nrYQ8qgsd5M/Bb3XVeVa+RUVPD5rdZM4zjnX9mNKBHqwyt
Yx0VRz9civP2D0hlT2nE9zmtDKHq+mIb6EzbO8eeQsyJPhS9ozloFX5LJL9N62aiDfjvQCT0WPvH
bPlRTprc/UPRti8Dp8zWmKaywz1wFt2P1VxfRwKIDhl+7nABiJecNx1mlmVrPoGl5RdfmigVhiYG
f5i8Q7JURx6nNLOWEilCR8dTn30jhvXkp8ODz+0TcZimCqpSj+TCzuZzOg9Ig5PppwAHMKv/6VBz
36ccyYt9d50bpyVTPFYYPemXR0H7PUET2pE8OG/WXmCGF9BkTXnXUjyVZasmaH4YjyFactgRQ3Zp
PntbnM75kRReRKxBk/Z9/MYH2eb/Bh6CwcV5QrHsOZwPZlhGRcTcoJkDO5ijLujC+sHQYSI+fnbC
x6RT1sCIDrPHXTkWfXKy2pPTfmvLr5t9KckbX17r7VsyvJXGi+l9cm1LY7Yq7UmuXKxNUTmmhfLr
tbniwSz27YoMoEpMsAaIElWoblwf+2m88zxD48MKH5ARVE1fFoRnOMa25g3js4LGiO3i+20XUMmW
vNitV46nvwKJfrYFDFAgzCMOcTnUlA8+xlDZvoyhsgp/Hv3EAQyxMOvAJPNTY1mX0rECtqSRB3/D
HOnPE29ACWwme8BC+Kjk10yMTdm5Lo5Pt56DcZ4xYWYZf9/WmMKAZOyUYa/GMPEcnp09MPq5sj/f
lnuNyP95L8OiJbcGYRceLUF3D8pccNWlbbA0bWiUaEku5kPVPmSrqzFV1Z5LTt5h9DLoXLMJpQXj
k2OAyXW0PplpqxHvKH6I5Nairc2WOfAEf/maZH/85ktbP6S7sE5Qk+S/VV/Vrd/iQEsEBrjVtvHF
TInmPFAcaTKOykxRj3VMFMCt7NDWl8nK8Sb5HYPoMQbjcHuXFdYjQ6p4tW4degQRfkxQGGGIW9M8
35as2FWZCnKyk7aCuY93eXM3Tgdj/sHTfUFChlT5TS58wmAwdeI9dkKcUuY81VwHiVbp5PqL3mW7
PjUbMI7BXfEm0IXl0lUBo9ue7mHblzkgbY95ZVkXAKYPFycvg3y4rPtK7RAu+6zZkNyfXGQnw69+
6EM26ujvVIejKzmp2c91eiXMuFvj5GQeCrxABun9euyCBjekJNSR6arMRvLWxgM+l1rXvc1/OkMT
iOxbvX67bZKqjZV8dbDr0Z+Fv4HWog/wv8jTlo4Vy5ZRVMtEJ7FgQmi8OE7Q2nnsEzf0G13VSCVe
SpuFIRiGr2JjnYkHmOkczcav1taNPVZESBlJtWLK0Zgl18WjktbwP7njP2KybzBO3em25j+8QNq+
DKGiwsG82A4PNSSfMfjMCUR6T608ZIyfq+xguUvoZd3h9sdUP+eqxHf+26ObZPQElJWNJwpWJgIq
jfXUo/3ztnyFGcmoqqU358QD9x4QK0G9nkvd3UIlV/JeqzbLMSuwbhzpqMYI1HmERv8q0ZL3OlZn
0o637d2KQdrGyaCas1UlV/JWc7bAY0TtEQ3OVpCI7GCMpSb3V5m85Kxpny0F6+zlPGzJazpUQYX3
qYnsqiLZ/n9QVLQYzWVdUM40fqVeG9q5LvNWLFzGSw05M5du8sbYTp9F/ae3z5tu6plC3fJUXcbZ
NlpZh230qtBM7NPUV/t2UmZ7HLZpZD2BPrryWIiDqyuNqrRx/fs7Z5zLoZpaPP+iv8g9iOmOg3kd
92dNhvRx5RjbeNXUO/GkGDCAz75uI8ATcX3MjuxAn1GVOmLayVHX6KWIKDLZYwWkoAeySoRfG4h2
42/Kp4BbEUtebkcURaLHJPf8P86upLdunNn+IgGaKW11J1uOHTtxxo3Q6a8jkSI1UKSmX//ObbyF
wzavAG0NmJcq1kBWnTqFWXZhMIYe8jnR2a9Y5jv3U/Ix6A9lUp5u/4RVUoapSscBodMKSY3nMK/v
6pO4hPfyd3gW5/K8btzMbApqGG0ROSn3A3d4qAv11QM4N9P+tIV8tKiSCYNq62kkaiQAE1ONd0L0
JdD60Nbexs3MsneT+1H3ZK191ZHcUy+jh5jh0Q1X9m8B7J23lAmEGpDRjER85W4+xy/rOTwsj82H
5RQewMF+aC/xcTnXFPCiDFDan8u3LbW1Ceyqzm+Mowt9sGMCpPOQsG8jPcfXvoNdbCxhamKjetok
6wA4YB6Dvr+efigNLs51401rsQcTHBWMxCeTBzVi3M14Hx/HJj40il3m+Jtq0w2rs4nHiLdMsTZe
FU4ldi+tf07dCxJYt63N9gGGQSeQetMIOAxW5J17XMev3PlQuYdhEwJncUnmyN1wQkLe00w9zOXy
1EXNh0RWx8VV96DL2kiW2AzCMObZHfhcDel85yb0bxVPmFUy7ioOhakJksKzuWh9oBoxf2A+06G/
dM0W3shyrCZIKmFlJQfUSHLWdpma6jwm1Venql9vH61t+euRvzEqWlfg/UCrd86W7tSA75oMMVKe
/LBvecNmx3bwlwUzCPK6VkdKlkNcz3ecOMd9y1+/6s3uXdWKMupQ1cbMziVL60lnA+/7U7w4W8Ui
W9LWBEtFDhDvOgaYt/OOjTiEh+FQnuSd+F5/wJPFz7pDc2A7xWXYcK+CtGAtxMXSR2AEveET2zUf
DCpq2LAbc93UraeRDubeSbfCPRKvr7K0aBAyZb2Vd7a8jUy0lE7xDRFP3Lug/FRIsFSE30TxU2Ly
UOn/cvl3Zxg2hGU9GcOiqys9szsgp+eP/lHJR1FRWMhnd76bUbZ2wjWbV7CODSwL1Zy16jch31b6
fFv1LD7RRFeNLmckLWOYvBt+mYL0fvbcZy8lx4aJ+1HLjY+0iNOEV1VtIzGYLtJ56mtEJi/97ury
UuHKkPDqHsmdL6oOTs64NWTR4iVNzBVesXQSLBpQVXGziNfHtq82PsW2tOELeBkAFuii7L/y8xR/
SLb6KG13QRNxFYyctuhwAOkS2r2m+Z4HJIvRQiV/UsXvu/GXMzxN/+vH4m6Z1tPt47cELJMCcdTD
GMsKukfHIGvXvB5fMSYAs1s2hGXJV/vBn55tmVzh9sPcP6y1OIhWf0tqcVnnJYt8YJ4RXnJZLpfb
32I7GMM11CDQ6zqcTK78/gE0hphw6W84aNvSxjW96upeI7cApGn4o/YwSnneYha0BC4TnUWbtEPH
du1ilLJ7Vl2aMYdfyLrV52pzLiZGa157tuoOaZH4C4PA7wMU68QjYPNTm2H8d4axrZtu3yIlE6BF
mBdNEejV8iq+8OY5dXZh78LUhGeBD5v1U4KFVffK+89k+TjV+yrrJj5LLVHo+Bp3wjAYcmDyL2xt
L8kwbei/TSRGZOesCdLWR2RXoQ+nHh4AFM92qfu/J/7m0oCxYCrUuC+A5yRELchvZUa6YGfV+9+M
85vVWcppA55eyAW0IIQHR2fZmdg0cVkyKkIUsXAVrNf2sXdJ7oMVxO3ohTnT19uysYQbkwYqwOtk
KhPHy2dwcLXCO/nD184J4U4BiWFZqZJDFWzNuLGdsRG/5ZJ4tPKJexcv/NNI2H0JUtbb32FxnyZa
a+0WTIEUUB/tg5UleIyG+YNk38slOPI2vmNps/FDlm8wWaISvAViHiYohq70L1K4U+YJ3KD3fYVx
Oa9qnrbDurYPI9jsj70zPHdEHnta4KbOuiMUrc6mYGehyCSOikDrOfc8GB66KC2ymU7/hEpsuWub
nAx7DpuydcYOMcYPXkf3h7t+ui2i6/+/k4twr7/3xtzKJEA3/3J1QxE5DR2SZALwimHr9WUJ8ybj
lds7kRN4A9LiInVQqhj7o3D1/DLT8XH1arGL/D8yG8BIonHMIlGo43+Lmnu3fdXORqfouwLC3BhD
8B4IKUMhYoXRt8WFlOxuXtpLX225u3cFhOUN+XugZQ2ThmDn693c3tXB37U6jNWGO7Jt3rgFdXFF
NFUjy0edfiFKHNNy+dSHW5e4d+/w2Lxx8QliPUd1ESmQzI4Zax7n+nEZpow2jzraA5bATxgXoCKN
Pdzh+xoFUsnui3ZuD5WTjhuPkHetCqsbHpSveupLD3oTi/UQFORAyq1Zw5aDNVMacdE1Wgql8l4X
RxfgEWdePnaoNBaV+/cO2yWRmdqI5m4uXdnVufAYpi60R6/xTpzswiJhecN7+p4O6diHCqKvTlyz
i+y3evksimM2gYEYdK51hKULBlw6AA1dVqafMAB69bcgbjb5G3abgNdwRmZY5Xiug20zzBxJvwdF
eVA9/Wef/A3bpbXSjLJO33c8rcv0LMvCqU6rW4At7C6MtFZb8rLoqfmqdBkLVRvCS6T9D5WAOnRz
OrBFTGYjz6xGUIlImDBbmgNnXYaJ9hktv8ZbRGaWozYflzJwQ6drcdS9xCz1nmVdfCFOlIFd+QiK
lNsn8e51hUTma1IyXc/dVZ/KMlCHFPOOuji+SzHniI/VY702D227NQ3D4lPNl2WdjEPbcfwWhpVn
ukQX0fBrSX7c/hDbcRgetRXScZnEQU8zJi+mrx0GBFTLFzfYCJQ2QZnuNJKxkK4PwxMPaA/JPHnp
xxctvwfdP+EWlatNWw2vuoSE+2W5qHxR3Vef18AoSH+LitKiT+a7UgPt73YDFk/Wu7TqTmDZzIh3
YfqjSOjd7VOwHLH5nuSrYkVTQkpsSl9dV3zg89hnUpUb6moRkPmsrDGlLw36UqNMOR4TMn1M/K0m
e8vWze7RlnQSJASw55R+uE4y9D+glfO2VN592yAeGLrJqOMjy4GbULs0GfWdjMUXj76m9FtJo0Md
3VfBHkA7fsnQUtGvqp9i/BItH5PxniRPxVahyqI+Jl89T9igQZWMj5Aq8/nzIj7GGGjYjEe51b9k
OV0zs4mKi5aeGK/q/7cXDocl3ara2la+WvWbyzqaRVQP6ifcRYvxNNfJ2dmMyJalzXSEO4uol3Ko
cyb7l6EjLyDg+3Jbb2xLX1X1za7dIURB23VwyfIxCgpp3wQBpt7qvLR4TDMbodRUUkzcUUBugPEh
bnADjX+I4BfRzr7ZWRhy8OcH+NHw/07TJdMzcgVnLaLXiexq0yUgYf9z+SiC0++oB21f2tOYeJey
EM9U1ftCipmSYKxbB/ZvbOw9lnnldJoLehrW8ofHks/7jtjw+E6b0t6lcGiVwoRsTNMDidXp9tKW
8zUzEQrjbETICoVxwej1DBEV5+kiSfIcNzsjupmDCIOqb+sA7p5O9KM3PyN8fZHtloJa1N/sIkM/
CGl0w3Q+aHpiaX9Xq60sjcXZmxkHkMnTOR4qnSNLea/LAfAK72nBoJXborctbxhuQQjRtQ/R62D6
EKzqiE7k+yb1N07WtvxVYG/8wrVluipqKM0KlrOpcV+cekHfoedu3HVs6xtmWwxhFE49tj+gKzgg
6O0S6hiFfN/L1GwfSwjSlGDY1nmffC+5And6ctkndyP8RRhoQFGu0HkQym9jABKVMfmp6Nacb5tc
DGMFHX5CixZySdf4AG6DA5IeB72mu7QGjTN/Hmta4VnaXo91KMdTSsihGJqHiYcbuJz3/QEg9n8u
X859GhEnVXnYPLv+Q3JlffDuRf19j+wBmv5z+al2kmLkCFZ991WSF9o/Urahj+87AsBe/1wazJPj
ml4dQR85lzIUj1GS3O/b9fWo35jS0HCoi3vVRV9nJOGPs/h7oeVGCsy2ccNQVzAQdF1McV0t9Ie4
Wj4UxRY6wHaaho3Gk9fQmSIBU+khvZviVB2rVS7H0on7u7ksvY1qi+0TjBjrTKu7JEN9rd5/T5IW
s7G3Csy2lQ1jHZxkRB0NwpH+1wkNsH28NebEtrJhp2iuiUUxwA0IbwXr3Hpo2+G8S1/MdjDUbGY/
InABzerfTb5z0p5/1wJVdXt5y87NlrByLlO0qDc6n4fq7MfOZ+2kz/uWNuwzStzAiVOIO44rkPWt
h36Jxuz22u87xtDsBlt7qRPQSgCqWywnPnyTc/fEY2fj+WQTimGj8dwmpOrxtK/n4LUPhwvuShtX
PNvGrz/5xvzBssR1gcEjuUzEYxrPz3KV50UVO3duGOmIGbpp4OA4lazO1PfP8T5GMhKaxNm4wMRl
5EPkfauOC4TiFyASTNOdem4YZ9CyhZQC3hxTVV6joflOSvVDFOG32wpjO1LDQvkKDt40gVcB+w3P
igT9Eqytt1imLKub/V4BdaQYWM/zpXTGQ1CC8KyQ6xYa1OJ5zVavjgqiihaSdxf3mXTjIfKi/62x
i8vGFh+X7QMMW/VbOoKVr+Q5BqTyJ97R+JfA4IFdxXkSmmzCbErGFUBsnlfcObmkOqdjcZyBILp9
uBajMttgolWRBNkynvMBRauaHFYfuIVy30jg0Oxam1OMA5aqB9tnH32QU3Bf8ujA3a30t032hrcB
er/VSTngDpn2zy2rn/Bm3ecmzZ41f43LhoGID2T3LMc7NXPc5CwXcdold7NrbU7jJnFcrfNyXR5c
kPqosfvUzrsGfJHQ7FxjclwGzXid+6Jer0jHRnVHkP814AZgpb9Fwm6Tv+F5pEbOoL5+ReGMeaJT
efBUvVVVtS1u+B0ZjBhiIEadT0H8IfKAqpxYsIsiFWZl3N871cqwFx3PG4lBG4QeCRL3etw1NwXL
X/3Rm1g1zisFaIHVuSLiKU3Exe/nKgOF56mr5cZtz2a6hvKrsGw5gCQ696hLLlMhWcZ5+j9Xxvqy
S0nNpq9iWrQ71yhYxQwdbE55irrg3MVbU0muj5n/VOUhJCPiBnXaRD1HxB2HO0l01rLhRNyXYD5q
cDnH/rQRHy2KZFJrR6nWccWVxuBL/0h6CsZ3sfMMDANYdNf5XQ8HVGA8yTj9nipgf9ctNpVrCHlP
QIYFNLN2xKThPaOaHcJJPrKVv/SYiNSn3nMQ7sJHExC7G8oaO4PwBhyzJ5J/qE5fOtocej7uwitj
/ev5vzGGLnZWQIcTgUJDdATZwZG2w7GiWzMJLMdrNojFmDBPIo3jbYb0vKbDQ0B2dYpj54YZr2MZ
hhUpRF6m07EEMB0TQfe9HkxO7F4vidITNEeWInPS+DKWzobZWi49Zn+Y7EKM9XUKhlEkSfjVDTz/
n6Dr+idWNqXMJh4l3sZH2H7JsGCn9jzBZiho1ycH2dSXLuLfQOfyoZv1vme52SaWekvogoUB2b9Y
3g2yBY1ZEu68XEWG+Q50bTDlAEG+mYOj61THJJmfMLR8I4tj00zDfmtNu77vCa4nV4rjohNzVrFw
45Qti5udYVXchm1cIvYurbivAKzR47hxObEcq9kVVs+VCvQ4aQCNyNd0GbK5kN+1pkDOjhuaY9v9
1eW98QmsdeNSJCvSomR+6ovkcZRbtVPb0obRRop0EU3jGkxa6aCzaub9P0HUh6+3g6JNOEbY1QEG
1XIX1xJvWQ5OvZ79QWRqrr/5yebsbEtoN/FSSx27i+whHQznPqVT/TI5rzRNNnK6ttUNqw272lWp
mqH1RX3sI/c0jOS4NM3G0dqWN7JQsnSXIWkDneuFXbq1elG0PfjOLrA4CU2sVIuUjuuxrstFgQki
mSy1/OqUZN7nb0ywlEMXYFBiH6/dcT2sXNxP3rCRv7RojgmW4nOjMPAOY7HbmspjU0F/cGWO79Q8
/I8OcX+8raAW+ZuAqUQlkoR1imaQOc6pdDJdkMeWTBt+x/YVhuUq7oEzOMHyMWZiM+elDp37vhkO
MOjT7Q+4rvTOtcfETTUgGxNTDbdJweeriPMBw96/hMERaaVjU/y+/SO2z7hK740DqqVEY99cIP56
9EU2L0uTfkJnSFYDbXH7F2zncPVPb35Byr6tOKaV4/Kw5GkoL2QMnojPN4KLbXnDikXvhZUC6Cd3
ffeeEPdz0FEMt95Ktr/PGgVuL8OMG7+eulHhnMOODodCTfHBS9FCNQZ6umeB/n2t02f90GA4UBQe
wcz+7bbcbCdjBOWmCKnrJ2hmKsv6qJwX3lQ5JoOekW/duLXbFMyIyyLs8RoZwFZQ6OFBVZWfwSIv
Q9fmXKWnqeXdhiu0hCITJEHGouydugSzl1Dfw6RowNLu/bNLTGbPFykIIzXD2kXBj53D6EE5xUEn
8vsCZNjt37DomInIY14asXl04MrpnBFcUhsQiI16FwkWAaH8nxai/BnQ0R42WF+bYT2S8VKcfHer
E8Im/etXvTHAFXNQgsiHBrP4fyJND9Mm76JtZcO0dYX+DUXrNpco7x7WsC+PVbKJxLAYgIm9Wzsl
5i7Bzc5T5Dgl83VEbZPJJLpP160WDtsXGNbdtr2vCh83jJKo8xzXp37cF0BNuu14HDDKO8Chjis/
tRL0fukushjoi2G33FliEUUuUvTunNUkOibt1nPs+tZ9J+aYgDuWyjEcVSjypJwzNntZrKODKD4R
N8wq8j1NMGBq3UKUW4RvIu/KsAsw1RRXSEkVmN9S3Zyo021V1CzqY+LuxJgS2aWLzlv0tdKCXsKQ
XkaUTLW37CvymjgqZ2km8L958AsFmBsczTJRkcsun/Mvke0bq9UJBfdlVzZojeqOgUDYV4DE7I3K
JpKqAIgkYphWm0ObshhkxC1vUdVo1l2T1YlvlgXn2XV54NVdDgbHl5U8hTPZiPjvhy3/P3N2067B
oGrUM0d0Z2SrO1+Pd/hdLcMvOk8LJsjiFX77EN7XUN8sEpZO1TBKhczHFLNFsiTQ5KumwRZ6wra8
4ZkparxlEU0qJ2PCjo6mDXw0ypy3N/9+1ALj9p9+X/KlGvkVm1GWrMnqukSxLWgrTDyjWzZm+wDj
8pW4LXrn3QEAiqlNs7Bvu3OTjOPGQb+fGPXNeqEP9sao13OX8w7+7lR2AQVYwK8AXg/jhr0qSC25
BCTmIltbtH9tuG6L4MyE7LQQFROKhyGR/Boui+Fclu19SYetrkrLl5mp2MEttJ8qeD6HiuVnEuHh
OfgOv1deEh/IGmHwgKw+tnO5r7zom3OF4xnF+dGFplF0z56cEIPYQYm9a4oHbN0ISL3DC5lUK2A6
nE/Z0ibxcxevbOP2ZVEyszS6hjpqE47Cq1eBp45ADZ5mvwuPt63E4k3M0qjPwW4IwlO0NfmYP1CO
dwXCRchn8Eil/XQYQe+/8e61fcd1B288+qww6aRt6z5fYrqeYInVq/A8uWEs74c73ywxugrEia2k
yCRN3aktxhfWTCJbJHsQZfP9tqwshmEOG5YeKjcYB4mgwZzwQDEG6eg59H982Lzz2X7hKrs3MsJt
sqviCbWQOq7VQxOo4dR7y3RXE/779jfY5GS4LOGjgDwqwKodx7tfkXQWkT+dygSj9fg+JhcQFhnX
SqLaVTQVstqI4ffE++Qvxbe13mIytimS8TJ0EiKHJQwA6MEpRMuQr3F12icdw5KDuiXVUrkynx09
goIzWeNl+lr7Qqjg0FGl29/VdQbDy+2fsxy3WX6M02ZYPMzfzgmjeceqa27joaN0IwJaBBUbgqpW
fyXNSCGoYHkmUwqqp62Uv23nhqBCEa9Rx3uVc3emFz0UyPExoB2AOwmz28Kx7N6sR7myStYmbFXu
ht3BaZqPJUhMbi9tMQKzFBU7fVEztPbnwJzcu7WixyBM0EkbPa2Jvw8sh3zkn7bcxBVuNOMic8fr
yCc21T58Eus3PsEmneunvfEUjA/SB4sFXrVDX4Bhop/65kAXR9/dFpFt/evBv1lfSMV1uyBiRkAS
56x23WOMks7Os73+6pvVi3gtkLQCFFLXVXkXkkgdx873N8zKtnfDx6FWyjp4ufgesL/21WlY0Wdj
W4lPt0Vj0x7Du6l09vQqEGqiALmivpfNGdT5FWjIZv/QkeHX7Z+xmJhZlaJ69uiVfyK/kuueE6ds
jrMz3DV02XkIhg2vQdCCkB1+tBslXrtsxTwQOu96G/pmXcpJdViMGot7vX9qCZo8tNq4EFnkb9al
etktdavQlEim6jjp6LEk/RfAo16EuwWcsWiQyVooSjaRcgCWjg+le6aY4vgABpN9kBbf7OBnbaKj
0UEMHlh4WOP2uRRbY41sGzfMVta8mIuqxtLFQF95K2qVYcactyF62/LXv7+xW28A+0CZAtfZjL7K
nL56Gvx4Y23LTTQ0rbbCa2opKrzXNMZdDMW9A4Y2RfpjWjj5VAX7rNfs4xcqxuRMD8IXuj6VM//g
u+WPqSh+EjCC7bJcszZFKV87F9T4uRz9C/oZMuGDA67Y12Tjm7Upr60G3imOtr44HQ91WamfJPW7
z7c3bzliszylGg+T8nTU5/Mo5ktTe/UJGcKNqGXxaWZRKvBkssgl7HOBl6XjT/kQ8XMd7es68M0u
/thFsSUcOrzH6/HohcVhqfaV03yzGpU2XgAKryuovsV9p6mfyORcUjF8uS11i08zx7nW8VKGvZf0
+QSIWzay8QyOyKcwrX5P49awVdvJGsY7jtrrVBnJvKw7/bhgAjPmOpNUbkTd96nViG+2467VhJDC
PRBIyeXgd88OWvBK+rMj6gVkoyfPe3H9X63WZ1DgXJJxZxgzK1SVarhXrbOf83L57PBEfJBlF+/L
hZjduU3i6nGIEbowKFxkAXJHR0ZmnsWLuwXvsiRDzC7dvhYlTfSK2Tvh8j1kKRrtffkgw2T9SAYZ
wgX6ECdzxV+3Vc2iBmY1ylnXeV5HNJEOnf/QJkOEQQPlFo+GRY//U44idTUWLgLE5D426y/t0VyI
F1VtBaB/Ozn/m6H3zVqUoNRVo4vLl1cN4X299M4RHRKXSDk5dbu7aqVj5oj6OCThSZdLfPKd9rRP
cNdvfhP8prHRZT+idzX02ydS87MUW5lQm9iMsN30o5Jrh9uSU/lnhEA9uJji/JevNjIXKbb4ntQM
018AWgs0Y4itSnqnPq5/D+10GZLVy2bHexhbLQ5V2p/jVm9Ec5uWGdEct3lvKmbQvYHy0s8GDDA9
TI3c9zgxx8SqJBINWXE9i6tUfPLiNvkLFHNbRSDb1o1ncztpqbmqQLAhnqaeA+7KL/s0yLhxl8z1
F+HgQd5VzimK4iPjz7tW/k/hap5StfYpesvG/rGu2HMpt6bLWXTTLFMlwTxXjmC4bhcpRh7eLa6f
jeLzOG4cpuVOYBaquqSqZ1fFA3C5SfwpaWJ5ZmBSuQML7YbHs/2CYbhpMjCOrnM0gfq/ywU3Pho/
iYHqfdc9s1Q1z1NLBnQJYGjxdzcIf47RdCWT/bLvZA3TBSide6rAnAl46fmULj6ufE2zAYGwqLrZ
7V/5IsHEGYS3qimfPKX8jEzzzhyR2evPq6Be/Qqp5cofvwZqfQ00PaJSdrwtGNupGmZK+dKMVYh5
aYy2eSj0gQfOa5PSDQdmeY78C4h54+3HCF2Z3YIqs0fCQ4muW/qE7zms83HQ511fYLb7V/2CSn4J
kNnSRx+L+GnsxMew2pcQNxv947WiLuajQSvL8aiZf5hDTHPiPDnqKfp1+wMs6mO2+9Nhjrp1wcRM
f3XpeY3c9kyXcF9biW92/BduE3ULmLnyWap7LocnlIz2maw5NHaYyjUMXSSowct3H65J1iXlazpv
ESNbXKZJNLisaFFeG6hmSqP7iVR3NHI+0Lg58014n030Rnx1SiYq3EUw8nqSAViggvI08a03ssW0
zHZ/b43DglLMjXPC7pKW7NxXzTOqBvu8jjkedpJ9F/AWeCKWlL/KpiszihrHPpU0QqznKXCMFBxD
tCLxVc2YQx2wcuMW9b5YPLPbny9ISS8Cx+pW4n5uXpdAvsbOViXOtnry5/XSLzhJAjqO+SD4Y1wV
Z1qUoNfcarOxLW+ko51QFj2drzoZxWM20rnPokWe424fQYdntvyDyUs4UTOgxpp030AJBLwA2vFW
jqk3e44WoLM/BeStYRktAVSerAuuq3WXHnjlvuxb/Gpnb9w9poWMSecg2wp2FPWXh77lf4ZQ6V0a
75mDYpumUrytcLZu69RZuvTDUaxEbXiz932BZ46KRaWzYwHahHIQ8tKT6FJxaa6Jv9uSeT8QeuZs
2GhsOeCEE9CLbL7zCvY8FvcAUzxNE+8Aq9/X4eGlhuGmoXe9wiPe8kXdk058UK6769rtmQwAoy9U
2wP6lFNCugycOl32ZZdsTJRPzGTnJtM85hEqnE26XlICfIl/vy4RgDizvxHLLUdgQn6IB6B+yFbY
LkpUgpDP6ZR+m93gvhfit0PajfuIRY9MuA9nGnzHHC6iFL0+XiffnGTYbNV8LA7IHAWLgkBUNYvA
/FnhXaIhup+T9TNju0bTEc+E+5AGNeekjnAXGZav0QLHDwDNhuO3CcYItksYyiZuasTDNWWHuEg+
1NfRmLd16P3LgmfCfKKkCpIRIOu85f1HGaSgapvkt05XddY4W90YNg0yLsthl/YJi4Ixj8vgOiNA
np3O/xIrnnuO+CyDZsON2g7ZsGKZUq+mDhtyToYQ/Ebl36gcCqA9wq10meUsTDiMk3Av7QJgm5fI
e5ir/pm49Hj7JCybN7Ewi9ZOAG4mDICfRZ4uFRry0r+8ONpIftt2fj2bNyFmxTtulUUNvILffkx1
UIIXVPy4vXXb2lflerN2QiVSU0UI41rS6lKXoXdRpKg2VNS2+lVgb1Z3g2ZokgD6D4KvH2HE6mxo
hg3bsqi/2WE/YiKHuwQIjVPsPawsPMfNnA9JnMWd2DhX2/YN8/WDVadA3Y85eh5/Cih+BpT2Bn2j
bW3/T9EQks4Dp4iO1AdDZCTACI0k8b4bDzGsdhUlGCRWnOoQhb+kw6JDDAaenYdqmCoPqEhw2cEL
IgBpf+s3vwap9MbOLaZkIltqfyo90cQQiwv8ojMdMCfmNWTRxola3JlJh1GJoXdbvxvyKvnL68uD
t04X5DdBzMmzMd5ympazNVkxiriYq2aAhETosV8Aq0af1n7aKyLDZF2WOEDAemBMKGL9CAqLKBvI
wIAB97cYp2wfYNhtuM4sLp1lQvMOu5cYc+OnP2/7G9v5Xn/xjUcoZ8y1dQqIphHT/9axOkQIMJno
qo3si23nhskmLbIuYY0bD0Cb0SFJVf0cqKnbszpaBYynFm0D0nfcE7k/+R3mfvvOB4/zrWkn7+4d
qxt+PvVZi0oYEWh9SOK8H9YWNfghSf/eIXosb+hNyvvWBbCCgyTyR8ofEQsx2nBr0OS73hiLGxrj
66qavNoVuezJkZavwTL+s4ArC3yXl9vbt/2CoTkMyt47ckSA7dgpJEcWPa4+xgjxb7fXt0nf0Bze
ekXE00mAgvJvrVawYbj+rgoqpGM4+7BthIOXucDsHXmso69+XW/4S9uuDU9Pp1ahdOaIvHfKAwrB
9wGLzvsEYvh5DGMcWVCA4yRop+HoirtA97u6cKP/8B+Okzd7jatELladrUAjlHzrufC+RP7DfQj6
2WpR08BB1j4gVTHWLHPirQeVbXHDREW7EJeXUEKwUx9SIM95Px33iPs/zIfBuMbRhHpansouWzw/
66d96oeRv3863XqUnaAc6gf0xykWwyl1xC79w9Puz6WDsJuGiWiep2l4cPoQHdt6QyDvGzymCf65
dDI73IlXqDYl/NL7H50V01LJZdmqYdjWN4wSt6JJKnFdH4N1wOBTpVnvPK7JVhr63VAHHTdMc1Jl
0SVJ7N8F7fJTOfVHYGLiLK32Krphn0UdN16FpCVazdlfS+UBlKGWf24ro2XvZubDS5hXM3RvonZ3
acu/k+QOv7Zxf7StbQTRBv3lflUvIp9ZcJckHCBUzB6gDtmaMWT7AcNI01F5rkygkzpNT7XsjkNc
PAMxvaGXV9X+T008+g8Dohd7rrtEZZ3jHnbfVs+Mj3uyfVj5+kFvLkdJRDvmjrheeO0UHBe0NckA
zXe3j9S27evf3y7ulLPDXIgdAB6ZdXxoT6JMt2aW21Y3jDV0C7mwauF5Qb/N9YvqNnA0tnUNIwUF
jQP2JTyrW2c4+P14IeGuxDakbdjnlR/Xq8j1QqE5qPHKR7G2x6VPd+7cMM96iJp+ScBMyPpwLjNw
MfmfKknDXdE5NNMZ1FFhOnMInNP6gSxXzumNpKFF5GY2g61pRQcH5G8D5wcGyjow0u+LFsS0TLVW
UskZplPJbNDyyUm3yGstRm/28fjB2PRtC6vkrAwy4KzPcLmPSTx+uW0+lmhh9vC0dYVeWAlWJIes
H33qf2XNUB940mdeumxI3vYNhomucaFLwgG0W5znKH5JvRe57MmWRKFJGFgUy7zoavbuysU9Svcb
XfRD7foY+lOcbgvIpjaGpaJjpyhAn8XBWbeewfj7mPhinymZ6Qz0caxkYUiApWjcqZsFD4xdtSHI
xbBSzTATjQdQG5BvznN5HJqt5JFFYcxMxv9xdiXLkeJA9IuIAAkhdAWqXMZud7d7nb4oehsWse/w
9fNqTm61VURw8cEHoUoppVTmy/fSdilnK03B4ed8TqEIiF6COomsPWpM0/DaLWonRUH9nkO1zIXA
ZD/IAlIjwNa0XZ3eDWw8xA4L0TjNZSdCQTbZ4FlUZvNT44oPHB3/qXWILwfDX3/ei1sJbLeV2pDy
iZdlyOJFOOzeYvzDoS3pXf3sxeAdEGSL7fp5vKVu4OTQUk3/vT2ywVN1akOIT3CH4uUPTXAejjI9
rVUfLeXeOWkaXrtNx3bjPg4DBeIMIJuaX4lrfRm297fnbnBUvYk2r6QAzBxWaRw0oJRoEWH08+2h
TfPWrtQRRMK932I1GcqJMxizfTDX5Kdjg2uuahF7bFf0LKH7QYRuAWBKn53bYYluD29wKL1tDMiL
nrc8JRdQWt0Pqzw1RfFmZUOgEm/nFxgsr7ePMYeTvG22EoCv5TMyJs6DRdR6uT1/0+Cao6509XL7
esLjqLSjJgWdT2KVe3oIptE1P+2YSITPOhWLGXIUZ5DmgkwDVzghxU5m0PSF65564azCmmrF+9G5
lHRpL0lSrpG02d6jw7S616++GJ2syZr01eRcqom+HRFD0lp9n/yHukh27H+18yvPAqb5bD6ybmN5
0cVZ/ZmBxnP+WM2PrQ0tnD1mOoN36VyGibc1HoTZ+3geOYitnNOy4vhv650yk8lEmvO6qG8PivXO
BWj1b1n/fdnqUIz1j0TK6NgW1Ty4rkHIyztciQKd46FTkz7MZiJ33pWGDaR3jolt3XDY+B3YhJOw
8LKorfbYnA2m0TvHvClrx6kDH28lPjnImfbNe9LftRDqvm0Yw8rqbWMr7j4+bDNMT9PP9pKcEsf7
AdbhY2G33jeGtpyBzxPOHbEWWzgMzhIuidq5Tkxz1/yWVqzPm0wpkA3mIeLXwLadUKJb47ZpTKuq
OS5IqshWkLyKK18CoD+daJnsbEfTzDWPHYRdOXwdEKFV7nO6yRNi7/ey3cv/mGauBcQzVyv3JXhx
i3r4urH6ocztnQU1nDV6o9i2qWqYSyuHelp5ai3rk8rqd3xC34yfFadO0oMW0hyWg8BtbjNQ71K+
RKR136ZbGaRbuhPXG9xKbxnr14T4o+M7l1G6DxZL3vqbDMu+exLF+un29jGssd44JoHkm3PeOUCf
13fMEu+3Ig0raR/8Bdqla6/oR0aeD0WDrXhokjoot+w9T6Hghuvr2C+4Gu/FzdXZVo/WtNa5qHT+
V1lIDoMVKJWHZEiYqzeQ2dD3bhgkZi6Lk/xerep7UhyiMsLQV8d4MXPlybQUoHOIfWcMsmvuRtaH
CnGu3jLmNSqfnAwpvmGtvuQjGDsq0BjdNvj1BfXKRa73hQ3KWpukl108dlnU2HUS5N12N4HkDN0F
UQvZWl6jleH2xwyHhN4nNjdoOZ8Kr4xtH4DKjeddlCaH2hqxAJr7Mj/LZ5tOuG9dyASMCsHV6JTv
Ds1cbwerJF9LMNiA8qLyAzW7516o0+2hDeeC3gzm9JIhA2p18XzNC/8rnR6YuMit957mBqPrvWDV
YpGh5puK26KdgkRN/X0xtsWxG0unJVRe16akwqG58hkNjH44+9bBoa+n3AuPShJbZMCfOxev2OJy
af/ZFvdI3z1UynVnHexJrSmFR4mfCy3e067+cns1DUewzkcoSMl9W3hF3DX3RfPFKU6O+H17aNNC
alds6rNUJD3B0NvnlSRv+qH/cGxkLRgmI5RYpORIr+b/sJm+gej6x9sjm8yhOWUOBq48Gfwi9tQH
mT/lznuv25m0wW/0Zq4CnDNZUWINef2WZm9lzdB5iqRZuhN2GKb+V0eXPa6z7UAcsLXnyIFE+9p4
J+40x16AekNXmhPcRjlVcT2LrxtCpzBL6R6W1zT3q81euE61ejxlqPAjxzRE+dh1QeKKcJ2qPbiz
6QPX/7/4ABPLAEEZiMNKm4QJt6LRB7pF2dGhbaMTD7ZdOU+MIPtBwBlyWdJtehgtt4xcVu4FMwZv
0pu68qkVM6v/t//bpdkeZn84dlfoHV1T25B2bBEJMJoGGRK4oyA7e9I0ac1RpVoq9I8LoBTm7J3P
ibqssmp2EvKvsxjDxzVnJZurmBj8CqxX4iFlSKlUP5zSC6XjhyloJhhJoskZI7/fgQUadpHe2oU+
HwhsrMiiezMP5gwAOGjYXPhwEIri6hAmIhxargW2Ke2m52ViPFxUfTBvqSOYAJzmvEK5Ph4ytKki
6Gvu1fjrkAPo8CUyKx9cSSnUZHqKHuft3nbGx61PDw6vuW/ZthSpc9JBSDBenQeSPLPs4Jpet+6L
k4Fi0hOTNsKNpT0pQd8nKzxY+F+PGYb+Ofw2bS76T2YVT1NShG5Px/MwzxIETOue+K/hYtHxS0Ox
CDHN/9+Gjw05bakDGQ1AAvY6YQ3vWb2xy6duhYx6Usajd25m51xOH6AhAyIp0PR60W0zXa39Slhv
a668sSzxU9biOa4+MQu9wtDoOzIy1du7OIJsgsgM1y6ADIHdFfSEfEhxOjb69ZnyYvfkgGhvFCTd
MfowT1LWUbvspbxfNwnVdVybzJ9IVqO4npJ3JRNRPe1lbV5/Q1G9p0utjuuwFJMm3fNGotU/Of1T
Jt5AhGjb46N4/aikOqrJomMBDXkknrZ+ufMX1w5Y3gUFOC8Pvc2ojm3KMybmwUO4wxsuLoDDOWXE
C6uYD11dVAc49akEUNtHlYdl00/Hqj9DrulYRpHqrV0OXeq+YTgt1eB99Gh2J8afcvX2min+71H/
25uoDm4CQzfujgSCqJNdZN86MYrIH8riNK+ZHfSiSKNlTFvQMZFvq106YStxHZAi/bXOXRGCXBDw
2db/trnenga6aTNr/j2BahbiofDCbvll1aC2FVzuUcW8fv5RHQ6VWz6lZQFrbu19R0JRXrPXD9t6
LFNC9XawrsuhklApoDjT5hkqXWWIbXeILpxRvQlsLRqXrLTp4qEJSkzZXfeYkk1muf7/xdE0bFPN
SIvkmm+jTnb9BK35t0IUdwVLdy5P0ze0e5m4kpWNB9OL7dx2RbRspyb5tcmft09X0/DX3fTiJ6xV
ajtTAx90nM9dexnSOXCad90uxa/hkPK1y9me2Apyo76Lvfqu8JNwzN9emXpuT96w5fUOsLWkjeiJ
C5lG8NY20/pAQMmwM7bJMFpcDXn1mnGOLXltRVdzwYKkWc5J2Z2ame2hxk3W0Xx2TbexmxzggaA3
Vl5U4rQhK6fsjTUke+pxBhvpOKkkow2C6lbF69ridE1U5dGAFuh8PXaK63CpTEFXXOEeinsEeUHl
ieUETbB/b6+wwUA6YGod51XxekAmTD3UhJz6FBnmPSkek2muS/9i7xe1yCaocaOeCHmOrqovrude
bs/b8HCiOlwqH/gI37LsC5vaEEos4ZT5KhiYhwXmb6SHgGDLQqusYq8Up9sfNf2e6/9f/B6L5b6D
Ei8CgqGNkMB9q7xypzZqWgfNjckwepByaAAOkKSLAFUtQlFBqFFkVRrdnr3B4XTu48pf0c/m4vWt
yF0x/mqcj2Ma9NLd8WeTcTR/HjqXEJYRGAf9QlAxCFGw3vEAk3E0LyZWOl7TEz0oJdRpSbqLA2Lc
plU7e8kwcx1I1SFtPWd92j+UHuPiU78Offng9QR47duWN31Ai7Ad9J2mZVnBNMTHrV518wbJulb9
ODa8ViMqioW76MEjFxfNT2FeW1M0V6o5OHnNiZeNJ+PcYF37skXrssqfyLjcHZv5dcFfOBRFRmgl
Fe6XRWwBT/nnygLK/NjY18V4MfbU2M5WCo7iaz3/tpExvySKp4eS2VRXIui5VdRZJ+yLVXefp2mR
SNS0R2dO/pz5bA0WEih2EU9NEyi/BeH9HkrFtBM1J51IoawZ/Wvotp7vcre8d61D5J+MepqTzkDZ
JQtFqryCJqAt84/1VHw6tJQ6cooPqPwQsE1dctLaYVc37Xla3D00v8EmOmhqaa0NqBRMPFn9YG7L
cJqLY6e6zrSdOgrCnXVGY+nYABtNEOhe3/aq3Lm8TTPXXLPgwpJ8xmquqftdqfkXc9CMcNvmhjNX
138lGajsRYY03jq60DEaA+laZzShHPNOXQNWiQLEF05JLoy67FmBMOtDM0Lu6fbkDVedDpWSRUaH
ukIZqxmcQPTTSfL2s508TMu809ZuMo/mo2iPVQqQZ+fCVuuN6h7nrf537aud+RuyGzrDNlnIBMld
vHsUEpJnsAqOYde06H9y3Cby+i0NRTF/bedpj0TWtJM0583mDfx/5YCf4yQ/qjF3AmeTO977eu6N
6rAp5pRukWyIOyDsGbRTRJxfdvapKoNk7zQ2LLeOnmqXoWxGlzsXpysv/sLPVe3HNXleeXa+vaEM
9tHxU4DeuQ7Elp2L7J3+H6T55jboisV/f3t4w27S8VMMOvXU/383jW3U+VbQL84T0DY7w5vsc/3s
i6uQK27Z3vUY8pLiifI+mBjkGFFZIM1e5c5koOv/X3xi9Tzf62skcKtqqk8Tml3fbmzbK0ub7KNF
x85iK79IcJevuRc0yfxbjqDtrfudKoxpeM2Z+2VtKjEgszOMSajq6nnIx1B5/Q6Gx2Qb7dIlPuXo
SK+ufUAimBL/nKo9hJlpaM1v21kNqisnhAoALs9R51mZvLMauX4/tDF1AFU3rbxZthbMIFZ/RgLg
JwEPRl27O7mXVw3PXb0gCFKNvOHNXMXO2J4TStGAZUVutweUMA2vrWvGx6UCu0wVl11y8tgULoP/
4Nt7ea9X3Qqz19Z1lWwYGwfM28x9VsMToNDVVoTg+r1t+1fXFsNraztS0tcigZBG0nbo7ugfvaXc
ibsNhtGLgClCbbJAlB4SfN5jbX8bV/LOcb4emrdeAMyWqh4WD4MPvIxyWL7rDoWv3NXLf4535Y2Y
QDmaDFmAuYed2Hsdm0xyXeQXB5jwyEYUKIdiIAbFe+Hl/AzxwznMvLrdWVDTJ67/f/EJma4sTaeu
ipmQwVD2Z2A3I2rV0W27m4a/7qMXwydj3W1bM6KUPC1nhzT3OcFFclSY0NbOYA74ywBW0AqE48of
z+jbw5FQeVaZPs62XdlHblosseazlZt1afF/22FjZ2jcVU+s7vb61E0m0jw2SauidPwOfHS2FQyq
XPHHj8A4uHNcGk4EvQSYQx+WKr5WMR/SR+6oiC30i4/U9daUO/Z5NZrif9UCPSH5lINgNm5X68H3
v67peD+5GSih7DGa8bw4spmouEamLzbTwH2IUXj1FFNvDikACRndok7wQ3v1r8LgUqoC3M34FZRv
dw2Vb3pHhXnWn27P/vV1+Ks6SKGZ6XXX2a9NEXJ/CybVA2T51Ldfbn/gaoa/qlNYBc2VKR37tlfr
BHioCuuyO9vt+DWVWcy68rSmj6Snn25/ybTemlcXYCEdCQORX+d8TupT5zkn6Tw666d+cXfSa9eh
Xvsxmmdv7twukwRZLoKIfyxpTeGWj3vpI9NSaP4MuE+9QEcRfEvo6pmT5nHyqw8E2XfQaH6+bSLT
JzSvFqtgaTuBkqfI7dMyyAsox9KgS/LYBbfz7W+YbKRdxu3mVqur8DPsrnszltVd56U7T0nD0Hrt
D0SVEmKGGJplwPks6cO6dYfu+b/KfpK2Nnc2+IEUT834bzr8yEHed9sir5+lf1X9lMsHxa9iUyPa
SfxSvVuH7qRcZ8eFTcNfF/vFAQTMQ10sI6auFj9alu5uGempU92RzAynOhNClhR2g9IwOMa6+RFv
VrT9izdQmzg4/HWtX8x+Vl2XOjb40TbbgxId2iY6ICbXPacyGUfz2Kog81wJeGw1zcgQuqAx/ADp
uGPngV71q9LJaocMdLZDwX+WSV+GoHHa43EwTV1zVt51IwDjPcjFnAIgqPqpFOoeSIvo2K7U/LRa
bG9ASgaqoUkXZc0yBN0ynNGyvBeCGuavl/uKioC9IMXK1oyh04kEZSJDNCkes71e7EucVdTyansp
xcll2x2Th9LKnOqlPj419ZhQyLYDhRMCRHRK5V4nkskomrPaFO/QGdrP0Gol/xTeBm1eiFav/jFG
ur+Kfa6qy7SB8CVAi+opz8YulISWp23ie1w3hjtEJ3uE1iWrPRB2xLayhrCkY4VN79JvuafYI2uW
vU45k6U0z/UgpjxPfYeDIV1PdCEPg10G3rDHkWD6Gdpty8cNrD2geEGPaAZoNphvxjeNALVweSjN
j12k+a/8X7y6hIOJaxdez8IcrJWHfFenSqjywpGuwuRl/gUBYmBVD/P0+/bYhktWr/GVlqjnxYI2
+bpWlwrEV2ht3blkTUNrobK/0j61kdwHf3l6D6rTSDp7vVOG3aJzI/ABrKwEpDSxm0nwvZK71R2z
YLL2Wr8MwaVOjpBCalQNjjfFS0bqsJpFxOfttKJTI2RT+QgM1k5C22Sj6w98cR+22dQzNSFV4lvt
HWvpJ690d5J3hi2vMyXMQIH1FPT0cTLnd5bFTpR2d8RTYeOR0+3NY1oGzWm70qO1qOC0ZQXybPCc
MuIGHf1ye3TTD9B8ds5By7ZBliUuhPcw8fR97SD5m8lo4upIBpJTXW/XAnUSV6CqibOlf+oK+dj2
O5M3mUa7b322gXyswMgzn09zX4Kspjz76FO8bRvD8HrljyjQO2Y2FldW9Dzl1Wlt86fZO0ZDSvXS
X77ZYy0cuG7rMcCmxHeIqh0zjF76E2Ibh6SHYlYrmzywPeqec5WXAd4pe11mho3Drv9/4VQeIQlB
jh1atQsadZ0yZDN6cnz/NOflToLW4Ld6FdBhm+C0RbQ2pezznNrRVO0heExLe/3ki9mnolq6ziFw
qpQ9eO57gJue1r7b2TimiWsuC3oNgJpcxFGuL5dTOg/yrKbEOzi65rIKXUP2JvH8zxv2aC/8KxoT
dnqUTIuq3a8qazrm1tiS3OZ3LBORa7vfej6/8Zkf3XYqk200n0081o9FDopciwPQIcdzVsudd49h
aL3W57Uy9QbhTHHqtP+4qW9Hs0oOwZk5hK//3DFdWou8W7EZy6F10B4mx9M8bHtgbIPh9RJfw5VA
Rhz7cckJ9oodbnPzsQUuxVN7DB4m62gOW1pW2iKHikRFSc6OV7zJ/eVye00N3uRe///Cm4BxdNpW
Yr+Xs7j38zyol+6ZH83Xuddf9GL41BeTz0sbUd/8sBVvhvrdukfvYDKK5qktFdKd2fUMdkhUJ9Dc
KdLs922rGOIbXVI3BWsBEmYIO7Yiu1M9VOJk/WGYi8cVPJ82spq3P2MyvuazIy2WxRlwHEyLd2pW
RGiTPKMjeue0MQ2v+WtVQxWBZ7CQ46bf0Slz1475m0XuMfwahtdrfLRdeO3OHPmnWY7h7K2/B4/X
wVB1B1+eOkcCNo+gID6GgorTBU42nyFlcL5tesPu0YV1O2fpWZPiZdgO6lSv6UOesNPtoU120bw1
JyJX1ohVTUb315IWnykvIj40O5vGNPPrZ1+4VGJxt+QCLgUU3DmX49tN7tFemIa+/v/F0FnR8Ilb
oP6nAPoDIXRvT9uxSFLnRVhY6hEPpdQYKupnFzxQ1N3TJjPNWrtU/dyXQ3FN4zKpoqUD06+/HrS1
5qAztbYm4f4Q+77VR30ilnPnqq+394lp3pp7SpHPOU4ZqAlCo1SU/J670868DVtQp0AgDsnaooG1
m2U5gwA5Sj0Q8PXOsdtap0FAa+uQNj4qzCu9NtxZA0o8hP17yCw6B0KRTW5rg6U9HlIcJrK/OFl9
bBPqBAhT2dn1VOPE8haIKzb8GVqRn47NWvPKHieUAgwb5wnbZNTXYOFWJf9xe3DTcmp+KQtvRMIW
aiVytUEgRU/9gD4flh47C3UeBEWsBbLxqNASm7CgqtYswtvp4CGuS9sWnZ2gvIwMinTar804/gTj
2c42N3gQ0dxzSitRkwnBS1erMWgZcyI33Q3sTKNr/pmvE1IEk4sjq2FonC/c+crXvmcWw5rqlAhq
BKSTddiLjvg5usmD8L4AZLuTNrleNa9U5nQ+hL7o3HGc8bpOrkooo49cYdbW3+rlt6eOCVpQnRSh
IlbVNyW+YRXVneeJs+fsbHeD4R3tAu0ddDRuCXxp8/hX1+/cUObLsdPl/7bBF1fcIMpxKzpcFrlM
qhPE3Z1HpA8PtcRyqnMhyLpL57TG6PMqfiaVvEvW8VigrkOevE54tOV4fPn93IVilU3Yg9l+LPpj
p4BOhVBVA8B+I+au0uQT5DI/ONjwt88v04JqfuqxfLYmb4X+tEDhg61OComS9uC8NTcVGXgz+AKl
8bGyfqdZVZ5J1e+Vha5b7hVH0gFPFm+ret0QAKA+VJ9ae/gkZd6f0Q3zCDWHY8eYDnwCtR7k69tm
jIn4YiFP2x7T56I67CkrJZ0HiugiRdvrLMazvUucYTi+dNKDOZU+4wpzltt7XBWZ9XPbI1ky7BZd
sSVzpXA4iJDijT7SHI1328GwSFexbQFhnSvqYjVXlDnI4vzjUe9hrPZwg6aZ0z/jZ7mmaTJyhC7o
ZxKBoD3yU+LzIR/S8U1CFhuIoXCNzqVA7shqrZOLKsuOhxoevDrPAfWKoWUlZt6WeGUpCznk9blT
zX2nINvatDv3kmnXaL66ZUnCG5QRIQoz3WXp79GTd8Oy56yv/wii0x10iZtfae+wJ1VJAlX1Qde5
T+vafRF9dsqXPf2P15eZ6BinbLPbbGtxKLSrKh8Ri81xTva0ll43EdGpD6Q3pUqgXTZufaSpUjeq
nOpSrnznGjHN/XrQvbj/aJ8rmnrICYDNfQtc1BACNDK/O7JHiY5uklXKBN54IDrNumDz/JgsyU61
xmSW6+95Me8FzEvbNMxdnHfijMTGfZK7AcmPZWKIzniwQJlbeLOo4xlqaBVtHjrhB13r3x0zDPlz
9h1RhTsSt45ZC/EF4OK4mKMtV+0eQf/r9xS4cv78AEFWYMBmb2I1E/80qry+8512fTMPNgWiyd8T
d/j/Ffb3hUh0UVtJHcmz0e6RNyFF8diWPq0feqcGC2FQulsHhknW2CA4D1gPAdyHQdpyeUP8wRMk
ahrVqgVSzc2YPHGrnrpnyx0GhuA0GcpnyFxvTbS5TQGdx7VQ0k4Dp5xGNQWyqBRCb2dbO4Zmq3RY
lgeSObJ0Q9GCkvy7W8y5+tiVKPw8CEVddHkVM3DQh16ORJfnsx3Se2JABKNkN4VzPiZnYR9LBBC9
WtukS9V4GdSOV3spgtHNMjDm7zEEGxxeL9XO3ZoC4n9NFyW46xy/bp5ZMliHMgFEJ7LnHulFTgHm
cvz0HmQcTTgN9rZzKRl8Xq/QDjMqtHJAFjZblB20LVr9vaR+pKV7bFV1BN04FnRJu7qP6wEKMc89
ig/dBVRdCDpu+/2rvwBvIM0tkwa8PpObeuiBHWyoZI/baaTVV7zn9xAurzo+vqDdqHVBptnzHBpn
0BOLan9l52UeVWQPFQ8GZ66P3BtoyhF/HjA+q5qG5osX17xbqjuUVbvtslTWXkfHq9sU4/t/jo+m
5iF3tkLdF2n9OCz8EbxmO9vIYCKdZgQl/dZPC+rFoqA0qKc+fxi6cYi5tfyCOIu9g3w2/QLtZh1z
nHT+nLB4Sur7Hnp6wQyRx52NZBr8usFeXH+ZIlfQpE1jO1FwtL7zH21Y6nR7m74aOMH416++GH0Z
+qKG6I0AkiD9VA1taG/2CbrHj8OE/he198J8nXsB39HiYwXsVU76St0v6CWjkxOp9slTPJAQOG1L
GiZ2euLic5ft1eZMZtPu3ZaNPs24T2P0zv9gXsoC7rbZzr4yDa45N0vRlTG2i7p30uzTBkm48Ipx
2hn8/1TtXxctbKU5dulwSSA9lt+Thp79bT23eR8I0p9Jsn3BnXrJ3f6bX43ByIEpGRHrrlVE0zKE
in2YjB8zKOqNi/9oedWd30xh7tohJ8MzWg0igJ6jDpAUyRa8UtZw4+nFm7fQ6/YqloaDT0c7ZgvL
GyFg+HHKu3PdpORk9YMHlsJjIZvn6YhHltuy96pGoPnO/41u5sfGopdJ7R1IBp/QUY9FS5fSbVMO
1U1xTwGXLZP8jk3byfWSH47Nj4TM+BXaqbEgaTEqi9F4SUAsxwRqZ2Ie1/NtxzYtg3ZsNHmCDOPM
YSPyDIQZhPimBOB23u0cS4bxdXSc3AgUhUfJQIwqz/ViBwlvz9bug850YOhh19hQH3W6VMS1feXI
C3FGdXYTXKtJbh3UkPCeP6ADXzZPXtWS+t/JbwgqV062lX0kK2+2jjxcPazTnyck9TZSJbRwEYo0
aMPykmAp0zrswLB5e6UMh4kepnlj4ybVhCMYkC6UVEbInVNIYx5cJ20feAyCAkPi87i6nq18W06d
5X5fqj1ci+GK1SM1C0yjZdFYXrzN1hhU7vwlT4p3PpiNwtpNjm1mnTuDj2meSIE1qEk5hz5Pn3li
L5FIvIMf0G4LqGKqdHITHrMGViJz+RNiL2d5jM4Fm0i7MAQSTlZb2CLuVPmjzEQbZqhd7lwYhvNK
p9FoLH9mjhxFjLR0uIAvaSD2E1+qS+8PkVseYxNGxVYLBNNsmTtPNW7cFX3UsDoka3cRGz+2Bjqy
Tvp9o9bEEXFSNvdlN0AHqo6neq99w2AlHV2XV1679A4R8eLQt6J0PiQjeQLy/0KoDFQ2Hsp4w0pX
R3kRUTmg73CknEVcQmn9JJZqhQYyeX/orNDBdTxRtliSnsco7FjRkC3bDMFsbK2drXSd5Cuhh86x
MdOEqX5zBSCI010zgau7qS/JzKIuP3hx6EQbru/7XQbl7DhrBJ71LpD/qJYUlbWDP7w+G177CZor
0zRBomtYBQrgV65HdQ0vL3MDMhVriGzqQqGI/Dy2GppXu9acNbRrXdCmZ9ap8TsRNJ7/5fbgpqXQ
okBVFjVaCnBkcLqh7XcNR7cFEQZ66emhhikPCek/t2o7WGzik/CAcVCXtL0iuOtTXvy6/QMM99pf
2Lsp62yQC7BYAjEL/rNNvsuq5FBhHHPXrmVnmiyw5lkMaS/ZPnjLNryTacIepqYUR3CV+ITmycBl
uCy5HkhWLpFrUr/mUcbVuEZOt8sybFhlHYTHKl9ts1d7cZNPa0D70gMxbQkOp4akUPLs1d3txTCE
azoaDzT2LhS3Gbbqus11lJVukr4RSZX6oeeNA9txPsOa69IhXU2nQlS+Fy/sU8llgDfYsThG1w3p
V8vy0MDmxUNP7kb/ndV795viO6MblkFHzTTz6tcWuIfjfHWeRL6G5bK9ndFrz+leR4DBNDpyJq+A
9OPzymNgyqtwUhLl0HJPaM+wvDpyZm5xUICCBxQ2vg+0K9uGvg58yQVgtX1e7GHrDb/BpX8eGMWo
FGmbhMbt7Gd9xJTV5wEhMhlOx7apdnh3fKN57SPEYKzxgrVaVzTjdTRIk3mv3mUwla5TxSdZNHK0
aJxTvIGHiT5Pjr+E0Ij8ePs3mIykHdx5ltW5J66/YQQVR5AuDovBSjwewql7ng6+9Keq4Fs7u7Fk
k/15oNDmdTJ2CDGN0bVsXFZXS9F2G4+bNi2DfIBe3aac59umMbiZDr2kpeOtzM79mJLlw9b03xvl
hfUo/wF86khiF/PXDm3bSUU2po6HdL0TXwuyyt4D1RoWVpelWkApl7btzGMCVkOIXUdQhzyWY9Vl
qfJskNaqEBS16PwAFisQ4z/HTK65bDazpFg8HDuqBBN5VRT3lJOPS7n98Kc9jgzTsmpeS8YNZZeZ
eGC1Sb8TYkEysHkspiGwkVm6/TMMXqvj94q0GK0BibY4KcBAml1YMwSE7zzxDQtLrh99EbJ7dJqA
3G39WPL+SYrFCifK5+j2zE2DX///YvBla5wxHXFxWXJl0cyb/gHAtb3ssOFVowP40FVmWWsGuywU
RYyY0rtx+YpFJtPPY9PX1natSsIRIaAl3REfacetYJLbHteyyTZaAD2hxNPmoK2L574LtwowxEzd
3563YU8S7RQGfRYHzJZ7MRkr0GxaFG03tEAjXtkM+Sm31z1kieE36Gi+xedFviY2jwWZnFAVWGTw
mu3te1MeTMfzQdXdc4d8RUEdnWfRROYtklB9D0rHWSGFypJom0j+VDpVEUjA8s+q6afokA11nF9P
snUroCCEGhZLn2VaI/G2WTzK0UEW1IqkO8GpYa101B/Z6qTaOrhzTtYqGJPsMmxIb1eruvazB7d/
jGmdNCdPnUWobuQ+LoYii6a2m4KhSXeeCqbBr/9/4eTEHWzoflVuvGbd8MisTZDAdVx3L8VjOP50
COBq+X3l974f2zl5rgb/VLA1bmR9PmYbzcnnLBPLOjU8tgva3ifCXaLel/8eG1xz8kK5LBs4MrnI
3b1RrV1HAzq1jt0LOuMZLhowzqMrIh6H8TstrVPiJQ8sWZ9vz91gdx0E2KdZX7M8FzGkVO7IAJVd
4XxI6SG+Ns/T4X+Mga+7zWYf+i9bEyQbk1Fd23tPJoNb6RjA2k83NWVIFnGwlASN9L9NGfswNMVH
dCfvlD5N37j+/8XGVyUDnDMTftzAUoGrhgvvuyYEdvI/zq6kSVKcWf4izFgkEFeW3Kqytt7ngvV0
94AAiX399c9z3nfo1pQSMw51SbMSEFKEQiEP9wOtnY3sSBcEVVxgRx3pQxbNv+QVJU+W512FbPuY
oBx2K+nQYJZ+GXb1NzF/tr10a3HpPk7xavR7LDkvDAYS7v5hrK5rlr3ZaMhN+r1PULKzkoiGjFaJ
8gi1f7WFeRLVnAW+2T1147RhPd1XKM6drED1ZjLFTVAjP04gnOLUeCTpFA3lFtmmJvypGELGRDoX
HsKTwDWc/FoNxtf7/qcbWNnF2Qhld7y+j7hqlWEtkywyU+O6Z3CqggYBM5CAUCAweS3QlKNjfLWn
dOuU9n7koCpS0E6WvKlNZl/ImBlPHPieS5dbPPKWuo32vb9SAhsgqOP4NfxbtBUKUjMVEP+eQPy1
y/i42vrTtynL/bIHEP+S9d33tnHB3jEnCS7r972+siF781KOllzdN0jlQQQDF/YBBRpnY7vX2V/x
3VKWxOnF6qMWYj15VvKjWf3AqLZgfe/n3VRFDTJCmZvcYmsxonEmzeWhdPvHka8/DbDwJMNWCva+
A1BVM6nNVs8aO+zM01T85f+aq2FjcnX2UXZl4tnLuGYtbrzs5YXQ/LUpqktR7YsIVAUnIU0ZC2/w
6cWzyBBAhKGN2bTuu0OgKiTJIPVadkBFg8zKjxyvP9liPtWFtauGQFVEEuk7oyXIFS8QWi6PhTvK
s0wH+XJ/3b8fj6kKSurMrFydsXcvZtOc/MqKRpO9TMV3ioPz/Sdo5pYpjpva3kjroXUvg9e/ATgZ
dMbwyrtd1E0uVYnQ5ChHtxtwk2a4xhXVv7Dn3UOfbXGeapa8CknKan/lVoOyO5mbPOTMSyKPbZGP
6AZXNtxiXHi1LL375rP0F/oYSEDoFpWnzuzKRmsuTQ2iFJRa5n5+yC3vkefrS1nJv/fNquKxdClT
215x41Gabrx05kF2TuxVW1plurdXttouBfa5sBoAFmkVQ2/8Medr7E7mz11vr8KCxtHLPWkDL9Ig
VqZJ+5qmU9ym80YeqplXFRLkMOhOeVWKOsjsPE/C/Dbl9cbpVDe0us06i4eyN5Ccbup8NCz30Wj+
uW8Tho30v1eVVEUAiaks+tbG5c/g9geb0zhj+bl37IchKx4K33xMqfvr/qM0s6tqH1V+OViVUwLE
WbpTXHH5rbTz+rQY877CMTznz2yBzGNBZYdCUWqLR0nmKnR7ZOb7Xl9x26T0jWKdETMBSXxYiTi6
vXxzC7EvE1R1jjiKukRwpJkgTTAOgnc/LHAxRvffXTfLit9CT2oeLR9ppk/S+VJT6xfQ0tUh93Iw
7yRfvKH8YoIdZuNpuolW3BhN/G6Jspp/6VCDBQ7qycTl5ZhtXZRpnEGFfVXNQkt/GL0vhI2BVY4P
Sb9Lkha4iZv9fjtKtsJ3cJOEOyyL56G7TpHXGag6GvH9adBsuyqOi3utMExCGHiJzDZgqYjHukuD
juAyDnyV9x+iM4+y86JHoafIfBjOKxO4N7oiTurR3fgC3eC3Kf/NQI2U6O0vUAp0STccprH/kqZt
tpEz6Mxze+hvg8+JKPKZEe+SjjwcuHG0M/J1GtajKOXXfcZRnFgMspPl6OO84qVfoEFoQm6TiH0R
wlU2X9q24JyaV3aRtMUp2owsw7pQy9wwz7u2p64a3eas9oYGrH0X05URWaxwrfcJVLueYhaTpT1t
wMRzrlOLBAbv0kPhGm7UOt2uNlO8vWIcx7SaPLWz9JIVXYi2mghUVHvsjqGV6OZJOdd12WSXUs7H
tRtDQtsiQEfx5x2LBuMr8czy0GbizlZ6GQfzwhI3mAce3R/63TMcRQfFn0te1Mzm0Ko0ziuxA/Q0
BdBvC4gIszHKjJ/3n/GuW+EZSlDDdTlx8zZPQX7CmyCFFs9SNREOE7hbdbd2R83iVENbJca261jq
n/KBvMkFXJLOUll7Qhq+QAlpmc9WkI1axtk0piB3xEO6U8IbWLk/J6AkxpKi0O+dhhvHNFK4KVxw
E/piu+KfBZXR1/tzoDPP7fffQltSpLOoK4udVoOHTtN88Se+FXZu8/ifFA7WUZw3TwF37wdYhxcf
ePa64N6TIDmxAsd9WtyND/j30uq9pyj+21TrTHyLeydSyCJYl6IKutxZHzu6mj/bTroHd2L1YWpG
8cU1vewIBeTp02DQ4WWqzO8gW+xDbg9WF5g3IZmmnxZcA2fpg5vN7gs3aPM2L6zbcFmdTZSQgBsi
kGX0Hj3V7Xwwsu9m3gdMyqAx85OVgmbd+HF/Ym/r5D2zKLEBrNM+nQ3HOINibOifHXG08pf7Q2vW
jIp1rSggwQskH8685egkTrvSNl+hBeHuYmKkOEX/uShtdPt3zdJ6p4WP1bED4psEvLVIOIu2fHGw
ZjeKGRojqbjXoTNGo+rXFClJ6XuBJwraxtJAJ2CQTYa9FSY0gU6FvQ7mmMxO4yRn0x7R1FkGaUUu
g0CDCuN7DmIwmRIuusVxvMVtvBMFqCEiBVJFNqw83jfjSpQYOfrm0oGxU4oL3Y9tYkBFUUys3NIM
1M2DEikYONdZz6zk7LPsH8mLxyRNfxhtsbFgNZsZVUJEwXNpz1PtnaaiPlB2yUj22rTyV8OseDC6
rc4njW+rMnN+VXU8byr/1HogcbZSqw35wkNAkC1UmTrnZIzpgXbo4r0/K7plpbj4xL3S5itiCU5R
XowV0IaFh3tPOkEy1nCaLWlpjb+rUFg2FVXRmhM7tYALX7MRWZ7TUOfv+1/xLxjgnUilYmFR8hOe
ubTNQ0EqjwUj1ODWcPCn9Ey4kI8ZCLif7ZkaVZBbNQ1noGnQnU8X+sGrTXGWFv4JgpD1l6Uw1i7g
Geg3DLaAfQeF6LdqXbgTDmzK9vmCCq7l7TymvmD01JcySIr6mfXdh/umuCVX71lCSSdScy1a30rY
iZjd64AtrauMhxUHv6CygNYYxuURBEYksoBzj+4/Uje3atwwuinJ7DG/5ASaN14atvtY7Kmrwmqx
ZjpCq8U4J1PvPjnLOgeFkw7PflnsukjCI5S4Uax0aGXdZ5elIae6ay7SbE5O7p72GUeJG1NjTPac
lxmIqj9A1TsgcguapAl4KtDSRQml8uvROKPBiaOlaXRCi3H/hJvCrU1Ut5iU6ADGCZJ0Zg6x+f5T
6XzuvbfcgdLzJ+H8U5FHOm7kX5ogpCIuF6Ny/Sad8kuxnoTzQNoqWMWJdP/smgIVcjmSuq6o2+QX
ajwTl50mj24A2/7VlXvH21TAZSsGPykGr3nIzvXZ/JQf3AhNHWNsRyZauMN976+4dNe5EIyx+vyC
5vbmaOP+/8DEluyTZl9TQZfEo1VBlg5s1ehixWZckJfZXiIU7mtrIyS9Dy+g4NX+MxeTuT8KP838
k1gpGEZ+VcPf/ULCXPSh5N3Vd4e4ygJXzBuMJpqApDJigg0TbYyj2zzkCeRN64/2Fp5Et1AVZ/aJ
pDiOoB8C1ByvIN0LkFxGbtucO3AG3Z9sTQKgIvxFY7SQDzbYyWvKGLrtpym1Q5aTh7HoH6HWWrh0
I3HVfYzi3FOXuwOlWQlKGXagDTpMpayC2cfG2NKNqdfMhIr7b6pmkmaFpZs2eYAyfzgN9r7MRcX7
V3Qdsvq2cL3uinuVoDZP3vRqTF/vz4MmuqqIf5aXrUsYPHuQTwKr027RCbYe9g2uePRkdl4xrH7z
QEqZP1q0/jsz0jQumdxCxWomV4XcTri49RJqFNh2jEstzEDkHfQ2m59Qq9hT1KeurXg1dxbiA7JV
Xnjan0ZpYesvN5amzvjKnlyD06ZuDaRzXMZT/rm1vlemvxFNdWMrPpwO0HVAHxa0j7slWNMKephL
MDb+hv/qVrxyOE+pAz4lfykuM3rCG5MGnbuFN9MNrTgsHxd36VK7gKLdtW36i2GYG/bWjKxibEva
YaVnfnsp+JgHQC38MiiA8rsWu4qwFWPe+C6ksUBA3wYJUsN6gfof3zr36d79trH9Vn2yvEEOTZry
y5y/rYN1sOqtpgHNSlFhs8YsnQoqEe0DSOiTCJK7oOYHpivwi3prSnWPuP3+28v3oKGwJ55klzFh
sbQg+OLRQwdt8fum10QBlTRz4AIS4pmZXzp+7vjVFDIyly8W3ap7615f8dOSsIbkdtI+pD1BeaVO
fkH1e4lWYLZ3foHirbjmtPJK2PlllOs5E+JlMMYyqCGjmlrlViatyYFU1WCTNy2bZdmdmhQ6LOMa
VDkPaOmd3YnEOG/fnwzdUxT3LY26r5bJycHreAY8OjCtKZDmx96YA/C8RvcfoplxFVA7ysWwUarM
L7L+yPnJl5+N8gR96/uja+b7P3jaGhkokEf5pS6eST8G7vSrFN/3ja34sYmqEF8mHAJGkgeu8asc
Ps30y/2xNTFCpdQc20qkvlvyi8xePOsyTt/2jau4bwkV0rxzIPViDhIgNS/OjWQjJGvyQJVQk1az
aw4LVosQHLi6wLDjzm4Cc3mx26uXbdVldDOqeHCWtcDv5VZ+aVdgF8YaCXn+2Ntbzfq6r1Dct+1w
lQ2kFE52y18ZfeT8Z2M9cvJPMb2My0ampptcZcdd0N/Cs7Lgl17mKfK01jzzkk4v96dYZyDFa6dp
tGzDxRfYEq16uXEsa5FHFqFv98d//+3/A5LF3QIaGJu5PQFPEHhdGhepsxEL3g84/4HIOqQF+eIw
lRfmgNGYvJblr7wvg0ZANv50/+3ftw5VKTW5mOqVzRC77/v8zedp6Fk0NKatI4rOOLco99v26JZj
400tphaN7QeHJLhk2TD7+3GSqnyatAKCxiEVv9jTcpoa9rpI/5Gv2Xmp951CqX/7qN9evvTroekG
QzwkxvxpEnUXeH33477ddYZR3BYFtnIEJrw9oYHoaU3FX0ntbaT1OssoLksGCP5lfs4vvjQfbAf0
7BXulPr82jK6sTB1q0bxWLucRF81VQl9GfTvyu6DOU8nC1JW+4yjuOxAu8wrHaz7bDK/mab/Fxpu
9q13FRhbWb5f1Y3k4FBxgpnVAeU4kpPjrhdXcbFmu8DuOUw/LvaRO8U5SXfJ09L/gGJlntTtBND2
BdT1/9T9euomM87yfAMeqJlRFRHrpnPVjeWCtANt90s9xVmHNgvb3sg7NMtdRcQatBoWJgW/ZAxb
Yc9RqnKI3HdAoSogNqETa9DmxC/tIk6LMz473le5DB/2TariqsuSsWnofeQIY/LTrtAJ4RSbfDI6
wyjOmo59Ui6CYX8lqIDUYd1sNNxpogBTXNSV4HWcUmQ2TTZ5UVcMPCbS7o+WwfvD6rky3mcdxVdR
euzT1Yd1RNeD17iI0UYQ3h9a8wkqIjY1wXZUUSNHXtB87iAh2xoLenOcADefP+8/QrPsVVSsaeMe
ZzARacDOGxXOUYxVVJr7TKPS5BnoOrahmIf6ivwsqyQCuG4jimlWjYqLzZOsS3Iy8ovRTGe0xh2d
dgtspan1UhUIKyZjNms28MuSVTQoOxxy8oGKAM1Ay+ea+G0gKj+LO1cUwUR8MCo7lrsvfqogMlHj
not6MxIeW55Gy3hI9+mhUKqCyHAl26IJC5ORk5+T4QaFuSXarpsMxYWnsWlA9307Uzl9nKb9kfZ9
tG95Kk48gkunAxw/v8xTE/aeG5J+OOUTCe4Pr3tzxXd9MCwWlYXNsBPpYfLJESLlG76rGVqFji0Q
dx38Gge20vNDaTtnp97qLNKEBRUxVkkDt7lLhgLd8iAdkE2nz8jUYnOzM0qTdqtoMateUTkqvO4E
rGqQNZC2mNB99WMRh3KzKV73Ebfff8stk8rvkmXgxaXxBsDrqnBm/HHKs5iB1mXX7KrgsRwkqDNQ
OQL3ocwJjMJeg9wr6WHf6LeJ/+0DIKgxuxXobqC79H2e+bVYxdv9kXXmV/bbzkTjQ4H79NPUf5fN
cy36uKB/Q7Mr7Jdd/dwUte8/3x5I/NEWnhCX0jZCo3af52LffTFVmQyH3i4EAKsw+9T/VfPGOLZF
uq84TVUmQ55aIHq08N7ACQekYYCr7aqEUBXPZS2rkfuoz6FfzwvRU/pksXLjkpXBqP+9Y0Xu+qex
29KAbq/histUHkeZnig4bQwO7isrdOzswUq31qRmN1eRXMiQLXtOYHoye5e277ogK0hUUW8XXTbF
uvnzS6Z5Wfy1FsUlW+ZfSdEfgOl6LrufImv35QwqhGtMXNZ1TisuPiCSbVLFUFLeCMk66ygeC9Sc
4yS8LqDw9tHsO/Q8nH0w5t13Wk28V0kLvX4pHM+B6Qv7L7mWADnv4uCDzRVX7XLPMiYC+a+0dqyP
LPfQ8zYaOag22iaz5L5gqcK2cjTWrmgKvF0VQCotC7KBFh9MUiV0Ix/XRDWq7LWliw6WZlrFxbSr
AOJUZLga5a8BMoRy49Jc42YqQsuyoDrvrLkAoTHIpJchLMZrZ/+crDlYs9e633dSVJFaKOKsfeNi
haZWcSDNEpEVDTRZltX7lpKKrYIKCKCeCKIXbvEDY2PktFvFdY0LEMV/QXQParlbkGOkieeBHNux
PtTzFkHrbZh3Ap3KVQghwvZGu43443XfnAXogsl4GXCeaMRWBNJ9geLECwrsBicVNoDsKEGIKMpX
Ql/v+7Du9ZWNN8+qRRolPK227VO3jugBMk7ElqFtb6HBda+vOHNtz44rsw5rlObBkpBYJv6rb6DW
cP8TNGFIhVSNa+0aq0DOQyszdjovxN3ZRvjUDa04MLRjHLcwPHFZMxmUuXEYmbGx4jWGV+FTRZ+N
I47NAlqNH4db86EZlPWhsjdOi++DwKgKn6K4BIMiud09kKNzkIfx5BzXuD92G8NrDKNCqHxSrjbg
mAgIJQCvjR00m70z/wrsveNRKlld4YDWwi3w6m1kHUjIY3aWD0NEDu3Rj8TGTY1mUaoIKtoC4tK0
eEhG/7adb3bKgnIrJOjGvhnttzR5ApNiu1aNfTKbIs4yKJ/78xOUEfatdxUoxTMoLQhUvdBK9zmz
QLxqdhtrUvfiiqcmHBQ4lN7CvFiReDePZVHiupOyXZ2AlKo4qTpJanct51ss/oj20kPvbXX36xak
4ql1u1qiaI3mUg8n359qSJOiF/N+gNG4qoqHSsaG2HyGWXIGsvjpQzVfpD+Gy5ZYlebdVVBUv0Jp
0kBBAYef5cRQsOf+ViOabuhbZvLbUiQmhcaUbJBI4U4jbJYVV+PFuIVU0KwXlX9QeoXMK2KKS+N2
r1X2wbMRZcatTjTdu9+e+tu7+2M1AybiWicv8w5LSo/VJihHN6O3R/42dDmOq70gtTylI42tdHwt
AICoUDAFEd4WPkFnHGVnrVC0TKVg1skSw9PcPoND9Ag8a3R/TWriu6oijCLOkviCdKB2/ujbLyto
K+tVBpb1ILpT4X1Mh41AqZsFpRwFYFReeMskLmKww3IYQUI/xve/QTe04rNjaVhLWsJnafLcOE3U
iHXDOhrbq9Co3oJwyCSwdFq084/UC0Ao9Xl15n27nwqOmgvJe4CvrNOwoiXYyKJlmo/3baJZmSq7
IK1oz6oONiHeB2sMu/kr5pPJjRfXjX77/bd17xdTBS0Qbp+MgVybnJxEXgRVb/KAy53ZqqoozOBY
q8Ma2J7jTgytKbiQOCFObCwazcJX0VEjGoAHMG9ap6Wt0xDE+S8QQoy8qbsMCYTiavwxk1xnZ2tT
1NlM9WORWqAvxJ4ljek77rSO0HT5lLhuCAaDfWmmKjVcpGO6pKy3T1CnrgKTexT9POmWfIHGzVSg
FB2LZXAgDH4yGuJdkwTqgIMn93WIoXf8zyVVMhsQGrSVn9zS6Z+LAR1Wo/Tawy53UJFRIKDNUJ8m
QAmXZlBQ++Ct+Qdafag8ADXvP+LdWOH4aiuJuYIqtjNKcc1QXhtroB07ELV/uT/4u7bH4EpGxVPq
Zbj3Xx46XuA6RU40NHt3a2bf72TA8Epw9pjhTHY1yavR0QhMOIcEgVomz5ODa/qyeqY9YnZbhYUd
U9zx3v8mncGUGc+rtU1B+Ceu0LEOBW4P8vmNW8vG6O/WTBxfPRdlBlolONztalPQv0wiKJtYlAKi
nf6xzzc2tXd9Gg9hfy5a017sZqaduOZ8lr+SqnIfarn033pT5g9Za23lAO+fZfAgJf8aQeY79wls
1YKo7+xE+cGP1yf/rzmG3MBhiypW+xglrrc2a/pMSnHtD/Wjd2iO9amNp8gJi4hHW4dhzbyrRyao
VkzePDQwGvlMs29tzYNu+nl/TelWstptglRPJmiJEtd1CNqziLOD/NJf+AtEUo9bHFpaMymhPMvN
1jOdRVyN03wAZPdohMnBOZoR+jWjrd6c2xr6z/EVU666vJzWap1GeS0XL/KzQz1gDZttmJR/LXKO
mvXHfZPppkPxfRv6aPPkT+JaEeuBj7ghF0MMaoUNF9ENr3j5NLKkrNwRE9LXfTjM1lvLi+VQWmQL
ZvhvRvCOpdRz1UzXFNwM+AKehd6H9eAdeCxC6JmlZ/MHJLkC5A57V+9/DllzLcCEUosroCTfVpbz
UPT2izlbW6TUmsCl9p40HQdVLWDPV8lYXNfZueFgO4B4WTeIY+fW513Trp65nHGGko/EY0bbDsR0
GvkXqBLdH1uzW6n9J+tsCHNZF3kFPp8HFbpsw8rzt9BMmqCrtp74dV8sZor40XY0qHDFMbR10BdH
tkuU2PFV2vcGsIt6yWZ55WtxSP35WDdv+wyj+DRWCSslXcV1sf5ClAqcYavlR2dyxYtTZvT5wLAs
O3mckpPcYi7SRCGV6Z0vI4QBk05eTcqz4AYnAHt4nKOPFfJYz9nSBz4j3+9bRxMq1NNWM81ZVd5c
K+sgmPTF6x8n9/X+0BrzqCetNW1kYuL0ebVlhI5WcwuorXFW9ZhVVJ4jaNOLq2NUYefHtvNS2wRU
NGHtblzN6HYbtRMFF/E5gSIfPPUwRtB2jcdT+ugGxhGYguOy4bI6299+/+1EJ33bMMrbhxSmCIhf
RcD0BYPrxPftrxv+Ni+/De+7ychcjl1goA/G+taLDMCgb/fH1s2tshtTxrOF+YgHqPVeWMlwf7gF
g9BtLf/OyW/vDTHBIvEHmKU/sKP/NQvzKIv6oHhcXto4O7VH0EntQuODpU5xYb/NZ0q7QV5tcZTY
Trz521JtXKPrbKTswgUthhqS8LeYeV7oS9d/uG97zbyq5yqA6yDAs/ji2gzfTfBSGPRrU3+5P7bm
ndV+k9TzsjE3kFw7RhHU3RDKfdfZjq+St9e4G7id/bGJ294xpWbsj/6zkW9hkHVZqNpyAtmxAlqO
MHf+yI7rGd0JF+9IDiIyoiS8bx1dWFBp2+deiCS77SVzGS5hfxavRtxfihYXHMXBO/sbpZ5/VRDe
ya7UXhS0nqe+3driOl2GeH6UBwOSw8FwsEL30B+TeN7nxqbixv5YF7js6OU1NZ6KzIyNZVflBbOt
7LoOqS2jnQcsJO8f3/BCD+1qNYBwQ7fzKKtStNeTCdbkArk650VkC/Nczna0LN5GrqbzBMV7ed9S
nJLgCUTGvXUhuyDnDlM52mlhNl4lMG6DNTpfvE0c6C1k/XfNMJWfHToOju0O8K+FBvV5OIqj+dP9
gPaZOD1sCUlrFiZT209YzpxkLlJ5BVvLECTH4ZgdvKflJftsH8qYg1tlY/N63/xMpWq3Ua0uOy9B
blUvQcrTyNgZiJjaiQIepHTyR3zDDFXQDlrYkH6xP92PELrXvv3+2941LcvQ14IhnQIn1dQOp6Sw
ovtDa22vOGu5Dg0fQfp5XV755/qMC+ejfEjP/nWO+zCL91pe8VzuknnxcGd+LSAW7rY+1O3lLrk0
LH5lu63QXSRNilmtRQVYMtRlTH7JWx75vb2l3aWbAsVxF5lOxLylbpDY6uKprF79lMmNmub7ey9T
21FkZS1GT5FTzelb6n/O15M1brQB6YZW6lp509myax2kayJBH3t28tblMOTTRk1AYxaVpN3ilTfl
cyuhkfl9GmRYoFq6b2GqvShgm0AmeFuY+SN/sz/lEQoBH1iwRHbgfjF2VgFwl/qnb2HfnWfTQt4z
lo/r/EibJ3eLVkZne8VtCcgO7H7Fmkm6t44VIQqjZBOe/D5C32FMcdxuTIY5t3AQmhzxXGejjNHP
3oVDDtE01OAJOhzTryyVRbxMI1i00mIXYBxPVnzZ7ydfWhnWVF87IRdzaK/7Su9M7VexHeHSNUO6
RcraCoYk/+LRrI2mzP15f1npFqzix2taZN6YItcCpj6GzkU07QHEOUxtU1mXPCEJQSUxXa/2HCzm
r3EX1g5DKz6clRCm6WtXXK20nUInn48EXYNxObIf942iWahqi8paF17TA951zacP7vSpHkVQbVWQ
3j9XM7VJhXYWyEVwtr5RXfw1lQsQucmbN5UBRbiY/a2jtSZPUftVQDXSOwPHvIK2KbLDLlxP9ck7
OjE/bBWLNUtHbUtJIeoOWBlm2F9fiAPgWvPhvvl1AyueLEBAmgMpC09mkHOjg80OlQcq0n2jK96a
M7E00+36BBRpv0jGfkG3d6PUoJtbZeMdqzQXhGNurfqa1xGdHtvqc/GjGzacVbcuFWflwywazyA3
Z5XRlLS4tG+/55mzYXfN8Gp3Sjum3GlcD6G/RfmxBFsciF+7jY33/domU/tTcKX+vz29pT9G8izz
S+U8Fls4Yt3otxn5LSPMmjkXtonljgQHZMPB0p76EVRrWwhKnWluz/1t/NFqpDP6OGh1bRHPxvBM
cNuaeta+haM2pQgogPiLhYzNr5sDdGOClbgn1GnBV+kEjrdunLZ0X3FzuN++oumoJOikwdK3Pi5/
OQkNGrZxxtXlzSqjcZ8uokGPEDbBaIwIAk71yQ+7yD+CMy5AG/TOT1C813PzsZIMj2HOR5b8aFnE
xn3epbaoJJKDV3rB0Gb6lc5v5fDWphtD3wz8zqlRbVChCXqmLEoRGLoL5IaWrVimmVC1PYV0/mwW
M14ZnR0Ff6LWcQR9yf04qRtb2WX9OhMtdG9wyPLMjwZJnpg/RyiZRPuGVzyWV7yRvgWT1E4KkrMy
cKzjYH/fN7jirhLtQNJjCJSt9ZnMgbN+G7euDTSRRm1FaRoUZR2Joc0uP/o21Hoo+zoObmTlYktz
VGf62zL6zU8h2inqaUUgLg00IQ7BusbU31iKuvdXNlfZVlyYzW1ztcCKh4CZ+GFiBpb9dN/0/8KM
3lnrameKPbLUKTMkTz3AyW7YHL03+aWOx7h/MgMZlmFubKxQTaGQqe0pg0zd/08UUBq8mHEZ0Soq
wjksXiSIjIMtUbJ/7zze+yRl30UXT1Ga/q3o83pLpqzH9sN45rER8nCM2YdKhFW0PLCnal9lkqlN
KwvQ0bUNAPO1i61D/YKmzmDOwz6YQ4LKZGeF3cZ5VXdqUvtWcrRuWfk6zQ95Z0E590M3scCf8ueJ
GI/ZDLWB+YqSFyQUsx/314cmFKp9LJYDhveJjPNDScvwxl7u2lvChtqPUdzeYuDfcFx8zLzkh6QA
LKZqrxUIJ8HJHtMZ9dE1jyTtPk5mtS+bVJtbxpExt3LwSG+EBrHsrTycHPrxvq3897cNlSbYX7ol
83t3fuBlH9HyuS0ssERMh24pQnd6GjkPa5Id7j9Maz0lMriTL4pOkPkBQgHH9aYV0D7ZaRtWiEBl
ww+dzCN/vXTTVplHtxSUvZy1mdd51TI/GAPwlcNqtccaOdVGwqn9HiUbLwxukVks6SOFLFbGkoD7
Y2Anedz7KU5aFNVyB5oLp8LhOxeDEicGClVQkqDm6axPdPi0bkFeNYZSEV8lOB+wejEuOqF5fpya
+P6Ua/YZFeRFmn4pKeHyinamAJzdoDJ8npN5180cU5Fdk49GiQbq1leQSKzi7KQb0VH31oqX961R
FcDFANJns9hsX9I6iw1nI4/VHOFUCFcNhMfASwzeo8wuQZudGdXZTo3HnE5hxTZMo9u5VDDXxK2p
kgKJW0MDdiRxHqHh+jNQPQca1kcvuj+/unWjeDQ63aFvbOEprX9IrCgR+5JwFcDlF5w5osbMkskI
JOnOkCIOrcXcOA3pJlhx3KxuK8qy27J0zVdLyos7OJHdZvu81FG81G8BOSxv134Ut4nk6G11Hekm
VUVrgUvgf2Wj267thvnBdAISTNENoded+Jf7k6qxjgrTMnpkh157m9T5kP/w+Qn97vtGVlJy3Gv5
znxblK58KMlVsDOZNupRupdWfBaaJV21+kho6iQQxtH77uxSN3OYishynYJa5dygJtKksWzJUSTD
hj00sUCFY42V5ZLSR/HVX7NQgtl79IoPUuQsACMwQPZbOdhtv3snvVRRWUsCyKjL/oXBJEcRV8f8
7/V1OsxxGcuj3KJb102Bstua/mI6ltEAusbHQ1qWqIz7T2Aj2UgfdMMrTlu3TgrRbeTIzAQZzszz
vy1hxRIFvPuLU5MLqXAtV/ggdLfq6jrSMS7cKkhtFgKxGMumDSm4jovxsyhZfP9pt3X5zpSogC0u
RJqy22VCAzyP6Ya9+2p7Z7v4eH94XahQUVtW3/ulyOv/4+xKmtvmleAvYhUJgNuVpERJtpzEWZzk
wsoKcN/XX/9a7+QPMYQqXpIqH0BoMINlpqe7wgV/enTQwVmG7Cx+iJN5SkJT8xRTLIkM4YJWc2Wx
FD9i7PqnJS/fUyFig+go3RWni4zeapFdmywLVTqxsEM/VWHNP983j2rit7+/ev9anp8tdYI8FbO/
9u33wbqm7b6zRW6OqbIpJ1WCSU9jPI1HvzuuOsyBymek09Zt3LwUCXKEBc8fSgEhU7967IkVJnai
OdBVhpFi2N1Aj4i0YHVtBQP7cWJ968p1OFJ70uxFqjWVojhd3UW0G+7MVuF6J8vL7SKwaEo1C6sa
Xjp6AUtp15JhYcfSCcZ6Ofr5qLmTKKwv47XSlHOrRTshEB/iqWJFOLAi6rk4Ldp7iWL2MmwrwYZZ
WCaKu/22hJsgga9DRqtGlk7e2maQYSqBRaXuaTMvNNN4+y1X98Y2JqO1WmMpvY5gm8mrMgmzIY0h
ffJlZh+8OTu2VQ9U27qvLcWTUVtpM1hg+cZpuTX1djAAXUS9MnkY0QfWs3a62FoQmmqpb1Z8tT2Y
2cTcNTVw1IjhG0iQY1q8n0GEt/hf7+8/qmS2jNjq16plzQ1B4YIiNPLi5ohHKqz1+ZaAKY+ARr7c
/5Lqp0gBLXreZLOFhYeOpBeDSrjq5w4L1Q+BwVPN0anyLimoJzDst+NQV1cbgNun1Te6d/mqk99V
DS6F9LpsjnAFrhVrjjbkI9GxP7y91bkygmtzBVhbTP9W0Xl0ACgfjXBtPt63+ttzdmUQV9IkwiI3
2JNozIO1rL+KftS4ztsL6srQLdFUdPAF9givGE4iE1Hn1O+zzQhSJ/m5b/a3T79y/7xaEldYuGmB
2d1YrzuzDK6M2JqXcs6MFs0BC/3b8+d0H0La/YcwmFppAwg2Dq21iYqJhXVNw9osNXvcbY/8d49z
fenYTTrTKycfLRkl+A3PPhR4IAri/hzRvR4Ui/XdmEYNWZHKJaVg7Qa/MWsHrm7WXZRRcnHT7mNR
g/Lg/sIqwLWuDNzavHau2wwfWI5JXB3LuEP74OMcIbt8SnXwWpXzSwELIvSNzyteG6zwXrzSRJ7c
16V8FN4vA7cEY37rLTPOGxuytbZrRSUjx6Fxs8CmOgSFYhlkOuFyKtoZSifV1WW/k+QL3tyQaNnV
m01dGcBF0sIiXo0bVm99aFOgs4vLmn+4v76qiUuBK4ypSW1o+F69rmzO0zT5B9D32wF3PF06WvWJ
299f7w2FwPoOWNx6ctsDE1l1EPX4qa69L/d/g8J7ZFJhJLsru4Gg0rVjkDthFvQI2VzsHFwKZeo2
UGa0AJQevXA1YsM63p+0yipS4KYgQd+wsNV18+YHB6hyr86eeqj63h9eZRPpfC0KY03qGdMuu/cb
FHgcy9WkTVQjS7HqgYDHNAhHdWHNDi2YlRKv02ybiqFlfJbRryCm87CQaQ42yWm6cp20gGrk22X0
lQ9Wm90Iy7xVdsv5Z1OUn4i77ybjysAsUCjZU3er6y63I8SjkbePSZy6Mi7LBaFmNzAA3Y0miSfH
Pi10OVud7pRSuKCMx6rtJWuH8Yajh5hxibzjV0NHEqIa+rYOr+ydl74wBMOma0P43fPaiAziMLc6
sUTV8FJQOhlaDGh2G57/KJvPov7j6jhNbxvfG0e3rC9fJ30KcWkk25dqPlfb7wHaNI0zBdWoYwZV
TV4KTb5WZV0vMHtjXMj6VeRnt/68K+plhXkgoDcfcBRca/w+bDz/4KSW5iKgiCAZiOUg08V6hyEB
ntJvZg1cAVjV/u6atozDQpNmvQgb16Uht+O0NS/zMO/bB/9hCK5T16qLW5kqWQPX5mBU0L0GVBa5
edArH1/KqqgnPMuuHG0oCKSoYx/32ePmOa9GHgRYh6w+Ka4FtGXTx3zSnDmqGUtRCSncumMj3i+9
bYZVPYTu+mPfjKWAHIldmEaO10tNJlCdL4cl13X7vK0YT12ZAbhseTqubjs/VIsd9e1fyGYf0FB2
cJ3nOXeiFFQTrudExDYOFfsKzHXcb8Cf0+lccSNkEw96CuFoc4pq7wMjmtyOypZSFJfbAF2Q2S+u
fg2dBBu/PuoWoXEAxRYhY7MGp2fN5FNcOoasC5gzP+dt+rkx/GjXcskYLdscl3kCuPc6DCVHR3c3
PfbezDSVRIVpZBbhnFpAnaIr/UqI4YVtViZPWe/O+y4JMnVwa4gEBF35rXPNA+XOUK0ceMR6yk73
baOwvcwcnHltvtrg5bhuZThMXwz7WOaah/jbhmEy2YCX8sxfGk7iYrQCfwT+g+tI3VRDS5tR4ua0
NkpB4mydP0EqyAFK1vqzxyJMLmeBthA5tNy3YndI8QrEzTXi6eA+GLajY7x72+hMLmttkGMRvWtY
cULm92lShn3u5UFH6K5jgMnlLCvp+wYkCfUVmmohZDzQZtNphr5Z+N8LA5M53dZl7hp3K7Or5Wyn
pPhVjMNPp323dLYGNKJaWmmnQRaxtLiXY2nnPA/GzvjLG//v/aVVjS1d5nndgSE4XUhs+J+nHoxc
vm6LUayoXK3ylqTd0MaXXidD/AXB/UNp0cuy6GgpFBOXi1Vt0fEOokDZFTogh1kMYeIZGnurZn5L
6rw6fR0+QHFigU3EZkV915+WzIF66S7SZMrkEpWTrKIjSZ5di8m2DyVBTg5diTq6H5Vdbj/q1eRz
B/LIjm+kUHrug0U4h8HWMfG/Xe1kcplKoOlh6UVrxS10vMBmEhDysbfXgAow0uWfbUjmuTpJYNXP
kO4TXWYtm711JCZDweYLddrkxzBM3b6bEPt/DfSVmQgqJb0oYSaQPcR4waE2oJPRfDv3x2RigXJc
WD+m8ExreqmmSzudW4sHDqqcuyRk4UFS0Jr9nPqdefMgcwnKfAFkcWdYyRUrhuw2ywYBBTK7jBox
RIbx5/5Oo4gquVA1cELTsceKdrOIjMo5Nu2fedlXrGIyxYBblcJr+wLbAcmPE0jU+cg0Fz3VxKWT
VdiZN3NzIvHIlyDvBqQOizCZ5l3XDVC7SgG7Zhy0piOJ+ymLza4MtmT7yCpj3+kk8wk41DDTgQ8k
XpIiJLMTgW/3oYGaGnq5o/srqzgA5cKU1a7t5hgViR2wRoiJBGbtP1L2TaSbJuWkWgIpVzYwcxpS
JLfjXgyPE/s8ZPMxKXUQI8VeI9MJ1CM1SzbOJLZyJ1nC1ARRKMAivlb4U2UgKV5712K0EohXm4Jy
ez5P5R+recibw337vz1/KlelapCnzxR434fcpMwIRp4Q/1gVhauD/qs+ICXPbK+rnMIuSez1UK+3
/BNqqBrfeXuzpHJpCvT1ZtIuDoIr3bIws4ZLk21oJaMPs8uOPhpy99lICuKkIK1X193y0Jj5HIll
NN43hWu8vz/62wsMJdr/xrDrjm0GkDduaIUdj4sZZiQNrSK5QjZy16sHpJH//YSdFX6Z+TbWYMzO
ebGdt8nU2EY1e+msrf3G626MlHEqpmgl48MkxHl2syPkUZ/vG0jB7AOWr/9OPynspUQrnA3CRrQj
j82L2y7XgokffmZH1GqfaW4dOs5+kqIP08GHBDj7NYKWZ62NsEpqjbupPFm6Si91mbZDtpa/ISWc
hSZKpWHaln/v/8i370dgPvnvb4RYAmPJ1NgPZuc9NAuNDPu0GeCLpNmj36ZIgX4i86B5YyvQWmBU
+O/X/Maeu2yd7AdC6iex0shdH/i4XumcR3XbhK0/Rb27RBZ0P7c+PxWi37ffyLWuonSGZEvx4CnK
9atndS8zhP7um1CxPnKlK899bk0TDsPGGD8UPvnWWDpamrfPECpTFdg+bMQXHONWkkeODzVaB6TA
Wp0/1fDSFtBkpoc+ixQXJyM5d8kvc8qOY2prQlRll9vfX11XiyEx/Y1m2TVPiji15wAkWZr7h2po
KfpBqOZ7CIvsum3eYzmYSDgKjaOobCIFvQdGZB/dLdl1moiPltH13cTYe2JPn/Z5ixTNFTWTMbVw
8eiFxY+WnUCHidS/7g+u2BU9KZodKBbbG0MOlphDPA5FVM/OBfiXQ7Xue4RQudzlG37h9ktDYpa3
IvRdMsbOikaq+z9AsbAyIwHSP8wpSvwAY3HCJkkPSamTYFLYRi55pTXNtywXyPaa+XHuIJUxVF9q
C4w6Bd8F+kPW978ez7qmMNcRs6/EemhFFtbNriQclates1e369QDgWoIEzdiK2rRwbTP5FKYmr3r
2mu9sIdsNtw2BAf/kBxmCyef5gPk5tr/Jpug0/Vfs4yQxkzmxcBW7/MYPcfPZl6ep7aBWjq7ek1+
tOkc23YDMHX/aOdNPPP2kBlrHoCR8egikZF2eSj66Wkt7chz04ib/G86aI5Alc9JEQ9iLtL2AxSV
zRwlkaQNu0GnR6QaWgp2nwIfVW7Iyths6vHiHf2wJbWuyKAaXYp22mSe7RWYeG2ZUTaux5Lsgz9Q
uXCGZABugbOXX0fIrx5qdy0fRcWLaAaENdrld3L9jFFTWPhwfi2oCFGji1NHp+mmMIxcPxvceZoL
f0PKumq+ct66wYomoX0HhCMHOWPzRCuTxBCVONO8P7qJD00lXSZfNXfpTK4HLij+odi+3fk8zDHN
Z0OTFVA8XJzbN1+dyLRtjdkoYPJ2uxpbJLJPS/WlNaOm1Dm86gtSqHuOVftujS94ThEV5bGh38dy
Ctsx6HVyU4p9XK6sOe2wdUZfF9e05niYHnqgctIfDdepfasWQIpZEBvZwFs4+XXpSR17TrJ9N0nO
NVdg1eylmPVB7kUznBPXSdAP7uIfTd+IUtH/yLxE8wnFD5DrZONY1xad+/p3lxppZI3d394wv90P
WsXtSK6S+f6towxC8VeHjucx9SLTZWHCdayAqqnf3OqVg7aG3RprheFFWV+4qI98+rhv4lLU1rbV
2w4QS5AiyQ83LeJqGI7Izmg2BdXEpag1G5Gii6PLrlSMSVAk1ceE6wTiFTFl3775yihTkpSQdxxp
jNwsL088+0XWDorBANZo+lsUTimra5KCWVNXMCSu/SaF2Ej7gRN/vFiNYMfCSHQMsyrnkQ7aNe02
ThPsnChCB3WVPhKgx7zK+L1viaXAHTO7WJIUCbeOl6HlBQZtwkQn86NaYCluq4HbU2tgcDp6j1m/
fhKFjn1BMbTMUWAQ3BidDkMjZRvd0B5sen/fIqqRpRzYOC/cc0qMDIqpeOinj0yb2lGspcw+MLvc
qhekBuPEbsLVc6MGiWa4T7Rv5lK4imUzLaPA8KNRxH43xG2n4/9TGUUKVaNIrWHkG56lJdC0qcgL
0ObrkmqqwW9/fxWrZsoSb0g3Cjdpz2Cze2jFqnka3RbtjVu0LB6DO2pbm5zg4bgYgYVELMn6z07S
hx2dv4L99dg3abHT/FKkchDD8bV1aCyG/gUySM0BxMo775aykkzv1cbceTaNy0k8LTXEGJztqZt7
jZ1UnilFak0WNxldDL/1ax2s41hFLHd/ElHs9CCZRcC1t2Lu/YQ9sEwwKyisBe2SHNmbJL7v/Yr9
WKYTmJjf9XjJU+wI0AO1QJWCe45r5x8qd9TUixWOKnMK2JW3bBu9LUJKuyDrOh7OTq85bFWDS9EL
ZSPXXla4j+c4p4GM53Texx9GZVoBfx5JudUmjeuNhG3jXkrBQ46S8X3Lq2Z++/ur+G1rf6AdxF2P
PXHFT9yXSR8ZfrnphAYVQSwLanrA/TQ9g9kbZNzyZDwndnVqMuewrHYX0vGZNvS076dIMVyWg5t5
IqExKq/HDXKJZq7D9qv8Uzpp68wec4dQGldoskDq2+ocKMqy/Hkbq/ElRV+iJhBUyyHFcoP3fzst
nD1AFMO1kFcn4k86T+YS7bKRTDSQisY12hI2WlgZFRsLHdvRbEOKW5vMLpAIXnpe75tHq2TVz2YZ
1gji6N1lq9r2vcea7lQWdrPvyi9jtPIycTY3u0li5mXoTSB5cHXt4gqPlUVgHNfjcCUMXacv+fBz
a18c88tIv6zdRx38Q2Uq6UQuOchrSTJkkEUzA9ziAhdktg4ap6YHP9F17Stc6R+wlljb1EQd5VpR
P1zofNyS6cN9L1KcODJOC8Tus2HZGNqePgorD9Dz1fC/+8aWotgaxdIvG8Ze0MiUX+cWD8c8uD+2
yiRSGC80tdEwQ81jl5DJCGrhAYKa2hn9sW98KXpHaMyWJraIq5uwcPZ8YBJ1ySOFV8pALTR39Rs0
T2jsj9Vzl4GeMjMSGhhm7kJUr//B3OxrVSWa95Hqa7e/vzoVBjLlA5pYkdUon7hTP0GsCnpI56EE
Z0hZHycdJ6PqO7cAefUdf2mhVd7N2ZVPP0pxKZDOc9llWd85uP36TLd9K/xVBnMla9pmjXc7Ebbq
VG6fUEmJRaXzKtXoUjSLWtjD0AsaJxZ0zzial+slphDB2uVUMqDLqSffX3KcPUXjhTwZj6OpU1dR
xMP/m5hfmX8z7KXIUWn97ftZAPKNd+u8T9WJytCtum+7pWtzGMVIIf1YelsIJZ3nfSaR4nhqnAop
wzq/rngN+C69prO575ooo7aQjEmp4ffrb4s8I40fePsUeSmVQVuFX3BwYHLQBm0vvZ0ErNi508ug
LWvB9X8txvU3OtrRSf3BztzDLkPLgK1qhsjmbGY05m39rV7G7z7JNWuoiBqZYCAx65EbVrf+Jusc
NXMZb7N5bB0dZEXh2jJgi/uMFzjEaUyaoo6qBpiq2VpazUGimvztq68Cx98gK+40Yv1d9cuxcWng
2+M77pBdDOhUxmqZoLufO9GiUjCT5Oxw/tvoRhrOyUyi+wuruNDK8i8rayruFgPOV5aEhn1OjCxY
jDnQMq0rrjgyXIsZ/sqQgEQ+I6HDWWx2Gdjs0Wa9EbmuNR2mUtf7rFpp6dA1fT5voO8hwL3bwQB1
uomTXVsvkTFb24yH0bT5wMw1XhmlSA+eJm/StSS+7URE5hJwirHILYbUCTNXL7CSG2EKcMDRlII9
+/4yqz4hna/M7UC0biDP6bmbGaGmGhM7B1wU+n37PiA9fOfatKvJhfHzoQhYbkbT7X9vX1aMyJCt
FDXUwp4xvLkkx35on7JuPtyf+dtuQ2SoVgZyl56BTj92+Rx5dnHsIfN+f2iV1el/dweIe851x2vk
r80BCJ829Pv80GlJTFTDk/8OXzS5ZzSVh7dPMj+4eOOSHi+JWfc4UQ0vHa6E1WubLMhlNHbHnh2b
izKoUst4nzZmoTG+gq+AyCgs5DMYoE8LpIF592syxxTl8PK89BOoEt38nDDzsV6SszlVEFMsrC4g
bNVsrm/vTESGZCUM26jVrN1jn4BuLC15eqYzY+fF6NLATlc79lur2/VOJTIKy89wSzHM0nkYEyP/
OguDPphlvX6472gKemEiI7GKNC3IRLH8nmWHzsYjaOZG+boeve5psawjIEkH0JEFNRUgbBeo0/DI
cT5n43PVA3BG28Byv9yfiyKeZOQWsbuqNbrEfxxz4ztr3B/u9nXfyDdHfXXYktLwJsj0wccdJ8i2
Khq0qdO33x9E5iTInaXkOPrwRp7b0EC05pC4b3l9XEANJ7LfraspI97wfv/msoksMbMJwy2zWzPA
6D21xsdlfUzSIihA/MunsF5+A3Sv2XxU7i3tDr25tXxaa7xB3SkC/CSfQNZN3vU0DcxBR1j59vWB
yOIyAy8Ld2BVdl2L5iiWI8Pj0P/T6lhCVb4kHelb6qyJKG/DE+c8g9uoq3XZHdXOI8O5Roe1QEah
cDmDDHdsHkhCI6Bce5bGPfkCVh++5hHYoexEp8SjWBEZ4lX47epmeMBfRWsHefvkFT9q1DO94ZBX
p/sholgPGeplIGdYbxY+kXpPCaC62zdGIrIPgEBklFeDAgMxJ7zSRfbdqx9N7+pup4x+vD93RWjI
SC8wZA5ETGKOC1QxbbRcpsuHru4CK/XDkW5RVv9oANO6/zGVoW4e93ovYZ7F3GUW1wzatNbWhtwR
58k8E53rqj4gnf0AmCa4KzL7Ae/T0DJ4EXj1AhK1Br2SxaT5FSqPkmJ8E/3arhual6Yii8blnE8v
N6WhAQdnr8kAKULQlW4BtFkAhq42cbVH/0gXQGZwYNxfA8UFQ6Y/yBdq1Wu6imvdUUgH0sDmTuA1
ur1JMXMZyWVMuV9tGYZP6NF+sXQwJdXGIcO3Woi4dChniCtu0zGN+KU61ecsyKN0p4IakWFcnGVT
kzU9vNP7kXuRk3xvvOi+0RV+KYO4mtarGhT0xdWaPw7tS7osQZoFmbazWUF8R2QhmolY65QzfGCN
nRh5sBjBfJjCLaQhjtKDp3F9hfPIiK5MuNQzyk5czfxUZW2ARKuXaS4aCt53IivRdE3LQAK2OQ9V
lX1f2+KT19oXKChHtZO8gD08XEf63fOWyE91lDeK3U8Gd/XbwFI/we8Z7e0x7bqoJyk0iM6W/YFl
38fFitKdr1lZpcYupiw3Ehti07n1TVDQN26Nua8lkchcCL7v5Ja5VuLa90nE6vFk+Pu6gogM73K4
nY2Ti6Ht7b1pfOh1WhmKjUKGdv3/XN6KWiAHskblRk6WoyuYK7xUZj9gSZW4bp+n18YvAuePPZYB
/XM/kBUtJURmPuAdiHnBZZJecYEcD/zUxyLyQ9AYr9EQpsd9DPBEVquZSG9j/8dn3I1/G6k4L5MO
UKoy/O3vrw5hcwKyWfijuKYLi1xoSfX1ruwtkXFdVdoLPrdY0htBQWO+uBt9uW921ZylI3deq8xP
hQMnhDKkUXSREL/3jSydtMQGM9qIIsK18951dkzanbaQLtGkXFjWLy6OWZSOjm0zbvFWeZqXp8Ic
MoQLgFEybtkkrsYYU+Ox0dHOKm42sqiMC5o7EMnjBITgp3EcuPsehBmfizpZotJOPjrDet5ldRnO
1UNvrK5HX1zp5PUHv+duPM3Vl32D3w7hVw4+Z222iLoRV9ZPG1pqwHDtoa/m/uBv7i0oz0v+Amnq
MePe6l1mj+J2aY5h53ll4I398f4H3lxbfEBynL4aC9FQBqTJkuYh6awkxOV/PNwfXTF9eTevPeR+
aOO4Fxe8DRWcMuuseHZ0eBPF5P/Z1Mu6MJY1cS8Td6cgbfGeqKlOXls1+M1rX61rt22zT5vJu2DY
LEDr7i/oEWk2GJVdJJ+ZIKhNG392XxJ/OE4QrnRgn9UU8T6z3z77auqoT5ZIm5jeZUuTh9X4kjHo
h67NnluZY8uI3Y2Roamyzbu4yKEga34UYkFQ6XpfVbaRHlWrU5td7WL4cRyCmdRHFz2wKc81e4Fq
eGlv55kwSuogosyxPFh+ck2HLKrHKdpneilgc95mDq8WD8JibkzK/H2Xjsel18Gebg7yT2oJtpfC
1cmomRfojLmYqYg5N41TfwPFgMTWvxpWo8kwKFxf3vDzZuD54hfeJctGelr73A+H3tGV0BW/Qd72
bSuHknBF4D8zmEucH4DapgH0wc3ATNJRsw6qj0jR27ez1/iicF/G1f5TUJRBRJPdlJEDo+eaMLuN
9cZiMCmK+WYMQ8tH7+JUrIlo0gfjOD60g/fozfV3E1TU931KtRxSOM8LnSoG4u9L2zX5CySNXB4P
ycp0V7Q3E6Ngdr9999V2MXdjm6CG710Sez5k3o0xojrSugu3+q8/1EFh6xiIVL9Eiu2Ru3TkKyxm
2xQ3KwOsUosu8t5+0OFnSJFdNEAgiKrzLoxbR2+7TMb8tcrBL2ylkcPSoGt/WOvyaVwLTZio7CbF
upvlm2NWhXsyKi+0nWdzBIXf+tMq/kAdbUEHxr7ll2J+a3DMjW7lngQIYIoKPPm+rsdOsRnKWF9r
SuYV4uH0ud3QtpAG1fyhFPuuLjLM1xgdw3Lymj7bJvOPIxnTMwfnecC98ecuw8go340SsgCwRJ+b
tgTecI227ce+kaXIBk3KOGxJTp/70jtW6RC1OuWMN1MAji0jfFk+5EnaF/R5Wp2fRbmdO+oBQDzE
IFcKUH1+XhrvJcubP/d/iMJFZQExPvclCO7wQ8YmDywbqPo8WMsf49qGSffRsHQYCUVgy8jf2rL8
vkvxs7w5QpkVnKH3568KallDrIOQL2BjJLmA3i6q0znu6z7g7RbM1edysE8JCCjz4ls5vr//QZXB
pJhOSrTawXGTi5eM0epn0Zz9gqPhcP3mlFZAcqG5h6gsJkU1d9lKNo7Qq2s/DXBlS4Mp13H9vk3u
4dgy9Fekwi6a2+gQL6P2yd9+2h5Hzf7STeXDPDzm2U/feaID0k+sDHrrY1a8oPLz4b4RFQejjA5e
xsm3uwUbYze3T53xbkW9Za3LE5oxvUHj2YqtSwYFu32fuk46s+e5hwbzU1bj8biH2wjGk6J/8DyP
5fnEnltk9snRb49kl5Qihr79mldHbUqIJeZ8Zc/58JhM56L6zbQQE4VHyRhgsSVF7oD2+tlwz7n7
hevIDm8/+41rjgwAnhcgGmx3ZM/FcAHdug2W19CO7nuKas7Sme24fPKdwWXPTDgReO8Dr9D1tL2d
O4Ot5VAGONfsEAjP4jFLg+Y8xstpexq6AFIDYRXvfGzJimNDVhTIj8AR6RCXK5qyH4ZMw7jwdp7d
AY/Tf93FEqnl8BE/ofo6RB1+QRkvPEgf1+NNXyY5bJpdTxFMMnWj761T2VgLPJ6XEanWa99kIS13
sc/iZ9z2iVdeL0hn9qZw2LPFiuMCAdFm0D1GlSaSgjVLxq6cqg0e9H0Nu3N1FNEUFA/zLyO+WWjV
HESKIPj/RvvqJwzdmlKr4vYzqrsBuBvs+dGzSGCUmhuHavxbgLwa32qo4TKDseeBZgHbTkuOhhDy
WOxC8WMJpJs3+sNSD3Sr7Nlejjk5tsbR0WmlKWJYRv96BnIwWY/9Ibf4pafbh040mp1YNbQUwg1n
xWQZGLrdDmsaN/O+w1cG/m5lBTnbDOP2Dpbw5Ol6gFV7joz7XUHjXPhASzzTd+MB+Pl444GRB25c
QaNRxM7n+9umwltkEHDWOYMYbnZx62vbBzMeaAv9yJxP94d/u/zp2DIU2Jj71jLr1H4eoDDDDstp
uLT/L3/Oga62p1haGRLMRQteLhMBNXDrE8+nMvZaY5fKJOYvHbMgVzRzYmNPrgww1gUiO5U6inmV
6W+/51WggnUAiZHk5jopKg5RA/kgPoTe8nzf9IqdWEYDb6DBSeoRDjSJz9kQFtUStESzx6hMLh22
eQt0tJFSbJU9kKc8ZVUEWtp9ISVjgMkKVEpyC6khnwIHGA4yf7lvEpXFpZsyxAXzsZ8txFRzRU8Z
0uxBax8ye1fDiMNk4G/i5HToRlz36Hr0DYbB37FMU5d5ezmZDPsdoMIFbXRsu+irsazDVr3v5g97
zMJknsbUaFNo2MPH0xpJLXEoyrPR/BrT4/3hFVsZ82/L8crR03QZvGHFgqKZrzk3xyzKQ+OPvYbI
a0KpWCehqvyOFKubxfhm2jAR/2J8pMcxZt/Gb1BVerQO5mncBXTFIkthSxLXKwV6IJ8N69Eihzn9
DH3Y+5Z6O6yYrCxmNQC91xSXJ38M0+lD2X3cN64UriOUX0mC2syzGL9uZRkBNB7tG1k6VsngNWk+
whglcnzYG3XZaZUlpEitsrzr29tLISmjzYxHT+OLinFlFO/Y2evUdojQisc8fWC6+SqiUwbs8mmx
M3uy4RT88zRcnFuPnc4rVGNLd14OtheeUFzonDQTQWdaFXoizKhrXQ3aWPUBKT69geR1fZt8X7+3
jK92f/R1eg6qoW9/fxX6W2alwzjA86ruNCURzS5k32WRySBc3jRrA4FpDF0lsb1aX6eq05xAqllL
V9xkdvNlbuDVc3bKx6iwLquOcks1tBSKBiiZyqrGA4YlL16SBn7zhU2/dgWjDK/lq8MXEBbg+uw3
OOsROR0L7g99c4V/X+5MJkzcMoexCbSJz6V5Iu4jmXmInqvVccP74yvuiUzG1/J0pqsAu96zQcLq
dkYcedzZgXkkUa4FpyieeEzG1CJ+TDBv4U40X5L/a6zSLUhOTjBH1WE+We+TP/d/jmKbkYG1Hm/X
pFqwfWUkcsnZnTR1AtW4UqRmjp1nXYuTeusPmx9NXGN+hVfKYNqJ05pnwLk/M+vS1uDauvqpLvNw
8+w3XMe9/ZZXW0A7LL3TbZjzdLSONKrjrQshuRBWh/VUPxRf71tc9QukkEUCfyxWjj1MuGcrCYzu
keioNFRGl0K2dPEs6F2E7EjrJ8BJHhzj5/1Jq0aWTk9r9SC8wuCOzAsFi4nuNPp/k+9bNpeOz3Fu
KzaWsDm7Qkc+7AP6kF+Tx/bXFhpxF/N327f7v0CRHmYybNZzMhd95LhzmfF2tI8WAHxR8ukmyxTN
EYnEwZpDkwfdLtY5h/0Dp/Xsoa17lz2TIYtr3wP8qY3u/xbFasgw2pqiCZ86WI21jFNy9OzD/XEV
riljaMnoD375P86uZLltntk+Eas4E9xSgyXLcuIhiaMNKyNIggQ4D3j6e/TfjT/EEKq41QICG92N
oU+fY8F/hP2a/gX1fAJqtdtDxx/HloqepZ1PrIFEzjPJy9dZZPuU74CFnzdt8Rg3LJHlrqOTIZI1
e4CKoW27yu7z61JX/C7sSTLNj6n3MLYmndiP3/p9FUZb5pNFC4Gk6aaf0/xzHXr7yH51HG8TZSY5
A91/KLEse5tGOcU3CPsJpR9K5oT6v4A8aVHUuL0mOjMpQV1VVgBSXuI8LxIk6EdUwbctS8bc9Ak6
d1Jiu2UZ2qt75GpnfqwbcKn/ZKaDoO4GpaKsgM+gg6Sx81zjaXIT7L0Dyi1DMmzlDllj6z/fNpEm
0lS0FXf9NhILzlcOOJh/DCHpPltosDNsZpoFUFG0TpNxu0iRItrxG7BEY1AneERohv26yV//9t1+
Rma8aHOG9c2xj4mLNNKMaBZWhc6SGGokU4EzlmsH+/RvPHjHSRp2Gp1NrivxbtKxlwUs48htVX6c
q43Xg+vy3ukMBXrdeiqbb9UUHEbBrSqQj4Ht7LLQxBeps4karwFugmHcYVsvHobpGMyX0iR1q3V2
JVBtlNDcAZ09z8CmfKIHvk+3zXbONvOuxBOr6Yb8cRnYV3FWMh3mqrm+4zo83qNsGtS7UYK6pyGA
AmyclRctFWgFzp6uFRJZIZtPcffXtzYpN1wPNTlTRVlZduvJEfH5zKMjIbuBe4eq4zt77rfZYK87
2arAWssewpCMmH8RTBufpEcS5oZNUuOdKrgqswSEU33qPseVc55oSfZ+WPiGbKAJLP/quO8Ca27A
iMBrGIfGjwu4damA+s4lo5FhN9FNXglcCK1dbyzXJ8u2eHVGKHKVTmnCz+kGV+I28+JrE8nk/A45
ZP9QnQV8wJZrR1di1wMYzMo8z/lNwo5swoZAZ3c01XM0iUElR8QOyDtW4LxvR2Nwny0FtHFw0Drj
iTTfrkr0vrLRFjM65sMMS4tLXAgW31UNJKGvQqUauxhS2ZTucx5uLX/fccOrhcYVVZhU40VU0jyG
SUAEEbjJUNLNTDbxsC5EVZDU0HIn9KaA3As+oELXNpvAxeFmlbG960e9i6O6n1g7VwyopVgUW6iy
R+eY1qY9+3+UTR9ciFSwlCidqPEpakR4lzv8f3XXeiZbsvWe08OwdXbuAcIbpq1F45z/YKXivE+j
HM4Z9U4yuPWBjv7eL/PPt22lW2glbEvXFaKYbbxi9CHwiA0aYdIsga7pQVCTRIPuP5TgHayubm0X
n5C7aATvcY2bN/W8Fa3hMqFJPZ6y+YK2YaR165B7L6h+WGk/JUUlDE2oOvMrgYts45OKtM7vJWX9
3gXF4GaQk7sPQdVqSMu6lyQVFtXYniDMxpHH+V95tgRYINrIp6srVft42+5vL7XmU1T8U0Rp5S4z
/ibrD4AbJ6TZUefL7bE1S6Dinpy0Jbnr4751jbgpjY62u/KVU8U9VZ0LmbJ5RsUn/hHwYw4WgbL4
um7aV1O9yxSVlUbFRJbiVBS4SvdQoUkiIQyD6+x9tdW7wV0bOLPUwRm8ASNrGqWndinuoPJgWE6d
yZXIncfI7p0M189oEZ+ocH65Rf562ywhZvhBhlOVamvUvXEGd/H4i0hN/0JML+lpm4Sr1LVCX8VA
OSQbUDtBQuDhL1qfw2KlSZRgLQN34LN9fcYHy3Q1fSMmUTXNUqqIp4gGmcWuJycQI23Q1COz12D8
scrYKsppCge7qztk4JoO29TdB82wWYov0kQ0r/ETFeZER7ewvRBhDykuB/haW2ynsTekR42n/G+P
fOfjMYvBcGvFxcnxWTAmtVuHc1LOjbUL/MkpcGDIrXUpRsU6he0cOxNFimnDY4d2tpCZaGN1H6EE
KktlVA9RWJy6IDyGlv1s284WuA/ocrG7dYusBKvdTyVvfdw9vSLunzsCmQVsW89tFfcHFg7t9vbf
6NZa2Wkl6wfBSYnqW/ezLv8KU9ldN66yw84Qt/BH7hUnOvFiB9Ker+Nsh+vOgirsCYponkXsojjV
0UKyh1pEIvtdBLJ2Vj0pgH/ov4l4sEAVE4IS+NlZQnR2yJ1TmOgrP3adf+QKaZC7IQfC9VQzdJzl
YBkOsu+86LeMWiaBjo//w1fRW27OLCcLBRy/3YbLm2//dR3weqzrtvBV1JZVhdDPG2tAZPxNhGNB
sdxn3ICU0+RNFbHV+TOfLNZcS++nTByF+9CYXFI39NVa7zJPMGR23TnYQzr2Mo0QvsF9PA8MRzLd
4Nff3w0eVn1FrQnz7rMveZTMKO3V7eV2jOrGVrKNrNOpbj0sp1V9ItXzXN2NliGSdEMrjm6h9Qsd
WaBMs9OXHDrkbhWjV3Hl4Epu8caaY6OCn4z1mYofTvyY9asC1FdRWpKywvMEg4eTbj9Y9jnPV5HL
h76tHAkg4maXnCMjjgXo3PbVKgaZ8B8t3cUFh38g4CHLYCVt5R/72EmqzqTa+XHMeypCy25SORUR
LFJCvQ29EJWwkqD9Gpb9bo0X/qOni15Wn8cgnXtm/rD8JCPNHqOo4T87asUv6/5CidCpXqB0KTje
PAgoROhwhBTgvoOa3O3hP96T/tHSRSNUjjhFHBUp5MwuqFLdHvfjIPpHQLfK3H4JJY405dL7SVVP
ZeLWmbvBo2i1v/0Xuqkr2ylYjQbiWtiQmHtvR1+DYNVl/h9h2ZEPdibtApf5+Bv5I5wJ4t3HiT3d
nrXGJ1W8U0tDqNFxzLq35MZ1ug0DiXzCs/KU19Hzuv8gauL1Gjec4DN2mSWiPLn5Z1KJZDQ10Wg6
tzyVrrD1FuJGUYruvIpuFn43jN/tIDjmUBv2xi9Ns/MDCT783HDu06y0Skk4on+O1yTynl25G4aD
Y6IB0K3F1XnfbVBSBlCnbWPvOfJ3JP1Ty3LjhPuqnQ3pQTf+9XvejW/JuS7z7mqm/KFxzrKXie1u
jHRuOrOoG1U2pY7b8+zk9zHFyHxJ5nRZl3eIslGViz0OoQs/Hewjr1+GfidM3aO6eSuBWzK39lMg
K5/jCd1Gtdx2VbW57fmatPMPKsrPgyUrrzlB1tts8s4iLDejn61LOSomqoMkeFnYOKi6xfhj8OJx
75GarPNyFQrVtpBXKTzLe87kPswehb/qXOCp0KfALhu6EM5OdsQPkuGaFEIObHvb4BqY2D/KsUNE
3bCZMOtxjw4dgInmKqEPOKVul0O/ihg9/EdENp9ER4nMcbtPy+ZSsTh/jImzShgYoythynDAw1Yi
2ImW/ksYT6AqpDMxHII1OUCVkA16PqFb8nrgG0+gbpZ9l9QdtOl+37a/JpYiJUxHd8GVssLwbkw3
uWsdwPdkWFrd0EqYdj0tmgbUTM+5RTcZz0HcYxLb1FR6PZU6kPLMaiMnwxvTGCfWAhBUVX93y+c+
BDSA3hMe7v3oaUEPayVjCOgKw2po8oMKjrLTuZzbEBl/4H8i+dx2XiLpuqVQgVBeRxZbMNSVUce2
Bcicif/ktuX0vGalbbWY5AlRl3Xf2t9p+DpY06GtcsP98uOFttUyUs6tLqsB1P+O5pcmWTz7ux/b
k8HiusGvcfFuD+T2EkMo2bG/C4KHrIjsq7JYtb3aaglpKukEkqnZ/p7F5yzfdn264fx+qr+tM/j1
i97NvJflkDdisb/XfbSl/XCyfWrYRz5OCuBJ+u/Q5exnmU/r+TDVPfTfoVlJoZ7YemlFhl3W0LJ9
9vjQmNpldX+nJAnqk6nPh6m4ULypgAAqqt2EBXniOKtqR8B4//d7liombWaNxWVGlbMW2aZnJtWU
jyPW9pSrpwD90zRXLbvIOE0A87mDWtS9W0jDfVzjnmrVCOTE4EfxWHRgS4GDQndCrerrbf/RzFyt
FKHzzu18Z2YXUdz7fOeCR5FP6xKZrZaKXJIKItuFXWJy9LIpaXKw4JhwAhp/UYtFXZqltAvr4pJD
BIBW92X0JP23uTGlf53RrxZ7H1mem4UF74tL5ISJXfED96ghJ+iMrgQtwAGVjVO3/b1Fr22blTvX
6jdOYWoV1s1cCdxAyKIC5Ds6hFLsbJD29sXvdd6ixKiX9dVUZXl56fhjMN61FQ7zphvtx6BUFA3/
a2/p2eM80gHrmU4JE9Hmylcejk0yOC+1czdPrx4xETPrLKTE64DeT0gPwjG7Jgfi6Sf6Bre3LRRh
tv/W02y1fESyOQuaq+1LR26tiqO+Tg6dyx5si+3YYFLu03iQWkmKK87bOuzZxYWMittDT9HaSMuw
iesGv37bO8+fYqezMsi1XBj9VnlQfHB3rreubmGrZaSR2EtQMsIufcETSDNuZG7qBtHN+/r7u3kP
Hik8lrnskmWP3Lvk+bZ0V54QVF2stOulU4YDu1jBr2KExN24SlA1tNXG+LIrZUe6gF38jIHq14cS
6bDrg3UHZPt/h9t3RrEzS6JTM2aXBWm9aqxtMNir7oL2/25b74bOZIW+wx7EwWH9SCNIE4WmtxTd
SirxKR2CViEvYpem95IhCB7C+EsfmWQyNDuHWmVp7YawqCzQYFO6uxoyTQPa10kuHvhs7W6nAc0H
qJWWxgvsivhleVlCdDeE7gDq8WyPtvZ1IapWW+zWoZQxuLrlDA/+0m36Ip4Tb6lXVS5stTk+4gsB
1xHcHTKA5yJ1PtdR/mlo1mHZbLU9Pu3GsBb/SwLkJzhGPs9go11n+GvGf+eTAwDzA2CbOHJIdgQT
InD61bmfV55o1O74YRht3rI4PJRoYA+c8EDqbivL0PAgrdk9VKEsnLzmvq4sdqnBxxV/8sY9cTf5
8kiEAeyn2fjU8gsDP2CTFxOOeyJLmLtsStskE6AbWolZQVO8aoHx8NKU6DPPQ9zG1yCJg1jtjy8L
yvy2yP1j3Bd717kswr9n3q9o+ikHUxfJhwGL/1Beo6s2Wrwu9cODNVnbsC3vqjnbLrOJAPjDlIPh
lS21RfNRTYqaXYL8izueHbwggDfMyT7f9voPbY/hr3/7zuv72ucECNzy4lvW64zCNB5aTaeBj9/R
MfjVZO8G9zIwP05csEuK9kHPB9Djj5//bOZvo/cpdB5s9qlwnWTdhyjhW/ccuGWI6F1SxrYBDh1h
VK55dcVnKKdikceLF4OF7tKRR4ttPEbBlWx4nNB5j3IuFnmT5lXYlJcql5uqcr4F6de5KdfkNMxc
ORnXQTeJuu7Dg+NZ58iSJ+o6j7KNDTlBN3klcJd47rt8YuzC63NUvuXQwF1VYAtitY609EPFxiAu
LjE9deNTVByDhhtcRRNSau88S6ET32aYNno8cIRkqK+zo2WCM3yYiTFzJWAtAOjzEWJNl2E5im5P
64fav/TevRGPqLG6Wi6SYGYMcC9wj5KMKWTim7eB0uFEl24VrQg+QYnbegBGro/T4pK6r7T/RKIv
Mv17O0x1k1fCdBxb8CIHQXlhZbYZqn4fQc3Mt01dKZp0pupXURFxyxum8DC1xXSGnpH/OaW8v7s9
ed3SKsFKxghtXnyoLjI6UvcNAL95+u36f0lvKqnp5q8EbBCBlHfk3D0WXoauqTKO74t09na3569z
fCVeRQCam8YLg0M5pyQZ4+5kTfVr5aD3PTUJuGi+QK0hzUE8DDTAW9lQRcnUBUnG+XbV9NUKkhf3
rsMiWVyq9DFYuiTrH4LpmZoKSRrXVAtJVPh5aAvMXE7fnA4c/g6e7t9uT11nFWWbTUnbtp7dVpd0
AgFAlG15vDJY1VZ6BrXeMPMw7bh7W4qvLtrQO2JCsGg8Rq0dRUvUTnFrsdPY3xH7DaInSWXvK+Gs
21rV8pGkQZv1XspOftvfef4PVGTuhtnUSK+JV7V6hObxpvclrpmTB2K94OCxtxrdBQ3f0/HruoVV
AtadF1Z1S19dnDHcDWzc+z01vN3q/FGJVg7jowGmKC62/ISur2QhR+maWG81plErRVVq52AKXfjF
sS5BFCah2yVheNfXXx0Tbl73F8rBuGa2JYelqy6VxHOcTDfetUEcak4j+zby59v21xhJ7aEv86rv
ZDlVF7J0OzY9lLGVZL6J81T3CWrYVhGktEYkfAL/96o34P433YJH4xlNlYOJJVt3Tla76nNWkKDA
2+ul8qBGxeVx8BpY6ugCgipoufXwswc++Nqk+6MJa7WzPqVLBAo1G6kuQkF7045020Joi5vG16Q7
tbN+cVPhCkbLU5sNW5uDHmAQhoyhG1rZg2kuRyKrsbq0jCRx626K2pTsdL6kxLJwLBuqbCViAsjx
XsqdRD0pNaLpdEZX4nnqwa/IUfw6EdndgziwHXZhMEDyeFXdIYjVZvqhKVNCaFT84cx76lrvvhtM
JTaNadQGegv1wc6No+oyZ5CAxmsO6YMkzkwwC41p1A56kbZowPPm4uJmbhI5myb7tUQsmQYTR4Ju
/kogOyVpo7nGH1QoPIj5qU4BJ1gMdziNS6p99NC1sKQTYA8oF7HtovnAGmd7O73pDHP9y3c36AD8
FPOQwe5F+5qiw2axv4bBrjJqfuimrlxtIyGzEGc/nGhttm2G4YUFRrEM3dhKpM4TdIDLGHs7WQaR
+J0sEiks01lWN7oSrOGCGjO3WHHpSfxVdtjgayleb1td5y1KpM7p7DScM37Jq78gymy8X+lgeKfT
DK22zVscRE1zjgNVt5AtegZBgPqLu6tqSEGsds7z7vo0Wkl24vkXMFFcUenymXr9jlN/e9s21937
nzIV/uK6Vb7zSGiRz3FGKn4Zu3vIUUzet6k/C+s+HB690rCpa9ZWbaBvu2KRfJ6sV9bkCZRPd4Vr
el7XDX1dl3fTb4cK9K3MaU511d3RoX1Oi1VoaVjm+pfvhrabMStj0rBT6r+53Vd73oNaMbltdU0e
8JU4nWy+eC6f+EWSHyTfcEskMU5VxC5X/oESrN4oWcaswX4W7lO1vBX5N2fahaOJRenj9lUYRwnX
PBqHtAf0+Dlr38h4zof6DaXTXZX3f1I7S1yIGRehPIZsOtEsO2ZooSPSdGbQBZ0Sz1cVd0juxdWl
nl9igsMoE4kcTfycGpdS2+uLULgl2K+wNsxO4snf9IupaKAbWjlCzzYLuFVO9jNtPldNvYnpKpHN
IFZBUY2fN3MN1ZfnibzV03gOWWTgjdWcmdXG+m7o0QTijNar7A5x9Vbh/QiK7pV4GzwTUYImGlRk
VGPjgNa6nf1ck3vXhhR2DPVKWd156M+9HW+6j1Bi2c/dAE8BM3YA8kgXdxOSryEO4g7dL/O6U4MK
krLlmALJO9cnK58DPIOxBb1htingNC6vio9ANq2P7BAfwKYB0h9lUvQ/bPvnbevo7K8Es9V1XRvL
Fse1tk+G7Oj457R5SvuX28PrvF4N1yIcQTSGuU+dhUvJfDfWrcE5NUOreCjqL5PNPFx7oxjaIXzv
BitzjAqHAuVLWU5WwC98OVX5ox/fEROgXLOWKhgqLrBrjdfkX0HnMAC7vuPKxLFMbzCaHV2FQxHu
FlPmIX+NY7MlBBIToQfK+iABy9JdRvN95bqGepzO/MruW3PZodkHfyX8p6oeMfpsKEXoRr7+/m7z
jf22zatgvPrMnyhddo2Qd7e9UWd9Zev1HIdPNhBFl6zfgconAxGRbxhak2XUFvqS+szmqVOf2qL7
5PN074zRIYjY30x0O1v6h3VfoIQrDcrASj245lBOm66fdmVT79ElbUhkmmygqojQEZ9QugjXMfrV
FJ+h0uO1v+n06/bkdY8jKi7KHxrqiDrilxkqIuIBak2JnX1dsi9O9RnitsG8DWtD4tF8iYqNQqP1
PASZEBcuX1JZbP30E6d/fPS73v4WjSupXfZW1cc97avi4ufnycoTBgRAZ2LM1USACo/CXZ+WQTPj
7N9MU43H8UrOG86swjPMXvcHSvA2lJVy4R6/NJW7HTx3x3P/6bZhPm6zCMBB+t/w9e0cDIZVjLeR
87QL9vl95h3GzZXQs77zuSEOdB+gRDKeydsSNQQ4Klq8qzSC8f/cnr9uYd3/Tn/pJ16HaNk9Fb61
b+xqY9nzk1V0n28Pr5u4EsBlvzRBJNiV+w8N5Fb/UFT19vbQOpdX9lpS2q0/jRa/lA5EtsLPhJz9
+JO/qh0wiFXA1NSwbPAtt/gTldVYA8orUkhrjVmVfU39RfafnbHqbcMqfGwmEirfMrOor2OHB0er
F2HiQ2kYrw5dt8r9ifq6Jqhb0CXrgyPP2yeSpflmaON1dwiivq9lRBYLCa3g2JbLW56m02bKiAmB
+LF3EvV1ze2KdAmbLDiOSJbNZO9ZmCYCYtu3Xejj4WMVsdZX9QCl9FJcpurgOt9aIIdXKaXBfa4b
57tdvZrDKLLA03QZxK+KJnFTJmzl274KVIsJEdQbCL8Q1uFJ8DhZT/n8krUbZuI9+dgfYxWrVs+9
E0T5KC6k/lHP8wZMsLt1Jr/+4zu7RGGcUogiiUtc7lt0fs/OITUp6GgOJSpQDW+uPV0KLi5R8KtJ
5yTkr1IeFus0URNzgs4wSrqUIB9J0R5VnyifHqeUH/zZ2AKlG1vJlZbbMmcIuvzCxHgMY7b1BmFo
A9E5uppfpsoeudOKC/Ve+9RP/Czh1brHe6JC1YYiypjvY96o+W2A8X9jefPltrd8bBKiItS62LZ8
iGjVpyZ47dIfjgmjoxtXiU6fZVlXI7mfSPnSD18a33CW/9jORMWkkdCPOrT+Fqcxv0zR52pokio2
JCvdnK//+S5yYmblveVj7MG7EynEfA1btG7O1/97N+5AeikaHjvHrAHuNZ5Ev2kdO/6S5/myu72M
MYb69+WVqDC0cKi5D81e9iez5d6h46bi5R2ENJI5bzaSnyY0w8/ScFP7+FJIYiVEr/yWDk8ptKDb
nyF/KYc/kv8OyaEs78b57fYHfXz2ICo6DXf8ysdl8BpP34v4u+T3lnMn5tSwYX+cyEishGu1gN01
KuBD1vJ5gAy4A8IdNJK75BD35d3tT9C4kwpT89CQIOtRisviywH3kvFzQGLTiV5zKoZ253+dqhdB
MabzJE4WyC+DDMzSrEJjSO32Lt3i1s76TVQS69UR4Xysp6Le86XLrRecpEP7HopW9o/bn6lZqeD6
+zvvHkfHS8Peyi4jXtpk+sQrYICdz5NJWkUTPWoFrbSiIJCNJy5VKABDsLbVNCWtNHUyaDxBheQV
nZjpYC/i0nR7Hy958iimFnSlr2zl+zlRQXlNladVwJ3g6Nn0Dwd63EuHOoEE+aYVJpyAztmU3BU5
gyMtb/SPEtQ3iUfG9pCFVby5vcaaNVDlbbJuLGs/jPxjXeX3NbEeJ9ndFYWJoEo3vHL5Qqud8LrQ
8o+BX6Mrjhdf4Mr1pkJDmyHedf+gpCyeywLsQy7+YQbFbesL/+DUWbkHEFjubttItwLK4aKMg64r
IGh1KsJ+yjc94cA1hEWHVqrbf6D7BiVnpeDgicsIOctfPjkABsjyxaJ/V439DzLPZtKr3C44zl25
G50imWtvD9SoYeoa26joPLQSh3YahvBOK2s2tVeLXcytZeXoylkjosRvCWyOsmOD1gZ7Z9Vse9su
H3P1BiRSsps7d/4SZJz9iUS8BaPBUw38h7OU91MZHxjkdLxy3KGu/2hl6Iwcwr3Mu4fSc75Evnds
x4fFWUUhiZlc3eJdno2QK9D5moUHWXKAMnvfSbwiBz9Xh+eW21+rSeUqoi+YvCElYYlE5Za/BrI8
xjI7z/GYkLXnTRXUN7LCCoM0DQ6DM9b7rmXsEFnuz9vz10SIiunLisEumqkOD1ngAxnFlnLj+emy
D0IT95rOQkqQC486/uAhTmRKD3UpD+UybdxmuEcDzypcPlH5ITx0lFtAGISHsR8OIJPaLNL7RGlr
WGNNKKrgvqUKwomSMTj6Yrn3a3IYHf502/y6oZUjSSiqmaa9BBlSG0CBz675pvNNgi+6wZUgH9s8
pQNkBXBi+yPByhF3q4hzAqJK4gy+S8pBihBEV87dxKLEo92pasr9batonFIF8HnCjkGOiPXkdvxK
h+i+C8AM3xADaERnl+vv79JCy9K0ygvWnDynSu95NMR54o2pqWKrm72yNc81WPJTOeABJzvH/FCL
x9L/dtswmmtE6P535pJOhVtBXvWShvsJvT5j+VRYD124o3TZdLMhJ+jso0Tsdf8NCj8WlzbA3Tku
oYrQNfWancf31Kc570o7OBFHnCFB4bI9AI23TfPhpDGu4uztwPKKsEWca/Fp9t9KE7+jblxlN8ud
usurdBLnvucRiIIrF0+hgal3Rjf61YfeuSIA+E5chISfQdG+sD0x6WRev/qfyy2scf2/d+OOpZ+F
wEaJs43efXdOWP4YkMew3It0zesN/kHx8rzgS0ZQ1T/nKUjTszsa/GwLEz27ziyKn3ddRvrRh1lQ
0Eu8/odRj0Y3sOLahKHdZ4xTfi6A4gosb2OZbvgfRj3soRw1l7mJfKfByPUMFJp9mIM6scnhtnNr
BldhbtItQERUYfC83xcY2GEJgQjNusGVPajmcbZUUczPU/RiV1vuX6xVqjC+p6LbpGVFudO04uyJ
T258ZqYyi84eSlDGrlcDGwb/qHsQQvkHiu6ecdrdtofGR1RJmGAofVp2MHa1gJawpbsclY/bQ3+M
24JBlLi0+tlaQKrNz6VIyBO57+7SbWYnEHVaEuuuuBc/VykP4J+U+GxjNyBFH/Fzm38J/YRGx9nE
R6QzkBKdAy5rsgQ93NlH5C+7ycSur1tVJThZ0Ane9hY/N/wxFbgOPjITFl1reCU8c5suVY5z6Mm1
U//V9zLncajdacMGXiR2kaMS0gs78YFpHhvnSdjZPYSR640bpvMmawG2ve0BGtup6La+Ypk9cThA
QSrIpKRbCLGvHFqJY2gqoDeMwHxynPdFDYaoxfQW8D/C9w/2ExXfVkAOdUyvS0O+LPf10XmTW7bL
tvGm2xfgan1btu7BpFOjcQMV8ZZ3wNzGYCA91xL1zH3bPUyrnqt9T0W6FYMsi2mE9fkYneFum8gZ
DbAN3ayVyGbE9Vwrxawj9+9cvIrmqRbPt31GN7QSynj6ciKr6fsTajwvZe4+gQDsUI+mdzDd8Eo4
W4ubjV6Ete1o8dKzZTOQ9AW3WsNhXhd6Kt1X2QNd6DvXTLStfgT75i7bwufne7kJ9/YpfGaGw7Eu
tJQQh0Z947f8emgYHgLy0pjUWDXjqiA3T9TzkjpwGte7slq5j1G9hIab63XD+iCuVJhbNLm47BCZ
3kmcGkZ65/QHJ7A3YXZ323V0c1dOxeCJEyxrAn7GUccOH5bAAPzTnC9VkFtNOtm2bO5PcQ6NFeEk
XdecegdbWP7W9iuPD+7VY9+dYpk7RXGDiyAwFC9yOdTt5rZVdFZXYrWZPYsPAXZ4aMZugIV3F6Qz
+ciH19vjayLKVQK2FMVSltYozpMbbKaRJGJytmOabdcNrwSsDOcSlGguPwfer8V6lu2zHAz+qPMX
ZQsuUN/Bo9l16OIH7sXHyDHdo3Q2UaITBN9x2AUzorOSm7q+p+HP3pR7NeupYtqG2Lbbwnf4uQ+X
pMnODvvbQLho3N22t8YoKo5tGYqOxy4VZxrYqH/7W1Ku6jb2PRXCVtoicKjEzDn5UdIH7OCJcdq6
xKtC2Oaori1HYt7tGz9aiZOIL/EmB/kU6HazXbyVn2/bR7O0/zs0vAvToLahXTTjIyJeJ8DikQrF
1N4QqzrjX39/N/jSe+hz4NidapCpjABIz6vq7bC9EqUiyHteCIzc0lPPXnoTB4nW7kp8QqbAmcpa
YsN4Grf04BzI1nlsdySRu2JHt5bhxKGzjBKrC4oDcxV7sAwLjotAJRGdILdXVBdQSrCGkwA2Ed3e
J7fqn+Q4nYPG28ms3hceNfyFZvYqlM2nlTe2aAc+j/bnhf1k1vfbU9c4owqfCvNIcivDqo7pj9l6
E/bn2cQ68DEPse+p+Cle9habLczZOqRPV7H0+kRe5MbbVHu6NWksaGyvAqnIGFvcqTI8kInHtN73
NaRgh7ulXCUEho+4Gu5dQEl3THnrIMXb5c5vj/O87qhhK4FKAulXtMAxjxRzAtWZUT7dXlGdpyhx
mkV+2U0TBhZufY8qz6b0CsOcdc6iRGoxgZUvvl6ZSDAerMLfcYk9L1xFFQ5TKxHajxFzBxf+0sb5
phFA4E6mKpvOKEqEunj8kO71UF2Hfzk9e+2X28b+2CLuP7ipUdRuCE2VEySP92H7u5rqA6Fjsm50
5YoagbkVchbw7Th4xiXJDYoEZOqGwT8OHLRP/9exuzZcIpAx4d2GvQj6abDuS/vLlK/KK66KoipT
mnnQLeRnZ9mD4dZ2t8UqPmTfVXm9pqXMPRbCC6lIf9PB7RPEkuFAp1tPJSr7XM6zk16zSXTqAW30
ycEdc4PFNQnRVTFUU2DZQiwYvd8PO3sHQv8Nu/Nf3L3Y0721X+c0SpBGS0No4Icwz/+x9iVLcuPK
ll9EM4IEpy3JmDIyNYSklOpuYFJVXRIEZ4Lj1/dh2VtkQYlAv+jexCIWIOBwdwDux48v/6lH1I99
sE2lHDqVUQy0EnWLWlBs6uiguXF2zfvrBEaT1Xro8uKomKl1RmuYZoSVrtS/jEV+BQfwfaG8n2VH
vm2Htb1x43kXgRVid7dgeHklqXtFZwz6h3dgX57RVgWY4ThESVZg2und2f7+UIV7+ffnKi8TcmCQ
VHR2vJgc22N+DL/aH+VhOcwXlBQbPLJmR1RskVhQYUEWLMub1mRZgvPWuyictWLfDs73RacxCRVb
NG1Taa8ovUCHlR9tNMZll8d8fn1s8P2jb7fFQ7fy3MbT0nX9w9DbSTuxVNLVoFA68SjmHBBqlcTF
NlhVmAj/WHanOnPiKDBkdd4/VhyV8ItJbkGL8XL119PYX6bRcNvTyVyxYTG71ZCjccZL2PxFw0MR
fXDY8b7EdVNWbLgpAGGZwKn7YhXggXLqlCym83s/Od5TeuWQtcGC3RUuZu2GJ5RibWMeZ+zJlwcJ
yqmHZq+iiBAL9mDKmH1eHZEORTeR++O+D3akjoofKoKioGEDTckv4clNsyf51Fz6WKRZaqqy0Gyq
yvAlA9LJfoWy5NnPSpyG/sdgokfVvKEcFUTU5Jbd8gx2JF7BGZud90TJlADW7j65iRPzY2AQlMai
VIxQTYuN1w5br2BGbPlHEn2vCJqKuAbHqVEhFR80jqSJ1i1arwCo3Bb3b7ZliW8VV7sA3U5mOoh1
O6FckZsVzVfy3QYWEpyaqI9XZzx1ramkVTe8Yr2SFdwpdq+TDb/yAuLBw9b0qNKNrZgvaSRvh8bG
Eewd1wbKibIIPgkD7lrjHFRkkFU3i1PViCBmowuW0SF5rN6cOiooSDbW2k0eDipWfg8r/2vUNN/v
m65GImpnmMjtW/T1htdBK+vUQlekda5vTb8YFH4/sd9xairFV47GJ+haBIXvnQrMrq+MXOdyTbeC
xfVyWIOHSOAhoN3g3pyEbtaD1oTOyFmTz8JLh+EpNw2tMSoVH9SU4+q0XDYvK7+gsNoZp3gOTgwR
XCPCSZPxclROr2alVsXLBa/O/84HmpAY3Rt++en8gx7nNEt2P5oZNly3I4r1blY1T1WJ+z+T3kfX
Hb+xihWx63dp4zgpIMqHOZ9OjymXYsoF0GbVshuEky9xz0m6SBmXpYlTUmNvvmLNaLJTAhYCq+ib
j3LDr+HeoxORchJHA2oBOEcosyJfkfm6sPYba15IPVy7KQny14eEo9Yk2suUR9k8NC9MfGmReUTW
oXnslqLCngRpvIgHiLrM3hdQfh9kPhmusxqRq8Anwtp27VY8j+r8FNCXSTwoDMV+QcdfsnpGeHFu
TpWdxcCCFfmf9wWtm/Pu+t74BhY2c+QhYX1dqxalD7iMx4Uz/Lo/+D9Vzu94OBX8FIzbNCKhGZ6C
5isvLwW6U03OX7L4ti5/yKw9eFURF9M3xr5FhYid4ltrahGpcUwqKMoTA5tli1vL6LMktM+h/Zo7
J1lmoOoyKJLGEjzFgKXfB6Lqxj07btVpy4Y4IuRTbW1fmr67FNHONVEe7ktSt02KNY+NwwrRI3sY
LFhB7/9YAmK6sujGViy6DcB/bzl4hTXOU4gebvLy0JxVqFQRRHlWUWwB8kGpvW3pUhgMQjNjlQ0M
fHoiGkiwXkc7S12gpTs8Hu9PWnfdVYFSQw0I39Lv190+dk7hiR6Wc/gVXDPVMz32J5aYcjW6RShW
vbS+jSou3BQlKp+AXD9SxwQL0txbVNxUbkvqTxS+P2v/AsIFkT0e566plEM38f3/Ny5jcBw+WgA1
vozVl94Xh259qAqFOipSyp56tFUDj9VLXUdzwoTc4ioIDOq4y/UdX0QVcw2zjLaejWlb8jLJv3l/
KabU6h/qF4m5KxZaMq+2Q7QSvAZNG2/tObK8uLUPwWy4P+v2VLFSaXduyKMOqJbSjknED+gzk/rg
zLmv95rhVTTUJqkEGnhBhrJ9qf2XYfhRmuh+dbFJtQNiluWLlSGT9bJ9lGl/GU7oR7l9FpfdnoJL
ZQiY6FawnwRv1LLFITYsfGteKIumRKL6I3GyPkigr3N6X0i680wFRAV7y7l1wRPJ/SLdZAP5Y1Kn
DOArr0yHMbFO5SE7EoPC6i6+Kkaqy4ZgaPevkexQXuDvh7jE19hxPgZ5Ur6uqUzyg+n5rZOfYtY9
2pihPhlOw6YNyBvnb11tx8U6frkvO43XUFnBugXcZnnXNi9NsKYtcmid/1gGBuiuf++8a1XONvXQ
3WymoCkVSdE/lNh1VMBU7aLjge/DqD0QoHbgqfMHw0tDJ23FnNsAXJxzuAe0mIxFWcZ06+Ms+uMh
YatAKRkgdZkFOMSInT9vtvtd2q3hkquZuIqT4lVgN7OPZ8s0fV/LSzltCNcbNF6jIyofmJNb3ugs
8P9d3//IIz4lKKTeDCe7bnDlvB1dP+xrl+NJEfrjES2bnY99tZigabp7g4qQytu1zL1B7q/UNdmj
ZFUikuzSPK9plfL0QSt1FCsd7Rq9ZAkewwy0IZnlxpOXStMZoxOR+29DmtucELlgDQMr07HJEhId
7iukTmsUE0W7V2+iO9qfziCdmha3jpcoKpPInUwPU82NX22WODrj4M49j065PFsjMuosi5nDoZ0i
4SZuQ80lQqUEC7bBBz4QlwjSszFpB+KftqKvz+va/wo5Z58eEpcKoyo3Z6g9FGy+LPVHbIP0rmBZ
uT+0Rky/QagyDpIcAkhM6HqH3p8/lIWbLqt/cQP+RMX0mH9T4VQYeCatgLufvWsl0nl4Mpa1avZA
BVP1aOqUL2Aze+H+mlIv++D3dZM4oE/rB9vEBqwxBRVJ5S5NO/U7YqstWhQ0dAewkj/miFRKMBmN
uWsPONZzyU6Tt32ZHo1A/OOc3tyBujDoeMsnxJSKS0uPnTAojU4aivk6eW/NoHmHPqIaYN2yi9XS
x+4FasfEObLZJjmkQQe0HwjrpM3/vq/pGp/zD+/eG2HYFbOGakLJS1deq/lp4kkz/vehoVXIlPR5
OYFNqEGo3D/T+Seb3Y/SFLrQCFvFTU1dVguyQiJj7sdoRJ62nel1qxGJCpva1qXMXTDdvaDn89lC
O7fKCn+A9vqxu4EKmHKrZnLZWjQvYQ30Z/vTk0E8lJ/vyzx6//2moqW8ClKPgm6Pri0/iciHmBVZ
LD30++m2K+8Ro0U1UoyGkgal192/VRxVhPJU27dLxN2esls5Jt0rTYYkP/op0kVNnzYXJxXH4UHh
uf8+fMPNHrMmpzAEtqJXRvlaOuvB9xeD+HRbr5iwbDeeBznej7Z3ZTKd5Un6BkHphlaevtOAufvo
YvZSbp8KD/N/8kxQNu0eKPfkTfCeygJjhyIWr87Tlg5xIGP/Ing84wmW5OcWj8jIcOF/fylEBV3Z
YKkTqJLDUpz/buEfUXWi8qH3KVHJqnzPQh2Yg/2d5HnqgRRon7fo7/u28b7LICrgKpJg2Gu9Hv7Z
I0kryCGohsP9oXUSUa7N0zSWPvfhRQnaRg0lyN4Qf2D2Qy0IKVERV5w4dGks2JhL/DiojkJMcWdq
4/e+yyDRLq43J4DImsZBZgK3tdJ+Za08V17zuadTavvlL9/OT2O157GBsLgvq/fvVkQFYTmZvbXo
E40YTfu1l1+G8tcAXqaVfSzmzPAJ3U4rZlx5ZcZQJIol+UXM0L/Be3BgxYitLZjKUeBmOzl5sqej
ptZUDqdTIcWGwfbR0ghF27BhXMnXJSm2Og2crw8JXYVf1QXv0ZUQHsKy82Qpl2PkLp9JvyWltR0c
uT3knokKu7IB1vUobVHZEJxz+jFjH0v3ERYESlSklVd10nEWOJ3B+kTDj+h5fV8yGl1R4VU98Xsg
Q8Re/ELJofBCcpwX23SNDd89j4naS9EuwR0w9yQ84faWBFv+2Z6+9zI7EJfE3kKSsjNlSjVmpRI4
eXXltvbu3Soy/u11MgmtEvf9HzyvPzSOqaWuTlrK+ZvxZrJdNwhP0dYeRMi/dsLEiqJbgGK0blVy
sMXCyaG1SBUcWdDHg4d0UXMcjDxduukr9sv4Mo2ehau/NzwF05G5j52IoWK8lVdt0Qj+qZcpuy3D
yW2KuHqIFQiFh7vffuOfS9mJrpM1niv2i7U8++zJGQ0vaI04VNAVMo/I1k9w/euMxKIrLqCvO943
K407U8FWDTrXiXmDO0P5Vzr37q9o9j736Gp2f3gNnpSogCu7ADuhV+CxNX+W6QjSaOt7l2TgGUjt
S17G8mCdnDMI842V0O8/qIkKvMq81bW3HmfKsi5/D+DQslp8uAzPAHEYZKbbjv3/Nzvtbk01zSBf
fQnb61L3iW2E3+smr5itEwyljPr96mN/D50/o/CLKz6USDQbdmMf5/e0EVFpmTZwsJQFYeiYDmC1
d9xrrdtrkPSH4VId2cF08dTED0mg2C8iAmiZ0ZfAe77sSUf+2b9sN3ICyO7QntDB2mAXmmQMUXFY
NdJTQ+5lCCB+W47ZuT5O5+EP0LUfysN6Dh+7NKqQrAAMewW8BjaFvPbOgTafo9lwDms0ScVk1Whx
vA0zwrgBiBvAHXng3WMYcaLisVzuBMvAMfTGD6A7d0yxYY3DUPFXXHhoY5ohWlAUzTMNrTNZuwOs
wGBbGgv4DYM1FR4VC4Qth0Plf9q8vYfGh+7RK7qKvypr6U3WHrsFO9Nz779GFOIpTX2rdLNX7FfA
1dXoglW/+MWZTmdeTGhfEjuOiX5YJ3zl7J1KICbzEvq+1UWKSCSY29LSpOc6ZVSMNkd8oNuJ95Fo
/wQ88pQl972O5sKgEr5bIgqCfjfSgLyCpLamPyyJ6JiV1r7hWNc8jVSAFYlk7XYRACVhc4xwpV0m
cswDfmznQ0fsZ3dqYy+YDUeaZo9VyJXk4K4uuFW91MFli0Qs/f/Yzn9p8+O+tDRbrOKuFi9bqnZA
2AlMwmkf2SIe/S5h82MBOaKSxNbjWDWywG5Qal+YbSVdYQrIaTZa5YetfXvwcxFVaDPUJNOWbuuL
nf0sm0MnDQ5fo6IqBGua5zD30Qhxf1zYeFyYiiM1uXCiIqxCz6t6e/vnIAnG2H9qj9aH4pczxs2z
fSQH+4wm3IbQiW4Nig0PnuOPnlc3LyIIDqTrzogTm853nSEoJtwxfy3RiHxH50cfoz6l34iM95R+
f5jT5nk5dB/Lb14yvXbH/PCg31ApqvJWLsWwl8k3iJB2wHyilt2wII2sVNSVRycvnwbcV0TknqbR
P7HaYMUaM1NRV4DjcCdkwIkxMhwGt0vZ4MV9ZTIF3fC7iby5IlpR0aBBNoZfZveK9DiPvfIShq3B
DnTD777pzfBNyOo8YNhnWlUnx8uPmdV9igpq8EEaF6dCruq1tMYZkfuXuf4UdV/b8I+gLeKwNFTt
6K5tKl0VrWqfIgCB6Z+QXE4G8AcE38iTf2yRgIybxy5XKgBrAvh5qoBmfAkEA6P0hPRpHs3idN9P
61RTMeMS+uIG3YbRqR+D8COlKOO5P7RudxUrRlIcyP8FflTi/kC2a4soUzMf7w+um7f9b9Wx5gKt
oDJoZuWKY4Xg+ZZnhnlrhlZhV2KqqjGaMHTdX3r3YsTla+ShQq4kcVoLJyGKBKOnnKetcy5NJEW6
l4rKQMWLzWksCg8Dqi50ev5vcM4O0QGdJ+0xIXisjOfhIcwbUeFWXQvq7kzgS7Zrpz64i1lxI8yg
6zqTUuFVKxV1zX2MXjwDoHzcziKJvlXI6eQHlpgsSrcR+8a/cTuyLkFahJ58L6z/ZY9/COe5MGVO
dUMrN+fRaorcA3nZS759ap0Db78GJmizbmjFUocKHfKqDAeuM9xoc3SHW8MNxqQbWrHUhfSSsn4H
BlT/Ha0MfJg3aeLM0ThhVzHUdm5DPsr9AeefhTiE4MKn6Fwqv973A5qpq6iqZvbgXUK3QqS5RxWs
F09Dn7TMxK+imb2KrJrmZdnCDbMnZZbMWzKCoj5rPq79Y7eo39BVdSHHvsc1meOxMn+JyGM7qjJQ
LZVtDXNvVy/E+WsRSRt+KR+i7qdEBVXVqKgtWYkpC+FdUQHxd5WVz0hJGSSik7hqnJwUnhcgZipG
fkQT13D87NPpILipSFjj3lX6KWsiY7Ht97zM+iTrD9SUmtZpomKfFvpIe9KByG20cBXRaz/J2PEM
RAW6SSsWindnbm0T4pvUm0AfYh1z29Sv4t2hfVeNsJSTs9UdjdwbAuGl89MVho3Ujbtv8BsvO3jN
wj3iu7dg/Y5uFaDXNYXu36/exZT3LXgzdC16m24Npzf78x7/G07Bh6KPvZOT2meUfNz3LO8qIj6y
r+vNR9A7NFgz5vGrvdQzsMRlDYtCn71xLNFhuF9ZePLGNcqF4Xvv6g++p+hPuFc1giLXvcnh0o48
LuxE0P/cX8v7D0MMruhPFYDQu0ALxdtW3NwNj/HmT7yXfTdC6xCa1p44OyAHEyj/ybybNw1JFhYX
ZzR1x3n/XMf3lVNgq93QLRw5/qCn6dlP+CH7Zr16J/9YfSmT3kQfqhGhGkCZ2nKc3aKkN7GdSXcq
i8v00Onr/0bMTXg4AF5kubc1KJK2+OEu/4m44Rmk0TQ1VtJM69L0FJszbpeVv/LZTxBuWz2W3t99
jSWqsZJoYn0NhDDGD1ywTM58+9pWrvflsdEVYxynsZVd5O6jdzE6mqaBGA2vW93EFRP0aSQ4mKMl
SBOtlM7+oRodg7XpZK5c1KTPvG5tV3rzI1k9ubQJ07wcpyvzxiAWFJnA+9IJ4S1+S1VAbxSrri1e
DlmJJUyLfyDeLQ8/e708jfOVRCi3Xg2f0S1HsW/CosZZ7SC72jtr/IBAeTdn8dijaiCrTVTYuo8o
Rpz3XcTQygAOQhxH97giHDAFV6zQsAiN+frKnjTSWpgkcBJj84lmZyf/1lq3+9ugGVqNwAwOI3mH
TklXtL58ngX93GQgtnQfAmn7rhqGqYYpK1hv0dvaXFvvOpooNnTTVuIvY00ZFyGjt979E5Dgqidx
VBjOZ93Y+y6/Od8oowyY9QhzdobP8xqgQ7DzS/j+Y05HDb4Q2yUreH2ya71tyF76g0yDvnuoDSgE
rniGyPVItdE6vzqFP8eDzy/l6oexPdSGWLxG19Woi9PUKx4WdXG12rE+w4iXUzW0wc2f65+d3efJ
fb3UeDi1AK5EfTleLxxpirl6pSX5xhzTW1o3tOISeNbiSJnb9eJ2W9oPfep5xeGxWSuOoF+DcGC5
i71lyOTzdhvjuWv5Y5qjxl84oRl39wOl5ehSTvM++8AmMKjcn/v7Lb59Vw3D2HmJJ50U0ZMjf3bC
iVf+1GVhKlYQqLhOXC4/gQKkszTESzSKpEZmxtFfbIEL5G2wsg0nS1+kW08KVOi4/pZk67yYjhrd
tVgNzcykI4SirdSTVbFTMz6DMj71WR5bURf3TZNYiH5m/rkAA4pw+GMarEZs6pUNCLSu3q23wD5q
Nwl4IB87D1zFyKvOtsYcbA9PYmFHMcsYrBPPATVlOTUOUK1+24JsDYMQfTnzmZ3kOj8NdnFsw/yR
Jxv0zPm3f0WzRrvfSL9eUD0bW2I7Mdt03Ohmrph2sa3u0g+59QT+ynO98Y+bOyVWY0pX6IZXzJsG
si+IqK2nIsjwCPFQDQe2j3MR2Ab/ofmAGrQJu3Gel5nn1zGPTgLQandxP6x5cbxv4hqTU4M2cx7l
6MEwiivNoPEi2542nx9K9HyP140YlFP3EeVodt2C9vMuJNTpf51nGjceOIMtcfYnU0ZKJ6b9029O
6Jk7Li/6ynoiUl5aFwBxD1CC0QTh0w2///9m+NYRFE1j2XIp+ikhfDiSlhwozx+7vKtVcQNb575F
17nbGI6Hqmw+tt1DUTPfVUM4tCUrx63FuwFCnAfD1Qv6z/dVR3NoOorRRnMV2RlrxZWtTSOf57IL
wg/j5C+mvro6oSumG6IvWJt5IXuSNECfv2l5RR9PRLmy1pD00p1vajmcoAu3lnGJnoKqvlrgEK1p
maydfeQki9uwSDbhx1NeoPHRr/tC06xJrYwbGyHLImusJyzuRK3wLNBfitgm1r3dot55QqnVcVvj
WtSSuEmW1XYBvA+43LOPtQSI+dTL9Ng5phbHFShUrLvMp7epDEHTfQoGU1RCo1NqbZwjg52of/Ju
qOWOXeokWRY9dlVSK+KYRyaQHgb51YNPjT2beAfJZhODncbFqUVxNCpml9UdmGLD+mu9ZJ+dBn0S
muHok+ExJ6EWx0VTlDdztrGnaKBtFwsWtWPslNLUXiPS6I5iz+uejqEtyOtW1AaV8kzrLbYaK6HQ
HzbPcY7PLQ+1mPZdtWwuCEPbcsNFXFcH/HXWJp+WCpHriMU47273bU2nTMrZPPYeULQUD30nsGQy
F01zijg13bg0o6s1dEvdNW1P8SYUkTzW1XacV9NLR+Mk1Aq63G/KzmF4ypbg94uW7lZNUVqAAvS+
XDROQq2iKxCo3aZ6sJ6snH8DZ/UHf4jicirjirlo72Q4HjQWoRbTlS04XmEIOJGZvNIwPFeyPKCv
SuxPJsoMXahUrakbJapVhhWCcj67f+5F6+HFf6Z/0mN1xDlxuC8u7Vd2DXhz+KPRoAxaGxELmbJT
dcgOhYyLX+DgTt2DdeHE8B2dQrn//oxDJ2pN+643CJpnPIhzaghfaCzbVix7RlREosotu46LFbue
lWzTB4pQlO0LFKPxRIDBh1sPXolVrvKm55W3Ety4/aFDpZg8cFzJRNMaHqWaKKGtWDUHkKGeC+zG
HH1qQaZHLwOKoCLxhfJjSbr4/qa/r72/sZdnLKoqGUXsqRyapw3WXQYg76urpCltAybm/f121IK6
YOk7q2/y8rrlDTDAwHdylIEHfWZ4Tb/vRX5jMfdk69ZThTgq+C6aFN1bIxSYt3lq53QxSEm3BOXW
3bEiIFk1IspZb/Ohcpb6PNKiMlzPdHuwL+yN3UlhBQ2fS3G1NsLizZcJUnsXj4dNPHHxkNU5ao2d
Vzm8KNpGXLMVBWNl2X/HjbNM72uRTj6KSY/92pcTl/6tEsL6Fvq4KcdW4VbTg+Mrhp3PRdhZdphf
ZZhfZqs+VqFBOXXKo969Z1t6Lrq0X+sgelrX/EuLwMgQPhbx/I3OfGE599A517vVeHweUf+Qf4iW
1jW4CI3iqCV1jrXldUEX/9ZVKCVdxRPat/89W/NTUQ/f7u/s+ygi/zca824rRTE1WAE9rQc3bU78
pQcWMp0ONQoRInBo/XX/S5qdUKvrJjqyzS0DpCPBPFh68Vr/AUy4wYB1gysGzGsScmoL72Z3aF5o
IUnBX2xhuAHoBt//f2O/XhTUBON7t6l/8QSo0aekNvE+6sbeLe7N2G4/gR5xg+aDFBkpwLVuYr/q
WeJVoEi8L3iN8aoM5pk3tWPvMnHd2qVMmnVIC1uYApC6+SuWS2S3bVkV0hudD3OUx7hrh7kp3qKb
uWK8VpCvQxhBNz2ax73nJIHrGu6O75++zm/ldNG4MQFA4XWtXyX9224DRIH/arrl5Ecoi3KDx4Sv
ltZtKDFZWirh+x3X+sinLAjiVeKj9/dWI361vG5ti2x1N+TvOz4PJ7+dSLys3HpaSTgaJKX7xH77
fqOhuJaCOX2o+BXldakYUJcweqmdOef7K3j/Ev8brXmAl37E+CCubm+NMcUL3G26JxttLfoiOq2V
if5dt4z9/zfLKJredjpU6NyC8ijn54AnzITE1Kipymi+FS54U1aEEbiNlqAxGp2PQ8LcfDKB43Uy
Uo7fOhADbwZ4NwH8peflp2p1fwa5PCABlgjHlDDVrUOxZcRXRD0sWEcNPo0CxE3p/S3WiV4xY5/M
HhHdXF7Dnp/pXusirIMcTK8CjSmrlXQh4hUisuCCKoSjXLToIk2RlqW4VGF3nHy0L+rqP+6vRLMR
aj1d2W9hS8MJUWa6/pKeHxNvPpZl+TVY13NpZLTVbIRaW1cyGqABzlhem9GqklouNtgTkde/vwjN
dqjgr8orFlfaOIgbOTz1Qf613vqkp+j6e398za1FLbMDBw9nrNi3G42BeA78Z43OKGWbSGbq/q0T
kGLMW9G23tSs4ioLvpyXaBvTOWKGTdbJZ//oG0/hjQOqHvYnk4gmtKnhQ2zXUTqQ0eCz33/FOirk
AQVYFgWfSnYtQDXYTtMh5Fk6FQPo2KqYB/8JUfhSj8Hx/m7oRKUYdW3zshZTB5WNwNE+tUknW8NG
6wSl2DXlTK7tjIeZIA7qvcL80PQej908/PP+3HUfUJ7I0dyBDrnG5d1j/ffKzRFgFt+KyRQ/0oTN
HRU7JhtOyNDgElAgZL4zMjRtFROQF1UF+IxrFuekSIjbxbj+GU5TzXaoJXgDc4nMc8e7yeCEKkhZ
XO6LSuOZVDxZvpKhE7VAx46tP3RxGLHXZfUOnFQnvkaGyWv2QwWV9YQ6S+tgw+fiu1ifnBUdetnt
sQXs33xjdYs7d8IPkcDrqyY/RsJfEmYhY5G5K09WCwz3kVhNpPw6aSkmbg/E2taOiCuwg5ci55fK
WZOu+0Gb+WuWmXKSur1Wjm2x8mxZK+HfAibSrc3O/ew9uBOKVfNcOpVr1/7Nwnb3DpqM2TLpF1N3
c93MFcv2A9y9ss32bnhzcnaWY3p/k3XjKgadu50bBC7ukm5lxxZt4wkG99DQKtprragfoKgeEhmT
Jbq2D/VE9R0V5hUiTOfZDabstCD6zNukbEyVdpqDQKU4RxCIe2PT8KvIZVpsIsEnjnb1muMssOj0
Y7RebP8h2lWsYz+t39hXX7CZLHnLr7QtP3SIjreZKQiisSYV9lW6LAvKseZXz34F+Wc8AbHJyZYG
5NKEhkNZozkq+Es2cAbbnPk3x79a8q/G+fmY2ig26nM3bINwFleeRV9cYss023LT00k3acVKfTmi
GSBgFFfHoTGXaHdrapCi8cQqyzko/QsuHBvPSt4sf1ug4kuqxnduVk++PSYYxVQXtwor7sGeOh/1
+gWymIOJvlszeRXs5XFSo20k9nJoyoRl0XnJaOLw6LF4sQr2QumkZfE9bg+Srhu1QPITsem4raZu
Grrp72bwxpJKx8pbsnT+DYtIxZ5kz6w42h5q8e47KqLLG+mc1xWUZh7ln5WLyMfkmUAUuqnv/7+Z
+uSBtjgbsKkozELwfEQtADPikTXarkK3gLGbfIKGBDdXOEfgiY61eKxOwlFhW2Nlt26GGoar5PWn
0LIAp4s+1rw63Nd1nVgUO11Yt4TFjGddM4qfeeOm/dx+R9/X9P7wGv+ospdnQddIOnOYUn8cxQE1
oejX+WxbS7KNppP1/eQemm/th8ybrUWC0sbzVLDbcJDPNCmP4mR/WZI9hRilwdf7K9F+ZX+Dv/kK
W7mdydUN//kKSct0/8qQ7h0EMuNX3t0OLEUxMJLJrY6ky25b85FMa4wyNj6bXqfaJSgHYRcMXRXm
/7ME51Cm8mx/GUG8I9FUpPp+X1Dv2gKWoBgaQ8tgJ8sku3HgZEWBFoyViThau4D9m2/2AK/rpZkQ
hvifPRCH/x8LUM5FXrY8QhvJ6AbE5GFj/LkMLIM56LZXsbYaz/XGdivrxqOEhiKxuiRsHoIcQPDq
zdUTEp1roTuUfUA2LLbIZ2nsLaKbuXImZnLIpsy1wlswnKnzgfN0pI/kqRxfTfXgkVOJCgwYt20K
0on7CSgRErHIx2Susib6zbINS1ZEt5yDUAAc0s5lRrjvGObUVGGtUXk1v7PZYeN46O34j8q7q/0M
4nFD3v9dBwrhKCZLbW+gWdewW9eWIj9nSzZmyTgNQ3/sOzBKxH7v2eDCQJWTISqt2WmVVBFNLKpm
yyLYWDVWSSS9L/Df2aXza98Ql9GZscqmCKyZV4ETJoIZl1/dtDuBHj+KaUwSJ13P9fzISxGyUwzZ
YUBOgkoUhvx/rbO7+H8D6WFoxZBX255zuZbRjYntsDCvSKN5PfosSPw8ZIb56z6iGDS3REAd2bNb
FiVu+Ic15PHinBjpH7QMxaZlPVZ+5Y/sNoXnNv9YlGd/+PTQIaDmfuTK63pj8EWBdwiiT8RUO6hT
HTXrI8OpmZeKYs5HfnPTnTGh9v6fVUclWGRwGtQh+AxUpx8+5PXD7k7lViSe5J6dC+t/oZVa6Shn
byBme5xYbt2Wf6RTHNGIJoj9eEMT8PVMTdFDjWKqWZ8cZ3CEHrDsVmUiDboJGEN2zlFzM68PVfQ7
fqDY7rbIsRurzALrQ55M+426+xQsploIjcNWGRX9tcmdHiCRm+gsfm42dBdIp7WIHqIjx+wVy7V6
L3dY10FLSZe0c3m2+IIW7KZ2VhoXraZ9FrDgORz9Zv8XKqSRjJrmmWbKHX+mwW0FdHrasiMVxOBu
dEMrF+goi3ie70IJ+ZYEsxNvi+kVo1FINa+zAUTD2oVBII61noa8+GgHM94Zg9XEgjDT/VO3gv3z
b66f4wJYXNMGwU3IIK4ksOX8r/v+Ume5v9X4kzlHAhi35unYXvbXxXRePy5o57W/LojBK2v0Rq3x
Dzw/9GTFrZukwBOAhiopTGR+uqEVe3Wyjq//h7MzW67Vhtb1E1ElJCHELczG7fKyvfobarUgIUAC
iUZPf36nTp3KmTuOd+UyqcRMkDQ02u9vw//70y+OrX7DP3ztq1/ctRa1EAdkd/8VvJOWoJd5k/S+
yPoi+48PuDitKisYnYKST0EXlUCLfde/MVb52le5uGHXjsV1XlEocEOsdNYcmd1L796yw698mcsi
jsxZ4bWf5ZOly7XcIOxO2H/7JpfFmpz2RT0XsJBt6ivN/UnH/zR6QMVlvQbqdd0eiq1+Gool+fxy
l+Q3DenT4b85sJelmq2xwLQ0df1/d/n/Ziu+sp6XrETDF4H2/bVGr5WpXDIeNkXLRo+Hf7cCr5ix
S1DiMFkBzFcvnwpMPieQKJQRI7/dV/Wm6/1KOHFJTIQTj5xsXYsnVafsYItpwGykA0w1DG0ZpOor
obu34O+vfa2Lg0tCS9G2v6RPs9Xzu05myQPGjLDu47a/kRt/7REXR9cO+T7TBFk9jNInZ62avsxl
1r3nbnoLhPraIbs4w43e6iB7K8Ay2GRbsqV3OMN+7a//fdFfeYXL6g1UIrNsWtEzbhnqBiTFnL4o
vXxLre2VFb8s4rBkUE29ok1KtEWVzo+ItO+KiR/03AGIEp7+20u8PP3/uxl5smPIGL1wzp7i6N/t
Fn32sfn073/+lYNxWcHh1hY8xwj/k1lciZT/tdb+SGV37lLz+d8f8dp3elmev73BHBVN7LplT4Vt
k6ncCcRHmyKdz2Ra8pvMuu6TJdT8Nxt1WdOpPeMvCBT+BKFc1NoBij22SfNtp3V8I3h8bVtdXsh5
NmsDJfsnFsIV6BjvmilApsy9seCvnIrLSX4q23nVOzqPhoWsx44rd6pr//jva/Hacl+cajAgOznu
LWqwjJ15+6uV7INc0xJx3xvX22tf5+JQaxcCTS2+/2oX+dsQnR7bddibis3GvZG6+Ws+8x+SBJfF
HrqkTeJJiCiezqrKyXOuPiQhQjPl2bEdwNUb4b8a2VS5E2XfHQ37ZpPjinr8tO9nCHIcPN9uSRiP
WZNXDWQoVQO5r7fKon/N+v3T77twyOXcqRHnqn7Kdvo7Mvktle3dHEfodKC3rg/Xdp91tbrhE2Hy
CCHtuUo2VjItDitjH62Q12g+u+8zdvr3df/nrhS0B12YEdY1vZ9jar+zdLVQ09ra8czMuv+ZC5Z8
TVyHklBoTfJlw8jztQqtAgm2396qtbzmhV8WoFqEnH6Lhp44cekUSj2xMXcPxR7rVV4VVEGG6IiP
hmHiUoGaswMgZWxhf2KuXvexkuDS2LFa6UB3dKKgXa55Q6Dl1Z92YZ/y1lgKgWT+DUMOd+k8PBG+
VTZfT1xlp8yLQ0b7Kim2T3ExVT9tx3rs33BLXjnrl9WtsOU0LL43P+DpXNle2lKu8q2ixGt//MJO
oYcagaHHdV3GPXdziddIM3QfbW+BCV4x7JdgAk5kzfo5cRBq64p3HV+/0qS+7qEsXGfTYajfGrd4
7UUujNZuiRJ9UgNAEUQuzL1btgDUl/U+89///Xy8YrUu4ZKoBfbe5i0MCuFfansixQ0v3nBD/pr5
/gdrcEkpAFpSWzKvW1NCAqJch60U35fplva/uc9vAtOgIhxbdp2SD5p+YPqH9sNRAvEfybntXNVN
V21TDQnUv9bv/i31tVe+6iXcwNvdbuM24Vep6SckOyrd/MeddwmjHONsdFTd3pTO+/NgE4hs5m/c
vq/97Jeb7W/exGZ6PoYoCf42KX74Efmlsfdv4a/+mgX/p7W6MAaTXZpVK4mpXlekT7L5kPW46EEM
2x0QEAX5mbD1tHpzS1hjy1G6j3WHafJR+oqG/laqAfdNcbun7omO6g0T9do7v/z7v70zibyJgGUK
4AL5hszRPMJcP0xuafY39uhrT7iwFbSgg2rTAaq6eeLaHynmnWm18Hp7a0u8dgH9dTj+9g6by+ph
mGu8Qxo5ZmnaHrW/1O+VdPKMgeftqsO831FDB/I47tDfTfx/klVDjfTCfiQDnNwExVl8PkHvuSU3
7VstM6++1oW7I6cxSViNWZuS5DKtFN1MmXFfEYrpS7Y+9qJ57rKeVcpeN8a8cZ2/slyXoASlWSY6
RfK2hBBL/QHeqPuWN0n6xm74ZwAQFZekhEy2cWyTPcEXW5vDxGZodnwl9NkShjOAzF9S3KJRPYEA
3kLp8T/Z4P8BTlCBZbNNp7ZEyxov853NJ3STu0MHwbby35/xF1z2H873JUOBYao0kEjxkFyBHhyT
iqVJNTQAXC8AKvSACi9HJ7ezWp+l+QBwYLmaDw39PfJPBab8nDmhZdiKj4pdZbYrkVvZ9graIGn7
/t9/4mtre2GBehRU096ADFb6NP8y6vq06Te3awGL8U+vf2FJdmxXLv2KP+6K98P+7FtZ1t0Dw3eY
7D1dnvL2abCPG/84oV/QAWNV6J8T/yLXG5J15ZjOp9Z8+vcXfbHY//RbLmxOkY4mX7Ydv2WEZKDJ
ayAGqyw1t8tbXucrt/pfHt/fbI6bUmZ4//KEPfQlCGMDI+WbsOvXfv+FWZkGB4nRMOGQ+Lg9z/T2
Bckx6nDjs7dm1V7zTf8yO397gwaTJxAfYzueoacbYPVvIDWE7vH1lAcMNS37aRl/mS2AALlW63iT
7/+JU0rFJcEBVFyax0hQGR36UwM4bbaVbvn170v/yh6/ZDigqRwjtL5fMYC3sBWl9l0WaJBvO3b4
bw+4CHda3Zt8o7nHA/LmqyY19Ee7+q199drPf9kRf1uVNmUc3KwNfx0N8qXYwoFmb7ErU/ZXsf4f
DsYluIEP0m0JcOfnlcjVenJYuYk7SbH4KOwUalqn225Su32RIR3SfDfcnIKLXG74bzJoqMi0/k2d
I0MrAUtUnpDfas/7Lr2veeJcq86W2dSrL6jvrCJ8rbdmZC2gPi3Pi3Nos63Jypj17RyrVRTa32PK
M/bjTQNKWz5CsC4dsqYyhXP7cHYu6XV7EMOe5J/nhSARVkZuZnQe5IXREHOGeLME0FWnK23vWUTW
D+Q4lxQoMHcGod3vZPPgaVKfblN3hob6yPURTMBNFQeMPvfIng556vjVyz/M73oaaHPyfCySB7MM
gYgvkoVhuCar1mG6YstKUMVO47r83vBk/VGFsd6fOFBP8k9I6z2eQ1MIKio2TXOyNiUb1ro9DgBm
XHGe0NVViZJqR7uh29lt2BPedreYA67beLAk1UhST1GQX5C48pi06QgP7Hua4XqBOeNRy7Mtou9i
SfmUd3nVp2wvztlElOtOL5d3D1IWbP1ejntYPuWusAiDgyT1u2jHoqGl8GSg121YF32m6ET3JyEh
YGxLjVme/X50Oy3uWJ8B9nywCQ17tQ5pYUK557zfvsZkhXNSZhO6z6+Z8Ut917chV980SKA7K1Xd
N21/mhFJI9Qng0rmK+WQuvmordPpZ+iLjgi7VfGiYumMqsOZbKMNQK0sZhirbJoEulgsttP8Avof
raxS16bJN+iGqtmXVrmmx+AOWOb7nyLXiTZlR5y1p7BQT1/cpDFbbiRjYrkfUCDqfXIc+30xn4II
TtASdccIf8Pb7ilxmqfrldZUNF/WESM77uCNMMn7JYXc3pNtfEhPOmPZdzlxjm2vaetMaek+ClW5
VnbdLeQm9mauFgmE6zFtdUNKwKa0v2kWz8g5sKnLn9opLMnXvtW0q/i6Kv7e8GlL+MHXdtdPogk2
ve3cPNcaQ5ktjR8dJ6q+rdtNdD+nItHLx1hELfDL69YBkZjo3S3XQcZ6qpqJTBJTIckkrKjc1mzm
/Uxi5k6xy4f6Kkkc265MJpRXJe2T4J6gfdXnfzQ02l6aa0U+kjubM9mnpasbG2/2RG8ZjGfR4KQ9
okmmWD4EyHs9+FZ0N2jzFejNGrWLv5NCkb6iEDyhX16mVboD2Zc1+9TnWWF+1EXW6LVsFruQ5ooX
bW3QPrTCulQLla4QpcXc13rEWG0zldoVUJxNRowUqtLlZFs+i44bC6pWLk0x41zDrbxnnUnnq31d
1iebIdX/q+eT0k9rn3bzobMx56d6xuzSTS11x6+VTpLhrm5UEn52Nk+yKwyW6fWDWQoxns1c9Ik/
ZkWy9E9NK9Lh6yppCNeiDXI5Kzv0SKIt1m8SLNFNX1Fiu2M3TdN4WJcR4+kEYPJ3uxvIcWd9GE5b
oRTs3ha7Zs9KGcDS+JgZxhddpj1oYU/sxUh8HP1E073cdZ/z571+yT2C7OWm/WoeQrafOMVk/UeC
t7JHort6Ww4ZSrYeTqVsIvq4nWjGX2zYEvm4dc7QR5fti/taSyzUibuZtQcfTJQ1pMHYSwIzdQYc
DFp3GFEKu+w0eKLd2tSnNCY0f69aRDQoYo29a286zdqRlmSyDSYCZGZ1crcMLLg/1C/ZAsltkiRJ
mfsoDl6oNT7UnvovQiNFGUrnGBCmZI6IHpD/Xx/mDSkdqA7lE6zvOTZ7AJ1mtjDn+rDkUSBbPPCk
We/XLkmmP1jgZIcsD0Vc5UrbjzNcyqXN7byXxTQ6Iss8I0B93KH5c9DtKZW7hXpVLfKavJ869Fuk
JSuGXdVlwyF9cFA5lkVeTYhB7HmrE3rPmmAAqRK0G8B5isoRfST7AGGvamuLDP9nXVDwvyrTuLR+
nifv/QGk8pjTai2QeEF0tkIOYjk2o57AzEN3VjPXZeeZlVCD3AybK8X8nl7XbkEOi/dtwk5ELn67
7oGAWOqD6GxPzjjKdbGUxTYsmANeA+Y67tcRY1I16cizmNh+k5AtQ1eQbLP0g8Z1xp8KtbQCU23R
iv0R29C7x7SYmgYTM9B9ukJboFVV1ql5uA1q1up+qcfIzywWxKQllFUJABqOx4FWOtT7fjPVWQvY
bJ2n7GaIoelvsa6tftzQ2Jy5aqrV7v9I4De76dQVKYDP42ph8Mo1R8dhBUBmvg2lsWs9HuOAm5xd
zSYN+/TIa9Reb0w+k/Z9mweMOKQarsKPoEffqMqLDt+sYk1k61xyoWj3uY2uVghvN70/isQ7fWy9
PIxuPaZESv3gwBkZSlxZOsMCravJfsYZVKLjLmpd/xj4nvR3bNOUP/R9t3VjtflxTa7rmDRaH9O+
GSE/BCJKMt24sCCvBP7Tytx3IkXavQz0dY2YDrRNBvgiqZnN9LFLsmDN0YKILMJ5aeo4OZCWlHyh
MPQDRJSJmpe2Gv04NcOvFMy+/eCW2vlPBjNwID61S2ZSXZqs6JIBsSISIgh/RlA0vmTNjv8nrDPc
qhJeR7voA1ubNoRjx7pVQK3HKZYcZmRBzS+Zi/W79azIr8Y5mBKUvfW+7T0HtacvDBDF5VQ0w3JH
ZNSIudqEZzwB8mIfFZoauqb9wPzq9VPcJDQEMYbC9+1MgXDZ2akRuFXPE7PUOkijA7a6HISU+9yX
zAfvv+SRYDYeP4h7+kMa2FR9gEeQLdcLG6Turznk5rEufRQ1ItsAUaYWnxKaRkVFQD/N0U/U7G2b
XukeSoP1oWknxQ4i+l08DBOukpLmjctvLJ/z+f2k6pyWS6/rAddTyzoFyeHIsv0gYYj0HY1olLmX
+TCinzM6BC7tXR+oXPXxJenW8SsPxZa8OQ6gZEHcLqzvqOF+u5eETmt6kkgq++TOo0uUvvMDlcsj
aZfCxkMT5r65Huuh6MOPHo7rcgyzHF0sGyk0VMtHuyeje2SFzMYBLFrV0PdMdJKB3GBo2GKF+kQz
fZzAGm2v3Lzru62XhvIKlKJhREYHBoRm1QAC5nKFYethPjZoQeHZUXPDxacUNZa6LvM1CHABszFF
w1Q1tjbBHpWTk3NRtYQ4Yg8dDcM0VSaldIlXuBwcAtQxg3+TYSYV/q2aeDa5sm475MgiJjCdOXqe
xCw/2BleHbTnCKbuxkO7wjHMD21hevYxAUs7ez/N0Mh8SlY1wCrLdR+iO/YE2S9cF1SM8T5weHy3
dOOoA/g5nWJeYic07YrsRz/UrnJDkQwPWBO9/6Q4r7M9FYNfx+4GDaKpbSpeDBvWd+T5lH/EjNIs
frZGu/QTvDjRvIOrzdXPyUxr8jhvWZ/fQvyLIVgq/LSu1zqXea+rKY0oHhxgY3Wdn4Wr0+Hgl33l
vNp9WzfunACQ04py2lMe33WbtAtGNihKGg+s3WSylwuXcYvHDDUUdi/yfZlvBbRPKUytmRCMVKEx
XJKD2SNqwu/kwqclPs2dbdL4XJCJZecEPZbZJ8dS1L6u0rwprMOZbyS06zBox9QH0Rvc7dfRiGS8
Whj8M+TLw7KzgGRiXxTjtcp1yMRJ72Yl8xWkB1L64hV7/ixibqbmhPCF8yN1id+fzDoG8kcYWPMP
cL/X9kXEql5IcnBimhp2F4wy3VEQqIOoQ6aEjUXVMKpGjf4LS5qgqjAjWiY3cEqnJC1puhlxnnPb
2Ztm7If+oU2EodtBQLlh66u8yMf8R+w6azsAQ1PTnXDh1aS/ApejgRMxLIzOsZx7sKDAMCdDfyQ5
ASX7nJhI3HerEmzWIdTE3QVQ2KbUwjoFM4MqRA2dad+WXQs+7LsuXWT2YR7r0HwZTaT+uq/zOfnG
1SCRwQA9XKIay9fBI/qLcp3NIZnBcViqlyMjMGJb10X7ochgxyD9PNapv5q6zrUfo8xfMhE1o31z
Tyer2wZ5yL5Vz2wXLf+DeAwl4WOa2jlmlYBAdTSHbZhBNC3zUGSAc0L9Y1M7NhWRfjjlMW2MO3a+
Hf19yjM1fS/MJhEpFSPb6KHfE5V9zIo051crn1Dsh+/Stespmbd1ux82I2d3DXX7fbixNOHMoCap
8uSKrWufHGs15uaJjKSp4GZ2fVVvJhFjOS9T6EypdxAIcLO7Yh/YPcH0HLz9rdi62FR2Zql+v+YN
cj1Zh/X/1th2hdXo08n67/Do5n05emcYGgHnooavgcZDaADSfmuHCdyKmqJO2WRwKKH90/WtOezA
rNWknE3f73dNIhdySEBINQgZ9WYC9AJ8Mv5e+pY0vz08S/N9XWcevoxT0flPevF+/JxkhLGbfKpB
Yj4V6PPtHtB6F9zHuNnCnMCfR5j0FNrW8zvIM8glKfdeL/lvGwf7ZTZtnPiNQU+8vm2iVasq+QTH
6wfxEDKBL4Z0LJTpcJqI6vy13vsaRfF6IM1Ul0Or6Iraa76E7SS8J9Nw1HMmwjME+LI1VMDwUNvf
LXA+F7QFQ/54A+C3xQ147SYsnIW9ybkCeMy2werPsaZSJ0fVBbWN13uzi+YmSTvmnlU01kzHAlWg
5BtZg+PLWQIwJB8dxK22+pgjIkf/gIYRLSDpu82S2DsBpUftr8Bpx9ErebZjzP0MQr+MxTXcbjMk
mGIYW+AG8pVk/tB6mJ9TrqDyVYV8oemfhWvFkFlXuk9mnKi9RWwUzuAXFeEXq9m+n9JlFHCqBpYs
XTWnbZ+pYx3QHoRoY/EI7soZNCL5eQ+SlgNmDpCfHL5x/BaoTIBl7vutbHM0qwxVwfH688sNr9Y7
eKXhzhOu7PNGVcgfsi7tmmNSGJSZDt2ikYZoFrQNfEimhY43IK7rh9ys0ymBOmmaKgqprJQEYQ5K
8bB8JIt3Gy89Qr8DQSvL9LRZOeQHsnXPmWk9QFKC0y+tQmakbOo+HATn03HUEsda8tUPdxsfjX8/
Wo7W17Kfc+7CEa3IcVaHfUon8rsFqWXnUM0GrngbdgpecRHreilJHyX/sDJ4gOyslCFDVm2psvKp
dqsw6c1LMBV0pRZZeHEVpwCr9TwL7GhawqPjlB9T7CN4TemOhEt2HcaIK/+wunTuYBgYWv0q6C5Q
Mh5Ink7anSgiIQa/dVWS/bCjADW2hVgSMgTO5+gnxw5SW90cdxmk2cpxmPLxBntl1EcfIPyKxpXd
DMXHLiCo/mNZgcRM7vbG/fEr6zD4ThKT5V8HSkiMx9oPdY75ObT+dfgCrFhGlNNcXGFWZyrmtqvI
QrJxqZD6mDd92rdopX/qwKzfoOXAET5Vi2sh64FWB8zN5Q1gzLrV5jlrI3ZHw0FzmTA7fYXQie7L
TQcxzQkxXrqsVJQtQP4TxsgGZGV6mdObmNK5z0r0zvt46Gc+/8zS2M3vGBKIXYmNtt7QRAtxtQ3E
vhMaucV+yoWnZz5D6OibRLljax5yCZbckeaq6O5U5ubu2oyQKq+rRTA9lsj2eH0Ewx2H7SD1nouu
Wher6CeBD4IMiBSJyWW5KbhLBvkp06lY8pzChh2XDS78NzNC2uKWrm2KSdZ89L8xwlR3J9hPIcs+
W7LTpnKDIHwSQv1q2DB8Q2JNQeiHxHRFEIMrVXxEEg4Z0jIRKoTfCBaM+R5G58U72/kBH25ViQO2
DkZzhIwVbvXmIJoBWla0WLy2N2qC3+Crfc6GHy56ODQ3SFdu/XzOEvQGxwqKK5HZX0U3OiTQatz2
dXwmSEUE/h6wxSR218kKbP13RJUk9e+zQSClVRk4iDjpg1rS4k/Whb+YoEiaDpVSxByEivtnMc92
fu6aEElzXKMYwvUe18weFEh4Kz0uaqEbgaTsChaqdBbp0UOYN4M68IDlQeibjnzFX5trpApllWVb
yOjzAD+6/WQSJsxeCu6nYQAruZHx0cUW0dUBCfgY6SEFpTtNjmJu4h4qOhPcjlWamtjywxr2fLqf
ObhC1yMhw/Id+Uon2RFZtok/1i2c5eYEVVEokOFcRV7f6lGk+kMyIJ36JfNx6dVh8EqFh0QVWL0D
6xIIbx6aDVK8B9Ev2v5Y+mLU5zzdRkTkVhZ0vBWrXGD/fZ4KeYRRr5dw4iE4vR/TuLlhxht1XqFT
asrsEV69i1hLSnz/ko7Ry9beddDO2CZA5tKeN4c4BBY2ZDNGIUhFrB0xH0QKGpIVyshLn8F6YSTh
oVgiB6NxXeIIyTykVpYT5wpLiChsbz4J1jN11kCD7BiuFBhBKpeEO39cOZbsmPq5i+9bs7coQ84Y
6wFku9Fyy0pISmh1vcLPRmpsh1pCcerGHvdxURTNPdmC3G/VPuWyK+OYyOkdPqqYrsTU9/IHlLr1
DKIjYjTLgMW3WfKrtfkG3Qs7ZcVQZsrC2FRsf2mCxJxt00BQpVgCQSqDQNDTkfM2agFUbIHZVouA
yHXFF4YeZTirpGH7XOJ+Jg4N0biMdoguBSRybrdRCvYomS+APK8jGKjmWE91TD93bkBe59DWXi32
OGZJwxPk82y7Xc2tGendDLFD+15LD8G7Q8faTHl8Zzks9x3D6O5dtxTgThxmkuw0rXLUTeBLYswq
EeyIcKpryJlMhokJzloTxHzAme705xb6m/VHPUx13X8AG2NeXYmIUAUcvwUO9O/oQ0ev5p6l/BP6
e9bh3GUbf4FasOY0ukSSI0uV3uE1qryL/XFHdkLrQ44e2yl92DbFt2+DmdP1UWvW+VssBucIMQPp
m7u8M0r+QNizIghSNGTrMyfat9cqStbB/mcIiP5kxOfddmBSBLNWGdNuTStk3IveldFvoClVOZzF
FHlRUaDzrkSO2+0PRQO34E8htjncw0ivL41ntvfvCfz1+RrYmIE+tttUZM90msMoK6RN6jwchrDk
+QcUPvR0AilILGWv5mmb0d05zXvVJ9sgrkxTZPReOrhI4QR8ZJQAnXWO8WOBXmD2qBOyYiC5SRTG
MEtcUqYBv3JrDYW80AS//tOgcja+2zKgLe/6DX7yJzhfiOOrAnm++joNPmXqiEdm6c9CrVvuz8js
T8O3fke95t42SzseFwiH+u3YhJav30JA8cJUyTwm9bsAr4KcOk3iA1vAUS7hZNaoJyBj8WXzrvlS
dLpANaiDDUcKd0vnpyzNczvAMM3reU0IPzVQs5mmL0tdCOWqfN6CO5Jh3s3PYerBGDs1OrOmuGVB
tOASrQAEbONzHQCB689hj4HDqRKwn8e11sr85tRqbz9NoFKo/Yh2Ta4+jg2bi6cR6Av927SNK37V
ki3F12FD3eHMWd7Z93EAkuubiHLn56yB9ehvOGPFFG8WrQVyXL5b5vTkobM1fYHmXiIgk7nu6oPC
hhWIEEDZST4s7dwtN/OGmRT4TrQQWZWgdJJcgQGmKbRvaMA8DDoSBm3haeVj35T70o37dwhAWXrd
wf3PxXXiM2jBlMs0k+wH8m2M3Db9GOSnBgkqlAOTNK+L6uV2fVQ59voDinqbn3DD79lyRruBDg8C
EyxsPhK+hKWsnRBnDG4U9T22XwAnl3R+/54xw7Z4GMd0TM6pXpN7083jgwt++fBy/d3ggosPORQz
OoKLVkjsUJSEudivhA4R/oOCzgiaIRtVQEFr1NbwW6m5nm6ZHdl4oJYvFXF+r19cuMyiZU97OdiK
jbGg90hNDDscPqQN+CMKSWn9KIMoYtkbfL3mztbDArgEChnM/yQat8F+WF+m9NJjGBpv/2i7Dssv
ZMx3cYLNSdh9TlnX/wBDdwzpQWHldXiecBeJ7y1076a0arapkcecsbbOzjsfVMwQtLeF/bY0Xo/5
GZPqO3oktzZHzjkLzZa2pZ4TMld9hmQGwudUwL0t0YZE4RnRdojmo4WyTjpWO1IYDnc2yruoCaRJ
gaqIj5AM6sFpSAMaYGU/aHJMHTrvDsGOqT5kZu3cA6q9w3jbmDWHbvaEGJmf9Ijy07tkyGx+jioo
PBPWaZOVcQJecJOuHJngEYMe9x21HePnFGVBhl4ivmwaRS4381hAcCEvFjDfEQHdI7UmNrhTRiL7
yCkx4WdikIIIpUL8AXh73vjR0DPJETKbA405bq5HiDXyYTzn7aiMqHjvmfk+QZwTKeTgM0Wha78L
293/H87OozlSJWjX/+WuLxEUnsXd0LRRt+xopDEbQuNwhXcFv/57+qzm406rI7Q9R0NDQVZl5msS
+YmfPXnMASyoNnQUcQEpjCzoPdnwe6gM6f007jwdaIQZnXjrjckHiWUzqEgPGi3mUYNORUU/Br2V
KFLwXutdkL6IooDSgNZmDNg86l7db4a8aCjbaUr1/XEB5So/xand93UIrWCoXxO8f8x0s/Dd5eoh
1Q0shWm8jgs71aJn/gwTg6kUcgqZU2GXv+Ni0SsZpF6sDSHihF4dovOc50ABJBfzLusXj/OzmUer
CIxBZiaFQtny+6FezZP9ZjKWWJQQGI3RmMgJvMJpgCKnvnG3KVr236VsTEbbTbFpWlOYRXVbh6ap
+2mzr7w2ppvmEzeBAKazdpq3TOXRpxjrix0d5wbuYuDRMqtDdoQ0+kzf2C8/A7qZCVhCoWQU3VaD
6xQ3WjRG1m8llFY990z/NdyNmbma6nZDzRH3lWnhyjwOhu3EfTBFTTXEAZ0FV+DxTt//lHYx6kvs
EK30XuhjUu8F1GedYqAU4x5sJ1FbvWoN74a8cC5vADMmZmJAbymORhQrG1pAbHpfjMUaWwBc0/eV
uKU5lfDxZUXdMh6t6pA3nJTmjO292ySdB7sVMg4jjiNjmefbmY2gf50yWkiHKqXlHyYeMGu60+n+
nn+fIOxoUYqs71VAktSREeU039QP2gL4XpMQK0dZB5mN3vS4uArXWdzx++W2H6d89KD98LBVUDXC
K4c9858wcsfk0P7qEyyfkj4uvdtkqqs3yxQ2ZqkzYRS3wIdBQx3c3HZeL3/ODkXtdvQ7u3hyVGaZ
2wJKQbWlQR4Xj33lLEMdpJToWrbhAEvTAoYj1SLE205rM7j7kT90xt3sm173w5BKf9MhOju3iYf8
ps6veV0z1unMpfwXH+ZMw/mLblM6VpI1qUfuaQqvMSqjoCIVYIRnRkzBuZbm8C2MEfO58+8aicBq
cJPSrHAywAiz1Z+QKlf+FwknIs9uapcKdoYBV5XDmyukd4bccjbUcifTxoTup6IOjn87DK4oQqlK
d8m3cw0p76YnF17uB2gfon40kRgVzmcdkZnHme2ZZfGzimODCkMgGHW/xla95NbGbPJcGlujL1xm
6OrOUCfPdpFpprhtCoqGZDs4OhURO5+euVNgRFkDgERtmLbdNqrJg98KS9LsuCGnr5Mf4Ilm6u10
qhnKBZAgpX+WuAg3N7m9kBODWSBF/Gpa/uw/6ADM845XXHnWxhrtDJ/8LFOgHQHgF0bu9AmEM20A
AmkkYvmme9xzPWAjEv/pyA5Kdzt2BX0+nLK8NH/RwKbTYQtkvDTDRneyaYn3k27lg4L10gBJPDOp
0vQ0FGXJbA/+lqEkXrTs9Maap0/zgPIvCf1GmYyBihe/UmeNLepMfwcYnHnZwS9cp0RlTlIHbhFR
fpqbbPGnPr73Zp/Oz2aqHUA2QiuNu+xOaqpqvg8a3p7DttbtojT2rZFQ8h2iuW3PI2m9LmXivRSp
o/mHIcJ6X+yZHCQs4+AOklGejxpIjfdVI22zozumX8nBfa1L042TR4l5migOmjRNs6fYoou7s8xy
KT9JNy7c5ftcEIs61pOlP+V5GtgabITxDkfQKMZhwYrt9k5ZngXBQq9EwwxNKJe99jzCKZVHr6qU
FwqrmtpHqkBqy21dK9Oog7x2rErA4kmlz5+Ng/ZS0wzGELxkYLy9y02SyJ+U/UvzUjeLLk5R3xsm
0LvfTPN9Xo+V9YY6XSDxas6UjkChhzeiDa0DSZmU66oZX8ZRkNHBDLGcYgkWSxHQjjLdZ3/m7dLe
r5lQcJwizYSEqNsMIduS+GipGbRNC6EgiEVjF19Kh8r3bhGDybCnrFEtJB/fsmPH2xVVUYCXFyDp
ZWBxVkxf+t5MxI8x9vGhQI4rvXmiW7gYGp+lo5n2dxGrIv4NKlqpB1v5JE5B1+h9cmtanaN98huz
W37S1Rf9l/js5vM79ZvSotXcdzo5aK6s2Q1nCqdxk7Wx0m7BNvX4lod1zJ9WDqBwEINPt38jmPvb
uHAJpC2/+2bZWzcSNY69hFGi18AitYXsGYZsabhP8Ke8sqDz21utftSjLJ8f26F2y+/0+O3hSbWO
7LZJF+fD50I1mvo1ZaVof9EoOLdRJKt4nhXGSM/4j5cNZvO7z7tZHc3FLYofWe17JXBYYSxw3vDe
TdSN5rc4s4J6Z0q8uYNQrGuhT13+NTHLWf8+ZUaUPuJlpEeIIWzhj5COrDmaPuu0hsyDjMhdl02R
p0mp7UYtKQwbUKyXw41KzFQ96tjTDvHOpy0RvzIBzjV+icgZ8g2Xcmom286jbi3MXmZU0hTkc13k
d+wBtpvvoV0t7sGm3sh/mU0mybMGIKLyCATllk9caii1Tad4Eg+EVfnlCw89kV5iFZXgw9ak5eLt
zYiSZmdYk8p/L7lW1Aer9+rhZ6FLM4HDB5Fk58Gdq2Jgx1Kbt9UwGvC3HE03bOtAe4bS5JhpMmvB
nzPV2xtbTdFi3I7KSkr7zjFz3SAfxp4k2fWzuzCtZXFU7t6ObW0Y3k7x9nT6VMN5TKxlgF2yBbNP
p226iAdIqhyi85RSpAVR5bogZkbnL+5L0+Bu3wdSj6LoJ4cM7Y9mYmjIW71Mw/IJWkY9/2KuvZGN
weCeTQGRktD/e3BgS9khY4Ei8xs5xcyJ5Jpzjd+7cqsOPoILf8OYt3WjlfIlBzqnF7fUpqW9VFnV
nLdt3fPr+wGseNkv0ezDovYpeUS11bi2dQvenZi0g5y4tfqbTvUy/0NTJzaflVUzLEiyU5r2DYtm
Om9TpRkLwL5VocPjI9R/ytRJGkD+ZazKYHZmazkQ4dP4RZwbRcampUjywkHRTwol1CutDmhiwvra
ZKrqZLlxRdZmzx28fpIZt/VR6fQJ7E+6M1AQm9tCaqBkTj1HzeO5yQC+P9lO9iTs2Mg/F5Y/qnC0
U334lkS1l/6qYFQ5P2e9iMq7sm6b6OTOmjk8O4gU9G+L31sWpE9Vi6eFDSHaRhaZ0COdcM7ZPnJd
jkLAItPZIHtyqQeYLF69YOoZxS9Om9jefq7abIkCP7YVDntOb2WG3AxLvvjs5LHv/5E9NoIy6MDg
zBtD5p7xVsb1RIEsO7IwTv0EgLKFnmXdNmqyhtc4x+yX7bhyZyPUVOamn9rCQzJAq4gtMewgoGU/
priwPbnNG+UUL2yocX0Yy94fjknFgIy7Wis0/Tu9GUA1q+DMpjg790nqrSbxy4LG6NWRs+knd+yt
oMkHgfd7Tf9ox+ne1xjx9yBpD6qZmvahP+NXh6THLC8h/ayM6QsPLb1HyBOT+tIKrRyGjSTgyUt1
NEFzWFp5099ENA8gnfuagHbh0IEp7lrfHdNuUw3lOH+1y3mpvtNlc43HIl6KpAqiks/mW5TMzvS5
WVRMpuMV00L3nHGxZHKBPnjt8pAWbXGXJExPCWatLfs31Y6wcoMqaZCEBBNdSnE31HOr3S0ldJBv
jZ7GvdwQpdUhojkQP8Hyq9zPraLe4xYiVX8BLYr0Q2SwN+7U2HlzmJlI3HZFhAfty6iVNWycPrJ+
xbYdHdMlZReC1/YgXfGYJHm1fB6GWZ+pF2b/R1RlGSV4Qnw85grKKRnoLvLFPTPDbgyawCGEc02e
XKQ+6acuynt1O0PvrU6MGRuNG0YJ3TRgUXm2IX9ZvCycKN1Fyry/xRA7H+JbiwLFb/LvEv9m/8Vn
ngJbjUik0/SBFWm1lYc07z36EnQ98uYJwsVgn7TcMKNhC5ZUpg9xBn7+sCyzZTyZc1tXUAgm2drk
O7k5bCVUGHfXKB2Rv09zjZkxDCwfwkrik95vrBTd8nFqbVKLwIwQwn2f5mEeGaAikSq/9XHVJ4it
DR0Rl8cMe2NPWcKnizRgjKBBikF3o/s0dnP0XXSRB0aH614zuUFvYHiPgrEfAvgR43wsEqOaTiT1
jtjSDrK1Y2OOVXSabc0k2zRoliE5cslUl7lggh10VDo5CURGDAzzAcSK9H4qT5Nh8TdeBEEbEiEU
iz39J3xVJljofH5tO7TLdgSMc92tq7sL8AQl6FKeojMz0aJD4w7Vs4Lkpv3Cq2qwrW01QUzMgrSZ
fHMKvHJx5m+9iUx53MUcBWTNWcPg+j80LvLxa6WXbf/gJjDGu6BD0yAOOHSWeGSISVrJjR9RtA03
OFEQ73tRzRKmamxLF1a1DTBXfda7TqIiGLXMGvrQy6F10G+ropG0CLE+LYNtb3UprAuZtwVz3mrL
WfQan6d6dH5zfc6vm9ZlO3yyk2RGz9nw8Sx/qrzNl+85QszhuXGKrItDDdbQU8OJPN47zBxMzT80
b2zph0pC+PvDaI28ChdomuNLa/dae5c6c1GT6yAFiV+g+cFgyexeMNggbpeuqE/ghtz1MY2dqH0Y
Kl1BSxY9xUcGFzQdGeq+15lLHEtoB1ZvfZ/SYXLEpoKGqO5t6s6mDQzQngouJOKyHpvvsimfTQzD
AAhmiUZBbejb0xZnfgJoz6eOTSy1NlVswd7izePMies7FFmQJN2XTWtvfc+iTbXJIqnNJV+dyb8O
pd7ZSXmANJ53SajYs5nr6ValWZx5qp7wPkGfAPXa+bWM1PMIAmVFu5TzUD+4Ed54nweLr2DjAxaB
ZHjutJiHos+d+TswjurLQPUa+0bQzHLJ9xldSOsNSDFf6K7Rv0MhmGhzgsQcMnrrH53WcWuSflQq
Vjjrca5+l6rgu7Irf7TpVWgFRIHZp43uhgMNbeeHEA7HQ0t3ZBqDFpHCPDOh1HU17AzwAp6+2Z1M
XREuZgmYgpxGCe8VcK3oP0OPsJI7KmXluEFDnH5N5qjAwa40cy96MvVsUOzAZgv1sLPxRjywzCJx
t0sHYQ6caGny8Q9dVVvfQdprfGtbpmpY8ATu2qjcc5YsWNmT9JqJDwrd4i8QJJ02dN+SZKrMYQ8M
FPU/53b002xnuXUx9ruxqI3B+hzFTEpAYthz1weAH9N+SfFOlreIk02swLK2sO5NQejcowIo7YMD
H0Ae86Fx5X6qOvoNgaEVACbBZEeO/yNzI4rFYPT189S2YWbeM03NyWm13x0EU1gCtY5KYA+41xjy
5FCixO1hajyjUWi03eWX7qZYqSVY/nkYETecVqTcC23tG6z7oUdj4tCp9rmZp1r76Y9nNlPgwJfm
s0sTMOoS8CWvxlv+yFZ7ZDwLDGygrXl4LaAvpSME+7KgsqvOhIjXlFHeBb4rVt1W3hZX/YnG7JBG
fpAWsk9fwewM3LMswxnEkyjoxh+l1ZjLJqJyGb3bIWVFkJc0HfK+bdtxoEIvSttcUYKfuQV1MJQi
mW8ar2z8n/Vytg86NPC+5hwHraZvoh2Z6JLcVjI2XLT1eWtblJEdngHd13You+k2J8W2XiEvUDmL
ejbd39xUU+YblWdCTzce90DYU/lXLn7RPWyOaVv5aAbUg69ntpucewWtxUo2o+U728JxU3u+gd/o
FS9U/0xW9rRRK76NfevK331DFJc3PWPBTBl6Pd/dE8Eg/T1Jj9U8gSWOVRtI5BfxcyzSOLHDaFxs
yK+O1Y2mFSQksGdT145mOP1URyO7B5dOpZaGvlxkLBE/nompARTivki2Yx6xJWyMSGs0SLFx3Qmx
YbNGn3wqxqnFWJgaY8YTQnR1rNx9ikyylsclsjS9PxCEldpPNnB+vHFiR6JGqexa/LJnWj/PdRyl
y7Ho48iagmEs+tRhap7m6nsmDjnqu260EWPQ6PNkQoTlbHr+j7xy6uZE99um+dskspXocQVdxxsp
a7PxAtwElQlrVUeBE2iuVlf1tshSe6qeetYAj30fPnXxoJP3dWqD24dW3i2kNsCdquw1rYPLY7Sa
va0aN2u2S09knINGP899M3srHu+ooVWGWiR3/HjYV2Uk9cNAKNqfkE0Zkxmm86C196a/wAEJqZin
/NbKrUXftozxy+DTL1UVDxQsHFqvyFWs+i6a40h/E7SjBw36MawCGHuePqIpmuzmjOu0TTlYoTsU
CpYxYJPrbYxSLCK9jW29baOnxIPenGwaRgJXtAS1KPeLg9fYrS+2XUNTsNh6/cxpysFSls52yVx/
floG3cz+mFISbEFFEu//bixkA+h/5JklZ8IUJPNSI/ON2k3j+RpwEvQlowxIM9z0RmZW2sc3Zq/a
jjlUlUWZsRlkrqLPnl6VcidG6r0xBAZxyhOUNyWedceqy29z0eo6taJN92V5WApMYODq2MxugqEv
6qV7SHOfHk6aKrFsakByQBHNirPc3nQxOAdplT+1XTDQxvV+TdItPcAiAO3l10Jy0zzgQsbWdbvw
75nYE9MXg+XQtSjJyH77bnyZ4PCUzCOKC72rGHUMycDZkvNH+s2ZsGv/dhV+dN5eLrY5fy2NyaNX
jfOKiH52VFOaF0hPTgxZ8eIUyROwEJLTBybUVbjnjIbfzcZhmp2lynYoAfs4DiwjdozygGOPu8AT
c9G7PdhR6oIXVN7Q9fldnqgcykHKlaANwAqAJrBFWlGgM5r0QllfhVnb+n3Vlcp9MUsAcye0/I7p
zNturhaDkEgptGFB9ZFf5vu0p0mV3KODoP+6bate05dTyRAjuvixxbxTpn2Q9ix7v3DgJodL5zq6
3BaGoxndregdEEMecDbGo1/Qz/KDuLfsCVNHztEBHEtMWVPejmQ0Ub6RrmM7j10FQ6CCXaAl4ICx
4beRAHPsSdICcFjPtTeQOmVUbzwMA5gngyah7PMvVqIVZbxFuGHwsYsplbwxPkRlh53SHYNZUbor
Z4DaFhKSFmjaUhRnttsZij6TW2HCwADVRXNndiBBr2WFbxtzX4ZWzyQGx70dQQ9YJF8UgjTRcZ4Z
WSafKFgqB4EjdhdwFhyIGQV948xf4AoY5YQ5rAdZLf/jNvSaqP5UU1cNJo5i8byQj0jEGxUTz9Hz
DGbef/eTZuzLsJFZaT/A77JF6A+zT8OoRkMmX53CMrth68sxN2FzRdjkjY/dWLfDj1q1lkf7A9BW
HgVMq4oifNHcogrNeHYRYHiTgYz1ruzciZJsNGkFnzkt3rcFMOqpb4uuLo4twS6mTc3/pmqc635s
mHnqZIxBC1sdHyEw0hyMOd2Q1Hg5wUJ1MiDNbLpyOo464YzFzDR3822dIPCrw1rFbfKFH2V4akdW
7T9NgGSTth1dO49VyMln9N/JJOmWBiJVvcF7coSuETOTayQF5V9c+RAnkxmoBBr05NHYSCLOsM4w
oLhAW7XLP8CupWnv0PVZUIaFZ4mGlkVbVeP3tjKS/oC6r+vKsBpT6WkBI8kn7yUt+DPMfTKr0OB4
JfRZfzk2NiFUKApcVwO+OfcI9KERWbYBEuyyYSMW35p/wsazzAe/gXrzCRWSLhcAAsi7v6k6+aSC
RK+m7hG6EMTLEBXKFD/NcP6hMHt2UyQP9AJy6gkzS6BSdtFkyDuqpjpFRakqbUESqNH3Y8Ne2GZv
usls7Zditjp72trgWckYetiZeAd4B1jII5PI6CRvcS/3maFZMCmv+q06/9z9olFKKORTFWenPCWL
lTeuNA9WfsRkKyzaiWQiYFVG7bGcILw+5PS/qyfsWjwsrbDioCCKkKX4r7lHp+zs4BBzgMGoGWem
4VbG4Le/+tbTs5Po0YHE+6JrjPIUVy1kkjSATejF9Rb3ssVsH2QeSbtDAQe5KtLDXELUgv3hCJlW
aGCI8zG0mC5XQzuYIy63t0foHRouJ+WiJeHMoUOB5vr0eCC/d1Fn9MGwOHEqAZrm3PdUmLHQpv9z
BMIbfGyw4EFoGTNV4l70I85hRuUDb/mCcRb+dnLz1vkeOyPN2xPQJcznV7ujuZ/dylyn3vgEdhnp
afLnA8J6y9dXzpOJX3qRx9IdtCmqH6nE4jdQKHnF3Oefhg1cfWWpoPWZhaulJlC4PcyJyWb9x4Ed
+7FbX1m1SBBStWhKHdICl9RzpTn+kAhA291Hru+th6WkfT24PXKkUx8hl78dr3m3/dNnwvL8lZmc
q/eFphkWSz77Ye9PO1of8UaL3BP922sw6z8tDfiRlWHCEFvCyQpbHEdfU7sarOKOc7V9+djSrAwT
homt2Db14VSrU1/eiw+ZVHDXK6+UzpjT1KAPdprSm7naj+2P1P/g21yBznqUMJ9q1tsTJ/gDHZFp
IyCQb99fj0uvdGV9YsTghEXPfatkD3Sbg/Cp3ZLt37+6OAfj/weYsyyrIJ0jEaXxYEFmiusNne2w
8V6d7oaOBRBMqMF4KNEHVaFo8kBmP97/1Utf0Cp2ZbfURozi4pQsO2vYIh19/7r/WfP862lWcduo
rEx6cLxThK22v+yKXgaIyJG5/kq79LBQc7qQNVoOb6uxg6q7aWkQDX4UmHnYzl/fv40Lj7eepdIl
NcVgJnVeGSSasbzpymum85fe13qQytzBny6YPnFC7AlDi0aqeQOyAcVGIWn+s2hPqbwjow8m/GvQ
Az+8/0j/3m09bxXzBgYUadpEwymzYI2clP4typ8+dulVwHt5nycN5LuTZv1YlvuI7lekXRnFdt73
/vE9eKugN9KmnHurMX4zJsQz73pq4vlYRk7l5+FISaw9JWPXuk8G4qnk4BrNvHzI+MXy/nNs+fn2
KS3j7v/9H/F/p1hRs+NRBYeffofsd5hFXDmd/unMxKVXWwJNcxW1Jt/AFN9JQ2xjJwmb4s4wF2hI
Xxr9m3Ftcva/3b34qdX2AHMmSUrYWaf5GO3rXbGPDv7eCOpNHF47yC9Fy2ozaMyk77p56E8kyDFS
4LTHklVLaHq//31duv5qT3CcAZ5/PfUnc95h/OFd8yC7FIrr8Sqd07RRr7vDqQ9hAMUH83Cm4Acw
5sT2PPRMu7ar/ZPUZHnrcSvR2ZgkMvgh/Rifur22la9sXBu0WVcc8i8s0XrQSkfzz68KczmmLiYk
6ABB25b09UPrvx61QhsoA4QwOcBiuIuvw7UxXhfXfxXcNJ8GfcY9+9SG2oMImUN2Sr60W2s33vmh
/fljd39esr/CeGZSmIeCUz9q3bgZkQeRKl+xzru06qswFv6ixnTpxNEn/acdPWq7KcrjK+bKl66+
ilyvnBXSUltn6P2vJv6UJcmVeLpwFLireC0mgyortoaT6x60Mw9z23RXzJrPp8k/tuv1SJVYUXAl
Q9ydmGYv8k0F2XV+7LvAhVv//uu8cPPrySqzIwHUpl4c+0r/FrvuIxLP77NwPxZIzir/RpgMOuPP
XH6If1ltgWdztH3/zi+8z/V0laSdGQDWLuKo2s+efzdXV77CSyuyOn77JVKOYfM6rfZW2duEHlt0
Jbm8dMvnn/wrdjSQ6NadbP04xuI+mvzA07SP2Jwi5zj/5F+XrvW5Mlum7x1xsrl33XgJ7KS6dr5e
uu9VYKZ2VKTwgoeT1++0+SFqr3zeF85tZxWSBkN9NCA7cTzn2qp7xo8Be56Xxfg24PCkkLSAeofv
fy7n1/ePUHJWUaqEVlSQssWxwegnsuQR0sgM0lTsyCc+ViZ7zupoBbVIsOjnBWNKcqTnFTjC/9i3
s56qYrmzW1IG8oLzut/GduPshyn60LBuy1sPVjFbDIFShFXHAv4K+NQdXbsr8XRh4deDVUQMhXIq
idMkhX5dIlOaD032Mqk/77/YCx/nerBKBfDiLj5rbiTdt6rSN7LMPxZU9ipepRz80cRX7qiQiOjT
TJu93r1/1xd2mfVQFXBoa4KnKI458j0d4699Z27fv/SlBVlFK9PP0oIGtjg6/c9BNZsF+eLHrryK
VxKMFoFnJI7d9IAxFqpZ68o9X1qOVXTiKggxIuaeteSTh4S9/CVBpD9216ugpFvYtya41tFQ7W4W
yUOixo8F5XpKimlDBbeTXBxLdRLFqcw/thzr8ShwRQ1VRCwHikC8b9L5sbuWpV9Yaeucavx1UHiY
Hpmgc0R6fY8IFmetrWFe20YuXfy8B/x18YphpjmqN3GM4dxhG7hdZuN1Sq/NaBLnT/gfm/h6sH1i
dv2yMFr0aOzF7r8RnfuuD8fNFBphcsRzCjeF9z+aiz91jq6/HkWh3p7qGM+D5bkPATj3Seh+wqX/
YQrFVj9grnjlh84L/69nWoUrQkMUsQXP1If4s4UiSLfeTfGkQQY7RId5R6c8lEMopgA84v3fvLAl
r8ekYFjk1biGnnd7hmbo+tab1K+4+FzZoNfv/8SFTchaBXSFOq+1kOucuvxLnz873eb9615IGaxV
MDuVg+bO7qZTpd6kcRjUUzeeEPUb2i2uWlXz5f2fuXD76yEpiFNS9CSufkyTYp/UENeGafj2/rUv
fVrmKikGAa0j+Ms6n9a8qW+GfbxtD/rzyFw9uY135pWD9+LvrEI9osVtm3isHO1n+dneNXu4xic4
MEdnl+8wRr1ySl4I+vV4EqfWutY7ZyZOLA8SnJP5tkfMna8kiZcuf/7vfwVi6RXIi3JDHPWyOaTx
F1HXb4hh9h98Gas4B7CCdTqwH2IauGOUxE5+4bw09zB3t/5NsoeU8f4vXXqOVZwXsGwgjGE+Bat0
j8Pciy+TDYLUK2/hwjayHijCiDYpR0yFT4xs3BQ4u8zVyzLCseiDxYs/FtXmKqolCkYt11msPD8Y
xa261nW/FG6rqIZ/FGvJyGYbqzrU23jvFs32Q8u+HiCSQIAqXYemgpyLF6PutK8tdJsZm/orneAL
m+l6FkjiKx2meIapWNXcuAsGhXqERVQZdnFz5d1eWB5jFcgyxdjQG8+B7IHrxW+598GP0lgd2JZT
q3E4bxGNOGDHBwlxD+nhyl596bZXkdsuzdjaUIqPEy6ImwSDsm1lZNcGy19a9/Ov/rUv9GYzEblc
fTaemDkC/eK5bD5NnXHlW78QUP/Nz/rr+ngnGjLBYOLoyg5LWjtQGqT7oUAVuhTfGhwzrmxBF3ry
hvG/H2Soa2wbEbEcpfyuvLva+ybKe83+jJChrF7ej4JLr2IVuEbTVRKjNXHMIH5bSmzGrP/gW17F
7lz20GAy9gR7ET8cuz3aqjm8f9cXXrE4JwF/vQKznewELtx8cFuEFn19UGnzUKf2E3j0x0JrPa0D
bpooXZsAcJifaAlcydDFv3/34sKir4dyiMr2vTlzzpmd+Kpv5c5wt044hNau2KEm7zfpTvtYn209
mmNEhpVABEFTpxwciPTbFCOwK49x6S2swtiIpqSKKx5j2ugbY4M88WFCK8/8uLueKd4GT9NON3Go
ruRHl35vFdiGn5hFXvNBGcLeJPZW9/5ozQ+6ze8/z6W3sjqHu8Vx6q4ntTPR/oEg918wjk/Cj118
FcuOBkffa1mrRZ06HeuOj8Xvf3DUX5HgnknsZwuKI0TkbSaHPQKE7cdueRW/etc4eQtz7ehrDv47
fW4GrjVWV1b7/JH8o7pZj8IwNbh2VaaPJ11DsxZq1WtXX1nrS5depdFTnVe6lZhs0FWRBRYePaGH
osDCn/nKzV/4VPTVuYvBmCY9gMXjkB8i77cq395f8gtHi37+8v96m2md9hgn1eKIZcMOojaTcMxb
jppNV0QnrbA+ljmvZ2FQxGBAq5z52JTZTWUZX2Q5PBjolN5/ikt4k35etr8ew8ojKI92O566rdjh
yL/HROIWKRPlcbT5YHqlr8K1Rb6GSIfdQJ5lJqrD3qcJsznZy8jYvf8gFzacNS+rzfVWsxzsx23j
sRdvuGLZ6mbBjuT9y1/6ilZnL6TrHjM4AcUsek46XNUrdeXKlyJgHboAiYOXm+Mp1Q9wat34rumu
nIsXikd3zciatGyARDqOJ7Uzd80x29UH+7u9N7f1PtoMR/PxI4vjrglaicucBt0DIGJQz9H3ii3m
sFei99+rg1fv//48SzqVWjrZ89GxyzC18D1okh0zIq4kJ5cuvwpiJXJpDw0t89KkF28mqX2H33EV
MJ78Y1uzu6ZoxX3hMw6CfcJHkqLBRU60P+8v+wUeg+uvYtdovAJDZLa2cZff1zt1WJ6GEFf1MA0/
lpO4/ipylYoHgbE07RmrCHOs3WflfOjDd9ckLQcetC3HZTxhKzWHnVMgDB/nipE5ebZ9f4X+HbWu
v4pat/YrrBYNGIndoW/243Il27+wa7r+KmgxJGhkfr73EWr8YdgXGwyPqC4257SQkT1X0rZ/b2ru
mnNVWkuLJowXDIkkSDKsbF7jeJ9Er+8vz6XLrw7fQtI4GZ2GrswU7fL0F44kmDml39xYvHzsF1bh
W89erBTjgo64LG1T2NfdgLUqTmmB1mCo8/6PXHjL/0Pdty1HjiNZ/srYvLOHIEEQHJudBzIYIcVF
UkpKZSpfaCqVCrxfwevX76G6d1eJCgZ3423N2tospRIC4XAHHI7j5/D56305wiY7CtApkqH6I0EO
7lReWl879LxvfBm6R4cNKn3Y9vNQ74Css390oKVdmff5DAJ0b78PDpmiMUd7DYoO/CZqftEY7kOP
UZx7Zf542TRLK6yE7wRpC7S2o+mK1X90kT9BIC36waKVJH9pA1KBVKjKWKRCV80hPxoeXMcLNyWq
3fP5Eq6E2sIOzZUQBnGHNXEDH9FV3zgYybJw17Nvl62zNLYSxW2va21JsPsXOXiS6hMUfKFMdN3J
9Tcg1VBRsDfDKzvxaDQgL/mVraEbFhxehU7xKecsGmETAwgtQAzbq9A1toqYolMIHnYTVVrhZGiT
N11WrEkYL5haxUuJoAIYX4M1eoM/cBRPs4qBWlP3L6/kkkXmj/0Sp3qMNkstpd2hasvbjgcfVECg
4PLYS1mUrcRp0NhmBs4tvJj63QYlgE3haV6whSrYLZQB10v9Bib792uWbSvBKtDoT1gnu0Mhtiy7
E33mamm+SfihBStRh6wz63Y6mpGj8r5ZUyJcOsrseTZfTAeqDK3qCL5d+lNu5ocMdPKC5fhR/kW3
xs14Hb7eVgFWDXAJZezAt1AMCPItqJYvr86SYykxDBZsLY/nGAYhw6ZzfqFD8wBqu7W1n7eZM2ui
QqvqbiBpXSHU+n15i2bvzXCj3xa3/CA2wcpGseC7KrwqdcAeYYkcZ2S2M81fbbRS014oXdkquIow
x7azAPXCejNsqNd4wjfAWtkgTSFe4NZecKdpK9v00pdQzuC0a6xKRlhei/wVFfoWUgObywu8NLIS
2hroekDJPEdfIra1wKMhOBquG3r+yC+uH09gOy8KWB6MI5CswK00vXJkJZR1aEqGAKBNe1LfWrTf
QuDkOn9X4VZ2ETq1DiLjPejw3LLcNCB1wlvFZYPMid85b1cO274EsZqpBeUBqk+5rDwLfdHg0opi
an8b4wk8km1M7rM0n7IDFNxSvvKlZoOf+1wliMu06qfAxBobIz/U4x/OyK7zSxVxBfhFbWoZhHHQ
BHwE/BpIDLky6QVjqXArFged1oNXcx/mYMyuS3RHn2S+F9ZjwN45W4niBdOoyCvO0faQEBsZnG78
SPSXng8Plxd7DqAzRlcxV+i9AzUB5FP2ca7dDmNzCzUecMSE112tVdyVDvCFPTQChXPpbAqz2+pm
7TNr7dFrIXlWsVcBA/88OJJQpC3CbceiDUuH506wjc6ACJzCK82vBDLUuoQBnXmUx6rg6IzhqUUj
1GX7L62scvCyLAqhzqRBwBL8RZBu3BigmLs89JJxlDgG74iFpssE5fEsfIk7LDEv72on3rcROxQg
flo5HpdcSInbGP33XafDOkXww7a/NcG+ZdfloioqK6lDEDCBWXIP9TH0lke7CVQBl62zYHgVmGXZ
6Aplc+VWT23rUKD12q3Knmwuj75w5VKxWQR9rmYB6og96X6AmD5g1IveSfp4efQFi1PlnC2h0YCn
cMBOqgavKT/0GjKPK06zZJb5I7+chh20Np2w6bsDGGXzbROOwkfL+0olY8Ej6fyhXwaf0ghkz4ap
70f+ZNsfGgPXdgDhKchaWCvOuGR4JVQb0IWB6ivS9xQM0pC1Z8+xfRiTn5cNv5RNqXirziQZOn6x
rjPgJ30G7QZuuxC5nXbZbXVLkRAWPy5/1NJCKNHb5JkGCgogu7o2vovH4iStNRstuY8SsBaIqTs9
wKasZ/u2aTxZHmNjVax9HuXMiaICrsYQGhJlnPQHuuuOmQ+dgp2xZTfXdlXZKugqhvCyLUnZH9A2
NISQOVg5qxZaLG1zdtsv7mlAj5iAwKk/gJVkO/rMm7bzI2nkzxc9ej/L6boz3OryAi/5koq2AqVY
IUDR1x8sN7oD2dzchTYc2HNQ4WWZbUEu43YrNZoFZzKVqNaLrithNgRe4oCHS3ybqmjlaWppaCWm
01aCEmCmsROhzCPXSUj4J4jNuuuGVyEV5QDqLYgdoPQMdTWygRraZesvTNtQwgtk2olBKdCHsr4N
g0N3HRrcNpTYypArg/8cJ1bHp50eObczcRlL19DVC9ubiqMYMjsEjYjsD2W7i6tdBEwYhIPFKjvA
2fFNQ4XlVkPmELy2hCcG5jBe/wEpzRHUlozfXmF2jK94C4SOwPvUQi7YiMpq1ut5AgnWytF1dlvD
2MrWP+gNSFcyGZ6oBPcruGKMyroRjnGNx2B4NVOT0Ac08RB11MBqlGhyE5nfrzOK4oujYYJqFsCq
U0xFA4K1iYOgPFjJXZesojgkByRc49BWPZWmtm2LfAPWrCcrSh4uz31heHW3R7duLbtAhKcMNEF9
nYJcFlK+urli9KXh52vXly0ZJJYQiHMw/JTfg9TTBuQpW3HFs8kIyOjU3X4IYmDBAnESjvAMaxuX
P6j5OAQPYbGS7ixNXknTuk4mVWJq4SnJQZe6CaaDIVYOj7PbFyY/f+QXuwRObIHwikMEGCRwbo/9
163I+3VLqsSoU9PQYo0mThPgckMTogCA3BhJzuXhl+yuhCmBjkALtanwZJmPCeR4IdZSZfcxaIRW
u8iXPkIJ1brSRQ9mcvg8SGr0ZsvNu5CgV0z6IVk5l5bWVonZrh4z22mwttAM9ULtJARsND5dNtHS
6ioxGwdQOwTrUQhR9Yc4emZ0xeUXxlURtBMofRrQWGF3t3SvGrrjkJgrDrlgDxU7Gw1WA7bEJDqF
8UA3jS12Wgn+xygAWddlozhw7b/llSaoGX93eQn1mrZjOJqknj20YWcccJ0on01eBzso1dvuLPay
LyKt2FR2sXY/XzgQVVhtm46pnpkiOiVs63QHrfShYugSa2X7XFoRJY5ZkkNAK4YbOfyWofV1rS9k
aTmUGE6xa/ISRK3H0aQPXfsUl+wk+MfllViatBLBRZ7YbABV/Smg5c+O2eEGPKDV9rrBldhFd2RO
xy7F4NUdeKZcocsVB1qathKyYwdVQF5j5Do4acMfZO15dT6LzjmmEq0jlKapsMvwpDU5mLp+RNam
jH8GYeNV0120RgCz4P5q5ldRUzP5WEWnySFPkebryXvXUS80dQ8k3ltU29OGrlhqwelVKG2g26bR
JQ68Etzcg4aupVLzKsZvMog/XV7m8+9peE5UwjlqbCi+NFl0yovnHpqr3CXJTxDoP1o0PtpF4tbO
ndM/yyrdQX/oYBvDyicvuIEKsI0FGFVjCGicwsZ6jWy3K67i/sFXUoJZ00QNshXI6PRQoveq1Ib+
Km4Alw22NO35519OfCn1tpblRHdGDdsM0EcFl+7loRc2i88l+jI0pHodwkeUNaG8srXt06iRW8rq
zeXRlyauBnQJAawBlH2nqSpdIzHAb7dWZVsaWolojpIIFC5hE1Z9mGBJ1QfHuzzphZgmSkxbMYR5
rbyNTpCa3IRQGpnqn421aWvqp/aPyrwuOVcxtcUw2aHVFvBF+k4/IC8DjviVfXRhUfX5m31Z1KwB
+Uxi4UDOndspfO61jZGvwEWXhlZCV8sb1KR0Eycx05/HOPoxQUUbGnMrqcTC7qNiau2hsKQ9nwAh
NFiwh4LZcOJFebShl76LxEi/XV7jpa8x//yLhXIwygkQGIenhqPZ1NTZPTBEEApp1nBPC+6pomoH
8ONKqESIE+X5sDfyQPMYyPFWXHRpdOUUtgzGO0uP41NrIc9qQ79Oh5Whl1ZACdm0tZIADRq4uAy/
KPOEdNyWu7px3Vam8hs2MhgNAmGtk9ZC8lRnBXiIycqiLk1dCdyoBxd4TDE2Le7a6M4g47c22IyB
szL+eachKpgWLNzgI22wpqacX50gOVMCFiDYyrXi/KISFURrOZB/DdocpYAyAwsrdf5qJf9+2d+X
xlbCNp2gDVPFdnjSDVC3c5L3W6KTNWz0kmHmBfkSTSZlYKdD78qJcf2jHyGyRiAtcwDR9hrN4dL8
1XgdwYcdBagdZXHYeXmp3YGkfa0HbWn684d+mT4oitBvVnfmrgh6fxa8gZKCz7rBv872SrDqvWnk
KXqgTm3+Fx90P3SczeWRz59URAXQirDOR4jfRrgW/eXUzqYFX4ze+kne+ugfdblZXhW1RIXRFrmj
05zDQkkHwhJ7uplAqHX5OywZXwlaMBYPIBXHfbccB8ut8xq6HqEIPSifOSsfseA8Koi21yFXiYKM
ODl0useL9K1gH1dNXqUtBFl1yScymDsegOKh129Cy9gk+hqH3IJtVHrCNoeKdAYp9Z3FB19Lyh2A
5F4SrOV+S3ZRwtaJpAYy3rkkoEO4uIbAA9fyp+ssM3+lLzEFImFqRwkTpwaNzPxtZiYEf/7lsZfm
Pf/8y9gxbUo972rMO4UiJjDemR8VQ7tyR1gyuhKuthUOzaw9uKMC+jMQAj/VWZlDeQAdPtfNXzli
+2qECp8G21A0GliG5VV9cOXQSlbszKQE8EOc3jF/bXOoLNTxat/4+fOVcCVUIREu0GhHcImG7kz5
CuZnaPb4U39VaklUvGylRSklAU6RMq9ORS02pZb+1Oq1i+2C16iY2d6QJR59MHteveh9fVPT626V
kEH/3R9rwgzTYDA617VD0Zc3RvD9sqcsWFwFzXYtl1w28JSYQKqLQrYFxIwPRFb3ZCyvcxlbiVRw
UoZ4gMjiUweGpw04ywuPNQlZSScXokmFznZEj0uRJXBICbkNGeuFBx1soMSj6Cr6HpOoqNk4mmxO
IGmxg8DUvm0hEQF9yrXcYGkFlFgdIVNO8Qw55/HNPhri72Nk7Sa9u+uiq7gNMH8lZiFmgEerhJi7
qIeMg/iVmeG2NaaVBVj6AkrQkqSs4mDebBKpkQ0kol0dkGKZIgGEqMXKhyzElgqSlVmZ6BxCzqcB
6i2SJT4kY69zTxUcmwkUBSs2ihOahLZaOhyT6irQoUn+Bo/tOJNBx8XJyKKbIj5Bhuu6VJ7Ni/Hl
hArbMCrRtVAd9RYM/s2UDier5pZ/eVdYsrYSsY5dWAMEklFV6fTvvICyScToGv/oQsCqFIQmtv00
hyLBKf+sfiSunhl+DsWI6+Zu/m4ZbTSgWZI55m5oTA8ixX4wrXn6klmUUDWqWoCf2jR3dpw/4kny
m5AyvnLaSoyOZl5rE9fFaYR2JfSJ6vuJT/xKF1dCtEviRncoh00KBw9JNXS01x46F6JfRb+GTtZE
Y497X5NScKA7/gShV10Mhypc66FZMLuKggWQLhIZA2czBz1IBYJ16CJcZ3UV+gpRJr02JGLfSLsN
WJB2Ub52Li3NWolQOdnQBCJYUNbLZxuMZJAuhIjpZSdfiCEV+VoFQQmV+lKcojZ4ZHp9J9P0Ibv2
QqkiX7WsNQe7hb/UNtqKAgcN59WKxZdmroRnRlBprij8xUh/9Hr/YiLwLT6uPIovGV2J0D4doTaF
thecdBDP1YnPr6w0E0sJ0AQdpDqAGzjmspdqBHyrW6McXZq0Ep1B2sdQooNWHiSsfQjRHwjkIS77
ycLQKsRVlgDiFbYpTlCdPwz94APzet0tRoW4QkRm5j6DPQrsWcOJgRIubFcq10vTVvJduzFzzWbw
v6wAKT/hD6JYC8sF/1PRrZ0BSHevw9hZ9QcL90PQu+MaDfPStOfP/HIoa2nRxXrQmDsnh3jIRLZW
fh0+iKjQpt4uqQxKIk5aNtw4hel3xR/XuYgSkNyuoSI+4rzsUcoUde87UOC8bmglGksqpikRsEeO
B9zSsj3e/rxuZCUYzdGyZslrunNMuYEUvQdB5pUHgiUHUaKxn+XFm3y+O5vh45Akt20RP7Q6qP2u
mrqKaaLpyKEzDt8ODdxuIQtmo0x93dBzFe+L/xlhnjgxfGdXxqUXGL1noHpx3dBKRJbx1NuFho11
EFPlQss49sA0s0IisWByFauqAemSENFiH8nv2sSVwz30a6+btxKStrQYhbgcTjIgx3jfeWgPWRl6
adbzLvDF2mGaQ1lXzCZp45NW2qc4d77xMFsxysJmYipxGeGVsAOLJapE9Z9RUMwijdcdCioFYEJb
4BYhyHpyoHroAoX/lAww+2WDL1lFiUzJG9ZTsLifojQ9QTnIs+PkhZv9lXNXojPPOzvgBOtJIssr
e2cXx91KdWhOzP6OtCAqfgnqfhZjBobOhOFSKO9BhR5X8qJYOTAXFlQFMZlp3kMiG/xGzsD8hOUP
bbvGcb80dSU6RQ5Jr2pqtaOeGN8hlAtlBHJvlW+dXax449InzD//4uxmzGshJpz2hGcPBkjhCICe
csr8zGpX4ul8q79JDCVWUcfpWihUg51GA8ep7N3Qhiyo8c0Sx9QcNxIalNlg7mVya63hy5e+lhrD
lYaqdIY1GbR9T6ClNz7o9Q6atpvL0bA0vhLEwKdV7ciD4BhVpjsEu95xsAP5WX6lTxm/L0uZMlQY
JBZ+SjsXatXbPKQrU19yVyWQNRMVowSaysd++DY10zOUOt8uG2VpZCWG0ekep4SMOKYgbTDFYmuN
YsWHFuyt4pg4G+qgNCVg1JHudv1LFs9UjNvaXAmDhamr2KVcTzgUTuEvsnG2YqhfCyj0XWUVFbKE
53YNbP1YyqEZvYyHe56l2+uGnq31JXiZ45S4iMLgGvStoMDrDXKt5j2nFmc2TRWVZEZNmHYdSiKG
NW7B+/4BqeTvURBF+BxtJ2zu65p+pfHnRfnyNYyGWA7YdugOPedvcSJNiOGSl+tMpATqSEQUxaCA
PzFpbkcoSrD0qkZtk3yyInyZNp52esgnU3OHi+nOTPk+RgvpdbNWYlQEcuoiO9aONmhxb6tSi3Zi
VYVkPjzOLa0aprqok4SP4OPryz2EV38mxRh4fZLovsG7R2kAuHTV1/gbUKls85KZQjvSWL52tXwP
nLUXyIV0RAUqxVmfkC6B8ev5CmIUIJ22fb3vrlsAlfnPKcBcmzcG3CY7WGxP9JV9/TxlhklUmJIT
M8GLDgOXqRc/O9t4q3n0OYK28kO3y3fFdWVklfpvzPQJTQSdduSRnm6qKB78qSJX8c7hSygBC/Fh
G+Kw875TO64+nACH8vVurW6/sNerjH8mVOGrNBjoLoYisOHc1aUf54UXXUWBg9krZ2tWToCFjj3d
6aAl2Bl6xDdsImvCAbMNzkSXClNKYjOjlRwQulzcEAdcH7igXA6npURKVyO373OLsgpHSS2jfVSh
hbcSdb4nZVi9spEWJ6jjWp6Y+naPhlPdp83o7DS+2iJx/svpKo4p4hgqTeC9Ay9+EaknLgm0fuXr
nQ9pXUUxxWM5ZTyCV5k82UjL3lmZtp/wcnnZekvDK7k0l2NhWwbmHtFuz5jjhkN+k+RXEYKYuqOc
xTYJwSpLUJHjYBCj0t5otn3VZqSrNIBFR8oubhPtaFFnnwZ0D63pyzZZWs/551+OMFoh7SE1rrq9
o3uO6EPcGrU1d10aXDl6Q1sG8Qg58mPVvKMav5uc66qfuopeQmeFNrUO0Y5BIv8AmzWU3am4ih8Y
C6mcvQGRZQbZVO1oyCH+NjHorkFOa626umQUJYRLhiK5GWrmTk7ES/vAr/laD/XC0CpYqWAlFAAk
hmYtbiLFH5zEK6fWQuioYKVmrCzRUQd9IXbk+CFeVV29cPg9Y/11Dx+6CliCgnKeQ9kqONZ9fps6
+4hnd5pZXRf7Ks2fjdrtFDLkU11Dfas094ZF/pzMtarlkn3mn38JIz2FKHYh0uAowdaW67E70hRC
aVd6pEr2pztBQyPH1I4hZMvBA5q/ZlWzubwDLE1dCdJiqJNaS9HPqI3SE+KjFsWfw7TGfLDkksbv
hilae4gCiTQkdhKndbPYkC/xAPzrdZNXQtVKC6u3Kh4cw5QnrlWyb1kHCkQzq54uf8DS/JVoBUqv
MkkMbZk2Nw5ZFr5rPFyDL55Pc3QVtJRn1BkTk6KE0BcvUxTdTgO5Le3xj2pcE0pdmL4KXErTqsHN
imIrC9Jd0IOgIFhruDrfWKSryCWJVp9C9iiAmGj0oZq2B9jQM0y57c0T6uDfopo9Rd10nZeqaCZO
UmRt0N090kBuM5LcJsm2Ag/I5VVeiAEVx5QNdjrTQ4SnoZRPemQ+2WOzz8dgpf64NPy8Ol92hxbp
shZKFFyatnuimuXhyfu1C7h33eyVCGaAHosIsz2motg64196W93VxloD2ZKXKhHcU5KjpoMQizva
uoNVHbQ8vQtZe5/EawZa+gw1jPXGNIsQKXMrTM3LaNm4UQ3pmoGajssc6/WyoZaiQQnm0uwcveXM
3E2h5jZ58asXyfvn0P/xPvyn+Cge/pnfN//9X/j3e1GOdQR6CuWf/31ffuRPsv74kKe38r/mP/3f
/+nvf/jfp+i9LpriL6n+V7/9Ecb/1+dv3uTbb//wcxlJtCJ81OPjR9Om8vMDMNP5v/y//eW/fXyO
8jyWH//j398LcCnMo4moyP/9X7+6/RMC3fOh/x9fx//XL+/eMvzdw1v99v6R/tttk77lfzZ/+8uP
t0ZiEGL8w9GZYzg6YYSYc6m8//jnb8g/iEMtjkK5bRHHghfnRS1D/JH9D2Kgd5A7YCu2qDHzeDdF
+/kr6x9Yft10bOoQalmoAvyvGf62Vv9n7f4tb7OHIsrlrDl+zjFsBkD67wGqBTBGEnTN3qpBmpNk
HmX0ncX80KPX34207sHK7FujNkMXScpujMM3MBw9FP0wuOhXXkmyPpVI1ZvjPA0lkAdLoiF/3nri
Ut9zrRKbsCiFK50sP/CwBQ1Dzd2gznzNHOWRWzF6x2mjg/qh/bOKjZeURndBO5fwO/JG7Uq4ROP2
xm6AE44yO9silJ/7lg5eHI4vKe5DeAoBMxYr4kfDFsUjoSUU9DJ9n7bRa1NNL+aAUymL71ItvA3T
jLpQUOxv8rQRN1mtWT4arKQfV5hkS6cPiwe3Iis28SQeqrHZmqzwQZv3XGXtnZ0lths24eDmfNCg
7ay/Vhp5z5kOhfbyOCCR941C3uap/jRahXCLDv839nLtdfaToOGcdZWNDFk90yS61yHLmmpuV3Gv
JfjyY2Q8BrzGNHrilo4J1pVw04IdJQrK41jGr0Vu3xYioS4dxKZrml1n929G2QF7bbW3Jagm3La+
Y/h33w/FDU9SseV5n932okw2CQ2ZWzZHJzY6H93/wu1nfElCh9SbqjF1U8qeIUFD3M7uvlWVvdJ2
8fm2cu7rKnsqG6TeJeAcAUNc/5Cm4SG2psGtrOROdjlK6LRLoa0S2D8Ck0ErzO5faZTGfgexTNeS
1U3PQBleiqe4T3eWY7wDTxzsJlTE8Kyd/jQLo4PzJdZehP8MhlZUayK6nyw95+aubNRJ4XRjrOnV
HrDxGyeCPHDc36O5eKfT4BESrF7LhxfbSV87pr+wRHpOhmbyut+UdpN6aQIvJlWVbnr4rgtqmqNj
Nh6wj48DtH0yUNp92en+tY/8tm+cO7eAWlGrIWFehlZihzWgw62XO8wjvNkGbfhIQ9J5chDvtQXn
4cVzasZPUw0JmyAU+g2kSrwarYlFAVFHjV1DHDJPB5vr1zxDlqQfJMvqfZeVbhshIW7fw24Nariw
Kvxvcgqhw6DQWtd7OpbHKq2OjRzBH8ImubE6w/E6O5deqAPgX1Oywz4M2nnogbqpkT2JrMncWA/v
AyEPIA+rXZEmO9MKY9dOo1c9TZ6I0QBJa39cXpv5O//dhbhajRn7IpdTVECMikC2Jd1Q8eFktZvE
uWtZwkvMNV6Sz97ec580Z31fsjsLu2GUATC1J0V/a7DCZVUGE4ldB/6TurUOvW74LZWuY43e5S+3
uBTKgRXkosmHNK/2vTM9UfCexgnvXIeGqdv07K8kyoNNPQ7a90S0EI+Nb2JmbWudPbYJg6Z2LSX8
Q8YuyIOlmwr9Z1y1sdvU3R8OSLjcjI+1Z9k8W5vvuQx49kzlZGPWqLFg5OVe9t1rGY2Ga4DkFxvI
3HZmibcuqm8KWTxnqfM9xD7lcZr9qI2QuFxYpYfzxjdEJjeS9JvMCTZQqvOSkIGsOXqvsIH3KB0i
UTT0TUk0H2QlK0SSnywh5xZXOTQm3lRohzOrvV1WW2EVdwmFrl8O0StQBNahuJ+SaTuBUdFodwGL
3LQwvKiT+9bO3dbS7mte3bQ6IAdx9apBIKHUMh98kb5WRDdUH97agqJHHKI5VvxkimqtTeiT1O7c
vJXdP881qB0GTrVPatPPM1N3tdbgx0mWvTslUQeOhIn5Ag10Xji0gCv1Q+kyUXzIoIrdtO3lziKC
uVnKJ8gtMJfbTesmgrpOZpQu2EeQCgWZ6ZtNuoNSc7ZFA+p3rY9fzIB8Hwvzl0Pawu2TdNc20ZuO
5hlfOPUjpBDeokEvNhAGOfDMbjcgFfxeymLlJneWH2L2NOXoAFW85AUl5X7WGWR5dGAs2GfM+egs
clPk7V1S/8R6HqzJ3IJV8qDnbJun+RoEfiGH42oNLueybg347D4pUiiRT2PmYTcW0IFvwocSSYdD
E5xT5lRu6kJ/xP3/vdQqKMG19qxeYtY7Ri0XgjggPhwtxHT755ANFS5epHVlEwuPZqQVXlljncKh
yjblJL+h0UFsI0Me7IxtzLI+ZGl3oFouXJqH/SYP0UDg8MrZ5q1x5GWf7BxN3EBA6W0yNI40DnJf
VQbaFKJNzUZk1EA/uznANZvUDSr9sagBQejC+he4YU1kEcGDNaJN1Cy0uy6X3xOwG4Rm8ppG+ZHz
4oamxTET5k0Zgge0Z/W2CunKJe6TEu+Ma6u1SFtves46o4XSHRJgaGw+Nx2tNmVHceiZeukOoSG3
Zm0W8Hk8Jac9WgUYtswNjupky5GoeDKhb05Yik1U0mwbgojMD6Tc1zg/QZKBxPnyPv2JPT03V+XJ
ARUSUUFAvtvrZn+U2ePQ3Zll/gAhxkOR4QY9Jr7D6qORVTpqKKFvWMncI/vAebWZLOQ1xm1lxndD
ZrpFOP1Vj9a7PcnHOCzBxNvcVFXnFVz3Gpve1BPeoanANw2g+EIBMkh2SfFrZOy2CtjojXb9mDD7
YNTNQ5DlvmZ8S9mxRfaKAa3y12DYW8Gwe4Wpf/nbL67UnDZ9ORmDaYRwad/hDNYcPOpUJXuqYniE
JHV0S3htewGPuFvooCUBIM6DP+obbXJ2LbGmt0irxQ2NAUqMsjz1G72yNyZUi3xidJlr0pDeNOOw
xnr8yeB4bqmUY1wbOZAUOGP2cZZYhlc4o7iNWDyemqSwXwRYxjfFHHO62doeLXDLEk5xpIyIxyaP
ssYNrTB64NCpeeozrnnTROuT0wEnzPNCekVvZlu9zFJ0yH1ctu8nbfu5KStZwDgI0FZZTrFvLF1u
JtpGbiITdpM0Edl2Tjn5ZlhKv0b2vMHbYL/pspy7eBxI3ExUx3iKHu0quLem6a1Ez7RbWkilyzQO
/aEF8zDIXkExSqmDemos/RTENFsG6krXMGLcaexMd6vEHryGRK+tIx5kkYERTxj0JtcgD2waleEC
8GV4aYhfVCQz3EgfR7eUMnPrMX60AuSBcyIZNGmxCZPmphvTV16HD1FPdiVNM1BFhXBfcYfuYp8N
U6G5wtRR4GW0uQ1G6MvX3Zzn6/mwazoGoXGJFNsuhN9xrJCRpr1v99zcXrb4okcreQypEnDz62m5
DzQJU5W4XjRNX+Kgy4LBA3GfQAm9SjyRF5MvtXLyCDqCfSdve78wG8uvCvIjGeuXiFovoPvx8CpR
uZ1I2C1twnAz5uYayc0nvOicdyipC5pJc2rHZQqpZv4j7OQvOcDulq6/0NqCxl34YDvsBwjTfmRG
eD+kjdylc+tsBFEMd8pJ6FZG9NBk5A1cLY+XDXiWKxfHs6rIY2JvDQc7R4mjIhE6UWN9zpcM+RSY
+Q0YsfoXy3CqjVGOFkj3KNlA0ai/SSttX9MitHfYU6zSnVBBOolginZ1G4iVcFo0mJI6GN1oy0bq
Ja60U484rxzXMqGHbKYA9iF9Gm6THNKYGruXAjdo0GLoLgMlnm9nuO0N6UDvwxaEWlrfGqgtoF21
hBOuHCVnn/5hOfW1gEx5xMsWwuo5TW6rpHaN0oaSoNg0Tfuz7gqfIcrRtr01Id+ckfDbyorNR9UZ
N1KfEDIj04mRjv0+iMhOAoOkZ3NNLOKHMOCbgOq7BqQUlWVvkqFzgzj4DnGAnRGNAJPnoOcanOEw
mTjSQrkCbfnE5J2bknKqYvGtviJk2Ntd992MU+aZEg3lRTI8BPGAS16DuoqV5B+ZZh9y7BRmWDxR
1AK8mE6WDxRh7AMX9l5EqGhrdfzGuLaCZDPOlxK5+lAB/9TLVhvaPTQ8wrmmI34FSJb/IiNx9lim
5sYQFXHR7LZFG/MhQalMotCW4GpcR6gPdMTUbzoOYuGxa6M98sn+mxSQKDBBA291pj+x+NW2cb/L
9dHPK7nSmLO0talvIEGqWbYjebsnVffdkg4H4dbgDlLjbllnrySRc7lcenSke0rlm4VCJM4SGqLK
EN5lTDs1kShc2trmVkzwexjB8PIBxaWIr5FmfMI9zy29cuSxUkPtvrdaSAND4cjR4xOphsSL9PxP
s2oFElJx3zj99zKdXjgtjpBgTlxb55hYhtlVpvU8cRxXFTQHaiRjbb/RSkPuPoPl/+kV4LnI8D+1
sP/bY8D/V+V/dDQyHAhfdo35jUF5A9DSSHv/n9x923akuLLtr5wfoAZCgKRXIC+203aW7SxX+YXh
qrJB3CTuiK/fE1zd6fbu1WvVeVrn+MEjM7kKCSliRswZqXy2MOn8JQTw59FvcQAmPvkQmhKCQXmG
cmdZB97iANiCfbmD6IDNqeALH+pXHIDST5R6Lup4Uh+RgzWN/FccgDqfPIdB94GBY0wYoInfigOs
7NCPw8ul/0umSTgAfHVlZXvU9nRuRpnSSPmVc5kLKe5ZVkLHY/Kb5BoxjAQVdUG1D8ScZEC2svEz
Gxp12dhT8sVzFYDRufiaje3T1KMmqx6ZdeVV5YOPqlDA58tdMY5e6KWlCZxY63Dmlg4daKEjt6dg
dymdQLkv1eTfu0OVdOFMSXXZlJWrosHIPhgb89LEcxw5fvtQV8VTnPQ85DNtgzbW8TblQCLc0uRB
pjnDtAJEJ/fYEKZJdl05YxuRts2uObXVdRWnZq80LBhtCxXl+Wi/mFS2e6+1xh8ewKT7gY/V57R0
PDsY4VI8JbbvXCb5zDa6ZnUEreifpLfyOeBlCUe2ooWM2tEavljj5G9dOCM3IBk1V9pU1Y/SjlEF
YS4eITeaPAhk82wKATZG42q1KRmfoJVNyL5KJP1cK0M3re/M26LI+8sUxdoX7IAmePnxMY8hfQ1N
MxL6rBL3fsOxdMeYUQOngq6l74rkpmHM2ViyST/TUfc/WmpNPMgwiIoAwix14NjNeFkPSl2q0vY3
nmhBzXGrLotQpae81J6YjsCvqiPkGdVWs57UQZF39jb1wU2jjaqu3c539hqj4MbnzfDYy0GHyorZ
nZ+l4tZMBWK/eRyfRAN3rFFgVqRp3URlWRa3s1b5jZhqGqLchzpIVsowaxBXiEYFce9eCwnxi4EG
mGO7CDwWBTAAGbouMrc2tl3P1qYmnbwAJU+/DAYJKAy8hLBF6fkvBUbzJaXU2UDwSV9PCiK0OU4b
dMqpwiGeEsTpW7XpWGZClG9KYLVLHcWmffHKOL/B9F5BU8n5Jd/5WxPkv5z9/jJH/v00+l8YH/UW
ctu/jo8iYP1/Hp5HWbyfFtdj3mZE6n5CBgiHXBJnjudB8eKPGRHTHvHxB/AHqusQkIch/2tGdJxP
Nv6IQHTUReB6Caf+mhEd8gnnwUbKiYtibUA0fycyuuCF5wmRQSkcqZEuLACbejjjx2wPl3u5w2cD
NEUMLfkeY5+xBZIomlfQMtK6DTDQG5aECKmhyEboJYiWwaMcu9EXoWfJOtkqkszemyPxWwPpH+Pt
/4UjBep4y1KKhe1fD5er5142Mn8/WM6H/VpD+SeGaLlnoxwCNPFQEe6PEcP4J9fzbZfZHkALJARj
LP2xhjqfHNenGGnIdBWuWAbTH2so+QRzVXic40AE4hE++p0R87eQuevwj8oLMcvYqFoT75JivG4R
HQpsC4ZtOhTf86HYJY6/G4Av1gMiE5JdSAKk3C8vSWFdpDyFxt3QpSCHKbJnhSOjiud5Fnik2kFX
PnDG0rmaFpQdHwA+V1992t83KT8w0uzy2nqYnKYElw3oL8tvR6sym3RMEU8wIeV3jpf+nIAFBh7r
8Vt7QjzoR13Si0SQLJrSTCGs7twArD10WYPYIW9Qa77MkqBJgf9TdoWi6IBFl0gDyB5ZZCOmSoTh
YVoUm0UnEYBk+2I1+k4U4y7ueMB1XodKy6tx7B6HZL6Njb+v058M07pVITRk2+x+juegW8SfX/u2
3KFE69cxBQiF5LlHSW5hteqN2w+wuTsS2urUuM5PLxun0KPOZ2LPG9NVgVBt9pCX3LluPFTvmjxz
a5IG0ZCkUKGoNET9TPdE5GBfyE6RjXHGL6X2bmZGR6RDe/orM2aCeF427LqyaZ4GCDgMzmSivGsa
tmFStYgReH4VxonvInjEnU0WN+nOYbVLAjK3/DiPpL7p/Ro7kvahzMf20s3crazH+qqflXoxsdSn
0nLkyVcz7CxlH4qxYFE39ur/wgr//2yR+TdrjOqHl+5XCs77qWM57G3S8GAnY7oQKBjtre84ZqFf
CTifuOd7yAaEaDP1FzP7z0nD8rA4uVhMhA/vkzKy8Hh+zRqW53+iIHsQbEPOPIqwit+ZNryVWHNe
aThdsA0Pdj71Hdj47seVBkl+SpM2jgMFyTgE742FYGoNSApmHFCg5d/6o/Hy5Gr9tP72ts/5+/qj
/vMQ21FzJOdkDt6d7Hye82k/nuzd7udTTo6LOeT8/cPhos7maKqbOXjb8Xyd8/2df3vb50NzzpvX
T/76BNbmfLx2bQnzdrHzMR/u52+PW/c577he/+3c56e2nnHd58Pt9Wo2kRKI3n7Y8O5xnW9n/fS3
zfy4+3qtD9dfr6BFZ4AFwt8639OH/dZj30543ufD7X24pw+XW79+2OXDhdfz0SbzgrrPvYuua/Sh
Wf7VCCcdYqoD0mgLZSv/+AkCf3kXGGHrw9vHdcdWIXjmLWpn68EcmftdsG5Z/719XzeZ0UcRMVs8
v9vnfMH1vOsh5990XQe8S/Cu/HkT593O+76dj46CBvTPGznf96DYDN7Y0qr1PKRLrfU+3loxEgBd
23f3uVy1GGl8+fE+Pzyi9YxVUiB2uFz1fIH109vBb5dYD1yb71XJ97cttg/zEsaAN9vb9QCH/2rs
+u3dTa/fz+1eH/j5iusGP0NAvi7yYd/UwEy1sbotqWnyef2nvMLfkG5QUUJk+vZbB1I5Am3IWVt3
WTdgykSVMaRhnA/1QRm5LRHZOv+0fprBfk9Tl93ARvh1lTG3T4iYVFfvduUYG2Niin1RSQQUJMZG
1LSzvXk7yXKHuZznbTrUJDwfh3r0zQX3TfXusnbq2YeW5ofzbsAUhmPZbs6tWrfVqDuWsdlcn38H
jv3iZFkBRBCXXH93GwRfOiPUbm3C+ls8OhKWmBHR+SJ9E/c7WHb5u/vrob5yST35Yz3q7fjeZdei
hJ7gn1dYP00t3GVWHM/3oqv5mqu2Pbw9ExMXIPKCunBxvma1yKF2rfmPOtGtYiD4f3b2XztxvSxf
OlG37N3TXH9fOlGOHbtZr7w24x878dyGc0eef6Po2HcduW5YO1I7w3/SkTBv12M8lONFjA2dWHJh
AIr+MYz/7MTzNbnPqzDFyN6tu61P4bc60fTFj940yEVIlg5s0wE19v54R9Zz/kMHrtvX3ddOzOw5
vzi/D+dOfLvA+haqNWHkzyatb+Hagetp1oP/2oGVU2WIh0i1KciQ7u3GQ5FlwqvTMFJ4HEbV4frV
KI9d0bnsg/VrXtRIda3Yt/WbbfvjsRPx5frNGUhxz3zo/C/nMfFQnUq9b2c2PMhOqxMAo63fzO7n
dZM7x589x1S36951V2SBm5XisG706iXo3Tve25mRZ8vCMtd8v27NWhd5AK6F+iXLlQiv+206SWez
bh0Lmu4nE/9qT5INv9qzbjWi4e/aMwlLru3xljOt7UFd3Kv1vKzTb+1Zt60//dGe9cvSHr60Z/0G
xOwz/Wt7/KU968a1PcJ03uX6JFoXgalOTny/bo2JATd4aY/jsfwtBPRb7v/fI0R/AZH+My9g96KW
XPb2I2b/XwghOD4iz/8aPXh6Lr/L5/cewHrAL6SJfmLQhBSCegLm/Duk6Q1OQoI98aCwBVweF/mF
G1j8k4Mce7rATdT2ALGfoSaLcGBXvkNsG9Y/g8CQ/zsugLvS2c4uAMpiUw/OCUUugUtsqNp+CMR2
WIl7y4VwEco3u+0+pVQW2z4dZ1QGI0hlgmIX8y37JxJBlGsj1Nq5A414RRykvvAqqS9FadsTCWXC
EG0LmzIp05uuRD3NEBzDmJ+kiHlbRAObZfkqRenpg0tbAQi6zIzZD2MW612jpCPDktVFe9VppyTI
MaIs3RCaJu2+5aqINzwpSoDNpQ8Qpg5H6lpTlGhhN1eolZtmWzvGTaOyYaVEed9CHVV81w6y+neN
32ARjltkiFyPnZZWUOWJfJx68Koi09tWdaFaVw1bRLjLZOsMDR8/j6AhNGHTo07CLSPFJCNEmO0u
0LY9p84lUHjb0M8gC6OYQoB0RFwjUlbFabnrKntsh8Ap+zynh5lmw+dhFkNo+mSykGKRduo67sa2
iTJIdIsNdZK5DKEaN6WAm3FDj55GTCRCXfYisERHonlCMVHLQggy5NMA5EQXZBYXphwhJpEyR7mb
WKN+YkDkWDShLYFxXmsow5Q/urRFRg+KHnnsS9oO6N2US59feyCWulcVZJRS5Ka7otgKFHK1gyqz
OWQ21ZS1Y1Cg0mUTxJVCSpE2fA7rYQm4N6Yo6B7VoaQd2YRWdYhIDeFj0Nv9uKTAMfub4S1mTpUQ
sDla5B4kn/1UoxYqlCSQKVykSAT8VjfKSncxSFUQcHMInzcug334OiYcIgdWjIzeiMRZOd8kfTd+
GalE5v9MetQkhAS5X/6IZWz1EUIJQxsWDs/IUbpOBf3HdPTzvbBKTQFNicSF8I7metM1FFz0aRz7
DDx+xB1uslj07XUjkI+EhcESLwxm3RhklSnTcMgLzQLVFExfeFTnEyImspsueJ+pKmzx8FDsVvhV
V0YkRUDl2ocR013mqVc4YZZMokBe+OhM2SYrNL9SyPaISk94d6ofUxJliLshWiCTQiIeUcVu0CG5
pr8gXoqhD0I0VH1SZNrqGjkvA4LtMxgDDPn2qdVZCGUZEW8GIGoTAiWt8U4VM8l8ZBZh5caIYjIX
LS0KjNV4LOaoGIrZOWZgKkyXpB8g0Tr7k+09tynxra0F4soi+NlM7MFyuuwuN9lIL0TT+VMAmI9D
vtT3kRbWOKWheyuzBRtDP6l1873OARUio7IgYMMNs6y84doSYwOWOy/lHECXDrl+NOaGo6rGOFCz
s9Ohr49eg9uMRq+hYpMjNKOOLBFy6sOiI1h4wxl5x/Nj5jM6hfmQFd33VCZ2H1TSHXXIC0vDtkYT
3QgZav0U9FaPBz91uDXcM8nmywmPrL0lcZlBc2JIaMvDHKjjfOUqHwUIoZlqAVpH2tlwzRNiwbjy
ss6KALhLFOfo8GWbWKYsA+JPyJk3yACDKI/ynJdOJjBrez0WyY40iJSje2AYoCCb1fUo3Vgqy4LG
btu7QcLtuHoqtIuK3kGW24PeeS0wxk3NR2U2hLT297JPwdlVcnKmILcs8hPlz6zimvW6Km9zhIzy
Dcn9OQsh5QBvKej6QtbI7yJdBo9laqbv3FZ+/4BM9QEZ+JoKAKlFqgd7z4VX3rqjjXx1kjHnMi66
GUkZ0Fwpr8qxmT/PzDeXg6rF3oDcITeZitHFJPV2NM3sIMtUB4eTQF59M/YpE5jG2xbJzXULCCCK
4VQ0d/WAkiAIh4I+HZLRmTE+wWBgUYI6DQ/5mCIrulbOPG2dMh2qIqCp47XbGS/DN8gtWH4wgUiW
hTRhiDR6llb2HjOcJ4BlZ3kMpNTr5V0qEvOStzGqKVE7YxLRSOgx/0hrrRhYVxK5jV0+Zerostnt
mrDNud2GUyptwKIjKTUKMRWcH/PURYU2ZHA2fRAba7ZCx4xERVUDltC+9gwSIZHwl8ufad6k+W3a
sPHIMjKlgMKz8osn3Omp8BrpXkFx0RNXDbcH92oi5TQfIGI4Pai69Kct7AE6X0DYuSt23ACfC6d2
dhxASA5RVy3WyPumnGkcuAJGaRRblt+C7T/y+LKmmrkYgT7C4jnwnBFZxBVU4U3GKY2QM5IEmAS4
Di04kk8JzOnbhiIHDVOIjucLtxkxjKdY48nmE7opcDjlw4U9LBnLsS1HHnVpLJHrr4EQIq1K14ei
tQt6jbUb65DijabP1uB6zc3Mx9g9Wqa1QSypKC3nICmNFpe+Y4gbZWbywXebkWV73Tui9S+k1XL4
1SM4dBDkp6CxgA1Gxq/QkbReRB4X4F5niexD6ASU06H07Z4GjTVAB3zwfQzUWs5gOgMb7WQgseQc
WarahfRVtUjp9+G0oyaHbL630+y4GycvvUBXXF/rNNfdjcpGOYYi7hfegIfKO/s45nUXxb1C2qbp
uYOQOKS23I1Vo2uux4QaeCltIRBTBxnS2ZfU65pry4O0D554Z5lgIrXLN3FOpHtR18AgwpxohEVQ
FAcE17nLF/5E3pg4SieTk70H4Wdva/eZB0fZcqCZVDht0R1EzgYStF7txHsf4nDFlyJPY7G3creF
4eUKFMQeEApOdq5TOPqLU4G295NwCLV+7+CL0Ks8r+1y43skrkNXYgkNSqTqDiDwVcJhUQVjE4Dp
ILIN3u0c07I7JGxLhTuAbFDBwLrTjkA6971fZVltb4WFmIdBzdROJd3W1EliFAo/zN6IxbNmrdUf
8mJoX/LcxNaNVWRTtm86gicZmyIFg8WpYcX6gVWU1XCPLPTcippMp/Nj3NjewhUpkGURIAN/niIM
pRKkJY4d6G2GtKsECUUJFsddb3qsrKSG+nngK1cq/440bj1sB0hkOZspqTL3C7UnH3zlBJjWKUHJ
GlQLrlnzM27g22/L2FIQMYJRYn1PSEK/llizMzA5c4cEhdQp7DTRN+yqBdUk3dcDL+JjPg5Dc2Na
10b9lZhS8+hxRFK+lsi7KrcmNdq5nGcLcwmT44Q1Lu7r7eguq1Cjp2l8MHJOs3DqdVvfGzkO6jVN
6FhvKKQk+4vVs/gtF+w/86/+X4vTLklJ/9rH2j436uXv6M7LYW+eluV/Qijfh9NEEJtfeMVwqN6i
LRYDcdlBsAU5TowjdWlR2f7la/nOJyqQy4Rgir+kMi3SYb+iLT5ZNgGg+cN1c3/H01qcxndRffhY
4Ew74JPA5RJLTBhhnfcJ+v7g5r7vwisCBmEHKYGS/YxwfZ50j5bCJGE7KKTVo1oJZd1nR/Y8GipD
AhcKQUoj0SSLXT+yUHoEHgIyLks3hxemsMTIwG6KQ1rqo7a9NujT6Tmb6g2EPvUmcZfJ1DQBm/S0
dd0eEyy3t0gFuolRn6ruX4yrP5s2f01HhHUnG+6TKK8tisMoq49QCuAB9Zuga8SDgGZjUBpmAjlB
J88uwGMoLkvbfeyFunBAUpWojlJzzNzMG03As3k7sfRbZ4PkESfVEwFHghgfelM4mzQ/aNv8O+7Y
B6m39TEjLYcz7tnoOwb3+C+PuWokxWxSURB+0YZeFAfKx3wLfS4kqwNmjAQcpYBBf4WmqJvIIAzU
1dWrGyOZC17Qw/IsMvCGIsnw0IWqLu3aeUSFrzawJKgdGdmQkT+w2trQxrvuTAoLURg8GJ2c2rI8
wBtDJ0jI3jYiD+cy1dFMaxk1/LapkQI5puh+b5lsyrgELIq7RAGlH8X86MfsYajT12yIH3rJAEft
IJzWwtzvo1l1X50uOcU1L0JM63ojrWKTe9Up96CrDfWbNpsLFAzXAcCIPKoWkp5I2i3xkjEiM8TD
ypSAyjHIeYsql9B5m0zYJ8418Z4aVR7LDAU2E86f4TRtkjwVgbPo67glckqnvryCVWt2DtinrrtP
J/4l10iLsgR/aHp0LFx7uMrVk1vZVTCCvjGVQX5BJ3+E714+grILuh4KggWND5c29/odqZCyS93i
yYGJFkA08jKu1V3n4d5F3n0bPf4ElZ9r5ajbfqyOIE8/pK31Qiv+UPXITZjUQztiPGJEwIBXVhFC
tbeAn4Tnw1mxcal3sezcWtVNAus8nPDgtwhaPEwxyEqgj6xvFUnLp5qnu8yafoDneSR+9mrX8YPS
wg39xgp7AbMcGRIhh9ccGjd59Qf0rfBxsUpUIbe6AxVToF2MsmVcV406OiiDHpIOL7Q/RCgq+N0z
KAFhpACHipP97KpXH65ZkNvJK0S79n1PT/D+4U7kmAmECSVvHlsKzRXImu987UqUk7sr2/xJ8ppH
KKceIpMBZEGCdoPe+NUgR1+0eLQohvZak/wAPmQ05fIOwMhXK75vfZBhstJ+XRpgSVR5c7PRDrrE
fh3gpo1upjd2bMPYaZPXWsN6p11/XyROxAzwBIS51bZtMpRzh8NqvOmYlyTUHu4YvooX9sN4XSfq
fh37y3od0Brk9UltDdWQUyDPa+smL396twwc33Cq92zwtZbZO/gKs6oHgMwG4uP6YCtQTN/vZ1Vo
4XTw1JCi0ubZBRsn+IZJ9Qy3E7QKi54m5RyY9GHwm62x7b0DfnCQTSPypCt+VKCMBXLOnhmFnyEa
K/DSokIwfIYnNvdXtlF33p3t4D3QkLA33Yy32z40HkVGykDvtCw2NCcBI+Slc3FJu+HHZS/4axdF
RZ0gLQj0DeQ3T8Q/SpHCIkvxfujZhGIob+HR0xmFGh0aDQnM4I4cel0+p1aPVHnqAx+wLv28fK5y
b4QV/wLP/jQXzoOT1pEnYYEYmGxBxwdIsk1VGpBhD0E1AHZ29aWe82CeVRWkaN+M+7KyJgkqJi+W
yzioZGf17U+QmJfYOjEh/NufYMLV0I1YWu8PffDPXYVkqP+1AqL2C0OmL/KQkb/gLtvfUdTw2Bw5
S07CRDsngXYtjwnVrg46VumG8dOYFvtekafCBbyhs3Jbw1sKIJh6bWs4kdhbzOikiebIwCnSCwE4
DoUXnuRYWUHBnNMMI98j9ovF8mcfqrnEcp+TCo98ACwUTDmeFmnAITHsc5vXz1S5J0dgc46JXdbV
98nqAPdYmMvVM/HiGqM7vUfu6jPzwTABrPLcIaZhN+xb4WMMiRpPb8K0FKgR+N0kNiqJo9bBcsdi
PEAYGjFoEBdjhUcKuMYJgPec2hToGhuOZPSODn8DcpwA/PnPEEE9ztQ5qKwE/JMlBNOcCUDpFGEp
0OYkNyUkFTBPYxRWihwnzGsJ2AM1XGnUZK8wr2G3fvSPjjEXwPygkMEgJJH7IM+gBfCZkXqaschP
2nyb1ifkKw1BMUtUG8t1AHvDhIgKfWcjhnyGDIBtbSMhzBFxvgfoicm/R9lSnX9rivzfkDhWbsvH
N3nJloFSDTLR7Y8iqnZvycSqUYSCMizQlTzUHj+WI9KcZjwjv4fEHsX4to0IQQkqISoybdeXTmFM
J1hyUfMlAHB+KjABqNw+rBuJxFvYZegsX506nmzghEPfXT0ve/ZAsYPJlM9WgUtQG2PEcXdJBmXG
vC+edeeeQJ8/yVEcacOOykvTwE7bY0Y4nmWOh9VDOAadKS+UIafBsQ80xQBlLV7gqWIqVNTaznAG
phFX6oZTXoMD2pU1XtiKX5bOFxxnQg20P8rltK8oKgcivZg5YBMrAep2arKLcWQXlTOEbMTb0BH8
G2L8q9p+Ixtru04CFtWR8ft9imkNWDRyqOmJdP+uSvaqavGxk0D5Ie5iXzOyMnHevcKmslq0pAG4
6Q8cAO3CAiE3HamOEKR4bpl61g7GGdRqww7wD+oLYzxKqLm1RYI6t5ioNC2el5l52Z/MGjxru9qW
ICaC+oXlEbjE97iyo9mCxQIxIjtCevtzoudDIq1LO3lsFbmDZ4+NeC39UmK4L31gxfk3VU93S18t
E36SFnghvTsde8csJwd/aPdxBYccT1dJHKX88ZQL79Qvs2dH3GMXV3OQgZ1vdqburoHn7x3ARnW7
rCl9vreGMQLOfkKGI45ehgZOW9XYOGYnjtkMiRL4ApJYBew+0AXmbNOOL1VrQYm8cGsgwWGtMNPE
C1e8ksOTBaGlwEqG665pQYo2XEXSzr+NKg/hQlwt/Qf5g+MyYTM1q9Dtwbrm9qnBWjeBPhioAod0
znAouHdqklGFn+sBA/CfZ26XLavox24HSugu+nVIP168rvczNx5gMkIBFPmQrjrOnXqy6/KpnfXR
LdURjsupSaGEO1gK1lx50Kg26uuT586XA60Oca+PJtVH4L/XWRZ5NqyGqUnLsK67UywvHFG8IuKj
kfToXZC+u4fNUoZVmZidAu0qSS+V3T1ndXWw/OKIdR4WmLgDLolCCq/KF21QwIyqa9wBV9lr1SSv
7pTBinaCBCw5qAlFaFSQxiQNVSYFAJHmmHOINXXpKDBlWlkE6EIBe8whAaAeDKCpHdjSe5uDpvFm
lwGJySexc1p9a7ECLDEXmnjtLe3gDbkXCnD4poKq17qSuHFRRqhTke9t0FV6V+tNbfonxwPhQEAR
c7FYXYGnoMdmAFCTA8zpeIT4eBNAAS0YAGKBJUAIKv08zKhaEkxus3Pz5GR1yY/eepx8D/xNb+82
iuOtx5qFmBGiT35Vhjl8o6jMCg5SxnSo4t6/NGJEChUDeDst5iKrDr5tndJ+B2zsCDsDU30tH8CL
PawWdTzAm6BVflnr6YdVWeAmJ2pjbBq6E5rCUwowpEl2SD4uQws11gMXRjOWMr2gujhbtzg/tcK5
03hjzzEkl2CZKp6+gtusN6tfoUu19wZ2yBcOhbHwjxbqHkGIwJ41PC1nvwybZSTVi5U5ORhzGHtc
V0/+BBsZERgSdHTax17+Os1wohwElsKsfQDYdZmhcgoBsyi39KGUcM5MdqV4/pTE+RMpy9duWryQ
glw2efpIlnueEkA+vnfRZ9WuM/KHBfqucOESCQlDShoC3nT2hHxe8Fjghqye9pxz3LuBy+eznXlF
9iQPrLzhUenDtjcb2ZpvObDY0U1vs6Z89SUr4H6TS2RM3MEPK5ZgX4EVhaDoJ0bKTP15Ty0fuUzL
LanUe5ja7xBSVeFYlSOChWgJkGAWwBRHbyMQMfpPRVk+NT57cC13v1j3Mfp3xApmpHVdyZ81fDsf
T81yi0ORJtsajzRD+CoU/WvdZa9qeTw2+Zp15SNIpg/reEDy5tbTBP4zytlCj/fY8/JpXOx6iQBN
sHQNHVHADSptoFXlgMLEeNV1LI8KhNw20rtK3OSpQo9LlfhhX3p3iLg9dg3aPC6d3blzUBjydXFp
1vG2uN4A7u+BnX5vlt0W383QekQSNOo4qEOay6ei5Q9Yex+cAk/GQ/HV6k662V5BVYMv2IQXo1ub
Or2DBl84ySWYiQzYYF6c6E5/YSDXRmOJkqe2/x3Milcat/skw4F1Cf91mV1Yh/0X/zt1ybEyc5iY
pdGooq6lf0XbVEMIcGvR/IsS4kHF+aGBy79OETODOg2izk/T0sAJ2kSG+TD4sahNSJuXDAH1RCSv
VSIgRGbkwSNwsldnMpf5fQcNPvSreECE9omXeAIWWB5LqGmvzA/dtl8QNz1aCqINI3tUyZWs2q/L
5Qp3Po6MbiY+DyHc5ocE+mbAcOugtPCiNOjjEadGmIIECMA4G8GmfRbDY0UOG/wGtI8nPV4x2zpm
3njr6+VLh58LvMN4MV4RI3toEnlJGksHuoyhi5dxLODW/YIB1XD7ayjvlL45rc0XGOVswlpk0xJa
SRJTYBeQEsNswmocIlUXnTSnrwsilNtAWnp5KyCdEvrmLi8x8Auoe0flHLU15kHXVE9aqiPqHUIG
5dJty+MShyqoBwWX6tgOgJ1qb0k3hhiYPlpNBV2I4tXSeBmB7oHX4IWs1bgSzoFRvJCACStOC4iD
Gtkot1fZjwOk2iJiCYbazfSYOsUz4u0syCugcM5gvXq+uS2WW3UoFv9kaH9OQbfcXbsgL1yyfZph
ulOds/k5uRJ+fAyBNF7wG3/Jo1AWvG+ETaYoZRuENk0423hIEML7gbKC12MLZgJIx4tMzBCLSLhN
ddWBsegjrIukX/4A2ThQDTE4lL8B0Icy0+iYZe6QJH8a+yW0qd29cPB4eykeljFpsEYsI6at2jHy
Zs0DqJ+J/Mn5Dlw/W4GMtZMdUAmQvpBs/9lm+CCFt+BwyG/3YCV6QD1Bg/kAd1YIM8Wz3TnhgCB1
ktpQ56uHIYCKRK6mkAq9XZdu5Pg+2WP+VJa1DBK/2nnjzKP1pewV29Vx/6VJIBIpvE5u9Bi6y+Lp
0TmD+wr8Ys6xyNc7kwJq/DcNWPLsPxo9vkth6TIkyi+krL8aPTNiixVyvGD0OPPBz9oE8hPV1nLs
E+pAP2toPiHk0W6nvHmoUdyHwMfwZviCycib4H/IO4/tuLElXb/LneMseDO4kwTS0juVxAlWSiLh
vcfT329D1V1kks3s08Pbkzp1ihI3sLFNRPwmigYkIhSFBhGNFqa8riTULYSMfubc+vIx7mS0LTLL
qRvbZK3N46MIKFMzll0QTxAiEpeA9vMrNpy3xI2zohcui/RWG+2t313P8nQVO6SgyjA42GgSEC6J
TE68KOozldHeGRVlCcwpEmIjZpKcWyFKXTJhkU9HKq/lN/wjjipP19j1o6o9ISv75iej6wxZvZlL
IvaISNyICV7xOfeKHoe1qa0eZDt8CAZiV7Up9sZoPYetUrgJCUBlX1ttuKcERRWQ+HyOu32fyq9B
qTzk8BykoN5oWveKoRX+J9vZpF48SfX3qSdhMEw1di3LiSkj8fhDG8W8ngdEcxta+DuNkv4kygPA
7Q+S9k1UXZaajWKgolHw50z4Q77JsEvKYdsjQLPlAEHxAmDZojJlXxd+Q5SnFp5tFQcnTymh0odn
XVTxU25cqe19mowXYpKstl0bmXnbJ25v1CGHQPZ7yVhaY9vDCfSxjcV0rLPXQGyU9kdASxRH9Ag3
diLNxOL+OCkZNknWkptIo/YUBcpT1F0FU/4UFP6Pyr5piHFwORGpgVJ6aihRUjZbxx2U4SodQZRt
BUaCKf02k8eKD2moxTFqk21j5TciQ5C0YF8Uxaqpio34/8NoX9s5ZdyBmk6ak+iKjKFPrkvjryIz
/koN1h6RYeHOuXGLGdYDdoJehW3NqonTy6So75a6BawjJjNi1aQy36YqIVEHxWVCHk+0KxJrzeHU
IXdeUtOxf+xHQAOEy9QSBPmhSF+ojaJTzgUun+KGIjJEkcZGBsqoXt+OWXExsOxSk8O359JZ9kWs
G3u9Gtyv9/WJJelyMJk43tuWLtTtyikOI2tDQPk8Vl1RrF2CzHTCNwhR1VI7ph70Gw4M5oLx64LL
9PpwZffmdaDKNzaOXkuMPAxZ4pn9RdkQ86tRermcpcVfEejxau6sQ6Iau1jEtjr2k9GYvGL4eakN
8ORAlGtxa4gDOmvHy8K3ddfW2t3o6M/iAj3zvrZAPE6SNxAR2XBMRzNlRz5h+BVanyVBiGo7E+Ff
Ev/uQ2uji2jZ4DK1xHW/FP9pavvY89jNpO9KLX+Ou+hVRNfiahVJ1RxgoOmsBxWBOkG/COwrLmYx
UZPiH3TH2NdpBU0iuwVDfqoolws8BDX/BiqCaqWQ+7dSbLn5BP0rWIrlS6BprOnYRRtF4s008x81
/BNd5P2YtzKMI9vfjFL+FRjppcgmNTSVKzW0vdip7lMzu8VXdY1XnjfO9TYFVl7TKe5xYZIMK24o
Kq0F5Xm116/i1rgxYTV5pFLOkjTi+Ous4p+BLpGF5v0fVA0Hmos+Vp+XH0o2SEaZk8lxt05yeime
WLwWl0bojnW6LUxKM5XRc4Xj14vRnHkdBkW/hDh6ZA6rOsm3EP/wb2k4xwztfgxEjlCXjYdtKF0G
xAqKD1E2weJPnpeAPOgYrkk5ga2YmnCxt2Vq9v5MHov1KbaM9WFZh9CyDFcPm/WA1n/lS9FrQ7Fu
FarNerRSm1pkT3Q7W9syhTAiYmpAJJqXa6BhUPOoKZXlgzWOV7FOWNfhQuhK+EcZUgi/ONgHE4CZ
2ajZylaVC7FZRGws0gYn3ACNX0EKpdTSXxXZT3GTi/zbUMfbnDRpdAgslkSGTpAY2/Fsc8uvEzBR
DPCwUpA035ndDHMAeGgb1eke27xdKkLAIAGOU8SnLqzcjcyMCmiuX1Sz8Rqbd34bTRQs+a0OBlgi
SVSBcRYozdR5WDluf2R6RgcXQk2RKE9OfEfhaUeNfvDmSgwgwn4RA8o016Uhojv44S9fgDpmH2wD
X/KCUHpcsvQlAXXuS6O80DttJxYAzLOLKSqeoGOQp6nxK4v+Om5csRca39yJ1Rv2DEP72Kes3/3z
e5RMvzTN+odv27vAERkz3wRW/KXYNgiQX4LMVTsIemX/aIyXqMMfNfblnwyZP2qRyrFKvlP1mAWc
tIBYfVXeIvO5Fb9LZKch582UGy4MzxtNwwGnM+nZSk8/f1UGkPYGY1+a0qEJOJ9ErNhSyenS8KbI
86t0Dp/Bp25TSdRZmD8RdoZxmWyWaNS2CDZxHdQ3qaNdpymQkayNV2pu/Ypbi9xJ+NAOhPxTjnao
qLbwKqmDiSlfsiRJ7jezZv8W6agYWoqZwUhMVZdUIfXbUYLnRrKfUTwdNe5VjklxUtPajBA47G8x
M8Hyi1ef6uZ7LnfeEhxnHFBL1rRkENKGepSnVlQg+5qzdlkay3GMjgV3C3Ewz1MX0fA43GaibiOK
CzExPN2krjFf8rIu/tlbPx1q9XZQ70RSnfOdfVHuuKP0y99I80uB3yUkpWKOhmnYUc14Fjl4W5C6
FZyhURXeKHN6lZJ9BFr0mnBg5VP+My+zhwKS96qR7+uIZroAB9FuwcZFToV/0iVXokAjlsQJO7cf
ekc4JdKyUqkv5jS8EkCjSIckuzhaUUi+yAx1vh2ujbbfLm871yQwgdin2vBAIPCi+xgJiXeV5+bB
ye+riKRmKajkCu4Yalpsaju4yiE+YmJYbpxlN0hlDRFo1YiSxfIpjZBcM47li37yb0UuVwA1jLrt
lhwNX99fJ+ZO3Nc4IciwOsD5bJKK05JzV4v/qhHOyrhLrcTRa1rTfTNmW1FfmAeN01dXnuRwF5kb
J63vgkHbaVO3sSXCHfHIS8lAHHviM0E6xxcZtaiFoVN9FRbJq5OlZy5d47M71ya9xHAHMwdIKe9z
hwwwQ4Yip7hhxj4P01tl5nyNFN7AUCSAwuqX1Ulurs9uVL+aTnY5PgoWR425pCkKpOZSwfQfawkC
ftq1667Cqa3nduMOWmo04n5dDnPxXwJbgnQ3XZcy76vL3YWZdvsqt3b4I1+KU2m5v1onvpRU8qsI
f4ldmkRemys3YrtJSQbbvLpJVdDcwMa4iTWyJOeWeJqssrYSyv0l+1q2WaxZBygjd44jvWQOg379
1XXhLXUStOCPoOqWjp8MaeQJVhjp6TB3DVu9VfUno15bJdSUriBREZCQ76ffnewHImsSopiYjIK4
KRA3U813Rdh7C/YjOBollDZZZFmT+jCZ0gOmAE9SDRiTDTJJT5dRyhfwgYBNBdJggostOZOAFwRO
RAA6pwls3GgfdeC2zdgUcHH6XaVMgBd0CgaBVPFDE6b14eT2AuujffM5++mlo/m7GcFmwkRGAkRm
IChfXP7eQC90masjS+oV14d2t9eMLRRJjli1uOxwOxQQhiBEP/r4nG6YiofSGu+WGMEXpTFlyndU
CC/FFUHuhSGDH1JosHCqNXcQTh/lKeJosctVPEMhqaJLwM1rLqOFJzAEhrEK9Ye67a/nCEs6DOpJ
dFKClIGmdBX2+gIkV0fwY9CjM4tB+QAciyOAN+Z5YDDKy2J58+oRmjKlQEbq2kP8k2bAj2CgFHYK
L+3o/J4TFPUW0Ivh3DbduE378D4JuFEM+K1w3MNNkCVnsghcX04XKM+EZp64WoZVRunw/Q6POy5N
u0vRvfTZs5MUl8sdIyrqNmT1viFLFpVVQUDKuEqXMG+pU49mcOME933ZfkfzsrJEmbWYzEcoqLcR
HV/7Qb8UFRFR7JxV86bASdrm8Mg1ikGVkHZFpb/+Ey2n0SuaOy/IZzeew708LpSX5YOLvz7Z011n
/lyCsCWKWYhNvaQeqMR6fik9itipJedwRMFRHD7iP9idAebrY3OBPq7BvlRERXCZ0oIbOtL9x7al
sIj9PlR36zobKGWNCXXPLL8cu40x1eSxIi9K4+EIckHJgjNavJKIt5YTKoq6fUsWqFO7XEquSxjT
5eKo0Rp1vQy54CkiCmsKJI9YgYsQUlb05xkia8gmWPWiKi1hsm7Z8nGhDqVSezsXzg8BNgQz2YKA
WWojviNEuskFVqQ4w48YNgvKJOa0UC4CiWtuMHexGn7vamlf9j7tBcadkTRcr/Zai/y1SMtM8aGW
4mVOaCmoLPGU3oahvA/Qv5iijAaHnC8+as+muQMC3Smtaa3yMPKWmqoK5a/zdUrJAtEAThQlXssV
OUwxpK9aULwaRnIZkgO02nzToX1tYX4tiyYUwANyxG9T2FyIcn6SUEdpkqtAzl5zdbhXbd0T2xhx
BniMnG7ztLouqVELuGeJcCYtedEj/U+xekhzF8vyfGW2GROlu0MYvuoD+12S4+OYq/UKZy5iW3Gf
VL5/FZbCqj6g++tMdWtJYLNZfe5kCvmzyI0UwRaDPQ8hcd+Hf9PgLPKBUCAG1dzuYKM9nbklTgws
luAAJFpRcIBHRKectnumUprqOkVxV5yDcQzVmiveZ3gRpYvkRKQBAnsxEpKaAXNkfadKJv+uPSJB
upzS5DZknYx5Dkcox2I4fu3aYxU4dwaF51FU78WRWSnAf2m5qgVwJEALUU4We0UAUyJJLmX/Br8L
4FCBMdFgjw4mce2OGAp5rXwXQoVefhHWvnH5IlbOAE7VzQ+icGtq4asATsUT2I36CKNTHKfLvs3Z
qOxt8ete/+TdZvizq4PYDU3sgRfeYkiDXs/vE28KqVo3eZat26g9JrEOygU85De5sXJGNHXtvGNN
5AbguOAs9hRyln8JphtJCX5MUf2sUwNwy1FUBvJnsYozHYJeQBKr0C1nSZ1FruJHCfCQJS0LvVxy
YAISTIFWjl/dDwYHx/LlVRG1meWDA0SNAQA56bcXKsCE7wInEPm+2OK2Vt42nJ1TCsVqihGh8beG
In4Wh1MQFhsD3uVySImvhvMqHWotKNZXVdU9Kma0w+HurrcmFRdm/1FiAS4rAtHjjkX9gNzJI294
lIfyz6wuqeVyJE5YsMV2omFCnT5b5UBsFD8kjTixBAhHO9dDnyeQ3GWwVhHehsl14pT7pravY7aq
CKaXwzgD0dR04zITIRSVMzKXZA9Pfec8ANeBtIBMiBxZzeKjLYUIDciiAbUWKFERUKIVpg9svJyI
0rVE6iVeXrUdfVVTDuVVfKvnjhYkXwypbnSNU0yk7fS+fYb1zI8uGqm5kRyOxj9gNEZgYmPkgQUZ
BFUVcxdLApDgWGOexLWz0I4xTL2JCiDPvzmRvPgCL4hEMo6lF6U3KPFWuNMLPJB1IfYEltX3tfMg
wlbxcHMLfJZzqIZjfEFR+JsNPCO2iAYlEaGZV+bKr3Lg3QR5oAWkK6fLWg8eFsJw0mTICqmurlKa
tSHN4R/0rsJ09+JPiqtSOqiCVLoXD40lwFNd95R2jB+6LT9PXLPwhrggjQi4rdDvRZVBHlZhJv/6
Jwiy7M6zfenXnxqIEVgr50o8fuqIJS/m1UjXCiyLzZJ1wQi7HAM2wGQ8QrVeaNbJHF+1urT9gxiC
pwi8JbHTO73u1xEdRgHiCdqJrWQcJ6G34jV5UY0XuSi2LCtKAUyfyTwEMCsQrFbcegtySceBlSLH
+7IigREwsEiSBTsCIUtHEapaC3LyktOZWntnU36ysKkkIeKLCJhI/Hm5JCYgop+5b4f4sfbp+iII
oTFVMXXU3QUMXS4EsZgFvGjz8fLcXy/FtIEKFwhraZbPoiqx5OxBGz+LqzYXtfkp2s7xddIg5YjC
cqUqJLRi5zT5g47+Z+rnJ6KldZy1N0oNVNpCF+aXirxN/GKMvl41OlBEnNXi7hLItTnSy6apMPcS
Z4WYOF8s4SXTXEoQ6HQPmsrfWljco1p+N6sHW/9NFemYF8km6J2L34ZR0adEgHT5rO16y/HUjLYE
imDSD3H/c0Tr6LY63Aj29pibj6IRRjGxAUvwJdOkUMbaSF3xlFGueP1AewOqGC62BPhwDByxohYR
o8zUQvsuWxjhAqIte3zO4lVZ8ivFzd4QHIm5TNh9WaI/0hdst9x7/5YM5H+lEt/40scPQ4HoVIov
/sYfgYhq/ItU0tJwcMTCB8kHeN7fblzYNyJ+x/NRI7fQNeHg9R9SfMX8l0PWpcrE+bJu4577n/oQ
SbX5GYQoxCP8D9tE/XcEIpTk36cUlqyR29mqoS9mvaYmFCRv0hzkxRm96qOKKCMPKDvnPoj7lQJO
n4PuG6hBR3/w402Bt2xyNbZGRpampB0YUTJ01Iq1dEz2CCAseTN2dZxcBBBJpYvU6VQyXqtv0rBp
CRvDLFXWVhZI9H9zQqIPcPIiiwrfBHey41Q7zOokMVJpckgOB70PpfmoDGkB5VIKy3A3TFYbI86f
OmunWHP5k7u+8rctxWeksqFuA6ZlRTCvDR92hjuYQ5leOaGVOVtL8ynU5JKcz7/CfMx/935rjNQh
wzy+ixRJffBltfJXNNqU8wdUd3W1dqqCBimJZQiLmIinP2hZZtbrWjazS3CeIr3oKLlpXjqmFfTJ
GHE+xcS41WEJUTmhSzMWq70XRZPUezbW2zhpV2Wu0S9sMH4nwlhgp2uR0m7KYhrAdehPAddGIubk
PhYqssKe1O/moFo/KsfOaeCk5lPVYLaH/IxWeyjR0kpr9W91OqBLnRa1Wg3sra7VRcUGSb0d012J
6lEeCvQDzlQ2L7mkT6ZnFqGPMthPfKYLeqgTOAfUsOHWjLXkuy9LPuXuQa61xw7Ff0YuZVXZzq+x
vrzmL3U9NvCzk+4ya7KHdRwrlbIZcYQMX6emt6v17Ehk+7Ed4w5YSFGb0SJlHK0BlFIJpl/UiVqq
TBHUY+M4ovCH2IGEWf+lxY72u29hn/btTxIDgPuS9i2zsWLVTZbVrpCQ5nYBgS3SJuNGbLtmZ5dt
0mNSLzpK0cJMLr0Cvakzgy0qxNUIw2mMEaGddJ56pFD5tulq5PiZ3zrC7LGusGQ3B5gZ1JBNp/Z0
/ICDXVVbqBKZlCB9nGF8al7ZjUHyMFpS7hzKIckiDzVkXmxjlLP+C16oY/dNVUK8fisJA8frcA4V
+RlzI7kJUdI7DQWgptQUmQh0luZ916tDPq24oaQIKWyS18cpm+1EcktuOuXFaoKp2Rrd2OgPdpU6
7V0oZ4OKPgCYhDaRKWGeGw7FQNKXcbkS8Q9SNnQbx8klGKf0O8zpilZDc0xxpa6S5mVWUCMnggFm
95Fb0jxk/GuSMVY+zAplY0ha/RxPj9Y0O/re9yGVfPeztq3XIzzT2gCa4aZK3aHv/el6mrHofMC9
NpIvbQ3n9Yu6C+yCNWYl1T6XisFet5VZJ1siuGQHGjwGbk0DbejrU9AGhxQ/AuteD40mKdEQIIu5
G8sWHbxch7W2k2fTNi/MWc4glyVFR1tXJGJowzDnVIlryQLl3RhMuk9pAW2sJ4Or0fcsK8zQqDHj
GqLkYICIGF6hmnVTofWdhvEwJmNoHdC0B/lF0eemdFmZkq8fTEm3m4us9Ufrh9QakCQCnE6V+yEq
0nijKFUWb+iHPOD2MGq2tZut0R4u0ONEuA8S8pQbSQdmPnAna/oLB9sQwbgws87ekh3NtadJod57
kFS48Wfcw6013RVIoGIZJGOnjU41uxTqpeHFT5q+vOmnZvQvM02Xw8idhtQEeCTWGb06Vy0Vt4iQ
HBtuVCwUork1Tvkql+j5ea/2Guua0NM2s8bDolwNNhaK3e/jNOLpnyVZU91mpV1kV3JY27xolsrz
BhGhVq+iFJ6kB91RLq8cC/GYS6GcFNan70TgxTQf0yBVC1uL1uzwoqbxYdiC4pX9sB7bPMhW09xG
6l5tmlZ9prtPPqzrdB7azYzUo7lIzWRGkTuV5hjdsBAQovj8WYh3SVJ8z31fVw81dgvdEwIjTMqC
FFpcFJRl5Vq14geX0pTSoYfOolbS3TSJ1IVPgeWAmc6VL1ePTkB5G6+JKbX9V/oUtu3GHqpACOy1
yDmjIjhpU0GZEOmALZreyqRAwmL3/R1aIP/SuhSPhumQ3w7r4WAegGkl19//MhHbudMvaQvxwEN2
bOy/rkYoouT3pkL7Z2xMdLD2hF6gLMyDN/d3PsY5fKIsWg3usE5/NFtpHeybvfIkefG5+uNJfVyM
JcriOibVTKxuncQK0qTN3FB+uIylu5tkDQ9IWpNjbPJ18jBdxH8MXrFu+rxf7wkb6sOA4oHevFyY
J1LGYghXSHb22FXttW24U3fnhvlsEkXfYcyNCLkcY2kZ9WYco7H7qWv+Hqc40GrUHTbzerwKvLOK
pJO68p93ejOWoL2/GUvNZFRgskN3vUv7gAaLgqfnrNuf9G/bpuvpIlBdsN7118vk0y/3ZtCTL2dV
eRnVsExWmlNdSna/Yhf8yQ/+y2+liN9xshLfTeLJx2oLX8I0hTHESrQPpouL4VW5m13N7W5oP/DX
1690gnb9PY8se90hrP7Qh89vhqwZI2Iqc7xJyi2Nqrhff5rjt6+HOcUB/oyDINvGvciwMRV4/72w
m8JPg9Zfq9qTD8Pa2OQeRtIX5r7ZdB4S1k15Zdx+PeYp/LiMieE70bjByaKoJwfKlJghlj+c0oh4
NsiM/GcaKF86m+Ypo+58bbnEou64Vdx+bT80j62bePFTvW3OfdITCcbpc2gniGKvhlph1jyHfYWJ
xAZmmkuN8TvNCV08os8dLx9HQ0lPXZVoQVbZAifcxxSuj8JKpXfBRtngPL1J5RUG1Zwu8U7egQV/
PcvKx03xfjyyrLc7UR6tMlLFeNLO3iqXlRusg6v53nwYPG097ZqdUp4b8uPmfz/kyYfNfac0wpoh
4329xwDs2toUW31fvkKXdQlktuHaPjOtJ/1+xO1kihxPFsVqdDSnfsv0pQ7LRAeXHjf1PvyeE8B4
YnAxtHWv7pU7Uq91umuRN6kXw1+Wd2aeP3tpPOcEn5UlbZ4KeXDqsrk1yTUwOtrlG38PvwFPqnY9
eUiWXPt6gr+BgO3cuJ+tp7fjip+/OWkbBwFYRP+QVXg5b8pbZWd7upcfiT/dyDs72odEWkwzDRpk
W1NlRFonn7buB7/GIiJYyYdoB/c93GAtt5/26s/u3Lb8ePS9G8o42ZZpMtHi3WKo9NK5pFmTm3ar
mb0J6+Ce3N2lG+3Vf+MNPx7w74c9QR9TiG59VzMszK81EuOt8heItFfsy0N8l16dvSk/Gw9bU+ZV
Ec7jpwt37icE8UTojOdvG7e8kXwXSb3rbItNPK6cH/+DOID1KXPKEFDZKifv+xVTdbD2ysTgG2YP
UZas835cC+8t2Mirrt9YFMp1bUs2uhnPnfmffVNuGME8+XMEvh/aUTMqyYieVtVob6Qx3aDkpMX2
PtSGc/vis/34dihxLr7ZF1CeTMT4DEWzmW15m62bbbxJXLyTvGE/XMaHYXc2dPzkW9IqAgmnxgkE
enByiyIoi+kC0AcEB6NXXYs7NHMjN9iL0FH6cS7e+eTWhnRn0/6CdIX62xKsvHnHcmgo/0zwK1qv
9xQv9bIXeMaetLU3eD14u/HMlX3SU3A5ZZEdgAhioWnrmMOdTGqaZ5Q6kKZGiOutQNr6Yfdiadk+
6KvvpDuj22bhPs90HKKl7ti0aDNnszxYSnHMkv53ZjeOG0BJzab88swBLD7o+8gMTcGbZzv54EPS
TpjeMhn6Fa4sYDL+ttwEa8dVK895du7oHn4nnRn0k0WmY/Cp4Y7AXsKG5v181HWC8yUu2Cvb1PFv
kTGM1OFqnGNWf5J7mTp8dhobqKZlAbe8HyeraQASNnSiEYcELS39cmPmP0N/E3vJ03hf7LFWA80f
Npm5VfuNczag/+xF3z7ASRShdZTizUy0wilSulw9NigIymzafP0NP35CS5dFuxcNT12u0pPbxVS7
TDZy/VWefsQ2HlNnLGxO2nWK5fvu9y+WF2/2S5hkutFX+mu/sbfjZXWfHYoryaWE2bmTRxjmWfvg
5twJL6bm/boUJXBSSoYnNDhlxUdT7yAxV1+t8GjAtLJbgND8RrWfc/9VLnP36yn85EwQw6GrcfCc
VeB4vV8qYzgXNbSQV43qV177h3GUaCpTeeg9PDmXHjQMXDIwOWhdYq9gFSP1mTs6mqsoxZnv+emE
K4pi8/bECsAA7x8GyYkTqr76OqqvPX5jVSE/+A3+blF4nUrROumrlYwooU1NL8e8z+/tfRGHXgMU
Jk3lKurOpFOfHGDMDimwquJKpdun0TfOevkgm8pr/l2/C+6JKbzlug3/ar4X35WDv8Lh9af0m2L4
mc8idujJKjBw0ULlLUbWTisYXUjD8dJQXqn3w/EgerFiT5N/FJTGJAd/iPiijq+m8druvvcUsY3s
pSj3k3alhhcGSqWvn+bjbrbePczJbs5gRHR1qL5G6V9+YkGxr1djf26zfbKZGcTRSXO48dnV7789
zE2kQJny2nqyG1zoL8mBouva5P7tfsfr+sna//svBZpkcCVCSvpwN1lxnGHRU7+G8X1tXOklpuXn
OrV+DF8sU4UnyyEsQz091a1NTZchPIteBzffq9+cxvNRoCRgoCtkmCSrM75B9tqw18NOPVd++3xs
cdULN54PW6mcEapO8IEH16ZBOq6drm9sQrdx25/WGm4TcrlvQC3l9mzM/8mH5K3/GfnkYpXp9poE
Y/hqrCjpeo2LR0V0oJHS1tyM46q4kbxzSfJn72rQU9NSqe4qRFTvl07W+TFMSudllqBbyBIGHtAg
HXmPOMP7etGIG+VkW8L5hIZuEDooxDXvRxrzUm6Iv393ZYsrK31rByRYl5J8gJ2NXu9HY7dnDuhP
MlXr7ZCneU0vtSm9MZ3f6rOx8rfOptpCgt8XuIi5SP821WN+DZjlBp56dX5mP+x8iL8UrG3UoxBx
WEjv39fp8mRQYuenGoRwKHbUdFcTTbu+ntSP4Yro8YfvH7U4AxrWKYNTQ7I246J3HH+ZW+SZB+R3
/r7clWvzweAEUDfpun5Obqx4FZw74D++4PuhT9JhUEuFqDM5+iUhOG7kHtqLcRV6/arxJo+TdGRW
z13xp9Z4GNG/H/XknrN1KVMGPzm2HjWdJ9A78DTX2mpruqQGZ7fHSdtg4piT4U52ZJtY9CrEiKlB
nA9JApO2VXY/P86w369gx7q6VwDuFav5GE+e//N8kfzDtjl5gJOzvY6iKrWb5JjK9bd5rm5lHqJX
d6hi9lYVuy0GLZHffv96WX04h04GFafGm+htbBpHwWbwqKp33fQIWnJu2X64o08GED9/M0CrmWMg
B+mx3/jbGXEQxkYIDFfaReiBx65lL4Trh8CS9fR8Lpf7WA1lcHFVYqPJjvkArwwtxIAqF0uo93AX
oSuAW++bw0SZWYQp+UMzHdqdse32xouK5theVb91/LU25+oDHw+o909inRRewjRoTbOLj/E+2JnI
A+C6e9G9s8mu0oukumNpwdzkKsfD2s2884vrYwh78gAnxz9q3ABPHrG8/a1uX/jfGoqWyj2eItcI
OjGfLh7863PJ+2cHx5v5X4x63nz8sOgCrYqTY5xIa/CYq0h9adLm3PH04WY7ebWTgyK1W7VFfX00
VsM6uJCfppfqynErD7F9h8/ipvCmnd5tzsafn+2dt293cmL0LLrlRLaExSjeyg1siK9358fQ+uTV
Ts4E/HwdeUyTIyINJ/DwwAmwQ1G9UvXax+IODQeOcleDPnMM0yPm4lyYcu77nZwOkVL1ptomR6Up
V0hGVyWMetU/d9Kf3RwnZwQsiLTDB/1YYfz6gMG819ylnoDSmo2zzp7U/bCp9uW1vUvvnFv1/swc
n1s+J4F7q9VSomXJUYBP07c4d7FrHxF1V4fkLtpOG9mrS+h4q+ShORf7iovzXaR08nlPI4fChl0U
JUfjRtno2Jtyo8P428e7AcqJd66ef+ZrnmbqtYOYWA6TYxnIO5qmulOJLBci79fzeW6Uk4NGbhsj
w1/82OJ6HljXY5/RtvXH12N8dqm82Xm2mNc358pYdLCv+WR2Erq6Fq9MTHImZcDKgTIhBqhfj3Zm
n9sn50uWSei02ISGP3uyjfFDo5yJX8/N2clJggDYnFMlPkbFb2XY9PR6Sc8tNfGQXyw1WzzC2ymT
aG2hcdFXa15ko+yQSq3sB3Hp/HcwjU9fCPSRTmg6HatPa5pV12QTvi3HuYyv5KxZybC6W/Xp6+/y
oQgkdg/5BaUHSJI0BHr/ShLGpMEcREeZ1rQ22nStiA5I03+YmnTZxz5caXn99YifrgRIjwYYI67d
iwfLm0kkCQjGiEtUrVQ3GWzX0h6+HkD99DMJloROtg2QeXIU2krR4Z0fH00DhfFukm6jeW3V6Oew
Z3G2JR4r4GC4jHmQWuhhUreXLZT15C+r/M055Z5Pbj595TcPdHI6lpAO5tSKj1Sk3AGJTVhuv37l
T+N87c0IJ4egNQHr0nnoWHv+FgVcvml36Wp25csQNtHm3JX26dHxz2inh6Bd93aC/90xa9qVjt+H
Y7Y4VWJZE5IWF8cz7/bp54TNBIsXGsAHWKgpaH4AJ427RSPwPDZu5foejmPddvxmbs7j7p9+rTfj
nRyMkVGlE8TQYzGanuWYq55Q7+tX+nRnvxlBvPGbLSCHgQQnMzqmunzQ8usOoquRTP+TExfeLwVX
zJigLL8fZKLbcBL74bGuHlPrOYp+/k/e4T9//Wm1wJylJhuc8Ig8xPXxZsUTY4We+8xLfD5T/4xy
cjzlGa2pYJkcmzjflOq9JBvrsT63wD5dzv/MlHH6wSV8JGdeJdzP36tvlbnCSwnyjAU+1q9Hc9X0
K3+FsfNaP1M7+yxqEppSR7hZWxxY7z9Rq/mm1mURCJRhrhuTjh1tiNuvheIGx0V18+9+MVF/p+0c
Ns3UWU6LV3mp1yZ+sc+RJTy/n6oRHxT7HBD38ZXATxXBqidyx2BJfNA3SzuYFWfO1P65WXdrEYVO
a82bd5Ebf+vX6oaoe0t/qz+n37+ljfj/s0XGAtz91z0yLqOXX2GLnWz7EuVv2xEuf++PBsL5F70x
AK0sg8tQ0eiP8B8aCOdfdP9GzgwxhdaDMvSQ/9RA6BbtCAX7SXdMW0go2BJ/t8jgRzLRiEFUIgiX
hm79OwoIR2zgf0IqNNS0NZeBbDnawT3oSvh+vUCMd0y5Zs9hB1t7nTk1F52lbXQ6A9KI4a639Xg1
+G23mUqtWetyQDO1jL1o0MYJEHdcN2NBVzXcnLjjQzxjJsd2Y7SuK7m0nD0WyVaitbS2VqpVUdBT
eabt3zbBywJF2M8ozXcOTbnsLBCO99FloOnUO03jhsNz8BIfbXybXPaIMSUE+ti3zJo3RuYBveVf
o6EmGEcmBr4/4yEprXJFA50rqcrliwy+/i4waATQIBhQoOUFiZrcxVRHzNRSPDRS9ibve/s+yIpX
29chN89YP/YIkJHxrsYs9d0Girrb+voAT136WaXyo2G10X2iWrRSSrOVaIVBY4UcEk9Bw9Jk2Np2
qt+gUUAsnZiFpxTjrXOQJKyJbBkwIFEGuIdaHG0LiUqY08FC8GecLqWYvmaltDMk/GpzvIGmTHLT
AOuq5Qj6t3bq/0oVE6Wq/3obr17qrPvNrfWCSWk77X//3/8j0vs/+1cy9X+BUhEWa7ZOA1wQj//Y
wOJHeBZzkgPesnUU8aO/VUza0uSGLQ9jWEiYRMT49w7mR/+PvfPorRvb0vZ/6TkbzGHQk8NwgqSj
LFmaELYsM2dupl//PXRd9JWOBAm3x18V4ELBljfJndd61/OukA0L2RdgfGgb/1EN07p+vJnBBukm
ZrGF57atMZcN/rZ3K34juNrVU98Gk5LtYyPbwkhgyoYufM+NSgWdcaNapjdk8zGys51SdNt4MuA4
UssJBje1MkajTh35w7DgZ02NQDlhzZCBf+q7XdjhfSFJhzrKPSpT9P6ZGuLN1IidHUePddbeC4Go
rTGDKE53kP7dcnSttAqmevF6M3ElPG+itN/GffwY6R0FfS3OKvDx0gLEHfX4prZNJ+0826eas2vN
EfCViZNYgizOKCKqgMv0jpTbj9AZbpY43o6J5GdOf2YSZsw0SndWmmkOWOq7FNDJVvrhw54sjaQS
B7MIuzbom+pQzxmuAFe4+fiQS785GZyceD+0tP7+m027buospuyjDRz1SlKfhu/yk/rHV0EhTPoa
bZe+ivRPGmgo2OnUdGwDQEOJnEL3vV2yIFNC19RxRLlbzVacetzYDazC+EyriiBTMcNIL3ubvF5f
+Fq92tXGh06iBGZ4FFrnycoDVMhNXIWbrg83ET+f9pW7/l19M587CMlWJYGlXUvUvYsqdVP4FuEM
2Lqu/C6FnKRHfkttNMZzO4pKqdZHmpDA/P0ub3gqduUL8wHWu/w6j8kerh/ozRdmG7TCehzaoDUR
RFbJdnpJI7wyxaOohl1GIIlKbN2iJi4PNyUfJVfDIOTx3qwrV//sq2+9Uz7thzePsc7lN49RyAjw
5oh+SCHGmY6zmTVno1hQ8Iz/8LT54Y1P7rxVrQ9OHE0sC9rirdirEMIICrtv3ug07vmvdkwktua6
351il5y4rXOKz9oAiEJcG/tUDjc5ex3VMFspfmydczgdFAEfWlncLNKxqga/Wx5VB06MzreuZcxf
/DD8FQ7fRfHW4/u/zzbryrh2+r8f7eTyokOmAQoj2mCtao8ny8viDpcJENUNWueu2Q4mIf0huvm/
dPK/mz1ZkB0JG1UqgdqgMXPPAA8Krc7t6iHI8en8uqmPC8f7NzxZokojSepI0NRMsLdr4SQX32C1
vmvhZOWIRStnTksL4/zcWned+OYq/vmMIBqFPAMXkr9UrzczwkQ9V6cWi6xQLvv5RViMjohsWvjy
9ZdiJ/44FigocByUgOy5J9MhsXpnKjraafJ44wzbWjzIy+3Xbfxzp/8w4tAMrH4dtoL08v387owI
rBoSmqBoM1a4MahhgseJvVcX2esznDXscGOjBhHFGEA37wwsFaIUdq32MFE2FtXWH9VILpMRoFVb
w/STpvuhF9AnkhY6ScIftfHZzIBhSTngi+keb9udnpcBDBu3jONL+MiQ9KhNqo2tXP+O+jGQuc8K
Zzn21ovcgAHk5636INXyQYmPODLCxaA2t4f0DCp+oazyd6ffAxVe2n0PoCGlvh/3zf2AR0hpMbth
fEmS41IuG0RLGGDPyhJe78NpcmPZ8mDzeu3y0EgoX4Z0l8ti14/bupb9qsuPavmKRFypfiWt9cfQ
hwfTWG4xfbjpLWqZjxQMXovc+pMKx4ul0R2U1g9T+TYe+HBpfNbz4brYOkPM5ul4wyTCAQEj+3aN
w8541eJ5Io3PLZcCCa2yMRpbOHkoEjNc/45qg/E3yKqiByjSqedZ81twhFh21nXfvGTLNmRvXF9h
xLYkVBbwyDei+lmaL9HyLPTHNnMOTfXTSGCxTACaZuHpk+Nl4+ItdetVY+r3juPjzRqMXXqxTPaZ
mNTtGN+PTQMHtjqY+FkUYDZE48pgLdJ5DIAsnK/DRUp+Nwn7rp1tbVW6pns8eCWYoYUISA0vqozz
OVZ/2wJTQTu8Hak2dhPZghMDakJT1YtK1+F6RuNRG8bbuhl3wuq2U3MbEhV05rNC7by6SXyhji43
y7MCPzxdwhcUGBleruO6PST09kQCqzJcCpNXpLoHo56x8UsqUlA3rOMSrk2/J/5QArW4LcnZ/eod
zEei0U8cZd/0+t6KzipmmWHF+zT9yX2Hw5kc8M3LiHNof6HL/5wIctNNJbGzAOu0We2qCaS5WvOL
qvD6wYE4dtkZGMCYnjN3Xsexrxe/1NhfyS6OeqxEMMpXMuU5SyPhQhHfVMUA4BosLYWwkjb8SCOd
3U/fVBAiFmh7ZHI3bVQGakpASTisxyoF8tRN52pgVPkRGNfPTMZyQl8AV1XHahlvutE+LzjKUppN
4eXBAspmcQjtxYvQnU1Rtg+alHuhdU9xMfYRyHMqPGNf8Z9w0T5g34Fxq7Uyn2ZXartbTa58yP9u
jmApvhJJC/j5t4ILuYZ9AgXIfsLjW73LwWmrjybfod4qJidpJzlOmFuDGdngpGsus5cqkp/HC7b0
2a5V+7OiqdxYrS9wbX0mXOsKbOPs6rJSJZ4AIGMKVbO/rDIM4gUVammFP9UQJHBT5vQhN7g7UOAu
pIIBaQRZ/RzO9RUUFD82qWAfZ9Datdv36YVt345q5YegPSTZ2g5TCC+fxDFm3OthUu1wKM+v28LA
REm4yaztEYnhmlQGuSm5hhw+aHq7M1PTsxn9izOD6/KLOfGJJpw7s3WZS9B0KwAtdYH3Adj5oej2
zmq9Nxe7pTJdSmmhXuLPZ/e3ZjdtB/V5GCM/LW8N4Et0Tj0eO7xQcKfex2XxbLfSddK3h6kLz3FP
xiV+3CJ+JSPmNikOEMtzqmaeRi8YLNf93PoDvkHMsb6uAoWGlLoO9GLc4zITtJ2+00KxnxKHKTwE
unD8AaF3Vjm+LV9x0ERRu3BXWDaJpLpzke4iyVuiEVPMxrd1fYuy8ixuo0cUklsp66EX/ZGJBXby
FXbkZ/MQY4vRgDM4N5Lo2lKHo9Y8G2oEX2faD8NFbRNrmB1fAgY1q2XQ5viZlLhV1XgTZVuN5W5M
p6OUpg8tFJVUic9ac7hUrOJiybKdMFQEgomvSvk+6W7baNh9vQueiry4B8uUYFv4syGgkxX75Kzd
sf4Xqag4MiyUxqjcAhIWA7V2K9uBspUHBdZxkUoZ4azDIQaGKju+bsdn2SBfTJyVWnvAx+ahTc1v
Hu3DgfDkyU62Zyuzy5wDWRuYhe1pbXgpQ3lQ02VjdA85fel0RdD3uff1B/lw9Dhp9eTooYm0b+eu
bqlrwWRKf+hFutXh+33dyl/J9Luzx9qMQokZQlTbxPDv/dkjtjrFltWMlyMQZgqTYBKnbdFfCbn1
K8nyKszysC24XA8AKfzqWSVzhOXi0Ng/QAjAuvNrFULAnLmWOFP72jWo+1zv6BTXwd+EtSb0ex24
g6mTd+JaUUWW18i/DeRP/WzuR/Ohv+mTu17RQFFHbtYpWJX5w07jSjjYoxu2q3XNRoZeoeg/QCpq
OqeTiFh1TXXEWp+gaVs4nsdW66/wkw9s7TXJoqtY6rCyEntTGR6MqPghdRn+GtFV3jnUHBQX4VAG
TjQ+QFz3bWe87mr1uYwWjBNuzGgpsL6agmJebjsJqdYgduUcPsyj+SPvo5uFq4mstltJVd2c21ht
pX+mZrXhAeNbNG5fZV4HfiFhI9GIc86x9s0h/rR0+J8J8++e+3vFenMGZgkMsRnK12F5lFkT4/ZW
l4I1jGMv9jkkgmZ5EAfRVcQXb0Pnm5Pxh/iRQuD3bzAK/3KAp+vwfdN619iT0eq0XlVbfD2Deh8f
k8I478t/aRD+f/Txbq5f/+e/XipRMpNvXqOkepcNWCV9X0Uf82R5fRd85M//K/hoW/9NaoCsATnE
NYLzJvhoO/+9ZnhW222VLIFFv/0r9qjY/BA/5rAOQEois/C/sUfFWCOWFKKxMkOaIe7xn2QPTle2
FcOEikAlp4XwXP7rL/lm6AhObDiDy90WQtE+HEcf6OYhar7zhTldtv82Q5riL4SXPYXXeTtC56VB
UrwAghGSdCZyjqx6HJRKcWisHXRtV+WgXuj7N53wSajmb/Lv7Xr6t1WitwbZFo3PedJqxqspobp0
W8twsDodUj/uBBD46cyYOcw5ycFcw1tR3BzWpaLWttxyj9EQX9EDK78ZG4RU3KuDdKkW6s9kyD3F
SZ6FkC7DWQZG+6Io2aPTR3eV1uxBP2G/0h36Tnr4+kXWNNK7q+/fFyHYDLKbniIC+P7zKaMWqpMz
ddvRTl9VS3hckvFfVAFLxdsB2As+cBm7tM0vFTcNDn3XoFzIYTjJuS5KyLKAS4R5F1ntTTPfNqoe
1JRPpzq3MBzqpJGLw5moZ7+djGs1vdFy8HDxldp2CWHm1GvNamtmcrHpIcR/83JrL5z2EnudsqbX
ZJOb9/uXi3WjWjKz6bakdY59NV6G1ZnCBVwz07s61665Qv3ObOuo8Y2rPPeLdLwAr0Top0dYUO8L
GwmD5WDtXe/UHIJ5RsWRAuGqFBdLXe9H+0B17nEwuVjmRvOUTPrWxqRmnI1jMo2XsZM+yWP5TWL6
tD4KqgP/ADlmEiMgIHL7/rUkg1q/3KLPVFxk5pQqbqMrW8xfcMbrFXGUDEz9DLXcaNxprJxyoEK7
6rUDgoMjsBwY3loGxUMd/K+/92djiYTgKuwhY05B9/vnkoVdm2TlOmw/km1phns7lp6+bmI9Dr3t
USrCFJmKKDKcJDQwgzppYk6dKtPSbpuUfiFzg567nVrfsU+5eT4HmfydxkE7Xcb+tqhR/7AWGFLB
fjJBzB70ZFrGgKZGmlTvlkV+sozsFm79zepgrszyU6RcC5y1YrN1l/Qa39QzbdH2UpXfm0lyG7b9
rupmDkTFjT1Ul32SXxmAqi2usmGY3jjchhwMfGZ9i+/KYbQjzivOmSLNDxnc/42OF9pgiB9h0rx8
/TX/OW6ffk+FFYctgXMa/77/nkZRWnmeSe12WOn8XQFvvFSX51nTH0tltvajCM+TsCWxa/e5P+rO
PrdHO4hNW/L6tjofi1tpOqsSGaMgneIXqkR8NYxjN16a/SwvlFBk+nO4JMl5mgMlqtI29+Y5Sner
3Xwsl5pbKiLc9G0NmVlpQUgSt1GYj6UdIXssxY092U8mqLy1LtH227Y8LpZyHuct4xknDIcogKKN
Fuiz6Mjt+AwqB8X+RPEXxX4eZvs1D6tdOGFD0hpNEGv2fW04gLySm6pcrE1Y4sJRdD/TRaPKBBN3
10xRQMqCJLVtPhhYe9egTnXAdiOYvD75I1q3jWHlUm+UukNhPmeS2QGr6SQPoR40zuFnVoB80vqb
0YIvlVvDhMMLlZXRJMFIaYtnWdpmRXZRmlg4Vx1gUTFd2WNHYVZivRiD7ckhcUC1CvGII8nuLT5A
MtiZEQXiKb8Td12HTVbyG+fIH31yLg/EBPMErahTwYcm95JKz1XqXHRmdSgRGWzadU3LpxpPb181
R4I0QIDDW7PV8EhES67l98IQhp9axWV2ZcYVGq6allKr7dyM+Bz+LkaNmLLr02KrSLd6Q+RBl6nI
jzPM5qcUM+0h0gjUiLNC9AZGS8MGdDCeYV18HeblgylhuQMQyjUn4lL9pTpiwKdL6JGnkTM13K9t
mtZnfegAULSq/VQ3jZsBzQiG+r6UHp0U1Y3KADNbcSGpJddXp9zNw7RsCjn7BSir85pQYqBtGoHH
zGwFRVX9nAbnJSucC0xr9xgV+4qaBZOqXMbmErk20OLkkRKOm6XCrlpJqthdh9fcAh8a1eYGk91v
ShxPVBWsXaxhqDcc1BnAG1jN38+5CuBZTtQCd6QmxN5sLF+z0TxouI5wR2eK5PpVVN/Uk7yXG0LA
1pzclDlhOjtMuXxZmNfG0a4qidiJTHfbmRJUSwIkCzcbR0GKQsuLImeBh5CrTaXhCVu+XSZxFUok
TIVuP3Ud0SkumucR57NNBf0Pf9QnDNMCcqoKALah8qKBfpGT8GxVtY6Cu0+nxz/VeMTyo2NbkQfk
F1OO/kOrdhaa1FLqA1NqXlRJSdAZjhdWlL2KdIw2orbdnsxlO/JNAUrfKgmioyz54yzGJcC5XQbH
W78RQNopbIZKcqlMO551JznOMTOHi3YMn4wCmcYcB6awQHi01bypW5hlTp6/LEl6g1n3dkmiGwIY
E7JvcZ9uLEkha5cTYWWbXroFMxSTz1m04v6bVfT0kvS3Q3EVUZDIyByoT0pf5kieMBrM222j14/F
ON9kqeQ29pnSYWFFZQjRqnHZScI+dHxr1blY3dcKXDE31mgciPADareNHWK916+f7G/Lp8s70C64
CzBmqN47OQCNSI9abvntFn+IuxYlfNXKprs3CGyjnqSAV+/CABT7CM7enRaqh5DlJG3M0CxZ84ng
ulg7Hkod1GnZ7watuHQy80eo4blBTtZTSrt2FyjQrjz8IOYJmT8zTRbO7CCnrbbJO7ADX7+T8tmG
bKKHImBBvTpb8vvpI2tVq9R93W7VJTW8uJZ3VWpPrhgz+A15vpWWOegjKO0ckja5VZWuWWXPkvMD
bH7kCpsxGA+XXz/UJyNAB0mrOeAt0NedPlO4dEafy2G9XUrryhAUkdS5fhtx+dEX/SoJ699ft6es
L3nSsdDk8bJB54VKbL35vb31KE4jFb2Dw1okVy8VgtiV/XiQO+laqOYh17J7kI8XmMoBoS23Xzf+
ycvSNh5AmPWB8zm9+0gVdoRTMjKopHnXm8M92YidY6bn+hgTMdPJNn7d4GddblLfth5UDEXl2Pf+
bY1Rsp0ma+hyq37t4mkDMfSqTUc/W3rTdwzhppN15MAAcn1ajku+7QhAsaG/9go/UGTfnJs+/QIa
GT7oBNQan04rs7EHq3UYgkN3kMsjhV8+BylX75xjGn+HtziVj6/7xaoRJj6HkIiBf/L2jsjNPgzL
dlsb8lPmCD8dq9U3ZgPK/PdiFDeg5h/HsXi0i/hXPyUwbcPvKmv+so4/DDgLOexKekPpdDrgFJw2
plZqtlk7kkmecFMdxPA7i3d6VSuuZoJOyXJ135j6bWrlO9GlD1Za/iwlbBBsFULZkBJLlSdusrO8
h0fqeM2g3IJqf9SxMKOUPIVrPLp4WeIQMl+YS0uJat5faclsbclnBX2COr/JJWorJbYVm27/v4wz
StZllFLWx1u9KaTaLqOYWVXrt1bMRjaVym2jmV43nI+CmHo14nSn1/ELnk5XnA3uzJkhH0Z+Hy/H
Smm+A3OsZ4EPnx3gtU5JtGLZ5olcwAq11GhHp+H2kd70zrg1nO6qCdV9mlVPY48WUeIhzeS7evN1
TJ22q0EO5NLDEoss5v2Mw5kpWh3Amm2+OAe1qR6bdPjma39ylTPBrHL+IUwFpebkGBSZqcjDZcSR
LpOOdqVEnt4PpdvEVu91ZrkXCdM5x+Tq607WP1s637R7WqgaOUCu2diabUTdbETIfAOU99GGeu0a
y3lPhNvrcKjaJCYeDKl4aU3j2CUKqT1s4XrqPAKzGnF+jZPLQQNMVOloU6omb33DzgJylP0Gu7Hr
lpgUcfGG+HCeYiyW7zFyfO6s9CXBDHyj633nmeGlMIoHcmrJCnur5muM7CJXmbqLpmBfC6s50OP8
6esv8MkGusopOHqiEl4V5yd92ymlXA6CqSwxR/PpYtSao5HG118389nQfdvMydDNhIgpCB6aLaGZ
G0oFmk2V3E4Eq4ccZ87SR+4OmVWo3x0QPhtXb9s9GbpV3joJx12mzDBc4WnhT6GPLV5gAa8JyymI
7fabD/rp/vR3/yfD6zhQGt9/0dGS1VjP0QxV6NRUoztUfXw3ztxwgSdiNUFSwSwvu3a4iMzqxzRq
2yyroWojL7CM7xRGf4msp3PX5CCCcAnd6QfV9jglCVYJDPDCql0xRD0Xbk7D40VLnG8j7HkrivAM
XaibNy4GYa21UL9mc5qeoZC768rWZ1x/+6V8rdMWsV9xtk5/UCL3Xw+Rz1aZt096srNVfTKpcSTj
Fw6fnnCxP0f5N6ytU+rBKvTihISK3rBhuAMhe983eFqYAlF1te3DZm+DGFMmPDEVWeA9NPkFNtbo
Sx6hzt+l/fxQJOnPftB3QBm9tNk60uiD/b43csq2pJtBL74bOh9G6/p4kBHBlhAqR2b//vHUxRZQ
IdNqK+fSAYz0ebdq59t6iymAm4eSLyNtGBznakFUoaQg5Q1vVUXOeXQWZ1Wgd+dFSRVx9+vrrvk4
ptcHo/xQJW9IldLfuNib8H2dDz0X+6jaNrV0KIn61r0VLInpxVOz1zWS7+1h9TRVuuSu6Zu906Vw
ia4x2blvmXzfPM2HkXLyNCefKZWkJI45GmzB9QeGAwnEnC5Yq/04PGBA42mmdm8WmLd0qJHnNoiT
atckoG+/UaR9WNTW59BRVBN24Bf5ZFGLoIhj5OKUxMt+xTPl95226xW/io45RFSbnD7VHJuvX359
t3fz+aTNkwWtV8rCGger3DYOqBlbxRFXeKOhbjrpu0Lg75o6mSyhHDaOFtlYAMiYEuFsEIUwioYb
9duz1mkd6D/zEttEvDoooTXNdWK8GV8arj6NSbxlu0wkUCe799J2OrS4WMTNT5wfLvVquYDHohfU
ccTnUtG8JM18lkmYHYZmUOTFkzxEvyfLCLTlCSUkwvIIp6n5rOuRWHzdBeqHE//aB2vohmWEirDT
PbNorcwgvl1uiVnsMLzZTou1l7IuqDvqSVhERsxuBlM+i6WthQV9HYf+nOPLUKioUcq/0zaPw6u0
HB4j4WrMqdkgaLkw6/GFSDeGlAZSSNJbNLe1EN7Xz//pKvPm8U+GrTVmg4CiWW7R0x3X2Ak6nEw5
G4ZyV8rg7fvlm3nySYPrvWUtX4IXqp2yfOI0kcuuoneHThyIHPqdGmRWtkk4ss5TF/znppTrgKJJ
ncu3wgyFpv1+QOmVOaa9RZNjhMXDNG5CLKsGUaF6a7ZxZ7r1YgaDWlzZMaG9YbxJcHK0sslvh1+L
Nvtff/FPFwq2HOCSBgv46ZU1nTny5mlYbqtZOqy5v9rWj23YHbAGwEXawOKaU2OWBl83e4pr/2da
cUXjcA6NHjb3+6/QERclfkpPJzPeTaYJm2DxlEicL6HsVhoWnTLOXwZOB6Gb4GD8TfPrQDpZq952
wmkgpCpQFSU929mcz2c1vlmUL9xiRnnsw3ovVEtBXsteh4pycPB3qrdO/R2Z+/Oh97/j4HSqdtIk
tcUYMw7G5lILL+P0yV5Stn3kvWp6VKf+8PVLf7Jo8s6sCSZwLIJA69rxZiWbFiOb6pK9Cdymn/er
Xj30o7ZE0iS+iTN92hTuimD4YV3qp3Q8qifQ+6W8W9OZ5AiwmhfaLu4yP5Os7w5OH64J63xC8oFY
mfMrOID3r6W3siT3IUve6ssdo6TM2h5TN5W6Obveaw0nqqbwBVVwJS4tEr6OTdwkG+wo/LK3bvOh
/Sbv+d0DnWxOQq/1ES0c+yDGhkluckjrAtJRN19358d4y/ri8Po4/XDlJsT1/sVzEhtmMjGFhoxa
PSfBoLsyUi+Rs2NiGXuub9XGFrgdq9WPpUA3XPpdF36zfnw2kVdhh4aIwmLnOWU/ENKnvohamG00
hOdtQn4TMEdlP7UIbaemP2SktWcSvZE+7kon/a55Stc+TmUdUQWZc0JOinIqvh9qPgGlh9V2wjlq
Y6tk1crqEp0p4GBDEHAkVkfGUNlqhb5ZFH4ZLHXXcRirG4ox9eZO0m7DoU2oDhgeldqwvbbjylcr
2hnKCX1VRSyepJiUZzXIw9TLvrEv1SX05CwkILR0I9Ee7lDFTGhAaPvBiu+lPPKGCVAjDlS7TDaC
ynE6d4299/NtmVm+rCF3rzT1oBjtJQHS+zieOFvbXq6lx1qoW6vXzxItvK6KO1lgE2fUyqHDPRDl
bX5hhxkmtBn1KApKkqzlnNEmd3pB+guXrSPOmz8LVX2Y4ireqoqesLdoe7wUf9Xp2WQp9XauEO1q
wt7LdYe+Tn0IZzLBYrZvZ/JOfi2X5+MIzWO0ELNF00WelvNF1sUXy9jXZ3gpIS1bC6mK6nc7puSB
41tM81Z1q4anpjDli3yZXs2toqbPmmTE10NzjTy3defm1TJ7J2BNr1xsQ7exlL/YBuZlCjo9og0c
mcsR9qSGLGXQ/TIsflrZ6PcS2VdrqtKgbbWrOtbRPubtr2ZSVIgRWuOKxj4Ybb83OkW6LKTqMQkn
pjzVtXZHzMacFJyUUIJXgCXn7LEZ9V9oBG41JYIurKVPE1xjYoCK29kEDhFr/6Fet+9KV6IyWEHg
O+T65Ib8pkse1dlw5elTHXMH4bz2wvjTiBsLPKbI4mZTTv2AenGqvGXS/aEyyatWieFhSbQTy7Qb
dPNXrzyEDc/dZ/k2nIbVGts5gthuoE8Ps1uPzabLiZczBn5RjUjo9U8oUVTbafIvpzDvU+5f5awf
hFS91ll47If0Zx42v6SdMg9XbS95SWU+W0nyFI93sYa41yhpLkrYz+Bk8Q2sgxUqewFpr1BpVu/4
JZ26u9Q07pKK/5EzKpbL/jaRwiPlArpX18OTUmObjeZ79mZYIe6cGQcWYDKY3Ly1ut5INX3khETY
Na1lhdUzrvGUQc6ZPHrFEuK+rHMnWMaW5J0e38yNfpuF570pk+WMlBGVuLKfRhn/6GpVNbabmFzQ
xqj6q6zNXrghp0GhMF6agiijjK95kidPoaGcy11CPqjtPCfLSfNhRWr1zJZ4wViOBJdsxy/1mq4e
ckTfjX5pFoQ7IjcpKbrk/7WN4azdlmm3Iowzd2h9zSFqSZyGUJdUPppSCo8wGx8QFV7NyuzLc3ZX
JjIUuQWG08TwHx1gJkaRj/smCc+rHpW5Nt2UmnI76+aTcxTDhHqfAWU4sZtWiGFGy7gc6/KltOph
I1nhL0eGxmdnL2VJoUWD0HQeqVdfyu6+osi0N15ETiEj9Wn4WCEKFePF3yC3Fkr1JirrhqveKhbI
XvCoEMBvSS4p/fiDTBO5pwZDJbO9xkGqJp+7iRrsqiP7ALDvPuludKrU49yy3bikUDTKGQJTkd1K
VBqZPYF0TPaO3GnkNZspqHYAPqnYB8uycP+WywstKc8UzhOeOsuTW4biSrTHFq62W1P+6gqLWhCZ
3GkxMyyJXtqFZgdLPvKpU3vDW84XDQAwjDxDGKwjrGLbCjpFlzZje6Wmeu8Od9rOFGh3C9GdRXbn
W9m5KPKf+TRG3mRjrEL5y9JGMnKAQgmsvLimDGsivegpSMuoYdvHdnZejUxixRmu5FSF2FtJx9Fg
CDWv06BcMPugjjVsAEj2KHlfFw81yn5WLKBhBEh7qR/576PE8rmRVIL/0aT9khVtpySsxVr7NHil
qfzS2STMmZoSvXb2aqg8aP2UXYyObzXyXWV3eVAToAC78tI69k2RkICsO40VZqZjkAhZCZKMzHS4
vuu+RYDSUzu78KiIHMlsD1d10jlBNie7qVYXv7dgwiX9ulo5GxFnT5kVD5vaaIdg6BavFiYXOds5
H7IEF6t1lZkmvQEBWUKNcbgEGvamjpMtBmb3XTOPHrXg7G3IdvveiFwUMxJVBtSF8OeaujpbLDHv
6nE6Jkrhqto8MtuzlyiCVpB2rW8rVCeMhQLq2dGFJwldJQFftL5aNdSDddyXq15RCMo48kFK9HFV
1SUbdmgqGeY+Ax0AqDDLLYpLs8i+FA7GjuPCBA/DRcPwMFZX4VYTmLOKGXSaTH6jjarbW+mFwq5y
sEPNTZv5z6K04xbGjLGWHy07WxXqptes362ESd5sMbOotcENe3hIQ/25kvLHKiMvqGHivcG4VTXV
zu8ZfhHfL47KlyIS9zW+s6wK2YtaMPm0+hXLWBvfTLeVp0tc/FzM4y8wLYb5ErX39VqOZZVJTqVI
gv2Pvk43T0zmRZZ2V50yX6RVeq5m5JyU8tox5sLHX33YtKrFeW6+sBTT9k0JUxlUjBsIm16E7ICE
PLbqokPd0/2sHD32cYS0Nm12I2X6A14x+AFoMQjy+hWfqmYzKCzIivBrRQi3V9V9zuY0hOp1Ihjk
EXslR+fkjyXh0RhrNStMRdlFhu1gBUEOHQjFD4umBIqWXpiDzvXIzvIdGfjNWEtQ8hzledKoFEv6
jjH9QkI4RthCSVUHZpK6vW7exoP6a7CmwR3zdvDqJdT2Y7KcIfKYz83ZZnOUnxY82gJyASTt2vY6
jftAS9HG4vZdunZmnY/8ENfz+3nuiei19mtMdYymxRx7xg0Cy3WH9SNp9krjobKlK3PsYIk2M8p+
Gl6rwTOTuqkWNjmmZNQCkKXzLDO7NBumhMjra7lLsUPX5MVdxu6x7duHXi92SVSeD2HxICWsIl1V
nCljdxd1HK6yCXflOfTy0dgVBTxVYxmSoA0l0CNWemeJ6s/IZHFlY27PBykV20KusTFeEr9cWFir
dDzHPfjcMgr5QB2DUsbzobX1fRlXFBqVzquZx65NR6CbqbywB9nczsNdHGGJagwU4mls1HphBnKO
ETJH4TU/o8NNqMk//j/Szqs5biRd039lY+8xAZNwEWfPRQHl6SmRom4QoiTCeyBhfv0+0HSMxCIP
a7v3YjqGRsxCIs1nXmMoo2dH5Yubj/fZjF5kPuUxtnbBlaigIQWq4UWkal4KH6+dK20bg7hcN3Z1
MWvLNQLPex3Mzc+cBB3Rsc7xxxe76ror8GLwmwKoOCJm39l1hmGegTEgcWG8hyqPHKY2W57S9vC8
sqem+o4zJnZ6cWlAkhiPGnbdq3y2vVJmN8IBfMyZ+0Ufso4oY/EBC9uj6dTtGp9ZAHi6JMqwbq04
N/x0zn64tayoryHbbRZy06vHjrvNr8Lpxkxadqed6X4K0Fo3UW8QOHoeYI6/4MAJf0N9MSsLif4i
v+xU28vRHVNB1O7nPq5WlIhXSVZpq6GzoC44ri+TcdvNlvDbKgdkLDvCrv6q0f3eyjropXC65iLT
/NH9bLPnAMzIQ5mMFfwDyA9z2zBkVt30ZdDtHALebk5dDq/iGNNxW7lpcWlFKEO19ovhBvc4UdBy
Sn6oQ2utABlS2oxG2GXWwW3Sw5DLg24O7ioMlc+JuFzMSgo+p+zB8980O1XcVPJFsW+D5IikxDz7
ZriiG633mJvf1NWnInicFsL+D4NtGbgdUn0Pk3udD/eh9TyneMnnOJlW3/WFQIm5eR+kfjWGvgbC
L0zUlTF8DeILgHuWMeKXDUR5ttdamF86fbHH9Hofw5cMLXubqfukbS/BIfpGhDd96xy55a/Ql1/R
hz+Urn1sdf1CGYvrUf+cztV1pncHK1D2UZxuM6vfg8O+DjOOOoQbsNbxxtsxHTZhF20SkdAU0S81
I7rUMm3XJuWFoilbg8WWgnXEPHevKTe9jNbUBLY2WReVRRJj+5Dp077QVnOiHirNPbbldCiFAvjz
heuUtFXZiMb2FW7UxclCQRpIxOmmKkpfMed1UwIlDMJjbiQ7ArpVKaz7WIIjLjo/J86hpLQLnJHk
RWx6uRx7G10zd+kUXQRh+6lz7+2+flFkAAbJuA7N8L6T86VWumR+gWfY8ujM2UHU0X1qJ1e2mi9p
z3oKBhh4OaexeelO0x3NkItO5/TCJNabFf2zYchj3+g/3K57Klx5T2hzCSC1ku2lEQX7PMq2sYC1
Ffd3wqqPRVRtIqFfxWbpVeG+Y5OZaXgrTSx4DTJiy7lLjfoy0c0vRZfvbac6hCJ4mpv8S8Zm1fLw
s+IYjyroWv1z3l6mBi0fQC7lNB6CSNll3JmBrj4A9zmo6vCpt0uMbYli3GSfzfaLG6j7xjSw+5tv
cXnedW3PqWnCRIb7WTowIik80xcJYv17pTp+lRjwfbEYwwp4isPLqY+OeMjfUrfmKgu83L4eS9Lt
QfUsRdkY+bhKZmebwnEKRLWWOYgUY17VnIWjRf8us491TrOq61aObW9Vo/Aa0Hg6rH3VzbzG5Mys
kSsWP039UJrYlVrWXsa1l88QwWdlqzX8FtGn6MTGFcpntfeEU62BIGxjspje4bB2jPWg6atAr49p
xd3rZsV95IgbWdlXc76uZ3HZRwrs0mo9JfYmy+YDHBnYhNMn4dKwGrf4zK3zHjNpu1ktuMYAcWPH
eg7rYquOI7QRe5v3C2UV0itw0Q5Bq7QUUN3AwtkKJPcC0oftmwofcgg9IS2O0d4ruDSyMjw0tr0J
nHbfcSE0NCIE1h195Lvw4bXGvtK05GBBm9CNYp+U+rFJ9+DzDojtbCDJ7uj4bQO7uDMM+9NMZt2Y
7n5oMeGbGJForMNnQCq0dUWyHkDmGkW2K+Lp2qoIJbls/dk1V5mmUm8H18ApFnBH1pVFSaDbW2m/
s5rEq7RiZ7bGZgLBW8GtDbXI7+Whd3d933kOyCIMmmhmfVPnnz0st56kgg661wwQ3/tunaAc79q5
546Yr7S1P1CSchod2m69UdNkjd1xtKSxim8MwqeLuM3dagu7bz40WCnbojrQFAJjq/iANFdSfo8I
DlLGZaIhipsQqpVNp5DXVk/tQK3YCddzF65NtEJpzN3wVza6gcRkoPtWkvjKkF8k4qllswe89FjV
CbHDHZ5InkOhIg3mdcknwpFaiS6jDCMOLnc9fJoczc/tnd1a26ZCj4HwOTCQEugUL8fGudTvsh4C
bd8qeye24UTmD4EMtn2QebITz9QTDnmGFTiz1gvODRoLIjU93VE8xRlXWQJElwB1ro1NWjuLLzMu
7CG1AqSPK0SOPplluMEENJkPEsygYmF70K9xBAi7Ypukrq/NzDxeIQW6qIpdrwJEuJWAytGkI6Bq
rQunXzd5zZzZ20aWT3ne3GAJOdHSUa84aKj5ILeQz74BtLsv9D1/GAYMNl+w4psJck/ZkqgRokVU
yMN8C0bCgJCrOANu9xlAGM0H7Ob3bnF0wG24jFVx6Sm1RRsn9ZqyIzRsSbm1XQwf2lGyTc+imGsf
0BDSa7onVqqR+33wfULpjfXAdUddDzhzMN1pxTdnxJQclkAIFhUxKC05SsPlo7q++otzcQd4OSNV
lUPspz/yHuvAydw1BQFRSdXFSH0VXQQEkvw0NzzVJgHl0TLy7CIatm4n/Bp8fZZWa1YBmheIUWTd
2pbDbhadj+PxRq9VzxnFoWqVdan2q2Bs7rK2IFSWwmuR5YhyEOq1i4p9fJGG821c61sdwlYv5NZM
409aPkNi1fadRdZQjU+zY10PCoXirlxViN2wDDbKjA6SILSN/TFVt7WmblS1opMNRrbnwqPtGXTx
ttHs1TA529ItfG0iRuL5rHK+yOZshxXgqoYTYdfrfs49Lc/8DD28mlE0N/CWA5Qo80KTiic0TksX
GizqS9SC/AxX2yC9mFG2KaZpM6Lhx3Uvp+GgBj9Hp79jdRJZOBvsvBGtqNaEin4+sDX72Je2if+1
sl5XTowgjnVrKk/gng4a5PUKtbu2mS/aND7mtN7CnvNeLFSECeQJsCcl9ouNlVDJmOuNHtUeZPqD
bMr7YSTrSlN1XXElzJPzktkUjKGmU0Q+4vgEHY5MURl3hoj9qf5aRc5V2g9+RKU9DAKUhIpdVjib
IDb3+iDWmX4bwemlAg3na+0O2WWtRsdq1o/kODdJq+0dJ9/J7iUXxbaS+bWSmrcEuvuYcrSU8bpK
2RV9gaaZ32XVJiDGSO36iKEken7qlfU9qYcrlWkLuQuHClwIDaXAjq5JslV3JFiaNtE13J9VINdJ
eElt/7mth09zh70deLGiHba9yNZGW8Nnn7dNJrYLqibgptISbI2NO2VCm42Mvu/brTRg4Xflpuuq
TQIi0SiHq2Qib0+G/q5tIIy3Q1Mdfv+nSdXq4KjpvdTKegO+rT3EbkS/cfl/v7+Mohxxkt9fn/z4
1w9Ovvfrz0zF/NcfnHR1QFzgP1//+vHvf3fmx79+0QbDXwpI4RTI5NEN0+H46//9/s/J96ogBp70
68dNR9FBS5rZ//07Yh6o0v3++n/8Oye/guHM3gGvtTv5/h/Dnfypf4/065u//k2c1ep+mhxOnldP
8u/fow7elWEHhCbjtrOii1qYD9pg9lszU7oLvW9uWwNYMxJv46oKup+TIj/pAxX6j1ta73XOFobX
om2mcy8sP/+jQynUqIbHRld2MK29o0kvTCEwItb28TDvdc4WfaOFi4yuIf2z1+OokDN0BL/KbdDk
6xiVF0uVMCSzx8QcNnYxP8Q9Pcu5qcg87cpYtQ6b3LLP4cXf6b0zugl+VSAahTXK649REAcVBdSf
rarHLgknGV9du9/UJrtI+uK+RwjEcOYvmRqds7N4i71DVgxVMYBB2NxqqnsCQpiqVsZjQ280G7N1
b3ZbXcEUNlz0l9BsDTkw/LRUyfcyc9em5B7GoK40pCdwniBDllN1P88dURXpfC6Sm74QUAmKYjvn
abIKuugMTmPpmZ706//4vNqpQFulFOA3bKbKbp296LEHc8QZ7NY7PesFBsGqwMbOUU8XRThbdQZF
p9yaU3csLHKhK0MRvknV/ePl9w5Gx3Fh+lq/tPLtUypzbrlNFAzcQk7aUIeHrpiK25LeUd2GR2K8
M1iHd4eDd44vFl1a5xRnMBPhNanImLqSJDq7nMoCLaLPRNEhNOCPH+0N3xwsDUBJ5MkQJ3NNFtbp
ku71cUbEdkuTZ1fQ0mg72j5aWl9lXXFrKdZd1wQ7OwmOxmD8jEzIWROV/hbh8sq5rJOQe3b0S9w4
KT4hoDkK3xD1vdnM91MLHLmJxNVci8ecqiV4++8LHLhWsRcUNx8/yRvy8q8nsRdnSw2sACjk10+S
ADwZ9TEHnVppX4FNP5pKhXo4GmWhdpHP9a5Xou8Ft7w5N15qTl8nt6lXoUHbubbVC8OicYU615lP
9WtxvNoIYE5Ui3XK8lnW0EnTv4wB1KZVUW1FxWQNuXUdhbDux6G1KbbZ100+XTh2qfuoDN8oBqCW
uR1X1OPRXHOGl6SJ1XUzuxuTNoIuGkzgayn9KDJmL683iNfQHZRLbU9AatRK+O5YrD+ErUVZJakL
6rLSM4Pyq9K390VCD29o+G4o1H2sq74qYX+OHVJVwPNobYpv+LN/A/b6PdGLtaEHu0GHnNkd6kb7
app5QqueX67sXFLHilFpM1dliAdrX+7tlPIYOSSirsqmbKjSlergRaG5tyRRap5UV1YCcRexmDyb
LzNyjU2uOMekU9EyIupslTLdmEHu21pxLPAF8ofALYm15UYBFkGGiIBe8SlKqD2kJrd1ZzGTNRXZ
XV6rN/NYXaoWHGOZ7UficF2CeBMuIGXEVOMlWh2R26yyjWl2tFT0C0Nxto3NlJY1qmKKgRRL1b6E
prle9BOjpv7RkuMVQHv69CoprGca8RuVsrgP8DpTortiiOBBATVfxf2XfLYkjUseMAYwuuonI/Fm
mQ1MVr8HTe2FAw+cJRBX5UChUR2CZDUH2qqp3b0V8zOjl8gA3A1Z+ULT5Bpou183+rNtKiGRKjZg
qOt9dnoyqPYB3Wgdzfj6KYwLXqeVP8ggvUIa69gNbQVYNHLXw0jb1rBRNg3FivbWVY5GQhsoz6G0
nschQ51T0OcNWRQgip5SHj5tihcMhK90PFnjNkXUDWFsKtiJ/iWrbcS7aL6ssU5+qk3pejFq060d
oU32QxNJ7TlRcqUp5ARnNtGbywSMJPax5qItgpDqKTh2dIOacoBRURWj61XqVGAUSCv5yh3nO61N
btRcXhr9A+z2e8dMbr516K6ZLlvozAdZLviTzYyGPiKLNrcXJJYTpFCQFIabq1O1LbUYp3nbPrL7
j2VzWzXmMeijgyafyrL1ph7t3pHe+vjlzCdYjovTTwAdFMg5zJ2FFfj6lLMde1SSqK62+mDeRk7y
tXTCq6oTnzRZr6Mi2KSxc2fE1Y+hKzYfjy3eXEy8BpDk6FmC2wbAdTK2aCLSX4jf23KuddJNsBdQ
ZSl2SfUGyMsTrbWXkuir0duXONZJmN1jZkHlbb9NapqvptoTT3rbpVsLJ15k5Exs+sRAy0qEd5O0
XhI1S1GObu7KRe0dQuYmaLXPmV5faJPu+mbWvzhKda/OmXHEROEuUGVzEC3azgXCbroVXjR1RxBP
jsxCorYXUM8L1sjZTaRE4tJAy21jJiBMFm73x7PzS2Xz9M0YOpcPlyjiHL9i2D9i4cnJ08l1QwD2
VX4xVckPcG6eNEyo7m351aobHKTre/obn8Jp/jKH1kEJ6f5HFMurYzwaMYXO6Dlj0s7wod57bfhe
wiaE5agixvx6yYihNuyOmu42pyhvZkSDVX+VDGCj1eshNM45kLzJCVgliLBxAbvMBgI6r4cz2qrq
h3IEtRg6+1kDHoRMNzyAM6C9N/pV3PdEtsDLEJbWyD6WvfrHfHeRW/cJtSnqwfRc+vhYaulnugn3
aaoc8jb8PM/ysjdMqgHUbvNmbzf6UaRnb/j3dqS1xE+A+xbPxNMIKk0y1xjVcluB7aKa62yasbmJ
xcFs85spKm6mclpLsksI9PIM5f89ui4GvCjQLMRCpJBP3m3qNA7yBlq5TVoV+5BwPOpISNZmvpaa
dl2C1DXc7KVQ8nsRDGcGXx7sdMGjwGTYYtGJesMB7yf0L0aHAmxmWjc0SlNAo0viYR0ruzzS3b43
aus+idQz4sDvPrRL3vvLowIu0skKMwdUJBSh4S2Mhqcm1Ic4C9ZJT1YYG1uB1DM5j7Y2QRrQX08f
P97n7wV0ZLwgsEFwIrZwCpVNCVWwUMPMyR3MB4GVxiqupmtI3DeSNjWoLPPZUNvPVnvvhl9Cvd+1
iDDTi0evEkTcqEjAff3tBAoS9MP31lJTr85anZJc9jAEdbYe6/nGtQbEUHdV5Oqb1nBh+2vmvq50
fePI9skWBGRiwa2Z9nOkMyo02XxlJoE3Iy8ZV9pjPhZEJj8qJHHHwN1VXbgxUvlNa5t7GAfPbto9
VaqJN6ozvdzrtsLhdG2kvbmKh9ZEuTYpfUr+RBLlxAGuS+wmlNQ5yP5zaIv9AvX+1WQl2JNl5S3A
VzRK+ECo+FMT7h9lF/wwVWMdT9ZIpbm+//gtGO8svoWzDDoa7pVui5Pdb2bCqtwREGluhxoE4e6h
rantRy29S6r6K1Flla8k+WZOg2050P2tMmTCqxyeltI+ddCOV4BUj3hMNfQYlL3ZUTzAQ+e5mUmK
la681NGjCUHTUIbvyQ0G9zo2kRC102vypW84DRDKVnpHga3cxeI5nMoc8/pkRecPkLrjoVx8I7XO
BkjV2GfO9PeyHdJDnVoIIFo8Ik4qL11oxlHagOI14vy5j/UDCBK5qpvP6GdQ2u2QrKnjK1VMXysn
VWHyWneVGmAMhkKNcaXjCUTHALuPM6/l7WGogetF9os+i+WSjb0+lLMMe5RmNjmP4JN5YWtc9SML
PSA8R4wSn3lNPNdDSDHdhJyjsxqLoZSeg8wFaqzBy5wal2ZePsgBXZ7pU8Svz2N7nwhtYznWIqbL
VKqps9XbAfCJyA5Sdk8aGMDV+FBPPbSeDA3nj5/qLWUNbahlpi36b4bLifL6qVAiC2u7p74LUn2b
mz1qxOh50l60vbSJk006JI9WRrdDMudaRhYdSVYTklmPXWY8xCKfPaiRZyb7nXNQAwWHFN5CQNQQ
7Xr9screqjsXfOu2hy2MdcBWiwkoNJODJcJsJlH3YYnc0QSoEDjQmTlZNtir038hLuEjgjaFcLl9
T0pyKNJFpimXosgh6ytQ2xPGT+oBVCBJEHlHZ+3bGq1w0/jcLYUBZzhDWXiHjvHqA5w8fQ11OspV
yiRN2iPtrQCH61ftyOGf43IQmfsUof+PH/pNaPP6mU/1WBypZ5GNoDZtFHmZUIxJCy7csj0TaC9x
9MnUujpMclRIhOCaO9nbTZzNkx5Bxihn+ilzQOM9W5n9z8YUZ6jUbxIrwhVs0RdveyS8OKRfr6Ax
K2a1olq5HWOEEXLwmHrnfPp40s6NcZI1hPqIIpcLiyUhp8yA6ZGcrT8e4p33wmMQDJrEnDDDTi4D
UiX6JlIptp2rPjhl/ENWYhepk3rm/b/7YiiWLfG9hZDDyXRJEKujajFOYc8PMk+eYXpdLfp+CIn8
o0f6PdTJrNkilLVZwUmpMkdBR1z6g+N8qvPw79dpmbLf45wEkMowGaNd80iqMG9V27hV8ugcz/Td
FWCiAWegYeOa+sm09ZPVWG6w8JjsYN0H+o6qxj95M+TDGC0AAaFI8HohV87kwJ3gMephJp3EZh4t
fW36Tqt19/FaexN4LFtmibQRtjR5pJO7QJVugWAv7KVyzl6iSfozpU8RHVHpzG3rvm7zi9k9F+68
u/BwgxIG5CHtDddca4LMYj0UaBBV9/UMCntJa4xsnchzKcV7Q5HMGJbOoqCtubzMP9KqKdMR4Ukt
Ft7sXrkKl1qoQTtF3SkprTM53DtHOP5WlGzxp0P459Tk3Bq6zHRLtdgO2UPea0e04u9sFJbT8EwZ
9r0DQlCKseEFU0V6wx7UmtIKTbmQJvOLYlS+l3Stczs+k5m8Nwx5AeK31Id4VydrAxAj9gYgJreG
jbpiOXp1E3qW0Zy7+N9bg5xBGvk8HTHKUa/fUV2MHHYF42AtQvAK8IexrOC+zIYrYiokwrJjqMab
AHCT1WIRkFo/aahLpN/1Pt85NaVezT4OpvTRQTmzFX/d/KfXlyuw4F0oqoj+nhwpc9vNTpCxWHsw
XwjpW2G1VlDWtCtzgz68D4sUiUcT4o8FEhEZtfYppZSsJCawefg9mZd2DvXKfDXr7jYtKx/256FP
xGo0wkNBF16xMR8wuO3BIjmi2ny8w9/GVWzxPx/gJLRpo9Z02kXeKpQEeXQbgRTrW6H/GA1CbENf
6vBrgXr3x+Mu8/Jm3kwqJ6pBdYq0/vVbVfS8t8qanWdEDhrcgGGQ11DI8sbyxYYy//Fo761Vmlr/
Ge3kgsknxJ2qhNFEr7O1KUT19or5/3iU95/JIBugc0np8GSlFlHatc7IVI7mtFrUo0Y12obigo6I
V1r2maX33tlFK+s/o+mvZ1BC1kmqktFM82UChW0b09ZUHiL9zFO9P3fEvvpSdEFm5vU4gQRumFfk
A44yrZXiVnVLuhr1P3qa36Oc7KNMzmpr45++1bUnagcrMUmENk1E7P8/H+dkvVcUyuVkMJCExu3k
3zP9yaz1M+vt3ZVAamiAe1CpipyE61zajuSMXwKadqsML4aFqg3+AIo2Qu5yzxz4766E36OdajGh
6BH37cBomP+tx9CFj4X2qoOFaO+ceU3vPxjxgIpTNUfyyWKwarUyVGviuDOe+oju1GP0sOyl3DmX
9L+77JbI46+RThYE6piOKgFgbydb9+Ph4JS9D5PyzPO8O3UIiBJPcynTuny9uNvCiIOiZzV05e1y
v9BFXBv1Q9Tm/2ggYTrclSaIipPHCcVkF5bN7Z+Fg1+VDjgbcNNYIYv8TAry9hWh7awB3FgKJlTY
T07WNqGWR1+k2AYKbstoALdoi3cUGQIfm5y/HSAyGOpji+nyL4HM1/Mn9SrSep2DdRkMKsuDzKpt
hOeVgklMblzo7bFAsPjjc/bt0mBQkDiWqlIIRkHm9aDp7GY0Halclem8Vu1H1Hqv8nY4s4ffweEw
DEYfEG2JgUm1Xg/japAz7ZxXZq9Gs1s8k9YBAtTxV/UCKkbg7kdCjBT4p521Z8QQ3n1CsBu0WFSV
tam/HrpGU8wMa7ZZpyzyoFSdkVDKh3H9DyYSN5OlrOGgrnFyFg6iVMIQbsQ2DCA+gUidAWkqqCt/
PMy7M2nSxHMN0DwoqJ7MZJrqgRvIjMte7yDZgMLFf4huZtlcFsZWlRHeXjRWX9THsv77j6ghZ8JR
hY4Kda2ToRMdw54omXKCYaTFS+WCN42wcXHmCNbf1AINjVqTSczNnYwI1fJG/8gk1FkobZw6+bYO
cxUOk/AyWYGpHstrRYUigCLNpZjnaoeshqShT2NKxG0E3QTetp7o94NBBbaL5++xQXU7da4Nt3vM
WualFed0Zd6eenxYIk8X9isqjaeFy7CQWdy5It/2iX4nboVZ+eDpbvQgPpPzLLP7OspbemIGXVSK
O+ionByvAK8zI7ONHElq2PWOyQPHinnmRn+bIGgmzrz8T9CkIJx8PfWdk6Cy0M35VncndunjVJvQ
Kr7mKoTSqV7rsCwKUTx/vKaXP3ryZK8GPXkyyi2w/eDAkIMjmE/XwDAHCJxwKkhD3Dr2m7J9+njI
dw52hJ7Yq6xnarSnvUYod6ouLcmQVeNhF7INzHkbFWCfY1Dx8znjy3e0MzT0O7hHLDqbVE1OwtnJ
baOhUfN8O+Dv02r2BvrHSkXu25xrrPSIOPFnmKZdP9kITZ/L+9572j9HPzkCe6tKZ8BgqKQbg1fF
0OQlFmdUPUPUDtLc+vc58beMc7Y/y6tv+c/2v5Z/9b1E4SwOo+6//+vVV5fxd15d+dJ9+FvvO4C/
+rvtf//6C+HP0v/WfXv1BcIDmGTfUuSc7n62ffbvz/DXb/6//vAvq+1zxjlLq/l/ds65j382zbf/
dfGzLH6+8s9Z/tlfBjqa+i/ke5Ew5ia2AW4uZ+zws+3+z/9WNONfVJFRkdIX4B1IKo7Fvxx03H+B
ZCQyXvYs4crirfOXebf1L1Sdlpaj+UsyD/DF3zHQYany0f7Yq7QMaJ+CYgVDQg0Lvfjl53+czbbd
d6Fosm0h5vipcRK4aG4hDokoURA3RinhckNgUUc325CFxD594OpLWJviIsCncd1HLDuo7c9T26oQ
MSHuBGnZryDNQJ6GUY773+DSnJ33jaZzZ+NxNs7RBYaaN3MlMi9EpYE27QCYVc90VvAi4JCFhZ9l
defphqzWVqfiZBuhkGjE8jksuUSifMBjtM4foeCZCATLb/SgnhUjgCKJK6KHng6wk77ejg4KFvkY
LQ5i5uceX8yV5rS3SKLfqlDTvEiiRwL0NV0ppnrU6h4n6kTfqUFI+0JgPmlDmYzb4D7txb4MAnNN
h19/BG0XbLlSkbDv9Zl8THHh/IGGUR4ak64UwVEeg+NKkLGJtcKuPXQ3Fj1lFNtqV4+uO1PRdnYU
AgJzKO9+gydCLNhGurgyU7vpb1SnEi9zmWorU8unA1yD0iuRqL8yI716nMyuW9ehC3Ohm7onNOM1
1DSdsFg5adDHWBBYQUH/Bb0WIIXDtZZM+ndbwKioVmYqo29160awfKJ52BbJSO7Qhxm+LY3dlp/o
1Jp3lujm5zqWuGKGTjdNODHMCqS6MbsDu1gf88zVuLCQklrBmS4/YZ+YWUTuorrK+6lCnSGWaHA4
CtzhrqdnGs5ddogSOO2+qisdsGkDFlEZDnC/+4QVGEew83MzAM7s2PMweRlGJcqqzaE7xLFW/UhC
Q9abqYATh9Zcte7aMLuzjAn4XK5JmPFhlu+FOzbrOu27G5PTsEFsRH+0c2HcD1WKnIMdm0800Kjd
NEqn3SWZbT4McT1fKupQXZo9nCKyHsQm09z+yd7p1qKWENMEr7cWobsTtbrYz42tcqe0anRZZqG9
qUsZA+B0VM/sgkMKK+YRYABE2QJ/yw6M5Cesu2AU1U4yeZPWgnLKhvKQVSAG3Xpy1g4k1c+5KWBt
1M5wSJTY3Kja1G96gYrfKsZ+4bEOcBgQRvY9tsd8IxKDxunsqLGEvToYz2mmyp9d6U5e3irVD60G
hQDTHkY2yNNoAxAJRjE2RQO06kwPhVf1Km6ZdhEYqzrAP1XattzQ2bCPfY3bTWmV+c3inhvL1Low
slxHGKaJ6+tmJpQT46Rs0Qerb9ssNL/Pg9H7tcR1RKtbCG7hopFvGlV8yMAq+rHUZoxgNZbrFEZe
ijfDpmnUEDuGePgRZXV4kQm1OQa4pF9QvzXWdhvq1xYY/kcx0de30cVCCUQfL9usE+AQjLnERmV0
btoEZVWglZP9Aia0/plrYvI0eJX0iWHzzNpcINpShc8znQckPOLel41bHkZLuj+AcA213zeptim7
YoIfqjfHRLjhbVqaKFoMU217Sarb6ySxzW0UNhNEZHiYBhpBdzKJP8kiQbEj9QBuZHeY5zpr3Zby
onSHCj5uC00SrZhmlyS6caznRn6CYlPeRVUA7Err4WcaoPQTDVvjssCbc7JqlAhSocW3U+z8gFA8
QxaVvXU7g2cxLueIBhN4UFfddkkNM9CQi7ilgzGyj6CzvQ1dPX2E7Aiz1Zrt+EBXx72JC2d8Lg21
9qMa7tXA2S5XQ9HMoEGlGLeVZuX3NZQmgJSzfInUVD30qQrDKikFYgRdYRzCXuZ+NLn1RZ516mOR
d+LWQYBHWSWFbu2MPs/9WAH1Pat6fSidatrrvTLcKHXu+mUhaTzT/sVIxdLKm9YyFdr6YzxeuWab
cMbNtf1FdTjo2kzTn+uiT44gLIt1YUCgixfbKwOKImYMpe0RXQZ7Y5DQhUltIoyahbVvELm4rnO+
vSq5Bp4zt+1vhlkP2cWJpq8Twvprw8FHuKuVBusZ3d7ASwxvbNudcMAu4fMj1RXlB9bJNHuhdKtP
c15qV0LTInLawilaX3dqnOPReUwOtZULbNQKZPnbLNNhz6Ifu0ebIrxqHMRjtxEUjNuOOA4gDmL6
8bp3oiZcNw0tyrV05lH1YpmoNyMSac9h6iqXbLKYmkCVfavLCn/lgUvZVyuZwk4kEjrGmFb7YafF
Rz0roos4USmXu31S7eugafdVlrz0MZJngRhp32kHmac7BUJkEaMP2k17C5kT2Q7PkSyOgzYcqvi+
VOtDLrtDBwcT/PZLT50+Gi97KjFJWR3N2UIitcXp5dEdYBGmMXa39d3cI+KgFOmqMuKfVgG7u+28
esA0FXdYOCSrtn4achPebucrGaAlvLsrA6XMCFXhVaMZ36x07ODHPyKRDkFt9EqsiSZwznGHMVXb
JjtU8VKuKoOXjzINd6eDnzFE5otuHtY2BOUBXjDWEb4ddYcCKaKiUlY1CayJQjbA/0DpQfqwe810
PTXloYcSnufqCuGdlZk9Bi6SGvGwQjQNGyfsYXplRbTlZQiDJZnqaS0OYHPl0RRfZw1qADystoi7
ROk+nT+ncbCu5QzsFcFcnI+H8OcAOAt1IG9QinWlOBcu+XxOT4K4yNcLexeI3Cvy0WtiFMBK2K3/
l7nzWI5b6dbsq3TcOf6AN4M7AcqgHL1ESROELLz3ePpeKOoekSCb1To96QhFRTkqK4G0O/e3PkX5
wVCxS7x4I8AbJOfeyZN0lfrRlnAEIKTeARbtorW2fYBuY/srFr1VLD+YEzyKLNpLUvG9a7T7Lihv
09Av7DqEn6R+bY3BqfFPiQtY21Z4XUes4qJvijwewop1wngT9qw1JHFXc8SrGl/YWK1TQTj5JGjq
+ixlhvXD2dGuxF/LFmp8jgyLmWwajB10OnvK22s8sCRbZEoxzcCONONotu0vYfTWWarvDR8lPve/
Cgi4zqlUZXNFfU5ZUu9andaf1aGTk/0js3TSrOpXq6A9lkOWVau4FcOtouSW2+FH9m0Q8nAVykWz
tsoiOllFKn/PYgsoNeuoNV576Y1mNtiwYyWkH7vgIdwODsALtzBwGsbEVakn3+5rFx01Unp1x6iZ
oXHEUlnzbqrgwVDaA11ynUuW0+ozzEF221JhN2c5cTZaLGrzCMNgiew4wyk8/KxbbrUoJG6KE6Oo
3PlwkzKi/4CbaWrQk3X/a2V8LdSa4Gzsr8SMuUFO1HUl3M9jhFREiDVHlKYa/B1gcPUnjSPVoKjX
eqdgId2ziSs/tGlz8CIadKh/7Nr6o9nUGziCuAzRM+1A8O+yulSRl2drFA4bofmZdf2qD/oVuD9H
9EKn15KVnAIlMDEvK35lQ7KTY2HVG7e9l3KDq1Vl4rug2qWWogSZHWZZHLTF3pgMrJZwXBw3qW7S
zQDHEWWTMBuQfGFNTteGXGok6XjzqDDr/KFywMf9EMwbgDbrthdPYNnu1CDdCNm+1+BPcSoyZT+Q
cLMeZno8SvmVR6ao1Da2njIBBGA+uFGdd1eCZRylO1OrVqKErT1XCLL6JuulvdxXFoL36sCh3wH7
0ethCFXOD617xABwQW67PHmU+mKVWpEtAkVrNWmlx6RhwSBOEbHotfqhIxEqS71VUBUfSw3vdh+d
ZI8AaFeMhq1GzYywh51bDt/iGb1mEddsw01t4hOlwyUjFlgAyFP9xyDWtibkLzZZeI35ey1QcNtW
bxr/Ywe6sVXuY+mUKPcj8IFAbNa9lNzGCjXUPgtKvY2L9sELrYOB0kVim9Lp0ac+67eiJvCDB+oD
yA4dk6ILm1gF82woCK4BwsA9SZqHwFKd2E+BuZwhBCRTJI9iXh8iJN8DEzwjwk2HAAXpiy2EyX2o
UxtcrXPbYG8mDB/J3D6IevExtpIrc5Q2HTQBoWxYYXufFNn6mFv5msjK0TCDH32bGhiHWYcJTJAD
PzZd1bqg4uNNBD0RKnXdiFJ51am59iP00kMCr4dGi5vwpJCWDX0MOtngTl1JjmqNS1Yh5TszVb80
ulkd1Gmmb1SGtNKGoHEHM45WfREMG6mQPgV+K19po3ZXYhHq5EyHAN44JUhqz9pMEv48OOLSK3oQ
9nLN8aLVW/dT36obeWAzmRveDRaEgBuAE9vTEBnXPZPyKSQ65yRWeTtNUofJZSzsaqvUyE4KCje0
KrA3PRRUkSNsdOXdw6DP9B6VhXPIfsamoyubQSqJE6oMO1XqRIkM1QXv23u5lPBskep2JTe0ezac
Kdvo8EthSVdmkruNMZ4Us8PWdJAxW+sjeRu16SY3S5R3LfBCr1rVUvcg9fGDGAMhIIHF9PRgM0VY
einodcI4caSkdmaqwqC6pujvGzYCao0OJxZcnLNXrA6cVroTZDzM2P4aNUfWrLocUgD1zRRUN0ou
3lhWKNzL4hi4piHcVYgCnE4V9nFWub3ij58sFdH+alTD4C6skPYCT7X2rdfl99qYQN/pmn6t0R5J
42QYyjRi5JE/YLc9gHeHjsQMJ/Gzkwn2Vab99AVgGbJZabYsZr8kZXw0Yv1rZ5Vfe034lUwgKRmi
f2pay2Vr+zljuKS79RW50gn7Ua1hF4xjN95gQY6/oNbdMej2ULaU67Fiwk+nK3VoBdKscwyLMpRy
6DCmRIel5KsrbFz7jWBmpwYgVxEHoD9AYIVqVNlpBgsH5wrTTiFyyqDupviDD06FQAKwmlx7aOTq
6GXKRzaYbGuzbE1X2ggz3GPSt4o2snBDoka+GWcRK0x1cLO+nrJ8PWTVSR3Zx475wQPI6tF1mkLd
JeK3wSM73c82if8579o1yUS7KAjWMG+6h0LQElcu+u8xcB7Bm1BQduxkSAMn0IRsbRh3rSmwM1LM
a424BvtIQXPqeZNQBbjDydK3HGYs+KePVdK7Xdg7JWR7DYtJUfg+dO2uqyDzNVTM+uTlZgNygwlA
68F09RNe6dAKWoGB2Qe+YYLQVTtk/XJY6XdKJvSONgwPUEwVO+iCY2K1AzY0ImSW0NhpExQ9OQaN
lD7IM8VeQSRKlhSDBayg7ldfQD0IrdiVIW+lsuatumbwGKe+ss115PxuAjtLKIWQf/swCROiHz1h
Y9x+NKrcNYf4ExHg3VABRWnyZtrIY7sNPZwcBX7mEAc+20N4Zl4aVWux0Y4cYt4Fqn5SysfKgpJR
fRpRDsIvK7Bkz6HLaFw9hbx82HtlBIm3gXhK8hiDdq0YdHfj56SBBirTgsPdVt1yMMFINw5cvgmA
HR3FLsv8R2gmN0kkfgA/+VWjhdiQl78qWfRYJCAdW6GToToLN3lQPfpFu62a1DHk/KjKAgMgDpae
uPH9zyqrzXbA3T4h514yyJaZY7pAUo32Y+ql/mmoDPCZqpOJFZCwaCbaJoqynzrANORX6bdN6E/3
2MWwtfQqBgPfYJNWGNkKoStETK/b1UlmfYp8pnwWtpjq7rBpCnOcK4MKeBytU81uwzAaxM2QYc6y
Twtd2EJugw+YatHGN+C4ElpvVPNCHuoiw3qOR+JaeabaK4TVEdK8jEfqudRlqhm5mk1C3ap2utxN
+p+W4++6dXHHsT2srqmw5QuHMS+PLF4XuzgKI9w32ypFrhpE3yIphbuWWAJQ0kL/nqRt9KEtakyr
q36Its9CxjdPpyL/K2vTmzzMmvq//+vlcdPrggn1Po+/sr9sPIF2F4eJuI3rttnUVqdvcZvDwbJP
w0vnwy9PnX6XpyMBI8SlkFq8OLgwJ7/zUde6miwcG5iyiKX/KvftqQTORgBBmPMRyVKQQCgqRCiU
urmo3+llD66q/Rlbl07P5uvy54zpdSmLc27V6Nq29DNXTQ+aHjiZdRCJFf79vUG+RpqgKYqSvMyu
84iXT7mVuqKeVaA9xweBFSSgzcKdivFC+u1Cx/G7QtwWg1R6g1TI+cznWSA+IkbJTil2e4d19ipZ
DbLlwICd7upVcOfZOfJgKIb5eJxYZNz8m4r+KXtxShhZKihlNYYK2rIBBmcLU6jAbk8XVu8X9OZd
e1bJxclgqMUlhwi0PpU9mOQFDZruEPZYaP6rgWQ+bf59Pc+H0s+uZzV4QlrJsVt8b7AMTlcqKqr4
lBySfqVVG7bX7ugCg+v/VZv5U+yif5WJHIiTErsToXiyHq2QBVlbrJWqutBgLlzKZaq7NoRxFzUx
gnftC6SjxpEsVvZ+bV5K43x52Pi7YXJArWK3zgHRckQOQNKqfp64nvwQscyYNJWkEtaE5ngt4EX+
fgN5a3jSnhW2GIerDp1/ViauVqQfdc1P175ihs77Zbx55Z6VMX/+rGVAgUBQFiQuxpCo6Y212YUj
Ma8s/38sZzFEacwps/e5K9USu/UcB7+T0e3er4v05gVjINJIagLfoS/a22RUypTC7iIJtjkC27sf
ABGsEVKxm7Shd+4zB2n/+4VeKnNx/MxpGTH4MXEHrf8myeE9qckXpuNLJSxWAdVE3hxpqa7fKOy1
d0r+6/0avDXrkv31z1VbNLN0aoJB4qoJQXwIob/79NZGEldN/G9G1mcFLdpaqNccEHQs5Gv4lGLY
QJEM4nXEttYepH/VeQymdZF0ElTXiymEQw41r9KUkG8y068GbGrF+7+/cGg3EFuTEyhL80n3877T
y1LudcVsjFHscaC6SRXrlxD6u7AyP75f0lu9FGkNGZOckWs075clkVKHqJzVnxwXVxpxQ/wnUt0p
jeLCHXqzHMWYBSkzVcpcTEk5q9yyGXNieYJ2xH8Gz5OGnS1KuuiCTu2tRq3/Kcma06SejTtmrKkI
0HO3jcpjLlVX1tA8/otrRhqZSvKAjCB50QDGPPQ1uSzccbDAWQeasNLrfAOcU/oXI4A+i8UIhhoQ
bRYXDTF74DPDuTqBPzaexsPolxdE5W9dLVKBweijfgO2tRjY2iKVSqEpSB8wj4QBY2w7hEuohrfu
/fMyFgMZkc6ENlG4A2BEPRZvp1HbG0aw+vu78ryURZ+JS2IgrYEbpxQYZCewm0p87Am07NP75bw1
qD0vZzGoCZEfFn1buIFfPzZ5dacI3SFP23uVOPK/KAkzSfLJoEiQbvqyJc+iX6XKS5dE029GNjwa
SgORUEl+AV66BK148x79KUtb9BrGoawXqtINx+KX2bDE8VrJKcW4unCX3mpv+CCBjCJUpSPXf1mn
qSGzvgoytyq7u3Aaf5p9cUmne6GIZVVqrNO80UjdWAk58GqCbIcV9CUYw1vX61k9lplpXo73rppm
7sSZV996XxS/2wlt9uP9FnCpKoueE+PgkA9D5jK2wNASOAoylG77fhmXarLoN2Azu8rUUpdkhM8k
SR0zoflOMsHm/VLerIkpnS30JNKwFmNmjfHKIPswq2X9ZHj5TpfKv0pYflpAM4Cps+7MQpq6qIeW
5SU5KTmuCpmb62S34Ejc21aRXOj/55+63BOTGmbAwCOxTF8O/0nrD21qYbg4XA25vi7cbLoV01NB
rkUW3vZC5FhF4cgFQF42eaUBLoF1z1TWtyZRQWO4cP/e3NI+/z2LbSUm5qYmYABZr7sVIRVf/ELm
vWC6snnIVsHGcPAy4iSJhPF4cymuosxX9b2LsejPBNu8AfaFK051ejuooNTEsAyhnyg/xwbXGquW
zdouBuSIAH5j1OqG6uFV3DVZh4cA2FPsWGJlwugnwyCIA+Ep/VZKTQc1JyUguYpj3HEBr8rNXatE
BL5Lj1zmUuRY3/D96KHrtOwDtHTDBKCcGOuwLWDplqoaX3FKBeSI8ydD3Bpjoyt2nir1Xi6Jf7/f
uudL/OIqkMyMUtQghGGIJPktWrcSD51OwoAbqJwdDoQKeWkHQbVOVfhs8eBtCeuu3i9zkdJOg6dQ
TNdn3QMmY6+mh8nT4zQyRVeLWV2PyV0HkSbSm9Xgq5taA0ibkQZsJQcFo+gIu5dkEi81vXl1sKw3
GnDIiTKsTHVZ78SshciSZDeCPGQ9mD2OGCNkFTN2hmrf6a1tCBWHGeq6JG/3/eq/Grbm2huIc1US
kiVUJi8nkizzNBHKMXZHo3HQMhMTiT62Hn1dSj+8X9KrCf9cEv1clHQVKdBiYFEmDt/QZ7l4tmz9
/jrOUXM2nL1c2sScV/Wvria8NUhLs+zi3Neer1xB2fR4AtCRY93uduEe4tvR2OJyHW/M9fuVej2K
zbWyzhgCgInU6+X160R1sqZAdbuN8WkK7eqhIVXth7rGT8Lp1la8w9ndd+KVv7rkTbzQe/5uuM+K
XsxqU4HunZR8N5RGeEIGlGpD2de+/yDlGMKNOyWTcAArSIDQAvf9as8dcXGJ2eaYbElpr7Mf48ta
JyQLdNDM3IEklLUee5+xuiyJ+ikt9jneB5/Q4KUL/WrmQ38AVILAgTgHD5Y7n3KsycfnrppkZQUa
x0M5Ye6HFhOWSLxXmmuOSMbiYwYfJ+p+CBMc6+lCN32jAeuIvZERoV9GKrUYnTzfImXPVNyJbNAa
Rnp4k2kHM/n7bkKWNaMArmOzEnDRTaqhGEkk1VzNisadaaXG1SjU0SMqdll0OnFoLuxcFrrnpwnf
IuPWVCw0L+ikXt5LJe5HQJI53cXbyj7a7yvQm8lNtgHgwDQ4rMq7/pTcB/cKx02nSr4i+TnZwMGz
J6ffMYMfRNMWVpHzfhOTXk0GnK08/13z7XjWjTO8kbIGV8tmJTpKvSs/Fp+UT74r2WxJTpxFfehz
G4Cg6vb2paXv6yFkUfbiVmtCMDVkiJzD26ZxmLtzSHcWRhsQk/YhXBkXZqH5Ir/oUHOBCtF7w0AV
gsjmZWU7vI4wSs/dqBI+e4Y5roqAY75K7pULC8hLBS1WOcjeSITv2HbJcWuXsNP7YboeVYCk79++
t8shlqQYnEUYS9wYKGCJBOPCzaP0QR3Fj7U5kTGXXxiH3iiFPkKnBCaHP9kyhgRHrKrhKbte803v
d7Xxres/v1+PV8MOQOOZvACuypw1fIvxXfLYgvmUoKX+uNcjq9jLJAJdilG+VQ9YTQAsVFFFKDt/
/qyte1ZaGHBM3SpJ9r5UfzMV6DnJb2UMohYEJTdPzen56d2lUhY9KvJV3TP1yg2qwbUm7xZf98fU
KP5+u43MUdNkVOZol5YnalnVkTRc1a7nNc02yAHs2YPHDOWNflvYPUKJC33n1bjMLSLIB8NQIuRP
OOnlxSM6qopQ1jkPqpwoK2/xavtSFOpNofcf3m8Mb15A8KlcGOr3amxOxU6brKB1Bz0L4Nuluiv3
gflTD4W/4+ic53ZkNvDHmevQWy73eWaUzqQ43SUZP9+MnfBZaDEc1fCSfL9Gr0c6ptXnBS3GA8Ek
vU9tdFfcmltjk29xoBpudVtysnXvkqMqXoiVvz4CIAYzgwiJhxJeBO758m75wJmFpNcZWknhvYsP
7RYQmVOvTBvsaWSHq/Jv2yOG3SJ9ysTBEEXn8sxBSr3EgjCLcUb3uWilo1ypva01ZMjqYnD7/uV8
1RQXZS2WZAHp/JPUem4SfYEkbjS/KpksGLAg7xfzqh1SDOFswqY0fbbqixbPO4MwqpZbpz/DpLFH
zG41/yIqbb4TL+akcykA5OhTLPSWi7ywwesu6jzXLx10sMfmB9bKK/yssHEE/7pS9sgA3OZEjtNw
YdB9q5FQwT9FL0YqWbJKCXoQyJeNup920iHecl6ukL/pGHuw1SsSX3+8f01f7/+5oDONizXHfFyw
7HKtPgRRq3DvIIvndnlFKOcU7nHS2ref+pWxz2/Ux+SneWGefGP7ieAO2StJ0nNoerktmnq9IgxD
JOdWaB18V5JNevLc6qNnq40ruvWF3iDNbePlXX1Z3jzhPZtqwsBTw4Hy4o/RQ/CDLHXFjTbiZyG2
caMJra2xz9bWjsybwJGvstL+65WORPkI4on4yCw4l/S/BCjc1MjFLkT8VpS6nUwPpqlfmBLmSiwr
CaEJyBBcLZA0i0FGEzJNq5JmV5MlHIBk7C+Rmd4YN2dDC+YBznyIlC1n7IF9nz511c6417ckdrt4
LB3qFYGXdbUVVhedROZV/7JCz4tbdIg66diQUNw8auLCxPGSHX/xdojTNsO26tf13y6suEtwTg1o
2ejgX9FiZb8dq2HId55a4z3vRWiDbEXEy2mKLuFB3ryUTAeWokO5ktiDvGyRpTGMRh0Uu+E7GK3N
+MHfe5soXQ3rbkuaGa3w/Y7+Vtt4XtziUqqS1kmxX2AfmyVHEi5RUgiN9/H9Qub/ZHm/nheyaIBZ
rutNSJ2Mti7sJC2/4apzPZAtZve99fh+Wa9nA6J+Enhz1o2EPJYR2zT3crxIayAWmdOPN57w1Qdl
8X4Zb9WH+RNEhyiz4V8mYrFM6Uo2KbsWo4ZJxyYAUpgRQPP960MuGt7zghYzaIlJNDNevdPlh6Ea
sKZHZKle2PK+EbShEHlGfbE8nck+L1ucSGLs2JTNrtvo23GtO9gLc1jrpFtvU6/GFVnw++QLucGX
xvo3r+KzcufPn4+9Jcvv+Sp6p/JKeIxv8WlIP1Tud9h7wnrcJbfCqmbtsH7/3p1vzrIxmgTdYFnR
xWjgL4sVMSnjZHXYiVv/KtVt89d0rD6Ts2WDvr73HjpH3BR3NZZon6KD6JpX4bf3f8DrBqoR0WAR
CzUP+O9yyA+HTPZrjG8HS2y/lK0kuq2vWtcejnof3i/p9QWmJEZkptOZBHi2Anh2gT0C21Y89TuP
HGK49jH6iP4aLetnCUDJ+0Wdr9rLq4rSTYE3REAIvMJyZyiDQNWsZGCqjBzNnjaqA3zDX6esZfuV
qDqkva+03fuFvlE/th8URk8EHLzUv48e0xEYvZ2WtqqdeN53c+y/aX19MwioAt4v6427RlkmFFLi
UIQ2FzvfzBvqoSyGXTMqcO+ijV4Fm0BJN++X8naN/pSy6O9YfPdaFg67QJCMFb19D5ts9lI1UwwN
gwsd8M0qcfUYxoiyv1p7ZPKQYK077DqduKzgXXeafhS16eP7VXqzlDlFAzDtnKcxf/6sEU7F0GdJ
N+6gn9py9DPIKiCByYWqvDGGEX81JVbJLD4IFi5KSUIlUARdoVOHX6Xcrq/yPZHuu+Sx3mRsB/bq
sfqSncwr4cINez19EvzUVDDZGlzKV525GIDaaK25C8TqzppI6RcqrD3/+gpShsl8xhUk0LqYPfOm
YhM1mTt8sQbABkrWtHaFuOOzF+vjUz/+K1zI/x0J5Lr4md031c+fzelrsWSG/H8IBJm3Ev9nHsiW
imTJ1/ko/ecZUrL78d//Nf/J/7BApP+oEonRxL640wx09MzfLBBD/s+86gW9TPIBmdManfo3C8RU
/sMQRBYrY+O8dpyxcr9hIJr1HxIW2NSBj5qxaX/FAjkbx/0ZfTW2Z7oFUIv/iDMXTs3mZvqsk+V6
M7JqjfqTOX1Oar88jIVSHCYZ8WgrkHqclWWG59f85vlBHEPF5ISA10HWFoc/f3N+r//ni3/+pND1
DbYv/RE5OIFMkaaYD/g1ojA3xcPT0zqdxEOUjchXoXytn14KhXgwBI1vnl8/e/r0R4luCKgdkSeG
ZcnAivjbNsURUer8gBqqI+FmfpqWbcsYgtCdJMYR781czPdSTXaBEGJeDfamX52/WDbKmO8zhoud
HGApt/h/mqzXKGzQP+tTOoKDJ8+XHKjR6QgrHUN9tHsztPbnV+cHuUErZT99WhSIHsderY4CCv7z
F8X5VVGZfHD+jlaGm7Zph4NWjOPVJOvHSOxOoi/rDgrt4ounRtdjHAYPg2/qB8PARbupJdxl2uGL
kUfRHXruasuI3OPE2KUHoY/As2s4iafp4fxOrE3ZhcNmGjNt5GUbYrMBMhBTJIJgHP2+bEPk8UU1
awjppMfysEkVr9mjd2z2dSsriZ0EGMUXTdbuz5+cX56fhek0rix0XTa9APXp/CAnpBgmMZnHT28+
e3r+3MphjJhDCHzOH0SgKZsw85Pr80OL0PI6l3OubWHuegbGPRJhfJOj8Jj2vrG1NOGYZP7Eacwo
rtS03ZmDqH2JWB9LoSR+qsY+dutE1Datp2cfdHnaRH37dUSjvQVhEjl+anorOU7No2Z25tETNfP4
5+X5vSwrtK1ayI/nV38+/PNdQZvlzxiPrvqo2mVGCjJDbMe9bCbjXsRhDyePf15LbZ/Kzvn100fn
b3m1Mu5ZAP/PV5X5+3/+6Pzs2Xewykp2WKA5oqCr13XdpaekNlf0evWa+F1k2K0eN1tM2GVEAOaw
izoxgDUKsGac+p96JVW3qIPI3Jg8BECYSRz+PKRGZDx7aRiF6YRjPTjnr/QTkJkuKNK1rnYcLWZZ
8yVr/ZjO2nn7JlK9fTc/yIJaoduO2UBEWLMbmRHfQg2IgHe2462mtubKDAEiPBupb56a6PNA/tkm
5EXLnY8KWJlZ86kE6aaLqC16RcMbNCU5kdBs7fXer3Fe9g5Vp64x+lA7WEZf/L4Y7+NiEtyih86g
+ARcZDQSfa98JfE/vwIsHUrssHg65XXqTl774+k9zHEMtPf3knTrj2F1j3W9thqBCDke8TMO/vqg
208NSlx7KBVpncndYA8VmleCLifFH0CJxv6nOkmvMrUH0yJFjb9NocOfwlQBSdCGp/MrGuj7V+Yc
2VleGYO4DJudeYpazgvKWObjYCbJqRsr1wMDcIRIXClx1tjN+TE2pOLYVUJxfHp9fup3ymMcx9XW
VwoSnnPkh4j7Cti1YXtVRu23OAQ+PYziD1KVGMaE+tALRg0lSLFu4q5EmTsK+1QohD2ia1hG56cD
0W/NOT/l8Bpr1/O3np4++4KCEB60wGBXA5JnwWyqq3yMqqtO7hsSr+UIi9hQO7Q1XnrkU7XXkpbp
mm1a/ocM7ocbWD/jciBMM0RqdkQBIfx+GorQEaVCrDdiHoR2UeGr8f7lPmcBP7/cKltKslbYRLMt
4YovGqIXNRFGV721F/tedVJdBlvxz0MhCr9fDnlu4GH4z+vzd7rzm4uvP33z/CZ53ZtwkICB/PM/
np8t/htM65SnQmt+7PNSCvhQ6OoVZa3P9sI4uJEcEJfRWm07kbSyVouPvVQwrkpp2u1rVNGaUNfx
6vwJFA8+0cww+f2lAXj5ztBD9+m981/PD2pZNL//5s8njR+HrlBgm3n+b4zzfzN/W4gEa61aWI9w
3jsxm8sQaqvEn/bn1/r85vklXVLeMLxjvN5MzQc5yfee1hx0bCplfOpReBoJZt/mjAxqAZI/np+d
32uL6aMp+zg2huN1q5Pn1UTWscp71RX76Pr8SpgngfOzOoymC7sTazm10i7I7ANyiMUKGf7WYls3
WJrv9ZFi7PtqnDX/vXzjdxio+0kdu4afKTfn96RJ6iHbtpMjZlMD1UsJELdYAwserSyuUDgbx1mM
Es+vGk+DL3b+IFfz4Eg20Srr/OKqj2Vk07n/K21bYY/Qzj+cnyXQuTSnqBW65stPOrWjk0bQqY0g
4Hwh9XsE4KDaVoFskO1o9qbqVFVt7qtRN/Z6y3pkFNjX2R1oGbmy9nE6WQcBMyfwL/CQZDkSV+eX
fx4qXMaevvLnPdYO1qEKoXTsxA4LVa3oC9g85grQ9HBMgIDzk+anzRgL6qbwiBrCL2EIV/xgj7fz
cMzEOoaBpH5BNBZt1bp8hMjmHWJv8vB29/GD/fN6GMvfn/x5L0JM4hiaBVfGnFbiKKW5YxYDKZ5e
eqspbXDfDV63KUSOySpV3hUgdLpNWcKpeH/wUF5ulBkz5nQedneMgvO/JbSWBahQFaBEN3o91t8L
dbobWbfsxfmhmhde55f+cI18UtnFtX8kIrEWxwYIjt+NNtMAwNuG35kjgD0Fg2GeBqOzTueXEgfD
B8FQNh05YodskHFaLMdNblSZMzRoJMtIYygQo+kBRNl90E6WG05aeIxHPbanwkhWWE+R53Ohb5zh
8c/GzKdqozbFfW/2glue+DRm7qddp7SwdjIikJPa33vSFB4jo/qpqhBmMkKRTOPbCEt4hylM2p8f
jPnZhEHdTpQfK1L1TiqEnlOANF/ypnRj+tO4z7xO2jWDbH5AlQRpbsj2gdbk+ybFQkKKk+yY+vrX
SAqjrTw3wHMr9GlnF2p5dvRc1tIAIkkWMemVr+DVRiY3nsxv2JSDJGyVRA2vtPmhHDtj25fWt8qL
2+MYB9nG72SGwPml5EM0yHHELvKKrB/Z8jGEECB7Zf1tL/f4P2J87KYGwS7UruLOmtB+5nVjXp8f
GD4OmlqYh/Oroh29nVFIHCrP7MW+YQtUNdaV0lrAXSs6fzCV0YcemMjVJF7X4SYKra9NJo9Qw81o
nXRtBvzN5zQcpcJVlbJQwtaA5f4l0eJbTYKzR6xZOBKfFbwL2UCuJL4qmH2z6X0Wr2nmF08Pspek
0CjzYoPuvdsXPaCAyqr0LW/LuWGsi8yHijKoom0mugVZIvJW2D0Atmlj84YPWfbURxZk3jZUpPJm
0vzqJqrkebnGXVG1HGZU+8mMPuGKMR7buM7XCnxnZ4j+cs06N3uMG8jQmCcEWv5ityXBcutNs2g2
Hjzjray0heYEatk7bLdgVrQJsKz5IfKhbjQtdf7zXh+XkiNqiYwbcUoq7mBJa3KIc3skLeKkSQH7
fWgKXUjaTHrF+ltTsTOuMGOdrPBE2jQdIJw2XjgURwMek93Lg7TG+qy7kv2xXHl+pjuZ38fHSse2
fIAzSvKoVayssmldudPlD4GfuHlcXvkqpo2Cp/2L/kJgBG+eWcPNMQ6BkxcBjThuswFS7waH4+rY
NaN8VLEGXdelBNHbkK4noewPsQWuJDF0/0obGtltvPQxRgPE4VwK00KDv7PKyuma4Gdme1IBT6dJ
Om0fmvGqFkz1ljyj9EEbvudRYdwPrCr6YNxLeTkCZIibTRtKH+oYO07BBGxjSsLOC2qyjhMPJwKz
YLbspJusHz5HkJnNsEm+q1IGmM5Uf3YxBp5ypH/BRXMvNJ999vqGnagXJg15jv29HFeI+5zP6EnZ
fo2Mn4pMLCC/1JvOly07mVPyjXrUHE2Or3PD7+8LjxSgGCflUpXzXZXmwV5QxB/UsWWd5EFCawb1
qNamsMPvdevlXXAVhElwVdT1lei3v3pW3Mesbjs3oA7YJedo2JNeXOtDKlzh+VddCKmeQf7LOkmY
sJI1RdY7S6eX9z6cpLCSp6LegC9RnUY115YgpSwDNeUII8Xcg8d3Bi8EglB33rFlYfP0wPmD6Sha
sCMgFzhtKgw3U1WON1UdyieB8EHk2WE4Wsc/D2arrScd6bzcSQfA2j32mYcIC9ZjWJVJa5+fjmIx
HPv5Yeor8A7hsBWtdj+0mnISQM0fe7AwaR/hY1i0pA347UnDM9gV4Ngd6qQ2Vq2ca45eqfldHW+y
oopBaBnl2pJ71c4zpTtIGMkHHkAeqso537w1EDwDTpOkCLsgVYKrWJDWXlxWtR1IvX8jE0p6eqja
4LskDvGFEeqcWru8DfLMglBnAQyJvi9vQ0tAqxBo8JhRh+OwilNCGFXFOUGRVMqu+y5P3afAqISr
vpGFK/bm3l5ozWNY98ohaIdTRyRiNzHd7Qxt/Dblsno8Pwz/PGubFDCLiIxbk5VoP/kztaaNjv38
EFXjQ5Yp0UlMx/YUGpxKNpkErCfIbTMvL6UqKa87ElGvOeOUGZoo7mLOUdPAABZGY+6VaXbE1gq7
tYz+KIhmvPEPYLVsK7LSXyBQb/Ev+N+UXVlznDq3/UVUgQABr0DP3e72EGd4oeKcE8QMQkigX38X
cm6c+PtuUvdFhQawm0Ha2nvttfzGHc7loMD9hTfB0pZ7KPkELCH4F3lwUFbX3GlK5VaQqYNSBZ6d
7Fq4nui0Aw4sOpUKqXdlTU8MzDSgaARaT0sZ7SIXLJdFQLHvlnZ1qtcCOl8iccF9lyy5hU3EWkzS
W+mBgyewFPQXU3T50l/CfrgseukRJ+jnravEcnUXMMFJXj3kPeYsFcpbVYx03+bYp3W0aBIaKZGC
CfLZIa0VF7rrjzB15YEyCz412hV3XR/QTTtYVlxlYCH+s+VrYmfv3jTgrdebjty9NaD3+5vWM6lh
9oEmDhujfTZTdrI1WOcZPM5Lh9zraHTmXUCRsuDMoIQIQnktXDfpabiNKsz5rQaKckBabjz2oO5z
sQOGgRe3trQvlobzMgubcKuWLIn8AX7KbNnklr0cZHQD8aB3AqHxwV2c8sCWqYnpZE9HuHgSiOK6
e9+a3WQQcQBg4mbpKLSY6wa3xvLSgdN2L2f27c+3g/6XVxGzHnLkKcIMsIjf3Q4iKtn3fcO3gGfh
Hxg/tbyZvlbgMt5YZKmOYPU651leXp2sdhI6h+EOmVzlI/LVpzMfozS3kdwHEnC4+wYG0KTZBFF6
HqNo2mgNFWDl2zHS/7oPvp4ZGIqiPJ1tmebt8iKAedibhbDEK3dEltNSLO4xcLv7CE5VGrd9CbH3
aPQOblXfFjU5l8Xt2COc3ONuGMtNP9YqtjLCX+0riBN+yVROt3PI/KNci2GuVhZi61IggHbUPrU2
zEF8GjRYJLWIs+w6BS61hvuIXwRL+MAB1X3Q5WbVx4bJTE5yWfilK0Cz9Oeb77/bqsMugyAAWGEN
xBmQu3eGR9SXiz+APgi0cf3B9+fmIcj5P83s1yckgWG2ZgHZeioEL5hT2Ac3s0+89qb9CInruJl0
cfO5fGqG8lw00a4fimYLpUGQkiuq9kWlywRMcZ984Vcp1jONMMRn+IzcxxYfKdiTXprOLy5Vbt+g
6wfG5bAGIpTlH/lUB0dZA2dCrB4C3fnAtitfGbaJ+dEawiyhULfdBs2LN1dzDLbi8RxUzngGhTp4
/1r5yHLmnKOSp0G56qBlTXUyBYEidAIcvpdoMtG/RBXM7Xr3aYMwyHaBDIMFionq90+bIYd5aEAQ
vNWCYkMJNsnN1IOgbRo0pKixDykG6985HD53ylmpU8Fn2clAbIe6lDuFZ0xU9FSAUzlBzjJJ2+45
r8vd1Gh5DzBptXVwPvICeb/3vM0Iiy/NOM8+NdhYgLVsSLRVyNh1ZobVGm96IWZ6HarxIlyZX3ju
4KnK/lvBy78AC/11dfzth4O9OAIOexXWhYzeey0ffE1dD4G/ATtaaFi2y3Sa1eAehqm+iKEotsKy
SVKBdzYZFwWKboTXsOSBhHxRRZUOswDZn+hBQrk86Tn0dhCoavYid2+iUnaslghBMVXPl5wAPTxE
FXzxGdvO4Cy5Di3vkSYzb0sfW3cvBx35Mg3FwcZ8KsAzMSCcRhBHiZZv+IPk46xJymfEJ3B3vo08
uLeLxgJf5FJvVVXIDbNU+9istH+IT7TI6j16TYCwR7RddBvEZGCbbO6w6Zq5W8RtWR54GMkUco1P
nPnecWqUdxRDwPd//lZNUP/3ewyuuMB8rhB7gTbp7y8XWTTYccEbt80j7Pe9Ibr0cCxf6ATTKlMc
BMBrFZaJowF9saKLdhfvQu5Ns10KomNzaIrMH+uEWa3avLYB5rLpYT0mhV+29y1gFElm+dPWrSX4
1dY2+KTsFDTUchMif+AyOVPDUguCWGBfFuJAp1bfqoi0CexO+5sHitFusmPkqHu3qHZlCsIHcPph
MwqvrI14o4IjzRyBQe5ahbTcvbUTNyPt67iFjt+J9NR1wRISt13TgC/O9beisaKjyHJgkKG3AD5H
LZ/bfHrpxFgdOGKIDLoEcAG7UDOAx2yZNpZbBs+LlBOsGLh7eJMFzzpEkmwlyXiRbO7O3eI/h9yG
2oDflkltBfOxhTp9nI11d4Gg+bGHnBrcCrK7VKGuqh2eUr8towzMsAxELTGMWOcvkwrUMv7j44IE
GBBUPjg/QIX2PuDj9eCLdilEGpbFY5fcC7ZSDPVHd2r4frag2LVgXf9Mhw9u0/OvEW30ButFBpJt
Tz9ZRXYbXZd/9UYNvG9I7AsB9WQ/9/4+K1m0cbsxepiHAPrmzQSBciWfFp4jy6Ue8KTrALTJlb7L
peN/oawI48Im+VMuag5q66g/Ob5I4arqH1npXbymGO5MDTxzoJh0RJ1GquNXGJtbOUnmxFbjFRsk
c9srqX9354TM3uOtzjclqRHR7PMnOH7cD2sN26Xq4owSUkBW8QTg5ks40/D8WlPOtBmrDDdl7bRm
CVo1F9wbpqpA934/IF0rahf3FiH8lcEq+upPTF5zxHFh3YY9h0ZAVMRNb9GjXYf2eVkLv1bYljAQ
vbtqsUEXCRdJLPUqbkm2IcKo96OrEPMJfPnFKqwTGAz975OVgbvXCl9c7JFjEWJ/XYJDYVNhOT+L
DJ4pD1IXu8Cb35/eVMozpwN/Hr14I0ivQyQt7BtQ1iZ5UCBkV7X5jRcFhXTDmJ1p1OYHMlXgKtbR
fMKcjuzWaEakKpB0448euce3XqcuuLw+1P4AUb9p6T4PXv+N2eXyDT7fA16HloHl8QSNE1Hgh9ap
U3H6b0aHh3Fx+Jm600szMmAP5qiYoVTO56M5qn4ezTnSIP88wwFS+v5NB0YEThBgxLGaQM/03bak
pUxLwMahuDxkID9jUAyeCxeyAtWY3XlKI/0c8lwLeEXBfuoUcAVBDHaxLrX3YIYourADSBiexgFu
37diWKuA34/HbAGd+M9OpiP35DP+Y6ypEgKCztcxpv42WvUlS0JnFOm7DruPEI7OyZKKsFpOyN3+
UXjF9GvVdJi22spBAj09ydmFjGmTF3gCPvlaZ6Tc876oQHC8wEroxQ1iVNmDFdT8jnrAYZt2H/6+
xG2c5eSqfL7rFyxyeetIuu348o+S7hGRM4KgIN6pb+D8RGbPugk3hUKuwwirFvVmtZ16xKA29Vqd
Z8AYoB+T0NWzLBA1BSk8nD/QlOD+sZo5CHerHM4giDJAmNLD5mHBDg+QsxC0YVAieO5I1J6RQi8e
MtFZl9kTiMXMYs2qFw/CUeEGsASsFz2Y7OXiRedcufvFz8iXrBBLUtmDc8MOcERuiyoPLh+cqyzB
Sm7ZmGgQif3K2mbcD4X9bMuAYmdo9y14jnt6nJGdt60FyEpYXjiJKKrmW8Ofwqnzvgox2GmmRL6X
AESA/KWDPw/mKUJYrsLnJRCw5yFY+10xnkxhW4jxdnkw9zFYhcYTMkZ+9AStWDeba13W7KgKBpbX
9TyH6yyeGoTK8X9GSQ98XuLO1O3vWFh45yGVcL9HW+Fi2aU0HOBGBtMCUqwCR/EYnKXB6fXQYQrU
ulOw1U2JHlrBo226fxljDmsQ+7PUBa4cLNv5sDGN/lz+TQT1P5cfwzSzkiSAEQrY03eeEayVBRlz
O9r4vq1X3lVsxbQcvZjOhjA+TMoR/kddte0NsbLmZo5UtkG2F9nWgzvtfRVmJ1NU1lLtKsuCwQCC
dbgSMpjG5tDNc1bHPZnhrpV5dzSN5ggyRpiB/SCtvXqHXdl4NkXnt2fc4fzRLgMksGQ+ebY5b1Lq
y/nmjCr/C7wgWHeivxhgSFyBNt2qx+lGcNMCe/a7AVa7S6FmyMVBFwD2wJLWE9gpFsajXTeqJgbH
xAQ689A6zz3Yv8dO3wnQXTwjKcw/wezNAEJAtQzEtBMhXTavve3QpjazByCkJRzXkQaPPFQ5HvTA
QCIv2jtTsyaJcH7UP5vaXHXjwwIWtQ2UO8nGtJkCcDxs27vlLhi8CZNVnuKORLdmFTX5P2pj6/H7
YS0wWtnQYLFBrCzx2J+bfAd2O/ZSjG2+cYRqT2FeOfdOWIAi0B3ZS2irf2olrIeGtE+sLc5Uif7S
lNUu0v58M0XmVcstbPTnIOvF8a2dtgTi2UoUKbWcv8HeXbJutX57WAg/Odg1UsB9AcR9j+8SrqU5
cNv60FfAFGcRac4dnNLIZ1kPLdbjEMCU9ux3EMjoO6D42Fo1be+HhyWBK2QI+/ZMoqKNu5wxhDJ+
v6Y501xDetDiscF4kegVLIdgFYgDNLygBlln2kzRqFXdwhzCtBrPoD4Bo0OPjID1tLd2cFYBkfdW
fz1arzrjqqbWrltgq5HlMevdTZnBnd0gmOXE0CyD51siPGyqpgf43uqy1N9NBVPReDeuhaladeQd
Kl/dXJtBCWO90Fsn7Jls28wQrnlrezsfcEgIZPGSpabXdLxdYCF9FvsBYFSmo5PUxm6tlMdOEhea
tjzca8jNfISYECjG++jKhRN8yNvvpjUgE78EYA1DcBaD4G1gu16Did5UuSeQyVO1VbpILzw2igQ3
MisrhkPc3kFie4IrL5BgtvG7Ou3WbjOmHxEq8Vt2pF4XXEIE/XRMKmc6WIpcX6umR0RLcOFroYUL
ttS8gHT9NG2yNrLBtI4iXItAOUGX+hOynlUT0m3p8KTNKnWCnsNwaW3kIWiAcWSqYAQnEujIjekx
hegAQIvN4bw4dOd3wZfXtsXFZtIhAiZ5gaxVAo0T7TDyBGFF50n6RRoCM/Jgaj2FHAp+83Q21RqS
Rmk2sHxvqhkmrp0joPJiqmT6nEHN7upB0QNgdgSYlh7rYM89oAH1BCpQm7VYkK21UUDtbR3TOGN7
Mx2/jJuKO6uJ+I01VnbmPTQHKAutZ0D86r1djGxjqpFkOgVpir83VaRxrCJqnncxVSACUseW6hCp
DL90RTSYYjAQhLHpipPFniYH8Yu4IOrBhe6jfi5qTHi1X0+HYnB82ENtBz2ByQ9iJUMn7Qv7pWR6
3Ms2wC5EqR+FAz4Yp66u75qD5mDPA7mbfx899x/JgACwOR/7gyOzhDgupAwuxHKDS+lAhRCfFJQk
BF6gtcl05u20QEHUR7AjEMGP7o7VeMtwiqfb+nXcj6Z1zFJa92A2jwF3mS9wFarXIocI0cXzuQIJ
U/2dFKDjwPtwQPAIvxyJ+P6pxJLE0tqB7iHp9Y1P4xKPlWMjBIPCnkfs/rnSB1PNlDdcJyA7xkHY
TZJljoDJvYybzo+WJpnhvhwQJz6Au3pVUnoCfXr2bzuJf30P8D7HUtj8zby4ZKXTnuDHWbbE7/Rj
F9JP2JkkblaPV1NIAaAcPL8Tor01LIK1Aw8P4Lm1eOswbabXdHgdEM5vZ3TIITpGEcjAv5Jo7JJh
pPlqPzF/Sz1FAJopynAHUcCjatnXAvv+M1tYd2cHvLsD81I62jM9eZ3buxBawoNc2/TQ0VOHrY0L
rTAMXtumdZypgcXgx/kMbqu/hADc9+4ywF0Aq4d/EABjKImbvOBfAOy97xZArhG5neAt3PqhJqfg
Z8G0dZmigh2b3I3u4E7KEhHk11FonTR1TR8aHQA3QVkVdxSCJY6Y/3VlVTxbDCvTnChoyIpGKkQJ
AWMhqy0b9UhHAX2Nd47ciabWGh/IVAanmO98BFT7n2oOrplwiz1y1OZ7U+T5V6X7/tZrwJJaGyQx
f97tvYcPuuA0AeU1yACIA3pGxEJ+N6d8/AdBh1DQ1h170JjyULdwBwJcyqgHIJBbILDfAtMHYTcN
mGvj7lln472zpwu0zLBkQLgsqOHEJczFDgD4Hx407s5ssiK3wOoCARY4Txkc2zrcIBEOgiRzBsnC
UqhjXrZeEjEH252u+lDNEXJ2oMCW00zt5h6qP/Vgf1blVG9yFsiHMkQuJ8Sn0ywYwwdwKxUzZOIC
pA6cAbT09hDZBRDMOcmcu9c+Wh681iJXn1jhIajbT6wc3CtpnQ8REquOY+B1NwdCCok91+eaCZGO
c0+uPRzIB5nTL4Oc9SVQgb74a5EBZJjUCGDFBLYdRJgy6yNUSY1iEvIwM55/AmvcDg6W4NGFQQoL
fPlsmhX3EEQkQwgVJ5wELCy0f0doE2LX3H6spl1DlfVxKrNwCytqL3s/fxSDji0IoNWuRT7XNYAm
MA7Lv4Xy39lniDzANwYZxBUR4sGcXlPVf/kEgrAe4c5YIOFT2s1WhcFyWn4WtB3DRJcRON5JDkY2
MiKQUGDWMVtTMgftpVPxsO6a3grCAjy6OfrWw9lxAgCiils3exYVlN3GemB3OrPyu9B1oHrnlfVf
vmnjfv3F4MQPwhcdrpE9BDQp8Km//yBRu7MVKGCeuJ4nKHqQ8mIKVuQV0iE0KCe6im5N21xN+QkU
vxtr6tvHgTKeDmzKtnyYm0dXsunq9cXeHqPmETsqdV5aWR3CAYqciBdGaVFEweWdYUKb8jsW6Gzn
WDp34in0ikst/9HFgpxOOwzvzNEEHMEOqzxg3GuHKdohq5JgiYKNNqeyUtOkgLMltRDAuFPfRniT
rXiiyw0rVnjCI8nvIQbWbbNV4GiQzfDoiRnWNF4a6cjmMLkdrG0oRCLCvR6aQkZemZACTpK3NgpQ
BFy0belv/jy5mCyx358GQMmQJcYEBgYApGP+/jTgR1GVcoEU0WD4uQb1A8Tj4fGoovK16CPJN51G
1nSfj/m9FGF0Dvr52Kw/zl6gfBRou9sg8AnpJRjB7t4DVCwpaNqyIHsGkiE8haIYk3Gg+KCzQm2g
lHmyy17v7aaAtm+YJ0BFcMg1pdYcBWk41xBQ9+fgqSzzZQd3sU6jcHD2+Qi9jn6d6xF3DvbMES8i
tyDyYtpM4fMwldE0nU3NArN1WkHUETu6atzk2H5vuoqQS231chPYQwmhoHUDAabHec3SE00Fr3sN
OVUOydFL2+ikg+PxYXaRPIgV1E2nxSvOapDTg0Aksg0Yj2e7QlpAI8iGt60XCyfrtnJB+ncHzINe
M2TyOBISUiDLBCwp4HOwcBbr858f5H/5rJC4ZMPLtdL7IKl2dRn+Mk84y+CpqBv5Ng8HCF4BQevk
lCD2vQJsTR2wCr7DPPM0yLLfq6o8RULxGgrFwXAM3g4ZKfnRNPYh0jK9ii+pVTIogHr9cDRHphit
KNhmob7kjCKl57VDMB+KSftu8fodoz3Z5xxL7bIaNToM5yvPGglE9bKZVqylKWYnaM4K8A+o8Xin
erEPBaEv8yIQLeg6Ls8WteWZBShMlfKNIAs9Rk7YnN4KnbnigDgW0i8sgN4yV4pDVALFC23R40Ac
F3lKUEcK8MAVabpzXzt6Twjc+39+EsHq3nj3Sa0C4YCGY56Dqve7J+EJaEwPOh+AyyfFccqBOtV+
1qb9xOzUt8L8PoNSGCxbn+yLiI4Xa2EIpNDqzutlfWeBTCIZczZsqEb2RmwaOavru67hNC2V9JPJ
bXXig4l1b1dhcRXROMYj5twPsO38/ow8peI4TLijTtjSrQxVfhVrgahLf7e6UKa8u0CQq7s0OofM
FQmGaz/Bt4pV/YkMi3pyV6HZvAOz6ETbjVjh4t2KEZ8MKFzbCInF9YoXN62Iy55AXVEgbbCMrt7C
d+HYOue+8KOraYpYXR1LZ/7ICRJTYtM2C6S4ydrFjLCe9Tb45/kBLAbock3LbgE899aU9l/y0//D
toLbwwf8FhmayA9emU1//2pY5E0liWi/hVR4HYN/P9s6i6eepk7nB2uwAWpbq9BVunRhuDdbW0wV
BCx3OWJZvIunNZZpMAzEHXwE3ecGIYDPsGyB3oXEpe1U1iOtIYlicqFM0TBmHWe38bYFxR5OAVrw
ANBjBFzP+MLs4jAudndw9SwPcw+rfM2frFp3C0uRP/t4LJCAFGkN9vQ91CWDY8isEaGsSR6joP61
aCuB9KO3RjMmE8UhJKHeFav9OJs0pbUw1be2qlFBHb/V37prUX1nYz8d2AzW3XLGmkah2rWto0Ik
YxOpDWC8FZRdQfa/hZ65U+E1CIqqTcGQvWxCVtoHUUNSFtIg/J53XraFp2xJBgpLz7FLegjsNruz
hP6EHSvgxYsAnLsPnQdaDXHWtV/+/MU6Bsb17pPFBgOUZci6DcCJ8O41mPhSL4EIp21TthmUqScX
gn7w6G0GNzw1vj2e8hoylws2KknpaIYc1kkDijV8MzZyFxZ8W4bF00gdBaQomzHtlV3cjMtDVyLK
PC7DsYgmBrF06I5jFjVFQbppGwzVZ+x65zvR4xZWszNd2kjDx6Ih5RSsj1PZkNwWyeQJqAsTJNhK
Outz1XQ/ClOFSvINeKlmz0Y1nhfajGcsqjdmFeDBn9uhWUnlHmbopMSVDSHLxXKdY+1E1abW5EVE
9ryBE2YgujzPUOgUvYoOOazSPYqNHoM9HgRyZjGD1eDcO9J1PyGUkx9z7RwLxAWSrpLy6IL+DXJ4
xY4gveaYI1CY5pkDLBkFxmiWBa8A1ngKGetOFoykM3dtBFRMO9y/O8fL8mQVeYMi6Gqcre+HA0Rn
aPPmICoxA7C6OvAiiMXDaLXHHe0GNxE24VtJ3fYkBOTfELWZL06bk7OU9WbopnK7ZJzt8D4emjzK
jm0eABoL50wcOk17xD+IBIAya45OtNC9hkVSYNU7eVUuICMcCH6q1roMFvfARYHdfzA+scH6YmVA
2Zka14SnvdXqXZ6xLLFg/ewsPOWT4iG8XKM39nD/80c4WsQFKXn8UY+Ws/PrMkwsDW9wEqpHiHTH
fM6Hx3zF3wk26kPkygUBzQy4CWs4umtRYJ9yNNVINfdFyySQVvXXmRPnrq0C8STYM1J+li1e1DK2
eKnPBrcOsz44tfZJM0ahYJk3BCYCiq7M/sbM95+xkJVn0kfaBvHAggBuud/n1XLsAKtmatyG80pO
oACg9kDIdrSBMH49Mm0IoveJV6hoM1VHmkfl4zQ1Z0zTUXrV+fqdVVqD/NztTiGtNxnWgmMPOe5L
G97leWgdIYBOTloKsVe1d+zXdNV+YfXO69onX8NIAGvYzQkUMlt5oIH76fdgKtFXDnXEbUahIyUy
mG9/mU/89yYAVhLEZ7G9gV0O0Mx7p7rlAxPKC5Vt5xq5WsgL7D92eX+qmOgephG7z6zA9NHQ7iOW
7+Uc8AwB27ntP7aC5rsQ6PstgwT0DsnsxcZbnUHIbPtYQN3v0CHB3I9/tkWYPg9sdRKZpnI9amn9
sYhqC8BJ+dpnmn+eY66jVo+TafrZHqzXehv6s526yjuYmuuOkNiyFJTC/UUcAQ2qYxsuj4ewku1D
JMmcLoiWIv6Pqunwg/kmEXc4Y1/YPiBqJe4qbe9NzYwaG4EkHlCRJW8XgpSpA/hh3hzMkKytnmwn
pDs7qgbAsVHIfBpOYi2mSuZJs0KtTccIeOIpHDMGYNM6sGFUw0vdbZhns0cvLEg8jL5zMNhETzfu
GUvSc7n0SPCal4bEDjK/DmawDRm/LUzuErAW4cZhUVj3SKfL7v2pitLe0VjK1rZyItl9UE4DTOXB
R0wSVdOhJplOVcOv5qyGzdVd53n7IBgAoZJNn5r1b+LTcO5nZGs7FMGnn1XTKdYZsA6BKl5H5H6J
EeX/Vjsg4e7NMNMEx9gV08x4PyPABOHdCvmmawR6xjVSp4vCxJdANmAbibD1axeo3350mUaOibPb
mUZsXZ6krb/UJTArd9GE5Dl/us81ddqjRD7JX2KGDshY1kX2l0XYA5QBHLWAXTngNFmJK36fM4AM
nV0VNeUOG8e40j0S07TzkvPCv38tHOXscg8ArtJzqzIJM8dKKw90AWE01WXiKR/4tNxr9q/9QJA/
j4qT09slOHA5qouCq2nyygqrCNCee6fvruXoeEeXkfHqr8U48PHaNMO1mUfv2Pm5eG362V602dpe
zz5AED/GmrbFlftJFg7YtVl2JT6PrpPdBonnDe7GVN86FquCdqu0sBCS6Eqqzj/kvXy0pYu8g7WQ
bk5Oo2pLmMrroQeGgSGel+lmgS14Z9oq+yj78mbJLP+8MHfZVFlr7021a6LEQiz9Gb96OLdkBJ4c
6JHPEVmGBIhZpD15c/EsuzIlfGSfydwv+35mNtyAuNo8YHKi/0BMWDxaRIjHGdIKkpD5xlzUQmrN
G8BUbOQbYgTJG3Fjfr8xnaaplWDL7iFmdzBtQT1jFoS1FZve16Jh90I1wcX8AX+xmp0bjYj1rpfM
qDc86pRn0gYcvmrq1CfFsDMXK1jpXhblww2BkUDUbShCLTcIVHzRiJkiidj2H+22VNsc2aepGnP6
SGePX2tnPvIO+QoJfPNf/9tYc6pL+IuGuggsFrkCCRvy7LHpwdZT+Q8yIz540VI8536htj4S1Y88
qMobNvZQM15H4DdKR3nfbJCAVhRo9aYJb7qe9X60PL031cLtQIzQLvULJXk6qlD8mznly0x19dxR
qTctDIVzvxb4R/TGdMDf+1LaJUgwitxOeVWIQ+vUM/TowHABG3qQaaVlDVzEVD1ksqgegN762GZd
djI1+L3kbUKWd547iaogYx2FEBWZ/OYRAbCDJTz3I5ZW7AxaHSSmakOwOKVOOcB8YnegAxlOngQk
4RZKyz6W7jiU32f8k44m8rGmU5cAoUz3piqqcTz1BfyIyudZn0Cd5W7OA34H8Cngx0gC2ULH1ktN
lVQD4IwNrFXzSZkPEZsbZxfMHkTSAUpk2D78XmdIAd9NCEZCHut/v9vK6twN90MvDRv/BKl5/wbU
D/mw1ijoKG5+a7sfYJm+9hHeuqavR9TttQ+EXv+P88w17fUqfzpv/evmL/z8e+Y/Qxivv9p0+qr9
h3Bq+xdwJdQpxH4gaA52EpAVNG4K/C+E1QOVIG/Q+ZYXSBuTZRjexGIVx6xw5DazqfvsV/xmRoxz
9w9o0PjTPFjebhn8BQ4zVjySqWxjM6KL5DGAgfzJ87S/cXv+QRcKriNPIrONl9bWxkR271cREIhw
Ln3ytHgG6GTI409Z2I15bPvWBwoxkk9IULQTi83zfWn50daKGn0yl6FTmL1eZvCY83YZpE3jMpe3
y3R8zd+zeXRq6sZOuiX8w7Uijp2R+ZdCq3tevyFca7QALWxKYI0olJMvdUQfWYXv33zJiPshM5By
BLpa/5GUBcSwA8Cp4g6w6biIInYeitL9wAGHjJHE9qNqek11DOZwDRfLQxuN+WHRLnDP/mLXiW4k
vIWskft+6MSDKTyduAqQ+wiZ02CufvQxPx3pgpAniDS9Rw4SkEfIE8f2kHUPKsqKR140n0tJ9Fc5
LhOAjRVk3DkjSNuoWGo6KlUA/kmsZy0LCPHSudohhhx9miIsh+uZnlUAU6UAfAQk9/IaJ3T82AoG
e0WD/4gz/mwHjMnG5KmweplwIrJWYl8tMhFWCQneCIg6ZpWIT4Nu46tlW9972XYPViRKJASr/NTg
ZXmsxjKObFV9sNaiVAg1hG77SLMSNX+4hBHJrmbA1CIKNLIyv5jObhkY9nkhP5qqZbU8VWQH8Z2g
HMkN6xdwCLlNv1k1rCrmOl/bdu7hhRwJ8u0H6qVQjeJfSjGnLa3oNyiu28iJlu49I5yDkBU2JZyX
3QdStp/NCMrmB7cR8OJQ+UHrAjRVU0G+zD+PcqjVm6afB2YUVDTIl59NrwfXyhvpVTch+zB7QLoH
OQz3vlcX0QL94q1VOGncXaeNb2vqP4opAJB+yKND5W249t07yLvyTTSA8N+SwxqU5W7cVhJ5uC0Z
DlVd9vTO7nNkXyFw2wDCIfilccofRV92MFIdcXprr13ccDPirW2k+kztXh5AFbhiJn6eDxlqa9dX
9ndMKxmSdVBgj+VslD3x1PLFjzYrm6x9G0xwzq9DTEeEVf5i1+zw1mSO+upFNb1zRXJe9Dqypdnz
UA85nILBR6nK6Bhl5FPoM3r0Jiwefd1ltwJ2c9LaVrGbkXQJPW6ggTaihIvLdJuBNQlAhwNq1Zj0
nmfFTWiNlyKr9kh9jV4vg7RfmH3QMAV8+c6O5HRrDZQLNbLW6t9qpPwfxr5sOW6cafaJGEGC+23v
rd60WZJ9w/AyA4AkwAXcn/4kqzVqjT/PH+diEEChAMk9LRKoysxSPb5/0Tn2s/bedlLzAJ6XeejG
czThkJlZDKnMIIviS+V2+j7Trb9oe+RRU5bpe2oMFOkPiR8f7cle1qW79EzoPHOIAD/6g14G86gM
WwcPYLULxcDuacRFChxiXeGdOE/qsAhWeZznWxqyEAkVG0I0K+1UXxMO3GXlK+h6Z2Z4Lpn1d2CV
9a8iA56ddeYrAOAoWqUm6xgb5R8zC6hTxXX2lXENLhpc61j/1VrKf4660NrkMgv2kaya+9ia6eua
6196m0fIWnqOyzYszvq70LCtANfWv6NhxdztoMFflEU9nKgnhhHXig/nCnEY/w6VLLo7C+8acgGR
feNVqJZUA5Z7Lucm6ZReF3YZLAmCTDbq6aqNIA8nr+jlm50mfU+8DJkNOUqT+MAyzADn205jIawz
2a4TYBzddhohoLqphM824AN/V8WQ/DU6egE4qP9zwkeHp79Kn0BFDcG9FdFdqcMOWFzoXXRDNb18
LGo0aqjgy/kzUdBEoEUR5OU2LQjRazyRfrm1zV7Soli4vB7fZJ4Wd3bWlStc9sa3uMQJWObGP/7B
jc1u6t9u/SBcIIRnSV8sD1FG4U61/NV3mhqPXs+8TC4Y62Bl9D+rNFkXQB4iwlKZVZLp4teQQAsn
zQb+ioe2XLWl6wOZEKXbEBqeByht5IdBQ6HMn2SDis8qau/TKr+XM33ELs2q4k3wY2KJv+iiPH0a
mDVuoPnTHTxbtUdWVgAG1279bCM1uxCZML9EIRYxq8zfAYpU2qJgr32Rt6tOSXFJU8/aBHrYpT7Q
6Lpi47fI/2mDqvjmNw7q56XJADmHYvyWlr/InAgUePmXGZlqvpiGqXms4tisraA3Oyex9Vud22dk
qmtA8QP1wAf5pWS+eotNimsi6/iGhtCOKRExtYZzp7rqC0LMK1rdcXr7OHJlKq3fYmVPy7hLi0OX
ufrRSEDFPWdAaD8t3dfC67dTaOwnyJmph8bqH32wz14lYDR7WbbuKg31FwdKEcBag4+oNFDNqLvd
eYA6OOlFFigDpT32F41M3bXeQnd5d3IBCCfbrQFYNbtYwoeI0tgeyB7OJrIDSw1ou7Wp7EU4Vs2d
bOX4VopfHA/qF9cM47HKG2Q1Z3PLUX+AFVMDgmA/vmXjz//0mpLwfS85/nQdYb1oJoDLrg3fMbB7
HngYiW2A++ISCDL8gJLnEH4RfrO5jhFAVQteId1lDVP4UCU6fJBjvYlZ76AoLkyd2zqXHgXoaU5P
gJyF03S0wqncOrg+H5qgaw66d4stXqDjfSNaxHrxV/qSOP4su1/EP4Meyv9Fgq87bpDrsq/DnwrM
tkVndoAcQyQ6HayVtIsCmTJu77vQlLsJ57X7YGrTla/6/C137BcAAry/0/Li48q90ElqL3sNDRXN
nGZvFfb/9MaP2f/0szrvDcJk5klW7WsbTNVjp1KGqg+JWA4MyV6dQqWsQb2SczWV2YM7Rn9Bedn6
OrIR5LDcHg9Jm/IvoxPvyT+IvGDtmijAX45XfG1AZkMFwm9lCOYu17hyggEePbVFfwZiaD34Y/Yy
TtK686SsV2aawq+F3fxMc1k/IBXj45UYTwuXiehr3/YaOdEoP+UJQBQ4Cz9Usz/eeGqNX3XaNwxA
HFb99ITlfQWzpZDRecgb/O9IuAdQghtCCm+2zU3iSu/AkwrSUhjRZOCb954pwRuSxs93ZLsCv3M5
NVvVmOa6820dLWYutDwRi0OtGrbzytEcbg2eOc1/Dx0ENA/T3NCKIs39/dTrtYrlz6jv7RP+y79E
PnQQIUSVHcZ5WGsvWIasjnY0y4dRr+U0gsM4z/oQsdrUtafXNGReGu0iKwqWItD5F3zyKdDCmYvT
0bzz/DOQ0vx5HaFsFGCe2YFcRx/6RXxmXc2euRbqSwa+K0f2eZPwrFx5Q4uMgOqgFIzH+Y6GlSnE
qfWLFxqx2SP3oXfQtbF9IFuMsg177eU4y1AKwXfNpgYp7f66omrFBozgfC1rhy38OLMv0g4evUTG
b6qPgyXHl/8+VDraplY7p6pbdjJjUwIEVZRfwkyVOJMW0y8Xd0b6q4E+x6flOIxN98DQvi+3Ynzl
kbQr174joWdQ48/LksI/ggMNwS6IUbywru73XGbW0p+HkHDwNkDK8w3NurU/rFKfTzua7TwrXNS5
A8zf7Fya5q3Qor6wQQ8vAyDUpWegClW58TMOpYvexg0QyIJqN0Ge5owEHAqhzhhopwK2SyUWtElw
FnxNq7BaQmajOtDsJModh3rsEwK19SNDSIDMUjrOnchw06RFqCavAfuxgPSYtywghobcerfm+ZA/
ZqkAy8yyQNqbQ07UTNNrq6vhkQaD0gMgiVG/owsoL8d3f+kLVQNj8jogsffoZ+KpF6yywDgNxT6O
ub2WGlAWgJB879xD+uGooXb1yWbhNQTYEmtQfRPeHj7QM5sbmqihq3A0rr8ku9NV9sGAGN5XQj8P
jX9u2yY6126jn3mp5EonY7ylycqe0n0+IFpIs2OmfOiBR2LhtX16ADwj3ORW8TS1fnogE8oRv/fI
dhsmcdQU12Vk/NMSYD/sHYi5+GrXz0z2ztc6Q5nwyCmyDZJDzlfudIcuDcpnMWgbwI2pWWohna8t
Bz6iGu3xXJVJ8pAX1istd+IhX5ZZYHCHAtGlKHm/LJs0P2QTc1/tLFj3JctRO6Fx78ds+kIv83CU
bOdkBWLKsxctikyQHWj2fxeRl4IkkpzV8YB7eac0t7OUwW1IPSI8U48Jnu0CxwHeEvRnvyrwLb05
/99rf9uKdvjNFuKtsi6VqRZxB4a/rzsb1dznbjREKHxbgQozqZLtA7wNUSGIjNepTwuUi1Jkuuqa
FRmpAXtiKk7XDaEQ1KMIVvRYltYKKQXOx7UPocqFkRDCW4xxb5+ViKZzFFdbPCoHhL3Uu4nsxitG
VJovft7s16Wixd98H+I55jYKyLqyLfszUuo0oKWhK2Z8FeQEkfnAD6s/dkZm4HvrZFA/mE3X/VwG
7duRs0eZcTzJG3xfstjKzshDTPZi1kYcE/d0HdEENXVT7ZE/dpGzh+/Njqqt2Vl13i8wPtOdR3vc
XAJ8uMtKAkP66UdQ17QJKtJ4YCDcvK+rcaeBko7bsMV1TD+hQ4r9bHTw2Adlt2iRZVsTM5A4gpmJ
L2kSQrt1Jgu6YcVPnscfbvxBSGaUa1rUiNzJl3UbXhCAVr8taObltEfQe+Ua8ilmfdvk46cEKQ4z
KR6rY7FPHdvbpGXcnKo8eZPQWtpdR4VuTy6THrCN86wM8fUpMuxq5hmyUaOAwRgWk60AFraZWrp6
+DxN3tW8BCKy0Vam1rfrrmSjHchFiqg6iDyFuMvHD6YuzRpvdBdIKYfrBkBEzw3bg5h/q8RKbBDP
ER2BGg4afxz/Lkd8PWKghk+uF3ndimYhhRItG+hxQNgMM2QLQgU5OBpD+HZWTgC162qk+ffNJaD1
E66+5Njz7AXAIwDlocDzJIsEBUxYc06ivHxqNLK7jjVjHrWCXElXPk8TtHiuk0MISTNUct3Evl88
Nb7u7yECuqJJ2izpi3YJbibUe+fdokxwiAZnLzRJixILwB+rfmuQct5RVivWIYJ9EFv8Opqg2/+W
0eqMf7WT7y36/uH/aY/mH9+bG/U+7LdAPNlVFF73ptH192AAPLTqIiuVHnEIqx8oCtMH5uEPpimK
JNI5nXkgV0BzHshEI4rc4Pr6p4W0F+38sVB1UJH8w160zYfXbXty9f3quv2/94LGjjz+20QLaa+P
f1A3ud+iaj5TzjGmDzN50ujjX/CH/f7r0/jDXn/4R/3XB9QNNqCTgfgedMXWR1XVi9VAwjqJtdoE
3ONrOkBanR8/ZPovmiOLX1jeMhB9CJkeHEe7rC5OxTg+02hCnuqp1mMKQK5oryfUCmG/tWqEWOJt
vEwQ3TuVCKYPC8tuhm7FtHs0Gb6NNEM6hdeJpgG9BsdWvMzIPW+cf1ZCU37aIG1ULcio55logNDE
5HTQTwvsU+4Ed5I18UMoJBpIlu0sVaEi3odtyHGmL0tHrcmFJiDb5ELNHBJY12XzWqgNH8q4HE9k
EhGihZWWC9aw6IEWsQY3CYAuf9xMA7hBGyhhB0uy0crWKBAdszLa3GyT95hw6INEXF8oHeVN4zON
KFX1MaI5ywCTOHtS6mgeVZrpy789rymuLn9sILqigEZDgZVvMnJRLtKaooMDKSzcMeRz3sWf7Vma
gew5ZSeIXqRno2wNPVVozqHGanqmxs5Edu1x4PzWUJMtl79PzM5lLXH69r3vnxbMdhpCEgSSQwJV
vv+072yLDVuaDn9S9Itc3XjeHSykNAskLBS0e2L7bjLQDsEzegzWHDem9y5Z01RZbElesrGmAMh1
LLhayYG7dcKWwAvs8C+MtsO8lSRbyCMEVUzqrTpwuw/UmDyPDyMEblqgy/4xamUh3gLkXtI1dr+X
Gg9uMNoljlN8iou19u0eKgOz9TpHu1y7eQJ1bNH0uwa3hXNdQsmsBwKrcus0XKl6arctwNiLtjFh
sM1C9avEdX13nR4aIG4sYZ+6ggELM/BixrXzeH2dbqosOU31oYTQM1tc969ib+25Q4g/SKh2FqyX
myTscugsQWObbABhv/csj41mUdjZW5b2/q6uHbFjdoGwDlfKQyysFxcguqCjA9nKmwn8YHGp6uG5
1aO/J69BhVjQ2RBW8/pZ5ZAD8h80a1RpaJY29PDO3OA96Lu8vTZerqOFgSIeEvX/miDnyLFOWSDz
OwYYkrMgW8wKD7DpPe1Blttuxg8g9Rh5L30IdaNM2F8sY0ORcW54YSXjogzHH0xayfaTjbr1CP5v
NmRLGsUfy2hoFRE486awlq3BATpETJqgaJBd5afMizlkhoBMuzXkxlIwq/9tD1EbaI2nbLsMmqhG
ynDrkL60QomLtY3j2ho8QPFEk/3wPolPYFyE3HzPzbi85i8YKhZc5uE11UFD35o+D4Ei/Tz8bW2C
WQe1SRYN/r7vkNubnpAsZstKtenOdsX0xJhyDiHe0QuaJVufm0OGyjAXMgER5K3tJgCIO8F6Idz2
0vXV/uaveohPtKldQHcGW/Ze3EBQB1ekpvvqI4DvLAIEfM6qCotzkMT5CkIVCB/zAcPbxNyj2ZxD
mCiYkC9b0XTHUQYxJePs8/u6f2+YIR+1FGyY2lUmLXfjeHkcAVfQdCtnaLP1dcz9arxM5U46vgL9
bHaBPs27CyV/fB3xtQtayNIBBQSRMcv8FH0UbapUmGM6ulDonRvuFukCqgsjVBJ7gVidXy1YUHmv
k9bhJmNRv4EcjfuaQDoVKGE+niLZ2/soSutFHiEalDLuIX2b++cCwYcZQSp/8JlOX5RIfU9RtpPc
MtueedlznPz8/1BU+ZNL6w79Borb3+0A/CWglHyDy8/vJ0Q2oRRL6V4xUnSUowbJ5092ZBXUakJ1
hztdxKc0iMrvYBDayBA42RcHRPsVQCgBvjvVsGVjjRpDudEHBPvGbWOYe0ElYrZSCVKrXTcjgGtX
fUc2+ixS9mwDCvzQ1g50K3XjbygyHyQe0iJtl5yccOhfw/vrbR1CEac+AJmTbum0psGf3UbOV/vb
mqK0+tfojIjYtHC6MjmnuZqOvgRmFczQDjSAzjzZiPjPg2vjVk+W5GbOJmC+4mw5shpCfgiL39Uc
mmlZXD7wyG0egIZskCIvdvSLpgh1A40q/CX9St4AdrnpvHxPQx8wP1okx7x5Kt1yR2Yg/98XObhz
H9s0A/IyZ/5BuMOraCL+OMpCPFZ+N20qVB1akY0amTspqPNutrvZINd+58ZDdKJVaQS2LGAA69tG
iYByOOOCQeMBm1PDIuGs6hIvmputye2/py5GipCXqALScbWuFKTnEbeD+DZEM/mRxgi8g7uXIoE2
tlpCGWJ2Cj0FYPPNyS0l5DXBAlh/crIFL/DHMfuTp1B4FRc4XMQrNXwzbtkeeq/rxTqW2YGGKCuD
+43XfoEeHRSyVKXvqUm0o++Vq9YI5vQnMk2139zxoX8ofVn5p0AX/kYA5xa5WbTKjLOTPiowKFGz
DeQFx29h9AU0l/xrqfNshyDlu1mnX9qwxdOvhqh2aCMyqpxH0DhbfOvsZB/Mw661UF5uzHbk0XSX
poZcXsOcMly2Q4ff/bcGFNOdn3XrXvNt223C0Lh/Bf0LmM2A3PSTRkXIWn8LNFcgqbGjbQ16PTh/
2YNbn6ixcIa99kTMUV3RUTNpMm8OfQ4kHPQgPj9w6xjxctRI2qSoSA8952Q5hqgNAColDqo5JOMg
X7TV2uqXFXC2a5osPRdCQbZ0WtBNpj3ZLB7MMnsS2nkRtN2OYRuvcA7yvrVR7S6TLsZvymr+iGzM
r4Jb3rchxhkSfH7UlVIagAEJrgktSO02RnmoHKDe1gNaizc2CjzFp7wvgX39GI6GI4Wfm/Q6m9Is
Df3SOl2HH84SqckH3qccgHf+V2HLGJUber6GwqTz3CaeOIypnhYgdjvPkQmL+9gO9zTJW5i4aRfl
0ASPZFKZ/FW5OjvRKGogjIElB53bchXiSYrkWMDtjWjz4hh2Rucr6kIFdbJz93Cd5WmHikvSxosh
wyt7qNMAimqZBsKm+k7ncwaw37Kb7XUHxYgcaky5dnt8DgkwvJpa0SA0lCalXNKUDh2/x/F1Ouag
5S3xt9fuGy7r+z5RZhl0Kv6BlP/CcdrgV2xQAMdzgwIpqwrJzQ9fjWQcFJnciHwhSuR9KW0EKbVp
jnrOoQPItEcApfuG5AGgWsnY3dtlBhVTHSW7IE2Ci/GQoM573T0kgUGSE6isBeGr3IB1J6ZBWG+S
zv1CQ5ptFGPXYQLmxGIwLsqKd0BKVCyrN5YMoLHe9s7DhHAgikhJ/bNIzJ3vJu7rnzyU8EESnVBI
mMLgef+KDwC5iTlYTg3Fw32mOARtoEL12wQF0AfnhRbhkCTc6z5MiPcFvkS+swlSC6zVOT1c4+3r
+xAQhODZU6enDUg17qsHOT3I8qJwTDoPrQEakCDAhshvf17kuip+Mo39adGA2jRWXl/KGeHtz5ju
OAByKItVtxIEAq94/b9jKzfditb0M24cQVJ3TTYi0pDttg9kVTjY+XAByToH+st459LYyZ1A8dRL
DF5SsKh4Cyhb0Z+sErbrhFW653w4XhclfdRfejcUxyGfdlLUgVyPg3H2JhZfG6iGyrXrWKi+nUEz
mpyv6wLoLq3dFvRM2hkoNfy0CJm2FYQmxFql43Ahd2p467wMCoTh3FZQPsbHQf9I25YhFgGvRkP6
R7qdCheOF6qrjZzJj2z0EZAz6NfvftfPk8buvO72Wd3W0RLaS/+AnLIFyV559FgdHEXrBEc+jgjU
3sbUY0VQLGQ0VhsaDlxV7z5yOSjwIHCs6/bAeDzZboXckQc9rnMwN7klrJWCpsNypBkyUmMAukFZ
o9jd1jrrz3Xbdefrajf8WoIFukQhOQj52Ey+1e29ATMeAMnahhwPPn8yT0hCr01ZRVcvRPG/tFlu
IQ04WY82zw/k1aWlhs6DPS7qOipXosvNcgoC9z4QyrvvTOxAQhhX79nkzSay17Ha9iZvT2SnpkSR
hGU8DM0WWWFI28oWRYCLEIIFps5QzXDAVxsq7g83WzYo86DmhmzGQAiNXKjJ8qxbRlmCMh4Rr4Lz
XCnwuZINeGmOsaF2MLCDKwZ/HadF/zLm3ktVuMGvMoekIcrxff1P17IPXizUDPuFKyhiuM27K3ch
BHrbVfGwe5ldi3nX+n93LZs+RmnJYukD9XDPIKq8CutOr6uywNl0thWjbHYQ8hiRjPnHBql1cxpR
xdCdPciNGlkNkI61ynMVJOG9qwQ/DEX2OExuuEkz1O7MoTR9Un7hnExVTeOCuvHYx0vX1s2qRoXY
d6NCQY0TuY8p0I+IBQxb8ibbp9XtrB6exg6k2JBZAxB73jdn4Pt1Dtsgq+McAoSU3rGjoX8soACw
H3h3Z0eg+EAmUD9C+TNBWsOJlzSkCYfZ06J1y3JPNpxx9GPuHHA9NA/hPACrH5ojUBta0Bx55Tx2
VqzNrTW50ISyrUfHjvEImn9UXIAqCnWOze2no1zruHWGrL/+dFqUeNAdLHgz7m4/HQIfi96p0zs7
Fs+iZ9OJmtoDXmZRAdxbDbPMzTzB8CHgf0U4V4qCaMF1OA7cvi5JjRXs4kk8of6pfTIBCklCfhQ0
RRflyFBaZBLTcKYmaOPhLAvkCVA5E+Gwf9mDiq9tmYWoMohYJIXzdOp1h9EBOpQifzJpu0Oi8O52
eZofB0sERzY/hyDg6H8aJrqLV6FEWUty+ZPfzVYj3cCmuXTFvB013dyLoK6IsmrBGeJJ/cJHkAq8
1UA8iV4Wx6Yavl3jFHOwYpo9OA4Kd2T78ID0s3iKedzspVAoQQVy1b2nXbWIhZq+VQ1gwMxh+TkH
b3NXdVYTQYAWkfEFEJqo9+lCrCaM/6KBGSBiTb0oCPILVCc2qMFVHG8m6k1F+ndXCXf3mz3qq3Zp
Je4DhKmB3QYpB3nJEs/Lvt+URL4BNGw3FhCfCOK6WtZ+AMCkn/n3Ae/9+zi1ko2n4moJwjhqVUbg
eh2TCvI3sws1ABKmEC/rtyznIOO4qMbFStxhqY6knKWT3FSCedG5+zZnlbtyQLg723AmG7kJICXB
GauiJYXSuqYO9jIxz79H3GT1bbLxLU9BSX0EWAM0VTOxF9SYTZY9Kg4/xDP3GopA+gTBXFR4SQzf
2nYNzs+EC7ry/F8jnqfzkaM53hqV8/YIpF/MNqm5RIlrH2gS51N7IxnKAEBl4K6bG54Y/G+kbjCC
A0w9pXIGpPtMCabpEXL5mzBXL2Hv4lSJ8P/B1BAiB3xRB+/duP6KrC/UiWZ1LpQu5VtZ9RD2wufl
dCZ7iVoebCPpxluUEY+/RE5+CWve/YhLXFOVyYb7CgVeD0kEUl4IteIffE3zPIZaQjg1/qFAwgHZ
JjBigVLoIbzqQ0mi+aq7sTvEPWLdeDPC1AXmffLmllgDVGxFZpbkcpuAiHM52e1dbsn0ECVQigeq
MD3chmQL5gnqUaOSCWAIQIgRHpVusypo/JtTP9UPiar1AaEU/pjk8i97BGeZRtN82weTwtHd9ECW
vuvsg0zjN5q6OqW46KWjyVe3NdLVYtnXHEGteVdqUsfskTOXZxrZQRycE6fY3DYCRybcQXXwVYVm
2yCTeannhnr+fKBDPsu7TkRDAgXlKXsD9o0hUFcHF+mJ8AKJy2YPshLKc/xr+QhBwVWoR5SOnX2v
yyPXvRdQMbl73y1EPUaZAgPichRrrSQ0nVaFAXkymUUErXF61xS0IuV8GiKh9DygQJjUUMyLuDet
tP3LS23nqJBMOk2IcU6rIiqclY8X2ZogObHxk7OexnfS2EwTiZLodRJJfspwBd/iuTfzPKChnLUF
Domm+EEjavIQteUW1B2TDugwJiBFFFmnmwv1UiYUaqZOEEhwULC0msybZzX+Uz5Gi7GO3IdgHnUi
D5cQkAcMbB7WjeWjamp/0t1glmWpqo3CESIFfh3VUvHmi/e172NslAUgc9CdpdeEDwOX4aXC8/Xq
HOMSdoiy7GdGk5kMH3AJyaGeWD11iXzJQkjiLeysBboAMh2k1zHOI9LmIDUPjW8B+BRaIe0CjQd8
lfnquox8lLD/uGxW8wh1gpuvz/ZVwmJcdBvA5pOaoUDd3GWeBZS+9nefbTRN7qGDx3GsY7Yib2oS
DnT7dYxaV4jHtAWODfNm1ISgygA5gfwFVCfvZNhmpwh0k104AgI3j1wry4BTQI/PzYgMBt5fA7I/
AnxPCIrDeHPsEF79NExRNQcy1mkIUOa//GiFRnkcvOnwcKzCxD9YxSx1OKEAMChKIBZ5G0t4wxFF
y4cjcwS+cR9DLbSlAXoN0gXgkd3VMZ6nyQcKDKoFXPifNX7i+et8hIhWY6MQ5IK2BOu7SqriAhG8
+NIw+zmA4P9dAPrvhZrRpKjuxrI9EIn4H062zlMQ2GzxXvhkNDF7FogK3UFV4s9rgb1dWRB/z+Q5
NXa5msDN+BIKDXl9qCYmfm19Aaf21LX+dF+WGueWUSaAa6kFESSDXgWoqpObh6rz6n019MW2DVPn
uS7ZL/IAE/GANJp6Eyru1lBzcg+BEgaRhiD0dnUSm90fSyFcqyJ0c+GEGjlFvQiBHP9USIFmPpVO
CEKDcLuI8f74t+OUomREFaeQQkceZ5s2/g9rrnBATTRXN7gNqdeZFmwFlIn+zX7zjaHjvEXR6h9k
koixIxdOVRM+tmOsB+QTqgRk10l/NkOLWsqmdO4bcIJXpkiyNQ1BQXPuFdT1QMKsvt9M1KuHEZXI
cToW0K2E6F4x4fMGeGVbqsS+Jxeu5kcAbndLGtKErfBKiCx3RZu7o9oq1AwGzE9be5mm9/5cvh6E
8OFcRRrIu7nBgy1boTyws7KrpmQLmiZHdyzv9IDqbCLk30aRQdOAarCGUbWz4xGRKuiXjnMF1or0
S5VKOjCTZujeIPzh2JbizSCrdPKBjn1OSsFX7tSrXZVO3bMcxmBbqFCvaFZDFunE8uQ7TVZ4PB4d
S353UOXiwqwgvXhz0+NShsd/UEJS458J6g31qHfpiL9tGsYTdE+pJwYrOE54n9Im0AYEfJ+2aiex
hdaUOAJd4J/a9K3UIz9EqAVxCOaGen+y/cllyFswC9Np9X8vHVpowWvG1qS+1HwIM92G1LvqNNH0
TaaJtJrULONEvduEsusOBYgdB3VCMXvbK7VH1FqKUCRVDK4PrUM7KvaiK4BmQ/XV5WBPCmc2P7V2
7VSpA5RA1IF60zwDAYGNFwLDHTuBgWgt9BCqsIVAudY5O4NpNgfkVJ2FR2hjQfS01I+jMz5bSCB+
zULHXffZzFvtMUQwftHmcQWiXccPqJ+RraAQGT/qyd82qDFyqOcmVXos9zT2exslS1rWb2TP5D6k
ITk5IkhQN3P2v3Zro1/cIBv3jlMh15eXCfLwfRYCbgBBQJxqINheGQUFbD85DPOITDc/Gvqtny+t
oCsPpYr2pvTbFwAWu50lZ4KR8bqvDJj3CAeR7z1QoOvGrq25jID7iM/9Zww1su+qKfCuEEN+j1zT
wtZG3E9hAqK9zbReQsZ/WnGeHq9Z02bOkFK6My1w/B9QKYhGZOe4oi3AWSqWxg2dpRugMCfPkvGp
sM10AF8XVW/t+C2VQ3YBpMM/jCh1vYAoZ/OC4IJE+pYr5GAxzFD6YVODBQIMfO4t/Wh0NzmxsGwb
JEqtmp0aRXImG/WUcl65F0OBWgBUHM6vHn9uKi+OLn4yvOSq13c3O2SA+6OVRFtyQGXKft8xqG54
tRU/8ASgwhTqOwgU8n4RmR6CwDOptpEigziR9RWE8guEF71wNZUyODqQMUKWIZk2eGGIFZtp32Xh
1gtbgMDkTw37MibAZtDwNtt1UXOkIc3S0G7AtmmLIEv/BoeiAmtCJzvfYtNKaJA6o0j1kNrXKeR/
QfkspPtjkFF9cXSbvXa7oZ+K18DxrLWNYzJerT+nEPghUp4AOBV8JG/a3KQpGiQD7lgPXHk/cqhb
QBu1hC4KFMjCuPGvChg571HsiqcQLicFDFHXPo6d/QS5Kahk+Dmef1x490MaC9BxwRbnfim/AK8F
HbPZxjkfULX2n1nqka1ILDAgQlAfM1Yk+JhZvxyHadhEkJCFJiKHfHItJgndFwvj6FfnQa9SeFMN
WdeG7ZvW2SSJB/V1silwlxpUjInrqw8ZHd9h+w6Ov9n7OkR1OAjxVtWigxL31p1lBEozPaDmH8q9
JcqGVGQoTgAPZWuOqvBLi+fyFBgLWXPbdeRdk0kEGHXdbbSy86dJF8HCRn7iR2zJdYKCQ3/HoXtq
hjgFzsDz8ArBT6gikM6Rm2x2KZKIp5QV+bJrhF6hvDzkqMus9LcjMjseDsp3Yy6BIAvmd1+Eb8Qd
mO2oWhCN5z5SejdKN5v6BTg8PW5ZnnVJm8a6DKF4kzqF8N08IrvQWXCX4uYKfd4CIsuxnz4CzJCh
ih1q1TsDMDSTqbpsKaNnF3Uv7mvdnbntOzsxy3Znfo3LM3U/NaJ41THuzTfTOOHkCbhYOFMbDqg8
MF2MwLMlSq1+69uyTdciGh8MtCDu0nmWXHC3QoDPFsAktMA5N1G4hwLWGSHQ0UZyTNigbkzPqGeC
ZFqzwcPSevC4lTxAdhKQEOZ8oxHZVSU9VGkMkyVErJKrm98N3dKudLclv64yyaUDtxkP8+jJ+3+U
nddy28i2hp8IVcjhlqRIkVSwPc43qBnPbOSc8fTnw4IsaDieXfvcdHWv0KRlCehe4f8t0H7iMNOO
5uSXX+OpOxZk2P8IFdAQ7cicnxTPqx/pHlb2cr1PeneX8Nv4rVkong1QFi9dmnVXek++BgrQh5k5
Gr8XQM01kjpNZ0hjYZP7s41SslN+FXzWYlM7TJT1PCed1d3PfWmCCxTBsToanxrThPpHIHkArIsv
LZUeuzVX4E1Ewm7X/aJXzAWgJ0mIg4k/5cv2XTn72VnyzpGWPrncSq65lvBisTtfP9U16aXOieAz
csfgsqabtED/zaYT+dxWne0cwL8kNFzZwLZVA6V72pAdQMQG/poDGVHGtqBgUze+mrFxHpQs/rM3
CHK1QZZ8rJVgOgUUZJ6zeA4OpcXlwlk40k0CzJzEAbe7yFpmOfnUF6GsZQAXP76jnue5ouF8Kky3
XgunzFItDooWx4d8DICrndxnlYswhHJ9S1XEmMyXYRlkJoNngEJvx2G/W1GsKo2gZQfMnoBLDfRu
rYhUbcODPHcWriuAC0ZBKXiVbWbiJfJlD0oFXEoFu2O5HGGyDmxKVWAqZS3Dug7tBpTrpP0hAGEV
uBD5Tl94clbAMI4jF50f4IuQH7198auen90E2DLVLhCaOKV2MKdweO7rZgDvkhnE9Nz8jU65E1lQ
qXCi5+o0wU8bDafNUKy9sPiRN0l+vpETaXqszN48Bd78rrDL742Wt1yOA+OTU+bfizGJwKwTBGQP
UMI4GE8Q8unPZMesgxJGxkfqCaiCgBPnNPSaegy6GJQ78gvfZZbTSL7ONlm5yYwGGixLAfGqK7X3
XjI+BXbdfPF8cv29A7aqLAFjAU8riaFgyqzmC0UUC59g1j/J0vApikrcz16blc8E8P4Un9qweYbV
rn0QIyjcYpABedzJstG63zIK7kO9VJ7aUY/fxZOaUSbRfJWVDHmT+1QCGmASKr13yV3Tu6TL4JFT
5MXSn2hSIIFPmOvoxeVSeKJpH80FPNI10mQv2jxUrac8UN/LanV4St2m/xh6WXEHXOpwZwKi+q6j
JOeY0e08+eEzRUaPihp7p5rKfmDLGfQ5Cu8BgSt2o90l1o6gZ/lsqPF4bnr1q7DTi6jKPe+casZ3
u0qLA/DBkOFlVUV5nzo8pZr20JDA/01EvT9BPuC64cVr04hykgf6RhL9zlWr5iID1Nj2ibs0MCl5
fHHr8stQq/2RKqFmJbYGWWB6V0/Zp7zUvEu3cF3LwIuruwtgzua58VNW1qCflYl+Fqd58RRlifuQ
+f9wJ11SH4hFck2OQdhuY5DWZHBVCrl2VTg3u4z/cOAb0FD1BhK80wWoVgMRO0Q3e536Sekn6CwQ
D30QL7iE/sTuuVH0Ab3SLnTXQ9YAoio3jLmJqv5BLh9yz5iNyuVJZPe7qSWuVmbJLrLy6V3l1DT9
5ToBb5vG4R3AeOGjVeb37eREkDj4/Zd65kS0phKLmaZhK1WMLzaHl9AsrU85beDPk678JWJ1JhBI
uYRxN5vjdKflYXxQlxh+DtrXPc2i32B4oLwmfOVUEAVYmd/ETOTCqyAzUcLk+k1Wb4gUFndRAoOy
D6b2HiDw4UJr9HBpg+BlpnXj26XXD0To4+iDW8+OB8c4pUWRXX8N66k6p34/vSv7j+Sw+mdHTnR2
RHnYXM28fieXt5ndfGzKHOpaAo/1Oa4CUpGFMRw7inJ4M5nxhTbVM/UHwXWAfXDXwkrwruj8ry6N
ll+plJxONKXwh9d6EfzferuDXT6kNTFpP1eUdJA3jb66hTddxzBsKVzGywOn4NC7FNJOUfjRAIjx
MOljf53HgpzXMlOXYZNty7TOvXK3rfF3zVzfzRz2m7x9TpSy5HVfZT+aETR1cxq/E8yKQe50KbZR
Ew52/MmnnWJybKXgIG6C/mPSUlnXZbBorVqA9z9ktrcTpYi0IXpKUit78iliAtPdiuvqRJN7Xr9X
3Lbd6QYEY+5AilQGh7pCqAscPnOq/hNTqfqDwrWPjdoOn4qCspsRkquToxv1xV9gt8r4z9m1E6iv
vIDX3rzUyVTGF2PuhlNm5N5dq8XRnQeA3aGfneBdXRwaIImf7cZLSJnZk3ZMlDbfd1MWvnO6HKHa
x1+qUSkI4+Egg5aaygUS8vfLf2R+l8e8y+o6v3h76umU8APUbcVpyNrfA4qMIGwzT427/FpLCkuG
V8Usv/2l/zPLFXPAus54SGprTtX6vnetP9e3fdmUP/ic5Dxo1KjR2PH3ZZVf2spsIHzL6Wp2lNp6
tJZBZokbWo9QrqgH4GesfTrM6bwT4WbYu9l9HVJlKfI3JhAIOCdqJ/9UY92CkJSt3pj0WtXuajvT
j5smMMmgjDOP2Dadux3BZwgvx/J+LECTlJXRT25xWBUGJECcpIr7hoquMw/8+GFST+0Kr009NaDb
HegcMbynIgR5iilIT+PDGD2sK1FE5vQFkAxKt4Dv4pifdH8VydWxq/rP0KkJOsXO+MEZtOHk+5F1
nky3ePZ5eB2gOQ2/G05zFp80rt4nZcXfGxSdqZ/8VXVTT6Lc7z8khvtnTizlKiKL6OqTa7tnWU1x
NXzwbWCAGsiS7qqxid/r9h/U4arv9br37zTyswdZ2pwqd4phJOdoQbuMHjmgW++TZT4OuXLVWvOk
jP5dZtTRlyGenYvVDPzVl3239wLNupAzbo4WJDlg2imcVAHyXHE9tZr8a+I++0BKXLyizy9lWx8t
SzPPfgYorqr55VkDfHBf9HB/AGMSP6rQQE7efWNHnyfTqe+yJalJ/Wz7MPuusxCmRC2VNT6sccsl
SoZ5uSFty00WNM9TmYSrTlus/tX0xr3yyGmW4RJPCa+e4jw5nuLyBCcAltxNsQln2hwWDzLLC4Mc
vqypLyseuFvPVye/iNJvPaoGN+XqC4v1WbOU3wc66Psg+aENrUZx/5Q8B5UbXesQ5sE2s/MvFFs+
yy0AmL2vDr9qnyLwVY9hEPtngAhasEEhANPSCQ6xgKc7SHPVoz8p/ZfcCnZdP9ifeqD6nrt++iZW
htl497EDCp0sLS7VB5d2nrMs+4TiIUcr309OSxfj5K1WpFvro92G7/IAwLKYqOPZbs34Ka+C6E6Z
C+sThzJqPssx/2usPvLOs/7jxtOnCk6/r3UE7plSZunqrY6qcSZ8Ez9xzHzxrvUo5TkdFIt3lgLp
Edk7cy6/JHkWf6RZGTqbLLaOtcULKZtBFaV3+Y+yo/nfqXrrSQNz8jGBVpeCOhQNf5FqHhTfZ0s1
Qeks64vj1t79OCZ0R6W6fqgms39Ou145LYyXBACS8sFOCvXoUSDyPvN8A0R+3f/iJPUPqrCqv0LK
3ld0nlElt9UZ0cUIpgVWpeCMbNfTcO1HZ7gq3KBIBM9nWVnUbsFSGpRxBb78T5t1veoyIxmvomo0
DeiZEIAAWa5Gsotfgo/QDF5K7S3cJDLw1xQ+2eOz4kb5oyw2cUhpwlM4gy7RZK5+ulGI8Wj0+mH0
YOxzly0dq8pUslFReK6TuIdaQW8jY8/b5BFMa+tzUMTNQxTQsTMRh/ycGlV1bxs95JSL1gPS666M
Z+8k2qit3V3Ac+Iq2sZx3+mdq79rPBjTorBI7hOHX5oSgP2k0UNIqI+tBSgPpUGhc+e1dJPmSd4/
BGX96AFwFcCQAE+Q71EKUkXvO02LCHYwJABtx6BbPq1WuVW+JzjoXKO8oXl7VoDFVBojPoux+HIJ
guy7Nc3jtotBEutu6HX7YE+guvEoCvMT/PTlngxg+0iulfqjJcQ0D6l7B01MfecDZPCbA1b+uyno
70jfg9s3WWTA0sHVz2KscNW7GCooeiXwhQ9+SQM1eBl/tk4Vnrd+CzkpL3LT5mcv8u3w/CrPhq6+
erF7byamdpVhbkLSOL9YBmasc+lxs91qZ7XGgmWM37xN3zhuwtgt9Tuq7bKdbK4WoLdUqgrb8HL9
luwD1yp7H49xtpfUggy39BG/XoupZCvWZIas1Qy465QAexEFpH1dq9kNnWU8Wl3j1adpdNqdNlCs
opHLffQTjXYvmYpRshuDXKeyuE6vNhc92sBfAPWCzzr1Rf/Az4NJeqRhx2ppvUqa4wagt3mKjIb9
+ViM/OGKolbrEUboQjsXnHafu8j5JNVbddLwerDMdSW615XoFksp+wI1dbWU7s9XyzrK7DsqLLw7
6ckNgZabmmh8lv5bIx2qo2eE3kGUdpZlHwDFEt06LGDzhg5cqrTq2n4PVr8d/SZK8UkcI93lnplf
LcP9zsP1ty4xFAr7m5eBox1B8uZRxLni2yrxaE3dxX7bHMVMLwyghkQP2vBwbCH+4OgEwfHfAzK3
6zcBGlHJOl9COb1QjrzRy5R2D/+FV9lqgRgjFFWBV9lUHPb2scV1JtJswGX67OoUDtEUmXpRRoJK
nZbSXNLfTmu3oK2QcU94DeoTlMWvAEICJbQtzQWLaEMgUjSKqdIkdKCVo4VCjKlm86kZ9KeDtHUb
mRG+M8wfuWAPykotf2xd2pLfCYo/V2xC68VaWrb/5n8jYY+1/092JK3QaS4wGGrvHiOndShtMByK
FZh1SeQ+QkUE30GaXTb5UFkwKw56NxwNNRl3m/G2gbbssvgSP8mooPi5ce517s5UiXJmTuY/wX5V
7slm0eS9LPN2pBhzmWXepN7XdvIXnW6wj4sshSmbWuHwkvtBNCS70g+Dp6Az1Q9pPsM5V7lwfVeJ
9qFeFKFaPdTLSixcE065NPcBwlocZCClsSs7ctn9mLr7Ou3HNQhiN/qnJIAXpSjhmqLpSO/v1Mqo
Dq4Kr8iOWh2wEr36TJKCEG+hj8feryjMEmyadcrPJl6RbQTe5hbFRoQ3SDcCb2PTzLQvOhrV2n1Q
0o8FLmTLg6UwFozEn6vZne3h4AQ0EYRkHNfnStqYd1wtrYs8Qn4F5+nFU7tvKcg8yEPn5hkkspkU
071fOB9lhWl5D5fpQsLshHqye4MDKt7z9M6gYulBrH+1KUi3IPFPvbc+Kxt5IIphsoCJ0hUAIRQF
0rVKT56TPG0F9ouoWERrDH1ZhsqQPKkZgJJ+FLe0xyftw9Q2f675PS2f7ztNt54lvWfyLjmASshd
HDYjOqlj73le6pGyiTo1CAJFsolts/OOMb0DoCNhKkPWTr/PquKepAA/Wf7v1YAeW1lK4b7MZFjL
89OgIvoP/8kbWV0BE6aYGufBoHwCOYyDwALUL8uwSI9r0P91ueYIHNphT4E6AsbY8r82mUr8QQYL
8mLQRWB2TykjWmU2jTpQ+yRPYhEaZvRE7/GZRgr/yStGKNqWhnKOwAK8yWtfvRoGLVnyS/W6dNLO
P/SAQe1hFgmfZTCmIHpOAkLChaNbxxtFnobZMTTIe90oBtBPCGGQxXjdSaF7aeeNJuCgr+Etu2kv
JNzni4S3MokDSBzLRRGTgDkXw4904fSVgchKvc5kGajdjwKmrNONXJaZqVaPsMHQCDdQuf0r/3oq
4v2UENGhbCjYL8eQH46vHIYxnb5lVjrcaTqYTzRfp1CA5P+zhev7B7uA2bkM3EdlNqlPyUpSi30D
Haavq7syb+n1iseUFHsNxqi54CbIYNWWca1b66DS3bCKRA5YbI8fneW1ppQP63Jzs0vrq98ZNLj8
3U1bcBfAjU8o+LRA93r9nM2uMIPybiCbsRetKBrNfedSOHneIFuLwSZLncWXFdl1WcJkEV3WJ5FA
tgYLvivX1lUBmyptZiITre+ZwP6We2/Iz1QxwgPnh/pjbbfaY521xrSbK9DFwMDdq66BbFHoYK9C
o7mstV4LT9kIa0/VEzw+iF62MFXV2NduTEfhYijDWKTRtMDdfA3nouY1wmaiWHdc1+Ve4wBzZ1Sj
d4baNfhgu/5HtxzSb4VpeXf6OBZUUEXpt6nIDxrJFuKQUfzAs5AcLUQBx0wt01NVBM2+aEflOmq5
/WUGAH0BzwQZVwGu2Pjcmfn70aEwVY9iuAXSaj67eRXtRCaDH6rtOxNo2hZIgVWu2f4PbyBJKAYa
vJqu5Vo0oBBGEgJsqwhp1OK8BPr/T5nMCPwTS5KCVlmLoe9aL4Y3la43ztuuOsHCM3y6JwnX5VuA
bsp+H/oxplmasLUoJYQny5+6Ndq3WaTa72NFabuYb2JxRCf7bbp/7jeoObkEI4fdyX0JjEp0VJaJ
6kTBQaZ+C50gzC3nkVLU6riFUX/lt2nhd3vrZo0JtxdRt7VBi5tMfTMa71zyH7uydonu05paP0zL
AP5B/RCVJUJZmwlxBeowi6PYiHozlOU62MrnqQ+N40jMlKA2gx7AvS0zoMX/Iftf7UKo9kDKsE+y
XdC6f86O5R6paMkeu4aDw06mMpgUEhZaNp1K28seN7nMRDbXPufvLLgX0a2/mLSRDXw/6UsScnzG
5iuzQT6S49QujU31anHnIBUGdp07zYfKSLkqUBoIhAkzCle8YidTGcgqgLECeHCxaDf5L41lG28p
IBP1tuu/yvTACHdqRC3cZiy+4lEYWnax+h8cQlVlD+TNfIVLdDfGWX/RpQSsW0rAUoh8yrNMxUbn
LX+wKipw6gFyBVpwUxWSISx7KLt3NNAWd0tT9mXjlRRySRmKhWZyW/5KtrnJLmJyI4NbbUktZKAT
LdyVqk8nOdzd//zM7eMUty7uwC4Yds6CgmEpxn2QgbhetW7+RJXHAqWw1ItVM4yci+KtbLHpGuu+
aUYXENDFbBHJTjJblFo4gqRT7+w+IQQ09B6B6cRuowWJNrlWUA+/TNNgnIHChi4WrNiQHtImBk1B
BV5cVSbg+8NC0SjbyR2u2+M4nWwj/QOUaTRGzUnZWoYXyyZUaCoK67vVR/SOmYPsvCDmyfdTIkh4
Fb+1gZn55xcXLeCLNsCg/ItkMKcFc8SksIJ6fjTrevsXbzvealIlhmWbeuAjiNXttW4c4GiHpFtn
cano5U7W61T0sx2bJe/Rn/aK1f3ZWnF6FK3IVxNZ1wNkFPt1uuxOv0J7Hd34PE1jdOk8JzgErl8d
xiXk0Y8eTYSKxDhqTb8YOYk80XR1D6jhEgGRJWiN09lNOYov8iKimwTkzLtKG6zrNli+RbV6n3yh
GCY43cj/dUmJu3UVVzHx8A8pYFv9NzlUseBH6HTJDnMCLHZk9vwOOFZ9quueclo9rONn+t7hbOYn
eHgj1Eg93KcmIONiA3lU/Gwsg05u8TEYK66f+IrcVlz1GiT5aX2eu5VFvoiM0357bAPH1azPfJGt
bwOZerRSHqZYifc3L4e54DKnFX11mNRyfDD4APAAKnvnkRW+gAs1cqiYR3I+aC3Oi/lB1lQVuLui
S+K7eFGL7I1azEc1KE9pPH4Xbd5QvVKCJirYTPkC2iQz6jrHhuKiBaFpnqZ6D9YiH6I5RcKpiVaf
nZjJIIhO9JLle9fUQ0hCNSpB6QiBskNTgqvMZl0PruS3FvDSRfNmWrg5xJWrlzgogQm3rEq7duzQ
7GAujRML3Mw6E9mcRf5lpPX8Rh4uDptXORoZTWQpuPF/V4jJ5juRGyEv0Jd324cNVhnf04T8XWp+
GnVJw9nDV6kPotFlgINrkanF/FUsZqkZerX7V5lsIPR5xHTf7CkOUwq6x6TFcFwBh8axb/7YqtMA
aKH6H+mShiHFP/bJMB/VsIy++iA47EqN6DKBh5zigfDQ5En8VQkC8xJ2jU0sIFY+9cUXL12YCLg8
LGPI8chfBvoQ/lKb1LiT1WrjkFe09iLYBlscZU2i/8V7U4ts3XyzURLfXT9mk8XgMZwUmvlFZNVw
V9+tH+uNUJbt1rkoU6Xr7yfbPiqlAwFZ4HXa1VhCxDKTAbaf7zDwzEeRD3bx0+6Nyz+mr06rvbha
f993+5g3NvKJrWd9J1VFGe3ydd7s/UuX1XvsgoAWxd90h+IrRRk/5rUePIbk6PZuppffwM0hgW5r
1oM55vZHmqzvRZ77Cv3q7ugeIOyhFuj7AK0JXcMUVjtc2BdklfKbH7vvKhdgXOAcGoiWNSh/Frnd
dM7eL4fhajW/pY6RHJQ8Vi8yuEGjXqJsHLLd7VpUm+WmTgD5ePHZbNY9trWYO0Y0vmy8uW9bBtvn
vjGvksDdh3Qw7AN9dGBriV36PY38ENiNBWo5MhnKyXYug1t1+SqUtWjqRSOzUIPT6tZn28JsO2A6
tvW/byk2MLNQTaQSLtn8tk/dtnnzqfJVbmxW9Wx7/ZnE2y4LOv2S2rp+MblqGXuZtqpuw5oLrHG2
GohVvliJflvKrFIV/SIzGVY/sfa18WB2jXEvbiJqANzgKvzqIkKnsWqq7OA1hAlz5y1FmlKZKTOp
xJRZYVXaZVuu1qUUbm4+vuyx6m5tt/1kq225uTuzcar6OqDumvrQzSzQbbL4jtnvJ8ppit1AtJRU
3NBEVz9WYEg2ey262ssgQi0aq2IH6i0o+yLQiSYfc7P//sZz86FOx3gxXPd/s3NJl+KV0hSDEpfx
axuQ2mqc6h1/zsUjPcUwmde8JnfbOuePlLhhpBw32Rsb2QG2nnUHMfGkREOmMsw+xbI8VXwYUPiA
tOn+yrqpOrltkz6S1aNRaGkClGWvzXN7IOmYPho1b/sxO8tCWyST43K8FTvavTN6EQ0FBOQSLs5F
rVJWBdqm7u7aQi0ex4hQ9WCN1n774jJbv718lyV84abGw/Zl33x5P6eUMo5aa/9GODVV1R3y7DQN
k/6gQ/LT5ONQwXxOsfiB7Od0zequqHYylYGC6OlabEJZi2ZXxsZ43YxufGS5OoKJPa2GIjSMoKx2
b9zfSG82Wf0DrSMko/ZfdaAbT8bS05PM1GjIYC5FgxYwQKuiFDLOGgCjN0IxbBfZjWKTicm2f5hq
d+1MV0HpuDnFEgx2Pb8M9CIHC/E7a0L9M01Larfzq6xYbaasp3RjMweocjy0NmzoupzTfnlao58v
4Gk+0XCznPPkGNd1f4Po3JY0w1lngve2eT/kUFwIg/ZElQ+/CzbeMg2GlqNhXwJzmtfpakMMM1n5
tsVE/FYXE3jvZrdYN2n8Yn27Y5RV5XS0abkUGzfJKjr+li0Bmh5pwms/eXZHY1iuURIb1QAJB70z
Qy9aeuHT3HXzXk/pMA0N0FTh9oW8vJ8CyzoSaWkJ1Jo0VwS2AaofjHMPWRdipdYtqcqh/7xuIpo2
t7pLbowLSiQby2eIosy+maDtABi27BItLH1TWp1jewTgYBl6z4CTfqJyu4Fkod2J8M1UazoNqU/n
jKYSnV98iqJ48U64iQEM2MMzLEJjfOK4p13FTJQv/ovb9qEmvGn3bZBcxWn1F+ub7fsWjGjYDY4U
CpJNz+ZSv0CByxvl7wPJBP1SW8GLosrcn9b/3UW0VECZvHXEZ53LdqJ7Kx0T82o7vXYylgd5kcJM
v4NVPrrKWmbbsMkceQOIZvXZVNay0eSVLjVA2W6T/2obkf0PJm8+7lfbuCkoq0OX/EeUb4x/Pf3V
FreeqrzNRFoPqb/zhi7ll+nnD+bff1BvPnKo6ZTN3dLZ5SmIK3Q+d9BoQ8sFciFwEvbrQB8Kwm0t
llNP2GQnU3EXdaQD779uJ2tRy2z7iG2fN/vefKLY3MhuPkrrSudo1SA8LN9z+wr/+pFisn5BcXnz
6dvHrf/+m49qyNSDMaA2ZhDtDMWs7iEptq/2Em+Y1bE/29YAeASrbTAijfYoWYtx++qh9hGav/ut
1upMGP646leJWDlGv+4e6HlR77gkUAPia9Hd+qscaJx+ZCpDsRxOqmXQ5XdE1rMckTY9dXbhnZ4O
9eo4bXsUbdSER7GstcKyIepe/vCW/WS27iTrN/v3FMDYsGDtjcqhljAmOyVDZWsvs/8u06oQ4E2x
MUb/f3L5X7e+sbtZ/r++5Y3vzXLbSoXDbx9Fqnqw4+BIoJsmZ7UHHCuzeFsATl0A05bvqAAGQduL
6Y2XqdgkYFPdz4P3cU4Avdr1U0pKe3GWwbYgE24aYJ822boruegepirdPcheSuDoEBjJJzT5fwhJ
5Yc8guxhOT3K0Cznu7USmGNYTR2O/pfIukVRxZx5Dpb1B8dm6xobEQ25xDS3Rl97ie3Wc++TRQIj
YlGKhSoB3gYMkwcbhZiJQmaCrCxef99ybSN+VQxdPp+MIfsBPgoB3WXQErU5No39Fdh/eHCUnMCu
KMp86KOjNBmsUkMJ09VH9H519StIjrrKCH8j3qqcR6WfFmhh0KNCyzkloFqcAEzKHjoCVg+BUhGT
TLMdxXb8LotMtHTVvZiIbFUPjpfc+YOt78TGmxRoV7fNxGdbiuM8l380SeoeRZ6oBKE6gyLvIXao
UDS8tHuySJd15VxeVUDXn1wqyZ5EHjRD/6CA1n0jF6VquRCyRdBPbQ6101vaAtWqHxoaTg6r4bKp
Y1kXNQhBBP57zmhLF4liyyPJ0jVBuaXmC2DeIrputjdmm6uV5c9wEbansC+rK1TN1VXpfs5GOwAt
CjKkj3aV+UfRit1m8kbWcgx2oRE2Rs2kn7VRjrre++tSbQPrWRR20WQgiefTUZabwqjM85DqwcMm
Up14fnChdCQtuksKzb1IAExmMkigyluiVTLbFDd2genOAHwuhmJz47Jts+3KASUkARiWNBlIO7nh
KuVR+JgHoLMeS1sDwGiAGF73AaSg7O65q/SUiEM+HJXOMy9JRYGOXtB+tZOpDHB0UJf6Oogh1Ugv
ss2vqCGWqesx3IssV8iK7Tb1the91T81sg/1B8WljM41r4CrDP5SlmC76ctSZLqh18dimP6jTYZV
A6OGiSg2u1/JXt3+u+36iYS9ecEunwt1XXfwmsg9Cqx7kJXtQ5kHP2Ql6O90pTzb4PmBUAnue8bt
kZu4Gq5A8QlNCO/odl+9xT7QqB5VFWu8iENVxdG5iluwSRJ7/i2d4bVz0vIEhV3y3qef9jnydeLh
dCh9A6/W2DdBw9eCT+eTWwMNMOTatyRxp2NvglIlZtwMdkUx1l/Mpu2oszpoVg/d9mu/jiSai2gi
cCnCITR+5pLfpJWpFw4OaqZWezF6o/nHlHvO2W/s4GxBtPIgg/E607UmancUTMPhGlB2sSi0QW9T
cKlep07WQjhQuuq+Bcuk3QU1V803epmG9ENcIHXfh7oVtjuRVcHM6VTM1YqXnwhnOtR3eqeVAA+w
z2qjdul8toa6os4dZsJHr/KoRIl0flcXvKu8t6MjVT72CnAlshXwKrFS/4G2ARHJcAN6RZdIDN8u
7a9vELL+P5u6JJDVQ6uFv/deRvmWOQyf8jYtrpXvhZATLlMZapu/6jfrpO+KKzmzdg/nMVXpr4ai
kGXpA9GU0q+w9ovY6eDRJ7h0jVBwFNP+Vv2uWJXlncsFFK+tRoP+rtmHLbSMo9UwXzSTpTu0Y9PY
9SDeMrh0nlZU559mwdsTQ9knBmvyqEFXulupSGYhM1mGleFkThuCf8JrUjp0j4E2ntMOhF64Sla1
rFfuEzF/cZVdXhlSxB5IjZ+0Kf/F3nbA+UstsHm0erzIYFq9R3tJQ601hZlJxo9q0dmN+mKwmYoM
ggQsN5t1vZBMagPIXut21Oe9eHuWbph3q9G/7nnzEdty/UIAGI7gDHYqTCnDOZcr83I9lpkMg1ym
t3Xyqm6WK3QtN+FNLbN02UdmoBJxuZ7S34HYMtb9xU2U21Y3XrLcTOIZagWl6GAa9VqCa0shgaqX
VBMsBQkyc6KIqJZtat7JVrvHG5NksvuX8gUj0wdlv27ULu5zN5m7JgYZLTZCiz9qre/A0FhUb23l
U4Zv7rikquVriIlssX2NacpsYHEWZxFOMRCikRlR3C2bi/DmyxlWpt/VFcgHtZWHxl0ZxYDCm3Bp
PGeN3V58L46GP0VKmxC15YZFl6Rpp+MBCvFWD55FR11Wd9HM3jtPShP2GWVUoN5c/LIyHiNKIB7b
EqicksbolcBFoToS6C0GQMvAntX1RyFriYTeZbXpQiOEVpXH1hBYcFBH8QV85J1FCLncGY7eXOFo
aK7aMtuWt2qxibR0hNHJiCijVcns3T5n4rj/kgQOBNfLY2Z7wrx5MmXyPNKtoNxtes8oP4Fbn53A
Sg8eQNIOHmR2s4xS3rlx2813aeRDr7DZyMwfyDEeNh+PAldzmkD9YNPVo+PMg9/mPXCUu5bTfdsO
6oVMnwpIQ6ucGs88yUrk/atyk8nsV0vitAC7bepf2dzIZP/tG2y+/122fi2tg9PBUCkwpQwFpkmJ
5kogV8K8lBuBCKI+iUQGiRXH+ZVO2XkVbwFgNnEhhXnqi5p6Aa2+yC3BSSNaIaHZ3ilyw9juItvl
4uau0ZIJ3KU5h8o3F5k3N5ftYlO7oXF11aNIZNCTFLwy8NyciIvYTTA8jLP6nFcJ3br/EngXB4nQ
83ThsUUzw0n+4alVfPJHwNvk32tWA8nyKqxX2fbzEe2rrci3n+mrfBPBJlqf9A6CKMD01aueQte7
X6eVGlRnmQ5t+hACZ3M/OvVIT9FiOTqVpezB2KdUo/J/Sv1ymQKVYe+NqRjWnUIbANpxKcASTziK
o+pMZHJhuJ/9e2778Qf4ihWwkdPuflxqrEXWGe1dUtTps6ySxooeU8V/khXU2+Vj2NM7703OI93T
zqPMTMWYLtAzs6vnPMJ2/CJ3055mCS0tYFBW9857z1BJ7SwUxFlHdeugTO2Dtix54n4wdSd9p8OG
9Fmz1F1a291HTR/934JQhVMBo7RN4bhRxk/ikg5O8KAls8GFCiX1PeCtDmN9EK3pz/duR79/AbJj
v9Ma13kAScF5sGNupFFMOwMLEVu23b61EE1HFRjIMn5/t7mKYvOTmW4pxX2WWB9kZS+bbmY3tlri
QOqju/c3W5qRdklMSLoqOTI6ufI4RyDBWBWdWSHgqPkikmHQIL03KA44ii1QpvQLyRSoYdJTbQPy
yng0jLh9diMHuAgvrN7DYhv6XbhvFXizLbX6PQlmDWqJ9xnsYdbJDd32mKUgHNJZMD3JkIKkBBNa
Qsy70xvtpEzddB0K7QLuuvXZLupzoPrFB7Bm+GPooGKP7M9uGlrP3ax9FhuFMsCrMoUQpvea9Xl0
vfLUmjqlU8sO8J9S2Nsq/r1qqc9jMCfnfEmIyABeVQKemPag8h69F9Eg+ZkbE2r4XzxEEVrzQ+k4
HZxvr3I96sF0tglAWmpf08dY5Naja/MnVgNA0admc1gBAKS7v9Xbe9vXhwcBAWgWJIC0yt37id4l
cBkXTAARZi4g56ZLZ/yGDGDks/NYaAY8U4V6ohwQwvKooKab/ofkKkO5zPy0rnQoXKBgtTMl2Lcj
hVDVj8mxQHglB+S6s86B0tOvdE39H2NXtuUormy/iLUAMb4a49npnLqmF1ZVdbcAMYv56+9WkJVk
+1Sfc1+0FKGQ7BxspNCOvTu+pW6qbOrRsHRjDxKOFFTiKCkyQ9t8cFLQOseuewjj3duFxV8lK8r9
uu7da3VN6h/rnAVTK8ppZ6XDFE7CxyYkG1EFje9F3ActF6GDZhwZxL5yYIlwl49zIrpzV7LTvb0M
kffDhA9dGqKptjE1ITgQ4s2H9T7MlyCEf3tBloU2pAIAGo/mD41Uj+fRNfsc4HKMvNm/i/nl++8h
FlR6lvX/e5wf2cCkLK8J+oGtb0Ij53dvgRYsDTDPsix6YdLNdlmSs4ODfFfoJbYN6cu8BDDPe6gS
+41SOFZlOn1WGChmAhdW28eHLLNyRKFij8r0qAdxadQAUVcIhlK2dG8rwvnEa59qlIdcyTLqPjni
iQTcmBp8j2Cl9ddoDfMWVdzxeWXipB75TKB5QOHzPtzX3UtaWTg39u109koxobbPsoMuOnCJzBWK
k9puQ12jTa6e1dsHUDLz5ARVmha13UW5bZRq1ZTI7mQyf0PW2lhKHOtfTRrA/yAoMrMeCMNE1USB
hwIkhyOUWiVDFf3gnp0iH69m3/ITKp7PPXaON73K+S2rR3NvDToOAe8+6mlQrIHo9eXOXZheHBoZ
yJGopnKptCzbwQnyERW7i03lmFA6A4JQ1XBS5MjlLvaxRwcxdXeMbGDCcSd9NQFMBJ+t6i42XvZq
f/vgFkqKOVENBWTY2Lu5aR9XF0XQIPnMSqsgWFkaQJ79WpYG2rqNL03GPznpd+S7UBnmcf/GZiPa
ahFO3n43ueCxHfRADFkbulnbMdTV++6DXqHKa6z8C1kUl/RJegCJlr8FLZ2/b8d+PtVWhhc45FqL
ywI51zqefNg7ZYbthYbSeciUpAYNDEYbBbYVQbEljo1zWtXGmXoOSkvwLWsl4eqjgSQr8VcS1JIj
d8d9W1knyxod6E9JUKHvNe47j3yGNsLGK7NPUezxM/mgqOAAaIYKViSwtq6jG2FPpCqugwSFGTkG
yqYGyKE5uC8CL6Br40OEGkd8EidQL1wbb4/LZmh0z/P0GVpu/3pR9OGOiGI+2GKE2nVwNxOcnWKb
lYxD5Q60FoAgFxfNFOUOZcoCyI1fPhpowAXRApCPGGrspCkvzOBA2ozZYRiiqN6wCCTQE3UN1bUq
Bvb1EaSGCrMl5YwjOnXXRiiIFjKowGmpGDLZBLKAzgdAyOsHazN4cYbvBJ4G2DOyoMw4/tzvDQN1
Fe7J323qMb+cT+AGwCZRmr+GKyjuJBWzD7HB5EnT0Qhg2kFMoXXyNOHHO1FvcdI4RZIz9hJUvS7d
u+kUlNBKazwth085ll9fjsc7vUSSPmrEcKLLMerRn4V68fu94Drwrz4KKb0+frsXvJuymr8NXF/+
t8Ncen5QW7UHcK9vHDQXCBUOHc+A/kyWVZduSN2akHfrH/RDFP0xaaQhCN1vbVz+4b+ChnKC66l/
A2RzahasthMDXIJ903GJpoEl5m5iIXYySt3z4OQSah/QXeCMH4BRHtnnd1MTPGmfNcP6ZkYNinVs
PUXS0QMizGU+8gtoeh3VEovNizhanFNigpp2FEjhRBKPwTW8AL9Fs9hakyKIJi3xZp9aO2+ovxdN
FLRTB7lrVLj3G6YI8Jdu3UI8wQEnUQY+wyNZGi6rLpMnjB7q2+iSM+0rEbj+EG3HSKt3oGnMOtxh
DpEWUFEnlXNSr8Cfb2eP0MJbB9ZS0HV0JTiDPEt16F23Av8w5FPHsavDWPfGx9zwI+TxURJYRCbY
xpzpMzEHDzKyUUin6IQNkPoYqFS5NGX1y4dvZtS2dqgHIbJhFls/vbapdkD0DqdR0aP1qqEe+e7M
NUQzsTYqYjDPVDxq6wqrj8vs0jfzJwghdxewzUBOUimOyGFMfiR5+zr11vjqgN1v1/WpG4CxvQTf
jfZ1wLP2DGJGAALSEujHVCmEkL02FDO9B1qQ2QW1SjoGdV3GT3sdj5cn6rr6HD+h4uCIyndcEKtR
X7mSRv6JJ3/eNuUem3jmP7eOB+k35NFkyUyAndLG3YHNXoR1jKw1HjWg2lzO22nEt7HMUU5Mx2s6
mWOTBEH1t/O5OqovY/4ZBfjNQqZJOwB6+K/bAEvqe2Zm9eHOvxBtrnF3uweidbibQr4u2RctAx2d
ywozYGU9ncA7UmEXyecJNBJFjWy08pLtKOcyTs61yROw0yyRyziFujTfnazxIBp7Sz5aaEJlCiRI
1XJk00If3gON6HZjBZMO+WIk71s5A22gbi8dBY5uG/nWW32RlXdbz9B0XA3jPA/qL8SAyVOzAprz
wUv2MkRRhpViQpRj04nthRYyz/jmeH66N2uvuQB7EJgaCoNx8Q0MTs2PBWAHZDWuq4GxodaKDXVb
rdhpBh/PHmRsBAADF5x6PLD3Y2tETcoMpe426lsyoyLp2SZtLP+cCMDq1W5p2TjhqgoY1XJyAwHs
Te4A4oobk/qRmszzk91YgB589RUl0LnFCBixbt7IbVaf+9jvLqMEgYgzcy9MoO8BWOwgr8iCyisN
UI98uMkYgSH38KlCxF2Y2Y7jCGGHfj9o2QMUFJ09V2SxiWpYlIHFS+bP2Pg1WOL3/kLLJtxsq1gw
2uMDhP90sqihhdQa5IduXR/ksrO2Uov4BRz0xowCWx93D/b0TD4AwTR5pW5UOtA8F8VJdlA8snLk
makhsylAlYJN2I/lpqBwgeVT9xK10wIT3i6IPuWgK4YPNiSjzdNiL7E0jVYZignPUfA1zttei35m
lvMl74TxCQzu1bnWrSSIK6Z/6vXR289unYbC675Z4LG+FB0Y/0bjDzagaJyMCuRuuK+P/iBLgkjr
WaTVvHPbAWlmFU4+PmoaqGJSeeB6+eoA9QLp+Qmik8LINxEEAo9kkpoi2LnyTZEYbz4iiYA21Ztv
5YyYSvu5FG4PZgMD4JecN+dOcYn2ih/OISrR1aZhGvmdzy+7ulqWENpgBCiQ6wOfiErXOcuS/27T
SAWtZ9fkR8scoEIgNQG2Yp2HfZ3K7WLXrptA4Jo5kAxW456GqrZB3EzbQ9Y1jW4xikBQShALdkqp
a6tiTrKpWcxGMTB9sFU4mR+mG5rpHFCCul3jIGSLqpwmeo40Sw+NDndJy139P9EBv/NZdJ1fpJoe
ylzWG0IA3Ac65bydG9CA+LYF9UncvBfYbUIPJaCurzj6UD4DhRKyE48VJ0/z2Bx+CJ28wdr6YIsJ
2tSAdovQh21dFdYnB2mocMLxbdeAGOuRI+33BIkLvsl8gKJZI9MnavJh1jZ15Fj71afVcbVlkJkK
iyl2t8CX+hD2sKObnWg1StzjsHWEdiMXNeCIakNQBIBvbeAe9B1U8GQZj6UHyj4Ktv2iP1iO727G
vtY3IK/pL5XK9slMuxi50z0ZlVt+mpF9VSnBdh7AtxvrTw5ZbpGd/CL6I+dOaDF7urSl2jB96HIe
NcA/d9Gm8bzoBEXC+WKwGj7s8uaLrxoKJ7MZtK+j24Fw+93/YcVlrbQDBY8tXUCiae27dZZ4F/wT
YTokSPmtb2uJJwe97qxp+NNkKO1bY9b38uGFzQdwk+FOnH649a1ljsj3AjybyDcO12Zyp22njyYK
RgTobsi5jkDlxwxsymMM2PgOrcl2YJpsH5GNaI/SMeINONINHxg4OJ1hOBU5ay+JX7aPOHy3jzLH
EwmY8nJLPmpYnswPVewukyoDG83NOIAMngP9vV/j2kmHiDEf4k0CwtTHdWB9nXe/mxf/eB01oBXA
NDUgxkDB9YCsfhH9VUDR+CXVjOngxGLczyzu/5ha6xUcPPnPvHN/G5CCt9n2wGqpF0E29s6fPMF1
PVgr+atjTck+njmIj+vBuLkRZN/kyPRNnIE7wk5ULttDdqpr4naX5PIHWaufTGriqELNBXWRXC+3
lROBKEnxekWTO2ybONcCTW+QpF95vnzI2588y0Zh/D/4vyiCfLM53UyznI5WWZQB9hjpjhLJlFxG
dQ4gOjZEl2awzpKrjJP6ZKbOJ3KtyWlUIxeB4TFchalcNY3yMtJvcgiWdPXogvFA5eH+SdlJZj03
X1UpN65nfzF7Eg3nalLvburqU/ObDERhq2tM3Ggfa7iaVRrKuTnbSmd3u5D+jHlkPwxDd28upD8R
NH8pmB59Vjq3ZyNhz3Qb0ShR30pgA3V/Q5Gk7GXI2HBMLJQDLRcYbZbhglbDpmYCP4gDBpglA1gU
sQiz0SsBA8BnTIARalv02QRdBWB8TNVEDFwq2MKD9liZK/iHTIIB2TLd906dXoAA1G+xDeJCWYNm
lczJnY0b9YoeEjY2Upsur4ybr5qikj4wSM0k/SCJE5ARA/1aAYOAumRWnqUEHBKl0q96YfBXrRjF
Q2zUz/jajRfX0JRHUUKZDgmuJkj60gkhND9cRgfai6SuGIsMEloZsJhKq5H81AigEKB+hv0sWNJP
LB+6DUus4Tz25af/fmFMF8uTKmSrqzYO9LKU2w88K6uO4ORCENTL83lLJC3ErkKNAPPwHrvTL7ys
CxREIE095zGumP9pfvBpoCfmWsG25KNGDIPY+d4AUnS1cR7STO2emyG0UeOLohJsl2kAN3H+zdeD
3olB5O9LARopKFGtTZs0oR87YLt899sahK1qpsShR0hY3w00UmlXdYBz0ICbxe2+0Nxh4zdDfbNA
Bx06LqBSkSlqENknbn1Lq8zYJX2hLTEU6LmyDlGNPOHRN+nPc5G1Qd01c9ioh1hTcf1iJA3qdlab
et0ITLLsIb8507Cjmwh/n2NW8c9hYsWOjoteaRmQUMiTDkW9uGPDlsEOhMo7W6aFmwQ6Jk5N5x9i
fdrayJaeeDyMJ/beI5MGyDckLcBLq03D65R1hdVHvVZAh0jX/7pzr/F3r6gP8bS8FZqxTltngBH5
11u5iyHzd++RfKbXOUe9uTHh4wdVjd53zQZKzE6EQ+ioB4ahtwHULXFhDG2Dl7go8dU7Gs2mivX5
hXyNZYKoShOod5T6yzCDelm6U7WjQZ0X2abpPXBqa3r2Igz5zWjT6buHDddGgvToBm4+HTCci5Wb
OgCd1Y/Z6rQDM4YYbAy/miEyO1SdoZJt9VEvZr1zMK3o5+rnlRvfrMrzH5A9gLjYQQktgIIniR41
u40e26HXwBKiG7gRNhm6jVuFeMYa24q3loaSkHw4OGUOBgwVThMhJTpdmiK5FBRCPqU4l+OjNqTe
H0WaZwdKNa+Z6OQ9J217+AruTfAPqYw0+SksrQS4msnOS0XbbHPPxvYOXLFjm0WoFQScmOtx8UhN
C9LeE8vkJ38y88VFfksdSCzk6g8RHnIgUQRtAZRmik+ZIYvHzEnH01DgN4wKHxQYumNzwjcq4PKo
Nj9nk/8jnaq8DKweINB1tJwgSda5XuhGNbatEG8GrxNJB6+Nb0UJrjSRi1t9sfrtD+oroSy0dHs3
IAs8jaQVfSL/MLJ4Z9UCAIj3Xce6u4CMjACnscycbVYD904xlemOy/Zkcox5N0fJ126K8/NUQy4L
qhpNuhljcwo5icrR0EjyDq1SketVg4/TBRSVQL2n6gsb1PAPrgIeFK7FwducxFeowXV8rwZqO8IF
t5G2fL8Oexn0bGV2q0zQTszgznC2zKnG8xxXe5s3PnTjOuykfMuutw6uRMGq6JjzQzlXh2LCeXPq
2OhsdVwXHNwBIEAyizLWH4wB1KMQli127TD3ECFW86ixjp1r9w8f3CmSm4B7DwEzyuyIv8J0w2c3
3oKaE3QBun2djDL6iw8S7390vkVeOQZpb+PBAXWxzQc6cOoSV3jWgng5sqE08NthchJ5eN8jyRdx
sWNFvnWnb55VzZ9EHXm4Ssuro11q+rNtVqCgmMEHN8VZGbgyUfWs3dQBVgUy8NbSLyNqwi5tkhhI
e5jg3vcz/L372gNhVgwgSutYfDOCE2Pnd3l/qT0PmFg1sMS4ykkjndOWJ89nSDXBtfppxu980IoD
nVwNLoL/RzC9JL4OttMY16e7t7K+BPW0DlhXz2z+MmQP4cHY0V4TfdwwMBae07HMXxm43EJfFnpo
Aj/7Ovs8uYyFgV2OWTmgb5w2DvJrL87N0jdJ4poHTePiS1prABRDoMnB/dEOErsf/FAjHgCS8gsg
x62s+jznLURrZQwaQQht7JFwbw44I39aTMNri7OcoZqezvlPqMxsuJKQsQDLUrlv/+wmPRiPKjZD
Mw38kLtRut25G0V/BmijX3qrr/H1MsJ9BJgWTBPqw+vI7E7uIWWyTv/ORrC/6xoktFhrRy926jxC
02z6NphGvSW/rfxIdy5+KOa++SOWaVCwMQ9RU+8bTXZXR93Cd62WHKUJUjxSjSdfGo1PFEEuU13b
4+yjbWiQGu73TxaeI/drTNBfthzohE4qfVi6fACDnpvJjRNH/U5PWzB01l1ahLOPamskq+TVVw1b
EoWq2yegeOmc6ByzCLOdoZH7Pqv/zhlgStQI1SuSpNqhVKrfoG4L/M/rMPX8uYivpX/vzhQfquwU
8zNkxsqNr3vGjpyV3dfXD0tlav1MrU/rUQz1ltm8G+Nra9+vP4o4BqwCGjtLgcIdKZ49CpQqpGO8
B+MABzu2KmK4r2dYgu7qHciELtG+riCjRFOKXAC6G3tHrwZfFwi5LjigGVeuxea1I7ZHOXfNEdmu
W9bEFii21fBbN+IcGTLwRCQq/MMcCkoUvCuyG74nEwVqUMbIAd9+h85OhJJ1qlmGRgvGtRUvu8ZQ
jxoC1t6F3MUtC64xv1ualrmbRybvq2+QG652fi4MCJ6OVnZeumnc5chmVT7O0pXuBr0aWrpSPes+
eJ2aRUiQqwBr6LNzVc79vtDLh9X1H8vTkKSVl65ac4QKNtAqaqHl5SCwms6GAZmCX2vniWsHnMsm
mCKtPWco3as2cVp1Z8Nzs2JHXlwm8Cjw++pUoUjxUI6jXW1ohJoP9hJJ3lQtktJ6EKecA2zm52Cx
1/H7+R+WcjvQf1kaCEAqPdXA3gnxAhFJ+aABK/Ng4oFvbKJYdBvb5PF+HUlUDJliYLdmtt0jzWgq
9jaXBg39a9WhipLG1tn+rDln5PfD1bW8lCZz44Dz6Ld1gF4pslFsFeOePzGBolaERufM+pJXAE3N
nos0hGrG914NPbx6s4QBelxvaJxs6iUjyATiMbmtU9ZlPoSpFxuzHlnYdXh9B6xtxFZ4VR7Q6BJI
w2TTOss7Wed09pAFgGDhATejStg3gCAnteZFmBkKnibSbvHWiRp5Id8i3qyjpOLQ5umPlNnVPhK1
cbUGi+8mN3KPTuMVL4yzn+A2Kn5ozaAw/Q5wt8w2Tn2UgjALCbLvLAUDHAKg+ox9oTCMc1kVYLT3
gcnP9Z+zPdmvGRCJz4OdbKXU7FdyVabc6jG4XMkSs45UIsuuZLnzOAbM68Wx0RoHz+RGCzVN+mGn
pmPjVBx5rQUttv4neogLUWShHndg7q3j4rVPEwfVlw7wOOqZboNZ89m2v5BB8Uk+/DStwrnQM39s
4iycDairUQQyyhAI7M1xQ4vheQotW9ff4Aa8+sy8AhkhDXp3uHi0DwnqNI99VUYPVsmQTNAH55O0
9T/LaRz+9h9LMVh/d73z3QHT8TIXci3VLdW482Gu4Y3z1nX9ZS7+KaMNECHIWCrUc4LL53CIch6u
qGfLAeoBh+scZeAmJERrGVp+Pj3RhHZE3Xna2N+NPp2Bniu/gags/gFlHJCh+mPyhAO5ie+XmIHB
AwMN/5LKRnsFtSILjFlvXkD54Z95Zf2VD0pFY0zll2IqrYsH1PyLzqCdHSPx+RarfGbrbfJuqJ8y
6dUvGp+RPQAPVkgTDOweHlPRhHbUiqDUoyi0q7m7uKoZVDFVqTaS1CNf5BRGMKnSKxpIPR+qDBYf
nXaz9CkK997HKR+r47oO9da19diejgnuDfGOKxC/4nK0x7dPEiFVliU4elG3z3rRQj19rC5k2yqY
mQXfpJ0EOFmZ5PuPOTSEalLssmykWD7MVnO6sYdKW2seiHePePhQvcLP1CPfytJnWF0FaT/3y52f
Yn839c5nZV/VLvXcgsh7QDLdQtoI6PfNIGqcoCyfX83ST6A2AobsxV5jyGfEGY78wFv9L2Y1ol/r
Ov8T7kujHTTlE0AHdRC+WzqQmvkkTjx1Ic6nzrPUaKX2DfjI/JIxjwOu6YgTGELfIlwt2+tOWYvv
OvRyNiVwoxBOrFLsrhrnsJ5GzIwh8Uv2+ygdU6BdDQmImHn4/8cnHXKtOxOXoI/0yeVai+TpaJRg
XMdgOjBrz0WWAfiHLwkzGowHoGhuPVDYMnifSrEF/t8D0bblcfkOwOd4r4k625aGA9FDrT2ViZnb
V+wZwrTp3X3pzXvf9fxHanTWgLirjb7q0/jmYkC83TKr31AAZMGQ2ND6du9bGri41UyKHSENA01m
vzyWkDFcVpsikYFG2/Rw+QVqgtxLupCKmahkiSqafNuusRPUt6uLehTmUiEU2Tq+RpdqKD3FV1jv
cHDPcAkFuigNkUNOcfoGfxL5qLpmfh9YykmotsaxrDRsHChXx0MR1E5d3HzBixsYLIrbMEDmoOXg
oWdu6lubUg2zChzlRZH+oDhkaDGg5Y151lp+XOdSL1f1OcLbr+5lIWgTb3N7ti+04vqqmpa/JBC/
gzgo3sPqn+ZCbphhAx/6PhD3kdhrOVQNDaZr51xUfshFm6OspNHAtA8fDZC5NuSjUfKR2WnVFFi8
8wPyoQRLa5ZlyG6gk/RmrxNrlGw3bS13v1sa7EpdWOUG+NoFQORW5bRfTE9PgmjOptc28Tvk+nny
xLAB3DmN710hlV1A630GFwmKWA6R0dxKI3I3FeuLx9iw80fwsRSPjnTODEf3C/ltfNmGUEOCIBep
2fmKlpwzHQXHUPwMF6dobRk2OgBjBI7oUCjzIH4hT/G09x5QMDWBTBWYYmVVbgh8p7torEC9NUyG
+TvpqKyaKR/MO/0VGpEz8jH4qaG9ggrzEsiZ2dsmSTGBLkogE9lXowyYjcvm3mz0B/JRY6lRvJ3e
dcTipoACTMgPoAYAESkYQjarb1lNrVHHSBQKqGZSLECLSeDi1gOZILChUTPXvqh28pROdNS20mrX
lzgBeE6VgU64sx5Q3YSsFI++Gymok7VEWA+rf46AfhQs+UkuGqR46rUz/8HUpNVFYWXFdq7rQFZB
pb5ylQRr4p4vPfLhj7MvBSiAaZCaNZZMvzI/m2X/Jx5ExXHu8hLSfGxb6ql4AdXWCfQBzoXjnuuC
TG1/kIbxSK7VTz1tnLCPp7g5h7Jn6oATiEYGntcAIapl1jkuZ/3B1dn/WkvWAlWkYLjdalpxXvCU
s43iJWdKvzQWrrj4GCFt2qde/jiC79mMwNIyiaJ47EBx+Shct9xRXDXruFCmuLKzlzjQItjbSJtU
Lu4XE8bKjoFvPHBi3LFg1ENVh1EUQYhR0Wis84geA7S+zyJC7dYnLgCe5Ka8mXys2TbWSxtyokZ3
dPCVcvQgPIFyJsO6UTMrzoyG4dq1xlXg9m5AY953U+fTkfyuUVu3MkctbYdP78S+D0LT9rWFHawx
ePIZaMD2WbdEA+S5He3JRw3X/pgEF0/gFxQgQtvTr4J+UzHvx0vkxkdy0e+N/PUQJYDhzv8RC37B
JXZAQRtw9cKHDIabh03H5cFpEvbZNfQvUFkvHxvTNV6hioqsTM8+F02h7VFMD+mT6bEbIHphE7E3
stvXhc0bBA3ZFZABvp9byKQszoX4m0KpyeMIN94j1N+WcW0eulNTyLNps/iSCyhCxqgH/FJGvr2N
uRDHskySL/WsQOOV+6ybQ/LU9uIPigISKNqnBiSVyWR1OYOqrhuuvRjxTNKy6OgahQVgSyX2yz5b
bbYBHbrG2Mheaa/tWcx7yNt6J8yog6p01ZaHmhcPhT88gD0a1OdODVqLdS/ZNPWs72gjKCDsujN0
v9isO8hWaEn1vLEnHTKQFAqo3abgjn38V4YX4nohJpg1ZIJmgjbU+kIus/p/F0u+Htp0UQW6czCv
V4Z1dlukeNkIinFbAgWIRI/70DPmPtgQotlAprTbT2XiPdAANXUrxAGppnQJXme0ahq4N1GE4ShJ
XaxEDc2PuP+A49MszUAH5BKNmYSoGUABYyUgoWaRAqKrtA+TejQgJ07uboRWInkXG3KQO7ebkiP5
6rx6G13mUDQ5dSjqhkjLIU+vsnu+k6THpslvYKOb9RP5+iI9uuYcnz5k6ZauqWg4B9zmbCnQLRNk
XXXvxcQhbitcrTmC7Yd99jv/Npa98dT3hnhx02px164uT4M1gklDRWVT9XFSPro3v8nNp6itlklc
K5MNBAjyzN+DRykwkFb/isK1buNIywPZ4VA9p2n8Kme9+gphLTt0kG8+zCrMnroN5HP1J45Lxgm7
25G1D8KddwNQm98iMBCHg2sbkCJvh0+FMb35XZBXoYhX38rYtk6davoc6g5Lz4vtj6Ya6O98d+Z7
yN1S/4/lKQS3tRIvubfTwbpRo2uOdWtb7M4EjlWHuwHO/qy6un9Y3RBKqk9j476Sq0M29ObUhzsJ
D5GJat8U9peVD37hjF/jmkYJhRTABu1ZGn0hjviKfNSlxmz7vt1QlwIHw10CW/Wpklrf7WetjZ/w
27cfrNkIEjy9n0blol4CbnWOpMdtdXksecJzCpKU76FCt3AnIzxkFpSPmimx/ABHmXJHJr1KPQ1e
WHYsx6VCn/EA1a3NoXNQbmvJk+ydc5925d4bPH5dG7fOY2TKOxwR58T6k+dGuSdf6Tg4HFJgU4rP
dH1JV5V0r5lKgEr1RsRAJ+DmkwZGDUgOt81QVwtXp2t4DMsKe9W0bmJoiqpbT2cCCBmEKUd8GDAc
zYhc18LdVHNtubk1RO5dfFWlYHm9d4mTqoMI8PDcleWhcJz8hjRqcaPeNGbZ7c/VybMhX0b02d/P
Eljm1UVhQIH8dO0IuGm1EjUUMba4cgadEIgc1MA6K+HxuIWuxbRdffQGRDYNu6btebAulam5umNG
h0jaP4fcxhU6BQNY5JwhNnK4W2T5AayuQyXbOB2lqtybVTWfZ7raQ18LlLuXfn1govcOlSVf+xjI
UGp44s/YZBOmtCf8qKWQpWvAZB5HJy4zHYkhA7UAVimeBqjPHaDWgFNnqosn8jlmplRn6i++kbUn
IayfpQpFCcp4FZE42NJPn2Q8pU89d7vHtjlAdLXjwB3Cn7sRUOGpCHLZI2cGxFpvTaBUj8uHtRiE
ikYEexuL2FOeNJ+c2nOeKjtxH+v50cq6NgWUAf/7wLP8sZhDVDv7hhVFQLFNVLhPTcPZNqp6FpJJ
A6icHXFd6mVHBrJlgK+zclt2nXFjDuiB2062kGKAqZW2cYsrNN7QzVtpZGxrFxDVMSSIPRpVO5FH
nOEa0/GAZFE29lD5IWbDM7C73jHx5hoSTSLLzU2dcHkGtmk8GGNz0LJKnsFvAoSPqQ4sZFNDca03
jtUy5XfDqy/Xn6ocpQgZpEC6CHn9CDdmV67Q5UVrvPV4ko0Y6AItB8UMClIxClweuhTTQJgPp233
aEpADKGR9RWlofFLlYjPfPbdk6+2XPYsUB2AOrl5ZM3Vdlk3bqhrKHuoDR54TMgQRUkYISfuJHHL
pRqwOmk7aIAJlEb+8klL/RXIjnXckhVxQAaAlkDGv4eRmVoxLtGTKcOpEImDCsL3m9mI+0teNv2F
emuz+kCrV+wSkaMgEpDAwsz+Bv4AGxMu7fOgGuppTqeUfCtgAguW2KgaFFZoI8GDfZWegc5TOZeG
7GV6G2OIujTU4ncDfoeuCqk+kGvpvigU3V89oLiEfIYdoXCEqgJ9VRpIPUvvplOKz6mZo+5+Rbx4
Ipl3ED0EgE6hL2hA4eZDSG6nW6OesyCtEvOAHX78gsNddAUW+YFqmaUBfU3cnIC7K5oO4N1KATtN
nLNfgP+0Gu02nB0GJVzls3INuPTiSs9930QJd+/3xqPpmjgIx6BQAGP69I0GXCiTQm0p2bfSA82d
UJQ9MZLrKJlV3TKxe/elAS56M7OO4zAfa2CfRcLgtDZT0nmgx1SlVOTEsTHZFIbR48KlKs+Vxz82
rZWAp2t13sXkasrcux7w7cC5oBptPmW2O53iup3BUQNz9UG7A78RsktR3toYpSK/i1t9oqnZsfS+
V4XbXduy6K76OOE4RXaTIsHuNKA+LkbcPqsGT+biCvpZYOohhoeveSB0mhhNPF4LEsjLgJS5Rsy1
96NTPsmk33n+BImHRJMvPXYLEJxMhyP5gBKHJLKFq+F8qsIMQqdX0WoQSGIJdLP9DiB8X9h6EkYC
u+8Rao1NPjYPQGAB/Nf12aZlbnbQjQhpxel5TXdQmgKVc83Jmdn1LgNCZq0AQOOoHyYPuZwadCi4
Xc6H8oZam2Er61jfDpOLP7A/pnaI5/4QNKWDOj/NKo5ZrtnPduHxbVQmGTIMjfNsp9x8mvtXMigg
BbA7FIBehE1f4wHvg/VPwXXT3M7xmVLdWCF0PewR9hZrH1dXbjeg5s2gw3vEWWxH/KHUxAK8uIst
K++18Lk4pWaeAkCAmicoiEtFG/L2WBKFB+CC17zSQ4r8RhFPh8SHZpPOBxxi6gg6Qsh6iwlfTdRr
M/O7zaR1BOjAD5kPvlaz18QTJE3xXCxzMzD58A152wowFDE+GY41PLl2wUD+mD20hs8OqAscgkJ3
8p0n9RxoBD4Ye7C8R0f//wi7riVJcW37RURIINxrkrbSl+kyL0RbnIQRwn79XVL2dNb0OSfuC8He
EkxPViZIey9jxQ9CTiTyWPgc+qLXIPZvAfPJW9lAIqG3LbqBuSd/jLNiDz9huiyhh7PUpiznVB+m
tO3PMHYAE45KCpgKcrnl1PvCAn+gz+lOWLF4m2ZAjPzUK44kE/zaJn6xSG2smSFoAtZKyQ5VQ5xP
BwUvj0OMD91lvtzfB81cmtC4W4jBb+D7kKzMMzUM5l+Ex2ge6yeseTiaZ+tknpj3x+zfw3q2LLwT
64slvErpxk6C/DRXojiZM3PAThdUkqJPVkSPOoMEitVzyw2aUeOxGsSAdS7QWcr8CAv9gzO2lFKC
CufQLj7XpdDt3Tnem0MwAji0M6fwaIbePLnlMz0jvg+ChRzvmwTr027M3xSpnw2ttMVyG2Z3BbxX
pyreFF1P94aSag4m38ROGAXghK5MrtRzzQC4qc6OefLZ5MfWGcLlgJsIfRMz436n+02aoF82JFSP
bkVB8hxgQAh/WOslBcL6kJXVtBA6BAs5fCgtyIe2bj6jrQGJHUAzRn0wZwzIbQiF5WJ1z2Wk5IcK
LAwoZf6ZaJJi9PihYdMVaxx/YwbveXPGCB6XlgSVGXW5LgJzvl9ChMM9FDkIrwQCiWUdSujd4GDY
0eYMv/1fQWDR9V95fJsHtcBKAEczJPLuPSjscnO/9n5J5jmrkYLZbBgjydRjB1NWWyDZxqNJfTpA
MuloZtSB2N7ywFQt0bGXy/urFl8sNIyTqYYxM16/lsUFWxAG4k9H7P0Ah2qGxsDw+8Vs+flq0CDr
e2oQ44c7ZnLnjvB5iunQbe9MQUMyhN3v7wFTIDejZsBcgbPfV9yYhyYZxtV/3MYMBL7ggAL0IVyY
tNqOc1dfNk/H0QjzBA1qjMDoQ8TD8/HsdQrsFWjX7uCD7uzTOXT25gx7LU+ua1RWocYltybnQU9C
rl18ZW9z+jLDh4bCRmSImICUkxXKH/7ixrX8i51ZlzV8wQvok8R1Fp/GJlyhHug+wDUIXxPD1jS8
TZGxecFbQEixanpMbLveOv2Ejh5g/HBDTVvgDTPfWUswa3em7RAHgh5uo8YN1cRm5N/zPnUqzOiy
1wubxh934M8Q/HqEeChfe3Bv111QVmKlAFqp0aE/Um0kbdyk88DhO/iXAepopsRO0kekALTTzOE+
TNYWE0PxGa/N/3pdI8NiOUioWRq+CPeZOnJFdzdGiAnxKNrd6CMmxAJ9d/OMBlj1Pybra82dgL1d
QBd3MesSt8en8kLQXGtmvzqZlDmIqglWRLl+ZEKA88TFnA01/zTX5PPKgbEVlJp83dwxH9nt89Z/
CPMh5xLd8Nr6bj78+8duwttU/afxWij0+C76XGH8LYWv4nGaKvo8NYDnJ5Y/b03ow6MKHjVztjIh
jWUMsNGIai7QIM+uRYrLMCi4hyMyM+amhFdkfKauRP1cZt84r6MKb6j3ua+HdcI53+GPOz/HlD+b
CRBAwR7MbsIzK09uD43ce5PFNFPMIQFGk3Gstu4dlbEUQCIVsbUK2Jge8rZKQYVhABPe4zSGJHnb
/TCDltXg3W5O/44rc11e8TIaibsAjhM6ze48XMBGrKM05/z7bL9TPMp++HigLaq4geCkayWAVIfp
00wZkAJYoKzMBi3nCT2EoVUVeLZy0EI0kLo3PC8sqVJuuRsTmUNiiF33mGl4tglTMkDzHlyhyDR+
aI/VuQoZNhH/2Tcyufu0AQ/ee99ozMJkAwFtkG16qz108fw0/bEyB/Ogh+aTgMr9oIYiAn3QRsFM
wnpFzzH+5qhHwIiwuFJS8cOgW+zBzJuItIXYdTp07Mrf0CTMoZOOfnxWue4pFe3ZRDZ9dzM72ORF
MZ2dhKXL2qH1+6iCo28l1s8ykNs5KP2PSmZjhCKptQ7hTo37Qe+yhrzxdgRVD4/QLBu3Acqji2Zy
wR80SX8G+YhgOTGJGHPg4OQtM8qDpdt16gIUaXdpbOwRSlDbBG1XrYVugW6dfjp0xWYksXWo7R7V
rOC1pvkrDCfzt1xlPRovMl/j7ZK9ZTP6wDMgNCdXKPElRVMTOPTsTWvD7wXgXJGZxvnULWkA8rQZ
zcNx2yfW3uUBW9I5u2JfTg9QQaQHAIBRhfAMXNskEp41Wz0H2hZ4pN7GzfwYwtAcmyU43oRw4ZqL
Q1hwWKDywc5OEE2y2A/m0HPL7OTiVQA5B0SVR/hmOi91jdq+Cd2SfA7N6H0y0ZPvYRo7xQYrx3lZ
j1I91mQcwFmYyY44VvsYDiD1xuzDjEEbsH0shiSGaFzSeCdPoA6VpdUKCqX9sxs73T7pAXo1YdpZ
4XUQXmSiTLr9c9ZAqmAGMw2Nrv55dDIedXjobH93nV3q4cv2p3NrzmgDKb0MYhIrcJamPRydQI8E
cRPlBGC+LBjfBdOqDGO1SOHoejSH2muaI0oBfZRCrnFpcgT/4OOkD/fQLam/Kx1rZ/Jmhhn8KwQ1
5x0OujF8m3FfM+N+DzNXQUttPbf44P4aMGEsaoh4wpxtBI5U1XmUlG55SrLOXlo0n19FmqIv6cY/
fQ9GftitfQuzBNW6surOU5F9DKx5nvRL0KiwEX1WFXUJS/KpWpncfQDK1js8pcrDLU/IquAD3UFX
g+5nVwF1bE5vcZvae4d4gEDPXEtzYIpOJY02jfz7kr+vHhpQsuOGP5hrGE34SlO8o6qF9ARADh8t
MDnrAsiMrQkTNPH7+D1p7WZrEatac7vLPgovWedDWn2B1MX0AOFf7Kt0vnLn52SymlM2Txvp5vTS
xAAfNj6ai8Tq6MXiHr240A3YTaVbYPf7T86cYafcwcDqYq4kHsPesCIgcxT1UskEFse5og9acOUr
1k0onEED7smB7N2aAq54gHBjsq9hDbtxiqK+isQnUUnLfklAA4zMB4Pl4aWQAh1eH45jjd1hvTIF
eOXpCHYzfBlqm7HZOIyJpBcraMKBk2MMycwsM67wZwIfOBXLIGdq2QknOXWcyL2M42SNDkrypekY
HClt74fXzFhRB877KMPfU3kmJfzaOJZreqob03dZ1O0yaFS7UloEjmsyHiUpNEZE68BlRR861sef
49mMm6m27YoNAMhnM/F+iRm8zXNHuK2LPH0JrfAnt/rycZwzuh87bIyCsGi/jq1aj6Ffv0ISpNom
4ahtVxl7n+WHGe8d8ChxL+hgZb16TmR89bu5/TrDPyAq5LzJS1eBeDN/96Bx+cBH0V6NmGZW2N+n
2EMNTkqyYe4QoHiewVciD8vgwcRpTd5sO++XkPTcFa1Mz7Pfd/EynLZzCwTyLZoUoJlTKRS+mnh8
4O0kj9U0f7FJET+qsSwPFWy3I8t26KkN5u+mGmIObiHwNbVRyboXTDLuqGWNBio+eAD+tRFwbNx/
zanS3nDmDE/6aj/VTyao657vBtd5URVlLxO3oDHf29mv4VW5Wfsr78ivBk4WX9CwTfF8m4Jj37n8
Qal53kg46V3TDp8WLTL7Y+gByNMXgQGynWFH8RWfRxU1feJdnTgFb6+00b6tLZjVsqAFZSkAC31W
o7yYQ9Bnzr6E43YVxl24MDkQjTJUTZtm1w7B73mQfpfQToNEwj1nJuexgN3v7B/u+bIeCLTGKZQX
GiEvZmCoyLdZ1oCFQT9g5/bALecQXH0KWxAXXFdooT6imiW6pC+ddO1FDUAvdh6pOOdNoclks7UF
TCM9C1mgu0P8+Euv2HeHVeTXHJVBZX1JOwp1dqhCoyLUttdZcYDBJ7G33KS9mrztlZ9S4JzVaLRA
m9q0GdqJLsOew/QxL+xzrA9Fak0HigJf6FbMW5hpkDlEYc9DN9HMM7nbgaNpnHLXw+8Z194mczfF
/+nQb6oBTLqQFdgTF8Op6XoUjD0w0KDCQHdVmT2ikvI7dR+UBJ7UPqREotlpLIjx/plDe5TICcqE
m84VEFiOi5/mLe12+G81AkxT8wY3hwLen0CHedmDCXvIRl6I7SxMZK5qYOixAY/j81W1gIyrhQIC
tJazYAMauL+paVHuRjSUFr7nto/mMKMzE1UNsBUd4eqWG+Q297l9NRPQVRc7e8YT0APFkEdicnmk
bP77Aj7lP/MapvM2S7UYnJaA+3Raa3nAW+xJAu6r8w793vlRKIb9rk/493TIIhAFwM0j6i3FOgKv
Jn6xUzgXQQ+utlEoV7Ae12GGNlyE1zmLbj9K4/Qo9I+2CcSKlxBggzk9MBTmh0vNcJ1DHnQsnage
4xhUrvIH6bDWxB+bniaP0xO+7vSECkK3jr0Ze1Cdu80tM/LiB80laCk8DvGgAAUTDbS68i91Wk/o
vtqQSP6Tc4uab2SYXO1gVpsBReVXpiAK2fnpNwf8voilhB2hIO2ckrqFKKTTpt/qwNo3kNKNUqXC
B6sh2E6QNjvHtoXf2LzLe56t8MBhRQQ3FLgfeSNUsLDjfhQVaqdxfZU6MBnYZ0koZhdg6jakjuAo
QB6dX7PNpp+5A/GAIvWGZyhnZ+sQP64oZpMYTtQvoQ5cOd1aWYPYtdY0YG/AnueMAJxe2xRViX4A
fyN7u1VTMheKIYkLeu1NCRMV0HRB4+k/Y/yPPMYugDJe7rODpwukc1uDjlWqkR1sqKOJMHYeah35
2PbWSzPHzM4DLAv9+auLny7KM3bdPEx2X+4UB0/Mt7ANbWS1IvYItSgdNh1YPubMHAgfsb6qVB85
RVOdaOxA63uWIOB6wbRFRalc0jBxXmA7+TlUKWRF7qMp6N+rvJu+dr3sF4PvOBea5ewiijE5j1Ae
uKccnW8a9wmFrnGreOAdqeekL41YNySwX7KhyF4qsW51APvU+XHsX9q23HtWEVzcWdkvs1XdIrv3
7JfS5Z+iP2NW4RTPE1gQFdBT0rG+1FPtn70B9RdSJK99n3YPAe1R6NWDQ5VXEHvJ2Bqs4m92F3hL
wCytKzjd34mfTB8us3QVakiOJu81xfeiDz/n5xCsv2EMBzzI0DzTH1qZlNYjwOZLOyX2y5T4sYlA
3sTORY/9mWnGdGRj/fpCUAI7zFOw6UefRirAAigBDu2NbKVU6m3uymlfQw0YQ+P0xlRBIXvgtsDV
I0TDoyj6t9nOxn1RFnOU8GJ6sy1sWQKaJBuntbDBg+sG+FVACO1NPOP7sa9hQg0nCj3+KVZ2+szx
9oNzj3x3sqI63g8EeI9PIQgR7ypJ8RD9dx47qgwvC3gVmhcWCnA92MSzg/rcPy+xe+7+FptHCBv7
5Rgx6IG8y1B7Ttjy6wD9xlWXdfIBFvXWU+pWz2bJlTZDFRHP4ycIWEsAvBNvYQbs1PoGR1ny6OFz
3ZMYjP1Yr+Hgl77KY+eiZmAKFUqVx6Fzfx8oKPfHXGJHCzrItOaytuDPZ45mUrWvpoTcLjCXSgdL
IKvtb49U89jt7Tk/7M3pfYH06bn76bQpQkzlk/i9jLrPd6EH4xMGZ5YkeBfZ0B+rHI0ukbIcxCSS
bBsdhmObgO2CmoUZ9bKgQ7s1/TCDOc3LI5sIFkdROefwEvPhfqVbBObQG43LWaLqW87YfQ7o3C7M
SKxg9cSyPF2ZsOqVD4yhBUYVI2M0sD7fJnbPn6qgTE+sJCfQ6PhTiK7gU1wof5HhdbkzOXdO1WFO
ig80A5ZumwaPQwj4YtnDsMBqQufVE7Fc+/i/2JgQVHwQVpMJeA2Wv0GzOIOLSdAcMhJuPVqFZxJ6
xMdjpW9WwDHC4Fgn7wcwWl8Sy2bLLIc6v2M5/jHzlQ9AQhbczng5EwjfFP5yaFz4KZhhM5EP+ZuA
xnGUi5kfWgjt7bvEZmsw69tHFzKgEXfd/KvrOTufVexXLPq1tJvq26StZMtmJKBAOz1Ulw3gxBwK
h9Bd7/aXu3rpHY3S5ZW7Haz+l5dUZV4sRgK37L4NpHcCGCQHTRPlNlCW+2s8axDPXDfuw+zN145i
SVQlId828wx9AM1mifEgKyhnZ0NkscKw3UwTRFnvVBdawfYM//pzqskwZkbpiDi6yTn8uf52N2a3
m79G/dwDgQ9NsugO47UommKVcOTaQHhvA7PbH5OxXt2hveasgcTMba4JrbRTW2Av+gj+YKDPYLW4
yIaMPHko418G2u+CLt8PrKq/dP7cbuOEp5shiNlbEPpRM3ruVy9R3RLrjuQwQ0L2mvhSLiBBlKw9
VOiWra5OmYqUOQQi36VN2u/upSulRQXMoMndQz2Xo6Sxu6fMNHPLQdJfUmD7h1a25nXUGazn4OXi
L2IfFAcXRDB3kYZJs2ndgmD9o+OwkPIMK1e2gQ+nuoWBnm4GKkuUWwUPo4XJ+eaSbKI2NnZe8vkW
QUHEDo+zb2ai+Q+aO6jWs3cou77eb2rypcPKB3dOnm73NLl+yqFlMZxRFBEfaY3iBUBDPzqGdUTv
xu6Tq7pxg3UA3439VF3R/wkXtMnkD6IeaOc231Gp60C7K92zA73SBwsKOuCSkf7FF/Ij0TfDxu4w
iLl5i8/W2miXGNWSOQiarUKN/K568kl620zB87cE8gbluUUKVPVicCBSeYvNEKB8TTTNobtt+PSk
8P/w6Ks0PlYj1su+NZN3KCrxyCp9cXSDaXxKoTBq8pMNeEjaCraFAhh9xxKgoiWWoNI7yxZFc/N8
7/Sb4PbUNzGEaT6yFL+0+yvi9jaoipDuexrcLrvlvMpb1y6JD7XUawLL6iOjGWdU3WjlQ1dp6U4e
a1BNClWUWhU+NyMtN8/SfQDm5MUIypn5ccmzg5WCtanxRffD3Q7A5P4K77lR5inwovwliDcQQYyE
q1py8eqKn7CUhB+cD4EW/J2w+PtzNkxJ5IGjd/gr33C7OlUc6gh60MzndZzQhTl1fYgzhW5/G5Bs
tFaCeTQClr04ZbF76B1ul1HRKBvYucbejG4TPkqfYhfDyfI2WkNWblm5ZYtnFEY5dHMfJx/URQS3
TD2yVRXIdGV9NdIug25GmMMtHCGWexOX+2vYzPEdtwX9IaxWvQU7brz/96kWlYXCiH+yrAAocQp1
KMsHxtDkhNanNWdZwjvYIIX4RuorzGQzYMKysiIf4jKHonEAlzEDnZWXyzzIHFBIcGfW8fOkvOBQ
N4IAVVR/Z2Kgj0nHyGNBoDIa5L6/MWGSSu+agmOkx8zBATp7DQcZvgRQhz6SEFrefQqd3ZTN8qBS
aKSiUSp069tkzCGOGTbwqT+9JGixUehgEuhaxXnd760Y6zxzBm9HvRi0YSIZQpE4MslAz7lpqd1j
j9rfqF0DdmbaNjZ8f8CPq7YDLKt38EkDlAV4YLjqoKlzP5jcn2lpDnwDG2mzghLfHJEOTQ7jlXb3
UDNnJidhSEVyoAxMyjivGQ82EwbK97ZzHzzd86RWwJMDgmMRkUArc55OA2wqv4yALFAyxM8BJHYe
R9QLJ50WNhifWCNBY0yHNWjdm2AM+pVVAxqVxdawk5pfDM+ZAxii7Gmy22DNuEOWzSjdp6EcrLOX
+hsTgfXlPv17furD4dfMN4OJ9GKsUsLbfHORnl/o+5voPt+fi2wt+gpWN7oiX4ZdPS4AGPyOuWRj
coIRyHjoUcbAMVh0NsBUEA+ii57YiM3Q/eANIFL9XgZW7oMqS4YGUD79LueZdeqn+FYVAJ8ZoqV6
qhm/LVlnQH4KNOahh6qgKwNQTbXzGMThEzfvU+yo/h2rIa13eErLhaIexu/z4z7DAtuxvK2jqwMt
TbJjwiAEpKOR4++00MUaHoIjZ8oJjRf7F56D4z8LiHKanJkcKjEuyTiqlcmNAT1WgOldlMLrrQpe
8AGV1xEoCyz2rC8daYBVHfFFNCGZIPPNvSkGtxSjKR89yLoN6cMkGAC0k6p/K8xLiCFi2X+4680L
8/jrE+DjQojI/YUuNms8PeiKhhz62OYbIFdRmR9ziLEPLWTZ9Zk5xIBF33JjScZNNqTH++D/nPvf
pgRhNa7TrhAAyIRYu3c1yC4Zabd1RlHlggDkYSClXBd1nT52DFgtEZbyLZWwLRmV/ZNpNlAj4IgM
BPJubgO6YWlrP4RDABEZMr03fQAXbig5QznRaZ8z2byQpMi+5QoeY04ZNpcq7psDzy25NAMxVg4V
EdO7A6OHdet4FdgtubpfGTBKYLGIqplsSfNgudq+mSTio6zVWflJm8A45AVMWbjnlOWP1ibqtQ29
fJnGVXuRTNHNOFrkAfsBKMml1kMiQjQU89KGjnBK9vkANiRrYQCeZGrY1QmspmrNVssKgoPrNHhL
gctmcubA22dV4jkCvg/acJ26QlQ6WclsklDDyrAALyFOs0KR95/4Pj67HhBhXjEeyQC0jE/xVGns
YYQbplduGFpab7ldP07VGF9raCTjCx28m/R9loL045vN5KM18/jqZdMpzRvyXUIr7+w5JLy40VMc
y+QLhJKaox1ir2t2/xS1gSWaM+6ODM6w5GSY92ogP1PwP59YPKHk0objJreIevGsEHzdQnz/LxOE
x7RRKkENHXW+w8QDsG8HlDLKPobqgQ7NgDNM5MBF+GqRHKZ48TitCFbwYCsT90n0wj9CX/6xnX32
NPul++Q1/cUh+D7WRimKwKhrC1PcFM43QdEuoCWXAj+GA6N5erBlHEAQd2TLvwZMaKaYyb3bASph
Yuh7VA+JA8Bo40EtGaSa0S/SdTiU5bNCH32f2KjjFYUvnhtPsKecRmbMZERuQ+U7zPnB5CySTitb
yBQtPsy/X3672+Q5TzPsLpxOPNO865+yfIV1Y3Ho03YNabFpJ/SGHl+24mDyJgQkAY9cMYIhDP5N
v2h0VW9s7X6J52QXwZ6HHagF3PltxNclwVvcBs4VILFma3LmusmUCX1dMTQxD6vswQWq29zGpNJR
C+HBtmFZzyXAYI0VQ8KvBkLdjit0BFJ+nRTQmx22iT+cEvJ1/fDdJ52KyglAloQBtDRnMV0nKZUv
s1N8tYCR+lG37R7lz/7NGxuxgmSWPKDfqCA1kF9iDxvOmVGAUZtCvUPrjUOD5d0lYb6danTOTJi1
6TpHVe9L3yoGYCr4a7meBnXMtyHzOcCHk3sMXJVEZj5oprb2W5tPFuhkVyD9f5i8rOE2mtslWVOa
Y7NfjoDJtHO/g9fF7zNX5yCP2O+gCvj/jbp6nrkLcdmRNzZEWnQ9qy3hiZHnI5Tz/lTBwJJPIdN2
j4dvChzMg8l0OYA+pVcnB6EqZxHWXF0qX7E9djXeMi+87tu778ftN0VEsMROx8ZStAIql4NMboZZ
GwKcKq0XiFwGG24rwLRnhUJlHuzLSZ0n1Mgv5uCmgl2CollSX9Wo1/+Tx6/MwXJ1SLf3HErIDXRf
exb10j7WfHo3tD7Ok9e88tyrjZ7iObQoVHQ1rS8cuhok8t5+EP3svnL73aSZaP0tt71hZUJ9tfC5
d8UuTJ4bMPc/Xe3j3/8QNoM8FPb87ta0feF+vwZau3kf6xyWCUVvry0e1u9DqfYQR0ggU82Ad5cJ
9Cd0Pm+pinwHnWtzOajNKNXi8iYPuk+XA0e/h/BC8jzTFqtiFA4qy4dmCSk2xeQk74EM94y75KkV
dn0qswaMZJ3vO6datk48Plj+wN7abyYr/Ek8hCgALE2YxT4oAGHjnGZ8r6GkAk0xU9GEo2ZwzOsJ
krz4qCOsWYKjmObNvZZpZkifbNx5AuOBskVTBTV0Iu2LB6WgPbA9r37DNBki7+t9wORrWzJ5Ld1W
Xk0qRqrRqdmv4wUYP4AxdSAn+MNU7UM3BYvBnPI5xkObtu+fcmbip/h2arKuKGQQBZNf7d12XlQM
hIpw9uzvabckw5R9z50miDJ03E8J5JEOsQAhgLTCfW8pBPU7aX+vYn9ahGj6XT2hFIBCbboB+cp6
Vl4Emy8JsLCbX4GWS7ADBJyIc+V+FRBRnLLEfSsI6jk5GnkAaKSbLqTixSbZIxTx6m9hAMX7OA2n
S1k13r7wIENpBvBtSQG8/eqPXIJtpvlDWKNec4VPwUzghf3uMz94wj9E7jL8KNd521tvina3O4i4
9aK4F9MRDtAQkI0bCU6sPPl48m4Awwdx3oXF2Waq0VT0RM3hK6NjN0G78BZP6KJuHB3fVoHwNwMg
fQQzr2sC8LfieT4PRPAzuFMUK0i0Ee4DgErwcx53dCF5/3uAFfV85nrgryvMQBL7GKglhQAdOg/m
VkGm6FJCc2LHbfoyWZb3ToGhX0L1BgUpNG1eGVA2Ttb5791Qy00+VNkmE4H/3k+oCcK67YuEQPKD
VCFZmjxrxrdaxclj25T8BPKBt5D1BF6aZQ1b4jBrC8LbFA1BQ58tP7SPLC7eTRQrd3wigEPpIXOo
nfCAj5+cLeXQ5xKi+4sqD+EKhpfkrrODST8dxyPt/XDvBYC46+imNwnKAAypwGu4hf+ex1xrOMLi
9LWdZnUah4xtM81TISDzvFF8hRdC9sPB1iHaYLEKITMBr1aQ+2MgrHUaEIt2hVJVszXhOATX1PPl
Gi5t/UYYJo3B9ENxNcLWfdj3gg7VJqtAP/SgOQr0GbYacb0vCfBABOW5xwHcK8j/+9URW3O6w1aa
bbsmbk94BtcroDf5s+vBD9Zz5vijza2jHwKavJDThtd1e+ETSqCgAIIY2cfyIsKgPgx10S5nZ8q+
xZ6P9U02v1sB/b32TtrcuehPYUrAl6pSCnQIPpf7Icmb6VC7wN9VIz7fcQSh3uP49upTzwnw1Ru4
RNO5VAtqd9ZV2SPbxSEYpCGABa+2BxR6IJ1vOVR+BdA0UE1nzx3U+Vc2PBYO0krEobPncJWnwn8O
eVUuRi0e+2uEjPLPUKbVwrY8GKOnAGCNtfWFJ7H1Bdy//qHi+BKZEM410DIccmdtwsLpoP2edc0a
dRMe2YQPKysMsvfcCr6KJo8veR/OFz8vfzg2y99zpZqVjxrbFm8NhOgS+b3IX218keFmP7PIXB0O
dbCASthw7Pyyex793/OVdNRmrAuyNpdTws8NXjpP5SBtiKagaeY9Tig4PqZ9zx57GMtYfesdTNQk
FWgyM0SiTWh1mDEGLMALq0935qpx8KFnzgI8Fv65B9br4dJSkDifWp/dbj7CrUGKZm2nKaTi2PyW
z8P0QbLSjTyv6g9QECSP/J/8pPPBn7yeHwfx9DEC7R6Navo9v8MvmcMb6QGLdbkcewVfMhZAc9sZ
rC853iJR6rJ0X+q/Cdz5HtH2ny+dbKYvNVZcOltBJOk8xcHt7zZO/YmW+A27UI957QJSgIBmAwNA
6PSlzKHBajuvNpXxIe8yEJJ0mNUxsF/QzIHzN0IZgg7wPy7qnFjrOePW5iK38yq8Rer/dhFaHt5T
TP1tGUzWpndT6F/lwjr3TeJEA16AH7Vvr7Mx735C+fSl7kbx2uUZRBeKgh9Flc37nLN83RZ29hKO
TbZw0Oj/WTh80dWWtXLLFC0Sy3ehXo2Dq3rvAHAXSGmgmESTzb1DmMimWZphomOL+IDyA3CXMdtb
h6hvPc5yAJ8UAM9vbBpXBLATKNoWJwkk4ru0YE3ViWG81G7Jt47jjsDYt/Q0VIO9COP8GvBSnoXv
JDso2tNthUrqGcrY6TKtPfutoLCSIlP7a6Bo8Pqi+j7luDC27e4JLS48IVBEXtAOWkRTmwRp5PMx
mvFsggmVDgsfGnhNB3OLob+6tqyu0P0jbnfNCt5fHZiwXso4wdZLRzqfE9jpOI3CIs3bMhLIZzD1
5HPL1BbiMc3llpqB77YA6dqZwTSAPx9AVv7SjDK/xEaSJL/MoAfey/MPMwCzVokbiH2s4h1URNWX
lJbDtrVyX2u7wORoaMGGUPPXEr62UAih8QM2FuyRYUds8uEs4G4wJhx4RVbsALKAco8an2/1JkIY
2Qsy/w5r1d/CW7UqDdCp05PdAOo24zAsHTeOHziZ6CG3Vbgq7NF6Uh5WIqyh4OkLe+k5EEysQ/zQ
mJQfYQDnCJpWP2E/XS3aADvnlDmQuKD01eot51FTXQ4mX3X19DF13mtYMnftt4NYTjzE5if3Pjp4
N8CuLC6w5+/D9QAXkz2WvxLC7/gROSSYnkKVsAWziP045gR272UIBW9b9XsKrS+QSvSp0nLLkwC9
XHGrW/RV/G56VvcW1ieMthkpCFFLEFa7yIT32X91yEwo9GTHzj9P/tRhs9sGupN5Gxm2myG01T1U
lXUHHUVxq7WWI3iPN/6bGU6qoYMnu6a+lXpOoOcMVMBw2BuLCFUZZ16kqRcezaFR8Aa2Cn9cYW8d
H/+PuvNqbhxJ0/Vf6ejrg1l4c2JnIhaGTiIpUl43CEklwXuPX38eqnqmVWqNdHbvNqKiQrRJAJmJ
z7wmFmtefvuzk4xmjWD2xbvnfv7ZqsORqnyy/vhlBLQqNIc8cN6+Oy2nYdvHnnDS71cQ2sFZtXp5
E+1/+29ucXKvzRAig2L9FPh/e74yI6+I4nz351uHECufMo/19duXvX0gU6jmGqlWLt6ekxuVImqG
lDz8fh3u4+kUsKh84iAyTUOprD9Ig2+vqKkwR+6fr7/7EErMmlOYjQo3sFOIrxv/rBTD7EK1VM2G
WtI/6VK5VVC9uBF0Gi8TMlkrte6Ua61MLt7e0ELrtE027gs/zxCuMX3BbfrXQGpkT1YSczHWMm2+
WMTgWZ83IiC1zdtDLVRNR7Li17KaEruMYuV6FPNk+/bQZ8lcSeOBsg9UWay1XCnKw/s58BsbRSh9
ZygDCoyRtPPhjN0PdakvWlnMlm8Pk36gS0LkI/rYk/48uXihBEnR/DzVb6dVzSFLUR3z19Ecaye9
DFN1ZutkQvT2mN+uSWj1jZMEbzkPUmwrfMPREwlM/+m5t/8ko0r3QZxMi3C0fPvPF94+QWibbMhA
j2/P+22u2V2dT4uejGena9oG4oi0GU+P3p56+2vOcCrKCvftQZSN7S6icLp7ezhksbAu6Qe9Pf/z
Hf96kTMjL/BRRMr9X8+9/fX2Zva6xLVyhOX/fO7tr7TBzlXgh7hYA+S2jjjr8g1JKfpIG9uU5YBh
Grlt6Va0fQNf/nwBxqq8pv14OJEqNfftFb4m8TQ1BlJroXny+2//8Y///I/n8f8GL8VFQWu9yJt/
/CePn4tyqlEjaT88/McVovVF9vaZf73n10/8Y/lS7B6zl+bLN22j57poitf247tOv+Zf38zof/w6
97F9/OWBl7dROx26l3o6vjRd2r79Co7j9M7/3xd/e3n7lqupfPn7789Fl+OpcXwJoiL//Y+X1j/+
/rukSW8n6ud5On3/Hy+eDvPvv28fnx+L3y7/6/iXz7w8Ni0fl5S/6aJCdVdXJAVjDv3334aXf76i
KYqhG4YoSpamME5e1G34999l+W+ypIooc4qKZJmyKv/+W1N0f7wkibqpipKi6LpuWfLv/zz2X67h
n9f0t7zLLgps4xt+jfL7bzSJT5f6dGyQeFRDNRUG4fnnx2OUB6d3/Z8gGc2ysqr+zOhVz7d29ASu
R2BUVNrt4cLXPHnwb9E8Hs7a/DyxlPt35+iP3/F+XIUD+HRc89dxxVBtWrkBwdbj49NtUulSHIpd
HlxLobkSK9nZa2396KegJZF8xo5uZRQbNA069Vi1K+p6jpiajj6/iCJyYWnuWTBxC30/pKU9qObK
QGfJTO5RVEvy4KyDNDqNT1//dtkU/82PN3798YbVkaQEYX+WROtRfIm1pzR6kMCuT2hu5Pca1a3y
OZdejXHXP0v6KgzcGTQzog/WuKMeMlg1t5KdcB898SibcruYV7MMiPt82wqbKrs0kuvEwjEgW8jo
7/j2gCRQgzrzpnioXhN1cmMk7tbFqlnl2/yhQTbRVhf0NRf1clqhfeyWbuN13ujOrmBr5yCkbAQ3
PMQuHcGJ3cTL94L9ZNiZ3SAQYUNaPJdBJNKb92/RTXWIwOX0Sh52Y7iKqzW0Db3cpek1OjCZ6BnK
dVKBCxW9Ib1F7Rmpj8428fxBFTHtHGQGRJyAgkWvECBtHhoqB5ukIj/Yl6FdHQXFMZqVjgRGwb+F
1ogL39+1k+Um6GHzDuUAP+8khOs7NInT+ooBMZtoa8mVKPyU/iKuN2oFOGVHvFnlm2RaKdpKKlc6
fmHqauwvqm5vBhupWoqUg/sfejG5MneXfgWFBmflZCqRyDuGBPlWjHG9na1E1SufQre7bpSllhzD
eattU22h2hlRhuVqRxzkgsIuPVy92htB3UJctdvJVSm31gv+SZsidIHY2BWGx9H9oOs2LLn+UX0m
0FVsxIhy9m/yd/zNBFvSXb6NCSMdsSXxwQGXlaNTjtubT2qY3ufLhhPbEIKMq+EyuhvldlFZ0u0A
lEgMdo2/nJqrJqucGTHfBO8MXyUz4LIL2wjSX4HuLDWi6FGXbYR36mWquZynECKcK2h2jE6IAQ9g
pRhnee4qNzP/WZ4MNdGdtHU03SCFZytIvOgwPW8aiJkLedF7zVrx0k16jY/OBsLBQlsgM4LkuyMS
vjzl0e7rJSaxKX66PZyef7ctjbqUQQW2ujPhMr3wN9VGWsGk32lbZZPvxl2+ybfSRXb2zWinTeez
TVD7dbR4hG8tJoyWn3c31a6+GC+Lh/AyWCK9uat32f10Cbtva+6K/+mI6q8jypMBhyREY0Taixt/
o9/M62oZ7pOtfo4Q/Aa5k3Mcrm7NnXL1zTGK5mlL/+woT7eAd+e0T4dOGiUNXZN9VTktl5f51djS
rbWLNuNa36RX40md1M5upo20rla6Ny/Q6lqoG5CBG55b1K6ybjb5ufWMu+Z5fdHuy0V0BoU1crR0
kTYrMFwtHpmSLUQupNTABc+gDgs5cQKZtiKILicSKdrjqOLQeQplesCweGx5C4ile5IAcB0ixNFI
o9EfxPAzdmJP8tBywhFDdM53xeJgNMsxwd5xrbWOdoeiOppxrLnztj8g0CFWi7JdavpKajbBzhrO
/OY8jWyDAmVlT69T7kJkam7AZE6vI/4HHQoHtv6qF2QRdrbMDuKW2oiGQPZjdax21tlVs1QyGyKL
JsHRc5Jtu2oKEIp2d1cH9nQxCTYi5QIUUKdjyDUD7OfCxuDWiysHF3VtCdpXkByVrSR1jXbVBQtT
hv+y6aoXi923KF+tu6R5Tsv7VrmR89dARPBxZcar8VneDmfCPZZYGrB01Y2Xmb4pA1gsdv0iPsVb
ZR29Nhj7Id79HDzN9wNmpTGlDTt7Gi/Ew01UsWmdjclD3zlB5mLrDF6DPzpIKr7towBEidi3y9Zj
QjSvRmfPz9Fu8qIV4GSqfQdo3txHcIOms7BqziZg6fZwqx/Fo3hI1+GVctd5iR0tQpZkuoUu49Qs
otb9AVLZ1ReJG+ytC86+NLA9LgDMBXTrmSuySyPEwvp8Tc6zSJb5StvW3mwT/S/kAx3+wTE9xa68
ZFfAuXXK834xLsAOv4YXZ4Eb2/g9ulwoe2D42DHW6V3lWXtU71Imn02zT7ERUdhy01sbnr+I7BOj
xC7XmCxQVmHyu9y5SfNup720Cx4wRmytQ6CwJ980rIPgKg8DpmZhi7oz5U/ii3VWHUGy3zMJKv5h
3Bwv69mtm5VpOarH9NS8Gm9AJ3gVFzny1NcnboOwMAHB0pm9wqXGCfcSTaviGhkMPsoX6LnT0W04
itOlmS6Ug3hB88HMj5q5UI7iWjjUj/FOO1R30mHam+eCxw7tKeeyVzmIxbq4FbizfaU7wao4CnfG
Qjs/nUxYx46/eWjXFu+OF5UDp35BI3xrOKV9Lzn6orsiV1uG3rSqFvej8zx6lDnPE/QJuHW1j9FF
usOc6a6vnZFDAsBxkWyqwD59m2pLm3nDPcsNHWo76mOiLMld4twJK1cenWbwpCcJVRYXbq9uqwhF
4iRZTqrHjV+EnjoTXqDceGTejdyDIw+NXEhT8OoX+QJOQ2arP+LaLu5E8Bf5mYmAFJGiI+UU6VJb
XzSX5Vb33X5aovGcucISpdvAnpfZeRZ6mP/ZybnmCbvgEFEFfTAW7XkPyrdzsswdXoeKpGg9MfHl
rdAvG2UBGj5S4IMuEL/XqH08qF6wUjfKIiZa0tfSrXSrrFSvXZOO08dt1tKi2yHBsat2+ia7Ec7m
i+HQP8uajWpfE4JdcFmRzWSHzOTKEXo7fo5LNzvIug23SSjsPFxWJuKP60h0sGqOejeyzs3krAP6
2LnNeNCUVd2cze0FBDiQ7hVyO8CPDWw35wt/Ihn25uUoeRhVlrf5ZXIWnLVg3TegrGXpvjRQwH/Q
hVvjDhLafSMaq+pkPiGezErtBtbyqxDbeezF1+khHdurJk+fjLzw6NUXpi2Lp51yWMXbMbYJUEN7
1E1UN+wUclBqhz+Eu/6qv7Bu+xT/mKKqHgq5gdm00Evo4gkOTJHFhU/s6iV7Me+No3whXkw0xcC4
Ee+ltv/cPgb37bE/BHfVcJEO7VLU8USmOjuWLsCftpC9rqpWGIL60UNA2y6XbJiJXWljuFpE12q9
DpN1mrtYo9j1MRcCp700X9of0B+JmqPaSfrzbtfuISZfEuR08GwEfU1z225GeS3VkT2xR4zw4B6j
aN/3y6BHAWyVoqJxLH7E/lmfQ+eyy0vzRuyfkubHhMbKXXbT3qkH3FWFHrp8QREk3UCIt6AcuQpc
c84PS7zIsCxwyv5mhmuHuCCV3IpzSPRZ+q6BYHZJKBzowdZqfqD7pCWuWrrlgJkJPvXr8LpMe6+o
VJvun2tstcGdJxtFN4FNVnOqaKlbxww1JBps7UUlLUpl3wlLMqP6jOi5SWxggqtkX136yCna4Y1G
U7rGS9HJOjAhTjm5fWYDRZBjb8KsI3ZwJTxZbPVnYrLIM29QPThbc8YMQ5H1nrsbh+afY7d+8J+D
HyHSzTVfW+YXU3avixRvOhAhjjCte3WBigsFY6LMIViKiqNCBmWDgJDykpFkNEuNwrp10Nqzk4wH
XtexHb/2NPEv5PP2gJcIaj5h/agoZ6l/nqlPGDj4JIAaIqYbcjsQLFGdO2UG9H5YJS0e1zRvUad1
/MLVpDMlxvLoSQpj4GbcnnX4HBRzk5sMrqQ+/oj8K26bBgEMhfD9dMPeCN6Bkq+nYcvQ7bRulxxU
Lzomj9q+vFOKh/SuL+3iNros9so1tia21N6g/1asG3c8Sg8X7Ele65TXmMhUXoldnxamTjiyzFYU
YEruTiCxc3tqXNXCjq+FDGn7+eBOEh0N/H4lyRZ7BIIQOHHm5ewlF3Vjp9NqegqKg3ypWV6G8U5I
ejLkV91lyLdB6L2VtuJVdQHYqZydefLIOhDxIrkcD8OzMrFN2Ey6KvLgb8+RUzvdggmZPBeeRnPH
UW+NK3NBy1Jz4mXhuz5pQmsnl+2DiWKhuEBRzyrPDPWqLs8i1Tm15DKvc5NmFa8yt3pSMzu9Nrg7
n3WX+SF9EQoHDS3IkiYoQST07OIpeo3Px/swsUGe6tfheXLr72gvCuAsNby9VxbOhz+qW4uYLEDx
/BTYyAhVGnaqOBW3b+r/C/HIZUaDRxad/xNNZhUXiLqdRf4JtMxmJHbKSjeB+N3pjnodmjZ3gOQF
TKHVgT3cxc1W0EPb39SkS01zA9JaI8oBzo/kRp8D3XdFcViWtUBF/l6qHrs09YYuQ8hv8kinLelu
qGtvLF7fwu//VvHs3xa93te8/rF77KP8tfhfUBgzZNmkQ2GppmGBIZfeMg4qiv+mUPZfT9NL9L5I
9unnfxbNZHKXn0Uy2fibqcgWmARRhjCtieRufxTJJPFvEhUw3TJxbDYlUSN9+6NIZv1NQT7fECVd
puxm6sZ/r0j2azZqyIokqZIMcMxQNVXS9FNm9S6DGgPNx3qgfZjysdTZMlMd3ElTByJdDEwFoHuq
hZ6X67DxcalUpnqjVJKKfVEC8sM8NokWpL6t1Nw56wfqojUmXEOU1Dg3WFY/BS5i47rx/N+fcvvy
Jb9s65eXdvtY/i+YUpLFqf/3U2jZRfnLIylV0zx276fS2+d+Th3hVG9VVNMURV2zJKbmv+aSIOl/
MyRDphwLz1AyDINU+J+TSf6bbuqyYlFr1TTFkCjG/jGZmGcmQHjd0pjvP4ux/5zkF++r5p9XXH+d
S6ZoyTqAJ1mXdMk0mVofsnEAfLIUR8V26ItlhXh2Lh5MrJHMIbLfnZo/Bn5fYj2VEv5M9/8YiJEU
xKckQ1U5oPeTVkpqmC9BsQWEJdudVT9rurD5eohTvfOvQ7AEOdksQfHDupjiqs3qDJBlqz4VFqlF
qh6jQrgNINC0ZrP8ejRV+Ww8rKhMWVE1XeIq/XpIcJAMsxOK7VRhi2fjH0MA0/mNeCepibBoNE1Y
aEo7XE9lZ93H5ditZENVCOalBix7DUTelUsxuW2asjup7DLTpo4IyaqlhVEh3jWY1FxDMRoXgwlV
WQ9AYNtBq6UgOPvpUu3AI1fylB/jMIovhVGt5IMq9Xm+EgE1GU9J3IrJJgeMe2L/n7QHAJpY3RpY
/pwsfbr4ynWDb296bshleky7CDGRUEUnx5ZU6EV225TT0wD2ArFOzWqegClU6zTUY09UU7VFyLso
sS+UdCJygMnEorpcaLsk8bX7zoLCas2dum7zKHOzScEds81nDxRQSeO1lpelX5x8p/sCrlRkWEu/
ULQbAyXf56wIip0mFuomyprSiYxEsFtklKNFVzXQ+QSDT/bjLN2NqoBHWCuoIQDvrEG3VksKa4Vw
Bm6cOYpCCNhEoYySRIfjVyZOINXhorioFGcP8yDHooO7hUHkbLW6HcWZtQK5OOxLDWi3LUWRZTpl
kuVbHRbZeaR0hMiyb4HUTPWbau6LHOBjLx5Rzh7OY25MizhTI2zONPEVBsO0sep2vqPBDkNJA/67
gNUve8yn9qrrg/wAzqV/FmoNFbc0yLP7JEKyIhMM9R6MVBHaWkPywRr1nagyqJtkSKQFECatrqOM
r3Sr3uiqtnbSGmvwZKf2c4QnoqFJWrPqVEMwzuRBjtQNupjzuKD7IoIxVwNSVkPOpHAREr70bqPm
pbpXeoj3jiEonQkdS0kvs8IMxlXYa7IKZhX91QUV7KxcJfiHjjZC3uZSQRkGMsowhoPTgoDNQGqO
KJnnqNtGLraVFEJ6xBtnrl8wVPSzKRDPKFgcswTuDMhRYYmdUE0gCJ/TaIiVSzORbiorrS7lGXW6
pCbibKJRxmxhLAYP8adFPifWD22s6stSaMVNhdA6ePzIug4CX+qvhbhed41A+UaJ2miJfTwm7eng
5ir6KwAh92IlYVObzEuD8+bkOP0wS5Taqzp9sP0YxfQ66rbajKWRPDaia+gkxVKd1kd/npp9MdWA
wFIDIzxLwGp8GGTaPoqCVlsJkKXyyWnqacwWtZybaxFUrxPKSuD43awswrhHm2OQ/dtc8JsFQg2D
5+vYuZvodl+neRB6SiFSgixLquuRqT/XKaR8eYJgImrtbWQUvekWaZwfBqMst6Vgyq8QYWGXFwH6
rm1QYMpCH6ieTsz2WbY8wexQwMvDXEaysLRe9caQA3so+mELyrTehq1ISVDy9aca60LQr4l8KSAj
cSapJJ1gazA3FrHPAwM59Sr1paF50meZylpbCZeCmiETVc3aANvD5/dVEX0gtK5sPTVI3rURFzaa
YV3tyy47996I0W0QU+lpLmLKEswUvIbIvawYyxz0Em3ZR2WvrxtaUcpeQEjHGVWTuxI+LHYx0F7I
615wK3WQvACRPtRaioAaqpm5LVGbLfjKbaJlz304kBefnNyroRtR8mg7THJGlrmV6KvJMJWbqTaE
wRmS+lVszWQrDUG8kfymWNdBPT/4bUZK00fqHWEf3a1chvU71tM6bYLZxcUnxZPd156EYZZzNE2D
V6umaBxHc++gJWV5YVs/DZX+mGE/66FS2nlhMGUXZYKVijv6FCGnLtVvZ0Xu9llmNNdWNCsbOTCm
mykgk+N3jiiilcZSsSiB9Gpm3SA1kZ2jm5su4SJlD5wP6SrCf3CViHKDnL0yXKiyH5s2g2NcgPuu
igapVcamo+hsLw7ibHnjgMRBva6MQhLrKtJnXg0E/JPzBDwcIuUAMZrWnI9SrxXXKTKIWIP2CldE
lmsILb18SbQbWXaTc1lOdbX+iMQvwIh0ou4cj+qE8GQuyQ9BpkujNwdKc2vN6XAnqM2ge3Vb6HAO
y9RwtJ70PG+ICyRdhLOlatGyQbhyE0q9aEv8ckdCv9rLQklx6liyEEHON+Ec+8tAnTHzU819NJCe
CoOybmUlo5rVKktdncmBzfhyDE8KngS6m7n1Q5DM7dIHrOtyjiASxif5UlGGJChTFjUt2hFJAwo3
AP5LEa3Rr4CQUB6PEUSqaaDGwrIucB91MmxxmmDSvMaIKFVlZqm5SjkeDKkANdNo6Trr9DM/YfuA
F6gvhzEwcWZqpwvBaJqNKVTassZOb5/EQfKjhRkFyTxTlkFb1Hi1GHelJGcPyBBroMYIIa70DJq4
mdRU6OQgnu3GkORjavg4W3ZtUl2p05TsAX8Nl6UvZftMifOTtHyFOIlOP1rWSiQHwyCrS0+LWpZB
gEAa9iBIuJyZs1B6qhjNHgWC5EZH1c/7Ol6Sfm1rvUWABvgA/G1E3VL0j6GmWk1+oSr91urN4Dlr
66XQxJPTiLBkw8jSXWGGPNlYLOKgkINVGpWok6p6/Di1NR0fNQ+eyqGnKmagkWwro480EsCh6l7v
Ql//JlyVT/Hor8EkCRsobM0ydeLzj7+2zf2oTidjC3/UtYIXXRAR48ocsPin3d7R/GdW4CVB3Gqa
Z0ys04Xfs+SiA5rKbKXXRnA7Gj06l2ilS/5qCuPF1+fzr5G7aSgmea6G6hpZwofoU0rkUI4NC5Ig
nlJjo9bHSfOte6WkLVsjse1+PdwbBOPjCVHA6aiWwmDGKSd+H8BbUx6gfyts83MkzejgkSpc0jpb
yJShTHt8BMWZSivfWsrNWqWoDwfc+eYn/HUGmYZOvoQOlYHAgvmhQRpJpipHqbHtF8qd7DSj1zxg
l4zDg4OSjGvcDK2nOehWPyG6/B1E5LPT/X7s0+vvkm6EOcCmj8a2UbtbSQbIHqOq5nTVRMBUw0H/
+lD/mi39eqQfLu4IxlOfIT5m3XPALVQpr7/+fum7AU6n+t3hIEFGtN5yON6pyTYT8Jt2sKEOvITl
1Tr9db7U1l+PeZogHyeQTvFEkTSKF1Rofh1SJT+zhNncsge8TkhDLkyjMVwd2ctV1HAdO6Qh3bAX
gqvCML4b/DQ1vhr8BAB6d7xCraIE3KHb08lO7gNEycxVYJbfrEnpVyjOaY/juikWCghomkjmx0U5
cCur5NTangDERb+v6JgG8YWCOy95iyOkj2JQnQXm1ddn9rOLeaouQX60DFk1P5zZAhUlEl9hO4dy
v4pP3ACrLPWLrwf5a7ZLYU3RKH7Jkokv5ofF13SZLAwIfvR+upAtbZ0J3WqEHqsk+XIK/W9G+2S5
mSI1PGDN7G3YeP16vSwtQDCvzXbIuzqt8FSA0Uma3mmMb2oGnyTx1GbeDfRhYqhmGgVDhIJ11dO/
CCf9Kc9F4XIy1AocOWmFDhh96Qs+PDS1QrSoCDW8EEMaj+EgACJARn9WSyctwbKUvbSy8lCz9Tw0
15qS3ddoqDmdJPdLXGoksGBVdD+birUox7wpaCR20HdmveTdZqdtxLaixwywapxqmhpxJStLU0T8
Tioa9YBVd3YLbTBZhujruV9fX/mTWWSJqkT1hOusgwH89ZRPQQ26s8p2baL1QGZV1HWILxemUM9H
pTYQA1awwXP0AP1JI2pGt9HH+gyJkPCQxq0eAY5oIlvI03nfZCXnJ7Kic4KZwHLqoAkrBzWOFtAZ
JFALDtjSEhvMR010vIdQQ83x68P57GgkjVCDgxHBFX6crtZgialS7gqzeBrD6UaXum8W+ydT1Ho/
wun1d1sKJbrAKI1yNwQWnbRCXLdqgZIgwiZZ+g1A55Pdy5LxWwKySd3ZMj7cDmRBTfU+qHel2Z0b
Md7gQXmZQjf7+pRJ4mcnTVZhoUB7Yit5g2e+OyScXUTcHasdloeNl6WtZ8nJvgh76WLKp2OU6lQ3
8glycb4Ox/ZQ1eMq0wCudEW/nbLYgX5wEDs5XZgoMAKSg78L6g66+JlA0KD42j4SU8RV6OGqyPOg
tYmRFzrW1OeyzoAQmN+hY3JWxRnQNfYXJatc42S5LqRXWa/tSilAPE6+7WdqWaHh08Cxsi3FK6hC
Da4uGu1EBf6KbSl0gGZ/+DEE8zExtIWkmJDsh/Wc0pAO1BVFr42IpYcvmBlguDm2ixzMzxCe16p0
TuB322nCrhnLQzoroa0E11Fu2R1dqiEdHuQ5AoLQDROJu2jup15vV2oszg5WRwoOiQKcrnrInEQZ
jA35J9mgKpJjGGZ47JPhUAriolC7HZrsOyQvVxg+xbYMM6Yag9r2dWmtGWBQ5HqVSIhuFnJC+C5q
zyCn1r6WO9MQn9VC5uihjuld8hDW6t2QQzTDu/uI/Og3m6T8yW2NSacQacqy+NfAy4pqQZqTadcA
5ZSaK2OqXEvBlI8ughtsSi+5MutDmG3qLoGi/krfr99V+SL2mtXXU/SzhfD+h3xYc0YrB5reTLtW
8BG3p2uK/0SnfhP7fzrI6Sjps1DbfUOuvVsFphwrYyhztNmlgHhhEDwVev1NgPfZ5iETBFGIswzK
+R+i6bZDFgIu+84nnzATWo4CMreNLVb1/+Bg3g2knS7tu4MBGIEFjFjvqsrHg0FZDMYxar7Znj7b
NlSVbFMjZVK4X/86hlwLVlaU1a6S6OhbQhiiclp+h8E83Yg/RHAwTRD+ON2haKR86FQYA7RI30Lo
PqcAsTRTOSKSGwHL+OgP7VUtHF+SQreAfRjdBqk1RMIkBBwmvGRAVEj609cz8bMLeLpTisQ6dAP1
j8ecU7AAM79TLIACrTPjVmTSlI/C+6/HecurPh73+4E+TPkEYQ4BjeqdcalvgAdOD7A/Mof0Zyl4
6Vm3sA6KszMF17dV2zzvSYRAyS2mVezIwPLCB8P9+gd9tjpMcPqGagH8N9/uIe8mlF/GSRxa4g7O
o00dGUHT4xB8c9CfxNGWKpNq4uSgm9pfWpxZkvVmrPYsj20nDh5dKqfxQXWIS/oa3gRwSwW6VCfd
N8vyrwfHuBZ5JFQV2m8fg9wAw8dICRFq9vdtcF8DjfpurXxSBjGZx5TrEPSGNqF/DLMMVaqDsNr5
uQwqEuoSVaxGuqD9VLt1MR9SMxpR22iTVY28GuKy5pNCbc08FWzgbvROSbxMoSmSNoIaCS6A9/Ou
b4NvLvOna/rdzzwtx3eXOUgkc9SGCsPDbF+ph6yOrr+eR58OQGOTXO7UFPwYbqYWnriCVu365L4U
doLxkx/0s5t/8XOBvO83njqkf90vmELEfiRi6qm5+v4A0Cqq8kprdok+GABxux8+1RR7kkCAsMt4
VYVPTm2+FOO8FoP+JsLY+Zut99MjfPcLTq+/O4WiJSZ1JDW7Tp1WeG8AepKPX59D6a/z1bQ0VWeZ
WHB5ROtDYEiFr9WktKFhVDX7WDIDCPYqdHEF9/CLMgsitzer0PVP2jEtkdN6xADZy0qCpTkYh505
VM86nG1AseZ3qdUnCaNF5sZNjrIMf324xQ19WMqi0O7y5wAsYVoW1P5zpye+06fxu6v9WYTybjDj
w22uL5W+F9t2FwuJW6X6WhHLh1CJckdGnWBMxbtqHK5xirnRtO82ROt0IB93aBAfHCd7FXHSh4tQ
EyWWdEN3ZObhUkqjuyylO0Awba6EvMTjkfRoFSSJvizzGdhqdhJvmUmtrCSCUFQVqKdPcG0p746O
lGqvM5IkG8R/cwc3p9TzW/2lak15U8/ZSYqgs3aE14WHZRjC8mLZLyd8o91JVV5kbc4RMEPwpkbS
9yIfDP/gjxKwvIFSxCxUJ/MtCZZQF4sEyH2geSgVRZi9WJJdGGaA42RGiWagwjrPQ+5qmdkvjcmQ
VvpooAygB9FRlFT0Jqj0gomLtGtLFtJFnGAK6ZMkrgtRnwipe/OHOTbaUkbYZZGV2Y+sTpMrpQUF
2AZ0sMUmyJb5DHCspKkH3kpqzxUcSNbzFMvbU4Xdrdp8XOHS1TrtEHCfr9NxLadZsDO1uljpKB17
pXGyOA0Sa6frXYYYSQ/0sst1G1iVLDhDXuuLSqiB/jWx6c5IWwGD7CZblhMa7X6pXlCDMml0tyIg
MQRJAd3TavfXaAN3z5IAJC1CRGbZ+MlwXg1ytTViuqffbBQf+CVvZaNTZRXTdEAi3FxPy/zdTtHp
rTCUVrtr3cEjXVZv2n2wyRzDSdb1DTd2Oj8ncPt3M/ezGEY7QVOI2iBxfkz3SlQEQByAILZSNwAq
OEQlqQX90PDl633qs50QgAloFmpjkvkxQJzLsExBZ+wMsYF19CgnV19//2dbzfvv/xAjhYmM3XrJ
9xvSU9P3MPEuzfE+m9XYbrT912PJn1ShAZj9eTAfljtt86JEYWqHCGu/jNMEPgW0cZTTwQgKygDu
Ku5q7/+Rdl67javLtn4iAszhVqSSLUtu5+4bwu7AnDOf/nzsfbCnTemImPMAawELaCyX/lSsMGoM
keLQjVdod2KWB/tBFuFis9BEgKGBbNePQBtHY7IVETFFiUEGZAAdBE9jECCVlq2Ni0L0WggUgPkJ
krr0QPJVWnTBusuYchtyECdjNTQv1xd36XvyeW2zsnCTBbpl4EZTGR2dKraRqN8UerAQZV1ymLRW
AEOBnDGJ6L9e96oXuzwYq2PuxaA2rWSd6xbKUSwKOVfkUAZpnYcjzBzm6/XlXbyHnwzPgprA8FIs
VUeJ6exIgpvCXSihXLwbnwzMgg41K1NTZ2UuXE+rtvdBGIe/FMbKPcl4UTK6bTnCeQvuY2lV079/
8h707mON7uoRzUK050sQ8NZCAeCSo/h8YDP/VPF1reBqOw5uu/I0Y+M1r7L77vny9vr5LF2M2Ttm
bLlOXMIZNzuC9ET+GaRLiW5Rs5IY58iLW1eXF+7iRdchU10DVgk4b97WMgdkAXWjPmaB/8MryWcC
FXRyLJFphN0OUuNx4bQuPrF/DCrzSCWMKgRh6mOnfmcI1Btf82whGLp8H/53SdMg9+f7UAaCVQhd
fYQrVVaKleFH6+vHdNGAolM/lHWDse/ZdTDDrNSoEwI2OtQ5Gib+whZd/PvEjDT7aDSQJH1dQFUE
XOMKHPzwI2COuNEW/v7FI9CVKW8HJkjY/PXvC0hZ9okJ1D47lRraTtJ9CWLl+h5dtEEzaAL+qmSU
sz1y6V+OWdAdaw+1qKxej1p+AxXp/t9bMVCxIeycSiLzokiimmkCj+2xlBgIDr6nw0jY9n7dxqXT
+Gxj+vdP7qU3IMU1/OYoWOHbKDEiaQULq1iyMNurNM5GC8nQY1bzvU7hbh0WDuOS//q8hJlf4WMp
hincGVANbuq6vU8M97mtGSoBIOj8h92SJOC5OnBfY/5tC2oqQUbXHAcWESXffc/8TwYI1kCb8+mc
O6y+b2pC3fZYDT/K+l5SFlzwpXsLA4Qk0kg0yMonf/nptCVDqMNc6I91EryHSbjrfP8xVtsFK+cn
bqnEgjTy2SX5bBFZH+j5MPESyLqt6/tcyBdO/EJI/cXC3M2KYETIx/pjuG8S5tX2DHjeWg/UjNa1
dUxfxjV9xWf3QV//2+P/anbmugykzuDR6BE162+MIL+3aA9et3D+wcICkI+/5y9SIvt6QILngR2D
wKFEwgBs20Y0/6gt9NuyBk5lyRNfCHYna+QltLWnZuzsaYoDmFVRG47toK8EGdBw9CaU92Yg33Ku
Kz2yVuJQJCuo9BhORjdNA5dkBnD71PoWnZ6nqIsfBiXYlbGwN8KPErFeFYXimsTWDmW4KfQSvgYX
kKgZGx+9S4ArwqRwfcvO7/TXRcyevyyQSOrQ+A89YsKSsEVeQpNfr9s4j/y+2pgdSxYUeSl7dCaA
I3aggkh0b3LWpiNLKVf9TY+ew3WLF4o/k0kLUhbcwDl2v2yssLXKAbpRhsjjX1KySR1vTb0BxOBt
kNjwLdiCEy7cv79Z4ddyx1ez09v+5CEUZJublCve2a1jeFtjM+4su2HYew260vbX/z5L/WpvdgV7
NLrl1u2Paqj9knRIl7iKbZxuQAj8/+7o7KKYZd9mydReahjpL5/QB5TfC9t3dKddR8kPzc5tajIL
Dv0CsurrAmdXZ/Ah/YywGsBivTbLaQpecmLHZe5XAp1TOsxdMmK3rrfNrfjqroXNwkWaspJrJzrL
+qTadDtoi4/9Tw9UoZ2e8g/5VBzcN3MXbdz1eH/d3kXn/+nezsIvtdNgJMZcKoB+Ftq1Lj5cN3DZ
+f9jQZ3F2EUU5rQX8JFv2bsOuWFC1rLqeqbU251yVx3U8bE7xd88R/p+3fLC0uZTLmJMq7bku9b0
MAFn92ayFLpedDMAElXmB+gKzRsUSqnluUwnVhhB0SfmKhF+y6DqA+RU8/ilDeOFJzHd+LOroRM7
0QeVLHFeRS9zKIe7Dh8DYYsH+tn1hn0tNPvMDRcO7dLWEewDMpIslWLq7MsZeDAnD80kB4qyLTT+
/SgurOWiw2TbAKDhJxgUnF08LYpzKwD57941L/kvwGabegWmCNDKXb+GCWJrPiy9rb840fkG0kaR
FZDDBBzzXAZwpjGYhnwM1FF48yk83Iqj7h46WXU3qFEKTh3FqhO17R1KeQiLWwI6p15ajqDFqAox
alIc9KAoYSLOk60SJPqH1gfSVlBDf+Oi8+0oiQntbsU0+SRH6ggyI9auHuibMdLUfRr7xbdEqaJb
zY+YT0q79kFCOwi95kDdAtYY1l1bQBZ//SHIk9P6sm6iBTTRGfTSkdE7qy32QlnGYIigOtRfW9/M
34xaNN/U3k9+FJwDUnxBewK9ka0DJcvfYlW5LxGW3YxGmB1SiAQfC70P1kqoZC8Ag8GZ1nEwOJ2u
un90VxGeyyqQblVpVLeq1yW/UWkQ/kSd6/9pmhpvmbT1O9Trw8/r67qwLNJSCnCqLsq0lWYfo9wD
uh15kNiCGelstzO637nQGBTukgowWO95f9y2qhYSpIvfXOpyDOtRA2FkcGZ28EZTKgcVAEZ9UO3K
zmwYZteVA4xkIzj+8/VFXvwifTY3+w5mciLUCebEmyqdvkgMI0PXlY+Ou/EO7qMF8cNLTWzhfRQf
6e+lD+KZJwB5zSScig4ig3wgkb4GGAkYSj/UuqMVU11IlWk6xPfK7cIaF6zMgRF9gdrIqHZH5TF6
qQ/art0BahlX5dq4yRw0SiCRuW5xOqOvL4JlWRLKKiZF1P8hRPoUN7VSR8uNZelZw8R/qyU3NSox
np0jeJstPL9Li5uCCl0zLXZzXuFw+yApu6w4Vtag//Y0P3izukFaiATPjfDE8aQq5XCDVHQWt6ha
gtyEVKDN3TIwkN317MbCOs73DBOySPmE4Vl6B7N7n3ahJ6iAPhBBCFeFkb5UdfzIONvdvz0aEwpD
JmpFus5g+qYA6dPR9MBLa11Pj1IbHrNKOmUuRDBNrzxcN3Pe+8cpfrYz7egnOx2ygabUpeDr7HQ/
vGu76s536lv9iclt+STZyX2/TR67W+0+eL1u+uw7PrM828giKfymqid2Wf3guS3YrFwUEWdIJ6Km
IF04tnN/NZlTuHhcPtAU8yQ1yU0dQa98CmkdbVNtGbbZNJvGGdfh2nOWwN3nH/aZuVkAG1V8zFrM
iXn4KxualBE+VbNls/RXalLcJoZ6NyAcksTjYRzrlzJ3j21ZP1r0acKy/CCj9p3r+33xJ4EjYE5B
MkyaHLPHEYWlJBQ+bIW99ZwUqVMk7jsTrI5YDc96I//odGvXKv2fUJZfsiZCcmB4EZr8RipVp1HG
hQx4svbV95gm6HBJhy+AkfJ5Ay6UAf4mbX6UzIrBhXZVwThR51SoIAuolOfra7/0aIG1qYZMvEjU
M/Pfqt55kg/CpS++9c2jlQBrqx6vm7i4Hpn2kQq2Vz9DX2lAO0rVKI99/L22hnhdmTXa2GhNCn50
Y1nZQoZ0cUXTyD3DQKouz6NgyUqTEAzzsdCZz64H7w/AzVu/hUjo+rKW7Mz8Q9aMcRXo5bEqfsZ9
h8oE5ZVMWjBy0QuBjJ6GeRSIxOdJSpQA3WIC/ygMrrDxx1zdaTEi536feuswMa2PqIoDxmzRvU16
Sd+OeVxsXGTRnFATx0Nnmmmwgp6+3NFQiXw7iPvQKdVMQ9moEBaaGZccF8AOQwT+DGZqHnCpauOX
Q03LDj7wpPvw62kEfNfEb9d3/tKFoopCgxpqC+0swArcRNfduDw2UsxgMpMAufskjfpDpVrfDTNa
uE8X/SNzIgZUHpoJpnb2RNAAQCJDrY5T+HOIlJ7mcFIXW6ONxx+l3sn3MqPwJmSdrQiRbN1LjlkJ
pC3I4W0DU4sfhWBA9vr6Hly4fcAZQSFM3Cbg4KZ///R1yoQQJTatP4I1gtRLkQoHIWrVDnLGFa5b
uhA5UBwHX2dIhERnEV6U+AOUz9JRhHNU77+rybC+buDCcWJg+g/Thrza2VJatRMahOGPQlvchvDY
hb4HY1RApqzn0SlKmu11e5e2jvYhZ0L2apwBHALNzRAelI9aXP6CT8lzAqOXN40S/Xs//iX9mF7L
pyNKSqnVw6Y9In+OzMyxdqmyik9atB6hdru+pAsPj5WIkMxMjvxs2K403LFnwh+VvXs1eweDYMuw
VqA88h9unQm0XCPWpyY/962BlpFCFthJBkgkRIiVAnV4S2Pxz/X1KJcuHWhAhQFGiwGTuSHynSYY
ANIqcavAC+xL5m2hxdVDXmv6t1QsREZ3QnUtlWm8F41IWld5oT+3A2JxTRqbu8RryjcGTtt3hOmt
3m58w2yh0ckFp8/a+FiGdMZJXWqbyBg5rCqKN4Vplu9NiwJEo1Dsjrzxj6S20roZIY+TGYZYj66Z
3iC8IB97UQi3QauXf5Kwr/91rI6qJlG6Bj0KKNE5Rk2AKsTXR+noZ+ZeQg2yjbJv1/f3fHu/WpjF
YNpYmy2gzmOt/FZguPOHp+t//7wVAf24iKuEskYV9XOQVGbhtdgn8RskDuVbUK50is/BGu6wJ/Fe
vRceIKy4M5+mONPaanYKRTA0F9TAt5B0bpbq4BfXy7AMqD9pylVnOUNRFmOUafKxlXRE0WGWprTx
r5/GtGKDmAOU1pQafH3tg5iNKMXKRxV6Ch0uELXkvsgL4P1z14WRabAIaD2duHm27Remp7itcky6
zJb6n1IPPVreLKzk3B9jhHYlg9QopZyhLFJFZG5Xko9mEdQnMfXRr82KBjl3IggYb9t+KwCaXggS
LwQ66FFTdyOh0zil+aVnDj9T+nQ8qlth2NS+o2zye7S0kV5Z6d8Du10zl8lYm7kbwNjdNgv5/vmM
LReWjwIfUwphZP6zG6I1Qyi16nj0yjq4lZBf3+lDmj8h0wm3auDDIJe1yW2HeAvUwVX6EisQkrhF
1xPoKAakFjKTSAwDLpzFeXUczRw+uqQlCgEIsrhfr5UueFU+6dVpq3GDhFD+a+o1mLC/HwYHwM1d
tUe3c5t9XH+/5/cMq/oEfZ/kB0ATfbUqML/fROZ4pMK56UUeaWVthHxY+ECev0qsUJXAErDjM0B0
IsWIBbfSMaiKYRegqLFWhOz9+kqIVPitX9MprrNFcQVHpBEyzXbQU90gk/jcUx3X7AqydVsspYfE
HZGnLoIfUWyhL2p8q3LvG/p2DwL3zDXFY9HKNpI8qyqrnRpNagt+0Ai6CkE1Vqmi76tAg14kd5qm
A2L1PaXD6xbw5gb9N8GD0nGQViYsHiFcv2jknJoiuWtCCNIhUtgwFoOkLkxueceUiNqhzIme12Mr
j0Ca9OKnWDNCV1iPXuZu8DTrdOy/qelwGgxlO4TeLfxQwipGqS8pIS2kYe6hSafA7BHCYtBCDzpK
/u1ofs/D3E4E7wFSFvgt8Eu1/hp38g+3hMtfSW8jyDdrg4wMaMpK662bWuaJFUgmepZ1WwwCGOD4
QUx4fig1Jy58wQK4tTCFQMFvVnnT7axGfw7Zfqbrizv0LG9bBiUGv3vpWm5qEd53fXynldJjUwiO
kpXMnMnBHZu/88c43JiDTw/aLx7rTpU3epA2hwZwiWtaN70Y2m0KmbjFyKYiCI/ggB4t2EeYJ7PF
SN6GHgTQUfvNsqzUroBrr0Yi7s7v17HRHTqBOhqyzfB77fJOcdDegwS/W8e54ogmKiRSf9e6+Zup
606WQBoJf3eEzIscsoV5/zMYIVk24/YpqPgfieu+VoF8iAUo9/5yI6Wu+Yqy0ZpRQ7g8U4oH8jRW
qyu32age667aELo4GVQUAaEGYu+HokE72IXdt0527JQdIvgOjYttoHElIVBARLPqkha1RPfW02Dp
EURm3wX5xuiUNb19UnMzyBZijQu1j8nxWRSrEasAFj9/HvVYoyIoHv198xLcKq+ogLtP9Wq8kTeg
2ZF7OKVbc73wKC+9yc9Gp3//FBr7o6oi6ifSlmZG8SDdBttuo2MvcFJ76dt/6XP22dbMs5vAxTJt
EI9BEdst0gau8A2Mg9vBebFUNT4nIvn7FflnMyeP92ldsZE2SkDY6r0E7y5iFU/BrbHLT+a96mhb
M1t1Gwmm6hXCEo7J1MGp2y3V4xfPc+a6IyGPSnS86T60TnFM1tkdNcvD1HsINvIutyHkcRZOc2mH
Z4mOpLttnrLD40ks0aCzeya+7Ngx9/ojWR30wqdkP66tF4aTXhdMT7n33LmT8EyBJo07fR4Q9aqc
liIXSd365R1xvxEd5OYg6jCJT+iKYZPHu1QmUt+W6RoaiR5y2224vf4rzrMvUvF/fsS8OxEnwZi4
vnRUcAAtk8cuYvZpUq4itGqvW7oYpnw2NXuteWz5gVBJrFfZROvwBCFB+JGv6cszReiJK//30vNZ
NDl7q/Kku9NgEuattQppvfYq2D+n59reRRs43Jcc0rSEK0c6r+93saejeIdCL2ohJpPjm8geb7DW
rwRnKdT9fyxuGp+ncQFqavZaTKb7DKEUjzCxQ9UO2f8E5vABcxQIAbwV+3obbZa83/Q3zxf4j83Z
c+npwzKog021YUqyZ8yiTiPppLno4Fy/Luez4JM/YvKTQgdwMAD8X/3R2Knoy1oKe2m8ga3QVFs5
DM9UXZFFGW+Kvb4B6f7MvApTK/Wd4Cx5o/MID/vMTQOjY6rsrFdDpyiQyRCZ9Lor3Xzjm0vF3gvF
ua8WZh5XkFzRdHuV+Bh394AWwM58NFeiM0k9eBttwdVdcjeSYkCpwiw44eTkCT/5d6MYAhTnVJ5f
vU9PwdY/SmtxVyxkeRf68Szqk5lZeg4HZ55ToSB7Hr3/20R298NJOPqPtKBW6imw1fvk7mdv6yju
rhDMcPy7Zof48o+lIf6LJzg1DCWVCOEMw9L0zKGFnoiInUAHvVypKG1ev6SXvCc9Q64oBW6KWLPy
qjkmgVRH4zHRRQT9vmewNdQRuklMi183dOkzRfmWwgNMhNIZosTM46BUKr6MOhVcV1uVEWJP70r7
XNbP1y1ddiv/mLJmmCatymMv4SOMaOY6euj3Ey7NskFlln+PaznIOR/C5qV/Wpw1+zCYnRCnBhaF
Mdz09SlNs1Usv6Gua5tIrVupxDzjbdKHC3v6NxM8c2YGJEMQnFH4n59eVMRW5PXSEaxfi3gH3cPQ
SU2EbNI/2jq5cw8FH2F1U53y5+x12ML07yCG4GjLSkyXYkr5n1/yd4c+vc2kahUr76TjcONuUfPd
ifvRdtluYIDb//aR+mRstt0U5L1SFsRjbsHYPcSUEPVMLTZDUXcvmhKEe0mLe0fPNIkhnGoQnvMu
cHc5ZL79wvOZXPjZAUAtN3FDyzKSgV9d0oA0attxAHVrrXT/T1EihNH/vH6fL9uYknWSLZrFsyeq
hCoyq1yusrY2mTzsRnM8mFD0XrdyyRFMtS2AZRNQYV50MAuliGNXOVLULZ0iaLqtp7eWAzFuskG8
U194pJc8G5VlVRIBEUhQ833dOLkwozTo1GOu+UygvoXkf9fXs2Rg9p3PezJzt8WAnz3UbXGq9XZz
3cIlj/Z5CbPP0Sia0MDy8aui5FY1DsFASaN/d4koBOairts6xxnhYT4bm32UilgVRqlRJyZn80bO
EWZXBtlwGkh9b0y9DdZ10UKa+0cIhFMcmtFJChXfqQpfXTFH7r81Y5ueTN83TUdRkO8ZcNJ208iK
I6RmuXC4F++SRr1XpmllnJXNYoUWepdrR11A7ZbmLBS2JqoWS3ty6WHQDvlfM5NP+uRzBD0t5KTU
ji2CZ7Jt/ka0y4ZhZ5/tIT+107ty+58KlaD76QSzKgACM8+jGd0QBbXKW5Ryzjkuuo3g1sPG8+P3
Pmd4XfDCbhtkprqmVdmvumJUVtTuqOLqvteIdu3l3q2YWkuMVBeu+xSz8NWjYnjOOTfoidnHbnIq
9Z9kRLBaLyCRLxzpl78/f06CX5lWStTV+NsgeLTy33G2bpNg4U1dMsPIhgoOBNKHMzSMEfYwdTBs
5sZ/fOPEQreNYaz8xlzwDkt2Zs8J3vEWlt/spAUw5pbxZrTCvea5TmUq6+svd/pLsy8EA5MK7Peg
WwgSZo4uSRhoZob3VAobJe3faWVTRjfCCNQuUhQZRPBmGX3/DzZphUzQkr+iCLOH0YVqXuvhaVDD
2ph4yJq9JsLunRsyvLFSY72JZoqYVzfqb9ctXyyAqBqjjkxdGWCNZg/EEwgk4bLmTbpb+MlPkA5D
WWKXJMnqpjjlxSp8XkIOX7j74mebMz8gClrIDhtHy7wJi94xfHfhVl5yNDQ9TVBvdJfOuiNqH+lR
OSrHTq+OZuxusirZKXn37freXbRiGpqBUImKqvDseyLAmxrlkXksGQffJVYM4UWSyqTFluhct3Qp
kQJuBfemDNQJU1/vByxzYuBVOhNfwa5BHnGqJ8iLXZ1L6+ENA0cBTYWSy+wqlF5SxGMUnMZEezJK
7VDAeu5Z1dKH/tJnmD4G+SBpxfn4aF6oYUYx9xSGVbCPGhGhKti11qQAKLZ12SaEiu/69l24b4Qt
YCxB+QMdnUP2gOvFuhFFpxqit62YWRLyZbU5VAvft0tmiIwmsAQUqWd4+EGiBi+J/inR2hWxJ3Kz
79fX8Rd2OvNNjA8YyjQ9zLOcN2eCKE6lTvdPUyGYzky0S3aoE36YTmv3a6jkmwPs/oCXrQWk0oX7
R6hMfAQ/KkNZZ2lLomXMlfqnQbsNNMUG826r/otbPrslLOY1/bVqSSr2ksP/ZHKen3Tq0AoxJtUQ
BTAFAm9B2kTKR0NJ+vqmKn/Ty7NdZU+JEEBineGwClVNfTkIT1qfrlOyMRKZg5yZNyUMFRU6hqjL
RHaTV5RMzGTtieuM5pAPw7zlf0Dczizs0xA8RS7KhlqJiCJFhvhnLHUr9IlWpXRvCOmqxztounmo
J0VBASXMtnLimpZJPjwkWfOrRBVWyPKVroJYTT2mhTPF27aGsW26kBkpg5ZMre0Zl3jVIfBmUiyX
VoWYO27WbLKWoYm8De1BMf6QOr1D/5ttGNW9gXDLGQxEQCnzuto9rKUaPbj22Re1JyiCs2gHP+22
r5l+RDgWMZO7tonWLTp3NeisNH0RQ8FRmxtNCu04am1vZOpbsIuhsTupWPUVNF/VvjFRrE6elahb
jf7RhAUiUJwyD9ayAM0jzTY3Vpwu2JfDTV3ujPhJSp/F+EHwHhV0UiuTEvDgSG281oiQM69xhjy6
DXwoBJp8C2UkMnfSwe2QFI2r57B9q9oKTZb3prkXUXvyOmulRd8G9yNADdptoRL1N7pVQGhuOEWH
zm477soc1d36KcmhnNRQCUc3wPIPUvViVMWqVUV+wrPs3rndvYLmRxzscunF7O6TFObvO824yWtU
dL33XnsMRRRjhAbV9Cc3/QW1jeOrvUOQCNRrO7H3lIrmDI3x2Nauk4TZWsq027g8eKW6RVtgq5v5
IXAbaG+6VSUpt6L/W1aCTWZCjIIgW45Mm58OSLBJaPRl312V4d4QpTVvQDjDzGv0cyTb0MbnPAgB
28iHtOzR3MgRre3uokTelOj9+aLwEKYB43Xcmzw/VMrBbZRfkZlDCRDuE0QKB7gTTCGD9p9AR/sZ
i/1TJ1vbxEJy0tLolca20I8rcI+wtSE3MqIgGXmvTfOiaAcrRNWkBoSf+q+RJd/iXde9FR3jcuBG
It4IgihciQl8pcxKvzVRRwcWekv0GytACoawA16MoTClS6c4Y+jpdldGwTZLYT5lXvZnp/WPsT+c
FJLnqkz43VVkx+JeMp6aCJFgLTnoMnd0TPNtY05wC5ooVh9DxSpukCXaMSf0kqD43o8/2xLJxird
Z5mV2Wmm7A3lvkBoJK8z4FDDqyJXMDIljhKI8IlNV1e84w1+dz1EBaNnDU09PzskyIArIWOgHJ5a
PCErBmQM/QJfX3XKXWjqjl/Wt2gR1bZU6E4q6XdeotyoKM6IJgLMSocujbfzo9FJtF9W3u97TXaM
vL2F/OpWV9AoHc3d2Cgr2UN/serRQwpXbp+sK92juT6ufA0wg99um+AFDC2kw9kabiNHjB4C07Nb
RAWyQrU1sVyFlrWpITOQvA6S1tJ2i/o+SBEX0V6s9tWr3f3E4pwUf2LkJio0ZIUcfXNLWPmZdxMG
95pU2zqMp37orzML+qgoP5ZgNoQuubcagmF3FLehnO+huVmLLiusaP73aA4xWxB/p5e7j4z4US3T
Jzlt1i093khsN62ZPMqt9EpLGOnmPEDVubjRfKtfl5JZbozYzLamUtwM3JQwOZqZvo7GnqcKZdAh
clGi8Btg7oUI4LHZ1+TFq87T3wsXDc/iTcs9c5cF0WgHgvlkCZwzP3E1ZOrKMwwwftXKQtJUz361
DHrzO3fXvyQX4id4QkH7TUTlIlQ5X6O0MdfM0CCwMZUKKGGh+cleVAv1wazkpZr3RVM6YEwKzQpo
mXmJyQysLnfDUyPeJMmNZt1CLPYfFoMYwTTcBxRkDilM4jKwhDI+eaiTowHQaL9ygPXXbVxKPiBI
+MfIFFF9KgiUlZ6JPka6m/ogrFCBpiQQkXtUB1hrHHHn/RdoG1GFLhKg0WA5AwvWRG1qNEYntRbE
Bz/pu9NQFepCuHTpdNi0CUEDIJNM5+uyrL7MKq1PTlnW/RG15N0TqWdDtf7vd49BYJpxUzGZ0GVm
JhBG3epUhdSt3ms7vpi0cOOVsZU30jpxhp21XyrkXohwv1icZeEuLO0ot2BRQ8q8+KELT9eXdOHv
U86EVwYAOZjOOcNIGxV5qNDJCYQMenxprxhLNUBpyi1nwZ5Gojtda6Y3z7CNhlZJYecLf3tS4jOk
gHblRE8+rf7ASV6vL+cCHM36Ymx2v61KDmBOEDihYd3ep5uop7PR0tlQbO09vcm3wma4XTqkxSVO
1/PTq4qC0jU8rA5bPC/SczfSznSMO/1nPq7V3VLL6/Iip6yA6hqkSfO0ERDVMCiue9SS9KhUzP8K
3Xf4gmFoLDY+sliwnb/LWoceEZwRiQ/PFsJSp0hGT7fxY2APDYSPuuH+eweGogO5PzA21E3mj7BW
Ek8qCu80uPchKKw8LVfxmC+kfPKUec+vk8KVZwoa7OcZiYjGQG7vN8GpdhDb248Rqm+r6Ru2Mu+j
bwIM8B+MGoBgUdbSjbSOkFKm2Az/lsNk9PXLduntwGFOU4n//o8Y5+dTF6Sy7qJUOOoh5cS8idqV
2I/BkseeagBn65UpFungg5nYnfmcnFA0ExThL50jHufGpMFqbMNd/rwEE+HVL9iaeZu6R8lZl4Qj
QFc7HotNO8DZq7V3FTQqUORHW6NrvyNLggAjgvemfq+pKPf19c3QIW0efIBAs+sy3Be5svVRTrYi
d1vlkaNl/l7OclgMwn04uqsweshqBoLQuGzjYm0gpuzG9lj0Nl2bbW6hlSghea902yS3QL1V6D/A
fxq/imm10cVhOzBKApqZeK3aSlJ5FDv/yKW+S8TGRlvnrotIHlLvxlCKu9DIvwmt9JgEP5VM+VZE
OrC9dKu75koy862UfngEsBbZWADX91g7QW8eCirTkpAdCqFZyUb70MiZ45lM+EswyZn5uvEVpKq9
tcCYfWwMKH/XDqomjqp+0Efe+nK2H5GAjv3IqTP/xhXyfaL060kyXQrkm8RSnUBrb2riTt2v73vh
T6L5T5QrV3EqPoittw9089YTXUo1/UZQYttz3/qwPVDhOYAALuufqexto6F8Nps/zciQiPQO9HPT
mBEoVeSyTXFb+G8Qbm3MyL1Dh3GF5ti7BR1iqrRbSwhthTi6QYqkEJOdHAV/Bg+yy0LfhPKkut65
60RHttrKAfoR0Klh/tvVjFUv/TJb/SGtPFvI3qgm2aNc2EEdrzo0LXPxjyyHW0H2N15Wbg1Y6doC
ui+hfG2Fj7iIblTDo95fCjcIjMHORe8DH+GBCxUrGUX498ztV3JHRYX5XzQ8tyNEQFn6S4w4rqLZ
h4G/c3vLLgzd7t2Ev/4wGGg0hLBkicpeGaoccmLrxsqik9D/kjr/XgrNm74MDyO8HUI43PfWttKE
txYFn75WblqhXpcuuhCyZtciIux6ucp6kdKvsdJSdxsibCkHyImPyU733rOqc+IgXvfVtz4wVo1w
X7ofWv9hAZvth1UavKnq7w68Tiiu6Una6D87clvdFuZj1EOrUCXb3vNtFYl3GS8ZDC+ygbB6mTpJ
hBaW0G91oXQ6LbCHkNx8lL81fXcjZda6wrkIhbgh2iLrR1Ze+Kig1g0aaR105GqZCfFcmmr7wgAk
KZnDM2Xt7/QzyxWqL095FdhZRDVdmBQIfcjAKVxp3smPTDvIkkm9b2sWzIm5yl0sGWsAq86AzmRi
dBuUKVa+fy+m0mqMRUcK/DuZ8+lp5it1TnXCXFdTm3IEx2v8afzvHkrxdR3KK6Zabaodm9jU78Ky
3UXZaIeduY7rb3VR7dq4cYyB/1cAmav6Xpk/c1XZgu7e+FGz7S1/h9rczoqyZ01HQUQCIyQ8G2my
07JmHZfiurEqZ4iak0b9JemOFRQwIZyZsDQ5gdzzOUROJeInFMqmkWpHI6Qu1M7xI7TxvGJPerWv
3PbFqH9G5ne3Rwi1Qv7WcveFXqwH5S7KCZQN7xeyO5Ejw6Geu/BPR8P3uv3FyP9eQyozMAbGKWoI
Th875VWSXprp3GEa1MrTpHRL+LtixIOtnDQOaX9Brg9UGyl475jDm4wafQxZnZTeDgjBMsOvOn0o
HI06f+0M6cMySAeCHuFhpUxv3GQ49JBurCJaXStrIhlW/eax9Y2d4TZOAeBYSkZ7sNzvUhwe/Bb9
VLU1fvWJ9E32ql0dKIeyzp8ZTKQNWu/qOP+WSeS2ZX0wB2YDrcTpZPOHCGG97Cc2rOpotW0EwOkD
46MQhNI66/cZCi0AOLJJGlLXd1m/91DwkGhm1LXwI6j/D3Vf2hu3jqX9Vxr3uzKidgHTDbxaavNS
drwmXwQnsSlRFLWR2n79PHJy+5blel2daQwwA1wgN/Fyijt5zrPY0axeM2OLI6N47Coo/0i+Nvqv
Bd8KUDydqokErdeVg8RbnW5Yon2B8dM0bE0/iSbtvmiucZWLqm6IhoZsBEDISH+oBBa8UCfDo3Nf
duWGpO6pA/dI6tWGZRHqC3PO/J1oHeg3imljunfSfji3HK295s5Qr2Xr4nCxIWH27CdaDjuZxL5N
9E7oIcxZjTCvKLrGAWrcCX1op1RIr+js0YfR5d4Wjr2zC6v7ChfGaSsmtzyl5XPkBWTPIngopCFp
/M62S7fK1KqEf8laSIblOpJN35R5SiXsVJD5qn9wz53MrqkrSN6xoS4eBniD4Xhg1F1Pg01OVBDm
a83i2jNTlXDBg7wFnMkXV2q9zeTYmMPeoZTE3pQYQZeMNKYleyKsMK4q39l+fJ07dvmxLTDNLXtm
gi+vrynyUZUp6L7wPGTEemeQD4oN1VegGIyH3tKna4K7y12uaH/iTnsk824fRl5cu1INfplAKe2Z
tmusu0o3g5J96ZDu/riBx0YPnD2USlAEckBbfDt61OgLE3ydvcM2ijWR7V8mtn+iKUefQodBFg+w
BBBEQn26R0Iy1h7VulhP6+wWahRQRHJO2bgc6ThcjKGEMnO6yTtd1NrQun6qG9R/2soJWuVn14L1
yXVtqzIiY1VAgrxDjvqiK222E5KXTzOZKINcgdZZKBfp+pk7ePl3g5Ji60yNfyXafDgBDDjS77i7
A+eK2QwI1HIqm8gaWq6Sewb/3tYi9zhsf4CLceI1cmTBIApWC6jQhgcVlbejmzGJvcySe25Oe18g
fUxMHGai4xs+kTO3O+XIcKTvYRcxm93BVA8Zl8W7xG4cQtNp2gum4KV8T4jcVHhgprCJeJ22//HG
faP9x3/i799LMLUzmsrFX/9xkX1HBqd8kf85/9g/v+3tD/1jXz2LG9k8P8uLp2r5nW9+EL//V/zo
ST69+UssJLaWa/XcjJ+fW8XlaxD6XM7f+a9+8W/Pr7/ldqye//7H91IJOf82mpXij19f2v74+x9Y
5/9x+Nt/fenyqcBP/T/xo2wa1Ct//qpf3//81Mq//0E+ASiBhMor/mOmiWOw++efX4EgBwrW2MZA
jIQJCRa5KBuZ/v0Py/gEkhlI8vgS0AeYJH/8rS3Vry9ZJsTMZsEa/Dtyqn/8+bmufm7KPwcEvfDr
72/cUl4l8f7avMHwhqwFDiFU+DAPQWlbbAKGLzRpNTlUdrRzYG7KC7hkGiHkja11CaIzBLhRMWky
UYaTrgoIiPBya7c7V+uy62TSUIXjcsNaI9ZsZwc+K3JTdXXOGo8ETeWgDMi1eLSQZKb0DNbH1Zne
w7sIqj6u1UPGroI/OdhmFa63RhYPjYUymj1dZAwpfDrV3sq3wMhiQ/e90JuvONS+gZbNavu+08Zr
qK3DpMIsONzDewfcyk3Tg2Cqg6ZlsMukt3HvEXkZlPagX2t69aOBBYZmGWsB/dSxBpe7b77XJQhe
bK277Fp3UnOFw/m6U/DVSermjHgFCnpWueslCyuHqEsYQT8nPg/qcipQ9AIZpzJL6FJqzkUOoH9h
uMCHgAQV+gZu24ZRyjW6vY8cCVs4KIbBtmqAu7v4lmuetra0rtgM3viZ49lUduzcNDNUM/om9vuh
DYijnY3tsE74HYduzyXkwFAWICMqH7aaQv0HrMQFbChp1AxUhSkrYDivkijv5VlDrDOimxvIEnrB
SBVo0VYdy6TdoU/yUPYNjTPXvM+82wa+11GF7gpQOYLrBwvrTC8/+1N5Re5I1rwkufYgemXFNcOj
3x0HBfU8+0UlzXpgI0zTfZipMwVGTA0ED9RlQOYrDb5hkyKoGNsBtvdpN3We+Alv/60N57Ys8N9y
D3mz9/xre9L6uZzXc7v8Vf8Lt6O54v/BflQ8N9n3J/G3m6diJrn+tS3NP/dzX9KgVPcJFkmw5J6h
f+ZrhunnxqQRl3yCaBDyZADw/HNT0gj+FdpiFmxuAbFAegvX8V+7kkasT7gW4YxBhm3Of5m/tSu9
PSBxQOHjQAJ+Zppga3SWFkKV41SDQzr3pkr5jiV3CUFNFvuhh7eZiGCuhEec7z9nIyz6RgLMqg7H
beqeo3wJwi3KmIYyYsEp0lfV3UFPHtsxX5Ub/9oxbeTK8OKAaBiKM7NN+BJnAihBn9gQ47itCvf7
NKLGqKVPUyeNMJu6aaso9Cx6j7xQIteFCc9wp3b6uLCSR0r9G9nCOdpnhljJYrTDUvPjFLBrUAm9
PioaAWqUQG6gAzoLGWAWZl59B93dbE2k3axBpU+gdXTmjawHGh/ipmB3Bo15NqGmE1pjVkeN4VwR
jq5Cfn9fTJ5Ylbb43hgd0lktQf7Gy4LSGt3QamEvK00WyqmKUwCPApJkZpya9hfzxing/qEzuGf6
CTg3qsO+nIvvnTs0gODya+6qaVvX44WpqvwK+p33pezsFTONGvtLO24dXiL/pKePPlAIhSqeOSnz
Bx8OQn6f5gEoPN3W8HgKxyBSRUXFPmNL0yMIYN9IXbKoBCM4EmOaricdCT4TVpi7BOjcYAJzt0jB
UiEgrBSD9pSQTCFxYMC5+rb1pYOqvJudIeV2WY2lF7tA4KgCTGxuC2T7smHbdowBV4dyrCboierW
4lL9c3bg5oiMPxYJEHbzDfPg3eVM8H4ZjV7eSnv6jNHftMR9qUGjqGDTmRjaF9epVgkuw0HS3GIU
7wYTmZqP5+iryPnbKYpNFayU+SaL9erPF8KDD+FPppPLeihuZ5ey2Pe6L91YguzT9eOqH9apAGKl
AAIbLq7yws8BgakKHRdwvGwCqk9s57HpPJP+uT915Rp0jK4QoZ70/dZpFFAheh3wTmUhy5AcNfrk
0Wo1uYL+1sZsvyaQ5vSzAVZrlFurj1tmzc/WZctwYUJpSp+l9pfdmw5JXbdIKt1iNu1llvcbgIQC
rRdnGnWamLdwDWy9L5ply42uZQBOaMMVaPtgRQPcUifQG3ctb9Xb3hogAwBNsho8bv2bXngAEvEc
5fL2Jc+yJM6V2OqmNm7aTphBrQrUJ4o6FKC3g1vfhxJgkMCXBiBAHOCiUb/oC4pz25XPet5VQZMO
2Tmf/A7wJog6VMQOgYH7PVcRYCdnRDpKdaAbonBr2ouRVhIA48bOtBt95GFmqjM40cTwM9l83O/L
DXkOg2IdJhUqORAMWdwSqZoyiFEx7YboIpYWStI2kBg2DQrL3hjJL7PE3zrW/7Uz+985/P83nuvz
efv/P9gvM4qT/e2JPv/Er6eG9WmW+MGBqTtAaAPV/+dTA88J3O8NgGOhvAU82Mzs+fXUIOYnQIFR
UobKM4AMkJv556FufUKxDBYjEDFEpRBnsvU7h/q88f21cudPhRC4GOD/Znbeq2DywZ5U0qRqoZUF
rTiCxGDXcaS8uIBTGyoKNpcntsAj0cDCRauQb8AfS1BwSlhdFE0Z4TT/ZojSv24hNB0TLfm9hNBr
s0CinrNf89XoXVWellBu4h7yvQTZ5crys3UHNGbU9byKOhsaFQfjfez6gefi2250ocqNixnkFSB3
guwQvn7QjWONS8SY0KgdM+8Oe9kYOvAeCzO38i+Q8iu3tZeau5axPgL0yIvHzHAuAco5RXdeEEvR
cHyQmcUJas2r0fpi5xFeiwQqZKj7FNZl45QwID/5Q0F0BWkykwdQ9zCCou5epLLgjV65d0Xh/Kgo
5UGSi6uUNzVKJBOwGKqeUK1M202ptUXAiElv0o7KbZHCT6MESTRrMjtk9oDUeooe1dPuMjf98rey
Mr8ahBssdG3hgPKuVE9lQ6GVxaLWHf2gyHs3zkkFISmkv90IqhDGhU3LU0iiV6jum2UxdyPOM4AD
sAjRq2/Hk2jm1I1JHnEoYa8EKP8ohOrNmaR5uR+w5wcQ9053Xluk8NXI822fZfXnj+fUu7UyfwTU
6LFrmHgMvJaaD6aU7LMeRaccTg6yW3cFFLkpMKyrcQCE7vcjQQ3Kcx0QEHBBWaQ19ZG6WTdCUTo1
+lU16sMQDLjo3aV+0Z8YzbelgZ+jiUQj8sPzCfkuRewzlvYG7pGNDxcxZC4ojNddyNm4el6s3LyG
V6Vv1MZFNU0WD5oRjLITS3U+E5cjC7ln7AngpSPPs2istNKkKAcQqk0ODietsx1VLvv6+z16GGRx
MCs/KQF6zKPUM37YqJoFsuteKl7+XkL6V3fCOQsvHxAq/SW0YWD9pFsmizyj8rcTtOqmEc96LHt/
/d9o0EEgHEeH+5vkbcstrELdqPhO5bQEwaiiHfCcM6D741hHR+gg1jyHDia+yPKCaIhFW6M6s9SQ
n5mahLTKx1GOLa9ZDxfqgzhi33lLG34LEScGJGoDULNhYKbXEMuKxq455fl+dM5jvkMxFcIPWNRv
22PRtAWllkWjNM6qkoSziOjgPpqAJjjtDsk62AucaNy8y7+b5JDGJTPl3gTb9m1IeIMxxS3UCCGK
d5USnocGWCq6rNiFpgwRftyVxwYMlCUkVJFicFFOeBsNSGmb9mhgpk9daLSgkYg2K7e/GwT7Bl4W
uPC8WjcsmlQ1ytThRhClUz4FKHZPj6M01c3HQRYU2HlBIYqL7WmuYEGectGUEqbMWmOzSEZdNCv7
kw3eqkDVJJHUQ3sNzudORxYzRJH8uj511L2fknPwmdBmwdEdKtVv+7Fhg04tNLEc49LVYl17dvPi
hCLb3IC3M2PW0AH7a34v+Gjw2xiJtKveq6C7pduRnSGva2ckhO2pDPqsTkKYHXz5uEvfT8U5IK5h
SELNzlWLRtUGXIThAAPvZH2XERL0KURmSy+AV0T8caSfSNg3jQMUFti5uQsRFLv728bZeWqKQiVB
1xDhnKF5eR50pkfljWGVFSBKbgkjd194/NYRvt0Gkyn0iyIRqg/HQhSfe0/ULpAIQB5t8p6aW00v
5R30yB2+GgZeXhOp/HPOzOlBSVfKyDKG7j5VoEE7TXWni2H6WtdWFoydv8877U5oogvGXj3Uidyk
dX9LtC4N09pMAKTJr02Vwv5uHEygL1RYZsZ1PjkiAFyhDF1euDuSG/raTqkeFRowSSzhN643Pjo9
cveuVRMSVpWAHkTRpGbYwo+zACQ+vyx73n2t8WrcCG6oCzIhcQB1jD7OKhgaa5kA3SOf/arrjhsb
vDMGM8qT3gI8SxuQ5qLFjVfDutT1vyk5tm0wmlDTsozy3jR5Euukbj77XQ1gmjewnWaW+04CymOi
QPoZ+OhquBynHk4urQK6waWpA64I1AV00UGHzTM1L1u30L0mEWnxpm/cEtm6TAf+x3evvNSIvSJZ
TbKHgE4O+TWIaTXmdaGJK99vgQDjoa8lxdawyxVv/djpan+vMYjPpOIWHpkyMGQB6BfezQBd6BDH
JtADGVQNFbfBKC/mSgidCnFeAas3py5XGUVF2hLtBXAg0PSsyuFr6lbmSip+C7/OR7NxfhQV/2yo
youtikBAiDI/NFw7Lju3u8k4Q3bR5LX4LpyC74Vb17v50CnCxC6mqCzNaUWaagVJtBWxDPXoQQJ2
jL0O8n0KF9CNPyOhupzFxBiLVQ21LRGaSY9lk5I6hCRUEReuNGP4iAM0RGH2NnQiAogBVWHPuOK4
x9tjC/lTzVCrwfdgfz44X3MopSD9kGi3Xl6OO8UNsp/MzFz3pvUMKY0cKKhSRRDf6vc1qg5rqE+d
1SWgir5r37QiQfJ0JOe2xq+dhO1cR11l/aDHHiVDpNnQVSlmHgZXF5OWXkoXAE7qTRu4e0OLTCvs
0O2NnZ47D1Zi3nKO4tPUu2tqTHeCJd/YOO1xrdUu+170ODPAD/jc6MUZtzInqtrWx3M066B8nt2n
jvHU1ZAwQmG8gtyGh/KUVmbYsyo41vRmts5EZm15RTAbhtukqj47Tu1vRz/1goxVm2Jqttwth2BM
gY5D3lEPHSyNoIMFEdgWEC7RHdAS7Kjokh2gYPCiwuvR0AW4ULCAt/PmG7AhHozix3LVJsVjpoot
T5pVW7flqnR5JPoKeoCtBZnppIuwTVx7VjME1UjZ5TCC7ZYWeQUkT8aR4gVc0AQByKOeH+NJM4NA
9Dnr1d5kRPP2LgGEaKCm0cSl0XxLO+elhnT8HvmAIZ5AqIpTTzwRF5Ktbp2j6uNC47rVFQfyKedB
5cDRwmMUaEPA2HofetSuXFtmcduV9V022is4+zWgayVgB0kITbrUf5h82PuqpoffgTXREOX8PPRy
49JNegRIPBXlVgF+VG5c4UYDSSLLvZCiuK9q6a8VLpy9q6+6zgVsIWFbJBw+D9xYDXyCM7amvhfU
eXYHCRyZKTCMXnbVKhBdhG0XEDAYx+3EvIdJQpJTtulXr5q0uJb0Xsvsu4kZ+84BysmjBQMisAZz
hgOTVVPihXrRRiWKctGQZBSYHZrcUINDldOXF006guXmQqDFFI267DXyYnSdc9V2bh/3ufZY9T2J
ba3Krty6QsWuHIe1Gj0VAILhYLubp6Ct83vb1fudlwLJOvR4NSCxYT0Cs8kDm2XfMgoBZB1+WUFO
2Rm67QxYTRnXk7XiPq6x7mh9M+30u/SaMy79dq31Nvh54PWGk0RBZPCwTRgGVkA6gpCk25C+nny7
R4G0qp0q4D2vv/bYr1bCg05BTlr9AQPToZyhtdkOmU/65NdZ9Tj1sroXDPI8lBtyP5AWJVA1mNQM
gTPoUeiUAP9g4ehtGtrSqi+QO2RPjpd6m7qX4kX5ZftCkqS5qWCWse0qDp4BrYvb3hrLnYsEx+Ug
UfQJs0yj4OspDDaKWO2Fozy2soQOSG+ZjkJucug7vVh5DxidmgbuRX3NSg2ULDd98gBfuLc1h+eB
cAU0bzVFzV0KnrAW6ZaWJBci7f0qrKDdLaO6lOnGzNkXCITbjyYKsekaZPysC8pylHDYbIg/YPNl
Vj8UFyWkPAEVRHqpoYBUl4zfmBNzZDRVU2/EZuKxMVRjWY87kWi82PBEmIC/W5D9BaDZSguHADfZ
5CTQBmFDeJdi5q/acdQgEMzrUjfPAW8bky+MSi0LjQGPotAvXSO/R50kzR7Q0X66zaUl7JVf9gam
MMQ3CZCbhtPDRMzKvEuNZ/KWmpP8bhfALWLydLAiTw1AaDM+FCCX24ZKg5z1FUiyZVbdCidvAfMs
9ASvdIJdwRpz6JC0ddHumn6onM8W96BNOyBZ8i1BrW2M/KEUaURdL2kjlGnscpNBTmAIJp2Ubqin
BJhOyEkIdmb2HTJXZUuTPERK2bdW+dhmiD/a0o2atpdlLFkq7EsT1x8eTV3itOt+mCbtoe69mldB
DkVZI2wo1DG33DdT7SJhJXW+1rZZ2WHXesMAErIQ1wNU5NLHxOxTAOwI9R4NvW2NqKuIm23TrgTr
rJcjd6+oUZVu1OYeEud8zPXhifdpoz9UxUjgPd4ySa5oJrxkU+e5ZLHWmkj6BY7qc/W99Clc1yS2
FBdatoUHerNCPZPFLep2U8hrQ4DEC8uMGphpCh195Vrqh49duguAVMymwK+NobqZ/TzB6Kk8qzx3
Jsu/wWdChh0nAlZr0vg6OBFDJbIt1wmg356AdWOg5cxHJn7I4CJEuYcTwRFmf26AYl/sldRT47Is
ZTuEQ9p2Aw1NWk9DZHOXzZsGSEYvqktrkBKbhn7GwvKxwVu41nLgRAejwTlmCAm9kpx05ErHH9PO
1JJuTzW34dgLe7u8AFzVS0OzZBMLPb8BuwLfR2HEI4qEAnGbjEjx+DjGg8E0mFylEL29V53RDtcO
bTyU5XC+Ad3cNX1G120H4H7MLEs1F0brqgrZVD40+Xhr1pOnrKAwu6J7mgCnCVy3AXYEVB7rifo9
Y6uq0uuXfiyxyVlGUf9QsN9OYvC7QTzpmwIER1o6QChmWO1nOK+A3WuTHGAHj+X6jRC5/WUqSh8+
BPgAX6TeJLCOQG4VjlCCVCiMATy7ryUTL67kg75jkz3KoPZQ7cGG3JRQNXZAdwGutNLgsNNk8pqY
lYV56iXptvSAyyZpY9cRhQHuUzfVYE0PspNelKWuTS+82rUGwN1h9hG41djB17fVdGQGHdblz/A1
qMsnjXrQ7AHQP9PcMzyDhuYaN7jafGpRP86zje8ySNSiQNWO+CQ4u2z1lXIA81TEXFNzQbFqc0Uq
qCypUULaUPUjLih8yqyvMmN5vQZtTuMT5J11fAIQyaeuAdXAlnZCw1lmpeBzJrZvHtOp7ZKvyrJa
CCL1wrc2YP57LrAwPgwAPSCFuV+LVWPbnf4Mpy2S7jtL5Ja9m6ZqdM/9TCbjiwn1pyIs7Bz0q9Zu
nWY1aaScMIF0zO5t6mPWQfwNe+OAw1gXOl+NYNnAzkhrfN7QYLQ1qs2HsrJM3Ldwl7F+qAG7xw56
4GN+5WrK88JGOXJYi7aW+i5B39ahPg6Tu+G1BhZFrU85DzmbSjOE7VxG7lt9MrK11CzVveDuDN0D
3B/wbg2YUdful7ka99gCgUrWrjMxK2BT57BHy0x7BVtCVrmx0XMfRHkGKfE5Y23V5l5CwRIUFM2u
nKs0YVW/bQBghrmeLkYzMrLO5HENgYvmXHBXb1aklcYUgU3OYAoJbJL/wCaBa/A48Q7MY13P1MrG
lod7qu6VTZQX04Q3CUr0rQn6PQeTx5nMwT8zEswdvBBg6kYjS0hghsae+UagkJG1NspQ1nfTlUP/
1A+gCMHzBzj/FREwkgxVT9gDtyaA8NuBDnjP8pKlgBAk7iT2PZM9PWt75iZfIAbEAb3QBr0CBMBx
sAYEYPeBIk56PkKXy7gqcXYYZ7lfolhJzUZLY2VzYkQqKyR9NOmoYd/2tXRlu4xWYUs7v4N4TDvk
AJ6hoBNYtDLaNV5HMI52NQM+X7TKuI8ni15Nfqj7NaQ4Asfl1ww7Rh4mGAa4zRDGUUBoLN5OIaGs
Vmmk+aDo2IGbyCatoixJU96GTmor1gWytXRwishYYNt2ZYYvAG/cr/HaG8UDBjSzMPEGMLIVwMdA
BD+DMjDiJlHwktarChUR8CXrGhtROnSbsuhs55srffacaWZaPvasU2uOultME+nDD1R64iJ1Rn4i
vzljCw9zMKjLIGELhVG8D1FkgDrr2zRFPlju4Agasi2o9X1Qw48NpwEY54GxOUlJexvLACoIWmI+
MA+u4aIUvYiVYfsokfIPmgG5EGACvoDT8TPv8j9QFv6/Bi9FvvEgBTXDV98ATC/K6an4ltXq+Q2Y
a/6hn6VfS//kzdUjfRZ2QkbKQ+b0J5jL1D+BefqTMOxaWOH4yq/Sr0b0T6h0QZsMdN8/IWB/AroM
55M3Vxmh2AMBs9np5HeKv29zcygv44IHvinQxyhaesh9vp2IRNg59k9NC+xk2nAQjtqWrCWOTCat
zUHPYIcYaSkOIa1vc8TvQy0KCAB1a/aoIRQbCUgejoIm2TCdkNVdiA39jAJe+VwBhRYyxH/eNgiW
BaKUFV60AFLfOFz+UA6uQTA1cQ2YNoz91gJYwlHyS6f7Z7yETmk5ghJm5Ze5JjdGRlaVMi/GpHv6
/dajxID5hFUINO8iMZm0TqVlSaJBJkSec2nsc6dffxxiCXF6HcyDGDYwhYdlk1blKZkyxJh5vRNE
rtlKbtqVv4Ymzco8gcg/NpyHwRYdDTcJaXMf4hsFnB7Bq28ucPI8nmjR/In/Suf+OZq4gWE5ACb/
mqw/KAShxtwMvkSLBsMJG1/hGesi27Rre5jvgMxVAjIkjTXXfnwc+Hjj/hn3VXP7IK5P+QjoHOIa
MDb2e/+qcE5JRc1Z7w+atiSgQ41ZIyMM/wI3h8O7aOIcOaFqcFcft2ShVvGuCw3j7aRoDNUOskSc
/H6MBbQ6gyyPRRWzEpz+Hv4yAC+yyMr2uFWfCD2v6HdNRKUXVWXYiL9TBs+9WrGaexi9FfigQwR6
YliAVblJIgI1hkAWQb4lENEEjwTCO6o6UQ443vaDDzAP88Ew2n1T5nqKD9Bfi3NnPZxX+yTCK22v
X/UrdydD6LmdWoSnGj2P+0FMCR9TrRSIiTx1NF4muzRs1+mN2BehDIaQOUHzOYUCTgB76pMiCkfn
7UGD5+3+IHhPwBQHF1UL9LWM1L0VOs9tHrCVFpJ1C3+zOF8lpzr5VMzFEcLFZNN8NqvpQ7KCb00M
95MwWwNxt8aVaw1K1oli4+vS+GheLU6SemJFm2doZbot7nkXVNXeiPPrIgQgcpPDf2y2kkLSXJcx
CtRImUNc7pTq/QIf8mtdzWRBpF2xWJdlNKkZY+JlDib3SMBX1VZKQErBcvtwTvW7qGiEheU/4Noc
DbZzQibiaJ/bOOMMsCwBK1tsvrnAIOeViR6gxQYU0NAdkhO9fCrEct+AbFPNUoQg4J8bZGMqsvl4
f5gnxnIYAScH7Ax1cfBdFivFlDD74d2kBVPy5ErwtuW54117ajMl9MRWNP+qZShovaL8COrefBN7
uy46YshOCYSyvSFi8kZ2Weic4qi9ynB/EGWpCF9oE3V9jijWGthqI542fshfIG0TpbsCtvCnFsLi
GfFzDh40a4k58/1GY0mOgDKCEPk9i4qQnrtrOAl9O7mvzV30UeMW82EU0K/TMsRCmdIZ4zaG1dJ9
/dWIYfAU9SsFEfYsFPclip2zMcNJDaQTQ/juyaSnw+g3iE/M56mCo5K4gTfsf2OeOACIgwUIvOY7
t7Kq9EiqexKbt3aV0ZdaQl3i1Fw8trAOYyx2Ly8Tk+f6Chx6FE8T586eTskOH1tYhxEWs92VySRR
qdMC5A9DOz9LCNBjdeS6/la3T5x3R1sDyIIFpgrKlEvkh1O5TcpkizlfQLj2rnP9E0Ny7IUCq8B/
Blh0V8rMDtIdGBKt0u9KD06WRFZnyLQguZXefbwjLQwKfy6ow2CLnusML8lphWDOHbhyWaA4So2B
Hs+HCl2jWJbeF+6m3HorcQE03sPH4U/05Ssl8OD0nqiCeYqJvqzqa0FQHEn/zQCLY8OZMsOWcwBG
2sDw75ysOjFap5qw2CWSsYZmhkKE3CjmDZ3SU6ito7vswRhZi3xG6VRGM9gIwaErjAvl13SfnLtf
y3MzrtYmwPxfPh6VeYItN77DeHOTD0aldtOyQKpLg/SmF3iQy+xmcQXAZTqUkBMNWAPsfR+HPHpx
BXYLCEnzVWt9cTSSetSrDA7TQbfydlCzuJm+VTIAITCeIJImwIwItfNTVPDXp8C7lh5EXdwecyKF
M9aIyrZjjGsrSoSBvzLP4GdRViuhnc1CiashriHjrKM6FOneNepvPoshAfpxDxy94x32wLzHHfS6
7bRK+fNEmm+V3r16TkXg7XC5rNHfkRPlWy0E1AyWZ5SedxdOtqKnz9djZ958FCA/AsrOO9yesKjR
+BPkThzQszZqnUQ+pHKLwLlFZUdHZ9AYecuQx/7WAZKigl7SRp4Csh87+A4/xGL+ITHf0HzAh2Ba
giTej950Qhc83Y87/FSUxYxD1iL1CjJHGQD/ToCRb5MgOQUFO7o9gBwNj04gh96hEvNMby3gK7GZ
454ABoDentjhjjfjrwDL/UejlOkE04YoCP3qqwnvzcn6LQTdr1PioBWLHUhT5lTWOYJ4zXdm3lnD
HjeRczZe1ECJfzwspzpsMfi2jkxHMYdSUIeZlXVcGEx+HOJUly1GXrNa4MxnTZ++v2Plo3LvKD+l
rHI0LTebE/w58IutpSdVrw8M7YCqdHHpQEQpgPhut5l12HA9jvuH+mY2ozx9ST7Vg4uNhAECJ9t5
yrmSgLQJGro6IaFxrAN95GqhDQFhineIUW4T7owu2lZBkaaGY6vljdAWFyemwsJw6ue0O4yzuAlB
Tg282vkg6kNYmYbYBb6BUR46QX7rrJo1X1v/ZsMWtyGqZgRxgoBOAyXlwlx5oI+k2ikr9KOn3UHD
ltm2jhNNh4qbFtAnNTtM3dt8ZcRZrMWw0YTj7C0N85OJmnncl4fdYdDFXUgRTbZ03ilao7xEeTR2
Hb6uWz1O0xoi52388So7Ng0Pwy02JlZB37I3EC7LAbQdLyXUEz6OcDQjAVNrQLCREoDB9mIhe+lg
A706b+HbZC3gjkXWs7khjU5RjI625SDQYjGjflly6G7gdkL1lWUZUH0/dRwdGR0oR0GNFtlDmAcs
2Tc8TbPEHuGeXNLHzikC3bhpII9XA6mRyZePO+7I+n0Ta7GubEdZAlQ0xCoeDPFkVbducnJw5j5Z
TLc3QRZrCQluY9BqBAESaVXG02rGlvM9FBpDjikYoBYYQ9rixJz4uGmmvqgIOJz2XZciqutCS84D
bB7HYtd3Jy4PRybEQeNQfnl7WSNTPQHmgzCDceXmjxXyuR8P0ce9h/Lp2wDUoElhugiQDW7ocx67
mh07cHvKqbH+ONSpLlsc7h7gBygsI1TTXOuZGYzeBnylE+059tAEIn7WcpjTUe+KsqhbFMAbQu3N
u+hjYAlWPCr6WHQruia75qmMIH2mB6gMjBv+VTvBhT/yonkTfB7Og7s1oZpNGh/BB/O+oDfExrWC
7BNoBrYXivcn2nq0Q+GhZJpQYPXeebN31KqcMi0S0LoI9BV50KWPmtp+PGoLPd/XwxGiFH9FWcyQ
/+LsPHYkR7Zs+0NNgFpMKZyu3cNDx4QIldTKqPn1vbze4N1bt9EF9KiArMj0cAqzc47tvTaB6HVT
FnxKdUz6ADV+f6XGiPz7pB8eAdDD9UXs28d/7hL+2p7+49W2OMtHTo5Q/q+G9V8uZ2xHeuYoGeQ+
yKOJH4Vt0GDcFyfFz4My1MLUvGkM/6c4IL6L/i39x2m0SnTe3xYYHBb4mFCh4PqEEc6x8L/dVCKm
0LpYU8zrkcTV52zaEpxErbWnx6LGF1C6miU5TrDYLeont0+mpNpkbR5HoTNauuWJImHi0YxVY3oG
2RZqoOplTJZCnjdIqBQINaEgoVnxgGJV/b6QkNg8QR2J3qSy7uiDlyYpnyReHi3ol1QnckTppmp2
WwsOESZfCDhmu004Jk8Bh9nNKDR/NI1M/eRgfFD2MoJIA7rNAh2DDAxRonA1FGAR35GeqB1liNSF
nTlNU6CtZAi4osgk5zo3Vjo1rpMmTbIZSWfPvUbtLSuwulLlrvSQlFxqp2UvRRVgWRgD1k5SUAl5
0zw/oGt6ayWmmk5tXBRNH8NFiZyNVBX2EQgYpNsy/xkT0JmgBsjYbocFYQgjanKtsAfN41tfWBAy
hfTqCMdXUM+7lar+5sa4a9bqGR1NSIO5oza+irS7JHfzMVlSH5Zt+akwwxzKqCbqw4L6payzMIqs
B1lyvFzLD41BVAYP8qK/Cuc5JS1FKZVjmfdeLI0Ii0Hf5s4nijoXn0molvlmQtjXJcjVHvPsy2yl
B2UgnyN7SVCoL4biT5glCCIY/eqeHJdy59x1kA5Cfaoa9VSaPU5W5JBdGaRDu0OEulRnpaVMShav
yZ0tiqi4mYH46ogRPyPnoXVuNrojlQsovSho60W30YyzImOeUHgndopKvoSntVAtr3X7IFnHdvoe
V5zIUxB3u9V66vsPXR3dag6xZeriVMF3Hb7SYnDTycuXP30LoqNR/AVUh4T8dIlAKy9w6WymgflO
r06FeBZ5gl4N4Q+JL6os3FJ5ifI7Fvc517emekzHzuv042R/6ul17XpvNfbRfFjXUMIGSrIiUkIr
E66pHNDMGUjdlrLbrtPqRtGtzVZ3jd9lgzizgtwVAkGtbT4km8w+RM6pMautplz6odlIyN0zA7To
gsT24MyhwWigcCJ09r4kX+oJbXD3Pka3DLDHLFsQV4bDHB1tMYRyS4DF+BbNf8yGntJra0SQ7Rb9
c2nvBqThtlrzA15vHwfrqxxOkhWBIEbJqW3m7ktCppvCdF3msxlVgTAtd0kPqsro5griyzPq7yY5
cJwTKadK+bK6vcxpiL6dihAOdF7sF+rTPtlE3U7KLh3MZPVQDfwf9SrKYx3dUhSB2XUZP8byT6aH
nbpZM8VXk58p+4jXN3N8nJcfcqqQBLtT9GILFPtQQIbu08DLu94Podc1MLoni+GJKE6W1nMg+qzU
u3rcdbxEyHzdGNZ6FDVusmLOQJtRxttMCATCKZpO5isAyWXLa6QHTcManS6eMTIawwuzWqjdERMf
l7sZxHOaZzVFnlB4XfU1RwFCfA14GWs4WsvHuH+f7vE+umuAWVZZbs5W91GJX9nYl5CAVhAaWeK2
+VVWz7p6AHMNEQeGNnvL6K1NaKnPs0OaFelA7aFaRiA9Cmif2huqvc0yaFznSPLMHODIeJskcltM
/FnawlH7p1o9DONZ6K9Fv+m6bpNSAIIIb0dXj6KwVP1owV7RbKf0UheXQoWSe+mLQLfclIvSJ7Wn
9vCgN7wwavS0yn+wDSLc/sJ/oXdfU3eSkmdJPKnzscw2k7wl+6ZBWQfiXSblhdzGdqsmpzQNpf6Y
1E+ajQJdNd06P94LbES7bqV9zNUBvbrdh1a3sQg4q8I+vufEPVEb1dnZBGuSqUhrHpJeuwkcECtY
JdbtYdvH5wwzhaOkZ6jgA2FABMOcJ3jc+qvZ3lhWYNr7owjb/gs9sxuVX8hJfhszsDjYWW1ybmv0
13CPWEqgl3tN/EGSlS9F6z6eEYCUVzOGcc4xlOi+CvPHqEHYr2pgZWVoNNvRkd1U/dAWHFTyc75y
b+Lai0vdq5IW9ebJEqprZy9y8pBEj1NRUGhZQaycGhVLRXRaTCOsNOFrSGtL0fAb1bCyLX/JCr9z
WDTz0hNmGVTmcZpPwIz5E5hINQwbirau3S02FHM89EtxBiNVULMWCcOHYr2shnmOZQiz5WOpEVXT
a/m1il7QPsLJsf2S6zXhAVtN1WOQFehK7SXmGwcgD0Kf9tICRo47ZGWW8CzNuE3ri8YmqffFBvjV
eYb/FsHCyec3FKRw+jp3ZEXTtZ09vwpY3ItavKyELM2vWJlcK0kD0zqr0acOHN2s1Tcn/umiXdb2
r1Z9mIv4wYBeLpKTvEREMF2RpbulyeCheE9s2S0dbXi1MxFtWV3mQJ8dNWdRn4sdbHAGw1LbLa4d
afqLNhl09cMKIEtS4T5hXrgN0uNEDEzayg9mDSZcjN9DP55qVfW6vic2yJwRG1ft3szb/bgqj7k8
ne3IvoixfZZ6dWOP7RaH0IekxT+9wzo1j2lJpE4xeIWEyw7Ak2dLE5ts0ZzJPDnwFyXPGcWnNq1h
MkFxTSooZrKJ8ZuVfq73jABGlTjtqYfdVV3L+r7TLTDqq3plaZ6zY9uurhicg+50P9MQhwapV0OG
fwEmQxuJz5XrOq0VKVTa66o2e0XLjqO0H7UqbNcLMuO8jJ6VnutiFdtoMTnk0blDc/yTy9ohMxuK
hzXei+7YpWdQUW6UnWXs4nn72VUYLNL3Sn3uyZ+VNkVb+uBDSGpC3uOp4762elcWnSesoELoMfyi
jQUg9XVPXTKuq/Za/UrJztYTDk9/yUWKzBfA9Fb65Vh87ZcZ2rbeer0ZdLUnV6DTNg4McewOC8mo
zoLf70F/s7rMzQrcssZNsh/Z8OA35dq+np67Byl9kJpHJb2QWKh+Vx+TQajRJv0rBOqZjWUtQ8c8
JNbGWcKy3BQvS+nbrDuMNlNfta7Fuhm49YJLaHhRdVOMa6L7+SOeiij/qKwDMtYEIdh8aOxLNuxr
kzRBPZSsQCfqXfV5/MZhoyJ5aWqETRHvppuIvRloeUjQ4PKGycYSbgeDrfcM+zFusYK60ksauYUc
3D1vi9vTIafZtsTuZAZYJV2ldtnCmVgKt9GbgKpaMYJKvRnF82rSsiUe8vOSqViiPET6z91ooAWF
z/unyvyqj6qyX5D2ihJ9vk9fgZUD9eOvRApU57XKe9I8VNZnLQ4txsZsem/EM0Ymv6++Gp7z6KaX
u6wLMskOxokVmz1uHVI209Q1WBMhmr13LTbXdGtz1tbkPD/8pvxpz5VU1OdM31gZGpGGoiWQT6wg
DZFe0W88fE4RTqgjyA3QnM/18plVnNkNntU9qv1mHK7gzsEUbNLlUV0/nGE7SYeie2vxwVfWb52k
XmGS3sgZolkurEk4iLLcazPeZUyHeH4DU11dKebkmRCyZTx0lmcMD6q+n6rYl+DeSUPqUwxT+nVZ
OCseBGwsdc4hMjbTyfwYu4ZsgLCtN8M9/yKYXsw6iFbfhvuO0tLFMeT2S3x/e1zA/TzJGrfP8C0A
YJKtumqJWY6TGl1/sgUbgN36eca0JRmC2rjZGJFLobOgUpsNm2r4kqmU2VKTktQ9qhuxBozZyFoL
Y+mUTMq2vcSEQItQV4LMOcxrOL/i+VCSc4OqbD3mut9hUO0wPNddEGP3gLvOTdDtUB3v+ZPXXvqx
sz39KXEBEZzf0DzoYmsKHygQYXE9ZlH2AJZHNFs37SN51Itrv/qW7CWW7zQvtrVtf2Si4QoPnxL/
Jh1n0rr6tCmeKTlhFKLHnEiiGjeyFbSMSmTsf6xq17WkpjrddfWxSw1Zzw9W+aepgiZ5mJpL6Wzz
C/cj4m2Yar+SXgrGRCjIxk2CDYwDNkgsrISRT4qcZHsJqW+UWus55p33dCmQVNbLF1k6A9GQbU+q
3nq2ioYwipJXMVQ+FJSGmps/1n+ihDO7od7o63l4T6D4tHzsdlk3o3kwj6Nx46F2MEFWW4BE6p/Y
wAOMb2bnvE3nHODkr4MJxgqI6NBtX2kufXeKlR3qZeNY4SGKiWN8Kjo2LTd5JezOoAst2ds2UrfH
JEwI3ITq0HxLyk+DQt6MzqRC2EOQzT5hKg88h2lzFFPYFluMDr110pWDqu1G5zgtR3LYiirIZLIe
dsxJMvnKizK1N5JU5sQFLJX+Sfo3mwWLjA8r5LKz3yCXOZlJoHPx5Kc6ewWdPZXnKr6mEGVvFTmQ
wzl6V/uPiiXnI8nc5LHooEkesmYvarZSd3HedT0c1Ite7NciwK64STQ+bz2D3j5y5k4bRUjhKrtN
guWUpEqJABasJNCSNm3z1PYh1mAffC+ro/jRpkN9s/KTikX7NTO9uN5nMdbX6/jQZK5eEWLpWflB
Fh7BEs6ybw9l9qqysz1hHlSSEF+IkDddvBPVduCvn7rf5c9Q7xRpN7Kui2DpnnIctOWJWPjc2HdE
AOSPifqoxQRuemr6yz+u7ludJdtLND8LHY4WYOfyxjOp1DFpbnN5y0bLIbOxXvRoK8tX5RzVR3k3
5ju7erPMzVgGNt7kmdi1+6YWL16XP2Wj7tbC9Prm02zDgn2QedNq8oLj8er+lM3AS3ZZnUthHbs/
d6FPORMcTyQolUKgIohtOGEOukXyMuWA085kUMEQjkQTnrFyQzkAJblNPGJeg7baEk+zKDpBp8HK
C4GXzUWyfA+GcctPwg21IYwnv07wkPA2ZAOb126tP9R5304ugRQ6thzaZJqbn6zZwZQiilHV/egF
UFlN8tN1lI+9/owfradaUyGter30pFKVF76UP9vS75Ds1ukPhIph+NaHC+us8tGps2ssF9GEFS+S
3XuydUvbzdJcizm0jQ9J9rvxc5TPhf6riw24YT3y1mcQUG6d+r3BOUzvtV9VH4JGVpSN3ONj+mn5
t0wGruRGkpp5634JxuhWv9tPL03lxmcW2L6/aMXNLvbScNFKLawx4jZdSetPrMZWIwQ9jl6HDsLz
rRcnrML4B+EvbarlxWyejek37YgGeB+TJ2laidk8FOVJk96Jpcy6pzR+zaTQKT4ye6vWoCXrJ4Vs
z/bRYgWtE7eyf7pTM/3M0qEub3rvR/G+V3jXqAEG4kEXtpA2HJigSIRUlqPvyFeHF6NzZ/vXmR66
6Az1ICu2+qO1QIjDdhvoPMB2EhgxMbLfHXZ4s32tiMdVt4IlZrC/Te1lncgHWw9S7i/OJiVJ3vR5
hBXnq7G2hB4L+UjWpEFDDbZicusXSJNGflYJnmUzVh7vjlXxbtIFLfU27w4yAid4EZKF2uhgrn6/
XEZroxENsjxk4wshD67OcGNRj930WDl48lW3Hb00hi60QOkw90bcu5TA3M023mX1NiPSV/o1OJM0
xSFvDs4aRI6rm4TqvoznzKaHupTmfVF9sGlTF6YGabMTwusr1E+gkfST8wYTpfws8zNx67Tg9a1k
eedCQO/CeAxuZdqOw8NKg5ufIh3KCoGenDyR0cNem5JWk/oDLUdA052zy//QHAxpUFY7RfjrY8Z2
8tVTZh2jMsAOlel+1XqmvaVj1rKtgdFzhRfGys8eJ/tqFazToYm/2w7SgXzI+vsOYDQsf90OUpr2
I/gHWy8rL5wvBTjQq3irjBdEKglxT+PRNNxYRSDsiswfSUAToXHWi+MAIC/hIXYL6elecZcfg/kb
Dd6Aq7o9V59Tt6+7p4LybZqvI7Mpx0/JfbTO+MVmsblLQhiTzexWGtO40YP4UPdba+C9id30s42f
uuJUzlfGUbW2VcG3y9LbYtskXb06y7UbyNPFnb/G+EjNXS0C9nOkzcMa6uZB6t+S/GZkm/vkKsXJ
RUMTjGTnIEqzq68CmCo72H1gqv9kcQRpmclJizhHB/0d8r5ABcnSn2kJ8PBr/VaowQDkyGCj+65G
ViJcij4re/Uxv6wr8zK3cza5sWF4pW+T1xbJOp9EiZzoe0l6LSY/HbdcOXkOnYHIprbfCK6o2Xqx
6QNzIU1LdR705iJdKYQE0lAytWiLxD6tdg3josdSpVYaty1jPWmXqwcbElHicQkt7Wmo/PhjsdWd
2Z8GRqFa84Lr36aBd446w8pCOZRztBvFc7dXJ8uT2p19MDC8dJjoucwfsfJoa/Dx40tLEEnChKiT
TloiqJvPRss8dQiMbCsJgqBvixNmxdV0/EzOuNkEXFXscPE+7x7vc+C78MsVBnifsI7CZvQnG1BP
df9ONRKp2qMgMuBcvGChn4lkXIP0exwA68NTVB+6+FSYmzLaaTxaMzbVTbbuC+Ohyq8MvxAXUvMy
qjMOBEkrAzTqXZf6Eb9H6Y7Wrs6exk/9qtOdlxtoOqMcrsmuKw41k1ePbt+knE23kLdqi5Gla04u
GboxOw8EakanSTgw02/zsxKz2Z7X6o0hqDP+kIPrtC+T7kHJJZXNTO/vJV8obYPZPKfEQQmStbxI
eZnoqhjWLSWe4x/JgRqPjwTv/3ooxUlStWBdEeIyZ7PIgluZlbIIieXdYIjHdJ5l5k8/fmQr5KPr
QGPJaxf9QXyYGkH/a0DElX8kCmo9sKvw3t4m54mC7ymnTot6D279UOoBqcx+RL3VAQxkIx2ADDMC
s4cDDRU5TWAog1zdTq88PnOzGdrqaBt0TG9kGw0xnTkrGW3fqYYs2IbTB77ptfUVSs+bAhjlktnf
UvSUgl9h+u7mfwjd076d5sLaNORhgS+8ZzpxGpuDNPlz/lJ2gQyPEXXCow5QIPEx3XM6EIsHhV5r
2pUyWhMveUAJIhceq1frbJbab8VO5xm0gkklkj7E8r3E3IUNTWiFbsT4Mefbonzn94wrfMq5bfgZ
q2+S6CTD5d7KRBdYFYigys8YbzbZRaV77+gN4/hlrlUe3xLGEZHsilI9DWO61RqKR2hCzBru9u0+
qPTsrGTzF0FbfjzM14k/t2VQn23afsb3Ix8BLnard8beya0vznAmb+i5tsY0RKGRj88pYcEB8FFz
Q3gYDDGc07Ivm+WaeHm+Krs0F2W44Iy+1XFBVwDpjlEusRkkdGWVXF7SRYK80Wf8LYfjk2qgRSkk
Xd4LMSWn1cjiSxfptGZ6ri/YYUlk6Haa3IGF6bJo2hhGRv7dRNYFaHniUx7x+dnnvBi3alxe+74Z
wxrw40GXmdhHmkEeHSWTUbV+7YxepteS309yYEBYk4t2k+OGBiF6FsYC9au2n/Hpu9aY7OcyfZQs
dVeU+Lc1tgOVaX5X8lyKXD5JUoXYj9F8F5tbIubVTZlnT6WS98dyNS+YN98HTX/Oum5fadFOwLkd
VoaU+Urdm027xLQPqWz99tq9msiFsYGpWvlQuDgl0aTvIR7/pFLLchWnjOgdee8QpO4rUU8qxSy+
B0cUmxIkghDkBFnd0L1aTlu86a1ZHZWEjnIaK3uDpSy7dSUbkcgiuq5pMbcZP/gM7QEVYzpNF61v
pMRvhnZ4slMdfj/ckZgcvUWuJ9fu6iL7ricpjY9TDLlpT/pRpr/gpqjH2zwr3CeFuT0Lk0oqB/PO
SVUeq3yYI3LnihjqNekeyjMSs2LQvEJvRX3NIWpIfjTlS4xtxR6/OCIY2PQlYr+ptuZ8L6xIyF5R
gGpwET6W+MezXP8ai0ylT1E6NitHUoyvGnLCQMBjnRK+0SVMVoEPNRySrClZzOlYvKXl4MzbtcfI
vxsNh3gQDdg8YJ/ayOU/oqgyzlPEGtMvyXk97TtTlYYArDd/vrT1MF2meO7gnuX3dbRSJoZdhZI3
ZKjE49BwFBJNdpiSTlRQc0UWw/501oz93ZxaHKZYrHoZDIsQDCaHuo/N2Vs1ub736lEzqVdNTarp
JakqQlQ8y5lL5yKKeYx2FoxDdZtbS3Sz20RNvzDTzSCm5sky3Z7j2oS0dI4zESTPg94gjq+SUfGS
JRUzoStafS9Doog7wSbVgLNxk0ZGhcdMdtbKluFGsZbKzoqImYmDEkYF/ZSkEaD5rjRpNd+mVI3E
a2zpUSHojYBx2UEVdeKnBo0TgeuvGaxWaT+12zIbu+91LMhDEZWe/o5KNv7pxpQTQrQ9AAtyc5Yr
Wq0xJbtUcyQpy9xesp2aYaPWj92PsibauIt6JdJ+AOkYJFfOjWRuGjlpsjAeHGnTz5qVAl1M9cGb
VH2yPVAMpCpCWbfSjT5Dfzto+NyJExil2tgJU2m2iijiC+FVqrOx7B5VozlRhcnQpuSN3fVmUrpq
6jBQWHiiASvgYiT1r27GyIORz8xEX5ZkIfWWJyGoynEm9KCflurg9KuaPRmzBSpHlJnKttZlarox
0yz6KFMAmX67GNGHLQ/KTzsZ7PxlWpGlWJQdZ/CNQtRzON9ZE1utl1v1UlWdvdd69u95qVWvLud0
D/bMyQ5RmktlAGpq4iig7PvUWyWyfTBsp+oQNGYUIRqZoB2g3NWXJoCgE/kM09O3ttLir0Zbitl1
5CitvRHiiPozVXbffjYNKBaPQJE68iAZIZOVR/4bOONaFQ/OAM7u29FWyutVz1jTE0uRPuuKpZoB
gyTfugzYglcIzUi3EM0SuGntVAok0RMpGQqQhdduGYrxUJlw91xz7uYlrPlCXVDzANbXQav+ChQG
JetX61CiWCjw87RKz/g25tfAHl4otCBDpEAhl3pC83wjLhi0iEzqiaVsU/M7GrQO+kwHUGs71XKU
MGG9o2KAmo1vpLSXjd8UWbQ35xqseS7EyllnAnQpTADDjAEHd/0uN0dxmhMCSzjhAn8maq0Zgrld
GewaZctzXWeoDsKuXBZBFohC2moxposWitVhjqewgGjXQu+yeGup3bz6xqKnT4ZUmlRe7chUWRpE
1bLr6Ebppp1MAFIkl0LyWLZIUFE70JPhDInurQCaNzBcR3r+RDRbM4S9ku/VOhl3JHoM6zafUWK8
iLVVGQl1S8GJvtUvT9Wo+GaeSw9OFi0fcZasZ2RUffRrdw4u93KGMB1acZ4AMZ0NvfEXfVSIhqjY
2rd6pQ/qg9nN8JmM2p7b1jcLY23Lvb7CcXmPBUjoP13MbnDpcy1qhMvhGu9TXprGxNmiY37Nml3P
R5x+7b0Zj9decdt2oIytdWG3aN1AXtCKEkQ1m1eCQlqSYAcpHT4M/PrGzWy1VPaNUnakIOXdGd+s
eOjSwxh3OYw9R4tqntz1TmsbLKW+w3eyJ3XMLcYlXE7TVfU7Om5tnJLNmrwsOmpCSOI5gMUxo4hU
52G8r+nRb98vBGJUZCBD4s1JwPRENTOmGCK5AOmYzRxGDHIzIQMd08JyW0jFi1v0fTkHkkJma5BV
ucO8SYssbavZE0NXRVoz4roTQn22tdnK8zYmA9ZmGl5OD3msd/l+0QgPDubaWusN8o87RM0uWRYX
zUmRNWQLIlswpGW8HGw7NwAcmuVdp7HECCR/+tgue+IuFn6OkcWgWWwBsdou0hG3+v0hxmid/nBZ
4/7TNrN4/BEWdeS2gidTEsgygHz6nSKOtSbPWqy8eqiNiNyLTSmltr6r25X96ahqS2p8i6lgHF2V
amvFPuTDLG45pEns7r0y2hHwu4ICaPpIpKb+iXOTWMcMcB8nP/mcNUHc94DZofz1vedMdSq/6JmW
zQ9xRKYHB1m2lm3qSnAU3oK/d945mFR4MGIETOSY1lLJML4wyMErRWQufhfDEKU3KrVl0yvQ1tA+
jN30ZqaV8yoPMyM6R84dg3gR5LucPxYNGbK203ByBBHGbUhCP9QVwcKeaXVNvKlwD2Mb4TeA2UrW
G5FgwIlaT5kgm5Jya5tVMBhW89WsUPbdEs5ZwQlEERm+rCzj4km60dNC9sIB+55MYxfqZKsQKr60
BNhUldb1ByLilurWt1ru7Aqtjm3Sb3jvjxX8uT6I4Hitnjlwc7x6yUfbX80iKwKeRg7rEG1B4EFU
ZK/7pJMnJ5DgVyEZdVYOXcaknMcj6tjKCO0lscoA8T5Zy3Lfz4KRGvHxuzVFxXVppTprt5Ndt9Jj
s+a6DShqsm2EDQpUHboKRxlo1E2xV6OJJx+RpeUt9phwKJVV0vMAwZzvII/O8FV1Uh1voC4a+yZO
BKfu8trdiVnoO6I+uxcArHmXVAgt/tMpQzRRC1kIg/0oz6tpIymDVAVqnli1v9ogmzYC1mA8HC1t
GsByyVUux0TEpHOvqEEXZ930Y8mrZHQPDjTzWTni4Z0ZvK7NlPoSPIj4kqrxxBnIKOzpwcwaOXqu
+9m2ORieTIUnJpb7x6GvZu3WwaZtAhkWCEdxQBrp5WzTbMjhAdE6BtQkpXPL9WKyX0F0WQ9ZY5Ad
XEa6oGZYlOy0JlnTfDdO6wgOVvFX+rilXNKcyuoGfhV3s7s0FFPxPbLbsIKhbwDXDrOk0SzCbh/9
bFUrfUfY4NLt4xi4xI7HeIkOi0R+F6JzgJgFY4UlKnZKvswZCD6qmXBtski5NHLeS5fBmkdl1wBM
bdxmUvRbE9vND3kTIA3TQv+TqdPjumSGl6TE5A0qUw8Kr00xGLKxxUul5N5ATIVFdGk9PDlFPSmo
X9K2/5Pk1JKbehkHzsDzqDWDIYal62fJTNL1xAqTb3EAr/WJbssS4TrIae/XseCxMTS4bQG2gGQF
pkam5RZAHyPhwUwJkMZjq10XCfzmwYKKsoTz2lAuSdxm/ZDahWkdFbsn5lBMlg7QIybM3neodbXd
ADdWCxzHnheguJZggKXw27o83HpDVBflNGM4XXxPVpNx3Nzd8VdpZ6hiJw+DRRPDCyp8ZSYGm5ve
Ge8dBFk1VCfJsD/Usmg0tG9LXjEW7ruiDxFKy44v7G5uKAeUotpTQgELc8rMZDurNDhswVKmZE/M
ebEYX1T/fHXJGNDKrLx+tOY5FEsCGmiFdHPZDno5U8BGkCL7sDGWwSm8vF1Vxvvrmohv+JpZ+TGj
uhG3Lm7WIXbBZMKGzE2lZRxNj2CSAEu8+vgI5v0OnMzFJI3PlWM2TBUVoQ2MO2WzMneZBYfxDGFa
R3c4OgwVs8yp18siqfKwqYsBzEedLtl4W7omqx955Jo2lGE1509ybWUzjUWUqI3fGcNCkW3aHcIP
VZ7pef6roSAjHYQzgPtSvgR82yXa2UtrH4XMj4a2pC/qw3+xu0dCMIAg9LFoHU7fTV7XciqL3hv1
UgNGnDawmFNWVcn/Bw3wXZr9r0JcArXgXJmq+f/yN/8ugYUCDPuxwPc8vtkh8+/Oi4O7SzBV3fRJ
9fMNA5L/y0cCabIAMkHX+jvWp5gXLLt3fxapasrG9CoRSh7kag+6yANnFb//5Pn/u9T+r+/4/z/w
74wfllJ6lIYPRE0aA/BsR+kfPAP/4SP56yMMjewTGcwwaWX/riQmpajTzLsUMCPQAGowPj6m0lUx
LJQzJFrhdhokhl66clZFFTNfrFTxPhhlvm7+98v7d9k/YAuye4hLMwm4MOCa/Ptv0qOGKUqIyu6K
4kqKlve2N2nQFltzCXj7R17N36/tXx9HAopq6gapSM7fpP9LI/Oa3z8OZeZ99IAxzUOXH46MrfnA
cPEZvW/+yaPxP36q5dgWKWEGhIq/CbencszHfq75VMbTk3KIzJ///Sr+h3Hsr+/1L59wv8z/IlDv
KB2NSW50l+y3tGy+SP/Dd5eg6Yozy19LaHrrf5N2XktuK8nWfiJEwJtbgr691C13g9CWgQfh3dOf
Dz0TR2QRP/Frn4iZK+3oZBWysrIyV64VNd9LL3j01ep+rLSDJh1qsMRduHRgplGQqzP6x7lEjowm
GSsHSSEYao7h/vQNnP7K2DlH2CN25ofb6xbHHPBjB9EgiKMQO4AoRfDjCKrerCBaIga3O+X5sVGS
RyfIdpKkHbrCO6r2EvuYOLX0H4vcYxB3yjLMfpcb3eV9JJEgQxuV1GsHRMogP4zgwrRP5lgsnI33
sQJhJ1neH2PC2BIoeA0CRYzRJbr3dmrPtIEHiKFZFwA06V9trfXtDRU9VVyesKHI2Xqwvk64nby9
RwncheF/83cmDIYoEe1iJsaePpki7GCIaK3hhBFA4cqyDlocp/dc1+XCKKX4nSYr0PYgASTrTCyI
F0XXa32TZMhEqKPyzRu+h/KXQI15KTJLSaf69pLE+RfRmHD61JNC6cHBWAfoIKRq7VPt7GgJ3zZz
FbZFO8LW1bVNwWWYtC9Uya1UgOEyZZrOOGRAVuhCyOYH+PZ2Qd0teeLSCkVPRNJmsOgQrIJqIz1R
qHej9cQ4BazG/qi4vksr+Ele4lG5oitgwRO5JVcvPH8mOoiXp83L8rJoCiAjE93dZBWQx7gHWRxA
j73T17A1TOfAe21deauuTf0woc4OS6di+n7n51D8GcL31aw4iOS482jgVwybQ0j9U7ZqeQenrrL2
PcXaLXzome1mxA4m24kFErE54ZqSeRaix8C6q432xQwY2VpZ24K8I1kxIlkZm8jckvGAq7ltWDw1
0zWiaqpuy0gToEEsHH/qUGHJfwGmx04/Ikn+KrflLytwIY4/VNrbbWNXQ8Hv1hip0i2bwS7q5Zdf
NyUh8MpKhsL33t6YuxD6hXDj/WyPwzbYl658tzzJJcY30eT072f3pKTbXeCHmPTg5i4pQ6q5spBc
zZpA/c8wbJpAaBldmhgcPTfgM4Z8NwEwNJo6oMPTx9tbJ95779f9WdYk7JxujHos5bVOOp/lZN2J
c+zUdBu3tPNJ+JAy6rIPqeEsLE08B+9mz7IMYWltbaBKPOUxDFSD+nwu6q+OwVySvTC9qIkpxLsh
XAJnJOdmGy/3sMpDz2ka0jQ/XaPf/KhSgXhI76yP3o4RmmP5CiKJJuia8vZBeqgLWPJXKRUnN/iO
WDVdeWUNF70brzN3KZebRDkvggG/DV0lB/12vq1pirJbccLLt5Q8bZX+1n7Yx+Gb+dv6Um2GjboZ
fgU/lD29tk3/GywkWjK6mz9SgNkAECazDDbeZlg4smKo4OdYMhccp8hgzFQco67HoQ/qFgR3VpX/
IH2wbjpejamuLzAFXF0+oiHhCjihOKBYMYbqgsn9ODqeNOcpyrSPdlDepaazp+UL8KlwzJWt2EvW
Z07VxTKFyORPDcQTI8ir4YjA0b7agQXyf0HxtprocsBtOWvr9fYhu22SIuGlE3q8kugZYRL27ND4
XElLAm7X0RaFV9lCm1VDU+1KlnUITd2TeDHAkklNEUxCy1xmANThhPKOyUjN7fVcewpaiPS3HJ3n
swGLxeV6Rj9QIpthTKSF5L0fx3ujjlYGVfG/N8PhsEwGkJHzFPW50rLkxUh/FUzNzkqrraf+IwfB
+raRmQfPVAPQTLRCLRkVZmExPCiDxlFbYzWWDFOBM/jamNVdQd9SSsfsTo/VZK0w9OS06uewc6jz
Jz/GU/ich9Hvk9N/v/1zrgPj5a9RL7e2rhEh02yGK3oQkLGFZnpebdWW0Q7Gvm6buhqDNslRz1cu
xP4+NMySKh77C+psB7zWndg4tT0o7fXpEH3X3HTtb+2Fr3p9GFTTpN3K4LGKAJvIhVnEUtYURs4K
29hneqR8tVR7iWRgZhvBlZDrmQasECQ/l9vIKDJ91poDEcfGndpajAYA+++DJ2lYIviZM6XajmJj
hQqwmOnovelopQHU8qTLTA/26Gj8qNt7JVzgUL4+46RTULKrlDm4y65OQ515RuIbsJwwKdTWlKw8
RUVRpAFIH5IwjynY5AUPmbbpPF2dzDErrkyi4YZ6pb9aG7TW/VbDpv5lkD7l9qcoA1ol3ffaxqZ9
joASj6/TVuu+3rZ87SQa6Tq1HLQNIaQXv19kDnqNzIS+0jxasQzDodduSP3C+gT5Y8OcGO6ntGAq
yUGEIvqiJdX6qXIGfbWu18DsD9AcMHzr741tCdhlZR+0nXG0v9Ckbu4Ndzjod8UzEmo7D5LYnwts
5NO9I+y1JiPf66CfRjlJFk5jGcldN6r8lj5nlEXNmFlsAMTSRT+5HSpveddE+84qGPb00Xn66/3G
sRw6WOwJQttCPlb5vhbkdkG6zsCmVH/36o+3DVyRWExbzXlU4XaWNTC9051yli/3tZGnjMjpE9wY
igBmr9XABSHsTpSgzIYV6+JLUa7lLaKZ7jLpwXsxQNzec/vTMT6z34VaFqsxK9Qa+l4uTYHsYG0n
0vMs2CIcov5wdqDoN+HaORT7hcXPnF0CEXw7fGCcWfSzWhkIHUFCzkFfsVyFeyQBt/Wd3e36u/iB
yYi14jIG8FGS9owo3TZ+fVlztynoYePpaAGI9xs90A4xE0NdaQN8K09W82YvMQxfh0DCHkA+3iqs
DwcS9japcisGFbDKdAC6Di5sHtWqPNZoyt5ezKwlOCvUie4HQVLBT+smCgpFxlI8ogXi5AcASHBl
fCtMbYE1eSYv0KZtg9v1nVZIFhxWtby8Lf2RffsouwjDKSvUZGGLZvoKzoAVZAHrJa6kmU8FSTOa
8LwJVDI54dZC/oqmXctFjz7cSlekfci7OVl6Vs7s4YUV9fJr2R1ptpljBejEV0setgXzTK2ZrB2a
Ybc/19KChJgGxUif2ggzM2KCNl5Trgz1uyqlu9tWriMnGDZOFWm0w/ESi+Iwkeip5KQqM3zHITsG
8n0X9wej5/UWPWn5w1D+/RZOFrnxIVCxDd4zl1tI8VtFpwdByEGFkdq0Hkor2unjB6ASCw5/RRhj
UpUmsTcUh0eCdlVIydQ4iRqSUCq3wWvCoMAX7815qg+Ve3KV5tleM9a5HSSQyyvaSI/1bqmSc30V
X/wAS3i8JJlhTi05sA2jtkughZfhLLn9Aa+4qYVFWsJ+qpk1yMm0yGrTAqndTmTY9IqsHe3pzSJf
2PW7G0U/uJRMhBepQYjhqqTQG5oKA31x+tssn4kdbpy9Af9cK8CBaJ8uLe/6xE1f0OaFbxsIu4gv
6wwJRRuMEwhl+EuAo+0r6B/kjsQmvMtg8winpO7RNLNflvFiJQwJN+GrBQVBC1qzcZSF83LVDWC7
Cdc0IWEBorgkFh6AD7VVPYIC1Hfa1kG4E3qWreNO5QUTYD4UBYvM/3NboKHsQBmW6PYfLeaz6xff
aSGBm+ZrrdM/I6Umvyl/ji1ARPrwC950HXX4qkAFLLoCJI/vqcCZrc5pqyE2QGp6b/oRvizJpeC5
UZ+kB3vlf+13FHOK1eIdv2RVqGpYmSQ1ioVVdYfa7crYG5AM8JYano3dVNfWP0dM3y42la831uYp
rvM9gctd51WVkXR55WNW35lHp13JTJowR/vU7stNvwEGW8NJHazk++Vveh13L01PP+1sn5PMRky0
gyhO39UHZW8epmprvquWsqfplrhM3WwZLlA6zCbyQ1dchVAhKqGiTL6z8/dk5tHacc0nTLlu9rAU
7uYWdW5MWBTkFiiTGu/GWNQd+nEbcysvCm3N5MPTonBTh9ofzM1CyENsxK+CFjvoum6ze/V3/vX0
EmzNNVzl63qHOO/pULtAV2CO3dw+IPNL/GNaSAAqGllpB3/W+37Gx3DXbeHJ2VqH22auL47LFQqX
f2NCa5HpmLEh62lPd3FVLp30JRPTv595YF7GHWMFmGi32jZwhzfye/PAJbnRXHvbPnT/qEvp9MyF
fLmsKQ6c2WSwIdGaAZvFRtm2zzHjesNhCjDA9V11nTwmdBzij/0bPa7qOf24xLw9u2aNbrVGqVYz
xY5On3dpGI3Tmhm6GJTnuP99+7tdBzIWeGZA2NTEqpQ+nhbYV9JL2Wf7soYpBkj/bTMzCfalHWEj
kTkNusjETvypXzNhuPOPUCOwifQAXX3LuO1CIFnaOeFoR3HJeOD7wjRyeFrfTEUurOn6oXe5JuF9
UmRpV40aa5pClfwQvhglxFzMJqz+45Qoz371GI+t3M5aUTS9bX72YJ99OeEKMk8+QDUP682QMRsQ
3KfZJ5Un2YmpSEV70Wq89dttkzN7ahsGhRpzQjRRbLs8DSg795oS9EjgWg8hbB4q4zG3LUx/QYj+
FxaErxb3CEmAy2RyL/bbdQJCf1tGun2XqZ25UKSY/pRoatLCIChTO7wqBSuQ6MmWVCHEqzMKaIdu
WjzUzBO0ytK1Pbdt55aEEJyUYxcZUc0UcP4z1j469kKxcKYjykPobCli8O1IkewAA+Va+ujvszV6
BPIh2qZuse7WDLr16KOvzAX/n99AwhLfhMgk1jmMwfag9mQDveInsuqQr4Ai1X4pYb7gFDOeDoEn
nRQ6VTrLFNxugjcwCzTRK/UmE87aWy97LxbjpcxTG29q01K+C+q12aWvt71Rm77MlY8olm0ht4BA
n/j0kz29Ab+e4/CwBzJZ46D4Mby1h+ww6erQSOQmADn1QKFg2621T/adupd2+lN2F3zigTGJan2w
1vLdUjidiTy2hbiUqlP45jQKO4L472DCIz6uuiiW9nJm5x9TGMJ+oMqdPQUB4FLIWLLRvb0dcx8c
mlaZrtMkWinWaX0KasA6A+4Kx6xfHEUqHseqax9yW2bcubMZ0L1tcAph4vbD9azpvKXwMhHH0dZO
3vkyTKOh4cCjwcirA4WQxVCFuQVn/MhExva2xbmN5dnG01vm8YJ6F7/o7L73TbkPfBmfTqMBUPoY
WHd1L9ePVabLvwNN7+5LlX7xvzBKR4oVOtQXxEu+TTV6o2YzrpQWQip4EEv9roHXR2fmM6b8ddva
bLSwz8xN4epsjdCLSXKLijFFhkkM0nR79V0ZDe6HqRwbfUvegoelYDEX2G121tZQd3CAlV8aZVDR
KBQGp2A86KDxK6yV3zXtTm+hCLi9vlkvPbM0/fvZ8urRULtcxdJEApWjaDvS02uSb0n3ctvQe9Yu
uif6rYDfCH/OFb1vGBpG3iREB/uh+BTui038eApprEVbZzP1EqSjQ00jdDWGot7r3EuggrmL5fwH
CF+yBDEfmlN4iqCL8+192JkLmzlTSadAebZG4bvpWsf5SzFhfYSHQ/sSf4CazJU2cDDqa6iTN/UL
L95NuViJmnXTc8vCd0TBLPDed3cCSQC33bZ36td6tYIchyeatGYgcimlmnPSc5NCQhfEY3OSchab
QCYgwSFXGxnE4j9v+83iyoTMzck1f0wKzHRoGkCU48ZHMCvSpnXtlbeK9vkxf1gEpM9dopMGAM09
+gK02C+PRZwx95RMayvV4mtDVdu3qk+Flf5gIm/rwXSc2CmEpUv87HMh3Jka7px5jb6ikJr4DeDw
bnLRPJA2/umtDaMXI/sUpeqdDzI+XJK6vcL+mRSFzw0KZyLPxjFtBgy22wIUQeCaR9N2nR8GQLhg
XaybL96T87s2KaB2X6SX9CfthUU87FwMOv8RwqnRwnGo454fEQzG3qyDdTAc4O0qrIW+xexHPdtd
4Yy0PoiKblospdT7bJvumkm8dPEtNfd6Y1OZyaaGCvxdrF+0YxRWSfZuR4GibVMAz45dBlx22nfj
zYMcz/3bcYb/fMc/JtVLfw2bMvcGCYJIR4f3cdhHsbpw7c6fw7NVCb6p9GltaxWrmi5CLdiUr+2z
dkevbpVAjwxnEPyzLny+64XzP7ng1b1xZldwUcZNoSOd7o0J6S6f3OSj88HfMWC3zR+ju2ADSVhx
WjCqzrvKn/0UXNJvjLCMSozquwFeKsetPuibFkbBXwbMBbRlYWc7repHmB6ngsrUlk3cYZc/mHfq
vfRSvPbf4GZY+gRLWyE4sFoNnkOBePpVxePUAH/34fpT/qh9gjQAdZclNPT80fyzD0KMpxcX9bGF
XzXS58x6UK32Pm7aTRSWCzs+U3ifItEfS0KYbwbml7vJg70H8xjfhUdnox60F/VLuard5IFS6oJf
LX1iIcTbZnfSEga70Cj0vsGwvIv34wFULuR6G3hY77WH073yWzpC/uSvnZ+3rc8ap1lrKDqVTkq3
l+cVgAf8LSnG2/YUbDPNUPcMG7763fghbMt/OodJsKp6KoJ6IQaq0zG9Ok7T8wDcJ6UJETkbaD2F
R+BbBEHoJ9z8KXiC/3EPYwL0ROmX4FFex2tpzWQQXE97AFBPxit0fUsFpxmkI9/77HcI33tEWEFV
LX6HvoPyEwkrGj1bWCB2wcKK5x4p54aE7wzhg9rEMobGoIN1xh8/9A2YoFhBo2iUpb1aLOmCzIfK
P2szhb4gguRNkE573H45fa9/JmuYI9xyY3xTjsYxuou3yYO8hN2cIvyN73r1FrPVrAlVbJa8tSfR
en9jHqqttEs23V473Hbf+dN6tkLhvhnVk2qTAk0dHZ9aEGnuydUPkMJ2a29lvIWLOcK8RdRBpmYv
CDlLuH7MMfW6MMEivFbraUqhcE8PKVj9Sac3f1uqGcz0XcnkeXvRy2Yy7wo338ZaaFp5MjIVoWzz
Z20P9Zf8NB7NLWWKYSn6zUR2B8gzwYD6mnU1KzhEFdg/uGo4lf3aO8LpMAUiye2RRexeUxgvj38t
OE7OQKVcZjQRhAosUUIMyhuliuupXtBu4w/K6p8eFbkeKciNQW+FsYeF22vmuXBhTnAZg3HoLM2o
h+Rp+eL43b7xfo3SksytMnMOLswIfqKDJg5QHOBB2yir1INR1EQC5PTQ21tZfgz6r5b1JUFFQcF0
7CyJTM7cl1P3gWl3QqtzVeXzgiphVhqvUZAwyRBYMorSNRUgK5BlLpzB2ZVO0yu0JAyFlv3lHZKf
YsXKJmUZdUdxZ6PsrU16Dz8w2cjfK2C9O8sfYyLUoVIirmeC54qj4rFxVAuiCsC9YXy9vazZk3Bm
SPBKVe1CC2wz4bqKNqhCQAe1cNhmHfHMguCIY1taXRVjAW4mqD86qJ3vRv/j/20Zght2vj5kMDQN
qw6icVOBCXwhBM/VU5jdmS5x1nKNS3TC5KT5CcsIf6uId/gbiHCT+H6Qns3fxj7dMf5P6mStE95z
0D4PbqQe5ROq4smx2d9e7HvNTbh8Ln6LcJkPvR4YxrSlFlAwdZ3DxLvWu3W7haLtaIEgjfIn3dhO
AtDTDxt/n5BhQcDKbX/Xn3zG2BGJgOP0MfnetKR78XZ5pGT+q//ZLuG0mO3gD+X0QYICTRSKTBX9
T0aVF07lvPv+rxlduPph9YrR9WMnCoj+g9MvZ/h+e69nDVikjDTGqU285x5nBbtAtcCSpuEIwwuD
x2Eafg7600IyMRvFzmwI74yJ3S/KY2wMSncPy9imVtJ3Et/aXipaL5kSHhjWCfIxu8KUZKSfTZNR
vDTe+fZvr+x+/N82TvDRqCmGxFaxBJvcwymMH+t+Kamd/sTVMTjbN8HHYKcfzKbAREdbWJerTQ1j
kBFX2xb+xEKFpk1ZOHlztQYQkY4KNQoXD1O4l5eAnVg1fGG4tYFexKoHa5K62Z36ZK6MI+xOL9bz
EhJzLru9MCl4B2DlXuepNpA3qMy3bJMt49Ir8yl5VIG5yGvtLdgsVgHm/OR8nYKfZLXThvJklGGC
TwDhvHgPVJieHQXjlyZ1mdiEXICxjEWsxlxR92K9guO0ddKUTjutV9+Uh2zb7sN7WG0eJ0m8/DH/
BCqehCl6KxdnDKZgIfrT+aIFf+IRF6ZKguU4TL8xKgf1dQRZHO3XzalKYP4pf0Hh/UUy6aqN/6J/
NeEqTQPyOh10lnCDaVXowEqIcb8q3YY2bzgi9CQ9SUudgdlU+9zSFPLOQpqlQNZjhxDAGcjxBE12
X45A4P17GR7fDjlwqL1hQG+VcZ0q1tIBmrsXzo0LB2gsEBtLbYx78Uo2tvrv4gMSWPvss/pD9XfZ
d2UDv86/mPQB6ne2ucIZCsasG5zp2PbhRFD80sIIfDvczT2YHCzA2+AYjsF3vNxVu0d4I/QxYard
N+lUb7UqPZgyzPkJ7dZaX0Mgc8xjexeF8cckYo1QZLkQOvz9AAVrNUAbOsw3THHq8odkdtlB7gZv
+ugbX7OwPYxy9PZvFsvkBBUVsm7c9dIG50SWG53Fwte86e/bwwRJ5/1LQ9/6pO6XAv28y57ZE2KC
OaoVsz/Yiw7N93wLhTbgnPETtMeL4+Izs2jvsFBHh36Dh6/Y1001uIkcC1vT27D5cHppn+JNBBwO
CYG18kl5SL7lb0sBdzbeWowx/teo4KC9HIwgMTDaxyfEGJJ1kT15/j92twRJnXbqKsadGRK+HNxZ
XlT6JEwQcB5VUJpe2K3H/Bipr6maucawwFkx+0AEZfu/KxM+nRPbJaNdGJSs7LWEQneAWd5RjiMK
KkayK+HQcprvhTLAyuzsneppwVXnErhz+8JxSEs5TNTpc/ZPJOT06sIX1ESfyYrdaB9tst0SKm7+
wv6zYpErJohqJo+idwfydgicvPkvK8mtV18zpqftbfawOFgzfz5s+FmZEGGM2xCCT65LdgKd0/AO
9jodp/7H1PjU98uTIXOVREYMdaxRTZ0qRJdn34Jdr0VZE8rlHbzyXM/VtjhMluJ/FVLPLAkvx6JU
HB/OHUTHHtBF0LbNLn5DP8i1Xvzn0/O/6+peLE24g6WCIcNh+nL6rtvobvRlqgmhpbHKH6dMK0YC
V/2w4J+zB/JskcJt3Nl6KEc5NsNhZTWr/JBv/Y39sz72R+++d+Et3Ew0IANB1VwK47NR58y24DaK
XBtFOn1Kmdfgz4BR/p2299bd1+DR/AI3Oo/XTf0YbxerfdNGXkWhM8NCuGO5Xl2FGK6nl6uboZHI
vG/PRJPhtr+qz8Hu9i5PUe2WPSHqDbVeO8G00AZoQGN9zlJYnKx0VcLsmbZLiLfpBNyyJoS8LNAU
QE9Yiw7ph3TjHX406+QDbDKLY1pLziMEN9AygZFkWKrKD3pSw5KOUJRVbCJ92HVwtHdefLi9k/PR
zQZpBcXaNEMiHP9MOTlRYpDAyShO6BukNO+JcBuVcRXUPfCZcGV8gk7ua7eEd541DaUA078AI5m4
E75iEo9ZC0EJ+hhrtEOZNuLpuuEGY2ix0BmcoRJXnyBNcPa31zy3yzpvPV7/TE8z3XUZ8YD3KQgE
QLlvl9ybKGVombHuneCxB3USosZhegsTuNPBEz3IguCJEVyVYR0R2mdLcdJHrUF+VWcZwmQpffRV
VDRMTDaqZa9vr2/uioTXBWYpauHXM2Sp3ypODtHsalQltDV87y6I0ai5bWQ2QbY1qL+o1DL2I4Ks
PLVKQjPk68lH9EoR2YAX5x1kbfxuDt7n5f7t3CaC6GLUx9A1xieFz4YqRmPlKtoAduFt9JE0J0G0
MVwidpkLopyE6SaE1ox8+NI72qBSJQQ3Oe0OYun6a2u/DnEFWfFCJjW3HFCGGqNiCgg58YFRSYnu
mw68tXmGKrphp4c0zz9qw1Jyf70eGjEyk4S8Zpg6FTs/wO9yaGCxE3kmEmpN/uplfvvca53+3Tpl
2wW3uA6WmIOHgV60DH5DxG0OnsfEooccKcTnLji1nfbovEx8D8Hm7/keMAV9GO0Cxu5g2Lj8Uoqv
xQpcoJgK5P2QaKgaSv/cXs71UXJUqpFgjm1dxe+EG7U6Ga3Xj4jtBuV4CIbxWJftQjSa+T6YwLFV
oFImqKnLVagMXJhtCwOBp1Jx9i24qWXUfyoTgms4qRP371dkTo1zhqoB14ihKEKzI7VT1NnDojnY
nfkMl2a9EBuur2egCAQgOvQOqxKPUBmnddZA+gP/0j9y+xInKPWY9lpu38bsX3ygaR4PZzNVvEHY
vQZSWscsYDHR9N/O8Lvol5xspkTIYs4sCAldrpaDkmZYmN6PGfwB2xFVZGJdBbWbjKycs1kegJvJ
yi+tCo53MpQmzyZ2FjpfLyd1nzb53SRHlNRwCcXeUc6AEJUfURi87R6Ly53c9ayaFFtp7fEkQGaT
wSdb23rMAe/i3ZTLIcuHVpPxCyaSxYrAdTS8XK+QC6ha3VRa9N9dHhgqUcEJ/ccs0CjtE5K5EBEv
Z1yzrnr2dadc4Wy5WT4YaK6gKHny0/u2bRHMTZG1HDYnJA203FxgDZt5PrPOifDR1DXmY8XjV0pW
4MMfg4DjOx4ajkJ7FUMO7AA0GOTFgbyZ6selPfVyfeY49lbhNz2cfK5+VCfB0tE8lja4M5RrGYgC
9h2c7nMLStmlIsh79fwy7bk0LhzOKg7t2DExDv31trPv0N9rqa//lBGxQ5RqgwDL1NGaxkmdZN+D
bWYWHCXOirvXregzWQxpL/2qeQ8/+wTCgdYTu5J6i08weXiJaJf9XJr/HchUNqP9HJrf/z/MTou9
tRnCic6gM4d4m82YIMYKMvKxG26mIft+A9G5BSZ3GfE2cxlfeJtwmLMyz73aZqnJIdwjP+ZvQJsc
im3/a5m2cO4eA30xlSgVS2UW+9LTIl2pVbU88bFjNVzHaEo1K8eu1F1dNMk9OkX9wk02d5Y0mLXI
BhU4UK7OUhFCVaSkSKeW24l1L6OOGHxGhmHX7pad+f9hjbPLu0Hjf2KE6tQRejRUbCLb/9X69ksY
la6Saag12mj2IrXZ5vFPn9R7rUq5sY4l+XVAHfB2fJ6Jk0xnGjyWGBK6Ri2cTjDBGH0EIkpCvT0v
A3mdp7DOoN9TL+zvnCkmoMDu6ApPNBHqpjXGUGnotDFIf7LRUknfTCV4A/GzVOGeicGQrvwxJMTg
ivzX9jwMGbC7WJXvVnZz36LEWxmdq1rZQnYy8+50pikfkm+Z/19nxErbVUPrM6f2zXFWaEWWz/Hd
uJefvY90+BFZiX/yZDrqH25/urnAo5FKGu+DVFAxCeEwT5osP0UhuQpVdmkFSVH8HGynyiWgr1+D
dVy+3mYOpQYoCnoeHgD6Fat3O8ZMyKlSt2ql9kmNYWiObTTAjeEtr3p9IZOdSZanxUGVPk2K4YeX
ESA7hdKkXEYCm8kwLiJZGVVd+C+8kgcnk0sgw9WrhK/UlKLMFLSVjMx41Zr0qLXaqkoXUI9zvo+J
ia/StJl+E4JZFip2At9Et8rrcqW2zPR0SMGaycttl1gwI8KCRppMSViymCZG3F5elXLvFkic37Yy
nR/h5tHOFiNyoPRhDidqiJW+/BJXn6RKf3TCGuzOBz/83C3WdeZ8ztSIT5QeLNxB2DtkGz3/1Bjd
SgogGiylVY8WYZucdlwOC84w53F06ZiG4kHDlKBgykirRCtLskbPtuHoQTtRc9a3N2/uE52ZEKv/
KEiZnSljwpFQoI0feG2sYOnZ3raysBCxCtchetZYNclBYAMTV/JdY0hLmf11O9zRzlcipII+T9Ck
bFkJyl07vWm/jXL2xIThLq/MrR0Td826+mF1+aHOTwvG53zi3LYQ+sbGLBsHgRKYBY8xji5ppVuS
02dau7CTs9HdgYzsvaDJWKVwT5dFVhY11MlwtBiJq2x1N90rd5LbUSn+Yf6oXosnf+u8/pvv98eo
cIWZpZFJUUqi5fUOEsV7iGIWgutcJk8xDyoqJkXf76/L6Np0Rp9ayDKu5Jd6rX1Jnit0ulZlADvk
yv4Z3/cbRnRNFE8Ud5ELZsY9L2wLrtPAIzT22WQbJZus/34alpCfc5/twoTgISosW2V7wsQEx+zX
CDlPOgKO633sf9uA3V6AZX78+/kM58LotO6z15/SBJJiplNOhyhRoNOxqT6YFQJt8sLdP7uBBEOK
IhCJXdWR1NBDFNAmxUFvcN2Z9+BfF4L8/AaemZiO4NlakKgFr2Bgol5D+/Ic3gU/JmhRtu+2wzr9
ofzq7v7NU4pc9M+yhLMWG5BgV0FMlcL4giDe99ovf/WS+jCMp7vBBIhCAyhACkCrHvtTtjuZb51a
Ivotbf76+PE74O8xeVdf19AiySrT4cTaFeeHQ36atF9vG5guEuEKvTAgOIpUj3lrDpMBBLAgRF7F
LVjvNDyc5Gqt1Qjd1r9tfQkrNuc1SHFNGFW4xK5oir24TuK6QZWuC6AFRAja+/spVIrcFp07DdLl
qV4r3KB5UMV2m8NRfPIQKehoHdBP8/8ZjSxYcNCrxWCJcrfBc01nIPx9ZuzMPxu0AGlt1WhMNykK
iWqOzrdnv97+Ttd1MwgUqG7yWoE5ABY9IYxYDqVn0z6BY4n1j5EhuWrxu5XV3DXRwe47bdMNHc0K
HvmBtl6wPf3tCyfBNi0XqriwScmmmI0ouZWhV4pEeadv9aO+oe+7Lod198Nelavs6G9Pn29bvErs
wJWBW4OoWpvwi6JB2UcXzI8KYxVE30PjmyU9FMGvwbcmYcRVYS8kq1dnABu2ARsYKTETQWKhWtdL
GIJOMdxyqNBtQ7/TIR2r1pnpvTW+dcxapCeHMGc2yAAjfHulyrVx5HHpXtBXoLJ81W0aR1T80nyw
oQjunhVEu/oxQE232aeJf5RaleUyy2haGyuudxkkNRD/rTXvQ22ddlaO7nhVrsO63aT+neItufbV
Axb8qANP5DQVNrGlC04nDbbhV2lvr4pAC45ynqPwISGcXOilt7V7v90pptUsxLyrlEpFAwMauqlp
AEeG+PFjLRp93YgpH9ann6rsHZGjO/Y+grV94hTu7f2/yoInY7yUTdug+HHVrMpLLW9pk1irslGy
rV7JHrKgsbZPkUJdOMIzmzmRrLCXmkYx4QqSa6d+DBUGgqdF0AdHuqTDJtSTJFg5edvUbmMyPMVM
qW4vQYtU8fwyMacj5IJ0gsrwsWi5jRBnziFShKo4Gp03J86d04HGbfHBgZcL5mRHGlF0SNM2R8Iy
BeJU9YiRuKEpxblrjMYJrnpUUeSFlFa9ytwnoW4Izad4pl5z04KfnaTmUm3VOhCq6lK7N1Ll1Qui
3g3zUF5pRgWFAG2JQgfby1zLE+iIYxcx55WfjlngrJXCMndBbH1rQ8kNEv+LFcdrvx37hSz12ikv
f6mQB9emE4XGyC+t1Nco0VEoNHhfIIZTm+HCrsyb4r6nzUQAFFtzaHciuBBhylelftNH487w0AyY
JGMHo1ho1s6EH0gQye9JMsi/xWatngypBEMwbO9qSH4dJDQJhuGoFZ6+yqR2GwUyyJNe2p2608KW
XpuGEJZutGkQJLjTlMu8jhZrFag96AwlDZ46M0AGzijuM9XYtnL0uTgVd0NRPgHj+Hj7yF8/OKhT
MRkD9Q7aZdoVmWljGioeNhirrIioyTffFFP7YHT9Y+KVa7uR3TJy7pqKVqX1M7Or15YOPaMoBRqs
/XNDYFKshe7J9SefCGvhQCEMUTEUYaroLiayzagz1DzfWgaDNB0SSj9xgVMs3DdXycqkLzQ9Iplh
ZMxXDK5jT6ku60pkV+PPufQlzL7c3tzrvz+RtpJxaUwwT53fy4+qaUHcal4K7t/TFKJZoTXNQVGi
f3FLXBqaYt5Z1jUCO/GUgSciaXmwdprhsem7N/VkRButlxeupOtbAmOIB/KRQE3znS6NdfGQtBmy
qKtUMZK7UTG95xqKnp2V6UsUA9fFVBQ2ES0gJ6CZRj1c2MEmKJ0h7CAsig7dJ4WBXfg23rz1D4N5
VqQMpMUBzOt7CUUSKvwQg5kTP5dwyZdGmyPum6srydTdos6Dld4HpxUVzoMuQaGge/0SacQULS8S
yve4Dxk0pUbUSsSMKzXTLDw1ZFx56DwaefucA4cAyZ/fG5n5K0DTL63KJbTb9SEjhAONUmD64r0q
rrMNbRP4MnHVGvJupdfFRs/KdeBDA52P6iEoYviogw9RrG9yHeXmJM02OqlAm2VuK/MUah3zSdLr
hVz32rcsA0Zh8mqNY8MHv/StIfTKflLfRjYoAiYhS9tT6uVbRfWqhVh//ZJm2yepRpSdgIlRIbg0
ZTeaP6DKrK3WBF3MHLV1v49hzPB/ysGmduVV/muJHHbR6PRZzg5qEQ5cXQlGvW/KF/Xo76fyR+jK
zip6VFx4K6X14vP9OuG5XKiwp8aYnMJexWa9tlbyJ2og/iaGXU7fVpMQ1JK9Oc+a5gvQNoU356oy
Zxk9qh+TZ8mV+kH3s8ItMkTu7bTX3CE3h+3tGHs94jl9xzN7QjLSDX6BCgf2qk3wDGK9H7en3PX6
vRZukq20gX5xE/mr/rRx4rUBSc/oKuMme1luw8xEq+mnMH/AgZrAUYJLKaGt5HWITMNEG1FP1CMT
Y4O9ar83z8Vz8iIt6gFe3zCXFgV/MttUrbsEi3LOtDbRqij/PkG4NCG4TxJVvlSnmFCkrf1Io/eQ
UxjZTNxS/8PelzXXiatr/5VdfU8OIMavTu8LYI1enpN4OTeUYydCCCRAYtKv/x6S3rvtZZ945/JU
nerq7ko8aAFCevW8zwCWnj+n+rtZteti/y7f+O2Z9PftPHmyzG36rmsx8mJqVeSbTl8v47LU2ZPv
hKwbstfpnIhP76nw37urJzuc6/nz4OZYkb0aWeponQAwyX49bd8aAoaAsP+3ly30tEuYq2YsrWUh
6NlQJKKYeFI4drf69Siv29l4OZ4Ps3yMZ+tN1XKbyOVlBO3/GmFp+yCb9mNmZ/9JRsoyE043ssVu
ELUM1HCgvrwcrADQqozBbaM99Fqjj2zM88YUiZ8fAuO/I799a6d4PtjJldnt4Ht8xmByeODzFWff
lqSvX9++VxMQEDwQJgA+i1PyKzgi7CsfQZToD444FV/okuePuT+RnQ8H7D01YR69M+Cri/oxIFZO
D6GX6Oie3EGKYyWZBQaMwmEbgeZeqiq1f/uscTLKya1zijquVYNRvE23W2hfZLN4yry72S2f9sV8
OBnnZDmsbX9mLTw8F04dSwgEgzwFjrp31z8DEd8j8b16p07GO1kMe2/kiGDGeE6kzyzkXrb0XQ+S
V8XaMoaLchbAwcLjPLkmFIx0GAqMQT/3K3lT1KmTLZRo67PfpPOTPNiZu81T56l7t3h4c3Isnhmg
QHrIQjhZldDdnWMJR6YkIpb5xOKiPqNe35QpaSpapL+e+m/ey9CBHBHF2BKD9vJdpn0+DzPzMPUF
SxC/WoCf9+sRXkuGcSsRzAdjDpzyYJl8MtkD+AyIEqlV2LOSckjaB4NQkuGs+uqJdYAoX/DLzxoO
NiC5zx9+PfZbLzbATcgtQTHAcfvkWCEEn0Y7AEY8957Ldr7uaGpFYafWvAY6msBvlMnfv6M4ZwIY
98DoQczRyePrc5jzcBfv9Oh1NHP9ytvEyOXa/frK3pgkALdQfoAsu9T1J1embGEZzuDXYTfWHjSl
m4CZnYnFp18P88b08ICRLDbGMH98RWc2xmXWxJDlBp7GwzDWlzhrvOfO/8arhjGwaoMHApbB6XxH
CAeen8TpRKig6VPqlHVCxgE2lg04lwwm5aA3dJEcLh3RgDT76yt860bi7Lk4/+DfVyY1EOiwyaLV
mMgWEguju4/KaES/+rx8D4Z4jcEgSQYnnsUIGQjgq/hNRquCgqQ9QJgLHbfJvNWiru7usK3Bqyb+
Dj/JLL+Y3oPb37hEyB8cNFHA337dQx9ieDB2cA5M2CBXdtuuptBPyfAeF/1VWYCrc6E9BP0dxcir
UkcKZyZui2EiBypZ2P4U1tfSJQlGz8x7KYdv3svno51sbsBIB8ChGG1Ydwc35dv+ut47W2vVHx3E
Kzjn4rq+/Gur+6/H6f/Rb/Lq56am/vnf+POjbOaO0UKf/PGf5+yxk0p+1/+9/Ni/v+3lD/3zsvkm
bnX37Zs+f2hOv/PFD+L3/zV+9qAfXvxhJTTT83X/rZtvvqm+0j8GwSddvvM//eI/vv34LR/n5tuf
fzzKXujlt1EmxR9/fWn39OcfwAeevTfL7//rixcPNX7u/KHvmH4QDAvwz9/37x/69qD0n39Y3gfA
2Xh9AqhcEaUTLRDO+O3Hl5zwg42wbWQJBUvbc4k4EbLTxZ9/uOEHQGYgsiA8EpZfqL3++IeS/fIl
x/uA1hD+GjA+Tu343x//uvoXz+nv5/YP0ddXkgmt/vwDDKIXRQrwTtjDREB8QaD7Ef19crwR2IZG
u4V0ssSOD3sML+5WYLUiRIkoFQ3fAagJfzN7HPHStjZRlUiDXSWhFFVCprt8LrK+9ZfebUSLtvw4
8D7EPhIqEX1WbIzute6rAdF2ZVBkUzx19caO5jBe563T6yf5o2JpGilb2MJp2Yc38Wg7gCOcGlpA
C8FeVoY3y2UXTkskgufhN9MkHXh4+trmcExftYMa28e5a+rgijoWvDeBM2aT5UtzGGUVNNcoWaYV
CUQ07esoNhoNeycM8geni2z6tQ+C/EaY3i63ruztYQMv+Nwp6M6Ko7zdt9olhX3rRWVB7Azhzj29
sUTc+SUqkRroCog+PtTpCEgSsesjlioKS1G5X5reLbvh4FvGEjCNYGjYHulYx8RcGSRdec0RTdy6
IdfOVHide8ApyG0QpGm3Ph8ubKqtWdPU51YXRzAlLPwyRNArsaj0hqSeQ6Ojj0S0FAaQKfIZbWOv
ux6v73hmOVxWxMt83nkw4eqcsYdC3x+6eKKJL+lQfLdVGVO18lpb6Mfe9X390euRP2Alo5miKni0
ZeE48jNW7mIoIUHXtddkbRj2AAcXyykriVt0htIGkFh7LoVpmkNPOwUioR1dj4Xoy0yPfiPBBpma
rTsL+dRy776VMFRzhLoPurY8Wm2Ibn9YzdWZY3SfxU7tdUk/KG+LKJA+c2PZnfnRQA9FGXupbMsY
ZjlNsLXjFq1P5SCYquHtY1tyfjbQItjhfcrRKwpdWFMikfPOGiziJl4fBXcB7YNdU2IDgiASqsxU
w05vZWiV36kiqO817rWdzLql143FBiTe5lV/gWYviKxYkdZ+L+S9zBv5LVK8/5Q7SM5L6w6/NotN
jgoR5tZzndpsQjwvvnnwN1S4othSe3amTR5Z0wH3KXfTMmz7dQ1N1JGFnFRJr1oHadp6bnHZfj6m
s8Dun6DfEourEvYv21AMLrJQwGADGpuHDD42XmmvHW5Vfhoz5t7Y+RSui17D9UZGA8cHzflZ38F+
h/FcD+noKeYklogwiakrLhRyaXa5PbArousQtAg++RcNoqjbc9ZU7nlTN97ecnK3Q6RqUfEEJIq4
SiLuuxkpK5mGNA/z1NNE0BQZbfqM253dpkxLmKZ7Xqu3fPS821BMEn6pXdRbZ1iPWBrHjfe5ryf0
q3sUE47ghUz9xpsP8B0VLI146N1NRpRV5ga1txd1b4b9jIzubJia8Bvv5vws51Z/rYjVfuwWqh1T
oKhoHGO/FnL2VEbNYO9iwXi8U4ggCFY6DAugm15l8yQefYi33WGkG24FDdJz3NaZUiu3C5CJ3Nb9
BgTcXRtE6B66WJS7yQsqZLMQWcOovSw5OSBJOGofokB7ZMdzB53iCZRQ8zhVjmFBomNq46Bn7NE5
N6E3iQddOaMFyUdbu48+y6vV1LVF6jYyXheyNfWqtNuA476VgNhQkvBBUnXW9ahJEIs8TlbwPWcN
rHVG2Qm+dkg+lAeX2eTjPBYsXpXTKMd1UEEVuw2Q6WTdN8hpp3cWLTlbWVzl9W6aQFw5sBxWj3cj
hu5gBhXyvl94kdN3Hdm13LYWApFCOJQhjMNyubszXd8gtzcu3Xw9ByRXnwM2syMEPrVMTQefQ+wa
ptFrFvnTkKpex+jIlmYotzJQAdYbrON3YcntNjGs7qLdMPAcHWZaFF06qz56GpVlR5m2e6dKuCVd
CDiYPX3FJcWw85mCOtyGaP19wWI+uhm+W7UJtfrxKWR42dNJOrO3ivEGHY0k0U3ErQiuuUXkD2xt
PCw4WUgs5zYwhfs0lEbcDrbdfItbWUSp0xGIhnqX5J8jaGVZ6vUi4EhLRpM8q5jXV/fhRBVYyzHh
mGKRimp8WeUmzpClE3yeUGZA4ATHQ3Zo68nMaV07uhgTN6/RSLdoMHkXeTeHDgI9tBdnNkg6QYKA
qtLBNmT1JDV9q5019+KmzziTE9lgDxA6Na3tPERc1iKVeEm6rG+UDs5joRBszpwBEQVOUfjFFvwJ
ByAdsWAISokzoFkp/f5aOuhOJSaOOtrjy5bbHBRWLkguXRlY5b5xy7HaMsUL/73uwkvsA6/xEtOI
lg6yw1Fio5Px8vzcV1JMY+B+HNbRZlQ3zY5kcgO503gXbmCyuX3PK+HlgWxp3oL166NZC9UnSi1v
qfWfAX2uwUufz+pIa53NU5sO1epZXfdX5fS8UvrRhvobzfk5AvrvkIggzhvpPycjdLQYWkvMx8Vh
XJ17QPfgrmPgNuEJrIxpvHsPhX13xBM8B7glVqRmPupsXAUYCRJ+HItCmAj5CNGma/fdVL3lDP7q
GhEOHELZAMnIqWdA1fkFtiNzJF6zgcNmWN3X0lVu5hsuSUrAOH6Yh0qrM9iNqPgyVhN9j6x6Euz3
8z6j9x1EkFkBCTxtgXmz9GGzQY6of1ZF+zGOi42DhoU1OjopzdfI7TcC/Qyt+cJn3Vp9fKAoIWic
zVaU8WbjDt9Gt7//9eN335pgzz/WCRjfwvKH4wR7JDxE3HX+FQjZhdvWGzN2l6PmF4G889o+CUd2
UTHo/5zOrBrDt0ONRHtzEY52Ems7Q0Rxi6WPJD5zLyTB8Rr2KZYnd2p6D7196xP/8JwAuQHpvqdQ
iPEiWXSOd5ysPmXYxNvgPXv090bAUen5S4dUmFCPxjuOUJI6+qlHyfXru/4Sp/o5F55fwglEJk03
egHxjrRja11AOMpvA89sAzb8Fjj110BosQO6DxDjfoq15EbblRL+0YBzWa3yqepuTCdyk/3u9YRA
L11kHv9w4DyldtBc8TDMnaPmNQC/kDpJ10Aam/u4NhwUfw9BWq4KvBnQWlAxQD7yKinEj5mtUa4d
57A/8zjsTnKgRkjUM3Q4m9gnAyX+r6/v9YTAgAt1C05uOJuetvKx403wVraOs0sM6lPU/pHh72wt
J3Ekf13Vs0GWD/FsqY/munJokB8XFzdYLzzgSFo+wuIkewwSdiWslXW+WADx2yitDmVqvbswv3eV
JzuBHQzB2If5scQrGzmf59/Nc/55iYCdF8EPMMZX7hyzPbZDbuyjrt048RYOSALeETI5Q/6xNW2Y
wKtHrAKa37sdbXeEqOGC29HnXz/Nk37uXx8DIVqAIrCZv8Ll6phZaGGQ4xiUG2YgelVV2yYEb/vQ
jIhWNQ4c5tqSwh1gfJo8v0NzmZbrRqAtpewi2uOEaa1//aHeuvmwtV14G3D6eKXXtMcqtDkJj7NT
ofkJdRyd3NtfD/F61cH+B8se9DhgmwNo5OUEY/C4aSMRHIvBAXUpHq9xat6O2oIvco1j0K8HWybL
yy335WAns5khj613q+AYW4AwouowD/5HJr13qpc37tqLSzqZsouQsQ0wCmzeBCwWuyMe7DtDvHch
y1199lpadRVVLQuOIXwrEz6KzOH6fnSi7a/v1wmF5MekDJ0lMg9FHjS7p5UeicqmEmV0hA3lynGu
4Kt4ZX/Kd4u8fvoSBknkr94vjE4aya9HPbm6qGPFHPBl1CHTHxdig/7hsNb8B3LWE2O814OdFM9O
S4XA7cRgzjpmybhZrCOHFZKo3w8iWn7X6fx7fjtP6hrh1mMuMBaAvMQqHyfY/IXmHs5KiW/d/PrR
vTUJnw910gEqSBAPHENRJ8h4ZNZN/v3XA7w1BSGTRLsaTGEEDp4MIArAFIUq72uqr+rYXkWz2BlX
r389yluXgakHYBb2kK+thuDfEQIesI6u3ayLYlhJrM6/HuHNOY4CGMUg1jlUIycTwAbfNHRFc49e
xLhCEO6nxWluVceJ+xGgys7O6ky46+C97u7r+xdBnw6h00L/XZTqL19hf2xMzob4fmZOd9dWprrU
ZR9RALux6N6puE60Dsskx2DAxj2Qb2GocNphjRyLh+5Iv+S+DWB5vmnq9qJScq37ILWnGtgo6ExV
CDvsO6iwV0j7BgWWXNWNAlxBUm6hhGKO/diGYm2sd2bSG1sfPh0MkaC3QrvyVW6CCVggSsm+tCXc
t0Azh53sTR6HV7lrV8hZLNYsGLeyw5oT4EH08NBiYCsgq1AG1Xsr3kti/I875cAWN4CXO5A+NDZf
PhbswnMj3fJLCXsLcVmnC0kvWHfvRre/Me2g7oDYBjZQ+OeVeGkuZtkhWP0LjCSrJJbQ7o/ndM+w
9EB02T34Kc9+13P/x9UBV0GxCKMm1DunenppaABoSX8RAyTH/RkrvcR333Gme/04of0KQKJfmK1Q
7y/9lOeb0yhqJdqhfghvEbZW7ch2glZ22NtrW+8gOsPp/d0crlcvE4ZcFiFgBUt0Cjl5mdA68LvW
bh7Q5j4OtzJdXMgRQ7NZosBwfD/PV3+VRv/XhfsDPdpnK+gbXbiKvei/Ld/+s//mfQAREQ1eIFGo
FnAMetZ+cz+gjEDnFyxgdNggrP+7/+Z/gJsc3gPMGSA+ED393X+zP6AkXAAuRE/hP5ivv9F/+2kY
82z/tRdLNx9gH9YwoGTEOy0sHEvTHu7/cMCy/W0vofpa1X5Z5VdtyGKKRaep7ZswKIxajVYdyKca
vSaxYzBTK67RWXHD88Ef/W5n/N6dvjBRivh6jH1Bs3DMh9WMvnS/ZW3I43038BIgMTV5lI6DzJ0z
YmTRHDmxCnXpDAgj7hFt3cSgXUWt4/OnaJyCdkFbAgbigaFRx9eSBiO783k7tJmsFJwXqWGtfYNs
USPvHdkZdBjikgcfdVkoxPC1+eeRowGiVQ5ZFXG+qqlUeTZFcuYX5ThW83dsS1K56UxHMW4n4pak
TE1DBmc1mrA08PIn1uStEbep6ZmOR0d98azSMhtjG0gXJph5UYr9QJr5XEJ7yarEBbnZuZfKku2R
1J6MAdLOLPo0BzYdLmqv7vmhR+3TbabZI/QKLk6Ts8kbryR3vTWGBu8phTjks6lKnW/DVofka924
HK0pn/bioeB9PB966QfdZzm2wj3jRdVVX8ISgPTtEOFeA+vJA16lXRvTek5FSNGqSVjvV8433Zq+
RrupU3F3UU21LdxkaCrYTqc2audab4gJSQuGn3LAKtwC0y0R6xe6gNJ3jT0x9zEIc/hepdFIrXZn
WkcjfIp4fNmeLKvUKIYJLP2SAZpzMWxUFOdS4i+1liQRImxE0hs3D7s1GSBlycJ+EPaqRNon1WnD
1ag/DhNy0S7AnijdFji/ivgT6am72NaglVNd2GSWsYCFGtIl1/HYBB2Qrd6JBydtSElnczDSx0RO
WuikcjeZOZcu8EvfyCu7dUt/52kocPajD6LOx7oB/Ph10m08qgyyv8nGHh8XorsiksNc3JLUlHfw
XiTiuiVx6ez7sa+inTNBy1Yneg4nfgtYamhu0IbowvWo+7yUmYnjkZzbzC78Q9DA8rKBdGuch8uO
WZD6hNHUN6vcEcHwnaOvbR16u4DEi6cQQfcA2pNQ9mxW3VpYgZxLIJCFBVUATofwOg/oEUVS59Cr
oi+CSh0go1PVjFMxY0UO3YuyLEePl4OLaCuwr3GCWRrJLdqxaCtDpOcqe9qh485h35wH5bxD522m
X1F8okVNHUnnIZPlzLttIAOzG0sT0HJp141Zp6NmPYZx13tphKcyPUTeALdg1+O2hGtf38dqH3Wd
N17DRAoTBN52OZpYswLhBoqLSXYSFzM3ZFUBPg2/VfDk1uuuZUV969QWjEeQq4D292MVGQn7tqri
1XcaRm18bJygrb5DSWFbl+FMeb82PoTB5wGtXH5l+Rb6rmnXMMf9GrWt9s/nHH2Iy2oKwuhTXw4V
+egNkzuBh4lhRBaXsB8+h9rELW8tS2KyRNMQVAcnH0b7ibWu9OKkkrwc9pULRWAW5FiCzjnzyLBy
7Mopz3kzOQhQzWEHuprnumFnYgyaageSDzQcxq5bNO2F5dYzGACSIbqhDtQWsfdlA8GZhR4CeABQ
vty5urPmuwgWutGlo/uyggStGKPbUnkN8P42QCzDAesduqfbvLGQLeIPtTPcoNE+NxdhDQHXjpe+
VudzjIX3UkMZ2z0QCrrFGao54dRZiIa6de5ayoQHMqI1vM19vItXted71VVXqLpkSTmqhl4Xqh/C
p7Gch/xTVMi43bjx5KON4ho32PKygjUXMINKr2hliRFX5Yz8Ai8I6HU9NK0jTUsL/ZhUEyLp0bfH
Tmz8ciynrVOE/XwVVu1UnlmMhP5FHYwj/+IYFeZoGjFfqktonvslc7sv1U6EXWllLTqD/uUUVOgB
DmLs/Y1aHn0/QqdsCBrC+GtVRuTcC4bW31c+MfqsMmoGHueTJryc85DSLbgDDMu2BmsDtGzDGF/9
qAP+ryT6w10CI//rX6XHq5JopcYHzcSLsujHj/wsi4j7wUE5hLID/lIEcn73X6wkYn+AsA0QNU7R
OArAgOrfVZHl+h9QJkEi6qNewj4d4Gj8Fy3J+kFZwi4NAy4H8k0oi36nLoL08gUugU4eNIkhsP1F
ZQefgVNHItCMidtMoKMEAh2S1p1UuTXABNGGl0TsrG4AcVbNPEFZD31cRD0TgFbSU6TQOvnXHHvI
d9svh41vjSXYRCIOMjYavhtriMcjECBW2sdq4A+EYxfUXxFZO6dBU8C9pI/cg6Ic/eo81mnQ6Ti1
vJlezYO67QoXZYpdyGDX9qGMPzvSbvhHpG/nTx1zJpUyT1fyNpAFcw+yt4pzvzJlYls+RWsYXKsL
KsI6nVinr+zORCWqqtIXlwNFxMyYWrS263O3hhvNE5rZUu4XNp5IiYWkuIR7heXDLX2IoU6dNdgF
YOm0Bx3kVp8BF2XkHpyhkm4Yh59XAo2+LVZ1ySPkZXv+eG6gvSRoOpAxzwj2YGtrnLjtLxB5pcgK
PCpxFXdqvKm9oFzn2NYOnYKswGpzSOGZQrrlEOKsa1tqG86y3yMafC2nCsQg0VxZsot3Xlt0Htw1
3DLp3Pp2QlV7Pbahd0aItTOBftB94a7CwRiEglbFGg5/sFnAH6/JUkgUHqnLZIp5DO/GOnBFpmfP
btJ2Ri/rLuqsuP7kRdqGe6Zr4ZZeWEiqbflPcOK3lo3/dUxFH0eH/3lBOH+oHsYXywHe0X+dkoj/
AedvNM6Bd0CvC83Hv5cD9wMWhx9YFBrf6EH9fUiy4g9wSiA4CYUejlhQqGIR+ddyAG4jXlsflEL8
0IJjOb+3HJysBuhGAyOAVR3YdHAWWj7F8/N7Ew8m53DBhlzToQwZ8FS6CH4k7RcLfJj7dhrDIGVi
Dg/SlhHqDTuk67Ei9W/SABZRPLoCkMhCqopTfRSffBKGMjCotSMSnLnIIYDrZ5Vok483c1dXT5CJ
8pue+n2ZIAyzua56qW5zV5PdSISBLSmYubd10ba7Z8/yDXZCuCzLz3DchfOA2xxHYIxj4XQQtPjy
DtV5WZbGNXBwm0A/TIEp1ubg+ZXczqOp73w2qg6OQXrawsizW3OTi30bjd31WMY1TKtd+8zpAL+1
ITgwQ0DUmnHd7zlabSubuOGu8SqEmNmqySrfw/Fqlk0HD4JYrqRr2K6nDsnA62GZ41RjnxbUMkDE
IqkvsVr6VygTnfMxEPZaQF+2KWykaZLKytdFy6CO6aGU/KShLroduYVcbzIjpRIpn30CvX21RlaM
yirHwjLmgnKH55MwgWudpXVREgW/ZlkAh2scsbOVKu5tGoiM6hqhnUEbbnuo6HaEoU+flnaNWJaA
FOEBh0T8badJtS5yKHUSO+Zhm01y7r+MbJ4WWlBu34DcFYUpHx3wpxtrrBMUYubYw+hnL6SHzmrM
p7PBdcSGw995BwAtSj3OgkPlO34KKHf6Yrf5uDF4S65bvw0PzYxtKirsKssrUxwGI91q1w1FsB4V
ij7fFQj7UNjgTAcaVVIZO977qNluZRO0CLcf4+rJNtrZYJV2r6TfOcgenlSri8SmUolzsGMtBw3m
ceCpHUw8R3QBCEEFB++xUORy6EzVLI085j8aYBZ2u+ptFufQGlgs8nZxDnH0F7sUwVinIOtycW0H
yhOXoQOY9h6vX9fDqaRrHWQXxkCNo43PxQgDSU1AOoQnQOsjdNlt9VIBzmF5QUy98C3LqQCrUuq6
Xmknh6EB4FPHv6M2tVnaidKQlSqHYTzzS4MfTgK0N+N0DEZFL3VtIWROY147AImtqgRxToU07S0W
3DRtQ3OE9fq+deEVIyEIO3VGRJdPiNyIWkWePEewax2NurkvbJ9lc9TYxwDS80+2DGcrgSlPsa4n
3n2HmRe6myoAky/xm2out2NPyz5tB6u5wF4c7Xu2yIJid6rA/CIOjp5+HZLvbhd6+2oMUNLWRYVs
X5TJ554K9FMeU+4nehB5mEJR0hwJeCQqqYiF9F8cAR0UAcK7aO1p7le2IogldsUEj6MopNEWrv1u
VgOfyBwZVhuH1MMTxUt3hJ5G5dt5CvHaySCc9iWIph1su8pm3k++zb8Vtoo/yQkpfatgcuqNNpON
pOhW687BuwTsJe3CWRkriWoU45dK5MNahVqFSeV56HsOI+pBZF7N5onlJNj4AS9Xik30E4Ip8jUO
Qvy7BTJiDZJoZ69CqeK9HZTWZxoWLdiAbntRzxHsXxt4aIRe6yRChmpVgUW6rWK/2k1B0SsoTWPQ
m3gcgQ1DPXfng+57UNJrrj01hBe+TbpLN6TebmhCdj2UjrXTHp6EUU0MahQL2/PW8Hkby0HfVT4D
47zQebwpRuOvAo8HyHl2SnPhAA9Yx0XZ70oJbnEW6dJksds0+8LW8NEaphnhlME0r+FbUa6nSmN9
Dy0zyaQMZLSHYsvcgmwtHplwu6epFfRrSe3grJmQNwGhtZmaDHwcmPeg7GNRQlq2pF+oee4yTxIs
dV1k8lXEguZqpn6xK0VbFxnkpOYrhyT2vJxr9aUp604mdWTFGbjoCzBkvPKedxScRF7F4NtS2uym
yKD1qVyT9a6wt8pzuw2oA+QLxa+EcWJMdAQqZVy1l7WsVQmJbd5gJa6bx3rqo2NYVgrZ5SBrQP5F
Z/cGpGe0MUJQ6w1YdILsHGSvHiON40A64Dg7Y+2p+PUU1vXXzlXI7QHvsegTGyvilfLa8AJ65XZC
kHBYYVGdCW33Pa+aMBFuLODsU3F3TQxp9rFvonVt7OHKDZHxHVIfrFkQrWf4DI0GUebcalkGa297
Q3MONr8bV/oiR+bCtqFquO/U7DzVRKDx63X8El6EDSpXC7mBiMjYgsDfjGkDQOQqHOfeTfNBkc+T
1t4mcvxuI3H7Cpws2LAdNKp3hmL8zG/a/Fs1NAJv+nJoWmEPyNFok8z3sZHV42e7g7wmHZ0GBsps
atGjigOjt1Ok+jXzCuczjzEMK3i95z61HpEmHKW+yBnWaMG+F1M34p2b8r0H+9vLOMzZBcIXnVVv
cnM5R/4YwJy0nQpMODd4hJ9tlFJrRCQsRLfxlWKddWdjqRKrqQbSkWoP5LNEEQ+Ts0YkIyAUmY9e
0tRUwPUdCOCI3RBBJYlpSwisddNBTC7Aam4xN+p8MwsjkUs0lza9lswBZ0eGMgInViAHBC8xnDc1
0ByKqV8Bb+FT3cN4Cb5Y+ymP+nOqub6OEEYxbWdX1esSViVVyh1ef6/iuP+cK5RySWhPZqVbqbzM
hueVTvqGwJuMedibYJSnzrnizmdAR/GqQLXwnWCnu5kXXQZHvbqNphjvVViLpj12lepvh3mOvhpO
vRs9F96OzhJyEOLOmGRDQf1rv6/qXVwHuk6BWXUbl7I+B082ms4nXc/r0pL8DmBFcOgZ7j1CeBgM
nCw/WNXEFRxiMN3ueTC1lwHkEhzqUtE8eQXJL+Q4tpuuIw6aN9KeNzCCD+qVoJzf4zy1HOQAgG+M
wbkpIXkPRm9Xx18pm8nKlqJZoVvpgdMruk8gMGNRCDHAPqdduWJWWB3AEx+2vQOEFdzsaNXHw3QB
LAZegrRiQNpNNOxEZXufHKuU90pZ7KBRNiOzmzfqfMo9te5Blzj4gzWKBDPe2ZBR4Fb7oAFf2rHW
OwmsOYFLA9lZkwvWMlC7HGAhtmM7UQVM4VMQzdV9M3PfIJ1AyS8B69zjlBNbJbWdl5d12YVDQqOJ
b10XjNi06eX/Z+/MehtH0jX9i1jgGiRvSVG7bHl3+oawM50M7ktw//XzqLrOOdUN9GD6bjAYoIDK
QjlliSIjvnjX5MiABM65ElL84KRZeYfkvPwcOy8rwqXvPMUBe+pDs9DVj7bxqUxp27I7FMuSbMEr
q9DNvOrDmeryi/7l9cNi0NsbplY+qXQw7Y3V9HI7puV0LpZmJTzdQeyZuMVLnRnk7uhNzF5b84mD
GcD36CxG85GYef+tNQvg35KzrJjo/PfkAWjP4yBGIGhTZAfTHLRXw5AdZEPqih+rOfsvOITcO6vP
suMwxxkZ/2URJnmD24QK813hLGZgFYUAgW1L5lMtdRMcQ55+cpJMPjhuQ1Jgr3u//EWrn3KjsLee
zJMn3yXVPhQIx++Bu/qNRhcpytaWJHHRduWWpnZ1mQpxS9msdf0+zSrtRdM0mRx7nBh3ydJDxfuk
D73aHcL6sNa4cTXDGzdDqos9BiTn4Lu9d6k4rnXs53Kdv6p2IVSnGE3Mjca0z3w5x6AQhvs+qdE6
xs3UfperNzwRumOz5FWWoYfS08fHuXLbO0317hqsS71+Ji7YJc4Wow+rcbH3WpzMp3Rs5LZ2imnr
j4sOQd+y1QY8PO7e9zzo4nGqIsNtZz2QcnAuq764kZpNLQ2A091T3uLA5FSkoasyZem9Td0k77pZ
ZgdOqsuunmdzwwrS3nO8SS6+jiQzBlnGFtW5IKalGx/wJbm7Jev1SK9Y5WIIr5/OqNuszpl3l7hd
urFGS39ZbIGComOQZYHtY3HtNb3blElHaWlM3o/ZFk1G1ZZdPjCbahdLx0rWFB6mGJr34gA1yfpo
OyXwhpU18htwXV1rKsm3sd41901fazwYbnYq7MH9kdWr2DqrrA+l4xGZwDD6XCSrzslsaC5ao9Sd
sJfmubaa5JB50r4OQmpkfdQeIYBMcTV7aTs8eWStbSFcqMnT7dmJ7EFrYay1Lt3VCHwP5DMQPo7J
Id9YZuqr0Ii9/nLTLjyXBQMeiM0s8MutYn5lJ2v2SEKBekeTNYLCtuF5bVb7hOgif7Pph74aMclj
eOHUXYdHKQ/KtUF77lmtWeJokBqNbhofNI1zfQ6WRPMuZpyZp8bs09spykwAzYb5WxvV8HMoFJXb
9VhZ7267du9egrIujLMqP3iuElHq2OVlHUwj6lhEI24Fk9Lh3t93hb2eO7xyb9jwh0OaGeKXO1fp
xWbgChN3ETuDkLibZcS5k5Vb3+cYewJfmgZJ0ci0iapb8p3oUZ+uTisfNOZaugj0ZY5cfTFDXRX5
vve5rXP4Ay3Q6rXaxEs6/BzXrthXnSdOohHNeyPj9S1ZfPRXs9NHI7LtoMfmfpc3IjuZ7lJeYeDy
v1oD/yMA6v9NQ+1NTfnvUaqol2nd/LOb9vY3/iLz3T9g3QmfQFmMkANe/m8wFTCUSzIpMMhNMPs/
MBWGWYJcUSWDHKHqRDH43yiV9QedyET3I24Fc7AEeuX/AtT/wlz+YXL+N17aP7v5/ofLpw6GLBvU
JcafyWnkY/yLUCcrllnvBfObkKbyn/1kaakv6SdTiSfZ6FOMwS13l4643nlNtY2Wkl7ZRn5VG/0P
i6K3fKMXHeVFWcFhlnHd9LTqZcYchdZ5nedun6SiFbd4bTYIOy/GDly4nI07EN3C3BDQojCIjWab
XdLVU87dyGKRvC0Dtdew2WUivJVAzIZ5Aq0Nzg6DaBfm+HRnGU4847RsTU3a925l2KSTz5nTBLfT
sa0/Zf5oyWeyCTmkH6scV5ZksiANwLZ31azxJD6MLhqt+HZM5vB250Bvdc2TlRNHqn5VOgM8SHvT
D55qIq+OB0FKX1r5sj/GcUFDPYsjxuFStFZzmrpW1XtXTgRTOFYx+rdJdMp6ZnwTDnwQXd3tNbuz
y6vUIARYp/pixGw2z2wUjHsJtDO079r0H/7sW/ESwtD76d6XWl7u2wXZ9b7LoIojO+nwTYLZxVoX
9BXm2KAgRTqJGrofN05Mc9xOT+14PGGskuWW7aX55Y69q+91hBj6W1IzuQWNMZbqbWqabGXWoE3v
XuhzNh/AKBzvWJpOVzyNw+rKyM5SSwZj7FVmNKlh8rFeTkoXnMSZe+okIF1nQtrup752lY41Et2l
deBWO1Omk7NNqctr8KBoNfbNrNaNb4xd1vQBG7AKMlv7eq1xiq5CikdLyAygtO5Fs+y0fo6Xu7Ui
cpbvvcWqwCWaR5hxh5tuvJNtmcRh5SySVXRyFl0L9U4U/h2On0btc4EN+ZupzLs5WvwxvtdEFl/L
rK8/3FXY32Iux/psgv3wITsbISH87orpC6G4BOGTY8VGVao+sBpZN/shxzAe5rkHVjcXTgWMq6eA
RBxFGYcwq2KSJOVFnIpsFLReOK2Rb1OH7NODtFNbMFlkAFHRICezlqHIjKU5MBcoeusqja+8awTZ
SwPwR31ia7THJ50QElm/1cQwFBQLlPkY1HmTMSj2IAoz3zja5dJei32DCcTcOl62Zr+8fhy962B0
DMt912tx0Axxb0Z1miXpHbLnNvm9NIvydgR+T2LLXBvbWZg05uDd270xpSUbZro2ITIBEj1XoXw6
X/txaecPK5nIm4bhgnzd6UVpu5vUshr9NR+r5ftmxh7D2jNStcmWLsFhyZjgy42TJSVROJy5FAPX
mEpTDwx39iciGvOiRzXse6UblmkXV/uO/rf6WTc5umzKqTfVruEeXQCzStcmYdQrBai6mzfrhnhL
RtDS4qAPy1vJnJrexq7HSGtJ8WQ1GDp1UTqD3863LSocU9YbDy9A4fAX4iQh8q0tuuQzLVLHfK9U
3PVEhCP9ffDINM5SoIsRvEv5BnNz7/hJ/cHH6sWnGCZVHjOl08QU6EPVyagEgsL2hl9y5YPFjvhZ
5O7F1Wsr/ulbkP1hkjYE09Z5DV+lxkJK7n/pbbNiSGSUyYEr67Dr2+CfJtZiZ/RlHjnZLf3JXZd1
PEvJ0HA3OLktrmuvgSO5S1HrgW2q7mUshdGTqm0DOVZENsahp7cz0HiS5lbkwSJiM11bkklUucTU
zBkpZlJCEpbXdJb4tafKW4vNNC7cXS0SxDKQSaHTtoqZcTMMXc0h3Le7Bo7Q7vP7pjPJdJmXfG3D
HoWsFVZL63PSFKp0geUGPrHRjhihKvJ0grwz1/J50bou2ZZ1V+j3fi9X/b4ZcQ/DSnRqPHbLmsSP
q0K9EPWjb8QH4ILFPmPa9KczVqg6eZ0aiBeMzbKKd2bZaL/kki4FlXlmnVdHb0IYjOFWKLfYAFH9
rtakn9+dpGmWPWfJxIn6ZTH1zYItdd5nw0IauZpjWZCcZLU99uXYcSr3BsA1lK7jdp4is8/H7ki2
gNWfOPIt6anvs3fAtz4y6Mi4iIFNb4fczct+5m7Xuztwvnbd0CCTc9xv8zzbLXC3OjEE/uoD93FS
8fNdjQ8c+YiqOYKcXeQ087VA3h7v9bHFlcXRpRn8+rm0hyn+aIHpRBqIWuOBBZxMsuqyNj6hd7Go
WvDRxkhe4CwqOqnRnXyaxcwf2W94PAJbeKm/6SulSEUtlT9sORsBlFe5Zsgo6bt62EIBJZ86Io0y
cC2V2gem/WkmLN2a/hFo+v8HRrJQ/rdCB5Il+u/qO+nqvytA//xL/xgaTf0PC5UxsQ+C8iQ0lv81
MxreH/bNL8wcScKRfovr+yt+xbb+cMj8Ys68aRz0P4Ms/yI2beOPW+8X9Bm2KNQJQvwnIyOVgfyW
v/F2LlE9Nwk8FQfUX9wqzG683t9sMwQzTAU7XR4O+Z/37bmZ85NejZtGf+PIEZiuuBiauxexeK3s
Ye/J5sEn8kErt6npVcEomktrpSogNe2+ccjIyFq9RoSwhLlevehNC2RvUYqY1fuEurKA4AoM8k6U
3poMCi19QzoZMR9SlVVnLz1Pbzj1kmdsqe5WFv2gXe2nwWDvxmE/hGg1BqIwpxNFBS83Wo2BDYW8
awayzDCsNV44jPpmcvKrqOaHUZXfvm+vlLqvmBl0/5yvdRyUab1LRf1ZJBz8C7KUPa88uvMgQ8en
W4GolB8khMxp/pjdxBOmakkgT+Ojd9v02tz7EcfDp92pE6vIuxirJ1Xss7T8kcjlGVy/D+dpbE9F
nCUEr2bjD4BByEoSQ5J2TM8g+aRZOIU8FWn5lvRV/ApDN4ZzNcz3hpydbVsi3epjt0HdVT2BJ8VR
o55lmn9oXfXS+nrQ592PxE8E9JM+bOyJiylsbbe2z/aSatgsfTz+KxkiKjMe7MV8WVgegrlnhBiV
yu6LhBhK3zrEg4/OhLaGSILJY7oZs3CogWLN0UPL4TfbwY8fjQZmd7VeLfHlCtLxXSRzKAgbsg+a
ni/GzsNVKm9jpI8aP2WMHgC1AyCY10OQMlizEt+g3mJrzJ4Wslk9Oqv7mfacOIBgAUdlkNj5tkIi
GvjlPDNn3Q7EQmz6uPgp1zeRlnqYtNc0b8qNBwYe9vn8C9zzpDhlB1mBBEw4w9ZMU5tPaPgHq77P
OqFvCvt71YwyYvR6mxXYhJy3qhxqAJ8c+HV99wW1IYhmwqV4K2mf4UXrQ82hmjHvt2OgWyYDoUL9
I0LJ1JXoKBQH1/90RXlZREGaSfw6q7wLdZi2xrDYBeE6JlrmbD/+NYqSfL2GAHU971/auQrmtCYe
q6C/orWq91WZCArm5zrPQ1f4d/ncvnWq2pOGsacL++LP8adVWHdLu74Iu7mgOm2PVkYKfGbr+wwC
eKhoOVWLeVh669TY3cFck3sOLUsYCwNAoQ5mo/pBbUcbFM06RM00bROVXLreOTVt8e6ZqQPNXX7a
4tL6eH5KZfebRHGq0DWMF7yZsVifGpkdobz8YGlaIlMrdw4X8aFL89rlXM3Ubqx933hfE/d/1A/m
W9ZTyaKKqPGnE5PztMS/ZsOHqYCEym9inqqev2nvDV35srbeOW5bI/Sle5I1rDYxs936YA7p1ufZ
mUvzzUIQEOTxD5qNfie3F0lbEFdZ7EY1vZBoQ01QzFw69Zs0Z/eshLgaou4jUNWBiATxK19+QiLf
EmLUE/adO28Zn/KFj2Gun8bIpVrmJ7uv+oAorCNyA7pj37h4fWmEfdvpYV2MSH3dL6IzoqKqPstK
rFutMz8VU9WG4gwjnDpO15P7DG4TGhN3de5zj8vSOCKF4NMhZpzdN1GfdL++lMPZN9pQNzUmEbbl
Mdn2bnUkygMeE+k2LQez8Heen9zZ+V29tDvOWfuisKM2Sbb2SkGAyxhiJZFm2ZEzqg1fX6CBd6ub
GpkwZihbsLv91FxN3FoqS15S2nmadDyrpQxsbF3UOhzGuDqMLmkwr7EXw0H3Zx7rPSLh47w6ZOAs
G2OyI88pQ3d0Ng6DMczWDr3kSRgP5JmEFGJwbLo38hdh/bDtZZ9X3c4d1Ibfb1dikzXvs14dF6lf
W46zBHqZQ41Sm7CCIbE3slrp/PaPdeztR92818eDDakTZ8txquoTp6+tXlR7u2F9q+xtn9NyzzUZ
GgSiUmxcE6XZ3N8xv4fxEHOM7Xa3l8NfFaGTbwKjr1CFpqwS9v2gutOgOWdmPrqu0aaX5cUff8fZ
qRXZJsmvDYM7YrtHHvNN5kz7wawPS016teUeCsrLahYzdzxKp+Ie0DnET1GXs4EQiLHKW2LQsom9
+YDYmcAlrq0mP4d6utOSqFfvY6ufEiqYObm/6DlKEo9opyrdzYIGtkbtCIjaednbVGXnvCUinOua
Kf43zOftOi/+FM2DszGUs/FsFfpdHOqyi0x5X8/uPh7dfVM396KnQyY3zFOr4xJdmp+yhkRz8/qa
uQl4pXHCfLzrsjYytF/rTG18fGmhP4IF/jfJ3/Vi3cuuu7SsRCYbpOeAedT18FJbxbs1TS9W0X/c
/rvL6/dCLFdNt+5jYb01tfbEtwI4biENLy/9XF7tOb/mevLYq/LaFe0JiJgd8kyS6l0yyGdgAg7o
1Z6gkRe38u8a00J9k7DIIEIe9SPx/KGU1XWex5fFS55zFtHCmjd13+/8FgN6ys+t44vmmlcDMQva
8ECJ+oKokVUmQ4DsBOgi3wjquZjzVye4xXp956Xqo1+KLz/u4XbnTWIkD/N2NLP3qtIecJ+67vg4
CCoNdRku1vxo8RraGD9ZbRmqXLtzfpIlH62D2hnzEhqGzslRbZoK6s2wmWceSGiLMrtCgGMjx1kO
fqPvOXlsrcQ/i2K6LOWRSLedqYbH0UISVPNIdzB1drHzPH1XNelD1vjHNRsfqSBiEU1e/QTTPUoK
6qi2ZD5Fdl6fym6KlgTJFDwIX72+Vt/6D6/JH6nfuqsa9yDa5dO2p0fo67TpP7VcvlH5AIHNOWZK
9Wupv0uaY/L+RLzMBZdJmDib+kLty5Gt+rF057fFyx5uz4ygUFvU9nfMbVcm9UnqxrW15j0yoVMe
itR66nsGDmFcyMv7goj/Pc3DJs7Wc9Osr24n33K/OHL2+Shs4zqXgZ9oZ4Rpl7TOCSh2rChO1dmv
+8Dg5pbTsnPVsu+ahJg4bdON6i4jlKCeAFM+zR4tySU2WWETFQpfBuVwIMMvarko/aI9AohcOn2F
6/Z2RQKs5WhzmJT1CcPmZXC5rd00uZ/t4ZWWHhkW4/ybXJWPtvjyqMvsjNAzTrNcQh1kYrGHJ6Vl
D4m+vqM2OkxmpgcMMAd40/0k4QuWcOisLwQruzwzn3up8Zl45uLRZzJGRR+wOa728AhOwoDsWcGM
Pi1MOPbaHdOAVco+0Nz8q21eJiI6jbo6CjHds4yvYiANirHDJT88zt8T6e8T1dwTUhABi51V/GiX
n9akbnqa4cXo0sd0yK9LJ/aZW7JAcvWkDxFvnHDxnHLMPpB2d8uaXydExFr/xDaGFm1+ka1359l8
3VpQKeeJDfClUNpLLcYXe+ahqNA+1L+V1J7Qom2WQtt3qNj8zOWMGj8VCdO2Ox9EQ8WpGT9lq/ck
/eXN9LIrCQNbW66H2GRky8rrPLF2rHaYL8ldMeVZWKmqi5rmJ4cV/YDVAikpI6TTNwLCumDkyHeG
esaekAVlGSPhyuqQRKRzQabMknsPnU1pWTWgqcvyixoepmGf1xIcoa3wR6PNtETjgU/bWxr4jFC1
zrafzQCAdDkhGTsYyr1008yVWg9OIS4wavsKMp9MO5OVD2y0jdft6jWPs9OhGpO4kXgCaZI1wiVr
SirZNJ1boJJk4REdi/LquPjMOqT0Hm9saJ64YXFzt7kkHAWJGtKN1nmAB7SZZlp7nsciC30BlcZ6
7m5JmAtGpz0zWE/nasolwrl5hYi2jI3OrUQEW4hS5BzHztmoU/w50wi379w3SftjcJJH8CAyfvCN
BWb3Mi+SdgJE7kGaWBEesDh09GJvO9OLEtWlbHhE+qq8q2pPss8Ib4v8aV+T6duUXUTq6rLRtbg7
9yOnLIvi0LVsIM6pZ7KN7lQZbhVy8IpGlw2ZmAqi9FMHHs4YP2PRblOLGV2nAFwn2JC3ATIkvQF/
l0C5eSNN1U/lUCgz2rsVbu6uz3lY5Tj8gDO0g9Xs1h0ylyAjtXPvwU4Gq95++jDVm8wvLuiIPPIg
Q1kiICf9LChaAg91t96iSvPCdGjHkFKKpPgyrdSM1kU3tuPQ8DCG8BSvWWz9Blb/1mM928AwB6gR
Bxa+ieOQ415XN9eDWlspsvDN8pz3SXXOug5XIFIR4qDWdVPPeHf6/ncK7Bh2sl3vJ19H/5ChD51G
19g1zUyJnoslxRfA/e6kDtks5n03o/bgUJLuIfLjrUmBEPM5Gkkv5pwLky22yhlCy2IN7fBZ3tsL
sHDnlJEbl8wz7i2Vq2pQdY23+L0sPbWW+QwLgWaEz7rp6jYipn86p8ajaNr8pVYZ87OYKTYDUowQ
L3RbwvHy7YLLbOO2aRYs8TCGZbXosKRrHyIfQcJAnKUlvmM1nApPYedCgBxopQXommYNp07uRVw/
InIYB4LCzbiHkuUBpWC8SSyJfjRJ540+9URv56hgyfHTJwXBwGNjuHlxpt50ijDY/UqmW0XIvJBq
s/aHHNkeGL13QMW4Bo7x4Jf6vHG8lE413+e8RDrKmKMDHEETrFELyqm0wAd8Do+UyGEzjHka9X6n
C+yEnAitawY+Ky0t3SNcUYe4O+TmyqmKBaj07/M5KVlwEbxCCKid7eJj8lQ4lJkZqKn6HMb66K45
wC3bKd99UW7asbkwV/72sX7ERhOMXjq+dYP7Khrrexwz+WnLDeiff5Bxh2BqHtR9FnNAbQ12e3eu
nfOUp8uu8NNv1tTlnm+j4ujjb9vhIIbMAz4V7rHD9/iPPzUexi7DINxEeSlfv15s+7gan3COBf0w
gS9mdXweNdAAn4y0U7lUV2qwLG6SGTveDVeJCZJ7dSrckpKEwa5OjK1U+fiUFVdReuaB+3gJZ6v+
aijZfHIh0nQ4NRoLAiHynxqk/2tC73NidveSe/M4zjYL2qI7j2ndtcg+Ev0+99ckaH2rDRrfyR5B
tNa9R1ogUqTurGSdbZZB/5mspdhoGcNHbZb7sgbbLGHuTstKoGxu21u8wdZFGPn0yInriMA9Pmhm
u279qn2ffbvcZ0n7oqVD8+CZ36u7ag+8NNE/rBn7fsb8OsWcbIieCbmsj1K+IWwSu8KVPyu/8H/Q
cPpq9fP83ZprqMb1VVjZYUElL4RMwtFHB+FMND62+R4F+imVvsckUAaqVh+CzaFONab0XasXH7Ip
v5l1aG4uP1RZvDZ2euTx3tZq3dVmr8LcNx4mqMq+0wHri0s+jhcsJVlgdQ7ZqlrkNuhx7aMnSkQ2
kLdKW/wQQmxLNCrzgeMtoTapFveRQ+4DL6BnO6c/JpwYqDdb8NM12s/Y1Y4IOx/9TH0b6GND3a75
3UOxacqBZvokEQF8SBZA/6kisMjDDBUj5xCN5XLGJq4RtV414QCFMa0EeX7QH4EyKP2t+fUHsPGb
WmF2N20x/vKL9FfXdO9sHHRXOYfEdg8tJGMx78cl/lhibKAGYJJRgjsAcPOqZvIcr/O9FldnuRZn
NM0NNsjpWQNeCOeeZItiuTVvLZdyLr9Kx9yZzhqlNbZLzrlia6UXwCjItfioO/pbq3aFlv3uPOvO
dmGiJ+OoVcOvwc4uSMcProYU2YiTR1aTvZYVH0mGDChWHjcvmIjfyd84NBRkoPWQuvHz7d8Wrs+h
Tx6L4sGu0y9hMb4x91y6GKaubw09qHjGQ9T1dzGSOeUopqXd6gQWit2Ss6ejg3U2X03DT7lV917S
vGR0L5NenfvBfQaIefI1fMEG3R+9f/Gc+xKumYfVQeDWJb/RNUK0ZT/rCakXJEBgr+urs/Q82Sl3
T118FHW/N0t0NtIBTM0WTJed/DJX55AqDsKoVT8SnLm1Z94ZK++irtwilPESdbI8lHqtNr7+UrQA
O2vlRWrlmhD206B+H59h+nGKmRQMIUqUm1GZQQIbFFlrJ8O0RX3oumGso/njmPK0Dv5h1NMnmbov
y0gzXDcw1PBl4EnGpFB8WUUc3T6p61cUxHRPXdm9TwXEeeL/Mhbxo+TLD/NKOw4uJH4K0Gl6z3On
HUcu1dDydHi12BIlulP1+GVI7TSW9j4zxoeRzBXkZolv7kWrRWICkVJleQYi+OnXfKSlkV/T5ESF
ibefnxgnrk3liG2q5KE28j//7K0zJ/AsxA46J9t2OVadeNC9koUHWkb2tDOjvd3bdK9ltve58RQO
Ni/oUx3PaMOkOGSPkywjx88jJYZLNVgPkIR3fdUd84Fa4gSbiI7WYea9VmZyl2mkYbf5Q+5Ze6MX
kV8+WzzPnoekwK6JPNCiyo6Po8VvnqrqijW9CGLwjqBpxr1WJM+Zw2o5XVrP1YK6dA4Zijh2E7nH
pI5NHDwY6elBVdypBaukNbnY8t76vnyK7QK4e75fu/Y9IeFnU6FvrGvrIa9thtn+hvV7/hM+GjRs
hlaEve4+dxmHk7lwb+C72C9GpHkV9riZ99fM4pCjcLrUzVHz5i83ZX7osX00xP8HaWMU4Wj/TIS7
bVCiAecG7eJtNbs6W8YU9HEHxWhwrUSLDiXvqRIu9gucZUCBGXqS/n1R+W+hjUmEn/d11ot78LQd
2grPPE5G/hvd9mbSxkvLhUf38dvqEXgT8bRBJnroO97yMrDOaM6+1Tt7Y/gI5lIogLa6up78Ul9l
rcNsaBwY/aPU0q9k9u5Sq4jsfn01zIYWJYILzB965m5rNofep9BD84/tUH2kiflgeVqEaCNqHe5T
srm+FEHPgSXHy6kmkpqztXUssi5siAjPqtsX6iyPwA1YOYvzOIo7sh+eOtN+YD988hPvMBCEXGCU
rFbWNL3+JFUh6Lin5xWaJevb91gf0p0+5F+/a429nGan2NaOS24+lNzYha5hCqu49okyHzxbUKPe
4ANbhx+u99q+GZV/KGuOHFM51RvGFXxjefqrGObdSIP37DmHIk5O3dK8Z+uExtO9mwuNrG/O6Vi6
OKZY9dXiJCnS6dUFUGhvqQpcjB4gdNYK3quED8i6hlnOibp+fVpV9WQP1j6tXTYRHvEqjupa+4l4
RQvwN52tdgoHJAVEjVx6XLK3UBHyG9IvUN4S5x+s5fQ6yp9iIPbDVSzG1iSe43I6xYY6jBZbmkBg
7GnEAjpIZpkSx7P2vCw2Yun66eZoapUWFanYfaJzDmVh71ugCC9fX9FgRFYsDrdblsjnr2U1kByz
Xc7OiOcI+T52gsYisD3xntOOTCK27zTuL3bq7KfKfGCNZx7wWDGR/Zf+sHGS+oohqQ10XipNqusi
rd2CGhIXEz2WHev8nCxvjMM8k0IF06De59ZCm4T9gXJSaOV+M1buY2qu11FbCsBJr4AVcrZVP0Ch
0UzPHVC1zt7ReKOOd1uo7TSNcnDEwAbfAcnigGVE3Pr3WqLnG7Kuz10mnkWWTKigY5fhSUJWF8gY
15xwx1mVe5XlO6eO1XUc92mi6jBvsC9oa6Vv6MXcIBZJgpFnE13YJDeTiXCIqez7T6Hdf8QgP9cl
//xrLcc/1Xn8n6kSd9/1rSBD/etL3d7Nf1eD/F/S8HGLOfv3isTL5wKUybX8W73H7W/8pUh0/kCH
6GCUdxHv/9nG8Ve7h02EENyujbKFlieMtZht/6KXNQNTLT3XZGQjVzSJ3OL1/ts4a92ihyyOSX8x
zO5/QjBbN9vn/0gSEUuSdYWu0afcl5GMILN/ppcNl/SbWgqPOC/UTO2bQ/VTiDbi4NUIYNGJcEJY
HuGgXzO0tSTRQuu1a1CgEgrNH1OJcikwzWDSxHFo1dZiYE4WKI9+a47LjiSPoyyJsTVaVsPqxTfs
njLh8rdcsgfDdM62yk6p13AYfUjF8PNvX8T1H5/i75HcN1Hnv3w47MVcwz/bkgmc/RcvLsyk4WXx
5AWDsUBcXHUaAmy9PMs0e4gra5tQFo5kpGCvTTKooY8lWZ8klQHYZ452l72Q8rOfh3iDW2+HcvSs
UjbGq4Hm3MOKb6Ax6Zwn3zwxyoZ9sU1ltbUk7Qdshlajrmqoj/+LvfPYkRxZs/QTWcOoya07XYvQ
KjdEiEySRmnU5NPP59WDi7q3gRrMvjeFKlRGRoQ73ewX53yHFW2oaR286k9auet//g3/3dR7e/f+
8k/zpDgeKc0OBuu/iwN0I+IYESMh0xPDbDO9T2YGyl5/ma3geCtI67xiMs/l9s/f1/wP5Nxf3xg7
sWWYkM4N+Z9K1miwjbqFA7UyrNcqbnZscE5NG51GKltrgIhUojBgkVDNW38BeVDKkyziSyGSHdj9
lTk2RzNnhNtfR3sIM/30zz/fjXXxP955ZPPBDevFT2jfGI1/U01MgZdwfHYBhqV+47TTuy7nXSGP
Y5dcnHk+T551YsZzlVMBdy3ZArW4eG22k82PORi7maqmmrqj6t9zK94jdtr1zGJHq3/PuOidOH3g
t1puitBERnuYU9y+Bwmazqut55ulwixu+FuUEHX3YfZlRkM9HXUi3mi5Tq267RUEa0cmUq19HEzv
NCE19fD4TFt5rWrrERI10vgYiLx0P01kCJQad8rxdwZ3BJYTloPjNXDzO5l+/POLZ3v/QbD8690l
84eJI5mOt2Ph3189KmzulmwMECjoq9N5D17C5z7xjiLrL6bB/N7+6qX9IIb0Bd/et0qiX8EMhnsc
7gy4RlX9XMjkxZFbxyFdTXrhkhjnLjO/ujjZ4wRYN5ETSouFimv/yjAipUAbufujelnnSc8ssd7E
PjNgIuhidz6xTN7kHYRTN3mWBupDwdqGoRBBcci+nhN3+FRZ8jIYxQnwfjtRXJIOszexR8YqQByd
L89upbBHcXRJ8eH3/jauvoKxCBvDg5ExXEZNxpdwtq2qr1ORH1s3fcp4VKNO7JyzjFHYyPoc2Did
8+RQxB+CpY7Tmtcsqu8jvsejUbk/TuOiUFnCicF4q5ytgVqzi4yrHPuDroZDALwywDcunTtfVjs/
y46uGg5u5x+Va3yRVct/4+CeJ4YOcm1KscO7NY79HTJOdn7pVr97zXCiJt1WKrkMRrsbkaK0GEcs
5a49H0GGo9Z+VJ2rdD6VIth1bKfspdpuVZCyR2MimOtjYrCal5jZPciDabDXVXHy0/lOmdPKz5dj
3DMO7YzD72VkhKaaa2qzUU4IyulQfHa6v2AE/zR19BmsrLK8dLhuRWKeJ7N46y3/pMxQtj4+TQAl
k+EyGzHOlfZPOfg6LOA7oEAbrDXHCCVznre4haq7dIxf4OiHQc64vT8WSRYWSu/HON6wiNn+RhNy
r6SzXTrv4IzLq3LjP+wU9lH+aNfOln28/2wO1T1gxSeFFSta6ifPzTaJRYs7IOgdHPkQedn6lpGD
+xGVtouEZAgRBlIwBc+da781xktc21TsGEsXf5dNyY/bE3A1G1vyEiG0FWe0EIAmbO9Za+eqmol1
83SG5f+DOvR9mSIEDf4z9lhsRO3aYws1tG+97V7tqL84RvmrNev7ai7OwRRfTblmnH5Q7zWwYp4R
gYvGWonAOalgRELS2fBm+MR7mjeUTqXRoGPGFdS23Vy4VxUhmV6KsyFeanYDBolPdpN+MXN80hho
vcbZZeX8mrdmixAXTQLVflQVGyGm8KZBQA36CkBlX+niS3hyRU4ZH0T9ROYQq3nGFrZ+KBKxN7Po
eQrSLxUxjbCKTdCpL6ncKwpgjeTjM47855pGz3LEBnvdQ6NRhAZOe1MQb1Hj7wefcxj7AYapZFf4
1dNtKjTG0XFxs5fhc+x5Hktc9aX2EHVnYc9wT8z6KlnSLcEfV2NDM6snXY6vJDjKFUQ7HlzuVX9S
fG6fa5E9jic3E1+odwDR2Q8T/UvPHrdNsIc3+qkt7NfmNzBIsUJGi8D9FPtXO+jekGk+ZApRSoIZ
SZLMu9DU35rzKmVDVVHdlFH2opym33rFsEf0dRod/zm20j90B1lYBWzxIm/PLO8+Z27ONvs0pPmv
KsnPbgUwK0Xc4hxgLjxZvUJHZaLdnqPnIjB3Mq93lVcfhM04AkMbbfutlLCps6B1QHU35R8/o7lK
2vIrahwccxYCf432ysWmlOT+yfPRlHiableXBC1FVoiYEN0fIxupek2zsyBwMTbSz5+attkrqF+r
lr7WlN4VwfUfAha2snafJ6ZJXe18iXY4jAT7iM5bmwtNu8rEUebiaE6cML4foB5kvq0Qmzm73gdz
W0q0geNKWI+LO2P5XraJzNYYLmGC1U+5/dZ6ija5uUy1OBHSE0rPPUY2Joe0e7WNYu/Ew8E0EPOI
5W7ogxh1NXtjZubJ5L/NZfTHxuDaefqhCYxLG8UbdZmM6pFl2saU7PuKTzfNKVeRuMzVM3AUJOHN
SVjsCmaE1KOfXhuLJK8l2BSDuYX7tE8ZP3d63qVJ+oBafT3lH3Wb7KeOz5gpjwGWUEuqx9QZ9oul
Q9fJH8whOBnQ3WDFrXVrnJ0iudQpeoUoO6QESOfBzg3Uoa+XnYimZ6jt91FfHDvugX++oY0bjvbf
q3b/lqNguC4FIFnI/1HYFrVCT4jrZZUrNkHtqz/6YTTclRZRnM0SmsycMG1jg7kBmYgF6DZj92DL
r1E82zjU6/h/e8P/buf+X+mP8h+1xzv8Sb8//601vH3Bf7eGwvsvHAGgeAL5fxmz/1IeC4O2kXCb
IDBvOLV/NYa3vtBzXBNF8i10GJjZv/pCcEo0cAHON0DGRPMQP/T/YVX7j64Q49wtysYjiZe/LTBv
eNu/l8+4ZocMFOClmZ5mQAhR9x7Zd//8DMNVvnUnf3uK/8d3ocv9+3dZgJWlGdFrBF3qNQQn7Oux
Y+PTidNLovw03hqozbZNs7RPvi/c9Ziq9FB0tfWStkqsJrCMqFmSmz0TfGPpNyiw3HG+y3KLRs+p
nBNjnAZojSmzfaCG4CWpYRpyYZobtn7UhFFj3hUNisLUzdGXYt3aGSmHfFzV5mVgHTch3mkJlcwc
GU7Y6laAKvOrERUVA8PCjta1bMTe9gn0Q3tMCZvj6T33Ku2eYs1WHHWXu9FqlqieUPS8mq5ortA3
m2UN5NW/5B760UPRztXPkNXOHxYjwxDq2GzNLVYgawENy5295B0OJuDi8pwX+XDsEmdeSW9Ur3Zf
WB/eFHPd9kYGgCepPyNACSxRLHzRG9tPnHGjlIskDrfTJpcRV49bqE3juBMXnhrixxpwbE+AVG6x
XONXO2mzGVHN5Mkr1MsBw3XhbFBp46uu2jz/tlqEaGXNWgLwBePgrp71B6ELYr30kXturd777Cee
bpQGAiLfzHBxWMCrmF6KNJOVAmKo9uYQks27galwZQ2BdzRwUB9HFDGnqMaNTvszM+RNM2I5ASRZ
J2h36hX5NTw/w1zkIbFm9/fEMB1/PXFoNSKGTWem00r0hkN4p2gfR6/vCxYootsOcdl8JrhpPpDo
lVfZVP6jqeWNNqvmjRnn8KqWslS/EtbX57kzgrPT9frLZ2XDz0KzhmK7JOa0ti2W4oaYTq0zt8/+
SM+Ru4SwuRpEDBfNAkVK+G8q0c7FtRZ5LgVhVcZYJttcwCtyDTvdKTV9T3Yu7ubKJLcrdYgI5KC4
8jzXlzx26weN83DfduX4K9N0idJS0dEgumqNfyw9zTNpcHFru2Ex2O6m7nSOUNAZf/B7Nog6TP4q
37G2S1z8LhwjfY5wBG6yoR/YCzdQl/3I3XYyLij0so9RzEd7zBE/luN2aFyLfV+S/QwlVreuGoqt
1SQQjbAchgwioxO7e1ozI3OPXQW4d2XGMw/HhJ4CcStj7d9+my53Pf5VLvJuWE6pB6tZ1qk4Ndk4
vdbRiPaSeiBbGY5p7ty+ZW2WZM1WQ/p6osNzsh06fLanXWT5Z4Qs6OEqc2RLPXcKBllvDfPBTKbx
yl7P+UNOXv9QDnF3LM2kfk3ckd1RPjV3s1GRwxBBJM6W2LpK000PohTeps9tedcWTf55Q3qsg1Ej
aVJFzqqqkREbiS7mibCGornr7RFNTt8UtI1FWVWrTMPIQMpcQPvyR7HJEi9CsO6UvCoSju8hapf5
2rVJ8oA9HkNWPxrFdmwKm0ly0iHQL0SgNjgm3HtHOxGHEPbZG3VFb7y2qn63wJiXVWkbCjkuaDtG
zblxDwEyR87vTra8lfD+yUhhhfGRHaMNpgHaDESrR1ss85MySgyOvdB33WLY8e0VsOcwiET7jnkr
27GfTi6cHS3qoxw1udct72ZmzGHWRIDLhnQ5tdXihzg82PvTP0RHVuFqYzVBfddCrwlVkhYIY/kN
MGGpnV9J8igjk/q01AGleGO9DdxmKNcbJLcT3gI5uj72QxIRcAsPd66NlJcdCNYq2LiHqkC0bC2+
84UwA/5tOiPediO5ndMqerBFgGqYj8Uqsbv5zmDh8pzVNqpIr2LNz7HEXoVVUH87O2ESJ8lhUJ15
SZDu7YO6luuldZoHEEhIb4rBXy59JYdLWfakP5I+uQ3MbPwSAbtiBz3eg1vmpGE5ibYfeRTdF9Ta
gMLqEWVPMrmXZBCWs664HWPsvDEuAymT6Kw1xt5+mp2nW3rEKR5YDfM7DcPjbCzmflC93JTRZB8J
0uu3bXuL3Z0Mywzrvp4/J1GVOEF9ZW4hcvjWznByhzw/PoAnacruqwzGAB25iulNVJduCDnNHtI+
ge0p0uoEmwDMuywX9JgI+NkJFum5UiJ/BLVdbtIRU/Cq9hYkDAmhUaT7suhZABujZ17zSg+PgSPG
lKU8VKsQwGp8mCo//lVresIV0bU5mQ8wzT+EZ3V3DSbF3TAIb+dYLp9TMqfYCDXQOM55pxA6SK84
Jj7NDGiYZbx0lgRr5yaBatCqa/ePWS18puHjDF+KaJGNlxvVp7S95JcVqeZ7GN3uF3ISebZT6Hrk
wFryvBDTfaizyDsVuTXcxQBNTm4f0NTRCJSfS2YQA5hotwNvh8rpnCe1/0UXAqptiIFahBEAixfK
p2rPuq58EkYMFgmt5rEdaoOJLQiKtRfNxlMnFvNQ9E177nSiyEeb6F7B1Bdnc/By4EE2dgJIdxEH
e3IbXgRgiYCwXTjsp5dYeezlEn9sjzFWdScEBVV8q8JyDk6MECokFax7jNhOdXeIX8uHprb1vRr8
6KUKIC6umrpsniMrE+2aY2TZ42I0tgK40b6DTpfczCXZzrN548w8YRM5gLnYEbslz6apNFR03Acj
dc/vKZ/mJ0MU3lUXeWDdUDvRaYn7/ksJlZ1pNPQdqE6bOZU29pI7PSTVpQlblvZYg4CYE5HtbhmF
F3vha1wZicnIpE77kEO2C20MyCCCMiRcrTcwjTJ4b1RmeOcGNQNMr9b1GDhY4CWRZViPNQo/G50f
ShHE9xMTvoqjKlubmb2c5snoH2ZdQf5TuVFelWauOk8+hmSgn5dEzNxZfTtsMjbsLNZzbZ84avkz
TSYvkDuCbYukYKMD11mXCRdVAqPwEC0ZC/Os8eIj/i7MWVOOo0bkqEQqn8lZnTYfcKDmsBraEntQ
6YXWLKuj0QoEPrEuPgbYCA85d/muGGP0VFFhIT/Tycmfb4Y0/g9fTD7tcXa6IRR5ldtMMTFS6FhW
r5h3reMCGmfYmaUjkk3OYpZrpltQDJXjaL/6Bv+mWT/L1TIlS8PqGHG575RkkrS+f7CA4uw69o1P
Smnv2IFgZq/pjdjeA5YUZWvoh0744sowLT+SaKyrMM0bd5c6pDZhqU42XmmLfdYHCS9HnKHn7PU6
bm/OBUcjOimQ9IHD4FyXcXC0fM4TpQbjPbexxTZLzBm+OAEqJwYfCWK2erpSCuJ/Qox1gVtooirW
wVZCFg6zUaTHUVJ6j26QvSUGcasObGOIW9VyZ/YLR2dvyDv2UmDa7UE/jMFMKCsK96NX2P5pNOPh
xdLa3LaysELGK/IJfal9yWs9vA+IXRFfEV97JeQCdBG+gF3jI8YcZGC+y3FJLlhEsNBbgRZfQcFO
xokoNvF0U78zUAIBkBE4fWYKhdcl6FEvFb5frgsBFn4TLP24XYw5fjO7aKA5aHwPvpbF9Jiyb3m2
RKnDDGwWYigndn/xWXWjVSoUcLwZm91vU6EmHduyJEuDgSZqPvGB88XZNqIXz5NI8AyUKFPQNrVi
p7OYdGNRDfdyqUpqb38+413Ua9sdRQgXyjl7rJIQxHsW0cNN5vkPmIbzI9Xockmyurpieb+FjI/J
eG9VGm7TjdCn86TYWQHMUUQclHa2TD+h2oMKa2/iVxxZ7mVIY9iQCULwnyWf0pRIY4B32xZq7qHn
gj9MXgyOaGznDwQscOKRXLD9CwyO+2A4S3zq94xXGDbUBHt8WnoSYZwjXspJgH0g1MIO86hKdkst
YGxl0glVlxCvoLwarYeCK1bmfbvpW41MB378Hol1+ruviUQVrdtvB3fQ8CCaPv7WUqNF9OGQJZgx
Ir1u5DRtWm9BrW96TNENkvLu4Ofhf1Vkg4PIT7cuZuyjcAuyDEjeXheD/pZ0FjNB2Y5jY9AqXHeX
kA0MXC7pXgD0yeMipf7D0yv7Pd6tBs30Yt8MM62FNN1C8/cE3KM9Reg/N8bQgEj0Za1mrp2Amlab
zoZQFpIpKESXD2P203FbB31+cnqiLzYSqflLaabjT6lsRdyAUQ3vMi3JZpaUpHeu7wMqU37XbfMg
MbYgHDD6oc0pf3BsZcE+GVrMCERydy9uFMmzn07Tc8/9dF+TAoOOP3LfoILxsNKR2jsYhelmsZgh
W0ZjgSpjFH+C/UV0TOsGn4232PsGZM1Oe5P3HQjfrNeeV96u/rh+8GKhriWtwKUosqhYK7+H+e0O
YCSEO1yJOcfhCjsjjP1e4+R18+sCVm/d19mfAkPtOojNCSFsrcN5HMpHzFQJI+kgCl3ZlTsxlwxd
s1mDF5i7DmNlbhxYoEzogR2k1sHyWQQ1gMM+zkKgufKjJqp2g+16Bu5kXyeA5ljmcR1IL7W4hJt0
/O24Q7833LrvV3Bwyv5oGCpaw13D6MklTyko58G6WrnhvGuzV2ibmqX/7mgQH8yczaAcmuLQphL8
XJtXbogkc0EYh8K+sIfqe2j69AIx1NzCH4WRMA/yUSOCKtFl5O6rOcrgQgpFTEkp61NQ+sWlvh0v
rIgdB9+fJ4q7VqOCYrlKBguAT48Xx2SU1zT99NQGojLDtpDz96hFGnqDHdzD5hkS5JeOEriVqmBv
swZqL0ubjQ2tQMQMoIuWa4echgZsVthrhZJ8Hv3gsdJShGmAbnQUTXTEHVXxluoUsbDlvDZTCtWB
tB+E4JiwWX41N11nV294g5YNsnexbsu0CJOqAK8aIOUBFuF8eChdr9SEVbtqmppAsB4B9rTu834Y
11K7PCGJ5+0b7tqvuLQQDfRtPX+V8e0cthcqp1U9djZofrPOHyfWFeIYUKJ2b0XlTKxioyQAYDPW
bBjUhFM6HO2auMhJpHWzVg02uXviJdLfGMLqC8DixP/0NDLN2Lf/xHlOkzfFFzHY+ba3GLsbbtAx
g7HVscm9b+LS1S5CRUmNHavQ0enn6Mr30Sl/z4O9X8Tya6pMPlHWpuv0XbyMf4TE2krjLpxupw18
Blo9K6+6dL1YNf5EXzrDUbbN+HGMjF3Tw4kN7J1TUl71DvvbkYYsL5ZxPxeo1wxPhlUGNh8CC5DA
YfkhCmMBrbckYd/mdHGG9+lMhLp77nBxp/5YR+5zXsTqEvUNwDblBbSaU71Bjp2cU1Dk9Kpyt8yt
sbLH8UaUmWf0WOxES0zzPGHyd26pdNfW+ZvRxzWxKkmyIe0d2neOAmQBAbeiZvhFiI21WXozXQf+
gm+CFgcIY9hkGCOtBZdQYHK4RVOIa35bZ/LOS6oXb7LCMQ7Wph1tB6OEjaj3RUK8Qj0dcqvZep3e
JJiFmXo+xlSgUcZQp2c4nfbYLxJ7uvYdWzRWcWFn5t1ZuFNwnWp5jPqOwQY9zjMQunRbjPrXYDvT
F2TBcV3VuLTlVF05+7mB26F5gjUCLKF3/c9Z2MmB7B5svaVfXloRsVxjSLiaWaSsTUOXTJgWG7vL
VDI/8ax1PANayAb/BRcxbbXOkXbEo7sLmKjhIAAhV2ulw8E11Mr1sIeY8E42eHXssHIdfUppaLZ6
DFC8+t4TGvJ43aU1pUA3uXv4Msvz5CQ4CwdW2bNqKd2hT0/WkhwVbsU1qL7qGMhqufLu/sHZ2Ryp
psYtgtZy10dWsB7QOmwZGhRrnP/Ptut99XTlJPR09doC/4NKs3lqe/FFJuFwkLbuw0Fjdi8ytlBF
UTwzyprY4FGu9FqD0fHNH0PJN4PSDUkcYGUdeBhvfYkH1pyKA6eqFUqDtbVro1efpPruPDjirbTe
oUp8+EXwi13mSTQeuRFS+6tidptNl6bwFBJFMEMk34HA0L41SQ1LeH6i5NfbQC9YZCvpXGbll+gD
fKImWi4T5mzB1kr0Ff36O5WEXHemdmDtkv1Ckl7GzrwqN1k5BUwq+n5fBxUs7nwy6O+sBwPFe4jb
+8PQ+t4yOiusylGCbAoaGjYB8k+IfNs4A55Dd25eTUP2J6omPKyF554mEBd7NQnIyxHy2L7oNqnv
/spcm0fNZr8pkqQ75COpNks8VSGe/4/MBPunvYtRsRej3gRYb75EpWYfBo11DQbj6S9Naxsxzgke
ZwftKR/ph2jxIJRFL0nfIQ6m1yqtdJsXSEmsbn4ZOvNxKJJ3WzWHNJh+CKACLlRUb7O0GXrPgCxT
pf6MhD6LPt3fvnYZBzSpFmQO176bKnUcuv7bKqvNkIlda+4pK0PpZ6BmuobDpD8XQ7dbZIUy4iag
n4YdAubHsuNoj+XO8oZV0xp7R2WvuRLbMlH4kOoMu+eybZCWIlJBNEktVqfFYzOne9OYLqr7HafR
tYA+7CGg2lAT3uUQz+Cj7sFtrgbbzpmY8URK9Re9vHybZ+pgiAvnxA/CvP7yEnnzGMS7PrFPje72
XATgqGaGm173hkJEAHrydkaRQlV06wLzFDSAKXIOVj7TQBYJyz80lwi/Tl3aHxftHGwa08EDHYGX
89V2WqrBIhh2aMHpZNyOu02VD2kEoqg29qX/swA5MBYCnXs66LXsxS/qyIvjB/mGhBTJcdS9IrzC
s8oIC6BlF++iZn6NyvgtisRzrChdYrpDqHx9FgqTw7ZvjD8ZFrhudq5VX29FhilMyWWjTeS0wI19
jjktLBTmfv1j+E0IYhoPev8b7dwv5OUBn19xRRnLi9w/TWibzKo7L2nyUTlIMmxtbYWFFT3ogWc1
kjEEAqLOVGFlj3ic2t1SEIqCMFWEvTm8BWPs45yMLkEA3kVMDPqN0LTQoDPTbBEu+CKjkuj13a1v
6TL/E+vP1ktxR7pDtGJW8DlrQH1+995a5s5wxYvR8eYOcYW41qfGNnCY8Rd0LzxbLY7QGqfeNBcY
ToK1UVPONYzsh25cl1P7hdr+NRIacUpkQwrnCzwHg11lWQiQyvve5q6Xm3YAX0C+juXmT2Z72wUl
K8uPw842VmCV1mbCeTJsxtgDK870+dgAxjej+M6uwH/ktvo9wEE+Gn1y71TzXWRG7NB5WXa2l/KK
oHZvxMkZrf2InjgxgmN322sgRpoChFBmeVqwi9Y2Lkk13G6Rp3KEv+BNcB6Gh4LBQpJKGrRWnY0F
M4mZXIAwPKS00ji5D25tfgBnYI1VrEVdqw2gvnmbEPjnUzg0UXqqrOAlI5ss84pwQobsEx9W6Gll
Mh/qf9wFxcRDmv+xASnMUb0rlMdwhhaCP9402AotT75AD/HWIsdmT85f6Am1hvfGrMEYasY0JJoi
8IwLiKidf+5R5nisNRRN/aku7lvCaYM5ClERlpOBIoWtkv10s9YiDJ4ipCjtezqbG0PuPK+5+DW7
FXpSzoGsuRrudBjtNOxSnBV1v52Xft9513KsnquKVEkMmXYj1tjxw8x8mZyCvXz+zMyI/qzdWVyY
UdfifyzWFPPEJpgPpG9+z6SKSHZfDapSBbEFDlFnmI/olF6nINj3RrJmFs/WpcPWgY9YtpuYq2XR
5mlifMFROa8iQL2kQHxDcgkZgmyazKdKPKmoX1ecl7GtN43ER9xPhHv0qyW5T/GK2p63CTIeb3++
E7D3uIof5O3B9I13HQeHqm1OupSvQLW3hVJr2fJMgMUoeio0esp5Y42PltU8ufAwEtKJGS4/+MrB
TFTdIExngQqE1hFyh+Fg/DTiE8ui9ZS1xzbu+Wva7UxxvqKfwhcEsI0SPvTGp1RQuHhM9SAe8V0X
UhqHrHlbiiBsg4g+Rb8Bgf41xc5bB0TIybKTMIc7spbR4mJorxGwTKQ02ZNc+9CYUxxC864psOSl
uOkpQ5J7ae7l+Nnj5ojtj76l4nojG2Zl9Fh1+0dIy3FhhBTyGx1XvKscCnX1mfEaxp04mJ0GG9Lc
j9EW4N1B4/3SVfAsUufLSYK3jsZ6paNq55D+ycatfYlH4wnR2HWekpfZZMFB82FoIuWGTJ4iYYdw
5s5RZzxXVO5WUJwpsDf1pN48rpiCX3aVGi2BfvWDGaOLL/OQRIKHm7rXcibUEDlAz+jSmeKuWf4M
/XhKGv2AN3E3YYNkg8Jh554iC0FN4xdnXBYpV235MDj5fV0ua0mOZJRyQhfGdfGDw61S0DO7hGwA
o7hQSjrpKwg/fls2f53xIzXNDZHYm1bDBWR0zi/JFjT397Hhrwve4Jno1RWU1YN9Q/6TyBpmfXkC
Rc1gFL+vZW5H6b3Jtv0aDX2p28JdeU3ztKB+6+oJgIffJ5tpRt8iWJC0E0iUBNzIaG0rCui4kPgq
FqJm5ucCHnfnvgXoMKGp1E23ympjDWzHwZps+X1IhAPXaLy+WZUnh+4OYgUJpG+m4LXBeTvU10Gy
AW9/xrLfANZ/00l2TbzgPuIP+g3/yFlVzekLOoewj/CbJM9ZN20nv9zHlrrPBndtVvmX6CL69Wgb
64jlDk+SGtka+N28KUT0kdbJeQmQei7VlZXzrp8keWxqC6B018rgVZoENFrT1mjv+dDtM1vQsEds
et1H7fNaLOpcxummRy57LxEHcRgm97mb3lULSRmqa7+tERKm07KkTlvBAF3Aw6Jof6aD2cgkRVoo
NUdN9YUXkkliTInFmqLkH+KOrJCfzjOeR2LUCMo40/uClPXdV+Uw7hz5djdNuVEYJyShhwWgAE44
LkncijJ/LRLr24Lb1Jv4BWvmdsI5VkV5MfrxCTPQRrrDd1Rp8BUeg3XKinFynv0m+WHD6IX82OmK
tAuXeSAQS9f97BEXQq3wr/BrCfkR6LBhJBpbNRkv4GvFlrbY/XBNA3GD6xREiKh0wxuVHqzIoV/v
xBB8a6DyoTLdq++zP7cxhxFI4j5FlOOUazZN6/LVRmAsM4ZpK+Bkm2VqUBzRJde35eAobmCn9An9
wk+Ks8qXCaqp8Y+xaMAu0EVX5riETv1dGe2dUxsnhRDRxp283IiXRrk2rObR96Iw9aeXnB7Y54DJ
jGo1aCp2snxCJ5iwsnXvwv7yM/ZHs7oKAJHZYJ2jFEekHoa3Sb4GLseNJY5Tuvxp4SNN0bJ3en3q
I/s0qGE7A/BftZhLV3QNFOQdQRh21sPaH2ArR+JAtUErHZAcWyRBqAY2vd4vk0M7Nx0MvQzRs7YJ
XXzzEk9bM47ErSgHstB05OzBoxZG9nX2RehwdlnjFKaw0BOxZdZKdysAFD8FbU1nA9BFdfu/Jv1T
wIxkWjGU3ktubkkcUkBQQgeStbWKXQM9BkDyyeQZ9SJxiWdE/tVw57g4/UDDp7Dzm2oKC6E2Dnb/
fs7DpDmWPgJCNg/2WDOueS67atXE7llOX9XU4xPk02wCzcKIFVEPlfN3Mb1nDO0Da8c8hIXF98CG
yKy7sHdxRKKzaIzHCiB1YVHRMgBDL/y7jbrvXL2U9rlWHL8eeE+RsYq899yfUX4ibjUhppc8lEPx
gmMqMOKw7bGe6WMdnwqPISLiOjdAUj5sO8ZOMJda3vL/w9mZ7MaNdN32iQiQjGA3TSazTymV6jUh
LNti3/d8+n+l7+BasiChPqBQgyrYTJLBaM7Ze20g924Y9A+XPGm/p/I8jmsUMFTGX9PwseApSfXQ
DhFCS33t2BcYA4CC4hWIMP6Nxx4JjMpGexjRA4nbMvXIiMUxpl33I02yqeRBrury0BftejBGuL73
WUEdpVnNabAsDHaDXkFIACHGnpLNnhZO28bWkVbqGG1pqfVDS9IBpgYLV3SnolN6ng0UFfJeltWG
FC04RpbrMMRm1D45SlJQoS5i5M2l8hSy+bYQqdCN53HjTz+H2jEjjSNEs4d5PKFBO9W6m6bKDdA7
DhXnFiYdWcJdGSMtqAGWkIuUtzcDe2j2AG5GTCrwG1ft4X6ZyDQxmKZoEyBBbpDwu2G5nVQDIAgL
gkmqGu7P/OXS7x0qdhn5XetHS2r/AzvFzEfhvrFj+Al3TXqvEqIgj1bWbCz1Sk8fIrghHFcmvoC8
65lDPUuylO3z+tg7KyLWihTO0YRgN2NgXbfViVwhHKxSXuuRxxSlcqYg7wGJEi8/+1mDZ0p2Tkm8
jVm4I2ZvoZZLDQlsPOaE+tz7870hHu35oPqvYROCoR3RscgLWnWZo1rX4stR9skJf7CFxHDr72vz
fvbDZVkdwwqkA0pOdYCepxyVUbAL+G1ZLUAaFXZGDsMNgWp57P038gXYUWEOBiVnkdilGuGiqo4+
FYwReGIf3XSI+TnILGxM61Mgd43NynKZSuaTGen0eK4r+YuqHmqq0s38a6d7FYBdBRppf3Cw56kL
pYl3pOkcCKXeEAZNYoK/kNoPFupN0WurCpW87HqvCC5BZNOVDrPXJbhrN7bAenAe55GgvH3nUGAb
pdi1NAdD5UUjpStMk5MR1Kj976YOEDr0DF38ikLVM5unpjn2w/MEZBgWyxZLPkotgAlp8xhIDIsz
B0Mn8ioOvzD3lyVMTtQIXiRmiBGlq0XKZc9D9Ah8PqF6c5SskqglUUMn3di+MepLADdZHfqGqu4N
WhC3oSEr67dqbg4DH0Dbjxu6A8s5J2RP6XB8szsnHiLtIy+0JMe/cC8nca5JdutQAYLRXXaKshnG
ijo1eJ2uuOI8s7SVcNvCZDGt8mWQ5wQ/p5H9dIKSvny6tlJGTe3XN93kvBbKeI1yfdvoLEG9CtA4
InXI6h/SAc9MZz6kIfp1uskU/LWrnHSjRRngysX8vDFDMJdJ5lKFdCuElqsmokVAh5vCAe4daZw1
9jG5UR+SGqcqAThPeozEms2YoLCb6/oP1TQ4LKocOThi08rKyB0lMgN/w8/SLv1l6afXrdZeT5K/
qTaaaWHUKsoPubNADVQ2p98q739acXlHKtjP0gq2FKkQJKrgcNg+MM3Ao4HmAXPANdP4AD32OKhY
c4PgxilTVHGxHL2oyZ5Qf933U6Zhln0d4wvW2Njoc+FO/bBROHl2fkaQnlwRq7akdUyngv1MDgDb
t2gzKEb+5iTFgZVqG3TKOaW40mthdjK1EqRSzgkRZwHUiMB5UlkpAHPW7anrK9aILnzLlbw4Eh2O
tCuAxTVnDwqHSnew7at4wGQrJx/U6DBrrjLKaFFXwZ2VVXjVwIrEGeURXbM8vwYBG6f1A5lSV3VG
UaFxODeTor0jiJy9lUBXQiUUbJPq38R+dkvpuvLGKHvKMkEViZClwqb9OEvIHhpgwBAp5CIOUuCI
zAlxQ0vcMGW1qmWe7hpOexjSiSOL6dEJpzgRRkUJj4wZcrh+KWrGh6h1uqsDft9A6g1Wscn4CZ1e
bAOKljQ+MutOc+J0mwzNq4GXF7yofItqsEGVDWhDDsbjmGjnePKv0jrEq9c9xyqYTbN0lnZNsqTf
VP2KNNBz6fBJVsguXqFt9+c82zskpXE8AMvAgpnRotnEsidmTEzY6GAXPUi4AbBFjBbFRU0sLuVI
zaOZ+mz28cagPNeaKHsS9I35uqHi/BzLMrqvdD+hNKt3zkHkgjaTapfHrGrZg5rM+mcHbctV77NG
mXYSbiuBPADP5qJs+hVFz9duiou1AHUbVwqZnkN+ynC0gCAUrLHGyxg2Zxo7ezjwtQeSd0tg+gbA
fwWXdi4XtjmsaJfepcVI7ZTznY99OrXLuy4zenxMyarP9b2SVBuD3PCc+Dev7+W+0HnuccaaDg3R
GA4i01eO362MVF22KXX7JqE+W1y67ZrbFcNLGzRMlkO3UQl5hiaFzSSzXznmnYKufwWedGppNfUZ
rrKo3Gmo17qiQeHTAdWJiBHSOuENIGAtPFC+IRDZivVIRGRXd9uZKDP60/muzNpD2VMAvAAa1ISU
HLUhHW6imgjbxNChwUnIZlkCy58zyBBbF9HXCy1y4urZ5WFzcFP9QqHMlzYvtZLVm1V2V4gKTqbl
X1GsooNCSLLSi+twgmEYtz8rELMQKV4bO7zNK3NvJWKTG/k5mJytJtTrLkeWmHOI0eaYIrGAnGVC
jo8Fp2KCWTscMGG3pjC2iqlkqePzQIXXRLww2eGVGl3af9BTscxP3bwPm2yB2eThkguhhsmN0/xW
HMyQ9IbypuCAoZ8zgPVWbXtWUv0q2/yazQWRLnjn0uooRnXFp++JHH5COF4PgXiZcmvfkxQfkiqm
Zaq2bolXBMCknERkVwsr1lnBrEM1hB29h+6p6ItbLEfbKhA/AqcFpqqRyZSYQ7mnEGZbC59oAYCx
UzPZ9AtlAdh/MCzVjSaVkgeYB7AphWY6GxgAYNx60cFyS9Li4IBFdEMLJHbL9ssbfSRuWDo65w05
jkYAI50pbdGSqHiS4YgRWC0tZR0kIXs3FgS2zeEg801bDhP9f79FlDDpZsETM+LGq6UzbdFtaPd1
EqhUv4vAXpNMx5NL+/Q+9ZGsqnmtkqaqx92yrTv9yE7QPpDNSDRlRU/Y66cSA58kKRDRnDZpV0pH
D8hHpUEjqUycg99ggMSIGmB1K3ItOEHOsFZGnjaeDuWa037TXqt0H8kVibPwN8fq5GqO9fyt0qsR
6MAstGu2ThYLaCvAg2OCWQxtoGyDsrBcmcOjmlooC5mg3WCJhq5Z3sV74svE62xn085ppfV0EQ5D
sh6jEXiIAXiijO2eMEDeJ8K8jkrnQAs+p7t1S6l72qoqmx2zE2wJuixb9gn71wZiPpGrUsqbPG3V
RyfK64OC/mkJ/1fsgmimzW3XvblM0BPujJHe71SBrrv0xm5FL4GmDoHKSUgXF+JGRZ8U+WC1jHNQ
KCYC7xPGvGg3VaAUXBUl4I+iYi8bgZVmKxcizrqk4lI67BufZkitU5e3wkoc004053zQRwqCpv8L
5Nl8yrHCIaiBkEV+5GBo/sIoSNASm7jP2HMpRo9Xaa77uyjWxb4GpFVvAmdCCuoM5Uaz+v6QIEfy
EgBBZ1VscxLwCp8OGpi/+F5LZhpDcp52KXyyNXeer4a6p0RaGHioIukEN2qtA/pr/5icHXVFW2uo
loPZO78sgY7NrFDrKbkBEJXfgQd5pMiUqQOfMfMmygPib7q8+i19fdqXWAg2/lTW1PGt1IZPxsah
TltJ4JBsxqMZWQbyuICoCbzdZ18U+V3KO1xC0VAI2lLrfUth7VDkF40LYL1NZrfR2tT8DrgZgq+w
17DZa7GxlCjvdhDKp5VaNYLYlB7D64TNml3fIH/aQ4cyjCiZ62JoskfJpyCRi0fzrmqGZd0V+k1b
VTY7i8za17nWr5IhaCIvEENI5HNqDZE7ljGsQzKtw5WRsZGfRCRGPJez9WboQPDjVO1/Z9EgXsmU
xAdWmBkwEEPmk1dp/dJUVHWZRRp6RN/XX1o5GQMVNEDmfXppxVb2sOuGcV7bpOc8qMVkeyXZiZy1
h2JXoQ4+lwh40M8xoBchiqa7NielOhaKCWk3sR5ohB59f8IILqQkBE+dDkMFLqa2wLRKWrBnHivU
BJD8GdkYJvSpNLLhlZGEUXa6+RuBX7mVHc3cOfdNnMHkZtqQ3rCltcaDEkEXLDlG6wssrfJZigZp
SJfI2xJid6sjGSbn1GhPwgEhUMZttk21nnxdMfkxcokgPdO9oQGSD0BQHIvWbdQwubOO4Vcv8Q9R
QE2oWiDYg/tZRs2FUAWHZy1bIKQ9Od1e140zCa/wt5HkO2qyQlM1vxVMsV7eaZRLEPYc4i63yOCN
IUEIgJdsXJv+Nax7fYNHQv3dVXl714WUdImai90YZ+M5VOlu9cPgvAyT6pxbtdCWPi0/KvgmrvhA
m4g1JG6zvkzCeXNmSxj90p153pUcyQJw3GQmzU4yn+kEsMYVeCoXQT2ILUhMA76530MJL1Qd8R8N
gI2mFM9ROtNlx21iAKuzwk3rB84LFi+Dnb0gcsVEvX09DWF7MBQzPyqCtioURqoFWdtdaa1GU9BG
V7MqRpqBIWUete9BIMN4tQ4xKIVg0Y0ZBSvqtlRdyXbC6p/FxgyzuWUPCSUIJFyVJc/j4JfnqB3x
PIYBR5qJOuBqCGgO8ojUDvxDg0ixs8e7ILCNt6Yui02V6MWJZKkA1haDHy7kpIWYphqIMbpvhrDv
O01YyzqOkoeyLqodnRvrxolqwgG11i+XHK2qra1Pyq3WpdN26EXtmU5lU6MnrahDtjTT5EjIKAOA
WL0UGFfWI9/UEzXRhP1cBkiVVpBFaINA882gtLr7oFKtBz/No8cWWS+LZcUhRAap5Wmj6QUXxpbR
IxHD0+j/YuXqlgKx1l0irAu6uZ52eqiXG14ooHVT0c+yIkVSYWC4pPsmK0B/INLYdp+JW2lXflNM
B/jjIao6HQ00mPs+EtT27LxZxRzcHutQj7cWSmH2WiEA8F6nSmFQUDexnlyTflUtvzbDffTbXZyc
lmGbEkeOlIb2wQmntYatmWq9G7tZ7IygMVbYD2oXInj9DblDfDTdcSnkFoxIm30tlKnLT/mLjBG1
mDzs2NwN7rwKNglmLJd1aNkv56X04iWZiXSF3fpVLnuX9WF5ULxhZexIlKalvepcpzhUm+nR+uYJ
aJ/+LimY5EgQxdx6sbz+9bv6InQSK7r8Lh74AkTpctxjUloLT3n+7mKEsLx3Hl4egrAECk/DsHDq
f3jePu6W1ILFaFaDf1tJUf9MBF+sLx9CiDbX7EouxxUTNCOCP3CJoGwoK+3SSKEyBmPBS9pLhm8q
qe/BKQTH3BPLpuoUO/1homqLZq2OE+aNiP7R2MpfpiF2+jyigCjbx6mvV11OFJLCPqNr1GuWOHMt
hP9UyX7bdDWSFPHQBih7RkWeC2lUHlpvlckuJY11/MnhWX9MzFZu05SGc6xiJZthiSlB/lqTNoYr
XtmJBmpJnXvGgE1SUWbsYM2jaRJ6n8JaR9gfveiq3AKYyhcNbZiFM/FV2mHVnkJskl5jtH/20y8q
fa+vx/tnz1+qEJF0AEgSJdv7l52pdRaEI+J53e42VV+VN/xGuez6Wj6VCKC+GfT6Z4NL6prJZwRi
yNQ/DHq/1gTLfLiP0MDscUwpfPlGuPZNqOzhLG2aQRnau65vD04n2ju1CfPlVJng3Ma8WzK9IMis
K+0myI3sLqij6nqsWXyyOpa/YKjkaxWbGS0CIlJkLsbt14/rz/f/t1P2Ml6lbqiO5B5AP30YrxR+
EDOr/H5UdV4xKzQHqCZgjKil12scGEMCx9Z4wukUNbNfWEuy14GVGoLNUNeqbyS55t7XP+qzd2hp
lmZo/Cqpf/yGTH0iVjMxdujI4nvTIETNjcdKWUWI3Tjal7J4+PqCH6g0SMkRzQnLMi3syVLaH0zJ
kElLo6mM3Siim8YvXg0NuPfXl/hkHn53ics4+msSMoyBxnFhkAWCZqg/sstc1Ln85iJ/mFof3ybq
FedC/RKm+BP59PdVdAhY4WzusjcqBqdkP9xna2LPl3KVXwV31RY50q56/PrOtA9EpP/39P666OXp
/nXRyTD8vhbmjlCZgj5+8kKD8iWrim1ex70rg+jWHuINPTiovGZw//XVP32uf1388v//ujjbei2K
QYRd8Jpdfp7Se73+5gYvU8bHh2ozxQpNM3isH5dQCSpnpPe7gxmcVOek6eje3bQaoYd0Ef/73dg6
QDdWKv5e+SGSC+hNz1bB2k3Bne3/Mop1Rt/v60t8+sWzROHAV3XYXsaHL37qNAg2pbXTb8KTfKhY
Dh1XrB0EvW6yjJbx/zAmHcMRQjd0E6LXx8eXDyLQOj/ca7fmi72+7AQUN9+HZE1xClgOy9zLAc4s
6Bx+c6MfGG2Xcfnuwh/GJRYlrfGdECv1IrFd/8ZfSzddkv61zjfpA/y5NF0AkF/WLqXHb+76kzHj
mLrFpktVbagoHx6y5DSjaCLeUyIAtlRmiXIYjWA+4E2TuG/qSbyqfeqfvr7lf+cxJjDdcDTbYBTZ
f1KC//oYUlxOAYfCveEUw0lxMGVBNlVfv77Iv4/VcpiZmeFZOYD8ffjiRNjUhMhbOxanfmU2uAyJ
OR2BxhZKsklNQgkR9WsIi6Yhufn60v9u5XRD4v0kj5RHKyiGvv/ah7FttUloe51WOfA1cwadSjTj
hNPzUc9b/RkbQ1dyiHJQ0tVmZQDzystVObD5harr3H7ze/6Zff78HlunhM8uGgrj+98TapbFtqzd
owzjMEsZDKP2MvIcVy5Gb8hWdIHjftm9zt+86H/eAdfl5Kdpjgnpg9f9/ro2R37Hj8W+H4l5AJID
YrADgmeoAbFE4NbLZVX32Wag7/HdK7ishe9mQ91UkfnazIiOCqfvMvL/GmNZ7SjaUOqHVKZBi0rd
sG4GzCe7iqbCXrHa4aQi8FuxeYX5VFEWcaIGmTyan83XD/8jKRC/3WXed4jeZqEj1O7Dwy9wM/2Z
LNulhmx4ufJBuTOb+TTqnwJ6qAuQGcdkVe7m39QUl19f/bM37xjUox2ma52x/v4xxFbWZTYjsSDL
ZyhoM6Y4L++/vob+77M2/swfNLAtHvjHzWVoFK2lj+re4eCFVXC0WHlMiaESFDrdsXbTpWSfQbji
QEVzYGEPJckNwg+WfamU66EY6+UEYM4ttUa/iRNj3OPMK1ZVyNazKnRx34QjMuQSx/l3n8anv90w
BYuMphtsrt4/IA2EecR3vJ/qCsM3WQA3BQKh24TILo/VKQdfZjZ0bTJKXW1Uu31KO2RQmvmbh/jJ
p2KoptCo6Jqq/s/yo2vlNLWd2FNWtIFJGRwG9E6Rrs+2d98GFbXHiWbuRmaZufv6/Yl/NrK6wSxJ
SVRqhNlhdX7/DJTSmjpBARHldL7Br/40N2NzdKoE1HElQYRxCKfhRv++MWlesLlN1JIC92S/hfgC
gQsKDtPhSAStmWFPEqDJq5ZEifjeEUAxGoX8FdHnWCbzkH6LfPQpBQPupvXZiJcAUvkik3QJgfrR
xPdBwHE+QvIx54iiJO1dq8JhTdlz9fWdf8RIXb5N7pxTsKrhnuYjfX/nWZo3StQbe8zFaMDtsPFC
qXY3PCJrFVq9v6ZmlWEjiPj9daose3K+B9Tjlr6Z6tn0ukuDE30ygjMfHLUWink7hd1/3pV/+JmX
wfPXZGYAS4/M3tonlX+Qkta+0pZkbNrfPA7jk9ni3eP4MBBIJ0n9zhDQXDtU1tHVgNVzzfqKoWDm
pO1EbwLnPr4q/XEKVd55mT35MGWqqmsXNWjvheFjwh3VR7QMrxQWX/Vu3Cp2fe4j8i0dvXlgG3wX
Iaqhf4PqG7gHIkh57092/8vqI3NJ4ucPEYjGxTmPIVNnirb9rX5pRTtjCPA7XHe6s3f4O+gBBW9K
CVkgJ32zy1YOJtRFW+RPeOFOqEoOkUNlgYKYW+CFcKcSl6E9kzkII+QpLDCAgPppvjnZ/7tx5WU5
tkURCyE+G+QPU65ehBS5KG6HwMRvqzjNe9w3E1rvMkBDR6B2UxuL1rEDVyvCyTOnfFzpc4JcT830
ZaQksfnfF4F3v+jy/f81fIi2rpNYWHuT8mCNsz8pla2pPH/9LX0ydiwO5hzNOQpfZvr3F9EJrR5z
zdk3hAYqqHQMtNWT880sKT6Zri0mSY21FPyz8Wcp+utWOirJtkOxXFxT5RVPyPsMNP5GQxVjlJ6/
zlfZuiRrKPN6k2WoctM9oimjhwq3MJ/QWiABOISrxB3d3tOX7bFc2+7XD+KTmfzdT9TfP4jM72cl
FA6lCkmU/PiYkgmUmfrSoeuCY3KNL/zw9RU/e/ToWUymM0tlEf7w2Xa16dO9TA5O26z1EXimBBpP
Xt3XV/n31M45DA6IBY1IJ/v84642B6GU9xe2SW83ezSAYlmKtr0OHaNYIWlH35g55q1JdNauHcj8
Dhq1XsiMxgtZw8i3JdDRjJCHZafODkW+8rtP75/TDHs+zhMOhwrKI1RK3j/5qFXHKEiSg6aHhzBF
Od1lGwzg0DGVvaao26+fx79P/f3VPkzK+txWsT5rh7GUXI6d/k4dQ/+Bj0z5ZkT9W7q43JjtkBx9
2cn9c2Cq6ELyZliAm1ZsLFGlz0oZRC8o5TUEqfTOfyhtmB4NGY9Xcz+UpOLFnBr/h/tlhOns5bmY
+mGUtXmfykGIA+UpG3hkHDOpT4TQ6b2y+e9XEgxlm0ODrf0znnP0KZElkwPyMVC8+8TyBvFdCeOz
scLfTiWUI6IlP95NaQ+JUE3eno7vD//2DKoOxJMD4LhLsSA19ibuAuubL/WTxYHzF4dfmILcIGfu
90NUNCFChnE84OpdaxzBcDOtgaqtx6uS433xzYP8ZH9jqqzopk3vhsXo4xeBzF76Q8CS41UPL9BO
0AfAIufgV3vByfXJPFxdygr+NwP2s0+Dmo16ITQyLX2sbgdxFeX0Ig/YOHr6j62F7DPrcFCG+vrr
ofLpHVoUtC1D42Va/xwxY1QrRq/xAfqIyBRNJd5KF8HRoZNfszMtlUOY6eN2tCXSYxaUg2mS2Ibn
dD5ZtQxeqR1IdypoJg8lIrC+Muxk0TZ09r/5fv6peuiXmAHeAm/f+vccmFdh0c1leIwMmBdBkZ/L
MXj6+mlYnzx4TXKUkaZG/UH9WJLOZWPnaJsOdhAS0anLHI2jTtwTWzjU5Rr8uqz2V37UA5kNl1OG
2YWky5Of9kcB0MYlDPQ2l4AzxpjQE7oDw0q3OoLVS/21IQvT7WRYrFModsvcaU951a0FHK6Fklar
NIK4P4pHXJPY6Uum/5F2uAYOL5D8y2zSV1/OOyMfXsOwOSF92xQxPhFha3c8MKBhM5ZJgoAXltZt
yAA50ca7gxh/VebZuICoxTne8amHYWBazK2+0FH7ecBV9i2BuQvMENZGL8adNZrj7469qzdJ7ZVO
VrlOLv7tMOh+jeMwe2SrxjCXhq0M03lp6Xqw8kvY/FZ9JvAWBFi2UmuyWBv2wh79q++22XzjH0oT
vCTmHfoxYKU+lr/EbAQ2/d2jmbYsT5jGdXMbVN8lI3w+FP7/VT5sQ6y+lXNpWwcJiuUBCSrvFF7l
nQmo6JtJ7bsrifdzmmmPepMYAZxp+RMNQA1x0y89hE/Of59WOKmxHtAHAcn6MXOhTXwB2zI8godb
tDhMlOCmjf779t00pKaz/pBIcuk1vb8bphhLG0B42jOlu0g/tYrpxe28DogCTGy5C5wQolx3H+ls
LAb9ZAbiuptxbnz9KX/yUA3KEgbnBxWa7ceNbmLYjPciPI61qbwIdcLc6dvRjRx9PIb/w6VsyzC5
af75eAimIFnkODKPQzS71jRssjhA7fTddulyyPgw6jkXEdRhg1Cn23+54b927mXEfwTRh+kgOah6
saYN6/mpsUaA+D/cD2uBZCLU2a98XPQGS/ebxoDdi38dwX3rmcFFFxv//PqxaazY/94TVUbVVvmM
LQbMh7FCDq+W6U14rHxweD1W4gRseYpe2Q+qg6L9dGRKcPCdM9uHgdKYbiLwL382ZnM1S3MxF+lt
12FtCWPzNrjkgTVzSVoBvA/CZwhlS0MUYfEELE7+cSpMqQmBAIOYY/2eyKHSCtG7mtruVIBVRhpW
q6Kqt62heX4BmQh8yTAjKeoCUthAm2cEwc15vQmLjVVi6HCOhfNWJ5tAuY5wIpDrnh1rQFxVtQux
NxsrXwmuKdXvCTFb9vMx01aB7cHJ8nvkldGTiqkGNhDIG9pBCwE42D8pZJH3ZEZ0dP+JB1kioYOU
oyZ4LxdIMw0Do7S9IH6hrtZOic132f0Of1+w9yERZ5vKXGe5vzBHD9Qg+KyS7FMCbOsVhNaFZW/L
GTEe+WmucmG/WEdbheLrPIE7z4u1hP+Ebq4GR0mkISn1m0IhjL46XkhzsfFLma66oeNw6ppUIi2C
A+zod1bcqlhKFMwh9wEmZMnjFcO6eRjnh6n95fTJWlbKWvoPLStOkJ1T0C9B8qqMP8lywT40uVb0
rCtbI//VhD9i7G1w3TGcPrHmcatheDZxvRjXA9lnFrIGLDbXyoGDqyRCt7sOf7Qgenc5udfABtP1
3O5F6DkKm7Od8xirZ9tAMsa780SD7wRFzKUhVeBBKRfOYC+wxmBgmcpjiP3KmGE+norcHS0MWtEG
LJybCtLRpgUo0Uj1kOpmyhMU3YmQewRvS40gewu+tf0cziEHdhcLFRm86sDvc7y6xK0iDoo4FC9x
cuPHAXwKUoXJWJx73DLrIP5h4MwNNYJF9EVC+Hq9mbD4bzB1L+UAgLF8m8nvrFZ4EZdD9Ihbpk5U
uIkbWYWnXH/owuux31KchHTwo473ZUtKdZ7CSECSI24NJ9wMekG1Dap/xkZjqI8Z4XJhL1cCSatu
j1vhXDcXgLXTrks993TriTnlSrRP+XyFvRNHNkmXCuFlerCA4OTqtuFptb3FgI96+tYZCIPHF6U9
V/quq1cSafuAzQ8fwkM8bxWYrHEJv03JCUjA1pg3RAsEwWIkcpc3bGwaYG9dZ5ATfaGhzU9BMl2T
N+6OeCKybFOTblm0GA1vjOAw5jgzt4N2bkrgdQdUqNGEWo9A80SeVPlAJK6rY/mBy4brC8tbEexj
FISkP7Y0avLQ3NaiBFfJKIyqClsLLpsEOSo6Q/2UZATswnNclDpMmMgK3Crr3BwyQNgBlM3j7tSp
6GBjPCjkpmGqQjjNx4dH6ipOH0c4jqOeXg1ThHnhMAZbpTvW0Zo0yZ3WP6byBMFs6VT3CZGVCaQ8
2mll9WaXz4FyDKGxKjqeutu+S92oDhCrrWxjTVieaxbbEN9g/eKUV71zaDLSsP1bGyjLCB8jIat5
hWEmhxCOobR/VPBMJbjkT0VCObj+BUQoNDCxkeJAmm//3NnPfXVbxD9VaMbhbuAOTOL1VNSF2xif
i6ptiFoY2jPQC5TPa0jeMxkl+eNc/wqNJRPtkK+1eVVab4L4uiL6NYS3lfLbDx664U4NUOYhiYY/
Qt5nty3VV0duHX9PnLwxYP7rjg3OBeU+u7drLzOWZnVI6X8bA7kUnCTXJUJ+sljReWe4K22vYF+c
vkYBVHAc9It6JrT7PE+r2nkrnaOZ73HVeN183crWq5TH0fxVpoYLl3XjB7dJJKG9HKbyRsNdhkba
TYadU90izsisEwgYbsYwvCjZOo9ZagdAz8NfcWQsFQw6mTExDCAqt/GA4OchalFRFTAaWkKG8Cjw
B5MoWBcMlhLDGj33peIk9F3IAGmxxyqdp0tWtTxzB1F6TYR+2fxdQFgNGKzassUV7JSnFv7pXF7V
GvmJm/6COVU2CmCMgccwXFXllRMfTPs2JCgTwgfKMLApGUky+E8vfzJ9QYS2HGKKRdVVHyGRbX+O
VryZjfCAW3uB8cTrZ2elVddlNO4aaAeiuTOYVIpOubKIBUXxRIv3IQ6Zv3zhIU3YtqFywFzSjte1
MEAIFisHdrVhNaw8sGIwAaucIvDGZsPKwnRXldpSdAZqacKXEmvRswSpZ1lyXMZGWP+0xpcUyXxz
Msdoy7TgOLdJcp/EZwjLA85cv39jIimsY9clyLHPM4ne4EpwEu5YODC+H6S9DbRTRKZqweR+Tzp8
wz3hH1aefIuXeI+pLBoPefEsYzcQS5MMqXgZZ8vsl12vMxJSNmMGTWk540s+wRGpSWIa15E8+f1m
opsdPsa3WXUzjWTl6AsDZ0v71J4FC5S1jJo7aRwu+WskSy0M5y2GC/STwPNaQga5a6mO9ov+t9md
OMGFIYd23vqPsn6kUzfpa7uC1KkxaFCbHiKCXits8sB8Cz5U12rpp/8G8caytMvUm7i4N8drWV5Z
NRi5a6wBSFDQqWJGALq3iNQbbVqNJNegxh6YoxpY6VGG4eRO1xjyNw5kq6D/AeKoh74fWItUVks1
32c+MTY3anWSzPapue7lmv1D6VwlBMubt4Z1Toqzn+IOzNInotCzYt6m6rQOwvgOYQwoJpimCRsD
sE1mfB+2yaKRbgEjw4dEgP3fDCCDtrdGtKnwcfmmuWjiH+DWFoGysyF8pMmWObiNU1cMSHw5hCq/
oQOywNzpjRvI6wY1PROPAzoJPMzez26EedSsM3j8SFtF9Q1z/Rg8X5J94IpUe6IQQE3D3D1iSvPm
tnVnbJz7JLgzGJx+ebBLAgNO5XQ3p7v+9wCpNT8pZe+mJRE/7VPNUs1O3cWFGE1om70gPWE+wddu
3FJ9tgd1R5KwK0fsSlG/6sj5UzEN9rFzw7e9HSJxmuq7nhDSfF7H3fV8LwryYkMoMyEIoITum3bS
01UA/qk8OnW5iu2nyfRsMEd1tYKWkiqnsdiXpU/fBShQj/4bwy/HCTfFnxHNxiaDNuZXLKHRIta2
Fw5h0jyPKDQJkSHCDYvk9KOpPU5buublyqUlyAe8GaldxKnNxE4n6JRN5wH7eBnel/VWY8s801GM
AW8k+k1Wwv7pUHG9VPXOAQZfEUEtrlFnLPzs/9g7s+W4kWzL/sq1ekdeTI6hreuadQyIgQzOFEW9
wCiKwjw5Znx9L6gys8TIEKMrn/slzZRSBAKAw+F+zt5rXyblrQ9byJWvqQlAsQJEn9+WgCuznSMv
IrSjRNPBLXK1T3X51ECdqa6adu2W6yJhAbyhbiCfoUmQ1H4TAKeINhixyAGPxaVV7YlYK8x1Rurv
hEUX7zfSc7gyzVuHhrfiebgx/HWGUblyAI2te4zqRCMixl/6w600bgzKNMaUrluiyGug5EF8n+r3
lfs8tp5Fq97dNWVHXNmOF2FNLHg0fZbuqhy/1NqnjPB2aOauPs7hcmiTlhNhCRGPMXpcbXgxBT/a
Iq1ujcCl7y/Vhgd86C5LdiI2RRUW8Uy5OqwA98FOexBLFDygjr658mJUvMDEJg+HLL+3EwgF9l6C
K4g/saR1Ys8FcEnOtr5nbTM0G/POn1ZTjdPsEUJqbi7mUtK4jqs1zH9ZPbj6Onhssk093ifp0q7Y
XOyG6Q47JPKH8aniYYhXVnGJk1vFVKuu42nd8BQ269heCu1Q3CfYAecNFNwsFvw7qSKkZ3WBa3vT
jztfY926aoJtg5qCdAlbLByWFXFOU5JkArKx9oEDpu1GdPeWtmeLAIh0nb9a89sFpqD/kPZXBK9A
KY/FPopvrPjKGfesnKu+I0l8bWzd6tBoT0F/PbE25emLsj0Sf/BKlFSRIWGkeA3ibyIiXTp6qOL+
ATcW/SdSzDogEhTKHoJieLEdvBnENwP57ZY6F0+IC/fOZb0cOvcVJPZFWmNy6S96d9/636fxte55
ur6XSr/SedWryCUmaIEjli4Vr/bk3JgBrereXmj4buJVhU5s+qL5T612BbY0IKNR2SflupFXBlnq
xo00H/rpLlNXLu7rEC1QeB37V2a6d7qV03pVvpGEGJvQC4ZN4zCgv1bq3gIuT1qYXOvhSmkeU+VT
XQMqoxEt66cY/It7o+JEx7Ud3OCN5akgaCPsvbzZ9jyj2q6v7yzlJohYuWzAiigTiPU6XU7pLojv
ZP4F9tWGzvEk7yFcu8FqkLdOeDE/KcVN73gxW+s62RXR1qmhXdyNyUVWXw/1Z5ZEgrzxz8r8G7yu
XWMdDAndekhYuuV3qPcMltZDhF+WtsZCME/B8JGgL2b+drecF+Sfg2hhaVcpVkQBTg0m6nQBsuiz
m3X2uoOtvs7gle31MgQLpusFe7ey2ya6yXaW/C+YoV9t6TbLvpfpBbUjjokN7Ew5aG4mHVVP2ANZ
BnJ9DALWcc0wL+hKTH16AL6X3rk2NSE7JH10ZaWB++y6Qf8I48D97OCgPKfWPVG35tDolzSBZUI9
7pTouZmM45QcoHmD1Q6G9CLsO/9MGNIJyZxl0aSgwyUcikTH9S7Q4YWcRvtSv6Xs5mlbwAFL/95Y
ZqvzqsdTF5MKH20fnXLiX0RRuaNaLvL7Q6u5ChuvETzL1CuhV2hRcosID6jY0InmpS0VqFUfV41O
1PVoA6DBo0I/W12OGkCZD046daKDVlJXlG3eX8CXNHamYcb/eX/y3ZGOCsBRbut9n8YHzaoUIj0c
p31RUV4i9SOA5Fxz+EeP+XiAkuSFOn8umjrq0XkFVWAnfcp5QX8SdoOBO973pb1scR5ZyWvPkwIW
2nNxAbtK7fmyZc8ieY2ms8+ehdjArnpciv5A283r7X5rsF2keqUPPdWEu9ElhieFld+A4zBJESA7
NRuBF9cwNnmLwliCpajcwz9KQLVMykZVWhbW4WtgWmxbRnHIiATtOixjZfYpCEeSPIf+TimLg5FK
b4qty1SJK3RMDLy5EGofwpmbVXdLbJx3tJc2EW94d3CWQXzbQWCNLjMbTzfEx+Iyz9qVPTEJZPxz
FjbOyDRIBJWikqOigOK47fMXc7rpTdNz87e+bfcBTOqkGxYWpplqojAkBP2VyngjVfmaMGrEUtOl
ErClS7Ahn5lPLO2vSoo5Ow/NmVA1TVePbxi86rbyLTh28AJjmbGUi9RtqDfLoLgiwgXH16qhwKMe
pLLnni8jly02VmHdAEEf3RNiiAE83qjJt7S/IZPys+/igHt00Vg08jApj0OJfV1sycT2HeQ+33Pi
b3AvDy+SO2QmT7VNZExM0KVy4w+PYfLi9leFdUXGykIBajH2I/Z8QTYxvhyTcnsMZGOT1J8UVAV+
7ZFXLUiLNKR/03VyYUfKok27HWWsdceaKWlf1ShYKCWU16QgSzd/tOmIwNZS8Mg2npbcDsa1EfKi
XPUN+WPrdkM5gxaZ06+Ngnfhw1SsywhR9Irsebmqbq12mybb0XwbhpXLntIOl2QsrRM2frOshC2l
TD7J/Ct6o9A4WNVBDdVl/xq2N30LL8LLXapm1yKmMnnrQ4sVRF0e+K+teSDl+QUjrxVt7dz6FniW
jTiY8aPeXSjKZwf2Q38VRmsIzRnFULGhZldACNbnKIJlrnpFbWyIPGAbTu0W+uhaarcFjM9oZ6f7
KYExznq5uazMG2U6UCutrZ1ILtjG9P5DnO/zkeIzi79uMXQEa+KhV9fo8dIXl5ph9Aqgc2xAfV2Y
ERk6nmA54F86+a6Fql5dC/upmdDuLSxrz0uxqm9qB0f52of6Q7EWECu1jgedVeGFNpDYeW+TmlOs
xnpfNCQxbLXyXqLZEdcj1kSAg9a6gIMUgCTfAMEQtldhx7Ng8xLssjcTPIIUiOOF+SUgMSdZ5v13
qj95s2vVg6j3VogOZYmTeKiXmNUG98HXP4N7GJOdQ/gN0WSW9OBIqfZnX3ruEzXTcbqWhZcEq3xg
dXUdVQQCQbbujQUF5MJd4jbmoxrL5v6eANCMPbgzQRkhQgMnbGR4YfCKrw8DKaZLRIOlis4X4vuz
Fqds+Mqug89c3LQNQ2Io7lOZyoUSTuMCQaWzK4TYkmbyuZ0qqmD+oU7LLfwSqvvfRxvVJ5zDroST
mfiKh0ntstYk/uKr0NineXPZuCTyEkuvmTspekoX8w7EmiMyWJky3NNPqpN7fnsFFydJ73/EBiTK
ugbkMo03hAOsmCprW1sr7XNRpJ5L9FrKqrHa4i2v2q8+6+qEJ3KiqF/fdLQX5EGml4F6Xao3o7gY
hitzvNPKSzmseSgCY+kCZwMpl19nwQWp0EGz65WvRoknEMW7u43yB3BlfvCUVRe9tgNGjVAvk9/7
7g4HOrNH3oEei3dB5vnqlWmyCVIWTNB69aBItjBoUX01Ji6ODbN/kbgHJYdYLJNFS0ulmYh3mr5k
w1OoPYQhj5w3dpesa9ZOh+pfBzjNywZ1x9Jnv2SNZM2IL8T6uPmN5Tz2hCQU7edQPLTM/G3fLEUE
fR4spIqKSJv8K6QuBS2M4dItH6V5n8XXcXU56R1s8GtT+ZwxwTTZi6S6j8MSW7lcRyDj2uZpgN7X
7pycRfmTnt3HyWM7frHlsB8d6qTkSZfbLH8C7aoG1/jIYEP66cpk82tNnlGgk9fX5Pe42lWLndEF
i3Bo1H2rrybmFINMvGWcX4KcVnB6x9m2mC7jyIMXSdBORa+777dgQQF6g8jMFfbUVxNvS/aM+hJ6
u3YF1iJiI0wFlzwMqGwdG8N6uMAuRQ+K7fszdFEKR69xkq9TcLIjOy8/vArhoaepu8BEQk5FsoL1
yWxqkLMFtK4lVBcSZ9LtLRBn9aAAB5MbDcd479BvN3dldN9h9i5AKhY2Noj8fjgEUl+oxSpu2dNq
XqeAeYBUoIBDR1JMzT3CYA5ZrU7uwm4FDIlsPTz3PMfN81yWjpe0oOXoEfhBOZh3OVKOwMem365t
5Y0OV0UgO5g2znsE5Tx+tu2dPdGM+0RYA0AFRN5du8v8dZl6tYaGZF1/leWbjPHDw7X7KrN1rNHY
MO9wwNr5Nhlv9WgbJndKQGVmFY37atj3Fbh/k4JevaBZIdHXaJvEgom0QaI6KvsaXKl5SXWgC++V
ZjVu1OZyJNDFXrTFFpwO1GHuvrYYeYm9in5XOXdRcKXa17rVUEfYVwpIeQXgq9wEBRWNr6YWa2dW
qacam2iiHciXs2lUM943a6t+RPugMshigzmlCr+C0IId3kmMoiPjBqX4mSOeaA9bPx9x3oX81B42
ZrwnRV/ijWbUeqBH9wFpJOt4FOU6gHX55T9fhqMYsln6GPrsMHt/uKFWrRgqNA1EoE1s6afua065
4uODaCc2GvbsPaJBjGzuL4rJ1M31saKrWu+pGNDGTa6CreulK/JOl+gz5008xaTXeZcD6vrMEu/E
vo2Du2KWa85WmKPmtJHkhh+2+UEQ+iDdC4DYZw5w4pb9fAAxGy5/umUB3gCU/cWhFqOnEapQaRes
dbeV1v5LMPPfr8P/Ct6Km39tI+ofab2vBXqcKAiboz/+zyF6lUVdfG/+9/yxP//Z+w/9z3X5lt83
8u2tObyUx//y3Qf5/t+Pv3ppXt79AYRk1Iy37Zsc797qNm3+yBGe/+X/61/+19uPb3kYy7d//uMV
dkwzf1sQFfm7NGRW5f/989f//rGrl4yP/R8ZzN+Svxx/5Pf8ZGH8xuodOSEeWhV/1bw179/q5p//
IH7wN4H0j4rBvMtloDPA80I2IX+na7+hFkVNiooXR5gw+FhdtD/+TojfVJwQDFZXzBHIfOUfP+/d
ffr3ffuvvM1ucPE39T//8X6EcCATtICl2fP//2lkwJhQnaowgRILvWsXNpaWdO0YqbgZk5Emo9RJ
zjgzGrV5PP97B/rvgx09yrHBnjaP0SLEypC92Z3glTGxCuwqlpGj6pdLZpJbEL6UFNrpbSqBGhU1
Bri6kP0Gsg2sXZO1yVBDwujSCuh22bXLMs0gCXaU9n66hb9fo5+vyfxzTvxM62g7TrSjlI7iWHQd
p2yt+k6zkkRqLnudtefHh3j/5P95JcTxE6+bkYxqI16DjE8+gevCdWdFcXX/8de/n9X+/fVHZ9Dn
kd/0U2V5eqq3V8BMnF2SSXlVajQzW1hohJa5BzsZz0nZjubRP494rMUiLNFPU7JuvMwISLkpE31Z
jjihlMiwiFW0X7WkeS6VGKSoFvJ3KAUWRuOj58z6AmCdUaG2kDddVKqeU5nPwaSyvQm6dPu3rsgP
6sJP43yohKaIioVOYGQm+8n4OkncR5ynXtjAtSrHkOaLbTx8fLSjWtmfl0M7GummFYuiVyzBGmYg
VEFtuxWhw+OqtHVCV6zkK3EyKV3MGu9VDyqwtcPRIwXQX3aQbR4//hWnx7F6rBZLfZ62pCU9WzRh
nG5Mc2r7XTi4qqRqT7DKGT3e6bGM0fz9FBKg9w0Tone9zAZAsSS4mxxYzVbZgf6N8/irXb7JXRrA
cRDgXffbaR+3LUaFwlFIG+pRFDMn/zlxn3jq3y+o/rhl6rE1Q7ULNY4T0kMTtYXtqRLV7gdN7WEG
cmn6iW5LroF5Zjj+4po58///aTgieR0NhUw3r5IFUC6hJQdb0c/JV3/x7fbR7JIyc5euKZJ1QYDG
TR9G/hfCtNThzDz+i3FlH80u2ISVMgtJWgn82NqYaoxSSC+nywIY1BnR+JEl98+7Yc0z208XqMwG
J87sGLYYMWcXecDmpmsJoMJTg+AjbGkl5AUCnK4hKI3H60Ixk3QNl3aOW2PXD9Fq2hRakG1UhJhr
q8dKrsB+8vrIAc40yRISauee+bknLzh+8qMLjiPTICM3DwEj5+WLrooGjrkNg/vjofmLC24djZYp
dxpRtlq4tkLTTJ41SK9k2JHnnPefSC3I0Or9rQPpR4+yBc220XgreED1iWOQrv6FALByJxNruPsb
h/irtt4RGt7uoWbHKSyS1UzUOlXAkiBqu/+MVPX72EHIenQWjR3qQklkuBt9i11abtceBhJjU5pG
v/v4LE6/74Rz/AxEXQzDTC2oVNXQX2x2i3b3bWoz2Iv4F5wyQfYep+6aYKjiIWMNJT/VSdizXyyo
t1fN0qly4W9ct4SWppSOTlRRptUjcQhTE11P46g99m1vbok+wmt85le/B6z8cWVYPL5/qmy3zpRq
aoPtOCrNkkSl+Casp2qVukQ/STvU2DgCDsfgHXk5AD8CWssmOzO4jjxSfx79eI1ghFnaR0LHiORa
zRNcR7wDLohZJSSkV5AysqnL6kumKXRyo7HHWh5ikfv41E8+Qhhejh6hxsyzYJS17Sl+TWk8tLM5
OqJqrLs2L9HkfnyUk6tpwWby/fUNDPBT8Uh3OyDGcRX2xkj3OZe3XQC9Ly3qcytpw+AL/7JERXx+
tGwvynrSWjnWu85xMv8m5lbTl1eUCOai1NKBsJW+iXyi+4jmqZCZYO+ZLsGD6pSPLXIWCYKtTEUL
qW9NIvekVmd9jhIghifqmV2mR8CPYS+4SEYGK7eMQ85KRn4mOWPqIo+MdaT3SzsEDSx27ijR3qy6
OBtibCr0gdJPzuQOwMjzzlfYcMIQUavIXLiJWyYWqpGhj5A6xc7YEjgKam2DRVctqpuKXGlavx/f
jtM3HbDC+9uhAJHNQ7Xod1GE+FAmTfLUFTZioMLMz9zxkzM/qvmjmZ9srVbIiiwc1QQPC3JT2atW
OSZ/8wzmxcpPr8EkS3BNGTJc5xrRMKCgZU9xPkqq6MLuM4LjP75QvzgL5+ht60cJEdcyEFtRk1QG
4xKB1FQNZ6adX9wGcfTsTXFBAzwclK09pc+UQKorCsf5ygCW+3zm9x+ZzP6YW2i9v79QMZM85oix
3CWKlVTXLaGtOTIEkUZ5vVMro640KuVTjazP1Gt6K2GkoKNM9Qqh5g5CqdMTq1R3SYpmB2Wjvhz8
BPW8l+bxEKAFKu0w1oGtm03lb+3OdqdHNdLb8rsa6IX+EsQ05JGRNvzhIbAR8rub3tSSqPXqdmjS
fkkkbZyoOyyTIv7m+36vHtKkm6KvpLlkfespkRu3ZDJFvkDi4/iKiMobotcbkk6Nqa3BnZSZDIqt
X+tOsM2J/wzvhpoeg41HXQ2ckaywrjIInVerHKGtrcbdaCB5UQc5y7/aBtK5Wvdy8G9LSvV6+EVx
oTrYT4kRmojq+lhbNgMR5voQoTNr+8giUGpw9OIq8Inmoo9iRE19AwSfkiM0HNP2MU80RLmWK5Ki
O0gUpib9qwmpYr1tCgrLZHHO/s2DaSG9nrh83xgNa9LJeTfjw/CV6RKcyyrEzfII0zRc1g3ojwvF
qkqDqCxFoAOqRkJA4Q2odiWRnMoq8vtD63QQeclNq5jb7gbyoI3uprLLAbpplo693DSqHBGH6VDw
BXEeKXmVMK8R+7q8ZXH0sYlwijQXt0ZuuwPqhTQI+vqy8htFYMGAN9FSdJS5laxdGwzsawBwjZaz
0VbWFO9Vpe51ZaO7GmkcF1FAWKFcYSmkYhzBlcuvp0Rm8bPqtHn2YFMXHavboSDBS1uWbS2oVNep
GWrcf0uyN19xRQbSiG0Elv0bmRzQ6kkWgvVIiwflkPgE6DMESZ7YhRsiRqSWGZKx0KWNO/cEjNT2
1IrMMnh2AkRUS46qIyC46n2VxJuyE0nQ3luyMjJx66ZWHCjjWmSd2dBPABQ7qTkNdeis0lyMmZP4
9c6s5eBqS4cXV4KVsNY6NznoQVvZ2cUkldIY74JWAxay8d1hkt8pjyi0hOnrGlV2E1sySkOSNhWj
QwpNO8HOvnVNmjrdGiOVHX5XSNMNVLpatt12iwxVTrNpZKAP4bpEt6jTDI6IK9CfskJn/NMIAHsc
XgARd5RLBdKw+a1U2pCGQ0ny6ZTcg7aMTSK3ykIhYKriRXrXuUGDoNB2MpqCBZhwFSGtnlTjZTXA
WkAjX1c6wTRcTEuKBW8rUdDUa1J7Gi+yhvUSZokpqvqdEdgEEdGNLsRsPBmNAgOJ2ih1FezCKMhY
ShFvp2qrMuuUNt3IqDRox1m2WeKbKiw3FGjPChZ1zVbxJ5f+iZ4MbVuu2f3BAF7oCKFL7RkmupKq
+2gqIuObjGFe+TdVVDEE1nJsnKGl55rbvkTWmRp2sel6WzHlbuyMSk+8xo/leC/NQVLNG+qRm36L
aGJIBgQSU6a30SINWtn7dxP8CoVgTiwcLdBNJoJiNC7r0raIHtcnA7/iBpJx3R5o/UsySIJeBb1D
S09X+O1+haCpRw0S18EngPN1NaydYsJH5Q0YQJMrWQ2OwR46MSqRfk/dhAK7Z8fCDx9MiAQYfZxo
Gq3OI7kqN64p/QvFoetL5AeVN7IhJuJ0qySCC0l66JijEiwANBTU/7qg9GmtgrEYKU4asWk1D2mg
j+gkh8hwJtKe8SHPGTlz2xYAZQxREE10F1bOJTFUzSSWZKkLdK9TW5hFdaGGotGCxRgHJVYNGDv4
TRcVocw5gZMQbwusLtYkv2Y8R+WGydKpSeMEnI2GGZqTkd6roTE2PDpmZUTqMi7jHh8VJr4mmBfV
gyzeQtDK5tdB9sinFjzxIXqRKiibelYGQ6+e1cnxXAiLYKy1X/BP6nkBiyJOa8H0GgSRWERhAEMe
I2zhN4+kxE98h58Z7CzIgMmQzSBnaVuzWfROYrO09kkcbui29S7po64RxAqdsJhMDqS9gWnc2koa
6+piVDULGQzvAt6DBOVG5A4aljuSzjkoVQ1Ot1fVJE62jshqC45sImDI+6jZGFZoT2PjLaiz4ZoJ
yB/0VWUUoXzT0y5H45qbsdD28Ek1dh0BiVNJEwsV/bTftHPas12ZCVmvjduwB0INJHmeM410tm8+
L/T6q0IeIj1edRCGSrCKYWnRiwnfgnlxXkQCHxKx3xWoYqmpg0zhPpbIHVW9YeZdpCxetW965QSk
U3R5QaFYL5XpU18SSUXwTlKr6OJh4FRkgE14K9ObqFDRF7e+lPT1FBGn0zdi733I7Pw3LR41Yww5
3Ki0FMfRJFt98Ln38157dHqb55m+m+o0z1FNMPNDDBkBz0Dg1rm5ayIzZRKg0DsYLk5sXU0doG4d
LkLL0lxyWkPkDFVFSFAzTo+1oFoOgKbqJILSyU4m9LrmWPoZ11YN/FWnKBkGnUgL41AH51WV9icn
ElXPhVRYdtGM9TP/c22NxFWvMDnZBnIIMtKR/5LmtrGSIUroZmfUuTbdRL9nZ5O0g9In8XUVCwm8
4KG/zkINKvWSKyXdefogrsXA2GhV8Rw752TJ5zBxOvu2tvJwDkvqtBLiMP2OSN2PTRhSq5CRFY3X
mMuzZmuEQh0f0zHPy51WkGx4G2ujRf5QnhapeztksUvoSm7k6A8XnaV25CAZJDDQqk/zqpqTV+aY
Gy23c+uuSsQs0GV0Ti6obQFk/KbNTLeT63GYJvfeTVQzRfDREDdNUIwSuhWDf1JDHBKMY0BlPAqT
3907GFUhI/dqk9Bm75I4/TZQ4OoB8rOcU+XCrUhm/FaVIm/dm1IdMlRTUJfIYlKLQcO2X2nCzw3e
l/7Y3mSCtVWIOaeUqb2oC9HKjQvITrkunCQr0DXL0m7ewCkJ83IU0WAKGv2wLTTlNovbzHVvq7jS
9NXHK+TTO1NxXJBWU/C7+piVO1dm6pWjjqOXcz+3LdPyrpxnh4+P8+ML/7ozRa9xtBBH8Fr1/UCh
2Yi0FE0gUKhFkkTTUwbk4MGwy1jdlo1J0NnYrzqduBOlDfZyjKtb4HPjVWSaVE+EPuc/04P5+Ged
3uCA+nr/qyaW9DWDw/JMTS0flYy1ybJmg+qeOe3Tlxfizvvvd1xNJkNAFALh7c6l0Zo6V9pNx2fV
jf3NjIGP/tZmyjwuMVRlO6SiLOqNS2EB6UTEnF/L8TsZ4eL7xxfrFydzLHzVMoUBX1DfJa+FTrjr
W5tWyYg2ttFZKQO2z4+Pc3pfCOf9/UXrwokFVoNTOpDjV8MkxJkEC7Q9WXeu2PiLkhPbi/eHcINO
ITyHBUVYyuaNRLQ7p8Q0GETlkzkE+WUzRjgamhRoHCWOMNbsM1zN09fQcI8qQbLs22GcSsxuEoMJ
XBUi2S2Wj73E2qqYRfb48TU8PbD/AkWMEb2TS5ErngzIH1P6pLybaQRn6tpHEtQ/ttXGcXs471Nz
TNwc93iuG9duIPwLs9cCzI+UzywbYKRokdmooGvIZ0Hjjz79qTC04PXj0/vFEPmBwfup/qFNLuX/
Eo9LXGGSZC1HodjBjRpYaXr4+BC/Osfj0oGZ+YOSOSbSpVIQO15hFZWUJWFjNBZC0xTrcYtDNK5A
1jmm2aOtDW4rv6/P/QCdwfjXKRMo2/tBWg9Vr6sxtJc8u+5N3tSj7jwbIsURbuGvmhprZLIilsSs
CSFjD6hsejfS+Vk6HJaPr8IvLrRx9KDA7JQWiUwunupZkxhbEd6WGG9HxOrl7x3iaI7UW7VXwL5D
XTcxjrUhnZtY9NZlQCT83xyvxyXmoSxMNyqZUjI5lFcGESTroa4sQuL7F+Ch2iqQBK2GYAjxWTYs
YUegBcZAbOPH5/hDdnXiXv7oZ/00YENaUQXAHrqIZB5jNByUtZ5JsaoUC/GCQb62InsFvTbtRSpH
+BPbiKzMWlO8QSnMjU9S+5nrPdcIT/yUH5C4n35KM1iNESUAL2upd8RCJrmy0vtsKkkwLdJm2Q4q
/mpdb9ozr6ZfzHnq0RjyQ1BjqUioQ8zuQmnX1l1f9HgMVYJligDCxpmLPL8g/npmqGPePzCJSnIN
zWwftxG9jJ78MDxV3UtimB44bOALDupJS2F3O6pUqSPTypZN4tgXqU6kLJ+xliLJYdoSKbUoM7da
Tc6AWpNp4MVXfPfM5HX6BqDgf/8zHeB+lOps15MNVrdUbSbC4VzkECkNyiBF6q1GY3YGEfuLV51+
jMd1ZaJFOJwsr+rApPno6ZbzFtDTInZ7ChE+eD4lO1NXSTbU/cZ1mIzRmYPPi7sTN8Q+uvOq4oQ5
6EbLQzsjLvXUiJflID8Jkow9NzU0ZKO1gwO0PGe2Ov3ao9T1/tLGw6SPQWExtm06IXs3GtG1QzFV
69XHY+z0fAgD+f0BaGVb/dipRKtWPpq5Ft6D36TbeFCtM4/nLwaxZbw/Aq/RKqU4SCO0HO6JAvTs
qV3acrTggWAr0Ob6H4QllFlxJ888OaefUJg7748psopcqNiEFjEolHLM0aRU4tggoJLGemoaX/mP
xJt/rBuAir8/0DhYwexl8qkg2c6j3ymCCnrpf3Hk6JxhWp0+F+14ekvw3/mJheKoyNC6gtRJLrTG
nbicdXvB7sw6M7ZPq9YgpB89xpXoBo6uoOWpFTDDbPqXoYpF162wegpT2kzuoiXPFLwK1LMLJ38O
4R+DmGRfp99ZTgr/xR2ihWa2rsd+li0iaZawLoP2zLU4PZY09ehyW3iP0B+UrteblflQlk5/KWVv
LQeK/yx9sWr3Ltxfn5r1VrrQez5+SE5PcEAE39/lhi6eGbrwHtRgkLBdCah6NnrLfabEWObM+yh3
l5Ja7+3Hxzstq2JveXSe06SAIKZ24o1CRSJOEZaQLzwS6ZiYa8tW/J1dmsnOhIi8A2lrXdusYXAe
uxQL8yk/t2A73UZHOvD+vOtCSRGV6JQpKVPfd5P+1aFoNPPtktvaKUCm6PmXwJyspa4Y2sYs03Mp
QafnPaiX749cjJ3d1gQHeUT64H0HIliiVO9E2J2ZlU7Pe6Dv3h8gbynA+oSBevQAySmlK7/WBEFE
nSTN5+O7+ItzOF7TExVVMqca+NapwPqbfhIWdnoqQOf2laefBqia78+hFYbu05Zg0xIrrAwU8FGp
MRL7VyZA4gsYVVLm/ip3AuzXnTyz9jz9DkTk+/6ooAL1yfQLNiiYQdaUqeWWAumlLVML/s8Ma5IN
Yd5h3Zy5jr84oHp0QDvSG1XE9Pt0ZWw+161JKa+l2kA8n7bCLx94XT3FO9gQzpmp8OSFNeHDvT9F
bZwKbYrY1JJ+q62bYDDxhEwPrhYny45aP20yUDHDne8b+e7jwXLyJE3UXe8PKYMpSwnbtTxEM8Fi
0rRxUwxBiBa3FBtVC+ytiABJkiGWnHlHnnwCOOLR4tIkIbPpkSV7feUD1RFjtxoCyjd6D2fy45M6
OW+Csj+6c1IoYSowAiC0iJSLNmvGvSLs1FPUnCwGrc29QdTFGd/2Lw52vLPrCnKStMiGJVo55d0Y
gWUIJ1K3Mm1SDlkK6trVomL1t87sR6LfT3sOU3VGLTPQgjoTqIYiFl+7nBoSfnRnJfV6Wk4RLemP
j3VyAUDJ7WgubFo71oaIRefcIFiEWVjsKI4Dq2uSYN/NYZ0fH+f0gMBo834I2uOk6X7e2uuIhtFK
yEDFWTvYO4sWrffxIU5OiXMSyvtDdGXajaFTphgxM/c7zSj9OrKV32/K/zdn/EOb31N/inxn88c7
d8ahkMXra/HOmzF/4ndzhvabqmKudl1Tt7BToDD+05yh2b+xrKH34uLDEA407T/NGYb4DdMutgxd
NQUkc5ObWf/Lm6Grv0GYRAZqzPRTS0O29R9YM45WO46mgnQg8cnREE3DqfhRa/jpoerVIVaRln2t
15oHVmXLbGvdaBvAK5tAX5/Lofkhhfv3Ju73wzmwlG3LdhmMR88VRBQcUmL6qm8mT3jJOvTgmj3D
ylkomwyu5MI59wJT5/H97pCmQz8ZWR67YeJNxNGEOAmFROIxeElSevwXifT18JAS1uyCICqUIPjk
drEoWWCyYfeNHdklQzp+Nu0uxqmZZMLasOUsldc2D5zmIe4NhU9mpUuDG8gmyj9sB6g8WhMSSu1W
TwHaApx/q6rF5NRfxIWiDrWz6vqchtRdYkh6wssqbiOTZnPZSNg4VptPVefRiQvldStJrH2QdIA+
lQ7p4c8wDeLmvnDTOl2PGaK3L5WL5WBvCpQty5G4Z30zJBZ6gKAoHHz3iWUUu8It2RhVGsuhRSnc
foCsqNWXiPgc6jWdSXI7SkyQe3anGDvmNbqB/NbgUNGeHg6qXoKVdCynDbe4KDhlqeajuU3k3LGt
VDd7Ui1CaTA3jv4X6UzyJXes4CVGblQta31ID6aqZBC7ZNo/Vz2Q92VfVsbebGj6EtWQg4pOTZyf
REwD8uIe9HRg6a9j7ez8fJ821YRVOYwwwxe5DxCwjG3P/b/snceW3Ei2Zf+l53gLWkwhXIWHYEiS
E6yQ0Frj63uDWd0VAecL73rjnhRrrcykuRlM3nvuPoSMhV2YizwBOj2trpKpN6Nt1re4WbWdFR7y
We9GwB3BNG9lXDXwuphaH7s/PXqYJCm/VbJB3MHqoXxdU0fMCHylbGGGT4HUh1uxtoqADVKXKScp
BUocYwfx1+IVn6RzqN8ZE4XRqg2yoaYEJcKdGOBalNY1ugbEJTke8EvduUlqPiGJSF4wD7Op88Ja
UEsXyYCVO3UYKzkG9SpouaCao0c/9vPeK4OF3in3TdbsCz3MflThAgca8ZlOXFPtmrc5V7I7NcrN
d90g1eemqV5Ctuw6XFTG1oxfOg7e+16YwtcMd6HXvM0C3xsNmBSuzsUqQjzANAZEIQqw9gZJOHQ8
QHPbIKcgHSI/Li9rg/x+YGPPnVrqXdq3GfxCNJsNkUVl8f/xiyKEMTCNggQ9CeAs5bUgxP032aiT
7KaTjMC6yYZ5lCk+LnoBz5VRMJsekJPky1shzJJspyvhpLoo52r/SAIjyfcWHg2xh6eolL91PmIV
NUyk6g6nmQE4mm41whJQMzOhhjYZUVYbNEhJQZeGvk4Z/ywX182oBNr1yFNd2Ux50uYfPkKERcHk
5/mxbkZfobq2NQy7ilCbQUVvWstWoFTq2xbKJHjEREHOd1QEasGYSvgn38RCqIU/62YONUedc9G8
aTM9Y/JkJNB5/FaRFN1FRWVqT0gKWsGeUUn47lxMg37LNNfkfS35EmM0hHm8D5tK8MlWj61GvXqY
5FcNd/rselSQLtyDy4fNmps1ayYSUdWaajTdWFoiz1uh7oijNBq/Y6rFCIEQu4F6UWlzUNptgPdt
h3RO2cVY1nd212Xzr0FVzNxWaznKILvGMqUtYDmbnYVfjng0SiPAL1scfWnP39ECeU/mt7odLdQg
ipz32lM9JTBgqVpRIxcpSI9gyWx8wshZ1ZZ7jZo/b4YhwkqwypYYD2X3mZU8FaJSpqWDBE/X+CWj
jngRxEprK4IA8FnILJhTQ50B8EBGU5GOzWM9PuQtJ8aShBmSXQFdG+FiFlnDRSX00HB9wcIQWigT
8GlIRpTCwdXA3wXG1LdOAkwKfHApmOBhO4RgKXHKee6Ehvw47JAU7shU+3k22bLSl93PuciTOHJb
oPdAV6xRHbvIaQNZeEtqFQsjfRrhgPnUgCAuFOI8uabk3b/CAUzNXN1MioZ2LCPnjybVhfRCGfUB
MSUYKWXGzTePcuQzRkhIlqloNwGun115RRT1wffzK0wl7so2gg/nSz9KJcu9oIRj2ox65GAncovy
7xjKhUiyWrjP+9HfimRujij2G7ccpHg7yupOmNuj2ZXhHVVSW7/JkHsaH4tAEgxfUTzCNeKMsygP
1/MpGbelLhabpjGAu4BftViot0TqHoBVeWKj7ZIy38xTtk1SvGWROhpa91D+cWZW9cQBvnVEdrQA
9kPQ08shCpYwUhQcs7O6c2arBcQJ/S+rfCfMCMi3M46gyPTszlCex6n91Ujqz74jOBwKbk5VH3Fz
0bqehKC4RcJZ2shWWWJ+8G76+U1Xpq4wFi+soMsyYkKClw9pBZlBGvnTXlWb23rAHx1VYnLgQChA
GcCWS6Xp0Clh+iJVrX8Vq+F8lwyJ5GI08Nhp8Y1QLQYYrVVvhISPM6K8sAel1bxMFbMLChtl24qT
yiMC/Bh3HP6d5RVSd1V2+l6McEc2LA6tDgi3I/hG/W5hegXxhep+0aigF1atIrimMiU/m0EE12jk
v3y/AT+LNLc8CFjCUxtR82LpqgMJ/f6tmGNA0GolX0Ro9djWkkbd4x1BlMnqsKSmmiw86F0pLsfK
zI7Dt/Ujh7mdPbdB2V1w7AG8Q6AXWNC8E0jInHAOT1fVkZq2dIbJymQbfSciJDNVC/6CYfqdjyM6
ETWkOqImSOtrfuG0fjhcCPni/Ik7p6um+QNuyxjDV1Fol3GO1iYMRpAYJEXCLAaPSi2PK9SAciyT
2va4zs2fmjJ2hzAvMVAIBdGphDpGpOYHD3ERMI8qDTeSjV7lrbDHPCIHO6Qk/kKnaPKBOpU5A/5n
3SrJ+NJKMFIuYGvrgwYPpKqv8sEIqWxMYpzuTeOwCG2eOsUK9rFI/RX/9UBZgiFajWPoRXJFMjX1
ZD3rb7UAiM5AunHUBHfszB+tBF9y1Om3cVmD4QnF+4oEaJUohx74nj03/MtWMN92hsWRttBcy8S3
p8YofpEZDX7XRnI/1ybSHS3Y6wMYiFlFiV2W0gDDEA0XqqvsatCpzRBY/wiVho1uarOrs0W5Zgt4
V4RNjhboVzqyK+WmCt9GDKxjRAGB33VuMWix14uGhiBXw8Oqz2H1ldGEbYs2x45ZSkdqPHNvaksR
SVOHt5LR11dCC2xqlqoLtQwSyx3ZbUwni5ZKK7kWl6KRqNtHkrnLaqP6GMRFVTSlmAPruZk5sIMn
0aE8h2vtrBoHKWz2wOlvcX2r3/RihqZR4F5i9srPOUiA14gw8X/GzGYElQSuM8F8JJIYe6kWBR5m
x82+GYRXcZGDjlwP3kk7Z+q2G1Ii1z1K6lgA+Vz6Rx337rZOLynERpuZNLddNnh10B9z9ns7arUn
dLjgm3GFc9shUjdxqQK0j6PgxpCE/HVUYd1ofQpcRAB/HRCz2s1NtwerBkWqsDIPSjJEdkkMLjQf
bWvFlXSv++VbP3Xpb37UjiPvZaqN5TBskaSEi7Keor/J8aPqIgqV1s4b1n7dyx+UABKDDiCBoTvT
D3PGp0Egv/TV0Yx2k2bKVqkX9gfvb0eUEgg4iEVsy+98Rx1lc2uZcUO3JkA57RMbKDVaVbnAQ1oQ
YmoZey1xfWdoYGNLE3CuEPzRUHCEqglPDd8sX2Gki3y0HADZcnMpJznfczMJ3MJQrIPMfuC2s7iT
4kjfQgPPgA63yaMiVUbFBj34eJ2mz7meJW4hmIXbNVKxLdHugflMKDNSfAxRwqgsn/qw7G/mQs5i
DGFSRMtj2hgPWWWCsfILCgmSPL4qAt+4Yj4OEI6ToHELX9KvJC23tnHcAPSMKEPQpUJ8ENQx30Zt
LWyRScr4kbRpvxEEcExqXbSL0SbHcS1VWIOm1GqNakjxbwkIZWzwH8inR5MyA6D3YmgHtfAzlND4
TQ2UlMHEyVYwEq82AFS2ZL6sIr3I6+E+hPVLPLsId6EvWelPotxEzaUO0E4EVcSB7xwA51BjSXaS
dMHG4wdVP0d+Cg8mDFGlBtpY2aLow1VXYwRorZbW4TtWS0l7Y0RV8sPq5UB1kRZPr/lcZrhhaxqU
tK6oVTfW5zzx2oZKnnAM9QmRZtFOXlJa0VscIqk5DI1QBceylHkWCAFwGaaoRWO5KQVcCOqSbBiJ
1pZS1QchrEOwIaGQeEIADpfXx4K25/mSm084MWnZER20Njw0jUnqAID0KLM3B3xpGRCyEFEKnGSU
K0LW97l5HigcBLHNhy6S3UC2Iz52fidqF7U1TfKhzFOYmHaeThwHNm8DqX1Wx3BEYVFUjTCCsFGi
dLTRrU5h7mDs2oMFbkJLRhFZqwJXELFqrWQXKgKU/Jkm1V2pUbhwUZomlEtAhGKpOYlZxYQhopbL
u23WiQp9PFFTKh97qa/A63GfiiGKpnGR38qCJvyGW+fDjUPYbLxSIKLm6VZOS6yunLoW++CdG7Yo
fPBe0MAhyWI2j5fcHLLmItOaCeIvRQbDCygDzNIQ/g54WagIRbNUDuAlaJbfQufF6rZw4kHw1Tsq
U3gsEOfJwj335GLEJYNC3DtZDgX/hRsPeDRTL7FlSMc8EUjcYdJxWVEUo4Fb7xOV/HiNg9J9M7U9
XK1cDYUfZZZl8XFAG44vZkjFDZUY6OFEBnpstpyxndpwj80K6HeSVYwuxSvavJf6xEg/xr5L0Giz
rVrDiyiHefWzMrTgDZf5XD0TRzkNFBFGwb/ZxEWZ/zkBBXZdIBiznz+zJW65sJebcQciwxsf+9vQ
Oxe1+ZoEIEykWoqGLhz7emJS8rrKNu3nmmJB9Rn+1w4I6HZYHMq28fZToO7mnxjQZwbHSkjzr2aI
kStLvoEo0SqZo/qGL8eR8axcR1e4ozncgHbG72kzeyk27+c69bfmsNYlsrAY7CInW4LAn2JtkYTv
sl5GL5SCuLPbOEmCuTxmyK7k1T/yS+PtTPdOI198MMOyROy+VRy/V8E2f0qjMddrYnuTJ7nxJuXw
cHuP1CJDqZ1r7WsW5c9gfmltFWceW9S+6NteukMHuhU+gGM5DZKkK/++9iSH7I2X/04fOBTOpG9W
cmBCl1iNyrj4yZZKEYEirsZVmeqhTCPpXd5KG9mLqS7eF8MPeY+2AimYHWrgsbaq5dZnIuona2Ld
8CplDNgxV7tSeo/30O00l8jAzrg0DupugiwHgu1MSufv7Wka8F1qysHqrDrqmx0BCVl6bw7hvt7n
G8xLbkdnclvnP7YM/2dQP7W16pvQVoLUKhK4tJ8GdQdi0jhVUdlnpujXpMS/Pt2nVlbBWY2ELXBd
6V26nsgazXbqBgd41lcy9QE/jI/hDoeO+FyjyzB9jgj/+WwLeFfC6nuBm31dh0piUsZvSe/GHS4h
HFaA4bGF2wQPxoPwO7nBUqce7Xx7Lvj9l2ZpC+dUfCbZBNaSLY0ilLFq5Hdxvpyb+7x+MaYf3w+n
vPzyrz3DiMowDIs3Dv5a6x1GD8NZG7PgQ92m8HFlcKh2cahvEs93wfDfW4f+trRLbJv21b16VHfi
RbP7/if8yYytfgK7NueDzN4tq3+qyj9tcrIfpPqsKx/qAPY9CK9DMdglBDZizUF/uonHN6sYtkmy
TKmfZ9peb3iApkTSJehoFEL+HNpfP2yFe8nEinxdkhmSW22xE4qcbtlet+E77Pjvmzudu5jAqYpo
GDKKEDILX1ujCAtwzDi96jhbJPHvcDq3r51rYLUERy3sRLGfXsVtjxHQIXQqJziAErK72i1uKMrZ
nJuiJy1y6HIc6pbO4BFjWB2ImkDBFGSuj1KybIxHfDiL34/Z6Ra2amE1aFnTcomop3dqxa4WwLfu
ynfTRnTBfDrVubl4suI0iHsqRyB0NBX7vFV3FKszR0wW30rXupOzi3xvbOKNAMh5X+LgdKU4hDOv
tXOf7W+tQknX4JdzdzHXKyChADS28uBDu3blA/YFW8F59e86N4Dvt4O/e2Yanmtu+aafFpzZEW/O
+GZ9/LtoHzvrkJrnFEFf0/vs0ozj5x6tPlpAgERXTNCZIx4NylA++ZXsdmlxMPWEUI90RgLyB5j1
ZQ9Ztbea+DzKpzAsgg8uLh8YK0S8/9nHpIts2xHEdR3957Avn3272AQbzVUvfe8cNfF0J139hNXB
FHaTLsSMqnhIqMre5JvgEP14UWen2Qpe7xR766PaMNDloX6oD+e9c1fwl9MxX65bnz5rzZuJWrvg
Y7lvT6jmb6bfZLGum4dki6T4o0SJrLj9ZXiAB3v//SI997mX2/mnptshLEo5CD5mXBt4bABwsedo
L84fPD3O7QfLEvzmU6urWpap4NW4fOr0GN//s1a4EG9i1mbsnYdhnvus6/IjKvopvGVtEkEIrvDB
aW7La/2xvwbGyQkJFvaZGd6UtvBjfIxt0lHuOcLpMnjfdXg5wz4NrrigSmY6vNwZs0OyVbbWod4a
5zahv39DExKXJS8vqNWSVWdqNSduAo1XPMfUMJpuccBcMHAED/+OjRzyiHPVCzxU/vN3zj/bxb/b
Xi1fI9UMRUqXtttjijEhIHQ3cUjKprb2TE1EsDm7XL+qJf/Pavl3k6vlKuVxmyusln4T3yzBaUzt
vGJreYaTHau9uWkflEdx1+2qDRzIs9/09NLzZ7f4d/OrxdpTazbByXjFD8eRHVJOD4YnHeJdudXP
gPD+vtv/u6XV2pxGMUswYPxop7sy+hVxwSvjM02sVP4ng/nnn3+aoj1xEEq7g4/pUO8zr9/N2+GI
HMQ9B575b1bj/+3Mn2H91JAv9lFbsRrjo0pTGq4s23zT79SbYB/cWAfFk5+upANeNpiTNxfFmVKS
Fc/ltJ+rpTjF7aQNLMXkUXOxCtqqXLBiV76JflgenjN2d68/Re658/pEA7NaHmvJjUQcu1wu6X92
di90usvxYrnVSY58zH8EZxtcltvJjiNrkMJAiaGBWa2N0e8N0WA5quCwjeS2JxXtYxqk5C/fHxt/
mZpghrn5m7ohqSda9mxsalGI1Q8555TU7sj3OpH2/H0bf+kL7DYRmDL7GuTa1fTHzTuom0z9KI3d
OD52Ktnl2HDPPKNOOwIKmhsPMBgR8/qTC5wBhAXBx4ekOqM43JUKKdcxPHc5XWbX18/ytZXVva2W
006eVON9eawoPFbqp+TYe5KXbPCDevt+2P6yQS2NWbxUdCJPxvomTHFlCCNE/mhdqCR4iuz6Xbcx
DkB4k7OPiNN4DFy8xZh7Ub2ho18fsnkmD33fy7/Zjl/LY3SrOg3PawxESY3jc7FVN8nmXCzvL3uJ
tYR+KD0yNF5kfxb7p73EKtVmFFXld/0zuFI2qhff1b5rXc0XAktr9Nor3HXB4TnYYrikYC7Nwjsz
xqcf9OsvWB0CalaNM9yg35o9eKRe7dg1XfQNG+Je2+LM7DldB1CjVImwF4WwKAuXKfyptwi6MgN+
13Me3g7huy+/CVjYW7N/5ib+l3lDOzoDqhGRPQ3EYjZR5eRzntM9TiAP4cZyKovogewK+8T/Tx8y
GLIpMvEYXI4shXje1z6BaBbxMa2eC6TRMZr2Ik4PWW5sv/9MpxNlacZARM42wv+xVo9CtQadGLUd
gWzKD1yQXOKtH9vGy3IxGr1YXOJp2x2moG/YSCsYhJ07dk62l9UPWC38OJFJ89fds1Rcpnttk27a
J+XWei5+Spq9zNDltDt76JxcO2lUVTV2em6Ehrkm0BpFPJfR3D2r22BHSrG/UN+s256MZm5TPvgR
OdkeP2ZPUKGb2shOJsv9ftxPd4XlF7BCQPZSs6WvhelD0CR63g/P6mUauuiO5iO2EdeUSlyQKNOv
FadjyRy6MwvlT6nWl2121exqVmVxmTUyzbapY+ountzVVXGoHAMn09vkOFWX0c3y1hBc7X/SYZ1I
rcWGxFxbx/sIxcXh2KtMNCvFtMjWNsvbcSjtKnWEy9krNuITHjvzzf9goMkxyArFM4Z+ktUIkrbM
w9Sg3eUyCp/xOiD+p7LxSp5sl056eTazsUzZ1SDTQ4VLxqJk5qbxdemm0Yyabzae+w3BPi+/Lh76
C+122GDIaBd3ceEUT9938rRBk1jfYmkAC4YgyyrSh6+N1RdS/toNt0J+aITc/v7vP12jJPIkC32r
xg1AX5fNR2mcZpXcvDZxbSOwdVvcgoUk+4+PDP1rM6u9SBbkgkR484rpEUcGt8+NutevTZtjaqec
mxfLR/j6kb42tozppzPDmkkQV3X9mjyGR3XbH60NOgC3fJJulW21J4N/k7h4Lv76fiRPI36kZJYF
IGuyLunGun6QB75aDmpOUNbfttfxxndLr/+giH1j7MVzT5eTcIIhKUwKspSmLAFJXc2LTgLTCDbt
Fdd3ZArHbouZspMcDc2u9oUbbc4G+04OfRpUaZO4Plcreb2vBkgEVL2Y3rMPKOzkKv+8dGsbbRu7
+LkT8mTWk8iTVW5yqskf0jpfaZHoBy8A8KzZQ2i0RfXci+z0bbJqYTVHzAIEH3izd1S0Lu4477GL
kaxTHcvb5d6Ubs+dS+t7jCyKfCid0x6/R3aQ9fcSzSyt5PijyIWDnr2N3VvVScdCOHfmLrv857n/
px08XkRLo3r9pKoSMKFilVLz3rqDh4mdZ2L46DR0jkJWikuvAOS7mYuwA/GAduZec3KJ+tM4KRGT
/AQJp3UxnZgCOUQG9540R3O7hKBNhCIXS3Yy2ZzNv/xtRPF74dSj3gFny9WWMkpNbfZV+97+rB6H
x2wXef0TXt+w5jfBTXuVH1CNw/U7s1+erPKlj5+bXU2cqip6yiaa9/zY79nHTBtfLVf8uaTtmxfr
7cyesl4If1pjeWvYmpg6A/t1K6MEHAJr275TbtlYVyVRCnSMGCK5IH6U38U+98JDeObi+Nc2dYUn
NOkRTpzVGdcpJczJqHsfE7LpmeUgb/q+V+caWN1U2oqpI8jte9bEL1aO6L6XjbMnzmkjbBuixN0A
cQXlPqteDAoaFGqGP5Co7YVrOfesTXztH4XLPN0FjrxLL//zJU52Xhah++GzxPCtnuxRPnZ6x7il
wbMhHlV02Za4i6QzR+n6wOa9TivLLoLAgqqq5Z9/OtzCrBKiqOnfTYIckXif4JTWd+eOsnONLGvv
UyNSVWfJPHbv4iHYadkPCGIVmhF137k+YFRv3Kb6ExKoM/vHuVZXn0xQWrm28v4d7djGCAQ39PNd
IM1nWjm5n/8ZQRJ/oihTLWWun5RCU4dlHI1skX57G5RXPvFiat49AyfAQ5I8+H/C4edmx4koZt3s
akwnSzDHKBwJgyBxh7OhOt12iYoX91PjAhSPNmeb/OuAfurpakAlSKKjoQ3vy2010NAc+G5LIGSr
2r3X7JXRRlW2ow74++V9rtXV8o4pDsyUvn9vxztVvujNu3Y4Nz+Xvf3rKcci+NSx1VJLc0lIa314
1y+NO/AY28JJHOW3bosb2S3/Yz3D6sspq9RNLi94SoYxw4+xNg9BAEDSP9Olvw0ap7aiUa0EKGUt
YcpFLpahQRt5bM/+vYUE2xjPBDn+1gY3EC6opCVOn8aYfswZfh/vsUVZzjV00jK4//7Tn57JXDqW
JMwfZcTJiyycjMLAE/7dN+5w+Zyq34g6wUPdft/K3/rxuZVl6/+0OyFqDKRJEd/7nhuNtVflK7U9
l2g5Pec1DUcw9GuGjneYtJZYhCDvs3gy3qjpcotbZZexVMWN4iyB63OpspNhW7W13L0/dUhUOo2n
u/E2ykfKLp2hxaIlE5wBL97vR+5sr5aF9aklXfLVSB2XXg1edZtvkm1ra8Qpq7vzvTrd8VbdWn0n
UWq7KFaMt3ifXOGTeRG9W+p1edF6aNoxCv1Vnbv8rt8o8qrBZeJ86p3MC6Vv6N2iO+zvl94hIXGb
fXV9Ptlw8oJYN7baz5uuVsuOCaLZolMwlLeCQ5TJ/iVs+8v/h+aWm96XLe9P37Aah9JO+Hd9u6gk
fzZ0mhMPslPZEDnYx5Ut6HSSfd9PkuWzfG0JOQeSKsquuTcx97+OYjuaGPCYhAQwyQ7kK6U/s9Wd
+/tXs12arFmkZuk16ZuLZKw2M1Wx3/fg5BFEGfTnHqxm+QxROqyi9jWurwsA+KZ5M+YbCXyYAGM/
VH5+39q5/qymeY66H7+f9rWm9kkcgRMl9983sBzT6w8CNZInsa5pKqKlrx8kCOtmaKr5NUW/N6ri
QbT6XTpqx6CbcTUwzHPL6G8dUnBaUFRiXRLI8K/tWdmoaW0hvk4BfHS1PhZ9gcP3ZPvx5FnIBniy
U0E9YWGLTr4dNv6MRiOvXQsa8Pc9XzlXLbpFSAKffspqkbVWVA1VTb5ZQIqigMccDkEsU7jR/o6n
3zN1LjGakQJf3Fm7K/CdiCgrxSqgwXNCCPbleN90ij0vFWDW4/e/7S/b29fftr5dqRg8CJ342oWO
DHacAu8nMiGUEP/0JZfyxIf8wTwnI/nLp9FVhcogZHgKHturTyPrpRVT5f9q+ZeWgZmiX3vf9+ov
S0dXifOguaV2W127qJo9VSutMGB9XOouJABXqNpfNSgNaFzwVYpDl0x33zd5ErnmI39uc22sKtVK
UrXVSOBsImaRbkJ8pJs2OuLP5UZI4vEe2VE86VUUwfrWsBHOAL+WQVutLxaWyZuNP7hWrja8WNQp
tMmlV6OX7IiX4dOi4TzTx2WNftfGatNTZWwNKAt/DZ7N7ZKMoejvzny3nuKN7o5O+2hhRXYH8Du7
Gy7O5dBOBxh/BLLJBoFJRKMYlH5d0LkeCEHYGa+tWz2qTrmJ4Hk61M5yXElOhcBSfzFvz6YFTk7j
VavLVPt0GmeiH89TsrQ6uktmNDi0O8yLtnhqP5zTc54uxqUxyr0IzRMPIv/ztTEzhmMD0pI59E/c
C7AR2H1nOR8FSth//Su59f8xMP/LYPr/9xQYr6Zi7f35MwVm+Q/+gcCoyn+xiFAmkx8RNf1PQvwf
g15F/y8U0pBcuFQsLBeZyfAvf17J/C8y9iBS+HrEa/TFBe5fCBhJ/i9Fw/kNBQRSby49xn+CgAEs
82URkitfbgUgYERLFNFvrDeaEUh/39RY8GDDEnmNoTQ/qX4NH4ccw9RU1Bc7wLhyQfyLzqwXpM6C
kIo521eH8sFMQukl7aXqucPC5m6eUhRYOl7hsVVihFpUHa94sQdqQG2xBhf+0giU/sbU0vjOl5v8
MlRj+ZbiOZkC8NFojfuiyDRbixQQpqoveuM0HJayZlvuQmpI1epeaRYpS1zq5g6CRb3F1Ki8HITs
cugSyu1nMdr4SY7z61QF3th21aYgZqfznHjIzQG/lKn7SKJCcnO9FPGwgZmSY2YLMVUzt1gOzC7l
4TAYR+sWo5FoP4/CeIXzmXxUxvkqkbIZBBQFs/2scbtRpFsTNIqXxZG6jUyMI8MoMw7WONXYh4Au
bAyLLJ9mCTZF4xqgEfwZJM2onaCIUlscxMrpBuq6S6Asm6jNH+WwUY6LvhirjRD/mG4uRyfJASdY
VXSv1/El9AGKJInzomXGGV0158FrC6XChgPCspoPFtASjQLYNtecWC+bq0nUjT2GES/4owz3ohGm
pi0D1SbrWj+VMOtspR5EmxK9nkpLSduCptEBbRSBZ3TRR23GT4oS/e7ayBsQiNqWLmD13ZT9Bmob
NbH4InjinFMhnVXdJpspMixgV1zytI734hDquzRRfnd5dx2P5uwAztnWdf2iNbobp920S4JRuUvH
OTtkgjZeWUqk3EVdcD/DltgavklUBsJsuJ1ydFphfBlrOZNkKjBuMbrcoUCSJGMuE3UWy30TlZLr
d9q9pnXFVpGyCTaAdduVQJrLrHtS5Pr3IEdXWtf+msfc/6UJuegMVm4dy04koldLrw088g0Dm2HY
k7waVV+4ipHEjmTiSa9NWNRXMa+3uBL3ej3rd3EzK4obqzligqoNZbcOKC9fSu23mV4o29b38Q+Z
0toeQbe4SWw0DlgLxam57t2GpVpdhmIp7kEV4ecFE2HTyMbwsxvl9CmN9Va0fT2mzn6slJ3W9iVm
Xh25O7WkPrhKE1fOtMlpBQXxYRW9cNW/rKZSvysavOX9Nuyvw8S4J0Sh2w1uyYx56OphoG1EcC5c
CIt+p/RIj/zE06s53+RyXR8iQLgef0FxmIQeWUBv8IpTpaJzpimT7CwKKU7U1ZmPrl8qjfIrB8as
Uu9uYyLTH42CQl85ufIjS4KxECgfsVTBMQWguu9VXtoW7yxPAG/5MetStSP0bl5XUk5wvSsbxLlh
Tli/Ks1qtCNzQiWACn0LSST6JRKBv2a3Ei6rPE02YQj9NCrN/AL1g+mpg8bJaqbapi6b8sKPanmP
qY9ykWELd0OFs/9WTl11bCm6lwH/GfIRnIK8rfxihnAaqZ4k5tYOy5B4hxlb9HvC77DBflor36c2
ZoWHU8+sxNmKJd6PHffrFtMeWP/luM1TIUaMExPP3yW6LLRea1Kv6TZ6Itwx5nkKfwMGCdubGPJF
g9CsvCbpelxKSrO/l/ICMzE9hXnsToUZdg6sofgYYVT2JNSzv6tDMfuRpEW7tQY9eGsFxBpm3Rjb
no18O0pgI+xC0AlmNqO8UdqsvE5HofOiqgs2xKHEvdRpoyMu7lylIl6Hy0NB6UNrqxZy85hUZkJi
zFe7jRJK/qbiY9xpUT68FQunIU4inT1NCo09TnXBS9FH5V4M6v7R4jlSO5Me1w9ySTGXn7bJvlbb
+FZWxX43SdZ7VUW6gatQO+yTsk3s1sd7y+osxe1Cg005n14GgSlJBXgZ3TX5PFxjpUEXl6eKlPU3
edXEm1kog2MiTUD50jJ2GytDI1oI47Xa1K0zFnPndVmoXWtKHjtgPSyq5zV2HoGShbwKIXQLVI1H
eN9CCG3E26nM2h9+NRt73pM6rq7+5GAR1uz6KuWKryjBrkZizKwPFUAVUVL/KOWcygPNTI9jG9Yg
PTigxB60Sr5gT8CRSE7cx/FebvHW6lRDOAAvpAAzUGO/cn2lrrWNnLdUnTVafJWbuXZvgSqzi6HQ
na5TofIXs/ZD7KAoiEMf7DkBDXfW5HCvWOwksEsEuwukDDo5hf5JI/PNq344GjFmS35e6Vd8u+DK
imK29oxzHYeWV6GslU2Taw2CFDUX3nHMLXdi1otHZY5ETo/YVO3MLGpvCGJCX2L9iC8Z51DYd/VN
NfZ8nnroQHkoSu76Gi/fHJO4FwBr4ysWVS86dekfvlqPXslxfdkHYwSBYzSTq6kQLWdG0HZRG23p
xr3Z7AIskS4DM/Q9fGMDO1LNdA+DLd0ZFdWUqv9DtJLLqrwA/htuEqr8vZFk6k9lxEYNKb+1KYpc
PEa+VN4ZlsysF8JeeE3iuD7KgWwdzCaIPWOacEOkPrtwerGwtn1fRLaweLXlhfgrFLp5J0xGshc6
xEGNIAm3MYDXxsG5TXofAAOBPosT48pQc/LElZ9/4Nhj7YHEV+BQYNK0evAUk5HcCFLJXYl1GcJW
w6DGsDEe1updFRFxiRXM4PnBrXIjD1K2E+JUnqGcDZhMRdCa0cymDVPsf5N2Xjt2I8u2/SIC9OY+
klyurFzJvRCSukXvPb/+jJT2PVrFIoq7+7wI6BagWJmMjIyMmDFnFCKfqshp/q7OcrvxLCuxPw40
V/NTqC3FaakD1Sda3dlRlPm92o8kE5F8KHJD92FiiiCfIUKpUmL67MzkazNS1CgUgdqTOgV/ayC1
0ZfYN+u4OigTxAsVerleVQpVs1qrCYmdaUtM+rRJepOrsOYZsEycO32O9FOthSMF3yqJPk1mKRe+
0VvGZyestcvIXsknu5/a7iGHdSTnWBjNo2R36md91CbTzXpbeXKyIP9Yq8hCkWRat6QUWXfs8ZSH
mie2l0A8fMklfbyDTw123RxWKXS7OphCOHdaPpR38KIhLmvDLlcKoT3PQGeLKJZD1abJ0be5UCvY
+Lpm1D09NIC8jVPT+U3mBIqLIGz4kNaZpJzbOLaVW4S15tuwsSTlgzqQuHjckfVfpHtgBBAjJzSZ
aewUbioV8LhYyMTVjI2FfYn8YWKAKlMCkrfctgyK+oWkZuV5kPIlci1HkS5SF+efzaW1ahe6fumN
lWfmV/h05k9ZO6MiiMZXmdhfxwDi6cSKc+NOR/tLPw44yZHxWP5NKWqHL52qlJeUTXyItDr5otSt
/EmK6uZnOEnZfWpUXMWqhe6gW3SV+r5qTdoxVmNWb5pIzz6WdivFN1KJvNYBhpoZopYqQ26EjsjU
ug2x/kPem81PUxmbz0syEvXGsLgN0sS5z6M2fIOfmME7HC2HIzLuC3EdaZ8cxBv9AQKGjwOJ2lcD
h/ictEr6PrRgroAmcMrIi+X6Ds1sRs7bWblkTd7dhkY+H2qUk0a/bpb0i0lx9S3XdA9CGIYD5zBA
MWF4k2NFhExn7B4l8OA5lCCwjLijHia9azjZ9DGy7fqBLGpACSKLrTOsrXATT0Y6WC7rQ44nhRrw
e1KV8HKlTpffz8mcPilyUgeHIs7r7KC33HcuEsf13azO6aMj5zJDOWm+3CMs1zU31jgZ76a6x6Ye
dmXjG1FU/aWVMM9IDeSzJLOFep4iW4aroeqXAfa1qat69TKoVTfCydFb5h2nVf5gK037NoRNaHA1
9AQqAkSyNPDfKCgjB4Dqv0IE0w03vWJM2jfZShXusxaywKF27SqypMckL+O/WjP5PnRN7cmtIx8k
E8fvO8d61NCj84tIUULfhhko8OBGyho/R6vBOJi5ofpWNygfLCeBa3OYbPkEmYVx38vmzCRbr6OG
yFQfXMhznY4PuWyTy1I4USW3m9v6ps4zqTkgKwhTW1joH9GKKh5hSOZOpDYa3EFLNj80zjJAcpSR
96ZInt44St2fzd60XS1pJ09rOiB1jgSbTZrF4xtdm+2bIAokLx9m+11Z2MFNJg/LjaHWbXjMYhui
Lh0WIUF99XdgmHnktlqanLNEXw6NFsx36YwGbfkpDELQbEuQe3Uh8TyS+9B+QFu1uestwlQTRw0h
IL43zemuTuX4ro4X/WeEUhz4zN7yuTOBpVua5Tl1Pd3wTKKMHEtSMbsRAJ6vMKfo72RaUrfK5GjM
UPQ5eZCeF5eky8dvUpLUMA/k+Xc7SB0gfFqWPIAYs27DoMovGSelpBys2hcSQwl+PWkqThmvkENu
MFGppPbsz7k18gKRpAtDccXtMvTqX21SjzfGgDbsMKblJwD3wXHJ1OmGNl9zQKzCIJcukyNCAi3q
kkrZMqZXWXc5GppQAeojSZxVdAfyYumr5JTR02AnFQi1KrU/pVGDyqDdVDcIUBjnUDMGA+1APay8
Jdfzh8Kqqq/QwJBzhZJqPNR2n35lglfyJU1ihk6ajOTct0p431OXvcBjl34bp0w5FVwj96mchQ+c
1dk5UBWpvieaUpzmvlPQ7C7s9GOxaBHQyjSMak+rleSsMCH/zooMi+mUmlFhd9CjoXBxKYV3QDbL
h0qHRwqx1/hu7PPsAv9b78qd0PZsrerUCWk+SSupdY0pfg2/WIVOgZlc0DWcjmYQR2cm8OVHrZXU
DxVNWSZhkCJsHCDIMYp8MXqPqXy/JPJ8isey/wR1snmZbSV6hNw68BNDGr7xair8etHUYzEXo28F
lvOVt1nwBipYsuVRT8lV8tgvFhgUPMvmqoHVjkNUds4nmMKGD91YZD7iqBCyZXrl1aBX3vPYUOE3
M6k+wFGTxv4Ijet7fRwonU+5RXZZ5s47GQXHBysN5/c1j9DTME3DJykbx3NCq7SHoaE132RybXIi
lbK6gVnVKH9AkRkx8tCQ1j/opVVdoo507qad0jJ4VJU+6hc3kRzJueunypYfldBWk0Oejg20VRnC
HhJMRqaQqEZDMDLfxTpkmF5smj1UKVUU6kfIM8fshFzCBI61l3pG75usU905QVAXHjWUtiD+TINI
vUAgVfaXaLGy6tgOZua8kZxs/DZqQdc+Any0St+Wg0VKWXWk2+SImnnOF73Jb3UNntT7mf6vc7oq
1r35XXB+xgTzvNYtSmAglLjsKLZZVPidVZ00zUhXBsUCwXDqLmYNq6fL9NKTfknv5KN5pIhyIw2X
vfLs87bFS6urDpbN80SZJRUKpGEg9au73G879evra9temmkyjq47VBnF31/VmxOrj5CnNJkvY5ov
g2KjPGjVjo3thfyxsdq+GYeYm1JjIXXotf1ZaX+8vohftfg/jYLfW2UzV2SBMqcaupYHWGCWsZOU
VehvjR/tx/pBcnNGz108PfignMwfEiQen3SyBX9vHHprcX9MMxL2fAONYlAbKcU3FjJFL5kUgntW
O5edFW58J9HAsmE7AsID4OW5mUDqB3gcWeF8Y2keymE+NNEn6Z3u248kd/qd7Fb3u/jlLauKodMF
gSXoZedsGBPDCQHAu9Fd53eXDHh2cOc8QId5N/oak0u8zSp3Z6kbOwp6+Y/RVfuyLR2n552ruwJv
oXspr83z8t05IK/F//MFWEm3v7xudG+hKxdNLbPt20osNLtT4bQFruMNWb/zFfesrJo7SyUXch1i
Je7u5OjGML/wFt7Zvi0bYKEMxVaBnsOz8txRlMmCSbzEH4uxYmipD+A3TIzZb6HQPby+aSIArU6d
ouIXdCDE+Oi6fdTZKiK1kZDisFUflMwThUnqIeY3mJ4endmBlTWJHwc12uu1v1gj80HAOeB/4w+D
XsfzNabo5dKNRZIYST9lPIk5KXjAngb1PPYHtNRngvJ8nqmr7yGZX/jmyrJollyFS3SF6QwMWLan
3tNgiG2Lz69v6qp7TyxbmdCem5gHIB411FEuSWR+Cph5zunK8dIRk/nFATJnd/IqN/w1q9ifK/91
+3t7K3bgaoWKiVjWrOegHTkQbsYz2qV9g9xZvKdYu8JV/WelTNGAfCOg6etx3T51JkmuMRXcK8fq
KNj+xVAQ72d/nwjl5R0h9vWPtV/7frWwvlDi0C6x1n223MWPPOUWmroPCfjO2rcaV4VF5KienTd7
RDNbPsOoFdVzS4S1tXRU2EptnNmpDsfn5Fmq7bbLTi/+xUFkadcWVtEr4J1YtXnGBQttRAtAtj/C
y88EzeuusWfmRfiKerodv8z8I+I98XOfxZXVcsTvuPpSU5ZOfVdjpz4sULZlx1g6wwOf+ZAxdwfN
K33m8d4wpdAVx674Z6CD3155tZlr/Vyo9ZEp77HeQlXHOOQpaT1o/q0H3e99He5W5hCjk+jPd8f6
k/Xh9T3edNNr86vYBqtaBVc35pX3YGSqS3UMLvQBpnfVp44BUF61XnUvXWQmFHc+72oS5eXKV8Gt
yZJ2WEJM6yf953iyL8qpvGieebtPc7AVZa5XuQpyWRw5LY0pjn79UUl/ZtlJLnaAu5vh5drGKpIt
TRgmQ4yNzm+RAz/Up/hk3Q840HCS/L1sfUXJ83L3xJKvvJYuXmpE7a/di8+Zv3wv/MRPT8YpvOSl
Z8E05tygmNZCN+ybT697jUiJXp4YAEGKwN062upk9okadtWQMMquNhZcsn15pGzzpTRoMramlfqv
m1tNA/xnrSDMLIummuBze75Wh7dwFsjYiz821C1qb6w9xY8PgvxIEhVzT4HOKvqnCjEvDa9OR1E4
alcoGBYtEHQRP0eeAOjHHslGoZySd8phvpWOry9301mZOWegyNaBma8SUqnX4toq+LJUnlxg4ode
eppBOPxzKw6f0NQh5bSAkz3f04mLv2/DiNRiVE59Kfk64IjEyQ6vm9lwFUqNjNPpuizGAVanonUK
BFMnbiNrot8XQ3GC7pc03qVIcdw3ca7uJGub9hj7hfkDWkPIKZ8va55mIysHljWb+pu6lv2wnk4U
F906CndC95YpKlwUj3lrKi8YTe0FvT1NI/+DDP4moWSMIKNWR64+/P36HorjtDpuoPwE8QETS3DQ
rvaw5LlAoxtJHL2l3RIW0NWJkr6dGCfizT29qdbNWyPfWd8KkvbL+x1A9UD/GBwnX1pFTanP52J2
wGZmdxB8XuSDkEhiQt5iXHE82p8T5rf71su/v77cDf93yPDpUbBg3GblmQFSdUieYXagUCR4x+X2
Q5TsDCCLPVvtqcPMCGpqYHbB0K78RIZ5K2qgcHUbVf7YSyP9AZXY8vpKtu4EEE5gQQXRAQ+HVaZU
TVMm91QRXPPtAq8Kocrrj+1d+F/RKmz4o4N70CYVgCzmpp67PszmLd1MUwNqm3+2KtUlfB/LTPam
ag/iuoLy/XYN1QawyMfgSbR+i/WzLef9gC14g94Gp5a5JeehPQ4H2afQtzt1trmRmib80DD5c42s
H6S+S9J+1CARrZy7IVrqm1AqaS6rvd5/N0PNOYmH41mTA/ntaM/Ru6hdTMnPVNBPtah573xZ4ftr
/2GSHOQ1g6aKsuZTGGg9SdAMaCQv8XlSoWqCX8WfDuNlfq9/z7y98ZMtfxVkqtCrMKMM3Pr5x3XU
bGmNmA3PHJqbkjK3x7BozX9x9DS4qEwViCa3wupUoOcQ5CBANNeAs+1zbTJJRQgoeUuMdbmzhS9X
xGA8FU7k4xhW19cPJGewnSTJVWyNs3nIg7rxJWPJdt4qL5N7rOgwfIAn3JhSV0sNoekFFndZL4bQ
HRcnulfLYvw2KX3z0ANFPLb2nO5Y3QphBC6eSbJQx1srv1qSUw9ZYGiuFi5v5aG9mSGDd3Uj/fK6
G27bEa9ZLleU7NTnXmHOTjf3CnsI4dt8mytV43d9B5OI2ezUCbYsAWji9Uy+R1heBRe7nukaFK3m
gsdyleVHHOdeCm/9P1/PtRUR4q6S2onItdBA45iDL2QuCW2w/GDB2v8vzOgq6Qi0shzi1WECYIpo
WNWhv6UXQCATd57fmDSs/m9WVtf2olndqDlsGWqAd2Ws/dAy/SGjRfsvzJjQ6IjqFNMnqzvGLjPL
qgkK0FkBtLT1MwWAyxjOO2a2bhegwVSDHWhsCfvPP41N+7WN1IXjqgVvujLwJHv4BuzpLq360+sr
2jQFOY8DWzx0KusmAYdymUwHU/SbPtUaQIfUDDsEvMa7sZ0OrxvbelzAUK0r0LXDBAT5w/OFtaky
UUvnjqaz1qRu0bfqoQARVyAClNTukoQVpVN9uteifLpDvSjyk77+thSh/lT1yMu5Tt8GnQvlCLMv
k6rtxJKNu5YMGt4SKMyIy/ovTcmrQxGOYWbLGUFZcOgMF5ivILA0eZwntwDnd3k9XmabImGH2AP2
HMHbsHLbRG8WDeIKzQ0T3esG000c24/B4aix4prqO0P7tPMFxHF7fpc+t7iKLaESykrVYlG+aXJP
PSxnx5tuxuOEOkDxFq21HVfeyCYw6LBABQi8+iL56xs68Vkka65020GU0p9Q07ow4O1nUC/tvdRf
Rs5nxtYElpI157ZW4c3lyJRObkJm3WkAtwd/ZxtfHhtWIw4MzHqUtNZRrauqpQsqLp3fjYwCqAUp
tJufqODaHrglLzq0t8a4m51tG0YfFkYvGQIM8fdXDhpMTZ4DadPoMwT3udS+bab5QZxrt+2C96+v
8qUtwSdP0GbaQJyKla9ISFRqE+QtLqxLf5mK8lXr5x9jXP6cymJnQ19+OIzwChfMbIJJchUYplAC
jm3w4fpx/BovwVNd94G7ICK9cx2Jf+i5/wvNWx1xKodXAnzxz/evaOQqqueJNSmKjyyfWr4bmrsW
3T9b+v769m2ashFN4ZaFlWj97EkSJV7yGTQWaOU3EkP/cqv9MOXwAY7J6BiVnfEv1uaYBiPnkGGo
pO/P14Z2aYaYp8RR03I/K3ksRwolh+moaLfmsjdUuhr4/f0uYXU4P6QRTBGstlJKGgjH4F7nDMw/
c0TISreFyMr2wT1nNyhF+vs8zlt+wpFjNtUiaZZ19fkS81IrZylniRHaZlo9H6jLH/OxO7z+6V6a
oagh3ndoCZB/mSt3VLNZSXNAj0ARmodODEnoChKiA6qJO/FRRPjn/igycxhNOc5UNNc64FpsmD26
eCgfSd33OA8P+jDufamt1ZAhi/oTdS6u3+ebpoxgCwKmFNwcXTt3mrW/AcSB+zJUdecYv3R54i+B
EZYqZBg4Zc8tFQFZq6aLYwyLRgLxp/EQM6uSoe3XdztVhU1bovAkql3yC02Uegr6UVFErO/Cp95p
bhrEMH3Aiqd8tGsvdppxZ3Uv56UQQGLemMBLoQFO3dVG8mQsQXsNMFv7yjHynE+Q+6GYOx/st+Bw
fYDA8E6nJ0EnWcZ+zCULKvNk/gvn5CHMMw7JBth1VpusI4jb6CA7XL1yzjY6xpMRIqEy7hTZN71G
nDNR3cPU6njTqRhruRaRMhwUD7HY5k7Mu7hRVUwfXj9u4hevD4EORwYvnl9Vh9W+NnGrxWoya656
Euo2wSW+qMdulxt902OuzKyCR123SCCn3Gd5JMsHNbFrxF6tzB2TiZqlrr4HHbZ39jZt8rJVhdCU
jvesTkSTx0J8nfs60JQzs6gJooJh7aaNiXJdZrfupJTvXt/OrZhyncSutjPNWhQ4C5JYvZ67I4Gr
9CYVZO/rVjZKlpS/ENlQAa3oCuW950urUXuUUpOvJoiM89/KYAzZLTQIQN/64fvoILt7dL8bXnlt
1Fi1J5ZUGlRFxSvjKXfzYXAT5dHWd5a24Y/PjKw2UKrQDItHVtbkAMAQYJEncH/ZxQyb74sGq4Gs
P0yDvGP1V3a6OgbPzK78M5FqGAVs1pZd6gdBhvRj8bh+TrtUcXubuHJKZhuK3NYxZN8bPwIgob78
d3jjoOpWLDiqq5K/7vOfvEwn8RfSO4fukkIWJn7VVeo6pFRKAoW4FQxN6DdS+d4AQulpo1oBmcl+
/Bv3tHUuMcgBuGHFybwyF6nOqFOpwVN+FncTumvGOX7SGmZBPNU6tT7N5mOGeLKr752Mze2FhI/O
iLh2129qO6i7RB+IM3M+hV4Wd8mlaRDSAAu51xfZOOqcPYXqCuU9elirPXXSYVxihiTdOB4fMiP7
iCTvzkZuHQYOOXpHGgS+xpp7UmUMi8iZi+qraJn/t5p8qji5a++/tiOWevW9GLRbemS6hfd3F8gL
O1f+29ZdyTgj/6nWboKkU0fNu+/uO8D7zK1MNO9dcyd4bnkp3IIyROKkmOY6qtFeqBZdYSY6CcEH
94kPUpMBUPWAQ3s7Lrr19a5srYPZHI2mnrbYag/aMVEfUO3NyJ/pRh6X2KvHU6kd9rWeNtrZVBv+
LNFYhbe0lHgljJgdjtpRst0hfypo3h2a2wk2aPWo58dG9gLZ7T/l4gfs8rAJA+tPff0DVoFOVSpt
zsXc+S9ioosIdYAsvRFNkr37YmuLEcjkgcJNxf27uqTKCCk7Gui8iULjfkE/KwxDf+czbi2HbpCg
2Bf34PrxGmQLapwpVcHfy2lP0NGwnP6invdC91ZocXhxkYP+orBYLScAz90atQhqgXnfxstDqcm3
VqXsHILNu50ypyBOVbnf109JZ1LTSMtFjsmhzxlSBX5wqL5XZLbTCRFz8zyei88yYtR7Z0J8+7Vv
UMUnqNmiM7kufs8QYMaFqORm6PEizWoaADyyjDftlH5Kurb7yqVhuopVM1irOjIqqMnfyBYH79V5
MHY63BsFSwDAV79mVW4xStluFYA7bnEncGXxDbDjOjmoFwFXJTc41LLbMiD+YcelNr4zuw7EE3Jh
yCHWl5dTmjRpeKK6jT8zRukj8wx3rT94/V3jtu8r6PgfpV3etY3DAhkhJ5MnL/Wc9W0SWpxJMPiq
Oxh/aUXtj7F9en1hG9GVV5Kh6uK+Yqp7dV+14aKo88isSRVP0qdWspQf0giUU9IW/aJETb1zNjdW
JNCrdKRoHyJtt7JXN3Hft+2MCHfC4FE7NeZt3tbmTua2aYW3oQLrOsN869MyV+VsSZDwoxzeNh9q
ZhbOaR+N59f3bqNYTNWcVgrlVBQvfmG8ri7IIoskhk0noAnxVHqhIpU3STBod11bQ+ngRM1ZiTky
HI96Z31bX81xFDgGTSq5sDw9v5oXqxmDHullgKPjj0gZ8qOSyD86bQH8ZM97nM0bvi+e2dTwVe7U
F+J91tTGerbE0FkYDHFTSJDs/JjtsnqJH70KNM/MiI96tZ15NDsNQ5qmO/0YfGBdx9wTQFzpXhBC
/xeX3oaTPLO3ckW5bPom6LE3BDfxx+qiH6ZzcAwZXfw2HQQ9/37GvZG6/S5TQwdNyWJdjhnbbDDQ
5TRdrtvuSW1BFk41OnpyNWQPUWDaT7UjwX4ddtpZHtu95HTDbehvU6QQqdRLPUR4oxk9o9Xi2hYK
YEplfZ5tvXKTFtVsQ7l//XRseQ3wGep99J9f3liqkvfxwNFkXGxS3HpMnoxyfsrN9MfrdrY+I/AG
6lsGTSLLWt3ANLWlpZKQs8l5IT7VWlBehkBKj69b2VwNZQO8n1D8otJU6FVjDRpfzlQKJjhpE933
Ov3txJn/mZqpKOPaAFiE1AF9OarwK79EtK2rZAdSFaBcb5xxeE/l/fL6arbSiWc2hKdcnTUI+qLQ
zisC5N3wg/lA5rUv6kE5Ww8MNc5flJN6rG6ki75DrL3lgCAYwaZBtQSkcRW3qqVNK6usiVsxrCd9
U59Mo9CQcm8/hpHmv77IrU8Gjz1NPKZ5KPiv9rEPHHvSGQx32yCJ3L5OPtmF+R3OlR1H31wUFzRP
aKjZbGv1rrWX1q6VxdHBctzSzLvRTGoucuwFbbTz2bZWRMosaKGpS7zolUTTlFT6khmc2DI7MKP+
hgm/yHeQxXp967aWxEOdMhg5B5fMauskNcjrMliY7lDqn6Glfy5aaBUZ4D/E1Z4vbi2KjhZzNLzw
5Bca0KMdDpk9tYbbDNmPRTN6Ws/OkwnC1319UZuGRNVP9OmUF2Vac0wq5ju5ruG6cvxcWwbPKZfy
Nq/2VQ42qozUTtk+8QexaeUTmVNVRRKM+N4vTbHytERHeC6CifGSmSHG1J9lNzOhtnBDGACsnaX+
GudY36UQMDrC/YEtrD9gHvbtPCbYH73B1z9WbGrthm+t0DVLdHcHj4K4r7den3q57capFz/utX43
IO4gZq5+wyrGSKnOYHjMb2jA75sfmRoCoC3dtHDd7gHEtvz12tRqu4M6KmtJLHdIP8hS80ZTKpdx
X/CN1U7Ot9FkY1Uamj4CvKWTyD6PnCnIO4g/MGU9SsfRE4pxFEKe4FiAnO2oHbra3eO73VzdlclV
eaAtkrKATNxwIbTR4AkC1A4uW7lDfKW8SMa4M0K6VfZ8tkTxIry6HOqsaLTOwF5yKd/1PJ5FLaB8
s1/33Li6SV8BqBHRQCKsZ8tswfKQoF7nVrPUPQr2uzstd4KdYPbCCoHsenROpPFXy7FzRuWZcgdA
P2byAcbn/l6KwnIPU/7iKwkzwGoJLgxHy+sjlwHLTACeMkvmZH7agEAwi5KWaHxIG8biX49lL9/B
K2urw+WkIZQE4SwGN+3T4iP1REEsIWGGgZfk1TC98bv1Rtlp8f1qqD2LK+JSoBErEi6mEdZMv0Em
60sYMVU5M5UjxP3q+5r/KL1caCF7sj98tB8nxj6YnPGCd9JfZuO9vvKtr3n1C9bnr+icckiQOkQv
JqafV5WXBFjEv9lejTYwqFNuCn2NOFVTG56ajMlOISG4+IorkQ4tfn4aPIThfmbn7t6R3u2qd714
H4jtvTIrFn/lqtWiSAz0Y9Z+kmegVR78MucAbK3yMx3c5mzS2f8ixlvMY1+4UemNe6XAFxeX+AUU
yWVwCzYPvpVfxSUjdEVmUObly8IUE87WcaQAoSW6P1vWv/mYOt0qUVTRXozr1bKdqKrYZrkJ4cGZ
vCwtT6/7y4tb/9eC/phYXQ2znnI5iJnxcaHDzq4mzd9RvQeXeXktrMysgowc9sATdZLAxm8/ygeN
unFw0d5N9N6U++RQ3e/VUV9e8b8sCrZQUzbpuq9yacB3mRwx6EHve/DprwPhbGDEOYrRK+nJInpT
83wnZvhyf4mQu99Dkm2eRP3PD1g565CFVp9QH3F79a2Smx70Ijvuse2Mfyys0tA+1cOpAkQBInue
QlcbHBk+Qn2+SfS4PffSPB1myWz3puK3Ijmw6f/d2dUZMOMiUPIclzGL+qA7N7N+l2Rfg273uO/t
4Mo3y7yqJ4pk4hPSD7u7bxGei/z50TqVfvP3v/MYATf5LfG1RksY/SiXVoePdj/Gn9Ff9t+Rn3vO
UxT44U11EKKE3b32pN7KZ+uL8uX1Yyj4c59Xd4S7QpVOv5E/AfI8D20BqNY5bjEu3yhMZ3wccm+5
U1vXuoWLCMrLk3XDFNtbBF8uwaNMxWf+/mTcqNAz3SBIiabUrhLn5u7/+UXOKpND3An+J/Fuqylr
JY3qlfbx9UVvxp4rC6vETc9Rnox5NTG1d2tLnE/tPp2CvVx/85SIVBTWFBAN65GhMmuNknmP34wp
Ek2i5aQFH/LsR2kf2ojro2Y0A9IA66azo3O8i/Hc3Eee9FwXoJaV9cheB19kVDGH4Nb9+EAKdNMk
//SFLXznysLqnISzFpXUH5nESFNfaWgxVOapyhqvcX7+iy92ZWkVxg29lDqogTn67fd6uQmy0h3s
PUyzyJ9fJFFXRlZHAX5AqGWZv+Jx2IthWV5GXnWwf2g8C5na2Qmimwfvj7U1BDeAjLWitMqNPrxX
DRn+TCtyI8dxcwNwWwo2KptPr+/iy/LS8w+2rowDlaeQXGFTzyCUdE3GhGKUT2fpFAbnyRv90p/P
I2PVX+JPO6bFtffK5v6CP1+lUGOV/edU6yftCJli8jicB8hMnFN2MCFuedrrAO64/xrA2kajvkAY
w9ec5OMc3xWVed5Z0+aFdPUJxU+4WhNMs0pQjZhogLkhQOB3yNJdHGQTJ/rvKcVxBmbtHA7Bndiy
t7bVBVwHqRlownClg7CDAxp2v9fXthUidTi2RUGG4Zr17i1zOZiFeMdk83FMeq93ziq47deNbO2f
zgNT0KrrtIRX8WOQOwJXztNsqcL2hzNL9jGowhjuPLmCejht9jKIlyB7DoCuAgkEr2e/bKsNrbGM
FMfF80z2IFSFvfPkeOEH5VC8lXbZq7aO+LU1sf4r/whbDTrGXtddrTEuiV0hKZiOPgJk70qqMC6a
Q5+Z7nj3+qZufrmrJa42FehsBzkMXw4MEcFljusfapFMsKHa9Q7ycfv7/dnNVVTWlk6SJGchnNT2
Ue/7Q14PngbSVF5+vL6oPUur0Iysa9I18JK5jfYzrOD1XWxvgaNodva4XzZjJNhV8YhmyBh/ef7R
EmcY4yqbfj8xi8GTvw1vGtmfx0N4gEiVbCw0L1p2ggpxLzxvxUgAq6IHxPj7CwnyauzKqKTCDMEV
4NxzQhpYHZIHgTMTXa89CIG6FUau7K0zLYOmU9WZ2BOwGgovKXeB+Vf0GN+HB+M2PDDxgtb78DA+
glI8Ln/15/Y7YtU7y978tn9W7aw33Hb6xhQbrg+5a/TG+8lOLrHenOap/jdng7oWhSDdotO3ipuN
mo60PziQvXJvBkhTJt+cdHcOWd246hiN/18rq2NfdFJqGyXOmn5UjtZx4Z5DgeCzGLD+L/S9NoMM
A8gasqtiymZ1NOa8iMc4EA9pqML6G/Nk3hRf5qfElx5M30nJ05myuVn+7v7eu2F/xef1nU6J4P+b
1laZehzUo5QJ/5nfFpf43L8Vz6TUy9zo3XyML/KxhKcs8NqdsLNZZLu2u/KYoV1gf6VF+mvJy3Ls
3063sH8eincKHHdH+9h46b+om4u742q14rNfRXMI+xFtmrBa8bCnco4ujYIssnaoTnt0SZtlC5DJ
JtwiyDZBePfcVq5WsdEkOKotFcq9rUrOIVt0+YBOCcz5nWanj4a0yL5tRcXFtkvl2I1tabllOUmX
vk/ac8wwxqGw7GEH6bN5WuGXoKmrMYG0npGwlx79EpEYQGfodXFx0YJPi534U7DH4iYuqrV3CRys
zgZA9LB+mRrLFKhOMEK3XvcfBsnq/bq3GdFp7aPZ5osXZPrx9VtmIx7S+xcta7oz6FitwgN0/5qx
LHzhGJWw8kccRf7rBjY275mBVWSQuq4b8plQx+S8J4dH0ylvGqc/pPkeX8uepVUW0GSa09s9S1Gc
U5NWh6yOPcuMfKRcdta05asqr0vRk+Q7ofv83FfTiRFgE64QN67KQ9QnRzlv4J7u6GrJN1UQwPZj
BG+sIXhQKUiPCpICSXEY2vCrssBm/voObzgNODR+B5A8iotrp5EMCFDjrmcgqX3rROp56DII3enp
GcmnPNyVqtrY5mtz6xtUNxq9d0rMMZBxV3+rPjSPrNG+iEaenHvtX+UxOuyLwm846jOzqy3PTGgW
nB6z8jTfALb8ipRNvLOTW4nQMyOreOf0RjSCxRH1i/A83/dPNj2N5CBkx2a/88zv6fu2c2Eb3+Na
2fiGXBoAwg0eH0IR9rlDNcpgTGk7UA9TkKA3Q2/KO9+RzJMmh6cAtpnXXWYjYcYcSFHx1GGUbbWZ
ygxRuGxgLnIuhfoUyg9L/PH/ZmK1lbMMS3MsQlnSx9AXTjlI0TkW9ZJoT7/8JTyc4WHwKbLQ0xKE
e6tLOSr6arFKlqOewnfBvXyjHQs/fjuBd/Oi5qRYKN2LLnMe3k21G7/vz/+ROPsx/b/w7/LN7xB9
zRW84Z0ACBmEBQnPw+5X2nB1UZrhNDaLLb5fZVgHPW60S6yk/U4WsPnZBDhB5OmavT56xpTkWgPb
iWvJcPrnZfr3qNpQ2ej66fWPt3HGwZDgHEJpjIm21a2gy0mg1jLnoLUh2KplqhZ9Zbq5bvmzMe8g
CF9izsXnu7Imfs3V5iVLNg+tOHUoPhyyD6onfRqW2/Kt6PYOByXmfUXnIhggapRvo52lbu4pUC16
vrA9AwN9brxvS6VR8xZKusRQj20m1U+dORR+UYChfH1XX8IQWCigabC7pmYxBCmiwNVCI61UEoAI
5OKRod6o1azfKnYXnDuKpr6kO8m5HILgaKV5c1/REzvo/TD4cuQsO2UckSCv8gx+CF8XXkp+0xr8
JAXZPNP8461cVd0B/qwDEANfj+PHNHK+1Y2senOofg+gEndf34NfXbsXpqFC4ZgaVGjXyRQyObHT
ygZVlnD5qdaotzGZ7KdK/6ZYQgrxvUmVYGy+GIqVHWAtu6Vt/TaG9eTU6coXPcsIw3Dpu7FcxuQT
wUMclf0N+gKVq5pj6Jdx9D+knemu3MixrZ+IAOfhL1nzHjVL/YdQt9Sc55lPf7+U73FXsYjN0zqG
bdjYaERlMjIyMmLFWgMsXN1TVAb7PDRgSikjoC/w2mwVT9eCNiThaHgYzBDdTbTSv7BtaaaWI1Al
DsTmTzSfvdY1XWdyq0fNaz1BCzF45gZ2bfXEXFleFlJBaxJuxv9vGSkUZVe8iwIvOgJ+9zQIKcxD
+GweIFR9IuS+/QXXvfifZS8rqmqjMt/GrIOb0JD2L92xPfUXWtGeetoauFndYapl3OeM8jILeXtg
DDuW87qQiQxRybCUBJLG3BklihTtc2O2v3ErgiuGY0CH3OkO/sUQJjojM6kquLZz2Y0PZTr8IdvZ
b0Qc/J/xceBz97ORJcI+StYSxR01lg7ocCgewmrNS+34WyDH1XMu3hL8h/rOsjGLmxRGnBNw5Ev1
nFzq03BAReZp81W8FkSZAvuvHXE9XgW2yrLLMYKPHyIPGAV+4ZD8j8lPHRxG8locol34aZO2VHz7
u0ByZXNxR1VxYUWjWFuzl72S6Yfay/7wBw6BmASTw8f4YmYbvr/qj1c2FzeVk2nOnDID5s7++BgZ
+k9TRbekHyBsrJ8atd24MNa31WR6gBFFeD0Wd5PETGAZphQbBj89B472qknThQFeZWNZ60daDHOb
Ap10h0ecNTusI7UiKDNf5yOaSIW42yleU7r1py16+bVcifQF+WCYABgSXjhLmHMy/AljyDvQCyyb
H6iqVOeNKLWWwlxbWbiHEaiZM8U1LOX7bq/C16N8TC7VT+3ZePKtY3amUnBsJTcff+ebXa1u4SJJ
VjqBpLC6alR3RTxdZuifJ7M8vL2+rU0Unnp14ibmmdTYxIwlfdcDqph9umFhzfl439qw64Ehu1O3
7tJx5DFCmBocRqzUTn+HPta5bEA/vL2UVUOqiufh4UTdxVLQGs2CaiDIl7HtVvKpUz+H6Gi9bWRt
v+Bl+6+RRd0+961ZHUjgXan+hmQK1HMbb8c1f7s2sKhJDlZAemmIENjVr6HKyZmq/hSiouQa9tbQ
zVpTB5jSf5fz60V09flhoRp7MnfaLG7PFFiDUA1koMjTAteIE3cTHqKuBFumbmD8EUNgd9NfWd+O
yFvymusPybP2C6Qxwdke/6+GwVfTm2trizPUVE2bzmjmYC2evqhy7vpMaZ1gf4Dyd/ha2l4jv3YB
crTPosK8zVO97i3/LHfhkgAAIqsx+QF55w/QAUUfHKv48rZHrhWR+Ib/GFm4pCYXSm4aGBGt1PkR
shDjUTsVRwlSV+moA9Y8bAKht77jwksnJbJGKcNmfNaLB9Hvdzz+T76PfkyPvzFhy+OC8QqZwRsO
Ny2e2yhFBmTFZc6z2A8rE5lo2o+9r2y8H1c/FhBQUHsQrwA0vzUiDX1s+D1GCkU6Jtp8CNPjxqda
yzU0wXfC3coXWz4SSTV8xt8xURZu8F6w4EefKLu79lf54LvbaOT1831lUHzHq/PdZKGSI49KRw42
BGhPsqeWcn/2WJyL1+3P9CuRWOZS9IYF/wKALOeXq16Z08zEKoKCeqb6h/9kvxPjrNk7+xvs+w/F
JxMCfAA7f2tINMgP0YtUulvlk9X1CiI48mIxZ7QsQ9sqnVtThOfx4B/lwBN9RzQwFV4V7U/nvHn2
1s7Btb1FhNGyiMoGxGacvWFvUC1i3u6RxueBkYTXrYRn5WqAkw1CYNDlEPUuXzFBjaJgMnM1FE32
EunZYzZ2D9EU/Aihhd/w1JXDAAMp6AJEilGCWXYWs9RvxzjngA/euEPvGCaEn/2p3EvHAh6WL86u
fNq6HFbub0tnIhMaIGFRXwTLVmr8Sol4NhlmwwjJH36nHxCW3ChZrC3s2soiWmaouGVxgpWpaaAl
0Pz0OORWsAHvWrt6bhaziFil0Tu1+p9WeL+zDrB7OV/0wONoVE/REdl6XhZu97F+N1mX7c7mxiKX
hUy7CTs7y1nk0Ps/KfgHuxzw92/tJLR/Bq8KEN6LVwUT8jOSzRhBHno/VEjp1Vvned0l/jGxCF+h
P9R9KSSCyq52bd8+axHQcVPZb3j7lp1F6B/Rs0PiGW//pdDW7ZLA84NLAoMLHFHcN16PjBTiVc//
esoHJj1SYtJJqvb3ulyTD49sbrLAsXpn9TVDdn816vum6zfO89oCqZOR6VFYZqZjcbZ0q61ycw4Z
8fHnXQPQ3lDfoVp3eHsfV61A5wgNJ83HO1LhNupTTe1ZTdU1aDR/mtrSHZR8w8qvOLe4ZbhB/zGz
CLpyEkRaK8rX8kXMMcQUepFmo7tSnNOTWe3LT7+Bs7ixuNi+fgwGf6B4iGRM/d4MSwQ8taOSq9Ci
2RtZyFqQv17cIj5VTtMaAcLQrhQ3HSK10/xqV0H0HEjweBXOFqxjDRBws7RFoNJQ15OMVCyNGyz/
pn4yHgT3efEYnBUv8LRkP5220seV8CTa4Iy0wIBLg3MROUDfZWbdtKwxS3e20rh2/+8vE/onzH1D
wCnmepadh6KpCgfZWKo69afKmKC4Znxu+Pq2v9+vAyNiVIFkjrxxCTUY0xkFTImR4y6tPnapfSJH
3bhIhGfd+vqtiUUERBN0MoeqZuIwkvah9C6ou31hnSng7GAyct9ez/35xRg8Fgo8DBYMWuLvV+kb
+t4xaugRwmvyvLNi6IFhBXf6/b+3ogjIjRiiF3ozt1Ykv3X8SWM61i5/WNNjgPCttVVgW8lENUgB
ACviXgjZLaed2jSA3GYiVxq8+aAItUM0gVHdfFf9wfjR2dl3dPIyMDY08syWKOXRY9/6FStPM+EV
6AkwXkml1lx8vakauFUk0kMx0FIj6ww0OroEhef8QsP12mGbemnFKW9sLu4yIlNv9ZkCfCGX5+e5
9M33cYD6/NsfccUv4TyDlRV0Psqmy0S7GcE0ND7tF9WaqRrpxnnKpFNqW19GfXxOEn8Lf7rimxQ+
mEHk7bQyvuY0WWJ0DflTHhbnwIy/thbFik2tVuF8N+fNRKpS1O7B1FKwWraVADCKSTJ2LzyX5wkm
Sg9Zomfg7NoBiQrocUTqhgz08JI6e+Sit1oyd+F/YX/hMXWqd0EhiljzHB/ERY2Cu9eK4kG4RVN8
P261sLXwFHg5aA032DI6Ffxpe5zVv6eYJ1v8Lm2bYxC9y6Nwr+iz26OtjjDyvgVMFegmnbN6P8fI
1iaZK5v5IbbTjWvw/l4SP+5XO4wGtQGz922U0LN0KBrRWmz2ybPOoMmj6gm1puCn/Wgcpx3zpwDk
NkLT6u5fGV2EpiyyjSSfMJqkH4Ky88xZ2TmM8Nv1RqRddTNT9IfIlVRr2VCxfcmJOrgyfgFE/ofw
Tj1t3YJ3p1RsIm1ZJmhUC8GaxXqGzigGzSIK2pLvyfGHbP4+mn/EanKYA+3wdkS4O6DYQkhCzDyi
osJ0y+0HG2p5TBsgea7VObtQzg89tcQu2ppj3TIjwt/VHTWp5oQumzAjMz4X7fP2NZf/+L8tRfyG
Kxv6qORpG9hk5ZrqRgVqMHbjoWWye9vMfSLLllEoYbvgJcftFmllnKt909FFdOe/uu/Nu8Lzd61r
vFMYxq2PwW6r1XV3MwhsAqLwQJOE8seyWz+GnZl2gAZdoHTDH+mUqp+tcPrr7UWtGrGYF0fbBvoa
ZbEmVa7QGQrw7K7MhwvPw+BBruBkeNvKihcAONANOLfggIbT/fYLwfZfpknHzg3xyZg+B9pnM96I
QCLALG4CWIVMaDwsBQvLG86u2yxSCpEYlyVBTrowWKGl867kDmKc8jLEyfHtRd1HH3FuuHYAAVBD
0xZbl+lhVcpRQx1VoZDaJYfA6EE0aLsx3mj8338kMNwGSAOKqnA8LwFASg+9i6KzNviiXsMu/Ko0
1cZi1kyAE1fwbti6kbW7/UKxbERFVFJ5jKxpF/n5kWG/jYgj9uP2C+FkVybET7g6pkoxNHJqYmKM
DE/vvusSE9eCPC/3PbXYv/1x7jF9FJmvrS2CgjNUE7M4WBsudXfMP4rMINzZH+MvyWP16LtJ6Zpf
gsPWSPK9p9+aFU5ztchxLsdiEmYTki07SD1lUr3E3ipE3H8uEiuUqOjQUb9FRefWDFRCTjf6JatL
8nEfNXV4qW1rS/L53grHCa8DQoDYJPWOWytlWjql1jkQL07azsgqUvJNlbv7DTN4ktmyUJSAKW9J
WtH1mpGkPdNjRcpQ4JjuB2P0KomHZqRQKEgPA8oSulyHpFbFQZfiF3v4MdA1sZ16l6nFRqS6XzI/
h8eUIK0R0owLJ81nX5UsM6IHJT+CV94p9pYk4wq5ya2JxbcLhjovKyDvri4BY8JNJmk6NfAA94n1
2Ymzo+IgU5y3T3b3+e1DsbW4hXOWNdjMBl0ZdygDVxpC11e3ZoHvwzCLI9YjlgN7GI/TW5fpS1uz
xiEkKNrSQYYfQvOdJ/QSeRBPzH+CcoX4/O1VrXoQF6S4vphpsReXSzwWXR2I/Yzkp6npXN1/Cevv
b9tYXRZ6SBT9hLTFsvE65gncW7ABgADptH0WlH9ZYBVNJBOk4Cn2J4b0u34jXt4nnQiQ8iAl0RAp
obG4X2peO1E/VqK1DHNSjyDSWL4EpbOza0i6HfUc9RKwaGXD7Jp/YtcQipc6aPYlAUcuWWPkq+Je
04znGVhdP8ERpb8v2w8tkO+Kl1Seq7tBqTfuIOF+txcEC4apioBGFYB84dZ36Jf7jVOj2V3aE5Mm
TpG7lNGMXa317T60lH7Dce4BxDCMXBtcnMR5DOyWkCMeLdp0SBEx7I6CvsLZJ4/JeSoQRPfGv82v
6fvsh4YU87ba04rv3vyCxYmc56ap6pBfAADNG9QPnfnBHLam3+7bbIt1LjxJLfq56RkioboiexSU
XZjd9wI1oO7y41bb6x5VJKyZZJPirBh30No2boKoN1AtLLpPkvVXqicXyqLeqNnurPACgBmr6n/I
w7M/b0kr3HsQFSpBjmjA000LerFQxeoiI3VgYoxSOd/7PGvO5miO7zN1sA9xkIUb5b5fUsu3Lism
0QDwU0AXekgLg6rcjAkIdEFUJfaVupXpKeZF1ne6visu4Yf8gz643GzjSdrr5+DJlIiMrv8a/SG0
SCfayNlOZm4kfaf6O/TOhsabCwAA1CqCQ6x9mDaJ2US1dvGTiWNi3uAX5nGZ8WeRJkd+D7PeME5t
7XEH5l4et5C3KpKMU8Sq65C3NNYxlJ9U7fsQq87GJbvykrpNLBbZZpWFTKsIWUj9OKouYrq17kFX
A09E8zia9Pp22zOn976BTfGuxjFJNpZ1zDSwYxwOYPA4vdpxDJcgaOLWdAP1X2frN4aWs4Lseskz
Ev0exkrewzT+WvX5Bgb5PmwIE/DNwcJIDrh8EEAurFklcdSd9Uh+sUHpHCdLTz8YXR7t37757nMG
CH6v3GVZ2EnaIskG3MVorZ2eBZ6TbkDnVjR0MEHPmjFgqJKV5dsjH20zzgtI2ARVofIxR6rzk37R
vfxgnyETgzU92/Wpy/A/MTi8TMxdHremyO4vW36DyESF5BJStYuroJ5bvWpHDrJfmO2xqElAq26C
q0IKVOpnkX1OZM6klKMOQV4ent7e5XvnxDz5L7pFOq+v5evVqNsm1nOmLjRG185hMHaHzgSRqQRK
t+tKafz3J5BhEtIZthsmXhZ8e9fKndLWYZbCqHxsvvfOWagjC2LIvPqFrfqNHrdQvEEmFZ1HARqQ
FwYbnudSnicmJQATEfKcSTWO6fntbbx3VsoYCvUSXRBTg5S7XRXXQhxZM6mgrNVneDFf8m7aCPlr
sQtME3cLrxb0s5agILDi7WyXIom+tI//UUtsdv5pOqi7GK1EZWNJ947JklQeSMzHiiEj8ferB2Vb
jnUnKSRFUPozj1MoM13nRjuOkn7Qc/UiJ8m5TNrHeBq35GDF5XV7U2AaD2EWmLrnHdkrdBVtpOY5
CajP2C1KnfkJ+tyWKNMNx3Gsi+NUhVtA2tX1wi7LbBBbfOeYsd5ZmRJitG2rw6AnyLlZ7yOTl4OU
ANzt1eTVTqOfRZR9edt37rs/qDYSnP9redHmpIw4wo3ETutPk6d6wzF695+xDvurYCXIvS2mu5Ua
xa3Fhbv6VlzTcMWi/8np3PJcHsKdBjHNSwLe7KMgQ4iBKxd/Rn9uLPX+OSMMkypRvyLgLfMkK2jU
msYMPhxkRyPuLZdxi/gLAlGpC8EST4suVJkAG/6cDR9Vg7C6DBPNA0iuObbm+OT4EiBQuGy9euy+
hrX9SpW63rgY7oMimDQBTfglu3qHEJ7reG5rG455JdCak59X887Rw2Jf+XJ7qhNez29vy6o9YjDX
ABKstJVuj5oBOZnRptgrnHpybSZO3crMngBPPhYSxNtvW7u/w7nuwN7D5WEr9/O7ZQ9tT8QN79LC
MB9jSe8PHWCCk5qRJL9taqV1RFOG8XLB/8eBXjYWEsBFKbA3MSnJDfuonFTzUWJ8ggme8Ln8LpLQ
CNCTFz4Z36K/lW7D/tpSych5mjOocw/VBAaRWYihiC7Z61yaexknD3PpNzb02sri+Zjpk9YFM1b6
+ms5NlDtxK4//Hh7K+9vGHbyailiqVfhuK6GtiZxpQlXkbGXe+6I3dsWtjZLeOmVhQEx48LqsYDX
HIL0uWi/dca8YeQ+ygrZdzgbqR5SR1i6ek+dK6O6zV5xW3q9mUgvfl2n35nb15/Kye89vUrjx0xp
5X1Q91sIrrU1kmsxjAjaQ72DRlp9aQ6FDHKhUrOXWcuOnWx6trZF7L12oMXIpWgOw2i/RJWUySjW
Q3PDQCnF2huD44HWPBhNvHF3rK6H+jxAKg2u8iUWObeVFC14tlOqyg9NDZtfKpVenAMRe9s5lF+J
6O2lTNgmw3Eg6Yc4Z6le1NZO3hYdVcNhHKbYkwpi4w5pUlnZBXE7eU40qedJKYLnKlSlD03bQv+U
Wd1DXI/hs91aMpQFMrTNo1NQvqKBoah7JOfHH3U72q+Mbqpf7cmXCjc0hvIltlUGcIvGPNmlnH6N
nBLhH5igIegwdWncJ/GkvFdnxY7doqqy75WeqMhgZqm1V7qqu5RJFDzbsaTsx3aU9oECcs7MJvuL
bzbWTzsetadKySLLkyItfaV3FMENPiQI0YXxPH62EzPpXK0Y/Vf4EfNTBtvD19SQkW/xR9t/ncp+
3sPMFKVuBv9xQ5E417W9HpvRe8mYk4NWpPFlKIvoqVVD6f04ls7ZSOPWVdLOOpZ+nIPrTNL2R2Hn
+UeiZNS6gzzSkkBaxX7VW9n57qSdco5VvcndLh6CTyC0rSelmbmEWMVjNUbRwxQYBX+tKBqBZIou
KgNjZ8nv7L/9ypzdqZuKP/00hDgUDsyH0CLkl50G46PJ5zMqWdrlnZM/6IncPIR13u300h8gRWoc
gFC6bO7Nwv6gTQPTbh1odNqd/VeJZuVn2RyodKio9HVFN6CkF5hZtVPyVs43ruM1J2cKhDExAWu+
mwyy+3gsowhVCG3u4CO15Pln5/Qp5GLtuPEcWjMFx4/Cv0ixaUHcxsA5N1Nn6jGll81DroePrWXt
1V798PZp+hUAlocJfiQFUtA1ZFs7TbUypy1TJqlbTPvynO3jw1juww9iCJ1CxC499XtgpVQM3Aji
5XnfHlUGYD4lfxYba14LVte/Rb1dM44cRXPFb0FZ4QnRpX0afumCH+W4VfZcNUQ3kdjCv5GmuDWE
7JESFULuIMwYoQ4LS3oIZnk4gw4RtIzD3xubLIo5d5t8ZW+RV8OGb9L5w94AKqR1XOfFvpQvo2ue
pU9l5s7vGMyj2roT2otxvGsP6rG5xMetif+VbNsW4kH/Xfdig6lb96okgGyizBB62gNHf/xin+t9
zxxMgHJXkKPPCOnR2xuwljKA0ROj4hBb81+3+80zh8pajWZG1UiXWlRDNWkDAXFvghoNKjcCtGaS
ny9MxNFAOFPoOsIzA9ypcAf9z7cXcf8WdMTdRnbMzQN4XPz9KisxkxhcTIsFVfrSJX9xGYC2iVwd
jJyvbpVx7+H4VEPoN1q8eKFGudOwDBVaxKr8a5wB8QiARAOUSCNlIfWnf7aY1wgfJPo9nZsmO+vb
v+/hYp2+B8uF5OcOKa8koW/lE2v1U7fXFcTWfvThVtdqfY1XVhbuKPuWNfCkF80HKPCg3JNmV80P
Q/8kqAQUzzw4TyqDKemxAjMTbZBbrXR5HNFZUikgCvagJag3GqOmKEJSFp4fUexlqhx+iTM7uPSV
Nr9v1ME6B4oaHuWpVj9k4Pk0z/eDrUn1lUe3wzdmYpdJLrqu9sKv8oTBMD23/oOs0nJX/Zl/Sw8O
MTd97mfXlLzgZfPdfZ/93hoVz+MrZ45KQ5mzHqPWh/7R+VMJ3eH99BQetGfb+ezA6sY8Je2CD5nk
WcN+m694BS3HD2Bgh8kW2vj0925/QJ4mPa80fkAI8J5Lx/8WMWZCTrdT9vbLtBP1Buv89gneNLpY
ta5WTTVWGBUOF3rlh6zbpfpJj5muHD39oJ4CJXGDl63jdH/f3C52cZlXKIuOGXMVbuMU1TEcLXmf
RJXm5bZVfQl9uU7dt1e6Fg2ZB6RqJYSK7qdW5amV+hqDs+0zynlSw+Ffh3SWdGVBLPnKgdIwjOmd
mrRIGyNntjHYVXH47f+2ioWPGOk4pBXkba6jB8jIJK5KveZtE6tf5moZC4/IoowRNbFRUCk9OcZ0
LsuzYjJ0q6TJv66t3O7YwgkipU0zkjAml/Xs0+zIl0h5qKcGiiZH/i1T9OUodYCMWYI19VCdshDl
V7fw+yfN/M4hdO3JAZo1brjBSmNVrOofU8ITr/wgaU11pBXDwUWGB8Gt8gDVs1ecsx/Kp9+gixdt
Emr2QnZZpsG/uOVLbagbs2UPeRm8IILyOlnB4W2PWDs61yYWl1I1mdpsC3WVplT2VQSbZlTtf8ME
X4UVgPmneXW7Z4zjwy80oO2Tm9H8sUTX62ynMann22ZW0j1g4SpjK4JiyoKi9NbOVAeaH8yDCHfa
Qd33cBt9R9HxGFwEX86w0z6VcIJvzlqvgAqYFlbEJAOQPd4wi3OrjGoxT05PaWU8CEk748/iGO6s
PbxG2aN1bJ1d97U6I195VH6Ej8a3ZEuzYnXlXOrUbwR0RF6WPRw7Sa1CgMPCxxE552xffOL9HV2E
6pa4YZrWK58YSvmxseP3rzb8858vu3xY+GkTDFrDl5Uv/TkoPfmpOtq7dp8+18/xw/gkn4KXaiOP
WbMJ7AciLxaqMdlz+5VV2UdFI6ccAIw2eOq6TjmUeaLvUW9rNjo/a2cDSTVLzDPAyqItHFevCrNO
c8aHVCexXLORXux02ECx/vKO28cSM7z/GNEXj7Nilgo6WwUzPaknfTCf/Mmbsv3wN+gC6Fn0XVa9
S6yT+IrlcWvOazUZuza+CDB1k6IxG7NCwtn4pT43x8xLvPC7nXplDoi/9aLDFjhl7Q4i0xEDxASe
O6HcNEn1OK9iUVUovmZF/DIzL6rJEpbH+Teu1F9vQMZS6EYuc14/4/NJEi8xJaiQb4id8Fy1sbpx
DtZckgcE8EyCHBf0wk/ULFKTpOCdOVbJeHbaLtkV5dSd57HZgoGumoJQGkgaZVTTWcSavKjSdJao
k9R63J3Suey/NGWSP0S5nW/USlZNkdNAFySUQTXxyr+66sZoCOdYlEoUlIb2wWh+i7Mq2deWtTXo
smoJDI/od4IEW870IBKdmeoQcKQp6B06g0IbZEtlcmjHqviNXJFetMFQIE13hs8WH8uxQyeXcx6T
cdAa5yyExlHOtjGfK2tSZFg/dNowJsOH4u9Xu9f4KDBrJh9KILCYUuibjxSjjZMQLZMPCEI1PTQL
pbcl3KeJI7uIJxR52EouBKY9lrdtPYSR1M0Z2rRB0j9KkaNedOA1mg2mcGQ0Gwkvs4rcbNJN16pC
+cUoG+lU0Ar9U80j/0mRy6DkFYwiAkSFsM1YQ/M1myvUxkMLWvGgsV+1uAteOiMJP8pznZ/UiDFR
qamU3Rxlpu2Whko7TZoH6E3HRO69oNejc1lok9ex11tcCCsB5XrFy1uoz/xoVGy2mjLv4E4wXOxU
O/iu1ONrM1pbLLzCP5b7S02c5hkcGkJO/PbDFnpgT/PEsajgvPpeV7a6Q8g4j4AzO9kxTmT04C3a
Xa2ZWxdDh9x5K8+5L68xsCgmeWjvAVteZoWFkaGDNZLj9ofgFCpu8bN+6L3msTgEiVcfaVsfN+55
EVXu1kwQQJGbXJQ20mLNVhMpw9wJ0Jv0Mu/M6Kl6BraGM0PNeAiivQNJCqW0j8lha0Jq7REr5KN1
Ejq6ieQ3t7ZLm+leQ/tVTBz2gMZ242N+SDhFxrE51176bjvtXsvyb2wunklRaUVSGbHe6QJN6X6G
PMf8wFQjYjnDaes+3LS2iEiKGsmhEmANDpjwNRSCXIfWzQcGGQ3u381Lfy00/bOjIExud3QcHZ0m
EvYSOKXas/SXvhc8cKNnHY2LSQEq3G/ZvJfiEkVKWMYERxB8LNbiK6aaUcBkRdYmwmF0yt45z+U+
+aj8aTzTDbnEf2YkOxLqMuUJ9nOXvGOnWm4CwX4AVUx61D5uuPRKbnfzgxaf2A/9mVYhP0iM1Ss7
SJjsPZLN9YN2LDHffnIgNdxqWK9AicQ22MBGBWiVis/t1uepGhZDSsJct5P2ZxHPwVNiRsExzpPk
uakL6o9KboUUZ5gE+Vq1Uv0ylF3506ShdgAqPX22UUrdeAKunG7oXGj0iFE3GiOLb2P1PNPTBLjD
ZJqdp2bSp8ScRKTnMShH577Vmo0QtmaR0TAg/Nz6dDcX8USWAiuUUiyWUxE8KXk5vbP8NPNqtS32
CTkCd0iuJ5/f/uYrn5yxFlHnJZLwXFtY1Xwz7kMDQFqis+luoWkfutCGdOxtM2sf+cbO4oUiD1E7
yzJ2+kM0Qzok3kTNrqF2Xrg1wIvtgLVyA3Kw6O0D1dHFLPutWzWFk8PVCp7STivjIPXFwY7Sh6Ks
P/cMFezeXt9K+ACnBU+JArrPomR/aywm1ZWiCeTi7FjfLcmv3KZuPsL+HW9s5Nr3soU6N/BMmhzL
mCFJVRYHIYDdOm6YXLHGZzs1Tv9+MSBUINjjDe8A8rtdjBz1nW8YEajIxPieNZBe6eX3sB42Oqlr
Dy1q3QQ+5PIs9e7RYwyFldhDaSLAbdrPg0SBFMYm2X4/Mspy0WN0SBn8QHNwjEzbq/JR9urCLE5m
7gS9a6mTchln6L/npvU3HtRrh1HQSDHAA/7y7vVSJH5CPzwz3ZhZKy+3aPLMTfTVaMynOKxgX2DC
cePLrrgQE5uIGJDCML+zfDCloS4ppcHMVQeL1bkZQf6BRwOHNUllPfyOMYoFLE8T4zWLY9+3Stim
DaXU2HqqZYFz/2Mwtt5la5c4BaB/rCwO/aApgMlSrAheAoGttR9nz3YNL9zn3tZ1umlt4bZqlKam
VWJN8CEN0FH3bvrZJrrUoBalj2+fkbWAdrO2RXiJkSG1hxxr4yF4X71vYG2zP5oIdJsH5ed2NFv1
jqutFH+/ejohaj0W2oC5oH3M6/LbBPuIZuUbReO1sh1dMC5hrlIAr0tEFDNW4azEmHkAC2C9qABp
YJMQwlTquT8J1r95rz9GYNDVU3z890GUaX+qhmC6hCTW4s71RzOPpwTjafd1Cn/4jDBnxpbMxepG
XhlZZBuFGL7NhZGyMR9gjPjDDKNj1LRb7/eVQH2zmEUCayl+x2MTO73/KVRpplELfdsF314Jre9b
l+j1VvFrGQsFiOAub3Zd/DVAWPltK+uO/t8No6Rza8bMmipoBEq286LnmjZdeNBf/QN8Wed0H4Sb
dKtby1oEjXZMY5C22MvgwfUVHspd6abxv897+DzQWACEoGa0vOPqMg+zyABgTfP34Ey64aaFtQVu
XblFdIrBAuFKbUVbqrRXecfc/FxjZHoOuuakDIiJ95kbSuEOjNfhN76UoCG0HJs55TsdlbTo63pk
ggIi6+y9duIKbXf+R+2p35vwnkdMTG7ckmufCgCljnaewMYvy0aNnknMWzPA5Mf6MTedL2FQnHo1
/vL2wlbN8IlokctUp5aV/NBp6pqRAM017eai+MYrwnmfel/fgI+seTowC8Hwy/Q/pe3FBdIGnZQV
ViWIj0AFv6Iykr5ERyEdXn3TH8J3W8QtmwYXd4iSVWNeOhhMz+g1fld/iukv65OQnTbr43bHfSUm
3SxQbPTVJVJrkRPKKv5Y4/hKDh9tuNVwWvlWiFPwsTSHGWcgp7cmbIkBnjSg68J7I/2CBKXz1fBn
PQZQP8/Ht/1idTkMsQEERYfiroempVM55x3bJ0uNp2UnY/yNuqjB+5zjS5cOYZvFjaSq9Qyvndgs
+L92luonJyPtrX9/jG6sLK6kvOxipRF3exbG6rmjEnlmQi9zA2Q+vLe3bO2Cx5aoJzPdRSV24QK6
0MrSK75P+VV6cV7C1/QMDOKb4IWwd/W+Ud3wOf2cfGzO/K/9psevPMpuzC/eSXMXMMATYz75XDIp
hD4JyYXg2I0REbm0e5EcJvCLbaEvVsZxectcrXvxJQvwFWOkY7jWtIc2Gl7scDjxT7xvcuVQ+a3b
TuFr3CSS50uTW2zyvK8MH9z+gMVHjmZ7LHSHHyC/U58QTCuGXfDMGMIu3oW7MXPH991fpnVG7Afq
a2cnbfjYeqwhSaBLYlFsWuIBYoY6otHugB4Eu/Yx9BTXP7eB639I/+73GnyJ1RaR3NrxVMWMG+hV
wE3LcKpMVlLHSguzwxR5KU/WZtpi5VupOyOk8I+JRQBtw65RBgkT/aGlT5cchcTHNiPV6se7trM4
NTArWW2gYSc+w34HvBxs4XMF85Hlxc/9F4s6obyTKrcd3blA9HPLfVe3kiIG7Rnhw8utHPWk1FNB
wa1HybyHq7rfpVpvbsTTtQc5r89/zCy208/o3OiCIL3Zjzv/Ul20+hgeLGqg+iHbGcmRhvnu7YC0
dl8ISiQBfSNTWmaXMK/CkDsxjwwhR/PYNvDEhGPQnPrA//eDTWLQwyE1oitp35W62mkcLE1CrXge
aufRGpxvnS1H4FEVxc3tKN5Y2Vqog2QQpSmSZ2Lt4gEQGIrkGxnZ2DRUJ2Q0PUfLd+GEz0zv3t7D
VUtM48iAxAWn/iK2oeJlR1PKwspMflGkr5LJ4FzS7Xx1kxVDXN+LpofQXoOAiSYPmdjCVBSbfhkD
2SdjEcx2v47AXmiiRodmK2KtOT1tTltgfcCQLNM+syYbQ/VcwxunvfKxOcJA+d4Cfu673Uv2wXnd
RESKBG+5OuBSOkAKMSi2bBM6dlnqUq9qvwryqte4ubQLDw7+r+5gppAftho5YrveMLjs0g1OC3fi
gEFN/3NOjE+d/bNnxptaOSqP39/2ktUbQGcqmzosz2sIy29Ts0kt6P/6JDNCpUjfV8AaVGDfCu2N
8NK50Ze37f2qId0t7sreIppY+hyqVkZaIwM2t+goQAG1Tyq3EJSUj/O7SaHp+5/qjL8nZjJy8rD1
SdfCy/WaF4E7kZRI9yH3d1P/0s6P6Ch6mb81q7ZWeQI8/M/OLrIauQvEwAg7+x9MfYSstvI+OesH
+eTsxte393XtWFwbWxzByrfksRGfsc3iXW2Wu7HZeAitbZrI4MGMgrSj+XHrKFCk94kdQ5QiF064
C6320hjSKe6hoHp7KWvubzJZTfuBYHJ3rVl13DKsKB6sivzZqNUvjp6/t1LnryaJ/q6aLaq61e9E
aQtMLKhvcMeLkOxkjHENMUOFw8X6KzpVNNc4DZOrCR2VTUzP6oGzeOHzNEY1425agJnXoe2YhfjV
kw5G4CInEU1+yS/NFwti38Pv+Pu1yUWWmQA6aOAXZlV2bHpgexpPzq0/qineiM5rmRcYMNFZESi/
Za1OUuo6jnsQI5I6Dl9j0yweqB1qlyxpwj3yfMox9OtgN+k5GL8u3fKctSsPUB+dFpiSwPgtTtzs
0E5SCswPcX0oSgqT7TdnKr35/zH3Xc2R41jWf2Wi39lLbzZ29oEmrTJVciWVXhgqGYIALQjaX/8d
qHqnJWauON3fy85MdEdNqoSEu7jmnHO9JRLWuZFc4KclF0OKzM0C2kQhYHzJVq4l+iv7yMevKwfA
N7S/XtUjWQjPzt08F2RQhLQSyjCXgSON18NnAB3BbfU80NLU2+Zaxw+5Mv6N7CFAoRJJC2gggoJZ
9hAp4NizegcwWkb5RjdavmpLpThOHl+0j+dMFh5ykMkRccrn/LNB0b3Szg0FcD511xyVKoS2FDzm
PnRR4A7Rp3GdrRcBBOfeciTDdJhKXQo+z/Ytr3RwXlUg6iTfCm85fJUc7fHqUGZXqsUugOd2TmYi
JMVW1rBnNlOxh4m5DEVsA+jP4xDT/G4sKHJuY8yWiEFn7p7k5sM025jZCW1ZHXieCxVom5R6FWIR
RsJcY1GWGiHN1ZsYnEmfeflTR7yFW3/mMgCrgPQYLh5g5fNFHXlfjE2ZIlmqVcJPc+8FmK4JsAxl
CCs9XtpE/cwDYQO9DDgtIGOnFUKvUulQ69hEuuWQryYP9TVS6ZJsYMKXIKvndOus6aa/QH/xp/GW
oIVswH5IobJ+W6BauKi1fGabEaa8i6sA+nOSEEJ6suv01kUgNro+up5hoZXYwEOZLjWGO7vUNlD1
Mh0JBtbMwrG6tyF8C8jaVAAwWWbxo6fRn5UnfjRoArOQ5D87LUjOGxD1Bbhx7hoi5uMlxIdAJ84B
1QInikWVVuarBl7A6us3/4wtgLoQBAFQ7wVczJ7ZAgiiW0qT11KuX1jfnBrcG2r16YI01LmDA7dC
crpMoJbmQkbAgyhKByELwAsQNWSqLyayLXuL+kzrW7/pXv/6rPAWSp1A2TZw7lmMU1O7juzVCm8p
AFjMt4fvX49w7jygMuagKoey/AkZUJuaCW0O8Ay0EMJuNHTWAzLmwc2a67pw1n9jLOg7QIdURx58
Xh1mhSKKliHdYRXKTeeQe0fvSzRbTFK/s4wlscyzM0ORHcw32LQTVyIGvpXCYcPMerqzkvyHW40v
3OJodFRnCwbs3EFHGlCyAtAu4qTsU3cWRUtKjCVEchzRmydz+I3Fm7uvF1C6WbPQB6E4AIkSQYFc
qzyeHxLtWTPlEDHRMEzFX/Ihh60surBsm2BIAKga+7zyC7W8/3rUc7BAgGrRAwOVLdRK5u9s2/WT
a7MY/nTpp8fxuwzQlUi9SZEXs3agstwo4d9I4HwaU973D1OtiEB388RDwj/rq9VgqNe2Rb57BlWi
r2d37piALYhMChQfQGqRW/thoA7yz2beSEUQPdmh8XSUZ8JX3Czs+3GhDH7ORn0cSn6VD0MNKRQN
a+lFEz3vfAiM7qvCWHrczg8iSafQIERSdmYIedtWyDdYyCmOmq+Yj5b2N4IB5GmQFQKgBGdw7rqW
il4lU5oAQ2mhk7qSmBBPrTogWUAN/BsPCJ5oIFI94KBOWgNgc6ymiXGvjJYeOB3WTmtd2slS1/Fz
1xcFOnTTkJJjxhytVg69QXJ8CLNO1sB34f0wvndxHXx91M5sDUArcI6ReHJRMZttjc0GrdPSzPBd
a7hUGLnwOFkCx5w5zg5WTIr1Qt4Ir9TnM6YQoy+AJUcZHU3xNrYKFXVIIRdNGozMGqC4x6afX8/q
3Ijg2UIhGCk8YPxnHr9NFGGMqmL4Xt1v82Z8KWNvC+o6GooW6UKS4sxG4byhaCY3SYplfJ5dCdyG
1lEoBdvORC7VbGISbK9tIX+uLjxWZ4cCxE+q5SKon9vatCvHxsjwWLmj4tc9skhUv6k0ffX16p07
E4iUAJeCUZfiR59nNDXZmJRVg1Ig5FL80XB3jltPCwfv3FwQigGWoIHZf5J5QdtmIox3cEpy1LPc
192d5Xz/6xNB0RTEHIyC3mqzibjQcow7NKXx8278kU/eQ1PoS/7kucUCnBRwNjiwp1hWdLngeikx
I1bZ+Rbk1CCyuLBUZ4eAOAL+g4YqiMw/7wdNOctN6aPYvHtlVnGtaXyB6nYugQMR9D/HkN/hwzug
FKbsLiXHuJp031lNGxZo63FVHdutZIH9jbcUHcaA7JSiD6dg3G6gNcBJGK/JwDTJp/Gg9soVPIyF
IyDdj5l7gjoIeJH4rw7g8Mz26OgBpisaLIGhDTcWba5phal52U936m8ba1yi853ZK8SMyIRB/AOA
mPmRU1QLvfUSgruDg/niZiM/csNs3Sg3Ru1+hLwi5BzpYG9sgEfCLE9736YN5NLjXkm2+pi0A2g5
PHtEf64k+vo6nLlyyBDge+kOwndYx8977DWd3Qwp1qL03DWom4ciKScfnSEXIpJzfFRXEnHBlZak
kfmiw/UUhZiQtx2DLkSojEbfRdAeQBdBayAz9ZW3/kWr/WVC4xm7D29QoupkU+yT8pAa63TUW1Ab
IFAF5liOjBZCFF2B5FOFmmVWZ5uvl/RcuRQ+jQ1nHnRGJHZn58tzulQwdG1B2C62Al1E91N/TKM8
mK5RlQIlhmyay1GPBPNj1S/Wi47PmQP+6QvMMGRZH4OTXOALsLa+RAdrtmkIVQI1GTMofVRG1Kji
hXrsYVSggSxEBd3JnD/QzsNBJKaOYkT2nFG6bRNAV1hc3nNoYqSqTv2mt0nU6qTw0a+Bh+1IaEhN
t4A4vWcetbH7nnpFmAnjSW3bOzomEQzYEzozHw2W3A+Ao/lWhWGYB9QeMma7uKM/EJI/CVcNi6zc
q0157bXZtnCsoDUH1U9q/VnXsu9moWrrYsrS1ZSanp+0CMcE0+6MHDdHH8zv0nvwC41ctpNYMIUn
t8RB2g6ZLRWK5kj5enLBP1jCtsoLr3EQtTdx96Cmw7VZ9pcGzRcg4Sf7hmHQ/BCk8XeJXGeWvk71
MrHrBP6dAqw+9Ymg6sZMSnc7WQ3P/czIdeDA2RIF5dzsYHUhsQkwNFS9ZudVoIUDxJfxXE1VE8Rj
FgKEGAgIkn99L04uImYnTYCmeoDWgrj1eRGtoe2IGyM8GxnUxfvd4DW+Bqeln7wFd/xcJIgsBGRt
oJiLPN18v5KqHEgV4wKM6CSYNSF5MSMaQsOORsbBW3dHzw76+1xdGvdkA2FCXaRAAP9CUh60uM9T
jFOrGnWZmpQMIklMI2ja5TcWdi1gAH/HvpTyGdVAFAFatH29vifb+D44iKWyvI8i7swlKL3Urkpg
6H0VmlbIa/how+srw8PXo5w15LgJOKmw5rCos9OiC1Kb3AT5zrgksa+FzgbdEQ8moIJs24fiKB77
TR0tCXedHB45qw+jzkwas6iWeRlGrQft0mMqhJJuqA7XqnEWnuuzyyjBe2j5biBVMltGXveDSDOE
jcVUbxUzv231eksta8GknHMK4ISgfoR8BQpks4d3HAXNClkUGLjtPmmpPQYpiLrXX+/Wucl4SGgi
CwjHGjfh84HkbuHlVGWQedMVPERcU7emmrKdMmZ5+PVQZycENU+ZrUV6fA6tI0ndZjTBUJbV+Bw6
Vk3WLwxx7hCA4A4+iioxj/OtESNUDZkK6r43NniXClRTSvpKDO2KleTub0zHQQZQEnvBSZmtXEuk
6qOF6dTkKmtfY2Th/78GmLdDQ78jynoDA2TmBW8GHwKYCwb3zOYjyyfFuxGv4azJzz+8Wjb6YJj6
BPiByfyR6Jc8ERud6euv53Em2QcVGqDcQNaHmzvv2jrK45U54Aq5VryCPwSA2A9lZGElskNKszVO
5UJ+Si79R/8dkvWI3FzXgGKydCfn8zJpWbQ60ouecpWX3XYq7UAv7qZy9NVeXxH62lRLWPYTBKUc
1AZCC3EpTh5w8/PFVJTKhpDsOzo62ctyWgW9dyMikbswv/mKzoea2zoDT1eVYKjWUwOoBgaWwXZZ
D+KJUe9a3l1PyRKScH5U5kPOjB7cC7VKFUTFlp34KjyrqrvWqiVH48Qzng8jbciHE8nruhBpiZmN
u7YPm8xXshVUBEb097WhEQM4Gk189i2/1eEvApWw3GvnPQk8Pzwf93F2eCaVdh0ajwAJGwJWBZKv
EnVoMpEfzB/uS2qG6rZ/Jk/QVsHwJMoCvlL3Xgjw/ZWj+ep1HGUP5hHBxKbZfH2Pzp3qj19MGr8P
azNWDtc7GW0r2bCZDH1Tjy7geQSwq7G8TMs48JLheuLjglFdGnfmlg3M0aDEhnFltAJw8KZfaZG5
WVKemz8P862Xh/7D9EymdfFEMEwDL92OmQ8A8tcL+J7q+mprZyaboLkxzrAcYtet+mgK34UQ3FAK
HiWBvaHXCTa1CLS/mO2TU0NmDOqxnuQuzh0vTsZ8KAlqAArrAF5WWjtikPv0qZeQaGGO8iLO5yg1
JmRxCs7JvDbl1VI/UdY4+mAI2TVknQIlyPZNCLXCME78v5qTwdyQI3lnhUgRzDmMk5o18zy5bZCx
fs7L5KFR8hqZWrpdmNj8bX8fCJUA0CcsyCrN/SGsnFmP1YhjeJFeq0E/+RIZbobkmiTgWu3u/q3m
C2cOP1KA/xrVmSWFUSWrqckwao+shJL67AlapglcdvAZ0WHGt6CTja5VQfUkhR7G/dLynjH1n8af
vSpNTTuXFhhffVTiu6Lo1g4XAa/2bjOFhScW3uqzi4yEIRTxUCY4qd93KtqWaM6AG+LRIC1Bex9+
uPFd6tLVwnaeOadIsEFZGC8+oM3ztDRUqQeUqzAxIFAi1fbRWniDQ+SPOvio/PBv9NE4t5VIuKOg
IAWXThK7qLrXaq3JA7RNNj38qcJ37gkqf9Y6gW6i4otdvTU3nVr5bKWwsCa+t12qap3kTOUx/vgt
Zla8p8A9pypWONtaKxOtI5tAMv3RR2vTfst2/b0hFuz3OxRiZhI+DTkz4KrW86GMMfE6Qn7LXsdr
I3T20yZed9sM3EH0ExF+5tPr5mVXglzSXkBsc4jay+XX9aSL03z6MysPWFqWK4M8YGNUfwdYhVS+
9WCDXhOHyCP7sT+8KWgCf2FfeFexr97ae6f3lzCi55y1T0syewniuNK5YJM8C+lGf/11lwG4Sn11
v6hee+4Of9jyeauvsqoFoNMYbFjZu+Yt0/3y2PiSUFRsxocc7WMiLbAC1V9mtJ1AOmfr/a789OFV
tVsiqirD2FD+CbstHjypE2Ot9Qvo1C/TsJcW1pi5pghmvakiGM9cZ9+KcNhUkbrSoFoFfZiFF2Fp
WWcuKWsch+jSgohCjfTGgQCVDcWdsXvzhHfVZSqauHWLygAnqaP5is5dVJ6VVu1gWHM9RkUSpntJ
rBkC+kQ2svGYNvj8sKimtGC85tJgvFO0+H0f0ze03msgEaL7yf6yXscwHvqDASrKSnuz3vQw/Xde
+RPqy3zWM7PVcmI3aYl9Ld/IrQkWv+TzY2jXCCY0XXt3xZfS1EtzntktkYAybEi7Za6lyiBbg3+3
5eultT3jeMIWAPMstf7wr9k5sis28UzD1IoGA0y1nw5L9b4z0dOnIWZnphwZqxMqYTXDTUuTaEge
yKQGXz+puvRFPtl5PG142aBoi1IS+rLO1qvu0Oq66qEhw0NtBU4ZHMxwAPELwcu75pa7Yqt8m03Y
LrZafmBP1nE2/My054Sjm6+H4R1xT4oi6Dqx5DScGwL8LrCsUMwGvHoWm3mNsKesRz86Hg6hFoIO
vPWO3Z4F6ISx0vdaHyzBEE6vO2b1ccjZwR+ZycXUvQ/ZgqFhg48Z/0jWUwD9bbRDiqHUscRmO/UR
ZmPONrJiTd/YNca0D+wJ0irvUWggfJVvbOxhHCy+h0sLO9s7xUpjNH3H3vWBTQKi++6uhWlJA9GH
ODJH9W+02kRq89PKzt5gpYYCLepIkLcxqO8wA71N0Emjpj760Cyk0uQmzW8GCu1AxYAFBkdv5kVb
QMCPZQd3tvTYhtXoHuMk1uinabeykiXp4lMfBxNDUQENX4Fuk403P0eyuZNqOlpDwqe9IOs+gHsb
8dBe6wES/pfS10p4aBzLFD6WHipbtOfZLGmYntrrz99hzpwyIZ6WEff92KK77ZsRSiraWPkyIVWt
i8ckXFrjc0cIVXk0qvB0EB/m1qeF8q3uZVhj2luhmf0oUL18N3D/8Tz8Z/Jafvu1Yc1//xf+/Ayt
U55CqGn2x/++rF6LG8FfX8Xhqfov+Vf/9aOf/+J/H9JnXjblm5j/1Ke/hN//x/jhk3j69IcIqSYx
XrWvfLx+bdpMvA+Abyp/8t/98B+v77/ldqxe//nbc9kWQv62JC2L3/74aPvyz99kMPsfH3/9H58d
n3L8tahun0TJ06fsH+s2LV6f5n/19akR//xN035HFt+wPBTjQFl4T3v2r/IT63cpfgzQI3L8UsfU
xf0oSi7IP38zfkd7KARiyP4iepdgkd/+0ZSt/EjB75MdaD3Z0Rx8RskR+J/v+Gmz/ty8fxRt/q1M
C9Hg63w+IBKVhk6CntTyBjoez+zMqiWEO3bWvYCF0hfrpFyjoW+9Nq4haSp2lgo+ffGYhks+xOxR
/DUqlDHAoXXwyJ/kgl13SlJWvRiXUH5JryXRwdknkReZl3TlhgPklmLfusNN9MubJQ/1swNzOvb8
7VC8uErqF6m39It8rayX04Izc3M6ymxdnWa0+VS9yARFuoH0ZNAf0KsiQUAFHMOqQGzBkY0sV10E
84rL324+HMY/Nvrjxi4u8ezxEF2Genzz4nKv2U11212hsZaJ4Nlp7yqtvhkbZ1UPbZBP5qoCsrJm
Jir7Ik/CIvYikjRN2Nup8pC2/NX0El8rVSOoyluoejkLX3VpQ2aWeTLcqqT8ZdzJDZGJTGXNF9fj
82Pzx36g3gFEqYMq77z+2Q2OSwl5ocZFXAg8ai+Qe/Vtc8Hbm0V2p8PMIq2uSGxFxTBIypo1ojqG
LBTEP+8QRq6WXOSTuws+DSiaqFgjJ2ShP+PM8TJ5Ohid+ywfs2FVbetdeUgD2RJpirTDcppgcbzZ
zTFdklaV8ywxOJk/hcYeIvw76yj82POnpxKO1+IUpZv/p48AhxkyRyh3AZwLxR6AEOTnHyLlhHsx
mBdYT7QyTTfTRgqLDm/JixrKMsOSXZr5lX8Mh/YMoO6ASQ3Z5c/DCb0WY2Y+O3VIbnEa0WiK3niB
fqk/NLfl1gikftjX93TmVmJIWD/YeRcG3YXcxBzGkQJCa+fms772np1VsmOBc2hD11dDZE4Pi06s
/dneQ3UX4oDABkuPCw/ISb4NtP6RtzYL+nKAZGqTEjdAv7n+ohSVeZOCzn2lKtrIjC0QdkW3d4RV
syuwUrorFF3zVPNRylBZBDBIz/EwNF1d5v7IK1AtiJrQC2OyAFdKnQaKIHTMG7+DBCn1tYHEaPbH
9Bez5f1V0zT9JkvzKhQ5B4wsdYriMHCi3zu91tu+QYR3O/RqHVVNozyJuk8u4rg31CgbhmcyseEg
Ki/fNl7zaqgcfRnqot+1ohfWyq2gMWHqinVg0NXDy5bVZagSvH3oFOS47Q2e1f6hqwS6E02q9uia
CYAznV1pb1Qo42ZAN8OLyjSnG7TceSA4n8wvU11PIW1j00CN0ziyzZYGSYooeLSS7i5LBxgT4FNH
f3DQW9BuO1Gh9SIrnklP6sdsyN19AsJm4QunHD2Qe2KShrCrNMYCpaoZmmlK2x01O9GteF7lt9TK
kltW6YkRGo3SAp9eOH7VNxz63KT3AbjqfWd0pjDTymqfoSpdh7TQtWtFyhzBVJsU+Qi787jvFQlB
TaqewPSjFE3hd3YXpzD0qfFQTJyn68RMx43BvPLYxSJ5yaahf56mwoqajk++U0xgwA+ifGnVRI9q
IYptCdm7sG4tMCKbtgx6i+VX45QVUBkfrX096cVFkzpAtcQFQRsEOw4hCP3cFcbkp7pNIaufthdM
y382nFRhOxQXhdEiGcqzC8Zx7VCaCcoCS592ZAylEvpjPCpknTVjstLrUll3Vie2HummtcoKHVBM
J91ylqCJo4SBTEpdH9IacVPbEPXgVBVKlJNjQdR/TL6prC6e2xhHiyclisF5PV4qPdgV6KqsamnQ
uglZs9hOh6DLnSLqEzalAQAUaLdcd6V36dDE2ytoXUmEk+YBNEcJ9XWPNM1S6UhGQX9aQFxYXFfg
Mzxk42GP8OfPJqkqbF30PAkULraUAAmYoHZktKvJzp6qtFq5OYOWKHAbHZTD7QVS/Ym1eB9cqrYC
/gUF+tngIyEm7RzFT8FJDXQIPh1LahcLmJp5HubXDIFSh+oIkElz/jAQjY1JsiSY4J6gqZFvqkUw
lg9f21np7syWEfRkDCARysCpz4JNDvJrKizQHz3G96YDaT5zsusd02L1orTtZNUDiJP5at47CyNL
T+90ZPC+bVh5NJaYeYINHeukbDxfI9Mlba3DBMje4ChHkfebbooXwIif/Zz34wIqCzBeOC3I687x
PNwtLS9tXPhrPxTlMrOvMuNQpAse20lCGTGDVAaUXXLQoQfux+dDqVI2aahzBegFtWHou5kHzxYo
rctqc6dnAw+kbOot1W9OcwSa1eaNmpiBWsKnEXsT6proDLzgtVmnxxwhFiDeUELGkp0QIdOkqce2
GIPYSsEqGB2KJ4k0cW2se9UeX+jUV7VvVFWx0pjDItEkZufzuGzueYNjjcyv7ZLIztVUX9U9Mawg
0Sh/KmxXUf0KoVdo4CnmgFDm5M3LC1TWVBijb6NqOOuYxdpDXhtlMDCrDpiJ3JKlx+3PWLXRuaUd
lb0hrCGynLbdp4AM/VDtVvwsKkr5oS86Ym+g0WWjCaeZ2Ldem3bCH/DYHfD0dHsNWi23tePliW+6
gj8Mwu0Kn7SJm6Oc6Hqjr2cuSt9G/s0y600CXIUbK+gmZhT9sSq95K3WG7VcOKUzV1IeU0S1ENoD
1xXMxhPqVZYx5pRoQQ8hkNUQ2oHx0zt6UMmp/GFd3hTBYoXvzBbj3r+X38G5wb8/n1jCzJ6ishnw
sAulCJC2Gfao8aC4NYbuih+UBeT8qb2RHZ5BVgE5WQeOfTZeVw7VoHA0rR63nU1XeKFCl10X5NJq
hd8mw+pr83Y6PVfFyQV9EnmE024yHQj3ldFqQYlsoVneFuOCjT6dDn4/+u5ocFVl6mE2nYJYHU4P
glYdv180UTeNYEm9amDZmrd8GqOvpzPziuX5ABNHYrZkr2zMaTYeaBdeV1vATUf8ItnDXQjUbfde
kEOr12W/X4Zln2w0TiBQEkimQAES4OOZ318XKFsBpxP0O3cteyjYKHsauySo0L3gjyDjLyXM/tc0
2KfU2Zdptf+DCTMPz8D/njBbt0/5xxyZ/Ok/cmSm+bsEhtroWIDYHP7Ob//4lSODSguyZAhU0B0X
JBQApP+VI9OM36EIBZKeIdlOUnrkXzkyfKQjJkYnBENHUxH846+kyGbYMyh5gXyIXyflB9HnCuyj
z6ZDaxKWC73JLjM0GVZEoDMvMNH+EKyI0Ey4rynTpvZA6RVp0ONhmPa9g+iguWTVBel2FJ3M21Vr
XrvmC+d+4XQbWnlX6VhFojND/L/OGJnZykU748GnCHHKvZEsPXHvceSfR/zXLCTZFZQmaPCDaPJ5
FomO1gJKaWeXsSduiyRqKudYKW6kvhGiRJKKWJRPJEm2ycjX2cB9x93apR5oFKiIZqu0JOxUEeTV
W49yh3oAXxF2Pai2ZKjDDuJ3VhYHTNu59NAbh7L/0aC3eXqT9sjnqW6gerXfd094hrIcDdq1xjf6
Yw9QGQzOxubGylNZYF2KoQimovPdOvFt8gpIFbrzqFFcXmvlIySW/cZ66LU7q3qycuvRardw4Fal
qDcsS+4Y9OpiHXBW29gbhiNFSaOElz88epHEKvGZXr2qzNk2mrkbeHzbXVIAX7NW2RCHf/cGyPnX
9hbBWjhQLWCqsul1ZTOARYf+8l2hXJaDtrJ7vnaNZCt/VOlypO+zDbRxti5lPwYQBFojCxnXDwlI
YLD6e1IklY8Q/0LYr60D8VIl28SV+tjkeagxc+cioivybmVz5+gi/GyNG67CBxEZXIH4uo4fgBZY
CzbcZFV829D2nlS39mhvoQF90Hm8Ga/tJP3mxGj6mwPDLQoIqdio9vux2wWirrdj7RyLMv/ZgVkB
RMT90BDso2PcO/SC5RS6JGVp+Hnc7Qjnd62KkS0VXUO87lCVzWueuA7aUZiNP4F6oTfeFZwbkEkL
sc6H6vugaRekLYJCt45Vrt8gV7Aznkti7TptCmOzCurcuFBGfoESxZVOTKSOmljx0Snngb6UxI2Y
wrChHS5VR0tfeGLHQfaCp3aVCnAhrDT/WepwwKhHD2nFkDctqr1TjxCsAZ58QOjIKkQn0FqBbsaD
4uWPcWkaPr1PFYKwCYzUCaTeFYgsYUeSn64BvkzCsoeyp3dEaaCBOTWPQ4uGJbWlRJA5ICEH4tUf
E6f2CybcAKDvF6XPvgEvrfiAhjQ8a1Z8ghpqTR3c2crexhYHDa7F52OXvuGtuRyS/oZ0WhLmVjSM
9KWuM/DICuti0PNHz6soAN51Farat2biFGR6rIxQ+u2QaMFkmKEBSEpCsguw7wKl1q5cM0o7b5V0
uGC2vWfqsKddsmFo2lTRjWPw0CIibEUWFe7RyKqVl1XbHreL1cM+gzKT3k+hA3UfZBQsNQ91hUVT
aq+1IUhH46GzU7QpjDPABLvkh4PDqHXHsirgqRZXRlxSnKf0e5Iql11TRo1oo2b8Zjh0XQDWaPba
BTDfR91IfkJrZp9Z9XUOtBZPjAs3t7ZueQn+6Nqlzbog2WacRNBWMnrna8O91+MyKG0AigZkKYqf
FbvjybFvL5n7nfFhTVukqe0KeLA25OgnLkaEoqpfVxDkRUpuLO6cnvoVLfFpFbU4CwbkCHNcR63y
G3Fllprf91nUsVAR9aqX1qKz/aG8RnTr8+eYisgusoAWPwQHeNHbE2AKm7iPbA6/g0ProAhEAvoP
yYMueTPblxiM99q70rxAw2MgpsDq7lS9xvdJfaP+ScuohGCg+dhmSmgg8wDP1M8Nz2/o5JNuXE1x
VPK7vA90XJ4a0Dr31qE3Q1zCvh1dcVt9J8iXAUIZA3inorQ8rTVnL4p1a70gCsiKa7t7dMZ9b93m
RuVTcmTjFYtvekP4HJmlxAKsoASarqNRaa/yDTIVjuihQPSqwPROkxEoogns8c0ou9ASUpwljnQl
FArkyMxuT3L23ebmrnTHm5hqh7QJO73bV6S6NhCBaZdpG28Gwz5CIfWoUfWCD24I6FYEsakL3LmN
oiJRBcXZtERDFEZGv9e8S7XNQj0vQsPCxW2TYkO8PPSUeCONIVTELsdOu+iN8YbHNqT0dlZLjqo+
oiRVKEWgkzaYYnoxxUGms3uW+mBybqmdxH7cvvRs2hgQQvdHoF9hNMSaQJvVskLKYT7RpAUMyQud
aUFuqhB8AI1UCzwdrLlMWzFJtXHNQ06SldEV39tWvZcTMwy2SXAjhiLHcTN2rWEdVa1ZQ/1gN9D+
sS+ycKyVDR/dUKPZPbTk0IJCv4CCwlbHz6laFXFR461VInnHQT3fD8kVGtfvXU5+jGUhswK3GjEO
emZtjRJJRi9Ei/PD5CobsBnQXhAXb8zbde04l4WdbEvN2apafZ1AJtVRN8YAn6OtIugUhl6lHyZP
idIp2+gl/BFXQ0hpb+2+vhbiEa31noFRDttOXwHu8kMzYOyKPGRMXZlciXg63g8evrhVRC2SkzY6
g5Dxmza1gPzzDV6RbeWYuyQdblii3TQJjyi2D32DosSML1k7RNA29z2Qo1KNry2KVE4+ADnw7jT+
Jff5tszxv3kJ+ZPv/O952OvXUlZzm/mv+j/oXENY7yvv+o63Sfs0fnSw3//GLw9bsYzfZQ0FxS/U
lXWA0OH+/XKxFcv93YQT7aE2DUo5yGZ/+tiKof6uAqAhP4TiB4i9iMP+pxBtwGl3DFfKC+qAb+Cn
/oqX/TnABHUWxQgoMkqA/HsblXmmUVVTI62ZETmF04Qy9YqGCQouceJU61jN+E3d6iLA91kiYH4O
nf8YGew0BJnnmmqUNrxws1f0SDFHUJzhP9d3ajsZS/osMif2pwP+axwL8kZIcZ7rq6F1ZTNWXgrV
8g5JeB+ivbBgupm1ayRe8lsvL5VvuVmT2w/H4NuvAT4WgtEv9PPAcsdBpUcmwgEjAOoJs6WNDUEr
QlENUDix6JpKHmBQI0+EZHKmxvSuLxxweJLaASV0KKufZoMMV5RDG7YGnaiJGxX6IVqLh7BvAA52
EPwE7lCPkYd3NOrdMdvClSlK30oUT6wcLVfhwzXmaOZ+YVKAInu3Gw6VVeAFYoP6jfRWdWt03NmV
Ikd3Pg5VhZiN7UNKp5iDH67aCPqT1G2fGrAwpQCviVADMch1S1h5rPVR+Uk7gP61plYemkaUSPtz
kjw1ntBuMjQGto7gmOXxxpTNTCtT2EfGXThxDtTUMtZPd3XfXrdgZE2Z5icOMGPOGCpkDPoO1XBN
j4mxQi5Z7FK7Tx8rwb27NDaMXer0edRqTrZ2egEGG+9qExGOqYhsk8p/riuWNt6mqfOmvSt4Lzk6
bl2XUMevCu97XLdxfKnXLQfKHIXBIOu77J4PCdzHrtUsxWekHuiTSYWTBSVkPBNftCJGMCPUqxSN
RswISA6sAVoGPzK1qB/1zLRudACpvtHecFcKrtG+QDWKg6Q6WW9OPhiIuqgp9myomlAzhyKUIrnf
jHFs/Z6UWqQYvXWRNbp9ISrb2nBToKpXJUW1rloXwn0DJQr4HOqE0wsVxws6VuV24IkbtvCuNpR1
xtqexP+j7suW5ba1LH+oUcF5eOWQ83AmnSPphSHJEjiAIECAIIivr5VyR7ftrmh3PfaLwo57JR9l
ksDea2zrfnH5H5RbfqOE8V9CjMmJ53Y88GD1ymkipgxjjaJIRBDcppQPh3DJ0Ey4gF8pIhmGB0nU
Uklh2t22MX7BOo7W835bwzLavAytN8t2lkj7rpSWWRlRWNGVGpCKSzz5pkP+oIpFX7kcOU6pC8CM
tP2KsdybyHbvx2HbY/UJShdQg3rIdZp+OhMGFfzvva3bzu8XmGYMKEubLrRSLZm9DyNHvYqSuKy7
kkz6d9Q5hteuMet5Cw2St0Xibrnfbs+yw0zYooluLNm4pbYerGbfwj6MUbzsUwUVVTjX3TD7eJK0
+NSHVL08etmf/TUIjkr7GSvCWTUVnhvywWi6VMJr1sPi2UfOhlZwSYl++WPuZ/LsyVw9LeFsb+gR
G35tUi8Xlsv0PVwF2ljkOr4Q0/oGcyDLzn4Q5fsQ+YK7NXF+i90ws/vMl1E1KKm/jA1NfjXb5EcV
iRKw3TDYfEoo4edmnXTlz0F37HzslAaNNufV9QQjrxoqv4MnTM6zq8N1gftnEsnBioBdAhP115Fh
RnMS0HlKGJx549jccczT0sf/5YdKg/Vi1mA+jEPT/kGl7M5hKm0ZorrkCeUreHdo2J08yvAMR0m7
loM0WRVo01yCLQhvPO2CcnatO9ooaJ+dSdqzwFmPURJLNkVcWb2Swd6meAOyb+CiLuaZm1MYddG5
Swb1tlmEA1IESVRLaAkts/HRJAlcH9Cw18o7PD3LPpk8UwMtd1fkn61XNwQzFKBbrPGBbuFlwJN2
DtZ03NtwiI7rJvjHxrwFriRB6b0LQ4gmTJaxk1I0OyxLPH0Iwv0DyHCflax17CoQHnNAhR90zrMI
cbYN+cK/KRno74lM0NbA7YqfSxJU4bCEtB8qiuLzaGbUm4Vq28nJp3WCD6V2K9iIyVvSciWtu65b
gjej89tXLRBxgm7zTF8aYmw9Yo/ZMzyNb6nGkmV6F56aWIR/5FoFJ5B/GEDFPIKZ18uNSzk85YOO
33sc+U942LDnCbxv2+ZEtW0ZjukEZ9aw0OYUpgM/5Wrlp/R3EE4z5fklmEBur2GfHAFpQKWekeYX
0AZRdKEGtCx7UUbcp2+Ryl6Vb6cDDX2AI4HEckBp9NQHTNcO3qvT6Im8nueYfcuJn+1THNyAOZx/
WbTYkErDl+gN0AeU1o40F7+h9o6AHkSi5TY9hihcv0xIMgTTGPn7rh+CL9tMWQ0B3hYWUSvA1MRN
cA59Z/dcthHKroNpH4WLPMhsS+5s6TwNijlBC43ylw+zTeOx2dZuJxP5BI8Dsk/z0buu4/Z9WLz5
6MkJki8jLOKK0RJcDhpbA0Du9dCBf77PmSF3i9CjHZK0+irVUXKHFgYZiEET7YfBiVJbtG+PrSW4
8xrvx4pIDsiAo7HiQ5CUagrIHwkj4qYGZJzkkD9+iuAwOlI5TXtQu3hDUW1dce7l+42hzYt0ffQF
2jx1MWjnKMU4TUeNvpk63rDlzrEZyz6K9RGuP7NTYbvqnYhdvCdO6+cwXxDf29rxccvOxhaTiOgn
2fbLWsxj5/xyFflwnLA34EPuLcflsKLUEFcEmEk8ay8k7cf70Ojki0wJOWTBnN9Gzbz3kVthShEv
j0fAQYOMwWb6hKy0ZarSTudfmT/TAhoHGKwbE7E3QjERAD1zKdjjbUq8Q083uZR+PkW/FMtCiKOy
Oe7rXNoECACLo7GW2xagmX7xsrlEA7ppgVyOIwc4ixj5AnXw6ufauXCpto5kH168AllcEyqfPIrF
fnIqeBqnfsPe33RDV47Gk9+Ibmi2N0OcAA+dkMW3y33DMdh4Q7ZTrZv/QHll/BO16cBFEIsRnRz0
zm9qmJcTZozoPswSCcGKhojpGbvUVCM8emmxBVSeKI5BfRzXFrm9MwTcwDviGIxlAsCU48JA/S2o
PpK+p1R6W9lqPj9raKdOM0kCoAqBpG8IE2CuzPmClIdow3leYbDHFsnXrCsbFk7isIYhtUUepB1O
A2lYD0BbbS8BZCQ3hlEurNg8LK6WCNGbyyVX9C3uH0CSEdGQlTP3+FqjGrl7hrKFHcPRTXG9RPnW
Vl2PoiIshE1K8XblFvga4ir9Cr/FS/ZTi8K+0k0C3L9JcNHuei8br3OmG8S36iAHuIdRFF+xsQCv
yZRFX8BO4lG1fOVIZ5oTjrxcRP6IHXZnvideiqA7ZEUtSdmk06OraGQc+GmDjqpF9zQ+J7PovHII
Ht7Nac7ZboukOGPAFCjSRj/JVpsgDQ4bGXErLFu/PmG8g5rF75ARDEyxhyKeaJfWCXCk44om3V2Y
T90tWGNyQnzv8EmyIPlsXIsHAupcd7FkgzU1x2N6tvOc3iH0Vedpg7e96Gdf1RJeqT0s/Xk5CSPW
UgRqOfFJxbboRJPvO+oAJvqz9dLa027A4ThP3O4Uz3IgMXlcb8QHSN9n2v7Exe4uTSjWDQKizG7A
FBSemzheY/+gCZ8Q99Lj4yahVECDwnndUZrB5rd1Ib4j7c+OlFoT84VhYchfcNr1c7nh1ZG7OJnw
8AMiANacTp3BuRCk5uRp4p0T2ExuPhRRtAJvvRbroPCucTRS90WP0eG9xzhECiAU9LWdOdqH1kE2
e7A5zzyV4zEMku7g0w7l6U2aA18BPKdWCRzTM325EfJg4Vn8muM4ANraB/oDsVQcVSR+f1B+Rgux
LeMumFL2EaFJ48Vx5jT4ep/I5Ug2y1Xh5UC3ofCm3TWd8+XOxJBhUGSr1ngUk0CdJmb996gNAw4y
nnbQ6M9I6w/zPixp2qwfjsX9nYyevBEI4UoZ9/qaK+bWasEbiGAEmyJDDK+MecElkxQyVKitw9fv
/2jU5MATkEm+tEuXFf8j3RwWDr6kdTpu/U5olx0Fmm2RPyT/zbr8IE7/soUizA7uB5htEQIEETkE
6X+ngaaQNEjT5Niz6WYxp8XNFUujX24qMn9y0v8tpOb/DYb5/43ohIj4L0v4w3nwN2vA7aduf87s
G/9D/RWP+f27/sRj0v9Avn8OWRUEvD60n48qiD/hmPA/sKo/apEeQZePyGB8gf/TFQAMB9gIytDA
dcapB8L6f4ExsfcfYLCx2z+SS0GHAsP5b5gCfkuS/vdDAigGiQjIcIcgFaozaLL+gRj4mVN2G+a8
WEyI3h2P49Zm3gtZhh5HP7tyf8kP8L9nhRscL5IJr+iUIKx8fejE6PjTjNAEUqOyi8rQOyE7GZaJ
Z/aUq3xP2dLuJiqaeksJKrLnXT8og3ew2fu9mY/rLPO9inRcgWd58mVw9P3mOphlOnOQjcUCLcKu
By5KfJ/sSU9+JkR1TyD37ZWyadcABS6HpttOvcWkO4cyR96md3asmfYpjAeV08H8lsRrSRLII6G0
TAHnwv68djHS+CkiagSmLeR7F465fwtt+S2O+seni7cPbxUsIWEY/Fbu/0XT7EVbhgUWSeEbFU9s
9EmNEPutspP0X8RSWqB1RSdlrTOCM1b3n4N4wSSCvvDCY9N8UH34LffZNZjWd5tyW//lWf2vAKO/
HxG/v330QXhACTHcwWL6AMz+8vPhFpzGeUVVwJp/xHJuT21M783sR+fF0pOmYMGzvCMHHHnwTkqN
TKdBoNA8oa9LJi55tqpKUdOc0l5N5/gz6eZnzIfBhWXMIgHQuwy5/Lx1FOB7+vi+uyXfCzF8TYQy
wIGS++8nYDTu4qTju0Vbs3eB+OK13tGmYqk3LceTW54o7XYUBtyDXVu3I+AEz2bG5YbVtVBjYG5B
HyIjE+wqNQl7jZPWL1uBmJx4088ucl6By/YXNLcE++G8lm0fXps0De7jCtqHKQBauTn4TTBUrUvx
haWD28Wrbk6/HxA+OvMvPH36oOH/8XBAZgMlePqQoMMg8/cPn9PUMynuQ9RkIIwpbl5xM7FjQv2n
CXklZ+PneRGqJD/4ntulTUt2VG5vY4+dPx5RCowBCHAJOEqojjogizOCU8bH0tPzjzx1SYUmDPhQ
3bGdnL2tWd5DbZ1Rs+OQyNWhQjfETOZ6NoOpoQQPK8zsf9DUd/tpwVw/ZStyv7sOjWbpsB81qHyv
5U9wNx2TbpuPecenm8bAd2yaBYMecJ1iY5PaIy8aSRwrOFg1y+k60wB9KvPys7Vdf52CqLsOjn6J
FpnsyaR/oL9U7UXj6JU/fkkoCKNIWmyrHMq2meJGFY4e8yUIDrPy6Q4Mkl8zln5qE5cfktwG+yYG
9bv4FP4E7v1bShe+kP/jm0IfxKNiJ36IOn+LVv76mqxhZJivOZreJuRVYJkrUzX1u1j3T0sboiIs
D58iYz5yOt28zU8heHBjkfbZFULwFDgaKPpFzWrnrdu2i/T3IJd7MSXi1lhgACIwcz25OSkJ4Nua
klCf8TWDDVIMFDpT41HgdCrnnMxHIFhgsfxJ7lXukc/Mk+e1t+EZnXgQcsSNOKIqcN13gBTOzUDe
skgB1hkUFo+ZlVLOCKXPQfJ0vn5AeMBfHB92Frlc9TDYucqmN+SIHiAEDY8gJpWg29nFa83HATU8
G07mpa8h5OH7cRqA6w2fh9zCxuAt88HF+qCj7BcR2A4F9ZGn3VmL0o6k203c/7F5c1ZFqfk+xaBd
58ZB3J5NacGbmxqB5KHe7gfgM6/05tWUsCXAKLbR52YKskvvbecxbYqVxbZa8kzVg4rnmk6WVTng
1NqPwXq265bXHSW6GBOkNAEuzipBFLwkUDPUZunHMmXaPrnhiofc7uKZHjJiMDnq8AXaiO+0JW9D
i/8F7h4I3hIYNRBViYrQkR1QHdVXABJknfcAQ7AJiqK1w5cOS/M5FskuVxGQEaCy5Tz5yNSg+G/y
YAa72QRfhgB7vOzsTzkrdPUShhcX9gIUPlS/f8xckgwijS8uaNb9prOfnhgMUKN0v4hGngIJhCw1
DKXI/mc/pX4xB7IFTlCtYYxmz3j1rhssfqdwiUtHFtgn1tdEkXsbdofFZPyVQvrMkErPly9z14lj
yEnBGOj1cGTnVTwg0CkX+7FPSk8L8OCIcQCVqpGl5pG3CZW/+2lN2I6ZJKxoZ7zbhvOrhN7muKb+
SfoxxE0S9oGegZdGMxCA+q75A+1aF6Nbb5/J6TDo8IKQNlmKdviMRqtbZKBe6fICZSiq7M0RQ0/w
usTY6lWetmWc8W/9Fj5ljM1YbadSb0ADMLYvZ94cAtATd2HefIBM2Lubzy4xP6Im6HYa2RMc5hBr
Y1oJxKxoP6k1cHeZ8kIg6r1YVtRdZm44N/nUHrZGPy05Twoa+fVCNg+yWMnP3a8RgZ1Hk+fvqBza
RSwbDpazH9hzP4YNbGgOWUEcnvj2re9QmNbk2RtR842FYLL/73f1P6PZHj3wEGJjpk8S2HwhF/7H
dZGZME0n4BdNi+Mkx18mBFcBvQFe5FZTXcYzjtylD+whH4H1R+YQjJPbUTyrO9Vdert810EMP/t0
C0jWlF0Uo25jDP5FP/pPxfjvHzRChH+MCwq+138OFRZNWrhCg7b0nps5lfUQcPLmBzg+2eSwXvN+
vUQ59F3IA67WcYWCwvzLh/X77vzr3YoPCxbwh8AbHgCkFfwjNkpAJ2UxadGylaw7o6ulNHnoTiIF
jLCoPD9yuI4WJ8ezHiavmLcV50maXwlPh+MiEgwhkl5l0/kndMI8My7UGcaaESaUywbxH66qPYZJ
RB8s2HURDRLsLEoJz8Cuv8a5srceg2qFgdu/IoU4LQOaI7uARvFJMxOfhKTHbh6Dl3Ssc7A/uyny
kIfmFl2bx0isrTzkuOIgVbhArvRzidflz5UNzPh/bQf+XQjw948IU2kKZfajJC9Fe/DfnyeEKdKA
LCsp2lketR0g+QACOSG58zz6cXtLp+dmGD4hVozvz39ODyiUg/RI0OHOM4oW6o7EddLE8ZmAbS50
z+PKzBGIpsffYUu4O/ghvfOGqoKOKzSDw4QUNJ43hYAS8cQfv/z+J3yJah83w9UbY++0PX4xevVO
wrqHC8frKs+Ekhe9vZvOkVPQ9qWMUnUPMVGihUDqeqPVAJfVNREpQFuOph6F6EAEqhee7fL9Ss09
kbaKw6V9dVoA5SHZ/l9e0ey3OPpvHypk7o9xHw45WGgQBvL3D3Ve04x3BDi9dsn3UQMvdfO4c6t9
gCf8JeSQlxhsIzokOw3rWMWSca6kP3zIpbd4tVMPIrprup6cS3ghR4wPxA4XfxDZPrPts23Ywfbm
Hem4XpmK9pu0CBN22VsTl6nf5Z+i9mF9GTe/sCwD85O+uCxHuPG2GmSDs7WOqxasaJkRkcJEtd4h
5fGLZIm/JaB99szQrNBd8EOkPlAJ+MgLMJOnbc0hd2IUYYsYnhsV+4VO8tMEX1Sd7HsLZowOQ5Uo
IHE5OLiyU8NBe5GqEviM1WL6Henbd9gW7nbsTmYMP4eiB+rFIEWadjLqv4mBR+d04bus6VTRAFUp
KJl/tGYJ9+CcEUUJUXqEbQo4MTSrPRx2Dt9AnaS4PiakgmOkDV5hs99vND7RAQzKtOKahHQfn7kI
zWmE2zj1yDnL1S8F417RL92Cn1ldxlzCIRm3OeDafgBCuuLrieOuUsBEy0Cadr947We75lghgPUI
ixTdbIFG0iN9BdcHq5IBux0wcAUUvXa5cthLzVLPnJeg4iElFONtGpuiTRr/MMRurpfhM+CfP5iv
fqBgTpZWQnMz6fVsm/ekJxa6ARNUtHkKIq8cgy3Zzyw3+8V3BSD8L/gh0xKGWnJHH2nMDwmPvacU
41Y70Bg/Ab6+prNdnUjc/2kKJ+B1VF1f5iqOwSsHhVHpM0liZGB34TMs5H7psz4/hS05BoNKnrp3
soVfF4oGNBLZaxvar2usfNyl+oaD8QVfw3cctKwEnle7JuqfUtgDSsb4WFsOLJZ2oFaN9MukiRAo
Pk7iOcrY98njzU5YfI5uhNcXPY/fmhSJBBFy4JK8wHSkjoh2jospGsU13/SVEY8WwYi4UzhSz93o
u4MZ6d0t8TFVTGF9ntjFuuTVy8TbxKL5Y5ndx9BA4AazMYpXMvome3WcGF/qbjSy9CBcg0jY9eBu
sytZYI5pZxWDtCyz3AH3X17GnkH9jFiKEqQ2bCsX2doGJOdNknrN458mTynGlQ5RBib7qoE/IJ5d
atguQdKNG8TFD/ibgf2i4h1iDbxWrP/Q2oY1ms3ahxc3Kh2A/AoP7xmxXQX8tApi4naHS2uG0C3C
H7b64ZmvZq6C5Ek4L3uJmkSUAKvrlZPshWbBDZTgWgXdH6Fs2JkrDiV0QMG6gv2E+CTYsPu2W2Iq
Ttk+pBnYOCPtzuvWS8xdlfhkfWiFn4I+QVhXPjAgQEZ6u2VNwc506X1doapkUf+GYoIV+ugWQTgA
Twa8hWWCUONC+JXq/aAaegjExobVqA/75RGgBaB1wVHmWjwnLK3ZEMO6riRKZgPzJjAisTH9bLf1
zU5eflZZgNDeAHupDJBjQIA9EzpWUdad3Kpe2x6TMBNnsjoB9H2FLSqbIErAMTm77wZUAIj/XBTL
wJ7b8Wu72f0yw005uzEse5oWqBVJKsGjqcRRjBxb9U0yRvcCu/ZI188+2eQlm8VwakFAWelDDhui
oWHFghfhCipjBn3fvIIxHlSI/JZJTjAxCnuGWRqkOQ94CWGWRXThGlUQo9+2AKJ3Zgmi7LEgtsHy
Dl1WPXrrzm2suS46vjYb1Zi9/b4A0odYqHFocfRBgsmjMC3SFNAE3MCH6GbhLGhlGfVgMUJWkkD2
hw26ZJzceOWV2Q2jykss9B0GiuxOUtMUGLrxUWebqIihcCXiuQdO+YwjaaiUdd/AIpxxUeC3TS3W
CFA6Bb5zVnr+gEyOce5qj6KVkFF3MsjjRwsJwH2SK0hKwCNCLVFgXtVYi/Jz5olrnC9fbbbib6vy
18SBh2lp/u5vkKAbKDTesJVtN9xUqWrvBndQESxBXHdTDAQEUkmnV3zGFgtNGtNDbsk1cSLeDYF3
iYEKUXx+tT+h/FX1GXaQjJysgia2639QAPgQXG7hboapLUs7rCA6C4+ZnWrImzJ4sOlUjcJrT7C9
/0rW1F0lGYeCmmncr6c1l/QF0WTwRUuCzWDs0NEEVMGBcS9GPfr7RY1bYebpmJlxH+rlTJX3GZd9
BXUrJNu+ffVl8mqgy6o8J7A/EbqP48UCAVll3WQtNoJWY4sXrwO0EtgbcK9CzgoVQDK9Q4FvGoGR
0/+IXYPiDolNezbftDkxxHjMAH44Bp4OtD/GQ//m0aFuegLiAwtitwIHXYhA3og2BDuB94PwIN+N
S/IGXhmYGKyqN7LswoZP1cRiKKsHgGZoSu1L18kvPlzP+3wNnkObf1ohj8ZlhfPw2LbbJRV4b6aZ
gdqh0mCuQ/UM6J6+Uvu0T88NR8rZHDnIPgw7pS25JyRVmG4dpCtIzQcTrcotg3oZphqYyIh4Tlv7
h9/hPyPXBn4SY8FSIs6ub7ca7m1X8lZ8HT2kdSSheloJ6/dLFnxBstkVOv5bIyIQoRvwueFRldI6
v6vCObuaLJEHPbWgUL3mc/7DmuwnDoCliM32M81+BS6AFCMH0KvzuQyyIUdHSWKLYOCAtVx+Dprx
Rwope4n2Etv2QbVuMH8gvnCuUerhl3pOvjcGClw8AFmlkwy9xC7kB4h2Hxvw8G3slh8oetNXGPcK
4+anPJlY7UmOa3zkR0C64SXFyAC+fQ9w4OfUGFQkJHo8kFabCoYkPHMdcs2CLapx4p7zsQN66Wfr
yTTLUPjzfG+nGCkNrNgwLmHJ9slzNm8XaaPaEPN7vXBQ0/TvmfduF5iBvRlnXThDSQENSdk76Z8n
INLnpLf47Oxl64YdWDl9CJVFMOmkInws3vpqAe/hyujcTkwdUHkc0FwDMs2o2k2phz5doOieH4vL
GPEO7wAU9QZeC4Cm3vqJIEwC0dibQlvS1iC44FXOUPphYT06DOe7JQHamgE6QMyZvfpqvCIKwT23
ofxYSJ/fOQJZF/Xk3Pjdb9UhcDDad+ohqvHHMzBHqKCgBrO9mPAmnjJ/jco8YRNEJd57u+0wmebU
Q84QZNQIOmpLNbYIKYbdseAxsu9BqVYBBbeQpRoDK3NJmQVw1I4QhwPreEdVG8qceOIKsk3Ieuzn
UxTuca57+B3uw02kgAQswIuW3WXaYm2cEC+DfGlgQQ44F8vu+Ro6tI3jzfFbUk3I0y77mUIKuYqT
6RBzzba4CqRvSoLWnnhuD37nmguOm+FswdC6x7/B+d2ARW5HaPAZ5is7mbOKLLIciAjKndfMWQ2u
G5/pBh4mtki8oPq7n8x+MVGXY8gX3WES4QYIb/5q4VM7T4txx1Wp7RSCGsHwLi69UvhMCPVOMRw/
m/QR3gDq6S0PFTks4+wAA1eDR/OySXoKJCqNrp2tRZqSfRbnn1vNEL4hdzYe82O/sZ0m9qsJWvOW
UPo82Geahq++IkcATsiMIRlixaWKn6IUVjmMG8MSp6Uho90HOkNtRBR9SYbtiFQsses6xUrfj95g
S/nDg+4Lhx8EdkmrD/RBqWC773pcKRNFikMa2peF225nhil+5gjeiDtMZOvaQJEiHtonK1GwFEPn
stb4DcGrj8Wra7HuQ8EoRbaViBIIj/kgoA1MaW04EpgX6HXx8BkoDT09FX2wKjjDgHLiHv0Z9bc5
I8mVepigNLPqOlL4PXT84eV9cOq87FnQhD9l6dKUAROn3z9CvMXvmrfJMQJM9chJqJioIeBp7wMo
4MKG3XTWW3TQ+cM4EU1R6S/vdNnAhEzded3gbvL9X/BbfMp5DAELh3wsgcjhEg9qoMUYsO9j2g6X
QY1z0aFnahcLCMH8WV1xL9O6jyE76rVN7qQFiLx1D2ZHvUQiCW58bV6SyIyHoHXm8OcfmDvIUq1K
F1BCwAh4Ou6WReYHwGzzOTFesJehfNaQ9SAoZH4bnPGKEQLjM+U4N1N86vvfvMG2XAVj7NaLEVLL
1hwpLAR7yUh43Prpo2EeZL/e8qPz2m8x+ynV9pU3ajnkj8TAuaGnhufeRRMcvBR3++bTu8KDdkFE
TQK1aeaVfCTJ+fcvQwAnx+Z1creBRrzGmnxiIkmrlrM32W7kylNOriO26wKGlmEnM77dWvaAIhWw
VGsFLWPqc5D24qPZRn72kcJf4K9N9oxs3+MJajeFxpsnD4ZK3Edh1QiJRTFPlqdGK8CxTePvGx7N
t8Uz0X5toTLlPc6aFKPWHngl2LHQQ+0Xg7oqsvqIMU6+BfA7YRS/wxHdnzyGb3fm4ScrxA6KVkDP
0aTrrsXq5pPRP7dIMGSUxEU2gjELkhc+tG8DBCs173BJzTHw/g0E2JJDrgntLHNE7XFS/vLcdtGB
v1SQ2dv7mmICXYCKBbjlVYLZ0nXrHuKyix6S5W2mpnLInj0TKZazAqxHEZX3kIJ2h6aP5vNM0fUc
apSWcUqGvRwj/31qsH26cLKnoe8R2t6pBX2R8zuyCtgTU1K9W3eAGHf8ePwleEDsk4HFVkMn/uaM
646bsPBDgh9gsejKMHa4llMkRuLmDS5zqy8S6aZVjz0HDic5FmPfwqVGcWhRb/zphe9rm9oLLfEV
bBVwvrz+jbEHSoMemNa8gJlYVCuyh2qnYQJ1+tajtaQcuhYwvm7nMiRps3cbx/7CFlVnaPsL/QZa
cOPSyvnNQSBnAOBCDB8agZwjE1nVLYlXq6CaITjHewZz5gQPaEFhBqgHjeV/5f5VATSFf0rixQ+v
c5hZiMzwwAgvuczTesKyx69YZ0UX4VjNAzSda27fNgUdAhwdl4hBkk/GDC9QOAwFhObrcUnlNY1J
/sQjlILlWax2PSYUnW8w72ZoF89ptux0KpdrmwfYpxeDMVdrTIkr+ZCoeT1CwwVyDsAyao/GewiH
4h0iYRhG0RmDPSg6oVoAhdeRWXeQS6mdA/MQmpIu3Y327tfatgwKtSWr1qb91QZIqjBNcPNRCVX6
tPGhpNFLGXOJJQ0qwsqMkYD9a6UV3oyj60T4KdT6Em5S7qTDnz+x3PuM9C6cV/6C/atD6Ry0XUUK
mc4LKLBxR9r0EEVds4dslb5uPQ4/Fk+FF0XbN8197IAUT3XijTdIGrGz6Za/A1eFMbPPPkMtj3G8
hUoIFup8z3rpVWhUng+e+63KsR9sVlBGIRivIpuAqF0wSGIN/BGrsbuVTttXJbJrN2z2P8k7s+W4
jS1rv1DjRCIxJW5rHsniKFI3CA0W5nnG0/eH8ukIkXSLfW7/3xFW2ArLRKGAzJ1rr/XtR6PjLGK1
5hobKnYeT9anWsqCrehgVlJ7FKXBsW0Ur2I0jTWDQQ8iowOHa5mTt9/jJC+f6WDpayLlPDON810L
+0Np5+HWK9D1Uofio6iacOt2zavve9jFDN7wQqT8X5ySvdDt603HIr+sgpxe9hyUJFawZ0gYwqNP
N07IqlnTjzp5cFiPk3gqWnIgFo4xketfUl/cx3wAN9CNmazULkLL2YdRri2HwXWXjpPkK1M3N1qe
Fft0qHAjpPl6iukcVkjqIcrYmgEowbwfVy5W2iGwCVGW+MTaw/WJx6KY0LiBPkl8eG4KdF9ML+tO
MemJ2eeBZKqpFMsoHdYqdaJNNaBzhcQWvDHjeNf11rpBAmisjnHh+EE2vciLTYMflb5C2d00SXnb
l6o/lmb5Q+mLOojdvZzYBYVTVbvrSziMZE/5TgLMrVzWMG1wYGD+jp2Xfv4cNg7F/XQQU3Vf2/w7
S1t30Z38ezu6T35B07PHWTn/H06BnkCxpVMQDWW/E6RBtYxGFSfGSXjqFPQrALUmApIhFkOb/+gc
TlFtFgZHPcEG14fbfNZtVASsNdVOQLCp9IkmYEoH6G21zZ3Me5bvkdumWRlDUtLGX+e0z2w4WFgE
1UmBVllbht/e+Hgn/243Doo2rV9JkFYFcAHYWosgG8aNlw6HTCa0MIq62Jk1qiwSdbJN0/mOef1R
GtgJvK7iP/VUuULzMTdK83c6QhHCY9sg6P/K8sDcW5meklYNqpOJLdIrspeiFfpt7QZ3XW4S5rBh
COTVtPcHDad9i1ZSDmO3SK2zphfOWTf0V5Q4j60dQ8cSKl68zNvAP/f4BwlYtOUS+PIymp++yXnJ
bKO6bTC7ro3sKZOhAb3Au7FH3qAmr9cZotOx3xl6Oq4w0jFIa+6f9v1XbX7QKy27CdOs2kyGPSxL
x734hhxWg0FfOMSaek9tCYtb98ZT6p/ZkTnfTpImRyaHfSqmczQNHX3ypNuJsjM34HWpq8w7zYhP
dPurnTLacNsOeru21DhtTUHTskX5qNz7SHABoTEthZ3rh7iMZ6Je5y87GUYH1YZnTN1y6wTGTyQG
Z+81zWGsOAdPYYYkk9hL2r6MKDARFwztjPAE2y63YC8G2leiM7yaZvYcBl670MuK4mnw4k1bJNaq
iS1vNdVZtsnnnmgjXIY5VS6PF6EKD2Yy447Hn22OESvFYR2bclpxgMfiCudo4SU4tzF1/zCbdjoa
xblRhdwXnfajyWxcBM3TmPv2vS28JyxK5Y0bCW0xiCac47gcjiqMM7K0NgGHrOWYRIguVpTdNSXW
skjh1qlYcDXP3nTBIPGiBE91SPa87rBGtKP+YsbT1lVlvPdiQx0ZFMnsArd8otywfTiGOVLM2hpe
yUHkZ8Axm5pEbxuLfJsLdUkLaqy+rwzWQLPfGFocn6+/+GLOwde9Tg894sGJ7CMOAYbl5MG52iO5
HSMvvtXdqd1UEt9QP3oveh+3S1upGtnN+jEhXyzyPsV6LCki6GouRswIO1djSG3ZUR/idaCYUZJD
pvxqtv1hbOvpzCT1h9CzcReHrMMhn9TptxnnVSzlhlGvXVAd6MCc/x2eFV4MrDcyHzdicMBr9A8x
6wTPTKv2em+MN/AavpmkpFZTqyu0Cv2YekO/jPJ6B/iiXlsFFtwGZ//R65xhazXyxvFtfgJDWUmf
NNE6mwSj0eoCR3s1vXixvKs851xkaXUUjd3Al4ADW9XBayUwWBhG5e5wBv2wfGPknBt9lyLfR/gl
1sHUuDcxNonEUMhU5WusJc+cSUH6xsTdCKW4epodCuUew9iuiH2bjBexMYqUkVtvoC+oFUp3/WIY
rO2moX1JrelxTBjLrlvDeNI7BBHCG3tcdPrjQ1/4xcob6r1R+dEyGjRCDtNcEIfdoUI9PacN58k2
2REHxKDO3OTt4P3yqih9muT0M8kZHmbryBQzk3jpq81U9/5CSXOnxx3PJchpLDTzfDnIENBcsqzs
Dl07DnynrrHS3Z+jqzB6UAmtmmKIzr4p8dHr5WM5wUlSps2zY/Vf9Dx1Nqk5QPqPIKmEab3SNO8B
EoI8Gzqiej5U1oNpaf0mwJW4KkuWq9h+mILwpfENf+OrDK4m93115JYxxGMo2o2k0vXUPh6DeKdi
9sBqqHeVIYbDENRPVeZ12yBX03ECKmJTL9iqIko+Fv6R4NuSFY53TdK0ndtl6zIEZVZgnryUjRo5
aw5fWkveJt347NfDWleUvkHz3Mrwppks5EHibU4f34chgYLKTCC3IMct1C5yGF2oXMKUXf8tKygV
Sp19xO6xZTbZfYGStep6F9xFOPv6BxcZPs6+ElGiy1ZzaDMN5BhnAJKgyh8If0s9s269gmrGcY6j
Z33PeDiW88VEFHduAjnDNFKuslAL4JcPqeE9VI29ipGsjAGoiGqN4Vy22Zc0cW6HyRy22EuHZRu4
xU62E2yM0BsXZS6eRjOsHqTR3rR4Dq25yq3Pbd4Wy9gmFtSHTrzztNhfm6yOWKswTkVt+SshK7GZ
0zmbymv37RCcOMN5N36FQ11Hwu8BSB70ZvpRpD1PDoyWZR34N12I3BNAAKn8+mtOVPRc2EcINd+a
0HrJgn3Zx2obDJgJmrIbzyUzGUmL0LiQzrSvxx/MHUZ/SPMns+NAVWbdndtD8ElUdwPyfCWpOTZh
RrLNDYLlVIyrRs7Hk+654p6QQTtOPaacanAe0sp7sWupuCyXvnof/tAa/8FBHIIMrbJNE06U2dMl
FybNWRg3CyM3ZjDQiOAezcAY9mUU5GBT13m+ou5VC79nXcy9zLlDv11WyrhoJXsB1aRDhcG7Nali
WTAoeUmPlhqEQy+pnH3PBwQ1gkFePQIyLJ12Geb+McD19l/8A9QWzlcwEbJXTIIXsyYt49u0MHN9
21vDvuPVdeubOg3P9T2knh6v03jJsuEQ+Ey+TQ7DKdF8YJ0cqadu/AYS4kuYm89mEqwK1Z6aVO7F
9MsMgINr0aMxxY+lL/rlfwmCTEmZ2hytfYdGHppxUdgPrpEf+iR6jGgUAnG4aT3M/VcLwX9kpH/8
/xB5oM9Ds/53oNghr35+e0Psv/6Bvx32hvsvA5obZxkT6Obf5IJ/O+zhFtiCaQiADUzSwwoUwf9w
93HfO4TzCXhZGDp/ox1I91/4cqDuz35owzUhQ/8HBnt9dnz85gghaMuR1LQZicv5CPfWuxSGotrV
usmolua22CPmLWiJNDty30toMutgB/LAYZRevkQS+iwBQjvnk5/+zmNMx2LOd7bNkvS/lIfWb5J2
F4lGkPQ22CIAytQ15/isC8cnjRlH021Ovewtnd7BHzLlPbtsKTwUhS4uo5HIe0bUzEPkb8Kbug8J
cna5Exn9ylOYJRQBJBOrCIMV6ccWRGSjran7WZwcdA74/b5xqVS8Zc+aadwySLOiFVEUfRJ8Vb3R
etH3yh2ZTKYsUGN6Mmaj9m1CkPYlAnRYQxbI4QTdeE7fIkIHQbyMyl53v5p1CRg47zvbfXDSKisO
ityujkqBFGiIU5BOLoujr7EL78zKsbIV7c7wi9AZls0XAbtYPo/JGKi95obevVYjzLBs4SVfdKEX
PQRaYH1JzUj3FgoZdV9YpirZy+L2m+sF04M2lb6BaxdLWxfVSbPAGG3f+0bkPU69PjwJGy/NQmtZ
8hdDMiLNccyQBPBgshzIknWvUWyZO2HV/TkbpX1XxCKm7ktiV7uXfq2mjdEIxVMzKnvPcVSsEIT7
Da4KGG4mRvP7JDTrtVlDqF5qaCL6JlUpIyGTwvlLdV68ch2tvnNdr75XdUroIIbh4C2wp1btwsau
na20NPIYH+SXo3Ewkb1GwDrES5F1VLHo27RFIPXrYFPSZfoyRAJvhY98+KBrfvZSW71p4kWv2NV7
+j/90kSmapbY/IIjbmaLyEB3449uc49PxnumTshpnhjfDKF5Gze3g7WQmv7Lh5Kw4ojX4nAn3cET
ONLfmCai7HH6XAi3OY3RfAocen2DPPLdwOa4s+txVuhk2B6khEfXIbES/nCDbYMLArFuoqwxPW/P
DHNzTcwrONkGSG2zbcTWldwZkRHvLAc3OWUAMA92HGhby0fRClhG7vIai1PahvEu9QnmtphEVqFf
GKshpOg2ahhImWY6p0wGKQojquwUGvlmIlmybxWHMsxY+SE1KD9D3KF7N0p8ygi3XDky87c9WfB1
aWBHkjzycAdzbQcCutrUUbTUy4Y6dQ46YwgfD+lYEBJ2tAGN0PZIZETqAHXYPyZl7O+DytBvEvDc
+4QQzK0lMN+5BN923jgANMQzvHL8XltHvHvrSNFhb/En7UvPTWhUk8EwNTb0QUUBZW9APQy1YgnN
sbhkTcsAH1WLtYVYv+fsNfzVJkJ8tzOdg4Zft3cmWcwVAwax8aCV3SfmABKtaTZxNDmPBZ6dbdvn
6SHJvadqasan0e/FhomEzX7U/K8pzroVjhf7jGDm3nWRbZ281IP17U/NpqEBQJ82SI2FNqicysFx
VHgpbaO1fxQWrO8l43nz+lylAu/8hBgXLDC/OyHyA8e8BUFD60cDj7lYBkagOwsPHjueargHJ5Ts
6RCR2j9qQ+W8eKnwSwTsRrsUYmy+Va1V7Uuz9+5yLbJffE+mqz5OgovwXHPH6STexgqlmbLKWFFS
OsbCG9wJA4U5aKsSx9Uv/FsFz0NQVXJtmmBuOPES3SOlzIpI5qT0XrXKmor1hMLMGQUtgngE/nO6
lvXBwRG8q9yM+rmzEcPDLOvBQPViJvFBB7fxOI9x2X1XatABhuTjcnDG9iLKVpGkDbgnhzGZhQdo
C4AXWXa6dG3E3HUC9eJFMnX0wZl0cxvVI+GEZBAxoiFwEARSujK4QZrdBBJgCTgnDf4qgKKn1iXw
Qax+gtN9C+lhkjvQWdfAPqwkG7rzfs4sHTXdrQs2TNf6IcnQ5t2v30qHf0g9vZvc8eEnvJ8pGwxV
mDkjP6Ff0vNdJisYhTajaLRtuvE4WX4S9Pnw8wjyEZKm2pAze9Zx3mXsRGIlavD5edVqHnqMz32D
QfKE7LzOtuXuP68g/9+MYs4Trf73EpFHfo5h/p7CnP/Av0tE/V/gpmawOMRfWxLk+Z8Qpu7+i/JQ
YrziO2Kg3W+jmRzxL0H5yHhc05kjl3Ny899ELMv9l9ItkFg23yYIdqq+/6RG/BDDk3CIIXDbukON
quyZmPVbDC9qpT5Ephms0yoy96WlLqZFMkeP2Wlqa/zS6DSXKnZXwDdPESMB0MTRvku/8xdhO9NX
TbwurWYb+99u4T+8KnIOFfxWvZJN5QWkrOS5NQmpinc++nagP1nhQgBtgKO66Yc7mim3qcZhDJgp
ta91HIxoA3jqubXc/KtOvyTyGmcPi4zmqKsdDHxKfTmck8LHj5B4v5xOeOccasgC51qzvHrFRUvl
mNZVsZFGhfWBQ1sedJ9O2Xv/aeidguiGkeVIi1Tuez5/LhMbEBI0O0njSXG+PGXg0Y+qOtUYRY8u
Xh4HMtJPonRYE20sSwYSLg56ypAy9w61ab2q1ukWGTvDujCi5z/fbv0tGm0O+uo8jDp3nL4D3t13
KwXGrdADTFmttdEdl+LqkWIt3BSTpi+T1gecaViPpWrLQ+SV8S0WoWlmImqPJZkaxxuLr/kYfh3r
dpM6pn/GPKc+iVYY76+RR8LRDUab8wIQslDvHgl70NquEjnjcwvtoNdme+o8tU4tGEFWMX0xHPIU
dh1cplrHZlaVHiGlLtEeUj7a0tPTVZF33rGaf8lc48eU4sPXisa51U0/vyOle+81Hq1isylXGk2M
i9luUwGapAvqHwTk7Kd+PGWmmlZKIybRd0gPEUDEva3w4KjWhxcaTME6RHvZ6gVY2SHGK/bJNyU/
vhhAbA0Dj6TShXg/PigsfJN8kRutK69PdwE+rGu2NdMr65i7NWquSF0QQaUFIrqm229rd5Qr4Q38
mGLzycW8Gxwyv6UkxR1WMJPQiyXfxXhVmIdtnEe0is1xuFzfSsu3soubUuIBEjmaWTqcyYUNHv2b
KCCF0Wit/GyfYz18u1hAJHMZRm86cywdgvbbZczMaX40HDMxUxkgZkpBjwvUyhLz7HTMwthfplmf
7wEBOw9l5h0ZwQDFslyF/M53v8FT7wasFm01ICe2qlr/+TZ9jHFKSPMc9eewLfXSe7K9ZwUDDbEy
XptOQWs1KvRFOwXDktFIyUZ0/cnVxLg3SvKNAy+dnnY7rc8eC2e8JF0V34+mFt1rMEE2nfET0kS4
HU3XO3K+bxcO04q2OHli+hM0wkOSqBZrst01XwObsUbOYK/oopFxdB1ciqQetyKqfqgwm47xFN07
UZZx38T0hLHmYkXi4ZMP//HLgetIFIqlz5lVj3ev7ZjnWVv1k7W6PqfXp1ObGJ882ol+Kgv3IVM9
cCFteCQzeYhzj/UwcJnuqqN7Np347hGrvnpwqk4EK9vk8En4Sz7y/q1V44YvjvAPIsBobmoWi8Kc
AVKRim4CMD43pnk2O0IRXRy4m85zq7sArOjGwwm+TC3HP1aKoPLcPtb1xPvkm3c+vCAk59jDlCHZ
x0xelLdPZpZk2DOowjE5c1VVQOJZVyED5mPKdLYaHCQedCH6ZW6+9Y1E/44ODxta98WWVe0psUdm
OaRtROvMkeJ7U/Vqo6sgo6GAqzjVknBt6d5rIPvoMFNeTqrUulXiARMjKBLDeo+nr3i0OW9AKPmO
80juUmzD14yzKTtGggddvTCzki5mP75S+B85AvNI5GO+z4ri9eo90yMY1hjKo40R2uVNnWi31+R0
7mjpokq8l0THPygKAiCeSKNl2jsVRnUlVqosTLLJw/e0M29JhFlHj/Eg3mYMyv6oIPoIbDjZYnDL
kJaXLU4ya9RzANAYEfdk6T0pfL9i2u688CJ208Xvu09GhVxxCG+rDeozeBQmgh2lg3hXBxmFIM4y
zC9o3QbYV7z+4JjZXnRp+lDxBtE/t+LnSvUbkQ50mYAq7frceBggZh1atyKnG4Cp8frWvVEQlTju
Fg1hqPokfR7EpnSr7Z9fq6t89/slS5t7RXEodZ4twXW/fbK60IADaPpw6+1eLuFLgS1zY301ItXE
sysbRs7PvgjlcXLyJ6XJl+vKW5qdtQyRLVd/vh7mHbxdg7keSCPInRSSOFcYGfqmlMyFGGWBvrcO
W6DiPf8FgReHpNQtmkePiUoKGt+01xWZxoWjO3SESBY8ANFfdKmOSbQbvodUhbsqGuVeliWfygyD
ferqh2GE4Ea/Pt8XYbhyjYzjZgu+vLOGe55Yb0tTGPeuRpLtzx/rmpt7d5vZXEyTIyHjD3Xz3eoF
sFArRZON636sD0Nrk5oXW0LwyfNAwyH0wTbE2HQYrFNrzES3cUfFznCJXbnx4Zd7reZ+G6N2WFwX
tnYMMVroRKqPVIQXzc1usrSkb0Ok/UnH4rKU7PrQsbP8ycfHtS4sppem9tjHOw7p1jL3M+2+Uw6z
DvJoGcBB22uidW9zfPbXFxK/JK6cCcg0TiPjhqp07sjlvOYREzY7ra1OgN6ZQsfCmpS1f8o00hlZ
L2J85faBQVJrR2f4GOKkunUg7EsvTg+yw1anJNWx8LN2o4YhOaLM7PzC6o/1ZL7q+EsWRRgZT05s
r3Qbr31C3DejgxImJVxKzyNrOsJPix2Py0rtdKs1A5tVU+Ubqc8B6NQqPnuvP+49knOUNB0T2YL6
4N1D6Xssa+1gStpUVXyy0etugnCgH6Paufe4JkXz5bquakPjsl5G2qqo7A4/V9I8pI649TVieJrs
WU0TpOI88s/wjqaDWZrD5dVPm/Ek8C0wF8mNH93Y+yr1srhnmtQnlZYy3r1e4jqdjTodhDD13/sS
Is3LaEgnI8DtYYsNYma21roi2NiCwQB53v1lxwM2eC1+phcwbsdIUhkcbWeKT4YOyZQijh0Ay8Rt
P0DDHyd1aw/AFcc0Pgk1YUBEAn2s0+RFjkkKAtWVOO1jSSYH372jdVBUox54QuglqJWzbxW7ENUV
HvVZeoA8kZtbT/rTZTh0kUovkTHsabyBaU9cCkAHrGbaeXuehmirGX8ldWcdOyiVRwc8xxIyR32b
cNRcNFKMm7SmXY0ruNk6lAGu2RXbWs9tLMt2vwbyVtOor++a+edMpqEvJDfjqE8RLllstYQN8HX6
mrZqY3ByqW/+0rrq6HK4g0jzQjLBp83qbROej1NIXAK2ZrxNetM62fDx+0ANRwde3paoCh8ZriTF
LSyTkwkE6JOC/nq0ervCKJL1uivteQANx6+3C2eVscDXSZ+tg3GmhimfeS2ZOU+ttPsfVtWNu7KI
DtfKUR/DUx2VN2YQNE9pQS3ZkrTY55l/V4yiv4X8tcrLgHgEmmSierV1jWrYaQbp3bJ4JWBARsH0
ecjnpTRJxEkPIn1bFXDX/w91ufGh+uGhlUxZghgFjp4a+O1HK0vRgm0XwDS6yF8YOsaguNERhHHR
D7HC7dRr+amAjzSODVIjd9xhaKSgV3Kbz7bDKJ8YF03C1u6q8L6RKYaD3CQ8MHxtJVuCK+G4JjTn
7nJatLIIsrXokFnJCgdgUafyF7bGREKTkHpxREz9+uftwfgooDCbU/D9MdXNhrj0bnsoBTAP4QMl
/rvi0ieHQF5aZhfZfRexXJAwsW6g5dLWd6tunURFuUrqVZLnzc7RYceQpYS5ODS8Y8Xo4I9nXZ4P
fwvyAxwSIuPhb2wIKjOJvMAgE8FckOvZVYXyjvDEKg060N5dGt9OCZNw4phZQdYYYxmsywHxWRNb
LHyPf/7k5vzd/f7YzgsShz+ajPPflLlvv9s8VtQWdsSRJXGCzeBx5ggjuh7oM+WKqvwS6DW9s8Fr
1+KAQSO/G5vqNpMt4fiuPhlRkJ7wAwF6mRUQrhebmGkOS7/Kyb7RICUAh38czO666rViExmQI6CG
KRr4pCg9Ktnb2h8f8aA/NKr5PrYOjE8N0nYcmPWORkqcg72yCGFvbDYlzHB2gEfWMzm0R8wDmp+2
hDJtiz1nnQIn/OzF/rBkQ95iVWVUGkPTJDPY396hLI3yMsTKtOpmfUw5/ZqUaLfnN1+CHJJ5l6NQ
1LXe8L7DG6aZ6W6F69yUilaGF4q9poZnPWQqjWzBDjaWWCZ+aZ0ssnlwvkEqtS5YxvEuKNRnjKgP
FTFCkNTn6fA6/UTUllmG+E0ZzKjXzCYgl85/Viw6TAlLiIIgTtMOr+ykyZuySe8L3wXijJHTHS2D
FmvsnuhrH5tintg7afDH7TRT29qNjS0yXHhihaIlZo27GBvTn59I+VEZoXS3eB2p4qFvvF9tAoMs
VBRW/hpF1T0I0i8LmqPjhqBJtnTSyTpmeaPWDvff5yTGrI+h2+D1m05wibYxQ2JvK00PbvsouoAf
RS97ymW2jkOePoEMeQSwEx3r9DNY2z9euAOyQaF4sgfMQ8t+v9dM+/CGVJ8BTMSbVv4QAu/13QuW
uOjWzw3Gu2j9T+mSGS+InDGAp9QZBRxluKVTDSga7/8TDaD7pEr3Kp5ARgb2tp11Fl6mh+Q80Oi7
/fPN/gCFwcCAt4BBz5bJLceG9vaaZddLszZiaxVT7F3o4uRk1wgENKG5DxlvYs/Cz0S8jf1Tob35
Uyt2bileAq9gukvnjl+jjnZm0VAOp6TCpTct9SZVnwjJH1VDLlRBkzVcJv4p/b1qqGfJiB2W3BvQ
FCzZ/Uw4mXqzOknD3vWsi4IxKEHbxC+ZFlOj4kibGkKxPu5lmFIMRKEbrZokeC0Dd+cw2uaxijz9
HHaNhWWe34cJDsS0i6MjB75NFsQlrP7aOoWD/Y2mnbvml6e4LdMTRssEyzoDpMEJDFTo81kS4/SD
r8lDVkqxJDtk39IPtj+pH80Pi9H8LoOV01kxSS9c3SK/vc/a4JRRWDJV26oPMgLyu+xeGowTkOvH
ZH2VpJPMRtUlqvdQ6MQwa6a04X7GNeqsvSF5tPFsMrTUu28C568B5ODummgqp4mqyf2rU71/28y/
mN6OIWbo87O0g+VoInjVJ0ZzEsgJu8r01A3DEDUqsAgOPovgFsbvelQEhFO/rrZ9PmKboN6UlX1y
bLs5DFS7Cnb3Jw2/2Wvzdg+jwcDXrGOlNWyH6XtvH2LEJys1JuWtjDAbllXKaBARtuWKMnxngb8+
ps3z9dwWdI7acOR8qWsW6b8zNMEZqAmMAkaJqCrD0N8P3ZLvMN3bRXBpIo14Dut+ySwcRrXWt2mQ
/cWZzDp+8iZ++GZt9HCwnOwyKBe8kW8/BB3xxAm12GHIEen60f2RNirENOn2y7CNFEkZD7nRo+Tl
Zc4eosiOFx2sHfqdN/+Xzs2Hoo9tDzeU4bJzcG6+CgW/PWkRa2hls9qupkJgjPHa3dhGpyizGL6m
onZNuA6vd9TIZRiiBGR9upXTHMYTxQBbndMGaDBMglK7r3O88ZrfwE83A9AcTD3yakQ/WPyvf76L
V+jQm3JmvmpOQjRn+OXDXewGyVC6ouOqJxGuCSgwotO1GeLGSHI4GoQKIn0OQ8f9DXj9bW/XxSlO
zPtepSVg+oHIJEllJkIYT6V9qAOGlkjdZmRde8Z/3jPcijT0n6/5Q9NG2IbC3cVf6Ga0A9+twRA1
ilEvSIUV2Yh9CKPpHtTGPrbYQFLSSC98T9kKJlp1YBF7ZZSAfaH6WFRx4SxcEULKzGGcbkYY15u0
bSs4Mw70mFk7/ORS/+EhZdwqKw/vm+TBeFcL9d1gGQOv1coVg49uEgjsCoGnyMVXOvZVcNF4E7Ll
tRUnBj7J5BnJ2ojsZueF5QTS0xCfSGjWh4LBRpCfv3bgZg7l+7v7F4eqGKCOmCs8KIp80lQSLlAP
16MWSe9ZMCRaDJoQD2b5lDujbJfFnBs1o+RbUIPEuf5B1Uq1qSpgfWHCwd+Z1RZtIjFQgL1B7nVg
6Qzds0F2+DQrkMwoCBSJM2xcRB9j4saNXI9eTXePDMOJ3eWld0p3U+q9dfT96OJ50b3nl/UuDS11
8idYhnQpUFkK7amZsEbZ8bQKJWy8yfvhGE19BNNSH71E/0sZUb2bRoMccNthjw5VegLsYX6yy37c
XjBN0DekyU1fyvjA9HLnaN7oMfxPDoYDDjcvVoXnNyc/bO9Hg3IvYHyZW/CBMii4tNcCeXY1mlVV
fMcwnHPhpvre9nDuN1ru7DhNzuldkFOhtKLHSY9/+sIDUjBoTMZp6ubQswuRzpuLS8sOH1rhbP15
+kDicx+iyun3UgMIxrTL4Fy3slz30nolJ/UzQ+1bmtdawJnL7iwg8yzzkmw08+BMx3py+k+e/n9Y
XCR3hkKa8cZQPK/70G9LYh8ko25QMRGQAZyXW35zi893IvXFF9POPYkot7o1s0yS5yIyYdd21s6W
BGMEnVWekibb+zVjZQLiPwT6suBsxDXoHVjy19XFaXcmYzg+KRre+0cECwx67jy4i/Ai7b13GrNf
NFFptSUmd6TV+0E6207E4dafYL+K1KwOnLzt9ThZHYWL4+4KKV7siVECrpGmnzxi/3gx8GqFY8LY
o5R5JyZgrWojSFz2itzelYkSL8c00nnzrHYxGZ1zE84nTqNjOiVkYWfXpDHkzSRgSESRpp98p8aH
868taZnThUb0dhA33t2bMe1LF0s432mUAOECkbYsSr88DS7QN1FL0ESOiNZR0+YXi0Zxu2DoRH7j
x/lSebwMeT/Y0Oc1cAi1figY2nnUotLgiTUOk2X3ZGLzfckomchn+WNiRnOQBWMlriUEYFz0P8q5
lejqYDn0jb4NXOfitRZkQ1L+dBqd+0/W8PcKv7CplQgCcqjFM8Iq/rbQsHtfqnRIjJXdm8W6E0lz
32nBr6YzqfELO9tHcTF+9QdvRVRgvEh2oX50ile7ERvMgOQbp54osvLZ4sdEidMAao9G2OfbzYfC
bj690tG5liGsqO+tXPAFyeDminUyI37ihkmyzcvhkqMArTrLfRpKRsHycTRSRrXaWapZG57odlet
RQOqdg3hpxMAS230xlWRZHwRufwSZ4N9lNmwGuPpEhVetGOiVc6g4tpGnnHyT56y9yZuuqV8EMw5
cwsVE+L7Y3gDz5eoWwK2dZYrYuXqmyYKvxmTeL62uQUpnb4jpyiTTJ5zJ2WdDMis8V6kjs0gm1J7
DhwNy4KLnPbnB+KDBMTFcVVcoeXwl/3ePWRrfaMFHVbCq8DhEwS6xtvANMa70cjv6rKqb4PepNdH
VlHp2qM7mRTVZlOs3BRuR1u3P+MseFRDGx6vb4U+eAyQnXX6YijXiVsH52xyzNMQQBaeGPQL0Mnf
kC93SAfO+jFc3SvKodaxpvhQmJxqBIdKnbxJAAiYKXikGr4G8fIsXLR0TkpZhne97WlbH6DyuTZ7
96C7LCYwTj6pzZEB55fi97pyvkf0IGCCMvl9LojfvjR5nDB8Rcy79QgR48qsbPsx3JeGD3CqbnMc
S2Wan0r4jX//kuX2g6hyUjVuRj+8iQ48WNb2+m+kUdTh+k+9H303mFR6mP6bqDNrblPb1ugvoop2
Aa8IUG9JttzEL1QcJ/TNoodff4a8b9V9uKnsnJvEsWA1c35zjFw+ZfM0voxq1xzNaB0PXLBUGra3
VNRPJsvUEbZ7fx265t3uIdb//NJPYEMZxedoKOi/elulczOP3sA9iVlimtVYlBlhQj1Kc1bnbObl
ykIMyLR5hwcKV48Pt1WslTHOpd3+/KcmIA2rYyS2vUqXKBbqc+/AJxz0foR3Sp+L0LwHtZiKcNkF
PFTo55ZEPU3mHG8ojWdPqQtEq4Vngz7GyXZOY8zHevqsuqmJNlk+PDlVLO4r5SVNOtr2v+Ok0doR
hd9mOSrashwdWgX/94U6kXOMzfJTcc1uO82sypDh8JGklr5HhrHVH6af/z6LSUdPxBjsdGhMbv7t
CKedpPmB8dmtkubmk6KDwuhgvgM6rFo4ZQpT13PTB1BO+7sB8dYtivxOPXjZMa2avkr8vrsGsdVz
oqGJitbmtpLhPlvF8hFztb73DAKHjCBoDPMxAFvXdkzX3/5OTGP5RG3NZNLPY5KbWh0YCieGpJu6
fW4SMDJtqkOEhQFmaOozmZgvhegNRsUN5a/y3uccNzquYj54agP+cJ6+W1b/IpUSrYm03uj5BCaZ
rTcdyrOvN+Wyifok9mPSVa8jyYGpS56X2dTOeRepz7MTwbAbu4Gb5UtqqgmDB+v8XNq+jfRvdGkS
9g/oukSpeKLAb4cKg5XvNpko8mzPNuI+38gnKyQAn4Wuy0BgKSO/eJBTI0rJm6wsZUj/NPHJDohA
1SJ0bvAHQMgpyW2pjTDBF7Fwsq4cDrOsAuh4unCec5cOjxipk6t+K7Tyoo5xdcG85xcF8FCCdSbd
1rR67wdoz6nm/QQaelFM258l51EbCEy+xcefH+SkbH9ejmEZ9a3GnAYK2nkL0K88J/Zr35vqyR4p
K7aJnns/ZzHy2TeLpXxf5YC1YzlgDDLEMV1kGtrG9OZUzS9GEY8qSEmIvtXTTxgkLyCKaSrbutTa
I+TFeqMRVVLgL75qBXyyCSnyqcOk5DMotnimNs0nlbwj6zEh+s55a6Kesb/MVPAwk5r5+VOdn/tV
/OCT9saY7nNdbwNbQNy2TU67o2jcLRCePIRjEJXKzEwoujbqnNqO0lMMcAFWlAH99pq0EEaNMnaD
2K7NHQc8bhLRlCEML7NvTa74Z9aP8ZE2c7UA9Ed9S0QtcBlBCLQLE87SqtteCYn92KaxjbODCQ6T
MQGUNWiBlwlEtJboT0ptrEwu87NJ0KoFGJUyL8zYqWXW9tlUhmY7Pl74ZEk4P3VpxIiNcpoqMA0R
kbKAzswfWLTzuVzPP80ETVHF+Sfq02Dz+WmpVCoMTyMCapvG6b9SgG8bZqSQqa7Gwz6uqvWp5DkH
6dQy58DFK3DpAgYqgfhKs3yAAenOFO1IUmhIWT5YDhgQ+BAsvMz9lzNEtco6uFE80unsxnsxIV5t
yPHDOrusbWFeDJCm9tQ1B2Z7XsbKoEmVVpEfl27za5nOS50VT0mvKWc5opCW9ZPSYLYunKe+Lzgs
Lu1tnuJq/9OtbjsoAlXmjMFsMCH6E0cgoxkfutKKbrNqqXy2FdvLzCyR7CdrU+Tbxh3X78ipdW9O
Z/NZSTIYTE0adFbZcc1sTHq5lDRnIAw7ov1OKJLxzhWDE9oaHX9+KJg49cw+b7ewMZE0NvkSgCmk
M+Uu5RaTHXsqVT+KKImY77UuAVOqnMLc/LNIKvUv/aK/ph2NHsVKnBfykX/tCWsZDE3+rB4zkyNn
JmpzmJePaq3KcrdFjTgZq3Gllo9N8/H+NfZoe87jNvnf4XNlvz9Kh/rX2omXSU27U12mu5/FpSuF
Ac+S5GErJMdWXF4sDPRTaibkmI+GNFHpRCVpNDLop4Y42XDMABuabdpCVVHsZ6Ps3od8nyygE7s2
/XKikonWrrqSLo2ulvH4QmN3gVEkIN6BBAkqRbEPclq2A54tkfD1KO6ohFDImXLCcjprdfRXaV5/
Ost1qo7hLFOq5z/xkNGsSIqN8bntWxAhM4qBws6CQZSQKGKQ5YB7qyvnvOq6FoqzW7FTTqLOPdRS
RC8f35YIM9xP0EJjRjfUFeP+8y0qDPNfnrZAcYysOK+rHS6GUI4/zw8TPSMdp6m9NEIPUuc+A6Th
qZbPBvSDl95UNuBWf94zY3p0c92BYbQFFR6sh9MkgTD//DmdE4WpoXhrrX+1kBWB3Rb65nHS7+LK
OHDWBQyjJ+rOdJPcA4bEE5rG5kZHrUsVZD0VBaowwryHNk4Psz2SiRE8HyKLOBI0B71nkC2KF1bk
IkyZIHM5moBg8SjbkG85VGI/of5UzD0xrF6em/ZOJGbTLK5vEfRsxCURWiCT73VMGFO+J/Of5OsR
GOVP5GVoQ0X6PjEuolNe+xClOn/Fzah+sUaRw/KcAoZ47hAIm1XOBwjuUnVl6A74nINm2JbxN5tj
clHhXmVuIe4Cay7Bp7QJFV07wR5jI8rScmNY8Vcns19IwX6jat1NVRw20tlqEWtLrC/cMrRDEvmM
Z2UAOkOEpk6wNsl6XebuCT3bFIxRn205FEPgr6JmP7kRQ88Ne7iwqwyTqKocHDoeg/20kmdgn9/P
fYKFxc0+mNZ7kmmUb9sFe0s0Lluri4mHphlGX4eaiYlvctPmlAjHaO23HX2pwlovnKmvjPt5BWqv
9ypajO3sbhclKqg9cT6Ick53y9usJScr4ZDf9IAiYj8TNKPL6rSQYMof1BWdkfegBl+37edMfZv1
8lXptLe+GEPUF14OC62CZkrVm1G4FImYTNgG+dRjsndT8zQ3aR1CUDxmZLSXNLmyIDNX2tMZ14pg
Zn5R05Z+Y/YU5ih6JqUaNN2oPXoYZ6ez/1liPE1qs+fX/qmSpF5bbrSs3Td6e2Pu4bXsIJMsaXqF
b3hz9UV6wqIX2+AWhVP/LVfwX5Y7jSGjlB7kIHlQXHBPJIqYgD8hNglSSMb3vDfKDbMIjRcjoYYZ
D5krLlzHj3qr2oiUVp7L1qdwueSSw1h79pLV0b3O7NefB4XO40iknVHXtFcjZLuNc3CpkiGxiOBI
yGKXxITRsqvi1LusqkPGG3Gm/HOt6Y6F9NbGX9YQHclmhuyllyjVL7rs/RmQyTp6jWPqRBYVT5p6
uaGIohLBI4tXMsOmd/OFj52xUzUscwugJckeKGJ8Wwz9230wu1miNL9s3a88Xb/WaT7Xy/A8qfqr
DbryzW2tu6rJYIBVkI+5dp5StT6i/AJCibG2MwIG7LlXfljYPry5XuLAko64Kf2gbKVGImjMoEpp
LV6fUWeCbtO26buSq4GwGhctpBFkqkFs6OKKi1n/Y9qOScUvkVuHdFAowCefs4TQTRv77ALesQcG
3CqHeuK4M+XfBTShutxM2oKKeWL0F681VEz9X78cH0QpGsIg84+rTp6gKvJnYbDRO/20nTuThh9b
3jA0Gem1woOBZ+8tLI/w4M4MEiu7RXegeCVW0NJ2TNwCJLfVM6HyuEkVMximEmvkWn+7JCUcgnXG
+Ba/dhFdtKeYrj/YDh22YgSRH1upp42M5wwp9DAWCM7lvJ7M+H70eem+xdoSukAsX0v6TcdYItlT
y3L6pUcLoN14UTlSMPwrx/5qJN09a/L+Vz7aa5AqRLbgoZaHqqWkSEr8lLfsn4O02kOzLkPIZfY2
d8xElG6Pz8N+s+yKr8PclHi4BsLjkRVtRouXNQYZTvi1/ZBq5VtcyOHe4NjpvXHG3O6yQhJInkIQ
28rLggLYgEqvaf6UvROLwlXRQ7Uh8ZiFWTxdBmIhncPGpCfVnYNnv4/sRvUj2foEdDcJY+Ek8bpq
CxR6n9Hz3ENOhL0UA+7qOuegwrcF8GGmjFdCs+p3+MlvfduzwSxDeVD45lXCfUuj+slNHCMYreJ7
mawL1SwajpJv+YScx95FderHS7WjmBFWJYZZiRvaxS8rORD139SCQmslRUZS2h7ha81I1ewudIy7
1vxSJzDg2SuEt+I5lRRLSV2OgES58V6c1PweBQVMOey+skrxrbT6HUV9GEdlti1XGE+ptmy7Qqiv
rormbEYgo7m/c1xGPrDQqow3C7xlLqKexUEAf9jS4utWj4oRr1upZn/lwJV73TW1da/QfJ2HJCr4
V5Mu6/TRS0Yo1e0LD4zwHR5km/DoIsKZZMK+6uuR53jOkMFWVWCm1akQ5Kwy3WxvfbTuVNxFr2XM
ZTERqh32zqtGck1rWG7QKSWCkJ/eDPt+TJ2TVfN0WJxpCdAhMXMHY9qKtt3YRSm9ddHzC9y1W5GV
X32T62ENTtXDEKvcjLo9kaxKjrCtspONhoNLIImon0r+czbCZZ+rezYIL7PP1PdWM9mASPeAHnoP
RO9D1ssj4Pc8gwprXBOrm3iNfTVjDCACcaUdHMa+bGf2K5SsWfYgqNQTwg+tkFAmWbQXB09CbQzZ
TkfnE6ZJyUfDtl4qaoiNljhSxfmXpzYgKpvBo0/W7nms01eMDDemfpDDDhDNCs3odq5uQlZK9fxI
/3PTwVf81IjeBHxnH41ZR/cevw5OlUEdYGSpi6+Eu00Xp8tbBQl6r0Tx3w7pAUKRvPHjPh7CaVjP
scVyzQb03Ca4LPJ39d84/dOcW8raHs9fRRZv1OWBkgX9AG+oePC6gP13Z5XYwR334kZLUCOWb+Xw
p1a6DbHtiNfTSooDN2jP6CStipwzYOa1FRTf3kq9h07Gq7pRhjmWd/Q/kBrBNmXHOR8CMyryN7sG
ExpTH4nOjGjziT6o4zMoq3Wxf4NFJs1MTSBDBNAylaqe1+icueJoDGRU6w4tHyUh+NYjFOtTlRk3
a06IgjVxONJmxcX4+LKc2XhPFspe70YzEVyWzeyn6GBuHAXgNiXyqC6c+icyY2FpdHRxucpUjPtv
xnn+Fm3+pTojF4seO6nOEdLpctoqnafbktcRv1H3lJEHoaZrtuqmIUvoxpbHHZbzqgQKRmDvtiwj
nEGWvfG1Z6ooe8uq76z8MBLT5kSgp0E5T8M1U5I3IE3WZiGtc1ibaXwfp+xcNdV26KP5SYpMf8kb
5gp459We0xd7PphGRz87mRi4bjYcnB1Vf5dJfzUV+I6oFuDkCCf+bDvqmpAGXlOMJVzvvVxAhgej
cRQ5bfcEMyw3H6YxknXddR0bxKOnqqblfil8vextuNOJB4mxYDroYdJ12RODWTnknFBKYOB+w0c5
+wKiPkU945iyDfF10I+XkIzIAcc3qSN84HCfdDbNiEQLdZy8hU2ar8Lh6+pVExiO2r7SKgGR1Az2
t8LQPG/lPybp79wKuRnr7yMsRbNk4JFLJ9aSAIBRvhwEYbmMoDxGO5OvYPxrp6EogwiyHiMBxlWU
e1fZ29pLbyAs1F7U4l+MRlmhoczRhWoE+s7pWCkhq+tk58HUbDUESe3HFF1Hg7IKO5e+7mIdKtyB
SaxleDXqO+YHsJjMFhVKuMxBOoEt8DX2jVjdFVCxwft51Yiit/tjjMyL1WzV7V9bkK5n59Eui/Ox
UFSsrN/6BHcjnK0t2nrM2pN9HOKP+LhSPwULWwSt2LINdm/YM4Tj8wba7TuFCdMBRgR/juT8y8SS
W3iCb7erKZdVwFBQ+8B1WfxVQ+HgZBIjHcKhjPN7Dn4bpgKIhXgZNqVTOR+NNZ+rtDEDzS5FgFCh
Cwq6n0O5zW0g5LzBC/wRlhqNxbG7Za2mQVsEtwpGza+zUn8z+/W7UnNuzxaN8DUuGyQUTE8p9d+i
f3z/cN5zR8r3fVK4e846TGUAwLvM3FS2UmJAUMBfMMTQMO82O+61oxQlxGnmhRo9t1I2JdXJVf+S
Y5uFfdMzLdiaYTJZKXIcwzjMo2VtjTkxL+vckScDPTsNw0sbmcyxpK59hhLgbkcA3/uEBWczTFH9
HJnMBsNoLTZz4xzxm8kNMNWzMWh7VeeYXMRHQdOqrxgnGnDEDipgPOw5ts7u9DHDXmlIa5nUfYxA
GweY/ZYPPB/m5MJd4d6QTo2Kd+ZCwOf2AXXhTcFtpy193IXleI5KoocLVtF6CHSw1Px2JFXtLjeb
XZ1FoUyKI4eVB8+zy26EeXHnyFbd9YRiD/ZwreddkTGUOJ8yeoDPqsVjypqA+wDfJY84+17LtLPk
7r1udd6X3mLSxnxlXXcyxmlImWkZ12xNnlqVGh9jzYFlpGggwWbsMhgKHEQd7QDiEbEqstN1rEIh
rU2UyYDP3lPRFLYPGw48eXsmSgu1xZgdQCFVTZGA/SveDfoYGoR3jKT2m646TKN1Tu15N+kvdRRt
k8HcLpHi549rLDi6gV378X2mHxHUue5bI88f5SmXLX54fCZu45PuRTahUguOyQlEAbqUTUn4B2o6
yu2uei0nz9KfNR1HOAVBFXLIaGgB9DEgHSUX/mqrtwCBDG4JM2nJgecTE00FO46BiM288hI7p77m
KjkNfoX8pKMXOVc3araBnjanGeQYIWG995dWbmVjHtipgnjKNkwlULAG3X1Oy890eanxSkTJADVu
9adBpSLxUhKBLjuOlaRhaTVhk9TGacOIIeMF5saZGg+/5o4tli4FHLEajUaSnjg0UDwkLgGd1dhF
3afI2KO5HDF4wVvabZ1K9a3pjbM7OxEspyw/lcMFz0J8yNOqvZWPH6CNvPfRkXSUHuZRdUxaCrVD
NUj2kx7mWEyV9DelDrcaWXlSBcPStIujDEqkmyEejNAnkSDfgK0/qFZ+7ApjA1bWyxra2rjikHBS
dCeAzLQWriZcxw01bpXCQ8xDaO/dbtpVgLEFZj99VYPS/e6qcKUTtI4xGQtKuJO7QRDKKdnxVw5i
iNc3hm2EA89IEv8y0juYp6BFccpUmFdW9LyrEm0IZCG2t35gNILJfWDGgSuMQEYmOZBLkvzqqmfL
TQNu7pvKhvoi7o9B2EytqSFDm9SxyoBT68ovFqVUXHkObFS30GKnGZxnCihWVaxTZbQMISRrjjO1
PSd8kefHVl9yfA4HTf+jTPyKwouzMebchAfMsiZtxfUWUfZPsh7I3DQFayf/VQyrRpdhdDqMv5O1
lVTSvMWUJn/d1G+EcGkL2J46/kLz4/iZ1lR+Zw36Pm6xrBayPZd5avvTCqhHpWa1nW3jLJY4/kt3
6rrYCwfYYjkiv0VgI+eSFFct+91S8dkOo/2Sokflrd82cmukzGG3+Lic6mmERlW1ycGhdjagZawp
Uc5EXen4UHEe83vUPsY+ZzQ7pdS5Sdl9w9tmNxew6a9iogujdy2eCHN5GpbhgzEx7T66d/LWkdeq
L+27NVQXJe+P7WqC/uyPkfI9uUloGCUcR21LN/eoDAimkz9Gym2PYY21dmDBNEGluhuDFFUFWSnu
xROTKieq/aw3L20mggq/ZMu5jBoVHZzLIr/jLCE3/KzE+V4yS6xON6baOLqzpM7RgVtMMPMEROON
Wgx3g32pBOXkxzzM1MKJHf9W8y13Vo6jY+e7A8YmhFHeEO8UBMCXLore5MAcgsFlJnDnzvUkXAzm
64uDNJsPB+v03hzhPoH8cqC7WpylneWWDvVXOSgqqZO4vohRqy6lLetLZpZx4Jga2o/HrzW1yegZ
c8dYhzC0JJF56CKoZg09spj26XHuBxxHsd1d3QUwD0mm9trVdGdbZr3Z2op3pnxiT/Ru89zJYdiR
0uYo8O1Ix9nDsNTgafP7FBwbEE/bz4SGwWWkufCm11f0YOKVv7Q8dk1xrR3eNjF26QVzs7pJm+4I
cMI88wyTqlmfKmdtfIbnqyvY3j4oFulDHy1enQXXp5K/xpQajuuAO4WLM/KKsk/DTreHwFi10CI9
8zHXzmuc7ODb71Ep/Rop2Z8js6sp6xCjjqZCbmv96FgJMEm9U56Lsq5CLWbIwXGZ4khcI/Jp42JY
cIp/k5Mvx0a3Z8SQ/Iz0G44kVbmKK24fViX2flMCyh4wjaE4FA/TzuwNKMCs3KJyapmULy+DmjVn
7EFhQ2sPs0Sz8i3QTa5GFtUyuRXpVq0AjG9kXv+usoojOMzmi3z8oKzJFsnA6JmZwVktL6pTog4V
SrOIC7kwwqWe2kDrNURls8DRQ1rtptrKtWe6+10xe9idyq6hb/Y8KK3i4yJPIX2uOQ9jyfDK4KaM
6GW/E4J8NDZHYyuw/jEdGauUhdpua4pT0oBlUXpG9OizcO+dc+zC7sDEdMfBq6JShbKkbJyNGQH3
aqZ+p87NFW80NdUkIWgo9fXDHp4Kpedf3N4n7qnnObf2IL3XC/7Z+rTmLgOp2O4d2KCbKX1vtPIm
hhTnR8LwZAfM2pNOQte+g53K+4wdaGAWpNE4PQ4C7gDYUDPNqFVlRn5gq6mhQtAQMlMnf18LeWX0
fBl/TX3/N2nW/CkB7OTLJl6QBCTA7qlGnZicp94lzDfBdozZ2zrHmn0U0/I7pTzEqbHuQyL4GAZ1
+c3ISXSIlQJzPDxk315yWl/Q3Ae0ZXBTov5AHgIQDPjQtBBB2i//JqhzwbgUx1oRmH0cHXHwpFEl
SqPy8POz///BSO2WpSMbQsFJJo1seaGUOFot7K0xtLSseiLMl6LkbWwQYhTkNtwJIn+wZ8DFefmk
5GYZkljEj2mCH41Xs9gqolXeY52bu9LvrNZdd05Lw4gK3SXRuPd0GkGxueb0YnCwAtr7Vjg7Lojd
XYvUN2pFetCOs8Hn7GpP46BvCxVkzn9KxFXvnxqb7z9dguvSIph2WPiAyOziJXquCwbE8ELRUCnU
5vDzM6FlTB6tWFJ/AiMAzjK/nJvCV8yp2FTMGheT4e66RXNeJ3XuNnvAJ4AAMagypUVU22ygSerC
cx0gzMtnXeynDBjPWwOVrpQuyLGANJPfUTISbPbZDLGjlyDSUSB1RTbc6jk12LPtZM/WGH809AJM
Z24/WQ+X8KzJeNrbRbL/EfvZ+QcNDLxTxt3WKjc0WinO1CZXuEnHkn/9SYy46CIh6mA0IQHH6gAQ
rjDkiZRR7DWduwat7jRb4VZHoijjgVT7X3uKpw3bSxsOUmE14fvp1IpLg95IfCfP37S2M49LZT/Z
TVreSvB1/Ju5XAua8O9UkAn3Nm9owvNjzn4jB2jFkyBg8VwWbnkv2wFVBGOg20JrqYN24ssE/+YN
Rclto173qR2uo5UeoVkbISm8OojXC9G7R4nvddK0T8j4empTTMXNKflIKT+K/bg065us43AqMSal
2q1UE+j8Sa+fp5o+W1K57VuqNc8QA266ibp87rt1VxDQ20iDGM7ccAkp8LRyZhBQ+FX0We6k6Whz
csbcywOf4TWL0uIXS+t2iMDJLy4TVkmdcKtYdg4niXAsmICgFqcWzVMt7fqpoOoRjK7agm22YVj8
/CJ/u7V3R+PSd9auaYs/y4imjmaf3iIz+PnNPz90KgkJnF4chUxiI/1p/FO15VvV89JSHdrIKNCS
+MOsu8/GVrqgzO5AN73IKD1zIFoQwAMNR+jR4eoUwWBUdtAMgCfJShB2GOX7EjuvcwHKwZpkEbKL
90A23NrXiTUBPfIKPfKMJKFxF1CgVAH0K60PbuUpKSXg8yL+i03R72L28SZ60TkNAnratoOMt6O4
THTV+K1c63s9OcxZ/FdBr2cwHaQz/unFkFfX4mfSr0Ev+ZToi2dZDDuvCsU/UTG0UURrS+bJ0Ohe
UrxLNDUiOgHx1Gzc2FcGykeWTYvPPTfDih7FbRzUkX9IhV3KVlNfDQ4cTUfgOKrbW8p5vIVqp7Xq
tlEY3BJNMnr2nBNOn/+Y4nGfUqlCSwgeTkHIiLlyE+Izo4pKwL0fo00NSTnbWD1uS14Er87rG4Mz
SMA4K3kKdd7CJY3Q2NlprgjbZVMIAylqlDe17uhwlSO8yqguN7lLI95sKJJkDIr6Gmht/nrtzcjK
BltcclgMO5xGWkZF+YSI+NpUqX5ny6Epi9GqpYV9Etg49lAXWWy66oM+mUZvnHYf6S6gVcnqWzjb
+T7buxzayKUZh18zt3CjMP6VVWneXHUNkAfjJJyJpNqBXErA2kpsvrUSUV9L1wSV4rjSe+eKU+tq
oPERxNpHtKDVEH9M+gPC+BjcbkfyMugME+FpA53maud3JjHQoJ1V412luIHs0UM9SXYA85ygIY5o
ddat5GDRvGij9G9f87mohfLGQG157NUsfspvkaT8mE6PJEL/OZRf6bwyI8H7KSKopheYtBnNo0hc
WQgubuEUr3E1HrIJwate4b/N6fwczMyut65UTsvqolszzZWK40pEuNO5RTAYtC/BZ3gMgMfvzNxi
JwLUs5ctl+faIo/VNk21n5RMudMwu1Kytse/Vbf+osSDWMfkN2LdoL1pUtSJHK5dBu+Fei3lcyVK
v2y+FuQYSmngguez1/kfEPuMbyLqfTX9Y/PNSJAoZOrzAoCzs39ugmtlErn47GKK+Fj3vIgpXsgz
zLEMjAoMrOC8b+wCnm6S93tOHuKJVuFg3KAgpd3ISgXBDvtxJpV9bXWBnl/htfgDz+FQbHpqCDYv
kijeNS6VvQhk++Rq6Crr351j7EZHbKoVLgYJncLcG8UDiT+q9rXNZvdcbm2TTcdN4vx3yzPlxPNz
Oicl4PeSAEjt9n4ujOR3DDF/FI77yvT5sF9zjWNQb/slWqZPzRm83iQvkVg5w7CkGBITAwY1VNgD
5ahucio6mDaFdY3yd2c7jc+K3DqIyFzLrywedHGhcwAyvy3su5lFht+WjC9LS/2Xs+hmRmF6cvJb
K/5FwG8v438V0bcWB6TMKBhrXzywyvKNjMtAgjWVdOio9Y4pw/NsmmDawzpqTF9354d/soeRmmak
E+Pe3vbljBtFyO5Zie4Fzt+bTtH3rPSoXWSWhemRqaeFFypioEh96dX0dTQqcO7LmGGnHLsvczV9
pTXoNsxe2lxjUgge6u9sPwitOfTwBykZpfOvccGkSfj42vQyuug5LayfX08TeFUTvetQFi/KJM/j
oxEK+YwRX3X61ZOZ2WZyIEjw+E9e/gOp0eGujcJgLmUBVvf49UWQIhk6FnytcU8LUs9rGSGGjhxa
EqBViYjmxi1P5ttjYH1MXUacIUvcrMlIPGyR4yctDniaA4jgrsU8lNPkaGjpv3FP9lr2N0rzJnnR
ns5LPRtsLATERRHmzKiQ9hG4kgzUmABRVFAdK/41J74vghNa/OEub87yamfRZnVYgPm/VuMWyOND
tj7mNRPkKExT9flINhWWWtQ2NIqbsdpoEz2a7J3wwUZ1ykC6D6cxl4NmCqyak2FNoJB4lntq6cgp
tIs1riBjT2nCxtM8wc5z/bmdQyMhvif9mhqc9f0Y2DMH+mY9lUYI/9CHuZkjKaIopCQptbhrHf8z
ECr0+eejAj84qA4Jomq0oydSehSSQGiA9l436d9FYDwslU39KMsMNCeKIpSp6q/WJanijVx5O5Dh
WtUZHxVBLV8u8QHLhG/z/3RsOWK0KXvqB6tkpj3R2/c65c2i7uVw3OqqiJ1V937kA+2LAdDfpOTQ
9Tpl6381b0kmP/r69+AqNKl6IM8nrcvIYTpeJy4ElMLFLDcru0yEpkqn7dAYBGN1x0vFf1tgaePu
43XqosabVwKo/dbg3k7alScu8wcW+Ue/kW3Ct2jMcSP1O0QS9XQnwVLRv8+7gQo8gXTthtSKQNsv
Kru0rLEsNHtehE3OiJ6B0OVRiDVl6s/WszmjlzbfLQHYba/YPKd5uXNjciXxiy3ucY4iV6UiIl/4
TnqSP0vDJBGjlFg7WjgOTz2rphrB6DE/yZvzEQ7MMyBOXQM8m4/G6ZIfRp5tbThoII4FAYRJQpdT
n00jfAyPjvwj88ylM9ptao5yIv8Xob+oUVAyakpPkD6J+53wT1fA/BaP94lG3fRbmJ9G/KdoAwyi
6fw69LRZlSen2BskPLufY8I/m7s1f04nHvhhIqntlcS8J5rfsjpYThFqJI44jHqKyoAZB+rW+cpU
vPVAi/Lmu+0Kn0iGh97dV7S/0DHJzDj+nLyOiotUUHiMrsFKUvhuwpKR/CVgZrpkJnYCZMYFMPfh
oIlgdJ2CvBG2XbAaXSgKnvh0Ikn2t9X+5TMtDKv0x6LmJK4HKnUfDjnbLDI3NcAabt/g1yE34+bi
b+CLTLE6LggLoariVAH7Pie+6zw/RGA9PChRk9CVUNsqk4ZKSfoqzKss2cG+LkOrcp8qte9edY08
yWADHrPTyPkVNW90adF3Nc9WVJLMliOXIf2vvrr7lbbLnSmD6b5C857ltCcHP79iIDaCkirDVmOA
/T2atc+Ix/CaDmZ7d/DfDFb2xSB4fFVkhM9mprk4iOHcmuZuXDNlz2L81CdujrEqN2nXdkdVzvlz
Jkv15ro+oWa57QXT+3T6/8fWmfW2zURb9hcRIIvzq0ZqlofYcV4IO3E4j0WySP76XlT64rto9Itg
yXLsSGLVqXP2XhvhZux3Nf0C190rDN7PiAmTZwSLBxIT0fXlhMQ31hw/17PQr5pOJCUQxufHzUAF
5nTMMKJM6hdHJvVJOFrFaHT0X412ZqtiU/6mAKbGdMIv+OD5mmuPKlQf+8Cg8RPYo/DusSfIUkk6
9SUjnjE4zS5RQVsRhmWX5l9yqZofbt8mC4ActwBuposO0mIjmJ20SWL/aJLxlmZT+Kdz0pvq+aAy
pc/3MMOdy383tR4iM453oHybfw8/HvnvCdbihYL0Ma7/+wZ7O2oXGuN0hE3ropabecyDSNXz8fFQ
KvuET87yjbFM6OuK7OfjaT12JHr6v0PVVgwyI/1iurYi4yT0fo5TU5LILebL4xvN3OiXKim/mjhs
1i0QPaRv/QF5ZfizykZ971huuzPsWPtJHN+rrM3fJKFnJ8Om1+V7IU0nQyFtap30Q3OUvanczF3b
zG+gPAz1B7kRBZeZ0BMW7U42xyke/vInfNiN5r6Xt2H8LurwOxriGnhJYgX5jQCE+W6U8q/lyu6j
I0oOsQP8G8izH4LdX7Xts9VbX9VUh9txUmRQehovL5kMrmieiNt5VhbSWvpp8phqNCmGRNa3zKHt
6WjGnuBkKqfQsD7lA1tuaKshpuM8p34V6LAd9kgC1U/hKzLWqqOsUFekQ83gpZY3VOXuvtFm5ji9
eNb9rPlMofWTH0uFOErzkmk4lERm3MuIEB9wlzat1C6IK/k9yn54hoxlkmuDYCiS6XxGETGf44iO
+kqOQxTUgSfUs1YAxNM9dAAkEa6ixiHVJRN0zkw/IaAZt8geGklgaOa67euM+TA89LLlfMUz09nd
YuGJg1ERprf47rEJaubVcbdtAWzI2uS2ebH6QQuMOrT2XS29y+MGyxQdDQGfUSHZfbSDHjdamNCd
8eYzvVKsVERtsOa2mR2EHWRbsbSN8HR13mrOSsKgAQ2g/7fS++OH7ZwuCCiP8+znrNWPfyvP+UWD
a9QMfngeoZ7IPonJ27el5tBEsNwd0jCPVSMZgSgwbcgubiOLO6piPmxVLyh7tZNVtcaTa1hI2Tje
ut1wr/BJbGTRGVtmO9VGq9EsGN6fseW1EwMhn1acHqZu+Fs6DMbbzr1odvKUpW6+g71FUtcIhsLT
ls1+Lv9Gy73HQ1H37Hd7eobms8AN/+qk9XfFKPksVYHksWjGAGNMQuBFWQZ5EpuvbV6Bq+hSnCvL
XSdDY9u6jHgfdxM+l7fJN051bWMcquG8xnRUX7x2F7cee7xqsRkP3knYNP+9ZC4+JqMBPFf58dHw
upMtZXtLgRKv9VpdtRKV4sR5s3MLlIcJDIpict+jYtYwpqzygeb11Et0ZqNLTBePDrPuXsxBdIwW
reLulGmynYSynmODZDJ8oWzAfoVYwlPDT5kSoRX3/fzpEGcIBlaxIUXfqeds8DzScKrIiXUt6U+r
fnFDtU43HLxBXOVy7/FdLHkII4aeT56vSnTOeMs3/+vnHl8+fpgP9t1qVHl4PPTfzePf0lxTOyJk
3v1/f3Qw/IIEUbIn/vvFjye2YrrVUR7vqy7ae671q8pQ5uLbj92t0iSdGYZREDkglPPiMbhXzW2R
eN1maV1b1q7j417lkptIaKwWMIMwTqldP0Wx79yt8py4s/1EpnAe2DVtgdhszWen9xjNN1Ma9J39
XIJG+TVA4d+QA0OhbsZUstVcPA2Guuh2+T3nsGzjxu+QcXH5Qyf7w0lSHo2cjpI9dxKuZQZo2/8l
LW069v3FGeMYurbpMNJHocFCjwa3yX+3FkW9rZPcKGYioHBcGR2Nt9qQ2s7P+hYeMF0LIayNsTQ1
aHIq2EAWwqeoQ0WamWtTD387abaoArrmLJukWPlzPWxbrHrHXqP7Yk9NtLFp9ey8fnRWTmT+REup
7eLYPaPR/Q27KSTcjjFT2Xc/RIix1hzsaO1TGZohEbe2LQ6e0XWnJG7rQLTNJcza9pYseD/STedV
1QL5Im6SLspo30arqi+VaIMQWdg+qlGFJZFErC5Q7dTVz44leuf6EO3cej8zOf3wTHSMpPvEB9gm
Yd0OZ5wG1pm8jWyNrApViTWy2SSSZLTCp5ZI7ym5eOt+QJ5fV5HJQSNqKXbs4hJCsK8qEkwzsSgS
VJduYtlRwbloW9nANKQ/pLnQcF+7CXEWjNEoflvvtzmiD7Edmt+MtY8IqfyccYchXTTwiX/KZ0Sj
5UgOWVN9TY7W0JTU1DZUsgrK3D0MA4eMMm8QpUYvBGWA3Un9v6I0XxH6lruSvPMVMrFVif8jLmCG
ubO5T7UpChq7MY6y5R8U4XCOez2/2rgSmo43q2tbymMz2SfGLA8SgNiQd8amN1Mo8thI2Gb06SxL
dkaiS4HeLHedkQTSx1ed21Hw/3cfq66+US+iSOdNrM/2VreGH8pHjkSlJXdyRqujDeln04l5zSrd
rixwoJtUlD7ZKwkKk1q71BN2yVYp6yaWlF9X0j7EnUccbvk0csS+GpLBUf00+PFI+PN8BXymnXQY
AiuKNjEkuM3A66T5ayn7GFkQVqs0ztTFyOavsdOHPWGrjOqcFmcgRfQKcGWOlG/c5Zqd3XWt/awZ
5h8s4y+S6Oac1X53ETgISSeZjk2Y9eeCxsUBZRpW2fJVWCSYmiMjLwJvGLn0GYfaqr8R4rQnu1Y/
p0r/2Sz7pWvGV0zmq6Fsf4U1+9eooTtQg1WdSs7EwMXoUCS33Ipf9MHPA5VEzGbLNBidZmUA8biB
1NRc/j8tgwH+XA7Wlo1nxVEvVrQVTlQ9L4nOW0oBDZlnH+QLeL8dGcGZLFa7TA/vkQWRLdYkR2YP
00sj5YyE253OqcOOv2IkEiSD1K4kwgSDhCRmh91bQjVKcDOqA4ctbhVxms6ZfLETtCdv5AzREi5a
2AMdJdUUW+TLGsdV1bXy9NHkmbFuNK7jtC6zbRZC3G0NmrPOiOlpxI7S0kV3O/evExb6BXl8xfTd
yPpvZugFk6I5SjTy2iE+D7PWYWSw/hQqzUk9qnZxBt4MWuep6hFyeblBsmsuk42IqmbdcRrywh4X
XEjsKlIrRCT0UpP+XJJ3FTYkgWYUiMs5tUJTFq/tAV/OWFbRGrarsZtRHveNIfbjADsPpZW/LY0M
vRGnkojmjG5ADfQXcGbT2JybybrBs0HSRBkRF6hfchdiVw6JG40yWNREdmtW9f59UGoL+xr0v/tS
AC4eQ5Z1nI+H7nMcJv0iJ/OZird8z9HQrKpCNtfH3dL46VbkUsm0MDg6mducBKFi9LunOJnsS+Yg
0prN16FS9ptqHTovhDvt/VIcmbLRjcOZuUngtwuckmtCmD4QEOGt9qafRBjRezUMdyMG3nE9Vjvh
/vDq2V7FbX4hxIELWoywbVsLYwm9jA6RXK34MOup33Fi1s9FBPK4g0u6zHBp0SfSWXtxxj5SFPfC
rgh7H723UnHAZtBqbRWtgoIAyI52GjBq72BzFtyIbqSNaPZ7DD04L2PnNYvcgqaD+pqi8ofd15BF
ys8hbRmn05xdoSFc50krkW0DBdWziM9OHP4xi7wKrGUanXtE2gLQJJuyt/uJ+CIcy1Mb0lEBC++W
1zHx+tM4+E8RQa+99tmwBJ7L2hbrGQDhqoTfNJWOgRF2vDnSdO6l6W69FINVatEFGRSNl7EzxIaF
YTQkOZr61cCFVNEtdQFcrEGdHrDu31Ri5HvVxi+GM38lsYEY1vfI4uLKSMUUcD0HHblxB3Rsz0b7
B2RcDryaNkXT0g4rLM7oaoFJj7GAHIH/sWqIDp96D5I/owt4ijM9vtHYSjoWN6P13jHJe0d2lPEo
tfmH5kfIcDEd91jqZ9sf8LLCsG8KPJikvCP1gbWn5gwOzi+rmMxNT69Drz4copxOQN9eRUvTgChS
5loNtLaq7v9aopzvJqEROTAjI2vVMSu6eme1zAhAOobB0GcUFu7MteObFzEl7pOWsqCShF0VzXyg
D+Des7Tx7nUz/gV0Hx6S5d7j8RkzcIFcoh2as0sMGdJsFua8oxnZpf/3pl6+cnC3DXhK6BSnlWJR
1SGDPfBgKdnO58fN47HHVw7E7IMwcgbRY3GUqe6uJ2VM68KXr1pi9NtR5J8EfntPJscT33HyW6eh
qCDH+WA4ot94Qz2cMgNSGgc/2urKCJqMNyN0xiTgytZT55rFen4SBeJRBit8WYTAzWyGn0jlF1dI
AlgitJGE2zmtiFgx0bWB+1+q3sIDJXiRS5bfoxNFz+UIiaMYejLCXTplUsFDiqUmL1VnyMvjK69Z
9taOj6Jndj8xHqTvrPsBbBy81in9HGQD1UY1dvpmcNVYXE8mw9/vgr+fIiD8GvDddONp9tyJaEAw
zZN/FKUVHsd8kMhtl8cxHBPau3yl+6o96iknimWHQWWf3Rwiww2EWHRk89t/D1d+c89tTx7/n8fB
n9i09SBcPH56Gt0cbhsB81kv3q1FtJm277gelzEn3bHHww6G5X0IFWuXhwbxuxoUXU58+vFx42sx
Lo1Q1+nA8p7SKHjcPh7OZIkloMnoKc5hfP3vppizlN4de1Lh+6W+GmCB6CuES9mhndXL44mhXfDW
yZKwn9Y4z33Lqru88B4pN6ei0TaPhx43qd2ALc1QiGFusVae48mgZqON6ZynIwrg0edcoNX7qgRT
ZiMFQXlq/SjSWjv3DvtxCXXsp6OycD2Zc3Sa6FP97L5w6Y4X02dYGU2vYajJN6pPuTO08Etkgzoh
hCE3OTKmd88i/tgBVgc8lbuzw7gAZ6x7DQGOvCnsQuRUIkNW5mXyEKT+exZmObRVzHjq/u4JQKdQ
rmfE9ODkjRojlqkmXEANRD0Yyuhrqm49aA6jpSnM9+kcGT9woFKYU1RbnBAi6qpbllLf+Wi6PyQ6
kvXoFPiNBmBZsRMRl8jjM32eve/Ddc/wj30YVbfNGNi8utW7jtvq7CXt/77pOkgJSWyj50jJLHl8
15j0/3kKfOR8U5iCYTyHJY7K/PDjn2mr8kY0JGNS1JF9Z7m0PDLvboY2lmy3UpuM+vJclOMeRzJS
8bCM95NbTE9quQnp/6Gkz3aDY8+o2DubNGN8I64jnxybeb5u+Aell8++t7iL5qFfVd1YbfPGp1dO
u21jZ5Pk3bSG35F8T5o+/EyL8Tao/NY3cGVmyGZPIpfhtniXTludpirUT9FkICP19PqJRgj9YhvF
RjpiNCAAwL0+bjjEtHtPw7Hk9RNv8HLz33crVM36nCps5P/zA/++6uNhE4csYv99g6iI4ernGxck
/zPLQPw8d/mzrbnq3C/36Ha09y6XtO2593hWqrNrd8iiaLkM71aGbCkf+hc7HCs6NpgrHINcAL/3
M1wKdbZJcTBuUCY2h9gnIHwRED1uaH1JfKHjkgPq6gfm2mvl7qA4djfTtn94TZVebALs12469Cgs
YCTMvn3mf11sR0N0eyenfvXaReZPF0IbBqjog8gDx0LC3bQwIFO0Q2TINJvBZfIz+x4fb5XaDNVL
tVPtXKw6hbIpT4ivrPzhbdbFomEkasHdxCrrziLn0kVM6l6G9D5q3xws9T0qjZxoQvWVd+avln7D
TgNJST6LgP3kl87JR3Jip3wGuonzKJBgv8y8o5JYIRvES95IUKYNHeESySjIo9w7WhlXWa2XTymF
GSpMCnYGqke060+dBlKickaukHZchmE9FmyLjS4TDXk0Czfc6vg4FIpuhsf5eQVZIDni6v0wY7At
HOj3Hqx8zGz0Vevumyl/FljJjWxFbBsc0beN55LtyJu79nQJpJem3Dny3yPl6EFMPeEsRxL6J5+w
1iMIFma0iYtY8KGxt8IMjechZlzRN9mfREbDq8fIKHXiFjM/hjmCKcXZwht2KrFEidibgmr6atz0
EOp+e0yHl8Y0q5MjsIB1hkv5nGfrPpU7Ty8QS0lvP0hZ76rao7Xmp/rRSIsXlzPxljdcBZzflGG/
LaxpTsZDodZeVf0lbJ5R/mwwRGm6d52jbuL5ixJbt4HvjrBjayJAUrO0jmC+1nCdvRN8bpobJdgI
NVr5yYhQGPSkv7ABLdMHRCxHl31fjc3Rlba3n3pWzUjF3b5s6ZINxTOLQ7OPKnZ3zejtH5UlD33U
fAGhqVZ5DZcrpPplnqRRrInsd2c6Mwd7bPCOQtiWpS+ZQ/qxUAkKMFZIhHWY0CZiZNdyjsh8ZKEg
A4+oX9ffQZzgWSNi1IIFvWI2sVcWaQdVztTQS4IpR4bVmeFpcpwhgO/cUkaNP9FuZMzCTX1XGwr/
YTYF9L3qFfQyhNHNVG0oBzl7b0Z0UG66h9RmXyrdAlyBBSSlozGhd9xBmEOso0v3RugBdBTXSLc6
SUNblwJujT7IvsoYf0wPJWeLc669WyYk2RI7+84GjIVLlj8Tp4t1nRTTKLR5q47wkF2oyuNMZa6T
QUBOGDta6tKNK0tS2bq+36JIbNb8LU1gqvzMES9fD4Ou7WDU7sYEqpekNqFLlJkwsWLJjmSLskSX
Gj4RymODbGh+zP2Ek0rMFi8ritmpo/XpXgqn1O9yyr7aXFXrXqIPKZGrcq3tszGH2Z/jOeMkFMTA
oy+O40RbmmNkNfksGm7G2cx2GW1ouNG02gYTnvlqX/bUNSb6QS2FG0IjC/1gl3trre0mEuHJhXZn
jQXB9wOOX8GsQoSysUTtSBf8DvSzXLeiq/Z97HF+n4yX2mGyzPEipP2YLnlfiPAzIJajZYIF0rWL
7WTj2R84CiQK9zHKy7sGLRmFr1GseoOVB6kP7CAmzmg3nsZK/rYa/6PqZvJjfhQG4ngbB8jKgRFh
+a9xjfsvy3zvkpbde1VCh3HjpLhEbvSpEvHTklm1FxgnLjOLq8EZ6dlVi1dJolgr25JDXp77J7ol
xSHV83NjSzBferRnZ1xJauAPINa/cBv94AibXKzlpqLWBm7prQ2bXpopQLrMNC3aerIxRWFogpez
E0XcHSAtF1s7O8KGYbBfRtgzFP8iKSCBlWPRrfSouFmQB/QOyLsfuRAVCaS1JveP3ejfaepHzPaS
te1n75rdVHdPwfaI4/Eq5vfRQ3HUCThIdPCf/SjAglkfqSQ52Xtw9l3E14FsaIPJSqtQt853prG/
DRhBNIX0czKBe5h0vCf1HN3jCWB370j+8l7SjwildoiLr9E9d7HRXCNH4i+GKeSrj8FokJhqaLmI
wfHbMiV0ADl2W6XYH95dMXXIqqNFUYaYqookTscQuaxvil08F0YA0vmXPU/OsZ6C0qhGTovLOJ+W
rmUDDk0XklDVvGZehkweRahEFqb00zwgmukXfYmRoZeE48L7iVdB1+g5SD6vOkyZQM+qTeMw84uY
e61aSwKiV/WFoMSRo0tnrjsfW3AZtwrLMq3nhXmR5JTsYcugkpy9I45+/1ibFMK6th9ppl5Dht8W
V/y1xkNllOexCcVhshGElFGcbjRliZMz/I4Ls740uiRjUqpsY7GZbbAviZUXu5c4QtndQYoNSHch
FDputkDkrY2nl++hQ5pxO00fvZJ0ZGJ8rwMgHhxSNbp9MG9un6FEyJM/6JmGnUXpzQaRkYFtTsVW
53RKkyodFzxBDFyz29eSGPDQi/92QnTof9sKxwmu4FiDp5d5cpVMyd8iSr1dHY2/OBlIkrT9tTIW
HqbTM57KtacKa9S+73A8DYM/rCOgThtpJE+drf+yMPghHqtfc+zhZ6XKPTqV34k+fsLLIHAZoS+Y
RLFp8bOjsD7kk6v28TDUHLrpVgBhh69RHWROT9RAfb4tY8Pey7kilVqUoKdLdH31yP/JR7PK2FH7
1LTYDLTEsd9r3X2p7RQvS6UBzhiM7gDLd94Py2y7Q9m0KyIvvBmmi71ZuhSDkzEFspvfIBLfDaTB
Q2R121FlrPPEakOwIdKnRtVBB5pxP03dTVeXYjekmySutyMGpqemky+OUuoQcMIG2KBISMoNUGEu
7zc7wh5oVLZF2qDrw+8mR/4f0cXm8PS6HmRkndxcwuwztnDv3KuteX+8YrZWdQdMsWmUts507y1s
0AAktebSZ8k3iibL81BCD6/ij2xSw3XEDU17bl7jKjFOVHfeDj3axtEsWlWifdUxA8FWmXAtTnej
SNudqwq829gkvfHdL9NmU2QG4yfQIS7jn1Ur5k8VRdMqlO9ziizOyTIoFxWv22D/mnAokZzut2tL
Cbz+mQDoo8ztHPfPM2M6BmxOv57kMpBVprmy/eZvisloZTj1d12xDOgd8uL20zSZnCN3lztBuAdt
PT6GqdWdtSodVqZTI5JLYvdgktNumAQGOPGV6eIXksR521EJmlkfky3uHcSoUegVHlYujULwcWNF
bn73I/27FkR+tS0N27p+q7TxG9aGtraqdNx5UuwFmG7WDzrivSAavqySILRZls0iYZiRDtgZ7LdE
Sf4zFGCoi4kZj74Tp+svo6lRhOr8hXbGe4qkdZ+j1RXFoJ1yJipQjwgFmlm88z+km++r2qCMistP
axCfVCHJNsWgzmisVKehYjbTJx+2modbywkDRHC0szRLnvw+OUNeNhDHUVENkSJsqrqqaYx3WWsP
r7Q4mRRH0861JyIEIWK8EYqN7lj2f0XaZ5vCupRtM1w0DbU95wUCCTQ8fXNywbQ+b1BRpVgUSJ5B
KrIx8sJDjWL/Ttke6I/B8PF47cyGto8xOsEsamg0aQlDrDtEPihGpKDTRo8IO9Aa5J9ahe+wbHlF
Io7kuGw3ocTE4zfGc+vHYstAPlBNFG4XX25rptoldNnegaAxx2Jw5SRfcLJnBvIUia5NAxioJjYp
yTGBJX7les0LewEcRaIAGZhXL0ZoEbWUErOTVcz1ueQrzlJoVDmK6kxUPSBzJVgbWRmYPWVoMDsc
Ag6MDA8K+rHkvyJDoKiVaiILzPHfazF0u0qbcwhf5iHuMVYg/AGIG3+FCQBwp2uWKAKFWa2bumcl
fCJXpmHvF6CiUab2l4YAd4gM4dktO+b7yw1jzV+OyO29SvmkLvQJlm/9JauQhsczi1UGJq7SvIZn
EkTJlDzDdUB/PxsLsW5t2HuYPfDNLvkKxIH4+9qtvb1t4tXr3WfiqvWXBxhNDgusOLOZ3FpRuYNK
bu8dZaC/m+h6W3H2xyFEae/66lBFTHzzRdVcKcs4gmR/nnKTlMwFjirA8W+GRpk7C1V5ZjrrwcdR
F1lOcilKrD/TYECOQOnd+yrdOOmo3dycHTKrzfwtan6Pxmi/RBD8cesArwOuCJfJpHbHNuCsysJ0
Nonue09RTiNkWH6lwTl337nI+oSSN0EyXz7Ee2uhHDslQ5rRjotbmwNzBTpyYwcraCuW8Z2YoF/Q
+m4DL/tRcTZfRGcPwqXb6dXGxLxyI/Xsu2v9gc1XvjRRXnItSPnyeJYdz+MOfRGpyZh+W1/jOJll
gI/HmrpLS28P7NvkadcHpdAxxdFgHoFsU2svjxf9EUvlC4mAbwEn+k2lQVgiU62MaVaXff3u9dD9
/QSOS1iHT6yxillPtC1zEwWTq53aLEsgFzDwaWpmuk7dXDsZOReazyAe4CA8clMesW+0ataWBiOi
scNq3Yi6WYNWQ33SIwhfKlAHd6rN/27NysnxmJCjS0scppKNddLq5BYpez5KTp59DdhbM9P0wmm1
OoRYJVKLJFZCCtx824yaHqjaJf7ZCPGaJNL+l6ZnWvbZajXGUXCnV1USvhlVPZ9n1Ep7guLf27Sb
jglE8V2UWUQI1N34j1GpfMjh2AvpxLHrnh9fhTHuj9api6exc7eRcIdXnv74EIWEQuKao4p73PQs
FGWVrpoluFFI7zkrCc706T6s5oHDLFknKR/gWDKVdOtNSMJ732nk6FGzPBmYjRjUOPoLZhDsZkZM
WnbB4bOgE3+aO+Po6qhOZ1ynh7n1gT5hm/JYTbHsPDe+qb9Z83QYcUV2C80+0fjTIiYEE1aE1SP7
EVLhtNM7VCCFQPfcIdxFgB1PEH/L1L9paQ/RMVsAW+5k7EYLa33jRwVGVnaVZCTcLNKRUkfp7388
T2G+tUuuxuMmyXwDKezUHXQ0ROS8YCOxrHQTRZ7G9k7Z7Q3JB47sm2ZqyNa4Bi/LvbFPIwTRzHan
dAIwipyxGVv7RU7eqw93+iqpE3Fx2qca8xBD5nrT97RKMMeOHBAn1E8a5g6rgBKjE995R8W/4ZOA
fGMJF09nftw20+SrTsjYqe2dEaKUKbTU/feOx0nscxAi4Uxnn/DTrLxGdah/jVHOEoJQbz2rGJyE
5f/9L7tcI2w0mQwmpLlE5NkY8B6nOBp2M4GxdGSqYgNIzQs8zCJvVDy0SUeT+qSszRJ9azrtNb2c
90mtXnupHwmK4+82UW6OSo92KbPbC4eBNkj05tDJ/r1m4voNSm0d+qtH8k0YR/aad9i7IKKatkIf
qYMJDn36l18wdPRel3zIx41uTuOqcGlcjz5so1xPrtSsFNdT9MxOAr01nE02TD8//Pv7tSh/063n
htEItSUCLT9KAhv+6ybuMMmiEeBdlES0F3GaByMhV1aCLg+9db6DrdBuSzWxjLQairq2C5xyDp8U
sKYCD7I9+8Yn6wZDgdmc9rNnf/edqf2gqQ8EaHm9oDLnNI35DAvx4ieV+5QRxRDn0UGYcBkwkzXI
u/Gz+7G1NZMcoREz+ytz/fuygx+6CDQWyaI3UxOYz0PNpnytvxvfwl3Ox/j+eLndapDB43LHK8zQ
cWnl2OzkNfOhbSgYOyONcOn3F3jpUI/Wnvdj9l/CqY83hvIkwThAkf7lcdLx8jed1Nz9v70tRMBS
rXFl3zldxwEK3hmHquVuM5IvdpmNk6ZmsMXZ2mkCjW8HyI4Bl8CyWvc1quZstvd+ji9yZWjpHyzP
ZMP4tCM4is/IaVsvp5fQy3lfoCp+LYAcH6YlTwtELrguXd8MmJvQ5Bd3fYnJfQTTP3aAfzGqj0Ua
G5Z5VF69I19XXB+RBn6Lj210hb0mup4I2SYMzLbTNloih82MLfrmS+Ob3w5tlddBp8kDcCEcI2cz
T5XxCtiBbnJrDk9ZVR0jZbw7NEyftB5RSGWoz1HF5GXTWejc93+QZGupreak9C+qm+wThlwfDzDy
BEFnZwfc2L23HSL2VCvQVGoMJn1HIyUdQ7xyrIBN5itDXP0+T/SxsW6E7SKkAsO6rN6tQMBJRN6P
iklJt7DSZ9ysjNQpnXE/k69l2hWVXJNU5yydp9+epq36SaTIk78iMGi3skfj14+Rew7liLq6Xzhh
oTxnLgG1lhmhyIQHBecW2hUax8bjF6U/RAUvhB+b9F2CeySoYobNBHlszF6OT4+1E18QU4Y0BS1o
ahh5ZsaxABfu5bIliyTtNmVibx8RbWMCECou7d2/z5rocV0XlvWLEHYX06EJ7abo8KF0zEBne8Ig
pvkqGEvxq09UuoV5QehC0R/x1FFkRDi59Nm0jrGJ/qOeTPx4Gp2lNEn+8EKb77plcDxr7JMBUaem
53PQhN0Hul5ips8ssPY5kyvMiaUIxVNZRngGRFs9DUGp5y21fzFviXpEadBbK3Pu6DGYdokRUdeC
cOCkXCkNacuSeVvbQK2k5LoYLX3YKBM8iDu0a0QM49XxmpMc9vkouhsZB+m6SRIPdDWVUoFf5vFq
PZZCGqLEKFsi3fjLyhAaBRYEx+6P2biQjtNiWy9cCvoqA/rWWfyOTGCtavNgF/O286kTfoyad4yv
nScgjw34Zx8vW4arbOuaAVG29c3TOX33kbktU2kE7mOlao1u1zCx3jUCb463MGWH2oWDbEfkB3h+
oJNKRoH+NXVkZpOU8vH4rYaw/b1l5DTh6ci9IfrtL6IRBJhy1daG0R6KPpt37eT9jjrr1ey9/tkZ
uAySMGbGi9iZanyUN7ypCzSjvYphOoi6dPbWaGdfk0TkmJQZ/lRVG9uoz+v7VCI4SvTevvZD+KHB
1Pwa4RKjZdDV3uDDsFLtWOwA3gOXWS6ekSMTxgC8pGkTreNK5c9ZXRHRgEqrtGX7JAcmgEbhPHvG
BFRz6QyT6LipvTI69+h7r9DIvzTd7w81gDKa3KSq9jVkExKoSfgiyTcjx4gOGqW3ObBpK4rFjXAX
aw7hv/fHS8OIEgXWHF3aZRJPwHkfZBhZT1FGKZRGlhYUIq2wM1Bw+RwFTppdXeIGeuoo5a0Efw0E
jD+WOJHF1nDBzLDp4Tqu7dRsDoUB8rRN4djnSyL2jLsX3wW0zJykvlVWoHCxiCI7RAJSxlDmuGOX
+OXGcD8BRbovnc2iIMp4mVeCYHekwcICLebYVLGDQaKxUOHVPuNs2L2TX1pAVpCOPVKUlXTmlec1
ybkrcOsJo3izJzl+PlYAhlf1acTxu+0brozJqoeNPiCA7gTLv0xHb0PIMj/vOvm1LuKBkpq1K1ct
8nGTbGxASqzJAsWemX/8H+rOq7lxLE3Tf6Wjrhc1sAfAxHRfkKAn5V3mDSKNEt57/Pp9QGV3S5Ra
3J6NiditiyxlUtKBOeYzr+lbsBUCkAIE9Rj2cZom+6AORjQ2BpCsXneVTyS+FHaao1g5v8KWUG3q
Chz/IvhIflb2h/BXzWYqoi9mOTQXdpCa8zQykjVy+xCkOVZnNtThG90oDjaAAK3PlAsd/Nc8hdez
5BKVNXXr2VB0C98krT0+8dLXM6j9cN9zr4v2YDHEckxlotKxEwdqmxD2ZDCHFvWZRV6W+SYrh59U
bbx5prQlXlQ/UQcGy9jiNmAg8VNakr1wTXBXdOcLiFIpVH6v4rRwpZkMuvOpLjt51fdBC6cTCzsZ
jS6ABkyo7mbESuxGhnS2zFq1v3p5WmmLq9AxGdCKBqoMIgEAhV5SWIRj8ZusgdEqa0r/PTEBaie5
nq7RUPB2kaUTCiklqSUbrVMRui+O5zH8KX4JzEp53QBnZemRWxrAsutvGG6pG38Kx2WjhuRaSQBH
cwHFsse9aGBq1rFxGxQGuKvB4NoVcNTTnofgdylfBLXbHsoCTLmNFsDRkmDUSa3HPEfYClGRGTI/
dF5IFnQ1u6RCZjulDalU4jsWmtL5yEtPKl2yu/dy07/M6m6t19I1Mq8h3a8WfZIA8AusIcqqCNzm
UqLfhnjqQjoqMcbxk2Z+TDhbP7y0/Kbae1UBTA9A1uaYpGaVBnjVC2674fI411ML1m7X5ej+hP0l
VVJzd0xREaUGCibwG5xshllpikORuMTBAmH+zpQ4ECemmDTZ2dAN1RdSDTnBhktzmXW+U/fmncYy
utHbwDhABrgpZaXZtJqyp1abzxsAd9sRBTjwi1K1awzvofDSRW4MULzTRt9bqvElM3tmxBRCaZgV
QcxWdqg1lLsKU8EKxpmnU41EYoTMR/bRO237bVpZVwZiKvibDfIcOh9vq5X2SC8GB7T9KCQA/gcv
Z0B2UeGQBqWiXwCGb0GJRtIG8xZ9aIy9HxeF81IhoAlmIoN2EdbKQzAkiCK2cXWR0t89lO7kzPmF
ekrGkWZLl/6oQ6bQxge1BbsOggOJXdEANiu8GhrplVdC2LdgJXix6rQWGgsgvNxdB0IVNHk8vdlQ
IlnmjvF1uKqzzlpAm9EBYnWLAdkOo4ylq1jVeS2WsOdBb1SPx619rOuHHsexMYyUyx6g3zxRYJXm
Y7apDUO7yRt0pgR+dMjOxtpW9qQfViY/joHsfzcsWr5pg1AP6Jo7sAFFDfxGoIV9KRfFPYlVv9eT
tli5mDug6keZaAgRcVHkttuolT4bKljYQ4Ji50uAK2XBF4k1+pgW1jgLokocqIEiHTrkXwo57i7G
Epu7qPKBz2v3ZovQfz0k/hVERXOhxtTGmtH0ropdsj8eH52FUs7L5h+J0V1pU2vOqqv4cPyqamCZ
tjAy167f6ldSmT02sho8VWBIzb67jHTgm/icol+IYD4XLTEuJtpZb1D5Q7++I9tf8h1Lg4BxwtoG
O/iFa2pD2bpBZ2fX+5K/I/vB4AGUS6ts+rEMbsgFwgd8B+2wkB/MRKwDZN80S+BkrlJd9TIgyEOk
9PvOGIA39F4Pfq2+qywFpZauuIWQQh8BrilqFl73QAkGinPZbUIXwZnjPFE9aOx174giSjFTiBEC
b3HvjiLvxzGV0oPye5B+OY4Edkm5TXW2xK659cNRtdni+vAAznpFcUlxAoXGeyTRcEg9lMH0yZ6Y
sln/UkCgs4sIB5NtluSEw0pb/CoUWnGeWocXQ5Af0x4SD0tBgc/s0Xpk/7ttgS4t4khql0o/tjcv
G7Mv5qoGs/g4uST0SWMQ+10Bgx98r+ZtlJroAVBTcgd1WifA7chGB3tU54Qk3iFt7umtzbzOJbeN
la9+jfS50ec/xbQMI0BMK5wJNE7axr9FAwNXudLdE2EhwtVyZPvFpjdg5SWF8Rh7rvQwWAQWPm8T
7EFkX5qEoujHqd6PMXxQseH5OdZsIXIdpTfWEJGWjn60Pm6OMg64j4OGl3PWx9e5L6RrBMeuq6yr
nsKCNjsUMG+pQLV4CqweIJkkB8hJdeSNgMimMxxc8iFECGs4JmjTHxkCJwOYjc0xDZRV/IviVOsO
kj8g5WQXDxZckOMxM4boXet6U0qzKMOG4MXuw9LlxwLBuCR064UdB+DHhjhbGhVNIRLIxdH0Iq5L
Y5v11a3qHfkPsgLHC8Jdmxe7f/6RJzgWyDS6diBBL0GlqNQp/GiPc5myikTK5jwgOIuIqGO5NC6P
B2M54HxONF6uE81W5wm9vGfsuxAsG0rkxqsRgX8f7USLtvpezvSAxrJfrkKbVwYPptuq8pRfVaBq
Mzugo0+Ni/RJz+bmGIKKoDJt7tAGs1daXW9bP5BQosTjLSWGWIxyStsqh5wQyHm0SnVqEFlG8O9O
ZdWwMzLKU81VbAl11dr8NgGKbqaKvL6ivJVdymXD5fVe8DUdUSaTWnCIFJnZb7T6JizLQ9mN4yVi
3QjzxvDGA1BSW7qZ+h3njuvYGpDjxjaoqxAyHFMfMdZrTx+RY5GHai1QM6EgAlUk80S/rjooH3nc
1rtmtHxnonNCqu1Rnk7xSwAX973MpGbeCsqkzLXovom39tG+CConoj2hiYpQrkO2QXnWa6Vxk2dd
/nLCSylQ2FpUMEVV5fk4mSqBAlzYsv4MuS2v0zb8EZOiOhpFODYE7TFyfXSNeLScrE6oyf7TgNiU
rw1P7Gdr3yjDuRfJxq3mjXcxMgRbynflLRhSd3ucfIlA1qrI44dINVTU1cHqKZJtrMoQmBVI4UaV
f4ooXqMJAaGxP0ylwpeOxNFoNMw8f1OVuuK4LZFwEI31Be6s15aWRRvFa03OeMs76BbyNwjdYrM6
MfItuPiQLBDe0KpZElbJQXeB9KB8cwi6zNscX0MpAfg2emVPB42+tKURHZRY+ZIqzwNFd1dyl7jz
o0VbHhCgUUK4Qx/KXMGA8OcCP3K6JFBadFNey/BCfL9ObqqRPlWQydeeSMVPWZQXjYZUSk0BziHu
nJOpqVcR5oWbLCPIDclzvT6S7nKa9LO0B1yBduohyq2rQmspMQaUwI61VDQO/fRKr3p/MaTtT0Ss
JhnNGhsmH0YUMKoOuDXWbEncXncZWTvifxEwM1m9d2M3XHKTuJFMv8OS553mLiq31e7JQX5GCVVk
IPAjchsk5nIgUdm1G29/zOdeKgvF1wxHt5tSxytoorFLibo7Fl01AuCp+Gl2xsT1SX9R2GxAoWv2
YejwDzhOsmNUdNwdJR2r5U4Fu3X8t8gsqLjE4noszMejB6gee8XGiqBLIgG8JBl4oBlt8RA184Iy
HPIYJSrhx7+qAY7dsIvkSRPxS4Qe4WNDUgqbctgC3dtBwE2vBNYxVwqH/XG80UKSNwj1wnFTubsS
shEATcLQAGFzbLcbXHhEOAQ3WGxfCdWHVJjYvK1qQuXKlSOLoF54Q5utQF90M0wjnoDKw2YaOOeP
K9oojEOh4R0mjReK0oifrptcQ75uOPQLixriLjdb7TEb0xsowGjddmZLjwQ5sDCqwbGHabExhvB7
VGfJRkFP5qJ2wThxemzgnSJtK1P9wF7Q8Yz6l0xF7saCbTirIk3BoYZK1PEVHscyWiwLXLKLvW/K
7f74lS5g1b1UPAV4bugy1WUsBvBZKuXfIlXu0FZxDxmhHfsSLYfjdxhA8KIY3QzLI/MP8H8DdAVT
NKjHldSCR0e0PLjwWLgrHABATE0bmoijbyM4rKOd1Ij9QlFFePcBEX4ywS1Nnh7kkGparY+XnNAA
WndiK+vBuHxZnt6kg1+iv5onbTQ/bu8gmnI8oL1iFx8NUIFg6vsgey5N3/oiwyFe5gDlVSxlkBaK
ll2ohts26W+Tqn/QCSmPaUwaD+NFK4EsL5deU5CDyr2299tsJI3h60SlXxo9xsgyHwAFfe80MKcv
YUpu5+ht2kF3lcqsF1GnT5EKlF0E5I1SiDbhMXyF1GsTEpjtso5vNQlzimKS8TquuJR0GF48Zfqh
vG5pCOwGffgRQNq+gsZkXiXxGGwqXUH3OOq/5XJ8QGqFvoKCnQZTVaHCyR8GTPKLrOnJe+2Z2gr1
frTkq5fTXrfUvYaWTEuye1GlenktmClz1cJK41g012Ow4x0HZZBYO7zjMyo3aHt4SiouPzc7VWVx
4uQpg9RU8YbXDJuKDpa/b508JcpifhIJGRuCWU04fGOEmClFNcJGtCD1eShH49cw1p6isR1vwC69
1AkF7tNQqvzgoqdAbE7tRsmYRPOLMSIQsIdLQsoUM+tjR1ShwCls2E5GKmv3YTNhf1Ls23OB71Qz
YunYpzktmWTi2uBvHQ1j/NAFDR1pjbIbqTtgpe9wT4dNS9NljkYh9gvEtLMckD64167YeGj33PU5
v8+lwOIR710Q8NJmPNbWKwWY2rEiIlwLgoYdoz4eYkNLhztBXYdFVizT3C73lV99xffHhEYgJ8vB
xXJQ78fg7pjBRalGBGEjHpUnqruxJg80C7iMLbqfai31XygK0GhUdWsFrIaES0/QYE+LbIUvICEe
FXJcXrt9bYmrEYHpFDtxRGeClVpEBw1dnwuJ+vCyb9B9B5wMLdEk6+3q5ZADXypruBw06fCYa/NV
7ucd+i++PBGyD3UEZCgvGkDZU0tUMl1z2fDvx0wyjTFvTNBCQqNT3ruRhEeJflG0QAYtD+ODKlB3
upo/qqXy0n/UCjHZhJEblJMp38uXhdVCy5ziIg+RipkfQoFLFJMON94owmy/0NhAELSM7LWNcM4m
LcfvL3uZYegFap5xhf4IqKsuh9Fj4J+0V3XbXhsBWrgBScAdcoqGExPZyNHXdCDJsSNPRcqCKrja
o7k2CsxummoIVlrRLUEhppAQNFxJWhCzx24MGhbVrDGC4HtTjg+KKV8eDzjR+RBv7bG6bAAOIf5K
KRhfKkfTg/yxD1xYIuwjTIdHRUHJpEIuBWxLr1BGaZK7xhjly6AZ77PKJ2kNVGXn1zAwLVpCCNvX
OJCU/YMFU5mac1tuDQ1e0tDogDPRhAStM6kGJs+iy/qbOqyjXYAsgRO7N3qH7SO6p4sS/O7x7I9h
cuFr4mrzLkJRQYBLniu9et/V2HUEWtPtU119PO6/lUtrwUPhg9DW3h+/qtv6V6ebVMI+3yYM84Nd
gqAM4thk+Kuryttdgq5CbCG6pjgaAA/WPQUOLcdicmgN2nIC6Q6PBaxKvrQ7fjhZ+chRZ32xjXI9
yFRMFePmxfywAtC6NhLD3g7s1e3UDPXE8AO1TeidRlet85x9RI6K+u44d717Xa8pQ7ZC3/WRsFDr
w42hkWGOpYMZLQGouBufcuXe0kyasgZoAEcDfr6EX0Ubv3KRlwl7/fuYDOjDexh4of69ttz+thG9
NbfrQf6S4k4D0U198NjFBcJEO69s8ZqqEZfWVEz2at2FJuuq+7gph0VukhF9/og1+d0j1nRTU2VD
FbRvZEV9+4irGsoCG6NwdKX4VfWFtqWoEaPHSY7WKGLfhRP4SaKZrXVGi4R8UCxo8j8lRXIrDJfJ
Bm9JkXV5h32EU4SoswH+BEATRg/SiKY6iCRlh3Qk/CxMGQyplRFMpzZQRYhcBVK4D1w92xwrjUao
GmdMo49T5LVlNAcNVtG2rZi2KnT5aCn94xuRmlf99Q/lf9HO1kyid92J9MExCqTcqDl/x9ky3eUx
sQ5ReHqToMm9cY0asSaaOYsSyqg/IWli6OOACSj79uGEA/HWVhIH6xF3r6UB5Yz4Qb5Dhfrb5y/l
nVH5dNGKrkIZANClM4HevpRU730TkLHuuLQ7BmBBN6OUrcEdPOByx5ZqQdrORwT+LF2AQhS/9Fzu
J/LzPE9K3EqBn0RBP91ucHHm0qYl9/Z5aroF9kERzGUDba+3l2YMA51GGau3F+RW1wQXaZKjBCep
5NpB5iiGqm1QmsNi3ExvZBn0oCnC688v44PXymUIAnFD6JqiiZPLKBoqfdYIzw45Jszk9QfZ6HWS
uzi8lfpbv0TigVqaAiQSHbsQgM2iTyuO4oykXW60rWKjxxDYuPMBJ7YRIsAMscWel/OWqkAiuh9I
gp3zeFenxXTy8GgFMAkpGgD2U07ea4+8SBhEIaCBEhoNthl4x+l67oCRRN4jwaegxWl6poRs+oQO
GM6N0pNC2fzQB+YzRoGYBoeRufcliAOqQa2qEhzJtUBkzjYlUgPf2wadt0aib3j8/JHr9ruLl4Wi
EfExN22mgPX2zQeyGtOFaXCWKgoVxwlqSTHFI1EOEZzsDl0oCVV1yqga4m2wY49/dLL+7ZjA5UM2
bMrJiBX5vXSe65G+TEygAbGJqyuh26PrttFuHBR1U8T9XOsV/bIj+lscp5dHQcdBBA5NDR22U2uV
cL91WA+pkMq1H1a7KISVIFXuaqIdOpGc4Sw+bPFTqRBtJu89Zq26LR9SM5UOAYgK0XGpYzbgnhi3
d2Xn21cWFq+g1INg8fnDU6aH8/bNq8xTnV3ItmUN8Nfbh1e3rpw1CrDTYwSrxU9ppXc7izY2go9G
93QzWL6FiaTQrpPIVYkQbG3bhdRX6K9jtpwkSLdZkXIRuPjy5UhMXFihvj9zlcb7q9S4SqQkWd3v
XzGEA/yvyXocr6QoqibZBdtJ09hQShB13MPehQdIHYCISHrKKtdb2czoVaUqKHxK9tbSJGmpDRjN
HC/sP370/+k9o2cZD16WVn/7L/7+I8vR8UNL++SvfzsEP7CnzH7V/zX92D++7e0P/W31nF18S56r
T7/pDkmqLDn9lje/ltF/X53zrf725i+LtA7q4bp5Loeb56qJ6+MlcB/Td/6ffviX5+NvuRvy57/+
8SNraA7w27wgS//4/dHm51//EGwg//H61//+bLrFv/7hgHXLmjo4/Ynnb1X91z907U/d4PgwhSnj
7aBrTMnu+fiJ8id7jyZb/LOtGqbFHp9mZe1zIKp/8glOEoqmGDDgpwuoGGP6SP7TVnSyNSaxwuFk
WH/8/crevMB/vtC/pE1yhS5ezUmrKidzTQVvC6VQqGzgghPOPNkLubJOS3sa5qMSg3GTrHZtebpu
w+iJg/s8TtRHxezkdVKlcjobIo7wtOrBd+A3FW4A4YStw1wGdaTaivVMw8TCjAnf0XSAIEgnISsc
ZYRMgxibp2pb1czSNYxLcTNgmEb2ptaQlGyTvRO9F4VNGIYS+MkMg01Dj/sbyYbHJdUyoto9pQ4o
V4rL2T/2zQrRBt2PHRfDCjreYRWnKConQfLYS6F21VY0E6uQylGDEuIsLDX33iwrFE4tEdMH70oE
lIowuarB00596HY1bRnLbsRgBhmhcobeBSB1JdVniU9lpkUuBRSkWtYHHwsBpy/t9LoNtPhKJXqH
VEB3fXBtuKxCx0OtMyC/5i3UFzvVfsCuT/YQjECoQqrA+dXS+3Th6qVxMEY92CjhdQ8XeU0XklaF
GakL28iUQx/W/bdecTPcTcJsmWqSrFKXGatV3Tb1RZgh2e1LXeDAK2kPg9areF50MB8VebKhqhug
+QU1T9l2pW1YhN5tDg2p36H6EW2IdMf1AF0XPGneOHghhtdWBdgPY3Q0sE388yKEaPaxkUrfmxxz
4Bm+lf5dAWbLnwex11+XkRk9q2IEK44xBeeG32MjWRXXOaQ22lIhtB3N8lVkQAqJuuLYDcWFUsdA
hkKP/i50ZA1LO+QmYQlQoMAzJbAD7MUHd0n/qYchTr2uazPB7hto8i9DR8LbczOD0kArKpBQkoyT
ODVpCINoURvlo28YqENZoo/v0NHL0avFtBRiHnM92MeuJ5oFDBoJkbuRhmhhRNESxFKD5rUCa8Uy
9H6ldrG+tGzQrwXg2l0ZEJMCJdcC8GwajCh8ozDIwDzUD58SPebHalNTbhoRpIe+zvPrvLTxJDC9
/KDImbHrU5kOlQeQPbDz8HIMlfGZzs14UKNSwElPim9m5Cvfq9zu71OrzH9p1FK+Z0X/7CWmPBcD
dPA+Lfur2jV9+B5F9RTBwlqgoxFQcq71yiA4FaSCVAe6uZLKqrWmJKN3tPVE2MEyHlsEjHuAOOsW
XTtroaMjYTmSPmkRNK08yceqKt5emZ7EGznsgb4whemOzWzC3cmPrx6eQros/qKo0hjvoyAQLum8
H98MHLdghLyG/pFcpXRQ8MEOvFWCOBnSY2qLx6DamHb9LdZS7YIkv3vGlWnwLrRmLM5EpdpJcMwm
JwvLIN1Q2dsIk072tIieOpjEViVIWQoywetqjQXoZWHuyJpMx7iUfpT74IGNCx+MFfGTQ1FlhdET
GsOd86OfVESBIy7xRpzLN6/Oht878OsdV9HeHu7vLu4kfivzNgdRycXhRwQaaS7m7GAObJtkoc3p
Ty1N58yIJ0HPy4imosoWGabKVv826MH7uudVA7VExVu/9u/Azs6Tg/ylfMTsrHgyVupSW8BF/o7d
Y/T988FPCoy/x9aFTptFyFgLvh1btySsNyTu1q78vZXa2IzXt5Dc53VdnskxTwLjd0Od5CJ4qAaN
KInb9ZW3TpftWltVm3JVrT+/o2Mq/iqGfBnHUki9hMGBeZx9r1LZmKYd85db6rbj0lwWK3tO73bj
zcu55IQvIdebiOvNdOGkfx2xvhtt+vzVaNSyhGWFjGZeEu0Tpc5dB4X3C7HM7+Nrc/P5zX24dGwi
FUOxTc0gzTgZjsZ3WRXT7EQFGuDirLkPl8rad37gU+3gpbdElL1w6mKuzVHcXhqOuYlu1TU2zgt2
jTXqZ3OQEWeewnGKnj7z15d1MoXdzvbhMXJZ9TLfiHl1cLmWZ+kCIRj7BirxgQm1QCV9Xh/knXEl
75rvqHn8PDPDPlpIr6/iJHswY+hTZsAMs61VQxJY5N/znj6vi3pGuyR1/fxlnGbXx3f/eryTfQzK
X+CrUa/OnPyJ7rczOuMd5Nd5/Og7lNQvwYU62tx4KFfeks7O56Mr06t+/8xNk36MyuahnSxddHgJ
TQXbRu10C51dygpn2QFKxRwdqHl2263tn2eGnG7oZEhTk2VTNnQSGaFNS/zVZG8Syw5N0tpZtcA8
aZZtC2z9nsHqrQuEzmcYJy3LFcYSLl3TxZmxP9ipXo+tTxW6V2NXlIFKSjvqTF2JVbmhOOngSrRG
qYvgYqlt9eV4GNb+4fNh1Y+GJRhTbeBdhi2bp09ZsYLAVE3mFGY4m2FFn92RD+ESh9kZBnlzDFE2
SP4R3c6wJJ3H8/t0jX/ql2B5bpF99PBfX8nJ0pdHVyHE5EpGz8Y+yPIgiOqowkcTRC4inrlINJ7F
5/f/4aCabCvGlB6pUw70+qlb9BOM2DTw3wZKGcjJPEjkjW9s0XPE1EPcfT7au2znGBlMgYGhqrYG
cvftcFQgKqNr2EcCd6RzL2lXNTCpGd0GmN+EhTUgBlDL46wesEAfljqkHS/duOLOHvdIVjyduZ4P
bl9QXYRYqZimrImTCd+7ukA+5rjdGto8uxDz7Ku7ab8jLwaVdAWtfQsbFzooAH3n87FPEz8ehckG
r3GOWaopjJP5npqVJkuFYL6L1NG7Oy1w8Y9Tz7zfc6OcvF901XFu0RgFJQ4P5ilC41HUtdc1WvA3
n9+QNk3Q091jOpHJtSdxltOwr9eIVbWGuYRgt1NdxI7HtlXN8R1mNXFE3xsXYBBYWwj3LINVt8Rp
9AqlwGW8gju4iC7DQ2hwptl32ZmDQ/kgNjENXVGpOKGWplkn59eEyEYUkkuzDvBB0QD1dsoa+cxw
rVxHm2k/jZzmkfxlyYu+8x4/fzLqh8NTJZapV9mCbu/bae96rq7QdZ/2VTpNO//LANJ03V5pu2SF
p3x0kOZArOeYpq/zFQwqR97RrENa81qsxe58VPPR9QjmHXPQ0Kmsn8wK3GH8zEQIZEKQp3NDTn7m
AxY8SvZQj81yCLsbO22ea7ghnz+Ij4Jvy6IaT8lDprp/Wu1A4Qd+iDQ1RxbSZe+g2MIG3yzDCyDo
83x1Lpz6YEa+GW4KKF6dKSpvXRUwFWew8CSqtU0hlp/f0Qfri0qQZrGbmVNZ6OTN+kaNu48iQJBW
w0wIGxMV1Mpw9vp8mI+C3jfjnIQ+hdULHwUWcsSSEBAXWTw6QVMosyRB8LlDLuirTRtZCuq5xg4u
ufG5K/jgoIRQyL2a3Cu1+5P9Cg/hgbnEFaRde9kixNTSdxwbsQzx00ywHcQYequNGvo9LoR/nBJ0
5C5NNh212dmliXOstTrzVD56+sgdAiSWBXZax3X36v0qdhPjO03mXDpA9TfJYhOJOUj1GcLBCzR+
selencsIPjgyOC3wg6abR5nMnj5/NWbXy2ObT2NCJ15axb6IlhVdfZxyOviun9/gh/encjYQnsh0
eE6OyxQQqGC16DMZuGaGGhdMncvUVM9M4g9vSaecaVmaJoR+sh2EFS6iwsertjQ7tHQIBLxiIYhE
ciQ7IcCdOZM+igJsVgwoeBquAABPbqsNA9nS7EGfNVuiDrFNly46KTM8K1aLbAOHa7trzmSN73cC
OGiGTqSjG5BrTt9ao+mqGgAWxk5w7ePfrWBD+u++K0agiKuYmkmdWT55iLllAneOe9x24SFqSMnk
8BdRXj3z8D68kVfDqG+nn96L3pN8hvGtbqujeJIGPz6/kQ9HYDOzOABMgxL32xGiOAdrlHTKzDTh
xsO0pnf833lWZDWyAQaEIGia96/WkForg1HrDX5zXuhQfr0ws/FWg9v2+Z2ctptI4BRVyNOmJdsq
FbST8C6NQkzoBeOA6XXA6y9CjIBmlDKDa3thrAYHBUJvDkUlXMWr5tzo0xt/Gw+9Gf10x5Qbz25V
k9GNWbdAsvI5YWcCMOKEX8N/fyd8O9bJ7FMT4Ta+exyrdVD13QWR0966DlXBH0jkLBOgcFfnRn2/
PTGoYWqWJUwi2dP+fFxpdlyVMAvcgjqk5y7zFpXO0DszWz7IwxkH6AKhCnvUu8ASbQOpyeRSmQ3X
7ROeU0tphtIGDYGZS/igGav0EWPya3wIfuKn0W2qdXIugPzoXdKmkdn0TQPC+LRoXs1Y2gAuRdhy
qssgCHHwFtIxD6+uIKye2aqmoORk2vBESZIMUIHa+8XR6bB9zImvEW170X4pFPtmzPSV6wWAM1LI
A+P9mXUybbifDXkSXfSDF/e6jaEkFppzFIpY8jM0m2YIcy38azQl558P+MHE4RYJhxWNRiuttrdP
U1QDzFuXWwSKtuGBEwSLrWXLZxq56gmqZ1r/SKfTVCPdpKR2Gva3XZkmwIeVWbHoFvIiWiD0CfzF
v0Rasl5Myz9Yqtk22WkYaF+Zd8YVomzHW/0f6Nle5s/pbV0+P9eHb/n/B11ZRSaO+Ndt2TUM6m/p
z7+gHsf/Xjdnjz/40p2VFFP8idGSTQyn6GQEzJSX7uzLJxNoSbMNUmWy9H+0Z+U/LcqjE4aAI0Qz
TFQ0/9Gflf80bTZ6/tM0VZ8ye/vfadBqjPJqaUzpGqRtYWsWoq0kkNbJwkf8QwSy0Vk3MQwcuf9q
4SchtipE1vHaJJGO9e+iBM7czzBIeVJq7B97a1YXzQrVDau7N8pdX10IhdSTyq3pPcn6vjYRQLDl
RSsHyCfD9jXLg4Ve5FCi9pD3m8xO/8dm4b/EF/w/iAvA9vWzGXibJd/i4NvrqXf8iZepZyh/6lP+
a9Hop/anqezDv4EBtPiphRHj43mqcrLxzv8ODFD4iLkIMEC3qHPYzNffwABJ+VMIEN5g7AiNDcWw
zH9n4p0EyRRQ+P1gpAiEZQsgymnsorZKKdpaQcnlCUae9QshVHP9UlWpllhnN/VCR3j0/lx/Zdrr
/3kW/B4XZBsBOnUc5XgYvzrpRIpuBOUKPGRrUh2nTSbGIs3hMkoqJ2mkM0fByeH+ezyVAfWpVWgd
wa+vxsugbBsKEszc5/Arw7W7nCF6j+wmlfYFjr/qjNrADZ70eKeiiRLe6Mt6fr5LN63jd7f96jKm
U/nVZWheUiY0oH2arbR7MWJqopc1+C9bSW/P9d83SrkPwAcJ67tkVYQWtK8BoAI2KMC3aXv62gyw
BYpu2Ml4xgyRqvWr+X71cvlvuldnxjzCXl/fVQCQY1QYc+oh9D4GeTM8tPN21nzTH6aOEqIK8958
MhGz5DhcnptMJ3WLdzf9rlkHXdlqvOnt/rAvrS2uLasIQuzeX8OQcsTNmft9G1i8H27azV/dr8cL
rqyR+63Ay83Dvbj21thvr6tl+IDFAjqW17ScF2dGfRs+vR/1JJwxgwT3iJdR47v8KnYAZf+sHGUe
XWXLYa18+Xy8D6fqPyfSsQ776iZrRU5NgiU8owu9IBiOFRfgKaDhc82BcwNNT/vVQL6XD0j1TrOn
fvJMzIbEmSXx8QBsvjrVRqrvJ7UUNUtRms6YHZXJlMzwHTrXRftwN4Mh/vcRTpZ1U9YNaG9uwQju
zXwbomM0WFehXJxbadPMerd/vBroJNWkyd8iMMOt1M6It/AM8OAWw7Wtto2e0Dt3Pp8CH61rwhJZ
sy2ZQMg4mXEaYS3cEwx1YqWeR8mjaXvLqHrCG2kW9ND3tDNMpZNM+mWK25CUSH5wt9ROTwVDrkDc
GrAg0n29D7yZfm9+NyqnuVZ2EZX8+hvuXcUXtL1VxMq351bYSRT2e3gBgk0xqeKY8sm6xoJvNITH
/XZzqFr04aWduh0Aj1Tb2kEublH96mnPRov6ezBvnPRiuOrn7UIs7Wux167VZb6V5dm5/PeknP3+
sk5ewwDtfgTEjw7d0qUa6/jLctf9qPbaHN8ryaFTeq76qH6wZKypeUY7g8CAvPvtmnQ7UZTG1AOv
FslFA7V2S//gkdb/Qjxn3qy8w0xwTosaUswMa3gUkUfM2WaCpsLZa3lbNzze/ptrma711f5ghmpV
99OkMGZiJT2FV/Zlufd/RvIaAUNjWd6Ou6nkUf9qH6qr+KL9Bb1fzPoJuxA9ofV4bh/+4Nmgom/J
ZIu6PkVnb68nSgKlLgCi0UJuHf1XdZE6KFhsphmhLrGqktfn1uEJReH4CF4PaZ5UxYM4w1UsGJgB
iqNue6e4mcIWPJ/leG5eZxv4Uyt33s0H88zWeeymnWw4b0Y+qfiEycBMQN+GXAMXBszjvFmyTi+l
hMwdAeEVwIgJ+72uVzTWzpSbzjxo82Q5gmRTRDHdtZWnzQLyZT8PjHrz+R73wVn+5gZPZrrW6L5r
yNygriDsJrC1/oVi5+djfHgjwGNJ8xQyvNMKVokGw5C03IiCIkONrmgU3fzfjXByAKV6isJBzQiZ
2u7kVoYQf46LMj3tdzPh1U2cTPvcV0wrbxiiXqbsA+kydFh2d9kGt5avZxfZ9Njfjwbu3pja+DRe
3i6yWDZdyZLYiqeqZn7Vy068FE63DH5WP2Oc22b/vTU2If1/j3gSJWC8Vw5yxP2FG3PyqZzBd86y
ebRC9gPkXJ/N868uKrGr8+fsRzs8RIV/jn3y+qzY7LFRY2zE/q7drTLDZ2AuX8bfjHm4IIA9t4Wd
e7on77JDlkSKQ8abtrDEcuCLbbGYfbBxWqZHjTj4mRE/2MNf36ByuoFlUmiN0/yUu/HQ0Ca1d1na
zgyXOll4LqD8eNMiywP6oMsq+d7byYNeZl6VGaMh7y5mrbGAZltgCTwPFvaieJJ/1IhSihmGOO38
f5N2pk1yG0e3/kUdF/ty4433A9DoZfYhh4v0BTEkRez7jl9/nxrZYg8GHsi6djgsBW1lF6oqMyvz
5DnKaWuta68RG77Hv8wv/JZfSGFlQOXqGI/FHeMbpxZUk/oTCSK+7FZ4lF/XjP8VGy6sLRzYhIBi
pghrg4sK9rk79ieet072oJy2HPJateDVyhahWLKUTm3FNo7Id0pa5sQ8dyoTZL+gmkl+BkMN+5a0
t3Sbpn98Z0gGTIVns6IVr1fu+z5v/dYwdiHQLVT1pMUpVpCTryI4E5z+UD1H1zBe05WdXcD3sAk4
wT7dMPgyN/TGKf0y+OYUQ7gaGzIGtaNhuTNeInJ237MTlPMKAMEryUtv0nPyITuZHwevPucP5VOi
O/6VyJZgT3AhNm/OsHXOnlq6qMWEKUMSD8xmb70TVjJ3NuqvT/NyaC5yptBu6CDrL7809B1TIUl0
yycf7pZr+ii8x/XHMGGiFmChEonkYeO+/4e9IXO0SZEoji88mtYPTWO/nMorjTomp8SF4M1LnfoZ
Tidv80m+6tEABvzb3uIsBKMfzFUqzgLatA4PJNS7gVsjRI681Q1s+Ldb3YXVoP7LorV0afWQZLsR
i3ZXQXr1LVSKrY8ofvTb8/bXopYAmimvIlRRMNHu7fvkznq0T9aj9Fl8TIZO3Bk64XvaUpEr7dvN
BtHW+hZezNTUSZkljOtdDKN8G3v90G0kRmsPPs7prxUunFdeDJCPiBU23nxAB/YDZNmCR+In7D9e
dEQLdYbkE6oww1G9f7hGXWHe/6WjvuwQh/4wd50IFDpIEzX52NsbvSF9bQcvDCzSGN2GYWR4uQYD
4DPlFqbh/S672nCEW1YWqUsUxmZciPwyvslvdvfpg34QkFLRW0OQDwYX39kOBqvn42Jpixuu+7ZR
ZWJp/px82unGjYKC/cbCVuoqNsPyf+3P4lbnbV60US72J0CliPK0P7vw+c6go8GxwcVyx/HQc+/v
NEhXL98v28u+einVGXuH7X8PGgwHMWiwGVNfdw//Fb8v7CySFTXVmzGrsUMRzNERNdH7EAbi3R5a
QDUaPUObD1oseGIfNr7uapC4sLy44VmI1GQujo12DH/o9+GP/Ef8I9/HB+38feDjNk4LQ8gHJAU3
s5aNw7OsLBnRrJG2YLrW/kiMm2qrJ7v6z0csRaaUowIoEzfmMv6FRV+XiajkaD1ULV+GzendtYBD
ixFMM0hPWVmCphob+FZki493W/0k1PMcSlzzk3rUr4B5HraOydqCZNCbVKeAjwMIe70gBSIAsJSY
a4MZeY57Q39+/zRsGFiWGHIGkK1GPLahBL9KGaSjK7QVz1ZtAMdkbssyZM1ceEOrQanOFotIb4o7
1C7EM8frDs0NxBVe7QZ7ayNjE921NxGUYh6tNNERAejw+rNpegubXEutpgXoL/hpIMl2rZ/RHdOX
9R6OsRMiBvEBIsGDDc0ibASQdhYOigf75Gn+DK/iIXe3nppr7vryR4nPdHE4QcXKCRKHVNZrKPcz
FIO0SNAfb3jPtZ4Xw7gKwG/NAAS+xC3CNVXtWvGq1B1GmL7K9Um7Gm9CZjx2HneucMaf889Jce4C
xnmYOdjKl9c8KNhFmpUGz6E3ADzIcXe58XJFQLN0t+hMH1Gbud5KdteCBLeCJqtOkZr2+evPuZtl
ubZFYQJmmxPkQsw4m24mVW6a/IOClApKko4uMA+Gql9bAksCDbRwmJnsf+3t4AmZ6PP713BtMRcm
lk+Mtlf9URVPDAlRjSiWH0pDci1EmlLYw943tYCr/xl5Lm0tPlww5J0fl5zDwU2eESOB+/G2OEZH
RMM9NPJu28/qc3qng5iGMTv5tmF9faUGSH4dRCNb9/pjIuXbK9r8cjUHr/iJgNMJonNRVfQ/agxo
wo70cbsBu3b3wAPBOcV5BBW0cAjBIOZwRKem879owZM67Rh23iiVrbm5SxuL+91MOzWzJWGjK34b
JOsmg+Dp/a+3drUuTSziW0vVQ80NPp6ZtNXgWHbYehJT+V9Q9iVnDiEBt+xWjLo04UFHhWMjrwUh
w/a8epvQDgKJAAoBiIINxPb19vkJGq2wkuBZBy2Zj3ALBHPkZmWsmIMDDymJ2Tw3uyv4D6az7vd9
80WHCoOp1GxAJXPu6hpFU3tnS8+wsCRnmMvC8hCYdTmhUR/0lN4CFJ1IQjQDBZUWttfYlYR622Gy
B+U3RHG66FijvpdAAp+GyLK46OrtoGFvSOtjWC/Djm77XomiIIfsOUCZdtzbZtjAARNLO2bh9hLN
KCSj+rMeQtAqeTEyw9Otwp2rmn2hxHMrwZAw5HJ1QIF7ZgDfrOdR1uFRbK0Yzh/E6pEdzEjdjMFF
OEeFulSbYX8z3VbWYl7dszybtewKPwn1dsAoRPcH3Nvd9JVx9zaynbjVrNZ0BrixzOhq6JuiuZ6r
eQRTGYC3JPMDNbJra7eIa7mZ0aQyix7IbBjZgBh8CxnqyekUP+ShzyxfwS4MlT76sEKpUSBNjqXk
SkWaHidwSQ7TsLsmKEzJielk5OLlZlco8z5T9BnNkVItrXuT90T3rU7QEUAOs5Lo8ZhWZpSQoMyT
+c2H2VI6V9CFdR+yKUp09NCDtpAOhlXO2aEbxFux2xUWRmlbxB0rUMK0/b0KkDM5d4WmgHoY4Vyq
fyuhZlBAYpTVPSKLg36q0ggGdmvyzc61an+2HbXIMtvjQFVMMoe9UX6ITSNC3odhedlR0YSO91WE
f9n3TZsiRRpk1U87nWvlZ6ZlufZb2fd9+9swGLPqQaqjQ3AtwcHgQmIvDZ+k0BiMkzqiEv3YdWOl
3TRW1Uy3TTHGvK9LA40cZ6izvFXcNklS4wf1/TE8B/no66dpkMrqM+T2Jnq1ciBlLRSORei31xF0
Ic9FMJg/ESndQQk4dhK06EU0T3exqu1G2JL0DPqBYGdXD1aWjNNVO/iNxnBYXiZQE9a1lc/OZOoB
oyW9pVXpQZXnzLgzd/3Of5x0dRpyF9iqoFrNizxNHTuxpOh614TkYK5ml0pDdcBAHPKAGNysf1Nj
bYC7MPIH6FYNdej7J63MJOUpbM2peCT1RN45Ni31WIKpZ4DKTsDmj/Ps+x7Uv6PRHujCQAxblYoV
nFXdhyhIyTSr/CrD/YRachVGT2o32Q8DlMBIOxp5cvS7gZcGXHuEyzsYjIPxqkbv/lQ1xg46d8T4
JuRdm1Cz9L1qwDowuRkzXmXntBCTMB/Q2zE4B83OskOUGRGTwXMzy66G8pp1ggZbC+7h9Z8g4YxN
uNM0a8pgj+50e+yCaw2dp5kuQhoWOjrjpVH/ZuSwFrwolWQZqYLN8XyMa03e/cGsXBEzotmlye+F
HmfttVzhmL6jixX7v0+yH0CHskMJqbRv1KRvJMReBtxV8thBTThMjwMkYvoA7b62q8uPk92qkY1K
1GglPvWaIZI6vjI8J/O+1JWwUaB2aBE8eWrBIeowYwJkr5+6stB208eqGDUkJSMVv2VUEO9p9xSd
YMo7zmkwxeWVn0/jRHF71goIhFXT6qi6FmGS72eNyahyL2mz0Tx1mtnKt35qo7niKJPFHT/6uS2h
MUZBt9Y+zk2526WeFiS9CeYLWmulaO+rKFZ8/zbMq4zqGh/QRNnu/TC2WlC+jGOLF0Gq62HVv1S4
vsM1Up+bY/0FNBYNTeme2p2Xev6HrcLdVgqwSDwkyAr+DM+ZbpEzeiH/paqHjZWJROJVfCQqqhqT
vqZgwoP453V8DEF2GTtRga1BDgDBEg3b3lWvfMWpXYhc3HL/vsXVrOPC4KIeo+qtklAE5XE1VY6Z
/2H7n983sNrXuFzSIv3NkPNlVkjki1flGVpibzyVXvsZ3kaeblt9jTfLIb8AYYsz5Q0Po+EiiQq7
GrxTYpMIx4OL3tsUbQ4IifrGqy0SJkCbaDqMP/QYF0lUN1HeEdIZbBFIAhMChPI6YkxzusE3bBN0
rK7owtzirKPno6ONirkGmPicISHCJ8yOcIKgS498hQOnwh+bzag3L+DFIhfnMDWbRkkarOY3w+cI
LiLYu/fJY/bYfmudCJEp12sRIMbPQK6+jcx7cw2EeQOGFlQdDeDN4s8v3rpQsu9K5JXEN85vgg89
N9za+yfp6+xB1rr9kbfsLY6NNMmUrSvsDUhn8rwfbkUd1BdQ1vwD79zNVssbb/KyQOb0DEBSb3uN
hmFmZGt8X3Q4bogLjj1AuDtv5NurZwfkGkkDLc03ra5dWw5BnnMbEH9zlCBDZetx43avHpRfJpYv
z2wqSBHEhat+Tj/T3a00e1K2788yxdZmr6luD6dOfqwh9+LC/4OS4MuH/GuJy5ZVXah6FUfY79oU
EcyrIdx4ca59Q1D81EMg3ZPezPcgECE3ZcSLZdAhVinrK7/fKsSveZRLEwsf3E+B2toxJuyP5Vnz
5pN/AxLJi0+C8WezuLW1oIU/lqfUSjrG9F4wErN1Cu7GB+PYPtlfJZSsYgiPAg+5npvR9eGg98IP
8exWPb1aF7nF48bx2Vj68j1ImS0zFeR2HArJD/M5uEqvRQCXCeHbJBbCVS4998V3XuIEZV6Ncplh
rI+ic42YZfxDbW7ssd24dm+RBBzKS0Ni1Rfuqw90JEN9X5TIu8/BuC/hlP7xJ6J5OujmPrb2+Yfh
6flv9AWEY36zRthCTApoMMAu1zg0fpuhTSXCRffZONJbhhRH8oaj9VuH6qwz7c3PMJCB+3p/J1dP
1YXdxZJzm7lJJFvIFGWUZaeHvPv9fQNbC1uEBKMMyjLIA9gRxme1+a3c0cLZqciTSE6tbEzUvRT6
3/uKYrUXG1h0ZWzkAca04+57/zBCRfdhB+sXXLaA2UxnPBl7C1zRsOf1jFQD1CT74dR/UubDWEG+
tHVP3hRuxIGi+COodiy4exc5R1OJR534umFjfJGqm6K2Dul8o0jy3gwojkTSsf3vAdAvRkmnmGpE
B2DZPLClTIiRYrQy6rPVSXcUMmvn/V19e2yYSWZKk38+A5TKsuOiwVgnDYkOAs0I70ZpOtXR1/ct
vMUUAJ+7NLFIoAIzippMmEhvmFVBOy/xAg+93atB9/4eL9fWohbJUzdzekyfAZigVRgaaQLJfExR
+TtsrGzVjgFcyWRYHRXTxZXQWoMkOEXSIJ8OMTI4iF3ivTPXduPPO4NcCYilt4XRWMtcIKQRwRBS
Gjokr69G1Tboi3f4tl1ZOkXNhIaa7yf/28ba1jKySzOLXYN0vOzDFjOm7FiZN3ndHZICt/4B9saA
geFDtPl2ePtS4cAjk6ObgAtWOg+qqfU9uE4RGTsv/EFd8ap1mn3/eb79G9be7t5ra+LPL3xMLPVK
YUpYazxlcuoeNhrRUoLNaXaB+zyRLUG3svFZ17zo5RKXu5fYY2E0GG339Y1P6efbSG5tXhe31n68
miIHYffYS/+ob7f6LSv38PV6FzsKU2sCruFlvaijKl5FSj9ekVu8sOMF+62ItOYzTSrQzNFB6fym
waN2zCSnqKM6VMhg3+h5dSYP26Cpt6D3l1Pzy84y8nWdWVRwntIPMY7mV1vz7M4lYjDO5DPYn4M7
MPa9V0Zu/8H/OudHpFLNz9rX4iG/CvZbg/1vNxjuHPzBy/uUAdZFd2Y39jVkGfgeKfiaS4KKRfWy
ZH7MlXPpb5ymtydY8PQIrkMVqJa2nJDR7bSVcBT4OQpVEPsmmRMafr+RWawcnNdmFumxxuBUUOiY
seByeWZS+lq+tj1GGegHeCjH77ei7da6FhkypKcov718wzQ7RmAVDSvaiHvisL9OMC7XBOH868uP
foOAUIhPR1E77yDMbQI3vh7lYOvrbVlaHAgrqEO1EJZg3dFV+tnJXXSKHhlfNLxC3k8Hcf9Knrhb
X3Ex4E6jkMD763jAE/N6jTKayf0UEXjhO94P474wEDfmNsI3+7lxGs2xQT7AtSxQtdBtyY2jfNn6
EW9nIET0l9CS4gVHvFricSjDJ5R6iZH6fXs2v8+kdF50tXO/27cyTMKESFGG+ie3kJqriMsazKrL
IBlrETXfEqu1gnzb9FtIpbr/1FfuYMaH913623gsFvjL1MKtKllcqaOCqR3TTRRuXRkZkPzT/5+R
RUaTNvFglipG4vhTbt5G4YdZ//i+ibVLBy5GCE7R9H/DdSjn5dAkOiYgJcl+z+OwOUD5p2xBB9/m
FXwuqPN56sF1Zi2b8X4nyEJVrgOQ4zP9geFODCSYrnmsOYrMKG3eg9UN+mVxWSGpB7X2G2Ex5RVt
7f7I5smNqo2vt3bLISti9BsJFfvNs6/MMzsFE8YGJSGCOpm7Swc6HZlrBVuP27ctXJFPkyHR15Fo
4y68Y5RbvW40whRI5eaYHeXj7lhebY9wvS3zv2TukHEwrs7M97IYjpwO4tEmX046zof8of8IGTJ0
4HcIR95LVD7nbh/cb1WQV8MNuJe/rC7CjdxnUUV4FSekeE6sffPI2BKqVDyeZbf7AeVifiw2Iunm
UhcfNZarjluB0cFVUN39qXwSIKfv2kf7sX6ePiZ7+9xslZ1Wb9yvhRqLGKRkVSNQcDwqzyRkZuRk
Hs5q3+3T5+CHimfc5pVcNXnxYhF/fpHzIu00zIHEJWek3Ymy7zt93Ih3qxfhwsIiwU1B7I6VcCNc
kucRtdyd9GAYcCOnW5VPEb6WIZwqy1+vr4XjbfqGpuaMJTG+LjPeGXi9Y95KvE2Gk3p+3ztuLWvh
gGmgVyEsRzz1SEeicvTU+gvyr3BGbaZbW6YW578OCoOiCqZqxHYrN34YbsdTT3/a4ekVURacfwp6
5/yIEuH7i1z1lDC8QVcIroHL//p0zHFp+krKgYxkRg+661Y6Gv1W/XP9CP4ysshKpCj1ofrHSDpM
7sA7z+43lrEgR/4z8TEv1iFi0MUpR5SzKsrk5TLXNyOYe4aIcs+8nk8RzzszOSExuR1nVvcNKJvK
bKmsacvJ+0lOyQBe7pbmO2HyvBt+GO3kKulGCF3bJbCxsCkyQQM9zuKGAVLpjNRS8MpoK3i09F0p
UNBWFIDr98/D2lbBa0XVXYMaTzMWlkbqRagqYAnSPFRf7zO6GO9bUNbSgUsTi0vcWv2ktFSg4V4t
oeZS7/X0IO4yXExuAIXXvZo6/jn9uPOCgbllxoQO9e3wLSv27/+QraUu7nc/QNFfV/yOKB1QrRiM
Qw9OamO16zv363subvYQFGYBWygFPRCkxngak9m1kDN8fymrKTcaNCZ0tmwMrI2vj780d9kkgxpy
2q/owbogdk9iiqn3aggUr8Q8W7DXN77fplHxgS/uXLazutwHkeHQChI02fJN3TnpITtqvL3tyi2e
hOHtMs76xv1a7OKMyrtuKPIQuyEI60HI9pYbcXrtRX/5ORdHtNupnWFAv42mt4pIdNMn6VFXhycD
4hvJ6BHuixXZPGxsovC1y+h2aXVxIGW1nEoVKl4HJWrRlPLP9uzQdL7KPUQ1t3LKNd91aW1xMruK
cRoweKwxIpyaX1E3DB/EtHD9ZfcZyPGk7Ou72In2+sPGOpW1deKy4TKChxEyrdfnpuyDvs9Cvq72
OO4Fkf38LToCynKz36TNKL56AaEAgKpPg6piOTikpLCZZgGh1UdvUZaC2tEGGdlOCIQ2lrXq1y4s
LQ4NWKFQbkMsWbeCNE9n+F4oNNReeIqg/NgKqqtJs9AIRqWSVjN9+9efMZKbxohrNhAyy8LR2pvp
s5glio46QjcnQ9n/g0kiEoRLk2JnL2681QNynIRJOtAQ/IbtY5r1G25ltYZxaWThy3ZdUyA6gBHp
atcdw8xtnhEkt277ffkEVMDz9wgO7A6zdI6m64Ah6O065ua3Xbg2OWz7JhMLDc/N5+IDcFAPhu5z
+cz8HmRTm3u56tIu9nLh0kL0/Yb6z71kpkgh5rFQwZWRPhfz4Z+3TJh9gXaRdzlyBwubJiikMc44
ryh1Oo18Z1hP79+I1UVdGFhciLKxxkERFRmCVg5z7LS3qsDauHZbRhZOMwiNPLQTjMB9UXiqHhX8
VfHH+yt5O7rNOI9oBZpIpuK2llNQ2pzoUy2sJCgu/+ir+MGae2RdleJ6HKz51i+L1ukH49hP/Tk0
pOTblHSNt/ErxI4sAsSrXyG+xcX1k5vUTjrxKzTkD/c4bOUnL5OXCzHxcMgOsUAmbY6Arb2UsSsI
oWE/hMxu4WnkQuEJWXIbuisAn8+wGU13A6O0nnlX7bWvdQR9S/7H1vDNf/jo+GwSbOSjllUP9OzI
PlPMasfq2b720d1gRDhyisN29XDtxtO6haVP5ZUK2GxxjuxdOXeA3P58WrbtqZtJZXYuCIxDXxxJ
7+ttfpqViPHK5iIE97raFJpIMwTOLABsKLlCGqF3B6jKBZufdNpqJa7v5cU6F8G3qFE9sHcvNu17
cPFUeVDbqsjYxs+1tReu5m/409WT+8vqsu5RJZOe18Jqvfcfqzsr2e8A2nh/rlWX7vvjdPLdcePZ
9B8Wa2ko8hpc32W31m9SJVczTlDys4SnqrrLTnDonmzX+KjU++Ece7u9vlE22DS6uKWtrhSqIozG
Z/W7/V3LPYMuI3z3t+NPJhF2V2KxW5dlxQ0qEoVcxshULsvyHZ/tgsrIhNHM2B1t22ubYCM93bKw
iP1DUxnIhTArU1n5Sc8fZGj93/dvKxnpqzUsAn8cF0mqi0fMjkGBPrzrdqM32adc3oCarO/Qxcda
7JA+oeVXCcciiDiSD/Fv1RWyPvsKdInMhH7VgQHbao2uVShAksAiCnBODOSIK3LhvGN/isGbcQXs
j5T+4Oq6o6WGBiG84yqXTmvw3OpGqr26Zxc2FxHYUGP8Z4RNNQN9Hupus3t6f89WcFdERqFCb8KF
S4li4U92mTapvRhNi8/SZ0GjopGDBlfJbekxmfkQ/GYd6KrfbmZMa4eFC22IqXOeEMsDH3QDotbz
IF6essrjM7gejs0f0afIDe+qp+peuemPyWELpLv2QZG74F+QDKP5sDiicqbU0Z95QAVirpGZntk4
nGsWqG/KUF0JmqGXOHVxTAp0QwO7ZODKmP2btNROyqaO2Wqso1gGvTKdHyY+F3um2q0RdRFI2Owz
cuia1xwF8Wd4Jykv/n+7rbC6qF8Glx1BXraMvQmDvf9NzQOUvP/JV2PADQFuNBfeKExaYTEGXY6B
OM3cWUucRhk3/N9/+Gq/bCyj9c7ocRvYmK4Y58oIIm4IeASdO5RvPYnS/ZbPWIuazP8wnYBggWIu
M3SbIQFYdrEIdNmVxie9/2QZzxsXeMvIwkfsWtPME/HpzM4ZQ49wpRlO9zhfM1S0Nycntb6G139K
C25YXj0VF8tbpFykslqeCcB781M+ULPlsXfonRIxWCCT5d18Gz5uhclV13/5SReb2E3KsLNqYdNj
Ci84DYlTI8/xxTqrx/w5GBztWw1n5vZ8uwiPy9z90vDizjUy0i2R2EvtsXpu7gDXx04XOyFF8Rye
n4iZIwfk9ux096HXSE4BgQwU9A9bvbaN7bYXHSg5DiXabfyOdPxoVDf++DD9kyIy3AGaSm+UcXIU
s1+Hul1pVW27w4ftqsDNKWV1m+5//ez8MiH+/MJNylpqpWUgPudxlx7C0vmzfmx9TJtDfqd6yUff
Vf7baWEegZfLWkTwMCyKagqx2RbKj6kdzn1eH9+/E+u782tZi8sY+spuCEy+XGvUp7BunphE+z1W
Mu99M6vJyOVSFlevtFDQmMXnm66mFB4TR4dF5DCeTBG0+2PxAIzxauvyKet34NfqFpdvR4MmA0UN
YPmRjmu/b8/jE8+e0nc0hl8rV75BxoZINH2tGTqxjzAeqNZ+/rRdQt78AIvriFI4nDg+P0X92PMS
UI6CGtR2m0P6bJYvNAt/w6hY3xsfgLQibXzgt2/Ed3eItWfjRBvf+B2MKs/o/kn/ClftUXS7XfVx
HuCIVj8z2HrPJP/5/T1fPVoXxhc3JslCFOUZqHA01T53auDaY+Lp2VZ7Z82MBVDVQs5JyNYu7n4q
WZ2VSZwseP1cQ3uUlB+RsWVksX0Cc4FAJXgBNLBEQWKZTCv2XKYMo+q8J8tzdTefYSiBa1cIfUlP
1t9QyFtE/7cWFzezrP24LgMDFcy99Rg0DpL3tFigPwj3QjdkO/i/VFV+nRZhEYkiMOD0u2Xgg8v6
bl/Wc1gN0BQjnwgDCBc03Ldg8a0X5SL+2jGAorv+U3SeDtEDj3ewNGjm7d8/Nysrf/07Fg+/ouns
FMkLePqeTf++hFA43tvefDXD/gD1PuDKDYuvj5BYuEgK4OsRCtkKM3+vfbvU1G1czKYF15fqzLvI
rXeDM6tbgLEF9vjFDvJB0A7xHygmlke1Dox6RIcbFdujepAth/P6m+7NLjVl8QJEaH3jS4of/npH
qdbL8DiBGqLD+kLzcRG0wqbwW5TbSgy2Z/VaiAZnZwTzrjYheCufEC8jADUImaE9sbiFc9ZZRigh
ny5/H3hsUsvas2lunB2zG/tRDLmDPww/Sf+tLqHYu1eGF15mirUSCFOKbjsOfrxuGUprT+qjKt1K
3JL8v5yBedlDyGSgc4etlwlRa3Etk7nMh3DEXjcorhnftix3Y9deR60/TTDdCu4KWPPb11JjFlKs
Jn75L9BJ5kVecgyOgk5X+ra1c4vux4s1kWUoDGByKLH3+vAjOdPS6pdKuh/xjyBwwIpDSWnfpSZ6
eKMXfpZ/wrQhBpPN/QzXWrtJKf72woMzYxNRM3xRiV8+6c2kSgAfdjsw+ULjWgw4jKfo2AlpiGN4
tYWzeevMkfnBIq8cNIdFdf31kusccgC1wdFZt9bx3wyU3SFFBFTAZLfJpsQhfHUPMcilsHUqMWJk
eWFwbqu0Hgn/jta3jgxbiZ9syEi/IAxfm0BXFsIciV0UyJDFBaTvbyUzY95QHM17qUACkA6C7bSS
vQ9V7kZWZZUT7iTXb8djPGobh/Zt8DBQqtEUuLsUFcWY5TRvq6b9aE9VxTuHCZx5n++TkQdr5Saf
pE+RZ34wPgpHN+VO9NH3+hHqkk32rOVBYqwDRlF+CJqr4OMpwr7e2EDSot5Qdealv8rfawYCsiNP
HvPT7nZ3TAHiS5sK7a8zLDFl8driIq3TFaOWjDxKiZn+Yx1C+g4e3/6efADu3e/lcB/NEKvq15Wg
xP8inZMz0zRReISDvk1O9Yf+mQL4Jhx1wd8kfhZbYFj8WzSQ1GWxKoTzRombmGEhb9yzI/ueKMpA
21nbJ39oe2CONVc6ubcfjMzZjHOvcQVYB8qJOAAjNkLZiGP/ehsmQQeitTlH8DM4cKDYwVH6KmqO
20mL+L4Xxx6BNapJQLCpuBNXEcB8bSqLG/qYlSZk8YJTg7jLcBAS8VteUnj198wsvL6eZdVO71We
B6Xle4VOK2xnaYA4be1cp+2W1u3yNr1Z1uK5NObxLs1jjhUSt811e5g8yj/45WP+Meh4sGhOdRNG
pO7piSB3W33ZnTd3UXiM99a8uEx6UiY7s+HTNh7lJ/NQHW2wBRNuUvRs/kbFYnlsXvYScQ8acLAz
kk283ks1gcsfnw1af28y5w186SoDcJnKbtq4wW1+Cp7mO+Apk0MgPPnIUalO1TpbMkmLkg3dRnGm
Ln7HIqXI9bgFEPDyO/wjLuzoc7n3+bXQ66wOqtse7X2yBQ5bjKO+tbo4yWVSjwgqKCByT93P9tx/
tL9qV/p3+F3ouJof+i+t03rBbyMPZu1jdY5PgJSDr0ADvI30YxGs/rV84pSpIfoFLvv1NowB+fDc
ctb7AyMd6UklGCfuqDuwqlpf+8dk799F3943ur56hKkMWUVU5g0hYZTWCVh+vnmDporG+KZ91x3m
/XwGrPPCvTHsRe6fHERG11x1nrRHaXOzYrB052w9k2SUqKnx6wasDa/XrmXFpFeKpThtJ1Nvz6Pi
vih2R83sH1S1iK+6dIKpXWu/v798sbeLq4ZZeOfwnSrN/sUnn+HtQr6Jq6aXdnTTF712bRV9ddB8
tf/4vqnlI0Rs7ytbi4gVak3dU4wQHjP8oUHUwrNOEAH/Pa6W9Q/618peuOIuXiCtbsPXlRCRx+bU
jCk0Eb2nmb/PlFwrzXJiu9koaL3JARbr0xbYgSZgXrYnU2F9sQHNR3pAp8FLmnPkO9JewAM3a4OL
hP3lkwrNPeaASBxVY3lq2qiBvYVF8nCGFgMqpQyuwhGVme5+OoUbK1yJRYzj/bK2cJNT12t+2LPA
vLDcyFfJ5uKrAV2p1NqA7K0dy0tLC0cI35VSJR3rUvLdNci9r6ZBvVgZjK22uQhny/N/aWjh+3YW
rLZ9jSEZLvPhOd+HQkAE8MWMtyu9Hs5Jgbra+pJv0iRxVi7tLsJ6j4hMmfvYbbzYvw9O+UFUOQZ5
H6SH3udlDjvfqTvBOtLVzqOyTY2x4mtf/YBFnO9imn7wuoiQFz7JDKMwMfEYeCWFpekw3VjZITls
IjK2juvC25hR01QDukoc13GPyHoG8HO6nzmu8/g35kGUrQO78DhREsHjFeBxIstNdl79texcuYG3
z5mfkjs7dS0oLJBgpyfRsep9bbs6vYn5VpkO4fPokc5vlnwWbeSXcHv55Zekxn6ij4Vf8RHavXwQ
IXYYwBe1JzTh9zTXTuZZdXI3vN18fIrr+c5ZNxf+KdESZtNmru/gzofsTnjg5lDdjJ6okGyTZa36
+4szvpRKsuZgV0ZgRJxWGb1ZB3tbnuvomMtfdPOzqrbuqKlHI915u+ZTHU6n98PN6s1mAg/1BbDi
b3DivhrD5BdjXZrvFf8PvdKdxAf3EOtuhvzy+8bWbpNGn5nZNQUFrmUB05+asTJ2s+LEu9/zCKr0
fKs2s+YReW8geQecGIXUxVHm5/eZFpCmwP/9mMf9/VA0X+Yo/vz+QlZeNZCO4ZtUKJ3wUYsbGmkd
si0aKViU/JyVH2MO12XDDPHwM/Hl34va/8y33nLCa9eU8gEQbTRTRBXvde7TNXKkQ48qDmZ0F+T7
uruSPv9ZxoMmSHXNnZc9QSG6jUtb2zcUloERCVQx4LvXlrUhaGcb/lPHrCs4I5N92xsb9ZEtE+LP
L/KQvstSPUvIro0kfd7JyoeEcZb3N201mlwuY/EBGUdKZtN8+YB+5smHKD5nvPEpQ4QHUCL2R0i1
wdrpkyfewtFhq9O6mvpc/oBFOLPaSEtbmR+gHWca65BMwV6+VwrH/xq4Ai+wZXHtdl8aXISvVA6j
SWnYOKAQFhVz+a7Rd7daM5+hCD2mxWbAXnOelwYXF6Ov1aGMagz2X6mzJJ+FqJHQ17Pqk+wWNEW2
WgOrwUuXkS+SmS4X88SvD07XKQMMnxwcAd3qKgYopd/H1kur+7qBS/NGAVJFmUnbZ2eZ2pon99+4
KFF76qnzNAhhQsrGUMo//PYXP2xxaSBFVeIB9mWnnptjEQFyGfXUk6zqtjeVT/q4RdG/utcX9hY3
yJ4zuINlXB+U8sexQQkgS306Qnj0XEbpMG1+vH+fxF4uAyWeCH5MZtBIRxa+dqiSNK4K9rpNyo+B
UdyEISWlNlZOg24e0xEiE7vovPeNrjn4P5Wn6QbpEHW+3u7eTzqtL+gDh2EfHaYOrgYrmB58rf72
TwxBWcKbV1JedOcvHVIY5DF4/4EsvlMfA7k422Z/HPP+/L6ZVadu/TKzcAlRM0NhO7OeSXnMJp7O
Q+2EUCGP2Yf3Da19OAF51Sm8iu7Woo0Q62W8m3QMZQGaX9qtDOtxOW92tNb8+KWZRfZkJO2ur0bM
iOso7ykv/x4mroWekwBSFodumzhyy+TCA5hDnMjRJFbW5HtN8j+1g7Q5y7O2T5frWtzmsqVL38NP
KV4iT5pb38+8mJFyEnBw1YsDF4YXXkBbDnzZCnl5ujLfSaWHDuHbOb56zusI9nJh1z+2D9ofqXEU
1IA9MWqQ9pKCxuCm0dXFXhhduBJmtyvIGF+MygdYmbPgUCt3sGhHnrWnxLi3Ap4F53hCo3urkrua
+F+ueBGlJ8ZQ4WLHuBjpLh+mOym9Tr8L+T/9mD3IzyNl+0/FR4U+1/EfXJGLZS/u4s5vh0aDx8Mp
ivQkh/G+aJojZP0bs4Sr5/XCzCIoGzF14zbnKAU6rFPa7qBrW4n25rFZxOHW76vdWPERB7d4bjtX
1N6z2/JaPhpODJkkWphb3FKrDuZiWQvP3Bi0suoJk2Ed3CrNTNQBsFdsVX9Xz6ZCgo9PFnMgi68H
4b1sjj1m8qz7vbF0Rx/yjxBDOb09ue+fh9WNujC1+IiDkURpxMSSEw+7ww5YlK38ixno/3wf/2/w
R/HwZ7hs/vd/+PvvRTnVURC2i7/939voe100xc/2f8T/7a//2f+j7EuaI8eRZv/KZ33HPO7LYd6B
SyZzTyml0nKhKbWQ4AICIMDt1z/Pmhn7RtVtU2+sT9WSkkkSQER4eLh//6P/e+Kf7KLk56c6vPFf
f/PbH+Lz/3n95E29fftHyhRV853+lPP9Z68b9fMi+Ka33/z//eH/fP78lIeZf/79j/dOM3X7tIJ2
7I9//mjz8fc/bvMy/+ffP/6fPzu+tfiz+I1//s+PT/nx+evffL716u9/EMv6m4c4D2VeyPdgjsHB
wx8///Ej92/AoKH+BGnum0HhzWAWPgqq/Psfpv83tNbAOccMG/7UchAL+k7//JHztwAn6I2rbaJA
xMH6x7++3bfX9L+v7X+Ybs9IzFT/9z9gb/Et+wGr2ILMC5gGsJDCrBycgb8nIk2JljHQ4rd2Zlld
lXXkCxBTpmn80HCG8OZqDVvfTBdqi3QYLg9orHrNXW+8WmisDiAlz+WSzhx6ZfMPhMxItVeOYj8Q
17x5LoddYL6EcBTrDaj6BxBmEq+su3P6K5QTYuWePPHeGCJR47Qquh/1vBkGmG+4et1P9xIsgVYc
53wHZvSW2wJ+Oqx/qDr5yHonbat5R9ubcgtANNNbmdpaucyNoTeNjGCObE1WDoXJQuFHyxyktQ8Y
c36E20TsaTAP3CrqBHw4WroFUJ/o+p2N9ZoYqeDuCnYLW5qXmQsqllm+LF0Xed1jZZQbtzibcDTh
/rh2S7rOgzASvF37/qZcfNQjdLX0ELgW4oOrHrYQE0oyEWyKIVvMKaVtnhZtExfLEC/2tcpv5i/s
ferP1nRnsxEOEuXG9D+KftqElESONNedYhC2enLr4CCNd90BwoIYfk7OoI9ARrSLan6odJCyoQmj
gIqMjy48PdbPKvhAwbubl4MNNmztpnOXrxAQI0OAUJ7D3CB/71or8RokHDkULDyWaJTGbmmtAaZH
/QJ+DcApAtdM/dRRGnu22NAeb9ko16Lh8YRzsTbDxBldeOIVJ1Hcc+PNXN59SNSVRZiQftiA8BXd
DCD8yTjqsnjWnRhiVk4rZbNYlF908RKLy9U0BRsA3/GCbnrrxtT04hpeFJwU93llZM087zDZ/dIQ
e+V4dKMpQPeGpWXwOQT+euEbpatd1YYruApFlb8jXKQ2jF4MFSaUQm4VbISllJBJO1H7PFTAAZo8
ndgSGzxcDdyBGmuw6nkbu+SzCp4kI1GxfFWhu0Z9EGMY5OqxNqMw7gjKYtsaO42l1uiPkILOsagE
tf+6zq8FlkEAX5A2m5jCLD9Zz3jzFuEJ7O5AbGnNCMYjsIooxwRr4dJiCjFTC5xc4UsTq5AnMwUP
re0hE+Sl0ByF6AcoMjlUeKl/boLpNBrTczHQrYCKSj93KTH0TrNt74PL1mBO21To8OhNJ8Pt5E0Q
n/gSg3lhk7GHZQ6LHCZWzOgz2Rt7z/5siZmG7VMRCJTVYbQMJbaeCyTNhOdDlYxF9UoMiBAaTbuy
lfPk+c2QtppnI7HiwJgSOGlYK4975zKYqrjrnUcy9zHWxFUP/cWa9co2zhaVmdbhLsAIfpHD6wns
bEncxHHps+hE0hvzhnRQoYHLxZLzJhIF/HphtTFGk5E/sLp/r7j0on87rv95IP77AfhLE/Z2/oFn
CQgMam43xuWvhDIJ05llovjsvbOlGKKrLv5xPk8xSHpxe+KPeve7xucvjnD/uqT/j6MdBK9fMgzd
tEtAreUd4gTR/AZ+98VMmqRb+/EEaNhL8hsDMgqicKvWxUqt3IdsxLfJn35v+/0Tlf3f4vdP3+VX
1rxqiKzHdnlnZEiYN6P2eJfVDztHW6nUEaHyXJunhnmx6y7J1NwJTSGhelHuq5k/Dn4XM+d+ySfo
+0AMUEEf2mRpAwZQUDy3aq38jxaMLzWG0WBAgAHqrkXTxIIee1BWRACQr8fY62DAZ8yANfEDHR6Q
8aWC1ZE5YBAfUwyk6Dd8xJMS29KHRaq1MyaoqsgH2hRJOHcbpmlic7CaTejVBlD87k+wEklGgv0E
qS21rWgGKDxh6kebH83usdOXcno1p7smeFyg7CHbt98sKuvnc/v+XDHoBMMBDCJh8BZ01+9h1QoY
a6FC86btLYN4p1N5jxW5es3n1KOALMf4VuR1UKxqjSbxLA0bqhnj5Ie+uDDWxzClitUoEu0smDVo
tlw02G32AboTae1+GFaxr6RxafUO9j5J7juQlfbvXKdee3gngbfczPw2VCPo5kGG4FHRPVH5UeGQ
g5xwAveqwRIHL68f22Znsu1S4Ct0MjI7I9Nuv3d9FTclDOCM5tOlxVH3fIMKP9OdHVXcXaPBHg0O
lBd5jdZOEdnhBIOg/VDCjMZPmvwwjV9uefLtz6ANVgvoSs25wIkmjfaMwyE18n5dIOsNKGQ3x68c
4lBMjBurmqJA/5BuEdVq1y9rtOoTU4qoshDwzSaqbBtc4TLllsymfkmCfkLc+NEYADot2CP1zSpg
aGzNQeZpK+4gudOD0hIiIuY4N715DeZWIub72ps2UzHsXYfcTYuz8qSOSw65cUwk9XLf+m9NfbVq
RA4CxWBbbFXgrCzoS5KwWXXVV6/GVdiMEXQx1r796Jf3NrsrrEsRsmzx7wi8QiB3FHF0vBXHEKZ6
rQccej6LGRanM9Vxg/m3ZdwLCko54rlhRw0/F+657oE+oX/igOZ1I9rZ3ab3yY855wk8zmNLtBt7
/uL1s18UscLagKkXD44OC6AdDvw1ZDE+/tj1fOUgm1H9uJm7KRqxAdVoxoQo+I195oXEtwgSR55q
tpXmg1zy1B0g5q7wFsOkcGVG8uFg8jJ20UGpaoyiCBm3E9xk2h9LXqSmMmN3omvL2IRqN/ALbD5S
kzrpKPND0MwJhb64qfHEwHccXmV5qvFdCgMJE9kYxuvMgnVhXHoISy1TkcoKynSOsaPMSjXk+PoK
SwO7YzaaSJkSCu1TVAIXrBrQcWq5tj2SWXAici2VGO374o+ravpS4yvj5cYIN5VjR1y8d0EQVzhG
G5UOSqXdBAZqbaTw2Vq7HUlZoGMQGuO2PgewrKsUrCYKFlXFoRhfAg8WBr4fCf0O3YzIbJ+kvDoC
rCiNPDP0YjhiYYc8EbwbG1wad4lkWWfmRKC9dO07PzYHM1Ll3se94anEHOU+JNKRvEHWwK9XFJMR
3mzFpH0gQsUmI8g9IBOIziWBIADYjgiDS9wWW1rxmAzORgdvuRdGY3eZwdlvHGRyZTjiwHhRZZka
vox0H8YCSte59wNGVhncreHzbq84z8oQjnhWH+UhdMTsnW+/Lv6HJvnWRKZmOTgBMCrHTBDfCbRz
Jj3txcLxDsJPQaq7xnHPTeVFpstXyzRvShKeHS/DM8SU7BYzwNE4Qxp5uHNmHbctROwBanKhE2Ps
MQrTJH73bPZXcN6hfbIpJBqiaNRO6s0K67Xg/T7gB6vE8TPSdYWF2mH1UatIC+InZJ5XahGrdhzT
vLZSVqBKoJuRPIzWMRDbEXBjj7N/nMSx7C4eWlojHTJA1pEDEMS12wglUNwPL3OLeQPtZ6KyIa/U
YwVZ+7bgkG8tHhyYTAqOgRUzjDAdEGvR4hXs/dKPeqLWsPhEGHuAan5lu7GGjq82qoSNZ4N90XCn
HZJiuUeyCGBmg94yZJzb8s6bofptBEnNThZhMb1RyIchK/XbQKZY0+XYGhB47sI4qJzEL1FXltFE
YXfZuukUXHjRJ9wZwLeF+pSPYOpZWPKIaywzfYwTgljJ0OUstZloQ0dWA79BN9hYiLuL99UZY0K6
c397lIeJHRmgbRAJM13OkaJ5TAnMaC0eufYb717q2VjJYBMgIM+wJpEBChBHJ6VlR6H9OOFonEBG
HIURU9eJHCESWcHPR3w22IN6YEnjs2gKVSrGZjORa4vhx4XlcQAuXR1glTKo1loQE0VE7k9oDQtH
YC8vkVc2SV1enOF2CGOA8cpdHgUougKsoZD30eDhuIXrIVLBVV0+icqPODYnGapYlfCi4SjgyEFh
D9X9W5f7SVm8oirP2hLsNfEACbvetdLcD+/t6rUXORiVRTQIOw1LvebGhdkcST1NK/PUQStt6Zrb
Wb2u5LiynR14hGhrIx9CWqznp8l/aOA1SD4M0UHNoonNME+qLo96m2NR6Q33Ub5AUYCgzsVIjVs9
mbZKuMZPUSfV+T3rzyX3Yq9YNvZ4LLEmzcGL8vLjJr6rwjvRV6lfuFl9y7+9feBMsYV8xiSoWX1U
UuHOlfW61i+yLmLXZIlNT0aVp+EyZl1zkfn7mNPIx+HjNl0iTbiv5GdQdSM5nUh+NfVXjxMUcyKo
BWAPA3/Epa+SfsZd4+4xzhXZUq8pkL0IPGiwH++d+WEoh7Wv4VuDd43d7jGWeMOY1CSIuI+OFMQv
wHXbVIIdw+XT6XCWhEFKg7Ppr4nLU1rmK4HwUVbednZ45OVQ/7J/TA4EQ238706mbXAKludlGeO5
aLBU9i7qT4x2JnMNuwURxMK7VMayBa0iNvMxoSzc18G1tp5qX0Rz8DY3R1kc/enZhl4toO4I6rKR
RPGXmwr7+ghieVRUOIi7Z907OzEjMAbvshaxRpKag0U9GTgv0X/LGeinLpwsgyVRCM4LUyko0BGm
UiLmfkxLuFZNsDIl3Jn9lROukfF0DIcLql3pYyQF4kPIANMAqZwJHvqE8VtXZZTWWJA7bp9Qk099
l3X5K3d0OubhmiNDIEYbVROPG41LaWxQkXlYE3aP1WS+ht4IWuDGhsAqL1+cSm4LVFwLlyiaFYz1
zMjyN64gUci/wnaT80zq6rHtH2bzq4f7xlTA8cC+MBzjAhpsjfgYzCHOyQnMw8R2tqOhYjFCVFJt
beAkIAeg1G4QQ9rY68i26NBzMUhMACB21bTuOd1Cm2PD7HG/0C5x8aAHWUAodRdyd8ubq9RzVA5q
XaofruhiOxCJh61NyakbMdQVPGlarEe3izWDoiXBYMZ4YKjXG9TepDuN/os7ButQv8+ujY0BpCG/
a5GFqdrBct0QmDrW5CTte6ss4hw+mbO7Rx9tNq9wXowDhlDC26RZrKT3PyvF46Ff4pF00SBpkosu
qaizHoP+tQ9xcmmRTnOTiMJA1bsPwAjW2szkGN5TgWlqpxru60WeciShOErWxHOBCrRrAiSCkQ+U
mtjj6mWB/dY0H+AQFPluvy3aexY8wxSz9bxtBXsXRz0Zy3HmLDaMOhaIKsvEE7SEk3p5N+WHPeRx
ZyHwAvDyynu/qSO3sKO5fQ1x+jUdT0aIVxJeYRapjg0bxoiIRQr7dDIOGnG+sJ4YSq0aA9jtUh0m
BVQDvWTMTuFzK6A/U8RD7wBhxaTpLqPgEfNgLTB7h867khzGsZaD8h/xzWlvGARYf3Ns20doaiVe
aUaNQlwMGjxosRrbDtljFZOaZeHMk76R99WNmWiJxG/bzCHIC4IJe/Grg4WBS99rd9/KO0rfA9hA
VVg5LRAB3+j3PUA7Yv1g5L6t8jWx5EqYetuW7I4aIg7GKi5pnfSoVPwC3OwCUQgHRQ03UVJ5WQjg
0X02WzsyrT6VbEj8hcezA3SneS2XewJhvHZ8cpv3PpR7ad8Z47ZTRwMBjSh7jYb/airtVVBVseM0
cR+8d5i+LjuY6grv1XBxVKITX0oko8arV7GNUyJr0EbqTGPm2Nj0dXcnjDM6nvXyUeCezM5N6wFS
Cn4eG4N1JPOrO9qRDmliFpBVFcve1BpeYO95B0fPrMEQ5DwMmCq/r+avMczjBvJMQfMMA7sIgmYR
OFZ73Xxaxn0/FolidlRbb3DdTRmmXSFGGy3KywwF7fHhOk7vlfNBkCMSPw16mpbzoazylVVtIeWV
6frLFBW0OCqUVNAQt7DBUDSWYju094uJ9+vNsZf3mzJEI9d/9gcM1Hh3gb13rUtYPEwmIiLyzkLA
GBbgGB3R2eoQ9KujGMXZ6NpziPtjGqX97IEhdUXFEOluSpwRvRyImXlSpX37aRawK9ZLNuofOYxa
xTQltQsxJbuOwubeYF4qYVTo93Iddvk+N981JytBCaJIkOr2TnsfI07uGtGRIaa44VMVWqgnXgN+
6gOJ/Q3cgjqZmDioEm00ORAsEvUKM4QoLJs15omQjgCwRaKQGxcXHdEa8AvyYgq6sv86TCufZ7lm
q0Lr2LVFRMiULQDylHHIkYdpSNwh6y+PiyjQ8vZhsDyk/TClIV/2xGfQMHybyFEzFi99G3OcwL0k
sWN++bLFCfw4ss+aL8kAZd9BPGtEEql5yhHo2jdbs8QFHgYEmHKg6lad1L4fh/ODql99uADJ2do3
HdARt436GQYoJZAjPGGzvXDYrzjTQbsGsBwf9eWQVKjUWRGmmtWoZ5F8F7gliVUX0lSrOib2eWwz
H0UEFVVMCxRd9Kuuy0flfHGsgBou0WRxY5u82nhKQkEBBx0yPlyK4HAz2JHekS4xKA+rRb5ZLR6I
gfC0nF11pxEP5Q3A0UE0Y89CczEdmqNChdH0r7l+Du2nCbFybO/oAFNaoIa0ahJLZzVION341obe
GnKlNn2sIVTNehPI+X0D6p0D2ETelsvjVPUIoBDhx1wtIYgieloRlP5N6WDvA4o0LjNKHV+RRKNk
I9jBLpDKts03sq1XNtypveHLHZZ9OFhrj3SpwdhqoEFUunSrMOcGBjrcrF+CcowUoGoUApGavZSo
JiFjB9QFCm7uKUdqYhMkzR7EFeW7424XiVzfu6usvQlkQDt5zOQr9pEqPpn7jpn9ZJL5uhgh59my
1Cw13uQU3zyLQy8zx6wd50ig0G51H3mhWnEweJsy34bdoy3OPoo6nuPNyU9bicTAmTt5wxkSFico
7iRT/0ryVwpLPg2jzYEjZwPSHyIf8PpNUaPo8d56C2AckjQbcz9oGCW6QObJfifO+p1r87Pb9A0W
+4XjUOpKMwyUvTXBtWlO+WJnIVJnotzVXB/cUa1+A8T9+Xq3Pho6aRikhafVr9weixZqXgS/9qDJ
qSFWPIKoxm3QJIznFXLIG/MaeYPYYo7xv2V03O4WI2o3rwEX058m2nzfQcC+XNDQ5fK6AHKhN5HW
39jY/UXzDhfA7BeMmdFHhnbT9wsYnnS70tLXG8XA3d9MAfOVv76JhPx3nIKft4Ib8G56hUiRYRHy
/UouxVhJ23cQq36ajWMxPpgd+R0U/70l/o9ruLexTgeatrBY+QUz5cvCcZRb1xsv9DYte+tkQBoR
Y+zPZYZ+PCgixpr8Zol8b47/vCjkCADWhpCADEAs+n5jejTMGVnxFWlUzEzQ4Qf9myuYf7EIcQn3
5wrEQvxVFtiepGB91eO+BqgCQ2UA8rkQycnpzkmMlZGUKWVRj4bJnEzn/7wB/vLucHPoJGNa9k++
VZh1gheE11/bBlNsLnDfOvzNW0PLGk/oO9QNQS/MN4N1HYJM/Csb2ma+zL1ZXMNhhDbGEtnUPYzL
+NXycInZMEF8KED+4udn+EO8VZw+epXaw7U2LSdMUsJsbgwd81DP6gezEBRq0wFU7LzrOVP+eQpu
5UWI8bsOhOB6frRxMqOpEqM2hW96eLKafuMp0JYWwA+kjr3wXYlX7T6P5bCppZfc2tHUk6u+nIGX
lnIXgOJskwdohcUSilrVMq1H9gGvcZD+5mQY7WQh9lZ3IJn05joX90UP1LFAKor7sCg6yaa3UVD8
D6ncLcC/ZO0nYfVGzbuia3a2Kk4NCkXifGr9Mmovgz9cYtvLxhqL+4VhWS+mXgW1uk45DJO8YuN6
YtcCHR8qF/VWC9/LbTiXT6E774Fgb4SzvPNu3BEVwCu+RffOp2o3O0VMSm/XtTR2gGbQuk59/kQq
ZzV2nh8x4DKAXk8eGoSW7DeBajdkaNcqDxIvgEIlTvuFh0cHGJtlCLRJi1i770vZHryxzwob2vEu
1qqw9wZgOWrq1yFfsXFPkUn3KM8HIBxSlnHbTdt6rNDXfpHInA1/iEwkodYkNqUFGALdpLu8dFdV
JbNB+MBA2MG0chE1JIEJ58MQhmcJ4H8wH5oFhXM/7sOlvhWn04j4CVB+rtV66Nz9DLvMW1vYRxPT
yPeLlwUN2h2o/tv5MvkEnNGLKuxsmGEPpdXaspwVYU9j3yYmCtEcNOmlmKK+vCqKabu5fyjqx0Ki
oGfveno2Cr0z527dyRrTY85wauFJthpnHw3c8V70qNDCqaKxMCs/Rg9vWk98w9QXE/I0zvMB+xwF
h1zlvIU5z0dRw+aCI6syjQ0p7DiofXCyRvJF7McyZ/cNsLPS4PtxyI3IUhc92nfUdmAk0d5atDE3
u3OFbj9A5m1eGIjw5Q442H1u9xvG57U7FKsyr2IbRA1HhxGHEGh9yq0PZNu52PlQUQDSHdP2Y6z3
Y7X1TZAN5tMYbPvpvczzuGjsuJtFHKKmgxR85Jb2D9fGMjSGdd8DcbCQLwY5GrXw/Dqqec2A5FdO
AwURgem6q6qWjUCvoFFIVToUS8Ai6Pim8k8EpQQiAEjH5dGDpK8hAhlXVQ/YtEKtQseOA1xok6Xq
7koUfBNeHEa5nagaQitt8uHiMfTn+5L+0G6995S/0tOLqg8e2VL33TQgUlceLYT0voGwU0EyTyJf
ESO20HQmph/n4aGc75ylRJL71FWPYQ2YjvprD3NArfPDy+EyMTxx39/q2ktbQg9LHp7KBvYaxXBX
5DILoRbfGqhVgr1ThPuqzDm06qqzgxmWcnlDxv1gegNSZbiigcVFHkhLX+CHjElqYTyNHhC/zqT2
nRgcAphWKKDB9cY3q6dReneyQtcS/Apv4S925W2Y6A5COPsWA/1jMHwGdfVCa4Nh8xMrEZYpU4dT
DBARHOVhA7lu1AQwH4nmZskEanbLBd7kq7v/HEC+s+F+hkc4/5rg2yI+3gQxv4fHyabgJ1XLtZvB
Fhkw47+4iF2/4/lZt/ThlxjiQEXARhqDiZc/TdQQQkcdShfAJElsPQEJxXtzJ0AyYEkcc/pY1Ds2
4wWHhz6wNqG+tYEWbD88NOKBwIISrIZ1KPDRqe0OOXALqc2I1O8+aBW6vtcSmOvv0su/eDhgbsGy
0ITYA7C/X5IivDpUdfN4pe4ugOpNu2a/41j+lNP45cHgk80Q9D3Qx8B4/v78616W0uit602xBD3B
HkIXRurujBT+Shd0kGMMAMQOpFRuxFInGtK8i8oMe+3Vui8uemNlLO6zcvs7liTmfP78ypDTBsiZ
MEgNPZBfklsoYUEVYurf5zJYOeWALS6f3dG5b7viyWymjBXmVtOXsHN23ihS1cqDUdWXppMbM5jS
CX2GDhELwKRBP+oAgBPFAEuNzlR7LfhlLJcLbwvkgbwfIgzrPHUE0H9ldpHbji++PYD71MGLyddp
h9qFBI+s4FCY16AWOei5eruQNR+25b70NINyejLMwWFsjl0H/z56pBbyfcvbLgA+Qco6TPxZtKYA
ZO1ePHlqQK3qxqtB7ahFP6l78MMHxxLZgjkMxdekew7mx6BHD6lzYpj0osz7YOjWyQnNn2Y5EmZe
hI+jUuTdGygvR8+HLpEj13WNWNShQdnRVXfrWlQdmmRQm4KWmArvDYvupA2EFcfZMhcnP+ebhvtJ
kWOyg82AJ9t1oV/dQK9970t4LLOJONiIz4M5Ak+9WvrsBFXsNcMpRB+zpLDUAfDqouqEm2fMZz+Z
1XTucJh1fb43J7ZXM70fg8+CXcocTa/pBlmYH4oGKEa5l7STAbbQU13tism8l1aQNugLSS9dBMZW
6X3jOpnPqshc0G3I/b0HQtWsbj1IWLm15oFqoAYNeuESXetbBoBmA33lw1fbABnvj4NXrezwri1G
GDa/gDAblZKvx9swbI1XZbroNwN0YwrPr0Sz+dOAZENZZXPI1rY/fKoG/vL5kpAWjjcVUAn/sWyh
folyt3DQD37hxQsNH02XHnw0QrgZHpkCwcAE3WFYUPfV844hXykRdusmwFFuH0AxuANAns0OCFLh
GEFL4miFE+p8O6ITUMatgPYUANqVIZfnGj0yCUx5qgaU1EV7DVm5VqbzUc+wqSlwjdkMXyFOfgpo
t6XTBJBt3BKGrDBsdsN4F7rPRvgqa1rGpYKPzkj2IsShJ5CZjA8N+2jkHM2G3AaNfFp8zFqRfiPN
fjcVIexvPRW3agIGRo6ORDg2D457giPbugFvJgQHgLPiDrpHaTdixtUXwJCyCo+oC4vUqN88NCyD
bse9Dv7L6KF26gAgP5MdrLosvasrtF1c476c2tSR6AwaMl26IvJz76X1PyaKzkHlAbcxD72pntkk
Y5HLWHl9QoQj46B1HsLifezHNydo0AJAF1HSg3Pr0eb1pideGsKs2xzAEzHdk9GA9oeeAx7GCmFp
FfjTnek2L6OPRmsAzj7/MrDaRk4+cFUlcfCskDHdh7rMAoRypZxTEer7pgg3U/iFFuQXfZ897GqM
/yIdVrMR2Q5ef1mBsfhQm2AFTXt/3OqxBDMH4AzaB860trrlbCFraUp43RvOiht4luCQwOQIqxZ5
UTgkaKClEzpKTQXCmIEEEySeXl0keguyRxvQ5okB/kQDNuDoODHxn8fcyWTTnQlJzHB6cufiXs3i
lpoOSIzBCCk9rCNxr+0NzKwS0MQ3HgdLoT2L2so8g6wahi5Ga0Iywxm3rDV/w+o3bxDM94gDcywo
UkDQB5Q4qHV9jzjLMDRDL+f3atOc25+yDToZ92BRRv+1OcEtvXA8D5o6bui4GAv5Ve6Qeq7Gf/P7
tKogWoVBQlCPt8UDzpWoStnhd1N2t2zl+70hhEJVG2JnPhjUzi8xK7faxRkmhXtzV3b2DxGf35vJ
/EUyc2N838jUIPnB8P77E2wlgUknNSGQf2awiO9LGftQRh9uqrj9b8rvv3pdJhQ3YXmPJATG7b8k
CDb36Siq4Gpsb5AJcsJ/sQfbl3Lr3f/nbPDPzw+CzbicFRg3WOtXOK2tJYg5bnAdVnLD4IelV2Td
rnT2n69i/wViguvcnDHAyoT/3K83RZvBcCorRPh1gesOVpBQe7oDkv1s1jhluLy4OdCMGRT0wHrM
86OYYehEDyPLaHFpKdxxh8jp7TZm43gtVRhRVwLe3NPhzJwvWR8NcnG7R4VfC5WbORNE3qWZ8W6I
eraRFtjSOWiLxccATl0MBZGdPV8DmwC0eQqmN8M+1BW/43OXhAoi7azHSS73Sm9MgMw+3fXVl+MN
EROg04IjPJG13zwU/OznO11/FgI63u7Rds0Y9KkKVODWQUcSg4bzfOrLJ2tGh1SeQ/lc2/42XLr9
VNWnodKpxd88/mMuROTCjJUHQDbUKZR3DG0ui8Buvb9M5T3RVSLG5ch7sOn6OjEMY9W7PJENyhn0
iQEaSLXpgP+OZvWGmJQ5dIwD+2zT8cmswxUYIjsrL9ykaiGRZ+6H/8feeSxJjmXb9VdonOMZtJhw
4FAuwiM8tJjAQiW01vh6LmQVuzM9wyr6cUjjqKy7shLucODec8/Ze22kiPOAXIlQJG3SNy26aXXW
cG6tU9pkm+WGrzEvbDiX0XPdxUpiyyUTkXIjl6/Fkh95cL2S0GYZ3YkFkSEQtJ0cemn6ok3hZu4y
dIOm20TZlcCemyfRvqEWYZTDUAYwEglsAcVMw+ykutQCBidprOyS0LxoJwC3SuFpLZOA1NxKQupm
01UY7dp0sOcm34pR4ocpwzGYIqowXqUcq9lZD8ViXJRhAiIN8UaybLUIwe10VeV9tylN7THNgnuE
2Mc4ZZptncyq2edT+RIgdWDsfGHk4kRxmnX2GBm2vhYUdO0zFQmcqRaMJfX90A4MmFHV22kle1Z3
3wHWN9r+c5jfDAnsoHI9pbe1eRraiyAnU8sQ+o0q5swSaZNE4kUhIq0oQy+UBTsM482IKhMlEsPA
k1g/5UJ6RXVyN5jR0QxEFWkIrofkDkGDFu7FAa0KesAk+UzQg7dts5HN1ot69bYQ92vPROfBjPWr
YRLSTRwJO1UE2MvAkAbWJmjpH1xFIjK85UGJgl05iwe8l1RJLeoYEeGltqs6+WBa+X0l9ndhbbyp
ueWKYbaT+AZxoF1iwHPjMT1k/VVqdLslmP3REGyzO83M15YnmY+IgG2rM3sXC2OTIEBG0baBzuUn
orSd1KTdCOQ2o8u/T0z0SUJ2b5rdPhiWh5FSeJ+k4ylOrH3d5aco63eI5QqKmPlomZFTWP0tLTpP
pls0Z4A6l/BB6Ae6h41mz2O9j1cPQk9DsEGaFI2nhqFK3DA17yfjhlP93sAg2MUi8uL0Mo3Fuxr3
S1JMtsh8Z4pkj4CmwxQ3qO2FvLKDxjwEVndKasPBQ3I7SfH/xeYsQWpgc1Ew7vyRtVGl4lBNqfA2
72nivKyUfoiATnQorr9PR/pqsf/1Wmu7/heUgdGFfLNMYGdZXXfdYfSi7X9AdP2i3vjtK51tYEJd
aGNjBm/Jrtn1MGmGTe+VxMivX+m73IEvBib0Wn+5f+uh9pfv1MR/3z/rVvJGfzi865v0bvC/957+
2XgHwyATPWtwNqZnflYDZHNc621RU/V2GzG/kdu7f94jv/It/HaB9bb+8k1mQ5KLIOcCDBXMDAng
Zs0eLx6DLfg03voNWhbLsb7Zms8MmT8LNsJJuIdMaWhLnM8yTLGbR9Oq3lc8NUGqlUeWo01Xy6Ri
S72M2KFvXbxrwfl70cat/PcljTPHN0eetozMim+KAbTbsUbZyJrQ6Nnwqb349rsi8bvvaJz9dmZW
GClq63d4ltTijGwYrF2FPpl1i63ZlU8D8ZuUjz8bSdTccDQVikZd+6OXUs8tkymLpuxcb8okRIWY
+Fmf+f/8zMjGnxM2FbPLv5wn1tk3iyoxSaymfS+RVSv5VZO/MBCmS3ZIllv8Q2GOkCCmN2Og/TBx
dyXmroCpbGb+EIlejKA+r9iUut0siQ57qxNaJw3658hRQXrtq9dCCDe1KPiFeBFyyDSQMYrJnVZ/
9OldVl0p0uPaeCgCMEh67zat5Czd3rTqK01KtvnCu6K2KCqfipDpkFZfxCI2svi0JChvcYuUEIKt
FqytKDpSwjjb4J9N+q4xM0efhugofdCTyR302hMm8cireWyWyU0GKh65u6yiC0W+GBdxQ3Gwybvm
KK3yH3SwQeEZyrirU+pNvh9ZYnvVKJEl0w/GKCdVojvHjzqN+miobSVE9r3MblveaXLtmuVbVOsb
qCg7KtYdjpqNJo52lSFU1snvRs4q53tNzd2RXWbO0N0QqYxaI47ehi6yl6Sws7BzlaRCQKb7BRqR
jBshWQItcEb7wysC/p5uUqQbdpoJW2XUd3KenOjB4cdExllpZAsPuD+QS66695Zzh/wgMtMS8TlG
+lGtiOhFO5lCFZ3RqLR2N1zo02Uolp5YmDuSIWkCiAe1pIvDGTSJ+UE0yrkZU1B02cjoLGTFGcyT
nBo+CntJPOrhD7O97rhnU7dWpA0fAfnJLN4IWrHN6norMv5ZDQ5SeJUouzj91Eef2S+H57d0Yn1n
UFLLt4jdNh1DObncqfQzWnbiliTTy0D+keSHnL8j149GRWxcehTVH1GlbHTQsmGLuImGjyrdThmi
uPbCKCrH7O9V5XVePifI1k3MY+eveVtx4YnWoZiYy7X+0L10weShP+ePD1gqRDcKFWS2PxLq/kK5
T8fDgiSA5FNfD2c7lT+n4gYBZBWFGwEN0EDzIpDpH2U3nfZcaWhnJxhyw8ghA8Nkh98zb5wMYbeY
1SchmVGFD8c6aT5l41Zm+qfXo10n1Ubhs0eIonGxyLqT0S8yxGibFx9m+5i1JEinfPLGia1tNj3V
5uKWuc/TvxmL2AmL9lgNQPLxmYbof3RuIcBeX85Q6JiP8fIZq+KmmI+paH2zlJxFJP91cP91JTnb
fuKiGuMpn97NY3ER+JID0c6ERmjYaGRw+b6uGD3lLvqGrnQWtPH3ZYHwmjoJDHQMzsYRRsqJQOCy
rWu9o4oNtxWiaG9+zSD5IXiXrxg5UhSpG5wpD2iCwqeMcd83m6C1VglnO5K+8vv//hTnDJIci2ij
jeUPUxUIZmDyKeejBzxGiisHp8dNF2qu0GuoaKNTt+hYP2M3a0LacdpugMUwqRwLcvGmVkC8zoOb
0kPW6YXjumRQdMWMdMbuuVzIqfk5UoaLc+SUKv8cGHDJDUI+jaF0MMY2siCyRyUvjAeawPTJmwFD
RuSZiESTpTpY4k3cKB+1OW76Rr+HsmiPLD9mJu6mQXclEXB0SaCuHDxkGHwq8TpA79cIpw43jciz
Feqar7bP+Zx7zIf9Mhl4f2gSxvIDmn3UgcL9LJ9ioXk0pTdxrDeiqFyPUYCFkK1SbLwkPY7zoUWq
Jc36Q5hMR9nMb4bSJqaOQbhhXXaaRkK6WFr0T2mSK0N1xY0htaC19lU8HHqt2cz6e4MltO0GN9It
huBD82PAdvjPG+RXzRQsoCCeRUY6oq6e7Y9Fnhqp3NXvK+QZ/SxBtQBpbcQL/0nh+9Wm/+vFzl4h
I0ynGnHS++CNLh0DO7kdHoOLyV7o6BLKOR70m+UbOcgZuevv9+eXL3jW3FOGUdIavuBoy/uFLzht
pZsBr6tiy4fQK78pa74qt3+7n2uV/EuRGtdt1Fd9/bPfdiVtSXBeA8W234mTvv7ddFkx6e0pVNxn
Z4he7kqlEka+lmjLdrtR3lYwKmP7XbKvv/lSX1T2OtSYf13r7AhRJaY0yCVLUExzJX/u6m9gqN9+
mbM1Tq3KSrAS5Ls74crwlm3gtQ5yQpcO1/cot/XO/LGU/fvbmGfFdWYO05AE652TPLRJ/nQwT1hK
OjILHCwdiOMQLiYqYuWN+l3q1J/CIarRX6599rYlstK2o2R8muHiqv2wC/rgGOkrIhj7hNBWmxyZ
qCJheZmTXZJLWAz6i1Fh/jQxxuk6WwOMKJfXqHh7VAx1/BApOPxxC1Xp/CAb3bFmTr4Ymd+AouSU
bgCPG3RKVSdFuhIJwn2fNI3NL+lZc2frdb0XQ+t6pPRpZOGbXUP/4hwDs4pe7Qr1QBJ41nxOo75u
p3B6zwXNTsyZZg6dw2H16Z3qFhQ5PqKp2Zq1akdliEYhtKV6GzOxYWzqFPU+0/nWYud0Fn1e7X1M
Em9Mf6iYPeT2pk7R1mOsqJmuWdqNjhZXos2m5CX7w5OQ1p5p4j+pTknLqUm7n2heZcPszMmLaNyN
qK2rJrONmXFn89hg6pXaGNUUx+N6ZpxDhccCAbahi1R7QkQW02uRPgshsQtRcI1pJ8oIgpS9kMq2
1D//87r85X77y50760TkyFsNbZreBdNvU8J1zdAejZuheo3kT5ke5z9f7esX8JfLna0mba41QssL
+Jdeb4UEW5eVa/mlZ+2+W02+Omz+9lScLSf1WCliwtFvVahOuxQOvYH32WYMR2Sl+riCPux//n5f
9HV+u+LZ+pIoEhOlZH43hGAz4uQYExhnAQc1JDGiOG6kNsDtp31zV7+5qnW20NS9kKpmNbO1rkf4
2CeR1pW337EVvlyc//3TnR9wp2CsjVaZ3i3ohEi0EWh88zXkL4/Qv1zhbNdWWkmWBiv8sagR7vJD
CBQlG0jcbTCpJZwwRAbuzaTcdGaFlBB3bhm3OoJCFZf/55Blj+k4bYyh7LC06SehVm7NiNlyod4J
63FmgJRA7Osc1cQX1t+1D78sOX758Gfbv5zTUW3S9Uf42dLbAlBxgt1yvT7bxb3JD/Jdrfz1D7Km
mSnMjMjC+b0CMLOlLzQNvIaF+fsTTsg3D/NPDfUfG9jPuLS/LnBWYrRqVk7pMvP+IIH28i06AGJ9
0JQ/JM+5u+bDlH7G7NKf7MmtT+gKmf9iSoAw8d3c6uvqCqmtIcLTZX59tqE1DTupps4/yxCaA3b8
ktrvho+vyxF23xU9+hdTMrIDkN7S0pG44vm9HYelSxO5/CyWy3gaNqYy+Cv7SBj0vcU4Ik8eq3i5
iNtkl8ofDTwf1Jg+uAq/0TlV9mQboO4ou+AYyiLqjckXTOGId8u1ksTFxLYSeG4WzCCNpdphIb4W
ueibQ3boGWXA0bzvJ91J5nI7SUgcpE7mIMMeZmaePrzUjMNr7XnqBbsWGaLA8FwxAiytJ5WxXTo9
p+qxbB6EKKDL8pGKT030msUfc9tt0zS5iNh74hF7ApugME7HsFAmvPgMnzIxsgs6VBotIqkcQY80
GLlwouiqF8vJW99e5l28neppL+ZbLLb7roy8PG+wG3UOB9ePpBe3JmetUsg9aQlEW4TPI/b6lZmk
WHxQ84UJo6LErmvlUjFbx1LS3RIekjm+NocHVff6qPJjBlRChJOM9mDbrYqEdwHTVG1xRMLWZTTp
Niqqi7kS3yWpxf1BD2vxTUglbTTciGl+ydQL0wwULb8TgLrqPmefzRLghzS4nduyTSCojPywVrkR
WTaG+MVKeMyL0KmWmCRxX2TLR6jgqkK9jfBJRdN+nmkTTbnXdfdlyxqlLdiM+WsLw450eUfZsEXl
An+E0edwYY3ZRSxfapxSWxyWzMYgks5bjbKgGbcj8KAZ2UevGnYYmXZf+V2+r6zaG3KZUc+9qN9V
Iv0RxKQdnbRE5Vi6JkJNu35iHEsSZBo80011w4qB1EICueli1sPxSM/a7DMbC5PYP4q5AKJDdbN4
O3eGnYy+ssTXBC2+57j3l0gEPROjhwXb0KLVRhu4+H3cOQH6lnKMD7ppOnI4MJ2tURuDzWhbr0sb
R5mhZqWHWNM+QkO84K/PgvEwmO9JycOqwA9LMsIvmM6qrxL0QkUBFyb6LcrVoL2Rl3ulR0IaumlW
7Yir5o8mlG4LkJDDBA/CEi+m4UHGC1Zb8m6JwttlpKyi9de1QCMyvwRaq9ELjSFC6SfZ4rAuNYcK
a2RbNPshHb0OyceAZk8a8xUecBFlqhuxRwqc2OPqpYveFPFZKP0uKtwkKoBiDLdJjQJXvLDoCbaZ
H5IRRJ/nqup2HUaqntFrCsRW7MrdMLHodfMuluVL/RnCT5NYNsdmpuLkWI7M/4KAltbdohzH8k2i
CDQQ30TdYyndWiWNOmErgPwQ2KtpEw+tXwgTqVOS5haF5NA1vElRZ6kQxHKhsw1T86agcVIlA6Gr
u6kl7EaZsQBDROkvfFjLHDmdR1dQNbvODJcy2B9F5LfW5JSi5RHEfqy1zOt05c4Mjn0OqCLQJ48e
M1lSzJQNfKojYEYe59QXBelhaKZqU3ZIR3T8tKmc3lgtHWth/tCam6YEEMNwU2TVmJadNaxO5uRe
EZgyldZh5S5MJRI92o/j9KqlibekiJKqyAsreHR5eJNWHYOGevxBkUZ7XDxAAjpggnDQam1bw3Sr
zjqkJYSGbnKD8alPSazshk1oRQ9IXYEWsYikdNFl47LPh00p5U4L30VGtVxFM1QKtIGbTFq2A3ZI
SxhccWFmHlUXofou5Oui0ONg1u2wstwWRVMpaDfgKzaBgtqPNy9CLMvQmqYQWiHoPxoiLxqlXXbX
l5/6kMKee6ac31gzw970SczIQi9dsztK80O6zkalhyQCLlYMV1H1UWcyiDlgcBw+KnzTScd/Gafv
wHIco34Uq7d5uU3Ctcv5UrAemEKyn02U7axitGB9gbiF3LqQizth8EfkmH0i3Y2p8ZahoLDq+sdC
QTQEB3CUm5KHK+/vLE13ijTfLe1tNdy32L5Hpi6ZchpieTsIj5F1lyBOULmpgwEzIPyhViKEN3Fb
L9FWAYZjTa0bN1eKCrxHjH0RD+Ci0dgtE8egEz+bNwYAkmZWnWx1aCpXBjZ7a0JsEfjLoDqNQjKE
/AMMpyAgChp9CzjUcJnEuaMZd1X9w7RullbYR1BBdAsJI825LnDn4LpC+ppOXkCgRgaUJg5DJ6+u
ZOnj/7wx80cuPcY04AOgN1jCYywW0rjwqxfbspEcIfMXRhhjk9h5sa1VOppViQtce5ybx7E0TkG0
UgyUixZtyIgqBoPDeFSb3K3HD2g2V3UH7MfwE8wN/UpFCpFrIhfvkvUVaQ1XjvXW1fQQxMSlzHhF
GGEozK3gtVII4kvJbkVZ3VrYTqZ49krxiLbieigQRWSZzMX4MECe6uoVpNxlMINlMLkrC0rsBsVf
Jvoqqo/CgCBD2Wv2E2OdJ2aHq/cFdtfWLAsXR7ObDdxVLdgPirSVWA4UqcI0YLjG7GnjXZi/0A11
JgvcYqTstGxQN/GyqLDsJp85VAynt/6QNITOYeGrjewJ+UcyvFVNeQ32YNsOqE+yt5jUvXx19pfC
Y8xNDqoJ9MwpReSoVPr9NOTf1J5fWZ+ov8y13sNChijqrLrVI4MwmUT5UVST3zSAhWqMpKIOYwl2
mYRwqNF30AO8wgwesQyvxKvrZvUv1RlK3lsJ+ZFWtX4/5gFSEvA29D9zKcKsasSuNmnbWUw9Joe2
hI4st5aLIcjcRqj8VSffgZ0Z1OydQpQnKpN3odk7JmOj0VCduuygVo1gDCI/atvZDsjCFsTLUhhs
hTZtHmeX46C4XZ+5GiqbpbqTsEFGSX+wVOXTgmox6eJDn/e4nNimJtVX489VRlOEoqPBcsmWAhJL
cGOoBWQBY6MULzo0yFaFjiSRp6ZIfl8VIJlQ9DeG3+sXbfduaOkbhEZsLDlm43mPG2yTMSsSmpPe
RG5i8QaBP4CYUoHpYIMIFpNdHAranLf7clYthFM4j3tR8eSyYST5PtGdUurwKIyJJ5bDdpR+CMmd
qEORE/1qUOyMQRPsTydi7JenOtCFFyaANkx3Z+7DnaQ0yH7657gZXrR1+5seGvWiG4JtP9+V5lWo
ia4c3kSGH7TGnsQnB2TmrqqpybL+vaB7Hgc3yyT5Sk61wwvehixAreIKeu/k6JSr4SYW6mu1AoYA
WcysegTDlgwrh5+tkv05fVvCAEuJsZMVpiY6gXQQlUspdUeqZsOLtzUqHs9AXCxPiRcGyMOaVZwd
pHbYB/5spU6pqF4S1zfGTL5viCtp7afhP6p5LwuT6jOljWh2gB580AdSxiS9GPdkptit8VrNIEWT
9kJCKEMo2VWhxIcCdB7yVqdv3nX5VcwuCms6iIA65KS4z4YPMZpdc3wK4VS043s1sgQyiIknJyxD
d6phGQoYiYaXGfRRjbgzYw0O1rg9Npy2xzoOlhrwRGJctriuY94EkYG0uM9Hy6kwm7TzPoCm0krK
y2wIF309HecxvAwN0CdBV12pWbexlmejab1UlO26V69j8CCJaiJ1um5aAp0npi9WaMvcqlmV4Msh
7MqrCjYKM2bEtWZaHIKiJZA9up2XUz2G2zzIN0bp1qm+n8QETVvhCc3lQOK3PJCezG4uw4dQpozz
I5SBufN4zV0N7pWyhPsGOGLUIzRk5WnD9FoeqVaBIVZAX1caWcn4xqC2NwLhPl8X23X9y9EXGMcx
+pCkZM/Ax8qWvSBjKJj5mQ2h9LqQMM0MtIEoezUGJiW2iyTchNSq00CVNn+qlo6KLLwlcnUbq6/i
wIBkfMgxpJhaj7T41mgEp2biWBnvaXgyDezjxGVmRuVMyXjdj/Mpkw27sOpbUxSecqALsfiREcgd
SS9SeMMEFp0hqnnhWshNbhIfSJaveqM6agmMEZVNStaoxFmoLJQoKF63ZpD462oVKjmQFMbSmda5
wWBs5cnYlWW4BbTnSwy8u4npO5zTrMHT2bcvwnLSO91r0PiJCnzJ0NwYxU3cC5xk1e/GmOuJ/Pfu
AUdojuoGKZAkkp8LTafBKo18KD/bv6Inl626Y0Q2uShbeN2/6R39NOucXU0nPReLLI5cArPPtgtz
XnR9TKdP3nKNaCqgn7nPpmZD1zEOxLxvS8XW39vAT75V7n7Rm6BXgOSZyCJeYeJvfm/E0IeXy8oU
PxtiqIYPeSWNrh3++DTfAR2Ir75V0fzZa/oZbCiTcCnh7TrXkRftkFdpu46aZuK/cJ7QIuAb00y1
zatkO93Pb98ljsl/ThR0SSOWmIsyZ/xDNzyGsyKU0YQ6KbyRbrsL+Z6X0K0vU/pcZHZjJa8emte4
d6v/QC/3xS2mR8MECjG2TkLxOde1Eou+DbqV67qqvUmUxHbjwotZpyjg/7bfKqP+7EVyQdTshGHw
i4rnIrMAQA2qoem9ZGII2c8JHtDJ1J9rSoXohU81hdMTtlG7/W+PwH4ve86epaxb1KlapnfN+NEV
n9Ekfvei/PHFkH/jC+DJwUO2PkG/P6xKO5tSIE/vtWtclZcyAkTFyfelL7iBl1yqlJzYnb1vH9k/
VoOzy571EicQzEUkmz8qcpPQt5u7seeRmVym9d8a6P6cMqwXWwOkV/Kw9Ef3LqznWhsx4q6Nf53I
bE98rlwT6V59RZfhu+zIP97Gs6udDZ8Uqc202gx+jF3ohOZV1obO1H+jzvjiVyPUglBmWVVlXIFn
g4UiH4oab9n7RFmJXChXsFbv0un9n8cXf75mq4Tz35f5mVD+y1B5TrQEewV9k/XOaaqdONOjeAs9
bzPfoV4u7r8bmPwpduGKyD0QPMq6it/z7IuBPs2jUah/tO7sphRjq+vy50pGytbkhnb2YubfjmkY
hJ5vTr9f9lyH2MSgAXQVq5FKqxc7g7Bvyxgn0ULpQ7TiVmuRJ46dXTYV7qTV2ia3TqN9rrNMEaVE
glNJDGnUQA4Kw8bX+gj5ciAdewB0aUjhj5QuT0HPANGtsdR24xtVnmdOqj1Mtd2gqMfaYOegcY3G
mWjJAXG8nEa83drz2iMdyyelPLaMEw3LwxLj4ydgxCprW8FarpR8+kQKYwvYswc6aUrPGDul+17T
hVp0rOCDY0GDrHL6X4C0lqHIOa4L94H43AXgDYViO+WJw28CuLCMfX1Rnuu6uC3S9GkaaCUF8btW
9Je1oV3rwXid44Aw5MiTq8iHEXQbiwZEg3wfqJKr47grG0j4ZUr2ZmZkgJtiGzKhyR8Kh+45AJ61
CUbguEDGVFx4VQAAk5Yl509NJSJYWJyo84X8RRzC/TJfNPFrgPcGVJLC+NjwjGi4kKfS1dXEtvqV
aSsg1LH2AYp5a9TtUsSjQX91LNkD6TMp/dUwhvD89WNDcbzQY8mGa2UnZMQLyd1GKo44BUM9fTTb
0gaM29cfc3aK5Tu4j5OM3UR+WH0vUXJflsemM7cqJ4Qy1w7LAs6wPgjWw1Tm23H4WMzBtXTCcXHC
6Ggo6/xkzm9ake0zRHsr6UpH7QaraVtWzQuuwStLY0De9Nt+QmAu55swFy7rlXIHnrW3demg9eRY
UqdP9Kiqk8gjMtKm6ckRT3GnzMwV0c9XmnShwj2Ms50R3psI8hQN5R0Oz+S+0nJ/Fm4LCf4AXcJh
9UxM6SZIPkfqyDGTD62e05vbafH1FF3mFGnlTQKKCaeHH1uQzKrXSoBVoY4XDWy4drqTFlhlxXEc
Kk+Z0UQiEWhw6YlmdBlKz6u/MayOvfKc4tFPw8+geKxHzOMDpxKaqLJKewkgPdqjp4XUvr4KnUL5
gJ3smiHtn+wpJ+aiE1Vf7kVoQhZWjJTpOiMXNVhOy0QTrwSqICcvMdYTXSG3bXqLZtXPugYHHyV7
MmDUeJmUez19CSvmF2m/Xcz7FN8xVnZHaZEdlSAUURYK9UECX1YE2fU0DXdVBDFRZf6uVu+ZtnBa
FGyDuMbBSDwVpMWcAjAJ4HiY/jIzwH+MzcdZ7vwUOIgSKY4xvagYF4IBGa9WbLRBRng5rokwCGpp
6QR+qn1Ss7sIo2yMFbxZkXAapW1v3ne08CkYjelDRjqqSTQS0Lvp/BwLWUpVDyikzRCfCQszn9mK
nvOsu9L0zG7wOUUS7ekqPPW14Y4NvU3gISMLiyGAKRr2E2D2CAMOT4qrpc2F2nd3Xf6iR/MeVwDL
2EEIJ2eWP1WNEkp6TGb11gJrTmPCrbPRkYi/48vY1dC5Jv+XMj6OQ7Jte5XZ9p2BUoHgzFGaNlYv
cPg9DmLoCGAWjfmtg3835TVI26dIu5uVU19UdgIwJg8exPBhEk5pU9PcS7a1hZwe+B+EFeAxSN3r
BtZiYbzIDdQTNNsYAWlzJ3aj8xyGh0W4wb9GjvlLOg4bRaycuMfIQzM7ohWrac9zdCODboxrc0Ws
cJ+0Q23WhzIIZM+Qy3tZGy7Y5lZHCad3jG6aCeKF2wHY1iiiSwVHjSaQLoIiV5qs3RjSCqFtVGYw
gjVI7VSdYtQR9jNsGtB5eg1rVgMzd2zaBDnv7FaJdl1M8dMwINHL8qs8FvclPmI5RvY9kAfBRiMT
uiGWCy7azK97UGm4v1JNPQocLGfhutKQBQnTsyV3p0E79vKxnG8t+a0IBsy8mIJ5MWojd0oOeaOa
uQEvctAgmEwfM9SrQSl7tGtHePUrqjPhEBmnynWqmDfqADW8anlNKs6tfegn8NygKxp5ijwwOi0N
Bk6h3oTc5+Qm1jhtT8ytWHuaot4WKtK9AtC4Lh1J4XTSKvDxENedyTm02S3y6OeKcqjSyA4TYadP
CciJt2YqD9kMN0R9XYToqAblVih1b2ouVwGwBZDbgORjwNYueG7yxiTDg12J/nEXK0eDYR4m/rAa
sNRdVNNr2h+FQmNUB0DcTD2GHU6m+FlMJC5kd6Z9M6V6xG4hYzms1MMSEgNckfxhvVmS1yKn7uqD
GMIN0xdn7GGvd8wfG4wqxa2GDl+E/S7U71V1oyuSTYBDwPvRJmCLFvEtjC7L6CprLmEdhxM2MKAF
o/E+hrUnx7ucGziHp2Usd71Vrmdy7CKTBoVN3bQG0yN0/Xi/d2XXvlQajuaoeBRrFtqWj7yophPg
4q8XAfxnw3RnoExuqTsYK2rRfUQ/ITUWVyjua32xwynYiZW0SdNr44LREP4uP+VhDCWQBmq6Hy36
i6WyM7BWRuVMHUEvM57zbVca27BVPWvMAcXcZkFCqEB0JUGtZzU5xit/T4hu4/QYz8G2lfPLJJi2
YahclUKyGzrraNTh6Wfl+XfI1Omvk/pZqtXZ//xf/2+GXIF2+6UIX0O0fku58l+X1/9x2zVx9WvK
1c//6K+YK0X9L/IYFSJ1dSpkDm6cnMafKVf8G1nilGOg1Zaw6+tc6O+QK0X6L2zflmkZBkdYCfv3
v0Ku+Feg8zAai5IicrylNP5vhFzRif+tkjZkHDWrjdjCWsPp/A/ZOOQXQi8qYJey0ateKOqQ8lVx
cCZBD/dwGQqnK3PdHQItgywM3Fji0SZ7lTGkMGiOxkgp0sgiqRqUEXKjmMgEEhFFXrerquhNkj+B
g3p4F5wZV+yURltBMreFVl7pFiD8sCCdImoVKA2Ki9THHtV5FRM8RkC3x1apPWl6BFRAW58EUnXM
N1UlbKuIJAdBHlO3ohLapDNVsDhZDGKb5FjI2JgnCalr3xW7xdCeswqehJWRkREmUeukpoBPxZDr
U73gy4kauj0tBwY1q8g8MgkUSqT805KTpymrvXCO3XkGa17PrjzUMeIKGCQtI/Uepwg52Km/dIyk
W/KUPHPQ0gdtMEeGToJITEs03rfCRzeaYFck4TqWHU3hDBENVXRM2cImQl5gWjuCCQhLzPe5Lnty
hNbEkK7kWtnCVnbmKvlQIvQesuxPRg0Xqd6bgyk4oSHUu3HM9esqRetoZpH4NFbHGr/PzlKT8HEa
AV40sVnBwFXh3Rh3tfohhqmrE9LQoPQAcikEYM02AXVA3sq3fTQijc+s5RjGTM9arOxtlx5kvW5Q
drSEoOlSdT3nAE3qIatK75eX5+9l5LfMIZ75X7qOfz2OGqF/uiqKDI2ssz4gUXx5YtUF4O3j2hnj
KOmpO80PNmg9D38rsP7/qvU/Nc7h/xDNN1dN3/66YK1//l/r1SrvXw/0Bil68v9m7zyWY7eybfsr
Fa99UQGz4bqJzEQ62kN32EHQHMJ7j69/A5ReiUyyTkpxu6+hCqlkdsJts9acYxqUMv6cr9R/c07V
oEHaaPMtJqi/5iv93ybAI81inoP6JM9/689Qvvf5T6WwK+BKGExy/yiU70g2z/thIBEWGi+HobNj
f4dCfaxwKJmSSCatqzks9T3VO6KkpzjRfty0svPhrnzzNn6uDP05GAZVC7In9Q3zqDKUm8bYNwNb
aF+/mq1Weu6ObP7+d4PMpaOPV9RLih+MOsmrJBmQF3WZK8lKhMMJSfn316IZFKAIl+cWfh4G6Xzd
qrRkHQWOz8BpWK+B0TTqiav59gFRw5/dG6opG/OL9fFyKOJ3pSZTrRdufC5WSCjdfKtT5P0bluXv
rknlPQSxBY6FQKnPY8lR7+Fa45r+MDcEyKunpQnEYRmCrwUZepbG0LBXp6qhc7Hzr2bFH+/Fx3Hn
SezDI/NLLRpyryaRIIH6zg60bu9+/1IclUC/DnH0uEZPU6uh5gzZ055e0ObE2otGQV+MS1RHy5N1
vM9mh6/jzZf84ZISkDeo4N9v5UA5a23g7GXRyJyu2P6RYU+UJZVm5ZrK+YnP7OTFHn1ntGWgBfQM
Pn/U7CViRKEY1Uw3W/UkLdz/b5/f0SdHxlhGm57xiNjQZ/kWspoTz29+zX/3ihwL5Y1CUWUWVJ5f
v5Kv/HPVTc9nS/i0ny9tfKixrqQ36gESzYkvHfXdN4NrtK3e+0vql9h2uQrNkAwEFdQZHLJUaasf
Y5NHu1SJUGC21E53+aTMzljQZra2ouc/LhstlCnymFTjEvvFrrXI9XSCKHyPXNvRFnsAdJaDYGZ4
rU3fgCwXRT/HDr2kUUnmWq7RHc3x40tSHOWZvgqf0IjtG6XzJmBnwmYWDWt0UWa6k8E9eS3eLqWl
fGAhH8QPCn+rRRQ4hkgyjNiKLpMBe2zIP++yfURFBewTPVRrrgfaBo4xhNtOwVc89Ggrmtyoflp9
SMTohGJE0wgSnaKidMNRC/bFpEkbX1TWnWcaz1qduoMfwlbxcjKMNXrtEypW8JvndZLoV8ksnIu1
ltwkYjB2Y+JPLnJXpBVlSEk5AGSe5CpUiawLD2aikP6mKMuuILU6LFcGu9/Qo1OZxeGLaSGC7zrM
43KNeHi0GlwsiXKObOYpaKVtUtlrxZM2mVEj9sTNbYGxjKR1ZStu2VN5k2lR1yn6AR2KxtRpG279
/eg3sxUYj7mQ+6dprLy9Rx2t7uptR9GNY7V3N+l0oid1H4zduW572up/hOS1atHaCtrd+jUamze9
JNCNLj2E03L7P72wVHgtcAXhfKzGbNhIfnfdyoBm6dweANcgz6Xcir7ituawS9ARnB0N6ZcZjR0y
i/QV8eLF/1SF2edyxUE+qQn5NCItXnqWeCoNlFpZTqhO07WnBEdH0Ic/JjA6yDrLtWkppnG0Fvz1
4yfVRKWRvlrzj1L0wV5E/M6hraQFE80b29dVMF+KyjU188V5XOU4jZuSqz4xC8wTydEsAOPKYr+i
Adf60vaJOyXtepvgXe9RuUQXBPNlIyiL01+uVgno2hcOPstweWqCO+qPvN+NjwMfN4LKOouahA2N
07KRpgHarC1XOOT7XAGGuTCWzD8HxHXLaTc3aeJlu6nOThlOjvw7X3/E0SMpdc33ChgmTrsjCy68
ntcUGgyLbje+lOwJTlsqvtkQfLrso4VZhdpb5koBvF68jXMcYxIvG1Jrfv9YT41ytDYLYMMkkIDI
T+oHRV2hnsNb/o8ahl/v3dF6HCkett+KB5gxkxTmdRRcRH24zsrr31/LkVPi60BH+7W2r5RECAvq
D9uMc/VNWSL03IQ7PnrXegk2w5u+w+nInuPk+/HNMvXxab1LFj7sOVIvNrvUY2h0mA+E/rnJnjL8
ggjik1sM7duxKLcY9JQBpx3bYBNkZUR+MhZRMOWq3eg/qkNyWR3KTXynrVsXIbvTvIVu8fbiryQn
3pbLYg/BELkL/ocZprLU/qiZEfD+fcD4N1uEec/6n590ZG/D49xgVbB1FPGDm47Kph4MJEyQ/btt
YVmLsm03iKI3v3/g3+xdP4169Ly1yujT2GNU07xtmjO5+jPv/r9e1tcBbE5pQlXZgZiaOBa30C4O
5tMgOx/1Sulfe+tUssP8eX2eVG0OkjzGudHNSeZoWslhC1uJThGlWRqIKQEweRwBIUVoO/yby38s
fpi/EUbkAIs4SFd4gY4/+EhHxDjwwUubaW2uS5d9MTzuc3VJCWU6tXX87gaaMi+pZdiwb45XMtX0
vKaRO0phpHY579cHz/cH9v4N0rc1YPTVqR34t0MqOn4peljKF3aWnrb24CsMWScv0XibVv9IFfPH
DWRxVfE5GBoH+KNHVo2ln+hBKxyzvrIppdGl//1b/b6gHb0UGixuXaBENolzODpCICQHAGF587Fz
XM1u7Qool7FO/qk45f1a2NNQgQCmYKPDOdrZJyLlnBToGqtaccCEzn7eP4xrzYlWhXvqwXxzNEJ9
92G0o0kiTzy58QpGE1f9SlmOZ6kbO8Qt1luxRxD8fOI2fj0Gfh7uy+zQK5MvzS5LV1xRBF4aTnIB
Wv51glHBVzab7dkpFUj8TxwCv3kFNVN5Lx7BecIpylf/YTHQp4DdLYE1jhqc9d6dEv36/aUdCeD+
eG6mplvMGoIP+viz4kCRoEXHZakv+pVAwrG0XBWsKqkKb9ke5KSLjHmjPrAdWhMRERarEz/gu3tr
Cnw4sM80jbfn8xWqbRURfMTE2HBfaXlX2xEmg77m9OIhDF1o93P2Trptzq1NvJ7XXEpOhatvw/Ws
yTv1an2zRwTL/uH3HL1aqYfosUq4482yW5bX/Sp+Qm+57JBXkHG2aJfJfb1UnGqhbuYtYnWLseM5
P/HGfV0E7felAkzr/HSPv6Z+nI+HpcJZAe4skSdgMMT6b2AwjnfiyMl0janHskliYSN+dPMrRDZi
xKrgYAcBjDwv+TMNNrtTJa51cOot6aPo1denhJfHF3g88NFdjkIw9W0DznQGw4JX2mhcYLo+ZSY+
kn5RWj26wKMvt9XroEDdKrNqZNuU94j9FBIfNMRLciCpvp2SWB5/sPOAQueLZS1maj9ehqdaLRQv
5jTZZeZLo9FiGPzaODGvf3f3Pg6ifv5mCI9VCJgw59cDBfoO/+uWqPHNKdXml2n2/WLQU1IfZem1
j2cfkuGtUg0Q7IzvrODYXs2spJEVxKRKcZotcryHmcfTyQewNJPwCO7j5+sypkoa2ogk5xmkUNzk
1zWHwvisJvQINm7jnnJEH9Gh/ng9Pg54VPJKhyzz2MXgRLpFxeYWa8KOqcOczUfRbCN+wE2nsGhv
ces/levirN6rJ8pS332Bc1KGii3bRAN59CH8VX2Q7WrbzFUHg/JDJ8q3gnLE7+fa46l2vr1EL/Ak
OXdT6z4a668KhK6MqVOFlQGUn+pDWqpPZTSSFDhXJn4/5nfvEJ+CDIUfTAR7g6NdYpvRD9MkOMKz
FtJwojW1MKQ23FgKYzdtemq8+R35uOXhIj+NN3+gH1bMbvSzoI0mxbEecXOt3jGXc+Vb0eE/1tty
DWgMAdSpYeWvNxcbK9VgMtVU2jnH14mFIiha4oAdO1Luy8i+pP15TZABlnp5PeB05R+gS0xCCVKJ
H3VS33aSLMNoNpsrXZfkPTlBbjVNVOrUzgk1Wbrwc3SZeZb+9Kf8sZWLwunJocSgd5DHbg9r9V6R
CLb17ZtiGEfXz1oNU/PM9ZvszjEp+7kGJmTiSIelmirDT8+sIRMH5bUSgySW8lfyVreNgQhLiPq8
YYu99ttgWFVmvteKLNipHv6oJFXUCz+MG3SX+FFK1Bq4DfF/Z3kxEn1b3yp5AamBnm3QknMut/F5
V+eENepm5RQhftpcN4oHG0ZQR56h3dm32LmIeR8q+yxH40XpEuqyWp9DSQcr3c5+VKN7ybIkdacM
6IydErmMF4gi1yaxCw3bMZuD3ByQfxoeuB7Z5nyMjhDwvjncZ1iDz0uqjQA4g01A2nLtZTeTyUEW
xiDJXPYrDtpoJZXDdtIMfRFXeDTDTIhNTY5DPvYQ+hONdHnVv/G00VWaEe9li2HUL/TmxB7v6xtr
U5nDEUgPCpD+MYIkimsl439w3dfPqh8gr3tu+7cTn+HXeebzIEdLRpAQLt/mDCJGSu9QLtD9I0uO
KWs72Hnlte6gzgJJvIIHdGLsr9P657GPpgC1baIMbRC9JyrVW3Ul4uVcSUFYN6MuRPE3elHffY0f
7+nRLGCOtmF5UzFhrAy2YZA+qHIOYfqta5oXH4no76/w1GhH61aldPgx55vbmVujuNZ47YV1Z5H3
PVru74f6Zj79fDOPliyyfZK8jRgLvzliWyC+FA93kwMa6pZUwFPlqK9bjc/DzZf+YTqdwKsm5jyc
vNPX8S50Gw7cp3eip4Y5WprkYWqtfP4GfCW8kBLSxGjE1CXdh5E8jauxQuMnPZy4lcfVLww3fHgU
ZAh3QOihH11bVemKZ+a8JEjEGHmjbKAh/xhWyp28OVV7/i/P7a/Bjq7QUkZAgSODNUsdGtYmWXus
g8SbgAb4O63L+YP+vA5+vrj5jn94cCINJJxwjBdtw40FmH+NcHnBlpGAbed0bV1Rte/nsf9c4Xvs
44cRJUMJJW+MSEuPqkdfzX9GjUXmOonXWDtQba9yo3SbTCb+9z2cPhTXViY9N6iTFmrJnK+ONa6+
MXZiRbim7LmiQvDnxVeQX90M+RfZBE2ySvkCtm1YxRdZ1g9Xdk8OgE6EEv0sk1o+CSVLgZ8Q7xo6
LOM+krK9NJTiYkpsCDN5PVzbyHL7CY+m3olo1dWlm+Yl/5Gg3Sh60SyKKXosjOm61o21AdlAAKdo
2s6hh8/0bBF8N6ptDBnO3nWBuIpEu9UIWHRsEV+nurZJJv9sLLt13Oj7QLUfc7mNNhoacJPoiDoK
D0WfrLqI8He/o1yeZuAXBrJ9vMFf2hbUB4AV5WUxsd6UBAttOnk0t5gx4nMlooHo82OJuARh0aXG
AaNXuYp7NdtAGA3c3pOUZVD38qYtM3llD9J4CQ2/OqOF9TyK+LxpY22FgHhcS1I7obmSr9sI23um
ht1qGvt+5+kNATIilFfNFIxOk8MmEZmxlSZ7nZASrOcAjgPgXBsBXW0LYtVyM70cL5vYlNdKHI+b
OT+8nRt8koeePKfnhwUHVS1dQJVuYJWBw6fmtpRkdRvPDcN0bh0WcxORzJXGGVUDJWubgb8ZpnwX
zW3HeG5AyqNOCYaeJJ3cbTo3KUMe/aKfG5eTnOGMt597idk3n5ubrZ8R/6d5tavOrU+prQhWtwjS
Goy0uRUhTPe5TdrODVOdzmnTUVOqJDIcgQckS18iiyeaW605htx+nA4GeaFN7J/Hfm/sU9NsnXzu
zkLZJ38mii2eaOUEc//WppFrNd6Dmhl7vPJRqb3YkJWdviHqKJwjntqIGIdur6fa5OLhBlsxIJpH
aig7U0brudcIT4wn36QXDMEmKbW3xKzeWlm6RKkc/iyQ/KyKEIe71Q+HvgxzENo0o+u5LS3Z+Zs9
N6qJHIvcjN51X5evVWrdtHNHO8/ZVXlFs2aeAAfFZJsZ01sraXh8PL14rVqBkxartsiK3dijvp/6
naU3Bymtnyx5Oi8HadqlHtr4cdbcto8Duls7B96cR/ua16ANbVfxkoeB0KxUATQPUkkyXisKCnUd
LgcdOF5P+lzdr6dk2Jn6CGQGHxi4FB+7tRo+YIreCMVzKGrzl5OTGPA5LJpldryNw2RFmf0Mthbk
iXRVteRjp7WbjCNsAWWTy8GKEOQfGR9sq8hOMso3CQw1txrsZeP7Z5oItkLor1kg7cOB35QgUSZG
fsy0VWpdTyo596Z/X+F/EeWF3JiPtmjdtgS+Yg/USwgRKUZcIUArHNMCjDcKsDkDVONg3Df8n4WR
3hW6hSCAeE800DltMbkJ7zJpPPfwWIkW23AxXdYdCwDv4OhL62AaIVZPV2FobDW05LJ/kxFeHwgP
bq66EdFLCU/c6M09DZFyUWbxKmrkHchUGukDE6O1n0jVWpvRtBYQoJUIvnhZLrsWZpy9wXyxtqE7
dV2LwablLXuUdeTu9H8EXwey/IWlplcxrNyFEmJhGFJtp+p4xvxoVdU/Q/25bJQdQZ/O0L/JEmS6
iJy4a3avbtX6yLS0dY93PMRzAHa8ay168/5Cg5BNcir7vXQpBa0LE8BNO3sVIcg3+ie7mtaxScan
Vd8GTeTm+Qy6tjd+PD1UPaV+4tkFBhvU8kVFZFHy2BT+phNQxj2cJzIbO4uTRYX3n2BOkj9Dd4y8
ZdARtJ7g1iLO0SBofRjM+WiNDUcDXgGdBPcb/nBMFrnjqRzz8c6EUbiJzNAx1EtVXFpG4Rp99syT
AgUhMfXEFAGLn2qug1Wx/E0c9Acd0hqVwWAp2z8CNO8SHLUM8Lxh/eK/3q8ibfoJZsHJJSiNzEQc
fYfhpxIHF2YDbcOzQrGJigS+d28boJ9q2BFZbu2bQoSbSW/8DZ2J0IlSv1njkcq3Wmvbh0kbzYuY
VqGjqzhALEpR20Q1CIArIk6+BqaxWo0xankl2MBiSpdxoLxpAxabsK73LbgBq40voyLjl4KhWo1x
Fa9iH1SBrgTStRZN0Y2R1/1NlNfVRYfCFz9VaKOPC4L0QsZfUPFcsb+g8k7XXs/xiXOlgevLHpyq
191WjfHi6iaQVClsCABsfiSK8Vy3461QqsKx43rjedM5YSj+ZV+WF13Dvy7nEYA4W7sI/HYLEl5b
+Ka3DsfODazobGqqQ4unopBMsm4l7yIxzafR9x5Sr/3Rql6ySAZgVqqebvNO36PwPk8ka+OlyZuH
eTGuZXRwl53lkUSop3ex4YOoRh4t9MFRNVBPLQIM22QRyfgTcmZ4YiI/L2wI/S34pKAhvG6Or/Um
aFjG0G3atnwjnLjZIvUEHCSNazXh35J7eQsv54ZHipva9y/HelyFLB9FFu/Not8XEaGtBvlBCzMM
VN7Z6jyqWGWDbOrcQkmVjZj0rVU1b1UvuUao7ahSgSJStXWiINMuB5TTZUGRtve2IWwgo1M3mqRu
gnEgbSciEzuO3Xzot3Eabfo6ig+BhgzGy/fCL0NGjV5DlWyaoLX5Rq0fcqv8DJvozu9t8HjFHVCp
iJpBdUfeD6At/1dcWg9jaJz3inyrDtouT6bD1EWvemsA5YYNSCri9Kv3jBddH0m1nADTEQiziUr+
fhtnRB5AG1LxpnZZeBmJssaSjQPLwysDi3fna5KyKmcvm6gKeKYKaYlIR+4kUzt4c5YsTjl9kQQc
YLv8psRa+b6PyIn603xlW4AZgo87wInJVnpJcJLvEWlcurgJNnEqrpSuyBf5ZMKwRv5eW+qV15gv
NRMCMKL1kAfXNHjOFGxEtu+d8U8/15J9HeRAb/p6LVnYQzT7XrWjnVrneJSjcz1DnKraN7FeWI5n
KTehYj23I5nmfds8lJBu+SQIsoSWBTDJ9MhXULq7QmLX5GNbVXwl2qoWctNJr/Fn8W4W+giLRAm3
XjAulak7SwQL5RTfJnH8sx8BvwwssOmIyQ8vod+mv3zJuq4CPjmrUF5YvG+MlKebx5Lp8KsCShYF
wdnUisaKBHOoLfd1W/rb0R4fh3q8KXrNHQ192RjjepRwmtUSIXpDxG4gwnGnkliMaiq/i0LMvEQJ
5/2wtOcXceilX5k1/QDj0xOGWp1rADVbdThLBuorQiNRBlHdLpXTV1kedrYRrsKJXLQqTghc1vxd
E/T7UdN2fBC7weqxCJkTjeSCiZIlH+IXOJ8mEc/klf7qmJYAZ7eOlmssTOW0BwNwEH0rbagLrYnV
XlYjH49CyNZCVOPBxrdpBcPGMNLbhGSUBSTlvSLVZyZZCLqUnMUmKY+sTI1e3CQ1GYKdxFmg1AAc
FirHd2ttVu2zUpp3luy/BDOytTBkJi1NutMDD5xfMu66QQOGmJ8FPrCd3nzUWX3jUvsVdqRmK7X+
y5PHp7qNHnuvDvBOUFMyc+lW64NwoWbhWT7vEmwp+1G2QNcM61JK/X0R4CWOGj3ZlE0PGo03umoN
cynVMe61St16pi+vqnAGlBakyyh9exexqEhttoYbdTXZA7yo4FJU0WPWJrfCAjJlxfZmGIu9SjZE
KmvLJDT2fpOyvqt1TaHL+mkSFsDq6Lm+LhyRKfcsJtm6UxjUSnXI2B6JVQ2qkCnC0jGMZ4Rt35gk
WCyCwiCdIF3nYXUns89fJBnM1Hz+zqf0mqn+kGXSWg+7JUs+pdck24+l5GLUuMDpsFV09lmRXkGC
RJdItjjQnI4QANBpjsb2doKqFGndA0eB51EP0S0q6xiHeVfmG590uMBq7hvTvqcvvVTKdqG2+b4M
k4umVB9Fr4OuspKI9St4CKIuXTU5VxTmklvKVL5ajZP36K1LacCnaLBvGLJ9KYVPShtse1m70Iz2
pYrI5+A7I6Qj1pplKsMLCgeo4XryFox+6A6S/2Bl47oSzTpirhBZy7TuUVdXLcHy2vFzh6IPCXdI
IyeRfFSvo/QTtaijNPV5mU3GIi/cUpJ+hiL4GWUxr5XyK4wxWXdWcyXQiiTUH9dRm6yVVMecnuzk
DOqRL0pvbY1ShtuwJ+bZKyHjKXV+LnQVuWJurUUTz0Sruy7XH0elvymHtOOUFZ5bpX6PUBPLTg9O
yGgE7V8vvUltLd3LnvJL5TESl2KswzA5KDVywcI244ypJarZeHpV9qOudNq10AizS1uqqWOE3bnR
eBqxlSN2Jsm6UuKBHMaCk60oariMdfgce2UGeoANUp3xtYIJnDACBtUhjbKfo9+q27Qj3JSD6eAo
QZSdExoilmgzigsdvJ/PyWGcBN8Z0j0/fANRcc+seZ8W9tkEx4XZwTyTrWittIgeoii8VkP/0dc5
GCBdgEhYrbs0KjGot2exLrFEpZipwco7QUAqUWC1gWu0hLwwMV+3xPlguD3IXKGphIE7RMWl7wWu
HUAgikI2mJmwL9h8ukbijcCapCu5bvbodWHvy374pANNuxiKpLiu44gUDVme91HD9ChbNouMKK/1
YtzG2nAR2JPY9Jbkz7axiamPTaqMB23R9daNGpQPWmMsxbBp9DFcTnoWLuSWZ9xGEnrbpFpQ01yp
vb8eBs7ckF9cte8gQuZbdh0PnT9d+oLYa02ybrQiuRMsIfEgw4q3DlFSXgNYvQZ8da6m2WUwxBsp
rB7CzrYXuiqNy2wQT6NgsxqaeoGLOb/SpGLle9O6NNprs7P2hag3suW9NCTySpYGQSumXxd1BPu1
ylUU4OrOoHqNDUz6DPVyIAOkS1lHJvKV2pyMb70hIQhaI7l51iI2zUdLKS89i6CgygyhfA3RSgE2
hu4e9pBM/FLZ6liz8mzHNHnI6nxtju2PzBM4vRSIDLhCHaHB5rIGW17YcfdETNF5bwdPws+3nt66
zKhOMBln/nzoIxF4yHzNmaoYmKHm8DRGHm5wYWnldkgG/KGVK5Lh0E0xEa32ihSodSMTKVTbYhsk
BRk2GroENo83ul0TiZlfJRLe/Xk3qLY9KMjsOUuaw9gE21pvrhPYAgu8Rhm7/ZHutMRXlUzqwas5
RpmW20T1FVxgN9LyVeNrW9+fDJCh+mXVx+ehNa0JUT8kcXmwOhlDMka7ceAFi6b00Tbra07nSzQV
yUKyvdyNiwBllpBWXWevW0N7AWV8Hw4QAYOIiKg6I6aF9CiyHaklCA4qDoJi5rueO5LLxVa3qH50
NkZBpYgI4qrMt8SyNoYkLqvKfKrpUzm1h3EOX2TsZNMIQo8N9qJOI0B3LZDKwExhpI30pwYzt7d+
jr5uqMQvmjXbJLcPhax299V8PeywkoOXkGkwEUtDKE4Mz74Uz21at2fJ1NWOP8L1a/PyQYlQLbZz
j8nkc19NtJ1w8aANHTpMSX79q/Dr22pqxyWZRxz8Bk89bynnwQpN+4UU0NCK59aWMje5bEGJJZpn
UNFmw6qee2G5V57Xc3dMk3FMqtWrTNtsiOtrL1OlvVUI77lUOfcSLRW6KF9ZbebuWzD34ZKiGl34
qzc6q3RAq87ymn1A666jhdfMvbwTxezv672Y03CpCTy1M+nqQ/WVfDWtHVrqvb2jv4hV6SrnpGYR
RKMCPjqpkvm2dI4ZDvEfTlxKr59H0/LaSKbClkmxXxCzcGHtCB5Dxiw53T0n/xV/bMol6avIVugq
mT9P6Sy+KTZj+J0dv4ow53TLzz8A/klpqZ7Ni5e9RsW2tF/V7FR/4JsxwLJjOmA6VmAUHZXQjTDj
RGgnNMxomSkHgtB+ze663MFhfsmssxrU9Ukk/Dd3VpimhkiUVCGEjkd3Fu5gkZnsLxlUdvz9LP4h
idbpt9VJ+cM36hhcYh/GOmoK+kHWj4MJFFi4xVaQ9LuY9u8Z19DDb6hSLtP737+l37R5qLpBn4dC
BtDuWOARmVqjeBoDDuvuMOdB4+fYJjtz+/thvtjt6OzoKJp0CyUiupVjP2Tnq9oENnO2Tg3L4mft
Wlv2E4729DewXN88MF3w2cEf05ByHkOsFCWnjOchMZpzzQquqV7P2nBCC0+nkX7zkeMeVOkVz8ZL
uHVHb71vxV6VI5vqHe1dGy5vJ2fCq1A5pxNJv3lYnwY76mpKvokyr4eDKe+0tbaRVv5Wcv+Gyuib
9jDjoEBEAcPcpR91xuyJXWmb4o7q1tp62pIPmm5bed/XF7PSPF/3mynJlifekLm3d9QeMxVmS0pj
vCviOF0koaKVBhbSJnE2PMzRVuUu+9E9G1v5Qn4JrjWncYOr6PaUuv27NiDjzjonlOCz9vfzE8Rk
htyyReI0m/pqp7iYZxPtzHY7V763/1ky1Kxvsk2+cNNCWQB94ViN1qXCCoKJtuo8mUxL8Cq3s2Ey
3+bL4vZUi3N++T7dUpsRxPx2zhwGpJyfLy3K1NGzI3tySgMZuFEsBLWof/rYGIMkPZwKQlbRux/d
PrvsjLZJscL1zrSuz/WDvonWs22oPxiL9mHOJUNcsKaWcGLgefn8fHHKe0QH8nMVI684Wm96I4Lc
rDEtz3E08W6elPvlrMk8KVn88mai+ZzDQP7fSEffeNnDhU4NRpJ3yvJM24jZ7g8Dk3CtVbTSHQdi
nXtqOf367D4PevStG5TUpali0KwhW+GiJy/rxA388pUfXdaRbsEoO23SZEZolrNkOwR+vyj27Ke4
JLH3IG6fGPHb+8isYoC65It7X/w+bIioykaaXDJgTEmFwPNgutZ6f1mRKqc9/f7i3oWQx28HX5mM
GULMVO+ji0unWtbDtKGU6fhPBgJCAG9rZR9TxNin7guhCumSmNBdRqfyAMbqQlz//hd82apwdzGw
yDYuBf44drb5iWQ33rySB9FjJai/5pdhfmo/9EVD9D6IhXRmdhNAS/38gYdCDMHYT6PDUbnskUdD
VuZTJ1/rOnTMK/WhOTdeDHUhNn/uiv4/kuL/CL7E/46kWP5K85fqqQlf/nX9q2ifE/4kf/tXE/z6
F8I/P/8Iq5j/S3/CKpR/I/LECaToLG+6YvOg/oBVKMAqFANxLZs+5k9gOv+BVej/1ojnVv/D45nV
oX/CKnA2/BsWDtwRxJXYSTRd/Sd0HcjYnyZTWkIW2dXs2skEZyb9kgneWVSeJOj95AUEsOnrNhyL
/C2A0Gjup4hK2M6UOnhyzVDmL0Ip9WyXh6n9NOp+1246s9cpIhBDWEM14GNI5Xohm32p4GMrPV5T
oiXqojhYjRDZhS77dUwSoGf3j5WWV9HT0IQKaMNIr6U3Mv3iagT/0MvdAYbPFGM4iwKO7U08TBS4
dLWJIXKnFi3zGumgZMqXXq3l1jbOoc0QMYSwh2JZVyuQKvTSLzTam72lF7EjVKWhqJxTtkLHrDZ9
eQmpps3u20DtdWkpUUOikdPl9IR+0bHpgIT1Amg42OGutlKfk21mRMjzZCmrCGqiRq0EqEB9o8yW
kiS3frEqh1aOFeCPU0vWCr9CcCyOar+R7UWWqLb/1CKvRLgplUYIfNtI0l5F7k89T/wK0I1Yl8ho
MEUvbFp/gAWzyEiMEVBgViOHloeh7887NJnDq553ocQPtvzMvw5C2c4OfZFX8IlUyR+HdS4hoXzV
jU7LUXDIxfTSQUSi+I/mJLUezU5uipdBsqYWEmuZCm/V0CHJ70Q+NNNFTJXYPsS+kff3XU/bJCWe
m2t7hQMSji9e6Jn6C1ZrD0xHCMyn3gPgVJorLPMtxXxPafOMQjvr97Sy81RRfppTM2VkwdIyMbF+
B3Z98DMRNw9hVcOzjUv6AbbWW8qlnecmUduLTFIVcaBePLYHMiFT0+2tKQzIFghVCEhIW8MRAKNP
kJsgqWxCc1Mo9gOimyBg4iu0NI2JB4/khKALi3SrFUECQBqjMZB5s0iPLNDOK7G5EpCMzY3SahbV
aDS83hWq06TZ+0pSqHsFLXxeLu2WguyK+n2TXTbaNIwbL6v6xA2mlutfdoDpg9u46Hz9QgoF6Vs8
5DLPt5zstAzBM/78+HGI5KreTWlSdm+VLUfmA0Vsrd4XGhykAmgT8FwVlUQ1lYegDgUP3fdhPt7k
6ObKFVWqqaUYlaJh6iejSom1Nz1jodZQV00EgsSAdXpX7cw4toF1Nok1rNPQ6oFbDRnWghW2H0u6
p+WTmJeSrZv+j9wi3Y8KU1vHHufODk2Yng7mysjSYVkKFFBdJzzlQkd6ou/J1XlVZSlN9ygeCCcb
cBDoS/RKuuCsMIEQ8CzeAeLI1SlDlyU3km1fKNXQ5FedGg7Rrax5fe/kBYenQxmCerhU6B4Aq4p8
tfEgdVJm3hnCM7PWEV5qaatEVKW95F1rskOoN3ZG/9ZXbM5dfi0hIurHOPsxhl5MVoCtphQPFlFZ
SlQGkgrQi6v6g2+6iKu8/8vemTTHjSTb+q88u+uLNkyBYXE3mYlMzqNIidrASLGEeZ7x698HdXUX
iRISt9Ps7d6izEqUGAAiwj3C3Y+fg0x6lnA9uJUr1e3O8lQ0raPGUtWjUWPG0c8GxWfZEYkaesDX
Wqs036oO8g3VCTFOFAK6XM5M6HxQm7HOrTGsIOewFC6JkGVisU0GpaZq5j8SFWJcB0UmS0NNTG8b
87Ie3Tx6gI9R7miW8/w8+TL6aT2iWqUMRaXjguTBcth4vrGv3WLoXpGGKbVuK2U473FjuykbB4SR
GMsbe6ziCt24rgbBh6jC0BpvJcWA5meUZ0X0XdKoekJJocRBRO68i+zgCaJPM7jKqtSGfDRWBMn4
nVFpo/y1qEZDh8uwpuSHCEtr8FyUjCo/8yfEkGq8+ZqSjS2fgkxNtR1aP9MzfEJgUH5PldKgrtYN
iQLNmTsmSRftksaQAUVok6sozxQvLGPEitORoiV1+DwJ6SLJ2W32lgYrmnx3wE2H4TmMNIM7TcAx
1FOthhgtsg6lm+nU4VDf6UC2G15Sg93vVbssn8MRsuCXVC7t6sJWh4aabxnDaX9oSnMI5a0i54UB
e6jS9Aiq9WwIlGYQbx/sCyMf5PGMoWr/q87/i4Mk55X9RzLaidhVbhtRCFSBOVIX7nL3PjCSFk7S
upN78yWJark4M3Oy5PeebzbmfVNXqe40ljuoyL+4wRlYV58YXR1QZO0zqGWfrDr0rPuaknZL45ov
IerjF0HZ7FGxrStla7gULONdY5WahH8gR/5Q2Rlk63uAdXYSbzi/4eJoFAoz6ravQQ3uqP2WpePL
UiELeoxLqSSJrktqCN9sQH+yedEldm015zBc5H1Bm5VfS9WFhf6fchkUKqf5RlLqFlWntmq6bNvI
nhn9tDvJ91CD07Q++oEkiI9mS6eF+UUKp7KMZE9VdheFFaR1hTGbXXswRYvWVW96eMp9L2sBJjTU
nu6dDepo9bejEqVGtEebtrQBEg/UGXyhmJxP5SCUzEn9UAIgZAeB4p1T+BRWeejbUS5fB6nu1CvP
kCP/2mjSpLutzaiV7pAdd6diKUK5FLCGOA2H8bJX5Yo21ziRG43KvuTCBTjGEfTFTWvCMqtFeWc1
P1g3BQKXrBH1D7IDNGxsCi/UitegzFVZbCDykyw01ThFm+9BYHNGOlUUpfKPwW4R/KjVIKTL1a0b
lFq2pBhs/mRLfaQlMMhocI6zh+3Cvy6FSnTL21mhep71vmdc50HQJ48p+5SmiVYqxnq7aW3a+C1U
wZ649wD6owhWHKyC45gNjwjjlsw7iXoJpRlYcUQEH63RQSl+I3dSGNMESZ4eSbKkDAr5eylTBfQ3
pq2497AeduVhaO3KPJNjr43ajS6npfYk1FFCLbqnrzyF6BkihI0sysREJSj2o/CN3VWCIEjzZuy+
D/CUZ+jhadAXGm2veBsIylW4QQI8/+uIS3K31BRcc6sDkem+9b0xSgFoEynK0omID7gUpPly+R1T
6v1zoRqV8jXLXH3qM82joGi2yQBHyk2bwxszodqU9twv5Tz9mnkCOAm3n3aIENnyG8U6T9xSgf+8
T+oOcGBtZee9GiPuSSEnhJcx7M2QujzDu+2jkEeFJsrComX9UuSpJy5lX4rMy7KD8httxKl4EYKa
9e/yHOKlahf6QWHf90kp0htTUi3pRpRAt+44uEuzgAEybTpKYokqX9bwewHAGqjEoFST9EH66NEV
E+3IUibNGT6owb4LLSmLa9Emcf+jguQ0fPwVivz/oOy/FPNXzLIcl1026WvlB+X/Oa/i1/T9Yxj2
5+/+MxIjgQ9lKeUD4xd7oNBIHv8ZielTwEUERKuYSg5+it7+pDnV4UbFBSFKz9+TIzSIw/+MxHTt
HwaDKGQzphwRNOf/SSBGe9qnQMwk3CP6khF5mXyyCt3q54i+yMh2SUpYPok2fNDKc9kW32ouHQff
MwkpwviHIcI3CcE8cOmQsOuBjwoxjWxArSHK6nTUhPz72FJBjYT2Y+VzL9Sl4RBoDckOt75QhjY7
U8HXYWWjE6eAJ0bYeWtQD3vIzV9FbH/nMTJXWdjAQV+lErFUNBbyzm5BAvtUBKsEpK4W45HGZ13r
Vccte4AbCt0hFKCasm7OpBicb6cMP5LEGw4owj4pZYRWANHCTqnNPZRLObfDMoK4eaN5g3eVGs29
5CXbUUJYLE4jm3f+TnId0Hel3w8WYBSu6a/Tf7mRXnYp3M2hxuUnLxQoQYEjJ1SlHN+7SVr+bWLk
PvoYAj5w2d9Z8ddU0apDYqLGJlcJKmwe8u3lRPaMKgADCSa3eAjC7Etqv1Mchpkv8y/HCrCunH+l
2rCXI/s1HX/YXvq9qKB85ny+hD4su+Ac3+TmGJ9RJXpTBu3eGl88hF9hL9zbvnuRjMFbYHKVstLk
ynblZ90voFqvkr2VjS/FOL4FA/CLqHiktnUlyVaFxi5Y/8ZPdsAx6NGTsu/mqNqbpoyvwUzz0q7+
DkZZUMq2oLzPI2q7ln6vJXCDV8V0GiZINVnRT9VyL5oekJ5MN3kScrur0uxdSopsFyDkhuhzuhVg
ibjjPXpme93n1L3pnOCCqQa3iS5dpmWG9lgVvrmJB3FY98rD3gIo2mDXV85ikL9maQI6MFoUysyz
tLpXMvoZVD3XD3INg3wnQqcwOxdoVNCelxpiGJ6y90FlnSUjbaGp0MatGYc/oYV9zkPHt1CSG1oI
svXsrtVbGgeyN+5N+q6BF19V0mQHKgZ6nJZrqTASfe9bwaG1e86Zgr1m9Hd58R0c6aStmn7vVet7
BFlDUpM6kJMfUplslfJbmNbE5vx91QqHgPC8G8rHdPAuEZHIwQDw236tvntwbj03EoUrrZV+KIGS
7URfPrSxwoaClqYeLdoDrTNwE++NIl1Cjx2K7jnxSPlZvvGlSYN3yaDfpirj75JKK0ta0WkgOsjT
BvorO3IGTkXj3VCLchvWHcF6PO5TSX8OkCTY2YNmbPPiPGv62mlLCfR1at2YFeRHMT0fSkAru1FG
7zLbTi8SY5O0wbbwyPl7+V0zEv60XkaTxPCs9g95CUqxjMKfri5dRNPlXkjiUTJubRtFDTzmZiwH
YtEMxUUCgER9idUUIHTsGyyQf9ap+ls/uGJHQqA6awEplKyMclGMmgJEQEUo71lB0Aw8DEkW7se3
naTeB43ENV2rrm1bSJvR9CC95+a7VXO6f0pgvnQIgaK0da86CKr7YPG0SVcSomGhx3wnDbVmcVEK
oHdVl38PQdAeDAqlZ3KhXfaK3TiI8iGbEULvPzbf8k4cVNj6d6OtncHld56h6JoT3G98z95nZrXr
Lc/feVFOu0/PBnBZ+CwXG1N+0kJgVExQWFTfUjm5C/ThZhQeYrmtY6E/snPdGHyMj4awmrxpAOoi
Ek6Iw3211fZd1+HZDHSI0DlFzuPKkjeFirQSSZAsLQDVVyin+MgmG3HwZqbeJS1hF36ZPyZG9yIh
8WCD31OG+skL2vs6jd4Btn+hZnbvZt77KN9nWextRZJF+8gqkDaAySU3qbCgRDJUSbMfyu4cKd/H
DEZHtGRhwm605qzKungnAQLZ05bTkHC6SuMBkrnSjdGF4aIXqkF2Ie/dCMxlNCaARoDtlYKYSELL
0EsfywGHKpH24O5qVgEN48o9jUsvnjY6WtvcKi3j6aXsEAj8FDmB1siRxFe2B10ldUCHV7sVUvhG
o8uVrqX0ZmEnbiLh9cKeS1LSXUt9cmtV3WY0cnkneWl2Zhr1bTGivFgg6RhnykHtyefZjfutQSN0
62YR/3AMD35OENmhFxbwU7vuMgQ90nBrlnaymbQmDED7ewPUgBMZyV1fhFdEn/KmF9P+t0jwSSH5
K1IaKWhm9zrQa+UqTHaNCXTGi0vcDxNZ0FB6eMEjEJSm6b0dMXm5qDwAobhcNKivygzAWdTST0Sp
HWidATTxSvGit8r13lHFRIxBBsJbadWthFGlQMjcPr2LcHqd15EMo8NEv/fwx7lMe5Rbhd9hCgfa
F1vnRQ3DmlnmBR4su2m0B1f+YxBI+sVsUJRPgp+EdQfbFecmusOKSTyYj1+1Pjx3cs0Lb0fEF0zu
DVpUtucezR86yMygTB/A2qaHiLz0xn9orLiiW52Xn04gVUaeRJbG5xgQX0z77o6S7bWceLQG9sjV
9qgAZRZLkLr9s14GRHHw/sMe+d4G3XXbdnfwfNA3mKCuYHBAtqzANg5zAMHeQJMR3hewpLVREySS
QRH7klPZSOV2YZ0elFgImqFeUqN+5mTwN7DMfoss702OEOT4whU+3pmufM9MeTs1qsGiJcEZVbor
JTKMnY86n6Lxa3rE/SDSM5XrQMny1nT2JOZLRklzawUwyUEM8pwFlrQJrUymf0gUF9Dmfa2ltN+1
fYL6olwqm16vL7WgFk7RPIl4KLaRRSpNpLx+hDMnvwlZu5b1IOXxVnHZJiiDip2iSNq5HHzJs0k3
Pii0TXxWF+aVZiBEMqhxPvlif0OCky52qGzRcGgB37vjhSiUbucN5g9ZYXdFQqQIS3dXkjXQbKRH
Ckep8VPof6p//T+IHxY1FKZn/YBlAGUrv0Z54c9nT3oEn/7gpHVQD/fNH+Xw8EfVxPW/xAGmf/m/
/cs/FQ6+DPkf//NfP7KGI5vRvCBLP93/JyjBcuRw9xoFVf3691/5Z8Bgmv+A/MSEqNPiTj6V0v8V
MBjyPyyKizB8E0HbcLH8VbrRzH/IFDh1YAWWYmm/KMj/DBhU7R/glyAot8HCTFd9/T8KGD6FC1Pq
GzQBVFjEKh+xZUo4+pExIvLZBngcG8gbTSTACFAz+DAXd/+smH4kup8G+quO+tcDZtV1w4ibPnJ5
gCIlz02UQcSrr2AhloZWP797jc4tDaqJcOKg6zayV9obOxyNw/EX/1x//evFZwFU5HJFBYxocFz3
t7luXwZaAYvFuDL858rrX8PPQX2DZVh+C60w2czedu9U0exI0l4Fhbk/6QPm6CW/C0nBNxKyk3Jx
2ee5E/fRa9U1K8MvzL48w/Z4ukR40KOUYY6BvI06bnOdoLBz2stPEIAPJX6trcAn0WDr0Mkabz2T
dI/aPln0ma884DOW4N/zL0/r8vEBuTAJYF3hpK5xGUXFV7AEl2nB59TaVRYpwfb4h3yOx/96zqyy
bqi90lklq9DrxlaOJcTdu2/tWHMgQDUtUa6DRmfFIJa+aWbMplo2BY3JulMrtnKREYRsej86NDG6
Z2oiuNI19bAyfzNA3l8fNjPsyvON1iIudiqa/Nu4OIt7Ilt1X2dEljdVdt2E1j7q9yS8VkxmacfN
7D2jr79Kcp7odbSgFSVs93qx4qZ+wSl+46fm+ZK4jFNQ2hVHsxofal1C6So/6Cndznp01if08rj1
mRDleVnWfxzfGkvfM3MBbtj0LqUIvkcB6RoXV0FS3J0ytGpzonzc3RGgEVgWcY211u+QlXa6yl2h
uPy9X4Ry/fPQo54blSqHwhn0CioiWkIOwiVeGBXPW3nE7ycGSNjnR/iaL4XKEAiHvNY5ZeSzrFvj
WVsaemb2o17aYyf7wrHN+jqP26+5V5+0PdUJmvFxztvWL4QXewydyB3VyzDaWqMXrfiRpReffv7B
XxlDWLix7PaO7usHaBn2jXbaOUri8PPQY9cRDExuIxyKvYW5RnJ3dnwfTtP6d6uiaPF5aMVtAlmV
LOGAi0Rk3SLAQsOn+pnnVDjVLtZWWKSXZmd2WNMV1cp5yHOqcHhJUvsKCjrntE+YWakKndXgysHg
FF6z94V1o+MNNnKIZ4vrk85SYKufp8mPhlT0DeEM3fHqwW2beJfTurTiqhcmx5pZbGrlRuG1sAhk
bv+ghLpTJuW345MzA7/+6xRQrZmpShScC22AxsHsON6kr1IWOq5GG1Fxl4rnsrJ2PbxsabUzZfoq
iuA0W7NmZhzrkeY1QdM7AXKJeixuqENdHP+kBf9mzcw4GY1G4kJJkJ9n2yInOezW4U3c2e/Hx19a
jennHwx50BK7zeROd1IiH6iv24PQmtfTxp5ZMiSEdOoHPQTe5OSRJRtBrCTjysRM2+U3tmzNbJkC
bZaTMh5QzyjOhgLpyyDY2VmDJGb5wu6950qwO/4dC27DmplzovfKaIesQakkN03W3ERoRuq98VAU
zcoJubTMM7NWQk3PbXhnnFEdDCcwhp6GUrL7cR9bp1m1ObNqoxwkNcrz3uk0C6FW/TGJ7ZUTcjKv
36yFOTNpGgWKIeoaBNoMMmYUUPchu5W60r3Zh/uulL8cX4iFzTpnkW9HJdCUFtVbkFgHpVIfKvIZ
x4eeZuF3nzAz4cjtLamxc5gjdcKHYdz0Vr3RwNwoaNJWGi2AYQur0spazBpj/u2o5tJWMWSgBdRL
8NurcFPSM2/CHGTfGxCmaJF/pSnjDUmBjUE2ShdXPdKvKXmU45+6NIvTzz+YfOiVriHoGoPSJ/qW
GvElSaaV02lp6JnFe5btxda0x6IUpIetF/3W8D155eRYsENzZvKulUPtxD52DMNqaHQvtzVgo8Yn
/xuG7QrP/dJenhk7KoKJBV4PS4wkJ0hBbohvIMIOkgeSc1wT3FvwXubM3j0papFaxWJAR51ljXkR
BuoV/CvfobFyEjAsGy2OVnzLwqL8rV0iEmkhaXXvxHn9DQAZ8MEyWGGXXRp7ZvlxMfqlbk5+a0Cz
WXbt8zGIwt3xjbqw3sbsNPdbVUrlgmO1bc3bEmCD4QLgiQwHFNvxJ6gLZj9VwD/ZglK2rl/Sh9km
pM4rn/yqeiZSSpHGkL9Sq6Yi94IyNZtABgqMgBBVjxqAW3mREZEldMPrDUARmcInnCeAfn/9m6IT
pLN7ej/FhUU5SFPh16gfpBJkSVyueN2luZ9dDQpNi3SrTgbHh3NUcByNfrziIhbiT9WYnvnBR/Qh
9STTS7jRqNKTKf8UggZgDY3lZ5VMdbRHenKLYzq+CkuLMPMaetobCIDGOEPL27qUybPsrTWgF5Hw
9AOsL5oMCmbN9S7tqpkX8cGIypAG9c4gfbVl6bwu2205AnKR2l9rJxXlpguvre6CMq9jqMWOOjNq
QecQCqi0Jh//5qXFm7kZDzIXSQmY4CT0c8dEkDiOs2TlG5cGn3kXrtcoytjR4AAT/Bn2NSSzdZue
NvhcYbCrWzPytKB3NBUwNG1mr0U63J80K/MOPV8t/A7GjJ70VPsFNMuhM6SH40MrC1esv3V0NbIW
Q+70z3UvzF3tvnHoptBnTCs/rTF7DDK/bQ1UHqxmT+I5qe8l5fH4CyzscjHtxw8m5WeiMn0dfqZY
t59gUoOvTEv3IH3vhRTtO8gk1bpF5H5YsaqFfS5m7qFVBtr4ieUcOEMeZJc+Wxt6L7c8p0p4e/yT
FvaZmHmJMgYIDHSgd3wDIbXIK/0LQKxr7n9p9JlbMIF2hJaLidS+bJNlIwyFgiQ47VSk0+TTcpgR
eMw8LNAD18f8pQNY+AL0PDg7PjNLiz0zb8gzlcSqBD1n9GolUGkYMuQL5TdJA5UhCoRYDqsebWmh
Z9Zea7BA9p4Qji7V+86H/y7vH2TuFuBs1/KrC2sx71AH5QG6cWS2NETbAy29bpLgy/GpWhp6doWY
sLxGIKPuDOjjQa67t0TpTsvD6LMLRG71Va3U2eh0vn8AEb4vq3p32lvPrNkQLtUpibf21DzdSHnz
1J2aAZu3v3m96pn5mA2O2eQSJNZgylsh/XH8xRdunhMc8KMbiuRyMKKsHAlgXQigip0wnqdQY4rY
GlE6ebhyNVzYlvNGVhdkjdqqGudEF78bg3djW8V5GXUHmkVWXNzS1pnZsE93Rhn2IwmGJHsZw/GM
fpcVA14aembAwxj2sj26HKFhfVeF6Vd/XIu/Ztpv/w7+5gwaMQKhwBJxbIakwEf3BpAXsJN5M4TX
cCo1WnKtdddddzDqvRY+dgbABnFlju1Znb1zAwMOs/KRC0eiNnmvD0cSfbLxEHZY9RgMj9BfXhtU
/OV6jdp7YQ7nMhCmX1itmUuDk+bJGby+j5We74/v4qU51GamrSe5YeGSVCeA9BMI6z5rpU0Pv6ru
wjpfxRdlPU2hHD9zddcz0NRcJgd+Htr+tQIDHVOqj+PKfXnpS2feoAVN7graFpyiUC9azX3wbGN3
/EuXhp4d4/5I9awU8uCIsf1KuHJh1PrKWy9YqDY98sPyZ7FM7xTNc07uaa8VO0sKpTe/UxxdpxPk
+OsvbbHZIQ5cHuKPwOAgBDI3usZF2il01fn60/Hxl6Zn5gK8MdSjSM5pSsn7S/q1IKb7Ez7yv1TU
+7eZTgiJj9Mz0CsRyICMHZNWOS6JqeQMppGfuK6zUzvMvIKOFXVwhiy4Rr30TPLqh+NzsjDnv4Ld
D+tq1FYAVI6hlVT9Fug9cOn2S5vYK15jYcrV6WT5MHzgwz6uCkyvVwP6NEhH03ny9bRXn5l1K1ea
oQ8DxQEaMeN8fMli85vZrgnULOx4dWanyOMEVR9R2Sjd5l6L4FAyKAgoiv9iGbVz/BOWpmdalQ/T
E8uKniJnAk1aoYIRqy4SMLHHh55m4TdJSnV65IehDStKR+jiB0cOY+0taKGihmXA9DLCY518q7Vm
VUs7aGa1ajnQNpiR8Zba5FmPEaxV0YvJ1nL3S98xM1q3ViMZ9Rm+g4xFXluP3fjQJclOlc+twT4c
n6yldZiZrwlR9WDqTBaIrgeI/Wk0tL+dNvTMdj2jaeEDJ1ms+fFVbCt3kBiuDL0QOEzgq49LHOrB
AGs5b80tYQPB7auUpNzLAE7KV/Qgn+nFeEbz5fnxD1mwh1+n64cNVdZmVdENNTpBCFNzGA/9edOI
YD8ohXYOmHtNkXnpq2ZmHVd0m0IpjytFTQB2/GQ4aICbN2FfVte5VUHeLJCC7tXuuxIXYnfa182s
vR+QEwWWzf3DUH5ABHoFg+u2VlGAa43X0x4xM3Y9oS27nsIAkcFPYdl714BM1S3gqHV/HH/Egi3O
MXG9bps9jZH0z3ngeQX5IpqJJ/Y7beUaMPnt33iVOX9JVUuhnOFvURHYm5a2t+Rkk8EzV4Fq0Sdw
a+Wc9iUzs9di1TX8lMnqYvdqaCHusa1qV7O5j4+/9CEzi+9iY+wa2+fOHj82w7e+RhNPykHtUyzo
laciX3nOgmf5lTT9YDVcOSrX1LzRSSNTufN8fXySYys+LakyB8qpepfKWs5yIMhBV5Hnx/2tKLjm
rLz9ZHO/We45Ug4CjJSWQurvtk6LaJdcJHV4VavGOe3F+2YIVhzZwrb9JWP2YZJq2aCdu6PqoMro
6SnWfroSJ8EaX9LS8DPbTn0hK2PGSU6fMCQxYexfozhfob+laKdFl/L06A9f0GQl/QxDSH4d4tBS
rx9acqqb41t1YQvJ088/jG2aUa/ofsoB6ybuJe3Ixj5J85US1tLgs9O7kV0dzmYKA7Ff/ZH5Xswl
bVBOfPOZEetdDC0BrcCc3eD23TF9mgLH47OyVHaYw96q0NKGeGBv6mZ2Q1PqRq2fE1RZYmsjl7dj
sRdj87qaOFvaQ7NjnDaQNBsM/JEW9X+USreXzeylM9CROf45v7c0sNSfF1kN1di0BF9TWW0KJv9n
lXz1KIhbcflOMeH4Q35/hMMz9/khddNkijcEo1Mk0bNsexchZFBlLm+LCgKN48/4/YZS/oaAg/Op
9SM2lFoEHeVJGx0ZxU9PHH1mymFnDjSr4U6FVVzKVnMfaWsXzaXJmZmwn2slF1lS+2GVXbhq+iyV
0o3vCWi5293xufn9JlLAvX+y5Koiwdga+LlORo0oLGkik7d6tXamLQ0/s+VODgvIYdijKrTwhd1c
mDYtaNqwctgsTdDMmmllAjbTcgEcpdqHg3e4FlDWbDPP29WwQB+foqWHzM7lOtK6Hm0W5B4bQLl5
vvO65HlSlPQprx9/xNIOnZmyF/siTlNWoTDCt6mWY0fFCtBoYQXmaDjgpRZUB7x9WgEygsG3Z6Fj
S1q5gi+8+RwOB23EMFECUUNp5JcAKSlwOie++eSXPhwyBlQGZpgq3H/1cW+n4T4XLkze9v6kOZ+j
3jJo1htrSKmbQceyIdNz2Zrxyqsvzcq0GB9eXSozEMOB4HgvkLNo/UcUoJ6Ov/aCV7ZmBusmMFfJ
ClsEmvxkaxbKNUww5AMRBKZTCkZ59DlWduXS1pkZbzZIZp3bNkVeAaFpaG4VC7ZiyTtx+JnxFnnW
26WP6+/0Pr8pYLU6h1UJkYmgW3HNC5Y7R775oxYqOsBwJ4yMC6btKSdVrefhPbnXr8eXY2mlZ5ZL
bCMVvmkRGrIScpleulm5Mj8LQ88Rb71Pnb8oNQIbra83dtmc27W+4jiXxp4du1YIkU+Ntp1DW+5N
HVSXKK6uTPov8fW/39CVzzA39b+hA6v0sp5ypuZt4OboVAjnv0e4CvwUhgPAb/WDN1ZIQ9S2iwyC
KEYo6htbRQjG19Xusmg8ut0bywubvVdKTQzvVzaWW0sgKFeyPZKVEs/C/jZnppTn5FgkRFic1pfu
dNW9jKFmb9qV0RdugzBVfHYCqtsaJTDP1vHin6XxqvvxZaCIie0F6h3LoTLPjTC3xtM88RxeNvh5
msPYjjah/Qat0j3kVV9O2uPm7ACkczYdCFNypyvqq67V9yY8DKcNPTOfuC+7JlJ6ICTIeeToQdCn
/Hx86IXVnePGIEZMDRdVR2760jOsP+/c/gI0E7rH4+MvmNBckdw3a1lCyzZ3UIsGRuXSQE6T21rD
3NLos8MvQFSgjmomppCTZD/SUCtb0Wm9P2i7ft6ZiZrmahxSWO6DbNO11i4Wa4DvhfeeI0PBv+RF
LeNYbJh3fnReS2txpltDv+JdFlZ1jtnwTL2HKYpenDYZbhqVC18T7M3AOm1RxcxmC10rosga6SKS
pAoGAXggCxBzKy+/cB7N4Xpq7MqKm2BIPf0nD3bWfrXAV0SquYe7aI3UemEFjGnmPtw9UGQoMoDS
uTN2cIw5qRaoj3GYRNLh+L5fWIE5ts4d7CCt0KF1FDn9GXfZsPcg99jYYvB2x5+w9AWzRcjssNIj
UeZOVEQoVwwS4tunwTUUQ/08O8MInRmSe7nTavoelq/nNCxW8hZLqztzk2PbKShkVky8jcJeLh+i
8L3P/8jLas3DT17xNyfrXDk4kbxAKSIb0guq6eqg7nrpHWhjZD1ONXgbnrWQ4NDKUJcIHzhv966P
bJ+nybtQsy/IlW/6LH0oiY48szkXybXhled1fR34ypPNb9lIfcQK2j9C+2I38HCICvH6C0qrhau8
19C0iUD6LtvllNiw4L8MURMGC+b49t1JSz9H57mlkDKmkK6a1NR3HbUPKt+o+R0ffelIngP0isAz
alg9dAcNqIMJQpoeLRvRo34fWsYZ/ZUFPVWaVG2PP2/BVOaYPe48aVyRZHcgyrsCov9KB/p5q2c/
jw+/sOHmkLzBy4WVWpFwDDiWNlrhobUH/B8K3n3ci5VdvWCMcxyeLsPeU5epcHwBprUOxutSrNVv
luZnZoxmosVlUOFtAzVyDDPaTayYlFJWlntp+JlBZgH6k7B00kPot3ctvKdm2V6qzVomemlmZncX
pTLNXnfpafftpppYbP5wzWQt9loYfI5YC2llVSy4Fx24i88NOz8zNLFyMV3YNvrs7l+6ShWhSWo4
KB6/FeNTr/gIHoTJFvUha3d8ay40NEOI8NnP6nFRNwmckw6khihtBk8B57TamfiX9qlx+xul1N9M
/mi62x7ymOOPXVhxffrkD2cf5Mw9iJ0QmgGh3EapfQYB9pcutVfC+qWZmx77Yfi2UMO8g+ARWlr1
OoHvUA6qnU58Iq0Bg5aeMG2HD09A0LiFnJM9ldfGYxwEP+Fg2mlMG7mtNeL/aZ1/c4rMkW36aBoq
EshsLdsTND0IlMktpwnSG4t7vZbm1/Bu/mfCCf9CoSj6zMQFPbueAcusI3vyTeX2hzA40bznoh0d
zlwQPLLFRKBcoqkOZdXoZnvZLor34/tpaTlmJs56y63u8fa92z5LIxJiMLyOanxTyGuGvvCIOYgN
+eVBFYYqHNN0X5pR3ZkZQl05HFyjfX/8KxasYg5koxEv7wdgEA5M27s8Vg/yUFzGhekcH37BVc2x
bB0kgNB6dobTmIoHG1p0X8fqafUaRZum7YNBeFEfN1A8c8b51bVSlu1G1dYw9UvzMjNnXxZ0bTS8
uCq8nZv14zYyjdtAX+XdWJqZmTWbgZfoY9DT3d83W8NMb2AJO+2iNFduqhso9uAjE47UZVfuKMGf
HjwcX8+laZmZLOyrrjECvnfcUBKbCs6NzdD4V55cJis7ZsEDzaFptRfHla8zL9UFlJbU7d1Q3Kkj
7GjJg1omJ277mfEaeTNMcoyCTCmS1+p1LW37Sd34pFmao9TMRlajrmWWrCGHIKz14706BMNF6yf5
aafZHKnmdpXlxyZrXCKtuJHk+IvnaYe2qL+c9gmzM9pSpLTtIyhApMK6FjFqPaOJbrG0ssoL+2iO
VoNJ3cqSpDWcpMkOPdSnkWGdyWO0chgvXTHU6bkfXIMU0AVPiwDWFeXnNtzaG4SVygM9238kg/J9
NLubGKOIZGUnFMOmsz3zV549zdBvjtA5ks2D57gOJxMZELMVvRzTWBC+NKnxphnuTRoh2Xl8iaZa
6+8eNAuFe0kxq2zgG3XpOUtuCVSUzIXF42s/viCyrNSQGB5/0tInzawexUqoquKSzIeOqPuI7Oy2
DODcrL0CPWpdr7fQKayl/RYOvV86QR+WTlhogtrTzmukbvzSIZN7OxRB7lRe/woH/GkgVeQXP+8Q
TtVeFhI0NEkiPcSm6URSclL3ojIHuik9UB0M1HB6W7ulsXbr1vnZ8ZVYODXmqLaqkDNu5o3h6Nwy
W9VzAEbuTht6ZvEyBVNEUVnkJhmzs1FBxTqPpbUttLCqyuysznq1VqvRh51s9LdTvOX3yQM8fodo
iFfmZukRM5tH+H1w2zIwnF+QAbM9tKQoAqgMYTDKktPC9jlkTZkaqN2U+5LheU89vYhbiw6KcgiU
Ex8ws2p0bHpIZ1mG1Ohh+wxdiXJHOPwYAsn+cXylF5zvL4qRDxbmZ7CF+DpMWRlCDrtxkJJrva7c
baWTDfq/nH3bkqM40+0LbSIkztwCtst1ch36ODeKmZ4eAQIhCRCCp/+XZ9/08LXLEY6+q4jGICkz
lZkr1/r4Jy6d0016rXoKwnyCvaDNEu0ZipsnUNJFf9329I3tssmG80RxmBqbyIJ0j10E+dyPn31h
cbYYNba4yg0Tni169iNM1pOrq/tuvm2cgm4hasqXsq85slC/n10+EyFB6BLZKyZwYdm3yDQH4WFi
KvjOKoCSDdj01aoKNE75/rbF2VixVqHG62NMHeKCB8Wb0oHfAYShh48ff+n1NxYcgycYYQZrj1hD
wXTLbTHHy7r7+OmXdvb8q78ce9/vgcxWOJMajGqFbMKp1Eabu36B3MltP7ExXiXxCyON4UN78lil
y0kzct+hyfzx4y+tzyYOi44ni4nO5z6o9CkbWvJ5FHP1ftvTNzbbYEAxawWO5hrMP3rhHdM2uC0i
ko3BNh5oZEcJDsbRQGmnrX2XR6pvrlxPfr8sZAtGS5xKeBhgWSKQOyHYiimf4/X7x6vy+1sW2YLQ
TN/a0fXY0qCumlwt4z26eZ+WOD2uSHyieHmrZ/LWSMmubPLvjynZItI8I/2k9lBIYr479k13nyZQ
Wg+m8uPvubRYGxOGSpM3By2+B/QcNYLXSPbJZKcrL3/p6eeP+sXGZsfNkClUtaF9k9chBNEwv3tN
B/PSw89//+XhEAtjQvJzzZaHvNSC/4wy76bDDzmH/z67cTGE7B1qCWyxDxQsmGyRVxKCSxu6sdrK
i6b/f4KmrNt7LHlLJ//QBeymVJZkG7NtXXbWysGbGzs+UU+FYAfTP2PD/BvNa2O8mgfKRi2mu6Nx
PWY1yKXp1TbFv5q9/5vEQOXjv+seeUvXATqPPDNwT2aZ3/vQy9lEDlbpVyQdeabTVwZaYpyps9HV
1IJwvY+RgEQFMqyn2ZKfQmnUOMhR+d0LDPEwGjivPoS5Mqjw4NqZ5FE7qnJswpcaSlTFTaa0xbc5
HxqCKXAruyGEUJwvkvE+M6O5KZZDXOS/K5NmDuLpEvgYMTHQcumjw+d//OIXTuQW3lZpgULZikfj
xndgoN6M6/7QdPYK1vmCnW6J3WgC3GWdYF2igTzZuP2aQEDtxjXf+AASKiGnBG2hYGnEI27GrIiE
vEby9PsUgqQbL1CBTKgCAzSacqk4DqkE8ji7w9H/2dTJNT7cS4u/cQdQMeoiDLphdXqwvldRCJGx
DH0QILb5lf29tAEbl+AIqDeCGRugQGTPxWx29VyJG8/lxh3MYZX29YiHV+lY1mPwAInG95vO5RbV
pqAqyMHDHaKHUgdQR4zTts5b0lqg5VmFfu9tP5P+17IWxzTzB/wMOHshFBH2gODTZi7ogKmFj3/i
9xUT8l+cG/1/fd8Y3fg4pmNn/o69+RTqpM+bsIX+ZTz/5H708vEPXThNW7gOz0KILQxwzoRZ+bZU
P5ImLpWJwxuff/7dX2Jumyh0ORg+hE7tjuv4GEPaBOfr+8evf+GkbmF2Yci8jlvUYWcr5jxY5mfd
0z8/fvalpdkYs+GULSPl8HKxeForv9STPVRBelvc3WLqoD/UKRfj1TPt76NhDaHUUUEbQKdXcJiX
ztDGinUPeO0iUQn3PAlRnjiGlOdwTGxdjtZAq6DNbvPXW8a2huoRGhzY41UGDz3zXuI2u0Zsd+Ej
tkg7qN1DCin0QkSx+XHOkmNIyd4S/m+s77JrZG0X9noLuFuhikFGgk9QtX6AaMj9BARLKpNrQ02X
nr8Jxj7l6RCGKLd71j25Jnmvs+TVLdONKcwW/eUg/gheDiyThbIXyLBLlBD/+dgMLu3AxoKj0FMa
NFAoE7eHWNfA5VDojTz3mb6v578//o0LZrzFfVHINkPrDx41kf4Zs73uPZC7XnHXlx6+seMgZJLb
JA53UdZIaCKnuwTFw9sut1vMF620S5nEwTGseo1q9pRY9/XjRbm08Bv7RS0g7CNz7vDxsIiz+DhE
qS059Fwpqe6kqK5gNi6dzU1AFqIDxgSgHhTM/a+ZLBs67juzXgn3F75ii7rCREFljQHJM+kp6pFV
1R1B3L/eswbMkQGKWGD0HK7dHC/92CYyj1pbxUZs9di6sBx4nBSSTMN+XDKdYwY2zqMp6suP9+fC
udoisKDxJQU5r1sn9Nsg+JOXXivTX/qOTZLtyWHWgsHmAlS7V07KBbM2eQsoRef7d9N13tBL37Ax
7ozjJl/PKBZMlXrCFPXzWl2DLF76hvNP/hL5PQfAPcSow12sxdcz/1an1Ltu7eMqQzTNvCvn69IX
bKxbhrY11JzvqrNXAsz/sCAI3bbBm5t27PVIXRPcjRjUSEF4ZyDtvUzXZvsurc/GvNuGJSgj4MVd
dOet3pHrbyEnD2z8mdx2jY+2hh0Tuzbn/JL03TEAnW1um3q94vgupDpbEBlyHy+hqNLsMAhf2kGX
nfxivPG0siszxhfc0hZKBo9N4rNo505l8V/Rsh4omq5Tco3k7tLjz9vyy/G0tA1nA27pHSY4M4gq
2md4b1HYob5yNb30AxsbbiEAHvA+hKIDT97Q0tsHtNutLf/j48N5af03ljtBq7vqBx9+NfMguq3Y
biLRmmPS7y6d4tssYMuIVmXWuhj6BYBBYXJTjic5xbfZ7RYpBhllw/2F4v0JgNjrtJwGN16pmF3w
CVtgGKkqE6QBlr6TzSGroUe8BFc7eBfsdgsNC9NJQOnq7NeENq/BaO17PNH02cdI8yEFyX7BzKBv
i81bPjTPCgpoNFap6YKi4t2dBKaxy661NM5x8TfVsy1AzFg+dRRIFtyImv6NYE763sWSHdtKsXKx
jhUsMuzkT8PVm+oFaAXZIsYGyJpNbUjCHcDRhix5G8hCSmhBfAn530sDglHxJy43ufLtlQvgBVPZ
gsiABoVWfGCQJI7k3a+653SuH/UqTvDtVwwlu7CQG2Nfo8w4DdEujDPqO8OH+2Co/lykv0un+ofs
kEcQKP6UYsRZ/Nj+L5zxYGP/VlOSEYePmuLkGXTED03vrsSNCyd8S34WtcwnZgKS3Y7CEsjHYi55
1BCInSoWHeZmoiWWU/9124dsAjg6IDyKGRCDwkY/wTDuygTyRzeukv9fL7/GgMl3FTCvjqU7HfBn
Nt8mxvKvStyvAcQ47skQQpU7pa1/H0+MFDTsrrWRL23vJnaPXizGWZlwN4DDAHJpYQRuuGysqt1N
q76FmFUg1heEDyEYPOY0h1gvJIeT/orBXXj5LbiMVMuK1BkAFgJx+qfeAws9Rs5uG64m/7YCfonc
fbqAWmjC0kgLGgeLvhqK/KCC+nhhLjiLLbJsoHFT1wNa1G1oIPeqoXAp0qPsxV0jqxs7UVt4GUGT
usugeAnaxbicAbvKK1qbK2f+gi/aAsiimpu0Iphz6YfskK3gdEzXAcT2mByCde29ztT3yqvUX2HI
r02fXdrxjRF3w2A77etwFwKKHwFFG7prdnbhHuVvTFhZ6qH4jLZyDAp0U9EvvO76nC3rFdd96dU3
93DRtZx2Prq/kKolRWp6WkxE3lh8+B+YmCPOzgkkm+KEFzEEUpL4Gjf8hZP6PzAxjUq6EBQoUT2W
Y8Yfo6ErPVXnGmpWV87Spd/YJNSdnoXgM6A+XYMMOqwzyHB1X4TwnzxLrs2jXtjhf4e9fzHohcc6
c2mCw0PGk+2mwySjA+/YtUzrwg5vsWOyFcnCKYl3MGD5HEo+7Qym0644jEtP3wRi6g9TEDmKp/tQ
uCW1fe61efvYGV169vnvv6zMKl2jwE8P0c9ucfctC1TO/PDa7f5CnN+ym+moCpoAqhe72PwA68ue
sMcwC0pkcNWtffEtVkw7iLNoDRx82to/kylCVcZVw/7j5bl0cDami/y502vfhjuKF75boiX5mtSL
efRil32+7Sc2cThTXicMGm67mUH8IAj6p2T276ta3ZaqbOFiKoYuqmT6bGDJHfRjy+nqJPa/5/s3
t/stVoypVLboSKJPZeUj1KzvfdLtO6xX7mX2a6eCPeuyfSLivJXhnw2Rn0MHGbDKOyQWeusm3ZmO
3DZcTbbQshH3GUEn3JBZYF3O6pbsA2THZWr5fJslbpVCtR34yIwId9OU1bsm1g3APDfiismW80xo
J0yW4ukSUusZCQ8GzOau73csHF9vOmxb6jN/rPoF/zCAvtLx33tHy9lbnV0rqVxwJ2QTpft+ElkM
G8QEGHmoluBrpq6NW1569CZKQzrVZdG58koZezk/OkmvcSRdevTGyjOeSQIRbRR1XVamqnniobot
09niypB6xl40pygC9evdADH0flbfwJyxmG9c6enKufytn02zLb6sH7pJr3pEFWVZHiR7mtwxwwRy
NdW7efny8dH57SLhNzaBmvMhi0HzjgS0SuI/omji30kbL9cmUi49/vxpvwSipWfE81wDVDEJHrqJ
tHkt2yuv/tv7Kl79fPf45dkemTsluupsttMpW6B1PjCMSisV5OuQHt3c/oQOaH8AlE6WH6/WpR3Z
xGzZ6SgAbiUEu/scfm8pJ13hVK+XPGv95DFrurHKteiGl49/77eBCp94XtZfPnHsmG205SjjpPzU
ZibMh6r/ZAEn+vj5v63j4PkbwzZxAFHTGpEcA+7kkxurGbL3KgEHdWbAqbDTs4u8XJp16AshpXeT
/B94fTffRXBZi4baC3ZxA4yFC6YfYHcuoo6+YjF3H3/bpaO38Sz90mVDDY6VXRRLk0842VAmTW/i
kMfKbZwLqTFCD4EruEQ//tqbURSUsmsTt5defXN5CCYDQRvOgp02tslljLeeqbzG83lh07fQN+Aq
vBqkXDB5EjyCsPtEM3n0WmRJc4zhhUDvgFG5Bgm6cIK3WDVw4TuWjedPWcyxChV0vZaiZvTupk3e
gtWck6H0zoqnYwvOUtGH7g3tYH4FoHDBw2zxanEWpZlqhhRsVxzRaTxvhKxXHQHW10KRPokbT+d1
5tGxBDVO/OKmLjVXSrgXDsEWzUaG3rE2RX0LrBcR5KZCL3tkVA43jUrABje2v2bDSBLWJrtAdf6n
KYrUyaXC3TRkjcdvzA9JMRdejY1P4qoYeLrmg6Jpftu2b6zPV6M/cw7bxi405VIF94pX9saHb6wv
jr2sTRc8nGaN3hOv+3Ncl2sVnN+rbKTZFmuGnM8z1sPTDWIVG9eCr+sJiccr6chrMqCtXfOfHtP3
um1fRwzxBzV6b8oDmYoZSR6hHGAgkScq78ck1feP1/OCS9iqjWJ8U6sKcIFdP5n9v5PHZjw2TJP9
3C0DQpw9UswsXjGrCyd7C1IbZrCZ1LyNdphkXwCZT/84T5R9/CWXnr25FLieLq0gGWaMegb5Ow49
m7qkoaJXVur8nP/JjbB9Zz/3S0QehKoE8bBShJs/LGNPVeyXg0pPVNK32z7h/Gm//AQZMBK3WPhn
51hdeE7X4NqS12qslz5gY/Yx6bLeDfCYk9eUaUNf6GrfnRJjafyuuXEXNsYPugge+h5ynsa+B4F/
8Jm40t2FhOD5TX+3BRvj51m6Em5Rm/fC1ImiTkPV5l4QUwDtCHkQBoQt40xM6VVcHhfARsF8FC7H
xmm19ye93EG3Kr1vvWX9XIeJuOMrGcBQk6wvGPSuypon/o7HNv7cq+H7QlZzGIaxPq2LGx/4HGD+
vLb2YQzS+NT6Wf8qGpBdNjyleQhZ+1M0VIA7ZSFZ7hORtk+RVd230HTNgaYVP/WTRfwYa78Y084d
0KfrnzzWrvdAK6syds3wapxAXVo2kHJA8/RhtSv4uVDUb+bHCW8NpiNMs6Rt54o+FvIrHVb5zKHO
kIshQ5ZuE4zV5RwX4KpIuQ/hU0Gqb7I/T1UGcSegyokh5DxMQMMKJUj2J6un/kFEUH5NksE7tWHt
gSV0tHczGyHqHmfmPmoGkde++YcSYEmnRfxgEq3FuXFe6QaP7IBmEgfV0KhQnv4Re+v6bQUT106p
wRRZtZpjEJk1z+jqZWWlVVtQPZ9Gqrqjl0n62FC67M0IqRztifqF+tmwywCUKf0Zc74mSBpkt9ER
Qhcn50O7B9NmTdHbuckd7++zSNLDksbrnqD19Ec4q+kQ6LjPbauaYpRA9Zqz8i9ZY3JyQDOggk4e
Goxql/7SJyUqty9+471HLgQbp+V/VYn6y4imf3SRsIUv7XpIskXuYpfyuyhKl1IvzG/zuRshZDsh
w2QkkpDbTNid1tSirSuG0h9ss0tdz/PILkqWejXtvm2Wf+iyZi9+h+QUPEkrKhqZD8XtQD2CBEqc
OhAawj676GgS7RckInh9VKjycViAYswwEBTQ1iurKjUHP55UGfb9mosIM96BGtByn6qqdGvzZQ2h
iPmHrm1/ktKpspqDVxotI/BsTQoJPahwF0HrDmpdJ5cbf9QP6yTZgkJLH+dVbzmoMsVUkqFu92rp
DdSbcXvfK5sGO5nUAlNVth/TvPJqZEGAXYgvuAmt/HGN4jF9EJ6s+ItYhJnLoCdYtnSpYz9PZjGu
900iM1umab2Mn8Xajg6TiUGdDeXaEUIeVURr7D8A2AdS+T4phR5bhjUGrX4hVOIHZTsL2e1bOqJB
wXmtf6QD17mbApB4+rPuvqIE0Lh9C8P+xOnYzHsbto3ZiWWW3f0s1vUPrGH6JNcp7cBEtvg8h5ij
/zRUbdg8WEMJza2f6pclaNlXBaaYE8xrMnlYQVUkHxbQQ0R8bj5D+WrNypBMCfRq/ZjS3Th05jud
s+YrRBflnWwMDQpLJ5Pmq5pm0HvMvn8UbQV5cguh8mWfhXQid5wpH04p6xu0d0B1FUESlIY23VnO
5uoFI1omybkxaVAszps7jLlWwblb45uDCnwZFsyPh2y3oIZ1gjjI/IJ+Lx3ybopdBcHtZFDPNa6X
4jD1c2sKHjFLcw8wig606pCkKbNAB+LdNVkjStHMvdhP4cTVUxuqLNjXbBBI1lbV0hL6HOaz34x+
t4/XiM6lgSUNRyRGPM0716fDl8a0y7rns4yy57DPWP81Woek3gEg0A5AcYCYuMmFgfjfvUvpIo+Y
tff/6FmUzp/COPCx1kDYKvap7WIjnqpKDPj8QAxzn4OmffiboUQyf+LNqpNHHnhAg7aZTT9j0JUl
TzpjNS/CXkOeVLXRLE+BULWPzDaw/HlAER7azSu6Wg/TOMePTWoFm6BMFfT2KZYqVV+hDTeMOfhH
lrXNG4yNZ14+xpN0X5eEpPKYLVAuhAXqeXUKaC/aj49jPY/di02nSO6nQaysuhOYe1N3I8KA95LR
uY/n3K+xfaJck16h4z9qGfR/6NmiDZcnBqrs8ERiWUwJiriWfmpZFfglr5HJ7ry1o+Ks0UYiUOwF
SYDj2PKkrFkfftWJr5/jyhfgwkP34oe/DEFwh3eIzGvDw5HsBsbNWoTaaxBg3ISRuXls1dOYpDQr
F1q3vBzALt7mA7CPKFpSQk5BEsIpVYlWc24GOZkyreOgKtsRnGCHYHDg2QE2QrpcTLQbdpTaUebE
7xXI1W2Lh7mO9Qn4KwecOYAg5+S+V6upn4yag2+ziZcIGx35Q77AZ7C7jquKHs5cxk3ZTJUzP5p6
UNOdatZV5rbG6zzGle3Jn64nyhSS+ZWHfjFKzy+wVVEfDeYTxlcJTa2hMOMiohIjMGmSe1E8fatE
bMjzKKHJfEhDP/syNISkMGAXeLlwLnqv9GKDu2b2E0iGTAt5WBKISJYuSGaDbqhccJsgWZUUoecn
SxEl/siPa9tOwds6jp3LeTfVKu8nNs3HmK+jfxfgIoel6YNleGLKSQwxr7zvD1B0n6qcx6pNcuGB
KfNBt9lCd1z1HX0janRAZ/FmiPaQY+x50XoubV+WUCqxU7FokmPkEsRwrZcZcIJGc3VUIPpjn1iW
kWlHRBBOb4nCbE4OV56B+aefdPspW+OWFA71vhSMcc72HWLAuduI2to0w1eHaQcTqtCcilgFsclq
oirKJ0httKeZR+n5amdH9RrQyP3VRwgvJdjXp6gkk1nfwihMPITTTInvUzai605Q8AnKWlbzE6vG
KiyydHQtypl+sBQBmRU0pSyGIvdOZtmi80ow0H1kmfdPyED/AcKZCIcuNwvs4gUMT6THGUs6b3gO
wGrcvYJgchruNBmyb3VMqP+1ST1wohRCB2b+I52CLINsBJCl7CFd166rd5CaMdNT06io29tmQKcs
g8v274yABBu4GCs6v8qz7uYpiJo+KATn3IGRbNHNXmA0NFlKBBOq5vJcLgDnoZ5rQDoWzYwuoSOb
NEU7D3P0N6KcZvukMR6/xyU863IGwgUKUFHfNd+jsDdPM5PQ5mZx16V/tdls1CHGCEP/BthTte6Z
G7V/t6YxM3ksU2JeF2owYhjMmAjeoWqHqcTUBWQqIk8NKebkMQHxNnOdUGQrAzjOVBWyrjQ8lYCO
plOoz5dEXCZqlS4/OzT/14egS4DrCIgBM0lUNXV4H9SWqqkwziwjTJ/Am5wcxr/jx0y0/DXu/DYq
FcYGp3wFh3+HKmw8q3JKTVA/eU2WTIXn4z88kQQKAndrNGKsMhwVrd/jfqafTY0L0kFAXI8eMhXo
7rmToHLNOxNy5LoRbp4lXGL0Fmu0IYpY8RS8L97QJQjC0JrGxSxtIr2vg8Zf8rSZWQzXRsdE5dRq
Dwzxmcq8p7ml6pW5bkCkAi2l3Jtk6uTrssY0vQ8gYSUL69QwPREmcGhVC/hlrnQFGRlu6m44EwVO
rMtXwF3MmyUaqatcQUq1UxC608+BraapgN0H/K5fhYeyZg3ncD8mCDq51spO/5gwXoKinSDeWNp2
aOdyYHPallpzH+oiqzfrJh8ABwvvNU3ZVPYcqsd4Czd8IqJXdbGCP/4RMyFjcOh8ijM0T6n09nPA
xjDvx3DpHtfAX0/SKqtKGlP/71qFfg8xbN2nUIqoZ5o74TO0LHwfvkLyceleQB1gm2JFcB72LgqG
+AkgbLD8DWDaSg6B5xK6DxiuJ0cI6bZZGaSE8zc1zpr/6CT1YC6zcfMh8j18bOoTHLNqnhm2C8ep
KtpuFsmQtzXSlbtlBXL/LovqLnhOptpb9ng3Zx9ijqveDux5PlgSQAnXFeAS81B+XilKJYlP01Pj
FjKWxCZRct+QLK52QcoWaGuB3qI+er6n/HM89PzvegooK3C1xyQrLktDbO5i7KVICpPQjP81dSNE
b9YafVqw73vBcjDOOgJmWglS65J1VSQemxBd1iLkOI9YihSq9qB5Dh9rLp09qqgGnXQO4pRkLZtE
uT8zX4K3MjdNH/d3lPc+QW9ohCBHuopR5dYGDd8rlAzjkgTMuLtIJtH4CN8i3DvYNeuqtCOgv8W6
4DqdwwNJdUfaBBLCJoHgW8kcXVNYVhVN5Qqun/pdp1L1D9k4LuNdP9Ekg0Vzq98rAz3JhzAxnfmp
pLT+oce0Bv9zJO3KS8GiqHppWbe0b4H14D1AHcXSUjZo9MZhQr/1Ph2fY+Gn09+rTmsKVJNmuBjK
fkIEHlyDtDBspHfMKkDwXoOsC6biXGsxn+exGdUT9HPCDAYo3WOvwy4+SrbOS+50H6jP2BYxPYMK
Zmm+sMqT/DtoxTpyoqCBYBB7jQJViLpVp8xx3twFzkdEYWaKux0ZfMDp0ZEEBWkNxQD3GWoBegLG
ZA2Qf4TL5D16SczG+1Ch/A/X47mpnDV8ap46r0tepqHBhuGaa4ci8WXnF4bFExL2oKfiBVS/bfIC
dTg75+DAwXHPtWqquN3JDNuCJCMlrliB+xl3lZnhrvKgMSr8ytyqqqchY6BbnVovYj9Gwej6d2Zd
Nw7/+D4MiuxYuibBS8PcDDwS6skADlVxpz+vQMQTJBpLskKYOkJqxu0y8fHQt3EV0L/O5BKze2Dh
rPvlBVcrr1qKzAYCVj4C5AQ+sdVDYgTWWp22hd8MpEFJGqnYCezMYJnD7U2hxFMjVXizAqP7qMdi
wLJLSky5BiMS5UoniuapbZfwG+6RXAd5Dfg2/6kDh9R1zrDtewsFMn4npT8cbSOqOE8XxLXvUeZM
9j2rjD+8TVUtkzfZJ0jxw3lB9iy8hH43ik91OUOt/RtAwwbz9tn6RcIfHVeJE5A3fUj+UqOdy8n5
zVFXfh2j5xR3h2hQiIqeQReP0yY4cRWfY5laLJ6Pm3DBrNedJBRHcD/HlmQYuvSy97GBU8vpsAQg
DrCB1ScPrtUvwaZus6IPaOLjHOn53ddT8z1FMoKrUQ++zkE08KW1xA3NQ9oKwHwoD4sx7Un5Y3tn
W1SQxkFFBLAO6j1gIDw9ZKKvf/jxSF6c0tGxylr1AKEkOB3aZ4/Q5JN/6ylmJabV2mckZ2LfU0tP
mGfO3s43zn9kswZ3UXZmicGl4m/eIsme/d5/M4hbR2DZIFYIh0eKRiuCgRU1to+dWNKpGOZF3rWw
ur8tmcc76Wn6DFVmr1yCZDjFKPrwIqhwZYUssfwjGKIsjzsZH2IxiTcaI6jIeE2/Qnwj/aJmaUtw
G9ETMEkzPnDAvDhrxuqeYA/f9SKXI4Gc2BsKYDFIoqCd7I2OvkNzwD8YiPihPCCRXTFEugfMVNm/
+TTiTteaXv50dVwdqyq2OymFeJMmi7uHLGHykXUoDCxIDHD99Ox4OLN57FGYwvaNarnHKdQ2b2wv
1hob6oTYzy3BxQqDbbkXY+qyNcwhTmj8L6Fy2Uo77sDgq9qyyQKckPjsRYsFLZUBymR10j6NLjjL
AAg99aKD9gXgLXlIe2SDUeS1r03K4NuRjfxT+0PM88mfUWr0I+2/mFAlbjc5NLJzZSEKDCZKLRBk
WhkhHHgtnlGZAQEdgsRIl30NuuRdHNZBjewC1cTXDpSeEBrhiEV+6JXIbarHyiP+KRKxzSGCEn71
6tE0UNINNYoFyxzG4C6rm10dKcpzApUQlL2iNjoFYRN3RTRIkE54nRpx91NLiqJMNJF7C7n1z1Oo
omKFmbTlMnviDrWSlu81blSPuM8NBzhw93Mcxj9RFK3vQts3O50QhdM2fs50dBqHlu0bMP7dyxpi
a03bUOQ0kMnJGa9NMSJ5SHJSgdG/RLqTnAI5YpcygHbkEbUHA9r5KoiH02p9dGC9VEDDoBJBU6iZ
objk9Dekey8OUffo+/70ia9ueadr+17Fy4hKSli9xBUqncIfOv7dJd14jzLflBaDaWsEoXp4C+qo
+wwoQOfvUNieBgi3RN5fxNiumCrxzAhKK12bkAMd1Fp0MCAIm+uR02LJFv8IHh/e5gkKQ29uoX2f
EzA9lH1Dkz/BSzSXGHaL3rA15tnrmcPIdR+8T9JWf6OdrHIjIW4XA2maL6g1vtNJ1gGE6dLvUOMk
uehsB2iiX0FOGOkwrayGi+0a8N1WU1pC8A95dFb1z23AkLW66Qt3nSozEbJCGFDq3/cI7V/rHuO0
ZQ2NE1acSwjFvIqkdGOIbo1GWTOD0E88zTvG23cPXKl3thPQsoFEB4y0B9eAs//gpqRRLLf3VRq9
uh7tS1kRJMP98KmT/QNpuwcSr994oCEg7AcQKBrq+xjFRASWn45PusDBPJiEv4+ZeyNJdYLR3YcR
PEvDQNJPbf/e/B9n59EbuRYs6T80BA49uSVZLF+SSl4bQmp10x96++vfx7t8wGCAWd2L7pZUosmT
GREZ0RRXevhXI1oeYpl8Rj3aGN3i5/43VQzMl1Sq52E2v7cvVrLK8Rfp3tkDK544MU62yZC3atNH
YWJPS/tQBdbS4txXtPsJu2a/Iu6l6ZjklT4L9LLc1k4T6wTst5xTR9jHOTNc7IVM81N3SrD61uzn
QInqfV6pZzwy3/Qkfk6J8fZonN9oIo9VZ/5WTq0iFBmroOOY90k/7zw5qiRVoH+Y+/iS6kUMg9mX
gVNNh7znTasH+5Iu65Xx/ykqR5CyKPGNRD+6UxRQdz2FLM1Rj9Jdr6q/9pK+Mf3/SeeUvJpu8DTa
BeDuj8hRTqvK7WXt9F9fwZQn+kHRhW+lxRcw8RmM/U2o+llZIAVl95LEUPVKWdJWpk8ggyjWrEOU
i391UvuEKkR+2yqPolsSH4bkFgv3MHfrMyPhFdjpI7LcnyHtv3RRvmameAXdwszdee9T4Hml1w+5
uWnTssdqrF/cbh593SqYZiK7JbODpjoyyp10wJXmJPXTotpPvfKFo7buuVmt0j9q8WFWRs/Q07NR
Qm5mLW0pUaVYqGx2utYWVq+EnBFMU5l4rbQFe52GHb36WGH7jZ+B9bg6/a7KjbDFLL0q3PNQJruy
ggd3M+UIGr8z5+xQJtG+Hgi5ARcaKLpK5FVO6yPl073ZqNRwxghKTmtH9Wg/y4QrUljNKZuSQ9Q1
z+ZaHkzwe/gU1/Lmper8zu5OqxmHy1DtRrX/rnGlFvZE+SBNhLQrMU+mN5JiZBTGswp8QBW5xqSb
1cCX0VC/Q+d82XrFYNKL79TQSo9B5BDL5o0Z2PKaZQgrvpeAgFMdG5fbdV/WQ7Bdd1xBzxIyTpkM
L66nFzIKzzOy+AzyJ1vJpnKI2poce99FaXYwk+K57fIXWtXWZytDelpRfKvkSA4WywdWbe1npbnZ
WsoC8BKd0lh96rrh03H0d6RTJ+mkr7oLc7al2DHg7Q1rOiRTdImbNPcSpzzncRnEdrmvpjickvQP
HmQ7S1d34Nxn1+0zCKSU0kevbkbyUEbznVbTISshCpLKCbSaId4EHplS9SsVTePJ0mLYQjjnVWaX
eRgwZeB4UxWIuntVZZZTroskaFfzg0PgbupjCGheejHSw+O8rA9xbP7SLO0JUTgms3Nzl+Gfm9Fb
pulpTrubMc8PdrWunp0s+6hkxqchccT4PJqSP0sOyjTfslhcBrv6nbskwKcjiDmkmB7G99yIcZyn
7YrjB9IPnxVL7tNCvtWrdcqyNShcckZbm8zaSfGyhIPYbK03UfUHxXIv2H68bNnLGaHYrMyeVWIN
hY5plJDWv0bNDqmiHLQiPoB3XyoleSm14eQuWWBp1fOqW2EBqw8nu5s7+4ms4j+22/PmoWqoUFB4
s9AfVc5Gb0kYQorR8Xul+Ve567Gp16ciGTWfc+2eD+VNiZubWNqDvVn2D2vO9oZy1FoQCYrZ3TLm
EMztmlpO5k2G+MzV6XHI649ojJ+NNdoxEh/SrPyomjWwldQF1SnPc228AJtd7bjtvSwb/7Y8786k
+KkxP89J/S6X+FTEVTjY+bHI7F3s1Cdtxb1c64+TI46Nq18HjeqRaG4EjF6GmpYGplbt15wcKWV6
RGP/luUdnIu4aGrN1oNUYt5nPeQQIm93UAn8q/unSYlSMC9QcFTVhs+w/7TdNUTpRxzxd9HaXpsS
uDkzh49ezE9trH9PNW3hMk/gl+IkCDqb02KvQsGUZo4yqbjj9PBRUSBntz+OShsYbcT7Lx/tngfV
lsvdTsazmbNAItYko/o6h2KOziy8BTAdBxnbz0ts7+0u+mqG6UHRytHr2uaiNOM1bouTMFSGWffG
sHxbl/Z7e2I7qflaOyY7uRZ7pQdEa7ST0+uvMutB0RT1WFTZMwqw6zIlhWdKjVRmlRlygNJtVO0o
Xfmmz/pn7yiTlwvzMakSjt/0zbXjN2J9by6n0jzrQaaNt0iLXxpEzbLXCDTrds44HnIasW1NzwlS
GhFSpeSDGfe/qdN/cUeeaXTwse1Dcrl+pypJ/KkcH2oxHCK9eJpKd78OxmHFVK4D4lkqeSF+58/c
OP5sG1gb8WK4lXHWlrjzp4EdByLXX8wpEgEz9MPY299gZcc2ifIdQsoDO3CHJHI+K4tb7yiGZ4Mp
7ir4Y6/iAqmy/Vm05HP72qXENGFczppt/MMsnDhLLiUJEo+Lph7KrHwE9jlgVnPvltZP+vWtqZTr
UG8uHqI8klbpYX2qe0ub1oEpkHcNy4tmZyAlVFrdutgxoKhm1G+2a50xnLc8VyHsLyYTZB6Vq+mO
r4q1vHa2/Id51q1xlE/Dhb7jgCiL7MeU8tA68y1v63O8NidLa0NTxvexqP4u+nTvkvInqeYXG1jE
MtP3/x70Mq33a2SdRtW69aP9kE88bKoRP06WZu3xpE58rVzfkB/EXlHF+4aE3wCug8OPu5q0+rkj
oZjnde92+a3R4qNpRpHXCO2LLZZwEpHlrdK9Wu3YehVYq+nCw+RJHCR59U4BuCqm9jNJ+9wr6o/s
iuNWwYY5+3Ij1/SstnsQg/NWSowlIqQGFtfNJVu1652LvpoMXZVvDsk9SWix3a3GD3nODwImsdyg
5qS2bHWfgobZquaJJa88Hus3N5kXD63YoV/GV/x/eApz9Y+TFxogNIoOO8+8piJsJG9guTKlfUpn
5qaJPCSmszuutuelaZhFrXrHxRCURfdL6TIqR6HeVA6WfhB2gHrhUZGAhvEyeGj6YloQZi2suM8J
LXFvWX/y3rwomdkfS4U2wdFPkMq7rq2Etxqag0xLda9Ou74gA/g3GPK8XS7ZmXuR5t/KpLleznnd
9ZMTzmr0PfXG7KuT+B4U/oEnB6N8T5q4/Bmq9TWGF+BmNDSGNk2s8g0wrn/TjpMgj4c/V5spGtY3
T9NwrNTuVDlRuc9rRLiA6qdy5K4RKf2SgwId9Em1HKDSTv4oaT0m3gja5feuCbNeV6HsjcSTXfkV
m6btK0p9sUjRWrgmkaO52B+Wzn7R18+tAFnl8rexFU6MOvvsy+WkZ9AlfW09y8R6bUlA97WZ5gKK
x+U8dT96JCNjLbfjkOhhXV6XbL4akorFeZHWSDjsRC12c24c9SnNt2G09DLR+GyUKOFi2tOfFWGj
44+KK/5ikWiFuiXlPuI9vRijjDx74e3D+VRhFV+xD3T3PA4oyj34a20H2aE8ZMk4fE3OFPmQS5DF
aQEdWlsoZ42M6dXThmH5iG07C0ZpO2GvAfypplteRQWFsC6VCsSedUuguGh0YuRXhG/WznM95DvW
s9mNa4a0uoyzzFzwiQmUFi/u13lebB3UIrUCE+fa1SvclFFbcUrH9aY1i2/5VFVMNCLbw1Mo711a
TWFPj3zUCxu9SGZNjECGHYc5mQ0YADnNzl1ZwcuWldyzQs++HIj4F/ptUq4aw6wgQhN4OwTZRjnh
q9SIyU+xEjJ9cxYtyhnDaKpXJVuGFS5rdiQIXu/ckeYQ1UDohwwIW15PfK4aOVAJF9G0s3VZokZH
alDpE6Kc3BKm3xix9oVBd1Z7xWxFXwVP3IWZqjsD1ZjHDotw6CtrfYstdTwVHfCsm2UwS1p/XUQr
npIxj7VrNskYN01d1rFXm137mWSA6ZesbDplV/Z9fErRKOzMmIZhbEYKiCGjm5qk7eCVo1OHW0q0
8yG7WbcCGxFTGhSsTzs3Ix/LXZbpxiN9kV74RbRYx5z7/GC4RrubOqE1OKJVwz1fdP00DI31gstO
dp1h/K+RKekTJlc5mU2ehDz5edC4wtnrpBt5dsYbkWlsF+m5aaGFKO2dNiXayVWZH1IX2DG2HL5B
Dw7VNIiFvE1eEaqLsYSkLimf1ahZn30n5JNZqNkJoKZdwkhrK8adeXzI7MHZN7HZD169ZoO/FHr8
vg6KbXtqNLj7vq/rQ9kZA2gGMrCpnJ2dtmb9sdfLbAoaACZcWewUVoWhCrOxl6HoFr8EcE0u67iY
ZIrNRegujK6rPluewRvvWUMGGp7znrLDm59Szal9CznSwamsAKY6A15oDqIdYGCm42RIf97oEJf8
YFqppgry3Ky9odTeGBYanw8Ve7mjntNBORi2u9Nn+wlIV+WxcN5JEHq1Rf5eVgMNWvMYt3CW2L48
0lzesNPKvaIjMlAfAHYcBxOsuuGPWvuPWtu/i9GNft3bpT8V/V3Jp7eudFVfOkrmz8ihFEdcYR33
deleBivN/CSdH4ZpxOIwm//p9notzTb1RCP23N+boor6Crlyyaihcx5dAXn36qLkPjFQWjC4gx1q
9XK0pP5ZZBpmrfG+r0W4WPpFw6Y7UusbCPBPqlTHuTTCqJIPskXEFhf2k5LMF6tvTQ/b+ewQGYXv
5IAO9qruJz3WvaQo2pCEBxRPGgQpYKPNtFAz6G1CPdUcaCY6uUPQlAdoM+gum0DqsvLsnKNBxvpb
Fa1/t996nMS+bqcfgUlbPXAq85wGrjPxDJGa1sv92g0HpVN3k7bsE9U4YZdOrexL4U+oItdGnJZy
/VcI8ZJRoYNCYP2wNiX0qOB4mv9MitN4Sze85TwyrL1Wjz36w6pseiDmIZwtCDx1y6oZYg7oiXz7
nkK6yLjytFi5jqN5s5Y5tBVtX+TkdqkOJdJ+qPuF5sd8Qbr+JRLra9GJf6xsAaICyNjo4fbZXWXe
y8bitqf6sdD0m2IzJSwJYNBcZbWP0fBF5yHrkKs5Znatudp7xbFlqDnixBIwYGvZ3Ud3fVjj5NIh
nY4yJubKUC1v0nLnym1+SXFbaTFP9Iau4/bgurWOEUmLvfs48ZVm4T6vsfkS6/CSjrhHMrs0SR8Y
aXTkHMxRmMx7ML9Hhauux9JTFJwKOueMZVXYi+RbK5XHJI0IbJxP22802liule5HbgwPXaN+6poS
DsJ9RUYJdJygqirGwEpUJmEBK5xngQ3aYkTtnuACT87zOyhXjJQAqWht7GlyH7YrqvX1o2Plhzpq
bkaa/0JToV9bA7XtnnprFd6AKgRv+V8clIPWTd/tcdxXWXoQBjrCcYhDKbJTnsw+8/NhiJ5mI36v
YqQtQhF/bNW5G5MRiLb1ZFq/bbcqJ7IwQHIVGA6kcvlHT5WbFsuzqmmPhh0JJiT1j6GOwfYXElx1
dgFbndxDv35ARBtiWUnDBbfF4XBBXR/00XyAUORwtpvFj6AMSsEZoXd+HX3xEZ9KXLlU5U2xk+Mg
kMbMAMiE9ek/CKsCXep+TAUQCo+5HJ+2zyGt9ooqCja+eGBSemwEzx3uYblLRGhnQmag5fhZsPPo
nSzQBKLg2fSzYTjHyE1yV/HjrntWbCeiberW/Swxe9bEfOJx32naGKr98MBh7rcjw70LsAr0RoOu
7N3qhxhwvj8opldmut+68lan5T94y7taDL7hzkGSye8tSVJZJGUXjDMZj40W/an67GrNzUlqX72S
PRrtcMiFOOTrt2FPx6qyuY4suyIEb80PhRQcu1dDoTqHyGJic5r62XXKA151xL9ZkBBm4W9XYXs+
0mkO1kSHoMzVr1au+3rafOwizquq/B2H4lVpyoch2kJW1erAyPr3v18Bq71QJ/DSEgPTXnxqp3yf
Ls4nxevMRtqPEw8MDsrAg1Zkg9dnhec4+S8aqvpsqnO2XzPrMBvDB1q84ZJ2yvKraEk8nkBlysar
+xQFU2ToBW8daozBUpeTmKPhAyWBgUaAEqO66GUsBW0PFuBh15YIMpBehkafrWeaH/dBjE355syx
dXTqJf0boXgNzG5UH7WRMiJsaClvGJPJH6hdyHNcKvTiPhq6kGDYqHlVC/XAKtT5XcTMSXmcPwxF
v9AP1omfTzA0WYML1MK47yVuHq04YQguikYralitdV2jObki5lxD2Tn6sWsT6dez7sBQdS0Db5vu
J02yXpMkJiqyDE0HQ9/nolqtr67reFyGKNu5TtodnTRpJsah4dus7e4gRJuuh6qM4nsSjS/SgXkf
4twePFNXQOy2JCkTJH+XdOi8l8I49XplHbM1f69UDSYsWqu3BFSVVEDO4yx6d9r6VVQspsoxDzVS
Qr3FUB+TbMg9p8gar3Gn3C+H3DioSYVAxI2FZzl97NlpA9uOUOZQ8BMvRLk+9FMidn2vN3t3XnVf
05Fgx6b2t8lw+tFHgA8KuXmUq67w+M35oytXAbCKi1k8zOW1l85LpquXwUTc65AxACIA1dmqns4n
9OasOne68rc31wkssVQOc6VUHLK5fB6bLgmHkcYbJXRn/Vh0f4FT9E+W3vaf7ZC5PorQTe6LZ13R
df9Akr8iIW9DX25QEryvWIx32xZf7qaPYakZBLuu2z0+LUxdWvMxEXOEXtx54fm0z1D36clIzcd5
mQ6qLLkK00nk096xx6OpiDfHjgdPopc9dwbItd0N0rexUesy8zm2yuKwDLSulWvVFK2xCMS05RM0
/FNRNr+F6GwOrrXfN9KM7rFtfsDeIVfoio3OU/RjmVfrPqEEeZa1fuvqCM6rL/nE84XmlDE5PZcT
Z5zU2Mafrfg0oxTx6kHl9FwBdxqwaX+dhfS1YuaXZniLFwONwaxXrPUs4tWwigeGZ2KGRfyNG3Lh
DzAyuxaNlIeyz92hY3/q5jkL+xj2VO0qly1khzlr6e+1bRYc4ChwbNu4rIv2DHXWeNgyfcUalgCb
US2zjhmmpn5SkvQTAfeTVlo/SS9rlhdU38SNBOyImXNdVjD8ZHxcZPOTJtofBFrPsugVKDZGEl4Z
KzDcGqu6yflI9OaWp0vh94bLDZDI7xY5qRcsOxRfkC5O1Argsg3dZjXlgMqi/NmSRJeW4wZNXn6x
I/rxJB8/VAYye3vqa7u8jdH4SOP6kkH3Il7tPkp8BlC/r48Y19/cNv7ENTpHHet8qNvG2UrvoGXL
Sa3WKwrq0Uvz9gVtbg7YteXvCjSMsYwTlqpn+0OTkzxlCzBE6VjgkcWpWNKzkGO4JM2RvZx73qxP
piLZKp5aA7WdtC6dq/7FEbD1ok53sdZC2V4AEAb21i/1egTqOR/aZNF2swGJlkQu920AmsXtldta
i7lcH007XR1vKkoEUlO7zneQ6ORDdZbkWsf5baJIVnoee4479AyvlU/9POdacqughllTs0z2AOKr
ufbvdrEeO0QJXl0Wf0w920uXK5nllBFrEh/GsoxsAzjwa/b6HsWobyrDNkPBfOltXv+Tk+ke0O1R
U1nRMZSTZegO6F990Hp5jObl0rXZoTaci5bk+1Ug3167+FKY8V2q1g+avn3hDFgv2nPLw2VTxJU3
KvpVOugw6G46tzx2ncIis/GUdNMcklg38tQAGowt4tEmKg69DcGHIAXGJ3EDLbYfWet65ZJ+aSkF
v67XoCzRCzbDrjYNdgJU5COTzsXaGMlhPM2KZQdIqqLdZiYdR8vbiqDBmxV69znTBgQk5j12bMEM
q7OGk0ogpHH+W8bKDxGuN0Qvb2USp9Rf+u8OcNPRwCFkBmyB6O/XtrrTwj5IJtWz0iKXmXjRtr0/
K95vXtD96h6GQv+xIoG6d6KdnQqa0umzmqt3t6puziDoD0Txltfrl9tDWcBpdJ6NjVA994/mXPB4
sVBYSUEbbPuksYLK3dvGPjTwlnL5HjnYqTgcIMYlIwvCwCbIXZ7KRrAycCm7922DkRY9nMu/fW7c
UDr6Dt++AmSZVu7NHKY1bepAB7K4F1q4mHh2TL18BNnB9q833xLTyshUj/wUN3Ocog003PynyEaw
lyb2EVuiUAJ7HdkhoNi0bhvGVnaJyylUBoS9yxQk/YI8IkNyRwvLvpSuqU/CAIl0XuLlFuUZRZ6P
iRLsvH14XpUgUtpdt3yQrl5oM1Qvj/No3gvyPFZNAv/ge861WXUZrvg+F+ZbbkxH8giRFsS/XfvO
r+zQ/au5DKctCgyrr6nvfuK5CNrSuQ25w7Pe+nwKISPf2Sxg0vYU4RZhmAZT9fI0D4z7yRf/pxn0
7moHwwHXots0LzeLJGy3ynd2ll51sHSEcT+Q06BA6vyc04QNPopa50Gir3ipO8vSGIvg4KEYP/vB
vA+su2RcmbYHf4cSUq3IG9XkwP4RdY7MRqiWFNJY+0mLf6BLH1vUdj6BPbns4ffwyB2oytzraINb
WMpSwqeuYStDVeY3c10QXdP8rmXEYn3xNYvy1xy0i+CU5BsiZd5tO6rbTn9nfpTibW0jzrnWj+ok
nKbyDLzsbW8B+zd3TvK91cF1JaL32sGtqR6l15u976zT0xiLMJ8VRCQdaHx94NkQRnlAKhtUJmJx
2MdCZg9otq6jYd0FPwhYZi7UPbzvhV3AwLXFoyaVQ5yN+ywvwtWGwSWhT9HzR0PL7vY8gUmykc6J
zzm1BpUzAObVcxxGSlEHmaIE0hgeLaN4ZxXgaLbthQuBHn7LDKejalj+sBeitzg9uiAXe2dAt7x8
qLi+eCViDMHABp7EQoC1nLnhiyXvcTHtpskNVrV+NIv94HZf20OkqOkuBy+OdTDa9iPdIp4SjYWm
8e9m5yIkfnurgNrrX7iNGQqXSFxErgY21pSz3T4RE7hZGtflf/udMXCLCyUMuEZp757S7g1jzcex
a2/WKNlqMS7C0s4T2m9k79V/r55qOD+u2r9sT0Ax46plzSMrO/VXTQnSiDPYHMkKTbnLjlduuSNz
3Ns4qxgUZlbvD31NGsHYLN9GNj7k5nAolvfCpQGZ8N7nQUNiyxQFp3Yted3KkXNSdXs8hpIDXp6W
wiZHtT4YdBha2wc5vz1DjF8AL85VtzOaxFtxpFM1I3TSno2OCp3ecpzr8lDh/tmYrFrWfsI0WUZX
Od1WhDDJtqnIGLg9SCxd3nM9PfJNTxO6wTy3X+NuOdB1eKKPvI6tVUQ7p8oS53E2HmxLmX3D6V42
9A//em59ppmPeRIFyjh4+dIdyoEWQVOJLb8AR33343op+bgA/LS00bHDJNFI1p3sNuHU8hJto3Uv
1Jf/XrjNoLU18w+bV740nsScB0pchg5FijC9/44mBxhWgTQZ2QQokRO57AWwKE7xGtL5H6IgQCfh
TTnCPpQhtMuHBihvacLti7I+34+Oe64WfZfP2pVfoabv4sYN7bKfuE8btYSU41HteeXc38gdmQ46
tham49ZspBlIqAoEQuQKCjrfXMYQeySfRcOPaKrDRitPvZLvt4Iukq8mNtgJ+d3uE5Xxut0Toml9
G2jcmlNmYT3gyd3Kx3aLzWo+pOu3CrK+/VzbYiLZvsQgZGI2o12XzKHLmTI34VZRuMLIC4OcjfiK
dDtZ5pe06Xf1QmqffEsosxN2iFvZTsv0hm7xlV/X7gSMMEa7rebPafoQD2pIjShLBJ9syJocEKjx
IELND8eN0HeVzC0VUpjJ7xz3GLu27zZ2uBKDpM1OmLV2gOiJiUwPkAEd+W0GdGH+dlxma/ZqTmwe
uCUlAB9wz6r0awE8zjR1mG3reauvNX6iQ9b8Nqt6bm3kVFCR0V0k8P/VLePBooYCVuzbhZXb7i2X
0UOeERQ9zMF24St4ILesdtsHyI064JHXBtWnMpr8Z20/LLne9To9ZjCq/Ol2uzl8VYlonDenRZm4
1bEVC6olmYBidI+1qDP/kvUD4JrKxxj9Wtna3WBI7LMRQEteVq7cykOeFH9QAEIvFB49QlGdsEoI
+QhD0QZAiIyMrQB9Ojs6raL7SNweao+GW2Y9uGhK/VpGp6l2Z3pvDINLaEOPlSIdwLcFAJLFd1pM
36RSvDqd+4/ah0ZTMXI/W3vU/y3UhBsRUWrxMhsRPl2DBfmkRg5ooLmvxizBIacDs9uen9z+HrTo
QxPWS9Oz2LNdQJiboIhGcZAQacX2DZOEEZcx66Xd7HaVyH0y9PWmFcArK1OcaRS9vzYLL9mmvtsq
8Pb3pKW+ilH+baNJ/hGFeLSrGYbH+CrtljmhfR7VbbNvvFfT8oADzWNlaH+sUT1ZSsdToZPKo8jh
XAwTa1Pz7/aYwN/+y831G/Ncrm3i/IxSPI3SALszwbbt6hn/zypUV0kskc7ElLnK0/Y0QuQ+9WV6
GUv5mWfrZ2q0dAb1QwzCCqgQchGPsTLtzNI92pP6aTXajS2cS+tmz8LMr7bVvyhQ3wa8CAIy5SWv
RtbD6/RJjdzlXJNyGLLee+rr5iPO9Lcp175iQ7+bBY1Aarp7oeHUWhpqEmjGRMlxm6dobB7Lybit
VnexaQ2YJ/C8bjR+yPifTXNm97u8ZNPGKTs6/GJhbNXKXzlEX4jpLowrGerf0sZPztwUo7C1ecFg
tL33fWXNns5+wIxhzYrKuQYYILBJe0KchwDN/QvyQfwOgHYC48jKhwsWWRrfqkg7r60WcJ26vyHG
0r3YqL4o7S8asQw7bsdHZy8NHIP20Wn6Kw38o2Wa98mpfuJqwUeokGG52jt+5R1eqWxf2y9Zoj9Y
bNd0TrobHdrbSftqhEmFoZpxgoLl1sVvy+YT4p9OD1SN9LOpBwYiNGGdi3+jQKjRdJF7xiVn+4AF
WyQWu9Yy7VfWfqFqzM6ZdipDw9xnO8Vuuksxy++ai5F3/b1iu48UzchHp/m4vcG2BW0zjY1fNPr7
RMdQ54w1WyHaCjCknReVvDmTOVW+bih/9JrBqIV2zJviu0ZQ0E79V2rOlZ+W3ddspj8gO5KT24SA
GFiGMf9IiSild1giaw1131nRq2u3bzD/YWXAbAuqqjnLj2pqsDrpFE9dqlPVuk+UeJbSOuqt4t77
NbvSnL1ZdfTNaoXu2cp6cpwRIbL5DLZynovio0MVhKb7oPf2GcsQPjofJQI3F0t6csTnAG+VvOWJ
G0Yif60K9FxIRTMfXxh2M4tjKla23lYajFpL7qpOkcLs7BnhvvTXHv2BkVHY1jHfiV5+9L0GV5g9
L8X610nH0MrW5aAk4xSyDodYB3Vh461O3ZC8xwmfJYy6SudEx569Bt6vwcaaIX6wRCX2KyvvYd+t
RRCpRDabY5z6yJhLCP7hjjFg/giQgSp6ZP7IYjkdXBCeA6vP6d0uUqRgzV+NFR4PIdn4zhdfG9OK
f/XWLk8d8gdo7HUN5wYpmlWLB8soh0seLQjHFx3dWGyOnjbJwSschlw3U3PW2tlaVas83YvM+jvr
fTiazU9TO3c1nY9NZt6jZDD3GaAu6y1dmXpaRvWNLYsNm7mw8HXHAtBpHBGWfaz4pjmm/1iTdREH
R/L6fyxrYLk7MqD0XK3y43r/p14nsCKr9eJGuaxl8sTe934u8mPdwAWWN81o//7/Gaf8L+MeNse2
tYwUb5a0dE6wM4wpmjv9PzxN/i/GKf87UaoQfWlxx/nuGLJvHjmCw1Mf/4e0M1uOG0mw7K+05Tuq
sTvQ1lUPAUQggjspipT0AqM27PuOr58DVU4VCVLEVI5ZWloqKYYH4Lv7veeyWB/k5Ov7T/Abvtw6
TiqIiJHqY7ShWN6Oisl1u2pelfTnBfuzIH/eL+Y3kBxzReXDsqtxeTYCah8Vh/uRSzlLN/gsv/vo
FX9HKKSqFNryBJzc4MULVOA1jXD/2hdf0XdavSlEkUJFTlFc7CyQrcrk/zUq0TpLqphlCEwx9ACp
be4b1bouUD/+NaSUuYLuZDO3U1WX6XuLfGMvGcN2Z7bKFmrrFxT3DSKOucLtzIj04qin0yVZzW2Q
XaslK8xegMIIJ6PK97hO8kdJz9QeFavKfndo5yFzO3OAJQ7JOlMPQ4lC4S9W04rQU/V6VDQTcBMk
BAjzylLdRwgcNsDbS2W/9bSrbq5oxRT6IiHrt6qzltMvf/oQDep4oSJYjA/vt7Tf9PZ1/FTbVTGn
aHBJM+tDzu6Dw1SsAfK9Jj28X8Bv2HLGguJ6Rnmapphju3AGIKgvdzif2b9wDhCUX+Xw+9LbU44d
3i/pN11ynTdV5Wx6SHQFIxr4X8sh+6zU1hYQ8zfgMGPV3btcAJcO+Ww2cUNxN3NybCKCBiOC1aR0
G24c33+I31S6ser5EfwZI0Z+sccu+kW32p1RlSeC2jdScX73jpb//6w2NFuetE4i8ihcUrztFJpO
3/1FWp2x6v2AdvCsNTlz4rKwW95ROOAefP/F/O6br/r+NCsKtvHFBSKkr0hbW1cJUv2v4RWNVUdG
rjdmmkHOS0O8iwtUuH5sytz8KwxryzZWHRmDq1A6CI4spJXwSsF7DIu23BglfvNe1jlTYal1A7dn
NBh/OF9yKtib3r7/yn/T6NcJU904y35kEpSgkCcf6jW3d6bLQcOAUbAyADJg8Xm/pN+sB/TVRG21
RVVKCvEITNDZZVxHBRf4PcJS9ow4H0XOVd+U37xf2G+GPH3dlw3FJPUhBMsHBpJoHeXzUEknXVYi
Z9nJvV/I76pl1Y/RYSwu1tLYp5qoHIEEvyNubKMv/GaQWMdO9QEmpZmgY5CW9oMEAS4P5svQNk5/
7buv+nE2RpgEBWGZRTQ4UtRf6zgt3v/o333zVS/uzbnyhcU3t5ToIKOKw793J8XNX1vw6at+XJcF
Zugl7Ryw7OjAjApOYVqo7vtf/nd1uurH1qSQU+oTlB5zjL1fDoKUajYP73/4b7qAtsyfz0Zmw7BN
DH6A7tOhK0oOxn3DP6tlJCw7rczR52NVS9BLmsoY/PN5/vvb+D/Bj+Lmn2uJ5h//y5+/FSVq/yBs
V3/8x32R8c//Lr/zr7/z8jf+4f0orp6yH836L734HT73z3Ldp/bpxR/2xH61JMn/qKe7Hw0ik1+f
zzdc/ub/6w//68evT7mfyh9//+Nb0eXt8mlBVOR//Pmj0/e//6Fq1Nl/P//8P3+4PMDf/7jHnNpE
T69+48dT0/79D0X5m2FzW2IbimzJmqrS/ocfy0/E3wwVvbltyRYWS3BTf/xXDvM4/PsfGj9afsnS
LX5L6CoNuym6Xz+S/6aqtmzY/Kpmypqh/vF/v9iLqvl3Vf1X3mHdiPK24cu8bHyCr2NpQqUgHVA6
ivdVE/ftBGu0WrIbO5Ouq7vU5Q7bka81b9wre0xd56H37NX8+Q2el/hy9H9d4KrLptnitNcpENdO
kbDVLC6V9jvHLFAlztV+dt4v7uXI8GdxhgEtE9+LhefjZT9oTRVJA6ES+AY4d+Ec+BN3HDeZjmTp
Py6IFDXZUCzINxpj/suCeiNOUXanCUddJw5/dqFmOMFmpsrLSebX4+hAoTQO71UDHN5qzJAFCloz
oZQyQz5YJDuVO1cVGqm/texdmtizfcKfRamGkHVdJ/lxHVcSCjEYIqSo/hDey1dm6qLAd9GzHMNH
Tnz9D8k+PChXjdtdtB7yHVeWd/FGY1GX5vfvzcqfX0LjW5iazfdYrwHnGZmbz4HPDsE3t5ruhDXP
4SDeaW4BdXycroVnPHCmDt6m3KuH4tAWTrOxilvtD19/iaUPPRtLmbIYq5Gt00eiq2k/eKkrIEZ6
9hk7KHdrk/5mFT975NVUj/9dt1lOc6HTR46Rf0Kmqmmf7CT6z3uGTrf416td9Qw5BhCSyJSDdcGx
DcQ+xX1haBvd4o3x5UUpq6VYbsqq+UvYA0sUMTbYlXhj3fVyhntdO8uA86x27AhCHHEnmIWyBhHW
ZV88op9DVnrWTFudfOtpVp28a+pB6olyYxtl4dFEEDurGy9s+Yh3Wry56uGDr4p2FhQhKbg0UBPE
hjsmH2RuQUvpS1gKGBpf3x+6XrU4yyLQzmZ6QvGgi/XQ1YR+GmQBnusIzgtXdrYqIyR4nNtv75fz
aix+WY5YPRojmhm1mgJRCPw7sK6WcM0uuf8LhZgGkyqjowLi9WVzyPIqm3VQipy7LlgUFa0y+ohg
iwP9elBYHuZZOauGjcZBJkiDcrTrbq/ulWP+GD50Lsy4I9ddG+vbX4Pti1axKm3VyKcuxT2ZUJrq
KZ+W0iJvvoI/6SLlcaPrrUl6lRZKp6I8Q2dVoIGgV7V1amjlkwBsF3PGVYrsqakacbOG5dHunyyJ
P8R9tFcb5aPcql7L5pnY73w4vV+Rm99h1dnQ5gK97BBJjrVc3g5o9rwcGZuL8Dw8VfnkjFL0WSjT
MTO6Qz6Hn+RC/fT+d3irxT57Des8WGOKcsM0+QolQh+9bg9Vd1uk6sYE83qqXd42CE0D0whA0PU+
I0EcSlNe3vZFew+jJTgqR/uqRz10Ht3W5+0e/u8hrHfJabjggtxrHuPbZmPD/3oluPoSy3rg2Tia
Tb7cQ+MCLnGte6OrOyiR4p1/KE54KVx1Fx22Zrpl5ftyrFsVufz8WZE93XRuNIpEox1dZVcgh/Qz
JIT74tLedwfFGU7iLLtAf3qod8qlOAsc+Wjt369j5c1Kfvb2V9O7GXFTyYUQo4Wrn/Un38uOjRPs
9c8AyxzxsEC03M0z51fD/OrRly/17NElDHlFrlKo7lV763baB+flNVSDk9iPx/IccPWD9pQcUJKV
3tZ7/7Whfzma0J5w35pCN0yQ0Kuq5nYtnqAqZzvU/KC+lQ+GItqd0uHiAja0iLbVit4+ZHdT1p+Z
qAMMVT3vbLgEFkzzHFuTjXUoar1AO5lmgdDHd1XzhyQeDHA9Ae7FUIMnhCSkx/fp+xADWujDQjil
ju3cag8aElGmbdeaPTmbGVC4D03QpysfTC2hPVic9CMVsg0shlsZ6q8rnMcXbJ0MVTdNpr6X794I
swD8HoNpHEZe05FuiXgxM9uNbq0o9vIin79oTTcMsJOyLVhnWXi3XpZETGEDsMz4RuhlD2SGzLfs
XotKZb7qsYg8Nggf5aOdpekd8mgDCTFGNh9rmWlHXjUA07zKolBD2xzO4lqUSQ/aoyoKlTtnbqgP
6hwmd75SAdCxCh3tTJhXLTp8vQ0sB9lHGznINCMLxHkfnWOjyK4538s5/8I4gfUdD8wweTosJkyD
cytJ52Eoy4/aJCuz0xML1R1NEL7S3lYUpN8cWF9r/pifRO1Lxzkt5cz1uzA+BkS12RznwcPfAQNN
bjIQWudp5ltcA2P8xA4cfEDB8RQLJTxUwJ5dbZoj0jOn1pGC0thhss3R78y94yuiInsUWr4/wqNp
1EHfQZH6VqE2AMITxNOu1xZvuI2aJXOqphyC67IPNKCRIyTOnclmsMVZmMJj+Ci6OjQgFEGXc2Wj
k5EYjZIUHNqytS1naAs1PnLXqS24rSC9UYqAsKjaDrMzu1EzsYvIWMtd/lqJMLpvpuxQlYYVeJgB
6ke5lHpug2Q/aA+ZXxrXI4ZksqZyK64PBfjA6DLJ67TaFU1Uiqu4ExpKftpaKfALAJHnuiJKfAQe
Y/OTemruVC5IWw+BI2S/AQOR62t6eavPunyBEPu7qDDADy0UkDCGjWVZo3KW84YgSFtYZaMBmUx9
1cwF9a5b5iFWYrzvSAXRtIyXwBOXtqFoIJr8z/NQeb5d3ktQwNwOfyN2xOlag5nKsaXI3dpAFqw0
RrTX1fGuQFiFzTEfA2j6Qeo0xQzvFr1tLjuSgm02NtAu7mkzOmvwESN9UedfEDLEp37AUBu36lnp
T6BD1QrxeJWjmkaTZVkziJVmh3d3D8D+oTB9bvv1H9nS6SU1/8ndUe/K7SJxRV7hChk5hpSi7uhQ
6hy0tr3021E6p1zNi5vspEXaPkj8g99EXkbykAOd5Fbui86N0/ExS/36rhN6wGvAG2WqUXAWpNgT
w8A8Iq/8lmj2k95i6a9k/BghCEGrjM570Ryszr9GzurNEhDoEv78FNwthWaSCkZPOo1pgZC/VaRD
rANCxS0vTiQYHxHjYwk3LStzLCFSNg1m5lKNjpooHojdHEGgOeEQQPmo1fDMgQ0noFtM9RPxA1fd
gmbp8i/F7B9kGyNcVXc3clehoTfdhpyFSeSzo/nFzWK5gTp7UrLkKAzjuPCEssCsWdTHl+BSLucE
K4MZ8+ZHjH8nU0EyakXESiVF87WzEdrnGG8GlHV1NvI9shhqVI780beGD0o/mkeuHT6kZeo7acgQ
MnZVswMlhs9h6m4sodQM7mLeC0nyymnymgB2hdY/mMFiVJ3Vx4EUGJzE/XiRxjoJpVn00Y/nL5zL
HENgTqdS7RpvyYkvAcs6OgF+UWg5AGUfES99LfT+Do6tG8mhUwb2hzQZL7oA1yFgFKPwL0dlxPmY
Cke1Jrqa/l0Ga9WF2R4DkbuAfneGbnxV5vE0VPZNIxNojRoM3oYGz6OCYAwIsT+LUnZeDK13YQ4p
Pp3jQ9XLHzLiIXO/3YMGB+aqSo+0U2BT+KeBdi6adzTFuolPBcaSWt7U5XjsS+HNLaCEum6g92Sx
dTXWlU0mofowayouwbi45OoMJnOg1HswMcFJqVrJq8zYqzPzsUftPOphftRz2XRqK67uDDxk8AZC
0kE0UG8Sq6ZqhBQ3htDZJx9ZcMMp7zkpQTuV6e28AI3hmAzx+0yzTl01Hitj/NBnyJWS70WtSLsO
orLRgBvWJmiPaQrQ1tgpySyOA9uNvS+KL5KBC9YsvoxhdVTm5E4IGD5Z8MnCLVu1s2fFKr1ESZAf
aUBfiFEwZzgnaNzw4LfymY7IalcGJEGVgIBni6YvQdsI7flqNsSTyBiqMUQUdX+JtHE+RDCwxpr8
AHh0YzA/1nIFfBItLAkErFjC2aidjNPMw5zKBFLk8v28UE/ge5bwwTUqCSsNm2d7L5uJl7T2JRnB
AS4g+a6fdNy/4nyy8qfGDEvkRNb3KS6OAL9PQF3PjV751FTonOpEOs+m4GEwW8+3ogu9GrGmgg2E
qXYNi5G4So35UMDbracrkSXnXHZ/zEz5U6HYoBHIL0gqOrraA4FDxsMAAk79OrNRPmWWcpEDY9pH
Umgh49OcpiQxFts21AI+7m5O5AuzCm4qAV0sCuW7SMIRxvUSCsCsCG5TXkm9H0UWxqAiioGpEE6b
EzYTwBjwBVgpOP+w8Sy6fgBfB2YCiv9Y7tw0huCMy9xrM1V+CMIh0FCcTaFyFltG/WDhkop2IIKV
61pKI080uJAAT1VAlCYdGEw6HfBrspjDXuOEcTNcTXk7eWre+BwFFiIKPb+uaXgkFxAeQUyCCNFM
6YDZnQWZurNqHQHupMyVAzpw/KxICfZ+eUisT1gAgycNOK47tMq018FLkjGjkE63xGpmpeiuMq2J
PyoGsn0d7OJekFZ0ylQTUXrlPypy51e7VKsrtLyYBrosGxBWp2l8TjIRKtZK+95NE/TRHPpGRIRi
ZbsZeI8vM5z8R0Ik09SNtK76OGW+dpSybsJFnwn1KuqqoHBrX4scTA+AtQMpw4FtUgu7iIPBeVdJ
cYAltLd0T8IK7wBV9t28sjguBbDo1UGS7HsfI0dct/61bTfd96SN6+9+xILQKae5vosYSe4VuzEB
yrWjD0AA2CA+rzIP4JaprA1lkRCUUYgpax0VWKjkDrOVOJhlaa/CtndSYn3LQ86J0BPjIhu571TE
987QWkdEBfY3jH7aJNC0Nlf9ZOm70pzvisS+sWZqqizFN6AsXlmowyGd7LNolvVjbVpEZcTiK8Y3
covTCfhvPFxVdX0YteZetOOAYwIh3TxW2IQ6U4dEGuinSpL8vajsNkJcbwKNCuLBuuawWfkA+jj1
NN2+Zw3Bq8m++0Z3CmRxzLukuAAvUh3DqfWP5Zgr35EIF7eSqVzBFL+NdMuT8/lEoIMXtf6+SxgK
yhIjsbTDxQLjF7y4BIahAMHYh/PPTmH8C4bO08uB29hkAJswylgz2lq5bQydfQxhJHtmjfwsHNt8
L7oE6i4B7MQxNOfKEI4n2YiBhMCIdIVQ7+dMPHGBPLgRvhK2PeO4w24DfU7rYbkY9Xgm5u6BmCLP
YjnsdWqAr2KgUxXZcFqkkaoirm2dfLJsuFMU42ChW08i/3IoAVfMUxIVTjbHj0Um7+0k/6IoGqzU
Rr2OpsDf8QsNQ37dHEUPmS2UwYUqAgmlzG16JiXAn4LohLSalZG4jCWT9Jo4lRwpbG7h1lXQWguA
IkGoovtvzgHZHtMw58R0ODR25TLVXid5egi0FKEvie2CNzTXwX4cWoc4Dpp7bF7avnVWBbbH4PlA
ss03cnd+JIH+hXvCswqukKLV4Bm6uNvnCZiIbPBv1KJ4Cu3iBuxC7vgSlz8NA7M7TKm5FylKS64l
sRVXfZM5eUU8YchukV4i7Xxl7C/SsrAuFU0yQbeozNghkToELZGQQbgW/E1cLkizTOVIaoo3FC1O
BlJ/bCxRPMBnRa/ac9SdLZI9OdpPqsg/Moj5nm9ABleLva37Z6IMXd3vxDkA5+5DpE+BmxYtuwy8
1TDoMaDemomP2BYC/EGy2psiIwRMTdmnBzarajXFuTYGwzGexnHYDbENcyBuiyhFKA9QANQeDkUW
BTkuicknZgoLifQV2fBNCUQyab7PdXVmt+2pAuZgKzlhWQDBLOPcHKozrKeQriGGkOrtLbzoY5cM
ykHNMsPrzJQNTpxcEeqJFVCHhxeNd4KQmXNNmX5q1uQMApSnbNQn+K5u1CkYlOQO+XbXSAiD/cIN
M2UG1gOS1gYRKQa4STI+c1fR5/FqzJrv+SiLQ9Y1Nllm0AmDhO3ZjBEQ73GGe7MXWM/8qME5bYT9
YvghXr1/SkG1y6CP6nj2WKeaR9ms8WzE0zI+NSyocGePhY+FDXOsy3wpf2XlWnwerRZjctMPHL/4
ZPEg6DUxRfYBcl81HYyj7DcTtHKjxTBUs7DuFXMfjON4yAYDOwQ1bEKnhgzFdKvCEj4ZmQ/Oy8xB
ABGK1DsmEOunCqiUlyLg83Tchv0uJdvjRyPK6mGWs2x24in1n7gsh5gNRBECl+SbaexEXazQV7oA
25nuS3siIHt4e5UEIM00vaIy7FMt++kHIZvaiVO9GTdKb2IoM+CNGfpExFY4QAJT7X66lTnEJp8l
i1juIEeUCV3iwSO4HlN5M47KRAufh/RetfT6lIYVlJy00YYHS7LC80xuYrhIevop5Qr3EmeQv8y9
+YEQLOW6MXLpByAaOd/VIAiFY6hdCllMKwCSEOUB39Rq7+DyY8Bvuy52YqmtPxIpM2SsxVsAeIHF
bDJGPZk2JmC2J0hSQB5r0pLwOTRF+VFSm/gxiEf/gmyCcVfjyiukKjhYBplvZdNgBIh0YOXZeIkD
IOfAKR1TAid0C2CgxM5Fye1GcqphIiJQqWU02oXlmRFcTiDqo3rWyZifwjDlyLtrwqsoWRyi9ggL
ETrHeQ3LG8tXH12qlWYfp0bYJP+Fycd6IBguC/LJRWBR76MiTK+LmCGgw9q5N7PQOi/7qCudVjOT
I6MNwSuYPTlzSIrwoh/6/MKoejS4eai4cS9L004TQ/UTXIBVAh8L0oPIi/7C7INBPxc8i7/LokC6
4wA1ebAI6iUMK9KTaDcUdg7oe2IlK3o7v0sKMqN2tmhNdvgmmwzAaogCGMuBcTnA/LUvzTwC1laK
alkZDlCg51CHUBlUzDQO2S8lPty0AA5Z49+qB0xjGksCv4GKswhIL7s48rFTwSyIifdGcW421VNN
9t5504fj3hQxS5ZcntvvKtude6Ks0wfoIhH8D3bLx6GwFM8PzIGu2tnjBYZG+ZLQg8iFScRYyGZI
weJV2NOOFeCEWD3h3s0e5Cvbl/zjEvR1bJtq8XJnXb8AbObqIiI9xInJMxl37VChCW2H5Fwfighk
s6pdGkECCoyZgPZZ8D84ixTBV90X0pF9rYFBwxySC+qYVejYtAAK52JfyWnnapXV3ptl7F9XYirv
Czrqt67qh+MI/H8xqsIXJljPKcImcXOj4MgyigavZxQ6I2Mn/GSbEZe5JHtwj8LK86JOy+h6aoi9
2sVaU5P0bAus0RLozbHF3KyEJf60wo6DvV/qeDQxE3Me10iNN0Z18bkbSWryk3DxWdgMmRyICeNL
MsfWRVHDBwllnbDzQdfFh5FlmeoUogcKXHDVjtdWETh1hodSjoH1W037o6DBnXclhDpHkSf5MrLb
BiBaNjbfYnXGfjbGUEQNYqy+MCRUDx2d+LrO9VJmPVhV4d7XSjxPUtQ0R5bJSy4kP2o1jYVJnlk3
jT0MX4pGl0+ByZUKA5zicmvGSJtGcfl5zgFuQoDMviV2UR7HhByWXYXYYUZGbk2fyNazfpTkabBR
UNL7rumGj22ZjtdJ5kesXOp0IC5Rn4z83PfZKmcWeQ6c4LCxN8q4uodsl6PaWlbphqHr7YXBJu8h
Y2XyKbI6vPlBlaruGCMWQe+W070Hs7tpzU7AEkkbbsDSMvQKzm0Y5IykuwR1G4Jjs4pPdqayTLQN
/6ZmAS3YOeYc3UgEYkYi9vEjy+GZWsjp3rDz8hZBZX9J8oj+GS95eEeYQf6xSBod2D32c5spz7K+
Rz6u2Ng2WZMVESvsnZpr9UVcTSSDpSBkmiuJxD8AL1p8pdqK3u4lXPTw5bUkxlI21RJIw6G5yqOw
w5cqD/WeWNBE5owOglXYVMQ6Dn1bHrHNhD8NiHLfsp79P+f0coX1kqVT5oSELzAPV9C8EcXqg5Nh
Lrv3C2VuHVot10S1z3XcEWYgRIxdZ2FhJTOL6BiWKQD9yrmHDclSP45OUVLlnj6DzSSGK2EBAfWx
YCokbSspvLGURXCjBVTRB0nRYw5K8rmuTYjFhqlcQFLK1OukrlTMfSXTPtAvUeFPP2ilEjFxWeUw
zAAF1UpVPqQtfRwGRZsLrHetUkXpadBiJfi5cZ2zvlTSONnkKB6BJSoZU9NWF7N8DS1NFpTIqKBY
yQ/jUZa87hDcmIfS8xGNH7duS5dT/Jen/C9LXJ3yl0XDqbu2XNnL9AsN0/gYJI41Zjc6lJZMXw4s
WnfjMdeXGOvHXN2OVuw6uH2lUNXrXf8nxmOelAMWR3tQD9waOUhEd++XuVY/LEWaYrn1VjQVJdtK
K1ZmZpAUIH9Iwurii2HogjO9LCDSvl/MW0/2vJjV7VRssNOIiMXdtRyHpkN2m9vZgc323fvFrFUP
y9Nw42qqMnl7prxWOusF0TdaTDH1csDQhpz3jXKJQ85PfkQso98v7dX16j+LMwjaMwyTK95Vsxxz
3Hz0sIQLv/Qm5MTPG8VOONFNeiRftyWofhefdRtXUG/VGEvmfxW6apmxIBxCEhRqYGk3LfCJw8Zz
vVVZz0tYNcNYGhOrnSjBTIKPpX+uzNE550bO+29vrfFZvTx1pRzROrVOVRgaQBTT4zJ/RraFpLvg
9Apxbrbx1jaead3OC594isaiNMu+YVdZE421Ja/fKmLVxiUrqjOyXWl8lfphGIebKeZ4rGmm2/df
3FY5qxt2MuEGC18/gZmxteubewuEJXuR9wt5pdT4Z/VYuq0amozQcvkWzy6zGROaKFsGQN1rT/k1
ln1HPuiHeB+4xUbdvNLd/CqLOzz6kACBta4crZknblXJjeF0Dx2g6cy70M3P5YO2l05bI7vy5iDx
rLRVPcW+2tr+Ulqzz66GMyEdhp/1CaCZC27AEcmH6lTfpWdbksNfDXo9pQhhmEIlWlM31dUbHYJO
Y5fD+cPkcG9+rK+hwO1gzTqgtdhoXo77pzMQLj9izvh2Yku0p7w1hz4vfi2iYo08zpzd7oi/OjMO
GnKjwCNV1lH22Khd5fR+A3pzmLJUFngaKXmauZpY+ikzK+5EGUTK5ka1T206bzTRrRJW9ciCUo1G
e5ktbQCLpnXd+j/ef4a3G+azh1h1NVK7zKRZ1h2DQ6jNkcuH8EBiIe3SSNDH+htD4ps921YtlBec
oDInv+xzY41J2giYjLuBIAAbszCrZUPaqJlX4phf3e1ZMauWYBoiF/Uy51tfqqfkPD3kbnggUPMs
OC3CIAWqtrcpjnmztp4Vupor9X5EGWEuA/DlsCclEl7MkbQVJ92Z182Jo+zcKzbkT1uvczVTDmPV
ltbyOpvSvg04g8sT4ymoko1ae3Mie/Zkq+myJYWWjd7yOk2CYoecXdAxq8bDLBfeNCa7jTa5UZxY
zZu+ZjWWuRRnflmAIj+JuHemj8WleRNeQ/c6gezP513rSaetOtyoQrHq0jxnYPXLygP++F7hvNMv
m413uVXEqk+za/GLbinCbrh6Dw6irv8/S9Be9jGlsUSthrw+Nam/1JK4guPtbVTR8hnrkZ5kV02X
8XTw71WLKDQ5kDTOYRg2RhdduxNFPwtPOOTH7s3x57a+/M0u/azEtYcg5VKTKKdnJY7x5/EonH7P
Tnt0JslpE5fU1I2X+eYAaakEzqqyzEXPWnYVTuyxDba7PCkUfp50lu+kPTnpXor441ZsDV1L4379
Zv9d3mrosnUkLnFNecuqRDtPPEC4h/Qsd7ba+ptr++dPthqvmmhqRZv/ejJy39wQBD5uNyqR8ymn
/GIROtd+3PJGvLnqel7qashSOhROVUWpyxTNlXqwX4SSxKjyn5t7vzeXBM9LW7XTQRBOPGW/nhE+
stvg5PuceWi7vMK1h8/bJb7RvQX7an3ZyCuW/esLPVtUNlwG2X5MYiOBl7uYyECOhjbGx7eKQOas
KoghF5nv6pmCKGsLRhGIOVldH/Uqb10Lzt5/vvZgofqvUtZ+XS2Wi3ry7ZgrefTanNJKgPzfH0WM
N58EwbvFeQf+oPUKvEmbvO9RA+4IuwngyOVD/1jkNaeviT2cOA7RTwhRuMm3RDG5fZdVnxHVLBdK
wFcF7DNPxCRzN/Og3JRFSzgmkYvGTaUoHRduKonXhQY2IrQ/L/v9jpOp67i2IIVIRI35l2o3dD1n
SgsTa9KK2LG6XDkZDeERzmQkI6HF0BN8otV7t66Vaw10c+zURNOjAeSMdKra+hQZankgonhhcRMm
DU5aM3o4oGQI7mLuz3alX9S3dmSZZ+3g4/ccYrTBgcZ2sO6qaO9HVpYeJjI793baxp/UxPCPdSk3
WwPLMrGsBhaLV22x19Et5dWQHTbEXMuDIAeMLUh1px0TD0K4J3mIMDa3AksbfKew9WgtYOwa3NpD
IToFx+SMvOoLZY93emP988ZGx+LUDIoP1rXlgIev8ay3Gf7QkKNFV+gKqXcKMF5uF+fno9F9mfpO
25oL3mivlooCGQOSKoRYr/hLy9AEai6yZtL94CwXyrvG6aEJHthjOGA/x11y2FJ6bxW6WjBMKuS4
RKXQodhnSUMeROe+3w/fKgHJr2XizOSgR6wmAoLHEi5r6Oqqmo1nMRdDp4Zk6Y26+lXnL9uEjWmT
AzhFt4XODPeysiZzICNTAqs6qRaZhwiZYyQyw2c9b3ZGyxQUH2qhOrmhbQxlb8wCL0tevUK1T3XB
rSr1dktkJQGup2Av2OxrUJR30bfwbHMHvl4f6bIl1MWZxERABuaaKBIWeQkwFyIY6PjD4nzpdxz5
7DnndJatqLXRMtf9YFXc2n41izkxjIHiYjITxc+yeUC3UlkbvIx1p/5VioIt1dQMxg971dv0PoVU
FFGK7gXHZfxAgHGSj1tLhHVzpBj2ETY+Ud4gRr9VOxmm0cogzuO1XWLJEDMg6Xy/wa+3TesS1u2B
xGElnCghKqYd+equEZ6ZxeP7hWw9xuptdXKaND2BvUi7z5MmdZW23Kj1V2vTX8/BaoPocQMPnL3q
uP4s8t5qKSK+MM9wLniIanaP9dPibN1aCL/1znAfaArzh4E5clWWrnU+ATRYkg39Z9+VXhNrx37c
gIO8bmF4xBczMv4GLqTWQ8TQF1qQCSZd4sUuuCpqdnqHZgfDiVUbx1zOzidbuoxqaP3/aWUtBS/n
gDa2edNavtjzicTuiJQJe1ht0s8eima08fmv396Lz7dXW9raiONJWeDYCXkk3EM46nyOSGrjmPHX
ouz5EEuvZD+2+PYNJil98eY/fwwh91Fe16hI0OMU+cmupx7BeBO5cQ5DxIK9Ki+6Cia5n6Utwgtj
qrgO7EpE9ck0604whDjpVSkHMmvZe6sJQeONteZFmWofpNr6knbshpykM41jA76RKEqp+SmL6Qqy
8ze+nINmFrlOo6m7rCJ5D5/E4KTBhCy2RxoA8Ux1iabP90kfFe7QqMUnawREq09mC1hfZ+qRkaMj
5LU5bfDre1UJdU82wUaKqqwOAaGnJxIl+gu57RETcl/q6dTdxpt8dYS6vEk6lmAlz3r+ldvGRM0Q
2AE3kctqKToGd/K+8SQGcgsTyHJf5TQfQhiNG136rQ6AFtnUEbOrlrneV9tdbqn9CLi1aMjC9dvZ
iE4Q2hGUmkhI010kmfgY1NHsPrJYRtYohXO90QnfGFZw1WrgGjBUmkAWVgMwRGKT3AhB2OR+cdTl
B7K4JKdxF6d6XjhbC5zN8lbD8dxU2cJaSX+96/q+8ZLL5GR7i2cQOPzGG361GKBmGS3ZmhncoWmM
mi/7yBQK1AO1nfF0w950on1seDbHCMv6lAWrgVXjPwL6iOV45HmJ661UhlbCNrkO3CXNnRx/r+X+
NNMNtbhF1Vgf3h/J3no+VVPYuwkDv9irMQCGLLUbL+xfdz7A9ncrJzxgx9wVp/C8vNw6gtwsb5kH
nw2dRE5Dbo0ob3mfodN5wZ6IWafeV6fe6863ylvOB1ZD3IvHW0baZ8VBZgSskP3qIXfjTCxprh04
LdyhpApRFg24Z95/oa/ncZsVD3bi5e6YRrPqDTqhpPNkov7UB7m/Bi/RnFTj/3B2Xk1yI0m2/itr
84650OLazj4ASFWKVSySRfYLjBJaa/z6+wV79k4lMq0wPS9t1pas9Azl4eF+/Jw53zh0Vy6IMyur
M9ApulLKCVYKqH3jXag+D/F/YsIGcmcq+BdLXW38bs4M1c4E+HRKvayX/K6qj07//u3pujqQf1nR
VjddbjRl0g0dXB/1F3t4qh3gohuR1ZaJ1YpMOgANW6BoQw1uefAq2qid9Pn5PxiIQ2RFlIW/0LTz
jVblVt8aMwNJ65+t8TgMyG9sRAVXt9YrE6ujA2x7sY0OE9Y8HRC4PGpLuvX2EXHZ6rwwAmIakb+E
fGcVt9EZGJp93Yha4LhTgSWOhwhJlqO0011kN3IfeFL9o7op33Xw2x7ensNrA0Rli2DOghaIVtLz
OeyVFuw39K8CeeYVzmM2buy2a/c0BTiFRlUxOOcihaQly+DUhKWohCxecFD8/Cm+GW6z2zCn3oNw
xL6p3f649eK6eM3i1Em+QWjEm99RL+gnUA8ZkKblwCYn8opufKOfrAOxzWEzFBEbbb2CJhw9uq7K
jFGwOr32eLOR5DqwU1RwuY7FhcV1LLN0pE31vXwchvvN1PC1E/bapPj8lZMFQAtiTphMTuNO3pHf
AD/qDZ6677wk9VU/2RX3+X9wGpD/gQNDsXj2rV8zcKfHytSVCWkUMn7KXZ5++cu7kewGhxloCQdh
/X5NstbOq3RKXJkEX0h/WrXF6nIlfDuzsFqqFJSnDce0SHs1p/99IaubL+Rru/7Mzmp95LqSVXtg
JAiUUYBJj8NdTR11Lxg2pD/CD8aNTuLxsHWcLwr8bPozu6vixKJnrTqLGeybvfFcnKp94gOE1tzK
csvvIr8RuOh9wyVS7+pj8XOLA+CierD+AStvpoU0N1YFP8B5/pPsIfK196J8QC/jhu/aWstVoUIl
gkQXAFNh+SmcLE9bPuXDiz0/L7KMSvS0l4bAf3uDbq7r6oq2oi6jFUjk+nh1DPQX0nLzHXpl0keH
3k8DUF9kztzmsBWDX3HUZOBlXbUEWk5ZpwCbCtBVPztI2CB36mhf+jF0N8YmIpiVG7NIG4i428LW
Oo4KlJA8egMH1+jpjStyYgj4HYJ3s08hbZOPSmyEt6yJX/PKgwGQn1Ja1yktlA9WFv3qMwvaowfJ
RivR3tgpF9k3Xs0kT1UVJIhmXyQPYmQHokVOCpdY8X4KlEcTAKWkFZ/CZdl6l17M4m9bpgn0T0a6
cM3vayHjEGZhxiPep3PYz3ynJNiG82PXHeZvSrK1aheXz8re6hT0vECX8U97InWa+fQ6faNXydP3
zcF41E5v75KLZcOcoxEoUAyibre+zuWcxiHbYiqdLLHoSLT2WSd/TZz4ZpaNY6a1H9+2d+nRVgZX
Hq1culhrDQx2/vB7PgPnU/eyJB7dtzxIueqqg/TBzt2wc+mQQbL0o5Ls3v4RF4dP/AbDgSKPArN6
kVe1kPiiXMT7sNMz1AX2Wfn1bQOXbzRhAVixDADNhtZj7VckmSbsOCpcw1VvVI9WJ+Bn6qNwnNnT
6G7FD1cGRESGdpQD2g2fsgqdaQAL2iajO7hUCxc5Q+QeN47cZc6ADiOdCEwHd+XYREfn5zvSKF4P
NOe4sM9X3EPhLvVof2uBLtEZttu6DK7aM3TTsUXpRyNJeG5PLWKjrNO+gFfQblzhklNPO4SPnDsv
3m8lWy/QDjrDe21OzPAr90XXj2LGIeaaz/2M4Kcv79KdKFxHyNeobv959jsv2m3er1fcy5nd1bSm
UJNZdfG/w9R8VL686SY/jSdBpbS1TzZndXX60IiyKymAfAci632Ed5mO3bEAiKnv1SPCrxvHYI2t
WM+q8D6vZnVM7FGSY0Yn3zQfNEzFJ30/3UvbuIOteVy5zdZU+z5aGBgFSQLo1ouejQcRPxe7ZDsq
ughVVrtldbxVK4S5o2JcOmLwqaf/Mr36ICay+FSf8i+xdD9/jo6LTday8aRtjMyVSwJeVwemIMjw
tIuEId2UsSTZC715d4hfe0PxVB9M3zjIdy2Cdcdwe+NcWckzi2L+X62kUchZiewLsjcESv1Dfahu
5z3K3ptR4JW7nXQTdTwAniQB1lSedp/PsJwwtGl8dgKUNx3oJ06l/eXtrXllBVWcmGNhBHq+dXCU
miade7qOe6E4Su/edJyQonPLKfgkSzT4zc1N1Tm0xGfy5L9t+trlcGZ7NZeOpC+CcL/4XasMbloP
xbFd9GnYaV6+D/2tUHPT3sqV1mUtQ9rFWNtdcIAW5TnwrV3wrHg0pN2jz7qRAREu6ywSVAA8aKYj
y7qhoLa0MicVkyM1cAOhwzmGnzJw/zsnkWBEEX17G1N55eLTfhPc6ophady059uyLHr0umoOYuW8
C3aCkM70LKiJDrWvqB+Ez97mo7tmE7pbLloLhi2Kc+c2WxlVyRItI7JhxnI/0kZFjmfRNoZ2ZRYp
hpA4hH1N53W+spLWyBpA1ly4dfi0ZJ+D5kQX6YZ/vjqSVzZWt0EfyjUUy9hwHBrd7pTxw8byXPHK
DAJyaio6kFLJ662AtjrkkcQlxjtAQOiU3KRed9PTwnCisnEwN+bs2vUG4gH9egjbTJ4Iq0mjdzq1
Ip0BCR3Mh+DQHyK/Q//DQ9XM20aKXHEiGuh7TaDPWKQ1VFEe1D6ky1VcA92pP9in9BQdKWqc3p7G
q1vhlZnVMmmKpLRjPlHAoKG6H0u0hv+Ikw2HeJlfowT1ejCro5QXaPMmCFr9RhA178TEAVa6ae63
Qrsrs0Y2nHYj0vsCzL/KUXaAN9ospoVKvlnusv1wzO9E9JFsKA1dc3ug6UzKQVB6A7ZZu9l4SiKn
w854UwCKovH2iN76D6h/eLoV9+rWabrMlSgy9xb5SSBLFrfXagbTpjRbs/89sPiYPuXed/qzveQo
H7c0Eq5tdG4oSgskmm37IhkaGFDTw+T056tUciNvAbiauSIhmm7SvIrfvXLoAi0oQnHeShdpvMbp
QkejkcAtHNXVQxV0xaMkPctDd7L7wXt7s1/e/1wZKmfYEiU1HOy5dx2cKEukGoVQK4btMru1ltA3
l5eue/e2nd83/PmoaCNhWORgBLn+ehtaQa5VkQHlT02eXvegsToVt91L+mSflqdec5sjHfizj0Km
Hz7DJxsruy3EymX6Cc+hCOdI7dvQLo5CVJgj1H0wrtS7wXf6Q3xc2KPGAX3ph+K9JSqynuBM/+tD
PzO7OhlW2milpWFWvME1d/CNx8aPHp19Sf+O4GtPvfSu+QpPHiFC7EdbJ/PSA5wPe3UtyJBCQECF
fYFryu4W6om/CyTKi+03u7A9DV8pkxymR6Z+Pz69PfpLb4pxau0yb0toidZOu4SMwAIxDMNWiXr5
rWF+0JfNLI7wYavNdWZk5bIXiBesMEwp8EAUOwITUg7jnUq77fbb/4ovgPKeciX9IlD+y2soDY39
vTqjIMpLWdmjyLNf+v3giUxKdBO3nrZ1qV+bQN0AMkYMxM2+TjZkQebYiY36WXKKj8ZLeQ8rKLKt
rulCG+CmlDo9c6e/f3vVLsDzjJAr9l9WRSzz6gGiDXWgw7km9gxEdTvtNi+9AVLBu3EvwjxZQe7G
27QqduJ6HYEpySgb6ODj1mlapSu7WodeC6sxbDru9FweRPZPgVzQRRW1OGzWubZMrl6ySaUh2xQZ
MKp8tg/WPqQOVPsT6wkFKSmB/9CezXVsEW1enAdJk+YkKJD8HfZckp7yAn1e7Zu/XV/zMXiwtvbP
ZVAInTD3sq2ZBi/Y9X6FVEbL5hyJXpnMGKSe9FL7qZefVJ8J3W4oueboDRPWHEUBbKtfvCjnaoBJ
GIl1gtDm5Lxkz903/Yuk7KTZr/3el6mtVR97WIYst3kSpRTtB6oZb2/fK2eG9wl1NpnGeORdVh4P
Rd0YNUitcrXh5yj/zBOEsLcanS5vTt4Jr2ysTog1ynXNHQ6Y/1ej8uTybONOIUR4eyTiW1YnwhBq
Yo5l8N66KBoORtEYc0qfRRL1T0NdHzM7//G2id9N7msbcC/z7aI4Qo7//Kzn8VzXvPegLovd+tcM
aEijuVTaWa1bFuCi5H1/EtwF2cdA9t62fWWhoLpGUId3FwjtdVSgWIhaaQ6TuEBgCvsYlIKfrXzD
mW0ZESfklS9DP7aD1wKvkqi99jA3ZvNtcCT5RUmkdP/2eK7cDqL4qgrhIB7ILNq5LSugVr9YtPXp
h4LCeeQlvoMkwOJ1D/9JnVTkK9nk4kaiNLM+2xnnXYpnrA17aIa8wl+myBWv8WFneIvpFbviYNh3
2zHNZUghDOsKZwsgOOiE82ESjRtGARTGDe6bU3voboXuSrNZkL06nb87EcDuE+6vH/9h1zSl4WAH
6ifmFBZ2hw1pfhbOWdosql1JSzMsukgM0ig8Y9YVdAgGRjkva7F6zmcL6ceJxKbpdztYSrz5qExw
Nv4bD9vrw3xld+VLIHst205hmAuyFeLtNBytnfUkSof/Bsv95QODUdJUgsoLHhrXcr5406QX1qzQ
Z9TuWpvyuhAVyAlERdPA5LUfFLB1rkikblGVXHmynVteXbZdmQZ5Kiw3RMLidIQ3GSQBqr9N/3J9
TtHJ4HVDLfEC30TXR1cHDc/3DpwgJGJInXMw5L30Sz+Gm9IBl37akIkHiUI5+vR+r1YwIDNhpNEA
MWowH0219Q09fNzwLZc3DsQoYC0ZkOoA2Vr7sbgtRiTvxbo57+p2n8cQLdBUQpo/+D7VHuxF/14C
XCzL+QVxbnjl1Ipu+C3rwrJxU8dV8zmDVjQIoRKeCUXHOrjN5o1Hy5X5pOXJkFUwyuCQ1siqAd9i
GWpUueyWz5Vefiyyvyq1RA7zzMRqOkECmM00Y8LWPoMaqyrNdfSXjTW7Ng5ksiwBsgPyvL7gpjjs
zNIwkbokQxYe8x2F9t/5UgGxhji6gOI53P8HmTnEIaAyVFQ4ZsnTro54FrXqVKm4zIRUTPccgWIR
MW31HgIyvz5uDPLygj23tjrWdi5Ladpjrd0pe0MwcJJ8DEk+Nrvm04hiCDjz+TbYvW32qlXo2emk
IS9sr7l72rF3KljlSxfc/sdCkr0myHdoS2y2cV7uftURHUGkYgAkrIvL9hjWStarBND93Zx2LmzI
4IE2BnMlfWao4AjZkxSZCCBWaboSOS65UZhD9WnZK3dQMXupB0H119CrPBoc/nLghTk8laiYi16/
1QYhQqkaucOXlNKLNf2wtV9q9OXt9bnm7TVwi8wdUQL4PrGAr+IuqRKNUCJIKO60fX1DY4jXubZb
PnbbgcJlBsDQiB/RlyL5aPE0P7fltJNSpQ43t31v3vSH/B44wz3FQZ9e1g24+7WlOrO1chxUsiBc
s39HCTR/7rLvyR52dB6p5Rf7ZftqubLPz8ytvG+vLmGNQi8XGUR0E6pOSenLSuu+vVpiwVc+ni1O
JYmWEJQM14FrUBaQDOtSiX8HJSU9zPX7zky8oP9Vgx5529aV+4REtMzVLPrf5PVeXxAe6Jc+hAlY
/ZGZqmvETyadxEPnDcFDPm+s15X5O7O2Wq5as5u4jrGmF8s34DeUHhtf07YqSFc8PXUQ6KZpiLQ5
yqvdTktCqymFXrqCBVQpj6rVbZzZawfKcGTuPc4uVHrr1o4q0Qc7hAuQkKY4QUqMjwjuDJLQ3WbV
4Fr49NrWuqkjiCMTRRhsWc+DHx8peP8ITyNKas3B8beaHq4F3mfWVse3g4Sw70ysyTfKvtort1L6
BPXuTqCwFPQj76Mn+2GrleTair2aTjRbz/wTbN6aTSs1Ljdp3AoVAm0r4L229V5bWB1diacEfpao
sLVe0lBFFy3z6jTd6ve8kq1DmBanR5pZpxqyfo6R61CbAklh4up5NxtuA8Ni6cGKH8ckljpPpM62
CTbE/Kxdxmurq2u/RdFnUoXV8aa7s/Yil97vk4eQFmAa7HZv+4zrG/LVGFeVCisrwrElQ+jmnwQI
Q3GXl/gQPAOK8OPnraLZFWu0cguNXxuZXwrrq5WTG+iFqw5WhT9pUTJ/HE+2LxAu5R4e202dt0vA
B/bo2EIvXDxZ1m8yNa+72dTLEuAv7z9IxcxTv6/+jZzB5ZY8N7RaNMrfKUpU3CZy9pw6n8r0Tive
/+WlEjZIV5EeQMhsnVCaUmPum4zBjF75abiDJe1Gpe7xm5UkYXsc3rZ3+S7CHBVvy0DNmaVaxTJp
0cdOaWWlW/c0dfa9PD+USKTt9KQvj9ZcOht++NJvnNtbTSFAX9g1Suxlw02T1p7Dc+8/GBGd4fRm
ov98kfPP7UA3M43dVxso2hQ0JcTWQaocL+420CNXx/LKkvj8VYw2Dn0LRS6WYON1ab7cyXW3dXLF
WTn3E8wX1UWbXJFg51g59xm2n9owC7EdJoB+mT8cTRq5YRw+NIfxdou37kqZzyLlzR0s8nBU+lb7
oYpmY9AUCsPi5U8w7ae76ZvzIH0SteiKEjtU+x5N2G+v2abZ1bZo7TkPa6kUIFQ6kWBSonfAcotv
6jsYOzzrhube56bzw5cNu5duGFA7AQesHaKzfJ0jM2TJ0YKWcFTgjXJSZAh/tPveN2me6Y/Kjw1z
Yhir1TwzJ07jqx2Tk4/LJwtzy3dIo+fWbQ84Rhcdm4f6O8ccWqAHUcisK38Z3eDrhvkrG1anlMFL
DNSadsFKaAvC6sjGf82NmOad9a3p3MGFR9l0o2P7LoYkC+nkDatiy1wMmme8Q+IFloA1HDfrg9ac
0flxrcid9oReT4ReP0bNFWqUA0qgkIu8HI3HecOVXvHWuDQuWZONDJ5mdQ3ls1nadY6rKdrPffa9
1n+E0tYz7crxPLOxcgEL7NBG2mGj8eOHyR8+ZH7kO6B/nYOC2OVWOfzKkNDKpiuQNqUrPfxtoRtB
kACcJo3m9gOcRtDya+FGM+iVRxogLq5TmhbgA7ogfYHPv6QMhBlEF43v5k2xD/zqVqu8OnaXXQYJ
qvTh7U1ybWCGpRPvcRUB7VkFKLaulaoTKqDCm28yPEt5zLC26guXG9Hm1SwLMXsdJN66GtxEujqo
QZi78iFE9Xw5Qb3Co9oX4IHGE4CoFES/dZK2DF96GRvKAIt9yHveoTZ7fuzTLBy1KSaPKsBX3TMY
SogfFw8tPV8+bvEeXQm/sAZMRAVuK6AaYq5fOZlUswNlgEue+oII9jTZzckdmC5kGfs4crcgX2Jp
zo83lBDUKiFcFhjqdbSXdpYemHVeuGmeW78gaGlPVj0uB0ORxucI4RPYQlPtIdaM4ibskXp7e+dc
id/P7a+OIF0TnYygMchAlCR3+fvuMfPRuvUNrhJ/+WQeadLYeBVfHzLZEgB8lN/WCZNAauVyCHja
/wmm647jPjp2m92dV/YrM/svM2JbvVpIVRtmqOUx0+TgJarwNjDye7ukr2eqUZUrn9+eyavmqJSi
m85FiGzTublkkNRQmqnC9lBlKdKHKVT8tr4xq6d81jcuhcvzzqKJfCAhJ4xB616eVDLkgs7jAtUc
e0/v12NRBDsz+6tEdRTZzsys7ltt0bo+CzFjOO/6luq99u3tObu80Mk4ihoeqWfafdepwFgbW3ta
WCLUwA4Dmj6pjFyBaXZ+nBt3iZLdTGrzZ9j5f75P/zf8WT7+ebba//lv/v97Wc2oTEXd6n//5z7+
3pRt+av7b/Fn//+fnf/R/7yrfhbPXfPzZ3f/tVr/y7M/5Pv/ad//2n09+59d0cXd/NT/RKjvZ9tn
3W8j/FLxL//dD//r5+9v+TBXP//xt+9lX3Ti20Kgf3/750enH//4G9TQr6ZffP8/P3z4mvN3H74W
y9ciJur589v+/5/8/Np2//ibLv8d2A2VXLKmpJBoI/zbf40/xSeq83eRLqMZCJYGEt5C1RgJmi76
x98k+e9w4nDhQLyt85dwnbFJ2rL//aGi/J34Hh4QyA55JvElf/vf0Z+t07/W7b+KPn8sQTu3/CDr
fLsgrE7jEzcAobVC0/0FA2QxmaExmi0tzGWzJCepzsxsX1VG3R6HfGz0F9OKO6rPiIfqbtGZTufr
Q2l9kqy573wHoBYA9czQpx8LQsvNPmymYkI0aeqlFx2JYmkXOXU8+sFM79qzM1h59UdQp2F1dKZy
MR/nZljoUxtqvQv2hVMHxq9gGbrBqw05r1rIExsLdaOgsb4tliOVd3Jh1baLNFRcN67kLJ14Hk7w
BrhQTiNmMIdlPj3UQxPMbh7pheM2GspUL4XkqGivjBBbHfqm6V5ovK4+VBWZsZs0LVQg1ZEeP2SW
muanrOhQicJTJB8lY5lvgL3h5KTAzvKD3rZUmSaFnIJrh3LwXCMNK/COYftiKF1A6DoE9CI1ZME8
s5oke69EQsEQvm+Fi8iYaZCgQpVnefMpyXPtPUpO43NS5sGXCU3m7NAoMRQ2cmM8RUXTI4Gn2Hnu
xmFdQgJnhlPjLtIIF2Q3ZdVNTjvg177W9R/2bEqPslVGPVLfSBi5HZ02+8yMUFdX4YX1ckOjUXbu
pvxg5ejAK6YUIsJnl74WFvatBoOV7coRRGblGKJkVLQmgm168yGsFmWPHLOD5KPixF/lTGnfUyNL
6ufSabtvdV2kg4sCL+3wE5LrvllO06cxSlCTqqXle25Y/V08NtVRnsc698fGEWFO1mZ/EJxIuTcV
gazsrbDXUuSjpP7RSqWc7sWmQdJ7IKuje3Fh6t+ywJEftMKoAhTUC9ARcRPE72o5rn6NFhIzrhOp
Mg1v41QBP7XGdnanNoEoywnT+VGTZ/1mGpO09ApzspBXNZOvc+1I75rRij5raRYhQFZbWr6rqmm8
URjmozVFYe8Nkjzc6GjEITCnxsWpMDskg+oRBs0sy6fQr8uxeAyGpPBqGnB2Se8o+8KKhmM1KMvg
RubkvK+jOTkVeTWfrFKRQcbI1SFX+ugky2P4xVhMxQvsVttLY2UfeqhGH5DSGW8qtHEOC904tFtK
Tn+jzCMqnHESFt9n4rgBpVGz+KypvYzIWcPbw20zO4aBFP3l0YvoIjBvKruXKretm+Yur6f4I5Bk
baeaaA9q2TT8YSvSIHlNGqvRwVFDFEyTqUICs48R1pKGtD3qaKHdLEFQQsylK9W+HaYQSbBcG6kH
Sr1m+D1o3OhkEQm8qNaCWOKyJCCBY0i6fsjKAKdcHOWTvdeGIXyONUtSXGOJOTZugyxkdtNA0tze
WHYE95fSpQ4QjVYaHehSylCohKaZ82nW2z78ICtFMe/VJpzqG5DI4fIOwapp9Eci2sldoOsltZJH
wXu9rGztDqXCyfoyxIsqH9Exq639nISoFMaqOUH3vxQoCymjU48otidpe8jQVDR3LKg8KS46tiWq
0UGmO34zG/N7iRfK4tndMAwfIkPvkRpp+7R6sFFya1wnyFX7EbY+iZdrYqONjGquNozfhiiNYPZo
F/vTEJlFvmuU0Pxhj2hpfUVemr7oIV+WYd8q+QSGUIqz2oRuXpkrV0bKKHMH8gWGD19qGLqGmcnh
yWlzS93PfU1cKehSI5+dKKe+EeuqtBum3LE/jGqjnBz0nB2/7pqRN6CMElt3RD097pFdjce4ATE9
DxBMuJKuxNZurHUjxCPMWbzvl7jo97Hck3xO7SmyoBhHy9tTssZaPqlDAzEhUlWNne+leNKl5GD3
pQEnGH67GKz5j6DAfRe7BoodROBQzRzQbqPXvVm8vsKNuHnW0QgCU0ADh2K5RztjsB9ndSmVj6rS
FuZ+qLrkW9ShGBW7hWGO8bMZKIV2GGI9dhBVz8z+R83jQj2FKRrkX4rI7quv8lxK9rNlLblxggQ1
KPxgHJR6P0jTEu0NqUxIpFdjMrq1PehHXhJO4yPjbHSNa0sKIlJZHyMxDRRAL94rURpOrpXD7dvJ
dm3twhBiyff9WCvVfdPpjo0caVsGYA/M0faqOsjkE3q+UU1GMUZF1lwAwnpztPDiIsxVf9mIgaO+
HnYzFPFtaGj4hRA+L+7pMv84jzGCzHNpVv1NERRq/cFclqrcL1JCb44uD9L8cZirftw3jmG0/uA0
iC4li5bG75wEtUx8ZGIiaWWPrYzYdFLLzSEsZFSaXaNBhtDPFgd1xGFA7vdYawskVR5cLov8MYBU
PjkR3lvZrRJIA0hTOpsXLi3dqBsEDYvWyDkqndrYX1p4WJVbuZMjWLSasM8+lkM3KbcqJHBRIgSF
zfzYoR+pPNmJbHUHc3SS5WVqenQg3XjQ7OzRNmNVrfx6CUYj8qYsLjgzPfz9IxhpPY/YefY0xb3l
5i0yOLhyXM/wecIhRxJyebpdPBRhbph+Gik0jdKAiCqfgqeST3PDFAlhtOSz3nWt5g1JpXQ3styb
tovXkrUnuR/QWS4iXNNNCmWo+gglL7RxGbpyzgOxiRXutakJrWPURGbwvs+DvPzQ17k27eu2Ch9y
WQ6Su3lYxPIN+cDtnFQgViHAgVvwtlkaJ/Z1q6UxeoRLr/2ZjGhx7JylzPI7IH/L9J1QoYQNs+lw
RLBx17lHW4Mee70UodJsS2nEAV9KpAui1GjkHhXk2LJvyJwhM9lrg6Od8Blj91NC2G9U0a8fv+a9
6mdcJFrtyYWWL4cAiofMh4vQmm/MpJ2Cmxngk3PsTKmxjmmWONZeHRDR2mlaHxl/NDQF625XtYV0
Z+eTHh4dti+Tp4SqhrpaXZje0NcIjC7oJeMenDETOzo0oq8Vp0P+I14CW538Js/FNaw5McS5eT+Z
T2kbShkbpuxTFJCn8SlHZjvzTSVQ02MZkWziQCKh7ao2UsXEb4GFOkqROjMa7Xo+79Kuy6cdysfE
eDAzZpbb9y1dJkrCTvHzcswdz0nw/Z6Woc59arvZKY9TXQY/HXXa7Lr53U7/r4QDQbQI4EUrDBhw
QV21yhXNY9UnRjz35GyhmkW3lMjlkJqPnXEAGq4lXj65wRdnV/ugAO+yXbRDvjlsDnIzuZm922pw
Ok+qXvyc381qr17plCBKyVIQ/SZ82jfUHBAtdF89c/75kHj9cBDP1IsR8zIBWanRt6WuMjqNUZbk
AUa2YpAedfVziyCiQ9+4tMUae80QYGIZPjAAjnQLnqcApHnuWHjki7Ve4b4lSZVbR9UOdlG+8XA+
TwD8OWuvLfEie53b0BL449Fx7VEaD7220w528jEp4r+WHPqnGZ53PLoEY+W6msb7yK6qIe0pZwx+
/b4BzQUy6PO0w2/sxm/FYatqfW03sD954IGuAtC4SjpTrZnt2ol7t0LjJUlNd1E2qLBW9X7GBLUL
FDkU2MnUMK7VblA62xgNXAdgCeoIMDwh134TP8X3iCia+q5+zHbISR+WjfTQxYph1taFVh4NpJzA
1d6AS3GRrQVc+zCMyDfeL1nnp8YWsHCVe/5zdK/NrDZGqdU8aSXMdL5Qnsj87N1wC2+B294Nh/B5
K/F8seOt35xDgLhohlSQajrfhxmA3rHsIRMuFH1HI8Gx7xGoUj7bs3p6+xCfp9fEwGh5UmjmsklP
0E66clsSFI6z1I7UfFQNGV7DX5x032fIDY2Wu0SbXKZios6cBvbIaIBJoopHc+lqvbpyNvvYaphI
ofSlHSN/Fq1Pk1c8KF/zfX98e3irtPOf43ttb7VwnGajyhbsRb0nWFci6ICgKYB67Eb14/2W21Uu
cimr8a1WrujyKknInLn9jXmoTvFtsY/24Uf5BMnZ3cABV93iPvlY304bWOKLI74yvEo4BzWlmSlg
oE2AUoliura9BfK6cgrOF291xtNF6lO7x0al63uE7l05v+/hbZslX5afTOiGlZ+TtuyCDqbtwDnF
+sZuXfVYXy6nODivrzUjHFLURFpXWxo0a0n4ZE+tTFzuvB/t+2AKPV45khS7b2+jSy8DiTxVBP4L
VIsi5blZydF5VOll6+bqF6MkaDY+a83kvW3k2tZ5bWS1grMTz0VbkO8K6V1bguYIrRSZqypUCb+N
d31Y7tWo3b9t9Nq2wXVSJ6H2hDbS6jzmod7ymmFkFWSadv2HNn1828D1qfuXgdUBNEvEzME9tG4A
msj5gPwtxFQbe/+KExOCqSaAVAi4KA2eLw/XUZhlAaIMYRG7UcILFaLiBJXdYiJLF7385RGdWRPr
+GoPSks5V6aSt3Cg5i9tE+2TBXmvOn1624zwvCtPiXMG90BrAAXI9YVKRTWbdSkj/Zkrx1Tl8anE
NaSWmXFjSDxaFbPODl0w3BZjeXjb9JVNQR0S5K0g6qftb7Xd6yhusyghVndGw7eKxhXS3X/RBOEI
0DYRBJHhhqzmfBKHymxIDFMnrmINSRkj7vZKGm6V4S42xsrKavN1AJYjkx4xV0fZ3eUEoG9bIZoT
+FLb/xz6cWPNLo6wsEe6kpKBrQM1WznIUgmtypJ4BOjVaN2O1BuOIRAnP0LOY29FVuCmcm55oyxb
G0umXlkzYRCFXRr/LkOGroX7XRrUBrylsTde8pvhOd45u/F7cFqO2sN0LP8QbFxg+9LH0CtuyKHo
Bz3wxi0c+tYPEZ+/Oh6l3peO0Sgk5udf/fLcJhu8A9e/n5Z/k2Y84pbVzplGdZBMB/dPatXNte+m
vhWkbFlY7RoTgfBZDcghV+n72PqYo4v09ua/FpWA8NGQHQXWhHz2KuqKx0lPK5MxNEE/+ZrZ3+vS
dFzizLcDR8SvT0MZ3sOREbh9Yt2GqcAZLV/f/hVXgkyAx5R8kCKiF31dWVXQiesyyPhJz+a7Yvlk
dxBpLtCXOBuF6YtTiBt7bWjlMOOgicrBBN0jJX+0NKBbw69MhrzJJnv26+0xbZlaTWxo1LFFiq1x
++JX2REeSO+ykVbN9KWTP79t6uKsn49KFfjPV/vcqhGMbxHrcrU0uLVMUthW44X1fVeRwRnVQ1lv
AGCubUvA9aAagKTwmFs5F6MMw1rWMVgP73P1p6S9vD2gKzc1eEuAKNgw4D0Vc/tqQGblmGGVjY3L
cz7v3tXh1y7Z3Pni6ljdahiBnV6wIIrb7dyIk8xdPoYDCzT48wNFxjstDg9OSkQHe14CINKWb6d+
P841SZ/Q23imXp3DV+ZX8aMBog8YU0/1zGkRj/pVWpugwevT+K8RrqbRiQzSgBYm8k+Q/LdP1kv4
FON5ww/dJ2WX+pnhj8f/xOm+ntbVEYukeZILHaOR/aMuvrTBVux/beJ+S5axavBRr4mh0iYqOikT
ZzgbnoIc+ZXS3Njf1ybutYnV2nRdlA4yZVw3iD7L8q0aPnRbOOZLE+SQuJllkS+4pC5RnCiZeyPF
5Tm519d3id16CB5tBPJbVlYDSYs4GyoNK8mgeTPi0uFABUf59vZxXaFTxVtIDEYI4wGJMy/K9oGs
DuloJczXffIhO6WfRN+26DGjHmM8DbvoOB3k41/ju720KjbKKy8xUUulqCcGZ4OGK8ydGuVeld2q
kuE6NFi/PchLJ3s+RjHVr6xBRVaZcssYxyDzm8XcVWl+H1cf2vpdkshuIScbL8zLfS5gEEDPNa5n
UDSr09tFoUw5tq/dqn/RpveLukXPdG1zsHCk/ugOv8yaSq3j0H6FAUOvTzrvFGmISVFvEXNfMSPE
yEjf/2b9t1dR0jIpQyKH5HGg9Yh9ubV+tF32XI/m/i8vEC9H9BIIOXVa+lcXbtGmZjaOlDVr5d4w
g103T7slehfM8PXq0dFu/h9757EdN5at6Vfp1XNUw5s7BBCWpChSFKXUBEsW3ns8fX9Q1r0VgcAi
StXTnuQgU6kd5+CYffb+zZa5ybx5ri8Qepwzqc3QTXbyjM25XBFa1etm1cwyNr2Z7po4Kp/zKikP
MjqThxjGVrqxBOe/8I2A6uKel1o/K5uSEUb+q1Z+aJJHU4YijZ9LKYDPHAQ7qrWNE+R2FQKtl2dg
JnoyKiXV60F2wABwiuTU0OKPhvKlgfP+9mdb4BPnbUwE3ssmOCIwLMu6Xx2RBtS4QdgNeHp5Vx7C
n+KpddX9bwFNxzj9cQn6OuDSZaUQGgNy79zKHgvXalrH1zceBrdL/mpIyzZBb4W+GRZESAdBQY2n
a3mItUUylrvcNMI/vxEJZwDfMuZDGILl9TdSKk8JA4sZjIThXa0b50CLNo7429PvKsRy6RVDEQSe
SoggqL9K/eRmUVYeyzr+7PX+CfnV16Kov2+sjLVphMmJ4IGJAQp96+txWa3WAnJqWXu2+aQiI+am
X7o7a9ehARlH9vR1FlvYWh3zsXq9yajiXwRdTCZOYX2YzUHTSLc76necWrvEB381PNZmuSFFsPL+
ugzHK/J6jFU++mZesL+iuDTQjZNOol48e228b2LBLngZ55n1eRTSl77UMT2PUsA2Wbpxdq7ONO1C
maYM6mO/zYYvLrdML2lX1/yKsPpZde9hbKedvLHR15aQehFjcZIUIKt08m0KirGi2KAVVJv1o9te
ae1RLkWYu0XYqdStw9vLaC0uJVP0AWeZI/qD1zOsp0o+1lICRVcGpBaLj4IO3ynV4NF6idPUr2H2
+c8jsg8pYXIpUMucz9SL2RyVzot9TS/sNuzA3XyQ08Ch933Us/Y8daNrmenx7YhrywhVVhpP5MNz
c3KRLFTalJfwAwBV7cZd9D3+YroG7JHRnR5EcdOaaGWPQBuhvwz206TWs4jWxX41DQN7pMoep/iv
VDdPsvpTCX5JobaxMlfuH5ajwspEFI/BLUJ5mqCoQ8fBAzQn+eXLuvcpqOPh+e3524oyr6GLL+ap
geJ7I1E6lOcaBqZa1dYnWps0HfUf/HlmUM0yDyoluez0uuLawX4r31k6uBMbQFTtuWpdaYITTPUU
PZmeH1svhhBH+UtTWnl0GHt5xMwTEOTHxgxz7NdBnv+gaJMbu8bM1excKWof7bRJSeSN6/82x0Ea
ScQQR8Kz9tbbcwqlzJAEmPvlVLim8Q6c3HEqcJ0fNw77lUAohbJHUXKcG7fK9RdIqx6RCh98j4C0
1ABEFzjcEcmkA7q8GwfRbRqFIx2lJo2Ehvxt+SGiIJWruEdzozL0/QhEIwnbY6pJr5067gU6OW3T
Po3juBF2pWMEpBl3N8rZdMDQR7oeYicboSAl4SwAJXwuUAxqILZNr82myPDaXDKNs9cCPXYkzq4D
Db4hT5NMIL8zvb2mRgEwUB1mS+Q1x84aJfft3XN7e0CZQ72W45XEGxDGdTwN/JkqlQL0gRqXzeAz
8ot2H2zUS1YGBTVuJnfNcdDtuQ4yWGOSj6ae2WE6dF+5QgasMULVMSdYrFrkb4xpLRySC3PxCWXj
mxJUN0aGGI+EG9VyPASxVH/gco5dHGTETzifSM7bc3h7As3G0Hwv3nqzpM9icch9j4q8gdI6hLzX
Serfy34dbMS4PYFmKsnMHpvN3mABLKZwwEgXCCI65FEmIYFZI9Ooi+DJLd8KbZE78WvhKfWHPx8Z
mCR6EfTFbt+xpdb5ilcqUECE4gVE8XMnixvNjrXJuwyxOL7lAahw3xEi1qKzGun3mrHlBXi7xlFw
n3MjrJURF1nywLO0M4NcopHNiw8xoOKuVmPQZx//dK4MRC0ppNC4mRkXi7dyLZvFgBhRanee9kEd
41nuSMw2lvbtbGFzzLkHxsI0yYwWSy1OzYi3iAnvMxWP2RTuhXHje8zzfZ1DI7zCewRAFj6xN3ZV
ippnk1agihL3yq6T+DCymA0nDOq+edW0b8wJqURpPL09eStblvcPlxUCRygdLXFvmeV1hWFGBbA/
7SHOP+nBx9Z8FrStwsztUpiF0pDyAxNDb3KZkjR0lRJJIk4R9rsyeVdL2a4cfv3pYFgJc8cVcUwD
RNsi7+khClvFyEqw+uiBKX7yw/Fd1AVfatCTb4dSbidu1qLAA3JOsW7PHq8zmrHErcOWkkQ2H2gq
S1TURqvz8lMolI3ntqnioVibdZAaQF/3Da2GPOJ/yKsCGLtSjMMxiMPutW4tQ3idajkY7yorn8Qd
pXOj2gkDSpN2ExiC7JZDbmLPYejjsB/FsOkexcAcaodK/eg7Qy0JsWOIUSm967qkQqOwElLfluS2
/TlkluC/4xRDmbgUEn0ftM1QHqHqmpOj5QB9bUUqQpRfAboWG2+121UNvJp6HGcnF+uN+XFVDIix
TXBfvEFWHAFCl6OP8n0VR2ddpFsFjUi3MxM9tre/zwqgjUsIxAfFVdT5bjQOtKa3tKwbZ3qsstfu
vdzJPxaf6KC6dGDex59xlYycLaWD28sCzBcVdqTlFFrJy1Oi7Pw8GvoE4gqWfXlSuV6XnjTZ4w2V
qS7Miz89lX6/lGbIBELuM2Pw+nLC0cxsFEgvdher2DTB19no/d2scgJAU0NBib9LR7b4OkBRT15q
xiHFstY8qG4XfmiK+whA+sbXupm4OQ7MTdPERP5WX6MSvaEGG4TO5efgvfy1+jDdBfsycqVDh0RE
jp4SAIDxm3XaEuZbHeBF4Pncv3jExKDkA38isBRhXd00D1Uvulod72Qh3ThqZXl5wi8GubhD8kHv
NbknlvqkB462rx/Eh/KnPBx68L2AEcfP1iE6qsfxDo6S6DlopfWYam7x/W9xYL9/B4ULFcLJrfyH
NCVjHeo0B70vFT4hqJumh+xTdmx29cn/jOvWxll5c/Yv4s3zcjHHQ5z3XQAeBkgB9wv6b6mKrliw
sRduTppFlEWilqojaPeJKKF4GArR1pWHEuTNvDnmikL+x/jpOR69SJH8BmzzTP+8HFXTAJ4eAv56
tNOgmJl3k9XuatFyplg/vr09VifwItRiaAL0M8sYGZo8gU0JPsB3cvL45f8tyGInINIiTsocJBz/
MsSv1BAdEAVvx1hdeqjokG3wmpMph1xPWlvnTR20BElOxUlGx947GQ+9qziiLR//DWXdeWaukio+
0kU8a1EpHGBvmb7E+WWUrnqoTukufRDfix9oUwoHHaMw6f3bI1z7VJcBFwemSFXWLzMGqFe/KlM6
IAftQojbWOtb87hcfGrkW2VgMi4kZgJn9jaF/fPVeoBdCk7bdzeNANbOrstxLZZgF1NHKzrG9bf8
FjyBfXVX7MqTzCRuqs+tncqX0RZrseljpa0Gos0GGfEufyherLtob+2Qf34WTGf2BfH3nbKxPOe/
9na1IFNCJm7c6hQpkzoadTSvFu+UapY9pn/86keJhL7eLMM/y8csPXnaMUj8PFGB+Ea9k5qfpqLf
x3CG3l6EC11C2kOLMIuvFYVxLnseYYSwThUbkopIBVnO7vRaEWCVdtaT0neCXVK+coZIlnZDXwE+
K+AHbrR1Vj4lpbsZoEovjB+2+JSTFmZTTo5ilxxaOoh0X33mz9kNQjNvj/qWwzOP+iLU4n4tpTQQ
vZ5Qjes9oTJjanaBYQ/WNrkjOCJFdN9Wfzt2Kq/T02wdPb6k++TnFprjtrU//xAN5TaaqrSjl2lg
FcZK0AJUsNUvkWzPGlDe+x7HyXfC7HOXn2ZXNi1zpsyJjY0l/Bv2tVjDPILQwEDPcwYXLE5YFdJ5
klGGsSXJ1mu0kWb3VXN2cR+OquufpLPq46uDH/lmF2hl+xAaQBwsEvpq5rwULu55dWhSsayYfz0r
ToGk2tZQbXzj28YnU0sAoIMzDwbA8HWMWO0ncYwY3nhGU9GNvwxH7z56/bvxqdheam+lSysnOi+9
2UeLdhpiDosJNcrY6jqvg7k3IuPVPiTKZy94eXvprm0ShNhJ42eNQ8tYbBKl8RQZm6nYxnnCqbTQ
Vfovvr4LFHEjk1j7RJeBFlskMOJRQZeSwVTaSY6kyR6lXN9Yg2szdhlksQ5MqLw4ZTGa0I/ujGj6
qGrWXu21D29P2moYTE1IvQAE3VSXmjopVVRzYrvFO8LVlOBJN0dwiUGtbgxo9fNQvABLzcMOPfnr
RcdznupwSyQlfq7z7ig2L3r3w9hsHNxWu1ndKHf/T6DFOhA8NezhKWAizr2nHePDcBYOERZUW0SX
WX9kedUhQgKuU6XUjUjWYiFICOOOdcxLNYzCKHlnqJExum1kTcfI7Ix7LO/L/FGmID7uPX0o7hsv
mcULWqt6SGUIoneV0Hv3cKX1v4qxsz4EvpzzolFChJ7T3DLdpkMmFke4CiRJnmZfJnS6nmpPG/Ex
yELPfzflnYQKuemFPf/GTHJ6NikeuWpW9I7i1ymSBko9UEsOZAkgQC3KO3USmk+mTw8C3ZIWeqmu
+fGTHOiQFtGarsDLaL6ROlUZi98hS/PM8iBg6HYyRHC+zdGfVAioJiH7pMkHipLZMDlVFNXPja57
DxmDRSVQD+M7qe2SiMqIgWxmOKa0PsaoRhS5FRuy8D9fyogUq/RVgHTcmKxbaJ+ANkYiIDRhHYu+
Hh2npn8K0kbYeISuHQAIxnCU0TeybiDufV8pVqcRqZIL8UelhIN4agY5VTdkLFcPapMcDkbHDJZa
7pkm8nzBwoKBG8g7mM2+/hh+bGzprO/VO/mb7+OZ/Z+c1CZFWkrNvyupi2S/ibRmdoOIEWfpR6ez
ouxsoqKyk+N++v72B1vdqTNXGIMJGtZspesjoYCbrHsjwytaeZ+q0vuuNR5yLzpnbf5B8tNPphEf
Cj28o3e1lUSufUMQbsjxkaMiOr24A4UwEikTkt1JXfc+1+MDhP+Nus9KCC472CMWteF5WV4Pj+sw
akWBa9Zo2XuB7tbRpvHWeozf3Y25lLoUzw6nHm0CxCR4UgQvcu824B9J0075fVU6wkH7d3xdVu4M
AoFUoS0BdmoJmm+ytIQuybi0xKm/du+VO+EduG9tB2feSf+SPkZP7V386e3FsjpQnu80qmZv1iUc
DMUMZFFEBtoq1lNZeEj35E9vh5g/+SLro+aIleKsmIc+3+J7ZcGUGMrYzwlEmjramAh2r6CBIATK
Xdb65sEspue3Q65NJdeHDgWB98yN9fAQSnHUxiga0IP+ykF/BvCKIkSGdMPbgVbHRgyD/u+KPmUv
UDU2p5F0wqiRspkyiLuT9VXIk2epydqdVI8bb5bVodF6w1dU4R24bDqXVtBqSsJsgvBxEKm/jywN
VaRuIxlbuYNp2v8rzCJPkmuUcEadzDKs64dJ61A88PLSrWbLbQSSNq2w1uLpIv4S5m/o5fLMmmZO
TtmS/PmpK/6i9Idb9Ou8574nvWtUNmQ13+ke0IjdyNrX5vMysHx9mojipI9NR2DDQ3fIb8zI7czw
MZCDjRld22mXgRaJmuVXZT1VBAo0YS/3hmlPtZ67b6/HW67WLP96MY/zr7h45wBikkPgDjH6rPE7
c8Q/1HIV3GRm4ybLtJMfs1ak7ub3vuqo6g6N/q+56wf2tgHz2i3LTwHCiKIqXYAlDlSrNKmYUn7K
1IGRmtJMcWqluWtajURFzj9VavUjliMUfiYz32UZasDoqXRxM+2kPPRpZWf7t2dnfg4tT6KLX7QE
inb1oMtFxi+a3TFJ547aQdptO62tHQrkMSSwJDMgUub/fvENZK0UokRl7yBTZ+MsdeiUx7Q1nVxX
6Jht3Pary+oimHkdzEegvW9EgsnI41V0ZnOeaG9P2+oWocVC2xLpaDr+1yFKTlm/HOYnxvjJs2o3
CbzdFI0bH2ctCorf9KhmHBr30XWUNswHhJAKTpzp2AWTHY+zZdQW3XrtnLmMspguQYu9ymqJ0qtF
ia6VAFw+QDn5qVeC4EHkBNo4X9YD8khH4l4k3VwkfmZsNDlmbSREQX4atfpe8SmxtBgmtuMGy2U1
1NwLm13+ZsmF6xlEcGg0hZ7vJI5xuWukFCnAOo/1vTTl9H9pZzZbp+c8Xdc7SpFEwLyAT+BM8l67
Dgk8NKoCM+ZuBx1ZscZ1YdwX7YDuVbVLMvmcBlu52e9h3MS0VA6UOcm90Xnw+rxTxSghT/rQhcjq
OyOSINW70YKBurM+pQ/aznxMX/zatTKgmvsUkDNX5Mfww5bNxHL0Bt185IIQ+Z5ZuTdLVk1kATW/
GaRZRLY+uK117uTBTnUBocqzVW81jpdbZBlvsXjlZozSoKNYGE+yq9QoYP4lGH9aUFgGWXzSPI7H
HphgYXuW9yyP0VFS+3PYZO/KSN/IDDfmz1zsjUYtpQiWCShNS39vmsKxr6RDnXj7vi73oP0+TL2+
8fZbHpdouuBkNavVIGt5qxVdlHEhqErMkujLPTDR755Z/PVnx+W8+QwU4XhXcvXdSPDw4oQvnWnA
CoLxUY6algVhfNPQ4Hs7zu1QCDAjhKnnQtRavmLrUWwKqrmpnYOSqLhUTWv4w8NrHspliPknXNxk
YduPaa3JmA7rWExW/VGlaN348rmw4s9vj+amML2MtbhlsqrUxRYtsd+giPSrZQdOfvbPiIKGLzAG
sDVDHu7f6DgvT81l3Pm/X4wRiekmAsyNKlxFthQei8f04N13dzRlLUd7QqrvbPq2jEPDYWPE6x8Q
/QW6jfxzKVSAmuvgxy2zOyv/lM+ZGz0moq08/O1klDxQb90qQ9w05/4e7b9iLtJdMxwMBEqJOZv/
qE57IN09ajt6Lk5kCyfjx9tjXJ1cGUKkgkL7TGa5ntxQbmbrV8KZTeOOk7ZXFe9j7yvHKttSllhm
XfPIaFoBNRGBwEE6vw4lWmGSBgKgp0LVsveGnz7QD3DGKfkRRhkSpW1vuW8P7vY4pjZJsj3D+2CX
LmGyiMFKuZlWaOcaSNkWFZeAmmRPaaDXu7cjrUwjIBcQ24ZCTYej63psVawmyOsRCTMNu9Y1O9YD
N8iwjxv7jUH9JpdfXq/MI7hwSr2gZGlkLEsfnZWMXWyCBZu7qd2pesyBYOCJvY93s5aY+IFS6wHF
LUBLgd3flce3h7qyKS7DL/OlvAEWnxmE9/1k2gV5q7i9WYcbN8/ap6OhAahwFqji6X49oVLr6bkq
+tR4ReuHVQwaRJzkHiHTLZmQtS9HBWk2JaVAf2M31OS1ZFQmupx52O71Wj+Ks1ZzWwavZqxtAeHX
drcKHHhGaYrAjn9XBi/OMmVoTFQOiSYc9bOH19U5cKtjdkxPNKEkW8TFeqMAcoNlm5fLZcjF0iyQ
KahRoZib74Pbv6tLu8ts8FFufZ8jzAYpXbXFu63Ma2WzX0VdHGNxFoC+FxmoEXIjCcr0MqjinToF
r1bSO1k/GRu59c1r9u9xWrAbKTvePk+ksB3EUv09zmmvn2frnM6uXRwXdrIt2tsdS2Uew3IjImjw
PxEX2Z7a+R7fmIjiWficfqWD4fi78GP2wdpZD9YuP7QP5il4TV6Vs2fLNjPtFG7wgjGtG7v0Nz4G
P2VksDeOotWdc/GrFumhXo9aXyr8qqZ4sorPlVLs+ybfOARWPy8Qc4CK0CtuROqMKfRzvSFI0NMp
DpWdPvuDRX+N/acq3kJWrI4IwANzPUONl3eUryQtJpMmbQcVv560dMz4Y2RV/8lGMXkHKhItcOMG
zZz2KCJHwe/Pqe2nchee0UnfAcfcj262a6AkuPWnP23esGrB0ulzbxD1oJuWtKDITSXqE1EC3TEm
y+lUvIXNZuPSWDm0aTeAN1Pghc9NjuvjtBR630NjjFMuMf8ypvhbHqYf374XVr4SgOYZqM8o4MQu
3gpeXWPMiTK1XWhUq4JfQkUDbHh5O8haEopDPd0LfLORrlEX94Jg+XnttVgSi+fwWJm2njvNvbpL
HsNDs2u+Vu+SndGf+rut77QZeJ7hi5N7apMMrXsC/4YEI5aefTYAYaoBouvwY/NTuUed3la7995z
/m1j1PNJsjhpDPpSKHIhT0BWtNjTYVWlcVbh5B6dtL3xLT23z6rvwCgZz4ITOrPnepc7RXBCQj6g
UvrnqwcmJ3hFuoxkisu6hYcAZt7QJbD7XGudROxxSWmm17cHubJE2eBIICMPw1t92VSOmT3gUw03
Rq3ZyBM5wEE2tvg8TctpvAwx5wIX39Av9TyoLShTv5FhZxSy9iq2alvvhrWdQCWO4r+koAa/hJmU
GOQYYocDgZUapVOp0a4O6F0WqbAxntVFSfKCVoAMUkhdptReJiZRGzCg/lzdz0A+70V6Hjynwx3c
sysn+xl8DB76LZ2btXlkl3Nk4QaEZNBiOSJ1FuaBUiV2XNzN5zFib06hI+0f3OGvYmdhuNOG+sef
r4+LoMbifKn7Iat9taTNXX+UoidPyTfe0msLcMY0IKGGcc4NS8dM+StDgc+mRuMd2+F9L6Tixhdb
uTcB+c9HMciTGWN1vQJrhM3rXMzZyLX33qu/YDHGVuqcbkLEJfkP3j88fWYSNg5jbKx5oV6s9wK1
/LI10AQFdSG7QWq95ElZ7M10fP/2t7lBp3ONgT4wYCMCQGBZLFYEQvgyF5cQYw4+3StH833yjVa6
evK4A46UUp3wVN+X+3iffFQaV/nRn437YOMCWsnkeeTNDID5J6BJfD3awfIsLHUZrZUE/qMGox8z
DkGXQ7scguxrUMvGllrcWnINKwnZP94o8ByWrVPMWMI4jNG11J/gFkc/AqeaL79jihQPecO9MZxi
VzgFh7fne3WoF2Hl66FmuYfFTE7Y2XeLRhi6qE6v/fL/lEn4+7PONHckExQdEtZ1nLEX1Vz0fFDw
IiycrhFbJwjacCOZXDkvaVto+CERh82xiIKtAvwek9H0gvjeavSzOkn3viJ9eHvS1sIgdoI6ACC5
W9mTXhxU1TM0Opg1YDzVDH8GSWPYFN03iLMrBwmVb1TAKDDSVFg2SiY/VYJu7mKl8hldfVs3trra
txF4F8/kfHQ0YcoueaVpMGiFGEaAVaaXRnkCN/X2VK08pgjAPcwuIhm+7c8PGBqIZhjbHfaYPGvO
6mBH++qoPeDZd5Tinb/fWtPS/Jmvb2di0jVA4Q6/V1iF14tN7vxITzIGhWbD9/mcf47pM1GbfZc8
Vp96/JOrLyi55I/mXevfbZO4b9Cv1L+ufsAit6yKvuqbgh+gPfa78DidaArlH833lLv31qF96Q7p
Y/hoPm9pJN7u5uu489e+OKanzqylIiVuCOsuMn+ipeRi7uC08iYC9vb+uQ61uBFiGUqtOg9RfzIP
stMfMl5U36zn4NvgaOf2pXgKH/Nvwsu4cWDd7r3ruIvMq2kyHAlw17F7PXWy/HMdio44beCOVqor
11Hm0V9MJGpuiKZVRKkreyAvtwHifWv/6r/Ln6M7wDnftlpdtwnYTEPhyJq169iHy8w49LPEUmNa
XVzpEn373u2Eh+keXMSu2qUvovZc5XejCxnL/eOkfBF6sV1EAYPiDCNLwHi5O6imbQmvb58CNx9N
5k2qAgMHW7gCPaIwLOcmTCUqfYNr9o9eH+yC6U8LfQSBes3DxqAvelM5raHcJr0CZy0JsH5TcMoY
1egFB6Ot5P9mlxGIBwb9HuqKNGEXS7+O8jBEpiKyjWLSPrRyLytQy2Xhs5FE3i+t7reMA9amj2RP
RBkNXRoO6+vVCOMcz6lGwRINczoJpcEAWf002qQ/zh/66txkYCR4v29QyhbLnBLCLta4E3Ey5TWj
KSKkza6o8kejKly9Eh7bFoKsGekvse+dwwqRz1zELOXttXLT9OVVfvUrFstRGn1FgKXL9CrPZYTh
2KP8NLiSW+InnY1OaJx4/rS9LfxUEX7mlZe4w65xgt1W/ev2Hln8kuUx7oVCX+n8EgGn9Xsr+Jgl
+3GnO+VBdxssdjENTmadxP6z+tl3RPvfYI7d3M+Ln7A40YUpFr1U5CeMT1iEH2e3YkH43DnWYS4D
Bj+te1XbqH+urTY48hb0+FkzfOktLZVekGg6+yhLPKdMfxkTbZxx4yuvjesyyGJcoSTlYuURBAFy
CJLZLhO3ds1qCAaBBBFkJ6yJr3dNb0gekjt9ZJt9oO9SwfBB5/vFxlWxdhhY1PzZ8GArKfldR/FE
wORpMka2VwgHw9hPtWcryisGSP/JjF0EWmwLwB2jVlgDM2YotuE/CaDm3955a3fQrFwxA39gDaEY
eD2WuBQ0P2qYMQ13MskNPyX3amVLe52CkE3m5pb6tB92mrPdm72pSxGV6w/QDHfE/KS9Dp1IpkAy
0fGxrKrikKu18cgpIOwpQgtnS8GQARJxf+y06k95InM9TKRMa9K7mJGri4xiyrUolyAV2q0flVRM
g30esqkNpX7emN+bvJRIsBwAz8zdqBv1iUDH0tQQcLyY3VFeBTtx8wfBkQ7+i/FAcvhD241Mr4yH
qd3eDVvF79tUfG4WgcyF+IoDxc3rKDeBAHdVGdG/8Q5T52T77ig/Jq/e47QDinnUIjv/9PaQb/fg
Vchli6/NfS3NG0KaPsIQxQ+/3XiKrQWYFVCpTGDpRO50vW7guMk+ksIc0WIwdPui7kYMEL1C3JLA
WwsEKwbPE6gRlIwX2y9N2xAhIZ9VoiQvRS8Fdj4CxHh7um604FiLAAT+FWVx42DUgJCSQJQScofm
T3bepM7UdLtc+45Gqq0pvxrvl5+0dhbA0Jj2G/Hn0+o6A7iOP8/CRd6LH29ERWAepTPtsx+J6tRO
CrMAcwWyjt1W1eP2qrkOt0hsMqXTrDZnJKF2N+lHXNS9LeWPrRCL3d33sWwUPiGM+jCdjC9Runt7
ztYWhqLSDplPLnrMi0/WDsZoeTEtiljIXxMLgTUui5//QQyQP6DuuJdvEkAMWiE+oNpi08G6S+Eh
jZX8nwzjIsRinnIfgbGkBdeANcKhQwrGVrBI3Vjfax8DaZz/GcfiWSUmSZx6EeMYq/Io1b0T94Lb
brUU174IjSkqANzHZLGLKK2leFWHCJ9dDwipxWZn2Y2lbBQqV85yCrzaLBZLZ5bD/HqnKFYgxRqq
XDbSlw9yIX4ZkWIyJEQEdBypIDM2prJL9fTw9kq4LS1wQmgI6yuQDWdAw+LAizxrwsaVuBoQJlXY
6Sa8+5C7OfqqKzv1sXdFVz4a3a74+c9uxP83Z//feJ//r//z3+7nN97s9s8svPZy54//7cuu/IMX
LXkDzDJWgYxu33/7sov/oDoPuJkNO2tnU73jf/qnMbsk/wNGNHpks9o17Km5Q/VPW3b9H7ICdgTj
FwpX4MqxWf/v3/X+74MaO/vvw3+tu7Iv6higH9EWpqzHKQswi2r6nHZdnOdKqpZ50TRAwEScro4S
5eTv6BnM6qIJlbfNKsZcGf/X/fE7nk5uAR4FwCX38eKWlEacNAf43tFpJo5ibneaQXXbiIm1gV0F
Wpy6yEXhj0Yg8Sk7Ta7iTkfBaffdL5EKCXm+e/G9/zmvlyaVi8z4dlyLe9HISY0bs7YFya7uC7j8
R/lnbjmJG+wNmqZB8913YgJvHZiL7X4beHHMjGbFR9WQEH0ITnTD5bPiSrjBzSY8whMyUnjjnqKj
fGecNkY8T+BbX3JxH5QBpZRMmb9kddLDz3/XoeS9FH6WbVxHN0fKs+wmIkzauZlFnWgu4yyGGrSx
B6gdYF0FNBQZV/gWooDnaflbQkyLR2EPoSjbW5E48eYWw9gd0VftnQSKZ/8aFGFi7aJJb38hXTce
JCMT3qndoNQHWS7gs5ZjC2dCTMzCdyAgwNDQ8JN9RX5b/SgVhXTugy5/GJSMzrHEn6remUPWoock
9EboSGGknM0xNz8Itdo/FproP6q6L+oI5fkTeJzELOW7aqgQ62xDAHfHtE3r57hXEbkc6tYYyfrL
SrRHnjYnavFA9utWweY9sMzoATGMsXmug6b93vCjh7sow7U9shLfpSpnHsIYfy4657kLylgrsKYN
ew0CSDsjMTJZhh6Ni0HTeurOMEfpBXOA8BxlSohHoo+mVKsFw6FMLal3Ok2pMXeKxMKt+0h+L6Q5
KH68isyD3hbjpyHXpzsV5oTthbXo6n5zVpReukMkpDuFWpT+xACl3wdCWuySqolfUj2RPkwwlUJb
iiURbc+mCkOnGrrk3IY4xja+1H3IWwzmxa5BHUbQ2lORCN1RN0rtlxSI0pdytAZsN+X4oeg9zQWD
Bblg7EQXe+bRiYapdUoJs2Qby3PrmBu5ceontXg/GHX6LDZx9TBF3fDoJbHxcTRTvKT11DgN4WDu
qIqrABhFHLrDQT/73ZSfvbQLTqMnBF8ldfZ0tMT8YCSJ+gqaBaxla1TdLh7H6EktasGztSLvv9bC
GEUPUY62ox0mwyTtWmzEP6laof1SIhUVuc5sfcXVUH8qD0yPmu8KWWatRmmXl/eTUI+f6zQfyBk4
QZ/FyFCfGWzU7uvCKL9JvVBKDv7p1Td4Uzm8uGRET63Vpjg9FHjdZ47qT2ayK6cyeJ+pMlzYtJAw
S62VGrFGESrST73STAhCYzoprjw7KbtW0McgPOqwlB0FY3Zjbw2e8UVBCevFF5vgEDYol3diJid3
U6CWyuM4qJiGNj02gq5emql/Lij3d0elScsnMc/rl7Q04qdJ1mqE3T1R5EErYV/fpIKw7yazOAMl
gMcvGomo7AY1iw+osnu/mO9BPih5LJ3yMErvYrksjb/iQlbin0ELWHJfiKUxfMwNX1T3seGrGAvI
TeQ7CDb1WJiKoXWSQtkKbAmFnL9KSpGnIu3GHa/A7qAWhpLtRWFQX7BxpYgQBg2uGEWT6pPtNV10
qiH9WCjritKjOIjtTm/0ZGZom8ZdUzTl50xsyztr1NVjXBRC5OqBFBaOrjScGPpUWufeGmoT2Epg
fmt1ASHBuUNvT7o4ANHAdd5wMLiZjE9RKGavqtoHrylS0Y45Ni68EVQn9eaT0tSl00hi8j5Ct/Gr
hpJn7Mh9Ge7Gsg/vh65p3vWWVEh7P/dztwxiY1fQfn9tMCXP7SjPq29ZGsJ4zfoRlBIUoX2le4at
9WNwr5Q+5p0FdqXYmgjdT1FqhXf6oBivXRcHZ78vEoRim+BeNZPI6cppcNIajlTZB9NZUP16p3cG
goEmRveymcd3RhOETl8n8VGv9JAeT5eabl2mwi5WU+MB6n1/ZwyjcfR9/jSgaPUc+YF6bIScHr0v
VaeiScy9GXXtQ2FU1Tth0uK7MTaU+94y8lMvV43TV5l88LLA2tXItyQ2fxVNTzlJqndpV0bvJhxV
Entop/xembxwJo2MD6ZvqMewLXKE8nr9p5Bak9tXefVdRef1RB9YPrA/5x9bTDss0YfXqhUnR1I9
xWX9ZQCbVTHr95WVDWdRZ3tjFKDjSW+3sqfXjunl4zs1CasHzSjyk6wQSa964VgWYvEpagVhh9mZ
txvg+r/8X/a+bblVXdv2V3atd1YBQlwe1sPhauNrnMtI8kIlIxkgcUcgCb7+NGeeWnPV3lXnC/bD
YBiwHRsLqffWW28Ngib1uRkcyBqVW5csGx9O5toPETOkiIVoYcteTO1eWQ66G0ynhKtY6fB9YzEf
2dDMTwsgwwxdEWpH9cLjsfCdHSgS1ROFwFZm0YZkFnQnsmB0q0TaDjuU5VaCreV1MbrBnMRYqfmo
VqXybrb5pR2n4hP5KFgEW/e9clw77ixVsqog2BViUhF6tIPjJFqawTKUx16B7I9MtXtc/A4rAng4
zc5YqynuxtK6+XVBvpnj9fnSQ5CqpnNxbcu5/cU5deEyZwSfWw1qpXSs4bdd11PCFh8rbaNp2pjN
kGIysyOx2uter4ubdLalP2QQNGmr6i223ZnsncnUx5mP9fvGKutjpqSwQmdl9KOnck4dVHaSxSzM
pC286ugPy/LUynKIjKLtYslVH4lZu3BCUO1XsFXup66G8VAKqHpoe4CvDELWBxSQKgilcu8bXZpY
rUSAzG2FAU2q/bqJrVIOEbGZfKV+0yZsq8w4GH0vrYgqTxAigCVjL8fjSKCnWdrWfBy3mg1xuS5Y
3UuvGhE0NVZ16RhktXu56AvvK/dYoXo1hz0+c8yxqqAXEZ0iceWXhRdZk1FlYtmqMqnhYoEbzsNX
ayhsaqNxUWb5OBoLm/YbE5UfGpBcrUIsHEV5cAtbn/1Zk3ZLIc/nKzequ63Yd/5kFxeBDlE7pBII
OMokYh1TVYnpk/IB1THLr20oDhSw/UpczLC/zKl0SOp3AQZ/RaXk8dDTzXwJeruXcU8tCUs3X2Bc
Ck+D0NT2g4Uc16djFQfFzDBdL01f64T5/lSmXUnqTwMGAH1YlJb7rNrR9rrIKJXr/G5d4gSRpbRe
j5KjNSaGD6+77Jnlt/K37ZcreUSFojksBPcPQeA0JJsQcIBAmwkUaGemc7s0xySAKecV3BxVJmRW
7d53K/nbcLftgvRMnQJC0DffBDpbZzUe/XlEf4gh55w5UxDatf6mg82uRIvhyYMEWVQWxpZsLujU
xCjHs20wBltik6CYqIqsBoT6RQM5f9iCQVpohRN15s16SldbDg/95jvpxqjcrQ6oDTRweOyUxZay
QWJ1FVYAwRhrTMH+hEHJDIfxWdRrbJujhPqmdg+2Wu10FKs8TKoqUmHA4Fr3XZnVHQeK6vjlePWb
boURNQyzJlJZEe+6dWcXFYYVq7yXwWkwTQ39/IXFSxwWY7PLcJXteEJxWSdOG/jJPIDzySaIrq1j
M27nXps0MhGl7X6SiP8FDP6BetJ/5FP/AzFAMDtX//V/IF7w+wNQAeSE53X/9a+/Xvb/kAP/n/dm
FJDpUNNFY8UdUFbfYv7XPyz3n2BEop/cQ9aOJqC/cQPDtv9pgZ+JSsXdGRAIED6FuP+tf/3DcNx/
IlAJ0KEK1UDY4eIN/xtS8P9DDu4KMnco6e8U8F4ggEIDen6BHYCN/T+gJocJNPtLG+LRll7ygoPj
0RTF49yyMl2D6bFHR/qlL2d6hEihMvTF8avuCRJ+PZRjmyXuR3t9X3DcVaPeoVvFhFD9Yl03U095
WbvvP3uq4sXOaSRapbvmvrjW31B6KTIlQHoS4LGsllRjVGJyjBo0wO+7qTUfZ98t87VBh4D6OT2W
KGo4NBKl5b3J3mBR2xbbWReBgnQGnmYiq3w2Gjs1jMU/+GR4Yo5ZPQJwr2It+z5D5zt77EzLuIyB
SsqpeJ0N1chz3cOvsAyqYu/7fYnS91xklqqMaEC2iuq/A5FeR5nHXqCjD5pm44evvYhO6J9CuuJi
FbqZJYfzdoBufb6tbYSgs7tuddfhVm75sWnaHbI9KMnJXy2p9cGdVnWQ2lMHZthjXqCnDjlffexL
VR87ilk8UOhf2OBPVcc2vBUOtMAyJgz6NFXzr3E2qvNGV/rE2dQgobC9/WRM7hOWiT+QkGtPAZKj
5w5C3K1hFjd/6rpnZWzHYqT0PE2vYpzEhVS2uJgrLcIZ1yiVwYKlcaFuyoRSN28dEkp7L5s61Ag8
JoOd31Poqa6DD+kJS3TXdnNfXbgV5MvYAwpi9keg1/EeK44HBY/QIfRNbzxUVUkTF/lhZTqndtHF
488GCvgXexj0efJKkjuOkBGTzRX1eAcOSzO7KMG/hu2rog0YOmpi+brBlLnBV06wjLEdAv4qg96v
/7Y0j20g26RBWpHIsqZb7K+QHbErpjJiEO8EVfiLwav64rE5iFHIZTtbd/pl6M1nX/c3IZNFrfKG
GbN6rBeLxg4iCFPI8zYAqahdwV+FydIGPcdhW9rjCwMSlnradJL6vtsS/H0XlNMIf/hkTd0MWX1c
vty5b4TXejujc7ixGyzFHrppE7gKboZPvP5aoEEGG0syRzZZPlTD7Kzqx+7ws1mHrTusbdUdTKz3
cbnBpfo+OSQBRY1IWoaEvpUiRYTke0j+Y1/c94mqp5yq5XHDCnb92egR7beegqDI2E7XRiYIntzT
ZLj+brbUbS1sdTD/vamgb34Y6lIffh79nPj7GKoJS27434ts2b5R1Y4VW3Go75th7MZw9fwtpYUg
dty4Imt4o7GaUZY6VetcJ8OCQV5h1CfZsY+FWDCobOwg9J3+oWejcW3vG9ro9joV+c8R6RTFlUOE
/roSvRdtZyaYyLuQwqDrKAR5tioHKMjmDsefQz+b0ZzHv3YxCpvM26a3zeerCP01ALp3D2mXUmsk
xPd7kA6wpEKSWb2ztawxbykegwAkY0847bngS3vmaGn86xFtyirR2kLLr+ioGf6choNDe15cvHc3
9MFfxxooLyYTB4zEHYIuN04LM0Ktv0u4Aan8mEhJTs74eMcOqNOpB0oW6C/PG1pFlsFB/G+1aF9B
3c7791n977Nrb/h53/Zf7rCu57ozgpPN9ooFD43hv4JC2SXVWvXndkCcBkaNjYeeAXDRMLvE9Cbs
6u1pY/c0mffH0WqqM7rERyiadZjXPZVxiozYKdeD3CrrrR+CEQIiqnzC1bJSjhazfDHX8rywzgOM
865gpOKjeuk3aQVhxchoNCg1vRS7ea5X+LgTSK5bI0RsFu631xEFowqSBGefVWW8eQWPq4IU6HIq
Jn5oim0GK0ltVjaURhYEPAEoJJ8Y+uSfaGDv4V1S33Ei+TTYnYESmoM82KvZLoBCYLhtATstS8dP
hkQmaqIzJ/7Z/fuEX0PBG2XRM6Dt6sA1Zwervevx/cfDtt+siJYmOP/NIC686u394nu/0A8axKyx
yNla5rPbz921NtvlmdA6mtY6GGJnRUYBBCHCZaWJsfXirZNBrNqt+DRh7BJBfnC+SH9kxxE9yvEs
hvnDH6J+TWD1MPAIXJr1CLzlCtc77KrZtnYTtCrDsTK3eDUcDyuOLPJZzvCokdwpcjQ/WDT6eWgZ
5OYpV+yGsrNP6KexTpUuWd5bdl6h+rzGP8dcpm0IyzkwhGXgt/117P7kultl6AVYlDi6HJA1Vo6T
GlaHzlDDHk41rfqj6FjoYNm+EN6nmN7nmzSb+cYQc6SzO3XxXDUWViqj+qNU1xx+zorAhN6HVaD/
pJrePatxn0wut5uueYT1lD79HLJqE0OU1Vkz9uiXvq9c9L5yOaPXpYTMyAjvx/xlmbGmL15KPQEf
omVDqhzQNXODut1Df7B9cIzKgIjKdqprZZ4sb2wenHZAmgaFxv3P7s+m1bwGnxbGQj+7bGvzCoKz
R9lOL4Nu6GtrdRLx/rBkP7tb2Z3a1aofSxfZoVE259ZxvtCu3LyWDhaJrgPSY1SygRVEW4Vw35gv
bBHqyZRwd7kft9qxzMeuHsCAwasCidR97Jz5AJGpOoRPsHEWEwQO+TC+rAXhGGUGJLQ8yV7h/12l
qll0FswBe50t+bbZ3nJFh7l+tGpjZ9JpzcsBkI7rkzEezNY+z7XV5K5R9Rk4m/7NVyh6gC8kvxY7
RwlsyUt/gzIYPGjPi23u63XA3ANfyTXqS9vIfsKqdWbBWeGsJn31SEfXisuS0pjRoUCbcE8Obdm3
V9OHlJom0g/9xm0OJRC+FB952a+lLp5cNl8Lh5sf0MkeIq9f+/MEeuqZ1Su0hO8n6mF5CkplhlVn
bmeCMCgRklXZ5Irgaeq3K/gW77QzyXODi5JY6CVKLenaz20tjUR1k0h/4sK/d+17mPjz5J+z4zbT
G+aJtBuNPlqhSXB1fMSroxfwHQCd8mbCFTdsFiG/HIzUdmp2crXAiPYcQAJUFQc+k/K2EASyHqRW
PtZmAXNvptvFKCaytzt+rGXZxMzf6KtRuFcAofUfTaakclnzKcjKIgb2zG2CjEnW9JbIO7GbWrfI
lUvnvVsQldt1IXKyWHpfbu18cOfe3OmpVEdbDU7mjsF22vyuSOuhoWebeE3at9uvwjPuAZDNLkVR
VQi/N5hIKX7bNHBHcKz9PTCxNuaLEg+MLk2qTW6ftCphG1OvS85Kqg9UALrrEfFy0+9zAtzgIAe6
ptRv2Q0RfL3aBLm9EPnczuQFFgYII8f2tUH2SQTcJHE7rK9ogLNis4EKKCmn9bXdvKhEJ8lzvzQR
a+cB6gAzffOHF4Ae7Yc5F2ijFfupG8nDjKbX0JpW8tve2sSDL/z72JdGvLZ6Onogw5/ZapXwsGBO
WNj9tkN5A12dRedEWo/zCcFiHQ9kSNRYl7+6Vot9u2yfw1BhaBYL7FpWUKM9ozS+gfjW0h7fperf
LfK1cVM+4o3k4+BD6SmYq3X3s7tak31AkxTQ0vtTUJeKGt9uY+WBP1fBPQScgc/aBspHaOOdan+i
R79p/tQmekqsTsgHjAgUIEjvXWoHgxS0kOEctIPIFq/xjl3dyF2nWnno7IKmrNBo2Zy8i8Wn5fyz
2e6PzBq3EwaiE0p3fSdoJPyW5hgpYo2g8ykGbItNX5gGv1eDG7/KWYJdu0CDFrXkIkEmtZ48+B3u
fYm5p+N0QYNZaexx+3sHulRbJovFO0M3aANGsbW3fuiKyGQkeA5KSBB4nizfUe1+bc1g+SJ+nTl/
lTViTblgIFKtqVuY1hczyK8Gpae9IJgdsFpDfCJYzTNUE/iBqJ6nRcOHFxjdvMB0VH+JojpJzvrX
Gjhf0npcHqVv1acKzluxjznsrVNqPzmj/hpt/gk4VTxLWLukcGmUud0QiVlilHGzTUvIHdm/K0Dn
CD1JcOonqR4Eo1+9rvp3u1koks6+PxbSVY/WRB5qI+jfJTRRUVGndo4Z2nwWpdr9HB9rH0IWgfpS
FSY7PhdQQPHavOek/qDBMNz1BgNMfdZ4a6zy66/jwi5CBqv5s8Od6tIoxwv52jQftml8r8qrbsrr
dpUgyP0K/o7qqP0y9y07rAO067vWtV6mbTazGbrDyc/ZrkAW4xiYin7OihZIl+8a9uFntzLpU2EJ
4/Kz5wLEmk2vemis6SiXbt4hsCKHCVUTDNPWyxuK1adyqbHfeOXnGBXNfqS2c/AqR+xMc7SPS8Gs
bIRC3gn1yCKVARYR8SI2uYRwQGMHtWgES3KEniptOiuZJO9vQDLMfTWWMhxFMR+XCtT21faQjxSL
merV6p6ntfythKe+SFHvqa3Htx6NxXHfde2p0MF8XAuvTWqUrl4Ni5/APaDx5PnNUQcQSC5LgRyh
nG3g5LMTe4Q3uKkvKhDFu1OPJCnWsssxboObHsj3z3mIPiDad1d2Q+kHQetqR07AjKTi5nKoOm4f
jB4FNNOT1gOMk9eodmnxSpFNF34vSnADWqhM4/+N/XLrbXuFdDqE70FafajsHhBvMS4HJoV9QPsw
ieyh/DUZdDpr5fPMLRt1amtBstmcraNjlAI8ntE79Nys9oYm7BBMguwLzxlz1mMCrhyy7Q2n6w6o
1AS7Wg7l0VnbficmLsOWbAL+LDBsJ1PlZLo3UAa97/5sAMTH1eaIK29p8+h7lUoRcWGZ/uhoUDwy
r9vOS6CuE5m7J0jht0/WytMO+dAVkiY4BCEFyGZH6K8vLt1UjJkqXeugDWnns0K5yNgkPS8Cc/dk
2ivqw7qJ3KGs3ywq32pcie9WLRFKQOjMGtBFYE2F+9W17Sec0q1XJgKEuKJtH53Alih5YmaE6r6X
db00MlMjJ0ZRlubMX+Ehtkp23iQvkkC07kOB4l8MrvSZjRYyQK8aROwjvVZhrxd09Qfw9PXqlmTb
gDkNqq4Bpv3qs9HEuPCtUk9WMMOECYcXeAHnhSZpqbFqu3Mj31EqfqPCmW4GJ/5xRS9gNDtV/S5u
A+vb3BFBZtmF4FnFbLlDnvcQaD8Q4eouTyiWbRn8Pasmhjxmd/zZlE5zVe5U5/hxq501zWMIjUd5
mQldLvb9kQt0N4MmEVjZ92N/n8B82qRQE5+i/3ZinIIxGWcP0zExQoTt5ZUos71169THKz5Y+rP7
s1mH9eI2mFL7vuxudgDUrKJ2JmiPGf1+qLYQUanhgF8c64MY9Q1qf/rGkcKGMO4z8p9jnTEv59Yg
+5+9hbH1RmwsYtLYQBO4v+BnA+e5g6Ec1Mruhwx7Cgs0DB3QFFwcBSD3KThubCv+2nQjX6d4aIiR
zGpqD0JAjL5p+ohtphdTW4YASuc9Wv2+rcW1kqAu/NxQwxbq2UHZytZzDu/hdB5wJzjLqlGhn5pM
lGin5WwnLaZDiLWFZGZhsD0L9NhzHjXVhZmHCoTwon9HcS1wctnl6IJgxbILeJNKvmXEYpHjJmWJ
RjS8LJi/wLCIu+HR+IBTdmQ49DCgawbIPlJT1BXpA+M6Muz3ppnBjLj5R2ieRoP4M0CNDJE39XXE
qhfTcENqSFhXqKT2XkofCIDaomp50ayLev+P8r91DW6Vx/edvgT44L6bOIj3GZgow2pdZ1Rof+Pz
y8IBk+biWr9sSMnbUx96g06M+cVbG1SwP+4fhxSvmz2krtskovkg29vQfv1ELbqLdYWMf4zcvsEM
kxOSOcsYVUWfTXV1F+CPzP4k5AHS6sni1ShYfUzjgqe/B1B41Y6ITPFWejok4qOa0LXN0NRs73r0
DFnuG2Sx43J+K+clbnCd5VzDle5d4YMW1v2nmKINX9cAEnJ1KxMq2cUOf6tqQKUwPxZ8W8uEQ651
HPA+y0qiTSBzEpjyANaY/mmYbi65mgqsiSW0rV9dEHt3q1n8UIsfRKX/B6FOaJvfLTqMmjIKoLFs
wVuVdr9X9umOqDmyz7Yds6kvYm4+19SLC30l+GGojcZl5M6NvhXgKmFsNOpdCQ4mlhGyYY3mwQ1t
r47b4t1kd5l+DACgVgu5Gt1vgtwxGJHfwnEFbd1o6xmDL0HC3sg6vCmcf//AtunbN0kQ4geQM4gL
FfR3jDFRPfxSqpdJ/i6N+yXkI4vs7smx7KQe4HHSTpDpIeFWvIKtGnUdMnEwLOgaGj4cSa34Ptwk
hBbmegzCXoa12Dn8KMff25QuuIJrFKx76cborfK/7DnWn3xMzBU/dzQb8HQMnSGFS1ADQtCQ1joq
Q92B/043hY4Ux/7jPrIiBwO1BmXLjKY+B1XJ5jG4hwBFq3ASjpUHs05QjnpZhukETIfNsfOFzplF
7mEGGfJgeCH2HmYgBdT/4Hs87a02cyD8HoS0kFEtEkfkU5tVqLH1CZOJ/0TKUMkd9dNVJhMySzsZ
AMwD5Rhz45ddx3X7wpvLUkYbipbfBnWwREQ9OwBfJAMy+FR4L+6yg/Y6Gsq2Nbaq1GYH5GWj/ei4
R1Q0O6ycSxpMMHPItm4v6nNvp6DlzCNWoSzgkWnsNEEuuKvhQT7C2EdFLuSalpNyUWA0DBZ6CnRd
4X4Vvep2CUfVEX6XUb0cUIpjRUr0zjRi4MgExEw/GqvEXlMDDrXjg5j29QKTukTSEBeCjlBcuHCK
BA/oYAJaVxD8CqyncYq3/kqsXP6xm2iZ9rglWgC/UwqzS4DBS38Zjdw28qK/dGMED+ZBzGE9PpRV
bDq3Eh1Y23UbJyBCcAiP+vHVxtRWvRD6MK/4CUtY+FwWJ+78t9FAwhaTs/TWOVzpCuyfPRlFERdP
G1RlZuvZq1LGM82jgOZwWQ3dL9RFUNuHmEgHZcXmRBE4ED9FzOzqfKantcx9gM7QDuNxwC7C+GOS
R8e4zSYa7P0xdhczrDMQw8xwMA5s+JgHXEAABVYUBOlcR6johD5mEO86WWHJAQ2EcAIfcL3cS/Dp
VjtMxKjS3EfylGHKd41wQzOhAmN/1yBnDQ5FDU0CdcRthUBJoL/Jw+UeQwawQ2PWvGvIcOfkds8w
do31iHUEwQQ0g7jI9IZKQp10RtSZtwVLD5QeoQDHQJ/IUOTv6ovTI6EK3QoqsZFFswX1IrV3nUdX
9SE1b454X8xXtYLil83yWsmzAJsPhf/B+bDUH3e5dMMOyXJRZ365X8ghcC+siWewuVi8iT6G5erW
PSDLw4wvh12lrxOFPTlvDsBw4Nja2cDXChIhjAxLc4VnCj5bykUo6qMInlsjp1VkKhQUzm6dru6O
vkueGx2IM3HQJPeKAmyaQEerIgyOlgAG2aEWzdVv3LsbsG3IkPF8nDODpMgaMB9AIBiCd2W5430M
HpYodnZ3NIEES7ALorFPVZ821RCi4I4RA2kNPHkMR9zQKNbpPCiisozu44P/5o9YUT7RPj/CWRSX
U0Qbv4+jDfV5Z0dFBKLKojFXgPhbx87wsa1HuKZleg7tcsfUruwj520eH3Ub6jXG57aCA1iz3Epk
SIJ41Rk+LRco2B1WbUUgCGC6BVEF0NRFFaEZoJ/YX3dimHaeVd6su88t0qXWQ6QiV5OesC7Sk6fw
eeA2M245AREqGWuZFUG7RYC0ctD41H2ijJ02ncEOgdYbjXpoocVAKaewc0F+KF8c82yK/j6mgv00
Iq9Fn/ve4ShktIsEXtO5hw2IcsxQswv1iWwbPBU83NSaPYpxrHJedZENfO3QiOEzKGeeeoaIEbl6
Oy10lZHGvYw64AeHozlRQX0rpB5tMsCLSECg8cj1b3S/5RDb0wgiuhAS/getn2ZJ0XBcwFVYzH0u
urQuhRff1yO26QOBywNYQ7gNWaSptfPmF4rltGmd/WLwVFrzFbVTSO2g/IFAvnARLH30JeO5vxV9
Tms/ufeDsE/49XwOxnjZgum938rTfUF1ewJsARHasrZ1olzoXUPw0xjFlP9sgK996tZ/AcloDtUQ
NocKeDhFUjlTrDwQez2DIO/AHWXLQST7resarYyXhpgfWw/eJ0co1ajjOq9GPGGR3aR98Oenyrnf
dG6IQV94mHYsGWQD7i4wf6HWBTMfw8xRIwtpQtGCrMkW+lRnuDJW8QqJh3vlDccKHygLpsteZuBR
z2W1J3a7LxBQSahPhvXilukYkFdqQnwL4kifus+N7cGqnmYzQkTQ6/SugXQP3e60aG0mxAuDm9yV
MFvkHwwdfNXWZqV39NnBnMUnpuIlBrka36cA4CRRJZg/CCDAGEQjUNpclLSaLrIK+rUBWTX2K4C3
CV/LK5PS+BqGCcGSgg1ySnwjpPgH/Zu9ucGSWS0ImV7st/GOsPT1bmnAKqELOztXvLe5VbuuDPLJ
tTKDwlq9xw26fNsVSMOqPXAyHNQkdlu3K93yhDOrW7x4Pj8q20Ysh6cUTz8Px7U5AoY/yhBs1Ag8
W2KKPZpOr9J6JgO78Wl4Y+701uB/ubiXZX11euvZ/5ro+ERk+TG6uIvhMmiwJxsOyA8S3PF9v2J0
GCioSfp7GqtoblDRhwA9izp8ZVBLQbKaChM3SNM80HWLOFh9Ky5M0M1RM4P+YAN98s0vZTO4N6HG
nRNOY0zTQy1QM6CTjwzuWrcor9Q0gIBOi4tLK1DyWn8OG+7mAmE+zEsgcigQUXLEDw28uCMUE8BO
cKqUz8LdY95TlX6R7qJf5kVvoZqWxJdK5lPxBLE6TIIjWNlBCa46XfBsx+4+rc6AKKW9Jq2OUA9I
6j6rjTOpMYS4DoVxBu5o1MdSYZYWu968QNYiRN0mQPnhqQR7FTTJIdjjZajkhzBrCQnAGjF+b6V6
G7sJV8V6gjhQrGowE1kbdt077FES0+Z7sEMOHuviDmA6FRnXZ+q+sKVFLe9RmIlVpGa9Qm71z2T9
qib01mIsbAqLUMYRrM8EdMo/Y/WkGPpR/DURi4bs44oeQAgeMTfDLd+fqsc+Qj4XlpBortDpgXyc
YQYLXURn62vV76BIKaET1UVetzfBbh9y5072N18ZaOSQjMLFXa62CiXuLi8ELdn/8r0kGDPPSkqV
4HGvdh6aRgXovBsi+ovhp9yIxjFsUhh/bUNMd43rIYZc6xgOMEM0Nd+KRkWX+tbBl4ntwuMRNwFW
SITX9/ATC1czJrVC9BaDntjjx99wa56N6VyRCyrvRoTY2OhRaYwL+zAiDqyTGe4cVqp7uHXvO8xF
+gXhrC7AtIzhNQM1KBfgVMmnFF/ETxk8FIfcAru824CZJn2dYETgdeU3Vn+cncw11FtcWSHL2QO+
qUd2uA98K238h2D8ZVuH1YmbIS6gotrvxiVmfYSrYXV4aRAJ/tL6SeGchdqtUAM3dsK4CbSZkSZC
tDdf4DscjvOF1g+gxAbeQ4CwTvRHU548H0zKtO/T2U+35rUqYoBLlhHjXu/cRJnJQjKQQPwtC+i+
Q1smrjDN5JixMndwBUSE77vRPWGgDQOH3pVyD043fOjIGUYeifu1HfTBuzlXlCTuP1IG8TrcWnis
uT6qeYFDXtQ2ibWOZiadOh8AsU5kDZuuSoAJPTgUP5V0QheIaRXCgWLVB1SvSffnbA4nfY+ln7r+
a3bNveHFAPE5fg4gUBDF0PhiBQ8HgEzR7JLMBTUjVLCZi9FWf5otP0Xls94hoKYTbuvPwv+o/cyy
cnA87DK228u0XkqOmugF8XuPPts2Q2cLMp0C8VnNj6aRLkPaNi8zfwv4BSGrC9tMtA+IX7xuEuDE
4x1JP7etF5H2/zJ1XstxalEafiKqyOG2oaHpHJVuKEuyyTnz9PNxqqZmbmRLljvQm73X+tM6CfpJ
TN86taNnjQEej+a8L4tvQbJ7YqmME7E86uh36SVJPgdxYPNxKUUVoIl6E6ztSvtar17CWD1spl7T
P+Ll2cs+LtO9LmfOXN9jBAx51du5cZ64kF2zl+t73r3wt20QzBqCs4Tc/dbXgApdrO9W9x62V47k
7aLt1L+kfGGaYIX/ZSSOLQEixt6ke6GS2F05AhH/FYQnGZ+7yDwtgiMEtzb71QVxOy9PsncZMNZH
ft+wN/qBmFN9Mh1I/hGjxI8WfdMv1ILyTuJ2rZStEtwCrmkgf8jz5/SYW4aLqJlHpWy51gBFdlDE
jdEoTiLfK+sr4l2nxV7QvSXn1P+uS2UzCI7KBWn5K4wZDpRS3IfFj7FeN79nhHd+LVhq5GWRUWKr
Yuzk8iUGDoorVJrrYyELYIYhGosb4cU2q56DXq0PEq1J81mXW1PaiflutOhYf/LZFym1k+zOyxPy
1/rfs/tMAzJEZ2mVu0g7U2faC/cly290IOSLwqUhqSrRNv9I+nbGyWc5zcA9o9Pqbafo3PYC9/4h
SV3cT8r40chnRZrtMbQ2leHV+icCKDvr/cjwcLfUMhsnAV3NHtqY0zzfLaK0kaoPc/KZAcO0yYb5
tQUZXr0EoDJIxRkuVnNnMDQjUgzXoNLpjHneMuMaLbZXmf256hLCiRP2w6YfbDMe0Xlr8yfaa8Fr
TI3Tulfc4hMVU7iJWm2xJyaGUWs0W4lBlywQU3HMprf8Vm6Bl7Zz1GO1akvbICmCT90MXL38a07K
cY6p6jo1mU5VLW6tru6492PkwgS0lxUYWCGIn3I1onLfWsbi1orua4Nwyc20Xd2DbmjhMxGvBYjx
OKgPGU6NxBeIL8FIPsahUd8HM/XHov+NMyhARlZO4M6wd61MeRZUmxFHJ8dB/51o/xrfnJk5tKRv
hOX8WkkOwoHBJx735Rxu5zS6zWhfqrF502UCVkVFWuMgjkUx3tsGUCpMTRszgZtNs50BjwqhF7FD
j8oEXjT99+f/fl8q+whYRH2uP2gtSLqYPYfRtP0KuUd2SMysLU/BUdBzFrR4GdBUbZPwEHA3lYoJ
5FKtwFmP0tgS+3M0Wme1Ec4jtcKUG64QGJ4kzh8VTrNwUdz139bfqQv50Ge7+kxhbkVrCv+Romm1
R+YsoJ1FSHcEQNH6A0XDDjokvQcmjdpLylZw4Sqbw0ZVPiG0+ulPMGBgG+4RDSMKT29ATJIeu9zl
k3KC1h2EeZPmYO/hDQYXlvwD9TjN+ck0RUZVULGkr7q+MmpAg43KNix7a+N3wctgLGfzTEJiyq8j
F3am8lm2dX9UOlrh8yJdg2wfZS8txp5VYURXNirGd/Ec8R1lUmTt4vrM74TCWdDv81Zxa+HRCZdS
8ab6EhTyhqFCoauEh8HgIhYcwsMmC68RGbpMqVH3rfUxShfjQ82dPvOBmu78ElsP1A7dYtxcI+3Y
db5YHaz2WXC36tshO5qhKyr7Pqxtptx07a1k0E176zhyGiwwReAPdGviu4yAsRy/ZSyOBIX096G+
iJJfxNs880WT8/knHb+lzp/am9j+mvFJH77l+qwQf2+hNWdqeXiGriglytHA1/EWMjaoka/LwLjx
vSl9RcO+b/7itZt5WF4ZL1TyZd0tgdOFl5S7/FpbbtODGNFEWB7xPW8Y5JRtnYuS3cbTlgG/uyg3
fbNUcrs1gepMUnkvbRdadmHqGpLhVDsPiFPkBY57ZBzNgVmsb4LVzsekYaNWZYaCaHNnm5nReeVM
jaSa96aJGZdNNTzLyNKkSHtlCPJ/VSG+IHJu7EhJZ1/TdzGWwnNVhYunF0O1KTlLePhLONemn0Tt
PlIm1PjKPgVmBdRrPDmfhk9GZrDqkmsaJSZ2nNYN5HB41uroCaG1K8RAs9XSMfvorCoqDlS9E2Ao
aCEyqbx3Q2BLVuFZaA+2VSL3fjnRR0jWnCBF1s2jCHXZa9pPiyrRhNB32iK/EzjCCHumNrpLm4Wu
MHIwNqP+qQbxVk2n9i22cn0fV+ZLHJgdHlpNTewdXj8ZsckyzKe5SDmWY3FyDcpM5CrFxkgOml71
DzAItlcetaRSROXGNOeYFVWN2aeaWhvIZACtNpC2BRqUYXrULbJZSxMeY6g8xdLcNww+2mT0svu2
BcaUY9EAn1Wpd5FfPmIdrUpCUUVURJlWTDepYMtE3HP3JohL8iS7TSAYBwuVGF6quTyxBg7SpjB+
UwwOl0x4FYwavrSoXCZj0TYmh5swzEhk+uxfNIaaVy4c+EZhuInFkhAkckrnJRYgyRJEE/B5XTya
AMTlvFmKbN6mqJzsVqXPGHIVJC6SHcB2FHIzIGKkcwyF1Z9AXxANiJx2Ut+buAwtiIlQEr9qhHJV
3UqOJbacnuN/ZxtOD1BqBfrBmHuIG+7JWM6uIv6tWEQ+pjJXWtepaRktI7FpSX3hTYG8S+kJUoYU
UO+ab0sd+2r6QOfLVrwbtcKB6D5aNfBC0b6PHAxq/y2b8KV6ST/NTpSU4z0iydJhpCyDDkYQptrv
FPMUL3/SfrD2AZFW3VwX+xgK+tiGhnlAL6gpCU+pcVJF3UmYjcCZs4TzPLPubRoEroru8iAJXeyn
yAlnkQf674vSDcdO1ERPZVAtfD3WzSq9yM0gecxIzY8IB4RdX4U0s7KdBTnYaKSd23iudjOjbp3F
mnK77tIO1Z6RO3kkv6pm22ed6soCIraNVXXT4b8vQ/+upmHphW15kgdFOghF//+/GCMuRo3Rmttm
Baz+74scd6Cm/33///4aLSPiEd7wN6KyLdnLk2+whMJcbjgnWnU7DCvYlSm00zonZvUtq8XvIrLj
RR3Z55axn6SxOnVypfhh1z2ltJ7fklBBDjq2n12BgbYv5nGTz0LuhrlVfS7pcsFLq16jLHJiJbQV
c292xeykWdM4hlnaulgOfgrKPGez4psMwcGfm9OayEG5EbIlcaXOGo5iWIzHJuHEEwcDp5QSf6Ih
QjkUQBMw8f0adJAw5WL5NYMKpICdwPzEsq0eerHNbVKfJVMqPie8Iz7fQBVv47AewAbE6aNoIQiX
4ZxHj7jui022suJigqkuAkTuld4PLS1/ZGTCH/oWvMUsdYNOoXZDWdPvHWKCNW9QcSpzmjZpbFr4
sdXQCaCxjVTex1lNS59XEQC1utdzRXO6qT8uKGYBWKSzOjbDQa6l+xjrrzoBsRLhzAtZc5a+LrZC
In903VRx0azOJTH7o5TMZW8GRrsbUyE+d10nOdKi2npYzt40A9mIE4CTOVqdM6gyygF9xXJUw6/7
cj5kmDrNLonOEH/Hmggu10DcnOZVdcBb/SkNZe8mCdLzvkTJqnZlj/8tLzdyDwRXnwet2lY1BUlr
0Blqx2ZBvZIjAQQQmU13nPRl52ZNsSrRaydHRUzXkicQBsOD1C3RycIRKkbWiyvcExaZfB/0yo/A
qE63LaHkjFY/CMRJ262R9ugPFb+vrdAxcY+zg5g/k/DNTtRvi2q4x3FIP6mNO3EpfsE0pb2Kv/w2
zWbvtb34teTSESdMfBgs+au3hnrXiaBRGA7hIOZEcOKouht9ptzgVaVzoM4gABNch9KclDqP3Kow
yRGI559q0iHxp1rdj8n8U3fRdGusdrrFSEr9Mkghejp1upV5vq0sSh4xBVQYJwIi8TM7cyW12+rS
hEyCaRfzhkTMvCXMcKBtS2OaHQ7rvnXVuIq9rGoaO7eswCFlq9/GcVkfMOi9Cd/J0neOlapuoCi/
Fq8iMq8zAywUhquBgfBcGaCEXvxhVDOrXKg5Emq7sJ6Jhrcn/IfpfpOTnhqG0C6J6QgiYhftXGRP
RS3t1dQb5bc59NN6sqflWI8nlEgbUYdDLXYNgQfIov28mb1+APeblMzRqAPigHG0pnyo4gs6+I1R
w7H3hVvDf875PUsWN7cYGRGOm0jZtfXHOgWu2bVttlVrf65OAnq2kcO63YvyivapbkzV21SNoyAx
bu5NsZtZGirEMFotLD2j7KgsaPMRaR8z9JFqLnZthiRx7pbowgUFxpC4boB5AJkZEEwvH/RCc+vk
MEaizy5azEdrWWy5mUmXSxhWX79imLFO/2Omeb4r6xgPz/gcUtlylbLZLBxaRvVO0shGFA9W8lHJ
O4t+oZi+imSviS82tUHcD+ZZBrJIHyjpbaH8yQ1EkaG84XlswTxHtO/afireGgOfUPovHt9jWhD+
mKhN+ljcYtCMZ9eMX1n6brZb7PhC7If6dyLd+uQYd54sH6WE8TbWaRKgf8xX0vc2EiE1R7+A0LZ8
Mi7C1tdJQPBphvwckve8QqzzHpseiPJGT9lYIZUr6VbWpyl9NNbZgNJOGQOxBL2T+q3abSepcLTY
zynLg4nPNDLdAY9+s4YmjVT7EId/IvDzaQY44elSO+NStyV94xlO23TyAbZfMVcqs5cQDzQHmRpj
DO4dMKQFoAl5WLqz5JJcwK7Kh51BJLF4Jqc65IXd9iXDPbaaMCGWfAuOJf+hHm8BEKYc3ENyFoJD
I20FQsV2ks6BMZerum/xDK27YJ61MTt7yhxbGxFRxVbpDajW0alif84+TRGoYYf4mA7r2gpemBDL
4AOs9RDRUTjbYk/+huF0WgONce/xoc/pAUQomf+1WDGy4sSo+NIhPGMoG6dRP6ZkD+FjK0g+xppV
nU+eYiDfWeF8q/8btKZXF+3WkF8Kj4mLelitPV3jtybKfPkscmC3UYMSCcLVkwvGfY3IPqp3cSpp
dcgcRAqRlfWeUIsMWo97bV2LdUzlWKtcCT7v6DID/3GcMmkbqvIRmruElPxmYYreKcfnTOZFIP8N
elQKpo3sxInFaxvdJRrq2ZWi0ZaQOZjxcW4xJ3uB/EM9P/YnHBebJhOOUX8Oe6fSGqSpp4zGmPR3
zwgpU3GsL+2dWM5TXYkuBtuNGOyKadyrrBVEkYQzrJQ4tAkmMTUuDyD/A3CJrhI00QKOgYjIIDUo
7tmF4t0076YsBGvhM5f+6eK/elD2IJIRfpsRWLvR0IYUMnUP2FP8PocoDRS8MmXFZUMSkx/CiBAb
bbRFDMDULAYzO2bTW38JYUAo/5VKePz6e4Q+C6vaWX2RqyxlmlDvbDlKqnwbAuvwstA6GSNwMrij
WhHITGM4F24H2SqzNYI1pSpLo78VBtK30ygd+3Y/LD63aqr8Qs3ZiTR7kaYfu+LXKn7iGkBY+itk
jSNZV/QvccGQWP0l1LErRi+rULYmpaayqVpwdd0ueU9xhJ09CO1i/pJ62bak26SRkSL7Hdzp0lA7
URKtDfMqN9017TEJdc6EarNwEUULF6m6t+J1G542oqQhJEzRp3ylDJ7XgkOrnBXlknafCaS0Vm4N
qfpWCM5YNSthf2r7Xasf5Vh2JI2kxSrzBkT6KIPUJgfsxFeoLuy3X6J0FCycOakbydEpLhKH676E
JD90yiYSG1cnHFgt8dtsa5E8n2XdpgF5ZIbOSVXMYpKdQHmbCja35smrJfcLNJIh8t09yd6lxZen
iLjvrVaeaz8KzoUE95HYQfORhCfTeA0wYi2pAoCJzXZ9KckJbbYS3+KQVs4rh1s++GxAiXYK6FWL
e2Te5Gk/W2/oKZbmoWmnWn1HtyJ26MkV7ja/HH0rlTZrkHpCwHmberF+NRkllj4bvo/TQ9EdlGof
YQtVnWq5F80j/gtDsCTmeeg4QiRXFg8tVwlVnDByhQ5l8BsG97THsLczo2s0YlNPT218SDun0G8N
5wP8Z4Qwa99UnkwHvdHSf0t+6NEcEEujeCWCsSV5yAMsrK1b+3Zm1u+pbXZ1fSoKT+88da0nWR0H
Uu1ZTXW7N4RjIu1T6S9za8lCiPK/UfAeGztEL6DucnAa2y1hOn3ymqpf5qS/K8E5ml5a86Mpn0l1
ppzq9EPTKxuJKYd9cArTY9x+DAOM41uh4VfcseJBIUCKj0iBwvxeDze5bwE5rvHwjCqiLKAA+lOh
nWLpIPGhD78puZ3m9KHIO0jSATVTYdySgBk3Pu80EH4k5hnn9RfqooINbt3mQ5QIGCApcjcWx7KF
u8UOFAQ2/Vu0gvsHrjD8OwPGzf45FftJf/bWXRh+RPk8Kte4OiWqW4jUnxWypJMsupp6GhDg1DVI
GAXMyi2thjsbUis0t7NCTTS4hEugbbko4WeWfcj4iE3cdCglhNxPx71o3ZUC+hGLnkdnaOS7xljz
OtjTblHu4VRRGtxgFZ+R3xv+WPttzgir8pLLx1ndAn/TRKVAC4H8r+55XbtSfgvUu1bi/XkV1ADt
sV0QrAwAd75YXvr6dNSKg97upeE11SWm7hZEEGgcvjl4l+B3Gz9oAI/kf0Pxt53e0UVERMakPsEQ
tiSuqyUpz4IqUnW8pnTfFXCUJLaZMyfpDq3pbLzG8V1Wqd8AtL7r6qTq1GzbgcqlwL3Y7s3JVdf3
B/KmEzlORfAMzEsh3Yb2mDe7pXzLBUR/ezF1c9MzDU9DWIf5jnnm16W4zu1eOyvs8A2G5ALKc5eJ
aCWuEhdQJ1vqhXZLSuCQ97oE0PVdscgEt2K2TTJ91cUlt06mdIyCq6ECBG5b+TjF7zUnQZwcZ0Kt
0OkRVONYxPZQ5IQccNqhsd7ThAxKt9e/lWCbE8VlPrjWyXxR53O17BLrHA1/crwDYKHyPzadqeUj
umeGUxBdJVdPkc+BSJfar/PPTDu0FcejXfZ+HZ971DdK8tGoHpEhuBPuRnMQ+10fOiVSr+jCAZ3F
l0S5SM0B+cA87oMjyiqrazdZeoqh7bS9Mn1H4xeaWbSkPKqlfMzT2UJZQ3AHmdLGWdRfFnIfw+eC
ifJvG39xFRABhoLLu9aZmCF89dUp7zzx0oherm5n/YUyd0E5KeifvfUrcVeoqwYJ4K2Nz2mIZjw+
BzrJIedcfjTRWi6/d5EbSocxfgO139T5nR9J+s3a5gQjWtGl0W+x8SasMBcNXXBdMoeqN+Vg5Xih
MNWWU0Bmj95Lm9b0A/mY0jzVim3WNzncjtalkZ80jlylL6U4aNqmgPuTj7zTuLfLBWlNewysvUK6
dntHc9VGr8Gw5/LWpP+i6TJEF2n+ngSGIAbIJoc3bI62noYO8qgUJ2LTPFAc6uVRT97UxDMLKsbS
n9LnlN1yxkCNT7hURQXSDRFwvTLlxd7eTs92PKUwsY14L5tXMf2twwebPARijUpfexTy99i8KjWH
EKq1bRH06GjotHkucdWye1rgPJHwlaQu1F96fyJkycVTtqn7HCHaxYQQjjgIz+R342mGQCh9cd4X
6iu1TLtJ3AZ8pIeNpopE/prBInfKnG/RFq5C26DkjpZQkz0LjpfpUjLWvfOq5ZQlxIBvqT2m5JFm
wPQbCz6jdlVrv6QrZfBOVVNB6ht/RDKZORyRzVTCkWU8dqeKWmYs3Lj7LDW716knaKBZC8ZbXLxW
pWr6jy0r4fk+BMSzQXSsoH7yg4jXdr5OxZlGoUp2KeWHerCmYpNXtwXhpXlu88/Q/MPBw8ZomO8l
pRvHEfpXxKny8Jiyv4p1ZStBHAdvDKjSRfS36l4W33peZ1v7i+jNYADD+zJ+rduJ4YVwxtaVp+fI
79V7ydYivXWNawwoLssr5cttzSashOuYfOlMHggpCFQOa+VfitA92rLy2FVVCfJFugXth8o/Rppr
otWp0l0iUaytFMVpYROsnilK9tgHBkS6Z0AsswKDbUgf5uuFWyW3ufoCoEgKwtp+BlQJ+b1rD2Ny
qKxPS9oaINLTTZh+URYs498wPWSNJ4YAV8hYFfrtqdxZheS4Y4J8UAnwyVcDZbLILqjmk2VPHE0y
56WVmS9D9dQ6vFcyXHgQXcom/i54YpwugJ6EeWyk2DXmgNDHwR1mZmfHy27OsQlV5kFDyMA7EDtl
b0WtmyM0GoPWi9svI4/eE+KGdqYUegHkCzaAD6kbdPCdP6vBTLKyU5fDLnJ7pUhlzciwF5MpE4nF
Xasg5bw3azWcm6TlMJ00U0iiw33clkAOCHtEaJ8/g2Zslga5dYuw31pWrRkz7OrgZpga2mWh3Etq
LMKYVi23dOylw6faJbHT7TUg/LR1FvFTiv2RFd/uy3ZripFdG/4xae/NckLKRkOsGq+m2TQzB7n0
OUhPNnkxdKTybWBJl4GHHm3Ym/quyr14fEC2NwQSSRtUwwnomLgFaxF9FKxF9xclc0RyobIKUUb6
2/hg9H+R3noUBgCWBTK9/jMrd3130a/WfEeMghG5Qblr3pDajPTYiVmdBavuDlm2apIZ6DT2PiT2
0OUbLb7Vys+MtQF3hiQzm6fe6YFrQKnWVu9Gxbn9KDOYakd/jIRC0pooeHuLnya6KEjwW/FQjrZG
hgs5/2ZxrOb7Uj8UXMwU1S1ym+JIVorTU+9nxg2wnK/U+DGSufiUwmq+S/XDkknDCw5802Qnobtq
Rr8RjWPeXfrkXLWHCtupGl+N+a7N96razwhQWa4BHVz1QsYrCAfDwjkw6ym2EaE8duWMMhWioJAa
zsRi6GiQEx5UoaEpkSO3SvyGcwxvrvTk7EK0bSR7GtfKXhVmtWMgs9S+1eig9r7SHIzcB7gj2E5T
YQ2+9OGJFFmWH3O2rBLydNovik+I5Dh56qelIvz9HdacSgz9oCvNeBww30KqzWeDHXM5DWyFgkJz
7eIuIGBORGEh7zLMx7FL3QBFbZlMDhnelb76TLLlRTQjdoBCmHBOYyqeKQgR26FyK69QcapCun2H
XSrA8n8B/2fnMeczNdIadDW+FyIM1wE1epL9m629NV2orMbOY9crzMcKYCXF34I0uW4FasoruWFd
dxybm1X8mzPww69mZSxhKp5S8zMsl47Bp6TEZRRr3qLcsgns52hUZ6m2FRFpEoTkVTd+avVo/cN7
zs/wLw7Llq2mmgxcSEhx3KD3zNZPczfK0UVdxNDDgawJHOCPkRpffsrjO+rRoEZx4YLUpeODYZpG
9KyBweX3gRogPZl0s9K2Ql8l/HIvWIG2DZCpknlDxNFIHTymv+LQsURrwh6RIm+E4ZVJXkHNshqM
tR+1/QhaxAcPaf7Kk5fAzEy1PlnlbxIBoUfbzWqbEK0/KK4b6bZQr2gH2hWuoD6dB9GjJmTQFFJX
XLJ2pdFmTO7PJCleNdIu4MHeZ8W5CGo2nWM7vPcQV0Wym/AIzJgEL630TzS9rEB23fgCP5U/c2bh
DX/C5X2aXpX2XOXG6V0qvaDzF2ub/uia30Uku+7MxCU+B1FDEe9KjjLm4tZo2n2tPibMujG8bHaI
HOnopJEWBn7Z+WngxddO3MXLex68QN0T9VNOj1Z/VxlRU32SBRXJnm7sMuHajU5TXQ1KnoCUV8fI
Dxw7lHGS8cDWg0lH17DEwSO6Yn4M2WDRbsjVBoOmpDvCdJ/ld4rKqfJyyS0n4mkLaGC7w2kgbsP4
Cgyv9qdJ9Tg5DPUktPRduER8RKJz/AYJ2m1JbP8tgniXog2x5yhh8zGMVx4wSiwYSAqoAweEejoV
KQ1lyFlDtGJ7Mqo7KQ/0ygUkGnpV6u5CDN1KrVbFpd0sjCF6MyKZ1i9ALmjiOcNtxWYdVOxNoKjP
tL/Js4RzwHgztNzeIv2w5aW2a+23VxDhb8zG6ZvqEZjAwmBgoTU4uVXuDH3cUgQpybtsQW8ir9hk
i1/ktE1njRTbztzkBi5UzQkV19I99NwqmzFii4jrK5GrE8AeEg4hzf1GHw8griIWqUh8ib95o9lQ
yM3NFDoa7JfZiv8CQfXAQ9anQnxHiu+57AamzZxIhOAFpLltaJvYByCLpGcNPm0yEzPHdhvGX1R1
sN9Dt3kuPeQ/akC1AZfiGLV43WLZOtQgZvhHyhFyf1fF7wjxgQedTZetCE9FMIBebMPUq94EA5GG
QvDAhrmSy455Jl5P7g1iGJfDu4XapSvjRubscbLyR+B0gSXaCMimhL+hxUx0IPi6UOwVDGutS4/H
oTqLzakZs02OzbS6LgG2sHOieo11pR4aTa8RTxOa1rBg/DinLqDxTHhYqN9rcJwZNk4fZ1viwJTN
1tUVHcEmhQk3WpYSgcWfwTS5cU6qqkjZijykZtvluo+6YLdsH3g69rXA1e8DR8Sj06JepT6r3uoe
TfYVf7ONoRdx1NkyVqXoguC75OK4MvdXInxoUuguEiFsw1s/3Or5Y8HqWqnbRPswqp901YO81+B4
c1o40fxdpKfa+NPXH2J2TxGbAv+xAL1S6U5NSI/20PPXTEqULU3jMUgFHz/XoWCf4CRABGkBxTcg
c0b9HRCSScjpFm3SJpUOg3rKZpmxJDOuJyQAs1Q5Y/xVw7PKLAcwqZJh5+bTOmcdurGIs5bSUfUq
JF8bEPdY/TWbnZ6T4pkzEJIipVCfaAQqGPGIMYLBJqs8Yju16tDV1zr+o7Ep4Eyh6qeaZs4mbg72
6ADBZYTcPefj2taoGb31FqeRQjJnOAm2NwyVs4PII1K8GEQpFZxO+UjRwbVJ5GZxvWOMwrkEnDW0
zxCPmE3e0YYpNavjY9ihN4PYbXb8fU3ScSuqk8gATmm2nYVBK+y28eeQvw9oP4I+8OYp2ULIrAnA
DoDFoBPmqD/0NjrWAJ09+Ac4ONBpaG7GhhWcBZuhOxrprqjPU7abdBbIS6+fNNo+jiz2y6q+Qj1g
jQEcIWu0Wi05OSWS+SPkj3F1kRnWTgL1qDRjO4uJm3WEb6Ck0fE3I/Exxm8zF5yyexqLAgee+2rd
ohcLYH13ohNL7405o2Eftr31RXarI+lEHEEr0QrNuAS18nuYgpNRBm6fwyjUyI7rBhvqhNkp49fF
ZKZOYNnO1q9q6I+hHan7w5bcbayS5YCljlySfohfUTThcBO3WRt9aars5GhaZTRNZUDWJ+EV2i1Q
yeOV4m2IfiuD/pAQfQ3SibxRuvXazyuE6eZBLJ5GE7glqokCNZZm+TywMigNrUHtDwp54Ro+VTX6
M+IRWSzN1ZlpKKMlW1/akpKP8mj1xdGpGc0CyD1IHfokkOuU4giGdoqfUkEKN5UtZVu2kowoGUu7
ERLy8UaUzPRIguKsDgmCYx1pCDaCGpwotxSGmbe96tbUb4WvsP/nQniAbhBMWn2k2+iiMkM6tJ24
n1WB/ZphIYyMAenuadSavHOi5kck6DSIyAcsz1KIXdJM7HnUdr1J/l+LThEhQ4yWWi1XsT6imTym
KqRIUF5VOzsR7KVYfpgtWSPJdeh/egM1JK0AedkkX3HqUL+TZutsVE3+q4vdgR2SZf7TVVzHyqOy
a1Pt2RAJ23UKCSKyr8rsUgEN64S0e0XaWuap1O0HUFIja27bSRsgNmnF46dzK8qbnMKxXW9JrD4j
HRN4c/GXxIiNMX2bbWvXYnC1+gqUrUVN/kXc7U7rK5rj1Wph9UcEWGihjQFGRyCs/qAP6vYYsiUj
f1fYkRrzsTq1xixxVlY1jkS708wHcWWLXfqd1XP9nIiAkWJiatEnMwI4Mm54O3YWblcFtj/Cz6Zk
n6SJnWZozNpBVC+El2U8akSwQZMSlgtMCu+qYV02h/dk6Lzin6Yndq5PzmCwZcTY8fsY96lwE1ZO
XPtraAq5bveknFQIwAEh2IPU13sDAyn20XGEMJHhMOGoIL0CDn25uZjSozpwgsUlWe7UzQOItYKh
ED1AqejXqS29FlVvEHwlIeGB+DpTI4JMuAqMmUNTmpAz6VhJItkdItgi4dYyRpTpWq7TufHS/oej
81hu3YiC6BehChjkLROYs0RKGxT5JCHnjK/3gRd2lV22niQCMzd0n3aruWnw47r1wRiOMSLiuIMv
0hkO83GgD6iqZadgNaAyM82iz7xGgKz4BxPBSTjdafYhsoE6C9R+iBWFrbE3+o6p6/3InqNoTTjL
KBZmut4tbWrihIvEVdZU5X0abdrkEE4ycc9EIpMndrzuZCOd2bb6Bmu5mNZa05wHldDLZeoadtyo
WHC98NWEHPkwMjzmMJfpoygmaxeT0fIpayOGgZ0k39X6g+ke56KJ9cZKq732Qzh3MnW91OjyVhWI
KCOguTSGbIsst12gQf2tck57tS7REsMrwf/GGMtfEMwmzcOXhYM2O5VdtIyJXpUeKtVLyMWgsY6C
XMYS3Cz3urzNuUPUU6mas1+sSAuZ9DRTV4YzajYJ2tg8ZRQAPQD174yCOa0/kTUCLyxnWnVvuFvb
d2f+M8dTg/K1Q0Cd+DvLe8tch3H8SMpDqGf0jFKIiqu8xSYrBE/q5mCbZLFgNseqQvScMAfhbuca
t6NNPeLPBwACJvesetBS/HBj9ob+DSAbqTLEIP1UpHjS8TykBYpdHUiE+Z56cmZU0MBRpDl6x8FO
Q4U+gHs52XYN3xBVZQBSx+pvUfNEjChhxGTcg467xE38XZHiVPAd0R9T/2kU5aiRFh0KU+0t64Ar
NWhW/LrtbpwJS1r14GbcyUbjjOHoLlALLRq5BMEZEJ7AvwfpBneMEz8wHb4EsG+eWDg1GalKOjND
uhOZvVqE03JWsi2dEcOTL2q5665g0ja2hdoTBDcXfxg54MnITRlC5NW9ijCWJZdMAdwbQltwWdYY
Q2cggma8RI6dYpZCqavkzljnizHaao14WRo8rASmNHJJ6z4kNC/LludZGaODjoaTdKB5SOk5esXM
xL4e2Bo2kuRf0h0pf98JXZXyHtsvK7mkBhMweS81e0NGdBDLzaP2cAUWQVMue8Y0bWYzRNGjafM2
3MfEMDdD2RCmEenb1mvtSzoMd4isu0RR9m4nibneoXjIHjYMdVP95r2zZGs+FGKpBuo9SMQ7FeY0
bubVd6XS6THEIVua5WH7Cifik9mYs1amzwqH/gv2z0ypAWjBCDBqtmUZlr2TR3Gi9b82CjK/+q2p
fEydTZWwFhOnciy1NX3pgFGBziPyTYYgBqk4A68Q6fL2TIUegAwowJvFYI4xkLcqhY+70yj+8XRq
K6+q/UVllXdyu7UjM1rNRqglZH1d9UBG7K8hRmET/rr6WjZ6nr3PsDj30hFrtm4chXEam33gxT+S
JT+z8mDyqGnTM2nKOKsAYv5zvX4N/UHHPSGv82mgGI//wr49JMVwo0CIG8x04Hlp1pmW1otRW6CL
srrPSPrCWbDog/FoB4PTufmqahGnMi3XX318TjECv+z4mAI5l3sxM8uKfc21G8ZPXQ32pYxaRWjJ
h4XIYdWr8pP4iuzgVSkaBGQkLzBSZKss++BPBwlbFqsMswZXPLbMD2vYwaSdyxWKjQqEWGHYAPSi
+ilPUF6B1bwbGoH8IM+pY/o1xFpwBXGElldmPKCPwyPkrux6+YuwEoNDrDNJcwk2IvqOPI1Xy+1r
LkK6m7YMODIaNNxRhBc11wY2hv1z0Olb2dgEZflDltpnRdnVZM+wSNcNKcSK4LHz/sh0zIeN0tWz
9uhX/5hYthoCj4KSp8qzrTaGhxx1ldOYBqEHmr2B2Yr6QK4eGbkwtNU5uzQjJKIGQlBkyl+D5q2T
2NhBct1mrpiPGDqt5uEpx0A65cUPEWgUIcWlVjZd6Y2HVLUefceRW9Q6kq4OGXQFGCzXiwQLZ7Kp
G1pqy+JyqiT54aswlYegKbaRS12nsWFrwBLynVkz7K3jIomvUu7NkAp5IxJ/N55XJUMwd6HiwTOL
s6R/GZg23NqbG3gFYJnSfEr4Cx1bWYvmkXJUJZNeuZgUM+1s3tJ0ugQ3xgzHYx698NbUThBcgXZ1
TAo8PXIKLXhZBt7z3pLwIPp0jq30SPqC0BVmkfhKG9rb+KSqTOzGZl3RaCRa/eH38IrBUjXWoo3p
j5V+ZdhgZZL7IEn/rJCmXZlK+jAJSQzgS6YAvHDnMQsPi6suRy+PKG4pa00nCO1DrIhTK1c39IWL
DNqP57mzYSkHJZtiZtkFNBHPCQf0k8W5bbcmLQ2yUZYL+lzU7yrcZH+dEp2bFmPWMBQB4P6VrAHc
rJLqN28WVf8JcdhtHV296O4t4iuFKi5TOCKBQfI5X67bxdOxNa+ba1N+Sf4FT/7wyPz+PQ42SAZp
bnl71XsYldPJR178Ob00MyGqA006qXC0wuGSRv8kcx/4xAp7m6J0qmbnGeu4OMv2IeBPkB0/2hbN
2gr+KSFj+/Taqzu5cnxrpzH3PJa4yjrBKiP7SXzzPRg/JX2GSSEM6YDZUoOjc7KAxf+UEaO8R+XJ
GgnO5Erz1N+OQgfknhJsY8262YP4iDTvn9pyUXEb3ioQkJw/AUsZ3zUXhIq+tLDWII35L9l3y7li
af9chlW+vx/IIQCeHETPni2/OA3QkHvqte18jP7lMbyUVZldW8yup4Eex3IXGr455BcWHS1D3OhZ
RBdE9JK/1hWu7jq5NWaCvVpqXinPAt0sCym94YPVTf4oo3nSUTtBLO5wp19jiTMXBjuIjfrLD5R9
TMrPuDfGZRedTbgwwVP31xyafry11OvQP2HgEHS0S1zGvb+BvZBqcNZbeJ84FmVMiwO7yK0dXezx
GvYMvx5WDHjrx2/PrvvpC9AOiBz0p+XK9zFyknbX2evSP7DhZuMNpW8VCMTJHQdM0ZrIV8k9mDfK
PPDGU1lJO2h24ws3WT8THTM2f9BPg+jXLNqAMwHph7yJFMVa4SGBJ/PE5snKPCYYxIdpswGtnev0
4fIhyo/smK7URcxRu9Ti2VxBxHrmrfwrF92VnzrjRTWAfwCBmPvxTutWkbrMUNzn55w+0/s0vZNh
vEpjled/knQW4Uca8C3FW1n9YROghgf2gf3LO+cu3/hHl3PY3Ul5SaQTNZII9ka/itxt1COb4Htc
Nd3k39Xi8Agj7tQHpTEf4xzuGalRbDggu/iMk0zvbCXCqZQauPhsMaSfvgeQ7WDo7GGcskf1TCRW
hwa4c0bQAeKj9H8rw5EiB9pejcdkVJkVVpCDDeUV+9iocn9AIXSXlXPa7Ol1gTOwjkSMk6ugKj6F
73jxPmHFNbXh/q5qlmO+88tzoBxrmTnXWiIGB6Wod+Vn9rSjXzxU6dk0s9JGalTr+ZxR6OB+IP+w
WZzbTEZG+HrRRPlhSBxkp9B9WN1NR6gXrctojUJH1q+B+Wb1rqUnO3qwkZOUS4XHCDCWGI41G1rx
WyMaYckOdwpNTNM5eu6ErOP0LZsRKd22vEwTBF09DsN4kzMA+2yUgy+X2i4CypOj4kZzxhWPQbO5
qPLDwCWWohfvOAm1eBuJA8ZcVd5bEmzqg/YpiWtrHXzvsxpe+OLZdS6N3F6oSOnsw1he+dgF4zc2
Xl2AlwX8aqIBNVHQuvEhGv1lVZrXTjr74o9YY5YfYfKwiN1mfmfaAdlHlTwDE363PHUNv5+Lh9eQ
F+7ghqtw/NCgvxQrxvqmsTNN5k9HM1h30oFfWU2EWADgqBsQgNBPJUzyZgD91HjDeEzNkIFO5Shx
qYNxC4s4QV/wEQyQeQuJkC+9a9l/Z7NaRqTmmAIGMAuKucekjSruEJLtsKoD9TAw5J2p9XfmBowk
zgxd+xE6Bh9TyC2gR0dN++gH+JPXdnT8ch9Za9t48nqZ9i4Is+8y0X/0QGE+wAyrqwP0hvGRCV1q
IZO7d9lzpAdgcFX4R5e30gNZYBY/dvFjjdEuCtJrbhqfWoGlQGmqSyhx8aMXSoVmUjuIdWs9izBZ
MzNkvYbOKWXxF7BEGtVbDnXEvPhsGQt7p8l8tmuv3w/FLe/uJBDdvKACToYODtfqcCA9Lld3g49D
pDvmwbZxL6GMmAEh4jue9h34DHLGliU5MOQv+ehgbNbFYr9suhhRtf8tBS19KHg7jIxbvcjfXVwH
KySiGcqdFF9C6j104arzUg/fktHtg8L255IefIUpIiLF5gCro2eWEwNjd3s1MckZU71g2YmyAnlJ
l51Ou+sYLXOVM8x21YJx+B90EmlmaswTPR70PXOKwbj28qZNnTzbRTgwp/90iehSSf5QakXWJkLR
z/CIfTzir1TScOd28s23Gu4zfLizTsuPyKsIQsswNGSUOWYF9kdR6OBCrySixkfXw+6e19riiKrp
5vM0OzYgH/y59m0GC7YEbXeX2PQgHcmR/traedq2F/NRXPECFSVIvIWOc9Mi1g74zMrLV5j8G2Uz
jJA8l/yAenPIYvqjbZZtDNofjX6fGd2aZKQCYnK0ZiSkI4ft1L1VrVtogx+W+qEG25yfisSPAgnE
gm+Sgo9luy4vw/bTBoSwinJlMVfBlI9KgDC2YssD3gbD39pL9r1whmDJ2E3UuwQXvH/pTawV/NK4
TrvdUD/Zw6EO8SN5n1TuncAIhjVsGuXIfMWhhw58Jner2ZdsGSezYljUUJ7IBHJt0CQiWzLOZvsd
6UBwEY6xEs0yEGELVdtxzbo1duz44mJP6weE0CtFRfreO7rYzHIyVuIjLi7pbSZHfjqok1qNvhD8
4HqM2gW3xxNYQMrqITwDnMblt1Dj22zcVZj0p2Yh1ahzM53DlWgWxDtaz8nsp7cxeyU2QANj5ott
55569yH8pexnk7S3HVCt12tuVKPieMSvSuVZHLT2EiNZR8xWI5X16IsQrs0gOzjk18lPL0X0Xs0w
hzBP7T9M9iZT2zjT678mm69USsZ2tUFwlx26sBlBayvs2DOkR4e5dQr8JW69JvhUD3EOB1Ld5Ayj
aL2gmdr49M59+8nieYjmnngBSFsWpFgU37guRH9jBf4bu4zyiR/56hjPk7Xujc/Ku7XlzSh/hfiS
jdUwfcoDx4Uk74bwJ6tOfnpga8I5O/2WrPzEBEPejFYJf+WfK31rZw7Ee1p233290EFOifEcNexn
Vz1+c199SEig63Xunovu7v+RspfTFzenqNnEw0eGZieud5RPii45hjX8mctewCFdKQws+BPSlU7e
SjhuIuPPngYpX6R8kJi36JpwBTRUU2AhAYr31sJ+luXBiHY2Xmjxw1UXtWD8XLu/BSwRyXLzFQfm
ixL+msZRgSLBKEqCnsH+I/+Imz85eaO9R/Ex0+xfKoeZiWqry0n3I8SlH+fJP7P9yu2nq/x55YH7
TtITWNRcKFLCBqvnpu/aaJ+KCIFdnd7CEtGhln8RorNGnsPdL/rdwPsiedra0JCHWLAAahepeMgj
oSh37GSTCh8BJJrp1W9Twn37iLOlN9wmtFfFsBTYyaeULUVHus2SwUDrcww1V+SnZY84Yljo8bRO
nTGCv3cGHva3gTkJJ7B2b7rzyB1Y7lZ+vilM5omEFPLg+9cStcW4HqWl+MpbdoiI9F2mUyEof9WE
FMofWBDtCMhDQ6QevBIk4GX3mrciZ6U5LlAMmxkbY6ofs9szTA/Vn8YmbWOvaogAtFtcrgrD3zcA
V5U+8FdYgj9cPdowkfs04leCpEA9MNpRZ6Lo2FNdU8tZlN2hq58F/F7iLQNLWqhN5/MaIWFk24UO
jCnOQid2STfmSsSBR3MPPSplMG/Xf2aobCSmVCnO+XqMkbnuorBbSkyJK/svoaIjokhugR+jaZo0
VxhL1BDkhB/QB1TE27KiUddecTd1AMrBaK+Y4rp6tphHbDwtrx+BQAWcTXaB7Jc2yTJTR4708ioP
db5OEjmZlQ11vnCCTKs+Bzv+x3RqWTbvpLd+J7fOLIlGWkHAWWF9Yd2C5J9kDy9EkvGivY2MeVm9
ZU2ZIxhU1JfSS+nSpRQ34Gq5MrA+mehVIArzeDLz0eE2uXWgs1t0ygJ1lCL6ycA6pwnIZG40GyWP
YbYg52JsFgnJUkT9bZsUcw/20W2h+UsU/41IuaVSsCs6LEQ1tFY1HuiZoQKeG/zhGahMEZWR8XNR
e/E0k00KsJqikiDomd53zbaEXyKouSa351K4xW1RMH8zLWUu4Ko3OEEYgGF4FGTmjs2HY1tcWmX2
jE1mlQ3TIdnSOHNlJg5Qf98GnUJut98pco2SxnxPfYJ3TJEOSoSf2o9YiprdsEo086lU1RFPWmMO
BWQRAyEtjnTGQiy0B2tWhURz1Wg+zWya6GI5hqmLciwBmVOBcLIMLvVS3xGu9yfFcK+bumYp6ZdO
ptufhVZLlJPtVz3QE1g1GJV8NqgVkb02a8Mxll7YND/cDPWs3KoRmh2AwjYzBYE5A0KPCcu0UHgc
ZP9TyuVnjCyRWKm2s2+D+60H0wEiJbNAF+FcommCjyAbzSIFteUbBFzKOfWJv0fmbSxwBkkx4moJ
q1PlMX/PJdtJ8pYmEOaPyo6gqGv+7EbcyzBrHfIDMUaW6Dr8Iut3EYgK1x1I/cganLNEMgU0zbPC
zG+MvC9j1ZvzemD3UyQkoMHDtbk9J9256PK5Xg0fUppflFhT1rHy/zigpmzIQ/nCw6zLJvgLb0RC
allbz0Z2RdLHb1eHBbMuuMp9TnMXMx5VCwwLfhF/lNaT5S5lusgf2ZQJG40sRWuwV1GU/vKopthA
ouygT38jboqtK4R81oocOAydsvAiQHaF+lfcBuAy6W/HqlocpUjmtB20mNLcuBW9elHbay0OZmEj
g7C2wiNSYRrgWelAM8eN0+jUQgm1d9OrSG6Ka37VWEekUQPWhdQrYhsoSA1+JFaZSsCv0y1DeMCI
6rGdJYRhAS/R/bIBRuZaH64QwumHkbti+sc4MgKn0pUJux3uC7j/jqRsZaV8gyIfYziAB634Ri/Z
jPgG3oUhZgMkOPkMEqbHUXuu/3rCQbDk2Fp2cPkWCu1XN5/1K25fhipmlk9eLVrDtvrjS+Tlv4iO
Vez1AbkN0uoCf3eBk4MtLHNagst0mtIanZawjF1RiqUR7dv2rbL91EPKqoz9+D2xWUlQy7QFgwsc
GbvAhWXKJcUUEl9JBlmH7cFyqDaZ3QJrFYuxZbafamuaJ6DV9QKT23QI9bNgGHhX3j5xbZF8tvI7
f1jCQoVj3h43lc8ghjt2nI0YgYyFRgdaGWuGTAWSdVm7NlRTXQw2q6mxubJbyo66uimUHWzPjgZe
KpHO4S7NEej+xTUcqUvambCQI25Xi2bqHHUs4qSNkP56mJya/wPtlj+ZHXvGiJN1nEDbourgsCwS
pcNbijZN5AgqFGTyK+ZdYlkP33XDPiFNKtuRRiQ5ksxezDSzXUrISajyD8OkmpG8qWwrAY2IH5Ul
yD9+pew9fcxUprJFMEBZ1uRkU/EVAN6iqcTLoXl8IONG5wGbnBVR9N2U3tziWY/5UDJkdDFsoAJD
b6D/k+IF5X5Y/kPAOP3aAvFbmHgzGWssbQ9mFHRlXV8hS/QyVroynx/I4Dxfda2/0MN1q2GtU1ho
Z3effTGB3/NArbEyc8rIGC+MXT8ecAqFykFT91r/qHjibF4XEXyATJz59o0qCl2OrtzNFMHMqhXr
ot2o8XIcN76+Q63gzeqQK2bv9lup+dMrfkkgu9RZnH0WGbbGdZrvUF5m7a0rNmp060z4gOeCxPBu
h5ILCaOJd8I/Y0eu1W+Fikzir4rpimQSbPITC7SR1S42YW83TA2MS6LcLNwcOFcJD5t1mPHHpEDz
8rJd1O9vpdwP+UFYJyO9uzIyT0dBXC9fkvCNAyPvT5yqgbE3xbobvfmA8asBCswXNNYQRgexzwxE
hbBvbScLJin3DL6I8i33t0meKN8RLFvVlzvCLYAZg5iX3jvzbgUuhzi+ufmBl7H4NxvSjyQ4JvYf
BZMpXwLjumzTP9d7mclf6kKjpS69+J02V9ufPjqE/inUnm39gaMMd1LBCYm9VkjTehTSYM/lcie2
Hg/LP2Fs3P7oadeC/TuAgBlsdPRfjeA3jNWkw7YAwFg9RZKj8qIW9msYjqp85+5etpgwSnKXEvs3
kRxWIrb2ROOqYEL26eT2oXAi9yDK705/uMFZFS8ecr/75N+Y7m7ybU+sWYP/bm0Va6ZYo7LFFZ43
K1jJuOeEehR4837DzDjxfBiWi6CoNXd9+jsxuxH6Ixerq2uCwaj5qPI7c+ikvXBOav7Ryy+G/EuD
RjROifARNaTKVutlG99Z/kpyj24Rd9RB6OcEWHCDPCIaWBWZF8Em4QuQOyJli3Ux5jq+R928w+x+
4Cpkt666ZOisi3pbek+WMJsgPaloVJN9kr6G7mJ3vCWY5M2ENRf6aIVoUGbGke0EJRfuLigZTe1H
M6cRP7FEw7U9HY9pDL6hMmc+zaynYvDKHr51740teByWErMQECNefy8bZ572IA1RzvcqhpJmoQIe
8m5C7whCR++zMcUmR0LLtLhhuQQBaAAKv026jQ66JTuNFV3/tlaXlfQIjhayPx8CyQm1pJ5tkmyv
hTtDHNlS2cuiWATgtqvtCtjUtkbP620zk+vfKUrGak4Z3vP8gWcmsHaFt6lgO9SQVzdjeRG8qiqn
u9NbG1hCdbxXup2bnu8m5NMYNSZyLu8ghx+qd/DLXW0iSD5AnKiti8x+0/cOhvqvkFaSucX7lAdr
hoxLbYbZsGMo2WPtWOsjD+92MJ0RqjaKjcGZNCs2g55lXrDfOCmkknLmtyhZs/0qsSGdTOX+LnQv
IKESMkONQ5pcfFgcyVG2MZ4syEMGZ04ENLK6f2c/ANto7kJ6qP5BA/W/JFyzT8h3OeqCYeeRB1Vu
kvRJzbgDxfZslS9Q7/GjR6CfbbPuXrIzDXYYHIUKL3Hp60+KYExQUeM0yp5HK3K5fo58z9isrfDo
WnvocW27ANVDYvXKSK9m+weVnTYh4rNAbwQXMliqxiHZpuZBte5dvMTwI9w1qju2ZHq2ToyHN2w6
BkHwXNU9ge9dv8FNI4ml3K6Ry5KAhYiyCRzGczyYzJZUhzMoCdmaOWGIrWyFBgUMBJw2lExuusfr
KtQbLrZOo+pbB0uEdWJuDMVGQdzWtNjn0XdOlkQeE7xppYaRHc/FjlGyomKw6M7R1gcvQ/Y04IwJ
W9J42ylyr7HFOSa1dejZrkEtpoJkBK4yaAFelJ403932hDN4DdArYyy+ci9BSRInz663AXmaG0uC
awP9AiPDyFI8BnAS/PRAqXSEv+UW3yQx38yExmUQ3xfY+k5V8NF6h5q8iJLZDKhLz8rX5hTtA0kl
XWRlvJy2HH4lv9zURP6PfClIaB2lckraq/mEIs3+LkX723sjeOBIYqSZlO22r6y7QYucCFQfmQfN
ouD/6u13g2cTKTIVh644wZ25osJ9iVWivbQaCP1zTqzu2CizUEqNVS/06QQIgJN1Dgw8b0EvuqEP
keo/mVGgVp9WBdu8+kQbeOjdr9hCURq+7A67UN8NcK0if5r++GuBvNY2ySzr8vqGfL8t92rzSean
623bfBt0S11WCWVn3Z9YZbnOR8qs9CL5g7FT0jX6Q8wH+JKsrrVXoWUzpgh52PCRbcpijSpEa9eK
vVJQSRvz7mPQjui/u0zvHd8GZ4sNuBgtZWPC1Vc1Z8za8SLkJLtqlYi2uoCX5/5kUvcJvJDD9CCa
2MFUpivdIR/5f2pcNm0EZth6k2TqIAVEzaFINxu73ALJm+1SfHpg8GOnprEiiamHniiDDrI3nf5r
w6nxkNRqzD0HjLGsVOvsGIk9/vF8WLfKyysZC0Mt/cww+qpKfe0wrxruMKtL9eCWTh3vRL5haEck
MSpSiPIowHgK8uwnKJ8MTNQJJ1tjHLoP8dUwfItJ6AalOpDMikuVd48FtTs87BFHcc9H51jtzsPw
FhN3qhLN2M3w8mTSSpbCZN6AUp4H+Cpl6zPytmQO8ogzI2RxVXRfNqJvliM2dD3bVc6SJhnfo/Ku
6gDJ0tNI+gsqh65gIwiU2PtM60tUEwpw1qD9qVhGdypRPDAG423D2FRDzSIx1tVhbg0bO3EaRO/T
njBatU25sm1KM/B8ig5e3OVow7JfYIbo8M2G2LGT4YEitws+kKBh0UzTTaw7uv+lsrfprGUa+Yip
z8HgOTEiqphRCxCqlM0QZ45Efzg+hIf1cF3Ia43bHPYSqRzIxC32OXiK65mOPyBoXqHJNw/gmzy5
LIgevUiuUt9cY9rOohO0s+i78qWgwQblR/zMK0I1SGPPsM4E7oq19cAvM0j3lDWrcHJZJqT3MiXu
/5r+ECUkX1BdnP1mWVWfZpNzigET3fiCXdfGHHlupeRqQ3PJbBySeMNb64s9GQvUdLiGFbSeTV+f
C+mnZIWUG5vc37Utcxxn8J6GyewUSJ+w6HUyj9ld4+KQ1ZA/ZHWzMSCDYd1Sq53CyZ1EKlPldxt+
9cNv6n3ASCXNkBRPWjCFkNefHKncMKL86lctakUJYrTB1TCVX+yayp2OzbdlS7318SDmTEZnunXJ
i2UKfqTzt0n54XabkhkprNvcCGA0D1W6K6CYiihalQ8USurSKJfMXVkuVIa7s8f8YitbULxdyY7o
i4vB9T79dN1NzP8kXrkKehBM//VpyqLgVQpbFrosJIxFETtWdrOZoiPZTJSNX10UhDVp/C00DbAi
kkc07d6hrJp9IXV8b7457wb1u0Zj0BARml5C66yHv7G2c21mtuucHDDUnyxRu4Q1nJVwXiotQgPX
7HZVRAqSWUFSREMeJ5Pz08YSjf1bucHdmbEXX3TpVfJSfP7IAs0a3S/+WT3ZddJloPuAnCC7NaOq
bQICU9Z/WDLSt8rLvjsApyds3e6/Us6njHEZuW+0kWTssQZh5OgmC4+aZtBBtNMIGp5Vb3tWNLpu
PKU4hTUj1mVAS6lnCU8m2+OEcbbbD984zubjXAu/zfJtGGtu1MRdU9KEKniXgwyWSL6KSSZw8QpO
9BvaV9NFD+MwJEHzA5FrF6gTa1Kzl8bLlMGMIwB+pNYhM6ESPVO0Ljo7y3YxltuIhJcEMd/BGr/r
MZ03+Q+cVg87jIskEFOnUjv2YHDHMTnbNtWbjWCX/6JJSiMbHVh8qm2ssMj42ayFkGBK8yF6sFF9
Ic0z29v1hs1kfJhTM+neMy1+UFUg8ZfKfRxeLIp+xd3hyECDTlMO542wqaU17gr5JgFPRYQ38wwD
wshX4M4ga81r9JEx31ot7RvvH18jAt0w2GjAkpfkPoljUX17FgREyD0q8kiVUV6kKp9C8K3jD1tb
EVrJdB6E+WLoMFuRMuPGqBxzyEIhTe6HRcDgBCuqh7fMEV+ZOgdKPY/4+XCLGgFzzHKuMhaS488C
xVAXPBt+8aZ3ZKo0x3TGch+WcbrsathSKhaEqIJFRQ4X0+nA+5lgPSoFkGAFlVlHOjzR4jCjA7GI
7YiMB7DOvDWQ7Jyz5l9MXGTs8mtJcIBpAZNqDPwMLGehr2ubIpacnqLewxMrNaxOKHBo4cFY57zU
DeRPAD2rZAJHlujioU1I+jXM27n6NM1iW6mx43l/JFa6M1WyJ57XOJe5y2x6DplmB+k1jWaEPSW3
IS942qrxjP1oBPMBvZkyGc+BkQeUhjq7VsLdyK+yGQk+reY9SPoq4ftNUHOXbKwyjvSeMVOJpSCp
Siq2ig5Z5wU3FtDC5+14FCOCx4DnkrQ8GXsZMIBKyfil6khPPW/XEeNI/CXT3XQheO9UGO3WDTmr
A2ZyQS7vAgZDMEy4SKgKqQ56y9QP2C0jVIG8dJuV56XkKyo/cWx5KM095K9g+lTSVnpCoBA7y4tc
A575mTJ28/5fHQRfeon/ykovhjfQuQHQrYXEnJ6izlOPpNbJw1JA/2SFnKwVy+fdJUwv1IxNaBIh
NKRfWbkpI1IjoeOoqrlOWz6LVl5mOcKIHOZGNfj/Qpnn2OPm6pvsJw27XWvUbDXrY1TyfNOAjcUA
fsjaB0r0IQ8ZUD7tD+TdVYBELcUlVZk4kCuwmomTmDhpYdqsQPjxYM7d8dNsFYyu8hHX2azal8vS
yuFqtpyjyYP4VaCA0BCRqe5bQNc12GB4xzF0/JG//BKWSQKFffjVgl+5qZZ+ctKWcs7QUbR8kjIP
+Yjpg9ioruXT2hbyrq8/At5uq+wWQ3XqGO5Vu5CZShS/y+4XBZTU8zqoK1awbrwxthlzuSj/JVh6
PnAbND1xlGx2av7y8YtJWFNqk6enR5JRfqJwzUCeDrX9FIjIaa2bgDpwcLfsNUeDZQKFmAiHo5+B
xEuxHkZYQCkETWkpk9/APKxTenrrXUcxIaOPGTbwRbwAx7h/15FQwY0cw3sZYeqfhiTo5eRpz0s7
kT2r8dKMLxmZRRm/dOtnsDVqsGm8dZeaZwPPVZVIWg9SagbvbyBLErSOdRmxeyc4HDzL3+gwEVxQ
Ni2rf8H/oPExRcEzQtcqRf66yqVjWJN9S4yPLmFR5Pd0c03lSzdJ0FFPBqAtw+4ZfQFBffktgWTF
8G2F2X9EnVdz20i4bX8RqpDDKwnmTFrxBaWI2Mip8evPgs65d6qmPJ6xLUsU0f2FvddewLlG/Uiu
C579MbkAsFoYCaOFk1Qb7DfuCv/93oE9oFKHVYw6nCSfn8HVLPyX1SkqtJXBVDctEr8aLHw6DsQS
iAgj7FdkCi703v6pLIk+rcVWpbIiY69P97AnWqK2e3s/RN9d917bq6K6jxE25gXO5baD9GAYfh3V
5yL7jrJLhdhZdhcZcUY7zqLCjyPwV5ludwDcS9yCxjonPmr44+z4Kwpcf8xee0B0MdDzfqvCaFKp
jzjGQqtf2lXAztiZp8Qc0A/x3iLh6oIU7w5W75oVVLCPuDpSAxUn2y+H8aUw75JAQuS+S2vylobx
kaCbqDlsgwjElL2o6m9B9W2iQE743L05lSvnNirR6xeW3J4K8zYmb4EC7Wzen5LJkoagysnl00j4
EPoLlT34rEzXrppNIkT4VWOa6ZtrIa8q1tCB5iDsR4RsTy0LbxmSJKanzwaq2F4t/cKJF6FO5UWC
QNhuI896jTA7mLKDLeA+orK9En18JBB0o9HXTEwWcZ1QIu+bJPNn86zAzpSjFcuJTqxge4Ci92e2
iEHwSgTawMTN3yBUlOvB0jCP/Ss7VrEd28r3L0NTSTcNcKxPfgaMgvi2HlNG4P7Werx0MKFqAjMI
KoLmhxxU/WzoFnobyyfocSAx0IBsNPbfcUUmneMuLfWrT4mq0ItdFI4bWZj+pS1ei6b9R2mvpIg5
uWAHmh9gixXgEV3ZmZh5YgnuHkQUbm8LbKfT6ARGcbkNLEflbFmDnPLCnFcxcG1A5INzlb+ltMt9
i1MZOlJpH5i7e2HvlyB/mLGR3KX2L550tg4zNIpjJ16GSOmselNpJa92yjibtwcYTD29qpwvA3U+
vB7uNqv9SAQnihWsOX+zqF1q+D+IRkrGpzF8zWaF7ntrq8wa0HnNPQtbklIZeFEnzL77gvcE2Cvh
PQ8eXpnPIPouQvz6z4KoSQtS6GzmTn7qiJhHaBxNLgnDrn3Brd702ORSeYN4vzRwp85ZGLjg2Jb8
jEhBwOmTk/PGGr3rLL+CAwSBh8T0zcAzChZIo/zI0mk9eILSmfEmj6n9gnwjmXhn7yGGQtq0o0OB
79RrcWAwBUWQUPz8zXD4sFn1pVJoBpLAtOExaD9KTLDMV5bxGz1QBoQrYv8gaYBJFahW5gcNIVkp
/+7np8syt/NElV8jke3s5ZiOg/d5ka3IixfSEySdXyMHU7IfrqFKe4z1cVL3In/KoErCGoJQhNqC
LziLppVFbqtO6+vJd9Wy95MElEyJQ3xyybrJwn1m8K1X7H5rscUpvFmZTKXFrslUPpKZiHJKdYVd
90tUHUT2FLpfLsuSpkoA7b6X85PEBtkJh41bzbTPYSTbxmLtclMZxus5NwwKuRH2oTu+ar2fU2sM
lYKp+FKxtg25Y0oGSUYf+B007mCQDClheldnN31iBw//E7UnCyexiwhAKf5NuLUxKuKE3pIzGlJy
GcalR7CGjkCnBqrQ//CYRs2LU6JHcdiLEMGCNozxeYvKbCYfWy4rGoDoKUP6ih2B9hPNlS+SeTVg
sBQBJqDaTcrt6JJAU1JEpi9e8sI6KRsESzISuBgSuy+GPOH+qRtMXR+dzcyi/pqBcDSJBr5/liUT
97j9kTXWqgkwAjbfffTahf1G6YgfmPJViGTO1Z9Rnyq1QRX5y3Qlrl4NUkJQ9AgNmaCyaecUSIE1
2bxK5QZ5JaSCESHxmjQd9kJTPz1Yg3pIvjRxQaAPMZGjgEB14pbEbtExlRzXJh4P1bl69s8Q3WLG
bjrBcSIkr3PvhjeN0ORp9BDQ8kIZVMXVgeUI8DqiAQC9Btaa67tR96pxIEZ47eKfd6ePpHuJyorv
MushogZDDO+PHgEE1ZRdPjFu6Jzn0r51tNuCF5e5dRx9xMpeZxSk8LLOa8nUA5/KDGlTBZ/SfK7F
S0kaQ+9hhphtm3WDT7lfU95DJ4C0SOa8y2BOmbcYTH0SDEcO+DGyMzNq47B8kzrSxGSnvrochEFP
fUVoprMm3+kfBHI5Ry95/xiV5DZG/H7wM/R5RcG2CaQCzM+0RIka/TgxGsAKwh0AlxCFVY09jjbY
xWeTFmsHJkwvDsgO0SWUqvWR4T1uESyGLXmIc9LkXlfwAdJbtN2767A49fwc4aaSHpSmY9XqkixA
iMsLwYqjhRRmomWkNjQOPTEoOsp7Nu315CzNdROy8gEDiIANjQUggH8Nn73FUhz8J1S68levX7WK
QobBK1kBPjb+RcebQYOPGG86A4ao55PCzKsCJIIbfgbyUr0qcqsbfkrWUP8Qs+pG/85Yvpv6j2tC
6VF4+Mu0bZE48rvIjZvGbStPaD2WoxKwdOWNElyC+CNz5EaXD/FdEKUQBx8Y2CqUOvOTnQpkqvnb
xOniWNIX1c1UGa0wenJjea5R1kpMJcN8sY8P8rzpd6oFw3r270n1rLDKgH+C5lS2ewVreo0zRVLn
zh1YFGCHJxNt1bACqmmJU3c3TOcM2anxG/AKlUwslfK5haA+L3pt45vzM+wcPzOoll1gAX8hBcmm
a61/mp38oFt1OyARqX6xw07bS/eL6vLFyWoP1fqtGHQWVu9d8NTw7h05ryqqm7gce6pzaztJvB/Y
0SB2gvBIov4RlsO9UDImAiVvcmw8WJ3ZvBTjw2iONibJdIkLYpEBDmKeybIdEIyqq6tJMWnR7OeQ
PscigsKBlKerlNZOs9HNqzmSdVkUW710L6byNaHK6A8m6n4W0VbOzEgRXI0uvWsBP7TX7Wdj4D1a
46jNEOZ5cfCZq9RNDpH1yzGrXwfgLMneNI+tCGh7odHBKGRFMltV05eAF0Mwo68os8qy3vRRjiK2
zw+qXQDLqdq3EZm1boXxxnTgzNpG1K+ysn/vkDXDuDHdW84+WNLWc1d8FM1pnLgPMG2pXCMrJw5W
Sc4mFhqbx5r1V0UopQ1odIL3QnCS5O06b2wstBE61nWk42UkvqWMQrad0oKFQKgBUuAZrzAPGLNP
N8ApiFHCDd/yZOIhplwrKuYX6GeZIjI7NPKPAqI3ii9l7Bfu7Ggqh+WklJT9q1FFm+lE2VMhvTN5
PArQDuxtEdK8yQJn1A7KYiiY0U/Jd6dhQjMFxe5MoHHF2lR/NHmySWlC+BzDYRVIvBZhOstc1Dz2
db2Dm5BbT107ISyrWVzquI7r2xAwmBrFrJQGj41CJXV/7ZAA1YT3dX9Ro4bUkHGTlKikg9pkuQq6
v1XcbRl9RePGgbFbqBG5koQYAbIZlDe3Eb8OSYpmeZHmk6aSP9oQ0lANX3AbGG3Dm3GhoWiTtVLJ
H+BRgdQRMqTuAZVFrcpFGWccJuTYaK35QD+hBtNTMh87un1kgcOakWQ85oi5k93ZvGh6h7Gzs9cD
WAeKLG0tNGDbAxPGhT6ERzGblOzpWX8Z2odDJkSgXxFI1+VnZjK3ZQogR9S9es520J4QOhoeXUI3
pPu87VbmZG4MXQMvEBHQIWyN4BSUK50DMbxU2GEi8Q+iT0IztjaPIvor2D/aYB2ijovTyNx1Oqav
rgtNTcpDntITsyo66A3W0oakAnOdBNnR/JRJyODV2CYSaDZwiC4gw1rwyunduHBirE252Ff0Tzb+
UeD2rE/MZU4lNWakdOrO10h0E58WrUSpoYir58WaHbCWFFH3TvKmXhBIXYfDumnqK1bQfY+7EMci
YXyYZmH/QlRHk9itbRWnbuUNLJU4leWMh+zbR0G8O4d+ajwGaT3pg/dKJ1hDxTe47dKgXtmkybD7
IeBPzR59kjID+ww75Zo36YtpTPciRMre6euYdbzzGrbhuRy86GRaGn3Iqi057PSqG04SehQ0BYpd
gyQ/GSF0JuPNwKciX2tGGEF3CoqngP4kD/0huSLfy5n5et6b+NH4I3xZh0xAve/Te5PQO2jtIle0
rSI/0VXkcOcH4yOXOIAsBYRHGbyBXMA82n6xAqP0Gfii8agfmjISa2AVOLlrLEmdqpxMqZikFOuL
c/PPKQ8cduYRIRsZIhngVjP3bZW96HdQb2G+27gB9UUJHBl5xUizJLoEyk37vBeIBwt7U4VHJ/yF
eACh718KxoDsw/i7lvuhzdZVZsG5EYycOVqIqbiMeBHU8SpjvxJr22ZNudKApTnBOQ74cOoVAkYk
fBtlusYHGgikNzzrp0tyAiFEhznXuuGgmOuMbFf2Iaf9czalWwiCvGePJhWyMuzMCnk4WqHSr4xV
Ehy95olKOHfORg9NznlxiKKbUFJgI9Hnqg+BMMG5Sfus2QweP+VIPCakioSnqMCR3NW7qbuXEAgo
a93kfeL207iDYPzl52pwLn0BIKXOW8qkcgC24CAEsgVlVU8li7nvF7yjtlHlGcUjMPd279BU1/G6
Az1PsIO3U+bIgdjyB1swkMUAkWeFYKrGeDazk036ppANOZHmo0XQ2JV8hy2XApI2iD/Q7Q1c+A1u
WVtop8BhS17YBCBL5kJqsbXx1MQ2muSsRrrFXqdimWOvm66mtvS22Jay60s6dtvRJBArsGjxcizE
8TZlzNqJZBvYzp05XEizlLMIEAQQBsYhCsp7KNBQNJ9IrHTz2JVRteypiKHfbBPu9zTiMTI0d6/0
OcHpzXs9wH1m5dNjyTPmWcFrOtYsG4lbT+m8k1G4PjXWwKGY2VR1cY9aqW6mRzhleyN/6aL4g6Sa
fQvvoV2iE+N+i4kBdorZUGsc+cKOU1ztuyzc5BjnFNR8gyLf06p8AC7NsxL/I8YGVw9Pts1QAoWB
zFBAx8HwHeUoKHMb3pG2LpX0IxbZERH2TuUET4w9osNUer6ju+i3KbAZozAudZCjek4/0o0ixPHE
LZ4IqeodxGlBRQgR0Kr59Ax9YCQpYoVkNTg0I+1bOtkA71RWVcPXhKvo6ASUkCRVxX7TM2aCnA18
iXhvZwyJC0YgkpS8Ij3oOcURbAerevTrkAGm7Tkm+ZGMETPNw3mXY1DUrJbEFQwWpcU99Cry+CXI
lEuNWqMjBCz04oYTa0z9PgqPSfGQZFDhvMAilYtHqYykWLSnMZSEDNqnQEZky9h7dZY4tN9xTEPZ
ahgrEyJJycgO3eC3g4/IzgBahy5wQMDWNYetAwqnJ2GqKNStkT/IPmfc8oTW8qqxQQWuQKaeTl4X
tVO5itDjqq11TEXyGjfW0ebNapm3sC3WNqIM0p7Ye3LHI2nNFmPibFVDIyEJxa31oTrad49eFG2D
QYlfqhgstFPnTpcxn5YWBHdMjw4cd1tDa1BXjEVAsyQEzNSxHB+jTcWfKNceKzyhdPDz9N8pfVSE
mCR+fDLuzK+UkhAls74q7zlBUpjPGI84KbZBzztpRabvmoCBl+6+y1o/44lGKKZanzarjQqxOutz
XsJ+G3hokuQX/fHQwFaHXOS9zUJSNEUhDm2m3NklXGVZg7+nAO5Mn8PDBrszPKUpJsCjW291xmjZ
2kZKgqiRbdZRviawizC8OfSu32G/Yi5e08rhZgKNI3Yuy7rER4A0Dc86SCzlYCr0Pl/kkCLMU8zM
d6277Tj9Op7ET2FPO3zZzHd/kxdCDphJMypDSxAyFquDi4i/bKgy8i7GvVbsWfuA/9LM0xDQPWEN
0Rk6BfL1LznrCfx67a7n/00wNjeeTgBaUxwXTi4uTlAeUFx/TpP7G0xOtiw4NVfWynBhNDcjsAV3
JPgBIZvFEuPL6dRuP1rTi9fyJggH+WvJS/lblf9iAn8p89AsLQMWqzVeEJ7rZMLjeXAVmmM/IiRF
fiIUofcKvXvWWSsN7z/4zkmSPreczIOkDYnI8tV34LNgfOCJ22okHyivELnU/Mic0o2fiRzxECB2
Ltif9k103r+Ie5u2gPhZ7sqOPHLwhuU26OY+TAHcOo7g+ab45MpXJ1OcK0RIsEoMZ2x8E2bg6ktj
UAghq3lXt7lewa+KH4Qw5Jex5S9CugGsd90U6pOhTePSHNnBZrMTymKIFcX/qgB9uO9M8YXYdyDb
3HgD3Xm5s+dtf/JcxoBnzJBA9sCrb3WSdnszoaKwhnLnJEyrO4f3f//BGu9gyAuK+E0uu69RBzfU
ZuLsoHohrGFWS/IEoLnDlgrQBNmOdXXGIykr6GR4Bwz9tuY9rVmbsdzzjuOfiTG1uRMCB8KdqEvT
bHzGhy1aeG9hmi9JVN3EYN3ph/xwP8WYRga+Ie5t9jaG0ACwF8VrDC2DddYE5mBfddk/++qwjRL6
kfFnsBXY2NpKkutcfXjap4goLoaTGe0nc8s50Ch4sXFwrnXz7GQ4puYdaHLGOGpE8VUVHN5DkZyR
J2t0uIOebA2xYlqLelQlHpQDGTcHsRhiWbbMKaIlQGpu9vpABq8efGcM5lCSCkZoI6tM82SVL+14
ZDjdhSasIYQTCxvvVjbAH9n1+gfpyYLaflC+4+FmcCDtig53B9SyqnqH561R41n6R68/yR7PKTch
kYvTJz4fhqGvfAwnPTVgxounWU/buYhNLHibS4F13FryLscKI9n2xhfIMfwthFjH9MTKrlAQx59m
1Mp0J/CBaZf6BsOzCraUY0WwJagme0FxZ3KMwrf9mmMR+uWoYrcRAzqGAH+fWbS/vfcYQ8zpsrVY
B53CaGV552Y8oD+YM0eXJsnCGJBdWE5npJbNWuW8csAZAb5k7BgDuYaP2NHFrkD34uqk0069O0tH
+g7ki07D40uTv1CNK+3A0CGg8vChqYJ2Ly14RveKe20G4mDWNX7vaCPmZe21CA/I4dP6ZpN0o/vE
zMTjgZKMiXySbtXgZEw7m5w1ehwstkzTxvFu6Dv29MDvISTJN754hVSJujkLXqXI+Qfc1LL2bnw1
eSgNzjdUUQWeNNylmxwqXLzBNh+VL8RBeF54013t2yu/YzFhImiQ3mEjT10g0+EhybbMt5PwprpE
iT/PDNq2PEMED2DCyvdSB+J+GuqdDE519uDtx61GMhNhDESQyLWF6UOuXJwQcguJdEr2pXJM4fTL
begh5KP0OM47hXHVZEte4U6IECmN98xFay2J7/1Sam2b2yzAw4LrVR+vxugyPyaZsdNNGjieOS6T
zMaFHJL//VzjHNKsHlM75RH6LbU6d6QPWNJCvuMtmHf71kydGApe4+qh5f19UppHrYur28h1AoXY
hZrC07Izo1dDNpu86vA552+qUu9YZhoMp4Se33J9bLe5xARQ6+WXXobvAxEoinHxVG+DN0opvHkG
W28kaIU+c19ho1zNjljaTGUqqcZzthiKDiiDTIfuidde4QMeGmHsIuacQ5b6I1WQCMadqsutqfSv
ubKHnATIAmmqqr/2pfqPJfYj1vDL0o9AlbVanhdiot1Xu8ViakSrKWCHuWllMCCzqJHbVEO3bFuN
uLNjkdkbqFUMtYkUJ1vwNsgnF4CkPAziEbUssOHcvLhgLJM4wMG2QdwyeQzsM5emlOpKZI+GLaiK
GWkJfdjGQChoySFlAIHStY8Jcr50bYbi1xwGhZ4Jv51pBjm1g855+5wzQ0kJKywwBCm4lev+dYB1
k9JEzau++d0wqt+W7pC2xGxp2am9ybzUw17FI+G17Uo1nZfM1mlQOrbQuq7sCx4umo9Ts8wENz7c
qSble/7T1tFb1eePFq16B4ghSz6S4NPFRZovsca00wc+2FXLsLOIb43+nqQfdAU3bFjIaYr1mHur
sEsHjNmq30QsL4l5S4B5NPJgdS818ncELml/N7pNZJIpU3S4sOMnZKI+7Xdt/EgMHC2C6+LGPLYx
ieWBdqTLAhSgsVYoGQ1wLhbpezM/Xj3qgb1Vh+A7DoetLLpvYSg/YHU+RABS9Bo1rLAraIUNSFed
POqRa6V84xUR6iUFdW0BvzslE3RMuS2VHQXcqEUHh2mPXZH7YdwDNn+eV2ZLT6GlT8iitUxzGcTa
1vSIgArQHr4HG/gpfATeIox93TFdpXw4QqwJFGgwJikHtXaeMmSD2P3WFj6uDhBoiqnfJrsaihIT
eDzDLG1ZRmc9VCqDvsfFxVPi0gtTjG0a5C/2t7xvHEXYkJJWqgq9RVfhllnwldEmYkZrglUhR2Qk
DuoIBOf5cMYiO5GZFmxCT7L1ZtRjdNo/soL37x3aQTAJ3zWgAzOKQVe06tl9zhOXfFgU+w1qf+vM
s75ItO5sTpmzCALzM209KoLCH/D6dxZSvBSN8VyqvkbxSutggaPhTWvMOcO2yhx6SzjdtOuR/O4C
Xuko53KSeMdaZPqT7q3UCj9VptNVK4qyHhwe7ZgOjAFWjph9DMmpGxl1KKBiwkTuIoe+z0mZHIIk
YOBpjIyXmB5Jh8E1kS+g37nWOzt4zPeSgY1ab5C9oulAVU6ziggljXZTpnvwqylfg0bBZa+AtcrX
sgIVVIJeaknkfJfyqSt/64J4lmkd0GPYc0ITXAlTUzalwB6u9HuPoSyP4gZ3pF+MMy3+Dv+KuOZk
A/Xmn2oAnXe4dj5NxTpGJW/7wDnm2cgKRruH9YdsnxueM6UfOJ3GGP1+wrlHqZnBqM+cAOXWMQjn
TUrBe/LHUTX8nO3KbLht0viQJyjUDbKOV3oE5z90/F6SG4imzPEIpsxfx/ZQT8fa2hZyZ4cQr6o3
ou4wwYBbtX5njUwLSbcGqhGDGAyNvcag1cBrZCKYq+hWl6WmXIiaXun1OeaSEOWhLohiaMu1WxdL
/dfGDjFFqAOKQSGOC4M7GFs47R78ShenNXAulnMoS+EIkHsOwrQ4lLq5HGcZpkHn8tsMFy0nNE1F
wsqhGDneUq8+cqff6RH63AALTvNh0aRE1s+A3ivRzVOEJIFTwkTTMq0VIwIaR9da9ezLRClf8loy
AvGVKVzDxOBMau4eYIABO5bL6hjz/sQsLgDIXovpkrss8PMBgkx1KW1jH8UBrM8f87cz0AmaP4wc
vkzleUKES7iU3zUEZzAzaLcxKq9gzM4qb3QrmFZtR6zDtE8nnV4OWrX+lFlASeP6ZgZW7xc6MjL+
mFviqId1SoLrTk8+m/7WBXcnveFv7qhgnUBBZK8TxvRw2ocyXFvvPZmsBd4MQTk30N21AP3K5G5b
+bblW2mXV3XMFmuDEVYJeWT0dva8M84LXptfk7wJ05G+V93cQlsrVndO49j0iQBfubqJpC+kfZbF
U90KvnmgraGWC9S3BYN00tOuDLKR5nPD8R0ays++pSk0V6XJ9SJTbHbDKWaBqGcq8+2muQoiAcx+
iJ5yKACeQptdNCG6Jgc9YGUSPSbH36kRvotasjZBREULi1Ra2kBE07aFKBrC9UN/8lgOF7iRtegY
SsZy1bZ6p4p6V6L0Lppnr5quldSXKSYGeo4Jb04bvUEwP/UEaChhD2ym34AQvnH5f4cRb8FI7IqJ
2PU8tJA3pjutdw+jGNYJ+5QCpWah3Ce23lPE273AqlPi1jA6dmb9rYlOmeFczGCGxVEnNfraVlR0
JVwQjvocAo+b59EJ2UQJX6cy2QeBvUzeZe8HReCsWKz1TjUDHL33xpKncWxGvy/I2FQB8A9EuxfU
p1pLtJ6Dz4tgIkgtJbtiMxIU3U9KuSp+XAprD6RJ1DyEmqgoScN63SnDnXRELnb1IhzwY86isRo/
HyiuOJvuCltM6ikiqHa5hmA15LhWCwuKD+axrjE2BPXepjBBFsDDxYs56O8xox7qDShcjIwQY9IP
03Z3SPAkYWfFQphcdflXQfeP6HPerTZH3QU65+QxlKiNPUynllYFp/8ZcM/RCGiRo2JjmvTNOfy+
3jybtsskBhilRL3A0ueIM4f7k2e9GDYhdHokXhujgQRRGGwfgCQjGjJDhuExFvSKBM/1UOtvwzRR
DOTxCrLXksN8BEVp5rum/NO8b8rU+cqb5sWcgXrelG2bvu98vKybaUw2FjmIATFWEq9NaIMu0NEJ
CabLpnkOtGZLb4AOO48/NY1P1jKOXh69uRnhDwM4DXJKcTRD61xUKO9KKI01guWAP4/HHQ+Yji4p
ZbREbZ3vNXXfIBGMSETVAON43YfCYrnPlZ+mP+Se0fjmt2wsMjz6tddosNUsDjE9t48DKrYO0T2p
7kzCFiTwiPBW9eS5MwxgV8tOPUWEhB+QNiYpCD+PiKnUmabB2SW5EnAQh+U/T7rbhrY+o8izjf5M
xxNocYMDRNzSSN0GKst6BhOeM7y6LdCKNrLPRvvPLgc2GzAVtPBOnjPiKLeYtlVu3cLBWxlluFJD
ZlhFRYntZfK9IOikSwEWMsFMZzG1uDoZLW/Jryvuvx0zcUptrtVd74zjjjT1DYvKl35S1hrNNS90
U4/PjfGiO/IxmOyOGn7l5piv4LKwXc8gPQ5mjL+cDbH9meWY5gS6+9gL9mrrncI2RZhE8xzuzYhV
/idPRJcwbxj7CeMIYMQ3G8gTMhsaqDG/RJHNt9lhLlx34C9CIq0n1fiVSs6MEdt1363HQL0alm0i
CLGeCdGegMQzAC/dm91rHM02qpx2+obT62vOtKJSYQvCwZaMWBvHN4XyzVgXGZS2rQCPErDJwQXS
581Hjcg4YGXRi9fMrV7yjnikwoieCd6hLwfUmYhLMcC1GQUrBIVKvLL4YAc+B5YXVszTkaZ+NZJ2
FXS/Ng9+2piHhGQOAg7vEeVqQ7pEMXb/msk+GVyXfcB8M36QHQaCoPM1gzGpSFY4cXg96X4LIKZs
CLR1oKqInoBrxevRVnBaOndqXE7nJGRSYfxGFas6VQNKM+rlUz3ytHrGupapv05Qw5PAEJXi1sKc
zaEA9X/qs2Dfsi1X+fZzyCUaKdMCB9QcMJKQwiZqnEGKTfpKchiLFNh5d4Y9QYGzbJkq5dDvChJg
117gcGCn+wznit3ubQ/lJV3iQbcsNDPAjezyLLlqrIj5fFcD+czl1U7aTxHHK5XUWC/WPhBKOKlg
EoQZSKSzDI/NA4JXp/ia/zFQYkrXe0fyUBw7yq86wQIE/B1CDRDddGumYj8OLTvpgAQA98zgGpxm
+p0BSm7S5jORyLNDilqBW9SS6zlTcxpPag7jMmh3REe7GuD7QtuDdv4iIRqluTatsp5MKp2TajlR
MWHhmZOgbZc5PNTNwapN2PBQPX6HzlwNheJ3bryp2mwzwMkoScMaW3E2vY5cs5fJw4RSQqp3Y3bF
01A86pwNfYfwPy8eoFJOk74KXXVVg2JpWC4MJKrHJjefbgEVvxshVInZ4h4ycwNaQgoSDncFoOrg
FITWxJucordIsG+htpoO7MdX1HpsIvMlk0tBlT5sPQ2Vj5M1E/pJ0ircZw/ATpnZKJZZmirb3n4P
E7HCblwydwm1bGOyDmWTvy1QHJS9sp4iayssEtwI1ciTN9YQs4I3ynEFluOMwSaEiIjTfDp2vVL5
ra0f1ojg/XUI8auNFloDsylv4nw/WBbfs4Y9osiUdWumEJlGUJgidFd/vxZpLm3D30//fvB+YvbF
e2m3tPOZDr7WldAGdE3ke4ieUK5y5xHJCTSPUuXkOvOz//7Tqaq7zk550NiYpPNv+Pss/n4rkvkM
Lf0uKOxiPyXehSWwXNfzp2TWbbFPM5cs0Pk/geIShWAKPq/iRKYDe9S/j1CkBLZJuLoIjwHs9k32
fz+ErXY0NI0YtnKYDe2KzS+oOnMZnb3M35/9+zz+fvjv0xJOiMG38HySeroedbKiyk8K+as6IdCX
Lt3F/74O//25EbMHwcXhQcQu3lzSS1NMpn4fB5eyZUDLAkKRBLkogyT+2FSMtZoQVzognynn70c7
5v4YvcQFa6/5abHcqQDC+zy1oC5a4bIdrdCpT0yXdGM8zx+PiotXaP4hU9hPZChTkrSeOBsJAK3N
2NmybsNb48XXyCKesJ59O14dwrrQjrEZcDUp1lafX+IAyWHe6skuSagwBqU7/73efz+kBsOHFFAB
ZhW6F2v+XCY3LveYOLEjpr8yGfG4RFavryZVfzP//7cAFK/rh96i3nds5JEX1+X+70/+fafdFjGX
jN4bo2YtFo/7tCLfOidXOFOM3X+vjIgye9UZ1stQpJm2+vvm5howZWEAISz8ZNB78r/rcV/ZgtDM
Dq+o68a8ef8+xt8PeU+opuZxdv39J4E9rkQ4wIv/94Pdw/JPXGtYmElg810XQGzGeKSy9z6GfGqY
xTrN/u9nYv5SMO1rVRatwtKeuFm5tjxc+y4jLY1m93+fGtdmaz4SD4Qfl+8vtrtMuv/7daGs+r+/
+e+vL6YO155Xr8tY/X+ftuU6jLVSiuC/J2nI66MIJsK5uzkYNIx2qlc8kESJfWyQSyBKzq2/Dzaa
hyirtiY6jLYSMOmQs5zVQdzoadCq23eVlzJVOdr++/qV+IFL4l+ZdBojLY6KHhaQCNnl8+ShFH1W
pb4mMMVXsRxzCjzcAuBK1YOLilOmIU6AHg4zttlq59Qz+Akx1tu8Lv3/ni4jIVAMcMmVTVumUVuY
vnV3tekmjdVYAiAJ7WSd90yvkvaiDvgjrCGQfkbk+ya4TMhpxMZW1qAAGLe74QqLP4BAgs0mx3dq
nBvs7NZoRFzNB/NWvZLvWoQrduHE684JcrQOtV8RGk9pO2usNm67pIsHTUhaHhWixXKQJHDyxkww
AWhkiWzwDWeJBTpC/ESkbkRygE/EXoNPlK6peSu+jPd+qTLCEFQcSwuS1UqPQRySoesqskMwkjz3
Ido/uspervrf6Jmva1avsWMB/0lnniGaXGasbms2ATNhUSHbhjATQHTEioglajgGWjBJLK55f/5/
XF+UVHQiNoJdZtnIAYD5LMW3xKLPvIHJxDdQMkzkFlZD2F9LhwZkQb5EZDM7hhu0HD9IpTrmo6+3
K4NHFyl5viLfQY1I7VmVIA48zj2CQnwYZgiA8HUzUuDAOEKBmJbU7vVHiOONWiTdIQPg84e6l0xL
jddo8Hmtw3ih0PWCayCzjS0updeSkX5NgYhal1yuekXXn6LshKfsJ0Xrj88BAC5knWgH5r8O0zR/
j/M7PpMCMDAuICzw7X+oOq/l1LlgWz+RqpTDLZIIBpuMWb5RYWwUUU7o6fc3/Z9TtffNWg4gC2mq
Z/foMUa3NzJp4zXLcfZC5eHC0ot/nAcUtPYmNAXPOUpA6lGMkkjOmRBLIy92cQWvb1w6HJ0ky5Me
w4ncByZG84N6KJC8/stBKYCwCmNp3LdCl4k6EAqdX7DGynpnloloHzNtkQcfVMUzIMb+ooPUmP/3
FV516EpvVekx3Ba+1r7/Ut7HD5qRyXpYjbcB184lvGC41eocb10aFaf8kt8oPZvI4wME9/pm34sT
L+BE84PxSJi7wOA4cRVUQReb1XgHPd1wFx2mR3HiuwLNgIN6wM1u3FRWAuuhvvGx6cX0F+UNEgFX
Sb8bX+p9rGfTg2HzlSrexmumS/kR71hwLYg6Vo7iZ5hG2FhKTa7duWSxdH3LA6/m9DgPXsW/+OaN
NxIYfh1h4weuP9HvnTmPHLSq9fHHRwN24x20E+ip09+6MVal7DYcWxJ9Ms4Ml5RbfoAZyMCuBGrs
zWEa6SzecXP4pNx+Tp6b/uKsmGXqfth33pyeTDhF2Uy/Qu/pb9qD//QrfyD8oSJ6it+yWMKf+Ke9
DHxOLvgIExzKLI0cNP6ruqWlu2ORpv2My2W9fL4A7IUBi2gNa0KqUgNOlXhMwc6yi5qJlWzhn0TY
+UJBECh4UFJrucQeAsX4ZnyJwtKZ2cfsou15RfmIN8g1mmt2MZFZwDP2za19jFevu3nkiSekYOMu
LjqfF6L8Bh6merKx5j88aWwBZqKChpm+jiUM59yafi0CWK7sP3aE5JHCt8/f5F3yjRcJIv+zdbB3
Or0fqFx4xtLWkwwUSvg88D1ArsMkPHheBdpfDb+pfLAfckDBihZ8bckQpKvGwhQMO7ZXLDEFEjMe
daTl33b2ItVbfVnkXUTdglNB7ztcnJu1D7YYt3CX+LJ/FBv5Thwy9owQvobdcGIKHbwX51779DbQ
Kh8YerTns6IcIV3DXOMXkYdBzgy/UahJwPzgLM6qzOXSUCcY7+wnK/zv6ahwnqzBGcNnIFLCP5u9
TjmWmL9U/3wTEOd6d5jmGha8YCA0ehrPGgmOkCVmGje4cp2KCXIuiwCnMxaXn3Tau5ZYv1E7ph8q
TjN2kX4odQz2PUTcFE6wHtLPtAEJfLbDj9MFgzf5rC+qZxZY1+GeTNvCV57oiagMXMoH2Mi4DOGl
LLRmzCogouMxhEgt38IyZvhMIwn7byxepkP0jR+MDUrveFnpi75vzhX4fH6NM2VfhFOLTD9R5uFP
82pxkWiQ7mlZg95usg9+Az2axzbeEbu7lfWwr/2FOI8sb4NN0Arr9at5bQmg1iP8YQ9gjYlo8kgO
cu0Fd+UhTEC9dKffQQ525QcPEGxEQdBt5iIopquSr288azBZcXFhEKfLJWavqmqETIwCEJsWm4jF
zU4uzlccwadytb0MHNP4dMGZbsczgsclYMc5c7zqrh7zi7Hv2dZW0z66TPvkkl3SFVk4yybY6vfw
xGGTC7qa7AGZBSsaUFRMWKHj4qPZvacvUMRYrt9iptcsjtiOLtsOxd4Mj4qQ8Um8niWSetgOgG8Z
EGrkZZv7T2VHKGFCxlfRIZc+1md6QC9IrpIHwdqC5EmrwbVGQndP+UAiNzKPG6wdw86FhH048iQ6
mRjGocKlS3RRLmwVKB4LEeBw/I48ff78N2wDYFU+/jb4bLbTWTkzAwCkPJ91W0h9DbsjNoZMI+pp
1BHV61uO9F7EWfM6XRgwi3UbMZQPBN90DaO3O7Fl9CFUiMwpUKCjZvfaA7/A6PJHu0hvyqU5GbxP
xRM/P5j3wfAJlFjFHdITV1VY+l14eJ4rA46pTyhT7+IiE+RIe9ltotv4mql3GwOybetjU8XujH8C
i58s6Jg/JDQwiAXvJvxvJhbRU9jWjt6sIqiJCyewxeCk4t53JjzPV7S09QI3gr6vPvCRmVt5SeuN
Em3U7Z327Eq0JRNTeWzmAaoTpKWibb7NmjKtteXE1bRuYMw2nvTMqqJ9supM5ubAnYTI0IcdU46N
pdLo08KOsL43DEv3WwuvFMWw1wV/nR3RLOdUPfhgvHdLC55u4TLjDZY1MAcmEik9yXHWVjOGib/Z
y2GlwgPtF/0ZZdfoIlDoU49BKjZm2ehOVTe+Y+HaNzeGCED8dszZTc6qD1pv5O/6twZ76DPbg2DG
MCG/2fBVFNf+WFBC0p9CGDab4NwQjPf973jG6SHby9j5MUKI0nz6bY78rXKcmWTGpBSp2585Rns2
vx3TxQeVhYjXHz4lxi8JSHXs99MvU+Tq3mu/pt+nPQviefAdXtsvRiGZn08WdfKlf8Jm/I7JTADe
YcPIs+EzPHL84VPb1WcuUh+67S86SUa0YaMBfxEvfC4JZ1G+S/8CJpxMHhqmAst2KM2/+EO1XHob
wjHMYnR/CApwKBEnCFeh/o2+kC+QCfEK+l0DH0AHwUYPCRMOMhcu39wWV8b07/fFWGNucolnn/MJ
/Z6EESqbzDRVWJuQjWeAt/1VfgOm+4IFzfNK9oX+nI2G3/GwMuoWncU/59RT70JNQMN4qiHnyW76
iZVtzqVlXOZvwVi/T+mkoVJMvOSXtlRwAL8W0CUDHYYZ4yQYPYniiRWY6JiZ8J7srChzDE9+eQlM
qQIFVenb4d9L3ic6Sr8qCj5sqfmTRuLRiuhQAEmu/Nn+cq/r8wg+Q6P8m8XWmpTcMx4EE8MwZLGD
n2A08lo0KGBSLzZWobnQhhW6ca4mq6mS3BS/99cmG3zuikprN12jqhbGzly61E1oA5deB9T6xawI
sNiMIXwzMSIIAyRE5T3KdtxNZw4m8FSr1hYLdu0mn+JpndRMVZ/B847xCyBdM0UOTCaWmHMiUHIg
v0t/4l32kRIyGKOJEIr0jbwqz5Yk0BMeC6Skq8mZfsLsyykrAocKPTBJDWQ6Q6ijKR9piyX1cWAk
n0NVRiGFLI4EnvTJwIrFHa4v8ktAeLgnhhi6Kn0xYlf17Uz7bWCcPO+gsIRT2GvsPpxflHtVh8R3
jryVtFe1V7bmDtay6BYw5AkMCcyqDgGQJzamC2f43NU36h7SPxJjMl++0ChyHiQV/UN+sbGLX5B5
TsBzTjmfOkrIaHg8axuz/Lnx6CknYvEackiAIOqxK2keJ82XCHyiG5ofhn7ijEreyueKXDzTKM6f
3YKdCyTvBaULAEgX/8JXYnYbxQ1DIrFQhphZPoiwYe2REJQvrpvHrkaekwu7JE++x+qMHQ/nB4sh
0Bwd7pDwrt3UgS9KSy/ojWVWSwwUTZEgIC27y9sOFuExujBqtybP5RL87Zb86+hzDgDfcl9S11Cu
vrZUCp3g0YrcDFoJfA2ADtDHGkYipBkPiJ7tmvPklklfpHUZI66FBol8lC+w50Em8xIiKLLOAZsR
Q+zM/BIXW0cMCaBEgi8w4zjUwQxiZPcgx5MrTz0Wd3LUWGGsJWkrXXc1mWHwoP/wDR7XYKEiz214
NhFIsVh/ku/nxq5kWFjb0DHZ1RFrMCX9bpI5BsynIKWgO6SVu2qMjJWSIhzDywwmTLzrNGi0SWH1
m3ik+ZcQBpMaW7nY4o/A15n1ChTPfNOnFoPfZeerbfqfSpceT7NUPXuQ1pX1kj3DGk2sbPBk0AJl
oU8IBNO6l5apoc6rHpy3C58rpQL2aiNInZ1ZsDo7EkaF1p8Pifou5wk0teSUxPQeJAuxmmGEJLwp
kXpQyAQqa2Q2MRIZ9dl9jFLZ+1qif/cx1AsZGatBd6/Uw/kQ0VkrDAyMEslxlRjK/VB2kGcZ9Dh1
DpQd+yhFNuzkWmfS6CRm78DNijNERdVEJloHTMF7VSySbMKjvWqBe9J8widyxkl/5i0z6RDcEgcz
R11LKX+gTWgPGxNYg9JBuJDgDw7PC7y5zxZ8cWUFn5g+MZMDg+dZwFjFpmS15IFee7Kk7eM/34QJ
6xkZH3R6dbhMGCS/EekV/EUq7zZxNrDJD87AVAYZbJwxHOTo9Zc2wskKoD7R1Fa2BlaCemNAImAm
nJ+Zk0PjPxhgAcJ2irjO0UQiYwI7W4N1ChUhoaqmdZsIj9wnMyNHI7vCbcajIWc43oyUi3imPfgf
lEsO1/VHxMhAss5xHVGbF+uivQp0plnq6FNePpM3GEPiTMsBw8huAZFeexA402hBJtnjo8nDg3Uq
lszjejMqOhrY+jJa8KrNOz+i8CIgU/tFnvLyTR0XNZ86CaXzgNEjZUSyTIVZFkNuO1BYTCPz+dD5
0Ih2Bq67Vn3PiSGDFueLl7TU7IgzCshBEawh2ouktx7v8UmroMK8IDaV5tOTQuX1qa7S59RhCW0Y
fmxipte96Ov2Y7dEgTmLUxKyMdQfit3SM8C/RUrVfM2i41YxbDJocBHIWljS8GwTS7l2+kQZBdnP
c8IJR2lYKs8AADwbQH4hBlaqPqwaB624VD9P2bT9qJGrU6POqf4BB8xxzYAecBluAYiRqL5tNxRJ
M9sP8j3gAhMY50GrHeyCKAXuRoGLm5eBxwgbKl7z4RueBJrdvykjEFahM73dirHyAuTJw9szJXVK
MLesG7n1apV7/oJMbqQ2ElEbQjhiuVmPN/bq2SYWlDseYHlch8U/FVZ5xz1pK4ze5KlDZzJh9BlL
iygKGX0R/fQ1Onezcj6eOx62vFgU4cdECwrpCTyfm4IKO0VsvK6CrWauqabYEezgLTDuxFX4t2we
TM8iJg+S7b/Q776qF+HPNM4TPDV0c5WfpREZkt1tK7X+bBqnYWCwhW2tj8+/6BxSkaFkomTQmAe8
TU+v5Bw0PrCFA6Rm0DTzWbENBV2yUesVdOTRXIekaCOxn1Gr6KrCd2yrg5Kb13xKullAEDqNtcKA
cOBAEb4pvrOXO6krtXjvrTnOknU3x862arcWHQRSocSDSt0aw/hujC+gAJ+NP2B6GHIi562HISKh
V1pMHc3sNis20J3OpmkcugG6bJmB04Vo4qg/w5FAbYTY2ttNSo2bUgsy6kFnCIwWpcxUkzH40C0N
K9mY/XSg9W0YOnvmTQ6DN6NEABKXpddsOCTglbRnzTAdmuygvrQXnsvyZr3pV3g6bOL06kB0oBdP
g8euVz/QrgASRji+QMZ6A11ksrf+TzqM2Xt8NtG6aMUUrwYpPtXlMB8lyfDLsQjnZo/xRsYlR1KJ
PQFIUEDXzIwRL1ak5+azjReDbJ37gGHeuol2fej6W1ypIXzJ+pxn2cZE2dsZ6Immcbjp1i4xVUCN
Fkkvdk5rzBnAsJhTgYBFX0FxZezB39jxjoekZM4HcaSXfLvxKeNZVgDCAE/KkxVEGURSzIDQObkJ
gXi4gyMBXGtfBt3ruakyC9F9ouMeD1hJNzimtvY6kmuAtGFZS6AsjYzaLpdfK+M5zqsaWUtFdkD0
VFa6gVG9otuLPh9+LcXcMo8zfDnQQ3BMd1mrl1KpC5aHzVxwBn10YNp2bfn4ZQFWAsJfmV72ptjQ
g9Hv4f+tdNwxfcfzB2CmS8da7paGMFFuwEZNxIUThprUX+Phpch4VZIRdQrcqMqGhtxUqbkqdMmX
6LtQu1wy8xyhqoXih/ltrfl0PaK9LVwamcxj4BkeQS1kHDOuELk6MJm+povtsH/gM5fsR9MwlkHN
IxThIKPDfvdgN3uVYvezQ63K+VoKmaKUpwfQAaQPIiWGZErnn2zFJXLizU7w4CekboqOO6PXP2BV
qVfzDgkHTJbo9tGzB1+SD/UK6gS82V9INcFZLjKSo/8P8VOG82yIH98UoBrAe3YqgiV3nVSWFJd/
qYHDnwri/gU7Jgp60Cf9WmzMI9m2tOcH4wNWBoA+OpiZ8hAbHvaZpHt/GaxtL3jlnQw2OBaqSJk5
8Z+KUQQcjNMmWY+Gc/RBckuGLlop+E/zFyOfDgrnyWMGyAT+w2QloKH+0m2mS7J03gACzDk9KTAH
cixOI7m9rpkxB2EQjRH6guzTiLB8J32jGUDxX5zCf+Te4O7MIMVMDDyafJStjnQblDcWSarP9Wbf
5HDYzPBDTpQGDdeW14A3UUGkm3DltHPpd1qAFWYP8upPwizYEXgq94k/zTkLoG4fHAFcEf7erS/n
jImadBudNUIoWaOvB5EeXAmfu1n5nBX31w+wpPTLPLHHeAg29o4dSIzWobbUlsYBvyTGL6Fpk2wB
Rfb6hBkgg5gvXHPS0zf+KqgxDHnY8ci9CE0imyf8cOOgHqrjGrZWaB7EhXew0fBJP/hXzJ0z5sKX
yWDk8low7P8ec47KNQORYY31D1IS7qp6/atV0oDFwgVh6RAJWJt8LX3RYqHLBbpGbSDD1X0i8/Js
RdQTHIJOF1eOPJ+HnsUasXlB2u1gWIC8va5k+7go09p+antHH3YZhaYBHRzW9qn+xrvISAFjl32w
HqAGSTPjo/5E2PasGG8xo/uJG4REVQyywSWVsAIV23cCLYM4/9288wpt3TBBqJ8rOJGgHIS2T/Et
0cKD9UlTRnybktttg5ZcHPTXHT+z7fMsHZ6Gh7zcgKaDNx34dgnUKl4doeRPfb2q0W5nJLc8YGY0
njHpXfTQabaKkl+hu/7wteXZIxATtE2JThqKaHhT2z5MrFX5Crc58k/mzrMdYOs1y3KJphpqZNXs
NjlDOsMn58sRXRvPoj5cBUGCdVkFOgNviLmyQ2Tu2/JNM7TzoAIyD9BRVzG59cIu4bW+SgC7wl4N
DYiCR/HHpQa/x27rEzMhJsY44TI+pap4GqQv4DYH0/3yXYR1LLWx5gYHf7my+S3BXQt29C0BVhvh
gNzJl0n22VuauYWJ3zqnFS7L0nLoVR7IFo5iKrvtR7fqb+OtoiFO+bXBvYXxcQ47ywdcWMKL9aB0
puNDDUxfTLRefsIWZqpP54c2Ir80HnK3IJ8VfTRnwSuqkzP59eG/NI7HjNpSv8vsRnvCBmvpIV95
/szOVR7mNfxp6c8QzdRmKdCHeIbpF6AlY5bif4QTG/hRBEe6jBVPAD+Aciw2Mw5ILAmOznt+YSvn
aeGXg81cM5fnDDiBa0ZpQ9U5Q4Sww1vx0CXN3dQof8zoZ+zzAI277JMqGI/yFv6rP5KP6gT0cnL2
1YY/mfspoDPoKFnD4H0gYqfvRMOT+eYP/U5ISyafXtK8doHaXRBN8bY5sJ1LxGDEPCHKekP/6crz
QLTl9Kt+zXA+nNcfBr0KJlf8Nb2YOzOLDjRKVumJ0LjX3gwibs5yc7nnf33etmPzSePm9FIIsu2y
ftn22uqHd9ORSnr7zTvRPTZ8Ogx9soKJSGSJBo8aPNXwPkF7OuuuwZZWV5YLWxviNS2OoMaKClcu
mhTgZbSkk4OVvU3Ru0NZQUhgSkDu99h00BizZk8NlG/28nq/myNEPYSL8W16C46vOwxroIw7AYg7
8F8Zo17Rl3jnYM1lfF2lL/XoMMGu8Qk/tMkISWw0AykwSwb81va4x4S4LgT68kobUIjDvK4B2TKF
Ftky1wGLQ7HA8BIl3pFNC/R6cmk0PqH0//W2WS0ASuXzOCJ9ZJ/k5vMOZmwAUtHb/YO26I/TpuCN
YvgMlkks9NrtD0BkPIb0F/MDL5Ueqr2kfdo53/g+4MuC5kNOzX+0AFII48lcGpb68z3ESAZwVUCf
vvILFCfD6CPWUYdjSDbMh4bSdhOkW6Qbwxo8sfvOqIeW/Hk4bgcL6dwZqp9GCoOT7jibfgkaGN0W
EE9CtzpW+AxhCPCpfpdAgeBfZyuZGf/sQ/Wdvf8MS2asf5o1Twr2MjP9wyGJ+cVSGq1xciaLHHy9
34XtZ9Kc09evY2KD+IGtbwSthDGWsSs8RtqLQ2I0fuCdURfEih9znRFeYwwIwGLR/yytDO4i1szg
QdvEmjd8EX04KkbzKjMqczek+wj5aZZTOtn0P9MnLmHWmiVkAWQBwsvv1p68oRvXavumdgsaLo2y
G6tdGu5oxLRfDRJe5cDnLzwk/Z71FtzNq/Om+RZAejIvg8302svKIeWG0mNPGAwM4IzSBEurkMGu
M11CX0rTg+mrTQckP8Pors98ZnihZpEeRCTGEODSI590CUsqGjcA7COoe3+mOsSlI1aJODNO5r+u
DmRRAAnKQeEaLHuoCXgZaD33Awhf/VZMwos3OHPV2JrF0hneuYXM5UnvwDwhsoxTcGUVmdfyltB+
N4x5yWfuZ/9IuZ4nlU9HUsTqJ6SyTClRCKJ8wUMJLXTE8NbFZYXwwoY8RYjMeDrEqge7QUDIXi6e
dVgICgj2CvcNEgliIS/m4VJ1gSOwl7DVgyjyuIAy8lv6cjx05GsEBnYMCCvBOKdG3BvvQD2kAG3g
gyrSnqZJx/wWnKIfk6DKuqQK1ZWa4T9MEkYLI3aGAehDtJH1nY76n80Z4B+dNgu5cNnka1ocGJRh
l+dGdp9vNO4JBQB9I019M3BtZKqQ4r7uz0CHM/06vmJuNcbn31McU5LjwUPioS6tH+cHGyC4ZNIp
bWcj6xIG6TduviDt/ECGmbwEVgXuwgWIpA1XHWWuKz4Yf9jPp8TDngSyaxwzB8Fz+mUTUESygeIB
NRu+6Yig1iahcopbamy7Eq66fK3BTWklhKD7Yk2QrtCFmDzMdaKv9hdMnnYIa+FlvVWqD2KPG0r+
ld7B4gcWCVeAD25Da5qJNgsWZIwE4K/w7y8rhKzpdcSwZRffWalYVrQfzmW6OQ84ENnHeAGH7ycf
dSqT0HBlu9CQhrZvPQjOJP7tjflBNE6VhYpw1KfQA1dmeUxPn1K+8cjYSAVI+ahvyZBZMkG7oPhD
ZxxUeBT4zbC2j8GWLDhiMRy57aR0IM1lgAYOaAFPR5etgio45zm0IGb9hMqmHDa47Ldgq1gjY3qC
3IOZ6BODI0F6oedj1s4UxwTAk8CDxDImf1Rt7loWoWfyydLHBwUL1TcZcDOHi0IiQQQG62ETguQR
3AGFKIF4PCjwWP7sStDSm24BR+Xvc4eNR25Az75nrgBDTkz+APIW9NC4aM3bHn8uxri84y/NTTBS
v5PcCQ41zE3D457EtI7em1jy5FH9MjEPT5zoWONyjb5bhnDkAhy3tHFaj7m6UgvUs0aRGNJqYZIl
Wp/JUwA5sDoo6Fwgb/DGfpWkvvH3KwZd00xUyHnh6TCLXKGhI3pbEj2LX2JxjuXf1loZqxe2S9hA
MGKVygJ4lM4S1g9o8TsPUUVLRquus3QxqUgWvSdSVx1Dwk0ne5nji6Yf2w4IcSPjoekazNz5mPxo
zWZToCSih4wHKjbuoYv9rzbSVvPs+TSd2bhpTSpB7oXaQce2rZwlS5IsImIu+1jwSiPEVL83/+kB
tggzmkOw9qeGVbvg6SQRlEFrdZdtGlIZwytx7K1ONGMs5C+4pjEu4MWNWdI7An4j5VMEJ4BmEk1n
fNeeJ7Zg6hHaJ3Rd4h8aR2zR4Y+zjw68kUKJld9eqG1IOFjV7NdXajqqY0FWUAWph2QuRnQqZM0r
Ujo0JiQEbCz9A0oBQTBLVkQ6kEE6MTwM5BlU4NR0uN13V5kGi0UfwyVDqZDb456FhcgT6ZaL3p2C
b/hHLv8GS9uoqUgynQ7F06BqlqT0rdBVH4yEA/FM0WqRfp1ywczi5LvMvM5gtl4S0VvJb5wrnyA+
KXtxgndsi+ylyCiAQXSXdJbrzaVvcDN7zpjFwN7LVeTSjkCFEOloo9ECq4BMfRKu5CDq/Uu1oQZ/
zrmuqCPJYHhESFYaLiWld+O12RLHSIKDhgRtEskZxDRe3Ntgsa7huBAcuCFxPk/JN5GzKXTHYRfM
UA3w4uTlQVzgFPCaYn3g016gczq0t/gnOxSn5pRiHPRgO+KmkcrGs+ofa+J1jO8C3i1dPkUEKsjA
unLGJ22VJV83f8ey+8Wr8Wx906DNduBNULZNOLKpiH2wb8U78pnMnzJ4mssTzEaLlTAPaDXMudz6
d/3bpj58DVv1ySQSfEAad1ABs+b6t1msBnMBh5TYWtpIzGDHiaYzwZnWaB69Vcb2qYo2aZ2uDf2o
dFt0oUwgfI+fe2K1eJG6pvON9t0p5nl6wRCWpzFU/RwOe8tcNWYF+ppCFr0oDGwisLC7Jk5+rouN
ZPlW60GTZe0z0UaYLM9SefaE6gdoXHhPpt6QIjeMSp5pu25t/dCNw1Zb2jk/5oex03JX21Wln5+H
T+knOme/RAOCwPBpAnsOLjsd3xXf4bFZ2x/aPzrPHC85d2vp5PxANCYfUwPXPBgcls569RmdLSxo
oGBh/IaK7J3/OQIErYKykRKkmiVfnSwuFh1neZ2VczYrdiYSp9FEuLgiOkYje4Nf4Io0Qn8SaVXR
fjLlo54WnblIE3FTwPTEzeI2ZdspXrJwjMuwIV9Gexq60Ado9xOTSMbsz/oL0gJBuLFFe3ok/DKe
g/HRCk69s/COMBJ6xa/w+I3AM5HNu7A4NDQ4x//IBtxcDoBxPn6dCoAA6MEXZrW8T7ZnhHKSMTgK
bKw25p9rNltCHw5TxEO7nZGQa6k/lB4b9ZnjwUSof03tzNWxduFW/uS4JMhcG5r3UrhMvtKjmPlN
ao0L+DcXz9rBAPjE01Late/dOhfXNBoFh2P4zs+F4hLtGarwWX2n9DpQSp6gGuDxRXLIXYdHQv9d
m5kWfSfBIXh+pkfexIG5wTp8oe+Yl7GQBsZcYJnqkYhkOKE7YFHFKPIRU1sqyc5J6FXMdYNeEIZF
EAqeXn4u6TN8oQ+lFYuvEe084IbRfWEGoXrNNG/lZecskKKFE/C0Dw2X7lzAODztH4k3AJEuwjGs
LTri8DQLzAqRnN7tK2UT/Tk8qYXYwHx96lgjw0zKsNfQFsZbtxGYIwHqwVkErzmRWEY1RIedovuB
gyfxjqbYSNMrXJC4liJ0gWfCBB51HKMW/3XoCeMM9snyj6jGhE+0yeFwCrhT4Hk5xAhyVTAtfk7e
QoZLj4RUN7+od2dfXgBPT9mt2PyhkaSxxYmxHzjmSnNKC1C/eDc9yIAhE/zZfDhfeDa+vqD1osxJ
Z35wTX8EMLHDVRhILveeGvshwhrKgyZYRPhBKM2F+FUFCxXqMh4QEALB9HFtZB4KlSH4ebQaoCBf
RmiqLWwA8HMm3QvPdJ98cKRW4evO09flnvkFgeDpRJQ9KgHQo2wh37N+DTZmZhuRUqNEBCjAEJeG
BbYav9O7hhM/lQmvMyXxKD7zd6Wcq5VIMhUsD1OP55YoyfArni8YxpY6T7IdKx/6RzIurdTX0oVc
+QaR8Rfnd7tx4e2wRPKvmgeM1IG8uhQZEmWmzQhPuEmwRjj335QgY/sT6j5KnNEd4JjyYJNy8wQS
MnAKShfjbw17hWePYWnMJYnEU86ZwlyKsoX4sNWch9OmNCOqw2rmo56Db+HP1IryjNo5onHOTGIq
M5MJ8m63w3ePTMIEuHZcuCjslGQNLKsGjjlrE2Am3GeOILTzQ3HjPkp1AUEbpiLdNZKEdAdGJBqI
2oOeyg+Zh34FCMLDDFCVJjU8ECAU8w4IQMJJgUVKQeE/8E548vyGhWh5EDQ5OA1DdKGCDi0s0IJZ
Qt0rWpLOI7iSxPCUiA1RIA1slqv4hyr4uYCAz/PwH5QukGrIdnfyEGMPbsThQw96RuUB7JmVl26U
PaIAoKuMRJfaTp8P8cYZffLqwqHmdulokJ8fIzoCHAyTaSFigNdNavDXZshFC4GUh78QHNsXA3t9
/iJAPHQ9Tpb3JAL3xYQCbC19o/SmHxAA72M1PflA9YSARnrH342kHBiZBI33U6eTwIAexeUWIwjh
8AkqQtti3z6AXOhtczXATZ47UB1wSCg4B+0N2ObAZBYUBlxwDs1FpMqF359bzNBzjQaurUtykmOE
ArigrLiRrTlnYjx8o6DcxuEHmGMa+9jt0DY3HVQiiwK+HUjaE0cyccv5a2bkOY8XxFIKpAYmDw1W
XiFSIu7krpM/YPRC5GRRVNhV0pJQEVDBw/Fp1ECQp3ss8Ej9Xt5GJkmcmOR4p53d3+RmRSIq0jAq
cFy/r6yd8Iflxe0EyOJ4fGharHxa6EGsi0LGhFOU7Cwr7oaNyxz1V8zgROIxgDDuygCdIijyBdgI
xdyJdZEiTvhbc8AeJHfWg9LfDhesc+jH9J6he5QHkFfpwcez78BdRDf7Ll8L4zACoNzpkCD3IGKC
9pfgnYwi5MNfWdbgZKKsu9PJha4j1rni0aum1Ke98rqidqfQax8MgwMhUEUHAmSUlgvgImUl0CMf
myI0XvEy3JE+kb9ELMxHRs+UPDmdUxCS9RKXP6Wz8x5dVLGuLAIVDAks3mjFnYglDAPtNEH2Aato
SeC1J0YvASBTRekZjbkEx41ybLAYK6/+q4r+X7qB/4dxNnodQv+ND8aa42zYIoAwig0qSz7Dfvqg
Ay1MZyuRwANTiAT/whMBNeeNbzkx3gpYpJFM+HD/OeCG/YOly5FySMR8XvjIkEjoyoFWcVBst+Ct
1STp9OF+hPCEY1bMX/fNO20nquvqisCGaoKry2XkfLgBwCX8UL7zHPObmqOJhgj4CHeDn4GacN0F
EL/HfxWu05Gyg7PjPQo2hQSl7esOS/YPROmu9UOFQvxc8Kd5J/hMdhN/ibBFlPqLDBCkjC/h+vwF
anvMbrCgN7Ty+CUXjI/B11Q6HLu1PAYSCGHGc5Nc2AdpMiGXuMj34Qr2zZUY6fTXokbrLyFmdyEA
VLxjfdGF/ANmdzTGjC/oWFT2tH54E9AAEC2NIU6HU+zZ6um8zPgE1+wWHONdCkYNvMQFYqmhicCU
VlxRZ5bQ3Ig86AacZXkhZjp73rFlP2dRXaYHBxzICF5zvuAdnDV5AqN79mzaGH5e7OMwl++ckLrt
7oAT/GFeibIiPnFE/V6Ilcp1Qsolzk1w8BHPzSCy0cIUt45tgXvTYHEr2oZTUjNTmV2wht8v+aJo
ikWTgx1dVMq/JMPkg6SiEU4V5xhW5GUgIlEgH2LpnQgpGnBgYgSEm4pbEmKi8Cf5q9fYAkRs4s6C
PRMhILtvCkbreOxlDLkoC59aDa62wcO7qU7AN+OFkBYwC9ItfsgGgJbiq3WjaJIIS9ge6BAP8E0T
NV7BZK6AGKDfRbeY55qWA8Jo+quGz55IkTfCio8+2gs7IAUaxWF0CO4U1Cx2nniu+6LZZB/4SXQj
ow8NQTQsXwbjdjNKUOmzxAfGHCFHydnruascxDBG3eLzPe5biwfI5h2YAaV4B4eeAUNhpk+EPK1L
MpIRkrSwzN/NjOHnKl6ko9b0HzHzJrjdPbVPR4d4CtRggVMP3KLvPGwStw7N1TN76W+m2TuYR9jV
NsUAAMPtTj9NMpPZWo711kVOxAWtfiOlMTd9YwvlO61JQ2dovRrQnMKsisYKJLx5iu8sU+eQ3wUI
u4EWW+OtVpivmHeMRGU4mRhXHAb7rnbsdV/AB7WdtLllUrNw7Ei6PI1hUbYUefE49McGB8gt1LBV
qdoM4soUnhItfldAgYsgBr8retxBcXn4LafpqiR69S9UGsRnUsjVVnFjUTRmGvz9g0BdXqoW4huT
Ho6TPBl7/FTVM4pVymEdC7UyTrRzURb/71v0p/26biLQ1+IF+TpM5HfJ1PtPkMT4ZdoMOR7DdxzO
0DymLLxQlpl43+DYa0eOQ+VvSUi0+faFc+UeW9fShTeHZ7b4WSn+cRoS0dJOtPnfz/7+aeUq9eyq
Sf/Xz6YnXldTCint721/r6ufFZA63FqlzmSoP5FxbNJEIFP9t4I6u3Z147Ua6+rFyIDWOGpmbIFY
RLda6cGos2rYPgN52P595Yz5P26VjKrj//y8K803p3+2zMG00KznyaXr4MviTMWeF5nxpe7AcHNm
zy4V8dsmHiDOGnKNM5MlwM0OTailRR+FHjDTQqoXf9+NDFsc7UA6qzEc9AlbBFymLcivWfVV6nHw
b4g7hISGZr/BqmM069DOcfQJ/o2S0szDGhLf38swJhviGhDkGVlLJ6xMH7wISCIIA9doq3TDXIxz
XtEneBlVuXIURIBhoY7EgUI/djoQ/CvJjS9rSD+wEYgveQVV3FJRd4ubYgSOtPv7J26fOgJLeJUd
s/z6wWqORh6FR/L9v29MOW+PZemwEznksFqLjropLH2NyX+2HkL8ALu0xG9DYnYRQ0H2BsYmy8pS
qnNY6ZemyF4fjfguxlkagaatbP5+OSUyUbLGImkyR33ZPsN4ZTFkgJmlsr3O6rFf5LKdbitMAnyr
181DnQEJx40SXOIuY0+KMUpNY3VnOeZ4yDPWTGujnSmC8n9YOq/dxrFmC7/QIcAcbiUxKGenG8KR
OWc+/fnY/wAzgtvdtgI3965atYKONIzgBEinP3QFRTXSq+nGvmzz4VuBOG7EfYU/yoRZZKVUr0DH
IOaYyjDthI4zV6V1bWMToaxh9eeuSgyHDag4aoreeqBw2V7RK8TRklFtfWFMDnMCm1eowD38YTCu
rZUY1wFfRlUrS6/PueWr2uhfisjaKFFnvFt9bTiGKU/uvz/mpE9hOJ3uso5gNmuWm1uXTOASqRzv
/v0xsULL7ab+pwjr1yDFtF5UFJQXhQBvMh2lRxriSC4EA4JRn9jkhPUi5SI7SHaWUf0/RHJSecHN
X2Ao/n4O1MnFAODm6/wpqjssW9sS8nTS1Cdjech0AttmExAsN2SOmOV7+gBYufr3N1mq7NWwjj8J
O3F7rZywMWlqSKXKeOh7JT6ko922uK9m0gztoM+vcmoSNlVmFcju8mU0hOe6BDXEXY0U4aq8hmH/
W2hh8mFYsEK0VBEwNcf3BUuBgpQM+clImlyiqiIqF/bEEYMGbVvU8SXtMGyCfV1ibV1OJ4yoArzL
fLgmkZVja0YmR1UQzBl0UX0Po0CD4l1O7GyR3+GcJYa3IutRZQxW+QWX+VOOpPYiKzRIUzpRUVY1
vEkyeS+mdc3qAjur5WFUYm3rmzTmTdyDf2I28O9BHnEQEJcHs2Hxcc9CjdadCWrFCau+3I3CqD/6
giIyejZMnEiju5EE/nZKTRHtYh3vzQVJyi3xiEeTv8tScmgKiMYIz3KIrRC4qbCC+ekjG8e0TJfH
0O77KDqPpH+LlSL++nr7rZMtS0kEdsawy43wKNqIcYu3iRUwBO5zidWpUdsHKhS7sZ1doYAsPMSj
TC57+ZaoSgnU3pgv5kgoemFN8iVjbac6ObFZh5OXEk2Q4hpZRJBihR6iK3k/qKIICb4G2Z+yZu+r
sJrCSvX0rpldKWAfzA1ScbmQxZeUqCQ7kPHBm7/nUYgRWOh7ij+H538PsRS9c8fDhe104Zo1FIu9
n+k/w2s5jeNP39BPEiY4XafC+G3DDg9zUTa2qqW1R1U1oEHUo34XDQEsekwkl5222pfLAz++b0f5
1azK4FlapoXPI/6KTTgIDzxNTwajQ4RJbMpWGDmlIqYvtVWqu7CW9vWUfze9EJ/ifFqIHNI0UixQ
tgQzQ22xHK5skLKXVK1il1owvGdpdR0ViZ68RaADnRewFaHorOnDkexF0ZGLcNjNvRycWiu+i7kU
PJomdSddQbdngNVQLWgvU1RsIX3CbwgZG8pzC6ovxFCNdQPn1mwoXEsThR0uZvWBvaBwSq0VblRB
gD5RTDZzn7zHU9kR7IrncRqT1KTm0XCpfdq/VqiFB3EWmjeFGaG/oio8SvzA0ya4SyOfczDI3Jes
VELhFn3CcTY1VBgWZIBsFrW9IUADyjNuqrbMs5MO4x8amzRsmntdqOMpjFsyOZcHcVCmk26J91zO
x61VfmQQbbPY2qZZqbxppKp7zaBbECy4vcJKYmzC0r3xecJL7rve1bA9VIKOstvwTSxAxOyqjf3P
UCBzixiPeOacQaEKDPIAk/n+76HAzd4Uxfg6DdlHEiIPbASJZTYFEc6iM2R7pd/9+9a/h3GWMObJ
yJJqpkE//HtIZ/a+SMJo998fw6C2nIxUWuJwEuLN/PKZSk1+CcTwvwcl7IB4SaDz6rz2MUTWZvvu
c5Of5xoFBpxcEH/SbV09aHNmbSlDJTohRWnEY9fp7VHpzHQTicz21FiWXRWbNHR/eohPr//fV3DP
qXiDyDMHMziO1cL2txTLEdoOSpje4eegpIlpS4o+34zGgmlqaGd5zsRbVpXdthsHYMHlL3EGVDf6
2AvrBmuUvSzPJp3r8uW87EZFF8OCK1VpE6iifhoMNdk2Y6V4eq1fpRReT5MbJjS/KezxBiQcUuqD
/pLOiNGmIBB3mlIywvchUuGUSvXIrZv40l5Ew/wq9WBMnew/jT4hYWmAFjEHNQGFErB2bxTDNvLL
ZD9N+ghsbmTQ6xgycniMGGZqKNEQQMyB8sZGnmdF9zrGsrCfuxSParU6BVPuxYOvHIueuXFSIQRQ
5Ek9NnPx30PSiBmFFamSUTjnR6EF3GiUHnton3ZAoJGINLnyagXm0zT72p5iCCeFjgJ/7punZZnx
rwBNtEMQDaZjrlKVrrZoouIwJpFxHdUqdiIlaiGA62elC8t7kjQEZZZBchkqUqXkUsUmUp0GySW9
AlEkqJhOzYrUqS4cjiP1OLMfTXA4ivooYg6r4oHts7a3akIrMgelBdNFF1zs9cxTkMgeZdLXEGTg
SCRyD6v/q2a/SobRwJRhtG74xq7LGckcwFkoRoSKt+dJD79lA9NZP0WBw0G8jYfs0NZkvlgyLOmy
8zA/zBl46DcFZMp3arCmgqxsfHzWXSe7gphoHLquLMj3UslR1T64INgVDKA/ssJccdUriDPruf7r
8a+BszED+VI75an+GQf9V9mpzOKk8WsuGd6Z4KLUoxLmnSeUO+h9cx2pb4dVL3d3MRNoPA57qdNX
ANnSewqk3VxwoG4rNwt+s4F99ByZz7L5DpvvGPOH8RWtSZc8Y+lKGGsqPaPsFvRXOXpROF5T5VzX
NzM7WMaDCqCEzkNPgWxpgUYVaAsu9e8/QSLI3yeqQGBDuSfOlxJhcUXJUgfoMuhcalpwOgaVIDTZ
YalwqVYXUnJz4PsLgUxZYDh+W8tgYGvhfQ3t5U34s1wQteItipZfjSdycxAVvKXpw9fhkjcEML3N
JgcQBshs+uEi6me1W3xgrGdHgDJ2kVju4W+Glk3YYWGiAe8z2fH4af5SYLM4Js0bP8zOkHVb84d/
Q8dIhz3ecGbAbiEjPOXH/B5vVLAXEOVyr8TIStZEHHXmmZeTA+g1B0s+o8FDJwTPX6jxi1+oy8OF
58b2DIhEF5lSldcitq1P0HJc0wMBh9NfEEZeMBZu0QF2EUb3sm5HyGkwkUjX0w9+DGjZWFGM1o7C
erz1O55S+IU0iwVfvC73A/xJfW3dOoI1SNZeqdq6YbyFHE2E4+8Mb8BCTHJwsRsuPBNsERMeNV/x
FPiUoQz2il/9Mt6GwKO45ASdmYFGC5105vNPb+Y3Boiudhw96xYE6/pVfh9vxS9+ApBKIYAsHjgb
Ps+RsGi3wNqBUpEXijsaggQcvrAlzL1oLcBeAZ2BCXkrXDB93NlWkH2DHS/rMV6nHzzwqbCVYw+4
ZMYbA9VLDmIOQ2vCcmuFtf0S+atsxlv5yexr1klp3kypU7yRo+jPyjq39np4w9SZN19x8Xk/vccq
MFBTaA5w3yCfevksoxZnrcFvACGz7pL/WqPFwE4LfKR1UWPyO+HuUm0LrPnYIwCGjRyrEMlJjWug
XiCew4OCHhhvIHJzGqwJFcjjbfrX4acJ4wfL9gfXJjY2MMFY9V1kT5nDkMBPsP4jc3NbVt/6fOl3
wJDELJEgHAQ7I7XxnpIqWiDHImAaIgtPQBw528JLP1OJPEUBNesaw7EGULPe9pPXFQ65qF364msX
mNfw926Ud6RM4TkJ77gkR4Boh4odkfRB2QQtTI6otaz2lOKKmG+T9uznDvcBNxwppvJ9RV5Doq/1
l4mgx1Xxa6juKH+O6nnZyUaXpaZJdgkLgG34MMJaq9bctugD6hNcBm6B8Yu1TxSBqaAt3xCIATsc
ezryu1nDGb4k2WImZd0QFgMTTuVTS48CZBfRDuu9iCcA0p2X+gcXRhYIsd4d2HND1gNI4Y6kjqB4
YixRlq5UvlrKW6hu48rmH7Cw+Pca87zCIP5ljSkq14LbvWrx8jhN6OVj9D1W+Vq05y6CoYPOAe+X
gi91XhXz4u5kEJJW2QN8MsZ78V7REBCt5NFTSYRgjrCS//qIOIXVCEEKqpZxLIV1wNResudyF4lv
Ej//JTGRGxw9ecGWfKXrF1y4ku6cMq3jNvUfmn4W5C/48ljwUtsJ+ATiHANmjiw4fFUhcIj2BL8g
PuPXHY3MqLa8GrHHy3g+5CZk/eIY3pMnub8KqFaAc/O+kYeV1KxljtBuH0U7g0WXG7teP0pfHWg0
3v1y+CMWn2V6hSjKb61kIKdXZkFc11U3PRrR7hVbNm386WsSsfQPR7QOQ/o9KXtCmfUQ+I27VcMI
9Nq+FsFajDepeiaeQq4wFzFYlOJdP8wkvfe/PAWqtKLAxe/Zah9c9HKE5HHFijLh8qW3kiiP/DPI
br7oCMmVyrEoHQxVjb1ygPaXhqc+xhTxWHd/vaTwVt6L5Mvof7vi06rvXBNVIVaDzNEttotVilEM
l0hhAABXhjEQU2gC7JqDANXKoAZCiWat/BfhtXvyURIbTLw5HjZ4YKzR/xIBLBcYRxnvaXJN0zcd
UwR1hblZ3V4T800r3+n7qvLiM6YkgmJffFTTrq/vMC7RThBXTe5zkp6y6BdVtupx9/aF11LlTLdw
+qqNR6fhEPCYCRTVL4BJps8E5RCqZDdu9QrzSAxvX7GbH2LmE8eRdCBOyw73yEUyLgmH0tq3yZFF
X8FUmCCS2ebZD2+gxEyT4k8DgeAHZ4lOVMlRFXD5fTXUrTFvZPCScqtJN2X6zXV3hBKZEPTyORZb
zJix71x8OM3gN4p+hOlb7fBGdnEstigzyFwOnZIDDmMGIpIWr2SYQpuWARL+8Zc5dAxrv9xO/sIK
kRzuTilZSwK+XTYZaTMjSi6D5BUA3Mcv7XXuHQo+eNGX+DWIkbms/Qe/OHkOMFhTDDSVO6lbuXgd
xfe+/EbxrhtbQXr3rePYP8v2liae2a/ZJkge7shUNP4a7mXMPz/i8+ilX2T0sE9UWPjAJ4tX+St3
kGA8RI2rHXJ/fnY4TfgbRCA5s/thazDX0U5cPt5tRvjOLaS0VC+17FW9XYQ/6YCHVnrVFsRqXY9U
f8O3BhvoZpkOlaEOh8Q0DhwvjeIMoPM8f1Uc8EAhWJc71+zR7Mh3RViI2Q5hfsKrJNs1UDJVj457
FXMgYmXLfYw05iYzNFqs0yDhrBF4Oxapmf2FxfmQw11H0cgaD+AwYFfQIWtZJyc2Rz51P18nwU6+
SzT8K+wXxBKJJPVoLNh6syOlMErpI/StqEObOQCyBgjdxt007oZ+i6dwRWU5kiBrj18k9oX6sVW9
6UkwAQIfbTrERKvBpWntCXYcBQwOebC/tZVlYuHArLmZyTmI+4scXa3xT5HsBlYPN2YTvcV9vNG0
l1Q+xT3RSbZI/SwMDEsAIziKONFpC0on0098imaAaHHXDQS5uUXz0Q1eRBQje6W1KaADoQaU3yZl
F2H92Z+dwDeBYV+07qJG9bpAXqnzsuT5YYTtNhg9wlQghOGq4F/y9hAW31xtikSSklbV0yHzNiG0
vme71Id1gT2OLLwmJOTmGHb0BwOiYWp5RbBdWh5RXawSOSyIkRihCukog8lcK8/QZ/3XRIGJ2CJC
QrIy7oyMk4Bo20DwAib+CacKVjv4brwJ4rPuM7fE9UYo3Qy6UZ681fI1QIOewnW18hWDiiNzbRxe
sqes3eXijuhphbwbg4E/VfiV9YuMQpHWs3sr2puZ3P1yWilvKgP9AMLLmJ1z4WgkNzENyAXHuq8U
NyZE5Aj7AwHttxHsw2lfYEKpMuAqZMGegbtmhkkFpI9c/RJ/gU+6j+Yaw9O9T8f5K3tmv+EdERjn
tPpeTxt5W+8tW9+0HgKfFYZb9nQat4YznKpd/GbtYTo8mWr5Kv0thedKecUITOP2poogRhW2YuwY
r9rX8Mul0F5bNLvH2Ztf43MsbMzfHu8lKs6t5vTbmT4ceQbuvNuSURPMrmQ1YkTeO6PmJoOdynZ4
H19HMpVpO8k6bJYyH7mvKe0NxeNY1AXPpPxTN9kxp74ybZ3T3HRYpHxNTkmQ2NRd+PGG3Unst5S+
1Dmaih3MJoe2x1GKg82AumqVwpIfXdIsuOEsmxAsikLynC22wGlDBaiiR4ptPaH/jt9L3RWIGxPW
IUYI/cmX9zFvWrYFmHJsXPDz01MR7fDSHkr2ieWxSi7sxhYseWK5EPZIjim4Ve8RcIBTcuiwRGYy
optFAAltGmcyql1ACrzP6N5x3qJCpM+DNi5W3mw4bJPkVgmsFUofn/IXOdATjw0mBYjIURVgMyXV
DuxdtKXQXVW6evGIB1jW2FSjAhEl+BwRGijtRJXoZlf3d/geQ3UxEHszigOMqOUzru/v4h0EEjMx
RtTdG/zdiSAb4ksYjB/pIkKuO2RB0Db4UzAYNcT5W4GKajhyCTl3+SvqpbjDoGEdpACRS9WLeURP
jQM9kqcJVw1mDmvE3HzJIqIIQbwovRJeQgJhwyU3D6FxDvHLY5LMqWPmroaslp20fMclTiMSwdyk
hCbiO/PDbzT2wzP7oKNjUY9fdN/EcptMCGLsldbCixmumHRm2PEHG/oywHDsG/gOdjmIuTE/AN+k
b2gaD2ofMinYBeE/PgisIXjNMIhaDcHThl5r6QstTAFWVONcgyzwJHRbpa3m6xHNxLA0WTwzbRNt
onYDy+MTIQJe1zYiMXUH+RNr2IgctE9ldkxoIn8BwaW6IwR7XziZLWkrBHQgi0DruvynWrZ2oKox
kRxBFMUfKoD8v9x2os65ufb1CwUi1VIHmqlteizUNxxGREyKWBeChg5r1nYB5BVReyF930QEW+YO
fuoVy1sgBnjdxuzASOYRruzYGNhAwWh4vNXSmhBYfNgppIWCgspGHEpISSXcMLfmXrN8lAvrgFpB
WZk/+Vcl7fV3TXM5z4wvthxuDuuLE50zboZGgeDkU/9kO6gv/t/EAAuDNxrIzjXw98ApvdibwyaF
OIRkjRWMSBLGx8K6XLWP8jJvBwZ8jrVvPubY6RLMJdYcp3DAP9N8bfLrSjC3JfUg2ePM3UMsBTly
MwKaKjtJ7WbcchUogjXghQAF0qbF9GCxZViTLShSVd2FL04jwC86JH9cj8SqUV7GASICqH+gD9zJ
G+rq+E08agLq4g1JqpylyXDoz0q0EV4BoTVxM2DEqeJyCQNolf8g2W9Bc01vmaQR4SOuUTJT5aKf
T5UVngMDAtfCDeI1Px1xfPebHCncwg+0iw9uEjmxq2f1S2fK6EthbyO2CIFMAfVrHXCeQkQwGUba
oXktsZurXDYeOhDME1vUu/W9E/5Mops1t543IqqRho0FLNEJNVdmQ/rlewKG4/F+lijD12WxKYEj
SaelIixdn8DpfGeRxSjSeS77EPM4NiEtX0ozpEIjS89nhtRsp3YHSVbtXDV15HADLxBEBHqb6H92
5pa7DUbNQ/AJjFv8m6DYQXHzrU/E6nBpMMbEXgoFJb7CAEwID5Y+u/YwymAL4wAXRwf32lY4KPGO
nbEmHWOEAenmwmER4CQOdguy6GSgj7FdwPoGRWS5IynpMGlA9rFiG8UsrtPeRZkzraet2EryDmKN
RpBpstz8TM+RkWIxI/ivubxbZN7fvEjAax/BzQIludq8jeXdZJ3JVlZ53sX/g8rGoZ33hz3W60Zz
oMrlXQSw2KwzPqUJ5t/Er0lX0vaSyQEtwDiZ3LZlj8XRZQNhKEw81ECbAsKWsgYbgwWkJDs1+KxS
hy0LIpDi27DV8sQrMF2mBuTzAdqc7IiI4wxrvtV0ptuslFWROFFsc/2GC1ARajLKa/YjKmH1HaPS
H5GjA3o0l9iHsggqyfJ5V9+DX3YsvgtLgiKb07IKvEFdNhO2EXjLX+xy9CJCTf68bcLBRmMJ+/8a
fcT36rf7HQZP+aqOxCLUZ8oU7vtrKzz4vPbGvj8be+2QUabYAuASMXLUa/vxMdykg0qK67q5JcY6
d8q78ZU7BHZ5o4eEHTjG3BaJTdElvUYfbHqpo7yS7n2Mz9UR63RO8m3/Gp71y+LBysD4F+AGhhsf
V/TQE3PTydeYMEDSOVzrXGRY6rlqshMl10x2I1fF8Go4mTVwzEo466CFdPZ/0Uh3QEnpzC3u7F9R
RbKi3cKMhoWH11ZO2hme4wslWAlJilkPIoxnu3XRE9XpxdDXLRL5D7R0GTI+LEUkJCIA95e23pra
XjOfIV5HOGAjDkGqaxM5LyhrA9JTCnCUq27IjZHAPkZtvJn1j1b59Psj93RCkwFYtkSweyj9q9/s
g+qOjatjZwAcheU4r9PeFWQqx7UIsV2zBejjnTsi9iKeEsYdbs5YhSLt4S2obmvYtbpRmHhY6LBs
Sdr7iLNwEaTopdgpFtnFQKFChmPozGAPnCbvDHEgn2QUqjAvjE0E/fWPhB7iuaV6BxlFXAiuA5PG
tYK4JCDI+s6mxeQ9FfAGW3zIVA5If1+Ie7F5J34GkzJVgc7uCXhKzqtJ97BgIwsSqh+oGM7gQD2L
sRkMNRCAb99JX4GcfBie7NkckWQ59A4IynL4L8uWOF5bTCBroMdelZy9S6FMagBO58tZ1bBYi2tx
hTX0LG4jZD3B1sb9GHAMnUdzW4agrCvlW5wY6a4nbs+MWmOlf6BKqr9pSkj8UI118Fe/+ccQw0TM
9yBR0jiZGMZszcmm60ugxyM6RdkEgxHJPTcpVDPcNwDKy9tsfRs3rH04kVsSQzhwCf+icADW/vW3
3G/0pPo7PSz/tV+cyZRHKD8taBztqroOnH33jCoH3HrN0xTtofmLZPyPVmgYKnmn6ntsYEphZ3CA
IlWgVWb5sjh8FDsrFke9rU7JLb70h3qbX/pLe6duB1vgM2vQKYGSvdNTm8C4YAHv9deiYj917xMa
FmuRv//P8IPLwfwY2BNL8fhP+cBqVvkwnsKL+kMBVn4Vv9oX0603jkjyhwBfxGA9fEhA09a+ptQV
bXPmHlpx6GLz8Uo13WkgyZh7HRkBKFhfUEPhAUKUQQPFCsjMC+/Ef5yK7+qbrXJ6ix6GCwkYRiHD
iebQv/zPvgX2nrYrHsYOKeljfAne5xdx067LXVAcjV8ihiEAKXaKH9GP9AI7GOozfPXZTh7ti/7N
nImziX0YGiqVcAxh+jxfdYA+brIHpU7gRke62NkAUTnJ79R76ReAh/7TehLYJjaVEpifw4cWPXnQ
L+1XeKdlWupABD+epnpWwbbENJPwYVgF64kdQ3cbBOrjqntK5WbZRu/yr3YwX+R/VRJebQXzFJ2m
csOeFcOzJ/Ue0jBDDWs18Br/3d3/4ZhQ6WEwoeLYxRGpPlSNKzLpDsohfa8v2KcAqOU/WuhSNWGk
QqHN/jEg6qbDA+UsNyDXPc0SNUJ3olmKqOMoEpGDIQj+4ko0HAlIg7g2XEzQFkYiTzo5WjoKffZp
3izvRGvu9AC8FZ1iCldWwjf7jdKj+VtTi31qjOx6eJVrlRBf4WzVm/xCxTS98F5DdGCAcvhm0Ays
sxt/IK5YCO3qRM6gwrmMb2NEat7KrzFcWYt/FYRQplP4cs34j61BDWs89MXtAg0gQfA6RHYIHlon
f+fdi/BVy1X7M53UZ9c8B/DYRbyx1IPLXSbbRmVbqseYmM21e4q/S0kLogLVCuwLRQqgFzihf4DH
xAoOK9icyxtUcginK/mXejOiWKe6LDcMldiaaHJ8Tls+mOpfw/OVnrtneZ7BL+p1sg/2+aV9YLYF
KRUTHUjA2AbqK5/Ox3LLh4juvz5OeEPPrylpQ9aCZ8y4brf2nDmhsqEOVqH7B6vykjJIWimbxGMG
ajnmi/QA1I6//Re68cv8UJ9wJQXW3K/xxUWa9DVb5vDLl4q4aoJtGRy6YMtaDClx0bqYBzhUVeJq
/oZtqKGRU7cqpEx0ebwT0H4M+LGfvVN4x2/1O0utvgzjJsUdGgnCoX/M2+mYeSR5vqh/JeIR2H+I
1pNtkG9KpqtQgd/4BuZVnLvMG9hNkGGuTMnleNSBlZx0OwVHjq58q32zgWpIIt5A69lmwa/YWjnV
OeH4ooKf/l18Ct/BbXa6F+HM4pBwJ9v2h/iSndgB84f8N7x0nzVOP6he+ND+ZLgIQMzLx77M53cT
GQUQQXgbDxlZC3OqH5AxWk1i+xjnedMpfddf6GJk/E5Fp/3hyscKjWh7MT8xzWQ58FGYL3WJHoxg
rmXhLr0AYpZsbe6mz/rSb8v3aWYnr56glzFYPuJ2LgO+wU7xrR3jZUypcY968dcyHv7Rcc/5bYBg
uBIMPmuXzhsjMWKyOFeXnQUnFKAb5FC4LYPKsJkDd6AdfAUtZumCCHdXTgxYpiTSSfRMCHDexZf8
Yb1Ft3/jD8BwSkJI4RDOd9I3AeQBN55v1+x3X9oDAowOwIdx6IAPOHZAm+q1Qs63ahQv5FB9Rb6H
Hk8H/e0dHhUSwjGLBh/U1ksdxOl2QpVpKNQGizo8oTWJbayBlsxL8EYi2fAwtcveRnkpIPRjikgC
WbbCgIMfQsIp86ub/Q9PPkTHWEh/4tFyqqsPpQ+i8kuAS0O7BpR7Z8I+LF+b6KK+Z5mkTO7WZETM
smx2lJ7QM7ka3al8r985S7snCE72C8obN3v2dWaMZIJHvV21mwIMAlWasTjEV/0DxOyLKZpoHkx8
h3Gy4JKREZxu1RG3RjsBj4GG/qni0v4ykF2jQVrdEdCVjYfYOGjRPtN30GHwPNbRxcc2tVTG1Fnc
JxnKxT1UjGY+p1wRynyBYEGXDSyc9/AyFcszWq+MNkFhZwBBKnR61vteHCF4uBiEitGOl7Ls9TcL
20LswRqvbwig3nUgq4sJu6tr+7YmBeeiRE9/PiYJHu5rHVCjuZnYJaW8BQxkmBeuYLBnqAoTh+9Q
6UU4ISgMzzd9a0uQ/SGL5NdiduWRvhvp04ZmWmfY2W/MTxbXEIHt2BXRs4mn6QQBb1PjOYguOcct
lQKamxqDj70kbbqMZcyHTBbMmiIqqPAPAvlabtoaR3e2CQMnBscKXJnqheDJduvza2/zA0yEHbui
oZ83tCmcwTP0iiH7VJA+9jQ58ZpC76O6NcF1VlgMizfwuhLx9HCC9JXPI3cXaL61cxwWMLkYbAZ3
FNccdCQBivELiAeXOlicozdLCdL5doQAMJ008uqQQYUJ9VZUWuXGmEV1WwXTXrJql0mfpL83ugdF
dCOno5u35KUNKJWAZBP+j8t2XyQ/BqrJDJ8KODrkm1nHXqrPoT/s6vwYJsHvbEUnncQ/Int3NfMC
s0KKzj9HBE0cRZ+ox37qbTljiqbOL3WM4wz/4zIZ5Qayyt/OwE8DkQQfkqnd1VJAv5jus9kVuVSD
vfx1BA411ga01s9cePAzc8NhhqjIUk/LtuFH66T7qCOTIjh+NjgAYvrrkJQWoO8p8VnpLAz+RU/U
jc3CmqAtXCSdEqQdd1YZfXs8irW6V9PbFH5LSGF7yguD2zlgtqeQWE2U+6QkhNxT6DaAChEbtqAd
LY77aqwWToe4NSZwYE1iQ7L6v77oa2xMOpENbleJ8sWivUpV69FkKuo25VSabFQ087rcvDAd7QlC
7VooEUkboWRAvYNdgFJMlxCiLL1cDfIUR/YwxxhHYrwSA0WjUQ8Uad0LNIR1Q7Vv1mnvlCUQX6Lv
hrS51qnl1BHoQ5WPwIaKq9NJ+eRQVj65wel32Mf+tk0QCKEF9ek8REF2ygbD2ZDXv5vIBqeVHfz6
VGXJtYN0jokPcsezoOPPNTSN/7DEZKePyUWZ8nIjWY5E1fgZwAEFe90Bm9LghISSGeHojKrETh9M
pM2XnV2Ywlau8T/Q68V9u0TzX6XtY8LqPI66y1Qc4AA6+YQ1mpSepxj1KFk9kwr5DPi2lm66LLqF
orNuEAeuZOG3Vj+j0At9iFTHlnOgU15bYvbIaBZvAVYQnDqIunAN0lixpDjIe/CFKr0Z/t7s32fx
S4ofqXQfjqW584tP2HAdbLlY2DfTW8JOkxa/qgq5fWPVh4Y8qouKAlXassnRHlOV0OJh3MEsGeEs
QB2ezbnXZxDStzBAJpjfKAsBWNBV7Jv+qEeXiBqF40XxksXGwAZ4RrQgR54P1ArCCjYNi/pkih4l
IJ0rEacGDW9KVQXOBCg9M2Hehi0eKodgelTCS82YtaHR2DYZuWOuCLdZ9CYQI/FYm1sdO/Jh08H8
kXc6aPJk3SPhEpr4ePbsyfCmsdQuLi0Iu4+KjB0RMhf2eDOSx46IeVPyoWwgXAKihE7DhGRTpN/y
+FCyq7KM7kq0xLo76+cMIXDFwJXITptETtKEDwzUB/YnbZvlXwIJJOY1NHYTl8GgLyIkmMlvM0CD
AQ50M/9Fq4FHQ9r0YyO94Xw8rmPBDWpmXPfc2mK7TeZ4HLjWdFpo5aMdoWGcoMMxWHJKcR+EuBoa
5xneEB+PdbXEW58chiymFm6Z4AvDychDAE8ZQU1yjqRm2miy8J7WmmeC2jmjxajMSwP2BAIPt7ry
iFuP4lYUz3lGE9RuFfVQZES8rUJU5KFNsZsULrdmABvRmx/tRREPI65FqU1OOZ2SOF3xiZXLQ6/C
mUc6uFVEJILrsPM4502KSfrd8cDvGTfRjT9a7S6uH2n9AJJNWiY+8FAeerabLW9QXHEmPeomD1ut
3fcoyOU9M1up2M6Y0GHl0Gyqm0RtKWFRdutmr7MJeJbadZSR2nJukivuSL1y72jgjYoGhnpfb4wn
8ZiEknfM0sYYEyer21FxasBKM/exUrRbxoMQvNPkTLlt8uTM8mtXYdl1eyU8ZIqryBunt9wo2fYB
oyKIY7tE3ytkTQdHrXyoyV3X3szmQBXB0U56bMXCk+djl+x66yzuWI7oLmSgDFyPok9BORDEqHWu
L+9K4Vik2FR7AtE6jVNa28k/ValXyCwSzwRXqJ10ciQyUk23HvZxdEiljZl5muE2MdkjTiDRIED/
paiqwJdEM/oe35AMcW+K8jNBTabsuN2G6hRaXkV0FScBpQ6mSvKhxlxYejTYm0tXIzrkhhdCWnfA
SgKFTtLXGYckHXUNrN5Ol4JTYk43ASZGe+9Z9QwuISSZG9Rtm7hj3Wzz4t0wtoH8yIhCaMhkXBMT
XUj6tq2umr+TJyyfr2HB/Hdd18JrLlkvxXUybQUGHDaYii0SWIU1H302MCL0w3lr6ljTeVGyK60z
5Pxh35n3UjoUnWPlDA+8YJlHnBebtni6yer0EKcIF0xJglH5/xyd146j2BaGnwiJHG5tEw0O5co3
qFKTTDKZp5+P0RkdzbQ6VJdh77X+SM6F+R0n2rWkYHl0LcLJIM6hI8CIDq0C4eMjNihmb8YnOmLT
nD1OcvSf3R1q7nnmurAQwsDmOTqHIs5v8Oi7h8JgFYJO9C3kUZS5dlQa3Ekq/VAG+t9J7jD/UVEq
d2ETgx1GCG4FGfwyDpLcl+gkR+aJcC7gw+PHOf9tghp4joyRq6irfyyqKV0d1VWRp+uhAvpmAG2Q
MC5A4zuwvsxwdP02DjcO9fXhctIaeoDcYNNWTZ6xhL0eJfqbaFyQAk94IjR/bTz+f4bHYHWmAHmN
XyD2VnItTM94+FYbjfObVXx2r+J6HoUoUwJJPOXGU1YGonDKdfshOinht/pJGE9SG2j4UhgAiQpn
9fzJjqptOLzsWe/kqbudMVhh2tMCJVEfY/1YCUHbviaiZ2UvdcLhQ6zUZNE3TZwQmX1J1OcvAtP+
Ot+q+ZY1vzO201pq7Uit/po+qLapOEn3+XxcxEgxfVG4lIhmcabSIkBhw5FCx8U6jZ2NTqnpXSo1
U/SCshINqaMqPuKl1ImJF1fO7UQcS9uyeEriejHEIdJy5doGkhFlZFJRG8YcXU5ninUqFesGgn6v
724c3RCuVomYff6jc9b6/4YAL+OCBq1Z75FS+T0HFuciYrDabiUvDrCR72udvBl+pYOBYgGRyO7+
IzsYFFvB5rdQxLSYwEUQp3yrhA+pR27m8fgtCiPLtVyIoA0Fy81H+rRc6iQlok7M+K0UIwmquggm
DLJsYIP2TtF1vfrG+GYB9FktpKldr5GaB7XsCekx/tOlxUtNITJJwMyfmuUophHfxhhi1roJcqhM
b8KCyMN9VcWAWWTtbJ7F9XGVtF8NIsI378SZhoWFqcblTDbMJ4o3xQzde8gh06igqehTsNk6XeXK
RDBUZGQaK4j+g4s1oB7ZomRBs/PeBvHlUJX/v4v4vdch4GhG7FQsHm2sbQv+xfT3AhnXGW9SjCDH
ljLuCyLLXACOGFaSQzPnC6nKT83wTRb/BgfDDskOeyx7MKuekfATcfb5S/pxf6nzs1ZybHRdjS4h
LmiRbvafQGIdi93qogxR4NnRE6ITJYe/sJn4njEUILRJ4c3Z6wfFUZCg4MqEmuuuExkJZVh3Xzng
Jhn0IHJbkL0G+2i3FqVsZCS+kxVs5OdHfjbE71K/mDBk5LZBrNFODzfx1FbJQRd+Gx1gtHXj/HWZ
6DJBm5AF6zGWMW/zYlX355nhYorm4SQYnxq+TOOMgwfcv8O+VMjnUSfJyS/V64RHzdxolORpIgMk
cRPovfrZ4hsl+Hp+zUevxTv0Ri88eof3jmi1ntJZCHRRu7tNsl6rlNDVEcOFNgofvW8GNSyTEsAH
LwipNOFFGt6G6wNIFqx5vZ/z4W1baHIBoA69gXwcyPb/W5LbvfFm8Jd5/WVcqmIH0xzDXKXTSPqM
v0S6h8oW4/KkqaHZHBM14IOos3c2+uWOtzACF2Vn2ta1RiPvyCHAE+Iezn6MQa0eULyoyh/xhsmt
9KKpGPxdbg6RFGgOWe6MYW8Z/sPwZs4W02BR3QrvTosOIUeKMezDbJ3hfJRzbu2qmX6gp1F5yqy3
cXLl1sGCG/NRcLZ+5HmoSaEB0qaEOi4iu0oyWBC60vVAJ4Xmrnzp1VO6koVZw1wrby0RM1AfKNsg
htHUcMvFJmPqO9rXbl8+Qq1zE3TmcIVPa/Iq5I7yYMx1ButVy57X2tblUzO8drF3V1118JE7jK3L
8iONjpgGeoNS2INXx2kIDpoobo/dBcz2q/kAGXncaFmndbbAbYA88BU6QfuGt6/1AyT4+Dz8/9Ib
yI16N0ftAunCaWnkBALq3h34XWJ/YgxUSZqJvweLgFApUDOSWAdERINY/NXBKO/BIdiZF/PCFgIs
ssB2krR8AUFGKsLHUeFkAOdDH/8g92mDNihDGHk51SiNUu0CQqN1Hxw0I1W7pitMtwH4Dd5zkuOv
Mpk+zYTgS3DZTv2okaqntIKpxnHTmxFIqvNsDpKf31EJPg3yh6U+raC4JAdM44tWfigzzPA/fogn
AZCSsQZQZKpPpnS9kyAFPyxdZ1gDC0x7iCssA2l0X97uls97g5JQro8Nh1BFgJSgvFpkLzOS9Q6K
h23wEQkfJKECPIvgaIhRuGtzL+DikIMEsTzY41lNA+oDNC26k6fKVNod8dYV0xVV1DQHJgWC5Xs5
++wYQFqVeKhTbzJsWQ+r8bXamAEsXVP4mEJVPqXGc29dFMOhMlH/pfaDcdsV0KfHz/V8JaD2O98C
jhp7HFiJtryLBMoaO4gKGn60cna2QBF90lriwS27hlS4F5qErczH5l5pQQ5w0LjDiNX3+65RPOwV
NKQjhmCbhaSrz6r+rih/us5i+ZUSNiGQaxABSmkLrqmXrmSzOPRIUi37oXqzeeXAE5Wb2LzoRohQ
F69qWfAtfaoXCrPttAnS/FkQiY/xUDLrTE5zIMbemDqo9FfWRvLjgQsA9nTuVofPrxT9MQ7U3J/n
NwbNpQ/5GtgHpZnxIlpkdpwTa4EoBdPqZ0k0lWA0Nm2cFqLfKnHxzuA44v08yAorxjmf/J6jV9Si
2Dp0ZNBVB1BTqm/qxSTwnVTWieowhExyi6byKA+h1XlwvN0QpttdbMNl6xI6PqekguThPR5exz7M
uAYMo7DUBqp8NZvLSKfGSMnOBkansas9IrP/Nlvg2W71lTlF7ujf5yNQ1uXRRoO03brmtZafO36r
LjAMdxauOZysYcJkadlphRNS2msHoTqVXtc6g/GmTafMOnKaDnj3hJdsDIf2xODBoqfGJ7HAMBuO
JFtm+5xBjtYLyXPmISgFu6N2eDreY/TVLr7OGljlka7+CKjMEA8YU+jrT1GZr70MiSvds+BTJAVU
gWhlf0ZcIJ7m8V0gO2yFE0aasLTOaP52bQgzg0RXIq1rCRWDwC3aN44louj4tdHOCVdh/YSOYZId
q7HRwCzjtZxd/iXJLw2Ngd1tnji2OVKs4tlSz0Nyy5Cppb8oVacxmsv3cYIqYE2nHhQ9j/Fwl8zT
NWfbpx5eb53BDREPjM01jxnvOJthNSt5PRjqUz18TdgDFHsUXFMmRNxbs9OkfurGVaz8WTpWiUeu
4cISrXMWsxPayOOyv3ZeXNFieS36b/krlt2e4PUhLPuf5e5JwhlKCDVAPW06IcN0pv58VxhoAj32
dAtyt36hfwqdogNuq8QsG6R2urOKSIuTw+3unpa43f8IR57aGnoctiAhfKCiXKsXBpw+O8rJh6Ee
MMIQdXgqHm8pY4Z2UfRw0xLkNeJmhJS8a+KWNNNfCmMNMVpIK1k2KN71U4rpwYisJHykx7WLxu7a
5LyW5a6HRNSyJ8ZB1nc8FyJXX/pRYA+OR6Dl9G+E+gPvkJXjcnfz9pzQ6tF/axq90sm2WTKQ3WN3
FQ764ubL7zB9aMWzxIe0wSPCkU1lvV+XJNCQBQH2V+EiHq0SrPySxN48n6uYro1D9XBaeFWJVjIg
+sNDj8Y22ORfjQuNWGSRTpYSB/O6vK3Wi9bZKVlhdsW7U/7rsxe5uBnIhuPpk+iEajpuYkNw9jhM
xCaUtyAXleycTt8d7qb3QCWDSkiwMxKLkCmp/GTAI7ds7WsnFNFgipcVjbYSxIJtiKeh4ILi0yL5
l/ti3rwKBcXgEHW5i1Cd/+Rw2+AEius0j99c4LQJ9HsAm1inUV3ZA9oE4r9AiP7XYOLejvmt2pbZ
qUXS7g3zSSr+SfBpvXXMUvSH2VGzPvQa/iQr7BQ424C2se6yl8SvRnE1pJda2DRN1fqZ9zUHTwwN
oLFRGOgvQln3lP63Mq5mf04LR54Plb5VzEFSx//jV0totDcDsVsJ16bc/8UTBGYWptlZTAJ9+php
kBFveettjXzrb0aWH+EkmNDIQhZDBPYMLtMfyAnspcLci09TPzZhSwLqKmHvJ9Jo+h8Q8Ur6PSeo
ftEfhheZmLKDalAV5WEV1ok1ks2FsMFOJFmWuJ9MktmooLnveEBAmsvpKWdPkvSvBH1hlwWQ+EPh
9g/m2+NQhw8JBhIGIDVA60F0EVZnCOIKPmmS2COjiQzcnT0SmwoRmGTDle0b9ZYvuL0DCxsW5rTu
3PanHjCp5E7zLcOtS1vjUSTNyNpPT6B/2RwlVojtoJts5I3l3Ycg6TqnpMFksdeYVfAgboVp4lVr
ecQJTW6I8uPyV/Ctf9dIxmJC6Wounrj8ZhaszCf98ZtCuLGUAVKso5sxzJXhnaqnx1/cvTLfGgNS
onfQoVQNm+Zc18e+DyIBpzujk1NnfvcI71XYkkzXecVAPDOmFeO9eTyCetl2waR/7izQHuSQBHhq
Pf7Xc3z3Oos2gPdUvCGAlYQXM8F2Empowlt68k7q6Iu5e1d9UTliOrgL57540eOTQdLbEAJRLcmz
YXqrgij3uNCNK3v6jO3oeekCaY2m1sNlyRPNAIsnjjHIquHNw4a4HY0FN2rXQLLQTXpm6mmkTupv
g7LRJMBvPe9Oivsb8zMZSDjPEKIFmXlTZW/OcM16Sx20b2P81PGXNa2jNXgUX5hAOwuJxNfR4Ezx
Eg8BwqOHSDj0pheLXmuiIAYvuUiYZR/rSSWwIQb4/xmZC7Ih1JEgrs640JTmFokDOwWoD57Ji4Iy
FJlcm/poTcFfWslft8hBN45PNZvLnS47G+UwCME6vU7qqTVC/I9V5RuKL2VnfgSFPeyTpLs5Ii4e
0+JrjBn4o8HaC/DEKIX8ZMFS7THMPBLQzw36nScmnKBG9px7OUu1HHBJFC02OqA64qCcruZZcfry
ipy0Hu1idvUqFPMjZpO0irrPGDy+c1nYoSTjxc/qw2Q6g/jd5TRbhZIRJqaTpQ5Y8YOQfS78wc1g
VedDP9Ge7COOVZIjBKCBEgJqExeprxjesnp3OUwX59EBLrrlwxGJOQMviLFcOutynNSrCIo5IsSb
sb8cFSGaN9jBjWmO275fXsWaRjoR3Ys7rXb6rYzcruZrVZHZAUJ9VaFv+PjaVfHzg6B9YuiCfqAK
Z4hfy08Yd14tzGpW6jKV5RZDGzsiNzG06bmloti8TvqnlbsUOk7DiQYbMpmJZuzFKqoqanN5p8Uh
hH8a7htXu9yDanXWwUV3Bae0BGZ/aNYn4XFUiB7Wh0iqPGkOVUS7Ay6WHR476j5tY3BReyXrmXsk
aX4VNpx2ehnTL12+xu0r7Y6zxjkRjMmRUSnTHWl4R7TWNidZcxBdp8mR7w4AT5rxzIcNhVakOpUA
sudpecm47gmWVpChOtndRhQS4/TiyxF2Dswo/GiuR532ljdeNn2Y5HDH1BJUnpixoh2lRyiSILd8
FvNNaB1WA/YLjWSDlC3gam1c5xnjnsL5j8WOtNX2UGdsyp7QeGp6a+r36fFFmEfDLtw7TqxezdkH
+4eR4SkGK5XWo1aEzmpCHNgN+gzRLQY0esNzBbAxViRmypfBREppaMhX05lSiExOvpLHNHrN9Fzk
Mf6ChW2B7syxMqOMoMrV5njJV4eVik1KX/blP1kpXpTibGm+M8tPBWczMSmZK4zbAn3/HV4Pj5+C
j59SFQKZjXAYTop6OpAMHSvcmjknZgvWURYyr8wkvagj3q3aQAy0VNK/u+mjJqEyp82jyQKUcdDo
WOoeyTxYFRpFE+cryOwClGnXy0EhlD851Napb6O+5qo4xGI00Ym43pj9ULCMaFWS4yM5kSQk8GTp
DqiolpyqweP3X1IfHfwAKjs5k+KgkdB7p1VcHiZEOawXxd1T+3CKb0NzelhuD7COfvQVA1emODg6
MitctFNuMWI8ySMKXpeeAjzV6DWn6YjGuZDDRjvC53rjggvitMpIKLLLnD+LOfUk/7BMmvL2BzcU
ufJ1Czhxf+7676I8TyuSV2BaX2mjxwzr46IKUkzOVpcXbSS18gt6GO9AlR4OMz5q8nCoy6XXsXFz
jAsvCrKdVBiCfNrfc1aroFV8U+XdpzsA8AllvyYiJkX7oJQmM+lUh5L5g6sCll8BNphX5AihuMBU
vc8PDnjQdMux0F8KICgHzFoVNQC59q8eQhVxgvYnkVdozEfCXVpafmB26ZHYcuxxZhLRvx/USFTO
BW/u42gMUbke7vNeNILqziLOO0GPdP0L5Gx0e3UBKHDRo9zvz7jemNzYPuE2LAPtB6RvoK8enzmX
b6OEACho+azuGiOcZ9kjVRnDLhN2fkC1S6I5jQk1eDA+J9MxMhcGW1TxLYU8bkByqurUDz7NQOgO
BW8FwgrQP5oJEn5CwPwIOKTw14N02LEDIcbbJgzkG5aOWtcR1U3HsqmEKQLZDjnVXxOvSbgTV8OG
ANHnn8F0euNbNeOwUtkUqe0yWOwUnq68vaqd9XEfWqYfZLsiXdo2IEyX+evgGZN7zVYin7hwQdx6
pmsXTF9C1MpdHCL1yrHm4BPc1EN2fEJnNP0bKwuxYiKjwwOVWgm1LvWvdYasuzJCAT3mgjNCOAmB
SsEsHh9iX5f3PuckDFb9cge5ogVibVu/oQiLTZnJ0JZMByOFTpwBSOyGBO4ev6jWiq+khI5ifeBr
JTLVfwDCKMLPQKMB4aUIR3/B0Wa8xA0+aD0QWeTIWt90g1oXLcO3LkVqgw4R+X1d2zMxruvhke/J
LJYTdCqDj2EHpxpeTlKMHJSAaD3n5Ol+R0cAKuIxPqly1M/0jifOfb7gZREQzN6vg/SOrHT+xtVD
yCueReoP7uzKieVJj5+BoiCQgcXDja5XlF2c5/y82bgyUGyyF1ygPOSSsHu2Ib/yeSCQsN4TKsFl
t5UiRbwIMfK0a3b3CLLKVvqCgXHZP9FD4nbvUfTSoRlmklci8kTdh7D+R78ftJZojkNpHczqkMrI
DCOFE7bY6GzoLXyz+j8EPwJd41RaNvaKkUo6UiWjB5V0tJ4nsrAVwrJ5+9WVjC9aEr2mDA0ZeoEE
3yOk4wPlgODlM2w2A8mpIVhekQF9IqU+s2NJRN2QE8zo+suuS/XRDqSsXjCKhKtIg5RNHrzZ2oSG
E4Kvf5Nd+ngh+X1BJwGNoj4uYu+I+BUgloCtiOdInOFusxMWBWbAlEQdL28xvLrKPeqXsKaPjwz7
7ogUj9ZNwAb8e53PmAAdZSKnwsImu6MScsXw/Za/uisvvVZ7I3x9ATsKgUe7OAXEO0a+RHShHfLK
yZULU6mZ/TX62VScR+8zBGONq1+7FNMgDMp+miEwOQthMokdoWfAr9ez2BMm+rpUSABOwKAplYQ9
qnU/K+3HOwGlVsPwoP6LF4U0MRSpoCHms0kHsBmyWKHPBgjk/VcSG1kY+YX8EqwMYF3aw8+Iqobo
PrSrjReC7rMN4WIK28FgYeyCXhtVGw1YYe5nAOycar9QQzYvXazlZlKvii1DPugEBr/f6Yck3KDK
AW82aFfRwkG7WveXcjlwPoPikFXIWv5A9ltgoSRpy58w9JPYLu2NN/OP+1JHVIE5kLxo1jcdF/Fe
uRPkjVyOB55W3iDPj4Me9Oz9hE0M5GCi2icpSX3K6vsF7J8AhQNS1GI94/xAymHuH+xL6b7tnBZa
mAea5QWWn2QUTAh7RYdfk/ZwhhfUqKTkFaunl8cGbyVBL/dDVwTsmo/kOD3Vs5+voY6kgJwN2VFI
3UX/LuDfpscANstnF1iZcbm7Eb+VEH5uK/sqG57BuHyG0Rwfz0x7uXCWqTyyLP+xOmJzshbKVG2D
083wdMmFqYGjEM0DclZodl0/3MkIOTHAJ3j8EN2Lds69PDtZdr9OieT0m18z3jF2o7gVOyf94PY0
RRpxvTE5ATLbJj4PnTuJ0cJHCVJB1VS+mDr95ipEwHMm7RUpqGsAciAxUxz+4Vyqs2gsPw99D57s
pEDu6Newh/MuwzUKh5l5L3fW2i8AnvAYM/Ebi8O1JBguOoAYIBMTDiKm97XlaydOGtG1u5e7myIf
jQIdK5WLDzh7lNlyrB8aJsCYEDFfKxw+M54NkotrrlzKE6IMeIW0RZSAD6J7jivBcZ3NrYnYKO34
paT7HIANGMCrhSfbMdmnAVxFvxa9VKTj1UGpiDW+qvYSNTTNAS1gfbsv+Um0gepRL5rUH5IJkN1x
6AXG6GSkqGQ2EyTrkKtzoBJdjVaCZnNKoQqv6oNEgBvd/niKllz2vSx519vXhxqWVMf1jslNB0dg
YGv2wP/NF31Wf/pH69+zz3Sm/y4kJwDOfSLggYBHnF6LY60Xjf5J/UiaKuIM6nyhNe5o5qBQuUFK
DZgHDJqBBqWMTv8zGnGsZBa5K88D7zZoYRE9lNNhknBMCUuO/UIgoxoXJxYk0qZE7YIyEtSJb1k3
HZAHF5K9QZWkj2tYu0mFL+KEyxXcy8qBOlvrt6unvy2na+iX5ymQv/KB+wuUwtVJAEfRQE+a4MwZ
f9v9QuatiAZ4hyKVO14t3ZbqDJGl60CRjK76UhMuAiHL4HIiAxPBTbq/KG5T4h1+avtvdmBGxmWD
vH94pYCykTFNd8yeKPPpoziZRGWOf/yWKoLX5jlXOd33Cef83Cd3qrNQfIuiPWT9cUqXvbSysKlz
UTmEWM5kjN1/GMdLVHqoMPkMJHweilfdgKDyEjTb5XbjfUjLTX/rJFhlyI6bw1XwiNB8IgPzC8oX
YA4UiSCUwbSRMM++A73Ex4PDaPwBZpJZ4ocdZJr+BymTaj402uNmHTGLqq/1aXso6XrHy7W5WulN
3Y1vhMN4pcdC6SRfym2GZWTioH4LU/LoFHrEdCZnzkKgDjMhCJZAFQRT3Z7Fcia5DDvAelCwDHf7
1psvlog0d4c6G3bv4RBieRQTnZqkLnEX/LFs6JyzB1kMxPIYo+U0/IEnG0sYrh7cMwSJR8QtHOtv
wdNu/CeyXIwdK18zVrxN0df/5h/wEHyPeP+wMEGVKg9/813dpA8o7PklkXY3AqnBEvmHig4JOyvB
FqhtAX9jFV19rSAC1PvigN0Clno9dvvhc2IX3j1uzGnZsX8eXjG5/bRezqzBSbsV1LHrqyNuU6zy
hdOeqgsAxp34B7iyML5qiT3ZeoDIwxFOscR8sivczFU+iURCWNt8E7OE1s1g3NhR9hliLXCqn+VJ
ITPjZzOGIUv+WCWHMQYkl1QN7tmifyq4NdgvTDeOylcVxwMuKtRhHqVwsh03DuhIVHkDiMvH8pGe
pxeTP+RI2hRNElc5qohd2te2dTZ+rBtKn+xf6hqXzIHsiP8v3qOcTzYdhpLdSlP6rn49gJ8jhwBL
ZRdmW6LY4Z3Ekqj7QybCzj6rHkrDxim87gsMZAjWS4FKn5CqD3M5dAY2gL3kDyMtcFLp4w73Mozo
7RPPnfraIxzximt+Jvo9Z+2jKxoj/a55o7A59pl4iEkoEbPM/vKFlOnAR/imXhCMWnZmW0fUPyg7
B/txsCoH7ICQeURVWPrRS9jyP0DxcQiqQxuROoT41TjeL8UrkHcc0bSDyWHHYPLQIsVrfmF4E3KF
mt14kV8c3gCb0cErovjCces0TmKrF8J/LxkpxbvpL/0RX3AIMEl8D39Yl7BPbrmSmAav+GuczJNt
+g1tPFvTR53vgCTDx7F2Ja9zpwj45Ts/093m04wc1S8DP9JGyhO5mU58ppnnkvmZC4zljjce7l/t
p112kOrP1/Y7Fvcar+T/LVLaZT4vT+U3ge643RDxgxq8mzbyOJaPv/jt7vX0Iykf6QtvE98ZfmHt
YUDU3vuLShcqX6wYZUdQkvDQ+Mj3DsNRfhN8IbSe9dNwnPhfcVu8+MTUz2K0ZqS+3DDQnfnQvMZP
noqT5FDGFmRXgvwc5TCckuOKExCNxVP+0Z4efiSceRfjK8KEy/y/I6k9tafuxFsy8IuFG8Q88rr4
M36JX15F3cLMs43JcXEtPD4h0l3aP6wVPIArIy+3uGajeYhZm0lMcXg19C2+7BnsZJb3eeemE/Fo
RM2BJ/lYyPDtm8TNSvvpK/lina2X7dtEti1jLsVnNc+L5LCDmq07CuycXDhlxrVGJoVmQfwEJlci
1oX4VUlCDqy8PCN1+lxQhGMkJ3ahxsTrjHAtDVGeeI/gJLHeEx8A3Mc0z48lEBeTjU9KeEOlhc5Q
OyKbKq/VDZEKkm71YgIn8SjVBBkuVPm8AiBhKJo7e374uDfm3Ka90PhI3jBUwLJOUtCnT9DCBoUA
XNG0csghClUchiF3XEVUUL1z1nesnEg2Xln32V1XK0hJIzJ22jPZNtjqTfnVWlDGV8lKJoWx2WVK
JZwYMnUQeyN9IOWiBbT4HhV1copHSW2egItzbrA+KPlbJ+2JWsYPUBCuQXfqE0GLnnUsjsiN7Mof
EH7s4n/4YlHaoi2K0MV6WAI9Qks8vO3H5SS/iq/33/pp+uIujZZr+QazQNHatN31u/ufhms72Vw+
W4UaFB7YKnEZDpW6Wh314f1ZDPr3qX9Kjh2xXk/pcxrqT1VUILTrhJrIAYA8M3uuJ6X0ZGm69cPw
rhS1bqcZ9GTWCrcmocUr47D96G9EoHG+PZ6LI8oojrT5AIHOOSYqnok8E53qiob42DPi+crP+msZ
duo24XTaZAJbB3r8DAvO6UWeDSK49unA8dz/MCYDVXQBjRNnHEZkWRjfZcDx8CrEZ8RluYXtYdfj
ZrPNDwypLiK5p/ldomccv1kGZLy3zv17/LksNjaQLfYEcd3KBuvfn5uwwuSPs3Y5DN9Icj6Xf3M4
AKnvsIo0Z0z7u1WiDZUi3APoNGKx9AX+lyuVhrykCQSk93+k5r21Xv+ehq0mkwRjEiYzflCyBZUu
73gvv46bj3jPetV9xVEX4IPAnenVNzUkC8tf2viAJfIk/42+5NBe9D29VZH4hq77J1FNDNw8RqW+
3jIQEcIP6ZGesG0s6ww8k/EhxzO5GpJEzK+oBtaDxoP0/jM2KQk4OobDWi+SU9y2UGpdQQPoi1kK
UaN3kpNk4hsoVSG99O1na350NX2QnAD7XKKd2UaLOvHCsHbxZ5Cqgs7b5QMF6qm0/fywMxpTfypr
h1koXwBjiUcJtA3TOOUtfmx02AjjiBQNjPSFRHSINiVDx38eOGcJeMf+Yx4gtwvkhyldbntoF55X
8Tjh8dG27mFClU0bAG2k+ZH0wioEXiRWVxKPDXOESrzcEb3GDFV2hxNbyrQ58Tr3wnsLyFnXleXl
0pEgJjJULa4SqbO+Hvg8cPgqysFqZNQarA91qmCjQrYaS1PQaNobU9BUXzBFjTwcxp5xS124Iffj
HLTDBWMc5Yk9xuJfcctC219Vmcyn9FF9LwjOmOSWVZ9OjG3ESeD1uWC+RERE8DftTlej/IT9eCw3
UXlO1OdqdGf+2iv2MNGrNwiR+douaYq1gXRwZ+lYw/Iw0Y9Sg0tWe+IbjZtlwxKa16wgl/KG7qRJ
XAFfEDuRNd/m9QQsFNeXbo1YsjQSU7T9mPOdcmuOTfqOCLjmAd8ufjAAmO4m9grmyPLNmoKxcuig
QBo/Fqd+skWdlWnXnVfCcOp9ZzkLmo31iaekObAEjtSJcnxx5v9gpImVsEGMx6qvhkUZCqmPsXvM
PCSFIEaKEargSUME9SlgDAUV0Cqnw17Zcm/YMaGaW22sHe+t3/atfkspJ1MPSXwgAAGaVu9gOc+J
xmI4+oB9A4+FwHHBuSF7ouzJxNANKnPsmRVIJ9RAiwgCwxUX3KmyJqV+03kcKKq8qPJLYj2L1ofJ
5LQERYZCZEf07g7ENB0/FOVNyU8DZtSqDllRoXAZ3y3BW3GlaadlOFpzFIuhRFXXxtQTluV0qvcy
nBOKayas8lfUmkRHLaB6hMzqIXgrYY4qHKCG/wMcgswX7Gwcy36pXSCz/g2d33ZRpQbj3b8rCMRd
OuPa587EfHi2lI+8vQj6ca7cmSS70q7IDiyiAnMcdehkB0L8/RAHkOPSe8vw4vEIgjobN76zRU4O
WriOVy6t9Peh3CB8CYmUX7T8kpnXdoR28LTiex6fjQxQ8jL0J5MROPmlW8MYnmmLgR1nzy5Uj4zr
sTiK8PvU9jG5shAt1D6HrXwSSmhJT+EgPiW/iD63ZfmgJgcTPJBgLGs+K0KYNc9ddS6IHumeqLTZ
6rvBnhNCvv43deYXeEQeT2ykO9zuTRPExAjyHjvJTHTYkaisvj7OwqUlLYZeQR88dUW/AEFHyBCo
H23xOFrf+gg414jUc4nVzvzrEny5r3IdCaQEoW8rXXJwjYrcA7egWUUKNREM+jDRaEPkVJBVXrcg
wnM67ciqr8nEUnRMLtTkhMmpo7Sk2E4sfP4cYyxpzHT1vnXa5szHQ2PfaByRyvYmFfJHfXXU1Xmc
zHErQ1u4AhwC4Q6PKP2TLmIR5dlpqF6HzDf7F53sMx7XOuDbTdOOOYexfr2/3EcbDY95arEsbTVt
hOtudX/UK5RODLxkz5HwwVszja999cXm8CDijMyprW5110dw5ycCFVoc6/ORmvZ/RbOjz6jRCbhB
tErLEg9N0ZybL9P0CQ4y3ye/vJEsc1o4iTmx3vWotkkL3LHc7UhqONEhl+r/B0kDNP4ut/mlY1Ot
DwZdD/vGnTldyU1OnJHxjcWVd1exsbAZgLrEtE22URBhbDdoZQqkoLut0WlFdrUUUdnptaPSM9Mt
FGKR5oHLeN89L6iIEJEArXLHV9Ou9bTDzCfL2ctg+IRwLlDYXBl80fwSukvgunwRhRSQ0Jrywzop
v/dIbwXBlmoCNRXx1HMaU6fX2YACd6wKytP8eF+b64BGVWCbZFOnwpCQI5Qhq1eBIWg/mXzF7tOy
ce2A/gCGHuyySIQx51FbTRr1HroSMQ+TI+DTFoiQ7sf3B9VI8l6OGQt5LUGhpk2PzqgLPHxHHKo6
pYpLCf2NTexWmUVle7IsF8026CNzt0DRLy85eZ4uqaNqTWZZoJINA0j+cDHiQb6WHqKI5R+Jgwgb
kCwY0kVasCptnj3za8sbOK/sZcgTHSL3VCb4gIv1KGukqjs1UUXxZhkAcviPsfNajl3LruyvVNzn
RgnY8ApVPaRPpHd0LwhaeO/x9T1AlaS+1R1SRyiOdHUOyWQmsLHMnGMuKPtCRnuo3KgYwXJvlAkV
q1MIJx7AA8e9qAL7JxVN+Tm0Cwbb0obZg6utWFghp+VPfg+qZ2r26t1IFprDhvFo3toXfnVWXimA
TIJ00Tijst2bX+orsjGAsTMiujttrjz8S3QLD+qWvFnU2Rzv9FE0ulhhZ7jQ0+4i5wiKTpzulUlc
zpFmu+zXPpgH8C2wZc6dsmRnoaEgdXcFUmx7oZzVX3M77VfOfBJ5+cx7CYgI03aGNXMRFNEbMXl5
Q3/UbceH+IhugrtoXZwIxZQ44UhNncJAtQ+egof+mJ3jq/TDZVZsI9p5rHpcFvWGG57vMCJI61d2
hi5pTt6wLVakMJsZ0yi4kIveuw3PUYq+ft7wQHqmIOcBsolYb12zZx1oNIPZzOG3nfZ4MO1alomT
597sUNR9q6Ry053y4rLpMb4RSDJhGLpzBrLab3mPSJMnpRTu+CHSa9ktUZ2nDnB/mqJ6dgvfaAuk
LaBm7aP+nlKI33AvLrEy3njIq0/tpX+nsh8ICP0h+/MK9FSxFtzOGT5hEEPMAPhZzJVQkKyqeid5
8IGAqS5TbMzAHqNF16546ekb3/9SfxNOxCHEbxk8u2CJCFpA9Vpsg3FD+9mZ7NT3A5tqKo8QLzWz
FP7IX9JP/SZf0k9qTEZvU3v7g1eQoTeVSuXoW39dsembvrPfbf1mwhWED96qDvMBdD17IX1xgyEE
UsiynaOU5SChgEVnTv9OGzRdXEAi4ByglXIXpgmYkWkxn87GKID4LkPKGf4/NDFfyc7fd5foSfkM
8alfuLDRsOs6ooelZ4Ihmdmz/M7EzADxDNqH+gsZICuQGRc8/M8wR4T4RXVJ3coLYgFNs8z2ewFy
mWxlIpinFOX2gHEHmtBHYa0orKjWmFaxKOD4lbF3cbR+FYzweNZYAHIpauAN3i3M8TSn6+BZBwWH
WPQkcob0R7zVarNUuK4IUuTFoGz6lN9K78qtydtoHbwncRzPfJclPqzlsI2P8dW/1gwKh1W+IB4S
CTe5RWQMwMsC9jiPygWUM1wl8TV10m8bNcBMf2j+wvTp4Y88PXN9gmX6PBHRfAJqolv5ZJRpoH2b
1m7LgcceTMpyXVpEWM7cj+k6Aq1JHYp+BOOrjzzNUeuTEh77fi2du1u4A2wEcS17aaQVDnfzhwjV
EkznN7ciF1omzfsDZ0Yy7DBJ8GTwizO2f1sQCLsJQH8QHckVw3XbdLve/6Zcrzas39UA2emyM1cR
sz0J08SBI1DLP8XEkpvhy2MIoH765WVc5R6OFunM4nvSRIMbxp/Mk7hYpxqrFuw9l8bdMRJw6xX7
K0EcHaFm1rowmShjuoaytEK4ZbNtTMGJzgkrRmZv//jZmrYPrs7Mes7YLCJBqON1nKULEn4IfaNd
HolpKXFkIgna6oAPkJvw5I3haMEo3klMZIj4ir5IQCLbmPAPLmGNMUiyGcSmNZ8CwOzcU3C6mlWk
bpPmW6konBmXrklcaVmgu/ystcLFIy+KVxr8T5+JHw82bcZM2ki3RfdURpQHc8NaeahftW1NLDXH
GBTXdskdHhMiBe7klUmDgTIrwJGLGGbvZg5/w/f2eG4JuoulAHvcbUvtufJfDXf+g7xTw4Jiryg/
XeuejVfL3Q2w8sO1hlKpWWWG4xnOUBFvtzPDXZEcNOMQZVvmDHzsveA93Wb13G1Xsbd1G2x/M3K8
C8huT4CP0VNKoUPOlZkuACHAbodnCy0VoRSrEmYLsgJdhnYAJsQiwylEJGXBnUpwwZ4ylULUjmbp
U/Y6PsbfN4OtC1C2AZyKND2ielgLPK19CBXMrpG6sNOf4tgjiXIP+fJeyPvQXk7XKPBw5EMAGlto
I/PRPJrfBOzRbESZYzYbtNsFdXlytdWjm5ezRcolHx9ymtr61JEcEO1cC/fkxoS6gog7X3oqYrMV
/R/qEtpn6AvIh3sGURcsS2WBzZAZwAKBu0BXRyEC/sRY2AwG6hmVPCOhLxx4LAcqcxW4O8ypXC3B
iAR2E6/9wfFRvvZOTWo1rR5IiimGcqFBO4uWrrqp240tIf/Zhu0B168SfFo8ctyEXTKe4yUfH+MB
K1v42QovbqGtuUh4wPCNWNV0LQvLGedDV68JumUflXlLi+0DrSe0CWAw2YZZNwunscTwtWWVwfkJ
l4XKshFAdhAYPRvSAqyfMq7jce3aKzO7ChRP3CBQNCQmT4veXjbQgaMjnR2aL/ReGoh2CPDSjuuc
917ukVGAnLmQGinQnoa7HH9BhvwcKdyplNZEGWZYBJQFhV8bPCTvqpR0JHxnWlxwK7Tx+DW2aHYy
DdeEo9KINkeTLhFlONxOKisI/8ma+Tkrdm7Aqf4Agv3bjlH/GKyF4CQI2pQ1u9uYg553LFwH7Yqb
vTxQiiiDU+UOnTVNb4wSJtrx/huM9XwfE/1Fh0xuHBLjlA8XsNQknVfWrMuZHOxrII7ZptLpkfaB
dY9bWN17j8pmqimWAbcYrfKY7vPgnFkrnrgFDizQdhLXfHYQw4aJWeuz7HFqQBbpIyFqI9iFCDk8
ZyT6oV5UHCHWPbLvoeBSvWQN/flzIXHC72SogC7klXo3mI5knKWBaIQ5aT8ic6L4UOK4ZElgAp49
J7SeAWCviSUNSXfBm2ifeYz7+iKMj+lwV8E2tuFPIclfLrdA7aGOaRjH9TJXA28E9yXjM/vSAYgY
MMCJVZe+COOgeVD/rL3eX2RYCD4P86UsL0ZEip8R5vflGDD9tMLmIjKkm5ZGCq2xDLlL4g2aJlb1
GvN+JpIA9pWN8TuTQkbQdYt0WOGzRXegId8Ylra3HNIdG1FXcaRwz/iFMmlYDdkOE1DcOCqWIcrg
ahkyyzE2JbD8iugHRFLYHch/X3N1IU7i7Wf7LLAnm5uQyXzCOwBdj0n1HjzO6C99EszRbdD3WAvc
BlH2gwWkSXd2hPhkjliCqbvfQPQWN1smwG9JTKcULAXoH4ygAH68ZfajYv6DLMT2VJu+Vp7sgVQ9
S7ZuZrr6ysiNoVFL2dRUu1Q/Gxq6lLmJjz/mqNqqFqkIzHdKuuJjnx08Yj7KYGcx9VayA2le9Suf
sRYfTIAnywxGYLjMvQ2FFVNoPqg8ZAyzZr0JkZXSZaG+mlsWMP6heGYDuqkfHA4J69xl+5BpMPue
mcmMGpz1A8qRrocGPeIjy1Bx9hVGvjrX6vU4em9q6TnpmmEhEYj8QMT6VE3usdskp1uCtou1JWfL
OKdCZ1pa3MXKWrVHbdc/euREnHEP36P39LYNezIyWmhIGI8J/7UKVtUHjyubWJRhLy2QUth3LznE
mDWhfCxa45wgBGKD+Aa/gx7iuX7TkGnPiLptlozA4Oh+1iwUmNW/9fCCHF6FbcwAT61oPUAo5xsB
N467CjTHCp8hgFK5RX+50mhH+AYaORAMcWc4ytc8ziwAtpP5hWdOVjvT6kA6D1wcCNbQnljjQomd
Ah9suTBxz8s44wBJnMd61ZVsaWf8lnQEYfHbSxAWw9sWH6ka8gAj4sL+jtNFCd4q2qjlqmYm0iFl
fLjN0uaD4Y0jUqpxphDVCG5eKlG9UV9mA87aUjuOqJ9dxBf2t0EM1ywZCmcctZ3eZjt4BfvKkz7d
sEbfUS11xVy5WfuFADffakbwFoT201egciychEYO5KNpn+zmQBWAL59YJfa2FkAQmNQZC+7gNBJs
gNGmVXYFZANzkqXR5SUB7ioKOkLmicxwBCk2YGmyDc8yoSODfB/Dr2JEArY26cT0W6l5876/pxEl
61HjOInm5XGghpfXQhzNkhD0M9FOpCjxmgGSU1cqZJKQIDey8+BAXhmwDPiEkoeNVL9AyL/3TPor
sOGMu6gJ/Nk0qEGApy3sZosaUVbeYZG0LtjH+iw1W5XJRTIb6HHVLb8wxgWl3absNXzKU6YcxEMh
V13DbEeCyo4hmmcSk5VVYGwjncHTQYfxhY5A4o6e2ggKv0kEipF0wg1sNWtF8nK3aUxHHr7cbFN4
+PMvsb0XYHuqdckeNdi0gcPR6EN5Kh1Wrh1T5lMHrgXXHG9XP+VGMMghawVHIRCkjfDJC6mdOjvK
+d1ijJ8+DbajlDscDZm3wX5awCrej9+lumrYhAppYQaHoJtmx2V/H2Wxhz5CIC08esoCap1lHhyr
4N4VN6t9CmCxo5CKsz2zL5Fsa+3cQT6VjD16DSn4LDQSo5ic7lUAtvix5GsV3+P0I0Aqxyh1S2md
s0BHRWNfivq5BuXRnVuiE0YnL+c660v3GLkPmSEr5gjM/Z9ZueyaZ0sE18jqDkpZP/cSDMTSY0RN
8+jjJQ95879iOfcXDN+AnBAVoW4S0m0kZYeLi2NNgug6b1gP9YvEBV6nLwkx79fVjacuaX+jffWT
9x4YBtZwmrea7DteLiE1pKqMe1nD6bpNio08PrHjafuDD/UJPU+y06bAOoa0bPLMWXQLXqiShL80
9CUnSVQh/JiQ99AMGLmcwlCnswMYPaY6yKybFyVPBmlZsXzLx74DLp+8SgFS2EKzNqoNOkaPccDT
Clbps5f4VI1uyYGgSlSHPtqxrCRzQKOlkTQUIiWLR66l5CW39rjgwpyRI6dpvxqKF9kY2KRv4id6
r09UnkNztj2nX5fH4CuTELosW7opWIU7EwWNTmWN+KIk/MQpYVPKkTYLEc/1+VfT3wpQkmhhCUKL
lzYSBDypwNkrbzlZpIhJMHd+spF1MlNebYTvU4idOQ6LGoYM63IUdDxglRWeECS+KIVTkp0oAaQN
oiwyZsQ9jJ6xE1LgA+U2kpOONJTN1mbsH4X2JOcSN/3GBH3UXlMEDlE+cVsdiXEzUjPUSfWTDool
DRYj8G/ucs+4Bu4pK+6Ec5uKk0X7ODhYQDTIgy+zNUFfNts+Hv2oeTFiS7xS5srS2uyX+UiI3Fbc
RbAO3KuUbAse4N2nVk0h77iu6Vzbr968BNSnOtlA47XU3wr6196Z+ArezNhHW+P3LagWNqNSFcYf
TXc8ZU/k1z48RKzL9tW+T5ApbSLxwxxHB8jqgqPf9dgLuAFZYsd7fZgNEHN5YcEaQDlXVdogDCSu
jyjFcpkbx6E71/Bw4p2O4GoZ/1jq0kOuSsMfSW/AAYPnkAEpDOgE7Dy7UoqQcFkUxDHRHTTB2a+P
hHjY5U5XT1qG5Egd7m0t3xS1M9ZFwD02KCSqBOOT0bAlrB3bSk4FfGGKR3jczBBIe0OzjCat3KTw
RV/Dw4XhD2OniZAXHZnSjDe2VYGYmwabzmVlw6lHsoaHb5Mkp9x6ricYz7opndgGcbeUg4ViQ8wi
CZJhEf2Cw6N1iGFFzNjcVFAyDKSbM/WiO912uA2oyeK1567qt+rL+4J13IG58xlo7HEyug1DW7YK
TGbeYiAW1sbGvputJRhWpIEs2FGtPUAzSI6MB0OvnGl1wALoUIT3tuWgfK89h5VqQPnKyv+DW43k
NpYtNJxYjdN9oG54ECrtJeBCauj4Zj1KQfTGNmDteZqTL3bkIEKSRYXL0DFgxs5sKacMW6jZAUNW
ivrvk2kqJ5A5BfIwbFvRLRmwHL6Kculh8EE+CbcLwy+Z1uox7B22pjjgmb4n2CnhbtQ3GxKXsRY8
DUZUdhcDD42hrIN6fBo0ohM6uCWC7OIIq76n5wBKbPRXXQ10Tlj0d8YYzwbRsa2KoZtbZfpQCsp5
Ra5hryG6Z47JMPfQj0tWSAxusld7nFsYIPpFOGz0Yp/ltNNk0GC/2Mn22qg2vO/DrUYvaBOctB7i
/btXnHRcVcOuwMUXI3RdEt4SMAjPz3a67tiRIkXimYe0jaegj6GP2cirGr3E9bETt9qg0pnCFxpt
wV3GnWEwus/peQ410CCuaZ1YccS9uEsu40dlLYnWSQ5Rf+GMwdtN3A24yood4zjdCGjUFG0XWAAC
GHM5kaAsn6v5lK9Y47+D9QF9E5Vj5FhoOixMVYyRcXzPOWqcHmGMudGzsyf2FjndMnpjdt5zvoxs
hTQ9Ex+ZqsQMOGN1Vv17UjkRgVTQfU59sibOUWJlY3CmrRWxzam0x4NrwSJzWtwdOor+ZSamBBjO
Z/0hIfPifU7BctJRTqs4Sd2oKEhNRp+wc00rRESoYaJRsWwr80Q5F+PKL47sOoENge4Mt0HEYv+W
Javmy0TKh1OvpZxeKMht3UMNg889qlO4+Nbtd5YPMAMjyJxT16QJDfduReV4kF2HjEdddjKoFwCh
2kPB0yTFiHAkPog4NVhIuemMOgZ5PrmFTc5A80rWqfzpw5eqYP47ucngkEHBSrAsSlYpHnoWQ1w8
6EIQniibMt/lQGLHFdu45GwjOWaSX21UnmRcz1wjirrKIv3VqGk82gAsdutOJFrLdjwFj3bvWsGy
8vmW/cMvWMPOsId3TC8HstU3+rBu3xRIlKScx0uSFZf4x9kPs6jg6U6BB6qSmgjSozSsazIb0eIg
84BVFKAOnTNtJSoIqntlg9gEl8SRJ4YYnnjDjZycrVhX1oXHYiRssRi2UnVMPRmZlQleaJygoZri
fdoF+Fnfxbmm0yEZAvd0yVsa5l02b0qXzx3C41jJP2Y2rMLYRijYGj9qJKVO2WsoxXCrZIRfr8r8
WIv8GTomvohKx0hIwRPUQwXUtvrOu3ZkgwboOmoHaRWIGiJTtSsFo1CXmQ97X8fQSch4yhDnGhxT
yM9r7AVIm/mNhYLXhDsvM/YqtAX2Zlx7xohXO5eXNqF8A0qIXOP6gs2fFUyPpFGuDx2Gy7HCXVAn
UkTzrez9ZOzOwWBhkqt3dktqcix/W2QtQQILgitVU0his9CfIvWcZG9l/WDdZGF2u2eEIOj+IS0/
G/Gkdewbi0PhHsxhSe4H8Z5klMIg0Y17pN4kG0Q2o2x5Z5LEUi0URpUc5vVVoiMS+atsXLvulmF7
pPrrmm1nX/P8iftEGFyd62iveVehMPCbjBMNJh2c6uFHGIAd5hYbJIfPXjOuRsqCzH3XMvaUW1+9
azDlKpWh5qazHra+68ctKVR1Crn0iTRd0QCZ2GkMKXpTCnYsSGhCfBqMonsJ87VFjspPHpJ5Pnep
6mzlrlb7FgdW+pUB8fNwN7v2kvkzA4x56enI6YTD0YnQ6bsnuiqwvI86t22+usMk4GrvWs5qxE0g
yVvgG2kwO2b2SQnNr6Fz9RJRMfn7oOclAQtejfC+Ogne4qBOrlGa0YAwCiPiy0M/RMhHnRTZqKaF
DIeE6AVJyi2WxHSfwt+Z41uWQNdHjUiKMVMP4w2G5lBuhEkVHY22vhi6W0/MAsHIdpAzTTE+dI9D
KI+RpPg2uY8Cm/9HZT+oWMZjK99zBBSy+xNQ5CvdlwiXfrJV/ecuPMv2k0KKa0VWmX/mA46rq2Sf
9RKXyDEvb5zuBIllvlMB8kHf2BTNhFynxzUK+g7HMnmgtrsS2Z7Hts56lSh9wO+IbhUWFl2DTkiY
TSpfIFBw7FroLzXXPOXft51K/FwZRpA0WSdYj5qQWY5y9mBgXQ8UpJcQMUt3KQVIaJmURgMWF8um
vD4nmIb6txJQBmd/ixUDfNFLh+GXtzDwICV1lypcR+ox8D9992zxYFGyr0LCzHGU1BXP5sD/CvSj
ip62y/jn96Z8IyE3lz/EFPaisguXgGqigjCsj5b6fcBqvUrRGafyvWBFldSvDDGK/K4XK9HxEY41
JL1lpJ9T9SFz2wb+D1aqzErKGRv6IEuffaVuNqXFNtD32YJLgFfc4dnVpYNX9VBXq9Pr+FMXT3mI
lIjTNMfyoIvXAjasAu5I+sRpwILTJSii3EnGfTCZ9C8AthngG335kSjGuS8jztZD9doNxzY/jvk3
TZHKPQAdgckMi24/WTfdus55DK7C8N6192JscUv8xCnpJOEuLXcCaaBdvdvJMYU0oB06ioIyIfXd
nLlsI7FU5yRCc5iGh1p3lOAuzlF6zdV60/B9p8j4dvwARGkbzUxX3o3mpMKtMRE4vPji3RabqHPS
at9A8St3kBV8lFLsLBplZ/H1cdGTPVKzjgHVF4+z3HxNEBOB4tSA0XcsLB5uFDzIYeyl4GaQKavf
k+jaKwcluVWC0fN74D4i5GW195Ky6wMJVt99PgekKeNbevQQA4YbMrPHY3TPMR13/EBtj/pogmon
GHjKreIozYPbgfdNQFWGmjN47/CjzOZaqk4f3FB15Dnxq/P0yOrNsB4txCXUxklO8cAcdTXBnOxr
En1QbyHYpXKpOTnD6BZnn5Eb+KCCY8dMO6LQJPDCKncyq15WzlyPAB0t5eynt1E5JN6ORjqB/qay
G4mnkRz7n8EV85r70a12kn5uqLI4SHvppuS7GOV2z6INgSk+x/zgo5k28oMWPLSOImSm6I5O1BeS
enUTp1sr+CDYVEv2xLHrE9N228/pd+JkLb6C7hBXz6l+SvHG6+zBq50MGHsE+/MyKKhpGsG6v2lB
AbhQ6si9UH9yZO0NcEY+IqFepW/PW+KtlnczAwRgaN1NPuyuc7wONOeAaIbnaPqahG8GSOyIyTKb
n31Im94+D+pVpCu92OnI3PSzaDAyh2spOFnipqfY6opVlbz2w7am6qmbh2o9x827Ia+iAMr0g6dc
UBVbhfSH3GVi1JbXxFpncTcZcnNUoIovzy3ImYW7tAUVj+xbRG2gvQgGVrQp060qBQ9ipcrNV+1r
pICEkyU+IZHajhSgOGvlAtXrq1L2HGIpbjFRbz1cWJSneC4DuX6pjVXn7ajeVbi5yS0K3mP10vfv
It5HmMNM+uYOrilImESc6RSV4S0bYCav9DfOrTL7bAKW/FCFIZZpeznf1ubZMA5SqTNEvfAsQWfh
b+zyEaFwUjh2XPkalo8WY4EW30sf4NlCjTeeto8pxvdexYISMUS64FpgAljm81Lc2QJm6qcmXQb/
XH4U5spjCQQgn23emiTETF+AJKkNKHcvyohYXVMwKT/bw4dS3KISDFf3qZuvUYcCZsWMsLE3qTgE
9V1zpylDFl5r7zAauxzQnLw2WK+xpudpmT+ZIAj15Flzt0m7U4t9A8E+/+7it2E8msVTVIHl/UhT
xxzXFF1mzHADxAK0GxiFPw3L6SZmJoa2gX64YeFjbBq8gf6K4EjTPIbs0q3+zAlHABuyX/XHS/YN
93TEuYPIHi0PS83cm4e8jAx9BIUjXRhZ4fsabTmibuEIbUnioutuoPyT9hpNpljaZLd408WJVEML
GL1xztV3FI126nDrm+m3D4XPPdcJYolNEby5sGfikP9rP64L1/E/opyYRCFTFFXBUpMOoqT+Ig/c
f2/Lz8qkvjJf2mSRlIdA2+vuzdW+6uTHxCofPsvWI0SnW1JfT6y9rcegmhiuxNFTA7zAxQVxjkWY
MYSEaqPZ8zswe5KqfYZxNMZIUIxIlZnJd4nYlJltrBoDLqfUBigwxf73Uu4SNm8x1YyHwNcsz/Qs
vnzo+2YW6wg8DPcKZj/Od4yHKzoKyVEIsmNQZqB5kUqihN1XFthj+eiyQ+eu6wJ4OkoREpAocMgN
gZsx7qPoJC3S5EPRbnJyQV4a8vQkfcTmQ4aR/dPBq/EvTJqtqoBueTb2veAQcuLw0lbg5/UPHiFB
cXi2K4Y+jU87bwmXOgmgOVu9wUGrKqxNtefpiyjToobXSw9w6U9D/maXb638VeDTI79haUeT+2fj
ZielfxjgFatqrfav5bhmtVrpj0q6MzbPqGo5JcqFMpx0CZOB37KgvsgYd9VvT5vzl51ylJHjpQt+
mcLbyTCEAdy2jOLhn6DMXxYdhLBz2REfhh8SiieTlJJoQE6J3x65z57iEcbUSwbDMTsnW1G9cNbN
7HFj2kcT0ZCHIF45jsWKy9jobp7+2eIj6yxiMue9sQg6R1PPmXr0WYOidgsbcNsy3Le5Vkx5oxKW
Tukcx8/ECFrIWNyzB8QuNBdthgbWQWyaSucmQDIA/0N1umQVKhsaRPudF1kaEhCNHeJR2QIU7s+m
E1wPX42mPVeh6UQntto1+AjMz4iCmdd1x8w/Ahm1QzzHVwyAefTU5jyA9WOMuS4YW4bIr3lzGqaV
EEulepvIxJBCj9ymHjI30K34rJdcanEJLnsup3etWBr9WXMv1Eip+iLYixnHFlDED58Nb2gsnFa9
hIwEv8fhdSy5zRoqzfQg8NTh/fEdL2KjuU84y4hDifS3PDoXFvoQ0B9U3YHTj044Mv29DPJnS+LB
ZiiI10S3OA3QhL2JzXl9Scb9gNKePCMc9vVcIzSKNpfXGuX4dWEq7bnwGeC0GJJIlhqXfcsKYxYX
V5FQQj6VRSNwarwwd1EQgPIhdO/0ub76yv6P6abFNK2Y8ytJ+oqvzszrgKnipdKAmqxHgpgC8hCW
M5i7QU0UGAtxYCN//OVf/v5vn/2/et/ZOYsHL0v/kjYJc5O0rv72hyb++Ev+7//v7dff/tANXZia
rWqGqWmypmimyt9/vl+D1ONfK//LMmtL7cuByLZolVvgAubDD54TC9lUTAoOQYMg+1YwSaIUs7wC
uq0cgN3OGPorJCVryBTO7KBGf6Ppp4oYh/QlH9bVL6hDDk4tsnd5rqawI/+HVy70P71yS7FUWbYE
hHNZM2xNmMafX7nb6V1kuuz7I78owOtNkeF6c7H1iZHSSqwdEJa4vgdLrtX3rgTPTYyK+iKTTZGp
pfvR2SqLhm6k6y9tCSmSyeZKrq8mv2ATlqc2ssxzbWgo8+DOLyzVs9dV657++09AmH/+PXjbDboN
RdNVRdZNw7D+6fewiD7JEzKTSh9Ht5xD9Ao0dDDCT9pzZ2Ii8irkBCLOtEvBtF8uu3OjJtXBFqZ0
LCzXps7LP4qol46+tdJZQexjI7iFljU4duVRqKpygduk7dB82BtL6aSbaaTuURlStgF+bf4PH41u
/9+/krBtVajC1A1TNbQ//0odQyU3M2wg1wZym0Y1rmVitAiDtWDnubH8LHvaulP75lZUBIulXjMe
Lb+65EMZfwddAZzARAiaREdfnqm9op3+6480iqH0BuGjMOObEdf2/vePsVGMvX9NK9iPca+1JxcO
06KqO48Kg3y7IssZD5rI3NsWQGiXBBh/qr7aZHlF+GZSn0sZZbiGs20xZg08iDrEwWeyatOlIX7K
Ta6fVkPaxOyMerTJd6E6ydwVZsex7/WkzfCfZprJDPJix25jljEJCPcEN8zvf8U6oWe/F8+//On+
rX7v58+M3z7w/Pqf/vPv9yzhf/5t+pr//Dd//oq/H4LPMquyn/q//Vfr7+z4nnxX//yP/vSd+en/
eHWL9/r9T/+xTGtmZJfmuxyu31UT1/9xDk3/8v/3L//y/ftd7kP+/bc/SFhM6+m7eXTPf/zjr6Zz
S+OK+89jbvr2//i76fX/7Y85f5a4oP75K77fq5pDzfirYtqmatm2pSmqbHFwwAbgb6y/arZlGLYh
NFVY3JUchmlW1j5fpP5VtlRV2EKWOSoNwQuosub3r/5qsOXXbNuwdME0hIPoP37xfxzA//6J/b8P
ZENM59Z/ncgm9kpd1YXBj9H5MYY9nRf/x4kcClPkFuyOIpeRDiEIAUCZR0OqbuyRu4J9Va/RFoQa
WgR8j1aPI2L03JbcjNg4RW6MTsQMczmZC4PyG6G0VzDEjfpQDw9BY43+j1S4FneDlZUZVky7bdnJ
spttr7KhxAp7wCxzjxU/OMY524ORxzXQBcHAM7b0VSEvWnmsf0xfymtYRyFpGmMssNIYoUrkrVSl
reoEWoh+IdH6brhHQR0x2HBHJTPfhF7SipnumPj+TNVski2MzuR7KyLEqGFKRmN8JInfjhdD9pIY
2HU7Ahb1M6KKbUlXXsRgSNlhMCIfzkIw9pjwRFy2q3KwLCKXqggJFLOBrDKTox55uC7KOtRAaWfD
mIY3t49geEhWRvqrm1dQj+RYVimEWzlizN4JU/FAnVrQz5uudTGA9ZWxaJUixKThN0lqEW4YjGbz
PDAAgxdqhsXIg77O8gwxcZnU4rvzBgkJlijttN55TdulJ8yKaAGCPFEB+yMXuTUjOyM2bZ4hLwxX
kck2kwq1mwK/AWJgoZLJTDqwrEbxrPQaevioygyV+GwvpOIsXK/MGeEkSe/wqKhRGGmJxpQ3igoG
kn5iWFmAT0nRh1fhBfGwt0wGbfuuUCvGQ2HbFl9s8IuUzYyZGyE5jZ6lFJdAVWO0UeRWaRITDZf0
vVDrKuPS+yOqDTcsk684N8aWcb8c9sVKHwLXeB2Eh601d3uTgEWtsrrjMCaeipxTzljlWLnuffqt
pz1LaUurFdZuahzDwGe9m5QFfpJx8FmgROD6y2s1Br0CNMcFm2DaMCEWBc8wrM5J3SKB76OCyO7e
Aj+cGJnBFL5V6LX8zjMug0gl9613YxO6SaIVDzmXCfstDXdi5GVKwhI1N5GnSXEG9X40M7amYz2g
svB7ZniDMVD28IBy01WpdK4Cv6TCHZaWctNfi0DVB6KUddcAn1zxv0jHrOzfGKMsCOGJtDalf92K
qr/EXuI9qalZ1rRHlQWMP3UH9Ee2ZnmU5hFeFDFaHnQbvQOo14nM5s9GY7/p2gKDhWT07ilqhnGk
oOV3PFtuLLHZkgPIKhwTQ0NHWLVe1M2xgDZoWkfVln+UASHisjCF0iyKTNZtFNp9p3XzQUoqlc9F
VRW0ySX7xj5pIIGMWm/SVWTMF9d6YMXB1q8UqBfMwSt15ma9PNyzyqrhFJeamwG+KIXPACqwGBaF
Xhh92i1rlllTSgW5K6qecA0E5MmhIoHwu9Q8BWhjq3GR0wPoLfZ7RRmB7Nqa5OdMk6qhgpTjp5a7
6fw87c69bhON1gRKomyH/83emfXIrSRZ+r/MOwt0OtfXCMaSEbkrlVpeCGVK4r7v/PXzUbd6JpKR
ndHqfhpggCoUCldXFk53N7fl2DlOxsSYoqpFdOj6Eihq2Vjc3UKdRuqSBeC5Y18IK7zyrKbS4Div
+6+tmVuqG2v4qHURaIN+VLpGeapGf+g2CtELpTo7gWrb4S/OmPgQfnPVWZkAltv7GW4EkIlifTMH
B8hkXQ2atSm0JDFuuSxpAI2/3YevWe3TdtKTGFSrHSpzdSMQsGkpk5kxBiILCo/pZJnMEyc65D5K
Z5VUZrLMYJJuGtIXNUtMjmJsWBbHl0u6CpRBY9xCqS0gvXlC01p3aEVFNqRZFLI4J5LEP4HJLQMk
NFkif6qdOrF3Qmbj7ygZ6GP4mpfB2Ojwr5hpmsCeYaf43CTMiYmkrqJSUhomDIHaNDYSOZhejp9L
Ja+8rfA9GFoTOcTOc8YfKZ5h1emGtQ9+CO8nIlW9ozOea8A/Jg9otBrZMHflvscsfJwkQbLuTQkd
cR8Z3pEHoVHxEP2YIMOTxCVDtUMRKSHiC5ocSH+iCF6Cqe80WNcis6HlmsCG0xmdku6ttrKUq2iU
Hnj5WFjpobP0Lr3R+kxSYwyk1zvUCcY05BS2PWDXRjjDc1/51XVd5T164CaM4vz9JVKHfpxkMIv2
HczsSqxJxqaskDG2sIE7oqg1xqUiFCoGc2iYKkpykPBeOMa2m+M1kQ/Oc4C1aSJEtGee2iHnjB1C
Tquub5RUjLd9wlSU3gVQx428FRvqZgx8JiUMvjHLNjVFObZFghJcXwq37SpzZZhj9akNjep3XOvd
VyOA7pi+U/RDh+3upswVqMXCUXxqjWS4KcKOQspEJbggRuFFQHzFqrIClcZAeTYaqNwoGkZPeVOO
UMUMvvZQjwPVYgsRQ5DoKYRwcWDJG2g0yMkNZ2aIbn9J3wdmF+qqG1VM2sClNKIsDWK5ShQfXQ50
Pg6BmTNxUsVeBllyyGhPq85F4IxLAKYsSepuTTe2vHGmSP6YMp1Bw7G1u7u69eSdXdUlgVIX/jAb
4CaZKn+Ghf81lWkCZRWMrUVj4ny80ftGeSd+VLrcvs1LDVRgZDQPCBiJa7ZxejWkzwMM9Te4o7To
mBJsS0Ycq8A2r4hGgWH5dWi8hEnH8K4cUTv3PLDSraGDE/BVRrQsqGyU2jMhxQZdnwgkgzKFZmgt
uuJaERVsiFUzoMSswVmsBEwQxFkmXvIoLw+daNHKrebSxjjo5l7RwIW3ZVFCHErCg2Ydmn+WZA6j
58XeB77FcEVYtgX1/Jj+W9mm0dPUa9Dq57b6NTPV6CGzFbYqa4fxJpGCSb6ygxLWUCsa4zmDyI4s
oKJTe79jLSLVH6EEp3PTt2b3pEUgM4kEG25l3TKskk9leG+OKf40KWX1LSMy+tRV0rH5wbQxlCka
XaF4SPo0mWWCLpm4jpugqtp7W0V2u7WcCAZZeiB1ZmncUNAOTTkFcL7pQKDQa6ReV5qfzaZNYLH2
mz3RFMpdKpB/lpQ80b6zPlmeQ6RVlk48IksVEYyaSgAeJ9K1EvrdqD10lQZiBHWH7vc0QSYW1QVC
FkiCbjPHVMW6BgwACSmKJZI8HkhA1moIZaSDQe86NGESHBiebtXq2AyTh5NvrXajdFlzrVYlvT3T
N2OU68tUfcqEUn2uqqDgK1MpAbuCHJOH9ua2QngEvExeqbVrxJRnYvyc5VqRjsxG6ilgK4ew04DJ
ijj71YaNVdEXNulDekpqbItJIE3ta2EVPo9ALJkKqaIo92CJDWO0bHx0tEO163jzp542tDp0gqZl
2jG3Ojj0NkuNWTFlYg5VFDld8b7XQbdJWQSoIlf1+LNTmvq+0Ud5QxItp0fTrylYh5rt76Ox6eJN
6COLopQVUCK/D8rvPXQQr0HaRh3HzmRaNQ6hEes1TgeRHcQKRpKSVhRD+VXJTH+Xww/9qvU+nWRp
iN+W7sN0G06q+F5R6ribdNl/Hf2i+zQFhiNhhU/DKmfyL9d/Sg0F1aLIaOF5ejfdi6k/NAWefkNY
Gf5KZNn+snNPyX9PtQUcW9eHKrpR/cEC+kQPzYwf28gKmMiLRB49l90EEXw19Xn7OuqBBnOGUTcQ
K3QpOsAcB8V+8srIq6+ysMjRatG6CeaUTIkHuBEdBpILJRifqAPQQ3wKusC03XAy6TRaDgIku2xI
zRr0iqzXXdKgMWYEZYOoSQjRWxqMzJZTm+xoMcbaS9J209c4Jc6hMjx3fbocJd2pDlQwj52AFlZM
Htxn/CjD9drShD/dRyQJlxKM38WkKL/srqbnxfuM/EVZRfarFlpcL7NMo3obtvyLj6QesvohU7g/
EWzXbUnAPTENMHzuIgUsb5AaTDec5MD/zjRPS33a21KfRS5pCcM0NU11VMoy5ly1OUksAc4Uagjo
UN+Vt/DVICVPpT5cm8+AxyGcLHfOhmGrrfG7/Am0MOqhd3Bh19jbm49/yNvC3T+/g+Kd5ai2M5fv
5n9+8jvKQaF7mbCN490sSOhBZ6MN9epjI3OJ6TSLnhd7amRRHQyzSo45RsLqPvOO3vDr47/+0hoW
SboI5KRXMfQ5EAJkkPoraXlf+9an/5mVRWkwQM6LJKqklXenNM9Bf6e2zx9bEOL8O2mcL1MzKG0I
9U+V9WQzeKZ8X0d2Wz0Asgb+u2Hu/y7YI/Xlu+2FPZkP2GJPqGuouu6oUjUMufhoZSurogdW123t
g9zDlrcL9oCFdh8v6Z2d1zWNg66b2ODBeHu86irV21xN3IKPRx/M/645jX9hJcsaDadLp0hjOYZp
W1ITy5UEdTbkFiFED+dLG+r3YvTA6VsPQao8fbwcMW/y4qvp0jQN6Ri2RnVqUUy1o6DQtAKW1030
xLv1qX2kib5hspJEduV/Cx7lOt0mNwjwffnY8ruLtKQuhCFVqS+PRk6lQmZMSxQ1/iEB6WANP4bg
yxQeP7bz3oZJG99kYMN0lhsmEy+wCZFdr2F6TqeHGZQXXJ9Q3/uGJyZm13hyyuNQmF0Tza4Pfr91
eKBtsdNc9Xjp7In5LzrbrBNDVBBPDXlRZEUxa2HIfY2cMGUYFwz5VbnNvv+37pN++uEWJwMIQkFD
dl4Vgeoh3hk7fRsdLrnri2ta+OsmLYYoxUy/7jfCRdvaBQa9hz93g3LT/cdnQbzjWHkX5raBKXXK
sIvbqyfaGOdwcc4fME320oXqGC2PXXFEpcYNZkoD5f5Sw0K8cwTfWF2cj8EpdGqu3OerGC0WF5Ar
jWAMz4tkqg5IMTo2lw7lO2fF0VVV08Vc8bXVxXucm1rvFDFR/icKZwby61DKXCmgXtbVGq5l98KX
PfcjNuY0aQrV0QzVnO/IyR0YpqExJyNzZyLMcN/+okSq6Dt5W8KNgJbuuvvMdC4kSjCN3ourj42f
uxJsa9TbbdumPry84mZL7hp1hetNHqsr5YFgB6wG2C/Du9QY/ON8395B2zFU27ZMzRbU6hfnFQyq
CCZ4EuaFTm6wTuBZLe6UtXZfbdCo3MPJraz6l+jCfr4TX721O3+Ekw9MzTKxIuwyYbeFsusGbcGG
kcrvQvscfocQzqVHdIQm6Y5ZBkYbsl/wIpA3XPod7+2zITQpeARpSMxNjNOfoWV2XdlV6tp5PFOP
AbQ9TpZMvzvSa35qPuPmvI9U/kgVbj7e5fP3nQ+gaSaBhGVazvJ996NqqPUix7LXJF9DkiZK1mPZ
PY2T3/7KebBv+yirdX7UOAJ7sxJ5+PgXnN9jfoE06TiqVDf15ZWqkyyKVab1FRwMw48pMqk9Yuwf
G3nnNeGR4jG2DMnDzGLffuHaLNVeZcI908GPZxY84pWZMkae5sNNBc4yi1qY05x2FveyYob8tXy4
cNjO3aQjNJXzLaRNsXJ5obxehHlgMqEzFdQCJ3Ooy51l9y2KspPFIPXHK37P2nyVwAcQJ0pncaQo
HseBkvECOFoZrCc/GlFhHACttb2l96uPjZ37CkfYBu5Yk7ZhC2vxdf2oDsyG81sWjXajK15406sD
LC15GETf227UHz629+7iiH9JFygqG/rCns6BotjH4qLCowY2MGZjMI5q+yC9P7Z0fjpZmcn3I/wl
arQXb1vg2aM3aKlLkJztSgdBDC5hf/2xkXeXM3cRZ+8nwHe8PZyVH0VOo6SubKnaNnGawfY1M4LF
xqVg531LdChtTcOtz33UU0dDlaKwGnjpi9iWEJkr6pPiVePvLB2N3cdrmrfgrUfnw9lSEISqNC2N
+cOeeFbfrrrRhigl16xZd1ot4edtYgf+O8cqjromoYuWgVFc8GfvLBB7gDKovZmc/YXZwC+dwGEi
k+rKoYxeo8mGLajYfLy2dw7FGyPzjzhZm6pEonUgyYlhy7Lt10Lz/95VvDGw2Kahkf5gz5pLagTn
I+XbvewhiXEokV7YpnduLpYIafBNf5rrb5eS2GowMQIHQi3dtLMAfGpchQxaeI8ff7L39+X/2lkc
8bxVDJMMjCkmFCo6Os0/0+oCKufdXQEbYAvVskyCs7dLib1AaHQD3abMoxSOMGR9SV0uPVfvfrAT
KwuH0Fe081usOBpM0Qw3JCByQShcV9X3P1/sr3Ai/zUQyF3xK2O68Nev5uZH8f8AEkToxD//ORTk
OnwZf5ziQP78+X+AIJrxL6GbNgAQTZ+9isXf9A8QxPmXdNh43lXN1G2iZf7Jv4EgUv5LgNGihGZr
KjEWZ/M/cCAO8BGOvW0Yf14vVf4NDkT8cWqnTo/oZcaG8Qvm9x0v9PYIqrqdRHYDLSNPvDZTERWm
F6ifCkcqkhk/NfY6sL2akzY5QquN7pQi6xnzo80lv9Lmrm3UqMNQq6gUNG0BWlBPpPniDGFSXjlZ
5KELFts8c9D3dKqgpNmrPaDXIEpTBS0uBfcOnEHhV7wOU1crjavHlLFvIhn3YqJ47dU+Mz9jm6WG
i4DhRsmjKb6L8What6OxmfOv9FVCJ1SZMm8ChV1V4UbShL8r+lQAJxeFX2UbqrT293gSgChqGy4h
IwlN9QeTIkWtH3369JQl9a4O4UYtjFbsnLRL+nJV9yYzVvQku4nZ8qqNowKiep0yKixHduODCdcr
2YoebO2kw7eUqI3UIbps7OZBpc3u3PpCdIyKisDLaOF0kWV6XwzoWRjTbqlJVEi/W3puaBtKzhaa
5b3qZ8p3JdLKEU2RPDZ95rzQdEWYaKCVHsmj1xiBEA9TX+gh/J3CapkUKROt6kO38Zx2+uSbZQP3
UpgEaf5L62KjezXqPh5vRVkmOsNrdZuNAJHbwAFCGvcTKkwDh676lcXSaiEIzPxqeO0AHTD7RatH
1TdapcYIWgeRFdfKSrPGNoU4IdcyUq2+bAblS8YshvPVoPJNb3ZEcHpixEob7a9Tr6ce4kK1YFh5
BfIwYcxr7JrWv6vqrK0f6yYa4xfPGkrnWvG0xrrOAFDLn37g19AAy6lhoC6p6VsDFo/hV4hWnehC
yB6juAWVtzaDTjfNay+WTvO7DCwP8ldDU/3pUHZjN/jI7hYp3AQ4WTKHbUWjJ3gMhULzY12BMOna
VZ4Sl7pN4jjQutBSgEXfiIvAhwBCaYHCRwzuZa+J3evyF2hPuBR60msmAZm7mIDtDk3SEblKPTPK
6JuihSG6LjToMvDTUgwDGBiNMxJcW0HawAIT26NkIi7Wk+G6aIYOQp1e0Qa6+bZu9AxpEiMPifG1
M2Q7MtZthk6A0HUSGk6tPAShITL/2+SUrR4ze5Yjiju2m3SkLAknSxA7Y3QPeblpmNDoB31VI0gh
AitTwSJlBbcBapt0lEAAbk+c3/0/3uO0ByDmSP3UqZj2DFETxEngMlWi3rdOpXFyadS+iZC16934
jLmiO1EdmSqpElhBGKU65l8+Nqkta2+YdFSLRIVoVFDEXJi0zUaL7MSnYbNR18JN3ORTgqJIv24l
veNVcjv3GCBUXjt783sHVTvzXRdSirMSlknwSCpsO/P/ao6++A1m6gxOTk1kNdewgFC0O7iBVohY
X/O6F7uLtZbzzzzbY1v1PzjCP9twGtQVCn1kvv8KYSZKjnTxYQraIADkXwW3wZGRLf9CUjqv4O3G
SoNitAGC2DZpoy1CiahxstrUQxPWi27dlte99nOof368le/YMOekjCTQ1udW7NvD0+p+lWuVbyIQ
ADrggSE6M3n42MRZ/Y+dsslrwUOTdzlSLgKvaGrMsmpQ3/A+/xHKUTf9Lt1Nj4LxEkZVDhF0WoAA
LsTIy8rFbBX9NY3Ko8opWeacrV95U25kDFNcVVfxASbtnXNIYda8sLo5Mn27S2QkM1aUwoGl6ssv
2FDM9wGq6KsKBVBHGE9NKF5A7tOTBgwZey0sswHTZ0wEzdKpOeNKaVv/Ewy+wQyfOgGCl8WPMB1N
nyGwmjTUs8UykFgWg4c2cItul20jflZCbQyF79yIA4Jn9s63j9d9btGSpNZMG5DDzQXPtwcnS0O7
mWZanBZUt16irG0eOigYTXvfW2CzlXjzscHzk4pB2zHpzlN1pIjw1mClpr0nq0SH72ebyq8d2Ego
xS54lWWOQOtHV7ltuk6Zjeu+WJUSxzGi42xmDvs3yI2tyC6ZEOcH06IpogsuBF0Y/vN2IUYcSTuq
ehZCf875ErjOOti+tM/oDh3CHWQ/z2LTMFS9de7/uj7N+uYzapmCL3l+3SdDDiWACRpcMGSH+/AQ
dzdAJdfQv+5gi4XE6+NNe8dLWzRtbWq3/C/14vkYnXhNb9JtXc2gXak33i7dpLtC381VU3jy0RBd
VfJ/anD++icGa3aPcWcMIuF1lWy74yCvrJv8athlnxUYsy7kx+/tJmVJA6g40G6qlAt73VQrXVIB
PZuJN+HX+qofim2EnvJqHi99Dq/GLRNDNN6p//tu/6BfeP7fObEWDQBTkKRzGZduzulHx3IG7EsR
AHp+HLxPF7ZwYUGSG81uW2MTBY/QslLYR74y1qnK+B2MdavkPt0r4LK/iEcEkNfGj+GG4Y385YLR
+TafeFWMzmk6Jg3DntuVi0vSFMDgvJplMQFufJq1cFCS2Aausm6/DQ+88i7ygbtxX/5d4/KP3blP
ZRpkgioTPG+Pz9iJTLFLjqXmPwxARaF9vbAy7Xxlcm6CMVRgEj0tP2c8VRpwCSbH5rhlXlZ4YPSc
hiJal4dLp2P59s7reWNt3tyT66BU0gQtjLXstboWrvNFulz69bA2X5FafYbD/K8jpTObi2/YqcXQ
xiU2GbrcQvO0UVEeWsEqj5NBdPnecC980kXN5czgohwWZsaQe/2fT2rvjE8IWay7e7GH1Qpl9ZVx
qG6B8l9c5+JB+rdV8nj8qMMUyeLmp1VFBjxCNtGAeDFmjXNA1Nml8GI+6IuLwPyKMP8U3yjKLqy0
BfBfJxOCj9lvjG26iR8UMD3jFn7HlznE/vhbnl92m1iTdh7ZhMaDu7h3EPIFeeJpdEvBEHk3eXoh
GHz376cNQPXV1jV9OQljdlVjgZOEKB96u8a5r4urjxewRL/M20I9TbWp+oN9wTe/PfFG0Suksp3g
efV2pH2bfF0cxSHZq3vrkq13Dt4bW/NdP7ldQ+nlYV9AsqbtyO7XAJ4Z+l8pt/4O/PG6uLX3IdQz
Vxef8Xe+InYtC+yIYZH6LGKhvjFMuG2gc2RIYNs8tTvzfvymuwPveLMuEOVyiktu612TFOwJXSgG
Y/ftUpXYK6KygCuqowKzikkY9nS3N8YGDmZYLn7LdYTewYW9fOeKzXE1pTLBjgIyemt0tIbcLJ0c
tjuUClC2dKdZLNK/EQ/1NQPikJuvCFly67+z2BO7xiJjYR4iTLURuwz4oy99L1xmrqYv1VE80Myv
n6oHOq5/Gyv9ObmnVhcnV9H7RAOxz8nd1dlRP+ib4K7Yi/qaAXs33v4tCOQfe6bKJXQMwtDlXS9R
3R2UGDRvv4bSbY0yztpzs316BQrkUF5yZPOvf+vIKL3SJjNoTzv22b1U02hiGAxJjrTa2jt9Q57i
wgUE7fZ/YW1np9WaXTKtTXyY0EgY3h6cwtSquGogmKjV70HyiWHwCyfz7OYTwwuT/JLiECXdZTYS
j0Ftp3kDmnqbXU1ud9egHyLW3k8J1SQXovtR3kGeiFJusL1gerk25qMt8i1yLkrctroEA6RtrhtD
CrvPDEqwUWgY3HqH7Oy+vIbBBSxADRHKRazJn092un+YpYVLjkkLkrhsWWaaps7K1QnR1DmS9x60
Z/vZ+hLvp320Htdz9jLsrbW1G69jN1u/wo4NLe1j/hNS8c8JRJGX0vula5hjbsH85hx2zyPji4dK
9VSR5laKyinKQ8osLRMyC9hfKMEsi2vEaZgRhibpJRiMGi4Oks4gVK8VmJmjtey+XiUgpexrayfg
AU8ururP6/T2K7+xt/Q8TWmEhlf+sTe/KDXILHgc29uYIBFus2nXbMytui+9dbLz4LyGmfzS63L+
ZfG1DltMs4TcTV+4IdXQ2n7swK/Xmg7pnbU1k3hvo7Vz4RwvQ3zuD2moyTNN1YIoarGDHWhbphMh
r+22kCCvxRGm0R2yT856DhWhZXFhTd9YdBQuPSvnN4hymsUzBliZXvDy7FSWUJTGClghss3SjbYN
wxzNHtz0qneZxdmpsFldQsq+Y9TGKnmFQ//nDKqtoYpedDaEGZW4H/IvChp+Fz7oexbAIgBkpUBi
nNXySkZ0sypkBij83f6GWXhF2xZZC9LQz+ZX2AZW8d3lR2vepbcH1gSWxYAZxAAaFaHFBSlF4/Sh
Cjdbf2h/G9t6Z7sTnB8bhgL38PbfT98urHLpeTk2pwatxdtMf2OUYcoqKW3VP4an+Lv3U/sJE114
3ZIUArSPV8kvOQs5XbB8YanW4mJkdMJH/stM7q4jl4Ln/AbWZHjHMQuk/lH+/FuDuHieF0M4DHXr
9jLmKiYrC3N94shsq2v7gKqZS8PK4M2EB+Wu33eN+9+wiAMClmzNdX17EeXNT442MOxNwDUnpwGM
WivEJkAlG4cStnb18YJBbXl8NJ1mqAGIUMPqWSRrTGFEPwhB3XqDjDczhNtuT0xpuRBFI2Fwybed
+ZyFuUU5Kos0x08LzE1Z7a3aSNlU2kQo173mcLUpdDT+h+tbXI+4CTIjnw1adygPr+vdtG/2Bq/H
8Pnym3iW7QMPhOGAxADwKR3r5WXM8rCwh3lKDgCZEbqVv2k3CGTtaVfuzKsSVzCb/mt8vpzt0niS
vBe03Cn3vQ23ukb1+kiW3EFEjO38oZv++h2eLcx9hPlgCrF8lIqCSr9f9ZCFbsyHf9yMelW6842P
qKtdjFbng/DGrS3szef2JLNT40YNI5BQuDVkMrfTVt0k3HgLjvt1vx3dGaIfu0R4x0sZ+HnIsTC9
eBetYtBBRjEeODfXmMVzbbrdVGzsFV3/o3IRyHtpqfOzcrJUUShgCHrsxRCMMSK26hCIZC56laS/
nXEX+eJCjW0Jzf7nuDjU2VWglryJixWm8ThOXYTFxp1XiC5p64YbZf2qv4pNsZsiV95fuIdnQY1G
QZ8wXc6F77nu/naRjIY3BrisdKVDL1uvENnYluvADZrVK6T9NP7/uJuLTcNz9wae1NEdKrQc3rPm
kCaDPB+husCfFtfNFbnrwbwCLLtGk/PilMw7J4e0ikI0zTxq7rSB3i7SHHx4TpQ5+9iazD1u/2iw
b+w7QnHk0faKeykIP3uL5/rKicGFO9VDo4YGA1BsKu50s2LsLYfq7M5OLk57nDvut5YWflTkiixl
gSWInm4Va8/2EWnMsjH76jcj8VuIjtfVticbuXByzrdwziLnZM+Zy7bLMDU2iNxiyUcdD+0GtrsN
ne65gKrsCDUGVD8v2FvmybOxU3uL6zgC6Jeegb0546hvYQE/mqtxqxzUvXIBV/rOe/HW1sJve/2U
OJU+H5hX/1FfF3zUbg8ZOdC1zdyXVVfJDRNXF1Z4fhdnq3MpwAZy5chFHFVaqVSKoQadkKziH0hr
/8HzrxHDbVGQpFBMhnOMbqxLX/a903pqd+HTW4VuVDFhN4UJ7aFnaihxkT9AS3sfX0tIBc3t9Dnb
BbsL6519y9u3hEIdRXaDKBnynmUJNxij1kqhCaATbUHMQlcqcIv9cHAeEAeg6P/XhZ35/JwYdBYh
cqrkTdUIDAqfBGfe1+7ILFvlQki3DbcX6+8XFugsNrQS6aAXFvbKzbiGEMfYO48hOUBkrmCOXofb
i5HxO+6AzwmIzgTkR3NxYbGdfAbbPTvGHXi7qrkifdxXCJ+voW4hBXDumdKSO9hWri4hpN95vGBx
OjG9PEWmVqAahfQi/H3b4Bs9zRuoeCGB5Q2JDuiU7rTHCwfo/MIAx9ZIlmlIUTVffl9plYUxI7bm
xIM5HxRb1zRSQbuo22QPTePVxbHOsyo6nYY3JhernFJDArKCkWOeuJnrEOGhYD5sTo4vVnnPj89b
W/M/PwlA8rmBCcEDwcdrcaVQYVFumxVH55X+MENalxLxZU+a8AN7VJUBpBELnFWy4gAWpKBA/Hse
stM/z4VI7bV3/bW6b79cfD/eXd2Jtdkrna6OUqSoSqzN42/Vk7EPXIiP8XLlEwTxF9+r82huXhwQ
V4Iraudnz1XH3PVUsHE60gIrYeB99iJIyuu4oIbdhpH1xU8i57FTNO1SkDUfireODtsURm1pkc4x
W7JYqhHl06Qw915voAAtVvidfUertqJMuru8ke9eixNzizPqKVZn6x7mkmqvojRjfDUuQbDmsGK5
IjgioV1kyu68De0neUoWgHTAfFRQFt332z9ljasLN3z2yGd2uNpwo9HlOBs+TjWvmpGXUHRdz2ni
/Og3G32r/UfL6v+jxv/XXLD+z0Hjq1/Jj6qtT2Hj87/wD2pcav8CFgN6isLZ/PVtLtU/qHENaLgF
jMyBTRVYDKO5/wc1bsycgyQUDL+LuaincrH/DRs3xL+YeiYbBpIluQdkG39BHzgnuG+Ph6qT0MNE
CBT9D+ZSXzzopTP1QYgdN1+pWgp6JvkUFKl147XjnW05JWTeur+3Kc+vfSV7sBLtdQrhQukt1H0j
Iz42GgzcQ+fgd6DEOSZw1MJm/x1AFQgLA50t8vbOHj4plW0djR4WWFv51HjNfTKahms7j2AIu7Un
Z7lsWII8BsbHGlSwWc+04obyAg9As/GzF60VEPF2bgZQfOeM0K+YdY7O4WB9qqcGcoqcacq+CJtV
rklv5RQ92uAS6fRI9SAcgsnNyJCF6nnaLVF/0ZwI+Sq6cJ6wnnO6SjBgN1CSlKiLVePILKIKkaiP
Vryz8hof1Tqr+1k+APut1nAcIlcWavucMSkIfeC0dgH6UlyqoaBv6aGbzc/SiD6PVX3fZy+9SUNV
lxt6180KpoB6E/T5BhS/RywBJAuSa4miy7ruoGdse6Sv2xpF0zRh1mM4SGR6SGmfG9MMt3Ytr/PS
2jQqfiNQ0d+JJbRU/XSoQeVv9Gg8+Lko1zAgxSZ8rY79K/RKFDtLiIIDteLNFQ3Az9ADpFzk4NeV
fZJ4v/UM7uZumGid68BGfGiifav/rttHHj0VwpznTEy/v6rgrLeq36AF2a3qkcmdvP8NuVS6Htrq
DnbU+8o2karQ7vugQVCxTCHTV6rrXN0gflfuyqCAYhIMdg2q8Picdk29yUSHNLCVuKOlPE0DVCa8
JoWGTGdL32vsc3ilzf6LZxaPgDGOgRV5rq4iUmHXiFimtIlCpHAH/iDanPJpqDIEC2oEccaN2ho/
Ai9uUdsuD+EIiqqtuqNjI8tTDEUP86VyLwf2AiBGuCnAVaX+unc84+DLCAq01L7xvPren4JbqYSM
wd7l6AtCah6G7gCt3SrsfaStwui18Gw2lIzDC6cXxfbv0lEd3bY3rOsmT18KCNQQ2bnP+jxaN6UF
C0/ZFwjQdT6sEwFi4jrirqgfrDXR7Lhyh9LyQR6nOaozTmCvEh3RE9lTDFdiiBzaZ+r9Kmqc3Lsk
ML5Jz/4qOG27sITta4J7zBbFDwj0cqhlXlto8cboJ/QW3TrW/c+VHbcQJYVPIkAo2wZ9z3mxr0MH
9TMb6sON3xsORMg6M4FRQM0PaXNhUBWPnKl9qINmryQWfJU2UkrF+CyMvllX4aDvJjsRMNPtAp1b
n2geGP9c1VZdYExuryJhaaAhZrQh7Fqxih7UaL6OECcfHWfSjub30YLgvmt7JP5aBA5Ep92WtQzh
PVSQ7RxVV4WO8k7NDzmMpTtS6hF5aemmqlU+oJjamGF+X1VjvtG7nvk/BExkM6A2JLIHGhjorxYR
pdEEQb2mD8Z13RgPOhQjqwk3EDCPsi1H+aRC6bhTMmSIfdP+pK4hs5R38Pyswrh0jqaCrLmRbdLi
dwyd3102iushisxbLa4h79O/AOlVN13dHhVl9I+5DQHYNPZPZmZ/HpsydRkQeSH8NQ62EW+kDi9Q
rPVfCydDaGDyjCMuH9I3W4eGL+iVYyNb1PRsxOO7qLku0QQ6jJFwjSYd3VjqlUvlAkFdB6ETww8P
Sqw8FE6RH6ZOpHdOVW4DzY9QrBt3duRDOx7zgxxrUNfN9NsoEcMoBLqdZha4mRchWd7fVLlXrowc
TrqkQXtzJjZzIRUp10Ubfynno5uF5bMxKj98v2CiecqONSPyJvPE115HbMa4N2LlU7uP0n6jmkm1
LY2gWMdRswtF9RSgva6aHWq36XXePhjwI23ZEKnm6zTyfvVUgiFeQgCPzKRZGU6FBF4A1SB/woVN
8VZj9mGf+/axHhG0MgeEYBwx2OupkF9th8mEKpq83ZY2ln/0o/QJNB6CA9XBcvDciWGUMHiZa4ht
XysfIXR1mNA9qnCAzGjbIfet969yhkpWuh2Ck6imK8mU0MoQFQlLj1IyA8DjVqsQ74V7MPcZjNTt
9suUDzC86jUMcmrBoUnWbWW7g1YC3qH0s1ZrP9k2Y/VF7Qu+gVNuy8ifxZOgUs3xsIWQz35phswE
1evEDowbHr/bvNOKxzF5yWwkaAMr6W8Jjx97hoVStlbFCU/2TJoGllG+FJYEHjQZ9q4HULPuFQWR
sVJrUanJ9xDt3JWtZ947wvwZJpsO8t0rm622lDa9ST3nRz112lrPoVjwIN6MgwjXoGvFXRoSBoRl
/FzWwB58Rw+OpZT7GsrEtTOiQGe8dBoawh53I5u68ehE/L8U5rVIPogu+5pYg7WNWudYO5W9MRxE
TgockD6NaA9Hvbrx0vhG0zJrZ6Bx0FpFs889iW6oPW4dBcJVbxw3Q20ML2D7o6R5iZ0KZYMh0Xdx
lqJ0Xee7yIKoypt8nl7kWCvoDFZTXU+u1P43R+exHbeSBNEvwjnwZgvbnt5pg0NSTzAFbwrm6+f2
LGYzT6Ka3eiqzMjIuNmlk0N3bP8oPADnRZNBZpC23afwOXvSw9YWvMvsySczzerH2RsTx6u0JLNq
xjdb/rtImQWa4v7HPkUaaHe0OTODRDbzQU9LJyHc9CsdOnrZbn3iflv93gA63swwVzx1VmBpiSla
XCJexnwMiYKNuZFB/WncwmS9X0aKcxWidOiI/rhqy39dyabLvDnT694bz8v9F7LUtE4yNrkCorsf
VFaGro1j9b5q558lDBPW++OKK8XvPWjVWpX/I27Td0GnSHBrrPGuvtOAbO+s9uR1sr3Wdhqubume
aE0c0uO1lXWsugwHg20zIJa/rlJvcTU76DtN0wfj0pJdBSFHy/S/nHdfQ8omGSEGTGRTvFu6HerO
ZING6YmDqt4JizaPfd+TxJJtJ61bZtIc8ikxWhNxYTIgy5mlGc7Z+KktnNFtQTxbLWsb3N9z57oy
XI29P+ZqlmiYrh/dFf6ft9cp70LJPrLU9aBfF/742FVR1+gTIYjE+3uzkQckaAa8MnjIxW2RBuNp
YEOBpagP+A9Vsp7FECn2fpxBO29i7XnOZ+yP4OHt+VHsgrEW22CapLCr7/95NvV/q6jmo7fRyJPL
RszyejQdgEuY2taYoMM+TI07sVXJx5OmkO1ZbjZ1A8lza6/aYV+dKkOSjmtBfpXDFhP4CM8PYG0x
b9z3+r9aM3p+wX6LTfWpWb0t0l2C4fAj7qGQ4ns2VgXilVrHWTnPfmF3CKmrDnYkG3xnXKCE1IuI
9nKGHu4ax7V7qOB2QDAh3KIRgEzVkghGTVxWoyKRcBgvXgaVhDkpXxDy9gwEUlkV+eNiW4GDrBAW
Zj6eW8Crbi3y076pFbAS04nmXocbkztEYc8V8VyQAi1WHP1CTr9jZmWsgRJmqRLuW5pVEWg9s+yO
Eb+vTDlDZo6mChccu4AQdPbudeOeD4jF0GVzZ2pTDK4DYGXyJgln5IYhoP9fryyPi2gu2WA/eG3t
W1LcxrT7If+4ggQS2vM3fAfILflwVIyceYFjHVOvdvi4Pt3yuhcwewp14SNm7jy1WQvKi4N1hMKS
FzlXQh4C4BPTkB4VciZIjf4muY/t0kI57FjBooZJjI8mEFX9/qfSCuz/r+bWpyHmxTxyZwsaLCMm
N2d6sEN9nYrtaXHYkLXLcMyK8tRm1nO2TVs85hZO/nmGAVMsP0PbsWqoV0tsTEh/Um0QN8lWVJt1
iIpJ4kGsSR6fQNv3cvocxlz4RjPp8VI6AWtqbPymLouVHjTrEdLI6h7hXEtgg7MXw4LzriJpZJZC
8uuIlMn6x4Zh7qPGFiGrvNsUSkrjWnGb09rqqCmZRqpwRh1aAOPUWxdyU1ZHyljhZVndiGhuKHZi
kgHrCcWl9u4hRGSR1jnBiEM1cyPruu+QbgNGu3mYrd2IVUn27H7HnpOCmnQEUIeDPmbJyhM3WB3C
btGBCtu8UDXAL+2y2IAr5rfdXS/F2ruBgQLuD2yZXjFNQWUEMmSomMVch6fD6QH/MX5LqyENCte7
6QhQwaDDPK951NhJ2S/S3bJEkHhpQWgg3xET8lK00ZwY1cjE3k3J4Wk2YDidFiIXEmdnKi+F1X6k
mWA04+0w9mbxU44kplg8QKpNurWonciYaMNK2Scshb3VltrEmbsYYKZwbPf0BdAhnD6kHSMrPkjl
odT1h8YUGezMjerP1c5OLaN+75dn0k2B0oJEmnpdC4gWYUzqTR+D6zIqtvPveYC7ypow9PVeOUxW
QTaoyM2I/eTXulVXtrQf7WFsD9Rf4ZhrfC90VqrrV4umIzR3i9rT9m7rmj91tkce9ziwxKzIW8FM
hlDnqKan9/etfy0rvvcNCKk1+9AJ/WfB1XYi26AHzphL1WpVh0KtHlQz7CmfQlff52RyKW4xftDF
uvVBS+3EJkmEHa7izetgufLKgkV3/ioWaYEWmcJSAzhmVOLLwWySgjHK5fY5pSDRte66wXRWdHEh
a4GDc381vfTdLbcBmuD0zHyS7g5s5AA5YLMNsKadl/nkDXvCgseVmj6bux9jZkBTc5TEXsoES3MV
bFubRkOYlZ2ILUmZLeaXgg1GwG2LCioo9wKjBjC0uPRfRX0WRm6GHEvpPdEucrkLS0KIKhdzsGSJ
1c8yZQ8rwwlzd/tM3aEM9XGhvq7Ins3caFtD8rXMyNrM99qb3rGOIUcsxn6iYDy2ZDkEPTnvraKx
RECae1iX7fdUKitrmatNnu/RZE2coGnFJ9OXK0Vb37p9YyGn1XlDZf1hu+KZY+dzkRcCahFlF/lx
X0Hntyu8gyqdE8DJX75CNFzdSMNQYUW5JxX//0+35ZKibdyXC9SZAZlOFJ1XtN2VTFIvrJxCBuPM
YFThPKM5bwhzA6l9lLNXX5Rx6YNV9SpWdjwaQ3DS2prTmBQrZ8dSUhrurheM7aup0pDnLm67NR2v
BCf4pSbrW1qQIppW5qc6F8Oxbse/mtubYLkRgcalOywNbOpxgjhpCvnCwZJYEsZwgTuVpCrraewA
S40DupQH0Lo1+Ze4C+TtP72WN5Et2+OEtbkqlavlioiU9vWizeVZKV+BvU5R0RJ3XhojG92SX9NR
WiAH5oNq0w7mlWuFXSYH/r75pELNrgZDhtNc/2VbmkzXojgR8x1OirGG+TJR9aaEf9T9U9uPzSn3
pqcxlU2k1uLJWO54ZdFGrMIv/sLNUuZaES0zAzSYHeTYR8CYIPL1oEQXXL9Oarg+3tyvTnjsQ1G5
xapVzf6se/919mQEuza0wbqWWbQNQCY9+bcQnnvbFe1gCZERnXwdJTfgboCaGxg9EulyqebmKmZW
21lm5/EpX2s6PB/IWONv+ZWU8ltq6W9K4yghC+dv+6gn876rnDAzhRB19NzFAskGEj1nilo6nt/o
5bVM17CqCaFRszuzatkSviNTCV1MbCBNO6V5zRrtH/CImJAvn/32hELyPNDT77P84ttRR7vZnxb+
g6hNNagGq/bbXUNH+3a2FDVK9HGmTaBKxJlkQSDLmh0NpfPu6sNh6Ksg1wyJ+PNAaxiyZhbl26oH
gIz8lgyJxpMN/C9JP2FGrSWfjDQ1Y7MExivcI+HBeTAYnEdm5aKMuU7QNcdW7QZw1JHVwgsctDlq
XZaIl2DUx+fSnulU0eqbnWDSvLlsynGvt/RootetgyRbGSyZ0mtjqLvtoTVoxAvzPa27k4vweCBw
4WOcSIOncu0PWQPLvM5mQAkk09slElhZ1VawkcqU6GoF4nwAwZ4598tGawRiivtEA5vfTBMJxVwA
H9pt9ugWRQtnzjlXc109LMrwVHVTtNmafd3TaoQxXVRnG8Cbqnf7WRtoewRbkssVt6MbEPFwsK3y
pG0Ukvy4gVhnEMg1r+k8rx6Pci2TafbUYIWYAD2Gzeq9GH5mAexvdbmUKkf/hq21vliAFsdy38n0
6aGY2eZNTsKIusFco2VMVwKfG7gPnSFPhBk/lARF+npRO8Fepe0VwRbKM0gEjo6m8ld1+Xb69FE2
pRKPiLtIwvXkS1lQlFObOKP9neNMvVTT2V29KdTfu662g9FeH5a556dYRs3jADmxZFIWDJubnirn
HXlbXnUr/6wBNASWrjyZNFeBZtaPGtcir9MNLLTpuNR582ez5CBGLxEz7e222wexAhgxa54IKbKr
q17ndW/Pzea9oyhj9pWIb1VHHnVR58dC166trY48c8CKuQd9w+mKQ63VNCnjrTYdJyr29MTbZD9o
vMp9zvTYGbI+ljveJe7ub05k7+Rt+6GQKlQyYusiUjSUkPgPCsfRpf2A3ln1hEeUme7FQ2mwbIHP
2KjK8TCkOJGqzC78Zt3Jwyoy6dsWH6ktADuwht3fOiU75xKNY+Xbkayu9t3K+pLxckIesRf+chp6
ZkaHsWxuULHgDKl7taJiMMjkn/Y/yljf1KF+6W2hXBW8F3U25IEFYyTeS/NZ5hIV2JOO39cJQGIv
VvfeRk/q5wjp+Ow43XizTCh40xvrY0wiHOXcSrgPpIgzaQeMTsj6eQP7FGoF1GdQ9L7oWtPvYKZE
u/gmgQQoUdEBVu43EejcwJBDutjd3f1MNnzMLzReVZUCG3tDkZSULdFGPAri6xBIw+uuqTlZ0a6f
DEXbHtNVC4F1ryc7XU8WMewEfujcYnRtgQ2n0CtSMuZl/u5qE8OJdj0u1Tg/pq1JRzdZwdi0jx6V
RECSZRfYkwVbwqWaLuZk1jcLlggcF8tALBsLph+7xdbDqj71T1AglqOCVlg25LXoarOHUAB4P9Xs
1CnaX29cXl16YqKE/8EB8et0X64sYf6BeEe22h465Pych3vTKns+/b61ro5TydM2rD/K2j8DgrLC
OlcoSrF7J4OpPG+E3/jToGFSR/OJRx1Kcgn2Yq1R9+yVFNUSKWQoGuhPgxgjvXnVG9U7qsZjpq+U
GIZ+bIAoBfmKwjZsLEcW034FmHAAPSPCWjZutJavzM7V46O1UQbTZj3kQ/FcQTMmZJ3O35A3jaY3
6DrnE1zDvxH1ltVHMrkR07nEUAfMDeCTkQkjaBRQU9Ze3jcYJqSzIse6QMBLuJs73eOu5qeB2Jlw
Ye8ioosOFEEKS1uNb6ujseFLfzvUxnVY5uciLfQYesRNH9IiNJ3FDgZzM++dngqcstJiXf8YVvE0
ECyTGp19cqv2j2uQjV929xgUDQzo4LmnrkqLgzHtPhlgyoWoHxSkped83qdgbwZ2aYC4z91kHshx
QVGlutjc5nlgSGMtuhFpHmOhbuwPnHL/VZN+luapsHXcJl5aRjvcDJ8ZL4xasVMSWu4nIhQNoAYp
uHcdoNV35iQZKXtO5BGgFH8M+2mzI0sMRjAbv8KtlSP/DmQrkUBqHyoGHCQWFKj7XnOwiOs49Ev5
J9MqeZZOd7IpaLgTvd9ydKoDNc9V1lOXgFAq6Ec6qj8oGnzUy63TczYqCjeNvc7OI71E3LwnSwVd
L/K4a7gIGWpdm3w6i6zojtni9XwpQN1rQnv3pr+zWns0vOkQGqwUFNINXKtKo1Jm34VCL9+gP7Ig
flfUHJMlKOgrJr+hSi1Dj+IXxb91/1tqv2P747h/xu2LeknUNzv76IFXBKWLCteMHffnwGv3FJGI
6sMBvjykmRsaBrZQlmNKqqPSuqjq/kFI/xOhRFo8WMPfsSG4yqo9JWytbPf5pr21Ht9vtbKjDfAC
aq3W8avzlW4NzqvRIHi71i8ehDCchLrMpnPmrAetsb+dUf52VvNntaY5cGb9096NMv5vWvSHeduG
a+kZTC+aJgPenduoYrI7DEP3pRX78uSJz66BM6hoGZpQV60HvWiSLVOck9MWUdlpKXq7/rOTbuhz
6hlJPbA8rBMqu6pDXCwOjcf6l3QNKFq2sVyqMu0Yhg6S7qAzwAlz7dZLXl/XoovmTf/giePGGhyi
tofyq/xG5vGH0XrKdO0X6Y73wfyzzeUHzDLfK1cypbjztJWXJ9M7lSNzjjvvSNa21YXjJGhpCl7m
Po8bp3hp9Lq8jHmfneaBEG8vU24I6MxesuwNntV5U82dAUpOCpTdJNY4By3BpbxAqYW5squJ00//
tcP4bAjzhhf+rZQTiTbj1jF39ADsagTH9/Vz1fQz50r2D338ldLYiNuG0YxrcrLt0juMs2twB3RX
fsene9pTOOtGXDcOKnW2cQgrIh4LD9+EzeALxTcTZvObMW5sRXdZ17Q/WRXSHzs6aF0PsrMQ8IUd
Gcqowb2llZEtRQRENnPyECWQFmZ1eZu8zbmyVNBEdP2Uemo7XGVhIkcoKYsYe0//af1U1S4Z5nTb
GR7SHZDMseYp6/O08nYsuhnYVcP3bqx1hmIkM7n48mq3em3QWF8h0T1P8Gmbu6ShQ4wKFKQUyNoE
oK2D9aKgXJwJ10iqZtuCdlRDczW9qB25xtbCskhf+Z494TyleobbT9KaDXZV3ZxKvVbOa+OY2XUk
jOs07Q1Jbq56bPP2KmeK7ZIwGi/SZhmmJL+mANeBSnEQ/kFsuWhtnZiTBgdqiQi9uizFu807ONNa
2M0EkRfLbV7/5AuIuJUQpBWZkKHRenXGEfknjZzys6rea1TiXn/OZ+PCzCBsjWcTUdhmDqeAMOpr
dAYy1ScLk3tOybLAxdocBpXvIvsZDb5HFLz3m7BjEqsxpa8XNkgf0uZrsf/gzPWzRtzwcCRaJl5W
PlRp2Id9QFvmIj3sOSRtTXmrDdxXiyCWptTjWWVuN6TIo0T8M/JiXO7zh1jgvDlSi2XZP6oIXXzT
CEbZrJA7+qtx7X9eI1tfOMn9/9OYrS/IimP7NDbFcaqmcFb7a76ON8eb+gAlJ9kMYNzGf5PKDUhu
DaA3f5F/PYJrZA4dm1nDnZ0G7gASmPo0gmpQWN2kDnltjUe7sZJOcHya2e+2/esNm3fi39j8qRC0
iIONu6xNWvlZyou6tSExnX6RARUDCXGsEGV15U/Tpp+WDmWAkCqG1Uhl7xryNHaKaBUn3BGLFLAg
dV/pjCh3cZGQmQa1MRCNG4iFVOBU5SBlTyY1A8UyktFhNuFGufjV51NXR2PuHnleH9cte9/cIvHc
Itra8jayjdUqSJEoklmkAmkvaXKGD5Nx5dR8Nt7iTwxfCDc8qqzIOt3mi4aJTf9v7tdwng66Lt+3
nGe8DLeyot2wT4yUoBLq74zjSrpZxifMebJ8iCX0rE0IHO9r3GZq0PbrK8FtH5qVjQhqeH21BfO2
xne3Q7pPHzf1yWg6vzYAOhlT0vWzj/YUtiPni7c8TYg95vg1MMnIczA0xsNm4LfM0rNhbgkFCCca
0XKWFpvZLQUA7dIAaBCUwNBDqRZ6lwxPW/OEbv9odDeh4FtgXtnBM5avhs5DPPGutofG+LIW9kqb
T7d/qp0ymp0hrJQ+Ufs7wfx5GZRApRpxeH1KlicEG0R7cWXR4FEw0qCJ8D1ER8VMQ1VronZG0O13
v23aoyZ+J2ovvtOxaX1by+ATHBw2jvoyZ/wKqIQT7CsvUrRPtQnwIyH8L+G46DcBwUhq1cUud9+8
bxKWb4w+omJhCxPbhE0EIZTQ+6jARuHOyApUR/lGAcwkko/DCMbBOtieOLfEWY5lH1TpdWmfC5n/
zjQk/KVXAq39QhFnMFxnPCe5/gU30BdMMtyo1Z5p4mDm+QKHUg7SM8+np86geazTa21m5svInfja
pMqrSpbjrWtc9g1Hwcta9StZGfFsaN5xnKoqFGPTRXXvDUcAQNsTAhgA5nYyjsAcLqW9FDdTeMWx
L2Wyy586DXXrT5p97/X4f5Fgn2G7e8etaZBVMCSwFUpsRadVZwydOOWXtA1QvHm5a58n+a5eqJiY
KFiaFY2a+adYV+ZbqvhskZqCIqPGtjKVw31i08zM3SfFy5DZd7xGdrtGXdoicHhATHlgbHX+5+zl
w4KAHmc97fiet2HXu+Wp5zSZsdSATj2Pb9Uq/4pqP66QhxqedM8Na6P/nYm/cFOeFX9QMi4m/a0Z
tHNRj4A2S90NqyWNbY5bLhkuCGNfw07b4nIV3woA2t2wEAd3Mu4gZ/lL/1lBok1rIhlFc6xt5bjo
swkp0kJRrc+1QwNVPhr5jA4j4Jy+VR/ubj0DICccTJMXcKkM/CZBh+L4pk33pjCs8NXU5VI3fVqm
2klGlpuzYjeI7CZV0DGemOYdF8MI1ju0wVCTXCrHYnU+VifDb1AozIx1IH3ngbJ3UfMDLexPN+S+
622+IzQepfUs0y6ec/Y2PCu0u+VnRChey/G8ufUj+Mf/5IlB7Hs3iHe7HhOUPJhd2BBYTQioDOr8
R4ITxzNrJQxjaDVNUi8GZ43y+W11SZppswM+DFRkK5q0ld0iqV2YvDdUmPf5kHdlUHD3P1HhrQy/
9KRy3DjL9ZCP1XcdvDDdx0xMubOtxw4q2qpXT9TlN43mwep+zAnTxuZ89x3ft7U2eRcXKrh8R49q
vqa6xDRWhwQpwfUtn1qnjOt+s4J2nmkSveaYG9ObCettt3i0+KKb2xirpfFXrb/bov3Wd/tHvfej
i4OYNEWVu5Kb01pjnKfq52piAXHsPqwzeE6ucrG4gw0vPTs534g+nS8AILQr9gnm3tPSk7RjfpCd
9NL32rXP5+lcDfgx2uqxEJuX7HCGCejkpFT4KGeV1XXtgwid8VzluR30VrQJ9E+c9JY0slgdG1gu
msDRC0vS1h/qqtLemw71J3/VPYWsuYp6UZ8ZIuU7Q7rKk3z2NGKKLF3fuZMeLTYRdolrqkI5iL3B
ivKWu2xpnsf5WOtHNMjAUpPM3QOGreHmPa0ogIrYX0t15GfY47OpGO9GqpOGsRTTpQHMWBlFH8Hs
XH0l5WsyAGAO8fS2fn6PRDFCwR4b52eNfjOa4gFWeqAt23HRHCb/gNKGMVRrLGH82/3yYZld6Joi
SYvyydh+DL1h4K7Ea+X4BkfF4hC34NRLXFW6v65scA6f42dRPKvDtVo6vJ6BbQRWC5PVZrTmBcx0
tu7Exm2sTx/OfhglCatrj+etTFxsRtl83eRXOQ9xRgFWOWqsW4yZyz2R2pcLRTVlRdT7s1EaDqZN
JqO+PhsqiTaAxe62trFygtldkwXplyYypfQMi7qzL4AQmUpk22GrdI8BPRGPdsqMJa1/ZyYS1bAa
NCd2deq72fP3kpJwHL8V3XmvUjVIsasPG3WrAu3ttDIGj8wtuzVV5tvNespgUXpN9lrt4qqA7ESd
q9xTu4lfDUNmZPQqz4pd3Jp+/OrSzQ6WxrrZfN9Og6O4gd5ba1SvXljP2mWpyhsLiY/bYD2DWH3N
0j0ZNnh5OICadmfwPRVnPe3tZC7/tG57Qv380qm0e3Z1zDExVTcwebZcPl918kd7f+12NcjHKsmr
R312DhiwrvfmM72J9qcdL6sVaO0UYxpAS+Pu+axyan2ZnrbCjU13ipd1em6Zk3GZ75rzYk5vpTZx
lxahQqk3Lt4hLV6HuzGu+afOwIPJeNWI+RA26WGC5lXbwhbtTip7xFplMJl7snVNZPcvqjJcPeZ7
k2a+ddyqW1GDHkzXoFsovdrftRgjFM7Ycx9bCU3XfQCyRo+INj//dAwSqDLiPSW+dWfYCXxvXj4n
Hrkqe7aVx0auiWpNsbpujL6QOface3U6dJJB3punKlHRD8GCQq4XhC/nQ1LIjYvzfd/rSJ3geNCp
YP9s50TvXjipwJFWTNLXUM2skDp0yebEVLLEMe5COSuae37YKCqGvPQp8fkZrBfh9ZIFTb1M/a5B
RFkXMLxKaLM27wwHsfTRwkPC8DMY8BnQezlkZA9YLaNhjnpcgDioloIJByX64Lxl/aVnsHQvvvAt
N5CyG1UcCWH2KVuDvBweO1k9ZPYVpZ/5w3hx1eGA+znKdzvJGFd21VGazgtU4ABXZmQzrk2R3uqc
BVsJfbv/KjbmgthDe/u/utDiTZHB1DAx21VoPbXYT0zOokqIK5MigGArxWltYc+pzP8qZT2N6wP1
MSpVczEzr6Dy8sISlqu7q5s/prSW/JNd91x5azwv3a0tNZzBZVQ0nIy79iLm0sSzIXsWi3FUNpPl
F/nwQIwp9eVvwd3ZGX049ngdvGu5P2Z4Ln2TXErozWMj+HZXUS28oG/uYoSROC35f8jSoj3nrhcL
KcOhmQ7jMl374WOzmPpIfLV5fxc685O2i2hJSTMpLcNfrGIL9Ww+lzNG8i5dfNUYtIvS4t/l4vxb
CUqGrrxVFrhIQ7nQaYTEljw4HgxJTAh6dqJSXSXjHLxxVeq8eQzSfIviOB8IgxDftY7pyHDbR+FR
rLo4SXoWU0ai8PBYlkOKuSkLu+YR5fvAl4vwm4sYqC6a5V8x4K9uaXlTp1Qv7djwdRuoA5qScd2W
ReNYFvzI4T9Tz387sT8rRGFEOyvyQecw8ThYpfsv78ZLySA3zpX8PTWNBl/y594rDzIVn7vWHrEr
BGuJYKCU1mlZx+Fgjv1TLtVLlzNi59HPJKu1tiS2G+9NlBVvtqRpyxyFA3lzYT1pJ2XurJiQlS0o
2EH0pV6j63krhmFGnqkau554yQa8kV794ck/XvXp5MyC8ZoID/FvuXBaxxsWxd7lXh8DK2OII4ZP
UTpRz3hSz9/HjaTSXb/iQbtbyRzlcWbucNBzvYsqFZ/pNmv4sKdrjdKcjsO5zsbXykVXUIcWNHb/
a8xzfRoXysYt98sRBN1doC7L/UeaJideYc5IiuWT2N2/+fRu7Z3pr7byvIs6UJzvTr30La5JjcnV
9hdTP0+8ee/dlHBw+kQz9HedZVXb7f5oQomE2R9I7fXtoWQS97s6xltVA1Qjwih2lzJuvf+WIofZ
1E4UmBoBtg5ybDylglFdxpuOXZZB3xVxHfJn5R00IaJNWxNtcV6Elv1s8izKlFS5jao87+/0bgL3
1yrRZVxtxQNzIAbCeB3dJbvs6eYcCm97VFSx+ZRP2VnReFIncdqJ61cylSNsXQ6uNBNnTN8Gj0wj
wU82G9ozNVeuBqaaWbHrpOWIYKypv3LefmZrSt2TAqJdFuWxm+jKLFxY08Ryq8cm75Cfl3Y6N82u
+/0yPOUZTOWy6660GEe9bp97M8fRMK7+ONaH2lW/FIMwpV37rSYu/HTOsa8Pn+pdP6nWmHSvs5uP
D4UwiMe/Fc1yzDL9ZZ23Q65uidF3MRCjeNx1PE7FGduzDyIydPDY4Jf6arb+YwEen02zCtBpC621
e5335kiYekho4O8wTYkzGW/8j8pnbmINkjXDRhBI9mlksuNrOuaW1m7xXjr9j77I6owl9nny1Mjt
KG8gnbtq8WcnIcffSuuVmvli739du4DFogwP7PQ8aCI1fVZuHvlYE7tUIcvKy44BNBZMMNStz/ir
E9exwUxpWVv1gcn5WbOawCq9C+jhL5nvG/aV7oxk8prlFeKo8zDVGoso9kPXyXODx7g17/Jrx5SC
yZzXC4plIucxgKyTB02A1ZvFfC7ED36AsHRWZMtM/PV3fUoaE+9nO4doQjFV9g1bME6t0ThnLqer
ZckKe7hytqXxVNftRbe8pCz+im6IWkYFg/q+YZOWkx44Oh8/DaOah7ppR7PZvbTq8Lx3y21lxGzS
OE9e+mz3JNfalHj0R9kcTyZA+2I9lF4d9JoWVH36bFCMrd1+UoYfTFJSvnp2Hez2Eg+6S3dB2Sis
b7eGWkGjaGxTYOy8gdaHgQJUIwgbSsZsf/Q7eTXmS9lVYH6z0Msz3zGKc6vkp9HkC8lfOeGhIJzF
TN9kpt68bElGrg+hX1yHIV4glNTvC+s4MtTtjPVIPfNobMZlMnleB3WKC4Gkh6JUDtFcd4lL3EPn
FA8ZxD+lHZJJjtGwGK+dcU/yMZ9znOT5qh6L/K3EERdwGkzOqaAS6VQcCSw8pc2/frJuO2rQdi8j
bfO5Qa+KtL09Ftt7VZjHbNKIPmusg6n97CmbKduCFme546kkhGnLY4isdtwY1lnR81dZjXdbKSPK
RuavFaZzP0v/x9F5LbeOJEH0ixABb14JELQiRZGUuS8IWTQa3puvn8OJ2Nid3Z25kiiguyrrZFZy
UeJyDuRFddMPSV0wiPKqj9271idHzV7KsOqX7LLMj0zC6GVm3BKry9aNvFuckpTjICvMILPCVNfx
NZoAlCSjF3NuXmdGvmvJYD9SDk3/rXZKGA3vAEehx+RAE8qmjNzQnsjvL7if7DbIk3bTN7iaoH+X
pft0csJdIBv3vNWIPEm1pZc+2JJklLnugtolnBFFz4n1/Wxaj+W8c7myq+6d/dphAmbY5mznHJdu
0/G3DASNiM4IR68nXbF3930XPR7GApx8om4jw2NXqTaBDlG+V6b78pBM228Pg4tHJ2S78hhloH9V
eshz64WVTvuhzV7EqxiSgxe9VVNJf4bDJcZsNWnFo/UdaalH/bvzwBewZu2axa5Wxeite03ghOKv
qa5xVy0WQccRj5R3YEM6z3NUrSuWuVNm1oDVwGjM/Zyw6BUliB33zjOSRs+mRnVQwWytiW5Y94qn
rBwWbGGFQJC09F2naZsiKR4GigRdbonXnlNfHfHQwliq5A4/IysqzChbDrPl7Vs58AD3xr5fnK/Z
jb/zikwUJYfQ5MbrdLtaa+An8LNUjpB/y8AgZVp7mXhiG8QmJxwV8ZbD3XWOfCbMN6LrVGqWb2hk
q0HwpKl41wib3C521lIrP5Y2EE4/VSndctrvRGafqOlgymwf3NYvtGab58lDDOExVArfiCGUdLNf
O1o8rZ2qDki4l2u2y9o+w9+gX7q91dnTi1vVdyeZ7qkLHpEsayoEQZ8KDR+1GX1btdTryFxuEWCl
YxP0PIEA2ob1xfnB5mzMV9W/yXbXQ0TzlbNsW4pNIka/QicqsQf6s5J9gcET9UjB6iprp3dohGXF
JdMyiXbFTwMJyLTtoyjLs2X1gRvF4NmC12SmGPfOBaNmfawQyqhTKlM/Grb3Einx1sk3U3wV+zxP
917mPbUmBifKyUjvLrOFemZYK2SYe2Xrpzm9tc54jTrE/mZiUQul/hD5w1iFc6ceNMbAc53cq/He
OEFlT7vYtZ5Hi00phXx1lTlnhOVuTaU9Npl27iftnFJrtIZwGP3Woct55MRflvkkSo0m9Ve6iZ9k
zWbSf9N8P0Nw2y5TdZPRyXhXwAQaxk5jNvhYxX3a9Ef4k52pfqIkiELIU8WSrBMvNX2pNrC5xk0a
zT3V848o9446sxm11J9SE4y7rxlTiDpdu7I/1bOGCSl6jbMXe3R2DstOuTB3oo1+Sgnq4GiB0TMf
M9Ir3T9AjryNCuvqyyQjM2XAJcHMZZPXDayT+qS19ibFKDRchOKykG36XblnDKNwYLP9piAPjU3p
MbB84PXWUXGaEbWsPLeqsY3ow0qrvKlmtZ/bZDvV1tXW0o0nITWFEeOQqBeAbnvbdQ66RV3GD5Im
DzIMdKZmHKQ7RatC+2LfJtRzBkwkujLstCSw8jxYLPOoufIQ5xrWqfw1HhEoVD09Md9/QzM92q31
mbfdg4Ffd536Eqn5ehRIqHTcHDhbrcuYpdotsEoWBzmKD3fqGjQ8pNV9iiNC3XSIMsP5FqyUZH6e
XtUo2mT6tMNdtLWodVrl00l4mjiYeODPo9PuexuJd2RUwauhFa+ojDz42S2pY8r+SKwN2omYzmyy
hlBrHaTej0zMX2mz0ReNU64W3wg3u9bInij//5qIHiBhN/0qe4iyXXRrNfK72ManVO3fIJcnwzJe
WFblA2VsKl25TZQWBKdt1Crh0ikP+rT4ufZhxBiGajfZSa3Yx9KkOo+HbcSKBSDN+gsi+BNQI7Qa
hnsWdgCFlVWIdcYLyonOKrY4yf612bisiA6/TimXWc5oMB2L37hP36Mq+zXd8s+dmg8zwrbYtg4W
DI7yNj7JkTFI+yLEwlyJAVeC7TCPUe+xe+h4kh7Sea5t+wRhVpRvuaXsk2yEn+X3hNybFxZNgE7i
nVS2bMAiuqDQNoqdADi0vDWESJ66ePybI/vLYJTUDg+QulSvCvxF0yG8pNHRdPT3yOxbZPH5I0nL
48wAcEyafYE9DsMwHzwcuyQzhO3iCdcNm079kRtGIrwJy5+8N1aN7vH44dGl+c0WWthUPUS6Be2m
OTjHdHFxHgAv7GXDZ2wY0CdgLXHMLq4BUZpxQomFcb5lVHyi3EUDd0/8oztMh8t9w+kwJp8LEmir
UKLD5MUrNc/UoGQr10pvjB/HRla31LwI7KunVWowGo3vGByxFLFNmwZw/0d0gVdkQb8ZqBcJyX/Y
QgYXeVApw1FtP2sD7s3b5rGyUjJCtxFNyL+7OKMbSFdu6mxeMz56SZ38Dr9xTUs1LGZsZmMBt16E
JbM2EolopR03qMr6pUnTi6bMb+nObarO79v6SU5ylzjfuCv3lRm9VKbI1vpjpFRyW8fKFQJmu5RY
yIQYxHq2ajD5ZuNE+kcteKZQGLbWbKxBCNOVlluH2tmS0feNa+WEbw1aJas+6auupdeX6y5+FNVW
6zde9N008ZaVopel/2GRFFskC0+jsEa58mreTJxdXuHd22R4mkXmT0OZ+7ie4WOT6AeW2Nf65cNJ
o0+WrIVWxegHavyCN7nB6x3h8zENEC7DeMLUdExm99dBtsCnCThrR97BKV4LquHamza15cV+7tav
rS1R8KSvu/dK/eiF8ZiE8XLyKMdOuW09/V23LVh1RrdKWqw7a7qI0TpjkN+nHhjMXPhNz6DNRLGI
O7HW3Pkesdhq0BkjY3pZzPI+WWB1rS6IEUssENwa+84SMZia3JtO5YNP3XmvGVxkOa+infx/mv50
83fh5WD69bNXVzsuq09dOqFIM4rQ8uQmxRpQYlfnQJBVvKV0azQFWK2/4zB7qRz0GiOb927r3mPj
Hiny7C1OvsrhnDumhFb55VbMwMA/c51gIwayDloOlTRL8Oqjl41XUyNrhYRkltVAYIxB3tR+D/9b
6NEtodfAWnx1ZfeEpR2LSstrYMBiNUoYdwpRmym4r6YeFyNmNRKso5JQHGG2Ni6JTmlmVijC0Upi
iY1N8Hz8tdtcSfeFLQ1sJek/VfmXIF3XVs5ugE9me4dpHAMX3QP4aJ95uFBjkw+8udgN2JPhnB9l
GDt0akhxz1neEJb/3663yF0v+BTnfB9R81aqi/hrkUjIyZY4xakSzOncvv1KSCcXhsMspb0l/GZb
Vfh2ZV8dlz8hITRUf62XK34IX2WM2FhgEIpyi3V+aMv8YX654nfuhlhpsR6ylp0ylOlGBpCth6Ix
fZU4e2wmGOM60PJMZfKdMNrmVKp76RPdeFWM98rQbyUnG1BMUON/yTKkW32WO8HGwaAC0Mv7cM7c
j87jky76F9zhYSnyIJJKHBSxZI8elp/ulBUZioxkMMncZ/GInffm6qL21XrEzy1QnqOeSrRqU996
RM4lt2yUOxalMP+Zb1g7v7rCDkfAXTkl50XrLmW8585Fqc+fVdQe2xwgFKZ1bLngPx4qOlycRj6F
J3Y1hsQI1MBaWp4lB3a+J24pzfNXC/MIoz+knuhJwZ/QEo1MuPmuMtv9WJKso13YxGda+nbsjYMO
R6U89d5Plit+M3mUZ03oPCIKFJQB4AqjAfAl1d6YXQajzcbWagzFzmejG1wYl6Rq7pahvvcLCrEd
9Zu6+hBZRMInJJtZ9eif45EEgT31CdvqpLOVU3YzkLF7e3jpo71WPlu5/mJ1xtpVnaB5IOICS70O
Q6nze3aXsM/709RAPVgnxbB3xG9+M2YO8w6JnZKcmL9XM8/2ST081xXt0ELCBbnNRfPbdajGkkFG
Xs1HaVSh+ZihZvGtMOHqR/zcNOXGpPdEkTlcJKqzYUj3WbJGTaFHMxz1SIVwTTBFrtAwP10KaI1B
Z5u8L7nm9xV6bz/F3gMk/gSA1OjU/LEbTmC5pMZJG8UUn8WsBLUoQkltpakMIeZhXWRl8HCWta04
zqqtbkyLdVyVmSCZxS9L7zxlU34rZ+VDMxnKN+MhirSbQgvqxadkyXdpgRtv/u4b8721rOMEISeJ
q6Y+sV5rnWM/a4jRYCaCu2/DtbPtXcB4OzoU9j6u7hVXRR81zCWKoHQYcuvGYRg6v2sVTIzmtpkB
KOfRu7PomNO2PsyUGqI01tg9trYSJio4SDTLMAZU0fNjk9Z/tam8eQZTmJRCJR73trlse1qvNGYH
V0K5MzfNE4e137lI9mnUBZo337tI/DPz+blCv1B4aYSenzMuxLJVdqlXMT8bdiIaEKGpn6oxY+QQ
2RcdMTOK0VZliVBVL8MItaEQSuRmESIGjMykuptY17cTjhV6XVzs2rQdARtY9XkZh0uhYfZIWw+B
NDs2HIxGi0U+w2EEDmuOPIbF/CyU7BM35fsyC4IDHj8aWtFcLDxRtvnP7nPszJu8nFckhHFeh5KJ
7Fxp6OFx8dQqytEl0lozPpr43aupZWT+6emPFIj+0MxVkKj6pkai5oxavgpbO8+tF075GrTbL7Vj
NA5hjtyZkXaa2O5Po+KJxdEmVoWrXZJ2AaQnL3Bu+m1kZ6HuZMJ3pIazoPZOPCJE3ZUtM3rjn6Go
hh9VUARSbCN1YFyUWgyKrWSdMlaPr3QNYZNR55bRszooW0HrmsYaBaPmXjORbxRJuM7gcq0/4kJY
uUSrgJb0lk/y0kU45qGNMDdUuNP19hvNc1nNj7gcJr+PAzg38ydX2bCjGeXDfKqmbo/9ZA9funXB
B0TW8wjXz5H7C7eGAJ4FmHYoKt3VTHHldqukx8BmBoxXO2Z5s/qnzVD9UXJsOpOXwaPvj7eq9uay
b2AEXMrlBikXsgg4KvMjwTQ+fQCZ8fOEzF6DDqwaz3iVtR1QgVnNq+CPXsqjzL7z6O7ILeON34SS
qUjLq0rdmyTLLs6LjZzys7o8y7llO5n4URTDBzj1x757j81mj8NTnyFiisIilkSlJnkAhoX6SiTI
c1p6pzSVwWRWd7ee/ZpLkKR19HX9Xzw3a975Y29Uazv5iNv9hM8z4oorcA5jwxHS8vP55lAq5ehH
qPjDhjEJJeCwmnFwDKXivyT43eHcfASOtTeke3tiw1FuHrqYkULb7meoaXcodgkbLyvGXVH0m+X9
xutZOW39qHia8vjFaf4mpFOW4j7WnAJF7FN3uRD6+6w2a90ut3H05/U916yDNs3d24bG8DnKT8dL
1w2vFZpLbMegWlglpMafdzWHD2VW/LhptzUnTFP+MzKV4J8XTdR3O33Um9ZZSTHypVvZkqtXgz9q
GW+oaZEu7Hg7A5pkJUb11CYqKDP7tlTOLjNzxmc54ZU2RL4fnCJgmnVsXXPtFEOgNljYkhMfIkEO
MEfePwYYp3x6VdOnmCtZeViCeTPs9KoACI3mSGeCgmUMxFINayIKtnK8PU7BxFn5Qpl9Q5EXJ/vh
gsdEMS3befzLy2KjMOod8r9an+ADqmAq05tRPTsSR+tfwrxTNyZolUNZvHS03lL9cu0tUQe+MK+d
VWw0r1lxN1LA3OzoIgHMuZ18TZaBLe6jiS40n6m5dSaxTR2HDbcQWKzeIA/AMhpNnobZSBpqzdIA
PpX2C7jwI+5t/s6G3SmJfeW+8btLazE/TyS++aya32Qx/Om27qywrfQB8SeZ76JabI3sm84rTv0B
TwVqBFwrc7au+6cP0rqPk3sitWAzYGk7OiPmwbFXTwQJX+q+tFdeXL83g7CD2Mrd16Gef7Q6nsCM
cYlFiRfYGl42om12rnVOeyu64sjo8WHw2eqq+bFky68kaEYoHX+gQjXW4lJCeRSbptDBOpyiXBe8
vLabsPZmtrJdQTjubkIgQ1AZvlVM5it7VtutU76QJ1Q959mNaTsbqYYWYLZu1K1etTnZCneLw3WO
vkYOQFIrSucbbbpc/jXDVql/9fRW5rsR/Dr37jqQ4lzQDkd5yOYVX0O+iDxnVah/mf7ez0WIWtao
NEyFb3u7xiY2LA1JHbGqz4WDf2CsMkPQUkfyQLZrhyidJQSgYiTcgWaWJmAjH3tsH2LrHXeiK7e6
JImjPtvkS0SIkOVl5GlWDGU3W26o6ZuKAQGHUFb5hKH4ooNxKkPMvBRKl2ZEHTy3NPa19QtTbEpG
99jC7eEOKerBuRIxoaeLv8BImPcCg58d7ZqCYKWYJAiSfW348+ZXgockS7PBPOpb3l+j9GFN7EEK
M5dXjLJantvfqYiDR4aZvTUFb7kaNg41LhxcA5n96GhjjmMwn8n7leOTLu5dT6mT7Cvx0zXPSu0G
pvs1jWs5XFPUYDwleyQj6QEBaoQCuBHf2y1qDnWUkWFg+uXyUrHJN65VBJhDPO5czt+82eNeCcb2
SWKy6ed61Z365VkMv7V28H6HmYZX2/Om+IrcldV7XjUgWMmxYJJXtvLQNacB7Sfq3wowNH1eqZKt
tguRRnVYDLxbSJH06quaNIVIfSMQb+VUHw1eTmUO8uzoUXabSR126PaWGALEFv/BEmhMqm1a3dJ+
qWr0DdDxZqWi+evxKYtOfeWxlfWDyANCYVYxbzyTMjyGbg+kTdOiS5igyu8+/39yEDOiEWehWm60
nKrBfRjKt3Y9wHYZq7JbO0kZYOgckTq7EuO89mJb/+LWDUZz45E9tqS8B1xI3nKmkSAmrzKOtrYx
7Ut6NXEj1g2ADgXIwrYs4I4yXbjzfdnLncItzfCQ9TsopAMzctJymDHCdVlwfnt1wezNR5NjrZlx
b7cL7IGXB7rUA4ePJi3f7YeBN7qxDZ4mY+FehLsu30p9Aj//lxm4GygTG3ERrPtW26PT0sPVnJWK
L4aPjk/Z5JLSOaQq/nPEq9c7l9jC6VqS9OWserXducBERfUG5ofm4nanAYI8tz4hBSKVG4KdbqzL
WZEUEVgYPFIyIEZ2uqDoJ2OY2JuIKrI2t23FwAkGhiaR6DUsdjYPw6Ub7xHBBA05ann1U5T9LsNm
MFr/mmQP97IdLbmNl3a11MAmgKPwMCSgxCSUJGHB9PPxwJiBayMVl9v+kWUf8XWtT4dPrdJlUM2f
asMPtbwUjbkizqBp+21v3gfu5EnyzAx/YJqQJiC4DJmYAxUcV5IRqT3AWjOp1BmjGn1KHAsRiDMR
Rd3eGYhcZI6/TIBVCXz5vHYt2mtOEnYAw/jRJzJgnqnSMBXpiNJC4I6AbvPKWymKW6M9nmtspVZB
EaKlqj8U4H9Ma3ivVb6FVLkVgkihMU4ZsLsC8UrvvzrFJhBkXp5HHcGwDBb0y4rhTtWXK0W/WuR5
MY4IKe+SZu1FFT6UOipISAK2zHvDJNIJq05BJnTpNQ8lEsE1EiAGppj6UHaPrI05Nza1TLFE8YMy
JQiUbDcWibKp4/jZTFjbPqpeMCH5iLgo1vDY4xvbZzF8tt9lVlG3K3UVlKmVnJJefWUBcmX0jDak
+hqnLdSfzG49bdbBcoarAY08Ejn4CFORNsqlzYQXahY4wGpGCta31BIQwRr3nkQ4QnSG5x4WhWC/
oybPxWAC5Tsbg19szwyOng+pqPJnd1qTWrVbGFhxmIBCDgeRXarhvcfIGOkno/zBGbeKn/roFRJ9
r4qUHJR2F6HiGLBhXHVrloAtKw3boGrlb4ZGMkjuiPT4/78ZDHrTadAOJg2cxpTcM/Afq6X5l5Zj
GxQ2hHCsNoJkQ+0rHuMhtGpGSHFEApI1ei+qbVHdJ82PR8u36gu242r6cHmUZ4wHWL8wqL7RkZyh
1KSVsIfSF2lJpHYtnh0jpSqXH6kNZ1ER+LvCfIeDuTfWPMb9U+6hIDmNYv6TpFc1CRWPE6TTY2d5
uVRXNqwy5OHmcPA9dQ7S2fNcMTBSG17ADnXTmXELqMRKOQ9rQj1zWLT57I+lRbDhgN1xKd7EEr2P
3Xwsc/1n5PF9VfBukiIXb2Y7Sw5KVT3LtDXfnHrM16aSHklHohrYjDxPEsAHzz+xhI9Iy3nJQJ33
fY8tSMW51QYtqBbvsGfMh9TUEN44kUvx1C31lXDd55q63DL53fVHTSWkDZJUFe474TcaNh3NX5S8
9yPLuv4x2jqpy0tTpE9FHrtkO7Zfc3Sw6+lfNw9hnUUXYfRPhcXvss4YNjpMC13vF3KnW8XAdmVq
HGtD2I+Yk3Nmma8YRi81jZ3J0TCWZFRqTwMVQ8cPZaGft5AAEwQ2XhKV5Dehjh/T0H7plgSV7fxZ
V30TqwfGaHAFJjE8rHE+HvTBuhbCIPXxswWqrGv+54GLH6WwVX4bs78M9NgTXvEOx3vBjcE9jWr8
m8tPpXyZ1ZekO0VNEmaqzUUW77TqVjhfPYRh7Za7TB3CudjhczDia42pAcdfYAlJvCAR3/mTljKb
gKOuYkCskiER2GYVVIZcefxAtZVeEi5pnFMkXtwztEVvRtBTmU8JkMQOwGhDjVdyyD+gd7d4H1vU
/65/NZTfyXxbYr4pApBs9b0Dx5SFSXPzw1u+L4UBrlZsXnN6mznVNg1uEqtJ7vnchLMcwyH6KdJ6
nXfUKnMqw0fdL8IobkMprF3NbVdk88kgMmFVjkZoZtanTF4MjR6U+zGGgNQrCIYUebxPl+3EtTrO
mGpngohIKKnnbp+p6rrhk10mZ9NnTNMW1fpInOmlmFjCaEJY1Vb0XXYsJuuHm3SsVd08MdAMBtil
ypWvpX7QalRQ+gQzUYOJmWMNzFd/zNFHUxYfgzr5jpJfm4ikGpchH+YeVKKguOS45TMj9r008ReE
0Mq0XwbacWamZNBelpa0uLSr9xEG1EZ7TWTznljkc9nzquPwdojFqL+8PA5KvTjXpb0nx8YvUzpO
ClYF2ctIcBG7PYrCQNHgQDDHeIWBEEYH0X0I42QnlOEsU3Lw5kCNaC5089QgZpmM5U0cnm58sluO
Lo0teCmu2p7lQsprxORDr6ttSUMsCKBiNVngwFP0CtIC7Z6KegcpnZGx03fiKTEvVsEKJI2ZUx9k
/EsR59FLyNYN+0LhUSHutsXT13YUVNrHgGOubEe8HRurQ2wiUrPlbtet4d9gzr7ckE/BtT0EmeeQ
4Etfokc4hcF3C9t8TfkFFLSxVvMITGLkq3i+ssygvcMmVeWTQRNOm6TEdpDnzXpo2ldKfE8RfCSH
XG95rLr9Y/4uB4aQOvLzMFApZBHuhJZYGXwwy888/zLN3KdqBPnxpGrDNvn7E9LgH+YmaO9kEKxF
zoC9NI45KGllHoSik6bLwwZGkg3VWsQ/Vj+u5wJljFSqWd45/1etGz9Bin908joS5G7DMeL9eI7o
WWx9eu5RB8zUvpD3ulYEtjs7wpxOvT6XDF0hMhpuxz5SYEOYlurpxwN76lVtZzvRelKqYySL54d9
Mo0uFQmPJWfZ2Gg7ENrAXYh6Uj+LdObrAumqynJLBo6DZdwTzfeuUQpJBWbCYJypsolFzzeFp2Ap
b18mEua4U2q2oSM3IZO0DLgMgWanHh6UtCq+JlIE7IHeRtQXl5iMYSasx7iUGAPwKOw2BBAG3tR/
i6K5PkorDeDEF1G/q/HfeEoPHV6xswNLgq7b+wnzf0EUgCIPOrhuF7s7DheeGwITlYh/Ouf9Hw5k
6Dy1vMMFWYSOOJQWcBDJKKVr7vLa2ljwzPSYTd/8KQCDsmsPqa5dW3qBOXqKi7NLkuukZp/VUoTm
zyTOZtvt3Kk/FQVZh9iTMJKOvHHkajCzgQvT551qKS/mMB2Ysx1bzBVZW5Mopq+MSHZU3uWuGLdc
WmdHM8+dSkPbE0A6XY2FeIR0cH8FTWzSv9lWw1mZhmRD3fFRsFJ4X3dtOCGMWjSRtvejmBV5T0wu
lRc0vcIzwkKv7nKct+N3aTgbBwMQNtydrXt81Om8bW1iIp3mo/fQYhamNa+TuvXoSXKzPgitJI3D
CJPmIif3Tc7lU22QSv/4/ZCLbLp7y32NKCsnbTk7D6fMY6bD6+GibzE1KZTurLhjkLnvgu2ky282
5+HAtMIWhDDI/Ff2xc3g4VdwN/DiUarvVJWUFNhoQcRNOrebWWV9stPvtQ5Aq1O+yVR9JlCpU8RV
STGEmeNe62FoiMHUhmQ7mEC1Q3bqMnurMYyOwVYxgDyV6JR2CZXL1Fvy+dShIZSbGAkgsobNYOrY
wbAEmRlYvvC14jnv0QzbLMSCxJyLfIS9xiVg/MbjI15iZdCa20q0TuUdD6FrONu0IqEIj4oTiZs3
ept2qE9D9e02KFmCV5/2oCZvZ0h3OvpXTEVrdC9dVZ8Jb6Yb7dd2SyaKpq0yYz7nmnwflnODUF/q
v01/T4VNXk364BA4Uze6qPad2ZEbV8EoTACy3NfwvGpabQv6krSKf+KCyprix8uXt3g5Obn6azUh
wdebLFmgw16twSSwHGL5C0CDAKHoecl64p6jH0n6Sdl8FPlXwvQNe7KARxyS4izIJz2g0G+7OPdl
DXcf0kgVeKCT6nXULoRLEbDKuAb6SI8/nPnRcMVr+0tJu01P6I8KVxZn/cZK+NraP0q+fzU1OsZH
DD6kh+N9LJA6c/RQdGxmflxFp3JB9FXmFeRebnaI2/9Sk2y9/J9e4iuVzpvqkKQ5vzfRb1toQUfj
HHVbr/1Kq2mj9BTVqvpClaoxaCKHe+fYb4BaYVMy5vdgiCl7y/RYNpfFyV4U+zq6yqdiP2dTv2Zw
v4p7wBjnLy2sI0k1K9yVVR1/FmCyei/XaqUQJkywtjKuZg6paPnTueanbGdNsDuE9lBub2rzbxYK
rlNlZ2Ojy/W7Ud4IrCTFT4GEjYhnZFhLtCOZROCF5W6gDyV3Dfpcho/x/IATxKtPD5ubrWlrg8NM
wC5neRG6M3l0rfwUOmn0+fiSx9K3HMAiBhBKFUYjI4UZe519bQtuN/fZyKzLw7dU1I+9oBM9tHxT
yza0knpLDMx++o0qgip7gjeSqQ1iLAm91QQqGN2KYSS5M2YIyrVLYxWpb/xOCMqg18OL3HgpZCER
5SQKbuXwpJq75s6gRaEAzbbDhe80WtTDdJpwBTvyOckugODgp0ptIce8RuIsB4Lwfh57ROMQzXb0
bmI4L8tmTI+JwO8WOP+88hHG9VEC5vUNc0+9XisNJ92e9MKdwUlj/+mTF5rM100S/FtuLHc+Dlrv
20QsDy3P1lkkj2G9d7ULBKkpPTK9nBt5qE1vQ/zewW3Rk6wfcAAeHvh7j/JAYSFegyjZ2hfeKerj
gfdKbNgugEDTns3hr1BUqI0nkzuNTCx6D+MuNDGsxubMSoUubg8OF3o9YZUdfV1hVTTLkjvl5B5k
d7cJ8Uj1e4yuOefODlbfyfcELgYy1xgdHRpGjjkjUffU8dWnZvpWjVzZWEJvz+X0L4/JOVOm+AQm
UQQKUWV233irbpSHYW70fSJ6tugQxMu1EOWkd1G1OwAJc2atVQiWYZ6715jvBG8t8jzJUHMfDEhD
5ATBcaQy17faWNwcD3ZYrZNgSZvivMSteoGqC6KlIXsDy83akpW3jlONpER2GDGSRR9pNdKuUlzi
gQtSAL/iK16x9loI7jyz8PuTjTUTvHVXqw2e144AcE6E1nX0/aTFp94mfmwipY0jWzGTQMT1Zwd5
x+Q9f9e1aAlba0e2ThJGwvhjJvTZ94V8Kkil5sCP9yrx6MeIJEWGdx5dI4Hr0A37hICvQ0d8Goh4
VT0JxcrZQ9FmjHVoc41oiN8scyALkFyizf//tXWIHEu8CjL08f/iDdhqcjZe2N2Q3+DabSr7Fnjm
W5awANog5zPRT/Yh7UyYaKXg/bHQwazHyg6nKy4pfcoOX4zq7oVW2Wc3JY2r6xYZFtYCrGyXWrB0
i7spZw8Fo3CtAxLwT2LOpMcZ7j+NLQ2UV6O7Vg1VObSVIAQxXWK/ZhsF+WKaJAultr5GVgAdOkZL
B6/s/wqCMsO2V/Og1yTw6DLi8iStCfeXN22bii5i1pd2O87M8iZvYIuXkz9701zzRS0ySt04CgeL
SP6+hkjRoRvZ0M3uuKGqoW6b/9g7s966kS1L/5VEPhcNMoLBAahsoM886mi2pRdClmTO88xf3x+d
rirbWdfZ+dJAAY17kUin5DNwCMbee61vxUerjgqcDoVN50Vqh6RtNb5gd1PJId+kNdlVAYDHYO7N
6Q5o1aQZxcFPMjLCwdHFqWYdbbwLYws5ObfVMUUmy2VYX5dZkGP2xT/JfhT0TNhfgA47h6ai++3p
Q8jeQ5jbNPDDUxBeqX4yjnn7GDpWcQLBKNoQ1YyULf5W+mRGBhTbNkL6Dt6E9K0ty33m76DJ4QbC
bLQxs/rZDTvwqjxwrQhspOmH1dKxuLB1ZpHXU3vDgVNHvVoOYVjtJy5gCJ0Q9YVD4xnVU5Jk6qz0
L/BNWMTy4gmZ+YQCRruugW+yBfSZ7LXC2U02jyHMQecJ086kbWLDex30Ag5mQy0ZFP0hMGOW8iJ/
DpFanSvN2xlTle59K3/vRzry6LUhBnnhsR60g2Vj8rO8Ml9HwlxnsFfXlKq01bQk3jZpd+DRdtdA
xNE8mBmBzugs6OLgyGAP5g0YHFd6j+2Y4+aMW+paUowWbTu6qKK2k9d6u0Zjx56bx3JSsO1xvTGJ
V6iwUo+dwYAQAlzfMMWzrBCqQVAl+wCPDLav/oxPGsMTNUO5rxL6YGY2t9tDzIa9jbEjcXUsIkzi
x3yYFmCddH30sL5cfGaVO1uA30ntp2ameDuzhdGcynullTNKp5PboawfHImZLUqLC3Q/xgb5oMM5
zsyTyh5q6Nj7zkK4SYNxmye013Lwi2UORs83z0mrj7tC0UGSHaRYOPDkJvAUJeGCtSo1mb9qAFKn
iV2R1QKJGACcQjPdMHsDhzoGA107AxloiJa8RJXpmV710WJDs9MDtepnI2zYUuzFaTiHejC69Yf8
SiSzCIYlWQ/aYGP3or10Qd1dkBW/mlUU7yfQHH4mzmkFxyXtxhArFSqvkEeWk1xPXAwLdFruMp2Q
8dYhXEE3d16VYEWPA2OuHH22SilhOinRgzrwIUay1rw6JPdVmz6CbWOyiW2+DJph44ge/70dEN6h
9R9FEFkw22N947b3RaiXVzII383YDLc63lJUrZq9qltyhs2YRoWeAwFoQ3s3Ylx5iDEfunY/rYSW
4zYNrVtXY4gm55ZF4z6GdWWthdm+lUnHPLrTCdPZIX5NlzI21EpHOpal+PdBlYWbgdQP9k4ut2/a
ams90d5IbKBdIPASAqsIUdYjSKlHHSCsB5FtlM4n0TbYhYCM7z0LbyytvkV00IBynWikr6qWAY6b
ATk0G/FgBhauDLcfFkof3oxQQowLMws1d/YwUYQlNGqhGnGuMr/aatPZSCnX+gKpHpQmXNjk/sjW
xYZfQCf9yrTP2vJYBMOLU9sJpnHKk0oiX01nc+iU92996+dnZs35OTK+DP7gHDxjsLbFZF8bQxwf
bAuUrdZGJ60q6QMZcj0CD1+EEyzfjgEcO2Nc3O3Y76FBHkeaXqcSMYKHOsSr9buA1vfebeJlVWBw
LwD1LMzPmJfI8eYaL73+LdaMVy03DtIHL+zUVrGfmFHHaIX8WN0h/VAxfPLAxgxkaeMtojLzxi2f
R1/s6OOZmD9hvvkDNVsbGNYiEtUaJ1YP9bHy1uVsXvcHHk1tujVkYwG70w+cM33t6lmycuizN2V+
5RUlqnUeLmub8bmQ1C5B2hJzBY857JEFQz0zKQSq7hAQUcxFYLF/nNyNn7iw4U0NRzngGBnHOTkJ
AymFcb8IrPwwX+RXkwLbpdHYQpVW4/67LTXp7zQUbXYB3D+PWXwT7YQa9MmxC1rLibuc/CI504rs
ltK9hK5KjqXhMZAcyxLDAukelQ4rQftoDeYhzXIHu5XNs8BvtmCaKQW0du2OvQdyLi2oaisHg0gL
ZdMWlOE52ibX1kkAddEKNs9NYZtnMyenpkax5tnFVemICLcyGzOeT/mKAVRKP97314lWaIfUC5+U
0eH0TVg5Q222i+UCPh6jnGponoOm+ZIomx10ZgIEzuqdPrKz0HAgrUGuxwIcWe3Wh9RHpW34dbh2
qffNLAg2urTeC9/+GFVizY+DJWu+s/V0VG9JauDiZDyLi/QpqZz+ODXOLQI8hX0N3qjluCDWFfdS
21n4EFEAuiX/vWF8OToFD0+cjKanrEUZD+AqoHHgU8Et7zg19V9QvtFQuomTGaA0+GrXpljXYq0w
YS7YBT1FHK4BBNLXEfbW7KmpUiSSQdxfd23RbINY3NdFrM4ZkQogbhDCwsvWaQkxY7xGl38GbS0f
PJ/Ja68AILe1+RkmlbHPa9zlw+S752mWYfcUD6oTu6Tw5FGh0ol4j1OB8mRp8vvEtYzNbuS5iSw5
fQRKmG5KmL840vyLXkJ+nOKJU1PA0xX1Z93VPvlRx7YGAqCVlxV6CPqQVTlsSol/I2oQRdK3ADLd
OkDyQ6jC1Mx1p5pbpg57g0AsLEzuIYgA8MsQ2hflPuhZSsdVmVo9fOVB21SOmuFt8qSjCWHS2iyg
xlBJ28aeQ4j4rGFMbochkMjUClbW4OF4jbl6gP1iADQvBv2TRZiEpCj6VroxkktVFuZD5cBkywGs
hkKL1iPbn0+x/hyoYXiida+RKrDSc+RnVdKVhyZDLWEK8Ygp4K5kX3mZ4vCgqB2uAONfMfnpNmzV
HlDLk+Qm0GHlNZ+oGImotlADAOYGmmfZNbeWxQygPncyP00KO8UIfnVp65ZBLZpIVNEa/Vhvks8w
VV+G8WPXDNa5iexmxd69KMVbNqT6eUTEYCjGl0r3z9Aj6qOCyGVYJXLr3AL6QWEQDuHZdhg+qsQ9
Grr25A2o9igy6SUasyHBfRjbdG4R9tAVx/iWNg+NTb082ZYHFxFeHLB191D4+r7TqFvQIbdrkfAk
6mN5HIYmvjBpXZaa91RAVkePs54sWHo9dKpF52ronEPUcnDY3M6lW0Eq3rU9kYqOz+6p77305I43
JBP66EjmYBSbTlNKQR7FrliZVYNzVgu6fegkKxMkFjqvE2YBOD5G94QBfj+GidzU3viW6Zra2uGx
I+UqMxnkNI5ctMpirJ61X4hXwdMS0mXq0PlmFpKdsEX5y+kDDiHKUwpzFe+k1y9jWT33jkmBkXuA
zvxn4YwPPDu3NcX4zhpZu/oWJJpsCH8TWYj4vIFfKjoMrn1daOeKqWE2xAOMa2ufVCMrFqJe3Znu
LCN3L+kgVuASbR7gIyDehmY+wBIin9i1+FmFiAmuFQLfZJ+2zqyNCJ+C1pcXG4FToQUA2ypj3OFd
g1Ai+8eiwZQZmsBlslnn6BjD3okA72ZO2u+YSbw1Og19BCJgqiPDWsWYe4ygvmUCCDQJUOSu50Tj
wU9ruznZXruRIR+X8IGz2Yp2O7UqQu3rIqGJinGnpZ6BrVMyMFHs+biUCV/T5TZro00h7lC7oyBB
A7uIy/gzQnEm9JpLxFzqXioV3wUVMlXJIrMKrITogkoHGThAABR21W4dV70JVdHGDDL47aV7yprQ
Jr8uXpWDmFaDRdwD3cyjL5viKUSTF7slCczsMBEBuNdC0/DC7wcNk0PTgIOZyGQaKhSFdGJXIffz
Is1mclUcfCHlCHZJhEhpsmH2Drhx+77e2ujuSmleFUP9qPsa6T5FcGOZaBNj32TgjGa3sYf+owNp
v4ED2/vMUyiCyLUw6gG7VdBv0Epj782qU92iXxFWvTcm60sFwW3lT7jaaeysfLfryLKkVBmGdjG4
pVhTzyDjjI792MDeCUiA9ysPyMI2HhUmFzybON1fye5yYRnmR64Tufk3ncwCMn46fx0Yt4Zmnwrs
iVjnVhUGo5U9NehiwoNZtf2mZ5Xc5cjLaijtK39ESAlvplmhQx6WyeTu/i1PIgFUx5xWcA7CVe2y
qShsINYKTLmF/hZHamOjlo7Dp0y7LTyEKXlYE0Ao7l3P6ndfw0v/UYwr6jj+/+/z33nNixEmeNB8
jRn9rz+dw9cqr/Mvzc+/9cNfqv/X1x/77/nqpXn54Q9rrqJmvGnfq/H2vW6TP9/g22/+3/7wt/ev
r3I/Fu9//P6at1kzv5oPCPz7OFZFvO+/zm9d8hrVS/Lb//5Sha8v2W+370X7OQlff36FPwNdhf3B
tCxlYs1j5GgT3Pofga6G+cEUUliusA1H6cohtZU0iyb443fD+KDrOgHxWB8USY46oeN1zlzyj9/F
B0GgK8mQBi+GYdb9R4Gupv1TrLBwTFcKG2GtQt3h8MrkvX6XCe0w7RkmjI+560aUT72DS+BsT3ZM
FqLUSEhCPNcZdHfSluF0kweEaDTllBfzEsgOlN6m6+wLRwvJf6lFEuybQTB5AkkWxeeokF16LCIE
Q7eDNGDc2KPIULUKkPxvU05MyudwIC7nlOROHaAT75XGGCbR7f1YBcC7Epn2/lWQag3wHvYNgFO9
Jg53lh2TVhIPVf0FiIC1cQwz35tDM6UrB9gN9nxVduEXYwg19FCl0xVv5JZjarUK+kvXXhxGgOMH
HjL1ndPFIamquvRxBU58PXomOD12o4Gz6irC6OdeSpfqDk1anrTaS2FOIXYeP2dh6jqbFufSigwc
QEbteEwFyzDytg1qo26t253X3TWilhEuZUvETCq6PJPEhsF8OSeJ7zKCI/IUfDC7KEJXwWfaxavR
FGP+lkNN0Q9xAKgR657dD2zQR+Ajt7I0GsjJTBR8wDyRCjdaBfH16JlpON76xQguQJSInBd0dhz7
wSi6rj6nOiGg1xMimOR9iioj/DRiFY63nZOwW7XQ4BL+0Jcqp8FJfvZFbx26iKPUkPN1bhjRkQPe
Hlxhk6rd+yZLSUKtPeW4K4pUDb9fVwAW8aUGQ8HisPTEEzRtRkOqktihpqqQz3HlUmIO0KHQBo4u
e6qBbXJ49rKIwaqD+YJHjmYSUwudnb7MuRxKHaWjxz/XONaG8Wh0VYX80zEiisZk4uHm5hlP6AGq
lTqlZlW6K3IYeHTSgLYZNtIbjDjsJXuoGP8s5Reoh/vB6ONhUWCJDpduOEpxyLKv7chGBsx6MNhV
HI0JoUIA1aZfF2HrW9dESKjxmNatF9N0rJkR8eg2zvRlVXEP05y0Q7OgmLbCkjf1x3pwcKlXswrG
bppXnRJHUOWqnAy8HNzCzrF0ItCcCYs0YT8EIYBzk7To7UlrG1g6vVEAERBIrqYqbvX1GJFAu5mK
sWD+k5Xeq4KJjfLIlIjmQUhjcwoBZqzGNKXXL6uUpk5FHtdn0FfhJ0SJBN6VuIzR8TVN7+O9rD6J
Se/cUxw3fDZ9yLTn3ovLsy8m7zPGkcBYZK2PiobQQkdr5ErWRGelvt3p25b2qTZbifwMpfOAesm2
3PpaTXb2Fn41LSuvz64CWaKvZT+OrDaCh/ROP8h5ZsDDE7QPct1G6FQH9kqVuR3eRI2s249RNEhJ
XWj3RcoWf+6SstccojWvovmvXYgStM9KmpZaNvhv2I8gAjclrTUCilzaLwtH5vHZFYivCBazVXug
Mz6Q/GxnQJnJzNbIa7NND59vKk1cZlzcCVXewCBTFlH95BCwDEHLipKP/ixKKWNQvLGyB44rXqSl
QU2LML5mXrwviXus9pUaYRHqhYsWwLenFAtLxIxxwXUQYbozYqKEHOln3tYb2tC917QhgYkV9Q5N
oUzI4ILLriP+Me2r7pxGEi+gZyRSWwC3wrLQWxk9W980+vJY5bFGFRZUuUNyWWdy74bgpJa6Z7fG
Jm5BejPyyPxhW+RFhlI49jq2PH1aeB+9gOPNmsHwcl95pqDomcD7bts4zoiPMAt9XCZFqHlHZLGe
2nkBRNt9WhTRrYpUBc1eNc1wpkUiQHH08RgiVSL5ZW7rhHFQPWD8d8yt4LEjr3si6cpdNgE2O/GQ
J8Qsqc2BaW9r1nKXkKiLxdWoCm2tSgR+z3A0huuc1FTSZEeAZStAAKZ5sCwPkQr8xbq1t6Wb2+1R
6y0zPEXcTPXO8mVh33tkIolNB/nyrLVYvleObrjsfCtsQJ8bTgCw1EQbFXi1qa5g2NIKvkmNjI3w
qArZvNUpF1pzRSszapkJkQaO5Inl0EO0Z+t9+mgZIiU919d04x7fv79zM3DoGxrkofdcCNbZG5Qt
TUPSeTcj8NqBPjXjxUmMOIWV/iZ85lDbVtJWupScyOnQBj5zc3azfvBg1fSa6YN5IK63qsZoRyug
GCZaEh0AyK4UqXdoZd9r+6qn/baaWN+hEOalbuEz7DVAG00Wk/9Ws9KgZxvI8swYC1hn5UHl2UQG
/k929nn1ZRrtMaCZ7jOzTP2ptz+iVorSjZcNfbvS2rCrmDg3FsVUOYLtVqKbTAJQiyS9T9m1yFPe
NQb+KTSQya4dnBEUdVPh74RL6jhPWqTIUlGinBXZ1QijriHxhBnyGDQXgZmEu4mO45PyCsJC7LJi
ohbb+sCC08ASTk5tTjTkponnmD+HcSvpYC6hC0crV05+bEoLDx4rtJG9+EavN4hYcoTAZxIOML5R
trESLwu9QLVJ6whwVdCBJ4SKUjMrz+EgolNJYdJbsc3wSfpm5p3GQY8ZIMCPAnbdIRJhfKBD6gkS
JeG8BJYfbluec291UPnzvl0E2toYI1p+TdlaX8BNexdXj2L6C0Go3bsjfSVK93RINmT/Cu8YpdTw
x6HM43bTtr66sevYl2vb4bYjFoQMhyWDSwR4HeOb5MoquThA63deVV65bs7uZVCQFJ+dXAf/kIY5
LDKA+hVj5RxT7PjZ9GJt6BedYQv0iezW3XUUDHF66eO+jDahYQ3JW65NTb+sshINnMhaZClOaEfp
jenGGlaPtPVsuSqiURHVYyehjd7BN+LuIyZhO2ejM2kMXWI6Ow+iaZNsn0Dh989EbIOozxs9vUN/
4g2HkuJ7PFReNn3BgQUwtmKPLD9nvjc0+xJ3NMYmp8TcoHi+4xXpTTPtWeCG0HrWPcljBB/60I/3
eLj68onvVVo7R0MAtoagHwzEZud5c4qdyIYi0TByAU8zTUSCIVF3Q2WB1NWGoXiYLCMx1pEZB92t
y46qB/hZwX0RZddPO5VZ6OK7XgmmreissSl6vASzULiD4caJlaEXi39eOf3LsuiHUupSvGd3TfX+
3pxfiv8BBZQh5K8qqMN7Vb+P39dLX//CnwWTJj5Q20jpuiaxszzdbaqx/r1u/vidHwkFKJHpt6UL
IaVDNfOtZDLdD8IyHMOmnDFoI+hUU99KJn5kECJKCqvpsNZL5f7+tTilduQpMvp5RtnJ8f6vP/+W
tek1MXpNTS1G7TWvX/za/u2P35VpmxhfbIfqzACVpJsUdN9XTLZVlZrBtp4OFkFZ0yN9/OIS0Wr2
Kthg1ntZN2y697V5BzqOxjytLWNj6beSGCab5sZ3R+7bx/v+4yjjxwqOz6N0XVHHMVc2WHP5dj98
HuFXGU8pE1+QNd1VsN+hfOBfYz4ATlP0Sy9jhyjhZM8WspOBUSf3YozByNiajBand44nBnn0gAvL
2TORXtijPIQgQLM4vCmVdSXx5lWudUkq6/PoZ6fJrRhXiiPSSuigKMqqx7iDMtTd1+0XgxYd+aQM
XsQyzzB22MVG2tpCf5fQEWyMjHn3WUpjGZALR7TzLDgLg7VfP7ZFhGyKjAMCOcBZGbRGIg92C6pa
n/wzopsWibMXbYvA11s2wPh4oIA/QGsAmAbrd4a+LqcPPn+HgL85og1G6BpZqBYRXCY5Cr8hJXcc
FgrdLCAPC1O+WVG6LDBVhBVzTSQnzPxXkdHgDuXpgPTdMdCT8qVchVBqeCP7Cgk1EoBmYds7tmRd
TiJTcGnryxxVkIxQf2oqkvDiYICxK2NZk4UwGo+KARWnCo0DpgcFlZCuGroqNsQjf6rgBAbIM2L3
DQI6RS4aNgKtysdJgS3g+Pn5BVtmSLNxQiEK5QG3UbJrLH/d4qBumXB8fbSNILk44k78CMKeXMiN
iGiSO8+Fg12K/nqTP/KdIYsyIg27dNmwwAr/3Rz2A/xAlGEGX12DSGINsPLRW6naQh8GuHDEmM2E
ueLokW22qKoTxTqsErKBPJJoNTBnAEnfBMkkZfE8qreCdnAO5tbEtuJzKuaPYJLP3NMjdTzGyWjl
dcEkkk1MRvCLAW8vRDTimpvCn4sMH7eLthNOdDN/3a85gmyoYrNdhXCh05AI745CTXtLJpi4z31I
hBKy0xvdXVQ22kMUAUMg6W1jqSwvRZstLNqwWfbWwbsxRtxqGj5whF5uf5HalcifFWcv4zxBNiTL
4VGbng2EgF3GlWjALvffDU67BTohQpDLZcJ5qQPmYpLTCaRVCxnlznlmQKsiaX79WV8hVOT35vMQ
Ajju2E7K9rbOLhp3pOXdckl4zB5bAhcGgCGRhJHsIxpNy7WcjM18mdgMU/SBC04BRsYTniF5BRl0
zIftVE47ah2iPBWa7ZR5jLZgmoW2/nb+hkb0HnCWa5wtKUYGr2NoTZJyoSc7E2OMUMsm0TYmFUTB
PVsJvo+PEYPxYw3qlqQ3YF/cCtF7xUVMMoHWawuPbxl270a+VeXbwInVA3IX2Fd5XDYcSvgXiKrQ
FczWeF0tPFyt9eRBZi6uGsi1usfkwExOJeJdVrS1VUwPhTa8GhVstjZlFj0gTjRXaWyeG9+EmsBL
C4Fkk2RGkmpc5NbFblIwO/m880914Ir0PMFqP/UFSX5cnoUCTAaQDuVmnDyHPgnPBYpXDBJdiblq
nlhXm4QOS+HiY6a/eHBQNZrcIcNwY5t3BqcrB1ccAFvJ+3fRNEu7TykUO1h3XFOcpaBmsFduoyin
vKswf1nwJIyl4rp0Uafy+VorBnPr7PUSGzFLSAcbMOXy6vDngZRfZngHy4Jr0Q6RdDKBLN/jitNs
3nriOYpfAtQZkKc2SeZ8xilIsqB1NeHGKFjwvILcn/o5aRAlfEryZkHo3tdrd75RuQ90uv86FWDF
R5qfTmAACZ9H1WBIXP4sYFa8q+ZdfvSIuL7G+zwb9xT3YlK+2QNipuGxHB4rbqKQtVSk7yMLtm3v
2Q8xkmJ8qzMkYB3XsYkM4ESqgbHqrJLyGBEjn4nF0vFJK7FYAUllsamC275ZCGaPWgXUrbyULczB
UoCd1wP4lhlaLHIAHJBxdUiPMBlev27UbSE2CcB+zPExSYj1JxfkPHylpc2Od7A5KQ3uyjHdCWhl
Op81TN/1rtoyt1qOnBTJgUnt2xyFSituq7nd1l9y5B+07BnULd0eygLfO+Yc9w3TYt/aiz7ZZaQF
IZRfDcoAKJIuMyqC+czFrGHWocVzO4tUXYSFOcCzBvHVYA47XZO4GnxIHe4TyV6IVk2MVh6EnXi+
tP3tr5//zn+zG9EdxzWl7TKBs9n2fL8baaHZKbfHipFn70xMQ7WcnHZR81T0GEHM1/M/fz/DlHSz
pW1Kaf20+yHM1EBcRW8liE4TPjv9MnWPo3gb0mNHcNbXN/t/Nlv4YRO9fc+vXtL3+n/A/hm+9Hdn
ZR6FfBtczF/gj9/v88x/+X77/PX3v22f2Tt/sKXBZtDSLdNU80t92z4btvqAMFAqCyHE/BPxn9tn
zVAfFOE1KHds1+Jf5mnEt/2zJowPJsHpjuvM4wJDGMY/2UCLeaTw3QbadkxbKkMqQYCnNGiL/XjJ
6kkO1CEY1UNRaTp3WVd+BIaw1J2jFjLk7fkvW0tj91Pjpy3QWn6Mcmtp5TK4Nhrh3OgTXdsRUayp
3XmOdaeb7QR8B1FnXyTFdTOE//Amsx1LGvhFJB0N1zaFPZcE3w1JZJ8xfS799qFBz7hvCozBfa6z
p66JJqu7qtkZNtahwCUJ6bsT+99s742f7u+vb21IYx7PSMdyzfnn3711BjaD0LSge1BGEu/SManO
WUN6DoX5HMgw6Me+EE9NKG7jTm/AmABOwNUTX1c19uexJJNL+h1zS8YlGOTSL3EZWXAGzn/zOSnw
fjyp1ERcWzb2Q2o3/vnj50xp7QKd8HLWgnQ654g2ruzcy3dlMNlXeZNu8PLo24GoLbb6O6dILax2
Zgz9gX2mmhAj/PoDCa7lnz4Q8zaucpv/CU7b/PPvDhwHLVFjLMdHic3iTvlCHEVWwASV9RY2Vgw1
i8MCjAjfXpFfDcTx3WeTiWmJbIPFJMSccTxu6xJUiF+NnzqXjW1tKOfKKfS1FoX9IStlwUxdC//5
wXRd3eQecSxDEUI+H+zvPrvWdBXHxhgezRJqX2MnBmkZQbzRM9NZp5NHtBW07kmSOdVONSpwCa1f
jEc31ZGiFdXq18dS/eVYurouuWttppUuQ8efFv2gQ+FOZ6V9zMvWRbeLrbSayQBpUr12Bere0vNe
GIQRBiyb7NSCv18OlTS2ngsvrPXGtQqdhi1HVDymqU3qrCJOsTCcTxod1JMTgK/KIXcvcq2mMypQ
PBGiQbZUkkPmIaeZhENhX6Mzthb0/t2tTYcb3DopaKJ0u/UooL2Oaf2xpJ+7tuLovgTFeV1D1nVR
FnxKOyTN4TDtK7dhwtdj4FY1cSI5VAkjqp7HKu5RBhAuLKvp3NI9Twq3Oukq/rvLUuo/X5YcSpY/
S9o8PoVu/XQ/Y1YXgqie7tEJpuYJDOYE32hLKnq/iYpBbGhTvoYhTLSaMm+NIBAhlqt7W5S2ybIu
puGC64aya4ZxGn45bQrLvMjEmnZiKs/0COVC+XJ6Mpz2pQbKdJPXwxylqNDFe8VdISGT9jYttqA0
0PIDWP71tfKX9crVDSUtwbSbxcD5+dJ10DKREuvrj502K85cFV2FhdmeNHKm1mPi1VdaPjuazGj/
6zem9/KXQyvU3OVxpE5UPP2QH++avjcrna6m+xgp62CV8SP4LffKLMnFqhgCJyo74sM/tgYeYIsx
N2UZm0fD9JBq1FaGLB9iQVyxyzMxbhuFnK7xStorPcZl6tMsXhuiAlygyOkeJgC181YIrhdD1qIf
q5s+HADtCoxFejN014xucZ+bISPSxiYocmBnP45ZeKZbeqN5xcsoxuaIP+CJh/OV7Of0ZEPLeTvn
M0Zh/XJrdiOMLQs/Z94l8cKaGL6gmC5dEmS9kjiMIuehk8HHCJtwFcLccJLQ3YwIn9YV60brVwcQ
rPijc8JVB9/c49HYAztztp2a9oZRQacODBM6inNIQvDrJlCDRaGfUSgOmwRcHLCR7l6jViIoTlyK
0gTmUslkG3su6nKtS6DXc6Nytd1Cd6/XoZ5DEYrZdTMawu1iVtmK+ZezcphQneMqr1du9CRnkpdG
ypTjD+GDDfzda3SOIkFq+1AZ1KljXu+8FKpyQ1f61M3/0FL4JyqdBVoS2HiUzhRZZ98TZXgnQaLz
/OmfVJA9hQHqTL+34AVM9Pk9fTokSdTeNi6G4lYUV5pzGjqNxkSd1LvOal6IO/YoM9P6QaCahmW6
9uEJ7P7mAp1XyR/2PfMDiU4nvUjBIip/2kU0XaiZrtbFj44Mu9spCZpT0dk35kAMc1ojDY9hS68g
+OQvowpowwVhwYY+rVe99Ewairo6uKjdf/2x5F/vWME9i8yNe8YioPmnJ7dbROU0VrX7mLpDxtmJ
P7Fvewj7KN+TGPpCQCORq4NPg0s5B9n1zqGInVu3UTog46hFvdi0JwuW1KotKmfVpvYmYHa+8Ai3
pvLLINsUEG+70aex1Ja0C9xkE2MsemjkDUIfSFWBHm47D5q3nQ6KRNh15yNVbEqhEEehcm5i7Q5O
wdFAPYOBiQv518dgLpL+cmZ4ziq6x47l/Px867KsDzMvjx+bzqRDO0qWU9MO7bsAcXSpqury6/dj
w/yXN2RPqZtgThUXgvlTz7aNXPaTkxk9To14V62tHQR4Mph4ftSbtwxB1drMLaBMWT/eZa711ONs
+5sTb87r4U/f2lG8vVBsbB0a6vz8u13G0OjztdZHnHgvO8V1cuPWwaVBKAlizWkPXtYP184UfZ6U
rG6Ru5U6EUqhV8YXUzJdG/T84LXp3iIw4hin2PPrnG5ipjOMrdFBIPkjUteZHVDlqF1HttGuI+wN
IYBtby6kC6wmp6kX1PrxuPeILA1rO/8oPYCpwwTxFomzCx1C4ime6nFbSXc9uUNz1qaAvA3YBO/j
kO9CW0uemGEeptD0/3yc/f8K9G8kcMZc//1rDdx12Ly+hFX2275OXrK3+vti9Otf/Y9iVDgfhMum
WBco1twfilGpf7DVvDlnM0TfQvGG32Y5qGI/uPq80URLKixpzZv3/yxG1QedmT2v51gW21Eu25+m
N7+c5vx0E8yjHEtRirIkW5QKX6c9390EXty2TTeF09UZk31s3ccxAwqSZ83qMQ/2uXnrQHvtydGF
zFbRikd6a2eb747d9Z+33A8znJ+Kp28fgq9sst8X1No/3omemfdux4j0irT5c+x2zLo9nEfWba3M
67gId33kIjCldYopmxs2n0qgADjGveHKcZozYGnGWc8xgCknJi6F4OVe6276Aet6Gt7FWX0l3R1C
s02eY2ZjD+K40VaX8dpsEf3p7i7W6zWSRMJx3k1M9QSQV8e6avY12SQ5toE6p4ePdsKJ653pEmMG
TND1AEQRA+cU1ZVdR49zT1dq/UVT/d+sl3Jeir5bqv5ygH5aLzlqWmtVHCAaBWgR8qVD1E9sqo0/
uLuaNFMTYICarqT1ijwm9Pe6POoubNASHdcczH6nE8JVFy89VIicLZGe1fcObG30OAyNd1FyV1f3
+Pr94NrXCIzIvGXmj3+z4jJz/Mv34KIVLkNIV+rMKH9acoEQ0YkPA8wIEhAbjuM1KeOxuaUf6+uM
JA56uRnz7cRlV50qFFjIer11oa3S/8PemS3HjWTZ9ovQBgfgcOA15onBeRBfYCQlYh4cM/D1d4Wq
brfEykpZvbb1S1pllkREgID78XP2Xru6iZwT5uq2P6TGuRkffVhIsv2W13eds0tAemB8xjfbdU9d
/+hbJ8O+StT3Szq7s+OvKhhx6bbQBwKsUQz76e2sD/Yuz/MFZi9KcnlhGJ4KsQ7GY7YYH5MnlcE0
oNO/gNMN2qjiLOE8y/IAn02TcAk5LF2JaN3Knek+C/O9ao6QpS2ARvYFosD06Cjsa/8VQ1PmbJP5
DolElRxib9sihULVk66lj2Fg2ZarQa9CvWEcwWcr+70C/xDs5oJo1YMT7WocOvYZnJ+QW1ibxMAi
Rq2snW6J98NucYQN7BYMWREWbVKq0PE5Gk9VAV4dXuDd2K8SKlAfFdsK//5kL3M4K8Tlof/o5Ecw
HERz4qMQBTmXRDWTxr1BtUcgaP7i2BAQFoQnm6jPUHZhX5CbUu3C+1Bu4WflaAHbZdHvmQlAEr8u
Puy3/IOEZKgPEQfjcdViDr/A9O8i4JTdgxDHyd4jX3BRI6Q3hQN1eK2tHdEio/1sOzcxnP/yGKf8
c9uoLTISAkWAv8FXaV+k4nUjjW/tDetUXFnDagQ/1OfvYEOl2NnujQfEF09wcUiSbamuLGcHVSq5
s7rjmGzJF6nCLakMaXLLKSAhdpmYLHk9jwdvfCrHPxwG1ZeS17/k1bi8nczsWbLpX/2+sJVTNadQ
XMszwUFrG3iuM/Z4s+2rMddn3Xd7o4Qnggr4bm6MG3PeUkduoxYXaESMBKX9skwmG4jVtMC5eEMA
4gno60vQgj00pLoNZI5cQ33GuX8Dy4Xe3ydpIiRFyE3jpNsUMg7lzJ3yhlvUfkdLEbHr9q/SDj5i
e351EVdN8FGiRD+IZrq236yJH9KASUjM+zTOPwbd36aNeEjK9dyjCoE28Wb14n7UwTnP22NpjmsM
rF4xvNVF9gp7ZzeYEJ6ELO8KCBtmre6Ai+keQwrZ0QXHGkFqwCWCD8f3ax7nN1M3PzVD8I/Txv8V
Ln8qXBSb678vXM5x+KP+rVq5/Pl/VCu0wOluUVOgUOWcJ0ye1n90zk0EJJ5PseF5nmUx+TAp6P9Z
rFCrSJIaaTUi8beRi7Km/7NWQcbv+rZr+hZvgbr0z/+TUsWyf989aOr7aIE94jQuzUEby8DvbxNe
GOyd+Olxtlv9kZl4aaMbmFMm8NrQLkSFwFQ7u/DC7inGn5XdZzTambvVjmP13trya7tPiUoyBwxT
tPQchUaiMLNNgI2YtGI/r9UF82LSONnTuq+ZyHtqVPVG+jV5U62LvejUNAO6sgkFsjp1TsE2fPCL
CumqJg7S/FHozNfFxqyipCALdYph0TpiNusNUtgxeI3lONQvYzTNTAVpGXcRsY4TZoIeXPzcROzT
Iu6YcFZVnelLRHuT3uuagJONcjsSzFZuW1c1KGARWfe53fW0DmJm3uPerpVFw3SM1QCfh0A+QTMn
yquMEW1KDiIeeBzDjf1WS62qmW/lB2Lnp41rXqfKKupb6Vd9vHKrqZcrWbfdxwBl1d1Oc+vbp4Zw
WXi5QYitszGlfNM+kIyVMxIaJedo7DGSxe3tWE4IGJ2yg5uKID0IwakQb7Y08dG2UGp6FRxklxSf
DmDH66zxweK5NrMLEpc7hdSGvsuLXcgYQu2g5m8cyU1QfSlyWD+0TJiMuGthR3uRoDajP7CojRyt
eW8wEN1gok6/l/VlYFlWpv60u7ApkUdAgH4bUvireLkCLy9wlLWW6x0mcAUWIezYVB8dPV2Ihr0J
l3MQmNOWpYIT/2GHVmGsEeoOwdKP2lk80eWqwf7jxRtTDKY104mNF2BcmDAJT2NbHaOm9AGLisHL
PPXgISweLpzfkPzVosWq795aXl76esM9tbvy0xKdAsIdKZ8Ed+IbRZ3F5HWVptgODK2qfenqrvOv
Iuk23dExdTuqNZKr0RNbJJt4X7d+1aaW9S0ObT+dz+DMywY2cjN55XNScVuSe3At5eCerIY8bIMs
Xr9FpRHoyS+/e2JyUWuaWMKaNycpQxzSYZFhIFgrp3drvBIj8nu0BvmQGdcYNop03EmaFH28oYfb
aYXmqbfYTrACuEN7Y6SmZQTXmG21mZ0qVan5e9IlbpcQgpRXyuvx2MwF52Y3rof56Eiavw0lOTLd
G11mAlaQaDk9XakwbOVBpehMrkxuKLx/SFntg5G5VdhiLCQdbu0BRanX1Pwzbg0rlkG2zf26HxRh
W/MQQV5Ioioq+m1FPhrVDZJmei+okvXwvWfTim8GDhDtS1XAwNyETZUYRx3xOzly+ZjnMpkYV5R7
N+1qpPFiipqFqpKeH2JPKnah9JJ2ic3C18456sk6W7SFYSfXU2lV+ZU1Aai4QviU08ieTAVMvuoJ
ewux6oNzn1LQUEUnEM7iuMbySPRKZjTWI40Ssjeh7lFYo36hlRpTwvd4za4BB/fdBt+NO+xtlWiS
AWSoBWcAK0bFnHZjk54GHbpigXMGZeyJhvWAmUE6CGjMnH7Vq1vlg3eFfzIU15Bi6mRheAafYW7i
MrlGhgVhPJzbrNrl41B+KqYr0TJ2Cyghua36swe7A6ra5EeTf0W4q5OjS5CmBRk/pt/3LRo74iyz
uUJOo/uRgr5tSnA3Pzex/2i3/98pJXX+tg+xjOLsx6/b+eWP/7P34Lr/xXOvnMvQ1ALU73Gq/v+D
cNP/L15uz3HYnZlF/9p7EBj2qFt97LH8kV+td4Z02eql79Iys5S0LxrT/6D18HvflW4rMzXGFdZF
zYqX7+turpLQkqzv3Y5QXvc5YjpDCG9qsilm/lTmEIokLYh85ISFeyH9w1n091qCIocL82Uc21PM
bP/lJOqMiUwYSQDt8G1AakGELWYI0T1FnDl+qbD+or0hfp95Xa51GWB7jnAF9dC/fNMGCvQlYq7b
4xeL5DmIguhmFo6vVw1vNeOSyU0eSse0QKkFpZx2ZqgJl62wptV/aLX8PiP6+VEsk6YROChKPeV9
OZD4XVRBjOW41kZgnP0AwHRMxtYPvjYHuIqMXMPOvT8cg760e39e1aZyxF1JqeijHf69cEvbDDcY
WekMKxS5egSljZ9hj9CJI3/L+im8Kt7X9pTc4NYrko0phvK1w2ZDRNKUzPoPv/ufIp3/aaf8/DyU
kbg9eQKEYFz2++dpXPhOvQm1Ugl6d8u+jONzDU6J4U9QG5la2bDeEmSImDdr2FkQ35QArZmCZZtu
nYs/xkNZWd8DBMtZDvPBealCdyi+SXc0lmbfXYJhKq8P3rWjEZvCIJ3lLrTgCmSGJyC0u3RucDRO
PYHMiWQ1HVJJL0pqtA5rq0ok87MSGSW6Q5JEskHqZiWn2M+IUkyRMgSoP8ZVPxQ5aRqRQAmWBGhn
I4BRl8i2MnrpSosDe5/7+aesbOOxSGkR5Bk5VZm+dtR0VzJthhgo2nTHRkr+ad/2oXWdRBmq6TL0
IqJzssp5xZkY34s8QYOqJUEtG6+Lzf5ah6LsNrFCl70nDttM17avgweXV6GDEVXn2Qqsj+nc//3b
9OUJZj1DwOO7khYSchxE8L//7uCiqSrvzHlvWBeppwMmPbPmHuGwEyGbibp9narwDw24Lxe9vMF0
rFjzFC+PzQL4+0VbrcH91PO4l6K2nxDIebBJvQBiYkLXX4303ivt/eEx/bpAclFUTKiEuLaFcv/y
oX5pzQ4zo0ksiea+xD2fbzwgeM42aOH/wlQIJJpibafLWczY9Yzecj7+/kb/6woJKYbmhUfb4tJw
/nL5OSQkcAqmC1Ij6A8IBKP7Roj4fpzAsPz9pS7Cq1/6mz9fSHrP3GIa4rQHf/YNf/mqhuukzuQ6
896qvNTCdeq7ZyfzmscpY3HcW3YCMJB1VJ+aypU7PHc0KKOJkDaCYCA9Lfh0RfWPouLfOh3+6v6j
6cHm8HOf+DrKtzk+Ec5Vz3tpe+2tPVX+bszg7y3iuLN/+G1IRqQ9VrD/dGoFbNP/fSz/i03jcmz+
ektcgUZCImNTTE2/3H7NBuUx8Zz3iTfbNAtbPD3sjIp+ZCPmHD2lQQwymYtD8Jnjjybo2DPIiiin
OHmElARPGM5tY6xa2RGu4owsGAskKqVCaht43+xRej80aly9ShqB+NYoKzq+UBpIuG2NHJhoi3c8
W7cxQVDLFj1OiUUqJNThYgY8ZLOJ47krkS4BI3b530LpjowUAjsDLOzo1kA8E2K4mHtcpblVeANa
dTNF34sq9UyqSauX6J39xz52NelrnUe+9N/fxb96sJQjJao1JH0Wdefv75CdcnzXc9ft/Y7EzKMd
pT7occUei0fQadfYaUF12/7IAjrhPk/pdjIVh5s+jv2DUYh5j5POev/7j3XZZb/sP2RNmRxdbJtP
93XkPHRJPXuhaYJYn4H8c6RSmwZeeeW92uZ4Z7T+PtbirQHY8Ycr/1UtwoDXN5nzWmzG3pfHaoyw
xqcRpnC4RHJHKpTm8NMDmclNU5ZLPfZFTzt2kvKcVYmQy0tlIxYhAtx/tuj+7ft1MUX9ehuUY2Im
ojhF4IUN1vEvK9Avbz0uyhIUncp3OtEnzGb7rnbvnIAJRnZJbcHmfWSXBPCe+hGKpeqhSaAQXoJS
zG5rSoKtO4JwOptfptJEySJ7L5L5BKRw21T+YQrJg43bPy0LdK3+4mOzjTmXUZXrfx1iYBbO2iyw
8p1IrX2SdicTvTyZBcNFUINXtjVgwsXZq1FX0Rpr6jL2CRbSjNKJg2bJ0BSzgSsPjUpXbkpA8iBG
hjrmvPKK9BJ5U54iMe+ExFqbFVdu4h7JZHuffJtAKxuls3R2vkRXVhknLngc3OGQIKM7DI2+dgtj
M+Q21JQIlHMGbQ9XBeoYPeEWr6VLDyk7FVW+C3PrRtbwJDIN8A0VFQnptXFMMxono2V/4vkHMCNZ
UdRMGGEV2U86RqJWTd695SS3oDJuzYrWkz+mpNTH43Vlm8/UkXrrDI3YWgnxP3OuPnM/vak6D7pl
SCgRDtATBPh9EbR3VT7tImuId62PzJweMkCeBEdL6nnlphmHd4KeT1E9fdMW6Y9z+c1uqpUqIXs1
47G3i6vQYQ4ISxdpLG4SyLAmTqocWkWt5W1sihcMoFsCJnd///r+rDF+eX+pQWwqEKxngr2Kp/fy
hPzy4CJxiaLBEWJficT+AddGPc1RI6dVN5kEO+Fsb3/4nXtZTskEf3V6bWBYAJJCpFim+mNa+TO+
sZ4z0rJz2+Yct6yxjJok5DiMzBYZc1HT7OK2wBngidzN0JtLsgIjcEwfqU04Ja6M0ny3E3e6llK2
05p4GvAVPpAD0qvynBfDl+HJb3L/2akC9BUswdF/VhddijGQKoh6eIvZwC8d419vBJTX2mAPmfcj
IU2rBJ/qISRrnDmLIhlINwC4QjP+Q7XAkfb3ZYPbgribjVE4Fx/kl4sOWVf4scfqGRswCEJC2nmw
CbTPu8xYTSIy/yBH/VIIXb4ky6ViqXYEpcnXEbmD4V+0vceXNJRY9KHor0pnqleFmVt/OJ592Rh+
XooDO2cklFJc8MtXQ1rWRWarzH0em6ncRAmnjk1o4SUh4d0K7ikTaCBjwWTkBuYl2maOIJTz7x/v
n4XN74+3YyJlVnhN+RDe18d7kHlBgKVj7sfORAE6FmRp2HoixqHUoqLQMKVpEmcRKyxxQLcu6G9g
ykR5QqGlZzl5d4mAKLiygTbd/P2H+32i5l7uEDp0wcTB4y0E3vP7ExcCTnAK7Yq9DouYEyy72LSE
cO29/P11OOf91aVQbNhsUD6yMP9L7ZDkxpxctGzAI2kewybRA3VBnQ3rpqwee1WmWwh/cDaDnBzy
fiahRxgkqFi+sRiq2TpkeStA7IQX6L8/LM2Ug99UdOOW561fj7MFnc9Psy3dy7vJ05IMvlgT4zLA
Y/dsTTp26KiXJFIkKdpeqV4M6PO7MsxbhtEDhhOgSs80CWJwwowXpO9h1jFRA9A5tTZtD/AhJNmm
i+p+Hdu4tVIYhfFyyI1p30/DfOMRp70mTmy+oYz196VAgDuJvr8NHRIrbAC2x8kausOYZPq2t+2X
oByg09SJ9nY5znYgEtlFMjeJdNHaExwR3LgnHViEjQGP1eu+gd9V5qXxXo9ltPGn+pLL4bqroXOs
x3Y2mWlHs6tXmpjypeyEs6CBbH6zwjb8EFYaLFRqgl+Ip3rkEVQ24VDzOC1zyzP306SwnrpFX2zH
SamNYn1d2tYwPGhoTmTRi7C66mzIfIuxxxPZwYBk4EOX/rWoMudhBgO8DoKZ7EUGosxbAvCPkScR
fVYlMfaOKm5jG5IzZo3ovYf0dgyNC7XSj8Y7OEPZFaObXVBGbHaxOV7nWT7u/Dzx72zIbzjGiJcE
OMZ5Jg7KctM34L+RHdvFKg9ykHPIvldwzIBAG/Z0MHz/hZyX/ocaLXFt2GjR8CBWwJiUnH170Wbi
ex5E6n1QvrFvRvmjHkAdOobzVJAK9zlEWp55ccynCEodUt3CuwormRK50YfdB4/EoRem89nZQj81
kEGClTaaeCvlPDwVsaweAxslLwMA4K7auSELLe5XU5OlIMBxKCMSHmf3DCdHpYyW3E8oHUx50gnG
OIsjKU7FTACfI77LZlIEaiRyXXt9/60eCpjVPjN7x8cNybmBZKKkSBaiQpDqZHZ8P2cxXo3YuiZK
L33J9QQ5qQAA8jaI9kFZNvlQ1B6EC0VkWnm6ApLcc+ZHyC3I9h2b5AcWj2qZu46LSAEEqw6z6TiE
QAzbacQUpyBGg0Hwv7k1aMSlUmyHBY2ucTG1sflQ9C0KkNS2qn7dqh7MT0rlvJlTDZ1z8PluaQBi
VU/TXgOT5vmONkUgwd6lCdrkCwYsa4qDpULrMXHC9sB7lezdqvjmMeB7tAr7JA2rwY+IOyX01Tmu
u0fGCeiMM3WAaxKemB1IyIylfs6pzxeFVb4FAd5MWVW8caZHFrgpALG6BM9u7TzrHodirEPcljgj
MEM28zZG0PwUtXFwKpNaGssqsgh1mGRzcnLPeBawVkhQI8KmT2frvTEFWb06CXaG6VOwjjQWFlbW
kPCed7yrVikqrJDxW4BC9sWTQR8sCsOt3UWswunFR3CIDEUmOluWdpetEyhiVw6d1ku+wxQtkxlx
eV7I4ca1DDflFibAg/gxMKfcxMuO8dS6NzyBw6pLqRGII2+W1mTrb16NQ6JqrX6VNwn4Cz9Mbu2y
dXejg+EaFrW5IkYnPXY+szwWF//g+WO2sEQ8fUTD8DEGUbSzqxpS9VSS9yRNRm49wAKW0OGtN8XI
8ZSJaIyQf9ONgIEJdeQHjwpyLAET+cU67fubPpnw/IeI4bwOGXdTp9xTkYzQOZm4bMB5jViFu6wM
WWKTcIM/U9yIKkjQwcgKRrdyxdnoHBkwDEX4QDflYlvuJWV19TSYwSu3iyCI0e3eDPz7x8lEq5V0
uln7WDPWHcdPpk1DuqSNOW5cirA3Go7DgcPRtxzy2fNE32jVUxnXiwSSKnk9HrTuCrjTIOyBGiEe
BbzKmemvkY6nKVHZTWuQZdk6sLLJe5n2jt9fQktkfOLB74lybFnLnbHjKTCKs20VV04RHsLIQKGV
tSjWE8L0iqwfMEdffMwhN2XomhNkcIjooQ05pSg2yHjxoPMtlk1tj8s4EQFJlrO5NvH6A2IMU8BT
mMb9oQJdDVN1S2e1umaU4TaYiQtyGiV0liaDpCc6LVYRac7b2s9RR7vgVnnqB6KuMaPJFLGV6kY+
WhQ33tpJhLrK9cApgpH0tksY4RsFxxy2ppvOzuNlWhI4ZBXZuKpUGZNpnCuCELyL8U4iAAydGxGr
W9Uzj49mLp1HqlsTjwDMYkAzY+bzvKzZks9pqP1Xe7QUwOva4H5ZTy1jj0XuNsE+YYWmozA2mxbX
LzeLSHk/69yl0XMlQvHmyno1J/XpglRf26r+7raVjYG6Z16JImuEkq+XbVsX77UCbQWJ75t2eyRj
zDJAYvnfprzHY274HzKQ6VWD4fsWvB5rc2jKTW/nG9DzEDmZ7R5LZXzm7OHncWg/JS/50SbGCT0E
qVBa6H5pZNEru3TwanXkyi4RKADfYgT7ngwkYHUhwNyI9v6KAgcnfi+rRd16zdrwWhZ030XQ06e3
FjAD0MUQJrQtX1qvveFs1yx1LB+AqAHizqxDkCeIn1FB9Stl5uKcpdldzhR7GcAh2mg/UcfWUfle
xGZ4HKvpwS3YeaZhhBlnWtxbnABLVfn5S5S7aq8Rcd9ao80pT/y09zNTwdUM1WAaphVOzDtp9XdF
pRmAGxXmaP4vstUViQWgVGnmHqehnNMllSsPGu3fa2xwIZmHXXsYhp60It5yRt49X1MaL308TevC
z24pn931FCOmi0Q2LUGmizUNF4zgA6+CWZ2EMl7KuKrwYkPxLewaueHcoHzLfASD5CaDnbTfRRLa
y0bQO6sT+YZjmsN9R6wG0bEoLCo2l8JM8LnkfrdnkTU3aUUcJ6v7IiRhXftiN4v+047ZH2t22CNu
yZe0n3nS4B4YbfHDdzkSipIAmDK2+tua8bU1IBBrPTNYqtJ+EN0kPkydigW5iXrtXMgNHTbrvWbi
exG1rVm/IOYHM/mXYWLsKgMYuk26IeBd9cQE22HH5HjqgrImsCD3iHjMigVKFXuf+OlzY0JFQmb/
6jKI2FrRADXJGt8dt6W8KX2AH7kD9RqO9LnrQ/4bicubjg3lcieiFcfOb2hsmi3njnI3FeOPamBp
YRGN7gVAmSZ2CO5K9UbjVj/UkPDZsOcrV2lSIYCmAUCe7wFU81cGvScWD01J1qA8rQncQ+B99mfx
MPjCW3RQbZbZZfRN4OB2tuh5zH6JrchnogNQEy00pg5PaGLJTE72Y9ERRO/opQX2eV3mrJgRkOKj
YXJp0Uz1MZYOoKjWL7dh3TmEThjvlQ1s23b7EAAnJAUU4C7XtMy7lBMvP9cIVtnc3VcGqC0LXDk1
Bz9jLvv7EtQ0yBR1aC7Q5jolXog5un2ktjdIpmR/Ko3qW4IOadEJiv55ZP2Ubua8IZTxDkmMHCG3
sHrF1cQPCkubp4EXSnHAfvXG2t/zhkCV0cljHuj+7CBY+dCeCh/qObo1/eo5Z3Ne1p13rFpY2rLM
SfTryBpQurhR7YVygNlxQYxLgCCjvWubwCP8WjULUJ0hAl51HMbyahjJ/3YHmrYQ5BoXQQPsj9bw
Kbpd4il6aUSEmoywhz2irR1SAZaUzWo3VARiNCAxVh1pSkQyxc2ZsTBfFFbCvpP+Dze0frQ0rIgJ
VtAuUIaQoh3UZ7fN9CsopclciaCzn6sRHteYIxWv58+8QgCs8srS4HAulGatoYUYBVuMX8AnKUbE
jrVhFbt0BH0S5QgsiJbpyLcPsdetLmXdAu+swHs9+SsmjrTK6wqESzHY0HlMtGL8GlI0ahyXP+20
ZYrYcI0gDbtTmKuXsWqu6liWV9mcXywmGfVZwU/2uhmOQV7ESy/rnHPqZMVmMuqjE8OLJ3qg30nB
kZMWWXniKJZu5ijy0IWbzl7H2QZ8+S15C7xaaWetvKYNNqiBPgq/utO0IiEkyWePINazcozvc5Hc
JCAMqfxiYzc1w2sO9fVhCpyruoNXgc0eEbDhNpIsU8PaBBOfaMgRQrdMQbHGBYdYTPOpTgaCKrL2
1rM6d13SOgM/aLPrF7EFmQXWqXDm+QAK494w5sdU5Gdr5EyWK7RJTaM5z7QZCU4usrSTB5DoltBT
g+dfPKN4IymrG960GuQVYSrRkbfHWZMaaLgr1dAhbGhWLoTPRyvDOd1hx+PzTTC1SVgGLq5dvXUz
y1u7it+e09vT0rQzAm4taVznvhyZQFB/8csuyUNon4MgJvTbn0lHbKmc50aAiOvgEBbwA09W6R8t
ikNqp5A1J6WeCmcj3gHL61A9C+fIDPgKU0h+bXG+hiiePqAGqq97RzMHcRipkEoIHirAeDBR8o2q
fMoxl69Awr/6lzA7bYvuHJfO2q5c9zEjr3qJcZs0xxRga0YMyEpiXMKnhHVxFZO3TNmlGrpw2ieu
KO/ODGG9zWwED05ALhRH4mit64pYjBJ5I1EULOmRj4DI5gBTeSNs4EC+VknkE6jCrWzikfzlqslv
ScDKty3A1UXYYP5sU6Joo1HvrCH9vOTAlIiKkQGSE52FrFe2BckmqPBIAQIGKpMQbWTRUIVi41+i
W5N2PY7DuJ6jS1Ql+t+VCWmQGCvDWIdu8sqcj2RXvzvVPZsN0dfBIp1HkjFK9zXRCblxJtuv5/Ys
Go2bLTOvILxOe8joHf1plJ0JrMqPlyCVb/Muj/CyhQ9S1deKCdkJ+ML3PkzlUafxZzobGY+brc9Y
Swg8Llx45O58YP9WC2G4w3IM0KpLW3dLdITVQrpgAakumuXU+XdWmHx0QVeszGYG/+sH70ZphXy+
CKggJU84VHLDVc21xglKIISGolTIc0g7hIZwRtfWz9pVqSLWe3cMGcEnvJuulW3mYTzECDgJzKGH
AshV7kOixJdouqdV283WomUAfw3L9VTast06ujgrrbNNDR2d+FZx7FoWQ7tpniMnORVR/MRq7J20
ptVBRcDu0Ha31Vw/I/jxF4LkdfYzvmZX2gjUKpMqlXi5qmKJrS1/QVzFXZC65MkBrMyRAi6nwaa+
MeIJ+FWQHggjNPZ2HnDmLjpjlxe2XAYRhK/SlTE4nPAZWKnmuanf+3pSK4spzoLa2t/wYTFChtU2
coxbDQF4C64b50piD/s0LoM7Bpgme/4g9lTUHEMRsD0aE9FUY1LfgkcOnztaPnstJ3nb9jyGHaoL
+lQ5s0lag8fGM6iSukMDJmFTtpW7TGmKLQ1rhk3VmPCaVG40V8jlLiclp+DgYc8n5WCyIcjpNZrC
cRmQMck5oYWT2fVyaUjaDENM5IczusW2H4y7wg8ZjhP7mrOIP1Jm3BhG8TEm3gm1JkQ0Wz90CN/X
qfYI/CQMKHbJNjeLd0/JbAmuVmOSLqfLElsexOgSZZm3QIuIjzdBaROfmnSHuup5Z5ouX5Io/UhC
e7FrzbFZz+EYQafO8QLbRrUMI1JyLWHU66qL/E3gUaVOVWCevIFdVTA+aOuGNM+guhoH6D2ZNZX0
6jGm0Bd8ztrRIERRAZW1aAfJiNVtUgCi69HmMCsngkDiud92mW/fZKiQHSc7T5PjruxpfCui4pvv
tf6CIdmriImsmTL7PZeOtUDZO8BYMgATlWRBR2lF90COPj3CnpRnkhSvwtjglJBaayIE3kwD+jSh
tTtgnLd2HpIvO0/hupbj994tX9qaxMGyaW/76tJ8HIhNmo3EvRP5ZBCaa+VbF9k25zynXMteBkuz
bm4KxZOW1eV4cJ1eroMJE003xMuxTW4y/OOXFCRzPfP83rtT9pIywmGEVn23BsJPaF2UJGZG/XUX
Fy/Y+pA1e/21RftyEQ7wO7usP3gpRWIRkd+NYAJYQyJureCChLIA3JmELXWt+Gimy4dy8KkT/Njz
/iXPCfO7Loa6FPPLWcLTevLJ4QvJTGML+U6H60wEJq0w9Ps7VKYEdArFiLSX3R6ReriaEZUdCJ5M
6WKI59QT3zxdkwvaNay6bl4Zi6zKve1Y1MNjiFb6mq0G031WJMuxIbjBk1W+rnMrWetu8MEjOuR0
eRG/Q/Q1jZkkRINP1t6dceTH9RyfbKc7D2qc12ZbuD8nuFZi4HJGZIsC1V6loQF/Nk82GE3EavSL
9wTg7mpwqeUCQWloXnLU+Le7Ompc0jgIaxXpfDKc1vkgV4p2TCuirVOO9abPwdLmPvLVsqvtG1bg
BCjdeO8VejhMEVl3duy9p4o1eioNeP45x2vAlDPEYliWi8TV1ZlTyqkt4x/+dCHaYtajPm801JgK
tBvxJNuhKyf+rnnbxtPniAlnyQSbyiDnYE2634jlCpriIJ1pRQ5mu+qx9W9RtT0UGe202QWSPBDI
KxMDLN0Im9tvYCTghqGMpXW9GidyToMOZa0sXm1EvBzcSEsZbaogN+CI6kv8W2SXFhyMIHQE/u3g
9jA5jNg5RVOu93xTbsGly197kAKmMrg2dCXWzWC/+CNGob7ANl509uuYRfWWstdb+jJwVmVpWTsE
TkQaJDjOJi96IXkk2sU6Ge8mFWqOb3aHzQ4WSIdOZ+/rfiL4ppzORDQRINU7hB54TKhjcMEb3yCd
sLPeVAjorFHxo4wl8TOzfkSLgrKBO7NAZq/QGKCDp2GblA/TRAyHUY/DyXEH8meHdm8UCLMD24Ux
6c8vhhjn8+wykEbVQ5hL575Rl9yLEsPdaBBK6A7DBCm4xxHI6QyvNY2BPOmbawg4JcQGQiTzYBCH
2FIj22q/tVMXDtyAaMBtlHfR2t2MJZCDuEKOrye9qseKTq191pGRbRLqjI0xJHgKrATdshMn0XPa
QZ/gm7felUpHsPE1VzGnxuJXME3jPaGf1rE1QlzaBVz4Gor8QxnSueIEm93nccCQJibKAZTDuCyJ
wILdx4Plum6xj2oGwUkRZzs698F1nQVsOSjZ+Bq60ksyaoBhQt4kWqFya7qi6MnZB4EKgk7YjoPZ
70IyVIr/x9l5NLetpGv4F6EKQANoYMskkoqWJdk+G5Qjck4N/Pr7QHdjQiyyPDU1ZzE+4yY6fuEN
2wIY3m+U5XM8UCbrjSKXzr8zVPeFp/6gr1c/hHbxpTLG8svYm1S7pzKUgIhaHixqUnAPSBnN6Nn3
qt80BWE8ygH0RORqG0vMWhHon7d4JcVBtBpaRFWOcUNzHRpLC58iEz8DvbS+DpwyuBR+8HWiUIMn
VdjT4u59vfkR1Risyabckg6Gt2YWNrdlbuprryugYyJY/aXAN0iuRa6mT8oKtVs4AeYzLq8eTkP0
/PaZCojFO5X+14INPQbUEJA7HfsXpBqahxDq0DYt0AA3qGvt/RpDBNL5YhMMVfNoRWX/LbJSJE4r
1R3NNPfhA4f1FohNt4N3khy5ZaZtkIFSCjLtjwHUEmKeD1XWjMIb3xIkipndl7ugIKYZSi3Z0srX
di3+rKiIVNFdYuvdy4C0MvWLEPUkIudDN4j0TvFUZZ5mbu1KE7eEs802QbZ+7QPzfUr9PsKWdBKr
NB2BaAUhyAijcF6pbmsHGFElurQZL7FbpLvBs6Nj3kOZMH0jedHpdVCBsgBPUFH/JhUVYr9rDpkH
Jmaoa8CiEc3IVKt+AwUTW9fqtTUkHooOArPvyHdeUKVqiNookROc/rJKZFj71MHEqSOQd2p0SDWz
xBNSk+ZN4qCSWNQl4o0ySo+estGabGsIlzUbFu8STJt8rd1RMcC7bXYbwhYzxRlgmg461fq1JXJq
45OB/kwgubKUwRbxSgFBqI0eDECxmKVbA8othnOI6LK8ZV2HN4RuUhfRSh8UhFsk25b/440On4JU
zotuJr2K94EYdLb4DCGxU/MtMLVs01NfI/9p54n38ierMTVaoziJFP3ApZxNMUqI7k+ioWoFiLIj
1Ka2HOIx+mSaGGEGvUUmkOgKxvAU3xoAd14mlCFWWpVXu9icozvfnl5zKryIsUTBXk21c9d6VbkO
NSx+L7ekz+AQZo4dRDyiBhNI22nrOxySAL+XVD+klQDMMwuZ0Sii5G9tiPmsT5dHWyLF5k476Fwg
0jgAAPJaYjIxii+pFPTGoami/shhAW0S5tQxfL9aabR3n3iS5ZYgdjPopE1tjZnw5d8wg9EWQARp
W8iyoO0ITFvOwPq/cDYKtn7hGIE4KIHT+UBpf69IJh8sBSW7m4XSq7HtN5cHPYPBADwCxwFuAN5E
72Jgfw3q9G4LVj+2DkqK/j6vzfqQ9LN39zS1dCvQeMlQmA+iiHsihMokxqy8hjA6N/koOzD7YGug
yyyxp0WLvlBjGtRyaihT5GuTnm0LIUfyoFgTuPvw0NIwcD7TT861dUfQ6myxGMW+7vJ0LNA2ODPR
NLYk2EnUw6lfLbBOMrMSR9HGBjCGzbM3kQA1Q2x90Vtt3OM7Vm3/fTwwPaCBXXS0rOWa15GnayS1
+j5NKLZTOBtqgKwe+bKKRACIIgzGfwS8vH8j4qEz54UvRHjudJ/VKVLEWhA4+9ZoHfSgATsiCCDn
iBe4DxUuG3sGkEzyqc0DqKfG6Pn2hrKkT9quBKAGKTztx+jb8dvl2VicgPdfJiRnUZfQx1HMOf1l
WF+rcnIyZ58JO3iFLAqmoHer6R4In3ePmg9guIi75srBO7fo+JMIAXmcUd9htX+dgXoicJfU8PYZ
wELcWykQmFHdP0Y+BK7BHpwrm2xxtb1/JlBnV85odxAWi8/spJtzhcTpscuy4sHohgr3zL6QdPEy
172CgZ3/sr9ulXkwSEeAm+YCoWkvVxvLl3gEFuLuA488HZxEiFCGPV1RrjwzhYyCP9msZ6J7+uLu
Kl3+5yS0k2OANjz6hZXTUmbAVOXL0DfDT2sCtXB5r5wZURgA42ZYlI5vywLaK3JJQDHUGJToPlY2
FLtduuemFrYow4dzSOmVk3dl5c5MJkBH2xNQzdCwMecfdbJT6rDC/Sg7YtBOHNJ2Lr1+dAY8/cqW
XF6J87Kx/2GdUTKebREWyK9sQNeQVlBwKAA67jv0RagQaWh60Lbd1VKb6FkZFq7cdH182zDXqsiT
K3jHM18rAB1CWUNdFbWsxWWYJcDiKtNIDnZAtyFXUbhrJxFc2aDnFlLQbZwvJBhyswHE33PaUB2m
wuXib5bE475Ipvq+tI1k17VDt4fP2fwvU8tokFtmDCew9NMB8zDWOykNtOYt/UmPe2dT9OhPlFE0
3CN2M9q3cLBXDeYEFq2fy7v2zNEX7ywHwD8OdMXF2B4SeajaImPT5WG6HbwWtYhRLz9BPpFXvnMJ
OJ+3kMWzToecXQS3ZnHPdx0eqK4RaAc9U/obrTxrBSui2+OKpb7h5olTkN40XbGNaNH+UCYCXw2F
57uIBKPb1F7qPyUxxWbMcJzw10jG0QLX9nGMknSHSMoUPY6NKLUeeCSMv+fQx5EKn9Q0KjfmNJHq
Xp68MzsFzTraLw5fBpx+MXll0YeJTQdwP1lF/ymrfHo4HeeE+tDoh98g6uOA8O9DcgIN9KJmGeyl
VtxQax6FTjs8Dn2Y7gow8Gi4h8DYKePg7+kN9fbygPOZWlzXlAbBo84UwlnV+XRzVuZE1oAb0aHR
Rv9pqJvwm1JjPrPejONoKPvb4A7o2WModuVuW0SC83bhdQD8OZ92aEmLC1W3DaelJhwfAKnL5oht
kIXBRp76vxykdAGzUxgttrMZcbEGLlJoR03kCJ1c/v4zB8SGREfwZTh0ZM3FrwhVL1o0wuJjnTni
1g3LHD8Lp/1Bdbv597M4s+uIK5lnQNaL7VTYmjAbLyLt7AFAen3aAW2wUYVM/PjKNjoT2CDkAeNL
0F2B+bW4SXl5kU5wYtzXuvxTrkZ8iZNa0FzDHewhygjzOTZ+cGXUMyvqODCeqZCC5mZ1T/eSp4SY
NQHcA95m8QY5B3ur98p+wi7L2w9GBwFGDNNOqiY/+A5ipJeXcnFc55Tq/1m3HmkF7OrF/eNPKPRV
dmMfPKAjr5bSh9fGguG5GdtmoGlV9NW1Z3Mxz+9DzlEV3MUZyr2U7g4n7BhclBMOrYurDYs+o3ZS
7JC7JD06JODrJr52Yj+OyclBLUaHOQi1Z/mc1EMi2zpNjEOs1cGxnf0NN2xtjAEB+GD34UYOp6Qx
xsE+Xp7gxfrytacjzwvwVzQSlKLs9LwwDn3ciJ0ZpuFt1rfRDaym5nnwAFdLJB1u6F/m2yYLwyvr
e+7DuaJ0FP84PehFnw6f0AWq2rISBz0s0z1wongrcjwfmiFq/6ttQ91GLg3Xy9+8uB/evxk+vkfY
hxE2wcnpoO6UZLGkMXOYdCgxGiXjV2tM0yevNcXXy0N93L8w6ObTOgv1oXa+mN46nSLU3htxcGqp
PvGv2evcU9C1FHdGFMfZzeXxFuHW+6dJkkBCS1JPz57//K/lnMp+MFPIvkR2mKasmk56+Saml5Jf
GejcvmECZwctQnZChNOBcoS1m6jCPl7LNDDVaTN+KgkHVtZoeZ8of2bbdG5nkivVezuW7ZVte+Y7
ybFdlzecL+XBOR1emxIHBpA0DnTWaLUCtlZk+75D9+/yhJ7ZoIYNDt6xWUaCLfN0oDzuJHdQgxAy
CqzDLojqstibRQn9sMjseBtpHa6qESiw9srTcuYTibfIZFF5dOeL4XTkabJQfoHGzlJafUpXPc1+
mr2Vfbv8geeGcZEtgp1nQdOWixvWDKoWJd5aHBLhwMdCkqcaMZZ0dfvK93w8Co5L0EXqQ+7Da7l4
SdDgbh1ZmM7Bqu0WRAKNStB6DOqtk9wAMj66ykg3l7/u3KAe6zcHylSHlsQcHBJceCWFPCjbrG7T
tK9f0tCF5Z/IPnnWhtbUr4z44XKBikQNQDeJQKg1L+XadW2aSppKydEpCHuLpLYeJoiFN6PpWFcS
5g97k6Hmx8IRaEQQ1C5mdFSUbNOxiI84M0dbsNrjcZpSmhM6rOKog7dM70y/cvDf/SP+ii4l9DX+
y2GYcwKImosTQX2517PMi48NtFFkFWJX1EAg0H9YibIfX7q+kV+iJK8wRuiGwkSjq3OGVVwFcbIW
VvDbxZn+waY0jHWUpVMbb0w1/FKl8MB7OBmoyEJDdd0exuYhQNosA/dm6i9uVBHyWAA5MKmlTfIA
UXRA0zPX+vLeiiPgSFEt8mZNywlrt7aL3OeicaN7kkZK4BAADSx38oY/0irtLVJx721DPZubv34O
WivxMXK4sfMxws0B4/Bi2wHirldj7DBwrBJ8lagQVDBLpOZ9H/sufhIU2z7945YlSbZ09F04/Agn
LP07gow+goyb4BgNSj+2bjYhJUCLsyhyuUu1XF45lx9ucuiIQBZdqCyoxElj8USpIhlESCf1kCoK
/aiphDdeOwBjBb+yT1s/Xo8cllth92qblG74dvlzl1WKeT/xTtk658UQtPDmXf7Xk2UYIhiG0guO
eqloAxDJOiiM0t4oVn2kTxzS0Aa/DRibNoKLUtqmxAi1PoRT5tsPl3/MInN6/y0uV5PJu4LEzvJE
4dadl3DOomMsrHrfgOl67IwEKxliUECGerht4Jl+rbEl3V4e+cy1MVfXeGsoW6KhsFiFvlFN4ydF
eAz7pj+SmTWzfD+4+zJW3ZWv/HDlM+NoFenUYwkYgCSfzjgWzsoHyR8eiUmTJ6c1iu9lMARXSKAf
RqEngCIhJRJyQXS+Fu8XZzEJaXAFR78MMHQpc6AclA2cf61F8zi/x87UoeewnVLz6eeU9KE9K5uC
IwbcMEn6yAjvzCr36g07Dgcy5AXHe5eyQn7jkqW9hTXsIkPk6Re9ziZjFnAYBgiZbX0tGvuwqLNV
NDKO0pmrKLSiTn9ZH3n0mlIjObqu0j9zjWNLVnXRaxNo11pd7xzek2v5fSyLvwPgM9OwuJZDqZSV
ooh+dHLb+B0L2z8acdyup6HGYAE9QXhIaedhFu9kWpyBiemcW9/Lwh+m24w/MtFNR6fvkhCUG6SX
UlDeX3sRGj+oHJkE/o7s1a+0n/rP8IndYu0pvfvtiiTzd4Y3yi9ZTr9gDXwXjxUp6oBCj9E5COWW
4G582w7Lf7246GKaukRNARIv7mKL2cVqPQRCTB+afhIVvjidPe1GN44S/CUT0QFrBjW40VTdvGFK
IX5OaVI+Xz62S7mMefMRVxAb8irCGl9WcyMgH5ONefPRiip3q2ft7xDYwBsJ3CMoajhBhjRXpmY5
NzjeYMJkml/grDkbcJr96vJvWV5eFF7m6jzsW9ui1LT8KVB8uxiL2nI/jo7RcEt2XbbJZBSOO6ED
CtzEdV/dx3VInz4UKgyvrMcyHHkffxYO4RTOhaDFObTGKQ5Si7ILmBVjpedSbmv1o+U+n1aNBv7B
iWvcki5/9PKIvQ86B0B8NWo+y1oP3NZSC9IIMEJHzJDkMTpohT72IPusKL/yhR/eqnk0CM4ubHOE
dwgpTw/0mKDZB0g6OxphLoCAgYShGhpCnsGsgs7LQPtAmfYu61yI/AnhST7q/hVxsGVM+/8/Yq5O
cLeCPFzMc4VFSWQi+YjYAQxCrBH9qt3XxuhqSBUPU7eGe9IZ/8M8s785wmxy60OaUNe1RQAlo2MV
j97O7kQMh3Lw3J1jtiDDLi/q8umYv3DO6pAOeC/BLAqYde2ZpWmn4bFptSTbmOOYfoL4OYjN5XGM
swORYRDHIqNvLL0Qm4BYy65MfV+D2gIb04BG/ZYVuZ+s+wFO/y6pY4l5rOHVAK17aLbrWFdRPLPh
WlD6QzvUB8R1y5ehs73vhlkq89qeO7fD6b25dPQlQf5SMSKn3JWYiUwOiqbrTZkhONa21L5QWQg3
wSR6uN2DvkV4J7sLlQfMIYO4HgUo0dR99ytz4vjV6b300c6NYHt5As8debSoKEmCeKa6u6hJouo7
dAhYMn9G5K+1wHPvI3x9X3G697Bc7aZDgZbrldz/7KASTz0K6vh2f+hJDGiKWlUfHvvOFD1iLsqY
1tLNxFubg1eiUBcGbwTZ6kot5+xmYQnYmwKDCWcRNmEKPkmk35Jj11bdTxCw46YmE7hyusW5400i
TtMOgQUkHxeR4CSHUYWVio58PO17VUrzpZIjhsB17vn1ukxsOJlpZjqvhLGJg/NQ4302xyDI3gIx
e8mmJgDvlRqxKL+hWz00+04OQbnqSoWulTMWUXHjBJP5liYozOMFXn6vYxM8rtcAjaFvbbvRtquq
7pMHQ8FdhwlCx6SylKzS0a7rmxL7nUczl96b3xqi2kwhbtWy9Ee5NQOJ5G+VKBBCojMKY395x52b
nVl+ks4N8RSp7+kNDFJvAOGgwqOHbNeNyfzzwwpYAXrR3vmIBd9cHu/c6SM9msUvEbKz330m/spO
hK8bIYT98CgqN/ypopZycKlK2LJCKu/lnwcDtoNABnV2Qoll6VkCCGzzrM2OpnC53wNDBR6ox1HH
V7wqtWtdzDMBA4p5MGQQsaVosSz94BIUyTYujX3XoFFAEUslww53asK40cigFlZ+o7IVyUqBdaDm
X5PrO3OQGV9CAMFFiU744vYQmaoN+kQwH4ZGgllz099akye3hqEFz30a6/uMf165Tz9+tOWhUk1D
DtDE3D493UC0JbXSMht3H7fuBA/d8bH8E02FOks33eSt7d1CgHEB/6p4c3l5rwztLp419IY7yElO
iBLLVBxljmik2YgRLw+M2BKvgAwkwvCGO/Vajv9xF6P7ovPQ8aTON/VipnEsr2PRai5c1rq8J2RN
spXZdv0diOvm2rZaFhRm/Bu9IiAHCODPDfLTGaYUWokReabDaJDSriuJahlQ8MqcxQs88wFFmlmp
wyJMnWs1IepaGHQVV9b54+ZClJdoFN1W1pl/nP4KW0/yqQVytUc6pC1vereYyXSJFVrrxKmKH+g/
miNi1ogN7C4v85kokcYjWR8NDaBoyNWdDh0qaHWGFkZHPzABlDputh/TmcbR9XMJowo3uYPEzRii
ZFdUHZ4oYxReCaE+LgK/gcyEyifhOBfX6W/wrBGObm4mkFT7gRJOKB2FDUCoDDC5hd3uKuxBY9SQ
YvnDbXOjfUGPoLavoD/OTAWrQJwsXaQ5BXCU05/R8bYMetFxXVuiLbY5Wr23jpEOf3AtD7o1jery
EGWNCNc9nGQT9S+ngMQ/jc7Py4vy8QTY7xjQ2SFKzIXL0x9iQjAM7CB293pEK57sN9D+2FZdQ2zv
MQu8MvvnRuO8ERfxdHj6Mq7U7RAMrUqDw9h4xCaabB/7zpb43atrVlAf9znnTYD0IWYmF116WOZT
hdNC14UHDZjFkewlOuCE5n7O/fEb3fbsyaXefmVZz20uJhIPCJrf5F3m6WQaJqJWueFmR83rmk/K
zqHy5JVaQ4R8nrO0LTB6PAzIAD+bCYiPy0t5JmpHvoNeGUUOmzBpqflF+codiENcCKuCtrPTOsnv
ei4Q4gFjG8FNTP4XbjFzz6In7ho0YJ1xuBlR+8x3XeiEr2oYsj/Cr6yvdWvG+ZVr/sym5/exGEAQ
wKwx5On0aCg0oywvZzQSzHNloBUwxOhGV1JH2aA01cqb9XqQAKpe4zCqNrYIxv9hv6NX6VJRxETS
XHZbfAH+2maVjpCCzdvc7tUmTntj5+IhsL+8Hh+ftfmqAZOAGxqIJG+xG6SFTokZWdCgxwRpJjVY
m77g1l1DsGxeJ1RLEFuUIbcPUiWXhz53zv4eenHTjk6ek+vi2ZPWWrvtjMHap9ChtyJw3Ctx+dmh
6OLqBm68Fq2d00UVISQqva1mRVu3L28j3DUwYip0TBz6ZvKHa4/I/D79Xc9jCxnvSSmIAArDS82+
qdSbOkUr5+jYofs1h1D4is4X91Wg0vqJxFh/nEhfnc9e2fg6vslhqe29RgXE8hWaFLHXo4qXwviH
OtjONZh/n3qXUAqLGeD1mOudzkff1K2v1Zl2ME3awDjddSkMhKlO1RrKdNW/XR7uzHQgwEorj+Nk
0kJcTH/cR3XrDaa7byD0/YDKbf3Ble1aFf5jdkFRx6KYRFRszt2A049q4eLGJgTzA7zboIdMl/sh
CLdQeOWNhtakOgLuwVnk8red2VqEZBxVAmEdeO18xf+dY0gISXppt4cCbMBLrKXF69Da2sGK7XH7
70MJbiZaG4gBsn6nQw0qELEe4tdptFzathLpoUyRczGSqx2N95dnsYP5JgBL6GEL0JmLa7CIhBvq
OHGgO25jMANJCzl0raErh5PpHixI8CnIUuMzhQ/3xfUl3H4nb6o/fjEGuy5yarXLLaOGHRyV4cYQ
yHWuG2qn2IinefApKkbjqNO2v3ONsqTV14lbW1X125g3+ZubOf5zpSuYQYNfvSLkMX2hUmUdktBR
h2AWZYB/E1p7v8Jl1kC+eQuWCyFQ2WJMY7WT/aBCX/w0mwbrNgwE2xWG5rG1Mgp7WudZZTzmbTF+
D+0GikOsaWWx0tOy+2MC44lW7dS7d5ORZY8jvTRnhQi1R9ey9rr9CCnBWZUyk/3al3kO6SoDlbgK
jXpMdkYake2FFFteoyxunvll6r/KR/9o3Zd1sslBDOj7SrQB3n65tUfMurgzrc55UFmmXhAFD7dJ
WkCQQhKHTCrsHmrYeeiLCgkPChwixvBd/ly6or11VIm0TWA3Yg8OS3zRyYtCOrVw/rOmrp+iuEV9
5vIO/FAxf38bXV4kDtkMul6c5BwFXGXGhXZABqB8KTUrxq9QNN2XkPL2FiJW8DnvBQocfpE+prqh
PYKeL55iHdeZsUp868oPOnP6ZtYKcQyec2y1+c//On30RTQrgb1+CKK22QWtaaK+VQ1bo86NK5HB
OwNocSTwAAGyQhkVjfplly9NYntCNA+IewofvTAsGLna9IyVzo9Ab28T2snoZar7MmruUJ1GWy9v
9rY23ka68Sf1p0MjZbuxrWZC/7GZtYyQkdTAeMaIAOMYhfl3iUk2Ga5H18Yf1omNNN7lBTwzX9xW
M1xkjr/g3JzOV46+wGQ5tNt8x+wfeyc2vydZmO0CmU+fLw91LpL6e6xl+mBEEb69fqId1JgZ62DM
3G0BYH8lfGKqXgRqEzWzaJ4TjtuxDdFKqAL3CsrivQG+XDRwuwaeMLP/x/LOLPNSoh7DraELH9g+
XSZBp4dGl7uvA7dEaRRGJhKn0C7HW8VTgaBxW6W9g3l7K5y3ilZrsTU7cAWf3MEKSIPSFGWQAsm6
YCN8aYw3l+ftTHxOPsVeJu8FArtEpda+GVJXB51eI3/5uacBt0ky725AjubGLot8ZbhcWmMwYiPu
5s2VSOlMPIiBDtVgieQj8MLFc+b5KtJzs8+OVQ3fdMhlc0MbVG3yevYB7RHj0Se05Ia+vyY0fm5r
UqKjsS2g34HLP92aTlRgPZ6OJN4zTMCD0fsNm7EWJnDcfbo8xe8axstd8fdYcyjx17WRuMLrSzcP
D1SpNQwkcZHCicuwSnXXkI9R2hjtwFyniYawqpQJiYrrO5icIlpUvc2yyfHTWE041BfKH7qbtrQK
bOwp15cIHxWes9Y90KBfL//sszM002ug9FJkXF5AWghvJ7XQ5jKtyQThGuMSq3nx3vDS+Mvloc7E
UoRr5B42A1EzX0yQW7ljXWpGfHQ1c3wRFa2/1PRQ8zRy51FkVws+Zz+ND2PPz10BbxHayGRo9MZH
qFeNZi1fWjQYFGK26M1AK+6/Xf44+8MREwAsSX5xmnBNsFCLTW6g4phWqC4dcGcLuvvGQsd9FWe4
9N2W2Ab+YN0hd7qthmqaJruR/NyoOnwBo6oCxQQjBwkAPz+Wvov4Gp21H3k4wFW0sYhBYWIIpmnj
g1yzNoPTDtFWQwmxWQ1hL4NV2iJwg96jTI4pSMthbfWxd+xgpESY4IZ6vsGgLiPYysTYreyqtIYN
lY4OYWNtsu6Q2EEsSPaR/aS3HvRlNerT53ZwKrHWkRwNEGfypnrrKBt1J9i7FbJbWvAHIEP3NcUQ
7hFPxUhubIp50y6LzeHF1xHWXDsJRO2V5hl9sXMcP5Y7lcTlsx/n9SPKO06+6XWFcFyVDyUOtrFT
fHGJ0P6E6AO3r1cWiON3cjzn9aFnRpfAMqnELHaDbXqx35add+ihw+2rDv/reKpR/KhpFlwe6txW
mLv/JjBYLtvZGuzvm8Af89KqXc07TLUp/2Aeh7hflhPNIuX0jaad2I2N9QMqluCJRm7q8ugfEiM+
lDqrAM8ssBRdeivYUaEQAwu8A04ntYFwmD/lezONc+PKo/LxMabbwqvCV0qw2mB7Tr9TU9mkoeHr
HyIFci7x+3KDcaiJaqs1i7+1v91KCw+1zEdEO2LvsWjpAV3+2Pfe3mJZqSM6Bpe8Ps/4InjUMYLE
2bwZD3GFoYuPbhPlt2kreJL3fZU597IJnj0UR1bRJBGk7m4qt7kGKv1w0zARYI6o7zIZLPzi7OMu
UDVmN9mHGMsSbBZsdMjBju9V0nhvVz54ntTlB5NgU0c3ARFxs51Oehv0rS/qdjpMowYdAZ3Z/BhM
YfdtgHX2bVC1/yxlI4+OlzqPkzlUz5aYnC+9PmGcJaBNuhQCflz5UXPmtvxRmHnMBs0AEMgmT39U
AI7XHgw0Chrdknezuc8sGB40vyqFz1PY19Vd6k7tTe6aPyzZNwiAOJA1fNTervySM7sfYwmKEPTG
0dhYltqFGTu+lVT2IUKG9LPgKdsgj/KtB33yn52ZxaaNkmqvNfhCxy4NNGSkfw+eQFXeasVbaNj1
DbdYfwVgd26DoM5GR4ssFpj6IvNtK2oMpWF1B9PzkTTqbOs+SNNh3yco8lyegbNDzW+sPkNFybZP
l0IDnV5WVYksMbpjyH3H2TotSrXvTW7oy0MZH9MXNj77nbYr2ZuDO9/pYGaIB66VRuLgTW5v/Qkm
jOmRAY1zuZr//d9xawTpKiiVJCgex67FfaMFLpJYRo9wX1+hgBfCYfkjRB4BqU1js8QdFwHWtS9E
eaCyS4tZ06P7SAJqWHsIQ+DtZo0SyIPN29JPKsNwz5Et9iZmU5hrrEDd31U8+L/1uup/RoNhodRD
yvBFM/BiXdP1su8zu5Q/a61rUmrxQdTv6ijLjwBtKQLg3lKrbUmFS6ykOziPVIw1pERC/QmHGsTo
8F8aol2YCOR5+t5qUKL09elrPwncFJwUTXNw12ikrJO2eDT6utgFVffkpjlm8L6t519VmjkmCBOj
zdYIP/u/8tazoKO36tPUOOPvUmXNdwRVOsxK0FD5ZTZEY/tQq6xuhz1z9up4XDabitbVL141fE59
GcA2G1qHwGDINf2tzlxkqxRiHF9kMyI5Zyjy6BtuZrB3Qm9G5EnwUOwQ6kzQI4ZzyDoVUy+7z7nU
Sv3BpqJOgOrorb3Xykp+y5VSCPKKLqsBZReo1ZeVQ+c/dattA3K7juoE8t4gU/6YYByJatm+iNLQ
0OGyI1QZs6rOPtdUM/C88uokuAOGieZ0XsDMW2XIGKuVVZsuquLA60hjsybdlm7R36RowYa3mhNU
2cbAADVYp87Y+JusHWNzHbppn259mQVY6dEgRz47NX191w2yvSMlqqbbRlThd8fqjE9dF4kvaFCD
7r5yFt4L6Is7kPKFmHGdc7tTX7yG6G/OTs2Vdphx62LfWqK4m9IGPKkZgr1ZeZSUZrMBBCfk4AEg
97usCtdYAqC4WyR6/MCDHt7W2uRgpBXG47CqvRAB1cYcwmHve22G6H2U3pnZ0MerOmsFKrnCYeGG
2X96NYiiiJFQw3VwZ001Ui8m3XPcEnPUyUQaufnGzFHCIhZR5Z8+H7zvWjBJuS4mvX9BhNm2VoRF
2Wcd7wfg5WPn+mtkpj1n49dT+8d3Z6hHmkStt27DCR0TP3ATZ9VZo92vh0pUI7I99PPy2MK9Am9u
LMlMuoiKeFT3v+c4leJ/4tgT0m516Dwql69eT0iA3hZWn/1O85auRJI71v0Y1mSl/oRy5YESFsSJ
KXfdfEcxA6cnzL077hlh9C5mFGnAxYDaCPNgNzoPT9Khfl/ZIOW2ZREXn/VANx4DGn4o20xWyVPE
07QurCBy91qSaM1NVGpIhBilGz3VyG59k1INf7pw0AEPIU782aGQ91sKTIz58kE+h6EMnoJcjr9r
+qr9Jg41naulbvN7dE6iaF1nRTK7OMsJOdQJIbUEzEXBTdjMvgyTzjUZoGyH2G9XVgSheij/U2Io
PsfO0H8VVj/8pyLMcla6ZrQRBQU8ERBxLQy5VkbzHPfxSy7bcFy3MhNfEF1FDwloDiXHxBpwa8ds
GpVFqzIEvmN8UD/Re6cFYJNearkWHbMxvQH1W68VRE3uD7bKyg3wWBKmOLZaz9WqW2WOoKvr5A+Q
p6m49kFa4fHQG5ScUBuNKM9GtdduMoR68lncrHCwsgorfYvbWNetwJvWdxFAa3yNGjU9T7AxfhO2
kID7lRu/2k2c/geqLvkK1kgeoV50aCB5VikPzWAC+seJabwh4CiR487wNV3HsxIzzl+99op0e2Oj
7j5Y0VqgfTV7quhCEH3B/doQjCLdxDmptzx+GPFFEefqylP7se/Iu0cMBt2fAz9jIU+fvybNsfqO
ennIubyDtdsG4wbAa7pFw6heN2hWr+vRdW+sOGnvJBYZGFLnGcQcw1iXyv8RpG59g3ure6UWcSYI
QsOCduwsOsN/FhW5zkOsIoH/e6i4YdSqbzr320hK6F+59OawbnHlzUh2KqU08mdI1On320o6iJOZ
3cFPXXWfT7G1aRshVmFphDBFejRLc8rhV0Y9k17RsCCVo+1GwLkcFWxAOelYfxyQvHJWrt2a696d
qXijnT2Ug3pymxyqSCrVDbiwq7pCZyaXHqpFn5kJNqDvn350NXI5Dl1gHzRNaxo6qamj1uDf5LhG
WqqeCB18U/+dNcrdk7fEP1EYVgM70C7HT5orlPFmI/IW7FOr4cmjZWlcbYificcRZ+B1nhMScrM5
SPyrFhXmXUlAFjmHauT9qO9IzRH9Q40Kdwa6TreeXuHAkCh3NfS7yw/hO59tsSkYmJlhdRxIRIt3
MEZbE7v2OjyCxK6/tBTRAa4hDvAM2Nz+0WLhBC89Ii7atk4btWs9KOt4V/N3jTu/yPsHw4PZtPGG
jJhK++SHA/Y7N4Hp1PHGUZmWboYw840tQjpWuwr0yiWNHmSFu4zy21u3D63V5AeSa94RzSpr21jf
arWHrJPbORgS8DcN6boqnEjfu2E9RPdGUnBeS7917O2QNFW6GasYnUVXjiJcJcFgoCBXOkWKiUbZ
/MG3bxows+IG5Ba3RwLAWOu4pok/s3SN6lTgIp3Soy9sII4PzF7zPkeGXxwap3T+g26UPbiZ5pWo
j+p6tc5sRFXXpMizpZHjY3ycYDn32uqBCFbATyvs/RCDhT8xxphP5UPAgx66FYrgJQp1DUZmsY5E
7P9RdibLkSvHtv0imKFvpgCyZ7IvksUJjNUBCDQRaAPA17+V902kujIdu6bRkR2JZCYQ4b59+14R
/CK+0K37h3PuP7zmt+Keue5NJKSH+fenqZ/MUNTFLTUNOAbl45wJEBFhIdikkU9aDONB2qv//N8f
pNt79K/PESsL2OpDUptuU2//b8OSuyEY5SrzT9Ho9PvGN/q7hSDU1Grc+UZTyK/lKkmOnzs++f/r
jw6wz0CMNVmmRDj/a5Rt5LCRIFQFJ9Vs07Na26rje8iyisdtiyhWeVCspClaF4IKO03/8Hn/fcAx
VUCmZ/eOhb/b4frX2+vqdnWL1WfRF2AtsKPsY1O198NbjQdkbLaNg97cAwtSZ5kt/6So/N0//v3D
/z7ehpVgSSKrTpHGxEtk6MyPEJVHGOC0sPr/D3/r//6W+Vt9Fhfwg6HL/S2dZG7Bwzy73mlyhf1U
LrzaqVnrsicym9g2ciTk8ELIKnXLdhuP/MMs5z/9eAY5t7sSD0H0Pzf8vxyUYe4b8FuFd8L2Q2yO
uTW1yfuI0TrBouI+D+bSQKaecmNh02+xH//7g/afPmzMkXgDrZsCb/+lCxC4OgwQsDyWRub5K/dN
ksAhmfdhkhM09U9hLH+/x7ev1sNdy3vlsOLwP3rev/yxoBBX6qfFO7HlVh+15xd3jSiJFyYMfieL
5V1VpfMPr9Lft+X//5k3z+XN+Yke+u9nR5iXjZ0PmUe0QlDTTnQGlM65abZq998/yv/0x/lEdGAG
YVOWA+PffxBp1HnmK36QN8ywr1rS/Wi8nPxBNxXZrktnvRJ3WX3895/6n17VG8KU7QGeYd7Vf/+p
PQn2TQNEkLiX8q0wBUmtDbKA19Z5aulOvfZDW6ZaSsTfrv0nAYYz6XYU/fspGdyyZrhwCV5gvPL3
bdtnHusOjnOye2fYL4M1HdEkyqRkj/lnNHHCkZc7VV5Sj936alh589S2bBAHrRfO6BvdVsZ10+ap
Z03RYSZF+XVYnYDCvw2qC7OMGUwqsK7YGSdwL0FhXtYg6j4mAQNp12X1WwV642oOIiLQHM9D4881
ed3AoO3FXO4IqQk0Ub9ifTNmbEfJgj5HBIXUlYJVFQdw875lIyyJ2G3D1k2E0wHMDG1j/BT+bJvQ
VsJwvyLNpJkx/zC3fn3Mm0wS4t0ykACQ3dogGixjbmhZiGeIxzkMCW23OijIk4gavS9xZXboFeQv
Hie9lFgnZqiuceXmJOwODEVZdaBxUNAW8uViV57OmFP6zEunleFtz4z73Gy2KHeqXlk7bqXhv2+5
zW0srdVjzYZ8P3rsDM6Czg1GKHkw6ZeNEB4nxTgxr6lvF8s1GqvsSF+pQa2KkAh5Uej8PpqJfI2X
sRjEocMcv+7zSGz3ltMYNGu6utu6ZfEPcKHcPK2nzJ/27jSUX+PodC9luzbnFayVnciFpUZ4AF7/
bZ4zGsBwjkjWLXnpoCJtdvM6k3VKlHyYiTi0l4xOVIw/hVGQS9yXY/O20JuRVUiobTM39UNQVWsX
d2Fj/rKWqnioZk9+Be7gPuWtFOUdQGT75EmH03qagZf1rQlez8qBbdK/r7T22waP2AfYgjCyd7H+
vlk28SAlIKqJlxQ2OioRn4M9j+POk1Gw8zIqtZ0bqvZ54RFBz2d+5aXlZG1GbDvlAOZcdUQPNmJp
Pu01KJJskGKnvM0GwcesbOsc932gnjx1lZ89SEQlaD0FToqlDFqaQskb6nabTe6dH/4stsp9DGr2
hQ5NNgYvA0HsYBQm48MzN+Myi65S5KYIhNvRjKTJU1NmZcrvaoMLgOwHHhq4wE/OncY+QG4sovu1
zuoNDkq/9fuRMGdy5l1HnEozan/zXDlPs2VWD4GGyxM7pCl+SMk2TTyKxf1w2qZHN4ESAmSC1HHe
nrnGoUR5alJbak2TXjgQ7Q+6Dto3P0dtj001lXssOiGUgSX3Mb46ffAlja5+LFc1P7lrFqFBzO7P
NqxWCvAumH4ZLo5YLLIsVewnz2S716Wljng14kmjIvCQ9b/tGu8TU2sS7oArus254rl/t2xg66Zp
lvdAo6snEZIEHy/Kb/eLacjvVUla+mD6xlNJp1PEwyqh0UQECsHG63dGORV7C1jSvhwiRcA7dVhK
QaSfjfJWX0k0j8MQUus8mIa5PbHD6PfpNq4lnHLSPC+kOnQl+l9WPQ2DVSa2YwwpfHpv2BE+R/BV
JbTJgj5DP6pGZrPvRN4Q3ygmyFTnhYDFj1oIo41Dl9FRGDRs70xRdCbD1AcqQ0C33Y0NrMLFnd1z
XjI7C4HGnougChISDItDWJb9zika40jif8nZ4mkVs3KHxuq59bGy3OanNZjkqOMgjH7ni0nGm1nV
ExQQO3o2SyfYNzPB7rEtvcqLubTmd9kHy6npQtLD2vF3M9Z2ak2m+CGIGIdgWVbRieosjMMg81Oj
M+VeRebnYoeFBArSGG/Me5zLLX0oZgY/XcwlKEhFL+UbOn69dzJLYDiZumOoqi5VLWIT/afvcsJF
haH3ihcLMxH/RVIQ0sb1IBpGCPn47kV5cJidaU5IbzWwmxUdSFP4BS0PZyqV8o6infoT0wKIkkPm
MptWehUvaOf5CfDyTU+cj1tfFXdFPWdHk/s5S6J2yi8ZvTZHAmuDB9sXmCw71yEZYKrL+5vO9xAZ
Xfckl1lcygAekQDpumt6IirpwjeS7AudkA+i49Ke7XRy4Cdn2WompL0CKTKwyxlwFTy9pGuPdkgu
YZuUASnkc5Xpl3DYopdMtc6TyjJBz5hlJ3NwqiOx2/wjLeVPo1DLfo7w1OI701dYUui43WLaSbV0
24FxgfdVrf2N5yuUTtgIU8z28/l6M1fEJtnfu6F0Z9RAs/y06il4LTjiSApybhbpIrTvGx8EKEsQ
/DXO5HHkrfwHtc4ynhuXZdqG1XqgO+NwX5sbX5M1WyCtSnnkTibP3fT0az6Z1llI4X/Om4zsB6tQ
c3AOiq79tS6DeRhnNd2qSjN/NsMogs/XLae1dP0jY5J7oxEo0WSEHzrBOnmsTbvZ2aBTUmKLw5d1
WcY64a1FkF+ClctSFJQ62VBEv5Eyt7M2gXYFgWz3tr11n1sdTXaCz9FIwYcNacfp+S0o9Tymg49J
Yqf7jheN/0EB51lm0Reiss1rb4WaGeptisNc/UPkLmBNvhs2dHRTHjoMeMc83Ir7bWyQusfakElv
scAjCYOrsC2sFfdf3uJ4DPwSf9FGHjGZZe/YBKc0KEr5Al7Selttbhb6icyxcNfl7W4sXdiYEwhK
9ir1z82mPi5KP/it6sBMQxmVLwU0cThkxbDtq05ejYHVuDLz2pC9Pz3YeygM0SP1vDXFqzO2p20Y
g4NaSd/Ra0bStTYrQnjo/QW31CZeJ2+oWVVcc//JLIahQgOe2bWklbfuUEtIsSffQqRG2Cx/StOr
TxX9SBw64k9Fq4SCkm/fUB+5arUdGEnoeaS8FyyKcVvmnIVW9jabHVAp9ID2YJTcCbO1GIdSU+zo
frEkt6m3/Vh5LI8gxNzdtvTQAoXE8Qkbj41SGc5PpS+Lb9aU5btOZi5MYuObCkhuTLweaLk3NSJe
kEy+okp9r4IIsp/enJ0RLNWvoBrxn3T1Ru4iSKzz5qspNjUxA/YWyvG0gXLba9Lcoos1bCsxwh71
n50NGccro9TbHie7MpNt3OerA0QzDEQIXq7nOs7JyBzI/40tIodewO/wPcy11b1zRFlEU5RTlg7d
hucCmeE2SYgi8MWrkD3pQx0Yb5MjEPaF4T1vVWsfV6I3+eXasU9aFTl7aCVDkcKn8JpE+fgpdkNX
1N3JbQLjvI2qT6vac39puFTHBZPRjkgaZPqVuLHRUwBwYELsGLyTmmPiPqLMrdbTVtrNQ+hTr7lB
0d64lyE5HE2XUmRu9Ns+a7yb7Jszv62xxlNldDu79Anh2eTwFMnwuR7HH3Wospd+HR4bRrpvhNWx
+r1uBK7FW9mKA9zRbq+aaVO7G4llz0S7fRTYyNXa65/Iwg5kB8xmS7zVLqWsLoCHBZrSdtPavVcN
VIZxXRVJBaKuSG0L8xkQpFeSUe8uWyIFFh64GLhkE6BOzpUqX3CbEmKyONUJgO/OnPV1cCSAkaJt
Lk3N52+zkvPAmc/1J6vg4JgMPZRhvOYKd0afX6PeenHczI7tleU02G0V93/5NVfe0bWxJnbD+kzo
A/fyxJADp3cqsv6uJS02XVVBI2NZ4z1waR7gxRwfV9d5WWw7pb5yd+2YH8O2/FaH1iPPnTjkcwm8
I/QSLQPabedjUh7KddA88d4/LZW7kHPi/LZc/Z1E36+QAiqxmZPcTbPL1zIblDrCfQNrEGGpqvtn
KpuC0Z6fSfY3bfmA3bJJWs8vE9OYCOAWoTgwwpUchO2fzNAzVr7NTwkwAEbYW98dWKNjZrYHlc0f
DAj/0MhG8RiJXWvIEyElCLnlVu8cWVw1gEAwzio25IiQ7MwAPJevugpBW2jn0Z2jCg4O9M8cTPzW
nRqj6XYLqnPC+cIhQ6B1MDmHOpqPMh/FzmL8na7N8pOtnVcKoxdKucduzMdkAXaHaz0/zoO4+Fvw
nYLsQrmgqAtsnwUTJ0j91jBSSznedeGN3QMHFg8I5C6kN+xvg3QUKb7rvZ9B4F5GD/ZIcR92ywtQ
XMoYu35xzfqntxH/66wawdUQXbpMdH1mFRZcfspOsbR8R12vUtCbDmeCfxS+9a4m794Z1EGXzEK3
iK+sC6jQvWXZjkPJdFBX/gdM1K+tEJ+Zh0XYqrvDxnLCozZqM54XoY+AoeEVuetVTHOU9KqFtFbL
Hd8SAdybg7ef+Ju47Bh5g9Z8M7P1vl1snPkelcXkFi+hVRpJBo4u9rXVnjtz9FOzs8z9ZhMrRjiV
DwIN2NDkmvsR29Y5NOf+whqmRbFuOtR68pILNlfc8DwThXcZmUQymW9BRY65e65kJH8QcpS9MCsz
EunX1RHtJNotefPZGu3vxuIAhsWRP7ZhMMWzULuguRmhiOxJ+BPbZDOz6HFgAcIKYeDlAP7s9o8V
6b1n8hwOWXSalP5JtLqICy70M2O2h7EjNEQvxEdIDjRN5HPcONTtQw2ECUGdeattvIbbzPXa2u5l
aKzzMOj7wW2/4/gY49Geu13GsJzJ4lq9Gzqr3vqiuu3+ht9cFu1i4HKvREz9rNzmCw87/JKeH0Vr
+tR427O2B9SbGRxDY9mMfjEcgtfZjaqFY+YoLw6bWiVRbmpoYia/YhDJ1K9kSCHuPpEkVx/lEj6T
g1JQ8wzv5UpSxjhs6qHbxpAZuazvx1xeN2v7bPBrgbZ1fgdr2YO3XEU8hSHM7gJUBtEVhk+fgEjZ
HyCQu/uC6Jwk95l7j+bmJitooi53dDw4RADMlvehw0CnelRrbLju9qly5hNWUVhJpmiEXQeqZ7k9
6EreiTW4UISmzhA9jRto91ZWvxTP65BpcXDnqYf2Rpxt02NnsK2hf8DfIB8ai6s+r6U4RVh8jkw+
NDF07fjg+Kr5NrrwvYQhc6Ax1vSr7ammlqjPmCRkUb3zDdZBByEgazf5Z99QsI5UUYRnHraGhdyo
LR+FVLBce/EL0qj17siwT7qRkfpgqPWICHXQlfUum/IHrdZ4svJlB/HzVNkrTFAgeQAhp7gfradF
3r68vHhSDeVsIXyxN5h5HXztfIlyfDLG3mHBt3rGHt78Mqrul9J8pH2Rh2kwKpH2oL9iPxD6puc9
rVlLPN/2zei2OlaGwHvCg2kAXDOkyz/k32f2VLqBOEDsaBCF1KaOA34jBvsWoSjRCF7sFm3v10yB
wFsybKY2KQzjDIPjYHTNG5ujD54xPoJJT4OACgG95k/L4n8Zu7q0juU8v4VGcLEayImQci69Dwa0
WO4xCvED1+yHEs45aHh6cdqKbwU75jsMRq9rLR7noRO74pYLFGByJWXMP+h2onKc9EGM6opNXpKg
XLxNPO8mx0+SOwyh6sE442LxUiWMFxkaj+xMg78CrOFLOOGyea3EIBODZ6RtqyxeK/ukuugjNOZ0
MefoZrP/lFn1yKzj0Ch1YPH7rS6z86LnK2fXDz1bKQX6mWTccy+AYgf6nUiNGbuqeVzDLHXD7XkO
wZB5mJpcgKNdyciFtWmPNym4NLp5qxx9rc0qQvIpL7PrPkLU+GkHnQVoZjiQ5lnu+05cgyk/WJ46
u7b8g6QF276u9H0RDHd2sf0xS7iThkPJvGbqHg/Qn2YA7TVIzCmNF9uuXRzYbRcACgwgQ7fnto+2
izICGljF5+q61UXCWZ5sKIxjhA20LD9RjA9VEbIe1uxU7pUMM2hRtet+ygK3plnl17Ycr36Xc282
6rnnacI0Ue+zEu0ugJOG3eBS4x+A3WXdlBy5j4L8BywyKkhvddIonEDiIdFgcaOfQMgRgrQb1q/S
QtfP+cgp5GPcKaxFo4pG9zLoj+7MJ14OJ9sbaTWaj2YMn4Y6u85Z97ax2pa6vXxcES8rI7tUXfHY
Zf7V3OZzoMM3VVWv3VDfbxn6jjd/m1ZLpb0pDv6EuAOO7l366jxZ67vs1BttFK4P6cpLVG6/ttU7
i8XWvGLV1+gUTxX80G3GwaFktvNCdhFumPpWnNhTwz05uT+sPN+vOuvP41g/dbbzliEfmGYuYran
DrXJsh0JLWQnwEZfg69e0f0XhfmbO/jVt6prMSmkToedPQ9WLIXZGy6yIyfdj2HW+FTacMIHZe85
UOERddmnq2HIYNPBfiM9J4kM7xcBfq/EI+9E5n8r6ANCkal4CQc7bjPFmVIMET4zpVGt3PoOIukx
VyDJnewCes9IgnZ5gHD8mZmNvHAdt9/DKrvLGgUtsTpS6FPGaM7sIMqSIQy+QXG+30p2hzpWs9/Y
POtOGTASyJv5bh7mgGuIiiEnzmL0iuxi0WRxBeTjRdmSRT0D3DbLddyR9V2kOG6WwNG7oO/O+Tp+
sGv4ks8g7poN/JRR8B6Rar0PRrCwM4k1a1DdeXPzWq76ZKtteJRiLQ5LHu4NbFNjacP/XqJ9BC4g
tcxx2fcuSkNkqH2Ym+8+xZDPb3XwFRZ0f3wquojuqLRWYsicDwL8ppQAZTvOQqx4JhyyRNsdn5Xq
x9i2cpEYdd88zwCCvaipU1ct877Q7psLIS8mNoPqKVJ3WYDlSbNkQGs7F0nAEYaIlt+ZC8Yw2uzE
K4G/+oH6jS7DCl3rXXpnufTzvJO+fRo8b0rltC2PopXrRx94xgGRtku23ph3wsjB7ZnZXkNbjHn+
nIPo1/Zx3oynPJPbZ9GHa7qVXo23IFh6elkNwscB0PygMpYkcq0rNJJKvRjaKR/nhSQgXu86irfZ
hEBIhk8W4zjy9q1o5HU2enKTLHt7Fa4tkka10c5f3TUJB9P+5kzA4VcfbB3iLwkeuBpX1nmmH6qo
oAW6I3JVhNOC7btnd8iec44vcynKx404m7QbQsQJmyS2K/li+StedmhHuB1o2p4gBF+56hag9eWe
TuM+rLW/813ZHkwe4iR3p90WwrX1TDy9mwjQ3ZBl05Jo3YMYsj1y4i9UwI7b2buBb8EMBGArU9dd
1OtNk0tcTayNQ9BLqsr2PiIcj0pvwaHrZmcXxwRtNmxeZT7V3VDtMDJd5GJ9n4fsqVIZ2qqujhYM
x8VGMoCXyQBDoLKvyrhnsVWmXg9S2lNP/lI9CHsD1uyGHNO3akiZV+QXBgwuvUmPqL9+Wa14Nxw4
4Fh9HwlefxiROVKvs4g4su6Yk5ZxH+rvSqGFwUC+rvBtD80aYqt3iw/Rh1sqHKwscr0zUTJjIL0z
z7b90Rj+vXTHvdNl90xUz1nvPXebvsOkceRsWI4keg8HEBPVZVwZpMSOzKxklpmXuFO4JUvp3gBV
dn5w63kFehkCCS6sH0Hdv/QtiG/RI273VZsyo8b+pq/sur9SKP9Z7fFbiwnQWgNB2d5i6KidBy/f
9t5a7cJqOpi9hiReY2JcMpaTBXno6z096qdErkSHybqnvoWDa8FNb5Tz3CBqpzgxo2seTgdmtHcu
ikpq9iEUbHOxOWn4YxVXs11mO5J0Xnpp7gj8EjEzMwzTPqqEDO7rUv9em+AeuCTi/HyZejzUMMG6
8zI1LiMf37jkuqU3o9hxWAkCyDzJRu1H17yZV03x2LEzzgvuf05zY35MBEjEde44z+U4M6tTrFku
ZTnc9y6DEYxPyzv11rYrzYn/J0+N17VvoZSOphdPq1vv5GAaGKhBsBeKL05UuMUaXbwEgrayYUEE
P2L+E0GJs30uloPp6+eu6qmlhSVQu/P3otw4/Tbjnlu/SHTdl3FY8dRlkModdCTkmk0Qrs1dEfeW
i8t00sO3fLoVyb0BbhYhlO8ZYZvUfCyRE6VCMS5uEiBppFmRuQd74eGaVJ1W2zI/anvG3aykuzdn
z/i+YedMtCV5TtyeOLUNz1Bt1ebZA/S3B4IlPkZv2a61EcHiKnlEWxcBpQscLJLVQrrs5MF3Z4Jx
lXTDL3bXdfiZSS6wbBrYLQvqaDdMnfeFMVbssPdsKernG1jTP8CbfnQBcO81qM20NJp+B8uP77bm
ojKCOifPFoKMBKpNU+iX+6yqPhlFMApvDHpakiG8oxnqiA7HoZ3qWJX1VgZ1S4io5qj2pcwrvNRD
FXAtGm94Wfv7Rhbl60S2wos/9eWrS8RkgpHD3HemZoRmyCKp84HKZkJ0TGyvWQ+t79NcMw3fuSCU
6X5b3M4rxZYDJ+5RwGD/yEmwPs65J57hFYHuLqVDIGo/p7hqv48RgYWZQBnzWBlN85E0MNbup3sc
h15SYEMi4w6xCO4nz0lg/szmqthXvXLOHY51lGqm1hjr3kh0stE8JrnPfIlqWsBU3TN2vgyI6VW8
FU6dzlVe6rgdxHx1cdfvCHa1Y9U4zmGxOLfzzG6SshqbQ7EavzvKqJNXz3R4+JgPVumLxyL36CD8
/PvI8stDw5Q7tphVoXe0jNQC54omPh0MM/vwHWPb63lm7yOsmbEZrz0ra2lvr5i78GO8DYY/tKmR
jeWd8EdMjEZLGaMv0hrORS1CPP/+ngWGO39rGlZWht3oTtw7umCK348PQeMfmqG9t1r+r32mumQ9
7uyp3eFRrPa6xBpGODtqRhltaQibSRMfGdfmfNmI9Etafq4p+UwDDYNpdkiLdYBG3DydiTfPeQpg
mEdSO5Q/I7MUf2H/T29zHKrox7bNadd7Pze/eKtsuewCf76avrjrM1z+Um53kdS/ysHp2VdcLqtV
4d4rTNZynRK+R5OfuGWqxGWwHBcuwlhX3JSW+k462dXz5MnoSMhdBEKnsTAUWf0RkrN7ydQI9Koa
nprOufReyxPtIbSP856WgOdmvT08ilp9sARe8mFIHDI8qPvdnoxns+RQX57QNLuf9jY/lmbu7cox
YyDYj787i6k0HztrT7/MTrEaNBzNguWPkfo/2tyr1IoGsnkuTDQrgqfNxIKVCsf0sxzrZ8qLF88n
Wq1SnKI9QF5n43cz63oXKNY0J93f0dkFH67OAs4YP+AoobYtAyzSfRAsca8h2FZE6Ao9LGku1ZMV
NI/12KZuoF5bhehHKPvQiyt5YuxxmN39hDEsdlV7EqP/noHncc35YLpRkUh6jGQLeglfoflgJeOX
WWliovrEazhiQZB4WCjCqzOgTg+B8UGSzxuSximrSoyjZC4wc7TiTnSf1jLd1361CwJ93sz+R+Q4
7r6fAvz9xnRwWOmN66F1GIFLrAcFCC3V1bABAmcjnXTbCR78a05psXPdrIwn31BxP/SXOpTvW+HO
u8ClIbnNJ9pGPTbaYGO8Twg/cMDDk5o8Ts+dwUI9d+TTmFtvIJlevFo8Y+J67ETzx8BMj4RBEu9Q
ou5jvxYhVVpUSr7QgAQcFzhr0rrcBUXbfs15d2rtNjx6GU1jFvS7NrTqXeMPn07vfOHy4Zms2NMd
yXyP2Skg21fbp65r7ua2Zig753y6UO6LIRxPTWYmdk8idqOjJek31+HCqYY476f7TcHX2zTXlKPH
4zDTj/re8jZy5rC5YSUW7W5c+90dhvkzK8SvyhKv2DITX+hTzitoddFeDZXLv8RUiX977/TulZZW
Yq1pd/PSb4joEiK42ZzDRn71vnVHjsTd2m/2OQfdnmZWdFJzeL9YxVMJxZlqd1/PDv09QyKs26yf
3OL3bF8lq64fBsE/UDX+nm0DGWqmPVh8MMI2nZvszxJVCWfcbltvn4/nPJRl+dCg/3N6+fssZ38o
bL+aur7QC6AdzPow9eoaMbKLOyt7Qj/66rr5oW3CQ7dSpBjLKxLXj2GxvoK1eehuHWAlimNBWnrG
VJfJWPRt0/PJbu1z2AZnjtYvhVM3Gah5prF9yFrfunmOtnQK8/d8Yienm27WIueC5xhDU2gTs2D8
rLPhnRgrCitEjZwd+7gup2vB360XTifWd5mKjYuZjHIkGQwAfDj9qXLG4/XUy/s1IC9BexYT4wCm
eVNYadR0T4WHU6UgH3izqkOV5+fB1/2jjbvlbpXqIRrz5iGY+/euAs5Z+1gCIj2dCgYskRE+Ohv9
2OrjzsizC6ESiZ3r32Y5AxevQAlW3r5XyzHwm2M/SDNZS/+psMeT51PSFlHxZnf9nkDoDcmswM3c
QNqeCLY8k/j1xXgLbYFViXK2PqJCzrQWa3foRkZM9pCtr7wj3r4Kjec+nyi9VxCu+CTixZl+Kpnv
9e2hVpiQvLX9RsjsZ1va3Y4kSZBCg90RD1r4+zWgjfYH9c30pz/moN6GstpnilMQvOZ1afRbkQfv
gRQ4Nnxk/dUwbrOJgu6YD54Pj/bYuXQdV2IQeA/rxlKF17Xfbw7lZHarZzwZjyx4/YqC9d4K/Gsf
KDbUg/DNcEGwOxtnZ2tgbPF0h7Uk+2Z6I9/uGL6YMyUnQc2YHvIo+ohQU+8DmgFm9BE1u3j1lH8X
Lh0sQrMvk4jtddxnDGLG9ffg9Xc4Mn93vj3FzdC8gQ9gNcUkzN0DyjDJ9mJ2hLjEOHSsQzVZX74n
P31BXTSEGBZ6VNSY8Lw0V0yNMjubwHGv9+6oT37H7+8sEuDO+j511pdLF02yGv6LyqQVLq3PqrFS
5bsqQa/57gAvTyT7EbHqOY7JHWh3hkn2cyctHRczoiuXziV0yNp3h5O1odsMtToNsvvFCtNj0DJn
ZPmR9eQuShY3atgdgnzvIsvX860e2AQyH1cgzugAic49m12xL0eDw46sOsa6L+Xqxd3YfXe9OgkF
M7VCuqAEF6xDsK2nGJfmkDD9hne/BCVzcIqKVeovI5L3dH2fhBr8tI38A2ZhmwxRWCaG1at91zGF
9QWxIFMwHchr/6wLjD8lNplo0vRsLn40MTbHJiwuvqdRsSe7O3iZd2Y9gEkIWRCUEst7WRfeVQ7b
gQu/T/CJ90nYT1fEmbd68v740XwmnCBp8ubPaOENXCvB7qY5pp0IT1GxmUlEy0j46/eprHfoJNa5
dpYvj0nFDub9ETPRlZcIeawsnke28OLcmU70Sde88H+Fa/m2RCREZdqJw8n4Gjc9pnWfoYL4x0wy
CKEtHVPpL8cIhog7wDaxoAFI7qEtLM5skHpps+YTRTW3OQLMnV8jf8+5+KS7uGAhOhlBe23FuqVy
YHLiI6uY0/q64IBgZ7Q5m0YPWDzCllFsdWJOjkdUlG+h9lUiVZ1+3kzuXHqR8oDMvqev/8l1c4wI
sk+aDtEl74P33GUO7fjLtVfua23layw8nyWztnlWnMBnbCJcFgwzY0nweUqGR34wmBgjh5hXuwja
B9LFntZhHo6UUke3Fi/azp/rwVnPJmfHaenWA/f9H/X/ODuz3biVLdt+EYFgBNvX7DPVy5Zt6SVg
Szb7vufX16DPw7VSgoR9UadQhQPsTSWbiBVrzTkmWTwISdV2rspqx45zMzFnWVX+uFCFvltT+sj+
m6/qsd+rST2Nurjuo/Q+r1Nsf23g71Ifi2XvfZlxOp6KJOdrWuxwQgzbiCpvbVLpxUlyn+bRH/bI
rVem30SEO3Nq3Z9DQv8/z4d1VWIeK8bhIuZfs2rZ7AaTwAu26V+yEOW6w6A4TQxToPyjbyznJ8bx
2dYhU+HeGRn4RnN2nba0sRBQ/imiXm+gmxyQnfk0XbxwIzjec0a/p4dCw61D/GYKzp9sPTRYI/pp
4/eqdnI4rPmS78cfPXGuR8dq7ZbJ+YbUpFUmxtvBie6MWKOQcoa1gucVZALdRs0YzKi/52XNoqn1
dYteYSVowqx6u/9TlgLcWXTrdep2luGVFXfmBuez3Bsj/S9zYuJo68dsdIuDgDDIApxc4/eDLR/b
f4pZ3es8c07dEFrogR22u4bJnUQ2xufJbwotNAGVvAxUfjTr4GKawyfpdTbrkUt3C4foMvN+0Npt
iPuS/WU1oqTRrHSKSFkkdiOkkrqhh6vpIVn+uORmr4uBYXTixYey9PFL0Tyk/eJvRmvYDrM97UvE
IycTRtnasYnZrcR9NDFPTFjU8y46BJP3nU/uZAOJo6J0bmXZPCtlXFeWeWDr8g/uaG/GEmnIMDbX
cWrOzDZYTETh7l2Ju4NBH+A56yZWmBqXQslIeH/qZFGk0MjvSLCB/r+pF6CK2duPUsd6ZSxh1V4R
NetsDOjYTNaeNYlAxzGnB9AU9AoM3nnVhXvsD/QAp2Arx/pkzmJrdt1Xxk17atZNMC2Wm7K7iRK3
oh2e+ldhacx3sprvKjsw1qLSe4wDtyWpjLhE+RQz57lEynrAc2quwiF88Gec3ikNoKhCDxs6X+Gp
bdtEhUc1C7Xmuz9C/ys4dk3Psw45bbmbNM6eXFqeqzjo7kOLEYZEozE03YkqDjdbbG0rl1mVb9KZ
M/k3W5egi790VXKaIuPQRsZNbpo39TxQFPUvkgAtouiXE6F6AtRFAazHY0tVyKZNndPt0sFA/ZPS
GQLIvWrz8Zbhwl3aoSPo3FitEofnyR9WUv2uOStcy8zxV3k5nbDF/qlNeV0jj994Q7g3ZfLkt8N1
3jMe4B2pVgWvd+SH+FkK/xAmNKsiRjRqdKlhlc8pYRkYsnRUV7pOks1Ql93F4h2nRJEpmmt5Y0wG
TkrV7QOAXvCy3J2TSbWh3AAlHf7UIr4yI/Q6nCtQJ/ovtUc/sRhQWjCu3WPeF+uSVtsD0Vm4diu5
x/N/0WUmc9k5+KXL4jK3qmHt+C2SNe3uOUbvhJkQToZGGV3+JVpre4vei/8mH5FU1pd+EAw/g36o
D2OM0snQlnmcbNdZWw1RZYP7J6/Lm0RUV36eHDpbnLKFji9761EOebIbh6LcNcpMkffkdCubqgTD
BLohU+UTc8Wtzry7En7uaarVl4Sd7kqOxh+Eb1+k39xBiLwcYg8xfFqa98Bgbr2h/YbokzfQp060
nJHlbhI/C1Xf9iqPCSxDKejo/VSaFzrhLjrNBB1JhQ/oAPtVAGBz2+NuZ5JvbAzM2Jfkj5srhrI5
6uDgd2alUMpTYaE8bnjt2pqWxSC8bTVT0QRp/dvF8Lua25lTl7aiX622ISbYVXFIa3mZ0UBCIIfU
JCP7mCJzjfzj1i5HTGTuvDUMa99oufWrqqCssB3WTTbWXFHylEGxp0kM13GoHuM5YyzQ0r00BCrC
CbU2U/OEtHh0IKilL1vXiUk8aJYGjg+RIfLCddf6X1HH+yvgv80mEICUeqec17GZmYeEsDpoKJT2
aGdWg+F9Javmp2yLXRXzjxR9/2AXqB505tpLDRSh7/DoxqQFs1XPuhmUeS0A9KE4EJulXcerstPT
6J6ati4PnIa23IVhHeBbQ4tAiKwrspvcYN/u5HAvK6Q3A4nQ+7Q1925IpWrLvFt0JQ9JI+7zhjPl
DHYGHz8TToZIoKpCpBeGuqy8ZFxHBuWgOZe/xyi573Pjtz+g6C0S3Age089dRolZKvNPiQImCQdQ
Ne2voU4fsAaFqwkN1xwIRGfmr04xxQ2k/4w6L8C4kB/Cvt35ZLkzw5+e+mxWqE5zfxd5BlxK32Vy
ji7xVGFgX/Uce1faLB9nCzuljIoXciu+ksrwgykMLx/TRJjbCqU0S7ktpiel02OvIrp9YflTFj4D
pLILXmZUDSt7tP7QASsP9lT9rPr4iJT/kUinl0jZp84vrhrpHKwkugB4dM/BQu5nWmjLPnnAAMP5
fyofEG9w6NHqwYrAPTTZIC51G+4JRTkNrLac0opjpIx7pfSmbSEXTD5NSSLJnvWU/FLc06ywkBb1
w84xxD3u1QNutWPPGB5mO/2LqnYBtcWo+oxN0zFVQlL5Ejc+sN88Jo+UwtbpiFMn2vBXlGSSoGIv
u0zxqawaK2FCCjECyUbFkuJx3gVm2DNCQ6th1GaKsjYa931VXkea4yTesp0PfGOtMn2Tkgi8mgXn
SwOFwoSoDBgp4+UyfRlovM26+KJa/mWG19yYHAz8MXiMquLU+lQ1zH+PM1LRGwKUv9P9Ad9C/VaO
cbceW+QZve/hqO2bC9H1e3M2aa3UI6q10TnmrTrwog5rTZhbnMufrXZOteHd+JzOV87kHiYWcYa4
ztKe99bC1OUaFBs541V1UZfN1pGIoU1685u4JLFyaT0mNYIjbPRXVio4kBNkvZvT6WfJgNEKsytl
G1fU3uMxtmgH09zY5xMTgc4K2DzMCcIAjVZgBzgZVuSJRidOhsOzjMZhr2USfG39oIeGnMRoyDFB
N+P1EI01haUefZItffYLwyvNY9XTM57bOrkajXq4rWvTT+C/8Lsgb06nEdLTukozd1c6PpZf0WuG
rrhleC9E+RLXlrsLAVGtQSHIZ1Ap7hW0huyeNjwqpSz4ktKGOHCqAUzgyRoUjBlsHIZqR2378b6u
w/HeT6LkEk1a62+GhiYmpteYqQV42Ho7FkpsA8Ae00p0LOYzknQyVnBHMYeLN2FNlytg1Hm03Xp4
oC+68CKk+u7iFj6ldoEos0aqF0pZPYZzmB2Hru2PTcRRopJNuy663N6OqbYvTPIJZi7SF8g2s6JC
k90kF0TwjPbay9PkubYCzltpwJCzjIufc1Jnu6lXuL3qttkD4K2eF+od/X2zk9Y6Upp5rxveAnUN
biLZWmusKfFFWqHb5oDl4CUDL1au+XhRPYZL78zk+M0oyt1WFC+7Vo/WVTXZv/zciNdeSDslzRME
54TlXqPdp0/WOE+elbe72deK5FqzQVCqgmTn2la7trKApmvR2+NhMtUv28+tk1EN2YUYqpb3qhkh
YllDxllx8Sk0RZvv62bqwVvwZ2jlFJe0AtxtSZv7SFOyplQPe8aFyBppIY5fUgYyW4v9cKMwlB1o
HWX7OIsSQQNWMbiZG3wdTdXeekgWqKX9agdD2bpPcLXskgQYFkfDhpZ6v0xruujFmSvEDkNvtOwe
IUuTzZBtE1jo82g/WffDDPqgGuf6Lo+Ut1ZkS/JyFsG1MTPISXQIAC4NFwtJmiIqsVN0wEXRXk+x
nq9dcgNHHOuXriq8RWVBzRemM1NHm7amtOrbwQ6GGysxYNRXOstX9MgXF3LAAcuIUFH/HViBSuTY
uPDeunZrzKZ3EvREwYgWBathP/4y0pImREJ30/IxouVWR/DdMM/uTsKGeeztGCV4Bx1nb3iMgUUa
17+NxKkfFEPIXdglX9ySGUQdWfPlXFb6y8Rv2JRpxNf7sY30DQMZmywkC2sJd3bgNZ/bOEuLOiYN
K+focJ8rus+d3gME9ShwR1U0N4gc+stJmuK6MevuwGrWfKWq87/JuC6uBs4A5id/0jvWZEzRwrUQ
yJsekUCvna0W5XjmUCQfq2KcL6qksqKtY7rW0YraOdj899+v6Al5tktyABkli434H2ty6aD8aIrc
O8a4/XnSVhD+aIIKKVXq9oX9BNSluutcY3hBvOExDm6Y1+R97H1pk6DkED/5pLJ+/EctjuEzay2f
PQZ8YUN3UUK+/ptyg3On3XTe0ZWCrrDwh7uyJQsWlW1DGYHnpfgMpXxuR7fJuPM8KfGIcU2Y0K8v
aXcabbJTt0eHJGd2L/RXvjP1TByb+lhgdTr4Qz/c9fGQffIEzo3M/7syzYYF5ciTOGM8BNhJpIV0
9aBoDFD1chjBE6qT+qtdJMgCBmwlKCHrMF05HmGaqyQMxs+ytcw33JLl9/vStogytAhKPXMzo76Q
cRq5MRkHi4NsMCXrCJ3gwyTYOwIr67emE2Z7+iLjvgMuiBICaXVv6s/y5N8Yq0mHoRxXnqKRCgRC
nvnJa0+HWZkyEgqori9DJsXrpCcgx5lNdzc3mvp2SovVoDTjPaKsQUuV9cvHb+C5p/3vQ/l/t+Mc
r+fpkfbmQGRa2sovGRDgcAM/pe12QdGCDA/nbRYB/P74oucf/v8uClXJxpbnwFB8/Q7qKu2J0EbY
qz1iy1eMPiJxhP+3KATi0S8/Ce9775X3BUd5hlgO+VvLi/nPl5+SWTJYFmjq0k3noxYJsrc89fZe
zjBqLKOZrd0e10DBoKh+/EvfvTQrG8zyJa3VOb80+3tCzrHem1WLf7AGLMCwcjLn8ECCgX+PqgFT
D2MXaHRuNTbV9r9eH7wLyz2QE0sQ6XH2zeEeU7VZ6ODIS99dySTOI1TKvXffRGFeop1ARbdlBNZf
ilQP1ifL29tfbwr0L57gayNrwjtb3gSOjpmWFZ1iERTOASsmpSadv/yWZNXutpWz/pGMSF5Wbme6
n4Av3r7ZXBxuK/1ydFfW+VOH9AugsHAZXUe8xvQktGddjbk1qu1QBGOA34K2HXlDhtx/fNP/so/+
XdaXD5s0LpuPG+IIuNbXL1zIzw4yM7IOFSqbcg2sLhsRjLfJxOgiDu8yPBqXGFnMGyX9aKnQneZF
2Pn8LWqz7rePjeEuHBL3NqMhtpO5Ep8sxef7zvIHSmIQPAvoDQScs9cyxDxZznxpwIkiZAtlOY7H
rkj8PeTlhFF54n4SzP3em8Bqu+SbEDfyJi87p3eVjalojpWLPWIrEZr/pEOV/XScRqKctcojYwEd
7gK7Nz+DC/1lnJw/DxKr2PMX1g40lNfPI0Jp3pSJTI/0ZpazZoy1eFIa8cCYpuG0qkLiBQ56DDt1
yWoL7M8oSClbFaVjJ3uJ8vXXaBKhRmQSPqHMuamaOpr32BCTcm2UYRdsw7J20200o47cuiaSpEPZ
CPmfF7LlhQZ0TzMbneLfEu+fhUzPHliApm2PEw7XL70IGW87IW7e1mxJdADIolemYTBdUUV+/Pil
Pl+zKR+BQ6KUdKDrezzD1/dQ1CpKSRnwjwoYx29Un7QdK51fZoP1+PGV5DvAEWAnoE6ge7msHmef
T2tESmAv8I5zEdnNCiGYplPU1eyARVEO94mTxeCuW4zN9FXC4DmXc/6Ho1EVXsdMABY/VY+MI+Kw
9uBnNM5XnJIlCAPfqphE8qp8KcLSuyg8AGpp2sRPH/+CpZR8/b4t8b7Ld6Uo3MT5qluopVpIyVGy
1IALGOmUfGmRR335+DLnXzGPxBOAhXCUQdyR52QYDnKW7s2GR9IP5o0jMuTiXbdULTpeyyz/jPn2
zivgSdf22MkYer+poOdOlQLvoXcM/9epnsduH1b4H9edtp8//m1viqO/7xvEG4cdhByf88zMCqU7
WUmjdyS6IL6nRaOZCscNQv0w2fK9gkcDQx5vLFWGF4jkODVJ97PAKXOpBv99kssttsF4EjTmA3U/
J50Ly0pVhwnzmFsygTTjmQ+9w7rh1IFzYPE2iLZNIc+P1XA7L2d9j7E+IfRRALeDgT3/+/+BWKJe
pH4Gi65MdrbXH2IVEjwCisM/elXn/GAe4d1kOkdVbQXNIc3CatuOII4/fhx/f+jZjWDl5OsHWcaW
fo5K80IH69YUeFCskpxN3OyI4WZq/l3F83zXRGxb6CuJvrTTKroQM+apbZBO6jK2xvoG27yqDwMJ
w5dB5Ys7YmMg0CZgeQGnx+aTHQbBzzBxLQc1tym+hhBnsh2CZTfc55Ep7DtCsrU61qWdpJtxwPrz
3U8nVNJZEEFcDng155VVl3RkiBgJn0TT91ee5WMMNUVl+wyg5HAMhaqfyhTxF2oQ1jPc2XJyrsq4
BlwNbsPVOytyq6sWYMrNROV6E6e8gitShtklSq8riTMI/VicmjLHN1SC1bvtkqC9n2oXmYJD2wHa
MG1a666x6D+cwINaFtTOBgFqTNMYLdhYRdfa0PVLp+bc2ThtLT8lBb+zglJsQuAidsPzvXPmWNCa
HWo84gFM1oKDP8JRNaBNI4acadE3pr4FDZ1e1VNk7nrtG1s9m9EnW/47qwWXhyEvQMl76u8H/s9m
BayAZzbQrfOSCHBlZcMxXftxNI6nIG8a45NK+71dw6fWo9DneAEKbPmU/7meMsMKTkymj0PodBeS
+ue3rMsQ3guKDiC22tt2hs232xFgza2olMjWau6axcrizLelqgrmRSEi/ENrZ5KQKkjTP0hCIhE7
mHpHQ8oNe2Qbk9vuBx7jZ3n350USi43PvYIwxiQFFs1ZPySv60xlsvWPdYA+HL6WG/xIfMITSR7I
h2pNvKaFm6YunCfaO9iPPv7G3708NdrCHV1aBGdVktdOJUnIyD5kHTF+NNl0oywM1iitxTZNsbgg
bEq3BABan1z5vFRfjgiCtUxQMlP5n7dB8LGEOqg8/9iaHNDIsAmRQVhe0VwOTeioXWMwtgcLo2gg
fvyb372yLaVJYWgugVyvXxp/nCtuZ6+PNbKZC551sa/mEolyrbqto3vrrlVIgj++6Nt9m+LGMdlA
+T+2d378NavR6/Ks0UeAv2jWwt717uaUnlQeehkIhPyT6NS3D5YaisXAtU36f4DRX/9IDNFJazEw
xduj+59GXzjPgFbwAOKNEHAN+nBGqDX4T5Iu8meB22+XAU+Sh+IRTEoFKc83jhJ76BjHvMNW3xfM
6YfgHlGJf3KLSH9Sdr2pGbih7AWEdQjFkdvyzpYAFwp9GvpBfJJsnc88Afc7mkP1J8OVceqMCDqg
CFxdHjLbMjAsmDYUt4ZR6ifFy/kDXv4ONkk+Y1oLHDeWe/LPUlSWhgc6tSVmmLHntikdZ4ModryU
dVHdSx18lr31Zu37e0FP0EZVrPrs0K8vGLVCTG2SqGM6wFz7mbHMGltgBXl93Xcc8TjrKv93I9sB
YaWvGeFksQNcKh7jQ25Ka1fGPBgMV1k7bgeMhCPkI8UCgMMU6W0bYO8qmzjDXhcL1EGOlRufbBfn
L+nyE2x6M9KhI8wvOXtJAyrdOmOyf5wJOWDk2BKHjgz2ZjTo3RcihIDXyMVIZRWffI7nbyhXXnrC
S6NCcpXz0yHTDBdpTpWeJiNR10GdupvKcrrbYaC8+/jL//up/VtGUUpyHuD0RlHJldRZ8UY+4hDi
JU0RKfg0e9RAQPSa0bZA8akiMQMc8w3SHBi5/MA+Yl8yrXPQJs+IFiA7xAglQ+3SrDJ6bf4ag7HE
WYmobT3MpEvMVR88lQM23E1I6ZSiIQlhDWg7pL0+9vOvNI3x8vAIUTK3diDKTcUofFrVdQAuglO4
XJlW6D9zMlPDDfwZjCEkcBAMxoEAAbZjOsNj5MMV3KAH8aMLNSRI5GNzSlF8wZJHFl2uofXM34PQ
wncLxQneF6nrTnJIMqv+1TM7uQeiUjxWXV190yIYf/fz1HBEG0qsV5R26Sc3/W3Ll5vOykOTlSds
Apd6/XWQLJDhSja7YxSH5U0synE/E2xBdlQS7QzloTdtMrXl79XIomv8oaNwGRDYn0W9vn3TKNoZ
PnjLws9bd9b3xHeZwTIfpmMKESDbCSsy0fohwy9XoeHhJv34baPXxS87e92W4DWf+BRJ3+V8QZRy
kPXyRh2tdhF5xknUETMCLCjMK6B/hStQFnVQIewMTGAPnOjEH+Y+l2XHxJ4ZGyS4bIrkdxqHHYrd
XpboUnwPIWX2nBqLajweEBEuaP9IIShAG/EzgFeJ1AKdR5yjsMYQ0T0qkrngX+YToKcqv8oy46/H
CW4CwNR4pZKi3XO/houRYKIjxyeDasd9zup8MWk6zm403WpXZwTXj/XQHFPX73Z5g+QxyApzFenp
Twec/aRMAzYN4lEfDgZRiHdFbr0Usqev42IxnqG47WDoRCtzIYR4i7qiaVBkrCrTy7dA7+QuVQqF
z18DT5ILb83u2WwlJsodx2pBlJ7Ha94v1o5QDMcmzJxNEwPSjROOf30aAwnCYfGNu5yvlUieYTFO
aBcBwmRdWF+oTOGxEsYfl1iUTRKq+cZxtXHn9NK8VC0d6a7mZEBVMN8Rxjet8olRbVEDJiiI7dhi
kUVuPyQkUGZxdZGWwbjTqaE3kWcZq5JB96Ya5Z8AcNHOQ+GFzojmYwCG8t5UZXpBqmtFZkUIZikL
vbXuugDR6uzcdOjCQIQVOFdIconuNJogJK1V4q9imeAcyMbkUga64nHZi+ahD9rLMbQhZiS9uzHQ
alwSGGFs6g6XYlx30Jz5x1EUhcmJcNlpaxUdS1KqcTxUM+iNGQBA6ZjoxWqR7VNnGPZiKseHYWyj
e6dopxO3PrmfqjK6lr7Z7vtJOyudpta+MrLkm7bTbo2Sw4e4Z+Cbzjme4QiftvjtBKscSpIqwgyK
rYjdkDVnFSJugMgB/KMmE2iju7DfwxUwsPDO4tZoI3vXo4pcu3Vp3oJtQKgbutY+dtt2HekMaW9q
OtuZb+3aT2UL+8/10k2GiK5a67HxWArTjkdotIsvXshxk0FPpz/Tg6m1vMfZUyg4mN/fziAyeSwD
qInRn2EzVE65y2doUZEog5yfNYRoUWAuVHAI3XXG2fyQ9LLCPuaKy6EOjZ9GjZidpGIgXXzQoQ38
SdNOgYopplNcte1D5tITghiJqMQAKqTyerzvDdPch+gbYH9P/nWmWrVMz/GStIT4kDpCUCMZLhs7
YQIYoQZdUw5MFwhSBcKwHN8J39R6EkZwQE5nEt2DiqPJ+u5HECDC8lxZo12u0idMtS1zVr/8jkku
OaZRYu1yAw8H5wtEQW5R9zdtzT9sZdBXVavTHdkhESbLicQYhoiAQp1KbVwuiKQsRfPfBrlM8TrP
GPgc19I4pcvBCclCybFjdkPnHAtq4bXhuukBtf98JAil28DRUDzsQD/YM+IHd7IISxi9QXzXAT4h
UqPI10iE9RXhQXBQyaQe/Hh8JEeoxaIz1PEPt+p64ohEl/4IiXy8D7Msu2jasqQZ0WKTgJ4w/wUN
g3XzkKMG/oC9SmRbeJBMNueGj8hO5582NMWf8CDHPzG+lTU96WE/o9jaJlljrjIi1La5LIfLpRn1
LXdRzdsyBO7IV7kZWeM3g9F/rSzbQBhuol8rMompwIQVJZmt7kDCFacskz8Gk/ppzlHOxpVZn+q8
5Omrod/ruMPxnwAenQ3s/Cs3LsQLVh9j8Qa7oLyE+t7X40ut+3g7ZfkyOPGNJ+hH/l5mqtr7Q5h8
CwpjZoCc2Le2F3u3jSEFBQH+5T6tbYACi4gi4MCtQIauTX8EFGdI/B9Vb6vVDNph59WiO6hyEscG
ecGlNY94PQ3ojWZNWsmmaEm3nceWi0Y2XK6R7jsW+afAqueHMO3mk2r0E6Y5tSN9K0fBLzi50ZAm
liiFCmYjuC28EmydMvhpUDNI7XKMvaiEd0ud018bjXYRZHb6UKftfIOJML014MVuIzQAmB1IMwxX
5Zz+SMIk2H68Mb9XkVh8iZDSUfnQrDirSDrX1XbrhvqI9XexYToQYKDWrolmZa9QfUHur4VHXrPV
smbAStWkL9UZO/nHf8l7BcIygWZIyP/Y9nKS+eekQruY+LOkmo8sQoCulSzri9gsevhaZjuM28wM
zW9YVa1PrvtOJcSxiLQHBwkC84TlNPDPdeNyNJ0q8hzivyJ7A1Wr+CabID/aOQ3oT+r7N914+sfc
rmVsQZyL5579RqKnmJvA+z812CoavGQO+sFuDskp/fhmvj32QXzmXqJRofvmeWflHUu2VSJvao7B
OCdHUbr21zFroS9MjAq2o9Dik9Tjd+6iKzjyoevhB3rnZ2u/gGMZtDRlO0ux1I5w6K2tYUGfY/eb
u/KTevLsiEbvgAk6J3lXcbymRbS8TP88NMrLdOxwph+QcuRYogxa3Bszdhnh07AVfzTqsI5mjdHE
676Gd/nJZ3P+IJc20fIIGQhQxDvn+bdNX0EQpslwrNrRe4phlmQHWWNW2n38HM9vK9fhwLCcpWmg
Oso7O037siIaXkJCrvNqfIIs5qyshOy31cKsePj4Wm9mk8vFuBpfHx0a0zlfCqbZ60IjLPxjg4ox
WXfjlF4PY4nk1NxA9+2eo85Esqs5wD/4nQMLq0naX1UfDhhZYkJtN7BEiud+CG0IkKE//cb4152y
QLTDvWEH/j1kqwpymOPgAZz9Zr7/+Be8d7cQN9DxsCUC8PODu4u2cLKRLh0jofpfsQjNEH/dPPyg
8CMT9eOLnb2CDAA8XsFlEEn0EIbLs/NzakacyvkUjvAo+uJUZA3tde0MxgGL0fxsJg7bWwXJo6cN
X3af9Cje+6kEA/KUaKLRHDpbtbQXgw/zmIGGTpBcxQjmVjlDKAyJtpo+yfN8+7LTAHYsyQu/BL6q
5W/552Mb4syQLmfJowk55HHmiIxVP2irz+7oX4XPv2dEy6HXjByM8bBPRuj5odTPzSL3x9w5ugle
kH1LB9imXJx0v6njJXjKrALrGyjDsl4nqpJrTzbp7aAG1/gKtc7xVmOkyDCKNByWVTZKFz5EZs54
mpK5ef6vz58/lsdOPBabhlBnT6Di/dXOkuVC1nOzb3xwIDnBSMeoHoxdj9ceXAvQDJmoefPxld8m
kbL84Wxh8bPpZXKvzvYRzITJgD/LOBqJ0NdhO3mnxnKQ6A7NkOOIBBO0rvo6eanTyqZugo8tKcvA
7GPzIJVpk09KXseJmb/AtnYeDeJsnY0VdPhCFShOaia2CFpcaGd/OkPv3cTEIcIo7o0Gnox2g2TD
E6Rd42XhAKhLgEaGydKa11m9uP8aI5wnRuSWRi6bIpsnVBvHRR+1ydfYlZ06pAIzNnqrSVc4Akt/
WGMrd9oVRKPiCHa0l6c5MNr4ThTk7eFmr118CsLsb4Ut642Chae29BsgaUOXkL/bomQobwV+9SjN
bsoPMXCzcK2aiuwFxKUaJIBcEiM5Ye5ER59gC9ZWTXu7KUpSakuU0FcJCMjgpkqxJhO6Jn6rMjOv
CHVzF9pa5T6jCITKmo9tc9VROocbg0UAt2Wiuxq8QTYXUIKL7ms9tajErcmrmlWlXLVfEMUXSRZm
7ma2+6k5Wl0cnXrcLQWdt1HeCESOcKniGNn3UKu6XbN88ESpQaY/htJsb1YJ/mQltJIv/C3ZRQIX
F0sLUQ6X3dwnf9qJVPttjs73doI59XvUSBfQkFtwxWcnRk3IeZKU0aZKwDN0qcy+F2FfX+WG1cZr
J2vkAsVbTgoWIRlXSZ5AUSmUV6Q7QNjgu+HDesk6FXn6xTCzAU2gAga4Ul5D2IBt5SXsniZeymPK
e7glZpvnG6/v/ZNAWuwsiYHNs6NKPAsx2ak/Pv4qzksevgk2Ht+2bUbh6IrPSp5ckUVjW51GyWe2
7iZLvfiyaYcSVXtdpg9tSzrox1f8KxN9tV5xSfq1dPldtYhDzhZGK5lCa5xqDRQza8QGHq2gf9WZ
sHpyTe6K35MPKvVCbIzGKPvtQpJ88KLA+T7A/tQ0fUZ9UUcZ/2+a1w78N6XJOlDgWX6MntSf1Gjn
FTablfV3r1CMQlmzznaskcO8IwkVO01/seSqQICNLGwNr7S6jAcxv0x1LL9+fJOWUd3re+SDI1Go
KwUbMiOB15tHwh5GNB0u5c6rsfXHmV7XKgQfI1o6SKVsjo5BhjHoFsgipp18Enn1Zu/iEXnIdzzE
5vQ6zzvqjtdMmce6fGRjdqzj6KRGsBtJ6Qs+KQfeKO14/1zBmAz5OOIM71wMwUHQqZiz62NON9Jb
2b2/QKlZj7vHUMPBZFCa4p2Qc2Qmq4GAZIT6rkemq5P0IxlAs8ofbSiQwBksJFckjHYBE3zGnvkn
f+o7X8oSJ8mdF0h1OI2/fiT5bAe1tJPglHeNvW+SosbAN4zhl6xh1TtGJi2MT+r1dy6Jqt5yEb0r
yT06ewssUN+9zufgxDhKYI4ImsuuMee7MoVFAoL+s1zwt2+d7THUlOyRzNco1F//RD8PCmmSi3jC
c6GQEZfq0p3N+gaL6o/aKboVgwv4EgEL6GBP0ebjd/69hWEplpC1Sz40/vP68jndH9MbFckmQd2f
qjBO12Ubz+s89wHSIEY5tI5W+zCHThAXXYuCLBS7MVH5eiID4RobSbIxU/zlkD3ItqezFsV3n/yR
y4L4+sukaFPEeVHvoxBzz84WXivtRmOJObmC/ICgSTPibLS4pb0V7TujK07kybfAXxIoWEB8yAqv
EbR9/FcsD/78j1Ac9tHicwRHYPX6TrVx0drT2AYnOVrNjnzv8JsLTGA9znnwX2fPrstqjSiDLsM7
A69KAyptS85SYQ7HrGknB8GkQzpC6fa7JHV2dUPXX0Zu+ck+8d5vBBTNSXHRvxB99/o3xhN7qBzB
EPVhxjQHhJdtnVg12S1U1GXJJ28fXg35dqlnwE3IMj0N9GqevXwf/5TsKUbb0HRQZsnWGbpNZbrp
ntqYzqSfxPADCCzu1gKn134JG9x0xiR+gM2XJGJYuB81TgSDHA6KSMLRisE0D00Hflx4CYtaakUP
RQzFxLUzc+9AbLgOLFte9pFXf2lhWpz8ua3umjxlVkscNI133VhAcg1AyDCQGXeUaVe8YFdE8Gsg
2msCA2hNb6gtgnxN70mWOxvGyWM/2sH/cXRmy40qWRT9IiJIZl4lNFmSZ5eHF6Ls8mVOyIRk+vpe
6sfuvnG7ypYg85y913qAy9e5W4hFnUnyxmtuTLPCOwRROX55cEasreWwY8CNUEwvchLpfSetgQIx
POu/Y1xW9+gseAebcmI+MKYdhgOG/fGyV22fn5fOy6+FAuimx3S4ltxyj4ae1l00RB6k0axvn7ri
ZlhZtEXbvqA93Zv4MPtR/br23m+Zp9W5oL6wtUExk7kjMnP2RL6+cASdIMOCJ5cDpW12I93tP8p9
yGthXyg733OAre7LAGodc5UXawVwZqiLEJIqwl/2P/ZJV+vwU8XEpSTlvwT6f7oZZhr8coQoZhHh
+EeXz/uzyNB/slfp/lXluFwBzwRPfeh3u9qyaQ7ftpmwD9p/RKI761gSlT/WjjW+UMNBNhS0809v
h+PJHXHbb9Sq2/881VsPttOKVyIbrGaHJrrknRpeoN6AgKojOrj18EtlKUxMBnF/HceRBm8QH9IW
SrdUwPvk5Phnb3HDCys7oKozNwTqqF3MMp82NT6Zau8TCzvGDYXFEXsgQ+ou3hYw5ZJRmvkllVn3
UFuNe49WzHrPvXTdIhqcN3XeCnlIC2awfWO819EW5t1iDn9uUT49riSq9xqc06ZnW7GdwSTdydi8
AknLTl44QYGD66cSCZMTP/B0i9w15RNtUj8xcwVQfF6jBKoJH5oeNiR+vnnvyrR85BQqrJeqg6S+
1XOgHjAiiV3LggXqw5QmYVrSL4wVYIIiDp7zGD4IjoZm2RTaq0/E4WG5Bk2102FevgleT49LzxMo
ZFGwyZsxB58mWojYTKDOviiKP0vfyH8+yJltMAPEbbm1HZiIZtuyAOXRLT4q+UHfrDgiCw85Bfg3
CcLkLQvZIPppXt1n/Hgf/TkEdjtm4EcdXd5Je77tEmK5bicFYTpOuStoiTwYqged4wnGuTTh+rdn
J8CND/CbmBr7tEqhtyUz4E0T9rG9RSA/tVdKcxpkof/urT2o8SnadqFFAbdvHqu+40KQWWJTW050
TKMpBBlNwL+M++44p0RgSgcUWFD3GW9E/wU5w1dl08umOpHT7lyjvc/ek+nPS0eeeKMUWHPIselu
bKzxgvsmO94ONcm6OLjJVxndkULip15zC0E+NcZfQ+x794VbDnbSjIN5vg1JPwGQ5+7JK/voeQml
9Vawv/up3HYudtJI93XGowK6EO/TfQNGko/vYnuA6yiusJMIMbnOMTuxQNyqu3G7EufntmvqbRbN
UFcXrYdsHw05rPexCrJ6w49LIy+0in+T7Ppr6S1/m4Wxga19+rQlPzTWFXrXmLi7stDNPW5ZEIof
cYCrl4jpyHRtsVBklzmYY/vfOqtYHlllTe61dFufZOVozbZTnkwWs67lDwLna4c8L3uIlbAffDun
w2UP+fIX9Xy8BcaJT8lT7gh7I+bWmnlQgcteBZuKaBI+mZFahsv55IrA3Y93cpp8KEMxpN9y1pCh
nSz8ifPOvBLwnFE4mvqV6bP/O+ixf4IeSOs0Ui1/3hpQRKSpvq70gjea9+Jjrmv/tQ1ZONJEn18K
R6j9EHdmV+dRezfGN4SZ7aq/WhAg2hTs/BLQW+VPPcE3MANf6GWY6hONB1NsWBWCSQ1uCTsIsBZH
W25hm2wh4rAJgrLmZbiMYJZCABA39e0lwt0Iqp2U+UNgpZRmG8+0nyVNpNNkyf5u1IG+81f+sFY7
Vseo5DrPWnt4zTuPM0opIFJ6UEJ+JiEVIJis+UjLDmg1BiIYCA6nzQdEEf1baqz7CGQBpgiEkXAi
BLuujY0p+7QOdfxtTRaULMgZ7raYMCWg0A0fCOTFX03WuXcyZw7GaptvO+vkARmehVVgygCb2Uo9
11VcX6NBVlcCVc6xg1j8XjKZ+CPmCMjizGYJ5oHbdyi47bVFgeKtf0ro1aeu9ckW9jA60syRj6yJ
h1cd8c5hmmadqSyFd/kczW+QsdLjvKAz6Y3PS90d5+pY0liO9i264Im6tea/rmcruoxxXjxFpbEO
vq6XZ2EJSB0mNadZivxYwmrglZC1r10e+Qnuetwsvub8WcPKLuLe2vnYNu+cIC3IF/GsmG8ijh1X
e3QIU1pivGzwTDpVfwODGEF0mrFVBC25ihPdD8WDKxbrKe9RWABUHZa/IB6UDTA2IA7Ph0N85AyK
T1hPJbtcmYFLTimQh1AdN/Fa1R0sEa0vKwQLkJZNw2qQjbQc7auYsuwCf855wKEa3AogI6Bf/OlO
1qZ8GqbgVDfMb/hhFAnRjleXWjG5bSeAkb+4R+Sa9jspKA3BfumvRV23z/3gTAgK2/Z5YK713nkW
yWTZYEYY+Zp2BvUR8Vq9Fc0AW1Zb/p6hJDgzWmPPWV3/ZAScHlzWTc/0Jwn4LRP0cW+sXvyu0x/L
KpbrjAQr0ZXyX5DNrQfil6Ax2DF/twEgmMItutMkzHC0xeKerGWYlyStQrqgrnJvQC7p7PEhWlvT
E75qgW4BVC2jK/XdaGO5+e27NMVnsyxAkafs/y744trhwXqtTP1fLKGyEbyJj9boA3/LYIqvxNJe
7ZkW+lKHVLCqis1jx1AgRid7UBHQ14b4xbYm+rJTatFQ/IpmW9nEuCoSNb8xMJjd3JiO3Grg7Qd3
8A8OZNy/KUebjQC/uWMEyMhT0tXoV799X2iS3d963cByfT3fRf2EvLLwOeBNKKUe8hsQRjm8cJiI
xLsxdoOz2zq/VRVOxym0b+ZL3z94MHTPga3FVxsuLoc3G0wFoXKFI15BNwwFsAHBXR5QqG0fPVdb
Dx17LBhqcqLgiFWHakHCYTH4CodXy/2NkEB0Y42SWvUqwW1E6bZfQVTK2kVzUPHWG4H/kNdKnKoe
CDepW4/Hba3nMRBgHrIm3vsZcZYJA9Zu6Jp+l3rKv6TRGJJRDMOfsQzrq60JjjTayR6zMU2TavFp
APiztE92YxR7T11dGJGE25UDzn07zHo/Bz3KHigkrA29UP96vBs5TCxSPgJGXX9WN1hf+QAHb9Fc
t0SWYfmtFaxcxJ8REDBHFZ8C2dqldrr+r3EFABhfqm/UgnBysylYyEPgM+aR3DIq23i5KP7gnCVR
sWg/4A9Zpd5ydHhHXrgN8IL1UnbYGwPmczuqxmEPHczZtQ9GQhSViOjsVw5XSaoZn2VUrx+OU/tg
tEr7j5U1yAEB5SJ/oubJ7QaEL0ZXitaIO/1j3MJVWaxpgFTkDM3VT4dwx//CGwye91fWeMEpRgx4
qgMKLjQl5EWEpfMQLpZLmzT2jov0vU+rGPhDZVXwuWi19PuhUMWj4NX3EqSpeYj06u9ay3GP2tb6
qnqMqcqI4RxZM48z47jeW5VZ3X0JeP3bhYuOIKBXtzyBFSKMII60UWaG6JaH45M0HdOEYubvYOuZ
1JzERwqNcOr140rt7szQHieBxWd2izNl+lowL5IkCPzxlZmY2nGot7cF4oLHjAEtNxP0ZgAk5FZY
nXzshr59LbRrHQD0OJ91ykFvhAQ1Q1lLkRKQn70aUESXlUv8NlCO9zfP9G3COw7vNUgtAJueRS4t
hERTz5X+cuOCCov0O8fhr8ED3rI6F27YgsqS86I2cGo7tSsnDAIzH2JYvWpNCA3Jy8og97e26+nZ
H6b4OcjDaU/NsXhvxnZMHC+YcgAopOuw0Siz12PjX0UbTk8CLRaDdSfmGQMrmwhBOYudW9fxKz4C
5uw6iDWEIZ7QAZM3PTDDztu/ssrZzOdVkfR+2Z+Ddi2fLJP5lyxy5JMNNeS4WOP4TeESVIkTIhQQ
XsrXHNaqxcPHRmHJSQEQJy+WP2Bg4qPUIR8Iq5cHVMNQnIpmesijVJ7y0pg6USAGMF0ISHSFcGB/
UfRQtz4RGDhQ14C6BT6H9TixJ162HPjqx8EMJYCaSRDBy+OVt3xdO+V/a+QtzsZqlvUnpOl7YoHp
+BrdWM/ltB744NMgje4if85OOTMTqHsTLGsVjAUONEJ2MkzHB9Yu3WmIh+U9s1EKW4GCnm0H6Acd
pwNrtoLwy5hiXIamX3h+NM5OAazBcjIHDx6L3i2yPedflRM9I7Crf7Rsm/PCHOQ1L/r6ZIJ8SBAh
Dfuhq3l/+E0JPS72kJbxnmjc5Z9hG+GTpQNAIprA/hbOMj9mfSz2XYhfhmZgerx5ZLmFDg1tp2XO
9JbfefzTFUXg3WYJcJ29iOPVCkSmXuRe11D07BrzY8/mgpoeGxZsgMZuSOUo6fLAtR31W0wyO/u9
FOR3LEwQYK3kgYesd+bvgFTTDa3jukKmSfN2+V7hvV01Beytl9IwZy3LZ9jyvZ1OYYWnA2zuOXd/
mIbog5IZ7h3OWLiOlyAJWUkl6W2wgeRz2vZr9DRzMafPG8kz5Xy1b2PpvonR+haYI5+cSgFCb+zq
j6Wd6HWsV/GzUkSA1sA1KeMvuyU1bYiiFvl7meXhL7dJEFBD3J+zoOfzCQqMHOv/UZ2wUguo7E3B
l15hSBlRrk7ozz+wrWGmHULcbJMr4PeP2R8xxforREvwnFlBd1V10PDw9ntkAm09vKHskGEyA4H+
jVzLvlij5T+ReMQ7ZQLOMLGC5rmwROZk7hncA/DewHrNJM1CqNv+iEfHu+lJxMS3oJ4qA1A8rMsd
+89w58ZrB+rInX54/C4A0ZVzXp3Ve5Vgc8hNA/TkYtY7T9SA+Qe9QN/TdmwTl6tKAlrI7EywLJd2
dics5kZpHt5O8WHnIBSpEqaXJuXenzbiD8iwatM6lndwkehs9Dh+kLOMdmxnsKaQFcfNBlrZxxTT
9xdANuR1/ek9YvTEusdzWNtVIql8K0jmqo73GnLWZinLR653vFoq8VU7Bqt6BuTNMzax0va+X+UT
gKefxviMabpTyEppw7bk2Ymmh8kGIs/RptuuakYomiE984zjJ3mEliqETLez+GA3aRcR1O0PwuNI
QrDb3eq6vrpLLDmVjXJ3Mzhw2RMGOhcjAVXyJG5cCtrSrA/FzVUal9FXxHHv2MU6xrSj9SFe670t
15e6bcrEQUHCRTDkmbRqCFXRiyvUW1G6f8oMqZqfFul2nPk988A8pmX0CUjrv7xLcYg3leR90WPL
6+RrFvOznuSvxyoTfqs5dzo7Uvv/6gK4jpW3wp9gS7sLM/9t0Kw8vZoJOdY8RihrTgwxCn7SInQZ
JYw/na7uO7eqN+NAfymtHQQyEFz5csLCnKoP2Gjjdu4kOtHyhi3hQXRQJjfJ4nafS1u/cdBN4lbx
L4immIQ1eQ5QdFmeXorI/i/I5nSbN8XtOVz90e3SbDlTLgcjUHspIabDlJf/qgKyvp7WgIQiW+om
KB8GEE1U+u0gqYwfbjMIaZsKbSHL6iXa+rU8qcb2Emsev8c+u9Kdh5qoq+hY9DyrwlFV8Eld1PVF
317iOf4IIwvuk7KDk25LHluh8fW3nKrlaKJWfPSog37hSsjvuOnMsQj4mpMCHTx36zrB+NaGXssQ
0qr2gaLVv2m5lTxR4RcPSJ3aXTrV7QETYn+OnOnG26w1JDYTuOe1WN0HXaLF3PR1RPA5CoK7yER2
UkY5S2bRjNsxXe2Ln5fcbzsZ1o8B0AeEG7HAG1LiOYRIvAtaf36PFzWd5RqvkhpQ0b+Sxh2OHRez
S27QMfpjbV5Gq6hGeg/1ADLPS7cuMqVgw6yXAKwFkuxudYzzFdTueJ4Xy/vggy9QFIWB2QpRitMU
wLnwbGUdJUTew9QNGp4mvy6yAjTulQpeR6JN90XDqk2N0XJvRl58pIUquIRNsaPMPj+ZrMg5krvx
M+4qarcTyjCbFNEbzVv70x9yXrDjKP40UYqfES2V9y8rgXMSOdNJtJj8FOFpIvAc3bFUmRKENBYH
LPHEQeibFMQVGNmxTQkje6LnWpGeXRaFyK4Qq+FBAUnkfqoc3anVxMg3I/FMIJ9hC9GqjTt5RPaj
39Erg4vnM3JiE2a2w2I+ywAYL/vWj8KfGEPIFnUDz9tt004HdxFi45JP3hAkeMtyIrdlJt+Xua7I
B0Rkw9Pqcx6XGXWKENe1EcvGCSd3k+al2Hv8jBYDuFTCg7PRlRxYXuJYbQJKWLJ5SKOa68bQfYZD
+A+oZrPvJu8NlPqTbjiOWgjaogLIUZYex3A9lr1/8gd1l0M6dkIEGrKanvFhcRJDV2AJF1t4KV/G
fsVKPLwMhftgD9SrtVVcBy++TmP2RFwEXncbPDY89DASyDGJ1dTbPJHxf6gMQC3MPsCyo/lX1epD
UJU+MGoMtnOrX6m3fg5cVkgv5PslugH661QneaUJ49acEaP2Bmon5rTH9eM8r04tOKSpXwW7eqtc
f0LyaT+vEF0Pnk9oVHOqpW+yz8Pa2ed8l6Gcdy6nE5uQzvVGMrm3Wsu7RFwtPp1apo/Ujrxk1TFF
gNh4T5lRwS6mOczIJgpABg+vXpPjbXFVc7X6tWB2Lp9TB/S1//9crB3vedt8DUP63tZc3RRJmM3Y
Zg+coB+dRTQba50PdcjwsUq5DRZYBAmyMOTrtYn4UfTcJ1YAu/+KEK0GzYjojasbnu4VChK7F38n
u2F+bYOlPQ+tQQwZD/4LYytxrZcJQHo+LKnPZDvsXjhHMSYBBr1ngpXt4VCSwI8VLHSzMCKZC0rL
fv+DweUXsp3YwPfSW6KP4rA6C2o2HvSIO1A53Y5EdB2WdyeS8alhWc8kLeiTJpQ9wWzMPUjGJSf2
NeNTudxyKfQuwrG5n/wRjbmyzn5BueL/8no3uNYB/0KrRXdMx7U+3EhXd75yPvrB6kBtuWZPDMbd
+BXnubBg4j8M0t5TL2M/NEXX1e8J8bRtvB08mM1UD5uTaLqXfl1/5dB+1f58GKwwfXZ60+wMOOFz
JaFNVv/3M0Bu3Y+psRkq1Q8OozV2aNNzYLkDjZw4O6ugOI8C3nTpcK9kG/uXCWL2FmviATLqe3xE
M1uiOWewW+a0YzNLfkoSQuexXuYtjuRfwpx4RkGfH6clEwnGh9skA+6ybwacrSOGkyzQZl/x6936
3vRSZWGU9JMPoIAaQZIF4fSm2Ou8LWE+7H2ryw7DMDY3hDRbucWW25qJ2A50/EgVKi+fGEOFW7Im
TGhadVyIvyN1yM7FFLwug86SNUc5rm5wipSD3jO8WIMOqXc/69HxkaYCkCbdzcHMD04YU+md4HLg
0rkWiUClnIU3UEFUqzM0vCsGkZjl3/QqfIvN3ygf8pq/Eu34W/JL/JJPUofOWYBo8bc+rbrOdgwH
eR4Owb8RcO0lnGyoZVFPbR1e6itwCZaweZNvi3COX9cs/A/a1a/TM93FKDlthDMDcg2Kr8pvrP1t
HGJxLznqiU6OZ+jo9Tx4uVWpANx9bhMCs65OeOO3cFXdlot4KSPpUotw9AXg5sVxtZ3YQzcnRcYJ
3FFULOuetWsArOLUmdvjsSCS0Ld0HlefxaWScRIEZtqlg2GoN47OrhMLAsqBh33T+mIvKHJsApfw
2TCZe1Opj7Kp0nu6KcV+qp23WvNP8voyOy5bRTIELLFgUPm7wXfiXVitX+xNucUZPR/4Mbj8yJzy
oMKwP1TLkO6Rr5vdOODolvayBfYs3tYeq9zcmXjjGLiqbO+obxjx5ZVzvrWLwtsZo6I7rC+YYDsG
awBZuVXp4huVLTK8yP1xveElMKRyxQCe3kR9yNVkSfcVCcZNmCtUdrML+ThYBCefWzNUTmCNNAZp
3F4HJqZ0b22lGQo60LMtfwfLO7vwCiOMFoUYgnCI4C+AN1w0Tpm4sFIQamTNsYjaf7EJJ0ZpKZbl
4HZaDlam6lk50rsGnhQwgWGK4c5H3+W062mQn3ltH0k1mmsbYVCZA3vLhwBrW7T0WFPgURdWR4ec
j8iGrYU+NoKkhwxbdlF0NsDCD/oUeLe+U94H9NnRMSAHA+q309m0PIZBhS3EdXL+nwIg3Qs37jye
XgO+VlA6618AZfXWX1v6jk1GjQiD666smvK/2KdjW7hNfuzwaSYwSyCHwzJMesHMAJAjZfpIgLeY
/eV+Gr1P4zjzPrt9ldBwVUm+VqLmWupy/hiXYN+ocjiWKFIvoocuM9moLcaKO42Jo+qu8Ib1aVoi
c1772rnajbDfqPyxvK3BjRZgb4h3BggjEetRGrTyci8MDMdikbeqnTs8SvL6Xx2wxwRKebexFAo/
M7U/Qq34Hvq2VW8MKTuMElBOt75ex3rjsBTf0JdwEzpW8HU7H4mEw9hWQvXaMGhbd55lMQ5U+ABk
FFlkGzjwdWLq9whwzX883+vPZa5oSopaP0QUjE6kUGbmft1wwIZSnLi1y1OmSvetWDzvkz4fI+4M
antns4XaoMdhn2dZHvsRVLiMIng1hQ7KUmUBf8k0yNtohigfpNVONQs/UuMxLy4pMbId5vPUAXQY
eaDQyeTjfENu8EHlQ0JSbT6RXGMDusiSeGvc55uhaXnbY6dm1jDFfxeMmns/b5tTim1zI0vaSLXt
K3p5VcsdmalbxPrrKeeKmKADGKH180EuZSCBdWdoYUnLMjQE5D7O/a7AfXZcOIYcPIqPGEg9HCbA
gzaDDeeMLLNKssy+H7VmmLwYnj4O1krGb5iIFN+/O27L7dMqxxSAcMBUQ4ss3rjWdHvOs3ygVqeK
I3etHGcqXxDewXGSD4EGa86xPxNFzqM7yK7auoHOork656BRkslofT90GI0ztKHcqkr7m9FNvl3p
Q/C88pqEair6Gl7oh3hcmueVrXEyjUuxCwfH3AGzm+/MStaSVrU6TrlWF8eR5XlJedbDTqbDJzre
YLzF5202EWGhGic2I/agXW/MQhqXuYC9ZjUbpMrb2Pmi0RblmuFBh9NoRgKHaI3sbF3AvN4anmyP
PpGQFyROet95ZYxCxXD8nAZ7YA0G/IxhP2kb2hv5ZcobQPb91EN4Lssy8Vf9xiup+4P4np6R8g3o
/3V9XGpfv+s8V3uH5+29XEcuu0apn7ky3gE7gPVR9kQwUlfIcwc78c4xU/nsaCjRdoBgPuDqb8dS
PdJ+9JFDLc2yg6+nzvg2gnffT7OndK75PFSRQ+KBKMtXSDXtXFULKw8z3mYFnttsp3nSD84a2O+0
U5pd6GCudcogPLEfEE/cgG496UgV3zTVJJnOAbzgkpfX1rERavloRNVSmXtu7OGZ+wmyptlTjGgC
AgAPioHUV9k4/V0nPa6JgN4TKt80P1OOmRSmvea9ssx84gvJMqyOKufiK+7Dpi+zO9xQ64P2/P4/
QqTBc2PhJ+JWX0T3g+Wkf/y0gjLQm9CH5xz7XOtNlLbo8Jrxr5128chBUHSfQ9GrO9+Z3a8aFu+2
8Bjsj629PkpL1K+BWe1EgaU8Kg9HSyMs8+DaA4D0lRDZBjhO3mz4MTYnPVoWzHHnZnwb+Ykvfke0
r8NCMNm2gxqnGe/FWE0Q28sMEUBf/vFN097NZB8vI6qw3z6wSialbBYbvAoRzUtFE5CTWRo5F62s
4cFm1nkaUmE9RBRrwfHK4FujFHpwI0kdSIxuiagGnHg75/OTK9f6iOQP4jrfnB194ODamMl5NjLw
X8g94LaE28du16z3iu/kncW+P2HAD4Z35WE1dZ57h2mdDdRKUf9TdgC86ctzecY8bEYEl6W8szjc
/ZFrkN7RkrNf7N4a31uCVLywXYeRnx4OzJnFixoFK6O5UJobcBt8Yk/P9xFU32c9rhO/U0IR6Ni9
4liBsGNsWRd/AUIWF9X5w1lwR7bmicOzNTgH9rWgGbuoYcRR+s8Oss53eLTdG+ea+pdfJjAVYMVP
Dm8LGghrzVh/gFl+CYnAPlJ8G+54jDUvBGEAXRI+8SSPp7xNwqFSe37x2HO624q/Hcb8RTLz2rVI
pvgqgyBYDnyMyZbH3nhkUBQ+iVHHP1Y6ykvfAsznKOrwEMgZnDsFEhFR1/qzX+ybhb4p3tQSFrux
natd3XrVE68oDuTQBNqXSHZcwqhnDs/tEq1ngx33b+06yzcKgeKuowpzklHH277yrP2CpPI4dnF5
Hh2Xl095M5S2fvgLSXa6doVvH6yqF8+aVy+lLFOwF3WG+dPYKkKGFIQXz9H5o2R4dCa84dJUxm3D
/WCKvjMUL3c8BKtdFd72pNp26+c5kgSm0tTlRFjEXx2P0POCNv3qzoHYdFqsf6vKc3dZ1vF7F2n5
Yko1/VkQgvyZahgXrpOV+JiGSCIfXOzvylgI6gY4l7vOxvqY9f3wISKVHUBADPA5zHfZ9dPHEoj0
aE0lkmTVVe4fdxh4XRuSSikzm5ynek92Xvg9EznQ3QfbACbcKK/naaEbNnz2UniJn1NV5vUs7AMc
tuzaadX+rISRfIZzRUwBPKMC0nhTOXFXTvWhN1N8J2bExhuP31RiZbAcNkXgzMeyhTXiuLcakptn
CWG8+t5fnfbdJ/GdIFlz3gYUv7ucQ9uHqWfuzWmx/JWkTj6XkQjeNNfB87rOuIgn6fxrV4KVjGBE
zcnUkZfYbawnECjjR0AC926GEwYJGM954kFleExHJ9+tY4aYULjj0Q1dAbJA28d4VPJ+ZNNzFLQv
rmUcZ9s0vbG72D5+NaWrnrq2NH8tlaZcKFz7buXslkiHm29z61ap1V0Su3Ixd4V2cYmY8/HCZyBg
mkHfF8MsTmvqxTwNtTkXTp79bVBYJt3UT5y2umYPyjQ6hxxW90DNs0vEayLRUYXYwhFuveNGyh0+
6PzxrqZIte91L68k313sF30UH8us93ehXQU/FE/WRxU53WMQevpKrb5+RPidnUM2QxwI65qfu+nS
j7Wt3YPNb3DfRAvtaNbAo9p6SqhDz3kbIKG3PNtrwFYhRUyst3AXvEe/r6q7uW7YwPBgeB6IBbIN
cofpMNPRQJSI6ngHGiRnhRDPL32HDCPvq/E6iGZIqJsKlI0hRtY2nvRXnE8Ll6pes3oK25C4irR5
pDmRWC71apXXkMXOrmPwcUinTD/iXozo51lM3wdPPYJf/pgpET4KSaE9aCRTuNGK/tiN57wTugsu
1DWasxvlWESKVC7faRGoM39ffBUM4dAOetENaCOjl3YkIRaUAS6UkXPIIddyOqfCTH9bNQ/3ZqYs
2i2V+0JSYr2Dok2EAPaSk9jWog8cEwJeF9gJqo40CeGs7OKFTBe8SYfdpp9sh7djyYLat91413Sp
c6KxT4yujuad5UP92Vha2twOirbfprXrf3t5iQ49jrrnJbLkXQvKE+bFKD1o3pxby6qNoWiKocUN
l5GqYv7DlEGwEuSWNido35myjLV4un1Z3ygxQ2rxicoQVxvmTYS59H7qrfWcKie7rmQ+0T5o6Ac+
of8fpkU2e1G38/4TVWdvowynDahlDuKUvrCYWfi+L20DGoKVzNqStqya7m/JMpRRa2NdZtPPT0Ep
q1/odP25sGyc5uCCDiUt1oTXh2LLx4h26xXk/AFvltYRafp41EMePPbO5PHQ4eXwSPC7IfisgddE
1dxRlOubn3geyr9BZrNVcPrW/0/BXLo5aojgb+WQccSoJvpcUTG3z2so3XPvLfOla3ANMwU0T2Hp
R5zUGMcM9zhRos8QP3XSLby0GVSjaKlgm50GKJn7kN1sldiOqd88nA44qJtqgQUmUKyE2vlw6GJi
87Lqu1zFfLoVtUYcV3Jq/kEkUbfi2GTeK53WjMsM4VBu6/l4NwQhLImuqhsAv+Oci2vv2qWbcATN
FqgZWWZOfd8ViFaxPZ3BeQfpxSHt8C+cuo5nweSAWbJvWbdt39ToQQ1WneLsZDLu7wT1nPk8db70
vlNnWYh4eRUfqKQKqOLtFduk/HFd3Pk5mBE47sKcecazjFFs7ti5E7kmvKxXSGL98joF4+wlNSlA
prPd4AY0bdha7yjnYaaXGjMTAhyqz0nhcUsi3xuq7JTZEZt1eaOtsOhVVcCukpvwptUMk3kTZJb7
5vlD8+314OMPOHpH97qEKjR7kdWTm/BrX6YL31VVcPXL0teZL4N3HJxeYxNYC50nAA/ameUlXaQr
KQICDCwe0vTIzUsjvyTTxGyuCVIwCCpcvyaee/0FOjtfSSIe5IFyM03Tpe06O8X7Z3Xzjj0cd6nQ
xA6/6bVtHjuBl4zJHVfHA7dLReK5WEHXli2tkyOL3IFuST3m4q0bbaAZzf84Oo/lxpEtiH4RIuAL
2BKGVjTy0gYhtSR4W/BfP4ezey+mZ1qiQdXNm3mSHpBi5xQAbI7sssmOqnS/lEey0KwhbUTrlS8f
wZEAHWWQHtrSNB3NXDcrr+uazDlOLm7WUDbZyFZV6k6xy8axiS5ychxUklKlA52VbqvBIi7y7IAp
VWNqhMEP74K7nhEoURmxKuUzTWzOGLD2wCobaJUeJfiLKi+q9oUAZ/cYYaUUW0ObOtYdXCHOVHOm
3Z+6JELzMEqijm2WFpdlkE9a53rNWHMOWVbMOhQ4E+GHKLPJhRfrykKKXXGnHpRaB0tmxHrxi3u0
WCm3SRctZA1ZYUWrJLoI5AYoZ4krssWzEyP5LFMbn1pKtaO14+aUucE9dTv6KiaeAomQXXcwUEDs
evpsGXQYZgXHXE9lrkmhGrAhholMAipK8vKjizsMCRE20Zyu2DRr6hcilDRCo3PoynQv2B0Mfgoo
xC1X24LBTnAXtDcFDznxTiNO+y6LSbJz1/Ge30+mRmN3LFGWI3j3pyqe9NehKU03WDMFyk+Z9WWy
TZFuJLvZSqi7Dvl5vJ+hXI5T1CMeuLVc/iZd6TKe58WkYv7uP3OdhwvtvgDKgWfZdXtTB4z8KH1m
pp11/APmvJ/vK9fJ08XSMtbgPVosLD+t1VPGSK9TZla2Z4mGj9CmTOaqJtOdUPw91GWtb8VMYmcD
uNppPPD2xlvU6UMSFo3r9pwZfcdLBzFVC1y3wVFuRRlCvku57rrr2aYeXUqhknCwZ6N6mlbq+XZ2
kecOW6RosI8JRtnBtynWQZZnZAYIuuEelcNcMSd3VXGsS0mVJwHFgfBs5uZRWC11lIWJnJTlXe/W
CGzIXDlY9HSntiLc/ykLLZWXT7zWa4XubE1RxbSBUyby7UrSarlajYh+VmJW+KrLCL+FKmFyBS4X
PuOARY/6L3YJTAUuZg0U23YV05FCDMftPNrautT2FqxAWUpGJorp7Fg0ChTYhTK6E3wwyYvlrcY6
DtBu80P0HQWDjrqNmdaru4cDXCt7C1/j+jIXd4R1MzddHUz8K8ljT0pO2zuUSE0bHDmpHWZrpLxT
dDT/8Zrp7bvIdBXbr0H9Mxl7XJE22/BxNW546ZrkrawSKR/IGyd2oNPilfFXJZQmaYoCtLGQ63in
r6nS5A2sUal/c3vpF28UXULHeG2M60dPxpcBzpD8hnkd1xJpTTc4ixCOWGpnOK62iT1q0z9jnaTL
vM9Im9wlWBIXh3adpvGkqHk64hGJ2DGqUab5OhXB+QFwCBcAT6vQNb8X3r5nd+b6s2+TqXaxvNiu
AzgtMpyfCH1x43DZUz/dsRYvatbj78TPlt6LweBZbns5VF943q0M5g99vUzuGkXlOWs086BNjcIO
KGeWDVpeXnolCtPKPnulV8og69favXK5YtuR3/M4nqI4gCKa0m6poJBKm6i/S53QxjnNFD97Ce7H
9jSjpWhsSg2EUdEhJmPcAQ+8M8AhieOUFqiq6gTw6WCj31fbKS7qSyqUpAOQDxybMxmPJlGligt3
XeO8CVvS5yDtUIIxgLjVSB80TR0/zWqPWKamdDDDNXe1v2FlD3daFYF4zO1mbj8aI64tqsCbGjHP
nMxv/G8gQPAcZfVO53HSfJQzqXmEGKrrq5ey0MzRd2hyVc9sTLoJ3L3rJid3zez2ZOQRaYhCE/nw
RKGorTyhpPKA7Wi0+k47bt7YaqM6u6H3YLbtHVZJGxyzQwewYGYKZk4ihWRIaZ7bzp3/xQTf6T53
p0pDraJtla5VKKnavXW1Sfuta4+yOBCrmgffGsxlCTL7PrHAF61TL0mUajzrOGApEEMyyummVOhC
NAx9Km5FJqSN996o/03UrUwbXWFNEmQoWJh5AcJR3V4wD/IpnW3x4LbjWJDtXmHhu20nHKyyAC6O
DqE00OVCGVi/5CwcaR/P9ZQoZj4Me2yZXGNYRpHiCCatqCFyDsgNlM1xFHVF6apY7zBD+jzn1Zy9
wKBlwSjNkcbrdL2bWbDycjtSYz40Lcv3NHCWpk+PJhA9nDeVu+TXRLOi5SZdnY8mgLKRhW/afXd1
JXQPkzmjUofp1PDGMm1jf+rp1f0wijqR7FbGag4iVeukj0sFdvUIRqQJaitb5k9F4nn26Qxnqylh
AbWhOqQNF/+afrdNAUgCK5qVN3/JYpuvQ4F84ddQ60qCoJ3t+Lkw5jFwFYi+kMUsciZIpzxO2YKr
+X7G0z16JBkxL7rKauU/BRKm8mvLOEu/2QJ3GX8UiWa6VZRI5v6CNtrB4Wpkuj6MrcAHzxdHGrfC
SpHM3Qa02qbDx5uHILiSX0fXSRqko4zybVUADUVTLE12MWM9dd99S6yXhTH43MAkvOrCLtQwbmVD
ROmrIOn8bDiT9iHjMhK7IjaaKIT2y5oEjqv7Zg+DM/oZVxjCXljSvzOKQBOepVU/PxAqot2swjFZ
+HbHTWg7lmpc8gZUEcuBitsbRoVyio6zHOD7rY2qRC/MTwLGbx6p7/jXe/1zIRftBsz+uditmiyV
gxJVLDPwiqpPBbSBPWBL+azYGFVFJKYnCSj0eyot8cORLJ8c08Y70pTpsGxsMgr7mUaw09pJjK5V
CkqDp13K2TyUtvY+5LJ4Be47zz5lxCBEaxlje6tNK/6LVrziG9ttuf3p1TrBODMwi7X1eNUBm71m
TGVhLXgGBDTvwf/NB6JFm17SScrJWxC2WBbO12XqIqzgWmz5dd7fC6kmA3d0Nc+w3AV7TNzCWKHx
65YKyxI2lADKU8jBhe8Sts/3FBmLMeDzdF80mFG7TRmj8MqkHHqRYz/komeQHyn6cPlxKzCWrrus
n3UJZH1jW218rceMAsg4jm2DJc7QfxdZVLyhmjvVBbs1dpPV1REjVM3sDxbO8HU7mJX6Y5hu/No7
Yv6pO+xcBzz6xkWjzDN0El1yRVsAkCy4C16z1u63bd+qBxsMSu5FTJ7SZ84FWkAuNer2Zbe6W2WA
SI6ANSjX1SqaR4yBBeTPWNVxXEOFrGrMHqurYJtT+QXD2Ry6sNAmbY9qnx9Kq+h+cpAigQmgK5SO
2Xzxv7y5YJ0jwwzeqskulUjtRecagJR1XOcHSwyBiQflvjHulltf2BDtCN0qXzi3N0tFt2ryypN7
F9unEldXcrEI5pUMGJCgT8k4H9TlYYzrc7REO5lrbCqypzVOw5Rvl97JdwsnnuW+2kOz7WB+sWC+
F8wfZQpOLGp9i+xuPf1YZr5H/7r3N4fpzCzNdqvrQ6i+H3mfn5o2CZviMqdYO6TDQrb2XDoaWSC8
Z9bVVLDGpvg27XbP5obiTDhB7Hx/G5PVQpx8OEPxlNvuaxblYe/M+3Z67wwud/kSABW+sP18Alwe
xt36uhb5jU98kOaLDycwJWhXBHMk3kYsU12Di3u9FgVZgUaEikSrHdudPfdPMLaCMsm8Uvl13IpV
T4T3l5IUVFJlcfGIsMtOJckIebGZuejsOuNGPOit+di78ysh5m+DyzKOboqcBi1Y7M8K9+5YJ9d+
/sq5tWSptum7n8h4cXuIOppRnkY14m/qvVXkXpMN6D4tlY8vEu1XKA81VMtUYy6faqX2VihB0zoS
G7b3i1s+VtgqNlMPoGftect1LNl16Xc4bBAKNyxcNkMsPBz3J2bmjBs0+F5sDtUcuhxZ5vXelSqz
MxkRH5PXpi3o/crERhhfdYHBEfIrpOWNut6M8V3TMGoCo1WnwnNZiQgLsa3Y8Yzf2iOBEOAY8x3s
WX+7ZsL/pWHaHjEH0sJthGb0WqNrtf7K/G2fUK1UQh9tOXhp/GTT2ptyh3RnvhN40oRnTVMIiSEy
sUeUylWfsm8pod7rhrGHfM36kZ9uZP3cDYTHq3zFPkeYABvVJJ7U5N2C1bvcs8FV+jl31iGtxBE7
CEzH6bFxL7P1WeuHev6ZCIMbKsuWFXOZ7kfqnvj12HIJOKRyJH1MfoSoF283GEADCOnd6TjnZ63J
IFmvCE9ix4g8DCezOxJWjeJPuhGI++YvPFDRbMGTG5xh1Ij4sid3zLsUH/t+r30nHGLSbQl+N39j
dgQNHBukhSs28FXYuts4PeXPSw5l3A4M/Wbj+FO6XyX/UqIPw9520QUsRcM/t7izYilYLuy0C/ep
iPH04ucG5ENxeAZJd1OqQRP5mFLq+dgUW7Y+q7Fv2Z6V36vuZcpJaa+mvaOruo0CnQLg4qjJa53S
uMvhEj9ySGjGpXYfMJDZ0e+Kt0x4Q4oe+1Fr20hu+uy1Xl6t5rrMr+vqDTkj/pnvgAtzuQ3sLNCs
cLZ2RP0x17wVzaUuXtnTdPJUSY/EWZB+3pGALY4mj/cgNY8tz3vL/HPENY1Zy4Orhd3lpw2R9wer
UpjyAhZwhJvzYFyI0MgmsFiqo2MSCrw7dOqQJ58BDDeNEdapQ5fpedA1TukU38E/sjhqc1gvZrVd
bhRva8nN1PH4mGbQugkZ5glDNs/TMWRw6TZmX3mOkn5aD7Lsf1iVQlDC8pBS8dGoj0nMviUyVZzV
+UPRJIem5TeFh3StuIvGdbft+MPUuftOFD0mnQD6GwWk8M+z9aopn/VK2i5O+SIXu9r4hwSIFDQz
qzfvKSo5p4tvpuRelzbaTISBeQR9N7P2lmRciYr41Ck/jQA4nJ5hwZOqoJBdsbcjYpuIWAu1ngEn
as5iLzFpvlEoum7jMVARmgu+z1pjbdu2CjU1/mnSkagrlFYMM+qa7RXB6jOxiddH+2QuCFdpR+H8
IwXq35t1c+CorBdDbraP09icLO3/sm+vrLptPWjXnr5rO7H3QNFeiWLf7+J0pBT+wKGK9sOij1e+
j8jkSG9eej9dMRtquDziLUmfoFdRAfVlr/FVtEdULBzTyXjqCy5kBCm06i1FmZtVrqSZ65tcFjlW
Q60fPMsFkGYOIb3I/jr8I/K8t9XfdvpNumtaxl5TqOO6U/MZckO0aByunAo5a/m14DPbkfXoOOB5
yoS0USf5bZZUjwR5PeoabrEZgoClFpZzNZZ1Xp4ZyVsKXxSKEcghLLESsCjIp5Dncdzt4q6x2k83
VeSfavSsQposXq2HJlrpXajE2sxHZSwIBFgtRl68T5mpFv+IjDb1XovrNgmI9kmINLGIqz+6EUxl
5pEXmTnJ4ckFPsDbWSpYXmPoZWHjYDByRyydoqUpQDdaTJ8GgZdF+Wfq6vNKdmvSRo52izr24ik1
nTAb1oei58OdZKMnWCBjWEKhaesvbdCfyXLvqgljjLuKl8qlIIlgUNU2NJcXGiQGZQ3u9zDuyeWG
OUf1yrXV8KvhmpnKkcdW60RIyUwIY3+nhpNNcshQ5a6xg9x1KmK1/ae4HY+RyPzp1LvpiAaoWnce
2aEes0peUjt+Bfn+CMxY9Rp4LYSuSIM5Eoja4DABTXib4lElf6A8x8pw6Ob+pmCBtxRNYZxUd1Ov
B1K13/u86f0V/5YnjLsTZ8437tIZHs1+p9nQmJENTHSqIT+dNKdwisADxeDtpra1fYmdkXuydrKc
/rvTbZx0EBqGZTiIkqusPtoYyGK8i3AU5b5yAWVU5PeInL4MafJCn/S7xbaYnAgOPao/TmQW8k2B
AWjDp+uA4vc7SFrChPOARZ46+ElL6NwuX1NR8AgCrLmZx27P1pT3P2sfVXZTSBNPlWH6WAggVIzm
plscvpdIBAdMDwzCTXIuFfYeZndJE+OrsdSg18SZq/2ubvXdwJprkzbdNdL6TzVTNvdQRU3NrG3s
uLl+JvUQshXF1Dz8iyslMBQRiMF5AxqBAwt0/fSILvBp6TnTFiFt09xUYmJccC9Dnb7zLfYmUil6
BnDCjcJYrL7p9Btc/YRZ5wtaYQMho9/HBQTy5tMFGwu+HcnFesRD5K1EL+6Lvx7MBeOWijw5qClv
wnzUbcJIcwrVjzcBUy9jve07dPWa0zWz1IvZ/UP/PuGG96Yp2YL+CES1nO06+tJp9166xPRZb3m1
bv1qfC5Z+FJ9EO1Z6OAea3yR7NVlb4v3rB9xvuA5Nz4xaKJkZatvC+4hBGu6qAzQOP1++Sv1yWvw
wmFaeeQZd1+re2QkA1hYVMjiio/eSZ+FTq57lj2H2fQ8EvxrxXjI+UVNC9Hd8StlZ4prnndhpI5e
TbmkieHLVhJEgj2NNbYOszEKWe0HbR+KmNZQ+JYrI1j96IzfklgtYRBlbT2leqesQ+i5xzoCgkoY
4wzBxlEND4v93nCHA7jj6fUxdt+rRIRJvCtl581cIUct95ySR4eEggWewfiwol17DxdGVxRl7x7c
Mux3sGHeMB7MFJdt8WAr6qEmKqF05hUOC+aovZsvW3Oa31fyYpGyXioNuOUcWi5XrHJ9qlGXs+nN
Et15QBLAtOiRTgtsMq7xaBKRGnetwChGyPH+e/YfKhePqEoeF3t57vkkMG+R7Oc/UlrPUNTBNeBc
N6qtUGq/a7VDLSJMdNyNG5gT2XOh/5SkLjU2g7mPMegUYZLqPlPEjeVFqc6x7RcMi46DFw1DAPtH
pXaDhTiXnTn33Yw/gVePWZo3xMUSSJLNCfDSg+vAl59uOlSJgbl2as66vk/q9Is00lum4wYsjJuo
60OeNWeG+xESzNLydYXj2LFvzhgwinf26kK+pvVucf6JYefC8nRq99eGKhNRb6MRs5ETYHzTMxr8
uFzs5HppqCJrRbSxiGWXDfZCDBNVeUxG5zBobwY3aNxXAZCJIFfZAOZn6P8btmGuPQSd6vXrzm1O
OP7ZsVYkhRK/dK+2sZfaNe0/4vUcZ63fLtAjYiuiB0A8QmtEUOQMxDlOuWaUABVhK2QzyJ1jIzAc
OkSs3pdus4+i7zZ9EQiTRXnoJ5YH5tfE8kgKlgrw3vX8YDnlhssffKWhuNnrz1R/dOutapgtOOwH
zgxMv28ZfRL4LOYnAGJghUA5huwL1Xab6E+JOMYomj3X4dcKITnhoem19SOWlVkb0Lj8rget6Tt1
UFZBRqxag4Z0kuXRGoM4Z/ZCojzNUFREAQLKb94n8cA/Aqa+IYmV9JdVHtx8zzotUY8ZDrr4JMh4
pNmlzK5Vx6uR/JjzW5/+Za9y8iZySrqf3Q1z74b8YRnfW0eG+NCxDbyQPjgOd7rJ/KaYwTi9ljEh
/C3Q00X7HnsyogEuqc09mx57ZXppbH0PdMExugPc+9l8K3lvln+V8YDKUbSIi9so3mVlMDsf03qo
Y6KtMKge+P6qylaxedt4m3FlvLT6q86uW7IOJJIY6Bkn9ta0rnq+XZAOVw/IgcvF0n6r9SO+TIdD
hwYlq/koHIzyDlAuBoLoUKZf40pzSrdV1J3oP538XJavGLk2PfRRUIVLHuALmTsyPlR5LMlL1Hxm
0y/ygwrZL8kfZh4gYwGhpSbqMsLab7huNs1VHQJNOySER6SxhijoXpL/0QFSptu5+W2W7ZztdfPV
4gqcjhoUoYW/769CY7bya1XsW9P17PwrxsYhq2nDgufozgoNlA9aFBTdkewBd8k7LSHBbI/nc/rS
Fgzoq9e5pxkvpODaoVxSuTfKLelS2/2SLLLS4lQNO2v5tJiu6vEB4DFD3CVtLA97XEDcvaxh0xAb
TdWjmj6S9C0o/MiWixC3YviRTR+qIt8K7qxLcsa2hTE7RHT2sT0gFJwK4026gv/YtZ9G3FBUlWQc
Bwtq7/SQzIe2fVCfzenv7mQm8vThRgF3lnY+A5DqC/DJJDc7tgp6p4YF0Q9Q8i8N+AiTNoo4pGcB
n1UcyML0DYuIBnMzr8RmNjJqVwySOVBpqz9t5BWuWImMu8JoHozy2RbLVgFGMrUmMa5fDMFbfckC
ByuIUyb0/Lm+aJgjcdcr3Qn+tHCbjTojKAE/03B4wvMja/KVqCsLElpwJLGW7FykNeJvkl5qjQ2j
VW4diq04xhCZ6mCJ11NadeG0RB1PN+Uv441WW4zm1UdsOs9G+klMbIPP6uhSPd8nLNuXCYqu2C34
SCOu9ci4vNK+sZg7R6v2KXxpTH1+Xpw0BDPC6n32prgwx5VNOhs7eb8r4bJau+k3H0pvmPowmZen
xSiIyUOoknyDO1t6C4NoEpl+3T7aLXU4CbNLrB+xhvF0wfygPmHAAjNCdjVpvFRx/cX56sznmKGb
DSA/GK5cInYMSkTfgRtygthTBASn3hPqOSSEVw16RYkpbq2xDCPtsUgTzoWePSnUWQJE2HLYv3Kk
t/rB7DjlSpuXvw6L2H2ojK2ZnF1t38MdYr3Ef+sC9GlGHXMtnw0gdMsCpK3crED/1bJgMj8IPdqs
2XZ0d7Fo/TJeb4pz09T1y8SWINcH4V6i5DE2oOnMC4+bfSoPpN65en9O6Xs5vdR1CJRx5SKu62d3
+jWqlJDOvLEGCKkKi7HoWVveNWSEdcgPalu/1CT819n9wO6PR/63s/5ia9oQiGtWc5srbmiayc7A
lZ7n2cWJGRQ0zkry1TMzXcvDc2BuMOGpxdkU3Cm9aIi+0ZMuMN/0cdpIGoYsEqkjJnaJA7k9TvVX
Xr4tKLmlelH0XcxdJK8vVBOwd0VEhzPUDQq+qGWfOdG14ct5j3hGZBzUhosI/vmebl6nZJyi2irD
/xTNzrazX+WMXGLwLHXaICUkKbks9v9YLu+N2XmOhbWx3MtoFjCC+g087a0dge1h7aUuLxFCWM2d
c+EWU+X5tkwjv0UnBkDjsRz1jWEIi7ILmCi8RjU96CwVn6LOXW4C9dTO28euwFPHk0Koz0L5dsoe
ywmXD4eEZYUqoGThqt5Y93hKea2X5xmGlR0pvjHmW2I8+xhNuUU+UKS9TZcrfUzZ8kEBPc95Xt3k
TetODZb+1a7BCs0kCahfV/VjCVuQJdZOm1/d+dHh6iL7yV/zAyOVD4sCypW2q1nDthFDN8mFbg9S
ZFeJ8aHu3iSBw3SPAZnQB08o5gX1PloiB4LjlzP7MMZIUByQdfmqpDsL0IkAEIImVhvfjf5RmnsX
KtgUfzoTZUx7Hhhse8n1z/zx+/iPg5RtGKn9wvaSYuaaL7iC11K5qpq+q/lr8obWgyx/h1Rmb6pe
HnshH/RK3OIuPje6/ZKklo4YQTmFmhCywa5zm6veF0oaGgmquCBnC2RCbGRuXIlvYgV0alRmJpGh
W0y/KRjPhKFnGzT28zwwa4n1l3LE3TLET0QBP3DDtkgh4j2+Z0xwPQAFWKPtvNgA4iZzq1jlYa4R
RLXS3FqoZykljMlqPcZVGdrk47XO5tlPHBpZ4uZKRn11MIlumG+pTdxSq1uWnO1y0O7JsrUlHmVg
qlKI1hF85Os49KoFAAaaZHBHeeVoLBuRQpFVVfYLim5n0LacS5O4ckcSi48/bu9AdN1nnd9Febne
C5XCOlP/NFS0QZufs7na3efsaFEP2RxfZZPdVFJVdU8KCMxWRa6BHZHD8CZ1bB8uvpQR5Qfzqskq
375lWXozM6AgUCADqx0wAkzaFk7+tQOKEGoI3o5g8DAN91oWCMu609yirMQDWRpshWwaKGk5e6Er
6VWv8eKULlq5brgV5Wvja4JuFpgVTeB4r8zQWmrkg5qvV1fw/B5WCt8bRe7iWH+WQNiJ5zkvVUoY
a3YfU236Gqrqq2gx8cVRdqnz4jWNuB30qrxaLc/xyKgPQ1R8V+Sw6oVrb60Rz+QbrMM+7SmiiN3m
w8mMP6uH3ZYN3+CFyOan+l9brBerqyl+guVQF+0/jaG1U1At4HxxiuvfFupR3U0v68K2pdT17xjV
y1uS6QWXZaiuDtmO8a2JyjPWm9/MFOZhnHk42fCVIiDoXq+zO06F2eIczn4bgKgqcVrc1Y9Nqv5Q
c3ddhQvXXxxg45xx/vnAGn+AAF2iMcWz29+4qHdoy3TUiAlJD/cVxjXVxOM3OiEmi2NbRfTz3GPQ
+DZtD/MPADhgm+5AdeC8vjWt+23e18LFgk6CQlK2u6SDYQ9A7mnWUAfU1kKfBY0hqSVpUHmnFZ06
FwQZlTliBiaDRjNZf1asdNom03pcy+YsMoM959050Kf5HhsAWBBHvoiVJ1NiYDefrcMCfSzQXPiO
cDXestUKqUUImkacIe3sdcV9xdoH6ZwPCj1RZsZHNNY1ApYDd520ec+67E3GiPeKJj/SZN7BnDuv
E0+tRruvTKx3u3KwgOXEJxih7ZO16NA1qcFM3T8Np+E4k7vFjBEUuTQ8zYq3GMTTzehyF6Ix8Q8s
4V407hZL+F+VmdfGHJ5xbTDDx/NNq0mMQVhCAbBJIEois271AAKa/aV+WTCZBTOHOV/u51h3AtCr
48ZkdvaUVH/JewB/oDppZ8bS5ply/kql+Rov1bNiRi9dI+WhzYajua4fUd8d6OrbOqUe2vdgcrLe
Bf+Iai3nczSdhopBwAEd9Bm3IX5rUYI3dkdi+kFXZv+gLp6SCV8TK7QM8JyrN1+kTdk3mepfi6rm
ZTESn17g27PshC60WGEug7a0AR/2xkqbMVZOJ863V9bSv1mmfIlqeJQL8d6+c9o3RZq0aIC8co1Y
hmuivVeddsASYD04+UB2BgeGR4nfCz+nV2kGmn+KrjBEml8a1TOospfFbo/JqrzIdn1hc37FZ1/7
0bJu5xnzZIWbchPX81tRyasmVu40PJ8JG//2DCwbh32LEc/7RoNeV8EVZoZAgQBo0G9kmt7SrMcc
1kd7XBbvuIvoG+j1RzalIFzklbT/aZr0F/riQ7uAgguvthHx0c7Gb+oLt3eoK7vv4aWbbX/gsgLB
GLPxrB41k+I+USr7BH4tJKDOtwQ/vqJ4mlrt5roHC8xlC3t4kLnuUR8B6tvKT7uCtLWYgMt+5KdY
mCeSegML+1gak71JHRQn5GYRUJTy6GZj5eNwQdyZ5bN5h9VGRFI4FZqbJuadwUFTp/SzuSS7l1Ff
PcUdH+RoPQ061otuBCGL0yX1KlM5yhgbbmmOG8NOjqS0CKAo32vMR77V3evkOnpIs0jjZ1n8TN7u
HeLHe++274PGwTKx81SkwOZfTochQZbJrZ1FpwkmD+q+CUpu+EH8BfqiZyr9VS+bt6G4P5l680Bl
yQXrPBkAd2uafJGjnN9EYM4oovg5Qo1n8+X+60acH3r+5fTccObmq4zTZ8URh6p3HuyZ8shS6x3U
Lt7CcjR+aWz54JxC10apZFHTh4ZglI9FMDbdt4aWQeEgQYtyv7A/rS11j5P0yeiz5d77c3TaZglX
5R8UKCQHMuYaOxjUOPTgDdHbvawyUpinCERFNt90hnRpitNAuvjeF6pYChQAue+UcufYwCZbShq4
MZSp6ZFZgtas+knVHCLyhFZq/JtbmYVRsvh38RA2IqUqzK8DenwKn9UY/uHFDpUmiWC7FEBEKvec
ttXNXlyuzOJXqV8oNNrEXKLTNQoaIULCBV4KEWou/kXYfleGS2XU+cDhGyoUPNV/uIH9NO22c86+
pOL7E1ekbyyKK9MHzFRn8gtvLhsVJwbd1DoPqUXNCLyylj1y9tIoBmoflqdtb0LnMob40V7vIaJh
y0k5eTaOXqGWvsblOEZjiVmobOC1Ybx61BJrP3fdsatCp+05LtcQBqgP3RCphQ2a/gxdmkPzQxE/
kNL83jWudBs/GQoir62H8WpvxdB6kOG+haP5gn7nxizZCMprNRCiInfrInSt/MA2T+QiBmIkrBej
/FtrsemND8T1mzO96hXR7pXhZOAxiDqLJz7sbcljrm1xTRtB4hRv2RSC9AJiuCCzc0BnKKf0NekZ
ej67ayBiFGYSFrhmPBfgafaag4GC59gouackvljYO+p/2vrXACVCSMdLs9hfs3q2s8Grhve61jar
/bJmYDE/FSNUKhaeZXOa2pmcsQ7hrN5GuHlivvaZXiI341abnoZBO1Jlv5NcAaBle4qKAJm22ITl
A/xVRBErjET3MDJ9q1F91swUX0XFFbKtDm6VvBUlvJHWEPgsaa9cigWLZnpZTcy/sfsKRuI7RbhW
h+4IGPepSOEaxPI2Gvqh1zlk2buq1bl3YnbdqbdQU7PphXlSCPVWwNmyhs4DcwewzXZsX+dMKAby
qrSuxiiWZgnQfP4s589EzYKMzeRs/0QiHAaedkm+bbC8D1SjZSk8hqTwUyA6snZ2MkJOpSKqhLSX
Opi2m4voYYQr9hHX5xZX9XYYeGryptVTGdKp44+YATkz9w2/aB/nNxEn52jGLqZlfjqOPxQL4ZUw
2FML6xoXhm9KcwsR4kDmE87uDWYrnjA42C7VFjl1vemwJwMTVCpSwzI5LzT8PPzH0Xktt6ptW/SL
qCKHVyFAOViyvOwXypEMkxy+fjftp3Orzj32sgRzjtB761Opo020z7yn28hOVJrC8IqI/zm1cqv8
kkDJcvL00jnjZ8TQIUxfbFQIbFrQev3yDZr0RX1+xFF2GhPrVZ/vIr1lxVeof5TYCzrGSCPDnrhE
DjRmh4o4oJgopSzjfVH6T2pPnxZ3L0/HOHvMEPULNuKrMRebsGx2mgkOsT439mPOX1RYpqK4yIO2
niOTxjcLFPYsGXqE2DY3RmVcDRYTtJX5cHSab66TdRo7yPC0Q5J+R9Nb03f3XshXp3kWkiE0tddm
SPaZcskdZGqyVX4y6j/DeJ3jeGMvBqt5GVWtNO8o018AIbEiwZJh5dnaDIWP44WC5xOfsjF+yWwg
uTW8Wis/CCdgYBxvkDQH9FUwNeKX1Ko2mcasciFZM82QgncQcG2JLRp6ZizvkMOYl2RI1hPFeMZt
AMGzOFy8cla4Enha5PJGeFC59JthLJm2MHI0p+vSqfAEvtORI10f17nh5VMTIFD+Haz8OiMEEH28
xg0UMfuNSSHWpnHTxRQbiCoGVjCK/GYxokCuupLEX2onW0w6gyZ7bMAY3LUeUxWkSEyUwP0jmYcM
07ssTXFhwU5GF24eINchnt0lxjbN23UZ77r40+n2gGO4lVhNMfPOx52dlp7KiqwpHhYMK/KTPUtH
PqGkART7Wvlk7xlTUuJ5H9AK6fQWIQ9/ErlcbS5kB2/s0QAQ9VtDQykmZB6CvZWJMgMQk/LOCp8f
9JZKKu2wtU+r1xRGfesQLQOY/s22+NsHmlGWEBsYMvc8bXZ9F65DGxNSIqsu+BG/MifdTbLxGM1I
xnR1I9Ha6OlOGLqvtbc5u6W4w6T8GrPqDz/N5pzaV7MVfjr8OqVxkGVmv/qr3vyzFYSgwQgwhh4X
fpIHTI0BIoYfG8LP/MwINj94U7UkfKjhvMaytl2cb8yBfJhW/e5IhKs11U7kpuxllOdVwUgLb8S9
HKAiVJU87KYCmF1Z96fFxkdndPU2rJ7HwLxOMsLO1fpHNdhYWrcx/2vGY6fiy8O8DlJRfIVzsYo7
Vhnxnrzlnj+bJI1vZsQl4MUPFVVKxg3otAMtChlWtu5O5EMr3HGttIfahitiK+drypMx2uORRbgK
fNgYg6gMzM7LYrS6pbIjWZmTmRLlPP0bkLMtm2XajOMvpKJVqXt5tJ/EnYaKYXdrfQ3k3bBhUXzb
OrGNtBm9pq7RHjr9YyiDGJnb7DdXuqMVJMfVqH+29ZekufCihoFjiGNYuEXkY3nPgU9LpBrdjekE
K5F9YH93GFka+s3WtihdZ2KeEzcNd2lzbDSG39d+9Mdhaxpf6rSz2W4NvlA+OxsVKlYLm+GwfdMj
5VSlZ9ByA2ubqNwnNt7PCB7Fu0CMxZ4MH0SjYgP2uybllf4z57VTvgM3XooANuqkX6T0YEmA8NZh
x2RQUf2ShmXYzWJLIAM3lC9rAUhr8vToT5QGYMMF2RGonpwZORtz6dJjYvpFGFQhsHTwMC/5R8V2
Dc9RoI6fQjkRGHCaxFoaXI03MW2uafGqo3khdq7fKTUzethVd94q9rnMDhveqFcWZI2YtpF6ZKIb
Lgedc6H3ivQMfRNgQtKf5WcegeKK+TPEryDOPIeuRAMqvcfqwZy+8KXBimGpMnmYEjzV/OtqJvMc
LkwoGyMQEO0ZF3Vy/dTUbkuBTo0/rL8jnVvpar03O2mbLpk35+M5z5RrLN1kYLmJ+eq0byrHI4hq
uEeqx5AdCICQqlUPo2so/hzto9F9dXoTyr+IR9520ALgkIfCtjeaS2F4OkRSJahQUiwvNQxHbTNO
vqLumNwMZhYYCffIwCBPe+G2fsFJ7iy8goci/1DI2eC47F4YB6nTnsqJ1rpVTjW7AAbfxUbuA7Ev
TKzxW1MleqP3JpSozOXhwgssILuqQRCC2clNxdbgw+6OJgspvhwLvSXu7WCGFg+qgQVDs5aZQOTp
1Z58eJix4zUT6+Jdop6s+AAvUjgoS/0ItFDmzi0e7o1Vkml4VCuwIk9L8Rr4lBU/WCMaIF6oxvqe
ddB6Sv25P4p5lWE8TO+dfjSS91G92bzf1VaHCzOzUvw2gTdyos2AOke+Bzft7igIlNJr9VWuH03l
EXd/1qeGbh8fq22Cuv7BiRwjPszuReWn2pH576pmt6WRev9cGqqRhx+iazcWR8uLxt4b24rBestX
yZ3ITs78zaFJuTD2pApy0/wq9j1mr9m84E9Psrv6McrrvPhq1Ze0Cgz78CRRcDwNDEKY02xsdT+k
HNo7BNMoutf/r0uBIrBRQju/NqaDFV6M/sB6mXuV8x6O206OcKLua80r/yi28X1q7V5YlK7AxIMc
GBwe7yYQyZYGSWn2UYG+dDooDCvykGHWrgHugOBu9qT0uxUkJQSO7UVJUNQvVndSAScjt4RtG7n9
k5yN5aNHp2dfRbHVx7d59BT5vTARL3pYJuInH4lhDoolSgGuXcye4U4rXurloNhu95S7HTnZs2Vf
Wv8q+6qqB0Xa1YO36Jvc4Dcihj1M7ZVXukAQq5z7kg2TJ0zfYLwk3Lk8wt7oFZ9qCOKrkWxLCT4U
rOxjnFBXryrWaCp6/BONqDZftJEpFzutVQPxD1XtQGHqkvEedizgVob9JtVbGbrftAn7jakGoUZU
ENkWKzyZ6PVtN+5dRHhs0bloGx3VKriMbUjEFEyTaZd2HqJ7rWAIGgCoIGoDwCX1nDfkm/H5FtGL
YnVDRsTZUTI7+UOn9rSXuE29+IyVFkR98GKaQ2hOHrUXopR/kX6cO+Ja/mSYkhQ2Hf5BnVEc/fgq
6v6V2kl1XmyL224bTkcZDNnY+2zfXViUKZ8F+FocC0ogqRl2kqw4dfprBz92Acsnx9oB8O2mW5Y9
xC/XSLd5t2lhNIao7TsWkZlsrHNFO6Vq/2m2/SasSDlI5BdNngnQKTxGhMeqIygIi/NhFPYLldHz
yBE/egGk11TEzoqVJgCGwd7f5uORo+W17ejqHWX86yvJH3UZt4zWCnd8YojDJn7aLwjgTHCX2fEQ
5FPoF9qMRLXazihTnOeOckpXk2382BRjKVXmnJZ0c8fBSXwLwlBzbmsbircgr+lqdtghsKBogIvS
6SfuL3VBvESxGpNDLL09BxyTvdafmAICP/w030HqlaSbMzPjhKqbcUVKr462V5J/Ot8somV0s+gm
6i0ifllzcRpz6R5scZT1Hy0+Ws2PLr2WNU15ue64ZOa/aPqdyi8EESDqF2mF0hO9SMXnS79Dibub
RpdUeo+R6L8nNmNcI/kC/qyXdBJ+iOwr2iT3hn0pid/pXv5ijMLjBFjeSG4oeMPyGoM+MM7LI+lY
Fftq4cJ0HQUaNp/6JgQDxAdWeh3qsm+MV0bvmkeUtFBNq5XwzPdydhnom5iA/uR98mUhe0Yj+Goz
KFJc9GSNtW8YRT6GK88dPw5xVfMRWtTdV4pPJgcldAEQ7fXhWQ5YYDHW4lXyzWobdXtaCvYSCS77
fQQ2NtpI6JD2U7ShGFIY7gUa7U+6jVGULHztfv/LoYAEg4CrnnBk1DmkwmwJBJ6f+m+ADPIxvSG7
A+lCiTm/FH8o2SzmqxWYIZ52RlkrPEy8reld+gmPcrkGAzfuBL2gdKOQUVF8HNID/dHCZd8ialmB
n4KwR4TuafogUCKA8mHzJ4El3UYKcxRy4y5iOvUNtzBu+o39Nb3nD6S1pov6+rNFbFau0mDcATuE
Tlh+FKinYfwxmahX5nHe5q89f7P1OcZH0sNoWVg/z8smTzgONyXCHDYrBA+c8JTF2/wCHQp+dYdo
/l/6qzYHrA9JudUqbLEswv0Zy7tD9N06VzfKjjw3Y0PiVvpIJBqmgC0u8yejukyBc4FRrVIuf2Em
GbB8vyq236GhZYqq0WMxnnmZep+9eMUtgDq3BhYD8m6bTK56zu7mms/LeXM26h+e4foPl8KywHrc
dWfk0YiFRtysFwoEhLfKrfwIKVNSj8phW35FdNU/8Q2Zgw5e4xj9IIyJmQ/xD5nWpO1y+84XRBuz
fAHvhodXrMKzA6f9ezpZnLY5WJIVFxuQdLpTTXtrdp3pLhTj1h4Nh4p0BRSOsprvOBEG45LukR0q
KO4YLcRbNVuhNsSSjsBoBHkKNODAw9sa0M3ulvDs5NEkOOL2cX5d+lMxrpZH88V/RMicmocxuZTU
4qGOQXsBE1H4KtJuMxjb/cCq3c30c8UqyiW9KGIQTFlckU++Gl90pG9B5xcnZ8PiGnEwL4gkrfC3
oQ/am14XxDDnwLp4LcSCcWX9a7+sX7aKLL5v+KJqJPPcW6C2EdqQTKOgX9+k9etwhR6oVD6DMVj2
ceY5nMcv7NqT+ex8585n9pIN5wzISLEimgDzCyxVl8nRHzc8ZVXpsfktrR2VQ/3BANr5yhW3YHAe
7bCpMpJcLf/wPEnRX534Yt5Jfv2Ynu0i0v+Vvp+mIBouvYEe3Y03Re4n7bHlp0Vb88T+cCb8s6Bl
QmO6rX4SCXmamyE2vXND2/fkXu6LH/Vf80WQIO4A9dvEyYBQ/XVU/JhXfcsAucVqAQ2PFQJBe4tJ
o+wWubq2lCfXIBjTvVH8qwFM6zOnluHLEixhcCu4bd0GX1ti/8kqlCTjZGvsy0y2g7wUbeuh4rXn
iFfxwSyKI/dUxr7GkAlystP/CC7DETk94QyN9TEYGqO0LwxD1HYB/lxIaw8RsgdkfMtEe2VmhzQj
rStlgtZtrRJn+8VK7iwIRXksyYmbeNi/tfakCb4hrTrlabZuisAID5J94/+w2l+ZtHG4pEAEP/Xy
ACNmbXYO1SVNGy+3QnuyZghQqjul8em/SA54b8A6Yq6vPFsYbw6s1k7YX/r0l8c/JWoUSbsZOryA
4tMggSoNdOUkdfdF82GwSqwrn6x4pj/6DkDlERoAdc13v0GSgp+BkxNRHa3DkDESJkkbgftD78GN
lL+oHsFZ3UuEyp39B+mHnMksyDpt7YRAHvC+jDSSwzc0b8CCYRA3NLPU3enexpq3oH2a6Z0G55G3
oGXt7kE8e3LO+ftpcw51cbdVjW36s+QEJdy9xqizRjwOOTNuID+ttpGnzdRg9kJlISl0isETWElA
SaQB2p9PrJ4a7lT+ax1VYT5xitHPWZeh3OkL8Fe4wb28KWlTAcMhQM9JhGzu6bCcpicKuxX/YiU/
kCo40MioRnVrpNQrKhL+dKS+wP0UVsOaziDfKbzc/MiBEEfI3QeAskvLT01S31au+nToZOnRqlSt
Y3JMVNUN9T3IBpYA7QYmC817sQ9VHuxhUbZ44NfTsOCh7bDmAH8ZU3jMNq8VKWIh4jYuuf7QMdAk
bY+SMT9mpr5bOumlbhuUdhw1OEfWdZgicpdFz//WfNdxUzqC2o2NuwmdcBVrbBgpURB1BRjqZYA+
ywdYlSdy2tgOgwo5ezFOWlV5Mbotq6tvKR1dJcnuDJpBH+yN3ZGRABMTdBWzKtRPEEVkrD8xKzsU
5g3nrWqe+/mL0PK1RAhwB3HOktHn4WGVsYFZJPf0jHmZkFLqsNHQeupvayz+GZHml3G5UZSfvuHX
SrqJ9nn8aW2Kl1SibOqctyh9NyMKaJFsxGgeJQftBg+USJedM+q5FzvSvUraO/E9D1jSboQRF9sK
Lxmr0kriIg0BRsQdxrBOweif4zVGWl7WMsZZMDz2D6J6ppdPbWKiHJsqwdLBiya3QVM0u8ipPUOF
MJJp+w6+uiwhsuO9bDoD0c/MoK38IWkGxw8zXTv0xz5x7ZSFO207uNYL+AUdSlB9h7WwbYjj4CQt
MDA4MFOGZWdL9s5e0p2sTa+6CoUv1I9d2G4dLd+Yltg4kwpMUjlNZbtewEYTsIuvDHEMrgewsv8Q
FK4hPlI6cM+L+rGEMznLClslunAkpixZFOBLM12Xpd1Mcr1ApGR2R9fmEB9ffEfDMc/ecqdZjf1L
VCDAEdkBch5IbmbYwMjZ5arjqdKpphKdnRl6wiTRJU7KaAoMTUHArmmgDXT6nThOz4aIlW0GrX41
q8OjCLt1zkzZkafr0ONEbCYKMDj9U4t+DsNGDweCn+qcn+EtKqJ7234U6i+ngN9G1jqL2akWrILf
MMu4dlfutL7YsHhfgaZ8S1DqaAS1ZBXdy3yK5mutXtNIApSIaHAxe95lhXUkxnBy/U6oKKjuRAVl
++QwV0xr0N9YDPreoFEmS4e3RZAuMbVEddogklZFjc4dfzw5mMRUrZQ2CqyheQunYicr8148nQJG
xHR5dFQcWaaNk6p87Uvnm8SVbZJnQZ5/mPy9raEEGq9qXjJlMX0Jr9OYKxDNCXrpZJQ9Jcqe/jk3
65SDSMikMyaTYNdWfCeK5OCyXQItSgwXbMdHwTQmwDir+k02bq1CfwEH0tIq7HSxh05g0AraQCRG
THkS86wuGrDXSHun6PEFLojFh582Na+tRmht13stJaMEqTZsWtQXthfDvl/ZKidTT0w1zN96F9JW
2Yl1VBJpm7f6Ue+SYxgVx5HP23qEUXdkK8eUG2EUfyW7k3OX6ndL7R/AFV+nlOxt6zNPmAuJnEvM
Xj1dGgsBBiUfGZtKEysl8UffXVO8OIvzphfhbxWPvqjRhyB536FlvYBMh3gk7grUvAZWjAXfUEGL
XKuoy5fWlRXNq3vzNDP3RWFOFYEGDrsYvTqSS+VHZlI+hShnjG9YLc1Io82mxWD8KBUWulpnL4w7
DZ8XCt7QboYyqgwYNwcDTLrODtEsGec3axXNMFld53EuAtUC9D7q8AviQ6RS7RHos27NIhjM+DaC
h0Ee8TCLdEtW8E9G55bOREDytUkDM+uW6Roo53+lY28Ge3lpUMjnFhphjK+khp1Vtp4N0+WWHJE5
rm6lgsUXPJE0EyES3yQxffOY7HKFPqsEv9ZepXbsqJOzsyTBUWXhYoNCqzAFz/GqwWqgsP+0OTTm
6U7QmtcjCg2rYFYTBtWq38sxtbhGqeVw1ki4ATCLOeMJTElQ21KQYfiZunDVV5T0GYkqOs42arn4
kWBFNKp9n7ybPUvS4t3B9miKYzF9yvZpGr+k4kD6MG+Usskx28AHDko6ZzR6G2Ez1GCXgsTR1Vlt
2UPlx4O5S/U3qFdzTDqXWuFH4aNG50QDGCGNB0+1iiOJ5pyTgmxf5HCUSdyIiY1/HUNCyJVjG28m
wwTut11eNRtuv3UtLkYh1jgH1+U4I54Lsb6j187kvclkJwPXkKnZV9ojQRe9fgV/+nwhvBGWomk4
wRxr68joVlpmw20TyQuxkYBesdqvKmqsCfBPvEAZmPDUCapvpcBmmzQHDYcZBK2TYbXruBYnmc8k
dVDZcyKy7lg5jBOxHCIKyV5IjVgb0Jonp7xWCC4M5yk2SeH7T34iJ/tnuRj+ZJB62GaMfdmvCA6F
r5YtsAN+cfluUkfbUbLta5WsInXxhvg5aVdZ0nP1ZqyWuFLN+YgW2RtZh2XzTPgZikpih0xyjmJ5
l/fMVBXL2bVMRMx23KJCgJ0v72JMiGOl+hTlWHhmqr2h/X3uDlmnrGvnmFicYKx1SpNddJXf8lna
a0p17GrnLavTxzLO22no1o2SngUD8iEdjyZzP0OGddODIMWsnS35q6XYX0NCaW53rzbkGpU2YkSn
mWvx3rbENRLFC5FaW4t5qZmOuzzMtuXEpRV3bqZ2xrpAmNCqZpCGnIN2TfXd2ltkJ7u2E+uMZRn/
CvjjFjkna+JxH9B592mSIwMfNgnZjTLny1z225iVLYaKA2ABMFrWxVTHdwPOCw7R8ciK4ikXC7Pw
3ZQE6uEs35uDyoonKnYkoFJpZf2jSNFi42+sodc3KA9h/CGYf4+eI3XR/gqqPIdx2v8rjxn/QbwZ
4tCNOmULyQA6JgO8DIAuigszVXfLk16xVLfc+m5bvtMMZAGtU9R9yuj5s/5niXh7Fx4QRBS47mbn
vaFffEY4zzUb9wpdKITn+N4+rX4L1Br4Ooh5fGKocdbCdOiY/bGIVyeG/UyOCSXhxzIFMkXQEzgV
jtNn24sVGsEg7kjC4hPUu3grkfzt2kNLvHZBa4NuyqkpIPWT/ZQmXFDduXMt3sOQsZsNHxOHYaJt
i9Zc6+I3U74KJjoKRhNQDhykGdk2pgpQFRsCA5chNna2yb8wHqhoGCfaa9NodGIY0ksOI/+zaGQe
/ilxLmIwvxclFq85Wq3HnAnl2qDbuSRVMbvaPEx+Pc/tqSCZcU0VoqPYGhGK1qN+ag2LjeRgRW92
aKFst3rnQ4MRx6RigeatoA4bTZXQAZ4wEDBPLYqEcRTRSYysN1NGfWc0wiI5HMXiS1HxQTTw/reT
SN4Gm/YdhgsNbZ5EgdqqZwPvs1eYi7nJ4bqeUkkfPpB7sczvGibo6aIe1Y65kBZW5W6IuRas1olo
YXXa9mgamP62+6lC9Ggs1zKOHrFJwtncmG/wohWPz4aLRSP1ArWuAzBf7V9HMMZIwwFeeUtFdJyR
qaanEFJ0sxZOB6dt80M+G5o/muKZvW7ZAIlieIxIveZjbcmPRaQfqsl5NnWtcR/maVkTa2butIlA
tKLVN3oeUdPRSPrMgkOWKNbM9mHgqna0hEmc1mgR1qfQPMSEdZ0S8IgEyCCP1CMyZtJpDg+yNX2n
Vq0RlPEEqNpp9NYPJotwaSnp1BgMDdC7uNPaztg4pCuu2q43MQ3VwguVYnQ1OIiY5+GBlfFkBoSU
FhyommLerSzEZ2iYPVO5UsZ5JKY/w2RNKAEbDRrAVmd86BLOPMWC5EpUEYb0/gb/B9FUITXMLRCg
OkETKcNOyiJOWEnPAgSD4hUsdX5plgx3O1JrppG5rocXh+BnVyxtGOiJM4EomUJ8c3lbrHOr4U2p
QvhpjfOahfjna3biXlYnfAbpUFOxTNiuWs0mJsEAFJS3XXNV1HGpkaZhttZCuzo5U5IMvt5xFyPA
xSwyUw5hJB44aULFU5aJWRDf/o6/S/dDij7umeiTX4CzF3Cxa3A1eVmSfLVdxgDIBp1GjsM+6pED
JEiC37N24BcK/od0zeK9DrUMtn1Xk8zXaTxwcb4pZBOCd68NJN/gQ1nEPN44AJiPREV95lEeyYEa
YOVA3ly1cvcPC3m9sonz8mRbdIcZXy/rLJOpoKxSdscC0VqjNeeOu88L26d+rkm/9Ty2vtJUgaMh
m+I2c8yjZKW9F3NS7TQw8RAoVWlbjtC28oGc3QFwKQKyQQ6gtzOZBWE5vztd1t5LKTH2ZE2B9eKW
5A+cNU6/Cdss0RtaIAlj2vcZkk5jyotvu2jzM2nc4R7JPhZ7vZ1TH6EG8nQSft7DyGDwWEM8/edI
PCTGaLcMEJMKuZytYhJasLgkOB3eiq5W/D5hPz33A8bkKuOKnnW6ayXjT5Wb8WMKsYkuEHtfzTiO
XJu05D2R34E0G0d8tYdem7TAXqxnKxUV34kqYQJP2o8xpYcyk2FeJZoDCSTi/zePZ4enAdUArdgq
jJps1TVDeZpBPq7GtH+ftORgwoflROlRzBD/eACPhfM9YYFVYAnADg0orB8vfWvx7nAo4tKSyr9+
ZkNDRgGOO7s3jgPJ3Fu+gB1szn3GHEqtSbg0rRu4eNjA0auJR29MgVgPAvbEU09OHOkNocpHlMvf
kzBvmrAeY5gfm6WH4S3nUaAzGvgpRFJcKxirGOv558/FiKylDR2XKD/T1RztnpGmvrbA+a4AMcau
QFWyDkv1PUycEeICHUARKZ0r+uJdi6x/IYSb3Kpi7JjGhHjtGZoBWGIVNiUTam3k6x3sVlrFZh84
cY+ItE7Ns1rE9rG0caxb5fhiybMERQ7x16DgQ7d7qqcxQxWTkfnEL5tWtcKutdeSd+jFf0QNFExb
GzbmcbXQnuuR7yiASnQDOhw1/OISQPA0ILHRNDXLI1q28Vs8LV49p9axdthK8abILslS8cboOlhQ
1vDWKUMbDDGlxUDq475Oqk94Ei1BhCX0ftDPmN/zz1S1qlXTteiwSp6aVuarzWW+ZIdQqAZ0nNkc
hjqS8aeVNYoK6wwFbdlPusSdBfIv0IbZALFjYPIdq99lXLoVR/YNL78RLGOfH6aRsf4Cx2PDvIig
a5o1JVTqtTIv6udglQ536ARZJ45CpvoLiJ8QKkRCso1L+ruyXgZUqJltlMyjYpPhVV5LX+msfWml
PftD1h/DxbgV+eKJyrwXSP4vNSajjSIPWOgNZ/QWo0OGu9gbFor2Dl0b13AUb6QKbaAOlJYJt+EA
bdHUe96EFUEAdnWYO+VTVWIPW0bFbNeBfBkNnz252KtKBeMRdeWLYOam0T2sKOIGKicVdJLRwU2T
kdrIJH1vu5LlsPZM+4miiAcU3oA7SDl9Qj5umIB+hw4djTZWB0mVfmS9uWMY6ZDVEc3BcKX05SK6
xgaHQThNSMMj+z1ssSYuU9yzV0R0BGA7IjPNhj1G4iJqI+OCTwO0tPIEcLBmxbM0rUwdDiAA0g95
JINYgn5hG0ylEGmWgGaahM5BQWMLIPniCOpavegvRG7YK1Mh/6+zu88Wpf6666ZXy5GjDSimwoWy
luKaRkrLjhhJ0oz5u0rxtJNN9I2U3QGtFJLLIeppDcZ/j3uYwRdECjScadWccuPp/4tH6HjGkKzQ
h5+zaibcQ+kujkH7j2iKsdJovsnmQE0kJo4e609g1XDzojACrqEGUHV3zzQwWcVsyS76Tnz4Q8Tr
Y6PVQseOwj+F0SSeZ8M8ZrhahJ7+9IR9I8IgTEeql2qDw+jZl2Zf8qIWn/LSfiQd565R4RQAz55s
Snvck+bHSSdKBNA238UwFLRuQj+k7JP3owVKB5Hta8IuPzIViY6kls4SYBWeIetJAZ7SdC8ttrfI
9iWdht8mmR5aYzHiKFkuJtWJckpjm728GKb0MfJSupky/amxcSD671CC3E5K5Rd1pHyPWwnhkEBs
pPesOjkTvqqhVIKcOAeIFkREmgxn3Jlf/SeEKtFB4yYoJOOqpfHOlBnfh9LTLdBdl6Hi9SsiEjAF
GVt6moL67khHmaez1SB6GvuO7bm5vGsN7bGM9JkNqHPtsVRDXjca1s0Tzf88o0RTLUbU+vRhmKyS
YlKFB/KuGElSgYz2YYFOjxITmYOsDecyJR4iQ21CzMqbheF0MwzyT17H//j9Mqpw6Jx9bW4lQ32Y
YStYtDiqp5vSGxqH/KhP6OW12XriihaNKxTuwsDxAg4lfY3GiH5neokx+ydhdHPknj+Nkz7RJ4cY
R4O+3aid6kHyY7bR9SzzinCZdzY0iqve1sbFSfv5bGQ0dLU87QDIQw21/hStIzCghkcDbYHFDzym
7tc0S1JWlKpZa/bMUqXrC3CuSUdjG4ZHyRb2jpbX8lsZke2oj52rPt2EiDAxpS/xWJ5MaaAyeJr0
jEFgD1R3PbGCmineythBg2aU77GWR76Sd43XW6yTwBvlV2dMxJ5gsNmllnLJH6Th4Ow2LHb0PMmG
b858f32ZsMFuKT5FnH3IpkNSXa6KdVKxdi3JGLTlFlKULFtkPtmAxbL4WbxG/wzq+FqSf+aWjSrs
EtZJxQTf5ZlpxB1dWkEeR35RnVQLkCySso6Hz5reoNMdTJWnDwFw51RcZ/Y+mestDpvZ6+L53GbV
TqGb1LWUzTVHU1KYh65r7iYWitZ+OFr/OS/SOUI8Mkwa4sLpYixzkBsk+c4Vfool/RiShdV1FbRW
eXpSgUeDMIkmo8TSZxG0CnwoNYUYMv3P0zmP1fI6cPvzD6HYQTcNSYmyv5hrf0jjDy3OdhAH71F7
FliSW9knrWkd1S1OKsXtu92EnGAxCPiN2QgCYGhVb56YuSvdr41ITpOvEyiOKvwhxAy24cswI3tj
lgfTA3q3pxQ/KRA/xwLz1byX4pZ15b4k21G33qE6uaFiXuSBImP6ZZt3GuO/SWPBPYs19WXQF60r
WdUeXfXRUY8du+PS9iUmZ0pUBFS4rOatQ9Xjk3lA6EFuiONobXRfhRYIEVAVnuLiwd4/1aMP1fju
9c+OSL9c+wBJ6sLJZyxPzJqUvaVg0aSe/nyc1gS3fSnMUEKWPXNpXRq6AS2nb/HaQXMnQq8zbSPa
R2OQCRjKfsaK1kT8MyEbl/uLk+9VmrscOSRhQfTm+esEVkWv9VMJT6kqtAO1r1tgbOqwbMOPc2sT
0gWvAmffFlPvakIFGY9UpyAs5Zq2U4ZYpPSBoWwyulCJ7j1EvDbtCTngBxGGbG9jdYt1+kmRP0fG
bVbuGe+pLBos5tLzT0NnInYC7MeSnaQaqQlwouRR9RZdWcrU+KvtQySj/YHXnJkhmGxt8UJTD8Ja
cbXnpN7QMWo+CbeI/SjwaguHCBybBbk7d3MEIQ5AvlujRyUhjj0Ccijp11q8RsFhEtjDLXN2i6bB
e/jJHGaVIuYRAZc23chB42+m26MYypjwQqnHSPT+JPiXGOXUVgFggQM32+ksr4vwc1wemKn20JwY
liP208V7RYZnw+5iyKOtTrbVQmeGvqng6zlreehLY+0Lp4VQ9zURDRmRvJYy3LPMXVeew/ZsjQyE
Mmtls0xM+czVPEjkixXu835kEXEf5yPIY+Q/t5DzXXWi/zg6j+XGkS2IfhEiCqiC24oEPUXKi9og
1BIF7z2+fg5mMZv3ZrolGtStvJkn+c2HfckDyM6+5oTfxXSOVgH+ksZw7QPc8zqpH7USnBL+FpH/
UHG+ogf3IYYcpor2OAvOH/NbK5mmrHTj0hIxOtp5VlcXtsJc3GCpdM5Ly3yaTMT5p38g1zdpgZNO
/Qmf+zrSZQ8vvF9sePB7GECPc8LCMkOcApZomRxU7Pt960YnNn6YZCv5ANrdqzvp6zIOubkF/6ua
wH0hb/4wRDwWgq2VAWwvW9IkD70dbuI2/mzrEs9i/5XYzSq1dW8Umzo6mbjU4Ojostk6ER9tmigM
oBZmh3uKS3YUDYd5+h27d2kfSokAG1jnYdFAaEHULWhmNftonr9JE2x61e3YQPDswUpu/QDdvrYZ
YTHeJ836zcZXKgtYIr8og1l5fsp6PAPqBvfwgRjEeui7Z1qoTAG2kS8NxVafBs+lKubXKLLtXO27
4dEhQqjb91rau1okeEk7DFmkbWqMF4X2iGKwFmirM6Zd3BVUSrOFGvDaqUPlKIr54APr3I58HorF
SRfKC8LmIdbHLS0Ve+DwcEWmNe2CDz0SYYQ5Qk+1o2o/QtIMw/g3EnV0mvCdfPOmkRpRcJ4b6i3J
9rZ6GWD72wEd2XWDCmqyCwrWRQ9uAv8EtSe4GRgJmcoGFiYYxZmxihpRNLaf+haOR3GOmhcbuFnp
XNty2MIlfQgchEsN+FyBqoZ915p+u2GCZ4JdSo/eREQV9hzimPLJXtQPmX/rBn0VjuiDXC0NUW0S
hXJhBweSxXQAgikptT2A5efU7giAuHtCvEgR9G9Ia5Wbn5GRnYW2cCaZdBpcT82Pyd+fsmnSxKfv
1ru2gkLFwy8O7mzudxImQWI0+9Z+q8GPJXV6modXOswoBr9j7NB1Dqh8V6FiqBpv+FW5u8Z+Mbhk
ZiRBBwQ6NM/A3AOi8ONT0h99eJnySLtMp/a03CcYgtSlzX6H+CaMa4CdyGVoNc9VT2oGXQ0zbkbk
CzhQ9DT69zJ6MYPfsaEqsF7nXLbUFzlPN8BLh3yO1m9P/yYDc5D8TonJVvSDXOP4Nhl4sN+keQoR
o+XEJ/HgOGRAeNjZ459NEeHMssHriseuOrlwsqCkqVf8PjI5lM5OZxvpvMzjxzC8Rj62Ht5q6pZd
YHtwiZ7b4LNrP4k9PwTVSzf0r9J5LPw7jh06Eh6mCQYJFy2uI+TSFERfNqXuY06x4vSvt/ijPrgR
yEyDTbJlATBVr6X/u4CzSgxvMdz1ZF9N6wRH8dAzZTEQV5rDnjF/7MjRddO21E2eIwx9IU6B6asc
3g2dJtbsOWrWIy3DVbwDVsz/TT+Itcvzf82EHnlpALD23GgYYBlOh4N0aF/hnSOkofX6wQm0temO
u4m9Mw+wbplEKSblE84lfB9k3qTjWsVyenRj3M9PqX/X4UTDNR7EXrW72nkbaqJI62qRWkiCXTX7
ajgbHFljueMzJlqAEkSLpoOgb8VN35T2Y6ffApON77VENdG8CWW1CUcRd8UKlSgZHoV4TTEQJc4r
hbJrnTyIUeCsROcR1Yurv9dFsithUIvsUwHzTS46A8i0YyDMOa2i4BSN+KnTo8l6em63UfJj6Ltu
vIc24J6MPwmcrh7KW49hLYvpvap4jFRltC5cbtRmWe2HCsc3mJGjmbO1Tfpi54Z4I4uoLtblkICe
xuqaBO6eITchnQLpzO5exgCxxxfw9v9HbkQmdcd02QQ4VqNWrBWVwxECZRpH10ZLPZS3betcjB53
Ao5CvR9qttAKJAHuDeCQ3AXXI4ozbzC+fnVQ2JVi/yu03W1pY8SumZdNuEBOTFVcjMmG8F+LaZar
ykErSSE0JlxBwjDCuQzcsx3zhRs8msBPYM1PsTNs+lT3Al8cNRObSmjtoig9CO4yrq2u8xSe+7HH
roztgKvL2nB+zPlGkwaSSnAAGvea4ZnS9WlrNWJLj+CuZ+W50nHvFj1Rsj7a0DqMdDp5MEzpV+La
7u8NkR0FlDAnOhoGZIF8XgMKXPFQAhXdrLLCE8J8cGaLTp9wM8zFkxt+01vAX3qvBvHo1L82TmEf
vUI2sQMv0CGbOx1hrH0CtVlRcIvsnD8LIgmR3nwmTGdO92HOLjbE+TJK662M9RMB2gejK76FYKtq
utSLYeLXBo1C54SXTQ31Z0gPuzC6tS3YnQ23ka92bVQbrlmvLrQTVKZ1NdqweqmrHwp/myqD4sB5
lQGsi+TWh5eVZu/MTnSq9Ijo9S4bKTsmT1FWb5lRbvycZBLWMAMCAFkEdhOMnLK5DH712BTWo8kq
TXA4WXib0cCe2+gl1vhH54pZv/EeesvXwmn/KHgH0TA9AzQ4GGXpzRxQfmFvTaPalcEwsvCRHzK2
jjQ/rSvxGfC6TU61FnF9UNMfhW6UfKzKrH3q+JYEpnEXuD1BRQMCTPQ1hJ01mJMHgQkOS4/X6VCR
9MeOKEdRwB9R/tYyLVAyZHfwLouKo6ZgCdRGpxIHZ+Zy6eZOivkK6wxCVRLzLCuHl5B9uIr1laEk
G+qUoqXWo+aG0mm/pwawWtdTsK0742PE3ChQ5jAo4GPGCOswQ3TaTSf9i/PyYAUx0xwxnCB4Sxd5
wdXWCyOWM2rHC7iKeuvRAXKlQjI6Pf0LinstbRe0INFfd6Q566GmQsSqrcca4OX4qJt8QTNgJ9Ym
9P/MhMDA/GZr9QaLxiZEdsgASdr+/BJB4SjabicwaznyWfFA6Rm+ati4mV+vreh56rud0VAL3Gaf
ZF6RiJmVwAZNDesBnnrA21nE0wr647jfrl8/JpipwT8PXOtbDNwM5w7URJ4Z3jLN10PDxPZO0TKx
OrYhPGqYlEYEvpr/LvDBV/OBzh3hyZjZR36WUQTgCctuZBIGqfdp1m5B9a2iUnyI0vFisnsV6Apa
h1b5EGwkBnbqbYydW6Qtn38MEQ5kTR+Db2U/ygrg34T3Iqz9c2SpU9imzL4gqDC20LpA88GtxTAK
3kMCchcwJNalLI6Fmz5TY3XtJ2dXJAA+dB/BonxKG8TgsJ4yYt+GeDAMqggc2HuzUWAM+ksi3vV2
NFr2w8VvGlIR+FQVcPx4iLtlSp8Wo1TSQKK1n30Gc7dQrGXzbUAWOHAo7uQqh63RGk+h+hu744Ar
f2RXmV5M0sz4lNBS4auHOxm+NRpk7IEsVHRu1WtSvqiG2MmyvtrVrFMdPHt19OkO4bUXn2V+D+Wy
kOvOmYV9umjOWWFdJicCb+/5nLBxHZysiYhoQ9lCejH4aZxUbAGieiiGRPOSxylQnuMcpu7PsElv
TF+5whamy+e8R323nG1C8w2JjWRhpAXTQarpnEUaJLSYX3NpLAh+a6151ikwhPmjGnvfs7B7sEMs
DhXekkteH/vwqfSdde0qnlYMr4WjxSi6GHWT3yyLboAWvJCIpImUj5nhy9CS96EInhLX3AKT22N9
4Ui2b0ZXr4qMgvVUUiWKl66lvOSTgiDIVDpR0vEYJ6XXWfXBKmkqT45Wc/AFzThz+1xFECXRZkS3
DyxOUYG+aY1Yk6GzFnX1ZA0T9xZgymSqs1HjO03qusX/qj/5BOLyMj75BRSPyL/50r/ognim46/H
Wu4dkW+ydn6G/4C3Mt5gzt6OJEEt7k1u44MUObRdx6yCNzzFBxq8OIKO8+aT9RluAt5CvskRhpM5
fOsQnVNFto4iObo0vLT8toECDIz+gX3pGCtTXwO5dSmaj973egD85scA69hnzTJy6lfYMv30VnQX
K/1oeOGUzd3c2Tjx1+B+ZuAMdWiD2sqFoFM2j0q/9HBxSxurs/maGG+U2EE1/CwTjQ3lx8Rg1HS8
UibZfsz6TF7FtIqnbzcihP6vng5uZ6zYpmG99qbia2wuERQSu6Cb+Bo0AcZT4Ft7Iz0H/lOlX+l6
IycIkZkoDn6FCFvurH3EzsW3nxuCCY2OXtepdeljzrIvOt/Mug/XxMXpWlnTVkNRF/fKPlmFeONA
goOFNIHJsFhG6e5oCvP5iYf5g+zRaiSIiO2ybHcjtitX/QX9G9e7HukYFAn4KNx7zh+Q5d5h6cHc
I29WZnmauAeYl/jeMcw/tZTIBAdc1Q8aV2wJTpCJC9Gwq8+5TxSSF8ZyDn5UgudktIsDH7gtFGuy
a+/dAvnGUZ0cG+3Hp60rwObwQJ8qb/dPXj6Z2rVJzmygH+pxP4sCbyzgDiiESPkPiQlTzoQLzI0P
sU2Oz5TkMaEOax2GIEhW6Rxg70bWszkdwJOoJQIar6ax33R0y/fXYHIo8uPBBOoQz/Gqpdw1WOY1
sLy5ba3bBhsdy3zXfs9Da71Qt6yZvxpIbR9uCobEwP0HMVg6awykWX1Rgydl53UjBK1VNWtN9kDc
16Qauoy/lz3fnw04iKu/3S/YJiN/DGeDDGdLg9h75bJbX8fzAoAyGNzOLbXOYHgBqu/CNo+eGxOk
F8vP8E8PbMcmNjREv7kdTVD4cEdivhzjYNtFNsYGeTfJjmbjkqjtX7rgKSX/UVr/VMyilooAC4Gs
6MU+SH+EA4twrOknjteh5tNPlO2boNnT1YZbrdvPnOu5mvCgU6/CcEEqFs8Juk7Nd5cYFu9EVnZH
ASoplwe1yIq5uib0diUmweD8LRpdcjUF1RzjJuM9Y+G/rO88jSgGcb1VXYxU680sJFiX4uf2QTBa
hH8bXBwRc1HPR17rv5ri1qTxd5/U20Sde/PDUdT7RKTc5NU02rU27VJ4iSUNu21+7wT5mPxPQJh0
KUECyXRlxFmxiHy2we3KiZCbWhoDdTCA6ToYFQu+nu8lj0qXwYt0VLiUvaNPDOMvCYApZG/i2mc7
f6NoHdACSRMgvxqf+0mRgPhIHUBC7LZ8eRZYc7v5V6GtV84yqPPLF8+prMF8AFEK6NHIcQhCQRxS
r2VpMBP/yT44+IqmObbNALcvPAZLz+iitcnfDtGK6jCOXp7BTPlZab5TiX6cAOBNagUQFePVE6ie
B1N9NJn5VJcOu50nqV7HmoU2S4oheW2tfwOGvroIzyUzacSzw1eECAE7TcOvZd318j1u70yKKaak
gZKDUlCU516TkLOtXO5Jt07+DbZ2kmwxx+LFoiLBIvolqWX0I6bw+tvCGFaSKWADUmYvPVRDX3PX
AIb93N5MFkZ/3BtueDbjnyQAZrCk9KaTXT9l2k/J9iAwtxmTeMuMMXiBBU4Ad5YtAcYnniieep6v
JQNiyzTa3SojP2DbeZ37S6ldqaD44LB/wODBFEqQCPpGy8+QvoeZwFOztLtkJP3EZzz5nDiotOKl
ib7wqz3MysZL82+k0r1GnHPAz4Sl5zbsKyL6PXy0r103nMH+pS57gw/hPiqCHgbhbo05FgRyPs9e
FHNNdqDE0BptosUYxN3cqbpO8YDveMDvNyDTy4eYa0c5IikyCCxeyzh4J2TqEct1UEKm7NJhhHfz
a+bg41PQAYiYVXVANj0lOLtKnJAzkbV5qn/VhG4paXjK/deSKkaHVabOn4Gdrx7TrUOrCkY2ZO19
Z/LmZpu2JTA0ooZQdDUNf4DREIK/Q9n9DW290TRjbwYsHSa0EXzlNT53fNcrvbwPATK9+2WX7xon
Ckf5YVQniYlUEffN1H4wbm56S0M4W47drIKuPWF4Zw9yaufP3rjXDhel5XWgvoFRcJVNhPuL55oT
uyYAFNPolKrSa6TPv1Ysb72X2salmNOT2fqbcui9JpAPpXw3jfqDis6Hcra3dIAxXOMipbpMn+IP
1mKsGEYPe/3GLMbLTDeNyVRkx+/6OJ/s/jaK+cevCWM1AjbAPbFvdfcFRvBoBP+0gG9seGQnqJXP
jkaQ0XyjbBhkzejVhL8KHJrFTLV1YZ1H+Z7WNM0VzwEyhOb6+zirPAVsq2EBIiK1aeBlxsydZb8b
p+Em+EqYwgEV/xu40qPfGcPBvwwRy00b5s1wXQYHKf+WT7re3rqoXaup8EYTZlUQrAytW1fDUhxs
8uaxeurVtmSAYBdNgwZfEZjE567cVQQF8DAccQBgGsX1Aa42nskURf9mthAZkc7YCR5tvJJVDLzN
fFUITMGyeaUHHce7Tcyu5mLXNPlXVGnwL9hXwfTFj8js0VgEAOS2WkQEq4CpHQ7kB8gm5PGv24BK
GPWLEWuf0Ld2WsTOz3LD6yTjxYJGaVv/C8zXS/wtHGHucxA04atUtb5bXJ5gJV3GjHhGkueL2Kvx
0XLh8nKlytS0JVsAur9ZYTtmF5p/5Ma8cdRXNr0IUuUU1m515wvteN+zWSnaR0F0M+WOn/Ga4J7W
2ChrO/bfewn51AiDjzlP3jUq44NMpx2OiVPLvWnxCaWvrfusRzgAWFeH7a0ufguiEmM57IfmaFNz
x+0PExR9ACV0ppoUcVhIRFvrSMHeLtcNgNHWfoa4kWXtPiVbkZXOT9HEhE/aV1nJcZMM3LCrcOYU
KNwnvUl3uA4JO6MYyLb5fwJhqE96WtrSRzf0T7HMNnYKcYBbIfB+FsQDbkVWMSyNaTPllRzPsuMJ
q1cGidK5uovCuLoVqZQeHB1X3+pkLYi8POOwDYEfjPY2o8YKYxvpkupjUsWx72eDJ3Yb7zqRSKpy
cqLTNincugcazGb+gtnQi+ySio7wMRAuSnP022bT2SmWNRr9c7ooXqMhO0QleKYMC10hHqU92piQ
xV8yl+GuYlFk1PExjArM24EPc8x/7QmC8uSwyRmFfwI39drt602g5gNdN9RWuGe6fbGU4YFrxoAn
vJyOUdtCaq79I9aMn8kh6me4MS715jfRsIcXcDsto/iHafOrsThDnQnqfFp12Pq4vPUslkMXaRDy
DKaQuXunM+Oa1vQF5r7k9leus7A4WnBy1iPlnATdOG5yupiK/MoigGO60nB9jiSsBs5frt1qp2ls
P/yMtqV4vAbZgKqYYyUZKm79ZoZATZIl1qH71tolbpguJTPghnNYW+d69Frq7Fcbo720I3xteO8N
riJFP0RiWziSsrNS8mMCMElR4EhX17RpO3s/yG4/aONhEuJP1OPPHBkXOiwvmeUcFWTEFHFC96me
rf3PuqNosHOOUnLGKNFi9NcvST3eolq+KIxrgJrJwNUCC2yChwb7ul9FZyXKV2XSWq/4frn0wfH5
zxfkAZLJRNOeZX1TJ7/2e9NzhhJMIMWqkiOuGXnQoPHjdwm5+Axpcs8lE3wVzayv88Jk9mpPw4Q6
WrrJTu/pqIkn893Vggp52NiUhJ1x9YFz0dYp1ckPlTKOBH4+ozgm9Arqle8hTXjFaFM+4Z9ckIcm
d2OZT/j0c7vcClgGrtvsOsf5piuLnkFFkL06gFt2MaPTbltn7zpaZ6pHEj6gc210jg3FoknLXdb5
aYaxUfK8MgV3CIgcumNT69QsnrySRabo/I/RSr0ieqn4UuM5rTFw9Z9YGd506rX1xL1AZNuU0tlU
ArJHtPAXaQwQ2cEWw03m6FsLKwG4o9MEB4OtPvdwXHuulwctOI5kXf5/hwPXG1twPyIFmCON1qoQ
nzN7UvC+nNLmiAWjbkq1bkv321/SfAXKNIzOxjOy/IBVij4fYjMThr1sUscoxEXFPpiOj9IDpA1N
CeNG1AR/uWTyNioUKuWeQ1H+FtNIXMdl5iFXSY6sz6/RwALRWW45Ve7elZH+hJgVMO5/0rC8p2r5
3JjYfRsUROhPP/2Ujd5sdxcDYqvsHqvW3dqxQwxHgRjNuYtQyNvYACisnuUwWHtlONkmLyzq03zu
X6D3VYUJOEtcQtIQHkYUHYPPBslfx0UA4SuGNdvwMklRiSTfiAcZspb/Wc5Ozucv8apQBwAwbXwX
DIKw3hrbfc/EfDR4P8eQG47dZNXeRfdgpgXjGGQzx3r6ZVKerWPPdC3z1GmC2gpqMaI285RK77Ze
/ZHJAWcwQy6KLC5wdllvySWF1BNVT1Vbf2tutDXq7Ber8McouIZznnzHdbeRc08UU35phriM4XKo
ZNly0RrOyHGXcub0F7n24XR0x3WB9ji4HFCFmf+5dfnkTjhzJ/S5tVbmAhrZ8LKcRfyzaQexCSz/
fZjxRNOqg23vxYAHCchzusNSWYRakNNdLemk4dWZadDhbseiv+b42EQqbdeTcI1VGwPS7nvOUqkc
8FW+/Y6PlOpnxyxuZkXmqNGtYKOS4cfOifiPkwmzIGfVHETO3lRcueMRXEluhIKsoMkfHb07cfQv
EsM7bVsKIlByrFvbM5BT9UJiTXELzPOAXWu8SjPPISRi0xmfyhnSn4MXBIC5QWOJxrfB9zsaVQgh
DdOgaFUw4B6QOgpiICpN90orUYXhmY+WnzFWyKXjaDJIZ0fcj802sWA/x+GOZk/5MHUdSmBxant/
9MIIa0SOlQo4or2WqICDVvzTqhHQJVPfKB6UPrN0wsdBwoRM3yqweJjPFaI2mkRiermIfnFiYVxH
oIO0hTLxYFNSgKPskKNHjhrhz4Q9vu+a2IA4XTP9ULYVVOXeImPhmdLHJJWl2CiZ5BjRD1yVqRgQ
fhM52OiTud/oeoweqbeGe29myW2VaEl8LUgGerqtxdPBRDCDK1qmEGJHZxzeLbfjCRBEbmb+JEmS
5lvSFpbGzqNU/pEfeLoslufHLK7+CYuNnZNj7B4dovnC1uyNGElNTEX93Km+1b2BRqFD2WuvukUV
IAiDVn6VcW68jgUd9GUuo3uWmsY300B2Dce+3wrVQtrvsJ+mIVyRpuF2KTG9hDEvUic7buQWEkWu
tWpjxLRh8XX8i2ZEttJYvr6D6fCklUDcdb7ifRwPJ6J3x8yp4ouVN5BpdB4SUVOiQLAiItYN6tF3
EyTmNHD5kdjetb0w2QbrlmcQoHwUefRj+jAgykQukFwKvjVb8wHzUZrpppzfiQW1DH9TQay7y77z
RJOrPM1I1rpDux1zQx07f+xWjs08aUQhu7Wm7/MvNWPLzaVmwwbCkDQNtEkWMSZ9qfMuONSfr8bR
ap/hTBTflZLBybetBcqoAxwmyrTvlImb24xpgov8Csif6N91SflAL587o9uKjgdEGBCeJy2j2T56
oale5zG/aGaEih7pR8Kob4ChVq1qSTZwUx2gqBhD9TI7+onuW0VBJi1E0QjvpOZGWiQOL3qXbsKs
/0iTipu8poGk9Y8llSUNGLqG8mDFc3A91e5nE0Na0FjiLvkZTqkZEFv8GOn+tp0W4EGJCjiHLsAa
GEyZMe5zAvRBHd/aBbAwDutWd14qgiF6M91yXuL1sFCasOMTFCQjL0MeIRyVD3Gpr/QUdcSa04se
9R++BiW8i6NDb9CuGdA/AcrR5j4GJjIDe9v1xJ9qyVJAljzR2dw9Oca4MfTi4o8SiBLmW3ZN1r4p
xAfZFEaXkCudbOdTb1bYmU1kg1xMh4QfZbTNk+Hnh8YK/rFLndiWZdeglWzeCwKUNTPPkGcEbyq1
m6mISjPtxcTenFsanRADzJEiB/g1l15YqldX6/dTPL0hs299m+WfstfUEsPQ6FF+bPOftLMdoZZr
baU/TSLpTaCvPomsE9USWBUY1ZS17xv6zuqSho/0EMnmVbbxPkmroywIQMYs1zSB0zdM2qeMctkB
XcWMUNQdKGAYF+bePrcxBuw2vVttxvVw3o1ju+VRjic+eVKV5rXVsOuq9CUfyFlBTihBgbkzG09s
kCliWYaEtXJd+7WVqn1wSW2wsQlZ2cQsZgCAGiYk1sTs+81sstwzRQzsKDLrfTDG5wA4E0MUfCz6
CVCE+b2RT+x1Tnw+yacTtmHSAgoeLLnMXiQXt2FvTRoSso3AjRH5JZHZeCCeC42gs6x9wr9ATajr
lcQJFbZHWh8RCJL4K+6qf3E7vfSDOwNTz5lwI+TvEUqgJ8kqJ75cWIyqOmSWQCB0uSe7GthgSnCo
GUKwUYmVH3iAfdkjdNAKIWUVNkzCicFoOBv+V5tZ8aEqNWjkpcuCM0B+VbYCwu3Tl1PNaD9991G3
/EQ4qDiRpiFdo+z+dJ2jrWtL2XuA50Q8SBlwcUWmFAmQZh5V32Ty6UGBZ2HikHXcDiiNQ+JJ9mJc
4NWvYzScbVmPK7OIcFWVoQkWo2TvsUjjKHKoPV+1RVGMaXHV4zROzXbTjtbzpFPY41b+xulrA8nV
omfNvs50lyWVCZibS4+REqI16ADBSRcFxj6anIvZjztalA7dLA51lhHIy5d67OnoROl9VN28slss
4PzPNHRQDsZGbMfC6KnCTMcabPgk+rGTtTibkumwKLt9bJaeTgEQOIUUsASM+dq0eR4FdCJjGOvs
6Z9mTU/NNJ4w7oR4JlD4GmQWtoNYmvtwuOlGgiE7fqz5La9VYMaPJlyXMqQFRw57nW5Qttpy6c0z
HHYEpbbqTfUmK14fuynLtch0iPhcgJoh+qkSpFew816Qhc9IXCaaNfPhHMXXpOacbQe2BENqNt7M
QI78ijoXhxiFfBNDX1zzLBpq7DOD+RpP2XsnW8hcPJBr3T1QxXBPelopG3KefsPfGMf3XE9vpCAe
60Y/zhXjVlRlGOYmkn6d0ZKjjCevqDsKONLlDr6nB+PZ5tmyuFdgTMB72UKBsJZF7S9/26eZOS+y
RdAgBW4K9y5Zi9G4tepC3JWm+2iM9PfoLW9QS4j3obD17dQXl2hs9onQjoBlxMEdp7uS5q5jTUyX
Ir0KjfCGJt7WNhmwSUu3zaLEainkc8Rhgv13Z45e2sR4TWActma4xzq6JnqPxyz+Q6jD6Wu/hgm9
WxoVMBgXzk0wfulj5zMFh0+GiWHNguXZVcTKdcC9QS7Z0re73igI8hQnFxoLFwleHr7HQQuSyrL3
Rq9twaN8U/5zS3D7EhaHUuZDe5BjT+oKeuGMZck2zH/CaD6KhRxYsZujYPEGRnw7p+VmtF328iWw
njn4rhWFHiwWwIl/tbgqZlvs3Q4ym2r7LVGIGrk35EcFTtzmEuozOhcjWIe2XDMG7ZBiYXe5eExz
v3+Mmcn9VhzyGiNFVRGMw9HiX7N5qpDvYmtHDAYBnUQVkBQfavFiscLlhEDMd3RlVeLNpqEkYyFh
QVjo82TbZxrSsakulm2aXuAGd8EEiW6/bdulDyo8ZarejYR4BPbVwLVeFsnDnMV9CnQCjMlfW92t
KDz2UfdcjulVjGCNdAdfL6/SRuCvFXN6MyN3m+N5ZVrErgsvNwSzG0GjuocUhvaIR0aFP2ao9gUr
CdcCkjozO6XOJsfLW5KOURPPeZG/9gK/aK52Jf2Wc5O8W7H/OlumD2zBfeQrBKCabkGsryoUlxTN
mp2mvFSZ4FbLNT1Foovq5pt62gVK4Q3cBIY0uxU29mwJGIHP2zXtzEM1qlvQUMAxI0CmU0SHKBv9
vPzWpsZGNNdgsriHIpZgc/3wFBasOFSySWLGYzanCOD47rSHRt1z8JgmnsLyVetw74IF6Alq6uqr
T4eXKpxecm185pbLh6IwX83K2dTKeLdjisc0shQDZ3PdWet5lJ7WEztp/fbN6MzXxpEHX01LVpOq
GOmhs/84PP2kgKquaNIlkma72K0CMe71dNoKKhgcSs4wZ+Gdbvapo8iwwIguOJ7KxD1raXMoG3NN
TOoQQmupsu4AaOk0cocb8QW2S+N8MvGnuhRW0mCOX2WK8KmxBwABT7cKi3lH5+kauLvZ5BJql9bZ
7XjojVqzTtnECB3yTY5Dz9KAxxb6PvBZc1fO2nT8Z4umF2+K8KKnZrm2MFMMunnSYybhibMmyuad
4vvQUhs3pva7EQKwmnGX03cEZGtNfGhN1ob7mrmygupGnHDFobvtzeZ5KYK1g3ucfBBlJ2nUrDrz
W0dJ50XxfBzoesBj2EDXxVhe2+V6KAWolqD/MJv2qWf7Jggq5FBmimIEy8QtAh360CGKO2Cyh2jg
M5YS16MIgAKRdj/ESOiD+CHbtwngdWZuwGMq3/Vl4Rk6us14jXBm+eg8M0ygGQB4rS0Yamvr1ljw
6wD8Oi6Gmq4B9OrRiSovt8UdaYlrK3krAr7aITJg041JdCfJ91FZuaJXz9C8LklvTaYFXpFE735M
oHUMEWyRi9GYBjbUtnSfRdGA+iVMOlawkUNakNx8+B7yPLxmdKlqccX5MFHsQO4Rbykh1LGeKTdw
vyu73jVi9PJ5umUOa66GP4KFFD/nkBqEkP3qHMZir6XGc19CORimAk8s0460ObcLDTtGWGnVM/ls
aA8I3hRTBmH4NfUJTPQMKRk+zVouFdWlhn9TK0gs+TFiS5jTmFIq7Uk3/WuRzlvCXRdF3ucBbIVN
3AuPaQKlVhvz8dRH4GYKvHZpVOc7oE9714W/RWu5bDCgaqJsufMAYsTtXzrFNuusvU60YVXDnh5z
Eol6n1xqPncbXWNB1JNuXutpFx24i/9lId4Jv8uDbTMk2g6dEdeenf7Eff+E1MfMmKBEV1L09B1F
Fgbtvt0FKdit2e+ZGLOEgsHe3Je4fNYFIfMHi8/WgyHZXRN5qZCNS4dxAwm/Smh+GoghMBo3DNPL
SIG9LaToJ2l3TLmSRI8s95k4a1xes/e2OgdyO9s+AWtWj9kbXfUPFbeQggF/6NiwL4zbxwkBk5ly
ARV1GNKn+K9iDQ8ixofi6Nc/dXj8j6PzWG4c24LgFyEC3mxJGHoviuKGIUoteO/x9ZOY3ZsXPdMS
Cdx7TFUWGC+Muj8t8VV1CZKLO1u7wAEDKHCy6rOCaIqMOtvE4tVI7xiraz9c5PocgPVj4FPoa6Pe
AMDpxk+iyIriSHIXPeiI0y95Dr0L6nFS2WXtA407sCBj8ViICKYfsewkwU8n7FFGlGB7iZYwi4Nf
fQjJ/L9WQv9BhJgmAUeveJowjnwCykoKSl5jZ+B3SPyA3yUo7EREiQlLrTzmVxZZqCPEBHG0LZCR
ArkRaqFPwY/gyVGCU6QwAGGagKFdkVDVLMbzuMWdEnOef5ABqY7rFBwrVBJtRT6Hn3glm8LK7XSH
T75dazlyXKesdn2win75FxsymEZvwrOoL4vig53/OBvj8cyutIKgcLcxtpG48XHjGqt+F+LssOgF
lukfuE6QghrNkWDXgQ33l0K3I/sURI2W7wx9nWBLjTxiStg1BNnXnCogYHeI9n1F/PmN8jIipM/6
1aOb1iJBPugNpPbwAG9JZfPO2olkoOSqHhUiKKhMEcRoNpUci2x4HTLJ7SfAZCDu2/DkA4mY3jWZ
hKwiZDdBQCPbxBbhIuLXNyrquR1kXQNOgjxcdKLvYmZktEC1dRzDt6R6TLPbbKF0TpAOZAM7pb6P
qmdzV69ScAzEM/Hr/YmN1fChJ0tecy6YaiWglw+5tnYBKjM2RqkzYXIb4Du4EGlT7TGQAYBch2lB
lYJU/YSrlcS7cto3JwWzA9yX8jPmzOj+xfoVn/SyKXCdKxV6H7Y2/KW3tnym2UXSj6LBTjv8GVqU
c8X+FXH02kaIgoXy0ckGexIY2C210SHNSWJ3iFcuvICn+tTzvfrTQ1FEQC2jSliWeKJBwI20hJ8Z
bu0AbPgy/mTdNPl2eulFTyx+xjtuKq6ENEXxx0IKCzqjLLu5NZ+VRWIswOiF+tvuda6xfIlSSuO5
XmfdinUKqBSxs/n2oOTiLGeLoKDNc3kbxb8aPCl2qsGuDdyW5IS4cMZwd05gGhGfEqkM3gYPa8Xt
49DX15krIF21hx/rkWOIoHlW9wiDwCEzt7V+jSPvSPdvfg/vCiQRNGgeYlrJWrSXF2qWJyumEqoq
5sTGRr+Ptd8yPeUEdRlojfhiL83X6erROiV31tPRbKMIAFx2jd9lvNb/ZZ/4vMz0GB3mm51zEHUK
/0li6Eh6/6s/oK6rpgcNKPsLSFbmKiBg9caXhQSrbuzijiS4rTc4xNiiXQlzZ5bVG1zMPM6bHoXX
XUCmMtmM+qPAaVDhITcxkFoC9nUFQiDfFlofhCy8Ikc8XgLMftS6vROBYe4xR6LF2wbfhI3oOugv
m0QD6mx1dJOrwNTiE9wMKCVCmWvBZopJYGPpu0x3mb1Cn0NTw2xrabL6B8F2Dl52uKswbIpbHnih
/g6DDW1yFQDZXwY7loe5o6LrB4adb0qyosvneB66lRYSCuLMrPZ2yTocwS+PB6WSKKwC8udVpOu0
51tUMRQuEZhKqiZYPEgsYG1NC7SQT+vLD9w5BwEwSExSsQ0Tqr4At0dSMUK8ctBmzxjt1OksO3V4
4qabmvNu85Qx78RF4zayjY9eF90xWOokGmU4KD6ZjyifwkeT8ytsYIJpBspI4oGpIXbA4MGFHBKL
ga8n1se638nxWRu94gcOKJa2HGYTiuV8IxNVoCMjRU2zSHbd/DfLxY4w0gL2FZijhQmaen48hP5G
EgnbAV56fzu8VdLnX0sU0VqEPQhd0kLYoVZCRdlFdvaTyVv1CZ8sjleJ7ko8PcESazkyxvBdTvb0
4L8O5m/AvBg6zQ/zGmB71Qc6tFpb56Y7Idp/k3SYDMsJEshGK1eWekBvxPSAvzHmYRnn4puSniHi
Tq9X6g48c0Hp/pk9sFZhi0THq3IjcdWUO4qN2cJSr4PuqDY8HQrZL6o3dMQBl+8QQqeOcg6opumY
Z+PGi6IpB9CmpMoju+6fhvCbo4ltOF64uXeA8FIVE9mMRUZlwMov0hxGa8ap/WM/BEgdGYma/PXy
WsIeX73+IKp4WnsWENHO5dehoGGr8BHgKPtMy5XxRQ6YQzBhOge2Ljoy78S9Ut4kXmGR3uukFCfz
U0Guyz5OcsSAOw9Z1zlDXU2UDI9VOsOMGUt6be+9jiTZzUk1+aoBV4Pa+4Ugkkf/LL5WOrTDkCbo
qza/Rn2XDhsh3ZSaUyS7kWZRQ37EM/0t4Qw1Nnw+0ZM1Gc4mrEmg0IiBZvtUMtP/lXDE0AKFBE3m
rkDcW6GefLSoPOmFeNHIeRsumbIeJCdoF+m4YZRzCMNVyGxfUb8ljkutO+nRdgwPAjdXM75rhRj6
9taYCuOkOdDAIS/HeDlKTIbVNtv3mzk74qooPyXsFmGpsffBBZoupAfDxvQuflBB6LyecJT3/l+M
DQsyerPhYSj+wL0U/l79ZSSWMRDEpz/TDBYiZgKqLaZUHyp6qF+SjcreVYMNQ1ayJfDazusg+vWR
/ciiYLyf2tWl/7T+BJjp9dG3XOP6OtRk4ha78DOvXchWOYvYk2UefGWhtihOFzwEGDga4Cz1tmi8
rDxPa4jqsbqWp2Oc2krygfNQbC4d7Jh7/FrXJk+kB81NKTCyusK2I4YKARPoy9Tx38y2xjW2v4wi
9qMdXeku6VudLUK0ndsseRXm9xaWMoiQ33ACgbHMMEyMLhExE4+X5pXtPm43bBxMbZ9Ju7za1l+Y
wlQkY3AK2DP4YNaXoAEa+Z73T9G8IvAPms1I0ds85cf04nqKr7K1KTQ6om3U8oheO1gywb3q7vWD
n0UrfgyoIeJfeurU+egGisamu68cjavcRbwcL3BvMoFlqTd9+NoeWygD/4bVh3zLsRYeUaNSIBnf
OF6Ub+N1MUjCOWrk1wmfRbsB5idXa3k3JXbUwLvYg4AVfpOEH/pfbbg8HjN4T8AiRyXpyxtx2kOi
WCjyQZ1TgqfLAN68+FTDc4ooyIQGv+nivcIB2/ArpN+5eQzNj+owwqPhqFGosvjZ+KlbjCrsIEdA
OUQI9u/Xv3LSl4gBVW2XJduyWRdCtZDu5txVMF/eZcYPK0BuFhIkh2hnyjtD3eA4DPMcWThc303V
7SUOBxr9GOBndWxZ1mcuE2Nm8KPpIkyXWxf4ccgjo3/l5WPQNwOBIZFD8ilSRTAQinzDj5RwG3Xo
+CTIhV42fGTBkroJvkTR2bMeQb6ZrGrDuw9AwLAtZFpABkY3gMqg/uLcJhSAZSe3Ex6JKl513511
oGLGIoWmvcdoO6FDhDdjox9NUflaWAKOeojJ2JbUU65tZdCWCMWZVfj1T9Gkq1De5Mjix6l7BFj7
5Gg9+Ftrwn7F7L155ExGxmOEJq39ZuPM/LVineLiMJ7ZbNImklcIPfGyhIp8kqpmUVjL4o5fmHoZ
3SerELDhT8N4A+zuaLOajcZsRSw5B+K9NvcgRE1cM1R1yq8hH4oC0b+d8H9Sqsg7SvCadU7+XQcn
FVI/URXGuEmQpyAkYKB9t+6GsayQjOZc0qvwyoPV4byFkcPtIhNwTO0eds/Gf7PWBHakHyyKwcm6
GtJtKA64obR/BvgHDFFrTqtuAgYn7tQ/FrM5PSDEcExDrNZ5lXR6xyb1kksZufCOcR2w5+WikUIv
4w1HNjtcy8wDk0U9Js2Ka3fgLBMYNQtQbP5AtfYTf8OJUFuDS+4nN874kWWcCs1OInCC9Bx5N5K4
Mbt4vKm4Y6cmtgNBFsWhtpdG6jL5m9pWNjyqFRhM/iMT/ibRBclPai8xK/mNakGOjlJ0UF/8BkSs
MEAcjoP/A2iE6IBaurfWxXrtdIp9JOv02EZE6O1Nxu77ArL5yj/E4E7cPafih1HGTi1Jy7q4UQcq
xrYcD7C0YwTM0vieh2RRCM8biNYcJUo6eM508sJuU6nooraENiiQD16PHGvO6ISirUhuGtrUhcIH
+VsLatdZLeD3FGks67zxq4tuHFBqANRxRBTHU9Iu8tc+fT1JVUVsYxl2Uh86BZQR27NHz43Lswfb
SaM0A6VS7gV1M/7IFXywbSxsBmoO4lZ9GwCEeaWJmJrDwD2J7EG7qsoy5AMW39haCRMeq/MQr3Ls
RL4EGccuUlsEPn4jv8scPkVGyqK0q2Wb0twPL0xcOv8hSgeSOzrlSIhCLdHmZk/mVIyvwesgyGeo
r7cYe8VkhQ500TKLdepPRkhybWFKAj6b2XEbgjilEG+PIlnfCPYZidZ2kX0OzDbzinGqElCYjlTh
+yFcqRKBNWhKp+avJjMw7fbFjEW8st6+ouk4FNVpEFZGcZPSlnAlApN6r+/ZJrWFG2dfVbCqqFpI
jfWkrln0YG1nHXNPfLowgbAoEHVw6GeKsSx5VUqjXGZls0sIMDTrmwaAy6q+ZWvivoDKnm5rBB+o
p7Oz+npmr/CoSNnKlxS7YD5pQmdf6GZ5HiNSusdrrH4bmmnPS2ixEFCdJHu9wU8+25WRBJkVxsBf
7YX5fJyLyYvebHsJfKV0UjFIhlhOwZQ2QPnwrEx4/v0MR5p0N6r2zwfeloxHVfouhwNxwUZDXzCt
hS5dJ5Q9Futc65C3K9/ApklCTi/bhYjdORT/hGDiLXv9JGnrEcnuWOTLyUV8KcZjocDffRnkOOUI
FSWbMdhCVz71Uj2qbX8bwUUu6qh660nL2ng8Y3PlmafVLtoWwW/FAkos098uKNZxFiQ039pnFMaE
mAUJ3QORvpKuP0Vfu4Nzoh2N7wNiehQ3qlcX8nqCK9OZyKGDF6c5GKOm2iXm7KEP7mwxCWDqMdKO
svqlCOJJyF9uOzTxVm0Hcam0OVMQRm1lUfyI7XRsW2A3lkk8VN8rssvSTr630BiTqEHjTxARy4As
IA+5o4Q8j2a9mlOCX9SR+FniRYz0KZGDLRC6k9B3roCYXatSeCK116Op8BnXi8225SnW3mhiCOKG
MMCm6qcP9qlY8NrFDpamklsSxlSZumMFH3iTQZHFIoIJOKmyxcCwPUnjVTgLy3d6s+HuAiTivFAt
j+I5MOzX25fEXTuLdGEhsLxlfFqvC5VoxCOxK5LEGBMGxLTsyXYam+9o0JwJHoMMw8iusu+WzQre
Qe2UiQehvxrdhy589cIxEbwsJo3mzO6+1I+BuU06p0UHNbNxVjQbRf4xjad8vEyRG0aFPdW3+rWO
kaMPYMjTb+KeEC1tZAxj5H3ClssvMX1grnfrXLLg17NeRcRAihKLFCE+hbRjsehCO0GU9qgZaw8k
t25T1qzaUdG2mbrmPW6piudfzBvYMikhqP3raF2r9pJE3SpTrxVjtMFTSlcft7X5XTefk+CAnAkF
vtwtMO9QdCJTBMvwDzM9BcEqaBng/ut3GnpwpFzij4XK11yLsMi4NuseGJk7dUuLf7aU3Yu8VSNa
66WdovWEDu2W3+T0XVlhBgtCmp/lH+iXS/FgBwQ8Wt+XhSf0nnpGaMkAZg0H6E/fi5vhqG/6iyYu
6NufUbQkd93FWD1s8jvsxWTduOHneNauxVraMUc8AdWy2y/qJt5j/Yt0nsfrlm/xJpjL8o0y0B7B
U5BdacdbMLLveM965wqr55O4d0/cAhF38j80RTY1C9KKY383lKVMAbxES1T/BbUTUNyRtZSSl2rn
f8xOmOtOmBaXyCWeUD8JubQu4V5S9ymIgmjbvXXGfq75E30re4x9y97OLqlNhoJjzNUiJMFz4yj7
1g5PxSV59lv6RBfLgBNdX7d4pWwRS23aO84X4Wgy8dyUe2bBH+pvaSsjXhEuxekS73gkbAS3trlg
LLQb99IOVN6SrKJwQYI8g2JPJVpq2GbvEADPjfmyeWODA1qegYT/Tt+VzS17FU7Gb/Ug8rNZi//g
HHM8akvM92scP1dtxQzpMzpji8NCfWhswIJuUWyovbDqGStCv8bXlR+TQun1Tdm7TRltoIg8qUcw
krWrnSn/yFDJQP7Dqfvxb8aTLegSY/5HcDXtOjsSZ7RJ18Dg/vxbOLrjQ3Yrj5fMzffiunCghKfF
jeEmI9rXsTz1u941FyYlhe5am/532DPjhlzKueA1+/wrRA+PynDbBw6hYxk37UJ38w1p3jZvaLss
DuUJo8VJh5xRLhFWro0tcSaaU+2EKzUZX2u+jJfSYUZL/PBpa/P49XU1H1zzu2Zv/hSHCTAUKSQL
Uu5s6yM6SGwgmR8sXuxjHG1PkORReDJV0AiEI4XlzJCSucvsOd5VMLYdhs6AO9CeTHxUHm5Ip9kp
NurMwMa2uLTc9iNdTcQ9e9lnaTNuxDWb74gp1ekSDuN9oq5mKEoJbteH8EIGj0NxeS9/dIYfLhO0
TzIaf6ZHvhK93gm+9L/xu16We1YRbL2KrXAX9r6jP4cjIxhnfIZOuAp+YPp6k43ozKU0lzblWt8m
+3xbYhZa8IFsYG1tjEO+Su/dOrG5fD2KKX7TJWk9Hu0Wo7nozTt6IAzHjs5TZCPWllc+V/TOv0lO
hbZzSZr2GhEy23W2K/8GPnAn+W0v5F86MgPS8nt6DDvgWSwtn6b9Yx4VD8HnalahOZNjnZW77M6R
MKiHrmjyGXIsStrUJbZGda1dgrV5RuU3PVh8w3t7KA/l6h94TMsLhnhwusoqJP1yBc1ScRVb2vJu
IFrdRId4XTnDQrMRCSA+cjM3uEL4WhFh6QR28EfFxW6RTd5G8Pxbekvu/EUXcWNyMGlu4mqn0atX
5Yq3eV88jF22Ztyxb76sXw5zpoijsSTa2i1+GcDb1XVYF9d0ad58B6AGFGkE0HRsH+aacPq/ObFg
GTqWQ55auKB0cxkWYRTyeIUhvh6qY3kJnZdNpUiVjZQRIURr9z/9yXK6leGApfnNVxikHsWNB4sZ
crsYThJjul2yjg/YhFztDSppyzhx9VojlEKWvWDyqTut48/72VVdLuNVP9uk1xP2Gp5jCe/2fpAd
weFzYhGK3O+RPKvFKbtq5HDavketQTwcI8LihP2l3wUrnfbnF1NKRHapzfPMTU+lyo7oafDHwZkE
jppti3VeuvPUatN91t3e6O4kizHhZdj+ujHrCDfDNvyXe3iyn/4e9y5Q5AvFs2mLR8bytFr8wa/k
3WzVtWEsqu1rxbfFWHcvnBkP0ziTf4ESnd3Csl8lK3507Z/cu7LMYhvjMcqvs0jz8sbAa4TOwOdx
YO1xAJ7Jh36d3HBVeoJTMIak2N/q69ea0AvfIzeMawVcS72CPjRtcLLX91j2uByMB9cpHdsABgS9
l2azu2s/Wl40wUEEJauOuhE3eOpJxkC2xTFEih2GYp8Z7LrbaheetWzrryX0XS66DRFYEv0dg6Q/
Pk5oE37gQGvaZE73T2Ba3K16xsTSMvGYGs96JXu0U3soGZYtAgee1puHfMnFtuje1jJhkP2d30zo
z5vhXp+MDemJoYX0ZRlflNop1hVNMCKiZQoLVd/rhkN2+REnPJJdjjz5hmJ+BR0asHe5n0eA3B6s
h9VlU9tQQgIeXoa3jnxVCAhZsIBzpxWa5fiDsTKDUWplz//mUGTg/cgPxWm41k+d8Au+JdOR+TPC
QmWos5fXr52AnQgB+zv7lLbRtWdsvOx5H2Re/TWGii9a7LZbYtq3/tpfmkbc7jJj22aFOonxu83F
UJPm4dH4hkhqsOCv0Q55pbIyJHeInMTT5rCEA4ccj8ymOncHrgzmh2vZbp60S7ypw7U4WewtvjWJ
JdhCpqJov/tkMTqoUJNTelc3vu+ibIiQaGISvgfzX3ohUipVN+BGaV+ZrS2yY07swb7/yJco5z5e
ykI7ZMfgqJ/qj3TPzo21YvrBvgv5y1B6nKeM+cRTuDMSm77v0lwGx18yuQo81WNu84V8ZV3uUAXj
BPJEF/2PZo+r9JSxZF5aax5xFxoyelIXWnU3LAtv8GLRFj/bLT7LcS6aFiSaUBF8JJt2nd+6M63u
reU6JFqUi+8uOZ/cNJfJLXbKMWBv5Eocm9Oqp3ZcxjwWE8sVmTj5RfFrfQJkeQWbEVnWOb0YoJxI
Vo/t+swlD+XnyBhw0VB0jIRDL0OGLP6SvtdjZjrtOJ2ZDf1QrC2FFbjUl8fqmXsl3xNHPV/dCpOG
D+obh6EOR57g8T5sNM/8gd21m0Nc8OrdhoP5i/8M3dYIrXFnXII3h4PmqOQKLeItWGq72SYuuBR0
NFS5T7iFrrKh/ZJNag4IfSzfT4WX2ipS5BUPwvTBaAAyD0xBNmeEjNzCNYFJK3rp0MaWyXm8tahW
lrniMBFImaEDD1lYJIEtyq3oYSpwuQkDTzg1H3je0akhoMDYAFpQYqO+AFIvffpzycFRtsbBvJLI
MN6/0J0vYk4+It3SD6g7i97mv996cGrOwP+/x/nqrI74OLfQhdBEUmNANFvwEELo4jNyhxUHSEpO
zJx0S9/AdpVh1OuHlBuUk5K0rn/DRzZ56hvQj8ChMCXvFyPDGcvJNhThb3oWR/6zrN/jLftfg/hX
w2GOaVCxM6OvtlbrBAhQRLYGdjd4g7FjcA2kt+NW/UyCNVR+togsnMIWsZ0dcSB99KxOVtWBaXGT
eYQFj48JOi5r+NTu/qS/nPf5higRdgokAowOBScvDdly9gUQoU2IUnCamGrzakhsj+Zc3jZekkZ0
IY9Xf1B2ltGOiGQyN1piUs/I/7mOuu8X9Tfu9gdQ5bDYDCzi8dgbyhWXvkrQKtxPw3yI9TpEIB3Q
zysJlXW64YGuGKyNr3zT4itSJMiLKdekTEaXOayrijkV+yutMBZMz7NLYO2ZjeQ9s2osHCxQgAxp
g7Qki1XzD312efUe/5iE7y77QSc/ErGZ/UkB1WRuYxUq5L2h4qFb8K+OCGNL5Q6PEovqLkpOYX2o
h0M4nvPpwWxnmWSrUPiLNURmDnhXoYOFLHhmyQXFng1JOIuc8tOqcZuzi9CIuSZkTTNdjY22NBY/
U9N+dJAI0vr6YjCs+ggNEjghUurFULZKsjdb4W9WuJTWePUHHUaZtEhhlHWsENGpMU5VH0GCC2I6
ydRE9aqvaLfw6jSHjoUg4UBeLlZfImF5CyseAjw1ic7wCoOI0qNz1KzoZxSNTS4WT0spn9PEwK6y
UvRKKA9TicxszEfbQKw3ith48jw2RSHjy2QFjCa5qyZZ5CPz09rCUVV3k4ZOApGJJRQHpQaiOMbo
NMVW+RUNuF/GoAgu+NMLyKRlPcgeHCle0rAVDgRmKn+Jwp+OkuKQwR1Ny+FXEIEkCiFuguD1MIv6
MxMJXxaaj+5FLGutYSYN5BzSiQSJIu12EWmhBWlJoYLCVdMq9Iqh/m2krHxzs/dyFF6LQZ2APo0N
F52JykHpU6eF2vIKAuNbr9iKiWPc2mSZZXbZ6dcXoRqgTDruBNxjWkNJ1uICGbFkqrX2Fvp6noBK
iD6JFgr7U8Jnj4mfCNN+I4rCOdK5pXDHrdoR41Y1jShOXlzH5ivaTOhch9wkoNI8x2ryTmWmIa9Y
eXbkQwpRc9aKcTuBKtIjn+Gf9kIIqo8DUknOgBzP2yEJ9GJr6gFovK4m+jpkbWVZm5gItVdlviO8
vhIBKoPU/VOV/jOWOmjOIsPcSLgC5N9YNZOZFADMjPsZkBjN71+H3Npn+eSj90imEm4jc+zgWWsY
hicgwo0orQftr+BjqsO/zocjz4UutDNygpm/ds2bhMxcnzOqOQYqN2YOhDPhwuWhitiMxY3G7OU0
avTvurRIZGXdh0/FJxupLFad1UHa/GrJGwu1t0hITDNYq37QELaCZ4D4FU40Gew6ffGkCM/U5Cps
hI0IryeuLWSRL0zvJT6B38hkTIAlYmTTEddstsqZI4udTOOrxAk/yiYwLZP3EvaJZvB65B46bILY
QwiHNGJt7mBjhPKi0zayy2+Sy8h6EmEkSn8mwExxkIFZYLBVNJZGNdldROSe4S+TeKX7/4qEIzwS
OIXLazwOlDyHtDRX47TNJVdi+12IKJGYGRTrCE+GyO7Yf31WHCkyW5SI7YmQMsPSvoESfZSvGUBn
Abh7lX+KGfEhTHgP5Lz0irI9GjEUmTJU8iUS5keZRGxFzCNn274exlU1CvueGHqsb9EuFcqjogt2
IzfbqK6XkhZc5QHRKJelT7pZmgaPUZPvqCKRTgyfhdQ+sQ9zdFNbJOZnU+Lgzv4PlWLbwB3AuPuc
qOQW9yAYwNJuMyxSdSaSOI1/etjGI0REc/2iJnmBH3y1GkXRNqsO0ITV7DZBDLe6xFWhf6Im0v3f
kZ5ImE8JNKdJYH0bZvlt8AK2xo+PTUiD/kBo3yFUIW1R2SBbJG5rL714/7uYgD4KyKA8JOWp5AdI
tGtFECaKf5piALaqdsI5lTYIV1hpx8LXgK8IHCr2mbUe8x2yl57U6dTNPF0ItxPFMUHejGCxSJLi
sigCY2kIpD13JRF5TMVyOuRIWpUGihR95evY9yAvatm+wo9Hz5G1d3Bxbl4oUHrWL5qbl/L7Sq2t
juhA1PcSjUjCum1qSTD+SXI8xZwC+X2mIVW0bfHQLX30h/HQcgJTnVcHEZFeSHy2JH1FXK1Nxd2b
Mmqz5rmt/1Eo87V4AQskRIpdpk+F1QCVWPrR1dAqaHEZDeodG9ej2KGlKElRp37uvrQAy3fzIbI1
MEirbkWe2GBNug27RNCdx5EuI9v1dG0Ko2heXzlgJZoqhMp8SdxzAopkSdmkrK4S/R7FSDQ4W+L+
n6yDT9aO82K2QG06J5BjF6bX9UsmEwnDleYWYxERKG4Fo33KYEOFPl0qEoVEAoOafcdwzYJNMuQ3
ibjFlyWvoh5hQc7XorAuwf+/yeFT1dG3xPSQUZgc/IiAc43o3FMyDFqH3n4vMIOCvMAsfK3Q1Rl5
dawhMA5+hgEODCSLxiE/jV2EV+gtT56ELE7wv0IFaGFzMBu4Fe0eTqsjlrDFzEcy+DbGBHAZGu/d
yMAqLidsz+SXidji1FIAP8BQtZh3Jq/OaSrSRLtpXRrcOCwT22saVad+RIeKIaTwg6epUj4J+qes
tnjWCsQVWriPqR+7VsYLh1/qQLQdp5EAN3CW9fv4y2K76SWW/FkPhUf2d3lBw4NVGW1uGG3zwdwU
cX+XZOsLdIAXpua0sFJs03nKSCVAPpaF91jNoJ1hxwTbzVISk8cqil+wlx9lT3yDZhCIHKySYtyB
5Liq2fjThsVb1ZS1lHE2w+ZewHTcGkUn2r3V3CoD5xpWNtUvP4O4evcv2klZC12R+jIHYNLQLUz9
M0b1MDNZMxImyEkgqUHMakcjH7FgfAS2AxFHdQIqQD7tzUIZhGn30kDGKgImrlEdIsXdERKGBGa2
BOnADSUFtuYPHVCl0NNVIUB6aEWYZg/dlPH2vrXgr1LUfcR6t8Axbw0arlfKMBj7TfEFkBZpWmkD
LqAvtnsuEc6sjIfoFZEssDJIMUrMnwkklajchgSxaMNpRcdRovvA+9hcVD5A3x2bDXIN3B3EApN0
0bRuYZ6n9qorl/D1LyCGiwsNeCbLVg1z/pp5LbjfwcfojzALJKDERod130blvZzztQGsbWLLI0D+
hfyIsVd0LHEDaw/RQnvkAehb1FRwAyUtatHpCIODzxSM1qvLqLpYGkS3yTxE6tFn4kzFJA9wo48j
e6TJ+oRJ9FLAEhGOPMfK98Mt9wETpBb1x7IdQX+eSFmjSrG7Alnypn7tMssjaQEPRc6uEa3tcMs4
dDPWkeomfejpBsx9X+xiCw7tMuD6n96V/jsVmwwQK129WzI+RCEhMzz+RlvQBBs6FkO+DzAGtaVQ
uqp2jNkJsE/QPRWYjAnOijdL1z2B39P3bVP5DaHrozGVPJaGakvuQezE7e6l7Aj6dgx5q+UfRBEs
mpxgAWurCp+VeolHTP4rqSG8aAtItq//ZIa4WUqoI8qXQEf5Cjcp4/Fh4QKLyuI2bibYafEMpLXm
avXFd6MtpWHbCU9MlzN7eXR7PkQOzBEtrtavEB9N1JUlRQ8ruoDVAYd48VMi1KSjnOgS8hWNTA1T
LXmldpYfJVYH8S4MVjLNU0q+KeGLeLsx1nzXgAsr5q5Wi+FWtQkutjGMLfrqUCfqkpaJnbIw/OsD
Sv/XIfTxJM8VCeIbom11ngW4HIPrT04q31JorNuaH4NCnd4OHMoCfZ6yRmnIM92OvHmM/GpHGA69
tjX6rajNeFKQyFQ16V1Zi3/RE7TJ64wKWA3Q3MAJW6ubYD89QtRBB+w8Vox76oCnYzzA7ZGZUKOq
QAZZruJpBXBHX+GiKumhGcGn8JWY/fLx8GOr3nRCahx7iBzbDWJsSkvDNv/STfaJqYNoUVR8EAAi
pysu/VuzYx2JnGPUq0a68/OgAUJsyukgU0U88U6boUe0FRYG08easKh/M0QvNp2s7vFHGKSZfIxM
XsFnTusaehm+aTxCpD4tKst7FctUcHAzEFm3T0gOwCNeL8cv/9QepJ/qaP6CZWeR/BHu+XaEc47Y
MDsS3nbW/4oW0jTz3+AfAiaCpnZoMhFHTEewHs06PStcsx62I8uRvOEB/1azpZMEs5IZxQ7JNyPh
cUIy/2TnPVXrjmonS56CcExNW02donU0zSMsdULETyb9X08IgfiVxRtZ3iU5ZeDCEDcztYpyeTHs
ZXxsS4t9DbHAKaw5j9W5b09ICJinMDR+kqpdfCEabASHNGUUQtZilg8MNkB0SfhOCScEL14uiHry
wUW6HLJ+uiJGEN74htN0BpBuZmf7oYLriLrUyR+B4ITxLvP3jeZW8SbKPEE4VeKReHOGETEn08tD
qgX1q2H3Cz3jPnzNFQoru2QNok+mJxEpHAm6PmCuRtuZk3BgeuZT0S4Kh+JBHFGnEIAKUtCxViRO
U1BGhEp4+l/ge7wnLFAg2LKMCE7alYhkf0nggyc9ZuH3D/sf81/3lnbCurCZISU4rRmiM1DyH/Ex
/Hud6bnqP6p9Ey2+Sm7FkhTM3GPgDZmDr7qPFvU/hJt0asT7YRTU18qmeSuEaUPxi9yXtEwVBLoc
I+hLBBBcP+2dEzPeaKwY3iXlCxnrl4kaOrYBHa2rr/Ift6PG+P4dfBOl6SGqOgcfKYT+v2AVnEu3
/m3FxX8cncdy40oWRL8IEfCo2tIB9KQkym0QoloP3nt8/RzMZjavu0cigaprMk8i6YWlflNf/Csg
Woi4F9QTDOmqr8kz9gL53pb4RvUeeznBu2t+Gmeb7SPKYuxiwZbWyLoP+/zR/4gjWWNMxCVKjxVC
QM4VQmdIrh6f9rXZB2ccBpSugjQ8/vmLxud2ZlEnX4ybeIQLtZB9gHZPMJSuA8/w+AsoYKplaEoG
I1GhFLM0Yq5+NT4hvL0zWeH/fT5p3vyCwE58FG/1OfsbuLpcCyME03vYor+w+R75sd3S4nk4jIkP
fgYs3HJI7MOq3fJRfI+PwFXO2nl42nITf/ONaq/yDZ63XezhApx4Vf1bs6OuiI7E892pQsKf9oV+
Strr7mNk/sqRMD9Stp4T5p6t6fkISY1j8nC4W2nceQB4Fs2zeRhp1TBR4FzeUnKnHKAb3tH+FyUa
cwbyNOAP+iw3PZNEg4O4DdHJmtfEIO7Sg3PzvY71VXWo38prduZ3P7IxaDg40LleeTpjyBnFChMO
pyh6VFTdV2LP99EzfMcEu0hP/S+WOTrK78N0iq6sEJR1eGzmTfMLSgxy/7n9sZ8KQlCuiy8SnWav
fDJSRsZl1DvNzX+GT9zFIRLjalvc638LpPkgcZthO7mNiylwhQA7OqdknEHJ9s/hv3LnXNqruCkJ
wKs127Bm2pHIyiPP3Bww4OxslOjNoEpjVvVveCYcXBy1zNuJrniEaPVXHdm2RGL7KNlc7DQa7JtV
BJhWHJidMm21GTOWLoWqMW2C4gU9Vpm/ZcuDw4hjVU4vbUKb6EGo2JCAS4JSNZ2g0kSDWBlM/cGT
YcHvtHvar2u8NSFRWL2BrNqV0kPgm8gXu3fL+neIdmwogmqnokB4EHu9Ck2O4kMiHln5B7nOL0d8
E0C1dih2ZuECjNn00S+02rjaWQNfd7oh/nxxrzGJYZGbbCzcSd3FDv/6Ra0CufQ7mPdmeF2IwL2C
mG7RTbt2c7YI+M5RlFJaMT6Xb2r/amgPCOxmdvZTt0s/tZwzgsMwPDdwtiHI9fvMvka4BDpuzbF+
qbqYcmSjMbRmQrYyO2s7diqjJtxq7ILY30wm0uL/oPe6TlVtcGOPBVuontKRUW6Z3HDLBiz2dI2o
og4jHQoR1oDpi6+UVENn0/mA/oCE86zIl7qLLx2Rflr70Iw3kHMJs9E8Z/zBbKLF1WHQlSl+iE5j
2we/gFny8eiozSYzhk1BWsVQoy6e6LKNCj+CVq67P9oyJ3UnurnatSqs3PuodYkfGj+IFODODajW
UHNjzNky1Y6eokAM9ik0T2lgoG/1aVszyFxyDHgH7B/VessxMvtuRyXe3MzYQzKVqtzo2Wt375+J
7VGIj+o2YoXF1q0dofCRbsQiIjj71VFyGYv6VGh3bUZqysJvAa7hwbMNTs8CGDty7YiVF0hyclrD
iaMv9//NJD+EZrYZ+EWxi3NWspgiBZyY50PWfBmQ0q10U0bzFjS82wr6cCf3VEmeE1mcKfqFtnwG
9aFkbttdFPNmQIRA5lvnG/938V38TtmO2d4vflRg5tzW1p6u0Nfc5ns84QeC+I1RDmlGkaEpcdu7
fENg7zM7WyYmroGoOtoo+3qnksjyzuqaF676T/kkXiG/53izIBiIV6rU9FvaG176iWUVDeMN0SNm
G37weB/y2DHN/eMVZ5vzOpI5+qBXAaTCbBLbErkwi1FrFZybU3rvDvEjwJFHGXeklkIGVu1bt/MY
MUYGgdpgxvfNhAsYogOKCud9/MB+ku2VF4OBOF6fR6Bv5HeAJfG+7Mu90qUKHy+qZ23MO97DXllx
pYGxwFfp2ofiaB5YtGBb2HaWqxJsc+l2/mfvotMcgU29BkdWXYgUcypInA2Lzpe9wUwhkB9ZQYGC
PATvxQd6peRZ4vaxg9X4h4oAo7+2AdBDl+GvGBgl0Vq9ZydEZs0ve7vsy2Qzcmvfezc9L7llSNYY
0YgVaWn+FpUYAt2ObcJRXNrfHr7nRWxNV1c9VN0Nrt9V/CD8gmuDuKeGa/+ncjHaYxC6MmtmXVrj
Rp/W5Q1dzb7kcnnnjJt51u8kaoJxitGhu/YWCigCL66kQ+PlJzgJzZPnwXHNV/s3Oy8GSUhwHcIN
/Un7F5s7ec7z7fDJKKBd2Xfji3SGF577HSd61GO6wvOwrHPQ7x0K5ipb/dy7EYq7VYDuFn76ZviE
c48k2PWPotikJ+UUv03noNvwZBXbdlz7D0r+ewm64tpe/F1wgxVJI7lvLgLmxrp6Nc8J9/+zvERo
ntfRnfVgcrIOZMhhsMS3eO2BOHyR9gGFaMeqSvEqNvMr/T+24WQP7v0N4pt7fNPaY/+qEmC/7k6Y
EZVHcv7/h/Cl01lTeswf4z68dngMt+0h/GUUxfrcvKfexAh83RzmAeDpusG6wagkuVF9tg+LeCFw
0pQ8j9g4guyAeG2UmBTcTrBa3oUPfJzxX39PL6mHPpcxAWSxitewn+5GYd1ak+A/Rj0hpaEFFbCo
xEXMs5tgDo/xMkTBlw3PZqjMk4oiwReaayTjozLPkX9vSmUXLX+4Ytto0R9G/k6n53CK5KTAqxIB
QnIDZCHKPdG96wAhp2KvY+XuoXG0lI5jzwK1Dyj0oeIORn0RuvMugnTnl0gpEtpZ6GjFLg25WFf1
raKFApa1LD9tsS0ZPaLjCA8Dfkpou3gKHS1lI/BlxwR58NDFu1pFbHuKeDCG7QCZDk1R9hkWXmBd
utTBk8ABSVvVEDqy6V4c4ermPUacFWa7ntZvxgcgrzSRSbaN6I4srrfNlAe7pHwvaka/5aFuDqpC
c3SEBmU0+7Dbqs0D+32pry3mc3BRFB6nciMqBX88AGYviQ5YBgaLSfaLaoJrIJPi2qdXURJZ0l/C
6jCqDCoOk41JDwT2Wn8gsKbqXqSr2hpgRw2wnt7RPGbjvljgafcIXRciRmDm/ki75OwVxwXHuC39
wxL80gQoil2k1QAHiHSdWAHQ6zKjbXJ2BYhzcVGvQVakvpvPOwz1OwJGoXZ++hNjzB1FJI0URj4G
DzoFkiQ884TE2UwWV8u85GCzjRfy0sxQlVdW8BNod0w9FcvWLCM042hSwEt3ZOKA0IYpyVA/0/ik
GHgCsVcZ1R3TfgnOYRgeCQo6wigSexepniTeVcRkHXgOCNxdJxkHaQbqUiPR/3VyIimi3UQC0G8e
mm6yZBywTYCEriCOyajdi+pMfsa6Q2LtS9Y6Y2awX4kIcF1Wvmb4W2u2tfE1nfUMfNsInIFW2fyi
ZvUTpa1OrmnT/nbDXD5rBZR+oATyX0rswFP6Rb0fBt6KeJDJrdAbwjIS8xHUU7TvO2KpHScAX2A3
PmpZlr1TXP7F02Riau8tYFBmAHJ6ojJ3rIAUsMq0MHqVWfFJRI7vqiMJYHUxVdiaYIQuEeFyFxLF
8NqMLCCjstb+jVlXk+fbEVynUSB2qtnv9KBCAhNh4UoTlYg5pxNvbTthuC9AiWhV1N7GrOC8y5Qu
YJ7ZEgmh6bp5crIhGFaRg7oarLjc91UBBH8uQgjzEqGN4dB++SPPgtUa5NRG6jSzjef47/RZec8y
bZluFZDcGAI6WK/TLvxM4j4jX3Fo3tu4VukZJ0fsDALats6QimtcWRnkpNTBNm6CiG8c8R01KbeM
Y5bqPspIMgztiEFemWtEwQqroRZN8yQWx7YrmJFZhX6t7RbBEoBjxrRMq7hHBUMmfYzusS/TW2oQ
EmJrhlKsA3h3bL0a0yOqnA1AF2BpHknyGSJ49GOs5a9q1jM5GBjIBR0e2nZBR+pJO+1LGUJxsqYH
oOQx4lLrAVRkWfHWjZFDQ6bRS00Jow3iDqpj2BoqP1SXF596moC/tZIGn7xh9qgF8+ml0EoU/irI
YAbVef6rBDySiAvGkH9AXahLo6U0lVuY0nlG45TegqHFdTOVkKD1OKEmKVVJdT058Wtrp7RZpUG8
BxAPtfquLWUxRZqO10CVl4VKlaCVkqIhNehP+B+cJ0mbce5W1YDD0e/2oFAETnXWUO9NUCkMHlNg
ebroMPvO+Byz1LbPU95Ejzkg/jEdk3++OvxOFcvTwGyNV9KgmM7XRbwxiu7FCHv9OPuiU/BTllW2
ISVnQFsec1rkib1Q/EhF/cpN1muzRlpvHbeAGUaF35XyMC5Ub9K1qjlEBBKcIEtyWsUx2FTan2Ri
gKAX6VYIwVVqGgz/woY9FVxD/aZYpX/Pi5J5XzVX00vIk7xt1JaU0BYnsj8DRmJfC3BwYLUIivqD
746NjArSep8qQE6YHhs7Mkv9TSPy+BaW0icRNAX/lE8B8Xr9szLZqMAPZO1ayHZXJjOqL1A2I5Fn
b2oEPTbxIcTz+NdAVpakQqtRL/3URNc6AObgFINk4p4Q6aHbOenQE1OHoDHmc1VM6RKjTWwOiY4n
BS4ypjC5eNCHMTn2Kt+8nGzjOTRa/tT8gLx4zWbqhiGFZN6qXPTUMk09woa4Hu0e2XKnEAynclDc
CGQPLo6aDuchdrRDBgMfcykmPDNqBlfxqwY9Jq+bYYnhUNrkwjW26I9GrXQXIvbaN9EYBbqVSHeO
Ug4duvsJTyEcLJQv1Kq+TsgakzsLUA0IKZLfgNYZfqkzDDT9z0kDmqSOGgMIh55acxJB4pi9/Bky
kp6oFOAp8GLfNTL+1voADoKMJEZqgyRZMZoMZJQEcdT7hrU8AN04fZFtNL5Cj2skl2PHA1QjICmL
goKhixerThnq+57ccFR7ZFc7elO8tGURXNQZ7YzPZngzskF74QbQ3L4D+w67l3SRrtf2vR6huwJH
ax5SOxp2QdKb57wczZ/R1JFvSgdf9TAH2zybhmdcTzzVReg7zK3rHhmeIag7C2d+6Y25PtvdBFF2
ytFIJVZCW9VpnmgbIZBpoAOxqia7VGkBuHwK4DeU6WI0GzIsq5pSp+dsGJkw4aYEJwM0MvayCqne
PMB3jEyTyIRShR4WmcFXVkyMUUf9MxxTf5sQ5LWd1AkVi99j303DqMIkjHC+N0xIGT28iLZu4PAF
enDg6GSQmE/QllZVGyS4oucYDpTSUyRKIBa+vkQJJqWBxjCUtyJUStqWKBteKitAuTaYnJxtStTj
kBBjxiVBIVgzsu0nXyCxC4sI1jeJDaAWS8Z1VapcjbK32dmTg24kLTIEFCTTGKR/dRsVyQ7I1uCF
dgbzoyDHzSqL8K6oNppem+Q4x/RHWp0W9gtXSAD6aizMD5hGC5bGFkyD2rgct3ofJufRDiWqmpRV
7yhL+0iVW2J2LtIrNQzby4Y04V632IfYCSy0oLdYRCaDzkKHeqm7TZqaOhDkm8aVYdPumlTFNZhB
Bsh6Yh7XsN0hDjgTu8oVACe6PCUBe9OHMa0y1F/U0YmCtCaqbSSCvl65g4H1tqsBfSFtKAATMI2J
0Vmd/DpAujYEgTskfelWNWReQgQUTqkJuZ8+skKVCW9lkGIxGsoZ7zkSlohRWybCs4DovM0GA2tA
HzSnvO+wjBdNeYKAzas5k8ZLrvmg/qSF/wJ/K3kYvmP+Et7efgJ9D/eqAqc/tKi/A0oC19fQHlVq
x981BEtDaYU4+FMCEfDwwZdeaQ1AuFVCWlW4qgu9gtjahY86zi2ML+FQHbVahu+6H/w3oINaSjP8
iWnKn64k67MgGr5a05oU1zEGOnWbBcpEqk+KY99mTBYEz7iL8l0Qx5GrkTazix3BhDiuIXPpai8f
RDPJQ23U38Jq5Yl00cAz+7A/mXaED6uTLEuYiNiB/4iqWTB2EZIE0tYQmNnGDG1BP2j6RhvrReko
JZ900U79ySjj/p/e8K6uKy0lxmZED/KHyCreytL5jkOr2nTDADpN7S26aY6XixHNsvB8WEg4ARPy
KNuerY8KLikOcXS1NBjmBrUXFx21BwtCHY9i15XZyZ+NZmeWhXorCthzLPei1NUlMZRzAIE3FSkL
z2wkeWLt15ruxiFLT70JxZ4Rm2MS8qYh3gystN83o4WJpkRSXsRZdx3RIK3skqRIHu/hDmxYv1d6
27lOkMcHpx8YZcQDrUgdzo+yLDNejCweMG8NE7JwhJ1d0ZIDK5OIfIzY36qmJbc2tHGgf7py8iUw
kjz2Q6+xHHGLcxZi0K+K3QhUesd3v2wQkvZbs8cOOEZgeXPEoEQX1sAWJ1eOswmzwp4KPvjJtn8J
oyrezbSAj5WP5n9mXBkXIroyF9VO+t2MTIRSM+jPXNC6qzUArUSa9JtyqLODHJrUnZuhfbPTCdFx
OLZrCwwqOqdRnlVHSw6Z2SRHrWSp6nQDYxtSyRuK73HehYEOpRh75oc94NPziadb83j0r7M2/FTW
gMlJ7bQnzNb4YBuWdrDqpc0x+b3AxDlPxWIeWOkCqehs6wGR2rLZBjWJS5UOaKZWwGMYiVltBku3
yZ6pllZAJ34aXeM6LhQNjNjgXzk+EKHEaJSxu6KGiElhHONEeaijIdGuNelHnxAzmGhCOY56kt9n
iIBrUixeA0Qxx1YNw61hJIGXTI5yVIlw3TWTTktdpbb50ckw/CTadXxLEam5ihDOM4wmcsID6Xu8
knBpjZKvqh9R4bZjNnmynPw/mI7a1a6XJbfMO0BCVXIQyGJ3k9M7TNhLun3GAm95bZEdqBsDKwe9
M3mSq3HkWmGTP+UxF3pY9uZTBrF9zWeL1zxkN06eJ50vlkblKou6IbYpgwE4ZwLJKmowVZlpHm1o
r+BQGvY8ahCmLBrrWnnJLcD8SDESZ9tIJoHoaIbj2OkT6FtrQU8aI1oK/MrSqtpjWKFLja3IP9hK
8z6FU3kegmik7XdmB9Z22O/zFIRaGIKvVDVz2MFy10mxTCmjpiH/pWg7oK0k4i736qC7kSA2uH0d
gUrvqlHcSTSb4FDk//q8VraDM4t/SZ4Grgpa9FiHg3ZgZvJq+0r6onTW6PVpQRuscaPfo1ZmzyFO
WialEk1VScNaMcVt/+qwDRHsOoJJfFNEn7UTw16gEf7hbAE+ovr5xacL++DRmTcOXykmB3NAWWYu
thkz6w+EUJanmMSATUuT8mmkhXMci4hVPoX9hKi3BGMkJ3yqZb+sRYS2jPY6qif2HrZ9q6wqfgtp
uTqexZ3VRiHOZ81/82N8EYrpm2Tv6uV11hR9P3ZZcDFLyboqVmsgRipEjzGYj/6sMc8itBNMR5x9
CFOdLfaf6vgStsX4aQvaFNuYC3eocL515gJUmQyNOZsZfMy2TQJOT9Q6KGxWcaXCeizSkEH6OpO2
qjF3gNcwJglb82qzIDRMU8O/wI9ICosaMEBG3f7H127QbEGtqmqD9Z/TpcxeqgTHu2QIXRFnsQ6F
RXqqbQYI0fLq02yUxIvV2SSEO+C6LK35V9Hy6a2pWJHmRgnE3Crme27D7cdn3fYWAlUVkMw496xD
7QJol+Y302ua6c6h7KR+4+K86KU1/ieSzD8LmLnMxicVDS9lizF1rP7HBGH4jtog3THcIlI00jDK
ox1PX3jGGgTy89+YIvYC5ItRdSYLRJ9DTBLIZ09FJKcXW2SsINU8JPUGWEff+c7Z7yPzMxuH/BgP
Wnh21F7z4qJEphlnSzgBlYG1ERPJrQMZ9Vunc+qjanQcAi2qT6PgN6ytqf4SYxUDa10kxJbv41A2
APlyIjM2mGCAMPFXhKP/9kMXvHFi2h+yteS1awMgPotkO2/66p0iy3KbqsfBJx1LEkJkFg9DmNFF
NRBpdWEAqTQP691Qd+GuStTZk4aFmQY2b1lslL4EwSTitPgUQ1MiP8qNH85zBi5Vqe+rBG9IlWKu
AC7BWLnVuHDR/2L+NvHshrP5L6cRXE8pSYHxONj7evJx6eX1bxIUYtONFTjCoB2eikk4aRJT43P8
QktrAAj5peCpljObTxtxUtOyeNbLifraSY/gquWfrYbWQ5F6d/RFXWNwgYpB3hcpl3zLsHBsJmuq
phinVAYZhtd0hNCxUEKBercsvQwi2MpW/saJZRwZQTh7ch0wtgpJckZz7WX4mln9nxHV/9RZ49Eg
p62skwGaHrqZuUAVKlma2kngZq26LpxuN9bcj05KlCSY65XaB3jGjB2V+jqFeTUayUc2OyzsVdLi
oFASporEg7NpJ9T5jbQHCol6PNn1BCKn7O650v0UEqVLYe+cAGfhHBr3Iu2gzg3UFpRR1bYfYgKw
hibZ2ixpNOZqZuNfbCLlmyR5swgFWBstuqEp969tlP/6OqJWHsTOml91wm5sjcNMERBp1EMKq5iv
cDwp4XQCrQClzvQIF9v6GDisGsGnpVAJir2wSVuP8WLq+k5zqj2+hTc/iPatZDhWah+dje90lnvl
MiJVDBQIGEaDjFIj7gGxhC7cSNHOydxx9Qyn3kHq2bBymFLi2RPkUpPV0gSx4gohIvr9zS+zlyrD
sjixemPFZrJMLnlHjc64t63p5Wp1VFLcgk7NaF1C9kQ24bi80liGQJ6QM3SxR453I9SPajk/EtNC
Uxivfdt6ok50aWrWcm5fi6VFE2ytHOwk4bTrEP2aGNiY2OyYI3Q/TijWsID3jL6oYBddiD9cW1wD
Rtpes7A70AS+akb9Z1vBLUFYoKZYyMf0RZ+DAHepjz3UxIorv4ewwV0Q4zFqgaJq6nVeFmjyzwgX
NF6179IerNEtbg2XrEY8y4xXdzrIqiDsXAUVUwm/GFmvzuy7h0Fq9PbBHklEMh/k84TqDYxkg2VD
sduziiJP2vPeMdhpktXRvzGugKlh8gbIzYhmYv7UrI9Gfdo5UURIFA9QapTs1IotpAuYmV5H+no/
ezZ9Re9sMY+w5CL7EruIxqQhG//G+l8NU825p/kDYKQij4LgBoKNwwDaqCm+a9REJjqmtjK+QpbF
ai4hocyrtAUaSaCmmsyuJEc2U78jQVjmlx4zgbbvcwZZbKOqXhtsyS9a2ekPBTQqsWupvemsB2Im
0OkWS5WuvhQEeVC7kn5X/hZgTaPfqvyxZy6I8RqXGCwUXttSQ7QBH/iZ6Gyu+pKtcezNavalQxal
iN92tY/s23RjZHcB3l7G3tQkhLKtrYHJgGRhNWb/KVG7ZVOqBvAsUY8zpjlIqztpPhJB1sbFV0hq
egSzjK3q8FIARqH60T446FcR4bzlWFI8swYAVDdaZAtVT10bzjWe+TFAVTgwiJwd10bVzcAr1pGa
DYujreq8KKMGXjYcaFzN4BKOYN+ewL9dbDgbDQRj76PKWO6zdKFS/wh0G77CSto0r3H46wx4i1A+
iOuCtliiANph4cbDwqfaCvIfY9YPORiQgO2tKHxXzxLDVbuKDbjcUZLwKgcep1LGQcQAs6nzv7ky
L1ME7gc/0Tng67Tsbh9BHrbF8BPBWvBjfeMrLDeR2TldxHo1IlaUd9jxsRyQ5RUyxEi4hhhX0z53
XHM+iDiTdAfpMzZAIIMpdpxw8ejWIZP53tGHi6SEH2Zjk6kowJ2OGj+bPg3sWKMQTKr1M7GGX7Om
n2UkjlLFEdvM/b6Tw64NGRpM/G09+M6kxs+QWF90xrd5QfxxkyJQYtrdIdhfU6AbW1Ha5jEgGx5u
kngn4x3dmtWC3KF8xgxufoUNaKIkNWlIZg5KrVKwg7LRABM7l5gtU38+klu8zIrptsO13+KUFTlY
68g+647gqrT1N1Nb1KF2j6CK+7G3DGelTH6N0Mw62m3D8tqqL0NKjGDQi1XfU3NlZua1wmHLXNWI
KQkzWKKHOPZGIGpRCgJEVDP0XvtnUmNP0LDkBgbo0LorY+CW08AWirlRNBqLV+hRYSUUA8dr6FgM
ZkMJs5Puye9FuA/yCkJ6e/cLmG91+9kPoHDHZHrPHeNslO3BJ1WQ5hP+vuG3DbeHteVk+i20+CoD
cWun8KWTzbG3CJpiJuI1gIKjlh2cahg3PVb2sUy2Ic06FYNnKdWFWcPJcJBURSQ1k77pFBXSzhID
ZukHTx+m6gDpRzXir9TM3oLeeI8J1liNeevaaukZLXYlf/RsMzqR2rZhtraxSR5RzfxroLzgOS1u
JpDCCcNBmeAnsvPUI9V47/SAbqmj1gOKzcrpN4kxnfsedTkGoZZnh/tEIjhNBEhALiXZ+zuDezdl
4xkvahbdQZNEHiVjE/KT07cxwN1clK8h2YjUAPaeHYAneKxWSj8/xVzwaRlvhc5c3Cf0Ww2MnEms
xQzR3+gjGSm0vbzRRlb+Q6uDwNoIduxediRpvs1deaAxv8+lgMCHKNlkpG3jyoxBCdu69Tqq9imx
cIZoREaW8kICsWv08b6PoWDVxamxEBKUoZtlAOWoMOiv9naW75uEiJ0c3kwzLwm/CzGg8Vl01Y9Q
Mo6dUNNUM8PjUv/uI+dM5bdjcPbDTHqdGvovFZRnN9PDTwNPSlacTIC2TZo+DY4vy6g20tcOdYgu
wWcR04Bvp64vAOwa9QLc7do/IZNXCwzf6KvIvud7qfMHBdc8UZokrRfbgVinQ2KC3pRMEbnVyqsu
0IiGjFZEXvxGE9mASl+/amjYaITCTT8ZC5Wz8Lo0/FQsnC6xKg+6hciP8O6RiKxVIyi1U3VLRbil
VjkqyrBPAxKDc56UhJw3Ov4fXSFAiZy7PTGC1Dwaae1JdSc8h4JIRS8AQ5u12l5zgmc6YKzCh8Zd
lhWbIsj+pfF8oUN9ZE73UjY+/msFStmAE8KJ0DuHDCjSkkQ0QuO8MNFWZXOTE4bXYIAdZJj3mYK+
tApoDRxkhv5padN/c57f0gSFL6kYXhHnI9jJ+qn3y1ZpMg4k6B5EUz+s2DfPZQ35w2T7tw4tJiJ1
xxA18MPSHThJ+ECmbaLyHRkMkzD2MUhoupg+sj7qcjy3kbkpDGQlzqR71RRRlQjxR4JXSugVhz8L
MqQdODKaiCS/Wrtardpvh9m6JGFMZ8v+fFxaX0v9khJOlAxgMEcW15ujLxp+w4HtWBw1J2X/Vw73
MWNgrkbKoasK9B4aUKMAYamAqt3E7H1rTAOxCd3ezxRXzhzIVaFvdeg/5BSdIwYUnD5N8EIvoz2H
uePKbPh184RFqgM3BZ5REkQ9k6/ymvb2W+yoLpZUlg798MOE7zpqEo9YoIQbWh/u7qhs17kaf2Dr
XWsR5Criz6dAbi2nfNq8fnag78hg/YyRdpnq8CLw/qxDY0x3JSMgsKdDe7Yl/vsYw7TV8q/FDoMX
TBrs6AWv6jwehYp81KyWr3OyzoOyWJsHrFshKIchHj/qWFU2mR3dxhRQVRKeaT9+zSz61MwpWfcF
euCKSj8xCaThv/RG/Jvp+X9jU0tGwP1vK5qbYeFDIBSOz8sUZDyUFLQLnFsfrr1PgOuEC5w8SrBL
qGgprmEezPUrk4Pz1AzKKnMYAS0I0HwacMfM890yVIT+7U9X2q3HTEvjL/TXNEXzkUwG2/XJ8wdA
ayaTLj9An1h2l3HkFje16CuHtqgoaDbM6swDew0S7b1IKsjZunLRglmj05nP5CzmT6VFrEZiw559
0QZ8265AllnXAsGJPR97HVNmY8kZAF7vJqN6aHXtqGFJVAEF03S/GQrQKp8jXK/Rg0eF6HEAZ89M
CZ58YKhRUXLWcj4pSur5+EgbG8ckpcxkJa6qBGib6+mPidTWsOadGQmNW3oZxY4x0x7FxCZkJndK
30OF5SWd7X+klF6bwtz3IfgnO6QSSp3FzD3hGCgE0AR6Z7AigEiSsNM3ysh6sdbin1KjJVY0VVzl
zGiCfShug+TH70tAbo35Snz60YFPt66pcJJxcB1iD5ghw1adFmy53rxbDrLO2ewfOREzdbPw/SsL
L4aBkYFx6tqx8bv3wtnNkdqfeeudTSBQo8VNuI1rHBo1hFWQiqk2RFvLRnDczE19LPJmb7ItrDof
AE6iHDMdbKYls7/Ut28K01u3Nf2vGHEPyc43f24fynIUFVP7QQbyXiDi4Im7smDgKJDRO4ZNYB2q
jO5ESvxibIO3hK296RHHZy1ZowlMEfISi5lInUzex1Ae/Hr4NNv8WS9e9pbeNS+bI8v/2wxRFXrb
eFJT4xBRqlol2269xPqjXvwkfbKNOTYt852auQXcwTAC7df49SZCwJwU+Dfr6cphtvjwNUjGZnoP
OMBXNoYzLQhOqlyshBUin1J/1FK8ypEEM4ICdJR5c4uoslRKrA0totLCk017rCv1Ix6s37SJ9ooP
M3KKP9IM4o9QOKAz/VfFNlVis2yFdVFIVmUl7LXDcPDT0XM6+xvn+LYulO/Sboqr3ToJCp02+Gw0
MM0aNNdV7CwrZVhTIzEXSbfNWg2eItGasY6aGrqHtBmpV7m5Y/qEvrHtcDFiZQt7+bT7+p8izYkI
PH52uwLITkvKmgpZHKQAc61YBrBHxu+dQEMsZnPbsMt20uqtlNaD0geKTDvQ59cjPKAUTR1JBSuD
fEJT5keRdUe2RdoqJK4UQsBLUdsXYc//4+g8liNVtij6RUQkkLipyvuSNxNC6lbjIYHEfv1d3MmL
N9DtblVB5jF7r33LG8SLQxH9KVAVNqOAEAeGE9eVoixA+kDbgyOIjespwDRrFtGrgzpQ+DgOU+vD
l9TwebyYakwmVwH67IH5V+oY6zollog8gcS12SQ1T2kH355Iv0JzgqdYJPEnm98R7sw8jdC8+iu7
I3um8a+VU3wTl/RVmd6OUeMfOXggG/2vMjWv09xtZoqYRKHH8uOr7wAubdSjbdSvdvSW+RYQU2xL
vvmTdJDdJ263rnrW5MF5YvKI2hr3otVHEQwnhY6vAlgYEl1tSPtQFfWjmy++MeyYEtv1PDJF6Oun
xJgeAwQ+DXEGqEk2JLCsUtAyE7qkPmjXFr1cw4MT28mWtnTHtI0XNb5aQn3q3DkTPbqb8WxGShIu
Z5yadnpnvPrhjTjFMnpaGkHUGAbxYkN8sSuJYSWHPpN4V0EoYkg0TUvnr6JmNY9YEo36MW1GG5Go
ccia7HtKwj+tzQo4SUBOuMFD2um3GWx2UVb7vqcINnta4lJhDKqHk2GbF/o+HCF98IiDeVgNmHKL
RrHudSRhgeI5W/IvqujcjdYlH8RRJmhyBVyyODoMVOmsNV7CHn95iTBklWBg6Nv2bnJmFFb8OuF8
GgVlSbBs2l3BeeliPRGmRxxIgwvHBATULiY6xTbrwJpog0KI34+nezSnektwc7ILYOmXeQbjGqOP
rbK3lBmOcKgIRx4UZEb4HIecSFPtxXwMafzEWiY95Npud7b2L8KBgVW7ef2R8q+3sUENJJWd3A6K
3yQwVKg5Oswp/8y4Rm3vYIpRPSdSNpYSRTeNf2A6v9wQyTGXYPvLhJR3Wx86hSiYcM6cIYWxfObG
M/0eyRKR6I/akw+Npc6zXWPJRHkEu9eJyJ4Iqk0jBT1NzNznf0mRlOWzp/Fj56Y6eSZ1pE6zb4N4
HDn2uMA82D6eDQ63pW9wSMrOuKearnzuW/o1+YQyjxFYh7yqmyi4mQ4eZJJ+2mgjkiQDsIH1IoQs
gxGWhlxRTs3tdJmMZkegDyoIrpSAe20c9FfXDa9kn+xj+rmsHw4uA4lhssPnxMv3+Tz9jvWA+9Bn
zpLqgLFPhQRUa2Tti65eTK+jbzWMlN1304/BZvTRGVXO1SlH+1p7bOtTLMssx00QShPAkzkyEAKn
r2mDHLOorWNeY2DyTXyck/fVVc7V9vp9MlXnHFOK72dnLl349ikolgSGSxTPf+M0KFYEfDnXYQSh
xztwJFs+2eQl7r0yMPbRCHVQO/nZEkB1rDK/zkipwDrsIsGel6HiQyUZejHxa938S2oSmFvfPI65
88Q9f3MThpglKoGt0QTGMfVzIoYDGIvaLN5Y9qlDLN07qUgWO3gc71LpS0pkD2GUuy6bP2P0PxzE
mBusxmrXgY1ZLB+DcesYxioQLtgm3QC8d59UM62XgHtpB/BsWnNj1/jbFfPTeHSuhZbvgdm9Bph2
I1YH2wRZZYuykUztE8UeRWFPqdU0ch97yKa9Loa3baJgh7SKuXzCW0Ab3TQk3HYFfWFFRpgSJz8o
6y+kL2vTwXFFtvPK0iq/sy5xd3A8DiHmYQ8H0BTUj9wYX9Rrn6MZUQMEzyU/7RtecagDv8dLwjra
JBqTs52VqMP/2Cy6cRwlZD3Z0WNeRUgdDeVvY5UrvMho2HqfibE7imrFvoA6bXpqMz2c6sStt43V
vGc2vq7MiHHiIHknefq3pscAF0SmUJXlROqW5DsNNM5hrYhdTSqmSQA4tiPCZEDJmI3yLbrajWhR
A3RAnD3vua6pObO+cvZxG7w1Lg61OEAzAjPhYE9iU/fpb9ayY2mjAXBw8ShztgiUPtgk8LMq6zlF
HkaPUK9VDUNG2j2HocIx7E68wEWb8kkjG32MhpA/mtDJ2Wse/YwYnDQ7zHb/6gvMYHVufTcaLUVW
bhEc4rGVxquXee8VWLeuIC/Dr/Sr5agDnJFpLZvhaKl2SVUvcuAnuly7trp4QXevOrY1o4tDPcso
xZvGeRmz4cV3IlKbcjeGK2qefZdZlmcJuJCeq9bF7H8VM+feVHF4963/nAj3uTTSncG2IYmYddCe
0rsN0770fDTaA2rdsQs/ONA2MXN2vBhkEjf8pohW9GMuzFs89FeX2RdRUva564QmZKkYT7RAAcCa
1iNRt/wufevQWIztJZcCv419LQNM6CXBEUFjb/hbmwOLaOuC4unbCcaPyLIgX4fzjtB3b+OxI16b
MZXy3J9dPD/kYguGSGpAB8oxdJiN3qDsVJDleffNuQm2szv/m5OPagruOZiYxB1ZqMxM8H2iYdG6
MBRxHLEfUo6PeOyODmODpmbJWWK2rgr/Q82YotMo/TQpQUWc+Fzx/Qtd4t7JQWpPLai5wJk32eL5
iuMhuhVOm+08QwBwm6E5FrFvg8OQpxmmsw8RnRJB3Ci7djPHLbhysgqZwrBhQ2FNQZLuoEVw1pH8
UWXuJihdQBJVUawqibQ2LXCuMKWkVI+QzMbme27IF7PtXpv/B+1m9DZOyckP5WtrpsFOJM0hzWBP
hue5guXJ6CAK0mlNa93+88Gty1I99zmGxEDaTNHaa237sIdQlT/kAQdr4Bm/ntdjFybRJ2wU42x2
+m2KMC1CvniJEpeaIWTKM5ZmCJJbatZllotcmf8g6Fh/2tL61XwRD1YYfqkKjF+AjTBxr12XgevG
dNg46btRmRqpBBi2YqEnEuy3y9z5m0jbl3T0eDi4sOKAb32sPr0SM4sT401ulvt0kB5HKtECccxM
S7IgcOboGC8p4mGB0A4b3dQ/O3W0j5ty3wbxl9IsZVjz3od4RKJvDiwMDQkx2zorP3ov2MXtCgN1
e51VjBy9+rX3S5/8hcTc6GnY18tJ5yErLQeIhojrVsoJUPZaW+EZEKsQokey3VmxtxgnOot0uJip
QNnM+4kvNs0ysDITbLu2fe71cEkwpjhV8WyXBt9z8arb6VZ6HpF/JcbFJGVHD8P8ISeTG1ahedRy
IioeJlQIf2V0PtLcuZUL/cfHhtHA/Kvq/s6ZflIS+odNJFTkDyh78eJ5k73PKj96nEwJFFi+ZGQr
8l1DR3Tmo0+OT0ZvFflYHc24PPVd4W3rJt/OJn+SuE8kQRrFj2FM4L/ZQVtotNdVDmlGWgGxGP74
lCFi7KZqM9ktkWEhkNSsRx7YdGGyInX8T+rXb8jIfvjU0WRl+ywFVgDiOgui17TzNMsYhHWKCUZY
vLeEiOiBcD/lvU6sjPD0SLlfeoUuG3dpkx6Msc05jOxrl4lHq+JXLDuLIoPjjwEsEmFmixkKWRAL
7qSytQUS5qlkfrbutftktv9DvMktnGAzVArKKcUD5cHeIYe4jCieGCPdfXOiS6SR8838GAP9dp0Z
H5y1CxHPxJHzztDjA/1cBpLLWJN6TK5NYJcrBN4IyAYs8njLHBBCCLG2rqQr82W6Dkd+eG7jn7lo
AIWypYpAXLTDsGltsfICtjENvAbTa7aBGn7L/G8LeEFa3lb1zaE2QJnq6K4Zzku/Wfsdb/AMoUIG
d6prLKhCUqjxuGrUQqRViFPH+iiZ9CG0ceUNSf/hZfm1m1ApltQdzDeiXR3N/+qo30rk6L0VEfFI
jGhaR9+9GeP4rst8kxpkONQ9IxPVMYasc8V5xqLSQ3TMNQtD8W/Z8M7WJY5t2UKZbEwI+j3e3qpr
N6XvER+GB7SDmhH2waWqmy/DXMZQsXm0PCrMrLlIiwGcLeAX+5IZl1mb0Gic9jgm4XW2jFepeJ0n
f12OTG4LUATeSGrzyHLd+6r7UxKRBNvlhcLnKIF3HG2IA0P5qJNpjRqqGXBIdxd6cCxgVLdgWfv+
25xG9VfFlf8HtY4kGXQwtgPaPqYsTfebI457Qu5KYxuFWUTum1PBnMVfAqAt9/vnHJnNJhtC460t
q+kn91PMvaIw2nMRGuIrRTNwcsZ5PIycalerT/TraI3Ajee2XhmqgCfS2xbmT1PguZJVT3KzNquN
mYTQoR2s4IEIwwOUJO6MGFNu5bAf8nPAGX3Sd/cZC84mbdCYd0H5Tzgy27DMnLD26vhPWTn4yyoU
hm1XQGfWJvEscffeFsBvjXGT+DhJ0pgAy5JU7JU0ApBwfYOBaqqqe99SK0Rdg24K2ptlwDcZGDUz
/I/G4D0Z0w+NfO6c+g1mbGOiOcUnw1YTfga7vmTPB+KyeObTblGJc4/FyJG7NppO3TwL2BcpabYV
PqV8iXIuE6ghVUHdZDmQ8CICsDljFEzDVGn0HzUjNZ//8KEICAJ0G8fmIRxqghWJ4+k6h0kmS30a
N3ORDsR5suHz+XUcf76LwbTjs2svf3ZnBHTUUP+8LICtXxkR1E9hJNm00sM8XSPJVYqYGqYPhZAP
V48RgpsupEth0C8igCP/VncCyYL4NDili5A6cTIY19bLCkV7VCYNUxDVMRA3/W1L7vUuKxn5y3QW
n2qkjmDmUV2nwnxKWltvMu3dkkF9Wcji894+BNq79qA6+47RfFZ5f3Du4O6RTL3UHB8QUL6EBbEK
EQaJ0R7uVdFXW7oTWB8NSXYJVuzOL3C4y08HycAklMn6ubjTRfyZfHYpTgMj31akWjtZdE2c8RAm
cDc76zmfw+dZpl9B2lEE630c5c+Jj3iPgPNsa+p+3/QxF3S54ZZJdgKFaSysLf3RWeGPa3z1Vvpw
RDz/YmXErvRsG6ehus0IPNHVfhS2dRdm+esigMJoVD9KXdNn1Zz3/nM9M3pPTestzCTSKuvalKCG
MosiYUjYD7TdI7u4+b0K2oOd+Gh0rPC1RetGQBUcasAdSdACip/saVNSoK1DGTwahhHuPOU9DyY7
Vfq6tywaN31rvQ89QTBJ+1xSRj10Np5nkXPipxH5cQmS2bPDDImLiT3+nODLSZRvoUvo1UMWoiIZ
yifukYeQdY1JunPjVIhPLFa71vKGVWHKEBajTtlTgg7OxiPrq1EFX7Q8G1kXUOMaKxSwfyNf/HCU
+Ms219rGRJzGHeRaq3807AaEjkjYjJmie86cDiJUnL4aYEdGhO6C/R99aooJ1UNvh4lgnc88mWZi
or8lc6nouvEtyzwm760ELW9aRy+qvB2fyT4L+n+kFtfn2tNPA3GOjB3bNRovSArNFibnXkniCTCf
rVPYkrI0mA2lIMAMHqkg0UxV+kNi+etcyU8xxFf0qJQbpXvQWd5fUZ6ucA4GLI2Jzlw6uFKgtYsC
/sK8l+vWZhwapd4Vrx3icqOMd6JKf6eIkyDWA7iuDs+rtqOVP8PNyHEgeBMlUYUebHDFl+yaf52k
1ubEa069Gf6bHHn3IyYg+CAxYs6L8d4u7LUjFFxe0BZzLz8Slz/VLi+O3+OPj6qHRI9rIzDBfljm
R2CiJHEttMxksxQefx2xrdrk8M+j187RNCnDIc4xSAXxJVwUpYBXN2EOzrvO3EedJlt7rDZM4z8H
NUIQqvFDD25NW9Gq4Ujxv+kRks85FgchcdlVzMgMYbj7OioFsxgtns3QQMVUld3Nannrc7HYIcz2
mnJw1ewGhmJexTymZKY8UEVtRGOtLLJlnEo/Ow7gCx/xl+Qp6JijsIRZmSI7N0islBn9OOl0LkPF
5szcpokNA/TTh7ah7X0ddr+VX6crm81BxdCWm/ueYzvl/QIVGPxkCFu0uFszjHSytOYyvUhUp778
qiip0gjgVOADWnGWcEvQK+DAWVESg/sxYQREBH4oJS55CH+TX9/QhG0oizZaw0gI3YfUNbfa+6cN
4g6tP42SLxINUep+s4NZDt3IhQQgj6Vyt7AQr9WA+RjGiOGhNbZGOKaIYtgCdiH5HcSiYYzgNoDF
PcKSBz41laCunfGsCyBYEpwDT5GqOA46QqhsfY6amI1+vU5iprTYOmPYAgzFAuI87cA814iYwuHb
I6OPiuPBohCOXSCz/FjVh9/eVHKL4lR3sDprFH0BAlmrbtaN7DeTMskVkD+DQbkfcIcKe9NXzb0F
TcDTui3wcmS1fujTYuVYDQDgJ35ndsHrCqM5oq+2+2sB18L0uMjItzW0LCw+D54vtnG5RuUOHQo8
JV0Cqnf0R+LoZsQi9e6hdXeJ/8IujH3YtPVKhwHOuMnhfutXz2GDoV5rB62/hZhkXmNmo1i+iFK9
xtMqaXhMLaKKQMiwWg8YCVjHIsZ+EN0Q8+ZorC2AGgg/HL4DAGcbDyWzml/q4UsR3iVxrU8zKnX+
OtS5Wzs3yDc13kOneo+gFkULd4ZTK2rdFdjDbUgdwLpzR/Q2OnvsmWArdG5u/eATm9x+SeR2K+Pb
VWeIwwaXx8QOLJLuVaIIy6CDzLg7c2lB9YViyOKhQhBK/hOkNmdlF/rmGSQo1a+SxEF2ShVZstHM
Jzpn11IL6JvuN7fzrvCuznSY/JMJVc5G2ep20LYKshX3HqbmgMzgdLjWRXZIm5mdBkOY+KDtL3MG
mjIXh3TuTu0kGJ2gq/oIWbw4ZC95R6Nj9L4O0G1k00vO2wkjxMXCYKmjhgLqvzTz1Yfu4RHXncNt
RY7i1te6EauaXagcPoP0TZUd188qVa8mRg+PnTKpld5uBrGRiZ8JRhSP3wInAjIQkQoU1DgYnjhl
RL9sLokh65tdu1hZyfUy30xZQoA+RWAxZfVYQWVC7aDLvzmJfXxh+fIMhyDL4E3/682nmIrTBn0G
i3XFHrLpXsKYNgcwVmMs4l5g55x+XQ1T8hch1wN6rYe5GFhiL4iKcudDNW9Ab1nwi7Dr4dyPVuVo
UuN1N9cTj4FyLmPfnfqxO8XJ70zz0KbzekwgYnEZ4XQjCTe6Jwj3DPwNuIl3ff40uiQVpizznWsU
8RTR2KFh4BlHYkdkaeZ3jFxxMwOAc8RjAk+YVzmXvyl4hUmeJURmYTUbhY4ioO2zJm+nhgji2fQU
dMGhNbjc26dIJaRpwVhNWHmCEy6IfzZy46scg70qnqnXL40GpMOsWsOniHv2qG95+ldFJkp+RxIb
nFKc2cHb5APxQhK00y43FchnpKf6wIrqOEfDx6CK36KVG5zQQGSjixcCwxxfpoSoMkxPBho2pCSX
efifjpiEikk8JBhGkdEEGMz9pRh5GNVvlZgPdsscyhxWUxz/NK29NeLsNxqqs7QBRvOR0AY9oLe7
CBdUO3KXeRzuY8r0w6lX6OkZgPz29nCuk/em/TVmecpQSozodh8ih1hTsR/R1RVxdJpsf+M27B2T
v7WBHm3AO2sX18gnCCahUAnaH1/HpwFobs8oxu7Sv3M6bSXhyH7xZWoNcSxbu/oQ5P3egBzhiEXM
DBnKMt8CWH+6/6KEOc1xsLcpMeJUkU4WbiwMyPxa/CvEoth0KXpjGxvsozLSjZU+TSDFPKbfzYAd
p/tVLLat0t0q5+/o/ORc/5ITwpnvjDqfoB6r6CmPxW6sLlQkXBzsqf3XDsF23n+UxRWz2GgTJ7ou
9bZm7szDf7Xsi5ujt4BY2xuPBsAaqeeHOVsgruOJoTg8i+ph9v/Nzauobln+3cR4HUmjs5N1PIK/
fSzYNxAS1FC25hD7XYZSFfPJID77UKsTKIPwN9TLDNPJD9jiIkO23Q3WslVWX0wI3kVCWLlCYhyS
mGvuOsH6yQ/Ae0HYjZAbg4iAu4uIz1+N+DkeZMOAL+xSeN3wJWms0L7vaz9nfV+zq7APDsXnTHW9
wosAbx7cRUylHQxQAtn+UHn70V8fQHenHwXNP43CA/oVjxLd+U6j7yL5LnNGuol6cJhTlylwll0V
nEPYxK2zJLtC9Zh6aqwRrVDr3Gr8uOhKFIudgK86w3YGLi8C4kImrG6+dAjsRGQ7mQWPZsO6ME6b
PzHJJpOb3RYbN+9Q7UxrzF+44lhIUIZX8CIelE72qY+SjE16g6d6hgxQQbKJ5+DJtrde+sOeDnpn
cVdKbEEhbHzmGDLojwtjWpif5vgvJgzGxn+NNNcfDxEol9o+YoJdz+g68Y5wFPHK9xCcSUJjhrZt
CyTKvbkKRbcd0EBI0AkGbgDFkM8M36MIvrUMiGvETUXvhi3FZCtKtZq+dy7bj6IBhNY3e1Irma7Z
IUFjbsJeSfHTCrmLdi0W+sX87AUTDWT6KXsydtGOWCMNpuUXq5h0Ub6tTTz+ShH+bdAe1XwCjvhD
BiJcqZfCfs071N+AE4z4mrn2QxH2h7G4qfo0J28BB1kMlqb0IcplMFKpvLC/t/34wJywnOhKXnoL
VrUFqI1vma5kNTJI8lJGdDBLg8a9gOIpNJA7mAD4UzXZ881iazT1V99AHQhsolEEvjvScbPwMuj2
1hafDeKZWbVnkzTpMXpWVfpaGMMWmTjYvZ3PTYddd5vWGT4lYhqkgViU2Vqyxy7EPtfeZk7812Ai
30uUICLYGQ5bRr/YcJakgBOtb2UlFUyrPn5u4SrYUfFcusVF4+TzGH65In32u3trkXtcgqPEf4Qe
8BKi/8E2dlbio/MhJ0fWo+qaSypeRvuvTRHe1u+NwE3r39v0AyMb49FNrk5SJ/eOcGMnNXamdHaO
xhRJC5EQSJgtaUaOce4jAgH5LibSgo1UfpgVb03a/gnbZMtkjyyAPHgdUAfT4O9AmQDYp46MmJUQ
aGHj0i6van6eERn1Y3UzCGBra3NT+H35EDIm6/t4bSb3qHsvw3+I8bR1KgXJaikxmljMeq/dUvav
e7APs7jZ8hkODK/9cEgqvRGo5HvX2AOn38rC3ElvWvcsOdA6VKSSnDUK9cYP36fU2IpZHBymmFX9
O9XfKHA2GWaz1pqOTSbYWnzo6Nkrzku5GyGqmwcieAkxRL9p8ILDy5QSvbxOTkVEe9bAem146WYa
FRlQ9yH5g0zyIKEyqOgPAvg1myV8liliVibvw9PYIxVjDFfYZ00SlXT+TvMfKPoH2ZPshLRDx28t
qSQ54kmPVYaLkSCZ2Qu2LXc88IRWNPQP6P+9hn8ymUDdxYNAVC4BOn6yy7zulrpwYse8OtjR8wwN
reG7m2oqOPGqQFQV4lsT6ofTxXucmQPaDC23ps/y+7fIwI/qN+EBbpq+LHHrx4vfRQeGjvwE4N3y
lhTeZWgfQdZToD008LO7/GmueTdt6JdQvD30oyiQs5GJ4oDz6GCyKuEo8DB+ed8kac5WdogNDDkZ
hg9vxDQsH0qzfjGrBI+Z3mLqWjXIL1xxJSMZR23j3yNxybB5kozUfvCqhw7fzMbw3lzeNzGy+iE2
zDj76VfVfLZ0WJaCdcXVV3fbrv0R7Zb9JBSaOIq5oyi2wiulgOrf6Ww0owiUkDAFJqTAJzRvgjUn
+lcI2fx/RjYBmwucXDXIeR9NRRDiTcM1WHsKvLbeGkhOGQQetUs0EQbLsX1ijLeKgV56TIF7gzSj
wt2XGB3wkmMjpLkJs7uAYGGKexstau0YJVK8zVy6DVDxTvtDz9rE91rd8VBuahK9BTQrsa14nRR/
sFu+RM4NQRqc3haqFJd5NCxPwcnx0SrAVeLnpXEmQsKxTlLBJ57ktuf5RVGb8r6lV3uECWNl29LY
zIzdIYkNJcrQU9g+6+zYVxu8F055dlE1I1ICqfxEN7LW024Uxc5uH9kUyOLb5LOJUbUP/LUSgZc0
yeBGxTqxfCGMeNVS4hrDW15ds4b6SPdrZPOHtFhiXtkhWN/hTAsiZzak76Mut0F9nKELzwxX4pJ8
Pw9/zUBSb8AvyIeXl+jIueSdHF2/Ig3sROgLK7x9wCNR5gHnYbXqEMHGKBlJFDC9/jePT0JU257l
8oS6Ps+gCuA+ANlm+oSAZCPL/9QmTSA6186Tqg6ajJ0mgd9bykddFFjJSGuixM6B2IfyIFC4jE4B
12i6m0aHv1YjAx0v0bTOFruBwIPzrcfggAV5a3Fhk1qZGMHaCflCwwjg8Aweq3sBKrQxEvTO0udi
94Yr9fSD7XDBk1sl9m3ksK5+meoPlFbsJR9qyKnCGdexjSMb+EEOjlzYGHtwIwnifDAocE83q2Gc
vzyia6eCtCa2IGEa3BLnkoWv/wOANCz0uSbAWG4s9W7P6BGofUPvVDCZtyI+27G7pvTopYSGcyvV
DVCLRdANqZaoCY8uMQQB/tQUVw8L1B3SwTVDRx7BswNyH7SA07sXigLIufmFAT8JS9nNcp5kBJxs
BpY3yhAwarAty474CwuB17htovonmg0+oCP6BwFUpxkLgqtQhmFBgMKeDrxkzsV1nXiNpSJgFB+d
3SBn6J7X7XUskyUVZWiuTW6QgZXlvxCAPpMw7TfFEhsdFyjvDNSQK+ACyCIGxmsIV/DU2hyzsVyw
8+JF1859HMAgqZBElABeYMtix2tjtHPISDTeVlOLHULZZdfvn8QYfuLiJjOSjYrO7V1nJ0dHRocU
dUPQkSUKkwb4YkDcnYiLG6I9Xrjk2HndTgYD5aRcuLSzvo3zxJvU4DwNmgnKv4v8sk/mU+rkWDmK
mlRAS5WbrjC+GOzsK4cJ77RIASaX/LDIo9Akaly4bP21sLGYqQJTFygXpmlWeCiWntKwTpbpHGNr
+jYmJl8eIdqdLb89vK3I4yi5GKIVXNgYQkbsJrkCsmodrYoTq8jWsfzuITSbfbi2kTJX9Lb4gggX
VfadReXNqoKPcYzY2SC7yW0RI0WPoesayH/nZZE9TH985pQYFZxpOwTDHwaqb4Hv/4TxpNEVIdD0
F4/XjI4uQ9q5igImyogNrrgSbrR65g8PA2nnOWlhUdN+1Z0LHQObWVCTpTkgNPG7jIwzHSxVEV6D
BiUGO+R8hkCeyXYtpPFWw4JnOZPU3qWKxR/Wo7uWLtZDAVVKCxyL2g5J8lK7BpcEJg5iTqTJlAb3
yxg6hxjVuO1Bh0Atm/o3YUA0LP3XkZAvNOl4MtAdAv+JBWHTBsXWHF2dQp66/p7gWJCKF3axB5m9
4LBDPq/H+nkMUeVjlfLYoRh/Y3K0DTffM2T/1o2A3AmmDKWo/wQmz2K8p3e+b8MsTNeey5PpD6TC
efojDL1tDy8OUbTF8hFpLgxGjzQIO00RRE/33vGeLDj7ceFcjJy+mHl3nL9itTgMGaQIo6dSRDJr
j1daqnXStCfLeRGwNVB5kqBAxAKKl4QGHocelYjNIoqGK/jK6uqQy3hXTerNwZqXcyWOy1K9lQfA
PFjVGKoDwUxp/9rW2wwKp1EekhkWo4a11sXihg1GpjvPJClRCXZrK0r2GaEutIZULMO546WtamY2
7sbg2/AtbzO1b71+0tErNIEAVzJtYVjenPE0JXervTTApHPwUhWTSqKKJhcKP0tbVqxb2Ay7Gpl5
hj7HZNA4FgPzfjj06JlT2LYuJGmH4VYvvxU0jPrNRBUXuu0Gpc+mHvLLTLGYGz8L99FHYdIMp5QJ
OAv2B6sAg4+CsS2H3UTUC/3/STXfg6E3bvjtthwLGHXhuM0JxWEaAkfem4xhSI6gGUJF0UHii1Ez
FM70NTM8lmRodovRA+dVWfGuNtukyYi3ATKql7nRIunHjNVqTEQx3Q+D3NLYmmHwBG6JZ3eO33Oh
bwWuoeWNLmf8igsCyC8PPImHRnQvJaZph21w4Q175Oonf/qrYID39T/k8g8uxNpZwXmpiStlF9zi
iM46KEdIXk3FMSTGDYkxq6TkpbH2Jmr72vIeVbAYVmZ1l/Vu0j9T8l4POLy1fzUSjI03n0ctaV1k
2/I8dl9ZcovhXyPIfEiddhNEmr9s3Jpuvy9SAQxZrx3sfTYLEEAyGA66VecEb1G7JOLJ0uZTpqB0
/eFvY5P7PFYt0N8oOkmpdpG2f4c0RyEpzqmXvLWKRNEce2IWcrbVVjevu7HYjZZkxlybcC4oHKuJ
comzlDnacAS98ayVe1GoG2KGWin49aDL93JM/3mwMTnIvac8HO8+tLko1NYqxiphIDNC4ywucW3i
zrQNzgCxEbjKY+ayIq/YG/Wb2YGtFk+EYy9+CvtsOwqbtPEdQGBhJkTpkyS1AHeRn8BFUjklyY4N
E9V2Vh4zg4WvhRT2AdIGpOW8u2DRdVZuJnrMUpCwpFCwg0mrCEZ57Jer1bfQ42fK+BuZw15qTdJ9
tgGA5KPcZQ2T1PE7ZsYfFcoFB/LlWouMb/bec4icq970Q0KwoIQ4bCkBtYWcfxb2XJLBGkSl2mdo
PeGi2Dtl81U7EDPtiZ/Joxd3REhUhP9UNBybzkF9zZk7kOqTRNO+BfnelfabU0S3OsbDGbo/2ta4
0qrXrOq/weaNh06HpNyK+lapb4OhbuUMfOWIG/GMurz9DM4qWPGDdSszUstMAMnRdJ2n4rlC6OPk
5Lcra+upeNWO41PEl4+JcR2mFJHCB9CrFv69iabNtNMdm6BtrNVWSe7M3Hy0/LbDysMEP49RHuR1
+WXl0AdaeWpGIgTSeHhSDKQQAUU3x7VfEiM5mbCG7Ki89LVaxn4s2WBRCMbqVYhbJ7XuunNxfhgb
lnZHI6r+afIUAj/aCV70FBUlY3vGeXHIZpxH2Vh1qM9Z0QGU9Apiu2uMlG6Nbdwvfme3+1ZgP5Ns
IIItnBVQd5jMNSulTiefwoY03XBCB+m97gKWmvk8/sfReW1FjmxB9Iu0lrxSr+UNRQGFf9ECGiSl
fMrn18/WPN7bPUAXUpoTETu2npVDJfDGx2bA7G92FBgV0mmOht3vimxGmuyrt8Rhd5NqV5FoXVfm
Ep7yoOHWy4E+7/oPrGkY/zCw7mGW3TVjSF42+44MkPcJHi+dUcTqKB1c8pTrl1u3+9igssCI3Ic5
ApwbLeVHdBfu9AzXJXCoSayaaztYE9c2e+ar4vlsEw7ijW9tCNqSRYe8NBsGt0CXKTHPnezuSlV8
zm5yJDuPDjO+h4iJUdy+5Rkt6gamQHJNJ6+QA/pAyNpk7FVA42cUk5TvhfPne841ddQDngT3jS/w
FOSsAWNRP1kTUK+EyCbzVvDCTmHl9CAQdB6abFvaQ3kYLPVNB+Qlr4t/dlKf7di+ONbsbvLQyvYC
56bsijfyMacuCJap3bLtD3/Y33axb3/4k4H1wL+rOpSaqY52ZPZ3ROc2Gs3VF955qq3zpOAUG9V9
ob0/cwge2yE6tXbzIWxOv0bS2gDguWaNo/HG2rEXagQwlZwiuOSuWbwq0fIAQBbUQXpvpumXU8wM
Sf2NRe2FIf3jkLf73GTSF0TYJj35Pg98gnnp4mwXDgjKuPmHRk1qeFFdrAdl9eo+aNJL2Pv7wLQ/
AYsUxJDkJx6k0xTXG8O1FujzaogI2MQvYqBSM8Qk2lRyj+9n0w7ZIQXsHFaY/qlHrZr5A1fVpoii
V9tZ6hLEiZpNktQu0wIZIScUzGUiZWySxL6jgO8GPtJe+yrcFDUNNT0rIYDfB3yDF5om0Vs45w01
oAVZ6UMecn+rLKjzHBYcmZ3bMB/BxRdPU9vdz5DQDX8JspVQecO23VUTnjlyUQVLsPkXdOQqaqRC
Mg0E3QyTSgML9jZQRdy1Pity7YPXj8Ez5/PTPIGN6dNzXctbWsnLnLSnYAiWqS7MFR91J5jD+yRx
X0Ao0H/eW7ciGe57E5q6624rNzn0gc/po15bYXpRJkVFY2yihcDE4kiafnqBwlrE1pdKRo9OjV+w
mS28ChlRF23dd2N9yaM03xAnBLUUOhz5bZFusIZSAOK480kHxj+jFwo0Q/cwhgE/hg1/jfCUHFI+
h6q5c1PuuramCWQgpI/7+Ka88dUZ6Z+ooBuvsQF+kZu7wA28+LJbWkL7b9dCas1b/Zr5zXuJfF0l
9GAAGHlM3RSLjLXpahT73PbPfVhZW4tVFeIbxvhJSCySMvsxPbpBPGfcxjU5rcwsLkbX449E1cJV
QFjCLT17CxyO60DzPuIhY6KNUGfMP3EdnFL6Fw6pPyv0XSfbjfnSi8ptQpb+C67VZquYB+DgyRh2
m1/AZqkx8OLuBXf/sMYzzr+D1M7GqtCp5p4mrEqRKjOM96RQrECzvqtbzKa8YqsSFt2a/B2ripOo
Pe/CS1pzbrIYOSBrZNfJnR6aibNX5eE1953haKqE1JhxYOE7CqEedUTlnEDWBey0FOfwcR39jIhQ
hslx6+XEtRUhxF0PEYQdoDurmWZwZ9pY+MjX/uydlJHF21ZLc0PoaSmciZ+mKEipZuqZgSI9Odgy
tjgtIfjwrnm+ws4bUtvSdc9JGnAmD+AScDmT8QjowPOebDqSPYPrWIv8vOqKeN+NyOGkWjhI+hy/
Yr5HEjMLtSKmwbTlOitzRBxPq/HFG/FA8x3fPYVSh1liH5k0WiX9PCMfteZFxgWNVtJ0b9pJKDda
5lYMjKIHPNmcYNJfxR0xEw5I5PrCPkB7eQqS0NEtTAJggSXfzZZlvqtCo1ywhO9Stx3/wPJNJEhi
qUsxdGjrYu9HExHaOISLNfr2ajCHV7fS7PwDdQzxgD7L2X7MwdKZd1FfHITVB+jqXGEjD2Yjwp0k
flyJazqVS45+rJ/iwdi76Qj0SY//rNT+0gnIkkJL1hM+GGucbhMLV9sEMSwOtlW7lpcaS8grqB2W
8zHgQXQ1f0YZQoztHdu3fPFM52WCjIFEh2/Qs4q/SQJrsSDC8VKh1cUG8kA4Nv2anYILeMMxQQ00
UVdIHybb0cobCmrTrQ8VUmgTFPAgJyXeQtG9lFUgd2RR7rqqAGowF2+kEM7aHfeWVz4HltrnefSc
+fOzW+r7eKieBvJKLtxZyLYfYOaujeftjJi+a2tEYA8MsW18UKVRQ1YzEI9xGx26stqVZnKb3YWT
kuGNlOJekXIuQs5U8MV346RYjtjzGu55RA3+oKcaa0z915p272hgax51duh9C6fNyFw/E0fItufS
ApSB+Mzmkstd0iw6yRJdnmIjIOcfMuqj1Hbmww8zmsmGJWHSO/dYSB9CY/xRSVEycfCuZhVgKOX2
CAUk+6FUlMsqY4emt84BwC9BMgOAsWZoFu2mHn6xy+XEYd0hyf6XstOQKSm+yTU9yCj6cEaKC0Ur
WYSD31aoK3jRF/DnHMvcOz8iE5uWjDbj+pplsEYG8TDNNHWBrKeJ0MZzz7NHUgb7gQWIckoVg3jb
Zf0rHGwI9UjwIUa1jEz8p8LglW/bmglltiffz/lFDvijigS1I+cG6MzhAWX36M3JReXDkyU8El6c
zJEh1kVCnw+OvMfGzc5ulRcHN6f60x/mC17dkk5T8wYLYe/bwxGY/0Op55+mnN85MvPJYCFChR8j
WiwKYJ3lvHasxDjXLDecTz1jfDDJDL/D641vPXDgg1raAcIG6SRNdcVxmnLl3WTBvIbaXNw5Vnab
C0fel2mm1lWPUNQJaFgJSGYwkde5792tzxiFZYc732Qy2TFCdhxtEKykuHsfteZLahZfHkksssQt
1/3a/MXmjkLgdceqHRnbTergeV51G6hlJvNHErqWdDD2Q94x+zNp+2xrdQxr8T4mJoiyHO8tLNaD
33AVYpK5bhu0zd4Kb7IlkZRiNFll+XTX6HFJ+ud4TsOPMAnYZ/zd5OKfyVvgQHpZm+kdRxYSb7YT
POhl0TKsf8yhHmoxQ0RJQlrh1ch3SIcnUvNnaYxPUWmeI9e7Z0z/GU/mC4c6VjaCX72Noqfhx0Xk
yFf1zCRy1t637ijggMJ6gQHyj6Tuqyo5ghQUSY3KegNego4SU/ohovavzJmMrcBBJlCbMvc0D8N3
EghvyybVHzA5b0ZKKXlLJ1qv+nlrQOQa4j5gsUUWY19oV7FFWKC1O2boo4NThMoHuTG6GnaZ29yV
TXlOQyAQHtNSTrdwNsrZ/Sy4nW1bKDXM+CUXGK5VTaNJYvg4aQcxf0YFtZ/8OVk9mmuEt1ch7jYI
jB/sNu+SfzkImBcICfcuFD3DtsfDVLLVAsbfjZJxZMIr1M/s7pMAO1C+WDqjog2uXlEH977H5Rgr
MBfI5yjqWWJpYknVMxgMgmk2U5/YeOi550m7v5i5+LRgBCAJAemHrrRxI+vJKc3H2nFpp5jrbcTJ
G8FSPfgZfTSj+avnmCmDiUMX6o2F7Kdj6vcy/xi0LirJ/JIzfufky/BF6vkaBO5t7JfSAiP6ZTLG
7J98o9/5n6Ibt3wG+0wA2XHFA0vAKi1tYoONFe9grnR3OKkfpwYxb8IrsWUmTemVSo1z3zHaCAXR
1YYB0q6zsWYhE9b7QuvnjLcvD/E99JKgYOzPV+ZXHpAzyFiZwoTkFNicfMfsVqZRz3vI3OQPwuhN
GjBTyhAfR8fzEPk+qQ873/t01C6cGbawo8rUfjDgxWtLf4kxOLviyUs4Opep/zmA994IXpeDC+2Q
g9Sy8NVgCU10PsjutHQBV4jlKSKYyBGLkRsBZ3Q3k50lybVxAvUHNAV2c04YbgqAjSUJKWNS9ua5
c5vguUvUhPOL5XbAR8MZtDaZZBaY820nXE8mFhVjXIrDFMIK8W+erEUJDX9Kz4nWBt5Du3bviBK+
K8ssMGKrX/RtAm1k+qsMM1sanwsehnXiMNFte6L7NigTh/eb4KhcGzEX0ij3PzLqqNdgS48JvFAq
zvjQPAxRvOYUdaSxt7OxM/Ex1msOMVgMcIdssAR7205lzqnD5Zub7T9fJv9MN1/49DcV0/fN3925
qt9J5isqpVCtXSobhnE7Wyy+mXOzNHbasY7+2TkHWSNfKGki2osJRwDYWRJ1Bo4DkS4CsUtaJBmX
PqHWxU+Mo8xlP+58jcnNALo00VGIfr3AlBZ+Tb2jzxnPYLlQquzpSYdUIk3es5yBmtgRb6GEYgef
DGZqeUhd5yFR6bYe7aeyr3/wKp8gxOIVq8vPtjXn5fH7kwrFJKH5hUo+nYWHcqBYNBFWeajb7HWq
9ClsurfYmX77njc788IbIP9rMbbUHKUJVhal197wPxyRI17bVM90QnB/7HYeCuuUoraSUIAEI6od
auVfSyczPyP3ZIqJUo6yJq17UOsPRIxRo9mHt9FY/5Ts9usUJf+pKKa7NA9KOF4084BT+AHF/Uy+
8Q/8zXc/thENd86xMX1Y0iFNLbK+hGN1SGS54zLONbTz7kszgDIRdvWl8SL1mCTmBQzWtUgUNM9Y
HdmlNk6qGJ7xtYkP3boO9+6cpgsg/ye1jWhbCecYYH9GzzB54kX7L+TaOU8YFv0elb+cuLDTCqY6
2jTxyS25pLcgvvSjfWaMwwHd5N8Q0R8O078+5KO/4EbCM6NO+ygieqrnXlHQmBXeXeZOrP5B+CRB
IJB8Zg2aSCe1gJXuDb9s9o6HndOxrFcRNI9zNjMGpygcRh2PhkaPo2zJ/THc8Alc+q4b3BPoDubi
uMoOS3ZJM9reFRHyYIiV0a0gDKYZExEbPhqALLvoKLSy3mblfIoBS1TeeFdhGB+10VgMNetulyFi
rFJZfcGQT1EzMsychFHj8cmYstcgmVdNLY4Oh2pNmpeUX3STcfOcenrvmf1X6tpfM2UQqMce83z3
R07JE+afJ/oq3upyOIO5oAk6MdciAx4p6dqd9bYjXJbxZRMTZ4/29mGRbpqaY34+EAlSQ/rUezYx
xRJ4iLdtzeZcTvM+iFAd7GFmSk48MQy8qxqrr25IQK3F3I30iIYHmqqX+lVM9imyJgwsqf2uobMV
TrRNinCfpfpVRtlTkNBtVX4LA8OxF5x1Jq8zY8wxoIOnh9c6+bcY3CMkLNr3AjZH+hdzjf033Le8
oVHdfZo9L6JNDZ3BYRJxEKMMXVI1WyRCs5wDpEUsSXGHYP9jjl/EszhydkejJTMKLpcAyonNgw7M
imb7/lIV81XONlPU+k2njMULth8E9qYqDrXTUk7efwoh70KdPdXUVEWBd/JSc9vRm55n5bmnhoCD
xjGnpEM19luGCttSTGQyDaaKtv1N9W8GQxsl7TFkrFtLusuo+p0XQTrL6UdDO9vXwtpVJdc2W/hP
vYVHwKb+cjaSa6Tjt6TqDwVLdFPQD9wSbq2dkxw45JvwAYRj7prqz6q+KpClVZxdxgz/V9tI3kCe
1G1VBZcwsHeyt37medoFnN1EwP22sRTdnxGdN9xg2/yvF+6hSjLGWcuI/5Wbxqqr3accU1aFPpHq
x5DBSdTQ48sDSqzhoWn7nS+GQ9VN27byyevOmEnddTPaL3M1bepiyDdGT25jqRt3uhfK2N7SdL5a
afhSxeklwuLN8nsfUsWN5AupxoAfIk8irbdU2NyiJAR6sJA3WJOpTcvpMKg7Ske93rr2ap4OsqBq
0Jn2g0rg1NrezhqQv+iRuDds1BqTWu0p0d8FRXI2RhQwTJgzVaLWUdp8s8be65DxRDvxOQTB/Cfz
6ddLghy8lwEGSdKA3aQY7Qs4SDG860uHhnB0CCKSlcjDcxCCCGim6pExcrjLhuFieOJT14Vak/15
EgXpYxvfYZRXj3OF3z6mQpTDpMu+iaRiOFA1FITwIAadqVv9zuPw1UMboK1hx80Kf/hM6BFwJP07
0oULa8odosNuKuTWl3jGoJtfqOBKN4YCr1AzSAuS/sqVYdWb9SnE1OchHvV+cZaE0kVUHOEnn52K
zjdQU3YP+sKBYkstBoGckoYV6dUbSPTYggl3pLDJV00SvwNXZls1fZthucHfdFHk3QxWEb5sptQm
lAmGDRG9EzPU9pCSjc5qSLWA3MsIZD8vq7BmermyffiT7szhZXYEjqrpxeasoyyslLo4cQG4LvMy
GRAzm8KAjFC740xxag2IRIhfnYP/Szbgs6mTMjdyYoyXtfwXHMS6jZvXoDJh8GNgikxKhy1lX7KJ
65Ni3tI4VEflmDINdnJCHN5ZLVHl0owIEnH3xAs4pHe1bZ1jPfIJU9c8lUefW8dk6DtbLQ3p7os1
+y+Rb5/zFruADtFRdaU22AbQsZxhP2SUyeIoQMj0Gtrg/Go4OJ36I5YLvrDEk9CY7Ib2Dp7b3dAM
94UHAaKnFkKrJU6BvpX69lV1wS3RiEFRo48IGYcJ7Dfzwh0jE+oknPMgdbkVfojGZBe/8C7WvY+4
KOdXEz9HZyTxxsUhkyrg9/iNUFbXQQS2P9U78H4XHbUPAU2/gau/EKUOlqhe4Xz3pIrV0R7lcye6
X3BWeL7NiJJynKw8Tuzg2Bb9M81S287sv/OJIzjmuFumAQxPzt+YJB8hTnO/8Pac76iez1SxMeeQ
nYMu9Gg4tQ5wycp/ViaKUD+8Wz60C7e1X2I93TlOChkpOC5NYl3Qq1VLAwVOQevSlkrwYyx+Mocm
wLQxrqbosdrH1UeUOT9xmyya7dJjWAdPTHyidWu1e0J4XDgyOK6OfnDM8gl023dV8c9qGKls/QH7
DFeIWxhUj12bFbux9J8GYAhoBGV8jen4cRyW4yCFwEaCwnVTsnUUP6GXlt+zyn+NkJ9fhsTgwfQS
GVxkxEq2m9JP9lk7b1FgQGllN4/hiZFjfZ1wH44FIYS/drkNuaF695Bb/WQ+m0Vz61pOg9yBH10I
ZB3oaNs2oIVnZLiy+dDIYUee4dT6zT0+51vpYkdJuJriY0Eq0FuKs5ib1PsahgRnY2yWRVEi+OSb
DBDgxCl83SuYuImzDpCh5NCc2oRVjnTaYUqqU1Dpp9q13qU1XFz+0hQi4zbuR8PvsvJDhNXoUWbF
NSFSo8fxU0/UL/VeycXTnV1MAuEjd9WPMXd3Zoe/cFaYDnrUeWm7N3OJBHrtW6/8bd6SG6cqEecF
gS8n4+Brn1PbwdbINDiJ3XuE3Vc7rh4c4b1TDQcRjW71iSkgluksmvZQon/yMTyBBniw4oTAXXNn
2PmLlhzzIuOpwjUbzAgLU3Fi6HzwvfFhKIenyFMH6KInh9aZOmblwHMzdVRlGHFxnMfxKBlYhb3N
PkH/4GjfPLfE7NEzTOhOfe1SjZKcjATfhKmeWugdZWF80Qz1UTN0MOkS8IFFIltHy/6P2uhlHxxa
bvWQP1hjfMtGeCO9Wzx0ZblJsmrd4DqUlfnbhdBnvdaBvIXlFCslvEa2BoupGU5lnwa8mapgZlp4
SDpIuEH2QbCHgObQ8TZhJICRVslxr3hwCu3fxVZwSaL5wfHJVnnBX5yHPz1SB3K79+gP6EVUM7gY
TzKX0xaZwNCkNw4AYwUxGvTRvTnGd4iAS/P1P6OeHi1Mr5SNnHXPT6DHeFPhlGviaalu3CYZwQTq
E3FwJzBh6+gu53u6cYS2Nz2CtN43RONLwWBkiPY6m25uhIAwtPVx7IJLX7oX0I1fEv0t5J5dOenZ
cNq7rA6NpeQGS8l458fJIRhAoIp6H2XGs2PyyMT036akvwCWrEZmjauMTSrmGoNpn24hKalMr7Ze
ZwBC0/MAIz56xvfs7a0YElK2IMGsRvu0NSbHCdtA1KQAYtmcsVeJEzHElIlF8aoDFPUwpEMFK7/B
EoTlYBtEGcMbaFSN21sIGlQcDIZ+Qz49zxWjKDmigk139ejs5nx+m0z3TUzyganOJknHu1mNW7ME
00WTIn1tOIVBhgVzys2dCx/GWritglY+0GgZXQLoN+6r1y1zhRR/UQjIc1vlHojNgVHQpirc9AoR
rF6wjVDkpZd+gC6oNrOY1RWPRUzTE8YFx8YP6eN9PwdwC9Ymtu0HDevjjhHFEvaa5AfeWvFjVxjJ
Nev2L+14NlKyTc4l9wexiUc5fwif/JfdCxaPOliiuIXTQtfQnbPVLgu8VxPhD0Cv3JWZ8E7Ax/zr
aAbmW+wmEUXyyhYE4GbwAjEGqhrgCG4q3oLYs4gmDPPNL1HvqSj3PcbaRGmw987wAjnZa25PIRk2
7uetw+hHGWtoe+smm17JXewafKMJ4Xqz664ifbTo6+5982piH9VOfTRDYo/je14hPfQL9BfDj7s0
JEEG5/+bIjg/Y7MKU/QYfN9gKNiBotUIxHJxYnN1wzIWth9caLBkuwdixej99k43vLAdEwgMGEXh
gyMuVuFgrvqCMV/obGgyvJb0ifsmJYN18WrE8kyk7uTmxXGIQCjzDvfGyLnLO0t/+ixG4FGt+zDw
hsXBSy3iU9og242slxBmqQnczd1fm+ltCRoC/QwtgjZEplJdRHX18M0afvA4xrbsk3n76eFbyMNX
+JU7E8pL4DkvWLI2bdj9amu+q93iMa7J4+l0S5/WjRa6zTIsI/F/8PqeyX98aca/2kwPrdUBEpnW
lrpgX1l7mkKJimr0KuQ0iVC+whx2nilUxqS5EtFInw8k6dpfC3mDXsKkj4bRuto6KcE6L7zDi7lG
cMJqNmUX2yhevKb1TtHAhmKYgTwT495JOb9nAG1fhpxy1ro2F4ML0UFiC0yQCQx383yxK31xneYs
U7ACI6ZWnkdH3mofe7CTv7nYAc6yzSQNoklxwRfV76PENHl6Yq56yBWYyab2UeC0Y9Cef49p/hsC
IgLBMyFA2xz4CWCvxomWNRgWxk02/fCthyJBnh/OY5kete/OZ5XZ/RbP5pVrPG/r8pH4iSMB66pn
lTTjl6jaL7sdfuwpuCkFejbp0TrmmAgbFll/dH8ZcxLoGkAmWCaNcj63XKsi7BwEXf7cxHmztwdo
VAkFFEsmTkTDDQnlGHiQwJXocF4K4Q/3oREmz7hBjE8xjv7J7IvXxvGyd2HgKGHrrc5JTqWSLm1A
qrYPAJFF3zFlsymS2j91XfVDndWTbdR4TYSXH2U6+S9o2r8wuf/lZh4C8JRQLsOIJmRaztqK8D9J
qfLEJHg8K47hx7ooS8jp5IMQf/xPYxwyRqoxHHC90IXZJiVmePL+9TyBnq69ibFmBMQeH8N3ldL8
DlfgzL5ZryHo/UEU99+4R/DV80rc9UL/5On0l1bklUX9UjoUU7E8YE+bOM/yKu4NrHuHYuqND90k
3sFPm5Yqray7iKYdH1USUorc2+m6Uszspc3WWFUz3rI4/IGeR0gsDbiLcKiYGWdTMZD7YAgrl2SQ
b3rqoRRtd3WAMq+LiutdUoH9qYcpvdDrku5jH3aQm52aSjNzaBbAmF9a81chyl+ztrxr1it1J8Px
cXRcB/tBVvwJZ2S1miyFYOjg3G8GNDknJizhW9g5teTJ9zwsKLqJl5gFPpyqsXBnjPRJQjhmPFVV
Z59fG9shalmlWTGCCqQNIKZ2R/9Xj1QWopVastlh57ZJhVvtCzqLv6V+EfB/oxgWh2GRENuM3atu
XEEsOzxakVVvSwiaT7Kz+2MQUt7GkPeWSpeuiRiUAn/GG9kkL60eP/qQME4X2daDZxIRdEGBcBwd
+q0M2578mduflSwAe1htMV9ioMS7ZE7OhKlxpMCWAOve64uo3W6DTfYrMLz8fg5MoLiJKV9E6KU8
Xp2khs5+axZ+eK/V/K50ruDrsVyCKcCbFGnqIIkhcYCM9MVqcZHlJlf32cGgOoU8QHUCtNuLzk5b
2JDzc/K8vfMMwxeZs3GhuhWUbPuxbr+6UnLkmJkszEHkPAtNGgzipmbAGD4l3SL2hPA5TTqijpZG
2XEnLnWWMQdrfEfLkklcomH8o2ysKRTZAyAAk7pPCGxtVElFrT+2FoEN4PnKGm8mfhK6LkXf/YsC
3DCQg8olAq0I9dvNc8zR8FAaSb2l1vEbsHpI2UkD7Sfj/NsHTbBN7CJdkXWeGdZxafRiwcUoTZx9
VzvFpZ5FshNW6+GHqz5juLOw6wUVS3pgSU4KjuihGq5+w5BQe226NbM8voWQFrfWRCNmauCWFbQV
rPjVbjLfC1fK7D78rryGJQO80iYXD6SkPwT26EDFdP2zlVvFPrNwxUWBTQa/EVhzUgnPvEGFSCeA
qkPmfXZu7Bxkq5v3Qpc9XmX1EfjuDjbHeShy9K+MN9MK74ax+TAcxv15jCZYGaSPM1hQR2HRA9ma
OFEGaIMrhmtXo5RIWmH1F2io4SPQshXys3Xv1/1zh73okNfyiH+L6xFhdKBi8EVE3D+NGkcxg6hf
PIfvdaPeHUM8c1W9IRjYq4rZDuZ4cFDDTH+4mfkAO0k8jc4CAu5j9QNxs2DMl0Lg6xemgZr1Jrc5
k7blRGvoAHoQql+zcwGZMJownJ3L1wNbxI23p5fRFGR2VUL4ZMjFaXBzChOX4zOO8lVVqPTOxYm9
4irofduRA0lnbmEGaDp+oGTZW2xUCKlWh/wwvfEpXWoHK+lg47MPC5fQUFXgBHXb8J9vUL0bWcum
KJjJ69lrTmGncatkMj351vzJshGtzIafDmqd8d6yJxNoL9fOlBDuqqs15Uc3lJDXBgTIWvBsAx+Y
P7gAIv6W80dnVP42nhmrpIyhTnHC/cN2uPUWS1NhzpQ6ZN6ydidoG3NKY60JxXarS/HITNPcxdRs
8ES6aJfKOVaBU2yNiY2HKZWPG8zilF3RY5RgJaDAiCyKEK9DOuqD47pHzmA8Jd18j9WiJqsMrbJu
NQpeBca87R9wP92lHM/3ON77Qyfxfwo/VjwVrrGLCk5zNF9wFpVjAUSbk1JoptaONcO7o2h93HVt
KIAM6Ng9llVU3WXxYO+rqQ+owcixFtT1DNobU84xTwnvStPG6WfwB8EUILGNif/aE+wnI+qFByZt
E51lPvJYCAMK+1VQ7QKPEJqqCkIlOCt2Q+hFp0BXehubEonYMs+BCKnwDKeYrE6CdQA3u7XMjb+9
cfGTx9mPlaOYsUYNW0sVzs4T7byH48yvnI5wmPwONlfSGTwbad8+GR7BQ5vBTh5MDz55FQg+JQJc
X4AJy0zXvc+F4/3WXtEc8b52axIrBLUyXWy4tpKHmEYXz1KYH3U9p09WpP/VvSRWiFv0eRx08uib
DRuTWq5aSR+ZrBa4hCFApvuGmxanflIVjWFyTg/p2ApSH2NNMA7v7kSrb9WUdHTEvffnuN2PZctk
L9sIXg1lLiualOF6wl7jcmMJxFeZn50Q2kpe8j9lipOJtiu1nUXGxM7OxuSUtbSz+k3h7mpoXytJ
y8uWSEX64tctaEbpEaqzwtckcSivAvpgc41bjEFzHu2NDEQ+vHFqMVhJaDbbmQUs3JTdgsujfGv7
CpZ5NRDpK/F2Ehr9GBqTDnAj8F4GW6BChyYTYS59KxHUKSc0MFc90EAdNV/UvHEzbDoiD36M7x9C
+dZvnGoDkJN6taHqT9YYfvh1NHw5Ndh2Yfv/PKRkyj+8mxmL9xl804oT3Av2ZA+IGcRNZ8rYUjCQ
XyiBZYRGl9Bq6slWo2o7B9JtxrWLm19roT4XnpBHvtdjH6ePtEKi3LiofjYx+hvX0Hbn58mBRrpv
IRinDQNwDOlYgAjzhBeF3HA8WPlfWsTT0S2jm8fIFlgRooELeJ5OrHm80fIJ/BZ407GIJvLcApBC
DT8ch699P7Tde2laUMQGgD4l6Aoekm8/HVGZuMDi5HNhzNOhscHG/Sr0BFU1bUa8FQ7m1Akln6o3
BTXCXtYzGb/MoTgxUhuxhMn6oAoa16qQhSGo/PuJDb4oyajMEzGGSjUJqzEWCmw2SN15v5uz+DEL
g5+IYlJ8CBp6cRaxkjYW+Sxf7Cq3bA5M0qstF3XQpS61at0QPXnCihiE0IQ4qaBkRxup2rHn8b2z
2gdqVT0meq44TpoGo6wgkdWQCtyogCBe7tTYjSfOgpWIjG3pTcAenVYFHyLVjGqLLL4DEcw7C3ju
tfJUR/eReNFj467mSYGVLUtezbhU79kIuRzZezrV/OY+bBxKGpGVjS+KUei7ihOm2VfVrfJgnVBE
iaNpis+A+VzWpBJhXkXYKp3oDGX15KG6v2ms2UAcWq4/3j/iblSUd+Y9CwblHi5ZtRxLZMu+ymmK
SScdwnP4bEZcGXOA90f4spANEpowgcyWp8RNv026wR8nTebYVv0Nwza0o95kGuYUz9lQc/awR1g+
Y2QiciTpp+OM0Y6BBILTEtPN6jwkjwlQJfOT/DVgEEc917iZrfHCBfDbihDQU3Y9oDrLjGCYSOHU
U3QqyrwiHeVfZZ79uA5Hm2BqGOrJBOGojZWNqzthKlDVNbdrk63LgFK2tqUX/MAI+VTCwlE5PzH2
UwfXyacNpQ1wZVnm7pux/W7y5KPo5/gxKTtab6z+UsjuR3r2c5kmf6Yqqf2B9hYR31mHXU/SJ/1n
df6ty81Hs6goMBqKew7ei+OcXxjC1LXA3HJk1ssjZvo7hHIEoaIJKT6uvZMf+z9sPPGeuDgWOQ5j
myiEG9Hm02vPJD1M9IMdWJf/ODqTJUlxLYh+kcxACBDbmCNynjNrg+XIPImZr+9DL96mn1l3VUQg
dP26Hwe8T3B6hIdRua/14L+XPtibOQekPPo3nj/ipsb2vOlm3NnG92kUECEstzAvP7OYAG/MoiIx
jfcrBzWe+Z+imWqiFJsXCSiDtcrJTeWDiPLhWM6lgUFmEbR3C4qErGSdbtm6oLiY+hTaHejvfKrK
CyQG7yyg7p/mpaZsVywZydUQOzdRyew44zNPkam2nShBdUhJyNme0GZswg2qDqaLXU0fVeX9Q7P4
SyT1jSueRcpY3A3cbN1uhbmmmB14rcn9/1Zp2kiPwsXZ4eZsWKLUK0kmkz+yhv49K4huEvEa5+BB
z/q28YjkGoWRDX/HT1C1l/+BuIldPXrUtOHWASIwJO0nRpR4O5mO/kUzPFSZ/+OX1H9IJyIhNjfN
vbAM+1CJspLX7pNYqz0T42IRp5jujEPbfuRbZpCRbnyitegUw+rfDrRuYLxP8YVLq9/OlVwO5TRN
TxGuHNbsKtliNkfZ0OJB6cA69FNbUQ7Fc1DlzSc2pOolWUq83PhdUGxoCpXRAIdUB805wcbbbCAb
J69W1mv4xkJdCCrbn0EGN8fVFa927c8vw4ipaWPTk7iLvHZ6DMmFbETBZoJZlf2mBU5LKY/jaVo5
utIDjOp5oj9NOTVkyLXOEwYOuXfJYO1WBuBOAGQmk4G1BMYb28CQwyURBRbDeG7ce9TtB9JbE45z
sttBjDu7ZD+2MZUlfxf8Xrfp2JL8gZPLVq5xoAGqQWV8DnUogIrTPRQ4QsAfQdj7nqP26Pau+yns
euJpbu9NRw4GNbNl5+OtXWqccq3GGxKkVcKp0pcL7ym3RTjmh8b/D16o9OenjGGUSCYO2RgLPxV2
5fDUmIWMYFNi0DQR34fK5PAQ0TDExjG/iQ2VfdYcWU94QynKiATsmrkiTDql4tHrqXJO7aKmvImN
Zb7EHa+SoTmwP2af0fsE2KgT2LLqf27pX9g70oNQ5DDvqA7mv0hA/cEUNkc0DLGvhoGDpcHOErCP
aLGeYR8M7uYgO5VOe6Us/7UrO2CBLX5cqRZ9TC0IBDAb+eQSsAmtCw+H+Ztp2VTZblw57MU6dxce
9gjjTtB+3ObcUlvAY0qlaqque6cPjyjt9hG72y0jfvGYML3vxgIIZRHOL5OvG0yAdLTw9O6cMPNO
oyeLi9TrcUMEm6hShZTrgoDd6MD78T1KXoZqFcltzD5NgMU+0+OVTxqCegFMZI2fRqyvwXa6Uv1S
Cupdw8amEYVCItjM9o3bWuGxbpR6Rh/l+VTqsDg4BysyqheySctDkvQfQiZvpSBroUmXoNNzKKD+
iHsKdadDoZAVcqSvTQFUn6WrhOUse5piI8Ih0uVtNzbxsovaRtKWRGqIcEwKvj36Ex6NFo4v/Gse
f/oKYriOfhq8ayRmliz0ryCP6JsWSjCxRP4LlbO8pSH7I75FXGxz1F/n7EAQRcqfqdaPoXKe+jq1
kJmKnOR6Kq7cKELmkJ3AuR0keH78+mqW3edoux4+IuDofLA9ROH4K28I3puo+46brN614UQPKju1
+95rqmtHBythQpVXseO1JyuzwJi6GFIyYXcsRBzgWYL197Bk/bFvGuWidrrW1dhZxUHLgsJgt5wP
tZib55Y85r5FpdiWJWNk3YPfTbH0Jc4MECnoyNLXWDREX1DLNI3Flcq7MwUkJsV/lDjXUvqgG2Kl
5EM99DYomQqp0Mu4AJPQ7D9C23QPbulVawVHsG8caBhlVA3szaP8ZFWe/66ES5pGGuuuykV7wXdb
nqas7c4laCLifaPeFlxpcTPgW+sTN7gzcaGhPFb+U5qK/tm3VHEOaUI9sh2J9k7jaTpE8/iFC2R/
5G3MVQXXvIVToeu799mBTZfhmoQlElLuO7V4FFRbHcPKZqtLZOfUN8n64mkwQiBl7zvqy0IvpzZ4
Mb9lG4uD8YCXzBESpZB83NN6UyXXre9TM61SFr80huDieq7VhP2GZKak8XhXmui9a0ASZS6JL/4I
6ow6AjaiJBiVFwvxxKR6LoNI75N5eR286j7NRQ15xw0BEbT0DrIfI+khkQKGct6zR3R35UjFVd0h
BRYEWGcfT+mcNzstuhB3J1R5wJiPs3Y/hxEzF2V5ZBgIGUIMGh6GSZ/noP+2Et1uO0ffmZpBZNT1
Dmpw9mo6ETyEPhGgqBsxgOq25UADv9ohWh+FZa+cUQwk/PLZlVpt85UP2HrAuCMl2Wl2iHh3QGEi
iEfQqT/kYyL2nW7jQ8HcvPKGEhAsYXPdLrJ68gZ3vu1oH3Dx1TDwE1MVsFomRznUVcr6NtNR8JRT
jcHtMNLOPzpRuFN49L4QgsCr/Uey1nzzjgROqPH4HKKB7hoy2Lb7rMcEv1dIbkzsB6A3HXDdeUHc
EUH+jB00ZlPakheik5YQJxzSun9Z6BU7OkSRTmE4PatocQBHL+WTlG0GK4aSoGNlxP+JEufEm2Tc
e3UdXTGuuSBLRHhjSSxlSZC5u6wf7hoSf9ua1cAFL0p2Cqdh4QUyUICYkJMNkZs3dmdVr60ypOaE
3/Pt4xbwBN8YzTHoOhg673IvDPeFBUbYL8HPixQZ1u24IUSVIAPj8vQG0mNPJ1jvJxIIqx0ae1/b
ynoQI1tsuiSSk05HAHK8LZxfKmb6165z/kqt+bX2SX81iXTVOxCpddAOuzbz5bbhEz04IqQiuCio
qYMMgSAUd8VRRn59RxSJTHCHEZbLdUpgqomJujrxuabPYGeVvAD5t74lcZyzy/D6KwW+lYBWfYN9
I9wIHVsX6WUwu1zbP4Q2b93W6ujHTdGjgsB/ntRwrbTT/xbCj++K2dMvbVtAyxStDVclp58WZ2CM
bQtmDhlrSoiTKYr3ERKe5oMl3lAPnIWErLwjUm0MW9K7pfrOO+SGLg3BhHsT160NxaVzrpQhAJZk
AdCOMH8YlEM6nboeHHDRdqiTZyy6T6To2HqCJqByI0/4qoRFk6HRy3VUy3ajXPObTPWfDOromk76
m5n6gCdck/OWi26+90GKA+ToT1HW3oYRwWPFbnZvtQqr05wlLLAWvZcqmOkWtQj62hipcvS5Hev/
5pRPMPBt9oC7BRDzA01/YhWt7QLGk9VdYjdlNOjlZerCF9YSEEay1MfsQ+Mhn8sDfvYvqVAb0s7K
zkmUPdaZ9N4YJnD3r/Qao6L63BWDvWlZwHJdDA6iBWodUk/FeeCH+8XoL5j81HI7aj+xSnlDEYqP
ym/bI5ErUnQ+Ursm1Fv5a6LNlO1HoBxBublwrrLY/4PLlR44ma8pKf7OCt8+BUsPaBJ8z1/thr/8
TJlJ1Q0NB/HRHumH90z+2YSI5ww3FvGtpT/mcTqe+Fzqo4P8SNGcW574sY7oP+xwwVnprR8E7Ehb
jlJcQfPOoYhhV3gwJtoZ+LaC0u06zQF+UX0UY9jtpnoOX52kpzprwAk+WlqQ626tx9QoMgy8xzAg
t0V53wTDfV6GPAQczwQsylPjgmARdv7Zdek/CJg5KTwOF5Yz7a4qXWqd6Oh5GWoXt8DQVJdkNuqq
iYxLaxw8rNwDnw/+49ePXfdYJ6io9PqYyzQ3/a5AIF9no27XtLhjBuqHr13ygccq4rFMV1BtP8X6
KXWWitu581njCDjLjDiAySHgjlbBfdBSR9sr8iuhEwvAFoj4aCYOVuo3el5J20w5iZ25tK9c+rl2
c6j9q2qM2eJFDT3hAfbZtB4HyC7F3ut42CwPtZprKXTu2rv2kOMJffunMuoeHS8ccGrmH95MwmEc
6npHYOsxCkK10yVj65znr7luAUD79dekqk8Doo3xK7l3XQNoIUdhdVeaTfoNcaLf6hjE7TDRr+Vm
6ncMkj8poAOy2btLmhA+FyD3R9Gghy6GaBzIruiYAZUGBw+db1gMzTi0n1CYML1zD3wGcPWhxl4f
E/yuLPugkqQoLmwEWFMkCHVoDcocFGTFs4OveUNFLzp/gNjf+8FV5q0+eLbXpyrE1mctNQbAvAtv
K5OSyYphvlhNEx3aNgEnDaVBlIwxhfMgY4nkKhMss63zluH5lwpnL8AhbBUF6fiJHjiyvZ+o/rgh
0UPGQgP9Nj4oxtYcQVHc1tP4RY4KwAiIaQoc2VKVVffd9C4fKXsczM/DucjyvSuDF79s1CV0Ff+t
AdmyUzjtPSoFVbgawm6Q1dXJqNWI3wb+Llz4Nsspf43RHT/0HNXsZjH0+8Trtksf3EedDBimcvmd
Lc5jQDXUM7cL/UYZkH9QA6L8TDfRHudKy5lJdffohzepLtodOBZqIyL1yl6I/KGsgx1jAb6MNg+e
F895iwh5bFREc7k9YqbJmqy4Sjqm1CZo+MWxg7m2HOyXqcWJKZ2+vFbZeEdRBRcGdCWPExp/pcat
COtkqbvfMuias2ZhcggyAyTPs5iuW/EPO8WKCYYFgRaJ0yaDsxbyeyYcSUw5tCj27bEKDe5ynegI
208Kt8tzX3qavYVsx1vHQqoIrYTKXtm/QFt606kD+iPg38mEvRyWIJyuvW6l6EI8OGTl3G3o9fga
ZHkfuxlgooorQaO88VQITZyuweUtF9C8lE00iX/xXeRSLPvpYanCL7qk2VByMWDWwABXTay4BVfl
bdNw32fw5WOoxuKZWysSRkLWLpvMhVaX5NL2yRtE3J9KwMixLfVILZD1yL2DoD6VCnQHQK2xsSY7
XTs/Bsr7KbhR0WPCu20O5drP3Awf9YSsG/UJKmxK8xQ1XpKfu0eA2niwETPyI4Q/MMOkAnUrK8Se
E5ntvdtZT9oj8TIJUTe8p824KzW3CPwi+X2j4E1Gy+CAiDRAiqz7zKBjg87Yj+PwZqr45ETuI4MM
Xd9z7lxNGUG4oSuznU8E5c7Lm193xvDiy8rbChGw6He+24orvbKo6mhZZLiZfrG6SMIHd4nn5Mzz
eeD7xAbraJuVwGiW8jokf4Gjr7if196hUtQjrq16YDGHwtX4+iqvzNl4eXJAjjiUQyv2rAaLA9Tl
aRN3QOPkWlOq8/gikxL8YdJA5MoQFTBfvM19+QVgZV/4fnjv+vU/My0YnCK0mYv2UyoiE0ToOcBs
0UxpeVY1IICl6ZdTHUQAxIKpNPcM+ewyu7SgisIav8Ygbm9sCsUxIyvzaRRKOid6+W8xaL15BNWY
SQhrT5D+DViKYNuAlMrzqttp6np4zMr2lJKvOdAFyr2gqIIrBvThpIwxZxtSF211WIbL0n63uOFQ
oFj+9UkVw6nB51hYsf06qTl8T1hLbeeCIEjnmPw0yta5ZUSnMLGggqKOcfMVUSLg8vmCnWlrPaSp
xDhq9dGHw1rPjppnx1/Z5IYWwdiAjZ3EbAC7MWRNSLkn8CNUaJs23SPdu7smlrex0787afmUo3Nt
JZbuq7GJyMClkz5NpIH2WQIHL1Gpf9XxZ9tNMrDpCXYhDXPqALb4FWgTO1aO5SmQRXVVa7bQZcy7
LuvDj76nkcZJLJzfGeXpRU4VDd+DrQ3dhxbLx4I8+oamH3U3UHIC0cbYJ5l2n9WSuZcEJxhBD/dW
tW2JPGNVL+zRrmz2mVznuvTJSfR0m9lcoOMuiE9FrCrsPuSPbckuslOBc0imlqBX6tw5ZTJeRXOr
jxOcU/pf/E8eYFiPIeplRy5oCJ076ccnFPhPZ9KPmLQffRn9GEFwr1lkiRwL+MdaaH5bB/+8IwYh
i/Br6qmdibPGvhuhpZ0tf3pkgP5mXp12zpzi2XedPQUt4mxjntrHS3eygvg2iTl20KbTa+Flvws/
mYMlK6DjZdFfMObgyctacuxITnih8aaOMMtjeKVvvSedu1gk9Icxx3VR2u0ilQd3Ketvzgc7e2xX
lxxyIxYZm1x6xKW9kUNHP1ME+mmA4nFDMyIv1RhsbmPYxpPpoDIhfbFd60FF6j7D4r+HPeJuqjE8
TxJkroayBWSFfWjkOeLERpCmZ91ey0Y9L+n4FmoOqnZckjMOO2yHkLt5407HOlD8ZkKHG1TDraPo
6v0UlE+U2NMngoF43buibEneT+N6Ta5z/0tXoc+aPL5Q3bcWjRG17SM8+xbr27rpKPXFMhKE9rPq
wisvmy5Vzfq/y+kyQBjLN22IkWOMyP/bdEkFvqZtMNH+RWjdbeXY3GHGstEm5iPrzOsRAYs6RmLf
7dg9OUGm9iOwhG3pJu+DZZ68rJqv/SaAHuO3P7IS5CRWwyo6Z3osFyS5ru7+qoEN02xJ0ASsjhFn
QVFX+Le33RxQ5BPG093ojcd2SubrKpof0tn5wCCI+hniMfA9YIFZ2fPopgDHI4jjyLYdK3v30fWq
l9S3HuMKQzWHHQzI3n/iF4O9wq/rO2ZhRgwuaui7uEHAxFqENkf+GWCDnd1qrnHG/wc19Vogrm+z
et5PQ8OAWtfjNhSVc+qd+WyRm90kboemiFX4KqsJBU8TVkwcSOvCkIV+ZDE4Gue9YcnJX7N6s6Ga
rPiRZDs3wj9lhuO5hDKwYY6nwQeVesPObVUA1XnK1EvWGah1BVcuI+EFJcCUdkGO2uqtZoa8/qgg
GSDWSuaGpH0A741MQJgs4AfJ2mIhIE1O/pivhiA/db6Va2OZGQwwCct97035bZPX3uaKY0Y70bHu
m0d2Gu+es+CdXnJrm7rlFaB7ckHjvOtyrIZL6UsI7xiLQuLgjjdltOugDXmBuJlU+1XlwS27ERy1
trk2y4i7MJvuKt0Vt15FmyhtIGzSWFvTHPlvDIuPKrTvahu0jLNoDuGsuIgQiCiJD7lnxY9w1ZHv
JAAD9Xzp+R1p/TtJcxtlCf8kAvc0xOBLB2c6FpEqSZE0J5erCe0c1HO45tvxs+eUdQ9l8Pbv0Dlo
m/YXm1VSj4vLa7AHNxYaZg3Hil5rS+HGExQyFdKwcljGVzBlN3Rjf7SafFQzsT1crVHDHHkn49Uv
C3QiREBuAkVMwbKiacSjStGLu2bfz/pExQa8XcmR2CbBnsTlvYkxr0OLv9Sx/bw0orlBmoYiSP2Z
zS+SB/NK+9a/sifjWETjXUKcwfVmUMKY24hKwlmFnoMNyGfDgc9iMn3OeJjADQ296hjb1PpgeLDp
PeCeVlvjXS3ij2Q0r8aLIEImeALSqf+r8/7N8+0nHS3PQNBeSTpfkzcodkDlnsSCKXbQaIlLNbun
wtZsLsLEOQu3vzWJdzQy/gz6kufQb7qzE3d0VtnyOVr9Vxg70YZM8odISXmHgK7tcyv/tTgfedgK
9gqejrhoqIgghtXfxG37XZvkjXP2c5Rc1JeqQJqGvZ7RIqNQfU9JDHSdo57wCQ9Qn/JftnEDku+i
THmw3piWwl3a5D0dJAP947lf3aZJJPC8UKMZs0c+R8jPl4Z80474F8XVGRsN33QzJmz7Frnsxqj+
05qTJxywtFD0/j7zvGVfmMjeB6SBthhx91r7Z52q5L5Slndx4D4dyePA6w/YOpa4genJzIIju4IW
w3nPECPnNwDGf3YPo8iuznMbieMC+/1E3Mjb2kuMioQUqYb1jIcdeglTn6hw5fUsUd0fa2iRQlzv
xWCYZ5zu0p2ng381ytXdUIqXEv/NLhvtn570OFaf/KnHNXwXOPgfVAHwcZnVexcj1OCPnd+6OH0F
E4YCmBUekH34fw5phDpMr0Kcjzv+ttgHY2In7IM5tzKNuh5PQbvJK7f6jfAYUWvDom+Jb1J7Vle2
Lm8a9Ht+s92l9kbnrFklM63R5jZ2eDX8fupfVVKc5gIWUxI6l9F36Oxa6wrXr1BOtr8dOgsCSNzu
2WVSswgW15v9J9U1X3QL0l8Wm/p+qRu0lY5GTYwvrJot59qS0yEZqIOaXLrTRqLQG9HGsDlG17uu
dd9+cJE6BV1af7d5byiwj6eHwfZx+KnKeZNLT3OW4y+XBOf7EVtx8MGZiS+wNWP5tNgiP8IiYL9l
GjxACfUEZUewz0tVDpAIYmaEn+UAFQWyf22aZ3Q0Ku2wJKLOFQp/vcd3VhtnPuSOpkfe7vRbBgjh
poUURAUwZgQhrQdG5vZ7qntkvCyV1T9vsuU+m+zvsbDMrskkmd+aOtV88tSLF4fZORhV/Wsy7K2U
SDxTS2ldDBLJhuF5+UU/wHAxsbipWQRAinCx8Zs89j7cQvrXXPcB3/I5TbtwBsrpNvU3hcer7RJS
JQMiFM+KtsFREfeN5/k5yqvsymeLcC1cRz/g7wb6KipCcJVlJxh/ouzTnthKxJUDa78BeVHIPrhT
MT/2jXQnhDFW6SiEfmzhyuvb/tfLJfmLcDDVeGES5LbqDD9p7/hPZco4NoyTh+2HiuKqTxYcX2Sm
Urhw6EzshHoiW6jNlM7yw7RBoWEU81JuwRPENrMKuZGTSYy5mEPspKaKojY86/5qCVeFpKU5nx8o
O4z+8QLxcduyACuplcwcOm589rsHi7q/uGIdpqzIAKEqiT4qsWOVCuk7Mcht4sFh1X8v19LcwZ/p
5Kzrky78NTcnYogVRe/emNnC3xitpfCW/ee0mC9K5WqsQPNBu+YOS4rcBItgbh/JBmyKmmmAUXEh
0dnb/cFQzbhjnNFrHWUBXJWAxKGKwVYFbcLgHuCm4e49p/FdWwqG0zhZ9irKpw3v74qPF7EvgEJG
cImkOpka3urPAlJk5BQkpFGbrrKInQLniwAhVmab2ZlZvxfBS+QH/ec8l9xWEm57S7zuhJvkMtfL
a0esn9jxudQBen0UoAsu5qOkrxW3dXNT6eLNRJ4+h0EcfPSRzZyjCArcU2uLxw7NlyPYjpMfpyXW
6GRdyM7bZGcogkwNUH4oaHQrQWLE+QFXiaHTlZhWx3wztrT7tXH43bp99zjhFab0iK7frd1OxcmC
K9Z/5iAxocLOFcxovynG6lgGDkDBHr/YU2fmmMtJc5+BgeNm2xW7uucEhu5BVHOhE2AspnQ/dNRI
lm0W4B/Mb4LOkzvQJUcTRzBYY3LBbPopy4nkbaU90L0GXrzqYIg6lXtjJQqeYiGQ+5O7XDF/jDWk
RyOdFxlb2LHjLBa8dilEwXwHjk2yvuPq27KONpI0IHatqedlkrdvRdIx5bZIk+AHasOM0cekPYHr
tXxLEP/dlkVJ50HmVV5jiH222RcUjmtgpMjAnmU/stGZnycT9tgZva/BCt4I2GCCDBibWED2K/lh
JEDJRlyxTQHYa3k7qAsGuVm9q3o8lyXutUY3T41Ep+z5Jnggi/ZkDzAYiXmP5KSJ6jYOnpNFYXdT
I8vDiM8a0E1AWi9neIZpEPhrGAmaudtRIM82pSWmhj4QnyJ+J8KKyX4Gc7uLEB8QioAJaHyG+75u
AAYSXYJHH9aHvs+fTdLdAaCZKd8l5hoyO1MmwUuUQNTDEHLL0KtoM9c5LtJx5Aqh8A+1gm0CJ1cN
+4vEanqOFvsuFwPRBnxfbU4ULmurr8o29AH5/mPJOQse+KrMPcqe05FfmaratQdpXUqlXz3T8VbX
9S9bPXsXS16qhvaEWM7D3Tjmn1me/2Fk2ve2x+0J6zdm0qRfZLeFclzi0bIc2nLrpSFkhra5fMrE
pAFgWLlATqhd5oEpIyrFzNDop4zRWO2DtMCVGLRYd/c43uYnyCuIuI1TqBsUExqSOGHrNy/taZLS
qgtwRuETb+8XqzBgZHJrfMd21xL2BTaZ4lZKR8yCJT/wNHAoHChodoOzoPKZ3Rq+s+3QcHA1dvxk
xb1/b7vJz+Q4L/XU3TPEuLx4lYtdh1e0rHGv10EOM1b/dAnrjsFX+SeBA5w9Xf7qlHrc1sIurqxZ
rTc0TLDROiiqlmVFjuyyXeBj37qNO70GXITOAAFwcnVM16iXCEllKL5KayAl4JClO06SbBjh5Qo4
G6vMMyGNiNYjOqJRoCZBLfxIVQkbIZ+9LT1Y5s4z7BzJ1aa7HqrhhogAFY0JzlO8lck7oOH805H0
eOOttIjo4vLQuA82RYrBLwlwb7g++ebUqfNHmZeQFapG/WMfllEP1/MXD2ntc0IF0MytOPhRbBjC
RJ3DP41kuHFZ6x+4r6XAq4vqxuET+OE2aP/6pvWP1E0vB+qVot/M8ebvMQyie3vCrZG7dBOzF3eP
utHkd5BGqARnYcXTNnrB3smi/CbBDfjREWJ5QNRpntzR7rYqLtjy+pVfUmWCXW482MzXL1oulB4i
OpqDpk0e8HDsmYeyqNvnOQ7KO80iED/ESBzK7arsMeSIeeMbNHeWk6zvoBZBocmEe6hjiaOpsgra
HkKfF06dcrNougVUfJ/b8m7xOrxpNX3BclNIwApLtzTDzl7JnoUM5AXcBUXF0wKAv3AFeyMDpTvO
2stCyGDT94KjKNcxdjXYje6A4anuR8Uob6IrzYcId47pNRyD6ODCj910ZfJRDTVslhXGHhUrX30d
pLx+yrdxBrOo7C3/ym9guyUjgnKaVP3RsfWNTfgGORE5f7FTJozSeRlrmlNTlnFOPvR4jhGAejOQ
kXLwiyfoo7UX00kQIySmA0N+nk7BRk8ccr7gGgBocEWb47YY4/rceAAwnJXYV9hqpDwGm7f5f5T0
cv1n4fHfuVX0AEifJr4oe4NOQXVcSl1UklRcksVKb2RZmpAqWXgIWHXHxRZyO5TYuWrpN0hqtOHu
oS/nADPDyE7OZ6NJ0TvO8bCmnd1fqPoOEhU8UwZX/ivXxVW5VnP4U/Y1l/Ozbtkf9uVrWow5aZaO
j8cVa8zSfJcWMgCaTEQOlvt1EQtQwoKHw/fze47xd+O1l3Qh5qvnGLm4HTCxy+LJ0+XrUtSkzJOo
2+OlHK+DHECw3/NQ2m53tLtYbIMM6yfjV/wiZf86RvSVojZsJ9t+47be83K0s+iSV4QdWFBmxdkW
IRvznsH6yICe3wZ6JXG16BVpV+lDn0nAwPlgrkE0TNtecG7zYNb/Ciz3tM9yOIyy+FFVBE92Hh9C
onT4WfvPMERaKhYV3AOnTB4oJm52w5Q+pyUcMdZLUAvXqO7IjHOK1RgerYa/uk5WX341IYd7/nCM
YD5s45g/qy3YAzGGsBuvbJaps7zHKPO0BB0lNWYxRwqYg83gdL9VKX5KF4aN58PnjBJ+a9yBuGbl
4VWoZ2q0+kvhc4/3Cygw6Sg/cU0g9ObFvyYhLmisWW7rcHkbJxerXPPMYgcCiYr+BqRvIOgFpevj
IG/dtEMyA+u71404V70nDlKIZx3inx01u8vJWfHKUib7JahvI99dIc8ZHRaSHoaBQ7DDn+pK6MRT
PPx4dFkCWSTT6QVkNZOWydEa5UvI7ort3vgaTsUztVAu3xuLYTer/4qlvWlCdC+t8wesIIahkxJP
SniPQztT4jYxZynsdBSPjfQH4UztffvTVkFzmvGNk9yOv0u7AuBu2x74tvIVXKA52rodiVnhER8D
KgCbiGB/HSJa8bZgqvapmveRpfA0kzatjP2v8xOmpokyruwvCx1c+7jdLtggYRaH4DlsV9y6qrrr
UlL+pfbA4zmI6CugWZHizzTVf2IO4Y2yZMfQIwMYm/PZq7LobPzoL+8HYGpVDzcU/OdDJQaw3qFK
GfrH8dQ1UK2KBRkrTvL0asjn9JT06MKASIFphHUP7QPO5LazfL4CuwxOBPcvQRROG4DEkoPYaJxf
xbvbdFQkNI08su6z0euJuhbmfonc8tbv/O/F8AwUg7PyCgJk4OZPZ8xTeHXfk7C5j1tpXc9x4XGH
arj7qBqf9EZ4A15D05t/3I4Ij3vS/SGt4P+LgEoSQGe5Xo3NuMcnMl+omscOynxMP20W3DNloq4z
rZJNtB2WWLZ/yVBfD2VTWbu5XEtTUrIOyWqhjdvgrZ6j1VqJokt4O7r1EgYgQ6CBiJH3ht8vu+2S
erhPxz6/HlXypH2+jBxbzVlbzccwlj0rVx/VLozz7ZgE+V3pOQ22bbrpiVtbn01MQ430pPeQ+NOH
KAf8Hw27qKY79ZwybGf5E8OAo7WDRzly/HjXVRbCmhuMzOgDUi034uWYRbxk8m5sGMhj7z4YYzJF
1M2eLCHkq0dr+MnDJ7ApkvpnHFfGbOn65yEoviuqILbQgB9qIv6ZCb5ctlN7rluc04WDepzN2GVy
vfWU+cVmietTGbjdQ95cFxk26WACToawZqq1TGmda6Z5kFt8JjFK64JnpgFhB7xJrGHlZefWHKz2
XLxKZzyh6EeAT4biIRbS+2CmrnZDY+aTJJv6oKb2r6ux6AZN0xyNE7FIjGsNMpAWgp4Lq5URpRKZ
irfcUL8YT9qNO3k/c0PzeMIvb5844t34SXL2HO9TsccECqCXs89vdz9hnthNXvBJV9V3FyX0rfio
lT5uKFS2+tUzqXNduHrcu/16v27JgprIGS9Op5N/pO/2Muqw3weL2Y2mHo9hPn/F7KAIm0XNOWhL
/46NwxX0UtqefBEe+xDpqvViG6/57F/lmRAb5TDkO2P0pXsXM687vmMRf3Ab7Z8aHq4j35gP8Ku0
L2EUYwXCPI6L9GsY9BcKNLuSmf6eoO2qW9922REJ/R4gdN2xev+PsvNYdh05t/SrKDS+iM5EImE6
WndA7za5vZsgtoX3Hk/fH9WTq1JFKXpY0jmHJAgif7PWt9p9ZFQQwLrQ/wmtcDjbToN2ZRjaFdW1
vSStu6f86UO4AgPZNxk7jAhzw2aY3JNqJT9xm8yFCAUZfaqR23jzSBjpVxFvEXw6I5MyN/Eqm5YE
hzkfAILuFMGuGPOPyhzvckO/eF5hJ3vDs+U1TXtQ3S03wcWbvG2MJolAOFhJU/hgZVfmsbFN8/hk
GeGjKNRFJnaxCoiRGyJo6NLkmdMVxiXk3F5kIxBimPbjMN8zUmScj2wzjJ5N4lTsvOBgs/A9uKhX
NZj8q9EAFnkTMkOYIjgCNoAG32Mb0mT9/ZVgUcJTBzEWMIOW3n0yh+/ubB7UFXU8M0ao+OGnLUm4
ufx2E36KMAyWRQoVG7quPYt1EPe3uozeZYLTKqwfKenYiuXjE7FUuzFjEYcojMdwsZ5JllXAYlH/
WgetxTopwlevaz/+yZ5BJYf/rO9itpoBEFMONvrO8KOb7AZBh4MNEz6d9sS5Z1cFVcMlNFOJs5sW
pxnJ+gq9NbNHlHjLqyT2Kx99Go6wP2qbNWfAAbtAKILUkJpl2/QlBuUcweA7Y0jCtZsJcq2Ob8kd
v7TkR/eA8BkIiEVZtuPW6QeEEIpd7yu74N/aTnZZRD03z90bBuxt0apD6SVved0/mnm2S1haOPDn
gAQFzyY22UTS1GaZs8+Evx9699ksM1DJAhhQP6TwMJJ4XNtodnccvxQRFAALKSbjVhb+HcL2y6y7
r4kAuh3WtpjMspFnePfYCEfxveJnBGF/q+tMLrRinQQx+ReyMzRBrGBbq7HEQgM2X7J52qJzkatJ
R9Uap3K8GaLyHkccfyj6dJLsiYQuf4OCig84U9GWt0GBOYMkKej7CU6wIsZCNxFGviIsh8SAdrK/
AtA5Lzyhjwi3LsgzQ8Cw9juTSHFyISFnavy2mdRbaVniTSOkyWFCJ5gMur2zm1PzLernV91DQulR
hhiO8WNnLsNLu/wVZeCvGaTCge24Joac4BNH9V1XB791HDx2mcOa3HsRZAkvr2w55V9PEH5pC4vs
6HhAleEhNVspwR6TQR6e/hknn5F/YYrIVlNPW5zI4SGLWS5zBR/Aoxn8QsRWEHBdT/QgVATPQVDj
yqs/gghjN4Zo3ruPdHSgCl6KsDkKq/sqW8de4Hz8NTosArqKH8eIk9nqrvLOCArY1L1oOSUbrUc4
n7SdK6jiaFAwXYVMhrAixDcI3nOoN5S0ZCLfFdOIHSFDciItk7XVcH07ifWAnRZAdrPp0mvhrItm
G0UMVP3S0uuJNdM93lo4F176KjAvBm7BpEbOS0PXL4W0ztLSG23XJWax/oIN9iZq6LlgPJPNp9lg
Vjx1Ymnh1/RzwjUm7B1F6+ydrlp7bU/fI+CftWckGg8KXylej9fQ1OvUcA9SmxSs1cBMmYdc6Fzl
cuXI1tAUF/ad52k27rsuX5uUY/jTeX/jk+HDGel9DjOexu94DPp7a2LJiFCYvU3n8eE7Y+0YLABl
a4I6lCkO27w+KFmep4FBqTUeKwX8ZMifcPI92F22SgyrBOJao2GFzGHO/o7MwG4V6KQ5NjK+9wsT
iV81cs5TC8tuPrllrpZDUp84ztAxFtjahvDcUQ8YDsQZ50qBioP5o6phiLmGvxkaAAdZUt5GIrqv
PfOOXSCDaiROGfN+awjvSVpYO2g3F2bXP/ix+5V1ii8o+SZ28Ttq2rcMuEITqlu8RpfG4/DwQNRr
j/BcAx9ZTXhbzWdVE1NZSmYUCfnSlQn5FN5RwLbgHj3rEKF2msZnnMZX4SArlykVNy6d7ZYw7NUA
/3zt4HFrZvdiE2tJytc69I2HOZbuNrQbbvniq+xcMmc9xFGzYE9tTkcVWscsx0Uf0Yj40bBNs/jX
ngESdt4DhdqLbTtPwp5+cKpsSPE2lyhA5uU8gigUfvGqihY1W11/eZZuPmYnoowDtciHCbZpJdVO
wS5fVYqtR1sG4ZlhqtqroX8GC7fpUzQdjeSnaorgoujLOdcquOVx9tgzZNcVZoZ+CK9uLPtEDmSw
6tj+AmnxjoFq7h0jZWWuon3NPHhZOh5R9KFz5rMBhizqLzMgASAef5yJrR7I33pdNc6PwHeCU+k+
1vxla3zRI/h11Eg7lCjbohdbgmM/haExTaRf/DZO4zhDwOK7yxhELlXh3XUiTHZJG67rSm0NDFZY
mZ5m23+uqvozCjyX0MDkyR6ssy1LaBJxdyNETn5gOx3Rm/5GCOXQOJhw3Kpybcr+aZqTT6iHFx/H
wjXXhsGeco6AQm7TahqoYOPniEYGtUx0TrEeTAGzkdzsXvgBkt3gDudaFPRwU3gbtpqkFJ6+5Ki8
x4xOEPiH+6QYzxX5vW7eMTcT/b2w2eH4SfcuwWkvaQneR6V/HQ96rwdH+ehjndMCLWA6l4dOZMR1
cU8tKit+mVtisSkT16Fw3QW8sYHxU4Hoi2iBgGKxAdzeHAwb6VybY4OO7IAhRchCZDxbrcFqLPLe
+PKzhUD/HCGAd9zytqd0QMgxEgmMfMKBpeCaBsw1u3wFU0CeHtamvDQ4GkLzJu6Tp5YhJ8EPQMMA
d9yB+1+qKAIaakLGzQ9BPX74ijRFbYvbqRuOoalux46lR9juAJ9/X0ehJIO1qE10cR6MeJ01/Z5C
ZiVl+hlQ/fKl5waucNQhnkmEBngMClqSpZgvBPtejESY1M1DMEro9wPKia46xZP3lRQRVZLCeOu9
RooFtZoeHJcAPHPwdoEbb7lDxsvoiXhn18pYBk3kL4Fsfs7jVdtnRdUm48vYgODRC49R+lKmWYbW
F3LZ5LSbKulQRlEADzMyvDi/EYX74stq08CRoA2h+KUTXYHcXqmOi1r588pCrbxGtLEJ2vy5Soun
jMzpZeLlT65gPKuL8CA9CEdV/ILkCRlVoOEmMPBKqnkz+QXEHKJPrCnfYFAu1yUsOzA6Z8SiH40u
luNEvKg7GSdV8uOL+/4MnI6Zj+Nw7SIkzhLLgZd25D5A5AeGcfEZMLc9YuS0Ko/AgtOl72p1rLLg
aI2aKWQ6b3EIfxQtcgi0V0RAuOl34CXrflQvZiZXbFT95YCIbDGRCoXDt4s3Ti2f8O2jcMr5Plv3
lEhrVwIYQjkfH6wqD28Cj3Q0PYEBMbIOkAZ/3XCAnzBZhYg1b5zCWznAep2ID9BlLEXSrHsZgnTt
TynnmE0AfeHyrEp1c8eTmGyLawB3g5ViNfTqqCDqLGwlQQdVLu3kFTGNsSMtvuMRIrnbvCVRuMcc
d1S6B2buEqzUIuxFC0WAlSfsBHQqaraISOxJs3pcKHfiwZl8DOH8FE4d1hIKoUV8zTzwpXn0DYmL
1H0ku3Y/N064n4BDt6P/OiOOAT7d+Rs0FEhcW2IhGDWvkig7uI38TRqO89zft7nxkhaVIqkQGW1y
xcd0scvbBFk99vbF9ui0YSJ7dnUPxGbvGfYr+twje9k7BzXEMu/nJ9k4Ewyq+FFC+MiparFvHpjy
oRKQDtuuvFiN6F1UHjoAXvtHsEu4mSfjRkpvb7W6Wsm2ZxQe7mP2+tlErETo0YhFqUZZXrlHVE9n
q5Q/nmlerKL4bGdc2z7GwixrrOVg2DsOs5NV0tdkw+Ps+3I3/7O4B+A0l90HOgXSLt0JCSt/FFou
XnkyX6tzpa75L8hZGSaJFRkTd1Wa46LPfnyapCFmONPg/cyD+KF37TeANihg++B+iMPjEFKbeV39
5DbthsnnfYSeb1237MfQvX5zx7DvBRJrK3WQefokZMyiwaGWNOMaCCIZsFMXia07lzCl0ccYCqEQ
2+98QaTabu7Tk1OS5+wxdXToP3tmwXQO/v0MrJ0UF06ElhuG67ibY/cHzelzqZKTb+hDw9qCAg8t
kFnSFEILRBTRRs9ljwJ6GojuBePBtLrGMIPom02Ux3BQyh1R5l8qDdimJiwLB8pS5KMWZswVO0UI
KvnJk/Iuc6fPQJdnkhV+SrZ39KzRKkLqbYJgl76+Qd2E5DvPvuFKlIsJj5mdmw+xW5HC3HmEnFyF
0UC42gFuK4XeceyLk4z1SRIEMee0iDpG0hpV+zImC3iq+wdK7bvBlbuqdO4CK4MPRxWRAHEYYgSq
Cf9qEYxElrrEYtRR+Fl7zj4xw3ud9AcHItmWZDc6xDn+CGTBW4jUET3jXli4UOtAV8sRmvJyBHaV
eFP5VXs0dKFkxM3A4ojAp78JJekvqd1/yootbHCFFFZZqbZenSCcrbsje5Kfsc9fIF/hsyh6l2ol
PKjGdsAaWWfA5e7SiqZfJ238Y+ZYWytpHjH6g5VPCFhgmG4cWMeGSyaWBOMZlEvtNB50RAJm6B0t
ZtltbjLxJb0gghO4MObxsZXthUE4T5sm3llGAaTTaH8FOqbWTzYwPXaMJp4BiNeL2EChRw/zFhXi
bF5h/vK6bolDZz0r9d4gQe1CbLtIBwPd3BpG+8Ry7lLaxqlzrlkDBC/WXfMJqfWnai0kTFZPYDV+
fKAtO+6DaSkM70G4/rghwpnDNbLOPvtYmda/UqDI9cgdXwxldfHEhD8GTah2GQPkcXrTxVfUOgD9
LDoMTf7Za9ddmqL09thKamRRIUeeXvJtPyNL2Qyd9dO5Wbqxu8LfwG69SzO7Rp6Lhy7AbEjvz1w8
gte+xD5KxrHfQu6rePg65X0f1k+oB6E5DEFBRkmhEagyg2HHsBosza3LE4BIg3nLsDdHOwe7WKF7
34yp3PqZB7GWaG6V5QcHc70nDRwFBByxsljxBF2OdvvdJXayblkgbVgcw1iC57athI9qxwG5D8md
kxo4UPnPodj1TLIuXRk+FH5+bohkbpXaqllsCEyoV4k3glcQX6biSR4O4juRbFGc3gPm2NVb2tNL
cwWOG86e7MuZ9Qn+4SEOtk6DhCSU0Xo0W9gEOC/XAr3kEtTnsOwjHDXZ7AebQWM0MfmdlQGBjFMd
75j1P0VNQs7kGG96YW4YwrwWnj6KIF010/A8J6SJFvLODLInz5x+OFifvGn6TBITaWhv6e2soDFL
mKCdb536MF27+p/P3zxf49Lp0MciwfF7Cte4fOTnRR3StnieXAxC3dEJSkjKFe6bBM6Fab7FObQ7
xD1nfOmbNPOp70jhCpP8lGjnLRfJg2uK8IDen6ovD2/TRF3YSdy1FnRIDqt1y+G6mF1jk47W1m+L
d6OlIjXD39DWN0locTL22znPTmMiQNRgXAEC4Hz0KXl8ePlkQdWn0jvkyysSoPaEddyL3kNFZf40
ilN/TJGtXLUD0k4PpnRe/WnYDbK46LQvOVjZngqyfLMsa3dQWVZFhZBa45FN6vbR8+sLatAtXDLF
HithS5gAxQkZey1ddLC3suq2CUqXIha3ooU4ZLbHLiw+jKa61aNGy4l3jmhOMgIREQ/ZiaHzL5lZ
q96PT0MLO8axg4e6keXCmcWbX5EEfg0EZbr6miKanUf7tY9leen5beNZZpREc0pJjk0brxmJCqlk
+GmyN2CW4eh3E7Eyn2BNHOC+N8PvhhDHZWSVydJJqsvMpBttGkcUz6qjk6ltF9afU2cjfrQlpKms
1EwZ6OcCsBucRuOyN83HkKGcWYZrHiDhtrVhXxN3oFnSsbxwbhF6+6tB4NLFuABSvkrVMu0Iguhi
v0E/M6UMk7EJud58SIWtEZDVG3okILvMIH03/LSrcsuKfoYwVvU309Sfkakb5KfSYpiea12dh88i
tsTG6+Gqlp15J1gJ7rXvwreE3vFY2dFRNOrTGNXRyCaSfHMQFfnEwzgsQZI5Wc3OBh3pVJ8oqxjY
hisbi589zRttoKNT5pYF3+dUhz9EqsSovHhyxCBPXCzzi56xMmjS57gox71XuxeYJ2Sk8zqJOe3C
amI4PQT3XSIgG2CBpdQlm9duruHOsNdjH1qDXxjH3PD30ThjNbDJNWKiCwM1vBX1eO9a3t5ziSJr
i/ToU+kv6xl7GlC8l3BifFL35n0CgT4tpnfXny9RZ76jd95l+JgWZBbGy0k2D0NivBgWQ2qr4xsl
xhe8jY2r0Q/8T8HKCm053NSgvaayAvBCj9ftajCUa4y6nPwY41k+ICutCgI1U0lSyOB/OrFpk8l5
NWzZWMFmHwhf7Zhv6JTJRgnMG5T7G6gixbK4EsTxYo30Zg2LkbptVn1hPUxQM1a1QQIRomoXwScq
+/KBfhiQBZeuGe0rUt0OtmNpP4GrfUcVQe9pv+Kc/rRk/uPOAQZW/nhF5a7qNxazDDCJQPVL775P
g/c5Q6zSEXVnX2/lwm8fCaB48pi0kqVEflTjQLfHwrFKZuBQ9ViSxmD5m95oGSV6v5XLgm4K0Vp4
9I9uw+izYfUYuMkJRGOLO5o1iuIrMkU7Yr1oD/5IDnzDmKHPXZbB5XBwGnaFSqWc8fUPshu0OT1n
19zRDJXOiIW6agfQ8rDZB7KWXKO6y0fOujGU8YpAilUlKjJf/RhnlC4RS6HtXEPBWqd18Wyrjimq
U60He/oWTf8yZuOwyOFsUoJeRQQ1XO5K8DBArCKXyDQEQjHJyEAVW5WMv1IpABnEnUTgys3J/gwm
jPPxSA/d9T66ITciUYMAs+VYoiOZRfpuhGLf+MCe4edMefs8dCGYxj7fMpi+FFqcLaulIBXTRVsO
I/+C2a9NMAQj/ht/MBke4gxh/kxr1N1alWIsEXfcOkQQxu3wMkUKP3vPCk+1xrtds0iEyLhiyrOt
TCgEXnbIQbjiu/XII8ytQ9WLA/Hh66yab2gPnvo8ZLfPiYlQe96amADQsN7llYY634DKDHB8zan1
W47mAQPAxFxivmFrBzTI0Ys4d14QXKOWCb3XIMhvZka7RFMgAhLOqXLrYAst/11RxUwyi5d2K55k
gfJSYjN0kU6SdRMcYLPsxtl/SYqGiRfBGY5keuoeOqici27wg5XymhVoOnxaCYF6fkXuSLuhCPvG
ADbxRKVFN7JgPRTOtnZwnbotAbd1aj+EyE9ZNvJ+mMkuZng80A6YwjNHrfkK2UvXTHubXjx7VvWl
46m/9yOSf8vOu0FwCAwS7rUt3jC0b6Zu3Lk2vWZr+AevUnCM2cjAN41RNDD/qudjQaYGUiZCvPQM
7DfqypWPXm/hpslPXrr3RtoTVNcNN0Gjfp3W25B7tSOj4Wyxj2kzzMgdu9ChLwj+7sjqyOX8TMqu
4kLLb5k0D1bXjyfLxIrbCqNc1PakHpuoeG5rrpDuXfoMYAsUT9WSDv/OrhnqJ5BztdN9E8f9NsPZ
wclvsv9E1iW4r82WJ1E4JLCwGn0LBXvvkfTkOfjbZef+BBmbfX8mJhRQvqH9l9HobyOCiZifItIY
qz2B1Q8M98JVlcqTcpMXBLnItKfi3a3kA/+YgnHYfMTEZAQmqRNEQhwHTozInm4tzWq3cuYISn32
Ynr9jwLBiVNyBFSqriCYXH+BRsbZlB3bShqHViP7QDJXrUeZfIqQrmgyYTDEbK+RCyb7YGJgXg5o
rYOhYdHkpi91Fr86ZjTcW/gqN40X+bumQujk5Pz0zJwpczBBajQHsluv8rBTxixiFw6cuUaZv0DI
vwUPcxmihClTVE1bYQYevWLr7urZat+NDknhdZounaaivRXpMWi4II2Eewo6+YtKHVd+BGAh8lRA
BEPXrCFKG3BESrmtG6A+Uyz33QDdo8C8embUWWwaxbs14o7PNSJftAkCOgUsCDboW0CST3n1EVp+
iLpHPDHhVjfgJaqtRZrpCIBtfmxLabAXVRjPi0yau3TSilU4SZl78k+yZxm3zCNn57PBmQbCRR9g
mPm098OwDpFiv0KjNo+g86ad47X1a6mH5q7mu78nuLQjT1NWD1Y/59teE1QbDw1+Mi8+x4yvYKWR
OIC64cFi9XzJ+rwk5MhlpYq7mm4aSC73pzTw8eVIvbL+0hVUlOlE+pvnNdmup5XmijnPmIa6e7fr
fuHyfg0gZba9ZYd7P6aTZOliHMzZKG4IFvPXuWq3vp5+iFZHLxB3L6pSxKrSG5EGHr7gbMBNWmKJ
nqGSkw7KLLrS6VMHrxNxdo6Tsn4sma7gnwHm2IPHW9cOtpQC8ouMeG5F7SpJ1WvaTMW27XSwJDBj
C/eVXeBoyatGsXJWrd2ofGlHwTdpk80BwQUxWpZgaGd6PkqXzqrv+4rqxg2x4oVprk4Wtu61b0I3
k9pv94nOxT1h5uXKdRroz6xknovQmxmnkhE8kAZDac9JXZfxfG/ECfCwtHgWgH0WdmZ7DN1sGjgS
m2rGfeGzP4+XPlaPPhlgpNwxcEXITxSiqhmXtAYyXiU1fKiYGsizEcBpRoBWXXxB0WY10/Qjh5fL
uTD6D5zjMDZaZBVtxMx4Tob81JV2/KQxKiMW6al4lHFJMoqasBMSfEX2CsOP415UR2OCbAbmMcRW
SuwDIjtuhYx5OF3pV60HBBXAMZladv7NmHMMJ/nQbqeJEi5NAjakbQqn15N7c4oBIzTdoZeMRqoh
8TFb9VvZs1CaawNVij2/46kDgtNHZ6gB5ApJ/ekrUCGjp+aDYrWPfUck0baEsHBjpx1uY/cpEZFe
OSiXt4PPDN43RtZy+TBssrkfFk4Q0pTOlkmFb5Na5ZZPdqGOAjP7usybh7TJ3jGuzjdg8J5LHEwr
c3aA2FuwzFIpkicVjdVmdNvoFiifWA81bIsSR9kuZZi5dSIPLLGP68HS1qcGR712THAeqrf8b3iD
3tYI4O837GgrMA5nx4IQ1DBSYxzAUGOECMmJzqXuUuLDQ/4ThcEBj/GryJrHYpofHVU8JZXut0ad
VUxv446cT7p+K7c9phBEcgTJeN/UolqFtjqbTi/PshPkIEUSD7xBDFpTpHujdpKdaKgBPZIWcIBT
IHbOxMmVDVAQEUvHyB/rYYuqxl+abHPWPPfYF9WUFYkP6SkMJ3Db3X2GbMQlzyAL0GzbcWQgsufY
QweVkV1rw38Iy8cg0NC4JbUwBvnurlH6nkM7WZMSlKPPri6836s5k4piHu7LMt2l4BuXKo73ws8n
CiEWez4o76MLPm3ZahA0XsnsxLYFkiiJnm2nrF6ttWh9/rO/ywBlrTN1RW13KbE2dvfC9HS6GeJi
3kVF2i/LyH8cG5fAWEECyHSV0s9xe33YsCLMK9z+dUysMSenu+KQa3Hvtfw+O2Jo14h7rgCe2HgZ
OdGo4mVxmlTNvhPBPoUTMVpzeQ8vtT6KHu8JtvIHgnnpiWtpLRh9ENeXKciDDhZiCi6WbR2PIJt+
G9HbSKIhClMWuvWhBzK29ML2B0pvsSuqIF9Wfvwlm77aGZ5hwmZz27OpLLFszZzwbx09qABIW+CT
n2q7Rf+eOsYbpkZ9hPOU7Ax2VSSUmQiA3CgDfDowWEYsyX93Rowc0zVw6fFwqYvAeZITdUwGz3tM
7HnJuPkaHVtUpznsSaWMoSfoilUnT2dy5yiZx+YhQgn86ti1JMZeYK7P8+mkoC6teDym68KDnDzE
s/mEOcX6ZLzvvAIW/i3pR3ZUZdEe/4LYyx4mB0rj6tJGBDZBN4dqlJkIQnF5YxFB+tm/xQP90BYw
hnPqqUK/gAT1FapTExNAXtVEAriJouG0ufnsQPvv7ATlo+3jraN6dcIeFwFNNdoc+aJygNVoyP2b
zuvZAiSGQg8e2ASH9Y6xT+aouWE/6bH38FyYPp1nEwltMYaLbakeaEuGbwl08s4NUr50ExgDzW0M
eK5r7Fe3btkCDqr9KN14YqNdJ89jz2g/FG17ZxSJfajm2kIZ5eD8jUdf0/ALNoxtrmjCYzOtD44x
fZuRJffETLWgzybS9xqQVPjEi+GrqKEmlazicaK0xMCREO/ces2Iakl59WufufzrSkKAIE4bE6xR
UvupJhuoWYHJWdZ1iBaSmtdcCwiCISh7QCwvTeCHp6yildYgSs5uZP/in3M3YWkRHyBs+gbXpEOs
WXyicyCxi2oiiEF02dSeq2E29LoKo59uLH809tt9qFzMlG3f38nGuGHA1t1FgumQnbO7gi2TbVRC
OYvF7KucIDqEucf6xWMd5BMWtPSqfnybi0C9cMNB0NTBvBU4uHbMkIIdP6I+2LSCaA/KYGp4GNQb
ltT1Wg6p3sA28XdlFtgbC8QJmknFDDbxG8avo36dUJi/4RjJbrDk0PUaXgEFBe/CPh3caN/WsDvt
Oop29UgsBI/54AoIByv86ia1cezJXr0b2pJlAqw6aCY8UoB78WpEgIVjecswz4b7ak7bgVX+nTYq
++xzB50108llB2aHL3o49mXXH0vthJ8sy5GgVYgG066ZLnPHCzNySsWhdXoS4GahAF8hMbsm+zKD
LYqZp1bR0T676ZzfNoVN8z1pqk8Xn0lra7rsgiwlAIn2fgwbuH5TEHxhuYz2gwqeRgKd9zYZvvdN
qPkLM20TUl0uoZgIFTSd8WQMAZVePzLbSIss3HILMO/SgaTUaZiWmvEkr9r84ZhZVX252nlBumHY
c2gTHDTUF5a8BDyZTh2uE2cmSqupE6QEHk4M3wr0seQu5Flr6PHQTSlVLdTkQ+xG/U3Xmnc2Xs7l
PJgl7S9WCAl8mCoEG/MoTGutTYRFoSVY9zHfxe7cYuiolANFviOHdylV1h9hO0ULn/ofNaVu2V3l
GarcASONX04m95Th2kdb9OYRqCfHSSCo9bMshaoQioCupxVjRcbJLMUZkjyMfwOp/FGSe7/sFPR0
wcSSUja2Xth4+rdmKyMmPi2eH59hCRG5VrJsqKTYnqCQRrbQiV2Neblf9Sk+1gVZJLa7pSu1iMlC
bcBPtCFbF+0Z9MSGX1uMsGKB/9w7ORzohC0CymiOxZSiTh8xnla4GzUkWQhJebKzK3wDHIqF0W4p
I8bNf5GB2BYDtHrEuRmQobl4qhCTjzDrCiDHqz5ufmojf2n0cBOVPCPmhByTnGRoYi0TeSBmnGdG
6PQV4/vZ7O/+/rf/9d//52v838FPcVukExOHv+VddltEedv84+/6738r/9//uv/+x99tx3I8dsKu
o01hC9d0XP7/r4/7iEfwP/4u/4sbRA/ojmNuczO5ma6RMUfmIjpnFhiTUP3Xr2b9+6uxA3ItVpRK
0/L+4dXCeAJokeFjJalQoNeICjLuSSlkef7XL2T/+wtZUmjoW54SQpriXz9W1yMiHxIdHQJLhoSf
yNjNt5Hi4bqQU9U912IMH/76Jf/sSkqT7HLJ4FJ67h9esso6wNxlFB84bNBHkVbF0o+4VrTmnLfy
//8D2g53pRDCo+QR1wvwP743i/lNqk0zBtSsvYXVj7j4I6oltNresoPYvvrrT+f8yQW1yOU0udNN
lsXqX18vwwEWGFERsVQniUIaKDADJuQI0aNHJ8BF4iR2t/vr15R/dkm1DfTGVZ7joQ351xcl+Aq1
d2vEhz5kX7xtTA2KGkMgBte1LRL9gscy+DARn4JQTq5MA/TcwSVgFHGshsj8YtZIGE9Nl+EgMMNN
Tq0Sux//4W3+yV1t2XwJ4AmVZQst//VtxuNIzyTT5EC+YbsuhjjdsL9jNpyx+eCH4LD2j/tdJW1r
hcaEELEekaTrUdnz3EZAMuZ6lQH22/z1G/uz74yDkC/NQvDq2H+4fCYUEWcOxvgQYSR8gToanWpv
1OWibcpZnsPQzuHdWxFT2L9+4T9eEC21p2nYlOk5pE79281ZNfk0wXI86G4ogzUHOTaCqaO/+Q+/
gj+9Q1xteY5lmrZFafuvl75HV8Ja0MVKm6uEYWbJeF7Iw6A78LbVNY8eOtsxMahXCgT0OGAF2WZW
9qx0yMgzoHq1LWaURlp0/+G9mfp6ff/wbNVCIslggs+zyPvD9SfepB1V2IeHNLY5UScvwAB4xcyy
4uNgma0ectgQP9MeZyeJRaddoQMGkm7qMf0Yg9bawqjo71xdI+82EYngSXT7kq2CZ8BBaYx7k9HW
YXST4qXUkwAqicN3F0sV/CrcH48iovJsbetKJo5dGrUWkKay5TZv9ZW9MTYfTUaMUgUy6dN0bGgj
6eg4D5HFgZbIiRAJW6W3usCYEsMrQMgDoASoDxVR0zYUXr2Xi2OL83trhsFHOddokAxCmvn+8ZvW
VXWhcic0zMa6oVD377QbAhIpK52g5ZB58JAVlX1hFlAi0aiKfd86xXMyA32sWV2/2vkUv9eOV35F
ghg36ETGTWzFwQ75OPobjDL9qpsTZ6NpjnfW7DungRA4WmttrZqcjEzPn4eDqEy5cl1cvIOF7CeB
TnqacZmwk1ISY7iJyxIuf5nsgjIhgc5o6wcBxwdjNqyEYC9Nu6dCaARcPahXZsVNHRdPPBGNnelc
Hf+1bf5MQ4MWWBAHbLNm9+OtqodpWuBTTg6Y5PR7aVX4U2EgAjAHrIKavFebqmtQj9L+3FlNHd+h
oEPP5NskunI3WItiMIGjgEi5IV/Hf/RE2q2GUoubtM55gig3GEty2av62WMGwiAJ3/nHYBT9qz2V
DlA+KNFpU47fAqtrwJS6xolPgYWSO+2O9O/x1gYdskKDY67hRji/CWbiXZ1m6NgIoXvQhck+t59J
dOuhM+FPD5z5xkrG6f9ydmY7dirZFv0iJNoIeN19k31np1+QmzR9HxDA19/BebK3U5mqK1XVw1FV
kbAhYsVac475WI2evtFu61GcJfkrtD7rbGUgD7D34vs1Uj9/MMchuuvsjLD6GnbO2ih7eAscrjnx
FGlXHoko1ejKwmyL1CA7KTvrjL327AK4PX5eyoRyVijblg66xKi3Slsmbyt/7tDgGMlgMlciLpQe
WxlsxNCU5OgAz/R8kWMvKeu1Ngx9CEXkzxtLzforHeT+KglCtLd0GhHFxfZWoe8m3ZgMT5qeYhLr
PMxVt+3Jx9h5/VTspJWLpx7+4a3RtfMRH6J/7Idm/tmWNhgsYySuDltmvwsxytyGg6y2xRgsYZU+
fIZV1joJBicVGZTLEGZopwVuxmBcE/4Dr87FJDp756oM9HVRT+GPauoI68hI2CjJe7oGzhruJwn/
NkFWGhApYBOgngHBAGNZ2xx+ZM+QJ4HdftW5BfudERfTl65Dj57VYjFPi1iuI4x6N24RgVgKp8Qj
CMnI+6XH0gc/iw5VZNaocuexWPC69NmR2bx7wKirb5LMG7/EJjfk9p75OmsIJRusVf4NHRP1E9dt
l639PqT77dTjbsKmw5wwI4FH21NAajVWjTgLo2sjZgrPKzP+tq2mFZ/UDO/seZ4p2Yxt7Lqchi/q
ogASaVmoLDnZYZZmG4WnAwKy/yUJoFS4Q2t9STvGOR/vd5d1CvsdnQ7p+Wy1IjD9i4sCJLWkLroA
NyOSEA+gwynHF7GTGhv1/+NSDkFy0nL9pZT+e8Mz2fH4Wxjpu8VI7AtoyvQpiAmXWmMjyoZPKoh3
b8xFLQN1JAgYPvx9NSQ1blkkIfV6FJnfVOwF38eevEO4D0RpfnxnwcVu+d9DxOnpukJKIKnL3/JH
RUvhyUpHk/VIFgKEK9UhSM1RNLgm41qG+NmJWD8oTNryD7op7Op//xGlaQIbQA5iOba4KCV8rwGJ
2OcheNChxW0Bsp/umY/iaRWYJZrIj2/XX/7//qwOuF8qJE4protoyLusGqXKfBPCiH9Mk769roj/
IOUzU26Fi8AqHgsxuVRqHGSirVEmobXy4YJ8IRWpeHAiOyYBbqg4cfMRdLdwovCsxejMNtk4tL8T
aK58biSCLFA85uSg9Z5xq2dkPZwHG4Vj4sfFTqjoBnJRdRP3rva+ZJiLreNkWbF9xd5Qyzeafszf
/dqAAF2TV/d9qiKfBurATrgNdJA36zygGj+y2zP9sKm3X3rgUk+AAoH0B6XCq6cHQjaoabSrr8c8
Ld/GXPbsSUyLXrPndI52Th/Zu0wTVJG444zJskaFV7t1+Rgvz8Nzspw8PGQWzAIVtT9T2elHamcY
oCqlYh+RZNvCGKwdRKw8crhXIa75mzCdHVqZTtrGuzKMQCAkukaEbWgbzf5cF2a5SWixBgxF6X1t
RQ2nz9F6BBtf2vn3slqebRUMN5WYuzvekF4icY+wqwxmIa9nZ7SaT96LywXs4rUQF58B9CjMWG0Y
Hk3hGEh7Y3BRaWUwoxEvyodt5Juz+t8XFclryPftONJBZvn3pzeSEqFmcLJADqOMWoztEpLQeCiI
WL35+LV/9/ZcoupYolF0Xy6Vg0xwA/mJcWCZNsy1Z88+lWYytEwwhKBTnmnR5dsR2+hnd7k0F/75
4ITvCr43F9XdxQdOuthQKK9mfJJzaN6XIhS3yDPSN4XkA1ILxKd7cnMAelv52DafPON3r07IF80B
UMC43/5+xjhndEbJhDONJitTStdN9/nYNGd3ZjgRlDTYkiml+S9QJHz8zJft5/LGgYnavuSMJMTl
M686oj9yqXjmCKbOtJaH+tZgltscRqqgglKVoOf/xzVtj8Xc5ojO7V5siTGt7VzlbnZs0sX6raWv
77ssw/ztMfD3l9imof/k3XrvEXM5yxfYrDl/LjvMHztIMoWY3VsrO6X4SViZrAZZKfNuGN5W1/y2
4jC9IwAMH40qZf/l44f8zovtc4D3cE4y2fDkxe87QBKq07TNjyGN9V2QdBFbJfnORt0FG9cFDtD1
k/rkjt/7ZTleCJtah0ftXuzPUtulJatZHbEbt19LCIcmRiFsuIGN5BqSdH//8V2+d0FqKwoPOxDC
cS+OtH5XtAwjzOwUcxJEUOMsuAXmiPkboByUB+nQXX18xXfKguUtYjTq0FV2zIv1cIo8j7XETE4B
27O1Db3OOzMcdJ8cVYCes+dudu5zjRBmlSkkO1DNCNr8+G9Y1r+LD8j3pOPSIw3oXXrLb//Hi8V3
BfossNITgXEAwUvH1vcu0njnkzXCWpagPy/kSp4pH7hv2TJAXXPx1dQYt7wyQbtMBGD6OkdCPHnx
kDAptUL5FneRxzF8SbcKcyOmQQ2s+AtZGNEZpToWFaUxPWRt+slb9t6rTZMYCnmAJViaF692bQXj
ZDsqOnpS1sW6R/hI8FNjittumL34KO0YG1ZWJ2gwPn7w1uWTXx6IZNl36QLylC8LUJWXDSI0GZ/C
Sqtn/sN5pNTurXUX5eJXnBjKAD82DlDZ4/Z7QUrNMfeNBeYzxL/iKbR+CxDRrw4e7/mTl+KyNuZP
81htbNpGAQWcvPitPFTOkTbH5NQ4HkHAYJUhOEhajEvY+ifXuvzslmvx2rEz+tBMTXHxnYOWi4w5
mPkImhAjSGi316WLIEchAXosPefp48f+3+p88R5ynsaIsvyL3tXF9cpcwlMF9HAStYIV7ve4mH0I
+8sp0mQIbyonnlZoQrEddHBR0GgSgNrg6568n3S7CKuKCgbUyCQ9+ZQpH246CVYQpBU832HdDYMG
CaqSHAGY1xlnooAsi8ma7OEgWfP0NW7HiZ6TTQoRUc/e3O0q5XrZNo4GjuhKLpHeVjyjDa5lgxGx
YchyOxaLAMCPEv2MhZLMAwjC5eIxZ6pNT8wjadxJK9I9UA4jCjXDtj273AT/xG27cNfHcfE9CpOc
5GrkY8cuKAdjFXPilrsi8Id9wQxHMcoqbQRZ0PiStY+qUXBXZnsnJ108CJg7sJucjtbvxz/Kf93u
ix9FMqrxRcABxfasZfv7YxUKh9TrtB2Jo+srJbDmCUJ/TAONC5FbGcgG0KPJasz9oD/IHCj6PmWS
JjBktXHzyRviXu61vJGcQJk/BGw9PsSFiz+GA0AAcE0cZwc12cmaXdhgjg/cgk7axrQKjjGdNMo9
xlNHr7hPODU1Bbqz85nKjduyjopuNTS9LX8EhR6sF0MNxjev1XQPwiHhaOMgfDZ/WIlEBhnUVToe
UGmhPizq7Djzq79kVkZSLT9y7twYo4/IxSsWIyeeUQJNlN1bj2ixwoRMkcBM7smEJe2lbZdcTw7z
hrGJrCIOQWtnlvets6s+2xlxFf9sseKNMO6RvR6ZwHfNWmQTqUOu6yQ710g8pNx2NfV7SIJRvxkR
hFW/09mfrOmzH31ZWy9+dJ+1O+AXBywv/lsg//jRa4BwghOKcUS/2FwxQQYGRVgVoQbDE9JEvI1u
au9gy6PZHqv+us1yhtWQfT/5Q/5dgSSDNCY/LD4uIK6L4jnjODSjhodZxl960Hw7h8SGH0CkALyo
4u7jd/1yx3ElV6PM8Ont01URFxuuDHuI46NvHIeZEXTIPIuZhei2+HYIik68Ztt57u+Pr/nvG71c
M3DYfpfh5GWVjFsKieUSfmEMEWa5mCS+tnbKu1aPxLhKa9j2ZCmi4UFy/vGV371bmywMZIjc9OVq
mxvcW0mherT5mFYo6iWEU8RqQHtxH6HC5hG34vjxRf/dWSUnMGYTnPgooORFXeWJKWgjvWRkQb3E
Aw36EJ5ZYM+fvTn/7OGcaOlTMTUM+CUZxdp/LxVI+MFLwY2lfyO/mKGuDikuaBCOAaI6QRiOY5jW
MS9dFND2I8qT/gzjY2keOkiM3MrMznSN/P3H93/50Je/KjBdK8AowJZ6eUDpS+I+VdX6B4zXbzjD
BeT3nOZmQ5cUHpqzpbCWjx9f879y5c+vmYva9O1QTAnmQvblRYkjtCQ9dOswohNUW1FZgyT9Y4L2
BZsxI+fRVnxZvPVsjwQXMqsb04ZGcO7CIGBKFUbZxoJgrDcf/2WXxcx/fxj/QR8q4F3wlrflj2VG
5dDXa10mp9EI6aFMJsK1nM3yxk1yf/vxtf7ZyJaL0QJYmm1IDsTlCwG7jHkvzMcjiiGkfmIqgDhD
19l19Pu54z4fvhXqejbbba+exWwN/u7jP+G923VpPlj+srCy2Px9u3GsCNAk0fggxtm7LoExb028
dQSZtp+9/pcL53Kz/JvxNW1UTmoXu7YCLeM4gfYOlk0+LT56HyNUMhRZ8cT02o33TV203frj+3vv
m7OXoyi1It+35VyU7IOViKwsa3WsWhUaGw91KHOnRtffzF4HCmBPC5VYo44k4yiL5DafvdpHd0bo
5xaycP9i6pIkLPIslT6m3MEnBcR7j4VSUTDV5xzpX74Dbjxm8egXwYGoKQRkwTxfDQNY3jHF1F6p
wvrkc3/vFw88T9BxpSEhLl/wGS7rLJwoOmKiCtytQQ0B123uO39HgBmpOx//AJerK7+4w1gBOz8r
n+vKi3OyOeH21LkOD97sdvW2ncBDI/i2o/yTX/qd+6JXjXBHmvSWLLksc398uMSBz21a8i0hYYp2
k2f657Rvq9spGv1PTuLvvVQOJx6OISaNDs+5WMg9HSbhMu8/VvnvyUy6fUDP9gRZaFqXtfcSwSVa
CSr4NZBI88UKQH72C+e4HASxA9qPri3U9J886MsCaXnSnJSpQgXvOafmvx8AZOmu8hnRnsbGDfQO
mSFjqJy0bnsElL9taiAj5CkH2Z6sRefXRAeagZu0KZMQZ0e/u8SeX3uTJExkEv7wDSxCo0EFyioF
Wu7N98U4w0CYNGG+26YYRxI26uRl6uIaKwC6aI13PYQYz0AwDDe1GQQ/VBxWt7WNo3wFGL0cGCLr
iPDTWk6/zaCxRqDpJhIQ1Vps7ihUMQMDmgruY/TDPjVrmX6v+nR+GgynlmtRUex+8t4477yhdFMQ
LbAjsehfthoaI5yHDj3xoRywkl41Zj0/02uhxkQGu/VbwueBzdOcXAVtkF4xrkh+ennNxj3UTpNs
RM2ntncqw7oZRwHYnTGvaiC8lQC/Al7/ZxlMCfHRcV0+VKYdQPaadHpM1MRkNCj6qyYL2muDZq0m
EsADjlEkbY3ZQfhpdmBxHs5k04ZXFhIKdRdKGwqWSlP2RYw55vbj1+id5YilgTONvexK0r9YL3XH
RawaORWRUN6OyEWxTRMr3HbJYB+aXvSfLEfvVB8UmixEwqMv618WuGlkZoHljumxjO3sliqAdEmf
PBTGxyT8gZrhsy4INQbP/8kP/86duuhygkUXJ+zgH2WcURqBDxvvaAg19dgrevtHpaP5WjHygG9q
wQP95JL/7XEXZQ+iZtTxHJBooYnlb/pjkUIOKZQ1zwAyq0B5pKzwkZJPlzjDbnKG6ZuDcyQ8znmG
SjZ22yjeJVYHSxaCeuuuOQp0aDx7a0Ig7iKZWKez1AgJRAeV2q+sbM9wFl1AkRuJuJW0G4DXe7M+
QHIb5V5ZFLibhjyRnyrGn5fYvfFLSgN2Gjxjvu3eKxL3k3t+5wcWVJjIfhDMSRpEf99yH8yyC2LH
OCZVYO8tWyM49cN0Z+cAecZ5JP8U1N7Dx2/xO5UV42f0ciZ1nFg6pn9fNclg2tBvT091UYh7SXzZ
jpyAeTtgiF/XnCK2OCrwp6uxnr4LSbEVM5f/ZEn+d0sCBERrjPG041P7XGxJqm814KeYbULM/VbL
KFipetT7COjf6eMb/vcpcykErBSuNL+59b/vV2tZB6yh0amqZcxEr4CPBj5iIA5Uc3gi0nMAdG5X
ZvnJhS8Pix6VC+WcA33Npba7lHZNdrt82yo/BYgx7q06SNatacnNhJXmGQT0vI2yotvUKAM/ebr/
fr9cGT0ZrVhEtH5wsVIhtx9aj7r5mE/kitlK7spKk0Fl1e6DpKb95Ebf+zFZKahmTIbiHE7/fsLd
lDlWGTt8uiKfT2ocAyDTdn4ftl74iQDg3Uv5VOVUTfT7L1emsiBeC6VfdqxSFseVq0eQUkagc/OQ
hAgdNh+/O+89yP8+ElrLNoeBizuzNYNUZATJiQ0e1aDXw4uLEW/DdoCWlblfP77ce3e3lIO8NZLK
/FLeEAZ1540qzY5pTAD6LguysQBpIrts37gMiz6+mrT5Xf5ecpc2IXYcmzV+GcT9/bsx648FVRw2
NBTnBf420muvJNGIPye/hR4QdkTFjaaEh5cAQYwlFrMusqb7SsFNRfg+30Jwg4wXZbb1DUlaClmt
wvVPN97YDFEhnpvcHVEh9EF7X8S9faubJP0ZDe7sHbrBoPEYdcrIj7h75v6l1qrZdE7Cacuh5uFc
WN+gTx2qlSdUfNUU83dO/5gbYbPyq4ddA/TDbo/Uj+EWJvS8meauPhCwM89rPkxz6xKidAzYn8N1
niZgoghQ385eX4BaQnZ5nhsPMG7mAWAI4aBnlGkm1QxhxuwUmZFfOeZoXZkDRF6vRugXJJQoxBwX
NPQKDOQre2jka0qo3I3Mlf862aWxD0Tfng0EESBw+6LapfA8r3Vjx68R1qwGjism/q3t9KghPv5F
31txpOtIaXFcYnh9saqKKpplCJ3wVBMgjyFmEqtGJb/sHHk7HauBWS5V9uiP7evHF353U5FgXqmt
vYD19mLF6ZGuObUXGIfU7bobK5LlPgiAcU79WNzp0Oqp6UjubSM33lJYpFCkQDl+/Ee8e/d//A0X
FQQxvXWlbFseA+u3nRfyBnEm3JxwwvrDWXY3F1O6R/C1//iy/93b5WeEGknQJTJt5DoXG6rsp8qo
as2Qh67c1RBcj1Ef43FN8o2p5px0JMYIBh7Y5itYoWTQ/3MZsQy+fA7wFKceAvy/P+NBgUjATGsc
GjDe26DUAkutn5GpNKFOdCyV78uefJOPb/u9pRHR/aL3Z5pNh+Tvq0a884ZqPHioWEFAfqDBx0dr
MluubA/qbG5+tly9s1r5HGBRQSGIQob19wVVR4aDG6TJCdJRdxzQM4KdHsSrIVpcL8LP9mNOSM/H
d/neikyDBAIbx2e6QBcbALILx2zb0Ti0A4URRX5w9pKi2rQYkf4fuyiFChU3thZGyRcPdCyICp3y
NDxg9W6+lKabAzzGLf3gjjG+xY/v692X9o+r+RdXq3FypWYTQiQb6/Lk5Rq8cDv05h7WnPHLT5IS
41Uyi8X5F3rfcOESxVrlPesJzTf1uY/D+efn5dOh8bIUw7g4xPJ1/1H/t4aGxzmivMHGDUPHFTUw
XUpuKyq/OYMk2mZy5D41vRdLDQC7adWs0PppcNkEoaa+9l8+fkT2smb9/V0H/x33wBHbqDX+G2/9
8ReRG1JIp9P5CShhj4x8aMNnEWKy2hSNb6TXKOMJX4D2sJtzI/8uU3x1gImC9g2vEllkONNnY2Nw
Rv89F0745OY50MYim7rH3s+mp7QvHMIkotjodnquSaQZOmK0PtkTbH/5/i/vA48tAP1FnfCPqmiA
+9lr00CgSbMTpa2KNmU52lDRHMBaYc/b7BFAbEFsJOSecJaJwSq0uthcm+Cpr8AifwsRRO7rvhp2
qYNRkNmZvVJx5p4oj6q1yf9+1XWDPsWxzs/Ca7MtMiJjbTaDuElSK9yThEJ/J0QJoip/3AZJmb3V
EBa3yTyEJ7+JwkNP3MrGJrYBj2kTXucYfzlgR+UmbqwOqhxkAWLJ9F0J9G2BsqpTkwM+QFkbP1Ws
6+c8HDDujdiR3an035ye0iNGmro1TXfaNY6bbcc6yQ8ph7HDLKOvXb1A1h2z3gaePe7nMAgQSsf+
PfUMkmifLBncqRLVeNCdLTyqp9r20jNKyKrczrItdq6y4jUCbIecy+C7mdfdXVJ5ziYJ/fzcGRAc
ckFYcmSqBt8FaDkyfeVNECb92ogboKZUUW927Jm7xB1YtikgcMpmapeC66dVZ5UPOBVQaGYJfgnP
bQGC99CcWSOPnWrHJ4g95m6ka3KwY7ybY+05O2yMYFww2Xp+Na0gkPALyby464OSeC7I8jA8hOgb
aBvYd80VgVbJGrsuscU4DkhUT5rr0cLcX8U8vDbOgqPsR+dmguQLnLpKSMwcY/IHSCq4aZH2k4AV
4jKgu7hujW4gKjpyGcdVvSUfgUtZmGhM8zgGw4uBjmztJWN9i1E3XkWTmrbkMTSHvvanQ631zGyr
7K6qLklIdpHRLswyeZulyjqagxfCctEewRF01MpMihVBPu21m+KvrOAFblCRD7cBgeXknImnFsH1
piqM7NAZtToQ+Ns/QveJfyvdim9h4w6ECFeO8yXrLftxmJI7DV35gdSa9GwiK94l9XQevSnbNon6
4XdBeOozGLtxBtt+SANrX3tEd6845CN0iIFrN5NNAG1MFF6XdOZxinQJMdes11EJ+5XJJNCpkVBj
EwHjQahGnr2RRFP8hpV7xLLd7KKezhqoG2fvjh3dHYbKWykEEUhag//OzPGrRdNo400+NDWPbJ2p
bYMriM3kYXIk+m4VdRBjFDDtl7gU0zFFZL/hzA8aLFXRVRZiMeBpeM8S8/VaRSZtkzF2iIrO0De2
9XSYqeOuEkg1pHvV3U3QjuYRs5TcV0klr01earjh/nzb57K44h03ifIexX2IUpHKjxI+TCwXNp9K
NjURW8e6jptzX1t67bb2tGVUVS9R6XI3dOlrVgGGGS3LIRbEr95oPJFFbto3pS/lGc/DT8CY+jQ7
TXfOG/6rvoNowmh9Nn8wX8BXZAcBLZhYaBdNaGppeV2ORvKFY4y4RuZQ7+TgWDuG+/490STNDUav
mS4Aq+A4zV8SXxvfsUzYh9GpWJdo/jzGSSJ5r0kpmT2nPpOJ7R5SGwRV6cf+9WD30y3AMOurmOz6
K7iDmpyLAF9z2+G3jo3XsnZ/dal6bdrKvzFyt1srniTPsAA+NC1US6OzNoJa+Kor3WDrm6WMP1n2
/y3P6K/QfwdPgptWXiqPuiHzMs/w5qNCmEV0DkYLL3YAjoXBV8O3209qUDBF72yXFuW/TzOHIvuf
zn+rXKOryHfgiiRPLK67rQr7AI/wksibL1b5IGKSNzb5xmoNF/h1RAsX/PoS0KpcdAp+ETkvDF3l
c+DY2ZpZKy4nTPs/h9lGlBHVh27yd45t9Vui3HhdbXjNvuGvPTw5W2ICViQqeTcVsQjbtrbxpOGw
b5Qh4Vm7R3/5MIjU42g3F3irWENga63Zf24meyEsl8MP6Dvn0SXuk+2YTcb0Uyz5bgjrbH5qLeIY
DBxLtr6dRN5u4kLdVouX3qiIf2P9MpzxYNc1cQkobg5FVwcEvpV3hVEfQyTx/NO3QCa3fg1yQSY2
AYuKHA1CodFscLVwqnYIg39mdZEBc0/8mkJaFNYWbyq+tahyD/wx4neRY09Z15kg04wcHWtFD9EF
nycwRAAhMNn1Kh43gVlfVe8b92ZPn3i0s+jXpL0s3VYZ3Fyr7aFIwq00jnGGFUp5pQS4weTdimXB
XTpLyEpXT8kDOUEtdK0uFsz9nITIH5rOp4bM4nOY1t02t1HcpB04yy5Bd+4E2bBnnu5sZnLh96lT
5usBT+XXMRL2SxKODhSgCl99XmfPWoXfHKNOmF4LG1py/+Bq9UVC9kJFkbzp2fnS1DEQSAAZjw0t
+BeMjBpPVFmJQ4uBG4wzyDidq3pnzTDOHHAMhu/u45HMhiYpq1PDceysmzje5MRvbEq6Fb/MnvCm
lp7WMSnL/FgwktjD5S1vUwxo/GF9RW5X0eALRt+6r62pvFLKG66qsnktQAU9xb5XnUiyy/daNJq8
zDA5C5yNp1jrs10bb9Pkx/vBnBoQmVgP06wB8EW3SmDMm+sdO2S5JYyTwhZZxxDxQlfjta6aN1S5
ziYlshTtZm5kJwNNyD52S8CzFilPpOGuENwRkhea8IhIavNvSdG1n4zR7fb5NIy7zsiSV1PjVh21
+1NTiAFuI0Ip5Cz3dYgb3i1bxjtJU2fnMDm/HqbYv6sjn0GPjoeV0xZkttQ4srC3WOvBk9wg5Nfr
wYm+2WSJ7nynZwBBvql1m1jlsLXdeHoSmateOpGEz70jv0RtUB/xQiz27657IAC0uVKzNI9OTsqI
qL3sAX55s4nMeIFqAYJ3ywRLnc2fVycmXFM3S79rT3a3ZoBUibkS0Pk6kK+RKyDvYm+JdiI2SCOW
YakpGntocwde+oxoD3RWoNGr3jxPXmSeoXATsComQ6/LdOIzroiuI8Szcp69OSWgVZb92iXw6wQL
t1zzfS0ZLoP9lQkYlDfEg2+1laLsmfqW4HucNVTKcbapCa8nIo5PDnZ0mzAdI6QZ2x4v4EPtJHgR
wVBdW62Yb6XBDjrVkX4MmRWuexhq9yqIkn3cmQ7DfoXjclbptuYgivGhNn6M4Cm+mwSzkKodu/p+
IIppN6AY+eHPQfE8dPG8JbI63VVAQO6izIkeIptesh0uXIgq6n5iEPXO3tD7V11vjVd2pKEmQ2T8
igPYWKOB1useRfrK7QK5T1yd36Y1LsM6SwTrp/N97knf8qLIeA5SXB6ZjuwbB+/LGYmKAMsWpSef
c/GvFHaEwiXbDPeDA0RXzCq+DhClbIJQyFczTcdTl/FStb2ldxQ84B37vHjoMRavQIxRlbaLkZjU
AeJ4Sxs9J3x8tZlLMleZUoM2pgzLN3mo5rc2TSjB6Esc7LGKDrXq5GHw/fi3qOwbE/wKIQje6H4l
0z2/cYYK/yfCTYr4LI9/E/fwO85Hxmm8M9tkLIstIQ2IMRvRc8Two4dxdouDjgKj3hpJbw4HEnut
be159QODOkycQr9lnSwAulmTWuulC1lGkbxq/WA0N6aJtjCU7QifZmIKldf3U+t5TyoBnQqkPgvh
tnWAtM3S3Bk2hwtvpPAhXWUiJk1HrLGoVQlJ3CKnnn6GwRixhXq63MZiqM4ZEPEdiz1CHzCs9SmP
DXkyOQYDJeowy45KBPe+Y6tDWvkQj9zSWrAHNpRrJ25yg0RwUxxMx5t2krHEc0HslrXJE0u6G6UK
tQsnpTbkpJirupis64QUL8iaAwV2Qas4XxVVisKXBuaE0ruMNmKGv2u0Y7AmxRscpRvQ6aLw5uPy
2NjKppC/vNTvDtFstQ1etYFNDcSkfTV74fxK4KH9TRe+vpbg7ElgcxNoe8gLc3y3UX/oyGzfGgYB
HUYMAinJZLy1kfBfeXbm3HRE2xZkZkWFYkGAsZnVXQAtzWngVmd9gtazEfqhnTB5QMFnHBiwM3IG
g+uzClEsn4xssr+K3kggMOUQbp167vy1bmp5skllPogUO2GGpEFDWgu7iI9miH7GUZw9NShCabEh
Y1oyGCpivRJrq5cw+JkvsXHrgdIiJa5gJAGHzIQ8DN+i2SX2pS/IEhuzh5Fe+SaOdLxb0sSA7RR7
sjmnn13QfbP67Km1wyuyiw9SBMOqmofrMk0XLfJTXnvHuB+6s2FV8i4Uej01iu8qP/RTpg52lN6L
AUZ7WZI8PrTtV6dnu526joxXjE0r1eCE8HjtI7vCvq/jvZUSSuQ0x0jx1lAA8DiSjqylhVpc197G
zshJHV3JzrFETMwsbb3pzgDVs0emszdNbwDzd+LbUkVfIJLxkK3pbLXDSvTTFqnL93aMSAWBVpdC
CBoS/RIP/KCpX78A3njWrfGSLmhCc7RvgLsR4TkSyd4UBg5El1zHgYqfemuGWr9YG5R7C+OIXOz2
u587j9KJnG3fWUfEmLvQJwMvjq+cYR7OKh455DigSMnh2oT+MBA/ZM7eivSn8KcxlfWmwDB+k7ee
fCksEd4KG1hj18QgYnvBWVbGzX5ox42/IOUHkzC8YMyuYiiuEPCkv0vsDETu4L2m5rDneLVH1H6Y
AlgrY3qv83IXS++q9zFnRml68FWHBcH9JnPjrGmI3dlhXu/syrvinHOOpT/ta5tZZRyoddKLlzY2
aLlE3/MWEGQurOaGWGVymVOvgcFD5sToNY+jgqXd5VV9mAv7iaboHq7StYVOPu7Za4fmKK2C31jv
B7H4J6Gw+sRbsPTmsBAlB29ZiV3hybu4xe4YyXHPUH0kIzXy+DWKo12CifT1QzKwYKUxRk+tFzDe
bZuIvSmL79AP97i47oemeCQMFmZY8cgq9gvF5npipaPo54A0F2/IxlZMpN6c0VUbxjF3dTauarsF
6jszfqbfUBrjmsB02FGsH7HTQ4nP2cqtduWn4T7vi1tuHh6mugaY94tu980ENM7PYXaG9S8n7x9j
YuUI9NsMdbiHJHFXQuXG8ukA5x+ONOpvaV0j1OXshmybAwm5Ebwd9+y+381RP8ATAIhBs2xnOfN1
mcOxVbI/u72LcSDPpl1H9asjV+6oFfIDOfM/AKRvnNm+Zbv76mGW53wZtTcoC2BJGCiRi4F21Bgf
Ky1OA68le4d7C4btpMp8w7lzB0Jzp+jOhWNwFctkKwAMJxUQDC/NJDKIboLHDYURpD22VfEcKIoG
Bk2PyMpRV8Oo3wQeL4E3TckqNQUHzbLGspq48qBgU4SBeJOEIUPvWFdFynFEX1P/b1uYOTQnqteK
kzm8xxvEE2Te+da9lnofhGDOJQu2K0N/0wz6R6fUOrb1LvaH9dD6NyJPv812D8XDJe4gvFd0RpI0
u+p1STZfQixokrf1EqNybRB0iruRDN9mjzLq55ilP2IV3pL7dVeMBdRuu1tHUMPXtTIJsUfhuQtS
0AUszzwfEgFzv+gOuqxfA9I5SCQqvRXA0GajsI2sU4jr8USmOC06QJcsdfbAqxW08sanLI+s9Jub
ds9llf5IB/ktDTgCVTZhV8SSB2FwTVrYBtEH2Tfxsc0LTkHzJpxrf69ILyhIF5aBJK22Gd/K2UTW
RpIHJLPcWyUTEVyxu8VZt+3gPzhVQgXoUt0VAYQF3BgnmnL2Ju7+j6PzWG4c2YLoF1UEvNkShg4k
5d0GIWla8N4Wvv4dvuXETPdIJFB1TWae0ZuROO8MF0dMnyUd12h93GJCLEFUuV43EHbmFONb3cmW
qrt6z7H28nFS54muoyft5x+9gu5TxBY88coGy86v4ozTkURCZl73gamSHJKFKPOxRdnGgA54OWOo
3aAJDvCOrGghrzFoDsIGGT/aoG2TdHgYCYbu0+q6ElXoFnQmW/uf6kzPC2a7nT6y0m3IyNR7eZPz
kIWF3l7MsfwcdA5j6uJ/nQqfc+7bp0Y3Fiw+OYkcFZX0olSvJTMUQwUaSkrVvizrIUj1VAtl2r1k
q/nUWrjUJq4rVnXNdo+I/+lwlTCLJMxZX5kry9HHbkyMn9m/1AxvuHSLqM700YNPIQI3Hw+JKQ6l
0VyMrIeFgk+2LY3LyM/DPMoNssmA7Fl3R5l3D5oZ50E2y6MQPE5lLg9u1x75raBLQZkbVs3LM66J
tUtJRt7q/yjDPSOp/7Nr9UhbIS6tQ6gNxsl219nJhd35j7yDDhSHL9ciX6sgMmQ/dwNfDyG/cmtd
7uY1Il1kYfKXNoAGgS6LRiAr6gjEvIcLEwzSL/TODMEj2jGgtqML8JA4haNW1JdeIaFeQbZo9NYD
iCO4Xd3hvuYGffPOKb0DrhKyPBr8eF4/8lIhq8VxlhPDqj9bFf2xkgK0FUoGXZEvzMi9pLPec0iN
l2UYVc+06aOU0kWLV7cn7V7Zlq4lnyGzRQmALfSF3QECb3m35M97hUBWbxDMSTDN0nFwqhP9N711
gxvO9l2QD3okm6Nual4GhVyrou0gvOk5taINFrlrTRLcHS6ymnHyrmONk23isjCgouA86kZ2Jkrs
olDIkqw8B7EOtJhQXMBkLUdh1RkH0u5Ir50aTP82Fa3KO7UoLYG4xvI6uQPtX29ADIcmwxsnsk8K
lPdy4EQobONhdbvcZ7pr7dkecjxB0a6WeyrJzKkl7+D27pqx9gMQa3qFQkQsYrR2INJzK5I9hJ4D
O/g3Bz5TVSnQ6YGeUNNrwsw8Re1Yahj842CXYQlokic5OZStfSS+wi/T6cVp8ldYByEoCBJPs3g3
uQ1IXd5lYlDVCkP/sHqqvdiBy0bnkFFXF5VxTtM6dAo+R2pHudMGuExieuwH9V8eJ29zcy8LkCO2
bfZBfe/HrfmUkhPMvfGOotUvmavuFuMezuIK01/W9TIL+TpTMNakRLlGMx0HjTn+JufjrCRceMOV
+EOPeenqa9Z3twGJHfU9nq5HtAVvs06ip1kA85YrL+W08mwtgVNlT2OxZJHN2pIFOJ2KkiWVB/E6
u2UugUENIYQE1oxXsSUtnEtudovcqkBrOtMv+TKRMPw5kOq1MSdw3FBpG3OCR7f22C36f6pVLed6
5pexR+nj3HrAyn0mM/bG2ugih/YvzxcGdcpVNjV/tZp+64R2+5qS/MPscibXTAkq4TzY0g5ZKO10
2X7KMd53xfjU4P7H2eD8EEIQzKX1W2nwnLbsyxbCDSU1g4mE1VO38SshNYMaiAuZImf0yQl/bmfh
jVv/lFAqATo2DpVZfM0kCR3NlPi51hlQ1TfWvZKBIVovycU2h9jfyvRYw4oEdDKaB3Owbrk6nnRr
uhaW8wxxaSL2KnN2dsfXaWwr/cf23pkrxC7D8isinXaMxnm0tidDaq/bVOznpbuoq5EH6j0Bphrs
1zr/P0NjfplR/V9nbX5WjIxlqlE9Cw5nJk6b47FUZ2mhR3Ns+dswDCfSZkknWta9OrAmcTHC9ewo
wayMe31wt4jd9FdjGheHEp3kSX/S+8xnyXvnWru+RnhaQOqaP1l2QGTI3oAQV1VzgL4RUPMLcHrK
yzroO0BC5vJe2OZ/uV7+F1vjTamM9tzqYGGmegvHNg2JCPEyhSLGGVZmDBXGnyK2fXfQaMuU9Ur3
fpsN60svyBBWywMOAd43Qzl35FrsNqglrI0ecOICim0naCGYIkGJW+xVKoCoa7aF22i9T73+7aB0
sheA9c2y76DcDAN4n0XmV052pERy1PYEoTC3qnU6nKQH8sAuirRKmaWHLa7IpqoJ5yU0nK3RQgRT
DGWqK9A8o6lVWEPqJjnBraSvMvcJqDIrUYA6TsCc748HbLOXVc/25Duf+9wePddO7kAXe1dY46Ux
tH2v0YKUE6hKwU7MSZ4hfzButV+IXd/byXbaypx5O2vrXHGPwhkgCgBrHW3KCe3AARI5Zn/osVEW
LVKhjqhLT67uZ945+23jDFAr7NRJUILQmaFzxSIBXiGMY2ndx3PgPAxXnrjGPTSz58wAxK6JQB/0
SFN7f22WMENR5k5yN5CIykA1P9uUGGNVPuDUY3CLgaOz9kvrMGKGSA5XroGw2UC0yEv7orL9n+uY
R1ruS3qCdDCYf6weQWvXTC0RQOtROTnhTAhPDHqc5IrmUEk7D52k3etuzEs8VJdRMl+vxE+tTta9
f/NSHUlSP0W8v/uU+aYbN4QvEJ5TSnbixc6OlbCiyyB5+AQR64esuD0aiItSw77lfJTN+EEWbEOV
SM012C89k7c6b0iOGTh4zUvVryf8QucJsixWt+uoFYFGq7I09b4urcM8Kv5SiqM5wpIa4TupykWD
7Zo0ROYZIhwL7VzLBNIXETTwRDG81CoZde2hkfYB/f/xbia938zKMh14+rwtKZ+bRgbY08KS6jsn
COggcX/firqQXr/2TzaBdK6OjoG8MdberISnVYRbFxvHKeEhL7THohsuVSLJNokfHKQ7xKGNYTUl
xBd30+9sroc4pfK3U18o8lizoVXS5mnNzb2lA0Z1rSUoFbj3uWEHaaurkdmhgQN2xh6B0H++w+u8
wb4uNOshLmlIO2W79fkyPTfwdJDoFvvMYrLllEGGkqcd533cZa8omE5OnD6wPCSxLGNhcqfV9Wf0
KqEQdqDNxAgSwPw+d/GOgZavSJM0I4pLjBddscUeisoDw94g2ZprA9IP0Tt/g0mWHM3x3H0q5Mnv
WlUhhtz2YYsFEPw8R1tBcWaMChnQxJqE+jOIlzWXAbWo8Epkk4GFXb03e/2iYuEhgfcOsEyNzXNq
Y6KhBV1SzmB2lARKEDMlMDPwUxxHpRxIXYUxRoXGh9u27NOoLebDoHCesSu5VFPx3Q/rbw9UPhhi
puNxC+uiFtODOblP1uzc53UkuVqS90p9akyX9DnetrpYT5iXr63TvjDRVQETZW+MK5uIo47RmzpW
3kYtu1C/QGqz6TqFeCTi+NtMyjPKA3PXdc51TdMvoMOMHxJSMaUkujy9JZu7n3Tt4I75PmUwxl5r
8Zl37tea32hZ40B24kSs30fJg8HMazumyuCXFQVlljzoCYWaY43aDkLyibU0aHrLvDiAKTfTpOhW
v3JoUKzvyuKw5hYFvy4Z5Baa+OrUiST7grq/72McmOp6FC5TGFu5sW5fKc3q0DCnkBsqcgYOJob+
8ZQDfKfgt2bJoBHrd96jWsBFBy12GrBN9ji1589Z1377uTJfjbprKfYc1BfjWvNRVhROFqYUos9j
BQUha4OjY1bUF04o+yVYEHYm62KeU6guqZI7hxzpjd/qwFDQtIuLwWT0cXaBGOESpgNpCMJj9agx
ovd51oIyyV+Uuf0ctrFlbKsUfqXo7zE0u9JUSYnfkivrnwMgPcYPktR23LcOVSFqI7U9FIr+CO8A
06cr3ggBA7Y9oklYh4MtoPmYXR3AJcQ0tyiW31EYM1IxoSYPeyLmawLCqXqzgb1rNk7bceFz9p11
8buO+btWrO/Ar1kzYXaGCEPgEkEWw05hzmVXNTzD1g51q6cZsdcLA9pXLvzR74Y2962u/leSXelv
vEEWCzHERPpBy9xXq2Vb2bXxZ6IjNjIYcmEcrJ5mFxnIYIqgSvs9bLx9ncmPdi6PepZEzmpHBhXM
bml+Msl2XoifZVNuypAcJfRpt6XjyjWXyWCsc8GW23nQlh9Y2u5xSotQai4rKCMkh51Y70377mJX
v8TYRL5lu/wWKvYRJhIEApEUrjU3e83firKMpkxGxKMF2saSIdEqurqt29m5zURSCm+ysxBb6qnJ
x7+sKC4mK6ZT6vC2Kvk/t9f3ZrkBzuzeVQ39dpKXsGYl2J+49JEaX9AThL1ZBvqdyG0nX21yL24K
sk4zorsQE93BAPMfGaNfuNi/rFzshbo8VX33jEfkXDCPG7TydVyQa01u4MYp6XN98ZAQlFoAFd01
YBksfLop0F/G4IBr1ORF5ig25uq16fgfMYpPiKVoz9LCzzMwbW+U/ASg/C0fubIBdxo5qxkg58+1
ujiBUQjpD+r4MxAhHjq5GHZO3Gm+OdbfQGk+Gff1537hkFhseHBg7j3bAqblZv8MB/zVnBV+0iaM
z2a9YzecTtc6I4JnVEuyrUh9KKnToPLkuac1zpOTlnAlkt9SBUCGC+7Yiux5Jl+WKx4neP8gWueS
ajG/YXNrRiI75XZbcYmvMB/pzPWdphFrpznaaXZrQJDjf0RDvJproniTUhC2PX8apPXs2oZLqyLB
juM0DsfECapkhuuquyGpXxA1uOrnhelSlUEeJIjs2x4ZQVgfqTWYfh2jOXW2F2HLH3dkZ7aSf0P6
669lAOtu0at6jsEoPNWSLzAbUDFrUuHWFCRJ1iTsWbE67V1l+hDmtB/c8oDF7ToOc/I1tz1zcqBS
wnghyHHy0zSHLyKHKB4R6I34X004iaXlHJPEBSGDzckXo/LRDggiK044s0IGgBzwlNZMHUSSrjs4
Wz8LCwqYiOJS2MtbD/mdtUZ7rOX0nKfdTTdkMFfGGq01yPPynmewuNa5K1OfQMD/qgKCQ6Gcua4I
SZmiNX1v9JwhnLE1zN9ENDjrp5KBh6m05w1Bxz6W6psp3YfN2q6DrE9MsbgmcdooZum7SRKuuOY2
t9lbg+g8M5Hh3JkWO5H2yYyXGyR36ePr9AfshbtEHx8kr7anmsKvZblnAhXZfU4t4RL6NCXekGp4
A+POghVhFAdi/D60PtX3BRM0BkKPvPhBF6eXdC6ui0wnLzFa+4P/lCrHvRVGHxaasgYN3v6dUlpQ
CVTrGVbZ5MO9bYOG8QkRNBQObkqEDyRTvCBhuoprMxvJQRPVG7cfrJOsCK1xu83j8Gs08cOkiA8D
5cjO2orPLW2vST49TEV8k4sbe+bCxccp/6+rq8+2MkP0Vg8bMpWDhGxX3O0U9MVz3ZDzsN455WZI
TCucuvu4YIPKY2/ffaY+Qau6JE3rVfVGoO+qUXnLJ1JZfGNlPt4sLq8zazGVH56jMv0YjfQH8a8b
oA203zaGYt1kdH4Hh2HNtKMGhc3sklPPWbvW03/Flp7qTvm3xvc3VZoYiei4DfeW9AijdfqgbEsV
zp6WP9rHHlffgXmTjv7H2aM8/KNlecBoHuVdArNF+bY0CnImkbspaXH5t+eszB6ko1Mb6VAYk2Vm
SUxYzMw2mHz+/yyh0GOxMSBT2vBijc1apn+qxsSh2jNhioHeu8tT7bS0nCvpwXaJRnC5FhJqih7/
zLAdrXF4o6c8k9riD9nEaM08Jrl1tKrpRastr3PkyUWGgwOEpHDZogeynrEA7029OpGpdV2gas5O
ecJEDhwmlq8YUX29mO/Fn/62AiC37YkFheGXwBt4xgrwvMCqTfeFIzJgO3scivQyNcr3cF9FjoVN
nGE6H1N1eL4zinRnPCZpfgCs5VvNHCUbYQ5T85Xo5kmPafoAhuatERWq4bvjdO5mdb/MNGViNo92
TrUbDwbzyCxIjYE1RiM7b8R5QODsn2Jo7K/771Szo01tfE2sj6j0Ds7KumCoorEl5dtSD8hMUTOk
bEBjUFLqa+4Qp2YgYByylgkpJDBvreStn+qwypTIrRnC8ezW5XiZEXsidDitk/5ku6tvd+YzeA9W
yFiZS8XeD1N+7uGSxFmxT9M5oj/x8PIel3TkqWBTwv52TZWVAGT6yKmiryn2OaOA1RTelsbXVkmD
pNqek1jzlYmJbdUI17MzcWb16ner9JxKfdXRE9dJewJRGSpwT8aJcHksOLuepD1ItDTOEqReGSOx
ZyTRIXURwgjtdHidbMkChJetHydIvfW5ksmDwFi0w85X+VzDjAQIiAQ4qqVFRJ+LFhRqrpWfcWh4
ThczyZp5muv/qnikTl3P1Yb20LROxdgx8JIQogsGzPdx4EiDy3j9VJvLK3qMiI7uSEreSbUoZfA0
eyQx3vQZMI+dR/WyHQ23AHeZzP9qgzlvU0d8iUe3EpE5mXvoqnYA4C7dxTlx4wz+unw7Ns72sNao
C2qrOk5VS2aNET9Xd4TIrJhA1EuKaCd+SfLiHg1nPKpKfUzFSAG4tWQmrXutEH+oOL+Y4tJqE+ia
EqfvlaM7RmTnI15XWUcrLGqZIHJZhKoYRMhwhw0JGc+nzrCfiI4AwKPVUUXzYK2LxxbzMOQ6T5kw
IeMavKUi7Y8rrEiZpk9lJa8zWWCttFlGqFcxZ492sZLRxdC+NVR6l/RNSfVjzs8Zp+B7c1DxhtZc
CWw58JPw3RXzbwMHZxuLT+x7h1LJrmwmvLmMnzfoWBTVe6nNTFHT2zoLX8lw7TgiIvd8bwzGtSJ0
Qirxh4b6oBQqWSfmW9fJaNCqsF/0MOmptlMxedxQibdq9nOFKj4ZkseZ9BbLaKOMdLNq3n4HoKVT
W0QW6tRrsS5ns8U5jyjlVpVw3vIlZPfFRZeTqE5d6NBvEHh2MWv21DxrL3peXBMTfWFjEgvQLrZX
UpDSXdknFh9n8qanA1selZ38zLwwk6+VRSckSvNY5GyDZ1v/bXTYgcSYMRYCVe7CN9HTDLC5G4x6
uxG2Hxe+yNrXzbCu+gJcC9hQkKrSn5RW8VTX2teuFpVO5u7MWdcvwN/21ha/DDoLFkf0kTvQ1Wjd
EhAvdTMn0exGngt1zBRcxfEDnekhE/1Jz8j7MtzfQcsCtxc3y8p9Q7BxSmN6ahfKaRvVaYV9YtLf
4l6+6ZYNVXKez1WfvCR2eo2z4bxWxcfE3NNuZ2DoSF40N/WqHpgurN5nx1COCLyCsurZsCI5yhPj
32pbJ0UbHsuElAHBV8cVyQSUkLS4pVchj68rraeup5WiFEJYsXMm8drgvx+y5YEvCNz2ov0aQ7q3
ybPw0BzTBt27qcaoQq2F8S7LIMnQqoku7zyFXnCfCBLks834F7uQ2gcTraaV+nIlTZ6nmu3uGHCd
7QdShUj+RJes1Gc5LN0zpKxQy2nUV2s+Jtv6Y6BM8We7/OOx0TyUWQ+tNH3VFkBXl02y6qMWMQ2e
J4RgWshMfHmTHGy+sWHZWXBkONkgdohiMHT3y7ATaDuCDWS3mLuHrmZA5+rEQ+o/FlluQQ1DMbTU
NmywbNJAbOqN1KJTWqD8MIWVnfLU3G9KsSCHZWS+ODkrWPxLfs8ak9e+RoufPilNB4xLj4qNYeHK
fqiY3tlpfU2G/lOhN7tSbXiTUVRhxoo1YtUzBfOg/JJ3E+TO+GBbxts2InpoLJXTjVBAZ/XWvOko
NtQ1WEE2EvaPDG/YAitTr2z7AYdm9VO10aspvXpQswwpkzQUX9RpqOPm0SzCi9Qyf9BLVkbTkB0w
3mt+2xDY3/Qhsqo3gqqMIAcN0JNr4U2meXOt5JKINgIY1CFK4PJHsSupAVleZJXFvFc6SGJIoQ4x
k65BKvN3xVnfVlH/ab32jXmFk7N97A3OQQ3CdzJVT5s1PZbjemh1871nIowMIQnIJPSWWgRdXYRG
Xz4OLpPGbXJ9dym+1MU86tPw2si45+GdnLvO+tqBnUDjGsaufK7c/zdzo5dkKZziYv1wapqRlR2x
2mXpnc12FCrG1WR6kqvwVsD0BJTQCsVWuBGoV9fZK0Ym1Aif2CkxSMjktewnHvWBSLtcaLSFtZOE
Hfpjj+RxrvK5e+VEwNrkKDTzxX2LSC535gtXab/7ItOiRdlmshjExFM3zn5rjB9W0bzlThH76CHU
XWPfE3jnNg/7OH3Xk2I/Jm0ZuBJm3dYw8dtmMxza2O8HdB2pzeDUimkC4ulQ2fEjPUuHQlT5Rgp5
0ibO6Rlvh04d/xXLOCAC90C+90Edyv90NkS7jRTJy1YigAbe6DeUz/tUTatbOedgJhFpDLr5s85y
fELmccBEbDEm1p973mhnwTJUw61xxVCcxUZh2Ft5eUrm9IXHXLk6QyePUNEAuNqXkWN/x/b/Nq3k
TTpwAnWMUTQ4bNR0+3nFMZBVQBIMW7I/b6qHsdoeEjW9EPxAfKTe4cHZrhXyHTiPc+Ills54f3wh
64v/1HnZJtXEuD3M7AzYMFkwxQKX7MRdU1fvMZjqXacOX7oJ37IZgHX2PpqenbmkC9PPjAiIKRgQ
ejALtsC/sOctK+hJCZ8/6KjkXLrFyRwRC7Y5VibWemgFpfsiRwwRFmDKycoOrSClTCNu0msN7Vuk
7TOe7Gd1GtZAp//US1anGvQX31wyB6MKWm+S+x5dNPjdkn4UCn2YRYWTl/UnJ8vTXEvzggrQc5c8
DWgHnzEkMUM2lMVzHLbFNBNes2VNKFmk+omZ5HSlTBJdvZYUacX2y9aWqEs0Wdds2p50hKcTBV08
sCNSFvYXhSVfpVq+22Z1apDWp+16Qq/sKbLfJ6SueSXbxGoyA2JKCcuv5tBG5l7FzT4Dzzal7isM
h+Fkq8tbnZZfZbX85S6SOpKOT9uC/Oce34YX6Y3WCyd4dXQH5ogoPHfp6B7dWkP5Ozzm7Rw06XRI
c/NUG/Ap82q+yUFDI2EFeisqih+AnVVjF75dtQZdUE6Kfx22qnM2lWrfrOpP2akjaBebT6hsNR9A
VObnToYIIVXavabBrNyIWd8ZuvqWxiqQhuWcq4XP0g4RrsDzVaXF9jSM2+O6ApnHnHkG3Q0QXKni
qKoXFsrS6MJRWleDEtPcIA8PBOyzFud2mlNqxsxSos6YUHMY+wqgBg/L7DtQYfJefdda6CSLfaod
62JPmBeEoSFN256J5Y13vDmsu6g9TkxZLI9Clkk9xbKLxJ8H86J0/D79YEwekoES2KsSOT1LAStH
i+V27hBoayz9xmGtPjrqbtELWpqNKYtCgpmVW8xyKmSh480uOWALu6sORdFw8S0j837Qir7uTN+4
18O6MHwcO54+SL9czb+8qM6xXYKPHWjv4DQeu2RpvaYYnqROxNGoq4eu0P9ZNuwLoSiSzFe38RY9
znZtUphoq0hV43Jo/HFS52sG84S9kbMD80r8Vc7EwGYEplFpFsPymXbtL7P9he/bmu5w+merJ37B
tNgsQor8N0v4LTjNoF47NmObUW9YKCsf6ShfajoVuLv/laa7J0wPkVwaEXPz35oXv6ClfTuf9rre
hyVOFpQkZGTGzfw95+N5cBOm9UlevcTq9liwNFeEGlqTGfW1pb0UShFppXJzaiZ6JDIaZ74dDaxw
ftgyxPRriSUhgdW6k1YSSVO8jXXyiAf0YnM1M+SNeLoyX1eaMcS2eV2X+Gc1lmdhi3MOhWendW65
Q81O09N88nkF2EQrXy2c/oSc05dOAUrWzFgg62+URa/q4NzWTBzpzdMQyi6j/Iq0ERg4vo3eiolY
rLyoJotUnf6NyWaMN7jke6CvPeZY3oJqHJ51gyz72MgO9SZOAqR9vqKCz7X1ydHGbxIYLxMrbMRJ
h9YcicDLcs/I6LtSWDXeaDUPNEI0QTFfrepys7Vcpso8UroMlK3aB+wc5kPk9+1UkodYKVBuFXF3
UGVxi1lNHceJeH9FYraM0yxShvxQcJ3dCVM70VT7Wm+/LLX8t5i1eipk7niuBua6ROTOYGuBdlsf
WJd8TZVyLNwSUiNKiSbrJPq+jNFc8jnOfEaNc2CpBA4zEcFqu15GdcKr/aEJ45NAgHif2mT7bYn6
Sb4GP0rZRWjJKIrUOAQX6cM6DqSaEnFmHCZNvsxmN4ESZwAJrnjv9NXraIz/aJHfR3U9l6P5spRz
UANI3dm2ckaAeLQs5CxsXfKh13096V5MnMvIAXliWkEBTCK2EnS29WAbi+EJSkZntHpW6bgoKGYj
PUOhOU7utc3YzCfzrzN3/Cl2VxjZyL3MjACfHnt3GgJ/Gvs3q1TZVTaQn7WJpVQ1wU0ok7dEr/5y
tXnCGgjbrWifmMvuCWw/ul12XTPMofdsyXlEjEMc9PtQymlntDrNoly+8Jfku46ni5VbgsaP/qHG
zlUQVr0zekzpCHPqRJ7TGIXfignHGC/8u6hyyCBfc9YVnTe1GT6n+BGIBVn42bmD1L6Ls/Zotw0m
UDd+Nqp49jpV+8wsYYUIbTWihyfPLLGdOCmN/kBe8WLx793xR83BsEGr248bjNw+uwqoJVzHxq+F
MQbBaPtt26Yvcn08YVOHvCrmM96txSM06GNQ4RBb/YI7mp1NSpdKxtWnCyZta1RrVzfI/e2J27dk
cI5cmyC/dy4l3Mp1mNmOl2vWk9nZSJsbhBS5q3/CTf+xhgntaU3im2YPagTsMMXnSUvG1MgKFr1/
xOBd+Ctlb9jfib3kTR5nN34pzSVy7JGPGD+JmRPdnebneIj56rDtrn3rp3330JTpV1c2+S6VtIxL
1V1GVDU7pZ0+ymFzg5wlkcbfuxuq5r2rHLaEsBRZ5F1ch+k4sSjHrKi/Rx3AHnsWckH+zHh6MVbr
uSuhGbfWRmlRPopEfbCmKSpj65Cryj7G48uTlu/MGpNdgWsADSUsECK9dCTG8570c78xAKK7cfzW
rgkmYQbwttadCr2IilE/rObiGz1a08H2ZwqlIUtQGdd/wuAYIJfwMBjWQzqbM5+65C7W/d5uTywQ
PhAu9JBlJ75fJCRCTVGgLCdyYMk70tvPcTD2isJAF1DccRz1m2are7Wb4XVwgjZmd8L0HqoWg0t9
exhwIbS6fl0rXHD6dqXtCVth/qX9PPFyFiHzlVufKvxNNnt7+Zgj8DPi/rsDxq4s2q1NNkB6lu3z
bNzMrKZ7KC+bRftctojEq+SWx1a0jZ0S0aDq+9RRPGm3qMjWL7cyz32hPE4qb0Bh2eeYpquy03d+
ijdMpdHq0P+S0E0No0t6asQzTbMe1Tq+mRg2sVKN4owxf47SJj5rM3KHmDDJvtQZVHGPkagjsjPi
io7lOvoluepvvUgn9OmYhlg53XruRc9umqfY6Yg7GvQJMaBDvXOHbsCiY1ijrRnfjva3xdOJuBHL
t2czKIbqLhxIqMVH5LIdhXay2NRtybFZsQWjYA2tVf1b5tmHLxGB07ys0oEfCe95HrG9rFmRh5zs
FcqptPcQAJBkZB01lkhZgpzSkFd9sxj4Cn+qm9ex3R71REVLU54kC+Yd70AgS0jVvGeSSQHNlsSF
cNI7+Yls318hPJqx9iQymyHL2F9M3IFPGiUT0qFaOSCWJUp/uAf4dRlulDQP2zmdGKvgBs+IPNgZ
pemZ7npynfY2Io4dCyWyMuVP2M0/u23/Wfr4x6Gc7DV3PprVyNqPLro3iSegptBYdbc/yMMeTabp
bBijcl1xOP8IO/aHRgQpQerG/dWo0kOCO4ke+WyIisothVK5Gd6WjT6+/agw26sFdpMd7vdUOId1
yfRdAjLORyzxQiN2YxW3W1i/wTPMIkqHBzICf1xWPLs6XVCLiZqmR2EVMY6sTFoywVB04g5U9hv8
p9RKXoRefI+ucIKtb97LgjmWXn0iD7puTR9pnRKQ58OBz0MxTe5P3xY8sKDn0fnVCAfJr2Ss1Irh
SPXAGKw6MGu7QDWwvWZKiZdynKuumeIu5b6g9PXqOfshrP5GSDya2eKEuIBkhu2Z6LaAEIFItCmJ
htpr3NYRypOUihytrMuz3a6MRjuD7aHCKJUxF6aTFS3yFrE8iPI2TRhgtvtVMU710jw1vPdV29+m
bsFzXDxadRfM9spqrL+vUTPMS1tYr8YrEy+5IzbjySx5OEnluM5GEwF4AieNoKrUvgvITvZafIo8
uWizcOg1hi+DtZCsCna8KLAIWTfr8dlZxQch/ijTEtbQpc3KKhmXr6kcf5fmf5ydx3LcSLRtvwgR
iYSfVrEsrehEaYKgHLwHEubr74Lu4IlgvaroO2p1dIey4NKcs/fa46MZabehO+zcjGJiElwVCXR8
8PMJQSzab9EgXOKFf4WJUq4ntPVVxP1B4WuiMjL4xdiDIQOOI33XkabmELzZprgpC2qTkRR3gR5d
e50/7TqHubmrUa45fYkmUhgIqhvjWx4zO2Tkm5NhXVBbzEmXCAQtwybuv0xdrAjhU9nRjeWbl+sv
VYuloSM9Q5i3I2EQ7C5ZKcHQfCeKkrD2CkGpPzYbF14iTcTHmmPxHWc5e+P29nuIVeT6PIRG/wwg
mnOidQJEDKiwppixOf9AaGoAqb2t0uDYtJbxCh3JJbEC27GPVhELzS3uIzaBLXaXIys0lb6yiMTe
0RPyEJjXEHCZqYh/GaGlvcS5NVdvlO4FF2gD8jO9Z/6Zc8iOhBPP7/34M6sASzIa1OToV+EwK5aM
/LWWgvOQGHLDR+HdZDiHemShP1pdPIx9bd6qUHRP5qBl8ZpQ7B6ifRFQ+YznQ74y+uqAkotIP6u2
ktc29cQzhHhAkYEghiPgb/lZarVv7Dp98PsLLDH9BD+B/gskDXo2EqTZgo1XW5qa4dbpsYZU9tb1
obv3vCzkhBm1HLgtLU6GdZYWfJhjGM9VI4AhKHbybG8qfHDxTHOG12FNzrttcRhbhWVtUAQtObie
f0c+Ay49CSCbVII58VF6i5/KrDlgbFb5Af4KFhsbY4kXG7TAYnsjI+ddw0j8fH7Iz6g1KqDCAfAs
AAiSRfTxcad+3Yx2ToKm32Xxriw9+jAQ57dSISZNklZyEEuNlzbVtP35kU98DzDWwNsBhwdvaS1A
cz7YbmVjyD66QdZ/m1x6907BEmTKSX45P9QJljXnGIc3QIejYZOk/vEqi1ZSEwjS+FjUCdJSMyOo
kFqH9lrQPjrowcBhgIS6mYZjTLtYC/DEo+kon3CreXcceUhNldSTH1jv7UvB3SduhCHhks1sKho8
y7ANAP+F43aVd8hZJjd4xQzKGXX+w9NH5wKZ7C9Vc0GQMmyy/4Rlm2DultlWRtCb9Kfd4SCrzPxj
aJp+rPM2eiwp7gXrXLjRd7PMors08fujXib6c1MHDbJcS8XOKkjH4CkSBSKr2B6CQ6zgFSABr8xr
p/H7cDMllfOCwkIhFiBhQ12IpjoBJwSCSvI3dEIH1uySHFdH+QgMJs4OWog6bu+5CVWxthwjhGOW
wF3GasHB1SWO9b5EM43orMKXQqsxiZILoJRTP8aEQsvH6qA/gpT+8aWqdeAkWusEx5Y48e6FF6+6
1SZJ5aDo3QgVsJtB2yVM24Gs37vee5nrKCo1PWXffP4FPzHHGXNMECdBz7T5x8efgkRXrzKUhAfl
dyi1C2xHOZ0llVQbY6Thv27basj/+wds2NSpoA/rts4W+OOgCEkjFC9sbD3pa9sAcOydJko2xWWa
aY///QLhZjsmy6cNW27xAfui5JcUHGg42vbFtk7swnsIcdRbB6tu83r2Z0Vv58dc0NaYlywmJ0MY
hgWUkSe8uL4SMWDa1/2+H7Xh2XVpjuUDNo8Vlg+xiYOsug+oz64pm7srg2LC/X8e3zQs2D+UWIAI
eosJMvY7lZLyA+vTKGnsUwABV0h1YroB6pqjwCORAC2YMQ7doSoyZVI2KbHrnf8Vi9lpvgssDqZ0
iW+QfHGL/UDWl8TW2k5HbyvELOCGjoM7iVZhu9J8lV2KUjhx08kAgu4PZZkADXcxXGkn3hCNqkPK
IqpHMy29e+VTE4SmL+8SMoSu+ty2qZdOGCqoLV/YLczL3T/z4xzfoHOdmMykQRTacvhaWpGegXaB
2ZWWWF8mY21NQXE1CDt88Og7/ITENh83suDC1+R9HtpzLBpIkvgcSrvefGf+2R/6uMabTnneXjN9
Ue81RPwFLv4mjh44RhXl98AZNbqJYa3Xv1JDNg8a7Mnr3gro7aHkxg8MxxBwgLR65N3Elhe7ATmt
de1ZVSO+8D/InQYTg4Is+j8D2bCMrfZHOmp+fiVy36AOZtgUgP3UOaAoziRIP8NusY6kuVpLFY9f
C0+wERy7X4NmlQni32QwMRRUePZ01wG909iiZK9uy1+GaSHAZ+seTWiTRf4bihUuMd0FEAMnyyVf
oZmgC0dOpHqE9WEzHrCWAsmzKF2Y9rFoqPxkVEFzjzK6f+vYoK8AIG1dM3sGZ4NNYzpa8Xecuz3F
/YEeahnrpFS5atzok1Vz1qlUVwIlr2AETVmMNA1bUe1cEVHk/OgV5zAnr+J3ZGjyjTqK/RzAyfnV
5lNAKVjLOvOqsW28FZYZfk0jfiP2EDUTLRy90vj0LEhHTowqBnVP2GEumdA6NzVNRXLpnKrY01lE
y9q7FaB6RAAH0+yqpwkJFdYN12CZFNJM7l0JJ+5lgEB4G7j0CdZlYkDdO/8hz5vHj682dFe2WmRn
kFsKveTj+zUpUafDWIHlLJX+xbZ697a1+3p3fpR5Uvw0iisNwnZ0+J/LYFSKNmbaj70Gv6KlYuvX
Qu41khxvtLlNY3mF+2TbjrE9P+qnScrj2jywvTqSBkMa83//59spTJevx4vFXhmNdtdxRq/W+HHF
u5ak4sJYf3m4y0vUBVR2aH1St5bBs6MYx8rI/PBot+IplJQmsjTOCKse4wPqV8QhWmY+xXbn/w7j
tjxYQx/sI0enIO0oWkr//dJN5ivhgJr1bLm49DQoZxo+h5pc1hF6yVq/H/zEOAQV9cLzQ516toxi
G2x3kAlZyxmK+mBBTJ6zt6tGx4gMCWvaUoJKf7O5iP50FoE3O6QJU3BhVl7u35mWCVQSBrklBlP8
p1XBmSK2fQ29eeLx+uuANCG0A6hNDn7fQWfJYcaCOJli4ztZv/gxUyMs0K2b2q2nVTTaCZ0KtVUy
zDCBMVT2f0wm+N/fBynJRporCJuWH9+/NnJHxDBFBoUmTJ+EQ3WddlGy6SYXr0Y0fJdjfOnYsDzY
/u+ghDwb1rw2i+VLz3kuc+h99zA/cve+K+NoYw0TkdNRWd70FUCTYjAxCXnWneEyQYbZoK10OoQr
rxfIXGnR37oltAhPCyOYWdqv86/LiY8SWK3JvpepgMV8cZrlxJOmGbz4QzJ2Iw54ZeKACvt8oL7e
SCLAzw+3WD8dgt3IM7cRK5Mda4Ev/PgMGqqKiUopn3aGNneu7Sd6vv27rSHs0SdZrvFaoe0sTHXh
C1x8Fn8HBszowTyeY4mcxRfox5pDL90NjoGLpQx3bogMbtB2E73FrZJduM9dKlHnr3Zxc/93UJPE
REfKv9lTH68WXGjQCNOAL2PGlrkaRkRPxID5zc4pNPaJ50fTxanxqEmQvCTZgH8KNlO0LrGnTP6B
JHEMFlbemc61hVQ1eqiQpr+W6MoIXA26FA1IifRwLdO2y3d6QJztGnQQpNpUBTRxPZaOnK1GWvOU
BoQXo+XVv5SsQR5Gtpyeux5t5mpolPdHDPCROFeZSARI9aQfUAr3qI9W+Mw6DlkF6UtPCwmxEI54
R6CrYf1BbNpjGmVTgevzNlKaaq4iI5t+V0WIn1Eyi60rRaoMijqawcg1a8dc2RSx4mu9kfFtQwP5
PWvRnqxHfTCCTVeUGoQEG6gV8hwMQlAC9JpywZjbD21n6/eVg68htUqV0w7N4ep4cMaTdV6MOCoy
gNnfsGe1wOaQ5DrrKoyRclWuPnxjD1H5BzBd9uMkBm+6mvoKxUAgBLJ4LYEAXxSTnf0IKJ2nV0Rb
yGfSHDFeEX1KJHPRT8UKXTB+gnEU3bcoYL++ZgNSF7vYpqh50IzMAtQRd2WxLvzI8VZNOAIcCTLX
v6/wO7wlady/+nQb3Bs/Qnu9jXNk7dCD8/w1rXvXpCQUUKs3hO++04PVvriEwdI0aKwhusqVPn5J
uWiBtEJ4sNj0Rk/2mU6mz0qXU0lQcKrM5AXNKACaOrHcZCva0vtmh9aFUJH5yPnP0jx/Fcw31Hg4
tnDHjMWRqRzjYkrrXDtMWQ5qEZP2c9/ZxdHqGnr6dRO+Xfgu5r9wOSCpLB47AYODt70YsM4V7OyU
pBs5aqhthyg69H39LLyxvfaz4g+0Lv2AOw7atucc/TJqCZlyL2XwLKc+QK1ingWIppHs7JzFTNvA
/gpi6GNHFwIRUGN/OLqlAdgp050SWR58lJk1BM6sHy/MDMuhueN/R2cJ0klNsBaTX6RBUFYdAjTA
Uj6aq1Hk7TXmneIWO+AUAPDLi/eGpvQvOY2Of2HqPfG8LRKBDIMkVympgHycBXH6gSlw3PDIKT5+
nYwwfEsn0LVojPIIlcfQRN8vPPG50rB44haRsTxqG2sIVbSPQxIiXRgAA1DcpRV9dNCtawCiUGQi
vEyOMsuNYeymIiZM22lWXYKt+fwvOHXNXCmPG5q9xUL38Qc0pmFOZuySEVzqSN0nzO4t0ik8YpYB
b8LwiwtFw1MDss1gh8mMguRwccWpSyZF5470JWX4p0Bkgr6QJlOKxXiVTErtz1/fp0CD+ZVyKFG6
fMyUlz4Va0OCjdrYISBXwgS7MmqBHEYR9P69LqQkPKbTENZodIfQRmrot5yEI/vGrKbhTtdrO9qc
/0Enr59wnfmO6+xEFyWJTE9KoYMmPNr17FYOCAz0R/xKMbEgOra3+MIDnr/W5RvG3pQ1gTBknXns
4wNOQbnLTnaM15Q00rEVtmSwCxlZFy7sUwVzvtNsWwQZTIL6pbUYCdYepDLH41XilBtu6tT1v+FS
wJsRkPp0CFvIRXBlu/iP8smGWgcGfTF6mQK/13+9xx7pTB6ka3b3/KrFSz1aDpUHSh1Hw2umeG2F
qZhxFbb6TaKRM4BzqKriwpgnpi52zYRsW5aUEuD1x/tMgg3rPPlMRzH4AR54a+ZblJ6kgum3mrjv
+Sa2kwiCl9ifMIr/1yt2mD5ogNCZYIO8rKvVzOO9q3QSmd38T9sSdg81ilwEWGhgL33///BVQRXm
dbKpoHJKnnex/xyRdQ0VaIQf8ohotbtPOISHKy03xjtJTWpF+RAAyGRheRw6/iQHVvN4hD7bw78+
f+WnXjsOzqZL1Xh+veRiQsmUhUdlIHCmL2oAhkZSh99ytD7PIzP9W9da+heVN8MXVQwTDENd4ngq
LBp1Fx7Bp5mG4ioRY2xpWbz+Hh0+3hOvIraZ3xkeu5GGO2/DKlJWc2CvWq+JzLXR8XYa1ELgjKbn
96gCmM37UL2cvyHLCWau8VJwYi6n2kytdX5R/3k0cS/EBGPWBc6Ym7fxgF1hKnNvncOXvkpLu9md
H29+sf+dYBiPO29yoGaKoSG9uP89ymHebakd0j7uftZD1XL8K0ztRSsL5FDnB/v0tOfRqGuSAzMv
IGLZm1B+G2mGVnl7C8XVA8eVg13hQRomODkVyIp0Ls5hT0KfljywbbUu/IDldPp3fCBedLVpeBGw
9PHuOmNou/RUw2NS4uS8Mil0ard1JE39wjp5osPPlZKgxMPkIxPWYqEos0a6WS7Sw6TLrlkbjiSq
hbaUvQfh3L37TWPWRz/Hg/tIApr74lXT5Fy1g+q9LYh585nvYkJdHrPnXo92g12WiEMQDeefyKnH
z+tmSrr7PA97+fiDAuczrddDVBvxfWZWQbQRXo1toe0K6/H8YH+33MuXjRebDNJ5TaMgurj9Hk3n
oZf+3pUxgZ9xRsto54GEDTaVHbb1LiV2wVz52KtI5M6k2llgTXZRWrWYsfsGVVPah49Ah8GCBimm
Hb91+35HCjCio1YwbTiVoX9toIHf0coHnGdputWDesdHrKGhzJEYNvUPv9OTCPwIaSjwQHxYnAZc
13VAt9fHB+7hXTGqYLq0mp+627z680xCFhK914/XD0ey1juDLpnrO8eMos6D0eF+ET3umPO3+oR0
w0I8QFgc6gESDv+e4f+ZR2TtJTGHTCD4VteFm1bDL4n51ejydUOdJsb2CtcMA0CH+pams6CbMwm5
g+2PMU8PS+8hMSMFRZwuprau6hi2iJOK4ejkjm/eqNjq2Wn7408ZD9arVRjIzZw+pcyRY4Zrb9oI
l+rm/FV9Lj3MH/D8nvJRIeLg3z7ewYBvlw4kPh1+ffPDKFFlKbvPfsLo0dENqOBZn0pwg3Ht7WUh
YVzIdtgQFVpuy3Ks9n4FnXZlASCrAI55CncIvN4rI4szglZyIX/1buFsvREVqC6j6SqoshyJVVGW
4CKl5CBh9352W5tTsI081UBNG7rwV0df8CcVp6TYaAjkxXFA8gWfszDU0SkMHXBJqnaEbpHmEyQu
VuwKBx0a5dC+VrIZ7+IxR+MpmwLO+Ri0B49InGM/9NA2XaNHIJU10cENA+82kPnwrRWh9SUgE/GV
ZkOKrbnPDMx/RQP7EhCTtfITayAMpup+4MDIduEE9BThb5i8USox4a+Qi4H8nZo47Zayee05revA
3tPk6LQ4tY+TZ2H4JCf6JcpN4wEKWfK97k0Q1UJHQMqcIfap0iFKJFoln4YIN/8VoYsQd+BtsZGi
s7Y3vBCYYjT43yU025s4BuaWBxEeL1tv7gnTiY+qgrRqu516GcywJzKEUG/YTR0mblXa8Xuu10hQ
UmPyE1xeRCya2P23VdxA68y8sJ6uZYYmbRWxugV3cQE2e2h4ehIjwuOEXvxSbfHkIuZSw7QoZZpE
SC0PmjBBwID7/cHDyae2ogIBEDpmOadrFTlGPK2sa874eA9nBuUkQNn6xiOVLde5cAI9NaGwmnGX
2TJw7l1s2qch1tNCzgGNPU1+rljbl0lrA82T2o8L3948OS8nb4evzhLSMYijXF52FwWFO1r+wWkH
4w6PThG/jQG+L1IEFNgZRaiAPZhbCDbxE7EXNbE9oOcV7uQLdYZ5lV7+kn8fwGJtlfTeDCBB7p4k
drG3oCA/lQFWNMdCl1K0NkT5sisvlJNODjqnGhscfpmFFrda1I5DshpUltgFLRj4fXlPKx4ghWsR
0uIItUrU0F4QuZzYDTLVcQImdNhxydD+ON21fjwi8AjgdYAX2gWt+cCMkm7zrO/XhCJ5q/PP+NTr
xLlemNRdEZ6Zi0cMywIpYpEHxyqHSNWoLIICNtrlMUiz+MJD/CseXD5FWgGkC5vUkI2lpGKsqiDx
ZOIfCK4p213MMX926+A2Xjm6G4ObDTWvu0EWkbMP0POMjIXUlliwKxfzMrQE46sHbQTuYxrB7/rv
t4IDNzIstuEGHaePd17LEE3FjpXSdYf6t6JpDnHabtpx55DCNV5Y2D4/51moM+/Eec5gkBfPmU7X
ABCvJBTehPUyjvaLKE3vildiXCtFNN/5izsxHPJHEpU4cjKPLU/YkJFqDJIkbKRxlexQSIFL8hRY
iQBYaDrpFw55J4ajgMEW00U54pnLjlhd9vRjssLft6MT/XQ1KIGwjYKhXqWhAqplazl5gOcv8fOr
zD7h/43pLrZaHd0HhcCf/MEu074jdQh/11M5xTtSHZEEnB/sxG5rHo3KLz0/l6P1YjQbJaibEVGI
GS2RJSv4oPZl3k4I172qwQsZquFBB/s37VIEEdVdnOeB9eoxZdA/6XrAyl5tmg9ZL3UfElKe+zsd
x0S4KquyvYXSSCoF7HIkBmlsdu0qJ8UIgTARvHiNkO6Ba8JQekF0NL/jH79Q26GuwUFt3qyTz/3x
GyhwxvSVzNy9EjmcB2gj07D37IlsDD2wE4Dq/HxQZD1rbgHgrLpwW088w1kjrfO5W2hDl6fFSYRZ
X3soJcCGYOFkWxhzApdZhNcsH4s/5x/i5wmehGOOapSd/ibKL662ajvl4nibjQsawY+YGe9Ki4Dd
qVTdtkih52WZ/XZ+zL+6wP//Lf6UsAzuuqa93nmYiShywS2LE6rzFH7obiVevfIs+JoYTVyMkoNW
PTQDCUVr0toLd6ccZJua0SQPmJwqkwQIUlXhD2eCBSnmjdkHZl9e+K7+FmSWv5gaO8+ELZDD0/n4
UuSgJoqJDfpeEZbQAvOR2S3UQITp/jBk+R77cvKIvKR2r6OiB92dNCOwOicDNLghDQVwLhb8beN3
oqfH5zjfOZMUs2nNZSr3KiVYUyHgZWuvyISNJSgOCJ20jLrDstPB2ymmli35mMXdc8GVP7th48nt
+Qdz6tWnlyFtQXKth77j41VacLddwyuoyBXkk6yCijwNgEJWHXCB+QhgNOhfIpIPIYcYHDDPj74Q
vrGVs1HamQ7Ke9Rf0lgsB45vlSlFdiqgDpll+8LwpwfTrVodEZdll9daXaNEsvoYMVQewy9aedMI
8vD8rzjx+X34FYt7kBc+AiIKsUfmGvMlwkF9F9RoGABohxcumHnlxFxjz5JCnT42W9nFYI6p0rL1
sAoqUNpXxjDCS1B/+BeiFMxd3aNrJPhVXeGDePKD9hoyAeT7ZupWra7/cGz9hhdil3gF3tZ2pxPY
LrPpm61X8ZpKPYUCjqT4Uq67GMuPW7lHnAuHQge1UbgmGjSf3WoN9QATInYksAlNzQfWbxAtPbkp
8Tm9AZVq8mFxlP2+rgoilDF8yk4B4UcZPegHGwSjl3absY8eAFC6K4Tb27rxXhq/JKnOAoEa74hY
AvBWD7s+onxhBMN1T6IaWR0/g9j0oLRDnOuym6nI/iCgXodD+JgNxUtVduMdf8cXw0JeF2clP2F6
nSb7i0uETopMPAlAcRP2bBy73HtANlPuwerFK1qyVzqxsxiXOgwzZgKraY6jc18ICvNXXhZhO4+8
t3iQ5Sas+gBxqQ78n4BCR++Obg+xIB38V7ch5KdqqWeZj5VV7RsNQ/vg4E0wB3uveVrKlDU8GQYR
Xr0zEFiSaSmha1k5HtKm8p9rLburA/faS0g08UT8EicooL2o2VW+vxUDLNQoP+K8PnCIvPbwv4Rm
B7EgrCTYvuaRw822d8frskXVFAJOb23xPGDl1AeyNqiZvmli2hJ7cUWTale6wV3niG3djQ9egfAq
y5oVvehtm9t7ACQ7UDLg0S39YNojaRrT38yY6mttN9soMv2VDJ1NnRE4BcjzGGjuGt0KeYWBca0S
AiztFGgBdLgfgoolHWz7ro+zrVVySSHfiDaqEBM3IQjEhcFPeWmLMtl7RnFIhuBGejESrewa3sft
UFByd/v43Y95ZQxd/ZwS3W9WY5IdopB8CBqbd0FlfS88Yrt9qTYODHZLkTio5XdoZK+YDN6rNr2N
suFeKnivfW0QhWHDUZrCdldb5BT0dc39ylF71teq8FaY514JMKQhXNtrxI/HpnPWeD+2Vpa8u9jN
XuVAEaEkWxaa95olc2uGQ36IveBr3xXXfmQ+kk1bkrPTHaLMfFOW9iv0AzQer5U/PeacRFuMg1hh
oUekeowzLW0OXWq+SwumTW9uglbh2Cq9O7Jmc4y1BfIBZ7gnHmnN7P9LkATe1jA8O8O5MsdwPwRd
u+7CcFtpXQrLQ97g/IRIMXpXHbY10jvWLeLV2ia1i3hNsQoB1hrtnIuNlRp/cZVupzK6cZXcBLqz
mYJpXav0YA7vU1h8aWwD1BNZYZ56CKJpR+rzn2SiMdJn+Pj7ClRDjfG+eyYU59ZS3gYS8Hs7VE9u
NH2NpfFSgKVB5jqbih+TyX6yW+uHHAtifEgmbMRbnNgbygOQ7Fpt67TtziG4VGjVFwL3hhVn6i0K
VZisYmO10aGlB1MGIKH09EfGDvrKNe3fYgIXAA0V0gOUysC6zoviAan8rpiq9wJS8lDLY1d0nIKb
ZitqT8cXFr8pDFE7raj1a3+Y7itPfK8knmU/rx/GRLtXERvPJmgQNoMVGBuAREb3kkfhW6+Sb5WC
PCzwvPeN2jWJ86XP240Fp1D5xdoyxucxbxE5ZfW92VPG7iXuSCNjXxA+kGpybc+Ai8qNn22iQIh2
BzrmolLB68zMDeYT/AwzSDTWK2H316mWOVeIh6+U8A4+4gVYWt3XCTBVHTb6ptLNBy1FYDvHN2iK
RjBZNKn5U2+KG4t8nFVWZr/ztj3C7TqW/cAzoBUuonsrVO/EcT6Ra3ptoVJcBWZ1zer5EGnuMfQq
+BoYwHNV7VtH/hSt92RaRFySkiPLFiZT6rDlhECd6AXBGfljnEwPEEF2iFt3ylXbJuEjnvJhblmu
Uj9/Uf20t92SDG2HYhna2nuhTbuqLb6Kkc6iZhJz6bv+NVZH4i7796AgACspbn27eWDN/aKB4cBJ
goBbv8HLcTvG5s+WOEeva4BHg9+unQ3YuKcumrme9hr66n0qQcjpRvW9HrIbtmFkX/Kous4FJWb5
qyYRj9IBHDiK10zPbIgb1tWATtYd/KdQ436k6nkYvZ9500B0r771mf/NS8f7whq/CKe6y7zgvS6m
2xQSY91B0wvZiJOQQoyj0ctNUhcA77L8SlP+WqT519wuegLukGsVuOPA1vH6D7tonPZGqv0uAtCu
hgy+FAhH6YWt9cgiqlyQ4Vd2EryS2x9CsvswymyMtg7n+IRfLQw0nBhXyJrRVqlWrUAH3JH1ug9t
+1r3rX1Xd8e6x8zco3CKgoPr51ubMApDRdcdbmKNECnE2uFVoatXVEgrYWk9q7IAkI1GmbaFvlKc
MTatsiHwyyfm7Z2XDfu+648+GSYHC0ZfEHvX2ADaKxdHsJV0x5im+A4qAQklPqIP72c86a++SL+5
LeJ6pghjxeH4Payy16IUVyEMqsYrXmjovWahAfOg344pU/loGdfghFGmznNxA1i4JD9I9JW27Wrt
GGv9oyVc6KfizSzs+9GE22Pmxre+wQpOCNFKazOJ/12lGyIsrzwizLZtF+9IBlvVFYtA4L+5nXOd
dc49nKZNEJgbOCf3Vg53DVLVCpT2CjsL1EnLeZXatJGpT8JeBV6yMnZkf11pM6IWCZJYVQFVLzu3
bmzMtnXdEerTD1snm3a64P9v2mNbTJvElQc9Lh+wJa0KXuEYlLInZrOzB+PRgCPViOF+spiRY1JJ
CuTxQf3dQ/PR9qSoGABCy/CLyEDD6nCQIy82ocCG76ZXkgFCJkQ0JdD7C/PKMbVDoGk3njZcF2UI
XzCdrnKSSPezyOR+MqzbOtXzgxzGmXXyJMb02gGyE5q8tdBWNnrrv40xGDUz+J0JSBqjU6+jQdwh
gVubmn9H4DX+d4rLBHtyNCduoddN6q7yuWuKX+S4A1hIn5ISWMlYzPbvW8Rm15XuPut1fVMF464L
qrWE54Uw0iAxxg+Ophn98jUJw1Ot07lT4LfGunNJR8lgTbrRU8fmDRTUq87+oC5UuRK9ClYirsY1
5tWjbqqb8xv/E71wG/Es8ywOmLnMvTh/+OSSCR+GzZHjWtpCIiMP9QvqloGwX9eSYKgGf3rVClvp
W99KRPndzM1EbtmIxdFVpccqueCYXpxF5vM/TUPD1flBYlZJfDyPkX+szT4Gc2sbZbHpUkhrOijc
bQLl/L8dexjKRNCPfo6SB7UAZ1EHIH5F0Nf1zC1iAA0bahu+xLZK/hiED63P3+hFYWweai5/oivA
lYwGYj4U/dOkawRlob7NzG0Aq+NGcTLaZmYH1nmsmmuTkLsLD/bTXUQiTMcCdggONjRyi/EGH91p
0HnBNpyjQvjCrStaKs220yFlnb+0T4p0RCOcm+l8U4zAJ7CUYNt0kWivVyQK5RKzPyhr0yjf+7x7
MZOB9F6ODztzssllLzYpOD4rIuxh0rdYPX8GE8m2dHYRtrbZ8N+K3Bg00Xlgccb5yh/l0iRRqFkw
GpLmUuqBbuK96Rsz+Z4KGrcvpjBpD164E/Nd/adiQnd9NixQR0ZZgvl86Q11ahXXGUJPUKutweIw
HWk8d5ACM9awYnyGl3oHbPKOzNibDoYphNLyqIomv6BJ+Htl//4QdxZdULdBGEo1DX3Vx9ett9IU
IlwBWSskkUXznLsyRjLn1dUhah46jQYxSEXTSN5aBZNREWWcprc4Zw+JDQNJkRoeFvpPIBRMANm+
DAfYtUzGQ/pCGPOxBccZ2M0XeyC3+Pw9XLy4aHnx89B14uWlZk1n++MvN9UwtNgc42PpOsYBlTTx
3YUW7RsQ4Bc+/8U3+XcoenqoVOh0IRVZfP6y1HoH5QEi1ilzg3Wf2eYDwXsUJqAvP5e6l/wfBqTJ
wyW6tBN5MB+vzVOAbyyRRkfPGmGiE/D2RB0kW1mD1+0IARk25+/l/Pf98xb8vUAH9zs1XeRFdBw+
jjfoZVMPJTRqOyS7KjH0F9kmLZg3FPpsgex7WJ7WhYnuxPOb5wPTsTn/480wP44paI8hv8rjo1nW
wX0qakiyRpjUCJTJRrzkGz3xCOdyvEXzBpIBuIePo1W5N7CSD7wtRNjdCjnK4xR3PkCYJt7Efu/+
PH9H/66Hi1tKRYuliUUK7/Xy8thr2y2xrTFFpbJ8pyRKzErlFylQj3gyvkd1UKQkhaqkWxXDoP4k
kRh/RGYcP8mJeMa1VgXFfVenxXjhvi/LmLxUGOhMk4Ia4lmkVx/vhO1MyAAQ+nN8YutNYoC2o4IH
5tahLga6z30MIw84I3X2P+fvybKEOY/MrC90aoTCo4b5cWTwRjm/h3qe3zjlax2kPxF5sV/WB3OV
FGn2WoXYkIRJHGJcT9X+/OinrhuFF1Ij250V2os3oFG10ThqjI7jGP/SK0etx3YOKqmscLqBSsuR
TCI6wtDcXZipTnxdtPBYYTBVGpTHF9MH6CtMGHPp1u5dvmbNGq5M4Nj7yiYYzclgHLtOecmpfOLz
YjwUwixdM31gUZNvjJzE0ZTH3E4xUUupGuUL2+/BugpMsHUXXqr5Y1287bhdXImpDN/fp2VkiNNy
dGfWQaVhD1oNtCpJEvWb4v9wL5nsZxcHPUqaMouZUYMj3NSVFx37vsSxJ4meggM1HGzLzI5Tloyb
ypm+nX9zlvbCeXp0+JANjI24x/jDxxdX8/k+IlEnM5rHeyJDXlHm1DpX0MRLi5vK7wg7YTZX00qp
FA0oyXJz8z/SKRL7sRkdFa6MYl2SvPg1NCZdXHB7nZjdHPpU8z6GlZwd1scfCL7EKfJujI+tE3H7
8TxhUE6G0iYQJq/lbW/hOLuwZpwYE1wRVBJ2TbRklqpU8hYUz7qIjkVnpptYecYVAe3RtY+hDnq3
83L+IZx4n8EOzaADHI00vxfPoDPcooibLDpCiqEq15B0gjnJ2kVCqgur73KfOj9v9HE039mCz93+
xdKkd1bixZJcpUTL9L2C2Hk3CMp2dQs+r1WGvaro+d7AAIs3HYLwTUTxf5c01D44Q2VYt5FsD2mz
gseloJPFF762E/cCOT5mC4mlBtng4nHbU2pYZeZCps6k86VrPcIdvWS6SiBFXJg1T3zYCKA5+LGK
uaxj85z+z3FEGNkYDiYpGKlfFS9sC00qfBOBdxcu6ZM4Frkxx0pmj/meSwRFHwfq/4eyM2uOU8m6
6C8iAkiG5JWiRs2ypJL0QniQmcdk/vXfwt9Lu+yw4j50xO1uX1NFQebJc/bey9DpsDNZPs1l8esU
AFDQImEgG7N6Yy3DOi90kXE9EnUP1W3Z5tP1CL2xgQLizsRgx8R2eV73mfPg8l4j9ECIu4Y+YC5G
3XXx3NF0Y20TEnmyIUum62EKMnNxnkcCx/7bUYw4ES6FU9RljMow5jKJaihJBCjbFmPHPDJ/MtKX
poj7M0kP09O/X6bLd/fXlagv6VhSg3HU/P1m56kRLmTby8NMsMeNO420cMwivTXqAkh8t3w2y7vc
AX9dj7LDxrIiTdO7uN6cjmOawVw8mRP8OfbCaIPxWtyGGvFmqW4M2ArEZ8ryy3JjvShX44nyxK+e
xe9fMiYCxFJ1lh2VIgFDTHm8z2Pl7MKS5HWDHXmrC5gKqjXeXC8Sj/++xZcvDle3OVOjlKAMpL69
eEc11YO41CWx43NGfFURlgBJJzs0/H9f5y/fkioOsTbeDRsV3sV1OjMzRpPt6ZSDSk/JkA/qxHJ2
ySRMhps2MA1zcp/qUCQb5GqfHWQvi6r1W5oo2gmDI+KHeKrf73GHoBoGXRIf7Yacmo8ya42RrDx7
mDZJmNIVtZY8j/Zumlo/ya1tnO2/v/1f3s7VcEw9u54F+c/v1y/ynP8rmthgl4ZufdypiGFS2hCC
HWff/30t8y8/KYW8gWbJpXg1Lg1BxVjYyxxa4XH8hcpICKyEa6UZXhG0StOevZDlkbwPj/Yu6Njq
dZKpPOdOk8gt1D14Bu2UiXZvdo0iwwPRrYmTaOqQzsikzcFQxkl6rEclSXShE4HHuQgf2NzlneXE
+cmVYbiAv+ksK/j3V/vrz4jiH6+4oJGlXxSLhUM6aDVl6bHVbbrDLtkt3t7JpflSkuGlDsIa9fE2
T9rlmWBea97998tzTqLrhQiVgJuLp6go2xIZc1Mc01JL9qRIYEOlAZw2wJDI+zxWoyr7HSFWKrkm
Y/M/Rhit6y7JINKmvuND/JEMIEi4aWBfRsemHA0fLjvTdFmqWy79WbftLwsvLmD2E5RLmKwui6ZR
zyIo6LZ2rB2wW3Pb6C+NBUmHEjLbLjSHP9lS2KPW3+5/S/P12/1SjXBZvuqlptIrEdWg23YORN5g
tS6nzjcTmNmih5VQXZm2grSljX5JPgKjW5vg9+qpcPsAV8SWtZzlc97p5KhV3huUhDe9Ah8LpAlI
2TjcTnUXRIIptNLt5yh6sYzstfIypNfxwWKXHhzGZJFevbrWCJ2zJ4O0/1l7bNutVunHtNAfswx6
QzVsO/VDTuoolPHA6eVY18U1xKpNJZBScz63W/2dfkGMEkifdzQNR8QUyxdLBzRP4Iy9LfLsqiYH
3B/G9FuvVyTP6e0TsX7bSNkPBpTtosh/avFCkGPZM/DNkZUCErqOM++Uz+UDp/nCrw0ivQn2mRx6
ckVxTfjxFo0p3mz4Z5V6XToXsJDNWIuU/UYWG01nIGzDX/FLk9c/WiPEXfxZV5E9Ed6bZ4+aHont
Yhpb4sFQ6VVflqV6INn3XTEx6KrqONjLVtjFsUuBU9uvdOIOMSUl0bBkpYbWOZqmGxz/D0nY35Nu
usmaeDtK0GleZ7y4SkGdDcdbB/LF0KbPUVG/CeDpGYUx8plDPiGNRdDX+UlqbYVlHgl2D9IV12rH
1pnAkgwzg9B8khW3SU4MwIqE8wB7jYIxR0ZIHNGpNcrq4VEXVrOZc/dx0Ct707I67MrSk7ex7gYU
/wDFtHkvyxhcLVpVpyizE883ctx52eEeBdLt4qaR7oh0LX7tNftKj5PM740ZmODgwFooMSoslTXe
Z233zrrITGu6z3PjCyze27IiYWJONXjImQNE2UhubafdEi1obtsmPmD3PqSLtlUZxXe/cr4dfLlm
CcRRL1Fx1KFaGDDmxD/RV0lMCCiUPD+XeGi3itUOpearrjkgYYGMy7beZLb+cxncYDbHt1CS14zz
j4yrh6WLIGVFgeMMJ9l6J4fPvsmbvPEx+WyG2Ku5Z+G2zGaHxMZl58ztcy6iRwQLSYDjY2V0khGt
oYCDMbPM+0LNDPi66VasUpiSXcE3YC5ssAed7VHtxonwYpyGjyN+rF3FqBxDSvEdDqLJVawEJJC+
PmCk+0No2rOwmBsh5tsWKaABtnppnfypkMvXyC1yv0ubYmNnwwK1Gny5mCakLMDCwg6EaB52qJpK
baOgNLitIGuDfR4kgjxOHrJ+BHwP8RJ7W2A1q9uq04jggkvMzP+V1Odso/d9cy3sQTs0S1gEsdfB
adZa55aYFcaE2WIGsqcvjJxlN+NtPNh1B5vHQmEToZjw61lDsGMjak9MrT54OjPKuW07Cpj5m16B
be17Hn5XjvdGkbxWFnhK2Z1sAkYYXMElMvkf6Jmn+fKSiCjgABbBdnZfbCoSZqrkC9cNFUqpuQ90
+2HiRWG3nSaZfegyerZtSCQTU9JN2kdfLM0NiPw9pnxiq5l+5hBtpFMz7ptw/5Tie22aR6uxR39E
sb8lVwHVVt4d47I2t4wd4iAWufQ9J3myciQSzQibCcf4fZ+G9cEd9WFD9xVoqkcsiT4Xu74yHooq
PVLt/WzQ+TgeifSGUfxoFxFURfywVP11lCHciNCkjYltbXRNQxS1DFfzkNM4TLYYAsoN6awakiFC
tor0upqrm6WIwOw1aLQYeNwmuHX8HBmfP3TS80edO1eqmtG/+l7WMNVAa5+V7b5WtXoIlXjyEAYc
ZRltBsc8RLI6kQPdBAUX9012gpiIyaDGFbsRERKd0dLRsqUwiEr2DtQS/dbOKnnj2PWBYDVo9oC3
FEfssBi2hjfuuti9yov4e97NASSQo2gGQA+t9aNzhz3lB+CtpN+4GTRIT/bxsSkaFJ9a9U2FKZtG
uCeI9qgk+iMFsLrqovShibFEeOFNOU9BHeL5Ai4gy+ZbauITWYZ7IUKQ1HX/Fb3XbnAXjibhQIJ3
+uSlw5c2XJoTjYx4kw0OvWlNPZG1H+0zmSDnpgycLbfkVsdgcrUHWm0MIZZ3Y8Sn6Nosat0SXi1T
9NVt6lOZRupUuta5HMIpmBOQT4uHDCEPU9JHS9WSrRqbB6u279cURyT410nknQHAMDFG2uW5RzoQ
hR+XyVcxwH3wjOYercVWtNUXKeYD28Ghdcx70VpnW9PurW6+5aV8JUnpbXCNp4r4Xh/H0HWbtDfR
Uj52ABN9zAyM/MjSr817XQ3nHmJMpylwEDUwGceJr716grmxwFeoYAiY5rj3OOOhXqmIHIYWsZvc
8jEpFJwH90eMPD2AkX0gtE75VHGPk6I30Q/YMbPmypHdVR63yOZGC8B5a3yDovXSW+Yt7eLG1+dy
ClLpvOqZ9aRVEUIZg9d86d3Rj6ZO+VZNzg/pAmHgtQZ0JRpF4KFgNucdwiS7HIWPd23aiGGO/Spz
Cb4psnTjxTWB1JXXbxZntYPVE3KIouSE4HPyHzZ2hOiFPnu0t7Iw2mXNNOyKsojfzKKyiKeX0Ken
8rrnpLEjpN5AHrIMK9LiyXBjMGHDhI5iRLYkSyF3VsqiWA7Ej0+m/JGXLS04DfuRGOKdbtcqQLmE
NQuNgq1qWCqNgqFCSnvp6x0CH/AvjPBriVCnk/dG2cmdU9QvhnSirSasJ+LkXsw2En6fQ71pPB4W
0RbnBJWcqeoH3IZA1xBwpYrBQisgt4VCmb6RLPZGlq70JxK81wiibhNL4LWO1RkoIPivTRRfdbp2
LWr9PKA392N0RtXYMw/OHTQTI38OgX/mWrdNY98bZvoK+PPGWbSrAa6mirrbSK9vQdDcOXV9zz7W
I65EBRGBWYqdYass65szuzuW8r1TIODOCXYn9Mnqr1Rf3llltDNjxoSDvZ7U52rnavWeDloTtLl6
cYrwB9UNECLdBlNRPRJhdO3K9Nxr+e2A80rO1ZsTmriWjY+2Dk9Zkn9A9dtmmkJ/FTkHp0ACComa
c80NMXVqg5UIN3XbvrEefYiGoA7hzS8IMJONNPqBJPnulIGKRHBnvCx8qDKGUA99iMoz5A8Je4pZ
vMd3lGPf5jjhJ13kLovTfZRNH70Gd8s00omEDJhrBim/kgUlk/LRnLyr0IDs6pXoJsZYvzUxrAI+
699i2fMQ4HLY9vF0E/UNA4o5fjXCwmAoa+2amIwkooaynRwcNiMPSaDTH2aK5WFkJ8unkpYvSMvF
AIc1ky5G8szSHfXS/jp7yY+mGR+7kmaaaCMnKBPjeeg9AOc8sL6ceGvVHKFemXgODI2lvFRDoAbH
PjcVfGJKyjdOKpFvCCLkYoX02HokmeC20TAk5bX7rrsFJBuGe4coH4/1AlioLtIhKIR2KMSMdh7N
TjK7R0QmR9NxHt1mFIHThmtwQnrQFxBNHjrAFijDptO8Zgcvb9yyFJWA6ipnY2vh98GJuEnhjAu+
zF703Lp3ivjIQr6DgXeL7vonijKXGDtCqByWgJvYNX40pEAf6qRv/MKcxa6ehQzsRZWgDIzjkhFo
NUYg44Td5wAFQiSzKtrxSyBnavIX2y3BuM8D6rVaoV3oxOgPVpmA7dZuyZR5r2x57iL7C1AZbA9g
3t3GDIj/soIubI1jI+ZzOA3trYiIi5XtQl3gVTdNzB8i3GOtip7oKApyzGLWUK1D01XRO26rc2XY
8SYcYOlwpAQVx19z5xiDtnFAIMGkMT9ExwIsEH/ttQRNk1OmAQWpcWOSPep3oj0LEOZQbbw9dw9d
9KilJPB7FOlx/zogI99Wa0Jl4ozPJdxX6qwl2swUP+gDfzql9tDOkB6joYr3segO2bSCmxBo+lUE
4INRv5MPH01vOdtJSX1H9iUYusK5AfMzQSosjy0R2LBaAPhqfVoGIU+0sJKHqAcWktvagtCzA8ah
l8YRDbnLz81RoEqABiaZCTdOsxSoDVIat2pOXRLFOw5m0yjhfnsyPJO0ZNxz4raQ6MfRaSZs74Dw
AUYBnu53gdfMvNbYfTykZGm8jyYHTiCBPqjazI8lc38klp0BJg3LfUc25i0mXu0caVD2YPzpD0Yy
jq+l1Y57rDhA+8DowSxdn+POdPfCgX/Yp/NwFXpFBAGxMIybaYRd5tN0GFCjcry4az0brwoTIhsp
B+ibuOshwXUmdLG0IURkmTQB6CSBrA0fF5xXPQwPg4OE725yJgpyWMXDvYEv/A47ZrTvjejD5u/Y
ZHm3PBelm9w52hB/sW1aSxGn8HeRapwF6Ritgsil39DAzzYE8qaob5zxsHIcd5UWJvdJH1cAze1y
P3fZvK/qxeSGR85jm0TAQMtZBjmpkCdLQrgVheEQCW8bgdWC1yVCDWGo1T3Zc5RRx4f1djCZdBq2
F/8UZpffAlwfnoxyDSHOORAf6qlRdzOsi21btt6Vnky09dFRTTerC2STpBSKQ+e94n1Kt7Rvp1Ot
V+aWqtaDB2x7AUe38MnGP7ETsYOIu19gCpskRRxMFGpbU49cf0aKeJgLUM6qEMWRXZSkMTeyt4R9
gOvremOfxXO/7RVrpuYaBFzM3leLE+zRnYF0yrKNOI9mg08wZOOPNL0OHIQdkkQHJvqo+TnnLeIR
h0Dt52Dj/bnqmp2dFAPvvXACZWG/y3tP7pmEJnuWcPEC9BxZFZX0vcLgfiwjQZr/VA7HHK9RYLHY
nYzGrIO2yt2A81p1jrHVUes484MsteoBwB4fZnHoQKDVFkeNVtq9C8l84zRDd9XjCNt1lZ5c91Nk
Hb0RkiVf1blfjFbChteBP08lLYal6wkboFzmvJP2zduSxNYOq2Z6k8gh3xPXD9dtMVjIWSjCbSWn
GE3IkG0U4QqIbxXh4hUZgKeppHgp6cm8eSFkdxvz2REQGVJ2pamXEfbYe9I1C8Zcx562zDKKXTYa
81XfIP+KQ6QfbR7Yk2agBSPVaWrodgrK+8IKFm25XrT5S9oVx9EjEc/JxjvKg2/SbJ6rzDnXTUM9
n99y5bMzLj8bu39Qs7Hq4OWLtjQ/c01eAT2Tu1TjJKKK4ayl5vNUAgwtivGROe9LKb1uI1T0bI0O
+GPtgYNFy8447hM8+2armb7ihULqXv50cPy5idjZYfphS+2p0vSXJU1PRlvfR05yIxRROXMFnbm5
n0HPI2+Jd2nHGYv0gjKop1qgTa+ezUXbTzkgGs28B5Wyc1DD+1HhbXFOgCAV5c6lFN0MRCvkxZoD
MuRBURvXnGXuhqh8yyGDNVlzdEYNX8TwpHeF9Hv+eh8uLUsQT6sGItcEuzQt1sFNZ/rNSNSbBcwc
ltRnEAQNmlHjGIbOaXaKJ6ergFlzwkdRdewhblmt2VHKJIDHmg8XMGRC3pw/8sGbBZtLt9hfW1ne
zosXwIaUJMWWOLDHaaHgVB51ZuwxkEsMM3wnSQhxKrSlCTgjbHSz93C46jdRS0cQ0OvGHqdzXrgT
o7vxEazMclyUuWHseGgStQrC6eTj6hhtY8UA0a4Z4U7M7tNQxC+umKhue9ooEegj20XWM167EaBd
pb4aAyTdPqH0B1uIuN91PuQyXokKubDBYcJuaU0QalQTi2E8VnW1Q6n33Mruh1eIY99PN23PYWCx
YHqk4NqG2N5YBt+xxPrFnQGOZ7TJd6fqqiu9aupdY5VPBAzNDPz79lhbcGBbjpCb0nKzQ9XK9wTa
Kvc4RaC64IVoONxqu8GmK1VX99WEMcidO3NDWOmNIy0izVOJ+co9tcI6aYN9YA8+o0JLN4yC/D6K
gqxFY9FztrAi0qbNMAfMjQraDwsYwp47bLOhOBToJ3GeBV2R34iuOZlRTe6jRnxXaFzVvBkU66M/
TZwKAFK/FiCtS33cSZGc21F/isjecmdFvQDFd1yDQmeKB7ha+zLLaJ/WFfDiuAS35akHdOaBKzqO
dBxou6S81iaH6B4kEm2Sbb3eflioCvqq2fZsIKpotp0Ft6iIk2IzL4JFxxxe6X3d4R0F37kEccIZ
v3Lc79LOvoSeenI1wpKU3DqjcTbd/oc+6aceDhyh8beLYXN4W3l7+W4oWSljpqx83vGLnY4fKWwS
P421K3dY42UHo9wpx6KzrBOh54j3KJrvtWi50lPrukrM7dDn92TZ3Khaf9ZYStLceJjCaTOTi27H
1ddGT2FdkTzY2bPBksXE1rEKgRSePSmSxXntlsxeezDQwG00QLC9V39vM7kTiXk3h+43I2y3bQL8
yzOWG0mFj76eV6rOPejwg3dXF+W7kBHP+FQsG5nizPFW3q07NDRwsuuu5WUv2vYBj9srPbebrtZ6
FvdmuEWi/VB7Y0mm6RD7jj7+sDSEiy2uHjPJ2kC60NnUyMGMFu6JkIUtotNveWy91kkOo7ofCzQs
mdpEJX4wm5Xitimj/JDN0V01emfpaV8pW7dToZ1bqZ3h8+3QECOETyjYO9qJZSNvyGdEKWHYHx6T
WhrrVhk4efsOAuQ4ijTa4IX0rmKeRTxDOQNvtl6CY8BHRKLHF4UsnydY6UEtW+5ehhkqYjw9OM2j
bvFFcxZbUV+twaVS039mNIx9u3Ovzbb+CSRtFw3qWdf1Xe2RFeGNV7Eec67vvmod62Rc3ZMQgdq+
s7S1c7el73+XaPG8rZfkOlnZfSH2N7AHuyGJTrll/DQLIpLkvJDsmdyZZXhwwvB7WGeKgfZyjyr/
ZjC0k92EO9nGxS7iWFWk3pHi9KsHTtErqbwzz9eWeuMMdLrJvK616Zx1xZXnzSzJ1das5FXZaJ2f
WvWdAexI8IXJTtkxkeQNswKzNg96Hx5wZ24F9payEVdmyDFkrHBgLcZjvO5ZEX0bfA8D4cjFEp8G
s9oRb7QlL+aHHZOY1ZQzDfxi33dlMNHl7tvbLurv0wIQYTR8xOX8EetVUBgQekmD29V6fyhhuuLA
Ccno8rx3zU62ssy/xzZRW4tpn3ozhtC92Ni82WwR4voMLA7d6NxVXYFrsHOe8GtzNAyXa4LwbyDS
710+c+sqFnU7eZ1zuA9QiJkWxcNPJeu9EtlVwdkv5TDSVdlVYqHMc/oRmOSS0xBXxsazihut8oAa
1tV1lhe+0YzUYnWvwNatHsd4YdAa9uo4TPLawfoRGbLeZkt2F3fVYQlZJVLLPIeCV06nOqnJG8lB
MIxuemPM4Qst9x2n1W9R2uJmIba5j/IPSyW3GYcp9umALgz56MZ10ussiwvdmDQKpLBpQIcvIcEN
bmQxnmLEW0zfBpOek1Zr1BoQi3OB70XcWUl4p7vttWeXN87kGI89j2VJ7LRS53Fprq0EVvcA6c3+
orfas56R0xvNp9nMthbnpaViaBXX2Xao3HO5Zq5OeXqn8phnhlkAqiwSJQ4ptZ/X9FtsM/4UoRMb
+9eeEBeW+sc6tLaF5/rT0BwRp0z+oFuvVsO/XYIPbaPnkEULrNWTmvXHBJWo34Aj1NczIGlhizkf
vDY/lun0yG77GObzm+2FR7qIu2HiwJ+kz50FujB2DgXARrVyS0lPmTJOhEP+STzFH9Ktddopiaoh
VV7HFnAp1XaVGxmVboTHrBfNvlhcvE4EC2PfoRPSkw317ExoQBD8xEHRpxy5SCEJRDjEgaN7P1Kb
OVghNWvjZdijQrQNn8y6L/EQ2OeRqxtrRDoBixaKp98lC1Ds+8LranlcJpFR7XWZuCczMsRtJrsC
rF+WWfquKbTlh6UTO+EnkC2+5e2Q5ZxXNJoeoTkV8hP91cVgGnsDIRdoVIFkuCAU9ItPlVVgVhnq
WIclyqkHEGPLZ1tE/cIZ3+CQI9qhePv31P+XNOW3yTR3wvpFpnCRV/0Rjh1n6RK3UzUfRwTQL7lT
gBBNNFVHgbLFUnCWyYw+SBJamdjVc5xsOHdZbr3KFbCdl0K7svKyv+XIa7+RrW6+xEWiXcVKeoWv
t3XKiG8O2UC9KEN347BAFFvCgeQPznLwicYkwU0rm5TXM5mt+VuJaS3dAsro8WTUc9jh3ae/TFe5
lNX9v7/9n4Yqvj2JdbaB44eQXfNCFVzZFQ3sUJPHZCHCpUmieEMqPcbAWN+KOYbljsZvj+6euaBR
4ttbaC7OUVV+ogX7Q6m+PpCEGiH/F8Qp0/L+/YFkmO2huF/Ko9MDxgDgaqVMUzvZXIfYAA9hFCf5
ftJtWmV4kNJoGzuJUR2YozPSz8B8lTtTaHkbVAx4PxNxXTyXvC0mkT3ofCFYQG65fC7NSbOSZdCW
o66m/tTnNNeFCTU7Vy5hjSZdy3//LBdKGBzTcFvw5pB3aELYvIS3WCVBt9q8mkb1CcZ15RDEwBh7
o2Z2kmLo4KT3ndgp9trPLn25MqzXlvwWWEHX+FXHvNBallWZmTJOAfsOqPKZeViACOx2iAAhRJzk
Wb8UcReOW4GsYxUfBuaCnrGbBmCQCAZuHcPM/lua3K91QSLY4xMhSETq+/vDMeEPmgsmjwfCIvWv
doStkkklU9QidT7RqlyIBP//UjyCBPRLkJNy1Xr9j9QUnelKOGrFYfFgyU8e5YZJptCu9KLHmOPv
TqXTtP/3z/3nNekzGzz7Yl3+MIb8fk27mcS6H8yH1Gzqa4y57RN0L/MpLalg3LFvv4S0kj9DLV2o
1vimpAZjgFj3AVTGl5474ZZFblfaclCsCx/zlHtnbMf5uZiT7hOD12eXuvj9nDKK6bvE+mHMsY+2
LDq3eLacQ+1Bx/vk3bl4V399LQ93FKvIqpa9TKYrOnemjm+WQzsjovcnR6izRMqx6+1qeZvaPPxM
OPaXK2K416Xkbur4Ji/kf4tt1xzCreWAfrkKomms9qHbaw+6ow+H3lhHOv9+Xv68IOpyPKUGmtLV
ynJxQUozDgyd2R8cPWPdG+rR3C0IAZ9jfQCdnqAF+ozdeCHw/IXxQeAo2CTYK0k///0RrfMI2wo8
y0M92skT6TfJbRzb8X1bhODYI+Ivby0nEXuCKaoXe1hQZ/37O6+PyP9s0/ysGOygoiL2p21rXi4B
ZpuK2XbUQFCqp76xWZS3tFfr3b+v8sfCu6rtET6j/1uj/S+NiOTNLh4UkO7gQuhoNplU1dEkymnn
YCI5TTjvAvoQ1kmlKvqk9vlzEUD6hxqPrC8keVBxfr/DyBhcI4/N4UCIS/OCnAqeqazT/Yyg8921
kuprhAPw+d/f97JSXW8rey28YWTYCGflxVVplS86OoaRwn7sXqLKLIdXvSBcAcs8zt8Mt+bZC+3h
edXMnwV1i75p+sZ77RK0dHT5UnGK62In6C+i3EhDV/ObPmnkJ4XKxQqCdFBHPUd5Bq5NCkThv9+d
qpgVEAWatXHppDrhDbZ8YNgf05IFv/Py77ty8bD//8UktJRVY8t2eHFT0AW2Aj5Vdlob+vThQ3cR
WwfTcM8T0aX3USP7L3IOGWmF1vgw8cp/Eq958bTzrPMUoNsGwk0PD33871+Xdm/cKqssjxaSAM7A
XgGNtaJh/1m6/N/uKzs+fh3qbV6ui5U5BNVmJ15N8HNVhpzydHXs1pVZmVr4ybt1+Z3WnxCHt04N
xe76h0rbrJkWlZ7K8VYYyXtk2EPMJMAjr+rfv97Fi/Tr13MElhRIDSaa2otfr+h0WWkqzE6tHntB
KeskiGJPQwlDZmU6tR8E946fXPNvt3F1p7CJo/bHUPr771WhT7NUBo88JlborstH+ZoTkEpItVPg
avz3F/zrxdDveqvenbr54jejpRbXqivzExVwXW7rLk7eOewDlBnTpfr674v97V3A44yLwMXvhHfy
92/mDO3SG6OZnSpdzJsC58kXK9ItRH60WOK+ldvOMTI8s1N7kr0TflI5XCzIv35MKj9WRfTgfNmL
G1uahHHMEPtOkxf1V10pvE0ShdVei9zqliCM0c8Mj7SQOfnMuviXx+gXE84jCAG5/aWbDdlhEqKZ
rU61pzINeVqLwMFtDB2cTNvkwTgZQ37lLE79+u87/rcLg+6RJBly6CDn4fc7Ts2GKE7Y+SlzGExl
nWYF6HPEfs4kilNFU5vd/7PsgT8OgqvzySB31WOxwW5zWQ1m2jAoxl1rirDD/NFwIuyhnkdPC6Vh
k4RPXdKhTS4tzLpj8pgMoUQFb32yzK9P0//s8uvPzd+KGwiaMdnRl59CoEHWI7stTiQGrYEdua4/
A1F1HmLOBkRPumn3me7+L7cb6yAdG6HjuGPh+P12y7YfDUnWxSkxw+6HsmrkAbreb0cjmQ4LMDmm
+3Nz/M+/8eocXctT6xdX4/eLIuGeVQSY+OTR60HZU0k/tfPu1MeqDjzNtI9E+n7Gsv/LAmxBCHIl
SyP/cLmpwNGQXYKx4NRqaEg2s0LMzA5e90///nL/DxO8+BmxxcKtWTk5axPs96+3uiPsZizIWs8l
iu/cmKYgyjVual7Wxbaw64mkraWNkPBFDBwLa6ijTW6nCAFJMgqkklUIGDK0fjLd8KaNicwCnURo
veW6HV7Zdav5SjdQGA1iNt4jx+7v+9Im94oXa2TgENUHS9b9VWg7sG2TqbN+UtjBNY0W5p0bybaa
blTl9C8CA8392BuwH+xaO8VpqD0oCMyP0qKyxxLuuvlGuZY60XZud72KE8VcOrfvsQCXV0VnGxs6
RzkTbQ7y3zg99s+03ge1mWuu7ltggj7IBXW3M1TSp6ZRzZ5BvAi3XRfau063E31fEby4YSAvvk1C
osvWJDZEP0/D+aTNSTpu4Q5zFrTShVcyHKcaOXTponImlww9CyH/hC+2BIC/yYJobt+cWvnDGWAH
+b01tzkT5CwJZjnrx6XM7SB2nfh56cPwCjScEThzPAaV17SMHyUdrjDs0geDWPgv/RipH4lKM3s3
NUX3VKlwfiDS0G6CydY8J6hNevN+BkjvuCYQz0h6bJN2r+OkH3NPtlDMbXCDuOmie4xZxRuUSQ8J
J2qTiTJc38ZZJ4KUOuqJIXO5RjW5CX0maKrOXrqaTDnCDeAJAc4ULyHBesd5psR4AQoakoNVVEda
yM1Tl1rx0W2b/p4E9vAVAz36uVmHCmjlwwMuYckcTNibEbXMyWb1uq9qcqNorU8nLTH64yqFL3ca
TQ/lkwxffzWZARYPiUewUYBGL+t2I+2Np37CLOFXJG6hlzKrcvH7pFUqiFti4TbhMuHwcKvwWvaV
VgfzXExbMhCbB9hBxgNgUebcfTkscuPZRYqQL2dKp0ah6m3lekm+Je9FXZfhItL9JNrOQ4IdaSIY
0oUYObu2uqtIsz06+3F9cJjJnVwnItVBxGSLNbY+wbbN8ncyzNtHbenHa/xOEGmNqCbguVY/bDEt
j/FcDNciNqLKh346JZsonxDua5bdpXsbxdMDY7uZuJ8GyJkvZWsngGsH5xj1xqQCpbmo+pLEuBJN
bLv31dyj8qjx523nAefJNcSw7macUkedhBg1v6+s+h0SBhMh1x0OA0/+GVcg+5nThbH0ZR13t1bp
Gg+MvQ2oFsSe3dhtW71HcW3mj5z2GWTnLQnThGo5xfOoWu/I+ZMY0bpn1EhuiCe21pL+H2XnsRs5
EkXZLwqA3mxJpvdSym4IlQw9g959/Zzs3RjMYDaNRgPVUmWSEc/cey5REZGlIyPIIz3cxpk2FkHN
aWLeKw1Ro1cqg0nC8wQ/8Tkk4gREZK2Q2JnF41+jwq9UJzkaflzFj80Da9nnpaj1++w63McdqRyR
Snh9jyIo9bNCSw92Zfa6V2MOg6haqWiHcttcMYRQGQ6HWGfYnSKpKRQTepszr2IDW8rYdbDTBid/
YVlBehrhT9TCWjjeBUXyEy7kegls/CZbofeD6YEvRqoykfSR60XxEZdSAxjnWAUqILu89cyUS3ac
w3zP47H1eZCGrzJ0kgs/CHXpTPoxj2adyiPwrOYzggEG4m5M0GzV3PbSLsbSx3nQNuiVoujQ2Oq8
dWqFRVEf9XNx6wkzHTyjI6DDLiHKusqQnbTaivaOKuTBNfrqJcqGBwHH6nammWm7Vnfz93CqqhXC
nuzZTk3nYoW2czJgY2wjFOrJRvTlso1DO12HvVDXpS6h/lSlpX31D5b2KFgF93a5jvQMv9QypoPu
qVK3j27TJVtYvdZpKOtybY6swPF45UHVTSX05gSRMnVGFnsx6WmwHKM8njy0aPJgZZ0fwm/TzQQu
bMuMHjcQrDomA/GGSU6+RySb6X5V9sO2dEfHwe+gDSqb2KLbu/qgVujDOsBQIq0nzSshmSRe0lMI
okbrrEPSJe3apmi4TAS0bSGcJmekcfa+i8vwPe5bLoXeiLjBevotX8mU0fY7ExOET/i7EzjJiGUL
XEbtWxRkyBtcRbnXk20cQMSbAXK+8NQrKrG1OtO7eFDNTds79Y2pUPESsdU72l1o/+l2br10uWNd
lEVaNyOcybtQE1v7l+usUhW7Ej67s/xVWEOKhyMN2ygoaqErBOulzn2pgQGzkgMPrDoRFZ8blb5Z
6mg/aIP+f8n/VH7UCg+oBgUDeIX/pWsLKQNcJy3yfWTnSRAqpbafh66vPKG2NosRHVrl/71M+T8U
fvxE+kR0wIw//1e7aWQ1VJoEYe1Fjd+TdNJ5NbK6RKfhFLsZYfOJBfL/KwSVxYH2v9e4jFsekAE0
F48q/38ujgYX+UHcjPm+MtCW4Pjr9RlMovo9QB1ahJ3vRrM6Dd3wQhTOCiPwq1C5LDX5yO2+CTfz
R206OeyjVU2eykH5pRq5MLZ/6aNiPxbuY/r4M1IB+izqMQSiK3fL7nO2raNR9jslqpnxVpdZ1XJC
BxKUO1W+TVv3Y8JlkvfzZ1hjFVQYgvuhS5bw3ODpgZdYjmg+8rK9QF7cJUl5ySJxb/XwiMhkleru
c9MqBzLENb9EvqFbIAlb7Bxl7t5aVI8FAuKKd8sTYRf0qTzRAZxDqa9dLQ/axgzIxAmylJfJMDCv
YDWLIBkX0r6n1fCj2+Az0aGXrnns825rCSSUS/XnVvVeh49ZyORagDFGOh1/hNKufGlmN9OafbvV
drM9fyv1/Oym0z5r7ffaXX7bPPuuRYbiOmsuVROjgbXMHeFaWBRJA+Lg8Nu+elJRY4BePMyZhqi9
CTF7NNQ39rxfpvGgtjQowlj3AlESyiM/m9PeJ6X4oAt1W7QxCMp5lSIEwc55Kup+F05EOne6cxxr
JxA6wfApy0bPaIunocgO3TysFqVfOBcmik+94bdaNrEVrcup3vVuqXqzPTy1ao5EU1spI/kDqEc+
iNtBNMDttir0et+b9fvQvY7I/XI3fK4YefrhIx3EYHHfNZQowthOSva5dMjXkXRAtL/2bqd5CLiY
55ZlYJaENyn19zyqKyxoYtNl5VtnlsqRrpUIykjVqdVIAtCG/LVFsz5aBLfzu4aUPz4DhVOVYCvq
Rv0iwhnPQ5P6TlOcsy75wtzurpwmz1bTrG9nM/VDuoCpY5vvKAgPEFHf7Bn/Fvf5vqvTXVu6dYBT
7yVT+F9l2X6gGkU82gdhzlXT5DBvovYlsTBWonYD1vgPYRYyHbu/xWp+jEfxmRhg223rJ4rFplXk
z4y5sJzyU40aE0uT8YrqcMW45lMp5x1Rsvt6So46f/HJruRDoHFmZxaRQZicwDIf4CEiQB3nvSzC
XQxedI7dkqYmO9V1GPR9tDXUadcOxj2v1VU7jXsshwjSy6sc45+SgCyTShSOywdYgeucKysWPd+u
SNdqM6wZbW9rM3oo3pRApMptjLWdpeW+YYqHqGdnD+lD8zEhf9f/o1ehzbI3rHwC0ZPx5AAZNdm1
PFa4rsiODfVKXYzPWGo2DibzyWk3GpwTs6v80FSCdp6R+j2uGcRloIeReJ8dsdznftxBXl11jWND
bx23Fvpjp2ftyKAf44PxDZj+UirdO/LYfVRrLwiHthYbAN/E5gKJFVp9C5I0kkdDod4ruw/HVPe1
Nv2Opr7OhugQ6tn6wcTH6rdpsvmHfcYqhmbnqsVvHpdXYbjf3F1+09hfxmxhAlWwUtI4/85O/d7b
6cbt7B2eo2udyI2WVhA9lMJXlvne5lrjJbF20ex4PfOiobqtn2BLn2MXSymkJryyVnnGthCYcXE2
BZXjVJ+Q53lpnT5VbYNxd/h08AqCyT7UvF/Qn0hZb2vPLpt7KKu1MzVnU/bnIknuSagiNhnfTKmt
dVM8dXaBYAyDWtphTUa0Av+2RXtloCGfRij+3YhYXP7ZLWRW3Clxxxnr5MUb++UNhf2ZBL5tMRuB
OqvXzM0B/La3DAOwZ4UD+hWpB0tsbpiWQPKay206pZcKjFeB0VBXxi1egMIf1I48gPwltPhUnGrX
skVFQRodY9RNayOBNd9aVeZxlp6wPF2SnB4oSnrL46tDIqLAl1f6GademQWY8Q9qJ7HbZTtB6jtg
3ogaBXoapfOTVSvBECm7KsEHneTvShyemln8o2CjYh2yeww+XIv7jaa3q1nXfYtygy95I4rpnKra
Sp2ajVnrvjFpx/TxZpZYS11cuMtYXqYZSLnW4+tQUdPO3bBz7fqmlc5qyFJWYPCLJ0w5YVd9J+Z4
rYW5duJib2HUWProEjVwlE0DMdYC2L1pi+cKBRVWamNrw+Mm/3IXxxwh0Vje4nL8p84PmYEqPUxN
pWcoyqurgjuWPLJKvW6NKVDU9hgl+k1X6w0D22fcNKOHdkHx5pF2LW4hR2uNzjNYI/dJunWoTk/U
xFttiq4KHlwuxXWG2hzmDnLM5Hlo7XXndrdwqF5dpV3nsvya6SMJ98ULXhxbN3zJBEpXrJHrcik/
zZ4w+9oRG6ROO/Intmrs6L42s61SnG/XgkoSYaYx9fSj4fnBXiUHv1lwCpOLc4sy/des8DL2mtIA
OLKYyEzVCy5gCKBW/E744DaRyhpq9vlxpDWNjt0Nj0bfBpWS45l/XBexQKNYhU+p+shxUO84HPfZ
yJdbC4iuxGWSFrGsZKjvACbsWtV+T5X4uYRT0HGNe50y+WORr+Zc69a6VlM3Qz+1Mwz2dV19jhzo
1jKtcru5DWZ06Ar+ksp00NskQOP3sIOdKjD8pp7teA8CLa8v0Mq5onpLDcbO2kkO4MXt90moMInp
z7rGkG8whhc71TfNUiT+OHbfzCl21UDUi8i6UxzpH2GWXet4eKehxGGFdH8hGAzJQ7iG532WsrJ8
BoXbGP19jKzHV9Vho3TmtrQg3PRTqsP3Z84WydpB8NOVG26kUyOzk9sZqwXHEklp6UoUCYW89InB
ZZrcvhYyC8JW+cMmu5o699A8NHBjw0mgKxc5OB+OOl/awngtIli0cGlezdG5ZDXM0R70elPsrFnZ
Dkm3C1O4X7UpmG5FwcKJnOXVsU/057YUjNKxBqmlYwXx0h1sWaGt0NZ2pmy0sXnj8+OHh3icooPM
qwCn142InN/mMe9nFIZV0mNZsIaz/axLgimc6RWXn73Ks/akciJL7EiTKc/G0m/5xa9VnR0mZ/lk
V6j5/eL8DmH1sljdJxEbB2HOf5wBgdJWHSEf5U6dANfpmQhUMV+zLuP1qCkNiBM0JOCAJO13eQcD
IMvuJHpq22YqgoFyTthVugrV8UFmSFeOmz/DjHjXrfkpc2Lw7fn02TjKTgrnxEUDfwETPH2oh/LX
8Wa93xHSWHkuZdjENMereGA8BC7XsOMUZYhw6EZnNRNiMZuoQFWNnHFpEnUT6vKWpu50RAlLLoOj
49nr5s+xy86tbX9kmbpuVXEWTfReRTWEAwWaQxpDH5gkWR7xa9t0VHti2iWh+Wro8XdPdIGiRhvi
fYjqIG1E5tG2pf7tFH4edlWiVfqNYrTXWOnXJWz5QdVPEcqsS0mZHJBcFhRlH695Uwa/6EjxqNwN
0XQnEVHg98mvm7kfs6R+sJbIRX+v3EqnxGTFt4lONlBrLiIbaykQmojWu0FmjTR2mL5lJHwcFG/2
4wym0dx1Ge5s3cUbqor4tUJW6EGB+SOCdPvQMCm0ItBjTQ5aUmxhnWAOaArntogckWoqrxiJb5aZ
3my18UyTkIxCk9u5xgVeJANfQJfdmyQ5SSxOWJ+cLWvxAiZM8Zm09VtVyg3I3CsZuxgitXGrg27x
ySi9DbQQAYviVT8CZaIlOHfz+F1NAPrnDu1SrJgMgprL5BJXMZk7WdQndxxfJ4kfRskDqyTJqsmO
5E3TjldgDxAC+LFqBoOUz0pWvUCbsf3EeiAZaFTZrt8drdjVGTlYarfFR3Jt0xgTxnLoC0y3U6e/
aVSLq9lWM49EoH02J7ewKSRyN/1elsUpHaN9WtT0+Lh1apGj2s2cR0oNcmlFPbclkl0M03s7Nday
NS6FW93LJb3FD79ZZvWHRTG+iMi8W3Z010fL01JcXazuct/Jeu2C6OHeVUPkmzUG02HRzril0P4j
7/JNezxEYDu8wjL/0RNkXlG3gBMkLBSHR1OtlFObIYJvlTEwOvtzJrSmN2LyOuxkZybDMWyxTI3y
K9e40B29/TR09LpmP20N3hk8vU95Y4MiA8fQVdVTPYeXQVvWRFKTIT2rbjAu5tXCfGamvIElPqd+
IuzMsFJ37RTlu12oDXBgriuuzxV99ElKynSZniatMR6pRn+C3y8zUvTHplKwfU0GYENiJVqsc86y
Scs79rXXRMnejBpDzYwLhOUQMSFgSqgE9ZOWoqUm1cUEoWVnX41R7R7uIjmN2Vo68o8I2gtZO83a
6pbW03r7aA51YI1Y/J2oumYD/AkCIciCIYxAzauLEufeRNRNwL0ccRkQXUSMj48z9VLhQlUE6uy2
f5cmIgpVfhK8QA+rscmIRLe2sjAPXG18EmQ5BJOsvwdn3PS6IMu12wskLIDyuq8RZvnKSkUTsKri
C9SSgpFXwv8suozRdIWH85smWRAb+dawcTM1/bobnLsNyIbGXXqNCt6gFuFzvUSnVCpHdHiFb9nK
kSDdQGIpJMpmeAPRXPNNPEIu+zr3tUJIViGWgvVPw2Fth16hcmp3aXdK5/mix9pGlKpcx3pxSHk4
5pRmNZEfUjCIV9RLQTyJrw3YQjvljebq0keJ9V1bxrU3qdX0gsZ4kk6LNl8UHtGEMI0aUpmWM616
oBtpfExSfaUa1h5V9apOYhraB+y0/ExZ12aNMwRJEZPN9/DIW4KSm8QJhrHoWBX2A4znyoYE78k5
xJZBpYO/Aa0rYnU3mI1l57bxW6mLgdlo+t3b3K3lQiMi2miXS/7sQFZz071LoX4bA/ZYZcqDKV5u
fRSfoqm+mKpxRgjsLwwp8iXaK858TmZ8yWY9v4dqddTKZmN0IJB0cy0wZOlLE28BSfJEzU5/dJfs
I3fwS4QNEQwT4efEWhUBOb+B5igfTG0pgAe/r+Ee8bLnbln5tMpH9gj/klAHOBElG45MjNjKfsm0
W5rMA+gD18OXgLMRy/eQ2ncmA5Q+6nxXedpT4HCedJwM1obOMNMsPVmnW1WIu2OXh8HBGBTGxmfT
qwfFcl+LIZyp4msyi3RC8URy6OowwpBEXrPTb1JSpUjIuDKTP2pF/9d2WuentvGC1feMa3AvOAu7
yfiRSdhgvmTMRIy3h+H3rBIA0DUFWEY731otJWlZJPEJKwc+2giKlzpPp1HE75owf01j+EcsCaAB
qWDiRXjXuNlaH3kiWofjKlu3sbjVTnlLtWrwWLOtE5P8kEZrAiyeT4KRFYHlAWjRfqd38p6mGj7m
pgisPg7yFnt4YUwnwyGiup/WEnUY3JCd5TJZT2P5rdpSw/Jsv/apundK+8iVwPHcATvrQsxM0lE+
S4be2FzUmPqZ8iIZNTZcLA5rk64hyim5mmmNwtnXl2zDjGTNO3OOQ/0bwzCHWZqutDT+NRhUeyyr
DE+LzQ/R6GuLZYbVqfjXwXa0HV5EFG5/VtT4jaZxdcGXlCEBVpFTembORHCY3loFL/QU1hh05LtO
zqcvHAcDGPH2PbuoSS1vdr6IrVZqTjBl4Y+S2G9RzQvfK1WNHUbRqQAra0/qyO9AEeJ1sbZvmRyz
mIg/QaDg22oqqiliwHGb05RUSrwq524GppIVQfmYg6tNuh208TRx9LhaRehY05meMVq8fq3pm9aY
+vlCnVAKKqXScu9izvt1aDD4dNXEs3ICfJKa5I0ujw5zMq71CuRIUnXfNH6nxVGfU6hk5CQ5Z6Ob
qHgneYeTPK1Us7xx6qC51+VXqLlbFi3sp1Hgegmifc9U+6NuDLv/5oymGbRU3WM07DRuZ45Vgqwe
7wm4I871+qWZO1poeDqppOaGw/5kSHkQusWwpree7IJ0derZc2vpuKjtH21ODhUpPUZPa6EV2qoP
i6NBXkoeyh2qTlAY80aJ7esyqhdlal5HPabx1G5qV+4cmbxMRf5mFxGb6Dp5R1V81h45cdIU21ZF
nGOPZyjkd/La32Xd0vDzzFECrxyYayFL5bIzbQ+L/Saxu/vI7K2UzSsm26CJK7adDS7WtH8iuvon
wSDBgbr8pmG27XHDJ6BIyAdhNyH8qnDOqW4GLBVWeqZAoCvDW6bUh1atI88mcsqtnWe1/khtiDgZ
a9mcO43JBT8HHmdPuFaU0RVjEHL9mrD2ohSXqWIBroPhUOvmuxjISkMCJAK7xFadzmQTosbLvXxp
VVZkrHVZMK/5MxGurEWu3dT+DRf8Yc5DmJoZLDsNRrW68t6C95qGkXm2Pd7jULvjgSLRU8sJXmuf
UpGc5kRd59l4MENKVKkiTY4HIIkKAJbKuThOjafI8Sdjfor7/B4vdlD29pPL/aBKd+9m5rHU1AOR
uitLy3YqPoG1pdIGuLjfCuVlNphIphUmzEk1vurUlLzT4ElyNnzp8N/qXH4xy2cZBiOxNJL3fCQ2
vYGSZiWWDtrM/K8YMPxZn1eRMb+xTNpUQ0JQEFEt9hhS7+XWRptgWLn810y3rwgzO29y7Mobx+K1
stKdxmDaEvbWTsZbtKRPXeXudDc7aBDkpoYtvWleEkU+h0bzp2nha2FXBymNc1XMl6KfmMybgc2r
OqIAMhcMCW00BmxEt1Yi18R2vBFBGlT6cOxCUBhNuZ20/q+2kGpVy/SWKoSD17Z5jwihwjBoEGFq
Eq899weln1hktS8R140wsLWBmMDpDB6D1TWGTI1K2esJaIPmkbyFSoNcBiuqoRTbqBlQRFT9Jq6A
4xiDe8Ml7EtNn1jvRdQXFOREFVGkGZjNfE0RqAEELS+e38SKt6VoDo1hnNWeDUJi8GFM7acStZQv
3UfBULsbhOsXs36OJDnzLn/phshPuAT53PCsacZP5hjV3sxLY5273UFtlk3kUFyGWgkkBgsqi5wR
yB1r43i4xfGD70h0G6FSsc78GJcknivxrbjlY2AZ7UUrXipR/TAHOxth648DMK+KGc/QkEE2aNol
47XFUbeT7cIsBGfprKqeE+ElTEACjvVGmbsXtstAVKLYIIGO6UAhL/NM2dzoP53CEBHU2i6ewErj
w0zxnCDVce6qIBCb79FWjJdwYqU9SfMJp8VmKCnrE3MFXPaFrMa/Xk//5eyn6rCA64lTzVVmQhRI
mybl4tvQyrMSRuRT5dk9n9SeSM3hX0ZEoqYun4MZewoTtEka6zhWTjIZQPlpZxAbbxK63eLi3BvI
vEkNLD9KmX86bfrXLMurhXseiocCJg3ljU0JVuLTRyC3iGj7eDOShrpd+UXTsgnHWmF5OGerctAC
/F8vJMdvij5Gu9gizIxF/mUKsecmA7TnJjwukblzJSg66r8rCiTFhw/kKZ2CcTmG1jy0+BVji11L
W72o2nyAiXUgGHM99Iz3CysRAfO/T52MelBcCbkwymXoqnUYh8wRu3YnJtJUlXz46SbrCLdY8V08
uMli7FQtucQyH9ZpxcYM2EE/uXjEowtAMFYy8M4QOQ7EMS6Tum80ItFDYzkiWFv1hYRFCt6TMaQ5
JC5P0HxQq5h0EeEjud2MxisyzVut0P+QFmmViqcO9naOin+NGLaFpq1Sw/YH0/1GaE95VdtIjgB1
Da57QRB4Toz+m2316yi+KgdSds2hyod2YBOue7wbGdiAxIYmZq/KVj9miCy4A2zUQM5GDi4lKy+W
Nhl/aApvEbETVcvgcKD5AQlwb0LEnKNYp67Llp5YR8dNT4gITggOucQEyyj7WMTxK2qk9QCaT4Tm
G+rPU00VJCny22z8oVH4cEbn7DYtVMbHeoyIURcnKbIuAzoDchYRr8t0PKRl88Wb/60Ow792BrOI
wwmUwaatABby4T5MkOmHxSuQqdYOaNSdSw/ES4FnNF+V7nINCV3misKQ2m7HUr0SlUMV1x5jDXFH
zyXpNIEt8kCP0rU1xWtCP3yhpX4H8LFt029TNkGajGgskn9x7uz7Zfrqip8qsyPPFcarkpa+wfiI
diR5BdjBviQ/u5Q4IcOXCgbWUGXkRRZBhJN51sOTPo6B1jS+AoZVsuAdQHjEibZuk/G0oHSoDPm6
gLdNxBi4xrByE1n5jcRcGEOQsRp72xZI6kZt5poJPVNSNOmluWViw0Vuj8cQ9hKDdn1Vx6xw7T49
WCOhYMRMuB3l7cLcYEmBsz3YJ26B4bh/M0W162ZS7VCoWf+lI09/HaG9bgjEJdW8fn4HDnjS8WF4
eWWsxlk9j4v2JJPlZEOAhm6jbRQt2qQOTms7PoyKfdbZS6/YWu6cVGzyzn2DoOOjqvI5J25t9i8s
IWGVf2E7rlCrPGe2egzj33LUDlpaEJ5Le6p14taL+TzTGLIT+zSVF8YR03XUOWka0oR1WBnhsgdp
VwBIlLupq64ty1baOnYz4zuFZMIVSHPa192HSNN6jU4H1mBsn7WU/pzFRORkf1PvfOZJGe5Lma5F
5z5GfvtZ1X1zNk5uYV0zo32qdXHSrJzjpSuvUE/PUSp/64xByDzAYgAgaoOjc6vhO16IjnX7i107
axLS9g+khWt/yJlILAJa9cF8F6aNKY+W3Z0xDkJ7utut8c2gnlHatBtmZ5/MyVNkUd4IQYPVczbl
gdq9SuLafekw11Aq24fbCp1FdM8atNlRCd8TKwLcWaxjo7pOjvu8jOJJjNF2cLJjq+JEHFmSS7Gd
Y+0E/OoFiy/sPU56CG2mNt57CvG66n21ai46+blp7GReQ7nVW/MFeeh+wUMZkbT4mPcoNYY3Ra4Y
oSSBZn7UYXk1zGYHT4m0HCfIZPuSLd0LyOCnhQxgfbD3DH5ZhVTPM85QK41e2JsQpSj7j86qViV5
fHOlEbVbhg/C4LaNqme2ZBxvSnbjEFyJkdUzsHrefKGiOVnaIEJA2IXum1rmkkRRzrB5Idq3K5sA
Hek+Rv5uwNP6hxjSUhgyJWJVOEhVQDo5JxLKKTZHKo8wNceDrdcP+R29URYXfLEMkdnxMVqbDzPz
RAKIWd9I32nbf6A+f2bhHihUV7EKtEA+iNizER9tSGDhIL6yxYT97lhbKvKvvjfP4cTMAG9K0/Zw
bvsZjm9h8UgwLdYq8zREtLiFWz4tBGAXY/bU5aFf2UjplDbbw+DdNkbiMz7d2GHXImDAnd9qJXCw
5gkf2hUe2gbC6REjolfPzMUsCzOyKJ/zJF1ZlfnkToyJwv7MiHsD40m/ofJCSWRK9gZQRVZVmaLR
cB0ocARGsu0+tI22LrOSRQBuIfiZqjQ2aTEE41A+2SAwB+6ypuq20gK4YjFurqfATLprVA45dtjo
UBYAlxV9XI0Fp72siRJqJDHrY94j9yVDzD0U2PJumrMYdzzrADAQ420Uh2UHn+iSBovTAGYWgtuP
VQ2/G3I1WmikKP85Nhwjh+cwE6tCvFxCpueCZN0LbZtXDijgP1dtfgVK3qio1lY6q16WczMYcDqy
Yc+M5uTE0w6L3i4fjQcy8Fh8C2AYmZquG7gDmq69NUY9B4pRv6tRy16DUqhleUD6E9wEoDUEy4oW
wV/72jF0K93wDT1UwCmysrl/OxJmFwCXAjVW7GpXzSQhFfgX0SMeqmZ2tgCPWmujJ+ouh232KJRB
E9560qY8tY+pVPWrBfNdjT5JtfSbkLE/WNnZkoThZmdXFCz3UDXEzDPVvNgNfXxPzQ2ND7utgidK
AOfVgLtElQwUdFugN7e98S+pDcaL6bHWswuNDUy6/pgUUBbbaQG+d81qrpdab/OA6Hc4MkP2hBVa
9zCF7rEQt2BB1HP20OXhPYshHrWzbyBXh6dsXjtSolvT3SmD8JQRV17NMymxQFa2VXuVhuzXOSDJ
+qFpuM7IDcByrisxnGXJF2k+Bs+Vk+7ChloUmo1SZCdW4Eug6iUdMN2oVqVvSSbuAk66Q2+Qp8kB
FTb3sFQ+hQNw1aZwXzI8+b31XkAi8yI1vmgZqdNjBfFmXsMGuC5g7QAKSX+03a27NP4s2dZqE70q
/atO7zshjRngsCBsW1WOcBGH9zvGItMvxz6Na1cWxl8TDXYLTdClDHbULPopQkGCxRQXv7XTZV+6
20wn024bJnLjnL2PcdlALgHr8wsBy9kaVhgZcPdk1XwOvcO/i3GuFb8s1epcUCie7FTaA+Bs28oP
+KuhONlCLHt1qLS9mgvqpUE3VblJRmdiSWgwJFvysnwdwHxBLPp13C99voaFtUkSwMFh+Fu5r3mT
BBUzdWIKd/bIGs2MOrrmEZbp3J1BtY5B0xuTX8R8CITOMaX/sWR/T6bHQrPpDlRJp6yrXxXky2hq
Gd/E8P3j+VKWJslshsHVgb7eUhkE2pClaqIIUyibEmSbXcewN/tNbQ0BeuqVTUwvjLAnlbGuanS8
ODpsSDPvPViB/GNhDSgbsCTKP5vBj5cCU8wKbrC0u+ADRzoKtKc3+lfOdoY65HDjkUQlp0kf3O4p
UsQ/Vh6tH9o6tH4EHW62IV0AEQ0baIV2ukF/JRgfVIuxYvnrMs4vvtRZ+ajdZj2zCRgcqKvIPb+b
abimCjibSC1WcW8emMsyTIr+XJa7ney9Eez1gs2L22WFOphv01iHxRLUhJBpbni2Yw5yZ2HE3Y7H
Zmgv9UILFNIv4lr0mSqv0XwGNYtpxK1s2nXap3kjUJXQTN+jaDk3qv5m9slWFu4B89NKLasvNWk+
57JZ5XDueIN+GnTCbI7hBqJDh5eUbcI5vOWTeIm6Zj/HnDzJ3DWrcUnPY1J5PSueunG+JqGtrSTZ
WRntmq3eY0e86kZEVRI98bfaCsDaca55Ci0R3sf1uMAdSLvvvFxWYraOI8NtrmkutvyKIhJu5hDt
YRHimyBNfowh/ofACdJ6BS4gqN3y7JrVBpfEpkvF81Rxv8CNOIyS0rpAxM60YJiRIZAIHc38iIIB
fl9fUDUH3HDpOSK12s/pqWM5BBqeYPjigTowZjOpJyzTOs2l8gtmnGKbRXfZ/CO36VwIDmFegFmt
g5rtOjvPYHSKl5mmFY7UzmorA3ovH0VU7XIdKaCBiN1ggaxL9aXu8D4AcaJXMv4HZefRI7mRRtv/
8taPQJAMusXbpGPayixf3RuiqrqL3pNB8+vfoVZSjSBBAwwwgqY7fZj73Xtuc0pmuFNRqrj4B/IO
m+gu61l+NC5oWegdE3w+7YzxO+vXtsD7kwc/eVUvxQhW32QqOTtnlJ+nrGsOqMgAAeN16mBLrjEB
ZsjUNU3KqDdYMIh2nHtsCt7s3btm8CMl0heHdBrYMair4De9xrR401aQ1M1BpNllVtxbad3IpvtJ
urgGtTXAmUM4eCc3hzEqBgYnqA4ui3M+GacUbHzOTwIMPJ1lc4mgXzr3QPxPdpOfQfytgFr7edZ8
yCR7Jvc8MdVoi20bejhNltFVXOwk8WsJ4jFmSrQiQOVPI/aUKLxvR/dd5IWPiWmtm8M9+8duoGVc
Ye3QuKuw2uOqGuGJTeoaoAAo99JqxU0pl+igw4/X3VedS6W4DsYr1F/djJU9SLTtNM9bm9ttZwV3
srJhfeUXp7kR3XqqSiBLBqZITvGLXQrjU8nW1nGSnUNq06sK0ieq8spG6DMIcjBKu3qqegpFAfAO
YKZOEweZg/t6YN/rR2vdRexBys13lUy4v3rXQHsrbcenKBPrTb3nmhlviO/tmml6GvDEzB2DrdAT
Q8Y9OmFkVsuE9J5G2qCZMl8M6bXjg46hYOV2vaZ4IlxrFfuuze6NCsR/FQjBSD9aI2xAT783e22D
k/HY95gFgx46fqbWsxG/prjYqkTtMRzBDQxvsjS3dD591DUGc8hhSQeSj1V7XzFLiLEMjuYP18DP
n4f8DaORbJgg3KmRwUcytJvGHBENgyu7iV8D18WABP8vPlTWtGsG169RZdiFNyMBm1CMz44+MIuu
2g/GWr5ULWtr/ToPBtkV5lwW5wWlYJbTLYDydyjGgF6bZFMr7U0m8hEJyqcAcxN4me9xhpSGBV6a
PxdEP2h75QuQYA3r4cksVrucY7Cn6jNTGoyy/WfeYLUDrnub3HjXJynlleUTgK5upRp5SoYGH8xw
8epyLZrmSjP0wzzu+YHFPsAvncW2kgyYBUrjE1Cfn5Y+frghcxCFyiLaHKtw/KRb9V1NTgP7ZoDf
3XRmPujwzqu0WzJZXyOmsTXA9BEr1HRXT9zTm5ZfzWAXB9HbtMpLX8XOqWj1X45LKXK6GGQXJ2mg
Qj8DrYKwwXkIH1fGDIeZq7HK4MgIUd1XifZaGN02rYtjk7SHmH/HxPZCG+4d0I5dpwOkHoZfCXwH
ttF1R2BITMl+iHHROV7VrIaJGS1IypPXuzcjWMy3nH1Udxxk165MUz1OKvzhJGBjlA0bPT3qHEbg
y/8stLpnXqKhYRnea23JWxGVd2kbIEf3J6hLKAP9uyFtHoicmQW5eRVCzl0N/KJHGnLyku8FkugH
cKVhPYQZc4AkjVdlyYHArXmflntIP7hPsV4cQgNgHnIuz/qJCc+HstHVnVaxS+kcojHkNyTFtdR8
ypFH15bWvMVudCrM8Zb0SE2Z4lBunPtKnQmTcPOwIpTAyr6MlRusjYxYY6FrT02X/ugtjxlMeGoN
lAHkbKBlxFz05t4FHSHgxAZ9z5USEF4e4LCIwoD5tQKPPzPzHtGBqDAVO6fpxT5aLH0d1EjZYoyc
sTa1LRbD2qijXTuGj+ZAD2WmomZTlVD4lCknP6gsv8GMinMGOz4gWobXU5QNoNX7fK3X8hSBEFnV
IxBSMkBrzohHr/EoIoB0sW6weFiq/DUn4ssZHmwPlwbePV6H82RlxiPnn3Mo0y8qYO6kiSUdKLbX
Km7b8isp+YmzSlwDHANxmeAJxPPW6FO1rbHMSVWcDKPpdhANt63XAPqDHVdkQJvc0ApXLnVmmAk3
IU+N/8/0bE9du3W74qzG4nlKbQ9Bz9l2iKvsXa291Wip4VR/XxjD1cJXVJV2yAxtOEKPzvzKcE5e
NCFAuhdmxAsDkyMon21eoUPIBShsdulxWNpZZmDUdRKcGvYYZkJ3BitZQDKUm9RIXA7CVBrc6YH4
mYZQJDFT+WPbv4zKRev0foJS2A6teVRZzJESkrBbl/Ym69tfqCCMCrPwqAr7rtTnEQZmubcrHYd9
TNkDlzbWazCUoeaQq1xGX/E8kHTy/Mip3iYzf3EahpdZaTwknHGzKgUWnGxAKh55Jw9Fbq5md34s
ektuKjsXO6BmJCWgd9GcZcKXxfE0rbUuW/I8ja9lw/Kpm7iSCVgpptmD95gYPWWmETJjlH+Y7OHY
rLYxt6TUzdYAdz6jfLiAAtgldvKg+FsEQ+p+7naa0TwNevK7g6hphbSlpdPVCdorsHxuINY9h0H2
T4OdVrc5FofbPu1/VWr6KrrYb4f0rpiSh6HGTS+d6tVhWAZfa6cBP6DeRnA7tS8R45keh3Q3TE+E
VXZFO+wmPSSoVPJzjRLxAaj6IuL8nknlppvSezPM+LTKY9zRjeFZKHDiNCfOa+paAeo7ZloZnpYb
UDCZVyA2h7oRPwzotxUZWkdJAH3OClTvpaysd73RngIkO9G5XwHmr9ssmbFm4ScIgMOMwpiB1B8j
XpmY65Vw+5jMarJ0C1kSvaNiMysePdWcoYsNh5xK9S2mLWMVl/3zMNQQNyWifspSUJY40yWGvjb/
HfJ0tt3QHcsi8rWgOtmtfZe62lnDlpPUGv4Hqz4YYfmjBurNBAH0uTTuVegMWBMYXs6VxwRTqPeO
pymWiKCdlycdbiJHN/crz9Seych7K8Zb5Obv2jwAyXZTgYY1lgcz4bhnNKz9M0Vf+QyGXHXyDZLT
sOo0x970XF0jCI9ShF+E2JaatN8lbeYbcrXPhU5GRmPClQj9NoRk+QpSyGYdmKtW4diocEZa8wcX
1udClo+APo2N1g63wNR+TZN8yfqRk1Bq+R2TyWlqv9oSWb4X8rUy422GFmQ3JenIhoR2UT8FBT74
qXvMW674JHge8HN3VNmlKYkqOW4p5KaJwbA/Va6uhWe+hU4h9iJlehQ185vM+7s6oNwnoegg12jN
Sj/IoPDhaV2yK0X+2y28p5TQHYt1vIGUcAnMxp9FfgysZhNH+nOvss++dfALBIdc9Wo3J9ZWYdd5
1IEnwdn0Ft5vvWtcTx1yap621aj2I3qFZRQFCHYO2EFTUsVGOmJwXW3TJAXyiQObf45d0g+lPBqy
e4hpZtCH0SElpG+bIGP5ar5mAKi1gq3ds+EZLuF+paHAQYmNsM04LAxcwCVbYxDxDGr8no21pw5p
JWp6HqbmcXbCV2qL2nWVshA3vfKNUu20ymN5JXNpNAV/5bCP2efRHl9KWdR+0XDVw1W358+MexdG
mW8TVuLukX7VI218ODQwnWDWrEaQ0qLq3to2BLa/LLygTBPaBofQIsE4XyDG7wKDeV4ZIW5RiRdn
jIKAbf2CfreaRHmXM+0YGvUqK86ZPfn9VTAWxyFIL/qofHb/FJQmBSzS2oZF/TtZXD/OsHOaeJtX
ZsUVh+2aZc2hU4v3oZqxwrTwXG3xZpXuHYUpv6iddDk3O8eceouNEXr1CdMrPC2ubHBv8Yc5i9qm
s5/bxknPh9cp725GB0LV7GkQVJsiXboGJn4TI8pf9ujk4zoL0cbjeAOurMOVwOk1YeDhhi3jOJ0T
amXizQT4GQN4Z4YyvEojgLxpnsHubiUDKCS4nYH7kmmve0ij6MEJjWqXiLl9xGthEIbNWL5YeUq+
8/zeqVSU5lmU6Z5rcrsrbGo3dLvD24ZZbTPV3SVNkPw6J6HpiP9RGFz4umBfckljdp6cMnw3Kxir
vwjoH23pbCF/7WsDTmmfmHsKMEnIReqI283bxaNaCTU8C7u+d/gWr2TM5FPE4WdCtckkor1cFjZE
j58eyp/RGU+gdbnWOkWxJ2w40G3UFxh203d3im6ucG3ELGyuvZyvgTcARdeuckLu0WabZc87OYJy
QEMN28LCcTLG813myAuK1WpKSG5LcQ1D/eQKFAsPlkFczbQJw9Si+Bx0cdpyxKntO2+EN84ta0yj
K9hR/ODMiLHEy77Ylxg5x7ighkRbgVDdx6Lx9Ww8EeR4bTsGYpblnBxjXETtfa2RdrGau7YPdkI2
fCTKV1F6K2yXsApWoXUUtkSOZvI1pnEF9wyVPktf7JlB0DxYr7LBW0x24AbJl+YI6kX55aYfCZ0C
axOy+tqMOME2kGxrfdzQsrLD8vHc6iU5Zls8KrtaPjlcVVPGb7TxkxqlWtUdQ3K6f1qH7i+7POhT
tgfLBr0m6jkdkfDqzK3DCFPhDzWn/kFnHd9kafjChfEKcPscz8zx9Eg7U4X0xdAhW48zic6KuAKV
fdS3gCZ0o41byyUhWuzzGaO5qx6gWnVHM2VeyMq0Y//0Kz1+rLoWh6mU4oA7g9+uKKMdoQANKYcZ
e0DtWBrwIjiy8dWLbOjUhXXmvTxYje5baffkdmO3zXGAuG1xrIyJa5FxxsPyS4r2DTZcjnhLSidt
xZuZBTxPFluTY2mQx08TXguqZAC6Sd13qNraebqzy5mPzuArbVP+tLFzxqK9h4ltrFTeHDFA+Cpc
BL2ho+anaz7LCss0TSa7Ecwfd1JY9YUW0puV88o0xJNG9Zei1kYuBAa6DtlSVt4R99RsxhuwAcUt
KavfsmLPipn+rSmEtNdhOk3+0HHStKX6YbH9rjpGMb3uYBb2NJaG5przKylDNnMUzzclnUeqLTkE
9tSAciIY3HVq9LdwSc429F+RIu03Ysi3epr6GO0vFRc3oqTM+pL2pShcIkLqGATji9k7uxTt3VEd
ViQj++FE2lVLurXCD2cbI+028WdfxOdumvYUCqwx3V8mUI6rzrWOoVjeDyf3yU3NOyPMf2ZJ64tc
O5dMNPyIowD+PPUsMH2v66YwV5ZKPqxE39cFEdloektGtek9RSlXQgVAHSUvdE9eCoGLUaYjHJ58
ceM57zTQ/wrCEjdZP/22RvOVo9/P0JhgyAzwzhu1jxP9Uc3Ix2M5/GLW1ZPzG7/EaJIhk8+1w2l6
IK+ETFhdaoI1JOioKYxIN2hEbZ2GzJegr6/Lly8sLaatobaB0l87MAedqPywVdcqLemPmESCKVUL
8I9wbQkqaaypFMaqU+9qa8IQpd4Frr+c2ZDF5r2ti+CWGHxDYr0hPOpojHgGrDy1jJ6pdH/SPfct
MYSPhuyPPDs9W2x0UQV1XeuIfsz6S2RSYGQQomSe5MshOzM9YnQZadw7Fu9UXNRXXCWIGKM/U0Op
rOTc5qLZtDg60f1PemA8CI+bat/qnEJK++gV6dMgqRlRU/Uwt5EfB87dnA9+lGNBayobZxADI2ua
113q3hM1OkZqRKhywlNUJ76tmz/h3jpbirmvKTZpvKcIFN6Q3bvV76jEWgMI5IdJUSeq1IlCbKRc
b91YM0JH+tuDcLsRpXgICFWv016yQZUYRFoGvt5iW1Hs5lRj4PRqUc5lj4yb3EzuPcyu8FK5qbdH
+jlOg/c0FcWrYTOeDNINcIH9JNhmkqpgyiEY6DTV29JQEOnG0Wq11SjkzZ5BJ3gI3Bm/PKV/TDI/
zR7kFWn+NFuqHaT+a3LylzEWX1Qyr4pC3bVJctby+a1w+xvfr0eNrcOqk7OgM7JHJ6SSm/ehv7Ut
m+2sRXdjr3/Wg8Vn2u51g2F2EfyILAbvVPbcGsw2K8+RX5T+YTeb8JVoJyxuGKPBK4I7ZgJwjFvW
Q1DZyMn46OaKqUy6beksVoS+qZLxNlqjf5oqvARMaMfho1+q3srswlHy2XHzmxbT5MV1nnGZ99h3
Gly66mpLc83tEFEKVdKa+7cgKzgY5HsGdZvRc6iR+e2V+VV51V7vUaFm3n2T419Uk0Z2B/Va0vfT
cE/JA0LQY0GjSHcxiGCT1GwxWzK8apFjIC9Y6zAnUkuDbkJFJeDGpyBWPnP3C5pNuKyBlyqYHs3a
fKq9sl6FSX3TpumRMzrF7TXkXWgV6B5kTKVNl59j3IqM7h2GjUIm1yDQdxAvGEg7RJWyucvWA/7p
tGdO3LRns3OufFfOYaX7oWHHJzdQsAZiOmvrMX/O2Q2ctPJNo91iHljPTrrtovpXMDd84sHwSCch
Z5ew+UU77sZ01UUZipwfk0hXr47jgBG9UvSixuN2YF3iIIxwgNFLr8ZzFrUbm5rkPHcRMiIbDxJt
BcizWmM8mLJuEaPJ3ktGxZG9VKi+6BBkkZe8i6ILl56Y+Rh1hHYAOLx3fbqHK47ma2CmzhhzGenV
7dkBwmmg6RlnZx6fyVusYY5gmiA6EmPHKGf3XWnlEWokXQic7Cmb3Xp699FXaEQEKkE0hJ2fh9HV
cdtryWJgT+VXSKCKb1hH5FQfzjbdPrCJ6XbBiq+TA+3Mk0trdUMdAnt1Shi03pNpJ84IIi+qHxsu
AfwNZz1lXaiNn1Zn7SIzvJCL3pqciOkCyAl9LViKjAxW13CQTYqPdpE32JYwT0X7MQV7EXpv3hC/
jrl2zYJ5S+7vAAOEATozn2C6w0z1xtzzJJzh2LkIEYsrCHh5Qr1AyMgvyzC3ipEBcmIeqBT5rKla
Eb30ER1vFkM/0ejeGuYpb0CaUi6YHFN92CQq2qdJQFrPujY6m/vUtlvTc0Jcr3KnRdZDmvWvJPZe
SYkfIqlXG5L9d8SP9nrubGobZBxT8tQgpe5K9dJawVrVfH/zDF3UW6o+30St/e5hYUQ0nPK9nOk0
VkStHG5WcObqgGQxfeRGRc6jGpHr6XjUphwaCgeTudg4HaqrKHXfy6sDD/zDGzOyFzXeeYPRYF7v
ExoEnOnLETFztfDSSgqcNTK0znwaDfE25vIY5y6GJHMfgAzqSuy60XhKKK3FxpvjArPebWpsopln
7hSwhDPh4rsYOGNVvXH0CIoZdJisUzwTeItxY7cu3jN34Olr3VmZcMM4xs1ufid41iFzYKnia2nZ
rFEa67hHgY3a/mEBbMW0dGOsHaO8nwqDay4X1oa+x4AxsdlEd1XSv6aBc9+b4WOXmr7GMEiH+jWr
Dgd5yYqT/6LH47ksUz8bnVscFodpHrgfa/kvEAPWK7/o6CWYyZ0b47PLoXUVtpRad/Z4q2u+qg4z
GpeubLrGtmHCfDWu+OlxpOabS99iY4k3LoXQD8TdkkIAU3IIG4FH0dhYHhlwOyKlLgZW0HRj196P
PsuekilkTMW+Jui7s5HDVpwO70qKxMdqn+j6xuoDsjvzrdBmf6ym90lNB28JGpOxx87QEdku+tdY
l1ysJR3n8l8ok38DEQV6KCQoVgOHnbf8+8/3h7gI2//3f/T/G3NPzGwh06Wn0FtXJuI6Or3+WDQs
Bv8M2tEX3N+fcYCWDtGf5m9yCAu9V357LH2gSDFJyRjR9jhdkpbsTBdGNT1hLSuv7mr1JTWxFmCr
hQfH7OMojeTf+MrfX/C3J2F9w+50ZdvbU19mYPwC974MbPr6DO6204iS+B/RQuS6bEC3OpxqAJ6u
8Q1mZDeGkS0m4WPudu5DrIdLYLloqYgiB57cXCfgMsaVL/iXx3XFd7jQH4/M2y1o9XBgWn7jJEOo
RiviwHgcar3cWnE4+eB1oJUGTntwJjFuNCeZ/ZLP+rfm4mFHG/yRTKP1hH9qPsiZlnNzwN6T5kjI
FnDVByOB+L8m3QLBwbQhe8HIdu+asmmvqWmz5AiCmDDy40eOrtkj3ety71Fduo2sdD5SzNd8JJmr
o41P0ylfonXx6HC4zKefSZpRJKaCO0uY+gaP8VFyqNr00CQQvUBm5Gw462ZSSFB5LX/MpU4mHAMV
12Gu3TpL9GbspuDQ5JDBGQ1oJOjq+r7vx7hieZoiNjWX7LLKlxB92GikR5y8ei5dKdfhcm4IDQoN
V0ZoaL9ni4upsgiWjwHuL6PX0OArCA7FVDnHAIcwejNxOwLNi8PYHJ6NUSueA7dJPwCSs8UOjpqO
cWFzE6uipthRXJAOG8y8gmkKg5h4sNxHLE0kh3Ds63eRRop4IJmN7sVUoOvggY3zMB3CoKiftRJD
bT/VPKIXloe4apgkBQj9e0Emn4xy8BVyqMGPtKCGJid4MGu33gkHo8KK2iT9wVHm/DW4U41yZhgX
mdLS1yQW+4UGVZVba1iiKtn5ozGO9WMvDDy2pj6+TwNOQq7U/cuQdMMHFuH4aAhZ7UqMW0ez5qsR
LBy1MgJLbcdpeyBvT1ctOJ2NEHgJxEBEuuMAu3aGOBhhugXKl3ks/DktTGq9Qiu+YWgct40JBBE+
ubPqzTQ8O5o17nRF9NrqZER9cts/YPAGdFmzJ8QWR2ZP1w+UQVoHcCY5pdhO4HOjP2tDxp3CYruX
S9acwA0jSQhaH7TBN295x3tOe3C2dmQ6r8iwYv63gN9g4SIJRZyO4wkaEWOg9MELWm4aVbUQFrvi
d28SuNPzYDlp8jxpc4m3dCbTuAis5aBAS36amoWfcsZCQrlU1Q/nkOzYszbQc+nlmnefOdRJcsdx
bKYgxELSKBgYVMn6iB+EwmQNhqE7xcFW75r3STQeXX04EESTJIe+wVhfuvgf5nQOIYKPYqP3Kc2/
Tl5c+Rkq3wVUtWpgb2OTKEnUEXO8Qgqkwo5eMl7yzM7NL6K8qtEyiUJM3Y7aOVS0jGQJlAOFZ7u1
Ojx2i+F0ORDFmuh+K1UTVwmH+UXjBrhGJWrxAloj5XcqPpZ69N667adstd63I8Zb1oiL2hgMqjf1
YL6ZoRR3+th/Ron7EqUl2BBaXA5Z1fa7nhvOrmMhoDVvkeQ0ipGP8BtB0hVoPGkhwk/sMpy8F3po
HxTdlpHezwoq1UOYcYAk2rVEva0a2a6jS03izVxp1mxsS6gjq3QAkYqh08Sfx0oX9cwHZlxdNBxs
Ud/xoYTVO4KPguxBd/quxW2PVyfqz0kAJq9vimxfdkZHG7eIn5O29A5zXw/rTjPRDJMpuPOSZPiw
OaOOjExdIuaEOzZKn4ZdTFCZQvZA2xTE3DaU3YJMKpr4NmoDaVppufZ6DFtzI6aWqvau/S2dMrnJ
PGGk4xn9pqjM18ZljD4XaXClTojwoCZ0quuXuSWJ3TdnaJdCoextkC63xt4MNpE1mSs4j/0u1HTr
YlfIsEZodtRPElwYvLg+BKaS5Mr4SwhsVEAswvEBgFFynfU49cO6SbfwtgNytinGmFal7RGIgv7Q
62o4FkPQcCDiSOiVQNuKoAvXaYzQBUB+5h8NVgykxw2Ww3itt6jBOXnlpqfcSBPRAyclUEz4bbsH
TP8WE2y3/OUCdHzonUW7wyl2YF+EUqVpcgvQxjxmQFG5AwauszR44tKKeu8cdjP0uFQyDgavvCdS
C4NjKhhD1r2+tYrhuSxaepZooI12Tkfqw45m6uqKpD+SHgbgO3rJLh/seGPi496rtqfkbA7kaez5
ksAobY+V7tE15dFIZtvjvNMG5BthQpzMM8PcVz3Ci5ZO4ojTo7xMQCvxwJMv8zBhHppOBcBW2nlP
SfHAP44f/JyXz4iv1Tw2BPagDq6S0XNf8YQ0mNUA/FeLB9HNMvEoBw0RuqxmQpVT+1D0LqpebRq7
wIXFY1ejs05mq3k03Zwi04npehyHCUMfGHMbV6smcrYs1XuzczvCC6aCRDDUu6GMsRTEpYmwGpfa
hsE+EdF61FcjFN+tW03LeNkSW0dSFp4raCwTVyZ+UbxvbZQYe5zceCngelhzxdw6QgCBmgW4Rk+j
bkdpaPOskoScW4iq6VlagR7mMUoibY4xSoofEwirt0Z5OTr78Kh3qjijBb3wFY9vc7govBB9DoJQ
5s7OR/vW6EW5JeGUMR+fUuKhkM+jeHTvdaTqc8yV7UGCHX7rCuqYpiKejrrpMazHMOrtAQVBHuUa
lmyguCJZRwUIai1I2VpZqfqyBURhm8VbNibGG+xPkuODGeDZdLja32J8q692LMkg9s20GQZ29LRa
iugokNmi3zU+rYqEM/J+DBABcFLIzJw2uuGOB/JRT2Be60tcTnLbVXx7XDZZmnALxXieGZOyl3KR
kJc2FqO5Hzg87ykZVHxCISOU2rDkye1mg/SfXhx7oYpdMNWjT++WfMWXL0FF0COZ9HbkS1xKB+y4
+Gw8wDdJldImLcYW62pfJ5wY6sgDAIAms3ZjB/8Wr+jea0X6zOFQv2lJQ34tDCzis2FBdjGkHNKd
yKDzh7depunbzJ4rXE5EbTsn7Q4R/I+bhxKC2w9H5DiTv5rn2lh1kBbX0tKdB3AmRFSihDRyGkx7
12ipgDUQJcQAt8HW8NlOJetMa+fmdRjD4qLllUYAh1CEaqmlnMei39gmZF2B6e+Qx7YkRAHIwAgt
pOleJAe8sQzOMButgRs3u1TLjHPaGeNrtZgzmj7PD6kTGaCBOf5UyvYAXEv5aE8WT80LylvtmdbW
dfvaj0daXq2Oo51pzK+dMYAqMwRcoGksbTLHdJ5QPd5d5SDDrWMIbZsijaKhgCyxx9g4zhhbNiSD
MpCUaeazBnRvDdyXdViT60T06XaeyOR9UOfomnVZPSomYyB8Rjr2TMm20pp493AjkbESE7nmJmRu
VqpnLkf6Ka+Jcq2KMMRBHVbDNeEusRvGudrC4nIr/DA6LLtFLFBNar4phaCbkMRdKLL2cMqHQBEP
pIOTuggqJnsMQOkYY94kTcYUVM5bVVoAwHWzfTA4blzSzHBvQzVEJxYC0FT8BrYQjoNVW+NZyTwV
vuPk5YBlZDK4SCJhHKva51JaXOAmLw/8ppznXQS8jmNUZu3zRicyY2nq4FSxGqlGd3tG2jVyZ2zO
LDhzbzwp1wmvfKeVj5+sOo9S8eUAAwnN0tTpA46o2lQV4igmMOhOZRS+4ojD72QLy486SfKVgoiz
LkAIRGMhtnBoShJGVrUSM25+/GJkToaEl+9ZSeDztkyXuDHk1erxxDmhwyaP5XbricL7wYIa0Jc6
CpQz9GUiNwZNuRU3t8kFA5axq251IxswpXDoiEBWw7BL7L2uze6DllMlywls3ub0Jj6nxnJ3CDO+
gwhV51oajP2HkXVLTvOSYFdMJxm6gimKZlY53sZrbBB0Nr22fyIX6kVr6TFkr52mPVIbOK8VtZa+
3aTa3jWb7L3UCABmaWf5erfYczX8tuUEHa2zPHtxoE6bXs/tx9FS0XEIIL072FCoGq1w1QTFS9+C
QuBI5Z4IJiWc/SeoyqEIKHRKEs5kDiMZlbfYyLr+6FoWyR+gD8jgJqALQNNaFbl7yJ/9O/HcgCDP
hDU9CpBF5wB+VIxgvJ6broXrtMw/U1q1cw/Ae98FzI8iqKWlHW0Hlgxyk/zKTNyD78NYxsd8Wcm8
rpyf2KCNp1qL1OuQs8Nnqh9usgm1a+TIhrgBvKyNEsWtm6H+2HYmfbusnIvWTWCRFXPciVZk1iFi
gHoVgFcf7Ope6+jxo7cWplcqGMLZ5bUuqNPelAu7CRC0eSvThN5vZmyr2O6Zm2cZ18YgVKcqAZag
03IKg7MoPrk+eThvovKx0XGGRGog3yHxGyE6Y49LhPQHJPsGn1mkMVUQb2laL7VhhZf7UcQkktAz
MZUUjts/KzD/q31I23AMBpm02lEr9K1FRWuAPJXLTxBsDqWpCLRvLgPcu7jv8n9tEvlftWd5MBuq
MtKS+z8dHn1J9XVVcJyn5RPW+aRxqMu9Xl4YHIkD6k985dQ2YyaYELNxz0bYM73uX3prvjeJLEKI
rRsIWw6lWqb9Te4hY+NYs5fkR6dh3+kcwgvGbAnakZN6Xy/Mo//+Fv/58RZh5k96mq6k6pkSRAfu
R+JdhV34FcrxvUkDc/PPj/S9Emd5ZY6OJewPRQ0Lxl8faY44DdaIrkdsPTiZnSiGt2+5NxVwp517
0e8bFWMHirTPf37gv3tL4fMLwRfIsoDd/vWB26W2Q8dMcow5Lr5XKfz9LaMl7P8JRQQP3diY/9L+
8x3RzUtlO3WMP4Q0G0Htr48YZbi42ABoureWU1TpRPlTLMcJ/4ndWc/N0C2X2BD39n/+wXiGKSjf
8mgAc2z5TUajk8C2Upni2KRUfKsHU/yE0S5Zj1pv7/7ru/qXh7K+fZyeo2Ekdybn0OpumqGBLkw+
a4psDlQA2Mp1qrvE0v/rg6IOGsIWtul4tGwsC8afvq0e1CJQ2Fp8JO3r3Ie1Ki9lCuCngU609iLS
N//8eMtX468KMI8nafT54z+WuXy1/vR4XOw7fWkOPLZelxB2tP2A8/hcy+1I47jvTo11gXIhabDA
wPfPj/03X1uH379rQpi3qAn69lolRxgvQ6XZd5NecrnuaEvEk21/WjMTBG7I/7YC/t23VkrHMekV
1mm1/fY7sfvUmLOeHcA0ymibclu552jfXk0reMtyziE9o23/n1/k36zwXFKWBZemLwSE5Tn96Q0u
5iAdbKfOjxDU1BFMY/AkOIVu8lFCxvnnx/qbBchxLCpqLWHRGvx9dDB5U9pC0SPLVCSwZCuXlGif
cSgGXeVjMZp2lKhku7ZOpn9pFvq7V8kC5OgsaHyg319lp5OCwPTl7ac+8x7CmRAuU/L5jGtu+pfK
2b8ZWvAR8jq9P5Y76Cx/fUfR5XIUrjE8OiUD0NGCMGFWZF9sh0asQIOzYM7dsIMO7dzjNE79AdHk
X36m3xublvXPZXbispXpvOpva4Ojqen/c3ZevW0r6xr+RQTI4bDMrZoluSVx2vINkbLC3jt//Xno
fYBtUYKEbKwaOMiQwylfectURUj4aoCPOqyiKXLu3BGm6o3lc75kCQNNGFocCNRaxfwg75aP79lR
nliWdlBGL1ZGbf/jC5SRJ+Sb0Q2i8VxktXNjzPN9yZjSgq5J+I4PwsIkqs18I1MweA9Sj6X13R8K
+2uQ1iA/Mjc2ijvqwam/v750z88hSzmmQRzk8m3ptp6+Z9u2alS1ilFo09ADALYOhUYS8sewQdfl
DAQY6K3QkzZdGrfS++sPevrO5un4Q1MFKfSZ5BggsDFspNFOEruDpCvv/4cX1XW4zobBQb/0zRun
LFWissMjoJbxufGHZt2UtDf0GJMisymgP3leumboCpStMXy4Pvz5RmWe/zu8tfi2Q20M9aDb6UEp
5BVIQvroE7pylNo7b4Bsf320S6uX64WTFul4i+96OqsUXSC9IgyMFZL+uQzJp71BzFJtgYIimKEv
0OHhdX3Mi29Ib880bNulbDw/07sdM3hV64HaA4M0xhI4oER5aT1SAvjmJNQPb7zhhdOICVVYklLl
mPfo/DjvhsMUqen8UZoHBwJzteknu/45RhTXjmURBPlH2ehDe3BIrLIHOwK/vKEMatVbqKdhdCMA
NeZdcnqbz4EDLTKdj2xbbz9//zDBmJgZUji0ABCEK8BQbW1o8PsYefS7IczTO2fK8bApEKiEGuqG
G03kVJCDUKHCWKUvf/spbCJEbNJxSxUWLpWnc5NHI/JuWusfNAm5PZlrBxR/m4eIOPrGmXX+1W0h
FBV63bSAXrmLSyEJsWBpusnb922W43/hSoGJRKCaD3kIq+X6e50fVrYwuWEFUo94LovFYLVZ2nGc
cKfXQ+K/6G7ofRgSIO6UjmhABoHTwvxR4gBkyfbXDkjy7H94XQuMAG0tW+rYYZ7ObIt11WjYsQu0
oXAOqC7yOQdTQzgbSvT1lz3fw/CjDClJGCkfED4thgI/OuYUtY+RsEqAKHZQBaDykH3JzQEqHx2z
7muZGo1+Y2BjPh0Wq5nUmEBfl0Q1rpKLkZO8RLlRIKmLoLe7CyjNG18C+RkSb/WqehOGLaBDs1mh
ZY5YC/BhiYZSEkSIZ1BxPYJc8CkaDkjqX5+SS08muBvZ9cyII5Y3pNm6kR7j0rcPWdPdmuZrjLyU
03rP0Fd8Zz26lDutsDTLLZj68LNe1srfNDmsNqxZAMluKfil4Fms0rduRPQXvpcricScOUDBsHOx
NHrF08FoTA51V9THQJRi042QQp0kY7u3yPTUqs3/+lphKiT22OAqqOVbi0VC98wDsWOCYEZB5I6a
FToPsxJMLWha3Jj8+YpaLAuwG9ydwmDPu/oi91SVk1aT9NSeJ9KLTa8jmw3mJ+nRtzBDOClJaH1v
jGz8ZFRITFLQjtBYsVNEqrfXH+VsqnEqMwx7PnJ4DttdPIlMm0maNeV3EdEISDDj23mmCQvLqWmX
ebPaRqJ1N77v2eEzD/pWMXIlNRR3MdUdhBFLhIgdVpkLIwhpA+wK7EnfapoKP5A0wZzicjgEBK9Q
i1V3a/HP2+5k/nkAPvJ8qLs2BYBFCOH5dIQr1DyOvY3xkl1DBR6MQt4rF8inkUHgxo38c12l7T6M
4XlBNYRVg+wGbd/5l6gqelmFzOn1j2Gcha3zc9nUJIggqSwtIysZRjXqhkF84CwKXzSY+ABUANSW
Yy3oncPliC36y5rRBOD10PhPZfIykChukM0Z6foQe4X5AIqcZuBaiyz5eP0JL305El1OM5cSGDn+
6XkW6yKTCv9UuiYYs09lnGwFoJKNEfgpyq0USZ22GQ9aV+bYXU7l3fXhL3w3h8VqYYcNQ47r+HT4
Gqlf9tWkDmFsCqghmavhwgC48MauOLuKWRvvx1kcQF0TgAmtLG+vsAHYKz+EpoFGrLVTTog87/WX
ujCn1BCwJdalzkJSi8H8EPi2ZzOnSOwUj26CoBVEk/hRVjDy1ZRCTYzb4puYaAQ6emMcrg//Bhg7
2QwS9JwLgM6daygkTKeT2jRaYYem0g44bMOm0t10/IaYiZSbBuof3V8YJ9Omr9Fo2wBopUlsqsJ6
TQ3feCm8DK1NxJUrHX3KpvuQ5rIGXKSHsGXKMupXjsx1uoVqbGBGpAM0PR0hBziLboCg2Nxna2HT
2zfm9NJCIa7gPLNsh4Rs/sDvoshaK+hju4jGmSOonzVekHm/Dto202/kQuLCUuHK4LqQZHwW/1mM
1PbtRBUxPGgjXbAD0JpNVtaofxWdvq/0ryPf7RusGd8/NnrYosiLuARCTkWHQw00j48GBq5IhhXY
nzxJv5i1V4JsTPeeaNBJ1CLfuIsb24sogSDnslZRYlGA5fc7300XnUUQoVgkIWva7K8vjLcK6OnC
MAzdsmxLJ4EmRhCnr5b1OOt1gacdJlXZaE44z+iY1E/OiLyGFOG4qRLLBOQXfDZ0VBOcxgTEJ9H9
uvEcF6fYnBN5zkaC1cV1Icy4oiYEJrovA/RF0VXd+Jn5owu1YI2A5h8YIN9Y4NVRV/jhaQPaa9A2
qaHYmC2twGVh7UEcdUhSmsU3Ftp58kQZVxm2aYHKpGblLB4O4bU29CI3PiL0KY+TMavdByp86Auw
dVh7luCrJvTzVdCbz6rHqEA5vXbjKS7MEIkDtV5XUr13lueiNsEq09sIJ3sfuwEXRR8crHWwDvqg
3QiTnAt3FGV3UyhI8i71xfk4e7e1aEF2gdXmOiLHbhEfLM2YtI1W4m249qpYfDEQa/3VVB5mR2Ci
HdxXWqfFfXSIUpxMZf0nE3pRrzAGc+wdGqqolQ5DUNakeS6knNrDwwV6t/3bwXDunwFsDFRk9InU
qq4L73eSVLgzDmT6xkrLJtzDXBBY5dbLWl0BPUzGT8jBAeKvxuInXpj+L6h73r+lhbfS1tAzQGFB
G8Kco8GG3Y9g6b8OAB9/OahdffNiMOJ8q6RAQgwvQICfGkpBMUf3pxhoPxAp1Zrf4kqkf5yqK3Rk
DkaoMVEzimBTjw1ANz9pRjwmzQy5A98XyZ4hmtcCu9cK83EUzl09+QCXAJeQzN11yp2eQhSZjH+A
YNkvnhlHHVgjjR62w8b7CAQSwORkmBymdVEUz5XysawWjSbDe5B2Vs6855hLpqHpb3KnHFEbpgpT
bP5+GypJUk6tHZw1Tu+nH97tcy6JQEcUGgNMnBD9L7Uuul0FgszTVtNUfAU/MOM+/RisZP8xt79U
ZlrdZQhUoveKRSOWk9bXG09lzsOenFKo+hIscdoTx1Kdntfru/VYjH4RceBOeOOY9GapjrubFkg4
hPui/9XIqf5HFrD18ZKzyl9F7ZQVUqH5cMzLUP2wO80f1kFE6LXDnQIaizF5uCOYPUZFax0s2yPg
kiEFI0Ofe1XWmvWdFYHuBjiJdd1KOwUtMIsrVi7e0aoY7Se0EcTO1dumAd1b+y+5LdjxvRyCY+nE
Y7zye82PwRzGQMGmxDV/4nyur00cMf/gaa/RXC/ljmYrGOG0q/V1mig8PnwfwI1nmcUunbLfoQij
D2Vd45mkSAw2k2e3M+xH3zZGM34b0Pw7SpK2ryNPAusapYDV1Lv0nosh3LYz+SCMKvufUBXiq130
1b2eEm6anBtrOips1sSeDTMqPXwQKOgiZBzYOAD76P0GQfgdl2kcZU206qsstx5kTAXBqOvM3jqY
HaKLN6rg3jA87VtQdtXemiUQ946BQtq2Sjtz4zpR8yCDwvlq+2X/gJBIBF03ByvE9ONxbAPV4EJx
7704mhXRHPehzWX8L7LCf5qhdZ6B6er3dlpO9+zZmHy1RPJcpuNdm1fDa+iE3n3SFC6iOfx467Dz
oZb6/DH0wFGILDgq1nmNx3kHi+xjW9O071Bj3CBoO73CacoeqtIVDyDTaUJmbs8u1VzjyQEldzev
J/RnQxdIGTaFd61TmJh59E376PsoMHqgLH/BwxnptqlAw1pDxS/AYHx9fX35z7fLcvFzCrsUpizS
SWMRfXRokBcyxiQu7aRZ3CERk32c4OjRcUsjREasvEPL1Ojs4dZpsNh280Uzlw2UTiOKbs2y8xX5
bosCmDXtOdGM+77m9F6HuhjFRipdw7UlT3vEiCUxwg6Psu7DyBIIP2ie1t6ID+Z3fDcHLuHJXNOh
NEs/hbB/Eb8ifeDUgVHr+0n3YnRARrwbj4EbJfWN5GcOxJcDWToZGgkV7IezOATxGbBjUQC/GS4N
bX+x71CG3vmJDYMnBms+dX5yKBxMt65/5mWUMb8jhBkSHpz6aKo6izTd0oa0iCxr3Eemo0FkQxc2
zX+nHcxGIw7lPR3SFv7mCPopEdpzZtnG36Veb08wNxzJSl1+oS9WWpPWTT3U9oT3jQSjElpeWnJk
hbl/610XAcZ/RlJz6O4yx9RRTw/0mgmofZB1+zgoitXQdALqMYi3Z60pHHMdpkO89UJ8cIsMEwG7
qPynGPyiwmtiRcNfw9opDj/6fYWLPOQKDU2vVFo3guMLa4F1wNVjOZalzDeuzPtbp0bWqEZkd18m
DgjlZqiPkQm8fEU3bfosgsI4qgahdqPE//r6YlgEe2/zI0zJdUeuSK9yceEhk+Gbic1asM16IGmc
UNbhZoX3hp7qjSVvX9hcVEpcwn/gt3z8xebiLA0dZU7jPlSl+dtiB0d5G2+iqnFXJYBZEKBJjteW
+ykfkpeuabez1SVcINysugca1SuBIkxgebsgneXT/GLbSe1xaiW9v2ld5+YD7JK9p4oHlIBfPDE+
h4P1opqKgzhFyNyBtPLPVA6HakoekIXa4nW9imBuZti9UTUFG/u51P2dObQPKeirTK9/wqwtVgUF
pFqjtFrnCGsBXUfoeZWJH76ZHWSA7D8mY25TPE8jhWfQj+4YbYK6vRu64rEa263IZsG1qicTk84/
WjvEu+vfcZlfvX1IsLRCZ/mYaH0sPmRV5MhZkhnvIUVBwG+R0KYuxXGJuCayG/hAILqqXkRY4lGk
XHweR/DLeU4H7O/yh/lJgKNYdL+tOahfYmHqFriql43ent0fOQ/UJmO1AzxljpzpJYoC19/8fAWL
+eaQUpHPUeBdpBBOkIHTBAO0rwc4e7Fvy2OQuc5unJIf10d662OcntnzSHSf4YS79J4X6xfcqq2Z
XTgdwqnJBzwYU4RHQCtO/1iaFVJFU0Vc4sI3xsGxoFWMuok70hLgbjN/sSlcC2dTKl6rrK3nJiAE
IWuNlYGmNlZu5BZqh2Yr9miroe5ZGD66HAaLDWkjW8Eg0v2xe/E7y/giUIzTVyTbzcdorIGlQush
fXfpUgc3pvf8bKKir1hZdJEsi9vq9AD1c+x6qVn0+6yVoX/nVsYsAWpgjALoJ0JlUoUmKdsERZvA
xi9uxCQX1jVVawfwBmAylvUSERhj3pPHnsTPuyM67lzokcASo2JvBVr63evZmCNMice61GygqW2y
S8yqfk1xdryRrJ6fXvOT8K5zdYaC5TxT705p7N8K15qMft+PhcSYzdbbY18U0GyuLzPj0pTTIARH
McNkyIpPB6IRTnVOIGLFagJh3IGNDWNvFQ75hx7TWbgpApkz1Pgn+1k60SN+BQOCB+Ue8uJR1Lq2
qwLj+5ilP/IkUQ9tG/+8/oQXZoIgSRC+UKVg1y32gTkW7jREcb+vgWPsfKRpMpjXmvb7+jDndzfq
HJwfwIVsGKLLa1GHldViCe/s074P9tAMXiRiIaReyPkPpXkLw3dpOO4lQfzLNSyWaCFNQ6kCEcr2
gJ8LtA3lNy+20Eu054SmxdQVOuiP19/wLbA9PVHmFuJ/Z3I+3N6tqW6msffWmIBUDr29XpQQzvIg
3YFH/5CEcNnRKa6p00flRky5IumS0Y+KsjgONHMDoauyO1mjgAL4uLqx888P1rmly2xQjiJJX6LD
EowiA1L3cV/hY7FKubgfvS5ydx445xvwyfOp5+CmeeWQfLO9lqgeHNBCq9H69NikTsx+xvVT1G14
cLMxeLRzFX++Pu/n4zmGIXQXyC3LV0lxOu0QDpH6MuEoNoPZfvLoyT/oWur8mzjC/wybFuG16wNe
iLnpQNKJJ94l+raWOJMwqPMEACF6sloeHloRITMXo3NXo6l6iJouWM2tM7Lhot+EcKP58Gb76/pD
nH/QGY+mk165nKhE8advja5nWnagD/d1J/T70FCwvBPkyPOusP82rHyLQfD01vmm0lpuXdn15ZiH
bXIwW1t/tiLovCBOIBsWyBf81VtxE+s2aAqm1IS1T9fh9K1sd9BFEvlcj26FYgzpDranSHbXFXzb
60Mtls1/hrLImmhwMIfWItTI2qLCai1Oj1Jh466XSX/EabRGjycpD22rDTdmcXHO/v94wNy4d2YE
2mK8XpOwbAuL0yEckh84FhkfLZhVNyZwcd38ZxTehmaXmsvzi+vGMfskKIspQYd6yD8WJL7rMpo9
x5DG+DGkvrtJRzu7a2Gi7K7P5xlu4O3bgVs0mVH2xbJ1mmWVP/nUco+oLGQP9D4Q5g5xG5D+gAK6
jgVFXHX6I3URfd9TUrrLJoEvYg3rjnKZDzpOqlvIt3lS3x3J/5kOjgRgo8ogmJ130bsjOfUbhU5a
mB5jiK2YEqDFNxiufDSsfIv884fR7HdlXlJ9/fP3s+HQODPp4+uAPJZMgDJMyZlcMHd+hFpwbjfJ
Hrp7uku88bUcJRUyl8Qs1fph7U0t4qJRZk84tGjaBzZ0vDNEmdz4Qhcmg24Na52Ifv573hHvJgMx
+UZD3T450hGoPwbgWj8oX+u+eFH6T9AUr5rSuzXqwTWOUaNx43ZcnFfzl3AMkIFCVzRETH0xOIg/
eol4IR6T0XCpnXXTLgIhficQE73xnmJZ+3oby5h3GUuGfu28Sd69aNV5lt2EPSuq9JyZXTNo90YI
j3zlt9LZycSadrHlWU8QcgMksfQyFV+swkdcRmA+fqjHKUTOU+V3QptrGZYcKlxE6gHx7ziHlKqi
Lt6INMp3JOPNWgZu8dNIB4WJItoL2BiWzi6f6voLPHSb5LOAKnh9fV18Rdo5M0LKAoa2mE53MrN4
MvzkWGhNc9/zq29JkTbk0YP+RR9yjN+4g28cmW9Fw8V2AoIAnpE1ZACTWJwudutYssdI7QgNTKxs
DUlDw7e7bddQXeZz4oYJIAXYFDTYnWZh+znqYfcbrVKqbxYy1EgL0P6Fe3FjdV049pgJeuWkoSBA
l/dGCri2A6IYHmmF9s90kHuozwE6ZCUy+RJuOBqOmM2nsKH+Mhh4W9hUpKhGgZgGnbg4YgazNNrK
AtzbOvCFOxDbO6H1fxxB9tZZVOCilu3d16gFpKBeEX++vhLONxbpHB1QyDY6GfoSJJD0phZkZiLw
+EDG+LXx3KL+1RuxhxtTML787WDMMepFir9oAS/TJmMMOx2fYqrb5L6EHgkKfZqPp1dcO1+vD3W+
whkK7ANdVMjfpA2nmzhKyilHK8A9lAkGy7YnrQ/oJiABUHjVj7wom13jaOP2+qAXVjidUvIgii82
MPxl5UUzkR8dRiiZqo5oBVC3XstogA4zmwHUTVP/qoq6/ILNujhGBuqkXQEt08ei6Aleib+uuw75
lmoobgTV518ZtO+MrHG5ysACzdHFuyOtsexcuCVQAbdxyqeAoic3Z19kTzbylrda1+dTD4IbtDog
KKowiFOcDhbG05DAdnZYQcb0w8Ri4k4XVm2j1BF3L4WDsTpaY/SJrk/+hXekCgusQLDGiObnn797
Rw2LkFGKyTm0Wexsxj6wP3X0sXbQBf+WGcTFQMZAGophDtn58rwIoZAYLTiQg7JwO2tmu1xU8+Ru
8qr6KfPS6Fi5aYyin1tuJpGZNw7S81gQSuQMr6QIwnm1VIWatFzQrC4Af1aqOqApaXxw0Vy+hVA/
PxWhOUBgE0Q+QMaXmdFQ5E3RoANxmEZ7thsu3eS1Clr3j2nXtrcLKRL9MPpY/LCiHo+r619zvoFO
7woGp/XCyAjUqCWLxKhqpzftXh2cunx08g4fFxoS+xj1l13VOzf2xzIn4xjm6AWtTmYGcpAxTxeP
KlVZOEDgD+iJUqSLIah7wFRwFc+Do+xiY5PG2IYNZoqu5JB+w7kqvbF+L70xldI5vCcjhcd3+ghj
HeWUa/E+gAmsvqM+9ckeje576XjVesJE5sZwF7bL/HFnzS3w2hAHT4eTE+dw0pmK9QNtaZWZYvzZ
RrV66dO0+ff6x7ywYEGCk5zRR6fVv4yoor7N0wx1d7am0h4sJKk/gEjqbrGflq/EWcMf75KUCRPN
NlucvhJepIHRllV4HJDb3MoicHZ1bf6eWt3bZAFm9R6Hz1MY2q9eqr6Omo6jlIs2ABZCHZZKeGIn
JXz9XourzfUJWH5bC2zDDOeRfF6bCHbxZNgl1HVH7+mgRvxCG2Vq+6oXAB0D7Jgi2OHfr493lk0x
II1bIPhMuM5ptYhhBxkMYhx0yguOyvI79LiifIO/OgXEUMvdbA/8v/sOyKhCSEJH9r7NpNOs0aTx
xR49ELfAqboIfyURpIobW3u5Gt6ejbsRLOQMktUXK882PMOz/ZgkE0ui1w4FzQEbVasdtjcmYXkR
zQPNJyR6vtDuztoBRtOUiEDAJ5oAiYAuIZMae4CHDdJF2xHy+tpgayAtVX5re6tfF4bZ3kWQWDeO
Pfr4yof52tZqVoTFsvC9ACn8FLOr6495jpNkB0rU7yhdABnm1jxdtprW4izhjIA4rCR4akNI/0Jg
n6lyDKnyQST3rVcioVIqnNutMjyG1uwt3Pb2PxWdRMjqefwlrUR2QHzG3vcF2rNaOLQ7wCcoULHQ
UGkFPfVrSpWO0WxQlrvWTfyP19/j0mfl8emFqBlJ+5ZWvbt/4V7WJbI9zgF1kuSFbAc/WtMoplu3
3/Ja4quaOltIGVCLIP4tlk890OLx3WyA+hA6r5wtxbg13Vx9UfSv8rt+qswPdlxDjcuLBL+v6295
YSeDh6APIonawUfMs/DuLSMPO6sKtAfKWkC8j7mjsOkDCDGs+R5FudZkceNYOz/VCKVgUFGJNgnU
l1zr1A7SUZIXHKJhrg+CZcSIsxiwfE1u8QcuvZzL2xmSYruCXnL6cpMep6Jt+/Bo9GLqty4igF/Q
/Gx+t8HQPUxDCN7w+nRe+JgzK8LRISjpVNEWByN9f2OQqZsdaFlO/q4v+7jYz+XmaMMj4hCF9K3z
HbENPG6NNArF1+vjX1i0XH8UM6BMzP+zaGnlbp+FaZWgv4eV+8Gyk+RjiDz2jfBiOQrRBZkIZAiX
cNGh5no6r1XqaP6YDOpgI3WVb/CwKrw7TOXUn+tvs+yQzWEMaBWuWaIZWHdLzJqnB07dVzW2fVHd
7Fph/Spbv/iKOrd6qAfjA/4PuC917fTsh9FPqEOY2Sb4Hl9/jOW5Oz/F3MmwaBSgObAkrKYmzb9+
InazEtV8KqoBg+acEofbwz4iujniZ2XdWEgXxnwr2AACom6G+/rpFNsBZzRmEOrA8kUWJ/DwXBgj
AM3xCJVg6oYNqlzyxk12Id97KzXPlW1uGrGESSVWFSlfj2bewJgHjxO063zLekLVkcFrZ59QM3uB
AI0HmlOh/bz2B1nKQ4qFIe7RyP6++O6AmHelZfe6V2Mwd/1TLFcexZ05fCfmsAE4Q7A4nZZWYlWo
WflwiPsAqGIZGSjgRZEUt5KF5SklaaCQahsg1mnMElguBqrxIsmpxR6GgJYcy9B7xgnBffSxo/58
/Z3OC5FosFGCdNm3RFVnLC4nctwq1OyDiiD5yAaxuS7N/WFltKa1Q56Qo6LDykkfKuNJeXhVXh//
bE7nQglwVYMUn9qssbivOxBGrvRNb+/hm2lt4FTozsasyluApUvj0GSHO0YFg0bzYkq9MIiLaRq8
fcThGK/itInXk4cC2I01cpb8WIZOXU4QOTvuLB+8WCQhSk0ARaEx9o7RfUR0v7rz6L6tBQL5c/MN
ucQULbmwMaAzsRA+Ihd4C1tw8SE4Iol/5hOD6+B0AfmdaowWI4IjJueVhmxK3d4LxO/QPdQCJBU1
e0QIq4LfgdF0R5URpyYJElY2hXFD+/ltV7xPPucJoXBEEce0FcHZIhsE7tS1GTpZRyIRDNW+lK7Z
3FdDG2zlLE8VBtmvVjjNw4gJD5kTHjRhiqRmb+nxNzm95BRysZ+zsr0mUOOKbQyGskBfaRR+b327
syubR4Vng3oRYdEMSTmdtjFPoXKOMjl6BPBPyilwicAVSMgkfZVu3t8ZQ9+tCxjsazNJzH3TjWhI
6xHclZAfuDG7FQie88Rr4JxTRc2NgOkC8ZonFGQiOhgGmrrzG7yLmHqOQRz27AQFL8R+azPZlRWO
yWnQJz9HX0MLLE3CT0ba/cH0WfteShc/6DyxH8EF31IBOQd1z9NFVd1EV5Ye4bKjYyWNVcx6aEfy
RHxLSycFcWnIYsQMpI/MF4llG5R46Y1fukBit1RSQxzW0lfK+4QtYv9ZG2eHYpjt4SGLbWpA+AH5
f0Jfs7HZxJzrN3Fj6O6qrLDxlIbzCNdK89IvWAUj0efEfvIb2bfkqx3kEZ6hSfWrRuAK1buBk2zl
hRO+OYMT+D+vH1rLQ3Ne0kB22OeAVizkJE6/govg89AJjXUSTeEDhorRMaJJjeEinnxJLMZNkDi4
d5fSRLXevHXGLK+Ht+ElhEhyHCLUZc9bM1QaFLrKYS5JfMENp9j4VEq3U2xou+tvemlHgNmg6DsT
MNnFp2+atmPlWwZNu0T47QGC+LSmukOFgyPlgG3FrdbUjfGWO1C5mlC5ZcRHrx67z1XnAyBVg72L
B9/EaCDubwQdF6eSuiNwOkh95CCn76e4aQCn6w6HC9s2zzz3TiaxtzbQRPx9fSovLBruMgoq0HhJ
1N84au+2bmPSj2CdAk9zCgj1uS87vHE4jdp1B24R1wWR4ZPsZxqqq33p4uIWpGY33Tjk3jAfp+ex
kjaJCcVrsMrANE5f2caElxim9A5mlZavWprH+N0i+v8ZLV8c9wwLAaFVn8B23MgajPGq8ZysW2f1
gEw6mMvs36RO81eUCQwckZrwW9iTULuwNR56W0+x4A00slXPCnFO1I0ICvEKFzrrp0Z6EGzsAkkk
P2m1G72X85XD56PFi9Y+/3BCnr5WZvtp4ehVe6AVZyLfMolPVTFmz55pfeJrqLvrX/MsnsAfaEac
gMakKsJJfDpcjjJC7iOhfmhVw1GjN5X2ODagMW+c+BfHYdkQdhIjsYBOxwF6SnFv1HktJRBkbKt4
PyTD+OH625yvTd6Gmg6VAFpK9GkXowiVIhKNnERPo+mup1b+lMvpu+5qIJSSHE963G0wFSPzGIkm
LPTXrj/A2T4UdArpAXCLEKUhHXj6AGHh6VZeGvJQFW3cwS9re5RUbftbD/n70/WxzlbK21gcaUAv
uUeXyMuyyXHy7Wx50Phe7bZDqji5H6wJi6O+tevxucQT7HB9zLMJpoo6t1LmIgdhmVwEZBMa+N6k
Cm/fFL79w4stE9NrJDJXogko8nRjdfCTWeeyFCUuQlAlbt3WZzPME3BVW5w9VOb59+kM230fuU4Z
hoe8NqrPKcgX3MTT6KlDeH1//WXnj3VywjAUGEtjLhUiUbhkW1ZdWAdOkWoo9FbFHkiPtkmwpccV
KxzuqE1OB9/E9ff6oBfej4RpLlkTbtIwXGyUAjVg1Wi5f0x7Iz8Eg/YrFE38xS80ubs+0oV6MOUN
DnGCawr+wItPp9KzKxhnNr0cAis6jIkHJj0WyOKWhXi2vbDAHW9Sq0grIjzM+m7veIGxU7LFJC9J
jXWLSe2NZ7r09iSkiLGBHZ0reaeP1Ae1X5hSBfibm/EnObjORqvN8buNv8ONrTq/3eLrznIYIGgB
08yxwelQQVwPmRUOkEqLZnbpYBmv+igbN244lndTCEmtmgoE9RucoW7M/Nlp+Ibb5b42Zg0Qhj8d
m/iPJNaiMBG2AGSZ83LrWpjuZFKWa5k17tqwg47VFsHzNIx6O1VWucEXsboD1ux8zPXY24nWvXVK
X5h+2JbGHCXNGJez26Cx6wR9KsrcmMLjNRdN2q9IhdbGT8p/r8/B2/wu5p9uDN+Y/BKu0fKs1gg+
tSQPaFi6/vTEUQOvLm09UEIF0ntPulWO/TacBverCAP16nlicFEoII5eNYMinYrDDNOOTuurYz7D
5leTXVDIsGGNxrtJ1/3wK4ru5hcdwP3PMkujcRd2oTj0jpOBNPFCTFEzx25/4qATG2sLqcx8c/0l
L5wgLpcd5xUIPSjMi++shCozDY3BIwjs704PgSSqxvAO0zwPWdMmvp85jHfXx3yTxTidWBrBxPWQ
5rgN2deniys0jcxyNXIrrAdIm1p8DzMcO0STbG0vj82VGAO32fXo2bKmqgqoqWuN46NMC0s94Ubv
/x7aqftoepijYahkDV+BJTjeDtjb5MD/da17qg+o8qPY+lpXgSM3QY41/EoNTuLuQpzH4Wy1TXAA
umN9CpKZDoo6U40vnxd3GSbCZo7WqpkjS2Ci9PNTU5Wmr6XZV4+dNjXegzKD8NAkbugjEo3jzGuW
Jdm+7PM02AOg0p9sWZnIoflUV3f4XGjA7qSW7tJOkGH5o+fVO0sMxrHze2zF20gfVh4OnQma3675
jP2W56292A/uPPIC5L9xzUv3YkyNb9poBh9nNDOak3qco6bfRdNfH3NcYCDIyXxY/6yM009U+t6E
lnPn7Z3Cnx5gp04fu0aWu8me3BtDnR81M4TIooRDlIeK8WKoBFaEWWdTdpwKiV273rnzamhiBANu
rDueebHsKLECnwWpSUy+LLaGwJMp5VAwbz2r/z31hR1v2Y/BocA45mvhCUCA10c8312UpSixwsac
mfPW4gS3Wgnzuk3SI10PL9uUCkLAWhQOfqlWwdINe48SGVbZgOyuj3xemOK+fD/0/GjvkiDKtRPp
ZJUfWKhfU0vvPsncqu70UZdPZhdghDMSTVOWNx9xmSiQUsGf7sYzzF/udMIpAs4AHgF/EfjjYp8X
40jvxM7GQ2NlcqMXotwVaWnukPB0dlNS/TTwC31FZBPgCz6Vd6rO3E01ktCjpNE/XH+aebDlw8yR
BFXOOcNeBqNmJSoYPqZ2GOo+eEITN/ph63m7c1Uo/v6zz6+LatEcthAonM59O2AL4HPYHrDvUA9p
kH8aajFs8J36k+dIZNtDL2602+aVdPp2BNjsU6qQ5L1nLEiBuxuWzDoQrint+vXQJtYHuNB85dJ+
1YbSuSXCTQByNiRxAQ0Tmzov07k8ImLKY2DoW/dgFjoIrek3J/fXYGg2Wlp/rtroPjaGL94wfvUR
zsu0Ws1CEoesKLEg79yfpY9j+GR6eFAFysIaqUbyzpuMTxYif3cSEbAVCiUtMhcpHpqd8jZt1D8B
ikA7Aipim43ZoQ40bSODaasmqSlcx4SFVWehQ6My9Y2E7RLWWf7cmhNEdoiOoof7P4hPqs7vzLTG
6JEKWsL5C2BoPSIWui2M9JNqU/Qwam3fGlW8Cfyous9EnqLJldsrRCo+IjePfXzlHYbJ/lhjRNlP
pb0dcGt+hR2fb/zBPvaiq3iBBi80195qY+FDR8eHoZcIXmT3dg6ybHAxTppNnG3tyWxfSG/vROdg
2IGBxZoCxlOdZdvMV5tWLykRNIcm9Ldh5EWrPsv+Bfvzb1E3zx5GobaGyrpuYXGDfUMh8jvf1X6j
9UDnZtQ4d7Jyi6TSUcvio0rj4EuKcIaJ04Ey2i9dDgR40Or/4+y8duzUtq77REjkcAusWLnKdtm+
QY7AJKdJePqv4XP+Xy6qVEs+W9pXls0CJjOM0XvrsDzqT9D/M6KkvbNH7oeWuA+k9ZKnMBUEYWLs
sFztl3SbUy3E3rWT09JZLT9XfbLc+ZE0hieSHncUywIiiAJXsUJ9bgEA5feQ+3cuWymtQaA6mfnH
bgHuQSgEj+62UecbapBr+XensmUsFeMpaZXUt8hHMIR5Y5Q9cSuJbftmon+IO/VqGFkv8uKz4sS7
MSt/FXl5Va6iL+g3SBFHwtgNcIH5fSnIlC2L6SBKculQ5P/oiErPB3FfkLfeVcuNYUTfHFM8Z/nK
8Wg/K30UukZ7Y07OU22Tn60myfc00ffaGB9Vt66ISLB/jmAk1ET/1s5uviuh52bVck9Vmz1G3+9U
QA8E29Wg0tpdb8afRnsQgds2D7Yd3beK8c2RQFFi9aYBn+HLiSgKYSpVkGYaEaamt8uldhJOdTva
wE1cofmDnG7WRYSt4UPVsDNMHMsfzewgM+VTQphBO+ef9Go42+P0vYfuUoBCoaZx242EgnBMUSMH
86b1wVXcmzapANLOj1XdjX49E8Uzy703ETtuaQfp6DeKkpJYnU87+Pb7ubf3dtGfCrfgGy4/A3Hc
CQXAaNOEJJ7sZm3ZL0tyFEX3YOTObTsQrsuZpIzTQ2/r54JUxMUtb/g3nlLKBUSA6seokrdKZfxI
8uWjBgVB5uVO9SKfpv1dYwAbSZuVyxEAW/08QbRJy+SU6CkcmipMhuIqGpTvVKlKAu66W1EPNxrD
yLc6C/pMGloK1kZ7urUKja2tQYiczrhQ5FcAFHtgCGFvdPdzTmieN+7GsT6OCIYWGX9uzfbDHA/X
WqKulXGn8I3J7oLK40NxlDO8m4cO5Q9tCJLXiJ912x3hUR9zUpodpfwk3fxRw1/b6d5+kIZNTJj1
gA0mnGM1NCrryhEW8Xf1r9HjaNDo01NWT1fpkh/N1MK9bx+6Zn0dtrtTov4w9fot1NmPSyTu+3o8
iIiSHtYROEGPBDmFRIr9MJUpDTw9+qLNIlCb5liVy7NiogYnJGzxib6LEHtK009J8915a6zwlN7G
HjHSTQWfwrFHiBywYsDRPCUKmAoN5FCea4A6jEQPRDvcYU7/UtjFd5T9N1M9fOsrmBKmcAnt7ROm
VnPPun50U3h7hrvTrGJXZNmxddWdyy2SuountX5s7WHcs7FusQwnT+SM3/UthCSi6ZU2hvBC/4zM
l1p1f8cxSShFd5AlDpoBuoY/1F4cqK11TVzpD/CremBL+dFMZdC5a/aJtHd5sXT4lWHz2vFt0crA
Lr2PdE5uU09/4N1fN2UHuM5VF1/WUkB00UNvXr7W0nwoTDUJzcK4H1PdQV2gfE2XJkxz6DjG0u0s
AAaVBowUUONxjl3VHxM1oPyyc53kpPXmzegQeqUBbmzH65xji2bN5zpOboAAEtBe51e51tL8c6qT
4S52UIl09OEHHU2t23cOtqEoSU7Syk+8xZA4vFOzzCebZxVWtnWvFivFq2graKjTGe8dmdXVlZF0
HzLT/Yxp+WT16Lys2L6WI5luRry36aJhW9sNzhgWaELx5Z2QcIRNVD0YWstjHnBJuWebLDdsTKcM
BCuv9ylD204qnXuqTIawAEpuKmcYUXkYee5VuYiveqHrgHqc71EiFwaz+ttV8mupFb+sJdd8r5X7
2WYOTSlXWPLzNA7ItkkQVMXwIyOp53rOmM5nLdqrizzJdryNaosI6/kqdRew1c1IJPCw/NTcqT0P
FtEXtkoqlmcHwOF2Ub2WLXvrXM4i9vO4OhdL5OeR/d2emm+Y30NLkuik40tZPW7I7f2hoaxqLsa8
c4YRTJFc1D1hyB84Ix6mGX+xKD4BFAiYFz7Uc7MnmhWq5JASdZjVrOKyvcnN8VPkGn6byuHYOeVv
lf6lb1WWSUM36sMxd+6jWd41abneQc0w765j9bdR5z/HUv1u1P1aCbCCxu6uioHoR9M89lMVstvd
EdFCGb8ZbnsCLGkWZyx2y/R1GAyefjXfW2oNhSsn4DIrdrgeCVoz8W+PcfIlMYyP2ZzsyeDZlTD2
2MUoR7Fou8kmhWFkdleX4nFRugfdGc8cGJ6aPCHP0naP8BTvaWgTDlM04ewqt7pbs0qavygnsaKV
97OJ+HIg0aWxfy+yu5pHO7S67H6U9kmdKb70oMDij5207tw8JS3THeH7dDuxlIPvKC5QLlywUXtw
SvPRSGea8s4t5KCQRiElYeMDxnwI6WZyg3Y3iHtCbrXorlHmZzERxBplhyzPPrWN9TDl4j4y3b1w
ZkbhcDeb5o7K5Bcv649eHh06R7tVigEWn31jtcMtQLL9sLQp5Ob8N36Nn9lIj6uYr036FPVAJmuh
cbDX4tsqjwIHs6U/puZ+0qMPpIfeF73ciYwuS16HQDTupAEIclQEz3Lh45voAk8k4s63jaeyDeqP
pWA9976kev01b4sb0rcfYy+/I4Pss5pWlV/M8YPbZdDTko/61B/UYcwJaop3UozPpqnNAeqrj8T5
sBx5z20/X2GhbgO0FIQGttFAYFz5tAzGHUrhz2mj79GHEMw7ML8qpXJYBnLKwVwB8KDFVJpoCONy
55H12RRoQVmhCVe6sjlwKpl6wGmHpUslKhCJhIlcHng4CJNa2evElxe2+lMX829XXxgFSf7oeRis
GhCgvM7xWteqyU9S9xd0aTYO1T6LtVvqrWd3jE4OPMnEQvMtlfaHh+wtmDz1TtHjcyyjfTwnz1XP
S/E8lXTB5rfssw9jPR6dwQnKagLpHoHNNEtCMXX5RHr3bVW7p2koP5Wacu5Fd8DGebPuZSGgM2yd
5SiyZvf+MfGtgxTUJOCfNmgANhAvz25dw3HHFQ5FP3AAnm9yNI98J5XLb72q9GFX6mZyAZr5xlmd
2tLqrbbAjbrAiF5eM8JH3dMJ0bCexEAuRdm0p1yt1uhBg6Q1wIL+XA8R5YLFOANKZqT2SfLPZX1+
BNpUDMic1hlnL3+EZiSOJ1pbP7k9Vn60FyTqHkQujOksS9qNF4oxr/s0NNrWdAjQ9rQRtmo7KmRG
q5azfapIDHiaQMD5Us3BHorefhDsXq4mw04PKFBIDzMuiv3Mt97zytOnE0YhG53qy9vty6mJOxtR
mwXiBfrDtBBF7LMQFfdd76kJ+uSEw5thdUIP88TAE1N71N13lVLaP+vYiDtSDrPks6ZKu9sZReqV
Ya6nYGqGXrZWGOl6lhFjrOKML+YxnonDc9zFh2xBPCioHiB4mtUM0wfTaGKi3Qwr3pPj3aRkwIHp
oDWnsZZMI1DZg5MNJqHKveGZwJ4SpfWnSPGYtbpcurEfFWVp/cTzazwjlCbOqCp13fCLCvLwaZFI
oPZtDSM1lEL1PivpUn0g61X0Z2OtKGAckblxodzyunmBHpc+I6QRzK9UJV4+37kZTBefhnOaUU0E
zsTUUtdlfJNaOH5KCRJNYUt4ztTuUlPsdT0RrfVKucG2QdntlaMq0TG1ZrpxakQ20TUasumDVZby
QhX7jQFMbQe/OS0qVLhbjaJWFN1iTMRENI4614eiU61QnWP5KCEVx4fObHXjMxVfQ+xUcNATiD/d
+/X+ZPXGb6Bqjwp4deCAXd18szpbmjFNTOeUola972Yjf0opnBZ+hNvX9W0HJ2ExgdT3WwSOp67o
suf3f8EbD5sLI6Cnk7xOGuuf/1Vm9NKE5J7UsU6EqzbuLtIG87s2aPWlXtjrSiq1O7qNNHeRFgKY
fXkdh5xAfc4gDHqlWz1EmlL3vqHn2cOylkH9zlzkvVb23SWB36bItVqpiSq1TeYpeq3ID15eNzdj
2aTEvx/jMs2fbVvykVfS+jS4fJvvP8o/stu/anj/uRaAZtQV6zKwrU8X2rx0hSySE4wsi8N08j3H
8hEq0uOMrhJEOTGThuoA2JW2X/6NitBzOw4u0Y6tdmWmZRfWcddfmKi3TwDhCWQFdDQrS5BghE15
3lvaRrfbyTnaelPdE0fuHSe24GdwrcoFwflmzvjzAJDKYBuAU83ssRnOTdIs2pywXfD0KiODrlS8
+tRSHbxarA4Afz5NKVnSfUR4Pdjl/MIXvW34/bk+kD1Wf/x72Mw21xdj0y1l2ivHyYjMks1ZPdT7
zuyt55Wo0fuT1GS8Nw0l/uHlgOCO0Om15SOhSpncjUbc3IPsCG3CAt0Tel4pQ/igEwe3zoX9PiK3
cs8Jq9Ho2+UCgZuQ1PUARYl2ouxhjb/zURsJATaF+b3UJ9vdT63MLwGkNyvff54yGhSV4jzv1doM
6SbpSuBqJFTyFqrn2pa/rHKZ/MaOrJPlzfP+/WG9HT/rFwRtBM8pui8q05uHWkl7iqqRUYPOxfGd
gSOuTZzPSU0aa/c/XIq7Qg0B9/mVxiwTaFsaM83wt0yF5c/pYH3USyWnz9HJbr7wvf7R026/17+G
y7ajgMC3AFVHFXRSJu2OfQyuJvC/U7+retCtIau9RrHTiCgZQkJSvxVVM38otIJc0miJEv2kpHH1
0KTC/VFlmjB9G0ztj0iM/WOXJCWlB3MaHhSVCmCkdPdMjMvBpkc52/NY+K4z6Nd94z27hJf9Tk0k
s37nRNJjo1FUFYXT1LkqpVsWt5nDjHyMcrscTxVaAicgnTjKTxRu8ppK2jRNvjStNt3N8zgTIhVB
5t21HUaXALpSVF6R2DuZ1/XUEYdjiiyaQtDBqf4xT0x7Or3/GrcDdJ1xAEqtelcNndJ2GrDoBwIG
AR3azJ44uugGD31qOAIJj6oT4i4uBXBsFhf3zxTH8GSngrwWQ83LSb6PAWbaCrGFqpnpO7KfxVVl
FM2jsdQVsKgo+2TmOCTev8vtd/HnotTxIKJgo+faLy86mZNSDUpfUJSX4KrjZjlpcCXIeKdy9O+X
QnOGiIbWJxq6zf25iUTc6lXukbqGFuqJ0+6JVNGDLKov7YreenerYpedPc8SM/3Lu4qWZnBH0u2O
SRG3524urL0NtP8gXZHel0sxXJiz37weUi+OEIC+XqVEYYwUrigWcaoVwxnZeuvZrdegzlUkQcDs
TfULz/LVKr2+N/QwLBGrxeGVTai0sMWYtUlYzSIGx5/dGYb5KDvvk9pJgzw7nE6f+2hq2XQJVmyf
1kpx5yVTXQR51QqHotqg535pGQ0Z5A7Wuws/8a3h7PHloD1F28HgevkOctoessuQqJdxYYRCptlu
RHb4ZegtqqV23R6yrI4/vj/G1mn878lwfSx/X3Rd2//aCFKRJSDLxY0Bxs312zFpr5YRQEdvUIOs
XOVbNLbFQc7OCtGmKvD+1d/4mABagTui80l3f8uZynTIWZDiIadqEfMfmciHjpYdxcLpX5dPbnTt
IqNK438G3uZj6oXpDbUdO0djqKyAIOCRqHQxnJ3eGXxtUfX9/3Brf11vs36akMcaVEc2wWDmd51Q
pOsF3cg+ApDy8E9XYt/5B0Tx/yTaW4ad4Egzkh4D07jMyWRk30NKN9nv1WdjLOfv719s8+H+92Io
idEvosXYxv7OqHKWoSXJXEU3vHf6dCBSAwJoJqyc+jf9j//helBEVi4EJtEtO0hLIk5Ao+ke85UI
rdE08VPVlWciKjv8JIZ+YXewGZF/7o8rkYDCoEQpuHltSUm1nu5JeU7mQb1v867aCyphVwQoWE/v
39rbl2Jyx+GF1HzLp6lc2UYmMa3nDi8eOiYqET/ykYABOVFVe/9ab702F1Ldf6+1BWfaaVxTt9SX
YztTtgqWcZE3RufWDx4RWQmx9qbi/k9PEtIFL80AcrGZWdoKSG1c9NGRMF5YM0MjjoJiaqCwBF2o
xG1mzv++tP9/qa3eVHVMWBKCDWTDh3DleegU/NEe59UW5dX0/KW+/Go5qOUXFCNvvkJmLmbsNcp4
qypV1Kbvsliyc1Vd+0dmDYriUywcEt9MO+3SYfrNl0iFBGES+3JciS/napKLItAWQj0OupyKUDOL
9JswzdbzSVrQfki0lf8se6c8QLHEYdHEZrmdNJGw5ZmqFvpRCMq7sW1UVNGVeLGr/VxE9RLoKdni
/gxysfcRxa5wa20mcOH90fvG+3V1tlr4L1cs6Lbo6JCVGScawo0K78LRzuLiPl5B9W4mPaApS3m0
NCL/3r/oG0+bzQLIZdYmFHXbSKS8whoYaVZ2dhTP3sUEaB5nB+2L0gzDtZ51+oWbfPN6K+mY0xYm
mFecncosFXulMxcd9dWwRwaWEDCl0rVFtvHdjZGAXdiFvfVccWgQO2IxBzGbvxxQ3qLEujI3pJQW
jrMv487ZeVEcP2f4xomh5cCrVVp64aJv3ScvEksRnnEU6euf/7XjYFXRUpgzztFbScNK46WH0u6R
aVD73I+uKy6sWOZahv9ri7PODitmgOoAnmnwJJu9rVDswQUUWJ4FxqzMH42aMpcVpTqehnh0g5nM
3DtDm6KaEn7RfwHkNTyj8xQfe8eSlS/iKX2OM8Iu6aAok+HLCk1iUKK1YJc4yIVC7ti7j3OUTY8a
o/de5AoRDlrhTjTWGy/pfcWyOn/U+6Bdla390j1o1dyrfkPT9Atmfojw5It4t6ZW2uep1so4jBnm
V2KyEM9bCv+FceXYV2lfd2lgTURpBCay5GuSX9zjv4/8vz+3TV+jMbx2LuGlnQ2U0qofNQbaC9kO
fkqZ68dY0Ml5/4KbAtJ/3hDfGKwLTPxI014OCck2vJoFwU+iH6YvjlokgQ4Gip14NztfJqE1d/St
nTBrvOnfNt1cGmu3qyGJQ1+Iv2f9RP4ajQKrQVtqkyDnYC6vUcxAhyHoO5yNbr5ueqeApD9mF9ar
1/cL0pJDFsRhXIqveDkzphD2GQJZla0X5l721CEkuTV3s5vFT27WKiRtVyP22maiVHxh0Xr9AUK/
oJHuwMNZQRSbhXmKuqFQ2qWl0D4UH5OKrXZtoNiTSu/Qe5gvRS69cbd/X8/azDJdTvA0BNmIIEx+
VZA47vh70rp0TahKmzuygq3nGJkXdroir+wLO5/XXTqN28WGRk8DKhSr2cs3TEqmKVtFSc5Op80n
mBRK0E5KsmvgUoZwmtRdhUM8MPMqpYBY0KjtpkvH3fUWX05BGLvxwdl4b5Cxbo92llOySyhb45Tj
tDjnRRnXRGxMurhws2+9Wr4gyKlUCVV9i1TJNT2p0lKl+0rSA93yoSCyKFF8zNfrWl2rF+by1/sf
qux8s2zhbBP2k/7y2Q55BR4j8cxT6bi1G2IbmH5WHSEBnK87RbswcN98lYDaoDCwleUT2nystedm
6uwU6dntwAN/dsFdqHurWqoBrGkitNBc9Nr1lWnQHyGgDsW+B2ld0YUth+XCrb/1qP/6Le5mWOGJ
NRJFRM7JnCnMENlSe3MQi6j9qWoly0wuOvQz78+Tr41VjB3IcUyVpBYhMNgsZU5VSU0sRXtqwX7c
TfQ4Vq1qudNspTioVpEeGmErvl446ckx++xA0X7Z5b3mBbJNk8fWENO/9p/5SQBg0E1DJeGEthkC
7bwIFb+3dUrsqg7GtHNobzIoiJrIUSFdeADrv7b9kNaVHFsulXAIbC8HnEg8FCwq8vhJMapPEx6b
WZ9Zzaem8S0i1wNLQ7fhaZSRtdoxH3s0NUGZEnDvtaN9iWr3Bxj06udwvqEORw2SzunLn1N6zVQO
HibXdlp0cviWziV4j9StZgkqttN8dHM9PmvUCpegrIXyBTqLs0f2Oaj8QHekkDRrN3G6kJ8Sj3lP
eQrSNK0HUAufsKY5ZE4MRHv5CeCF+7pb5Oeuoo4e5GpTHI3eW65GV22eNXUyo5u4ACN4TrXO2rG+
DPfuMEcLUj4xewzNuhiCwTUSEdLzrG6zURsesZNz/BujsUC2jS3mQ8pmuwy0JrOyoNVHHfxX1X2m
oKp/yL2lOkwqJ3JYahWENxU3TH5lkA45HBZvkD3TKf5D35R6JgII94aCHltVNDSvo4DEgAf5M4DU
pQbq77QY0khe8oLMM9tPWFWU7ghzaSIjR2YIrAaadoFjxPh3Sjqzj501Ehqs0wydfdQJ5S9smsIM
1Fyff7atGem7tJbo5T1T0rqfTeRipN2iRnXarP+E5xyxljbPoNpT4Hu3oGrSn/pY2GnITCEJBfLq
Y29l841CG98leVJz26MxOvnTym4lwqnVVDA/cjCRWwG6u7aXZLyDk91O+/dH+VurBanEhBPSNcXC
tpnm7F6dBYE68TlvM+NDXQ+d4lNJ7y8BuNZ/Zzt6gbQSukYpnR7h5jrkm3lqT7P5PA3WTCJAPJcH
/DCRE6JrVn7KoXPobTAgL9zfm9dlJV43XKtNdDN16nGVzFIU0YleJP7IxUTNqnge3JcE8uXSyUcr
c5MLR9lXuxCDOiP0L4SDKtyg7c2S54yMb+A4104abZBJATfvuzV2YHr+wr0zdAgRyDbi7MvaHPpX
3qZFCUSzsI7jYMJZsg0LX/oGszVYpHNP/VnzRR05mW8thp9FTXKc+0jJDu+PolcL1Fp0YXdJdRWe
26u1IlLNEnNkF58pcy3XsZEqe4/W076MHMO3LXnZu/SnAPFiQHFJSuvrRseBhrx1eZrWLAD0UtEy
7dFAWZrp4dSnJiobuyav1GmfGs5iGE857nG8TT+a0YIaXro1WRDL0t9OpAKHwG3SoNSEsRt7Jw5V
VWZ3U+tZNz2ovysAEsvRW5byK6nWAq+Ai08gq3JUzHl8paZZE7i18UtOjrdHjy6u2iye/bQznesE
hXVoS3W+7cCo78fewtRZLNVJV1oUcWbv7HU+7BptddXRzI4MP9LdpCWynsjDYpHkYxILOu2sxvNO
nRxrf2ykdV5ozX0Xdav5GehnKthJATrR0ne1V9rXNGll0DNDoVP0Ejwg+EWfEl2I20TNvQMLVL1f
UmApPn2W7h5ZkjxlmjMxTc04NfKZYwDJqFqoNJnrE5iQhqx58XVFy/s66dLFb1o92kt1rPZgT7Jr
mall0IwzurRck+c8KX9XSvxLDkl3dOrxV5Km1dVEyu05bQv1utXj3nfVQT8oKio/WeP0KEqi2fn8
u1ChXk0OcY6wqjGVXTNBwIijRlwrU12ekr5Y9gW4wMAyZH90zAkPpkI/UsTD6Bt51t2L2R5v1Spf
PU2wZS11QpflOM15rrUpOfSDaj2IaUlvIcF2oUto1y7PsnVKKPr01mpjPkVVToi/LSqyPE3XaQ/5
aNvB5DAV+3meNjeZCcfGFo52VKuJg4UpbWOXks2JuN/qgpj48QJ7yTweJP0hxNSxZZ2n0TYPTuEl
YQuyzVfUSeWhSy8mwUt1Pzsx2KKl7geS+IoYiYx6pTXEHiyYwnxjRjNezxGRwKNzyVn5xpdLaZ2C
4tp9X5UzL3cVnhOnUVdDfZzkMjJLxKmW+6ZejoPvCmX5nBQ65qL3Z4s3pkdIBGvewaqaQZr08ppO
l9fOgGn/FDOkbgozVq4MRHFo94skuqN2KnV/jjWiAatBby9tpF7fMZOys3J01zhCADAvr646bdmk
EWyS0tSLO2ZDmQTW4NoEXtjmcFemZnUpBvOtS9IHWmFWWHnJ/nx5STc2RD2nY36mJmHdxslSXU8s
9GSC14P1hYL5eOlwtk1xcyzUVmsOz6qtW6sN60/6q9ZQQyWoqP2s+dYg5MJmaZyEQUQ8XpiKrGUs
8w1cZV2ftScKEdrXztEHLew7OV8Zo0nMbtzL+i5Ji9UKIRiaO8djegu6ZFTvpkoZfg1x1BVBy0o4
BXE6Z0CWhX6baTnfX8SuhVgcfUwY61wk5MdW10lhmzdzGqH8f39EvUZxgdNYDwTs0mlmkoH58nYX
M8kjjRDdI1wT+uVarbjjdZoJFP5OX9+ksXWtDuRqs2FO1yAGHtvCIIu8nulrAlGwpjGjXX7/Z/1R
iL5cpGhHcEJmWTTX4JnN14VpvSJnniwdJzK0LGzIAG2PWZ/YH9wMQM1+NBtimPFIofXmoK5/5USN
aGzmANwf4PuyScpIWHwkvADjTgVc08V4AvsQPzfkM79LaM8Hozu2P2xhyQ+K2zlDyDzXj6HtxdZv
Z7L7sFWcKLTbHGtB2he0ouuxaYxwzGi/FwzB56ws2uvENfPrFP/ibzvKsu99K5TZJ2B8wbnpZtpP
2LzOISsdHTffMnhPZopi1ddrwcRI16xu/KKxhXZfzY4rdojPYuH3OQ46fxm95ps6Z14a5GmkpRxg
vfJxQdRCnX9WjdEH/stZWhVOEe30uRkTnGnT2uRro/lLkmal2PXTMk3U4xWNpU9pakJKkaEM8BJg
IdGUQA++jxUDDJimCWufxHl7klXRT8HU56p706iR/VOMo64GVmOPn6ylUX/XHjz0Y6zin6Fa01hf
GxEZ6FZEUmboX1DxGg2CMiqpc0SEiDTWRoAbJY/vj5M/s+xmnFCcRnVBoQ6U9rZMFmmZMg9L753y
pcTh15HpMX7kQ8qeotFyv/YIPuh8iBk5VN8PeRYINHf4e2y7CNvUi5KjbFrzNuvj4oaWZUsxUxd9
oIlGYudSp8IDN2FO0JNJen7k6GeeObvKZv/+fbzabPMV/nUbW6CvGGyg+ssSn2vHiFDHz1MdWm7j
fJi6Rr8demN41BfqhBdO6m9eFtKHjs6WdOXtVrBvnRnffg2DvPFu23Low6wwm91c5ZM/2Vp+7GO2
2+/f6qtzE7dqIXaEaO/CudrOrznzx0A7YT4Bu2s+4l7BJILsVFySErwxs6EzRHrDZpfCMX2tlzNb
IYYohz8Wn4XlkJLU2l8gg8y7OYs6ujfadEiLKQqnToNZtlT9Ls28KkjAZ4Qo4rsLNb9XNThE8Eyu
bBeQQrGKblZuozXZEuY8aaSudvhnBInUfV7yqL0wdb5eMrnSCkPFYeGi017f+V/rlzFkQK+Hvjmp
tUGLc5oM7SYfsYsZOadq2yZK/v0X+rrgt4Ko6Uuhq4Ulxjnm5RW1CXmVjqL/bEZizbWVvU+5RY0x
oJcFPlsvC5iSlLtlbPI7tuEUOHKtuvAr3njAPF2gNStVAeHgZtlO4bmjmLIT/BQUbFs83ARwaB0r
1twIcaE18HoMu4juqW2aVK1pTWy2JThk1DFhaJ0cRegwommpOvveLeNLsuU37moNIaR1jbiCtWtz
V53mDpiXzPTMMUK9HxtzOM7GNNy4c+Re2Am8MW44FCLRg19L4dLdbATMAc4k2cr60VK62ufoaD2b
srEPUJKGhwEl+IVn+Mb1cPtAsIDWxlDdhnx7k2KSaFZNx9gclw+DMySf4dUXAeO6+TZp6XChBPq6
LMuwAITCSoEgho37ZkvhjJ0jVjTyCXOK7YVd22hQEyolj3bRwBp9Tm2dFQsTlWXtPWrX/cGTU3wq
xz6jobykkFMyznnXrRLllyIuX79o5t/Vz4FiZ5UKbUqmapemzpi37lGYUrvjXGrD7ynnB1xfl4JN
Xl+K1Alqs6uBhHKGsZkXBRiICBEbOXJqJJuwcmoOELZVqoFXdtmF2WitEr1cnzmwgD/6M6TQQ2+q
SI2WqnOR6cqxBiuGEFu1ppC2pc0xemo+qIOo16TJeAe6pviKu1a9WI1fb2f7C9at7XpoWRt62/mQ
NcJNKrVgaTV134mGBOy2wGOcxp9MO6NuoLSZb8C/IKAY4QQlIHkjnSz77HoVmUjvT5avT3Bkb6D9
RrNAt4tQ05dzJU6/rjXxlJ67Mh0PVFvmXdcW1VPXkP/hyioPojH5zg71UhPoD2Jx8xx46wCyWRNW
Fd/m+1aNiApwS6ipUNpB32k6nK1g5m+svdTZuMqTDE6H6OceRnEPqz1oYj3OCJWYx69JRNzs3psL
L/UXPS3JHJb8qU9q1EJEekzwbhBXgyv8Wco8+fr+Q3u9TSHqGiomulAsR0wYLx8azMaozvUopo4E
K0xRo+KmVKM5xOqb7c2+nUOMT8rh/Yu+8aYw63EaZOhQeHU3K3ZEAwfll0EER29OV0lc6X5q4t1z
rYzNu0zu5mxRg6zUL5m7Xn+fHidscz18spjimH95t8KbI0PijTkpVpkeq1kRV3XpKLtkWC61x968
FBwq5huS/9hAv7xULM1GSJ1Iydlb4oPZaukDcJ/nfGz0Czqdt67EuKfaSHnVcqzNQrakLCqibaJj
TaR1BrhhMcHaRdL45ShpdGnZXH/3ZqwzUFb/oUojl5rFy/tKCFx1O5m5R8cG8xm4qZfVVA2tsrgw
SN64rVXTTnyRRVAFm9qXF7KSNBYNNoGTnBQLiYCmCjALJH6Zi3Yplu/1gslcjX5+/XrXBXOzzfKU
tAL4oiinEdMCldmm2AFDL35CAJA39kTs5D9/ANT9WY2wrNJ32G4IUseUg8iW7ATE4FCVhrGr2a0H
aQ4tqNZks8OTM30nI3L3/nX/dBb+enurYwCnLKs13HjiN8zNjbqFyCSS/eJku+niHjjEypOWV8Uz
ScTGgxyJCwxqp43lLjGbAaW9kQ13rlmYzzNkxJQDuwOcyI7V5BiR4ix8V0vhBXUcsjjH1dJNT3aO
LCck5rC5FDqxGRHrjyfXA50W+4y1B7r58XVmNxOd0fJs0AjPw9aa6kPN4THfD+iaL4XBb2bG/1yN
fgmz4xrZuEV4EwIb0U6clSPeBI9qDZImGfYcJPvQNssYZFHVG787WH9PF17SOgttXhI9C7QSjA7O
Vtv9dmXOsvAgeJ9bCZK9IOSQXqKdHRo52sc5BRIEGmA9COC/7yRKDh27+sOFH7Fu2d77Edtdk+Gw
UWyt9OTlNBnrrjO+CWcwwnQ0tL1ZRFVoJcNMncr7RYcX5EitgKkupbd//4dsPs0/rwGWH6dN1Dq4
FjbzqNJKZMq9dE6xyO191/8fZ2e24zbOtesrEqB5OPVUtitVlUpl7BOhO93RLErUSF39flT74Itl
w0L+kyBAgNCkyMXFtd4haT97TkYZIUJfg3d3vYKHurHJ2EMzPIhLgtLnYt7miOQbKv8F2K+iszEm
jZAfSrTWjDdtCcNn5UQuwuk8Pf/9+gXTANRy6bRbjaQG5aRjzxl3krI6corjJuhDABT31/GG4f1M
DqTxRwfOQa1wcfcp30uMDAOVY1TlxacsseNtX5toEoVh+bnr1DO5U7NNcRx89ure2qnapB3UeuND
NUSfFXCSU1VZxjHq3fp0/7ct8oH3RaAniPmGBasItO1lqMfXWOGvqFLYRJqL80VDczuLoYO7hYg/
5YZb7aciqv6GXluvJNG3loW0jZvxnfFNe3QxtlJh48wm5rIWzhPddldt4G9N0R6DDOefwm1p7sRV
2VbHbAqBWkyJEX2DOVG8xJS6YzqZeCwEfWyVm1gLbbGJinTKtvdX6MaunCkHpOo8sHhaLEJfIAYt
zocWDFfE1sSVxH3GCifbwbNb2yg3h6IhbszcYZC4i7ecEQ76IJPKPTVIjp7TLO+R40m0LYJn6dri
34h0dILptsxu9ZD2Fh8+MST1P3dKMXMfDLSnfGcj+0DtDQttwynO0iewN92uQal3E5cevBiafisH
49Z8gcVRzcFaFDf0xTOqqjvIkJ0ZHt1Rb76JnCfNt9zN/DcpvND49KffEQvIOdmGP8caLzHOiVt1
HaAG7QQTB5MKvyl3LaWbZKPKtFuZ2NJZm2MFmWqWFZ9ln7ELWmyaBvBxnIxWf+poA/cvA1eFsal7
fQy4zSJ77g2qSO7SNCmTcygReDhAqRTTzlKd5u2ErZfRSylr3AmrKiIuiZi0+bVvqQju61wPvg1x
LdsdCN3c32eUqTIkI+KoolvnKCe1HvUG6aojwsJ6c6T572tb0Q3D+EUDVUJ/tQO0srKlrkMJpWoT
Qypa+9wWy54L/3nU6UqWZ9UgDKPVCI8g3Vmgl2U1aIjJ/kj3A3/KxFuJYdf3FAOjCkpDDVsdSMOX
cURYnQdutStAH/nonNUOkrm5Fh3T2g8eHQsRtJXPe52fEC7ZRtBNkQX1li4NtYeXiGsngPLLfPxR
VRwXQIBJ+jUbTYJoj/RAuoFHKH/80RYGMDxXsFhigI8I6yxDEb24yZAm4JVRr+n2ZG5rgBuvMD3b
yUhbk/1ffM/30ciRDWATFB6vrNOVHorAVJZ3nByV/eeMSr5OWUVz3ixw+dx5wLe+43cKnFRkTbXm
nXld6AYYzUMHSQ6CL0u9CFARHy8vcW44GkM3QN0xLPFGT894Tpu8/ivTx/RfS2S+sXGbFlmkTCW+
2tLhid0Nbsx+TMJSDePKl19SOedFAYHFPqMkC4H0vRz3Wx0aDjkwM98HLp5iwNx0vvkESG081XqJ
4kKa+lDEZs2r1kuRku9AN/RJsBlRraKp5ffYIzlvuHqs3FFXdnjzz6JI/U5i53G4rAIGsoxlDALo
2LeFCre4jOc/hhLlsY1QfvKlszoNC9jBmB2SAsQec7OQyFkPvfopNTNdeRbfXCWKGtCN5pcqMfDy
RDpxXxVA9dNTkmpDtwuJCsm2CYZJ+0TILcLndqrQ50G3V5WfPNgP/sfGMfLhkwL9Aay207M3Z4Ru
tM0bmOoH11dVv5Jmz5fLb1n2+5ec6UyghXCTgtlz+Rth+wQDiOz0hEssxdNe39DfM3ZDbJfHokiK
p0IZ0daztegvXmkruecigiwHX/JCRAxasXBFckYgKPwCKLvYk6smb0MD2Vc3i2gHHV+t7ZLFnf8+
KskWea9NxLzSlnYVIkmZBqHRFH7wCXXjytjWnqshugWy5a/QdIJXnDG7/9Jcpq+jZX4sG5Tp/ziI
oZQ1Jx4zz4O/XK67jMlr/dH0jt6kFUc9F+aTXo31ATWkNdfCRYb/Pl88+jiw5BeUoBcPCi9NCiMm
qThHeYkkbWr7DYJnpdatPY9vBiv83BBSps9AuXvxVJJWmCPGJYNjndYUEKdI/6FSdO10o7HxGUjE
iVZssssH3d8mkk6EMbrxS1MWxqnt+25ld90MBwRubkNMafQrGwiweTLxZJectT6yX1Va4vosTG1X
al6xqzKQJqi+/shjJF3zakKDJ6k9nN2sX/c/9btt0vKMQayxPZsKGYtjXn7rPqkaKSrSZkE3kyTG
Lrxpk1ctorCWE7ZAA1U9a1eadf9XWXQxkPLUCJ8KzW6KjVfUCvFD2y1/VaIun1TfuXKngcehvB8b
FQqROcq9ESTnA5VHlAez1HSf0bOx/+ZEJc7GBGH1yyUn/GR6wCzvT+7W5iKNA3s9XwaUvi/nFoZJ
Nwio1ueyyp2/Wz2AFhk0mfPHdguEdtpxvJJm+YArngP4iHzCbTg8TqPvbFvbEU99XGf7UlXN1rFb
VH27Nv+zXO795Pw+6CIz740Owzh4u6c4KouveSJtIG8J8ozuVG8ynXpDCSVsX8nB+rNk7n1kGulE
OxBo/LFYVgJGrCWBFiFCn8diV4K/CDZdlGvlQw3SHFyMi8rc7v63XDxEGHTuUunUfEgkabQupksp
KDWzKovOqvWyj1Nay6fOy9SLCMY1N5LrrIqhbGwsIAVBfFxG/sQPSrsXWnZO/a5BenPsN5Uv2kMI
XQQJbDQTQ78FMEUD6uH+JK/vnHlk+GZcelA4lg7ERUCKOpVhgTdM4B4FYE80IfuaV/W4iycIn4jO
rBFLbyws5WpK47jxzVo+i4UtpTPhKhh6x7gwSBTtopx63Kqlg0Yt5kbxyt1yfSYB8v1vuGXlv9dc
Q8aWG55aJTFtY9c0HxyzcI/3V/JGuCdn4EoBU+fYEKsWD3ULOQrDyy118gUUs68mjYwgA2+RyGwf
F0BaULSNMFiz7e5H1tYUk+McfzmimwAAnAV8YDMYMHG7/7turbaHW56HFA5IieX0K3OIIqkHZBWR
qP1dXiB3dujlBHhTudq45ud+Y0PBPUd1y6eAxH6af85vuXCVWknvU5g5iVKf3djxorGHKnkUnR68
tFVWAVUwrW/353iNy5hrMTTz6e5QpHX8RYBwkTWeu1vlufcmZJOqMd2nJcyPrGytj2Pv/pV003fU
+mNKR7HEh0gvV5b51i4DJKuz1XhQEpEu5z1aAmcI5VonLezeSyQ0hrZKab5YObHv/9Pl/QlNGT42
suDga5wlp84DIE6PJs1O3JButsvdZjbxRE0m3PATANqlmZvkG93Fswsr6AmKuA+hHr2l2DEfyrj9
ossWEJAMy0DSMJqaFA65nur7sJ4G+8n28+xjVpnKQMW3ggjcGn2IqfDUuC8gcgta21QQUJBy5bRG
rL8RCHlDzypCc5pCY+tyFYekrEOrtvRT3KPhqYN+3/ZUN7Y50sVbQ+RoIHK97tl32srxvbFvSdFo
aMBD5UJdHhOn961EgHk4JQamdq4JSSgMUveEbdj4DZ1d7xWLN23lXrsx3ZnMTw40F1qRZLicLtep
D9wUZ/Rar0W0gXatP1AId3ailOZDpaOoLhEAfxx6bBDuH5n5v17sot+HXgZ+VBRgCKoUwyaNBtc2
6w25B6cQxBvKRXgMYPXbr5Uy58C+HBPxQxgZnFJmvMj86nBE1hlhDJyOJs0BhGJMO8eiJLbL9Nih
2oV8BWJlzTSqB+ITVgKN7LyV/PNGPCT3nUmCgMp1DtHlmsN8c2Fr5uEJv9362XAG+amf+nY/pv6a
UdCNmAARFUY15S921jIqjckYIVbRqFNu53m9Ddu2KQ6uGY1r3pY35jSbcYMbn+37iA6XcxrtGnkk
O8vQ0p8KPmYjf4HNU980qxy+3983t4bydRaPFJk23LKIWY/AUJNW5Se6kMEhLALMjGmMTq/wlby/
/w9jcZNAUeZwMN7ltCTuzGUqal4suR0+V7NqW9r3GjJQlbe/P9SNrQm7jSchMnHoTyxB2A6M/yFs
oJ7Z3rB3mvDsJXrwqKfCfZzkoeJS16UHibFaswa+EQK8GVbn0lOHgbYcmITPdTH0gUJs6+FTM/j9
KalreZCT6s7odgJeNtXX0MEu7/6MbwQ8Ct5z9jfTd3kKXS6uItaBdLOys2bA6ehjRLxlji3EWMaY
ZYeGjZOEWnPvvTFbdDEpgdMtnoFKixypSYahsQZ3oLPUdi/SlvpD00n3c62K59iwxyPl8/FYeNWa
ie57/F7EHijh6NBbvMt4PC1CbZDZMpfY5Z4iL8FItMvSA5AoaJ1WVXy0ZSW2Wlv1aPwnWlXsshi6
ayvS7uPUVu4vpx1lcwgGM2m2Glpxf4oPpAlITYx4zEd2AAlefgr0EgcdCDkOSA18rKAa0mEre1xi
+rixvmewbI/3v/118Kdg+b/3lLmIFzh5aH1vCO1o9xjMgB9tnzQnib6YykHJqtDWAuF10GA8klCS
NLpKYBMvJxg2QmBThn9Z2FfTB/5WkpIM6lijfLmyra93GIVpSKpAqIgamNNeDtUb8WgjXJWcIdXC
Wx76ftwBeyteJsuKvqej1CCmILmqVUKuxJCbFRaohjwBQDfSq160dPtGo0Bs4r09FSjklUDqDo1e
eV8wPE92ePK1iMBiKuVzJ2ybzGj+gl5jvwDB9lc21I18eC7Po4jOEwta69UllyOa7eeGD8K1SKGk
D/GHRkJ0q4WLlngfcMKl5+xqu/GPceC1+7ymXXF/k13dfhb1U0LbjEwixLy7N/72EnBtjeZ5BzHR
QW/zgdw4/bfACODH/VGu6TPzBQHiESPIWSFWXyx6p6YxxuomOlPNI8fXooyHVoZd7kY5dmJvcE/q
ciD+3QgQtoe7/IqpgfA+xhOIg03sS4X7fGjp3c71OwcythN20bm3S/2nBrHsNcTlWOB+A6MCbVPM
mDboboXIPBklnBIN9yOaeHVknexOTz+HiPO8xpbtlLQgQr3fxlgo/WOUKsJZASb793Awp3hjae2Y
7nQAkjurnVElSYeL5KawSvuBF5T7OZskij22mc6MvrgMFby+LNAfokkNFZVZ2JIbT1RoznlTXyVn
nL6QFFYGFxbA/qbwtjE1jfHUjG35j0ryz0WYYLSijVGx690cQ6YGavEHt83LN/wxzWrrDsg9Iaau
WfN8AsosOCzn1iYva73dNrCjPsvGix/MzOqKTVL26kPoh2MyV1CLswlv+5988tQEMaXXirdR6aP8
StPVfUJIyg/3Ik7mNliR9R9mNpp4MFPB+wNnLMc9eInTqpfUGz4FoLDsFg/Pw/19cn3dEXfAxNLp
BZLKS3wRF6AX6R7cl5OZ6c99PPiPVhF6HzJ8hw9Z1pHoe9i/3B/z6gSwNREh4bKxgQ3RtLock9RW
OFgm5udaxO3XMtHgqgrS3TUJ2FvjgOZmFHI/VOcW4dytYfRK0cVnXubtWxfhUbRxAKemK/O5GVZI
nGe0Ch0DBD8uJwSk2XaqWSFQx1QuimZjgxHlg++WcN2/OoXs9Rapif4VqJpwjwgW7/XCe7i/qFD2
GOXyKielhscHdhTQ3hVaj35yqdCqAXxR5/JxJBI/UNPBQCetBwSR/Q7vU6BZm5Ji4RbblHY3urz3
hZZaGz0o1E5WqPDGder9jL3axOgkgUU6yYZSvNBpDgtjk3jZeI6jocNGR492CUDiTZsV6Z58oDoF
5ApnPXWsTTUF9QM8sn9zF+Om0GndjYczFRCJlHTRbdOHYQIC7QJBPpeWEhaF2Sp+rgcLKD6eq68t
QeJgwN6FK13wy4uyL51Nrtk46OZOaG+KMI/IUrD+CjPth4pgE2uxrRDdFdFbQcHuwUxsdejpqqFc
kRUH04nxGByagZ8p3K92NPQ7yHHZI5kOUmAJO5EUBo9l7ECSOM9f7RYnIL01q+fUbKxjGsXeOW1I
zeowAikumwmCtIh3tTEUj9MQ2V/NqvwmTOR/g1j5OxJGY0txBhsVCdNQ2ZXDF3Cj5EeiTdYHfDlw
LPa7+tibXfnJTIw+3feFjpMLLMet1mv5xzqlmzsCQ86oz/UNKiRadSi0ofrgDBiBNR5SIVY++n/r
/eTsgsLVHpusKED4kCB7RWzuJ4FdQeXb0Db7NtyaXayOlA60j1KJ9Ds4Iq+H1unk0xbgvbWHvFpu
myoWZyuLsO6ZAucc5uq/lb16o7kGAYEcm+eLC5FkcWBMMYow84PoLN3C+8cJ4eF7dGItzQkfPbdr
f9VwH996GPr4IDpl+0GCpl2zEb2R7YHYAxkAMg/NwiVx0G4NswNQQ1NCZuZ/VpNOX8Mc5WBLV8PP
xhP2mtT/jVg7m0jw6KXuym24iEf1JBTiBa1/VKNBgdGNAvdrYsZu/qBnpRZvkaOLzG2vQEytBIeb
U0Xtmzog7wsExS4DVGLq1HFCNzlPkwVbHqFz0Hu1a6Gta5NaGzhpr9wr11wbMizTBfrh8ZjiHTcn
pL+lOeboqjiMVHAcBhio0mvDh6lzjW2cJjrgeRNVkUyOWz1DDCjIM06qJoytaBVYVUPgvDfJFfrP
fK1cxUeqaNS8Yc5TFr38RRF6u1Mf2ukJFqqHRVzWe/WnXjYdqOLOdFcAmteXD8vMUw5AEzSbq7a+
1HMj1KqQd6QsQKlphe9PpLgTLnX3D9P1tBgIsZL30g0mJ4vMPnPyyrYrbTg5TjJ9LjEbPoyOJz9q
bWc+3R/q+hFBNQUrlLkSCK5mKWwqpypBLxXpS93okqfKb7HKFFP6VTdz5y0PBvWrHSpw1gS+cSV1
v97BvAUBINCLIWuG1nj58aBEYQhu1OMpHYr+0ZS+AgRga0/2MPOzVWevTPXWqsKIoA2jg3fgz8vx
pI5Avd5L8Lwc5y+ea9BZQ4gihRJjeyvh8NZWYQQX+MeMsX3voPx2VAhzg1N2ZXiqCjF9hwmMnE8/
1eCV7n++6wQBkVgSFGpi7H7AZ5dzsuMeyKc/RGcsL6OtwFZh70xJ12zSuhPfREeGq0WqOFRx822o
m3F3f/hbnxCAi4tOrU+Zc/kEDQZdxqMHiIR/U9m+4WLH/1w4qb9rkdIsduHkrnJ4bqztjGegH2Cz
e65qjcIsIKfyXDhpoAhf49lmB8evTqtWXnVLgC5t0VkXnfYWhWhqOcEixHZD0ThJRfaFhOhEEhMP
wYec3HY6ZglmE9veF2GyyWDoJ5uirQUyMmmt3pB1F2I7eagtgqnptZOfOma3RQDfGnaqN4ds5Stc
s8CoqlDZYhOwF2w8tC93gTbm/uix+GdhgXTEPbhL/0NYyX6OTCt/DA2/eUToGt2xstLj597r8rfA
wnE07NzutYyQIzJFzs8P0MT+LHVjSD5mkU1CFhTOd6ONgjXAyPW25YVCBdCy6NPNeluXPxgWeexi
JZufhDWq7yxd8jEuk3BjliHHsZ7kk6MF9aZJXZ6R0Pz+ub9tb2T3fFnoL0SemfO7DLB6WTZ62xXq
RO9Ze7Wt1sMkd/hUm8o8RtlgPSCyBmGu9IBtRYa37824XDm519FoBvsDdQZ1Tn1wKQ7QcWm6Yeer
E/iGttrpQYvqnIJkDnIyxZb3/oxvjQbYfO5+u3P4W2xlv3TyErlR7QSWO31D5s7AyLrSPvp5vvYU
vDEUEG7KITONBMXExWb0JH4qLjSNk9dq2qED/HP0WroOZRDZp/uzutGIpsL2v7GWhReK3IlV9K2G
T5cefy4jDW3PSa+/5rUaf06GX6NpktYbNzS67QD7eJujcHVwBpxReDSqL/d/znUyOCs5s6GBi6Ja
scRbFVoWZ/ScKeKXVfZQmpW2VzrG6GOdfR8L19o0ZrumZ3trK8/5D1QgGMZcOYsMVEQOyxzBIigq
ExRZUQ87q+rcX6ivNDPMKdqMqkqPvHxKQlAsDondJYf7E7/1HVCgRGN0VgbF8mtxtdo1bmKKsvMp
G8NsI3IcQXM4Urtahca4MdWovQTZNL0gt+K1ADE1uQOxnH5xxqj8GPkmL737v+hqE8JwA+pHRKT7
A3Z3sd+r2O4xvWJjtL7+JVamhkW4qcWHDte3X/eHurqOZjIdyGQuCRrzlCEvY5lSFT60PN5PqVn4
HwFwZW/aRBy5P8qNCTHOrBgIog9u/bz3fksoPK9BEqXHtw4nv5wiZiU1JLvKPEXcpIsGsbJ+8/pc
JNaUG4Cs0SWmnDOrFFwON/WTKPrR8E698uE9pE1MIbUNZN3gLW0Vb5EU5h/SIeDWUccmOPGYmWe6
1IN2XBn3doS/ZTRRdETetjuB4a23k7DWUEjXG5axkF/mnHq8VulcXs4vVRMvOk26J2qlnYaI+GhR
GC6gW86sg/zciqgtjgkyRXidKyAlhtspc6sPGYWXuGp7m9QxzOyVZb/xlW2LswxNA3YKBM3LnzX0
g90DoXdPrU1jxO+n6rHIp3iPOU298n68DhwsAU/W+UJAihqRjcuxypTFnsCSnGKpWUcjL8XWmdSz
O1rak1nPb9dMTDgmU/S1BmlsI6W8lcTl6vHBT8DTFKlE6gUQHhexy0zRPIl6nlIyL/5tUt1DrjD+
Z8DqIN24U6cfaiQAd2GYuivgxRvbG0gmrksu+Gcu4UW80vm6KnXS4DTUqbWtJln9J4zBDQhdTvsk
cSg63D++N2YKYseiG0h+hv7VIkj4ZdM4YY0Zo7I7dyILjML/AuVhU4hrcP+XpwsB6C1Bg2LjeFpd
rMz3Kt+yuIdBe6MKRkX46kE5yhmhFoTuCWKN+DdMLBdMDEG3Mz1IAxX6AXaBpmBPUWuHC9Wawt07
I2QRTridQDxjA8Bms+bf91v0QtJuNm0K3FPZlghuRcHgvjmQ39R2GlzRb30EZBo4JBpcRxrt7tHU
ZbiJwOpkKN/Tid9rRtPRfY/bN2swjUNcIik7Vvr0w8u1CnrECIpE1oH5VkxJ/SkfPcQgGopP/2BW
oR+6saKngelK/YAwYwGLNY3cDW2MiM3tjTzgGTr6pLlZ/28TgCqCc4ZcwmYCIXLSJl7icUhhch95
tjjkQe9QaPWiatplLeoJL0YUIz4GSV7tXBGl2cHPx+LzQJWTFkGVn3mOdmLv9Fb+ordtWYIwwrad
Mh8sJQgsGbYwWeY3zgdvGq1/B5zrME4RiRdvkjCykJPjDXYuUoSuusCRx3RMLGBQvbtNkmz4qFpD
29MNqQ8qrVwy947mRqurB0TAijNSYOW3vKvMh0Ro9vfZGOEQow6w1fvWfJIAxYpNWRlxuy3boD6I
WnNWijQ3DtvMz6Cawft0Bm1cfny8mHzVjgS1AFGq/eRrdJZF1by2aAZ80dN8rcd8K7LRhaN/zrN4
Ro8t7soCs8Ru5Plx4uZIjijhccri3Hhz8Lx6AF0af0R8Qjtgdgv+Hzu+nZFMa+zaGwfetclBIJ04
Ls2CRXQ1VENBqtI9vG6NR1OLjEPg0ljPVNft0k51O79prV1Ie/R+oLk1edqDEMO52Eh8lrco8p3C
LRo6swh60C0YHOM8zjsHxShnFztBfkiDwPhu0RffEmnE1kabZCXaXX9xcCVA2il8gG1D/ebyi6s0
TJxCxvZJuB0JSuzHZo3ydR5pPNTHnhZEGBf/p0Fn2+TZWxj9zsWVLnLLhqM9didL8/39aHXV30FV
p18RCEqPfSrk2/2Vvv7C1Dz+/0U9N4mWGVkHfbOz4io6N4WRV5vMi8r+XHia+NuSHfJnQZjoMey/
zP/spsjYraQK1y14Gu+zhjP8AvYZ79nLRfbaUVl+1qXnIRCvRjV3/zszwjQb5IlpHTQtLIctyC/t
MOkaOWk6cJ2PniZfdVF8vL8W15iTxY9ZHLkcjURHqRRdlbCqPzi03XlxUAGWpZX+NY4NIo5V7m9p
C0Y0oSRCs3Umt6ZT15tokuDs+8g9lIG5pv08j3t58bAwVOBmyBhJ5VKPKuXJW9C9Hk4lFIhqa8VS
mRsUVT+OtiPdverbqd97oxDhyjm8zuSArgI2NWZmL8+yxfkvbadPyhZoUT3qNq4xFVaru9COxLhx
E1sTKy/h63ny8ITJNd+vJu/7xQWrDAA+U0QFyOO7Pxhe9XNEKG+jgX7d1NibPJQ5PLL7H/3GFGH2
Unci3AADX7p72ELXyyCUwalqUNlMLVk/1zLQtoZjRp/vD3UdUDDKRpjNmx91PBIW2wtPgRySJfKC
jh3G/yrL6CHuKHGO2tR/Rvtsbdtcn21EiTBDQ5yNJBmU3OXZMqawaLEt1MiXaIkGKDqd/ETkJycd
zF1qJgPSmbXYF7r6c21cfEpm5XkcQb1Z8e9yZGvyyj7x6vKEA1Yc45+A1eoh15WG63EyFL+iDJTC
/k9Xd+4x4CHtoMc7y11cjolPOJmX0OSJc5rRVDUsEp2qPcrQmpXbkrXS1/XXhM0DeXRWRCN2Lesk
YdfhU40I8NlE1uEcWzzMN6nywezgIfeW5ZWzBtW/8d57Z9TMdVy0Z4B0Xk7RTQetQGcXmZ3EgfOP
gusua/TnOqOBbcVu/YnOXfZ3mQ/joUHW/Flrnfhzj+3Ag+ZJfy1azhnPIirxhRGC4rdwUy+jEo4/
II5HMzvRawfRjhiUwt6BJ2az06WdJDidGsGLnVTgmGAlap+9ru6KbahM+2VAtoPEFD0NICa22a4w
n64PNVUMiOTsBo4aFbzLhcJqMeQhHkE7bofBQYQ9dH4kpRnZKHkb1Z+/d5GVmAmodBQxCFuCJCX2
MW3ZhPEZrltCJuKiVaa52r4JLPlwf5NfRUgkXJDkndEUM0MmWKQHWTDQERRIIgtP13aImnWQ8is2
XlS/oPCMXBoPoPtDXu3zxZDzWv/26ilU7mVgHvIjb/i23NiucL6FTNh4Mn2EAY+N27Lz7495a5qU
XcGKWARnYwmwLIbQyWonjk+ZY3XWUTRR85/uo+D7kOhZV270Qeu971MthPnP/ZGvzxhlC77k3A6a
mxBLvLREXbEEhAj7yBlCFIq7FNMODeiMZL86JAYv4xiaX7Oujb4mjTKDg08JHoq4lbkvUxr2OHFK
Rcb4p+GN3+XSaaQgSy5wVVcaaqNvSk0nUSsr+ynH6GofBdAnoWN2f/tm+3p/HeaNdHG4+erU9FGK
QuqKwz0f/t++uoAYFWMdnZ3SMg/Pg6s5DzW60Wsf+uqgvg9D442yI42MpbYk+vRJ6wtPnip6NwO0
wNQuoWDBVskl1PGVdObGtrr4tvO//zappPVCt5dRcs4D+ATcnc1+TMC2ljTGXkJZ8kZFMG13fyVv
TJFgNAvT854B1bEI2qWdJUYlu/CIWfEgdwmIdvEgxiD6iZBjWK+MduO70UJFLhJ8A+dn2UTrZVCh
CtIik+0NUbd1zAS6beqUsJXvT+tGWKAK5EKwh1kAV3oRFgbDwhJBRtnZjQb9yVZNQ1Fi8o8gKzO4
TL2z8u1uLSOoBTI0x2IRl0KLnjHhjSra7BSgaXHoBzMM93Eaxs0WMGAsVrrsN7qmyMtQU53JDKzn
EgoYiirE0bZPzl2f/e0DRd4O5C87sgH3ybNUtNcypba2RM8c5wG5zbkZdhzNjcDk56OBcv6Woj0K
TM60Bqi79YlxZgGb7cJFAn5+uYuRh1dIrafjCSAysSnwRIeCcqNPxuH+J7615L8PtMio7DZqqKrm
4tw1oEPRSNebL8C1qflwIWBzfn+0G/1flnxWnrFncAN/vZxXNloVVWwxp6vadHbRadsHOoKW2miX
O104cttWqHtGtfG9GSx4+BHE8W7sP7echUOp4dY7YMHz4IZJ+KjKVtuGTSO3sSzXLAHn9HURHBEr
tXWaCxwxGsCXv5T7CmiwNL2TIapoY8RIo2oh+DWqvfURCQQFrCgAVCNmwHGE/9T9lbr1XaAe8xPI
7GfLtMvhAR1nARJ35glXwGGnebF6sBy05EJUGFcu/3nNlzP1mA/lH15k5B6XQyW4Q0xtaxUnGYXO
wekjVLq01O7OJdwwDBkLa/rQAMt77gy1Jq9xXQQC/zajQtAOZKUp818OXtOcrOqRd7VjN8G0SUbl
wPqI2+Gbk8Wl+QgnJDK2bZqFxdZJMqqueP44X3rEmbSf95f8xm8BDUhEoLw/CxMv6xSRm3JddEV+
gvL2M4jccA9rDuecFAs2x8K5zWonb6cFcfnodtI8ThY0xPu/4TriIrE1uyLNctu0HBafPR10hWZf
jMeJ2faHUablzsz85PsQYjzbeE2/vz/erTkTosgDeLFClV0q3pmNZgeomWWnIa6S8ei7filwO+ny
bjOWYYDLV5H739vCmWvwPHqNT24FXuRLgOpPtPZj5jN1uROhaL+jHeYaPC3Ey83QpUU+P/rCowl8
Ptn1mWb+V4wa2RbJskA7rhKw8BPT7p7jHi9HtBQt60W32DkfOuK7S8HZRW4O1yF/WGlMXJ8S0Hsg
dGbMOA/CZbqq+VZv5qOjHVXaOv+2cVp9HvvG0B6iwnPCXacc+gJdl4z2tnClHf/pa4c+o4HQK92v
+e27FLmvpceDGyLDCVcndztZtnr1tb486mViraDdrjMoHlO0iWnq8cK/qtCEdWSMotWic+ym/t6R
4bDFp9LaG9Mcnj2BXlJSrIXb24OiLAfbb04BFn0uDVdSVfRDeKqbznzg5+E3i8/fxnAbfWc4cX4I
I9muzPQ6xjNTBPMIP0R4ttblfjNK2WW2H8F9tUoMQgDyl3u4+L/o9Hk/td4NN2UObDpEI/9YzuyV
+4fv5vCzdBZM79kzYTHnuCxUUlZViM6DRYOD6+y/YcqMvVTSeQntQvveOC4OBqWrJWg+eOEfo0Q5
YqQYlGRnaONS/MkvRAk+hOmTB7X+AQx/GH2IpK3nK5fZrbMzK0ojYUiQhxJ0uc4zqWMshiY/TaEh
UdtKsgfPw77Yat2/XFSm9k5k1QdLqGLlartOo2YNQVq23G+grJfCB4WgXZ7lKjzCmY3kBpn7avqC
jdG4Vii59SmRE6NrSF4O4HZxhzY1gG4thkWtBs9Tm95wp+mpKWhcQ5yMwkena9MY70lXwCKakoNv
qDWT6ne2zCJ6gozFZ5dXAVX+ZUs+ifQOHEmbnvpeYM9YNC7o+8aPefLA5x7FeXK8GCCpqOVDrGNS
vqNZj/oCPEuFvafEBVBMeddt6oni5dkHHP5vivxis/GNLgi2QzwNzo8/PAJzKCOucufOXOLlbzb0
afSGJIlONS5Bu0DwW6EwyA9SuN4OKwT7UJp6sceKSu6iEOvp+8PfiDpInfCGQlqIZswS2tb2mqys
TKTnoulqbddoQffJMAZaJbWuowhC303H38nH5en+wDfuXR7cSPaCTafzBCPv8kj0sshzx4Tqn+lp
TDnToYNKtRVz0al6cHo8v0w5uVuc6szXAM7rue5oit//EfOmvNwwtDpJNiw8UwAXLGnOdt709TDE
eJZkffFkunmIj7lOZd6s1xb6ugdE9fD3seYv8duzvHG0LMxDbM3SQNSfBitKnnMz7X5mXRc94K+a
ZHR8ML/ZNCKhtwLnTp89MlT8XGDU8+cE74tfs2z71bkn48rCtqkj/DYf1IR4yq7w0zbf44ZQTdsE
dtxrXaGntM3H3v50f+Gv4yF4Pyo8yPvgU41kyOVimJ2WUWbyvNPkFU+8cgIWQ3fThxak4pZV1J5V
2Nprk77OLRl19j7iQUOjafmkCNLKLhtBMRulaB5fVYGaLkZ97v/j7MyaK+WxNf1XTtQ9dcSMOk7V
BeNmT56dtm8IO9MJYhQIhODX94uruqs8RLqrI74vM+3tvTEIpKW13vW81qVZZU53KFuFdow/n+nn
Y6LVBsJ53GPouQPj//2ZwlDCpqtnLek4Tt5VLXM3hikOGq4o7fx+dMZv9vSfJ3ycI6B5Wzc5QsmP
+2ZCFwYZ0NKmwpPOL5XlYPnMxfBdou6rJwepHjzALsTMaKZ9f1pao61eQ1qVrsTt3KNdw6TPBwVB
mhEc1zz3m/Xz8zQFbf4m/t2CBGA6Pjw8Zi/siQlvTYHxIeZZgKAJGbCA+LgqSkAXYX7mXLvwJf4m
QPg8eria/3aaHyYpg+WaZrWsAgkfLVBwn6nYYTZh1dnySUOjOHqp/3y7fDV82FhjIUBm3/5EpjVV
5vXoFGJozbLmnxP69dxgGgb6XVf45wsKrMN2FNzibxf2/fgJmtEVGsF6Lxxk893B6vYMGR603qkX
McGiCg3H9TfB5lf3zAZNg45vixQ+osvQgQODQ9bAlXyBT6ud6QKtxVp+LuCl9c1l/Or0Nok9jEPe
HoIP0QiDKSqstsHoQAlO5n5HRrhhCdGMECZpk/Ey03WCiaIosLv98wB+PjLSOsjfofKJrD6MAd5f
2KmBD5aHaRsUxayOCJc3kw5tAUErdEJLy92jMPTNzujzTYrMNWpUENBCjQlS0ftDVjVcILWu8NJK
q8bLOUMpCzoOmz+jNSrzOS++67b4PHujgmxAuYFs9pYv+PDwo42lh7sGrL7yDD4PnPcmrIb5YV2u
14b57gJKKwyGy5s/X9nPp4neJwgAQWGCagadOu9PUyob1u9dQ+EH1bo5ngpnCRWQT+GApjrwDIn4
pjrw+X7FATcHGBwO69RHYa1yeowypOjpYjb8sYR75avbgeOI+jmzLv98cp+fexwLsTPgJ4gTkGt+
f3KoOXhez9tyz3LZm5A62djty74Q/6nAS8cTCKURAAhQVH46J8CFWD8DGpDqmiUDKIN/VvOoPUCJ
L8JWt7JvnsPPdwpOC5pRpBA97N4/YuLRwYVzXdtqj5gbuDNnMLZLaPpGP+RBbWI334/KSXIbGNk/
X9Avj4zmVuTR0W8FP/P3F7QB+xiyYFqlXJLMiutRVtOx1u2RBisaRNeLGZFP7Xdu2fd3BqO1/c0v
8OWIbggIRDnAQ36sLdmMkK7HiphunvR7b1MYocW2a76rl3+ecLZ9HRIzsC/bZrwPDyOzhk4WrNXS
gXRFBGFu5rts0UGZdoddwecmKkvrP8fVbkw5BGKYB7D4f5xyPI0KnTR2A96SAqjWMDQb2wQPRqXf
LPxfPfSgem8yOdw92Fq+H0anzh2GQBWMTWmTZDLXofFHvgDO5c0IIP05U9o30+lnS9MNsQkqDKzq
gMb/lJVgK5SivO+XtGWGUYQVfrXlsu9BQjo69mioHybJVpheQ9rJ9jDp7GnUNVZ71xXQTsK4bzGv
YXltGqhTK0p9+K8tbeD1ohexiaEpj4QbU9I5dJn8zV/wcWzKYbnwwAb/LrP91U2I4iZ83zYFg/Ux
n1iwRaD8A0eILu+Qvq0sG9IicG7z7zyzvhgn5JE2efhWJoMbzvtxsghA+g6Fws0zuXsBUpK6Q/G6
862K32EfXUV/frq/mpqBKwHGeKPpI33z/nCZrmnEo6u20+ig76Go1hJlTzzMWvu7/revJhI8xej7
QlztIkP8/lCKo1G7ae0p7WHt0+6Lgtl016yl+1TKYgV/wSPqquwM87nAwpv8+Ty/OjhSRlvPOGS5
5sdqkYITIqxQR1gDOyOqcUz2hw4td/6s6wX6tjvUYKCO9/O+/M7O86sjb1kB7CNgvgYT6Penvcxy
6Ne6RHvFOosoU+56tRjmenDaWhzQMAhP+gqKCE1p3wF9P2eSwKXeejhRlIS26iNN30R75MQb+D7q
NqyMKQhJwYJEZYQCc3vStBlkemb12CyjwcVgo/PNBurTrQUUIDrCth5SCKzA73l/4mOZI6yDhi2F
lt3ZAf047mlu2L6tadPdn0f3rbbzLv+wHWvDhkCAiIDx4/Koe6wqkDW30kXqWhZXljuuCbe8eYpY
N5hWRNYVFGPBPSnumTdAKQgvaoDQtRo+2oVVdn6D5HseTS4WcFDCWlPBwHysr5YGeuekNYeqQBtS
s9zUc1tdNyRvmhcEB9pyoVv1APiELmEc5aDtTAtoVc0GcvfoRNtTZAgeB+ZYR13QGgmKDsp9uNU1
qARbigu/NzT2AJOguQn/fFE+zSS4FM4mNwMdFtCYj8OfraNBFDIGqZjXbgfuBjsagI/5gBVyn2gQ
o//5eF/oYTEEQELAnBa0d3By3w/4TLA7Bk7ESJWCj+xFXXh0OUrVQX1qcmd5lO0KawfwRqq4dGYP
XG8wnSz0G5T6cB7sqRZogJFyTTQD3MGYaLP+TeT7aYnHJfm33/DtDP4tdURxF2gEIkq0ZGjLC/L1
bZST/l6DbhsMFuIGObyIvtn5fvUYYOnbQsSt8f9jar5vrcab0C6XjlVeJmvfDg+Ea9qem1kX/3kE
vjg9BL1bY+Rbz8FHuRcpR7gTI92UOsJQsd5nN2Y1VPdqoA0yoGMVmzOkR38+5henB9Um4m3kggDm
/Vj1q0eet6gyorhLZL+fdbgkFYrTCzSbfBcIfppJsVD926E+Fng5ygn2OHI7zbJRkGiGZHJO9Zap
HwysrgVrVq5A+EO22omBZLS/c/j5NJ/i+EBiorUSvmgIBT4szXWjE1lW1pra3kRAn3HJvhKk2hUl
vTeswdmhtrVGLmYAH0n6747+1YWG8h2bcezZNhLa+6drgDGKRvQFRy/N7sLpFAlnXRWnPO+/e5K/
utCb4Tjww7hrkZR6f6jOMDLE41aWljYua4PEYwC8yBxrtQSnB3xHf83qARkrGBr9f9xO2FChx2DD
R0LC9v7QquqoV5ABOGu7A+BFIqXrNqS7WYTLvlOTfYrptvEE7BRLFP5G+u39sapRX/G8V1O6VI5Z
+NVKTciOOyhWvsnXfA6EPxxpu+D/Pu8wkaFNg1spHy23CYjWT0eStc0ayDJrYNSg6Sw/K33kr2Av
w6WqJvA22tn6PGKrRY0R2yt76mId7oTZDqVh5FhJmWvXLlXLq555q3aEh5Tu+pjJ7OVSIwRkpMr9
lg5r4Bf9sM6CK4dwEYXON7Xf+xOpnJwXhZnbaTdSrs4zbNiusn5YFl+bl5VC1Uud5RLQmKI5omva
vAe5C3BCYjcbpWqakW6AkL3HJUDIUoPxD1uIBIId3TgAabUeCxMGKRHlkJiPna4t4cgz3H0NJ3x5
mASXByxctQgGp+Wvuek2hm+TpoqYk09IQGfsqYU5EeqsK4zbArcyShqUaJoqjp2hsjKEkSRuWQ0b
rivJO0ecNO5yA057I//tlpX9gLWoIYHMsvVWCq80AfZpVBNYdtE6YUP7gUWrsBasFG5OljvuSP1J
g5tYuyvLwvF8netVHXI2Afv154n2s9QUNxE0j7AWg4raRFD1/trPY58LSNcAHNLGIu5RJYXSVLZO
AncvUCcdWqLJfLj07N7ZTzrtgwIWRFc6ot64ZNz9ZrX/ajJEoQths4f0xye4AtzixWrXAK6OGiBM
ZF+gqS0Ri+wCcH03+7pyDnuGTnwy9v1/mnvBlUAJCKQ6bC7RcPVhknD0thk0VMJTdJWIY4Hmwh1T
4xV6GD2firlM/3zlvwikIJ3blK3GVl/8aP3lgkoEuOabBLSWv+FGMD5Kqmc3Xj3lJ3epi+9yyl9M
9dgnYdcM5hISyx9h85r03LLQKw/NgzQPrL7laWWy7NbxqvKbqemrQ21X881lBPZNH6b6Ei1xBqf6
klYQxJzRUQWNqzkaifCQGfjzZfwiOkEJHTkzCITpZvv74f5FpaGZhrbeVxMAYYDZybwPoekH8wTx
EBAJk6ryixVh6/jNkT+XSNGWhBsF4FicKoVw4P2hi5qj2ZOPaKWhzrT35GJGba1XMTpMaNyvmXvS
0OTuF3blxJlZqLuN1Hn3dvr//VP9r/y1u/zHLCn+/j/4+mfHl4FB5P3hy79f8Nf2ZhxeX8fTM/+f
7a3/90ffv/HvJ/Zz6ET3e/z4U+/ehM//5/HD5/H53RdRC2/W5Wp6HZbrVzHV49sB8JtuP/n/+uJ/
vb59yu3CX//2l5/dBO81fFrOuvYv/3wp/fW3vxgmrud///vn//PF83OD991OQ/W6fHrD67MY//YX
y/orHmLkUTfZLALXLRk9v26vGPZfN/UamAAOqivQEOGxbLthLPAm4686Zh4T+RGwVrDDQW1AoGsC
L5k2Pm9r7ofmF2oNzA9/+T+/2Lsh+teQ/Vc7NZcd+tLE3/7yVj7913qHyQXcM1T1N2UNGmU/oe74
MMoJoRAwkR6dkqk3kZQf3X2NIidBdpCMEGJU/FnYEt37NeVQGkgLEhs4KvhWRvJ4LYm8scycXyBn
ndbeXcdQplmHI+Ol2qO2ACuHQVfGnlRo3tZJ9WIAuQmkyYSt4zgfwCT4NXg1kp26mNsAgApI1WCe
dkOaKRLeUug+pKW+W4/qcnDz5VRMjAUEHlixiYbEpBjtq7cXM3Rd1806RPBV+j2jZnrFAINF4bTZ
6R0rD0tlyN2CuCyStRvRfCAnih6YWAM8N84JeWnn6psEAZo2t2f+/fVFzyzkC7A4xxryKf1ZTaDD
wLlablzMzncgEvWbSmTnASHo2UTreqQPWHK1aX5hdl6fdekYd4WcX0Z9DMbeqW+MUdfDYWbFJUfg
lBhovD5A6I3W9FZHxCiqujmuBiiVeGM7rdZtn58MdGjeKePe4814YCprI1iymT+sQl1ii9pf8YWN
vlL9EuBiGenbe9++bGgr0k6A8+ypq3Vt8wjh4vYvgmHIiH2oqy2RSfvbit/PTjPDY3wqd7qVsxuL
V02aCxqYnS0u7HhymgDNI/xHY2XVqciz2SdZ04bC0LuUrpLsKHpKQkO16t5cChYvXm3GgFU5d7Cm
U1VVHAsbXtym6Z4dW3jnwhbSRKOpU/tMYiIj0gi8fCgfxrIxw87ePnak7IH13t6YPPRFOyzNqrIA
tRaDm0DM0zXxbGVL2DcC2/JZ/rDNBWv5hvd5+7LL1MUwzerKLCzXt0zVhpIT7dTbaxlQuOA8SSpi
2+vhfNiIYoeCZJWuZtcleZu8nexaNca5dKq09cZDPrkFxnUA/0GIYt9KC/d52UskZhYWoSGheCyt
od9hdnMiu8qLR41MuxYUqSW0F62qY0MS8zRb8Wwv4sAaQEXhCDGHjmp3CE/mMxT32SXpiwBtDtap
megjN5U8mjqcpSFChDxwXG0RQ7uoB8xgQ9huu7q3oVwtZwzBqICUKNde56W6K0mfugC575g7uidT
M90TAIE3SHYaUJHb9uHtj5VImOA4HdT/rjoDS1mlI8yOT7TI7eM8xXbPrXPTjPNxFHVocmg95xF0
my4T2glC+Wz1u97qdpPIn5W2HNvC9NKCUfeExik7YSPIZYsqrWtQtmI1u/3F21fYm0H8gxjGLwo0
V6Cpow/JXEq/t+3KX6nij/YE3q0L4MtpqM1zrtHHFe6sZ/jYiQs1uTdy0eqzhMLRl6yby0D9NAtD
XHSAqkLbxE+iV8dyHvrTpItmRwFKg1p+dfx8psDiWpN1zAv7lySDeeic+sc6N+RkTtPOyEp+7C15
Az8oelNVPIWh+i+EHWPC9MEJ6mG1L5a8v0aH4jNyhe4lQOs6mN6LfMpd78ZGWCftrj/xvhuvoXD3
0hVijHZ5dVfxYANmfWOtIwlK0GWOUtI76dLhvsSOMbYBQzgMs1EkTUlv5t4sbuCAeKfz+TobPCgh
ZXfytj/y1VwOFisD12i6M6fIyMKgpNrEH3VqemANQdvmXjrYHF4q29FiMeXUF7A0MFD63jtW554M
zQA4Z3U4qBIKhhbloJ+L0efbF6wncW0QeRqczL2E/N0IdWiLo7cPLIeqCrGdc+MBE0gAj74lJa2e
33IbF7q1GWS6HZmOqlNPHsnppawn119b5SXaoHuXWGjoJaDaQ7RwtYb/+h6SfrA6h62B//YjZstA
xpod6yAzmPQaZmsmdG7bW032fZqtRgskh9vcUh2nCr8RWCLgxXpZiqQDiino2IQU+VzVT2uh/vmv
f3xPoWsBTFZytkkbwz9I/B5Ndqor131EF44eDC1K2/+YkakQkOUPhorUbEyPW2fa7HhzQgdjiXtW
mnd2BYvEkm0C+boCPUEN/LqCyV4wrFOTjDbgsl2uV2GH6TLIHe9H4fA10rAh29m1xBSirNIInYxq
l29/THP76GWjvQePw4wmzUhMoV2PuXde3DqaqXWnARQWGl5/J8UBRXMw4Pn6IDrvqrTYqclo4ECx
2+vjHsH+QZhGVFhLUvT3vd5e61JLqFWCfYhvCSdZCxEvoA7ULXJEQ+czD0h+Q0tQ9dj39dMo15Mi
9Y+Otr3fUi8uIMyHzHs3KSOmOepb4NQs1bDXDOSk6bNRDvGY6fH2UYaOHayFiWUGnY/kkS1VVJqW
73EnqogeEBTZlqkPDU1PtdxN0G8dG7WJFQtFthozfLfsZywDZEaHBmuuMkdEEtT2hmWwJEI30qjR
qwEincymIdQe42xfYDqNYSaQgH4fuEjzIWV0QpxzjcxtXGfzqZDdjlsxuNFhA0dPDqdnXS4nBHo+
Nt++yuFZ3AHVUgQStphm5kZDgZJHl++ySUSVJyJTtlGVA/NSzEdZ08N2EbcLsboa5GQdlPDNbsry
w+Q6EVu7UHTIhkTG+DhRnJ56sNc1cNg90FZpq2k+IgcgYprI7buk0HkI5T8gOxlkDj36IL24rvR4
6OM1M4NRn4+WViQmWDvofEe3aO7PqwzrGq+Z6gCwpM/tPnJRNuWLGU8QusJS77Qq6wJQ3FQomFj1
1b2T6+Fadyc4G2Ec1HEs1mDO2jTPyniQQK308zFDypC56oC+o/uh886y7ANtRQpkAdFGyDjv26gE
IoWaXSz6wXcvgfkLcngRagoeMdJHiurgqS6dsl81kgCwjIpheHmkoDjU3PEdOuwss7liJgo8mK3Q
s2+pJl6QsROah8zAmiCvF+t6H431iu5M94rkIhpz4vMlL3zwf58KHI3g3iLox/d7q45dqFUNIHd6
vY4KooLGS+2RnQXFPdnCuByekFjVw9yloSJDoIr5YObywvAgfud55JklvJC9635IC2OOa5zYcwFd
IvzLT47XxKgPBJTylyZHYF00XbAdk46LP8GBulr6UGViZ3IryViIG+z3WIsnhvQ25EZH+HuEWM+j
LIQwb0dc7Wc/o5bdwg3NGEJpD3vCeaLZWsRwVoXhgTeuXcLm4L7MxWn7FHY7rGUisymy+TXSJLjK
uJSAAdA5v5qE7YM7dJ4HtRvzNhalBcL8kkwVyjsSuazSQBsB2N78V7+ZbMgh7kEhzBorHARLtvsZ
7b6ndhzvBTEPGVsvIVKFTTo466DAVyKCqGLPgFJFcj7IZpHIzkm279PBPVVed+xLI22cMZg6ciro
sC+nJrbxQE9bCYc0oeksF1bt+YYa99vfgnhHtIxg8LaNyglS4xTFxVM2qH1mF1ELA2qUnYIBQ7mN
sbDPhAOp7rCo9pa9Lo7bIGesTmXDsQAC0o7EnVmPOyRHL3pmv/1ys2GFSqo9X2d/5s39Nhc2dDmD
ch2JhwJsc+CNYw9udJPbXMFWeDcZsMWddd+I4R6KcVjOs4u4VI+WZYKhxc9tPqsPWN2urBmArpWm
0miOtldiFpuQJtR8rbJvEbTBBnXGE1Jd6pUMibPGyuQxoC+Xtt0Agk0fTHvdm6o8QPUs1MOAnqJ+
rU7bKIyajTwYPtGxUYABlFtfTpSiJXBoHyTSkNv/9oy3ddalhsQLun60n1hok7lVjyLPIFIETb52
7rKNf6GTnWfM/simC0wSQdMAwgWSlLbiwcnFXnlmrC9DbLjywsaEmbfPppvj+jvXyvZY2JrZuciG
cJbZaSq1265K0JBVcXZszTnpsOoRLUvr0gqQqkQaHFdqWk6lmq+564U50jIZLDv5AEM5Za33NpFp
pesH05h3xmru8tZ+tKVzaowxQCLFEHPoNbAnRlgDX5KW/CgrLffrnj2tkxUuK6kxzXvRvCx31LwT
VXWVZfKAjmdsdXExZ3dMXAWrCWRYdmjzOaOJP7DHCdfKeSjhMRgqyIFYrh5H3L8O4Q/tsluYxaFm
0/au8G7ExI7Qmflt/mTCbiWnP8bCDj2vuHDa/jT0zqHWOzQIgeRF20NmTAxTQf7YaO0d0bSQCXDB
yCATW+N4t/Xc6fmDJa1TNa2N71TECkH59i3rFhw1zIgS7Ktql7u7xa5W31kMAnMC944XNdxzraSo
lsYfctcNjdzDTWpcyY6FfUEaH0HUK2L9Y1bPv6gjnyCUjeQiuW8jrBMGnkJtfWJljAroLjfhra6s
6urV6OmxJ86L06KUCUuMn9gZHTXLjPkyJgLGaRZDbUFr10PbW6nXEqwuV0YlKr8y+RjMrvMyq+xG
qLOy+FXOtFtrEpfZoF9P844J5zb3ijtaWBG8auN2QL1eEvngDKQFYpVfD1mgN6r1S3czVm5feWs8
Ab69rPo9QbHBl8PwNE75cSjIM+tkAjHsPTgKILBl3Umr3NvR8eIV9gQV4ztssxOUZyPw9Hbwsnju
3PzZxPC1qkvMXPk5Q9d2q+1LVLlwUwWNZh4An39Ask+CBdXjcTwX/XCjGH10nBIUHq3ds1+wRzkM
3I5brrAPC+mAbXZn3lctnneLXhtzeda6szC8a3OpTyOtQ7cof8lq3U9D9hueAj6cLk6iKy/tmiF+
5Xs0mu47hGeC2kdQsBGkAPhFbm0oF0t9eWlVc9Hn9NrG/De7a2pshFwXwQO5Q4wbWkQPqT7+QitL
Dy7SPeUV6hejh9rWWXDjh6C+PSJ4qP1V6Rjrzn5Ey27utqlRotZY8ofek9e4Z2Ahxh91DfH4XPhA
Yf9aFT/DPF4G0yh2Dh78Fiu8bLGbtioFJyiMKEf1pzwY2ZO+OE8TdfbggfyaBSC+MlvPlb7ZX3uL
P/Rst87F2Wl91I0uYLm6IXW1X6hbI7P0azRrI5gqXQsWsK+HmvzswN/ysxGl/bmjIfD2SW2ut5t/
xsKL45hhMtPz05SbCQJHpe+rRRlIHbUXrKQna2rRNEK1HVuSTptJmFfmC3PrPVth4OvAtqOSbpyP
YkY0Vh1qQ9uvBljZ3dRd8MbCTIsNWIJSSmDSORxHiwTchXfQ5IHSh45gX0NIAM0BcITWjhcMjz/9
sZZ0RzDFsMbe8bGV4UrUS0OcGCVlf+zWaKy8x8U0Qxtkr77v9pXuPlNNXMJYPLTHPIQvDjqnvVTo
6PyW8SqnQ4dZX+pLpPMxKUu0AcnxLrd0qBD6H04ur+AovdTmpd6MWHuf3JwGI8TFkpyaHh2QTtNh
4YJpOiacE1PeCQwLI5x0+Ooi/bebNCoTpfhBtpg6VwLZDCewWuqbOUcysA0UmMC+2y+YCErkJjB3
xk7e32Blb4NewAttVs7PCgVOSEvaxq8QmMyGkWiambSKBRnKXNjaO3jQCglCTu6A4pzLBMDSk4EC
ztAm3VJeroO6UipH2F5NT6q9saSdoDXkoiPezgQFD2DXvPPX6edarYeugA39al+NbnulsHlP2hIq
danfSV28eA0ehKwNtBIa2cGdDugPxipzbSx8n+faGV2afnlCoUz6Lgart7JI18rfAkgKP6vap6zC
koLdvtXPAVqAYsyYxxHNeKXmXhlNv8OdeLDb/Hpi8kKHam4Qw6HIjTgHjLnXGCICkjYGC7rpXk52
uGbVkc5uwhv3Rw9pBjbhcWHOfmfcwQprP1ZZaFd2pNcvGhYhsvATq40qsOzsRLHjyWZEpQiLfUMj
MZ9Zapl3Q95EKECmK39BbSw0KxQXS6xFlRs1hUwWBPT6UAfCUTd1K3xlYPpB9vRhYstmGOhERBx0
kbUJqoRqV3UTwrqmTSeQ8UdaRBxze9TO1oVEMgZeB/ojNrE3ILzI40gxhH2LhIAG467FvZYZev9t
gf1IeXTWEk5GINArkczHSk1F0Bf2nad0X8B3Aj1UZ7rCwgX6Riw118isYZk1/E7LL/SsiXvPucm1
7gLJXZT2xqRo6MmVdaLMHkvQbwCSwmb55Y3YYfTrHo/uGACIeYYkPFJqjmk77zhhobU4V5abx/Dm
jkoEgGum/W55Fg9Vd0LcSYbnTvPulU5i0WQwuRKvsw6HXmkGDq0D2uRYxxy4zrgGmvyzmJVD6bfb
7otoxxLGyNZUpcpyws4ob91iBhbdDqhxArYUTDrzyDn7qTldiuJ31DgNnNxY4DQV9dHEd0ERmxLI
fflUJFlNEpuxmGX1Pb8S7GXmdahe3UHuixJThW3ubMp3o1ujtGt4j1YudjPMRCfbDiVZTwuUDLPn
YGfII9gzDBtwFuSTpKTONSxl9i2U1T6zkepDffrFgZ+DP05m1Inx96Bn10vDHN/0frSywtc8tTMW
gbt3qVUKk3bHQWfZnGCaIVgQX1bCSzwldorQBJ3tvyt+crbVKAs8lyeZIPdVqXaUeweS4UmZDX/K
igtr5FFlXvNps3taXplun81VHoaVIB/cxVZBwlK3L0sYI8HbJ5bdeGm71V23dEdkJC89b8QGCQ8c
KY4r4G29wRNshR5G+ZNNAA2qLF7zIiA8D+RUIpkDQUdZvUhhhIPVRHLtd4PnRquV72tenwTMgh3I
n6Elgq0dZ1HTGT8gygqsCgE05cei9uROX7sXuW0npRcqa4hFhs5qVH1R91mOheMQYKbqLqyRDwFg
WAY50duwyuDQ1GSPWabiQdBDyTzNh4L8wpQWbL2YX5tPk1H/VB7mTnSnIudxb1sdkMwwx8Nctti/
BBTvRb5cTH12WDsZdpbC3O/8xijiIjfIXq512g7ty2w/u+qRkywcXOuXp40HMXK/l7OPrHDcWMuD
hC+AoAWSovD6MmorXlak7EHsRELdh/2dv/S2j9Lkj07QMJ+wTVYUCYvF9KmjAi1fg2514spsbjU0
pPSjAGdBRxLLzELcZJEud6M+3dAC/UDctE+8nQIgMkKq2fGcm5czPtVFchlPql/XyHo32MksUEgG
TW9cThTbgfo2c55bY4//+h4IhdzagUkGvIwt7+2ySeAlEXcz3Zvzrl2k3zVFuhBrt1YsWUqYXGuW
Ci1d7Et7vXLIGA4F3TG07LExO4z1fFrrLEK+8KmXcEsUZvs7Q+Obj7D3YEHOkWvr/QqSKqQEXoIl
el8r9MDA69DrKFA3WyitysCusbHtyy0UCZY+D4RxrGpoExDjZk7uF0iezg5PMT/cwCI5YJ69qfij
rtMxBRV7GLDtGIAdejb4uasnrsz2xIZvGejUPm+rWJplaCL91C52rLcZuvnNLq1EaA9eGxsdPTMY
VdRDvKA5j451gzXUuKyQDXB1cdYhERnmFnOv8BfjRfVuVEGGem7VLSABW95jee4nBXGKeb16xQFp
7Nt5fe2xVbbK4nHuIJoFOwgJV2zyBbSsyO6Cdx+gELczrI75djL3IpmM4zKohDj0Nh8ZJC38uZ2z
o11oZxRHEgm1YSqwkYBxmuZP2no9oEWEcn4mC7zsq9dpnoM8yyO3xH5cMyLFsdFFtseS3p09WYuf
mbtGFoEp5xj2UiVANysnr4ApHJk0PKzPToBSvj94uNtXK9ClF7lSe7Yk9n7W0IYOFDmDpE/wwvNU
neqjvgMe86zNLDABiwVWD1l2QvuTGC5A1ErnAYfoyxYz302FdCBDpSiiJtrA4csmO4ByAFtuSZ6W
C07I9gJWdonjHSyYu3c5jDaMuEBGwEZCkw9xrYMAagRKsQM2FkGOCciceQx6027lXeROQ+7/b8LO
azdyJVvTT0SA3tzSpfeZcjeELL33fPr5cs9cdO8BzgG6hS5UtZSiiVjxW/KjcZdYZ4FXS0omZvDY
KULdJh1ty2l3rba504/COZEZUgvIM606yEbpGKXAg1ri7F5cs7rNY+vqKlnVcu8a/VVsvDTeU0v+
bQWl1/aCG8Wdk0bt3ug+snmbjLnTQbuVyyGXNM/4TssfvefoITrReOEA7yw5AK8YOJVE49YmN0OS
Mt4F6S4mDzH9HPjVjZ9Ats6LRfItW8EQiPYYC54lxQ5qohUylWbeshQvYgfUaNikXJ5FcsRE43Nc
jFuiGJ5eD9wGFSiutOeosnV1sYtVFd7QgXjjlHgcAvV41wYveTJTsGMcBuYt+Z9I0AWOdp3v2Rfz
NgFKQuAwboWodjkl2R0aMwKAvIj8uyLcyRITAgJ4PQIo7eRzWHx0wqtab6xgh7nl2AyLa5Adkcej
rRXdWpqNo2hsyHaHf/uLE5IP1PbNML1U29FS6uAa2qiiDqD1oQ2Bu1TCETSX+EMaQ7u3LJ+8KAa3
R6kEgkTXdSNvTWMtxe1GZxXJltKJhNdGVfacxZgA8tgZReHLrJazueyB3vrmtZgBqwLBwbl3TJcE
wp2EZxjFpAjseJGcFLXnWLQrU0xPaSZcooxmNAlCKgf9I+mH6mcUJdck55CXcvvx9DojkN0sMbvM
NlI1bDctWTCV+YT81JUezntFDBE+ToBLZbeVQx9BWEzZMIaFucW+Otdi5YejwLOdKudS8VKplvZR
GEl7pbXWENGdk9DJd4meX54tsLLWX/RkQMq2VJZbVBbBBMwMDKZNmPEozsYp76fuKmTNtq/iNfZH
gTEVOLOEcNlPyM93spk4aFsYvaRRP6QQK5shov6S0CPtJkp4Q8qUE22rCkersMQ9enYZWmRmDFSK
TU13w287UtgYtq/06M5rIU7Vo6hGEnmf7R+05bwTpHnmrB7Ou3/+2CiI4dO8pejz+bf/fKkt7SPu
tVe9kZpLMmr52RBe8Np9weJpu4L0zhrB6OmfL/EYkfiemhGWuEbb9Wpoo4GXXtHeVK7GCf/Up3ve
bxM0LZb2FvUVKzOgaIrDT0AZAxW7V6mOwf2qtPbQ7YjXqtGvxTzX6zgu2BJqef5oF0QU6PsTgFzK
NSvEf4dsZtPQSlP11Upf7LxqsqPVBdqtL9JdOAbhuzE8phl8TjAq6lQ54zaO3rFMSRDrU9Bxlm/b
kyCJFTn7cfNlpT94fkbwxCkDWDR1DzkT4Q7P/1UA665COWeaMuAC7PHJcQvV3kzk/F51lu6ks9o6
HVUXXi2a8qOqdr3ca3czpGtXb4pmh8vWL8QpfhPC/62v7B8J9r9FFqTtP+OyaYAz/x1NURekLGWD
0ZM61k8O4avsuWSivxhJJ/iqGrFKtNNfWAXiF6BQUTXpHr1+uF9WRkP2YKBBMMrZOR8WhiLSs7yk
ayWw20i+o0b/3xzH/zg0//vjom/GrmIh9oavVp5yvP8Qy6bC0imhOIpOrRDu7I6LE47VQjqtyHxA
lB6q4+KsjXFwTPsnta031SlVoMYJhQh2+tJxWp8rZOhIJpJ0uRS0R9N/rNY/GPz4B2YW7BAnuCNS
3MCGc/aiIrFO/3xZku43l/6v8uu/hF//qSL6x9/6r9+IOt2nxwqb31M8/t+/UVgQfVpmkehwajf3
LXKAU9PyMctSQPQLm6CUAvO/UYK16rQ9C/QeOoE+PuhABYswdO3KjXVKdZ7OSldZ/4s36h9P2b8/
H8FdVINQs4O49F9XfKDrbKAMW3RSbjbY7zR4hcLVVkgQputtAf+gs7B0DTIO99FwX8S5XmVcveM/
X8Ih8P5DIPb/dFj/ecX+JZjmCv2jBlOfQcmk/JH6+d9XTIoEs7ee+KjWUkbTS8Lg9kXZA8UOy76o
1hB7/T1JeTJEeVvqgrwJIzGlxoPGC8pmq02hbhuFEmM9nQ4a5G7TA2JoVi2+aHUNEpGMxvV//sz/
rRJ9GryewnwZbbRlPftG/vWR5QpXvJhqoauGF2h1zTaI9Pv6n38GVW3/n2SKmEl0Uvj+LYOoG1Rw
/31pStLdm9AqAmeAV07gkCVnHi9FdhoIr1Z4vFpbEO1Ue01DRwJpkj6K3o4RN44Jhs+tJriV/s2p
rLPRK3uF6vX1sWsqVGgNx9rQTtvfEEVROGzol7d6dDHlKiNble4UB/pDl9Zq/CcpJ6OuvE7D1pJE
ZBAZr/rSKs4kANE4mnFlmbOz8KOIv0yyIOvJyxjmn2n0BSddkg4dBLs23ji7GPgJnXpRpHSryaoz
yGCx4UccEdgXBP6kvtlNzzxci94whOjE0EeU7/rkltGfXZjb3gQncmH7A1rr7gWFkFH60Ke1ZH1l
4r5L9/GV7pPCuqSQGN2Su2PXMstMr0XRD3ZYVQ8mnio8lMGwnazsO2vlmxJ0aHmEndU0j8TIH9Jy
bIRt2F/bCjtwF7idAVNspQj2ivfCBLGUhIMed3vdDOmc4DTRCflZq1PJLcQsdszG0Wjecdq8KdYh
GqCkZgjBB2urFCTPiqvKF9JrHLV7MpPKRixTVwX9mcgppD8Ay96YBpytZ7/QotU4bft+/mpJwHVk
PcG794iVej3NL6PIBpvz6+qwlGJK13xJHVqUMtK9sT7tR75j027RAtklz6fx0MV3N1Mhd6LiPQdp
7optXd0EHeYVG3sH40yu0xpTNKtscSkXJbixW6OuT255Up0jqbvlwasQzOdaTLaLaqzmyJGK0/PQ
kXOtCLyZbawCpPBUwIPpXRvPolzY8qi7kcFustxzQE6VNztHBiGggauqETZ/nVrHAFY7ij614WhV
iZvVp2p6SRqBYWbtt4XlBBUBYJS91NHg0gjqWpw1F+uuhxpw9DYTaydOA7uceseMNgb6Cl6Z53GU
a4QMYVMGRB+I7xPlwX0DQl3fZfmjTX/6efaUrHb0/lAall8r0NZ8Rl9u/oIk9/LkkFmrrL/QSWCH
qbVSIi5Iep/BMJs79gs7Fh14Avqjzs/mnaLvbKQeTAAXs+FMDF0aOpqK3OEpqEhwReuvc/MXyWSK
ZUAg0zk0St8MQ9sf5888HZ2qeJuqxvaDZUVIINgwYALNwoSJ2gsyJbXcQNCm6ltY/oThxbDI083X
afgXpY6p3mRtR4pFCkXUKC9qfSafzq5FECwFjQJMoMVBIUlHW38aIQdwNeofOZVso1SlQ50Lh3aw
AvZc5hdZ41AQe1O7YVW2AbVB6ka7JzG44XcpeVSDEjGD+Jj4DIZBQ3tbO2H6K0gBN3KnSxuYH7bb
sv0QVHnHg0lNHzFN9TvRMHZtfC+zF4iuSnJXwT5tfLbJSqroAIqZabdm/TOllAWdi5gQ3+QG7+1G
Ffr7V7k5znlqzyw0Fd1J+CkhozYzPxJEp6lXUo4cBY3NTotc5B7rKX2f69k1+CgqkI6g/kWCTsMR
cYtW7rnOwOSwtLSPD/cK7k5RB1dnH47mX6uOXKFt0I19EPRtU2mx1qdjzwtp7VFT2sUCO8i4TZxv
K/XeNDeEgCNtQH+WFW9SuNMV0Q5QLtTyxCH+NY9VBw+pO1c/z2ekDdeN5CiCO1mPWvfjqcK1a6Gz
FKmeV22iaZ1+uKr5X81ZakYtJv9ZIyYc3S0aHqKzjzKON89SzzUH9ST4trBDVDAa17C/S4BrUf0K
0WA/UccAiesgn57uelNOfKt/9GFix7PIOlM66dB7YvVCwKZXB+cULE8cr2X/0Y28UWNlK2nlxcmL
oUM/li/g2BUvbr9SzZeKt1YYuGoLg8QXVS3UEG2iWXBTGenKXl7epCJzVPl1SU+1I+olF+3c9r9l
cishoQi7o/8JU2jmj+Kd+OvO1skCKCWvzm66/K6xvWT9zhr3G1M721mceLoab6xyocP0Nxz2Y3gY
yF7v5TVHbJy4T0/n90RwTJm9GgbjojG508IC124DJoag/+V40CwKK/VrDNsn17uOJ7FD3MfqkaZb
WYM9nN7Sr/CkDYfE8EsWrveoSuzUzOCAoWwGcLbot+jBuTrwaDRiTY/ztat3ujpdFxrAMB1JJh6Z
YzH7lohM+NjF60Q8odSM9L0OBaHWHGfJ0RBCyzUzaRuZF6t9zaKvenpY7ZvAM9yyK+fAk4stcsxR
Q7QerbOka4MD8XxtxmU35Zcmf/h9h/6WJq9A2ZrCS0pvnzwdIjrt9OrHKE54/GWMOXXbQcdqDmnI
M99EW2tk9ynystNo+kIF7HRsZCJ3NrNuOqjk9NS0sINXw49Zn6MxosEMmVs62CIAbabsu5I6s0ll
uNLcvsOKQw8LkFY5EiqjiW6cILb6iWqKy+raqUDZA7Olh073Mp4o05ycxWIu3qBwSEa/QNzgICO9
DBQOAQOqv8Tx3GKhkLZwyVdDqT4Ec/Irsy58psmbKmjccmprpbTnp8ovcaftVD4Y84Q+pl5nsBnP
wCsjOnwdYAABZJjb+QCz4iCw1Id7OG701MuVirEAdvW6QKUhW8OKDK3HQPZ0B1PkOdjNHrlAVX80
iXQVu/Mk/epDYieos4X3Ruq3cvTk9fez2NmNLJ4kRp8idI1g8UQTiZCrLJo7a8kmatdVs1GNFEgy
5n0yHp1MEUYs7Ef9EhKiKOujX+a/9D7bam2dEsAsOcT+FoLNTfSw16qeuII5P21qSNjACKSwXzd1
wc4CSBvnK9h6360mSufUmQa5pkNIiEpvCV4y4arQS7bvFclzkTe2si3W1rt1b9dYL68mf0Z3CKMi
lqM99KtBXtz8Mz3K0toAxAVdW0TLl+tznXrniLiiRnpgAmOyuMzxJUssb9TKVTC4+AcwPQNsp3aY
vQntSaGktTEEdxxnu9OJykLL0C8Heu1mE1gRHtB07Tk9+nTfiK0fVC+9vqtHYZXFoi2wuuf9eUT6
WPbsfnWw5vjUwzX8DdlXn9aTgzOWBBFbUzKbn5zaQ8fRaSd3vgDphIKtXmfVh7J0xEBA2gE7dDAj
qwEZQSPYz3Dm5NCEW4nuhPEXwmv56b7TzM6IuRJeY8pR1B8kAVtdTDaz/D7n1GkIHxxJcQHajbDJ
8sHE1N/MdqbRgxvkT/gqWLEgwqKnnpm7PnEIkcWEFHgt8yjRF8prVaxpLtPNP6vZ+aV6q8LBZphW
GLKbdDipefg2w+6pw3sKzB+ZJZgVZR6If6wx/WEtzSr2gyVinQZrC3+7tU4MrVr+Ibegbor3QOm1
jcIhqK15IegAoadYnE4iK8cQvhTWJsxVJwo+l+dYoT8g/Xi+2iz0GjS3gQwMpK879Q0xgm1byWWI
mnXaDXwX5T5abHc07Sr1TS9mtyleCBS5F+1VlJcLRo11zN2Y9ZsxsiCMaXyUEReJzyqXJbSDWXfD
snlDAYYBzHAyErKNwCI4WnX55YFh+9yNgYInY51p+8xSbEV7EbVXAZ5NiHZKLF/gjypnHIHlws5B
oNJ4QR4ocDUkfUdJ9Og7xJCo5pJdmO4AzFAbY2/R2/tSOzhdII18szz11kouNxVlguXbhKp2TuIf
NdR+cYF67Gib4TaBJ9hxv9jGKDkYU50u6l22iHwqv+KODyYVpi2chK98EIFZk11VlbdIG+khU1zh
KqpHU/jLNNDrazP8dl/lI/2of6NbwVnMDA5EvGyn5nXSMfHs+KFuw2JOnZaHUWed5ZWjoorNWjLM
FUhqqsyXQrULY5XmO3M49SqoRrc24Pj7oQDzrDYhodvAkLWTFdnXoI4hXPguhGEQsql2apn9tioM
OhtnSJypOKucXmMa7PSUg7fUQ9uxQCqCU7K8a8HTdNvBJdSeVWZemYh7M0LYIlhUfGlO0LGKUdEI
E5mHGzy05eQq4aqH+iqMb11eSfv+ShHY82fWmJDYrt36YVs7+UX+y5dyJejoUWYLUeceRnKtk1FB
UIfNKsipQBNYHz+a03icX3oRh8Q1zYCtutYd2HS6xc+TH7QtHkiXm+WHVpfQDGHDj/yYATDY10RO
sEu2f+FK3+SHdJuk9XE8aIPNZIjYtce4VV/C0qL66SjByWbM9q+JZXqK5EY/cq15Y85DO0M7UC7/
UhNY0bx36TVy8tXgyCc5S9xpy7NzUcTBg1s6arfYOs/lbWp0SHofBaRj9SM5LEwLebbt5W0VrtiE
iLw6tZgPLJGIasO6ox2HrV8l5pfcojpaEIo2LqlErtS9CcnDeJtfhqJy5MIjU92DM8M41RNnG8nX
SGdvQQWSSF1DdS2DZD+rNzNETih03mJITpGaP7TeXqRo+aih74RJ25sUv5b5uIKZchpjHh0ll/Zh
UW1LlHflGNWkGYS7DkqF0HjDhuU8G8VMmZ2wMY0ZXZa1KYb51o8s7gZsIrCzXQRUSnGYDEc/yDKA
1WssrsVk3cSr2PSH5FjO39LgcdFkVj34IdVzn1cQQ6i5kq2bAMhNQL/WvsXKPa1/gpy5ysUPFxjH
pT3lDeeaLSrTLHeyGFGKo7SrRPcmTl+gswa8+irL9ku7poM9SDezdJI5U9a7LHqeUAWDUW5XmA+p
fatRY1YnCK8p9NJyq+l70fDT8ijED6lZ5/2VvIcp4/jmmZmHnnlMb+b0kSEpHraFMR2Sdr3M5wCR
qbliL0mKa3KYQUamtzr3qmxfDCsVLojgl3kzKjuh9gaOUMFKXTx2ddjEWSSv+6YkgM4H9OFltUMf
j8fsKUWa7Mq0q3KzyF4XuyDwqnAO8xvvVTRue/aTDE0rjz9OHweKjTTUVjzhnGvSh8nx3CIlezsO
yFb9zvzMuhUprQRGDu02RxSXuWhMlTUyrjyDuPSpQJ4rUIsDHwSzIx9cszYYk2R9l+a3LtxN4a7o
CTi/A4Yo0TUud5q1MhdPtxzVRDWzwlGLR6KLvPRZ+ukJoUdFbI/tsb0Ax0SKK+meb1krSf2rh2sV
fHXiqy6ewnxddz7Teia61vJd1FsJLTqLbu6DB4VHI4DO96rKjZ8Kw0NZejX96qU/EVuYuVGx0mf8
B+6qFoj89dVyP5m+ZnBg5wDmJovrz/VnHTExta8SjG83f1fBO394OjAk/VAOKDt3cflplNt58FoG
iB+WgKjwORFyj2Q4K8wy7IATZKU7WgwMuyG/zNP9eVi26hUfLQjXmAj4Ydbi2tOPqxAynbsirrcC
8GYdCh4cY/OuvLYPlNeBsFbqV7imoV75SK0XECrkFvEVbMp9LhwO55ZCcMNqj8JDTnY6FV7SzqpW
auL6feXjO9LqU1rxQHg8QGG3F8xHiCS4UP+M9ENdTpP6wiMQyO+tseMm5smGezr2+7Q6Tw3E6LYc
9jUilMVOYheMRFCvGVlqrS1Ka1Fe1Xyv2SDPwERG4XN0zE3UH3bzDiTCz1/M5/8NWnpmhtG2IiKf
6RTJe14ssvJUp+sAXX6ltZ5iKGOcX5U5g/gKfwM0i9Su+2TDkNyq/mR8KsF31UPDrIb2De/+M1f8
yeTYST/a8Q4diJQ6+XzPLJ9bY33Jn1wqSbJFTJPaGYWwZKxYNzhml0O91vzc8hCKN4onYtZY4JC8
MVkr1iPSeO2YtPBbIEbhbrC0zvNpQeJqrnhVIukoD3sdWxFuK+wv9crCDiA7XGuXawK3PlirODoQ
csF3vVvNGqkZyEb9K2uudFdz9IgnvHU63ofY9Y0ZH5RPobO4ONhEBDSP81UuvSBAHAEDyunIFi+5
8S6XbvfrVoJtclRdvIGDp+mkx3TH289l1HXblJ5LJA5PzTwNBUP8ui52ZeZq/NPqeXPh9FHrxOjM
cqKn8X24UYtw2i/FjYnrpPDK2Wk6t4eVjVBQ+KxMKFHy4sxzo5HjUp2kYSUDh5ke+Em+wPLcGGei
0WE2JduDcc36ApPkRlC0CQRJOzvrdjIB0fK8RigRqXRyxtrpfkTVZjlGUDDWiLHAi/gGqDJWsuFI
1mES/ERA6O3yW6N/w0IHtJA5iqI7nDAql8d7gAlRwTuQwXqQYk84GXExhzXBy1p3kR12UpRznGk1
Zi9MRsi5bfw9EOsEfESFw38ATxOZA+s1bb/AoHjycUCwOqIsmKRrKZ5AVYTvliNKyqJiQ9pHb/NR
+0KLgQRzwPsAUJo6HBvx0HKSxYWE7zqb7Sp308VPcWuWdvQlIfMpXXPwYtgmaL8rd4RdYpRWfec/
52ee+gqblepyAEc24/oMN0/DlYnORnvjUFULnjDieNogJswAoIdVnz0f3yk7NH/MpF3kaLWfmD5r
/MQuB2euuG3oi6azcAzI92O9T0ev1M7NtI/6c1NtxQRt/h7GtXkN3ofwqywdu+OIu5Mp39JdVF/f
k34eJa8K3RBprsykNXA/L9R4uxlvWHyW+nW5w78zbjsWZaeOTy2BI4xXKcU2jmQY6EEH8s1N/UzU
f7JpRfwRiZHkxwYJrDeKEgktKgciFGGjvK6M/RR/AyKLM6T2ZObmlR5a7muXLutLMRUmahy+jPFs
HlVEzkFLinkSCK66kNrMmRi/wiFSn1lpyCPmj2TeldK8LtPt0G0bvjHtkHu1hxhOilXKNQvUaaMH
RApOm+5jxiMzOBTQW8k5GtZl4InFWhi3S/xSL9eMCnpkgTXGrIuo7rM0cSV6wrEzDrdwdJE0hsGw
MmN5YvJRqnUxROYNtVNJXdTVLBNM2+elOuT572geE+vzKbgqG33lIlytlJX2FJgeRY3D0toSvAKj
VolX9p2GMH0N6Pg5BltJJEPHzTfaylFvmpfKNqIsCAKwcyjl+l5dmhBp39UQsIS7ibHvtUOqrt3u
IBrVcVSFT6w4gveMuHBFs6L9gqffFS8K3GHHIjvYgeXlAcbFTY9VuvGLVezn/M3r0m45WpjxBkn6
qGGF36cGr5bPm1+LqCvWBN3ACBqKO8HtVLZ0kzZu7ctX4KPsDVkplVrGuTwNv9YPsoj0pfvuVuEp
+NROHSfOm3xl+DM/0KEt38steUSqLV6VH54CXXTUD1BjJJlL5pA/iSRYv+o7xzjwUdYVBgUu+E37
4QOpR3yPyUP7GS/Bh75dTiYCTQPyiVsAscAR2w5JSIqQFTk6UoXAVRIPUY07jIhLXaF39TcEzqjK
yzMWl58eyA6FgYXQ1Ss5zXDgNT2YASRLTeUDGOCN66Mu4+whfI16fo8k7SKY+b4n6e9Is8x+nDgm
RIbQ2kkHkyLEWzGc/hZ0DEMI7hMsAEAs082YsUDgth2b49gdnS57SXODKO1sZZSM+YY7kzoSjJZT
Di/mtclbrx9j4LTYbSfKWnWOLbK/FBj9Pa0z122ar6IzqUraUsirSCvdKBUZoaErvDQxXsA2vV5A
QZcEx3wJwL1+SuPDFLID2nAM9TgrWuEsNfjV1O5DU35dxBFOWiNOOinKTiJHSfzW2Ioa1U6lay1w
9ytP6duX2hSuUi9tM8V0suBPmya7SWXoKbDFtjM4dKsA2gT4AV16mT5f5LJGfjUB3wqKvrM4bpqC
/sDY6CxV5JFldRJi0jCryS2SXS3sVERtksMpZ/50hdtyzpEj2TP20+49R2zXOswE8rJefIakjPlF
99TKmwM7eDP+wm+M6SpUqFy+Lvkpiq5adWcwIdRTEnxd+ejm4kHV26YeXjBF+DuNYuE6ktya65O+
aTI5D5h0K+uvVldNNRyVomMrzfdYN0nuOklKcI/F6qILyDOJVEImuK0L7RYxW4hq4xI6wyZQ/0qh
pttlLf2qhv6bzss2ETvW1sn8aakrh86zoLmU+r6okY8wgX0yXw8ktptS8N2a0qWysKZxfBcno97G
7N9NNISHqJ1GSuMsxR9MLd2LHXtNC+pM4xyoKbIAC1WVE8+ys4wzgQ9IuneRwUFoeaT6XQzBtKTh
idh/VuJrR+USAglHzlJX0atVXB0TKfE7QHGVKY2YyzV6qGOba7tGQfWMex/fzXsQRh+UJ6J7tzbG
VHkVoEAAdSO31wn+h2ZeaAZJ/tVN4d4q3RVpHhK+5qH0wXvZNre0QagxLzUr7y6bOYYlwiYfAXgm
bVoXCgJhayEZ86iNxKokRjpBtpQuVhPu+WaZxHeLTVZOVOTxAhEhqM4+YBuavtgtT1NH13NmX1y6
Z6Ddwi9fY3OqwZZVPmKfsm3MLCgbE/A27v7QSdk6yOECptehkAvA4Iqkd+pKgmr9fP6V3kW2hKYo
Exd/lACysVyOMTo1z7AOAdjxUsOqdOY2kZp9NmdeSOVg2HzLBUYLJh70K3bHIIfaAmC2tTWIghnV
QWjcmQOpJYT5xs6TDaS4McWqbibf1PJV1u+0FoBcqGH9lFSSj8mg13TmT54yjDRX07i12V9NiVm6
UGFmfBlxjv7N5JsncDtaaYM4Ag5P53b8pG+Z6YvdbVzIWXtKa3HmSBV8pRK5ocU0hBDEbgrYSAI0
CMGReQvE/hpb04P9VCYfY8K9u9AY+TD5JdD88MxtVblWVnmREMIIwZD/4siSJY7iCrU/TEnFYGy1
7gmbDwJR8m88dd3saA3RLIWJrYkdQOkixrvRM3rybEJ+0KR9NdJfpSW2xH+NDvNqSEmQRlApuSG/
tfSeLhtGF+JWFInSPtDoDXMwIFfCvtiu5m7NZLENh7exwYgyKYipJ0woitvHh8Uo96JisBmBwvfi
l6K+WmzN/fiiX9kmjMKR5ysbnyqVR51j6qnHyaRneDsFHoA6uYc6smqacwfm3BE6VoVcmdpLN2zT
Zi9hXTK3Rtn+CSqjVPpjYMCaj0Xd77rio1H3vijhIuLVftTdvp8/ev0tYPiTL1ZzmWa8nqZTBkd1
/lCli2kecU7o+a5EK5DNxyr8VMufbCQHwfjqOyz3n5PxMAAhlhbOpjjzpubzKWa/R+GtTqeRTsls
Jf2kva+P+74751KHsg7nMhqH4SIqpyi/Esfd5zuc2jgjSKzJMadpcEWy5kfqS5hvxVg+WY0LYuFy
7Ad+aQEsRNXkCWUfNrGX/VjSngUCabRXBJyXnqcW84SRwoL40vdys9Pya9Gd1B6dyGuvnBLlyLOt
aF/oDUQ2CXH+IBJAq+80MwUjYP0hBSakqZErSNLjNVw2Rf3WBGsdY5EVvqTQ9Oan1cCgfiJeAQ/K
WCdC8UT6vFj+Stp3W/4UzF7zsQe1Ez7b8C003zLju9LZojmFNGuTsY9pTY1fC+U7AJjX5J8R7L6d
qGUcYmfhvXWT8hRzPULya4TwkfYvifnSYqGLwHP19G3KP5PoBdO9MB2TZqN0wbtRmOuJBUybSrca
bwUJIrwcOCdOofRuzEcorbbbL+hrpvk1nB9a9tCbY2iec6OGX7lk8rGDfJmC1K74R66I184yNu2y
lihJLxpm4EJad9qXqd/V8ZsROQcVO2GkEq0dENkmqMDUndwYPUn8y8LUTvLPEU8FRc92yLndVD7C
djywWjOqhS+mxOyOeKWdepuoRFCbEL7ptYIfT9kd4m09Ei/EqZVc4+U8FNOnOHw2SCayNHAC8SB3
+1lagZvpGoscpYpJQMIJFZsi9Mtn0r0XkbSjZIpbmaNx4EOUeEhSvdqNT3ZbaV1FmzGOUs6FTzqd
4EuTNkQvb2mwcDonzkhZGQUZFRaOzUAUj21WR0cGPWnuG3s3qhkrrd2Dmx0V3gQBEKUels8x2SpT
+N7UYJasZw+pzjxT3U4jpqhzTTBmEJUucSQOykPOK/qb+Lw2XX6nuW4vNk3o9y3yRrRo50Do8FgT
J+/lqhGs5FRKnDSW2R0MYhkEC3HAMpoXTvrt87RZ1vi/5fm3kzINOElmfifIYP5WzZ7lE5q1AQsZ
qPaFNAMKHjrCLyNIrNIMIBwG7t2seXq+6stzHbyqwp41QMx3hFgW1rUI1oV6DuK7kn7Fg69MKyU5
aiEvO89MeGNrTotLWK8jcWW0L6l5zQZAmvGaso4m3jj2/Uau1WcgxTGu/g9H57XcurVs0S9CFXJ4
JUCAOUkiKb6gFLaQc8bXe8BV13XtY3t7iwTW6p495+jSuPihyLoI5JYCLcQfD2OubyqGE11Vr8gW
8lj0jlpUdlzljllxHqY8GJhUSDxuG46z0oelPbXItbLPFdYnCOGBIe9zX9gKLTJi+pzZ/vkMEr6h
jjmezeSRkBwKDXdqhiJKPAoIp2skgVOUtNcY2FSn7WgYsfcTUXV1yL7ix2Dt2cSg4HdyBpKVNHe8
IDFGMsangqZC4VwuyTFFB9BysXKkrrkJ2BBQbKwXQd5ZfWFKsyCohK8sX2wYPjoGDI4Jk7KRNRsc
JAl1UyBojKaEu1rfgmTGW1S/+2nyMdjYq26ybKVI2Z0r+/VeyLvNJJe2T35ffI0dxfeImYsEI7Zx
3SmdguTpKuGf1Al/i38g5lFTKCY+hmvT0/c2ys43xJc1Etfwi2Rl6s1nxH9ay7RTl0YbOUCOHfF/
4FQts+FXackjKUelPoNU8wQ3ErJkq6kyXn3jR2k5KGgYDrVEXohbLJWpzKkk8PUFWvlN64IghWep
6YOv0IQ5waqri6yYro6A0fW/Om+eHNLUhIIfbckufJpJgqjh07LFH71ZX/w8J93yq8z6Z+FzApSd
qqyE7r2E9lHPLWaRMt7n/VUx7r1xD5pTbJ7ztDupQImHXD+2hOtNTbwymTz3GeqS+hwCmZmk7rVj
0zGggNmakdkTe9I/+jCSncWgt5I9cU7b1RzJ20jttkomr5e5vtoVWI8ojKLmqFccjq0s/4ua4tts
gm3eVfuq8RnNi9XVlAgfVTHchGiv8qUmQoNHQrAbbAV9WpwpOk9B3dm90f+wfdV2jMSRCbSwO44A
1UoRrR0/SuoLP2RiG9wKspdpDbagrlnlbAlwKmWBTWWXuggxAQ2IH70FXKjl37Wi96bi5SwmIiX8
Y03JAVtbK4PqiWgg7qHiJdblY1kD2qrrWRaOQ82tqjMiRPG0OVMCZCPCKHO5M3Ch1KN0KMApBFbm
RvwBL9HDUGPRgYuCHkOXYjFG1BhcWvgAU/VNjyXqeFDqr67kIWs/9Ep3IqPyBnG4VE3/1oXmjmfW
xCNCSiytnu0H7vizVXUb7eAqDE5bDlVWaABCkey9ONGbQ8g9ZjQdYTOsnKL7GmiNRmPL68/kZXTj
Fp5ClDD9w9AkAeRA5ZA2c1R/4BIf7Yz2X+bCAStHUjKcPgVQdk71pyc+fAE0wPTPT2lGcU8KC3qn
iZ99DmYsktYiIbfVjBWI9aJrlT+a6jsPiDTEzDG0+QZ14aYIVzm0qJh87uSoTuHyYJiqS0eiD08o
XUX6gImsR0sF2sAak8JbmryQeYTyGMt/Cm95SVcDdGgVYgmweA8oBInb9ca3tFQlUe9keetYQ8Xx
1HozfkStt6A0V3YWn9uGrCkvdDC9Arlaz1gvynYrKeJ7HmleOHElzWb67WeDm8RUj6GOv3pCeFJn
ntRu1P4tfjo5Un8a/FQTuDUpHH6IsCNzOJMx3oRWI39V7CdMkvzSy//OrSuH5TZjhAOaxk6IVjaT
8FFU8feYih8Bd6TOQ2Q0V7Wm+4PgW68A1/6WzTq2cAMITK4tnpKJjwfagj1xKIW8ad2cXMOJuZMF
NJNwAmbED6HRtLUVWafSRyeZ1oUc7YngXmAR7/UEKa1yff8iF5dyfAyUU4ry19yz4UsHN6co9yp9
9MYPmh3nqvzXsbsldKLcmaf9DLJYmx+q7DGXEyTK1VeVbqxm44rFn9DuxvmklndFvlP6Mfx7KKxp
qFtlJ3NawkJ2BE7Z9G8aXjN/wyQkDL67Y0XYIHyoeXij0riMefv0qW0BUuNuj7/LONkLxXtutTg9
TEyYCmSr5DHXoEhinEMRtlBHNkqU8IxnvbZC0w0a/qybz2WziQvlqSchySziqAhRHRjFpME+gqov
50Ri8/cxr3ekYVWfubuhNi48fuLEQLmaCAGHmtzo3xZUGSNHDifCpCETWCxmKl5sJuCBaIs8AXKN
42GkmWgBDYfDm6GEd5FDU6onO+DLVnSkVXM895X1wbIFJ46br3ppyXG76WUNRijBXmrq/h1AG/sX
dP9hie1Lr6NNivd5fIs7LwPpYVJnyJzBGV/rcmTNzXp5lygH2NrRwdUJMfX1m8qAXDdYK9mXj3mE
kZY/WmBDg2xtZf5+WC7B9gvGYA8lW1cDZzKBS81vU39rUQYxMuCbYELAZ4EEEU77spXX4GFouaWj
KtcufJ6rpODUmfVj0Bc/HW3X0hHonJ+WX7/nk0IY3A6NTT6jSaVUF+x1RoeIEvBHf83avMW7fJ4P
8j49VvtZYLjNF5wfmG8crD2EtSOl7zBIy23601aFQH2VPaREvDcAKJtcezb8zciwfuVaOTULz6yy
vhX8nX5UnYOcdLXGyDSRv0YTH4scowi3bl0Nj8zHBpYjCFftKmES79d4pIuw9shpLROLuQMfhRuD
6CKLG1Yzx72pEmtdFs5kpf+L+2GtYQvpmY4XdCsIHVyOWOR1RJVOOtQDDqwkwo0YWdwsw8tQfprs
HyGlVTaAkeBfRyjwFtWBVXnOWONUQwlhYFKwtCqCLSg1AvQqax0NhdczKrK4PoMIO5rxbvWFwWMO
LnNTpASeaYlSrgZos6vQCu9YqH+njv8sZdCl4VThSzebyM6KgQm/BeQqckIdqSoOjpHsu8RZvXyq
tmHfbuOQhyrZ+GkLXe5fz6naiXAhMuaB4lmZx33NXaPPn/kS8f6pca6W2k9bbxOlWRsKlUIwMEgk
z41GIWH9gh9z7NF4R3rDTtlJUuKZg+8OoM7E9J9ePKaWw0C1rdBgFnhP1UsUniMuwRIrgdSitPL7
76vjTHfyKjMTq5rQIAkti+DNJxaGJN0tbRIjfUtCTSL0a/P/7DpgcE3g+DQX14zaR8Bbsh2lfdTu
LesuFWgNIkfsgBgd7JTYqwWiwkeTmVh8pQZBfvN3KoFOtR7Xft4TAUPACRfXOu7EBNdpvmJ1BSoy
6nj+F2KeruRrS+IpxHyAtLHGmsD4DBGfM09S8N25KY5CPpxxJ8VemewVDDwz10yYy/zdJ/k5o2Zy
52fPHPYt4F2uvChfDTGo1kj9jBgYIBgVn5q/K0BIyOjQJA4d/Kll/T7LDv2/Lh1H7T41v3zDXDXX
bLip0hbrlTG7NUFBeDKNWxn7CTZGdVzsJ05ZEMB8A31loEYIB782wJfoDJe4BGsNvBqDDYKaaivb
rDfdWeyIUfXBseAamZ5GDc9EpMIHgKKvPBXwRI2X0Jbwo+UfUv4hmBxTfIQixnO+26E5JflGFfF6
bWascD1R0tXyzyOC8tFOFzU/9aldPxlyDJlX4hpf6oCaRr0DzOJTUy1lU6v+VM1BB6RoHblPZub8
dXQoRE9cIG/XAWOnn4+cJQftXTLuy388E5htjAY0vtZZiuGoL49k7NagTWwV47UVf0/RuzXs1NsY
JZfOKi96bf4JBTOVlDkiYPuKyId2Mcr4r2rHtWbcNet3bD4bIsPZIObrsWWfptz/xAw2QPaBQCHa
W7LrISEAwwHjN6jtAPgGcZOmBT+0aFIEKNuQNEybweP/Sqo33edWhCpkS7OycWaj3uVpvnVNJuw+
1BUBE6SYFcxLUDtMGl3eDg3TIKvWXhom5b7FpHIcS5AJXG+iRI711rZeW23F8QaI7GA154imXvX3
gn5QLedX0HlvnXx0WTUzicALwClCLC1/UsTQCimLnD4Klq4+peoZqc+CDxcLBye1mP00HSZX9Ecj
TC4lThAf0c4SKLB6t69WJun3iV+tBkzYnvLarG+TjAOm6PPnZAB+GMSfbgKDZ9JyqcKAWaY7YVHI
m/cg+Rbjn3JwdVPaZ5P1rfv9XyrXm0DSXHMqbA0LM9puDSfJpK41ZnTxXjpX5ngXfJ9n/lvlShwT
YeUYeDBFCSYDlbdK8RuVPIV1RirK+AS2ytA6GPZFlr23snRMWTprK6kJA0vDWsQjEzj0cDKTernY
lboJ9DVCyBL9+ljBCWZ7VP9PYsw0dLfJCp6ahqTsF1459Exa6nBtTfUjqE2kWTePb4WxFywmxPwJ
pw9XYPqXqW6QR06RMfcROYsbYtiqE9eY4qKXIIarPr0lw4+vHEPlNliXisMxUKAHVMByGBMGgweK
dd1RYDB7+r8QThHiMxLCGr4wliFbQ/vyY0YQeijbTY/vIy7/kbP+CsaRRgshA/kMFwd1my/uMp0Q
Mz5TBk8WkjlF1twr+7DoTiQ0d90ooAXcRALIZRu7Bb/HWo/X4WR9CIXIcWOsKT/3CmRTS6M3siQQ
uEx0HO5JzTCPRZhdWBlwKSR+5EalSZN2aumFPSFAY+rtsVsPfQeZCZ6AJP0qAmVAHzJNoTZypiLU
d1qp6werJBKXyZhqzNTBfpjAbOGtCxbLhiDjiTOVjkESL1OBLd+AwqSKiOcp0ZGYWDdWhnhbivuK
8UafRR4b7g5Fzq8GjVqNKPeZcmN2Aee3BMVIhkTAo4r8Nx7jp0RMUZ/GrRQwl+ZkGZiUskadfPuA
N4WsEAeWXP6MqNIh51fMFrmCeA4aj8TARcP+qdMwL8q5xR2J6xSJqH+UrAJfPrwUBRs13TFJXg80
z1xy06AjAFMzJBxdE5AfY3FstwhKIeWMP887UWRQzRFs8iwMAYsncq9X/obR4PxhvJUbiMjIhAMt
UasK/PYybwK4N/dIQoH4FvjjTTVBDfoUCBkAw4hipsTElWsz9W7DnsmHtiBARYOmi96uKct7PgA4
MKRzJ9XuPGkbGYTNpEV7JxKKe8ZP3/REdRTBG3rD7uFcika39lvF1amW6gw2amh33GhB/scSyGVm
kUifw7w1wlsgYfkwk4Of1a+QRqUsIcclwin3EbnldR/PV0XvPyrgBQomB9M6AbM+WHW3C5r4M+qq
DZc0gWPbGLHRYGFS+35vNPj3oAOKFD9sxML7Ma4yKi7VehspwnTrVFT3dHqwp6mp7tRZUoj7UrCr
wVjFvLjJNrqRUpTnlzWfMuWa8JSY81mTnQQKo4Wt/Bjz9RbUaZgkdqrkoWJMpFZ/MTjy3jEX0/tt
b7omWMojI+vP3Pem2rIDxQv+twQqTrsVfuJ2zf2aVM1ebQ/GwmCAREwngwcDfHb8JYpnXzoWplPO
b+EvvmyObHONnLUeQH3czYk7aH6RfLK5tfUHOUVbwv11sSjswPegeOnrodJXsb0UatXKWOFcMfke
qlP3xc8BCtPxSSja1DnG/MYUiz2W+tWPukMzY2upWG+MsWAQkjOQamp9MHBeGKkPPev2RllcOpkm
IOKxU0eBhD/Bt/EtzMfNoLK91OyHzWxMB2Cdf1qVuXFax64/Tns/VzK7HmWEBR7oxuDGZMUl0+V0
vFlp+kwEiNRitYN7vgRARN4UKJmR2mZe7Wsoz0RotR5TlTQYOD859lxBi76tmcX2cYL1dhxibDwU
pDBiBFn2BGQu5lK6V+kxte4AMcmHoWv3GjBFpQ5LSoLFypuThLUailli+NPUklq8tQye227b6odR
PjWEC9KBXFbBJTH6f0k+dCt9XTdn5E1bbMFXog92VbVZlkgRW0IOwpw3jEeV+hFyt92KF0M8Ke1W
n9eRcGqqS7aYAjkIdBCGxugmgYuvYEWGTU/XUb2vKBOoH0z8yj4wOcvlCNs5MaBfmNiARsRdHM5b
kRF/H9zkngiPKjqC0t/99mZO2WHC0TIyUA5qBdI8I0RfA1JE/dt+Sdq3NIu7UiS1NqRHIQU+lWg3
IyWEwPF/xNShl8gmWf+Ljawg4DYw+KUhowHB67cwKdtLxKBz7h8j8DxW2X0kuDKFNrsrunnMtXqt
4qLIanp5eE1W9GFeDWM7z5cKsI35jQlzk02bjBi5FJXctfdsaSaJOlBxO9HyUYg6HAj6IqZ/K5A1
yNMIgCLULZ+jK2uwBLe9EyHHSyJ+0/bYaGAZLcFc+x6Lyla4DsnmivqmU/2DKpvwX9gjhoNEI6Q1
+aeiFL8msXsIFd9qUydfAQ8KHxsOIMkG0PUDBRmDXAtrRH0vVcRiFSiwMm3MMmTB+rvPHD1h5pyo
iIGLAyLOcDHF66qvjzmhzQSAMpZUBNZoIrm2kh54FhO+AbR28oOAapmWRNvRuhnWDURvL+AedMJw
3T8VZd38JTeeRl+/TNJTHW6BuIZuNbaeSbyoVm5Z7fpfHFmjsEEZKsubnGIrJXzK3bZFxaBmYjyA
dDP3tgElnP+LXOHR90QmCWw7VXPqo0uC5bDDfPfTdR9ycQrKE58NQRU2LlgKfbTmlO2j17b6eJWR
MthFsW54mi3i6NwtCYalcW3mDilblY1SshdXn4FQ2qZJYsaSV24pXVr/qwiOIv8cmlzzwkrUVq9A
PTKXMv0HpjBuIzKT70EGIfxDACjKRg4u27dZGakppU0k77LkDdPEMg5RXhVZ5hJj++8g78h+59kL
w3ZQeEnySGCV11jSbs0MpByfrLXuaq72lZyjrEWfOpZEw38XhE/chbgC4nDfjDjr/k2BvNfU2WFl
BymCFUldZKeC1ph8Wv2uHbR9/61U/jmp0W3d4VZ++uMXH9ZYP5kkOSXUmLi6ps0mkjaShnv7J2/e
4npdi648r8kvJPMx9qNLSUvb64All65gM5ADYObntYhRoXAk/CdZM5z4czDddFYIMH0JnzBRESQW
/9Ou5YaXEFsKeE4VRSfy3AHmOryvNww+WruKny4/dc3pjbWVzSzMLMEeBRR98lU2nLpdJxkdhBuX
JMmbg/Tork3hdSF6drcSazfx11XpISzC0pMxyDkZ8GcwfRdXoO8lzEFkgXxNu+Wickb6LFhN/j4i
/8zJimUHA0AdrUqMOK1LpZvxFx1UXmxEvqeo9sy5SVKC44/5Fwl6uu5pXAfA03zOub+m4DD1pPyp
QxoqJbR7tl1tBrJo4m8+UAF8V3gNfWQd7l8/k66j44sNIfg9ZfGnrgWXPJMemr6RcoXQd8UG9Abm
VGq38WuenrUZrruo3sgy9tBqHZBGMg0WVBwnfXJURbNH39oTFfR0yXfN6p4pGBjfgTQguM6x6y6Z
gE+uY4zYi1UoPxnSm04juAzLfIRVK2OMrH/URBD16reStuX020SKp+g71uw4KVizmGI3EF80Uqt5
5E7QL3mTuu6snzHz9/l7j310ejcxjTM4M85IoUhp0o/OVL5Fkw+CmR7FTD+VCqm7CZlQtC1T4j8J
Y8kYOmb3PWE3aCVoY9V9IJSgTMxr4tATMwtUeYurGqr0oj6JwioiBBcm6LDyKuawthjGN8YTK1RG
Nihzc7zNce8p0UxfArRg2dICxGWD5c8oX01kcRZs2ulUsaghtB3RcEr1r9DRzdsCrwrYglZDEdh3
2CVY6wKjpPYqrXZSPi6KU7ix2opyWGl2xmeWeVW80QsZNkPJCJJCpGAASZYuXVr6rum/yZXP26pJ
vGgY/1KfH3bakNSrBJCK/0rNzvvPEWorJh4aEhGQIULzD3Tn25DAAGKm+IEmfVZJGpySkbOEtRtY
McG8qVEFsTVJLqHSX2aGhJJ4McOjknxkFH4dF7QyjuyQ+DVwRNCEl7zn1keNDDPsaVtGXOefHe2Z
yP4yZM1BPrMACr0iWPXDrscdmn0G0xo/g1kfCFsaw45GBeVf5FeWFNwv7+hGprzVTOZlJ3lkx9pF
Fb1I2kUpwpj0Z/EImvFGGDnY98NEJgeT3wZZZMzPwvCmas8sRENW133tYD5C6S/mbSq5WQiT4WQo
v6n6V5bQmMpzuYATafcUVbcF7W5ReUjqgsoOMCFRRyqfafNs+atY+6VtkCmFyeZYE4yBzRC4Rrk1
2VZQZ3ZQ7qseq7zXN7jUvMm4IK9xL5vEtQJbCW5Lw6rwMw+vMfwQwhdzfmQIOT1qqlP+ww3I+ZYW
tilvaDUL6KH5No/prA6xfsFhEVrnKHpEXHHkL7Q6/a36wPA49CqBJVCnuDqK/nrK/vDrgamyqKsY
Zgi8r89UvUN9xWIyKdd6PjGIRhI4+sg4/pG4LcMGdOdFyZbWuFxHYRs3lPYPrTjKDEP7t0i/ZjA5
OwxOP4J86GAyzLyLW/GlAA4cAHfuytGT+AL8Nb8fFG98PpidNH8T90AkDvc4P1iCN6nHKn5jh4cN
BqFnAhJXL4VrvuUSghLewW/5kkqegt9E29XjMxjPBnlekka9SUb4OCQ7VmOYzG2JxVJ7tMHdqLcc
6z3VMw0LvQwl3Uplhw+HupNqaxgVPAEOcSLi9bHIoNsTcbdS/kg7cbqN+W1Mv/XyEUT1OusACWxI
QbAXV+W2mC4D/jO4qHx07BcIoLZ42rAzLYws/G77t9T0lOEt6z/wdsLkuFa962teV63jHpqXF/jO
1JZH2o4EuOxWZy1Qy4W81YtTlv+L9e8crK68leVNXh4t42wpNLz0TVhc1yUNN+surD1tY1V5fbhp
SGbr7TEt2d1YingYSvJ0ltl8w+J1kzuSJMBWRbZhxvVP6YkvqMOM/Qc5LwzWzDMMoBmKzRRVBdT0
FaDnfvWsy5CcAaPdg11UC+03T77RgdV82yRPTAR9coIEF4WuVVzpaYPQ9Y1ro4GNBXFlCTzzbD45
tQmHaEP5UVTfsX/0+9dISaqLO4awinqp2STQeZTYTlu4+Brb7Nz5D4yopfnVV1te/E7ZyuAlJdds
LqL2UoarRdj7FeBfFCiyDmnxgU+ArAeJ5jOuWyK2pLNn2SCMbt3J8uJgYvSFQNnMTkjLVGtljXAS
HYs6esW4ycLyaeiznXe8L7XKFUeTNlqrgYthMPrN0OteURKXiqjwrJ5GPVqbZbWpeCaYXI4MIrNi
I/G+0krC7IIwNqzMetg0REPItNHqIbxPDWOSVM5nO5KDL5mVK+tc01vWYjXPHF4dZb2PUU9AkJtM
S9oHVnvt4qzYF5EG04CFPUSqZGRhcuyD1o0LGyDAETq8tSo8zzbg4TE/5XHmqLsRr7Tlaa1qE3R+
9tANYC8r9uqwPACql13TuswmKTcknTLChT/Fm4Z5TEzwD1XS6sSdFgJoD4mwNlnoLb9cX0uMO2AP
GpPNl08yeRPLwadmobjmM0Sjzu8QLXGXpkq/OAMr6C+0D6xk4AaHuFWxCNcwxo3akadkXFge/PFf
KRlupTO0bzquUmAUySBtW40v5CCStztMNCUwPGW8n1HWIifg8mqeEhou4awgwlKPeJhxGSArUVPO
K8bArXITxWswbwSm0EYKIb3FjuGzMgAHLYuNUu1b4doBWED/VnBV4+mBZBNxTA/sX4q2BTTQSqpR
ax4K6A0FGRDyswWej2OTR95oz0mCgGoRLP8WR91Rm598hi8xX2AsYzMUqai7zzD8TTLs6O2pwKfV
Fyz05Z0fzH2uCrjF2vMQk55JXENQcBJ5Ld4404Tnh62/y9YSZjAtP7SyW7HAI56fAfXDmOFPPkbq
S+9+I21nNfE6i+giu1lFz+VLNv6BdNcSHIcMtgn/Y5c7TtrL4m7VWIPIQj6aEPAAiU6IK+W7Se2+
jG+m5R/0Xjb2uRUq1Mizhq3mOZTmwEvviTz5H/5sMe6MLgbgXOHIZEVreW4/xuBb4MExj9ShQbjF
XnzUYWbKEpE8migyU8ZNF/AtFZjCulcQMq3CVmY2+MUaRkBvCqa9IkeoWJE4GzuPdCZEyFzD37OX
pw2FANOmKd5qgSd1zx7lmCKaWsYvV1FvrCZY1hqztNk8jumNvgr7PROjYJxZAXJcnr02/9R7ZFvp
H6uOnDy6N/oVKrISjzadmNyQHZP+DfMn41FGdEeBzz1DK1bemoxqjwsjEz8M4Z+oIu4VBnUlb8Jd
e5/wfy0u8JL3XxAJz6XDFnlvzxZuj10fm9Fkh1IIWrZdky3VJY92ZYiOAtIaN4+FiMDXFFbnlK0i
6SIRnDkT50G3h7hl8UntLg+jKXDtm/RM59D8TMadypcf/oo4f/nrCViSAYRBwO/Lv7Y4WKIOy2fj
GIO4bqvh3QBa4VLLjuaGdGReNtjpzwTqTOHCF0/AlW05q1bY+eUFrUDPHmX7ZknBRgs//fbVqauO
7w/zD4kxGHWsR16JgNz12xzezMpVsBVR6AvWLqDsAlrTyjrNtGOKnxqTIuU3K39KPk2jOM7TiU+g
092M0xH7oVkdauFdaq8kZ7P8TQRLltP5q5si+GdpZ7P4MoH3wGYyWRGQsYclvQCPAOXeKSVaw2EA
8o2Cu+KboLnouISgIcib5ffRoMlGKKZF+Rinpyh9Ia7XHXMvnG8ZFAP9Z2ASrxTvGpMxaWxtWEin
ObyozQLf4IFK/4r8PiZuzTgj8FmoEbIRMHmAul+VoSe9s440PxDZCOAiWUeGQ3r7sUhEffjB/1SH
DpYDvPvjlzY9QK1Qrc6ZSKUDdKQ94pjF8Qek49J13xojTOlJYFH21+yRtIsvmQT5SvmhWAspYGr+
KOAZB+QJ/g/2TwIxxQ0NlY9j9NRdDRiuhOvvOrxcmCOEH1qF5of5J6/Q7FbX6trdgzvbK5pdcIrf
KXak3w5jGUmdFGj/NsagweqDv2yT7cgV8y5hCdO1RU7zXzSgTrIr3d7Bt73DXhq26/LghFvhLP/V
7KRSbJTc4a9Z+pytsdihSLtvK2U3vo/4qrHpY6wlHWsHFLib8r1DXgTUjlv+Kk7kbWnXIUMxjIWl
gr6zQqA8Y9Q6OCixm9opt+mhdCab/hdNKdnwxXZ0uep98JJNeumOPTY5O7tXX+S/H8Ef66rgDrGY
kwBHcptd9VjXmwLGmgL+wrOg/hmugKX/mL2Bxu8ll8WgoEABISfrjt6S0BBFBLJdJHi8pXz4VroR
yr2sHogQlJbd3wDEvhL2ODm8q0bgFSZaw53NmDms+eEqfxOGYMqkuywMcsczN61SHufnUj4bQAzg
UUAZJcjv8jWJnC5Sdl5cWAwnUNAKN/iJaK5BYjESXFt/NlGcjABlvyS9RqxkA1KYJy60vS3xD2F4
AhLnY/4Mo33W3cMIiOhO698H4p5KAAUj/k7zIdiwGc7RSqleHRGc+CjlfwAGueKSvdvcpTdaNQao
keFEKMB+/MYbrIof1rijKZ2/op/mLYfHZ6wa/4J7t8w/tOzM2M1S1xaPp++ovcMRIGEqN9Ylmp2h
Y/CwESqY1FDdhSy3bL263hKTYgcG4/nyOXO6hy6rjYglosry784/VbKp6afFP2N1BmbkgY67xO9T
cSqdWfAQf4Y/JvUoc/6uP0zriN85cekwvyX5th094RcuHR1KS8Y62gZ4RymTpkVxI9HyCd3Vzk6M
rH5J0jZ3nlzrYK4RhdgAUsVbWiRlfNMDDA5ba3IJcZMKxESjs1KN80sFa8PoeAUI2MXKQRdO4Jif
PyouhEUFrFA12mb9bDDWLsWmR8VXBtsId6YE+G9LqZSUQH7WNHoNAGBpHw/HWNpPQEXkHbXuAm/r
jm1/xAxdd5++9lKLnRVsWuVESzLdkkf5kr9p8INH+lTOw1W9MSJDQyW1yTbZbOVYF6Z4rfkGJ8iu
WqPkhMAUUgsGfu21/OLz6N1izcithzqhkKU6KluWJI7s2oposO30X0BjguAK1JKi4RRgZiK0bBd7
Z3EpfGu/0xWdVma+gGPPa/bFd/MtfPp7VJV29VEJwGNYpsCRGAqTPeVSvg717lgbeJQqtjfgEaCQ
my7cBdP0P52IjWOzsg9++xNv6PoP3A7wbEdFg7J0fiIj1/GPc/f8/ydClRN+D/GtzjTu8wxrJdKj
DzxVCuF+/ctknnHw2+yn4B7TolHcjnoY2hPyNxZPkGsqj34cB/tAQAoe0urN4EVNgrI4DJN2KhYd
hK0afMuiiglHuWd1fZGpQwHzdX8CBhcMQjmPMN90tmw/SxVMH3LYXS194TyMbeIJA5U5yOhb9V6p
iuQGChNWCRxHUgX0AQqQi4DxixU16qmShF/syVs2iuwEdL1Qunf5vWj9VcmYRcAknjdAXOYWZkGO
9+XlyIxcmu9ajb40jB0mcWnlr69M2zxKuD3nZhNU87rOXkV9KbV7C4fHPGXWW861Ig13dK3aYHW7
xyIXZT41+b+kSzDBHxQftZDCVHXxFUqIGz4MXBOyyH0qLr1/Nut7amzqaXklWpF3a0DUaVBuN2r4
hnYxwagoNRqwQ2dgkEdozCyA1VuDnRYj8ff2xlRCSz6m9jbBYnBT0oL88sJDZ7zpL4Mbavik/SmR
1Dozw7qH0pa+sU6YAu2gQUqT+fpYm8iXRh9CNTYHUDGYd+QYDUYWJOjVvUalKvdNz/DVIFp0xEvF
EUksRlh6H/NhLeZIui+tzdc5ZX5TXvrxAjgWCRxXiwmiv2dxx544NCOkA+uHMcUvezLACxAU0T/K
+cCeTlPnNsBkDHqyIjusRqRXkJus97nTqccQF9hjgc/X7jRpVSXLtjCMoeEbM9Ao+dcjqfH3WL7i
NnZnCR+xBPUGbtGnJC0Jb127wuYYgKEUn8jkpOgHFkGMr8I84VDRdcBce0SuxnwoxiFiY8pNZ41W
etXiizU/dWkdjEJvDzlglQ8Uz3tP9dJZbwt1JmM5ncdOij+K5prpTOHlHZYcACluOz66kGJC+hTC
D/5TysAr8EEgh01X+QrbEda5rnY5Iqf/ODqvJcWxLIp+kSLkzStGgPAmIeFFQSZZ8t7r63upI8Z0
zFR1Z4F07zF7r/1KOFJr64v5lhK/oE/27F+6uWjaQ/NvULf8bvSppv9AZMNjzTwKwZLo7UPsl/xm
nPkMSRgFpuELtkaRbITgoAkb+qmhIP3YLmKnBAaLDWVY5u7R676A1rnuQ0LVy14evQKK9XsyBNum
BUGKjKoxv00kegFZvZr348II0rqtyRiNKERPWdfNDFDPIayPcnv3yPfVpKvAmd/K8DNimr+FweiO
2WeImnXSAHbgZHlzILDX9Dbl2ZNv8rCnVlBZLbZfOg5qwdy0goOcLZ/kqPAMQO2AC5IOEX4fKXrx
J8X1pobXtjoayS4SdmjlUwlNxTYabxglyQZSBWb5c1jrqMnwhZHHtan8faac4fO11ZlcVrHbMBBu
Dq3E0aBtyAJCU1G2p0i49xvyXWsf1+Oy448y2AtGNwmHGn9avHIpaiR3qdEfV+m/uHuI1sPVzlxU
XGe4C7dFuWsAYwjwWqHQMLsCjkEihx9eKkaswTL9hRZU5fPWXDGcXpo9Jmu+n6vVMD7EkMthQiM5
h9GBYC5EY0VynrzAQA3Bh3V6BURyRCl+cJN9MO74hOYY0ilZLPWnwsGXboYMXOkhlzd9wVx4Fu6n
AaojowjgTk+Bti+T3EEH4qLbHjWYDqtJFirXDZHLR37NlNOgfOio+tYxg0+HvadfB+2z8T6psCWm
oNWPo/6CdAENFcwJ6l0mx3aAtgj0bvSscMI707AaPEe0Y/WTADXpr7xi+MFyYeZhzrauNVFX9Ehs
KWhzvDcPuy+e0FBaxtrswC5u+eTEkXmfXYw3tSV9ZAutRMifzGt4Lag6mN7JwpIMXAMt1MxiqPhu
4pOgbqz4HBU7vLYs02xJPDC6xSisrgQP+geR0v/G8lxJe0NbpjAf8y0iG11yFpPTBNU46ZJw7ijW
9PHol3tz5Yl711hU7cIiGoJKp4m3PTBc7FmqHeo7ATYgIVXSQh+mP5GXneB0yPKTP8Ion3jfSuGd
xRujRh7SzEMgSBhqOCQSKCldfVLJEMbT6WC34ixRq13RfjG/rQbKBhrxo9+sFZPJ+a7GAEYrVGQQ
1DfM2qvgaYnEWDiY5OUUO5XDOCoOd0jR5yOhEhbT2isHfRBdG4oKhg6J+w0HJJWZRwBIm5s6orjl
NGmv6IbXXLk8i27oIMXinXPFI6auAKAffnI4AvqMSHAKuYXP1DEklUT9dIjIcmONIEWM1vW3gnuZ
9a76D8pTMyxJTp6r6VIb7AGnb6ZvXeYMCsRiGC4croia42kqMdKhNYjZA3Fvpoep6SM6G3GwthxB
wXnfkbH1gjk8sx6ajrsypY0aTKAV66d70+LQKhaoGp7wlBKCbs0ltCwRfwLOTNSpXrRGe6OhyBI5
p/knId6MbcpJ5UNdB/S2zWwR6V65tYq1hNjNty56ddL0pRuvKEVjizrcRj/FPdwHFOErRBI+6Q3R
jtCaTp+JPioWFhz7huJPXEioY2I6M0RCUD4IKAuEuWe++r8Qj5VGDJT3NpFGBGQezUcNFwqivN2C
awc1g2uQ+gSKfY5Fal6Nn9FEHy/nWzdKsn0eewgHDHZ+2fBW6x+bPRrDZ/Q9lpNkJ1CPZDBil69n
6P31L088B6678IV+7fg+gZ/AJ7ZcSFX+q7NTDGibtBpDEncvPz7T7yFHarRmx8Bowi+VALJai8te
k2AIzcXqXaHW7ZYauh7+VTMmYiW7pKgNzIvbujP8ZPnNAExL/yTu62vMveWuqvhhknw4PgI8Z8HK
2Fm0M/p4ESEYSQIrmp6Ro2Rh6K0Ctjs+Zu5dpd8i2gi1nVMmeEPJAABFwlapr5l+MNHP5Xz3PXPQ
JlQ2Gmp4bLE5g82AknoMNiHE0M6yGL/8s+tPpuxz6VIOn7H7+PVBkd+h+fTCGMzwq2cNnSvAgGL2
Or+SiEf15UnJUmQ9LEpHw9v16NxC2UUg38C3pe2lmURVys/QGeQRpdY6yZC+0nf0EVTZFGc4vUDa
0Nz5sCuGtyBfLBhV/lPiaY/TFw4stFwWlFHGQjJIgaKfuxMwi8axZHchMD2aEOclgiEfxDsar6Uq
eQtRVReUxHM0tTNqDAi6bWpUCzG/dxSATfseCWnr8uguonUrx0mnwyCFgStbrgLpJhuhuvC5FHcp
UVyCQTIUHsiiuBORoQTivLQY09z0/l11F8XfpsOEoVlUFf4oGJQsTbXx6gqnXDyU9XfFFc1IDCF5
Okdzy7nC54FEBVMUOby42piWiScKMv5TstY6Q8RCO1PAmsXbKB/jAEt6+DNBaGa9uu2pvB/cuUmv
QUlc8R1zzlfQxyvpW6qv5fAvSX5lTsJJJSNbpAIz0nm26ugoyrryuXB9ZR4T+aGxC6/wCZg6MXW2
Us/Q70oKiS/3kZdC9nKnQ+kh1H89Ha8Lq4tHpw2PDXTOBBV8zoRFdv+62NpLDXQu7uFPjQgrp5/W
LWLTjllNTao/RO+a5nCB8NIVI8AxiElKdVG9u491Cme7l+/RLv6iCuxtWB2u+xspB9H8E2jvfUIv
wDqW6pFMESX5FjGbBgGTZ/PpZi+p/yUvFoH5i1cUI8O/XsYorz3iqp5bbMqgvAzuBc64CNOixkk7
FtfB/522UTwvIPxnuWrNhdBy7Ei2LgWak4aPs/8AEC4uOsslFb9gyiM/IIIO5d9OvXYowtrqpkDE
ktiX58gqfGOFQ0asqJK7Qw81tNaPSbyOhb0in3SyE+Pf1vcXCYbwuIYJjiwQWEVu1xpGC4vgRuYu
prl2I2EWouKmbBIV2tHBo5fD/4mbG1MRagC8SiBY+BYMmCQldlt1U0ZknkL5gDka7kaK47F9e9XG
0Gx0eTmle+D+1Uo2T1xC9UwepQIbtoRQJ1gJ5U6G+aR0wO/0g4gkWPbatRpGdiGA461JYC+LeVcr
K249lswpaNQUlYLrn+0IuTS0wXCXpNvBuoaw6rPvNIZA7cE22o3DJmv2BnxiJiQDzo2IhowvZILq
jv196BjxxTwap+mZCGiy/bpflGCAASkMRbpo5S+J04PnXBB/xoqQMg0pC7pvq7+D2nYpiJXlkP1I
Zbio5Ttw+rjemPTt+iMdEMWO30GlsbTZGxGcD5GvL094PP4G5dpCooE9UqfrFnd84NLYM3EOuQFj
HgfxmE5STjqzrlSORvSv0r8K+aoaJUrlZK/DLlKtieUzIBiL2M0BpkMzCFfLdiPy0kj6Q3Yq6gMo
ZNbm9ULjJamSn0ZAWJh6NmaQVv0Nmfg2VL6SxkuMu0gY1pL+r+QoMyxIZCiiCTZephYuhfDf6P64
HGJ+9NZhGbjRxzfeZDZsxMFkHgibS/zoyS8zYGFaYGF+lpMlCFlnyoRD9DQ0U/D0thiQWLLqQjrJ
JR2g+fMWKXM8/td4Heq/w6TVa61L7p8aIoCHi5I+y/QZMNYZn4brhJjoI6KBz1WPmuUZJ3ZGDsf4
CrE4oQ0haKJ09wo7MMB1zanx14V6oyXg+Gm7a6fbPYoD5VwluJ8+IG1TjjS/P5XGJUgd2b2O5V4R
Dx4YXxhEUndFXpKg0hHOL/6r9Ph7OonBlGvTf1yTLx8OIzXhVoZJZ3jbnEDHIX0ITLbcBZyfo1Yv
S4SyJCbOFWD0rPvceucyM3ZhwCCw3xnVnOaGwXM6BeJqF42pfWWQIPLVtwzD1nA6IQaJrJJ1OkWY
t0yyt5m+Fg2kDfcsPZICWgV3OxEupnyN8SQV2qKAs0LjuGb6M0I4li6AJBUiWXATWAuRdTdyPMVd
iYCD2lXJiJmcM9k8FVNkN3b4pdFDi7QtZRKkFOLKrf/QMs6gFfABURlLDXOIpeDfK23lqTTEe9DY
RbzxKAkGeL9q8dcEaxIfTO0QZPagr0vxi4zQMaaqJVAerByiaW2BZ1yHuy0tsT43SOewFkqOZu4X
lvXJBhHhzixRKTjZ4+icfjyV+FpG6QfHDO8qdu9jwHxMW/UJcoizJy00lM4WEfY45X1bBd7Pl9vQ
GRrnonsGVNhuZTqu1mxE6SxjaihEeRGCDRVaZrzMnBvUYKa0Hoo/lyao25SA1rlIzeQxberkZhfz
M+TsEUXxpXVAi2p2WxK/IDxlBb1rfZD9jz7wlGgvM/1Jk29JwdDiYb6LVui4Cw7/QfBm/tFKipOQ
ViRCkgRcarNMqPFS/4zeMJ+h6Ir7ew5vv4UCGMTG3PAQV5rDXHElyHTcCDVsUQ3gdYOkrv+rjX1v
KajRsZyPOBb2HR6yWoecCCPNjZ8Zj5aHMES+huSzllM248ZnMaaZJa37bz7+dQCgW01Hsvy2DN7c
Sc/PUD3JJ0kyC3+TLwJNDQlRPCzKeDUtxLvmibsmxTEQnJmc5e6549wqqnvYa8BMKEnRkWQA/PQa
oqnTEBfzW2EPs9g6m2NKxwb4m2EnlrOUdEetvFXpCa/EvPGxGAQbXVxJ/pfR+HgK2dZiU/F1SIZc
byMZ5v1MV24Dm6oQAX6ufiR2xg3i4LzaI4mSVHAZDf8cKA+euEOxmFGVCUe2Eb3E2wE+CRU1iX7B
PEKnqNHtacJcEiAlMBMsEPeQ0zpxFxFpmQghMFvyI2Js9jnnLdpaH1xbnzGbJM9lIAW9aVYiakFs
2Gg/LwjcpjUtfAtqfncDP2w1yBXr4b+yucIdbXzmFwVPNgMxGGMElJF06EDzi0oIzBOnijyaiOhU
qheTxceUiNIIdJ1ENxRswaKfpEYSiKPj0kQ/mvtsxnPTP6vqVQROIm/l/pwJlyjHQsfqhssthE0n
ThRVutbq7dOWtjpsB6SSCYECIjSY0hjBfG+MHIeoFsyDVKWvhSKWfKIvg1GdufSRJKurmj1Xm696
7FgUffmO8Z5iPVmxRt7HAEOEk9a6W7Tx3s5Ibr1oq7kdgakLJ1OdV+XlwmVuIpT07rFkrkLsjwkw
HeRQpP5uR2Qnay1l9VAtfAvAqm3WDniWGcmaBrvTpWfuClJXGf7m4Ga6iuTcZlUgDhOZX1CDUy36
0UylFEuow3ou1grvjy6S5EKSQ7rx3LUSdrjh7cgE7zfr8p0OFpwCU7l63tSGPiTQEOFRUjcZ4HRl
/M3R/g4lswhk7GhMFwsVsUVOAyKHLmrSTyXCmQuxW2i8EgpBDFD8Y+S5S65Z4l1ZaRisNrF4GK3x
0vgG3I5+35tHYMgzXLd6lV6K4lvMAUBWhSP601WJ6dClOKrQyQlbovxmWUnRn16sFtHRqa8eVfAR
mqnK5A88YNNmjdD/WBaODLI4SrBD32r2hUmKfoXLmwVKgUlWBwZTP9L2E8SUjkg9TOtSkvCCqYGV
JsKa7qwTLqNZMhtH7EemI7WrsFnX1jriVqDIE39m2eik1V4YttX4VIhSRGZL7sh0OJRo2PnLkRgY
AmcF6KO8TjQ+REWolxaQIdVMAxYipMuJ6T4kxs9a/NITJy+fCeEphClJ1oYpf0v4ZbwZu0Oer01p
yj16DhqNqSN1iPV2prepAobSXDXlazpe22RvhgSUIvwOfxNWJ1b/23jqouWAVKPDUB8VcPb11pdU
dp/TyaB4wQ0P/SxigBshUagqjdm+u2ywsDAi4liulN8k/2rzRz7GLFZRMgDWbYH2EoyG1LdhtpLO
WKdnp9DM78MpY62qdK9s+A48fSFOkZqlOAAYr39GK0Hdh7PZM9Zui86aj16FHRudWd5Hdg04Ww36
oypwfo2vpnjOY/xaGkNAOZ5ruE418xoJ8HJN4PCwjnkHZQGEK8YY/OXQQ2YjuiJvF1O1WvhhC9rH
jjgrlmAuAakZitp/ftEu9fC3hVCUDTdfaGYd8N1OZdW3NfS3Ee+w5A2o2QeoqTXqTbdHlsnUKvv4
QMo8HHJ0QfkDXAUjchRgjIL65q8AQzPQS9XB0QzvsypxLNybJMqj4vgowzVFJiVFXyUo4UDVN0oV
OAiJGRDlbCLd5Kp1lMCU4HF3b4qG1K2CUdVXkr9FhZEI17uJL4Jai+/0/yefMM5WR5QQoIoym68w
uDTqc0xxCFsvIUYaO1WmJ7Hfc8xKxT7lBWP9J4SoaXGnhuKJuTXhBBRp4vCGTCjUWzP+1MeSvDWM
z0yOMYznkPAATVEAvyTcTKHxlWJHCleTG5bGGf4vH6nyNN1wLmZ3kxGjd54qQNG/wuJZ9Br9MzIW
Xged0rA4Vflfj6JH1bey+JQCNsSvLv4d0wzE3S41LwhRmEN4GWZZh+j2sNrTHVV0tPqXhup7TKbo
6Ycy/pAMkmYvpFJbpXECi/1R6zTSEerxBFaKxLOv/nk4OAQlm/Rks+zexi0VqY9cf++740zDVCJE
rwSfgf4DFkcyeIQWmDUXbW/3CIkIQxb3Xfc2UONMA6tNx2GsXDMNDiqvW0rZuiNpa84WZsIHpEwg
3ZzB+4GtPQH2aBXAcA+GNrPTcSumV0SnqXqviEjTiL9cebjPxxOGV0o5fyaUG87SLL623NflYNGR
37wG48qecWnT3RR2DxADhKXYXZBJdME/VOp+vpz53o6Bg1vdY1xbDRBaFJmFpONcZHYDstV07MwE
4+x/kx2YS8jyuzdIAqJJOJBagbGBd7PiY6ruQgID3UPXvAPAdMnw4rOe60w0G1L/qvRODLgtq9iF
yUEya7acFYct/3cB1bdiZdNQPWQILxTWSIP7GDlNatyTFNJjuhwwDCeMVdLhkesg7JAXkcNSx6/S
+qrMb0MoDmI1wtxGrkRdJTH3JNLQIwXOIwRuDdI+ys+gIJTGpgmAXeX7DKkZ1DbCrqKewOMBdiRe
ZBAf0l2VeHbAsZHh91Pyc0t8CoPKpH1LiN/53JHtsnBypXOL0480bMvRUhvfBLZdHa9B5H3jLCDP
RBa3iJpwN9lTm2BBHCt3NlVM1eygmLRXPVjK7bbjiUFNZCQnsXO63wzno5cwnjrELu+LU2obV73y
tWfSxsf8nvyMwiKtz8O4tOVqJ0DJ93GwylgpDCx+/N3UApBsCIa5dv4XPSAs7Liruf/QqbekHRB0
jKVNlW5M1HlTtGVlHDL1zCwgma7dfM1dlWr/OhEWh/kdlCd2UdPXMxhbCdivUt+MjMo3YayVkpST
/Ijti4dxK7oH6jVP33YuIxJHLPikdrq6/1//N2zYEzTxNec1EgVgVAI4tWaFy8g4Gp28ghZ6DXE6
Gx08Q/mfDnHQnUgiFUU+MZwqKHDPcBdtIc6B1Vvdd+5fBPVuyZfO40kK5bnYLEDKgcAX9g36TPzf
dpJFS0W1sHa7ywQ4o0uT8RPnALRN6WSasp2XcABbFx14Ou86ZYmdszQ/AEacEZ99cMsxuCCMiM0v
EmLAUF189TQiy9DltxVTKzniuXFPpoxrH7bQaF1kl6/EgU2hM1Mizox9eQOR0D9JjL5r/1f2H1bO
XMuvtrKwC4tb7EarEiCjQERlgfF9iT/GYnVssIz0xxpLylugIefvo0rfsbJUu6Ni0lzF9xYlEb2C
LsI1HK6cojrgxqBYGdMctUVx90/W0dj81MWjk7/zlOjAo4W+XfauBeKv1Na6k14T9iAtzQCYXuzZ
8uAtLPDOKrFdon61G0/ayA1B8SzQgua3LFBEcsAm45kUB9TFq3gMZ5vpgoEIswgJFMSpYFCOSRhU
xvocd8lCYs4jYgzOnKYkvORssI/D1UgAwNQIHxaEH0qA2txPQ46jsPRhuswyP9iHRA3UtoURV2qA
wK89GSqgoM21pjkYkTnrpYMBH2ZE6+WX5ZJx0iq2/FUTc9xw1Xfz7i83DOglsPqSyk5y+mJ90wV/
Jrv0DghbUt1FRjV5eav5uvNbFz3UNFroxjYUzaXk4jjuVsQZMv5UP4mezBVISF5KW4oabOr0ZwXC
mBJSe0B3pzRk4aFngxBVciF3FdE55EJWaMU6bbiJbbhB00kwkeAe9YaHKeu/EuWpUEHlWXibpIJ9
q60nzQTyBcXT5rn1Rvg4SdwnZULe+zs0bVF517154YzDjhVk7PEUMauqUpyHTo4TwmcC//aUTYTU
wMd0OzRkB2ZnnNcSguMzPj6xf+ohYW3AO4UlPELodDzse5SD9HAdkSF8ccuOebUQXkS0nOZeHh2M
dZGO64vSOThjQleonlHMxctUBIX/KvM1P7vh/ZCGNY52Vc5b6beS9wLS7wAPfeTgTTQlJ3cdqVjn
AyxLljZYLIrmyxRhoVJugX3etfOQTLTAJ/WIh8KmHs80rNkPKVlr/bGXVoO1maNzKtgEcySDP2Cn
xp5DUJXZJmdko1nPOifxdOG3TunBWsHs8+6/c3cfhCB7mfuLCHXxztAEt8hiMn5+8kssgCi8Rc2/
wr3L3U1v4F+Y1UpLPpLm1DkwlbWmbhtSf0WN6ApmNKjM8Jh86ejL0F4k4b1Vcf8XV0H4lnCq+Yee
iUFn3n1IN8B4GXlxSHbKd+dtonBld35G1OzPSGilzK5+JEUl14l/elS+uZATXBE5DZeCMp0qUwI1
PkFy0/6f1Z6SEX0JGlY/Zia2JU7SFmgKB24vN+pApCkqCxqeINTdobQfaOpBt2S86fKqxhKsAWr3
ILAZPrplroZM+w2QZYcvz9q3BWzB4Mslek6Qn1n2LKuLRRBN5Tp1iSuCgbt5VaJ/gnaGxEBa2EZN
XXL7lFUGF67RAV5NdkIisRhytf90NwbDf/eRy8TFT5J+Yft+KHxLiffW8keC1NmivPbYuDJPriNt
xhE+xMomI5M0Jr8PZQsfvpWecnmtaUQ5MDweSN0cbr21boZbQnLdeJHbpa/tNWsbg3NnpxPazA6Z
6zRqPS8QSQ2PBmf7iKLVvOvxW4MhZInxumb+3gVEFe26p1KdeugK+V3OjgkVVb6Sgk1SnsvmIsHi
KZRZw9EtXRX/IfTHULUHyiq1XXYCwJjMLlkkmgjfB/8+Brcpas7NvsTk3eLMr8urbOxStrUzTz14
GDPT/s/o2Js0zJqgwbVOhqWyFx9l7y5nIfmULlnK5E4UZ5X1qd8iXWJ213PSdvklCyY10wAoiE10
gOJOO/GL2paZFZtlfoqTHD4otcA+IKUnMQjlMCvTAyWoFzmYTMOQuvzGLAoVAoO7HndBfxV444rt
ZGzGJC+QK/ClaX+RR8QwG6K74Z7dFCbONXTfLXeeLqMgaLGTNYQFdA+1urQ7qdp07ASQCwOa1GOL
9akTeI+avWkaXdKWkUvy60s/PPSa8lUiw/ENYMJO4z98Fs5De3S9K7mzCuMAM3rgjwUrkhvkdwGx
qacNelX/yOj2rVUDDk2XbU13yjRCUvNPlB+sNe1mYJ69Uhmd4WbstX1fPIhzlNITRGyiUWT9RFdh
mrveenrlyxP+EcUdhdthQF5iT3IwmR5fd1gVTasNiZGenF0sErMLtvEMxAYwYKFBkkmJnGXHShcj
ZgbAuSFHwDylGk2QnWVXuAyznnAG0UClCnM1lf2F5N2LKjjWGi+WuoFn4fcf34Y2BPHl6EaHTFwj
V6LfmcTNuYrZkI5uWSGDivC8lAu6RMQ7Dnt8nG0YGOiVytrh5gNDxUYQoFAAF2LZ3lgRInIgDCC6
syhAngZvlu8XI3Dcf3f/ehgHp4rVZIs2leem0g6wGtGORONXmu4Da4svOmXLB1vew5++pYtNsl3C
Jj9DWqQ8zPRBPyNngIb3MjRzDpxkXSkrFuXT0Xr0QO75XBLjyyBKRcJDEWoI69SZBdq3sXYuu94i
4XWylm19rqMvkZlErB/18NSFW55+e5xQmfMcbqbGp6Nz971i8cKsrg/PWQ+S6pB5jueviWgT1N3k
dwd3iHV0thfyddct4/jcmDvKK+Da8ynJwZ/rwIribdXx4f5pHLjenPrci5c+4mRMPCn2k4SN4JIM
3IERtLy11GNqnRNgoRRwHPhKflSGbTc6XbwUB8IBFpEPpXYBHpRUYQUTIJYR5F2IKnwGbda3TCpz
Zn1rUAj1BNcWbKkcz8CGkCMUPqiU3fbNxMBGVsl0sMnwLK4aeVOxV6wK+I2zpFsP1l2gVRmY8Ffa
1TYKJ/MfMgAbLeeqw1R5VTw8uHxN1SJJHgsUJwpFbbqiHPlI+dFSlUWQPHz5pKDB8osE+AlPY70s
mreEqBtSjYfL0oPCYkq3XvkTY2w+xPoeDX0lMeUFqIgl4TqYu0Rl0Dfdpd6Oj50E+YjPW9Evcbnv
mKEjdifkkY+HIGBWOj3U2fZWDruWLZ/ZI/WOtsyjcu1olNfC2tE4AtgLsaZR4xNxlBnfCYm28W/f
HiSL/e1IMDvHV7fWGfepx57dXhUuRg4CDK2xM8LCErNT+duF10myF0Q42rbVwMSJrJqlHuzJW6hT
HB9fUnzTqpXRU7CXp7IjubK2x+IZDLndlKfeR/ME7Aw1J//O1Q3dn96Rv2A9uSqY8pTTipKHV+Hu
IYDUkJc2Ogw4HRVPrZbQ9NPJu9PvZfSnCGjJ3LVaH6vm6bmXXiZIB9sEz1pV4+RiOOjfy+gs4VsU
ikfT7BMk8dIAK22ptJ8e2aBlPAUPW61TJMcA2rUM8jkMlIWCw8niwKfKGfiojJwwSPcZFW+4XMT2
/ertU9RwiW5o1wEEGmRCKRy8U2mISrjnBhDoqrx/IF9ZUirgq1/e+FLZao5fnv8IpYM9sEfTcI5E
8iapRtSh+FNaFXjbPsOIU5+T8lTzskjqrqxuBe1CkcLQ3svcSNFvwSbGUPdmuxn007RTqnB2mD2P
9LWqj32ADYs0YlniQ9RwQq+QEYnFCbO9S28xxI6EzE16pOQTdF5GBji1uVbMim4fvFKedBORHWwI
7athuSKGja1pH91nIrVgdbRkuz3z1WNdXCNRA+WyKa2DxA0CBpJJX8zUK+M54neXQEprLh7Tu0kW
cuqVZVxGk20PI99SA06C1Jf5mUt8VzTlORlkGB6BVYjtJcs/EwHPB7OFVSp7SJjas2C06XaQhkmY
rwIO/uQxSve8vdaoqqXNZNtfW8cM7kiEDIEox2zSnELhcjne8+QZqpfGA3b4SP1VgVUpa6cGVVOQ
/NiLMdgq+g72De2gGucbKWTELj8rBW8LwzXjI+CuledUSWZwytJ3rTvJ4MAk6WT90GtvtQd9Qi40
K5LoQ0Yg2gUCbGL5n88jSfs9bWky7Kc9oZ/TcXvpCQKrFWZQA9ofymXDjtO9z+qGtWkjbiNpb+rD
ms0iIA1s7EhCIbhyZlnu2fSvRf5TRAuzfOUMMyN/3aPW6FKDpwK9wz4jpJTmQG8WNLCDyPSmQ7Co
k+ZMKq2tN+dIgmgpzIrBofyX9OPAAlslSDC4ZPJqyiuVMR1IN1nHVsC0q7bkU8Synb5Cw9RnetBO
aBWRvzH4kci1aw5a4Vhhgyr+WBNNRSS7co7LM+OMjHa50Z7QmzD4B6zn8Bdh+pOZW7EJL3cZwmvV
/U6tvZffc+kuEfQknhAZxdxrUYNmGwHACjGJYjqetqjHi9HazPSZqsHSo8KR0k0cnSOor9qq1iGp
IINQvsJJ4hFmCzFYzcR+7aJ40PhqtlxDgcgs2m4KuxqdQRfJkAZ/2/2D/WgYN70SZzlWhbD9sHrO
1WOJA3G8VH9MmGl+fbTAyk7sv2qVX8M411D/jFRc5u23PML8eQxJN5cDkHkCNlRGasNP7dva5J+i
dqpZ4EwadMEgByTdyc2thRyOmYL1K70mnZAaHNL6NCRvlF9ke19V3Cw8QW1tbXOcoG0R2H7tH+Lh
qLGQLKcdpXRNDZzpG59oB6BBhfcepgGl+u0C4BVSnOQXvwYdh/3bWrVMp6Gpu3f+WJxOtoC9ThPn
Ob4ebg4EhsXclSEScT6dsROO3Yl1HBAvr2N1YUcNeLmm481hKN3087TzMZr4diVtDMN3wMeo3j6W
OTTSR+69BuW7LNZRRscAJMsigo7NL9gIDi9kfGQQPdDH5CkWbaxTCNRaNm49rgiT400g/I8RhhmB
lqNWUTFrCpMFYIbsoEH/VhlM1Ty2ISJAL5PxPk4c1pZSCXhGtqmMWmBrEu9YxSBNTTDlL0dxG7I1
AhpEuJa3YpFFbmGg2LXyk/gYwFEjBfFWGD/TTtlvrtmZ5mBRWFzSMuJoo9yWFnldwUXJjVmD7Gdk
4IB+EBMRjTPIMJIGDFvPfjKub0RgRC7vRB8tcevovrFTkWsGjHZHuKi1SmdEAlOmkm28n8LDIbcm
PhsanCYljVIUVihPkY0a59FCbOen65glVqwvC+GvaylWBIYiS69S9mWYnkv9jwe5EU4twqSYOSv7
Ki//pzJ5aSdrVsaucOORAZEU99hrSPhghSM3y7rcpNGR2F3bl99VfzPcJ2KyiF6OINDamLSjdoCx
hFUIP4WgbNoCfHu90Mvj9JNG9ElKKcyFmr8muc7/H9i/UfgDyBL1W3kIQ1sqiMqih86KiS/U4M6R
hkdp/EvUc6n9M9hOy95R1bpZcVmgt5UGGzyznx7hhUk95o1ljh8EKAvzEZspA42PyxS/bHCVkm8Y
gmRmjXqOIj44BvnSAmOoItpWAMOXlJqeJQxqd+Qxw1VyMYUa7lvFjhKCvZBidxtWPqLbSR9qbQJe
OaDCaKU1puGGua7Nfe7tZLLRqj+N4iqvrp17J2KK8AEGFuHAWSnDh9Hn6VRDqWjRdJ9akx1vbZKg
xzaa4Lh+RODdAJ5ieo9jZifmfy69e9TjM8K8yK7cFeed4toFLk2dh7iSGQRA9eFOFgb038Ov1mCD
j5ANFdMbg5aLxnsYnkEMA5DDejrNSIligYQq7JhoD3/ayIi/WQkmvF1wX7TiTiaolcvDgvlCIKeQ
3yXdP1tQ/3cFuVULmJZMZcFWagSa9gNdWjz6AZnPKMJEbVU5Ys+BHHhkoRXk8Mq2HWdgnMgqqGyW
z09x5Amd+x30sw4FGoSxFLRQKrwVAFPJyS+fY1sAv/xN9T8WLN5gLVOyRkbx0hoEHFIcdxquh53n
9AgdIz7jot2AzloaPtObdO0n+0Jivq59+QWCswi4cIPZHiJyKw0bkwMi529XtE8lkZCdPPOWAgoY
fXJoen7e/DBo8c6ED9KvUoLkeZzhELX11tA2BANH/QZrhvYfTWe2m7qWRdEvsuS+eQXbGAiQBJKQ
vFghOXHfbPf219fwleqhSnVL554QwHuvZs4xe6bRB67IfgK94U+K1xAL5ySAlQs1GJoPObEQe7Ve
0z/bEbovRA/MSLTs1jS8+8yr9qrdzydb2DsJYXRIEGSG4bTMWXmhDcWzJmvPsoxZLRgs35rhwj80
DsVVWgPyXdOP0uBAECBKBFwznWv3LC0Puz/VQY2tS5X2Y7wKClZA8lnLXwpL9VsqaMMCtrPc4uyy
JreZvHlz9JHGD9aE2vjcOQwpAWpCNYk+Lcrmmmc36sNtyaHbsEhp2jMyBCPPtvxMVAU5ZK5VsTl1
HkYqwXsnzjoxrySf8Zyum8rFOiQW90TjclLP/OMlH+6riDgfVK9QuPzCDxZoQvz2q274aeyBD0in
Vv9slvdpecVitc+r/VDvcbCvnyfmS3py5QvAckCuVNozUfCoqfucyJUtDtOakUYePy893lbtNqCw
GlRshN5gXBh/xssUmOppRUyAQslIUvzHRDXsZb/lMNaHAIvwZx4TRh8GvY0Hugu3tuzPOMFXwmq6
m1eY0pOc7bTmo3emIG92gOLafG+nLNQdjxGH7RCOYR4whdjDyyp3QbEGWDpdVkyMYRqfCjaE6HtU
b0PPiQ/b+karxiZppBeq95oCgCR/JoYmdpDCEQDcnPLuXiwJLwrtyTV3cNclrmXu6zX4uu4OpfYO
eRr5fz88hRasECAZE94M2JMOQySCIGjsWNUx4LCZ29YnhEmKfirwr/XEjRsXfDTQugijjscdf6gq
IXMtr6hR5ILh/ggC/AVxr4U/E21K2v0RmN7Wpzz8aORTrrC254kElgEYnfNmgFd06jFER+kRcYHK
giXlWRMp3xyo0ic+jJC+QZMYeOqan+KLm1YO2/yLmJSWmhCICTeFnR+4xmoSZHx8wP2B1GGz/RnH
x6Q9gYN0qE9wbCHeboi0JKmGXPbsPayfOuWhr+q7KWiVoE4oxCg+ZzCDNcltJGhoKCvOTe3xWBtV
4Bsq1cx30x/potIGgsXVko7mtMs0n3czO2LuDEdmBGXQTJM7jmRGzfeqp3sm30CPDS9BRjBVxB76
Ggkx/UczoB185FB3oomy7z6rv3V2SHBSJk81zzBp22Nbupb1ShHeE26eBw2W2jDVfK1efJwvSsEU
c1MixLDofWobUehdzOdCAaXLEnzAmZNh+UmLxYf9sVnndE6pHcz6NTd3q4Q550aRqNstpi3Esur5
86oDEzP6d5uQevpMOHPJqa/OcEM2WrKitp5cKbY3tXRYBnsL4/SObIZvj0DVyZQJRU+GJyKyyXIA
0G+nh+FTdBvdfhHMDjmIw/6vfCqq0K9K/oNILDZ3Cw6FyYTJx7iH7qdHkXwbJ/aEE+vgBK0R28oq
vlbjQxFImJqEVShkhJ75mB706gUjGdWSawPfGvCLyc14Nun2TI3Sm/maWMlReeb3xpcII89QZK+P
MG3K00eNRGqOPjuQUqvTj3uWxdSISAAZrcO/x+R7qW4plqiRZIplyRi78GO5XRq0UsVjiBvaJGAF
FaNqjjuubfJiP4puxbuNIGjfOwX7oVMhC4m+E94RyjtcCZgHiIoGt7dZf6iswtOso4TQX8YQcF4G
VAO/eYO6VLN28PPRQ0M+wMvTzkHjXLRWvyzTWao4aVjOK3F1MFPrBHfKDp/ssL9Ntc4LxJBCMg+T
K/tf/lmrzTvAehK2evI1LMLadMgvmW4+lQJPi3Blazvm/9bcGCBPQr/jymzBi8qrJCHeuErNLnUf
YfyunUO7LlAwvRP3NiEtlLmmgxm3Wnt0emwuZEsHq0Ue/A/FGYsoRxCbAUwCQ3V5wKOvD6wnE474
YAG1zG0Ilj29msPPGJ8rAyehYTFBQwff5W6P1Ccd+MZFe6Vm8l9tlTEYlhmq6pnY5Qkvq5ckflez
9YSmxBeUal67SbcMi/sGCNWDN4NdoN37Fcs1PJY999SbgctX6vji+qQi16B1oLenzKjPC5X1yCJK
+tfgu+9BLR5rnhCmnFzID3dkH5v9bLv4kEnusOxqjooU+2mmKd5EyHuaLCromDeCvjLxYTa4VxC9
1XC5Iwo+zTJ2pvnipMhzOfgEX8Np+OgAhqAZprKao5JeVN+mNaTB5FvGgDsh51yH6inxKGCoXHMW
dJxo6tRduUwnOOhSmhyqowpMR4EemysEoFv1i12ucAlQGbZGwEzFtHJ2R4b+S8eQKM6DIZM9EbZB
NpcB+/4yNH2rIRYsB3cu0HkMBLiABPTiSgZHtw5I0g0kMDO9OuUptO8hTSl/bYq4i9QlwIbVmXrX
Lp+NngrKrcVXVvPTUpTr6YfJ5WOiuLZDNkMpuJpF71gztEzfZETP4Y/e/+rw6Hv4S3U/fcjw5qLU
9BXqCvUlSe5ESNZ32bvldHNTwF8CE9otkYT5XJy1cI3Clx5au0X/ti3GfX0Biik9+hx7t9sG5ilH
creJvkk20PzxK3GI5d7wRqHnhCa2iZ80TsgDq7CrzX4AxQabXzxSeAp/YqzSxGPKr/0r+kYVHtcu
ZWxKi8xJsmX6Mboq7sLywBLIhgFDTY7Mz7d+eWS1o82beW5+uOklSmJPfmf2yTqeIsdVmGxswQfZ
h+q9+8UWEh3tXfc5EeSzwbMbUqZyGQJA4yLdrhJ0SK0H0/KSLx+027zn4OhNhllbckgnLAweAG3b
LzxWCCbmcVf+rjz1gb0JUApEILbfG39kn+7nP0BbshdI7i3//ktRue0Xw1Pdy7grnkW1RUnEfMZj
lqb9DPv80kq+SjQW4kPD06Ot3z1p2EQPsYKczK82J0wOqqdnG/lQAnjyh78haFoXRy1R0K70nryR
KsjFXb1ik13u8vvU7FtOT7pBWjeKkDurA4Hh6eFUgf5GvkAZIwv4qwN+2Rfr3NVbdnPOsJFo/3gG
3E30hiZHZQbkFhKpOi4LbXnaUYIpDwg4/CgdOYR+MIuHbnvcc1Rli+KBmeHbkZjHrDnD7MqOKpoa
pKDclFRE2a8y+ElPyh1nJ/ZmlXTCHZU6AfEWcwCsL216EuIpwVvUYLhC6uq2Y5BqEL924bTzeRGp
eVLk19Lc33LlyuYnt3aDCTiOSAiyWkA3mQc6XcS46HI8Q0wQM/LtCK8fjoUvk4EtovWjpeAATjbg
f3DYhGqZTtofSLYh4W7Bx4UG3YQxY8SeQd5NQwTSYKjPegE0pvdyMo1nCWZQ9mYk31LckZXU8uzN
F6eFjgfdSlB/Rhxuz3YDvEydAKyAsuKzssH7PRQdMyYOIJ14VvZyLf4ok3dI1459cfYHDCwJbxC+
JzDF55Rg2BDtG9Kx9X8ynG9ZLOghsudLrtPu40pPS3r61VE1ZUEaPzXlLb134znHWQSKoFleu+oA
dmZKLkvzyZ4tb9BD0Gwv9Dpq+czKoMgtpL3Mfa7gqBn1cA4T8ojbzs4gArABY4AsjCtmX0wtTodl
hdN1+Mfblhf32XCb7HMZGTJRCsk8B2GlAfRkKYKIrYJyr8XSdcQTjVuAV1MxgihQj08NiQWVO098
ithummASjj8k6pWcQnc9uPTxa84OLRX0jHciTOQnIxxYQYW/JfodZzBuppBmt+hGn+QONcWCWq99
xn0djPLZstk0691iQh9qFNkllNJPw/GmWeKENBoD/Epk42xjCIo+czD/cC8SXTKbxILuMSBphjeX
3mrjYfXEVonzGHHYKjK1ux/ZPvIQd8wekIOGn0r4ObRXWUUDgsbuynplgMKrHoucx9r8ngjtsE86
b24k3zJiJOyDoKZMXwf7VI2XjEpwLt4La5sLBmT90SlOhbYbs39R/ku/zQR3IIIb5JY4Rz0TAvtZ
jv4aaX7zK9blER8Po/G5fcMMiMIZ7ve2WIgEZU8X+/AClwAJxkYWuBVRm2cvJfiCEYw8JpVVOJMl
MtJMrjAvG62tKWtnp3bMS2RNexWQm7QYJrhMm6oMKMMII3wfZZpgMFJCQ5thng5iByqUTT7TuyFf
Sd8tnyC1WLEmVNdSg9DLAVJhYKBMauOIwcIdzaNDyzQdOVsYzD+V1pmRaC8dJ7QdqqLvNONqp+Ed
gmdQ5+ZNS3uOLZYAHRMQd5IqRqMYChgZoTAwc+qPGGwvM0o+R4RHthgF9t8cw2fkdf2uZMSG/s/5
A5Y2vKConM3LdiEOUN7aJEJ6MnLUo2vafkWVjJZ5Pmk/zV2hgzvxYqlZk0fxDpsJK3dzj6QtvS4W
mi/4a63nTopvokXD9I3z4xdXefdjvtZfBMxMpxpOU++VGHYZnYg9K1f1nVndqAKNoube8vkN4SvS
BYzP7Ro/vpGqHRbEkBHAv+hDPLbaN4KcDBD2j1m5k0l1tlGP2tozbaFgSuZWwH2nn6T6wHLqUyjj
LSyuInSROaK0x5hxBJ1U7yKxw7bHMcPKzV8oSN6hlOTzwf6icrHiXwUPI+5AyrZ0Zw4+eT/ISxpG
SMYJB7dANdRfZjodE6KQIxunRtuWiq+WvzzbwM1pyKhMF5NW6qFMW7PwB5wcJttPKg0/MS4zcEnO
6NH6JJ+Eem7PXBXpcABogrjYbj6oYpeOXhUytODW6M9OjjTLTa3tPKAeDOwFuILfL65ADBSuPJGq
ISUIKU8RCfEJ961PrZ2sxjjLuXj050H6dSxqXVyPxlukYSBHEN0DlGgRoeYhBUEjbmTHsZUCzWU0
u7wrjmLVCPVOCR8X1gnBOU307Pch9QUlIwRBKRqgikqkBTN0LRy4BBFS1nXLyRFRYhy/LvIcCJPv
FItUBQ3ajOzEsojhrgGCsl5jLMevL51B1URfTMlskBkSf4zM8iRNnxcNFRfGHOEwv1SZ4XN92eZH
3U6sLiW+2fRKxfs8nRR60pXNV7f9m9pyM9Vum5AIbnshCjhzRFNw1gYCcxmyvdgm3ym2VQNDZGEu
gdkPPE60H3zhIeux4/2qe6RUFIlk2MBYyF9LCphMgpoH61biSJ/3SgIchEibrHqr+Z6p62IXjZgc
/03JQ3Pg5TH57TICL4YfXDkdygujveq0m2UijnJaeQUWIy28wd8AF/OU4nHLLFQeta15ZCzD8nvX
Fd1v+B4OHYm+LGXksHoKs5ogvhlAw0LTv+6Rbqm2eACaLoNcQFnC4o3xM9KQ5TXnTMYpIhf+a2nw
GU4wvkIsmR0DYKXHDLAepWwZ88MAVHam9uZybAdEWlRiNV02j3jKEj8iAL6ZTR6G7xnWuEPMVN88
Gi6nEUHAQmSLDIxWh8M+ZPaW1Q21xj+d8s6YeTdvETx+WwfuCs7us4SaMbt0IdsqRejc1fHHrl/K
fR+r0ItRguFwloGs48lWCtOLoCsmunWQG4Pne75UqzeHejoKl5eYX6kZ84CpoMuM8zk2MFA0wIdi
PryUSUAdnVSMBDapFjXwM8WA+M9MjmjZUf+o7dfa/kmYtLllgxExz47OzGOBNrWPsE3Ujc+gGLm0
RnBtibUTzcDdwc1Qg8iLEC5VrBrySWf9hoV9xNicUl+m0UHEmcdTfTSTxDNWP6+KhDhmEm4hxTcO
00RRhx/AomawpfOCX9lhQt5jsgTkhY5n8JSKpz2XdmZWYzqsFGzfO93V6p9K+2tlhPiTctPac8NG
To3+7IRoA7zCGpOpmRMxcf4tiQUbeG1MAJf018QawH985vgyTV4ok3UadW/MnXsEgCPVvmPGnXXE
vJWsaJHcySMhmP2bb1nY/GYaZ1WxBhpQWr37oCIzm7M9ZQ2xti3llbV+Qd5pMp5anrzBjHwJLyAz
jI3dEjZoj4RoWMNerJUdKgFZCbfqkruSaNmaHRvMgVJu+45yS2DRDuU9ZqVVPURpbaXpT+dXb7kJ
OH0S7vF4WbY6BTq5SHR0n2X/TzJwu7OpKVOF7IIVE2mTRITQ09hr5FZYcGYqXK6SAPqBrh09V2XG
R52NZbUwKJFYZlowYAqLmEC+bmN2MqYnDdv4AgaXpcZ+Bondrku91W8v+03lYkm9UE1YrXiNkuNQ
HXQbWFrIFhgpo8cAOxhYtTct7+m00CuT4mP9zFgYKtvYWHx5Y/RRM2vsaUC3NFLPq9jQlyh2tYQO
s638los8oZSwh+ykIFNRrdX0/E2khgdjruJ+yhskIEpm6Uc1kfdkt+vvKs3lyFFmZ7QT8oAlRPkX
UbgTuuLHIADGTn2yjBctkdYY6JDBDPWEMy5BXLGcYutFj1Z/4ywVhnXsUFtgTkhIYW4sHBs22twO
DKxcOa+GkhpbdAE4OC2WZ3VK40joMh8Qey7dl9u7zODKTJ5x/k3xpR/2ffmayruUzNat1SXAYZBu
m9lLqBufrQ6mJG/MXd/hPbbGf42hoR0uJ4wWav88r8wEyP5uPMvnKnWMjdOVftkYCnSwxc9TFIGE
3MLIpTGcDfErxcWepQnTuFG0W61AnrqESuY6kpS5nUK+x6TT8Iixx0XEtwi1aznOTBE4xbq8v2Us
QHemwK27QAQB5sCbdbFehwHvrGHJ30mvIcLSc6Rhl6nNrEMh7u1UD8wxCHV3pPaokQDHuhHorU2N
lVEYx11aHqo5vKpT/F1G4k018OWEtQJgQwqUzOEbFHukyDLUH5x/sWTu5qqc6QVrqDIsluV8fZYR
NXV67uYLs0cy/nwybXddNvwuwsq9PMaLptrT7xTVLFgyFvnoZ9QJsjeRAUpDed86owPOMMKPW1tI
UljNm4rvADqfQJ46QFnIPDUZp/MIpeNZ4LSXKCZRjgzd1V6oqnKMKsgziXYEseKwo2O9n1tfLKF2
/ERNu4TDifTtqCaDgYgQ+ztfKPx6vDTI1KJC34ZJHgC9GjUalh8E+FNzAmLbpldy5dgMYCDcmSOW
uC+kVfRDhMBANuBUQFcX1xcDsZ+WoxhLT9P87KiAA2NicZQ/Xd51LI9VaBN1Ee4yuUasDW03KSzS
dKgnKucF5eK5mXzonFr2aFb1z1j7awCiK6fPEnOvLihRgzjcJ7KCCTaDG+ac1htFfVtbOsbYHMux
8T2W7MRthOcnQ9LeBBd/idaL1CGuhFr+kqscjVZj+sVgozMZpAdjMlzELQk8xDk0cHECvFtIDRO7
/e0C48xKqVaZs5GoyhR3j0+uGvcK50SFQlboH2l2l9IrXAzMLWLjg+IwBJRiZNmMjkzzHtc3Yotn
8wZKM12AOpARWlN4TGQ0kmW+b4mAWThs5fY1ZURlpXHQYOj3InTltl0B/Ym0k4xjKqwqbLMtpPw3
bIRJfBfJP5E+T+ZhpCcWeDysO7dGkOZxsLqisgGtTNy4Ur1vpo8UbeGESHxQn0aGp1p3J5ZhQ0JN
Y76s/skoCRQ8psPWx11/LaZLuTxn9Q/j4FZjZoSdWyaJUoVufGqIEIz+sao1jfHSIDVjbWIe7UlB
s9d9WZn2N4/Np1PJqJfnwEx/8wWOCH8D6TI3MTAaiAIkeSG3oT307sId3o3vevU6rYX5KhhOccvG
tFdV6LxiyQWGYZ6WNiGLs4eIo0hsROVpyV5N6Ufmj622IUbu/O7ZYeE9VJeUS2wAP0+4RxCj6QKx
jsmC7EgE/kD3DEzzhD1bde+20wnVbqx17gQMRACvNV4o684p2ef5NYPh260zQJ2JYiy9dYyYBfY8
WH8OLA107pL8g5UtV6DtkNy+cCCO6yRPx4eF5qZ7xQxfAgGf5r84u6kEoRbXbEmwkRmuqt4adgBE
wOOPkC4Nrn6SsYufNP8cnLdIuelq4wLbDA04WHOwiENuIXBhAhwtGHEG6SzW90gK8vHXbL50g8v+
WVrDrGxYc9o29YVgK53+wFqhxLYOYte0H2mPg116kK3qLbG8wWAeElGk/urAdfvPEl4nsfADR4mM
3FVH7EbWMDpvUpT9nFwYrbn27PNtppvggM3smLCsN4ehBLSmQBEgkYMoItS7WFXm/jZWPniYHZ7f
NmcqvMfmImTrgMS/s29hepZoKFlQySkfccgkgA9UzYVfyhLCQqhqgKtQWqNRSshYZY2CaVRCQJF8
V/iOZHwPnRkwLV6qLxsvJSxDwWbwYIf7gqAWgkAbNr+uGnkSfh3HVdCEFydIJD5ObAtlQ8E4G9Nn
tOwB0ZFgkKUB/0PCh4HY2pojz6x86ItC89dcsNxn0QybC7V2Fx4csRfFn0L7hJgyv5NENRUnizCi
7Mj6b458ke0zbv8mSMk2mdizaNZjgYnQPUXtazT8umEZ9GZyDaPDOH4yhDfFs0bVZvDkAQ2efMxK
DK/xm0q8V9OLQkBh9Rk3e/Ky9GPNJ7UuYRRm7QnXWM23dGn2Nnw8Ceqi86Yj2Sr5HQc8iGTRVtqe
83sGca7gMtGIHeAeYSaco4PvuUxBtsoTOHh+8wKFfH3OFB6dY8zbrdbvlvqvbV/VddbsldQ/6n9h
ANKLJkWXjQ/wjW0Eyxvg91V1WLtMdFr0J0uIBz0Q8z6ybvP0OhPmkRrtoz822CQw+SVALyNuOrKV
wLRKUM6j/ne0qxclUZ/EiBJKGM86jRRuM3va9ylRAKo7yK8RagE5fY9NdsNUlMALPOSZS/TNq9Sc
UyiUQJ4xjk/4st8w9dzqt8b27P5Y4g7QirOBY7zv3VF+kwG0mKipCXthOiofjO4k9TdDgxa17xzC
VznW0LfH/wSA7ZxP3zZxuUCBimyw+1yCC9r+vEpeEn6W9Fo5CKuTbSXTVaN0qncW1To64XCWQQms
9SOdmjh0zHkYthEJX4No7tqBbxQX4jUsOcp6hi0aQTsFNVry0YmepfSuJcyuaPJ5U5qZDOpXsIjL
WTUsSL2RTQwqSKkkokAcHYsM+9VqZ4WLH8fKSNK03vhSblAmKt0uxxk+qlyFzPvlfEFyD5vPkR4r
dQtuEsPWFGEJAd4c4cGYkv23gNWrlAD9tJou/6psuHJTv8Wj8VFrM+9K3L7u2M9j6qheImCPlORQ
AKqtdtadTfxX7JF6I+36kJ9M0jWabVkF0gf9ofHBBHC6Rm9D4VISawDD+enT1meSPCo73Axh4+MZ
kTIfO5yjUOb7A5My0j//Wz8wlTMdD3gRjwCZ72xoec0HYD8YCDSgUayIJxczLBpmwsbIiihTgv9c
FkCwOON6sxZlsKNQ9CFQctGdx6mbK0g8NtGH5i8WsxdsG8fa2aOLqd/CFUDvYRKh4Gt5rfam8Ulh
k/+5UuOR7IoZ3tnx4kpeIqfE2te4xZ/4TiGr1l4G0x7Lxz6EgTd7M7JDYorIcNhMvz77+YgwxDe9
8zt7VzTqUYAH2KLjYvOE6AucSvrUMtvVnzV7o31IZxNUobnFBs5ijAONAESA+XJOmMhGfetVf7n1
L2xSxD+M2WAlGoF6YZOyiuBLumHK7DBXd4ef+mYIAiS34C/YS/7jBa2tR0jvu5Y8+UVLEQ5u/Ym9
B29av80O8rP2RRwbf5zluPw5or5RgI5scjDO0EaxC24ReWLIGGi+8VMMO+A8GF3EoXkoMoyGDTYs
3ipKG1rzFJdS4WJimT44zZD8AcTdFtkODInmbGbQgZDz0AXDUeNrMa/zCxpYtAHbbvCZ8gp9FVvZ
QH6iwFpeV06r7dXoviG51C7/mrMuFTdouNZqjakw6jJWfZA8rQ+ElMbim+90rwbBit/JScee+ssq
sxMeFh6LZjzjoWR/xXKI2w5sZ/YiUGD2PkNbcTA/KWxYMRTfGOL3ScyihqHoGjyZTZt1Vw+6g7zs
9tW6p3e2KKApPtfH4ia+dAbCmMlp6FMQrvgRwL1SYhBNhb7OojTjI2Pcz4T2t/riE1D6P9T5a5Bi
gl1uR6lN4Sywv6DV+EQUH9+zf9pH9AZ2srsWRE5ualRxnABrZUvGkpscUtOjWYHyCztLIHUf0BJs
K4eyhpHKyhRo6cOgj+PUC7eMgMlCWT8Ak2Y3/eFyYZ8Q30E4oD2GvQXjdTvyw2H3oxf3FISMfGpQ
mpiDKrh/+R4hCSGLfmswkeQ7SrzFHYkCW8PO+K9a+52OzApYMtW/7F154F+5EfaOvsN5WNU+Tbel
eOzUxxRM8Gadv235zUkDIY93/f/BrvH8OjxVNIG9Sx4Gaa42NHkEuEQoq2TQepIe1Iz4Mw+5jVz7
qBgalO/at880Jqq8lfJn7mJ9z6sjBd2D3BshzKjUQKN7IXPO2hLhNg/e0j+zV2gHD/PxbrXWTFu8
1nzPluUcqgi4n5XiDhMATaBOthQfDPfAoO07LYjKp4zeqZt+8Bj8+U0O4JmxN9fxoj3G4pB216R5
q5wZvgkrvfcFd45ddDeZUN3tAr8OkSWKmDlKD63RnLX/fN+zApAVSd+sx+5c67zJHV8a1kfPbZT7
AwK7gVWT5cCiYm84hQ8Uij3ULgX3jV+WITypA9YCSVzs7mEQZKgR57okUIcgDDWBsqZptkwQkLf0
0V7D/Gh2n72Cnz2+RQNY/Bq5MMavep9Gz1YNzhh/KLoRQc3YLVeybZjtrBwqLwuf4vEvQR42dftM
QRHICM+YCZvsGmYgu96yKMGQ/+cVYtNJixn/D4wTlVQ8h+xBtahDQtDm7a6XKRuMDoj87A9DzxM5
YjsDW0Bm9SHDb151owtbIEGj2NOO5TVTk/hcJheFoAu4+ipzoMR5N02eRKYBBWOjmWNfVq7YzGya
QMywdWs86gAco44ygfl2a+1bpond/CVrPzgzGYpLSBBZNtjdbWxwyqHpGiPoYNmr0g+urFdYZPPh
tysJ+gyn/h5PzCYitQ6KYfjMW3S4ao9Sxkh2BbP0TGLUoC9BY9f0+JQADs+DDtyY17W6/2cpfdEa
bHaJo31nM0IRjZC7Viqe4iG+WInGBDMGPDMQczhH1Ys8mmeBbNOsEMW3ubzaDrm9tK9h/rUpQYq0
2WoLCLEmDmqMAFnNNVN1+HVSU3GbroU5MaI4aeMnSSteLDG1FHcjpiEQF83YwWMQTBnKNLDNFHdQ
CPO4SCHvxiN8nTq9LGN4aSqnJz0URFA6Ox9VUXPNqtBiCpYvGTUMykkGfCF2+G4kzArosaUxfMqF
dBCOzuLK6KGJRRmeWIc6U2SpfNHNAn+FIlSaN4hvhl1+amhUKLL2ucxxXmBBGvIZTTgr695gM41z
s9inKRaDsWmiT3uimkQQMJlhBqnVhAUgI7WAPh5btEelLBf7KcJb1RR8G/pbZPL89R2yMKwZ70Ik
YEC17hFG9b8yyY6tMO69nI+HLmNelSrFfsFfX6oz3AvZDlQk7s1ICJlinnpdCzQn/07FhzaHTF6k
dXZFNogtWM1GKPcYCoybdA0JKFW+2JZ6MRX9iwWJ6TdajbcQJ3Pa2LxFMd0fbXzkRSYQZ5HIzyKM
KYJCOB/5kl/RRo+GEtgkhTg2F5/DoyucVniZJF+Inw3By4Gyrhk2S8aAD5CFlVpW29Li9US5dOdS
F62ssR+n7NDDlAd4+sA/8BWRs+fIH/n6B6v1b6yYSuahknoOcyyERPMjTMufsAq/0tlsn8yCrLQE
CgeWybkZa2ReVHwtrNSttUwXZU5+weBCUOoFSqzI2TkqghPbVFoeDqTZ0G/Ssfs0FOcRTuZzWgXZ
mo/A9NCh8uIpq8f6tyeRFGOJiLQBdXH+oc5ry9DSDoUs/HL9xVZMirl+fHZa6gy1QkkxR+vlDPvW
5uKouo6+EeMLdyQnGdKwPpvXkLVb16GaW/cydYICtsPFLUfoLhpjjU0b67PZyhOByRj5bItVFF6K
V00m3Jq5AFOLSmFEqps9AZcQRxSVpF4n4roKa6g/ITuneC8bEK+7XPqdVIOexwQIEsEXjHL+tj7E
2KU5LMPL+idsHeIrNHSMjgQCwelugyIz4WvYeukMHLQyMcnViXcpStVxQSkaNevCq4LrOOY/3WRt
o7m7D3NxV9vwI1L19zdROP/yfGzOsm5dlNa5J1bJanahAhqzgV186M+1fbJYFxGFh3CRkV+QVuEv
aSZfpUCVSw6p3tPYqoTfmQgZZFGXLE9hliblvTBqEudYW5VKzL9rToeoXF6S/lBN1m5kDdYww5fH
SLjZ+usWJiEmeqIfu4yqf2Yzm0qg/WvraurNIRy2k0kF2Rfy5BvVIdIb2mqFUqehB6ty5zcELG7Z
9SH+C0tV9RYd+oGgQi1KA4yLwWAdOYGVPBVYXzdo+sMJckDSgSoobfaetlH5Rl1REwLUDxP7p3fw
fOwV1lMcfijabKf9k6owoqCcFpjLhFBocDTsSkAEscUu76tTScMpJ6jYwFou6lusi6epj75TItwG
nb7URnoEnBkZpCnuWkNLyLn25cylW2vDnxjQL0dPcsn5Uef/AHQWEr17o+A7VTXMQmmR+7pC4R2Z
y8sUMeEaOzpurf+eVJXtcl2S20rQVAKgMErGaotqwthnjNORPE6bZz1xSeultO1/GYgHTtZ8j2MQ
6ul7Uqs99Ad0RabeonmOZEj1aAliGWFkViCQx6e4y1ktKR2XU2vcByeKXE4nAnVYl+G8mwFprBi2
+Gp0IfAMQ1AOssE0ZPw5IcakUiGJ1IBy03aUuHIbM0uXDvWs/CWUqKbS4RhMzXNdsDeVdDCJic4Z
NXKRk6sII0MnEZqWwJaULbWJTsCFjdwv/pANEMzVAINBAkCpFUzJm5Yw50XP73w6EH3DGQAU16Y8
vqXp8pmL5dUexz+FVKxiLJ76WEfOwaGnN1y5kZJ/OkVVv4QhGs9FtyB4LIs7UvNb6vSWFpLfm6wu
c52+xYo042QaHOEODxA3XLhiVHF46CojQSxfdmFPG8VApSQ4KicWNK4so/qbouLolDhsMnkxrus/
6c5AG1VX06Et9QZmaMREHzXAvHCBWxrm7LoFGyaF5m+M30satGJby+G4i5x+Tf3kv+DRVemoXaK6
3VVWr9zGsckvvdxdh8SYFHKF4/ZiD7P8aivou3KcoFvHcILBTKZPo83e+8iu/hLjtxHKzir4Sg2V
Hb6UnLS7LtHlrYRqf+4U55RKhb12pCYcPA4N1of//y9z0E91xlGuOgULfb0CNGjkj8FZ2cqdEz1a
eyWIX4RM8+cYSvhaxHjlRkOk3wMUWjHF8wdB0ielZfJpChaWliyjJKxqxTmoSfImnOFC+VIdhe7Y
l7IhcJhnmY2HZfLVVBZtH3W0U0NOgkg8af9j6ryW20aidf1EqGo00Ai3FjMpkqKSrRuUPTNGTo2M
pz8foF17nxuWOSNbJIDuXutff0ChRU0lqxjZBzOTtkhxzLRk+BIKByJFX2HYWIXTUkffx9znMM4x
uwh9nb04OXqteCbbUxX9HwnM1VR+8F41yOkmVTlQFQwQvXKYCe2GBmVGtBrLB5gNx8SElenANn1P
fH/6CXcAchgpb+b8iFOOYOUN4z2eTJLMOss5Q4uyr3ErASGnLERyoyLm9gFJS9TEzFTkexP07iOL
3f8C7caH1sFru+hb0Ii2F38yxwkeRoSYGjwX0iAV2Mt67wiJuhdVYIGOuv9N7YQLkp1bwN00YEk7
yv2cc5bXsfJvKn4rmwJzvDEV+ctcjMa76WHSnTty26Y5NhKwUM6EbN0ie9aXapwamEoIxIbWND5m
Nigmsrq4uFaJq3rsEZVBqKlo6ump0+G4NSpSfwanBOrtloyByuizvVdXpFpliKC7ICDnJi1O45y/
AfhnH6VOxyVGnfY0MvLrVL6xotznxG3d5zabAalpnXTPMVgFcwh5iRdXLPPONM12pqvLK3UcQBrb
JiwF8ceDYR9ANzn5VcwwW5ABy8dOd87EdLqBGDkNtiYmnImUh1bLoiIcBaZk1VPYxfrVCmiHK/ux
vmk9cs/Txv0XoSNp0BNURW8Atkk+hmyYfjpD8tR4pjp7Uc8tdmTQ7BoO+FMDirreHqyiJOBn2aeH
KfHEpmKVXbLpS/aOfFdd+2E11jYXTIKET7J9F9WPfG/UNdVmlLQcGKRsy8qBMxSHJgE2Y3AtFI+U
0sWpMRAmpx0FktcHo096M27TZaLOU8PlJkLUMpzkJvWQ3EJdtkjWlmfOGptyaw75OUcXbM2dj9VE
93D88i+8BI7IIIf0XY9T9Jmn4s6kd3opYhdIxfC990WO14+tSW1tXNe7Gps9NHYjfuuNjvSgrvd2
xsxku4G0dNETPJ62OFJ6/K6mYn6fW4IBUqhnYTH6P0v/D+Vr/94V43lQKtlG/RicB2h7vY6yrY0j
PFiyAr1aHpQIvMKczLx8isBxwgaGfyXNZw1ZI2+kvw9mLkxS+zAIXFzVo6r/0w51/o8bqc/Ql/DO
xgRBKlJP4pqpbobmNkXUJWqkF+ordz5A3PH3tkgKnvtQ6MtoZ5/+iP6iKeTwRCvj7NDXlI8EEGzI
2jdP2tVrLZFm2pE33ovepikWNRN7N8nJxsj8ma0H3rTljPe8Ba1HCtI+I+KSG9fosoPMgIOswXJh
w5kk7djyoketXqflN0x6ZLJgSwxpGoYRy0tLkXVolPFpurIhy6plyr38KZDTtUnDAsQxhLpsYaRW
SvIg5tHDlI7XTe0BJQ86qi8Z1ZPHlnMYCg8HsD6nhIUSk/mKWmQa30Krrrc+9NRdYsBc6Bq2kNAW
L4vfYVZYCPuWl1aRzNVbTNhjBIA3x+C31YNP8A3ttzVE1bsxptVWWXrf4Rh9mYRJTC8cO9cpiFpP
4/moHT7cAOvjtY7wnRms4r8h+CvYCR+MbrOzB+PjR2qhhm4s/Rvl/JOfK7zCu8i6evPUYLSg32qv
wjbLaYxfmR8y6nXHez/p38lkaVighIYnbgjamCjg6EjNxa4pIRtkUVVitRC0T2p2i4MhezorF9hJ
m1oddUwQzxyQOlHrKrlzCooXPv+H7CaT0XsX7yta4Be6C5LghsKiRY3l3pI0+Yayp0NGDDigXQZb
NI6JUMxaCq6U3DEnMW8zlqovaU7VbrZxffA0djFWAqu3y4OQjAvRP6NuCc66hrzomk6yG/zWvQdV
2ewNyvgf/VyTuTNFOQGRc47ySlt4t7ZElyYh+qnczYPr+pJ2yLusDkJzrsn5W9dCVgE1z5Snyg/O
608ZdoO/DTBMLbHCnE1wUNMymsf6gq5FMhNZVLjA7JGQ70m98CmEIlIWHpvRlR9KU7yFblQeEydi
OBSnTC8FlZu0YcDbYWfiF5lAYksw8JhUQ9saEXrhzNVOeXy4Xo4NGsLxNam86aJkcRJFPbykGmCz
LttHUFjl0Yxg/aStz3HewRHtqi2OBg2ZjnF0DK3M/CMcqFBh/GE57iFUvoJ1l3YHp0/GY+h097ol
oKnz9W9zzuFzdUdslYOjNWLeEMb/GZ4Mj5Wo0DLCHrlHfob0ZeZ75q73c+qfvdjUmF4p+/vFG4sX
K2txHROxvacl/DW4oOcOuey/GpRN0jSmP/NE8qVS6km7vfVpLQZwc1kNl1z7+qPHwRQjpF60+UlJ
VDTu8hIO+XsUe3jwDto/uZgGnNY/iVb46G6q7DAFuFGHHbxFsMHvl2LUCFLTLPrr+XK+euKMCOxg
+uLLGjtUpdg/smJj47xkjEBsdMgF4UVPg3MBeQP2HxZYIpsxvPzfTYUSmAyxzKETLvrFUcbAY3A0
xen7MPFwl8Ig75AHM1wnL9DJ2Q1TxjYhIBZ2CzRmieytswxs64zHpnVe34ZZEu+1zMBGiuqilheR
xRnYXQyhMsq7AQ6O+9xXJYqnpeELhPKQnIPSKK/3Lgl8QsLkBbowB0NhOIHGuB9sZGx4p2XlTCSL
qMYLWomRYAsfSY0betBndIfImPiDnu16a+CW6ToKpL4w3Bcbj/LlDfhO+4j6vjnUYZ88VfZ4rHy3
vazFZy1mB3YevCWW8wLH5wRFLqVw2XNxq/YRmy4BWMBPbtBg5DaXmDSMWEd0pZN8ll4G24A6eQ9y
3lbwBR2B81kVojtb3xoYbx/7Jr9VLR8ST0pqiuWu0VP+/y/f/w31ndPW8NYngf/MgE1jM2aHeUZY
Zw/t/GMtm2b6g2c2N6pXRj4dlhi4XeNRk1u4/0ERle8W8BcfibR7v2iOimP5vRyHRcWgzqXR3UM4
afs2r5wPN7fGc0Zy1SV0UVr0OGaKzOcrZxPOzCmKt76LT14XUgWXA2h1Ehe4Dgbxv/z16kfqwTfN
XcEBkzZsTFOE2T9Otj+MDFP90eoPba2bW+ph+ZzZ0TWJCN0jQUWcSgUB0G8f9TzhrBtIzRhb67us
Mxt7egyOeROwE1AUGV91UTaHWXQ8g9DXfpVuepnrape0QY7sp7DeY0UEqyO9FwiwIPERs5xe4ToT
tR7BS8XiNmXN/qEyPATbEpmqsLLxVTgMCF0nwVQsREamksG+DRmqkbC9OX7GGeZlHPkWnnxt6nRv
sdPtjcKT96GDVmH2utp/7zxmz1OH9KeNouc0FMaTW7fxoc9NJloGaIqqtfEcDKbxbLhDcJwy/U/b
0KX41BFv3QQAb5tedpHKkIgTFfuQoN5Io/Bkx9gPByc3nZKXteIsLawrQXZMVEK0zyN3bj2xXctq
dlk/osqvvMW4nq+0k2b/AAlimBLkdOeLhEpNKBQkOOB2rgPo7qIJw4Op1DlOSziDOiOiEfZnkrnm
pZgtDAYzm2S+gVy1annLuTc9+7P1HmjyaLoOP6Vs8YxWTj6QQeT4myjtczwKOgWtW+D40dp5jqky
lg3kJDDtNOcUaYTN8E6MflbiJTr+cRqGrO20mD0sFb/VzgKL5exfWVjhTWjo1euNT0T7TyHUTdqN
cRZxRI3tQM8aFg450jUTn9E0rdHfOyWXYJwW8d76hVU7oXBattb+f/dXGVg/exHALakp8UsLU9Q5
bBatiIcJS2SeYzO8djWGSGs94C4OPS44+aaNY/PiZRM6cp/ZptOLhLQ/rYedEcd3UXUEhDiHeGpK
DCPoReq6+AubLzwY1F5gJKm9D8M85+5FZnkpmnE7lZh9FLP++3+1YJdaFIRt95H4mDoXIIOXwKTp
ymRtbexWIn3tXKaqJcVEMNsBQeUi3/oOpj2y7clIjTBNinVIS02HtW94nE+j7XkbhYrATRVSXDvb
eapFqJEwc4jsHpdHLHIRMoluH6fzjR6zu5sZIoQy5zZEkAdIplRELEvjFE3RF16l0EfzWL8kdXb1
R8KoYg7gTTfi/50v6sxmvNomi28ssvbLYoreI+2nxjbfkJVnLwlClcVQNPA1YvJO4xivyaWfp21u
Bw7BG2ZIwpBisolNcAfm8oI52++I5tMLao2Ff4sQNPMHHLvgpZp+aL1X2EdTU8X+vjQJ8VDAsei2
CWcBG1OxSZ1RBg54di5ZEaU9jXeDgjvJFQs9piL5YZkF8KdtEf0kqVJX2MJkeOSV5nPuWrBFGfcc
bW9xeW8iebZT2zx3rUR7VNUpsfKzWE5/eoaofZ+D6KZSdAXffwtU4ueYFsW9qfl/M1sqS62rneJQ
o8lF6cTHNj0ItWGn7CsQ5VNqQoAcgC6fvtu7qoPfty74GfXCCRjoGDfsoMqOnc33Y99Y48aaenVK
oXB/N9T4kdB8JvlxPVNaLsy2XLwG7R/hiJankvFw1zFsMBn3P5O8URxYWN5NkYmrtHxpMo9kE5BB
WvERbnHWjqSuYBruLI1/JFI8t5gk0XgRGhIWk3vsOB5d21ZXP2qiuwvVoTOC7DpObnk1jVDZB1if
1Qnv/vHZMUha+i5x9Zx+xqF+/17OGBfgVdMQI9tXNnl10n2HyU2KIkf197FuYkU8JqLfG9IgMjVz
c+wKXHtngpkRGaubE7DJBa56eWg6Ct21LR/79znDI3HsXzjR9EtMN/JsTsHJbghbm3L7F0l1Efaw
A2tEN+o5U7A5sx67hNBmjYexPrrDzFzGROcY4lIglyPIkz2BpsQqZD2Pklemp4H1xrA7sK60hIId
uZGnMJ7tT1UAGvvTsSqyHONOw7yYXYx2Cq9PDFYg8UE/gI7DXwZTAHSmO+7brD2vzYWRB5fvc8kJ
KOkRI27Huu8eUwXxdP3Zxh4/pz4BsHAG72VgELmey+uL38M8tibs0v3M/fi/GkRONvOfWSEkbW1x
CQN2j8DD/fZ7d59LiMJ9EU2E8LETRY75M4q6/tXJ0vv3rZPDfq1a/69+nW3RbdWoSn1RTHBHuxOX
bvnH1xc9OPSuSzSl46TjBQ4XVZ0HwXKOqnq3/jescaxDFGf3lH35BvKht0nLpHaFIqzOQ/gI6LCw
o/hwvmBObo/MCKyplsfcpf4wKlfs7ThGJdCVN13E+Yssw/QRthBw6ZW9rC8+hEN5GeVti31sTzHt
MCkGIMIeU3wWNYxytytQ4xmW1x7diYENVla4IOJ4MeVkrY5heP4uspMau9KJR1Yr480oZ+ckyjr7
YNP3nvIxJLu5lsxKtJKHIGTG2sz2r6AXKN6LOhCYTuTp0Uk7Bq91+5zUDBiySVuXvII94TM62qZm
/YjC7k/GtO02SAQejWPmX02DHY5m2pZPpEyXoj4myl98dPyvAqEFI1B6oRVgpEgkSRFK3bkum8va
2XeweNYih6nKsCXEJNybiAEOM9jOE48p+2WeGgA2IZW3o/prDQi8V6VBlOfyVkjrrvpkuoaq6+G1
WTgvx41FAIfKj2HR+PuxRJzrWZY6t0ZyM2KQkzos/efCM+XDEfVrJb2BSTHFO/BPBpYthmuDV3nM
xnYJh+IR45D1iDBN1nNkXUrRh8RCNxisLJOCpkYCGy+UFtuO3B9xPTp4iFDk67kFAdqUNXkVbeQw
NcEwjRiq6vf6hFO5jtgKKAztMkhf+SJmWhZO1P8XVob9alQhrGYVexB1fdiVHSPAzXqcz06HkVSC
/KisfJgiizbYzgNnuz6XUvl/GX0jIy51cNAKDWhJhOhNBs7ZwQsL82cN+dyDe+zajYkfXGFdjAkj
Pbv2mfrZqifUkLKoUHN4XNezPWmomEs0aJRl2VFhVTMnYXFK0J9fogmOTOVRB5XIYo4d3FffrqLz
NyptupPelSbaZpWNjOLt6CuprOxDhrCTlIbkL324PivqGkC+k1O4ZMl4S6oY7B92Hv/EsILkMIv5
OiUfnmSh7J7AoMefivrxqZDoHdtQba2ps69GWP4j66nmKODSYJ52mwtV72EV671JP36+pnbvXwFj
aBbCuyXU9LDRGzAKX1RJjKifKoW4y1430WKY060x4AcPRD3eVfNPZFjFoZ1MGKcGFDeNzJIwP2i+
bT3dchAvdHU2Da8pbI9oeJkSWZB/0cznD88Qv9J0NHYqd/VpxnI9caPg2WnVMayt/K1oYHQF3StT
1UdhEbXCSsXLD6n9Q4Q+/syR0T9Huh+uTIMfSDom4sKW35UHooXYLLx9lQaIr8UIPSyDbZsPAYXh
nOQJRmtQoOcF0OkWfGf9kyehaiXSuYcj5GxaZdQ1vUTxEmppbcsRstjskT9BG87QAXyac5ctzrXy
g0gLfzOMiG6apb1qk5F8AWASaL31UhAaS0E4t3wlAm3GAW9oseBSYBXDj/UHVeZm9yxWRAUZX26v
WTMD0FCI1ux/DjBdsSCGGpTDLiPipgMHoSWk/eop7mrcHxSYpV0xs6tIOo/r6AaIChc4j6e7LVz8
jMqWUxOcGVmsIEDYs2FJ+4IuX4ptb9UKSRpdhyw9VHDfN60ovZ2coEZFwpeXeNILYPdmR7K5KUWi
owyzflMbzxGlzN/MK/8ELYUFBae3H7ucTGjbR3rUkELVDMXRFw6+zHy8H2FfMnEEHN0Otq/RR/Vs
1IJsRhHV52pITQyl6ug62KyahK1HtrSvbrGTJOM+z5mHIGHy0w0mbOo1QL7FxO3H5Ln/emh/qK8E
HkEs4r1wo/bERAyHn7Am99cndXotMJJgyi9W8T8XVrSB+M9efACiwjz37Ct0MhBmmTR2R6NvPowh
n/8YSa4fdWnBtlgaotxLxKnxd2WvljGygku00EYMu/CxDwiwlCdToZ6G8erX47EHPsDJnPQTD3hm
QyVe4qHWqY8spZjXPn2ga1dkgoPib52AdFUmLP3eqwAcXI3BT9kn9WOKg9d+JIEuHplXeIR2F1mv
gbgRe/t1fkBTP95R2VfXLij610FZe2eU5sFcTj1IzN2xcdUpcbnpAGjWvRo6BkGSqt/qho2KV0f/
917X/r7AxIQMOKzkYRH8yLsyPqINrBnPSgI2sCkvizi+uejXq1J79JpgOtolbpsDMjh64W+23na7
/lNNB4nMjYmZnLRIrnwR5KDll5x70K6UX1xwYp9iaXn3Jq56cr3cnyC92btmsmKoJNl00UC3gBsg
pSv8eQ865DoKGV2YLFEZdQcjIcZCaA+rc5vALVRKRmioc53J8jo5BFQU2PJafd7+WC+pxaPHRNz5
W2vTpHdnIJYTnUd3hvcc+bHNs99iMsV0CJ1cnlRnDB9/mQbIt1eL8UIKBfupRW9cESNeVA54Gelp
VpGj9bezk4igIJoFsr4w6eb3buqIpRjsc6Bs52Y6/qOAHEf6ciOvhYM35/qZyqLFkdKjA6DzsJ7d
DHnLvDSr1mLgP5Yu9h2WNi8WycO+yuYzWQpwXBucII1028TQRRXV7meLWyNZl+qUWY19MCqHr1Xq
kdR2sidrDzOWTZfbzZPvGi1enbL4YaV5eEjwIjlEw6IwXmamYWul+zakUZSNW9+z+RsdWzExN1DD
QQyvqdM/pi7qCA4FOj0vb02UVnNpIe8bR9ha3eL3qasOd038NJyKY0UN3UcNnL0QSPwjzDPOZROb
rinH2yTnmT7VDcxZX4rgWBvgLEtrMwwYpPVzX8LvJzWNJS3fi7pl5t+rM8eZRWyDNI62REvdScZ4
AiQTPULIZkI/YVniWhkxOYvLlKKi2EcaWzYY5MOpH4DqYSEEz30AYZwYRxsn5gGyG35mTmnZh3I5
6UaMUAWTpXNvhfKsHLdBoY1ddNpOsGG72Txwfne3huriQ7psbK2ClO50UXR10MqOlNUbJfD0TLOS
fQausJn8W9UKWQ8ZaXtqn5Jo7ybbEzzF2dV4xJ1AHN2begYgiKCH20GanwptnPrEy+/9QlMpDPsf
Y7ZoKcX86UkjOxRIPtkUAmK5PKxgRi99oH0nW9bjh8wlEjNp8/uUysOQVtnPulN77TohCkLjHaEn
9HKPkN5hbi/sGyDp0R9sEgAUqDUpH6DzBcTgJCX6rto8YZbVnifMiDehDWtzaq2HWwbevsixA58x
zk2L6iv2jFsAQgZglrwWphf9cQm7sMWwsdOZkAQGhjDN/13oKXutAuLRjPEVrZc4uVb18HNY9aJ8
d7wYN23faQ4u5v6bsVDVISYUkYxKGO/LDCF0pfgTwMdACxfU4GDUxEY9HNIIsjdOX4yMl820Lsfo
4CyjjDYfT0XuC8oMTFCiWtGnKD/c+1FpIIwn3svqz4VNz92CwOmR9RM8mmW+2ZQmZ6iQBIpzc6bl
NiWJ+Bstc7n1pZbtwSaRpE51/SuGNYkFO1qX2bTBsuRoc/elhQQDe1mHEs1TNqdBx4B5Gs2vzDOA
PEI9/VRThNmv59ZP62NVVYW4wpYADeWrTrX7ZrDer1CtTrOCEuTlNW4WSGfP1jIcJdl5OFEUM7Zz
r73KN23fDeBw/anvvegi+uqXM0eYXQ2Vu7UEwGjb1s4WDVvzvBZ3PZ7Q947ILxur4dcSG+nDSOWx
i6fafl6PFJtM0V3oBvAmKvmbS7StoQl09Wi+mg4U7YEeFravQdI8mvFtM6eE3mDiftHOGEDDSHE2
h0TNeKshXsGCXKSzfvrqfXKnmoTuozHcQ1cW5qkVzh0PtejZGqCXrRegbEz3NZ843L1w3AXgbz/h
zJequbkugpq107OhGF38TLdMTqlv5PBhB1Z1cPK4PcnRA/alrjYIFN/k0AaeWqNtTkGDkE+V20H6
zVeomGWyyWCvl1nec5gP3V7BmldGANK3VnpTND7ZwFCbYsHswcVJg1nwgSzW2EssM3oz+2/gg2lW
NNLc9aIMw8DWqstpOHUyehFztB+EFPjiBcRIx+X5G6SY0cN4o4GjOaiYsKPm1+CHH2L6R+vklzk6
2DwtvQNbeXDKMyLUAKegi8yT2lvGv4PAPX0kb3f2KH4KsH+aY1fvrRaHryqrXoYsxfkFwgHTlQh2
+cIgSMY5PGPMCoK7EAONuEnf7GL+jAzEo/AnNPr+gbZ/kPQ36+baPftoxWFaYtIV1NanPwNJ8IQu
DpEN496z6bsC7ufByIL8NyQ+SKE9YLpT/q7SeAsy6/7w6/qmx6L6XNghpuvbz+v90zjluhbxwrMz
qr09P4TfsDtyQNMesoV0hth57hzcm9R0HyCA/LPtUO5LhbQcVth8HkBL9+mMnUvtV9hTaPRKTRZj
djpDnrUjiJ7rJRQm9TvQM6BmFtRgoUinIKZioM2mYdgpHi8+bALLzUemEuRpZdOMe2g3+3c3zBkN
lbij9K3EO84rt5MbVMcsMvDuxQhyv9bVqRdiKjKhcjKsoDg58z+hYaXfjV5a15vJlsZbZGMWKnvT
29du/8jr0rtFsUPabY6zTPJHF97w7NeIz2cNZwzAhyoNXjQuslO+C8MY9XvnNeeooiYrQXHuNVSy
XpjRm5RUdJCGniNV2gcIXLD4M0E6W83+4tnEG2hYmw8868dLE/Z/cBsennBUnc9JnxhnSxw7Sw47
hlkCbQcXZUEBjbHN7uTE8ZuRxdndJl4O2L6jHS+jIdvHC+djQK00d8n4x3N+UhR5b5MbchMCdYsD
Zk9CGPpQDT33FRyBXFB86YrSRXa0rHfIGYSaEQoTqJSAoRDegeq8vTPjqtcNYtoFXm7CBn2TXQZ8
nMoU3S32DYAAnuNtSppu7FgpeIF/EF2sTWzoIU52zNK/Fa5JMLgFbhXydIe5z8hiYa5HmEyeBw0U
BmrLoN8MiS9Qof6Ik3I+GAOJPTDWzuNUB+c46vaJXZ56qEP2YaEwNpJnvJ9n/ybGcrh06bDrlgGF
Clu9DU0Y8X5ttofSSO92iiZwXS121d8HcxjPkrTbnRgEBnk2YoMoGXcNUHT+9BnmyJ9Vm40voZO1
UOUwjM5qcaqG8o85hNktxlVyCfVdn+iOQNazKpjxanykS1gcB7dcrloz4Ii8VFWAIItLT3uso3B4
65o83Oim/3LZATZFOn4UMS6ikzTyTdYmiymro0/ro7weZKHMql1PB7EeFikoYLaCU2gqPzLD+zXP
AzfEgiX2kTEKXooW0cO2ZZ5A5M5yVpZeMl8sOZ3NavY/KjIuoY7t9IRWaZlkrgAZ6OLnCjbOfqQ2
uSoQkwcJIunIrLYAQuy4vQm7lBieQ4HaYJumvfNURWy061CoSCE3eWMu92PiJ+Q3GPzDEZB10+FC
5LT47BtyoJHOJY9xOX35wDdo7XZr62JMVfnU1tSd65ZOx+LebNd9tC5BUoY3PSVCX134L0esfvSF
3BR8VpgY1PieKayT3ukXIfItDVXT8lD6Qzee19vdWDLb4H+nXo1/k0xB2S3wBjcdsAb8/3euaIKD
dNBOZQlJKpS+9Gc+jrCt9IxNFvvEXqj2yyRhbeONmbMJZOefhfVlzQ6p0QGqrgyo4uRPCKpsidZM
NYKENsYdG7TXKZSxBY8QeP34Ccz4iYDNSwrdus5cLO3z+FAutD/D92mu3ZiYDwuTuwkgkJFGX5yN
stU/usihRy787zZVea68A2cgwAkpvhE7B0RMuAaExAODXwNvAyjL4MejwKXbq9J7FWs+jVu2R9bl
9GSr8JXjr16KiPjcqvn3YGFIPJdG9TKNUXi1SmjX37BH0Wnsgo2hfp2GsthFcKw+LHD/xKyYKkZR
fLH75Pl7QJPaKEYNstwS4Y2nKDAD/Cg8UGNl1Vceufq10eYyYkUPt9wpU8TDDQoRcYJh21z6YPpb
DsQ2TIjwH/4o3lU+i8/ZMZjEQ0bvu4XImAW/FYVdPzr9c9V76jlOySoYTBgwhjKvGQkAQ//Wwe78
OfdEoIyQtX6s5BfuxJuPLR6/XIEjjfhXSdN89zogB0ZuiPd82H1JrHK8aXzSWazq6uP1m04CpG05
gZnw7f0sGW5Dk0/wYcfgDfAABvtAYjPdRr4if8pECx93/ncxwVzRf06vAkLR68B6IJCw+jnYcJlQ
C1BsuHIphS3dPnJshGWKwC0p4Jd3jaGwNPATlMsW1v+g7bvURlqcTW57Kisk+euRCcMQk1k3wiBD
CBz0CAUJsOWMrU86qY7DIkUyr6AwxGE1H4Z2xIzd8z9iY/gJkXkLK4AspHH2zsH6U3VZ2xxyFDgE
JrxG3vAehpgO4OihXpM4e8JuhfFRlyHbdZvxOBbGL6vvmZdTgEAu4QuNsOIORYMClTk4SggH8npN
FlM51zV28UIcvTFhuge6Aos7vVUNgvhsdl8rhDp6HKfHZNaXMCUvU3Wwt6p2sHZrFVyQaV5BDSXm
DlRmLn9HYXSSoY3NQ5xj8Np5/YkaJqOBPRpwpqflqW7xQMBEoV4IV00iryJsnGNtg3w5LpSP9VRr
M+dqDOE1ZkSL/3AOYXqpq3QYMWcZrO0y0bgVDQU0dGR/Yxh/M4fgpNifGyzRBhy0nODUZ/B1LGH/
KWuVHYsWxrSViPBnlXdAFFirGcr/qO1oPgVYvmDwTBTJSpzEpzjZ0FT+m3mLOxdo8FthGX8HhrxO
Ix1c9fCAfmnkXH6WnZGeoqZ51z7yyHSW1mdXefD2xxalobCwnFnK1LVsWPdHw2egPJdRvlWRZ3yk
jQWSL6P99+K2Stw0QP+f0ZSgZw0EJj/LZKe2KP78EIdHztv04NlQ/NZWh6AxxFm5Z0Kn5/tlEgM4
SJq+FyM3y/GWLTo33UwBIZRr62fK/LfmOxwLGEIFy9NM02kjxrj+5cOX/fEMYFM+IJVDSlJIXb/L
hjIzyCxNBvlIzPaoNXJw3M+mE6tyN3ujfSmozHbrw6a1S2RHD09sJkdrMPGJwsXo1pZpAqmGc0iG
w7ybl+l4GTv/rlfH0cDLGZSZhz0s0ZyKInDlxwLtVN9IkAPZFo49kTrrft0kJLx+I96lHzO4UK31
Dou9+ZGQ1QjkYl6b0HCP0PF6AEZ0U2jylp4Fll2OmjoGg/IGfydqXAscmaWXcSzsg8RH7wYdeNri
ZhWf0+qujUg90ogputt6V1O2eD+6/+hCEuU04sCca+xJBgc1cOx7G29yyJjM25eYscNhncRCWDvq
+sU3xjs2b9OXjusPfKcuVFzVL1lVcDNTBW27zunU8JTRKg3e0Rwy3ickHvwQJdbgdqdmKgpqzFJj
WsrYwSe7NJ9V/jNAMybC7NL6sHDq3kUmgZZyV3XV9IVQXvcQqIMU+CNBH7gf5t54CRPgS4zPmk4Z
28oKPKaepIfMOcaenant+6B79HpVzSiKKip8qd58wrLP2EXaP3rH55rWiyKmerXCKf/H6pDGQmxZ
pNGESbGRJqf1UZjxsT87FqN5cx6z2whcQEBBfKkbnJ++n/dhjowTiCQpC0He7xwwpP85qmF65k8z
t7XGBw5B31o6cH7n0GEsOEAVI2XtUBNB3mHygNPe84xxxkmEHbTquAqQWGB9ug5FAB/LY5SITRv1
yHCF89OZs/RR+Sp5kJ3xsmDo+RSX+C/WwbH1Iq5DYZJBY/WfIY6O/4+689iNHVuz9KskzriZRW8K
lXcQ3kohKeTOhJCl95ubm3z6/ngy61bnHRSqe9ZAIgEduVBEkPs3a31rLOJLmN5pUZHc9hOOvjyD
4p7YYjfVtbX0LeQ0gRfLBxwiHQsoHGq5Qc39613+5+2NBTAKZiQzHCJXzNjyosVqP2R2etcl7doi
KPD21/8SFJXCI02yYzS+LjQVbwR63I2aRH/wvbraDxXJKgHuI0ST4+lXn1E14a6stObMtoyeSx+p
0ovI3tste0PZyfjRIFvPQOAiLbNiZkXF5pjk21eNYHIxltUqId5+i9/RMlsQwo2OeX60ERBITW6l
hvY86YC86l7DjnKYjSdFnBXPcVldgj7OyP3sNomBar5OUusxq0HehCpHXQjKNsKq+oyLoFg1Nhuc
IvDvkoAFz6+Jkh0E7GwjFEcos2gMYIhZUajvR05mfiJI2lJi+aRI1I4zmLZK4mspjUfbI/G8TJDE
LBGTFuNjKyPzEvnOBU+I/ku6jwjphvSJVWZ01r1CcrFj9ZruhBUy/kQjXrP5WtMEiFXcaf59lAti
M4IBiRemykXsA+YYbSY4vRWXS0ApwVMHpKWfI9g6r350A984O5VlASRNPO8wZOrOgGJ00wLKFJoR
ofeJwU+ZjPmCAB5zyzaZCc37mCgsNHAlfs24cUbBMyuhp4+2AK40MCmKk8A7x4lVn/9q2zzPPIyd
/xQEQ/TcObVa0U1yrHakxo3TBPhXdLSaOKr2BTdv2gkExG3A+o0MjLQhgbVpjkZmnCtLJ+PMxMxJ
6tNumEBJOkTpAL4OYGUXQDXnLUJKN5V5eLkcE36BB0uLwb68cseE6dbrjjzpcz4bMhom7MGYrAK0
z1x0VJYqzvuVXZjj6c9r75eMaCdyNgJBX8d3uUSQWdIPLhnPT1AL5qyKWtfvVRrGh7Ivn7Nyivdh
k77z18QPSInEQqYG7BLXq5885s1rpSl07ZJaQO8FiatmitXEH50Ht7vkc8VXkyp00HyC7IY2uffJ
J5nPGkfq9gmxQXfnxUW71ork08exes/Jz3bQ0vMtkELO1bIKjyJxxxXYKvY0DoEIhiwmuocOgH3X
TEfkhTB3pvglTqfiww6q9yixeSrcWck96pIglq5oj32T2adU6EdjICgBU1/77rPqLeL828oa79lG
deKUqfvljfrTvHEgTc7P9kVS3+XQxKPFGa29pK/iiSpRmq+MlpMApzUR7CDnlsa8E8RakxHjNc3a
UNkylBUoU/XcCq5hQwiUVbO5nLrMPSLcavaqzf1nOWQIlu0o/qn3WnEIDADTsjdA+8t+1ivZBszH
pDozR09Xhc4Cn+sgJSe0vfozUlG2hbG2lSmhrRvxxrWJ5Gkhb4cd1K4eAsKJpA9dJug14oExw59v
Yt/zwPIaBd6gSD5abM+PVo0PgrhWPMCiOScylLd5l8DuKrXpr9Kj1ZCI/lrZ4XtiSkqy3BY/K4Qp
Jk1EMiXVrjfRg/a6mbyYg88oKi+ycyCT6RmKKmNOKmfa85Wc3R9D1J9cUTuszbGGZBnbMkQ7D7qH
PaRCSHr1A708tDbzLiEjGwFL5d2UEY6U+SNZFOWpzHAj0Jo6TxUq0pVrs2UcqyEBFIMmKMRYbvue
9tejd2P7VM2tupkg5rQMXpiMhqVMHvSk9x9sAiKTmJ6obOH9OZk6x2SQJiaeDitm0xxZzPmtvq92
RUzoV1uGGkxJLohf7VNKuDEmmArQTJFEt0o31Vmy+SL0uWhPfw4hwvwt+yUnFI5HRkeQH+2+sHZV
2vZHy9/qYz+su3n6yP0ZOFTU/zneBn0IhgJGTacob2W/S6xev3Xs4GlihfoUe/5wNPAe4GFWt63W
99cMtdFiqJrpOcoCEAx8LbRLekcVaSg+O8Q3QVQi2eysDdt84zVLGMf2hX4aI/E6zTrEwTKQAQJY
PCivk1ccLG8CeebayzvM+E6vPakBmDYL93tJjgIye+xVrTDvOOmhr1c52/WiS+40YI0hLize530L
rK0y1yE/VLq9QrVT7LNf8gEjSIDzthA2TC9Ib4OixfOS5i/dJ/M2dc4RZPw5h7GmHFtLUTlnhgPk
O4hK2xss5FbZgAcxRm+8CWb3X+w5FVQVyYmUtSakxSi652B4pxzDyN816uLi+8qznEwqnj5nnsKl
ZvatZzg7qmQwViof738tKieRBDd5Xr2yehlO2uCxLCe4uHCAScoRpGYo3X2OWHePDx2q1rRjSJA/
2TXb81YWcvtrhDyRECF7nU1gngGREkpuvdxTy6rKAFGqsvoYILGEbVw8hX33QhLAtHCkmV1SX0vO
mN/c5bJUjv0egdMpOd5g7RPh4TdWcyavgoDwtrvEeocud/4o10m6tFR+sEezWXNTzDmkwchplf4Q
qsp4RA4ktoJ9Xh4YxaZIIGrHxH6NrJ/JilWPpDW9BeZMh0Kp0slHqY8NNHX84nP6kjPFTymnpGrX
LjdAmcCjf5Q2YsiW4DuUzHfoQZmmDteCXVc0HPLykWVfg2JmdsbYq2G6R3OV+Oisb4DRqpBF862j
gYHZKed71B5QH69dtN7MmMUkll2N8DiDcgbqilmSaoj/EGflfy2z27R9POotgzPVOOeo/DI9HGc8
2IYo2lo69zZDozVTGYYXEvhDC9hNFD6QNA9njDvEh5o/g9srxSV4yoJqCRrLrmKtCq8k3qSOtmtt
VDZOW7k3U2HKvSH6ByNlMjHYPlqL1ntuAngEbUnw1EQ7j3OYU9MrLdDlg7YEc7L88du//eM//u1D
/Xv0VV2qHJBL2f3jP/j4o6rHFqCN+JcP/3GtCv779T3//Jq/f8c/zskH7V/1Lf7br9p+VTdvxVf3
r180P5p//mR++1+PbvUm3v72wboUiRjv+q92vP/q+lz8ehT8HfNX/k8/+dvXr59yHeuvP358QIQW
80+Lkqr88den9p9//DCCX8/Tn0/T/OP/+tz8+P/4sahEN7yVb//6HV8I9/74YQa/W4i6fZ/5tx2Y
hu//+G34mj9jBL8HQaA7get5BoWoaf34reRmFf/xQzO83z3PN6zAMGzLC/juH791FVAYPme6vwc6
9vSAb0Le7jvBj//80//2Ev7XS/pb2ReXCjdt98cPy/B+/Fb/+VLPfxvLeicIPDygjuUaTmBaNp//
eLtPyogvN/7X4AvMp6KoF5ym/rRUrYHqkvmxUzxSgnU2cLxRx0gBW7vz+8tQp0mychrE8KvKiNJ8
FVl6oJ+LEe3Uvmj6AQRTX2ThsY9rz7uC8YjDF8MdmumQ9IbqdnXTpeWpcgb/c/R903sOB6heyrff
+MWEneSIP0h2cNzJ4VabW0+oSfX2HDfuHEONlhI8nh9UB52awNn6Q4KcxCyh6hxDwXJlabY5GkTm
lOQlB1ZIOJ8dZ2rGqQQB6VmNWxFiwt7PYR1RWETuTj2DRlvPtMc+ql1vLw0VuWggGmCzNDpfhpfH
rwiHOfVF35C3hFdLL1+6ehrMm1Tvlbb2lG3BWTEdfdyWmQsApG7KbNwU0yipkmuKRGgO/Mkrpj3Y
4Suj1D3gYRb6dd+e4F/oaWM8dFGvaO9IgXbXVdYib2oryzWJQQusq6fFtXw2u8bfDT1DWbJ/Gn6F
p1v6dxem4tkzBuyz/tiGTEYs4YOtFb3uf7Wizr23JGeBALFkGOTbhHBLP/gyMOMvbv59yTBfMpci
0CXThv69M7JYbosOkAq6Qc1PWaQ1hklzGNdqUIuwMphV7x0Q1xyvRamo6jsPzCuat4VTs817DSAx
z3xZzXDWfa0b9c6UUTbtktL0zdsQxWwOlg9VKYeIbk4fIQRw4gC13iKPShCSx3g1S54w6wJW8wQw
+MgfFV57Bo1zOniE6JI5C5gurxyFeS4CFjY8GSlOPRWK65hLEiBTC/c7ny6/lemNH/iV4dyJJB2K
dcoWjfqqL814GamSKAmbodpFeqMidAC8DLd2YTI6Up7RAM+sXOhdeeeEr3me6eFzUwpAUok/edkN
m9EO575Vmf4GGR9EE10EwxK5Ty3Xut247VcKdMde5Mqv66dSj2tUZBwKBGMUvVnxjAaWYpJRDlWy
Megc0Q9OeVEdqF+EfCok+4MlQNDUPyTCgSanI/J0lHqHQzX5n7WRT1Ad0BlltzBanHLOAC2cU8nV
0i3CYvSQ8Jd2wqCY3jrlPR5OeGi+iyZpnbMhDB23RsNqZJ+VHpVyjG7hUelhWNKdhOLNEiXhoENk
EV+bMpiHJcEctv8USIeyrYtTIF0npPzZF0Og/sdNYTnqiNS5Kyk4hg50I3MnNEigbEKxbV071Te1
GHN3o1mMmm5rL6u6KxSqaWCq1irtXnVpW+9sI7BZEqIv1QRwPBdQGdYtg1hOF3vYT5vYDLUfM1dM
S17J3kYtV3Y/kV/53QKPS0IGl0xhIgGXmswLTAladiIjGS9cKuXrJTEqPKyDCzeifm1kQZJ44nFR
Ql/sHXWaIrPjlM6SzN0LaB8j0PfC6wz2zsB6xBKFk60d/TZKJUT+uDIPyqq1n1PJ9XPgxTAQzYsB
EEPlMyoGxxCJg9EbTF3hWnUIHxBuIjCBL95SX3AghPXWBN6CrrYoXPw4aZkNB2MMCL9GzJIRrBEU
MSFvHXQgaHgmopdRTObDkIZhcIFRbTBszWFgUbhq2fSBSim3N0EWONpWmiQmsJopSOLCF8CIs+i5
Egh85pfh5MpAXdIg4gWtJNDfdc/9Jt6ZQ15BR5IInN+CHkX+cDAdIynJL5NcNM2pLhIsTFCuvSYy
/J3PDDHXH4ouLnKDVQZLnzn0eG5egemMnfSfzCYevaPCrDFuxh7QzV04ucaXXUg08LlLhfSorAbL
TjBGDI/1opqACDq+Bu5PePdDkQJCt01odl6a9zQGsY0O2JJNrBbEmkX6mZVup606MHbzShMMaZKk
kHeR9UVXu21qBMPMC5cKqb085jrImZVgXTOATuAdTYZVDn3HzltQxqFIbX8n49EE8xgwZkrpM1SC
8xJDPAxQKopp63WBNyC8UCapWBQBb6SE4Hkz6tjy/x+KsP9ZhXVbf5VUrF9f4vxW//9QZtn6f1dn
nd6ETP5eZc3f8FeZ5f9u2qbn6AYSExuJ639WWab+OwWWbgaOZziWZer/VWU5/u9IJSlOPNMMdJ1i
659FluP8zs/wHc/BFYZPl0/939RY1vzA/o8iy9Ntjv7AcyzfCFyLh+L+vcjSsxSXgBvM6qhpG5f4
iJlqoPMyc4UiRkRH3clmES83hKI+TKALrHxFw7/MZxUkKafsXPp9ONb3gtQmzkrG8hk4c8BHSxeg
nl915oJpACzREuN9wPQ+oqxZG70GbDCnTTACDQdQfC1q6M95bjyB4Lm1IySqRvYyoZZf2ag7N0iS
00XSn0ayOhw2imGvd2SUWs95MsHtJeUEsJGYScbN6AQz8vkSxz4rdEscmxTlbqY9oM16zs0JdnRL
1qWZOcZ51GcgIwQ5G+WIi/Gy1+NziemDVKaVoSruUa314uG92zijaZPBhviP6MHOKlcF4Bbi+t6m
4m1Krc8IlrE9M6AhFtoWsayafHQJq7YHQoXNmL0shrwNC5E7XJM3rgsHLcy/CuNV5WAT6gB6bR47
hENInn8211HMiqJ+j0sc9Fp4M6AIrzSN3dq0Fx24sfrZI8/d1DvCccwZB7dpbGtbtvir8Vy4As0l
Us7Krog6QLg6FNapMxRrHEwoTORZQmNoJp4icB+1xlPM2n1IlPNYrSN306HWDuV7F23yWYoLsV9P
cH02kuBYvXiiyHhKT2xovxKvusxPchtDJg7GdxHgcozHQx/Wm9JQR0kcRTZO6MdizGHuu4TyQ0LI
Lh2O7FrPdqIxQ4vYoijvmV3e3rFIz0jUTlrWUtjmvvWsOwnFSotRqPh2iE3I22q862xg6/4uTADY
Wu5kHhiLkHQrsvVMuBOGPMHVs8G+sCR7DsrHhtSVCcl3nF5IFVhGfnGMCLSUJj8od7V9kuGF4LyJ
S7Wt7JcotWGZDWxEJXi+1MPYkpRvuTdtAOkosl+Dq5uDra4tjWAmuGmJoBuvCM6Vtv0oZXIARpnV
NwVgvb4jlpAdnAd5HipLxlo7U/KzfYyq6Cg6da0Bd1cNidFjXK0wwmMks/Ru4xIK6Oj9d6hVazuL
NSy5QF0p4teiw3zR5smWTetdKOCa2pGeLOMIqEkZB2KZ6xkgVpUt6Zp+dg61riYx50SYbqVq4i2e
U51WhmVjweZmI6oSMJjJKIWg8nKpWOhVxUFnlMXCbSWdbtHLN8v5WYYrGb4nHWdKkad7icvxRneK
U6HPJEaG+pgSJKSkJoCwwFp73TF3WJGTGbDWJudTmWe9Y7RA2Fqw6nAy33h58sg5b1+LSNgPxG0L
rxekI8o7waRTJ6dTMqgZ9GVt3AfrXGXsI/n+7OdknDq3mnH9R9XP52t27Xs42DL+kNV9rJM012AG
xvIbZEfCnne2t9R9ggIg87JDfgQ8MX8T3WVCqfLdgK3XUbG6qVrEAENd+ehQejvEFaNWxKlco9ww
bwSvvWuAQWbtb76gJFmP5sHw1iIat/AdHqRUK6SKC8dBU9lusKEvzeyjLKu938z5vmAjzWod2uHK
n7e90O7gHC4mN7zI7uzWQPqrBBtFv0C3zzyJbV/xYDTTVpXdVnrtKvdIajbvVPmCQph3wE+rAr2q
8zZvVqG8iumIuYqFdbVO9Zsw0i9TedfddWGz1fP44Ah/YRuPgFBXJhF3wJUdYyOZHIYEl3uxvi0M
AvzwBFfWbYAHkhp4YXWvMUOsKRzveJlofLNVw+NLIguUlkVwS4Uf/C7W/UulE5NrsCFCZjWRShYz
8uRWUGIPVdfKZWXjqY3Ksk1LKK5GSnSNw8Bh6mRpZKCJwH4a03yjl/4Bn8kCaX6Sh2ssoE+FsZMk
xk7ud2fLg0bowtR1yyal2hYx4WaKw+UFgBrY1efEPaOrpcqM12pTaumGWfFihD3o+8lasYIcoJfh
mL5kKtjn3bq3Dkn2wQ6UFn09pUASGckVIOPLCc3FgM83CZYSEQDnIhE50L87e53M7EoMqaLa5+KQ
AbivSQJtiufBTx4ElRh7+9VkRq9F/1Y0SKMLc++6xFP48KDReK8s+xQFL/g7tzKRm6Lw1rrxE1p2
M7J0GL87kX4Ay1yMyt0OyR1glWtbcjsEtE5rfNdKyGMF8jfcALzwAMorUl8/O/RtmWezBUtZc31P
1sQJ4EDiYFZpQH8xu+4MNQ9hNwm+XXUH8malSK8cXd5WW9APzILN4Dt18tdf/8asXG/ASfaQqV1p
bOybdiKlKdXZtOkjvVYTmqBMiRtbMnfFXsrexxwAhWvxk5wslnztbmzJqWkzHzOigCebPTg56dRF
djMQZ6Lcn6FBlPGtgolhlu9I3VdAp1Y4/hdsqpc+DX/yVGLwngBeOiZ3UlIw5qBGEwX8Ioey3gix
IBq1Sh9k2bN6dk6teV8QTI3A0U1fuILWLjqoTExncOiJ2hskwEaA3nujes9gbzul2BSMXyjf5sFt
KIpTlRDDntBlD+V2JFZeOq8IjJcF4s8+gWwG9ZrdDKmDUGdvE7rAyYA5ikdHK1zOuRzGnQerT1mH
msC5KOIgzXaTBdBbsGFzxa1OzDHd/Np3jx1BmNxd44Yjy/kqueVViQM4xtqoVlBKjC+MEsh8wjoL
2yDgmjaGjY+fMCrU2o7aFT7mHcf7tk9JolH1DuD2hik6JZuz9Kt6z4D2DFM14VaavYfWVjby1SGs
qZxQGFdMvRDE3FfKODUuZ1DBwTgRHsbpmVYOg+HgOwLlFYI3IeOhAm/qFuY9gTLEWNS2+wD94C0e
h6tbpu9Dzxs8NpoNbsYlgVvBuUCgPXiErdrlA8suICMVKOKpLEg8AF9NHUMhGdIGL1VH9qcl+4sV
J3JdgaUhwadfeppTEHUYHbyGKIjyc0rVZx7AWXGkA3PevoSsR5m90MmOu2JKyEAIsVhJRYbwnKUN
1gWQABD4bUyjakfEWHpIivPaf9EYFy583921hJdGKlolDPt6IwGNTqpVFI+fTC2iZdDP1ZwPBiB4
NOFEUT0CuB/vPT0+2XnwoAjxlXDm2mDAXp0e0T80E+5v/Sgs8zuyfLjocu11A0OV8dAO2mcbcZes
kZgzLRJVw+2gP1a18skOfgGlQImzmPyDmG5gbq7dGKWgDKttl344qcUcJt94o7kAfvHsZp+9tHYW
oRcCP7DZgWn3HaplfkCv1r0Dk5+d2kijSrisjIEsG+QmFKhd3jW2KyOzsbHehmV9JECO3Aq16bX6
FtFKvOgKjnJMuli2cfJjAymc1zD4roLqNIsJBxwCQr9xdLEvmA+kRIzM2vCobLHUPsGbOQ780+Ry
y6rrHTdprgJ89+BvAgDKkB7OgwVjhz8A06giOK1JYfNVD2bApkFTTx71YYjkNSlZWYM/mDMnhxRD
K0JpJm+M4IJPYpi2OLsX3TiQFKUfIv0nRF2WOzVvm6vp47NqEKgbI7m7wOh4GQufjY6UnMT51eW+
MfKeS5y3qrSJGdpPNndXg4EBtTejinyVTQo23AM2I8+/sgXk2SXc2iyXMdJ5ZyRuiWVGm1TXxE4P
fCPsLffO5fJfhITPDB5pPL0NtVagLUHFyTonjD64TA/oRZYdRrF+0HcaZTxZXOh8qB9CG+1b7ZCy
VN+aOgAsdnBf2WCtUl/d44FD2cZhkhQ4HnWqGGcEYJJiPdI0bE1952V3fUIgb+JmDHJh1sH7s+2D
C+QcMMirj7RgzQF/aUbrIXXrVQi9d6EZ80g4f/Rn33pHKfJBqN+imG4jgm5rUg4G19zYIkEnopEc
SK5G+GRBQ8BYgJvg00VQinR0LnIChWUBYcb83HHrXI7WHeKmZTSYcGk+y+xReL8mD2Q8pJspgwfu
75lALjNOL9MB26xHbzDIqTRsziQMAsXObO4zdRD4kHWf1SKWqMwezw7KBRIFTByXlX/jNpdGRwdP
oozj4LqeqvuB8A7NC5eZoHTJ9gppfab355lEVJVcKZ6z7HCcVKlJDOqwDKejCVvWtuS6V+FjoyQi
QKKliTf2aXFN5DLxVN56Xb9MpM5KS5yJBha3HJYcLHPKeLLT3eio9GfhzsUv4hXxlo05dop+nxAD
FTn4DOrviFwcrJSSaqPiUBPcLGT5nb9NXJsJf+CUXlUY7Swn3sYQPgB0o3nxb7o6PJMin2m0nKbc
5bgUYNWSbIDdI8IG4RJ6QZFSTAdvsI65+YTYY5cR90KzlIfvRRAuRSbxGzuPus5bdZjgwn+nbOeS
Kr8hUnbtlffMhro2xklbscpARegtzOAN4/WIdRAMYE7dv5k2GTIE3bmkBXmXKbKajH7z0sunmhoM
qx7Aety6Yh06LxIC58SGAAL4YhI8q2Gx7FHfBj4mU3c5Z4MruO6UzUzGYXxby057QKq3ZA1AkoW5
McYMggnPLqhpPX+esGAPiU/wGEeqetU08llIVuf1Sb0IZIC3tVF8itpdVt1AtxRtEKtua73Ytv65
0IN3OVG65Ig0y2mdIeugvDLHmd6M8OPqkLhlW2y/390MR5jxaZGsPmdMW92OHNEtRun9WJI6RLQl
88Jziw3HF+Doq/tk6I+EqzgVHkySX3wTD8gktlwYpAO+eZTwM6uA8ezWpcDyygJUy5zlXS+FoOvp
upPLAJL9Sz6e/PLeSbRdhg3IRf9vBxc0q6vGtG4Mh6JaAx4VB689afUqzDiSfeb2dC+4J3CU35gw
LDJew77q91Pfb2Z+hf3d4hIG1rOwsnbL2A81XUWxleAHgqzJvkasod3vzaC9TStSPJEZriypvTtp
cpdrNQQR7pLDHNrh2AisNC1cgyZ5AE68MmNty1D92XO4FzQ8g8ASAH5MqE7rAYhCNKzMNDBXg9Bu
xx77jN58FN5jUnrajiXQujKKuywKj77G5kjoj2E+rlzH2Rp0L4AKDqH13RLNQWG66bz+Lg3EpaXg
DFJ/M6Vw7Ei2GVQ+LbvqVrknUZK+RsQl7jUO7G4bocx0BlwfqUZWZD+PDe4Avyzawd4KxE/RCL4S
3ND40Yk9Gz08UqscKXNB3IhGDHhfGR8+MUlFlh+skeKQpLGIZ4hQ0NeBe6sZYWSiRwico0Gm3zR9
WPk8DS4Odlhwdr4p3hv6nKtaHgVtfRSqVY3YtbUsBP7FM/cEsnn2Zux/VUBNZ4CjEzC9IqDCQN4y
yR79enGMQRQq0S81fHLCTMlrAtaZxzch2GUJophl1qosX3Q2dakApT9Tg+0U/ydbRGu8ToW/j612
jYRy5TtXUM9bL8BUM7wG9teYf456ug3HbNc5zl3XZwA40o3TQyclZTWSHEDV0huaC25kTvdsZVQw
37T+zQvctcmQCxa0WA/3ue7dAmoxiYgPCN4d3ga619aAvO41B004u6xOGU+T/D2g81nWlWQtQtaZ
NnxjKotwMjUukjYXbaiBisw29OMZYEj6Tap7pOl74lkfU+8T0cW6Gig7W5NnRXPDdV7RuMYmypk4
MHZupI2LyspOsd98WfaXBZrFsrPTLKxWQpEISMYCNF0TWejCnSaqEe/ijgQTUKMX6fAzqbQnJ0Vv
BXUg4/JWnA4t2SAusT3Dvsq7gwKjnYFUdId9LW+oMNa6qimKx60GUWbSmFG68hvFC/W2ve/NQ9XC
G2B1qDMMHYpL0tgPjYX/wH6YCIUz3M8UMP9spwvcreYTF2XjGZavLuAADbllELDATO5drgNlc8gj
r4wiGxq9W930ANhc2ijH1a8hW4Ac9fQiD/yfY0NYRnjQyVO3veog0umTdn0x5/LoQ3BtwyWJJ0vP
XLn9SWueCRtiv/ntlt2pCF9MLd7QYv86KfUmfda6dJuwbCdBYueU5BvZVBDOu5n0KeKTDRHJiUqp
GD2qRJ2FRgcEx/5WEl6ZR+Ac2qGEWCFq+xvVzgNZWjRvegnpniVlPqL/VQkAkHZoUXWwyPEmm2vJ
D+LdcGHdykwtVm9B1jxGGuJFM+F3+Zr32Gbtk5V2b202fDUtsrOWzoxsHibYVukjOwNlsR60LeNB
krKAb865xQYE4mTXcK2EaNESLC3ZVBwGZzzi+l7AaV0xhoWs0z6XdXC2x5oUzuKop9nTQMuomztT
BTs3OI2pOHkjI2pEN4WzHQ2TghYyWVuBFU7u7PChcLD5UQPH4jlbE/dCOd2wKg6L/Nzid0aL3n0i
+r+R7bUIOTvpaQscK4SULomweCiGMyv7lRXDK0wayZ6xwXUIJHIMZyTavP6KZLzzjeyx08l7KZxL
3BZHM+MVzwtyCpx3VnNHcNSroKmuUuWfNRMfzaweygChcxKtu3OTfvQDHCumZ0HsYZthjMQEoNyz
AVxL6W0DdA08EaseN6BNCrPJ2Yi+mheNAta16GVJ6YO3mT11iLJzggrN5qmKAcuUzRWTJdfGR+H8
7MB91PkrT8eR8LGxfHLsx8zhSk1tBg9vBdEFI9nAfeoSX0Vijq6vzVieySHAZaX2dMnh0D8MGfeJ
yvZXg7/Ms8YF2RNs0im48Ql7c4KfqXuHAwx+zUfK0IMsJm7hYsuK/MspjBX8jzGENwTQzYUP0wEl
YVm4NHiJzOC+I4Iek9OjBSEPgo2eRytBcULabR25yBnorBICoNOfUfY00XPEzs8AwIz0jbtQk8su
/SpZKKQ5CeBOuekjNiJAJYJa/0wGwmKwG+/7oFXr0mCHjbITrkaGS8HbdkbJzDp7inN1GGvzTI1+
6cyW7WzkAZ8JueytGo5+ydk7mOgIcjaDHC48VUaXG5sy81Ffw3mUhnVGG3dDSMk1nthC0Ihz9RX2
LZZkju2S3Sn5Zlbne6dei4gxc4NnIxXVDaL4hZoTbLzkSfQT2IiovNjZRo1JzCBjfINTjbG5JPfJ
Hu86xQ3eT5NnTxj2evJSylFwXEXuWZxmamsRWrAsYmGsBb/AZ2lLOdkwFsopS4yLVnFHRgScjPsh
7g4sMhclVuwygafLQERvq3XpctaoSG7ZW22RVhzsyiNqLToUTJy00mB7atGAegjJsQhO7gKy30ah
LoyY6XnpC9bYvS1M2AAlcdpuOz3XhYb2W4vJCOZ/TFNDRLIQlsLgLrFIsAGe47RttossEtPdBECu
haeLUIVwOpugppFzbxrrY+DEZ02D6wWebR+nzsbSzVu4PlcE1Ozqa6/pFlXpv7tgN8paAccPcxiC
0XcqufKzY12UL0DVP6CTYJKl9mGCazISjXBvLIoYpVOdqkel/Gc/7isM57MFFBJMRPZfGTB0guLZ
+85GX3cNYsNy7zREYBDwJKx41alD23PMAaEG4nZn12rZhcOJJ/40znKQ5KVk4xakQEIrKOSYx5K+
XM95yibvlkbvt0DFFhKMR9tvVE4gh6M5ND8s2ZcJiQkrRjxnbEwp2bwYyc1mZdc0ywgJox0+UOAr
ZbQ1HXlnNNpnqKXYLXrOLy0Ow5MXVusG4ckptPX82HvDrdDaaRfChcRihELLMK7jfBXDTtgx7iea
HJqk7bfXDHBqbBFwoRuEewuAuI5GdvEgNWbUimBrUuq5MvLB3WmFdZ9GXbUxC3cHwiECkcsDSGKC
VKMTfkW1drJebSE+FOR13U9RT2Cx92EZLMcUG6abbC+a0MYSWZ5GlAVGPJ7U/2bvPJbkRtYs/Srz
AigD3B1wYDmhVWrNDSwzmYTWGk8/H3jFkHX7VncvxmzMZmqRVmQVk5EIBPwX53wn3WRV5d8Us/82
NnWzq7C7y4pgxqFW559fzIKPu1HR9C3wbDMysaPN2ZNKnoJSp+i3QY1hYrUD+06GxIAS5k7mF8iM
vj+Ebv+jFUjtW7s7ZlYqNxig7Su3UqtywCPeGrw/FUQhFPopB6VHwPfceGLXRqwqgG2d+wp+Zj/5
W9g0W8uc/VMC0netddauoQVNJ5RWmx5f6VUlwmCf+5wCmmuxVopLmHC3j7p8skNdHb2+uiQYXC5C
koHiaLU3kJDueWnPXdstMfcEHElU7LG2LmAX4hU3NB/rlK62c1a2SwE+OCgisGNWG9QHzA6iiQUL
8pUVJu34XOBuROWbon774Raj2IL7IUAKtwVCp+Jds93ETwlAcx70zpXDjZ21RHqlRnRs/fjTQxuH
UZ4LUfQj35fbHnyMes08lV+8ZQiVUvC1g6K8GpgyWJwhDrVSQrVZgCW9xbSM2YrhOcROvdWD+ZwW
kvhHS5gbjJ9kjynu6z4Uh0KHvHOkaXglWz09pOXRWT6l9XYAqADAhfyXVCJbR8Hi7dsuujJCbxXn
83y+lcBsr2NoO/Gy7oqC6MMZPcIJKvm9F++Lxfc5cREhxZKw2yDPLyr4ngaG9wCad2hJpOyyepf7
6SuGKETpnABJ+exidAKCE79FvdWtmw5bn1C8oCQmXh668t4jr+82qnnOqlglh4RoCKYZOckoVyGt
Z8YQw4v1c5T1xspoz71mz+VIqyfcM31GtUdJZBqkexAosG2S+jwuTAUFtyjJw+9Fkz1Q6XtrnsvQ
irR/G3jhO1o0g26oJNfPYDBXcRdWCuGYkuFNmrM480Jx62Uop+wRccBYhE+9/EnXsa/YtPi3rSd4
7sckgMiOAiCcWbhBfCY1Ree3ftCgXveq94iQum9NTR4x5qJtpYPy0ArjVerWYCJNSekIPJJx95Lr
ZCe6ntK9CfnUzc5DgueKkAuiw/J5NwJkPMY4xODhs3yviWJalaGD27XTzMFMz2HvM/3wrXmnuPOP
KRYKk3yAQ9jJH4oV+ULPuEVqVuzKpuTZScQdWwzetOWLDLXJBa+Y4eJStEZ1bpdZZxfln0bQ/BhX
QygfpmbJWAr9U10DyRZHeoeQQImR1h1DJec204mWqIkehP2sx2zTFPJuMJhV+ZCo+O4tdppN15E9
5rpwKJosRxHvEiMfa8II2L5aPim16UAbC+QLADM5t0Vg4HCum22r9NZ3cmNrgopJ+XmSMY7OMsO4
gYL8YDjFVzOPmqFcXt27HWlPMQGVUJ+410Lf2JkOsNswaZ9l7VfMjJJTbZI8VkELN9i1Jq5eEkWL
YeO0jGuhecwLNCJXNudtlAV75G0UKh3o0jza8FMBQjbmp8Lub2QBtFOVeC0zwzz39RksJMHXVRJs
B/hFTLyyU99Vh7gu3mCIkXrqBh9slqg5Zm4GuOnBpDQxsME7cGlcti4O5xDXECh8FmozGIzALiiX
aKSxqKZoGtyODlCeJCKdDVEg3o4zpAWv3NRr4jvXcdZxoYkp2gLWwSmdgmqSQfRqgE4H9FrjNHYx
zdNtJwJqMs5k+Jadf2OhUhGMITZJqx8Qe90HmAr5jsMxwD48a/yxjof5IRgcYgSwvLEJEfUurWO6
xRHzQ80q/QBgh+scXbtJe0S1WZ1hvNpbp3aXz660Hh3SmWp/EEcV9NXOUPrBMPIvo0+6+0LbE8ul
hEtSBFg9Ju3tMtfIH0iXsO5tGph11bIeGETnHKpC7L3cts9l5R25goBF/AztjNdfh27zZMRue8jr
bBpoKCSBLiI7jDxtketk9kkDW9g2eUgeaq69u5hUispmhs7IwXoEug/0TSU3lTDV1mhm+zW3d+Qp
jm8QnOwDGQxwTMvi0+/94A325zej+K77Irya5mp6TCvSnpOfvq/Ifm77Wj/KiWe234cIa5ZflpM3
0n+CMzRU9BBlkidMFlMaRQ1xPpZtMBJjPVc24Sufpnpfk+64i03gTFHl7ymKWaFZTXlykoQfPQFF
ZAGduC1H2CIJySm7QFrVLRXyJtKcs4VQ0VU4RvGVnfnTxoevtnamvGL2wkADCa11+vkFLbR1ipzM
OLrhtW0X+mTWOTNiC5LOBABkZ2XmRyaKEExRzs6lYQUALetazaToEMVz4lCJbnUsDqDeglOQ8SSo
2WyBDrXsM7EQ/RmFTkL9ofMrbOzYXZYvWYOvFoJAdPBjTtsunghMbyISe0Mfmq03PUKReElt510a
cfjoK8Vi2zeI0yplsc3ymkxQC8K85RQQ5JB2kBRgkypi1/M5L6rb3jL0tc3aZGx3firEqawZC0w1
rWOEX/nOCsW+avPvhlfVVwCET2VAq6lJuWodI75ELdjEeEoPddf314rubi+r5G1mvOZPIrvNrAa5
FlGBt3M5/iCBEXZMKjinozx/xkaGoSnAfKxZExyD0O22mdhB7WLSpwO1FThWHvNKEc1e0LjlqIxb
jpFnm8SKtRO30BtCNtbINe9rI47PXst0yHXyezfp83uWsjjKPEDIyqwPsT1qnHbEBsjO7pd8E4aP
IPiPuDQ3ZS3AHMdhtUGx1e1gicmDwxR2V5Qlwc2OY50qmf6YFbHlMcY0U+U3jajmTdbPRKFM087x
VAWM3r/LBoLZx4bTpzRLVm1FH167yxcIbd/mkQSUkLVUUxuQgXG731jLF2xONqR79RTTGqxHSqjb
JiQBQ8QOsyc2SUp6w+3P3yeilea1J+49R+a6LZuEeF5bM/My4fCvo8TD9d3b2RWqtTPvxQiesx/v
bDcYzsJQz3MTe/DnOESS0muvVD52oAoFmijEy/vYAb3vGRMwHM00pCT7G2YoOBtql61wMdKt406m
mGMnAn1nW157ziSZERMd7uQme/t2Es8wST3mYyjKy1jfysn40ixMObVScWOPnoNMD26u7Itvi3+v
6mp6w3i6hATCXiw4fawgW4aJ5OsB+p3TrYPf6xoFMFbyNHhhw9DsBjEZby3dLKL661JRyg5Dg4qt
btjcow+o/IC8Dm1kJ2TdwSMIEURESxwC1evVQg9eoTxgqDbZ8cYgXTFxG3EEjAQ1BVo44jv5imsM
6LrLnCvIEocKKR8uOTCyVfmT64MAUq+5ZebrSnaHTim9ihqoME0ZCRI12+hGdv4mKXWzCedsfg/n
YsuD23+BnYQeJ0FzyOf3A0cUZdpQ3OAQHJ71zDHCCUSy+8J/zGx9Oy3xWJ7PoDqIDQZ8MXS8n8lx
gRztBwFdG685IcFqPuO7cR/zWB0SsUH1Zl7ZTQvzEIHY2ml6et8upZgo1MRAbyQqz3ChNjhU8Lsw
dgQzYfghUz9UR8MH6FSG4Dp4jhUniS/zFSf52sVi0I0IKecFc6wTphh8y2E/upO8yqJx8VzCljVr
a1/L+lvoS3llsKHbJhosJBgbHD5k7d1Rkj8GkVGeW3RrO4DsyZpginQ/oiFb+R1j68n38RVQkqbM
TMYK8bcj44xMt/EhEf5d4NZQATuXPa9K1GtEPlmcM4MHngy0G+8hfBO/ZiHaf9cwll4DIjIa37lx
Adutwp4dRzBGyaEdJwhQiR3t0iqmcdw6Yp6uXBx+yQizOWyxsqTqPrMXk/ycOugRSVvnSF8Vo307
ePNLVtK6OoEut0PvuxtpZPUGM0FJ7rjvrVrOxV1IkKI5DtETfxB3jXlTRpG6UZZ+AXDxnvvmW9RN
z1ygaL3YBBjHy8vkIgwJClZjRTpc52bpPTnAOkJvUN+m3lqOHA7NkbQQRoSdd+fg7QFgCmu2KI2V
ashcF3gWhDtfqEfCXe9GC1ehfxPAU081jCokZjb2UfKejGywWJU5VzGv0YhnQo3C3N6nRsDi1bq4
Cf7LsYKI5jfkvnoJw4uMpwFBZT09Ge1HmSvMt7WJrk2Y2dm2CejJF+VXEob0Ch2ZEY0kFhLwebsv
qWcVKzQ/ABhs2eGG3r1el4lc2MflgBnBORLTft24MBUw5WAQ8V88r7XvwuAdKe1zoyf/UHbuBY9Y
TypVhd6Bk7MOTNQtpqRAJWwQ02WcoNHpxjG8HcVDERTZQSG0jzD2XCFBIqpnhoRVumRElV0kt6Nc
Jx5DREk9jhZvVdeMygOPKWFCMELGs8KFmEZ7ujZ1IokaF8G5YR+/TU0m3Fnfy0tS0jz2bj5QoWFs
Fj4zXxsGgizieQMQl92+f3SRmF0hGr4Pq8Zimkmz3uXpsI1DnW8DVy1SEAk6FxQExt7HuvYJyUIu
wP4os7cCC9rWDDuoewEazlIDALIx6WwmK7rJpiC+6dzrtuINUIyGVyPx8RTkpbcYzfNjxL7SThnX
2Gq6BspFQNWsz+wpyKImaCGy3qdC5tdJabx3ptPsgNzjoBg0rJB5cndpGH2MaWsSuTEdU2/clwvv
ucXiNXg9/R3BtSQnlPvCzLMjPJ6T7IFKZRMLbuVsrOqIef19dlCBuuO3YpHNJJX1JWJhoztihhnH
aCDbqBX8jzdEvpVnYrHAlco0Wwt2YhddecuEr423RjrWJ28k5rT3brLC/GpNo9z6E4t8QCasd7Ay
AwtAB8rBiDzO3sDAIeed2YfDIGfVLkZX/O1Psctz0HeQW/WMRJK2zVn/AgUjEo+LBvDtgdHTKgb1
smQ3p2gEikVzkDRn5mctOmCmuYNhzdx7lN9MRrAfs1mbsalneReTrEk9Ss9+3TRzxbYHdBw+y91M
G30wRunsKqd5qsfpR9V1xIGFarzg2uLfhAG21vHJayMiFlrPuCvjKdiGCoila5GuBC5/kznysZcw
ZKau3quJfmbIAK7gGRTXM/HSV03yin9nC2gl3o1mcs/OAC44IZ83NRAwNLFQcYrGa7ex1BLI+KGP
c3EVWOXZD3w8yqojJDJuahj20w+VGvputiv3zijIlICeiF7HGK+7JgqwEEZETytbba2UJAAGGccs
GayjLuFzMNw8ycfAnM2LnXbbQnVvomfwRATGKi6/eJDnu8ptUPLY43vsslqPS/nddp5Cb2QZBZzt
ZnaPcfsaDp3DtoJMs6ihIKnBMKUT+FqnJyO9M72Y6g7oSUJ7PJrIKnTuMRHnCK/K5prH+Qrp73ic
2KEnDvXJ7H9Cgi6OpbWYua1kPWfgRDA5NYz16bdLP3yW6sW0EU2Ink1a5+xEi91AMcKLHOTjXXWd
OSgg5sXvWeO1RStIYW8rOqvBiI+xtKY1M0jmG7XfLPik3VigN4yAn/kGSQiDaip0RFayVXnsM9+k
wbFSIkojuKnbShQKqUB8zbMLeGTGuts3Lp4LDtrKnAeRj+6+LVve29TdeQMQIUeWIMqz5oH1p78l
1MZY2QHtnwQ1RNrvY+lABMIP4uxcNFgOdaQRhuYakG18236C4mCULgiBme4Y2q7hZ4x7w5jHY+UU
z4THE70mUGjKSrKPQpch2uWQpnDPZ5SUhR/x2UptkmxE9tS36l7ERLWooT/LESS2hkPfzB+RCccd
v5cDrefSLO4Eq2GYmyw77oQ0ID4wa67qLg7caKfy7zxmjW0F7GGd9k55oKm/FAwVTj0FC7Jnlm5C
zoyTSLwPauTb/ZJ61i5anPiMWDs7TMyXmtpCfWAm/WYCjGK6+fcaed/s1RuZIWVREce71UNtbbt9
Vzo9lMTgHiIFh5eVMf9vmmjrUSkSt4iDdyrY4EfFHkrKOIfjD92/5TCNkdRm7ZUXfAWFz3gRuOYe
cu7Km0WyG1JMCBEDkLVH/bk0mRNvGbp+zQph8uxq07h3eNgiKunwqe58etuSj+vyx3hEmg2RNV6f
sB+T/lckMnvjDDtOdwtlTrwrB8fbmmRibVq/+U5GOooNgTdPKwNo1RwZ+yY7RjG4vTZCqWTN9caK
jHiTt4W1HTS7xpC903pS80TRV13V1FTnGPrR3Kqtj5dhreLHKqqIPtABWDR6503j8OYTaTWjVIn1
bgCgYVW8wEBP4d6ey291i+MBJYq9Mb3x3mVnthnKmoRk3RWbeA6+epwOKQORkzIBqjnwbAIgP1dN
/TC43PAMtcNd1tk3puOk28FEG+TQD65DB/2F2z75PqpUii8iW/pin1Q5c6aBY8P93kvd8DgKI552
n2ViNNu4QnjBpoPeO/KsiznD7xitaBGVvlRZ5/58CLg5MRMOc0uYL+IQxtsSnNKOsMYBTU00T49R
MXvMUhkpI74YVplA9JSgi2/Kdl3xKF6NkmFfVk3gteYXkBm8x0wJ6N/ejFCW+zb4AuhUXwwct5zc
LoBPsz+SOvbRWk65bHnMw3QvCjFvOqfAmtoy7nVTtos2DXjA7kkPfXHqhp5laVNQEobmNxNb8tYt
ZAOk465qK+LmRNAxiODt9nrfYK/XZde+216GMGkOrl29m6LBVlRCmhLdzCd/Kh7B7Rgo/iUXqIdl
pxHrKfsTHcJzBNP7jXzAK5Vp+0v7BnkhD15cNLdj4+tHBncfAw+qS4BrYBzSO20E6pAG2UkkfscO
ckgewmq47XABbDQY0/3YjJDGRxa/PerwNBGP3RhNd61NDZQ/uXUyPTo+WweP3e2aXIp7HdUEBRJA
xDil+FB5vtbx7Rhb88EOePebZYPutqRg+bSC61nZLIb5XPKWMLbzMswQ0jFIIBsd6yDq9DnxS/ds
OYa9V0DUMPDPKC8tLsn/51f8l/gVCuYDoI9/A7C4dONX9kGFF/yGsFj+0N/Mlc4ftsBUaZrC1i5M
BWn/w11p/6ElRQQcC8AR2uRz/k+GhW3+YbkKFTOTXVt4wuPb/R1hobw/cFXyvTxY5n9jYvzjxf0X
CBa2zXf6zVxpLYUM+AopXG266KR/N1dOpR0GIAhRtDQtwW5YejairddtFrBxpOKPRFLAlxq2PK6Z
H1uFj37qZSyHjEm3D029RLyuwn6r6tlYdLE5Akzv0/DrF4bb8bpHvbJtfCKi2YpVa4Se1/4AcoZP
GmEuPAWNOWbnK9KPTjd3Q9Ju6CNyjJXIzG1JjhPT2HpRXyNUCMqKKEBiaSesfEO7Cysix8n1+pGb
9dkBYs8suthaIQl1lRwvvXI/LJ9BkrDE0R/8uzLF/hcOiNgCtgsyap4azVOv733kyYhubb8kg3fa
wMC41ctjpk9j2lBx46jpDZjxdZR6R00+RCyZDuf91Zg7J4ON0E1LZFhgI4IReU8Fwri4a+jk6P7W
fk5zC+ROzVhSsigvMPsDZCqMe6+zeS6wi3ARdKzBZGWrPhPMenLIXz4um5EdDgpb/d0a6RbcwDI3
eg4XQytQId/Fp0UFfkiM4qMbKnIKJcsGEsmYe9nFPbOAcCV/pBHpomb96E3mRyjVsK/b4Qjs/E6O
jGDY0w0VNKHOc9S613TWBhEyWJeYNbcNO79uxH4UMhwxB2qoug5ILJieVDNc0via3Qc8j1y9po5H
CmeIUggDmRs0eHvCH1qbHwHna2gYN0SmXpKoetTEz+C4HB6b0Xk2syABqOwLQh4YzAdBytyGH3Ro
CCkbuvaSWPP32mcKpppDnTaMcemDBKMNufhCMpunoOO+19bW/+6xHgQ5xFBWaybA8rtRkLDemUO1
s0z3JVLE0nuA9j1d3gIqIcu3pFe3De558kOGKzYIeGQqV927JjqWumvVLkP/43h2R3a5AFPcIgGO
MGox5X3KzRTfMDuvCrvWqnBRMyLyIhaKVIBSmPF6LusKQv6yVSbyz4F6wKD5zjS+YRgWWZ3v5nZ+
tlxpHEIhLWTu4Q4tXjB4W9ePTtE0DRs4hffdaKEBH1dJ0EJAyB3G5nO/B3DWrKQ57Ge8nERitWwo
FZrwBiNhieRsEpqbGsZ2/JmX050WwyHyqifJdHuFDgK5MnYWkwwppyseTYY9xE2TnjN4F5hK92nY
Pwsm7u4i9zTqx6G8LAtXlXzaC4yi7/G2zEQZQd9BjhZRtgrnqs+bF7eXK51Vzx7y4jREHR8xfYXU
j0jY/2m76V9A4oOXNBS0F+DZ1kJgaPorWlg8r0l3ycfqxAjwIy9LxubdvCtzubOXlx276btV9zCB
QV5Jr3pr8AmN8lIR9pViYvSr3kXclHwS3+5sOxo9/Cftt8CKT1yezWxH74kw2Lri4QVuGi2cwQP+
2lPXQk4JgomcJc/6qPsInXMm1mPCRijIn2zUGujhURz11X7qYuAEdGXpaH/mKXVpBtUbkRcI0kkv
82bI/SqpX2uBobhJEviWvQBf2BzbObLWqq/YO06vwWCnqAkSSn+SnBs4oeOYvsdWxEY1Dl/CBqV6
6sbN1qu7t6QwibhivgsaK876W+ijO9uAE9LTXTj9EpBhGDxHpvkCOuYUzlXEBUI8FxnLeHVQVwao
whvLQD0UL/Vlxf3HopvdL+tDL1UMZ0eAlaTEc7uHjPyOA0QJfjN7NaDF0uG5OIhwsRnIDoYfzMlY
JgE5XHlO9dDO47RR5ImlMjrWJQWXb1xlrWYDNo7HrKe0qUFY1O5IJCM2jes6wxkwF3tZE+haF3ed
Yx1J3gPsPRTupi1/TO148AjnWaMOYA5CKAEU62+Nab8lQfDBuXPxdXTHxAJN0TA/NvgkuJgTR02D
SmMVSbVLZrbI0sw60ojLg2EmBkg5RUusJE6QRp+NElmnXTn+Ok7y+AIPbLckQNc9QmR2LavKMdEg
kn/dR1Ch/cJ8sWpJ8xjg/AW+njEIMRIPz5Zujm7eY/Uxb52Y1sutqBJD079vQx7I1vw+xeOjZXUs
EyKLgV43EKcSp6/kLWA5DtlVYzvf8QTyd67f752Eant5clFll7vCXqxnkY9u18LfTpBRd81DGSh+
BaWeXcbGsOqjH8abcmKB07Jqw71OInXShSs76iKq4hSLBrMCoQNEVGN+CuthuJZgnE9Swl/LzAU6
gueIhQwwJbwQUZO3KFwGuOGpZWMQRRxvWRO8PQwrvSnWpqTzMLuBNLXq1En0A6IMAaIG2bq/893o
NvKG+BSG5RtqhZcYodemyptgXxHFIUrvB0fBtVk0rK+LRz+bwX4u69mR/fnaUqiBsXSQNXrjRGHC
2qGOn4sUHBZB97bvY65z79pEkG5LlF2Ejcrq4tegGnBbBoisIjLTNACr1VQeBzVu06XHDFxOUh3G
sJXkZwSTa1koINnGkTzY3f1sOhkhQOwQyUfIrPHGG/WenUvAVj3/UaQ4f9y0RkQSeVAM6sjeC+1/
xhq7QZX0DMim96KzUgLLR7LQwh92ELyWaLLi3nkmp2XkWO6vfCZXgpVQMS2eEg8ZXeE1bx77gRUs
q24bOwjUO3H5P1Kz7/8NTe5XmNy/B9P9X8icExJEyL+v2R/hAKTdr/X6zz/wt3qdiKA/XI2ejT5c
mY74Z7luaecPgHOw5ii/XbZmEE/+gZyDeKKEJo1I2RBKPNf5BTlHvS75Tx54ONszoaj8d2golvit
XEcwIzzHUvBUBaBQ05P8Rb8C5/IUAURIX/FAQDYzZ6TIU5NcG312LlR+VbO7EqFmN4QoDKcpjrSX
uqVu/+Vy/b2L+J179x+8Cq0d/qGvEUIvTcUv2DvfHeTEoNZ+gMqI1iSDD+dck9D2Mk04z8umwc4+
xO95wpqoAl3G4o4bnXi62kCFlHpXXN4rYig+o7LY5NEYrQEoPwoJ9bqbmos19ZugOYKSW9s5+tII
GWkCzCIPo7OFwgWXnYU8FHH/X/9cgG5+6YV+Xlx6LRfkDdhAJV3Qhb/+WNrTsRuZpv/gFhUnvjR5
QkQFwsbWeQSmRfpkj0nJVmm1/+u/WC0Im//NEeRvxmpsOcqyodzwxiruul//5rhD8WcGc/VYV8B1
Ef4mw7sW5QNEDlzb9okpBJL2eBcl5T3PQDKoGZAblgiR9sR3hS3Zg0igKPiii8g8F3X5zOAP9VSP
TniWXE+D4ydKO9KZU5ear7r3C3U1FtU9w/WLn5OWlX/oWjyGg52vTR9ghOvdWNSnhcDb6Zm7ahIv
fmAfmRVrxlEADpwofSu7BoUIlgkWmH+DNf2tkf4P7jLrXy+KMk3lwR2yTYHN+U9vR9yUxCqFWfJo
9NU6AGy8LghftR2LvSWwPRmf0zI8cva9joTUNiYo6UmhNYlPTTfvnarbD+4c/Cev6vd+eXmnYEt6
Nq/IlLxR5p+Ijy0hv01hdwvqeJF606nlHrsSkmCrXTOdtZff/vW9IXiu/One0K5g6+naNjcZYq/f
7406MWEBQKB87FS3lR7TU/fFITW3EGR/2fGSwGLiAlBGeaoDsDhdgJ8jA6E7C6Jc8mu2B9/YbtGY
xQhydZYc+rlAbii9fOMhLPnrl6uXC/D7raxdaXlLNBtoTMdenmC/PBtGD67ZhLz8MfKNxyFX1XoW
t5098wCIMU+NOUa0UWUH1+jYdKNjNIkDI2ujAzszuhuAYgz5vP4QdBhEvYHdlua3i4kvjf8wVNkr
+0Jvi8PV3/aRi8h8jF5jPruUPG5zTF0O7pYWxdTxtAZGearc8BjV4oFI4nwXSSxxtcSEYSS4Zgb3
dZq6e5LDPn6aPnX7XLUAMGVDHkMQvVi6zNak6wwbyxPHJSWHcx7Bale7T9nwReCpBdcjLbdwbECl
oB9pYS7u05pE5hqAHminr7mFZ2fjj+VdetL0qEx4F/O1opsDIYiPQi9O9xnwsecFbP3YQy80Zaxo
e1uOj3/9/qh/vZ1cwXknkAZry7L0n06QPgLIDLBEPA5d/MEB9ymr6GSkVL52egiS4llEPEWiwj6a
hB73GZ6N0DrHhfEYGOBsTObNZXkBK/7DrLDelgEoB2udRsE+yl6i4RDKbN8X+R3gudWoC28H73LX
KPGZu8ld0E0P+SwujprfRFyu+qHJd2ZnoA611GV8IryqWCWroSg///rHtpzfKWJ8cBX7A1pR15WM
zzTn8G/3ZRYUg0iw/D+lypHnZniSjTwB9fg+k66xV130Nqfd6yDxWjEwqJ0UdkZVMoEdWbpgmVjB
p2iJxEzWBeLnhSzhrnIQqBsz/C6SjsIYnCPbZdy/2bBFC3vt6uaUpPNL0iMDhLjyqDHNr2yzbTZV
XT0owrtiFJ2wGeR6KklGT8PO27UViTMyYekaYp7pJSdA3hdAoDgQZyzVlv9JKqq9Hmv+SzjXuDbZ
10V+ySHMKUwmGVJYC7d24WCkGJG5+zmyothDkoICVGvo/AN/RVGohBhEXviUzdZuyCqcXZdgNMVW
JLY+mJWp1h5ve5P3/TogcllUXbqxSTlcm7m01i27x4M9Wgd/iLchbezG1ma/7jwL92LhhSttyWuX
hequCWbUhY4I8VT02FWyJ2RIw1En7Sv7XSxfOa15OGNzIYfJX6tGfWaBUnjWMOoZNzR3W2GXasUY
stnUDqZZ0XbuvgTSmWYQSAGQz7smbL+nFompICbBWI0K11IfxjiYGdxMIOWtPJTbOp4wy2QWV4bN
qaNZHnpEhazxLxSHwrRgVBv+UZXkbUdmXNPipWQCRE9uIF+nYDxrKwGdriX5jK5c+2NA0Icmnikb
0XTPBcRFpxxPiaHn+1Q+0jQhPjTb8YRQHD0tbJesNbbKlHfQ8gmVyXo0EHR7qS6Be8FOJV8kWJNT
D2UywCaN3AKZEkF+RsFyraXLa0SHERa2KPzvm2yoXv6Tz8lyqP72+FaamZYQPCCoZRlc//4xUf6c
M6nq6yfYAN/8sMamkZa3CSiIUSJAdENGFnMjTEbFRBDHGXJ4r/8g0M9HKrHtULFSE36ktsq2kvET
UQNHy0Uk89cv82dB9C8vk+rcgb/Myej8uWBq4bRCjAdPNirFCA+bVFXe4UBg2hqD4IC7ezMV8wN5
7ciHa/OqXwSjSURg78iSbwgYSE9lgm7JJneakXAHV3kbhXIfSNALRDtDliIeHaoXB48M6qchN1CW
K5aconRwIHm05B5s2ZWja/wbc4dozinCkyvNF7wEX2muoMRYw4tQ9T230XPUEnbTwPgtRxcKszlS
QWF/d2LjMvgYaX5eob8Tvf9ePv0JMP6nX/4/yRvntv3lVvoX4PjDe/c9+h//s37/+B2H+fOP/a0D
/MmvpIj1JIBLJOALwXz4WqjjUv2hPNvStIFSOBZd3T9bQCn+sGz+Z+1oKXkmK8qiv29sLOcPVsis
cTybjgE8zH+nAXSQ0Pz2CdXCsl1ErA6dAjxyV/w84H8psFDLBym5QAagvDpZT8wgVhoQn5eICKVI
Cxo55dlbMyq3Zn7liOaOMuhBMsBD7HAczfpFpNZdQJz42qrQ5nu4fkmXUGdDey/4TIiMsvwjEnTY
dNn0Ncb9Xs4j8Qo39hKaTfwOShqnPg+Ez8KhC66CluG8lWV3MEafMlIsIXOu2v7Ukzy1HvGwbjZO
kKbr5D3oo61lIZArswTUQGNfCyf6LPqh2jLU4pvUNyAsoQybrLt9jc2EzTirGVxP/Tb1UdCYk3Op
rO6obCgjWjSHBm7AizPeT16nNzLya2Ao3idCcWxss7Vplc8xmedXfjv8MPKyP1VavTJV6w4KH7bp
TG8tC/RLjd7bJ7aXaREuCoftVyrARJWAHKpvTIVRHhA1XxDqoAXw3FaxIB/s4twVn/PEgBO71zqs
BNi3zLnu7HrvZq+lqb7Q9L+isfeOSC3DtTRQL8RDfe0psSWXo8R+3H3mcc/ZBuHBWdtz/TWUxhfK
jEsrikuE03hl8sSG6snRWJfdvu2xRSUGEcEGQTPDIjN1zT18ygmz25et4D44foV2XlQWR9d8ymJx
zpz/RdZ5bTcKbFv0ixiDHF6VkxWc7ReG3e4mh4Iifv2d4L7Xfc950TASAoQlqNp7rbmg9cV7XP7O
EhUrPHWnXAFapqUsyt0KVQ+iI/2jl+1CgRmgMnyPbLKhvA6YkKlot6gcHvNpeDK6p0aqKZHHKCpg
gkFH7N8Xmx4XwEozo3cy5zG66h3agRb99dKtlaf4K0yCs+MVr0P+yyrlXZeOD8Ko0HYOPt/C+qqV
tJYWrZNtS7sj+otcgCXWZQY27pXoGZAtOzdiiK+axpUm0lPodwscWiXGZ7rxKkJOYu2z5QZr+GsZ
GMdeM7dxPb6Xue/QJYpvqdRiZAZ8i2TPzRMLwUaLtM8y7Eicd7qF5yOrxd1sgmJcZOuefBMkVBSZ
LdozqTBQi3lH7ocRNDxufgbKY6vM7HUu/e2ogHDM9LRaj6XVMxdMyQtpsg+Zxa+u4TmbHN8pI2Qa
obrzFPYKoh+to+9gFu1KBKhEqUgsDe1m2uNwLBIbIcnOCMSbV/gvpplnWxq3DAiwtg+VHZ7pdCop
iPkCzimtRFNrDDilnblqpR8uRz8NiKJZA7yvCSuBWquGx8p2yAyptHjb9OkjOZI0tBDApBJ4ViXr
Pf1hbaEaeok/pnpPKNosnXLoTtghQS3kb2HKyJWxCInBJFjmlySOagCsDczcKSHS8z5pY7xEIwQQ
Mys/5DiuWuNXAoCHTsofww8+nXCNiXbntUcB4Q3K1yDRPlg5QQkRUZfDI/1BVJ5kjmLxkPHSAPc5
AP5e+4X+hmzqq0DMuKgRxk7tzUfqxasOzXdEPIpn1wvIpDe30IxX+th49f2vPPOcCZTy0WfjuEdU
Fiw0k7T4lo7Fcph4t5r6UsuNGoMYsP2vSks3lhU+AQM9VkFiw+audjToNcZd+k7J+Z7qUW7tfKmc
k1iVNJ6V37qTPClVPF5NNVsj9gjvh5wI1LL+jeaje0gD872jLZ4iSXtFdL9pZfel6IO3tWKdQx9J
MY0nWELLhXoQiD7SXiD1dYg56ooDAsiWiGVjpZXyd4z4e68PYb9KfH2A1f7WipqfekF6l01POI4a
RoqFvRu0Jx/JGNYPfxVXDgPMwXshfcUuLGun9VThbQ/mubzCCD2jZnrToZMlXineYDk7lOiksyQc
AaBeAiCl1bI7M9pkiQoH0krUXaOm3kmT3uvA7zi2r7Hnvcsc3in9XrmMocfDeoQzojUXO3eDJXpO
a991SJRikyrFyEbNDqW5C0OfLz7tEqqMm9SoHgsAUWZcDdsEl+Eik2mBmehZ0VVgeyAeV6ar3I+9
qM60z8DlBBsTg63lI40dJvSAk0Ub1T8WKvqtytGUdYHbQ6v6x7putqGkkChlFWwDD3hnMihHdWsV
qtybgjqIWgHDTD1CudO63qZcqZ2gvscSFr+ZUUN8dEliWZ+nLQaItMavQuaQfQi/OqYifu8BCUDm
2MeKvikH4h6IFn5m9mctVbV/HwJoJYOH5A23U3Xk97XF/RAvM8v0uUsQYpFU/hcozejUWXSNVmhC
H0TR+kfyDMY1c5VhYSjhAVufjkLyrsUIfjAjn1tWZYGdEhAyJYFwoQd5ByPkUaqugD5Iscdn0nvq
xgJXGQo1vL7daZKKF37lciJGtA/NSB6jK9MndSy7w7zUhxgn9bYgNMShe1RjJFS1uL55BmJeko7O
w7Q0sXllRzFM2XD5O8dwqKm9cEUXFklTKuceFWhrTPBf5VnAzV9EiVOf5tRW6Sp7BNflPQ5d/bGu
ONtt/eUEbbkzpA7sWi3706Cj+Vr8LDcm4d0JXlcivwJeVisrX80vz8vkRfUnvTSAJab1qXAIJBja
47yl+fX/WHN+bn7Q6uYhq6BZNQQILOc3/Kw7r5F78RQrNu2gGOXCabXkkJFoH+iZu3MMWR91BiJH
Ci718Wdx/mt+bn51XpwfCi89G3kfYZwhcB2UTYu+NmMIQN8Q2lVRMvfDyndCVxshKBnToxvAfQ4p
rZ9SRTFP819ZCFlNiZL9vG43veH7L6901zgIxNbtvCO4rexX6NO5gqAc3rey1fdMV+ANFnb+4jvi
JEc7+2V7EDvcOk/u66ZANpAG/ZIbFFINKq4vXl+fzGlDYphEEoRT3luGjx562pCttuWLbwffGyLB
lV2Br723GxqCYelCl6jfXZfQ8MdO6wBfigmMPhrOAZN9/sqPZGHacfBMzTA8m1JrFvPzpDfq66FQ
g928aAjlZuSBebOr3r6JoL/NTwdVF+3GiDi9KBtzjK8MXwg1hmdv3ZdJ7eMa4qtZxRAzhRE+4DWm
02i0OtIlniPhnRAr1phfnB96Zr1cTQ19Ny+qfujfYQb7XmN+07wNc1pDF1fLrk6GmVHc8AuGpR8B
bOzfWlVD0NKi9IH2cLlVEVjsHXwa1DFoRDdR2r4P1sAtPSh/J/nwpG1EWyrPis8lRHFxzPRWmZ4y
xdTWYsKYByBo7WnllrtzS1DRByZNDT9nHUALyM++A2JdsWwbWayS3ZtoeRaqKYwDwkzgS/ph3lMs
1Iri72g9WC1wGW7whG7rrnZmWEIPpk/VN9OrD1jui99csW91QvcWfZG/qrS2miLYhyNj43CDVFg+
eVX0Z17Vc/GYiqL8HNGkLKsh1a5+T1NZgwS4S5JqvMGmCJfEStaPTV7foQuj7FFm49Gv8vwpbiIy
NDwkymGsMhRwFA0Zb61u51eVifRFYlKwcaeVs8Ewt6YxWVunRScnrlMkDVe+6b29VptHgLQkX9DR
feoMIz770fA2vyiZzl0DDV7b9M6xVNsHbi8IoFmaH6jnDsSfP8xrA6bbtRSVbvOW6N3A+2dUPL8m
2hj4nh8lp/l9MQkfMPSoGc2vRo5Wr+p4CHffByEak9KwgT5l2lMa1dU2KFz37weo3HTfkOYGM5cj
tuOoOKq+gaV0WtlIov6ujKsvfqkYnhyjWTsppsZFKIP85Hs6QojpASMobPMWoXjRV/a/61hJSJ1v
Xv37nQo85aqsj/NbfrYwr+E1UIXdqbtBKOG0baVQNl2SfPyz0+8/5zf+s1WKmuA9CxCg8ytm77HX
/9rctE0y7sFX1+Z+fvXnc8yL/7yZIn21y3P+f9O7fl79OdD5hfnh57PkKYYKuCFULafPMq/8fTA/
a/+80mnjuSGfclfLEL6QLvZBHhDBUArAr8J2BuxPCvM8GQPbIY7eP8SEtWsSRbdX91S5GEZulQ4I
W+2Iblj9vFv1IdbTAs3X/7wyv9zoBgyMSjt8b0I4hr3H2wamq26HFSMwgzA8DkKt+RkwrsbH2DVA
m362Pa+jjMGbVxHwE+MJr7ZENTUnPY8X34uK3xjrUVioUlRxplXcnzKrrm5Y26qbnotLx3cUq4KQ
TBXIJPNHQfoRY4nbvFocGLcc0gXsxbBBdSzse7dI3eP3Yu0Hj0Lx9OP8hnmTcVw95WbTH7836av6
s4Mh7DhvbX4IyD+SPXa6720YXfs2dkP4vcb3YSU2Ui3bBaAw7dSLq088YQap3dNRVlnw5Rd4rL4X
Rd/8Zkgn/67s2gjMrEQwXP6/j+mVJB1Kh3HS34NKyasYbd3f/xxVJ4m4UjXd2n+vQwQkKH3PUPfz
Ic0rVq4JaNGOuv33gWnKAHfZyaq/7yl0VOxMgrJ/tqtYTGKm0dz3c/OJsgXOp7qIvd3PtlOiKBfp
6Jq77223RssYGvnortLHOlw2GgLPShvb3ffxWRnU5UDrqr/LsREQSzUo2fc2v/+Dkpj3zm2jv9vE
1KAsatK8tyKN+ouLOjEqZX0tx2tocmYDrHrbavpi0BGehLIJYO7Wjqiot+Z2PqmEkmOSnM6sa1Fu
MjxAeYMwNgpWxfP3GXeJGveDEMcseKz5qaTusbAbwZt0XFwWZt2iR3DcXSZspu3MAHqt0S6dC2C0
rABLzm/yGbNvaZH7C68D6iaroth+fzt8mIxJXpzpOmAaGiG6zs9jzDLXooXfUcYF9S8mjvTigu+t
UeAxz4MxwAxIEYLWjoOek0/x/cWNnmqqDwwnU2Pz93SjC0Peg0CPEviKAtn3PubVrRYcYR1p7x3s
iMkj+nczdZJFuCGxVUDA/CoHpZu+kysgFuWlkSBPstygXmPCVMM6Gcpwn3QgF5Iy2+pxixBaxV8V
bhnmFDcNougt6FMHJZ/EAWe+9a3VXEoEB/PrsImKS82sVSzmVYlba0+eHM4Z5aitMubszbzRSSmu
4NuLS5lnS74i402mJ+R8qzjWT41JAkaO6+k2P4R6uk5qgKxG1E8o3VDcbDMZTliDznVD26brzXON
GPAGzqQ9Uvm5a004fBG254S0jKyoulMpC1R6KAdWwhmALw5whYzOugXD4F65AElpk0ahOOY6Q6h6
ziEqpXWvXZyuo4UfcT4HrdB2pscv1PaorEzh1LWOO38c6OpbSgN6he6bIhXksU19R2sGpk5ScHkl
5ewig3MDPmN6V2kXl6z15al0OucUEydbBOhVp5c0dI+kOTDUo0KCCTXYGoPx6mlDevQyhnzwiFAM
lNpVdsQr2oH3ogAFJ/It2zaUzkj37SnJv5Rpjaba9u3D1Ncm8iDdJUP8Ffe6dxlpD5StY29NWznU
mnzTZfDkqoF1kM59XtNqO+teEl1Di/gNOxrwDHopKBTYSbkzqW/VKe89fK1ca7zOpzCOEeY5PjyY
Jhb3tUFccG+U10oG1pKR8bgZhK7cQAFhLaxvuh5360oBtaoPmXapaXCkYxnfCBiLbo2vxjeL01hN
tm8g4foqNfXmNnY9vV4ZpMDnBSabHmrYYGlrx+KGJOxU//6Llri+5ptqmZEDKMkrNhU0KFS09NBa
jTAwQkGNDR+SAKX2ljOPWWgk2sHdGy2wELAj7IhgAke2yOYnl12c+rsunepZulptJ5ZjlsFlSwr9
D6TGHtfvqQW77Xd1/N5Uhb4Z0oowJxHat0YtPrwWcHCRvNF/i/Yxxth1TETMW1xld2nVI3AoSOag
IFYc/I5o19rn9GtopZqyse70lnl5Vh8oqjD69QBulE5wZ1eBgkzSszcZs/Rtr49YDQJVORmRlj4M
LnEtCJyWVj1iKWxCfzUME0KE8vVLSCacIcvgnf6yTSE00bfzIpYcq17qVE9fM7PP9hAB+nXldv5b
2JknL3CKx851klMcmRhWdS+4oCqEs9lCLCv6sbqGTtFenF4DEpxI5a0JqMhHyAzvaKUnD1Sa7hFB
WZso7iEM9fBi26iznl0NuDkqtvHaki657WUS7+HdrEUS7kaIThVCTaP9nfuBQSaOME7c7a19L8xt
7jTlNthaIvjQyH08ScMHyYgBal6q+7pYqaOGgpjQTrcdfjsds/9SqPjF07HfDBPxrDC7Syu6Bink
PEtnJt9N03mjtuq1CwF3ARKJ6TTorv70s048P5kAzTwh6/p5PqoEWevz8s875kUhMKaaPWa7f9YZ
pl3N+/vei0nK3jZO9fefN//n2j/b1vFdUyGGwjlt5ed5Mc//fzadObkGFU2LV987mfc3r/6zzvyX
gqVln3Df+3n+74efzs3PIc0vi8p5KEfF3f5zgD+rfL/PIYl+bZpcrb+PbtrM9+rzJv45Bkzux647
/PPMXFOZHv7zoMseCbgHFQ3j/n8f1vzc9z7yUvM25Ih+/dfH+b//5bx2HlX2fiSRwFxxuIQGkOi4
Gnu1/1CjoF+Uo9k/aOgVNkHqUDqDendnlY2ysgHUFLEKTyWwmiMJU5+yGdo/bKNAXfA7jBBYq1Q6
nqIpwNUeavUuj2pxKP24h9thypuboSKmbdK9jzVMAxF1f+ww3sakFnwY3HqX6DvlvUl26ybJGoYo
ZmmeRiM1142oxse8Z/YTNIb8koiU2mnnYRg+E0oevnrGgM9TGZoLmDp3lxumsyPFvCWDiBfmVZia
Pv094ul3AD2XHjXUX8uHcR0RxjBEgXmad0w4hbex+q65nw9rPkBph3QN2Gc8xEch7fadi7lcmggY
bvNHVHVVHOaPbRP1gCGrNei2kSHiuHgZNZ9mStT+mc6ba5vO85BDhY569N5AmkcSBvx0V5iavGqV
bi9rCF9vRR9cv8+SGa9skUS/lBDwDVlh7UNlSLHBJOsd68D2ED4EYtM6effQVA4DUzFGvzSX6Mfp
iLFNXGl20UELOg3/TioOlemiR5secCwXlCKlsafCDZB/qNYgrvJzruG1Hz1ImqMBAEImXf/sqvA+
mhZjZ6hpl6yix55U0lvnCZYBxfedjemQOUOCCrAQZrJSK5ID0BMG7g+95lUfKYqJdQ0iJxx13mvC
wdc6GgtG22nbvDUHQn66ekOkq3Kw+4EHlXJMJY1tpDA0gyEVneIcGruoYPMObf42OuItiim/SEAY
DnfpraUyb09SIyPpVq/vLDfp7iOzPKg2BrARgNw6dsz+ztKLGhes5278Grlr3BEpIkZUl1Ev1p2b
RqvAwyKbNQl5grV56DXjidiO8iDSPnlIhgGu5yi2oszHe26m5TpOYdAcisR/1MFkL2ojYghFuN+x
Satn1ao8Tk5eM3606ZUx7nZbIjEMmTy1QRw8VRCldYn2auxoLxYw/jzv0SCXKGpekIQZC7tGHjQi
fHFaTGVxfXLV7pK03ZNmjefWUI6WDi4p9sW7l/qTU2hZE/ilOf2Txc1v6fWEIvgyX0P2/XSsYGQC
bXlAQT9bhR6lzpdgCa/nZiO7Ul2rWWW9TVRsSTijHTw22ZvmBRgoVC8EYtGuwNkz4orva9m9aPgk
YmM8Z0rTL/mJgzTRyTrxHW9FcQRLMomohdIc9BERVFb45CrENbRHAOKUvWgkU2lcjpX10Bg514AC
aobupIfO8Z/50Zj5E20cKB6E7JQdzcGiewyC/j6evIFxlsBxcR6cooSHPdFJSu0ADv7cZlSzEXJs
ZPLolM7vRuJ6E9Ti1mOGbaaHsVx75c7qRhTDBvx1E4fCTjN3Ss/ggeDaCxj6eK3TkMZH7m475pbI
er1Xipc7rSvAULi0iX3DJ/WnY16VGnsNmac3WCA9TLXfGENysJrYpsAKf3ZcNtaAq4mpBkJIDcbU
ajgTMNdZ1BzLPr4T3NH3WlTqWItwXYBSTl5UnfFT5+d4PstT1lTKybKU7q5Aw3SXjY9ubuJbBGb5
kugGuu6kFlslUMZ7sAkot4vlqGq0ljIVZ5BfWrsixhpaJdGt7BT1FubA/PAkHy2/GJaVEdMLFOPd
aJdggmGk4yjqkIXbUW7e0YfcYbCPDzo0y19AqVy81lr8Ajb/2BaJ81lrAXUxwYwlHhGLCZrwO5vp
0CKwGOxyJVRWjYAE6hDdeE2VR9trkf4iK05uXZNjvvN30rH9TwH6WSQi/QythCRsWxpXt+/NXWkN
cheEen5ro3inm+GXGPLkTOnfXhHyCXdENZMtJFRMg9MpKkva7aSnFRsA4/2dVBikVa2fHtO2w3BZ
coeRFNDSXI73PoJOMaTem/Chx9oMRx/G0c/WIie6zWla41Am2S3IvPJtbE0kFUlU7fsYYKxRCQTb
DGNjAZrOqE5BZQF+mKDiKPP3oRJbB3LBz1WBTDX0K3p6quXu9cKBdSvtjZGV6Qtjz3HVDeaBAotz
D8/gJaH88u7HRIRmbVCejP/3PKX611QW/l4tDcKXEf9dgwG0dq4W1Z0pinqlgvzdMHknO0Y3nZXq
TPlysZUffIfSRxJUV+AiJwWo10lXg+FkMcs+NsOTziXq4gkq/mXuOQeRF9ElwahWoTBXgm5Nfkj2
JnrHw9dY5htjWpTleGtHO1iN+UAUgVHXu6Rp0x1eJ/+maPhoRvVF6YfqcX5IcduPDJ/dIXOOJdjw
J596kkwS6r1o8ywCFvpWFCuhOu1OmtGA5rIs7pCArlDZTeE0pXGi0wp5k64ZxX0fnV0HLcn2g+0Q
GM9x53JTzbPspCgKld/SaahPleYmxUN9NZpa3mk2QjKj6I96pXfHsle6Yx0mb0Fhv5b0NSla+FPV
I7nXVTe+j6mg83W+ZvgD9mNZhgdhT2IN0rbvR8CPiD/y4NiOFZNIvXzQ/XG8dC1FSKBxifFs5PmD
AfiHBrQi7wsUn6MdlxtUTdom891xW3tMFJNSVbmE++qZps6nQfrR0jRH54L0USG+Rzh7evGvVl3W
N+5tzcJ6EdO5Q/yCQoP5205muv69qOjavsVVhg2xOgHer06aVV1JTShOBhkLVyNRL3Jg9EZmyxCG
j4VmlbcMWawVaD7ehQDLIJL1LnLUe8V/RKUtL2Gq92fQLovOEBeO1dwrTR4ftUpGGyu16O3COdwI
D02IkgYHmgTnNMydN2pZVxuj7an082IVtXdxHbSPcWW1j1BjH6GxHgpTrd4G62UgZuodCYi2tqxI
HnB61/cyMbgIwc06yFwaa6oRgBOjpt/EiQ+khaLFcX7oCRI/NtGUGQbLpasuI32ZG5Nv/epjVBNp
tq1BVqzyMm/viel4tDLZvRmabNfdoAT7eZEBFs5pbI6+q1xHQ9s0lsxfERRBiQysZC+2fMZxjzbb
XdMksRa5XZAjG8Awwqyi3SEthKhp0Sw0M5hGmqS0BUwjxOk00qxCR+q4frCOp8xFRZTWoceWurI8
UC9W4KNmyEmvIqu+2OV+VfFfBYwOM644WJ6kKpiqWFQLOJK6nd3VRkmLj+ne0jF0/eISAL7QcPwF
0VC+52UDXwxDXEPT4ZGTGS2LMMv2VmGRtCTpT/qJCVUsV5hvwwzaW3WdbspemnusOx+95fmPjl1u
lbpTjrR6YEoiDEDuQPJa5eXKLS5jfzWKgRtYAjq/55a80ZyqOBfGWQ4WSPM87k5B0xwrr+azoy4l
nTfMn2iinAOv0Y5+mYZL1N40xvMkQ6zQbVQjGbaNq2fvuKESLPuw4nJ8zGEXH82ic/aGhJT8KXoz
xB9tVmeVfulHP4ERfBns6i4cT1Gu7mqnt/dqMuQLvbZUIiOOiqwB0DrymjmZTw4WmYYVlP11EGv+
Elg3LTirwNYcFvhvLYmowAkeC8DfZz/VCGajak/F0ukvmU0SWVYoIFpiEvUISExITQwB5Ol9e1R0
Sk9DQTIJgUe2KM1zguNElSPI58DzDnGseoc6tkgzJEoepya5kUPgykPnKj4Qg54EYVnbv9yRayeI
+CkcYnxOmhLldCP1DzNzPtMoIVLNHx5i66PDLXrv+IwU3BAus2YGBSMiVCu2F2oLy5XurjXzpd0p
6YGgaaw2CSbRTovXPfTHY0xTYlN40YdboiSASuStMqSvmkG+S6e0yqFUGkaboFGIkQLOctBMIoyb
RoLVkU5N+aqsVjVk5FXY9HKt92jMK5yU2zbos6Xt+iG3W0/9clt6LXZuX32djFxTr+yTig0ZlZfi
wZvcowHrH5IcZ5k2+mCwywF2JFEaeECo2YWEphe1Ye5bzBagKNuOcAQH5VmF3bcogq9iCK2TP3SM
MyqzuUOVAXo56sdj5fvY6+zB3MHMllc/UaCehqjB6SczuJquTmmsEJYiDN9eKl7trYaQ7umo2dUD
CStnpSPTLMMmgAw+I/5RZQoEI+4C/a5+8FMLRFDmTiSDjaGnzUrvcjwijFT2qR8may0evbfBy2+5
jmjGUWxQjyYFLrMC+hCD272iA7yUrUZM+ajiteWmSkTI+Jtm9q13nAGNhc+/owZJKjcw/vq73o8Q
Phb+uM3Ka1sUh1xPdxh+o1epE30xYinZVIqZHPlH6xhbiv2g9p+xV8irVIvuzhMAM+yOGQf843da
kTdXiYaP0Gw2jl/e4WKKCQ1QzFujN/CuIxdtZpXqR6V6M7j0vunLwpsisIjLXIquIH4CHfo71A0O
vhJnNxj9te49+51XflpRhO/CaYYNdC9SzmwyZdrpPp20lPoG6bZLSTQm4lTQRKUZGQddQZtlpV13
hy3mvW088cxoBPxS5AVXRYbMpFDLrq0eXr3Iyd0WBPw2xpMXaRWVGlptGkj/RnWPtTrhy4mN9lRR
H3qcWIv+3sl/5ejXVoFd7Dqh6kiYdHmI3I7moT6esmkpHTE+y9AFqUsWFAwD5lIOuMbc8OWhlnlz
wMKCnqOkVTQtpR2NrTjEOKDRBjzoTvdh2RNqLgLFPG2HbntGETrtlyh5nFVgYXkI+4FaeaWQ3GfM
PyiCIm20MowOzelhaEEnfymaSZZD6Z5SaiqEG5JmUuSiPdBxbHWRHkjEgNMF/Jxwo7XekZRO2zLZ
aTViOsVYBNiZV1l7aquRoQykTyjisaRcSk4BdKyjqZAxhdtLW4AvBYsXoDsTBJWiHF4NHlPeflfG
3B5Kq4j2RUmULJ23HPWkitxzKDZ96Q0UV4CL2MGu8A8WXy04BOE6IDBmmds+Je9yvGBMee1wq+vV
hymiC/DigwKPHhnMsw3Uz9DAkEnvCqD5QonrM54yWzIKy4pxpAjT7vShv4TewdRKfaWkdrZMY72D
tyLOBEBQDzGD7ZgU9TFhHxVEOlDPMb5Iszvk2niEgh/tcNSFOHbW7RAl65FQVrcxPo2Q24PRZSuS
HOoYsW1N7jCCPiYjZ7+RG6dCiCdb9Zc9wPW0rOxxgm83Kf89WVnbOoZdJt/1tkbHATV0m7YaMsvm
0kRfaoEUU9hfOdDzPsG4Bb/Ei/X3cGL2j2lIOcbZCa0S9FCbt7rmMtnmzt71tJb5ZAKBoiWw3AUe
zzzglgejs03DgFad7u6EHT33TdptPUbZxHMTol0ee4dXHBRLeAZBzOlBuFJL1OaTxlfz8ge4HH/g
i0whWX4EErZDs5BF98I18s3g+NvATHv8P+ZvPwQmSNyNXAPdQu6cW2Q/UPhZYhciQjJAuRdRUA29
t34ClVoCDxVM55ipEBkp69quX/rWiLedH6lLvSEnxhVhvsgbaj/EMGz06Gj2yl1taZDJkK2NRnso
mAs3JVA4xtjjQljdJRYJTiqpX7Rs0rAyv6kL/8lyW5fcl9zb206/HT2rPhEf/78PtKGwP3XU+MG0
nipL9VbcoQhgExKVuwsSuJoe8ANNFEoK2MKJ6r0RKhsG4RH4BW8/VohGCv2FofYFQPsxU5KHXuJo
EkALYA+mcNj4IpJ2uCVg4hdtnmNd1ZAxK+1Xyg9FjJpYq4GqIWHdmDH4uzJx/mCkIqIajklSF+FJ
D+pnXdXTbenEzH2mh2GAQR51AU40sWzTpN4WmfosOpxeYZKsLHqKKHMyqNskUZsVxRMvh+zYouym
XtvhbfHqAM2MjSNYMX6nyVBudIbEYiEp+h8TTz36blMSpaX5f5+LRs84zq/atRdtOGN/9CQo9hE3
Idsn+McPGeWoEcAgi6SEjc129ZjYaDvO+lXtua8obbgSxODQyHoJbFfs5s15TmZ+b3henB/mnf3n
zk3pe7sgF0hs+d3S6jNBWyYrZVAJv8wPsUICciYoIha5jfLGdgCE9saAQ+sS5Qj3MVN0SPtzS183
pt4RGwXls+ArX0jiC6ajyGFzhIVV7vPpJKequcsQXKpxHwDEfAHifLBcAhrNiIQXrRDxqaHIu0jL
aiA/oqyOPkpHpN8DpXxuVSuaq8YizUFhjXizFzoAUL7SWXLEA9h1ak9o00JP0hzZfYxqWrEJRmic
DboN0Ccl30G1ubW4A1UU1tJKCUHK9VUo3AIa0cAQlKr20SYhZdGYk2bYcUhB0y5elJDY3CtXvlXG
1pbqtkjLS8pwU+9MA/wUYhEmwpt6dF7HgVGmFdruOsX7LS3QPkUo3hnoKceqivy9Vgc7JKhk6hbg
+9o2ncKs2xfVy3+7URA/1rr2bLqZuPh+zgzTJmacWAc6xgZX7hD9jcFlmdyJRRXl3pr5PUTcsniA
uY2Zxe2Rsutyk+Sws0K+K0cqK+qVeC1oJXg5P0PpHQEkec+N6STbWg8psrle8uh75fu8AlO0YEFr
NH0oBhUWj+hIWpFCeaEjt5vX0CajuMlg7zIGjsK0b0KfZE7ySXyODWmLKMGSwEkU0yf68P4Zmmq1
nN8ZEFicjmP4Rhk43rhaFx78sMvv8+njzGuITD6OepE8mRmhN5odGFuLe++TFjXXeQUcEuCPoqq/
Sc/vD6Rh41OEUvA2MueSTmV86g0OOiVkGMT9SNyFCpOj+a1x8ojzvvwgh47oTbCQxyamwl8rqfW9
cy3xSJ3WyaalYkVSPKXdsWvchyiPPuctGKr4DQEdEiyF5r2JKwowcKi/OAlRU9O+s4o0StVxlAso
GOuYd4KYX8orHz5lgWmFYDCKFZFv/slKKhyfpie/T43bdKseV8SbCBm7jeTIHRyuHjf0fkz1prc2
XviglHn95BphsAsLEnKlJcenvvJv87bpV3ARikqLL2NRc3sviFfux+ENYNbKiYvmMcmDVy4k6hK+
MuAg5tQo6EAl9TUj0YzOQOmOhBG5yq7rHiNivVedOSjbwgh3TT50L77fvAejPS6HyFojOARNV+vl
uQm8j0Em5/F/KDuPJceRLMp+kZtBOcSWWpPB0LmBpYTWcKivnwNmT1dV9li3zYZGGUEBuHjv3nPt
zvvquH2Gy6I2LmlXE2tK2uEyYKr6KhzjYEZ295a7Kt01dlFu+yGJP6A5rh9PqEqAPxbH1Cmy+QbD
Ah301I3u10Tmb2w84hepKOR57oCwsp/0LzaRzfPjvUs2caBBfUXlEN8zn6L37xdGPinzRCOQ1MWp
oPUZm+X5FUb5mhpKfXHAyG+Y0fo9YOnqhZi018fjHiYE+HOtfc2jSZxancS5aP4Qqss2euA774XN
iVljqN1FudDffE+A2eYJkOaHZT4Qq2pmvnPRIhj3j++Fn++a+pN6LVAj75zQNNlYNtlnxqbs8Uov
gL2lhi46SUBpJ9cVz2XmXvKyzp4zRrznasqthfAmbf+46bksA1qj/PG49fvCpm4RV1N3/P2qJIwO
gFXnpMtOFss4959yn+0HA2v2HImm3hFx3y5Vbf7rXwDX21SiZDc0P4NGnb1xDJPwofn/P+6z/Lsq
6uj+eI3FqnKtEgvh/fwEpxOSxHI4av/3Lct8l6aJjzSrGo4MKu17wdI4whzw3KP9wqHQ0qTL2vey
HaMj65wWQTE3s7jU13plozOZb/qMoAuAze65Rpf0ruakjzZ7E05oXxtbfD7+cqfwSLgTBY7Ha9Ah
lixp837/eE3S6q+ZqNStkZl6pd40j3Htu5snJTy7vGfhzz/SbRuOQAURgYGlfU91cw631djCzv+3
Iss4iIviuWJrcFe0oR4vsrHEHYPMUgyKvMhp/Wk96RpZCPOLAnKGqd53PvGjPFpb1xgV0FuPvOha
+dOXx5MGRRvNnkvIj5thSZu0LcLx93tnTfHaulZ/k3Vbv+rjyCKZVUDcdNURC/++ZcjYT+IjS+U9
snqdrvVHQ5P25FN7TEoCHtEXwYocAu08qYYOckRwgZfx4SJCKM+PBx7X/rpgxY6ZujfJh5+f8rhI
9QEZ3uOqAoQMkj0Jt3+78/fVSlDFxrGw/+uFZjURba+iS+JQc8BRPgy/303TFSzwFIlQXQne6fFG
gNdwNcyabEcv6/Nxnxma/b9eQveA2Lp5IcbwuDKALx4VJHIyCzKO7IBh6mwID9CChMP2uC8p6SSo
qg9WuR5gIaPTmM3VndwgWEovmk+6KguERHPbKdNI7x7DM9VPmxwDy7/UMzsSaDP5KJ72RWmEk/t6
TXdqUOO7VZBAYIpqqWx02ITK76q+3ZtFWcxkYJb/ag6olkF7fVwA82yvvZWH21qRGfDHA0li6BvR
AAL/44HCxXga8+aga/CnAoTb18efsppCIF8tKKvPDzzue1zTldDWfk4wzB8PhJNTrSuBCOePB7w4
xnMWx2wv/vmnqhGxMqkEavXXn388JQdstmp6Bynz/LEe9z0uppBsaom4b/3HA6TceEuamPWfDyAl
1JczKWX91195XKPyzfCkhzQp//0lPq5hCM+WFbFgfz6gt6g42dNRf/n3Kx5vY3KFteh1ne9+fuCv
L5H4o3HRlnb7+4HHo49XjDA9FmEd238+gJyYkmODmvSvJz+uEXcRLczJnP58oK/7Hw6Utv0fL0iQ
bHVKqt/311NorUnpPttGbK6AW33kRRytAyqLyCG6BCm9sY7HbuvU9D9L2EaroKLOnwMQ77MPLzDM
y4Dfb5nyywjYLWNDzSFIesKBqTCwp9AubLt9dIWs6jnrfMTQLPzgg+M9M1wMf60BYFHrkwNuOuSM
nr3vmEORbHxqqtiBszyYVmqchprqvHezxsZ4K+lM1NKlUeWFw7FAto8buJbLLs9yDG0YJ8OUhhUe
vzV0a2Zv2BEeYOsWYumC7L0q8iL2WghbxGdawfYWhIc4pOZJRUfVLclQY33HLgoTadfBlfSOSyf8
ZVAg2ZYdgd2yfwoi9dSYA3pj2oFL30ugyegoekYKFtOSRna5yN1erjnODhUD4kKE9r7H0x3WCdkN
A9w65YoPlrI/2bG/s/v/RowHpTXq27KnA55Ywb72AH4X1bT55SRU5WKtMVFPAgVt8Xv7OZmXkRe+
5j8DpalXgQ12kQeUobtNPOhiGWrMA208xGtqFlh0zdckTpqVzNJk42rZry7vdgUA+LbQuh8W2AXH
OWnqFjhMgjIS4C0C0uLKZEby18TfYpwLWVyqSr+itAlWYXKMSYi75qg4DMxljPn+IrF0wqMFY7WN
NPnA5qkjBeESp7pGYgHtU4EphJbtgm8iGClkhHrBJ4hcP2OR3bSf+blpdFJIVilq9m2gDd6ZI2iQ
U3f3iFBcjSQzQ/KngmVsglKA1syi4i0v7m7Wzt4+Qrwj+BupRvZ7WzlrocZ5/LQpzVJWWypm6YsO
VGfhIFVFD93NAQuhcxIW6+ShkXxRDL30v4Ax6cncU/WKJ5fjzNFz6DsVdiN/cr5qNP5Q0teI812m
x/Fxc9TCQyrcAWMhj+rKi3f0GqzV46WJ8EmTUhh9H48OruetBIX6bSc0/RCmNYH2oIPnVk535GPb
r3w/bB8JfDw9btK1rhZJr02/bwIfm/3wXnr2VAXztkp/SW2S58dzKT59TR3ZXB6PxYCT2jIGM0q1
DUmEKtc4Jp1l6lrfrKi5VmVHdjfC7TZ1ctJADNhAYrCZHsPGOFf428cFgW/GolA2CUY67fi/P8HM
iaQuzO6IttIgYcV8D+fUrn7ET9IF0a6o0++th5e0V7NPf6T/igWrRvjtGS7FIHokDvODK9zL2JH3
B2ttVkH4K4dZfRVmFM7Tr2Z8mIx2O/n+JXMUAXknspIOwSTpOUDK7ynh17UBD2iNCvrVq5JXCrBH
VzS/PMIH9CcVo8AhkRqB9pZ6mkfzhxlGlY17ZsFEeIvTE3ujqRnl3PTvJbT6dRLHt4Ty1WKmZm1d
wkMucF7zWrx2RLYNRCL6zbi0Leu87FkZwSBB6YpbO8bQ7vDmSlJHxiTBpOWgrDc0jnkj3ru+tdHJ
2YvC8iMW5LWR2uoRqFMWeItRgYalkCevpguMOfnaNuyuBu0N5i5oF6tpt0mANzYL3m0p/FuRRb/q
QdB0iYZjbOcGyFzgKJlRLYXlAaMJlCRntHmJVP0jDuF4laW3Ja3rbuTOxmwROw2Z1ayRtqtlVUh7
aWX+cpLZKS6nNWuivUfGFcjFL1rmoTsvUtQ7HENT/Zz4LGnSNr1Epa3xVAkuwSKDYhrsbYHo6KBV
9U3lDAVtZ0ULyIJ9uDWmcGWDm26rkN5V0jq7IjSQJyXGYcI8KvMBab+vaStc1j9GPqkVB+fGrgCF
deEa6s5n5qbfo2njWj8d8pSxZNfByoyBGrcUahTa5UVbJC7Ym3CiEUoaGKl9Cy3KfhoK4FhHEKrK
j37UbZykmLb1eIVxYK3dhAAMl5Qn0ZIXMdCsage8F+VPjyTZVcESiiWE/t1vK5bxxVs82KtGdHen
iveV8rK9rdULk+iSlfL1b0U5edvKBJ4qArmebNYaiQslN+qvAwqtF9s12gUBWOvAD71zm460KkeX
goSbbKmwV3c9Hp4mbMfsYqiy+cFAoJta5JhgbuBYIcw2tATclFDi4Zn2HkY7YfzExG1ePLM4N1q1
9N1aHGI6kzRVX3WrJVGsocIIpy1hinOdADkiYptQpdoxBK5bJCBj/QF6EgQ6WuLLwPX9ta/IcNH6
siR1RV8PBTsdSmfYAiEvyk1DkoiI3wtSutdBaP4oNTC2foDiavbqmo76NrWQDEP7LQWL1dKFA3qn
byeLRBA3QoEaqhX0e8QzGoluSkxQsQpruCRhwiE41f1qCtuS+WBCp0tA4ONWJIzy/LgW/Pva4z7Z
2R9131EZknR7k7g8W1P/iTPF2xbzrWH+W+SNFefZMbVp7BId9/zA47mPa39dPO5r0YOR1RsdRvKc
KDQhF3eQfZ2dtm/OtgiXnf3U6r11eLwdPW9SEv46sfzrfQY9TA5XZy0jtho5FeekL9N1AWdzKdvC
gRpCL6CmvdU709MQa98augD8us8AORaV+Il7eaEFBu6EvcXpOjpF8QSQr3hCum+fBjs75XnyU0oB
TJhgS4z+7SV00mbfmCgMAzdtVgkljFVYB2v30V7T2uBucpDvUpPZWhNhcHfm+0gNq/kdTJjpjvZK
xX0AuhH5u5T4kDPh0z8kBYcbUh1jpyaEbgRB+s+GJMHPAwWWocBEpBx1gpT6HnyMibOxi3F9+slm
IMDYyzz3oE3hcMkjw9wX/fRUNz/gtOsnRKjkP+MOsdkl0sUw9JxFT5CyNKS08aVjl5TUKl5PZtHv
VMQwK3TtGibd+BTAasMnP9zatN2GtMTuQaQbazgRbEAnsRo18GVJqsijiap2nZECtvGCeUnrkIzo
CxVvTb8qCONLUUJHZcq6SAzPfYdl3irzs1C0p1to73fdfIrS7HOgSHsVnge/sx1weuXR/XErCrfi
VzjW1q3RR05dd0xvevUzdipxrtPwpSdsaZ9iCb4SzkwqTeDpn+RgH7IBrf1ITMvegOe8sqqgWTkB
3kHSg8Y1dUVc5+5ArikXLUXTy4QlGB548ekU8m3OvCnZ0BtxI68NG0wcTaCjhab1a/QkNOn80vrQ
wfWDv32rhsE26SlHLNA9PzEW8RAV+6Tq7XVvjIdwTnLGKlwUi87v3HWpULn0ovQJJ7PiwxC1pD26
rG1CG3ZPS6wr3PjyCdoqOQet+RnWZMRYsixuJfCH1YT4cBFj0FuWLus32TkpqRPqbOpR/OqoF49m
6gV/W3sYcrRvRZZc+traugkTYunJ+K6J8rUw4/RE77AansG4RR+AbizLpK0rMXy2RfCriuyacFq0
Tno/1ZsYJv5Jczd5EJcfJOZo+7i7Ir4JzmnI5yLxLXpLKL0c3QkfvUnY36p3NWgd7Ki3csjI4k2a
5ikrTX9HLFL5QnRAsSHO01laxN3pjS6Jx4i0U9OAmAM7MLwHqGd00AeeFQQ/rSz9qXuT/l6YxJl7
8Uq6WnrK6LStQiRn+67y5bJCWL5WFFPX9MW1S0ZxkjbPvZ4lXRm98MwqgqeqbdcRka73+Z5Ucepp
Un1iAErOgmo4a1QlNjKRX/pS105pWVpY99ljINYss9I7pwF7d6eU/JVQuIyXekEPsPevJlItLRqL
b8S0zvGoEPhLt3nzRFJcmpaoJzpu+SKu8emDj8DWLyi4DV1w1x0nOzgh0EnLDsITKhF375OGvQ1t
b9HMWrK6Z0vGViE+iH5yjz5yZ7IwQFKxTFa7OjSyXRBVw9pMqZGOrSq/Qsd4m9yhO9mZR7ZrmvcX
I/RYihZPhph2SZ86n04kLsBl6bpok7+LO/1AbHj2wvFf0GsmwDCIgnQXmYrMVC2HkTlfw5SeoqQi
dFfQIRMBagN4cWl/En15lRqZ2H4BbBfNt7Mbaip/aQOpR4vi/laYdY2flBgBFi3xFa0D5EYEhjeI
esWSmBDCz5N+OqBj9pZUCGPYoN6nj/1z2yKZXw0VCVxhn4wA73EAhJSNLNWUR1NjbxlZjX8aaNmv
HDd12Spiqau6rNnFgwtnKz+1WcI5Ms8K7SyjytvPPqz2tKnkW9l+yQmxWI/S6679vJlOaTo743QL
qhboLlEvK6+ezHXSes0+0AhrS5voExJQf+/KUwlw8hPrALFEkq64RGX4hYL6xg08m6qR41K5N4y7
bbFtR17YbvXAfIcyUd6r0PnI6P0hF9BYZdGkXI+JMy5RiMoXn652Qajau64BbemtNloYWbyxzF68
2WQLbLoEZQMmjHdBmM2bExmf0sEuonmzMlOYK4lKdtuZoXxmgccSxIvPMA33CmHSRQnrMvSZcfLI
CY/GrkFRNRrnMSXDPjS+4HBMNpnyFfExPSuWqs12VBIK1M95uHNYYyOD6MxTnUJgrrP4PuImP9eJ
Nj1nDb3zOUWsLgDuQGHWKKB1xWRdHxdeVp3c1vCOgx3FRFwYJnkHUXUTfctuDu7B3nGoRLnFL1HE
P1QXZcvcN77FisRY+xKjO7NEK58fF1GbvZuOcTKyxAFmiKa6rUFfkevy0moqWg+R4exrt27XZgim
FZ29+Wpm7lPOtb05VvnB1br4bumYz0Koc58R2oRAD91vdZ9cBtf0n4rA/BWEVrZxXUmGDl3TO1uC
H5qNS66ZtaFpn/8A5DJus75+oQ2koV0OMbJbCVHEMj0McwODiVnfRz6tF89rXq06JK2z5NxgNYYh
U5PGm2+bZzVZ4ptwiKRsYQCjy8UPsgjKREdQqkc3F9SIiE101820ImnRuNUalP8H6aRBV9nElfdR
xoNc65G9d2v0O4MwjKWFefdbNPyold7uHRyVeyf1dmboJe+WUWrbxM6mNVaRTTvrGjtoOmuUt86y
VsbBSOr0fJB206wNBEfImplKNZBmdZ7E5K/RAU10F9MOsLHHqdQH1mszzlkVs1mWloNvUmYmz0dc
AWq5BzuJ1SoY/eo5kfEurX3jyY0H4pVlFr8E8KQi6BaHEdXDOZ3VtlhfknOnDUta0gusxRdRBe5H
YZrwvlOwLV0UlSt8nGtay/lO9WMIBKUnxcR9TidZXDzDW6f9MO3xdGQvet4jFE/8W8gOQak6Wqs0
PUQ0s5IR0zYRY5Helx9JXTmHwOwRAxS0VPxO645osiXNamneid9MtwGhMwe3DQiYSQsiVGhQLIwo
yt50UGQHXSvhTIP5Tae8/449Nah775fSO7oQMNQb3uZaqj4gDpPYReC27ntZX0w602dScdY5e1ok
SxXkpcAjEcgxnj1pB0eMrvHWDajvJZFOSwI2zW3wymQ1dliW3EjR3OlKe4ecR19T6k3JMhYevUEO
kxyxObJnZ4WDKr81mXtoI0VLrOnCnTAErLsmTvf9XJUINe3FxThAWDjArE4dJG41yzWDp5Zg7TcT
8Gzi4tlmMBpJYPnMLOcewmpIwi8OWn3qECZJpWM5m4CM4LVw+01cUkScYLxsxoZ8K8g1ydnLv9Zh
Xr3GZldvydMkoWS+CK1G/yHFLpk9N60rTVasgtig+eRlohtWsYWg9HEuP252RU1iTZge8Telnw0x
sHSs5XNYOofJS6pjK4jUKUSU0i3AgIKTJnvvaN50fS1/Nk4EeBv/i+iakgW0dsvd0fkumK3+dgXl
LMLdYUuOUHPR54u0n4VedAABEbjTPCvL/eMaQoqlDEZxiZ3w2ZwdJKQqCeIpS/Solf5i9/0xlal3
TazozmGGfMb36qecqJLJUPBRkMad2CJYeyWyeEVvp9kR8VTtERf9wDoV3R2Lnr5lGJKfpY3ukdDc
S5N5qHWzFXol0n6jNt20utDw/bvg7TN+a7NFZF5qrMTRdvtuU+1CkZ2+dvEaH3B7Ew3fa1snxKSH
8F7KWjugP1Lfx2M9Wv3eVxPln87Uj4k9Ddug9p+t2QvS+w1FYorMnaGK0+hPi7yw5XNE1sfVkiOE
esrNQYO8EDOtcY7YOS+TQTh7OrBt5Plf44BQK5NZ91hWtU7QSU5cVKD6b40fX1NwoNuSI5j0TI9q
DZv7pEg2ZVA2G6VRw50g9sN51F7CbmTfzG7FXQ0ePTRN2v4RD7FY9YGjfdJiX6eBV7yZIO62fSLO
rTEl7LsH+zNOC+z00/idLBVjMQVj9WT41GPJHoi3XoFrcwid5M1Xajg4NcuUjInXMFL/g+zYfdY7
8sPo+3StGM9P9OuN8zAQq1Q3RMIhtnzr2jHZpCX26CyKwpWemWqf2AjJlcP3oATl1LBrX1XTf2VR
3V9Jx3NWhTOSvhtjkmpFcne1wqMiFGqUAvLsOzp58/K4iP1BndqyQPbNZBBUfgkIiZUh2dFiN2kt
QuvAgt6D5hNpiY+Kbb5Pmv0XxSr6RqrkKSVN4010ltjEqk2A4R0qv8GhMl/4wqGM2Glyjc1ePSsb
IMmo2gutj3mRpZ+dPn5vrZr+/6ijbiutFK2Mr2+NwgLLGBly4ZhudfTSONgLx2U3M0jyYuJOIufx
qhZ6fVGzSquGdtmYxriJSYo5mE307KICOD8uepF/NC6AZaKmQDK35fgeiHmosChCeENylYlvkmAb
OGe3ZTJj8TOdoFgXawWMEvWiO6z63Idu2A4fRWtQa8pyMMd1Vb41RUUQAJMuUjXjc2r86OpbU3SF
4DXs+rH+Gs3Ooxwl6qk0S6jofeuvgiKeDz9EsVkj+t2YT7jih+IyBhZp0LEqiSUjoasKdXtV9Zy9
Y/Nkymc1Yog1vEo+MdMjF1IRBRBS+TzT769Wl9/oF49YBOOV79qItBPbuUE4XKWqFfdc19eiSYtz
zBBOtX/P6hLhOZPO2nLp/0gBBhDH6vJh/NHKlJpGxJfqStaMsW0MTwC4vo8y8PZ1jbki1P0QWB6l
YrKQmO2dKTmpOt+3ihOKfLZik8z0VopjG8kuje3TiH+s/2pqpfNcZ122yExYpQDv+s8iWYaokj9R
OH8PktE+6xb+0BxN4Tnv4mIlJOdboaMtkuVQrwvPfOULJW29Inep6L7aWeMvhIic62zPPsSqIc/N
nHijASebgyzN0wz94o0Y6LHeeZdpKBrmb4wCaJF9ZnoooYhKxhuapn0hZLZUBhx6ffYYWbBMmxCj
bWkF+jf2VcxghfrETvojoINxq5KaJa3FHiKL63tFAgoq5Owy5H1/qZuC5KsoZpPBsuGYgRqI9AYh
UjCctTrx7xD5oBsO4kd/VOF4kwxhb1VHpTmPweF3QfUiwt6/mcC4aWTG647mxiUet0MBOpgKUP+U
aZn8FKR9LSuQgfdEy+tN3tXqpCEVWw0xqhrvJcxj76pJ6n9ggNMnZp+lr+tBzIS7GBWjTm+QroZV
0zmQZc/ddTrezQ5BhiYypHW+gVHAmeRLVbIooaDPID/nNQyxHFZgOswtLa7i5vjG9yHtx4/YiPZu
Mqf8afH4EQXVRZXErfSQwDbdw+swWfisXMdfdAMKiK6KfkZhm3wkIvY3wCm0jcZguyxk3eypGgIB
oGCEbzqXdyaN4IbTeGvlbDhg4XyGfoehu/tEMcoOqRDfYF3CsfP9YiONGMuw/ELkhgNKXZMLpVva
c02xBsDzILdUKObsxyr/AiQ+4+Av221qhD9qq47ezZ6+ilKUUL3mgtCScacJ1burD+42L4puUaBF
XValtHetcLtViQdyq/if9zx8YhhAo+I1W00vkFtX1kvDQqXgZ/5CGQY8pUPgc1EdhaSOBPCu2fcD
nUY/Yw8UwsiazOa7P9jFUUSFvUp1ERyHCXS8JYJ40yAVuvZJa4OureZh1f1ulsSc0z342bjOYkq/
p9UQPtMeg9zXMTR79YgtMtCOhnp2HDj59I395WOYZWNNQalSn32ptbfAjH5Nho3D+C0kkXqTOWH7
lEpaqWry1lnbig20VwUUKaFqSU98XfpUmCeS0O7ZmJWruiP7japzvgEYtklduoJTPnVX6cX6zh6T
ga2392qrimaYkttEG4xDOU3vUDvADJV8zsCs3gSzwjJzkV0V7iiuceNah8aleVviI0Z0T21HwCIp
GuuN3GWUXnEBzLd/I1nG+iZa49zV7o3M08d6NDoMlr5TzhAcHxemA6aXSPhTLmvrYhrRz4EM0BVq
z1m3R1anWVrHIrTL2+NCp1prAri4OD4qSCdwN72R++daaNXWD7H82aUlbj7iwW2kAUaDUWO0ofps
ISZ6tDha8eaA3n72oil5yaMDuW9fW0ryzN1mdQbhe8uqsFhj0mxuidN/QFGINq1Qaolecrqy1jpW
dQ2QFx/xhN7wNobmcOv9b4NUClMo05BuIlVkJ0zEOEAgu6/KzaPeEuV1ve6t0rmJmKETHyro3gAW
VY1m+IwQnXgHtkxHgomupNbiDyTLgmQNtX+sjpmFz0lrtsh2W21T4j5mE1VQym6i74Qo27sC0xEl
lrtvqvJbRgV5VbeVzqgkAERBLSRxfCtwFrKEk9sKYDtSpV6ecpNypO1k+cYhve1k9ZtSssqoNQP4
4RivU1Jkl9RqnbsXJoiswpLWpEP9ShunvZ6W8SGv3IwtUa4dRZzvehunsjTPpUKWHEgnhmFdsJ8b
XGr7fOJksDcTFrcNm+vkZFAIB+RUHLH/+SRLZNWTyrNkGW0msyYzymrlS1/b75CJhnWZMpNkU/lE
r65ilFafgc07SdkE7O122kysqGna9v6uk/UFQk3+nI5FvTA6nJggQL+xOMfn6FVnPC4csNKRqCib
Z2Tn1leZciYKxEtQ/aKfeBl9jKdaCCB2Fhgq33txoZlVCcsQjDHZt6itr6M9lb9CTDtG7QdPOJri
VZaUawP28NeccvKSrVh8I5B7OVSVezOq54mgzaexcax75ZTfAG9vKyH9HXCvr26G41qg0r0Hzyp3
6Br5oTpVGrpkZSfEuJL/1zqiYPGoIJJoaGdha771OW7osVOzrFcjxCIp7UtTJz/S0PwWmZF5Cumt
bZyGedup/Wrn2uG0cr0m2Xg6zQ5W/yAfTUY6K3/tZrWh4zb6niWXv1DEZ+X9WH0vguoHqNf0M3cq
ZwGwAh2L78P/rZvo7E+klQYYDDsrdNYZlDsQpwpMVUcxWLM9+v69BzAX5CrE8FsDS10LawMuST1s
3E43lrVuoo2O4R43uS9vYSfqbURVZ8EOoLXI8UJJ12GRAirckUxfU1CpyKZXgt+LfYCrguZQUzVC
SQZ7cuEfGxDMh6Jpg+PjQirH2Lo4T89ll9Orb0fvOEald9Tna4RskUdcwxhlODdQ3L5PAIoOHbJf
Jk0zeEmLKblome0jpAoH4o75mgnDYD2TKGIni2Q8Jsq3VoaOaBzy0bACw5WeWnf4TurquPE9C84G
8blTywGSThpiEd9rAQvrqG5yfq8IdNIVNV2I/TFZY4g8Km/ACZfpt2bw4r094v9CuQpzTYqU6o5z
NCpwVUCaYbaYg7NRLaMWigGTDFAGTcNQJj4M1I2Csz5vsmkVOJa5o7P5xVDZMW7M4FnGqF3pHov1
iA1r3fv6uIlSKReJlMWOFSyZMHbQUNHRo3Wcq+VsB1gxyrT3hL3UPuz818IeODLL3MGZr/2Y+pkk
hj9Jal39NGk1xoQMIBOvo23pDT/N2jmVfctUG+g/m9YEiZTmw05rlnSgOG4iQweniH9Zc4hJzcUR
lum+C7AnDhWnNY2jbt1lwXwuztvRkB9PkTYtxK7VK+pEfQFnIFiVlaBlN9C+t+mvyuGD7NR8BWSC
pBdSdyryk9BTs8fH3P8/El3MObHlr0QXXHemKU2b2DCUMhYClTmc72+xFlOqksTq0RkYnvxCK1QC
fojtI3sqhsvJsndO44XrXrJ6xGAYnlmSs8lojPYCzWzaU/f8EfR8oLg14nUpjSPLra2D4ufGniS6
1UWzmSbP+qoZmIpDONlbOk4IX7yJNFsyHyqiahYqTrQzU4d2du3uWyL5kZJBH9jXWgX5E+HVrWT/
/xfw9vuTS9uyPUvXNJMt4z8/eVFPKVuwktpTXwoWs6S+dpMobwR9lBvMrMHGy1N9n8OczQDaz8UR
OK86KIowGuqNEXzNGy3ldy1i9JoBFVmsOwC3BndZBd54i2zJlnSsj38LTvlXwMzfUyD/mZb4eNuO
4+mGJnWitRDR/fNts3aqJvANBav28QzwTD/kUbYf1DQSXwUemkL/tJxS8rH/+//9ZwLf/H8tRyf4
hNQfwBS28UdCURuLwk+tCPrISNYvoVvkWFBb0yHkAtnZtbFc//d/+M8cwt//0JRsNiyTkA0oS//8
oAlhWp0ThnxQOJP7DoVu9RTqCqGL5ef/40vV//PTSZoyOvsyYy6ja3+cBnJwY9nErNYifwgPWjYW
57wZn3wdt4uVFPbNyL2O4bzQXi2LThGaW7Pt7JPfGx94P7Qr0X+7RpgEbZYJ5ASaNv/jeP3P391h
yJP8CIYjbcP44x2arvTt1ifsvGUntccNhr0oKw5YC4HzmDRMmPUuYA7i63//GeZ0nT9GCEyeEEVs
V+omyvE//nFXop1ipQjYiOBxa3j3+jx/YSykV2dFIHCUddPdz6AU1rMHl8YHQEZmBTHvrVWkd/Ir
+1Umq2TzuKng498Jbn0Jmv8xkv0/fkLX0WyTKdqjsWPaf5wY7NO8UDVZtmymRKPCkxUnzoyfXu1g
WvawLuiYYJ9UvxYo86PUzJ+QNk/rutGTI3tsbwPCSL+3P0tiLhpqv5v//j0a//E9WtB6dMPg07ly
Pqj/OJ4tfTCkPmVLOplHgz4reT2lty+ckNByK5/ZZVGxRSqYrvkAP4uoC158LXvNxRhv7F5vLgjy
m0thURQYq5o2MKV1gI+sJrPebBdamaRbnKzmQYpw3fXZpkLg/92pqhRqVwLDK9HQ+89r0SYfVv/9
0+nmn0cJh4jnGYSC6ZLd/iNV9G/zSGFrpYcvH8hhI18kWgvxf0g7r+XIkSzb/spYvaMHWphN9UMA
ocmIoGbmCyyTAlprfP1dYNXcJkFextyesXmo7CTTIRzux8/ZZ22veo4mB3fwcl4kbj0c5l9w5JZL
P/oZaMl9CpfnloTCX+7L/2//0tmVKLKmSSIzQaK+x4y1Zs+Z6k0jcmijTDAWlt1nUmo3ijgijKGv
zcQFaI0ShT7SQduM43Ap0r+RdONLG2TFImja398/mDdr4A8brIo+RcTW1sRT1ZDny5hMYiAJJJCi
ESTgAmTEWItwIzoR5xUPayLgWDhiCBe6oNUXoZX+VKv4+EZUGENhRd9mvnbJTWH4YawHbK4eu7oD
JRq3B3WkHquP3VYeFN/x02rc5V3YnlAQY4rqCQmOd4jklAJFFt2LVoQzJ5wRlPxS5G0BkZ6ZA2+3
Mr9VdlOJhy5bhmzOvkDIgBRUpxwYJxX4Gcz3rWoVG2wKxj0FcuFGqLqX2irUTZbjhRBMMnqDFuk3
oYfZ1zgcKj41Uzk5quZ2kCX3oBYkxfpQvdZwAj1zvfrkPTm7Xp2dXyG9Q/yjzVc2SqLJyB5GwrAf
rzKLs6EUtddSFY5Y1uXuoW0jujwSI9wMfX1Lqcvdt4R8axlZKfZFj/3g6j+yBuiUbOi9DbL0V6kE
PpRFDWifi0sOAmTy00q+jkddgKFW4GkSkzyucBuCd0KMjiro+NY13MS1QS6iz7cJzqUoTSCoxS1v
sDeAZNSROe7DLgXmmXraqgQcvvKLFGSaCjrNQ2t1oQ8WCUmlAsXo++E2DIbRTlsgzlLiA3uV9fs2
a+OLpmqfEs4PC9env6+2TOR9QnDjm50I78/aAlTISYEP1MO6Gy814a4owZknL32KOjVRgTaHZzdf
KLvZbG+vUOtpYuAnNsl1lTOyS133Z0AMlVEF/t3Gom9LWpfsvZavlyCNGG1QjiIeG6jQX+JE0K4z
QVG233+rs4hDQSRhYM2qsjiL8ucdJEpCi7SqhV9b1hxEoX07sfLhGHsD0duZZzDbz+GcsBHqkG0p
lvEo1Nm2KoxR2aqMhmqAurOr1HaLFiTxVkp00+EhukA52p8JqeSZid3boJpMPx/2jRY74rR2vlul
mzxsBZ30Mfblmvojo0LgcNfhhZUN3TIR0a+ESIRts0n8Jxk8RBV6nu2b1mNRl/kF+eVqH6S3eO2c
CP49wJ8Lq3EDMEO+fpn0Bc2SI53W378V6auLNkRNVPk/pow6myx9o1SmToFp0fg5qAe1u+qtpN4o
Cu2nFnpjR+9zY5WHFD/rIcEk7CaSyvDMtvLpdWkasTbhKDZ2zNr5rpJbYe1TZwzsJJdMMEsG0mM0
0SHiNNoopwpH0+r57sytT7f2boVSZF02DCIG3hkm9kSnH9+XZtLPmVsoUnVodlfu2PZLjrg+RBYP
MYnQ/sJdN9z4VEW2Bbwya/qBM5fw6elPlzBdgKwxY/V53KnDD8cUKQ/s4BfdU9jH5+JtZ9CSItVW
e9Hn6VLSfegO4JUMud38VQ39/hpmqwVPQSGjr4qSqsFigcj28SlUmlF2IZbH+Ph1zy51cAxym+dY
Zs39fqBZiDYNpAGbVplkGsH2fKb5QyDlchnSf2OEWDxG941IJ/8AUaWsUdGLFiFv9aTAkP9+3C9u
EJdkXdRYgixLtWYmyZ1INoKNRVj0bk4NbrrDWIhC6nP815mhvrhH0zI5wmnydKaTZmPFrq6RTqGc
miveYGOd25+0Tgu3gfcgJu2jis7tsqhCdePFb82MrnnIyEguBNMdfjYyPfOKD8dRzpNtRyLsCj2z
aV3oeUBLTdXTdu16sFCyrllGWWvRfpNgBAstKZcC5SqKa1AByE4BxK08Mxv2HceDwUugmU0oysKc
xCrKLkBncwACuqQCvzFq1gY+NzwW6MxyXF+Jfpa9SDutp2wj7LnoN+ibCS5zwj1nIHkZNVeFwr4o
y3StZZkwLl2viB8rHY6+6aOUlM0IJFckHrRYHw9CHo9n3ujsPMlMom1GVzW+WZKGWKl9nLJp3Zp5
WAW+DSxDptenvzJKlKmteZ+YaJ4taniLMy/201KBRJavA1k2J8RPc2jC0OCnTkQpFS1C3O6uTZo7
kf/+fpjP00dVp72DvVLSJXN+Y2EQIqBGdm7T18oZWFJvPb3AZB5Q1AJreNVrbaHKDirCpDM3+GkF
5pGaOLoaiNUNnuxs4gaNaJhthPwoF7DasgQs7ILRPbC19nZgyeKua3Tkp+a5BfDTeYIckawpSKkx
tWHLnI07DjrEfBmYKBJFyFUGppd6nJM4JPu+1+sedZNhtWRXWYlTv6CkW1rtqu5zmgoDZHa9X52+
fwfSF4+Csw2bEK7qnHXmgWub0nMWKqCdyipNaEOMnAKh4U4UBgu4m3k9hIG4jcUivvQp4GLDrbXO
6BXUGbOMyqUraCu4XvugM66AMPu7KBnGBXDYdvP9hcpTxP9x/1INPgSTvCKGm2RxPn4GCQA5SvOK
R2yj012dwLbxzK5/weKnHBQRXC72mXkdEWREYrXINGASLH+FPYbu09LHQs0uLVd2UrehXgn6djAm
d9YRw9JA0OXNCKuL01XDj+qIo8XGOxMSfv6OecwodiQR1Ti3Mt3gu4ApSeK8sVD7L4pyuJPGdhtU
Mo1Ien3Hr2H1oZ5ZNz7vBDgMG5yhVY5ylq7NJpsUoj1p/UEAlti/fcWk9f+tr1jXWZ/e8kimKM/f
C7KdnvRk49mZST/o4DUPA+1JcPpK2jS9JfKg1PFEM8Jdj+rW95Pii1skoaTyVLm/z6eurq5xdZdI
ubLL7KaFKhGD3fmF6vObY86ppBElsqQGx9GPb47CQFDVBfIaY/SUHaBjATmGn7knaqEpDpf18//v
bRlkdTj7MsuJ583ZVNd8Gm3C2qJMCU9oIeQi4Gr8W5zzd/bpmKKzAJumLpFyQfg7H6k2kiHIQtNd
kMNKb1JqDG/hoGAMR9/v1NX39/XFaOaUadYtkUWXo8rH55h0WTGgtJvIdEN3apJlVpF+9XtMYGOz
as9MDvnzasuxCLmFQrzLyvbmQP/ug+O8HgSqX7sLbDMXMTQsO3FlbJjzED3VZAFU6pm0clP4f53Y
x4c+iH/HunjQK7e8qOSMjJKRHo1QYrM18qe2Uy5E5OOZ5fmXk9Chj4dkJaeVfp3VerX4/ll93hy5
4umMQoLckjR5mvrvLt4dKAgaeKNCfI+LJSfIjNVpbJ03DTDe2okjehOrWVGuQTqdDdW/ena6aXFS
IZOtfVo8JjaGhHBXWLRh466NQXx6C9pSHaRfaHVrFBLuSizlGxGp/FYFbLTo1Oh33tTKCbMo88y7
/PShc16g0Rc/dxZOQs7ZF4HDr0kcqBC2TdIU9IJXpji1fFtmeGafmVexpnMtgymcDWVFVD4FPy7n
tiwsqAGPlNm3zSsq9kz19PVIT8RiTDSQtEws0MPdS+tTF0/ImOxCo/X3VlVfVnXbkFehOVEeAXup
SVFvfNFPT7kk7z3OtiemD83MScOBj7bXqLWGn5KQNyu8t3BxTPOjPrX8+DS47kpyQqqfiujFo/TG
H8kOEYtLu5EmguX30036tL1ykqdigRDaonwBAu/jfBvo1gWz2U3H+ZreY12qqDy0DrBf9ah70rbP
E2mFiynWjRIZQA4xPspi5UBHY3QlD8Epr63L769JfouHPuz5XNQUGloGhyl2/WmWvvsIKq+jX9rn
I2joHNumQA8RFf40G6yeStriF2TPDqS/vVUX6OaCHKh0AdjNT5uT3GhXqmIdNbgHG4jQgJADP7vm
m3oM0iqCD4kILHQfWr1MnL7PuhtFxI9aC5X0SOoKxL5u/cbBQb7ixEz3MWJkLcT7qBpBFIjdJh9Q
zgLmgytmKt0mKVuT4GOSOjX0VQjYZ3epU7lYGQLGsjv0Qpvcw/C91HCYSNgTD0Xfga9vqXCwACP9
b638OMjGc0pv+z4WwHK2g7UTRldd4oioLcwEGV/QcsSp8vTOEC5jo062pVX6Tkd9i5x99YMehfgg
RgH2qIZ7mfv1ZeIbwomuUTwQqDpRcieVK/MJyeD+OCabF0rehjsYiEddyMtnpyu6/Wjp447mcmuf
5P4aOT1dY5p433bCYwMP8aotiuCKmv2rAfMNbdAujqwGOxb0Jjog12NWdR4uGma/qmP01poSTkrm
/KFLGpV2xknwqLbezmzD2C7pjndo0aI7T2ru/JhctsBKvhEyxI7VEA13fkVHwtDIVyC+X4oeD4gc
u+udnNProioGUDxZ9Xa+Jmi70IqMBfAwWuw5kZ7kCXwyptlz4tXZNiuq0hZJMkB4hnSOv6FslCp6
eA3zAi2LLshb5TSeyZe0PQm3Sfqol2Oy1ENDuTTz5GROwpSoxZoaRwf3wkK8MEqKcMmxchV5smlX
UiGua4jNl6EZwTDPhk0TmS8w//St2oaEpRxUeyp8izf8dQgkUx4V7dhNRBHPaIqf3uBE6Kz3rVie
aASoKNl3yjqPkfZVPvGu2Lb+Vlb61snIbpCMRZ+b+MqTUAT+rehnzFT6Nfd5gcvUMObtUQn6rQuG
BL2xNYKgV8CyNKZ0VIzwh2INPVxfgI7oLB0AE97ebKLiPi3vfBDodkjj5KVZDv5K8ppyU8SIlU0J
ArM1xtExiqufWpJmRyvSX3XNz67qCnJwWh+rqZyXp+KrkQTWpRmNDyoCQWTbdKpJ1aUv9VhxhAgU
mgxm9yhuWtEYbgDhVDSruTahuHvpDiZic7/8KfhWjIl6IS+84lIJ9rRxticJGs0pKSEtFqgkF6Np
+RtFk6KTaNHpUnXCuVzOp7jFMknrUwWiZEoUOM/lVAQnoIQNWhNw3/MkYrLCR4YTiDLA1PjsFjQv
gLEFmW+xn0FkLVKcn67n3bLndmMu6jKBy+QY16O6IZPRktRV9HJjRYgdEQUUdkq+9NDXdNsWEfNR
C+5bLcWJWkh/fb8Oz4+IrHxkeCSZ5WA6rc+rjXgExqXhQoACcAVj24UCHsp4XpA6Vdd0SiOr7Zdj
0N99P+z8qTMsWW1q6JQA0SjM5SShKQS06TPsCJyhS0xW3ykAMklTXiMy/n4waYog3m81jIb+2qLa
y9ZP7XEWm7pxIDcV/t2LNm2yPUhb9yKQ8JASm2RwUhPGAVg4aZ2ZaElkhVyQQEvvmU14vgdP10Dc
wSlDnU6J8/gY0EATZFkDF6yjnpUlJO29zFL/iiz/80NZs/rnf/HnJ4pfJdtePfvjP2+zhP//r+l3
/u/PfPyNf14GTyhqstf6259av2SHX8lLNf+hD/8yo/99dc6v+teHPyxhLNfDVfNSDtcvFYWpt6vw
XrLpJ/+nf/kfL2//yu2Qv/z5x1PWpPX0r3lYFv7x919tn//8Y8qz/+f7f/7vv5uu/88/1s2v55c4
a/KX+e+8/KrqP/8QdOkfImljZolOtwe+2pwCO5Raf/3VVAbRSK9TKNZ5gX/8R5qR7fjzD0n/B+Ia
fkvTELuQv+O3KvSo019p/zAVmTmnTMdn9BDGH/99dae/ZuZfb42H8fef32t5ZqUNQmPOC9P3onKN
REzzRaOIpc6TFK92QP64a8WhHwlc3y44pcvwZ/Lw7tl8MdqsPvs2miHRKjcVo6dlcbZEBeA4Ygk4
lyOv64thp+/AlTvehlZvJ7AbBy3Enh31Ylzq+3wdnjkNzD7Wv0fnjKxIvAvueBastpFIy0YNKL6z
u2V9kjbROtpWt+VaO31/n5L58SD030NZsm7oqiGSM/y4Fgu1VXaubqExVSM7hddiYBGAevUhoOkS
1co6k6KV0MjrOHB3rRasE60GJoIfkdw7ig84+qh1xdb3ZNvI+xffz28MTh6LusF+AIfyx0J3bUXs
bmPghLSDb4oyoytIam8C2pJRBC5j5UVtwcgq1UJGLZz4NIFceAqU++EVa4JVQWRVvFrmcQBRbbI7
kGupfBnMYGLTerHos+uquvdRpjfjbdje10S3MjhGupyCtl7oOGnQrrNIKpY461btMnorkiWga9uX
jnKDPQKcAtxvk44ABHyO1JIWrxdt+1K4R08DFwvkHh6sKbyG/mPi5bRlYCwU/UJ/5BgIZqPM3HBi
XYBHpVvmwqJty6NdEEuGTARtEt6WQrOs5Jc49KceRqxV7zzKgZV7B6h0WQzYfXjiUfWeLDzP6vF2
LGhnwIWQpLHsrtU+X7jY4ZXmTa3u8vIhx16+q/0VaFc7zH624dUQ3gkShjcUJy2MbfRuGXhEhl6B
HwMGptEeNsJGFryN5d102C/UTbAqwYKUkupIHj6wirCdPDBQ+jbuVdM/eu0Bu7OYfkwvhik3bPXA
XHtI9nwYJ1PbCx2vZfIaqM9afchinDoMUEulkzcbOuocT3rGDe+oFjvg3Cup6xFicayAv1CLuLOC
A7DcFzdTaZiY2jtaOGQxz6Bbmt0z/NxF3v4QpLWVXGjJTgvOpA1nBfXPM372aau9CwKdjkgHi9ZV
shw3cJN6O/5VrIQtxbmVevBW5873s+zu34NabIBTupL1cCodvgt5AgyErB4EojMhwJbVtbTPH5p1
hDW6s5B2mLPb4dJfZqvcbha4Gy1EO1pYW+1M4u3Ly6BGSi2dhRncwuxrD3CmxtaSy/B+1VtpM660
FS0RW/pkHfqx7W41nIoLxdb3NMUvyzX9y47nnC0TTKP8Kxb562FMFWJNkhBCfZKTkkEbDBIELK4h
vY7MsIT2zRJhLziWxVjJdt+AXcRayY/wHekJUhQJzwzDSYNnKzSSvwKGD/HC+61lVur/fD3sYe9f
TmxUvZFYXE9YuuswrJY1Pew46/w2xn2q6cAuIpLaHBtKu8GlzJJvpZpk+pBeB5VGci1112nfbtVR
2f+olPhOE9Lg3JbwMXaarpE6EnV1VJSETuRrP15jT69dzVrdvG0J4Y/UKS7TB5BwdriIVniRXp6b
sjOR4N8jsiuQzZQRY1mzEQWMFTKyUo3Tr5JDfasWdnUIlqzO+/Ew4v70KzphV/CzQsLpnXsjn3cl
i3iBROp0v0g/poz1u88lifqwCgfG7ux0i+repsyx17eKQy/QD3VLifMRcfqKktYlHX9Oeukvw/X3
W+PHBOXb7fOYgSDJIuUFU51NirRrqJgoY+OIO9yV1vWmW/kbGiPODCNP/87Hj4FbtXi/qqhKU0Xj
4622eqrApuZWS0dfT7faLJNDcyjszBZsKN4nc2vZo53cpsv0khzb6t+INj5ewexooI2uaIzIBBx1
La1Uu1qb22gr7P4H9zrLwr19adPDnGJMlazrPLDJRL+ilSWraP7I12VAmEDSxnBfw/iudtOl2cPM
ZB+pcm+lBU+i4dpqVm8wx90F9YWU/C78zs57cVlPXgSKuVSbF2rE5UIWS7h55b2kv47+0zgUeG7f
lX4M8LhDmx8dTTl/yMT8Gp7nUqTnmCggbELCBWVXjuqyw6tsDGPH6AC2Rg1bsLaVjJ/UiR8QuOT0
MFT4A0qbGFVai3t2pgybGvv2qAWIq4wLF1hM6Mb34ag/B/Bd6CXXXHnftjvB7cKFOmbXbkWiMTYW
VYe1XaZf1KO0KujeLAZjN1Qvamc6dGMstLh0WireJmArwwLRaRi2BCuUPPxO1luWyRCFm7qosRDB
CdfGH/soR9K+jX65AUXdCPhJGXOCnnIucGnwtZMKY5XRfKxkNJE94rm3zOqjTm8KbB8LOwaMvogI
9k10TzPQ5OybP4fKBqbMetruu/i+SmiD9xQOwp3jh+pKgPapyhd6+RIN7ULhAwFXlvsHWXhO4t+F
8myI8E+rX128BgJqJ/2tL24brYOSUS5bbsINT1nhL2jxXago2+Bs0SRLhinp7NgCRFtre68hAQR0
OhEsaDMV8RpxCwLUSH0ZGZ6ymWWL0ETNXFhmQPQzTwS5ahIVeXRqwfUe87WsvZY1TKcenpKY413z
BNno2mtS+kmreun3wxG5DpFMuE483J4UQWEht/CYMLstktJyX2s5yhKrXOpNcwVQl9ROugGh9dPP
FZy70kUUXfuZdwvPaBFPz+GUmycxk3513h6HHnsAau4p8OwiWoeTHJ5vfVD99onix0YLlHXLPwG1
dFu3PJTx3uABT+xcCQfibqi2I6inDCja9yvb5+2X3nNWdGqZLDnGPN8BcWcQBpKVTkAPtOeCIJDQ
+Mbj9ffDvJVwZivbh3FmK1sGIhB8K+Ooa1ZQmxCwuyyuJXlB7/oGp58F5qj0K+I3YGuv6FsdDMqc
SrLHzk5+y2fCvq9vmjMq+lWS7uIs6osyqbSGgouhAhFY9765D9sz+fwvjm08WI6LpFgQMlNj+biU
B33vCfQ/YqFoHkxXtLX4hxnR2gdH12dF6+MaW7o7wXj4/kF/ERoQSHFSnURfxqfSBh1zmiGQLXcy
9BZecDH2P74f4IuzN1Wyf43wduPvtmPk8qLnlVP9YIERr13ZwVW6EVcAcC79M/vhlzejkYpEUjad
fGcRao2zTyZ7eePUim57+dXZ4vMX+zrrBumNqULL1j4LazQZkLgqBbUj0Bjf1zcB8xLyIvVuJoXC
YYeubPnuzAOcZtf8U5jUkCi9aUii6vlxZsQyLlvaFHe3K+EJuNg6uKtW0Vq4G1aKXdrCD389nD/c
Tx/YfFRSCLTcU5XWKJ19HLWVhsATpo0dtPFKjBbdS7iylv2uXYoOQBkHR9IVEJPjuZjmq0dMktci
o8ob5L8+josnkSposlsTr2cr1Ye5oY3rRpfxnUKPKOuYtrkrCjvP3z/lr6YOWiciVkqoHG5mb7Yc
+bypPNUOJ2c7rFlXwv/lCNMVvPsOaqPIcMlUMLFuwWzu4/T393dAEPTFK3t/D7NXVoqhRWMdX1pr
bH3NgkPDjIGqlA7qyrdohMS7ewmWbCtokt1izSr5tD96FnwR9dltkova9Xdl3N910Wuq1kA5qMxJ
Hdv4UGxUrQE5Vq7KrHDa6i5NXmHs6mV5I/vqBV1x27C5pZFxafiq46XPwIrhSZMVou00jwbAMR1e
cIqdK+PKYy1Ds3JhqC9QG50YHpDsWg5mZ2s3I1svXeulsvAtiLp9++LDmYHNDTe4fiwKzCElGWYi
FVjzwQMsibEfHTeEDIhm6S+xzfy1C8g9FM+B210NmujQ8OoEEj8JmjqhiCtp1xrqfdzpHDXV1y24
GJ2cTT9qTo/tWFmjZEBmDZQ7TKXLuFPQyAOLpBcBXAJmO5m2jMTyUen7tR/6+3I0LwfTPFVKvUZe
aqN8oFsrOISushQUdZ2N+WjT1Pjb77CxAL/QKeU2uzaVpLA7DHPqxII9md4FXezkJQxS2GACQRva
t3ulMy4tr8d41rcbjUYT0C1pUyDNKzdhWe4yS2L8mHZJfVnyxFFVg20xQb6YMbFmdkP7Sk/Drkdk
Z6bH2LoSNWoioUWuRlwKMtgTlcxVwdJfRssgiG3a3fxQXmaYNFseHRv1wdMA7gSPWj2sCvo0tFyy
oVk89LlwYTXRzegK/Hk4pk+GslAe+6K1Nbj51igvBNmyMaNYqRYO6nXAnXDWTcfrFhScqCxzJH3i
IC2N4FbO2pc0bi7LwN90sXQK6ujU4vBNiLOVhHqvGhUmrzrmTrXdDyLPsBUvDDR22MLcNAU8EWtN
KXEjW+Ip9hsb9+61QVjlxcy4+HeuhgtBv0HBtqjIAKQuLe3ShLJfUGN2FEuy60KEwlPuy/KXB5Js
0O87K7mGLrSKxvBYJdI6bTlVhYGjtzf+QO+9GIHtE2SgZOauqqxVCw4YkepFEIHxoAEsTY+NKOyY
lgb2cuzn4NVG9dXsbvFLWtWThTmu7jro08aFrZczqci5YSW7JKu26sEZsjpeSy41e6u6CmOq7sR7
PQr0htq4b7XbOpbQdj2m4UtW448e4/pnrFKEGOFwg7nPUmsJW6Fyi5m10BWiYIzsJfmuCa+74pp2
CYcewUWmxFutqW4gDq/7ghweLJ4CoHquYysvGpfEuSh8lAvFqGnDhwIqU3DGvbCqtIU/POVjSi/C
nRz/8nUiVZ0mfP0e4M0Stnxe5qs8pk2GoSz1oS0fO/HaV62lO8C2FUvh5EfZD5rEODWJi04QfisU
sfkKlKA4dMMvestw9U6XXaSeWI4wNsNoPv+Zqb7tSQIYi+SnSrNzXgSbFESx1SjLLvyJINipyxgL
ianOzrEBQDn2z/5Yv+bWT5e5Y/kkokP8MAPaUDW80poT5WubpofXfOzIMb8asBdFSVgkY0yPCueT
JDAuahgCMl5Pegeq6SJjmTVdaYmGZank0lURUceXrg2JvLvqLUd4oGaqbgoRN4cqvKwV4ZgmFQSP
2paH3zgUXSd94JhJPun7HQPaWWr5t70YHBMlHJ3e1NcSaBULWmHRSz/wuNgaQ0ICHb2BfiXD4gfX
tmpiKJTWY+ZbcHLoIOJsZsUD6a90N2ZPXhttOpQgRTxuMyhwnOc2NXlxKXWS/GKsfxki/qQPdemf
uhzOe3Wd9h79Sq0jdCuL7pVU/o2keqVbj7KEjXvDsj1cdxrWGL1GXv6y5uxVV4eKzyKuTz70OUW5
awvtJsp+D9a1Wt9rHg3dxm+NPDWq/00jaFgVwtNTjtJkfSv6K8MqndLPHPprnZEsbzqmj1aWOJxb
V5LZLILgcowvx4grr9ddSRu2pa9DXSR9nQYLE7maB28GgFhRPOt6jpx+3JXQKFPPPTUqpwH9NCa3
vqvvsuDOEDiKJ78bGO44DpGqFzDo7Kmtn6KKOZbvWvkYw9mpPPqS8ycvkJ2xZN3vZbvTo0WPEaYI
Iy7JrooRg4AgPhhlvWvz9EIxc1usCtoDBZiahi1X2a5UzAXDB5W5CYXiWPXQLcIeeom8qRpqP+g/
PIxLFmWIyY4C3YHirdKkMDJQnRTJkibpzJbGYgPz+Qmjo87WuuG+0rZq89zDxhTQmuCCEk+PYqXk
8l0yWceP3m2lCjaZZJvKOL4HAod5SjONt4Q2slDSyElYVcSOniT6M0XrVRVD9FaIusbmRYgV7Eqe
Em1bqVB/Qswx7lTtFQ3PUagIytx7mSbB4SKufmU5/rxiv4TzgKe7v4RrzPuHE8FHSYPLAmGQTTP1
LXjLTYzJSytpGLfgDRMAIdO8y6556IIYG7gbTRVeB7WCpyvfyjLUYwzmxmjYiK3A8m/sEkO64Lev
Rj5TPRacMJ+oIaR7LNxnB+uH1jx5Lr1tcJXSPlhJPWZObXfdmOU67l0njykF5P5FVGU3Gma0JWGe
GYTkOfodcPIFIJ+lS3W7Ka37Tus2Kgh2ev+hy4fLzrzC13BtofYzwg77DOyjYHyY+VaWNDse4ouS
lq5Rald0NS8VqYU7A1LwhGmXU1ghxq25LYXHMnnQm3TpB8+CrmJ7/JJQlQmgDJYYoullcNXp5TL0
gyXad7j0lHxAgXkasuyB7LYfLlydDTm4U0mO6H2ziTBA8HkKKW9ax+DGoEU59aqtT5JIBcWr99e4
bC9qTFg7cVh79SuII1mOmO7KwcoKIIMnLXwWucKYZUpKianzYT82wsGtyXCwxtaSf2tFoH9q4TcH
/WtadmyQtWjF4j2ceT4gCO6pgIPiUwNzZfC6bchCrcswqMeFDnYXT6/QT46eheJcdY+p0ch2ZHhk
OwTrZewG9Ej6pUbawyAANCcYRPVDAC9nI5Y/YId50ryDTMHPqh51o1t3oH9bvmxZqbYKSouF5xWG
TavC3hN7XFcaOlV4AoK5TSuQTsG4Houfaq3genERYdxRifWukDL7+7B7Jkh5y/VKBkkBka4FXaEn
5GNcTzdyQx2YXC86MzjSpKTqbbLDNOIA5EN5Jc45ezj76rDybsj5MZReziDKG7kBs4WvwEMn1Yv/
3U29tfS+O6x0itLUrQffvX3Ud806uILluTCP8gq3sUvPac6Mp3516qPrzULRTeSBLPDjQ9RdEmah
HNeOy/c7BeyJ9rOVdGaVfGyBasVxeuB/JhYal/hLgTZ38SFpbbWA06gKax/ruLw/xFZG8nO0KxlL
91q/guazlPPBGaJum+lELNJgK83ASpAsAoMwlx7wRgq2IObXoi9Mzra2SVYR+V+wb+P6h4plWG4p
+BmV930urYVUdzpjcsbDnTbGk0bKt5oRlctIoXOvV88kNN66xD6ewk0UNzqyG+gxyOxnp+G498W4
Mypy3k7rSI60GB/4Oh0sOVb+Tj+T5vpiKn8Yba5452vOJECJ1LK2wYb894NyLTSrwG6X0hJfc+1s
nejza2dA9FxMZskgmTirbPbpMBjggKu3LF+6ajfKWl2V6+aMbvmrIh3qJYgFiJho6JnXSRJ6Y8wi
lSunWHZLY1VCyLbrU3MvOZi13fX71i4oTy8wnr7GtK2+9peG8/0X9VU6BVaCRT7FRAczXyVCKYXK
huDWIZGD2PBZSbYVXbYSTPHafPl+rK+Wh/djzWsyTah4wTSWhkyytB5074zy46tEA5ozwwLoIyr0
0Xz8WoPE8rIKJbGTgn+QQJa0cNhVDBS+v48vU4fvV4VZyoTQEJm1RsqkqWsUCvpGb4+RuC/lo7bU
h5scJ2sNie8QKGfe1ud5SdP2u+VodoNSM6RmVlWUEHdglTf1vllZO4TD5z7vr97UBPmZlEISdcLZ
5x2apa5kEt5/nS2iLFkA09gla1o/tYVk+5tklV6OP75/qF9lE98Nqc26BdJSsbo+Y8icgJZ6cxKE
RHEHQTm3mHw1Sd4PNPu21bGP9BRmtBPck1FZ+na68p3IHo7STrKVJXHBWXHAmcc57+ryQz32oGE0
jlxUixKKgdcb2+8f37khZhtV2rWJKkOWgaBr2pjO3GRJcff9EGce3Lyfw4BDQd6zb3BMOrj5XUmQ
L/vnaEPT0/+4sbAU/WvmzVfeGs25nnYMYsk1dpQ/VfMmqxAxu7wh6d6XH5MIuSzpbR8J1Pf398U2
A6CISEnCpIbV463L5F1wEfboON0R76H+aVzVJ5zhnMpxj9pukowEzr9To/4w3qx846KE1sOK4MI7
TKKddoM+aJ3uzocxX2zXH+9sFgtCdZKxZCJVH18QF2zaDfqGlbVGZoEU5tx9fbVIIazEbIw2LpBG
s6noDklE2orH2LKhKcj8upWwPl94/2I6yqTiiXHRG6NAmj290BOwotBy3IgR2ZTZy0DTSJoEZ7gP
X00K4Fcw4hRy/jR1zh5dGRpGK0yznhJ2sIg2k4ah+dHb01oh79OzOknzTZk++wRgKSG0Y63nzuZR
tKBmg1yJCLjQ3sDG9Dicx05UkDrqQqT2L0rA6bjL/g9157EcubV16SdCB7yZwqRPej9BsFgseO/x
9P2B1XFFptjM/0aPeqIoKSQBSBwcs/da39roYrMjr3XUfvmF8N4btd1wgIxIRRzU0QHpeivSss8r
9pctkqxc7WyjBwM8RY42U+4xX5TivigvxO5FNG9NTm5yuq2icl8bFt6C+aamRiMVijNEt8mEcgNl
9exfEkWmqtctCj4xyQh+3aVNjwiRjOdKd2efc1B4l6SPOn59GJzrjJNNNkrXKVmHbTIdgyS7EgMJ
sYRs17K2aVq2G1Yr3ow9dU8L4RyIiTuK3usMzhQiCP/GqlFvUbgThaulrmJwS/pgXaWKvIq0aWeQ
n+7LLw1QX9LTqOyOLzAXdwom9UF7GUU2pqFGZngLyYTumJ+isExsoRIIjuUcn8YXbcZBm9CTnNIs
pGjWn5kTqVp64aQ7jQaUnf+BANnXVH2nF/5gSAoFUHu0mkfrDiDBGuKnje9zPVImpP7XpOlVE1NK
lWPgkEL321CoCcEbsummbbse+w23EMsUJnDERPl7M70VvOFJa55nnNJBaLwb6bieCbcHE4rpkmS5
1vLXMgXkUn9TZ1w4S/ZBSNnTUJM9PN99CkjcuOPJ5Wkp2vJLaAgZzBez9h3yG9IYTTzxlomROEEO
9UqBlTD53Q7b02Ew/DsTsF1WH+buTzZfqcSZxdTfMWM6fqe4vao86KGw98fnhaxgZMYxDgyqYdm+
Ft8D8szjwVrrVeeRM9XbE7SnjGK/3QJslaKZWu14GOGJFu3TxJmoGDdEXdmFvA0aSKhVUj1phfBm
jNVObl/gh3ok2a5GUdq2ws4stZU5qZS7SVKptJVOTWsA/jGN+6lJ1wQ32AzyrZRrbh2H68q/IS8V
IcWmLHWvUW9qwABW/GiyLSOsgCy/Y1ikHumnbgsVt1OIsRFvFeu5Uz4epPIZKbBkJcJDdf1+UZ1E
Rb2uOjzRusHAVciBMV0BoEOIea3ukp0JLlbu0y0BvuuBmJOplS9AXF5VnfSg9Pdgh64zWHR+khP1
k7op6NJkppcXXZopKUqYgFJtseuNxD31S0iq+thVN0VxKYU1BGvWIAgDxqjaqdRBYi9sUqCTcCQF
uF+L+eiMxBcRI75KYT6D6xSnC+LCb+s0d4hXuJODx1ZfDp5E6LYpTcveKdVwHdUGNb1p9jKx2Afq
Y2hcJuGEECYgMx0lUyK4wljntu4rjh9d9QKpQJRzdAIFqS7fNYpyN42KJ3UpAW2tI2bybpABJZvX
kcHXML6X9ZMm3ooV7iazdXSGsJ4AbxcXplW1D1UKftJz1YhOGque1Mer2MC3uQSc6TeC3kFyDzZ+
fiDqZS1PtIEyRJM5WuD+zRofIHlTr3ppybgcbiboREE+OMVoovWmoY/bUckLF7GMQt1ZUmuq1ggK
w5fZvFal3yPMat5uQdUsHdRDQ4cjDV4VgS8fyHBmMpUu4QUG+eL5rwY4Qp5UK0mp6cDuqiJF5EOQ
qcLPqf3qJaDWvrnu+iVP+RdZ2oSV3tXxdZk/KuB79abzZOlPr/ZbpbwlJYZXTaUNAZUlVk5qGps4
fhyKGzorNoReWnQvyvS773kI6zFqXoJ2dtrkT4QOi0biTDpYczOXlTMGVzMmu0TZ5xLBbkp6FCaq
/wF3nNnKoNNjIsiSu/EDCd8L0hxRI9K0cttQXZXIv+LcuNCZI7EHr8pKcYVC29URszoTZinFNkEy
jkBaZFBZF2KcXLNGMmzepvqPRKT2oIebgiyeVLn3+/RqmrR9oy7/s+Re1sBI9Yifi3ol8hyLLlzJ
fs8zD0JpXG0fmYNdo8pXPonMFkkMc9Lu6sxaC35tJyWzR4AdghZ/RdBATqF0HA9DJlzJk7KL69u+
Vy5oQl8GdbgSlVsroLmXOpL1HBqqbQ71ZtDqX0NEgK/4SNIlnjpSTd+avt4p/DwTuU4+QU1gwzeV
QYvSEvGDD6QoaSrF/teuJaNNubfyPQvSrjQSZhFeuNrYacVOLeyOTGc7Yex+B4p6MwQFjlYSJQqw
twWmUjVPLxPZDB2W2ls5lteKVq0N0FTsLByVZNdOfTXN+9jYkk5NhmWPH1J0dOMlrjqSzpKD1c67
KVJXDeH24QQ/MXgWQCiakzOr3ZGMGvqiuI2UgZKzat4p5bWQHfXesBVdJk2rXi+LGMS7rbBUZQ+x
+aCSGeCDLrZuZHOT01BJ6v4NWryXVsoq7u/Y99osmES99oA7n4KBfAEG4oLAjljWDUKowkLyGlI7
clpD5WXQG8cUQb2crUWD9Xj6JaM1CXL01opGabWxfZEp3yQqKByPiWFuArqvATmHhbIKiS0ioQHH
i0n7t+eYvleIj9YsQlj7B4s43K7fW+NvdTY3Q5Gsl59HLXonzlBGEhut+imk82Q/N9OGxRRinOwF
FM87fxVGpKlGz0K066rHglb8qO6N7Kqqd2OX2mKxmYZxRYbwNlzwdkHojepNqF2IzV0nKo4qTSQa
PhrciJUGblvW9hKqJ5L84F/P868BuJGUvdWZb+vzQ/FR4n/0ke111H9lbBAYiCgv3wXCcwEter4t
WWT58eyOhhFxmzml+s7Cg1GFqET/9A2zebE2rJvJbEjTe4e+hvyTFTu7YsMDspPdkFJ4Kt2ZuWbL
VgT3JmXCeQ4Io9adISS5RLkI5peltWrMsjupD+Z8U407UzkUSUUPejq2Pr3cklQqS73IW2sdQMen
dO8mkm43Kmo1y3REs1knPvHY1aFEl47zg7je96gbtqZxPXGBlIh7YaJ/m+rbsvxD+QMQLHdAenxZ
JC7NK7chLaSkVQMs2pFaTA/WRhpfivTeUKkGZwS+Tw1N4fpRCZiKiXyLTLrh6a0UPQiDQZbHODsK
FKi4hCFEhrBMVqqQWBt/Yhti5FtDeVQ1WlQCmgH/paVgLwf1AbK8U4Gl7YdrVpIIJGb57Ec08YvM
GdJ3JABXBDq5BIU4HTld2ngs8cLn4ksv30bBkxb1OGMIiwfKHYm910bcCUNpimV2Ym8JRBTfOspB
5REq6SkGJ98h2cyT6hgDNpTuKIgCG4uGzXC99bVkNX980s0KQL+nG/tgumHoqLRLW5QudfK6uKIt
3muIsaacHi0mykiK4L8jFVXKY4s5sVGJwmO0yv17jHI0SrBN9IFLlDS7Alj+i6ArX5MtRr+xvqoT
eaVYhOBk+X6KicMhwUp9i3zxIOjRK9baVajcZPRhKjrPGMKI/oHOGWdeaf45c3j+6sX8aDcAMpQ0
RHXYMGA+fK29GXWsa7Ouk7JNjTa/hHfqWNc61eDiHA9wKROeno8+X+mkjGgQPNvJBWq6BlF57ka7
4KHcil7jpJehK/7mn2+ZeehXBiv/TIngm6MtQBnSXgzIMjgLT462XS4i1s5RJS5H22zXo59vtufr
b8tvdfqEny+zFHs+FSJ8P/XFHk+aq9MzUOJrA3EIK5nCftwHoXvmzS03fXK1L2L95aE/Xa1oq5lT
NsttQxGakERn3tAcdow1Soz3/0Ex4puD++frfZx/P10vbqkOoDtqXXGdXZBN7Iz21nA84Ti4LY4h
QNPez094wuD9GJtfrnhS8mtRegqmwYhBYOPOLlJPT7tglLrzgT39TrvoHdNGM/4YHSt3cPUVfedd
dEkUqFcfQB80W33f3ufOuUrJN9YlmMCoGfFLaxC8T6tdlKnFoVT46RcNarApXXlnXbUrpGibYV2s
233t0UNykzUpHSsUJxRSzo+270ocX+5C/joAmMNlkXAWfp7j5CEhcfiMLtGG2WzqN+ef+sPVejrg
sOOCLKG/ov3LMj1jCVBLkdcRHuZVtBEfyhVJJE4z2P0Omc/k1k76kjockH4eB9J3I+/zhU9GupRp
GXum5cLDrS4RXrAVRfTsynOa3Fka5DYlpchwmU2HbGC7jl8DWICirM7cxlKZ+uH5T5XHZSEJsq9w
GxMuHCQc8y//d/gnv5Ddci0cxEPmlsf0fro5c9lv5k1e839+9o+uxqfvrof+ylLAZdNt86qtxtXg
0bi8jbDhSg7nGVdx2gsktKtmc+bK3z4wOm780rB5qKR9HWAxPoZyXJxP8WFy+gNqsFtMrIJDj9Qd
H2pb3UcrPcMj+PN1v5lG6QEhTTYga2j/0pBrXRHK8Yh03US/kwqjm3JuSlVEDADnxjQ9c7lvR9c/
lzt9rQRIdHhs2W/E00M7ty47/UA7h07+ps6P1VHWLOAYTGzmchOfXmKV51mvAjlySQ9yVIsdgfL6
86/27WOAUzIU/FsaXOyvV2iGHKGmyhXEdNeFkUvCFlqN+cxK+t1VENsApuAN6dqHZvjTc/RR0su9
hWJdFq5STiej8WRREvv5Ub7pr2JC+3SVZWB+ugpBbkk8yNS9M0J8xzBw5OE+KncICR19uiyl11BT
L2JNuGlRlmWJv5OLmuhJskyJ1smGxMkygp9TJCCRtZn89FgVTz/f4oc77HQywI5vajhXMKxrJ9+G
nGq1Tr7ewkt/5mfaUIyBnFp4sFPy/oI5iCQt2PFXsDoAahhe2OuwdwQP7MSq6Jkq2B/4JBpMQeqd
uTXxm2YMQ+yfezvZhwxi29diFrduSPQR6esDOVfR4GFyLmG7T3lta7mxCFmb/MogJLUtnR7bUlm+
puQxhr5Xq7eJQR9HuKl7Tk85ctASLGvIyXcS16X0RgI9lQwLs7yBhrKmzoLIWyfhF7bi+G4OypYQ
+55kchlblZk3695oOdHnVzJ5Qkokgra/TuIXFK247mihF9SWwsuhHh1/JtFbKx0zlCmD3JbhZYJk
zQHnddDYQw0UYZYMpjS604yXKc9XTfjQ1hK1uftJqPZmGEKcpKwgLalEZNNl1N+VARHZezVW7jQ/
TDkysuZhGB4mjFAxbl9CORyNOJuqaKg+EYwsIfiWKV6CxsQXRLJ6k19gv7PlZEEbadsptWzSwFaU
czFs0XFXgouoqdn8N9uJ4+DP71P+9puDyyUvkyFGkZOh1vVVYtVyj3eJnzeLKhtYEvGH+QLn3+qN
9ThW+T6bX6bsTe6Phn5sRfbR5hO57a8+sHJ75Iwjit1qSn6NMzTFrF6r5mTHvmiT+fToUwX4+ZY/
Wm7//jr+ueWTEdi3CF66MGEEbvOtYle/apdqheQuQiZ/4/+myeR1qj3+Co7skYl7cIxdu+4es313
WJxXlktEllNe+16x6VfVmYXtm+MA38c/d3cyVUbFPEWGwSQGIMszi8XQWVDz3cTUJpcCf0n/Qxyq
M1Twc1c9ndQ6qcd1T6s3HnPPGN5m6jYl6rVqITigVo20NzWpzryJ75bwz496crzTNSsYoOyydRIZ
5M2tBiZeJG4+OnO6+259+3SdDwP3pxm7pJAwCfoirfD5NuQtHjf35zF17grLNunTFbqsVrRm5gpC
fT3WoTMyk/x8he9HLZ1kiN7YvdBrfL1EIPViLS8bvNYdPEoU1+HVcuqo1v2l7MCE9tB+im713m8s
R7clp3AZtTfkDrnyxnqGxfGEteIi9fJ7cX9uM7Y83r++qH/uzTjRWYgWKUITjW63E3dWQ2kadUeB
JlRiTjQuA6Ve//xjfL/AfbrgyeHLbCNxElouOKaOcamtwqfFBK4hn1z522ZV7kec4IFD7TZ8qcAm
npn1PkbMyQPTUlCIJQFkt7Civr4MUskj0K9cH831a7BR3OY+8KL7yFHWIBFtzBn7cJcez53tvuu5
q6SL0MclAUZR/lUrqCNwiwKLZ+MtErkEyoBMb2BVbdWN9nwuu+K7Q9yXy53MlNqsBDM5sX8lO9Or
tvEhClDk2+ordf8/OMR9s7mGUYzTFjY/zlDtZELwFRl/eSJ9jPE/L+lv1Uld8wovM9wvN9wEDkcp
O74/V4H59jk/X/fk87WEurf6mqqieSy3wPMobLvCTbpXdkT5jg5GoO2ZASz/+4v58qQnX/NcLkrI
hisu9RFjRZU7tIMjoI8VUdWhrd78fL2PStnpgP30hKc6m7gTQzOduF58EG5HV4JnkiAOAbW/tshV
rLzmuAhTaA04AIpyjwPjyveGa9/ZxO/nlrhv5v3PD39aoWjQxEjdMlti3qGVmpCruFhxhv7h56f+
ZlH7cp2T19o1QkuZOOgpH2qrv6KR/4ni8tzwOZ2atSwJzJF2CBUXeSc7C3zDpNg1OsLa3E+bs5/l
N2VRor7YJZgLI4Ioja+zD84B01BAqKEkNREsJ+tutbw4nBabn3/AbzZ3Xy508gOSHGv1Uc4CjafF
HRiiXW/Rh/7vl+cvVzn5FgwKzX09RZDk1YdYhWqEf+Ln5/j2DXEqBBGG5h/82sklWiJnuiYS/zrs
M496vHBD1LxdPli77DJUbenqzBW/+8A/XfFUetjlakag9kS59dh50aZaC3hBwCctEp+BVsT/4xNq
JytiGkpNB0d+map7N7np1tlxmaqrreao1NvOlr2+m6o/P9/y/J92POT8WnHkc73Km5zsptqRdO+y
Z/TEFRBRL7vCrO0Wm3Nl13NvUjvZqOaiqtcw53o274OnrST0qlB2dst3nTqle1Ymfu49nnxrSmaN
g0Bunkv2/KEffC9UfEhs22R6z+idmBXh1fOL2IfO1NGmQq7zMZD+K0jjZfme37b1+3t7fC3/fwAs
sk/4AbD4Xmev+fSFrsh/8JeuCAtRZE6jVASN/i+88C9bEUbiEi1AjqYiotAjneU/aEWN/wZcBf8+
SYiaBmfmP2hF1fhfwKAMpkMgBuDLOb7+F2hF+evCtbhQZB14BJMIRRUT8sLXQT8bflYqLafUTm1X
lg90dtXrbDLBdvduA3/WpLPSYK6dyuNsdfM6RnVjz0meXwWSuFUyZVXFchOtrFQ/KpUfbVQpDg+S
IFV400rZ+/hbI/KZ0hc1zhw0l3OlYvIc9NYT5nMrySlXe3kgAy8PzScN4gf8ya8PZAxNEgtBCK+3
NF6FWfWJe+IvWmm5ptU9mXiV7Xkykv0k05C1Wr8/+EExHAi8Fu3eiHuPvHE4L9aBVPX+TiyK6dKv
mkMb5hiLU1+lHkO5sp0pxchFCGU6qM0DeEzzUL1l5aYK9QLGeDAcswguoU/3P+zz+cxkrCzr1D+7
n+W9QTOHNKJpgDcpcZ6cTwws5nkly+TM1htJDaLbMSydUBUfkjSpnvU4B9VR0X4tuuZ+0snO1CeO
iZpGhLeZSQeSw/MVYXlIvXJLJNW6MVFYyGiifM7oSxqbPWtaY8etfiM2NQsLeVBbGeP9SkNZRkD3
k9EjlvKncsTpTMxW1k+GKyTFo5xAUxb1Wb2Qa0Owo7FhT19J2n7U2+bMOvsRT/H1Z1AojiqizAGS
nsTpMY0DWqv2NYknVjlo2LArofbGIvtdN328jqK2p5DNdBY0wj4i0WKtVROGvuV+O9+oLxF8HpQ8
G4/tGG6k0pouIlUMbwNgCrE2X5qlLG26TBivIM/B6Cr11EerkWfb1CcYRvMJXqmqetuZ6AfESAx/
ldo6V7dwnoNLOpPCJil8bW9NtUa1S3wv+0B6xuhOD4HM8s0wsg3Xc6jdF7Ghwx8ZrIKKiBCT3012
ei+3/b5J83051AmUSXR7agdwevRhQ2lpEDw1va6v0iZm77v8LX6c1C4xDl6EUW7uzSFDOzF3Dmds
YZso+mMXicRAQV9WtsxKF8IUEWbfpoLjT2py0JL+//wlkpq/c/7/nbP37/G60Dk+8DiEPuA7+fpZ
tmpTNqUeF86otIjfFDE5QEjg8lGfbkxhI3YpLtcslo+1jtxIiuN5LwoqB6UIIFU4ja/ZJBqk7xTF
RTV1YBr7SbwR/Uo59o1+FGKhsc1lDESCYDlBWkRbdnkYMsHY2WbUSHsjgV1hpJAVPk31V38H2w8I
weVTpF9D9i9yeI1d3wfl7dO+oRzKYe6FJnZSUak3qhKg1B317IJAd3/9MfKNsTbWo2qgiSEezHSD
LBvxDin6DlMudbfSnx1VjSrLK5D8jDJzhm6i4Z9C/0IcNOUwyk16sFCu/XzrH72sk88HpiCl/yW0
BGrRyW64F4u0qiYhdkorc4Vq1Le9GqcPQ1Eodj6Y+7IlKgkTO6pcguX22kisVBaei7o5qbh+/IIw
qTSaXhCiFVQDXwdHMw5j2yGec4a6ggSR9kxGU9rupUG9j9sgP/iWnB3C5U8T2RjrJi8fw6g0eOXG
raVdh0Jv7Qr8ObuPP41a6P/9E0LUzpV6AhR6oYPDX0fQT3TeT9cM8zoDtnxm03rSSvn7KEAsGRQa
EzR+6ZNHyXVjkkspWfAUk9eOSb9vlZsmjaTdx990y0f98ae5IMsNTPW0iZbZ8Z+/zDNzxhRju62i
CCHysmSm6C2Fod5jcjdtQh7OLCffDQS+eJZ/cj2XmIyTgVCSbWJOiYKmtFfcnFBiO4M67+J3TzzS
RaFrBPHvrJasbeYL6lpX/4hCsj0zGpc54GQ0sknChquajAH1dDIfZ7HTU6UC7Vv62mqugjfNTCRX
zpHmM8+LByuQK7uJAOP7VXRlhMjlztzCv6ephUqPhYHgIJJ8/vVBTFHWjQkqoCRNtX0otQg+m7Q4
RnFqS6no7/GV/dJjaBuTJQT7qKnsXhmu1SpX7JFEWLLlxqOuEZFSBf0e+wGoggzOyn+HG1uGmSoa
+C41QJnsAoyTs1GuNGiLqJs7odAxwgXFONaSPO/kZhkjXQVuiXOt2nbqIcxu60IKz1TX5X+/LFjO
bLPQSIr4Yj5wj59mvcQUg2IpkZIVvQsrhHVs9wbCXRpDvIA2crSmsN9qHc3Rvmm8SRfvpDpX7iUJ
m3papzujp9ssE5u5YvYLyJdWdkmE36ttU9EhEdg6swIt5+Gvg4tEPAk62xKqhQj3ZI6ZJ1ENR9aF
vzsFtDXRWqfneagVFKVmbD0NLSxoNjAXad3/+XlYLSeqf12bS+IdZaFQThFgOhDLOFa7AotIZ62V
eBBg3SoIvZslUIJbZhSJyXBuMH/zyOhGkPRQ013UWCeP3PqQFKI8WC4rKE7zShqUuQrKyHBHK8JV
oNfioc6zylUnC4gGHMxA1eN9lIq2WYcVSsMm2yVaBM+kUYihULTbBls1gSY//zzfTJpECnN/nCZY
hmi7fZ0027wJMMrw+4TIyX4NJVCQEI6N3On3sRJmq0ILb5Ixg6MjQHAaFBFfLMHwdOriCRJNoTky
MrBVGs2/Sr1KjmNXZ5dd0giAtv32VpzHmX5neub3/eat0iMkUIGZE1HS6TdYSWag5/SU+Z3EdBVE
fYzoPyUmqcJgQRDNZk4Be575qb7Wr/jwdXGJd2SzwTxFsNlyU58+u86IZ0CjKpiOSmKWkp67qmt3
iTxeW2HgRibI0MwoJNwIJsLRIHHVKNv5JghMZAxLAGV61Yrx7dQEv6ykQXXbhu6c+U9KErR2Wwlr
gorhlicozH2CewUcKz8/gc6gP/0cdFmCvsduCa0LmMhl3H56hpjXA844NO1YZcM0mep1PSbl2owE
qDgxC50Z+o4fhutUieRjL9AiVoX4BlDYGEAYnysZd4knKlnuqdqcurrQwIz2rcDry9B0CWI7hKGm
w3jPEE7lKflNSgzdyES1Zvb5SgpqlMocYzVSpzDwWkc2lFsytNMV6JV3uJ99LkWeoAuqMxfJPrHa
m1zWzJtGBcCCEMCuTY3AoW0RC7sEzg9wewrsBF+2npxii5n7h5owoiqfsR5rJCHiQQvXCxVMEeKL
DO3tXuqeet3njgtV9ghIMt2hnBWAsjCl1Xa2CTRGJTzc5zUGMKUM35tSWZE+JEHY6TlsBEYFCbf7
oxOnsTZi4GDElzTW5FmWsB+Ae+XVvek3ze01Z5jSKwYoL3z1rTM0qe6aOMvEcc62ioz3wuRk7qbW
KxyOyGad1UFL6dpO9JNNqA6KW+Q4PppBf5KjVPCaltEXG14mxfk25bJ1Eoyk10hXo6CWt7mTHuFP
oMb0Y8MJFKVxBbl5VJDnQtDWGy+phVU4ZitSoq+KGGl6JBX0qv1KswVViNaNBMenyEYgvdeNPoAF
kdTSTmuYtMj6ab+hwvNyErrtoCyB2lkZx6W29wCaPMbZ9GsMR5wMWedDFYoHXi2zrPFaT4pXj6ns
jQkQtglrmRniskhHTVk1O4TC1V6WhYsxTaD69IgUFExwU17I3pQLb8kwHvy2GC8DKZ2OZiE5dTUh
55DJPpcG4F1wWwyy9joCgzOONVDhEmxAsVDi5XhtfXYsE3FXbomDbpT9cNuM0WVHHiiZvGxJ2QxR
bGE9t5u6MXdlR7SCqK6SKmdco7CIoiR2jPopCZVx1QjW706vssuxhAOsZCUsySah82ASAN/JuzqQ
dp2PbSC0lHcrNW+yyUrtNMn33d5sl75TMl0XdS8dAYRkdpuP1zI8Yzvoq19k3dva6A+7WXzX0Wi4
kZzgxEnCZIUipLOzVH2sglyz684PHTW3HJmxtx00RARL1hgFfDHXGmh7WW1nuBw4pTXQbiMnUHt8
YApn2GwhM8X89hZfMl7KtHdyEzxOLFo4APi1dxGgwbaDF6zShbajtLPwsAkDopT8LYNlaAVxa5dS
Jq+1rtuVMl+5zI5pRVj8bAtpP6/9dqafnDeRU9WJ6gFMHkhKux5qVOQN84k1oWfvPI0siQ044DXS
3nmNieW2y2a87mGmoP7LZMpUQlLq624kjSwZER/JZr+JRr1wxXIo3BRQoBcMVm73XV84jVrYszT8
zowlCAviQVh4Eqde0MuG1yeMtFEOH0iCwn2lF7VLhSXbMdlPbgrXj8MvuJ94aDqn7gE96lKA7wDH
XS5qbFAE4LiSXLhZmMIxyYa7UH3zWwuuoo5tEiIkeXN3FTMSxikT4VCW6BsTCJgQSZgxU96MX9S3
CRPMOk4gh5nzM0kT+kqJ8186jyaXcM9IxMNbh28JGv4ESqXxPco8d2E+hfuEHq0eSSJjVEqAwG3x
4/mHWKhWFjUM8uSVaTWITerIalx6kVqBwxP9kEy99rfF0ZuApcBtchOnXH5Vo8zvohRy4DYKg+dM
8Qc7742CYSYgYBJFtxYwMVilG0ZqCjHKaLzYGio3qqfGadX0wU9ajG2l8lQr/EFg4GYErYsWroii
aN/aZaYo+DznoN0mYw1hchwwYVA29KKpfJ3KuLejcugAJOkvWtNlKzI8XsLwT0hEhJMkHzok1JZJ
1kdXUyOQyjXAYiP+wgEMBU5qFJ5Nq9qYRale6SVUxzhlAQFhOB3qUN6W8gwGrCOes9VivG1pdNNI
4sHPTcvTa+2pjSfjkvfLPDiP7hhSljS05Ekccgmf4HPaNvp1mRbg9MLIWgmFatcj0PTOpOcy9OLj
LANgkiWSwtQeEbImgK5K8QOGxBiEFBpmIbkV2xrJtpi+ZFE+rYjMvavCy/CO3eh7ZpjN9dhoQEPr
Dd5daWX0lezJHXrPop4ZTik+nSDDIlLkdY03kENYNNJZTQtDdvU5ILdsVDPHbGVEG2r62GvXijWC
uBMzV03V7RAazbZGj4aitrFVK0Ryk5js3LTkdixS3TEqjCWxn8g4S4K3UKmBUvVZty6MF1IUUKQ1
PeWxQ9bNgh3Kcr0D3el7QXwpavmlSpQk5TAa6lapXFPYopom6O40Ra/lMjQqxGus6BBGOlF7DgNE
UYocbS2pO3RxXK8U4FQsldsaEFXZYsnThuAplGqcjvjTvFwNLzU1P2b6oB2gSr9yXNHcrktql3DD
XVo3+qHRRODpQXbTQDOqZO6rhqUiyfWhzIRHTNR3nDK3JNZF/GsGBhQFJ7WlbpKRUJ+onp1aJfom
GQRXUWBplhF73qKntVWW0ZZS2VFKtWylG3nuJoJ+SDq/WEs1xcO5MNZKIL7l9UecCm1ZJcQVGRlQ
V4v4sZ3g4tUm+zjmilepEC9BOYwoIpt1CBpyrvPXXJ0AUBZC56QVCEjJHmoIAXFeeknTDJ4vdfUq
yySsZDOEV1k0VhIg9stgyeGL00leq5XQeyQ2vU1dje51tKDRT4axkamR8iHL91rW9xuVT+lAxLmF
o54xKk7ypuiKV1n4k5L87mRNw8I09bQPhdTEf5SiAZHNGzaox1nyWVfb1lFHYimt5S7TTsuuhS70
FOVQRrLyzIqH+KcHKB8T2j0YMd+CziGGraDbFhk+spz/lhKXVyrDLkiFbMXpw9jfDXGW/6r74jbn
NGOLZmfS4DAor1ZV4AW7okyfckW6TRJxwOO1DoIV25FgVjZ1r28xq79HMAC1VHgNmvtR1ALsQ5up
nJjeJlDymaV6WRqYDjgqwZa1qyjysZPWGmtAprkV9VEvDJjmxWSP2FV0+rhguoNFEBj+DaQyCPuk
kU96u6lGRvAEWvJKrpK7PGb8V1Lee7k2rNvGhAPLnsSCw+l0kjzRg1Vrdr3BWwuryVXibANj7TJP
RdwCpn9gn/YSw6z19KY8KsHw3NedRFEl3QY1ipi+YG9ao/kde95p0w4rMdLZd6Lbq+bHTp02Q6mL
tjS2f0gp/WXFIYkG7Da1QQHv/upnCQzSZEjwC7Yey5judcpwlQuCehBKXISlcWkB1ORLC29rKBRm
mTp6LPrAwoAcCpWlPHJKvJOXWO9uVPalogfuJOrrYfZiI33OrJDdVa7Q6R7iozLKC/qgOxqN/6wt
n0QqSxdMpvk6iYTZLrVA5lzUXvVdFnhNrd/kVmDeJGZxr0by/2bpvJYjRZYw/EREFLbgtr2Rbfm5
IUZm8LaAKnj687X2XGyHWrszKzWQlfnnb7pjTd/hOOJB50u4Gf0QX8CwPgscUc8jiS802rpFYDdL
MgYKd8a7HqhizoTezM1DFaromDsus5Pnxyfp0X026T633U01u8OTZeq1yiyFnaXvsFrLo62bWx9F
YcR9Yx+CscIvaFpKchSCeFVQTCrgNww1q38j87opK54OlMPdHcYnLIZ9fPMYoZsnW9X7ZoBo/QDa
6eCSZyHVtYed5h8jyHuV1vKsPe/T2Na9m7erwO7P3TAeY7cjZEFX9HeUeVsN/5Lu6pD4o6jWQt3V
hc9YQz/ojN6+7CsE5uKmsEmDXdwHxCCrtnv28wTpJgTXUmX7GsfFIJ/PurL/sI26dmh/I9tDNouU
H0FkQe8z1UfHAc4Zh5YO3rUuc0a8dACML/pyMwc4Kzf2ctfi+7WPanIQvKI4xnXwSKeTPXb0VaOo
7ZOKhzeGkmJqiCNjlEKEjmwNesppcq/Zn9XVVTRnXosgKhu/2etU/enzzuU+muWucLHhpIvR/qn0
S5cc1KDauCq3nlWtz7Hyuavi0MGMASnN9SdtmiU5RjzTk0MA7ViIdegjxZ7jhmS0eBfMziUlZazO
MRXIHkrPwbyOtVIziO+0cR8bZSebIgyJObCX5FDb9mZkV8YZ/cGy1VsXIwrQyU9fiD13AqTkXtLG
m7GTEP68H1H4n0KYfkVgo7uyc9esGwtJZ1TfMvnUrOej7hou+Eh+2s2VNrBdvFDhafJWFvELT0a5
qgPxkcnw0xv9TeE47x6fbEUnllaWWhdx/hIk8Z22hmwrsgdF6w/w2xzS2tN7vC6S5I3Zcu67P9iC
f2Rt+zgMQYm7Zr8JBw9WRIhQgMEoOxZEZi7Z8lpiD1wVzm3XSgIenD6jkPrJ1nNPsu/s2zmWxK95
9tHGhx66J3IBwUxc20pxWt5nGWbKbWmlrBWzHtNH1Jl9jZi8ctA7NERrIAPCjdrGJnG0XhUrCH+X
LX2CQYh4jmvv1NgagmhSpSvhIBDKCEmzGpjnTjQRLZzvQye6tC7cfzupVmHa3lRMdyfO3J3nKPwu
64IJ3UqCTU3TFzTLWkxRBE5ILpiyPmxMQ7fV4P3kFrZXLvcOdY4Es7ciSr8kzqkbzuu7WXY0vihS
ARkZPWJGAYS569I0LT81AbBzhG2x++RIRx0YwZ/cIj+OVdXgvn2lj7tcGplk2D2XbbuuFxqdSuF7
nGUXUqv/ZtMtR3cwkV3jxXFybBvzx8lxZC3ynDC7JjrVvXVT9Gj1rPSPZVXdIcU1aTu5scXANyAX
V9iWe8Glq5BslLT67QFznRB/RcOHV+iDTM5xqthGJekOlo9cL2SXrss6u4Swi7HplU8zy9RDkAG7
z7KkSqoM02iKTDXj4B4XJn3zvD7dV12Z7K5QzDaIr+KHcrkNR48UlBmvDKqmYFLyF/7+lTsSLjfn
VbUh6JUHL54ei8CBTFSQnaHrDB8QB12NCpdiNfvMtGVNaEsbX7fV1vTgTYfUT8XGkJ56jo+Z9NTJ
nYh/VtMWiVfECBw6eF5PRzV5Jwt4mUVp9qdzhp+4p1vyYnE/ao/bNH3rTU8Xp65hfyEvkRdjrl/K
HyTiW+uygOru2xhmageqMYa+QHWe6VUQTigqWsw1tSSOsBwfi2Y6pU0w7ruhOeoZWTdMM1oluzyL
rurXRcttZNVJsLJyNz6MS/OvtHtzSoNgk4SMC7NK5dak3oeXs/5ccDLpyvi1A4Jfy5GTRhdNvkrL
W8/mRgkSr97Qwx0GgTHtOJXjLqwHeYpntZOVjo7uqG+LUX0ZfPDzNif4z2CN4I4kMXSZevBigw26
tHcxF2eVWc5bVmixt9rc3ZDUOm+D77DvCAXWXrpTBZm9xD0Px76ydrMl0xt2ae+4n0Qb4WXtJvST
S9hht9C19SaG+s7W/HP2qa2kQeS46GcVzuP1Jpokh5sxjDM90kHshbCmN+d60LdpVYFnkNa88kFZ
dB8yoE43ZZbvJs+6qBo+OJX9hB0JuMR17Iz67ygB7Btl/Md1U1L1HMW8G3yT3h6Tz8avNebJY5cn
r6UJszVsK4qZ4aCqZIEc2ox/rHikENnHOZj3i7EoA/ErhuO3Y1Puw0meWeJ80tMk66wtXtu6Ow9V
ydXBLsdy07fQZiWX+t2N/sMmlfHXr5t9ajXbtof2mgY2iusO811DkZJRQ3S6DI/Eon+CGRyxZABH
kZXZwDPhELUiTOF7q9j2XUh2ps8HEms8PH02BOUY0u9RFGcHe6e4ASZn2c+g16JWTxboNGXxosi3
dAsmYb+tjzM6uE1BwsAGH2MytS25zvRyMoGvSNqxwXhJ3Nt1zBzYbuxrm4KVEgywTT3iHpp4wdcK
E5ur30vp46QqZrdftXSkE8YVZExy7xd+320Q9BHTZ21lbT+VkZ2cMieoWRuOhJILGj4zLa9apv+G
wHsDH9kPvvMncjQBULDssTzi8ZlsLK+hQXGeVN9lMu3DAOBO6pkU1C5FWqyBQ530qxm9H2oqeZ9Y
MuG5MTn3gokV3X+0cpGhrqvulYCvx7pmUcntEUWYY1cLBghV7V+cjN8kVepYx9O+S71LVsc/5CFh
FFTWEhuqZEdeZ4hd1HCq55BGJ6HLEeAWpVtdtUcGQkUvk206gHZdr0cH/9hSMtgaM160jWdFZHfP
rpXVJ0a95DzN5bZv/SuaPsREQo1n2Kf5Bgi7WNslNhZZZt0H5jZzMBmayqra5nG21SMRDPlgLVsf
h9UdVsuIPIgb4AFRx8YCntSqwpoKmMeKLqZGlzA3l6t2+2iyD+KyUmx+1DYYur1jqpgCcTXNsOcT
6VhvUfEWdM8jTglTuXiPkoQQ1CqrpfGbY6XNG8wWLLz7+aq9wqbfuEf0vnwn6d+ZKfN1MKU4JXf9
S9e7q0yndOvpcIuJxKerEty5db5dBszOhc77FaZM6IUT2e9q0xxKSQ6ZSg9g4h3z+PDSMY21vlYn
edXoRdO0k3VBwXME+EnnrKPpLfIiceqxAUrwom+vRiEwv4/VEDFU4vRViqDl4GWRH8b5LeuYYt2k
PFOldO6GdnhziZpxfGdaIwYkbLJzg2NW+hvf6OzGxVprIaXAqtRTEwdrK4LYky8vrt/cRg72wGXs
wsRsFHq4xqQ7re1dqLw7JTGdd6t4Aa0LopWPFwrLtPYLO9z0EJLJSKI4lIoAB29MlZCTbXzRDRjj
ePXNiE8PTS123zg5AdWxLKinbFeKRe3tabwJnA/jdQIXxwWvHS4QBt/L/VBfEcnI+rpKzboKQh7B
4bjTjyWZeNO1YerqaFVGJWdxN72LW6wROHgT1ihVASogIm6V1oxrepmz1Rf3w1Im61RTiBjK2WxH
YuXmnlgxll6sAqjH78ot1YXRu6otlkjsRgv8ewSdAr4cpVmV3vQClqVXce/PeyFsTEGW6otU+xRz
uOHR8li/NU7LJFGVahUUnlijGV8Ayhzsnlzu31AP4T4I8NnwlB2ts8+5Wr4brsC6szGM6UKQ2szD
IA9Pk6OzIPXXy7NsLOCgaTh6seOvyom7wkniZLMQI9D3zAXDEOf7Rvx14ppMXtLOeZxyRIoBPVLN
AYxpEyEGqBJHF7zVtMT5tDN++jbSt8KEWxjiLQis3bOCIsLGwzqtIA96JfVSklxAlIsF1w3miboF
tsCaRuhPK1LJPkuXk+twT82SwEzT4BOH1uabwYpq7bm3fZlb+xzPHtbU1dOc+NgkcVapNucIwBKc
RYrvvOLCP08YRw1EbyRFbLagueFxttvL2GEr1pflqY+CJ3+QXxwiIAlTOp+lk3xHun+ZUEIfM4cA
R1YqYGkVW6UfnICBJZs3NIgbK41fVZ9/K8vCP4skEgvx7y5Q59nIcY/V+/WDhO7jDSRrpCE8EM65
jtLM6N3WAH8NUVar+GoanMy0cFgSTCwZx6Qudg15JP7kVWd7QS7mmGAL8+Fv3TElOMmtwdx1rccM
j7TGe3ZndGskYtyNNvwXjOo40C8Bs8g1Kq6Yhucln3ZpWkQnqtreytJ/iU4vZDuwzK4ZA8PYsdl4
qJ/esm9VnHQ7bbkvWYfv2CJu2poLVDpEJoXwf+J0+S5noh4qDJvLkaOvsqdVIqptErRvPEj0A+VP
ch3YjNPRFyQcfCl8u40dXskou9Jvh/UkWVmQIxds7N57GcxIl4l1WstRPUzxbR3VP4vCAyoeg+8Z
NCJu8ysY6t4uY/HQuoSpuKm1r9GjM9QBOvYucN/Q+JgJmZ3ok+jGm2pCnzp+9Nq8TUPHAnG4arFH
iFEVjwrW5wqnMLnt5+G7tNpXciAORZQnz4FJTu69cI4m+pZdy+8RPwPtPLHwb3axti84AL2PpFFu
Wz4D0MbTzH3rc73y2UV+VAucfLR7J8wf+WsbaVsED0QxRl/bqERokpq/ZBjxm4u1G1kCdHXYZ/b8
5c0D8zDYfRt6r4Pj3znxEpxYZBxjngaCLWD4FfnByDy5yfpKkT1Dq9rjbVUFAwWDSJUi1f9ClyLV
WISvxHq4+O62tGrCnvKJcBOe7wBKKlKN5zQceTh4Xdf2EG6Wq0OiDhmZZI5XyUJVrExRIPuuog2r
0h7Tqz7ZREpsTQDUGab3UdDhfhl2OVsJvbO90loJX3mbLg+f2qAHaEEdncp+XOd2WW6yuItWUyrF
RifuRcyDc6M5z9qU87LTtdj6lXrDbVKlf5Rt6b2Hb+DaKSa9y7N0Xqu4eiK7d9l4wF2ERQFDmCJe
B3776hayWkdBxRHQWFfptEQz/en0EU1RS7GxZvgX5Wj2jIr4KnZVd+xylvlQfrg/Mf3zI2NvY7Ar
Gpr+oXZUvR1cgWtVUL2BuHp7R6J0rzG339oM4Ou4+S7BjIl8ANvRDGgortvdMrBkscaVkwGJ5w23
3mBN9zKw8GaUgJcVpGfGBsHtXzt/JS3dxqt6DtyIdoXi1gGGTO++puZP0vJRFOTfwcL2wG+1Xqm2
OoMF0Sr2IQcyw/GSsC1lLXcMBufcVuypyiHjR9HTekrG7ox0D4FcUSTsqsN0a3diWruhd+Kif+Fh
eYTJTcRMzig05ps0wTXUd4etX8Y5znKAxYOGelHWD2yju3VYYRxF9Oo/7TkOEQQdfwoZYxMdR6P7
bY836TrfzIpxdmSmRehUaV2v50nzxzAo9ZgfiDZBvdNczQnVNUDLOiVxD3aBM95c5qfQBsySbnFP
OdgU1yh00SwVnx13pYIaIEeIGF5zyFHRk9S2733rzVPDlw/aDEhAGoI3Wu8JY0kVhq+jFd+HdTzC
gRK7qlENkV6sy3pUcNvO4FRatiP7ogi2QyOHm5TjNrPa5sBcec5qD5tC7pWIDn/NZ7oEbb7BPPTL
sE2uwbD0/G0PVJHeYXAwhkhW3Bq3vUsIYTffOiSc4l9Rkmm7dO/NMr7GuXsOcWDLI+dNzuj1cZN6
DcihO5KEh1diV2+0satNt/hPOiZURaYxU1uGQ0GTHsVkRSu2kfQo8ghj+dYQfrZ2AnHiocvWw0Qa
i9eUapfk6g0I+tHFFt6AjePZ+xp7iSFKwunWoodA1xn6hCqOiMSao32oNFvC5ivw8xOEAB51KW9y
2D0AT/N+DIenicazLjnFl6mItgAfH39FSMQJU98+LKpmJVp8F2eRP2dN/DgH3d+MTBlWUTiyBug4
YB+N8OQ955HVXbCC5M/cVBvcC9PCQ9a4vPtzxajUhF9TzTDuJ9PRTNF3N5GSaau3XpElU2bee0sV
2ToDNSnucASOnU3OGJ3Yj2XZh5uJQTy3G8ZDghPYv2flW6yq9hQ2/3pm//XSPYtqgbSfI3CesMXL
Qv8GgtCzHVnv0ORO7eREq96nMNcKgH0ymE2GlXmcG3Xr9CI4FCNQ3VSa24pbZuqep5LuhB0vpPEC
sQIfJ8FFBNl6j4BcwSlOSLuaE5WQq9ZvYmdOgWyWVRGOP8OsoTJcvRFzUDO3rI72SNSCroY9eWgZ
8V/VU+70P2GSCCxWh20vvX1aAzooJTo8Q7jdGuBe+G6HSAXEyxs/AJAkBD500Dgvy6OcsXTlTg22
jv7rF061FVZztktbraKC/rT5dW4bHqe4aTaKa7WzYg/vw7Bcq/l3tEk2boOxsgJjlS5mdqziIA3M
/ZMtLl1R/iEl+jCo+gUr3Q1TB8GAJj7PUIbXUc/nF17jQPsGVOe6k1qNtoyObTW9ymtKmhdXhoMS
X9KcccBAWVzl4XREB5M9N4KIvWqGBlk/xoqVk213f4MWILGpIaj5fr8m8Lff1g3eidpZvpz0e2LV
cShYcyYV9sRj+5QH07bNoXlUDAIxE4BlX/oY21OwXjqNgLbPsC4Mxc3EmOfPnBqjlX0XtTOtQBU4
FooMcHAuHxb12JLTVAaSdJ7qAR4crB6HUbWfV8wA+3SU+ygV3XYciOQT7EpmGq46zt4JZmJiBLeK
vBL8Tcr6qgurO/kHMwWiY+zlry+xley/iPk2q9Ye8o0qyGPRxmyYOhOyksCzS2t+SfpZ7AoWh90U
3YzxQArlVW1CIMtdYeTZTZqnXLHPjwAdVkNc3PrAJQcvyE6k4zAutG65a9ja5m4LGQpbdJcfrZmm
Ya0KmD38/9o6OXtTsi888DVfda9TRghTanGciXWxcED4uG5OySRPqv3OvHnT0GGxu/Bf6QrTbS0F
SY+zf8T1EoChFSF0On7mwk5XeCVXK5tKs8mmCSaH6vcF/HVCovrHwDOCwEtnZ8E/50O+x5cQaHYE
tVPN33nIbbY+1LGSGPIxwByVM7jY9KhCbIC0CeS7V5V7O1s8Zz7ISFuGENrDZwfz1cK+2Lq5Gomi
5/Qc4M/GuHu2xz9pGl9dzfX7UHOtJ852xTy5C+r876WqQlo16V7whFhjQ4wvWK3eJzG+LDqHBvEK
v7SpIoaICaGJtRNLmW0bVdfbsWUcHuMbJwYzc9ke9aF3KCPi3lrXWmedkqs0nINtFgkmzvFP5eJL
M7OdWXXD8Jlo6EjQwrhdv/FxpT0epHe3MO5kKr8JUn2iERecX4O/TcvstcjF3yQqqpVv2T+6INjS
1w62BmFCvFW7IPqAEOdFNUWM4zSf53gnTYMRdv4jRlgxciA0qqvhKJb9P7CeYCovnchPhaH/80LO
8UgEu4bgKozWCfq22X6uxFh/jLLGznjaBRPWkSPW2FlR8jj6Xryd7JclDDdB547noMUle4JRYScR
6xoHCh554ZCUdYl0wPkR8Ty8FwueSFsV43SbWN5TNlN/CNPeTP74Ouble1fQPrA3eG6LxYKDBEPa
IIMDjwGxpb1IA5ns/fzDlXO5C4PiD2beBBmC6IExvIqwZelD8d44krJZ9bh/5XWzrn275+8AVmjY
xNNslbgPO+Whd7MvIrh+GtibY95hW+xDhRvd/G3C0flh3EJmNud4sM0qSiVy1qh76xecUIG3y40V
VPAJIRI4BJnStbubljHq+oj8a7P23S5QCy35+JBMoPSyWPZFNz2ZTtsb8uvQoBc8AbWluI7qUZh2
N1fXAmYVWBw0408c4eMZQOg5qtAlg1RRIaGSbZx5/ogWcRalvAn5YW5NVjmbJJc4izvtfmznEzlT
e9t84xXjn2EZfXaY+u5rgs82ArP/BMv0rZ5kSNA8ff3UVxeHzLH1MH9dg5jA1LlwE6CkCV1662nY
SXp4jK06b63buN80QUQQ6YgRDID7p53G143H/FeLAFdH6JVrYLUd5+a8zh36K3QeWytX08M8PTaC
aE83Jj8a+cGXPXSvovzMAqPWbjCNVLwZCoMmntZmL1U1cOxyKAO4swTZuKyy6wYPIC472zIu90hR
oGF37n72uai539TXBXqwjdz2mETOp2UPxUmJcCGXrRYPk5s+Nrb9SkZRejOXun4y/vI8Vn7JCkx4
sDb1qVK9dbQjVIGpzu/J2FYgwTB0kpw1T1WpU9eD2JrYvR9x9ytEvnfrxfoQ6fDYlOl+8Zd2g60/
my5kPrGfdndL0d9kDuf35EcfYRzgepi10PIYana9TafXd3i1wE6tOn88OuBP4Lowi30JRhr6I5up
qdsnoq6BwKvg3niuXGX2o41X7tZL5oRFe6deGy4sejt1s+TzHXzl4lE1yY6F9VmwVj6TotqvM5HT
vy5vVgdkJtIZs/8ZilYcgMvGZvmRtOUmt57SpriZhpR+nUhBP8zck/BzSD1S3taLttZNBgWj8P1L
aa7ZjZCd5xE0f5qT/rhI1UKaW3Bm9UOiCXws+ELP3Bs5/ylH+9Y4KPXGfHlTOupuQlb5a53k2FQ7
n71cNm0fO4cgtM5NB8Lq5iTYot356wv0YRJi27rTyWUEFO4tveXGhw5Y33RLQ0qXyNKzV3zhNMW+
RZb3WG571OBcrGjFhg3G573zAPMT699OHBe3SNf9vaElPtlhNhCROE04goX3SA2umCupSrkPxkkK
YZNTSXV8b1s5PPAuHMBB0k2zENlbm+EWpjd8F49kXUkyWTo3EO5rNGzeQRXTrQjr4n4kxtLX8nEY
W7q+wi1Oou939rDc91YvztlckZoBIk9fGZ+q1shNnLFXb7utC+y1DmwCGmA7Rk95/MfM+JhXh6rv
jyJLnrshurgcSatmiMBXWXv043LolgS2wOw/1G51bp3haMO/mvP5PvSmXRwrItNN0h0jC9xsKPy3
CvB/VQQNnDurJH4kuq4dOPuqcCThMnNfbKeDpSLr9N/VXD8Y34EtK8yCo/BMoNKC+LL6p6Ms2Ygc
xaAD72TlVVa6qofuoTedc7CtbFdL2KSZ7uCl0FptKo+JLwWjbS0fB1gNMTny4y+zLKdxrtKHJjUF
j0UaHMZ5L/lkf8LevoS9h03toi42S9/L6A5o7j3HPf2+dTnj16aCKu4TV3J2ElJ/BSbc675AFtlW
sXjAoFjdtiIlQqG1H8bry3/fdyVZjON87t0QWY43+Syd2/Emb/JDsuDPWnUmffK7KH2KBguxZeBk
+05K/0AHlWKJ7FTNXdsw+hBrFmHqyVtpRLKzJtA/CpDl8KjNVNWouKVuu3e/L4MELAq9BNibRdBN
O77UOqbtTVJ1b7LMwBV02wsc9NbTaCVMmJytOFxe0WD9bZw6vvt9V0Lem+IqedSDwFgeWUwR63sO
cO8uAyt5DnVbULdHAuSv/zLzkvqY+7dO7UU0tb3/NARL8zR6LCx4k7QczVVX3BVk29YIKi+uG9sX
0ZZnL/GbO2Gn5TFWpCunlfL2NfwMyKq+eeifqp5tKLb4q3QgngEVU/0BDP486U5uxjYmuNdib8m2
NV07lP8j5z7w9q/KHbpavlv8OcN9pjVn7DP//1JoMjj4nn/MFTZ7Vymi0F5/M19fft/+vlSjdyvk
wspLjGCDOcnKlR+dogER7+pXtt11FmtoGX+1eu4fnY8g8ItHLMD6Rz+MCCrSCK6dj9nBl3YASoXP
/25aMkZpDcaTTovsPRN0juFAOBSo1cNM57jl91a7wNfl2XfZF7pp+6lrr7jrUHa8KLv/HK/v5LxE
GxMQsOEtmqlZpq8Ve4Xz1IQxdPIweISvff03vy+dUt65LMc32LnfAhbb8zwC0thh4L52JDdvBlZ/
D2Wr1T5Q4iVOlnI9hdDtUBc1Ow9Q4ApavDZhAscM+framKmbV/1WL0t0T9hBdA964N1799Juontk
6sOWIagGyxDuGXWXew7S3kVzPn6HqQuE7ANcSKd7zua0ubNl39ypMV/X0Ridq/44qAR25pwSaMxy
9PL7oormVJsWjFqUw8WoGFVPmG2reCC4PLe8j7Leo8Gf/yDPtwgQsv//7YL+TsIY8y3x2Nul85DN
gFGRWQjagxG9WSKeKfhZw9rtPG4YhBhrC9DxJWwkSSSFP7ySkQl5ofgvYQf2eHLT1VXxHsWnECUZ
QdEdORdt3R8nhDMXa8nOyPM1wLbFQkWa9lgGetdFfn6xZCx36egaVoQt3SNLUs4EqDRwQvW6SNWb
7dfRP3DaXiNg0oJ8CVrM6XxtC1aIh66hHoG+L7rgB7DCIwpcqZW2awsmAU8a/Zb/BHhSevb4JPOq
vW9as6N/ts8WdKCOEAO+/H1xCw8V9lwiesiLaG/iN8LXSV+ymvTFMSH6ZhHf46NU76pBT9syRLar
de+SVnCfpvrb65zkHE5m3Eo1VKe2Gb4EDtn7QtEdoq93nZt5fK6ia/wuDHEuwtDtnL6ZT5728xvH
DPtKeg+KE/WhMIG75+9TB2/UI+EY9JKpsyu9KLn9fSnmOv3vq7rR341AdhAo4j5k0WWfaLPglVJb
L6R926dpMIrm3E0eShBEtuN/NfyZbxHVlFJgnacAWuI+sMW0RwqaH37rsCPD6pSgGlv1ovR2Narn
rZUld4Q++xd8FpIHGPw/BvLKnU4HYieidGdB4DtLRYUW0RQwT8g9nWq1t2bmt8xMMF4bEe9/i4O+
VoVFcxFZve9sGDm+AGBHndE/Sr8v1pOJ1AmdPPzSvH91ah8SU0RD3zRZ9h6LNNt1aaf3VjBl7zIL
P/yyqXa+chjf2lmdCV5QZ/f6VdpluxhNwEPCuM+uuv2QMh3IeCo8LD3hHpLxzGwdskccBy3gK7rV
5ffFld6bBTv2/PsOHRGPc0IqCqXvv/8AFcOyD60vFbvXeJpgvLPavR6kuiffQt0HmRUe4sL7abv6
ZFXNV9WmI2vrLHsZUnMV/0+X3kpwEuWPnC2055uwzw3dAcCQboX7KTw2CrK0v/0EAn1NjsAjD6V5
8Ip2uZtmNjMiav746dxvotJM2y73/pVOhLnZxEJx7RvYHfFQ0unKHj9WG35j38Yg7CztdorzHSzX
vWvFJG7r64tTgFWtft97uk53SPTc/95G1UjC4jQEkDIQfE9LS9Q2Q9pp8q+iK0m0aW3ncHC6eG9h
m7que7LHf+0qDEqMJwci9Cp0I9ZvVzuQaXay8+9/Mo2yvMkCWCrcDk3wBnb61oSO+mzC5rmxzzlL
gNvAHdMn1+vsgyutch3JOFi5EI22iw+q81vl4EzAp+gJmobH3KYXZ6jLgwud5pD10dWnwC1WUj3o
tJzPAOWayE+l1c1/X2oz7QrbuGgiU/hnY2G/VnK2D0uqsG5r6Mnt2La2dQWnuCXk6bW0QiotdbNw
abFqQYa3khcWEzkqMHaHRNiVbyqS7IpKVseZn2/p94KnGZjmDvbfbRT3LTlgGTHqTjE++CY/acGJ
MA36UE7+1T3YSreu+BB5P949DDwYdwFnDskt/Wc+ONbeWpQhNyMcb1KNZg6z2IUF0XiUxCq5UVcf
ihJrE9spMUpMLW095NbsreqaqCiKFGw/Bk4MbjFIiXj8HsbRfrWUD747sMGeJXniiUq7U8VKX9u0
xI12fjzEy9s0cMUZNrw4XzOslO1Vd5NlqlW+0JkUeX90DHy7wArsfZOM2c3vi2PV5ynNzD6nxLDc
idVunvJ3u+w55eDCgd6C+9M/2ue6BVgX7CotAjhKpE9rStNPj7Jmv+jsPvcLDhDfv1/cju2zY53b
SYQrwtpwKhaw0x2sOB5n8jVcoW/pV83eDfQ2h5tMio3HpaPOubBz9WjnL30xHDS0+I8y8fXaEhIe
HmteUrqCi86GeIsEHB/3JhLHxrT+IVxadddNumWtMxfPqb5CaaXt35FmYa8sy7zVQCOftef898X1
O1YDCJolSDUQ9tm7BQ7gAXZX9IyL8GVEfgZZHa7ksOgSVxCUeXIKk5WqHOclCvgduiJ+giS/m997
v23f26y2z4ppeh207fxuPHGckIumsJAWRJ2hvu1z+TYmQANMAeaW/pYMuqzHYxHr4GNlXx/iofSf
jG04Ie2T5/+Pq/NqjptJsugvQgRcwbx2N9o3vRNfEKQkwpsCCgXz6+dAGxuzsQ/DECV9mmY3UMjM
e+/J3ngqev/NJTZGB+k/O14GyD1Hi6gs2T4Q0/vV58w+M528KM9W9y0L3TKuwud/X0irPI6F4V7g
NQX4CxMM2f+vePxXQf77PSyTrGZ3/0pttY+kOUkjZkX1u9DB0SuyYq+6Ue2dib7VE9lbujqLQ4t3
mYdIfM2U5bN9yIa24K0NgOa4uCtM9W1bDR/rCgv69yWe0dnncNo62hnvp7ljGwQLkknWSfFggJ6J
wsa+WJafXrrZ18fEy7ttzVwPfalSx3k9siyjHm6cf4IAwzk11XUcNH0IOtpdmqTWLcSjEwNM+cyX
/ph2fCwRmkt/LHvW02QY0D8lC5y8sghfq54tBfWQfdeiudk5T2FTa+veDgzE65QBRq7mOzKw4WGe
WPY11bYZld4wb+MA+DTm3eT0r7JsjXS6z4EecLON/B8PzAA9/PEP4JXUXTD28SaxqAQrbEcnZTJq
tYdZ0QgR8mG7GiXYSgEquP60lbrHio3cm74xm5vqZHMTUu5NV87nf99ZxXAOzbK4zfKZEY3/kA92
/Gj40Cwxb9tZ6KMBLAiJIrceuipNorAYvJ1cv/33e6HmkTHqNZQ8r7wtuP3WZcgVv6Rd+WrtuT64
CFrXf18az2vOI68gTVlh1Kt7I5UUd7gxLvOgLFxPwsLLGkyXsEWAlbCzdkE8OCc8Q1z7bTz1m3aY
63feHvTwZv7M8lRwl5b1KdYjYqiHmDx6azrMY0kaM2z/JffGa8NE75PGx8ZPoZmtlFiFAH8lt8wE
O78JVJrefAhkVT9mv+qOdIVp1Zg1TVYpW2Nw7Gyvf25NtkASc7V3osUgZDRBdc1a9zyRuUOTDK6K
hZD+hvFgus/6iTBNPVb3S3+JSU6+OZJod6nnzx44eZS03nxKxeQ+em34mhFbhTywhISZB+/uvQpD
TBOWQHhchDfemBnfzWwhw3zpjeWxiP2/OBLr/eAk9oVA2wdGJCwbJYv5MLHRruqM4Ve/wDJ3Y3nq
B6LiXVCSZLUc29tX4i4ckuWvWwrU7ynJ7nhXFPK4NI9EYB9q301ulozr/RJbddTgy9inXulfJAkT
RjXhwvSfN99RqPXh7Az3BYrUva/zJ3cchq+mje+suWg/hQWXnQSa+zS5JbCvcp6vdcxoIg6EzaIp
DCypas1DAjFs34zhcP/vV2Bp9H0aLi/E0MZzIxl3+l4OE2A99/rFHq9V9xFnhXsnGQEehad/kpzv
/s0C/v2+Hk1xSFOPzPNcSzQ57Exmgy7NNQTpA5dP3RPU+98/MkYdRiawMpLtvn12MeLF6zHDysU1
LsmvnMzRB0gMb32bzJf/fll0+3+/7QtBEzmArfmfv5LhjmpDySrpdVbx76X9e6XeKpOkKWabf38w
ZBSDljXnl1HGF9ks+tNyOKcKAlaIPUV2SLwlvcSdmq+D1yHxk+bBATU/LmU8PVaL3DVySO9jpdts
u3w1UsnHxObPJ0fwVhrV9t9fFOkouIJtCGq+zS5MIHRbJ32QCPXXZv2S1T6muP9+X+EADL3y3iAM
/8U2aLILsusfVch0c9J9izMXB9aSLhE4vj+m5b6kGfFbzWN0n9msJXPdX/hkCOu7eFMC0/S3uUs0
3sn3XM6c0iErXKWdZXuGBydo4s/59CiS5HGwU/3SG9NnhkTBZlJcgnKf8EC7saTiA7mdZTtTpFrf
vYVenhyg+QRb194NyNXb1i2MY1VO1stsa3JvCMiycnHGTaW3H9vmSn+zlmI5bVlRLydr5J0P3OZz
rCeASfQdx0QpDOVeZ22mRH03cTk+1Tm7Acm2nEy7DKJtZWCoxrmTkeMxhovZUC2GAWZoFurFVweg
1jWcOtrtqoD8x3cYqY4Ebt9iH6sJ/BCxGzMK13Fsz0WXPLQ9UfHWSo2dzdwvlcNyaQnWVWa2HySm
SnOCwtD5ac9uveBeegu0m4alZv7yHgjkQOGgD+bdmTHbj2MiaLulmjZCJW9tVVqc+ROM2QEPpa+K
nZNMEuG/m2gpvL1yp5AAju/sYAdtFfO4LcFXe8s+TtXtqW6woqdkyw0E7ZwtwmnGwqM1zJXWzQNr
2S5pz5Sysqs+am15rJPi2x/6h4qUtJGHkMrle0ZC+NHsq5sK9S0Q0t9qj5kVjzDyEEZzkgwfAAng
VRpYET2T2MeWDkkZZ+PrsEoobo8NyKaO2vXl2F7zRZxRTxdWVib92qxvTTmPLzSODwlIuXV6xkTd
HJ/dBh2lszLCPEZoquNE9ZFMV5HjYiKCGlyyhSeWMBildaWKls7F3jeUzq3I3rumepNLwFzCxJ0m
TRH1mXllC2fyJCXCbo16wzjpwhz6fojJCzRWMJ6Disc5KRnojrMbcXSvV6eziVOld7GnqiNdjBlJ
Ng9KcfAEVrKpV+wBrOrTImskbUBPkW+2D32FJdpI1C3uu99Nn30ZxBu3QzLWR8E2FBrwJMCwPGXb
vvO+pzwjrKC7LtLz2JE/y+1dwbKeUkgam+p3soSXoc1w9OOLxA0ZE2tIsQWwpX3rLOybDIIfT89/
ecAzMrDF3/ZLVsHHxJSMLBSz9272bqU5ZrsixkZF+JWnkbsQ1pI5LbHHqzR/JQn0DJICDwOCCd75
6hP0J8tJ4zGaWNKLHMq+DwxF8QnDSmTI4Y8czPYR8ZR/cJ4vOD9Y3DoHhAEkOpFc+vN6BdVGfjZk
55+GEvdmrcWl4/bHbZsIcAvjXOlNE6RktwfkEktC0iysGc84ppA1qfwajPbjVJj1Yc7kL13P+dax
gI64Cro0Ht1mFw/72g6CO6CBaI+DR6bLDvd2a/4OFSMNpGH6q7GEqlmwCSAnxbskRTR01l3KBxkZ
VZpvA6AipC3gKQyi/yokHD5s7HhelvfObg79ujaretPsgDziMwwxGbVuFA71sxhFf6ry5K7QEqKK
Zrdw7yKR+6xXWZin7trS5VzUzxa7qLbG6O2aePpw1XAJdXUYu+ak+4rHv6osPCC620w5wdQYD0Ee
4v4yg3GGR2AYj8nJVWl1YO84h66eFihh6U9MXOqMZareDT2B4WAEzp6aoHhN7B00bREDOmefjAqe
hCLWWzov6bQY6KPe3m46HDSpPUTepAm/mjT5mdi3bnjT2jh4U4VSp8aMwVD8IFsrXlM/Atsbignd
6t0cvBgxVfEzpA0S6+zzTJLwbR7Z8pjUZL2C0dt64fAZmrRnfXhxPVcdk54AcIMGzp3NQzwzFD5R
j902yXK2kvRUjlgLLAvuxLSuhWEvMgsZmxSH0ozDW4TiEsTjF6YZ9lUG7mPrtNtkTEK0JkUKwUaz
I1USb2IVgLwzsqisejpXYgED9qt5srFJOTI/lrZTkjzjQMTlhQGQ3HKObYBjjBOD6tJju2VZcUGw
ABf8u5zJD8yJuiglbjMQ15s96H0+W1FiD286dJgHGvy0bgsmQjZ3cTGyKNoXEytvbUjTFbtL/o30
dYM2VPYOSe8RJdcrFR0ywt2W44KMB/UE3kqycgMOJS8pzqlu5RXx7kPN+jLXsbE3VPsVoMXImrNu
fSbuCkbcBmlTdGzWDDMSp3n+VRX5Y5GSQxuWwKAm+Fauh4DTBuzAaIfveMR5Xc31BdX8MI/9sxNk
Z9dIqp0WbMac1ZmkKY7SmckzjJDwEnbDS1H5H82cwtDUL20vU6wuAidR6SMTqfYxWBY7WgzUKF21
P2VcRnluxFFhaZuDbieNmbRhR9CCkdCxqiEOIBZT082rOEKb02T+vRp9TXpSmvugWH0UuQfUwbas
B4E9duMSVGExEqJpPu19YZNicPND2FjkYDmWae4NnkokPZOEZgCCvy3j8mJlf2YHJ45BokPXRvBk
+TYKPLGPZjH5znuoOHl32Wg5lxCKMRYRQv3kMvezmDHCUTDXIT1Oh6m1UkiqLo567PmdE7Ve8l6m
eGiT4DUzqEonZmfcJvF0qhM+FMqxfkItbVLjsyspJ/OQZLBbOH8zwdzprk2n+JZfKHW9rZmmmL/B
vfL4e+plR0ebkZmoRAQ8DBMYkFKTgQxCAH7zLJASQ3AKR92SLG8ZE+5Fds0GJQgfY3xvhOzee7t+
KQf3OR0M5GwN2bY2HDKjyX1aWQtPsvky1DiYRY6GHszqBqC9Zfc1ICXZh/3JIE5lEFvEq7uKpd/O
mFNyQNgB3MEa4GZsvltzaR+lRUCPFekwP5IMCaBmkFnWVaTX/tiJFXwFL4iUhT9e2NN3mFlPhVJ3
WvTWKXGmzw7W8VCEztFPrU/v2QaL9uBPIa4HD5YRPSlPHutxwW6+86V4NAp7M1WLQJYFUZFd7XYp
zjLhmuq7LHIYnW3LWKyJeuKV6WA+wGY5tl/K64x7HsakLwUsgHTZoOjRFrSdd8B1jvPtAZapzUoy
0tJz/Naq8TJL3z3DiZbbyup/cyv90cVHEbAyujQg+yYjAAWY13clJk6icts81gM3Q08C2GbYWzUd
qnURLaHP1ku8zWyEGkzuwkmQWqsRJ8Ifuzbeq57sf+f283Zy4xX7hBykBSNaso7hbrAH4jR9f82G
bNh13qAJy+kfzWlwKfEytY4GIGCivo8Jfnajx2E1OOdG2YelNp9HwTHlxXGwwoD8KCMUT56fes0J
OrI3wPcLbGU4s50De8F/h96EIxnCGI60mi3OtXtp3fzLMnh8gu1ZZloU1/xQNpiL3L2P8/SNRHS+
Fyucx3T7XdoXR45+jGQeopBLWM0QBL3mvVuFgJyb4MwQ0yIYOLKnO+n22exlOKHS8xzyXFUEI9h7
tPxulwDrRYfCnAX2F3ZBa6Pr4d6cU58AFqxDDwJ4OUZBjhZpmHiDJ/00ltyZXjVbG6qjAHZBFr6G
YsuTqqU4xhSYfulSYGXO9dsYl8e6aqZT2ejPoFfbDoxtgqSzpb2SvBA853HlnrD+VBtGsaCWy/hX
O/wCabkGJ/mZ/SVmIqLtS93DJ+rsFmMa5k6waQvncOMcKr3EJ50tz/hfMN1l4UceGD+qXpp9ngXg
Z8A9s6LVPrZ58Gv2Clqu6smLWVs8J6wznovy1DnlvQ77H4a7rymnJ2HEON7LS9c2xlV6oCfK9heU
6KMWyzHUIfwOMVjbqqXyMKcn3S5q31fNucyqmdBjdgCibO2JAFTE9zCKFPiB/NT7ynAZ7so4ZfCh
X4cFMHibOB2eBGYbQ5KK64KJNWk7IjBdCdx3br5KhwDnSNx/hIHSpqCjXxds+fWMMXE2zkF9MmRg
HVy/scmJNO+zbz1KMiMab+VFLcUH7D2LzgMhM5yXbmNLwUdpNWTkyM4xpV929ucCuY9nIabkoOAz
SoNbr+t7aXhEWbz2lRpmHxsK5c0PuG355KJ6eoWcNa68vi98AvaTm+nvxCDBa/rYKDNWkAtOyFOp
WaxtuDF7rNea2Bat8+jXwa+gr3Am9vdZpRjfVyo+NIaPhlGan970x2SunFvee24Rf3XC4Ltr2h28
2X9sq5dRDqtXNnkJrFGdSBsiHoxEwhZvvRX6qNe0qEblnAJzfgagsIHy+hDzrN3mq+twVM4285Jn
QYIYOxcgQavARE2n0iosinNc5bvRGcW+oWgufagnboLPtdPdYSi5AZeZvAPWUzKFOUkSRXBJJynW
beX/WEtwnofyeWhtoiy9uBtwF1hMFYlAJ2DioFsD3vGu3oX3a88KZthKPORAYNAdGmJdUo/T124G
ovNsJtQWTczA7u4oEW1ElvzZCEjYES9DfcfR1zGbpXIz4RNYWJhsB2pJwxYTnlxXL9fjLqiw/BP4
rUKoI0ZMlHWcLkRXdnz6v7IQ/sw05F/GIA9xAl3QJ5CGsMDaQjfyKxo6neGgbpdvOly1ieOF/74r
zx6D3mGX8IFsA3z6BulbkX2NitxJkZ3TvvtUkn7FN3pMqWXxG8JPsGkhzrUyvQvVlZv74A/NL3sg
uYWK+pAF5VdYWvSKCrfssOyXDpM7WsV3NclzUgzX3h3UZur1DQoGNbItnxfDjVyjwTtu6feENAqr
zuOfbJmORcrZFNhcLOSMwWpvfL99H0P3FtsU7KnlclBO10G7yd4d+/Vs/u2nWaTb62I8mx2jItuu
KeoxlU/FUzuG19KJz4sG1ska1pde+G9Vj9lnmShd11ctS/XqAUSoGCdlvxmPe1iTbH8TGs1bO9HW
SPfVGBSZw4ZxiW2OByvUPUqHPoAOQTJKVIMBZqMm9I/Arp/SeR53PB/OILMj6Z5C6qSET3dnYmI4
zmp5s6qu3ps8J8nuOdXjjF7HnR+1UlebeT1AIMPklAruxunMGnYfHoaWZD1MOxhsZkm0rhavRkry
kxHaJlQ2IGtO7OsA1tJh28neN6nSZslkslozYSXRzptrKLWhtO22KmkZPPvtwxTiRZVy+GpT452p
gNzHzWSiuTp/PP8Fxz7AgYFPieCFFa2nRQ17DGZ20m0HsnNrjKrGpZu6/ZFx6j1+oj+r3yaBKLGv
HQEaz8Di6Oskot5gvXBFkLGbvLdlGF7wdwBM8+sX36quZRrfJ5LnkW9+O+mPn/T5bugYnqdVelcg
AwMh+UC9ZnNafjfawxWOxatjGptlnLyt7XM7ETha5zPhb6MjxJl35N060sVwa20EygD6HJqcb3lc
9lb26JABYrYwHoLZ/HY99TKRdljoTXJmxobbPKUJ7JQiTXHt1hA2zK76Dow+PI61sDkJrW8jQ5op
UJx3YuYnDUf3D2OYdhM7pIjivNsMFY2jj07DpRTyNjQjzxsqUHaQpjUPQTw6TeTQDmwsa4FhnRFG
1NtKGWy6HeMP2yShkHQEZlpfRDF263vqxnNZ65uW7tGo2HpRhqfAZ3bejr+qzry3sUnusEvegbN4
cIZ5x2TpxQ1JxmVwRGiX66gVmqijZ1AbWnAA7YDNoxp0yLb3ECm9GquWcuz9HxsWYxQ4UGFkiXN5
mIU8UGbaC/YT3+ruMg+kmJ8Mx7mkeqeGnMkyt+HWmj9XxIzjMZv2JpyMFI8vS1L/IajCcDTXhM9K
iwIHfV8B6HJhfVGMlX/FIr6sUr3Q1MFiGPMd3NJr3PUEjA2SPB7NH1ndDkIIV73BmHZTVdxmJril
uY/FXUlT1KBfAFhrLYd33zeYmfkH0nkh2Y6H0jR+lvqpgGB5GF3MxcGYMU9VdHmtkT/mWAjmgFXJ
vac3Uszurq+dB7+tfyMWtDuh0+cE+2LCShAOoSxSS5pswiBxTj2clbz337uh+Gzx780ImrvKt2/W
jNg84LIZbxmR3XEEJARfKYy6BvRNgE3JnPADZ8SxN2EMEXJuYyqe9KUPhbs1a27ERvtUM96TbYs0
6gYoDWmQvWVxXVxUI9p9mMEHNUefaaK8z8JYb5ykmqNi4YIs2WMxxiQ6ZgAktTR+o4C2/PNHIxXH
OlTpTYqKjyTmeZzFbMoLYhSbmV3O7CuaFu45CobTEiboSUaAZlgM72bVJFfcVCCsqF4gDVor70dM
truRSOWdbzx4OA/O2KxXNGXPKT5k4dYJ3zImUhE4k3rTrLweGf5KO2y3NA6MsifxFxf/svF5uu64
2/c4jLbmYrZ7o237rbcw7FxCguUaNQngBJsi/S78ck3cEVnzwNYTSVgcxzRwW4iWxPciznh4OZhO
y7jK4KDxrCeHdbQtfZSkkLaFHxOyNq9LYD/VQBM2iRceUjwVvGx/xFPk6JXDv6mhM0CQoGjG7MPR
5wXuTfTje+VQyA8VnnfCIISyC2YBc8ZoSwbhH0xPYGFkd6Ebrc9VM78w+GuZidpX0Lu/2npG3u5O
rTXrh6YzzqN1k9w7ZR+IrVpM2Hbr7doP4XQ2BycS1sDzZkjfEvMcu+p1nLj6u1KuV+9daldvIgWT
pnq/w45swq4ssuBGxkdvLJJJEcXXW6NGEw7tvBfe8pG4NpMFL97rQTz5VoK3j7UPugIFGpj6vBjm
xQi6u9rQYhOa6Mf5TMtlMqXORiIZMyX2TLSZBT3pQ+WZ37Gmp+a4OnML4AV1h5s1NE+2aTfXSidH
evNqwwjg3pL5l3AkypihVizOI/GEdn21ikHnucCqEKkwMblY/V2DIHcH/zgl3Gx8dzW1TRhEmJFC
HrjZZuoswFiwTMX8OvqBOpFHiHGpbXNoMLvepsgbyoSD2svdnRjEzSNdAFyzYY7svXSvRl6veZ5g
Al5dXc0BJ5AxaC61hE2coUDdnUCeJz7gk6ooj3mp9uv/ur64y2Vg3wpC+rulKPAeY1Mh3G4/Yg4L
MLpPn+wHEOiPexBgUZ26E6Uk97YtEConhpaMTDhPC1FGo+oYuRiQu2RPcxKz0nhOD/hpH8Ri/NR5
EzU2SE8eNjn5O38VEdJLFfxStZGduh7kFyifjW0k0EF9HPZOGt5ww6cIy3zSjET3tkdOwvRqIp+V
yTsXmPXj4rJ2zAyChQqWPHebMozwE0nTPeBnJ1Dh7DX7leJF3c3kpERttqDF+vcGtnwUZ6u1yDgr
5V/saYqSjh/SNIkg5JaxnGXv4C+1D4GvkscgoF2UGSVWzrP+yxXO/ZQMNLn6ERx1d0qd4GKsVS9g
9GWviZhvDDU+hFNWRkvvHskiDXcZl1YumaxrBck7MdOT5Vo/M/uzTUvo7WSYiqdqe01MxZDIgyYc
Mmmw1bZokj9e78Uw8ECmuNzvu0Z139hBGM7lCFjLxXUDcR6IUgdJ/WCFzvsKlGazkWvx1HFcf9qq
u5QVU1vBl8OirKPui7c+SMwPKsCEDEb80Hn2cEcbP17rkMq87Io3RF3zVgRTcA5XgJA7Pjui/apG
4p9T9wdSjcAawL4RwbQHPQ/BIEmTqzt82KVlXN1U3gBGe4e8T1EV2pbD2y4is+AIDmdSGP5CZKzI
sM7kcNfnj0Yj3qQ9e4lynL07q0Vlr53mVj+ZShWnutA7haZDZwt2CNfscphmu4lMFnVxrmzThI0z
/QSUAYrnpSm7v06ta2IlY7qylEhMQvSLAjN8yWCd9LLiGeQa3dEMSE7gKonCkcpOu+5zm7mHzPXD
vZyyQ8jYsZ0bcV9C6njm3gIc2390Bk7mkoGpFdk4JcPm78Sxb5uMLoRloQSO9AeDwUJ5lCLO1xgZ
WSYCJRTUAMjd72KQb60Ob47+9lvzrifsnMyy+mBx/YZ2bKR/dRuNzi2XLydhsuBme5BK89ZW7KPG
83q2YQhfCvGWKi8/i6TxthLsylaRL5tyJiLgXdkODCtyN8OImonGKEZNQWtF7EOPppljxJwTf2el
6aPI82cw5N6h8zB6TgQiSsVA00/IVsuue/fGPt3xdlJ3Fu3FkKu3tb30eeo+jwlchDVZ45p5xJKz
H4NazqOpi+zl2qMOHRrbv2+68G5MGAhbenYumXaXE0AT5sOgbaAuJKDKVPcyKZf6UxX5YbwPF6c+
6ab5NZZmZFmjfUeE2d6Z/1CXgtpOg2chqLTjuAIFS6bp0PYkS5JKPhTh0LxBqfxMdpYDOJM2CAMs
Q+akXXgyDK+pHxIz5Iqiz/72ErhTam2uU47K1GKNjGenNwvA+Vb549Y+swiK5mIGEeYR4lBo/Ljw
svtMUDiIzkq2PLz/Fp7/Gcv8obCaej8jRsBRlS8WkzdMDuUW7sEpMdHYqAFoexwbvEsYGVTszGWm
MwKJ17348QoVmIkpQACALtNjyZ93Qs0uqXXAFoZd7Ce3e/HKv4Ec3XvmagM2y2wpeQ5iALyNZvCA
cfYqnEzu+/pPa4Zi3w+rlYajpKLMI8jHaSaaBjWlbJkDxw/5qD6nxHqthccIkta3LPyrQR4tAWgq
e/TSKWFUTT0EIhKNgrNxJ/pPLCskxHHj78ZR/xmA+UR2Vb5htJ3A/nB72bp4XVh/BCVvG5ekPKe2
PMpm1GRZqZiTuTyqobzPvcCMuna1WmErAfE8FBwoTs87lOFboTpu92adn0bwUpXoY9Ix3ks7Djv0
/U8akd/JQAm79J7am/Z86HoJ+maCN+GgW/hK3E19Bk5iendXf2Mvw9+x1/x1V7OF70Kv7ZiBmJ2p
Ge3ApqD++WmW7lkvNcF0xittCX8aHk4GIfAHnz5RwSFYNhZPR9809g2Ko+e6D+wKa0yZHYRLiR60
nxXeqi0kp5abZq7aL3zyv7Gs7rsZFKnJD2t2VrCx6xGPpBG8TK71q9LGH0uy8j4U6qbZV94mT74/
Hfnb9wZdx66OcxhodjZF+HRvLfx3rhphwI1AuEgs4wXkTLhdjGkfdIRURs0Ss9bcE9G54kEh6IzA
hce9YhQGkVnjRHBU/VON69hHYRUInJ9YO3+0+drBm9OIH3uvA+2d9qG7q0fC3p1h/QkLDLRmgDdf
Osu0KxdzPOWYAcK/efVELuGzcMqe8c6lGRFpg3LOj5KgIFMkUGATzYFLjTeZ3g3wrcbsKrvlDMnC
ROZhD0ddfMSlx6iJI3sDIOdnMrDwOtVYbLG0v/iZ+eEivWB4cO+9MufhjUqep6BMiaWk7I+YpwNI
mE2TbPHP3KdOsZXtT+Mf4WJne6srfrOvEUlZDlgpFr+LQiUkAiANdgBFn+E4u0x7Byh6QQ88AAox
PBd/RT2/moV50XiYFwbzhzQkkmYDZUmwd2Oqy/4gel2IhxKRN0xjOxrBb8liJgCa5MwSxe9QaoJ9
ebbgdLQT9KFuWEe6rr/Pq5H6NH3vvOCJ9RD7ZQ7Sk63a+xqHiebvbf0YlTQBWOA1kjswTz957k9c
hAv2EHp0aIAjh0EOGC0I34AI99c45QS3Oivex6H7YEmKDLvTFztkCUOQyfuFqMg+GzHChUTrPaPd
scaV45eNNE7pf5niEVfrufKn9znDztcQvdhkSCvo5rIDkY3345D6cpckOdBBDyoFdmpglAWkv1UI
G/w1G8eaQDvIL0SOVZ3/cJxq5OBIKK6BfBidQ+oSNa0z4Fp9SWPvkH4e0mUnRsjVMY0QNP7VB6e/
e8C1NQkZHuPxZ1GTsfDxCNusQjrrZEf7H0ZK8RI9TRQmdn5KM2EXgJzfjIE3UWIdBzD0GloT+dam
q9GAGv7BYD6qsXjwS8pGjeNkGmcsiQmiLY7uXUIs5TpP5dEfjq0VFmgDzqZvC/BKxWBGdHoJdgjr
Fx5SIoSZUruiZGNSyiqeSxO7Dx5OoWwkFaQc50/cMuEiz3tzrNg4jgv5M8evzJ0/1+MjYyzVNZcA
D6GX238KdNwhSY5MbaaNzwTyNDuQC9F3zmFiia3jp4K+oOFnsp7jvLwbWhyzLa+9tmbMRIPz6bjy
cR5GO6rJlD4s7LuDmXFKa2c5l4swI3eGOkf6WlnmSxsn7NFmkL6fJ/klk746ZtgLPcl1Tln97cTs
KTBXr35f3yPZyvOSNV8hIGPS6fUhSMO/xOY/FnCnee78nk1nPvozLCWL62DURYAEsOwsb37sbA06
jBFBI0Vx6UV1iu96swwe7XG5jJ1IboJoV0TQtdx1bTlc2lY8wYfun9wV8jP7HY/DRTMmH721ZcZc
QNF5bUQI68dy3X1g1XZkWmZ96Rq2nBoEB+uak4TsQXVohCsOE2VKWxnbJcHDsoCD27fpmpWneDpM
ksR3GIzLbuy12LW2EdJP9xdh1/5Bk2KODC73jWOsFZN7XpF27HWwL4B8gU0QdtyqDE++MtsDUP1w
g/G4vht7coD9mfct3BqGzZ8zC9tS1GGxd/SxqsQzpz4KPBqHcDvzVONe3gSeBT0PnFcRo1M1dXaW
Di2YieFr48IAHVL7s+NFRtpkiGtYmXWxDHxW9lKIuxYvc5y1erdQN/KZ3KVFH1+8rHjL++mcVwUD
pwokLGAHVmtkL2WAcDjl1Tcks/2k9aGYq6cMy3qQGsewZBYxiKm5DyR0pTDdjh63NowpktThOO+B
rIEFnphh1y58F2/66Uv3lndwtjW2wS6us0Mcl49jA8LO5D7YWVnw10ra6+imDkzq8iSc5qsBD74N
mFSTzkP89nE/2Mr67cf2CDKrYByi9pnV+ljDtR1Ngw++sU1+gqJ+LhdUsm4V1R1KHTGFb2GafceC
VTiOhbsunLgrajNnv8+Q4XThvGF9A8CynE8T4jqaOEdjYVgEKOlVDPw1BAmPLCwANqVzwUFh3nqH
o41iG6RLZzKU9ljqRALzOibz8+hmpITSr/A/jJ1Zb9zItqX/SqOem+eSDJJBAvecBynnSanB8vBC
2C6b8zzz198vmNVdtqphN1BIOCXLlcokI3bsvda3AjS7c5LB1AzXIYFJW0kBT0qas/JR3baOgRh/
cp3DkOAab4zxrBfVEVIi6hz0qR0j419HaC3Z7j/lyZFNKKXrCBUBTAjYm8RwujK9tgzKc6qpF4/r
eLK8+fOE0voOW/yxIOnooseOd2RWVa+N2flMmdDvJm7+R44hz21pFB9aDaVSYroMpZXMiuSbowVf
ht0EM4rW0r7XSp27PHq2a01/AkvrsCbXxVnoFkAqokQw++fISDPaxlNiXfOAfm1eQAyC3vJqx6Jg
koM0u0TAeBfm44Nmdfl9oRvVjolW81DK9S0UNWoxRQVmzrjKmpLHwUcRV3mTPPt4I9e/fvPEP2Lb
pE7NK0F8C9NyxNuAaMGFjRpHQztnVY4K1pFrv+i8Q+MyrAf1A+5fh5gz16upbJA8lMLb5EhpKTCn
Q52AKBEM9NDCBZtECzmJEep3b1bRrq4TAjMCiEZ6ZO3jknCOeKRpKhqEavddUZarCmDSo91VGKaN
cetllnUURUr67SCZq2aB9+JO2gpNr/tYdWO1cQFk/yZ/zfD+EfktaaDoujBNkj5Nx3pz9aBZBNEi
kOqS5oWjpnCMa+GHx7jVwvc2Y2/6hQFzvYyZfIll5kOdht+GZkQcFHFc19OoonWVc0zSACOvUVNP
rE35dElAt+ACCnBVdTbaVHqHS3byDF8MpeohJHJmh1G+eQwdHswG/JtVgBhJSLc5UVl8FnX+pamH
D0CZFRiwMVdjPVR4d5nkdGb8bvAMNH0tOW5Z66w8vem281QYL61mOBslT1wHaNjvLMHmKkqzeE7j
4JlTO4c/mjwnEeoApVj67iJZBgfYVilnGGD8GkTFizPcyYqQDkP9YDfAMivjVN8j+lcJNph4yqSB
eQeeJmuBHE1+qz/QT573Y29TjBT5cF9xTlaZxD3TB8iBcxfQoy4p/jLX/AL313uwkbl6ZCKc/XA6
ZIQ/7CqD0GJbjB5K4OBTYYXfzb53N6MLLatJEdkFivCem+SXL0mkaWIlEJd7UC+aZmC7M4xLrVOL
1RCa4Ksov9JuyZmsBIDUSRJB4HddBPDfvY4+MB+QB8UltBngAHP9MhEJNm0cxaAPYeDgNzBOy8OY
O8Yp8/SnKZXhR14ciPKOVVUM7/ymdFZDCgtoCVivit4/Fu1nInkuJgqoHaFf0ZYxjvcZ2Col+YRc
tayRI8zNxiy5OdeBNPUvHeiSe6uSZ0E+6YUpEHp4s3lgQu6uhtA+IKezj0Y5o8h2mvwa9iYan876
IotBUtgzi5nUQI+2+p9iGo1t2+vjqodO9jjXXyGmnrg+M0IL8vlsmkG59irEAuAEQb0VVfiY9fr7
qIgS2C7gjUIlWqhV6cx8D7olpMyz66B700cGmI2oX5K5UtDJsqEPCX0cbEj1UWcJSeLxUikv9Dwh
hU40QhRpudyZoW6+cxqY8xOa69Ucwly0xdzsIZrl16YHGl3iKF7VMtY55PY2yn0Mg741MFoJhgQ/
QJVslsXvv37K4W7+8988/1qUU02d1L55+p+XIuO//1Y/83//zs8/8Z9z9LUGL/i9/eXf2n4rLp+z
b83bv/TTv8z//a9Xt/rcfv7piUqpaKfH7ls9PX1rurRdXkXwrVB/8//3m//r2/KvvEzlt3//8bXo
8lb9a0FU5H/89a39n//+w5DsAv/147//1zfVL/DvPy5FPXye/vED3z437b//EMa/dMcVjuvhVmPp
cIhRHb6p71j/khx/PJ0sSzrBpm4QdMke1Yb//kMa/zL4AeLGdJNdRvf4oYYwer5ly3950nOltKTh
IdQ23T/+zwu73jb52yfGG/HX8x/Tx42fQ15ZwQkehQSD/YWjpmfrb5KbPXoSth21lL3eWH60JdY3
aKMY90rKtom8hNd2QLzkWxI7lD4O60oPyQUaG8p/pkns+2hVatoE95aOf8DVKnvfNcR2GB7HNVfs
fnhj/x+v1/w5wPT2el3pULfrnuOyFf0c/lnHWTDMY07jKi9N7IajA6XoPIyELy5PFkYQ63G5J5r2
m9tWE+Yg1z7i31EugkJeukxsC89P9ghREU+oB1cX6QHsN2dTx3xnR1Qkfs9SB4cd1uEUxUdyhozf
5L+aKmT57zLs9qt4pu5yXdiOJG/n51/F80UpiQ0B4JggPQoxT1ShmD6I3vzMFvrAJO/g+71qBhNa
AVtueIegBI19EGdfO3cPETX7MgdEV3WdkiMnnrGPUfxfGpBrF9y956jyf5e1bnB5/fyqbZ1AYKYe
GP+4cgmv/flVy06gc2HbJaeq/+SQxSxWJu4qYEVl0z/UuVU/jnUdP8D3pyNMGShlkG1cvEWnsEIU
NjozSWdEOTuTQysIgcbRUO/68nROKfU5tIJnUIQS2nbJJuG0rXKSrouznrDAi2XO2D595h9R6Lgb
LGcfMMZbhzkDrRRFxilkonJn1e18ddWodMirjpElvnxKK4+zQhq/CsBLvZVbkPWBTVlR1ByTVo/3
bl/S6c/opzIWICqh0Xct0RERPccw5RQZN4+ubxziqKDkjADYLRZ6vZNAbRmIdJUInyMXsZ2dABo0
LB98ejxnXwkG2Pp92b1PxecSEdEZlE98KnRIhE78ZaGK5LEBJ9Z1KnSyWGc7b34a64BwrMw6DaWt
P1uZdnINohCVD2550DrIzfHAy0NgmTsdJc4itUUOleZFu3GsQmLboRRmL7SOmMDx3JYfrbChD+nm
l5rpzDoIy91IIur9cvUzGpJ7jsw9yu/xoS6G+uL5njJJzd9herT35Ej5K/Tn9SOGU/y7NWmOZY2E
oMrPLr2O+xJf6Tk3YFak3ROYHrmb6Uuu60abVzBAM0RMpnaF8qqTVFiZMO2luafWCfeFRkrGrxcM
wxD/uGAl16vusGYIUwpdJZF//Uw2Q9Cwsv9vRu3e2E8hR3ctt89dhRvKb8PmGGdO8R6A0yHEnGW4
Vvnx9kEznNU3vjmPZxu1GsIxsCPLw0zc59FIgAHX+jTtvKl+7dh9T2kWxXhkc+sdraCp/TZSqlH0
oUC/o25oNrHCOmBEdlDkpRYQfdeT2D80l0EsJPyW5pF/NHzFccSg99B/LdPGgOvjCNSn9aOBt/Ta
mAM5MoyyOaT2DFvV0wKTGCMT2KxkG3RUFbW/n2c1ZYqC2DssF4ivM4PykZt9lNmsncq0Knad59Y7
OHYC9h0xogsvAtemwWBkHlaeh7utk8gWl8B1ZqKhWxZrF6IFrJEEoOHy2RcIs3Z2VyNVYcIj7swS
X6DkFRF2GTK8t3QGgTxoM7QreLn6djTEhQSz4HVESr9NklJuUQSGrxwgLgFJykRWQsCQBZwm1yXC
V5yYuiJpLuEH0ZprvFUwqZCFGHs3ryoQndh5YUCunYlPDUophKhppDJSd2vZgvc0aKy/AKFDxhmD
zSIaJSqjdegb1aVDp0KzCJX6NNp739Kff33ZmebbjdU22PZNVnbdIbTTWs6RP1x2eQGwRBJ9vOoS
6+uyLDouvFO8oDkh6rq9GwzVpp+6+BobyYOplsTJQCot2oxpHwTP/LaYCVnhvNedU6vez2V9A9Vq
bTOP/h8TbPFuxmXl0rNb1lFMrMA/mVTmSi3fU0M9tW4fbQs5ofwUAvycF8n6UaSYEGLPfm8UtByE
h9KyirNjnnIUjayGIKeqaJ8c+iKrbAQYWNQ4qLMpns8ycNj2Nd7qnA4HE61p04U6H7w2PzU+0Vf6
5D32jSne4Vpm6miqe0uWpsOHjtYc65t41yZhdM7T8yShF1Wa1Z5ouwGan51LjOEuCN30K1CM53nE
FH976YWNZnzAlpfa8LlXy0I2NhUzqxELcei9zqMs728fv4YriIS8rj5Mgx0eNNLBSs4Hfexm18bJ
6pVE+rNmd3r9a/VMmcnX6hxSqgdiQuQG1oa5s0qc/nEECtGI9Megy68miRjvcXNcGMNIiyIiCvbL
LTQRRXwU8fwUjdH4RHAIQ35lTVcPVTbsbrem+reWf0LDMbLOnLraEbt1YQj7p+PaiBDELC9aL8gt
jEcOJbo1l9ugl/pZz6Ev0y16IdyKoTXoy5VL0CkSV2DqI9JFbUqwqAwG27HaULuQhktuZIc2mdn0
bKLt7govOFbmMG4YOOJJgFH6oE09p9rodTmCsP4gfaPW8+/CaXbv/2Y1pC5hcFhn0EKwmqUdLgyT
89d6QRE4VhWNdzNOonUx4jKkQkFv5Dt/GvPwRR+Q67Z99yE08VHZBIZcy9hzNknkl9sE6beKAQpe
siEa6KBpM3w+0yVmQJ3lJASHxJ0vdWQzvhnIkMSrDJ/dQX2aetWrTSjkwlvK63jcR9rweLuPBoSb
UTyg1hzicO2PkvzUuYadHw1yS0tmPtzW+uUiCrBfbrvMp6bQq+FPBAYu6VQ2yeSyF+8Fpm/aBKy2
bIloIFH7Sof9U9OcYWcZVY3Jax525CCDl+BuW/Pzw9nQMe0UCZh2IdNtC+4vJN2zfk9ZjYRe3QFQ
tF47ObkX027FO1war4lRdrxW28epY7T5PYkhAK/Ug265QLDqqfhNM8f6uZnleCxS0hXY/WiVexgC
35SgltlNYW2RKeNAHVl1oig2ErD5ZllJNOAOt6fLmypNlk3YiAsuhjRkuUmZDPho05gEBXBkRt6d
5m5sRQRbPolOTQbUusPxV3olc7OF0E94g8oWTstVq4D9DoRhdAUEBQXOlypPo7Ph014t5FqXwfSp
G+djltTiYarCA5i+9snt03d9mbQnIRl+1g2hWHh/9XzjTzhbNKThG5SGFQ6pMN3qEkybP3fGb3qA
hv6PmsL0PE9KMnexnniG++YU0k4Q1MoRXWhBictch3rsb+wX7T9gxIyF71KWd0z4wmeaFuMEJCDQ
rO6Wj5ReZ7GNfNM/Yc4JtqpDkWxqEO3bBJ3JyelYVcI52NZAe/cN7DdH4tphKvZCypN+XMpjHPjz
Nq6BD9o1KrYEWwdKeZ9tNqITMPpV+dEtZvdoYtM6On7znvTSA/vnafk806l9rkhyBOssNkLlmYZV
Z11HKcS1g+dwmn37KO0ZzQqVCK0Gm+oW6ZelbkwxOek2IBib6lGt1wxGt4Qwij0LOgeSJBI7P0yz
jUmve88QCpWIqmkbatql1NLliS/ED6XhMgRwqkfU382Nmwctk9xA/33lCNSsCoFTW2GBqvbkojbE
0Rg674wiHI6NNCmuA/T4s8mqSJxTj2181E4aTMmTI3WP+ZLB+JBxAVxgp3rS/Jg5eZsmLxE33Z3J
7fcZZcM+09vDCGgIeqIF1B+RuhbH49PQMSJc/pS75q2V8lMn5ceDt/v2IGtjR3ZMevDszBQJOif8
H8tS6dZBnWmZsbYajY254bB2t5SkvvFYTlb8GiWCozS5ROsw0urH1lXYJ1D2d6TpDNtR1MatIpgz
veBV4uZevuaQqUb0EO+9nQ7J2Q3hWhtWUbPsUZghwE+ORSy8L6Zeu9xlYK0rrHErT2QdvJm4JMkl
y04aQSMhDr2VpcheQ0vSijPq23xw+hMYv4sdAQod3OTHBw0+GFLOUmL80eY9A4TJWPXhB7ugHXvb
Z7l+vzpZ9q1WhW6rHjSlfyap52Ei9VdX+xbq9rvbLg7aHxNV0g3PnCjugro98uvDPk7bhNTHGuJ+
pKlDiA/838JzOWMFQS7fndndj8tGwbKkPLCZQXe93bcIiB8SenHXZp42M7i1FaojWp+Fyk5N5/YR
yrC7bVv69r8pB/9RDQp1YtZp59h0CD3VBPrx0/YCB82h5Rhrd6rJFooITShtrNe59UzGW33sUhj2
0ZhbewSx3gOV4vcMV8wpru3+JfdM8ANliHg7CNCnYtonmbo46n0XSXLtyvbc6vmKS8pZy4hDl0CS
B42CQPLpbJjofpc9BpSvtS4689Nvfjd14v+xj2EL0HkulaOBCtAyl47BD5UujkkZJhU6/qX+HuRs
c5wMx/PEIYvTrfSrb3P0xFHU+m5b2etYiscwZkzclM2jEwuUSe54FWJvkErwhJLSfkZssXMgoaMD
kuMBNOsXlPj6qcb4t67JhL3DnJb/Zirmvt0LJZsg96Trup7Nbui+OSdaZpjXNO/DjWl1WP49vQAl
bIUOq9484QttVoxFEsUqhq0h0R+cee+rPtx6pSM2ngFdo27IFTK7GYF3KrwXDwj+UCXlkzFW3kvs
yw9Oqfvn5Xt5OOETnwigM/ZeNLefGvzk91NVZMdRIq8qWyL+4i6aPiD23wWUhWskSCh4VPd3QEZ6
7/eSQ7/iGMYadg5CTQkqSioGiUVlOc+dmZ3cqQ8PNPy7fW90+PlDzIWXZCpZ+ppO2zbqED/pCKaT
IH6ELt2BLVOnp9tYzep7yj3sLHcWQIqzlAl+HwOJlF3STzOifp/HxLAMvv5i2Ywv5/JPY7C8I/hg
JKthfgUJKfxrG8BkMQumg/aso9G24o90E2yq0YWglj0zvmnXlOj9dbLRS8SCcD/VDzeMMN+WVtGs
Ej34/uuLVr5tvrGfSGb+jEE5o7nW2+U3sceyhRsYb24VKEB8/SEeUajFo6NvGhhJh78fMDCsmEww
jhj8k91b8gWI1xZBKhgLdNzyg4UDHkG6iLcyb6eSufK7sceYq2NJPw6W8O6Wj6ePHWPHuD/fLRMv
03HjXS5JyVumYAPv6WGqa6byiJ2T2Rh3uPcvy32y7PcVslIt54IxQwuCS2kqTnbG7R3AON6bJVAX
jRAMPSgeepUixaxh3g55Wn5tzXreaKMTHvWoMw+kZ3vqSdwhT8DYYxGBW58DSGgnHejk0+CTmsF4
3lnJgQZHm8nTrV4uXMPa6DrhdtI0v6KrQtbYED9UmyTU3QmSUS6//pzgEL1ZXSSNUrVHsnpKF4XD
mxLVFX2b5ZNTInJUx5KYsnET6l9FqRdbr+I4aHTOo5eK+H45ZAewtjfSoAgBckeSyVS61l7UUt+U
wiCntaZ9s6xObkXfb5nJ6BGl13KurghsO97+P5U20CqQnctlW0e4nFBSFrH3aC/Vj3qYYKMUONha
SK4XvTGnM9C9nT9zboCBoUdcS4iFkVwux3b1MFodB3j1J/CKu0ZKjwfid9KZRC7LhPJT1i4FI/JC
wpRQ+99ub90tMCzggsYAutEGgJCTbPqXpJsJCC0s4hxqb94ACjJXQhPyHMlWnos5so6Qy1dR83Tr
KAQaW0zuyu7K5KFAqk+vwcsAp3OztU+j5LPUU9qR3agKDYeskvUQuaRuqvOMWa3I2IU1pxb2bq53
SxVXOMl4vXWS7Bmy63IOxgmMzZakYq0ZTyyj7lbqOsdUWBhUbwM5H06BPrZVjdrlzYjs7EzwCy6v
Tj76Glc8eLD3lZFtHUgg55Z0YStG119hNFXzXn9otO0IEQRb3MAywhjs2628cD6GZe2csaVxjRDb
BQ0IDcpdHSe4tjgr+se2jkgA5Heo3T4/TJp/+/Wgk437sUm+pwSX01r97oZ9dWwnk5AdxfSVLoAN
W2rlx3BqGird2djZUMrvwfbeqjANpNR6NuzxzgVidB96DPtWy0W1PCy9m6U+G2TZI6lwWY4l0O1D
qQVb3Y02bWcnJ62pL0VaPk/qlGt4GEOqwTPRA8WrEVbHZcHvlkbK7DWP3E20r3bD8h7MthcBWidA
xmM2MkTgGet4yPaBOXClVtrnsBoB36jmr9Oj0BQKHOtl6O6AZqYY31t3PUXJNqCxfbINy9wac0Ow
27T69f28FDo/FgtSmgb6AQZfwkZBId6MD7D90uWoDA9Tq7CtXdUxx1Zc+d56R/dXrsgFcw5NjKPV
p5R8h/8cO+vgy/fIph5IlsFZD/MpVg83VOH8lJmzRhp1zJmamvOePNDlko2TSR4pYWFVSGfy7oPT
CGX6qLs9LL0+JAU3I6Ns2yk6d942rKK1jP7aKLvAbLbB3xTqNEB+POrEcXGqIP0pnczdUlM1zJ+g
6aL8KD3GvGryAsJqdFexX22KVvePmRdzoy3f8XEMKRGrf29F82vbq3xoUmS8XY2wfWNozTcA08F5
6bAsfxIFnleTNKB15XZffv1JGPbbuk19FEJwA+qYQSxDV1vkD3WbiAa30E1CbJIBggfa2vDi93Z4
cdWDFMFDnjvmfvl6KKAYpsxYcNMwa0o8ANBBkRZ7wnySI2bYZHcDowfZ97BAj49LANedDqRvWWzr
CTKBdBJ29zxNyEOeA0DOifHoj1V2B7LB/bScHhvrE2AuSDEk/3TrMTNoMhRhfajL2N7o2fC9b/Xs
6LKSX0RAmLKHWlFPmDSEfe2+miGCu7x83xnM7QMbPEeQaMdl8DNjNcGrJS8OzEmCFYdVogl3T2Wn
QflV/Um2ZUBUH/q6QyVs+P4qjMriYFEmhX2689quN3Y5IeuzcHFj/tnbw3TyGKGILu0vyz4C4oRe
VtZ+zGfUFtly9i9t59vyzXJIhk1KODJQXh7iMc/IteOE3mUTeBZbb9Yg7Z2TgUjmfpmn5EkGn0Eb
L5ZhOkemT+H61kt0MmfjRn6xnnxfR1+HeAXkBNhCjjcMz3x65pKU9y3HGG9ttH5zCAxrxkaTVUc3
hSFpiSSmyvVgc4IEAnfoEGSccOzIOBoDWJjWi9gknFrSgvta7oq4GNZgljdNgzXHBvPwjrClmmx1
NXryXLhaKDW2IX6IZ3R6xGERPdnXQ3p1HSc4sOqUH8H6Fux7dEo0BRxA5E70dRyB2gk048OtvGhg
ma1mhHlrbAnVwyTlcIirBlqe6gaZY7ep+B1VJ00+aQY0XksbrUcnJMFYRI32NSWRoa4RSnDIIkQd
pP4xTOphYwfiz85NGQoy0vydIsx8IwlDbwJK3pIsaAxzofG8HYl2feozt2inTejjGFAdCxyURF4X
c7jPQ/HB1IiN9tOZMUmaEJhJCnZeav51acP4HEUN2832BLDEOCSj8dwLbrTaBcthfieAeeUxvf8+
F8a51ovo08wlejf3kAkLL97T/CWvwtA6knyldcqokS5xhvI6kYO9XZ4CJSkJmB6gKikcptUGw+F2
rbpjOKJoVHtkWWAESGrb23BGIwA5Ir90oeyCvcn2YTYwk2hCF1AxHdsNKR945RrSPPwgMJ4IuO3Y
/HL9aAiJJi2M1y3hs8c+GPmn3cS5oIEgcPOMWSVHHhA1V0M0XM56v3Ua6JClGnxbw/DFSJP2qnv1
+8RTlBT++lUf7WTn2PqLM2f9C/2d+J6AIrFvE6d7qTrcobGed5dQSXFm4qXxeXNhld12mV9pPQ3g
pKJsXe62PkFY9Xfpoef2ZVkfCK1mlVENCb1H22WpYXFZM0jJSgvF1pghOEOCf5XcdmVmFZTtrNQL
sH35Ey3MctOGcmIjGgDqLjdGS+rY0oqv05p32NSzvRzprUgjeU7GDN76bH1HvF1tbWUHortWrGe2
Oip57WLWtXmVRbeOTebfoZc7Zz/6TDxg+ZJzxO/kiBsxQWmiuLTgaMiMysmwWY6gfcA5So24uH1n
m7eRImA5KcI0JedqWaecnm5JBDJnA8lfEujFQVL3QC3eXrvtxCXBe93V0BDooWLJXqw4v8q8OQEr
BD6dg6++1R5NItBbkrKA6pigmRggYjfHuB4FPdjl3TEGnKoM/8k8VuwGScDsu9tQx4oxHQ1+m8NP
doZHV7TIcAHE/BlTB3OqRPbd47io/WTNJgFbTAbWLu4nebgVtemYuSdaE/G3wCq/mCWaMuccZB4c
6CxAIIK9x0JyAOrIzYwbeto0rHpFGghxb+p2KIy2hzsX7Ym62EZBd16aUGzp2rmr943T2MdWZSGk
EY6rskzOEIe2tzOCHdV7u8XAMQFOP8eiv2JGaLdx3xVHltK/HmivQYEmpQ47DMOlDVdxc9+pSVTV
xJi46mbnL3OcRoSPugj6o5yifcZU4gjzVVtVzvh0W/as0XyYCys9YPgUlyxE9vjrmuCNMpiVDLCK
a+tCcthypHjbpjI47RW+gaCstAe5d3wEdHofgYgYZ0KhmrJWLCm+2MeTTRipzyh9WdYm7QQZrDou
ej5TCzVCUe70zDNvX2lArR2DBHOMcJ51C5gSeu1NR/ZOrbQJi0AhwZRxDMapgIPcVfUlVKLeW7Hm
6lW8p8O3Q06P1VsMQ3IpSgB6PvlqW72L7bWHtRSHpCWgEYn6FDp2d1761mMIODkzcP35FuC7FAc2
xvFPxCpTB+QEVPz6HbTf9hU8gSzY9Nh0la6Hbt/PRVVCwo5NuB9xcRbpVUvx07JvcOHvAxmWDy4n
f1x4onwYyMFYxXH9bkBcRCchw5QKR5npf9LdIehUhnV1bspN7OjBwKEsCvrDksuBz3ZcJQJyisfg
cK2kYjudedSHiFRQO9fmNXr+mvBnmyG6jKzTrB6MEvUGQ9GeQX9ZcYXiHFUN13nECY5T4rkuvfFD
gZV3qnpoi+q4c9uXw9ags+8wIgh0QXymhdElHZ4NYmbubb2vH5dF79fvpPFPaZrqKKr5iicJhL7V
rz/Up5VVenrSxT4Eymk4zkqraZiSvj+8gywuX3uNCWNriYPUMDnd+jjxAKaYbae4LPh5p3RQhVYe
OcJieKwd7t9V7J0lKk84Y9EnsSRXuQzqiLkC1d75TyWijN1tGMnWtPVpr54cFRKUp3gtcnhKbKN9
sxsLB4sAUFngOQYNXZgD+o7MW6yvqT2xCHjiujwMyH3WfmDe20CcVksjR9QaFqe0crepmF9ArmUP
iItJSxrGl0gmyKVEjclHH4ZtJZLxbtmYlsO1zpR8naMf2tCNi/fSwYBJsaWfEm+gHyIi/xBZ/stt
1qwl/QtqEdI4zSDZDUozb0H9us8gYYDUHDBHJ+pljm0MD7afxDZSTy2snafb8lw77Z+50hnMNbv3
crWk6mliiAep5c4+TJ3mXW3CS2Dw86ExgpYVMb27bTGF269uuV84eKZDmVAPBqQhLKetZeDTC7sg
TZAy2JBIocO8a+9lYZRXzrgFcSb2OZzz10JpwTof8/5yTd4WX8PpBX5EBlq+RWFHoq9O8G34JZLp
+w4p7WFpQcbi/W8uS1O16n88wdqG4TC8QS4pLW5z583sTwsLgviwBAKyqDm8dmP7lI5esQ8d4vW6
8hs7YYYOoiSiTmB1Yf4CtpLY82Nj6CDeZF8f9SCSW7d0zpEwMzVn6cXdWETuhSA/93LUjUje/mjh
qljfFn87tl/HMCIu3vbHdaVG03gidgRMftTRRF7aMahgiUUViZCESmXm4zwxE0pIXdpV8dy/mIOw
tgKLD4RB4kmEjd92GZI4XUWy9IwH1OtMqCAzzoFF/FH4CUcEaYM0cYqvRS2svVW7xsOY5FvPpxOz
zDx9DQvvbXQRl/ZjZHffEwe40q0XPQnf2tJHuqsdu0V+nYyPw3B0G5szUJs+zUpQ10DeuSRFcZAu
o7/AqoZLPCCmWzbvnuSvjQczAUe9kb5bvgY09BxWin9mCbA/6lARka5CipqD40mJhpoAm/ByYQn3
MvT0m2K7BZzHHPxheXCJ5137evwUIDvfDIgpD7Fep7sxBiSVYlS6W3IHYANROweURXoXRs8EPi1h
NmHvULPBgATmwt0Q2/khSOH+h3P1sKyifU46o1d+LMwof9XyNnjyk3d1v27oB/sN6YxLhxvfYPG7
Mcbby5OZPqnxumUiEjbNf/hTktyxWnhspIMtOiInVatlBQLUD2NC6pXMqLKYQYU25ETQP9XVarCx
58EA9yeF6MKJCghd80h0EikbHuWTuj9tSw47IGHIb9zUxSMfxPcRtJkHZnTd2aZ4uptb5SCog1fO
MNl9kFjBK0qYjBBUBENQoZLN0umxcns96gS0DZF/HVwp7pFDeVuzaVZtWuKW7sH09qnh7UB00Mfr
/GjTxOU6mHJjm7Smsk089ux0T03Y7XzTcC5DZq9Acjp3gf/E2LQ84w350gRetW1H096EcQBkwcte
pjK372Et3/dL5p1pKMNjT4mlRD9N5J/mFO+AW1TnXoXs+b72JVciu6TKQiiw3njVsLwfhyADzt9y
xoK0sluuyBqNKSJCp3hotJU0/E9RFbgXDv3ubxpo4u3cmMgF0/Yk7zdTY3ggbwqMVKsmgxbLtPLI
9VZGF3YkkJ8m2phetbL0dP4Ti621z1r7YOdknHuRNm87sIvrohr7O0l27yWy4y+3RTpqAMq6ZYem
s6AXTUQJ8/zWI6Pxr1kQTh9ceNYmbZD6cjVxupXhZ+JgXtFQTfsphCw2KNHA8kCgcX3163vnd51D
oeZvP6676hdnGCAsx7SpC94OAjhrCSGVRQMq8LflV7Vj8zkr3PlUpQQu1LbebtFKD0e7frEkxNkk
3TiCtie5j+BDE30+9uprdcn2CXwmfcyCiuChIdjEwh+Q1oU7uMTdg2dEzkEOHWC6KpEEg4+P5Lc/
emWwNYe8AHvRB/VvCsd/lN78YrohdQdqvOPoYunW/VDtuL0xemmOH2QY2q/sKv6zZUFa8m0pgS9V
2nPQipa3fjUOulPfDz0edziRIaBLXRysyXe3lksmNs6M5lHWRk1fJAPqYcp9XWTZE8n0xsYBqruy
MXBxHgJy7ishoFUSrL7c42mquyu02XelYTfvjcbZLh0At0Lx79WQWZMl60TLXdJi8xwwOcZ4NyWd
wY0DZ6+0eaqHgXiQwe5I3eFpOQpVe2neU5/cZbE/c+oXfyZ1JK6/3pjfdjPV+0enTmdr1k3aAW/G
t2bFqSNzJNh1gyTy2YcoOuWoxqpssu8z7+uv/2//kMEv/ztqU9pknJdMoQb+P3xcCJfwG5qhvL8J
tjBef42mMivuE8ve+MKaH4bpIZ8050V60eOcOMEKT366Re2qbRglVz7DLJacY9xz0E4KvApgZXYM
IoazbNyXeWim2zMz6PaYbmEIhGK8zlk0XZFiNuu0kt1vZArO22Eb5TaGPy5Edg68oe7bljAIxEyM
M7alpc8WliD76S2SRVNb/dPyoBE9eVcHHVZY9bUuboiXNl+Heb8o4Q2VHse6l8DYbuE6j/ld3rh3
baOHl+Vh8Gpri140Q1qiVSeQjPqdm0lvPQSWc7492F4PJnaG1IOm+fFWrpa9j5JIbfXSTpluJFW3
MRqSDRvTGo5OwtgJ1RGw7SqO7lJ9qj8lenUuIpJTC6u51KoxbJBIq8/ZqzNfoZ8P147Ip3tfp0KZ
K9ApGmgv0s28+jSiNTyaDhRdrTbB4LKNXQFrQkWe6/J/CDuv5biRZYt+ESLgCua1ve+mF/WCECUN
vEfBff1dQOvcOYeKkF4QzeYMKaKBQlbm3mvT66CKCIWyAfNmnoYYOHMDHOsmZL3TIGL8+VKj4f9p
5UOl50IddtmXYwYyrU/XGo3APuOU2KsorHvso9OMr1TUtd03AYHwojwDUpZOh+rcEqS6grnZpbi7
LxbimjoM21Oh6x4aU5mgDzUi+D3TmNHLCRrrap54MFTFvi2IR583+7rr/bxvkSLGzU+aSVIg6gnt
yQfSDvkI4fWo5ldVz91baqan2Mp0gvvQSnUw8MrK/trTP9vnIbiKIfBLNpc83FsvThfwndmENLY4
+EYh7jpDLJ9HVRl/9UOnr1j43JuONTJo45tQSIpkI/f475YKx/ePKGtpENpm5y+0QX2flZxGwGfK
c+Tc5xRo9/0/ilxM+/z58xmZD4HTXtMQ54MjS6zwajx+ldaXTLTFUbOARc1nWJtOM+5W/9BVZDwb
5ZcSkwmRT0m1zdNE7Fx8fk9j/DXOgxsnW32cD6kgcsuLUrFt8xJBM6pjVVbhNXGHB8Z9+rF3JLrv
AebMAjkycbw4SFFSmx+ygCndRo1KhCaCATNVh0OcCQTsIn9yHaaChgk1vHIT/zi/p9VJeEBdPNKB
57uSzjh0AeKylTx6zaYeyohn1DqoRUSy59z+Dpm8kQqmEPbBMj/vq9SYXuH9dtcCTW5kyqikcaq1
jkHxet8gjMWBi+veKW3LUF6N3KWly6aCfiA776zedxJaij+Wyi2fVPj34pNx3Hgt7RRsnyHCm2yh
FNLXvXYFnCcqkgceKvU16OL2OldXYUoQIGQt6Jy2MvnfjeDmhsGvQ4zvhliR8ARzrwJxHAPUnRqz
ZY6vhbbMvbgNvFgStsjgehaxjk7wrVKUcxeleGu1CExVQ4iQ6rDblkInahYQYCGxrio9Fv8SJ+um
Jh3spmivs9unYbdHXwa5eJOzvbi3v/7/1fxeY7esBaH2dv9mbcBCMzNYRKRg+lPvdYiIMVUGqLzh
qJmPifjekQH2rHpVcsjb6HsSuN5udKHIp9y1hfXheITytPgzr4GV1wZVWdQC9KJuGWvwoQK1HsIL
erksWe2G8BCs8h2hGIXH3KcyreBpMN6YoS268pVEKiyyU0M7cvynKApsooHpnKiIlExI7J74YReN
vUeu+DGPxtHOOhvRpvKQIt3jZ05OETcJvhUFQMy5Jy+zymcU2v1En5gvdQxEwOmz5xouFzh44yFM
cuLoEC8h/mqxL5NsDz6ovVRZ3F08H2SJ1ZkHaiHemt43iTPbsPkHDG51YtfAAFsNjA46Ueu3pu9p
nPtKtYLUXMPqtFNI25SeajVBOpQu29971nURDAjda0RNLULVVkv7dVIL8VyQuJp4OBboJOODnj3k
uitXtt0+zFsBCsuUDiEz9ChWo0Os0WqelTDzq8wJ9IOecSsTe4GNobFg2apONABvGRUdIRAeqFEd
+zUroj0sqzTxXxyY40X+fU4tnifJ80EvdMLdQXrOG9/534p5SNOHbloDqgcvKMOTateb2IqvtBDT
H9OLnIHg7j6DifCP4r7ymI7m7Lf6RjaIqfIHrDveQ2ZCp9Og0S67KVa7cjPloSloN/P/VKEKczaE
qeIQdLDxGcetuIXQe04VBcgw/RQr1j4abfXkKzWXKkqtnROJxzlJbbRbQFhOXS5MYroOndtZ++mf
5qUQ4uO6ChBW/ucQCDw30IOqzfxeG2vbIM1PRm/UO8uie4FhaPiSTBB6PoroWmkluQ9Wv29Lu7gM
Vu8tpSX7c/beGeoIECqMD4MvyoOL9m+rM529CecDxQgujxBszChf768sbREOMZMKMXprZJLNxq0a
MnQz4ovm9tl8kPa4Ldhj6gRB3isKyzAwwM7WqXkMPfuYwNMbmHQM6yYEZ4m98JMbjNV2NGCygxEk
wHEKKSBWAbOdZUMMQlmBbZsMP7LFD+YI4aHTE/0KQ0TBuxUFC5D1D1HXmo8kQauDRrWoK9hrqgK9
M0NhALC/xsNwbdXl3efCjIWnNs22S4qomrxR/whqgr2fLYYLBfi4KnvG8nkbP+UoMTe2sIOVGWo0
7T2YnKykpFCMBTh2Mbj2S2lI/yQxKhCcY9GPkIW7yasKu2w9+My8RbfJ+pJKYNKB0TR9gs9kxmdV
8Y1Dwwa8IWWLzS8/zvGrcB8iPz+Yefc810Q6KvLj/Ty6kA7XEbxzkGUt0FfpaDT1UDy4nRPsBrV4
8M2xOolSnKHVPpvT5TsfUq7Zwa/bkz691bb4NHWGIpvK7dYBVKXH+7ZVyJ4fo0f2memqfe5KnIP0
HcBiWf3VLk12JmjyxCaFb5DJ/IOmEvl5llogoZzbn3FiAYuevWuVbcNiwSXlbVJsx4d5PqihH9sk
BboQBDKTdYamqIJWh5XUOc4j8EKW/wTfsIAoO8hRTJykr3k8fFEzhoX21MU0J63GALE5tcgNvzyE
DtH1GEWQkg2VAAHgVjs7C9pVOhWdNXqUo9ZDtYFzDCHwY065nA+2ajzfO18B0/VZSm9q7HAwrokT
44zQDf33sOnIzIgmSCNyul3kxtmDEVZfFK3ByJUGiAhGP+VZFqp/a0p8NgW78FHZEZnCZhJoMeP9
392QTE2ghNJkvBAZ5kkVLpuv4B84JnJTFDZs2zjyjzmX07IaCXdyiVG7Gj3oXG+IFexNFWwwpx++
WAGWPFzazm7+UgeEFjBmAQ7WeUeq43MA81KLyVia7wjmqlyGKqlQBRQMPw/y5zFKwo2A8DhmpIZj
EmmRAAwbvSqbWxBZmAStmoatrxKkR/Prb92338Y/AjMIfhHwERplu/npRFhFCnwaGwwQl4Z9UEon
RK+D7MpAVDlGNmT1ZABd643xopPORhlzUK3hEO761v5SGU3B8M/Oj0i6aYQbvb4ryYC52KDseCbW
Nxe5Ba10knsm9ZzwiaIh6soqnfRalAaFaaKA0iBB5NAjPt41vZKeYz1uUcOFmKHK+BYMUHPDXqRo
QgFx5Z7yNTeC72YFWgxpE5RUp/fWmp384zPrPiQ27l1DCy9x3+nPekKktuJApm7y4sHy4ifmrxJs
YBNghANUpmOmBK1lfuu67CsSj+YKUwqeEsBGSqHQovuG4fHYFqBJHbp7PHMzA/Ce2R9z1f0YmGlh
0ouVNTMhh+LF8y9FnweX+ZU+hNmaYZhcyqLNL6Q73QazrQ5jS74UM2HSuKi1jLR8+ssG7Lerm34T
H6Wq45XCqfG542/UPNSjEV5wSMwu+5tp8zSYSbiKOiCldqGudKs034axEXQfTLkuIXKRS9iIJ+Ao
uB618NYZgXiimTiu7KSlemiAm8O0DTeVkMpr0BrGsjHwvZuBo7yyl3t3nAH79fTN2j/g5YteI3P0
ydwevV2goAyMA2MKcojzi9Evk0D9kqQ/Z1O3bCig81rCWoMGDFKcWAAUmdGK8QrrmBkMW7BFxbHL
DSKnbZ5AptvbX0SqHZmE8Z8a9pVHTUho9SU3YKxQvhpfs7bchn0kfwK4ei7G+m9eNAKGPm9zGZzS
utZo5DgWouxP29xaGwYggYGzDtJ6O4/vBGESK6HmhAXCpDpPiErDJCuwHYieofvwMKdpM2HxQcqn
ZDs0PmkZtdc85DGRA7H9ZZSCCkGaGSP7nGjJ1hzOtYu4gjY4tz+DpjC7ANK2UPtF2MCnpYWW/c8S
lBltX7TvQra/pqCztAI+brIyS+bIGIopS5HmbIp4gHxQicfQJAnjPjI1yPHbzGJhbnamM5q3lYOL
O8As063HiPiArgptVbFjBtCsvB6Rdm2ZiM4nAb6FT9ksGwpMIxjbXSzGk5GkO3AC1R69AvMuzDXs
33x4kI2ZPtCyt39t4rq0y78URQpiaNo53N1FkOxJkvAN7xHgxD91V6bfVWplUs5WNkFHQ5gbL0Wk
JRvDRE+TYrDBAdUyAwhTfZfBbqrxlp161zmpmeOdlCKD5RaFT3bWx+uEK2sI8gvwb0B2HT6xZtI4
z0tUpqYPdhlC+hswnufKcZagFiR5L1PT2fy7A23dlFm3Ngjg7qgk26QbMIwqa0m8xNmvGeP6TRGc
fVeFL4BrKi9ddU0mNcA3vKEbTavF2iZLFGtqGKIzHtwd48fs0NsWu7qxV1dqquu3+WD4JI3gA7n8
+1agRzBpWyPeNU1g3P8zJ+rbjVlG6jJip7JK6vYnw6L+7JSmtgl6YlFitR0vJvhX9MHBxixIe5fN
hBk0vGchSB1XgKXzI4aVEsJB07D/LUNAU3va03PDIhADU08NU1cDkOK5aXIGaOe5/Jy30Tr9ul/F
BYtbvFJUn7XQAnU6DTDQ15INXQ3Guk+w9LtTVIFej+a0izXXZRW7BxQSkk1it9WVGGr7xFRzjI6G
0OAlS3BF+OZC+waE19qVAHV3ZYch2cvDn3baA6Ib6K6M0/Mga4yDN8llwjZqN7WdUoX29j+ZLxyW
n5qLYCpgvZwAntaMTmFihcfR/BpMNhBv0NPb0AzfyGKfyEyB3M5W6/lgDFW80/lkNNE9qETM7SXJ
nkslauxtFiZ0Q9JeqXDGseBwO/kfStS/UIKHHxSSEFLV4d2xu7OSKUwOyUGmouC3zb93Pugqf+yY
+9t72dgRAQhCOtoblCuXAkwTaD7LvHgEdi0UYs/frSQgEgqsCtxXxT/Yum9ecxxqi/ilbKz6bLVk
D1OCjdnRYIw6z71tXf4U/N/LWVRJ7/6QzypWpBjuMpbZAKqJtCC9LxDEeyA3lWmcaSlbEeoJvP7+
pSVI5slz/W+qH4cfVdSeScDpDpzZjy5wrE3hQ3RSXEDorXDd7ewCUkcdQWTCrSQ6bYMRIDqnZDqf
siQA+tnrZKrNKv7GSCwCd9GrGamDfGbWpmWiqTfzzg5st31opMYHZwZv9PJgYsepSdZH+txbqehW
vQgIQ0R/qqlMvGvUWLsc8hXxca3co2+2zZ3WIUPJ7MnU0/A8DDqypQf2IEvNVJE7G35RLtSWvO1C
fITcMOAfIDj75HWRMpU+V6nTnYzR22RF1r1GhNesVYTdIF0JF/hPjT+/slt3H5lmdID58UUDELM2
I8M5Rbr1SLN4eGozaS2UFFEVJJbs+OdK4D6F+e8hlACYKAz4iQCbLF3/PIRiQpbnPY2F9b3Bldv+
13Z2juNSXoBIKFGoFrB/zU4D3wcYDP1UdyqJxSYWgYAgs1PkQSLev+qxpApIwKY1CfIQi6LKUYu3
vgeZA+FIHkZFbmb90HyYKQ2KJqpt0rgLJ3RxyPsDVVwaHqzCsd6iLozWeRdt6eKNEEAZBXJqjYf7
48hXlPBNjKOxsdw83DFoz98RLqSq578boxv/knk1msJ12vwSBqhts21Lxz3FZfxC5LO3FdMOtR8I
OudRR8BPmewNldhpxz8aHc5KWDYHSUwuDiZ4PymA8qNH5JsSIEZdwH0sAXnjjoMhZF/mw2iwRe2K
HKEk3Qc60SOS/B4zwphJSBPqt/m6rYMWg7XtvyjSuypw1I95J4NnkutvnjJ+vX8WIxuFF79P8WQX
uwS4chAL7ycYxxctidSLU9gsDiqQJ2Vs2hfIjiH5OQBXgVgDkgYHyscgm+/3ByZTnWo5S3kHUsZO
bW+w63bSrz2TrqVTuu5G8xrtZGKeXpqpRk4SF+5Cn4z9ffQ8VF53EYQmGVgaYUNjSXIVbPW96qkL
TMXKR95bqzRU0gv5SlhuLPnNQFrxYMbjeLVsm4iGAquYROQSLPHbjlzSHYZ2EmB7MpG7zrB+kStQ
HA5P9OnOEWT+iLAiba8wPyUrSOr7Bvs0AW0wpRkhXGf6xewsYQnBUUCkb6vrBFJPem40POix+8Jc
+El41cwmX+NISrY46m8hW/WzAmZ9XXTdcLj3JUq3RglWjdoJwcMPPerT58TP87XPBbbIU9Jb+Ed+
SUotOVqiS47zL/DCNtsRQJAvrL6Pj0UCB6lkaNkUdf+cmP6pmUIa4xjmf+jUxtEJo9cy9Y0Ldsq3
+ezOX/EhfClgoBzdkbB0m9ijvWQFXdK3KgidTmm2TsryzHSnHlH4FRkthRSFtdUp3mbQ+2BTTpU1
Q3tzOfjla50O47qwYd4uUZocMxz5/WTWmjsBIUjoJaAOZ4tGx9uXqkCkLoX6zvLxBfeb/UAQ/aIW
enPSZFefzVta0ZrNR6Ft3FnZyf7mx11QJeX4jvYRqFe3kFYYftQO1U5jlvRNiLVd37sQmJiG02zE
z7WKGqigNTN/SdB9tGzZB22rMD0wJ7B+xH3wZiOZfTXswloPatMjPZycck4PqJrmz0WNHWNBLmi9
uZdpRFO3BLIHDHyOee2j2pT/eTW/Z0eFv7wbRo2U7rgVFmD84QdsSgYEj/fviMxOd3NFkI4BDqW5
p2I2GqCduCWTJddJ61gEoWufhQmEqp6EnjXy9l8rZxQqx9jB9z7VojpTviYkY8kT5IPm8ULMtW9W
VDGK9iA+za+qkq6TEqvOssZmvcZnW28N2y/ePM4vnHCDsQrH5d1BYmfx+X4iANw9krnK5JkH/0Iz
CACdJe/GV99LvKPEX3I3h8HGLuHgcQ/HhPGsaKuq2xnDCKDHZe4eqFuHuMqbLmHDkxFglAtX082d
l/b3igbJJ1Jj4WTfHS5Jkbbpeu7VzNsyistse3/4jkPAotkZ/rGT2SNqrB5CjDzXnm4eXN3RLnY8
+KyIA8odwrJhuqh7fSCu886KEgMXJEF1ZE2GPqikaa03CGyYa2sLhenKN8kMmfvceYekc5rI/PlJ
aH5WY0yPQZP9MEuFQAr3udER94PMiWLIKPysHFC6Wz7gsoBZX7oG4n257/Ezr/syYPYzzTrCgU9H
76Ij4sX6ZJ67wn/rWsENMHpfbIEHgAKjgXThEd1C4kXgY9Aa1YTdSdkk1HYJ8YAO60JeyRywlmRT
WMjCo36Q7Jr1EG+H1xN2bAcf45A8GgEPZIDBX5TWaQ5dPuIWgpd68l2/QmeWP/z5fPym++V8OKSB
25hUMc5onzevwGPIWybOc01pR3NXQvCcn88+4SrSDst3RQsgrKuqcjDRZG3cKG7XaM14mvRA1jW7
TK4gy5IruKfkygrI04hYHWhrfDm/pxW+hHQPYwO6AtkLU0EHGltlGlAdU+OfmMUYQWoQnwMBVzjq
QzI0A3LZMBjAOJiEBR5S5PV9h9mFrcRtoier1nWjTZX3yeZ+E6c1eaSdQV84Ra1PLJWfremdEqqn
+DtZafkyGEhSCCdvRlnk6X0n8+fTOV8+/1tn4fR1EUYj2abO+nx5JYmIHUyAHffsJNXFDNNi+ODM
Sum6+8yxPuCZ0feTg7ZvJEyrigYT+nq65igZEZLS9FaF2UFpC0Omt8NPUUA0s0MHpJ0QS8ux27UL
357oDvITd11hPXVAYNeJFTXPFsEJMbobl786sTsU+WG6msfJWuIThhJlviRk3mtPgc3+oiyR/ppa
KA6FHGmMR72ztdTRBJPVF/o1HdJtxo1/SnRh/6XhSKzqb10Ti8IJe7TQYCP8hqKxhJZbCLLnVj5Y
rIj4GFKsvvmJE641ciqu80G1E3FF8vFF6+g7hOp70MJQWWmxbe1UL3xykhxFXj3dsg6M6cglOE9X
+6WRBdl75JgDtiA7wA5h01kq5EOgNU92XIYf8RTUIBNzd58weqZF6hh4hkXWZI+ZSbymaMfdDLbD
Fs2MQ8kf6gS8mGfYeGoS19kGMVEivjoSFBcB8tWVESJMDcqqdCAoTk8wM+6ZCA3qI9bCGutJdTBx
INxMvRCrNmWSOB/qQJgHBQa+J8phn9ZFv1RKqOwZSKKtkWEdnZzMLu3MBYLybIUI+3unVt1F76ri
hsWwXPjWj/sKTadrmRitfKzY3JCvITc+e+xDThFWRnVE0MK+dyr3VAtfW40FyRC4lqfMq6nzMZcO
Pskg0JXIgxqyaj80IRfBpCDsAg8mkQpHcZqwzIeYnKz7r83txj710s/P92szrLs3gq6KFV13uYkc
O35xoBU6HpsEj5DOs57p6dFSyUx0ANev0Q1CLOZptr9vdyFmxPdT6CNXDBtlMhgWBvExgbroFSzb
TWqUT2WrYrGqrHJXBE68y4xMJzKRGJpRV4io1okT7CTPeyLX0da6PLexlecheo9tECK3/PcJn9Xe
Mi40/cLfKpaJ1LEBTa0K8sn9XEaPrDXYwzuTCbCHVUbxcXdnYGoUnjVfAubxToVY1OEH0iniQTx/
WZrFjz+vL7Nk5tP6YgiBdAuIrsm988mGPJTD0A4tIyVblWDdbNkADMree1i8mxn2iI41W7cBQcvz
lwFd3mWPa3qVF860wSss61QPHU2xibBIbgqVhS+VS1YZ4JBsI7o6sS+XuIu2JlT0G2tpsbRc5N75
kKm7fhonduik6UGBnZVFsCjScG+k2VJU1KJN6yXbMRxf3BhD+zzyrit2+uhgEmJfBKkDk+DeID1n
pxDFR+zM/fJuCR5eKY5ON9w2GRgU43mu7zvbOpZikMfW1UmpqdJXiLjmpXOn8HfVeIF3aUFf05xT
3CvOm3YIW7ZTOsaAxiunSAASjxCCFe+l0pK2qBAqOLTjrdGJxfnzZ2P/pnA1QZJR5aDhw1nJOfnf
YZKf145L75k43ATtOsOUbVuP7YuGUfRR+OoSjRLDG51R9yzQiKqx27c2Omx2otid02cuXe9BsTzi
5DRCdzRgtA2QYK8yVwhAG8DpTXOYX80Hs/K0bSujdOlktbb3QTic50Nhub9ehZaeYzQetWc/2kZJ
sI9IdzyJJjf3futi7+qJGNNSKfeWHcBPb2Eljm7oEJngqMvaMdw7ZrNRgzPRCP5Cp7TdNDqecd8M
XsXExporRSVeTNxXv2Ujg7eH05/1/iGtwQcSN086c/gtLjBJbZ2qQt08N4vbnqjifhyjtfDDfqnb
OD1VgfcwqSMSw/RcWUqnpnIiHOCay+GBNpB7CL24+Msn93sRBMXaNcADCw37mPNZm2wqCak5tYgh
JjKBUuKKmpuO+oHm9MyLqFEkgFKOP0bV6Y8DbNuzqIMvGYyFi46+zY7K6yzxmw8d40Kzxd/nFK6/
dXpEvKbWBdf5EBR2ANgA6CgU3xG1IOQOltv0WIyFRTbJ9DL3dEBRk0KDsHPUJBb90iXLTgtAQz/M
nuIi6NxVYHuSs6356yo3vY0ieVbI6gjdUl3/u7QB1OF5D79NtUbz4lZhiERqsJk6O9Vf+kzmb6MQ
DWu+paH5cykrVfvT8gQtvxRgXJL10NCyZ7d2LhnOnd3pVVjLn4nmg+uc3pq/ybzVgKVrBot/mYHz
q9otkWkIj2E/CkXCwjzm/DCKJA+hf58/IkVwpYIUkgQfHqwsVc4Gu5ttTXQ7UuCcvX+xqeHBIFnL
KhPoqIs0rVPE3pFMvAe6Rq/S8wXBcEnNhMaiQAvUh4RxzspqgKbERWauQBqmj5kEAtzZTfvYBdDx
tZEIiT8vH7+pJaeqUViWZtGfoB7/vHwQuWXbBhwQggQn9RuczPJsSwRW3lgzC/4mmgx+2XQIYYeB
AQbUwKagJbbHJsSoIieenuYiSZT+ylaETZYmjLWhQQHoRpeeR83UDvmcupLCxGHapMlFcYhnZUXG
htSfYysCbtbk6Tkw3P2EQYHFZ6kvboUEJMJjyXqWMxN3FJSCwKEZy4+vNjaKi5cPF4h4wQcR2mhM
muG9CUhJMmrhsrvxIcH5wTT2favpaN+kE0V/2caYv629GkMDykhuX8h4nMP/XXuFrmUxHe5xOUKB
XwEzsg/zQfz/q/lLk6ZZtuBPJEmsN29e63WTMKK/MWMaFyGTvA3UZeC7avJ8f2TlhNuOtYVNKlIS
fJ5hsR8hehAZ3B3n7fF8qMZz2DGXvldDAZ6uxzZNiG2G17X+VSLpRrFrS4DBfY08oAIjgGOdkbbH
xLjWzJeM9XLqFk2GuiABOjyW9pvhJenqzxea9du5mvAlBsXDlAYDrOST4tx2GwKrACWTBrenNGsP
rvYjq4KEWM+2tZelWhMDOGEN+4q9Xp+akydI2d0XbahCxP+E/s2w+p9zNdvqojiYTu2uwZiAAvPk
U6plGWqKLL823bB3ueWWrUpelV8o5lMaN9cObtw+mGajelusf0F75GhsK1n4vzx8xcCVOg/kpoPe
EMzUDbbGpxe9z3hFwN35STPNtxbZ6tKgzYL0sMeWOx3qKne2Q9b/gE5erQO9OWqybJiUZk209tAG
LQGjjpdk7McLBo3tLHgZw/KxchpneefcUAbK8+xZFj7rqyWhRv/5s/htwcT1xEWLQ0QFrsfo+FPN
EDQeOetmiLk9j7JlOJ2RbLQAtc3Nc1epxZYe/HdSveRyGM3yAE6R5UtPsm3WBuuoyotVmzjagb2W
PPhEUNvxShq2/YL0vqQzQ9Kbm3TKS29RmsaxY79jVlrlkR6eQ3ahK54Jm87Ph6920DZTlCrITMhn
1NcB2INCg9EZW/Y+Biewzoee0KRpQ66jBVrqWLLhCUDLkEn1ozdM2rId89fSe4bW1Zz0gcCg+csw
ifS/+E70yS/035UwyyWjDBRB6MuhwMxX+X8ZGVTu2EGRdLvjEu/q3Lev6iqD4clNnLsOuPbOJ4Sk
t4d9WMdMqdIKEYQqta0YMPinFqhHrYVn3Wc1i5px7GPyLMOBUHsnjdMHWSNRaxH8uNNiSgSz/hdG
2O/OIMPQNOY9FI0whdzPN6LfGuNERzWXY0SZFhCJvest7IyWn24TuG23lrS3tgnLrcVqDIb/P+A8
1+w2XuM2ZNDR/Y4IgCGE1/MPytRQV8skO2leXp+9VDcvcZ1eAIYf+AyMkzWQt2K0hC0o2SacZCeO
25woUUDK9N74F1vGZBz/3G+DNqtagJMEpHH7922+ng5WF0t2FHefM4l4zAN7HyWQR6I78SgLXR/D
t8CKdik5CKhjAhhbkxG6TdyXiCRLgSApjUs4Ok5IE6qkfRh0lrKbTZyRm5AIPZPoq7Z81xx/N7uo
08b9KEQWPZgmVWs91sVzLwEgeHkc72sR/VR7r9nF9AI3ncy/Zzjir14WfzemSB5w9TtHCaIHUbWX
MVQDmjYmUXEyPjD9erZZFlezX6RZ1WAzN6Cggwc9l8qyD/TiDUCnj7ISNoSoJng+igQUS0oaLNPa
J01RJMfaSt0bOVzBgiYO6Kz2W2yr4gVNfXdrbfVZ2v6D1ubFS2GSOhUFWXNIPBvikV0sujAV12oS
3QoHkAH+wGxNgfgya0MoXeKlU4FpZy48e3zRpppXfOGwzlnYrDwmqm5onEcz8d/ICSqecArf/FLS
Rgtz/GWTwiTvaMJgtFombDHWyLuy51RoyrEs0H95aNmJ9fJSMCmsG4qJW9e1kXNbXlVvtDJwDpmu
Q8pxpUNAHDYrArzdq9ozLDMx963iyYvX20qwVlusFdkkiyBBubixadbWhRKUWyfm4Wm0tr4iekk8
s1kTizB086+e5TyNulX/Y+RXdAraUNkfGn/ZkpjuKZcuLHcwb2ssXuxISIhjsDvozg2uBoC8JLvN
bd7MpD8GJYWBpQ4jLy+CgpESpoYdtrldGJGEXZIgR0CHrV57MFQ034NFaWNdLsK0P4mRbnlvfi/Z
DhBObSKmnIQ12K1aMqSYiI6NZJxTMxKAjYAb56IxdaAvo9YHbSIXzF9yko+JkjAdm075/FbXeCu7
UcKDa5flUxbWz7PJw6YduirqDMA7AfPLSLMJfe0HbQdWgPCVCYNXRQ4Ri4nz0x1N7w6vmJkW7Ji+
ofo+djrW/xm6HyfcQLnNoD7T4rMdNvzV9kQKJBnp7kSwCnLuMqAwQJmh8vx7IPftGc5FvfIcnAv3
pgp8defkEqP1y5tT4Xa6jy+yyMFYbHbD2kxqC9IFiu8MUs+6aLro0R7cYxR3xVuoWPoaHJNzDUas
TAFDs2hSyjtk1A9e23kbvw7FXammFMYyzGzjauZ0CxBS+GfRVO3WNIsIiY1QPkAyMm2Yt5eRXr2O
gCIf5i2c6/RkV3mZd4qTkSjTVGDQya3rzPvvU+PmNt4RbCX0ltINngKFRpohcx3cbvjkNabxpvUd
glnrl73UUiv/OrcHoZvyeLDzYaeVpK31MijJdhTpzczqaEcSD524Dvt4PdTxlQISNf5oPimoP14x
7VznlJUyNaAQDqMBY6bpb8wLrIuwcSI2Y4kYNvKn/OAif03VglzWuHyPShms8lKpsa1gJgiAfv1K
SiAKLSDGK4hOESGCM1Yb3+QPJY6MJw8dGprkgAHFsB8dIb8LQ/mB5MP+AtXfX6J5VY56X6RQJSJl
m/Swv4nKiR/jovSPg9s8z47jf2kpSZ8wNM0lRvpWxg/aO6z4anGfaweKCycFIYk1UShITXWv86sY
BpKwkU+2YTVsbJ3LIm1JDNyIuISU7HctaWoiWIDdWRNNP3ytjEhjd8asTPolOMOmU149vtnVtnvI
RhdeuVZqIHMM9VR65dN9ohzRvdjTRjwOk1V/SCBEh63VwG1SwmPjpO95FMtDKWNj0RmNfKF8/25U
Lv7EkBzV+8QRixamgzNdju40OBJJYuAflYlZ5Bf1JvOz7lkxuSaJbVAWBr6SlVnF/g9mJOWuSZ2R
EUOCm2kyZ8vI15a1KbDXjDVZ3pPRlUtArmMVWclMR4m5ddBfFGujSr92puItVYhC58pq5LVv8LoX
dnqwx9p+Vovwn35w4Av0sljPSuvMirpNi/99Sd/LeGNnky0m/P7JIwUrVsW0yYg2ja+8aPcpIJz3
7y2jn2OclSyuhSAZqdcduNX+JQKIsVM60Prgkat1WJF+QnbiTzOOGatmLFx+riJom+ZzGGb93TxU
AfNS8OhWXizHoYeF9/ycGCRGK4Rj6IaIHlKIqwUM0ONdIkgv8zu4PWAD08/p+IiODMPBkLqNf1H9
MVy5nrO3at364fTtWx/p3DnsH0dQbQ8hhFPEq8jlJQbaAyG6/sHv0rf7eAdjAAweWkkz3S+Bh2f4
Z930GTzG6fcR9onquUC3TfdJm9q1hpKfUjQaWT12Z3p4zaXS3ccWOfb860Oac0qpQ2ub2QRIRC/z
4hMbg8+w1lzOS0wXaP9kuE7hDquSWdr0sUNc1JZo0l49VZrPkUvq+giWYqqhlRAsY4NdlqDYITjR
Asv/j63zWo4c2ZLtF8EMWrym1lRJUXyBkSWgRSAC8uvvArrv1Jlj84JOCGYXk8hAxN7uyyEN0O+e
h1YiV9PQfuh7HC9kVuwEJP3YJwA8r+6lq/yz70frYqovemUOu35IfkKWwaBrTjcD4dYhpL/mQd4+
Gma8MtLG29pwGze1v4fc2ECagQlDyRGJlPzTZmA6J6350edilQWpDXRNR4roq5HJ//Sb6ulKTDat
e4fpvdJNXLWkOpcSdhtBpcSAxcQNDeVFBBAWpOEZ27GYo796Cg6jhQrOZBWL4J3g214Y8WZAV7OJ
uoowHBSEiXPFw7Gv2z5FyW0ylZcxar8+ivbCcPu1EVXnFL6oSkAzOrZ2DF1vbdnh29SJfoV/JFhp
v5oMhhhQmHg3JDPwLfvKi+qh7IvfWkuDuvmK3OixTMCDtsOcAnzSavsBqZbQxJdL3Uiv+9+1VxJS
lj0aXnQOvH3UFMeWfLAAZ37rxnfbH51tP6nvKWN9VExMtEyV34tyWoekecOfp75eCuS+RrEpJN0a
xrdTHnBGPLvIGwJ3j8HqokXUSUJgy7pDFw8aSdmSL1INHo+D/jYY5KZ4DebTJidJ3P0V0iRbqyBE
yjA7lvxpFvFVOdBUxMYEWe9GjyS7kl62LZ0Twv1o4w3Y633bQnNv0y8pSv0lLtZFa0dbE6XDHgnU
r0GaR7SroNknpyOpfXoyqDfVbnyBWvRDKwXuo2if4k+mGdixOKEulamJ0bd9jMkE0wb9beiqhwGD
FKbBY9AFQBZqAr0qgUqzvSTZeLdUdox04+Rm3o/RErCf+P3D0Fk345zXx8QN1Xzwm1iUNWMV1eWW
Z1NqkRbVEBy9UvmnrWvzX1MDLSkz1MZ8YuFkImNZNzFILSHsQ9eX7wO/5qgFF08XvyYMkwGJACuE
TDrG/vhNGJXY2XZ2mJC5rK1RRjDnPP4smBX1vO3XyquxzI5Prm++p5a6iTTy705cfDVQPzejQk8U
ULFbgaIESNs9wUHaQi5ACG8eJMZpvSo3/Rxi4ZJp0VhEqXsuawkfm0edw1gt7OxSP1p2/eIRIL1q
eZxMcXC3q65ZHfE0jCgEbinVh2uhiPuz8rxBfUB0CmrdvTLtGEZBPdNHjS+fWCpl92ITm2EL8IBh
gLo2w20f/OlaF/NQy93XG09daf4i++w9p0TsPJtEDqwg8OAZxTQJPgl8KXRH6qIaJizkKXJ2aNfX
vivMVQfFCc0kjmJTr7OtkeAdl5G6xJo27itN/+zMGQUeYORBecRohnC2vkF84qtUvxGt99SW6U/T
cEzkOLJepSN51JiHGRRAhcXVsBLMWYa2e61llK8d0/1OUx3Dpn4G8ybQiFsnOuJ9gd5yCm9W2vKB
FnWBPrh+8OyWv/9I+apW5iOa+ecoMH+Qp5WtptS5hkYUcisQZieB34ftTebY8vxsTHZ6Rt62C9il
D4dz6Jl0Y4NB3xGvPW6NfgKA1fWvJP/odEOT30ms7Y3GXRl1eIQKe1SeW6LmyBTY1/rNTUesbA6+
5ihzIV8bJBggW6jHSz/o8apxBNHtMr3EKJTme6GhSePFt2LclqSD1A3iQlNk355I37u62BEuj16O
3tk2r9LHLB/jQ+vWdytLsHENLwa/7nZsZ3lSouENJMRI0y1+4ZhAQEc7NCL948TBBypCao5Yd6CH
bgII75vcRovjIgCvCB5AV/ZHAbxeR8jfgMWKYB+k9Qv/nfbZVMUzl/E+YQPOHXpUcA3XU4zmGvHH
pXBygYBrJ/zc3+TMWJhFAMUNi+k4mWSVo1xhEV6d/MpAYWCFgDT9YNhF+YsO3ys2m/hE0vZRd/KR
Ad3zoR2Pl45oZEwaNNWtUdwcx9/WEEo2uKepQsb1azVV26ogYDgCSIGo4adpZ+bWSQifgyytnYyf
okGfqxwvPYaG461blvErK0RlZAvdW1mNc9f0gOk4C6hDFeabUjvpLpluEJNpa5MwUoV9wQ2cWNfJ
St7dkVwAZqDloXOTdt8KY9hQCo5PzT1z8jsIpfLV1cZ7GjOywJZK1gMTIks53Z4HPxEY2U8Z9OM1
H/vfOIXJKsYavE4MLuxA/dhU97lVSnfbO+5mhC18wk6L7U1105reQEs3nbY1SxVy7omM8WMWC54L
W5ZPvVr5ZgKP30hg4ZchzxxLrMksH/n/12C2+WUK3FAbMmRgSQZg5bEakPFL38kWf4wwKXDM5lR/
Wige/Klmp5e3qsLOPqGRBlmYVgfKvB4GPmMdECMzr9rh6+kKPnSXQ2Rpyauf4PJEWIXWINor4vz0
PRTb/IymaxMYmTwULnaPED2VL7P6ior/qk36dwzCBr9ttaZU9Mdxop9ToK1Hu733Qr84WkFw2cBK
Ln4dcxKOy+G5kOYdoxKDnx3vEVOi+jOLZ7eNcuCOkDR62zqyOhvXaZ+bXybcRt9MtdfeZRDGQnMy
/bA8SROXretiIptK5zMZVbGN8SPtzCx6koMdvWM7pRaC6S1wwX66lfgs+MfsAAl9Y/nbNvzzofra
NVGBMCnMkQzT+ELR9DtWxGVlw0sbUhbu6qHelGPHF274YNlYXUQZ88mTowER+8aswtuMBZ5gWlKr
wjY0Uq2TdmNlNSvh8qOfSv+567r01Bh2SkkkHmgbmOnNnDcZavrNpPOtYHQMrkHtx6dOxACJ2ZuI
eu3SpD+2ceoddG7biOU3+lxmI25pmIew7xAw8pkGHgMQ650tDN3yqCVJfiYHayxQmvuevJahS3wa
Qz0EDn0DqZ84rNr47hJfbFov35PVjeKipTTZxu6ncvJvFfTnQK9BlsfeDveqKaqfU5pFCAv7bGUH
M59Cm5V90KmHTD+MUX/oizLZoDE5EJiOl9phLWQUTrKj4SCvTSzvzmxEIVUm2ZelZu6seXeaCLAu
5ToOa+eVpZ9xtVXMusxK3ddWjQIgPkDa5WzjSOoBESEGLiim14x8TlZ7lnWKfHdAOdU4X64ZnqKw
E28aXYFD50XJPiLf8aNptDWRvM4XCbwMa5iwLsGkx08D855VM58onehPmRfjs52hp0nsMtsux6f2
kXrg8ClTkotcbFUrEQ+/fayr5z7UFDUy1147OQTL3KUJYRHDyQMxDGYcVOVjc2KS17j1K7Jx+egK
+YZquHtXSV0eswDcdzzV3bvtN9DveLocq/lsIcVL02veoxLKvksJJ2g+PGHkvpgez6zlh7Bdt7Tq
mduPkFzPUdDHT91UNLdU1zaE98RP6NTip+X4lH5p5kQJ9H+OIBJ98FWbXQIzzKgM+AbDQF1AbsDY
uoqtaHpaNq7K/wDMHWi/yn8PmaZ48KZ4uvxzwXw8gRTqT7l3+3tIA96UqOqsEUXGLLj9gR/eWhNJ
Wh3MKVdHV/ca/vkjSY30xFndG5A99fLbxBG8QdSfXDvfL0FUzEY5Bq/v0osuuV20b7rCg5N3yib2
KZzeDCyDywXa0GZrVdRb08q0ayF0HQobhsGu0+Vj3GnTWjMj77MKnD3Be+1+rAqdVQBmtrafnOuE
jOQdBhs+m+KdSBPo6dImYTrI9XcPotmeIk+AjBzSl1MbOGOdkPb0pOodqxjF+hFInVMWPga8TN0D
6VqPkZ7v21BH3FVKUjOt8RwHgf7JaGhR72toAsMXvZsB/uH5uFlRYZjSIT+XvVHcA6U98NaSRTpO
2SKUxXqok+nHlDZ3WUUJRehgl9LLjcB3jHzJo+wrGjt7Zde+okVTZVtlNmjU/b6Du9NFTBQBdM25
aJZG3SZljKSMUagreV/ajlTQ4OY7OdSxNu1BPMOtRubaHDMKrhe7rLmvi0n8kqm7mkxL+2Mq7yZ0
c7woHZRV2FNpUXnYULtBppgbKnhxGrfdGAL+fQ2ycu8FpBImjUZZUm9rOhJ+f+wrx7vk8TDsKsNP
nhxtMBGgN+bDEAftLbJasULhV34MOXbtqhudfaXq6qM1xItjys+mbQ+11xr3SQf/lIsxO9ly/kxV
CYeo8YrdcjYp/J1Ng5DyBHD/OOjajd/FwQuP+GEd+Un95ujKXk2wIQ5ynIJ1iA1v77ZUzVtR70b8
yO+s7oSnvhspvHkItc4Jc8lHkPUQx+cToOYeqspwXlmvOZsymh7NALJlZ3T+a5c1j5w3vjOt71aa
SJqnhiL1iYLOsC0bR32WBm69+QqKYd46o6147VFJghaYpl32FkaqeBpHV+Kch7NsU+jCdMbSDxxl
ZkbRUwV56RE9xHgtJtKbpKE9ykyFdM6qN3twrQe1G9OiiVlTpvVhspu72RfBeGudKN/V+HogQfva
vnAYqkgnu6Cw15gq+Aa/CbuhHgPu6OcMRY3c8X2ZTR/LiZIwuHG0wA4ROHrR5o2tHO28bBQ3nVyV
vj/PLYtuo40KlB1jdw8u/VJ65b8bjUnNBfz8jNcysuxkwWNYLhn/93XLsVYVZ9QlxVsD1w1+w4S6
JPySZNOkLHO2gTnaVLsT5E1lRW8o0MURKZz5S1nlc1fq4tufql+a7zS3EV3PJgvHTWPXGjMJyhzc
td2l37PgwzQxv04qt+M5Nr+s0zzCmByNgKpK1PrLQcuyqCuD5u1SDxZkr7vInGsUz8vLBjP0JbY/
HYGXLW4hVVaeePTyXjz6ao6GM5s/Yj40BQ7gpTqznkffjM/LFcu12CCzPek48RpJvVZvK8WyFOX6
DSKTv+JGMjcVKPRda9jmqeaJehsqWW5qo4k/IbgdTCYrv60KH5YX9W+UVeh9YH2/5DqCbLszoUKC
l/nQgulhuRQd7K2sc/UxtdznbuI0VyjE3say0OF1DtXCglykj5K3zngg/RzIzETeEATPrDcAHyky
lOWQRvc6oku2XALX4ZJ7ifVOILK/pS9IF7bo9IexbuR6fiMU4+EbTcuzLj37tYPIecww5OxU6pVf
9cV3LPWVO3GyC5H5HGVPNbeLy6s7Hx/K0lpbk09kr2Y1j47Uu1WKHZW2CZ8KqKJx7dlq2GbNILaj
rPiA501LITgDGfxg1br1nAhvOERfoZ50l3DkpimlVt2pTVd3ZcFCCZyXZWeQhCeRTPrp14Y4jjlR
VVOWJqSTVRjfl5fLBqFNciYKZuUMLr2ZyMgByLFRfvjvq2UXnNjeLoPslNcunXWIgDzXLPoYKbqg
VW+X3SuLiGBdRQIkQ5mVa1iuFnMMDUsRU+gffG2qVTT61oM2r3XQWD/RVRhWlO1IOKV4ctKNiiVs
r/JHT2xZqPIFUbRTcaPm8hhJaTwumz4NsSkbQ7qBzmHid86T+FIK6mYdvmHbCb6mwtFPy4bOKRWf
eWM5A6lSy0Hl+cPOUdHL30uWV8t1y08Yfy9e9v/r9LK7bKCVZNvaBIjSial6ZPkMR04lu0qG1WPY
D2nAOpZYLRERQ1rMB5czIoCVajjtZdlbji8/T+jKuHJNGJrLbgrO7NFtKVrlSfO6HPr7A3mKkl8o
LPbLMc0aXooaiANPQT5wvXmcKgrPRWxtdfynR+KtcLNE3WuRUPzvhu5Xm3niw25t+Af1rrOC4LVW
OJJrZj5ETIy3SOjWBtvUSK6s9avpJJmo/kh6Qjbb3RwButb+7qcmZ2QPzXOe5eHL0EsLQ/qcoTzT
N3O745EuCT1lKROopHkRwhQvrD5aymX4M5fdZAqfAzKTdnUzp1uFZffiwn6IQ5qghPQZm8wmYKZp
tQuxtL/6yDybYZX+DGiCrkqHKAuAYNVBYjIgLzVpDrAz02eS1mmmsH5+JRzuR1JTqRya8MPGdLxX
Ydjuk2oqfhAzT4JTln8pR+lbTMkR1FyddVthxq9h1d90utJfnkmWCFZYFnsQCh61chL8M6cvdA3G
SybNZ9WMzFcVqc0q+zRS4X4moVHBn8IEVle1IlZa6+7OEBc73RLjdmFJT8IJTw2ZZ3Ogl75pch6e
iw1pps8WtV2fl71Mh3znUHZfZFDLIZSt005W4kF0VAyollVP/eiWT3DOjJ0PvH8dW+S0lUFx1BPK
0ImFjl5V8dwMnF9SZ8O2YAv/DITxVzuW0c/Wqz8aetz3nDXTYTQ8b0+cWP5KuNnrcoE/uz6Tvqpe
Rr4nxyC3ov1YA3jzi+A6DGb0M21cuaJs5D9FJqbvrhkJacfq+0G8yGF5DzcT3N7ODlciqNnccR9H
aRJyC+WSDk9YPWGdy9cyT7NXT+CaIYDkvGxi0yLgReU/ymGAJT3Mi5mGGh/MglzDIQd7ZOuJOTPQ
xLcqk/GV51r2EuQSD0dQr41yBNhk3lOt7efvZ8nXf2yPVjwP+xmPJTkI7XWMe+6GNEp+tYBFRnOC
BeMjLYgNc18ATHjtK0AEASWyDP0u9SjWjVbwE/A2jylJjK603XOC1Z8pQ4FhaVI/YjeeGCZjfZcE
lvyRGdppgspxV36dXyt34t6dj7MifQlQI5AEVT8UJUSKZTNAe1kl+RjsyGIBAqW0FiOhGh+WDXBk
4iTwAELfFUeJvO85dfrgWVSPknkAlL38sxNO8NR7FkrdwvuTmQod6byhQd7viIxIN3+PwXU6EXp8
J0WVDlDl0uZ3h/YYEh0O/40FnolSwctKbxfQ6dfMAUSACrijau1OYWLf6DZGWcsWa1al48Fp2o9m
JpbGOUg77C3MA6wiu3aKVX8X/+SRISmnjvK2vDLmV0lPWpLjD8YmGrTnyFPDLVDpcAtpWdyW3aRr
G8oV1XtOnuYKWm3/4NATeJAFPEoX6/Zm7Lqcvwe7y7Gh0f6Aa0VzREnLKWHu+5Sfn7xBOlfgOSfp
COioVuMe6azaa25DiBqa314rEGUE1zXBnJFcH6MJeuBIStIpAChw1Lw+vehtSw8Liyql6hiESc06
VTNTi5nelD7VZeVselv9DLKouDXj8DtP0+SV4hhroFKB7ZnEtwE/Yt0yG2pa41aHzgszbZ93r6aQ
Wr9jry0RgZGMYU1siJgp14BW7U0+tIgVc+1A2HF5bev+PzeNmD47fHLCMGDlarbwsHn65kqOEYEI
ueUgxVtejlPoX2AQ1q3OCTgOL2AinDP/+LMsNP5anTM861mPKFz3/4BZKgscXSiz2q6Z9mVsV5Tx
gAcqCnxKVDSFKALBbGOj4e044Z7uVzbN9s1yYjmmWIjyKc+nlwtVpBM3s+yHVo5qktLDEyKc4VBH
pXk1AXTRh7QG7vvBvC7HXLjW/76aj/W5DFaysK0tOWQ248t88O81FWs5vTH00983+Odd5svw8w4n
o6AZ8/dHl7PLJhtJPQ86zBn/9bN/34DGbb8Kh6QFCcC/6v+6ziRevQnJZfnnp+bLdIJTUFUqVH9l
Nf7zu6DJ6lf4gYa1I2Sws6Wwrwrl8p7ZzYMTaf2poF0C41/rrbMXIraKWPoeDCt0t+XQ9pBrbHVs
TIr5tLGww0xudhoiiYRcVqSk43iZptkpWTHWhJrXXr2seWNR5cUV9c3Zvl6LpwKAVBto752dIGVI
czwyQ52Gu6btuhvGP3LUhuQ0hUZorHpYJ7RximTPl2FkEe2M2yL83Y26+aBDxXlaNjbxbkq04uIK
h+ZOvBnNCAqyJUp8AMFb4+vtc+Cp/moFigTL/qczpJ8avoJD7bjGYwY/tbZJVzQKyz17rd3vB2J4
SU27MNYlH21b+yezsNONP2ZiawdTMidgbEDTIKUYnJOUVbNltLPWhinzh9nZ19Tk11Wq8/j/dU94
QMQaQ6zJLLx1b0XZ3kPws21r2G/5NCcgNMp499LXFEyLzu8dVNhfaiubjizsQe6PaPsNSqS2Pm7U
FFU71FtrsMLhBiuzXHmS768NZaSA+1VYY/eM8JHwiZw6SWb62t0Dsr/PW1tuAlFHrxGoghO6Gpe1
MmfrpiKpWpQfybzXZLi88yDaLufaxEeeR7QXdYQBAr20pt+mZRHxueyayzZj5D0tm//YhxzFYD+f
6ZJWnP7uul7qwXmcz4T2UGwsvKLrDh7bM1b8+Lm2+YWqRD5iHI2f8ykfLixv/zm3XBU3m8mHSBqi
d/tnE4VmuwlbAH1/jy2vMNv0l7Lp/+N40I7ezVs2WggfrDIbWhD//52SISqYmTkoxUE+0oWNxFPU
oTxJ+tIALaEDnn63QGxslzuvEyIhJwMjcDE8oFEKv2L5Pll299PNKJ9PludsHAI/ZlRwtaUGQgvT
GkGsWfVzQlX0OA7pb8vDpwnm8CnEvfuUDhGxTm6+C5lkrSI5jk+09kbqlm28hwqRrYp+3Eu/Lgl/
5zvpBeGM7e18UNmJf61rAEdtU5xFVT5MpA9evKRBNp4OEkEesluvqlS+WQ7qo/7vaTdPMWZrceyg
hg63y9m/m+Vt3Oo9xUR614GWgdoA58MTbz+abbL363j6geCA9ahHLcMt9HMTxT46D46nKU1fLSSY
HpIHCkTixS8png7SP14L6EZ7/Lo8w6C2KTPPVpGg+2v2Y7fS65xEwI7GRFCK6eTR5IMQ9thipdyO
BpXsKjLG94Fi3GrCo08TqhyRxu9nPPeb6VUehFIvhgfJVVgM3T3xSwQWzrsJ4Z5rI+t6eNbht5GZ
cheEmnzTBoqPiqQ1VQ5X+T1Y+vBBAlV0dvosXBee4X4o14rwLtcEaSFBf53tASUClQMVk3qPODc4
hEE6rCrlWzG9LF8e+spDYZJ1c9rdaDHDMmhAzJtCRFsy2aBEN9q/h/zegNNRXgKnqHXwMsSAi6l/
Uag+ji1ZiUi/gqCk9w+2bJ2ztkagwTV/N7nImm02J5nWjjBOXqjj6AyWrT4U5MEth5cF57JxDKaY
AJtppFvAyR34rHsra813kD81ElQ8M7aZNu90uJbDuIeYM4ADWTzwiau5O9zC6KlmSzwSzexhMcI7
dEtpQ8jH/zpeFjbBq/95eYbihHJpcyrTfDqjy53Oy6tgjKHvtjlap7E4hxi2/znep9ZwJiO7TrRv
ypHEOVnRb5xl33HEzSWK7M3t8OHGtW9t0zQNeXCkB9Nv03eZ9x+pJNbYryd1ZRxU8Mr44JdXulsN
1JUHSgpLKtygCDiJIhpzlnZSZkIcWQsVh/QynIY9A7/N/IgaH+l0IvHpxEYBx+IqRrfMXy6N9fxs
FJDX/3k5pe4tYaXMcHEYmXpQ2qxIGAfog9GIkbyru7PuMogx1B+lVhOC6rr5g9n0fIlY7cCn/QoT
o93mgbwPPXkoeATo7lMWPxVusWNCZxwhpQ+XTq+Hy/Jq2Qzz7j/Hqp7goBAigdMMFIUqDF8X1vb/
bixwRZecqFVaqflOdOKSF+jqZ6uUG3ogOQWhiokIj2ST/EnnveV4WYjpaACzDFMerSOMlSKwrro3
Bdu2hSBaiSo8MPMFslTQGdCzpj9BQgF/NqwssySSoG7/xHMA6GDzIVvNFMCqHe9iLPwzoWs/mAqS
rWKx1v/Ct5UdU8f86JMhvziOIvLVHLmdgu5YoK4XuqYfmzzZZxWSY0rop8pw/VNth++Y1gly8y1j
m0if3nPvVtjAWhrwgcJljqHCQMq+ms2HpU2zsmlKdB4JvmsN9sgxBmNvRC9xow/HQqPSl5rjwTNX
FaD/TRobydppze++S1/61M/3UYKTVWpHSxKaaNf6hfvi0FTmrfB5thU3fEqzpIdbsdMbJDk4NHeT
i9OMPKnHyQLFbmgzIWC4aQUhCU0YmOvRNQ0ke98V80BwoU9qRviWkIVTAuQhI4WEQsUbM2OCUPrH
MWvkZqjufQ2yZHIl9lwn+p01lToCFpcrR7ZypSKIX4RWrlrgwKvUL7/gNm9GVPgj36c08opVHLt3
PRq8bRv1+5aQjU0+4+2KPjjGPU9tDYbZOmJCPGbUnnuaKP7gv+VOJdd6UTyChAH3kUh3bSVpspHM
jlY54oYtxvrLlALfCfyUR2IYnHF6U+Iz8ClRo3gQFTFRQVJeZWo5K7N6A/vW70wQPEVJ8TUt4PO6
NXG0WU3rvUl/tIkbrWEYPVfolDds+B0d+O5DB7Z2jNxt2gXOW4ktX59r4Ki4r+ROtk9D1OLWtLeZ
RaKVD4nwVhkfvlTle03XkZlakdHaZ1eN1rNCG3+Nf+EXNo9ok0CC2UeMDS8D9mDwz9tEBO17KhVT
sMxcFwWiyMLTB/rF+tUJyuhYQwK3sMK6EwWDoTSZKjeROkSx565SydS19kmcpJkeTJLUROD3NBZQ
uOaUZsYSmEfgYborCMNoyF1b570NYaVE6uoZ/nOetBc9pfrfNcVGCZb1vtY/tUq+WlEl1iIbkg28
EkKAYgctK62IM1mL6xHAW5HI/CRi+5cXQTtjSo6zTJA5jlZ5T1SombW/KYEfB9Loo0G/llX4R6dJ
s6po/0NZH7bSoKoT8kzCQZptExznyPkyY41YmggphO+wJwTOgJ6aRY/qu66Q4ev2eFeD1ZwpX61s
V65dJrPYsWvYyzUSr6Dq35o40AieSw+Eqmi31KLy5qxmMJLwxksjsSy1Pg/kRJOoUDstRV4cPTV+
oO0s5IPwI3gitVZ3sJSiHeaTJYasoXrm35EEL9UYuOtadOOmS1gPeT6asFQezGhqHkZXrDRAiwNt
hqPRBWQN2vELZTJ6v/auipHCdDjMRo0uJCb7fJXa6nOmilhDenMn1zlrUDx6RHuXspzTI3p0KTWK
wNAZDrhpW/JatHDDRPDO8vcWOiPRmX3bXlpdjKcwCdayKlmBp764YF3ByZ8GR4xLX9i1iecbZtAH
Isc0YaUP8RLIaNiWu1z3ur1jG98lzZVr0PMLTYDfdhl5gndmtomOjCvYSRo9q1hI7Yzz/jYxGD8k
tAHDfBW0VFOVlldPedqUD3QB17CCtyWNiIecwLqV0UzalRjbVVmrgBJK62x8xQyvUeaEezn9ol2o
ro4Y5M7W5gTCeHxVLlUdqyDgY3ixuC1mweZ4SYpqugxpTEry3/3lVTdl2oZIDe2fE72GfllZqYDm
oYwZkA+Kc5JHw0r2smkmsgux7SlJRgLC21vIUHHx4e65lLpOWutikQrsvUEJ51ggFkB3uyqGjLha
jXaoGRn3EZ1y3foJZIgX0h5tig84VYvcO4aZTnueZ/125GG0MgKBNYrGKoSJXZUEc4PGRayEcUF6
O7/rg5Pt1rvFUVA2/k8hFXc1OQ2rsM6wuRG9ktehxhgQhjggR0QY/Vwfywj2qxripkNwbk2ZltcS
bsBjYObWJpxxCBqZ9wBU88cKkRNyCilvkzE9NEnjrCJsq7C0NPti+kButIgybwMCJmEM1F3Iagzv
e2tmuPMQ3IER+eh0vh/0qRCmt3TK0HHv7VgdAmOsr3kHVBh4F0YtZFmy4JssRCMfQs9oHsJUXkeu
OmSztqPIEwtXRbepGfcn6uBI0yU0DLxZhswDhsiIwRdlZG7DozWQa7ut8yHRDqKtaSsyUZH5tHQQ
/qnVEGfUbRvBGgEYjLiQGyIuph7+xDSFTsKKWKvF9j0G8r6nlYQClKcpfT2XwYQxJEO+rTEPmhAB
qeJE+tEN96e579CjF1r5Exu/vsN/SBp7hA6UOjlCX9yuuCpPVfBZ02rcUaHgI8tNdLYsl06tVv8K
w8JjTRIoultBcJuc8ndr9NeRwv4T1XpEnIibQEHAEy7CIf9Uynn2xZgegPnxp7Ea65lBrVmXoZEf
Ym9ynizWbVHgPiZO/WTHjYEx0NSwlSLjIUyTersOn2iUQE/nPbfpxYMaEg/JCN+CJsqQ2GgSXXjs
oV4SkKY9z/4kuJDlUB7vhTk+tFVuXZdN03TWVWvqet0aQbHFOvTvCZdWGz2B+cLRrnehxyx3ufjv
zy6vLEEhNbXgh/xfPxqDuke4XlabtnUsIkCRjP/zpst7eZ15Ey6pzcsP/8f/km+/CWPf3UgR/U7K
st8yYdhGMPe+CGrKViYCjQ8VEIsty3igWtH568Hs7WcMjsCSYrt4NDtT7dpJp74STdoeE/ssy5Kv
SOKHs66vtJyj+Hze+8TzGe8KajqjvgpLen34JG7ogZh8GHHzEPM1ULYen4Rd4N7P8+JHUdoIv9Eg
nk2RUsDCJC7zneHE08uo51RnVO+cRK2fccEFD3Wvm3eatDpC2UY7Lbu1GwQbHJDxftkVrgaUp8HV
hnZgOOiz4DPCPHpxm+I3/fn+ThXefHaKfRU/j5mf3/t5U7vZH19qHdFV7ElLV9vM0POd50RPQnnX
wpUFJb7uD0Huxxbw1DoXUb6q1S/iXGip1bOvICkBd6pe32itepSi906uQcm3aownDdZ9XrXY0Uoe
YK6QxWN6Tae23PhBMuxBEftPcYR5X5TazCLEIhUDbCV98jvqsSFkad3tq47JWdfs5+SdSJifvdFU
rNP52vTKvuW12uVeF58IdIChUtR7AqUBsBx96X752AVXrhe9eSFzSsiXyBlD2tNoJUUNfbvwnB9V
EK7jxv9/RJ3XcqNau0WfiCoWsAi3EsrZsds3VNvtTc6Zpz8D/J/qG23L3m3LlrT4wpxj7nUtaG+J
3/SvM1qmtVhiou8Pdok17ac2hhmW95pbFpgHqp7S36PofYc9fTcUmV6Ehgw9v2RG+sSm6Ja21W6Y
Svrmbh+1pRvhUMrj6diI4N2svQ8hqIBErhzyHBN+3V8h3YvIQsNMiNiqwhuS6vkWV+89IluDTfCj
NMzX0snvlf80MTytCeRZT0Q8tVaYr3h132w/eWjaseXtXI/Wf8SUHHj6PlsK5LTSq1XucJbUBKNY
RJcyAUp6HXPDHdvuVi2UY1LBn56eRDYRoFkcLM/FM7xV0wH32chyPPZQSgXdA+UI9QCj+oYncdLO
yhOKVxR7eE/iFOpy3SdnfaQ1UC9hCg8nt4t9pJl/SjAR8IWe874gM97CdGF3JgitbEuEwnWou3vJ
RNJJpg+/IX7zK+0LugX5W+pPhJ7tzVBD5J6bvOUEjZVYGwM6IqvZKr1ZrdLO+VKnC3L1Q5lor0iN
39sQxgbmlm2eIp5rk9++NO6iG46st98MDsy5OUHkcw7DeW9XbsGUbUp8dbZS32HGmQQMFc5T36z8
NjsXivUwLeduacqBWcpKVpgwa0nQvXPoijFnjjywhTObGz4Peyge2Wj/cfrhOQS9RE2EN8+jlC+3
hD7ce45+Q90xl8YbaU04F5JjHxavPTWXV3mbEwHT38pgHnmTH8m23vROe1MjtlQBLDucTyyqw/RX
TuGMuOq5S0pKro5O3xZcanr1YMeMAmpFfpQGqwUDRBRaMXcQJZcX1pWz9BmyPuEo6puVsTJu5mHg
/PdiClSvEt5Wq1w1/mJ4xt3/J0sBQZcZojeT04fF8kaZ0/KGBkU+ZW7f1P0qCes/o+ocUhFuJBUg
ia6uNotU14OJWovKJuJMjM36WGC1Tenb/QTUkkM57JAYB6RKQhXoPQFLJMZ94ntH+6MfzANLAMWc
niYn/ayN4Y1A6gMquHXspdthNC4YFjcFK3C/ZfUFG58n03Vku0O+uw1H8DOgYVkMueDl9+mIg7lX
L3k0PFSL6XofMDLRsXG3L1xEAId6F7v/YEM7wRWlaw01QbjCtLe76BML4IYYl6tV81WrkAhWGLxi
eeI4n9w8MDdVm9x4m5PYycGVsE4LSeTMokuihg+Ll4tlQg5toQ76zq9uKFZtSPua5fd9q66kXh0G
vTu3pXEQQtnnWnS27Avd00HC61lb8czkav5kZqqfhPa3UD4kSsF9ITgbq064mkYKoPhqNPFZ2jG9
E97KKdmiEH2Ssi5X1ojpsutOhBT/ZluByFL3Ee4Hl8FUX6izt4RR7sqaULReoPgPleH31OLt0tAa
MTT+hfCIjPMu+0SOfihM3rRlhfbSYjeuI4gGpTsLDTGBriz5ZmkoNXwCAPtwemnt/BNlmMCjMlER
wCr5PcqRzANiYJz8JL+wEW39or8KLkw4v9IkwEnB+3JQGpRH5zwbWCkortHkZCrF/a+xnNCE5nD8
nCs+mrskLI9X6yw5iXawwE7IWbY2yVS+v0376Wp6RoiVLOaJCI5ZI89qiRvB8rlIgD0ICW3vhhfo
/HSebCt7+yuYgnfdj66Tw+R1+C+jUppACjfVO7KK9pT5/rfmedt4iElZFP7OKYer7LYtqIxsMNFG
8HprGG10JYQRpDQG7autCIz86Wa6Fh2qcBOVBPJgAO28VSCR4Aokh4lG8CS6/g8tC0IT0RDD7OVu
E0R3I1eOvQ5KlTC7+Wqjxt4voTSunWKNsdS30cBxZDG5MxM9X3Ft2UG8uPpajA1OqX51deKO1gty
rYc6CAcy+S3u5KcOU192wBIgwayKIMb3Uf3OE+8RmZQQatJs9FpFTIDof9LQMRlp/QGr6FqgiMPX
n2w0PNIKV7vCGVYMDg6wnbJJ/2MQJGf2FXbK2noiP3MtBpR3xOD80pKBUDQu7yCNGFwZ8j4Y/W/E
AEwLGZ0FWv00GuKXzM40wfYKS7eP+yTd6xOvpo6hSMiy28rjq2HKO8KITZ71J4Rr2NcbeL1MerWc
wSBwks9oB1thV1HZUlcVH4od/3pAjIGqpwjaLuSHVqcabm1w4bLt5E+Mv5NZ2RV76luVZf9NXni3
w4Rx0sT4qdXNV6PC5pzBHitro1pZ8Byy8BqqbA07+sQqdzbVMIg9CCl3BIW/k4m9o03xXKfRrlpm
EJ8tY2aN8XcW1K+qtYXOETCpoaDCSXNVQz3ESTHtTFP9oxb+Jku0DWrDdYhdRlKM+2wrvHhlKhqM
TGyjvyUERYlCUe8ZpMRIoyEsjF25EcR3dH23xpCg++oGvBt8f3VTD8GuDuttG7FsxRgVWz54tniL
dNhItjHfNuIbTcq00avADepk02rxNq6imRvmpgYj8XFdB6j5BctwiIk1a/dYWmw8ql1dp6jAG6Qs
2Y5pdUxka2twga0LF/UfYSDCxcK70w3Y0Umzby19UwNFruNjNGk7tK5bkXu7wPrM6J3gqB1MZNFD
3h+0DPi2Pm2D8JWffY5BKbHw2arKuBkH/8HJeBxzfu88mXPMdp7Qdw1DF4uBVt2P28FGbBta2yLK
tz69bwGFUeNyVtuuno+bOB8OWmLtE5y7HWOMNBKPlp8udINM1wmo5UheIO71StnXEvlO/ZIxyx25
fHho0xkKH/y4Y83PcKdRTzAktrlubfqYhncI9+wSNmpuIBgNN35x7diCeH10aFSYVZM4ePOgAe+A
j3uDNm+b2A4yih69hYoGnCeQdaPPdyAcVMCEzMx+G2rhobDlqTcLJGLdTliNa0TjVgnNdQZLJMhi
aPXWYWQQVTE1sMob5MfdUE5bJoUb7E3bEe2FpFeG8ejWtcVQGHgWxPChGvbgM7aVhqAC1lMO0Frx
7A04xEJOB4fsOgPWZcSIxYquYVpvJkApuWaiMrb2SgviL9L4L8ZkImkyJFKMpzE0TxtDpQFL4p3v
h9TqczBPj95DfbaJsZy/nluK+6SEgBWzNdacQ6JgeE5Gt1CSS+xZBxq4XW4SeC2nF791Zyu30E9q
o+9nE+6smurc+fFYQbRnqUhOyugGrbGLi/xgADWJG4T5k9z74GVp0I+dlRCaGcIoWme6tm9gTudd
TsdQn/w5xbYzTnkR7n2cK36mf+X0VoIXb6COu1bKnZkMLjXjDOccva1V25tYUd3QD641s1roDkDn
1b3t6G6pHFJohqr8iuPRjQvY1oo8EpPK1M8+8P51e3VfK9URkOU25q9jD5R19irW/w6zpiVptxlV
Z96bboxRV5P5e53XZ9zNfvkxmC0zMhNImNikk0LApcAxpbiwHnhOnWo3GzaYkU+y5klv8XmrOeKH
5QYX5V7JExZdHbrZGSUdwac6LOEiNqCqHTuuD/YeBryJQt1AirEu8K5AgbFDvTRI8pbQy5Q8yj3L
9kslx6e+7n6zNMJhM0O3FsTuclMJuV0gHI0yBecEp0idxsWvvt9XLVP+BLX/QmFv2NScJonOoy0S
a1N7Ij4FOKrwB2SMVknXo9cdq4eBRW0VepU4VjrAsSE7aekfdHuYyvKAQnv04qNMpk/MheMHw3rl
ZgdO7goVCAKYWfwmzAAOaaDQ6DT9Zw4UI/KHFSvbawB1l/wEbpaIEbwmWF+dofjt5F7Jee+oZxXA
wJlgoveyL/RXyVgbobLtCs0n1cFoSTui1/+JC1juGkgZ50KRUCcIh2yYhl+JGF8kmYesrRI125rN
hVVoDQHenLdDBah7pq/TloLx78K89wcz5jXkkGbN2J+Op0vPRhioR2FMDpeLlolMGuwoNoctfLPR
XbA0Om74PQfUZsHxZRk0PJAOFOB5mK05ffQVyD2i4r2ETgBOCaN9c0SzBmpoHULym39ZxU4Fv1C9
rq0E3u1M9akDNUar6sU7WvBbodDf4EZod5gRDY4KlvgeI/uf75VoEaGWTrmmxcd40AxE2s43OI7R
YXcs4zmqE0A25AUWTKsv/26yvh2xFCdD/J70NPFEnC7m7PjZT2HIjO2+8dvyZOhdMl/sapbVjsYI
wmvtdaIEFCvz79U3Vn3LVK76Pw9o7CjFg+boifE7SAt5jTBedksgMjOb4NCAI16Io3BIfR4NGePL
TVM2WHDMeoAHYQkGD91UnEDSHzSnam8/f5ihsr+l9Wq3sXEYDSWikuHGeNDVdxct8ffQSLzTcrPk
pmRW+GcIJ7ltxEw/CuevaleVYd5VmohPlpvG4Jhg93Jc7pWzgKnIzKuB53Svgen4ARMV6Dp3Xu3/
aRKt1N3HD/kiGMXv0rEIdxVhcBGTqrAMiw16J35StfzQfw/p577dqnPe1+Bvl68sjwmc4mPoEUgN
E2ueezdSdfhFbW+DqBmvGGq/O9uq9mOvz5tSFbU8lEoUko6qbMwZZ7vgw8oyeapI8T4s90zf+ArK
ssfR1wwYBvXSrWYmVmcYrxWhMnuSu5xzZ5Z/U9IOdsu95UaKpqzc5UMs5YST5sRH2yPWgKjQ3wkB
PE/eoO1s6XcPQ3v01aBdHcmqFRgRzFZ1oKHQihKnpb/yfMb4y+d57AfVwyo4MLYWYzTegq5Cgoq+
/R+Zh9cmXayGEBF3AzZeU6u2o+eYBn53AwXRfNMbPjuKJpIovZDB4Br2GjcoNX0VDbgWlpuyx6qg
oS510yiB2EYMRbb1Smbh6dRErgngBeYVoaA+/+NTHvsvcRa8KE2wBdip7Ttm4Tvkt/gvi5npMx8+
VYz4yuqYw5EqwBtVGYz9/L1R6HQHz+lY/DjDnhFD+FoR0sHhUd9/YJzkyVVYdxgPtfxx7mxFo60B
+WtVzb986KGlt6PPcH6mJ0LLrgDw8iuG7V2RCxiuE6KBovMV3A157eqegBXWQo+dZ7naEBkXtjf6
xVCHv7MDn7lZ/xI0GFFNSvV928MRqDSLwXKxvCpJFvLIx2k7Rvjw7MZa73cFQT/NQedKMfuo4K4H
b15g2AjfoyehdcdWTOMx1FNe9mWWop+PiDrr4ltIw36Qs+FXn2/60qfNjkpCYmSQp24imA8bc2Xj
qBmsghzX9zDxQ/SYULIlsK6Zz/E+JRwIOnZY68FpiZ0hAxxZTjDsxEzGJ/NxjaTOOv0QskwtCTfs
m+g5qoy5mtp7L3ULzoDNx4CYOIT9NseftGNn7gHBvzsIlNWZh6drrGEJTEveiKe5MmGqzCm8YJMu
Lxkv8kuN7eoUN0hT6lzNL8xcSPRjoLpKneJcBuDyyJdRd7OO7ly02zhsNEYrSE6tgLeqoVcNMyJt
CDb4DRzsFUnKU47872iWij33+OVX7bY6+gdrYQDZMYJ/uzL+K0fwKWNNOHPU+KCnqsm6Je3Ar57y
Z9upmZGdirpwXlu7OJtCd14sWiRfV7udZunqvkEA6fYOsCjiQ2K36hIdralp71QhmnU24FVdcIt4
N+78uSJmbyiDlfgeQjic/PrmGPXDV2V7RLIFoDM20MvNdzMu0ReNEZlFBaQW97EfrMP8iKNiE4xV
gBgN/oFWGswl9eiZyw1qu7pRcnZOtbWz3VzLrUMbI2kL5yu+PqcHp9RmKKJtvO5J4x9jqDw9qItT
lbFXpz2aJ1u8ShL7j23l32Pt1Lvl+WiTJN938LIYbUbBAcRiu49qngINeUvtoUxensVAVCxh5uHU
GH2KvqGOn7+dHwFD1Iugu/BqJKHDyIujpuL2QPCQnH+eLBIrsiMxqNByvX479PHRj23vIGvRAlIt
iH0YgUKQpjTvrqf/Z2AvH9VOw1qQhaOmdf1KrRVFXVVxWh5zsvyWcmW5KeY1nZ+G70Y7v7Kd0Nlp
XfOcIzHDuZ8xAC1t8xGmnr6SadvsM4RfHnsZGH/ZeLBUtohLuWIkDm5MVhoJxeBaW/B8nTBYqY47
K7EitGUg70VpxhgmgVQWlvkd4VLE0gZOC8B0OtcIvenZR6P3wYSNT14h3sehim5qoW5reyRi2deJ
FWj80aJF6vYL8MrOLfEBCnt11XWt/MgUK9gSn3seqjI+ti0Rc4aV9xssvSgYbeLq48ALnxqDupId
Bfpt3HVTvBfGLH5N78vNkpI1SxYakKCOFn4lQqAlIBBih/VzvJaJnR6WQ/jnQFVjB8BSgl5kOU8H
YH2K1iOr66vx5/XcSyfdkeWL51vr69tP/VWW30qDY0qpVf3izDcIELOz1SndvReIzJaj4YfDVpgI
y1Cb6HcC2/l1crghpZYb9+VzaTpqh9hnaWmX9wV7ADMaUP/yoVLI7iII+qir+CoqqcMsx7IEWNl8
cgwLSAERmscqGswnz0McwBl3D9iwuRhKk71IUu3qY53CT+vo7/7YBmy3f5W8OZ47QBIpEQXbJEHq
L9n3bNoIOEfMlNWdkPHtxBiTqpC3B74GGpu99H5YZ6PziSbMf1azPnyYUY78EII0pDFi8lJycFc+
OR4XQIHmaSSTiXwVB1gFI0rEA8Q7R4pzWT7nABm8DBFB7XkgX5byLYBOSzNOYQ2oYB9xjJQ2eqbl
aavCBC26yViQtj6vjmlce1dzDqPDrjezUgNb+0VGor5fShgfRI/qRelBMqK6qZSVWyOqEGcbXR9s
JIHMWMBZUHQZo/L/fbJiwqPtwi4GALKcXHL+TKVILkEYOx4Ldb2JWFLKAGkWK0GkK0nuuz+V94iA
afBscbLMl+UIWm7a0HTWQ8kCLBzh4K4hJhwaU7OOFalCt7iuGMZZDFKstEI6gmfzpZJfOHqaTUfi
txsCQr9B9FMvXRyvZUiNDTE2XukT+cVyNkYdlh+zfAUEdIqc8dhq2LJWJXQ8LrSldxQhq7ehiKM5
yu5ZJYH5pIWRcbca8R2ErBD2vTHHjtFi3NEQ49An1Grms1HagGO0vXonG+0J4rS3M0YE9UtiKJym
lsTPmui/PiVpVaefODAXeizFRyixUnUEyGyCUh59fHEfca6Q/2z12SNl4LGdiKE6qZMnqe10thLz
8dX0fbX10Qbh+StbZEvweaYRIY/t+ICa46R0UwogRk9l8kaMvH4mxsi6axKtmTY4BMPYrQnsBB4L
ATQwaQOYLcRWzhm3DauFAzbRG0Lg8LocD0YRfC1PXlAx+m0Cw99SiDp3Jf5VxTmLT5NiuEmaE1v5
N2A2dBB+eZeaYtw17b9wAqQyH5YjI3mZdFyglwecaYk4lQBDQAQyhzP7jClX97ZQ9qxInEatT/Bw
hcQUqN6LPv+1gfuuCypvM/TF3ZyKT2L7qrOpOsT6zmlYvDgg5szXteWGLMtq1dRRSLCS2ZIDqz+m
oGh3cxr3HabPVsvF3Ypw0v48P0OFQDo1K2j+0J6kCGC9Km11DkKAeFqDdjSziKTquIpQlSdvxL2E
r305TatY6d7I3opehNrzvxMrpPXYCLI4d3GTKA8/+Armh1qy6DgGUXHCAaFejSlRXMIsvQsqS7CQ
5KQkP8TbHGeV8C95V0esO6T95sf9AwXL9BRE0k19QjI4NNpcfV6a4ECPbKY8cz50gUYRtdH4Yaoi
YTAXZqe6nYNdjNi1jD55840Rnf4b1a34rWOgwqTCpkwhXNeMJbN8uzoPZvWq6k5+nQAv7nGEvetl
+q6HjtvOxEgFASbJn4RTeT479XquJ5cLrV0Krp56/Qjns2054HBjEODONGENll9c/MzR9kM/MPRW
COZKKYVBeqZbGPf7WvAusOImcNGQH7nkyR6jSPcxoUPYa4KME/CuKP28HOMR97K2Co461tsEBsHV
jhpGZdK6D05jcYkj9lLJPfUzDQzcH316rql7n5uXLhl8YDJldreKaB03kGq05yWPqGaseOlg1P/8
wzq14LrOx2JqBgAdNJ6KMpjUq1daCAjtDo0e5AfX15TfitpBLfF/BargCRf4clJwPPsA+f/BLDxx
IOA247clk2K5ERlbuWxM/AK0AKFTgFOe00zKJ9Qz5lOdk5ZEwpa9y+brF4rWo2eb7Ajs8isvw/DV
dmL7XkTGHlF0+BoRJkdVR4nGRZDdXiDfwHPOy3L5e7mX2YUODdSuSTTji1IQNV0WzNocI8P9gujI
L3Ew/TtpVYzwGJWHQzyVtutU02cL2ivRv5OgfcpbVEdD8WXM/GvqDhg6LFPO3QS9htYVaxhm7n0x
AjZmTsccn6o5GLGRqfMZMLEOchqIHYQgIC1sI1d2DdFTMlCeHN6tS73T+NWHMzr6Uw0YY+OwY9ss
dxMtq+GesuUD6OTsQid9T1T7XqbleOF9IV+GyfmMxri6tDGBjiPk6Z1Z2Tx5OClOI2rhvdEAz/c6
Xz/KbnxBUpKytaYzwvs6Y4RCFuB+cq7Dod6YfoZdZuryXdW9VkNSnMEXnODJVLt4HgeN8osjgWtP
guMp9ZXkGs7RPYPSXSvh7KVMxZ6rN0s/yfBdhsGLF8n0ESf6L9kT6+dNln9QFWt8twP2TjZbZ08b
q/WSx+IZjXZGBAxuVen2BABrq8kbUcPJkX8U7SsNBL/Yo9MPdn3fJSt7qr95wPYDA2W6K4M434Tk
df70IL6lqZ9saC241CZ0aKbCSIFV0N2JlpYHnhiGjGManydsQiQ4NqiVawKbIqHlW4352z7VlJz5
dF2jFkE1CxA4PHIYloAiiOelFBoYGdwiGaV0Z9hSWxQ7ZhXq7+iNcaPOhWJnh+atqtEBz6m1edHt
k7rp7lOcAjRu2afQVlnrSknKg9ZHbHYS/doGwUmfqLGX14UwwRJ78+gOyO2mmqQ8CcbZCJ2DJz/4
jsxI2+Wql+00/nj498DTQKgO16km/6vzMSc5J6v2k6fKk5aNb0ajJ48MTMxWQOcBv2OcBr/rqN2o
enyNy4MHTrL1UtQtuvHQCytGDwXdLtSNPxQW1XlJelw+UsyIAIxK1dYWyXxulGBsdGZbOaJb/NDq
jX87Cbq+wAN9GxQTqerN2VDeoext7KnQLkshbFodFjzmztrctOlzO2oPcQQJmHmQamXTa61Rnv0c
HYbkj+pDn2N34r/bTBFWma+xS0vV72VgadblvsXfyzy5ZN/YNPatp8JpiDz/ybSspbLrB7gQVT8R
NhkCAhoihSiBRK/tIxaeNnHKd6Ct+hE+111vgJsv2Pd+hoSnQqtQtQ82OTS4PG0kRNcekPqmU1Nv
nckaNE3e9hvRBO26p6+pt73Wq9ulq9BzK9+SMRuhpCQzk0SiiHabzSKTUZTCHLtDTKYI75HvdnS+
FhK8XgMZS1UKycm6Go73ltsEAvmqFe0qbGghqO+N6hDf6I1DcEJo8r8bou5Ctir+Z5bFkCqhvd0z
/Cp4EboYdiT1QZgyw85YGLmyRGW71MY0McwbClD4sOj3cY+L0RE1TLSo4wrXJE9hYIIOBrG/XG+H
tPqLVL+76QPh2WFteLt2zryWVYu2uoJdEBESsk49Cjq3V4gmdFhGrbVMr24JaJA5rT2JbeeMAJXr
nFZEUb2xc5QLJE7UVDAc2FWdd3u/Hc6NIs+sECi79e7JL62XCtE4fDz73OG/DFzaY4mc09wb5Vds
WEAynRxPKKemQA4/oF5J6WVVU8Ih6LQBpMcj6Af2dFX3oPZ7X2YGJr7bvdF3zzZioJ5n964Xdv8U
kwk/WY76RhFfu03S07M6LQjS+QajrA15kCg/09Z3RhKJF5JPtaMxl29Vlu9Nw8k35YR5Q2jhs0bN
figbXKjYlJqf9wCvHs52VTfXy3fUY0Oc7FH7/hkXaEP+Kwk76ughGwD7TsSbcGyCqzX7t6wM7gWL
3aOWx7AgKfM2XqSyyShCvIVTfiK9609nzYDLMp03ma13CGUNNEurnqKmCe9+hflpbkGLhKFfw4Rh
pfQVbFobO3CpKGxRTRpxT/HDI/MG8RCNyueK6uKY2Jhhza2XQq/L7eZgQvmvhko+4+1FsRnqq6HN
xq1W1Z9ORn5Ahf2i7tR+HQGuYIFa9JdaJzE4tgy5h9bJuiGtNuxGvA8glp8BlY8QrEgcP3+n2fxO
uNSuxmnSj2M46Fc/0u9GE9bHWET2pjToDGC8Ic6dy92pbM+MivXX0lPMa5Q8UBy3q7RJlHsyMa+p
FIS4osDKkxUjWMR2UK5m7Lu2KV8bYU8d1o/sWaRa7AZWF/6KLZpsgIH20W5w+o4gQEkQzNc/w6Qg
RQsubYZVWqWQS5U7EJuTyD84DvvsoGtnFweujKkXXyxX0xehKPml9aW9I6unPxDGtGniKYE/E2R3
oDhIRYjrnBqBa9rguuqh2rNF/qFlafj08zMR4m3U3IGDCt/3FMCauFF/x68zKlHLs8tSKYs4ARc5
EK/XJW44IF5QVKycS3eTZ1WzUXSVQMB5lmmFCmo82jJ3uVu3xi1u479mCqjTthTz0kx180BK+Z9z
KF2lm+PHWAe+aQv5G0IR9gbjHbA0KIT5A1DQBE5M5ybWlYvIdWdCHsFuqAlMyHN0jP6nNa8VlreD
n5YJ/IV5MKfnGTaL2LFes1T9wA5r/kX/AiVK2i/WWMstssmRpC9G2ctNBQYbpiTx2z9pty0Y3Pcp
IzpwAlnxlCbDofWpzqTX/1penSIgfDTJ7GG3nNlxU1eUtmPxcxfuKHPKAjx2TtqoUWDY4a/zokfe
xmgxqcd2/873jI4R85Ktx3l5DMLoD9kUDWzVRGyDuTdX49a5Ufg3KyIr8x28zam+GkZIT006gpMF
l4qe9FbqIRM0c/gbFZo8IQ0NnmOn6I9cyhnOKE8hUdZfsMNIjOurr5EPemLQ13UI4GTJZIXuy9rT
JH3YJDIvG4iZl43+yuIWvRyJtfQdzQC4qXdFS1+GJGsZV8iGzm/Cd7+2+0mchMF8YvmIPyGpLWH2
WXIKMAFBEfJvZ9zHWYEFCwKQWpJxP8oUy39FREfgL2i/4D5KJWfVAlK+IjF6lcU4ZOcR3DJ9iwZU
OavamAZsL2mHmZy4FAIazb0C5vU0NmoG5l4yfB6ZnOcEYrVgdDcVdlRErkrJwKt/8uc3SCHJP24R
le+jscBiKVSwCLGlnwxvSPcjdgFI6uxmTdr35a1ZFFU2a1WIu1Nld4YZBY+MS3B/LiCDC9M81bqG
dU0Vp3+vrmVRQsLZrSrsEFRk7nE4GQkvc1jja3xgoRsWRduswmj47k1OnqV7pla0V/RW5a6NRbYl
W9B0A+cZoJb+Fb4gWJJ/bcxSISkGUovMnR1L49mE73HSigZu9NwRQyHOt6jIHTxumLmxayBVXXZw
4JgOIiq+sX5WL6oq1uyS7Mdyj8sNofXQQzmp+eJUM9YDYKVuEMF1wLcZ/gAjqh9YR+RemoylfRl1
ZO8Ygohfp9UBUpmEhfz/tW35iB07doDlQBxUyF/zZGrpnKgom3PbFz+fWj4fI6JaN21HHoOpWKd/
N2ZcoJCvy3fK6oBfmHvLF1v1j5x+L4WLmvng0R0lwilkeMelQ8UfHZ4qlKBLqwoSD48sdbqrQWE+
Zx4xf3EXZ89F3jGM54VgHHQRdutl5fXvJoxrNwkA/0uVeg0K76pVtfBXUYI8qFVM6XGjGbeh1iT+
hfALr5/YU2uDiiL8zGvsjvxIDIZ0JvNzDbQ5gO0RaJvAVG8xOMd3tbfrAwBFF7n2iG7ahnbVDNWd
KOrm1oX3f59ZPj31WKXygQtjO8Ih0EP2aJWg5WAjgqhZl8be7FtCawvH2Dtos9xYNiAiLAQBOj4e
F84PlMc8gijX9iK9iQe71JrHQrldzR9VVpnezOc4M6xLhiSwB6rhZhiPUbygPGZIZlwCBbhNZJrT
R25SH/uy9o664gnoyegFFoUEeTMxl4QkLZnfWE25F3Teeye0qgcO6Ww7pH7k8lJDxBL5zW5KbOYi
rU/dEHhgleaXdZUHhmsGpr5lSiifa4PXTGn4n87r8lYxiCIRW05yH516FxC9leYPWxbrXEJEX66Y
jc2GN7fAyxEzgi+zjy5KT76XUPLyLZkBHszBhppJgCF1+VxIpnlAeoB8mapkEZ8PBevDzj5rMbmj
tEL2+d/dsIAeS1yAWMNeIlRneYs3ZNUclml+yW99hCF1BWVWnetoKM6I/Kc+2pESx6MiHobhSc+T
HgSJYJ7a1relcbOcoftj5SqlfONcB73FGT4fNu18+LQmatiuLlifeSbI1dLEqypzixWmjJ7wcEEQ
Jdp5uWeWHjhP/7QcVfXyLeabhBEgXjY4k8sXRjYnmGfV4HvQOZ6YLTRuk2cR3xaYLRmh0Z5Tm3d6
Z3sY3mWGfcxu3mytTdmdYNuqcv0JJjCDoGhCD1558YYoxl1mTu05lgx9Eovt3MTUitKChaXoaPPr
uo2uObtL3J14g2EDUXYBmghumpfS8gU1FGx0n//G4Ek4/c6b36XBX3AJy1PH4gOV0nBKItlcvNZj
DBcjJWM4QLZWpVJIjM2bHzBK8rtrNOTpi6qpCCFCSOV0e3D/pbiFoRo9lShFnHR8tNGY7Al/Yv0d
aqjaaLsuuVVHR+Gb5cbxa+1maN170Ec4XtKuuLRp/Gxa+oQG8CmaFznMEctbdkMc7fArMwNA4X36
0UzNZVIO9/o8Wb8bDTGXbMh8IoKQv63Uyz8Wjvcq0Eyms0RVDhHyeF2rcZoX+es8Tswtf3hhPdit
x1p8ohBBL7IcVAMSoQHROrFNvHeDS9k+U1/BapyMQ9R53+TvhT8dpkeYDhA7VPk+F5dF8eVHqI8h
7BiXqekAv8WsE5TRxkTGNjQzkS/YTRTujKn0eSjG8/8KLvZmaT0jOub/jctts80qtucgOIfLz4Gf
CSt+DNFUHDQy/lZekicHY2YYLDPrApP1Os3icL18Tpt/5XFi7dkLaW+XCb6SYigLlPH/uDqvJbeR
bIt+ESLgE3ilt+VV7gUhqSR47/H1d2VSMxV3XhgkW91dKhKJY/ZemxpaGvd9jtimc/V90vS3MDrV
eFLr59imKm3r64jjRvT+T0bIUAIcC8QOAdq9NvNfWalByO8ZdgXoRFUG+bKE0AzzuNuqSO+ljcyz
epZl/cK2ikTXmu3KZWjaS2x1h85w+aQMJzYOA9LoIqvuA7mfUTMW/qTHFj4hlAoaaMCu3Ezv8rJ6
Vt87EzD7KgzHfpXJ6C8aywNXwkiHxasg6on2qICgKhFIGHjlPo2XV1005Z1uyXT5sqoQk6cZOLKU
hYbB2iIBA7sKlJ5FYMdUzyoLv3Bg+XuSQ1zcpZV98Aqi3MfBuStrsTyhSQDxOF8hG8drOCnVW4O/
fxfYOWL5IAecIIqZQD7kGuohdg0Dut1ibb7fi3AiC3veqC1FetQFR6y+wJM3Aj05wzHON+2iMeEI
moQgtjjB/s0/UC/9gCEJNZFS8PmQizkH8HAMzglHJ+wh+eCxSro9Uy9dK/8AoeDvv98PIjddJ4uW
7ecOEzuOZZKwXYAPHbchG6DUGe4zXQDpBFdieqv17KSfeut1d+rKkq8cAvPOwiITW8qgZsRGZ7fy
OfE1ALbaFKVw4ZF9YYcKD9AgX7rZKaJNECFYXnCnxAO6fJdF2YU1TX1Wx3ZLxMzaAEWIF0aegYM5
MsAdqkPIEhXpJf/H/YjNfqeEhwT6mpCNhVFva5k5OBmnNohJT5WZTUHK9jlsUwSIIrwXExEjfJ7x
nPWvmAKqs1d4B9V9CO/ZToaK+D3nGeqwdXZEFj64XR9dkDzbq6qyB2hCQYJ/LbDuKgvhQdv0MGrS
9GtIQCgDuHFgwMJ4lmuQOMSiArxjPPaM1c+Vgf81gm2+mp16PEDLLJhA8lCUvnEaGKfn3vSkjhFA
NE8JmucYXufVqwM2f6FFtCx63nAndL0IVo0XEyFkomat6F46pmrdS5z6MZHJFK3hDEYh8Y31FNTV
h+bjg6n4XswoUq+VNezDqPLAOF9Ds/FfVC6Unep/+8BvKGAKgiqaAbG2XXSHxLXTvWPG3lMnRju9
Ljal7DRV1dW0ISwSvSg+pyp8g/p8r77EWuffIxlKV9N4DaJ0fveKwjwmCybQMRT6Bz/VK/qdryb2
cLj/P0ng7VuSuCP+C5totYhBch/P73Oc/VEfpVuXzFUzuz3oceDea46ewfyrvRPob2fN4GA+s4PB
jbgBQVE+FmUjOUQGXsqxJwqNuobIjvqXGSzFz2F8YTpo/MIkT/OcuikzomS5c/IICC3t2B3ZKsFB
XVu6hXXAa0nCUi8dWblDFnucAxOIDIkot+j0KSeBczWQInPOuGXXWiP2ESzxFYQs7phZ9SWftCAm
HjhN4pXo0/rQEuy6JltIJlwTvVfG8bHVQ+2P99uzE/Quo/ZHvuegvFm5thM/o2U+pNwjHm1Amhz6
lYw1IKUhaLgA1UfZW8Q0JLb9lwqvANfyJwQTtCoegojZ+DqLJ0oS0Aab0o1+TyJ3PoKi4B4HIgBy
xrC/xYe1Tn5fuwbu5Y7ftFf17I+8dBfXKTwYC0eVET0uy8g3E5wxhihtvJqBlCCFIyxBNjUndHwx
UI+JgU0eoaTXSueUjKI/VX6NewmwjG/yQ9ZOcoqKun4NzA6RAl5SdiHpteW6u3eqIGAtbv3hXOgP
cSmweMk1YGYaAkt4xOVkJ0c6Ke8OM52+cbS0eBpwMRJJ/2+aoeYaFQSjrQF+iI9fa46LPT5qZP70
t24GolOdJfpnYFrafatZ95qR+lvTa9jJ0Zll5Tz8rPK5MJmHdMXPMXdk5o/ulE+cD+atChdAIy6G
65AhF3yFVfIa4kw5RRYzQkqw7hEZYiEv/uUnGUnFKrdZvcVx8DfCxPwcTHJH4XJLVjIe+golkF7w
wV11bcKC15J9NqP2Y+RtvZH2PW9HF1bdInXU1Mt4QLj72E65JlnCfQmYej/c2iUVfu2xZw6RQM32
Cj6pu19CVrNeZFlbMsE4hMoAwVEJY7EzsMuGFSskzTD9+35ZE/Kuo25YxtXoDfPb0IXVHtIq3vhu
MtfqNkSi6r8b0vdNSiAj06P2qtWMaLU+GneGBjtsZXqhf74d4TCG4pswGJ4wvrkZjH5ah9d5ismK
C0mWUeMKAGLi6llYSeTwQm3NEIN++mnl7G8qYzcvj74GBNiIwLKwAUz3bhxHaBbsr2Huu1NOwunK
B4xXsY4hb8SOnR1h8LTx4Dwf4A5hNWVRdnf7OoMwiPdLirKpSDzntRnR2gk9mg+q6ck59Vdlj027
IEWjJI32FQdGuo7i1HpMNXJykOCSEEQuliErjroD5uai9paZt3SkUJw2RU0CeeK1/ZG2wV35ng4x
u/CxdIaPtzaBH4l8PSb+D+hbwofopzpZkyatTgxUECCiMHkYlyjYZJC0iO1ZxAn5GgefhlLAHfCj
NUrRVefAnZcC55zuM7IXrtM+4SP17gMSNyw0U4PNmI816EK6bcWOgDzuFoZSYv0gBeEhotuFHyFI
NslHiZ8SoOOQeDFxUh8HRmd7XxJScpOCExy/1fSy2zVLqz8l8q/LXjtv0CezB03Fxaw3tYfzFHvG
2enq9KJDwALYGhwcw/rdLVGNJW/C280EYLjoET3akxelD1VsNIRNRJhiScqxqtK7JHOfXYO40+nB
0+ozJjEj8wqySKPxU/01pZH/ngSdXdrV8/r22bIOsasFmXU0MAqW46tupvf2KtIqgth79zs7f0/0
4iBs8qLqoNc3t9/QTf1t+xn4MU/DqGj3yPw0ZlGT0uWYRbNWyyRTbpTUs/956Xf85ASWfgKIBPXj
OQm2CtMqtmqHl0XkJwmbadW3QlqTIblkTR7DYayvE20jeX5mDbzD0/ga8JlqceTcmy6xzrLgd1Pi
yAZ/xupSBNU2B7qxcWSqqZAPVdK/tXWNPdwi3Bq/QnFiSbNmjIhPAB/HrUT7nxvyVAGq2Pad3uyE
kfX7oYid4+03crtLTC21hPw9Uis89k6TnfGiXzVtSl/COX4Cdj2/jWP1O2cb7EfDcylXEvUYSHcu
YTM2FjwlDwKrLh6CBf8ypBrSgqVkiDT7ECNp9qEEHl0cs3uVZhC22Om+Jo6tSPrmVi0u0qE1Wi7C
IetBSYp15CfwezDhjH7Wr6vFsdEaP6kGOPHrg3BgZ8CeuE/B3N/bneOvCyIMWEPUj2aQJBfy94hF
jquSOBqADa2NRUWVfYZFYi3Ae4BRyhujmRiSK6/5ZaZ1CQa1ZzNn++2mXNKFYqwXfL00D2VFcxyX
LN8PDg4u4YEhzkxkxnIBZboITF2L6jUpLQ3XGxAd0MSEg5X2E5Tk7m7umQ201G4FEXFJmmMU1lMg
u/L8v43qq9DbOvpA/UZo32V2WjIjqp9aFeRPga07l1GyyUf2uf9mZ3HDEqivFhAodUwELmfXWmm0
7TwQe84l6zhNfGyLKJxnbB3+Js+scbfWvIkM58nJfydkYzegS7uy1e8sHOUg5UImZlpTdxs1l4Rd
sA24K7GsRvS9UoPJYbl6qAPSK1NGVFO1j05/zGjfpfKTRdyaSfm2GLj/GnX1VNaWea3d7INYm+qD
PRqKHhf1X9uiH00zilfhdU+0v/qnv1zRukvZFuBbdR91k7594pBLs/F3GeDbDYu+esunlqvaKPxD
WhjB+XZyIVh8j9PlwdUovRh3gJUytXPXw5QGfoAybcr3E4Wme7JGskPoU5WNZxgw40yzma+HlBN8
11ps2O1SN4lMxTPA4vav0Pqr73TzI4mjhPrN0Y9onI0T+vb0WmjS92E0oDbliL0eXJv+Yvqwiwn/
uV8yhsvRLa8WiObo0xyQ2W7abkeugrUrL2rNneb9wnQF0zQv0za/AEbGhQ6e5jJhmF/b7CpZLLON
dEFtPugBBAEiu/lvys6jl/fUd9EsxKIKD8ZNTVBmv8S/2VECEPnvW6CaziN8TVRuTU4+SDAyv6qJ
TCV363jrPyJIQsnAFjgTUJbVTiFZ0CCwaStsRuvV4COIYwHcQiApwOxh/Ku0xru0UfzX54B/WQIy
1RpwxCVq95cyzU6UDOFJXf3JKKkhA5ECRiNeWrTFp9sFgqgHpT1tFxjA01Jm4kUNRGBSEMwWP48R
Z6VBsguRdi3Tc0eHgT/F437p7PhBE3pwf9taT3biHJRFYqHmA2Jo2wTx6OwlCz3cuVqT3MYDnpwR
/M+ggDbk8TavjCzhHZEh3NvLGDyqB/682NeEQIEZHrGnqb3awPd+pSx9XDvxKgd8c/Lzv2qR3A7c
nhvs4fXA92UsuhMQeBjy09hsa3l8prHxHOllevCSpIA7Sixt0c1HVW7YeBLg7KLEDBJicgqfc6Cg
zc6oosDLjc3tlqxG+uqBb1pNfjRFoSo3HFLOuCjZtN0m25M2Pgwh1C4syc4ojQg6KnUc+tNW2e7W
A60f65f+F+HQrzqJz4udDpdsylvyR8c9ZMXVTfrjFtyJBzz6c0UIJhSDV7Z0eJ3k7hCvmgWQrGSz
I/eJ4SK6Vavj+cIF9l5E7nAda2S3WknqsN1qlCCAtQEOTPOEbDyOtrr8zNRDm1JrMkuHjCO/74Fm
xQ/AaSMmYWytAESxdgqsZJXJztMYtOqiBUeOKHHCCCpO6pl68I3p30vD12CSy3+q3qtKAn1F1fqb
ookyLO8wrE+3WZUYQPvaekFKlrywkJFh7i7wNBPP6Z6SKjovlY3fY2TfmXQIdqxZGPvW8BLI2Sis
bjsgJ8+Q1gsDyk6i/8Z7eGsStCyr74qsu6izLRMbxHAkp5gkoxYd5d8QQB+MU3TLt6ddQlPRwZrZ
DJF2cHpAQt8P0Glo0HWsKVY+1NxeBP5EOpHJ8j7h8XMchEb8icCkP7ZdRrRv4BgbuDpTuS/E0TFf
fHOYf3E6JmHCnYCJHC2XQUqcr6e7UnTJVZBMsqF4nX9Z48Ztp58ht9aDUlR8r7UWgTQk9pH7Bx3g
Zt3nukarNby1RGos6NaeWsrO5ybKCZhN/MOt/nTJGcI0P4RXpYm1yva5DLmnp9KTlwNguDUYBB3h
OpAiWj8U2rbu4W6MZv/YmCP+OJ2Oxi9RxAYMC1fLYCX7Cpi9WskONp9In5LatZQJo1lm1tvFNMNz
bGPeUs8m+XJmnHqIfOug3sf7HxDXyc2fjHLL2KOUGhmCQH+pSrO9qBK+zJlhu0W7udW2SbnUhOpg
jOffEHjw/P9YguV428iPWj5sKy9PkXIyT1PjtcJm4ZAs2Pv4dKjdobOCIUHfmJTu5+3qyHzspOQk
qItLXWaJbZHhnMWsSviVHyjSGW4zyVkX6WhdqJCveew2bEknJnHk+DlXN3k3kHBg3kY7HMKD9QBE
f/dgJijILHCGYzw3fzA3zDtlssXqANhBFg+DVSZrtX+vYse/j8nzYJltpmu9cp4hzMc4atGaqtiS
DtrOhZz5O2ZcfQjwBuw24lTtoNM2b9MBeZBJDjimPXoQJonkyIFrUjM718t+YbeqjjZ7kD3xTuxQ
1aalFQQXWsG0mrJxfudMfvM9NpqZtpAFl5Fiow+5u1lExN/akOqo230A/fSzKjXVbQdvKEU3BYlr
kbyrNoxq3xjMzkC4RjOyVoeF7jZG81jF5itG8vTYLrV5HCcMa2HYFvdqJINQrKZ6n68WOLlPy0Zl
pRVe9DywRdwljTOAQJDajnzC6Cra4SX3AcP7Nl3g0NYPoUNUJZ9New28iISctIahlIpyiyKoXTva
UBJhDpiTQFgEelhOoOr13jS/J+Rzyk9mxfHMqrD3CM5sI8I9jeHYZsP8GZrRbz/x84tVpLex8fdk
2OkGhmpuUBPFimeLhnuB/f2CMOxQT0N0hWGF7J8N7rqZiuoNiCfgSlw/+0lA6sURhapLt/GBwGfy
2oU09TThfl96x1Crq4fUnuBjF3jy/aZbUPvgt/rX/jII2Gm6MewXBw0c1QebQa9ZFXnSvRS5uTES
ozrh88gfyoz2/FbDzfnCh8hqs7D8eu/OdrUJ2vRnSeAtHEAtf7Bdi08t7igUPY184ZZqXIAWeHLg
SVCQMKpQF5KdlPVmsgpi0jBAvHR5S0A6ixkwHowwwnr8qi1wEGoWWOnue53QBaEQWIodusG1Br3g
0hrIeEOzH3aOi9JDvSw7w0YMlay6mNJeLWWXrBSPMo9e9eHofDBLmsadus8vKRxnlqboFujcDYIi
MqmT7aJ82nDqQhxDOkJ4xLDr6h6SQ+2QSN2GycWWer7cbvuDsbDS2xjhRonqxtrp8QuU1qWdJ4QB
cjgemxVRQMWn5mvloZanDoxBcVVC4EgeR1oPAxF/50/1vn+BN9TAuEU36GIZkK5/eoFsXXjOycpR
JqlfKEliLR7l5mAjx/lXYc/hsxmCxo4y/Jx1NGvXOe4QInWkhV6FmARcppbOAd7+tiJZ7aL252qd
Xpdztxb0GmA28by0HtBppIzD0axsDIhO5oDpMkByyR9drQfVSZqK9k0vxIsbxe1Fz/uI5UaJ0dyf
ul3putNTOesVuWJh9TE51r9nt/cmO9pFpukA2l3mc0FRJRIfhxmCETZKn1z04QbopTiPE+KZUA/f
b4XdVBatzH6bNhG3igtZCMM2jtg/tHIt4ZHRsk847NYT5E+mbVLbVvq5tVYTC28IF4qaKESFF7yR
E5X9GNDkCzv33rHZAGBxwCCPTWtdHVL/Vkadh89SDg1NrvoJzye6Z02iv4b4htFCmkgcp/rFSxM8
6hVQGAaM585nTQcoexWUhHv5UmAwRE1w4vPbawzprxpDCMAYHYiWCtHifx+q2Pv3MkSfs0PyYG50
5sqEqBGJNAgYeOqGgnVy2jIwLNY+9rNtnULKwm++iIMI0Uoqw4wHiJNDQIDbbdwn/LJNrj+rvUUS
YrpHPbLpDciwMlvx2pa90DfMuGUYuY3Ry+qj58UM/dXNFN+aaCinmeFaYgGozb1nhL8jU9eYgir3
sTWOjeivUMsnkVh7LSN1LSsGuQqA4bev8QitZyk0G2vfv3E7yqZ5xnBP2FpV02RL5gC9R/qUT4iN
kDj4ywiWk9GWemileXg2XewC0o3LvLbGjduF29toiBr2BNacQnhKHBwrFjJb9dJz2vnwasUoNZVc
HUnaqrZBddx6CRGNzd6jbeVTGstz3Reffu1e1S14GPxfiMedY0dbhLUz3fF7RVc4RSNqA2KOVGGk
6iH1TOTc18fJG1ZW260688Njsv/pM8razlrvHHs9J88lBi1I4kqz46Jh1uMDYVvwOSLYhXgyj2/q
hqu+yCIS+ZYMmXiVEiLJTtO0f1YeTWmyPI6WeabbyF+qeREXR+S/3aaLruzEo23tOTAjrW4AAJ2t
WR2FhEQOHEqlRNkEhNE2KKQcFsnyOi+q9pemeYys5KvGq1HEZ0m/60F5YucPaFz80PrBWbYtK+eo
lA/sS+JXi2HVOtTgdrceuko6iPNCQsxtMpTxCrutCcvvcIOFMAF0ye4gzcdrSGKRY9fU9by7rv+j
ZoTqoXTCa0LiGprCKj+Welydk2FpQGQMP1XR6LtWe65G53fARbi+laCcvyypcaasCWR27xj/b0lG
lD7SsARbwQWmnn0/mNjFSUbC2qQVs/XQQQ9bkwno7WIpDG4NFvY4cCeGXf8pK52lM39YC13w9HcM
ivlRgxtziD2d1KW2eNOHAXYo/fHFcgDALLlRnrtY/BibwTxlOdHtgUl3g/T3A9MRXaZufEURE/G4
ZU1hEUR2FETHP4VEu2mSzol9mxSOOmYEB4RhFaYLH4jctoQ6I1jl2nEFiDW2BfrTMJflg+fba/Uq
Z9J0CQyzOqhzxy0Yg9s1QCV8yXf8wvdLXZlHNYSarMa4KFqAetmfbt8NA42bsovWBCxsupkJ1DRz
KW8Hv882oedgHI2jmgxmrfog3MHe+NwZj0NOJHHoY9653WdQw79+9/pE/JT1KrbrrwGp2b6xMKTl
Zvinls5W9RAlk35SC0is9kiTIGgmjfZjyoZo15vAYDtn2o5G6z3qiIKZilTZP+FyqWsrzXf9j8qO
GfXEVfAxCv1olC04vDa+NNDif/TTz9v2TkeEUC5u97cFPq77jK21qtKuRPIgVzZm976NX1UhB2k8
OggymVb16Po49tNDYyNYrRldwbCA5ZbnazW54/RkQCVDtenR/ZGzuQdC91TkISiFhLtY3mdbfURD
KVf3juwyFEllmeAGLjbYgy5FaxjaKZIEdbXV3tY2/I84HSs4vaOxnaZm2o9oz65hkPtXoqbZVIJ7
ErVZY7hpwnOGEISmHD1KaObjUbk1ODTJOLEYPFiUIP6YvzdjZf0QdXXUQtN9i4W4hIHlfGFnvhRt
Ty6TKTZDmDSbKX+DOr2x8ZFddfkzRQLEipN6LJ3ky1QfpOZpo5aSftch5cNeefG0pYM7kc1H5u9O
7ZY/GosNXzv2DyaJZPjGXO82lOlSVEexwVQN2SoUnf8ga9R0XC2pmAlvo0g/EstVgRI3wAhofrW/
9RCuyTctJl39UJumhfpN2rJpeVbK5Eq8hUnyCr/ZPEIY/28xwdgC/1xaPAy232wjh6zN21e+LJc9
ylE4PlKSFjtWcec27KVnn5hFOf7lHsxft8S0NDb3EARB6RAHd5fpVXcQUlGcn0NLwFeWwmI31biD
xhhlAqkOcciWJ7VkZqKdjZ65BUZKydmY6G+Hmv3NYkFgjXwgdyQs1QPtMHSDCUCxbTbuxWi6k8H4
6aDkyt/q5bTWmct4dsxN0kpCfteBt7n9arRxRGQtEjLlo7E/+1Vn7G5lkDuDSWErlR1KRwYkTXOB
i87vtGdKmXat5uS3XS7J2aTxMWRBVxyezcmw79VD7cwovg2Y7erlgLcrd93qMisSCVUeeRqJeAuW
Crtzh3j0UNgPlW7a+++BhHpWYZFbGTOaMjXpVTsDnQ6onvj/KTnmRG+zvVV8mqsn6+8/l6WwLgKR
H9V3JUr50VuDCJgGjE4bIPu2rTR9qTV308XUmC03eWh3DMd1JnFv6lnaDQ2eQgKMRmkIn3UDpaOw
rAf1YA2gWrMiCJz32MjCjZa5GdvD6g01MKgb20iiyxB30WVM7b8ZSCxj02d6c9bxNax96q1HMiyt
F7X28Gr0ORwl59rLyl3pFOY56WREA/M4RiXmmxNF3Y80jWlZpth8SdvppZcaRMZQwzYNR9oYQuij
tacB4yvbsD57deR76zz1IJB7CG+NKnySfvA71n/5S1I8FS3o9cIMhvfRQik6Q966PVPvMakdVqN8
7/ZMTzejAb4YtmtCeuzltkVF1ErUJhMymugkoA0xB4Lv4+DaDI69IreMDHMt7C/t5L20kH6OnRkZ
kMbD8trKsk09cwhqpaxELWiSvhRG/fDcEo764MT17ZVrFfWaTmmekblwr0P8kYInVZPDpsU2PptI
cFQLVHdcN6xQgo36ntpzSdkp/8ylNKZCy5Cpa3d+UoPD7FAIIRz/o3eieG1RVdMj9TPb0PmPUdRw
t6SFvA9gcnQLlX09YHyE55EwClqqTZUub4uPnh2BXPWkR8gjooSYUsG0g60rSmm2wuGumVC3CStk
fyaPCNFan536enDXBxe3QCpexV3Y4kSgamtIIbBaFoJKApiECJbUfby17OJUgO6HzLuU+QHjHVZa
bsE2gJyjZeeuuGFRsHwRBWmZ793oVOzOJZ0bEiV/cKac4Ug6mN5knW6/lrBnU0AFPO/yGjah0dXm
bgnt2lslju3cNdVv/EAxm5g2fqjks9YnWMLNV05omDu1wpmBxKykDu5iGYG16RIEF3/rZkD+6NTE
p8rGFr0jYTRKKmUssK4TMeyznPzYNgbJ/02Va7RJ4LfAaUjeJluP8DjInOFmTtJzgWyVwXHPT9Uu
v9i7MlFqouk9JRohmpLj7QS4kRlMHOQUtUNH7DSsr7gHgMmW7we3sHlTVp12N0yGs0+Ft+U2KXlb
KGXVQ57gF2nhuB/t5r0t6fhsOezyQpf8YNUiUufQmUQVIdzl/Ck5fA2RhOts9vKN+d9NQ5RG5XpJ
I7GvahNjbO3YkLvric1N/yOyjA8tEdODO7pfnGEr/vH0TFvIci4iFKYluiXUwulZDxf7RDjFU8Xc
4jyI4VEtY2uZJ6WepfWe3QDOKOzmg6cj8vsPMi2enWidkFZ0m2aQw3ook9GBhwKMaSxaCo5xgaee
1lDD2BlLdZZp9d1VvfLJFkQbLVVMmD6t9egXBWwwQfkqO76i8wivCOcde9mHcRbVR2yHLtlJBCc5
Nuek0jyHxgATiZi5NE9JL1HLFk/4/sW0PACCUfnp6jbZPCHo6do2wa0z3zyGEo7p6s2b6WKjvlEW
E+1TTe5aZvpgrbS1KrTN2Ukeyp55w9jfFX3UflVme6ezYHs3PAS6XrJWm8pKT6tDzVaP+yzz4Ckx
pk0g1fqJiO2VUVjX2goZzdh2UgGiNdt7K/cOk+fQ8oXJ1015AoYL5kDSnm5ye7/+3ZO+eTc1x1jT
oss3aw0sznjhEvL3/jI9U+e2RPMRql46Jcul1sBnZ4YhxSmkmtkQ5I3z1vf7qXmZY7/eMSyato5J
xK3G2HzjIaH8qjo9PbLhHQ9Gkr2V4eI+xSQNbc0+Q/pF/RBwuVHatmbgfTBzhbs7xN4HPl7kXw3l
6Zw8t+m47I0OuK7JchvIjHcsFxQHRqKfWeaDmu+n7klNghM4YOyf1jH7nevigRKIBcWv5vIhVBm1
oTAkPF5Mr0UE+UYiUXqjGtjnwgHF4BDiPuuW54EP+SEy3C2hDctzFPBWJUVA4YL5XNRsLvWiiS8h
5/nhf56NEykCYyVJY12ks27EU9VjRj8nEWHFmcugrdUHcZElelu7/V+2vXtGiaTAYTXc2ZPAUwnK
7003kd7UeCB+j763s5JY+xRFMkPE4dvsz8yT+5Kmau4Bs7iGa59GrEwrlE71fe/ozroeS9LX1Vp5
0W2MiFKp0xlMgKIgdQ5qZBBN4qVCvbcezKY/Lo47XgUgubHzflkFcz2uOzv0g00KM/scNXBoKw0H
Xh2gsNfzV5IW3ttR3HnD9Fv1D31JvnVezFJOSNGLyEIyuBuWq1x+d9kMj/y/x1bv8uUiraJeewbJ
GF0SVM9tM7TrREO/riFXV4s//BH5cRS/HGy1RJaY9imsmQILs3CAf7oWuBlQFGp5mXOXZ+FyxkD+
5FFw3SQpULIcNNvdsNcimFOVX+mbcBzrD5uahaXED93LmrM6MtEoJcSqecM2+ukLdNxqiJ+CUNlW
EWJYfEbsSmztShh8kK5nhgO7IenqjYWA/8mwre68tKXxo5h7pOJIj+HHVaFJengy2fd2w9C6GJx0
lY4ZpgPmzxg0GGI12TNfCeeIN7h9mDckzPjAG8BZZ7j92Zf6e2DhN25jGMJV4Ep9b+bUwqQdY03i
torMbngdrcV68HoLmkaZYt/h37lVvaTMkVLIX0297L16OCE5O2t2HGCEdz/U8anGFpZMSarr/QLk
GwMetM6gpk+wbLPadUQOrmzbPaZzRRCF4TMD/K+/yBF0hz3DJLUvyw3ja/JLZ9cH3p1SEMfl/I7R
QzxGMd5cCVcY5o7+I5pv+3koq4hs8u5Hn4Zyvh1LxClslqEx/hWh8QDfOMynt/KivheA1O8rTxQb
gS37xdSapygc/qSJIyGS1GIUQx2Yh/w3o+B++lzyESTw33wMdp3bC87y8q6JSAhiwrPy2xQcQ2/U
kODlodr77vNolo+OqsMgLBCjFMlTH/ZLXAR3bGdjPAUWRplYpPvM1g7e8yJSDTD71H5N9YilpTPY
2ZaplYKM0n44Q/8SZ2Zw9LoeGJiTwMxWdYad0lPTa6B7p65BFWxc1YPRtwFT4Izw0DRcvir+e1c7
E+Mx6sOvuZ8dEuxov61wzn+DPneanLiDmA2KgSMDGGmIANnLi0NjmX8QM/V33++rl5h7fxRaCkxE
SqfUg50ur3Npa7e3Arez1lVHPlU4FhmJ1kW2s8OOKfmoOfEeGACqfyaekSiBuFNwqBVb9JPY+1Me
e8yyVOVHVe9c7NRhUAqZMSzfLRLA9nLeNrpOB8rcllw5no3gII4Un5itMZ8RiIFGpukGXK0xZIqi
/2XmKV+b0ggP5jy/3/peddMubavchOH8Vpqi/kXGoyp6jMomPmKZYaDLpr6NgGu4LUAvskPMHV+/
7mbS/27ekkQEu7YtrvUyVWe3EGcM6sehBwJpaAyJ4AWwRRs0ohdHjnksd8w4mjorN34VPaHub666
HLzbaLaMlMHJ4IUWx4xJPkDhfnXp9MG9A7uMD1tXXXS6Ey9Xg1wXKMxo4JQfFlpWiiaPj15q333A
Tan/t2X9Jrc63ZMP+QRFenSwvESTITPJi1bHD3rUTNjaWqQDujZfBlI7V6riGAa0t6DimFD1VL34
w/Ij67ZyzbTb2BWmoW9cn/ETuJxkrc+as09EPl+QYm1cuAl3KEhe6TQRy4YyKJPmF+EUto4DpLZ6
rbuUxX3rfNj1OMpjnkgJoTM+Vw5GfTS7u1LHxN4ZpIdzsD0jEGctVuVMKSVWwcP6vKK9f0ctihF/
uJ8liC4bwMiCw/O2BOhMz+Xg3xZrGBWOCQGdR7zn8QaqnSsVLSV0EZSyi61huJ7ZiDh+eDcwOjxa
dcO9dRTGAV95eLjJfRlaHfqZXD11i4oXukADKOshg6ULMzXNnvpiebR6E6NfhqkvKcx7k+n4mVUx
vhSHRLHUcH+1sRnjoOPOpRZxY6Cb587OzmNjb2+KprFigjPEznRXGI27CVzUsRXxHKrAixtvXbtT
9xpk2cmMKrH3x2reqAKd/nM9WljQ+X59ecZ0LQpr+WLsW/5qQ+tvx+LtrLYYSDqsUzW55UojGmzV
xuNvv5eMG7N6rBnXX5XgMADbjJyimx4SgyR3tQCYCsBEBoLJjW3BVo268hDwDVTmFw/jxwk2AfQO
yx3BcyfWLpTPCp1rWEnGMzS2694X/mFysvixcJlkyaYJZfeLYiU1rC8Kp8jO4OWclZ7GNsFOTnaM
G7s6ZJUg9qchSvU2oKHMWJeGTQBOqec7de7PCYptPDw2hIBQ50BK3I3e4j31YoQDYQ4sk/DqBxqR
CH+2PpyUHwuVIzqzGIq87Yk9HOPo15DoC6r3sd3PwcDhL8z+D2cCdO0SsVhUFNtcg8T5fQggPUX2
sizBpsTMs/VIxjjEFqR4LAnz58zszXbwHKHNMLcp39Zr4TfVyhkYefM9TY76YHWrAHHbwcRe9H+U
nddy3NqWZX/lxn1uRMObjq56QHpLMkmKol4QMufAe4+v77E3VK2qGx0V0Q/KSKQkmkxgY+215hyT
mZLA4I6Iy2uKZ2rziF0FgCEpnyvtsL2sQtgZzXzfET5G88h8tGxB2CF235aZNWGjBkjPGwj/B85W
9jRKROMD5c41EwGAEblxV7vOmGBMZHWJIyOAVWU7pNtjJnoujTb6MXeD62Ml685eudxWZ3qYfwN0
gZ+WTKPf0uwm1Z/yhizCyZnPekoInCEFU8o41a9KYuio8Zr+eUXryt6Fhqi8wct8MIa8p6mvZa/Y
uV/KQiN7qdFfe7OjGBLWiRHIciJ4NuxXVK7ckt9FHooH+awHU7WLFTR2UaGlL0phuD6/QfIr737o
bR1duHkgqBA49jkL0qvT9A32DaHoIh7ni4VeeBcbari+vUYRbtZ3t/aC6R4G93pgPJGU1Qg4HKGK
NkyoFcvkvYhUcBkQb7RwQFMixhGSOInmkOIzJItIGPabiPFzXE3OqoVkFlyeh6L7Kj9LTatFGDTC
R9/h+j+G3J3xPAi6obvY4zZB8M3phhOa++Jmfc1Ej9ggRXmygWhIQHx2os0a7Ieqit7GzMj9OUj+
IiMvfht6le6zinB/V4fRt3X7R4RvsONrHc0y1fAfMSMewhFHj9xdKfYVawuIzZFYHmfgSt8kan2o
OtL2WksPLrRhijegq0SrB1gQizi5Rj0ZZjrWXYYp9XwhhuEJPdXCFAoc9m9XdU9E61J5xpl2BR5j
k/a+26W/dcSplh5kkyzEqba1iP/ayHbZ2jODzgUAhDGyjoewV8Lc75qkI2iQByXJgysivqMttGby
pSVZfgFF0JBmpU/ydsa0NXmWRxkk2XXshspnXOeaVRgyeBYRGNLoUZdMQ4tsLrkMsA5aPd3UpA3U
hxwnqXb4lxEp8bEJSvue5aGO4YtfNLeHV89BbK4PX9zU8O5SG8uS4D1lw/hRVbhtMfl6/qpno3tk
XVvlGgTVsgqqf7fkvaW/lKgl6FEu2c+u0g6MvrKbMgX9dRisx0S6yl8mlJygG964wpFJ1MMn5KLi
sIwQuqK0OCjNxE2BT9fXRz19mSt7JkvLPsrbq3wY4wRFTYXrMy2/z53W+LKMQHCE6lLqqRPOMilK
VTPs8OTtuuOm6dDeSbkDnyHzU0o/P4o1KGKiySkf5IeoafQAK1WryYvDTz3EGsAZyVHIejRxEqgr
H/TJw46elJ+jmcJcFdIaBxHFPcIA5SCa3SpqjtUpieH+K3G8nwq6Q9KwC6WOnBO5FXfUpN7So4vT
+bxO2mgRExeDzLqECLQKQaIuwzsMaJ5dlUBvCyy5fHCIt4JiTjtwqLq/Q0H6SaJEIaFtnveeIP2U
S/czMrZWabU4OxDvWwCNdw73QpBrbrRzazpCeQfOA2YiP2jjOdfYInuuqwq28mEa/1ja5b0+hGmb
fS/79idDiOr7ElT33vtLakvGLs4uZh4L0KCnXRMnZD+jeJiIV4FPNRdbA4/KJVRy66a8S4mCfJCS
FgJPEbc6RN+V4HW3yRy6LzTrsRqT840ljHs7quhXoioX7hQzl3vpXcopi0m5xtlQleaXOgt/jnb4
ZMRud1VpY5/iZfol5eZyvxYRl+braBlOUjTSGqWNqaYftg2seqlfQrAQHBKgSn7shMmPkKBZJL0C
YgNnrM6QRlj9NrVJsjSU5TomqfEcDuqCESf/iVLRupRhfpOujiV/yAZyylhPDT5YXOdDK/Z1msNd
sTLyYu1jagFJNalFT1z2Bzw0M8gHhEt1KkBRsfa2kH62sto30ko9lAfa+fOrrjvg0GLn0efDsa+8
8KHVWnAe+yiHhlTGO8ObG04uXB/5yC4unMfviP3BzCj19ykNL8lYg1YQE/tytjTiIKnwZdFU0K31
UdF3iKeIi1p1ZXrlPuRcxjQx3kAIYjhrVb6G2vsa9kuGF1woclqcFUVqmteKTsnBTWqcKnKQEqrd
Re8GerxgMsiIyuJjMdb2hpaRRlzZZJ2nhTwyzA7ABnKWrXpGeI+CTgQBzcnLwpANp3frnFoRtFF7
mNt9+TQUQTP5YNLJyYkn8tU8+cGNhV4PsUVNQKoQS4PyxTR7tu4jvUV5GLu8ww5RiraoxakY0I5f
5S+I0OlXFszJbkDttVrvTEGXWzuiZFcP29Ei5spR56cgMMVvFCUBYchAx2RtkWnAqecabR8UMoE9
DJUWBKQeGXs0vOlO1qMdUakB6CLfo71+lKdjOdFsWb/L4jTaziUvV3SoEyUNXrQFCbRt2z9zMiRe
ImVphXXD25K05+2GNl143w30fnX1NGclVhlzOcaIv46tp5Zg/Qi8CnUUZ96Ai1A+uOhi12d/XnPE
36YjpowKktT2z1+ArzqS03jpprnEK2A/RqkdiDPqAHEo12OgmAZBtDaLI9b5O9C+0sVPzlLfuMb3
wSiUhwY3yi80lWGjlT9DlgIBmlOrKLZFrTrhPy5JWr0WiYoQI67fF7F/RaykCvwoQn1xqLFZaNyk
oZtbz3SUCd2BHroJe9IU9KX6STk+7sO8Tb+glEuBIqZAB0pdYbAFUnzej0d7bupfqdC4aOhofPSb
e0hx1tdCh58op5ROnzf7JUOkUs0miloqi2PUdct7hpv259B1tFICD2srRqck0trHMsQMlUGjn3WU
8ZtIZ6zukYGAIctGEUlxdauns+wUAqfWr2Vuf5HtzKBtf5WB44g0KqZn1RA8ly63sqFhZ2FOjXPK
55wQI/p3kRsCeVis6RkyZH1u4zTzFQMKPa2YlzTn7QV/c9I63WeoNnxaKsjsYG4GlLMA7uQKQsFo
XAO0Qi89PEW/6TuXjTRjULk0dSWjqiyNHn9mPNXILWdU0mkf2ul0syIUP4OeroImkaDypEIhNbup
R7bsTYeld95rV+kPq+0Pj/ttQMD7NJrVJaua4FU+gNd5ID2O7vJIgSUAbhIQUuclymsNbuW3qtNO
kt7XOsd5qbC+K5lXfeZ4bH5fiyXY0Ja4rprbVDiifeTUUchLEvedhgFk4oLi0gDmbTO8fd+mGmRj
R6h13jv7f8EtNB1CzFU8BlbhWwLe600nCLg11fn3qpST8vpHzyCf0QmoS+9qWcSsqAnk+rCPm9dW
g7HXzIhymlqvXxMPK3LlKW+qa7qPHJak0MPVNRmOJiaatS2M4LPdD1SnWwLIBFG20w5LnByXVve+
hQpYRLbbhV/pzQjwUzg6mzhe9k2NJoG4QuzVau1g5Fa1Y14UPTumoGCgXUQHr/emu0uDEvV3TJ0l
vGJLIaK2yMHKzLFb/Jhr0TeaNjsUEYLbnNoYgZCwG9G6G9FaRLMPGrp6QspCTQncWAKPJ4cpcN/i
+EJpWhab+adZNfMjC6YHwTWvq5CtJw24qscHAAci0kZG1CQyP2waXS9KR+9q7c2nZkfKdGB1FzUs
vuiKS2fFcopNPqJ3c/LQ3EXsF19gI4eQyBRCWN0uJ0OL73eNnOa7NTfFQR6pnkoHJ8/owMrjgeDE
bQ8tc0OPbr7KvzaxlVtCFj9fncWxDjGzzSTPj1VsHoflREQkeGnN0939EjTpVpbNfatso8Lag/aG
q6XP4TYCL3tKPaKeZuPJGRh7sOPN6kuP503ujuW0+8+DfG2EjgCau3nI10sxKWirRTnrLfuurGfE
UrtDumtNJgF+1NvY+j1op+txnow/pzb9OyhIa1srIn7KN9vp9XNU2s25qOvoSrIH+5m+MnGIG/G2
NfovLHf6q2Wn3xr8Z36Obe4qBfmGgbI++Q/ioBXRxbIXALbCEqtb7q9SX0joZoixjQIDwi5F4tta
nA4VZ+kS2AfVzgF+48o+G4HR3jPMIVugRBHxTGpPxmJobRdkrZe4zwjeTclCXRsfodKwYddT2+dW
/rP3hs+5ztKdZQQewNruHhLl9eossXsYVTIGCAE+h5pmfxDkcUrM3LiN4Fj+GFlUBa70lD9GkeWx
MNLjT3Vn5IgPRdYUQYKV1cUwZQmjp6eAItU15BhSVxQSRjfFxsbMKkK6XOeDW6ayMgX/6HMQH3Ob
6JccGYO4apyetBUzhO9qO/UvaHCUP6ay6BsJLFr/TQfSEDNZtRtrkNgMFIwPw4nwWYTOvnMN4ymr
r1AffBjuCcUxyWqdPxhVf12fqjApfe0Uuuy4VgWAbucBn6uY9Kq4weW8NRgU50w7BkQsDUTHULy9
59LJkSEpHjS9Y5vG9npoi8wUWLY4vrHq7pw8+cw6tJEHAxLPUUIjEbTSU5c5LlZtvLrKrFwnaA0P
+A8/Gml8EKnm2BlOzjRsVhEqOQkL8b6I8BgzoH4i0K3aJyr7IUarVCndFG2kyUw3QjxD8mlSKdue
cK/7PIAeB28OxFSKi4Nva8OqaYgSgfnzFEwDAB0zLB9I28o7PcOTPFrES0nI2RYG5aW0hr8i7sGd
SctP7Owqp8r8Wpt0fhybaWVFFko+RBaULfwahJrIh8DFOk6MlbX78xo96ZR0Crwhg2uV2x6B2LGl
R7Bb92F1yFRxtJBq1hroqTL9Jh19Y53Zm9YB310gFLoV+YKjAUnxe4H4I7Gj50l7Wu+i6EQOqZ5O
92XqmbrXeXZPE4DzvE1nbe7cfbEs+dlC7XcySHyWPlpkEeQzApiHdiLW5jlR4gMB2UxKTc998gwE
mJEXcmIKP2uRwR/xrMA8m4vFMq22NAGE3jUKlWVrpQTAcWb8MgOySORZhPTnkvWtvSuDiRxa4RnW
SpHBbWc9bucU2W+he2ddY4NmNl5LZmuq7gQeldaYhi5JPCsX85rklbbLKqgZ9Kb1Z8S/YAmBNfoz
s9nPuMifc2c6yOuqjGcdJbJQ16kBOwVkHtwu4cIkyvhm2Ln6Eof0njiVFy39RiCls41mGwy98UsK
qhFx7fsaE15lhAZ8NEFYmMzxOXGwnEggt+dh1E2Ua9bifF6vUT6M3peVfkAM9cWeycKup5zkbHqx
gxXHP5KpQwWa7smleAqHhJggKc9vMkxlxXif3Ma7Mcgv74Bq74A/y2eFhvfuzzNl7BDQmxCsVlmL
pzOn9fqaEPDKUA+TTbaoFHXVOjredYHKMpFBb0fW1e0dOJeeYZ9ndk3PFro0JjLWI/HK7pmWcPcc
QLM6Zax1vkOxJxUdDvCuI3obZ1eU3bQWezQ0wQgvXkzMi0pEr2X9Ah/HHWfsg+feKN+UpLbY0Ofz
sVSXr4AN6n2NUIsE3SLcuQFLiqIBoZCmsKDNEcZ5kFOqvNiHGY54Mvvu3pJ8hGOsvGBszg9Rpc53
Q4M2jIXgh4Pt1UfgzMmKUwO/JMvZgIV5jp7VOv3FjQqhgjVbbyDXxw3N3wyGtmK9jb7x3S6LdzmU
t1S3O7BWBoeublkp4Ysfc6ZI+7XDgwyd2U3mHeFtTp9abL62dlWl5KqiT6ljGoPo39NiIU9Jm5Qd
lMPpArQars/SPuXhN5oxzUFOFDz9Fb8YdDSdfYds7zokxnTmwFStGYxbQ71CjiuX50VHDlD/3tqE
Tvh34eb5U4nRzx41Ag4xeOGZNsd4NYm4XKJeE+7z3rNuHWiEl8qENgkD+Mu6nMQhCSfCRiFP6rFG
NMDQqj7WLgGFKFYN/ns0XogtyTepyDAY2V6RpTw/KkNhViImkBqT8XPHe0iYDLtxhhDZwbPbFD+M
113isUbeMDi00hcYTZwAyWGE9ogOlFjlSATas7GKFPKg++Y5jJVPVyhuCgZje2cJq2Oa5Oysx2W4
yC1Y/aMCQ7bxxErMumO9KimyFa0xPXJParKcF515pd03Gz3DMNOWS4/ZN8Nz7HZje2PU3EIpKmgd
GCd5IF9mN6jt6wHInyP6HnJkr2kK8ltswvKl2KhfpgWD00R6xKkLoETY1qUoYE/aFcrZUSgA/zzo
gMp8Rm/5wTSFnAdqxUm27HKwYPu2Ho1NSKiEjzSM/LKgCp4oy/pr1OV7xuIa2aS6tbUCEkNV0QBL
Rf5EB04V4SoogWEh5JRErP2qNjY1RFCz+0214/G43q3J7cGcGzxZkQrpkH3yVn53YnLQGsirSraI
FAvVm8QYFDrBPnU3a7BAy7eyr8eQ95fEZukL/W2MaJJwo9mLSbkfAnH1iBhlj4FDazBU+z+wNCYY
CBwwOmZ2660oWWblyUVrS5CFETYSmzRvWKWzF3NyH3QrlDdRW1KS+pVg2BAnWtFP5XdXhql6ks/q
BeGROR66VGtWb480+HSQO2Br119X7CtFeULRX81f9RRNGS2PPYhB7TmEcOHzP+efEUbMtU/Ph1JP
0Wu19MqeJEwfa/iiGFy/zHRew3CgnJ6umB+mly7UAqzVC+d8KUKziUOSb5nnknknYRzMpMl0hIsC
53MID5Pwgjp4Wk6sCpRLc5D7gjdxVineh6xV7mu1MdFenPBZDB1BnxIcIx80+PR7eFi4YVrVPveK
BgpgtqPPuqkQA9Teb5F53kbNU56p8xa0nLOjVXxCMwyjrwd+ABwgY+uiEHgiXnK8uGfeIIZxymQM
z2XOxYECNz6BHII+Qpu9ikhOpo91k533yAJ+sJ5esWLPAlRcbJdJtUlhhWJAqwrMgkdr+0aqs6G0
D4r85mzbw99rL0xTTG+fXaHVqD7IUzivQZ/8ZRWN7neda95xQZp3I6iIbZuIRZQmR8fMfqRal6D7
HAO2/uMPDTLwoyAiJfSx4sxIZOkfFzVZDFq8wLgpEdxrPX4keZs0lOG3IZgRGvwrw/vNnwoGbi9A
oDaye0swKtUY0tqDZMLNtu3RnitKerGs2OCDY4RmQ3GQs3LqLaCW8opRqJvWr5CKuKehZmjj4lFm
76K7z5oCflGqdyT/FsbjeyS69yo5KCs7JW+QBk4uIWvNML/VhiMIialLKpzcJwiN7rwYqKLkVH+m
bX9PFsq3EQJwWbpPcn5iN0hOYztBCCFmKrEzPAo2Xxetc/VD7Zm6z8vxNqFcT/cJGb+b3NPejNoK
bp3R52+EKwIe98bHAC8NtwkzfCnjWthmkRq0PLdJR3HZ5tMxUOfkHqbmQy6Huourgi4JuBtR4/SK
SmYpebvbgA36jdTAnmvuhdrP2UeVrV0yHDoXugSYVeS7h0fpqIsYJY9NAwuEBgW10i+uUlc+ksFG
RNsx6S/H71NLIDyXy7NsEbeAgXFlAqCplV06WSVWg6Y+x9pAXU08AwFJA6hAtzUeU5iNSL+GmxPh
9A1MHVP1mGNgWVWmXjk9ERWghJrzrAcIJ3pC3c9xUkILH7K76sDvaXRjYQY9lVtF+VtB+EUMnPVj
XTE6KEniU0/3XV+FV/abxzk0w9NoMQiTKRqkig+rgisVKhXeYXONXw6Unz2z/femcW7InvuX0F3U
99r7EtBHOq2fP1HfwWFt6w5jdpTrrgao80I0crRtHMfeyrVXBnwP1XiRjSAb36o/jJ+lnkV7L7bb
86KGcEjA9W0Umv4PyEegUPLC2cpDbyKdnZF5zXuZALAWn6XcNsIlmQ85RdEt21T4Zz/RC8enCg3O
zgqM/FVdFjA6nk6Ah+Vu5aABI/AJBTV246qA2wQZfmMLZ3azmNNJMs60RQXkkzZv/WRD1ZgY4sVu
87HUmnGbqYKQgt4tdCAHSMqTLw/lg2IC30sQQ+jZPJ8ccFeHqHbnPRheEBr1nPtlpSW/bLaD4dyN
nyrpR0wxnoqZGOlJFKqDeHDsZDrr1fARiwJ2KaLgOuDfsP6vYUr6p0wnZlaJqDGuiuyF4cV32e7T
lk6A270rTUL7WKijc4wZE+6LktzvZsZZEjvLwzEq7jNgSaTDyK6cp1hjj7t4bINlb101J6I75X2v
S+lx2jPcz67mLgHlww8/6bN6tm9HaizyV2D9oaz8yCdwZTXk7L0eI8gnFDQ0bfNe0s/Yt3SshZK5
2sSNci3pj//q+/J1ijwgY1UM/d8k4ibX4VDFeA7ioKjuXRTS0jJc++rpevCAgPkgOSr/qS3lR7xd
Z/mExuDILD89pPMvKPeMux7bs1+J3LdFtYYNmJxvSTjXWzmldxXs850RPrqWEy/Tlu+YCqvtFLkE
tU6Zvl1vyboWBzs5mUwHEir6GF2XmFN6szE9QY/1G5J4NrVw1JEPnp86eRhOH0ZEl3gW61MGABkL
bK8cQjMZMY81J2n9TfH5+nXuLXdlqXZkIH/mJS5R0oK+LSif4y5+qP3wBLBGR+ZH4WEzthUhVOEt
b5k2krjd7mWwwmCkpJKHObApD3g/sxLtEvVJdXTM8jLYoX4ya3ywgvpVZ0CeSGXRz9a8+LZtGn+n
SfMiNbJwQuBaFo53KhwblFemq08Ys8mZw0aastYeZdRL0QA876JC3SMv1nyDQFRfk9oBkturQ+mE
ZCJWNbf7edk17WDvx9jYyjq5NmlQgyy3UC/RKQOH++5B2/BtJa+Z7vRUJiESLIBVcMVCayYrL6X1
b/G6RRfTbrTmZWwh6bRWAkEHfPaWrKvuZFCpJ2mKNiSnGVxatNo9JX/xDIXULsNl9KtGpDQ6ZN3p
Qls9DQOx7+JwDoKUADCKHVoPTXNqkrLcWrGNQN59a+KMLqKGJk8ktyq9i26iCiIGJk70wybQowqA
AfcdHXPpFraIEtqUeP+FE9Qwg/JBDija+RDApUYI20dGMX1UA/pHCMHCDzuikhSMzrCFO1rMZGZN
NphSuLHJMTUt/DwQI5XNUPYa9yn2zFXcncTZXyYpU5/Z0O6Z0hBWF2KMT8LR20NS7vazUv0aNfMe
DCQfwdPAChRAvvQ1h2yYwsGUkA8TpVcPpa15bdrO3a6zxhW4iMMqQ849FWcQNvPedKqHMpoxP9GS
0HuOuk06k/dh8wNvTYwhu6GeFq5CVCMeobLb9XbjaEX17jbBtbCYF9nZApVCAFsxm0e+uaTKZ5SX
+2QxnTfgQtMpmBDB9SbngObqxOwmog2ZvDa9Y5zwbx1aoe91zQCUZWlE21plf0ADh3woRD23CO/u
OQzzrxI3NBX8i8YpyEIVspB6tugGTCxkLENXtYEgMlB0rDTkzOnSfeF5JGTaKvK98T2wTDFr6+sn
LCf5txT8hRzRRmYy7yXJUGUgBswMWb7tVbTi9Rh3iVb1G8/m6wsuDlY3fyELxSugk8n5dFs3wznP
TLGBmZpzOVTJvqgXevtljoQXnbSN3OuZdnZ2ZZf1XRKX0I2avh031KKFMRInOf6IkvywLIl7awDF
XIaSU2hWx/5h1jCPoAEGxzYmr3LIwsCXV5kVhcams+LKV0v7A1+g/YtS7qQoy3cm9agtCCg/NbXh
7goBkFbSdGs1y62yVMKC3Ek/RYiUN7WT/zWYg/6O+AS7SsNEdAiJkbObjOJRCNTzgiUeQ/63Vck4
9GykyI54arvptg490Yj2u2Dytm0eROcinvsNYoq9XD3zTP/hLNG9HFvrDaZacegANm/lYdKPYG3B
D/mdy/zFS1zeD4ElkSNP/JshcHOTzZwVJwd9YoBYNqEJDCbqLjQUSQci0fUlNPJLMSpIScRRXHUl
vzAplaDrDF0V8YIC4+IG490uHYRfnvU6G6H6Im1pqcJuN06W/KeC9HsA6EHy+01G0oLbXW7MzrGV
c2m4Wd++y2ftZC7P0cLaZTpz7ytFp2xi+2diLOHBtueKlCwxs58LEt5lIctMXUZXdSB8jsDbCH9D
bb/T05Y0ZVOnkdI64y5MO+foacnyikD2YUTjdB/1DI9Kbp4dhuO3SnU1CiMxy5tw3B/XmGbmG3Hp
c7aieCM1b6tPEOUDTpVDRB9nTCLCpMSJi3yyosVGAKxiYUQQc5aiJRguHPr0gpYAp7duXR3Vewox
tjyHyVIzYTNgdlvQReRZmpB1sWMv/16TJ3DOMjTC5BC3N0c13rgmGZt04w8S/rRHFaH1Ry5rE5cM
BgC+Y8xnMDWq+g7ioN9J7QL8knBvdMW4jcvKvQXUzxCQhuTikK+VtAzC5X2hUoKztQB9DUdM1A6B
Y5siM54NeOhfe+eiRiPcCWAq5yCuf+SCkjiitrSGM3O5AQrf3XVG9rmGrnN2L8rWoU27XyWLTdNy
YxySU9pCxhZPQrVkbDKPz9RxJhW0SYJi79zTCd52V3v3ElfhVokmiu2KEd8Fpx0DBjYEfiupRYpb
07Jcpm2ZkdkjXUjQxzrAN+4VIKmIPcarJDWCdcOMQfb/FC3Pz6atRr6jqMu71maEQio3tX9y7aE8
13Q57uWM9B5IxibRi/FdPkNxhkRmAkiUalp8HZvpZdXJKImaX4s8wmCjusmTohSHsDMG1tcifRJz
HnURJJ/Zset9hgloMyg5qspq21jF+NMtI4I/AsFCbycuOHd6SRbMS4ER2hvadOkhrufgFTjAbh1V
BijOh+GW1lr/yVKqHBjjZLB/3TurrAi/KKoj5A3GlmF4kiVsq9IoCrjXH+LZu4D91ZkYMqYyChqD
FI4KZW2DQ2Ak7F36UCfgptQv+soMg4r9Ouid0D9rz3pKAS/y4FSImehUvKFj2w7gr+pJMu2d+JXG
YbozS0xVfVe9EuNt/K3Q++JPQYRaxoBZSc1nhZRxX3fN6rOKnGznwi4+ySY/Nx9IJhYEHKejFDWt
+sUmYniby8kMS8DEljd8DuzwyyToYFCSm00DHnYEK3NqbTKIlFrX/AoJlUSYzSJCzDDtFu2Avm3n
JthWQ4G8vXcea8VSApZTyAlJkSLfXPezT/iSQzPHcCrpSi49YAZuqLEf5+yuHJyDrzN1JCXd8p3O
kIWniEQP0XS9Bp4T+62Sz+daWP5FTXBW2/m7Vdm450i3kK2BsXPap6xlwzO0JtR5UQm7SVncYRRv
IYLRi7Zi/aI4S4UgEzV2QgIj1+Ly2tlm81QwEtsShLvs6oEOWll9WhbapVzXzG3cddmz1b5h1ATr
UbczbjCGEp7evCuM3Q4NSTipOyABH4qrM6vBOSIFzddNt+HMADIuDRuFm7XrYbI8EjJNnld0RRF6
uz5IEBa12q4X8HuxLERDSRE7u5/x7LaIarVxqwx5iN67udCZUG5Z0XeP0kFJZw/hFf+JehiW+Rct
FTXDMiCmQqtpQhR8aVfk5yk1gqexac6usWHWlKc+As+27/TvdVx/6QUBqx7GS2tpzmsdVKiV7eM4
VwzjxZg+07JDgKNw0xpDfU3dprowMXX3xBuouw4aD/KEqb0G/dhtBmFH1eBCg+vaanORfGi29sVj
/PSznzwkHOADi8y6xqKLE4oHdyaxUSn0bRmhoa3c1nxqIr7rkobfoBLZh3W1w2zfHeoRcgFtiExQ
GJMHBUDet+oxR5+Ap5zmrpPHxrtJ0IOPYvw6CPqeU9FolGeeY3wsTvESuFkN+Vz0MTBb0lHPKwgG
wiEWNqp1jh3lnmrvtDGcZwmaGFUsKm1OPTQpTXugm4icTo7J1Rzq9VBsyGhJD6nQpCR/OTjF99OA
JXj9FnZMpNa0FLRQzdK5DYXZH9Og+SoBYwMNYWisxbSrRqNGpDkAJbMrpG+CUVfHkQpXyTiiD2xe
FNi0O6VqZzRAQHdXXlWZIVOvswvW+v4YNgBJPLP5QI6OpA7jPcjNnk5DPXLTMs302Frel7DP/5K2
M003SGZwS4sGlEeLP0REGumPOiBa2VFQqDOp6oGKooNzLdI0giotbpnmfuiK/UOqK5vc3deo/2rE
cKeaSQitZst7kusEatlui0ItZ7JS0D5GM8JaWrwZJknUSc1wWmweF8QZK1cxs8OKfhu8qE7BfYF+
RFphx1FEzuUIipqu+w6rj+Q/0u5X3BGqE0YOWFhzY2IKKbag4kFToo3NtfglMB0/u4Wt5nx3FO6g
fdogA8TT7us4Ug0/C1m4VB0ebB0Z89em0z4WfrpCwYim7XHRLLe1Fe1YbvjgFMl/M86Zl7sCk2P+
UJGbspkRhlS9dTYhEYc3vamZ5Br9VY21Q43Tp0OaqMeMuVpvE1EtTvNXzZoM/5//+J///r9/Tv8r
/KuE3jeHZfGPogfkFxdd+2//dPR//qNaXz79+rd/ItM2bPJYVZP5qqGxTzT5+5/fH3ER8q+1/7EA
Il3a3Ag20HDMs5zJw8CfL/KZyyxva1tw3KS23s22uud6z9mASNGdomYL6iS4cx1DGoyqDmkSh6VG
Okuegbf7fzGWPULw/LqqlWY3T5zgf2DQk6n/zQC6vShZ0SDOLcwNmEYsAIrmQU3lM0LYR9CfoZzW
Hp9RHjSxxI6KcSENc8H3br9bzIPFjgurpeJlhEGjW5LdH/mQht9LOSH2vA+AtdkGMl5yWBNhxjpm
SzHVx9D+QbcsVQ91kcXESf2MUppnjaXUe1rQGlgDMbF2wSputJQAPKlA7UNm5/Sa6os8lM/m9vm/
/7Rc7V8/LZdgKQOclOF6mJpt979+WiH4OcbMwrC9WCRhp85wDAZNP3akaLb9/DaNkQeWl+I3/0J1
SmOX2vhlcfSjW9nqc5SCu82AMRlcql9MdQlPpuLSSvXK9qA29rjrcdVtOofxm+c4RFRG4/ioiQ2J
g8F9lkfcZPLToAISN6IvTAcM7IKleZPP6Bqomynt0exHbn0d2Ux05AWxx9P30qXfamha02h2t9OI
JsEmphzoimx9DnGTXzwcbmkVlY+CC7usJv25he5kufG4Gw1DvxlAiE6hVm6HBmcJJWrNXHE8ydbR
1CFerwbtIof+zuzam8XrvnuL3j6c7tvA8Gc7EZ1wD/GU07gpSLiYmMlj7l5ObgrxAU3jU1+pX+SX
s4ys82cuypDg2xPyuvpZJW7wy3//iZriE/uv15+hWo5qWSYbalWz/+X6S1xIFLYLwpDV3rPPLSZY
KQv7F/VYMfNPEqWffR14m1wxmFpPN/lgAEnwHZbgnXQFjSQZbD2lePJECNuCQ5CkjoikrjTcB3HK
zlaQLte6y1i6h9xVYZff5q3p3DwtftIIf7p0bBn9wsMkHS1UuAEfWjrY6Rc1wJbtViOWYTd90aa4
/uwihPkWykwiBXEElqZuvvQ25keb7b48mm3SHf9/3zrXI+MQnT2ZdqqjamJp+09LV7yQXlOPeUfZ
TvZOGGXTSx2G73Lq6FoEASz7KImWQ1Vp6YdqYjCrjOHFLrJHI+UBen4xB3QRpHeAN9DjS27U2abW
m88/IExvIODTM5qtzHbKYvONyRR3Tbwp0urNjCY+G1Tbhtqkv/nKJISDuRExUmTlTrdaSV+lOxC6
x1B2yUfXhzunq5YPrwlu/4ey81quG9nS9Kt0nHucgTcR030BYDty04qUKN0gSIqCBxLePP18CVb3
FFkVpZmbiijRYQOJzLX+9ZumIL9GtFhHR7J9Egy9jpMgAU0xoYlud+x/fdjtu233f63Fgtw56T/9
7389ECxYl/9b/sz/fM/Hn/ivq/S1rbv6V//5uz78EL/4jz8cPvfPH/5nh6EnjvzDG0zPt24o+v8+
kOR3/r9+8T/ett/ysIi3//zXKwzuXv62OK2rf/3xpe0AY4f8n/NO/vo/vnb9XPJj4VtVPrf55x94
e+56Djf9366qqR4bmYOGSu6l05v8gvtvzkFIoHCO2G0dVy4soq765D//ZTn/diwdYafuuJZtksP5
r//AAm77kvlvi5ZI8zyVN5lJgfev//7Yf5zD74/i789l1/u8L7iWZnmmZWtcB4cqf+jPi9tAF2+a
5kz+27rSydT91ykrjGPnWBHOoKN2hPX7PFbFuo8ijVyoIobL+MCp7hzbXmE0ZEeYdNVAVjgAL5wE
CN6HMxLeERQ0J4WTAI6iLVdsnZorELVkZzdZCT3TK1G7ohkYGnfCMfRQjS9YdOOnkbsXI1aau75W
y11EYhmDtX03ZA055uluZD0exiV9NeDuVpRS+NXobtOjPm8pTT38GknH8ju6wxB1PvJlWLkXRLl0
DE+AtU3dwW/Ig0w6N6AfGiUAIh3qKqMjaCQCrXSG8W2Q3vNQe3wz659ySHuX5nLtpYZ21jKqeU1n
dFWspOWsQ8+sw3xdhmq6JZii8r7qefpQGJF6IP5c8Q1Qs8OyUhUqWfSmT8YpZXZOHq/eniy6HXqs
wHL66FZVKWXxffO7Xv/NcW5+LL4oK0zLpe0ll9xTScRwnI8PWenahcmCrgYDu0zckoc84CzVmwgB
qJ8wBsmya3pi6VN9WSZme7KJ4Vw8RiQW9nSEyjp9YMyMnBdkPNOIEBp3XezUF+NHVkVPjVHGu7Wv
LCBUvGOrLrofhIzJdHu0JBhHetLXtM+zs61Wv1yo52dPKD9Iv6p9M7JumQvYEOI7+ypz3UB0ZI1g
vE0O6XXqFN88u2jfN6gP+9OHalT9sOrZw9mGVcezTNtxDFDZT6dhXy+aUqDTw/AAzC/Jt158IUl6
Ul5cd+VhGeMbuCZ8yQRhw7Ko+MumyxisWOQ1Lj7Dc25xIPS4tWMRowcY4vmuU3uHyap9e5xJFgEV
WXuqQq+KFwBsMBJXL3ysy2DHDfirDl5xtkymOO4DUzGM3OR/zLLLyBDPJX95xG3O+bZOtUemwxAH
S6zHoQ5f/GyJOcQsYt3b2Lpj8EA1ZK5Ow1gSIgCS7Nxee6wB1+5gkM03ZOUtBuoypjBb9yZsOh2U
cE+HcK7JATh0s4FJWt38hHjZfknaTuY+4GkJ7HVuFJrQSQXujOa7LnZwwZuL6Ls9QjOwm7Y5/Gnb
/Js2QZfbzf8tU94fDIkghu25ruFZlv1xpZoKAHmT2AKeQr7uJydVaOIfkm5aj6LEjACTb8gBc5Fc
CqM7WYMZZE7X4bhM3REnKiJDGMCxNw2HumBCqxoXjaZEt2Y9M2RxUQREq0yYjc2WVY3n7D9fvvZx
N32/fB2PKsuxHdO2VLnu/lQq6LaItHVKm2DbMfVYRpbBpw+ZrhhErsNkxXKZYaZcSraygkOT5Vwb
3rFPKDFhDd02TUbVPWKFDhzYZ/hmd3HfnzBdP/3ztVrypf94q7En0jEc1ugQCSP+VNZkkPVnGkQR
RMXE269qeMTjx2vUSL+hWXydLAhVcYe9jY4BP6Pgo6M33yOBOZmW1Q8RIWCw41YoCAKqIEyqUEnZ
qZW4CF19KUMDLxefIR9QtoW5tIXvWQjzsAybMqzzXQ0Hfzev4jve1eMhtZmG2MSR15B2UEDW48FV
DupSswhUtuepgtzVEwM7ji/9Uv6IG9veJ5641+RGqhkEI84pTik5NY9RMDJGPET2j/PVtomEqXS7
PxJL8lOJE0yz1OFASVmF5KeU/j/fVe1j5yRXAIczLETOZQ2Chvp5Z/EW8lhbOGCOLZQg6aCBmyTt
TJ7XcNRhuYquecQxSRFHwxt+BZbRe///qxBxsaORGWDpjmk4n850r+/j2qvrPmCYMF8PHSbQltFc
Y/bt5xh3BHRvyHmm+Fln9IJmDat7e3bSwFnKF7JEsp2YrSer6Fij8r1KS+egmI2EdZ3wN7frY1uy
3S6D22TphookiWDhjy+MC198iImHI3eP54id4ojbDTp5K4eqBKfzoksuosT1C/TipNZhEOEEUL1+
kGwcbI/WNdjTXGelJ1Z2DCd+d4F/85YYBPthuET15pnap3uZmvYcmwvJetu1NVFSs8UD5EbKtFPw
cFVMnWG3MGFmwneBbGj4lmXoF54HKkC6sEGSj0f6VfWGi/N3URi/3XPklvjpPXYMFDLsly5zXtP6
eAvHCRioSBkz9QzHScnOf015mgQ5jrHRcJfjDLKz+xbCSaVWvrtO+d6KcgGYHOE4pbxFZCbuoLQl
IZy937wN+ufCg7eBh8ubYJhgcZ756fHabgqVe4oIPK2bK66y5zR0O8ZmzQ4DXNIsuYuNCtW6NtSn
1CSX3jOyBcATTyTM/pqjwBXC18vsWtXZD5bCMcIusb29nT1iBXo5GiuSfWv9Tbes/81Td02etgbj
2zYM+9M9bYq1FuPQcvzXD7PlkT+B8nMvBu0hssrUtxFB9cO1MiJuIur2IFxrP/HmBxmG2OB3SFVa
6XydFcnTpsAF44gu5EKAm65dNE53qUmecUYYtjyqmX4Q/25ix5H/Zi/w/rofUdkj9jOonVGRGfKT
/ulEWjVn6hnXTYGbaaek8rA1qzrvIEdv01C/Uhif7Ih/aHqHYqzC+0LuEK2l49sh/33M8S6FLHGL
2Pupjy0RVAnbcD1YP3HQx3FVNgC6mIg5wEx/56LwCTNBtKxJ6nLblHqgjd7Ma3JQZvHa0+r4WK0Q
oxc5dIfICmXgniaxUlWByW73N6U2TxQx1FJF3LyauJ0FeIfsHexyglEtvcPSrA/R0sV3SaTlOyg9
ZtjW4m0wbXTzXRemeQ66W6kP2+tnR4pfdFN+ctwEW9Sl4foWzpi0MODpz6gdhS7WfTmtXyMMAFs1
J+/JjAnAkhVIIWIpzFv8UanvavK/9g4eWkpSOszKdYV60PpRjYZ2n2pr9L0jWag2Gxy2U/bNwuKp
Ziim/GGwmoPSX20PGyErWPTKh6Xfv8Mg2uLvQZL9553V/JsHj6kUW43B1gDo+mnj4tZnmd7ayDNy
mFwq4apnrFMuFTrBc/kGFR28rSF/pHJfrMlMLvQZh95BYZxrjPu66/qdhclUNJIXWKnrA5E/6z53
FqjL3LdUj+4szXvK5GIpVR5jziegekOet6g/tTGHHJR5V4sJQSiyiLZohhXWor4OjCeWaBehDVzl
6T4KEndc+sMahJjRgquFqKCn39wN62+qHZutSKNtdiy0e+6nN7rgoDQjIMNgxRgunLulCban4blT
B/RsPmNKeUOm5VFz2xy/AmR0njP4lVhZcNlwAxz//H48mWnnE1PzsyuOWxdnGJjjAEHaY94eqlxm
myrMFxlfvs4Kbksz3MgdAsUYga8Dwt84oZY/wrjiMysqIQNz/GVb12spEhSI688YNs2p9jpKRjJD
gMRvCIdCF2FbIiS+wu76Ix+A8BBvfrbdXhyWxXb8TE0uzArKHA3DIctih4e+7JHv1Dtmamj2ibmv
YBX1DANIwoVZlJC7MN2pKE0mi61Xq+DKakMC31c+VjUWmCPLABgYwS/OICBk6PoNlmzaedkkIcFM
ehhjONEeFGz/VDQ10H60s116xxYh+bXAqE/zmGC01UumF8NFmtvh6EZdUNszPOJKFb7JlhjUIynM
TEm/5EqDiNMupkMX60EqGaA5NQHZtXBh9RwqD+WchrXdfsStPhhK5UdZZealYhS4TI+cdYgpll3u
EYYWV7+0jghcuNtLuBjdfdJRK0xZBtszf0WRGajtSGpFkS7I7z18uMap30VJ/40i/BFTySaYdWwu
rLQF8Zy0x1Ff+p1RV8D9bjWEhtMfY1TwFwlWdU3KRFbpcdG3eyQJcaQ+qCZdf2z2YRex9rfNqNLh
UFaMZuMxutj6y3lNur0D1mKlAWz2+WuaxrtRz0jvFTVHZoZDBVsWTq+EYtXm0wZI6x677Fb+1LnL
mLOX00KnZAiuleGyADtw4EOd543Ke9HvYsaJ3tCiRJenzfa+KhWiX+GRKi13RCcy75qe7Q977tof
CJYIIC83+yGLLrWJkgdVYNgpBKKBRvY7ZtcdHSP9U2ExIEaLc9gqxVaHmai5FJI5uSOUp4Frv9RM
bDAI4SfoLHe9nf5EkTgy0gB0clXsd+VldqZ9z4A4TMu52VWyB8jb+mUoYIm0VcnV2GwQEM68jgIL
CgofX3VTn/qaPwitK4hVtQtzjEKzpjp72JGdmjHnHgxJFW6vkruSOGAUeWBAtbwRc/dK5MQPTWil
nyqZcsK7YGcmvAYDVXGoCPtygc/mG1ZvPOqzfs7qVAnbkotOeZz3RKXWN01JMM3kEk4bl/cw9Zrb
bH5lVnamB6TpNNUmzC0iCFDTTcFiwVS2x7sYyn/IBy92ppE/lUTUHty1uc7HQTvOJtZJrUX+Ixk/
h6HCIzxJ4cxtFfusdeve0BiJYm5yicvqTQWVB1xJsLptPx8Xep/lZgO2nBk6mBfhKhnFk3aO2giN
Wqe9LCkgA7oFVgFpFX6WzmBl8rlCikjgPbtQ8yXs4URNHJrYCPkblwpnHTtoasVAU5Y8OKmuHDIh
9tpMJUyEDuyVtOPvLUIe0aRaDhCTQgMgBfwEN8RtvRCpx6si0pMVJfOOUDqFdG4etmq9xqpCPqvs
SgZBftMafUs7z8VcKr7KI/220i3t7A2iC6OB19+qJ8almAc66/oTl08z2L4BREohtuVeNLEHqz5m
kNqpPMCEFz0bBmwajHU4oOZjykQoowOvWr6F6BhZ1YZ6JADsp4mfCTJziHHO2L1QWbEya77TVC6d
PNoLjQgmxW0vhlUQMykaUBsJw4zlLD2wIQyUjhIyV47vMCdjGsK0HO2lso89OOh9tx7VBXyHHDgP
G7edOogoaDq3PELnJma61qxwrLvzMnjmbvZS7+DYBvs9gp6zNhtfjEG7kAIYrWm/bMiPIy8QG9+g
LRloC2zUrvHPxq8Z0anEepAKBQqDXplsyN2GqriWinvoK/wi+jS6JyfyMrFG5xiL9buaJOtF385a
YJMQh9InkbrH7g3By306cRnaRC/oprib2cRBREP5LbXTH11h7rbtrO7cK1Mv+Pzy9MDw8RTrKPBN
291tTf22BbwjH+ZNtSbuZS8thcekx+xOvtEV+4AydRNpC/L/tEF6bJWvGxJUMUkIcYSLF1gN2cHT
OBgUvdBeOizN0P+D3XJcbpvdtjmK0X7I8a0Npny82dpgvcRNFSPHpyKprupGu68Hl7Mh51FoWFLU
RXQ9W3hibADNtmOYbCPsPhM+3hpBC7J8jyslIG6223cawjirdl8zWfepefJQjrQiPd8Dx3DE5Y6d
hMyqfuegPfLrMkIXQgaT35TgaY2A1Jk5B173ISxbTMttFndh8BnR436d4aa977bvD1i+rtueiX30
XhXoaLYb2qvG6Kskp2PVBS+dN2PbnBObtR5r91HrSXPCvscC0CBM0aYCQDVbw6kl4xtCOMSPcFEg
/7gFURFq/mO7yVuFrMpaHrVIzMk7/+gxNZEHx1bmzzhQdOqUH3B6KvnTmEHrhBW7RFbgHJbx1jEe
DxbBW4W/NpIUm7IbGgkr3kU4FpNYlFUXCpszI3ZSopzCsakJkW9ydmxpJwUe5/jSlmdMgM7szWh3
eu1oYL+cMrTCm2kIt1sJZLCwqeE8a6PUmHRcVWIl3W9mhYhthsRvyCbYwGX0dubehdf6O3hAwjkf
m2/KStpuzWKIojHH+dhe5UXUOy7EOOjihf6ACuoJoA0clgNssAlwjBuIhROZRrsY/dmuyDLs/ZMM
TUxO1q3lTTsnVn7TvWp/Rbdt8H5mQxo9tLy8jxeVdEaEyYUG4QnoN9AAX04GHQiGb5PHeCHB227V
viJdbZnzpEQtlvP+n7uPv2n8mTLrnk7/D9YOi+DjJRgitqysxH83QoB4keHoitHlL7Mw7yY08MU6
NcE2O9n2A/aJ+biOX3vBOl1HtJN6r/waXOe0RsopNoevvUfPVK2ze4ES6KKd7OzeWYenf77obZD7
6WEC2IHyeDbXzcT340UPed0vTcx2GteY+ZbQFHQXXzODUuygaNMhsmxXWp78pFWKKX1orjA83yEj
UYLfXMpfcTEbvSaAjgMoBoTyqXvrFndasJZCSjqiaOeQU49DDju8cnHIg9+VBJ1Qm8B2ZXZyVB63
IXGrinM5pFepM+Skt/furoSRFRdOuS8zbEkNdb7/5+vcQOJPt8w1TU23PMkWQf7x8ZbVKfncQ5oA
8DhzelhbSpC2JoyvK7r3blePuksWyhfsbYFHbLUOJ1g9ILwROROtGA6TIxRUP6rGMIItfE5AHhwi
VBF9GYHuElvWFbTc9mq/73pdU5KabU33fcOGYQrztbEvNxlwij3mbtt9ya/r/SnH1kwWqsLGoA6x
3G6OOHxJgwjMYVH3Xs02lNfYGVXugyjxEVhH2GBdFw0HI7UucMBwCBzDaORpVXobz+LEuJhQH5i0
SMRHcO5jDb7rMmWHEPbrdrKnIh/CJKFxdl3o4G1MeVGRT2hBHJU7qEAZQ8h07mtzcRhlJ7X9c2VC
z271wz8/HO1vNifXMpkwgw5amuFJ5PBP2A+cx7RKPB7ONtOrpUXItoVjP0/9TG0qaXWTc5rLl94a
cGZnm5oaepw8737o+P7+5nrkYvi0WNiSiCOGl6FDYfq0WJi1YS3ukVS4zqsVIs5UQpq400qjss/G
CCaaXjFrHvrjkLqEerVvUHgpOZ1hl9Rg6KY2+U3iit9s4n8zdAKsxzqAYYjFhPTze984NmqcoZwY
j3bmTlnIS4C749cDybjAR1BIayPcelHVFLhSevkzzERY4zKZNopNhHJwh+Fz9/I3jHv3GxNduqQW
ICtdFFI3vNy5jMf1shQUEr+5q+pfbytYpcrATPNMoMqN+vOnx9x0EJhctesZQkb+pIohXGQ772oH
nB1aYHvjacP8wDwyDK/N53SWKURFdj9JdlNnm8NJq/ofk5H3+PtWoRDFchUt0D9L6TSHP+4htahi
5gnxYG7QXvIHvhexAWmvs+2gxxo3JDNjP+XIZdq0zq6B/0JNFkIuCbjharW/BoAnLO4lNhG392Wx
fCMjEqMXCR2OKRnPjDKz0KvWo9SWl4p+ISoI6HZHm182V4iCqFmbtgvr5rEm6fJgLdQoW++iK4hR
TfMbXmiP2BBq50rHydVU64ekdd5WLTZ2fTYNftRQYFsKZvdYPjAJTZsxgJR1dg0iKgCe4Tjk3dnU
ZkK23K49lRTawVRhxPe29cxzBAXf0OLAJe6owQV/Z9qTe8al6ljDG9/Keqb82HhrxN6Ibr8VVJqJ
H43V07/ncPUvaLFkqsS92+EDA/ExDRPLeG4YBu0ZcP1sIgr0JnHgQ6wuoX7zd6j+1W+OF+MvFYJt
G64OsM0JozqG9wkVthMb2YuZkJKatReakc77Mo9sECBHOhmBjbnZ+o3QpsrHvfOL7lgYpklTDmOM
jgXxmoeaLPSt5DTnZFeO7c9k5BDE5Ro2gUeXpSKSVkidAyzYepute0NEk4UyF3q0TH4ZtncjjP7f
zDU1R/srek/Mmq4aJiwZnTGY3Bf/9ELYIqNOR2EeINz9qgFqeZSvhJEUdihcd8DWECO10fUYMHr9
S6p2yLeWrL/+qsoAByf9oWLTTJ65VTMy74+6pmU3feeEW5dC8s1MAFWIlybwMSKobeqZqdkPdR1n
AOb4NEy4XltNf0pzZlYb+4V3yeoFcn950LXtlUbCZ2DXlxuOJ7QwRUZNAyT94zLSlbgr722PgqzG
E0xMJEqTDaDbFBsn4hXwKuvJCoaxHUjHynmKq9NEikct/aNLohp2NhZVW4uKYfgYSgEmjWd8W8UA
VVs5L6YBw4AYYwBvvdlOysrUL1c37nGDm8+M4unHZMOdst5DvYvvIe9vI9nWUa/TVGSARFzRdltM
VxAfCrfnPOv5aUJ/thvivthNyKZboaMsro89IISXwrrOeu27V+vfS6dCIuPEzR+nY0ab3Wm4xAw4
uhNatSN4ZAlU8KBwuwFbMbkyJZ/pLPx1AthuFfxA8Ib/1rXacUr7KzsjVD1xYhJ2pu48YXo6K95d
hpfQaGp+L+jgEbbvhCijcMO+ChuKwyq7FyO5oRvRzipkjlI00Z4BA4KunPaqlv3n5KUX6aqf6UxL
JgMIPfNln+JS6pcGpl2wcLpv23WalricDcrDOlnFXpHHB+qSZOelnYnWiLzlDTnWJTsZmw3TXz0S
mRwYhaEl+h9WY8WhRqxHoJlzE9pwjvdxuxL1BFEYBonzYzQBo+qO+Io6Jh7B8pY9t3HyB3xEEBLj
J0bG7GWexhQ1EGhEd53ekdfbnmDfP6pEdGPWgJdYOV7EOX0CKrn2VOUNHdkc3+k00kFM8tBBX+mM
3RHXgI3B4yozcNdCJJeGG0YPJcFWcwzIEu06gfp2wguh+gJBeyeMoz6Z6r1uxN0XTJ72TQ/2tZLT
sIE8WjIK3x/wDtq3kv2amiMnjCSdFq0Ls58k0dhbj6ueiaDGfh6gkazNHsN0h8PEQk8f0k9ihcch
iymOFATi3i9gRgY5bAFUhTTaCv4C4TBi+jJyAs8eFhN2S9uRrgx9/HbuOafrgphY+UYO/QzfS2dk
lzcNZAcqNFdBzKj6nNoIhOQ2Bc4C+0Ukp1JYfUD4Rn7c1sDW6kpwoPLItKSHIWSpadYAQj0HqAS9
lIV41iUXu7Rs8sAhTRVMush2282IZwpjEq7QpG4EI3JYAtZ70abft+WputVT7mSIxiSk4HTYQq4r
VmkcOrkUBm5Vs161+2JUPerc26lQcTfRVX2XkpudGzWCZmHucRXy2aPhfnq4EExykNZLvhvjjqPW
esuBMEngEtwJa32Yrh0vtDrkyajkuG24asSOF0CbX/drFt0BB2rQu7QDPK80GNCg4EDPRQnyRxQJ
V+jSO7BBfpI0KfU8rF6eBWVzplgekwoPaCfDb89clRNTgP320aNbamARbj9f1xU7ttX4rZqElLYV
nj/p5YaJoWhcLtP2pVuc/mxVbmDKbsGq2Ja9lhksOKDJAQTz2GMKWVW327hggyCzsm7INOzL48qI
Us/mORxH+nBJzgDHY/hlZ6TvCKyl1DT3h/IXLhYm0Vcq6He1RMeM4U3eTKPPFBsBS4r0Y7v/Q65C
2yr1B2x4u7OSCtQwhlkw4XC/2SJnNXZatR+TAekR7GzwwzjcDo9tI27kHHRaQWGrqnusDSxWtbZ2
DmpakSAgm+IEL8mFlMd4dh6yJn61Vrv1217C4DrmLXnuZwYzNA5FB4JXR6A601cxz/SF7kOuOvKB
AOx5lIMID7vauxC5+lKUKHPzLnEucNLVQYrLMtxKQhEN93nhYUPAlAC7+Q6sq2Rwa2ACzEQwxB+f
skXYJFGmgmmWK1luuRbo/Y1WkvyW4ey0w+zsSKPVnsypL77UJSOQrRvTdBv76OjGkPUbHhcmwtfk
GoP4NOd9zl39e8cw4f3ES+YmPXk6za6JkQ6+/pziKac1LoP2GtW3ovZRQi35zz5tcTJY7Pl2cLr7
OJoe82Feg1JnnpjNeMxv0+l8ji7GUhPXDbHTtjoet3U3RuDm9fgTo9rkmOijcWl7XfvO7RTs5PqE
wr6XmGSGyzXDLF9Fzp1eD3qfAuE5KJK3KnYrkTpt+joZ6Mu2dbFt3T3Tu8AbTcBw0Aw5gxI2yfRk
D55GkzGesDqNx4x9NJxw/kiSPkeVfFIplkiyQlcUO8BCErlYmt8iwssKtHlkINZBbK9nIzMuHNGz
Hy7Vz21wPynLQ9yIx6ykPNlOZyvJpqDD4divmroJLQ+HRtvJH22Ff8JjBBwRwsKV6SZX2CJVQTWq
F+aE7dniFfhfZqqzM4Re0NJzaBpLd+kRdrC9qLjR/Fps3WXASOGKkQjTxgTqix4ZC/SSEO0YsFwh
TaC9XyPi0yN+ViRczN4TyqzrbmFnzbwMT2CdDOMJcvq+dQtcQU05VmVkeWcW3lMeo9DU68dtVrSd
4dvHIiMEjMBSJ4SFOMWXNXh3qXRWmClE7m4VFK5a4lRhPeU3dqfstQ7SsNIjKoWvccB5xT4iOCiw
wMa9SLq4K+zPdB2Kw6hVL37wjMfL1TloRj0hRRqnfQqssGYwgjOsxG3pHTcW2jfFM6KLgkpxn1FB
+NtjS9KpPPYxYEjDGSdR2cgydrXbk7WKMkDGS4Zd3h9aCRNPNYl0KeX1tm4ctMzvEwCaMick+xe3
MWS7EVXgVjpsbc62p02Fle5QEJO8i5Ln0B63t8y7aaE7HjC9KNG+FN8d51GZO/t1nmZ8ALxgjROK
QMYTG4qyQQPboEhUqNzGiU2ztQ1/jdU3SyfWbobKCCkU58T36dLysjgNg6gaIHsxeQhza4wHlYv1
HZx5Akuj/zPK6JRVnEMrGXatzYRjG6CrgjGWZcDxHAhVUC2tWyj2ooeE0AMq9tql4hif8ELAvd4B
vzRLJm3bhyaJ3ifJyj7NS4Q6Dy45YUj0gHKMU1sc8oYOP6FVvibbwq/F0XL0ZzTIGy7vumZJeV7j
LQ+zbXsPIdQ+14nyihmlOHWYIqDeZ26EcZO2G6fkmBuDg6Kx3+vzTWPDiN/ec6XlFaYVQvqet/eN
OkzvVAKM/Zrd+mTa9Utd4tlmVmw32wafmN0N3kF2GI/kgNG7HPSvMdS6s6QLZQTdBkkYScYL4vE7
5tnCL+oS7H0sboFL5qDEiWT7bdu0MK2xLUYBR9A1ExOMbQ4ODBTiW01896PqrWci0+PrfqyYChEa
bz9Mi3ahF4TDYU34YCs1FljMG1ade5ZIIFrNnZPNVpKk9URWY3ocmyjzB9h2+21peG3900nH5PDH
U2TupU6PWDuQ0yYna1C1ZSsuHvL6V5dPjS8kU2bWll9DQgrfbHGQO+r0s7LU1Pc4WdDKcKRXiMa1
ObvOSXw9JorLhazcMjdmdGSjM+7yI+mCrCvZ/OTFcDNXy3yc5cBug/neuxhHIXN4aq4zDHs6WdFM
mvVCCj3etJDyJKNwq5xySXOUO6nIXdImJDYhk2N6t4kBVFlGsTO+NLb2vEEKTgcDyLEwBclQ9cPg
IJGrzFvUAUl53PaeLPd+WmX3PdNV+PIOoQ2tPrxtr6ShiBfHngg2mMgWbQeMpsSIcyAc13cr93K+
AHKC7sKucejdaTdqOMD2ovtmeFT41qA/kkgB43J0X7fRCbTZ3Lf1am8yc1csqrANJ9jqIWNwzw0I
5QV78hgua3bari9PsGzFsomOu45qeMcV9tey0Fj6HIr+ir+WEz1sJWYqa4etGBVMqy+hOQF+/8jA
kVwFsZEsM7oUWrWIybj1La1f8DYhb8devqmirgFS8q/T4LinsZ1+bi2h7YibKKXKszo3uvCSEYpW
Z2MjGlehxbQpAivb1amHlf0oKRssGbwkIpD97J6EIGYSNujJyuhtiJqnTCXPiQhwqhC7QO4JWWEj
b6dlHwiDwG8NO55tmIh1VjFDsewm4BsTm6qUcO4gh8r+TiwmosM9kLSAuWDfX8aTC3OnwsIWB7wT
Mtj94JI46UZGHyYECgerjv+iGIYwG4n+TYv6tXOBrI1JCec07U5DP+xixc4D7DRITW2mL04Ud7T9
cIZm+2rBHp98vZFHpkZfdE2Mp7n1HtMBmNkyBZYm63RZV78Ukx9QpvmANTf+qfoh09FiyCychuPq
iHTyMCTQhSwN23+ohFAFK5d5JL8YfwsggXR2Qw2GZGiMcNa2GmBIpyXQW6rbbogf3QUqH+bT677K
cC1IjQmwc1RFkBnZ0/aOrDmW2ASYPG6FklCGV4w5x5M7HtGiIwboZU9SZdmxycsv752K1RHLqPR3
3sQ+Esmq31rK62oab6aB/lBPUs4BV7s3+wyXOPe5QHN1eA8pOXio9Ugaotjya1wJ1QYZGmRLu4AO
r7RHVrd0quFWS4uUTbepCl6xP1ITWEK72uAA0gDJwtHGbHddC4arA+UDVk40kq6460Zs63KrxaKs
0LNLq+dBt/lDGgFZdg2cPyWpyZAj4tzvwXx1t2fvGVDDNQv0tYxEOn/bb3FQVc6xNR7zoZ1POZtf
DWf2drvNo95Tzbb261Lbco0xy+5aDJ0sPt5uNcaHrW6sRfkFSkrMzKuDORXZ837EpquYzAfTTMW3
2vX6sCzKXbMu434Z5/FCwb7LbxoZLSCxSkEWZ6CzbYfENVbIVopI9uQafwh2DNIfuNHMkQ5j7BLC
TvakOzQQuusZbgOa04NFDBVyZ44MZiyT5PCsUZKFWpkIUvQq7bL1MmM3mLMpMQvPd8F8vlpteoFS
JLnPrPZcCHW4svFgpYFqfBkdSTZQ495gLfxs4aNLz6GYV5bD18ssuXVWrfOdlNM0n/TujCH/FLsE
SuMD3iGFxjTIDMg0rPcq7iYha1ffKU5mXyaC5BKIldFYjBdrSXgJiNqxX1aNljd9sxsnJ10NaxHU
wMsBr6BzptKX96dlMQm1skGClby5bQy0tIuj7adIH33DjZhSkxS1i8flxsWddk9oD04y+cskeeNa
1pNWw5x6WZaHXGtw5oCQfFHOsPjxB9VaXGXdyTpWEU6wfcl6NrsKTK2qpxulG3cIoMj2aqf6kgc8
hj2aNOR9BJuvSnFZgiLMhofMCx8asHKM+7J+wiCN80pLWMQoozPay/6ONDLQvradeBoeDnF5NezL
1ObI66aTs3jtV9GmUG/tZKdHq3u06LsWp7BIa0Uu9K3w8v5pbYhq3A5GPVL3zeJUe5yTCU1RVPg8
w3zoDeiImsKcCsgT9xiCBhxR/dg0dLBvdsOSlIyCFJdSDxjKRFdxUDOSu+rkKYLtcFdK4NMt20dH
u7MKorz1dYLhIsO7ydJm9pCfc8r6K+K8y8e+gUToWMplkavxkTwV82GtLuM1o6EnzfC0yVc5fQlH
KLC/tUfnecYv7W502QpgrbgBfLz0lkQhs4M9XiAlP5oyhz3P2dgRKuO9AHnwsvKM10pfCU0Yq+wS
DXYYYVUCek8eoTT4yx0ppIGEgEH7PrHn5ABUrTwUWg9HzeDPr31xu9RVdNKr+hyP2EzIPDB/NcqR
JD8h/Dm2eO/0hYg2CAr+iJ8YkaTlCtWjh/KY3Nc6LIAxn66yAb+hQS36+wn63P+h7kx38zbSbX1F
bLDI4vT3m2fNlqU/hC05nOeZV7+fooKDjrt3BwfY2DgHDQdJx3ZkfWTVO6z1LALATD2MLpnw4o1u
Ixbh1Acl7efbqdDgKbXhHQEx+kr5aDail9puaKKBqLh4POhFmx3HBKa0M5AzZw46yzq59lz0Smxx
7Etplj75mMb0NFmjjUmic1A3tgQITM2uFaV7sor2zWlS9zlrHH1fVtZ0cDMDIp+j0r+Ar6WASMhx
Ak8Fqe/S9pTLmd2JK21J/23ow0sQwSsDdxyCFLpMJSE0/YB7P/MjEtEZBO2LhDpODclR6iu6XwiV
w6wT57T8xS6qnVHHPWE/hnOqpBESCcDON1JxlFCZEvCQTbpZQnLmeOqpqgfCz4qEw6QJLjxB5mH5
sGbTTQ9pAMImqUDimpozXHISgZsZ28fA8wCoM82ekhQnnDaCLMhmys1gMuajraEEYRWlLoB0oHIx
CKaQ/nl5dnpZvdfGiIYzIJusbvXPxtMQiOtoRti327vMEWJFxt9wc9t4JDol7DeL/soOun438gx0
0tDu3UYr1rMOnTKOFXTa95+y2NW/l+wvvQQVVuxn4jbX4f1Q2cFROb7ZZSstEV96KEHsQeOwDm40
2+rRODZR3NwzPHpuVbQUcDLjEV7dNBk/4IPEd4u8s6vL6AAlmuxh3/G/JXiP1nH2BL/Ue2qkTmcy
COJMbcLTjZlSKU+z7II8OjyndChM6cQXiXOMC2sbVOMhgBSD/6fejIVf7ooAp3qCJviOqfNauQVP
zMW3Q0RR3hkEkUUQnAKwguSY6sfWg21VW7V23+sRUr76gxmxiWVCQMR2oqtdaE9pYf8K47i4Tn1u
P7AbY4TYXZ3en69Z3kdMeqoBBCGKmtnlfaikfnbyxDgxDrCw+BN+G+T5amj8FGxVnl2WvytyGs86
DUkMspUCaBH/DDoSaLdqxNUqInE1sueOjdU5tuzs0tcmksd85CeY1SxXYRjMG1DonN30Axda6h1q
B0QEkN5JDDbTs1bVNAOonQ59TS0eR4QupANZv0zoWpDAU9n6W3v+sNgk37pEa49su16KrpYXgUZm
F+Jy9oLuR6nPMfmWDrlLQ9avQ6hGN+GB65R15aydzvc3gBwkr6BDaOpRgDkmv6loH2dA5URB6nPa
PY0j+i64n0eERixOK8ThTZE5AK1Msl5dNznIEs62jIZiN2iB0jaO0ba2/H5Pg5FAlcpxpUG9Hnwr
P2TMgW+IRCCswHjEDQtasprbTUvY7b0YiZ8ZCjs5Sw0lAaTQYUesDDJwdsEloPrMchl9YmNge9/R
3fmYhpVjexhxu0Kn5/smrnDXXfYEY3JrDWYtCU1+3QMtQihMZxhgEliqqSEoyT3vzpiRPFoC8qvb
TSGYf2aCSSiZlpt0tEfkMFTEmLBQGbIO37A2tvILyD0sK8D+N0t1uiyfWQQ+V0NsXeXU3sCpeqAU
B8CMnf5zjEvzdcDDrCXbqNKNx9CG3ETYUbfVGMlvmfldCqsbb16V3Dt0Mk0HfpibmZnEVq8RblVK
C7xM7Mpy+iHd3r2k1ex+rXY6Dvh17d0B38R9njN5ULpCNrwaLPe6fJMyl+c4i9jQ0aAW5Nu0Rpb/
YE0Z2kyf6yZzT1jq11lLumUxjMpKHFOyN/nB08hqI7qS/o3pwdLbTrryxjA7wV1YfWdNhW8nhp4S
IUnUZoTRIrOKdRkeuhH5Zg7j7sjol2xJBk+zZj8T0skm3tObQ1KScocznvyle/PBJ8zwrjN+We6T
WbzEhdvdxe1IUaV7q0n6/nPvQqHvh2NnmdkpTNnm0dShlSgZbbWTdNFr2khoe+0VeXG1ET6ETWlF
jyxUwrvAZbmktu6lxp8ttQqPY4LHFnezoDVoBc6/juRae8RuxxF8zJJnpDV7F3OqORr51XHHLX3H
uDf04Tq6pHJRaz1Uuj5xGKT+tuh1d+UVQXDRZL3FK3lneg0hEk1yB2kXEo3e/0pmMVNjSBwa7GHY
+q1TXxfnEZXiqp5Cfx2WfbxmRPg9c5N2F3UJg5EwGvdCy885GWyX5S+Wxj0oRvqGHjgwUaBi12lo
q2shs1viYwOuU/0c2KZ+xipHHVpav1hrtaeO8YtW46UdsZhtnRZVPvi+8tR24psLY+jeyCGAMZmu
tt3YRfsM4DXRzdDbAm3Q7jVK5/SFeMFka3hVfvgbbYn9r6t0jjldoooT3r/R8cUGozaCQ+iz1URH
DAku9Kzb5j0638nSj75PZg4/675JzKtTFOWax+JRi2TE4Hl2joEfk9acDuik+hDtRt8jSKTW5G7P
n0WNI9UkTRkmZ4TYL00IIFB9pF/3JJKP5dNyktix/iN1+7d85LaKpO4ehGjQqYcEqBQsqcnaqPSN
m6R/kADIflV27SkXxGD2gc88kLSQdSqQv0U9wG1Yo3da951yBV3sTIVnu/BQ3N7U9kmRg4sIxVsd
aP2JocElZdeyCkoGtmXNZisTIj0uQ7fF9kERbygEEpr7vhHvQobBZpG7YBelXsyt+6KxjlhIcGE4
pfnwloZXLDxkapnu2SytlINHNvtUw/rN0O0bHG12+PiHprpWQ1MQadFM0YgUrYM8kQwc7qGD5Kw3
GCIKAuUjo3+rMb2sKO2GrY0BDqc18DwZcPmTrCTtVN45eaPiSNIT+m9IuorF4VMF7kiObKct+g2P
rE+2/I1r/IrS6fvyD149fzcL+WsZZOex/9wp74uSZKLfRFNEuvJmKUB8pe9Bb452rP5asgQJoxe7
g2waq5GAXbxZlXefTHUIcEY7iNF54T4mdWQmmCYxJxZMYc1ynr7AZpKfl525brhWMyWHjpL8zQLV
h4yY38zlszwlhdi4phi3DAKfQjXIrPyg2A5Z+NrH4nGYjBE/i/ERxHiWFylF75TfWabsGLOcljMP
zC3Xd45EiP4gsfLnwSTaRm2NjVxqMMCbT0sb5d+8TaYSA/9F/2azKDRhdBqezSv1u6izCllSRGZA
uLnTX8syJLosGKOHKIk/fUPrDrr5vsy5lxXAMjpZrrKIkcoaUwZQZGfAK2JjHxEfJmLu2Kn/GH3/
5+g47h6qso5B884QRbbq1JC0LH+keX8qZlEzC0b9l9bcyYD8QCoKuOP/+bAw/sVxyB/PdFAVIYU2
bXfRqf2T7KZgSSHCpmXRVE7fksouNkY9RJtkhN4ryx76Y5OMYJX3y/BlGbMuGi4nq3k5gzo4JmrA
lATJk2QVhKN1v3ifWiBGK0TM63QOP/7z1/yvEkm+ZungQcMxgOHX+U0i2ZA/yXmP9C/ULNCH85Gc
+md8G6CQvbQ+lLOPd4P13GQyYtSiztsS2FicU63jhA7p3cFN/52gT2l7f3tMTMyTtoIyIC3/XVNe
GekY1yx41rqe2atWv7klOzhXjPdR0ACIxltAljq5uRgtykOpq9bM9J8VbhnZVn3+m28ROIV/8wXZ
hgHTQng8u8tz/U8frHDapokZzSt1o4G/prW2KW/MSTPsE8Iu0j6tNjqjzYA2aQljgxhE/7kQMBZ5
U4gsCFts7+0CiOIg21Dm13n/bXkM6EXhNrINbpzvhchB6mBW21jID8DthNt4AD4hKtmyIE3MYz1q
D4lSQZn+z0CnROyi8pyQXs3MZUb94M76nV4VR0Pkv+I6YBakjg1++KdljOZk7Ml6uCiLIBIMa7JR
zvOpre5KE1zqmBWrxmTlmmvUsj4l30qEmVxNPYnQ7IeApuChbYrkR0LO0nkADbRKjFx7njznhZUG
prHZ7w9VPDSveUhGR0aW5DJf7YxM3wpmg/BimL7FVrmPrUfwQt3LWAWfVt3mzMHj4mxzsNMSOqfl
eycdI191vShZ9ZKy2fzygtRcm+bQfze65huzP87z9KlyaxhKoX2lJfljpPiopdOeC8/MKUNo0XQP
YGDN9jFLzfkyZgBhK6I8sKRpO2eKAYbNTnAv6SqKChFw0bF5UZUnMI+VlY/mNq9rrtIisPZTgQCA
auBDNh+166XXOlByKT2Iz0RHjtAPYCnOhoYmvZWMtnX6+MHYWypPbLY96vYJkTVCzrusZu9OLuat
tqf7EAX7in9AuhIE7iaMpLepKiMiQYnlz5zX2tYiyKNqKclxGRutCydb1a96bWIOcY9IXtdh3e1J
5iHAMqCENOJ42CqpOfNBpc8pDPr/gV3aycYHkSnLEf9lerCZ3Anbiq4J8pbVIoAelU2ui3tySNVP
w7FxRAqFCjLTnnszewsb5LDLfnmRVg/AZxk0FNehlT9FETGvYbMwUj8yYdEuktSlTdKyP/OMC6Dj
vgd4hyOFSoglUM66aNXLr9W9krws2pdO72E4cLHhTjQ3/WA3ryTXY/Msm7WlEd5gfEuySnzJfyIf
v8nyqC/twKKVZVji7etcuyZ1/lELbHU2P2oP6UTTFgK+uPFAqli/LbUK4DAomNUUoF1AX0HOZnVb
LiFt9uSmiIYT59EuHkLj4hr9PiHrcbcsjrE786cxu1Vdz/N9oJ88AzsWu6A3gp5trJ1dtYL72o69
/gFkk+W4cY/XKb7BXL0Puk4/iRBLVaRZO53lx7rSiOuuQJvOCZVRPtrWdqrN58ooCJWRwb1ZF5e6
QcFQtomxw3Ypd11dHQarGtc2JuYj/cGh72DZBIGZH3ofxymb9kW0GBkyWlcBEsTUsHdpJ99i6QGn
YfO/r7QCvUDXfQtLeltyKD4y89ZV07yv+6baWQljqdJLtXVH1vPKqadjo4YpBr5EVkYa3dS4s+Lw
0XQKJqD+uGfHEJ1jLXhRjLJaDkdZINqqh+7Dj7Ls3M35VXbRsSBF4xinV8rfvawkoNhEdlv4+k8s
+Yaj+vSnRl5sszKPAheEle2XiSmu/1dzDsO7gnl8UKpiHAwMC4dwfqoEtaKJ0cptcrmDcotj0kGV
ShDEa43aixbuYtfAM6LCZ4nnY6px0AyseqHtUyy6QGvzc2oEwUNvmtUpw74oYRdkocAULabhUojw
mz5j3RT+lnEhEK2SxbfMBPPE7uei9F08aL0Sc5j4uB8RCDN5VU655fBuy+Fn35m0jiwOl5e4Kqtf
81y+m1kuVl2eQ6lXuTaqLK1860PXGhsRvuXuD/mMhI6564+lkKuYrDB9sTZTIovTgOMlyryVKOYT
4Obyy0PnR0qVkCXVZuFfja6CPwj3GSwenXXJGD0k/isjFC61wY0KdmrVuNcr1INd3x1l0B5DpUzK
CFJY2VV/8d1+vBkje+0+eIFTTV1sdjYurzJdE7mwJZ2Xw13dUv9HSrJcAe7gPMQDm5pesnvoeBs8
aDZLFf3nAp60Zw1JVqNOJRal5gBdjPz441IrLY1H1zK91322oK6Hyj5GurpMEJZCkdnafkY+sA3z
hs+z+qVlY3MAgO7uSV7m0jFsKGScgMfcLN79ikQSYVe3zovFiWJ8Y7m8WbFtMDRQG8muHC9KRFzF
SXso48+uqje+T7iuCIAZw/8+kXt2bdu8P4Rs6weqo71muPW6AfrsK05K4CFthZ22ar16E7eIGJcx
zyImjUIWlEngs+sDpxb33dsirgA9fSXfl9Q81XAEY/eUGJR/YUC70ih7+YJKiI0wu+s96mLdxKqV
zsApiNbhc1TfrmU2qyGaRUvJwNoluUOVAQZQoZOtQNdgGld52gEgRQSUKzOB4jJyz6oaAuTZl+ee
IOHVTPNJ3Zq/ZRKJbKoh0wR2x3ZNka7iQq4JWOAmcKPPuZP2tp1LG1KQKw91Hv+c9ASmsoGAKBrn
x8SNDxpvOUc+xA62Gx47iaFtso2RmWdM596eELp7XTOjcxrXHlta9Fd6D/bGT8UaJ9pqjkcf6IKT
7pdtvST+fF3J+NgOAjN/yxqjk31FBHO7N7HJMFL+QylrcBHgrG6sdSkDn9wPj2Ue4uXlmbGmEiHJ
HPxqbQZGznNCeBTQl+KT/OyObwaD+gqnB/KNsGEy072AytDH3tl2S2wxighV62QZBilvJOI2Nz9q
Em7v5YP3NOuauFTK+slq5plAIG+/fMbLxUnCNUlIsQZHlwiSstFrJAjzuVQSuAI97yZzs1ezMjJ8
UuUpc+8sZnNXyx3vKEqGkxBEG6AiyvZiIu80N2LWCi3iJnRdK1HG6ak0xC3HZ7Ipw+agCo7NIhSC
sP7alCLfjkiyEJy0hyqPulWJF6TQzepBH4oPLc6P6ocaJdFYmu4pM5ufCT8qYqbvdT+/pVxr9RwY
6ME4G8AQvGl+me8WJUlMiw+G5JANIDbG4YgKFYjwxII9ZkGkwrF9gvdYxluxfjfk7sw3c0sGKorc
dvyVl9NlsZu0BbOzsDVpZ2URH4cgfh7GoDsieHvuG0qpoYRBNMnPLhPGnu4+W1fCVcO1LQK/8TaV
iDwgMJ1tQ2fOgb/mCJCJfC8E6YsjfbG8IAiwmXY6JHoho21Ie1llLkVZYEWnfpqfl1/X8eSdUIMQ
Qj9r18h3jUOY+4elrAyDCm64w/5+TplzpiEsAsZvUI100hkpT70ty+RwV5dYtx0H02khY0D30M77
qt5KCJG7uAyjKwhxd+972o9gIme36lqoO1bq7sgr53Z3UKAtxZiNppuBH3IBX7MP7lZEsbzPspms
NqXsXtSBSxstMxthFuIFKwI1p2vWQziFxc0Mqm02TvEOezh3ObnTe68N94vMZbQY1nQ8s6a74RBi
VK1W5cGIBBVuQaH9SYFM+nLbj0L70ip7JRDR2VfBaxOza65z0Xfhdnm9DPhV72NbHJa7DBH/nkQT
FC8IGEDY9atYMrVemB6Tyx7CbDSSo7FpZseCXCIO2MDcWD36zOXTyZGgRaHKMFNS8bbjFInj6Lq8
zRxpbKcKhv4z1xCrLSV1KeoEgwXl5gBfZEsQqVKQ26TGxdZaWsSgKtJGHebWWu9IKxntdyyBwZqH
t91jMrku/75p6VrmEm3lLHGpsFRQtq9gj9453/Tk9JTAzk4dp1lbkgu+KAQjmT+EgJ7uUb61ltfC
HCBUI7HkexMa9QlbL5UAfWAay7UTUW4utRRyjGrA4ZD04RMjpFXLl34lRXo7dqwE5GRaBH85o7Ee
cON2hQsKpHGSC7YWf2XLNINBlRX0CcUOpW/4LfYYFvckm+VhStCi9K/Le7XM6Hq9ntHz8WsW5DtE
w+BgqCJblWXLdbHMg0Yk6rRtzQGEnUKV1OzPtWM6dh6hZMaX9WWceOz6zBsvDjlPVlXKmz0ESKkr
tgSZrH7AzIhOWsjWiJ3ZA/HG92MXqDRB8SnnzLo3LCQlhdO8igQEBhnKfDhe+tkmLHV9eV5u/0AO
0ybvqseIqOMLaTusqpR2dnklKq6LvSi4hxwSmmrmZrbr3RMdd1kATCKDVS89/9pXweMijXIn67VO
rWkVKvUaCjI4rDDaTPO0UK9GxnsncCZPAxryY1SON42lN9vr8EcckVukT/u6GfVb4mA4VACMObdb
Itni9BB7rCjV07nMpCQDk6ZJbiGbQz7r+Ak2WnpOxLjDjpmt7c58YNn12qiMBleijwu8qdr6IqVF
jPLHxVqx2Dwii+S0Crz5uiLpYGXOfbgBx21udNAMpFfmSgvtVicmEjlI1ZxbcddjBdrVTGtaoxpv
bLOfCUMPzp1FQz8W/VFoZbfTEms8LrSGRPqArZLwZRFtj1KUe791nLUtaw/ZxuCt2S6XG38ozB3D
2WEV1haDENWDMtEoyIwgWdtqCpqBcOArUBlypYq396ctad5IBuLCgY6j9iNdNK8yrh5ZwmDwoMp8
iZVDI0AkNzB0zjWW/jg5fvawMA91T4oKLfylooVJkNbCoIBbbMJDFg7pJGGnkLxh/9kH0DkU0mI5
V/RAXnOdDIsk1ehGecEb2ZkbZgPnyQf2AcDhVStCd51P03Vhmyw1Zu7SdUdWpNwTLJKc+T5VoKYu
YkkE9/d5kn1K7e+fF9BHUmNFGItvlWKjdFP3FHX9uHV7YuczrWScF5mftHwvWc33qBUc5RaQ4M1g
yORKfycAOlSPpd/QqA7G1zFgjx6OSUrPW+bj00hirtnEzey9KHnRH1Tdtw8DQ0X6psW5ixif27zc
bFE5BmLEA6Mz3KXI7daNTnjCjEX3YPvK36iU/AJFyW6O7pOe+yhKaNQNZvtRiQMC/DJ7h2Z8Jq/F
3BN1du46i1xx5VFtOzPdheotzzta8OG0vDrL/DmPK5Qi0Ufh0zxORXzGYVXcaK/+xtr47wbIJsgX
m22MocNX+A2nmKZ1542tzm2YN1tM/pQl4YdQq4wE6uipWI8Ka7Nc/gurjnWXuvjRuPP/35uR95Yp
ilQGUDiPv2mOhguA+xg9EiFU0JRwhRhvZHXHuIV6exvCR2UsntJjzQkxw4bPysCq75cgOan/rZN5
YdL9PvmEUwgYyRWGxCPOIPKfBo2yTW0xWMYId8v5jvMKQX46H/XBfY4FFxV0TmMndMaxLsnva1NP
ZhRB8rqsiGOPRQS0AeJ67JoFVSJPmkvd49QaHvc4OY6y2Y2Itx4alKT4IUHQ1mG601hXt87J7lGT
Ta11nELggVUUHJcawrXHh4wLSv03oOhkLlmI58gy2NIzI9qoZiegMTCq7JHZozi2WX7m0iy2oaum
pHQ8OhvjTZfYGnBt+zbLDlEAvnJLbWL1PqOcuycGmGnDFOdbTdPjNYK2VZo13b7qJZVVQOBHkpsH
WE8YIgoO9wIcF6jIPjvDS7nkI+tlBnjcQXaXPIyNti4SZ7UY+3pAfaeqsZ+1yTsYSM4PXlAVZCV1
3mrp0V0Ef5aPNtPr3k0FCkxCvv2ynsRK7xv/MsKoje7wUWYESA+YBxHu1RvSdKddkBQXIxyIJFDV
jknZUxoGMSqQcVZ9jaAJ/3CPZTHqWS1N13CIbCRwhXXDIYeWBJ3JoSNpGV8qimdVr6ZxiVMXtJRA
nrHOHRI7JsKlAVyN3Hpyb5gELEnqzl0PNxQbOTlbZeZs9Z6CO5A+W4OUQNvB/BoMRorB2E4QGBK5
qYrxO7KF5G+M1Ma/Wek4GCDYeUiTx8/9/YnNOIYi5qZfwB9GzxkjtjncjlpHoS/9cCfqEQEcX0qi
QPShkhwvf1qBaKRRo9MC/eJKdxoAZ524xGO/J+AdR3Ct+6s29j5TWoUNsJ5q+58H+6ZQy42/vm6k
u0BhU1h4VAW/Z4Jw/+d0+8DTFrRa6HT21iej8eB6063BQJM2bvWUSaqbTqMP5AIZ13TTu7lA8Qaf
jWcf5wUPmnau65ZAkTH41OYUGpiFsdLFA45tC0cWqfMKH+/sAqN69OPYOYTOcdkPuA1I7s6NbBTb
IKZMOa7Y3PIqzaeoZO9dRfDQ9BKz0ZdW207ftZnulu4BKaWt37WKF4bQSZVd+FjTeOSu1Q7kqRQX
Kd8Nrbx3iTg1hoREkyp4iQ333W2QWi2Y067lJEgphjY86/uk9MS6bEDotaCG/rApVHFKiScMg1fF
dqs8zIM5H9ScfZXjJfGdAIiC+4AKH2caSCM52Skj8m+FzYJzagaU7vYvlpBMcKcfGAxz5mXAqZPX
uBpoe46L0WcZigSwKYsEnayaQu/a0gsRxD7Y3nhYFqGx4nmZ5WvKm7y1asK9i+BkeFRBiqzHtBQv
neJVzUQCWsj6vlqEsUpOTPnwl6jVGymTF4a4X8C3IBIIluM6Ww2tSTWimKjLCLJUqhczIPvP4/jJ
44HZQZmXq7nVPs3BdM5kyTqbIPxVBM5bHPjHPkUTQYE43mbaBoFR9Gu4nhhQWyf0htKqX8MECvVS
V1tKEuNUjKqShBmqcpAP6BNXsowely1zbCjMR6GvxeA4K5z5iAcG5rOsQGlNVJc65S8Mp6JT6rqs
4KNoy/YiRAlhTud2ZunLcGpnhvZDB/7+sDSwjbkzjAIHnvrleennO9SxddiPZBXVOLepNHR2F8pO
lGQx2/dU7YmMdzce6j36B67bIjwtv7pyKiZOdf8clqe85XcAXLuaWt0+ejm6GJT1M6rqPSsoBiuh
nxFmIGllokjQH0D8t/oLxBaoks5wRA3JzasoAmWNPYX17YPJUgV0SPoYzIy3lvQKTPjm2jYzLNwl
XoLmIpzE2/ECXZfEiphZD+XHDM6zBrjBcf8VABCrBboj0Kt/vYYs74MWddZcEqKDJ3yTxOio9W7c
VB5YksURVZO2BAvQfwtmeA/oLFEx6Q4OH7/GCVWL8FbNHYEP3jN0hD9B9r6CsY2tpa1lgIluqf5t
GZ4nrqidlvcoTxkGIEX4alSXh2AZcergyTdl2gWrZdelM+AuZKQEbeo39JnaWAHJBmpiJnUfdonf
3vyWo9S383aVaN79GES41J2BNFIze6xm1KBz7r/oAa1hkyKzb2z/GrToadjl4Dvui3NeND+1cUJo
5joYreKJgb6L3XbdMxW6n0PmfWala89O33yG9ZicG7TzSy3g6bgIO2g0tzBo3sgyjb6q9jKyj/oo
jMfcyl9gfYaAiipvYyttW23iMLRant4wrZE29cw6Ax0jVYOWas7sYh/GRbtxKqDCWd8SVxwei7G2
nsCY7MpYDR9Lic6S7eHfrZkXDMZfj3/P1E1PWpYpLd3Sf8NdzaUxwH7neW2BR+DuY3ybTFLchJ5V
mx5LPH2F1+wyteUo4/k9ROb+bDNog/M2nIaKpiqIGFxZ3PoB9ptnAa1Ta4A7zllGRN4c6+fElB+O
Nm7p34tTg5KUtxRZZC4PkKPw1Cc0Dx6RvRsLM8HGHVBOk5iaHjS7Q7GVWy+a9h5EkbVhmOAAawlJ
gGbMsi+dAO1vduvJYLhrDcqVZHZObUHXQiKXOEQJAAw18UpCKSEwOPW6DDq5jTO2MGoysvxLqfSO
QZ/Up7LLHgfCxFaheu5N86UcNIIl1ZAOl9wp1Zh+NqEWK54lSd9x8Spn2rRlRuBkeDe0lC/X1NYi
st8XWASygpyYRXhS1iPb5nm72IPL1PK3NeZepwim/XKeDAousAzxO4MAXsO7a2iF13Gk4mxGtgQq
uk9hZiuwlIj/m7U5JfVmGbMMk+PTeKabDJGTP0c3g9jgr/PdzJvsbPneTNhl9+LFZX92/I9OvFQJ
l0dk9eZeY5qOAx6dD6Tdu1wVdVKpKhetSAGosDQYu7RM6upmfh2DvlqLusQcogU78kyWAnJhK4Iu
786TDB+W9eOyQdXKftgaWnKEtvazxJu3zqsAWWuqs+ny06s1MdXv2JYDpuUomrqkWRvNYuJs0Umy
nwwszMvAYvIk6/aBrHn3Orayy4guGPAnut1wNDjqb75dzqsi9NN9rRe7ObTu2f8yeowY/DLYR1wS
DSSKqEUyKjFGsaZ5qXRzWDnKc9mM/edYR2g5AvFluZuN0V6bc630oET9JhHjCD+pPql22ET4CGkG
syuAwOzmYTQPpMsHIIpyoMelnVyWKu1/Oktr/6tQUVTN71Faf4nf+v8pcMsE2vPfB24BoCFQ85/z
ttTP/8rb8ox/0DxSzyLscS1h2dTsfwZuuaRqubphCwNKD/oaSFpqsUPgluH+A8sstglD15Fbm4Jf
9GfglmH/A0yS+p8Nkk/q/H7/F4FbhvNX9pJmCOlIV/23/trc4sz1IVVYBgKnimmQo5d9wua7yg6h
G9VwCUa9IVkA6e/atUwXgJVl2xNbIIgKL1gwkm9uqAPp95vC+qONRuObT6A7vl9cys06J/D9J3G6
fbr2MqcfGEjw26pzM/XeRlGG74NR249TGOhX5B31FT6/F997SEzDg5SoP9cITxRvvNOCPwBx4H5D
/csxq8mBZi4oHcEiPZ0IP3XCjGVSkEfS2cx0bRhLXcOfDmZuMbTFwwbGyE2TweYOGAm4rYmoLrZO
FEYvIoitLcexV261mY4XKAFN96bLCMBDXzkwiAh9TGqUtWlziPLe3puznV9DgHnvvR1MJ6YH3sUY
VGTpNLe0JgjuQ0DpuK4HXm6UvfNAFFA6tCvhxPS5rZsgEXQyxNICkTWuOqRAvzKE35e5YC/pUHgm
+zRizpZzXb4TeN78yk07ACVkkGpPPM+jI9L0xe8NuSJ0FDGSNGMHMy94oruZRT2qERdLhGlrHmur
vnptU8J6K7Z4uANSG09rMVfvOQLeRxb847MeeBk0VtdydoNlVz9tWBqfUqbdzi3hz4PQKowNom46
oYnBPFfUEN/PrRWhrzdkdTdqqcQM4Oo37k6qjDzxzKOUldas9KDAB9TZtfVh2DHMCdQ92DRtEyKF
g2tIUkkfQjbP22ZGUu3Yyr9dMmLGDOiK6kLQaH5yfCcPV1am8YfULKxyoNPAQrOXsyGABBGesAvu
0HTc6MiC7TUcYegbo7T+QObJGCaqBp0NUQIEYtVIu31lFWSRqmsJBLkB20y5nqkm7nTwl/0GPNWk
4U4o9R8tnH6KUysGOAWEbjjnYSau1NW4oh3HGk/OrC4g6ZeoC12MSeBOSkd7I15WPkcekUqK/AKL
JcX5eBKaCP5gD8xuajMBK6XGqggCXTdWhnpDVjhUtw6f4SWIHeOxT0rV5DITCte6qZ7kbqj0q4aP
4QFDCBBko3G1lZMGfbOKIBycpKN3x8rwu5LCupKHPNSjYzVp+IEKI/yVmfzpcEoH/UfdOcOr6XqA
uLoisrZDzphpS+vWf6c7A0/vMV/Sv2f8ZDyceWGVK1CZ7Y8hbQ2xCcWEzh5g9og22Pfru8pyRUBN
LgJrxbNjJHvN6caPTnNSVnyzhDjYaum9m86Ml/KEDXVYBGybdPAGbwRGFHezIbQHWhHzoA1seuFR
BnJrjE1wLe3MttA+DdjqSebsDl5OaF3fW/5GihojHgpW8U5RQL4QpUuE/Vq3yIfOuVERHhjTpU/G
gk+g7Nqrq6MNWaOppq7LWuGR+oRqEp1XyQSOsOOjWUAsatMY3qCN8HGd5oWJAiT0k0fPYfu1dkZC
mF32y+NOmJl1ibXM9lBlsRes5hzdWNymneLIF+/eGOKZNaoue8AFZO+D2eaLYT+xg6ahMe5HhbKK
mW6fSTxzbro7RXeTNPp+I7yQATp15WPRGC9GcG3dxv9eWH7zUiJe/Nln9shxOCZi3+Mg+fW/esX/
P5iW6WIj+O8v7/2Pn8Vf7m710//MyiTckreCpCDDUfF8tCR/Xt3/sGwAprpOaKLj/hdzZ7JcKbZl
2195ln3CgE3ZeB3g1IWKI+nI1cHkLhd1XfP1bxARltdd4enK+7KTnbBrEXbFATa7WGvOMSEt/2vl
/kNA+UNaiECVnr9YNgJ/r9yS+AMoMwkTliwMpKsWaMx/Y+mmxv7z2q2b6E5tg8xNU5AkoqNA/nkN
zyfF0q2EFIMql9+oGMzQQENNJUMNRES+qRW7uKqByel0riPjOykQqu4UhpDQwNWiMD28Wf2wZ61W
DnBwkhs0ZsXVjHszdztEtCS1m609nkEJJpgKGhLUxtHoelJnMa0UuizlW7+RLZSLXYaJS4/S4CwV
ZnFFkkf/3zYCPdnPJl4L7MMTgh2r1lvWKKWgclTpu0qyjXoN7Uh/j+ZIMl2RLn/HrH3O6lpL44IT
jKS8TYYf63yyXNVIJespwEruScNAA64VcXCOdXOgP4Z2AGVqUzTdvVaSb7fuANZf6yQcvQIz/DHt
tfh7VvqEAUSlP57LJuT3hfM4nuvBIBxoaHs1Wlldx/8m5MP/XgWZ+RhQmVFcnwCNzMnMhJtp81F/
8FGRzxypzfkaN2r9HFA42bIiiB1TkP5uJ2Xz3FK/fsK8U7yhKLEMR7SZ8WprnVGRLGoqbzInRuJK
0mkMkS3TclxHSm+VlSeZudilTTjsJFTsytqW2vFuytSATVlbkKYA4LQibYHHSmgO6Q/ATCf1hoAl
pfVkq+6+pb1VXGE40u/jMBCvZ6lAs4NuJ72Xcxm/VdtYLKUFKnoEabhXX7Mhg68KJsJELlAMwdlo
uzxwuqBIHpiv9Xd6IZ3Mn1j0npKZpVRyOJM5tdkV16Ge/JcYG8CXXoKrWfrLLUVpJ29Vvx2fBlSe
VxrS402q9zU9DeBI55iT2jesN1ykribjjbzCVl8Wh9mNVLKG61jQF/FVGcHEiHFq6+fIGkFhgd1G
B5qLZySM2UkF9Bew/dEHzelhZalreEnmNx2gx1VVIvM8p9b4JNuxiQjF50UZtI5XLbqdXdeQ8OGY
LdZ/PNKz/11QAzDutUDYj5ncmI++OpbyGoc2Fly8TiGbrWA2B5cKH/CWuYygddmpGb7qc0SvmcaU
QqNR1d9LQ5S3PiwMVBuTqIljD40IlydMKp0wMSMFIEzsr+OjV0Fjh1vuqdWgeuIgaaG/pdleTAXw
BELJdzmOZPxGObUzuIPZs8UmtUOlQ8g1UrShOcrd3N6kfNdPNti/2wGKA4ToNG3eh3okwYHIWICS
QFde9JivU6r14Bvkff+7nbdEwEpJn2zZ2dXPddtNA8QJv39E7cBI1+Gajp5Kbx+eZoJzxkRw8ZR0
MSx9w2ymjZmVOOGzLoZS0gBTevdTfktNif/VZkJC9xkM9E8zOcE5WPDfR7TStH4LMXxP8nE6t1Nq
qNjNKVzrRRKcrYBXFCF0uyZaMt4IdXy2m4GvKMn4DTFV4N3QyMG5xMSMMsFMpgkaaCgLV2Ibwy9O
4Loe1EI0hHS088aQdcQooy4Wz2esyfGuUQfMopFZ7IautZ9ECXd7Matwo8iwlycHm+rVjhLyh3Kt
XMujkK6aqc/oCXpDeVOoe95YFWMqj6mcrcAmyVccUHTDW2lQb1D6hLsKIOA3bIY0pOIwI299TJr3
Yk6QuowoIPq1murSNQcndktXt6dLEUTls+IPtIjLwGCYCzVrb3Iax7emqgeHYQSXhBkrlrfGzCPO
qqmP9+SZ5NkqijNM/0ohf7UjRb2DJFnt2dhJV7+c+Uz9kWgLpw0znjbjFEZmlEBbCdjqocApInk7
KjoK52ZUQFJKQcNgh8KAssk0G/RgYV+Te1dq8DyRhk/z7WgAxNQwbj+JiuhZB+03gzic8I87OMyA
NmsF22pHwei+Q0EmXc3ID6e9Bmygc1MSqXbjrE06jSlzuomROr9pVmq8T2w5SxcyaLCVh9l6agEL
vudaLH2v1aRGLDhMdb5nQp/Zo2oDWb4VDxTkjJyzVICl1x+UpEgjtzaRvq0BB+rvmBUZSrTZd7XQ
ibIp+ojysj9V3NhIWRUP1tjjaih8CApsB89lFIuDVMi+14pq8uIM8FwtlcNerRcOVWIjxKZQm9nv
s+jKE6YdGPdIoo+EWZmbJm6NvVYmKVLuely3UruBLE2xVzBdtuWjEqFob8xyOGhVkJ/ayUACPkjj
CTwLAU6GTdywrQLebROJNipxTBZmJWIctWRIHCpQyWGERrIBFKo5EZyZ9ThPBurwARce7ptdLlLf
tTKb9k5DR+yWzzr8Srnfd/omoCSXV9LK1m1IIHMiu/5YNBV9Ik5gQWiT/4yx/Twk+HPnSYe65Gvz
c0qE1Coj18+VCiNwRwFOJ/Shyk9DOxwGXUQUI4viUjetctvoJrTYJNOOxF1X93HUTTsFMAEyYa3e
Dg3XLIIOcEki9eQ6aUWlnUpqqqtR83NvkAdaQJOlKlh3M3VviNhfp5Lf75mTZK9qh+aBgmlxMEUQ
bmKLEqUElWZfm5DbFXrer5ktIySzpMGLKwSz/Wtpap4w+gRwe8zZCrDZDbCTeqvo9YDYJU83M7kO
q8ToRpo+SogZR9PXXRxdOVDXG46UFV6FQD/XnHhWMsYArxpEeZ9WKd92i1mrSRdaXmApnJJolUo4
jxzD7szNZCA0jORU36ntMKy73Dc2wEYJkWptvMl60x9EMb0EstKsKQ/SqpQ0i+J3G5vZLq/lHE9B
tCDT1ZC/pVgrA3MOmcG1djJK0Xn2hO96LNL5qckD/6ZoeprttHa+dDIF0Wrkl8e13LhNUmV3c0ak
HP3J2UM2B8OGLctjF8bVa1SRae1YlQ9mtm6qFleCifQIBd5OJkzCrVKfgERKEPvQULA+5rW/VYbc
2M/qoqMMm/K2yIuXsqXRHA1y/yr8CclQImUrGfKDa82QWSOoI3v2fdMRUzv7krivjlM4p6+iqfVd
OHShl1VSvxpstgjxXIUHCUWS2yZY/efZ0rBOxv59keTyTlILYwe4dcDODaSFeXCJ60ZcSlswWhkm
uwDIUWQidFa2S0NVu1EDeIAuqJIU6YkMCDugdKL1voJdp7R3NVaqB7PuZrIURLkyp051WgnOh0HR
I8CuYSCxSpln3CxpQxccb3zJZBFfZmWST0GRIorE/X5nyERfqFKd7Y2pEIcZMfU2RrjFjJrq27Cp
4spp2VZezC7S6KREAOvUikOyDNX/VdMwTJVq0219u9GfR9lWXgu70iSHqlUGgbqbaDWbmY67NM1C
cdJrkH0Fn81B7qmX+VkSfmmnQXqJ4wZ+MGKu/jEOIGk5VB/iG6Mu5hWoAviJoqJAUqRB+26XU/4c
1gssQm/4ObliUD1QGnNb1hK7Ey5akzg55rBLCUFISUAnrNhqDzOOrhVTqHElkq/ZZrBsjzlwI1cf
AQn1FarMkk7Xrg7VeTMFQblGgFR4IdWtW5tY6qvpw9YnlXT29A4gT0guNdJ/Q7wI3UQtncXRLZuc
ck32qbGlV8puUjEzY88+k24lC6anUbzb9OSU3Q2ZJr+ys2m/D1Rc+UqE5dB5XVi8KRzzCn9VZOU1
Me86NNeiwX/RQDOjA79KBYsY0vp4rRVZfSZpBZxFhQXfhKDmt+mBF1+ckCXaXm0336n/ZDtlMoZT
No7fsr5T5VVTDcFRG3T/EpByuzPbwH4wkIQazsDdX0P2tywSNXyLBD4Jm6Rk2EITHe7MSVHekk5R
V7rokCjELCoNVY5MAWKkT6jAsLEdcRwBVMpbtogoSvWsqyOEnuMMj5JWV0Q5jm/uLgdYkNxhTUz7
Q6NUFe5E+DHaHVBD7RIb1XBkguGB6GTrOoK2EfJ5TIOwMsbU2tfgUrd1TRMGecVS4ZtLHNPjnJL8
VJk+HKaBU23EmhAxNRSlQMrMeQaHLLxHN+0KfZN3orpqIYfj9VhzVnIqIRHtY8o84QOxDO1pboy0
dBf154OMb35XaEygdjcODzVlsHM+dcFdRiQxQkWTiLFsyqRTxUaI+uEITr7MfSuicZtA9DV9n2zQ
JC1sOiAjTizFjrRVXpjgsk2zyvboqeabeNLilWqVSF2bnkXUqwQfGkDGWBugqCr+N5wXy8FWyTeA
mkokXFpT7fxBVP1tUSHv9SY63kAUhiByJAFGnzosebvWUKA6CsvspGlBd5oSQAO1Ndh3lkT7Oo9y
QyUHzb9vM0nQdJUy6WoITXpqa605NibzsNmrYitMpl7yo1V731R2tmuD4cXX0vAo5DJ/9NOp/toJ
ouYp7n6Psgw8a2AdSyUKlmXyjS3ZuPNVcbAT60lvUtkpJwRLPIdeAk+cGpF1KrkJzjVM4iQrvDSx
BtiSaQFNVz0wCgxacnkKb27Q4etNl06zH1mwDQeY8dlcCK8V4oK+VrxcY11ssou/xGfBEbsnNVNd
ZQinR+JKPN0wibUt8NyjLngmVhLeeN4+xj56LrFsMgEarTQRJp4dzpYbp+nKbEdtT6NyK4UBHfeY
+GHRn4q4uG1CcUXF1oNrCfYsvPbW7H1c6ijUAr+q18AAOHklRcdhiL8IKqLa6MKA8ZJlX5q+uzOV
6JupUsFX1RLZ6FwBHIjrL6M2vXUdoSh9f6tY+ZsftJcZN2K1JAjHCULzCcvOPL1Qzjt3MhxlubuL
FCbtsUkkzJbwIxPArOOXMfHvSLk9yR21dCtweyPfpkJ3C/ObRbRiPiR7S9ePuHLoN2oXdOh3ClFE
Wi9dStFsJ0QNaVq+50kNMzBm2W1IglvWusCVsRrPqiZR2dMPoa0OFCbT3RCGMLTsF6UOptUk8oOM
QNBh8jykzXivD2QDUT2iV1E+FFL/WE2D7JhJdd+Ldk055yR1IX+w8mxrWI9Ne1tZ5omz0eOfXjXy
CJo6QsR+w7kHLSOp176OlDFdyvU16OMq9HpUcQs30yWOhhyRFK+IgtEoxlHSI5+149ZylbC87bPy
CrN2D1zgez4BmJt940b1pS3F0NU0y3dEPLKe6F8rEb8GQfCQhd2pD+ON0VebSnvIAnZcuYlZUL+X
ciFcUvH6tZkol2S6hA2HELIus2mz2NnUKn9LU/k+r/lEtZZZNKlcTVrOhAtmkpMIjnhf7Z6lrv8K
EIU4la8ijl+KIplXyJJ3alK+WwoaEaAfa4Cv92PVPw7xt3qov1EgcvziRS0PQ3sr08ZS4a7MbXTN
wMZHsUqPnaNAgSckpDje125uL4EAHJWpZAA9grSq6yH+1PiqzEngGfGbHrGzo8PPCDPsmm0cduC0
uWnG10Cxt3Yyrm0zWEuspiLvnXoqCaNEDSEZl1EMlyH0OaPkz5y33US/CvVMpxrSRrI2AF9WvUk6
Ru3v5jZfW0s3erimKkKoNM+39B/XbesftTF7FCg+NERH47QMVwPQQLZJSNRTqePgNVuT5QUc6mKT
VIHdcWuTIp+UdzP8WvROezI0XDbA2whnTQOyUm8aNwC1RmSO/GgbjTMXOidEc+uHYkPyKEqSs01Y
GM5Ly1d3E34SdQpfDIxosmQ5EPJWMp55KC0UHKf6TvQmcj/rLeYEGSjCM3LrZMsFUE6YXcHNlIt1
BXi3ZXcH2RQImn/bAlWb64GXnp2Y1z28Irc+SFjJsK9h21/bCLIqctdZz58BaZI1p64sSwaZ/75o
2SMTH0O84Y+XWuja0eQVc/5mZLI3WyEUVCTcwzWI8zup0a496hdnbvyTqiHap8TAK++CiNjCiNsO
8m4zpTXJgQJyPb8TYPoIy9/yZg0qgocz3X6FGtki79CyW6Gk/os8U86ItNTt7OsQpqusjqKDIVGD
kf0ucStDPkiQDJvELrzYxP4FxPvaJoQocOzXtm05X3zKSwQiWMjqz4Hlc5CbQ5sk10lvXki7I2u5
b7ZK1vaOaUTqvgmt51q2hOsrPoazDLBzXYh0JdkhAwtg3mqKDb5+BXmaiNR2FwRZJLy8Xz7+tBsy
1HBYRxkPSpzgLNZ8/ZXsFVWGu1uUZwp0cwaaYkQDA8d6XADPYzCwDEyss6tGAjwFWYC+JV+csPLA
y1sleiViklD4uK4D0vawRT1ERaHW3/2OpSbNqSJPnqJS77nIOue50BkNelaLNdd/hqRc+A/lLLNu
TX3/JDFlnCuREMmRi0lmKWJL0fePegIymjiK0TymQ8mY9GW2iTIs1urph/7B7V+apf+Td9ktJca2
+b//8XMCFmV5BKy2sNHfqupC8fhQlu9iXS7nyHckxPOSM6S6cg7rwdr0VoZh8/fX+lk0+89rfQgX
6ilJNAx1R9ZTY92LPlgp+qh6RjWVGwB4xEb8/nq/vDcdxxXKAzoPH8McM7uZYwWkQQ9cq670C9k+
CIvF7e+v8nPe4N93ZQoNEIohhPIRTaPRVTclOquFXdzzSVB5hbNMncLsW6elJqMUzSdXXJ7Tv9Rn
f15R5ZZU26Y9qBryh4TI2E6LJApVJwu6r3rcNk6mZtknz+5X1/iTpMJR3Ubu8WFc8ECzJRqNWByi
WHzJdLROuvzbD0798RIfhoOFyIIsg8U+AVKzGzYt1O1A+tpaF1GSa1s+/v5yyi+Gw5LaxeqgKgx7
cwF2/WCRUNnRG0MvO9oG5C2CQgX68Kbdig1SY8c4tOp6Ihujcc1PvCeLAObj+6K+qMMjNHQTjtHy
w364sK5UU5xAoGhW/sbcks5TXuvV4CGdcweyFp8/uc+fmTN/Do+fLvcBzFPbY4Jbbbmcsmanuta6
U+T2q/iACjc6f3KxX92bqVimzOYQMvPH+UOjvlPmAWiWDXS4Y+wRh7vtPBIaTqQZfzJ/KMug+zDw
0SaZBmseqntyGX9+kJKU062ijxUf0baCsN2kawqfe/pd8JK3JHJ9wmX69QX1pT9qKJpMTsjPF7SM
FgXtzAVTF9/dWqU1uKWZD6J1TSrPTbgyvU+e5y/mSI2K5n9e8cNHEU6+GdC7caQDzSXscRAivNgb
HSCFUN+9/AmP4CVaf/Zo1V8+2h+u+2GMakEgRm1crtuSk3bRXKQC7JdWtzsAg8er5cSHZA2+9K4U
D2QgXfAjf3bry7T1j7f7w0/4MG590mvBR8yOvMEn4fW36/mC0t3TVsoWUgdH6J3Mvfd3/433/Is5
/Ken/mFqoMWIcPvvS0MWuG9RnXuyy+6rcKM9NOp6zfeKVdtN1tbqk1e+/PHf3ffy436YHhTj74tz
UlgtVDkvTI5Yi46YyB15R8PAuBfUoT2axp9d+rO3/mElMVBkJ8toC0IXOcwefZv756Nmw7ieduXm
03f8q+nih+GtLSqBH+41ypS6L/mglukiOWAK8eQdPaz/wXTxrwG1SCJ+vJg5UDDteat/3519iL0M
zIhLe3FtMV18ene//HgN1TCEbiG1+CgLt4M66oZlfkrd1iMH3t6mXrBa7hCXU7RSH8R+mRd995MR
9MvX+MN1l6f+w1Ntwqoke3l2uj1j1uV0la4tD3Uz86Ksuv+NWeoXrxHZu45xy7IUTYgP38sMjcyA
rc+nqu0THuvIQF1ucj59PjX9ahL+6WIfvo9OjW2pQ6b8w2skZE9yNAc98ub/b5CyudJp3GgCG631
YS6MlVqb5XF0Bhde63kZNH8N0nov7aT179/dMp//6+M3wRkqKk4lXYEksWxSP3yBmQoOHyqrI8Pi
uKQSxx/fH8zH319k+cEfL2IbqlC0RYrLJujn8WGE1DTZEDlxP6Ee5HBllY5Ea+9/dJU/1bs/jMLO
GuYx5yoyhSwpvokXhmv29ffX+Hmu/PNx4eBdAnvRHPPYPowFnfwPOrd0BVATGHNyG1B8QbcGcVbO
oSw0kfb0+wt+zHtdXpCuIoTiFek2O+Hl2/vhrhI9ilN45054bL1pJbwgQVnJad6BJ9MULp3FwtXv
xR0dNK91pythJx6Ok4wVkuIwwHisSS4tCcU1P3f9/vO9YkCRZdki+ZCN5Yf3Cj5PbqxYcnr2Jvk6
XMetYx31F4svkfjQ7Zz/+4PVYB/LGDKRcf1jsBYAc7VOsyi1Qp8Pjpk03fz+aX/Yhvz5fg0TtRmW
Gk1XEZz//LSluckjxEDUgTcmtQoTKuJBPhsbfV25heu/iXE1pNAEqB+5MQDPFZX/leoBLv9kN/KL
T+anH/LhtRtJotDjtpyCfk8rl8u2B7fg9ve3+9FGugyun67yYbfnJ4Vvj2B+J3cgHei5PP613em3
xlG7wJ4tbrtL/vjZvX04Cf3zKX+Y4JB42vPYWE7yVD2ByHLSNeDFDS18Npnme3uXb/5eov4tL8Z/
6aH4yWlxU37PL239/Xt7ei0/ejL+Fwo2F5brfy3YdL6TqtBlP9otlv/DX5JN4w+c/pbBzLy4iJdj
4V+KTfUPagYK6gmyW2SFYw6z4N9mC135g7VQI3Zax3EhAzn9T8mmZv+hMQvYSNEp5VAV0P4dxeYy
dfywZMiybRqoSG0+QuSjpvphZMpaTEd+kTP7oCzcLDTPSYP4uk4ffFHs7Vi76Cl8h2bUdz88n9u/
LvFjQUosu7J/XJmqg6pZCz1b/3DlqAiKIWaGoKWiUSqdk4dYih/0sNko83sp5F2KOnJJwoIh9kT/
6yr302unzTdjAIjB3mf7KKD+TITZ3hbDrSmGm0Nza3XByWoIntS22oIHxBcl/MgVDT0iycpvxyz/
8vsbIUL+40NUVNS4loZ9nL0SwvcP26RuCnz67AiRZo1kRGrPa3ITMrczUGHSqeJkbgN7bchXMXsb
g928a4xc2qA3+4Iv+uugYu0l9ooIqEJ1QUtiiKSh/xwvdfzGHN/7tqthEJQKfzehjSVFJ4lwIleU
1jYUkJdK33wNfBpPDX1ajSyGSCCttQX/YiTxvhuIW6JV7IkqidbWCA57bG3dneThpbdDFHzxyrCC
14EuEyV20AgSsUKS2T/6+bt41vO7Qc6/4SVyMHthF+l02QtU2jAgBVW3bTsfHgJlvcyEBmW/g7OT
3DaUDp0/3BaGdAD8Fj9FRJ3ckK9z0zVfIXSo7kS0jBvRZnKRVQSOMC8w4yzyPAFQlfY7n9uuSgEj
54EEG7Syr3Zff6k6PYZaQd7NvQYeJ2syLIQlW9QZtE0jEzTY9OkJGrjbaiGpd6V8YD1VOesSbJ9k
Q3oTkyO00Mzpe7S1i8RuGfZsotuK90dk3T6qh+EsxnwvTNiuFYtDXQLUsdU8gokJFVtLtE03W4GT
+v3sQeZfHsZOB9dEjTM6dk0gbe2o6M6BCltKWsyY1OZnWGzlOihHuvxxMq0StVugb0iJpiVnqyTb
1FBSr4jT56kbQq/UdOHqKAvIuJofyugrcek4QUVwsSuq5GYMANy01NskpDDfmM2uDnAiZwvLssWy
GYRnlXBjNGPXISobAAYGcgFDBj6DrZBWprWby9U8rddiHOKjkkm+O1tgrJBcHURNyj1xDQRJjSVI
T7/cavAfHcvwzdVkgyLVWoMOSBWDHnDpGDbD/JCPsAeJALijbnlMg+BrklhfpkB68XUZjodWrvQY
o+Zidy/Rog6F5enwogknU3b4Qe+0utnrZrmRRjjfUiLOQoDotPOZH0D0UAdnCY8sdS4Rnpsy2GcC
4BhhIN2MOwRvxKXMkDuFmFGR2k3vVRuszFEBTC1rmmOSIFQ8jzPQgWbcGZlXonIiboQmrt6b4Hk6
GYryeCAarQawTmdiRM6wjZuaFIZqCaqjrW9ORbBqFWKVZk3d+9N87IlLpKcQgROWEejQUNiiaF+j
xe4hWDlGRtdLV/Zon78AN2xWQcN5A7/RNVIiLFFj+qo3muZSdCUbOTsi1U9dVHTPQVt7YZ7TYRoa
wKi9eqiT5FSpuboaRAEG2ryhyd24o25Vq9RmTGVpmDrJqH/Lkw6gahWoHtGwX1JZwLhH92OSyAxG
ySuUC11juqitjBzNqo5oLWsCyyRlywrlJoVcuHlTd/weJB5VSunNwi5WGPWlMKoV3MNqhWcMrVCh
oZKHi8WxbYbGpLO/4OvA2UIfkU0VvK5hDQqhN46CTrhDuFPiyFBy2fRNAKLNcyeMziWS9xKShG3m
/vtMyLczaspbWi4iKvJ3aGVCXOmiOvCqvt6IAMLQaLQcCqFi4CwlMt0H2GNreePGJVgDYpsIEish
2NIrj/zoEmDdlRDmOX5el24lDXTi0JDK06WRMnDZPZt9UEGMjJkkdRVY3kTYnqW1O2B8D0NBrCW6
tgdE2miJC4iRtvU1URSOJbFiXBWkWeMbuvGXEiMgn1/rb2KcOK7WdDdNUH4Vwv8CFACIF8g+J8Av
440GCURYo9L5KtpcuKhnTS+U7vSIlrA1q/cc4l7DmM869h8jjRecEePhAGlW12VtrJFDPdYS6Y9t
n9+A8jmhSUCVBoZH1iROsc+qqc2etfC3ApUsvYpHVZaoTH0ySJF5h7iH5uR5mLv4UIP/QXVyl+Cx
0M1CdYIaYZyd72CC1W0fOFKoHapHzJFQWIjoUOwnWI+826l4HaOSlaOswXaliKm5zrHTysJtMwsK
qmkUrmI9lh1EFEMPUs8IjddYUZ66NEf9C4sIR1VFA1wHbYl4Hs1Jua8tAAdAV+/z0kSOUCkkWrP7
qNtpmxb+tk/LL7VheU1ZSMf6kM++v1ZCrOJDLj+acfXeiPQGHf5uDmh+mv4iENCAHhD2l0LW7aRU
bNFv6ZsksjyUEEDwLOl9iOznmFkDf/98yfvZJ76+EBvbp4dNKhaiPbV0ikYQAMp3aKFD2VfIj7BM
qbB3uy+2YiJutCTXCs2MlVPbdW1tLdIJRKzEWLkCRajdEJ1S9C9FRnQQNqw7Gv3WBirqccIcTWaR
kdMf39fZSQpN2a07KGBRFV1HOVxmAvL2ysFfxwEq/wTLR5/hmBggbMt1tgYoOzp0Lr9Gi2CrCEjg
6VyWrZ5kc5ZK6Me419N+lycQAhs1chRCt1wLo4SbTZSc88HcBDWiPswXtzFvUKss405roJQbyzGw
bYrCS5MJUg+yZ3cCYsfCi3K6EDjOG4ZQYU4pAeG3+tiPkIMJchdGBU2i8u8tk1ZPaEfAHkai6izz
uRnNSz5ZiCshQfVj7tj9E/s17qWcPAjmDJcFWjKk9nrGj45b9OwPQbADUHRH2BuStax4DA0mknb6
RmDavAP6xWdkyCiO++kUjfg1a8DzmyLcdZH+rCTmqxIfybppT1XQLNrW23pcSE5meJ4LAB62Oo8O
DeNv6N2TPc/cHaqR5yE6/6xm8VEiXRCnJrl4mpKuRd6+S37rgGMHFS5JSbACzZNsrQE5Tl90YHjj
sD31wUZVN3gXzpXV1RfsyI++HMKRwaWHdDEBys2p0J3wRW3y1Lwx9JI9bjidYgFjH0surEvT863g
QRX2Raphkgxh+VQWZuowlzly2D6Z8KHQs+hf4cAcpLJZq7l+k/WmO4ztN8Xk4Az01OsCglJAWCYu
LegXfaR400WofYeBGHJ7VnAa9OV9VdauMTTlqk5QCcTSq9VlfJaomB0IY7TyMaqmOdQFpntrSO51
nYT2cco3+JPOy49RLX8TNqSO6PJTr6s3kNiuNc6KbYUI7raOBFuZ2bJWgBIBPlmQyoYhdxGVBAeT
FXLTGKxjsrhEhTUfmtzvN3gnHhshj/sGSrOd9BECjhBbiG/tsAlNI3RCf9BybxMLxJChxcxS1naw
7rvkeQQ2dKlBjtKK9nRdGtZktukXTaFuGo2xemImucRWwIRM6JLXlcNOR9iyZrN9RbnWrWvEsiSo
VA+LfW0LTSc+UQwNgJfP4UG134gkFfCrkWjPQ9jvI0OjLktM1AqLEO4ZL5xx2OC63crNEJAivbZR
4LimIki+Qd3jiVZ9U9FOPE7+e9MbwNyL3kK42KVbdqi9NAenqdK7PUf4ldSS7KWh1iC2r9kNbVp6
D+x4lQeW6x18H4aaPk5H8oE0ELDzQ6dhDzENA2au1jxrWmaRAQapZMI9v+WR+U4MV8Qz2euFZO7t
F7ZDYmtuOVJ0g9TxFNr5l7ycESOMV3K1bOCQrVgpXI1GMQTzmVxNv/oW67G9zQFBrOBNBF9EVn5P
qr69TXEkHLAtnaREvWO9m5+rpnSLWc5cvQS/3du2cK3AQMTdqueskMfNOGrpAdo039UCUk4KyBQ4
Sd0pVA5yp1js+5C0a3L1Kg9i4oTXWbsURw3a/+FCZA465QLkml4rdJmt2RXBorkuDM5jNg+Q1gpL
E+kwcQ4JqBuIGjTUbRCJy9w180nvhn2sqC+FBa+YRGSnIhvPCYVVoXi1tW0lkckwgk5egeYgMYzK
atCp36ZBa1wy1BYwlfUsNGYnwj9gZobxTVYgGN80qRScsjZ+1n1dP+RptFUFeL6Q5BJPk9jU/fkP
Y9KG9QAeBUlTByhdNm77RC42LUaWodLXWjMVJ2P8gkxqWpnBxKk52qJCeoQ2gEDAaK2DbkQJh5B5
00/Ks8zBYZ34UDnmWXqoy0ol70JfJ/YEgByVStkt1Sj4tXeTYgT7IEBfrHAdaLgsczFrwSCzTbJi
mX5cUVdnXfYfsbuBRyjqxwahfdFL38YxVHcmyb8ATg/DbHwjV9Oit4+aGXlaBx2TtNOMEAtmxf4G
auKbZOsKvjqbPR3etH0/1PYe79qzsIN8TRa47xlDfR3L6CbjCODK7DHHPEPyrWeHxEY7xsdT5rMF
tH/gFXbAUzFKbUhcrDg4hkxpaovr274FXKiCPOhY59HLaV0CArWBhNTI85fOD99xWeduMUTfOce1
TONsFYp6iY7px2Mpw9qiml/9P+bOpDdyZL2iv4gG5yC3STLn1JBKqaTaEBqqOA9BBsdf75NtG7AN
GLB3fnjoRXd1VymTjPiGe88Nxn4Cp0rsMOA2qQWW3T7kJZvaRcXjFvwP0ZAaCemFJ8adppvtIR14
9XG3WicnIXYlq7V3nWCyndBGAykMOX0qBTYwYhw7ZF1W4iKnYQPkq075kKdRu3ZuIM2xiyoYmvcG
s30YwKwmnMYuX+ngkh4qdQDexUg6wEhn0qmJUmoxBLa95sEZx1+9bz1BPgXmgLhoTLIcFSqVPfrM
bWWhWqG5eNB874a2rsE0+GUkJxvS06ZcYsD7/i9jyb7ZjJBrbsD6XMTbkKv2IL+JIODC1hb9wDXI
K0xc+hqrJ81vUubf98gGD1RrQaDxJAXuJYk71nAjOR5KXefcvKMqAKQ6sYles1Tf8IiIaAE1Kseb
ZffikRIvg7Z3Ir0QxRpOHB+eJxw668n16k/lC1JYHDkEtmeYL8V4mPSmp7+GKCYYqzrrg9LTd0ep
e8lmnH3Z7CeV6rtqKM+2FD+WCQDYqqg8HAkSojMc1rCtfgSjSVABqclaOkLsHV0LI6debptssXZu
75ODUCQnJ2v9wFBtHYAEDBQy7x33D/G/FbalMkdvUlMxZFl7iOt6+Kh2qctFNHr1i8GV5cr0qZin
lxHwrT1wZ6edOLbCZRWb+HxQ2H+tIUWtmRhU2e/eCI/4n9xNGjx7D0lss/IwbNqkyrHmxu8ke2oX
jGubRsuzh5aUA2Yzwt+T+4a5WXNPAEYINE73eVP+SVI6PDult+kklkSyHDdenWegH20+obbbD4JS
kgK623uqpiusHwtAzqEoYsYBxiXuY5TU5os0SBtuzPyvE2s3Y4ZN98875/idxqvaE7910HE9ws1M
xC6b/fYoZf4Ay4kkG+XsCbLFF27oJCwY5EKkpTUdK2n6GzNtyFJOOnc3xwrMRGvsUxxUJ+lqWzm1
9jXHLHUAtgEyyyJpvCuHW5ONya2d1Y5f08lpePI6zTnwYRXBUPV3Ft/an/75RQ09PcCnIQ9iy4Dz
NwLF6ut+NxqmhrmCHaMxsX0HNLpttQGtPmBoPEZ9GOeFF7VK3ARh0yewZqHe17xa5BQfervY2Un3
NmSQ/P/tL7H9ptomJUKAbaw2k5tqe3fK1qmeJg+cRMMFYmKyLEfygH0dLbmF0DImhGIq7BuaPRgT
vtOD1Lpb1NAL67JIgtSDtTttGCctETIrEUk/u1C+WJGnNe+txcvvwBXZLE3fPc6NOi/5cF79mcbb
lsHamx/upC5OisfNd3GorAbXeIGD617vkMbN3pIUUYcm+U6PLruHdc5rVP3QUeWT6ty/zZC+OsRr
bzt3QJiC332zWk/DKkl+SfRrX5/yFtRTLOyfoq0cvE873couCTnUtIlggXVSHsO4X/boh4qwwyIT
xPdK4lPEWI7ub3gtyF9dXJIT+5LeUkk9Wu6gq3s6SoJgZ+v1uKiSjE+omoytoRmYQvxJ3ROfxKZK
tXBlTkiyM3PkEpp/huGMK0dAwS2yPphGUmFrRW6KTXqW4+h7ZMp5UJEvX5W0r3bbAdOOl48WElKQ
Vh1mDhMbir588U/aIAO+GAksROYyk3Lc8Ipk1fClLZQJQz2hnq5uZgYqfK4dcyNkMQTEHRmRC2sX
NzwIbB9TzzJ/MufnxaM2abu0IHS8uzqj/LZZSDJTtaNsrt1Dt8jvntK3M8GRdbO+LzXN3LgAbclC
DICc1XsLLVYgNELIM5IKC+vucnbMn7r9rPltHwAOIBWsvYnPNZ+gvtF8MfN4KpP8yIBTR94jLA7n
RJV+IKe+iU5E2DYgaaKS5TUkeV5jUDlBZ2BbzDNmD5ahfwJWDsqycDn84+sK73qLzPkeSspqrh0e
fStGoavb/F5D9oQZ9gLmv+cpW5ydmYuwhwnkQpV582b/r+ePX3Vgae5HjlI2YID8e5rBB0+E7gUs
fgn8YJ5TjWijsGMThcaH3FXuPTevCrIWP0XDAE6pxsaVpVIGqjgfMOHs25lEar9lIlkLADkl4/e7
NYhRbd7ulUV4ZF9gTW65M1y3IHqRVSownIaHyzxN8CUhxtQ0MeJxpaFofQwuLki7nlCzs4crNl0H
7Tg3r0uaVpB2+KCZw4fSm1Hv9NCXHVwoKo5R70NFn2HhrGS67PoRuj9c43Nqoc/LG2wxUh5yIEGs
OONzxookEEgE16yPVE5kGb3f3GMrcbNpV83n1fEYyCR7K0uyZ1wg11E044a+84gadjy5yGrn+Wsi
OCdw8+UyNj29Y1Ete8s2MC3bv11mY2XqcIAlxdWua+ooDwdKZmFAKqeMwQp/3rY3VpqS5DbUm0xr
v9KZU8HP50eRTEngZUlQlKuJwGVNd/cvcr1DlApQQwDhC4EDkIieB1n2JcvcbQ6IpqkRtvn9jiga
uAm9+6utMJLYCO7RR8e7sjxb2ywjFwe9rU7yYnGZCgSTsfAOTZO9l6UhDu6M+q+yoBP16ckdliY0
OHRy+Qgf4UVmPYFva/EMyax8biog/MQLYPH7NuRAxHj91KsC2rXAC+xvs6SihLXxMhbrhWhJ7dLU
P6Zylp3npHNgrvmx03GdlpqAqG7Q/6NPpYEi09lZG04QtuJ4OJyUgFe/CKgYhVpAcvFRTbiat1k8
fGNQ3XmaySmAZ9qn+eFGx2SXuuPTtPb+RlgF2jJQufd5XejPPFtNznioIF2csStoI1eyCRjJmua7
UkSzgcrHYJ+dGsMJWImEpvIeMKF8Z8pLAy2eMIByWHeOS85hvza446m5SRZDhwCVm3m8mwW5STEI
o9QAAQhrpZ42jg+VxIqJ/2DUux3jYdzYGHglLSBwVcrdjNikml/Na+1s2rFZ9+6s7LNPIZiX2aWt
U073pvrKpkxuueh++U1DLu/UARZPa4LwRuKok9rZyRYOk1Hw9fj6Fw7gGKoJXr6HSiLNWvX6rGd8
rARnXztrBR7JzdTZv/SMRla3ek6B2v7buesOHUu249ln2JRwNQBXMoPR9g7GSoNaTdDwjVxsZhsQ
tGSaLmw49l6yvAixREMsOe767LqsfRaw4ONorFYr0u1mLxgH1P5d3nF3gPhiHC9VQjQhQFSKSL4+
RAjsbo1gkftOE2tQkDLDJUJ4dW4Y1Vavc47z4XFpu4e2JfopsdcP16z+Wr3/BiorRIycR4agOTD9
mOzGSsKqHH/5k/E2pG3EzsfZTVn32NOa1Ur9WgoWibAtkgD/wEuWzDdGSHt3EAeDJUdgYlkPKrIo
inI0YW2aL67TvBb4VTe59eOlBqTIJZ12haM/5ffmAvIMeeT6m7FWy3HWoGw6I/YSHmqnb7fgnclJ
hpHHgFM7Jlr32xAVM7ylLDAnmxEVDzWmPQ5bhTX04gXJls5p2hBWD5DFbh7WSr2vrbEcBp2s49WZ
9nWtf5Ao1p4H/oYp+Bqg2OGV1gi6M9VTMxtAWECOR7aZf3UqI29AWH5oMyJezEvhiOVo5dNhzf06
8AQYvRFowT2cJwsaqf1eXD1I+Q8dszhadIUEbyBrPacubwuBgkRMX/itxxMy142yCd6rHRBdzpK+
aoWRRnEdWUb2t2sNoseBrFoTv3U1wwgqRtYtjcmctrD3htBvRc6paDMIrzQS03St32LjeEwUexG8
nt3JW+w2zBpeMGvig86Y220GMui5U5kP8d6y3hKb1fDYInrmcWk876SY83C9lAxjCQ/I39AtPrRr
6m7bInnXZOsTRoxBcXRYLyZ5fhlssKmMrKl8dDNy0/mWL+01Bz5IRG5zhb4J+J1a39Q1HG/rzSTE
goiOmv3E6H7FtkHChknzYDSvTT4D++FDD7lP/9aueFpiWriknvmg6OzJ4SEmNXYV6YUARGo3201F
AelNrs/tYkWxT7sxN646rITODX1zVhPj4In928Yp22K7VCVaSDFEmUvAiO1VxnGhusgTXphUzShr
O+vLlJKMvPtsgUypYHVnHigs1Csu5NmPjxAPSZxvrSdMYGSfYZiZcliHFWCcsB9Gc+/4zQFE8ElP
+r3ekPJWJbidWnluq6mLLME4brKibF28Xde1J0PBTtRn5pidwgKWlS8MtAqxRo4OErZI9bDRTJDq
cX4SioCX3kl3LkkQ/lS/+sVdARajRYqrBaKvt1VlkVJg7wlHurLKGwIyIZ/HhkWcyl4dz/3SG2oN
dzZ6iu2cQagLDr6Mi3C1ci9sL3EFeV1aIF01DWXDCN4HHDApLrr6yrzk7zA8+A0/AUBCLM1YuRoZ
z+FCQ7epZXNqJYToxSSNccEuBRim+xElbAoiFT4GoFNh5zXXlcLVU0/mMKbRWk+/SKVtw2500KUV
02a+dNUEd8Wf3kYJsE6DoD7cQ1tE2v00pnkrgdp5pLgFxeK+S4BJLFNLnGpLtSMnbgDrTs1QFWz4
jSJ/K0mZOdSI6jZz15B8RQxJzKp9m83yyGieSQl3ewDtq9wlORkiSco+GxfKQcxuFySiEFsvNx5K
Q3v037eFycanjIc4mjM2pwRhMZVv0iWQpHSEqu/fvGr4o+f8gYoBsYGu5t+dtrxUDKCCxR/iX2Ak
GN0YlGRYJ+0mzR5m3T66M8tWekUykjuj2HYoJ0kzqd+f10Sn4hpBXagFGlMzWcGadTtnBnoft6Ra
dtrr2OPatVsHWkhHjoWftFc1q8ehNj7l/db+R03yfxJQ3ZqK//93TdR/UU/97zRW/xPy9v+hvMq4
q7b/Z33VOVPp8Flnn/9ZYfXPv/NvEivT/RfPchxac0KqHfBg/Nf+XWSlQ7jz8JKg7xSm6TqIuf9D
ZIUwi8oQlB495D+6rH+n4jnWvyCTRZekG/pdSGv+n6B4Fv/7b1onZF6Wexd0OQipXRaC/1Xu6JE/
Y6q0H0OzcO2geMvT/tOFdbOJU/vFFPr5Tq5JJE80uclL7O3mgsrQnM1hY0G8aHqnO2KtZCh0uwOX
uFy3+NnPWuNv56xG5+D+IdcK/UG+7dqW/mZ+aqzqOCnx5tmII1TFXV0AQRDfa32vrgVOXRrn6QFY
A9sSebFnEZS5INDUCKDnhcZkR6W0r876NJDx48/X1ezOtVXfyOfYN7RRdHTtcSSJLxHjEeQRbH6y
rqT1sdTTznRB4Rql9S5n9Wrmz5pm75os/uRqfOg6WoIyPi7xfWdPVsuiMTIlosjyoOAw3px9TJ8o
iPwf8WgO2RamBokx7FHipzy9jo1/Ve1wrJhDFm7F4ULtJxM4rwmSHhqVsXlbt5CikLTRhK39ueq4
k8l1S7r8MCwAfcYsakbOPuYzMfsq152ocyhXy+qJcRSCI7JRUUcqOAwEkjDtpguevqxRv6XIkB2/
OMg3IlBlkKOsAnJCBxsPW/rMszfKyFva58W3O46Y6qnLmcPX+LLNUj2k5a5K8nCoXMaGRRkSBLil
17u2Zrzl8f0wmYWCEEhwx+Llzg7tiCKjzRBVgCSpbaYEsX0T5QfE9hcm+OCIfEbEPh5wCusGoVfu
uQvaHITBJZbz2CToqHwuRp4AYmtpMeXFKSePTDs61En8NI6ItCp7tfgpVh0ZE0KdRXsZ8l8gls6u
lx/k6L3cjfgZXXrWDTflelGq4VZCxNWkVFiQRB6KtAl7X9Mjf/XZV5YnjsXjmLLyS8uD1eWUaRRy
66/MiR8cdh+oBQqqL9G1Eavr5xGuqhOTENk6R+A8wTJNYeWTnWV9dqT5Sky4xfDZ9sXvfGZBYo7V
sTNgNFgwAjPUKnLEwY1HP4O5lOZXh9DUVssgIGkn3UoehKGfG4REts11NzLQHp2IuAUmhIJFJpQA
8lmdl5xQvcaMb2NHcdzBkcvhMwKfWQsJfyRjYry8LPKcxtMWiSFkPwcxnrlGiimXzwITtvIw67Rw
axivAhkAyvjUevV779Uul6MUfk+ySXVNzeG1N7SnKTvJZN9hhNo0FbkYGdnmA4lYRXkapEcKdPeZ
OvJA5N2TSJttv3zrpYtdXxBgtVb05/EDyRPvlQsmDFgo8U+EEE+SeOfMwcAEt3ezOCQrW0n3OncQ
gobYOvhDBNL1lekYhdJIzraKNz3fLEZdogOhASvx2Dvzc0xmNR19ZOIx3PSd805aA9vt5IDGZW8a
rk5WBxiCN0TprN3hcFXqTbopo0/iBPN2Zhfy5q4Iqv1HioBAW5+yToNTs5ylZV0aUw+H3GAlB40m
33tlevUN1jZ6ZW1R6nzpw/qhDCafbvInddGUTWND8GKKrCsbL07svirYMcChjoZNYvRY+0bYFWyB
l+EHhOazhNQm/fi7dqEj9UkXNbZO6KOZ3Hyr+8xKak9Nug92037L/MAM/qSzw98QlxoVudovZVtv
xsH5YC+4y1R/KsFERaOFXiBfhr1ZpVzeJN035YkisYyAbbyouGbU/YNoE4BDf0EdB5PgSLHxqy/Q
w8n+KiZy22sxXm24DE7RbO25IUIFjQTzj7VoX4q8fV2G8rrUhPzk5W6kL2GJdS2smRcXhpOpUe/4
+86K7Gr8tDXSxgXgYwb6wsyerUGEFrYPXV/eEL6crYZ2Cha/Z+UsSLtgzkY9zN6U1dUhwdtaaHTW
T+3xGhSrxG+XgcfS5ZhuNaZXyfxZo81UfnMc5Fed/PgjY5XmkPa8CMutnsjLzXYxIXbI3yA5kwBh
mSdp1EfdQTPCqWSa6TPhjt2GmA98UqRcUBpujLpzNqVbB6ZDNH33riNeqPPf7Jw2zoJCAZ3NYt3T
NgfAW8NugBh1h/wxOTnOq7NDIHFWs/5h5iD9qMjeBbtHCSdK9N1xVuZLN67DLs94PVYSFdzlb+FY
D33DxcCgwQvGydyJOGeJzKMs0rvoGRRYO6MCEj2z5+FiIkSr0+ZXpdes1Mz9xMnmm2DophBpEwxK
YwcJNDAm8neEfbUQFSdV9pDQhhQsJa0YS4yYuw/La/5qLYsXUb3nU/0ntkgPKRhbqEK+6EtP1Z+W
kFNQPBGhMVpXGhPJupSeuMMMQcgRjbn6bBL5BdjXCAFk7+2MFV3GZ4wu7YDiYGbG+2HNa8Bi4aQT
bKwwypJcTQuWvk7C2M1mwgdtXTtPv8RALgepoEBXz318K5iFbRhhOmSHkyGlt/NfXcsv2UJtINPv
oWeuVXa7Kl2+qumjVW64OMBvqe7tfiZkJo3kDP+sl/mtoJZuDPyqeWhKGlfkWRxDxyZ/XMUSgIrD
M9Zrn7bY3H0VKWF1qLZ2U128JGT0QK74BonPTtKRd0LeeWwSfh9yMdCEM2IgBbztUIVCX026vZjX
PrDH9LPSy6iVyxWiQFT2asvW8FOQuGXa46/VLB60kc6t0Jo3rUQ84OWnxbHPNmPl3mAt1tRbDlNn
KzC8BZXxBRk53jQ4ULSYZYrjkG4l0Xn092jLGi22a8/HBAkhoxyb0YxPugmUAcLT9l7dHGunuflj
+djp1n40q8dYwPArKnFOKtytXeNvVk2d7Nj75d2H/N4z/NT1T6J5xxqPa36YTbG7Dz5K2Z3ciigl
9MKbNivnYNSAyxR6ebsf5GJ6MUF0QOQ1wxbwsJGnfxCvHAhuDcUkDvZ0beL4LQO0oMfjgwGelj1K
vQFwX4FAMS8GawS/8s+5WX3gs3uVsXWziuE3YA7kYTVBmfdjMtWyV1ejDOCR5qmnnqWOANFu2sA5
YLH5r5Mtgowokhmkpe4f/OqP67W7DJ2Zrf4YEmo8kZrLp0AvtKwdNxeutwIJdKWvj31pPLJtIRQv
3vvawk9DyOLsJOBdnKeyJYWcRYkPK6hg5eQF5IudOkNuh5Ec2kbb+TxMlSxCxYeBX0C65sNQ5a82
QKnVMU+aqZ5bLpJei7dx6V/qqjhmxyV5gXc5yGxvu/5V2uZZK3skUUtybNjuZ81TkqoPlE3UL3Gy
dSmlRFc96lb60SMbtb30J6X1PJAPA4VZ+GyftUhNTHexf2Vr89WaPlnMDB/dmvk717BT9dsp7ncl
G3o49b95NURXvArL+ap6hK2WN4Xa6gNWXG8G2seIuZ4Z+hX6cf5Y3KKlDoJGO3rZ/Oq38tVlVnwd
V3VMC8S8Vk1+OtDoyOrbEDbeFK3WMkSgWhEjaiTisFyHmQwsVe51nRWgAE3Fmiwr3YeKL/wAPbgI
qnUnVkSdNXOUMLUyjXgo2ud4DWwSiJb7tLn3kltZccN74qzHzXW4hxLEKCPjMr3UTEVo/qOhBjCb
hMQt5KRfuswz7QGyVp9FA8lZNMjfhHp8FYlzLIxl2WS9RqbquJ7mBWO/N/7kBbJJJh6xkC9D6SQR
cq8sqEj26Q1jxz7tgIQbo0PmhwNULuaxQ2SYgKsSLl8mfvETu2LhkRipaWGlGCcUwx+JgnLsAzkv
F62lOgkRFZr+CYXS8+KgYr9bd62/kusmJjWhQdTTry7CEikODmcOeB3z21mYdpE0gUrElGz/5h3M
65m1zLufFif1LgbGNio/lpVzzah5zS69CS8/O65JQhJoa0i7BeP4+FUbmmM5Ia8nd/JQmCZXwdpb
BB+xmsTLcrR1b35nPbRdSTRh0HaszPsMbnLvqfahp9yttO4hCIgXaLO0k8UvoaKLsjE7acRlhbKl
KDUw0Cm5ZxSEFHJUR61Fvqmv6tPObYry5UiM3C4RNBYkRLPuxzOCiibVoOVMGzX7W9N/N5S2Hf3v
eU3PBRFVkg2Z7am3glANjcDjTfoCIy9aWdJogsssLTQMJyzydVgXQKSW+KovwH3ksJbPJmaWLd3b
uYrHd8J/X+qGZFKv+CiekxQhVxMXz+09dzs38pvtrx7Q3ykP+AhZt4sTY2l3m92FIn3oq+EoO3Da
eGwcgJ1faw26UhkCzZhzyJc3c20Oea6GCCPeVc73Mh8VKU2uacm/NhKmEp8M55FDiimRKWLNkJ29
lol5UH56sIsX5ZHpTol3G8Y+6uZ+h8IuUFbx6M0o8aoWXG4XkTmJao7uWG1Tf0VZ1Tpn8GjP5d3P
Y5jIswg5M7QN76AQbOfPBLphQJl3CKwf7O7tn9XDn8XhBUBT9XeClIwf5xTzwK0mKYUQ8Tr7LAHO
9WpjchKaMXSZPo10hyRqvjTK2QEAjF8hYLEw/HBEj+yUFnfaklPJmvsmRSDcr1LoR8HWJR2Sl4Ul
gabXgT3gukDoyfhuK0ZCbxK4m8amTdMXmPlITrpgBNueWOoae91LzE8wTBldahF65glBE5F9Teio
N5pogiu6qMh+LMffxaI9y5nc+Dk9E0fMhK80xjBOnBOFQRlKSQFmZBzHY9jRftbasOOfFj+ZmEnJ
BkKWFoTSvEAXw5Azas8kvxkwuA6toxfU+rg7asZvU/0DQ4urYTpV0n2cLet3xah8mlnCqvpWOe2p
W000QI38MHpxdtI6WBMDdXGjPy4WeXMuIHkoZ6BqIUQRWtXxJa7j2cn1cBxjNoDoOorY3qQOmSue
etRhL4di/SFi5exKcWNO5Gx8PfsNOP/QZ9Nl8KFsmvN1uMsWyaX7SjwyOJ2qZJieIh10QVjys7DF
cyN3qLeuQrrGX16hre8GZX+zlAtZAB1Ku7ux4AptZ2UY3VVRtchfY6t/uFkeSmWHhoZINy9OnsZk
vM9oYOW29Ned4a77prRfXGM+qCcMKis8Y/WYD9bJKClq5zlQo3qvmHaA5uTUaflNLQcanPXRW/Xe
XBFrSx0bcyuvslKUEt2lTDmEslk9NzUjaPQkp9jPTg5iu16xDY6XJ6UwaYyT9iQoCDbQyNhzJNgJ
UvOWLC0lj+ZWOxuvh5FqF6dmq++R7c584B4EGr/6o71r52mfpGTQUHkFqULh6nLoQv5n1YIrR3r6
04g3mT2Am5yHMlzTBcreUDxaKNjmEp41YZtdKlljlUfdLw1KNBwl+Zc5iZeFWsNEaNSX/n41aPyz
EibmfT8msiRyvOpJx0cCji5brQexDvsxSzUKmz8Fo2Hmx+0W4thuEtZr0vy4Zflg+eS59e0+TWP+
9fa30S9hmzlvVt7v3IkbK2Us3kiy65efRNfDtkF5rp879amxC59c7ep3CqGL+5avHs8x07DUHoLB
tlVQW8ZXXmiHjAVywN2PbtINu5TZHU6efsYFhOFPbsxquBEiQCtqHgaLE0K3jUuha58GPRPFiOr2
dfdsInl0SJhR9qVHqmOkb20HKzznMLLfVd+CxKfPybL4LNGPVumumc65n24p/9ks8UOW7238u9V/
NQXKC8SLL0i8th3Y3Aad+mBWRCrbjPoN3VgCTmuHxfHRI9COoNWcqWSFlMgeXjtWv5Ez9tcEYdgG
BXOkHHkxSvPs9PJ5nPtun5vukRANbH20E7oB9B67IwvTxy7+pVHh0IxrrxjbWNq3/bmM47/zQTKx
0IaYE04nDwNe4tUy029PH/54LbJbmdtJ5OZFGLOSDtseKLTImfwguVnahcVruv4tOigdvXUe2ifO
5b1aniovCTWpETqiMWWlnWa6unpWWEyKCAmJssvlLF4+md9GBj/ezBNJNSte8yX5KlEfomm3quxY
QNysi60ltEfWkSG7FxaZ3s3Oy4cKOyU62p88o/n1qGrOSIFIuvew4eisKR34fiSJMJ6Uao/0NOqI
Uc0kvZICz87i5bHrfvEVX9Ab7e/Ll8zzt+BdT9R0kD0jmVs7KGHbGA0d7KtI1Sjg3CVynAuYvJzr
6GldL4SqUEbIcEmpLbPvgvM/T7tHYHIca0Dc6TBlWKJG3ejGC9Ma9pacG3aiR+PUPpDpvpXtdcYV
qO7hEitXIan1aEoYUmQuYqu2Plc5HJvqsdLmI0qJP2Y9H32shSEee2LOUDqjO79LqI5Wz7C3TTjX
ZTUGFXHJzWz9kSRLLlM4e+9eEe/W/C6zNg+C37JIq2gSCHxt8aIUEh4FNFRQuBA4mah9gTad5yFK
3YukD1MF4QT5xN6T7rLKDyy20cDUKHVJZnZCrT2Pw+s4WfAhQcvnPuVKRPbaAmSwYL0jtpgrx3VP
DYY+OKXkh3kJXRJQ5ow8+b7G9Hsct2OMX4g16NAjCmWfJzlx0IytuUTanO5nl3xus48mW9vOuJBX
UmMSJ5ycJezvlQiDK6t9MZphN9qRnNKNp+9GvY666U0ykeBG21mkgc8YLpY7+1nXIj19ZfPHA7lH
fnlKdJTtaKN6HU57Ne0W/WnWnwmXCSr4g6rFGojrEry15uh8d3Pg+F9xbqKnQKCMHhF1Wew9EcdB
DHJPifGlMlxSbjyzAasuEmny3JtoNHtyQOSF6nxt66gdl50OdPQejsYnEOkWaOGCaDgXoYvLa+TP
kTHEj4b1F4VlpGW3Pvf2CQIcWoywJqk6SV91Q2BB3LRaw2nRXSer37rC3TKRP1apvy+LdzmA8G1p
+dQWJKhNklrzZa8PmnqVQ3Fh1LXPyiecwzu56ghp1pvSYfBxRyEtsYgEuOdGQATFFxFYOiklXnM0
599Vt7g7A64H9Y+Iaui2Y2ejAWKms9Y3vCFXIaynSSse4sI6x1OMVgW6vmWgC3F1yzySgfYAt9Rl
K9t/GG72YKOkDeeB46hdCvzRXPkJ1jQy/XjY6+R250dKRl0dxZi1JGQY9BhyhgRpyXJfLbMAatnQ
izR+W+LhE21w6FaLvyERuzxW3cwzem/24up7cpFfmS7Fd2n6cEaX/UgGLKnEi3umTVd2GaMiV1vl
zbuOtcfK1miF+5+3UEWd9Vo3Mbvf2I4AhJPv6s9jtEKdzdddRfxyy/GRKCI41h6P24dGKtnUbVuv
2DkLlR6rEkvsLfWrQaewtke/2mtwylxk5xmTAg9ga8BSmYP84qqr9xvLFWXEIaUTGvsZGXV7Nxzn
zBRYcGkJ2QYN6S1f/AC4Iqudb8gQMKrRsaRvjShpVeiwJRsNsdWn5UDsClPN6rFGV56Y5dmro4n9
lINyofCAkOdxDp34PkkU6YI+GBljR4J4lvXqnI8ahH/NevPc/jpOE01GZ9zWAhYvs8Pjetd1U7JP
0YjW4q5Soo7kEUdEzTCvWwluuWvOebKdXRm3Hr7o8o3NtcEoQQNoWLEE6EYkrtRXiLGkboSxRGLs
q6kNlQt53k3aEb+vAVY+f3Jq4qjWuflqhiH0sq4597nD6E9j1HVXYvgkxd6a14H0oWics+W5Kszb
ZNZf40yhvOCb2xMG4mLw4KsnQPBpye6lc8GBVSXVkcxZdmTzVD6n1n42G/us8VovfSxucQ6cMrZe
PODYTiWcPy0KXfiS3YeY8PrYzrdnhykw1IccsSSfGLAZtHY3a1jzp67l2zZMPhLfkZ9zWvR7zVNn
Px+qB2BuWjDnnG+lSYJJp6gstPjZv/tyDLNSUZbqv6ue/OZxwtzkMco/phCdXdldfMASYabWJRqR
twZWQ0G8Xv+VvTNZklzJjuy/cA8KYJgX3Pg8xjxlbCCRkZGYAcNkMMPX83gVKWST0ove9yblVUll
vfBwd9i1q6pH/1EmM5FxRflUv31bHZmkIU6nAnkvSPvLlP6Q2pHgteNfyUjtbJUtuzAT78R44FAv
FH8pCJOjHFHmyO03pDRhD3DJjRRO0REbazfML57d46E6xkPY7PIC8SUTh5DoVdwU9qkjNt7XBIxq
pd+Nk5+cJaUhMI+dy5CeyisZp4myLGvYLurbo2N+3Q8eXtDxTxI158EuBJwiAO5jjQo5Mq9jkcwD
29+EDTtSTX/Hygk4q8Xs3k+9ne1wyfIt7p8zvKtXN2BjDTmHUHKZn4ok3asw/mO7kkFM1uWmLMHt
k+Z4qr3GZ01J7iBY5GcWmmwvOg5bPaiXxSrCnTG3EzuYaREJY0ajMI1Xfd7xMSxerJHZy+1cEPWw
kgPPIQzcXvn9wDfyUgxhdHHixW4B/+fEimdn6bmJ58mp4O0e6+NAOdo+8tgVdsKpV5pCUSiiwx9n
4VDo5gDQRV8Q1iZxH847to7+pnaTn0TxAzr0oV1c/1pznSXMq9fDlPR7GjVfc3RPnmKPC5+1TZRw
PSZZuQlNY0BlNzGYdqwpuuLvSRaXO/okV1FvbNbyiB1J+qNIX9Pe6ohdpH7RjaX/ZssFk+lemLY+
14EmQwHGPS0M3P5bhQWuoXkXVOmTyIwC6L+XwBT47FUBUze3GEP/ace6hGzLn/w2LPVkBAY+x9uF
sdmy+/ogx+Lc+GO09UZ4sJPHqMKjl5vgV1pDyyaSxLjjye5kl/FFB0YeAn6R+LdCQIvet7VwQa6X
eDe4a9vcTOt+O/PyJiZz16M5tiQlXDPcYgM9shf/HXf1Zx8kl5TOs3pwh/uiE0/9dNuZkl5qoYZT
25DjLaYcADgu9m1EYuZ4+uMoUqMsqKKqZ67ferfXx9ImexcLf53586MTuc5V6J3/SUk233yFVz0v
l2VHN07eTGyiAptXGCUvC76ES5Ba+4VI8Co0PZ3d9fAcurLm6ORAMISodpMcScvqaC9RrHWRO+y2
LjkbxrVX84FXOrvLFWkl41jZlrVkt535x5XXkmTJ07nczuyVNkmC1b2T9AfM9KiIwdv1Pd6BuQj1
tnS5i7SzxaXcZ5GVNguCJY5wu+T0nBb8Ae7S3jHGB2uhPUouxueQ1+EKZf3FMIIqTNosyd5UHPLA
6oajTakQIU0H0DUPAVAWLVUo31XA+0wl1C6IG33Ee7sKpu5OaRustCOPoyaeaRUyRYur14paN5Ys
NyAKG0Igormz7XpsfDk+5tiVAZv9d0pjKNVd7p2YtHI8vpbS/VOSYVmL3v7qCjxaVZKT3vd+yphF
zYQBT3rTr6Catuzb7Iv3Ysj+niIJCpBb9jFKPJz5Q0Sn5+JtZwty2TQE1mEp5zufh/e6UNLfuZib
H1MMZY8k2P4aSBCbMSafJzrBhcOBLF80AnfvoXTDW2IuHrdhMXj7YR5vxUXG3CfEsHlzy6fCSwr8
BfV2LD9sRyzXaerEna7ltGV3SjOimfo9sIpLE7gvXRrLTSn9w7gQuEEJSrdRMetdMKsZ/dwkB18l
u36aSN/d/sCcry/KVX9lMLwm2iWWa1v0GcfC2RmNo4/PxROs3buoMQW4ibqgmRjHth/m7bofaWYm
BgrTAtC2pBmP0P1IOKEcznaOIBNQcXbLQiJMQGzHvGo901HGBRj1cTvYNMtIzHF7i4QsFzu5brLo
dWJWZYNgx3wzQ34hjBl0+fibeGKbnOXU88RUIRsH/TLxx7X2fNwNSv9EOrzPInkp4GKgCJN9peku
oS2YcppIk1iE7YAuRQHRea7vp3wUx7IIi22qEX/cQvgIQ85PK3KDOeJTYSM5t1YNfOEY0US2YQWG
nqkebwUHNG2BPrBTuc/SW3vSHCvyKZeuEu3tBoe72BxNNdqM2TnztIl2qQ777WTI1SgboEQlra+l
dZu7wvkK2t69lKUPLDk8xx1gjMAzd9SJoSBVznrmpRypw8KTEnAt8sbptutMyj0VlhOLoXvjp/Ri
Yjbt8B2yISIV72QTnJKxu2WYLHCvOfNvM3HoxNlLmUXM2w1KdRZ53L/xlWxVU83bciELyHXY2buZ
+xSjb12dJqGlMwc8EnNWue3tIbhAVqvZfEfk68oZfaz2K/eiC1ZcEY0Q29wb03NZYImxR0rFB/1u
y5jHRHGZ8YxtlXS50ZD/CFmU2cXCcx6Qk4zEll7jYp2PKTwQxvmVIcty9WS8m8e0PhjxrAjBPpQl
0wnPx/40NiBkFFeLmgKE24ZDkxQ2Kpqe6Zy5lDRaHXw5vjn6M+tz/9Ge3+PMLo/RQF1A0E93NcVc
dO3OtG3TJxmUgJ+En22s1PLPTJl0JbcXX8XkSdyWJ+1EbDiaiIOiMRabyucNGJ2+pqVjVqwrF6BD
SuOJsqg2BqKzzTravaEZIOh2ZLEHqjA21XDJMHitsKV4+zDiWo4I+2oi71osfIsqhXWIGqUXq2EB
AkFpOTnp+KuvE3edKmaXGl8He3J59GjmoSwHTmEVhBujgy3OmfjRIdB2m8DCbd7OI5Cd3Pvs8H31
IopeZ4IaPOhLTjcyCu3sXNwef4mSHTv6YgZwYH45SfvlOuF7m+fefdOb+4mNAzid/HXM5w8fetNO
T8jQ4LDkqgjYR2mVRIjmIVd3SUJFU7optf/Q9Ow3wogaMj/jeB+agqC2eKKJnIfsqHbRTNzHkahG
JH3a7ImezmxDm0t5W+RHWbsSflCRLi8xPaT8UbHSHYtQIi8TOa1zasq4NG1aL6esvnA+FCt7EEUO
fyf5xlAt+V1j/5veqXv+O+OgNVO49lvC/Caon5ZbFUSbs1TSYISigiMfRb1a58FRTKF9Jim3Ljnc
r2wL0jL8YMmNUUjVuAjdtr3ODsMMtvFt0NMtm7bLpqOIb+I+w7rNeZpIfl1h76MF4hJbY+zmU2LR
vGZQpfEgNQH53SI7l/ZzkEl5FxA5v2bd2dAvuIlSMW7p1haPmeEPHgvc+cqvuBm6c2dH4jVwi7vY
SXgK6y7B6CSS+5litVVPd/ZXGbBTbjKr2iSKQHfclcmBnzHct00CHcV3a7AOMsEeQ8VtMolkU6UI
RzEVppdbV9g//+m//jsuSPqsMaDwC7uESNq8kRSUmM6xeShyHSvDzpy1w1kB3HbNMo4PfipmAtiz
2Qa5do4OThzQLsfWVvY1GEDf2XnvHFDs6dDytpPn0Mzlmy96XBJ43H5xxCFjoyJcR7sonmyE6KFp
PixKiBmEsZe7na+huuV41lv8Z76DnR2Vj1H2NdYubwXzdT1cCFJAEskoZ6NQZ0UjI9B9hbfZaZ3X
hfZcNtfh5+2Ov/dyLJBBmrh0HKX8YAsG55RsSoTfW09gTjq6gvCILyfZaec0hs3Vw2R/sp3uEmfR
Y+/q+G6aGzKDgouDF+fy5AR6G4tiepSBugx5g+5po2rPWR7tR6H5ICWLvrjCvk+RmqzIuarSta5q
tOFjMlqgiO37xusfe9UdVY06vrSNtZFORJU4CVd2GhFJTIaqKN3JWh0XWnUDanW3ktUrEKIov8Vw
gD61XrHvyIxva9eHVWsmdSq8/hRUjthEPi82DUk7uwtbdfhp0dYS4Be4DtBPX5Lmdf3QO+RLc+ii
6rO0mKgz0wcHYQ5RP1/oufDOui5idJbwIkeqRNuk2FfW0fU7ZvHB/hLTHxFXFntbe2YP0zFqZ8lj
SVXMjtE+I7aYAZ7LZh9ZXL5ZxNcxSt7CWlHi7EuGiJVSXfeYsJtg3HxLdDhTK9e/aTfkryiJ4DRQ
4tv402cE+YfL0R0M14PdDeFbXdnNdbL5FsfQs0yT5k+NfuxoFMELn1oXYcW4O1vcnMZ/gtzIQ2H6
qo3HJ5m1V81GjWV2Ve5S4zBhFrArhLULapyTUxU8+s4y0d2EDcFSlG4uifxYwBzQWQb6i3uxiBFP
C5d7Ze9+uwTQV92cvzuQfECG/LaG4G1m59fRdk2HmPUdW+7DEsvyQHE8NvjWf/aYd+yIXoWRXjHy
hHrNVmYdd7ODnGmBXRtPqFjRKikHQsbjrioTPuSjQDTqMLcKU0DUCly4DfG4tjbEv6YTSme3Dr16
R3sWp2t6IJCV7+IF6ytNXF+p1+1gYjoQUAhk5mVYbphXXuJKXuyYrGOBHZkiIh6Yg8UkLOGDpRhR
8mVWa/Mh654c9MIuyj0ydRep22+oIve2Hsv7ocERRDUxJZXN8OUrQXx1iDd1gwGxwZUJJoTkLQQM
5B1uK00iqw2V4g+9R4aEX+PZ6jy9U5Z9dBtnxp0RPhaZfsKlDZUPU7fE2mAIZuPJdW9vDJSxcPBW
swiRuTh7u4YcmeATVNn38Cu2QzE9GI+G1X4hSp6J+oM78vfgao4hPb+nw8z3bWn/ZMUcolxy9cia
ezgX9n3wrHW0KSh0Xhcu9mx6ipJ978IkDFdcrwzsoh6zGA1GrC7nHYOc3gsg0Vng2AeSR6cyiawd
3Tmc/0IRFVRTtMuC4C1KgPR5RA+jzLBhUQu8upmnIpulSy+IkXJy39PBQ0PTaE7lALbEctqvpnDu
wypmcVWTDJuR/RTXn6ApvQu4kQfvhj0QTnEKg5IwVP+LtwmmEYi7tcyCrcl9qpFJk3VV89y45cLs
DcYFGzjemp7kTd/PFotLHBX6prLBluBJcduSsayK+rAhI0a3YBuD0qGorG9I78dZ2K2KUezFLAg1
CilJL/MYzqz25E8YdLseXcNKb9xIyheh2Zn1xOV74+YPTe7PbESdt4FPoJj8fDV4OadVC0yFPp/V
VFY/fUnNVjL4yz6ayg37d33qi9+2oQAnzUpIm2RNSnoLcSeAtrByomRwJKyXKN5E4cB+m1a1KKqc
Pd0mkNi68ndsemKdScveL5JXmrluHnWxthtBe8Apy1H+K2otQZTwAyVjcN/MvJ4GsX8lGi5BmHvm
TXarAJZz+hR7d7AQxyfS3w5dlNWFFzevnKmHHE/E81qa9K2c2dgyDMNuK0h0NVQmtYB+7rBGYagr
LgpYHVFWZJ1BdP4WHhf6Lqkdh+zjsbFsbolhB2lzVPRFlsEzX4oVOeh4lamQj2CDN8+K7QuLlby0
YNHw1KaePtrTcorZkxdzP1gYsM07iVhQkA3MHNJkGbAV1r/j7EFNsLuj6wnzUEDR66vy0qMIlxxW
f3xWTUM0UMQ3lYR8P8YmvM97l0d79zq2T32xbJvgl6QfzkJeSwxAF/Ur6J+dgvGIZ6nlp2t2wdQ9
s48uaXL96pMvh596gVQ1RJuI+z9406TCWKW3Yawe6FRjvD2VdbAZ4arNvB9u+DfpnyKXzpf2h45I
aGUTLLmfFlUv45cRkV/ToGWaYTgNabHLau8cgMWMbjQCZ6IHLF932XB8nFrO/yrc0Ze8UmA3sxan
6A57QYAzuzIvhN/XdnCtQ3cb4/CfBSXf+D7yX8Lrtj63S1xG2yQVn7AM1t3N5Q06dvbk65Di6Sis
u4iEaKDFWxogO4wuWeGG4LRhmziWvy23P6WR+ghwESxs42HR/iE0eoqSBzW29+mEEqXtI9g64pLt
cwCiYvT7H9Uf6v6trL7t9pKjhMTeW6/OCppfF7tvMgSJN6OuU5/14JTuLiZbzcUQNONadSSvC2zP
OJJdRLLovZ3SQzklOzwQx94uL7YpN6ZMV7qL1vyQlrvJJogralrl6UeIEYZKYVaN1aYH1BZHPyST
H9Jq4tIFlMl2SM8PJ/YAJzI3V0oaV6G1Jzd8vYUoPLSMnBJSvi8LJyTRBlxHFLThS7gbGEd18dgM
MFd+L/a4pV4NixsL/yUX8OJZGTpB8lzSo7kabexsUXpkG/kwVPLkeWqXPVcEOsvOv4nWPhtDBQZz
zA+TGfcLNVNruwg+R+prefaI01xbd01GPiShI5QZrL6Zvw4aTls2LBFiqfOYCPSLzrawTgTRH7cS
/OK8DRe+HcODjRANtszAlV1c934Uzu+g45FhYpdeWoQWV51lD4CgqL8SjN/W+OEzQkkmN5FdA6+9
aukQXblpJjVoWqQFvtNQJ/2J/xh4n/of9KVBdbip1iSN8fLbzUdqVdCDzYM725Q2MpZwVRZD9Rvq
yiky1aUY4kPt8MVSeF7z4FExoaa9OYiB5H2cY0DKQdFYIUhE8qstWuAZ+9DEsL6Q1bagBgksAZvE
54hI48exkwElmriwR3de9/58HBJO6Sg9aUz7o2nv2dLuKlxgfm0ehiT7BJn0GoXThoUHgQJfrHXf
XzOv44PGuCfYg+XYSHrUaaHToySgLz3r3YqHv06NYdQ9YJ1k+4lZ8uZu6bsDLcjbAAeWyIcbumkb
+Ba+VTQOwsPDwDNmUuMtnn1ue+vYqGYzJtxviSZY7St5V/a355GMbz2lx8bPGYaRbKdyfMiZgAH4
vbkNc25MdLT3/cvYex+l+S6ahA6/6ugL5EV3EyfOC3H6M9CNdWOsX6WuWQqGV4tnPXfQD9fPSFon
mbO3s+KC3RGkKpgPo6i4t84NTmuwCTvH0GHvN+uyoCPeZYpUo7qzOR3XUXOABvk1alSDUdKcaGg3
iIb8478l+R7+NwncuZG+/zsJ3POApt4awvzIdYmP/A8SeFsVwsgGZimqlD5UxWuakbgB6QViwHoq
y/zX6PHms/qNk4jU2nR1JbSmPuYTb5t8848f5/8nMGHU/vzbv3y3E1xr84RI1jb/R5rSJZX4f09g
nr+WrzIbxq///Zf+GcGMwn+li9ihP9C1/SDwbIKW/4xgeuQsY97YkLClCJzQgZ/+nxFMnwgmbzmx
zRietXOD4/9HCNOz/9UntenFt1YO9rrR/1MIM/5H5dB/fcoohKM84xb/dAX9KNTD/Y8M5qBNWRee
8PYWJIL54KchqQK++fD5L7Fb5cu1cRbLPfczPS5wN2IKi+fKkwXxce7Fj7OEuL11KmWwf1hDYre7
eWaHcJkCFfSvUWnIwWdOilCgCGcOPxJMR4CdvxzinwyzV3OKcf1EHU+I1CCuMKk6q8LHqQ6fsh58
m5xmLPWfKAz7/CmyuxTpDde+ALPWVCXeqqpuXvIRPz4Gi6JPzlrNKdbLZK7rk/HsNEIeMs301pqF
S6+djywVmbL8jkSYOxj3O60GME/cCwnQp+A6y0u5+Kn7iLJkBQd2C0N4c6LUbvuq065ZzKGuRWN+
W8IZS8BgWWFRjDUr2b8CCnTUn2Zm1wubJ2NGg62WSgu3U1C4bfzA/Krt0xB1FAu2MCWiL9vvK3sD
QGrqf2eYLDfpyBk31FR3U2Ps27H4PXiq00cA+P0NFK6ahkDSNNnodGnNLoMsEMQr/DOdIrov1hTg
9epbB8g7IKU72nf3PNvH7loklmiwLlL7zcWyYZb0t1IXWrjreWT1/gZZs4CHqty+k3sSY8F9wfiS
x/zFz5At2fik2Aa8ISS68ZEZrVLFKmAnQ4pJVPApv6R2SyyhbVJj5Yld1yLVSBTF9s5tNKB6WKMG
DslRlqTefkmJmLz4BeMybcYgj9XanoD4XHIL0FqzYpVHFcuq40vAxTnh1FOrLtYNMTrjLaRQEmK+
YAZdCG1qnmz/CFJ/IE/v0KDgFOssC5ULAz9XN3PRXNbC/mMRxPcOGTWt6XODeiGGTeXcOI91ptPq
eWmX7Dn0/FYfXIUF7xAIq2MIxAjm+g/aqbk9LmBOJqC6kd/jjMyC/n12C8+c+5bmJLzgab/8VTD+
CDGmprXorQu6TOGJQYRA1uNsROW+RiJW82HulD1+u35lsZYPStk9ZkOO3Y9/edwcxggeyw3dE+OM
Z2aPoQczDcfxXdoMSXIPlaBZxpWpjMOIhYiUxAVkLOPX/k7bWvYPrWjTcOtaKp5e3AAGAf2jAggW
bhxF0QC3w67X3lWSbKBvvbTnKeRSgum20+BUiiV5LPTCKcwPrW2SAQ7xNcE724gGclVsS4sBjk2a
lXWrNgqtFD+aSY0dbemDp5OA3TRMp0hZPrwfS5WwVUQeVMWwQkfP852X8H+1T3Cxlg/OBBsdT80w
wucS7F7hj41ysBSA+tywfehnhJUiHUrqYhSAW1IKNAXE7n0/6THahXZADezKg1lXXMYhiSVt2ujv
RDrYF30snbQl9m2voPslRoB3zovtR/ZrVfMbv0qEVvMiYIsFiDuRwvgTF4RN93Oa4JvOI1QBtsJG
459pSsLMYWkblk4024oWkX1pc2+T0mgAk70F1L1uVVibT0msAtCEIx2k0Eg0zkObLXO4jdl5ragA
ZijDp0qTfGZBQn03Qk+sgfnUAU6ualNwc4JqcvNh+UwjDtELFoOQWvNq61koBNcFZk/1xCoE8BSZ
DQPsuozt8sZuA5kDoSPt7bR6aePCnR9bCFt2iVvR90kvlFEpCdY0i289elWvFR6kOfuhJCHMDkvN
C8S6aGdsRDK/pN2e1GGpkCTnoOeOH07UBzsdTRXg3PKgo11WOr4HviMLx/veb4tmrfXU854ZkaXJ
XaxzkX0ou7Llt6k7HAt4UWn1XmPlbuKNiUReXOvMtSkyBxaQEzwybpjPfM8xeXYPpkoyNutiLJxm
uKYNp+tLP6SdH93JjtiI2sNdTGzGsxmML53ypZ+al1yWbJdwNXfudyeKOnhr8IwwVfU2vukuJcz4
lXsLSJJ68QJZr7yuapl5/bjof1o+fjzB5JBn+T3s9lTLFyFksZxUVIlPdA/SVfukH0pcUaNXzDH3
KcfJ9yZGMT7yWtrsF4N4Rv2714h5q+u+6T5HA5r7DJMKx/yS+TxH3CEls12koefs+8Txq61fEZ97
H/hmxXe6M2J4a1y7szZ+xRy9khHzw7ASU5mUh7CPmtuDvMb748LKL1awG0fiq75HmbVIWVydi6KI
uE4qz7hn/oggkao68VjvoG0pgzDZIO80VSXkDg8z10iVm8m6JFWi35vKgXHaLvXNQuQ3PTcly3c1
0pVSgKJKrsKy3/COm+wpMXkN98qX2tkoR87zR8ICJL1QTeBNDywArXI/pO3U37FNtNn94x/8W8wT
ICbI3m5s7xQCSHyKI+nAzhPtlNePkSPz+mJSlwRUlaT65i7hAbRLq66d37RGw7XXfgie7BgSrY0u
SZBM0yuSCj0qNsuA6o9Ik8p8oqf75YOliJ+ubewA1T5yzGKwg8LoWmduJ7Mf4aYVye+4stnFqToj
NSCRSMON4DsBB0mIIv4b26MMHxvfqeJ7P4vc9jrKoiEvNki7Be2VFrPzik811D8ZKnT5bmLRBVTQ
Wt0NMmjF1vBijZ6uLzYTlCT+lhvAVCtdjOShmgKWzJ8sJ/sETqgr+vfKBSCxa5Ihkx8g4+0cZLT2
yJ2uxrCD++20RQr4sMD7GvV9pnbx1JPScuMGa3rdpByRvVX3PavugIrzJ4wDUHYKUbXFHxCtNyyl
FyRWA/i6VoRNRgn/7yWVC0XuJkLE+xsEy2zLP1nE9fZQjCrUnD8wte7i3q3JuxmTgOaxCqIP+17T
7AIyW8mkvs8sueAIwDSi92Pf2beW6GKw2CM0Vjb/HjXPSZLaCL49+CMYCNEmtQaDu3jubG/f3Sab
EpD2xVL41t9aO1eIQDJPkvDS29ipnudGsy9hgg3bvVdnPVm9YK6H+jTYLlSu1PascD+35FMPbVZ1
9q3BiVqBTMAENBud+AZSeKlJCYReQSkJ3QdYsL3Qx0UzN6ztNwW6yHuQIHnuZ7nMzWn20irdjUtS
1Z90glj+e9UB4d0lONdzzAVj027DculREuNUl9uWXXLxnEsncK723Obhg6AYHedlFRfY0XO8gc02
6ZjjHvitQYmrB5u/uSoGM5lrYOtYXbqmQEf1pi5ej0VZj0++r6wW5Txd5IsPr6h90lr3cgN5NWo/
rUXUzTuUzgpJGOyieo2cPIMfPpfuwC5sbNNLL/WQWOyfBfGAPPCJptLhPIjL4oXjwGsqxp8qs4Pl
LmuGUBxwrFjhbrTrHB28a+35Vzfb3Dj7MPSmc+xbSb7NG1WKfbQ0y3ysxnKSZlWFxQihtGXkOEuc
ThJPlahRonxSmsfQWWZ53y+KyXpgUJrOkAEH9qVDrUN/G+Kf6z5lV9oiWCMjFDen2mgNn1HjJsVD
nsyzPHQLBElORhPo6havzz1qL9BvhlWPqwxkeNbUJAQU+6uCt8SE1ZM3Bz5tBKhpIDaWlBDHZ0Ka
0bmAxtfgVcNF+PNCE0w0Kvhwc6pHdkrQ8fCQua4c3lIHmOfjnObB8ovW6YWezIZEARVXYzsnZ3Jf
TsGK/8ac5iKRxhcBrk29+k5fWcU2HzLiQnlTzMGDUwUO6/i5m2/1B3yBt1poguFd2icsOKiFkHf9
Munq6kx+69+JUlXpHqo+lpgZ8h4NU/PY6udZBpn9E/Q3d6THSdteI56Q03fgmnbedyzEEZxCxB0A
4dmgyh+T55rFPpRyRRnNDLpOHzRYLjxDQRn7J6ssHPM68zDudolxknHthGGWfnSOsNOTF8JK26FQ
1OpeA2iLCQLw9k244D0DAR86QPhEBrjuX4a+CKIzHdb2bXaYAYcAkyu68I4nVzC0jAggJNjYhbM4
q6UpxLEaatWj8QzVTDLppn+ngTV5n1UeS6zWg5vSrWNxe0Bf7SbdNUclFughyxTYsN24lHfJeg7A
KTOdyRJQhtGDbh5k7ZjqLjRaQ3QcGxmDw4DHYb/gpW2CcuV2U15MdIq5ZN2kNDbh84BHzhMaDyDI
MbIztYnmBLWgECzQNlr6gQS2rtigTuUwUcTp8naQQmWUwIy5NFiq2Li11kPDjWsmBNqO8U05izuJ
ltxP+XnKp7L7tLN6LJgHnWh57sbMdF/KDzr/WLdFIC4RNSHLximZiDcSlt2wUUXZWaBh62Rkrg7c
yCIhCHL/sSBapday1vwLlnoBVG2NOXksOSyx9dAW8Bw3gxTufV5k4XyeiV9Ne78qpu4EThp35ejR
3UFCaXEIXyy1mM2eW/2c/h1oTnNo66izEt+FkUN4nuaJ9payXGiHMLlb1afMjaXzQyHBUj6DmBgy
Ur4Q04HRlGWVjXg3E+4rVBjgVV18pp2/2lEB5TQ61azI6zjU8bYeEhmcEGbtGhlR5HX+obwS86xk
3ql/rKqMKG9JS58mjnLsS7fdVpmchktqujH4DIOGlPnK1gtZEwZvWZ+EMnn3nvUiyakyMdQ/Q/t0
nS6F453CXv3sqnBZDpgzItVgTnHtZVdAt6i/dS4rEJxWpXEFkETNAoMNLKgFrajCdiFsE16LLnXH
KXzA+942FyuNxhyGPhUFrMqbjvd2M8pozA4y4Ozd8J1iNQFwyAonWouz5iawlfS7z6CdkrLA6j/O
6H1bw6lMwxKX73r4ZjdbsKtvu9x7tha/CO6whFX6xjK3/S/t0gJw9Jt0AK5oJ3oizFaKgItoVMTh
cDW5Im8MhYdn6cYzKTMU1qWhvSusjg+kW6rsJQvrGSPqAlNso7kNVx8REVC72ygXeuNz2fqltUVT
clBESyUQhxbZT8td18lQfY5kn+KjSHmckvUumnTHKNl5G93TbvCkO1WEpybKKh8/aIv8smud2va+
4jCcn3QgGI3qxs7tlxiSsfuMIS4hqjjkgKY2qFuZ+1Z4c4YDdYSO4V3mXA82Xuk8cpzfft6DciUj
AhDZ5GwjngKP6+w91/elR5P38DE+eE2MlZqgUdfHX32rSm22jmf7uIWhZ3E2Npw5hyGjSIFdBijr
uzaj03pn45UIEZ6z5jgQV5GnxLf8+gGXQjy/zwZ/CoNnGxFRxaxX750it6IDvYGJdymmQc0bp+BL
v+ep0VrnYrbAOEi+ozPpn5EOIgPpLNmRzeK+KWe0hi1uCRP+GbskaS4gJtsQS19x4wSDaxIDHsDd
oP0+eBuUpsCkSgSwg16JsXpP7aIGCFlVC6BcnZaMgHAYLC+hV89x868KTYlL5xxFiVgr4bCyg2yQ
tzb9gmzdEiIskyT4PRj+5+yTc78a9WYZlTO+Li6r5b/ZKMdlQ0h/YmmR9iyAVmVD4OMzCNvan7iv
QVh8rHq7j9+Mh+CMb7v3OusO0cRnUxZAdiAnFs32jd/mGRKrOsdhvDXt4odXt2X7sAV8Pfe/tAhq
orSDEj281sRKa/f3koTjsq2LkIfNasbOhraJNT+UuKl6C5TOUDo+Fo1FYkwfh8gG7iPbqQQYEywu
mk5WiZ4mNo5Pn0a7RqhR/jt1Z9YcN5Jl6b9S1s+DMgfg2Mx6+iGAQGwkgzslvsCoDfu+49fPB2XV
lBSppjqnnuahyipLSYGIANyv33vOdzLUfVE43xfz4IxfFnNEzt4tVt8cEvDtaxRIZMJap6pD1kqS
B2aNqhdqix9MyHXgAWghRZW2HiGtJ0ZtTYcjQMvz50GNAUbXDHtbgu60YmU2ZmmydPOJ4JAwTU8L
oMaofWgt6EmfzEYyq2OezSzOSxs16kbEXwpQb9TrdHgYPklZ7BfWtWI7OXFP2pqWGJFfAyshaaMl
X+vUo9W0FGtf6lpoGczMh6pz9pi3G+BYWlaHiflsouY2LcZQDL+d58Scwyr87NSFKaAI1SnxS95i
DE1/Z2IPAD1jyNzMiWIyYUXE93jAhrjyEWuUqvlFTnDNbH+cOjQKQC8MmiC6aOO53JkRj9h0rKrA
qYFX1Qb63SII5gm985KD3F8hZcwUswQQFtQ7LENy3kWErDnxdoR1bN4HKN2TZkOD3dYBjrSWMd1i
+RXEGYz8TegjltZywmu+ARqUttPZDLlSRj9eWep18Sg6lti9SRBkYO2KFMbI4w8t/1+Nai6TTkEr
ElCEPAdVnmmgoPsZZFjBsghHTJ0+o+UdHFzDV/er+eNevUPghcZ6o7rFttgZXvhCh0r98v71GSH8
NCn6fnlwLpAU6WvaxkUPH5VD1nE6xFbC0FNCb9HG3ZAku366f/9C68jpX8MCSxjcpebwQGsmGZoU
Nz/fp4mMwoIrlvucoowXQEEJ4j/bJpzo/eusv/DldaQgCNuxVQnB8iJ+mjECCpsRC17IOnzNkX0N
7JnNW7uea9jrynQIQ/Tr7190DU+/vKghVeS1YDF1cRl1Xkktr+kw53TyDXatiX0SQBy/ypEeAJtQ
OntxNN+9f9Ff3antMOWTXFCyzf38iWK5BGXRVXyiGkJ+2GHlTvQaElHWpuDIKxTBcAnq5/evehmB
LUyh6g4wT1UXfKnWZXR6Yw9Bng8CncXB3kGQtlj8vWlfbaMb1W2iD8kGeb+b/OYTvnx8Lq6qi59v
lg0jVAKNq3Jf2yruPM3x37+xy4+TK0jhmBr0L0dydxcfp9ImnMuJafaRkKowluO5eqiHSV45wlEm
r+ln9JOy76vX96/7izuTOj1JjctK3o2LSHEhR4dttEdY3BsI6jleEuI0Kr95WC7f8/XuDLm+gATe
//lhySdTGQFsYKjPtepbABL8y9wbxlElPpEcy0wNfvOc/OrjtDVbrPnchKxcrmuL1ldOh9OXxAUn
NT6AWGGONZV6AyVM8ra4hCvXfs4hqbp9/wNV16j7H99G7pWFFGgBZi4D9PHFNylrh1o7R29m1Z5M
DrqPk93vgIc+Eh52BoD26f0LXr796/V48blRk86pZV4s4bT9gwl6cuozXZiWDYmo1nBXBkU63tJP
QnmsRk0wHnU469a9wjl/fvlLv4Bq8L1ydgZoaugogZ2LG1aynJ1pYoMnEAztJn0dvdX2zlB/69ep
5VDfQdfYvn/Ni8f2j2vaXA2qL+Pm74Dez2/3MQeE//0f6v+qEbEn2YIPsTbyYku1Mh66VW75/lUu
HtvvV9Eci4uYKlPayzVOt3ITz7lKEb2yYOaqG3dVSrxGYdQQr0Nil96/3sVX+f16umFqNkN1KXh+
fl5mENu0sVZH6E/pHEdhBzeu1V5N5wttn1fsSLchQ+TfLDzqunb98LyuF5WcFSkEHDDLvDI/X7Rm
WNoFbZ/4yaE79NfdXm4Ipjw0u3b//t1d1BqXF/r+i/zwnU0DJa5Nf9E35Qcm088iEOcCiVePpzWL
w1eQiZASx998ppfv4x+XBdO8foGY+eXF/Ykm7ehEcn84N7eGj5rWy93wytmBUvCM37z9v3hiJPxp
pHY2BRXyl4sPM9c4IOkcuwjERdM2YkFyNmky2o9V39lvRHssy29ucF2hf/r+2Ak1nT1DOFRR4vKS
84TVHI/V4hdjBvYF5SEpJyY16Pvf3sWKinDt58usv8YP356O3MlSStKGoAMj3m0RPAdgBtSkesYB
7JMMtfv3Lrh+1D9cUIjS0hJ1TZNpGXo5tHBTZBF4d26I4CHjw64f3r/gn9aUtaTgi9OoRi3Lti8e
lCiyh7iINOCnnXmdxMWVDTb3/+USlulozG0pRi8+xJjDjY1/YPKTxnk1s3E6Bq0+nt6/yPqXXD4Q
axtDsyUXInjz5w9uSTnDljWrVpmhuh0wTdxVZfubO/ndRS6WKgLcunnEj+lzJXgbVyamjsA+/nt3
cvFxEWleKSFWVH/AGQjfSXtB+gjJoArO71/ol1+9pUrdZEzHEnixhTEBN1IgVJMfmlqNnydLz0qr
TX91Afxes/7rKuvy/8MTLRML92mDS1Y3B7GX7CyHGcwsylkDfi+RxS+cDaOzUNPFC9O2Pfx7N3nx
fFd6UhQxwh00z2ChQ5UWWyvlb+7x/U9SFRfVSJmTI9eg9/NzDZocXEICnUxmr+/fyq+ePkuwpK8V
ByXzxfeVEcQRVg4J3hCk7xAVbZF7H4iVuvn3LnPxhZXoc6Djs7RGsiKdVIibWLQQmGyt/c0N/Wp1
/fGGLr6bdorrASI0xvzKTD4MC0JkgVYBVb8YdhBUnH2p6b33b92ednGqmauqCJPMXHwdEKeunWMC
sGv74/sX+dOOyEP/w51dVuKKWQ0Tw37hq6LfhXVyjKzwsWCU1dnWb+7nF8+eqTNk1YSpciC9rITF
XJULs+/Zb5ugvCn6Jtu3JCD+5iq/+KpMtlt6NlLlPCMuFiWLFBOtGSa4/HpL1NYMhBGubHdTK85I
gABeat22Xt7/EP9cpK3HekvleGiquk2eyc9LR9uBhO+DYfZR0e707DWMQMO1Xo3VZIQCZg/T0dD8
zi7+2sF33fW5rq2yM1Lfq5c3O6V1nlRq3vmp/mGIznVV/+YCv/g0f7rAxS5fKYFse2ycNGYIaYog
lBSgLTKSq+N9Zz+//zH+Ytmw6B5YSJLFqk692Bk7lP6Q27ibWLntsAgU3b1K0+v7Rf6S3vh/Fudy
rr4WD13z9Wt3/VZdxsOs1/tcVig1eXja//r+x+HX0nvr3n76B4Iu426+67+uGuC2z7r/+k9+8h//
5v/0D//29fvf8htFsSb49v57RfHDG3S5v53irmv/9lZ8+dvN1yFuf1Qkf//5P8TFiqn9HaCPaXLm
QBRsUMD+U128/hEyYcpZoTu6QHnMHvIPebFq/Z02IQMP2+Bf0QyLFfkf8mL+iNxulMcmGsRVX+z8
xz8/ids/qiM+xD8+mX/889+KPr9FV9etR8ZVw/xDFWXrIFLQPdNoEtgGhXH5rIQUuEZsj4ungeEa
bcNXLOfGjhH9W8lrWxEIP9R7LN47py9Ouo4oba7rfVZpBxR4RFVpO+L4UMINJw3HQQdBWJX1aYJC
l2ViA+XBTUv1tnBe7QpGc6/edoUAsYkYRIu2Y4O2rF9u27rdVrlwV32Nib8/UNojStutY4pPoTnc
2Jr+sRqQNSKMAEk2FTvgh8xt55vEwk8yZNMD3Rivnx5V5jaKCjJIyR5mAPILNlQ9RIMzo0zW95iA
vRouJsrL/YAltoVmGFThfbEwqSR3aaNV4W08OoaHnO+kNMMWUdoSJZ+j0EZ7hR4Zj3rjwDwK1YOY
64Oi52faPC4izqOdfBrGx7w0NrqJmxFNI8SRKu63jBIWjH/BZg61Gztz7oceyBzWHhwPxz6u4VSQ
mmY5L0vZHsEWbDJNJ/ML5yuo7U04KFu8KsAQcBaHhLLiSkMb5wOewscanvup3DsxbZ8ZCGKLSQKO
DxEK1N7fhyu7tJx+szX8+qGh50QO5+p+uKzv20xfhqQTi8d0FevgDqOWG3ifwVt47ZXiDi63u9E2
MdFum9/tfj8vbn88sGvNT8UvbHoWF4tbNfVlRQwPc3bzMGVXMwPA8Den2+8P/b+OFn++xroD/1DB
FoQzmGQnL571EN0afr0DtLovNuUBZfsGKvBvNgecAb94C+kr0aDknSYGfN0+frggo02mT0EoPCI0
HlrGcQFqiBEZfqDDUNLxGoXrWJp4OxDUtblsh04Av2/28HlgIoAMY1DfVIMbz5/M6puVKPuyp73a
AxQjT7XovMXErck0TEGTUSGSawtlx12udpUtWBu3DKb7LoufUwyH/QfF/ihqbPLiSag5mm8gL/h8
2tnaCuupjL/khvFE7h7acotCsQxJoFMbT5MJJNKaahV4gkZVJ1SfjKCNOkuYK8igNQC1oj/FjvCg
vz1AzX0o7P4pWdOn695Vy5on+GMfIhgYk/o1as0tzjWU68qWNOBtzjLhANxKGxQjaq/T5muuDAZ5
PaRGwqi9LnIehRbdmmAYmoSUkgAYPNpX6BJoG5+6afiCG+8+I9fNs4KVidPKKwC3RLC6sZbthELF
O5nEnCUB41tlazGvUYrpAQ0o3ufJ64b4FZnYtiQ1ZlNH3zRVnBstfLPD5Ws29N0GLxOhJS2xm3GF
HGa4SuZkp3XVuWzscxF9zNSHNklcSddSdbRH2qsYt9G2k2updtpdzU8sdMP5pI/tSn8fpc+slOEl
8e2QxK0a3IrNtLIeD6Gme/jDYRxkuBJjFrO0WFGkV8PUecxsbuYRCgiGI3LfN/mkbXsTShNIizyH
6Kycaae62GtZT8pDBq+lQYywLmlROmz1tDp1EOeGGIWNoeNgG+XBMoldsYLxKa61/RwVWKlZEYey
AbNV+FZCG68i39eMDM8WxSu2hqugRizzhqg3dS2oF8x/JZzkJTBuQuns5lA81laOXRbp0FgfnTJM
NxIzXW4BIkzLgns1XaVA8ttpqwcUU6FyD1Nmr7PG1QxeHWJpZwKkEV3AH2MtEjxuAVzYpEBfAdNq
XFgwA+QyqX4I0v48oDbsSfzB1vggMOMtyVOFxClCPUfgRxKiKsX9GfVHY0UJ8y+IQf1AdgVkJZvf
whfWTRdTeSPuSqC+NlXo6wgcEMXWAe02vUDyY2wNRnxV/JwNV9CknsaFEKpZ8yBWrTqnzYT0WzZo
0YXzkOr4kA34cE7GM79kbiVulfg2BG2EctNFTAAPPYtIsog1FNgaeHuC0Dvsl1TRLmUCNHvbK8Vz
N4iv/WrolvnJ0cMdfC4QoCqon+5hJPQ9I/NZ9NZOSdJbgWfDAXExcnGLZpOdROT4dKciAeke6Btm
v3/sGH+pWPz/rQy02Hn++yrQXb5+jn7O9Vt/4I+yT7Up7YQgNJQOGHXceo75w1OmapRvHNs4xwB+
sG1JZfdPT5n6d9wMHPZZ/83vtrL/W/RJ++/rWEl1GIE45AVK668UfdR3F8cRQdnIAI6WPyYWvIuG
9vN+s5QTv1rCMQrfC2EP2sjqUxQnTPSNiwYKVnFSweYQg6eI5K5sX/J2TVSNkVlWeh8Du0JOH5Yp
ABlbHjDsIPiZg2dKwPTQdc62ivKHTkEJswCfxJRxnyAnCwwct+m94Yyfjb5Uj+qk3PEDJwHt2Opg
z6M5JDwVbj8yjnq/MoSGEq+SqQC40oX22IAFh3AXuFB+9X4lg9jirQ+zxNUlQLvMXLGdwYYmSQvr
1hhIZEbA2+vxeWgi474QKswPUrKAEdWeQrYcgsPCx5RDL7kaztYCvxDaH9E4Ap13mt4vfQgZx8pP
WdpYG8tsCVltkblYON5oerc3VgVfLotPudSWjdF3p17PTOJW0Y3NjhOskTZMap2Iks5JMahP+oeQ
9zU0rKNpG9+0eumPfZW9BCrMdmdF/bfRt7bNP3SVpu3GmQgULdmPECS9kIweC+3LpjacazxWWNvt
YRt0jeYVGqpXC3Ud4HK3Jr3FmUdnR2v0E9jJFz1vlw0aP3rYE3rrGZROQRUfjh+azNgHbDDFV7Ac
cpeohGsj4feilkVQd/LRgyIH8huIYqkeghG3ECcZNy/6pzYlrKycXqVxmB3zjUfN2AwR5IWmIVaA
JEQTBbkHB2LcklWx6UNAmHlgf7SJQdqUkLX3Hf69YOTM0eSvqd7ABLrLUpV4IsTkuAYnsv+KT71N
FrhZqPf4DwasBuzOJbtXQ7w71F8g0A45s4D6mASkFbTQeu2Yl+05T3Cgs1nnnhVz05NzZywcXYYM
zQni2X3g3MTJ/NQwwGN7CV2HXiQHleTYqets0XCGU04q/bAmHo45W9WIHio0ajaOOCS7iRrflMrX
0sRfpB2bDsIJ6s4NRkkNx9MrRjikAXNLWTZcV134id7d1aLYxaGHDByhiXHxYwnyTMKPVdYjmpYL
iJmKTzsdphsZ1wejnq5DAHhOiCrNMhjqVBVbnD5cR2b7DZnXTWBgPbexhIUB6ksSn6x4P09YG3h3
P1Tf4QcZmSJrsyTXJexD0HMSsdjGoQ0C69l24bkSJmSGW2TYr3OhggXHY+rqCjT5luChmv+IdKh8
GFaHukucq76G64mOnVOaspu+My8TSAxzcDWExtWKFMwn20IClcCiImminFkZUrw7fjEYAjIQtIQl
tV7Q+5BRDvgDaeIpHKvr2q7csG4pE1JivNvCoFTJQEpwNsUdUaPr1g3yyBkMY7yJaKtFtgIsONKA
dZ+UMCBe4ktmRM1BJ3i7inmcGqxXJDh32OuxTrQzUdXxol4HsrubA5i/qEYaS/UJAKkQSDpXBWb3
bWxV0lWuzAmcQThdhaJSr+HGEqmO9LDN0qOpTzlHtzwAfUVaYqs/UBmRbxE/4gnNAYub1aFW048j
/C0Z9oK9dOUN9PYDvf1+JyyKuLEHhKDoRbUDklwBNOqP8dji2zKgwiJhJpGsIMyTaGcVgTZBSAio
GoPEiBlGmNZkNkDc+ZznC+kB2ew6IvcHCURS1QjH0MZ9QP6cJXViaUWwQ/i0xSF45i3mOBNgRJms
CYaEDneCHgS62ghfQW6umGDKbiakzwvaTggzj4XVdK6V258HQVtYcbqHQBC35Qx7lJgr9j/DmoRc
w5YZAR3z0xSM97jCWrwgJZlmCqFMcw/aS940jdyQ6X1bGc6Nrk+f9Rh/4aCNYhupifIoQrA2wyMR
cu1ZHcKBSC0qrc5IUeiD5owaTCN6/wWiEMTDwUlP84xEtIdMt8kBnG4aok5dZ2KdGobxiQOrl4Rq
hbujUTi/2/mGZZCaG+SaZz2WLQxWXgHFZdXB8Wf156Q0b4LFBLCv9hDeBhIpmk1TrNI3km3SpLe3
lsHAYlbIO8okkmBWXhDnxHBq2Zce+elhWWo3DFVcPbQwcqYPwFE0dr2udzVZdYe6dGIKOajp6mhB
vuS//SoLCZ8dgZ1iiPqaAJ1FQTjQiclNLIQfeS6KDf7a/Ezng9wR3UZTjwtjChqIxPW9PaiO24JR
SUyk5Em6ENd1noycIrMlka9qgicCdSH84IjFcFcfOla0qVePk4J7LYqDvTWOr3FL2ioi/c0IIWgT
Cc41HF3kDpeRa009nQ4cOATPFLzHTWluAPSCggqmneUs30Q7vin0n13NUrdqHt43ozwrdi59w7EP
QRfZwCmttxwk3YZ8252cIZWrOmwThL373jk5cbjsFMxvmXFTW3BUVg28o0eHXA6vifJtArKbybYm
B3IkabRUH0yTwJeMFOCkNeidgEULJZYjRracg9QN3sZgr5rRvVWNhd/nPOuKumfcaXiy1DJvlGhh
jTRJr4haxzscjg9WZTySWEloAal3npUEct9MrOMtBuY0n5u9nBtX75gBYjqFFR50EhN6uVMLqJB2
3eaERHbjOTB4FRJj8bAAGW8xQURm0ltvswltWoXi1hX9m9YpxwyQbK2lJJ9CRt/i0685m8PMkFWB
AlGvZ98ejNILF4LdcoIr8wmx8KjzO6BfxIHEf3tO/Tp1MEf7WEIdoixhkx6zQyXiQzkWLdkz9Qa/
Wef2MkUQsJBYCkn/JhDsPvjKInwBLPDAbNtpVA9LVLzlBmkm6EJx65ftNQ3Pwgsr4n9WsoUFj+xq
Vi1A+0nM6jpC2Yuq5rrHaeBXgdFvjMF+A4KR7VV0/izwZu+NmW7w+gdeOtv1CaXvAQCKc4jlfFwc
MR9aQibmmMvVRsrGbvbQoUQFQ6vBnxSVPedx4htJHLVYZWFcYgoGmR3p+KYjce9k3TeJHfyG6dir
je9mN0zWGhSdg9KZQrHXuqsRrrzv0AClrZgCJotm5boKjV271MlLMxTJJipBDilLjlZiMeq1XeEO
gTmfi0LsAiNXr+nJnanwgbmm2QE+DETJbMJyG1n08BNch53FareSkBNH0s9fL5H30rNKXDzxZI57
2anyHrn0dkFmvTeDcTuTS0/Rgd9qQyCql89PSYy7Ec8bmAS6ZsOI8akhGQbNcX9MkDu7ky3bvTMC
t0r12MWVTn8oJ2TGXJYHkzjqDamJ6R6RK/l8eXBiPDTuLbuG+F5/MUvMaKTEQccv5qsSb9IOQ9Oh
VJfhiMCzPaayvJH9eFU2XXHdlibmSxK9rKK3rhYmjwJpsk9WQe92sKzcEd//Xq2i2s2W6Y3TxXLt
jOp1HRVHFMnFvsSk2VnEW0pdHMRQ3YsgtYmAag6ZaSYn6Lal5wG96U9GrEY++23oBllbn4GgXcdY
5pjmQ6YBMo9NY5HgHOXU+ELWhMIJzfDTIeQzacC5VWQ2N9kbv6iy7xsS8PK2OC5C+4qni85xQRSo
rGYgNxJmKtpgUkAMyO+B2n9uR6SNgaqA4yNhDT0JOL8UGNgyyuYKX+VRK0egN6Jotk2tnJOmS26W
uaSRbHj9aB3TtPwqlt205C8jxD88kd1VThLSZlKbnoGmDgmVOqtMlOeqJUygXdZjBDjxVYTtTbh4
AGA2J8OcD5MW7Atz6txxFK/0yLRNMhBZqs+jO+UAo828LLddOMHuceDWwrKFeU+1NERuWMVXalbC
gyfTxUFZtJlnVg913hvSafyA8A7kK+yOmGwaSEh4VUmQLolwmgHHddnEQLTZdTN0I60lfLZX8Fgs
nGNKegQbFoavfV2ABKi/Uo9mfsb9RWRObegmHGuTlMQpqPeD0lEaxHHjAhy8brqAM0L2jIsdjbpT
fIphAns17n9a2ku3LwlCchPQlMBk6xQMmgBK1yXzW3ZOwEjVFXhdERSq17M6bRQ6aKpGOkslJm8O
efGSQgerhB9m0wb2p0wyPhiN+S6orHMVAtfrlfE5IHlzAwaADOtKboN8tj1lypGy2jZ9u9Q8yFm5
hYYOFo7WiwaxE+TCnIfe0HRrsHvzYBW3M+cyXXFMtyWvfFuNgs7qsuDBtuvdREQAv0d6ZQ3A66xo
eFhIu9FrBhARqdIwyabPVl1Ehw6n9gx39NgT1mXbJLrOwWOejOF6iDxBmwbzN4NDqr5JRduXBlVy
o6ITBfSAMwxYbjuonoqpDcBG+Vpp5GHZstoYhsqcMghOgKMfun4CTZd1JefEb/JJUiN6Y1VCahwJ
/4gqk/FteI1bCRecaLfqLk/WdlqRPPX4NAE9WRJ8ILVnixd5/Q0ILLbduihjNxOwwvTZ2U1Zo1NA
h7Dj6szt64VD+mS+Kaxg4WArRPdpAE5G+TX4mAzP40QnC9xjARaqxgM9SBqQ/UCDmd6iXATDceuj
MwCxU3OFLzN4rkT6KTOom5b16B99jTP+dziO21If7vDIrClPTXWKxuIcytI5WFN7FOysukEeMZka
BJ3kdzOdaMSnvFglQPaufjMU+QpmzzfqYBcTWq13tc84rQc6Ys/uPMyfIct8wxhwqiJ+bp4Gdhph
MgdriZ+WRAK2axhhnprlLlT4pT7RZsnctgPjFvXas00nFTcjJVi43OHzM1ws0OehTPQDWRw8L4Kg
oYw+ZmUBBSAZAFClUx3gqu90s7wlhYMw+4EY9CHQP1dqhRvATrFDNtRYVjr6GCoJX7NzgefMAc9F
CIdNjpJeFjUdzeQ84bxO48zNlLrYDxENCSznjxiNz5iU2FqcN6dWPjYWoFMQQl8Gg8hrFMHXmH04
RWjtVZBWjwEmKGwLN21XDfveIkgQX+RWVZodbM6d0YZvlqybgy1TEB9O7+ty+gjAl5OcPZzw77y1
aCtWjxKHek1JTg37HrCupy5Sv4QY2s56qKIJjgBMhpineFvLx4j0U9rItGdqbP6beMxIMODECUu5
5v0jGHRq+tJXcqJylFRspbaa1DJ6KHFJv7Nv2sVdCu1lauTZSMgFs+vqdragDWrNWxHNkIBygK15
BkM9Ngk1JstgUG1wzpm2t/UevipkMaM3IZz22RZ1s5etEwyru51sp6dsxW4INxALd7LF9We5ssUy
HI94eM38GXg8kVdGEnimVX8jU7BpaUDBaBIMYB5gjei8mAAtxo6lTrWYflBZoxAqfGVFh7bG8GVS
KyCK1KwkqkevaRoCFdaKA8MKa2/2Gfw8sCvLuFUCncliQRWwVMqK3qe0j4uPmpqdIXQT0BzKrULf
zlUG/thcU4TAwzrxqNLXNvVjKaj7yB49dcM63tTNwywgxZphVhL4EA/E4uVMdwLS4MueHB4EzNUA
+Hh+aNrB62s/ofXsLkxXp9T81Ihe3eLmXVg1FVdk7UdMhJBjs9NA1LoO4GlTxLQ5Fus1pUtDG+4b
A2fdDw0MS9boFFunXcmydnMa2vLZqGMSUSz4R2l4P9o0bwomCJbBFybbJN/gMQX8VqvDrlqibROi
rf7+b2gEJsLhAEATEsAkaL4rhGT0RkVoVhBso5GITIT2QFonXqAqMJ/gXxJdwZ5Ptd1WR4r+63op
yRSQ7T0DlP4p60leTsuu3uYYTvvS6h51dbtoyeLqbT0eh3KdWTXsv4LTZo/7nlGWfTY7UJ6NDF8b
CX45aZ6tNP2cLtrNaqethjds/alHnDD2Ir0Ca1/cUFGwgpgE0Bf00DrgFJvZSDmryNcoNYgNKZIb
W3a5bwS44KA6f8I9/ClYeP8za/Ra/h83Uz9itk/r8kD4E9DIdvKAiAUeiARaYRkU1zwPbwPSEW6M
Kd8V6N+sUtWpNurHMKNHZNbhLSQUhaIgyblLpsoJjPGswaXYFtO20rodJ2uEI+lzODLTmof4vlRp
xthRNF1FEnxJIyP8juRSmssQ72a75Kus1y1URtsKYkOXhsHeVG9am30MLUq8ibVK9xWZvLDQemli
hNeLqtwyW45OY09G01QMOUTe6dsUK0QRhOMhTyc/GxubOArWtpa5BCIarMkQcDYLkVygL6Lbidj5
gI7fZpniAAVy9WD2TgBsVYkO1B20U8TntNYBsagywqpQ0YgAn6wMduRJk/6MpNKaO9Zyskakt9Tm
rs5wIoP4sGMLeB+p9ARA0L0GZIO3r+5I4tPh3xKIp8/tCFAzJmLZJo9Em+FGK9lLDyiAHWyfCEll
hdgRUiNQfwiTCbBYz5HlqUuzfVRT1Zmod/zMMBkc5hyshgTr98TCyl/Mldkgmi7zLdpdsu/mq8Gw
X8BqEbcdj8uODJBy05u0NdlHmUcmXiOgN5uyfUnSJr+GekTLHRqt1RRXDuyqE6fdu0oq5KsuxWtR
z9EVOaPP49B9RbnYqQQxYv6+xrxZ3ChOcD0mHMAA1dKDJwhGs8wNu/1bOTKmZviKUDD3Kxnk26xu
X+AOfWvlRIO9S28Suj4+065Xo+xiWtqUuHllbdOpal2TVjJZMblPcZ66ZjdimU0DIqJh4ytBBT2m
pa8EBk91sUO4Tce3lczTN6g0E1G34sC6dWSTuIFvhd80RhzmKERXK6QRjCrtLSsvjwKJgAtvwo9g
t3lDPLE5L9Ut/e0HFayVjwu7Y0fFmW/BPPIColP2gFaO1pwPT5xG9qFuL16shYk7Wsm3jmc/TOf7
vh0pa0XyjUeEmL8WLrUajD7rz+xGHFgYgcRg6MAqKbqA30xoAUkP2d6eoU1HtMi8CiQWZ8y6RKsS
EaXkII0JYsxk6z9NkXwVSnlF7Mpd2luTa8e9AvpA+QKu9ja32CxDxnqw6gd6pjlmwuraHjipWKWx
J6TtccI260otybazcSLsL7jJmPZnJbCc4kEpehrsSAvWzVEf4mfN9J2U5h9CMcXP0xlzuxV2O0zH
Xhjh/pCLlnoEGqAqQRgjmjm7Doc3WDapV8STjwObNHSmDijrFLdJBiIx79ISLYJST4DqKduQteys
oIdjrwOqjxdlM00Lgau8lzlJL8c0oWUek65jtpgx18eDE0tenTun5nks8msmuOl10gNzBj3W7EL6
5oHiECNKf7BsBqqUpJtpwuXkN/cp3OUyc40lBWQSd9eVrg+7ZkLvuTLsWKOg7/LoyvCzHiX0R4QC
2r0MtJ2lZI9FzzlG1SgZxJTcdwFZhMFYVC7+dRzvXHSvmA1sN3tN4egkDGvBQL1lzmrTUOoKhyId
eu5GicwvdMo1BsyRBzUdhGoMxaddtIPOwd5UAY7hNoexluS7JiU+ThmvqAcY/6v0YPsSXGmiBvd8
wo2f65oFr8e6ZgdQt6Va3sMfgaiLCCHU4gLs/kjMFaqEQFGPlvHM2eLacMwzGx41YmOewnC2N3bo
IF2PJuANdvZSoIXQRp34Iy3+nMlREh84Bq5Y9HMwdOBfgSJAoaKprtJ7JcE5oBfTZpI48C4/0ZeA
7JalpdvBM7vTMv0h07t9XvpW14+boa7yQ+qMr5oZvjgEPGyj5gWGxLBhJLYml/DTWnU3h+YLOV1M
rSoVBZFl37QxdagpOGZQy7sD5LV49dGLLHPcqmsfstYhxECjEKg7MnO0qI+3YnTuDc3aZxljE1Xh
hxciZGE5sdravAPpxGmFeB7VTWwy5UKbU1qhwPtRu/o++iRkSFcG9CB98HA1izOdF4Q6oAH5VKsg
ANCUDCnPyFjXvl0ASauTqNozvfTLpXiS80By6jQgcMle1HioT4chM5pNigEvzPvCM5fG8u0rtRJf
WoKEWQYZUpo9D5eitBQDwdZU2ESW0URd24fbnu+ebS7exQUjD4iPz3l31g1Gn3AcyH17GUrCMhfG
PW6mWfdjR+Iyy0EKFY0VjNSI245uvsgfnY4Rlhiz/qSGRBME9ay7Sly8CnIdg8XujrHK6KlsbS5e
NTk+8OaJHJxHdYbeA/GBvliFIEjAdKMvpe1YSDZKM+o3y0BXkJN4NG1nGCo67RmvCBk45Rw26FPh
m25eKmC5myI/EAkxHisq9AmehbCR9I48i6OZvyWx/FybdUHbndctskykgWoLLRnqX8eSOdQ8Kk3F
fKozoQWP1v9h7jyW3EbadH1F+AOZ8JuzIAGCtryRtMloVangvcfVz4PqiZh/Os5MxNmdRXd0qySK
BIHM/F5Lov6osoqGbjQNKUQSB/f62YnnJsD3/gA+f3Ui6pUEZ0kLCUOlFDhobJFy5UU06SS/CLi6
ZdXvdQhpQNzycJx3glzu9HVoQ2lmv9bY+OKTi30zy+eoZPZTxvi0QGoesbl/kbx3kQrIqnR+GPCX
SrWP+TwQvwrClw0ToQTpVRMLO+2wt9DSUCJfnohFcMhIJsdsIB41iDrjXVdMZlZb76ttu9pw27LC
XVc6jbOTJnUsdkPxXhHLu1gsYp8MAqqdwIJQdDptCCsqJY3yrCSjwgTIOtC2Kl/bOxCxIy92i+qo
Fr5bDGNYuui2BmOkT0GbqaaAq6g7D02Zrt47c2CC0o33hOoOs0ZvWa/pfW4gkyEuLLrjBeh/qCnp
4zyCdPGzovUV4TykGUTh+4I5b9cOBoGwDb5vt84/+rU7T6T/+d08fOW9hmqUQPCd52SvutPIU6me
S6K52XL/FJZXnU2ZvBPzX4zHTNAbNIlpZy3wWhMbH8e0li1Ia9S9QWW7j7InD0iz+jFWpghs0YHd
smiM3mc/Tqdpa4HMF+uj7Vtvn8TrjzpGCIbHhUkjdh0GA9RPq6E/4ikcdo7jUZ6mSqCkloaF1W7+
SisFeJC/bBscoHjN/mSbFKVtMZG7wel/lmbjEXEF5JnKdlfE07PRJku45RXVjnMFkkPhUCfEzucf
XTke8KF6oUSrZ6eFG3Z2xJpXYovXTA7oYnojW8oGcLLv67h8xOr8btocvWvZTKFZoQ0bOnnOI8VJ
yNRuLjxKO/E09qna0bB9shOcb7ECoFOgX+1qUZ8hCj8iQqOtMg5NIqGppyveygFsIfPke5bnX1pq
XOp1eEuK6sc00N5m5ExQXbPcOg5ZFQWGbYy0QFKSvJvLxQUy+NTLjJbc4ZQuw0fpgH03n2Tw0czV
Mmli2rgTTXFJtbqi0ab4QFN4JQWV4kkMo4cFx/B+XJiiEs+Exaq6KsAli1BMDadRU/el677FHKus
QfvRKm8NyIuw9lbXf5TECBlW5IUZnVfKrI46vRA7krsoLCEpcOvzYKze93Ptkz15jwge6WuenpHh
oQepctqJtDNd9wdM+0OASt7ZTQwQHqEd84giTlV0rBcnwnkJGOkagBq/iRER9/PUBgJ4aUhOUb9S
w2dKGRSl8+UU7OXGKvgKi/yhnk1/KmhppeeJWw8aA5aZDAnslvRV7ReTwyzVHqc5dj+obDzPFuwc
WUJxkDHpBwZ2WFq4huYiaHnJmKEosXIh3Sz94qjotESCgcTgc4yTsyf6lcYOmV16m5GAdC34Qy39
nBzN8sVqo0HM+x8z985BEjrCzFAQmGTWg+/oxGLXek8HYEnoCYJQymvIULbzDjqx3U6cbnMg96yk
ZZrOm+pA6MyWocDgXnsmPeLWR21ZtNZHMtuiXGg6s0gE1obsvTN0KmgTBICkLj0MJco4eiaRxjJL
H8ySRj0y08ilVzUdUxJVIPlgrmbyzmqa2IyWI2z+u9UcxDYRzWcWbDDoMWI9x6rfqHMiFGwo9yYr
E5/fWAlWyp4p4yT/k4RAGKmebb2cp5Ag6J/ykDv1+9IDA3k9h7CZqy+WXhJ7YzytutBBO0pvV5Kw
6kfb8hyxgSPfbH3qxJ6zpiT5CD0BJCFnMrdJfZJvLGDR+75zhr3q9KDtYm6suGv3dhZ7BOGwJqUr
4hbS0ag8423pC3lHlehd1E4uLcoUX6FiVM/EBwZ15ZQ+cOB7gchxJ2YQhvZpMqeOqsCY407Zfzl1
c1/avQOytQ5AiusxbYlbXpw0uurkoZDVtEdVsewLUZ5I3LTPtibuxCzfEtqBkQWpA9V9H3yzIeJF
Hc56u26R347DXyoHmRiDwdP8MTNxPDuVse/SX3SE3pGkQyC4h4AUSh7bN9tlMZ0rGLQeqU/gDeYP
qJ0nNAPloRnE86ReQNpIBfM+BQX3N5sSG30xtGe+6GOm1W9lTTDP6ARy6A6DZJqUDbR70yMmQv5V
0Mj5HlvceqbLdeTO4HBEh+08G9fOgHCXMK+7aiUYy4y1sDHa+qAP2UNpGTetTjl/VqgXB/sTaxoV
9175B1pQ3eivJ/OHcYpkKr01X7dqcX9wUDjxEDKnB9NEEmeix6UvUUztRF1u7IuJHE18aqyNyDHK
92rNg9KEYVhnVDuFCx9rMQTH6+cYUeuN734TONMLt9IB0/RQ6MZrr6LmQHHTLXO7Pw2rMBFMDiNn
QmdJNGiPCPi/0tUO88xxz6XqD+nYvzBJWZ0F8Ic6wE7rfQ9do5HvRTSyt5OTY7xMBsijjVNNSeLK
KAxWTfeXGFs7sOjIsEf0nbVOqlFhU/UzOsS81wcKjnA9MDyjuYkoL6GLwSRwB/kokKo3c7KtjAUu
TwrmUK+L/HV2hhA+Lh7z+uDAXe3d3vuViegzNZy3CVGV8Kp38hhwin6uBCz5o0Q3J7UzSaj2yarq
V4NuQIQiM2GAqRcQh/GhGUSe6elZkQSJi7V8yklPOZmJyeEnjikZFHTGb2uMJd9ImybluKa2IY4l
XgmYNVMYxXPmzZ/gqVqomcYtt1ygaspClspEAQ4UjVKH3pQFG1gaFVGoRcNv0oyqEKj51m5fEIsf
jeZjR2zsQECMbdAZLCtEYRnKxmRbhFq3cQNS3CsaLTiU1uPToKHpgG+PeIepX5UouN3R9s7zkF7k
CoqP+JHjE1JD6K2w22QZOgWhBSAWUjme7yqneFNE3cmtNJJ/p/XFWKcwaqdTwtPDk2zTAJOO20oI
pCjM/nP6aXWoN5ZY5YEmSD0auKt2DscL8p/36d0yr6SKu2Depazpq7fopOHISKQ1a/7EdosjlSNj
uixh2zE3WmP/6k0xLUY2yQJuRupsBFaoCmruciIEdznPCWYdSMm6e5Kpqe8oaxGIegZk+pFzAkuj
BHhM7pUZXXJMFntP8lcVU2Qwu3mESZN1v97yhqxvCV1SogbbIeIQu3zIJ87smbtrC1bFmqabuPQ+
SJiiDrVc74t8NRnYp34nciw+dvVTHxGA6GsXGk6VHOqo3+tDme57DhyAtsSIN2Z5tXUuiOR1fSZr
O7e+4+f3+UGnvsbevBD1h+0Qjqz1ishxG+VU77C8ep15B3V5iKsZyKFCOULfJ9moBQomZ25u5Hq9
Om11alKbq9M9j2N6R57uzp6nhIJYur69wT4lEccXw2JgMtv4E2HOe+HIuylpY2gsO9vrMr9x8dt9
oSOZdD2S23Au7kheOjksGDuG8NLHGEF8s36ek3cRU2VDL8GpdOjgUSOVndVY+JU1dcxIziUZ21cK
w7dCgmPmAMYVeHpi9qvDvMTUBiq34asaJ+7sJHAqr9jFjfc7X6ZbMoMSNngtgO5frZEyA9dRyV6u
1Y/Y2GjJyDpVDSN/CWBsbi3DuPHfF3QAJ1gcW8BPDXxBj8Qz7xrjpV7eacH+gQAC7QA4q5hRulk9
BpiiC+A0YxL9fpJyWZ/qBTQCSVmqeU84RaJ40zMM3Hcph71TVAGd4nsDXl2cQ9JrOFaGsqbVJQmQ
DxZBLMm3tuYbrsCHWqfldUETg56Fg8NMTm2qYE+amnnaIZoXFW10IX6pPLuieRlFE4fG0KGuip2A
cmm0JoNL4GxBHBsdU4ZCvZsZYELktvlZhCIYEnjbKftzow0uCFl0oJ6NYIdlqrhZ1R87s58YGTjT
40YXrEx5aT3ldBXsESBxyFNlSezhqZ+qx8J7BciDzl90CBi2D1Lh5T1IIYe5uaIfazD/tDL+2Cwq
I7KInT2BMGf9MOxnA2C9Sz8jDcbZsaCH0DvsJn4ZvHOiZM+SvxYxMTKY76aefeX5/FYQ47OnSoLo
a4mEIfNEdEYP+7waGkM4V9tqkTLP9Iu10QIQJRjIKr3dUf1QHJUA16al2cTdvfOqYuJzpZhabA0K
s7VDOzG43XK6hSfR7hbbgv+eKObsbUrFCY9L2zVH+puUPuKkk8y8kTKrPJjZpHQKpQwC5p84/K5P
RObt4jZNd3AmKfK3ZdgN23dCOv8uUtNwIKf3Rpqfohs35wW2BpGyYsIFrZ19rWO8HIbxlLj176JV
PCVI+abJQ2eG7wM8Azl3i2Yy0qqgcKnwmrWUftkfHlmijqipnjDidzJI7F1X5D+F3V7gGN/oQKEL
MVt+O6Nz6auchvH+1rK9GahiCZcN2Q5PSlHJNw+/crL0A+LnBkBQSqsQa4DO2t5rn0aPY7lsac+g
LxRVfg4c+ffSiOGx3V/NNKI8LGooPQDMCcV63abNuS2plzLpAErSw9r3VzNzDibwgqJgD3SIJrGi
n24slTMDFIk+dLAtcDQsqB0hw6AsXpoUQaoxDSapBUCwVr9Js9wvHYLmxnRfHCt6Wql/9NXc0sJS
Nz9mjdbZUvMOjWz7E2Gr20a0UR4tklvrs5+0JVB1irg7m/Qw1uS71/CxNIUG1lAMy0n3IAdpU1e9
TDhfmJpziXRq6D7kMN1s9EaI8hAeZNI5Ux41HDrd5jnjuMpcUPqGABKP8tuU50ASg2MGLYlG+2aK
3jVMQfRvcKvH5s+546HVHMq5Itv2M9HO536tvlRqqKMqQX7SWjOCFa5zb9giv6TWUgXjMvh1z5KF
TiwENjrzxD/KBtIY3zaUEOxaXGugjATWUBFGtYOS6W4hkS8ESmW6NXPnj2uqEmSQ3oG641/NjCHT
buP3nuwG1oz7gcyZHeTXHzNPfqlkdg7taJ6VHE8RXnxKy0wks0w5wPegVmZ39k5TkayXCNmuT9mZ
reYHL+ZuzGjbRP6PB0B3sCLlPFO7EQUlSCt2JYKCp2OpxkeKZmrsBkVBL2NCyJsDq2at+7F2t8Je
NAOdiSia9M+bRdEcaSCoKXOGNEj4Ng69bI7f881TZabbJ/omU3OkeCQs7OfczI6acJ6LiR26rrOn
hTBJyrZ6Lg3BrxgSwKDGc2INiLlQ67u4rmBHNyw1WGYByWE+9V17WgyUvq5BGEmv9DRQWtEcFy3+
BXpC24d2jSqPFM202dNFyNkCQwAcbHSigaIi8ROk+jZTzRQlyZOWd/qpQBW9btxJFbfzntW6I1eX
Eyt4NVjGQp944z7XVdEfo/aZ7Mxww0qD2NwE0DD0S8asGs2RieKDiWUzulZ1cmdrKvZTL/4gQQPq
K6SxvPCBm4K8N//QP5IGjRsDMuZ/6SRp7pORUSpZ9pYW2b4osRsYspN3crYPSkbeGR3ZtTFhoCsK
novVeeqGLJwpg9mpan1z+nQlhyD7IhAe+E6wSnmbxEfKl4YOYTqAwpYqO+1NCZQPSiq5m6pcP1NG
ujNyNqWl4SuBrW7DKtdixgV4NV3eF4JDeM7BAoB84IRBCQja+dOsnIa7tEGLOJ4R7UXBahSJX9cO
6Hkmb5kHIJesb9IosHIBXbjIBYU9BB3HbhxxztVJrOIur8wfnM5YozgEnjktTY/EQ/fQ4/MR2pGS
dXfMQ2bmAJH0Z1dT5qlBGEYrh/A4eUUxWfLQWgy+BBLrSEgZlNYmZGUk58IKyfSgJrkAUeZ++dIj
Fga3MZ5S1ChMx5/xxNZjlEhk9IoRN6/qj07T2dIMlftUuV/jVQzEjYBYL+wMiqxtf9U2/ZoYEX0W
u743PrXSOLXe5vPEaiL7Mqz6GYrObkJn1H72KWflYT15GhRdt8EkeJWOnSxXLKp5uVO04JIaJSgu
SLprj7VTSjRIFC2QFa+HtshMCJZkZglGqtJbP6Y8wXzqfc1VZ90kGle9RctB+7gIa/vax29DEZ8b
9t1odgsf591v2ymfYzv+rDd4vRhy0Pa9GJU6r033hr8DlLQ6eJb3q3bd4u8Eof8nf91LhS+1+Ge+
wr/HK/yf/zGv4f/DFAaHmJb/2X4XdH1V/sN+xx/4234n3X9JneI019y86eQi4hH/234nxb9cnbGV
yyxJ9SQF67/sd96/CFQgswT3tUGm4haw9p+ZC5bzL0vYgj9AoQSvxo/+kbHwv2UuyC1O57/c5Q7p
c4bD3y6x3W0hSfIfeTSqdJAn0DpA+q3TBz10IcyY1QetXV88mhaZzbNdjbQs9KzhiTWbpahYx72U
Jd1Uvfkkh3oNYke9LEnFlgUd7FmqpTeyJIqos09OwVHbopuitMbO773pvjbLV4UStXBygzP53Af/
dvH/bzkS/92Vv30mk6FG2JKEPfIK/2koBOMpB9sqHF/zDIplacigU87GylquB2sCs87MVvNjoeGd
La1wmmEOkEY/ZIq1vdRcN9QW+dqtRE3/7+/M2K7mf7/apq0j7CO8kdAA0/iHtd7JqxJj2gRZpqpX
c11eUPKSP+SqeL9MNWXd63zX9xgoID13bbL2QZoWv1cy1L+/mXWyNktZwYpiiFOBIDXMvwrTfhm2
7y0pAXHpjGhPtdM9TnD8wUKpyMFV/HoM28fojuLRzVCsCldc//fPJrm8//x0UhgWH4oYD4dgU/Mf
SQVUnCxD5EEfdktu31TacsCrJsZ5cAdPLF+Sxf3o2OKme76Maa/vE+fR7lCmZNkZ0qB4nuZXUsFf
wX+8S0VN11Mr26OO5Ok0WLTCff8rmkZ81mSkq7k7VGn8q6iEukd+Jep2YbM86Hp9pUvHOuvnPhqc
O0aMkrHd+9Dy8YAlwwYL2vWdmEPPzpbAvC2dHR+4VCmHkok2nsI+JuhZDqownsZ8snnPCr/B7EEj
jBqqBi1aCXZn5BLjEERGlh/SqeOuctuXyrrRtgWANNvlkQ3Tp21NvOjZzROEcndQvsfeme5J+M2B
znqPELcqULjwrmSOo4HdhKx6o30Ka3w07TIKVZNcWp0nsXJSx1ej38rFYn9q0tOiZTfI3shHeT3z
riCMJ+pXfIplBsg2M/O1TOMw4p3VrIeZrp1bLT+2cuv/eGODDMm+pkvmKTHbc8IQszjqILT1Puuy
W49FSPgqsRED4X+Iyk+SSw6uOXwxQwTmPABO6GDfMVgGUp59qn+5mvaSRu59PATOxK1pjObBEdco
xRdi4H0ZYIwI6gjRn+fuTEx73j+WmkM5j4B6naNdQzR0rLRruRj3HQaOpPFC219bSagDnHWaHumu
o3Lioy9OTVGO+67Lf7mNzTF7jn3MeT8yxFtUHLxjGkbrvbwSHbCzyVna5KjPHbhHCjqe6+9z30e7
BBpERDKoa8TJlXNrL/JrsIw7HVH1rqsf4nnmsAZK2eK241sBXJ38pqMnFllFOt4MMAvIy4MgDbWG
ILot6c2robRaJqXBuFP0NlBF4jsz0iAmmOhtBBaY7OpUovhZOUpMYvxyqKNZxZVGHIASB9IVPMWT
R5MyKlxwyWnl6ArZyNUcf/M3tpXH7Vu+Zm1YXLTKQ3kQ+V7nu+1d7zlXWgvulp7LOADrIPvB6Hvk
EseBA+eg3A7zVHIS9nK3kvO3gWABmiMDwZN3i5riitD20s30byj7Qkiin/HiVWP+tprc1zAQUece
qOpzxIXFqf60MEyNmfew6vV+jiTCLGt6ns12ZWYzCQUYT7XclCfq5iCyIq7m3pb9MfesN3ppAz3J
L7ytn0s2PNHgCbKRw/495CkWr8Z6W6z4h9YhAk7dYzW5EKe4kKNqvJRzu2GTCGMLJodMmQEVb4es
M48zKOEqiQXT03B213NcTAdhQ2q7gwx10kro6D3qhfqRq8ZCjTqdGxodMG5G2LAYeSllOVZoNIaW
tBjZPC3VYXbjq0WnV5d7j5FkanAfNG2hEAFVJW3WAJXUPz5lMBmzzH7qpnZN6+hSoj9RcGTUIxZz
fCe17qFGDE03x08iTCnZw00+I0Q0i/I8o+kG07knaf+Y4XfqtREW75HCqjsEDUhURYjoo0p0tFhU
sOTZ41rF77OtMA6gH9ZhlSA1qKLwTffCQoJmVg+WTUSaANTZ8Sn22Ey01qSQ4GHBY5w9em1CXbX4
7XEcZ7zqn6bau8zeFR9woEtk59VzhRTQSAMxvhvxHxG/XsoSMpqoIPL59w1d2fpz4tqPZeTfS9Sl
DWtddKyN6hC/DuarKrcWp69qq6zwoMXo2SGypR4qskCAinsjqK82aMvKkOjeegKKPPmskyNR3anl
SbYfev2gt3OgybtI45HvlxPxb4c6Nv0SCEIt+WPmQNRV2/qJEQgrNIzxwFGFyozAw30o+/Z5ADco
h+y+mZHB6ASITGHfb42mF9meOwHViHMT2pCU4cTPiftwAWkE+Sho+lse6FpjjgGMMnEZZuPvPrKe
nLW/wMYf/HhG/a0uLt8QsUDB1DvHmNajyHxcjY9ZG44Y+J7wMBzpwYKlmnCq1BfNzM8RCpJJupB8
49XVKry1X9BEsJfXtfF8MYpdQRqGl7QH1/nJsHlwgcYxNQQkbh8jkQUDCiUj8UfUdAIrwyodquBt
tvoCepCeOvUQq1veGcdGQH3IjNSXUBcreA/8qFlQ/qYfOgtv/vp7rOEmS3zKWuOT4suJg2vQZmfw
qIZ6swqpCppDtBDe9FysU8sujjNfzdXBkEgBgLGaheAosfkMmXji/mrbyKXikcHM0k5OqT9J6z1N
SP01We3Gk55Qyq6+KlKmtpUEtHxFv+q4n7Ps9/IsyH4Ab4cCxltPj2rfF8fWsj8G1OJ0jJMlgnyn
fROxu1s3MWF2T3PheRr/wv4axst7nwSjlgG6avsk0fFmfFkN7lG5BtZKLJFw32mDwrOigrbqXgbe
otgkQz1UAGUjCh3Sk0mmFg10h9mA9FZrsIjylRaT51Yn/MTTTIDRljyW9UwrS3Ade54xAsnyvam3
R6Ih4r1r0GCm6/dVhrQza0LRJigFoMPdLixwh4nxJz1wOPM3/wos5UXp+b1uyA9w3ytdk/Snm2zO
zKIe24sR7Qvvomg6LWnvOg/mA5KSj7lD6l9QhLsXpfOWOYqO1VmQcOabZvVpUjmFYQ+gVPJ5Bmfz
hb062UDGBQE2Mntek/Y09cWWk5Q+SJR6BcKcp5URVirjDgOX6QMJPJsiemh1QKPJMz8rAZgaq4Vj
PDfz2mXXUXeORpU+AcgNwmB+fh3tz3osAccx5HFGlcT9jNq4R9+9h4OA7Tx35fuwmc7HNIxLgoyL
QydGoJTqL2MUVIbZP1vX9knoMbhdtaPMssdovIfUu7iELCPAPEqneIhN84GmzUPVrZiPvQfBH3V/
OpS/Zaxnno6t5kLf/S0xstDm0meqIcWbDFG0MIjtXzO3v1aSE8g4IWrv3d+NGs42gbT4pMfzGC2b
ftK9yJyTDqem9UFWFCu1kXjyTCrNVK7/XJn3dg740nUsh+ERhbVgD5rIvef8CJ7TSp21JRW/sbYt
SGUjUhVKfHBJbNxBLxatrf8V9ctB2YM6z16uzhHFdZvD0oHOKtvr1Lsja8dUXmrbi88xfSenjCo2
Qp+j5ihpL3xuXbR1Gn7Tc02e+IttFwMxlS467+2nlI1O926/0Eex4JHVCHRCv12yF/FDZZEHspa4
7r7/N64q/VIbqG7//s3p8gdp9Igj0egPTbFmLzZkH5aoOT+jo8WnxliJn8iurt1GB2X2pV2i8m0p
vfzMwzvujYkyGx3B/tGlNNCfVF6flNVr+JotG29KbwXfv6UV3RDEfVeG3y+AaLhkgVidI7H6xRui
hnIPOiPO3z+F6iCZY5Li+v1TD8nDoqHU6ANpkzhmqHevkkE2NWCGKF/2ud3tzd0yHVODE4X6uajl
d0fjdURGSTrrb3WVENHwnNvFU0rQMY8DBuYFh+LgLEfyy6aIfJZl5MAP0yUmggWuQjSPcbqZdBHC
2SN9oU41Hibs32guDiXSe3M0nmleM3aH2bQxzkrrR2qkFiaehHZF5GvijML7GS1osyMS7WDME8OI
97WkE549ziTIx9fQ1NY/Ljvt9o9oUbfVPVyrSwWtDrmZ18BOS5DA17dlDZaN0XWKkPFPcjrkrQws
ckR8dygA3cR9Zy8+RNshqYjQmeLo1TM2TUQXlK17hBR+ajoa8Jatpra6VwNiFg2qhrhY+iSjKOyx
Hy6y+BXrBzWs9iH2xBVqCnwQfwpCZgU77Ag57J0aCU+MLHaqxKPnTuiwyxsKNy8l3kKiYnDs6KcT
YxmI2kQcTPzkuNZxXrnr3ZKlP1lzzt5UPhoFPCaNJEgP4BPoO32QpTi6lE32jQwIhuCYWBGFR0iJ
Po27ZMQ7XtX2llCypS/A3E2uwIo2pGc9frdbUMgR+JoQnflj0Htjb2TedXbvKda7OFrzUHk9t0W1
hj0OULNr/a6l53umOC7EV3yg/8jyOcL3EjFKVZWHdnH/lBwPPBQ6AllRnD8hrrvpGzmWWW+ZZQUN
nc0R+qBJ2tfWMvyFDC5hxTtH75/N5iF2PmteNKrNP1mEU1dhEkmcIwPva1kWB0mhPSJ4Qk2wGu6m
vAkc6l4kvev9pv5HHU+GJPCvRbhZqzd/IFm42IQF7ErOdhPS8HhhvzVMHujIajVqMMtTzoZmDhnE
MV2jFoUuOBrrHxUbYZDYxgP62sEDVHfzABEw4nKbk40i32KHVkGumJOW6GpoEUh3E786qEZo8zub
6QCtlabgkG9GrpnnaEQkUFZ3ybCZzuOgyKR302zWiAYH9c127IeheTTsNT1ZC0EMfZLwNEe+PjcK
M5S9ggPkflNL+yI0XFRroblhL/qEhAObyrMiPjk01CNizElMqF7JZZnJKVyfqh4FxcnrnZ6lCImX
jJtzVi1I0Lv5bq2Hztfs9V0lBflJW3iligxYIbrNb3TFnheiDnf52CrfyaR+t5RkeMR4RegrZc4u
hBZd9NzYW5yokhDIGAYWNfRtGgqyOWjepopWcsMXWq2dgcQbH+ENM+SintdpKUMCQIiQKlqyQhp1
aaAAhezIa2hj7QW4yQj7RjcuEtwb60CTHgDXxiOqW6QAK+T7CLYIcO+8F5QmP3iYWLG99A9ER/7J
YnEZMEKG2cD5fEwS4wo7jl0kMx8nwTloGGGDFgvT7JiPRtiWEQ1iXNNBHtKyASc3WtJxTBk287oE
WW5Wez2rCCPsVxmwjj1W5DzWXrUfYmOm9M/rmTW74YhpCVvh9oPE0P4qO/exXNSnSDb+hybuwxrp
f9aofOZsYvnfl7LGoh0sIC2V+6bZODtpGYWPcKfXbllhdyg73U8F/+V4vp5oODV7DpfIBED/+d0u
JQR5rrRA2QyIBljC33+CuETAndkIbNPimG/mhZ9m3s9pNDmmrN1plEsP3291wUdhVJsmxEAcVRXj
udOYmfQEHCGKcRbn46rwixc8htl4GT3jCHfTnvSKP6Sjuq3o+tu5KE/4jB1rxIiX3kj7K0I/rwDE
NGPv2CYNLLkGSQdV1CBUxznqvg562wc2PasIdrFJYddLfZZt/CYgTDtOO6FXIrKzYnlkrR7335/X
6dUfWWblZRZQgjFfIL2h3aag/uOkSAVqaO4s4eW+//IS6PkKIvafEO43UPj9yatik+hSwZ0bqPe/
X1mu5M0YJUq87X2lstxCb+ab1VvcePMIOOON23JCbCRvxuzJQeuaOJAA2GEi20f2J2+n9I5Z8eH7
t8SCMJfvPBI35/YghIUTT4YWIKrnvYOEzINvZDcUONjQ9OZpTcWenb9D42FkKLrHcQA6rhaHRGpD
P05x3B4QDlsEnoXz/NE3lJeK1X3Ja/4ePsqyLWEkUZ6+kU2jpOhDGO1J4iXOTLiTMukeNUqWUJlu
70RGP2XRhZOXgEjrNSlSsw5Yl+xbjyxSd87OTtW0SE/wWqeO/qAK96/eSA4aImy/H/yZZYoUglO2
HWodDihT98PbPijUzhuezUvqNcXh+1cIY/DCRCE7wrn9Lmve0bo+ETax3kTmnL4/4jdWK9saiZ2t
h9/rU+2h7onm5hkkAtJ5VC8TzNeYsvp/X7HI8NpwShrCG3Lg4oH74Bttj1aBewqpuMBsdaLw2gvL
DZxfvNZf0HHPNC8E/fYtezWpARqlIbuyAR6kEjFHpMeYVqPGdCfrTdOA6CPCVfbfl3vS6VtWznqM
ivVka3S8Fq5uI3jwUBny2GgDa+Cc6blvWzG/M5fLrhs1Zr+huM6DnHfERfVB3XLT9W7MPEWrPY2M
65eNaxjAS3sZvQ5FulwfyhZBsKUBe6OCJ8bzPqVdDc29x3PbENbKFuVvshwyjRK/Uj0ENssIg5i9
m2O8l87MdzFV3EKcvygFdKk+L4xpr6JJXL1uMAAFuGLEnpE3w/5ZuwUniO1Via58pQiUFXDDz0Gi
x/3gOghJkUsxE1P3Wi1krgABcBIhyJtdZGZYaixG2LiGJBmwcJJmjkBtux/iLeYJ1DWORwGEo1Hg
CboPT1Hv44hK1Pcu6Wqf/ARywIraAJmsWAiKcEKTuuLAciNazNsCMeZ237bMGOH39zAPprtvk5fv
xcH2tmPdAE5NQ/vB08vjEre4epiJzQRMT3b3Gc07u3bEBFfr7qmei8u6VhiRm4jcAqJDSExeUI14
x++vh/hsxkeFyfrvTRgCesdmhiBwe/ytmjP77HQHIwI+JeqPJzvS4FOQ7Ftd/djWrEWyi+TT2iLb
ylmmdwS3dv73koWNDpHn8ZsM8ubuc1gLa99xLSuPcNzBenETVJ0dMt/UYTjLHAhPvJXtjhS3cF25
g9S0eTJSXpNL2TKQ7LIcwTK2AEJ6imzL4vm3pY26pT7Q2ImRVLZBmmMYngQhYDHxrf/B3XksyY1k
6fpVrs36og3SASxmEzoyIrXmBsYkmdBa4+nnc4+e7iLrXtJmO71oq2IxMxAA3P2c//wi6dhs1SZv
N01N7qfbwsLhhW9qzv0lulW/PYh1e+MMqMS0hAxPhFXc0mT4Hpb2+xgKbZ2lPq530mUnmR8aG5tE
py0/DHh9VV69QyHZRn7zBkebwwSKY+MYySlIrUeLXMAD3jFwTsNqo+kV3mxYUqiFWdZ5RMPb7tT6
/ue51JtHk5JTvUN6SEsvy5kBv5ZdQ+3XIzJyC4tpg2l/6UN4gHGPgw+PAxKdOqqJIZ/WReNCVpRf
cmKLUduEes0TBAo6yqWV7hk3Ysh5eRM5OnbhuXfkGnPcQmiI6+sgD4pDZ0UUcRzCrphubTFss4rZ
2ZDhMojbWbyykEXt4GOjQ5VbXlrk9qZ1xU7N0sTQLlhDI9qJoAAxMIB/OtRnFHkMEBmU7Zkivley
kE89nHnilkU2GJ+j+1xjinewGuebrXUub0L/pfHiXSGEubNZ0SubqFFQZcaKkZc2UO2FJB2b5cYh
WJQAs3CH2x+wY5kBuaWTs/cMuJvqi6jlrxahrnXbKTVvmfaxrUFhTecDPoflVu2k+YDpOUZNOtML
HMZloZLEvOINzlTrCZuibWB9zftl33RpvFHr1oKztwnzXSoY3+kDzkAey437+aEGdKXfcvDL7UJt
eeq5mAVyD6upr9Tzz9Pwu2agQFGFGg4PlEoIEQvzvRAjUnBZNXZ4rdyYy7Tiv7o36ouosaw8DHH+
x30LCaIexT+EcM6FHcUrfQmecb4EAQH6nvqwvG7bGtYjF5IEEfouXDkhStNjsYeqA0nHGLOCg6IW
CaZl9aY55HKIW+sbz8Dmp2BmU8qjC7kg61LUGFjdM1F5gKb32mt6sLMdmE9yG0lTh9MLKr0WM2qW
m99lk7LQX4yIuFaDxmJ38epZjTlFTWhkSLbkXVIvJ1G8E7HYaBkgpXRXfXNQJWWJcHM1FuFb7PQI
ozlh1K6TdP49EXiby+mznSOM7+IURivH1E49Z8/4liQhMBc2EYsvdslCn9tznbEVv2H9tVKnmnqC
GZTILZm9H0UI5KjOXplLvIkEqu/h4d+HcRd4m7mNh33SgLa6zXioeaxHKwLhEumXDiaVW5AUsPQ+
UDxoojoSndg+z7RMdPmpXE1kFtilfS33SFeK/OsG0zg74WflmaCVXrwiQOYqBX4IRPY+zNTyOeu4
NubioO5VUqFvTKfgqBb6AIbGvokHSFPDFc8im7F4gQ2EOTGbI4iGU2yib59C7NECWSV05dCvR6yi
1b8VbdthMQr6Jhrn1ojIGU1nSowx7v29jm0cW3W8M6rRPfgBru6WdhoT82E2qye1tTk1PAGPDo1Q
bFq8zOkAem9TuE373h1wc6l40NbYfXeTJNrqbn6tJthQW2DoZeuJu75Tp/PS9CDFOqpD/B06l73G
zkkEVXXQuFBuC1s7qhUG+7famt/6KvFRaccvlpYcjSEBXcugbBWWjaORrEtseWmuwTYUEWCyV4tX
ZNwVmHJ3SRtt44ITg4S7p2Wg2onb5AHj4We73Ezkfe1tWZNb+BZREgSw/xHGxXNwSyosRfh/lwse
DAhMjL5Orb+Nh+yZbxpckVJ2dJzpqV2SjnKAyxRB+zrTdZs903tZ/+WmtuU37m2zNvdDg6GmVn6z
Oqu7d8cAF3W5S4YefCMk1Dcwl7a4+SOoNOOOl+C7oloEsgxXN8QdgjNgDThT+raM/XgwB2gBlWw1
iAw/xzYmAUbHaxom/Ih60bIm54nJLRFXSWOdu+ECuSgLsFnZlHOD3xiWEEwq+h+LpBj0EQKqKtDK
lQWLCb2Mfidc0FMZNW2ZjTjPqXtdY/CzR2K6b6vyDGU5htwgNq1ctvIrW10FuXQgq0O+lF1HpRvW
7pNDKgnC/W6t7rft9y9DKw7qTJOLRCttZDWyWi3CJ5vMilVsNNoxw0NW8lFU16Nugiq0O9m1qZUG
6/zBCwQsXflL5NkGqgcyjZBA7k6mE32KqnxT/yWYQeFnnKSioTYOnFABboHcvEYinYsnTwKdtkXG
xvviqna7Rx2jk4Ts5e1AOQkBF35J039q6B022HY9hYSh78cxq1DzJy38b349H5pLzsxlB5MVnNfb
O1Jil5Omm+e6n1E+yZpuaBiL4+JvIllF+KcK+3GCc97jVYGR8J3qA/zUdtZjjbhUrUC1hyduHm/r
7lL2tXF/TXRyuw8aFucQlGcavDMy0ZsgpA5WHaRtJi94IzF/EggJ+l6PkXSyRYyGuPf84g2DhTM4
wF6daYwb3+oAkquDL4xHTLzaHbq++VBPzszHh2wyDpZRu6xTVlYsqyjd6I7+gsdr2Vk/VF2lth1V
RyQdORGi6G6wSZ1hIK5NiT7YckNd5vbFGxEFxFC+d4m8e04abuAaQauVOyXdHGKRoV75rV6fVF+r
Xnh1gBWkdOAmvcUE/CX2Rzx3X9QPjQutzRROpiStXjaEEaJ10BXb53rC2aOR708q21AQ2D28/n0w
WMFmTKDTxK3+Ogbepzo1hElPQ2C5RVJKvlWdexRwkYGe3wV+8WUpKhZn1/l3jEFC69mTCEKs5yEC
++U6Fh1SNwIOMu2zqZlG6TSP6jnOhJZvw3yLhv1EpUK8iYQ3ggErWVlXqHsXj7u+7JHnsNX0vZZv
dPTfjCe26sWQW1NlNAGpjpAKovltCUlSD22jPvRWdF/IvsiEH4tPbXpSX3XUvCcrS15E1GK7XjE9
U59VJjBJe0cg8BOstAmLaZ6NBJo6/bPRfFpnMGu19as/rv2QyjVxV6I8OHIb1DS8ZLTBfsOrSxv1
+ko1WA45Khj37pNFN3cIgDIqL+gSI+SQrc3GKbcK9bDkPySyF4Cb6+8raYrFzAsLpMecYNzLdqGb
9nfod8FKHe5qY+lnXB9tP/0EkLyGzVMcdWEgE5Mnnywl534hRUavGH6YiGOZVqlvG5IXT63QMZ6V
e28wWYTg1EzssJs/p2ayDrCXAlXkyEaJVZLBAUOXwDJteMQNtAXFLZJt5wzazh6qp3Co6lPgGQ/e
ovfR5eroKOlb+nZVxmoQQ6mp9nH10qvrS5wKRUlDg+KlklAbtW9Btc39GTAcXTIdjv0jXNL3OguM
hxjR1+QPly7KEeX9tCRXmSc8dm329hGWEm0eeqe0wdnSxd0C4da8ExCnGMsH1rruTfQ9Cy6Y0bJa
ou596TJYDWKpmHJ3Gz1y1toUMtjwqodp4XWmVRhPTga4qh6W0KDLGC3eUXKLdWzZXCdy//K929RG
simXaZdRPhYBspEShy2pWWgW66m24+eoNT9xzDmpbVz1zC4WrVtUOaRSyu2DqFJknNFygtPOosSW
FG80yABzqt01DjiPllb3KL8wSpJm+1nFOSls6ly6oalmxs7Ja6+DyR0wx+SMIcmCKJa9W71EhYE5
pRHvo4HfjPcd/HLmmqoec73hyvOB9h04HBN1+YHUJV+q/B6Szn0EpuLW0ANlQR/cdpLyBbP+4FsD
zpQMqPK6aI8J0NjCWdwWAY4XGfQkM40rfByxU+hT9G3W2IA1R/3eGBp/h4rLQyvtXDnwCqSWJds1
OZvwyMjU8gaicApAPtMV+dZ0W/yq62DH4PgrShx3h+lmvi3cQ+FR7ORj8hEEAc6sTv2OuxlGPWZ+
Ra4eAAhycAxGsCluTpmmn2i52O48nOWYlN6Gpfk8alG6j5DeoxJY6yhLVlHYkTxisbw04fQbA/+A
TY1bdIL3a+K5GMRBxp9r5OU1VDFRpFdmAwac9QMza9T5vZYim0QrvLG88OTNCZ58yVI/eKFwj8nS
/BjHOYAAEJ7asY1PxF6t0rndEp2ibYkp2+J2xRDLKrUjCcBoVIsFxydMXMw+Qe8rw0vT6jyUqD29
tLprcx8/NbPytgkGJ6PeXQeI20oHGwyvcu7x5s1p/EGXpgKhT0eDgd8l22Q03XgYsx8MPLzqfDMv
2pUoeauHyHpkPYTtZxcX36KGVTIYk32yRvuum+q3JdD1LQa6IWNm/q8CgSlxKITTopW7IhrvQJgA
rHvrc5nhGKYE7lraVB8DV9/lrfG5wI5cI14hHzLi0bZ5FKy4MwVCRmjlpHf1xwlCax5hL5V5zp2w
vcfWqdxjUM1EpzAfx5PiFUvoc+EADpluh4rD1N4qN6ww+MQFpCH7JXK9/ovn119Rile7BrtRTcuo
9RYcVIiQRNRPvOKh9U2UroylmLoBOVjwTsYyekbezDXBDAFiNu/SIlmQb0cQfPFG6uo5YG4l1t5U
YTok+znGT18Jk8GuZIYNOHf+umjzx6SIvluBscl8SPJN2pwaL8LYHVYyrQgOQ16bvdQTNiK9m0yr
oDtFOQ6DTu8zbnbwn+n2yXU3FZwY9NlbtD3pIWrkz9WxJWcke3zMux0/nEN71dpN7DvI38bsnWbD
2eO68qKBsy6jfd005ZvNSGcHT28H7Q6gy3+0wu8uZIozciXog950csfWf+lNHC2t7w6SvF0Uxh+x
PpnXcb7skXhENy8wjZdTEDEC6uNrL/WBttCXEn9A7x1OESQDGpeUcTtso2M00b8trkkJ60aPPVOA
xSfHfnQH7r5hEk9VWv6GyfxLbzTutoPvWKQWCsoqIa3OgPTZGFKzaAzX2DW0WOJu04R4hiSKuKnI
V7H0e5vAcE7FwAinaxmRQC+f122QfPMzLT7aeeddudZ42y9YwcdUUcwZaDnG8mtemSHaeWA8nQzO
bVR+pu6U7Yq8P4KN4bpVY5U3xKi36hkXFU3ubXSbCHg8fPvQggayKyhzIpBYv5hfpvq5JG0TOqdD
kd+b29bpX4KpxgtbuPbeID4jQc599sCIMParj6NbPQPF7S0b6q1wAqwXAlMgjorCfe+N7XUCRk/4
wXwl3LyDE1YNKFaY5TRegUM/byGbGxyL9NTGaNVn3uVd7g+weBxuROWHFbRctDCl7IwQtP0hZfZv
DHvdNS0XyZJBlKdvm+4vnO8lWhItRd8M2DBPdzk7+r4a+jeSbVFIy+aJVmqP/Tpj/dr70Yrp2W68
12jhiFPgNR5Dt7NmiXXs+sSq4FqNXJrKWbUmKP3M3Ot2NoYkd7ZIj3EfY6+5ZGcyPg12Qo1QLIlC
/57s7VoylOevTHaM1HTObMOF8k0+qvdL5vDodvWIzYG+kUQKE8iB4rzBTkEW56pYcbR2OAMJXNm9
t4mtxSNj+X1x3GTPcaZt6uJTlMZe/dVawxsUwcuj6jqH1MV1a2SKfmkCZIHv5eb17ELDq/Aegztc
rtGma7uwJFMAYWi5sgcj3LmYPWB6Jvd7TsvUBrnAMZWBlix4VPlcdx2QioRCxUiFUGKupIj1bjmB
xxX4AmYodCcH+qboRQONKVgPsrk0LYIP+cr6QQfZCJha74qQZCpa7484hlsrcOZYp7rf7p0Esq9Z
N5iRRS2HECwyTmj3wa98+1hPzo/YyGI0xyx69dnowDDy8HE8liVSJsEVOPT7Bqsl/gLFvyqUJrP4
kQ7pe+Sk/r6BgDJDcNhmGErhFMfQLknOHmzUbV3lr2bQHYjWA9ireuhuMAxUU6mqyaatKhyCspty
8fF9TfPPIdm6s/a0NC/w6EY2dNy4TmWDjUtodDRZOJwAozKok7dtbs/+jBWl6t1CBx2Z2eTigrRF
ZQfEjH8BiAiyTfZH/P2C4VFftC8R/tDbunB/qMeQyPa2aul2cUhbTV41nNgk7xFpIhSI3GGvd7EU
RfKBCcM0TvwSTQEFMS5ED2SjfASDR7MX1xKuZHKThE14XACxleBDRBg0Z01Kl2FsZj1j5uUP31Tx
7xb8aWu+lqGFiKrN9ZNTc/NoUo7hsnyzWu3S20ylUmQsqOfrXiBE9qsr1cSoYVox5c8x0lb6JMZu
hNsqv4hv6vl5ZvJB8/cxOywEv0cknjI6lX/PyFmGZoPrQz0yg5EIWFib1XGxhmclhVHtWQu6xT6B
QXOfXhlL/S0W4VPsYWoxBgZ8QxP8Qv4iNenQ+12WZuUuk3C83kYY1uDe04/0iHAwgXKsrj01JdS7
pHwSSXel3mX80wlvuPGH2V+FY8lDmOiiFFKilq+ab18aIgHj1OyxYaRmVoB90lCCWjXupMjy+50f
OkCmwdlNvO/qlehKqPcGc7JLw2Iu3v5DASo2eYkbXYJM+KsRMxhnGwWdqq647L+2NnK6RkJS6l1t
23i7eP3dv/+OensTOcFntEzQQciCVw+ffNiSogqNojhyLAJeU8DsSF6/zzP8pPqODIQ4yO5U0wDT
ytlgstKj4RxgnEg0A6OuGbu+4PTvFlr9kxo3dw2iUxH712ozwk2ERDqJ/aiPVt/sMpWG5gFHGLcg
K84vyK40OLmP4aq4sx5cEQFGghdZYBgzbYROGAynHJgKZeH2MhuVv9qFLLXCZ5CAA3qmxdmXqUsG
ZDejzQ00JAT5dy1snvA744/j9FFhpcTpctcqIdMiGW+qf9XZmskuMUc61XHYc7Cqq440HfqhvTCd
DLcXVVfWY4XWeh+BkWDFwEBjLJ9hJgaX2a0wkPaHY7G/zJQ0VGLbMPsoMhJv8b/ZzoUFBtPAijBr
f8dZB/eJUmwWen8s8/I42iGbRgwHKReSCDAQg8HBhBeKgP9fYSEuEYNSJ6mD5AOPXnufOYW4Tqn5
5Zx5cr3NMCG0VuMCDNPO1PZ3tdw6LH/4mnYEaHoF48tXEfBkbbmasz59ZsL5pDq9vKtaui69OeI/
SbJjOu/L2CFozQfozasz1ndBNFe3acmOkrSnQorSTLnCPKM1zuryjKY9dmH4CU9qE1nQD/sOJ2GM
DF5E/JzUVbAtJmxnEr+jquPdqGdIaKMFqh6GzESmbFlL+9WB7WQwWujzGnN75gFYLba4m+GpAzmJ
ThPPSyrlpX5VczO37JK1S46cGniSAILRnEZIifryWrWvpGlVJYFsPK0SRurwUC6vJ2gMXC4fq+CS
fYj7K6GSScKhoi5zXE+uZEcethysCkhWQHiLPw/kgAkHDDymYptyWO6/k+tepvR5i0e814ubouFN
q3owWlHM5kMxxte2LWOTOaoaC7zGNAl8VfNt2eETSESx72yjgINNfq7CChRi69U4pYC4+IG5cyW5
BVvmBEqsca1GvwLD502YQXJ2MV2s6+mmqmN07MwcIGhBQ5JTha+OTnJSK5GbIEUqZ2KHoaBew1/w
IeeAgwJF0ALTj73o88fc9WI8reIRmBCrEMYn4abLUjJnBfL1Sm/Nu8i5hqxQ79X4acjFcEQfduwr
F5lPrV3G4pUgJ5C0NndV1iWTBZ8hUWaLJ1WZlfNA6IvB6pBvg9ti85fU+QOSQONqBKXUa/dVr+rl
QuvJ6vm2TMatXr/OVjAe5l6LmWFPzNoQ1EzzAfYoA8eBNrsxPtW+qtnSs2IM7RVGMnKAMSS8tb7e
SAN4OUqsUFFPvu5Aa2ekp6XdfTNgJliZPCMFeD8R4wd/xzq29uJtmrBc1pk8TgcLibffflHiSCNx
xuMUu0jbOqqOSE8mQhDzJ8Ubam2b9sRrk1PLnl9KVqiBbbKR0+tOiEvWsZc/6HbyQDwDqnBuRCkc
7Epn41mdfVhEEKZW7lJvuFNkqDnjBgd2Hz0q+EjdySIwtwW+CMT1sb/7KJrWXag7uzCa3ioTe8Me
zYzuTNCx4Gc4TbvHQYARIlxDHh+ODxCYt3HOiBptXn8Z6bqMZBqCPhQsBZTbbVUVrpaEnH/0IXL8
KLRUFSaY/iiIOa1h1UURIJUqJHKrbzaN4YBg8clDhct8SM8jNzO1CNU/RRGTRNSS0VZ9mREuIbZa
2aH0F7ZauGUKlfQSK0NkRS+ujVa/K0xvgPSq37llM5wwkWKiq05B12VzjF3rOWwfY3F9EdjKFVaW
+C0UcX0TpVg7M/GnAvfm59yC0hGkkDvUx6jzc5R7zYVygDF1trwPjmut8zAmELas90i/oKRLKNRJ
SZfCGKJddeZjO843tdd81HAueEObraON27AeU1hUD7pF2x63BLYn0PUm5BNq7AmejGFhHH/G5OhN
E7ZM8gabkAzWVhJfq3mEeit6OXYde/E5pv4MrYl/U1uJU/SvtdU8qJE4QZgaL/l0V9vfsXyVOSVc
ZB1ZiqjVSvxZ7VZBWv+TW6OoDiUFXiQ39eobxEBmyfJ4sFQlwknc2yiw1CGhNv1GKjIH2HzYjPBX
5Z0FJoO0VJJk6+E3nEoG3egu714cgebJwVNV0gDVaNnc3r6aoai1sqoo5Fj69w2X+Wu/Rbdluqaw
XcswhOe6vySNDzUIq2ga71JDKW5CPXmPoRdAUNPs14g0s/VsErK35Nigk/K10YUcJsbRkShjhgB2
9K4BkF4luvO51OYrQT/tJm8hCndhcQj15rZxveYP121Jze9f+0RLFybHMjJ1G9NMy/tFX477lt2l
o4EmuLdPVV4ARhLeFgFjyQe/w/KPBCPQwdA6qXq+ivr7tGb1tR3j6ipql72XZv5+NCg0HHR9raZd
IwJhu3dG1EE5DguoWKNEyqo0hv69HIhYALmpudg4QxoYK7IQfPh0nDf7OerfVVm8RO0fdOem+Pt3
tXQCcy3PMZFH21KX/u3rQ1yE7X/+h/F/fXoVp4HCv1GD00gSN4j9At+Wh6FWjaTXwJ2Ef8b10iPQ
tnCAOQLrl9DWULRwpqU6yRVthR110VYWfDuq2rCB20cdiQKuxLyeY1QOzage10OHTigsxAkt3Z9U
9NbfVPS64KUzpJTbF7bAZ+CnbyMg9qBHJ3M7LUhXcD57mKBrg4ioJcSRmeH0ndGAA+qttAQohxjc
kTUpGWc9IjCmxNltrI/POTZhl1Wm1nam+eNB+DW5tOb7nEUbT89nyj3sCy1IBgn21CtnLNOD4eN/
IX0HOgxIN65kgLF39fpsr9B0DdG33y8w62/idV04rgm8hHGAKxyZhfzXhwcPOU0GckC2GBVhjumS
NpzfWmh32ibvT6WkQTSA9ISx3+RzQjJFQ31hGgMu5ZJgqQo4ucWpR5F74w7iAAbwKFYoWBiOyGl8
LQUssjBY6gCNyoFHDAMiQ2qNSBtKjNxgAJKwXh7aRxPZ3OiZn7//noYEZn5akIYF94fSXydR0zXs
X4CbAghzZOYhNjUIAOaiGhiZ/WQ7E0Wj7KXVfiww6MlGzMAh/o6byTT7PwBI3NP/x3VIepct4A17
gBw/328/QtCRLdTsjSRAYK1vJgDUOoZvZYy8V47CFQAQYvxMHScNJHrcD+ALOSP7wRCSAT06BiQn
dGkSLFN/e5mMI9rEF81Dfm9H3zWtJgfYSb/kBEitsl0sjOcgdbctQkNzfA/kmarNdLfS0odYhgfR
M+kwuBfhdSg4BzpsAVHTTjDf9RtFMTKS8DTkRnUTDocYy3/S45e7OG6KUwcaFc/6YejpuyZtdFAp
xs6VEczPvaFDnyqI5Upc0lzlYaSWg5puJTX71sjRpMZcsQVa5Y8fs9uJneHML1POfDh8J4Y2vDTH
gxQglEXyMGlFCO8Aq3JJoqAafekY/Kys0nqfOCwvW4tb7ImxsC5EQoPAjWKyaSzluHgyOhKdInx+
snh+qEcKKUl3SSSLWa3mfsa5MLAwORo9Rkxy/D5bpD9Ztb4zdP3H6DTnmFTHgjZ1hBG+5w9KcCOy
GBUakgSwxHsMQdVvE57l7N2zYh6p87WKwycnat+zwr5XG5sqm8j9+cCB7Ks8T+kufmjhQbVhzLun
G4XUIYjzgdE3ipuFaxiTSPfS6SgSXEhCaXUudTyyVB8i96RW0trU3FitMr02gquRuC24HYqkoShs
6tMScU5sAsiS5gCDpezG+CaSjH8FWqnLxuRymzREAozQsahW7Bt1fb0bfjjk+KjCUiJrLRyJP5yn
f68DcPaQWemm4+iOYP38vGxwqw2XIS+JxZCNqCOStyX9QkbWayJfGyXPUI9WNYYKGVRcPvWyqasM
l+iHOTnnsmu9F89aq231MoElGItMb2SuXvL6h13nb7urwb5qYA5CCqPLev/laBw7HcGumYoLQ4AM
km4TDZTlM70AnCFCnM0BICsadpNxNfvpI4GZXM0M0Z/J0cvvr8Zy/74Jcj67GD/gNOZzwP2y+Yyx
jiMtNksbbGS+934Y7QkEYTZSyc49GHFshVLWb41pxoOP8dvaruZ5V2MJh3RK3PFYMmzajJslDEBT
Oz08kGBAjGM6HQPbbo6RzQ8O7bUCvII0/tImNN6F7p8Bx+jZZHEJ3uU10hleNmVDrZN0t1Ch7hWZ
pao8hrL9AkmNfUH1mFoAfkyCyT2BilSlstVPxnavO6G5MXVkO0smCbqybJVFhwem6+UnvQlC8lvZ
H5Gx1Wt+HaalENJSG/Qp9ocdHFrU8xJ4U4SKJNVw2/hsi+mBd+Z0QdjQ69MGfqjuQXEuSXeW4bPe
oZ2wQQkx9PdIBuQUf1Wvk3KuqSdJdDU8GbaA6K7FhTZo4uBKbdY6avK97Z3VDVLQpkmwU1DSBU1k
AqZZSJRwzeSoG3CrH2V4luU/MZjG8JFuB6RZQoycDEvAlWgTpZZsxMIxGa+1BjPxGV24DZxSt+2L
gn/U8VAM9g1pZNAxpNBoCjiYS3aYEOl1ZzvvlkMETSqZ6G2Cexo+HLsqD3B3cYZun5aQKNEY7sIu
eg7FfrR5kqrxnkqDobb9oUQ4OQ7cZ6JJ7ppwwmPC25liTh/wZfFJAWcDW2YGDOViMwDlEkxBUqLR
b0g234yNcxVldkQ6JF0Mli1wD6r5KrFGBhqS9CudfgZjeUJTSvEIpkObT2oBT/qfLNmsm+5ayfGd
taMWE6lUhv06GzQStVoohDYoBDwVJdxxpO+SIXypdCe4MonXRsUpKCvPDHHICjYKzpI5ahtixF9U
BSumGFfiJfmuNvOUYFWQrPpyjinp0Y+8AfxHFIUVQ0y53roJHahe3+Nz9uTG2DBZeVqvpiVeoFXO
DyF+rFcG09i6wKkB20OOdgdpuuTzdNhss4JIbzRMxqiyNh4xUsQlPjwqmmvXDu4mnpKdO/vTleMN
3hmujyxBY03SMfCa7tm1ZUlWzU0KH33YWEw2GDc/XKZlkv5JrmR9ZKOxSTrUJtwdHdIJVhmDXKMj
96eHvqe2ThF1txVgwFoRphWfi10FSU2bFCt4aHxa6Zk477qMljmL0yk+wq0cjn1ZP/qkQMhTFIJl
k/RbSETgx7Z2k6BKvYi9NE/Tj1VNvFlecC5FzVXiuDw1I/2R14u2U1KWYDF3o5fOJ2KaeTRAlFpO
Q+Da4bVo8rUSFynMShEcdUm3ld9ep6/cuKQ+K6g9LOdq1/toBCCQVyTrmHoI07RGvtsiByJLAN64
rLT/dSSoU+MyOwopgmHXvho1zC5sD4BVCL7EgbpqYdlI2mZCm0ZjXe0qw38GMTtmkqFVJv59VRJH
7RZBumsr/10d9L3k6OUxg5/O93ZOhVl/2yX5sWPaq+VNexANepPR1/h1DiL8Lt0adKhqTmI3IwUV
LoPM1vwrxVLWqBnXGjaGiuKdej0IOL7DSJxwQLoQ7CZQ+imEtbW4t37S3dlO8amGG7qUzvU0FqHX
6HTOGPRZA9xt8JxR7hJxjQzCS5w9IWXlsWQIrd6u0WqMU9vftR9DcOclzYdi63tj/Dql3UG9taof
VSsmnNl4NGCZlTAnezdqiJodYZwV/GRX8ZtlJxAIauejX4Zs//szz5Bucr8U/vjIwWLBo9wTPgD7
z5WDVdg+6nqi8mZXN9AE7I3cQ08l+8muRF2lrpE0lpVtZsGZ4iocScSWd6CIQP9K/LFWNvZS52DL
VlYy3CttEqzkwNdjqL4v2aQX6A4ibl8Gs0t5oW5q4L6z3LkbDVYC9tFnVZd4kpqIm4DD+UA/iaWS
hpZXLbQiekxTmCES9gKxRxAGBHhpTFzo4gZUwCDxmq16Kq6M6cknjIxkOaduNx6+UgGU7Y0JQw/V
zBRwQDjuydutq62U4ZkjHr+2+YoQ0Dgr8HuaHI5ONAaGUV5PBm4nefvsx96zqvcsKWVT3Fv1Qijk
ZwJk3jgjmWw0NysM4qHqRPG1a0YHl9yp3hp6cGVtj863h5SIxQxDMXlEybthj9pbGGMDrQq0f/2n
k8GkhxYF9MgnND2IyZ27TKL6kNlQrB0v9XFtS78nUgWSvS5bcEC1cVM6Vvfwh3fmbxCAYXqu3B+E
9NPzPf/nV8YgEThrs9Allon5uKqlzSx+dGWIJK2qencyb/gy6PM3rafcDnCpH/k+4DHsvTHaX1CL
7Kgu63/kL7n/Ud58zX+0v3WYfPrfZUJpeEAw/38Xypv429fma9h/xXmy6BBHH7+DOsmfuRhRap75
D9dCisXy9nXb9AWP8+JEqXnuPwAVTVsX1MSeg/Pkv6woDecfuun4krpC8e6hO/qXFaWh/8PVXcfC
u5LRhY7A+n9kRcmV/WWDcvif8HxAJx9GLjDMr0QZF8NZ387qdqdXYm9XZCX6zRYLPaoMzhSK0SD/
kBLQiPizIa3vDGM6jx5CcfoNLPTG95jzZliw4gjMU5aXN7Pl417f508BvJC/3Nq7C17yf4o+v8NQ
vAO9k2/+v1EUda2MT2zQC1vQi/3ahpXCquB5kGw+uvj35919UqV7qwCfDm9HuExAAp2rHX7/ocbP
W7j8VJ4dSCo4sO773q8AY0ojO4+x0+xMwsc0AxaB1q9L6xxCv8lSccVeszXbLxivI3O/MvvrlEw8
7yisdO0vZLPrgkAagX/8H67rZ1vLf14XL5TCeoGnf+nuhgZTpLnnuoRB/gsGkHmo3bA/jZSa00Cy
HZwkzWFa5dnXv/9o9VL8/CDYoDxXMKl3Hf7/F1zcqUpcRry5waAtwly6O8pYM0F2RO+BKs9BRMZq
n29nhrQCSHJVB13NdDPZk0eL7HWMfngzmz9RIdgRt/d0prfJOD7Q+T1a+vJe/lic/nkQsMz8iQCD
+A7vdQ1ihflk6e0KKxBI0Mx/YcH7UBYgGp+EyRuMWTrxUFsIMnvdf45REKdexBERYHoFtXxxn73Z
2XcUlB7yikLUt8xQTxYRO/ksGO3Wm7Z00Cb3D5WHw0p9IukjWjul891pq+McGVToHgqziUhkEnVX
hT6eZ9HcGmH/wMW92F13FGZwdJAsYlowfwtbNNmwzqn94Op5A5PLKsICrfvy+weCfd6vS0MgwNTp
quUS5pX45dBITIgPmR9mu0E84KINxGuED4yynHALpVprNi6QMkQ2IO4YPd2qfY5wP30RKdQbgPsr
m7ARImjD1fyMsZj0HhrXJZLkr42/ml8ZALvU5dOa3pCYpzA+GME2KWG6EWZ7C20GtXF+n09HFFoZ
vj92EpO7i0qNQXxCtrRZ7ab8LbBvYG2t9HEL9VPMt0a8zfHGor8x48c0vs7MNaw7Pf/WcopTH2EJ
NK1xc8DAqMXOrjiSg4JJAUoWG76tfyUn/8XZTLazvsvyvdGQlLnu8r0g8g8oMDlE5V3vHafkaKc7
Tb/HE6xipFzeolgghd6ftkGz9VvyEdn4NnaAzc+KKDETZ4P4KrP2+NXpFUbOiD6yLUSLsr4iHBsf
jBY9IO+ZGx9ozhCqHmabtMi1FjwY7j6I76dxTUKAXu/r+JaXLq5uTCIP/Idmecunlyl6DHGY5C4N
2GEacEOB+xfcU0vCmCoM0Ai0duMrY7zX/V063MzNSQw7C3O3cN1+j6BTu3/aStRY4acFLV8fqlSO
IuYOvi5Pib8MUUAjiGtCRr6D+5/6r+74iOPU2lvIkkDeRJKAWEAacEpJMXfJMyjN5jo2l2snbB+i
WbtdzHQ/YFgvZvYdWOG1DZjbPQtZpU2PhTZspvq/SDuz3ciVLMt+EQFOxqHQnQ8+j5Jcs/RCaCSN
M2kkjeTX93J1oYBMoBLdqBchIq5uhNzdaHbsnL3XhjwGUOS6I2LgsvQLww/Guj/NILDFm7uwv2vg
J3WwUDIGfBMsvQp5JonPBD4ba4f1OuY/JubRqSObKv/xubmhwiQQM1vR2A8TvZ0sPK1knmTdKldM
4NeDvS3aRxTU+cQsbmeUANvjS9p9ztXWNPGSXsbiwfDvwnwzBjsyXfBtYvfoAfUh1wX4Q8xin98m
QEj8cZWYZJJRHU5iZeMgQmyyAoTmhNDb7gKFvHtX5Je5eTK7B3d6cbPbFtegsGk9iRdHfnXNuBzD
dIW2FlbUfKi8hsibdSPFLjGQMLavY0HuIuK8f787/Ms4kJPC83wCCnwGS8wwYVj/86cLcjVNhF8U
GzQwH2Oh2rVf2z5OSwfUeinEkb5WfnCvV/i6MG9Ntr3VGLGITaxr1jSd7KS6mN14Dvvw04/wd5Fb
+0vqSb/znP4gVPSV43YUdkVkQ1s0S8//0nIgrICk8G2XqGAdODtXD7D30gkBcWl9cvlmDmokN//+
tVIk/et5TU3l2DblETmjDsf2v6zllK3ZlTKUm6DL6RAosn16g0SP1iDcVrlEMcT9d4HbCpWoSd78
WLFZRf1mpI3Hrl1jzQA3MVds/bX4DkigpBXofhoJCGWlUdf6nwjZ26VfoLExGmzOTd8BK8n2Sezf
gUAhpxO2bl4a+zD1egRh87Ym83oTR+FaZcFmwlMeu/4WfxAWmvKm8criahIoloSGL3xgOCRerkWj
Tlf4DqVWOcA6ymNjN4SEIfrx46xomQWYu4d6hhSB/H4Zuqd65InKUJpvLKymkPbZs80ogDBSFCcY
FHweRXuTZmgJ/eERjgMYmiwiLTGIMOOOG/LAA+w4TooiKWLWUWtJB/9JBu2xmgfjAJA5ZjoPt4Eb
r3HTuruMPNzPyiabw1B1sCpy+Coh2ssHs9QXGwflIagLd9mGRk7+ijUtAmmJx0liYY97A3OP/Vl4
E10GM0jvRWpcXa7JicTLpe1K+47sOvtO2FwIQS3sGqI1Tnk5DGvo5mpBv6NbdSnBXfCdOa7dADSp
IXhb0c90poEn1HU23uwGl9Qo+jvdT0j5nVNJE3T/J9D6653A5wjXtWPexk6TLAuejovfqhenoP8w
Ov1Npx0aIU2FN3BucFEn3dXMn2zLLM1uE9t8ip3c+owmJU58QgucFv0BMwRZLu3/nc3+Xcr+rvlj
T4qGlDo5GSmmPq+TP0jY+o1RReZnl6XTHv8SsGHmVxt8gu6JKzfIjDL+GdI+hUYHnjSJgRL4tm5O
DDOfAz6MDcoJDowq+ZjgEJ+nwis3EIMnfG+esekCItOCa0ZwWDwRnhAc6OGkXPTbYlu24XcEF2sf
tlW1YfNnBB5uiRt58DLr8KcdBZ0UEaX5QBEHo8FuecahgYoxOfzN6fhjTl/xOeckC85FunPo0rrm
NK0Si0KvnMr7K9VjxTgPpPW1xetoB+WhICCkFED2SMjASldd8hoqaZeHN+R+fv6pbOmDwAvUY7f6
k8/+YeSvpeRAjJ/MKTzKiBbEGF3cERqMzTkg3f5FReG+NEWOw2B41nHQrAMDz2ArPBilmFhwjBIc
48M6ZdSU4W9OJiBEkbj9c8IhKdDrZCZeHGr21Vbxg09HL2scVUDznE1a/zR9ATbFAftlZ+1OWlDH
sGr/TuZgbVNSzfriWlbk47xWlUODmsV2kBX00ny076AooNK0+gISmVMchSIItA1cNhuCgG4xLAbQ
bCpOM1tQyZvFZ8vndAyTeTzk2YD8lvSVh6ra6qrvUBKz/WRtwiPpwndBlPo9ugCTiqu3jm3hUA3m
Matma01nh5yLyb8gqnkubA06BCjRShBuNaQcniiOgCFHwz0odx+h86rxKXu8ajM5BKG287yNsDtu
4p4jo9DJDjUmwYOR6jZyIlguaSxq8jYbt07mrluA6ggRB2LX4uYlEEZ0CBz3yH5t0UfEizKSYFTG
Ocem85jObD9R84I/hco4PqfVj5sleBCi6A2RiQmCGmsXYsL4ivmbwd55rfMMmBX32DCSAVaQ8iqy
Pt3qjqilzNvOYMx5siriYed83P4hl2IESut8ZJPU2GUXDEtvyxRBvmVsINTWB/za5cYmiCQ1etSI
XY2VGu01oWI0DrP8kACCaNH2bMa6JteTOwXyI5oCOQaKupkw2dmAnZjjLhunBlGgKjLFTOiQDNzo
hvadXAh1nKMCSGgzQfwJRpxDoU1AQgshUXrqO0g5YOPuMRwMuFJ+J9jHqUYRH+0rP965ofE2DV22
GktK9FYrqmQUwLJGafT3N9BO7FssQRolM+f4U5k8jTVCKwOP+tr39QvbNlluSdniCrEcZrLexh66
aWekSBC6ttlmQP4wFBFqNfZPlCRE8o0EmBiuRAjQ1dXKc2bcEjPofVTVy8Gtph0B6UfHAU5k+0St
zUos+8kGQonBGHM5tE+25CJs9qqVbGu2T/isaz+MvX7Np0ns/NBY11pFexyJqCJxo08Yg5VTZ0TI
wbosOusxGsgmM4aEtfktphgzHXQ804toh/qsCe22b9McjojS3Rt/vMeH8jWbJXZ4SsfE09woDK6Q
Ond520EBtddgs3TIMXG0PjdHOseglRhSMNwNyA47Z4UdHXPqbbMlZr334SXUsYo2PocGEzN7lQ/u
IskJ2gQDy3zPtnzvJBn3Aa1vbgT6RIN4mWXO87qsi0ysUTYQnNXth8JtN05QQ0zo4JsSWrhPhsE7
A4khY9Y5uzHu3zG1BOR6BZ4FrwTpbHvFxdNNaZ7/+Q/63AL2ZQTmliir93agxRCZOtw50qJG+2FA
ajykBpcH+v9YSmLjkHFfvM3F4N96tKePUy6PaQAbxGjG/ZgHeLDb2ToUKWnHRVlp5lZWcuyC73By
s1OczdGx+/aoQU6GU/Wnv19RZ6dzgnRKSIt1DoMbuaeTh+Y58ur0IOroEA5mTWSXN5GfY9xjfm2P
xJw/JmAe93nV+qQR8SWjXL2Jm6HdWJYymEpXIz0WqD8IRYszpovi/Pervy9NOj0CfOCZn59pxQ75
ivi4XyaololoAEpa1+b2UbegMsIGvWOTZdaGQMl2QR20M+so2EdTKk9l+6bD0b2xpSIiFaLVKqj8
aKlq20QOHbKdTWVxSAj9WWRXNuEcNfPabopsH7ru2pNZda5bP9yIBDQF2dCRhiXolefk+iU31dbO
4uqUFOQnDE08bD30p7jv6yMcWG6kDKwgqqXtLS/0NkrDYTfENN6BJKNpIPxrhytILociveRu365l
5YcPZRcbZ79OSIrDkmBW2UcfelcSfnL1I2AoTsFtrVoeT7rb+WOZqZn5TTO8BXF9sZwa71Zp31Vx
GRx1mB8DbAjuwmz0uxkP7SVOBEzzWlvnQWbdDbsR2oDaWMMKSS8VNQ8Dz8LlFZT64PT+Z857cK6b
MFqPBlt1qOe9jNL4UJTTSE9MfJPvpndh1c63DIpQydgVYD4QPXgZ/QY9Z7QMpzijWoLEMYo8vNKM
2WkNpumjT/qjmEvNwNY4caObrzbKaJXkJZVyOyMCIzUjTuzxOHbZ1m+t9pKJ8BQ0PuWXNj4Ls5h3
/RQH56JW/jnzIbWlqfPeT28CkzgY14pFUtdH3iT3vjVScV9adNnT6xGp+v42E2772HfATNNo3kiM
SCsoIcNDTzQmo7qll1/BsB0dkx5ixyblKLjGYMtZhjclwtmpIQGspCVG2R/hYVIKYpYLDsfX41am
YbYKB7pjE4nEY8+td4TXROj3jOrOfLaY+qKfes/QYu7nVu7IPDCATpDnZW3JOIZwndlbyGcnO/ef
4nAKVygLPpSkLjanlxmqPPKFhWHqu7CDNAdr7AYs8DUQ86hdSTp1gHE2L1BiO5vSjZjqjWQ1aNRL
Ac68q32e4XrPUJbptBcnZxWbij7i9ZakrM2ckuSpu/HKIyh+skCC60KRPF+UdZeEtFDa1M2pRANo
2rM+oQHeTH51mprmzU4ESX1aEHg0C8bQzss8qJp2VNMuQYCTs/0G//IS1WOxKHNgAzNxrZwH1s0o
uxVJSQj+cqNeqwHrXeR2v+OwEeTpYEHEKAFM3GmnN99+jaGak5p7tULZ8hKa3Dit2P8ZtIsIA0+t
kRUne8D2MuXtqkymnXL4FsfSaCLUbp6SYZ3AGujy4fWK2FPcMJd2pp9ryxN8f3cX8161NTmbrd1/
UqC2A4ei2b1R8h1YKCDyzeEwKsqZ9CXHe89ePeHNsL+YZj3H9nQqy/qQlM6niYFcMoub3NgneLO5
8GnS8xrNk5AVpsbC5lKxKbAEru1RgsePzYc+1ZdeNw+zVVE2ZNGPVJgPas0R7LhynQ3D6e+f9qc4
WfnF1jfqCE86tHyrvP5EKcGMZla+USmfrIFceaKFf+efxLHypZmGXGIbcdBU+QADNx6hw51JY5kV
DPf94jkSZ2H+FM/jazq5L16MtxviHx1N9sYAu6mgnkqNnx5k7bIoPqh/b1BDPumyuElTMIZR9ITA
ahfU2FaDjJgTlLXONSrZil5lkJOOxgwuwsXsCOOH+Fewf/M15Gb+spm9MWP5bLX7MApYey0+u6Ju
nx2RXWphectC4GDIK7ksBv3pmuUJVCaw2agA0MkNOpXfkS8vkeXc5VhRnLqtlkEwg79zv1wLzwKk
snwHa+VFSgXz2yZ+1C+NH8F4NXS8atnEYs2lewca69PMonvtI+l3xWfq8K8ILuFGMey9hh/kgXj4
i6WrdWBHwYIUpEsVSojlJn4yM+U2TsdiR8Y74b1VtCRVPQyrMzmWXUjJkpMKSkJccMT8skjIjQgC
dQvMNDcQXV7/PRRRt0FAqXaNaMomi9uT91UVxkVUzyRt0v8cyltjQvJoxKg0Wn3C58kK7MIn4clb
w3PvRJw8io41M88uic6+fSj7ceHGDtIILA2F+9QrHsO6xNWozORICK1cm5X9UHJ6J8U1DSQdHttE
XiwZkC/soa71/Bt0yfxPdv5cezXyG8pmm79+4E6BmsQ71p27ckDzXBlBTCpd77nJvS836Ejfs5nW
khgiDUUAQ96cTNuIYezpD6fzVt0Ur7zEXunZnBeQH0Doyokeqyxe6aqXi1R9WorSMgjYNiboeoDt
QLF5DAo4T7fUtv1SoBCkEB95GcxLsyoJlrWjD2EhEMMhjwyz6iHP5SPHWrUhLpIhu32vLYwdoemf
YEi+xOPwTDn/21nCIw9K8/q7eK213uuoeBoZ+VxRZeThpJvU0Mzxp+zOd1xu+W65McHWAdwAVU2C
Q9Ghns/b9MM3jR9L2lgrr+njZth7y5ixhCGzbZRewfMEzfQJ5WaakAFvJ8VJCgv2FF5VNVfEglSr
eOzITong1BmQZDwjBj3eE1M9A683xqRk75q2bInrcbLp0xD1A1ALv1+VbDOFaqYInpG+QFyv5s+/
Nz1ymn2q6rtAVCCAsvissNQyTNlzc0ZX7VfxRsZeuEkb/B0QY5cwjCFLxtONCeCYbF/ngpK6WfDz
pFvbDoiH9RmWCAhyV1FuaQJbnSeX2U3T3k4TxHO//JmU+1GwNZUBibV4HD0iuTLDf/X09O6H/bdh
dvgOzffSle9iuGHVH4rZfHDJ5lrq8V2WJjiL4ZKV8tb1p5M3BB+iNCzCVglPYbhjDdM2zkhVj1qE
LLNHyU0o/A1WdUBJDTknOftWwvUjVYfMj15KiBgKsj1UigWtWi6rpFnMyXdnc7EWE9VaWD/3kfxJ
FW2ynppRZeqkauyUZMr9BmX1ymO6cLzmY5h5jYkuX+2kXSKaPtSt++4p49fp6juhk37hDzJhyDF3
G99wdtiYfgprk9rJAd7zuwr4+LELtjSKeCScGgNvHI6fw9jdiIIWhe3gExgHReRn5WLeVvbZaeiZ
XQcwoGNp/5kIsJNk07bFS7Ot6BbYXbKGMjQBDbaf4lp9p37+lFrNATX1MhqQ4sn4FHHa+GPNSgP6
u6R//2Jo41Qbj36OI8u9ohG5f+08swQIY3of3sBxlsmZe1OEpJJQ7qx8Jy+5A6AJ08OVzqeuk4b3
nS5nGKuN8Jt3SdAABqL61m3M46iLtRRzvYgBMnANIS2GuNdoXAeR+9xKXjjU9bPdka6UUkjrrKYn
I9gWJJMa3Fx3kzbvp+KamSsfOx0RsYMxP6s9Wo1h63D1AtcTgpVXanuFVTRJyPj2Soxqm4HU0eTa
3xs3gxhQNxJ+FQWfkPwtElZ6d61aeMz9/KuD8jb39Ftt1DucGpDyp2ZYeT51DW1EChM07VOMRc9S
8wNUinOXkz8QEH+yDXxxl8rpM6zLXWtX+0Tl08ILCZGShiA0ekC3ynJIoup+nMZvj5stJ098H3lM
M4uxWTXuc56N9q3LlQfqD/MMv33JcmImiD55sntGFEEYLt0o2hGRAV/ath5jjvylkesP1dveOuxy
8OL2wEizPV7Toml7q93g+smmkeNPmaLRM7v9dT8ZDGRmXdrQSykhsM1luVF9SXBQc9MATLWnZI3y
5KgN6HdmFT1HMa1Nk9l44OtHwsFaqjOtl9p33sn9cJdJzu8yHJTMFeIDSfXDnVBdx+OO7o62DsSQ
GJ+sfq569eJjYFwBnY9X9lhuDY2H0jNadP1UIOvKaHdZq2+H2rxzOpMgqJS03filJpMDtnPyUong
HHD/ZkYxPPhz9XL9wKKBZqECvR9KEI9ik47Wl++na1hLqyIu72WkiZltfFqJdbZxx+voMrhG9QRL
UaYf0Op+pyGAMmoyR8YxfChwnDPeZ9GyGt+i+MvN2rNWrVg1BhnZdrcls7xaE9uSLBnYMvKA34Vg
yJXxfem3MTukr4j+oGpzobp2dWYs/dmAc3PVTznJeq7ojSnIRKOf/Q7RKBdN68BKKoZ+UXzPg/uC
PKyoAno5Jo3r0Y4PRpY8plX1aTZYJIoHD/pL62XfftQcRJySze0mnCN5SOOogFyM0SQLob7qnAmV
6/4YaiJIqWgiNGTTkzMSPYTLYelTC5AlIS94cr+zDpYYTI2HJqK4CevpKWkXTVbtA+oRxIG0/33w
yUSoJguT6Tcz5FWrqQDkcVTxL0Er6ylTH0LEpzQqyMgovwtnuiO0KENdgiy7V9i1m/62bf1+mRF1
4/rqsc8JQMS85o7pY187n8nQDte3E/+wTx9s8k746Z86UTJp85OtDlpKOePOLxzr4AT0+dTbhDnK
QemySQSnVi8kFTzzYC3sfa4HWtqG82kU3TlEv2aa4YfBBWSlrSth7hoKNRwsz/pNuYztC+fk+XDO
e65lI7SdmDwS0kHmfN3OtbXw7bdIts65m5Fg5xJ4RgfCLoovZgs+QFQcDHoYxbKENkh+7SmzzCOy
we/BirhIWO9iRF/dGvVjEjJszoskWEtSyxbmSLRCYXqf8diehkR8iDbV2w7hOzGLzivFxFMaWi37
obAQTCvMWiiZK+T180A/sqF5iiYDbKSa2rusnx6KuaaX5ElSuLPiKwjabdelv30Ly9Euh3YVSm+v
OvMcMjxZRPj+107Moz/RyTdsGdJa5PAbhyvxHcFwtGoJl+09fEEzdtHBjS+NWruClHDy92DzURUS
lwVrvgb940yzXDmufZhM/wgEIiF53F7JYdaHNEMUPCuf5jKLeIEabzEIBKmlY2pGpMODzqI3jwJx
GVqo5VX73Y+cwMLtXkY4cryDsyw6Fj6J4LROzy28Udr9+Jgd+sm6xLvnADfjOa+7DZ0phqLo9NcF
mbXosQi9LuP+Lp3MkKVUVOfAQdNsp/FFBHAvRcHVRVtrLflLTSXuRNVjLArsJ6+1OBIGZoA2+2Xu
UKlE6UObRq+lQSZVX2nSBA16wlGebALhuNepzwkVLfPlJKu38+DsCVc8zxmnild50ap0OwI/eGrW
bNgGsHLm/72/QdXMh6yTgxvlH15bw4ZFqe77w03XGDdssU9lqC9jQncnQycjoTLI+s60I28VCsml
wpyCBQ2KO2DyL63Ol32Z4ZmP59fGJJxrMrBmdPR7poAPOrIyedTBdhb1gTJr3TRpeMxU/YCnIN4w
xlkEWdMf0qg+eL3K9wgx1XYy7Yca5f2yqMo7SdRPPE9XRv94wS1zMnHM1lnvMxbmAPIUBzrhM9Na
uSjRLaK2TO3LcyrSFhZm+mWZ7YZuRXAuY44Bm9GWtCG+JuZFNQWDnaTiUy6XEQZ1uuTU/E03re0s
L0+l/1bIROLOAWeYIabowg/lRGrFKHNDxM5nOTHsKgCajGgrujBf+YyJ8DxSJ5QJD6GFzQy9dUrS
YSuuLMDPrpRi0UWOueL6BAbR1gh05aGpqSeq8dUzNYaP0H/FMW6WOLxTY92b5a+wtLVvtcUd1pbf
mUyfPOzuG/BSPuuU0MmeRAI1G/ReBgQTNGpZlJ7hHwdsLxwyPGPmXK9rSbI9fYtvV4S/gbMu0e0v
JsS/qHW1hghNNHwQ7Ei+PVND5XtOx2w9kj1DuiDH7ZzfmAaqiMi6K5pbggu55SRmcQ8Le1u5Dhbe
isdmsO71FVcX6XnZ28kl7PRq8uzDHFtA1NLp0o/mGcmA2mRx49y1ddsexsq4r5LpI7XbYyZyfbQw
S3FhiZd+wtoH7wAakYzaE5zvaj3XnX1tCpoIssCW9TKKGfHUPJVoXK2OZuvoTAtsCC6XxUJrZK8W
2p/Y+EjbUa58A3K49luq9ehaLKr3aiCfZnbGRxF25tIWlXO2s+DkD6PkfAhgh7qYYWdFHVpY4apy
xw+TzC1chITcwd9GhTkdpuo2Hz1J6UpBa7kfqkl/45wzITU4KQhW+pzT8ZXxVVbU6V0/XnM53ZxO
rZDpEhjgG0lJw95EAlN09geofQZUjDSzSlu7qKQdKds7xQd4cnPnYqYlF3VqKm0On4Evb4LQwy9k
FqSnBdGHFZvz0htH/rEpOrZxQ7H6SW5PuZPmMC+JyQaHQWNCNDZgY0Mt258wHZ86/CRr6fvnKpKP
ygjWloNaoSQUwFKvVQEztP2eMRoSZe0hSOyesnR8qMYKCliErXP2/AdjCj6D1H51nGbnJwg5kEzM
COeRg1qp320JYT1YPlo/Gx0fM6DH2aPzG43jJjDmp0Qt0nq6D01akHMg1yPUzXketjZGFDAWBvPL
X9/t7rtYqq17TTozpuieoe+QkI/BxrRz26Eissm/mKO3dgfAcQqg2QJg6q1PQ92xiOODVLORJejx
UaQQ/IKWa7iVdWCbEB3qOT90gtBqZHnjmi2pXqCKH451bbNa/n4pW4IDmDXcYu3PKehIvVQq695q
8zwU0Xc8JPK2Dga1LdP2tx7JlstxxthxjIoTRGzid1C2eKVzUp3S0n8Hman2WtXW3aSu3oyuo3dc
yTsbsQQ0rvEmnDtvH/UxTqygs+GZFb/casebHidcldXDDr2Khd+bZkEUjOo0cYb+OY86Djku0kA6
y+gZMK4FQynOlk4g40NXMNN3M+OW1AR9wsj8EQAM2sUJaoVQmSfdMpccRPbsOoDhn4AkFkccPiW0
/xy3W9f9KN0UX72VP81j7R37msgN/mL3EMUJE2CvSd88XUyLcB7lRpKXhQ4uCx8VkhU4MO3rFQif
z6W5Erko7gMrJBOVYB+vF/M6RNa8Eu5uMJMDJhM+yqrB4WAJkMgDgdLkyzBypuDQgj1P/qYecr8g
vw89GKnTIQYgEZEfsBh9c2c5+d5KzIXToarQ3eRuaklEiDvxFHiitXZ9IV661B4BfLArBLWlaSQ0
1p1RcSPB4N4Utfs0q07uwvFRj824xq0X7f0cqoiq27vJiPHkarCSBVWCXSTZgqGECdMSc6Bjgu0c
yMqjrM/z56GAPJ8W3WOV1mI3xgYE6EA/VC0m3LJxgsNEkVCiaHtiJEhlXdmvgUjNGzboczBDWg3E
kX4+crqoujIEGphOEwUYQ5+1cLH0J23zzqD1fgKiShNdsbX4L1XvuUerZzSoypp3zSP1JAKwZkua
WS6u5Guz/5TO2aoeXH1kcdHrZbhIptiR0Hi4T5rAvyoYngNZ2PuMdJQDRGGwIkzjySnjdvdI4yxF
P136HI9AlQhm3Thmm2z9ILNPRSxWGbLIyRqMd7emax2kQXproLITFlXMdbJtzWH9iYCOsfz43Krs
PMwOvJLO9rbxXA8vnUGq3aDAEuYMeFezcsJ7ZXQXC1TBWw97Ym0ZYbxV+B5s07SfJpyJVcAtfGgS
pKdwmOYKIoojRn3TGD1VrSJvOCFaPeEEe0yjSCC1E/d5DYCy8a3miYhQEiuYJpAHjlTI5VM/BrK5
AK0sST0l3LcyyHfOceFBQLrmDo3tLSYRaLPa+fW9wX0uR26Rabz1G4cuF/yMha95FlOjXFai7999
alTaqN5jQ135ZEgftrzXWLdGg13SMPoHkwypW2JNaQ+TRF0NoJb7qrhB/XG97l2Trj1chaTvQuQM
6mo3++wQNDvkjouwxwLv4tOYPiejKL6y3ts4s/M9jXb2LuV8qybW+gzo6iJLZKSjoeS9wxpWAvnD
zGly74/9b2R4knjV+tTlUuznquo4EPJ21w9zyIMJ/EKqVy8ZX7GjgXghyGKXRDgKq3ZkBQOcOxrF
n5wWOvM1h8RSvLap4lkdOLquYFWHEGV1gtZXLgHqSLKP+tVgOOLWa/J8o/jRsMxNbCwBlTM18EKK
+qu+0tB/dRfAa+rmXVHwRcZoRcfg64+YYvaUl4OPgC7oW9jVpnOcIhM4F0G+4CI4MQqkeDesKPRg
vKhwcIa7HlrSwjwGc2XcIB1QgOCdeNV2pk+s917KCKm6CCICu64CcCKINiXTwo3hGiYSoPI7dIPP
rhiGx9rTyZ75+CLTnrUwB5Nk7sQCg4wgzhd0ogt4x0+muKKFC7oQVlfMJIS20cNUaaKf+jfswjI0
NS6eMAcGg6HYBr54ynHlwnE2cBLQLrHJnOxU16MBpGFZJtJ60xH6AZRaWz4u4qCs6Q3UCi2YPv52
TADzVXALv6U4I0vvGHWGL3Y+70Q1nxxHpEs6YfUNLbMdoRTmiszelFuoQ5sRvDA0udWgZXrvFn16
P0UVgliL29bfnxV5Ge3KKP8xalBlbihrYkGjFwsg2tYLmkcsx8bTbPlkWbbZd3A/R3P5OPhgkbgv
BZYullkfqH0z/PgTIyocJKtIuzeGhyHCJcVSeNGwhZv/Uyoptug0avABZXhp9BxeZg9Qw1zTKu+y
ctoGc6SAIRnhJSgQz4QlScGNaKJLDrBz9N3xJmeJqbIDw815XS49xCuRk23gVdlofq3opVMRCSNR
FJ//fhvfWLn3ErdeR3heWJ/tsX5RkFD7PHBevdSAMtVpD8+G45IyVxHMUp5xIw8X4RaI3oiMJTq+
XDuVs2ujVK4YG8brsAAZqwbm1m0UOZi+SVGGuWtuzNLOL7l9CnskRskEs3xusnMzpPC+DMOGS5e0
W3sa5zszeKxoERHvmft7LkRfTjDVsBxr92Ri7t9Mx6TkD4qmJRoWEY2d1x9GCSXKPsST5IphFqce
/vUyt8rfMEZPA179QFhTTBcppmJ3C0rmuj8oaz6A8m0XdUu0S4hyK+TDcpyLbvR9KVhgJKY1RCUW
z5W6Dt1S8+JmvrGdsYHQtu3QrVw7LbSzm77BZ2HQvbPTeZdImwq7sRge5pO1nHwiZszmuUpvaaNe
rJSfBKuhXPf1C7ANe0HyHx3RjKrV7OOdkMdkhtgClKdbSo2gxlX9HTma59qHZpEhHdK3UTHfYgR5
TK5pqpEZfzXRU14oaokRJpf/0Zjc5GqrKhfevTnFH3EkGMFiFmim5gXJ7k4b4pKb6UvmRnCX6upZ
d+26Y7pMKG3w6gdkkeRo8bWXfnWCprdhjBt30gGXwYw8yurU+P7TUDCgKQx9yZ2fKb3FpLeo1TuN
K+sY2R3ZuaJDw1JFH9rIzlDVK2SCJAyFg/rmQPuO3BId2xjuY+YgOZpEeKbQ0yOa9GOQPRgqvJ+N
YJdigFo0BGKCyuTANANCjxuJVDNhIEQqkUOHnHvEDkDBY01PYlUnw29aGY/CzZGK+dHCyRpsKo3z
2w/mJ/y+BqOwe+qs9sagId4pAAgRpXKauozDKVaXV6YqU+GObnv6QH9vodz8WXT2eaZ2WXomSmTo
mn8y7f8vN+H/xCj4Nf7HV4WDXMZJ94//zpZ4/Wn+67vUP/5ci/FPtfroPv7pN+s/496l/2mn+x/V
590//hf/539+5//rf/xP+x95hD//+/+QdiZLbiNJt36Xf482zMPibghwzDklZUrawDQSBAgSxEw8
/f0iVVVCRqIZZepatZna0hkBDw8Pdz/n/N+3Y3OoxV/b7o6HV8hAE2DOf0cTXv04nF8jCcX//xeS
0Db+A07Pg5EVRi8ooAOm+H8BCS3rP4GhMwjvQaD0ghb8B0cIjNDwLbiHAg8kqe27ILUqpkOT//d/
mv0fzzZcF2ybz2CJbsJu9vfC/8LisWe/NmICmyeAzCMECUUJy/BdDyCh7euWKWPz9EOVabAckFEW
IIPbYX2qEu4fZkjKeD3akwlTrwGygBmEKc8LbM8Wq9Ml4JuZ6l5atVBuwBa96o9JSDBgij1VEJao
zEjQ7aZzEEs/Y8bWt/CmwEF5rJYn319cXo0pQbfeLEdCZ8S2CTWUsBN/ZsxjVs3baIiKew5+VK/o
+1z7H+NVO3dC5Ma/etFl64ZqlQJNMUL+bBu/qTNhvY52t310iE4hoYb2QJivD3P9yrxiUjpUGBUQ
jDfOMvqCElrNSdPBrnqMZrNuboaHSCyV1zAWD8vj1WVr4o+9MeYb0NszIuK6MokfjDct4RDktJP5
JxBj7va2BedH7lP56yEz+pU7mE9dF/dRDPBaYX1qfwHWgq0KfMiBAgkqGWjoK0J9DLi8suBvy1CN
LdYFD4jLi3zN+PdyJky4L5Ct1n3qnC8seaPPaBvBPtBimuga49AApZJ7t+w+XbYho8SEp74yInnq
ntzkfDIxUs2ZjTbn2w0N4sj4ybhS9C+8ZOLDvTInuaYZgxOxAsz13/poe8W1Rtd6d5V99uagdc6z
/a29KL8YDKGBMouUJ0N8GclvXpmXnDSre6Qtfcy3i+OX/hqFhIj7E9o95BVm5uy8GjQFUEvimXr5
in5gQdjE/LUJ9l9ylpYBTxIm8Eh0VR7S++rxfOM976259UylbmmvEWNaHD4XtEuj7BMF3IHieVQp
PNZ4G5BsC0JF0zJ024c3Svz7yJcsr9ydz5VAEod0gtfVMlvm19oy3SQKHPELTvj1FjtwN7pg00yu
IMeR1nsMnPM2PjGPUc3L7dJZGKs8/OZAUMGYxjxfaFGsOCZvXeq1QYmCKoiT9KwJg1DPrw6LdgUA
dJMv0uXlkyJB0DgomKHMyM0KRj8wJb6wxOr2sR1j5owIK1MqNp2E5PTDsCnDMKgT5DvFut5GmdcG
Jcybc0Syxj3S1MwYtk1REUmq78aRVOOfXGTi3jXeBpnXVqTP1SW1mzKYRpFzeZ47q2HFlOjau7EX
+YIZrXmxVJ3B6WXB7Elt0AdxLh3BbRFoAS2yHXMu9kzLvpxFo8RXgKcVRgLJ3TWqMmbrYaQ+fsy1
JSVFNQRTJhF48QjXsh3uIMslTkseYVpJBzsSRqqSZyld4tn29jwv7w+LNIJsPTSbECGBjwXqPJ+3
UaMILFMfbmxdcg9aZjbNAKzv0p/MPSd+oDAwETMca2xBco1gBxN9yYAkrqF9FAeL4YL7YgO7u8LT
lZakI+z3UGYYTB/ODtfxktGYpbE8rbdhEXrry+4+FSvGSxJ+MwqD5ybW/S1qvv/ECmtpL9A9UsSK
ySA4tiPlmYeYWmQtxIKreXAXL70F5Zw5CoGhGWURMM/55WUZ4paWg+7YnnSLG0yWuKA8xKdqvpg/
mTPS5+jczNuv5apdgeMLofsI2FHlcVYuVbrRtdhKyMQwXaB0h/RdGbnhPorx/+PxztuYs2Su3F6V
70sxJM5iMMLCX4xvkNqZc3uePUAdHTKacbt/dHpsqsKW+GIXdliOKEaZ0p6xMNl2+zlAspq4D6NE
Wj9d/pQT+cKrUxdIUSUN3LbNxKcsvRIVQVFDtM3jV4hjFnZ8KJjvpA60fz7RstpCZ09rBx6D9hH2
YDg5KuplduUxd3N4ZwXJrZ0fnvZV8rzbG9fUsxYdcNbLv1f1/QMpDm19/4hWgPi9Ubw059kmD4sr
dLnm6apcBtH2+bK9iafV6/2RolKWVcA1B+xVc9Cb26j7QAY3ozHykXLo7l44nnhYZQsGESN/ic7X
5R8w6Xu2YUMaSh5gmtJROzMf5AUi7qJPHB2G9TZPFRamthRGUujF4G4gk3r591GUij2zdl3kz2b6
hsJiuE3WxyWChhF8amiYUc+fxQqTE4tiNR40hZQMfEe+yqz24O1KZtBnJxR2i/y73t5f3rWJd4bY
r98WJDc5ZkPQ5BnbZt/oG39DAnrzrf55jkR8UJ1ViZpZ5NyvjUk+4iR2GaCCjdTaywYyPR/Ws9N1
cnVeWYobZepjwU6AIxg6g+OGJflDUZ6M9HBm7oXM+jxzFqdljjHtcxchqTffLVSX5YuDSZEI4jnf
pgBEfSjwJINe23ZtrsEKWUbnOewVmzyP0vcIbVrX8OBF0GCuoddYN3fD3GGscxbccDzm0OvPoSX8
F3fPRGSEboqiDU9JMiGZS8k4MWzl9gzIpuvjLYK+p411tdsAvYrsai6u8T3ULfPq6rhSuJT4im82
IhBs/mw88grSJatZEIrrkIxz6W1XLnADN/TXKBqHPKjmxzvzuFJePG+fUTjWyKS0961+OJl5hsn6
nJpgS00BA4xvuX8jk9GfqAHrPuvz4WZfB9cHBI0vL3nymI7MS3etRyPvaKaY7wvG7LsbpzkrwvmU
BUoNBumsAxDGlm7WGuAcpX0m2Dx/2Vvx3IHZ5/Iapl4cgo3mbxOOlJsjwuMWWUCscWZtJOIboNz8
c7LYhU00zFPOzJ0qIEyuClotyNAYpAKF/jrtgxIe1vmO+VV76BC4BcapZaFiWVPeGNicACjvDdN3
ndc24rOOtl7AziEHXDugPOfeSoRtb6nbT/+umvLy5pRPQABvmmE6hsPjXlrXEUjAUW+AA7ifjYUR
1cWqYVh5udvU77YbKircGNYPd9VAIXkM08/Mg4eq1/dkrOVpTHC3XdN74cIbp9ToUjU1hAJAEtbJ
dzihVsDWo/ZLvVQ/eYyJ9F08w/+25UmuI/ik25a8hsImHLTBErId01hn82ThhUcADsv9ivZ+m0fd
9em+ebdV1hrE+X6z4aMfICdnmWURA2jueXG8Ph1i1FNBIAzXCGIy/7b9g+MO5ELIDNDBRuX+tUvR
pwWvIlBjCJRc9eiTBOBKLrvt5IJGJqQYGlQ9gz2ViKFGvUTCeXYsQPUd7s+OHZ76QXFZTl0V4wVJ
4RO6AJvWIOdQcx5LRLl6SIwb0VOggHJ5XZOe4huGZ4rOSvAShEYpVJcwenM+YUkUhawVWnoLe7Hf
qC4Ec/LU8+d93WBEgKj2+hMlOpjL2DKER+phc7uP8oyRAfAHTIeAy4yODHuGkBVENaDVsP4BRtE9
RsV2bV6pz8fkogNW6/KDfPK41z+Ggd/EiQ0iK9OftxXPaGtZ3Jbq1+1kOB3ZkZzmyHziANMXg8e7
GVMlzIOKwpt3q9/r39I+4vrdqEvHE/U3eOYNDxbYwCXYiR81/qJoj7VdpnH0LMGcdKq/NSifQCp/
+Opsz/osyZy7sqpUSYbIS6UT/8qstKda0Z/hBuzBg/HcMOuFtcqWqOnNE2tZhrsof77st1N5sqcH
BsGcRp7JRSktszGOwTkm9xe3o7dolszRkE+eF9bcflatbuJDYsx2xJ2o026U8okWqe2q0ggw1DYf
q4xpq1NxfXlBEz75yoT499FnK4F/e9vdX0maKDuLg6j2SfEZ5M+EgK5H09TD+980hCDx3zlnkmJf
DFpr786lDizKUgTkic6ag7QNfSeTwy5IRF+vZjdAn9G5bJhIORFSK7pbM3lnXIm71pgnZLpAx5wv
u4Uqg5mI0ximxsgbyiaBkSKntS8SyKh5ZeAe740jVGQg6WBhHDoS++Q4v/zRpvzChPEWaRHbN990
Yw9BcCqRUueJAftAAsi1PbUKUrepNJAV/bYhBZG+NICG68L3QpG7wMQDQUEwr3mp8J7pQ7e579Mr
1T6qVibtY+BmAxcGVvO0WOzBWOp5p7h6pj/V74XJh+rIVyz3fKotwb4+OKHuMPvug7oCZJAcvlz+
VCpr0vlyT1phMUVI2rm9q1p/1iGUt9/swTRBe3nZ1FSVcfzJXsq4o7Pc9JXZFQ622kVJ1kWKGVCR
QJgxhLEpTOeZdrVr72mhMdAS97OTqoml+HgvqejIPkWsxjX6F5fpo719bUXDCigB8/uQLPDcdrlT
VfntRMryas3ifhjZ3J/ik1N42Gza8mPVbQ2Y9ffLs2XfuuguKbKx6R0mmTeZuQCaZEsJ/d6DaGaf
Y61fZPQSDp8YWELTcFnPwCYt9l8Ot937AXbRG1VhfCq1FrnSP5bF3o/W2ZhWo3FRiHvO+Qgh1IpX
mU4dAd71GYI/1VKbl/P2yRpCoElmc5UtVEXsyZ02Ieo3qSQwBiJ5ctudTnYec1PsGQxmDGq/bM9I
YNYHG0kFCDUUzjzpTEICCKoyLg65jBKUzhZALOY6v3g+Y6NpiweN+edjjIyYtnOQxSaxBxkEuA+O
MNPWN4Hr3xvO9ibYGZvLP2dy8aNfIwUNZ+9pzIjza5qk/Jz3+k/G3eFrtW6H2lpeNjW5cBoqcEy/
KIZJKSvTbZ0P8QohcOuCUgcW21aLyyYmsxiTRBR5JcPkQpbCbKzpbg05jbgn89t83tM6aiJoV2ZQ
cyk7YUpr0ubZsXnWD/SB8d16jbwIiWkUhLTctaUN+pYRQsXyxBbJ2YbpuLSDDZdDKve4zWOV1469
3c2YdnUOG3+Abm4GJNW7QSrHP82Obdp9KaD630domGRehOxr8dXeBkd91sTgehS/Z+IV4lmGAb08
41++aQvvGh3edn+ygrjnFQKCJqrfd7dHMBJLPxK51rncFEtVvXiq9/nKovSBd1tUu1gvgQrmUYjy
5s4C0elTmL47PHsfep8XjxPWN+1tu9wtVNMMU4dlvFzpe+8Mg5oHgOpZcmiuzLS/Sz33vQ87S9kq
osRUWjm2JMUkILJGDJ8HhOhnYMCGdl2ZdPPyneK8TJuhgGJ4cI24cug7CxQZRVRekce73HWgKnk6
M2Kv8BKFFfn67iAOqV2TxYjkdR8v4uxKFE5Ebdj5kdcho6gDHJx/VCLCWf5ZnnxvJ3ZWnRnZFu5J
f1x0eKFIC4Ol3S7rpfImUy3TfH0YnL3h6FrMMkWWgqobdB797HA3fG1nohBuzXXjUT2FMhmEGLEh
4NmO/XauIRsQ6DJ1LlCRz4rBIvDsKGgv83tzhehmp7rAJpf52578UNSCHUxpojjkOsidbGcZ3E+5
8+Gyz0yeNDRYiSumR01TOmk5eOkkqzhpBQTJHtPDjENXBUPiqmGDqbaeZ40sSSfNzVOzdRq2D2QQ
YOB5c2M8C+3MZw+oyZc+pLM3O/FwPEAhOYNYApJHY315sVMXIwNLtDGYQUUMQez4KIoWyaFNqUvT
4gWWF7T3cN7NL1uYahZ5VIjBh1Bb994UbO2qAEIOopqTYNMFa+/6FZi4Nkweu7U+28E19CcZ5dii
lNfRtDK9hh69GFKhaw3lKuxeCwbi40gU3GGJvjrBTOHOmNVfON8vr3fqcTI2Lu2odqiR3Cwx7qXl
Ezx/keY/ern9rYfhoBzeXzYm/ph8KY+NSZcgwuYn7mz2dlc87RnGybZwa5+jy0YmD8ToA0r3HqCh
g7PfiQNx6t6ber3o7GFtJek3aMzuLptSrUc6e+4AoqcUfb6Tr6Pl50T4LOQRqjii9Enp5A01M+Ct
TyCp5sai/w5lnGioI9A13wEzXO0WqieVYmG2VETps76FEoRclzzqiub2Ka3CyjEUX0plRUpz29oy
IUchBT2efLgly3QHKyB6VfB8l8YRlNHlr2VMeYYozTCIYTsMetqvoweUqzZAC8b1+m/mYWk/tXVY
ccjgmvoSCIA3GdHxfj+v9JlqP4UjyI4/tix2YhS3kCvKkNfEsqN9OaUfBbVxBa+wvaXrylCOMViq
TEK4xBuLvJl0qpTIS8iF5iyAOi7ZYvEctlHyaX+vxbPd/Nfohck1dG/eecshBMsUaVGrmo8QO3nJ
unTQTffgASQjTp9RFj3AQUJSplrh5J6OViidczc5ZPteZPi7p93tEO2urFW+FIQ2qyzMrqGIscJy
Y17RTn/s7xWepFqfdPDTYvAL1GN3MwBwD+V7ARoQqQu0Pj5mQewr56Knzgod9H++pxQCfDs994aY
qbHOz1axsY68Q6s/qd6MjMgJSw8D1M5FF5S5BRDpG2+1y6I8hIV2do7qx9MdRCan1eWtVKxLnqXa
a/u6Y4ARetHmg+28R5RzpruKrGG6kOkAkUEziSxJ1qaAv73OLfEaqaNzGG+oVOwXYvyzi1CUA4sb
BZGvCjZTC2NSh0e8Tlv7zVD5cYeGsmm8JJvxQ/xApQgtHQh7UL+OUDQuZsJLlJMnk8/ekVUpxNXH
PoW9jZtiv97f+086lOQwnYf39Qzql9C+0u4P4TlCfsKaJ5t96Ie+Si1s6mhQT+A/eqI2mo6vQ13p
2W7ftKwb9qVFO3wybeV1OBXbxiak5wOV29aHjuDXdej2URWiVZRDbfpBPJXMSF9tv3XPhRcyt7RG
I2h52WWnrpGxefHUHwVzC/nKoTyIPDg+oyJ0RHDhOilByvefLhuarjUiYIl6DKUaQDSvLXWo0EJ+
wxNe3xwHhI9m3VPTR6KmijjrEuKP8mmL0Crwd8ir1BUEsRA5ijMm8Y95KcrZfdmfXipeALCXvA1h
8xRVmyF0NnDxoFMUqV6Gk192ZFH8+2hrwWubcSq6GoPgzvIXdRtA/XGXuD5Is822TWEyVnaMpr7n
uIIgeayTGbVXiBRYvH3t3c351vNnBk1Escnll26NSHNiX/2LwdypszK2LDlyut+f9ZPBzraLwzr+
CbNYNs+XJ9G73K/ta2BTK1UJd9KnxjYl70URDaUokYO3ixoZtQXCFuZTvtpHotCgo3QygzA4uTqA
K1DGROGvskONbUvRKfWq0uxqdhq9w+j4SEoCoVc2F3Vr+7xon7RNvyxvmq/JB+UMoNjKS6alDOyE
HJCV9iwbesQ5DfGo1WftDGnb5X7eEB2jy0d30qcAi5JnMhQC2vO1IyNaDcNrwUo93QXq60K/AcBe
Az11VHRvp+4Za2RJ8qETjGuAprG079JVPjDpEuwraDMgeJxfXtNk/jw2JbnO4FcHpxCu49+Ua9QW
3jmL/QKNsBsoCsJ4Vs7KG0jIg/cKs1NhaGxW8ppMgwWoGFihvWzhl4KcbgblL11qAiDdB+am/kWt
SLxw3vjLaFslf4FE9XRGbp0XENkrHOEbBDq7cJvfBwCL6uEA0WXDGE5WP3R7xaty+oiObEvZc332
0jNkcCIgWYsaEeCyD5EKJhHzlh2qeuGpu2/uDRD2p7ka6jHpUD7ykkwC0+gR8qjjGJybxRYiV1Ze
dFoBTStsHIdm78HBoXr/iQ8n77HrMpVKVssL5eXZO4r2qNtk7eFMm6POizADd293qkR9ajGuZ4Bi
YkiKmVzpHB47vd65KCbMzJv99bAYIv3H4W47393A3/gNhdB+mS2yenbZY62pa2xsVTqT7baytvBV
CCjf0VlA83N7osFw/IkwVtiEh3UD2WBJ7IvypyHnDWqAAPHC+J0PZzb9CGALQViHpwiiIS1bOdBH
IAobnRy45mdw466qu3SjvBgmv8Zoq6TTjfrxXz+6XsAif4u4fZgs9E/IRYUVl5F6IGSyHjveJulg
xzAtuQeYF2eQTz1CwAOu1X6X3oo+dRBpi8sfZWoOzAOOD5rfhQFbfzOJaXTarhFvUiQjIeKDhSGE
cj8yYGS/cte7tf5R/2Z8bn54z+IK7hgWQbEvfVCiL6f2GZVpz/Mdz2UURspxqj6um+DAqt3Pzby9
BunJ61HjcJ8San052CPVZTRZufUsi16iY4LG1qVg1pyg8dyKR1YdNfN40/Pa2ug3+UP1gLTCxrlF
IHGObqhfz90rcxWsVb41NQXrjX+AFNE6bftXPUBbDQsqx0vrCgmr44OHjuQzggOgnxDmvMavr2BB
00L39k9G0V/9BCmXPnXawUBRGWfj5CHkQzVEbHr6hIpDaB9myUb1tJ0cRRqvWoqkdhIPuz7HZDWv
nszQnnc/YN2b5WvnJ2Sl8120XTiKgDcV78YmJedCKqQ8nU7CuQzBYN/NsmrV2OvLR2nSgy0gyi60
GA66j69viKTyM/0s1jXk3qLqIV9MFEnN5IudMvw/JqTQcEi91DFFaPiVrr0kG1+DW48nO0Xyz+ev
2vfLa1JalM7IAbZU3/31sQozMr8w0xG2M5j0ARFc8xJ5UE+MTX+s34uUToWtnVFoLljkbmusd8P7
vnQ2bm4obiOVFcnxGxLBuBRbyTgo8sqbvIGj3/6D4Yjx95JcvWzaGmY4jLjxPSsBhgKl0NpEmUPx
maaSQSZPaEOBVLJNW7rQE3q9lv7LMfoIFuIPyYK7cn64be6LECpL1Qzc5O6N7ElXuQ6LhZ78sjd8
JHCa8wHaa64MMe9zbOmRzKwv5R9hNr3xOqUzdsxcLa72bKggYA9Rfr7KloBEN2cqgFCS/OklMVqp
dOS0/KzplDTFJXFYH1eiR4rwEupQtPGejw9JBDNkeLg9X/sr/7hWj3FNQYxfLVk6gUXtCS5IfkCf
tNdBYM6OFVRh1nbu2o/54DwVjrX2UQk5qbhgJr/x79pqIH1juHp1j8on8cxdGwe4FD80xtc/8duR
Del7BvXhrzpnu+gj3k3R6SaJCogQTuvDpntWvXdVS5I+5m4w9NIUVAi9fgvJOJp597H7cHlNKhvS
92pyTz/mAuKbBAEqVG76bmc1FUxY2/llQ1Nlg3FZWoqT1tYyHVjywXNCyntuggfk2De1dkZs/Ofu
tLxsTPwx+VHCOJQgrmEe4g286rA7NwA6RFuhDB62LukvEtp7jTIfBeTosq0pZA4yBP8Yk4FWJwpb
ad6zMnuJ4GAoUBAIwET6db38k0FyJvMFwYnOU0sGWO07z+hakXZ2cRwejesj1ejLqxE+9WbnRhYk
n0NoajAGEbIq7dgNS0TCK4jjahTwFJeAypDkeLltZHoq7k0fduH9/qcOJf7lpUy69mgpkse558I+
M60GYt5pUGe34YOOTxEzTDuFB6iWIl3OpYH2l4POyoy5lccM7fLKUeFspjOb0WKku/noooRDQZ6h
iYV4gB6X1qNBKYVSucC8AVXuNVB3ih2cjuYjq1ImmrR7OJ+Ea2dPAktcP9tM9kBqu1A59nSa/Y8l
QLev01G9Mv9yhzryHyzYUwdBbbVAjDJKvuzeH99TJFK/XiddJAD+bepQFXKIX1vdem7mFFAszlr/
w8lcp2iJaWdFLJps/HsjI+ZrI+i29YNjsoniNoYO0Fppc/S2DFFtC5MNvIqqDtJk+BtZlO4pPa3O
e6GGgEOWKwuB6ngLbDfWFtrp8fIZmywnjhcnx4u6t5v2ZQcXMfQsbZg9tdH5i3gOu5F7inbD4vCY
R+UHS/FImj4Ro0VKASTo9K3XiGaqvTT3CEXNECF+V6/ELCYDFbtPTKYoZ6f/i1HHDnyyV/Cg0oE4
pQfHOtbsbA6F5TrjJnNnSZhSQKXf4T0c/Mi8NlfN6vIuTwaY4B+rlnQ4CrMLzEp4kH0gSz1+T2D8
/N8sSAehQB4pzcRnDGJ/nvsAKepvly2IAPXmYhmtQToF8YD0KzcXF0tplXeDn191ab8qUL0NTPRb
fQOtt6pTVGGnz/fvjZMOAhLvhuuJz8VlE+69T52BNAaoictLU3mFJR0CwStnNB7fR+BloSEMLUSq
mEpkCjIcfvhU+x5U5SDVyiTvp3N5SDWR6PfNaVb6n30/myWqUa//Erp+7590hQKA6k0Kr+KMDazu
Htwl7IbnRTrMBG2QGn04fQ+M3ES6S7dWcoSUhXVxwGht/dTLWfYITSXFNeboGDRljj40lYwDqhMm
Xa8a3MlbT+QKA+TWQ3Wb5x8UPqL6YFLkSD3Ijl+umuonvMzneY6ODmqCjC5Viz31snjW0eWPaOcr
b/GpxVE8pxLDf8xPSL6yRfvZOQqGM31T1OLpy1f0I/sufw9s9bGEw0XlnZMWwbjAUwlv4xuwenUi
eqbiMXYw6XzsNuk5myv2U8QLOZ4QgP82IUMEt24xDJYI/+JWpT2HgOJSFBEEo1qQRsF3hT3Fkjwp
Qm4LZw+/9l/2jGg3N07Ya6gx449X8aPLrOzzZZvC1y8tUQ6ZxYB6i6DAiRnlo3/TPcdbyCORBI/s
3OpmpX5W7KpqkVK8NPfZXtC5cdTTZtYI9cFcxVuoMiH+fdQvKp0k3wbigCPEvkSNb5VDhlc+owcY
DnOOQHHjq8o/KleR/L9D/O5ovHRyqqH+2CELdtz1n6p892A6SOv15w268Ii2lnMNFYSdb9iL1k9r
xd6+zDXLnxMAsK/DbCLmF6WfUSVQaDs9K/dvnI8p8x6P2QoZ6Ovkuo36yGtDC5xAsTIehtDboHlp
Xw9+eL6Gz1pN3SNsXfotUmBn9K1lxIffsqt3ke2+q0lIO0M1RqSyIgVzxKFg0kLXEwjUg54hUNhR
WPh6+ZBM+dN4V6XIHSeoHyBVlICEDARDOVJXu6JZ/m9GpOBtN9musWGlJI/4lMTvrOT75b8/edGO
ViEP7bXbwz5GjENEs27evoeM6gFGuVB72K8AOy+995ftKT6MPLB3QhwSohPWg9bw0So/7YZvkJY+
XjYy9QqBqUWw25hcBDJ6q3E9xG4ETUJ+eioDa7bXPqKsA3laP7tsaHI1I0NySEGgyXdTDLUUrtGl
WzTHspl1O2WlR4S/N6dmZEj8kFHsOjg2nPli9phep8Y4FRSKIcI0NbHrHJ2+/wv8l2pp0jl1UxPx
sQ6L6Xq32j7ac4HEbRZG6C56Xv4FNWTV43HyQNm09OHZMqDykS66fe0dklSY3MG23Jnv9D5YXP5e
094OAAR6LQgn7TcIkFg7btEuE/kyxFqiR41wwAt9xzbsf+yXgaoTJc7nmw8HhJB+A8mI96ZuVqSJ
lw1MEJRRHWXVrP5+/Fx9KOOIurig8Tquq3sUIr7ipTxK/rAuH4x+gOSiaEOniC+yqeKFsN3OKjqX
jAvo/A9Iw5nHQ6H6vRXGV7A4ZvPiRpWQTbbpxz9Acl19n8ZtLCqigpjYDDHbM8daz6xNepVmM1Wz
eLJyFHg6U6xMI9jUVl4fFV0TGnTiE0MMcyX4KPZUjgQjhWreefKEjAxJ8R+to5O2FTBbt7jNnVui
c55/vOyvU3kYU2CGy1CjCbeVtHe17ewPTsta2uMnG2WfVifR1B+2JwSVe1UKNllRGVuTjnyLbJnm
iQRpf+0Z6DTP9TkDWrx+ip8No+nfmPv9l28vsVVvTslondI30+pDa2bpyynZPhawhlezYCFYn2ra
3a3D+5IRgx3EB1CeRk6nBFhMfkoEFcA6UACEhOa1zwy7o+ucdOL4ztKgn1lp+3dD9Qd8vl4A1yPE
ay53nDxGgYIlcjxHFqm3H0pAWl386bK3TMbPkQHp+5nnRjvVwiGDbXaXaQP6fiqfF3/izYcamZA/
1KHWYzRsRC3FrWe7yp4BUAzB0z/Y+rvLq5n8JiNT0vGK28G3Sx1TRVuURsh9XrmzQ3fm0ttnSC+G
l81NxSkSZJ2BMua8xOvutQ+4elvsuDZ+wTuNa66Gd/srwbMIG2ytDFMT3+qVNWl1CeI0h61QoT8k
t4h5r/bnneLqUVmQMsfeHGB+EUR/SMQzNWKUqOkiMa+6UVUeIZmJy9hrU5vP1KH/Pus/bh8HxGhe
ZpJ0xDMR3Az7f8UVN+0ftufDzw0DmDxGUrt4+bkiNiJvNXMQ6+4/Biou2umQKJjuYQKAAVOeF4AK
MN4aOekqwtEtKcNQr46fmf0lFUIwFn1F58uwJyqqGwSToX9kWTwtRxmfF+ziU0BqPjv3n5okX7bl
vDlq6MdDzlGqSOKm86KRNen5bZldmR9F6pU/dXNvcSS9rKJsjSg1PR7tjwgdfMKs67g24hemjIdH
j+K8OwMwm3W6DcmSji6UG1xDdJOGXZc8B4l7t9dK6ONLQr5jZZ9L5Eitul9fPvQTzitmO+nUgrUB
mS8t203qPtEFWZAZePOTU4a07uA+gWIRAeHLpqbyEjR24OKiLvUCg379Qbcw2aEKxgcdPOSbrLt9
3i6aXEM24Rhu06st6rM6WA0EShWGhadIMdsnASV2wf7LBSd5UlYiHJ2fMSwACuj8iJzI5l5NENZG
gkMFVpyqSb+yJ20quqzZbtjxbaE5eKrfZ/MKwQsG5sLzNyjsz+/1mvsbVsX/cZlSotunXREg0ccy
z7DViUVaN8bjr7Lc/kb1jp2MrqNNlTIzq9omTtqzqcGBKnjxszSfFeuZCACvtlH47igANHrRF2WK
b1qznbF0N/YcYWN9dlz668IBvZu/16+zb/sN26nsiYpP9MZlHNhqYKrQIUSTgnqytY9NX7+4TB81
jwaaEeiqheZH0TjUr4xU8Y6ePIe/7cltpq3VQwkoKOaRN8xXfoamaHvSypusRqj82Oi6ojszFdfp
o/2zQEtK+PS+7opMfL6/BwQNmK3iJ8FOZkBiYz7H/qJ1Q7NS8pNNDbO+Mi0dx1OhWUXc4qfpdbBy
l4If13oObocl0wjMs3JoUOcQ8FPyjlVwXW4jTRERJncbfB0PbXjubBkXZsPS2bUGsSbe/cgs5MjL
T/rhvi9UCe/EDU0+9duOlONUpebEjSAfdE3nR1Mef/in+OchzVUfc9JbPZ3RZCi1UIuSvDWDiuh0
FOsBYfEIWPmT6NlkVMh11Kf/BVXf1G3p678Nyh0AuMnLXRtjUACRxDQWs1jPgqeMa2yxX9qPl0PB
ZKwZmZOcNct7RAIE8ciu2UWdVVFtenfZwrRTjkxITlnuhxrdPpLF4Z2W353StWssrYWFxFcWbtfB
ee4hHy4ESecCZ/Etey/yAjXRk/hSb+LO6GeILz2KeWfEsHxL4E/N7TBvsqeDJQQenw9DA16G2bDm
a9vbitij2l3p3sghkXTKlrzfDtrZmTZtbSqA0ZPnbbQq6a7oXadJihPuUvTdbIcarruFU4k2SqxS
xZkieXvlmdKl0cFi5JoC8mkv442ZRft3pw9JJCjTixl0TcvDrRBrs9aHD/uN8taYPO+jdUovqMM5
bh2vx4nMB3dZr/ffjFV9Vc6HML9vb8HV/pneFxpDo1eb5DF1oG2RbH55tf2qLpWkUJQNYKh+EiDl
THUtT7rLyKDkLs1h66ddyyJF969dD+v2AJ1GELqzft59H378C1S2GLJ4cypGJiX/Cfze92vBUNgu
uqcEIbz7lIijv2uiZOU/774bP4MbUZNlGutTuVQV1FQLll1KSwonqHEprz8sq8H6kjla+SdnkNcV
cpcOlRH5mXUytaDXUjbVMtFYMnvoACtFqv9f3ve/bUghLjujDYnCi/hwQqsRdst5fVXM9cURyTIV
gdxEQQu3/G1Mcstqa7l1I7iMW3Tan7vq4F77RrwNk9yzZ+e8SJ7t09Gc6zv3pGQBE3/7rbv8ti15
aFG2zRGPgZ70p3XnL+35kTpvDZEnlB1Q2G4qVd1+8tyPFiv5Z+d0eV5aeEjrfd3bHzrnMfmDcZpX
+yk54aBB0+fnrKn2vvodMvU3hWqgzJwM06NlSOGrcjMkQIaXUNJG5fusDNv8g2GH5o9caA899kTR
/WqXLyxaBTakTg9pEPqLxJlZT9miphS2unwrT/6gQKdmyCMV/krpB/nGtqu2W3EbHr6dtB7Kyu9F
ylRK8+N/syPlaac9CVQ3YOeQHWaHEoIAM16kANkOp/Cypem8e7QkKVWDvxlGP5M9drqORllm97Ms
bpJlvD29iyv9tk+1hZ3rS7QWQns4rhLHXVkM3yRH97HsnG9dsLulFqSa6BNn/82RCeA/E/A2+w2U
tCssh7opzwH3xkXR0LmK1wFpVqgB7+7Ak1/ehangQJCDDY1GFDzn0iYY6cl32gPW9OG8zE/1s2m0
/dw+wlRg0X21MqpmO5Cbl61OZq0js/K0OPKtQeGIB7J5U0flWqiwaQy5ajcGJCa7hQquL7xT3tOx
OSlrham91HrxfjUo4ez1Y9QzZ52eusW2MaJzqcixzElzNPTo6qFKSb2GnzNKHZsYuMfRpIJl31jf
kvfluv8oALvmRv/p3dkb525YpPeCl1D74jezw5NvhYDbTusB6Y5CzaA/FYRFf/HvnyOdKduFqr85
8Y3tpQFk0Vr1K+8GjneAuYxaLZ1I8XGnbmnDDgQwlYToDTzVNXs9hf6dGxQ1OiM6blJGrUQaBGmg
OSvCfah63U0NzDGQ8tukdM9UdWMEdsIHrn5WT9VtEh7ukjvmu3Cwb9X7YpPfVVeq9GsqJILdAo0N
8SwqLNLRyeholI5ouNM+phF0nRvfBwETKN5d3k+FHbkgYfd+qxeCpL+2rMf6yCMIFvFt0oe+Pig8
d8pxTSDFFhJHLkuTHDfv2047GiLKl+4j2PmlvnVXWnZYp04z98rj6Q9yLRPlH/jL4ezE6OuD4iZe
kdODBz9bcYdpDq0cxeZN+CLDd3BJY4Wm3ksgGh3FoHA7Ny54rx4bb+Yn24gOjuIiUZmQfC9Nzkc/
O7CIwbJmfvE+1lVM3VOo51erkPapbYe/6onalbkZ3ltIXnm3ztfhq30vsAjoQjez/FNzt4vieflN
dfcbE27xyrzw0NEm1ken7uuaFdaRmDLcze1Pjz7a2wwaWmF6JZT3rFn2NVlednzVxkre2JyC7cmG
FARqjHNU7ZowbpTc0SLySzfDq6VJsTE+MCrRicGpXwOUu3n2w/4u6Aj11VBHl9czlXFgTDReyd44
XiJQj/ZxxwCE455gw4g/ePCOlgzog9zeARrP7pNbUexDr/OdcupBeMfbNf42Kzlor1V2k2x5bdhL
+/+TdiXbdeNI9lfq5J7VnAn26awFhzdpHlKWveGxZZkzwZkgv74v5KzSexD7IZ2dO6dsBQEEIgIx
3PsjMzy6bJm1s/NbArTqwDhU4aJfzLUGRmrZ4Pj6Eb6LFhQ3HvSZEQ4wVdSfTbX2Yk3WXbcqQScA
xYCLwwi3YIUjBfMshoIDtCIUFZXnzJEZqdXte5cgdqVN00znnCegta7ybeVHsXxJllGi6zIhQoRi
1UsGlncIaZMuqK1DDSZOF2hNEg1cVfejtQgPT1sxm6TpsFvgdmov3U18ACLs9MIJXxB1SVpOZWsS
1L1zS3u0+eFb+ReaPDKLeAlAmSRL4p/8QbuPliRot12OMcY23m7wFGpAUItj3wlRrkO8HIOLLJDI
k22hoNJ9xKcpeHRjKYB8rjbl1n5cAIS36QHeIwNoWwuU0W1jAcEG1Q803QkHVswGVcsY0sAH8cRn
pznSQ/qoXP01fI3VIzsSJxxZHOtujUoQFqca93EWP2taft3EyotkE1eeHSfLEg5ttEtQOuVvh8be
aPnK9CHb8JLHEs7RRn10D/AvyOq6l//vLRUOcJrBfJNwrNYWDccxveAFuiQoPlntxp1R68gOtuQi
rNqoo10V/GdRtaAocIBDpCnl/ciGx35K9+d3VLahgq9U+wnFFd6dBRqh0UBHqwlQ1slypmIXEyDQ
HmZ1MVzwhFn2ZyOrdFlD++otfF+iIehphBwTbbmeclxfoPndAMrKtx90ZLSyV1mSZy1/dqw+IgCO
kdrDEvGQizeEjsiyonew8DQ//5wdhp0MgXb1UqB7Dw8MAN0AzerUbZPF7LSkxWM1YZgcMesEBKCL
0wVzN8kexquawjH50ZgFmERxYaODuhLjrrohzzV9KW2ZB1gVgCIq72wF74tYLgJR/RB3FvwM5ZBR
2reYyfqQ12ruaHV+FyG4MmWg1VzxlALaTC95STEL2Df+AHS2esBQfw/+TprxRKSgfT1VNb3gHMZt
kF9nn7Vd8uD683N1HfvZnXsrfeGu3jYHZC4EORo8XAQTkmd6380AJUBEFbMgtzfFY40V7p2NhgS8
cR09aM7Fgno42KWKK1k24//Y4Xfxgj3JHLfPlJInOTfWs5r4znNzbWObyR6wU4Wf2RtTOhu29sTG
Hr8LFW6BqXYWHd/Mpr2b9L25TYG0GAVlFjigKIoDeqkhoSCfolq9fQQdtICwBxO22FvV9UtBWu5v
u6q+HZzheUzV68YqH88b0NWLgV5d4I8jVYDWmNNLHk2gGbRaeD5SPIzTj0j9fv73r+/fkQDh0LTZ
rlKNMxdzCNLlsr+d/xhe2c4FmdsSqo92AxQlmabIFiWc2dTripnzzI9VAhtK/yNxDf/8stawyFxk
uP6zb8IDasipGgNsn78NKZQ9v2yHA3Js6NU1PdZ6Tu3HIxoXex/91bgvm74M7Gc0qfly2JVVTTn6
FOEpYCUYXxx5UrFS1QtL/xrbAPRg1kay4tUA8F2MmLvUaFlUJY+RyNXgBOOw7S9d6jkbvOXCJiiu
0Z9cFYd4n2qB/h1MfX59mC5sXeLwJYu1BCsL6nQlGRHIePr8eUkfka/Oy7+BTnF8tpZgVlsVAwPU
wEozUAnRiQYd0SX6s+7Kj3ZTiDirph2amVO1z4c89Z0NjwKHZ07Awa7kIwiSC2Hxnx+9wAk1MI3D
b3k3L9eKBrQIIsuhrSZrAJUNYhYwXRqGmHKKp2RSW+XNGam+sUFLzW65aD8Z12N16J55/38V5hug
XW7LixE+UZYtWk0zHH+AsEiVpYnRalhkNaC8qHhghe385e3lMG9qYD3d6gGG6W7t8PzNWMOAcTHp
ZKGxT4NBEPMbiu2WjckZw92HKQS81K7d8TYtcMHLaX646RKffXAKLrjFAIGI/OHpSUZgwQK0KGSN
mzHIAEMHcXZAbuYkjPtweuFF6CwEF476SfoE5Ibkg2wcrEPA5QYcGsFXJIkaU7wB+b3gBNzLC8ge
MDENAHIQL4TLftnNiseBaToYd+OHGgCvQHL91w/56BsEd9IZJqqQ3B2bVzX60i8xRXmXbfqL+ba8
pDoQbHu/BCe1rP9HKlfYd80oFVNTeOUGfYDKjmP9NH75Gl1ydM3xegaonSqFel67tvwm/XvDBSdT
IUUclTPPJIxNUC4QGEms+qp7PhYhOI/arocUCCXocU58vQjJ1tksO8q2y6cY5BL5bVl7S/i3Ru5h
JP6zMjG5n9tZh4cTQjl0J48AfZv6HECu9rRI26rXHAYYa1TohQZwMtEsRRUrUs2aeaZzCimwsVvP
fOIRnPElu54ux/t0ACeQ7K6szfuCQPZdrGCM6rQYaqsDY7t6SO9Nn97ld9rj0ocgrvuJFbr4eHUX
gOwc/PJ58VX05qRBmm4m9S9A3ay6m+PPEa4u6204nBGfw3vodaDraB0eqqPf7O1dBZzJ7XmTKNt0
4Za2TB/aRYU4pPB3y3wXG09TIbO7/Jd8MEdHWyxcyTZq63nmEXI9JRdThKwe0zfqBJpU9W+APB0/
vHXhImrUiUzNgroqaeVhFNjXU8s7v2Vrd/044yVcRIquym7IYdibyrxdqmKXdzLjKREhXjqmxZGl
DBCR191VT5x97xIZHMrayR8tQ+zqXeLSbJQGh6IY1b6s2L5R8ss5MWV2i8dHHw7/yIAIcSCjpW4m
qH3iWqt+dVtioNJ84ECwLeZiiytp6mUt+j02WEJMOFuRHbUUdhLPmDszZDt9b3toxT7IZ3BlNlnM
huRLxFtsIWsC0nSKRGHYbJ2w/bFsQbdJPD3IN0kj5XFZD+COtlQwWei++JP3g9eEgCjjPA6YVuj8
HBRq2UN+1ec+pxRkIVk2Tf0XjObqhX6j/TbA+22IgFwE6ULwaEB33FyLvXipEFsYMYB9W3owsuX1
/IVbzTEDHB0s4z/FCUfaJ7VZDpycVovxNC3RjFaoXvapDuuvWqijKrRMkju+djmOJQpBv5NHMyGc
gnJANy1QUD03AY/LKMOL44bv4914X5hwkNacxXPCTcnQxeFYWzt3vlSmadszK1xySePOmlE5XhNf
89HTokhde7AIkrykj4JF/coyWWZtVQI6gnRQJGIiXUSHGyeSZIoFCXmVAU4AnTlLHZ7XBZkIwZqY
i57Wmo4bl2HwqO9paGSSXPjq0VuAwzF1VSWgQz7dJoxRjobDWzjHHNyA7RIkqQ2oXdkIzupCgPmv
otCqf6Swb0wljasEfCRoZfLzfN44ZXd3fq/WY4kjGYIzbJoxs7QBMrjpXVB5KhkMQxNwIo7e9mVl
+PVQ6kie4Bk1BjwhjFrzJw8Lxn2zHXy2cQFDbvp5OBC0kLJDssM0fc4ryRsntD2Oy9NfyaIayeaa
AhLbGM1zMVmIagztnpMemGoeSPZ2XQS6QgDAwJcs3KayLyJLW7C3nGSYry9NDg6QTQDcu4Rl0Dde
EvuWtEK/qp02qKRNzFTwmsypdupVW1SNArEcocBEeNjD6oK7khdIMZH3Tf6QXT9VoOjjPoPQ70O/
MdXHeC4A9/VWyygw35jschIu0CcAXI7BMATup/LLTyD/2B+Z50LL4v10oaefh84fqZ/X0rrjqgc6
+ijBJbBCMdRi1FG3V6KH2AHwEmog9/kAaIhZs2SxElfcD3b6SJqw66ZVjUXmQLGLfb/v0BeX720A
WMnCPtmiuM4dWWiwZ4+kH7HThQqWKSRjn6IJ8/WZihnafHw+r8GrCny0JkGB7cElXcIbS3ol3hD9
foypf17C+lP8SARf79F6lqrMECCoXFlVDsGI6dQLW7nnmdfFB7b83dyEcEJRJjdFq1Hg+5NDnJlN
WT11HYUF4OW+5TJLkG9FtOI7n+g2xkSns20ex85Laj/SgyqkDwNaDqTcnquFkOPXnGCI6tyoEB7i
M3ik1ixel4KagO16C01RqEbcGWCbCWVDCOvx0vvi39JgR/s+sCyzKxfqitbVSwclJ2B3kaAPWbfh
iW351IV0ncJ17AyW6MoIiW0wh9N92/uAEg/IA8Egjc21F+Ms0kh/LXpCmgBd6CjmoSAiPCu7ioFL
u8HmIjN7391HjUd96htX0S1n12qvQdRmA9gxBlqfRLHX7s6xZMGxVmo2w8pguZYHHChs7B4lRM8F
txaHRxswDb6RubQ1w38sUvStRgNSJD6R4c5Ak8Yg7Y2jR75Vq1QS+q5GDUeSbEFnWUsGs2C4tW/E
6IHxCfPIOWB/uj1AQFHDC89v5prROxb3IaKL7Y4OsOROnh7UFLUY+7XK7pxc0jq6NlPuHgsSdHS2
WTYAXvjnocUX+SHdYmg/LO5kRyVbkeAtMNzBMVQRdijm/aw6fmdOPjM/W/Tv1Mq58mPaAQOdeEac
2teyV6vZJVDDXm38qkSjr7s7fzirF/tYhGDCs8WcYpa9mXANI47WxRuxJrffkTfeq58y+QN+/XK9
r0q41hReya0nrKrVL9XFt580GC+Qgi/hSHz9ZQ7G7d+ru3CKC/Q0WOjGFV+0E+1bpuaI+ttSBe/X
MKIKaLWyysdaHAG2L6BpERNVXBFCgahzSjA/AVdTXajgXSROvRucH+BmBvVD7jXWk263geQIP1oO
xzI4kiEyq2iAMYT9TAqra1oXnTfmFtgmlutpl9qOpxTjyFNfjAMfno6upcgG/DqdxkynYgUbaQLs
xKQEYmfLYwAeCX4iaLUTKBc5u3oksSMryZhTgYKFTM2FRCNfZ7bPr4drPmjMiUOMA7plUfhPQHRV
y/ZWskjxoUH0iGgllxldpfccCiRHm8+QcpCTv1A/XnHsJ0sUR/8AFuGylIubDspNc8+XCAKzUPuh
IfiXo1NINEcEw3DqAVVILq6w75l6r8ylN1cyCyMTIlhLp3Q6WnMhPJF1w4lQGp99yg8cmdm96r9a
f8hxNVfM2ulGcht0FCFlpOldlytnH0R3iQnSl2ZLAmObXUcDYFw46cuvtzqgNco0wclJwOPkqsI1
LDFtTEs+eD933xRkBXP38/mL/tFuQgAHLNUACwjuZb7RR2tSU0bKhVMZOvQxBRzMIANYkwkQfAFJ
rXpO+ahCE10mNN+m1iShNlo9l+M1CJuUq3QZMOiG2AMzXnfpNY9cq0+A8Eie9Bfg0gHLWopQv6aA
xzIFQ6VMtVUlPKVkOPtivi8s6heJ49fxi63EW6bdMii94V4Q9tAMtT/M1wzocqALlgResu8Q7Ve6
qOhGx9pjTIL0eR0W9IfFConJWj9EVyeOaaLOJpbAaRI3Xd7ABXWD4jVp6VX9l/N6+NbyK1p+F6RB
/xbBP+FIEeumbIaeU4Dz6FgnAXGC7hoTdK/WJ3ql+Oq+vOQcdNMDARrL4Glf0+d5RyXh3vpuvn+E
cBv0pm/SJsFHsOxLDNhuc65C0m7PL/VjpMev3LsQ4UYsydxQQ0HsytD1laheku8yzCwkhqR7VSZH
uBZp3LqTAU4xD7NKgVG6HgW9baq+KsuvZzrwbgQTKViw0YgLmKfTs5tmK51iAykIc+wfSVLcTRVs
lUHzQDPqz3ERfyvmMmxVMkj08i2vKmgNJANKDryJKojuhDWi1yU3Ch2R5rjhycrEX3ZWGAX0rgGc
DsK/zuuC/pOxs1+LG+7Zra3hO0+IQkMc7oUBDmUnaGofBj2sZGm3lUtz8m2CiVBnEDClMfa/Ag1I
jTiqHCRPylUJoI0E0xrIKk1x0AxI15aB0BMnDHKT3IALimR1S41/pbjD6E8EVbwBSEWQzp6erRo1
1rTkWEUXKjcEVxDE30/ldRku3+zPTZA/EuqV3y2GAvcsbc9cW+CxcGELdZjZRefCq9naJVm1R4pW
4j1WrjyoFt/XJxhQQJa1WQoCDuD3NTskaPdk7IK2N3a/fOkBSYmRZBUwYYgSBMtC8tI1uxlXZCjI
hqmmP6ia75qfWf70/xMkWBdHb7rOrnk60Absbv+YLC81UPS0TkY9sGJesCLkdsFYpaNlSAjBxpQB
ZaHCxrVAVIrc1ptos4lzfcdSXXLNV3XwSBRXkyPfEHWsHyIda5p6UCHFynwBjHwOekQKQCvpYZcN
2yRz7s/vJNfsD5p/JFU4skRp1DbhxRYlix7RSXMVRWOOvKMbJqp7UPlYwHmBa4EMLhjw61AGQ0gm
vicLTRtHk/dV0DDbT2G6M2u067h+G3aX02OugnpWlg9b3dojkfytcrS1bj2OtgmuBW9ML9lwMZDP
wMsISgXA9M6nNiolFmvtvXWyREFraqIVlrNAnrIbUAOJL6br5i574GPy7Af93j1Ur7JmnVUjwkHK
gdsDhGhxiIOq+eJWYBPylN7dlIV9GSXk79zuIxHCqticsazmBwef6ytLc4hV1yOzDegKST123R4f
iRLugtXpVI24KOuGd6mVh+YPMFgHHCBn2fKhWfMyfal9N5Axba4ayiPBwnXokZgAdgQEG9lXE8QF
Ct2ycZRcAZkQwXqZbpsv9K2zaKp8NQNdqdVtbCaBZ5NJEXxaPtMiYrxdqh4Os3U7tY9d/ovBlwMw
acxlG5igh3tBcuj0XmlLOTSF2XLutuKbnrSajzLNjwpg9j5pqAz1Q1TxN2kmEnqAMgHIhviKY+Bk
MWxG0RaqD8olNL4/IAZtJdHxqhT0/yJxjqnzD+ZJnWhbJjqq9MxoVJ+ycriJUzL8YimdrwWsbRoK
8paFYroQTPZpo0fdlGae40xXw1IGcXvtGmp43taK3kuUItg9sykjolaQEtF05yJAU3o9MLUkqOKH
85J4AHHsRkRJgm0AeBae3j0kdbriaWis1fLL2FF2EZLKBbN3pN5q38+LFPVbFCnYCAA5Nz3rIFKt
O892Wk+vn/Pp6byQNW04PidBw11jLu2mhpAsLX3DQtU+lU3Brh6SBjxVxE3IsIpBE4pgRm8kEBEn
V33vHtBh47mkCiat+EUD/rZjR5IEu5MpY5kaJSRFtb1luXPotSX2xs76mmtM8tRdPZ0jWYL1KWtn
IBWXVZTW3syKL65iPaPnWaLhq+djYud0Hb24H/gPy3IwarQcZkCHcfKwXbT0j8xa1LvzWoC+9DX9
dkBYagPHFBkqQb9TQlPL1BPogZ4ps6/PWnmobau4r2s1+2TStnlsszj7oSyK8kXt0ugGXeZ95ltm
xOIwmezqu2ZOyXPrzn5RKiFbcvrq5l2lBW05oTiWRg7atZDhASlZm8zAK7S6pH/trQyMIxV2cwDv
iGGlGMspQYSIvr0icWMD89ldphYe2EijcfBiWilD7WVzmyFMbRa9+KzRZbQ2WRRNX7uKLLrHqlRX
fEdzF+feavtluVkorcvnOJ8y62ucuSlItSpHaSe/pGn3rXBVEvuzPqVdQCLLCqvCHGZvqVls+ks7
zGwzt2Y6e12NgqSfzoyh0dtO5pscZNxPbhcjNVSBrMi+WAYlzjy3zkzMrNeLdd10HIF9UkjszSPD
tFFt6/lVlOHpwDp3cfd6ZE8pxoo1Z4CsZaiDtAV4pz/peZ/uF9A95SGrAbq9Ue1lAtmmg6gu1Mu4
B0UFnqXtRVfm9NGJE+e1Ze2Q+WVc2oo320qDGndkwBNsWeEkg59WTcmiGDTodawgaU1jjfT3Jujp
Mjf2m6wFvOOe0akDlheyRyDm9dpcYUnpz7GD4wSdbWSj5TWPOuUG+JI5TK1SMu16mrsBIGAGRptu
QMTTAOJvYazduYMCOMy6w3vsNtKmjtXBXJqd+YW31hRPyNkPUXzBhjq2QA9GktbCHrOsZWGkuUXb
eZER18tecZfoph2mJd0So0vNvarkmD2tlFj7Po69ZgBPLZ3oDigReXVnWiUZNkOFFoCAF03doHeK
OaJerLbAMiporf9wuqQI7cIy6Vat3RJzKDZNqisHqRUURlqiE0xnsWWa2XPejGWph5ritm4DIArW
LLeKSkakBVXHWe7G3CyV+MrOGNG/E9p1FTwDGDe13sunoTADW9eAjX4A2fH4OOvgVLlM6in9jkdI
g4TGoFiKX3Z1d2c40VRulpYW5lWiVJp9hcikKYCe4ijzRtUY7GdqviggmQe8KFDUQKGcfS2iBQnz
pGNuSAEha18Qxe1J6NBZGS8josyWn7HBMTeOnZkA8VNIDowUoFVMHkmNwkFac0rzXe1miRUYJu0c
r1s0mj3gBUox8o6ummZnpLkzbkx1MPOwB1zTvOuVJsJZ59HY+XY9Ga0HqgFnejTrZR53i8K65PsS
G1P/uphKvgTogzCr3Nesshi2FC26xiGuHDS5qL05jd4Y9YW2QaRAiN/amHXwEFuMw7XNlmW+bJzc
tryyVhZgNNT1rFx0xTTpj+NsdtUuqaPFzzin+W7q0LLpR4RVBozAXKUeDGeTXitl69ReU2tqs8+j
iOV+3ShF6etRZMLp9ZGqYDadJvPwNLkTpmOrom/mh7wtrUULh6p3nSHo8lZtQ6e0Cfy/i9Y+X3dS
pHNoGI9U6dlGyQzSmJbv0qQdH7Wx1ZLZs+Y27gBfTsbhNiMscYI+KlzH07S2ppvGIIq6t6Hf7KKY
x1gFVWk6wQBsy1mrM6BVNnPdR/vzxn7VHxMNyRLw7KDAK3iuhAADDIyR0CcgnM6XOgqRVlZsrM6Q
BDAfmoDe/PGRJO50jp6lTgm3gbQeIpjDkPrt/MCZhJYd5nEO6jN50aoQl3y6kRd5Vr3mkWAhHUQ1
BXVV7s3ULkeCdtPPf5zfw3UBmLi3MHcMxgP+86OVMaqzgbmw9Wr6PKLnDJRG/nkJq/EFeZfAf34k
gehjlxsmJIz2N5NcWN1rVb6cF7GuCO8ihHDJ0Np2qQhEdB1gzzoMBLZPTnlZOpJXlJiCeVMD8AAD
thRPG8ChnC4FHhQkFAPkLCXaal2UhTMgao15kLkaks325vyyVncOFB2APsNctv1hMtTQkyRnuNJV
rm6qhm6TagwmVZe8o07FOOjdBSCfbQFJDnACSKEJ10iPHVpH+fCdJbaGXmSF25I+04rIz5aknMLz
ixLqv1wc5++wXIScJkiORDDEKFHSuay0bxarIk1/ZlrG4KSKkdBP9TI42V2OBlHr3o36SdknHbVB
T4j/Vd2Nhj3PgRXPoxVtW0Y7ZfJq+Af3T3D6/3ph/x2/0tufr6HuX/+DP7/QGjDXcdILf/zXVfrS
0o7+6P+H/7P//LXTf/Svm/q1eujb19f+6mst/s2Tf4jf/6f84Gv/9eQPSOWn/Xw3vLbz/Ws3FP2b
EHwp/5t/9Yf/eH37LY9z/fr7by8Utpz/tjil1W9//mj//fffeLLpv45//Z8/u/5a4p957dclLcS/
//q163//TdHdf+pgUeP0AEi8G7aDXzW9vv3IMf4JxAIV5+o6gOVBUuu3f1S07ZPff7P+qQO6AfaZ
oFMEt8ZEOI5OKP4jxTD+6Vga/gEm2w3A9+Fp/e9POzmj9zP7RzWUtzSt+u7330QboLk/qy6wZKB0
slzBRLc96VOHN9INJGk+Eaa1wdIw6wC/b2KGpMskenx6a2yDwDWiv0cH6ZgKNVYFWzDoOq0ysLR6
E8sStGXqHbA+ZphZjOLnsk7t00eNjWlCYImgnAQicBN197dHz5ENrTDepCEGHBHLV+kVgk3nyWV9
cmXn/Xzbmkq2LfLOvAV/kvtL1vunZOAO6KZqg8oEJHqCySuQiIgXUN6k3Wh/n4YY4PBakebg2XRl
9SNhtPlNGFjceGHH5cQpIsxY3c4taQG66M2NW2G1COk0I0gLIGJc1ZQl6bU9Ln/EboHSnt09uXmf
FZ4TjZMZ5IVSEUl8Ibh9G5PlGiBcwBRjoKCFwoKgU1oxkZzOaum5bqvUngbQwXBOamRK5kZRr2Jr
ccKsc63bhKmT5dlN2mdh7kZ6mChz9t3G3VAOjtObT11aNBftrBs30FKA7B1d0z/vwrHunzpx7BtM
OL7VQt8Xdu9Dd1Td2rmDN8oI6CNb22cDI5duSn+NAeVNCmePIBp40/DoFKcFrHxQ8pgmk2cqdRTM
vdNdjWkV359fi9C6ycWAkQ3mwMBwv4sHvOCOutnotKEsJq+Zp+GS2LEDMi4adUGz2Na9HtHKawqC
1HKnNhvCqBY6ZKiuU9C/+gtJqUQJeIT1ni970wEOEY06Ge80gPs6vQBZbuVunjcY9iNuH1ppgdAP
w3lbYygxMNcNatixMtuprU38wlIKyXYIZga7AfuCCgxYrwC8irLnqfh4iiaGlAOeFnHZeMVQjj6K
MnbYECbzzKcWlG880iaAY4cFRzIVSn8qCk9RYjU2yrepo4AqvKUuRk+aetfjv201ZPUvxR1v8oBZ
CEBkHnuqmsgMG1udlZd5PHn6OC9f3Chy9pmrdIEajbJDFIIOyLIQ3QJ92TaAwGx/MGNEGfq26nFD
pgUZfN1t0eG9JPY2MdV4g8d1GQLXK7ptKOu8jAx2oAxpD9RgoAXuQPFa+a7dVZLwTmjmBRGWhfw6
J0lXMc2rw8afbjhy1eriNthwBPl3lM2fW9prQe0kl1RZYFh6xyuXKBy1dNcnMjAx0aVAOOY60cIJ
WBAEf2KeLG/0PilhU73FNrRNFOWPSJC8KGWy76IKoFI5XAlAgWT1In5djq4TXzOCAfAPA7QbZkTM
oaKJkxbtaCLt7GbuPhl6tUZZmBShVaNDSlua+mqqdDusbTXeIxOr+L2upnuisnF33tAIRhM6p8HE
GEAQwUChbYvIws2iTDnTwW4yVmV906jGdDfkM2ZvzosRT/lNDoJd6Dcv9gFh8PSUlzjPinkmna/O
Yx30JhkPraUWW1KbSO/QKfk6I7GLbMXYw6thI5g0K3r6boEN08GTw0Ms7lrND1Aaeay5c930o181
mYIXCx74Dp5jtP3cLbT6btl9Ze8nxS1nyeI/GE8uGFUT20HfLtyGYDxrV6VDVgwQbFsEU1STEpQg
SQjnXi8uQL3SBklZqndKbHT3Q5cqkmywYDz5um20KiMAhQ4jDuUW7yhsAnY+waQBuiHNPk39zNDb
XemMzrVtmzJCixVRDlD7eds1J1nice6xqIapHZqSRgzP0aw9qLVdlp5VtXTxJjOSgSELlpqvC8IQ
ljmISZDmFlykU9NKT1lXehPptM9xVmg7EMqSBx3YYd8iVTriuyYPdhMRNo/VcetOF5fF2pLDX0y+
NbnjTapqRVgOceOnGBPwVbOVUXes6KuDlwSsIuJ4NHEJV0YtTGrRSCvRTtu5V22bHrJsql7S0cmv
GuBgfcldq5VVd8To821XYYbhKyxUeAxRapOasBOkxq62pQ36oabwEKTGh96Ig67KNqWCpzgGXaO6
YhtisnmnceTu8+ZiTY/wGnIcwzQBkSYOrgBltVwK2pdglm/YbqLaEgz2Ag4IZHIl2YwPBhAXAi1A
iGstuP0PHmCgeT/izKGy6JjbVG0EDgQayUb0PizoLYbm1RhUULEqUVfTsRlj2yq9hQ7gHRhYvhka
ZC4jNsiqZh/UBqIAnKHjecq7h0VasH7SslZTqsrLl/YBrTlIQuYqKg1tFYXN1L5YzRA9nD+uj9Yd
T4O3QVbH5G9iMWjSEoqm6AHAbwNx28+jOpoBhsi0YFRZG0YtQAVYpXV7JYLiODP7I8tTWcPxByOL
TwAIBk+l2BZHSjq9nUlkkYIpDvPTwiJKGmo6UyLftiqXfi/s2sBDpVaiKpgBLch288yUJCiT+hdx
5t8iZVwf3mLAn+CwhaffkVcAu49Txvymj5UcjBaT/qCZiqxfVQhc+KPsJCAXLG3hAl0m0lGeQEQ1
eMk0xp6ZjQeUHS4TtLsFlJaf+hzG4/xJr4tFysoACDanpjldXUPSQimmGgeNms4AZl1krYLG7Efq
FU3HvrBksDAKTqL60wQY/koi/uM10sF4g4AFhhGHLcZNfVzBhdYmniHZZAR1pSUhEv31tpr0an9+
pR/1CaI4NYrL0zxw26crzWvFHcoOKl2PfRXUCV6+qZojR9enS3vdIk44oAvPDlEKMbZpqcqCBsEu
ISZEigOLtAmCdsd2BetfoxaozouSBXHWq5fm7Dq7Ea+I4PwqhfPkUqCiPLkKh4ZWXf7zo9gAZTCr
toaiCSJXGSc/b1Ab0VFnNNPhpW+cdKtzxhbAm8WWWX8pF3WWtSkLR4odxjA6f7cj72ogkSTc2wET
/g2KqlkAQDfNvnDnvGuDDGxjxgVeKbEteW59WDDEwQZDc7G/PFkgLHiYnCiOzRSpEpQ9dYuhCBUB
F29qZvWiHHX3B0V251Jxhuzb+a0Wwoe3hR5JFn2abVJKlqQBhxnrWe1n2pig+ZnWTePHKXiB0edq
S+cKBWfwJhRlIQNdSOD7hUM/XW4CdC+lmcwsMPNJ3yrm0j2gzwHgh1GPeppVx3Fgjc4k0aqVM4Wb
w9wKeAdsjtB3KnUwa6PoR+hu21lp4zlIYRzSskBPzZzJLNKHe4J2blB68j5CtLsCUfVUVhWzKmt6
QH0WaWftp8Ysr9UqAhzo+dNbWRJ/qhGYPg13RqxCuEkH1W0INlJzypBkDglyq0BHV1PNEhVdEQWE
BjxKkRYwEJYIsULU1UgzDAN6rGBWfFtro0fXSPR92kfL9/OrWtHJE1HCbRjUtFN7B23CXWssxAf6
IeBF0Y2BFt7MqvQ5YEuS/FIrGTep6CN7X554YPOC2nRizK1np45xPSiKGZizaoZZzPrN+eWJcQlk
GWhRQtEITNcG5yU6VQ48xfQObT1og+5tY5t3i7JHHyNgh/rECOnYx3485RigTLJ+x8O2pxLDm9vz
H/FRQfENwPngjEHIkYtNh84QD+ieqFoPU5RKHA6Fnd0PBWAoJHI+niX8FII+vDMxDwRkzNO11r09
Ji6BZSuAE9OEjZohFvNpWdbZgLCz6KyNMlJGJXss+EmC/IH2MztnqnAlYgLBbbusG4ZJ99Mh6S6M
Mqm2VRJjeoNREliDZm/cRAepWOZ0d2XR65JUytqqoZYYh0VWCzjjwvWftBh9QMREiyAets2VqWY0
+UwtssTXxZCWGQZlqaNLVNgWrujbovFA4kQ/vAgqzl+QssnRVOygOcSeMJgAJd4guESEUBHmjcm0
n3Ut8ysTXdtNbY0eeEl0Hxyhxr4wRyCJOXW2idCR4Sux+UTwrLpd4JYAqkdrz9UsIMurcRBX1Aln
fQYETYrhMXuwJ09xnBvSlRepOfzxv5yd147cSpaun4gAvbmlSVfel3RDyJRIBl3Qm6c/X9Y+g1Fl
CUpo0ECju6XekSQjVizzm6Y3HxTZqr5NEPSP5nW5Jn6Nlci3qVP2QZUrSejkY7TW7jNwpi+rqqzA
WSr8SSt6T5iVjwdpIiyqVtbgu3P+XQzyQdTTd3rAQzh15l5vyzo0uvKqmI2ncU6DybGvStHfAsx7
6wpvk1d55w+NHujW2vmZUO+GtL3NO+ullyMXAC2Nfz9O3GTkRgB4Ded0cLom2HB6xjF5H60OLQ7F
mfbaks1nhd5PvvExdtAsJeYf+0XUwieJSVy665LVVuNPJeg0H9CKvFo0tX7wzLy+nCxD+WaXTv2q
pPV8lZiVem8unbwZbBXNXSEld+xs7vSh9K6awqvOvIaTi/19BwL5oPNhkB9S8X087aWtFrXiuJU/
N67EF0kt4nLbJsOQBulYVU/eOCs0d6uqC/7+/v8UU+mVourJi+EXnA5ARDYqnSPtxrfM1TED15ju
82p8MhmT30+j7d4mckkWgMJGcUcnoVgDbe5Hufv7z/hDVAWo4YLl5vgdG/Ufn7/VekeTY976c9vG
2h0Oi4q38YQcmjP9gZMXfdwG1Dk0a7n5ieOn3bN6SWk/OHoWlhOARa8olm1ainlbj4t9NafWD33V
/nGq+mnNk4/roGTqDBzMEAxjelfWk4hUp7d3bWoqL//8Hn9/vNMbUilBeRjdSBHXr+VzNshhMxlO
/U/Y/vcyipk5yHuVq4k5+Mk9XEipNLZYeIkqAn9erMR8KwaElomm1N8f6HOC/y4jA1QEzAgt9pML
QbGARuj6RJotY8HIzBsvsqXH4XONp/wOyMWwH5pc51j3qfVvKB+GpFyGOtY5x5b+8V8nuzKBBVIl
JOLBMMpmU8sREcXcy6DOivXMc57wkv5nLZq0Bo4Fpq4fb8bfSrepLwTsq7lCzZa5TRpv5symMNas
mc3SXThz91XRtLCsVN1HIiqcPbH4szsre9TcLzT3XGA+iZf/PTuRgbGZCSrotPHRJrMUc5wbQYw2
hvKYzY6XXqBAk8rvU2J6y9vfv/PJuXxfjozj2OQCgmCdXvymAWXJHpXKjweLFHLJhoF4jLECVDSJ
iylFpY1et+rE9pk3f5JysDKlMm6MgKtdktnT0OOt5BjNBPaps90ZdmcfR946pBedSRoyovV6JgKd
hLr/1ns3pSBvhoFxsqMHL86E3XFNL4ZX1QGDGrD9Zlob54i7J6/0//eU/re5c7Kjmnoptdo2eSZg
q5u0V67q9TrDFCqY2sncAjNYzkTxk8P6viJpFKMn8uNjGvlxD/PnNXxc1Bl7u6Uz2OjVxlBrJQJP
/Fa4anyf1I0S1Smt33/aPe8Lc394TA2OkMlT+lnZSE8xeZu+5U6V7Zf9MH9fvY6kTdSK/F7GMn3o
J/wszqz7+YHfPS8ZuMGPRkLi+K1/O7SlbeSJbqecU+z5Nmstyt6vXatg+trLIsDgQkQJeeuGsf7j
vz4yS7vH8RMYxyOb5+PSsSuWuS/pC5tqo72ixOo8T1qJy1C/HPG0c+EqbdCWMRCOvy/8p2cGc0+D
+ChuhHPex4XHROhZt4jKz8jTnwuZzLtVOMVuVPo1AL4m4HHOYl9ifvdvSRJfGfwE6p+0DBmiUBl9
XLkjla7lemySok2CQ+tsbkQVg6fxjaFy66d+IGgFtDDqcxjJz2MUlgZXzkdmdAMf9+QKT4u+N3Lc
O/xpUbHcrfv4a0XD515MvrDJybtYxC+dKBJkipAl8KUqzVCbkzOx6g/vnhuJbjhITQwLnZOfMcmm
zWxJv1bE3RCNrZttp9HxfGvq8ouqSaxNo2bW/WyN8unvX/0UwfL+8n9/A8ef9ttWF3PZd6QTzCGU
UQ1K3WivLDMdbgvRIDhZKq/cIxAk4V/7FZVJOGidHS6u0AF5utOX/8OvsdC95IJGcvMTGU9Lpzlf
XX0J5lVzt1aaimBK52wPiYJ5TDtoW0+x04ukV5RQXXP1RoD6eDzycK+QXj0no35yV76/GyCmzIQ9
sETMEz++G88pGr3WW1gMcOk1JZiMoypklZoeqhCDq7bluef/w4rgd+gO0CHj8J9mC3ab1bksCDxi
WPUmHBKb/ZaOwzKForBWMAhzd+gTtcNWQibxyyyL9WpMh3oN88ob7qmuoSw05rIcaE2Vd3HMKP3M
Zj256N7fCkWXRrOG0oJ///hWmpQv1FYoslheYVWRTNVh3sdmN9nn3sbnm44FKCKxIgfJRdvw40qO
qYI/S7M1SB2nM2hQ2lns24kidB+Qdo6/RKm1qPUPGcPOKW3tIphEvogg1fNlxf9TXzJGvqWRXxS1
7ibbVBly7LEGieqz0ygiiBv7HCbsT6+HXJ14RtwiuTyJZsUqHbXq6tpvs0Htb2thFGiyaouqbv9+
WP4QNI5VFTGTLpJpnpbYyWr0o+VUtCJI6o1wkcVcbpMy7s2bps9cSTqrr/Wt5TSLl/hGnFjnrow/
7VaASoiXgFegyDu9MmL6x1lx/AWthFgg58G3zb5+kv3yj7XWcdORRgLpU8npQJaepCA2fBMbKMga
TADxtgpIjC9ZpQBqS+p/nXW8r0X+RhFpMQJm4PFx2xVimudRRce9I4f09W6oXjovdy8R1R/ONJGP
/6jfEEbHpUBBgkcGh/EOufm4VD+OTpvWoATBSRpRKfJ8kzOD3uVLDlaP9HWLsYr0QZNXkVoO65kO
2R/26ofljY/L54aV2qOLcYMQMrU2RRuLZKMZAG3+PbmweFJmOkfmBsXlyULr1LeTpLxzFqf6pfcm
3D0vT58Fzx4UmlVBj1LbnVWJc858fzglbBc6qg4zQlDfJ9FqlHYXE0MoQPoYRdxcLfBxXqZik826
tlUzyi6t1/MQ0py4+fsB/cPxsJiW0fshmFMDnRyPdsxtTXSkcpWXDvscN98o9qb4rhzK5Ezx8Wkf
UcgdZ/p0r6l7PiHVatNR6J8XPRIbRh4uVTnskeeDbGBNsOYrU193k7p0N7GxxleyUsbNPz3qf5MC
IAV0eEkgacV8/L6lVq3tpCZfUjyY0CLXNfce5UerPHTSHs90KU5TFiY74AdUi4oAfwKc+U4WO3ry
eV5e0bxS8hAVlTdryA9x1z41mXbIxHCVNeKFyn72VWeMci2twFS1zZnwe/J1338FoyyYISiBHgej
Hx85xotCr+OGXzEsbqDojRWZi1Qix9PXM2/35Jiy1JEffHy1DA1oI5wEP3mcaA/rsS8A7u7Gk315
sc7DdOaBTgrm9wfiaY5qeTSOP5GRV6xFZ4eL05eKXTa3jWct2nbiljGvFgi2yQ8toz19Jpk4noHf
AuB/i9IeoGcHRuwTpQvMmOUkcbFAjIQdSoauviIiPWxdKwXGb8XdbtZH+8yTfv50ts60iSQLzwzm
y8cf9VvOS0eqF605Tz5ppYkfwNw+ysxx/co15jM5zB8+HUsxiCSToQF82pcUa7bO3MWLXzmlpkem
J3FoMJNk8c5EgE/PRIsDzQcGLIxZOYkne8T0nH6erTgLdJmYXeTYUxUHjmhGpDKrJRv3fz/wp5uF
GvUI3gclQ2yzufs/vsJ+aUSWje8QwqTOfaOlPPN7qasoz7OR7kuOzVnDqmOs/n2z6B5VMcA+FqR3
h3bXx0X1pJvzMjVKH3i5ZiFAb9YbBUCED2pJ983GWaPOaRW/LBU4qouyqtXrTBeIHnjdb8YRTvQ/
bl9+EXcKpRsaIcyYTuVIK3kkYyjAT3Ty9ufMmWP8AezW18pBPB5NiUu/XBr36e8v/3MExD2LGp0z
o1l0KNzj1/ltA69FVch6sICJUpXAhCKPpQdS9dNTDQ98rdb7dRHoUorlLrWtTZ6qjW/b868zP+MY
aD98Dypn4gWAf1Jx9tzJz6AR5A3a0lEfWSOMeWcsVIznSkt8k6kD92IqEREIrIr71eeCLr6BFkwf
u6Kzz32Hk1seQDQCYVRMx0kQjD3z5JcMbdZPs4ohjuLEHGRPAJYOylXXv2rxMn/VU6/6lblac9eg
O3nOu+Y0hh03gaYytj6W74CQjpfzb1/D0jMlbwcPLKaJUkRgKnH2JS2XXIN3NEp+DbxA1PWIbd2Z
tOrTRvhvaQLM0YYXuPTJVdivhpMnC7x83RPrzdCazTNq5c5mLCsj7MtRZQSZQmRvLfGyOkt9tapX
sw5WFHbQmaB6fMUfNsPxLZBNwskApE6q9fEt9JmaNY1F/wh0ufJSUsY+ZjQ7OhqSbf/VHJmObf6+
/05D3vvhg9VmsKaKlN9JyGvKLgU/TtckqfVkY2STjBi2pqFdFOL/shT3IugCvOD5xh8fLmu8xtZG
9pfhjQhplpqxn2gORG0/nvMdPL0x3p+Ke/GYOHIlfkLl6Ebe0l2tfJC16Q33l3nfilY/E0I+Hxgc
MuEJgcNkBvNJyh9/Jz5V3syB2872G7iDPOxXx7h0yio3wCEYw16ZkdkbY9QQ/v2zHYktDoMfg+bq
yXGJjWmyDcUs/UJmejBwW7wJoGdHTYH2TKr4p3d5vCe4eI/zjlMcpCSCjkNJ2aGCArgbRmFfS1BY
Zx7oRJjtSMdgtgHUEqYZyJFPqCN9oeDHQY4AwG30pKqF3Nm0iraOVrpbPKSnwNNFEurt3O8razJh
x9tLAsGhsIN4Mm3IBmMMMwx6D+oNXvTv7xtGFm0Cl2rkk4O807KuplEBKaqaWyGJqrn68ZK1fegS
vM9NvP50Kp0jXPFY0xIRT07l4Lq5ES8clakwEpwb6yTdF/3scR2sxr+J6x7fPHEf8U6gQ5RaqJl+
PJd2WvNkFop7kzPYFzTrknsJpG339zf4OcCzikcKR8oDue20S1xPVaE1C125Xubzpd7XSzSD377L
jXoJDMVTg96dz6lsnU4O35/t+HxsXfThaH99fLapFsho6C7yWunU+6uhaDs97r+7VgZvONbcSCvm
r22mX8TmtJWdSeaVi3ZXGHMWpBaEf7Cx4d9fxOeoQY7JRwWoeCQVn9Y8bTaCs3mfEay1ftnW+W0S
6/EtjcIJqRARf/UKad24sqnPfIHPB5mFeSPERVjFdIA+vgu9Gi16npTSxaCKh3TNi0ippun73x/v
j6s48H8ARaL65J3UBa1bTbawIBlwUsY0IKe1LQyDofCeyZ7/tKHIlwDIgDj7fEZcVVTuKNlQszEA
vS+KFJLyACIDC1STPwOwVCM6PHaLPHdNv89xPt7TBH6A2Q4tCVKWd5HE37KVypN1JiqOjD5mu9Vu
zIDG2mVu6I+IN4+o3IwiGD2BtrKa7rqx/hm7w6teyquigjReuNp32bU/MJl8lt5a0ZwWCvD5pQ+8
QbUio44dXy/RoyIcgydbmW0viq0HyzLelKlyJsB/3pA8DGznI9MfcNlpIlzpKNwMBg+TF4tu+hyi
5Dpu0uzBcFfcGHubbFjz6zhZzmQ7n7fKx4VPtkplrLXiGmQ7hozLbym3jx1aRS66MyfuGMBOvxbl
P3sEksJnfHunrLU2yVQPtFjMG7nUWdhZfRkAA5vD0RmKMy/0j+sdXybJ3BFSfxK9hdUU1SR1LUj7
NJ+CVJmym1HRl8tSY60y0Zcffz9zn68LNuERHkXCA0rgHcf023YsOO9K0zP8i1HC2ie51V+SsZjb
rLOXu39aClkHGH6oOZItgn2giPwYRJzUUuPaMGaf60tk37XFHORbMWlu8aCTr9tvf18Oqvm7b+xv
n+90yVNEjde2vUwZUEeyd26yDn2ngaJcmBzxeh6YeGzgjo1UUO6cOOoUKF09UkgAVVwoa8c2gcge
TIVe4z49CGP08zYGzxhXTlOP2GtNbvm6DAk+FUFsq2R69BbqNCvDcaWF3MO96BS8oVCfVOdbHXKY
9aQWllbkQbXMoMB85tkoAwRunHS1FzLQB/cbDKtRyzTAdZcBS8A9UEsjGNuqao6H2ayMdDtMbazf
VrbZoa7mIW+5kWAscYRaVjfHGy6Z1HmTmskcKZkUewFwAB0vPWUsYiviUDWrcWis3r6s1MQLTL2w
/GHOyvulGkdE0woTF+Z8WNVoLr31Xq9kFsRtk10yxahChKi86xZpsM1a6WogNRpwblNRYzFJPrRF
Y9y7k9pdFqBNIrgb1TbhRwRC1vG+GdVyg53rGMQrEr12obcHU+rLbi4dZd/RfYgyqFCXSp/MG2TO
Wl8XnnVhkUcC7VAm+03RrXxT0/+7IbqWh2QwbN5YV0fanGpfOkMVV/Qx3C/zPOVXqzPPG/q2ytNK
A2gKakDjU6gCzbtXRiV7nBtH+yqqvghVOnwRwm/YxtTdkPhFO6jh6qrTVYmqQOR2VvkAcC/7rqCm
trPnbH5MGbtsstVjMulMRSCsAhO7sVefsnhtQ1tTQPWNq6hAhpR1/c0xmuSwJFOQdRdHnq8DknXs
e39Z8vGbMRU9XldavG69qjd82vVpMDaHdhn8vB7cr8YyQLJ31AZ7L0QAwrZFxXY13PYq6Tx1P2pm
fgOKuXmGrIHFnGyzS+aQmi+zvr9Gsbto/bTXyl8K0obPdgogmDW6/kIUilxCnB+awFZctNAVu/cL
+mS+kRflZVE4dWAJuquWNutfjU6VV3Y8tBsvj52HpQCQIlNN2yaz+YLQHr43qpUevLytRnTDUtoP
tYL++bqaX1YtGSLXqXTfRXObRNhJQ0Df5ZWCwmMAaZRNZrRjulGsxI30ye2XQNCr29a9ddf3lRep
orfDukr73QQN8eB5YjOlOMfKLkEt312nJJqdaraCAenLl6rq7R/lLJhKrmocgTp2wrjRJhQ49Eyj
Od00m3LWMZTstXSUW6hZ2n2MYqG/zPmtZgpGzcOvUsufaIZG45r9WAtv19TdTgzFRSXkkyyat3ZR
fpIdW4FCor/z1pKWaQp3xFzm0p/15sjYbx4Vq3/CqpujhcJeRGxtD3Zj6FdmL32lw0Cn1QrsMzvv
WUkrPoKb72tzuhKK8aAinRcZ0mmi2dPmYGlU81bE5U1RZHOAzmAEhexYEnewB1lNXa1QMdvXesie
7Ex/hQ6l+w3M8kDB+DBEoHafF+MllVTr1/n6lVj3ZA54aSUaeNTFsRncprmxb0iwe/Uo0K9Xd54t
3tayusncLNlkdYzrnFImPr29xTfTMt3V3oriY6OyJcEjVVa11RXb2MBg7AI06b5DgZVBymgdPdRU
hAxIUGxpvFAsyGbWsWK+xJoZMvfLD+uKUFY+WNOlHMdbdvRVZ+gs2GIaFTNyDY25Xzmu2qFfdaii
Q3lvWOV9n2pbl/ftN7QuCRrw5xWrNDfxZGM1bCORmU2C/li5tF3oDTZjS+wXeGIvxRfE1WZos1WO
E6Wi0vPWfuZp7vpd41b+olWbIcnTTSLN7Da23TQUbkfWVcUWWX4hcGJgSiz90ojbUDOq9lpbjPm2
FA0YEpqQ6+08Jt4NfuMjWEs3F6HjvmHTeuGV3s2sxTdUja+EEfY2HRsf0vj9lLg71wHQVTTTFaP1
247xU9AgtLGFFmXDd7G2aAT4gzB3S2xGuprfJJ5xkFYcxnEXeQN485TueoJIKWdSmhBJamif1fQj
bRAMXLt8i+7MI/KmXwZ7PqxmiiiNlV86i7sVECcBWK2X7To/GW13JXV5hzBBHWYq/7gCCFQzK25g
lwUSfsZF0xXhCKMxQ08pmpXkZhR4zSXx29zEiG6bEIK6sk58GqqRNy63Zds7Ie2XLKiVfDOVVFSj
XqKmaaurn456VNXKVbNar+VUfi1WDlNX+G3d3NWyDnqIPwHeGWwlYGFFv7x6bb2rhOkXhRpqDmAh
mc5PyFXwNZMGY2YbT0Rp16GJ/v0o1bdRjQOMR2tUHE2UEx0MaJZLayz1qya1H9A5fq2RHQ1rOx79
2cvuERuFG9Nkm1Qku6rNd0R7P9bSnSW7g7IYCBx57GV4F6XPdPAbZniXC36tQU9i4K9q+kPFzE13
Rh4XAN2qGtt6VoYoH/JrT5pXw4ALAKqJnbZsVSsTHiwGBViu3RvyRu28+gckjeRnYnvlhT62eqik
+gsydgwY1rb1K/5GwN677Ds3GkflsMocyFg2j18Lc2mjfMJLxM2WTWZxutp827JB4A7e90DCdsMq
2zBRpm7TDjb8QqUdwNp1ZeBpyUVDPOO/JdcafynX6i26kTdlbpQH8pcA/dAthqeRFDrbuGaL6Wjd
mHjb5Ni5WoxfuX2K66nXN4j1X7UTjLqqvV/MEdSKdo3p661TAZGv56QIKTDbwOvjJBg6o+MvGFjt
amMTqiLdKrD56eN6odfpt1qNZlKRies08QR/Ozt0QAOH5kJDtrOrs0Nc1ZG0XP7BiLHoNXKdYhSj
v2TFAXevSzN3MXh0nMzXi+xFLUGwNCOsFMXcUNn6Y9G+doO9mRyg8nZBflNYPxIYAhn3pLMaL1XW
EecxBHTVL5q6bIopfTKUrqPtLSJhoZc5rpshrgJ3Wr72Im/8pFHuFhsH3c5+9GqdmyCpfSfTd4me
bLs6jhYzD81h2piKeV3lMVs5bn5qcfo9sfRnS50d7oc2A6yN7zwGNb4zu7fx4LxoxnrdC6gzVmZu
jL57yCftnr4ssIWMTkTyhCbql1JHCssMHKW7dQvvcqXADyxN7oUrL8Gb5xjWeV+7fLybzDQaejNM
Zmh7K3KiQt+5eh8VUCdIvRa/XVD9yNTkYVaLL2Cx4BWob3Wsv4wLXHaU6b8kS3W7asjXJhZGs9Nd
6Rm3aTJbvjHh/DrpX4Vwr62i/up1sOdWoxoR5MxurTZ+Q6yJ3GvRv7qo/AUNGrZZq9xWbusbantU
dUGyqtG+8YfbikK9mr9YyRQ2sWmGrlVeWsb6tKbtHlgz/pD1fF0nM0P4/EYZfibTyA7WrqRDngcp
Rui86oVAgeYyLBSWQPpDkvBqhzFto0QH/lmbt8gobrwSk3oz/sU4c5syZA9BxzW0dvK3Us2+Nx4H
GxbQU6FWLwku3L5d6igvF2+W3qHQWra7HIKXVw+h2/JGrbJRfLSd+fCaHbQoOaPoqyl+oWXbGeVc
v5nSsFNIsUwTrXrLPOhIU29yU71qxXKhC9PdtYp3veQlYKrqQuDLw2t+UNZxa4zWYda7kFlcZNnr
dmpcj3JgvAAu9qZ2VkxkTTdmVj9YtXpbJG2584rsp1RI3JsESVel9B4mpznUhri3DPHLWKe7fDWD
QqabRpEXMUkCbEy0tr6jwkOmZT8g0vI10eRhJsePK7nj7OzbNAuXLtsNCRa4+RDmooq0rhP+UDv3
JYwtg/urWOYtIwmcjEqbGaK17yc7MpohMp3maxnbyP3a+f1iGdFcaBfpaEZW7F1PRbvTUdiQIKCR
D2CUYuaBuRLFK9G3KCdPm3HIQhSNX9zluBJ6FtC22CzA29FljZp12luD8PPZ/tk3caTRg+nlgHjc
k8fV1Rfqnboa9/Ps6aFe5c52qeWLh1If90X70tuch249lKIs+Dj4fC/rA9ORPJja/g6hFTT/Qcgh
0zP71mijNWBMITpaRA5eAaoyRf2YduZ9Yzg+FAikrNvX3IBaPWFsuHg0GlHkrtqtVVmPlQGjjL/D
fS0HNxxymG5ee11nxt6ssihxu2tjdsIFtsgcD0z93jgA0WgwPLBnP9WbS6G4fG0DsVaxdTO5AaZ4
V4/5rVLz5+nVbK2HtMwfUCeO6mr1FYWWkyevajT3Zfto447dG+vjbL4q07dae5DFtAX0/dz37qYm
ARsyamjv2ZIIo3/vBCLJhRUwA2I/mk/ZsC95yMIe/Gz+EueXUPOe4c4e+kyGTuP6S9H4Wn1dT9dK
/eilLjtmCad+8pOxCiv5g3C3NYx1r04qF+OTMia7WMlvcHhDFV3RLsl1/HWKw7FVw7F7M4UaYKfr
V7UMDeNWqUgX1OLarO1A2Jep+g3uXUTKGIBCfBim+brT4ihvBqjXIBQZj6bYgbjNa1HEkZHoh6ak
H+i9JQzYJ7uLEnmftc7lpMsbpX+O49tibfyyi6+zoovc6hkVZR8gb+Qk9LvMbDNbS4iDRlgoOmUB
msN1wTjpi4FVBzByqCg9I/M7k2s5V8kjy3LfJfulH8gPlAukGzfJ8GPlCs1XapNi5cSNF6rKXefB
X4nz7cL/5lZugBjvJmWI4VK8iRxX71Y9COPO7DcKU3ojGUNDu6+VvSaehuxLgeid6+HP06SbhQKn
IfLbG42MWkl+losMrXXcKOa+ltdacWXmB4ZfzKfMsDAqZA2bOoRRGMzu1xHPvk6NfUQImDJoG5k8
JeaNorv3Vf/Sl9vY1MO83SzyS0sZ2aXYbLWmu19U7oHBnBs/7X7Y9l1JadtZynaYDRLt+rot1I2V
pJGdNQcxXquInzQGpU/pXLSmc6lUIvHneQ6Hun90Fg+D9ZcYfd22A0v2ZRz667jonjv3O+JDdDmy
KBOx4S/pcKgI+1g+RHn55DXLPrazO6syH5ZE3cSietF0Mh6viUC6RlPS+kqck4MPwdArB/Mo1LnU
PtTPIK24NYp8d9QBy92rqdmvSh/V5bJBNH0PERypR32MZv1x7BAaTB7d6W0xqqg0H6T1uqpmaOS3
tX2bDIfVXUMvV8C321dKtrXN7KKDQNJKQmg98T3gK9UxcpV0n6x0Y7jyAJlmC5SVAsXFIKW90PkI
cVomYWY+WO74NGDwZJcTEOUkSorvVXnjDAuNpezSYDPnjXGnTLsUAJzfyDdbpx1jiI1FCp4Vbei1
Kx6u04Wdao8dzjJTU26asbusCycoIQJYHiQ09ydJvwbEdL6FGPJttC0R0NO4zTT5rVDr+7aZqfHp
20spfV1RisBbxD1y4d+IBbupUEq6qP2dyeCrXQyy/SyhwqrJSfPsV7rUBHCdpgcSno9oWZcB/m1j
uBhowsdYjbjFJf+ZtKlQrtJKCXL1ip7TrmM2U1EdNGV924KPNyn0Btvxvey6maNJc6J8BrvMXRa0
lrXThvma6dimtrQn0WbcMM7WzFRumzHqKxHUhThkmbxsqZhpooxhZY+hJb/k1W2cZI9DNX6f4yno
3HTnqbNvyy7ieqVi/mXMKzHnFaEOkjcRycbWQ6bjFwPu7BUbcjLJmdu9KWEJe/plv1j3uTttqiKh
XrE9X23mISgLlFPsLx0SH+makVhD9ylsLoLhl26Dq1beFHu9V7wiKrjhtQXTgInKYjLQYze2VGh+
YYpLWXOXYsdN30HLfwqCRYt9lMb/Y0FerBqse8yfD4qChIn7o9E13k525U239ogQfhHKcqYzpSEQ
esc4ugvMga+uY4AYCxm1dboZgHiIinsCJMgWmY6HMXEOle4+zk57IAF/sIznXFMD6N8HZ4RTp6aR
6T2sFM56pUU2NgJ80VXSISKoKfV0VY/NM42mTVEZ6Eo9ZRZ/VeubW9PA16vU6ZZ6YRmb3xJbf7Qb
GkgaeWje7hTBtMhI8gsn867ILXaGLl8tlbzUSEMogTd68tjmauB56b4cDYDSnm9aEY1CH9H7QDox
MRRYqJNQIFWRnTcbwPx+Vf3QpbVVXF45zjAEk6B3Hlq1jjqN+aO+r+r6J0LuRrzDwTUc4u8CLiqv
sd8hpb8Hqx0Vqx5Syvmd0u6Q5fQrFDl7Ow4dZQhL6xLJnIIxz0SuWO1qtr6N38gwsHV6fyDemOtX
JTZC3BEuK9lf5naK+DN9CpsGgrVv+WZNhm+i2tNdevaybSYQaUh2Kf8jY30f/re/Uvx0+k+gbr5K
rDIo+im7D7FevaKnSJdgeUXAbZu4T+AOAfupP5S0PzR6unEGDkz8rDbE0HW9aBTELed5P1T5a835
ppHmT8IYdtrsEtB1qt6ssl+RHboWjXKZN3TQZq//GXfpfgYXGmGPooXdoN83S/cLbRcEYdX8mqky
+hkUx6Zt/sQb5Nkw5T24uYck5kkXZ7qRkJ7gNN8bRnntSu+7IrX7vINf3M1PQ7opx37jOdeJOjwM
9j1GRWgB3OjOa8Ed0nZfLNwo0IULY63Yo2Wzrw2PWjwPPfPCW687UFt9qlypMzLhnblFFWKT/D+O
zmO5deQKw0+EKuSwJcBMKucNSlcjNXJoNBrh6f3RS49tjUQ2Guf8sa4Oi/wb0yjpaRNpgzz2iNQE
lvTHiYvnp9Xrtp7abcB/dD0YdV4GNCNk7j/ScXbC+xz1dPBDMgOLZOVtRq0Biqg/xWdZsjmghKOh
buNnfRKWfUwAy74WzqmUXFn9AT5g71vjKfKNfdvLJ1Hcezr7plQcbxCVUganpisOqqIoQo71wSfh
/A5NHqgRYBR3VDQ/cIiP3Ur1RGTsyukwKYNsks+8vH3Q406v7xEGycyr9yz4R7+PDr74CKL0tFTj
uaA5oBj7DdqXeAmDfVH+I+YUusSOiyw41GzextzBhHvzc52tL6tVnjTSJ6c40az14BJf6GUvRmqd
ff8hJ49U6l86TKKZ9xjjEtqAWCzU16hDUXCpmGQ1yCpZp/EQFqCxziM9IZvSRkjYXIf5ORAGg/Z3
Kv1NQLxzrd+ynpZQ/Zyzq7d8sHl+cgpgivKR47zJ13BTLSYhqNxV/Xttq1iGF085yTiyrgSJmx0q
ivtgd5qWzX/5rZwXF5QnzeczuMVG2fwA+duY9Bqsf0077wF0L81afyuPMMM6SAoX+5US26p24q50
sCRG8jib3kE7D031UAcvU9XuGw2UKTc9FMIQ3TXeq9cCabSA+ek+MKKvKeiSsbK2K2B4J71N0bPE
gi/V3jnUb3bd3y0aaCuskrpOgXyRywXtwbSnvTEs24GJOUdvkOfqZGhIlKIYQWinnerDp3QaiDzk
NdKG7Z4moV3jl0cigZ4r5R3sojmUvvGU+u2+tpEnZMN0lXXzNNXETxYTbb42wIE0B+46ynAyD7SQ
JhDDhINqOveMAvFQdE3Jy3v0Y2Sg+TWTU5noRvyUfU9Op3gvVP9UKn32F39rG9G2s8VhmcVpNq1v
3QUPK2jMoc7CF69imYzMKgenyniDlwux/p73V2kJYteG6kebkz52ITNyoTMVl4U4IdXYzzXLeXSr
QzJh9/ahMdxbt5gcG2B6yjuxKyWYtJT9E9pJtVFRvh7owmT9G92Kocw7uHN2WMmS3KQE/iHcSw8o
vl606uyNnqLXjkKnTdCsfRz11W6u+/0g5Udt+feuYtwY/Pv2FvW1ZnwjrcMDafjlvybMIQwa/gUW
fFNb0ZXtisEExvatHYwc7z2qQNR0CZ1qb6+2FwMWsMmnx/R2IgnCaBkvmzt7melnKmC95LR8V6X9
2UUB4F005PdWufaJtmyqYZZdPzrHtRVqhy7WTnRRo7pVdne0oizfjY7+6nxS/KbWU+dJtv+xtIXx
0PHdEueDVCAdcFX2d2kwP5ky8B4zszkR2PYceQVzrzeRROoZ7IcIFZgiJHmAeVUg7AsnAgJUBDjm
eBAmTu1jFST6rB02rZqs58BcmlcZdWWE6WIa39wUOPG15JPmkNu2PHIYSnw2nYpubEVxZpSYohfp
zYEiRlmZcD0S0NoT5nGKRPcv8lLE6XWYdQcjK7y3Oqhd47KOY1c/APWu+b98dmT40xqtLHau8qlZ
c3kmLrM3ONc+5Fgtso2upj+hvDThJzKlzI+B7L3EViGLKWvFFoolO0Fytp/26KaHXEu9Fajfn6jl
oURpSKsZ91FbX8vc6RN2hJUCtGl4NDLLPwpj9c5OWkwHpy6GHehGezFXdF12UefbvhhdYE+nL3ZY
0+oknManka32mAuWxaipnAdLtrf6QxC3rWHZfbz6XRAv1c21H5bT7xT1RdxNpE+1QRQXBFSefTCe
yyq5B6oUXmIkF21bycqbdrUdqiOwEiUzyE/PcM2IlOuweglm6EyeqWWDahy4eBmzx8KazWBrEOS1
JmEwZ5cpcyIufOyFjHb8tKUt/G4z6qY8OtEMV0Jbz6Pb6WFLy0b/bKRTc8/5tRNTOyMjgwfdl1kC
XMSF32mtetpPM2LjoGk0i3gwHMrUl9t2jdJLlPpB7PoZe1yY1kW8pMJ+X25HdKpYpd3ST+PGKoqH
qLrdczNek9JGct04Bnk8fdBjT64KFn1hLcu5s4bsri7X0dzILBp8xjmuG7e36qMJILituyzbp7aZ
/kuRBsKSSW94Fc2iTlGeWclN+rNdCIplpJoBIBbThjgyw8Oaqfoix8bau1p79KJGWJW8SEFj+dGp
oXxqR2wbL5RwCNKNAUdxbg3XuQqb6PBFRBa0ZDNvxyInpEiM9XkqbysJePOuW5ty62gm4AbT1pvn
1V9eOQUbNUq9R5dh3KBD68XztKS0SQJmlrp8sxXp5EnWEJYMoQWJQ3lWjRhLV08uIY9/eaCb2KoG
EQ9o1HdmR32a3QNZqkLpy9KOvOiVsJ6rusHm5ui6k3vCOiZes6PdV9b70sADIlAMUZC/roN1TyqI
R4BbXmbXyBCl390MY2UJX5Z1TtYkdjbr6NJJs8QF6gDOdwLIsMqqs1M5pvqOTAOR3WuG7kDAcqCd
lwwZRq2r976pTfcbS8E6DzvXXZXqj8Jb1griKGj699VY0/ahKwwZvKyR9Pk/omdUFeMOX4R+D4La
8f5cW3kzZEtJkMe8CVcVLidSY8PysVRUlZyKaHJpddOp1+yWgPfjZZRGdWOHcrL6rY1ao9wIk65E
uACj5nkB/Xod5sRf4eL8+9caIpj/I2TSZk1w2miBdvKRuzMGp44ecrHtutJV34Ado7zqYZVpn1je
zLS2WUJlrA9569bRyfL7iehCL2rn7t0sO5/aNRR3tgfIQ3us4BDJqSDbqm/cCGwPCC6tP0ucvQAf
XDzZ+GsEUGds6pk5mP9x2AJQYqQl/EqbLshV/0lIZTM++q6eo6PhFq58T1NriI5VIOz0L+DoL/dL
m87LBx15g3Mq/DZV8aACQQWKOzbeQTRa+jyNXZ4no1825lsbwdmdfZflYkvlSKg2wzK4cgfVwVPj
mFPQfnpDbw9PVaDnjkFgxrJej6hyUdj5AZyZsi33buh76SRkDwbVNh/G1EGGEopgb4vF+FzsNvwc
3JBUn41n9mm+Lex1yKDCMxcHGAV/VlSbx5A+CeBD5bbNMO3TzggZIazKLMc//uTe32IpCiDmsFz8
jeY4avoBI6PI41ULLT9rlAYMk+4cmDXYQ7qq/NUwR03CP6gFX4fZdf5HGHHhA9Pl+doflZpNRvDC
91bnpXXa7L8htOf+PDfu/ETw1ujsl85XxX3kS7ve1i04OKif4xhyibsQiUpwa62zoJrtQWgoXWNZ
xZAI37S7T1evXKs9EDRHFWiGZXjTdh3dj5hWW5HMOLAtNnARLOe0FXbwTE25V9O4oM1f4sMX9URT
iJ3vVR85/Wkq4eb+FopICOQvqr6Nex95broZAj0gvCrSKmdJs7URd2K0nJ0bDAzfUttLcQ7pEuz5
cMbW6P91NQGYu9akY+Vs9J70Ejmv0v7rCYqbE0empvcWCXNNfxxZ6msg4Ub0LcfXCWBxhEjb/bLm
OZgX/q6GKYM4sCzp86ozfjGXheGbb86zYNI1QPb/tapbzWd4mjW9y0w9ZhfSkMrsYIliJOhkzUlZ
HNdKq++V/9b4CJqC63NTrTqVGNDN2ost8tv7v3TwovIZTdeaH0Kf5Aqkj8gXc4neqOoa4LKpMsf7
ofIY/rI2KPL3sYML/hBzMHv7NFVOcAkxsegXr138busR0+MQ8V1XZvdl5RMtlQ21MwT5qX6IZ76S
/yorG8SeH+u5m2UqC+IvUxCbNTXnH7eMsls0t/XRDDKadoOdUTNfZZN7jGQYntdCDCfbqVJJRWWP
IqoY1nl6qFIyCDdp2oR3GezoHRcl+RNtb39EOfw0ma8yjeHssjc9S7X3BbNqFY5eu52GBQ+hNfQA
QFVmYLIPx9ZFuabz8A69GuNMlJpnAuMRtblLmdf3RVl3/4ohdD6QFMNHkFwW/HYWjZINj+KjV7jl
k0O7zVdWIq2XhgSwLUNdMq9odmW8JQMsiummd9asl+GI5BxofhnD+bkzI8NlHwnTAaUFLEA8om9B
JZSVYNZNLoYfmwSZaeOE7RwhKEidHZJcchLTZbjr+zHHbV5W4aNPUN76oirZEg6SNb/EoOQqUdot
PBJT2nVIpsVyTjUljPdUvPT3mWXIrZGmH64YPxm/3rpg6ONhcNDe9Z3YNC4ua2uaLmId9pY/vnn1
iuQPLytTSTRsa+WEce0Z7yZl0bEv/Pec1N+LbJZ6J2w0dq0OHirk6uyTc3NKSwRVJuVrTDejeEs9
JX/AnMVDYwzpVi7tgXgAP/ZsfazqwdgxVBmbIGizM4EJ6563YXPxUkd+sVxkDPz9KUWEFw9FZyQe
Pa/xrPt1sxatuxepZb31Sg4H2U3GQ8HbwKRw3JyqO1qGrSsSJj7ECl9DsWQ547wBU6b1kYyf6tED
q/u3GPX01vdL3T85ZuluJy/V1jFUPFuxM/f1FTUB8p6aU4msdu6jp8WwnZPyR2eMLWo/2fobZDQZ
XQzvSEoU3WrqN1etn6xDB5mj13HPr0/MYmfsiihaAdRb0FUyfW682rBrusaOBz7e4+wPbtKH8pIB
bPk1RZ9zz5JkWEBTC8ZirMOwD87QO8iLUyNuu5DKuUVHWyt13z0p4dsbx7uiKkeXz8v0octAMCan
f7N7IE4zaNeztFPxpPo1v02DetPYzlVV9tmMKhYVIgjirnbqmFI7d9P10eNq9RdGG1QCacA9Fs3r
2ziGKEKKpY+z1Nq1oyQ0cg4mAi+Imkhdljhr5hMf7exhXXOPx81z46iW964svU3r11whN7HGXCE6
RVjnI3gLemqhQi/pxsA+69F7YBz5NiqmJAHnyOGs1xh1qdp6ZccMGDDQa1S8G89bWfxMi0+1YHxz
Jp+CkCLE+tiIU6+d0yhaZERD2cTSjOJUVzUoNVoNHu+NFZZBEtFae5rb1d95nUTJoMeZdw/IAV1a
DQs+vbcTD+sdZWwEaldlFte8htBWPs4R/V5dzyNslLc7Hs7oaKq83Pkz9jrya85QlFlsr1bKS7Be
t8RxRAkhBx+RUqCWjK/bMCSgq8r6nwnmoGuC+WKU7os7BANk8fA2+qsTD2bmUU/sztvIMsvjjJU2
4X2jklJ0ap+Xi3cmp97YIwuYXgP3lt1jKHeLVOLc6Ym5o6Huqy+5SbOhI36s6eKun+xN69h0j9rt
fpTeoc+gPuYWBWFR46XIcvhJNSa5YENQuuB7NrSzXX3rSw50SOAYg7tq+IBJWlvj0q2qI+g6dY4I
XmJLMJjUZbVHzAF3kOtLGHnQX+DX8LHy4qbUcmal51DHGhj0RTMklVnxbmuUDSSXx6tYX7K57BK3
Uue2Np5veYpLF3wUDhA4BPmBLilvEwXZAzKv19EFo1in7ilt3Y+MCf6mVbBj4fb6UbQ98jen1g9F
VEy7arSdxJRWks71HE9R886VS7RvzjWdl4TIRKgZ48WDVjHpWD6SDQhhzT/Dp0RIbZ6XLvgJ21F9
Y4erpfwdLdNPStqAYzJQnCRTwU9qj/dWvnwivv3ouv5TjvLeluFdno33oBi7hpF4o+jn8BvDeMuF
dV8HDQRi2Cz0c4VgROMbKc5PJLo7u2C17i29gJrlw/zXTnW4d7wc9HGuzYIfw6xC5ExZmWxQQ3F0
pQ3sYftrDO1UH+calHbTeoW4Bm6pEOKYHIuQoqRROd5uUYW5VdiGQRuG/AmUbIBdcKpzgTH8AcBB
P5lold+aaFhfpevqJ1whzk5Hurl2YaT2LUlcl1nbWQB13qKEgtvywm0zFf3yaHYDD6U/WfmcRH7T
oxILXi0EOlSTLfhE2RJ91Sbp2lgARF3NFd2bw3XwnL1wTHOz6hJhguWqu3LujTdl+ssuzM0h4YP8
EaYHBRhItkk6qY6a1Qud37SelNkvcZmzhLZAPNuWdSDxvRGD300I5S95FtN4AWWowm7D/m0fooga
6rT9oLeujHOkpe+1hAuZqqU/shR329H05bmsWe/LMktyVC27nM5F15F3pTe7iadWeeMKlgcMju42
NaxpB7JzEGsHzmupI73PqEDADYqQYOeMjWK/NIG5aZxaHZBy2+xC9Te81Ho3joJ7rRuQSKw6Ntcw
Oi6gpSeT0q/rUPKx8Kla1E1lJXTS4L0KSRxYU0Ca2nZ2n5XjHRglym6j4LnTEtmDyB7ddW72kXCr
m0GbH+hfkP6xb5ugYXM/Iaonuwhd+uwkDV/XbzUOQOPr/LxGDpXNTkDGfunKo1VliE6UuQ1u0Gdr
AVTLtit4z5V3DOLgThMLmBctm3SiV3imyCNVx9LUKx6B8GtQ+qcbFvhdxuY9ugzUQJn4VXl2i8o4
dlV3lJXcOUZTXohGuF9r+BicIGi2uOoB5BHygIGz9pjUzqvpdnuiaPLWCed/FMXSKZ/sSJy4o5Mx
s3+KoXuvNNB2NawPI5b+mPYCVoG+/Qzqzt2VrfdrzXm5XQL3p8k4QuvYmzGJ+3wHY3+0K4cYHKgm
fZORpNOLSLNoy9KDc9KT1oR8JHv3lJ3G4uah3XRN9dZ51rMV1mjIygjN4rJcAl2+l9NwqG228mU0
fyaz3IZtpVHV9eLNT7mgkXIUiSci4AlVHdRcnfFsGidTczFkN6HK5FbyEhawJ0RtPfKKPSsxLYQ2
qwtJfKfGYdZtFnp4IgkBZw/pqcoBs8LwixMd66C62ssSL3N4bxbpm7VMD2M1H2wXunvJrG+nWoDx
pxJKCQ/Yjr6VLAk6+reKYq5QNhfUwkyS37NtItSxFM3TL8nJb9A25ZamVXxygO78LMABhX7DC1Tw
OgfC6iGhU/fEdE1lHWkpm1H2174Mh02Q4SEiD5p3gR1QO2ztZ1puE9k5Bqs8v0lZlm/gk2jSwgG2
pV5d1CkdmlB8Y/HKe9sqapan9QzE1CFOXu7nTP/l9k2R2CK5xFqgY39ihUq75T5lco3tyXqkn83Z
epVF1LbP8XXnbymqMaE5DgeaNf6mURfc019Jem+qv5dGfZU1lI2Nfj8WioVU9vZjpZ1HUcl9lmKe
M6foOTepKiCG65e8PPQpgariHBVCTNZ5wXeqGFvy4WNmocwHSi4z10kEbNGxl+nMq9Hud5DZxmYc
bASYVb/VQeftpqg+kbiiTqGBqtpJrXVr4tw5q86CjK3cP8pMkKKF9mvXug5/HVxa1vw1drG3Cu/a
wavjsQDUTEV2GJfsxDZ6383ifhAMQgPoehFMX2GWPkmWxu3a5/81zOrAm81RrvrTXqt0s/ZRzRVn
jRtLikcDwVhoNHeDDi6ubf3NuP4xQxrfqOyO3IOIBjx3VxWAzFkZbUkCCeJxISmS2hXRy38iRBWv
aa1rV0c+Bau7X8Lox8nyKIaLJ56hdd9x7z84VXmdIy3OQ64+83wW1IlaHwVwGUQJ67zfrp8YKjSf
SnhIUc8/6mWadyOZRrEZkk1X55eJXeIRx49zDVmCwXy92Pbns2qbBfMERLoAA4xEtSG0dUc8yl6O
GIO5mvhcGuc/0263xDQZ+wwQ04qhGd1zNZv/EU3/KdYGwWRXv6wie2id5YNM9Hg0TQm9ZqhHg/9d
bI75vrCrYzAXZ7U2Z6qjhhg3gPkg6ujYGMqG5cvRamlmjm6KwIy1J0BkyW/WPZKdsitOxaSObmvZ
SVUT+DkE/lOWtrz97fA3LadnFvc9V+N9ahkzbof5jwKuWyOe7Ryw531L/h5/QsbAu2rrlPqX1/Ad
jfb5NqqYDScR3TlWiETLePKFNSZV2zwGqlFx1SOjZV/rdfoV3HJFRg4kk2XLDUqAukYHavTFgfpd
HwaoPayCYPnUq8O4N1I7qVf1m/W5SKy5/1LGtMXe+YYdDPWYfW+k4xtzzjXo/X8UZLIVT2W7lQZi
FaAy49JMONjdPturtIZ97QihhC3CsQLhrcOs2eb49K7TsEaMW8W1NJ2TJ2xkRNOPNTsfomF1TocU
doDfBf1NEQsg15vE1Y4luzkXJzCWblUSAAYhnkewUi6giZ1dvhSZ+6hJCLfTbth0bmojSeX4BouH
4qNwNhmD2U0LXTdefsyKUMEgc/u4NWufUG+ZGxzg5FC6ieqI6/41MtqzId1DoBAESPvopWlS1iGj
b+btZVeibatDXg1tYlcKq8Pqf0IufETLQDtxwSOZHZccmJ3gW42GYt0Bh/gJMpbn0C+yBM5JJFIy
b5jTIW9tKOrIOAtGgbh1kCuMSCKU9C6z791MJQsoYvHTtpa/of/42Ei6LiiJNI94CfblOE0xr5ji
GlbGr+uPOHbG4QVgp9/M5Nqkhn8eEKTq3sEniJrOGZB3TBcegS1pqlvp/0uz7tFWXRKp+ady+rMR
Kh45+26w6ycNvBspve/s9SOPxBaAbDs3K2T5sDw3o5E4FbdaYY9fnp1mcTDlp8kd6flxzT0L9SPx
NZirgn3fFggp0hhKdWuU9mZF7jnBiOcknPR+QJYAV6uTn6rlN6LgGRUbvjNevS9tOH9Y6aRiPXvP
yhv3g0n7bN7f5ADjsFxb1d9RcBlAZ3Ps+hqjwvyHvwR/I0x0LIr1tSmW9yW0n70O+YA3eGeXjJH9
1DZPC6coJv/x0FKwq8D98HB4934ewI3V10GgnQgz7EHK/Qqb4J+nvI/F9sFBXA4LBsQttXYH20HL
1gIPAx2b9UHl9VHWwOFKyp3d+X+LVfNID6caEqxwzUOzBpte6tewag7F5J6B1a9QvxzS+i6PmoSK
oD0FkSUCW//UZ0TzWJaB9k2EsWc0D9boNttUoOGI8uk+WtKzsppjkXoX5+bqRBiDuMiXXx5CL8SY
p0YA9FfzHSDdgMZn2BWcWEMhkmmy9qlp5Fvn6IfUUoLEnZt/KSUIZcKbPDrFvh5nBH8tY0v46iEe
6Oy7YNWHKkSF1FaIz1Gh50Z/9J38Ik19THOMmn0ItR48OqpI8sjYjrN4YHDGdZyFj1k37g27i0WI
9pFunGrDEtBujMZ7M+abhyzHW+Ax87X1fDdH826Z0x0wbsVdhhJhdXgFc/HflwK7pRnVQB/FTzBw
qG7CEnSB0YDAnkkvHSrqVa2zKPV/XWl+EZlxcdz6zTD1k7fOy1aHgZFYoj2uwfTseONuuCXYuvWH
UfYJmP4WExQzusqgBi02astxDjXForK7GbL0dvFdxDmYHcwwfXB6nJBrlx/K2r/T6fS9RtMLiC4b
cX3u7PoExXOSCqvlEv6ZbHEbe3XdzSBT9FL6TtGSGDd1cGcG5tZ3fK5N8WXY7t+s1bOPbWjjaP8d
zNKLHTP/W3OuSBlasN72UiUCdSFhZHrbDs5ZDqi7pRecHOX129pxj/1s77qg3C2rB0NZxvjVDpmJ
w8DVn8JLj7nKTxmXTN0DG3oBADaoRbigkpLzt9k5J3tOY87HLjfWP6seEjb9i8VEIUub8gLnXtjs
D9MtiD3Xp8Jc/uAVPWzSxZXQJKgfFILi33RTk9Utaleljmk9PS32M1E7765pMlaHiY8t8iY6t1H3
eyS8x8OUfnW9CWU1nUWe72wySLlHh5fQYhxE5kkRyXhy12qb1eA50w2fTAUiYbiQIEZGgUAuRcuV
TuOQ6LQ+An/9K9JyKyV5SlFbPLt2ihVimHZBuj5E2nqbMrq4m7U7iNn4zyoaIgBF8xSZ6SU0KztR
vXj1SjbAeql2KusSf/UZ5LR/DZf1e/G9h6gEJAGgQNzF09ehQ9rM04rKzbIAIxr3FFj6iLaQPaXZ
243aOMiLtF3V4HxAE43fgZc3jPR9wmj4RAxXkiEg0PnEZe5ds9X+7oT1T7QoSyO1E7O6neB97qOs
VXIFnjbdfQk1NYTWNpwjiFie97q9r3xixXg4L0FQhdsKAkcV+ifr6ifcqXcFBjlMBP1xttOkaINk
mIe31q6PZOlJHtCMhqqxpz1TzYd57P/J1r25gpwDnisTbRa+VXu4M8fmEmKydtSTHmiUFqt9zPzl
HBXeo1HnXxOqmj6CKS3Ce098zDXVy2l3rjFjOLc/1Hd3YurOQ+0e2j7ECmc800F+Mrr5QHjSFUN0
tvHxAXfafbIDM8lcydAbGkfG4T6epkhhtEOXY9VmuRuQB6v1TUGJWnV6DkXnbKe6+svL8MUnDTNp
sG4kgS6WnR1iCGUtaOK2BRHzul8SP8sNihoYn4b5zYd6Ab2V8VyAHtrp8ozlGe83roG8KXE7uTAK
fVr+hl14t0awJmuAip07piqtxymNzsHa/Y5B8ek05cm0Gp5B2FcnxDfYv5sj6bu9fuhHQqj5g5Cj
T7n9WYwDBIYmh63S9TYI8R1jkYczvLnHEAizDqAXK4z12bCGh8FqExSxyAnG9M+cEIvNPdW86EHx
REeh98qDv62z906Y+8oOD7nLaQrZpvJpDyIZY/VE81lZJIAqADMW2br4Zzsozjo7GZwQi50/QU+k
HpZFs0nE5KrEaabsblgD8sVn8FlkBj7UJQub5WoOrZXO9zrD0hP5ijmsCdprL3IFtm8v535Rzj70
h2HXt03xOHT4K7Ex/2jhd4gtGxFbPQBhZZrNd4DDkmhiCsMraReJicrnatqSEBcT9IlQhg+ZCWQD
tdgS1/xXGe2JQe/A5bwNpn9zN5Fz4+91s/7KwooD0AxR7+GMjxL2h2KAEdsEugkMi9zfVtAxahBI
U9inpSUhtIf6BskDM79miqz3VozxMNsHBGHHDodFWTIANRVyqVQOe6/qdpGl7shM3GAH3mS4Dj3d
br1g4cCaDw0pJynPe1p315sjntjOZGTUdsLxwfz/+qmvKgN3dQlHKZukxLnUlHMcWNOQGEV1RBm0
KRzUS0J9d2a6nzQpFB4+Tdw2te1vjCp/aSbWQZUVF68YPqLGv/JwYOlzqNH4sIMWgwz+D0echMrP
Ak11yMJl/OjJ5NJ1qauyrnxYl7y2D52LTZbVALX9IZy9Ux4677VwfyKrv1LJtwX7YMz321sJVFn+
NFM7xpDPxU7Ow7a0o12hbSRrku/LSghG27HYxpWsEermlxkOBgvUYyMe+K12zQx/sUzun1FYR4RS
sVIjXV9cnIJfzEjfegGxBtwTDGUy4ej15n1ZgR8B/kR++lYYPkLG13Z6aaefqEAOH4ATDtVDCTAE
LUSi4vxR+joem98hD15E71N4H9zTXPTqF2qXrtOvUHrnoCP3dL7VI7ZjGPMvcgGgZDGXADPomyEh
f/LbZj9a9cFRFXE/6FMbq2So4xB342curo2Z70feLMM8/vitumIPTSrBrACdjZK/9eK1MfcBqi7i
gTZryEIRBSd4kuNYjnsdvvJ3J225PGnsubdUh2X8HoNlqzjI/ZifQ9ndBW19bgUbWp0/N6u4RuN8
UpNzpqbh0q7LFbts5GSMikDdoJiqXM5uYJLC0vJ1Ts6Jie/eFPl2DsPE7KA6svkZ1yvmtv9RdB67
jStBFP2iBhi6GbYSlYPlKNsbwmmYc+bXz+HuAfMwY0tkd9Wte0/Fx9LlvhT9QygnYA/qgmtHx19q
X0aJ1C3mkz8732lgrQL49i5pTUGWtRm1lybUT77+T5vTgzFbp466ukQETCZIHxU0i1VTcgTa/Scv
wZ+rBEVovKVAekinQ2fdmGg+h0Z28avmwnLCdZlPN8IWzJmPLsIJuzVX0zJg9I1dxIxgclHhhtJk
Zit2td3czNp8NWz6pEUodQb7O2+jnzL1ScApK0cNyA+Z0s9Jl32nTvnCweSNabctQJxPXJUwl9Zs
Ft40kfa1jEs7Pz3pcfg8RRMRKCRba0jfrSK9G4nD/p84uqQ+PtJWPLsRe58jvphp3pYdNxgowO0y
V8Gy1KyoSDA4BifwCcSUrGtkFfQexU5nVJIkxalgIbUqE89pOsQ65khsLmiIYfP13Hh8zuk4/Uut
VDLlIpdQaW85WyZsvf4X4IVYibmBsBB+GhQ6Udo9D+jzQDf3bYCXdLDnF19xb4UGHFnLv1eLnKea
F5BzjPmIcVfNPsKhhU3D2JWKHbcZsbsIPR63zFPXiEezGm+Mfzex1B9t97OXMwn3Yq216s2KnCVk
jiMmoWswFacrgUD2FPOHnkvX3w6t18REAoYmfKOZOWSkRrL6ye+SL5Bfa7t8HDSTdyM96igojYl8
Wk+e8OtNie0+I7TPtkHP8oetVYYnE7t25xy7WKd9qfzrWOHT6pu9beavSWweJyIRU8Sl4nZbgSvV
n8m8wYQwmQfX6rXyh4faFixmbVpn1fvalgFppYtfcjJrZBHyYtHfKOVtjIezVt179ssHScCXGN20
Jj0SlNzTUV6FNu/nPrv2hMTcySSLnK8qaS1NB6YZBjw0DW7KSpCA4jdGCO4bZOck/enZVYIsXh06
Zgid2fxQ5h0zSX1RlUsMRN5Nvd/VRoutXjxqxnyowvzNakdwJgTpcPGKfDPicDIq+9Guxz2pLoxg
B2I6ipMy4DyBP1DP/+Y0A94yb+t23JS5RfiXYjY9FeMbF8WRS+KfD27EKMXK0V4jx8U1ilNwoocg
kOZW7qvDxUXj7MXu1G6s2HhLxn4XslYwNtuD1SVb0SRrfeSWYJ7tUH3o5J7gEoeR8pLeeZTIH6Nk
Cl9/xeXsRb7LE+1cqF8OqvFXgd9vZBZ9UYutZCPWbNBaSWy1JaJZRSWY5MLLx2SjSn0bYpzWMPDq
E21eObKWXnNfW6H94Q/ZpRkFssWCjZVrOieDbYVhgHReDTe8bedWIeoorDYNXIzclBsOPq+ObCLo
xL+LWZwL6d5bLLZdWBAPsX7Hgoh9N3vI04dYsDyIcCg6MhuKZnVMEuaMtbYJ3ZsY5LsZYQF2OqKe
BFBssbXZMTwBgigCd8uswyMHhkr8R1fA/Z3v9Mb813f+qUbyFOKVfZHYCcrhJrPpKLFHFEhtOSbR
Fb7R62D359YqH+tYbsI2OcesLGb8+7uMQoDP3wap30c937Mee2cU5m5uOob1wNfARVljc0gHl8Rg
vokxWM8qOILfPjb+lz8mVy44xnxgKcqcolE9urqOETvf8GvfTRk9IVp+sLGnXgU2QhoZGAR/uUlp
/6sx29pBA3bydSKWNyooB2rGgTHEpBTkhm0KJ6MCMsbQuPF7ScFRB3jsYPBgMk0w1AUza7zKDqj8
p8MkNGMcE8Xm28jiiRVDYIbHPHb+R5kT3O4eFpdTTaxnMniFrRcAUDiuNGONxXjjIhQY2S5X9c6l
Iu3Q2jzfuRhMBZr2Yk6XJPmqmn9ala9N558JBElyLpl+8WWM9EBDo3ss9TsSrfsMB/cA8pb5Vzw8
ZI35XgiLkg5HAytKiBZN5yJ21rZ1yoSxVc2tI54htV8YSNcmlZt+sv8VJB+sxIYuwygNfkVet+dB
fsuYtH0ybmLIDJPvr8zwX1dOGKVbZqH/6OGI7dY/UUyk1bfP1gjmpmm9rKkQwMJLSjHu4P6m7Q9z
k8oXzhUprTN4xT0aL9xojrw2aY4+7ZVj17skPvgaC6dpX6KKF0sZp6l5b+vMEzXZvNToXhjrSS+J
xmufmt9WzbU8d8WVMvgjwHY9cRRwIpB7dSQVrFV1X6mqb1IsuctqrRwbjob/beU41lRYURZZxbqD
ueUqPH8pH7UWZuugi8kudo9jm7xm7GTo6kWtTuBDYHfRIzBSTXiv+KdZyfkwZeU54AMdDIzYhNsx
tCBpcJjVrF+um6fA/y6jDy6mtVwGeMph5i9xOnG2dDM/19xNO5WFy4c63cdI/wxR3heM8J+qNIyz
9gLHIPoeBlRTbfmVa8TrDeNWqeoj0p1P1b0hW2sbY/J3fqxtMxXeEd0+Q+dhzJN/7TS95tmu4V4n
Z+Ga0QdYsq1BI1RGzxDCPrQhP7t64/mF/tVG7m/DithSP7FQYV2n/p/QzH0Od0vZtbHTWiBFFjCe
tRu4qUeenZstgx2RnAOfaiwX05XcWfTkjJP/WS+PZJK1r1FkOngJmRPiG5uQh41o46RO8diWgg3S
M5MRaPshFh1DI3XZOCdVOux1LVu4HDCoNm1innA1+QavQsjrC6lynxMj9CrZQtKw6e3xjEOXMMF9
JHZLnj6tgtOkqQqTf1utR90kUSLkhHnX+cIV/zVPCSMct/y0Db68TF8UbaN4yqoi2fr29DUonbCf
yyBQjCSa89GWq2gKXruKDbe56PplPHuZR6vbVRIFtInhEg7meAo70R2UwP2DwgChfUE6tRXwTlS7
26Az9oZbmK6DnPmERUHZq2iLcYC/JmOQhQvyoZ+cJ6ePbFTUzKQSqza+QeQw7PRoFU+5sXPC+Wwh
HHLQktHtin7XN9YX9vuGgpOlO3YAXlhioGvsAGkw/wZeDsNA5zeQbHEj5pwxb1oZgX4zEvexV2jX
ytonkEvXsMNDopJM1Z3u2cm7fanxT6CpgiveWk7tjW1+AOr05aCT2MghcePfhGByOi2pn848u3W3
zK3ES0o9OVe2x/i7QSBqv3EyMkPq12FqoOqQrJL5lb8aKzufaeCb0aorFSmVdv5ORl6Yeg7HzZzR
2g46CJXQyRj2jTWxQO0mDefA1/MLnMoifykOuZU+DsCgent6RCbLN7UN6spUhP8xeSCuJuVWGenZ
LtDFmGq+DFgcVTLeowa9IcZ/uB5likvO6Q5ZNLsMYkvqQdf6rvvZumVZgezl1wUkfTtYA5bxZo6j
CFQYCwJPjkbR2oTNLztkyPjRQq9nmb7obfLHDoRLnDYEFNunztCeNaf4lfO03ELIYiyFIELWlz+W
KbDP5+GBcIFX1vLTd8hgSEUK3o0ZUkWVxCmc/emRpWMTJKrQFBQGRY6iLLES5rVFWpEoh+XOByOc
8A8AHj6MUfVQWuEFZ/vvLHXjSFf6zef6w1o9bT2nBLB144ZN7nPRtoqlKsnjRX6q12EFnkGXxG8n
WwdwyqhjqB1/BRK2Xw/hwBbfePjU2/nekEYb5/krWfLfld9tK8jbnuv716JILkbEMUcTE636LAIV
1M0JpspgCzCxxYMAyLDUx3hrxEAodE7lteTVWsVt8dX6xvPMy53zYvMtgqJqDV7GEFTxoTPRggd8
+4wC8b7lEg7HaGl/Gbb1zdQQeeGufHPLxl5hI8MlGIOTod/dtAbKdTLXYMKIoeGu/4tyXDbVYFdA
2kh62RU8rQx/BUvH9k02/iEADPu6MUhjxf1j4lh7Bt10R8lBYE4ErDZ4zSJxylSgzWMLgTNzZO71
lUpnU/IfBPxwrgwj1acUzCnS6cL2a3LvOogSv9eovJeR/mDoZwV6yZvzfuBQMAj50jjbMQeumYgt
w51t2Gvczqk6xSpod/5UvhRj+uW4pFuzUt+lbGhcxSP1ZR9czYoGjiWOqwEyyjrQM1q+pN9avv86
T9ZDm1s/OUtX66bw0jS/9XX5WbVYHwvBFJItjF4U0+IYxnOJowyMTi69oVFAn0Nf4OIvTlXmX/Hg
n+vROMW1vjdlZ6Msf7A0Qtumk/UMeO61d/Bd4Px5yqfuJ+nCh6kDBB7blzhG4cnwvC/pLRnqtzpC
CjGMdBeV3UOry88mC+7z0L/plXFH1qcM1cwTg9Kt1gokZvfXwGx7CIdm9CYDlTeK9W4/Oxji03ln
htofE61VrBaoI7FtAs8EONVqKoKKUD/kwbEJwAPE1DUclr7sDg1rodfYBT9owkyiRqT/LLP6KhNm
T1rMOclQ7DoO2VMcL9XhjPtUM6D0xTUPR6zqhzxxsq3LADIycs1LbG4cgcFAc+IrFuVgZWcseTTa
CD+2ku5yC7yD14lXhCg/jIDc/QzHQ7VNhju5JUVk9/Y2qKtsPRVmtanZ2s5zKtcM6J8rw8H3gJaq
CA1tkp4HsPAnXumWgA8J7GAKbhxExyY2vp0mOY8JeQBARCCQUrff+FXub8MS37Nm4N0xxlNkmA+6
U/6bNbT5yaZOhdGJdR1qywGG8KXhz/uGsUdjHvzSmvaib/k5FYQvs4J9ugzT5hiiVRUjq4u8PU2Q
LL1INQ+D1R5NiFAzbzxenB0gjIgBZH/KTCvbQC8jshPXVzoLJrPCeYoL45dNXGwz6Fxu71hQhvqL
9MSoYN9a3NFFzzk7JS2HUw4CCN012nTKfgpDzhnwEfvY5ZlsmPj4GH6wTFEbjv0mbNyPRqi7DcnG
j/wLEaa9HWmPbhYdlWDIUIiUaW6BI5fW7ontWacBXOmqn2hUSyv10raAy2Cg6FSIQaSMMElFnxX2
i5mGWwTBt9bDGhoNTizUbXyYxoEqnEHs2EXPrQNbJLXz9zxDFCWhtun41bPFozt1LDyOU2RYusPY
mgi2T328ZXWouQ6Dpt03LjxPgjr1OdB6OvASY05v4xNTg2/f8Ibb+9ovF37wo2FIfavn1qsbOxoh
adBpc2vBJDQItRQRsMo+rzSvzWSM+Zve3tbmEr6J/8/tIPVQm69x2ybbWEcCJuaJrbFasAiIoKXi
pBlqwUnWPtXlQPMcvMWoOGVsfZYjer/Ehc86xq3ErLA20+ySp8kbPiq+mmXHWQj2Qhw7ne7IxCYQ
cuZjA5+ndt/a4mV2jFtvyzfWhawUY39n1t4n6FVJEYERNuyLNoGfb/PtUCebue+8KZMo3/HiXl92
9JrgHauifG2A5JU1YUgVap9tORw6PI1mZb9Xw/TBkioNkErHUF7I1ywBRyrZU72P2NGGGyVYiLET
IxHd7DfOYMAucctzDyPcCuxqVdfFB7OGa482vAoY80H9056TkAKxtNTrXDTPDVWBzJuDsCF7NPN+
6T3jInoRobgS2H4NQ+viu4L2vj3J0Dwb9YM9IUDR5Sx0gbVeFiddgIHo1Y5k6bwqEW3XDWwjMH1b
WY8XKyc6F2XjV1A8u3H9Cod7zyD32KXzU140dDowNhLd6y2B4Isal7XIlpRZXWi/8kzV6wEnqkH+
DLnLv81qeneafCA6qP6pChhtQA+mobkylgCkHFt0+HLNox2c8DhWi0n7tU+DhynxTyFjwg4cC5Dz
FZeSZ3fGK+uCf5Mp3Ppadm2REdruK2mni4QUFSfOHUXooU1dXKuMXNpmz15sBsCrqNSo4+gW5Xz2
06JfOJHfBUKuJwzxgE6HXTa+Y/tYp/nnZEO9mvRXxdg90oZzUbXH2ibeAwFslXeYObBWExE7F432
7WvYZBwuYWm2L11hgVKG1giYIBgoSN3mHyJ03asDBsuV76qtYTdeMWM/G1P7JDhMS7LMeLiuQZ+e
piE6Z26+C9maWxeNxXErwbj42ZtfdndTWMcUe03YiztAPUib6mGgYEHOdXhXHcqDrMOylDfwHus6
9Hypcfd3k9q1inY2b3ehiSBQx3cflwMr9I6h23oIJuiw5Vr45W4eHEiEn6yBeiJltidh+ukvliNs
8ocYDcAG+uuK8UXi8JP5l4aYppeYiDHoNPoMRcMyCTngYs6CfdrzpEwB///gsQ/SE3OAJpK/28XN
5cYNgsCTElBC+1MQUKUELjGyz9G9b+UXAg3C8Nh+UzU8Eyb1YCHvyOo9NbazKWz7VqX2L+ELuB7T
sezFH2XrpvNR1XTnaQAl2HftNrNcvvDcU/64zjiGifLOG2uWBwv5kNaSugmrU5D8MxKC2lOEtxQZ
Y06Go21VzM/y4bWij+Iu3+pWv9Od+OhLglu2uEmMw6lgJpz0eDa15z43F0WYEwLchM7K522MHgH1
TLFDwh/OraTYLCbn0jLR7wvtEV4n0VaZMDaezzYnPbPzxKtinnh+iF2fAhQpTMiBM4XY3AyfbWXt
pJipFMX8TiIEpdbYi1qciUE/DhghAmJkDGOn0APsucdIfJrsdj3F9T0YMY9pGc1H/8+kHlhbI/aB
qsr2YelfdMxkBMVOhVucahdQq5+19OK6splbdLHXJmCME1YRrmzD3itf3zsmuWPWtrQwedu1Xqdr
MZJEYxQCkqvmac6JmJaGAF6Un0b4lJ4xte9BUd/DtOPIGalw2LC6EynXopV159CIDxWVOcu30Djh
6sGuX9kmTncdnRFac7JBW3/LWNi3smy1HlxYD1kyGZs0NIwTXeuL0iXJfPxn3DwEmpJ1SMZ/7c6Y
54v+U+bFbbAnvNz1qnOMKzbVZmXkAPfCqn4sI/dzytxx3cf+S2TB0ilpBdzwUi5wciLve47vV0Rp
z7fVSrenY9PLJ8oGmnfBsSpWbjZcC4CAZOlsHe4s5stBDCeJZ4xe3SuYlw3sMCysbwVfpMwggeB/
manuCmx9CaAM51nLXiFB8JY5RPfrU17T7DO+1HB4hcmd8A14JARtcGwAjQq6pUwr9v3cnByrfXZx
w4EMMtCyp/qGtBPDCgrp2IB1jdRTaLGWy23rZsUTgicr57GATmF8ysMJHyZfEYoBCcFS3X0BBbcA
EtbqNrys8JVida235qbXpw+dWhfnJSeb6ZLc6SsxHbAe7iKM7qvMCknKKEA6Yes+BiRMrETcyzh7
gps8UGgaj6wjBfhg/Ux6dOhr5m02YFgG3QOlGO6PcLDSnePUm67sFlIjc5eRZYmJiNaZ/QfdnNOL
U0Zym5ZJcuxyqgXjk9nkpqlj1MFfwPoeF8zaT7XzWEHO6wqenXqhatsXX8XI17V4mAEWrVz8KZ4f
joWnGd1d2ebD3OHO8W15c0uXRtwSVGexf1QMmDvsul6rO1t3qDh/Z7pC61kzwmcW8jHarBvYIhb4
wkkrqdBG+W2N3Mx4kj2AIDzYs0YlLOuIWrF40hwTR7b+U6PSm86wIZrKdJTY0kgAva5IaSfyWrKv
ZCd85ymd8mBDKXoLU2endVivGBv8BhXxM4j6L7VIHBgMdcL2+hA2Dcu7hz569JW6YsLfxWFE9YAP
DHWt2cmEmqZr6duiEvpLyxbDLpteC8P9YwcGvQCiU4PXqAiZ4AaKn6yA8IVRXQVEioHTFerRQrZd
FwnaiS07bBfhCzmxnzBNtzUcsbaUz0Zmv7I3EcuSGUJ/qvdgah/sZWBLi8npnH64Qn+ZbPO705zr
JEZKS/80kypDFSHrPhDSsEoWK/io2q2CHxwbrNse+uEWdeqFMR/Dg5C0QGb9WeOV4AUQ4ZrcRmmH
iMx+/G6N6rEqzIsfxQdyl15u4TJkTiT7Ads+P4Om3/tI36cc1EG7DDWamsaND8egWPYbDjwlNqkj
t9pgATeADDRNM+cSTpTcmzP9pZyJG9h+syOZT33ve6GinQAvrA31B06QkUfrQ5f+2mmcPXNPuTMM
BKM+CM7hrHMhBkjaDGPuOVdhpIeg+aZj6meo98aTLQseII2mp6Z2GZ35EhYLjNV6aGR77iqcVi4L
BQom4mk3/tW8y/kc46vSNW5P7d6YXAVoD+9qZs+F0YorvaTnawLrfNquRwLYk/aUDcYagaNYfExr
MfTewKUW4xP2w/7iROZZDu4eJ4SnS7hHhn3zpeDNtjiaE6bnyO59j2aDvTBC/Y7QBWgs9L2P5yws
uq1jPoUY/oMeTohhUMv6tvlGKPcBmSw+kyYrTm7j/qrR3JOpP5IBJHvoJ0QmcOBZP2Y17UYfKjnr
qQ9DFVMSJDeoKH8YP7jmhf/eS5ySRFLmdRvV985vnmb/vYqYb8TjPUiHJ72O861tgMtgl+QtbsaN
EeCzS0zqZqbgg6adrHrM0NMSQDKFs5bQRI0MpzpZAs+f8tmbZpJTmvtYz/mGoMxmlDbf3RBtsql/
Zo1n5JV5zTxJsuLHbLJ/ptU9NYHu7yp/pJLADEsUK8MyjS0fmavCdTxb1KzWUzBVP1rEbYBOR5fu
htYK5/VWmfk5cJrvwMBR5jrFugnsjDaE35/Rt9u3H1Wnp1AjjQ2N+17TddYq4XAss+yTCBjFYkU9
yRP6iPr9xCexhphy7Jbqw2Ru5rR7W3dPiwt3yI2ttHCruGpjuPmnwB6rtd1haKqz20ZfqGaHqKhR
RBh2sTU49Ewx7KamvEK3Prgg3+tQPWG/1NcaAWAm8ELboj38VVgxWOJTUMGWu87U9xL/ZM6oU9QM
fQt31KGKNF/deMgNciv6zEsbsNEkGKD79AdLFfd0ChdICF76iRUpCQN/RGP8KYCFY7veVpWz18qt
DIjXGj+6j1+Q30jtEYVYGVwrmFawX6dB4F+AW9nJ53HAK95m18CHnhbXL0z68NaB6yVZq/vpYz9O
j7OpnnHa7oSdHOwApR8vdcez4qbTeRoozFRk/hHnxTA8PHQ+DSkn/TbmUdVqnIFLhRerzl0bE7cu
3zgJCiUKqtVwo+UzlwFbWpy6F5DPY34gtiEgiVskGx2y5nP1xUqrbM2aiIUK3HDBlTmfHENqg+oW
oMvKZXDKVAAAW8ZxHuXNn+JcZgxhfBh6968aQOBm/gv9276d1cMcmhdBWgl8vuCGp9QSZHXWet6/
10tjiuPmbuU4gIhZfUQ9MouePpcu36RVMMOx+xUmMmqVP5OupYkDtYsCkk+jWPsZcSRT2PdiYjMK
yLvvpmg3QzR4qe9z9/YRyytEQe4d+w4wwc0wggzrSfuGFfas8DszsBnGAvY+U8CWu1i3tXVg69R8
5cY2442KGINMc8t4Gtefal0wwTVTsITLVivj8xAQFCrj6ZxO6WaW7GjtuIHrhC95MC5tJw8STIwR
spAnSgA/+lVyagVOwUlSGposUEEXc74qUkKd7E9YjErcIx1Q+nBxeud5twpBKzuDes5690kvOYaD
EEswKwnEjf0kLnVCfQZBdVbk/4qhPnYmkQKtwnnzi5a9FhoKd6J/0qjjyxLEeIAwP41G+5PXRU2o
GOCECsS7M1rPWTlQ+jRqM/XplsQv1rkcA3ts7VyKzhW5cxqp3v4lAfxazP5bpjc/k48mhsJyNLqf
2kQIlkm4m5nQ+2QkjR6bRRRZLNYwhn95/iFmggmO85zTgbAgfpfN6mQOz5nNPaXjHu8jWmLb1c/8
D09+Sw2PbeVmacNnlzpv5D5xFIEg2alo5DmMtPc40R/60b44Tf8vZAsOp7RTHJWvXkqn/Bk1Aunl
Mv4y+XQDH+BCGJ6ygaCl5e4dmo0uJrdYM5spWnMb5sYbFI4/UrbHxLwqYv65ewIb9J6jKxit/etH
4przIdfjeLRieR9LTu06ObAq/KxsJCJAp02g3ewAHUJkl2hg4EoZOzuNBy6ZBxCBK6o9bX61GKyz
8nYnW+R7cZrCh4rfTsfxGFNDsUcec/QeANJy5JGDtNcmVsy4qPjRrykgyonRY4EpNcMVO6d74jpE
ysZtQ9x+CPsDqyq9oKFLw9fc6xxZc7UxtPTFXUwyHHI6ndtMMi5FVM4bZpaMgtdm3a67QD5qSPh5
Gm/waw3BV78Et4pXg/IESgnvuXqq2KPSglLkgXnTxvg4L0ZCke0SCx++OQbnLvpSMZNhXquKZQVo
r10p9vaYceM5u0LlFznLiyN/CWPwzcerlHDrZNLB2Pmqtt9iZgeWwjYX/DqzuwZc9TKl1hejeCdI
Fy89MEk2r+z7xt62NSlzp0WSM76ZQnvx2O4SVA4t+M4XtLk7eGHGmLt96VGfJm7AQtj7JFIINQmt
ib9LTJ73nLpKM74sbhnW7/CjhSQOGWSgKr3Br7jkebmdwi9Wam6VbW9H2LSLzRujO9SBbNOg+2WS
SabtLlTS1YgW7vTG2uiI9lbZUTCgSOv6UDHmLxaWb6DQl8ShZ+lWjcTWOecY17qOv691UUvgdg0M
25nh4VihN6A2KvPv3MTfEJDGRDAK/C1uPMKowa4W3dHQPlSOQWA2VwX0pMjEG9l8CPMM4pSvHwZA
/zIRhOk5DAmQU34eiglYLAlRKHkAtTmdueIbvdlVYDeBql674i0TZKYdv/TC8NzUEmet+VtNXHtc
K2WGIC9ouBnkTs9Gd06H53zYa+Ta3GE/d4d4rDwlgFjkPmoO146d7uI+2RTBj4M+kYAdUfMTqy22
mqBvWJjp1hEGydWR+dbCrOCGwaejBecpN/9JQOSTC8BZ6Pm6Mzov6AJopfqLygpU5Npl74KN46nr
f1kauArwI2l9umEpHed6O22zCuF+NEjm1ixIoAkNSAeWR3glZ9NxbiqbaKASAqXFb11PD814EfB2
VO+fDEtsxohN3JDHIma441TvGu5eOTzTL8TmtzOGjLb2I9pcOUiqMH0zALajx4Y4Qz07VMQxEbkz
XmyGufOiAzUssCi7A3Ik4w+WfeKTNObyDMiylcMqCUA0Ct1ziBsVM1vGA3s/t1+ti/Cp3MMwPEYt
SDdcTQnhdAom9PW52uq8RU6TnRsiovIahED9Knp8vbUfCVyzGeGhrY699mLwLuqRJ8WWAweV/isO
gB3r97o4iJAtPMPjQHkR3MbmNU+urWSzvb3MLX4wMK1KxkGOvgmWoYEjN3qLwU29xUxnSESqMd0b
A2N69lvCjPGiTq5Ge2k62ShRtNsmkBvWeyLMlngHtZUG7CxggAGiiNflR/awxBKSygtUOpx2Zqc9
yZxNB/ZZs7d0SQuyXg+/5/pe0hAFM1IdNeQY8unG8LAIrgmsVtXB4YIw8fAP5nbRP/XsE3NdWp3L
6SvHRl0S8ZqDf86nX5L0jK453SlSsINrUecShBgAQWitYFNYG3v8jDQ42w9MV6xxy3Qa5Ywg3W6o
d9Acg+piL9xwqGAx0DLYhhZNoiq3mcMu9Ber9nr8xxZMHuLf9AlnFfxJcn8mS8ma2esFFhj36hjz
pg3GI4tqV0KSkU/yY8FN0WYuuwtqNMdxU7OfpzZdzglSPGQSA5OID8NYBM1NFXLXU3+yrI8i7sAK
G9f/tRQ785Ira4N3oyPWGRqGw/x6UovLl8V+c3aW7oF3DuGZ8H+FEEg2wLDubgiP1Uj2uHyPTQT0
2Ur+ilis26L+64QCP6jhARirFg8f+fEs058WzZrNHiHNWBjCaZiHbxlAsy/Ak7I0jAzxwqVP41fX
wICk7PjGPB+kABQbMBoRMZBitPfslfMy5ALKPs+M6N2cLTvRwumx9QcIyy+yxJVHEKHPV7PxnMKq
rLV4A7aa0D+oyc46ho251ur2ZlNJMoW4F4qigJloHkaHTHtwNICOL626Bf0FVWpl0BaLmYU18+fI
RKqT4pIUH71OEgJrIKGsTEX3ZuJsLyG2WeVJ9c8iFhsHGyTYQa+N7KOFpRFoGW2TN6h3jSABRhQw
RquMJg2tRRb7zHqHB277hJFrL0fpzIuPVtwb/CJ61GxsMWOmIT4IvDdgDZW2vGXcF8FzGb4p7V2z
TrV/7YcAvfI6AXFuSe2VTMG8GHafPh2pVy2b+R3qsPxhWephGXEAyGSA95KVE0OB5ND07tZIeHfZ
g5MRe1Ws4knlSzfvpPtUsPwIyCjOyOJgEODu5Y9ejWRfrzIGDbRjm83FnT8GAq1YkDbgw7wIhnVH
A47gmavrhNMxerWdQ6o/O8U7HFNlWZsB1KPl7GP/2eIBVPFh1rfYdZAhMHU4+js7MdEu8JcwVz0u
9sPF4zsE+34Eh8serNfIvVoM1AmzuF3qjd0W2U3FWxM/r8nIMyLL2z75bF9SGEnd9BxWbJbYNOyL
4QkdiM/6g70lfnQuuVBBRix39SqFtsBuPTQ7tdXj6cktOgHoGdaYZXJ5OYHzjowwsE+B9wc50o9I
LmPLJVjrvs5m/6jBxNR7RDrRHrs6OVYDeZXyocgK+vZnJvVH+Pm3DIZNWGjrMZrXsHwQFMpVyPxT
T9zPDEOmTQUM+xEB3/bkdGEQCHVXZ0sC30MDMDOqt4r9fUgFZv1WwatqDg2Ls2ZxG+Q5qF6G5mEk
DZnu8jTfOkb6E4U8qKItTqMgkgXvj8nu2sR76afmDkju53+OzmO5cSSLol+ECHizJQnQO9FIqg1C
EiV4bxLA1/dBr6ZjpqalIoHMZ+49dyQFhxA100vkZJ2jr7eQzTs9YsVYObRZ8mfjkmgMcaWw20kk
3NS417nm2UYpm5w9mWA6HqSHuhS7viFKRWIwN2dY62MLjLjCLjUs+fdsW/ml2/JKjkyIWBRB5fia
NPmtz/vnZEdHpZnWpsRAra84dQvtO7BwAsP5mjJjoUvwrVmzY1EBFuxzvliE4gh/Qp4Wq9jofgOp
vHSjqzCmaD8Hdr2ms4hUMAAELbJIGbdphZfk4ZfUS+OqHauzNgzQ4K5zswy/ZuOPsUuKD/GQmykT
X8QgIjtB89zkrmT1u4RUgqDN3m15XAqFKMpN3PQcr2JR592liSFW87Yewf4xSctkJn/yqkHtycL0
I5PQ+2vGupPBqOq/fbmfqLKt7DhN6tpkqGOPB0kp3b46BzBjhEQUFt4Gdtd9LCNlbU4p5iayC3wV
duxO8r2CpjAZtQNK1o0oz9jkOVEIm2oRR03IAyJD3FCSr3qyoqqWUVwiXxRTrPu2eoA5OxiowJQG
ob/1wB+ZznmVtLgqCgxDk66lIz31jqUWBZmvhpsEHFguLhhTXrrkXIpyoETM4JIQpjcES80C4jXy
sIJuoWICLoKIzV9RHL+xRwULMBOBwrUWgZmq9S0zfJcYIpIg/zqGkmHzIVNBDFic0Io54U6XPnJ2
N7X0I4Z8q8ovE0JwKkhtYCJRl8e+fILJ5+WmzNf9nYjMg8qiGGvtehTQ0Zm49zZnJvPLSCwdS/Xy
GfwOKTvnj4VTDCFj9CodsVvXbrIBx3Udbgmnuse6/xa1x66cPDV4cQKhAMdyIZABTnRVJpV3yj0j
HQxd32bgc7r+2nJJyLe8tra8+7L9I1MMZu1HUz8Lg+8u3Sb1I8QbH1F/xj5Oniq4+6h/UzS4SCTc
xBBox7u/fEYjiJASCpwv1S2CpxTGeJ3qIFFdh77cLEvmrT1hC+aq0nBaiU8MnKG6qwOFq0jaYlka
SsakaL318n0Mn1NANlBALxLSF2YXEsT4EZpb8TVD3Tx3LWqECVW9vWvoYCJcbZGGrzF5wzfH15O6
Pv7JvueTEgOJkcQmKc7bYKzG+NGq2z4fadSvUkF7qkhrWKcuWipLao9ZiJY3o3U3tHefjxodaJ5/
29bVhuVXoWHIi/PAWtBJn0312ajTqjF5socPEe8aFFUlYXAsG/htxl9U5PgKDE4QazPfuXZcb8hP
nnsuqhaFu7sZ6tUokDYLsTBAprGSXcoOxCncWNHYeCXU4XZk24eBlAhHHHoTQT/qZg4+8aXCi1GZ
0+rTSsEhsIt9YpfrsjbXPm59WZOPCCHv3BLQ4yT2xCO6r2grOs1NEn/ZVUxbwnqZY8eaV1d4Slb0
oeh5j1ZnXCPo2wrqH9sYNhkveMEJNAG6mySVjBh9h1ttA3nlgMBwK/uUXWXyxH90iwgIBNO7HKZ+
VY0OOBgGv4CyQoKzwrpdELDqRilmDN62UmWCaeJq5bUv+pdMucvlgr6o8bcQ6lct4p94wluQKBsA
xts+c66y88+Io3NIVkIgpE1pgBSvKXE1sAXc8KOe0XvKgGXlVYa5UIsjyFI+bsRxVQX2LbY4GyOo
LH68xjF+wJy6NTFbLy3kV+fJZxus5KhaKLvMKP7oTYsRh0W3UI0EYrCuChatnUInTJPfCvps3sE5
7KNjog6PCWFVYuWkbVZnFa9l1qVrvdO+pBi/T/6sjemepr91HiDWEu+DIJVY0U4B7vBKi/dyGJyF
aLat4fwFg/MesqOtS5nvZL4+LuDU3CB5azKOS0N+sT/5bZV+ZZuK242CjL9yB1IfXFGF9LBCBvDM
C+SFzjwdtSnamgnWtzWt66RzUWCsbD3b9313KtrqWY81Y6dDosM2RjLgQMwyTA/evCT1QFvync1c
KSzGW8gkjVT0tWXJ14540InCtZF75r7aG66aNQg2RtgfZXbpTdb+zo4DG73TqLjwyj1TCFcf+h3n
yXcS8Tty8EKO+4VlcE5CvJh463WNJ53ZQ8zvYVOipH2+6Wz9mCizq/CoCKfH5aRSI8O5k75DXFG8
V9bnhKS9Vb+ogFKCF6zsNSK4TWNpFQ7po+UwCZX4E0AnhyCeEjmwFhFsOZN/Zay+IxdiwPHbGqyM
rZRGMqIXM8xdNz3h6f3f8IwD3kMlOYW+i973N+CjF528NLjEcLfDD6G2tox4XeOzKsCoFLkCSf6n
T+8DyWa9WXkqjjbhm0gWyR3Q2WjZ5nEYi3NdpKu4MrESYrgt6t3UNLAydTiVZGcM7bPHPpbL/klM
paswS+VOOkAeXlk187UyvKiMNOxM+mWU+TSSR+y8ouoRS9BNfYN4M/DXiqDWbVb6dB5LAx9bC7EI
IJ0uf5Ua91mCVt1QcA/wtk9gPg3GBzniDGusV4WVe5VFjIoTb7hBVmIiMzDpD1Gk7pIWZ524ImbY
6uFjzu0gaJKPNqI+S1wESecoRVDekTJTf0QyRIFuIPutBdswD3+CgxR1bpU46HjUa5BUG5XR/Iwh
8ns6oxFaBR5hVdoJm+qh03ZGxCI2DeFcOXTUVGh61BB2QylA0w/f11Aom3LbM7npJAITyY/7g43P
S1a6aWqSYjJFOMd3SYfEnWyhqghcI8AkAyft2KUGTvnEdUoN/GbgIZhpOgPoBTNb0qqH7Mrk6y3x
W/wC1t1M50OInSc/sULA1hg7g7me6phrZZI/ZX+GzBhsAGG0SC1dfoyWL+FXaCW0zFmnXGUj3cld
95tMDXij/jvB1kc1DcooHJA1DBlg4URLzEXfjT/ABK/O0J0Ev+Uym1LEG/g+Z4U8Bb00zdgIWDhZ
Zni1VY98CEl6RxHXnPNx9M9hVTxsnfBuRXfJ++aqz6pbCgiLvKP2X6fBXyCajiMi95HqJdp9DIMX
vrenFCa/wECejCF+hymk9lY4PSsBISYidc61KurXuFS+RTfQFmgsh4pRdK5WCczLYmogmSfGGrba
foSI7fNVl3WHJNqoSzr3Il07BvaDaDibYdzgDZFempZcyLmJ1lM0sNzy3zK6l1XDB7sUelFi8AjA
rST6QxUcvqPAuwrXU1k7I2EPxqya1nKfmBz+zoRCE++oOB0GIw6IqlH/ygRPW5BqqFd6cbJw1TO3
tLB0yKa07AvFQZ9e3mQm1vNU6KICaFsCmuRRMYzPIBrXduJfujz1gqnYtbW8CVVO31y925SUSq6t
1cE64eq3VooCx8ZM0Irrb7XG+J5IroUuqr9ChkkeqM8AxCt2+hC8NLZRQ5Z2YZ3fG4reRaaBjcCv
pwnxLscJ8J5kfGhy9Mhq3VzlnclVDpowAt6QKN0eryhw0xYdo7XO55jxxArOho26yLFg27IwLWR2
gkYmMRS3cHwkh55s22gUB7PudyxsNhCti3WcTe9RgTsc6j3ON2vVB3SRveQhTHsTKaNHv0R/bHzZ
orpgKHO12LnIA0OjAUEINHU/GT5RpBzKomECg5iXkaQWWmS41U/iEY5pW18NhYYUzyUedNk6qMPE
0lH1BvKz6xkrxRHHPOQhGLnjfHkr9BZagqxsqtrcCJ1tAzMK7rOq5BPuspsdBNc+QmpSq/a+aNLv
MGJw3BDI1DECCKc/diH/9IqEZdGtWq187w1Sr0KNWVpi3Aptuo0DqzJ4G4RRmMlB8jlxCMZ1TE2h
/vLfiSe7asrIUDo5m1n27NPwKNrga0YraWI41Iw/ydrYBsVUelrXeb7KKKBi25vLbkOEmBYpp1IN
/pi7guMatoasbxuko1hBs5UYtHLRtJQUGYVO2EmMAuVToticQuoGtgzWBbRnJfcrgbd1bW9jNrWZ
NOwgWm3qsFnBT0EY2FKjskVAwnSQJHAAqfmobJYPaoKpaW5jSpq4bLTOo5rQekXrBrgACYJkb5is
afOtPyo7Ajo8u0yBrQNOcsA5svxh6yMnb5Pqe3kJEaP/qSKi6sQGTYI7lHj+uP3IIFykdrqE+tDX
1L6oEZlfHJGar0lK2ha2ejaN9g77aTv02ZV855VBlRl0mdcp0iWtfiPkZb2BChxvznrGC4d+frXH
9MzJtFGjbj/IEDdYx0iF9ewSaVMXN2v6MDCLyN1dliWPLIJ/tjTHFFpvQr0ALD4FGkCCPt4LNn0i
xl1JS4AIfzmN1rXSEjc0M+B65ESayB4mFEKxXe6scUT6Wywd5zBTrIiLXuH7WbUWZgPqwNyJ1qpk
URiSBFF13O86Mj7zEETf6jymk6qdhnkMEU7jfOcj0UUtuDWWD2GoudZIgcXLmIM6jB12Zg6/D8MS
/W0K6JPY7BXOu8x6uGZmwBCa55kIclnftb5/zG2NnC/IKNyinVmuZRV7g/+bdY43pLpXadKawKYN
aRZubmHW1lWGRtjUHebgCZO7uTcquCWp9/nS/rSy+EoldFjdaCPBPcoWqSJ4BOFF+VOyCXxm08nI
i13+UTtua+WhZvmGyIpFYyJ+CN0qTQ41nHc5+UryZ9koS2nUP7XhMOLEDDA+GaSyJ6j+iURa5oIS
umIQibaIq8WDXIej5h4BDM/Ry0Yy4fasXtoGW0IMM6TQ6AMZG0NjLFVYXWndvamIq2QF/Hk67Jwx
xD0xLBUpo2urERIgeAbgZGsHO/u0magT/cMENHchLwTpVZnStUxbp820sjk3JBXMSQpqNCCIBWiM
gSo3b1RvltrUggMcD8UIeKX9MfuHMs96zds8aupsMhwJhgsM50C6xkaTpeXkhPuaur/ARhKQ9uV3
P5WyT4SxapDuGdMPgZTLQFZeKqn1i3hiZMh2rfLZLLdQRsxsNSrBt5KEb4oh3DyKD9FUHbMJWN7A
XV/729zJXDvA6B39IbmKRXk1+/pHCsiQEg7VQMwqF58KoynCIva2Tboxfi18glu71NY9yr3BuunQ
huAXENJhIUkfPB/FlkPaDzJ6z+ItthKwQ+VXF75nNtE5zFcURL0qiIhwrlrGmSjAGLynRNXx50HF
QQVwkHR5F4T4vXuO1XH8xxG24gY/VE1wkFlRd9M50D4c2ZXEO8BTVn3ga+XAGxrrWcXDV25aBFeW
+K21pzKaf5yOOyjKABzko8gAKrGxUrOrIv5M9CoBrQyQTPzVs7bBaY4OxgVrvMlUWsX8tRbFJh99
Fwmomxp30paW4q2SAiK3jhnDcJOXqy3h2wKQQ0SnKo9Byp9+LX8rbYWRGg8MWkr+pl0FKmeCuYH/
tXPge/BhwczZDGr9JyT1B4jGGA+spkKGqWQ3cFgwVYsTgpumXYNnmnlMKp2tOS0WkbJAG1YxfGwk
3Cic15mMpKpJN9M0b3yGfQ6tftQAgbAZb3Fox1p2lJGd2Yik+qrGglSvSLREN6yQWwtmBpD+X6w7
qMKrnc0uhCe95RHMyJfuMDiRa8Oj/kwmfMF8tRFLblFFswvoSZINryXTbVx7pHyTZllBc0jXPXAC
R3806Rs+eCGO1IY2imVpXwabqD3E6H3hV0zOJqHLQQNL+ns1HktEd0HstvKG0WXTbrmoBZiOswl6
xflQq4c5fWQ9ojq0u5P+kWm/BqsRe2caF6tQXKYlnF9RumyZheL7EtoFIOQkAe2C7/Wl4LkzPWyk
LAkhkcDNVrjZLTAAKa8fEgAUNZRzzZzRNXg1p6KGh9D4zsaPlOlJ8wuWZorXzAGUS9IdtJ60Epd3
aabQNz86iHZ4mKzuRnpCc3yAESB34DYZ8K2A2KZ7X8fORq25ztjWRWa4FsFz6ClBwqMFv8sA+H2z
te8hRuGwUpwTUr9NY/1D6YABVwWQljndNlAnw7XSDzt/tFyYBE+5ETQyNmgGNoBhHQR7LVt30o7h
OfnfbhGXNINrHTRgb4+ESd2pvJZ6iGROQhvDivufVF/N6K8YrpUB5RIWG4y4U9Ut9GxRpSBIF2Xz
krC0N+9mtrbkI2VhNv3Y6ayjBL0ELIS8LO0gcgaX5Z2c+zi7ohCIJWws4ilKRMlubryiiJ7oYEB0
IfMN6V6yjt4BoNg2OKdZLlTtgerXxpa8mdRe6b2nVp90rzIgR78CsAjVg4DoungCWLCKN0uK4WfT
t2yBmIJCQJyVoVKDIQbg3c0xOA5/luIOl5KeyqpOKaAc5ZbbX7OY3bKOY83+9yNFDSoLVy28zj6n
6rOdYycfoF0mzDyIcCZxBMFYZl/ynJIxuhEbfhX4NpaJgCYBTLaMZX+dRvYx64OtKV36zCsUjCyB
fmGMyl2z9OF3L0heSp1LNwBpJvAQgydZXRGV1To3/w06UYYBwLZiFzKlSPlDLbMhiYVO3BpLRwtI
oWY/cVWGD8RBbbPtwhuZHrxamPLq71yseoyU/bqr8LSBwoC33p/N4oFhn+uyQLmMiSJgxU8KL0ps
3p6Wkf1H+Z4T1WNwsv7Q5GCfOo2oS3zUdxpp77hZmbrcm+TCk2LhqHG0M0PnuIR/NkeieCmNjkHd
JsD4YZUtCCFigB66ar2Xs3eV3y4Jr0nx2wE9oNqQLkYJJB4ZS5h5obqNxbZtrmK44M/b4emq9DWL
lJ5LPOwR8L8AfUbWRoNUDLSfGfQBB9gdOL06Gx4Hsdf40h2K/6SZ3bX4OSMiCZBSZTBXgOjJfFYx
HqqV9gNVSAp2AHaU6TTYD6kn/GGFwig8SyjAUuDmvDi4Zivy4DrgNBsh2URQHpvxqjH9UugZ6mR6
DpLrz8catucyO+KDRIa5NvCMON2q/wqmFzkpUfjH6sSWelfGW0HIIr7zgLigy9hsMqa8ANTnJwu1
wErM5175dNC21Qp1ofrXqMEqHBG3oRkJqPXlga3DHY9BP/7TpHeBkqbQf7Vpi5SjjrzccnPyyUd7
ZVOFNcFR6bYAYhLUgCTcajwgiX1Rgr1S3DLMUC3UpvEnzg+1eoCDR7NwhLVYWj8j03aLFzq8pcLD
xcpPD82z7TyD1JMwYDImFX8J7z+BYd3NAX8qb0wW2t0hQw5FoeVoJ0TUjSVmlAdQfpgPlEooZsfj
aD0jYs8VTkIv78FNwBTZ5cZX2nxapdcH5yT+NDQv8mm4QczdMJDhP6yzr5EnU1/zPxXTilDJq4/L
3t6GOYuWbJXouzg89LjvJH0zIFeYlA8IDK3DIhciEwE49hbKu9VhsGamJqujJ83KV4ITVQxE6KOm
Zw68sJV/ZMyAzX40jkSsky06ji8RfrfEGnB3Qi4onPWoLhGehYLqHJ8mCQazG/0f83AzXWIaLuiV
KCU5/4yzjdWCuBSa/lsf7atuQ0igHtMVMcZgWkWQoMXxN6UXRlr9dOj0VTivlH/itmWUupw+hwp9
2YaXM+iXmeYysgKnisjaDFiUIw3spHMWPLPyowyZK7Ot6bPphK29anDVMjPkgHaCf6H6LTv3PAVu
MN9G+4Q9qfNwtPsEoNJyZ9aTFILGjLw0e6unj4CllCX1BzUKV0F8naOHooLrpv9uaM2CVZJux/ho
Bhs7XUPi9/ruAystiunPFPC8/Iq0r6xCz0Gn1gTvbfmJPxljCfD0NGeyi+7HHYKt2qyH4ENu3iU1
2tmqvMT5x2PnsPAftEeCjLPW+Vv0fCDFPXyxIG/e4kHs7B6v57ho+kNWfFMCrQzja0o+dBariIuy
nzj0V4xKYHuea8iGKlTwijoL0LpvnAdT9dgkmsDDkYq29xDCjTLMfrfPoP80+t4dpmHVpjjEQkYn
yLwN7AdQldrpnnNw4cmErcipTIpShfqK3aAgd82igFDdAKJ/gZbToomqc/SJBmz2E5CvCd1KWmzE
W2qqZ9YWhXTODU9SUF9pDzMaF5Z+ZGOhfVjyT8xzmOLGyzV4QqhvYTA/QtvFFruwpW8LCRD4FzW+
m9mmSbZdenHih+6f8RKhzEjB/ygPs1nZ7R6lucNKqOe45FBkvy8jXHIDTt4I+FJteLnz1nWAbrQ/
ha+GgQ7M0L3a3GSkjrlxg92I3nY9Dc6iEoO+aI0/PrwwPutEHummS5oAFdUnPzc6dERNIv5x/JOf
XX3nIWvX1tgqykmYl7p8zwRIXy/IPvTpWAPGV8kxJzYk4DiEu4CWgQa9LA4S6Iaa/ABCg2Uu5406
rkrrkZefCkVn4MgrG7alxLyR7bFKajMylJY7GIrWIrR2fUsoeb2N2z+p/xqCKzALxFUraN6g+jtY
O25vuKh9EqyS+LPI+F3yY8b0qkeu7Bwi413vCEQiyDyiVCJpE13aX8MyGPYXjxP6q4pvsd5KVNJF
Y52SkWEuAL1iKc2pVf1Dlq7sf5z8PItcfcba88LhmoM6i2TjqNk6tGWMQOtYoQT7lRHvpf86C/4T
e7npWxFfDpvv0NDWZru3y3eTEYrskpBXYSyjAaMgxJ/HCEaHthkPECOldY4dp8CVgxWlRngdn/2Y
gG1W0NBr4Erp65BbY2LWfGvDD/Ud5ohusqkg7MJQAW1ig7yXDTv59nfKbuAp2nRXI41j3hMS0hKD
5S9xAr/GeC3ao21+G1xKzUWM3yzUl+H4oY9b23dThzKUe4IVqjQ+o5BVDg3nUkiAOxgr2cDGiBXc
WOq2G/YyCv1Y26NCcIa/HKIBwvqGpAnWaL4kHyNCNZhUIyJb0etApR0diCObirl/xFZdQXePHjOo
TxKC5lHGFjYuO+2JmiwKN3M8xcB8uiC/u5h3PHVJb4DFVWxGxfPNR6B8ZvSvaCg69Dci+cvq7wn7
p2KBogElwpKXOXInwTHumTQd9fKiQFAOTaoFHouJucmqVV8DjEgjA1kT/xPMVSp1XXE6gVE2YPLG
m7i62x2WsHKvlNyaggpG31qcT+IdB8FIKtb0zlgAtOqOZ4+VZ65dQ6Z11cas/pnA+BzmvCCFPhUF
88r8T8BPkk0b7yKZFyNnWFSu6+oriQl4Oo26Nwns7P0n/oRZWoaP1QUdHBAG1bQHEi+YbA/LCvCX
TxXf5qBLXwU6/S4+dEw/aw+RxmLkMWhgBibJqfD/Yuo+JUk9S/es8qKhi4KczbFh8n82XBFwtgPR
xgbIDv29jaGOPohdHTvktNrTzj9VmlrkemF1t5Q/tbw0DiD4cjEnVRcVzpZlg4xcffeZd2BDYMNH
uEt2NYlzcfgnFro5/5ryJCAQz4Au9MkTPk3O0E/SpvWoWLG6jGTQkhgaSg7LNBqXKcRxwhBqa5Pb
TwLkmReafPRR/dCGnwy6pPWNngAD1tX+hGdmBl6VnurpN6ioBMibt5dR/i9F0Fq2zyDk+ua3oOl3
JkH9GKwkrvCVEt6anvkGhhevfyt5AupVhQCkMzBD7gIDGUMEnG5lNn96Q8zXVlE/GvzEhoOCsDnl
1mo4YUtczupNBQw/8MyAqx5wWGfsB45GnxaBkUWQ7SPwCpN4KRPx0StpPMREG9HhgL0Emy+i3zjk
kf0r8p8SCQvxXNtE/7Wnf+GPgTpClbap9g8bl2dkMRlGa8HXVs+P9TtyT1t6k0q8vRY3Ckvk9hb3
/3rERLqDugu79HEcz4RlkaVs4EmyfOLdPBmpM2hljhVF/mN1kkpHX9pVEjmIN9qQni11PZ26GMdZ
SiI6SF8j3HRVuXZiomOhkJj4OugOFOXXJAWMP4NBjd01qt2ziTUNU7M9rs0AP9hTYwidW7prctzz
ozhHQa05078UW1ZdvvRw3ysH0fkrmaokSlcRvuQs7I+Eksv8hZJkn0DTm44A9jqxd8qLHOx9lhn+
03hDOdeKD1Ni3vZIodIZo5eHNF1sab90FFE20jiT/Kk2uVUvsudgWIT9q8BHyLwHBOAxQOAKKVV9
0o90QBPMje0zF12CO8z6mY2yGOR/ivkblzTCrGiWRv+0yldt3LV4CzxwaXa7ktdShQp4M6YTlHgn
ZsJ7VFgJ+DplyPwVa9y9N6v/iqMvcjZCbMFa7xmFh+QMDBGvPEtka3iKFD7BVg451l3FXpaWJ7Kj
MSzZJTcM+owtl/hk4jeBNoIQMOEw5ekYiy39Kv6/0Vl1zZthj4tq+DdxP/HpyRzUyRFOdIM6NmEZ
a95o8UhaSRisqz1jtR2hrB6IR5RzCyf0kvKKMJWJrpntp+jkS+9h8Sn1HpM0PbmFGSap/F+fsn64
yTI6xzXJBPAiLZSrte75+sXWT73iQmWK0mszvrES6yP85O1vgriux3w5zr4mDsi4j0hU2VCJG+op
aQ5j+6uUyabmdgfttZrIFS2+5gMwyTDTRwz0qmcxW9MZYWrVPPSksc3+WeF3qSQ7s/y2GbFibbN7
VhDLwrrkNC+YwMhTZKPOBYUUo/Yk+1B1zPs2mTjGHTHhJDkQ20YqIyrj7gv6AqqybZz9/l+0PRT7
HuIZ1BlfrzJMmQ1nrsPRZKKeBsHVcXH3Bb16/NQ1jEynGTgv+HrCEEftIpyzMX4IA0dVdCTwV8s2
TnFppHPPMU2iSs9BMx5UsoMJELANjvudahIbt4uMHYGY4gW5pyt/JxWoDKw8oBtoGkGEo0RAAZw8
R7YS4WsaXxaigI5iMqsOqoYgdSCYiX1nxyKVV5anct0UF4sOMzZeAbNqOcYu+ByTS9LcRL5pFOSQ
G1+75g4qCEzjhbaQYkhK3IIJOlcwDuh/ilU/oDQlT7FF2IDVrMZo+dsF+FtvRtDz24MimFs8phoS
lCu5kcllCI7wViLG77jAnKk/Kk+2SwkvX7eb6bMoWOh8cKeaKHZZKuSZp//O+wrNjryZp9lPaIFA
odwTE4PkUk/2LBIElHJO5+7DaI7A7MNpS5BdaT/TbgfjGvUSkKqKTjkbgKhrC/mC84vnwr6wp+za
AwiqkYQsrTv10p+lnaKn5OOoweZUI4thFRoDUkhZmZcNd80JPhc5CS7uMxoru+G6W8z4RFsDergo
7g3D8jaOlonCLmfu8Ig4RWHQsuFZUILZ9YZFKu5MBCrzH2jUZ5ndCnl29eFucFvp0xyIDlqHNn0G
vPiRh2ZakQeWIy7gnoTuJgUIt38rww2GfdCEKHEH7hlXMYn5wPx98xMbBxJI7S9du5XDemRPgClQ
Z3CNXQnlFCpBmZyKgvcCVdJiPMb2ncQSaogVoat69UC9Q65Hk/4rsETBE2rg9CfelNKBwChfaw6q
bo0O4dTRsp6CxGv7K4gQqpkjMbIlL1D+xp5OGgxY27Qh7KQVLwq3Ja9POB5C61+sfYX6ezP9DNKb
I77VcsMct0ONzVbT6WCP6xZ7Vs6I+p+i3sLWZ8C0ZA3AwA/hrddUe9MwcGFAqjvrbMmMaJfj5MXo
Y5AXbONbttSbw/47KrcMMAhdhRDDf/FDeSXPuQBolrHyr5NoJ0/arUMdqSgzxb1eYLBZqMo+g2eT
vgoMubJHqa2gHd9ZNwvhj9DHTfgj98eqPRVsAP3qV8P62zMgpQmX2R5riITXgf4U/oKyNdNffFzr
jtfJtH9gTsQTFmBRohy/colg3Z+UvegecYcrni8AXR+kkfaz+UrqS5SdhuScT9864gaNTVeJXWUX
Mlyx9kZ1HR3MotzGMTshlC79vkGjwuhDw2J4KfU326Y0qzeqsSsb14ch0rLN7TdBeenD7x5YcDUB
t+x6F3rW2oa+nouXkWxwbfQ22dzyIUaPBQ+MIC8mGOCw8+jekt+bZn/6sK/kQ5jyaTmf1bhtIxs9
PZ7+s1x+NEXpAuBAQS/b3BjbiHeuEBvy3CGrXJJ4PSAaSRXwFmR/8is46UkCK0jno29t8pNpx9K3
UcE8Y5z1V6wUqDevcr/rJ8ITs31Gkpdf8sYdEjYU8jabiMHhOhrUq1Au9HNlcolwcTFGX5p0UOpJ
8z07ca1EIzlKLCXnjpkbmxZUvIIqnDt5ciWOxBJjBwmFVEwhkJCsfRacMsgys+pPFS7CNJUOfOSQ
75rGlfnPFvdPTLKPHi5RULckbmX83egQiD8v0QQn7xRNMntb//9b3uX96zQ2fQrXBbdYM0//S9Zk
jXHNjFUr2/tw+MrgPfSAhwtqyQ6VX4Oy+9EPd5AdnkO4iy4vE8MFlgr28CX334Zxz6yriWoV2Rv1
ErOx+h1wpVZdWJH0MxttyT66I5SUqI3JjFZEvq+zhEEFWovGh0EZHvEzbRKSgs0o+/Lrg5HeUtBT
jJlrzj+qxU+0K1jJI0g0WMhskuqoh5oN0+4eyDTXRfBn4rx0QtzQAeOzI0E1pKpY03fDsCL190r/
p7+s8ayYnqm6TYZ/gU/lF/btCMgyTdYxiuPxSvGnMWzR72Z9aBKe9rXZs8Y/m/VG0QSOabfN1S0g
ElpOL4gx9CHhLupk48CIbKb6jiYJZMEYaStuxIEgwLjh+qsj3LSc5eMyzr/aeD8XImFGvS6URa7u
RPwvztcxbSCnD+E3o/4kS9OYlW47fr2Gss3QtzIquC0RnA0UAM0+DB/kAxna0jEO7If8/ttOLwBs
DAvsU3xL7LNSPlneIZTVzbOQgXehF6PH4CvYO9ml7t/Ugqg7j/VRmWqu3V8YcGv2no/Yj95s461G
9BpifJ3anSVfJPnUc+sj/GF3YzOtU5MfoWCmQCmGcjwojyIAqB0DXe3OZnNKGLIrzTnqjiOAr55B
A/lT8nwmkdvKEG2+YxdttGXMbNpUMwg+YNcphJAZn6pRMnQD4sHeo07eFRCoifnDohK9GNmEW/IO
PewULA5JrSISd1/YcDaebXfEbw/HiiXMRwlHG/LUQjf4aq+SdnEsfGmMoAr9YvZXI70GVAmqetM/
KuMxiS8yjlSCKelhircwvc+LWR9bpv7Sg7XfumHxHSn+JjcAIJfv1fAM8zdBWB4phyYN5LatbqPP
E+6WDrl0AjvyYgoxNpDzSzPMklpCPYwCSlx8Btq5O3UsMtEWpFuf6at9TZS9NB6Fw4H2aHTdm8GU
NVDIlKL/FduMXRQvzX9TWTu2BnMvxv//cXQey40rWRD9IkQAhYLbiiTovUiZDaLl4L3H17+DFzGL
iZnulkQBVddknkQNf4j0ObamX2kTrH4clp6kdbZzNJC5W1MelhIK5N88VhHjhnADLE8JnwNnR3Kx
+lukLUf1EspzoR1AhVHMRUT4slxJdeSMJEM0i0j/QBXt6cuyA/Dzm9puytCXkqZFGS4Z6RQ8+lrx
RjwnRNZtHRwyausAbEFVhy/SezWNlT0tajSQdfjucOqM49XIfvCnG707IXVjO4qiXhRn1v5lHiAs
f6Y5aUNrjxqJ87nm2pidO6dM+4LPgO/SbyERHbufSRtfHHPayYJg8tn3++R/2dRQEGrIDya6iQy1
BH5v/O82k+zwA30Kzz+gTtt7BM5e5RfEbRHA4Ij+ivmI4i2vot80/+RDZS+c+Z8NYzjIKvasJSgA
FKYH8TvmbGS5idCO6ug6VZbND5Nu1BNsu1gx4Fpi8rCzeMMk07QrBFFr5LjCC6X848mMhzUhJRY+
43LjmDeFgWUl9mW5Vnnpajyrudjg4YsxP0bkZcTzKPQweb8UIqCkGRIt9HxTxmgalyixR4Xbj8Gz
DyCh7cqN3tM+PaziW69NAgV+VOYbA6OI/h9vG0QLXf6xcyjTvZ0hdUCkwZu6Z3DlRGBdP9CN0K/B
yc2Y++UkRewc1iH40mKBUpvhKtExOrCNe42LGWCw5pzbluF0RwQXN2G3YvcgnkHd7B3nU0seM9ks
0UD92tFiPAXBuaDfVlKHWVkJarldVeo5rNrlUPy2CAa0pW5tIxjIk/aWoSok4XihTM/IfEbDBaKL
U7kZGJn62USUj/k1aBjCxrtQAmAtPlXWExmRHGbTHBrshpFxqKxdUYSsle5VTJCuTsOi3i12x9FT
D17xUdsqS/ZTrcRLSz0XE/qpG9IAp8LxevEMt537DHGBKkrFe1DD14GjyTbpP4aVLMY1O0EbvlhO
V4Tslpb3LbSegmncCDiRoIGxX1nRm+qfHCw3ZflbEQrDJ8CcwNvDFuBvmTYHDwzLlvqTIVy+gIC/
CaNbgEcu7d4t9jMechfzaaNTREKMlZILNqbYiT8V/yrKkyyf9nCNR7ewt/0pSo80MOBB+tCduJ/y
vwwtVR5v8TIy5ezTpZiuaUNZ3q5U3DuglOMd662k3ogHujPd3EzmuslvclilGs3+atBZFdQMnpFZ
5t2/FEWKn93JSMXRfs3MM2sqRpUdK45dNgDDXfrDFZqCGLayfe3bTwGkPPgn4pOXbHQm13756A2H
afG04KJYGbLemvIymK8qEAjV+ZfHmBJucUoxMayMkfE1fpeFJDiUcq36GyluC/uRFKeY0Idhqw8/
qbeZjSnGaC61cDMOvw6+uxQxKF8Br41xygZwZ5zNxOoIfNKx/4XygviFwURgtKb8VRxE3/1NT5C7
EziJ80evt1nwhQo2tG7x3N6sgRV48jRQWPMBR9Ff1X2hr4qz7Tzn9NPjAFyEqVFgucVA/42/FK9o
l5wz+1Xtrx6fbYqIXyLFX6FjZbvDhqfb+r2L/8UjttY4NqzmImbKFeR7TPCfDa1pgO2hI7ZWAQUS
JJcQlT9kVZm/21CM0xWIP7tfo7Zvo5vl77H9hcWXYn0bLLERDLLqlxzXdbgOiKAPFzLaCHkfJwrH
Bv3Aqwyx+7rtR0F0g7gMaIgblCXqfLO1hCK5vX8tYWhjktN/9Bh/FUpWBuDoR2gQ2+ReB8eu5Qhx
lqp3Z4YhrZL81FuKOqfA+uWm4Qan41BfusZbOtlpNHVs+39oodZ1X6DiqhetdDYw2Jcdo/4pvtmz
RL3+lLNX6lMv57Et4XEx42tPcof/VO2zsAFD23z/tLIsa15GCnCdAiamikr5bhpVvZNZOxyyioxB
hmUffvzRU3KU4UWx2KKS9ZgDDGTwGNA7F9pHdRM+S+FnfU8i9MhkR/CS0nNy+cnWVdRDO3wqSr7h
CqCYVzlUmjVNM4SRyvsVTJGsRaOfzInne1OZ8Cjc8SucNiKgxJ8+4ako7O374UuajwC0ErEFxHe9
2NZZUQ728JzDUsZ12K0Uwx1hcuMUkfcp3zMjHeWm5gfRv8P+uwNXMkeAJ/2+lx9ptNXGdw/2SC2P
vkbK94VGSMEj1WMJQjlmP3OElOV5NmGnf/VHmQ2LCgUYCyzR3nXUIQWPIE1XEq4m8yjN06jvYus9
Jdc536DnRq6gP5jRehkU7yXODYpYwE0vFpryiffSnrNWnxlbUovbfrJXE8+rmUG/YmcF/0SxMBYw
FXiLq1dpMYT7NyXgH7w/PT2oxl4iTMAO3aEiDB54wvThKfR9llCL8ggQ3kAzXVUwu48GL0Zsuvb8
6/zR80M9z+PqPS7KJLjp2MAEhctAhROzWBz921Dei9iggP1np2ctJ8V2HrOu43aHxATzbwofufV3
g/6p9fAM06X5pSJqhrHSjOcI82KevAfZV+RcjXwn3/1m4cCrZIIMn03ipGUcoKVIyREZCj5PCstq
CF5AJvjmTW1mahY6rYQLms7YE/u+C3YdKLmIs5ZgGg1B4qysn/2Kjd8uW3Uz6q4C0Sx/5ugtR3k1
8AREKP5FtkqzvYI7C2qDXIgvITYabVzinWPkv5lypm9MUWkrM6jsu2yX7LzHjLoAER+rhrMDgqwn
7pTwVPLA3+EvWZ9NcE0mlSQwgJvouEAsET/V9qlrj93Cn/aTetC6n1K5kUYcigMfKwrsdlzj+Hip
/inz/qNDO8vgj9Fmy4NgY1kzwqVdfqfeyuypcPxfZVj18ofhceK5BgAHXaPnosMJtO+idF5MJDct
Awj5HotFGTBXeCRcEUjPXQwE2lFmAMEeo46GpnhaylsHYiHxb3Z9wSbGINLoXuET1/4ztiwGnDQQ
7WZA2aD1UBpwwfnO0udfRiY4n4ErBSd3p/+z6nvW8q0nxy4+ggbrcY4n3k4v/3B0muqXPS4lSbo4
vETragoh3JPHb/JnaM+gGrvu2YGlHZzXgbJMEZ+hKNZmch0x2jWocgO+FYIiFjGjLW0m8M1yRfaY
ToSbZ6n66zzKVqp4NN5mZkNZKzm9j8wya3SLLdVrfsgG1zGwd6RnAVPG2shqR+gZJ/jeiveBPLE3
wsP3VRIjNumsiYl5mbQLHaApj3l77AnNTndxsVTMlY/3V93jNZT5Z80gM7YfgXG32z+gDoV1GfI7
8kQOgzI9cCVXEa/xaqwony9tyd9h0wrdh7xb2K/LutxkwaHkPa/TdBmIm0RbDmNwvoiKYDM296y5
o1cH0nkoy23zj2uVc6ggvSh5+AFdzUuiQWBeog1JrVs3XBni2xPg+lsqjlxR/YcpUO29gaBalHdW
zKw0WGGG3GE5eRmcNoQmYDdvNoieJIEs4tbld+0zjW9N2y2at4xNp8qnShLIh2Zzt7akHqrxSiOy
i+MYlX0Y3lEQ5fy8jHLYj6Pvte8Gvdmc91Aj1I5xswrU5QnUo8zR91jveLA/zIPqrLPy3CKbD/27
1249bZlZ+6RpLiDLliETo9CHhwhTmAywFh23YDG8xqpdSgZSkzvr8sdnZflIrW94mdWEsseNqxUX
UtGuwkdnd3e4qUtGM9nEdi06gcCFO+d1v3Af6opklBDdIPla+lGZrkYLXCy9qe11gLvp7Y3kKwZ4
kgy/uXGJC+5oRkmVayOgAchLoGnFQrS7xMGHN743SNg5kN7D4LeSiEztPWC7grRiZ1iWhbNWKP2U
D0oEe74qsfhCTE0pXFQWO5SC+OlzJDaYYdl4p92r32+TZxCiiZUSQNkV9RHNsYJkFn3YAPMVtU1l
vI1wOzqUvY7zO2S7iS2G7f306rsQ48qHDm+2HzTKYwFi00ZeAh0qQIshGUIlIedqtFOMVfcwYZLi
4w52OIQY2hbJksu9gGCH4ldjmm8Tubvqpy/G9Ub3o6GoGMjeZtJ6iLVdZh5KysPBePTxflQ2A78g
MUIG09iA5MaWY2Yy4mucMQbXFrx7oOJ1frqgeetJ+2saCloLCtRd6seCdVV1VaYjOKMFTTXGEk7B
LHBN0C3wlIj69tRVx2cwi6XlKgJVXBdHHrmMvSFjn9z6TSmzmCJANqpNrpD+q7bOQ3KSBHW1UcHR
TXoOgGPxb7RgoDB+b1DMpUdRvFhUXiNqWKQJ5ZoHXEYnQ9369P7kUtKUQ08oX5j51Oan9gijb3Td
irqKjIXqv+vVRxn9SmDIKpm007wAFM2zKHcOPNfiVXAjY+5v9nK48EuGqCCd00w66dnXkzZOw18y
gkuZDlc/hQ6rcy8QjAAydzZmjZ4TseCmA4UF81DdewY5e6jR6mWDGorTnvnCLLlA98/5UvAeJAPS
g+6JRWVZxffYnFyzIylkaB7C/MLI5k4GbiSwsP5CkTeJDlrmzcuoAOQfkLLxZzMh2f7z5ZiXh6mH
qDp/txAzkJ10Ke1ikcOw7shGJ/WmNdS1FPe0eo+Uams0T7zZVfjhZQZ3FmpT69pZH22Ig5OZlN7d
R+axCWV062nrCbmAFp3a+o9gw1WNqE5QGKASHPxxo0cSLXZwKQkvr/j4HQaHoEmDeqEAqSgQJkrK
s9j4jNNtm1+q6uhjPQghE+tR9kiw/juY70rNVbxLgv5RT1chBbgDY2ckqTsRJnOlWd7MqEU+B/Dq
pFwueoByxN0vg0a8SLgqbUcKoluyd1MJi0VH2kFCwhLmTt7fSLZa8M+BBseqkI1tfWgI1Urqe0q8
hM+paBvu4LsRM1tgwC8960YcD/CSiNBBv2Kzh54ikz0WiyGMfz1puEA96R82REptu4mEKm9lE6RQ
MsGIGs4wehy8TQvZo6NgzKKTheWU8XqUP6FpUnYI9C/oFke3GlmVmBPOFyYuS5yVGVs+OYaoFnH4
Y51ihDrAUDDxwDpUPwISKeB1HqEjNrJVhLwrG94IjdlM0W0I2atyccTofzAYIK7GOiaMhdCw5ZOH
Jq32FTboGZnZTuoOAswEfWv9pXnwDqo6fmFdEUXblACU0XHr2ZT/8Mff1r5isMJdefUqzkE2t7DJ
ZHZ1lA/F+5faBziLi2F8dN410T5k+VEBzaM7mE5ZdgqiTyGuBeGVPi9cxa03DqwgWa5QjkAoGOFj
BZw/zAxLkXLlvuGZXkTaq5rcZfM5Re+ac6xZo432U0Wtw8ozYtVtlN7Cd5isCubUgvMx4N4iL5L9
ISOXabJP6VCuA6ZeYX2c/feFioqr+o0j+z7OKtmAVMY0/HYKakb4hBldNbSEl0o7q4TP2Nc+aV/6
fr7BwHqA54ybc2AXeyJHneA9QiwvdHSHCvFMAf8CtUGXRpuEmWGHT4w8uEXKoFGg7jOxXxSGDlhk
/oX2TxVPv9Nxz4h8NSjKir0CiG5W0WbDBJO+pZQbAh24MDTk4t9dxYqsbnxObP2Q9yWL2/KvATJn
8VSAKeOiBqiuh+CrylXZVhsI3qsQoeLQUdSEHtLMjVEd+0gS2hbfteo7ItUxIY2oqt7KxicG6EZU
iNFs+mHnZcU5lDFeHftFZTlV6jSv3bgiiJpxzmc+f+vzh1G3q9ExuQsyduGmg2J1bquAtoQMMMSu
EAa/iAYgbNP9pXp0qg3tV0HNFPT/C1QWLbNLxX7VzTPZBaBouGDghRh6g/B0wEfdLhPUCExNTQcb
ncu1FzS471h8RECjRPiDMwKoJjVTgD59K429YHOAJNWTV896t7uDjDhu+7Wsk335LqhtJhbJOabX
xjIWfvxpdf+btYjyVsD2HInsLpEQdrUOxJikljhyQyq3XglePJqeCTCAU2NK7O9pzAWxSZmmmTb7
wokIJEnxx1rzUGtzb3iV5iXsHXbGgPGg6PVrBw1Nly5S+Z3nP5Ma4/yf4A+6FZvluvhCzXhSovcA
9bnyYVPSUZ9Vttui8UX/GfoIi1iKbrWKx2xfNOCA9J3akJskjqr/T2VfXaBSURcM6S6FbpxHI31m
rOpoRGS2a0HfJ8jxJo0c0fhgBHLORFioaAJtbDtW/m0Vo9sOfyBmYswRFQI1xjHs9WfIvH5S5LpT
d7ap7+PMwnDVU7nr/LJnMhjQAGoyu4JWOdw085uItgl5Dzx7/C9186WjuyHYllX9DmiLzuhw6O+R
mBGsL43O8M0g03fjs7gL8P4seQkI+Am+rfFCgSyUt8jGSMQIxEYVk3SPooT0oD7yOAI0Rq0FJ3dO
d2IC4KWHtH91RIwxj9IcIYpY5jxNNb8ELXwvba4T0s77DKGsDSnUjZIvxM9+e+uKqywB9/EzJwsb
OQAWuZfGwgqPVluyMWceudQ1MPvL3nlHThBl+lJnI7r2vYetAAwUS5XzW7E7F872S8RwC4ZKwLKC
Iyu2lxkUqmAba9vAMEEePwcP8RmETrZWrGN+JM96iR8ht2rXwCJJQidfaQTgz+RviO+OSffZ82nd
Ub9W/LfS20j1oo77tNoNfym4PntUFiVykbmXZcum1RfyK1F/EH11yDM06JdpQtLBXs1DUnOiaYq6
jYZhqGPwN4RMDZpT3P9IowREjHFgbwkypDW+2++8YC89M8sSKtberRhqyXQAEbcEH4kZyjKsFx/z
VKJOK8vu1rFGPUWMcApjEDVlvRpB63vYA2aKSGdskL+lSAN9Nd9a4hEi3R+SfDn/KynDlLzBxxTd
GwiB/rpsjmO7U2zmSdv0kSlvrf81ewz4T4mgS19V3i6Fl1WDhZleldBFyumz+9F5BK74dOziZoVo
J2GaV0Q6avMKEKSWDuRKYOUYkSORw3fF3Hn0UKvk7D9GxtExHW/ml6cpnhe6sEzrUXVRQ7kBlvsE
7wFxdv9GmoCma7eNk+BSZ9akMYwNki3vFNmcBpPK8uLn7RrRZcKj4ROvt2eKO8r1nE8API5Uqh6A
zhnTUqC7Gdkdqku4lxNvk2FlJpeEBEX/QANByMMsRMYo7hPu2TFvx91ICKuNJpMZ5rA0GNw3QDVf
22IN78WI19CasI2MLGCKzShcoaPbeCq43O+iPOdiUeDtyUiU8aIYZs+dK7SdUEV88XW6OvpQ2b76
qjuwaGEHjO8FZYZDAnStf+W4SIvmbLbbKrs3aAKG35pauyq5jOo3wtxe6BaJHkiMOT3ju2PCPlQT
twWpHU1+TFjk1xzYqvU/WnTUPyb1XNfsKcRa+M6BbpoJneSsmIK1lOGyrKY1enXcDfqgoJB5Clqg
OHobo87Nq6ufsEXytwUZWzHbWUi9qeqtB4PK4ewLLPs9V8nAVAeva3NTWTtLIov5AAUfmCS3k814
yrj4UXR/E3jbGj44jncick7dsGqMe4nIv7GftlpRfl9i/9CER4s6UCgOBfYh0M9OczEs1ivq3sme
g5UsRzpps/jQNQirKoHbmFtxQpY5aMXEd2foypAcU/1a6X8BawlFexYzyr7fOVgejfSfbFNmcBkC
7iORzcRfRzqdGH+iJgWr+JcWhLbBZKBcOtnqNSGhDft2+JbHG5KMmMIg5N2MUbFjSqd5lxw9RIKd
SrF+HA6JkWayqu9V6+pghXGAADJHcQNVDHzja2S5be0vsyC+5+S4aZchPAbTB6KB0Jkn6o1RkU0m
l75Faqnz3o5X3ziVVOEw5N0p28BiwcykGzj0kKrOCj0P33pKrvzbxIyj5cVjpo6X2idbNV4pZuOi
3uwgEYRMwb2M4hjvFiozTSD5gGMt/jTQNFFv495ca8U2DNjO+/5ODS9B/x2j+heFoKSI1rbBBkF5
azjINSytpj97OZECzPxpNh9tdFYTCl8Xp9m2C0+Td7Oru0UchJmh+hlcLT8zMIOajMKTdrZhxf3l
y3mOBDMdicdvKJYJMUnem9kfuwzpEIIgwwEohlI9kjfl3XHMpeN/RMR4lrwrUlmg0yKezZTYNhcl
C7+MLUWwSa2dBXU318TeV1hgGzQWvNvR1dZeY5ANUHTcRpkIem7cpAbaVWnMkAFMIsCzGMxqerUu
o4oV249NI4RL/8VCtMDvOm7woPKBV7hKMDNwJ6G5XQHaMdGomh8SfE84bD1zV3pvw7CXpfLL/vye
1RmraBOfPZcIsQ8quag+RwHhahvT9jhfoH/lyOAVfmiBX1vdBvGPFn60rNAGa9y2/S6reprQziVs
c90J9hLU8iG+i57BYEHiRJ5C5G7T+jNSQsxPzjIJL4VjQxs0LKTpTKg0s9vYwtnOT2/xWTMbILUc
rXLBdGx6qDaNt9oRWZ2+TeyGRfyvRVhTYOFJUcHIjHoDKUbioXgrnF+7O0ZDy5YQE5sWsMJxVog7
/4WM4TwtODQ6ujKfAZ8H+bfqjlMzoiwByM9EvMVY4RvklwGm8RxuKn2o9735f7dKFiC9mO+ZS4t+
sCVTS8kqxPX4aOqhXpfoT0yBT52bt2PPS9kVy/o9g5mEP2DY2sSiCU2CJcDRMfBtTOZLIqt1MT1N
5ryUy/7rhCzGIR1IE3CuKRGRN0bM8XWBC44nLdHrHQKYpVWbm3CChwTZrmws9NLzbOQRTmC6A2vl
G8SJ4v8W3bJS78YQrAgopJV/Djz+gulgR0wcYWiN+QuBAVhHeMxi8tAjtjVp1v9hgmOcVnsst8iN
lpY75gn2E2t0fVP/NHC0Jmyi7LuSM5NN1j1W05TDI0Zx7/mwMXH6NAPzR/DGOoL/0ObVtra0Y1Tn
rF0xrnh8zJjhFlbDUVRX7wqatApreOvtrPaLe8tH/JJjYEgy0tss9Rmy/wKKhqvCWk2EwKM198ix
VWRxzSadYOnyDWdtOjbfpQnZf8ihGeTYk8gYRBQZh95Saf6NKqANqR983s7MntXD/jbhoMmNlM4Q
0wOPbFn2btAwn2dXEXGddzw0eYVH3N82zND75l/aXggOOpMqviAS+8XC9O0gszKq8ZSZzxmyoDqH
BB1BP3mYdtuFnSB0a2JYTw7hEhKph+8EJ5PthlV+8wevba5v1emzyzF0Mp+qUrchmc7JxwdGA9Y6
2UwyXoUIjTyNkSVO5Lhy9na6V8GXmaWzbpPwXHbM2lLl065G8dIBrLX+BaxHfbyYKQOsSF/oIGuV
CFF9lrsxpnSn25jZoUNRMaRbPWqXNq+yOm18dNtjflSQjjgM7wQY56z/LujcRzQ2WofTGzg4lzk/
u1y14gx7z50qDL6kMFjQnqsE9HV+b1BIePPHO/AlYpTpxoiAY2yRj58KBOnEmL9EjrqL1JQUmWiR
iXSXTExX0Iqin8rbBx/Dlqw7GFdcJqgLdM1fK+mB0BvGa3DMi3LCEjMTOdtlmGiHsgrO1Yj7B5tM
C6XTNJuN1jP9NTJK3upCQORGzHZekdxSa9gUGEQkosacxa1obibXo6PR7HZ092VQEDemkFL/l47J
+FK13TkMSMOEIeeoDi3cGmbR0qnTJZ3FWtGpkuhEPfZF1FZdy3osoJI0Hh7WQq/mFA3tbqmV+oH+
/zUOmNbbkB2OLWRqiqilg/gha4uFTpuqYClIyb4ZW8i1MN1MHSRsYy8VHWY7hiugSy18a11Xtgqd
b8sB8tT7dSucr54m1eNZjqT2N7Eb4+5g2yoXtjCW7Mwx3yxULNy5Tnugx++RUTwDmkyNxW6TCmYW
ndtgxUF5+dJ1vxb8vqmkcA5KaBHM9X3zrPXRckD2nSDUgeDszs5s5niu7vfsPqkftHWT7trcXBnR
q8VYXyGBMRl/jBAyr/49lug+/hk2OJoW4rUeHR1UzYqVPAZz+BiVI8K+QaB9tBOS3SBIdutMLZ4k
iiBr73ucjNL/zsd43/nOrI9dZkXxalqvTW5AxqkBY+c+JAwYP83VqR6WfbT0HPnWp1MRhzXgOfTh
dDf2tWj6q4HY2+PKrrmHdbR27bNGY0UYSgzrOn30lrUPfWeT6jWyAE61dDwHivMzliHkPKTJA5KY
KsC5eG8dzJo5dS9wJ4KBhYFcUsxWqnveKcy2jV3YWJs+8tiko2woQceR8oB5F2V+g1MvpO2RP7Ba
F3lE6zqLGrge4VBLI6LDfRf6e8x0SsRfrcWoPTJ+yZale9IA27Ds9DH1hfUmHsnSawLiWCP6h7PG
c9+2wBdwd+T+vwkxr+e3IxuaCn85aKSguIkMy41iLFGM4OfPsm9m5UNJVmT6Uzn2txPOEi4CW7R+
KVkmsipgX+uscoZrIxa2vkZRjQPNbBVCRs6tVfG73iiofXVeHp0xRd5nt2TO+vQo18jZ6/pnwVFZ
dpzBZ9aYKuu3QL+DlC+dQ2FQuVQPB3dQRPcS7PUWYQxhALlk/vwRYQ/XfY/4Efpgtt9h67MOOzrW
vNWe9UU9quffsfyqJEhV/5LGiIF7rMCc13MsRj6CqW7BgxAEpDGpGywXzj3tfkTnC0SjDO1VL/S7
Ah9jQkAFo3vZsa1N8auZ3MteCtLTCzcT2+xgXv7yYNT8ziqQfmqoPjxMAa1Qoar3CHvlJiJ2TCmt
wxRGO3iFhIrNLzfZ3mBfz2lN8IfHURmhqZc49nwHxBlXieN3rjZLbBHlsGfXf2u9fcExWjrVasrt
jy4eUsZZ1prKjyC4mCUr5E4i0Ew402hUHeM6BAwLGPxOFqogHkaBUXYIbjXbdf4iz+UXyVPbsIED
znPNRBbD/M6GQFQ1AM7Vd0lfWItlj9rbKMnOzmDn3CtySGqshgVGpLLp4F5aL0X2NRm4Whnv1rqD
241UtKJ2TbwLVgpd395FOBA11kNDWroVnmg1rbajEdGyhiuFxXYh9sl49fxmXxOnnFbqUceeIfNk
kRpHL0k3IRHpkPk+9a7ZpbYOBKMlGnUXzzl0xq1QBatAdKkMaESX/ilsFWNV4eaBhp7OycL7mves
NBB5IUcSOGJ6xo5hLDe9n22rDv28Pq5TJJNkxqxi6j0TSaOww3VRQ9aqys+xs94Sc0Sk9Z0zgdQA
11qeWETNR5rrx8hg/cxhlTjNjbjypc7Wu60Ea8/pBNDtJWRAUaqwEPr8NKviYwB7OQMHcHU3iB+E
4LzaBk1ywzax0ZZcpoQG63thty5YgSq/DKKdM0d+5uzkgXq2Um9D1F40ap5ssijqmnXlmFvSuF9k
Uj6aoKeveMO7B3o1WVlULXlZrjTZbUeKE6fxIKc9Z6mZQlVoE7coqO46bGtx4W97c9xL1V4XXbYu
564HZh3lPAkx5AfYvB3syEknjkCsZ7H6TreFKkV1I4SFah++hv7TT7Wz4SADZqbXjCQsXRO0ACX1
YTrePJWYHDxU+Fy3jgLujLNr5ECLcP1lnngKbLbsJ8KW7E/2ZYIoWML93CzOXe9/XqixoujlRe/W
skBh4RGfO+XniMGWrFY2r1ih/GvTizQjoNFsqcg37UPAIDgDR/VU1owDq/RviCe3oFlqNG/vBOHa
TrJzX2W7EjiDzcftc0AUYI6y6h3FKd1Ac+PDj9BISURzXTvdZH7oJCWIHbK7pqhSoJDZNbVi5pwa
3zt6Vny2WnuZDPRtJCKWmF3Z9kRxtR5K3Y1ILExE5EpEq06sukKzdn4IRo02WGUgoHGTYIK3VHEE
NpvXr5JCwnlEIfZRz0RCRI5DQdNT8W3+sMyxRbjo8eHXyLZYIS6GMj/3ODV9gDyZR1oDW0NPshqg
KLbYbmxNlgdFMaAVxL9Pu65aKnEl+TqrdzZ61gSTVQEzy8DtDuQDyvHag0tjWvBYsreABjWsYq56
RkXcT1kR721SqazKP1JIoqjzTiFmF9llqyBkX6X4G220NnVTrArqckD7yHXrW+Mpjwr3bcNWYMAA
PTEqGVPOYq9dsejvO2YhagBnTlt58FPUrOcdZiu70vl/iARbWHqyCSRzld7bFWQdmSakJr4pU2Il
e5oN+Q1IP/kMYo13BN9dgY7cxowqv73yk/xAL3rTmDhkvrp0QDFkwKWcfENltA696c0xybYKeu5O
+iCs3ob+VQEKC9jm9+prmi1jFZ0ffMJOlot+ojj0zMtkKIwIiKUxgP+g4Ji1ItbIkCsDx6UDInZ6
t2Xw6nX+R0PSZpyia0wrXgWkzrAhPOAfFcIK5AYbOSFkTyjF8OvIKNkbpvOjy684p6r2lbujm8de
G9a9PmBO11Yjpf8QKK+KQyhF0xwb768df9Jw2XA5Rv5cH2l7y1FgoH3WxiOanJWv/vbmr2J4N5X+
Yp7X1+WfbvYLH5nEkKjMY/VdadPnJNUKBN9Sx2miMidI+VGFfhVwyYeUzTHtZMwRgY1XYYcL1Q3I
XosuroY+zL4P648sgWoiTaqmDc3Qqxk4GMKw7jIlrp2ETt5bxjXQCruf3i3kTh2m0VYLjyNOmCIY
1oHCYLOUO01vtkUS7A32qkP1kPWpHdj8qIwBPU/iyGaNit3BhDSEx+qEA2+jqQrSDecKKxDGNuZK
SnEUDZtUdgef3bEd41kIMc4KGzNRRj6Kt7XQemgqktE24y8l9apKqn/TOGwtJit2V67NCU2a1XJd
8GmP5CoAQgCGfhi78mnZyS6yp6svmKFZ4VZiA88hMHcq88op3HfoptWRqFUTJIMZr+Ewr4fhzbfH
V4o+JqTqKnag1epIIWQOByI0MvQLCQ50e+fAmlExv/tYMFuP7Iy8ArM4MAjyUaWynEWQLGIN6H19
G81TS8+ckNKretlfDTX9JY/0q8+SryW4pGbSmUzlOivUS4zEoXUEkajfof9gS762FOwSkB3rskL9
O+8eYM10JjQ5fV/xp5Ua6yg4Mdac+4aVi+SM6BH59gOUlUBDUh6f6iJ85aU/jVPwZhsx94Qws8Wg
PTWm8qJ8MmzaWDngVQRRBTuqFLGWUv7kBP4Q5rwB3Ps7Fmv4226AyC9oPugEqV79Fwp9jEXITM99
QKmtmyhiMlBGeGpxGSXQ7iNrn2vfpb+tuBt55vbGaL9qpLFXwKHTgU9gjjKkS/Cmad85w08TM7DH
3haTzRKQSan5nJLge0fqFtv4bIpwnbMZHnOcrQOLJe1ljsOpLW4j9HxBVP5kA9mdJk1XUifuiO9A
ZUjdBdQjHD82MDnN/I+j81qOFNmi6BcRgUvMq8pbSVXyL4Sk7saTQAIJfP0s5u1O3AhJXQWZx+y9
9j/N+MiY4ksEF6GFdFCn1t20FoonLTXQOOHekeXiKc1XNpj5rqc7RUsg0Adn5h+B4Cs2TayWDdYO
+Kuu8zSa7W6Zwla21+/Iu13cWGDrYtgXL2P3buKtTeEBRdPRaqh3TS77GnYLm81zwpvaNOKNZJBX
RJzPUYc3xyuXQzuFppeeaXSe/AwWHou/zln7FKoGoT2syB4sk7mVzcigYrgZJc7ONKzLyHmcTmAi
tf8vrZYVLj9MYIFwWTsDy/iMmQmMCPtagb4d8s5kbMdS3pqQ+VIyHTLWryEm3jKrjrHLZq5r2TWX
q45oMIXjwPCaQ2mRzIfHdNL01on/a1f6reW4KQ2bgstF/+b4b0WDwJH6WubxwnphAdacnPhWwTmp
4uGpmN1NoJKPGKhjIIvTWKrbwMbAnIqD0fK0LfkPDXoZJ3/lx9yV/93M4yVpfQZC9QrA/kZqXtWO
yCl4fPY4bTTbf3sxCPnBu5vQuI71sQIU0RTIU5zwb1eIFM1qD2zHvxFBmOJps6LyreW4IYoAQXk6
n90crB+foYxNgr+qTa3DS49XzJyHl4TCe57wTeXgf2ogeXLLK3PwxxjfQjfviK6nYGf6bXnm1nTe
OpcKzorxHxQ8EJ5CL2e35nvWPmM0C3PvUGuJXp2SsLCKR1Icnlz9UxdvephPjcv52Ihz6JjcPT9L
mIsAyle7a2vE8gfW2ezC0zxOB79ugMmF1kZ3jJUSLPvxEJIVgE7R7KASldcOykJYhNgeKJub5m5X
CFqqdGcSsadypBEB89OuPzm+xxUSk2TSU6jRNAgUq9FQvdSTt/dMBL8eAKJGHJPyzYyQoiwpIkQh
9H54l+CSGj3hIVgWfS0WRCZSKLhiR2xz+6Jn7y1uu71ynOuQBjuHnaOokpVl1sfGH7du253KTiID
QmLGyPJfE5Un3fAcLpegVniHi61LqJUzsRDxva2u2zedf8flz9wBN2nkFsA3xxBbpmrYOnN8LE19
SPP5KarrTYjumS0Qk+985c7YvnA2O/PZYQYW9f6Gixl9UwnbiJhL66sLyVYP1wF00sb0r7ZiT5Kb
+x65Sllc0ojLJB7I7/3DQ4Ghh/Q8KMbjTAsFnZF0d+5gcY0zMJWQ3IdYHHQIS5EljIQY0lg+2hzG
hlNuc8bqW8DOX5PNkqTpziZrCbOE6y9dw+Jy9Y6kXwEAZyXCAjAhzdaUGndZeAFJ0w3yOUI8yF17
n1S/1hV2AhGzG6H0bQEGzcZPSVdqI8N04+ZcJMEuy7zfWKPZMNXecmcOxE2Q3ZceJDPVB/0Wa4SC
ZVuPkuSrRhk3IvaeTX2s0xaJ8d+4Q5Hv49VcpAgd2herHh5LE3uKZT46frATbY2TazyOAuR+npAE
wfbb8K1LG0aHyPE3YlA3w/IwzkHuYKLqTzGGtKtHMvgc7HoLrN1nZQ2bouYwRalYMDEcLCy1ch8r
lLCU3KJpf0r91SKRrsJvwWgb9uxLOLPe9uWO8DhSnIviK+dGTtIJU86YnBLNgDbrfjwvudes39eF
12PxiVjAu5ZebEg5BmhTvPnDY1BXlzjMV2N59xdLPabEID2bTXEscQgPbICAIDBh413TmvPRuy+k
kwrOX57tZfNRzNnJ755dCDJpPl0we+waPA2hNz4W2YylEycAonHH1Zi+1SobKf8WsIAOPmskA06v
X6apPPnavtvEbJlx/eYmzMhGb9OhB3qYTHiCQF09jRqSwjIS5eL4n29JMgPTKG+W36BlrP8aTcSy
TzMnyn4tJSn/NA9d3wuwOdn4gcqONKSYuZBKA4YdbhsRQxXtspQgJdIsfeAVss53JlqUubk2U/Xs
WGRcoT6psvIptOEQ+Jc8TsFXqZL4u9ygGHHPdfonrny6WUR9CVuaRhRbJnjHEYfkIAG5NNZ7UjLF
nNSiNgaCAfHWzUtCMJDyj396l2k6tLqNGfVHc/KY/tS7fIoxxAMC7+xLo/ALhXId6dhGR0OVNoeX
pBpuLhLgjKPNMLtrHHjPdZ5efXPa2rnY66rn/uxxWPjE1zwK+TpHT8ZEOTP6j11gYf3HRVDWz5l0
TlOiDgHurRmNsbKNJyPwsUoyGCbq0hn6xxzidJvA5A/n8DDFyBodwNbLzJnshdzAgkk3ZbT9JYas
nC60QCB5EKO5qMtTPpqrdvgIi24XC65I6HHab1cdqYgpxxC/jyUTIu6kOC1G9KY2IfvaO+rzBfFt
cXTFu7wvD8IQV4PLWscxTz1R52Ck0hKgJBlBYqQzXPTqXPKZg57XZDCJVmKcKfASsVLloiVHO+dk
jBc7zOwc4FZ8aMw/E6ERNnu1IjMPIRSUHGAx/BnSu51Db0/7xuBHljYmC/RnAv5F5APsnRLQX/o5
8YP4War+HyK8vUrFa9KkiukCvRimXPSpGoUj1N7elm/BEuudIdbskVFlSx+Me6kL9SOVH1oLzGUi
5OziY/0u6NPU4nYx2GsUlvtlG915iKIXQ6q/HCWPUyuuUyb/uT6qoAptpkmv6M0QpHL2ppKM+CEI
bQY9NsPKnr6x5IYApQra1p+5t4PU4YXuf+QiwFYl9kc78k59XgPYDXAuJk3yyiB5HcsYbxaw4Afu
tIe+xjiUfg3WRzvdm3reDVHOno6gVC0PS3QTPeWD4yRb35/+dnHLqUep2rQNkZ5Q0a2K6pj7ZICE
DokcDYyiB5xTwmay8mDVxUvrv9sOT0xL8eC4PkBl+EgRVCYficioSKjVdK5GwDY8bYNbbgDKs7Pj
wFk1wXbwdXxyC+daErgDpslFzc5fngLiG+Lmc6rtNzckDpt23yj9Q9G5IEhgV0aW2JWBsWeAuaLG
3guoVFlg7gwKYcZ7W23rl6yyl/UeDgYMXZy4RqGOaTaxwPAYNlXrLmafWXR3xYJvm/DmV1pvJ47S
GOnBpNyrAojf+fK77/TR8mi1S7Gei/pSws1zWP5Wxr9IvuRE4TGexaeNSceuiPmdEfgQe0TzxcAQ
N7+L2tPowDbi5qwyHJ119tKT4yOkJKy1OuaJ3gfNj6bO79W8Goa7R21Dt4KzHOFbl99q/Ft4UgHR
vAVy/JAzWiBN5Lm40/V+Sjx9qWXvHKzJRlEz7VFwj3H3xHAlua+NBahAhzWk57hDSpYtwo+1BtQZ
ueSBed1ZxfUtz/Tdq6ybUUEdnh2gJOAeTe9lLPS3iPt9Pe0D7JFNa6zrnhpQkL5hRJ+18lYzu9mA
gYOpMXsypsomC1nCxDfdWUwbij+pERCLtPgEzPQPQeS3YcJ/3lvBq66HLwW37CFRCyDdOsHipFWK
4RrNlXNDOHvzMyTxxoijT1CiWOjVascDXxXg3jK/GhzSBR9giR9WWiPMtxkPTlM/KS8/WqQb2X70
CwH+zCIe7m98CzGH9C7fZqWfG8d/ahziVsg0shFVoxB55mIYmWQx0TJQvqblYynkzWKul03KYFIe
7dxWnkRF2mdNeyiRRiMzEUb41Tpoq03zxeisS+DgYNNxR8BRunPQxMyOe3WrYBcn2U6FSImQ6whN
pZXZL0D8IRnBJmNicx1NJpuVx+HQJ+w+zJQaAuaNrdp71rhbywxeZUNj0+Xjtu1jakQXVRlZK6X4
ClEE4O36m1KeED/y7PWJh4l2wv0Mc73MLEGtgIQlNgh7jwBUx0vuUJ+aS/I2tBE3Y2vRxu2rpeIn
NxzumiaUgSboRRsw3CiRsUNO47PfKSBNHYM7euHHEiGImSdMMdU55KuujXJ+GEMC8YJY0h0WO6vr
Nh41rcqMZ6YWRAQOsIWxAk76XSp6ZozhAw1+ag9Alij7csGh2GUJPYt+p9f8S4eKTwiFWVMzHGsg
5qOQZ/LIjN533xrWFQW+y2JUf+yB3adNjkozr8YCJXk8nm12nQb8Yj4cmuXyMCXj1qvCjekKPIb+
JgkDgqmBVUCZtWhXEEmvZwgARm+vPbw/PpRXF6mKx7irT/27HophXQZLLBhalTr8kA64QMoOTyn2
T+03N6y3KpPg0FsN/QVO8XQMM/zrC5KatngBaavYvA8Fmt3au+LEI/w2wk8mAWP8Uz2MrOqj6mpK
NufcutNJ1d6pVvO1Lovncsh3UQl3zG7dQ+q8JLCAnA4hrMfgAgm6yzZ2NbU2AgXf9vZMRp5U4qzk
MmcM6wsL779FDQbXB7slU5Lhyrm/oOREY19m1yYBoV4RAFAYAXsqhK+Ss3MzK/fuc84mkURWWeMZ
xZKM4a7MIFRJ1NCZ356MtnsepLoSdLetKSWARjkfdYFcos56NvRGvpJtgB/Xg69hb+TQ0Kc61d3T
TFt1/chU7IrfBaOA9dbavYkmi2Pd7+mdZObRS5bfnePVZFwE7GvN5iiM4V1O1U+Y6fVceafOSW+M
uJkpgWchYRK4b7zF/f47hKztu4YwRsVriFmb/+FDRBC+/LDr+Rj3+d8qLgkzM0452nRRezwK6bM7
IP3n/2R5wUSqU9HW8hkVlfFJUBJlAbLExmABkTB8V/gSOSCJGbGhus1kBauchZOJJS1OKGkDSjGJ
K9tqop++rM7o+/ctOQaxgxzWTv6auX6qbcC/0ph3Vo6COZzclySwvwcBPjNDzjVRpiWDj0qRShrU
+NQyjyFHyp+98GHsmXRWsGIq0WfrwJwP2tFEUGMqE4pFQwifGD9PhFWt6aqrHdUXbyz/5f5A1jf4
WBnXm9zuCPYTzbbSxIsZ2bEklpjrRh6pU3E1IP2wgkNFT+O1nwXaQDXHj60J39qHhMV8yypIrS/C
letnL01u7gj6pcCH9uyS1t2o9oXV4caG4U24Eq6kxHwq2SXObr82LORBlne1TepLOWEpsZsDHx4i
MmOjF2dU3qst46WTnu1rlCKXoWBtq+Fim85dphz4ZXVJ8nBbVua/3EDX06AGCjxC1m0V4wqvtyE0
QyQ3eEUtdmvUKDpAR+SjUWWaZSNiK54FwrKHiX1o6bNoY5qHABHv/Ty/jD7kQBUbGPHNYDtTXY8I
pawsPfk+66iczZ9pNQiKx3vadtcsvFt2cYjN4ZSm7i95YRvpZafa5EJuzIvdsfp2CLLy0ccBp4zr
aDUG9WcSJi9NPKFKE+c8ZE8/sVAn9hbNCYACxOFu9VH688vyUUkN/M2UW14D7LFYe1hb5Ywu43jE
aBv/ayNAC7UhH3tjeEwwWRohV0TmXAQU52yYd1kS0sHYmF6Sf4MEt227joPBb6RmQ4uTyOtoiBfF
HsvoWZbYOAvHAPIIGooHWRTMugP6pMFGj0ChBXrNPk2WuXN6FEMTAXAuN0nSied+yrmmgKWM5o2Q
3odqEGv25nuvIKWNOvmhIqqzsnqA6VQxKMiH3nqPQgT67JOJqA7x2uFWgjRceu3VFAw2JGa3SNDf
jtTpmK6JUuzEOqkxo0xpeVYmRuhOoM7rBoyQ1SKAVclxDvzXMiPQDovm4nFCpHJQOHxa0/porPGl
9xbliox2ZjhvBj18+Z7B7052vp9cC3i76BatdYurC17PzehZvivPvVdRs+9m+FtWfPR69TzzuUuB
KqUEBp24CRKN30CAvkqnu3AC6i67YrFXvPY1I1cvpGTTj0WoOAGr555ezQMM50TVvY+zF9NLjlM/
v5azwSIK/02d30uwCdIFfsHqmi0MI2WwdSbAe+LmsHMCYMA6ouMDwYQ0uLBk0GcNN4Hdn65rG8QL
1V3ug0xsHF1cBKHRdgg0z+zDr4AexOCQT3oRQoBDpTnqXxW8c2Z8WFF/twIGxASECOvuzt4qlXTh
2rj1QJEmSlPhtc8BDiavsj+8KXxKGLmVhII3dCkoAA52+wxmFvtEu3Hc1xx8ClcPnCrWRWgD7cm4
ziNiioEnpi7915TlkYc1xXObv0i03hM/w7f5KrT9jEvnr8NJLNM72+prk4mDGOH6p5+i4P1EDiIF
N28DOdjVZ6tE/5JW6mQ544UQQ9ylr65VsOFM0ZflXn/O/CXmBZV4nJInQHpZaDJsdxGByumnidgA
4W11oLUYmALZAD+NEw+V761G+WYIheuuoJcGF9fYh8GODrHxR8IH7Dq5nzyg6HavKFahQMyKb7eD
1TYEr438GHM+onh6SwfU0UxJLUAssiBBGXPp6DLYkgk5IwQ3Tdzi/YyjLiyhE8ELyStAGKCil13D
/JlmyD0i76+wOCsrAFY5qEACBQGjBy5uMPO7pRvWeNxzPRE73Z9lDmq8Cy8YHq+R9r4croVa2x9B
Uz20cBx0kL1Olkta+69u5asfA7jWHaxM5MDsiqxq2Bn4nPz0bM0DDiSsZE6IAiIvJDPT4igtgxFV
uNDFNjXBWEFBIIhHOMyYXTITZITRmnvD60EtsspICQodI0hQM5UqXOrHrEWNJoL0WcfqKmIkpFYv
SEfuieZkB88OBlXLzk7VKcVd67u/87Js8bxHfBvUZz/N6P3Jg+5xlsuYGoVBkYiQjgivU8M8Revf
CXHz7BNxnhrucx20bNOndQQZwmFNAmNasXt18AZ1TfpH1RVSSb7ysJ+upG5sR+RqTPsPE9LrLiU5
gUfE7IJ3UPEfRksuFr4wibyzFOGSumg8VIr7opy88zygte0q9vRdtUM9Za7bidVJxia6QsT90Dqy
wr8BZjovU87DCuQN7HbD+CniCelhGO39qd+baXcKTQ5m2yA9upzHR2MswB0pKrXy1wg881zVbMw8
jRlYVuhF85j8wCFUZA7WWDdMNX90pnNrC3Woexy0NgVuq/5h2rglNWtWZu4EPYVoeYp2IIZBhshZ
hh2WUDxThf3XnTCsTb7x1aKIpwT0yofl4Qjoc1A8IFsYgYlUA8NNy2F+wDF5mytFbKB/RlSC/yBJ
H9sFKWY1bMBMfXWH+ub0jNoZC4B26E56hByiS/vIbUOfMiGi1h57Bm3nV6BjPgAJ0O1zOf8Ysn60
q+BWZwzmm4a/GfXfc1bWZzuu9m5NuLWvnl2RHA2y1EWXvymQDBorUUnUGtKA8FMwDWsp2ZU2AH6l
9MmBCxm48DysZjjvyfZbohosmG9Ox+eeNdABJrM+zAUidMOXyPKdS2qW9zBuvkNU8to3MUU4eOrA
cHkAvIjT8hyyg4uUJsMq/oAhXs/5v0DxlRrBEUDZbdTVN9ODJ4Ig9lnB5TxkvzCRnG3vu8jNAPux
Q2K0zX0SsqhIC3HIuLwfdPjtAmkWkApaTFq+qP94rvXR5/ORSeSzGOtd3CUvdTBvQ3skUdVg3hUP
Afa0+JgXJhWRgVMdRBVhIqso615Eo+6OKB8bCYSSahVVCqHFKMeymSh2TAEjeo+Q6zO33a9siNdN
Ie5Zi/J5olKYwEJluUZZhzJ1tMjOC8g+tLCIBnbzYqfha2FDpw7q8MU1nVciHv5qRh2jCiCnQovw
kwMQj7M3DXDMgv7YCvMw8vLHRXmO6/bCamoTmPhcfeOqo2AVWLjPzW4fpXDvMs5vCmssqbTRnvtR
uMBOugmb66TXUUozNwiM3GjuLC+FiJdhm3YgIEY1eexGtM9lcrLN/HGyrfe8Ih5OWVviDyBSLThE
MK6OzxTYQ2ZQD+017DGqgg9MrWyt/UcLHuLI/EfYSxCD2T73odxx5W+T0Tu0zlELYQEaKdyLZ0Fs
q5InoqOn1UBWVVf1W3ssyNRiqoky1ZrQoAkUuHpsyZSYsu3kCAJo1GYsmrOTs/bmn0lCa/LUF7As
I8fcYP7MifCCcWmPdA6xBqE99wu2ixC0khnzrMHANCaDT+qVCcH5JI0XB4XPZGXnVoEtrmLEFga1
YE02sqADXNsT9L7cmI9Da91ENh8qi+SdyUJto/KWmEzxO/TBtWv7l9ECwaoq89NWzkdQ0gc2CyRc
oyz1JJ6vUOUcqTWK7zGVe1XN21aysLXTch9hJhzL2N3q1pvXZZK8doGN441j3obTEI2v2VS8Ooo8
EXb1HEKBsdBmOKWU7A8icb50Rk8G8vcxpSrfWjrczhxEnuFSBUB0Yi4hNxJ/wYOy8h8Ze7//T/nt
+SN1yIyNZ+NfHHovtRmqjTSwlhKDeQiK8URM3yVP5+/AjBC5zMFrUOJV79rkSL7qboRMys2HCWqE
ciYT/70Ppq96jp+Z8e0KUiMb3e8TejWElf0d0lEExjRa91U1wqKHeWRiWpZOfXO98tUoBws14vDF
NLfcL0nzQ6tNVFf6ELccpjpYeusMaUc3MtOCXMzmhVFumZeYFM0azdxCr6vmVW1Hm87VL7LMMI9n
sCKGjr2TW2EoTErnRk285MzV99IT7G2RMynnlOrgfZiwOEZ5rpdoNc62zrq3quMLTGCJ1XF18fLg
6hZarCgoiOoYNcuKCZ8MaE3TZEPrD3QR2WKCbRzrloRVe9YBkHF+86922O02gffmDewnLU392tHp
PxihfCthUIQaooAa+RBMw2i3FumsYV4Qhqy7P0aJHVvjgAHQA8gm6JsfVCIvqTm5a6MZoTjaN2PQ
X1VWowGz6LfdONnHOmeYVJ3aBNlFisp9JqOwfOyj5td1KWFyG+d3KPVFWeKTB/WHKlex+GlAI/Gn
0VLwtY7BhANBABmsU6Z/kBBeUrf3rwIpPP6pwuD6L8Ch+VmEqiwF6mQXPgTn3hxM/VhaCbX7GCXs
DhmjpyW4lKraVUx70zT/N4CaM8jzKvueLAZygwBlmjULJh/ic0AW9yWWbyQ/bkQQHtXw0zK9iBjc
YqdNI+q/7AuIPdumjCXlF4iZ55hc7rCif505eg26975XLHEqHpM43lY1FuZCXsx++vZJQMv9GsB8
z57uMbTM66j01uzlo5HhXkF/FPOF8XPuoeqezEY8QMqv1bRSg/U8TcPJ8zWU6W/IWWtzkW6wxJ5t
/9uNyzPxwbsaU/xAtoBGeLsWpE0cVWKVuwYtHamj3U+rmr8UxTj8HDJZBvxkmz6FVakSVR3HxmM9
CpApCPvmNOLmfBosBCauAk/GTAkBBHDxtvamo98V2a3xmhoDsUSTVZBfGj/lM3hccP5dzbSWUAKP
8Nh+gXeMHDAdrhWPhjMxw5tZRXiApf2vnNl55bA9WsgoQK7wHE03B8kZSi1Wq3yk55FuJrjWi+T+
i9PHLHclwJn2w9Prvrl289XqFvkJTYTYZwSf56iUVmD1hmznF8YGkukqG+4g/RM26TbblOZ19g9C
fTjBoZHELpRyE7TVOpLfMoY/amxtANojSVB+vAc2ubbychMp+ADhGuGwxgpMwk/vPwX6uUeloL5w
ZbIrYevzUOs3TKkMINNuCx+t7i8grRwJ4n0/s45bojMW9j/PEILXvY1HgNVpUt2diQUqKtUlJeFa
Djuadjy/OaqQKn6PoWFHHnrs26g2QQ8HDXbPDGgBno8s8Mwi40yvFIwF/b4jLlP9neKtSqKQdvOf
AXySQAHGQX9jvETDUK4y9HWekz4y2uSVpevnNPXZ84U8vk6crbKWNbnBNdHx7hrdtUD25+E4TPmd
KTYBkCio2Rj6gt38HthtkU7YnZ0WWrE8NCGfB/Tpr8Q5dsY7m3oiwYzo5DxjHF2zvWb+TvYqq/uV
7e9KiKduAhUYU2B8kCDNYeCk75Pn7ccWIdqD/cXXYzUEIAcbieCSFg4t/GlkMu5yibLio9OS6eOy
/G+at5rkgITNNFtGSWSvpD4kLAPQO7u2Q1FtUhd1EvUKjTfuFi6dYRk8rypUvmb5BtPZ4l0gsixo
P5PkyGPcdzsmJySfieE4Dls0Pw8tG7TkwaBWquq/y2erTnV1FtYC05L1Z5UdnO5JQQnpsW+kTLhW
zch6pF751WUonhJrXKHBsv62DHRBH9jOIyEXZv8zzmg+rko/56Bt7Z2ITRLKdjQZD9YfnybeYyhs
+XvZbgd0PNmy5UGinF/96obPLQQoSEubwH2tCLxQ/Oj3HD1Dlx6XPT3mVeSzlXhrutvU/K1zzCTj
35rUg4DGImTeQ7RYy1eY14cuu9KZtdgSohDhASh90JdV9eAyf6HfQXZSnrJJ3yw4jDI1jh5NAQ4Z
rkHMCaeAv2i+N8WpCpGS0jIAD2r4d8An8PELe++Y6Wf31gYwDt4UNkhjU4cHoz+03W9fPM7qNjsn
7B/IQ3krYqq3G7An4hRKZm5Gs7YmzuAI9ugMM7F4sQmgAPXBApHpEcYfH7jFN+YGlbxRES9z8Hmv
3U0ar0eJ4Hs/d7sxppIZUGc/6Np8wKRCl4refbcIs9h6FB53A09flTJXRr5or23FLP8GA8KBXj58
R9nd80+lZeNXdPfVgsxwK1ww/SZgc6muQ/ZpFMVuXqD8Vv9AUAdaGVv9b2tdYnnpvkvjUsOBasJL
uzx+zFO8tSX/OeZzKm/m+IlHssSxihIBGNuOQ52Qjzz5zpt947wyFxQcJKPLswQiIH/iv9aej/9F
InSkgcPakV/MFEJsey4j8tfXJmulmk7ZG4JtqFCjbCwUpsa3GKJ7ae96wQ/A4je5AK6pOnDdsXh6
SKfrxFKKNmyjEkR0A7j0+o7fdt2YODBclkgpWVM+GY47MX5CItkCDFgFuN9iQQHj0Us+teJZpps4
3GVAGGb72RkPA1OPeUlqU68RKtlubrk/956xLD0+uXiT/DsJts0IX7B+U+6bROBlvJT5QpPA47Aq
g/qhiT3a4B9oaOmwzQB/et3J445ZiGbEyqJ3cPYQPsivsY2NDR/MBhJB7zilYFbg8wf7Tl5T+z1l
nmDDlsmLK2sxFCZHY4Zlaj72XMhjT9KVux66X3ChbncakwsL7FyiUtr0GgF8ynJm1fGEls8Jumuu
Rzv8047nZPqjnG+QqQ3aXMmkJR/PhbxpbaOs3WeLE3Y8NhOwveQ69u1zXJ9rPa9IdNvlGTB9WIzR
pUvf4+RPiKdhzD5jXiuOrQHYhFmfe3sHbGBIXtHzuI+ZeCLlJuRfDgQolFsLf2HM59M67471z6SS
mdeh80EL6zpb3z6Z4yNkSTQH5bidCjwyTxpFoOY44hUj2nLK3+2YcSHJb+OTX1HT8onkh4a2ilSR
QkGweW+XC4PJL7PRh5znW0ZbaryDIGoo2ddIdKZro18txvHix8CglfTklt4h4D847QIvKAA21OFz
rJ6qaSuo2CPAdfCDnQ9FfBML8tZG6YmIXBxxuZTtuUUBaAAABEbad/sCa3I5hxzrx8Q6deK3Nb58
4zAQh5GRbydcNi8b60vhjDFRN6qDlf6xwMj05bOh3mbDwf0EuEZweeB2Yfda8Va4BGcm3UGRD2sY
4Xs+EbYBLDOb974HNpohLaVzEq8t9y2TcAiObaA22nkrDBtx2aHyPjr1VJNVYn5USGwi2vOW8DU0
aQNROtPCgziPiCBxy1c2CS43keZrB7qlFx0NXl5YQTRqa4cLpuivkY0mimEXR0u5tcN2pypA9jxx
6W2RVvB42rGDMWG/sKR6OI6MAbGn1xpJM14HQMflsaEnt5NP4tVkcfQBcmbZLQtfawsVl/lqD8vI
iultEhK58myCeGCNDr9gzx6Jg/dLmAUwLQcV/6VNX8byww/f+pa10N5hKRdwkAnNvau/BJP0EvQ+
1g66nZqi8uIVNQKkfk0o3LYL2hViRE4GqJbTuZ8GtjH1rsvZhm7NMD4oZ9pOTG7pSmn1PyTPYTvu
QbbvZlXudHV1XczDzjWoxF4ZQMCdfeci3AE2n+1d/2Ph7WfQ69CPtf6Hlacb5IsrhRoWN+5MmGIg
2Vn2v1ZwFVhgkKczcEI1j8WX+w+HVAv0AAxaH9yN+LuzcWxhxAxTCBwjDuAWQCHO60UM5ek3H46T
Tvy9LZubtJKviMScoLF5eBajGdomdAQWkvEgIASJXXAkJf54+0H14YUtJ/EW49FojHs3MCgPcXMU
i18j9dID3ItdQvKclaIsBpICkfcTxS6tXwkf1KzA28pIcHaLtWC3YRIDn3D1FLrYtN5iSiP6avTM
+iJbaUOnjNCzhPkL+hBAvMCgStNepX647xZ5UZUkdzTL7E3RejgpDtjQ301wGvCdq5MpgNKNC/fA
YGG8aiJnJyJ/VwQRgWZR9hd9162WPEBBV8SHXjQvU4PULWQq/NQLFR3sBC7wFIcE2tdjuTbSvn7P
ugbD1gSdHXHrRK0V9unPGP4/AYE+0kzhWYf+YXTqhX84Y7AWvAGOyxtdkx+hxJxAg+/FIa6MJ9+P
831U9s2x9xGtTapCSCrMi2y898CyRpBFPHK6rBmxxZ7FKQ6/HOKAugb8uQ+59t6JSmbJ6Gt3640i
ekPmwGLB6UCojuxkISAyv/GPcwnVH50k9dw8XkMDw05ZO/7yaT5p6fYn04ible8SP+VrbPSebV0Z
8tJPzZcCr0PotFQbejqlFHpFaWOWCR6dkEFiQmm1slv81CwW9zVW4i4zvx0HF2XP/YFwgA61Xpmt
7a3LhkWNZPtRuryydtprBvnQRXqgfx7hKWAGcjkdqwBM5yR+AwOdOrBMrtkOr7hqnN1oC2eP7GQ/
pks0UXYUwgdEFI5YK1z+PU05XEcnf08ZnuD1DQ4zzc6EQH+yGnZ4OMOmhXrIVavYkMsA8GTbL1kG
OUuqGkqj6XnkWJBLgEEqwLQyAY2PkuwfalxSgUlx7cXNJonTyCAxpx0Is+o/0s6sOW4cTdd/paKu
hz0ECBDkxHRfKDOV2mXL8nrDkGWZ+77z15+H7p5pK6VInTqnLyq6SrZAAiDwLe+Cy9oMoFz3FE/K
r7Hy7gawfxEUhG07DPuuMk/Fkj6GNf0Rno2OzoT6SWs9TBH0PkWToOjsh65b6eHWD5mET5FjfSw1
cig+ob1jXWf4fvVgBVrZIHhXXicqPu8iVtzKb3Iv2lZThBslZ9zinHcE9pnyPgHeAfroF9f0tyQd
dhg9XX4O4/B0MKTlXniWIA8cJ/CpcWZTbgups71wTLt3bPtTPoKVBP4D+CzeJg3Cjh0EisWFW+IW
NyTHKMK5yfu8wcE87e7jlnyp9dFYQXHQaklg5LcssDqkUQRs9C4wDo7BwqBWIPeDN4/2E5o0EwQN
3RZ6/G47sXIfwhRY6g8x9HVPbw3pf8fGGSuzMX4cITSg5OlYWUoroiiHgqCrdMsiladho0puks6q
F2SWuJ5pzUZOldHgan2klChmYLSCX6IhfITrF0aVJW+j0tOIAnd5gHThxikKX+Ev2aKswX1qmgos
LH7zDeUsrrQyo/i15CsIu5Es2wmCdw2Wx9BlG0VLc6E3/X2OSXR+2iAvMXEwSysxkFLWEAxfAv7u
WhrwRdibu3owOVpdeZLRswL7G/QEDVY+V97XKHABMlAEM1F9S647oCNaem3K2WAQoVqbPD1Lpbap
sjoSfsRFSRo6ehLURJZFUA6iqiS5V8qBBuXlmOZDkW1rk+uR0CMk0L9uHay/kWozg1NtWjfEpWKM
fHWh0zHJuYVGehTb1nNytOhg0EV4FgOuLUhJU+CM2bfWp8Q8bwo7KimPpcCXgu+Bph+R7yDTKWr5
MV7D3Ex5H2e92YbZFLSYEekAeC5iHyFmAWUULLoGKDiMzhmykyX5gAkq/DU2xqMrmLPxgHeiqdD5
CMFW81T+XGop5LfSQeUDvJydROkMmrIZUOlW2eIbcQXAbIq/esiHYZ1oTWUEEbDwozC0EDAOFS1B
O4im7KnpaxfN/tZOwunaTodU3qq5D9akO6k9As+M3wR4OV30alISTm5TfUsTgHygU9wQaHUxGyD9
5WKNtL3xeKBieqKk8DQ9tzFPVkh7bJIPqQOTDu6Eh0xEv4Pf5s9k8fGcz+ipCE8hIhjKOkEslyAn
ujF+FSAZPfh2Sgt04vCg+ufFzc/JTTJ8UK2mnBGXi0IxA1LV3exgl+GlnH7jDsV5z703joSFRG/A
ixXGsM7s+c6mG7qcYKHwM2UtIA3yaro1hvgS2IEQGnI9+NcsO82ieWH14MGbYLpXRZWtdV89ecGX
bkhiCHcouM3xj9h4CVTUlpu1f3RBVEI04+zozufBmlcua+s3goZaGxIb7kwEnSMaMbunOWngS1Ij
lMOQtsA16JbG8qwroJOPF0ZaJS5ac5QYusm95cYIMOaosaQS9XjHd/CFsVsprNPer8rpk4bOAZU2
UUnqgkNyKmMIbSaQpxYIcB8bNrBAMae8XJpgisKzusiCAfmhsBtAT7c0acAnupWIdjxi453Jeqlp
t3SutWJ5ckio4YCkySrHHwKwQpinLxqSUog/JWFj1zUDynoNWHz6Qkb686fca8PWuizaPimmXWuN
odde247OcnfbR2HTQtfJnFUWNJgzVT0MXh8uMYJPba2+ynRogboK285tKsRIDKZqyxcXUggBXNAN
3k7GTSw/tDIIsn5XB21pO+8zlMXBcFrQA/qfgup+n38oXDqOxZNqrRC8bcIOWRDVt+OCmkIXxV72
oAKViuswjVRNnbfUBfiwsYYFjQaOKBVU/9kyub86+rZu/ylIx1TO+7QZpT8BF6kj0MeEDQM1swrS
n+Jktir3NvAbJS/svC5wUpQs5f3kDCUpLdwzXtoAvaWXGLYhmyGPk7D+AkqInbapAQgO1wHoF/Bn
XXqK1Iu5D22NRdKk6IO+j+wII4t5MQWq+4NEJZkzFOSSP/triBn11P9Aj+WXRe+Begdm5w1PUmUa
r0+D2+z0eW6nCqdev5slSVK/1I34STs9XK55N7ZCsoRp/B6Vx1JdOVqsVQPUR7jAEztZ0n2UxcK5
0lPDtV5zjMMzTFzyobojx9pRX/SSa0t5ayWwaXzraqAru5wjcdyhZshfnj8sXZzdscRxchn7jR6+
GyGn5dwu4wyFrkhAWELp3A3ezxQWDHiIThRnztLnPsIiXeH3exVmNqppmUWCa5Y8RnGx6iKXeuuU
ePUdZDILlUOvLOyYYtjS1MMZwEi/Q5s2gTgEVZ5Gx6e2K1p4pRa4R39HwVRFW9U1i2dzkUCP++Yv
FdVTtrBDjUE6oL2pSMxL8tPoPB9hQMVh3HwAF5xTSZwDC/eoUKZe/WVsVUw0zRpZ1EKacBnhS2ZB
AIolLMIxpm8ETuEsn/A3h0JeLuwd6pgrvs50JQENdm46SxghWMpsuEhRpwkEnq4DFTLEncM2oEef
2e50bXxq2Rd8FJVL72JoYPESYoPrI7qa9fxo1QMu8KFvfWpA7gHSS5J+MZeWKlJF9yEtsgTpJH8K
wTRP04zQPZoM6Lftwjio6ZBWaACxpeedooOHmmWIxJ+XLWSNpT9XcQRqxAt9xEZqbCnKyaigxVld
WYi25k3cx4BEyiFDjihzo3Q/CY/+d645zE4dnLjM3oPOYX2f+jSkCjfSOt93BS6BV1ZUQsV38hnr
EW4iEJxeUSFkaRCxCK4sX9E3t22vjx59WOI97ZdoCPa1Fcr5ElDW0H7ESiSF3NWkBcp6UBkncFKO
DDg8LK7nd3OaK6SXBEagFK/KtOCUq2SK2XXU/XDY0NeyrUvxIyrahkir0TKneOPo3u4RbfLK/LRW
NmQwKwFlQluONOx68ZEdeNcOrScuq9EaOS/Ys/V54dS1uqzDJaiocoSim5+CoDHZWewsMyWZgstx
Kz2LL6oJuhaUYdqpBpuQjljWUkuRfIyavOg+8qmWyWZsLRzbvFj04w0n9pxcAKQIOKsnPS1XXcc3
LiZThdu2M9Beoan090WjUPZJvXSSGPJ4CJJNnhtjQEgHCF/cPirZexbirrq6GKcR89ecflR0RXO0
7yAMlqiXg1oEnOOmOh4vHE2keDJpZaJru6hp04yULIddM9DVP1WBbf8Qyl3Wu23w1DsRBCnY+moA
y4OemhuS7FUCg6KxoKLZ2XljHpZYprA+CjMO7ynCZv4+V8aAZDWm42xqUg9UW2n5Y3aOgluvdpqP
RW1SXXEsjpNTarZhiXBiLRuJ7v2cpgRuficfI7cZfgx+2fE4kYMngJgHH02XYhQ3vExyq6SKauyg
OOS3VjfSN5kNWDss2BorAZ8xphTTU7SHqBcuFuU51aFBPAPcxy4o8nHvlaC2Tsy4QJHNbAMYcKZE
Op/4bqmBb3RODcWsrEZvLZC6yY0y+aQ3FaLQWHl2bvc9bZWi1YdA1OrN4eUZxSCR+Huv7sGkWfTG
xZ2M5QROwU19dbfEC11WIYBO3aaIsNzKKki+whdBXMXpkhBl+jqfQXRIbGQ02PFvtdvM703gQboS
bRpemMBQ7Q45UICsgc2nzuvUJa5KocF1vS6R4w7g1n4vW5lmm0mWBf+ch/kH0HgCjBbofXqaQMz7
astAP/higrhPYxm/3bQeY6glIQcVsgSy/44omYeQRh4BKJ0pJH2ZaaveoY5YP8ZZhcmOrooITl0T
l8DMCC0R2FdJj64OiE8Me5Ub4bQJWDY+c4RCl9PyjURrEiWFD43tLljXdbDqUEVCcW6N2dkFlnZU
RnXSQ5DRakZr3s6cMvzidsyRynHSDpBA65cUGjnH593UC+xJOsjsBUQfg59w2NiSC8nyYDAyeBHu
CiHQMYilrxGah0xh7+B3orE6RzF9mXZMMKR3UYSA6WjsYqCO13T3kwVkapfnBl1qWD7aOuU0d72r
hPh23CQ6LPzzKNTdDwT7hwLbb7hm0A5nTWrEvrK4qRV4VCsCtYBQVXFR5Z5BJBpxXXTjxtSN7ghe
FFo22eCgD1xKLJdDpRFqAfFksKpMI3QIYSYS22ibGunpPGR2/RF9paI77UjD0i9syKK9hWNUxFtf
WTbo32jKmzPPGq3mwS1HPFS9uR2jb03fQ5wVCInHP7IQwb/TshfgdtA7m2WBXwZyXek7H+E09vwC
bld5hCsDTBaRurV3hubqnH3yAWGl3FuVO1x1tK7G8ymwy+SR6zNjkywzMjVA34aIhikRgRVcDbEL
koCEx5QDYWGDdBpVHXB/A1WyVZpbzMu7SWHAi0/hMk9I4bZJeTq4WlbvvcYYB5sBfwLf7tc94PQU
9Ny0KRE/ojfT5JFNjG2QlGajR+1ZgGBP/KMSbUGAUMcW5gFRhduXr2Lw82nuAf3vioW0NBms7G4c
Kgtg2VwKgGvSm/QtDhNm2iN/lt+lgyvNnXI6ELJoXocPBIRLsxtobaizbFBu+DFELhRjm862K5o7
UV1wLkxTkAQoi6lyjPcD6DqkIfvGRbLBz8ZrXQ59vFNVVOY3QFupjMawJM+bbBIVn7mhaq57jaju
UOdpelmPjen2MaiU8cyeijQC9Rvm8NLC9eBa+rJA02wxq1tCNqWlv8kaZwx2FZdc9NkADPTh8amc
Bm1q+VX/ETBKS9weQvCgDzM1cwekVBmUjxGUQS9XOXQ4/yOIYxiXFYc+9K0tJyjt3cfafFDtKiHZ
bwYILiEyjKqCkJXCr2rWGF+DzogywApdRzm/qc0Jy4NEzoQkNJWbJf1U8x33gLiyCNAckAdfTZs/
//jPf/z34/Rf4VP5rszmsCz+KPr8HVydrv37n+rPP6p//tfzH3//0zWelp4njeNK5dhCm/Xnjw93
cRHyh8V/IIXRZ1UEMTpDFxOZFi2ieJunQeecHB9I2K+NpIxv1uGEMf7zkcg4LXdW9I8Tr/QR+AvC
Ed/BCKgHr1ZAkgcG8zMidhDUq9NEgd5A0npPeY2ZP/4s7vFH8dZH/e2ltZrADusIIw4BGBn7Nzdt
N5nQouPGVOKpyBs4nH91TEfbnpLGNp7ru773fMxhCo1tEX3R8B6aJzJ7VBNa4spiCGwKlnV4f3w8
/eIdn493MN0+NW/ST4r/okYtDK3+e2vC5GBMjD79/xnJ2OL5mxXBNGWQoCAC2qNz2y25+NyTK59E
xp3eeKmXC+cYoV3hslepqx0OtXRj5pQGvvCYLjbGmX5P5GUQb4XalMWcw16lF297/P3My5nk7PYd
aXval463zvRvuyUR0RyCkmTj1ilpVicyXKtae6KKXKZlg/EwSTWBUN6WydXxodev799fp+e4tiMN
R5gtXFfywgdTC6C8tWwXlHhvp43e1XNVPbactdMbm/OVzQI9idNZa8+B8XawWSoFrDOqgK71xsUX
eKwjyJAC+m8CRsJ1b46/1WujGenYPh+C4zry4K1iYhQftVmMJNM8vSxCmPizGarzkCLbG2v3yqnj
cOM5ijI+36+SB4tn9dLLu46xoC6JJ894JXAhzt1q0PZOA+vet+GUbiewxmvdQBbnKdi03fEXfm3b
/v4Q689/20FYikpBgAIyEVwkjSyXeqcop2VAB7aklBLDuDk+4itT7Nme4xlN80ohCPl8xAEUHShJ
ThuZ0x4oh6S69AHgf7b5z9+OD/XaFHvSVoLzxuFwU/L5WCk6UHHYrtoa6MjsM2ro76VXIxCXQPQY
srbam3iwzqqu1ZjaygL96WR54xp77RvV0pZKuRLagX+wgVXNja8ktfvSKeTF4kxfZFPeYRANq5FK
rJEi2L/x2usu/fe3ud6cHAUIWro27UHj2weL2hDLRZmDfaBG/P7ECbqfpZPBXKmg/hNVPTZQe34G
NhrBRSjss6RFdKwkq/5/eXOlpO8qNjlX6/PZdxXa5EU+I88kAvXNTsPgrBl6oDHSm7/KZJLvUx+a
wxsHxis72mMKpO8rZt2VB/M9zLUmE+fuVFbrfc3aCdZ6p4xDKQeFTCxfLMcPTo/P+GtrDFjBdbUQ
zLc4ODaitHCrxOHUbRvRPyZjI+7JKJ09wsTA4lT5w6dV8vn4mM8P4F+L7LPIhiBJO+vbPp9dq80t
kIbY5I55D0QwTf2+3EfGgQd+fKD1+n++m7TLMW9rqSB9kO4/H6jxWbMeQBgtypZWCnWUYDvnVM2S
yOSorMz9ac51ftv0YHiPD/38rPh1yTgOLQlbcLlKXx5EQ6WCK12G9UzPO3X1fvYS7PhciTAM1l5D
1Z39leHWKX3+pgcbNrbiJvJqi2SylvFpxt6BbEL1KzFW9cZQ4uWW0cbYrpGSMFe5h1tm0U0+FuFS
obs2hxdxXy/nkynQ45kaVE+19nc6a9s9/noNsjoK9Sc7SO+EtjFYWfwQTxAX5lKgacctQwWbe4Zh
6aLj8sbWFuvyHiz/swc9WH6ndCU9fxvpBtRzfU++j0aSP9G6l2bVeJywmUyX70tdBztdgo2m6luD
MDi+Mq/OllaeJMCSwrgHD4EekcuHDDy4IMiCxzNN9teRrtVH25sgclA7Rf8ob6LIPvmrAxPdCM0V
bARfuHewJXqwmDFZSo3ZegcMrp5slgRw9Bx2exsofLtNpo7+3PFRn+/7XxtxPbZtWkPCJg8/+Lal
M/YNhYS1MJ0B6J665L0IvATUTJC8sb4vZ9YVhvDfdYwDKkEfzCxxvw9paU1SW4HJRLWod/mEmjs+
EtNlbVpBCz8CJHP8BX9t7+e7ah2WuwGjC08KcfCG7miVdtSDGa3cysAJA/vmnFh5YL9T+CTc6UZ0
38tKJAnKEFCnQWYXKQIHkDFRDfUT/40Jf20WMCMAseHxBcnDQKEBG97EtV1D30zHrR3U2a6r7Wlr
kTdzUd2HvVu/saXXe+hwBn4f8mBnUf0vkk5D7GrFPXyN+pIHgOTJ/2CJFED8PaCjMgL1ykVXvTX/
628/NvrB/NdV3y/ByvLCyvyTrqfkqq1ke9dc9tU84hyzdQg2NyaVzQ6EggBXRXiQRnOO7sWbCeHL
G4aPjIxC+Zq7X/oH16fX+5EVrxqe3RLYl94KHwuaG88CzekKu7+dWmxmcsdkb8zCy8/Mc2zt8JFB
aKMWuT7Xb8GvNDNtqmKgWtUMSKn1KTS5pC804Cf2/BvrLV4bjZ3leTRFHLKZg9FoVVQjQQI9XOJA
BwmE7TIBYqng827QjQFxR4v0spOWeedbZrxSdDjpqWnASJaHPAt1svf9Ss7pPBzYj3+P7ovt4GlC
RrhoguNGHt7xSPwjfNXEeFo0DUqLjpPN1zMM1ivZd4j7xgN6fX9pRL55ghZXkS6vp4+U6xP9Nvd5
NyEZnAEkqux4NVHo7OvKsZM91pnFJer7w/nx8dYN/duGX8fjf1Ia3k+w1w722DLadOw0pQC7aYdz
VeY9WEg3+XB8lIN5ZBRla63WKop2HaKW52+1SNCFBehXDDmaee+oSW7jANMKK+j7W3Q//b+2g9fx
yFZtAVELkITtHbzVzHoGoEoopQQF4n31FNc7tLUnrKbSMHrj5cTBd/prNO4IvjlXeOzjg9EAOFGp
dGgBAd7rLqMECV4Ht6fTbPVa8ON02kNTgxS/zF9MBEjSb/xuz2k9n9gaaOgCQAkmENZGqF+7F6Oa
f8ZRiOalX7lvVCcOvrV/PqmCASepAWh9uA6zWoROB5iAtpiLnalszZVd0tujlbw/vuRvDXXwWVeO
RxvXA+0lhw7V8rnCoLMYp/dRD9L3+FCHsdiv1/I0KR1H/rrHDrZXF7otLBHqPaDCZmzgSj6tay0k
UpNLTwPipLHqakB827TNPq0WoN+DC3gH9lKM+WmV1JB2FHqz348/2Gtz8PtzHcyBRVjhcNFDNh8z
/SXEGQ7iXtNv4mKM7o4P9fI7JgWhbEAkaGwAlQfpHcEKbamO8gETMLfbKEsgAMm569s3DozDEIUz
iZlmlpVt0yHhH8+/ZaT4kzlWELtr0Y7g9rBKiZsC4s8yKYADqGwnkCs3QSvgqC+r+Ic7aDj/XJdv
rPtr7wymSLgUTUBDHX53aTgEOi8BgZjCR6Fv1n5hnXqLmrI37qhX1pEvRkiAbaD1lD7YXxUOyd7s
wmIq5zE4j0Zit5PIS6pPQ6sh/h5fSXEQAa27mdHoSChHKs3/fT7BiZ8BNatsRhuWON3Q1eUSRAG5
2yk6eLvIkfnNNJZma6IkOkv7qVrl8er7ZSi6fVUy1zYAFogBC/DPJHSyu9TPe+geFDnwAPGcd1lZ
5fMbj/1rEp7fJDw2u90hHfCFcA52oGBzohYL0TeagTQQMc5f2k59aSfI4ZVM8O4luv3c5nQSrCq/
Ww9itA4mEroYqjStZ3j49Lq2geNNF0080LDp/WHXa2va9V7pnZYabYNQZzU+XTgm1nWB70xtvgGq
BCsGVAZBNtcGqj9+EUMcodUTXqhJ6LVh5JIhIWKW2RXa6plAoz8SG21Hl6nVI/TrPFV+gP2Td903
/s/aS+1tTxfqspK5d4lI/JdqSFfiUY0uJDzS0J71ZrJlfl10HYwulV74M2Jd0m4wW1602NQtzeHj
++L5bn+R9P+Ko36LDHw3ajSYUzQRRdLhAGmLex84ydnxUdatfGQV1UFpQWaQwpd6hLCXoGyNUHDx
IQHEtK1z6d8ChQfOZdnyjdrnyzOFBF3ZUvg0m+TLLR+2xA4dxZKT1o3wpwENg1YJlO2zNXY5R4wl
PsN8Cmi3cDpanBGru0gZRZueJO0vf+w8i5SecDwaF7ZzcL6hHoX48wpUHGokQ4HPAEKAsHKatni5
HJ/sVy4u0iqf0xTw4frJr2v+25quyVVr4Sp5wrE5zycI2X5H0ASh+YYkNw/5L1oRNAEhOnGDebpH
lI/2Im4jm1As9f3xp3m59ERnnDo+CTYNBftg6ZU7e8sQYu6U0BZKtvRH++0UDdF5YPvGuUE8chGf
6tHXH4+P+3xju5x3jOvRw3B8Ql/bls8nwZkHJP5jyID5MMJpK+JxK/zBe6OF8TJI487iCJfMNpVv
cbCsoEaA/QqKWE4YVueNPyVnppuQ7ciK5gEIO3CdJsFiWjiIgf71F0QEhgaqpmzheQcnI60iHz0l
hi46OOE0DrMzkE/B7fFR6Mi++HZ/XcuSugztL3l4TWHEAe6iYZxWQwJBWW4/Y+4aVpsBHYBphwtm
mX8uqi+5g5tE9yNAjWnCaNUKcdsz8FoxBCFAWWbA1bd0zE6sRsJk2w4eBMsRWE0M3u6+gfC5LJik
IgEWfgOIwklhb/oQYczsrl/eeSUW2hOim0W6A9JW4kdCv786d5D7gRmJgCmqPjU8VnEKZcuOz0DN
bXL3phMTJPkY2WZ95WERGvpXFoKRPghcjU9xsxldXFCg+KyivkiNoILjrbBNVKcapHgrF/WhCVnG
wMuuxj6pL/Jo+moRlIf4ZPrnWdxsRJBwk3wLKf4DN8bqCmBdrz8jzT12pyY6IxAmNhUQxER9lQKW
FrdeDyk5UNuF8h02oZsSHieigmq+DzwUbj9GUKMIBmb9Ccgb3OePaoCXgvNADu7rHqPvJEI/Ud71
PeAnczFi3TfWzkm93KIJDmjtxIibFBnpEjj19BE1XhDxENrB8+DmYEi2IwgxXvC4YObmuD9xQ1mc
G9wBFkzHIs6IFC4fN9BSPWpQhGn3kPb0UHY+Kpc5HPYBh87Oxl+z+Nz59YXyIUWn6S29lxOBOMSS
Xg/YlPT5aQH4ENCDMjtaQoDnLlKs0/yvrfZOWFo414j84JBm9UR38kw6wUVv7VV2mvZi4yVXtcFd
+RRVgShobyZsYqG1pc31anyTcJKDPSrDj8heoe4vsHCxP4z1JYwy2/9eIlmR7lHHgWDbX0Ro7nbD
JbCYEDcYhP5EeTfh3o03UzDsQ7/bgZZGqfadQmyyXKVOAOMveEl9kg06JemHeHxAth4lYyiFAuL/
+BQuH8vuSgISAZBBItJduOkdEuM6ey/T0wH/zopopUVBqK2/Tdw+TfK9oUdUd0ghx/FOg8KiHofA
PJijhYqy8UGPL8hIrgCbm0qdmyzdRBptKQLEInMRNoDb3H3T/Q2Cqjk81Rgs+zR/XfyncuA2/ZCB
NknT4pzCqQhuveybRrauKjBtgWWitfWxKEo45YBLoC7odLpAQOisQhipczFyRwq8T04r92Lw30dw
udD6BYsNrn5WYLNwm8n6MySrYDrpXdPb24zOR+e+S3HUGHLveqoSfkQgU6jTZGCV3J0f3MpyC5zL
huoqre8ymN7B79mJ5qwQfJ9cPuhVHD+tXjv00eFwfO2QoFPMfX7oW00gkyyky1XKeL4KrRRFM6QF
L4+P8utUfx7OcCS6ZIUG/IHrHV7mk07CtmkCCgGTvlJRBhgLm03VXpfKwbbLdOnOBWf/wwt0eBW1
LVKs2FUtYHVPhhTbyuOP8zKP4LK3pb2CIRwqBQc3XQv+ebBL9O7jABOzHoH8syoH1pYH7Vspy8uK
iyF0MQjiCKBC3HzP59cGMm4CLGJOFOa4HBVq/LAkjvtumnBrbLu0+MvrCcwDWa+1NM+6Ho7nxUE7
LWWHGMDUAOuO5sm/QtHKd9+Ywpd3HPBJ5bGSgjoGQdPz91pRURrPahQ+c3G1RJAHINtUy3aKoSij
pl9clRm3wPF1e7lZjQ/aiv6Koz2XGX0+qKZmgvWmRgLfi4ozETQgkhsMpY+Psm7553sVhWZD0gfE
ghLNYWKdLJULfi3Efk3nH+GIXKPT/LmnbbttUEXTlvlKXG62lVJvRA4vQyND0QTPD4/4T7n64FsE
k+/32PXVNNCy7mOURfJ60KLdmACiPxZpuGRrLIhx0HmrKf36yIAelE9EZh+uJiKCTuKGjOxo8PVN
DsOqDtCNB43unCURLi2geM1Z0OIxeXyyX/k+SDYIdEk6PDhXB+9cySV13Rh1/LUo+q1z0MSnzosp
hFgwOIYjvOobHR/ylWjfI7W3iXUdfElewJJgV1tJaTq6KamRN06Mepcv6ugCgTYEzsFL7kadxd+c
fJg3/AZvA1gan77JtBjrdsXu+OO83G4evVDPB4TAl6QON/VM/QtBTXo7TeOG+1qgkvMJbA+9jwb2
1k3Y+fSXPWW9AT558QGv5SOpyPPw59E0LZ9/SwMomgmvlHDboXWPB9E4QQraLu2C4TdxV9GheBO3
QAXoMg3ggv/S+fEri/4dn3XY26AQgd+VyFeVKGoiMB5dWLBg9S3qVZhQsAHS+M2U8vlmezGoPsg9
kOedIjbzStLRyUPoxA7hVGEv/bYmib1Ogmws31jd50OSVK3TTIqsOE9cwS37fJpjx+4pPYZYnIK+
H84dUDbTN1ATEpthXNgciXa0pKd3fE8dIov+VRykbQWyBZzZ4X0bgtn13BEhu8QO2tN2LhsU/Yf0
sXSd5DJ1Ec3odYy0yjxjOOGiITQWCEX8eoj/fIaQbX8hZh/Lam5i1NYP/vUft9VT8aFrnp6664fq
v9e/+r9/9Plf/Md1/NiUbfmzO/xTz/4Sv/9f428fuodn/7IrqD/M7/unZr57avus+x8s7/on/29/
+MfTr99yP1dPf//zsewLaJp3TyGkgj//9aMV/PurH/y/WOH19//rhzcPOX8PYWCYatEf58WP+KH4
4/bxiX/eP6Gn1IGWePGLnh7a7u9/Gvk3+osgCEBUCZ8+DTtpfPr1E/E3vtE1RAMtRLCydlEK0JHR
3/+09N9wlbPXphEIdrUWYP/8A0XGXz8zf+M44a+R0q+FaHCz/zMj7/553f1zsV5HOx+UhshiqbpS
JV8/Ws+mS3hwXqRZMI9ZAAIbw3p43EOq8DL+CjuJqm+D9CTijdF3xwK1nX05vpl/VSz/fSG/HHq9
vX6rzkCostxSInveORjPBM0+QMHHRmHKQ/hIBDUGLMUZcgFYCMOBbAr6N988xzrzYZ+HDeLlYX6O
2tM5c74LG3TMrfrGV/UZwqb7pQSOT9OyhWYJ1e4UevTpbInL1nbOfbiMgTwLFYQHT54uUXzqKHU5
YcNuMnndeXofxe+Ov+xB1flfL7vuBK3pm7Hez1+2N22QdR76NB6VZwubCGmDwjP4L0dfjPOdsiuC
tO4mQJgmUadAntBq8S4sw2vhbtGjbBVvVIOPdV+/0bR6fQtowgMgl5wpej3rfluHIY+g5BYQoICG
AhfEFhLUWpv8IL5kTrONGdztAlfATb+u3OU3JmaNlA93ARmKIXugWEeZ6vnocGCFo6jTbfEvO2mi
u2RuTjJo5vn8XiLf58BUhSBw4oJozmrrrdH5jl4ZHcje2gxQFHYOR4fWVaHhvC3LBkG34RQc/N5t
zb1JoYVAro5K/JndaNdWAVrwzXk/e1dFOG3Tnn4BikrHZ8N95XnAp9J1AW/keMASnj/PmGU0QEO2
ia0tASAAlZzhtoqUC9nds046OT44KPNAztiroYItAYiCLiwF+DrxUBYnD5/jd5hZPQH+pnMzwR3w
U6TY+x+ZGhboVoG1mnSdTbrEEqhCTaZdDTfy+aOJ+DcSC42R6nmRyIe0CXHKnM5hQyP0ii7+iFij
rfd1j91dPcunMaPjFlrzzyzoz+25uUqpmyAs12LBTkCEzr3cRbP5ZKru66qcAauH/RMafAs4dVYn
aTwHqCKB79tIYCdoRnWbxPe+ZzOW6mIRuEEPSAYv7XARWzj39tPyVgb7PF769V36yAd73OGA2ZV7
sP3gMVWkyrT0kvAhCKeTsftuNddOvIvMdVx91LhLxNSz6sfwXppH0X5U3nsE9NHyPb7yv7A+B9+B
r30fPD0hM9hs+Xzl2zqBry1sdiL6xmml0Ff17UfOtQs78RfKREhp46iwx8Zo5b8Fj3aff8lxdcjd
z7KZf0yNeLAyvDRMfGGs+CpKEEKJH6fRvy0yRGiL0T2rGo3UhXdFw+Zd6NyOwqaWF172bn7nLC6M
pArfce9d5nT33J0nlT+G8NLVgO4QUkuN+Go547eyG+8oj77Vo3ieBP5zIUDrKpiLAkGAw1MIrvcs
Gu3gcQ3tZ3T9s6adb1SISKcT7jk/0Cae9zCftsGM8kJzW2AIJkLkmpv29PhSyDV4O1wKQJKkEL/Q
zIf4T0km3xeTi5aYH2xmZIGx//o+uM5t3mU3wuAmV3T9dWq3X9HXfmcPmA7m4Azy+XwJVb5pSs6p
pSo3mT1tTsg7sTig3uFEd20kd6FdvnFo/EogD58XANma5dEqwE/0+daBMeUKSOFcpG7zObSxU4Zh
eJNJtbMrfYom1aZzvA8qN98H2/uQ+ssmt8oPQE4tCrVzg2opEGKv7U/+D3dnttw2sm3bL0IF+uaV
fU+Jaq0XhGXZaBN9//VnAHSVLFXt8t0R9+WcCJtBIBMgRYLIzLXmGtPRMApAjwse1OvnVKbO0sQj
5aaP6OrE8rGvuYVC82DajEaV1x+dMluqmKI3CRjk0l+nqreuuFXYfjk38uwmT9VXqCOrochOprBf
YpV7VimVL2iVMBceHlijfIl756vbKnc4pCxBP3Cp5t5NV8ZrqoG6Rc5dZiYF2E4JhBTAb7CDohar
tfx7CbB5mvxmtc7F9rev30a8r7OIksmBIQz7+HHCTYReVDTVIu+oTNVJiA4tvvd1juCTW2hMoShQ
vmHt9AHeHI+OITFOCsAzga6ks2PuJCCna2Vdmy32osVNjesxGZO7NAze5JhiX4pGieaPRkFaDqaG
NGsJadXJvskwywhZS/te7V/CtF0DqoBPCji9IS5SFKfBMKG7RG9d1T1WgMkyT3vy1eq+WVt6vPZB
xeHCY2jZIoOJG0Ugx+RuXbXuc6Zk91KGKTboiaPphxSBx3gZOMzrxlHOsuJ9OVjn1sSngl/80bXt
rT+08DGzm0iPHiqreNLs+C0L5LO4hI180VPtMSG6blFOQeiKAj/dOBNoI1chXdICZhTDht/HF2QM
P6TsxrSxKUm077pPWgEx34PnGF+qPlo6jbKxnO5chs4pcr0vWFJH2o3Qu4MHx2T8nyU6aQplZEAf
Jbe5rRPzNz/5ab328SfEat3h96Opmvb3YUD3hhKTFqLMOqxYQap/hr6JEkKS6yALZ6bW3PXOnd3p
bwb07Nzsn0KJpM5QpjsCCz+8UF+bOXQ3yxdYh5UlHGrnAO+E8DVGCkBntCqBmlfEWPFE+ZdWS7cR
Jhxu7j5IXXZfpf2j3ACaqy5GTeWAIqdfQko7Y905BFY8NyXrEsFSmeloyZaloe30Ps/nvRgzPpl8
cv34rDYdJSWAY9RcaAuRItsDtdXjL4G28KnVgY79+31SG8fGDx8a6w8u3EnEa6FI+HTfcWtXQSif
Vxh7Ws9NADQpK7dMdKma1POlVBsmHK7wpXFDH2oUI1v+pufezkm2hlasVQ+HMMU96qp3ttqFI6nY
qyZrfg/PdlzCRXRraN/NHhkGk2ALXH77Q2/57dlBjPmP9bsZ+t8GoOmvMUZtMGlEyxzbf5kGEysj
tIoT1aI3SuCkxjxM+3mFaXIRhzDVIRuujBDjdzyytG7mQiT2Zdi0ze8W+R8DRwyEvA/dIo1pyVyI
lAZ8fB+y2WWpa8oVaC0cakHLOR0TNAhwWfOtKHBRk62Z26i/+TKV8cv6/GVaFotBArA2uphPE6EE
m+CKvGe1qKvsRjaaU8tf19gvOqZHCM0WBWDIXDIhrg24DXxhKF/EIrtHtfcmpOcEm7h/v7o+CVev
nwM1hszKsd1gaf7pDRkuxiSpY2EdGR5kGQyEh4AFhrBRLFpyNnawUzxzGZcFDjTlgrgfRGjGVulA
gdVvRthPqd/pvTApZ/3uKPaYwv80OQvlorWbiu8kx2O5UnQKyheWJNYG3KGIZGibdcsgyXaZASph
AHwumXdF7h3yzLtzhAcG+L6Wst/ctMx/+Mq4Y6FI44K1Cfd9+oQioGoFnlH1Ii4p/IeRDojSKpSZ
3t2KMoYVZxvxzG9XRHuRQNj2j94BxdpietBayJ5N1z7IkAEwIF85mv2j6SpgnEQsZVyPIe9Aq2qa
GA6T/xZjJzqTzYcuh2TTKJjNSKl9qkKBBG3hST68ymLhd+4mj4xXuCKkBVUsrNR8rifuQhwHKVuA
nNmbQ7FxUVsk5Hv1zv6ONvjBtYYBnl0Pbq9Yyg62Z7BHy3mhGEdFz7SZ1hg/oCGQHYdrojnHJCGv
a8CeoWWbSdS4ln5/g6orXqpGai+wgoor9Tfyhn/4eUxhZW4P/Dp1Irsff5Wa0JiVVFgswxWDcC+2
NXhFGWAG4Nxmq2rdhu96rWFnI2z4mtayUEDERPptm7fzKNW3v/l1jAvBDz9Xk6TeKLRw+OZVsiYf
348RVInVZyRKGavmfEwrlVlIF88He8S1LWVurjjH6OKQhJvYurdxHxAubJfwpayelXyveW+/eUfj
J/D3d8RCSqHkEaHJ50/Ij/vOVACsdtaD7z5gaeRgL4X9sLex06NfkD/39oWzLG5l75Akl9+8/N9/
o+aYS0DWTTQLmIb66fWVOIm5+O0BP1LCv0Wz7VRnhZDOnkUuXoCeDH4rMp+x674xu/7BpbzVqHHw
GbqLaLrboOTniwkNLNUVN6PdWc2xSI0Nkr3eupeDL4khALXJ6zYot6nerzJsVfHOWdhKs/KbYO6X
WLaimcPDB0vaYVGXzgFDwXkUQG/LfTzCi3MVWw+5qLd1It32jbeWQE4DZfsR1wV+P1KwyaszMza8
ON4I8J7NipcO+7WXdOso8Z5zWXkImDwitnvpw3A/tM+e4l+0zl03SjKnwHGR+/WjAQHbGtatJB+j
sJ7n+X3XWvd5a71VVfYVQ2LWtLNBzs8FaIFSBZycRitqYxekM4CG2EDvmtTF+6x2b9sousu558/k
vN13QWfP1FL+Fkjyk4QyNG/znR+Dm3YDixI9VA6pEs6zSkcXYSqzQlUeW8/Hlt4PF1WILQ9GyfJc
A8liQa6c+5KwFxRnnoemgk1TX9K4o7bra+KKXaFkc3Gj98CbPOO3g93f4izjxaLpDherwnBnfprj
mwVWLXx08gKakQZVD1UP0RxYwsFcjJ6iBa4PHiWAi3F+u6yS4IfNHai1uy1ksByibZMuIM9URDME
6lHCJ1iZY6iizFunvuvShiWytADB+6jkfFSZJ2b37giCJ550tiVr50sGKqXiNawB25T3NaTnblCe
7Ain6bBW76JIubGTCjs8ztvYuGfWqr7rnICUHRtU/S4Jw2AYgV9obpNogx7W4IPt7HJS8J5kb4Fn
UUQF/L8cPYk1F9EFrBrI+90zwdZFUbR7DabpbKQV1Up8QEx9FHU5V5JoNKaaaYiHWlxyAs/ZRVGw
GSSV0nB+xDCYUw1ksCJOMMaA1MCJLRF6uFV3ArL8asUWt2aY+Ph9y8O87qtmmRkd3lJu9BKo5RZK
bo1T3Kj/ixLAT6nKEpQYcC9F60Lq77OgcLBsbhYBzrELBq1i7tkX4JkQK+38SFrze+1sx4mI3xKW
wvd7cH3I+8e4ucNBm5ufSXVgd1HRkuZOvAGrw1jGdLtnoLA8bzk0+iZvun1gIlwNnBurjjSkTiyP
ApUf6kjltjS2TF9/wT9mA6OMoGTZ46+O1z1ElEDp1k3Dn1zLDycAEJuM9HETwuOUkyCcBZSxWC0+
F7J0MOvsYGiYkKQMZQuw9CecryEhw7Ovsk2AjWkQul+0ruflHOt7aBdHN3HuSetgOBAsQ7t+9gP9
ebpb/lc5nP+YmfmQzVl/T8fsR/m/IH0zllv8W/YG3mPwa5Zm7H9N0jBc/KER/WP8QO9O7JXbxTVJ
w7zzD0ZxFOeUP1CkpDLz+5mkMf6QCRjLDg26QjHtWLfyM0fDMUg1bAJ0TOSnE/5XOZqP8zxed1yW
si7lfqUiINc/jWxDJsm+rrRim1hfQyteeUr/KqyYmHDv3FcBdYqdHJozGbsllYV854qlXDsyo5f7
LHIfUdqQnXon/E2q+VPCfXpfZDIc/tSxWoGFw8c5iOVIwOFkOd5GivPNbJphplb9a9wIdcGNpthQ
HrsdoQGLwiKtEXTZus5/l2b/h8/mw3v4dCOHiaYpgIDibZsTwXci9cC88laJkKtTTHT7yxVzc53M
/MoG+hgs/tsfbH2acNcKQtaoUOKt77evXZafEhjWuKoDVnyLA/Ph31/tH/40hBO2o5KToYBM/6Qx
ErEfCRfj5q1UJntHS/aaKfaGkxEmCH+HBZmkIO+zt+s1RvRQ1QDyAD7SxwHzl9VvXoaa7ItabCvZ
fQJHv1Q79YCzr7OyuIuC2LxVe2XBOgdzRDOeZa7bccHFYALLb2Yol0tJ8bAHkH6gnn4yVBNJmJQw
uzClt8L+4TTwwTIbxXWuao+qRjHCv39WVBh9mH6OfwCzYJRorNMQo/GnfPwDMglvN/xKpY3nyOk2
hYfG4ObP86oAzyWHJDwMuKl9JpaiX7r8fcQqSOLgOwrPctl4SXYSbYRrSRrN26DDjiXw98TyKFE1
ACw7svOQjBl9J436hQAWOlP5BVJYKVahDZMy4cWapCAKmHe3NZPEhyAeAxeld/E6zR0XY0y6Oszd
DVfXb3FKP5kxrhhavm0trVwyvK0TT/2WUJ58ajo5egx0QvcqZ1Rk99bwLLKV2bYr8u6URNUXKI6j
+YleOqDEvOpQl4VFGHJ40lNc89LGaFl7oSm2PGb7GByk83DodomPW0FO6RY5orRY4quOo1WLl0fc
4kAZlNEyGYyt7vSYAGQWBDZMYTpcJbO675dIib76FIXOrIgIrptuGiNvN6Yi3sgHhKvczV4GHzxA
jQIE6zRMorz2IvFlsCIueiM+6EbyFrVZs9LN4iUFv7pqgfHPbUEdWyu0E0b2/iEKJP/gUA9CkdWs
SxAxNzZLf8wY8Y6A2Zr5584u03kihRhqq8mdnqncXUzCjdKACDdKNqoaY74zMAVC74pblIQD2Dru
y2dbwZOCy6SH4lPsI01H6WlQ/lMbxrDqrE0j8DHsLFddMVpguZM92CmlhbLiHztbKPNYkuo18cPi
ImMSCd1ThTbuEnevs0erburFECCjLlGvYQ5E0GTwLBVQQjOry4vh27ir2yQKjJraseKQ1BTFIJz/
gp4bL2gcaGz3MWmDH6MrS2abb36Rn+JyI495BOspz6t21cvtiy/wc+DtNIDtm1XnOkw0WI7NRHUZ
KiyMh9qx5k1LvDHXWDUjwy26gnWIpltry22XWVnNwhr3HbjzHJXH9cLCcw0q6BOhb2JeSQvrLzLX
aV89h9gq84k5b/xNPd66YL6TPCN+rHYm0CntvgWKW/kLdJbpWoTqjpxJR4EBoXFQ6Auh1/dRmYHh
k0DBd8ObGabJUlFb/A70YlPEq6La1WUPED1tNoqM+XyTKDq/LRarhoV5Mz+CcczLPe2Qp+2r4Dar
CRxYBuOhyZIljGiS1Q8iTkmXCvFi6v4zA8LJHj0BJehymQZnW7ao3bcAPcsxKxwrDL5SJfAUKu1r
DmOCEOq95w9i4Q3LUfTgqNVeTg5NgQVLlJH+K3WXxdEg3H3SGmfNtwHXGbjGUCv9SuBfHKgxyY51
3t4f5EDWbzL3qQ38+C7HQwLrQ2XuynB3iO5/TTTnSRfjArUxybfko+/r6FxoRy9moj8MxSBBAXSe
cj6FmVbauzyO76AhKQtNlwS+dd5zZqJT8AvcHoqLhjupXJcZ4dWYLJ3isegOtQMAUTTSJX6bpfXU
xcWilOpukRauvlVKgJKR1jMXtuXnXn+Ty2c/sYwv6FylFVTypZGUyjJM3Y5Jqb4AbMttKUjuPSW5
2J4Jjd8xilMQYWiRKNaqthpcVyCqbbyGGOWgh+bCIXmyCxrCv8yeQKQq60BSxIsBzNUshm3m1MqX
NsYOJmi5WoPMP9oSeQeD75WAsTqskw4XRPzt9RVB9pNsEgmuHIJJcuvlD9Wy0YwVGTjs8lwFB4C2
r1a4j1gnT/I2ZSw3s1htZMqahLgMLDqXIAjnbqZyy2jl7AY6U7WlWuXbkBg5/jx+CjCS+7PS/HA0
DxCAp64CgPzEdbybEkIvKsLA2di2j1MQKwsv4AeXhXhYegCGFmZKxMwv0EmUUf+DoTCYk5XRIfka
o3xCwwOFKQpB5PIwiIxZiQoLVgYotmAds5QATK4MJfZWBiy1hco9bW6K/NYaMeF+4tjLOMd6Q98W
tiuNi1UBS59EWNhjqoxt2xE15cYUR3LY+UUOQ/kYR8NX0y3JVai49PQNJG8DMQU3wMFDEadUVIzE
e80X+s1QmQ8et7wthGWqpm1zVrqOdcKU11Sx85AMSrM099aF4zyGD4NZEWBzU2KEF5o4Ivl6tJEy
9TGRPHstgz1akKayZqiYGH4Ao3jNyQl0Y1f30l6LHPQllRAU5xq3aNIvZuOVK7OcFenwTLKVWosw
LJd5ol3y0j03LnqAqlNfKxscJBRscIRNdSeHo6tUtQV//4xd9Zlhy1mP3Berds192HbbVLW2Sqyc
HQ/bE60E0tLq7q2tYROcBfGNnMJhVmXsK9wsOyig48HgY7oam5i0DPgIanjdLjWfjGjkKs680OHc
p3n3bLvJs5FmQO9FtiPBs2LJ7aeZtsDC3psRPOIczAmb4aDrVTSvc9ufW8Mztf4hKv94W2UMGJ5O
xAH4AJ4Y6rK0C0an3HrKvB+DCgTX6JyvIku41w9nt22MrVxEe3dQVnrYfv/36ZL2Kbo+TpeQypLp
AOKEft35LA3O8pza0DqN+CX4DD2ywOFHcy+ocVZunKi3RgXGs7IgDdsUC1a6/WzL8CED/KzQcZ+r
1MN7MG78Yx1i41eMnpo+d0ohkuhkEAjSTeUL1YbqTa5bdy5XuuomLE8gyY5W5nurR7BF5ofRtuy5
VDQv3xB4B8yCpc4qlZoV4JmFb0H/HSR3USSyt0x7b8WFslSMllCea90lvbfBgX6PyBeP0XArXKul
pJHiAison6ySKYtf529W+uyGeIl2+WihSFgDpWRz6C053FmKzxwkl+5JRs4B0FqLjik+ygv/Sacq
026D115CWIoROB4bQXujJcqd8NKNaxpLERZrTBa+x6VRz7hrMugWS6HGz0ZTl9jKCWzv6znozoum
Jmena4gTy85XW42P2NDqhzzUmQIiZlMixjC9bG8kzKt0d+fUkbStcn2YxR71PfgLfyOubp1Rg2Gm
JDaaVxyh/xBnwDPTF8MG2n24qQfoY3irbcd5mNFmeE8m6xqP31XfEYuwbWnZpiPmXQpAiwf5whb6
D7MtLr7tdEtF6fde6oYzfKLJo5TZhvnqTRrKEoWaOgGh7ujFTMhqleoa2zhq8HJWdo9ZqUuarM2R
aY2EG8qDpSVegrb7BVfml/Fl0LLsG2OgXrjemBazbJGtM1tbO5rzjeFimLsGQek8emmrfB2hVFiI
s6iJcQmPOUDsMm0iZtUusFs1au/Z7eSNUQUnwu3P2iAfqBEnHV/xrmQfM8robSzS8dV6ZyvVWoKa
mwT5qfRs8tp+V+ITbN3GjrkpVfHgmwvwHDeqMUD6kZl1FLpxW1kNmf0aZ3vRv7Y9k8PILGE/Ak5p
cz4ATWpDyo64G6p9+DKMOvYo3mMx9EDE9hUDE5KFiYylYXLyPH4RbmNhwOGLTR5W0trANGAmu7gv
5M05cnYZS4EUonkSpd9YNVlb07eCGePfq1aHb56P0grcNN82LixiIIRHVoYqXW9WGfCJY0f/Hhok
4HOfUcTo67nbkY/UlW+g2m88RSlOiIXvpYFSNrkR4Nx94mbpcEkGFB2hJYBAE2M1Sd40noZPXlne
Gk03ioW6Zp2bzVbOw/hB8p6YAKhW4OOEGG7KVLSYMdre3AyNeWr61RwXaQNqfXDD1NTkW+aNwlI/
Qaq+gcZvUaLXQqoo3ce0tdwFmeSj64S4JvNXBZnnzmPDeZbJcQ8+hm8qHhiLiKbCMgGY2uVdbJcX
Zu71Ie4QSBRWu7d7XJnqTHqJ5T4Dwv49yYMfWpng04elxzwLky9RfSojCpCYbVEtpxdbWc6Uo1Ud
U7P1V3VAGtXrqbbshEPRYRa8WoJwOKmUm4QYik5arWRZ0jXmPRh+/PxkFn+Q0Ena7gg1YDncZCxm
kp2kZ6wbqkumF9TjdZW7NlFkl1a7NnLnJ8Hqvwrc4dTIv88BuQ9Ru/97sT2W8/85tjf/mnx9+/oh
tkf/a2xPMtQ/EFgbloxIjHQy6ro/g3uSMsZUfobzbO0P0jq2rWtjXg3NMJG+P8N5yh8gOTSgTdS6
0WD8V9E8qLAfQhWEBMnbkXZAwc+VzryaV/o11iLQ3CNpsb0nCfUAYLFVUwbBg1okGg+/bPzZooAR
f2CDeaT/II/div5nty5iIgG2AP5+nN5UwliUaiCoslSreEHlXbgWeeffVZWZTK3TFtelf5cq2Ay+
94jK5tpjapy6tVofL4SpBtdzTK+QCg1Xq1WGIGUPjsLeZ24W1yssmP586ucetkua2MK9xx3LtjvG
RcmT8UZy9U3jEDhpQrVmHeE24dxo+mJTTdsN1UiYD3J3bou9hu8N9An4f15SZ09t5jrr3siLpWZ5
2VPgZdgGw6rYTa0MwBegGMoyCanfBx1v31mpg1GGn8ZbTyjWXZajFacKS1xbWytwLxIZnrFt6u+k
Eium1G93rV7Zd9TbOWuQJQgwKis+92G20oDc7GpsJnZSkeM6dd1WrH94OjWR/y1207M+MDB1nbav
T9vxLM50lunpdNbIdnMkd72zaFpJbOR8kMnNpfpNPj70kdyeMD2gJtbRbqYHARo9Y3bFdD5ND0xu
na3h2cy94yA9OmmPYafmQvCLlBR3qqR7SJ1WQUea1i9tUd/jmOeA/xXzqCqous10b63UzTkwvfKW
PGpxW+LkdJALnLLGLYo8ytvEImwx7vL+6qU5WXnQOPDTrr8O1NWKlTtYf5STGCPIZS4OqYpVUK8r
gOeGtnlW6uholqr5FpnSJaw68fTeNR+7JkzzyaHiI0dxzzEhwfRWqM4lTLCp1tThJmsEqraW1Ilq
CHNdxNXXaet9f4nVCuE/ODnkgq5d5SFrWU2Mh0799Lj70SU4tCKZpaExQB11TU0Rcyql1F/rzsnM
2uCoZQ7otkFtXqsch2UUQy+pyc/Q6M16lwgRXJxwQDgOkesVqMizRLnxfaxZLmnw0SEFm8MnGIPr
qcP7uZvI5I1l+m/OnUto0+o4SFYDZTerKrSSeaOL+Fzb0XDojaReQPdXXs12zu0vfhUOToxD2DpA
hk3nTNrThZ3tBqfEZXpcGJ66E0OGNcz4MD2b9k0PDVBb9G//0KeLo3o7FO3ZFi6BDSsx7vBOo7qw
NW7b0jPvpl1lpdwWjQhOmAIZd7ICVJJonLqcNnMz8U+YE976EY04pAy7Fh8n2ASYaBQM5AT11V0q
eU6KL0qgHDqtUA6Ak4drsxCaurtuTs2IUmpzNR44tUz7rs3Xc+A3U25YbnuvSloh3KuUF8ORm0VT
KdWR6O5wKFrXQdevtF8yJV2XhRS84ZqKzRwhwLswNrCTk/1h4/ZqfakJv4HdpcvHs8mlVB1LTx4O
KLbcBfyD5guOimuKndsjJl0AVZtyM3CiVwlC2by2Dfco8+xkGmo2L9oueA1tf9/UfvcYZIW0HoTR
rZ1BPZiVo2BdWFWHXpNPuQBjwIJjUI6RG2zc1EtvQ1tObsHNe2edWKWlFD934bZd3pjRcWrvgor7
Wd1uQmEImPS5YuwzJzH307PpQRJyPieaHoLhd41fGqZNxH7fVD9AnGpV1jEihLzAKEssRkbbERWd
dcz8eDSEG58eBzVESD/2nJreO00HulEvFnUU2D+PmToaSbIv8+qpJ3CRUOXwGhosMbLYtM8+Gs0t
k/JkLfWyfhdQQDTzzMR8i+FCTH09wvO/9A1MpVzVUX5O/HTXJX53nB64AXfHsOtJ2PZa5xEWT3fT
vqk1GFv9qbVJTG/Xt+J6LL6FeGmKluUkYUpa3C67thhBsdPlVl0bZZ/vct/Kd26NE+R8ekrYOFOW
U9P0IEdSTrxr6qpnP/u/N//S/drTkxwAe3VGtLbuqksjx9VFFiG6XSOudtNmlNbhTWBSwTU2Tg+E
nJK1jcX6vMa0cM7Vh8mEH5hntWRcxRMVTrXK+ku3ouqAOiu4b+Lq2Cki+qLla9G56ZI7bbDTsOl+
CK1srymS+aIndosfbJvuByXQ7tQqv5v2KyFjcpzW7aHymvBS5fI3Y+wvZ1KCpaXElN9u+5u0w4oM
Z1PzpW0Dku6DSM5Yt4VnwR12lnXWJUvIGja5ezAkSDJyr+5DzXMP7rjLSmX38L45PZv2RehvHVFe
e01HT/2nh/de6HYvkSejQRtP5qSFtjfFsHQkXETCsgheXaQJrDPSp6A2+zW2GEzmkaQ9ggrZBaJY
t562NjXSZN/CJzcnfI8UOewYdfxl1CjKUpJMY+UBWH9R01XnGPFXVe4wSwr0cMssTjxGebHFyk18
NW3/TqryoxW135IS+byJrPACdyw+ECn40hS+canGB69HgN7j00VpEhHALCfdy4pG2kuD7l4fCM+z
c9r2sQ1cihxOl/NX8+eOwdTdzPtiHev5N+rAh1lDwfYGhChpuiRSVH7bRAN9KQe/BgcsuWkckH4o
t5dT7zq1/uw9kO1dk/uzZinCecKoZ+MU9H564k04RM+Zxk2bilWkp9LufaYgcvu3lmFsnvpQkUAJ
bVicp2MtkcUy888P50rQaSl41nAIwfWf57ru5LavQY3tnK2LabzJ2vubTPHAzOjwCGrQFO5EImlL
KG3eF+6Kq6rNxbUHxjliH7npIe8KFnNNZkDekbwtUdryIhuVdAvSTEswU6eYucXDD6ur+dT4Twf0
4wEhZteFJB+7DmNjs6sOxIiqwzBo5Sp3NBIp4+bUMD3kblRfN98b4rGLEsPMNxMLVfdfZ5ka3jdb
RNpjKRAvohjpXhkj1u/ne+83HVapWLE2fXYsDPnGzux2z+KJb95yuY611NOw6pS7G9vC9lweuKdA
hGiWJgHajSMK+4lgxLOf+s2NIong3rPbFaFS60noEZh0zBwQrtDLzlHqZrDstlNr4Fd714/0SwH+
41Zyhhu91ORHBQv0veEaxj5X2p8PWVO9KUpUreo0NK/7ZbthsJr6JYlk8QGOvXnDxr7V8zc4stVK
7t07odb52gcJX2+nHigfKJR2/PRnl+k0mmY2mzAf9l7fZw1Sn5csSPS9XyvmwceM01npamEeBqx6
sdnCvwrDJLiLvl2/hlBD11Nrp1ERQkL8BeO5n8deT3dtnY6oU/ssZSR29bprd0qgettGoY5z3Joe
Wifors9CYf7LPn9snboMrF0ooeEetFDUqp1NO1N+9WIGP4+m6/MotXY5nlGbsLEISVMddLAV/9FU
PX09bb3vBxQjX3u87ys8gkpaACTwvXOj1zLWZX+ebno27TP7oiNXF6rL/4fOaSThcAwIZDF1/vTi
fZWV+2iEL0HaYrCLQ/LM6O0MdYgRp8nypVWch9zwo5ee8NQiMhprJzyVlFs8zGXKWLagYV8VJG8+
09Kfm6iyO6xz86I8Uwd97aJTzWjMdF8tz4Y+/Od9EQUz52o8NIoD5tQs3Vem1ZbYtMdo5cffSV/k
Pas0PkXZBzKUuwLrByF1N2XW3mN6RoHd2G16mA4tGmom3ve5ki4foDbspoOopzDWkU+hUcqiFP2X
CXXSarQnwJsBN1ndPmHHmD3W5TMaMe3JloR2CDTybGYRaE/vB02bqgqp/8NBHKc6ubKLcAEAD1R6
+d5WcAffEuZ96zLTR15Uw9C5tnQ94oGxz/RQG5SEmU7VLeyPDe+drwdLdZbv/YaH68G6ky0rETZz
zaCgIdMjY5O2pXGfKEq6woxOXvqhYdxrgdtvdU3P5tMmLqPa0fLsL1NfpVSVSxG7s2nr2qE3lkDN
2tvryVoZlJLOxzFt/v94qRoppV0pLDkT6fqQg9/8udn4pxRHxu0vu/7qpklUNDcK8pL3Q6dnU2cs
edOdsL39e6NRYwgOBovXCbLweuL31vdDvwlfdPMsEfXSTGQJkX9f6ydvSJ2DhYVDge8eaQfXQ9Q6
Ph0Gu5u3qVcvp37XQ6LIhv7m4Pk+Hjv1mx5INpCRCJgMRVQFLz81NEX/y2tMfd2AAz69ztTgVdWL
p1bhCUiGBTzU6A7Xi1XFACYKHqXcD89W43jXi7bAT2Gtuxqq+fGSZjD5p4O8PGy3eEt+LzpmskHp
NfeYk+lHS++eAtyE7yG5NPeWRsVoge3yuFG05WsttPg4bTF5T8mcBsZ62lQJim2mc11bm/p6rmlr
OiHnikM9vJ9eS0TNa2MXM8VXnbU7ZLmxU3jbssat2bYis10YJEdV6b62dG4UfltuM+DuDy2+10tF
GuK10PzoodELc4zVZzgmK+GDxRpv07Sljp8om7JdN3sl9HvsD9iUfBImdVI/TYfmutrcElVcTVu2
F3oP3WrqN72QWQcrcOopyttgN1itB8atpABMVm59O1VuQ0symfRGJ3ncNe0HkefvVMujuOOvbtwM
5DUAxHQ+7YuMtD0mg7tLe4orBsu3ltk4Q5LHeVGvqvssE85x2lVXKTlVL3yc2qaH6SA7AFM4bXKN
lxe/0PdBZNvHvm6dY1DXQeuMHnjDHNEDa3oT//ksCLWHaZN3Qjz/fdOO8NsUKnUjofKbIg91VHP+
UsMwRmZBmlP4icaSmkUKKz5GZouoMswYI53HAJD6UjeaGcN//VzoQbdJk65YpTmVmRlrf0uz6mdX
MtuNQWZiFcrR8GLSv/6r//v+j/3z8TyNl/YvFeP3p/7T+f963en8yFZ/9h/Pb2VWtIARTKZbFAlV
3hTtN6aXPmdJNCza2Om2kRiS587I1iFFnvfCDLpz4QBXmPa7StSvQhEF6+kodci+Wq2a3zSZmd79
D2XXtRy3rmy/iFVgJl8nZ40ky7L9wnJkBAMIxq+/C01ZHM/2PrvuC4odObYmEOjutSLZH3qVzESZ
ZmcNeOOSqAEdC4X00sc2sWhefbGj4AhUpccu7AW+L3DLEmyQKzzgs82AgXsMU9TamZaqLJxjCgy2
WQWcbnzdkdwN6ZeoS+odSTcGYAmJNUAAyiXas99SGRzU5naOPUHIGB5W7bHcja3JX22GkxoRqKYQ
J81fsdnFDmjsXzJgOl9bvXwitdEm9WHAcQV6YIb8lWfluI69EHghKgeOf1Hq5VF6JitmBFap9SMV
rX60QJCtA7TQyy+0WOBaB/+mPrIUSAwY3YDgGry4xCavzJW1iM0gu7hjhu7DvwWUDU6jKmH9yutW
Yk4ntbuV0zG5jv2s0VCKx3YMIxjoh9Fj9xpx28WDehCeDSH3pEIDF/xCjPXIlOuXSRxA3LLoBMOG
e4i0xeBL90relL9sHbmedfM9KD35hUEfneO22s8qClD3iccO3Uz08qb7dN3bayFn122GJXB3LgkO
obLSF6fQGtHkpq4aD80bYKaFnDlDg/YzlECA7Jk/zj5zCOkm5/c0TYQJBBTwpoCbfLMf5nOyA6b0
ViZmLLylUQtFqWLjgUUvy2PILPAat2NYHmnJAWg/XbUth+VGVj6TO0WSu6Vy9Dnb+BpmB+705DFi
C7K6KWL9pd0Y6GX330e2i48KJi8ATuFg0uDu+wiUnNLwQQf7UqOTysdcfZF8Q7XaxWM9ygBUGYgH
ja1L1aA2lwb8UvcPg9Z/nFV0VRo/fbyDHma103bYVlFG28dRlnVCr6D9nIx1s7XAjb4KS8165mhn
uca+v3LGLhNL9FryRYCJyCMqXH93lj5a5Mg588HtNzvnwOtpBNvjABHli24Qj7TElZEe8Jv5psNJ
LEoOaKQ5ABAKoy9KvNORSAaKJT9K9TfdHEv36ICFiT63Ilo1ueEc9chaDuqcsqCDy0SdVpIMKPYc
tOdSrEkch8zCeJsPEioVcuOdWZ1EM6py9/NcrHGaZo5oX0GiP+9AuafAuztMKUhpqJNTikOaJYWA
E/ULBqK/mYlmoR07r0+yjRShewC8WrWAC9u6FABZ2QAFETSySpcZRYSpSnXZ9NUU4QyBDTDipgi3
idMNC3yoY2+rEvKyMg425fe7KNzOeaZkomsucb0cdVHvgDyJTZnZRM+0oAXuZFeluJBEHoYGEFQS
K3B4P7c4WLnzwKzR8//+vAAx8h+fF/wfOzoYHtVwl3cPnzOiYSdpytp9cfzgp83B1rbHPLV7rMoO
U0LoeugWpe4Q+qt7FIB7PJK5wZAlzg9mT+YuAzl0R8uPGoHGFqQY1DLJFAgA2d8yjlBQ1MBx1GK6
D5liUPy0+/keWWr9Grym3IwVMzAqpsLJKgb2+x6zNwMNAUbg0EONwxCxwDNSvB8KZzsAqwvwLSzF
n0u8Xd3pAm0AnzTa6tZkIL+8javN2OIhAAdf7Bi8L0ZbYy6Z5BYD+Zte+cxmurI0Y9SWkVayI55W
2woQuF0HGE26jorqHNlBsJ2UfmeOU3ryj7oxO1gBkInM1Dpnfekt0LfUfhacAy+6EOzEAb75QRox
MJDz5vOIQtEmM7NmS2KS1+vO8PwXAer5Yy7iEw51rj0b+ZE7IHs2wT3YjBU/yiHiR61D1XjhNBlW
0oJOwnKXbj2imZMUNzaSaxVrl2h2RHu9tjJ8jH5tKBfdAxVvpJrl+VZ0RT5kJfEmo+pDsYMxX/5v
vzns7h5kIN30T6A7kTIsUxR83foXSZOVLqd/2o1icnADvuRtE2yStFk1jsQAUVuWqzbg4mSMOP6z
DGCP963nfkW14qtRop9+4Hl1qB3er7E95KcqjMQWJJbfnIYDFIRF+VUb1aJhvCc2rWhButnQZPm3
JArcyZeDSR1HiWGxzxgQZFA941fyJYPK6xcYLjcGL1hllnQfhzR2H/HP2Ydlop1JSpJSXqsgBPI6
yO2XOF1sj17sfyL/RAX5OEjbdrlTLymADGWAJwAHJfj1nNcEiYfCUur2+NmXDzqwSM0SDXmerLOz
LhtzC6qrL7pSzXoc4fAbsWIY9dBzNJ/PfuTcuZ6BhiWVKklRzMd855EMsx8ZiwawJ20Hzt9oJX6l
cYyZ99Zu1kM7uA+RV3tP4KkPd7HAgRMnK7Yj19xPujNGYLwn0M7Ye6MBgCg504Kx6HCRe404khiM
vX3EVO13Cih8zE8amPpBY6RV78kDtOTaOcGc5pyjHn0Dj5OxvtVcvIh4sOor6tbL2cPKAQ2AbWGy
QVspewz1Ewf8zCED2euhjvHBXcwyXc3Lf/iQmbynPLN8l2IW6epf/XQz+wRian/9N7dSyLdXPWox
AL9cCz2nmnWiRdNL+9RbIbBaSO41+dpEg7m9cwnRdYhTYQPe9ajV+6RNUK/+nWVOdadj6QBYhAHQ
4bOBbjmLc6xVfeoM7JfpLrN6ujXJ+Px660iYby92dkw1DPMCbbDY5lqdrTFcW24N6iSyhjcRXZs6
TguATsUBkqqoVLMHy9TcUyMKkFZBIj16he3/hPtS81jzwBm22iicYa4ST4gMvVX/AK9Ab42Fk85y
eMmLxNtrVvoguG18dvFqli3Pi8eg4u2W8Xo4NK6ZnNE6zdSHpv/goZi+wGbT/B5haLhMLOuXBX4J
Fn7nmcWPlrmyaxB9YXKOH6O0RVVnCFEnpktSktudqLUNvutJSeY5mnRagjzIXPoxQCWbsF1iKB7P
FWppU67gQKgFSrOjZhMCgXJTNf03dIHh8Zoss3tJPrMSrGGPRdayLbmA+TMEwgggsLVCPEe25Ifp
9FmdQ9MRttIbwuBo2YCKFjrGfvefVXT1rqc8lOJdP+fJ6Yx8kPI5UfckD/KlKKVH7Zsf4qTF7JKj
2Wh+r/IjLVr+++pOB2YbcK+kmYZ14BHcLRN1RPC/rCZlqjmgHx/K8S3T3+XJl3JTFvL3/NbfW3jS
uU3//pLIZbql0vmgkl0HPdo59bCIj12kRdPS5ANmrUhOSoyrTpezPffzr7LtUsyp/Q6RGBE/3qUh
652uUREJ2L3/C4vGp7naPz46rkL9QFMjGgkNhp7GP0+puNCtJhrN8MXhDoADPgyjgcY2J6vRslqw
4ixFVZzbtn1pALew0/Q8S7ekS2XXbQuBvuu6qt6cA0y7A87I7F+0UpRo7kUC9N17qPyUip41sHEI
isbDZYY98EYYRnDBzGdwKdVVqcfZLkKxZlEXJRxJSWYXiGDt6A9nku7TkN8U4ttgX5AR3HWrT9Fa
i3mvLjDPQc3MMwbCQlAumN8BhzCcblTk4qEsuQWvBfqfgfd6Jt0cS7qwBs9DUuIrcjZMSUnm+Y/C
i4bTpCqaEV2AveO8ZcUzaLl0Al4eA+y+tx5DdcK36uihQ88vQP2y8VMfBNeq74Kfeldt0I03fM0Z
6lVGILF/rUExCUTMYe9k8VtQGo/jJyPwrtJEk3ZmpntTlRrRvgAsreIUNihBkqaj8iJdetGYr3io
ofysfMmn0yLnpPWqfNl6Hp7xQOECmAjQD6CDeaiPAbAI3i4NJZNSy1Bdo6tZh8YhzHWyfE/GUbr1
ka6mXCT/4/LOlTK6DbrszYFtb0LmW1VDGCr0vAp80lmJRkanxJEVKhBx7uEXGq3UFzyCjiYGjTFS
aXHWbirPyvQFuZMd/7Z60cseB5eh+yhDYLHiACoFqBoOjC/ACMHcmdaCpGwoegWcp7F9gL6fSQzj
LLrUTgYG8cE9kjQFa0CdSCp+ng7wuwZkKBioBDpGXvbFNh6qfBfFYVUBwqkN97kCMF36Uh0ICIxF
TzJQy8Qa3EDOykh4Fy1nudNTgbdNzVZh239JMIn3FGuNcWIoZS0xsTdg5qH+gmZb8dSWmXFKdfyR
mRsOX/KgufHH7uTGn43Vzx6gS4AqYzhFdMwKjya2i2YeKwbuRPO25EEBbCSSO61z13FhYNhQme8c
Z9FwZbmqBUp0d35pqZcdxupwg15mePrFof96Ut7chuwMTOKLppXBZn4p8x1mHQ4S0f5nvQQjU/w4
QlxDzRB4yk8LjHdhkNFFu8mkIysIYS4B5smAVooBV2DFZnIjUtTCyE9jvvTRErIvgen5MLlIP8Uf
HFCKGARFZlAOi6tkVXjWAI4T6om7s3NNX2dNaS/Lphy+AO36U9gX7CngZouaKvATQ8uc9Brzxqcw
h372d+EfAXFo8m/wOV2inbIqrfqSaw6GHdKdj0aP1zHt8A6LgSNYqfIWdwBIjXdVsjWcynpF8yl+
l1gs34PIywkx1kdBuS1NAIwYcociO8BwrQTbeIAtlmbsfR6ZVS8L1w8e02p0NoyJAT93IXojzNTY
YBqHP1U+RlxlEHifg6rf25pEu2Xh2M9hEX7p8O2BRiuoMo4jEJTew7WrRLPz84cqiY8ZkPVXjiy9
bc4KceZGUJ1babYbFwOowMvR4nZFSjsBopLZVfrOCKJvo9d4ez6UHoae1eYPqHW3G8Vpt4jNH/nN
m0Lyrfrg1pesalNpvW9Ap3DTyvfkS/tR0r3npc0qvgNxf8xgvvm1TIP8no82qbQNvctHHqLymqUE
gcw6dTm+otUS6k6Gq70YujeN5RT4Dh6Bs1StQPXLlhr+r1ZzRF56sM/yv2WgjA44JLf4n8ejFra6
/Htgdi+DBkZ0OtOk081ZpTv4LlKia5vdMbKTN7FTAbNI8Zr12zql+zNW1zHSZGYyRR2uKLwdECfb
c8fQcmtpyVMcs+RJR4FnG0W+viSRDGhFTpeWg0oF6WhJMm/De1SFJ9XvRHPQvyYCQYe+lIn5ExVG
dijAA3nBoTYOyvzE+xIrSDO9cX74tfyVN134YqLJaxO7iT65gjfyxlVLgsm1BkHRjSvwk91Lja6u
VVMNd1nJNUA3KKjK8ALiOBY7/AZ0y3mjMIIZccFrpq9pi5DmgHJc0s7gZvdws9n4+yXlK0q8xedU
07aEtimUj8+X4IUDXmqJLzrbwP9rUIxo0eztZ1rwXP6xQWf+OZWZ/cw9J9mMJkrLZOS5Y17sSL/x
HxPx0S/j+pzsvb2lRilSgaKzyeTVMHTvJbZeUQ0uXx30hF4CD8f85OTVGbDPXAvwGGoaQ3SA4rOb
1tv3QJF49Zz8Bcyf8hoBfu9lzD5RzNj1bykaTW/2NWh9tjI0tq7ZWb+kL3c4auy/ovkb89VxZj3V
AP7cGFyaKCgLDwfsfbNheaE9aXUdANPAtb8KhPu/w4MoGe7DTQ/TsoBV0BYazi8w4x0cdL3yPXTa
ecVOBKDzGtM8v07Kd58m8fjVydDmSH61aBqQ7IJkbGH4ofmS49176V0dfTOQODPHS1dan8yIGZNN
SZMnl5ONJNNAOTw0oofMMZb3TZAgaQFsAAzU9Ei9jLOL0Wb5CUT0ywpH+FM7JbmRBxmBP7SMXdNC
7zgOwsXSlfjxQfOBaYZoIrd0QCx89voWbUJ4znTsMPiZie8s8pMfWYHfobJvxXMLLBhQm6HbvLE0
gGcBenGNfpGbmFJ+y6o6/ZGomKYtUKOtGoYvJ6AbjFcRpnztW1G+ydS7r3NaDko6hWFmW8+kwhko
eqKkf+nUOzbOgwxNK8WbvwyyyT9GD/yqC0ZjbTJ0CGtV+qFT7yuQC4WHpgJCFk35+EabY8jCBSqZ
soJJCiC9qaWdydp0P+wqN17eU5DWxlb9gCeNYEkxunDzNaZAUUrMi+e297R919gmNkytCVxJw1l1
KRqim97HPoCUZNb7xDrXmHHAAIu7Iz2pyEgL1wNANaBd7k4/+8ZG56ykocDE3+843YdklR0DI0Ag
sQa2C8uh+sDArJ7i0CZaqKtQpJjd/fNKY+xNh6L72xUDD++Hpmu+oLmhPoIXtT6itlEf3VxiQ0Dy
dEnartWgpUsNs8U2pmD3JNEyp/h7CDkxTauPWZyVYAzm1S40uvoB/9j6oXIaf1v4qQD2XFY/tNha
PNDVbCA/ipgNLQe9DYlzKjRI+1syzM5395id51R08/m+po6RWSOx6uOgrw316c0aN3npboW2BYio
NF9kHJNFp4+81SQviBmVUCgBMbNFxfCkXwgMDwA0bpCdefC1tLhko11cAofr+0EO16Zsi8usp6u+
9X/kddnuU+zRw1UIZIwjLWZbJgBMCSy2Lso6X6B88ma595nc/zQPjQA+N7DNou9F7yT7qJLjIXlf
hh7snnZXH0q/7rfocgWiPVnJb5KN2HgLIe/ZfJeG/P6eorfGhoMUEjejIHIlMW2reI25wWbr28AR
EChCbTM31R5rbgOswUgvRcmSM0lRr9fXGpCv5JArLzTB/wgxsJR9TYz4gi8O8JSqd5yl3meJuioS
Q2E59uaODKQj62wotAztzaR0A+vNu+86dIrOyjKwzB2JtFAeM42vTDfwpSeqLTg8UPgFl5d7Fmox
Q4vvA2dEm1bhnkmP3gdMw5BcMicFd0Nabcn5xlz77RRHulL+sj2g8OhMYU6X/ieObud1C84p1TVo
XJlInQW1rnuOseGl69142HH9Hx6Uw8wA0RH3eMoUFk54yjE6JH7uHSy78w4tWKSnq7EJ+hzjAb9l
MpPjnS7IuwHIFiqaFuP9KiyUheTpkuyYLLKWnow4GD/ebxvFmJy7kd9ve6MjH0pxc8ubl3lzu/nV
0BW94qBqq02Wla+T6u6Os99NRibWmkTna9o0BQYDu7Q6yzIGFoivOe2h8t0N6YLBKdGk3FRnnAW4
YL8EtmXnDvrZBpfTubQLHdYEhBqZfyR9o4wdDgQAstkFmEKybVC0Jijfk/N0GQKKfG2D6A2gzX/k
IpEWXgDVpECFYj3rKAPd2My1ZcU0vrdHwO+Bx6lxDrQ049Cue54Cvz8ywXdq8NZa0uXsA+x/W9+R
0lRON3LheSXSlVGHv6NKOuVvY+wNBxGI7NEVjjjUuSUeK7UEfDjZeuqeSJXbtXiUGLtrZOOeSCK9
8qr/qaLAUU8whKoCldcc+J5+UmESad8WaFPAWCYDp4DRAo0MEwzlGOoX5mJ2E8ieQr+AqtVidnYZ
rYwBLEdZPdCxbsIhBcAVKSmE0niCPwE5zAJCA0KnLMA56/a6X3+g2CkNOTNsvDEAlxabm9thHsw5
o8d0UlEIpW9AULVu7JwtK31sTm1h2jsTR48HqalnLdkOGeqjbgsmGLVMstlavy/JRDJFkUgLeiU4
+jU60B2qv51Lf3+B3iuA25ijtXIHkNbS33YQIZST6dbt9ppy0AIodnhPMQyfgentNNtJd3NLkntf
HwDIUzTLufPdiaL85JrliVQhjRtZTvNocA+PLdRInyeVgnCwGRD41IyKPpj85CNkGlnBFEZ2ajM8
rgHZp0NLratdueDhIyBUgo2TdsCmUDpaQB4N0HjgKZFUKDcNX55nQEZtKGh2NawvuVtZD7OnzMMn
0+bGcfastNAAIXZe7siNDAyfhxW9FspPBqBaaP/6WkTcgodlEOP0OmojA+MKheE1WHrYnwLumTuW
yDxXEIrOocE8sgVAa0ArOWoZnQAmugTcFiDPZNbaYA16DyDTJAOlsER7Jn8l3UA+k+U+1WQj7bzc
3IruP70UelXkdHNTehHgK0iXvZu+1gFgSPU+rkD5gckO8BfwB6D14xdf+i+kB4/yuG5GEJPWIys/
5/mvvirH17ASAPMF+dFqVNGtirYd8RatG9oLuXe1PuKZ7kkfgJgiHS0GOpMtu6OgSxYY6oQEcpni
cIS3EvZBKWeLD+SxLR/Y5SZEArcsWM4+99FTosyPfuIHOtuQmW4zGWbZGWKB7wJ1x/m273e8eaXV
EAEKstEBHFmaqDuoOYqhxVsMrB7YzKNItyVdrmYyZhcS52V2Ac4TYmf5zqdKfMBbOQmOslVCWnzW
YPxjWukOs2nOYycZQOLCCKyyAn3z6OpBESkCu+kWCIoRKFuCEYDWppkAZ1rZTV1PHhw/7nYeohZR
hAN8DE9hx2jgAdCIBKxlmIIExpEWhvKH3WjgiXcKztDj7GOwb59nslRA3S4qdRYmqY4Vt5uVo2EM
YlJiYg8OLZCcok1JzlPItDK74dFm8pRdHR8B6fIDoHPeOu1x0knLlGHy+WfUlGHSUwZQ46Wgpjnc
3v42eHoR0wuiV5xie7EatXTECJDEN9zGH+3+Ompufo5HFAviXr0B6hRo0kFzICMtQdJbaxCUJCvP
1vA9KHiRq6mGbTQAtpMi3E7G+D/NMP25ZmmNug4IGtYh8JfQ5WeJEy0eTtVPapLzVAkPnbh0OVmU
tyYyDBl3cSdvYsisyxY9vFO48oxqeP49kcpOMVNyBkhuehWAHDHXfhK22nOsOJyorxBdgdbFVQuJ
UeduHFQg0JiHhkZS0WIYJt80XQJUtXdfMpBfXTob7PytIyZYfvreGGB2F8/fUey7Z7pynApsSV5f
bGYD8GTx7G5UZXcwkgg88+o5vVZP8dMlxQw1PrikrJQFsJu7Sos77bnuk+Qs9GRH6Cwjc/THPIxQ
UmDmS9sn+qNRxTvCdAkwR/doQSLoljCBpGxz3Lvne5zH7SMmX9dcK0E3geY2+0CL7TVvV0Atsm50
ZcRSgBUpJfk0bqqvaxSploZrgkKPAT3hnAeYmcT+AXsySKQSo3y7mnX4znsFR0yy09qoPpPHnVuT
V8YKTcE95o0Qf3ML0J59EgXm4wD+L60nK4nCBWBb/A+xrg04bOLjwRJA0uhNT8PvlKl9MVk5He3O
vpngIyoZ/jD55jrQQrl75HFbXyuZaIe2bNg6CPLys9eZGB0b+XfXNvzF//QovMEHQL7z7zlmj1g6
eAivO7P61mHCAlsSzcD/XIwKDk6lXkgMsUddgBzPeGmy0ry3SqC23jgLJc7OZJ1Fyiy60nxxGCZq
5ligmfnc2MwfA3q3Ywqvxk8/nz4edx8gOwYPQFwV+fbuEwQ2NXkweXpJvD65oOPSUfMKIU++mSmX
O0ajDErkrpS7yPExZGEPgMtQ1hZ1sYtD4wzKBRSQ9b2Owmyak+hAqLFwck1uCFRhwOnkxgSSITD2
MVcFQEhMGbISaDQTDkOWrHqv9p9xHumtij51dlQBQ/fQBxDXetc6ScIPgIDckFokUXQ0R7QJkfhv
Qb0W2mschMX4KmjzZxcH6HRkA6jS/LkGvR1KJ5jxLlr0cOm2Fi07x8FPmgVMTT5YwblKwaGxKPRe
7nTWfSYdLbNLppz7od2krZ0ep4DZzy59dIFWfFzNujmW8SHYs949TWGjqWX7mvsPJoa/TnHphKcm
ltGJxEmXoZApLQZqbeUyG+hqdv5bLHpJHgstt7b/GkpRc05Kh0Zxb9ubzfWvKdWLILe/hQKtEEfo
+OZZz9b5JWoS3IoOK+ptUtXWynQSZ8tUZ5plA3G2aUDAS41qZCVRV6BXs0jW2fn/FZvlsXPgWvYz
NwFj/TN3DOPAe+GBZBBAuXY92rsbXY0RS7Q34qdgRA2iMA9ti/lUiW4bhEXArlsOmG1YAoJJjp8H
nBOMcXIOgPrcr6SJxyiOTvVNzlp2Thw0ry26IWNnkr0UaEEWTl1I5XbuOOlJ5H6GMwbwNCn3xgdS
yXRJ8pi5HRjHnfPfIimRiAGJq/CSFiAQBDONKZ0VzcrfjNHTePy8zCP4ZT1E+0pvMBMVAw35by5T
mqjvjX1e4dTB6MczWGtRf0er8SqtRQTM5v4JTbmAZBw7jqMTpRvBHbL0gSK+FpoePZCOFqCVO1sv
AwnLjbdm4r8kanGCmAVOuEut9ilsRHSYwyiLV7sAITRAilvnrb5qcZCCZmeXfygH9xm1MBCmKAkz
462i4RFbEgsHlEz40IXL2mz4B6s35SNv25XuNS66JmsUwP8MLYdWbMm3bcLbUMw7NhRKxvc7D0KL
Ll6X5x9wDtas7sIZfuymO5sqXPSY5n+/s99U7ibV+JfWS4cjLVbcvF2RCJDb/ninI1Hvje/2aJWb
fw0NgXuLtq73zHN6EcTVf/WquYo24KZVzUPVkBkOw3koqDU8dk+l6veMN7FlRo/Z2KAtpG4kQIbT
PDnYzHop0wS9GqTDUUW07asCEPZoMUzWEoVBoJI7+irX427vpZFdJRuQcQ7gGKiBM9n0zkOcAR0O
ENCgkESDl6aBupiMtBSaGV/NABsurw2Os94E5+Iuw6kChvaQCOzflbcYGJqL+BBXu9lRlJgkD0xz
i3l+3MMBpvGiSI1lrxvpMgCM+Ufge+Kq8IqPYd+jLZ1V4iNq5DF2vH39EfhBP3wTEBhqyIkGkPqW
lys7HADEqgaayEA6dPwACppq9JiRA9KsgaZ1tIKhot8JIM9SDLnbdVk/zrq7PKGwtDX5ZQW3MRfK
KxTceH+uCgCoNG5QobHJ6843S9H1k0gukWFXK0tFkAvFjh0glRZSAmiFMvg06zynoEDMi/4R2DJA
JAmVHFOg4VLzdV7H24oLF/Q3I9tYPoq6YMHMH/I44A9aPeZYgJNi1dUP0tNC+qgshmOGmbHM0DwL
yM15fNJ1/2eE+sZCamWys9Q5X2sIdgHALbuAqslEB9y4udOTGFj4J3qaAPKXCqBFvl+Fhr6uahYc
WeeB0tSJQaBAk/nTkD8K3JvIq+ppUJ+m8rmrY5IVFHTaedLS5Y1JqMY1GbvuhpRdguPeogO0vIZf
8yegaQPPza57PJp1+lPrtdmlHZpjWwMjeCmkDkRHv4oB96hkB1hA0grbK8V2fWHvqgGQ8VWV6k9Z
Zoj/aNO+H6jC59dgDmYHfNfyHAOTiH+2mtYVw9Nizu2rPQx9bSzb0LOmEUE/kPXK0KN8SyOChTAw
C+ygwkYDhKRrrXCDh8D00KOLCsFJ3+71XtR76rmhJhsJ1pt9Kvvv1IEz9+Jg0DZcjMD+WBnp6GCY
d+gE+MIUooSuhfkGUADfJqgJ0mEc+R3M4k9kihuYiwmKggAvlA928fyAitFGj7XkSrW9WNPwYFyl
V3pSDCGRjSqCmhM9GGiFmWxKqkFdufVcFIy11AGIeqp1O1YLE0zHIlkLx+o/5LlrAMYkll8LuzqN
TQZKDTu52mHc/nKD/hXkY/6ngOGUUlZp84SdV7oZ+1I74Tk52f3v6TjrruNe/S0dzwNBCpBQgYV6
P9yOGd5KFhL8uTmQAiJ0cPfBAxoB9DWgtpuzZWfunoeY7RaYYHzAlmZc6RipVfzGGTgR6vIHfqKW
rYXTX7R55Yeij9GAgU6yhSF65zkEh+daH9g317XBmOEl7boD4e5baxS1N+V2UQMPOo/wrgiLw9Q6
Ra1RU/9UhlYp8GOnp0rr/K8FiDuyNCs+h43J1lkiAYxtaDWgqNCmFGl9vyrTvl31cZ50CxG14dmr
xv5URZtJxV0rPJvux//9v2ga//xJsxRDjol/h4vOmHs2Jj/sw1EAEeCxTrJiVVeAhmnwsBMUHGTO
digf/K7pj3U2fh8c+R3kpuavM6p/1q+CJ98lUBteywDT3oFVpw9dxfydw1mwwwYoeWBe2a+cJghf
O4TivxukFU5l7gLmfQfObfNZB3TXSkqgOFfCNT61/qZxiuZzhoHWvd9WzZq80qx/kZ2RPWWJYV3A
ltgteO/0F8DPFzgnZ+PWauNylftl/gEUP/JSls1j3fn8g5n0eFTy2Fpi+/RIkoMW3OUgzGYPtAb+
wcdX8tYdc/SJKlEbiwYY06jKqGQU4NrjWi9qQCHIDN/bNJxqF+LCQbVjjAAmIZWujnf0qMxXXeGx
Felmg9YElQrw4u0w4OvOse30EU8G6SN4s1c9fv0vNcA3wE6fptcE+7ATGVFRTh8BBxQvGApme/Sb
wAUNZCA1d9DAmCgz+ThuG6G67qcbsx6HECAvY72OA09fTWZ1O8MbtY3nm81yyuONaM8IogL0EioP
3XAAjMEhYc6n6dVEoyxRtRb7tm/6q95rmusugbayA8gfENpEgSeRxhDhTrfRO68kUs3L33RT7HtY
oHDdHC8LjmbM2KZwAM2QZIb/Ehft0irL4ZPRe+aeKTgIObj9p3gQ2ObajTiTG+oTS9JH6GTa906M
twTvDw1+jE7oelBNf8B5Aoq2B8oTNy+2htZ9Javdd9LZuAB92aNr5LWIjR8unvoe8wa83CDMAAWA
QrVQelMT1t/0XIZ/1QegOF3prTCXhIFE5SAG8pqqw5nwVOlJHQxXY3gRfxMqDA2p8HcjgE0Wk9xy
rb8Cj2wRWHr6MOncCLRHXSTiVZ0aPwA9CKLizjzlnlb81LQR7IlD94njKHuV2tI7Z6oXKtZtuQFm
PPsQ9mA+6AHk87E2jC9AKXFf0EpUAGWi9b93Xrzq6wiEiFUdAXg39r+GPs40Rz6kHzDr261FUBhn
iebvPW+Dfuf7XvyQZJoJVgGn2HNXfOLgvQAjKrA3EwwdTFekA2+Rt6o6Zi5mg8ONUixSFTJdkifJ
N3mGCmThqEPjW/bdUVRxcrAyubxB/BR1gL3dDPkpc/AzpoUTrjOcUkarmlmvTGNyg3kF+9BjS36I
KwxVkQiKLBScZjnBiAl6BJTT5PkeE5GFlLOZRGlLdD3Xn2s993e66jkMRvt7KgAHSRDPP+Is4K+x
45YPvs+/k87AEPce7ZD9irq5zBR8p5Y0tR1ZPcS7usvf4gfHyl/tpC8fgiL9XrZny8EBW3sAnjXg
scNSHmhBAVgH+g24fSc5NcCCnJcFlGQv7zznyDvzbKAUJM5pxyIY/mtzZdBPzc3uyvVcx8KcnItn
NMvGKNDdIFDkBKxGx578qLdoauja1ANHnP2KUbZwG2UYMA8MoPN9G/Te2YZxdPVqwPSj6ibWscWi
Z4A4pxe37c8k9WaBOX2ZFUv8Jfod6TzlgWb4yUO3wvgZbHyAF8FDLr4LWXF8A6YYln2WeJegcn/V
QPh8lfi77HiN0x0ScW5frzSrqfbAq0PHaNph8iHVH/TUsz9WHt6Z0IJ0xrsMhj5lSJlugiEVB0Jk
pAzeyKt9VgIGqkYf9XR62AYoqFQJd5fT4SLJXG/dJWG5Nv/H2Zc02akr3f6XN35EAEI0gzfZfVu7
OrtsTwg354i+RwJ+/beUlE25ju/5bryJAmWmxN5VbECplWvZ4G1RvWB4IQNzcKv5HpM4O+fQcXhh
cQ3u8qj3jixJvAeUR71G5BZKB5kdP7DWPPX6zuKMEzvaVf23XWmdmipvN5UAwZURao5MPkb2mge6
yF6TwUGkbbyvioYdq6R7P8LO1e71rzZ1Qb2HTJ5xk4FRXcw0PzaNEd6oIXsH/kWwrRrmhmxjVRuz
N4w4di1KcVnsPtBQp6LoPpk6qpfSXvtJnqMcsc72kifuurC9+pGlKaSCcMPDFprJj0Ae1Y91PK7s
sLTuxszI71E74wEimvT7sLCAls3r4h7QUlCOutGFIhZ7lw7QUWB1v6ewrB8YOG+5u+0AdtwkrQ1u
qLLKLkUXFWAqD9xPjeqOMvCTH6MEyeA4dfHzZMtp3zmaCStOgoehZkiW65A0SNYidNuvNJudt8HV
tcfsAlIQSH/p2SrMloJn7QdrA5CHlFH8nHED9LZ5/cNi7RdpFNltmCbrY4xLJI9z46lsmXieLBB4
9Ln1UQQXux22eLijWCQecQXqRummUJoONEaxD/WGwr8zJv81ItVCKL3os8PsReEFWwmBfHMVA45A
E5AHcnbPgAb5J2JdsbFvag4gPF44WKpYIgORNgycu64wVqAYRfkoR6rDilPdN3h5GfMQiwLd/TVN
0DredbaFWeOvepez/TJtU0ALDjWlextEwA8iRBEI0Dvm1zgtdp4hjL+mKHkoZD1+alVSb2rZiVsX
sOnYhWmgyUHeD8rLIfzLjbKHzhlRaNO4lrtPxuLvtmLNkYiJhQRBmRFcFw7iwUN5wNDiphL32NZY
e7jmVmkcRbggs11QZM4N/yDn1hYQ3Qid6Q6kT86tbl022wdQWu86W3TrxUFesIKBqjYLjTeTkKPr
+GEEm9NlmRyALX7BPviOApaJVA1uRUMO9mqJpRCrdCwQrg7e9p0jtLpHH1xu+On9/Ji4cw133P/6
bm4zwu0riVEZiQcI2HHJHTWQYQMtla4U+zmevv5U+381rMmO7+zQrcQ2eHJbzJURZyerzT8uJpoB
D2e1FR7kBd85pAvSE+nU7n5xzF/Sh8Bypurr8h1BOG6fywQlgPp/sthZI0zg6gW0WX59bpoDrAvZ
ui7b6f1/YcohpFbl1nmZJEcy7IoSos3ylwJLLmQjMz9do1jWvvph8NXsU3HImwjC02SLlIXD5hMQ
yOpKFhW19nWO4A0qVlF4+olsgE7YVxuZ/HEzVWa5sbmMoQ6nx9NA8v/HEy1ThB/oZGSYP4P+cHRE
J2yY92mZcKh6tUmDCLe9oEqvdYw8PzTKPkaBXshqEwOUF+sYCZbRyu2uKXZlu00Si/Saywjy3TYP
m63Fg2D1xkV+ajz8zldNys0tx1bk68jFLT0BSbhpOM5ntpwOJGbkZlbO8BRr5x6UwNfYFvzLDZxs
Tzd9ehBMg7+1sFt46/VzoJBleXbu6wZCmlVdfU5So7tPgvK1Mfl0X/hVh232n/ZBshSVfh54iihM
O7LAYLccFLvaogSKS0bdhBX0N4IYuKzFQWcqefN5OQkN0GfqxYQz/Tq5CLBcU/pMNBs5IqyCd1EJ
HEMEzhg3KKfHLA7GR0Dqhi0LRYm/q/lqE9FwDAau7iiicMfpZHjgpqIuNYPgOV6P+hrrM4zy7VA9
VJCL0jNSA3iS2IPcRUDf+KcNG8AvVh+XFzIZDco78xJLAB1AH6iKwTrpo7pgtwxKfODnCo1L02GS
c/sAmC1wX79GaTlj3Jai/ES2NPTEbbDVfplj+Y7L9/bkeIwzSMtSGH3H3AAIexkVcjNfs8CqDzTK
yKFWi5s2Bcwf17LF3kij6M13HBLzzXeEPpN9qeURggW112MJ+517T64NBA2tTYHQ469r3WWtOi9x
02GKN3n5bDE3OiNTjjXxHE2BPeY72Axyu1duTc8t9m/HRkKwMerlU4ffGXLZgEFTN3An85YZ8SFH
NeVT6EXyCU/DYWUxXp2oG0QeP2adC1XYKg6gVpl7W6tKq3tDYDpzTHpUftrgj9VjaTq/gp6hdtIZ
aLpevn6gVmGHikgRhAvYuBdlYk/MCDNvQvzLqEaUCG8tIV+DZu7htOc1ZASpdsaSI+gd7pTvRPtC
56i8QgWQXe4OrU5ikYma1IqjN10K81GD886e6TmWUTXoLY94r3wTBr0EpMhoGJ0i7QGKQeWHAnls
3K8K309OlLWF3Nt0cNxKrqkrC996xPVJyVyygMaPrUIkhU8g/ATzW+D9Iz4uHimUmtipQAqg5/9T
fFgj4414R7PIzfNH0Beiz+O7UXLxk+SxT6CIx+vM4mvXqVDz08sO6oxvjwHXCU/UKB2c8h4603E/
bd4G/fO4iCJjHvbWt0w2nygyPZw0oRb8at/wGEQVmeeCr8Cs7TPXlRd2G9lzY/46Iht5Ke5dFyqH
9SphFkpH9Ig/xZHj388B4rDHsU67PZ225SMEFGnYf/ExKK6CdGybVfZx+Rp/OuOfbHQKpDfic5ec
/osvsYQ0VYZfw/yVEzYdIJ57/I9noGHUCFHubLOrj5NmYrN002oGN6EXugDPnLqQjQcykfNdGDla
4lpbxiLlV+9RF/48e39Nt8xCR3SKJWSZPkygHVc0drudvTT9vw+muRwT4EUzvy2f5N2nXU5BR1Cj
szbj1Pq72Ir2yFUhfahJeFEPX59tq/rxhnHXlqhEBnndbrGxTuxTURh/GlTWubGG1Ku3ytxquBa6
cbihrmXXHKTlQNdE91DnO1xtNTlqw5z2oOzpA+g3kvvELJN7MLdVuaofwLFZP6RBYd7HQCzrDpmr
UWUP9bn5FULWTq2DkgX3FMeqqd5xiWeTw3p320cQv6QEPjWpvsUJuy7azZ/cte3+3ALwEpbswGwO
Ymk39nd+mw8vU9QeLa+0vnVQzcWG4eTfpjExzm1U8k3XFtW3LltRgDKRmIfobgc5LdbcAFIDfs7g
5jdk1PalVeefKjwvQZLHu+OQh/kT6vT+ppFxmn/L7JA/+aifPdK5C8NRdG6XsX+cuxhiDlFNezk3
aAFfzw0a9+bW+njbtro2vnkeMqsCqVFR1eyrUVsAwzWdvGXY9Ds5VgGihbYon12FbKVIUfhsKXuO
BYUAAxNs/BpreLxZSzN8JPhMKMGIOMWpd6BuBvqCTSlakCJMHciVtXfpjm0UvwlexgLaKO+wWRBC
HqLEbkhQiC+DCRYUn9nganUz5OkzCGhrOwPT6aotzObO9335II38e63tuJ1DiQ6U42es+/MP4INB
UgL2Ouj8rUwifshQn/o5l8BhwuxAJWyfOu4AFTpUhIJOqIa0vcPvApBIbJCGBjt93PO7tlAFg3xt
0lxLIHHmLnkyHQ1QArTPDNMAbkQHkgdgBJCyB9aJJqS42Rs64BAMLWbtoVdR+WDv9/wDcktf57ma
Agnb0W2e686ejq7Asm+oLHGu1r6FlEvfxd2j1cX8INsqwMYIutSA9CVcSZHah8CEymqeePamCyL7
2MpoXNM/pgQl9LHXXYI5LV36P1G3E/nb4CEE5/sylrxLME1F3kaf6L8Y2wpIn8rIebDLujko7id7
pJTaT3IINzmEYr6iaD7d8GgwL1NUIn0EQmJAMeEwePXiDW7wNPDMOVZgDNraWel9iUeAOeEvFYu3
YabE2QuK/DEZ2LaMxR1oosYvJoc2nTm27Doi1fLgFS2EDDRLR1mkBXQD41eHnclXRydEMY/wBbJQ
DMU0UMxhFYtA220y6BKFkAbQR9TYXYMtRMgcrxdHZtb/iJuD0+HvuLaCeSYK+9Occ2xwjoMhulBU
2JZGj1e/n2elIxDTGHswgzw7cdABvwqtQgdgKg+FhApErKF1KDrA01Zm2ge3uByhDa0AC2liHtyo
SfFDv00Ge1BT5Z0WexvW1lma8kImGk5HWWHi6rKkvYqRTegahRubV9fmysAOydF2iyBd8/5ag1oN
WdCkeESxMfTYbPBCzF1tc7ERu3GTKdguNoW3QE/V/YWnsnjkVR7fUHGxWwKEEaPmP5HYHMpqfux5
I9ZAYAxnfPoQ8OHE/ty5EZSsBNTp2tLu7922w/7dYFmf48rKAZ/pknNiWdXHAgroZDchG7wfsXe4
r/T4BgtwYALUxzwujFMmGbjrtN1DeRGqJKE0A1Jx59bUJgA8CfarWQMS/GwCBWmZj+XN6ovgLLAH
sUUahn3hkB2zxyb//v8XYek5tOb6Mkc3PHT12M1CailvsPMy77KQnpojps++x/nO1GJrpp/9/e87
1pbrvQNhmVjTMw/gK4ApXFDuvdsmqHKHgWaJp099y3Y5UG9reyiGj64hnF2UldGOW+bwsWyx+RyC
4fhAXulgY7HJLLycam8Y1p9KkEzdyFlO9iYchXoqJxU+u5CMns2qxbI9qe5pyITH6aUwBuj1Vb56
9LHuAR42iJ7S2kGmebBOeJhGT9TUTi3XYcVT6CrBFjixjVrpaY6gQR7geWsDd5rDKIJhI60KYn2/
r5B6vQ015MW4Wxy04EGivIT8/C93Qy8MtGZSk8i3k8CyxgzS+tyJvj5L3VC3CirgSuTI7x1mVfsl
hI6WOBpGNtW78cEY7dMS+y6soTnJ7Y/sHg+S14mXuNfT6o/heJDZ9nrvADpH4ImXE9FnTk033lV2
PN1Q6TbdIgvPQseNyp1rxn2yjbDPCcLuBLdehCxx0wCqDacZL3YWeutOmeEWEnsNloKGlV9GbDZM
veK7Gkw0F2qcyH/EwkfTOAu+jnXBLtbO/skIuLlnaXEey95woO6C6l9knPIQPPaIUVQ8TNbCwkbQ
6n3AKCAoeyArDRiQXW9l7j41rI2viZl8LQBOf3ZqJ3sOIIoxmKJ6JFPZ4yfGHD8/SZSaPovah/YL
OBqZ8qN7SzeVF0He2m66tRqG6J4aoYr43oj9h3KKASfJrMKHhp6MTp7TfH4XBsCnAebx/vbvP8fA
/O3XyAkR6XMPavauz8x/QKp6ZclW5Cq7Vp4Z4hVPl9VMuj6nYtj+3HRmuredbjqSjSpoWFB/wMvD
cDEm/C9R9z2CCH50nw0DOUQgSv4SWjzHAYPuQ+cOG8/K3OdAN9DNW2fJiMJVHRB4EHsz3fo69wYl
1xKSHUcKDfCv2+aRJXbUBcZx3NqO+hx3UE6voPT3ABkSBk67Nt8PQN+syUYNONvwU2y8frvYAOBI
UbfieXvcTtkDORKsU8BaC/w/8wCSbFE+n4UCbHB69rwt8ocSmCF9FrJMjVVfw8g6LzMwmYnT8olS
zqMNn0RxmkyjhWJRy+/zcFIX8I5DeMcvpq9j3+6zNsxegiSOD42My31dmfanLDTXFIDyM3sz8KA/
D3hTfgSGFZzbeiRN6flrA0RrYNUDBsQ7/vuVgNzTPy4FjY21gRh3HM8DjuF3dF0twWuUyNC4RFy0
q1oDQkisj1fNhUdFe6DeYl90/97ZOCQcNz6ELFBT46erKIekBZVsdFS3oQs9qBuVwMxCwXycvVQB
ssTZufE6dnEwKuggD4+RfU5RP0NckkQUOZNH0qFTFvEucIQmTgH95BvWyb5IjtiIhr5V5kvcF8eT
yEuj+lTZTbguY17syl7elb3T/hC8eXegXUNStT+mqXvnGmCZtOu3GMFxwTI+1Idm6wZ1NTOk+oUH
Yod6Q5a5M1Ocbq1CVLffLGE8gs/S7MpVXgaA+ncDKC8hDj83xeRal6TCD9WFwNKqtUERgUo2+1td
Gt7hTZwe5tmGvZUWJORATc9XVgNeVxVzdmbjcdS/eWn0Dco9KmSwNY/d3CcjNXYVbScFOHfNoqew
asC3r7oLb4v6bu4NojuE3VTjl9wDiOf7MbgNpvCsEqxGVnRITaGNdOT7Wpw4wSL7vUOO/wsfv8v+
cX17uMFxl7mBxRh/jzh028kGiC40LwWAQaDpHIIPqnQ+VYkNou5HGVrZMxag+XNfWDm2QRJ+7jQa
P00qF2/FNd9S1zQgHwPMDEhKLMhrdn1gdMewY/EGynVgAhzAp0HwUWrK2E0vUZ2cF5Ap2c2qPKpC
pMODmSWoD4x7o6tWA0gTIuPH0OG2hLvfV0E0anGVo0bkV5e8wcS+dhq2DTaL5iH9GdERSpsiWsN6
gDL5yhwtKLCruLFWvgF4K6kg+KywLirIXiAGid1QyXrUI5ry1QvRa+vSw1sHhrj8b7cZ/X63wET0
Ewf6xU5gAxRtQSeEadWE71+RWRXt//s/1v9tXC0vAkz5JZWpM7E1djcZqApT2UZAtJt1Uq8EH77X
o5ncNa1sn+wM7I5SdPc1NgOfjCpimnxEbuuyDo4jGNK3xCieFJCgHQqPYSNF821VhrykbvMy6YX5
egrqZO2zwD5QcGGCNBbyzweZAvIMzhco/1aFCHdTaHqPVcb4rrc6z/w6xYX54IC7HAmsqodWcjh+
qics4DVfZhRV3Q4Fjf1BNAo717CD4/vVvsRn0Vv77/E0T9GnP5QfOmdikzABQ4H+WBDh/RTUuuul
T+4ijxlWnHa4CeMBlF4AFV2gqF5dqslFkxjqWJYZiuVgIucSZoMZqVtRnB0DkuhDpvtcKg6kum4g
0G7d9aX5DNkueVRZUu15ARb1UGDvaxVkZnvx6XDosmTfj83XuZt7IV5harEbs9bUlUvSQqFNYJ7G
NseRE8BI/TeHb0LnwzcB8zA9wTLVPJQ8EWo0dmndf0wrrC/juEcdfsR2XdJZSDiPBlryDBEe12/6
c7geQ0cgKW9XCjcuUIfC1tDweRKuJuuMx+y/X/pB8LsgCLddm+Hi9z3TBY7L9YlK+c2l33FTKuaW
4xUcGv7GHiSkfprYL8/UjGlWoQgcTdYFCX65+nC0+u0AcecjhRh5X53dsoH3fX+O1kPIs3TbMOx2
TmiA4Q9V6+sY2nDb0qvLWzJY5Y2OOvAYbcoozDbvHFiO9LsIr+og9cSIVD+d6KhMobmLDX4ofP6a
KtPzRWMYnxI2PC2zU0TAARuBDM3uzRx6pIs6R0gEQh3s54ehaWhMowokF8G6KIbUOifFMNzVWNPv
Sq+MIPuTD3eZtmV2m9krMeL/Xvlu/QGZBSyt85H9GHgMGhEwssdV8WQqCYAOxxLDqq3hHmSBwb7F
fx3bY0CvqrRlQDWVXxKlxtd60z90Ue09Huay0twN18YIDe8or6z9ENgm3mVcYJVcC6zRbqcs3CTs
ad8zO8+3EET1Rv82RwDZae37ajKBhA4RSwN+jQIJKfBHqEi9A/+EptNj7LtHSvOhmCakUK0CqGsA
ZG0eSHdH2vLUX9xkmzXoDdRE9SvW99M6lKoAzb/WsJ+F7edRvlefq8EYPre5BGDDMcKrBzjRtWYF
WJzjafjWIw+InPL3XgeYOiDPnfBoJcI/17qEp+1DbxcM2JoaBhRzrcg4N7rqJpqYtxMMjOeL403g
4mZUHqRnNKnOJ3Ey6HBYCQjFK63hJaIXI5r6/Tt5rlmBaw7xCn6wRXYLBuY9Zk0RPwCYD5bVAg+B
Yczq7VAriNGoxH+kEHt6YXhUrGLuYOmHrb/Qdwwwl6t+ByZk/hQNk3dRVfuFkYAUWPFOeLfsN0nt
umuifYszaHeg0G86Da68J1MUqImvKhQhn5zAekhLMUXb3LPLU9IHj8soOhp77EjKLH1+Z+9bFOWC
5OvDmylZOfKj2/kf6aQVsYY1uOEcwUj7iWzzJJp2TKlQHs3U+cwjMUbbtnXro2PVX7Fj+UqKR7HA
R2RH3wm/gR1Y7LMsn1bESrDQDAAkwc+V4a7f2SmCbCmJhgReA412zVuw0BpIy5rHvqEyWKbhbgex
ET1uIUcAz58HbvGyOMkiPrkQbPnGBO9XARR3P3SRRJrUEcZNAdS+H2SSY7WP9RL2lGvAxOrqfhAD
Nma6UADKCb0D7KhY30BteRAheCJXfY0kYqaMv4KCfUoVZFtGKCBCViuv7+yh3uq08F2JTbhjP4Ic
WXPLU0N2OhqDfGei7PxCvZlLvmmhVWIUmom7jIx5xOyGvNgRxa4vcxzZfs1S9PJ1Fp6Crh1a7pCw
Mn1gc6XnQetddz3osN2BGutIPew3QagdwvFvIsBPEd6JtD82yLU8UdgSQbbf52hYHD1VdvWDoxIW
6+T0DMLkSzv07c1MGeAEuZfNNlbyFrqoyF5P0O4DQHMECt8YJ/OimA3GA5adDD+3LkGHespXd1gE
szsfDHsNNMBX0wMev9USyGlux2eWINdA8g55Y2zGpHUvSl+QZWiwlTJiyFNr4jxqyJGAJHEVCRRf
TMSHF+lrezHOzHl2MW6axOhOVoItxM2yZkE26YWBemIPGlcsa8jhJK1v7WjFg7zQC2jnmv2bcYmR
eXBjoKUHztGZjWfdEIfR2pVx9NiBk0vVUfHc68YDz2iU2MOV4VXnuXNyZ2OYytg1rCueGwtKFaaF
UlMa0GV99Fh3EMfVThrw+3AjBt4UEjubyVbZFmSAwaGHwPEnI3V2ALSaz2Fvtnd4CkA6SNstHebr
MKW7bcN3cZCaz0ldryE2qy5ODmGKyDTGT1hvZltkpINDlKXzjImesXLD1xnJTiemMCO3P42ZMvdI
xcjnJI42RLlrGVxcU6xMZ0JeW4BN1+uluyWuXa9myJ4mk3ea6XrT4AqmNBuK9ZijzEEkqQH2I0+i
a67nII5fmiMusdRqDBd7kaVxodUrrXf7sqOH/mxa7EjVsLUVoq6UbPMaeMjb7ghuope5O0Xutnax
kZEiywWW8mMecnlXNJ5pbBIxgGNtsk8CZIaA5rhudhs7XMtu6wx7u/UmY5OVKtmAahWc+xYqYGXU
t7seMDdAmtGAECI6VC1q0uo8KsMN4H74S9oH6avXiKDNU3AIpe7XxsnFce7SWAu8JJsgTbVUAqJl
nEfzpInRQxEKN3kKW+zUnbq/UwcMsNYIHROglyfsPnKgyoUXpcewNZ6lZvYMNePn7AhQprKWNmiH
tUZbppuxd1EFyoWzDvuqPL2x5Zjlgo3PnzHkooG/oqlnt9hB90EzG2zZmFVvyC7p5/lqxcOrvc0s
lsE2LFV1E7GHzAP9rt1NoZBVjWP+QWBbatN0rrhmQqVjtIpbpwfdMBgzfSvur2PRY8mn2dJp8cyS
Xq5dnVCdKdWRzZ1jlkW2A0bOPRb7LVRdJ1yrTiCuAN4KSMCiS03pq7Pvhc1xMdFR5yvs37vQnwQY
LQzaEdfsFDwmfbqiHuoZxmfFQayQpepGJheY4LU5NOJEThBrhVu8qrlb8oLmut+EXfEDGwoob8Le
1OcWLHqbkpviXJZ98FHyct3xUX5OSiPYd0nZ7Cgs8QVg+MCHp1AguyJbnM5hRtCirLuT1bUZQvcp
LdyLW+ACrlBneUqzpH8UtfVBoh4M93WtjoxkyNUzvQsEYLtHVAJ0jwb227ZgOoi3i82220dIV2Cb
REdkvtWuC0AW1k5xVrbJPwye2T371mfqyDoLnyKjW1GP43/y1LoV9tAi90McWeEj9kg3c6Tfykfc
kfDLDt3nUoR1qlZlnKxCwIcnSJSVhcRLPOoC00mNX1LTxtWMW9it84zpBo0MtQpL5n/AquIDlX5R
M9eEUXmY8lLw0h2oXmwuC8MakO25EUwrGTr3ZhoVH5PSgsSB00THeuTGI++6dJWIJP8OkMI9S8z8
I8qcXiOqMRNPNYpg/9sIfRZgGYOznYJAaGwgdJnx3NzHSdv7K8hPRFdga3c8HQACzfEQ3+R1OG4B
uE3unShP7tvIT+7749B2qL7QVmrKImBb08ZL9+tE2jMmcl/HtXt5E5eEfG+gNnLV49dTbsfE/Zz1
WXSiaec4NylPynJf5ogqztgqVwaqJ2MN+KePqBq5e3Xz6vUjzn3jVPaxcVumSyGtuG0GE1X4dEbo
DOxL/aFsFDlCX8RDJUkpv3gWHlUkl617Zl2/6aWR0d6Rdja4U2ZfCygHKI3bP4375etQ5buKEwO7
tx6uuU59SwLZXKhnYzPj4EMwY03dgZcfQS+bXiGfXYRICo2JKZ9kW+abJGyqvQwL+TRC/Rx0ucZz
kNo+LuBo+pa2ECTstDMR2euEs1c52zjQoneVqVDA4mZ7lHKqc+qO91QmuBQMooL2GgPseaFSQLLX
LGNgY4RS9BI7yWxAJYu6p7DF/ms4igpcsMRVaucPKl05UAX6DM7Q16PF9u4IDLriyzROP+NQF+wB
09JNlXNVw2h/BH3BPvOM4bHMsGYuhxevyeyP+tF/D/qup17H9ODsP2eQxQJ+KSmuEHdvtw52kh9L
e7hYYAx8AZ2Kd4QyN1akYc1egGbKNlZYAfOpu+hd3GToH/NG3mzHdleOGYNBHdkNeR7wzcMPQkJR
O4z8EKyt+POvGlZgT9UrPyZeVq3qxuyurv5gygyObuxGj0BHGh9QDETWJGr4fdMaN+q1mWouEYNQ
D3VBpGkeKtytN9QFtsTa4o9fzkMLXiGbHlfmCUAk/2C4WGQ6tWGjbIaNeKFoU7YGZT02k1pTF3Jj
O3ruNmwI7iI7+CtOg+GAex62flGPdZKBGM+qadWNjZG6JaIV+8pEsUWvbYtjxL9wO5io+FlsdJTV
qt1YApqG7xy+qZr16HfZjhyLlzlA96cekgl0SnLQ2bBL9C1IUeBGdtQtTlcflR4grP8coqYO17ZX
XOioBZlJt6JDVA+VlyhAEh+c03m6tiCYtSEjuakBQyPcdChzDnWhQgLUYpYp0Hj9fevXIIvVPaHG
9Fo0+t5NfTZ4QDVMAtTCcJA345O1+fcMm+39ziqADBsLsNr1Tc4DHljOe8ldVJxEjqrG+Go2mhzZ
zLrHXIXDBi94xW4pBOqgK+IC4nZHhULjpNi5M9mXJeA/DQJIz911BjKHMdaAACh0miMA+qPUIFeC
XZbo+2KZzb9CQzl5/orCgui711brhOcbe4Qsg+g88Vz5YJCcBqgkBqyInrEvYp4A8R5X5J2cIHwa
1552kQGcXEhtGK1zonATyhi4pyX4unqyJobWQd25V+rRKKNPrjKYsn0fMhQiCuiRTEharrgqQgj8
SvGhTVKU62YqPnS6W4Dxduc7yt5SsJX4LtiAR76m7mBW3jnW75IUXLV2fZuKBFUWmNhq6/opV4D7
G65Q6z7DUwz7dY90GnAVf+BGqO4oVFr4zeKxn55pHjcCLU9vAHDVTuHMWohHqtiMv3fJa2mmLvIa
jfc2uOmat90/ja3LcQXCNa3FYeLVPpXmk1A1Pwex1zwgIdY+aBPPIw42zrx9IHtl2rMpAONIAfZ0
bLqh0HcFVHtwUwLaGr5+O9dYqUk3UVzm4Bnx/6aAxY61mlzbJTg3yTFP8mv8Ehy1prcdJrPfzCIW
fuNfUpV8SbTKBZlsvKsaIIa8kdRF2o5i22YoG1/isTX/hXp1AypICDCsGp1jc4kXhwh2iFsnlJa5
zsbI2swsOxRUgGpnJ7H2WfdllN94X+kLB5X10JNDKVfajygXBQNul8XWCkyM4xdIBeOnpx00Inbx
z11GxKEzogg6d5GDi8w9aZMgvYGXreCZREy64k3np4fCauNAYT/HQDrjEfvZATRywGI6csVerGQs
T3WKBBCt8bEgKF9rJpLJ/ESPf3ozUG2wM1wzvFGvyL1pSw11yaEj6BWAXhIKA0uspjUjADzwWkBH
ICC0oPmhXxp+TUdnAP3H63QUHONCv/kh7hugrQFJqcSvMrL8I9inMkivTv6zl9TTNWfDV+oxmaf3
3DHB8VZ54RH1m/GzNCDJWcZAoFHXSfPqFuHloqj6ul2nU3zNmBff2JTHz+CBriAtl6u9BDno89Sg
QCJJwdFPQ4FgKS6gz9mMgVueRRRdZF2paMuMpKIuKIGxOW0URb7/97sz5Dvebf25nutZAXZgHcuy
A5D5/L71h9KzykL2Ag9pYVQnZmPp4lfGjwB1k4YCxnc1GajZd/x4BU3hFW+cDLQ7rD6jakh9x+3h
q2MEgNw6uL54FvCPrZkg01AY/GmUxrQpwB7/UNVS7Cq/7e+SIZz2eecmeHjX/VHUkzihfl2e2yRM
DnIwIdIYF/1uhHb0vWNEYsuaCKWducQuNl43114zyBffxy2s8IGN5pm4okpoFEB+Pprg3CdGiG0d
5PFfzFUvwPDilcsK2cqOvfYDtlehLArFv4exk8UuBn/01SgN66A1JLA1pqZzPw3W3hGJcYc1Z7e1
Ia+CXzkDZBs1WOdkbIMVhIrsj84AnRmPdQberdAFpBk7ov3A99QtyjReSyTNztQFzc1HsHTYN+ol
PqgPy855dhuZPjVRsiOzYE11N2VczCdQpSYNdp36G+cOh7Q1yqVByRMBbtb0ab0lwC6Y/0Dd4U7A
+OubbvurqyKkXZFkfArD/KEfAHLPBlVvVT91l9qL/YtdinjLwfb5CZsDd5aWzkKC6wFb7OolxKpg
K8FWcZEJ9y5uDP4LFAKtQbGk9rYu9h5TM79nAA2ea8huSgZaodWgK8ONIAd8skrVnroU/CsuYagC
N40wXmVjMmzBN+ntbC2mQl2nHbwd8SotXiJd8s1GrjwjTi/Elhs5xpqJKnqiXo/X1KXnTmJTcaQ0
/dR01lOarv6HsStrklNnlr+ICEAgxCu9r7N5vL0QXo7Z91X8+psq5ph2H3/2fVGgUkm0Pd0gVWVl
thPHedLC2w4HYGDHwLh3HhvG1yNwgF904//tEZeiX8msdH+3BsqirL9k5ZlxjwPjLnLfJmqbuOGC
/IOot25Sk7qvp71WYeGaDc6hHZP+xPXRLb3ObPtTlBjJJgYx09xtlM2pNOzXaXj2pEmGwVAjPTpm
f6I+zcQJv/Nu1nRTP4KssJavfRagNFc1OFBOJ+oCb9RX0ID910jDCXLXa57zYkWO2AfChy6XiXfr
0MBss7TKA6dpsOY9wjmTjm8QSW91KG7w3Cjp99QdlRzXmEh2VH4V+ZESF/kNiCDvZyP5gALjHVir
1IYOdGUrMagjgi9/xHoyfR5ZU69MI2gvepoC5ZEMs11GyDaQfTLs4Un5A1IvPxtQWb6xK3+z1T6H
2IjveZkbF60ejQtdOQixX8Ju444yuzGDZGJCMDVy+0OY1VdyDTS/PSfMeQSU6QnsOqMDXForHjJk
S9eOaVtr6lJTdk22DzR5ssBJ+w6prGmN4FSKyPiArol8X+z64LqqGJiZcLp7amMUwSlfmgA82StC
oPyyTE8qke7IX6ahdsg0/jbdCBH8QNVFduiU1tXY2eyCWtp1lnbNSW9GaDOYI3ZRoOdt9whsfSC3
noSwtMTwpcdwCsVGuEk2NJmaGydsU+fFyEZrLX60qqjMD2Q3dKc5AHt81vsCRPemEpBaGhajvnjp
2tTVxwpBQ3O92OmKfGcPtcjdVHK5vwf5gLZHbOwcyid9buqlt0xsqd9oMay0MA3JKMSmJoI+XFR2
zyB0YgcoovUemLK650Y1E+BFUG4F2QF1aQBlO6iGDp9pUhZ05r5kNqTszKCfbZMfWh4A18mB/FGE
1TzZzTwmKigzgUH3yrAb9aypab4kJjtCNAf0a0LHWTF3u++BDrRfp/fl+8C0x7VhotYnqtwCxEhA
OuJj7wOOIwkwQdoqtArts6403tTbAAKEP1wIEb+DasW0zbGHxbEHroMi5uYV9z9PE6qnlauIcq9V
JaIDCKqzUpNXvRYfib2aJzoE73r2cRkbXfsjkWRrZjktnr+ZpzzxenYfoRiwCxwLyRwnkpeYyXrb
+dCbJdsyYKtR6opWSqhy+j7y/yOOFGTsAk1sqroGCa+RiS3wV86xyqvhgkKPeKMX/vS+aY0vbVP6
/3RRCa13y/oGoDnzoDsSvfiMP+T98BqKaEo9qXXYMagmBIvIMRqRyAZ79a+XNK7pMCY0Pk9SVEJ3
02986DJq/b8gXez7t4mC9XMTbMIuNxzO7zH+veR27cSiOaOQGLlcAeJdVKV7s0Ix9QsIaLz1qwzb
6lKNS6Woo6uGpdG4dxrTq00W7CmpKTTpXPvaOUDcApg1S/JxlVVutQIBvou9o9Y4Mego7e1yMrKh
Ju4liabhFQ0VwMyPwfoZJ8N8lAqsqXgUI7JqOCOzuEb2JC3AEIqGh3SyVpfOGMitzFjpOUisXMTN
iOrPcyLrrGlRc2hiSz/9edf8n5CGg+g8gAfMQLGEazjGHV7ORGWd0SFMcEaJiG1WnpFAlHp+hwnQ
E65yN/O3s4aknMCYJiBXcfPqQn7lyAeU5VgPPEqsDz6oSs4JXmheOpnsQ2AmYEwoG0TF1GjjssTL
cAS8Sref3v93UgYCNpCYjcWe2F59E3qg0HgtDkT0Sja70SDFq2zED0sDAfvFjxRkF1tbmjX4JMKi
zte9Jdqt4yAe6QbZM3CEwTWvRuGBYsn5lOWJ7zVMCGRa2+p5qKb3ZO+y1F4jOpkf7SYrPrgdjmSd
zz8ZjfqHIaa5o66uQ06xsKMPbqhXR9QksDVNV7fTMyN97sE0MN+O/OsUbEp0u8wH1vPPf1i8SO6O
Q47ObWy7hGEziBKgPODX4xB056Bsag/l2a0Hb3KtVUqK3hqYkx5GdCE8Uc8/B/d/mHzoMZgk800e
ag36DdFM/HLiB+VBvaECBhl/5xO208VR87tkawLx9THuEQrDOegbA0O/x0VQPcVjDQ/wqOAIln/k
of40hVXzNIAa6CUywz19cdzS1PGrnXDHuGQfOpkba6SokwN149i8mQRW6n3BICzUSED3YqixnNJf
GwjmKISwMjbjlO1t8Kv8zm+xVXoO2FFr8c9IQg1ehLzHNQa95b7KJ7AMoncnVxqqQey5PpK8qeHU
b1qm5EYzJwzOdp89jQCJeKK70p5eTJ3CXGr1Fdk1dtZLNoLlqwy+Tsns0ABauwp5VV9D6HD/0YH7
VXmYXHcdAYavZ3/hVf0PxtBhhimYbdiGwvEz++5xkSN+00phhCcJyXBk14aoP2ZdYrxvLccTsd69
c5JievFjcx2WTH8/SOleUcz81Y8r/T2qEF2AFfJiRXPczJUglU2Az1G+ssr8Ne4Q7+cV7VhDPnMa
QW+Muergqfu+/vDzdrrvrNnYTucFEB0V47R2tTjYLLbUNfmDq6/IQkS8dAUZtFtXGiDXZlhRprcf
qgJQI+KOmCCO6OVWVa37Um8OxMEHPfNPbY9nWDzg34/EHFk1lEJfgx6xaOLtA2zY2E9GwNc0mv66
ROkY8xKdMdISKMwrP4CN7m0JmqM3jj4vQTKvy6dIRP0DtMHBYcFDIVr0CKkXgIIWgZd51DVTvJys
zCNplwVbZYbJXwIx4h6H6uC9LIC8BrMKB1ufccejzKvQ4lM5NUfEm0D2o07znTrwF67A4V6pGzS/
doFHfRslRZnFuamtr65uCNQgWPmm1fV0G/iu/eJqfnFprOQDSUGPSnDXRuzZsVvnSiY99t/8aTBx
i/ISt9EH6v30z7HNuM4LVvWwgiTKqvAL3hmr2vKjPRVNmKkGsNbIPhMDSq0YcMnO6rwhO/UGOy2v
bh+tWCvAODaYyUs14TiTxCbqcoDY4KXl/8gkiAv1ov/q97ZScUqcF1NLoMjEe4QmOkc/IkHb7TJo
hKnHobnyuYw/sUw+5yDe+9Gkn8Mizv4Z8RD2bNbE79OI83XquhNwJk1wCDlYdvLa+tiWmvNRr/x4
q0e6syv60fmYovpJy8fkXRCjpvzPLxt2X/wgDMPB88RCisR0LVRf3r1rRsgwTzkyVKIXCAOBH7wz
gIhPw1bfSFCQXsi2ND5ImUGaEH1fTHSlIeS/NgHSB1OufD+Mk/1P7/oec5H499yyWbcx97/L2vjs
B234yRyxQwF+2XqZIpFsmg40w7Um7F3fjekpbMv4JEOWIfgPyGTxl2chwop3b1hhmEx38AVkjuVg
83T3RU9s1iMkWtQnCxVqZ5QFOPsOqFbUmRfBdRS22p0b7TvNRSQ3Mc34q94a+6oqO8TFShD+upP2
LYfYvGc2wBOaDMyHetdUD+ClqPdSCnHAPre6oH7LArqhm15GPDG9KDMRqpwQr6KVwg6Hh6EI/pmK
DGWBrS3ey8Au1wz/xY+6OTg7s4/7I4JxJuqsomzLm85+9hM/hSpMnn0WjvFgZ3aLslbtsRd++MNN
s69hqNsfJCTwVrRElGd1/YBfYn9MtFHuCgFCAVKiJB1Lzaz+YCMXcia/MsoAuFXClqw0xaqqQ77V
xqF+BkbRnmrzybeS+hlcveMh0dvRo7FwBEdhOiIKhj9l+T5EpsPLuOy/4P/goeqB+/IM99U3Igff
E4k0eiP677Kwv/gVvic4TkcrgTzRdarBshhm0edl8wj6ZgAQzOQzbSVp7/irKU+APSt8XuyCEGXU
lY7v4q9XMUtQSjcWFQpNDFzdjG5wbgMWxqyH5pmOkaqXp+KmR2N0qMyLaWMpTzpU/pzXKB0mNUbz
aKxE7/837+cqP+fRKoVluge3Y+MGAiry5BjaeCpzPfWmrjRnW4DCy9PSkN/SpSuyQeMVxXC2vx8G
DUw/ZCvSMfUs2Zub2U9W34XuyIPujPmzgyKnHXgRG0QR0O0nF0X4BlD3oZjaPdlaZcNPwHOhdvJI
JsSHylNkNd+o1wUxKgF0Q9/lJkj8WAAGJBW5osakYBVdNkgx7jrEiXHAUnGudNIvOg1TvzNCwNVl
E61v5iwLBQkqsYSTRjsLJU4HhNYRTgQW+MJRUHMCJ7J9tOtwrj2DulIgD21X6ltQpRirxAWrge+0
5UEqttkkEOmly8uXUNHRpkwEL4sH2TLlAUDxC/lTg+fOb9eInQL0peFrZ0fRV8YayIeM1kdo8djb
QVj2vqyN5LX08ydyCGNI9I4GgvZ57IjzpEE7b4r08GtltGuURFkfs8jkONMYxQGbD1TfBZ2/Rcit
wC4SXeLCzYC9EHUGCLoy4an45kGDZPvVg9aQll2sAT6vr7XOX4AZHXauESGEGLf1Yww8DbggmPha
QtwiVHQuokFtq+vK8gVRiDffUob2eWyzfZTW40o62JNbabvXCtB6lpYFpKgPpU23DddjbsuHBrUp
B2QBQa/mltZjoiYNalKLQirbzNpnDsAz/jBJ8q6AUrCec/tjz1N/l9jQw60RZATj4fRZTprzyCJe
PgnN+kBmlGFpwDQypKcz/cFNh1XKKufJjDX+1Ba2cywL+zv4Jpp4BWAc8PqaAcnUWBxCVDt9Sh4F
aK0/mZk1HQwD6OQ0TapPeg2ybggQPGpl3yBe0CPipdx8OdlrVjXigCq2CJPzKek//Pm1bVj3kRTo
JOCQaNmuA8k4VTz063vbt/1yLEwjPrUuaETBDDTI+GMcphud5BuQttqIcBTfeOInXm015nu9HTIc
a5PxkbkhKrgYJOb9qUeDIMauBlD+sbXSPX5nSLOBxPYVDOvxsTHMfIUik+bV6ScE/PMYzKiqWzmA
4tY2uDdAd9O+tno3XrHv/kBTBZhBHgsRXGimBm6mJ78FI4ea2OmheMmH7y2yOesmDJ11CVJnVJqg
6aagPPXRgMDX0jezCHVNS1+z27MO0dw69bqwN1Z9LLLHLhqzx5ab2Q6VAJpHtqUxk/rI2rhELgm+
1Nz42p2FQ6H2Kcg014vrCJJyWWuG2zABJz+ylrrEtlJqbyIOYtTZqcLzltQciPkpVgwPdLU0EzIr
J9Cg3hBE0YQ7X3Kzg8Rbg1FI1zy/NsSjNNilKYziLLB3AJduVUFxKB/FjlOfA2KwwXNDvs1x/E6D
3mMCqvQOnxOM06VxQUx+S4vNc3A4XAUOk1dXD9xHGoDoKihMopwBlPVstagnICqWaUAEt+XDc+Kk
wC+QDRJgUB3LhhjxzJ/GbhhQfso1RA4UnkHhHADdn+cuJrJXvgXSI/AG/ZVd/H4jh30cNrBC/Rwc
g/E70pABFXEBg1jvycky1NtWCCYjhJzhnBpWD6GbR8+dKkoutCjcZrmN06U7recCW04z/vy7tO5P
UMJEYNMxdRcZbR1FWHcbyziyIajXg4w+cvT0LAFxwFcVDV0t3ayogA+RJUJsahRPmm7rCjDnaznI
NgZoCl5rKHxRb2kERKezKJQgvoUXNTHKI1fQGoTqVMYQaR40Xu5z1Bx5Ue+yx6QCS5SV9hmoLtsR
/E2JhTrPyO+3VHBl/yyrWgqsLAty27OLKtFaCrPmK2UbQvb85/835GJ/+UNaQndR+yu46+oAABgO
u/uPm6LStCMZ1a9TFboAbTjsEKL+jtjRqTEKY7ws3SCfZo9IZikoN3IU3FFDYo00CjHPE/BakHgi
G41GRT1egEJlh6oCk05fDJCh7UKIjdHwjTt5omwDNRROUKyWJZZ1yFaBAm2D4pViZnKnaTQwr7Ws
cP8PUJ+E1iIXSBW/rfC7O5HLchOa1rbsVILdHULwhfnUtxLFOjm7uLFuPjmqYVDgPWC7nXlI4b0D
CPfqTGnyXLl2/BwBvl04zHmgXmG43Rlp3Be9qfpk1YU2yN/tNFsvE1LcDrkm5u9pBg38j0XIocJp
bo/M0LArZdPvxgb8UrbSTjaVxjI1VZCKE/Qvd86vdnKD5hB0NADMX/wjAMQf8ppH3hRb9X4ZoAl2
B+3u0MIpdFmOBpb7o54vXsVWUW5pgPwc/JzpQ/R4S1teQzrQGYKjqbo5+S03Wm4OLawIpbFI38/3
XHzoiqMyfNerfzPdZJr6GOwfHWRKhN2AGQ9ptuNQFA4QJEqikfqoRTOP1B0NW7p4xUDUcQQPwsE2
hNdCwC7zamrJaXE3QBK8CiUfVlJW/gkMivau1o1H6mWgDum3dAlMCyhv6ZIaC/DGfWWKw80AxVEX
lzgP/RPZEpo8RL55kHa4GdSdFj8wpCBMS/37KXE3WKhujCANiSnzMrMjRXqxwft3ourTSD2Yzsm5
uUce5NgrICU5rqNGZsBUxB0CejLovJHlAZRnM36mBuzZhbsFdHtAvHk6IATcxy+JBoACog7Btk/S
3J3dSevJCSFSCeKoAxs5K68jthRCaMFpYgmSDSkOhGCqxsa2dER+1hgeNWu6nK2G1l+bDg9cXk/A
TmU9GAJvLsFDB2WScvxlkVqtRE60EF0tNuSurgy48/2NaVnWYgFAtstno8kZrx7FhEJwN6yRANca
nV1ygFAvOQCLiykafHbxwc14wfEt26YB4Hr5GJhyTTOoGYBb96DNku7I0QB94SZom3jj1B07CyNh
5zhwzPkqAPe0D9bm/WLCfr4vQZeQA94jPgmBGgUEyZ6c2naeBsmjI1IpmUfdaRoEiDi1citxXlyT
jRp3QPrOB6HybrGJvPlcJSGiNYC7xSsJKj0dJ79H8uCAkYKkyD4s/l1rg6t1Amn5YgMjibkJm9Ja
L5+pt8pkVSdhsCe/gA/J2UfGv2qc9pRNWrePudhTr1AmexyR7kNJeKfewO2JRqhhNEKXkscWAOrK
n5xEwXJ1Fu43NHEZWLr3S1Cfmpvb4lvR7gMrw1dVfQoaxkE4/NuO6m4LYyE0ZkN8zQHnhcAuRtfv
tlSjPWgIJFTmSxeKbgM16ce+l/53aBzvoyqA4F2P3I7ljsjTgpUvMMF/5Y3dFZTnReQllUL89/4P
HkNRSOCIVObmUwxU6VdW91+BzC6vwsj/KYY2v+pxd8DxBhxMjdkHO+S+xUoohj4mOPiZ/XLy3Kqq
DrqeFc80gNLeMLfk09wB3+bRBGe5t0ziAiKlUZkW28SsuQdUKtsnnek/1Vb1JbVFeTIHweMV6PsD
7Dme5jEQvZxjTT4beAbUUEm6kNno9WFXFFm3KvmEHDKoujXg6VoTgM3KB+o30p6qrPjCnbQ6DXWd
b/WhrNeRut1/10+x/nxvkK++rcvNl8qcnEeasixPd6d7qE+dKxGnBAl1SIvmfmxj7+LbWfCkceZ7
lW71yOM74atiJlo3yNmjJrOIXs1A5qgzFWAiV12IrXWoA4VSIQIc0Su0S8JT73MTaAGMBh1kYPVJ
+6jpqjem/RPoYbY0Ro24AgYv3tG1X720VpEduxFBHTmMuzq0rWOrGhtMLNDXTaGladf4Y3YZnv00
UtSTz1YiQLmIlwx9re9prBNKIAYyNQJaqlhgvkym/kvDU3czrzd7/nu3Zd7NLaHpCvjH7E5mp4PE
1J/3qAgR3+1RIQ8LgCpHBk3Xsce/p+mAnh7ShFM1vDj81YlSJ177pnpPIOHnlYmIztSM3K3xxlD9
m0sO5aEzqMqRZ3UfLeqMKDLY/nYesIQvEpw3OyQV4nnV3/rN61sxYlY21l6REy0OIiIOvXL6KKaG
3IeXtHa5S/gIeIlEwA9w1DNFTDWFuwUC+WFJ1Lv/mkLiGaIuMIsPS+SVTD0m0RI089d1yFW41by0
XRcAQrikrgrkzrVN8BuuclMcoXf8lXp8auQT0s2qDE9D7V+Nc/hqtJNm50YtyE9pRjEWBxTNZBDn
1S2omBk2NJG07IVbOLrvCtC8dzGqrgCtHNx14ALXl6FWcA3cgn+NtQZBTB7jFQ14xEPIav2hYhBJ
ysMA+D9lWwZQx5StSpb2W7JFkRzxtZZq54Z3RCqz22axFW36Jeixw1hMi+9iK9QiTTCiPgIZM5BA
11G3XRxDFAT/BSwCit//fHddExxX+NJaNo5w9091YEOA40Xe4aVsBlZ9xebyFMrGOuPsYJ3pKtW0
2y4NyLb70oHQZzf3lG8UT1HvLXMLlPqfQJp6Y7pbLgYhXO81Bs82+oCaMVpLD3oIqweFhc136l/C
Kv/YNpr9rtNM99mOBuSPpf0OW2j73QToF4+a4olMroWQU2RU45m6aS+dVa3hT09dCImD1Karhw3A
Jvydno8WAN5grqWVeptFAO/ro5ZtHDOCVkKV4aiuGrqiBgyW1rFOe/tYSz3JwS6Ky2WErshGjss8
WgYPxjT3liWWeXfLaJFTKXILENGo9Ze1TFqB5oFoatxZ2dhcXCX/kObgUBqxl5p7EoKUPOzMLXXb
IcmuDERy1AtIjMJqY5AuheMpVfITLR7pew0U9isadcsKOmocPNAAolyMnn0BQibYj1KDEo0I+lSu
kw9mXqAcRDlQUwa5ecFmHDozBrJyVqN9JLtsER/zdGqtIUfwOcc7a5lHVzSPrqqE/+3Z/B/2WDyT
AZQxLW7ja27NInQ3OOU46Vqko1jzIu0JVDux5l7asvQv+ZBOp7xn69LXIcv1005X1OijiROysPPd
Ylv83DJUcHEIKSyjtPDSdUJ9M2Vpfbqz0x2RtiqVwgMeO+rey8J05ZvddGoGcx5c5i8ftoS6rYcy
0j98uhHaoTf/4mUu3UJ9Ol529Wm5//IhwOJTrjW7e/t0NHX5FA50tk4oRViTaaw07G2w40tD98sB
cpTOFwc0/BtgTKtjyp3kpUeCfAIZyBc9zcDSCs1PSJtD9VRYeYdQQtOvOUonNo4TtOM2S8GGkaNe
z0usooi+uVPkgklyPAz0XnRNGZ1nz0q9SjtwDFZB4By4bhnpB7IBWYcScNR0bJzBraJvMtLbDSgQ
ew/yobX2BKHieqPLkuNQY1f7Jqi/jlqRXZtiysBnhoa6MsQBELuip8VE9hZJ2ytkxpxj09h7MgHZ
yHWobWIRN3Xzs4FqEOrdLdk0OGgFzYbGlmUXr2AAMUiVXMrRsbZ5XQ/boLHkxa06efHxY7pEpTZ5
Borpt1UBsfUdjaDG8h99tKedrw2V9JooA7Q8MeWDaK38QC5pG6GmEweDESKxcqMNZgjaclH+621B
IgDcIahwSWuJ3HbubP6yTWL3oTwAjMAXrzuWioLidXMfypNFDe3NCa+a2OrORiL2OohyDy7OBThe
FcOZlxwnd+o7cY7LwpLYp1rVm5GcaBh/meE8+0BtdHibzvgeD83mQH6L/f4GtGrr4+x/f1dadnGn
q5+fsxwE2wd2FANkK344he++S3VDbjO7mo665oorg8LdGsq1/ucGvFF2Y/LvMVwt1EUgzCbkFkeI
N1ewQmITwhL/s5HVm8HP+HfEoCJwAKzl1DhrbUKNKKGaEhRoProz+mmx5nZszZ7kRPCmtIeixZtn
T+wXi5evudc35FNfIhuk5XG5WrKSthleCoEvPpm4PaHAwUTtBHUplVlp2vnOowBmZxXLEnSRvxml
O0DxKClWv1md5hZWn13w5k82gfZqOVDLXSEPJVGcGuAkjwKrZxBIBM9JFjibuGaTh8A9YrNSnNJp
SLZ+hDwFdUVSilOhlK3n/s0l0hRRBK6QeGUhknok95H7vvFEl3MTjc3KTVQOVS3eeX/+5gOc+Z9d
FoqLbUSwHROnaEPc45uHVBRNkrnli2UUAjD4wuJei5IK1FLniMwm5gM1SNdO59zl2xCvs4fZzSg1
fwdGkRY4/75A/YITD+veRjyTpvh+9za5iXGGGpym2y8L0qi6ESJj/7kRRJK34ud0mkQ306FJ6lG3
5l9jVEScKa5M8Wc8botTghcTmai5CbQbOag/1OgSq0Y2Cvxu1P85ejODTfG0HpkZr8AXYx/ZOBQ4
r6lLxM/5EalCPl8JbpfW7JTpUt8hWXgzOsUtjvsuK/mxLbQC4phq4mylhST34bCsmUzFaxDHHDjf
oLhQI0e39uzJare+HmrxPIINf3AsJLiSlF9HzqODgwj1Ua7/z2AVoN7S+h2YcVOQr4/FlWiL6Qp5
x+KqBts4ykDPjkGU8EKEpi3y7ZCj7NPx3WkHcvHyA0tBYT6MTXOhbiaAtrIr9x3YWYsnBp0asDuX
H9phHI/ZEBpISGMSraENjT6vETdA0SxrTFOySlrmvisd7TIGqPJvga+sR7AmgLGHGpn6yblMQyA2
7RxShUTlo2yZIv7hVSsbj3yoT8OQ/wYRkN/YqyDKwWBW4YUxEkMQDQP4+bb23WLUpSmxutXdqhbd
inxumtoCQxz4rUoO0B79i0vpf4r6lD0Etma+x6OS/ltiSJZdgxqC1uQEEKWx1xvLXkMTMntAHQtK
zjXxOZj6/JPtp8GqKcv2nW6bDBo6Q/IYxpq21Z24OSNOah9QbpscBr1OoKod9tuyboMn1hfVOp3y
9tUqOxN5oaT+nBjOu7aI+T9BW4OQIoGI6wh0mwBU64eLUBniHucogNAw8QZk4HjYg2ocD/pOyYn2
WWt5+IHFByISsJ1KPHUZmIsUC0E3ts9R3zd7aGnEEL6BjZrc4d8g/MKSSzw6xa4vpFwTK0qIOlgk
YRq5JgKV0mxvu7lZo57RjTIU/A/NO7/MvxBFo5+Lj1CUsN7ZReXvUHee7H91GMpPY18zsDcB5e/p
CgaNzVmEAoivN6ZQAahHCdC+1SF4a8df+yBAoELqeXyR8iuNxya2GwLgli09D/BccBuQbc9PEZX2
AiYMRur/Ozg/K27ybxjwoY95k9RbHkWQyrMOQOkeezPRJqh/hwXkDBkC9agOy892VBcoGK28Cpp1
x4QGEuVDo7muB5uSxRw7EBcRezvMxnU+IV5E86a2F/qFLkUrIDOtW1vHghh1iPLv1xz/tSDcFvmP
jcub7Ec/lkB0ynx6jXuGWAKDyHxql+IoqljbGpmFoCL+w72pYeFDUjfVliEuiRpShDzt/hxMFqIF
QWfwM9lrPJDWYJS3V8aotwqzPGyMTFVRUK2X6ZgoQvvZTFSTproToG1e1KRgSGMj2IbJ57dzbsZv
Lsmfd/WPhjmDVznpDyQPp8KrNCs56WnTRVumhelJ8/vkREZqyNaEbQ1iRjVc0SXq/B+EZdR4sroh
+Au7H8TAKTU3MlHDpQ2tKg2LzqB4RDFBm2ErpWyzU9jgshnLAAH41kM6R43Q+Dwf3OGoGMQpQvKs
Od+OACkMMZg8XaH+sTrFkNcCuzK1/71uJgGZigA0Lie3BjE0StL2QLkhjMsDTBNpWpUeDadxvmti
YOVBOObiW12IDIIeRrJGJJxdhMq2DBV38OpTfb0rnws9Cg+NCxzRLi9Yf0oDUDQMnZDIBeJUMF+G
pcPAGITTz9yPyQFnciRwSy33fG7gNQam4hUxtXSKKoauwP+le5MNNT3qung1ccQb8h+BQFiP/CRI
fW0PiKrHHnjb4+xC3khKbKcyHc/LemTX5GPRSXldzG2GV1hVfou42T8sZrPGoQdqybuKj8BttmC5
IEXEGFTWVytCubxiSiUlxi7MXoy45hdyiAaDb3I9lBvqFqA8vdZh9UiuNOmnP5nAWgCWNOmMGxok
f7U+J7JVlhYvUgve1k5+rk2+tdkU2GlbvPpqomQGhS8g1AhdbdzNiWmV/h6C/jhBdOdCJkTtyyuv
kQxVY5Ta1oqc77RyqFbLpP+1UFVk7oVm/VwI21nUDUBXZNP5wd4YRxvpOOBmqVEm0L7ZwFagjocw
tsoESiHroknrOx6a+HSq2i3WtZ1QnuT0c/KynmIk6hjOjPPBoEywv02hOUaHBWqqRs8gWVzNpqWI
guuQlGoc1LBpxD1jgHHkAijnllZa5qdqzUr5ZRISmcg7YT3NLrctZ1qxEWoZuuUyj1zUUrTKfEKh
ZX7np5aa/EAx7l9dRf/kJN2m6vLs4BeyP83kT3ZfoOLcR7oR1bM+iKLocrbSJOqrmeOI4uF54GbS
2yqGOOhQYz3ZoQmm0BoZa8NPxW4AW1KIg8e/fd0cJCTgEDR/SAzsFSEo7uxmY2h35xEwwJNfJq+p
aXdHqVTssxaMIbXsjdMgplnrvgSp3UOtmlRgI4/fM5gMVXcZiI16HzRGf15Mwo7YgXXOF3K1JMAJ
CBGb7crVRLWl25i5jiMR6NxRUYs3SAvc3pmuOt4M+HB5sxW9DkYBNWCbA47XNDxfWgUebFaMMCgZ
m264JC3X9wr+d7MWTb6zSatttr5aOgK2HFJZ8aAPnywng4YxciEnkbvZIwRl8MHCMP8WDckGDKG3
Hrzw2/0kq/CsT2D1A/+1870MUHLkN99YwnKwRsUMT6ISSc4gs3aZFM5zDTIIrygY/+mK1GcO5bht
C3qZAZXjbeWsG5R3yqb9OlZOA05FI7i4URpd3bIQYGaQ2bdfHOxcA7CEGw9vYrdx75h4WiTTRyg6
gk66Dr8XQJJsS6aN7EMZJt9LcPxsISIBRQ2G8vK1LBBHJWfftyCN83MeOVIPLA31eRQQo51H++VS
rZiljtwCUDfFjnyMymx6pKss+G4kTvlAHWqgEhcAPFs3u0B5za5un+yHEFjM2a8bp0fJ3ebRfl6W
InfQZA6QnZ6a/eIpIifZ5Yhs4eAB2RmFAfQBZADXtbpB1fU15P4QSPIE8rKHHoBeJL0hxeEYZQm8
ORqEVt6uJleAj20ZuRvuJ+NR7dR3d3bq3s9dVl3WI5vvIhptJoUBRJxzwfMFqTTsyXzPMsFMFA5V
j98G2Kg9Y5ycnWvn3Jv7yISEV2gn4zSt3EdUW4JSEY99tQT1qFmWmZfVk+ZtmY5pfA/iWBs13AF7
7QNAQUFt8EJUQ+0vPQFIFbf6/IWFuvmKkO3sST01z+mbl7Hp+32oIn34fNOFrnwV84vrtMSPC9rQ
NEA2GqVGUxHBBNk88LtX3WpZ4M4vDzIbuGxnWC9zlwV6lJhpU/6BJw2SMH5u7hu7yJ7tQc+e+xYp
W+6mj2SK/4+x79qOG2e6fSKsxQzitqM6KViyJfuGy+MZM0cw4un/jaIstvvzzDk3WEAltGyJDRaq
9u4r+5R05qWKgFaegITFcvwHwozWPKj7XCGrRc3XBBqN8+7WQwHpA4kWC3Ig2UeMxaIY2vcYHxYU
40+7kMV/7lJ1KE+zgCSLWjejvOdd9NWJHGAZ6FUPNkmgNOkpqsRmRYOOavBcWP6uVJ2x9gbD3Fy9
lsyvI7LNjHUbuOZmfjHBdeiq9OMkj9GOkvjoKmn3kYXio/GudJINmPGCLcvd8CvoJHfAXwg/e1OM
r9/CQT8k7ja/BkC9WI9FMJ7QCl+8lkkCYA7IgXZWHYBDkszupkINNpLCAsBNjvfE/e4zhQVScbpz
sy7Yk9fHLtxysouJbq0VmfU2Kt3Vb7uQnHbBy/PWEuIADsyvCh2Zn4I+Tj+FOCBtO7zCbmg5K1SE
siljNA4ks6bs0RkicW79H1YQuY8kHbvUOulYEZsG5PU+4szrMcy6FWCAjIM3tN6WCRCSpjJ6zBk3
X4q2A5C7nwOyJObF98Qc8SAJwq/TaPTgawNKE+DonDcQta3IABXs9VYotzhmZde9uCIHVFCQf0ci
SKEvtaouLASDA1MdQIy1YmIAg1G+4TzGIkkuTp9u7RJZhlrJ4vvvH8NEQm1Lcv0xfOS4z/kwDDvH
D49JNqgH9LsEz64Y2k2BEsL9vByMCBg4rlzR0ucKOHzsOeKJ+4kkTeKg1iSv2wMtJWi475DiGda0
rNLYecIb47wi0eTyZGUYHIS0ALoahvTe1gPNWPf3JMLgTAucb9/FuDBM79mYPHhALkf/xC85mdEg
e6NeoT4QKLba9safmSPA6WQvNotisWM5zuwT7njXS+Q+GkeQcpqd2HPP+rlstJgw/D0Cyyo7zJ8u
8iZj/nFYVkf38X6xjOugv8jgOB9xJ/RmshzluJwoboqPNVAwiqBsUQNcVuhtmLHYe9Y1OG5pAHe3
H6M1mjOcDQlpmLHeBN650zLZDn064hLCs7+wMABsIaDqAsB5bCct57/JQx9yspeAPwM9BDI72olg
7Lg3jbiskOMBXQ5zMJIvTh+bFAD8PGXuVO9jUbZgZ6wO0vXMcx8aLX4lIRoDWQN8NG43MVBYZhlg
s+r7McRzPlEWuga1XVxNJhhBLTFHImMOEMVDMMXpKvV9U6woqt4jSsHTNLvpoDIu6m3LC+xBofQg
GqO+N9wOLIlYuQClxq8PiKYj3NC/2VH/D8oecTHh9uKp87znEhCrb1XE1c6ueLVnClZ52V0idI+C
VFOZlzFuLyId03t6fss8H++6EWX45qRpplAKeYnBJnNPT/JbbQSg3Rttj5IRIGdrEqqPyLUUZ6co
s7MYOrCzKNTeUifHpNGZaBYXX8HvALR03QxC4rrHleBiSlZhBiTETHG+7kRrDMABi7OLbeBKe4Vn
/ZODY9Wd18rsItpcxfvRRDLCd5AT1HZXxjxWX1tA4e4ynBdOaDKVpzLkI5g4kVc4uKG5cYt2QjYB
wIqnq2nPkr/7EUwDSCj154hjMOrS3Bke2ktLvPydSTFObdDOayAXtwVI7ZwvSY5+TXIZYxCxhYeK
A5pwkzs/UJ89XBqQvd3bE/pZTD7JEwBR8LSwylUqhX+HsxhafPQw4jdsHxleuKYlKXCVVeDXDFhl
MFhMBTK+gBaJrP2iQNjhToAvbuXh4bpHbU6M704A/BYcTZwFELzx1yQTNIaBHsaP0lVh7UwlM0hc
JAwy3WjZIH/plwOA/NKc7xuvtf5p0uo8ClH+nVXOU90z/69yLN6cwhi/lw3/xxma4ptngp+z7W2B
38YO+e1wkmtg2ge7QbTJi49aW0qK0kqBWJfQoT90lD9dVhpV+sPy/8+vAbifJwt50kgp9V8qAg2p
REoKxfb5D1xKguMLL1rrOgdmvSrsgOQpcX9pOQrdo3+V+1Mz21Mc1wGgyu9xSG6Gol/1Y7JnTvxg
6RZ9d+oS/KnGD0S9zfXqd10owgdTd++TpV4tfgBwe3BVa322Jjd51Dpg9NlnE3WUayBEmmvwZqWv
TToUKxlNzV94XJ/SLAYoFYg7umLyAM44ekhP5+aPXBQ/paPqN3zrVWvG3OEZV/RIjWXy0R5AW2m2
/lsKJIk1y7Pq0XaaQoPGovUy87v7AVdrm6RN1JcyKP7x8L3zs1yDWKP/6bb5T7ypd1/6QKDJvMny
+/AJv+44fI2u/WigEHOdl5b3Kr3pu35Y/wROFMjgcUuQpd2Tcjv7K+gF6jXw++pPqgeceeKI/NyA
nxrnD/s6josupVdRDB9xzH5EnBrZGJOj2EbFrbqLuhbtti3nX8NhyFajniVaFo6V/3XRLrP/trvR
/ms8sgMPu7dte68BuYevQRxFBvpbgF6FgXm9XLSN7kJuGnDlkDEtFy2rJwtwpYAwjFWS+Qfk7Ztj
3aDSnd5+wWa/9doUv/a49t9nTsufaEDC/zMo6dmJVlMa8yevu4CRi+HJqxee1V14q9Adple6BjwH
7OhBxigVuvIJTXMbNgy33NqOFKXBszVtR26k6Pvsc4cC86twMT/TduTTeGF/cVzUOulP2ArPPZgo
oVzZo+k8GF9D/J49+GbtPJDA97L+0AzuX03SJ3w26gr8/uEyf9rkkWTpFvxrP9FKmh5GIAan2/cY
XCUx8FJ++c+mi+vAQD7uqfaAnyg90YBWzOzkUTo9ZEif03pRq9BDoj0YSzwiS/uOFItd0Ur/KO0V
iWfTG4slEs2W6BTkRtYP6MML2rZ/9KJ6QwkY/FLHaHoMx5d4QBOy6JP6GDp+8YC7Fb7O1Nh+j1gN
yD9kYPIWxGkpV8MLoEWHDe6a11TLiOuxMt3QlMoY60JTiDiNN6tJRlrAt6ZnmnVU/risoxiMgICz
YyEz34oa9UM0C+3qfRbr2VCO5hvNFu2kZTd2SxTA2h2H3v+b+xkeErll4TjO8N1L2ZmAEjpOGLF1
N4CWiPI2c5YHlycgiwtx4co1AdvUsmpV5mg7cvWSZE4FEJI4/kySGt1ts9ioGxSAqgw0jdp0wK18
7ZryQj4iAzZm5LP3OOQF/EWu49Ai7osXVAKML+zJc8MAxNgcHDLDEH6Oa+Zte9T+n/OkZSfgUkVo
43Cml6rAlUUvTPMf9lSNw7VPM2Z8G4AH5VgMakVVHgDRVCsO6Pe5uV3hS/isfDyzJ13g0fyuRfMC
Sm95Bhoz0eBVpX/B97l5wn0VcLG7Fr8zekn1vzQUhroSkZOElWkA/mypHtZWddtfi36PxWWKuqfI
NFHDlNwT8IzKwvqxRjaHVjhwzyvCqPGLZl4RCM3vlh8r0n1Y4sbH3yTAn72XDVAKVBe/8NZtTsDV
lBsR5eqblrdlHL+gifRL5EfZfkQnx33J5PswdbiURjbWXZdDyIzVovFcr9gWwurXi2xxZjI2t4YL
WgHSkiJsQPi0YhXysplMBQApfm2FZ8L7fiD6HnaT+G2nMk3koQiMZ+I5Kiwws8Rj4s60RwslsBMP
7l0Qyh+zmeb8pRkNFb6PI+S9zqELWtixEuNdoNzxMXFanOFjMLnQEs+z6ZFmWfyAFlfjgSSRC/Fk
49dBTsgMLaYTy8CCoN3J5EqBE2qYolF9JjGs2uzzFR8QMn/3pVuIY2SBI2hm9nIhI1KhmdOLKMA+
ZF6T+4cqMb+5FuorQVV94p4rP9HQCsG3YujRE/ghs53yi58VJZLmuGr/3YlEFkBjZieJ34OTBEhN
3W5KXEaDbBBVAvjPQRn0POWgFtvUeYEqwEWINlZ7O4gOBx9dYR1/DEylT1YGwmwyNjnQAUl5szTN
nh3CSuxIThbzbjfhls1jqrBeYs3mtAGua54E3gJ3WeWO6HUNgXF7zGvX3TDbEzsCZS1NIL9VmXSR
TwVsq2W66adUAEy5LNCEXMvmrWOiA1kXAF9tF+gGE1fXrhNQkWbXFHSSj2kn/+4ddBVMXPYvPp+s
TTpm+Z6WgAFFPaAjJ6S0obWDyLhvI+uJVjQYxfcA8MzPKHGCHufa1RKsqJ33YIkEadifgplAqzNH
xvB6p1CQgx4BVCngN8PoIlSW1boKmNaZgxtM1w/MvXBqZIQ/FDQD4CfbTTUe+lfOCp0heHZKpEt4
KE5zRNJ3JoptBt7mu4A3IVI81aszTdK8r9zYX2esyFHE54P0Ao2h6cX2S0wdPXViB7SP8XAnB9Tg
oFAYslZU6QVf1M7JDeoVrcLBtPuj16KhkEfAeqwMkV7IuIryBhgnBni8piTstvM28w5oVQHQG94G
d81YNkeVp1Z/bNAbcOhCsEV+7DXvjaNQvo07M1gl4MS5Mxv3waqa6YwGr7IDRo8xnV0zeh9IY2g1
z//ucMV96htgzq9IREqyXZYo5QC6ToPX3FqhHHm1hOq4+hSCuvUIZjnwvQ4VWzkhR65RD0k4ZI9B
558rYCaeFhHDXeR+QOMrmJhgsThoNh/UvYvjIirB1nCXRH656qM8v4rL/fBblWTxMcg82wd6+9Ae
Bmv6aemdw1zLGk0I7rh+ceiLwfFXGY68x65o3yg8xaMPAMLjZuWPqKekJSly8OOeJn96AgQ4QpHM
bznyOLinBrw7NpntQslOQtOKt168VlPW7+mqtxoaPGnRijznwoDMF4M5AT0ohAZJWr0kW7ouRq/K
7DBb0HIC9CNZ0EAxlpAfMdxhekmtAKh/NnKnvXSiLxwkxBvQrRmPshhBWag5x8pC9sfY6Is7Nxmc
ezQ/FdsB4FnPuItHLsFg4BQFwwczxPAtzUFq5vly3Jlx4jwO+uoFzATu3gwnXGrSfUxX4greBYlb
U0d2i+6Q6sL5lJ9nrekXak0R0CSM2xtWwrtiFcBOArx12dMIcmcjkA9Xg4XT/NRlwS4UCte30/jm
+fWwVmbUo0IIqRV8lu5MS5qRrPHEpUTD3F0mQr9FeQ/s5ikZjtq5LzXuWV18WtyuTHJZDacS9SES
97RIFKG+zJBGCYax1gQoB4/+Mhr3JUFX+EuXivyQNG2369u6/2qG0boGXE9dx+Kp16SRQxeduY/L
Z82P/RLnjocUmFnekRKUjfbd1EbTOhnL/MWZoujRzhGQVtrhw53sbcBUrkWdVncRUu9IwqMIt074
yWex/wk3BP5jkthfLGWmb1GbmPumS9iWlgD0RNNYURf3vQU+Jt7bwHeGWYkqjpMNuI01HdeTEuls
QHthBzt1mzPwek49nrSPfVP3qHtK/UsInheQkkEGglzjEf22yERKZP1pSYqJ4flkRea3XFuMrI4O
TZZ8Y7rQk4o5wwpUzSuQuKFs1FKTd8Tjv3HWVAlKViE4nlCuhFxYoSrprElI6tlpQi2I2M5hKOJi
QDMaagr6510AuYG8RVigIG+k4ibm4q9bD2CLjE/DxzLruYfGwKLHowmKBNSlpxrsoyXgmrV17P2a
psg675uxeuUAALkreYpC4dwrX63Q6zZdjex5rJe4yfneKtk9VKCofy2+ME+Wr2EfxXjfSP4hDxYa
/CpAUbFuI3UA0k4GnwOEDphoA+Aegrg1RY0Uuo78NRsBMKkEf+rCrj5JPZCWhhvZ7EEa/ALhtWOx
nIU6Fih5Pi3y2YWnzhGYCf4+stF0tPbx4CsB9zZGJ9dG1lNVo7mdhXWJezN0w/XZu8G1xzwnv9nC
H73oZDjc2qMv9vQuW4KT+lo6R0elZnSiKPOa6w+yfBrZ2shJaJsrf1LTmjSzIwnJO6BN5x8B7EzS
W+dIhEUJsp8Lg5s/Wd5pCsZ7IHQVATJoxgh6wBBUmKZzmmVyAvxJzAy+IWo48v03t6GQzoksyHZk
3Ece1uMbCkyD8Jl3QsfI/SIiW70rubt9ZID3PpqfifTooxQ0Pflav97bBkMnt34kLnJSUpKaZqRw
K1ftAH4ezSnrRUG+y3LxTdBciERhuldFId4fu8seS/gUT7IDyptRE/XrKT57kPHNRwMjpo9bUCQn
lwB/CkoyR7RoA/Dubj5dIIGwdPVj0BYNr+Wmwg3h/GUC+K2dRDnVudWIUiqMxwdQYM33C8T9wEXQ
bVAEnG4r4ouYCnvAtzmQ+0owQ9DlxGJCfpWTsLUrXWdNX17RWKAawE/HPS1poG+6gNvdKgXB0J6W
JXf5qS8AEWV6w4MnwDdeeF4OLMpfgw8KnxX6wIL9IqPZ5MkR1VuTvV0UQ58VD6ZKiu0YpwHAFrAk
LSkqsL7shTdMqxuPDFUrKKcuPt/IleG4ZwUW5iUGG/D9joa1JwdoX8DlxwYK/M8VaHidsGrA+ABu
96ALHnLfRfmUngVdO21xUcjWkzGofJsz4xk/sToudpWs1ampBYj+XoEyp0Z+rCWygFeQ7QuOu9m5
yco0M4ZbepzO9qQBCI5/F6JIIsjddwD3qHRDXEp/ALqHvfXuRx6Af/5RDW64N0103q+M0t5WEXrU
DC8G1Bge4+7B8foSEFBYe3nL1ihfNNeo7y3Pi6IzGZyXNakFuFSOjm3gykChPQ81UcXG9So0svYC
OcRATrjVQTEWINOA3nNHUxpEbBuHBAxBZNgyEA3N08WEZqhF+xXC7tOaa5qz9EQDedLMGRg0SWzg
NaRxDiSbra/cSarwvRHvFvfZatQfloRgB3+cIvBizobLFgzlpOLu6qcC9dSjiXq5fc5xUGFGPeDl
dfS8Ew3MSPxjZr2SEn3TDVqB8EcJjHBtIq3w13TWZUZQ7kLb+klqt58UmJS0pfKd7QAAwYOdpPXZ
1YN+MZmHDkdGP66G4428Rk32ldnsoGUjymhXoQcUL5LdxPSADtl1QXrn89w5ydqwT6Iw8W4XKWDE
oXcEb9rhcCQFDYsdLXPUqwEuTPvdqJ2sRDPT1NRrUlC8OfSN4eJMNsuywe9zhqRJoj/K1ae6ikIe
pCe3HAUDG2VmZydEsXWfDdMbMCgT9Py2I7Dz4+nNql8lK7NXsHB2Z5E1GfogIEZ66t2K488WYJbO
sJY+zstuI6OvYaq5NGyzvw9y3jzzEneyWu50RbArizTek1mel2eXVxNQOYf6PkNSChi6qBnJJs2q
lebqyKPOeEutWQwYqvjYu5rpUVsB+KtZxb5Trcegr9emcCU4z4bPKijQWdMn7bnWA8lpAA7y9ZJk
RoATuX4fX8z+1dar0X/ZgFhvsaUdaK8/yfpiTO46lTz9a8ibj1SOhrlF0rBfLQrDSQrw3OD4q54r
QDMdAUqQnGho+gDP2m5ITjRDc7l952XRjpRB98uMlh0geEuUwUN440ayP7ksdglz5LvzCOSgO7eK
501u4i3LZEJhKwNLhdEa4tgPDRDn9WzSA80aPBWLFa3n6Y2efHgtrr0NpJFWiVnbmxsFGVs2Turo
XP+1IdncLOet/t38Ss/HskIOJCy2qO8HeBKugUGsFNannvoKRhoBr1OfSBqhUGCezfo/rgsdqa1t
AO+Qe0o9DaHZYStyoHgCnN3HwbvLGOh8NxwdzZ2srIMnXdBtX/GXf2hmQ9JYpQDgggW8LPIhGQ0G
KbIiSPeAwEhWSTtOaFT2gPk+hrG/N1l5qNF6TCCkaGZ1gv9R8zr71EYB6pjSCb2Zjex3sX41X840
qCYAq1vij/M7+6IojCFco83WmBVZK1GWDUqtAE/a2t6VYSnR1B5FmyQK39DgHTwh34V6lSzHF3rN
zDUtScFRxLIOKs8H1TYTsx2+Ab4FtWpOZEZyOYL8to6faJGkk3O26uBhBKhlgnq6BMTIlcrmsGRi
GHa7sQKRzGHjvipR0T0VAJkzHoK2lADzQj8E/hP67ZB6IP4ZG/cZYCX2BW+Tz6AVcp5J9GFfagMQ
pVzbI4kNwIWJP1OwD3seB809rcjesvGfnQ3zFiUfLdpiSqschFgCvMPuJJFp7cBUN7X+xhlTG1VW
gzJPNKgwt05IxA7rluXeelFcGcrGTsINqa6ki5OBvvCT3Qt0L8VTuMmaik3IxYKwq9V0Xn2PQ5eT
iQqNQa59WRS0xC2vdw6qZ1qQ/WJFsyACyC9+TzQRc/BDNYrt6PpwAU6ZIVWWa0hCXOHBeKwEc+6W
W8jZbvErNcQDn4ABb7W/+OuuqOuupqM91psoFWAs0aZGPGXumbyMSgHieKbWqCwLxykNZwcw0AAg
sIBM2dDUjB55GmcnUjoZg3yxoxl6l1Bg8eELh0rin60t0nyHDOtY7muAaV1AJ3+fF408gFnQxU2s
yNGfObXbwbazM/jHNcpydz2L27ibZeHH7MZu+t13MDu8UhQAagdt2IYBXhQncM2HKzqgvBmD+G3d
eDpxlBUd0lnaPu7Be1KeCY2k4kixNrhFpBWrR9xyJVG+nZfcRXZQtZvE8ASqRuIQ1Z5lBl5OjWEC
flXr2HlhC2R2LMljatJjZuNtAUDVIJ5hOHdSOLIYjG4OR5gnYJMCViHHv04twQyPoqK3Bl3dfEWo
tJ1oxDrPAOtOcLXGB4ztWBsghWbeGfnKd2TbD3/yXORLDFK0CiePd1hRMdagWNHttdTomhWhAi5U
mX+JBrfZk+ymN5aWpFjcSKa9JiOU+xv5VTsu2XFuXHoUWd1REMHrL1aj0Xt0o+9sS9MlihXiaJTL
EUn/q4a5LLN0bU94oBY4Gq6a6mjt33bLzZ1zi45mOlBR1OFh7qibbbjuz8vQairQzcue/7sJn/8P
SJdvGRaIHQBhZ1iusG7g6+qsNgdUCUafZqAj1AtO21CYP6tmdL7pCVKfzrfEdn4io+u+pIaGUZ7c
4oB3B/tTNIJoBWXG+Y8WtAnhGI1fVOvVoKFt9nVdVeuCAzyDhgaH3gFFUf372osbb9NGWbVONRz0
YkizRbbYBUBu3Zp4aq97wbuVbIW/q0FDcu9MJQrWacodoC05Zv+uQdkE+vK0Ddct53EDiNHYAekQ
gLQ2CSAwX1I8Zs/e6P6I9IpEZf3aCMAq0cLK0c5hhTUH9y8M0EHT7VBel21Ls2GrsgcGUAbCrMe6
4nIHBrteQz+g8SvUbOYVgJUsy2lxXeY3l//+n/PcW4gqH2B/6CkGErAPrj//BtK8jnmZ4JK7f2Kl
5Z8HhosZe6iqXd7Y/LXKGZqC0Mhjp3Jcmb4FeDqj9NKLy32UA0v+aQYrK4AHc0Il66eOahQsFfqn
3pVPUWqFjyJC6TnNrEahI4NaqYCH+ejrgRQu6p6cWOGGGznZVZBhn4E3xZqUXjul+Jeo41dXgU96
XtpexI41oJkDHYR3EqkjYMmuUKg+PgIvpN3zvgdllAs43lUFxNGHpD+QEnQZExg4MRilC4QsVLre
zWbkJgf8hwAzAlxjUSy9B85mt8XX0m5uUbd3vK8QvWlL8f8AtRCG+J//FuEBn9kwwP4qXPf2D8pH
+oqVAO14Ltqkv4t1loB3DQbp5Hw9T/V60biJfs9LywMpFzktHQEUt9XilgUe1h5J5/mim7coTcAb
JLaBArWPza+9yN7VH+HPUWxfZPGODEAGBf4K1sw/AdoSnIPfuMdcWcGDxP3nUxr331ON7t8NQw6e
DlRT0zLCTXJQT2+DHRZHY2AAx9JWwMkEuv4YsYcQpNSLd1JbADvT3g1HrU4g8HqPG31zpaJQ7Cdd
/j3oAX2ixYFNPo7Wug57UQRZg0xhYZ4XeWk7KBVvhdyQjAbWqObe73BJb+aoACfZvI9Acf5il+Eq
/5ArHCQSXRG+KApwYvmuMM6LvNb7VDnQJOkj0mfqraCmfYBzg31INuI6fDUB7W7ep62fgTVc34cm
MpEaX+V7bPFn3QXy4qepPOTIVewM08+/yeQH6VsXHWggbQXVBX6vNDdFqAfZ5Nba8g13T7I0tDKw
sfd3C11FrS3wK/tuwYwwfzDb7m5UqVqlrg/8JwLstLt/sMX0OMN1Ik93CcV07xAAqJ9NbI9+HrSL
axxPgtx08rDeyIKVuxnDUwN5tsz6mUxAtScLkv8KO0tsPP+TeLxfwqCO8D30ghO6hF7i/B6a5Hg3
T0wARfpxr1BdTSNzUNK7yvI2OrfxoY1B5TiLZjWo7owzDTgnRuehBn88JJULcBe8C1pb7sfZeUBn
VBRX/IijdIrrRS3SM/djdiMLkD44CXA4flgtBiRzut54V9N6aqr2mAOqEZBT4k6qwfjWAMIkDqbm
W9X1CigYzH7M6ji/k8xtDz7a5B9CFckN2h+yN9y2vJhThUbbAgh+oO3K9gMaIYC6YHiflSy9HXqV
jG3uR/zzxKxuhya6YNZK1052LZuqHQtgjIs+d9tUjrEj34Dh2n5yh3EDBvOjlYX5BexF2aVNHAc9
qHpKQtU6/lri5XFjR3U+y0hbNykMyQY833vHNdOjocMsseaZdhs4UHrt3H1elBSuVYP9HgSl+Pna
btbdjwlIqNsWyZEHI5GBBwgB87VUBcM1bW8/0JBOVveAi/TZgGw7FMQfFHe+29IS3orMVOZkW6DF
FJsrYdvhSpRFEkTROh6ii0tmo2kizf1NWYTjMeNF8dkGiRJ1w+RT6G9QujkCCMcoPudIo9h4pTuh
fancCCnVZrJzcSqjwHuUKCVZyWGM/wpH9WaoCjUAnWEc0HSX7FTf5d9Ej+p7bUCeCj/17MkmfGeh
jjRG7e34BrxGf/aM8D64iy08H7QnGZBn1SXdzmH2ky9RpLzKJUPDUVUduimPHmmwK1Qh8z4/NTKT
xdZGK8fGAXPadjGhGd5NdILRvMeDFZGkjIr9BLhwgAyrzF/NNqXxV6My69CP43v4rM6GU+sFFxLN
nyJLXHcN9BCOgsxfdkHIUxwbwHwM0rjSxl268hhYilvfODVmZp4cjjTUypQjurEqLSAp6b0KzBrW
0B0W0Wx9u569SUohsiIDwwXQIEikABC+RS0LDki6G8XWQ+1V/noakSJeZCh513RIGP4kMzSsCEpo
Tk3Igz36htDDQnbksQRVHCnURfbf8Ui7GN/Eo2WaqLcUX03nqkrw9FPEm5H5xhkn2eSY52I76RXJ
7WEyzrSkwdAKmnVmkh4BwbUN3HEF0g8/4yHosabwBAqyaJ6RzNMKmlkiiMvVjfpPLjcyjo66clW5
fr2OJ9Nck5oiUizFjQRv/UDoxiVne6JBaNjw0PFM3YQPIa0JJnxZLtbIr6cogEnSDdmhc8w+VjhE
f8Pbzw87ioZnaQf4S0C76A6IqPkbsMxRgekgpSUcQHeDYB40n5P3yUMZ+D5RoFcyjMB+dHwUbifl
0P8Y2SORZ5Npi2KBK1POQcJEpmkW3ZpaKRCAEkA655YNihsbpIuSmREwSlCCRLPKi9DNOpZsfaMA
bqlz8Gr+QralGnLQLmhfS7yixTm4zKIpHu4Bb6qOowNU+mUHMl12yDvcqi0ymtEO2SReFvnyubCL
ZajgQjruZoWzuvkZchmF66AAnvauruwUXy3+RffbHgnciJCRJg2PRLMg47NyES1m4MCYlWS6yMn2
97CkrDLAotDsQzljLy2uHyEX0eKqvdQUhMfeQAUt7hHzM7700KnPUHJTdtX0bXD4A3rb0hfJ4xpd
bUBLIDlwjR6qsR0vuKMTa1QX1qcw0QUeNL1dt7pIBMCmv/S09gNugANPJWhEhJp8SEEzklXk4ntd
enDcZBumvWV8Jr8GXfUr4TVJfHDs6C9Ut4xpvG5jZCfoODOiEO0cmmydoXr6OJ9/6Ci0aLmMjW7l
CzHbzEco+XE6ogip37K93Vf+yukjuRs1Q3EBiAEA3sb1JdbE1wqpV1x/v8a+xP8FyhZXZOXHVbj/
kxNpcQXzJ6dAO1l6J+Xg3N75w4DSbCQQaJCorDx6Qbkdwao1zDxRgVkjX08aF403RBaVAtgz3HNk
/AED5d5l0sNBK066I81okCnDn+GyplmiDRunhSZM1L4UCd+T3yy7mpL5TcjcGtvjbdx5PY9zlMVV
St/KgMz9h09CoVNw1q+nqBCbPJXBfWNbYE6z8mMvA9dekWwAHDwemXY+m5BsVgCo4jSW43ERjfLI
cic4or6gDdaKW/2prKwADYxAuUM3eALY3TAcTjUJST9qo6wKZLAmlRkV7saaov7ezod9EZVRuLLM
Ci9ZLEDrWKXW+EsB1JuDLnIrsMBEOFaPflSiRdud0N1oAxW4Cr3gEMRBflSuez38SSbRiotODPPd
jpaLGyluZAKnH9RgIEV0oyC3mz0Wk3mP0joHzGU7HyXcx8RKmiPIFiUoTvR6nsqI18cSB4hsRQaL
KS0XGWdtaqxJbURG8j6dg5DVbZArK6sX+6FkLmoVePgI3MbygDxZuOro7KRlpEjtBN8ENUgXGjrb
aYXPKvQpx+bKozNbqxW57QJprQV0GwVAMzoyNYNSxzAC2HCYMVRs4Fr5AXmrB7zZm1/dxppQEMjy
p7Yd+32TZ+PRmNLsAnRStTWBrPeScA/PjqJwf4RVjS81NPQ5xvBs9eFPieLdO7TkoZy047iBQhPU
D5X1yWFekgb42t+TYqqvZYnTfG3cYjwkYlC4uNL9DMKXr35TOugpQzwSxXize2gz+Vm5DXv3J5no
u2cJHIoj2dLQa68MZ+Em5+0sL+vi+N95OMf6HwBfZN9Mi4NeEETQwrvlBE68fHBj0TafeO/oSiOW
3o84Bd9LzuTGAdIViCGxdMeqtTZuXWQ7PoYcFSyOAjiyVpG+dpPqjvXmXxTBqcvO2ojcdI7KQz0X
GofAJKhjD4WD+/FcAKNhOwzuP47uXzYs55HLJjpaesXi1EFWFLO2zMd95k81yuqC0F6Rhmwqy3u0
kMg7zgqSBX077j2Fv9+Sd6gN/QjdlV/QwCuS/GI2IITzzPTrJCqQxTaNOjaA+HgqU0AWKMMOf4Rx
cuRxbKELNgdOsxOYB1S51p/CkJezRTmFj3i2lF8azy6AbZAleBmzWlwXOoeJ432RcFqWgfBcWJVO
FwZ622QcvRMpSQ5kOsAnZoXRX8TWcRqgE5KcLPpE4MKO7zzF5MWM7VFskOsFEuUkux3unYDjU1Z4
nPJEsH0vQiCba+Hy2KSZiL/JPvMutGg+DCgSaI273Y19rcBnQtHmLUn9f5R915akOtPsE7EWQtjb
8rZN9Uy7G9ZYnADhhHn6P0hmNzW1Z893zg1LykyJ6moKkDIjwtbf5klMM/+sM/+TW0jzTjg+v3PC
+6Lt3LM9WmYzyItRpJiD++XKNsZTXF9Ng2gGOgDOYd71YGJcxeMgspk8ea37TOzJSSYMhACLe6YO
RNHcQxLlR+rRGYMSjDUU3nBfMxbkKfnt2egz0dmQNvh1Ngolxz8fMQz9FnCqNElQ0hNgD/RDVi3J
3K9po3K8gINJzgsa+ZiyqUMWsHGBTqQDBxd16SBrgJoZG7BT8x/zREBH3JcRFuEj9YKDiupIqDuL
2c0ddlbUXVHq9d6onacGIi1sQV46sFJm68REGT3F4QH8j5vpHu53oRVu57nCusIOpeuKNbSG3GMy
wSFrLy5XLAALHKEjJ0IrQk9Sn0lAwStLgHNupM6aSK7ykfpqapKVDrbIriOvJmK6ApmGWW3nYDoB
za0aQAhQwSXAhMff6S0OSyow4ZTTrhdZbl4F6aWQbCXu1x+hZJ7fCHMQI+cr6HJz8SMcYoYXzi6v
9ZMjQBMj5K8aBapWgB6hdQJSBLyCRmctPFk2G5enCdAacIDZYK0KCRK5viqANB30IxV0FnqWHXLb
eaXeVPjJPeMN+Rhs3byYRQmYJ2oIP4kltY3REOXhCxO9e2a2337yKzA6WZXod1mR7CRWnPdmgRpJ
PU4fDLAigjvGr/KVnyTmxkpbdqlil12Qm+DQGnokSw+Bgy0oQYYldYsxQJjszVAiOpHJYFl1MtLw
xQkHDt0TszGXyhiaLXkBPmBrPkDOJ3W1cMtB+7Og6kdvLIucayOnQstax61Ty6zdbekkDZlnmMeR
gw7TDKYuHlkUWLvMi75wF/nfBMybF6dN+xWToAukbjTaSqtftmkiH7q06y+NguwXOEj4gpxkSwtz
WNRx3u3BfAVlVAGGCNEICBaMhzZqfrWsqssFFsv/9OeY+CN6HtIwSExN89y455h5Btdy5WHoYmMN
CeRs7+Y+auR7vV4GJK8TFsDGXfWrskq3jWhrIKjjEVf50c/bvnw0K1k9znOAEqF8rHiRbHQUM681
AUb3xh4+g0kUmwXKHcBKZWbv0ZBeCpTFPqWClSczHQmiRjs+1k9NQCo5yLz4rvQAsyF7bWPPU2Db
6B4s6Nq9UzQoQARq8r3H/wHl+1571oUN/Ssj+GKGbXb6+zsIw8b/TdrJQMIJYgqe6+o2d8xbKnVm
j6BnWzSXrqywn+s42kGOh84wfYiyUL8BZgdVu5vU67UDmaAeDfbU2/40ZvJN7d5KwDD7MYxaQrkY
O/npVA0zu3n+myHTbHRSGn3bJw+N+ffZafa2gLaO3dUbDeTom8Avg4XmNgzUkiAj/NVMMxmcyUqH
xss1CLabz1FpYCvRBJ3UkYFyLjhTs7ZzjAzT2NsOaXxHQ4RsgvJxGi2RD+lttZkqAVSxd1PeHes0
RVr1nx4VDmAl/241UXqvnJStgaLNdzwo+9euKQ+yzPUn8Lvk9yrEj4DsFFZ+hPVadTBQWP2E16Hr
MG4kS0gTYY+C7qKJicJpr5Anc7zZxmNVGNR5q3utBXPyaNcKVu0MlGYCYY0rP0/C9MChxrqoKbdL
fZDdBovphzL3KZx+GcyQv8ZQlxxkQ+4/WNBvaZ6b5qIuOYq0Xod9+8MwegXFUBE+RWWTP0KdbKG4
DbB82Nb6ygJ11iYFVe9TMnpZipoAI4I3Hr00NnCw7ZsUEBA0iuCJ8yTa9V3dQi8BXd8wAqTJwB1U
23ioj6auD5ud0xpySU6yOSq6Sy2uncmEYmxrh6cX6PRpytZcdiiWZinLltLJuhfUBBjroAGiK5Cs
e3GEwh6aiJs7067KCy6edT4Ee44E+CuQOGJjxF128MqofATn0YD/Ki6J/7cIEdjhrq80/ZQh+5dA
nvM1BmnY2pAKtfixW51Q4V+ugYtTL1GuP5oGWD9dkU+hEavCddaJ61Dcs6dQOXJOjKEN2C573ryg
EI9tbLtsw2WU9SZ0n37vh10OzFooDxpezpag1zUejT6wt4HhDEBUuwnwk2m6Aqdz8oYdsrO0HfOH
AsdlYTTFu9Gb5lJaefQQa9zbNZXV7Fg0EswErlpWQKd+Ea67KUso2tsoml4FJYqRQ8MKIaOQMbm3
RbojmzUW/VOLjy3q6gQRICMdbBV85eC03lAImSDsCFoZCxSRZgGdZqhdxnsSWCMihc6HMPNko8t/
7pObAskGIrlkXweue46cBqvetbJ0sDS1/ngJ1OLeTQr+BH7lvTH+poPYKXa5JgfkzLzuFdktlKO3
0VWYOYb50Ku6CgPlOupk+mgd4MG563WwIETccT47Zm7tbANr80HP3c8RuCXxlXTdChBz93OtCbbF
u6G/KnrmftZryC80Mq/WNFZPEn1jVcpe09gsKFEPDAWMDXnTHK8hVZFaGxpr2Xi19VAxtiUvoCT2
qm9B20ndEqJxK1tHYYTwlFxzCeXGOq6x/29GYzZtTAUYTP+nKSHfBLTZmBHINbaqhK/tKJwCpzG3
w6kfjxCPGOXd2IMHfTAp5QrStR0PEefZBht/4aSMSw5eobr9qk9GFIhXC1JjIYoOnrUbZVjsnnrK
z5ttAS71ZdJ14EMbvfWHtxu9jEnvSsMlj6Dv3UFsZB7Px4iJ4uNjdsHd4KlK2uvxv5+fFGEiM7I2
EiAWN9e3KKBpXkKVIZsM4Ds20Yf6pRBnMJVUz2kx9Pdpp30ha22Cc8KIbXNFXcDIYjAKxfZ+GhMN
l041/sOQVfYnE/SoNHPiOcuwDqo82aeQOSpGiYlsrKCjQ17F2A52ICIyO7AOhIwe9TVVg4WGIjsj
/xWZOmFymsOpSyGzLSgsaPQIvBL1pflGUIXUAIl2nPrZlrqu21zyZmTnslrrYYwi2IMHcsyrqNCu
pqg+dK0H6DdMc1GUG2NjIPK8/vUj6mOuboRQ0Bkpirr/jqLBmRved327tce60vlCI9XkP9lUirIw
XiaQGPm4Kukina5XMlZ06c5+13Oald/g2ULTTpGR4ALFt4m9aFEp+4RSxgsKLPk5D/XhCTBWLP/C
1F6Rsx4c60FlwypsAMoCgKnRQWKI5zB52xAlJ1huBcs2HLOSPClQ3CDcR5rKAvfxakBR65aCi8Sy
Tqndvk1TjaetZGKeLTv779NOzjGiwW7i1amdzIVoVK9p0x9BZxhPr3JwHVsyaQ409E+fQcnhjeKd
cd6PP99tZXSXB8a+6RIF3UmnOVKrGrt/t7UhkPZ4wQTObhz2/zX2T+eQFX4HMkmz9c3J7UID5xAN
KdwOFUBaDaCUE+O1yamjB+yThRdsAjylpmu/DnqmY794kGC7ccEbUWQJlrYeh2Y2bqE6FqcXOqAw
LlkaZhTv6ihGlrIqwgMHA/VZmkN4KUOoZJlatCnHHpmwC4Q1YeKbIMLFJCJSGnAnMlp5wS6LbdDI
WarYQtvR+SZV/SMP7fq1T6sc+7Zu/6R5+ByZyIp7XlvQAEb197FlwBt1A0qdayRw71wbD45G1Oml
srBmbtLSeY47HbTxLIi/Dp13KkH2Hiz+1/lyPx+eojRK1nVUQM3XakAROubD/GrAbY+aoHT/BqI4
sfFsRx7pQHZq8Sz8J252U8v5iJ7mqnjUrSXA8QYkO5csD8WDbYTWDtLabIeiE/nQZNxYNkVevUOC
bI+nnfcjL4ZTUZrdG7T0tGUICe97/IXJXh9aiPvqYbAt22yDjJJ3Twc2VjUrSzPWkEh08N70m2NI
oncwVDnQgP/HXra+f/p9Dn/chAy9Wq7aLOzOAlDWcz+2XAFVI9mY35HCMdsV2Sgk9Niw1YXzXbR+
DA2gj2GVxJ6IVY0VwRg6RpCvUQXC5tk9FPvQxHSu2R51PRBf8+zjJ6GQzGGog//4PDQio3PPM3wM
S/wSxC5Y9vYossOJxo/h9a20Dh8TTPMlupstS7xSLAMXUjK6bb7IGgx3emz5D45q5X2Awl3qkR1X
rf9gWO3GY1CnACGRoy2wYolQbGIYe4qjg4372pLr4OqvqwwxkPYsNlgwOMs5Jmr7Yd8NWgxiF5yN
HEYHXIfne5upR/MbTrZgcVff08npYxQifLHiIThOYW7V70wdSgZJaw3mQjm+uMvMCwM2B9dIcH3Q
umzfuBClvLG7Ce4hMuZ4vxoHZFajA8LrQNYyVx4A6x+z0KQoN7A3ZRDZi9kBJql2W6e+eR4YyveG
zIzvhG625zBPtGVcJ/yrbn73zNJ/L22Wr53ST49AtBsPbhIbi75lxlfUkp3iSlnPouPp1gd5z67J
s/yTztVbOM6QayWoRTuBZVUXt3uAP8HgXCvxCgrnreyLn1iUXDgoPB6iAjiBWEFsfqiMYROMXbJ1
Heu3YsBGiOos84GCNVaocxEnW+pxCxVlrOXgRRTKP6A2/9eh97iVjRX+/oE85oebukbZB9uoNx9u
hqES7T9mGSJAPwGZwVmumtNkmW6CCfX3oeTpaBA10y54jFHftaE4nec/3EF068Dv1QH18+rgjAdw
amBpQE3wvKNJ/piaFEV98lNrHj7FzO45+sozzXl1pvnMNPL2RPN01LL58AMCjbbvPIrItNczOq12
W6TN21qYCys3+smT+UNwvkK1JaYXnOeYCepGxpBJoN7+2z+fiFo0B/84z+xlA+gETTB9L4sa1cCy
x9VnmGW4FzmLtzzW02cIcILJKE6//TWi1wYxRfSy/GziEbQrEg+o1r5S78zxLoar1FMc1P7RA1Hr
CjlL9c6H6rkydfcSFFhqO1ZpLckuE/HeV3FxgZyZe6psrVvSPINdfc8thz8mPjiZM6hSTnaWW6B0
TTPx2LPhDbX36QJUc+WBDs5H6082JzMbXD9jTJLIb/9jJ5DZ/9oING3XMIEdA00pPtmNnGiMsnjP
7xvvEW8D9Qna6vEZYhjxmVpgWPnVSlG8JCCduCP7f4YZ+TfRl+BbGqcQOq+gNZ4aMYhLMVEuyupQ
F8g3jL3ZfjMbAwpwm1fs5xQG1bh2QSHzMGbH+irLQAx345i71GLj1ZuGg76++ixQX8mWqNaQK7cz
5JYD+7mauLDzwFrH3fhAN+ruIiAwVzDrSAcWaO0+1eSaQYZgMgmrzAB3HkOS1EqBlP9w5VFQHyO2
4pCax86uDPqjqLMWV8rYpEOYN+E2Y9qnQclfJrIXvrkNLRYdSryXgKGCW8W51qAnbqIajnp06DTA
BVYSb3UAq5U/8JRvtgKCUGfyVo0OxjTqcyhhQO0TSjfThF2elNs4BkLc7+W3vk7lvRJp/rLjTiBf
Ejzu7mPf+Na2Q/5i1lmwhzZ4D1UWOAtuAM2kICJP3ZL/D3CR6fzrWnR0bEbbpuXYQETcqqjnhT0E
PcpnH93YEcOzql3tYBsA4pAKZKnhtQLLsHw724LUA5QH4pG/PJNc5ACRyaRxjXOVGwwb6+CNxmZn
u7BMf7jv9FTc/8kBQfpyF5elxKIJO7+Bh91iOlC3pd1fa/TcuI0AK3gw573Odmi/BcDEyXDfIotz
14wHiVQKIASdvqUu+JjLzd9/zNYtOMvQHW4ZDIhVxzMt3bv5LVuytaPWHMxHO/AeE1wT5xJkm0e7
bJDkGpHKYrxd06Fh+N7AQCKWZcKjNcRW2XPrNBB7CLQfPt5GXBaYUI0GL1VoyvBJq3x3YyjdPigr
6s5OCuYt1wTu86qObao/o1I0k4Okb0H1aXO5GlWqOU5Y76KM727jBtMIUF/NrWXI8w7la6gB8IM4
O7qhxL1DatACNkT8nDXRj6g2/R+a/BzGZvW9Bmk7SPWS/gmIkGHjxlhc/P2LxYLg9spk3GHeeGl6
EMJ07RvwlAijrCtRBPNoF88qjpM7vB4UhygEW38kseWblL2/cErpfgXCHkTY+BJF4D9XhWxe3A57
fo6eoGIZVQeLpPPdkxnp2Of2M9DNJ5Z4JxsdrmKmZqG/Ndbw5AN4gfwatMGBMcZyQmPPgGmEu9y2
qy0SSe5Lo1KUho/y4EBUL/Fa4p8ykDXfu45hLrKU/4RQUL5Nkj43lrHl9Ac3GPoDz4sebz/SUDt7
7JORDli4ulDQrZGl4NmvIaCIK1JU8yGwSf0Sd8txIqcCFn7ptYFY4/LjC7dpqmNW1ncFt7V7Bhwi
yr9rHmH9kKk1Kmz9dF2mDCky3z472HMF05ZAlZLX5jsURVaLKaTtC4glBgCS0DwUwwp/l9XagNPX
HNwUwK+edV+ptYz7aMlczs50IMcUk4Mub2EWfrWZ3XMMtcoiwCd38+ONnbpeV6eHsrX3NCeZ6CDK
EJWNuh3oa1l0GkBzOPlNDNnwUjMsAL0BBfUYUqqW7es2+e46ugnlm9oCWKIMjnyAbDuS+PmnMPDz
RdzFzQ+QwjhR2nwHWSxfWBCePeZg6NfEctBRvoh0ot4tQA8JzHbeulB+97mCNhFqV/xC1ueRfHEN
7G++9ORQn4OE6+nWwzexAzvnZ7+ta+Og9YqfQnaYekOSf4+i8K3wogRIHqNF2jPu7ysJalNfddFj
pEMNzOOaDihnlWAfy5KfoLOolgLKMs+m3UAwrPSGs2Ype9Nrfr1tMoOfSs76XYe07hEiwPbedDpv
L0WeHmM7HhcZ4kdgqGYBgZf8MB+Q3we7dJh2Omo3/vHg8o/z3dynFgAsSMBTkwbduGebCYpwvEyN
s2WmH4vF7Lqd6Cr0qnk1amreDpsnvPrkU3N2XX3e+aNeneWqGdPfS0OvTngVcNWkueazJOUQ/fqq
ZuPVqa9GXv1Zf/xA88wAuLn7v99e8Wy6vb1yF4luS+ceoKUQ+L55cHkgWkRiJlaPYRQU+DEWNlC5
UAn9CoDoqhhJtzuefapTx3sZiqRfxYOlQVTG2EKrPADMCQfTLd5z4MP3jjB+mchuVahCrYw2W904
RCODA9Yzlxu7C8Lye1DSrzoP9MI0Rx3pax4aO+RmdeS4UFvpAwj7ariy2bRIz2+pmzjdi8cqD0I0
cXPJHP0u9MriVYVIaA0iHdbULaAevXDxj7kzmkB9zpUP9UyEVWBlP/RNAmaZ3ipeiw4YpkRK+0he
K15K7jkvdRM2oOAKtyqOhiFbRW73GEdxvO2MHsTWgH/pxzhVd6AFlA8pxBunQwMxiIXNmnZX2Lnw
FilrvT2Ywb5SyGQLHfPdLWUEsO0YkkDeZ4fiz3ohxrnmCYUF4YEiT3bM1T9FykYFQahdItssz3Ui
BRKzwnnTImwqSAd4QGzD9I9JbH3hRui+BSh0XTmorj20Q1E9u0CBFsPgvIFwwIKKer1BZrRdzu93
swZ4IPDksdmgtvSONzsomLwKm5RbctxMgKd3ukjjCDskeM/ZR8ZwV4+V6/iO2QnC9uxE3amlpI3C
ST1fzzZyVGMctejQia7bGWC7rtYJiNkubTwUF6318r0/vpK6TQ9ipq5p1bLUU2M79a1ULd0MCiIU
jXostcvTB7CnQA8CJWOgLXM40p11mB1ZUFq7qatqMz+VLlTuFxREfWp5vsAz1y2gYOAUI0XaOMcU
GbJm2BUyHKDnzrS1H4r2tbOcLeWek4EZiyJU4WNRxAoK73oJinsASoFmwn8w1pw70IUyLCYSAwKP
SfTV7cQ2FKjSxJZ8ua2Q5915XSae83I4UcCgghRAHWhrzSMjPYifUA8cL/IALJSKhz9ZVb1mSviv
vlAleGksfikdULcgn6bOvHbLve4GYo8lr3k204Gva+AXn5QD1herLYq3qKueCxWpn5Bjbwej3+Zh
7O5RP7OymiF7LQPkYgdZ9ltUmlevCXbVLVdvvig8Zld6ztKjHpYMGXpsBZRp86XLB77QUcu0TPVA
LQs/jYAfRkFBHcvQWLlmF995JajKUOp3iJTwsiNe+eqyxebs6IuqIjBWtdk9OC6q7KwQMD3IPWge
NtggEi4b7X6AKN0XBfGWZcuN5q4yQFBZpSgEw8uZ8cWBOHDmG9ongeL6vRogaG9pnv7uxCfNqowv
sYvspF8vM1Sw5Pgpgu2UKE8dFQfr0hDVIgSMsnkgj1AQaHu3/TI+JmGFeJVl9o4PDK9HYGVbtrV/
aCGWsGUdUHjYU3Aq0D9FWvVdD8E6pIHJa9mwpAZysRH2E/ltF5tai8ZOH6ohDRYpNu3tLkJOI7as
T3o2fJfCFVBfEPYn1KR0SxlA831yIgmxRgLUW4OQ2/7EuJvus6psl94YbEVafh469o2GOmaZXGxA
sWgkmZC6/PuZXA93e5pL/68z0WwRNKf/60xTgEA2++NvAin+dwsl04Lb+gZS69XRHA8aqmimlg/q
IihpjH06TP05aEAZ+VV43i+bvoquLDTqKgoES8uJbSEurU82yn3WeWH07yqSKIBNgmdIsAaH3+0i
4trnrqjCP9kr8DYduAyzNSuDb7hEtUVoF2DtdX3M6muvee10F6+KulM82pOhhVpbFb0Bx97/yR72
qrtUKEaY4ps4eWTYz0flhx6awTIF+n8R6ah9aiDYBWC0EYgNM6GxPfVZ2zSnps3wcKNmQCzRdSeA
O8jlhmw8S8QvtxhsTGKVEdj8outxk4PC6VByv1wXIIIHAge802SbYohGejpjOoRfoHaYbKfPQpGl
VYDCjaGQeZtV/mXKYuPJVEGb9lBSzptsdBBjhnzuXtlEtA1ardqnIK4GT857lccl9CK86tUFlfxg
GQMqtgvzDne+fEF2s0752jWKeJfqZf3qlQ545lFXWteVekCS6As2c+rX3EBK0Gemv6FBhRpeRdfb
0A8z5IX19r1sqgilqXW2yWMxHOkAHeR+1+InQb2wQJYhaVIUFnagQkDFm4SBrECFo++2/NdAMmaF
B6y+0pLVNIiMLq/ACUrz4SkutxbWaqDWz1zxzgYm762qZVjZglcesCoerBUYupZCz1KI7cA9H0Az
5i3rvpKgIq/MYB3kiq3iWirAzyorWLdYQy9zcGmt/HHLPEGB0bZws5OLFKq59qCPdeBgrTbX5AZO
ApX32q1VCRl8ogAa4HaOhpKcoV77tWdtdadSj7pj/gSTavcuRFAu9V6rz4TPa7IyX7VI2q7s0C3v
+855L6xGe0ZxSXRwK9ANU7cGcmmNTBjKdCEy89xwQK783AQKagy2BnGvvCx97IfI+wz5MGsMogmz
wHqnHk1o6Zm9pK6B1NM0IXU1CeIL6PotaFIyjZPmKOZ+hPS29zkz7+jMv3/K1sNbG0168ympC+mm
+OpT6hw1zqjImSY0sUgvZPDy+6eMwsFfJlGqwDAv/GOc1d/aRAwbgF/9Y4lX1iPZqfU/bF1xO3Qe
j3suOMYtS1trXt4Db4eiy4YVKMJpOtSM94F5FGPl3+zVRDsKpqSxtlqamZJvrWOb+6LynVWRlAVU
wuRPZGrxNI76/iGW2CQCIdqbbAS0faH0DBFYdHe4Nf4aqvwYoPxxKJYDP61GdGBRD9o9aLLkDl8A
O8yHAeVwB1koy16TET9JcItSM6z1vASZ/D/xjCF77dfdC9dVxAEug4q7Bs4RqHMhCZotcqYBHT3S
YicVfgYn3P3BYwmqyWATCFRKF72XbbvMKe8Bdsl2IErCNRFCZG1B6iyySItdK4AHDEfYUzcIePLO
qnco5Ex+GWm0L6p7GQNPgZtxvJgCaYqudQbArkIITrWiP8rEeBSZLF7apkWBFjZMI5vZ61g3xR78
2Ff2eEAhADKLYm+P9qFC8Rn069/FaKf4xo6KA7K07oJYmWqU7kWGxvfE5TQTNfW43SFBNJI5fYQQ
lxNPQArKRY03B9DOhmDJXIH0j21R7Giv3Ji5K7wL1Q91yOsHIHSq80gp4nsRxDzJ4dYgqcX+kr4T
vAKdSsREuXIqCABFnTzVaZ7iCTU2layB5bXj9WQz+wzuAl/r6ioy9PsTtk+GHbnzwUbh7Dj4Nlq5
olmadp6tggy7owvyXzVpEA1nOTbkeuOrqdUWSiH6fmkOfbOj7uD0Ejsglr6gbpbb1lPgvtuOVV9u
4vE2bT3pyvkVj22SaIk61KKKtgOkLvfC64f7IDE1sLmF9zn3hnsy0cE1Uf/lojR5MdsoZDAggx2B
u2BFjnkY7o4QANcCbzPb0nHSLmOfG+XGh3mmusv1ewOQP6gbBnfzRGVku6dIqvVsolbgcAGVQv59
nprskMxONgMr6yV1hwhFKBBDwO2476x+moU8dEKuxqxabTY7stFc9AllH+0dEFSd5uldPdXuQqy+
Pr4WihQ2gN2R2V99UzS1Bj7yLfarBoAYASfSy8A7xKlA3hy1r1/sge1VG0HwBmj7ZVMFw/dIatGC
a9ilZQ7k3Rzkph9CF7WybaWBGESZ7aky6mITGglq39y2gIYr9E71hl+Kqm+DBdBxKE6PgJO1sdMb
S/sV4JkeG3nMelRxbmzs1oFKmVRg1u9kvdWQMX3oyiRaZVhqMWl221SB/9s02pgtqFl16RYa5Pnx
ypaMMT0I/HSZmUcKK0eUPNmbGqrpOrhssaoclp4LtjbDqvtFKivtjQnr3e9q9m2Iq0Pu9EOwwEbE
Qsf7DgTvgp81thuB91XhwQeH4jdfZe8eFm7vNZhIUKAZGnclYDH6iD9zNCjY51XULGpCj5ExGVFr
OtPvtGQoDg4KnO6s8dDkuvU/IJkOu91+MgGCME2Gn5FhcP0WDGFbYTCYTlI/uoX2uabispF/shoP
RD8poiAGRVtvrclLSOc57k+2eaxnJuXRT1FZmX8nbcjOLf3zR0+NPS1Jv5PIJPnGXgoFV2gY1Tit
BI2pgYKQVe8qvilHClMv05sTCii+DURACpjULm8YvzdB8rusWaqvbegguKegL5x1NX74q0zknIOc
jBELdJDqSW0d+3YD6mYtgfKwYz0OZv4dLLHsEUJVyQJvO/LUY49lDW3Q8LMy8PipKzxiw/cm0fQf
Mm3kIi6A9tXNMtpUseEfgzR1l3/fLLRvCdMM0wHlPgSRLGZ5zHZvGAgBnY1irVLysQLCxcNbXKbr
T5Vi79BzTr/Frv42NC37ZOHv2LaZincsDdtPfwvA2iG+63VenDIowC+RqWjww8SDlYTT6HHJzRoV
74lbb2ZbgQ38vSyah9RG4WaW5sAlRjH/nIE4b5GChg3YD8OYurMXlAf2Atvh43Zc/aBpp87U4ksU
6fHFdQ1/n4aWBMIKXXL45mCvoFjO17NNa/OvvC6KI5n8ugSQO1k6YYh0tJdZ1rHtIhvkJ2j5+gBj
89Gf3WVVX8IsRLErOLiPf/8fmfxf+TILiTLbBjug6XjQH7z5J4W1GcdsKNRDomOX1hihxbJBCsbP
CxACNXriIjEQ7cKaq2NdNBDVmN2+GEK+qKOKnbB1sYIWEtgZK9muulhXT2Fri0vP3rBnpZ4aP1NA
yzDkN8tE7ajLWGcdjcoDAH702iCsfQIXGrixQu9Mo5Jcupu40p+jXMULMuVZml4M65U6dJ6+gkTv
PGuIR+tKMABlQ4ELJa/rol5UWFidkCgtT9SKR4+XJpfYSvwt9aY4GkJ9inNa+Z6HqsRdVus3UoA9
RmLn5s3gJpL0onphoWwOVar3q7p32Vug9d8sVopHXoTFfT9gc8JsG/YWdy1flqAnPgI6Jj4nPNvR
PDStjpLBra8+O9mhNRJt2MQDCGP72MxOmpZvIfOr9hUoGdiZbHTIsMDDk2DEpo3B0zjy0OAs51q1
GEdniddAy2ucVsaZsxscaI71ooPeEvYK+7xuFthe0x60srGg2o3/Ijnc9GswoNrSiKpwwzOL7z0z
5k9/GFgxbh2tvsbuv+Ttu9d+A359YRVDdEellMXIHIv8krdrHdT/zeWV5AC5GqiTBH6tN47fJyGn
7TX+7SQlt5Jj7ibvHAu1DqiKl2ZAQS1eprGhNb4cj3Y12tvR7v5mn+ORCr6KN1pTf5ED13aaI7S1
GFWr/zC/nZohPnbarib51MDMtrgnQMU5xF1xQ9jfSUN19IRm2+8J15vUCmxkDcdWenAyQ1e+VF3Y
bzrBjX0WyvCSBrxaRJ2VfvuI8BxUllOEj42cS8bAoEsRoLo4YVfxL3PkPF4FnTjF0Ize0y0S5ZUQ
1RoXHGmXPaOg0Nm3TFPheuyKMaxrW6B7P0KubHRT/Rg26VC6WImvfbxHDSjcsCB2Pgm9QLVMrmLU
Qa4DEoIRWpHeF+aFQMCk+0Ly9P4YFo5hou6sM5ghAgCyY69Hdrnu7/rcq7WnIrODHWBZHlZXg9QO
7u8H03XOSExX29kOuXQEx0YAuCSgTwe7EGBhqg4hIQaJJYxKRvwRamgTIxkZqU8tNz+3vbLP0CHw
OUvuSFM+xrseyBa8wFw5RpmsyEgHpNnhARm8pcrkLohB1EB2f6RsoAGCq51qIii/jwvzeU3Oem6V
izAE7c9iatNSPbW0FPj81ln/fQ3fS3BLlQp4u5CJsSi4L5vVwHV7GauosMDWhH6hKahNGb62QPUb
ePXAWgu8muoWg6u5ayPJoRNBfXKpvi/P1MK9sDm6XreMyEsOEEf+H2VXsh05jiT/Zc7D97gTPMyF
sW9aQ1KqL3y5FfcFXAF+/RicSlGlzuqqvuDBHQ4wlBlBEnBzs7dRMgFZfmjcEOiPDMR1ifrhq6a0
BlV0EI76CpDVcE1Oy62Sm6H20aTBiNdE3P+dPEhSvHqtkMsGFRJOz4jM3ZjsEoUyVbcjU2+5OJn4
yQYxCNAfQusShnnXgM8C9X5Lg8N5vi5DJ1tF2vtwl3eoCeRKHYUiyZ57E5TAAjxTrtoQNTsfXDdH
aRqjUeGM3QP/eGSdddmZeN9IGpB9qy4O86p1xY1pZUKoEKjnZbypLPPMAYsL6nDQNx/GgTv4Nb/K
kwcvluX+wzBN/GAjCxmMIJI85Q4Bq9UlUAVozh+Grgghkv4Y+Tayru9Lz59yAGvczhvd108zyKzp
D0FCM9qYZROtZAvacMtyzQAsn8YtNZbeh5e0sYNO1ObsIn/mmdGBF9jrLAOQbTMVk1a1mSpUNjF9
sl0gj+H0Sh/AJTkAWaBWBqCZ/w0nr/dvMDSXQR0XMpGm69q68RkSKXI3M9u67u9QcwtwPfSlbi2n
avejw0ZsJF3oApSTv87sNn0ufCvB07LUf0ZQ0wHO8g859C/YakRfTCPK12OPO2Bkxdkqz5AasmWX
X1JFhCUssHi2/rMuWHfTCw8/SuV2RjsFillWWzJpUvLzjbCrPXClNS89fuqS3LtrlC79u0Vj8QBy
QTVWMQhY46UKIERkKm6pgb7HK14LhkNiVe4x7ApxwnEzqEBRPYqcTQ+CXhdkP5nRpT+q6ifguPU3
Q9g+qJxreZNMvgRw3ZKb3gu1F3yfz4PP0h9a1HyPdc299pa8SjcuxT1w5ePBMSS4thLWr0JWGIAb
TvrZL339/MkERcy0/88voObnTYLtegx7A2a5nslskzh4vn99AB6+/b//Mf43NAS+4nivuArUX4Gz
0jjH4whCYWsU296fUJMgEv6qd9YmKnXjye1lfoa0wrjSBoR5ruYFeZ5C5MHXUcyJ6U49HTxRmPyb
HjV4lxWA6nvCWg/2YD4V9hmEb+0rMA5HpFHqJ18k4zEvXQhBTAb7m++nYX7er2IHBCQamPtRwG/4
lq5jP/vhr4MYohtVYR9dvbrZWBDX7pmVoDa67B4j3drjkNR76cGhcDR7O0GBoPBeIjDArTtwTB9p
NGHJIWkkfxQtMMk6anIoqpm6aS9DEG5ce5Bw3LXWVEC4uuzXeqLH3yxvCqDSbr96VcS3QPO2BxEB
sKQl/JkCKh1HJBbkTu5AllusuxzEsrXIsIEpqgeLueVDm8fR3qv0arX4cLCQrlx9gMalCqEBOaQr
3zbyOzOPm13stQa0kIB/Amvtdwqo8lKi2LUyAh/03Wef8cTcAvAgtqBMjAPckMYuAMvBCzj5ihA5
C/cVhDkbvPYiBaaD69YzoYLgNJI9uzqqc5W/HOxpw/yuP4jCyY88FqiWE8dM/TDlVKX4OuAwhUzP
aMqtL2voliuWOx614AJyUWIOVQz3GfAiBw/oFwkA3MnEHxuK7Bswm1G9iS07DkJF0pW44ffRz0ps
w9q7xAD9igNyiKCuM/3aThpbD5VsbhuA83da7PnHfkqmU4Rjgp1XJMWdkWmnyIROUtTw9DzKda87
w7l32xHa2+gB5vzWIx8KbHB0bptg0vSLDoVhIB/9zz86yD5+OkexQfzFLIUn13Hj9Gj8w/eyFXkn
q6qIr4B5FKcyd8wLxPT2NelakClTUPvEIWQswjK1LkXb7QtRtPcZQH23UVStoigZ7qqCiU1V2cNd
lOH/jHrk+zDaulCmaQa26szCf8yrbmMrjDLYc+V5goxrYCqzRfn4rk2adEujfSvrFffAIESjUu9P
RWEXD0CcA0AgbWcXFsaxTUzjprHd+DHPxmxfV/2wcq0+foybUp5dzr6FvAzyQS+ewr5x73MjOiOB
oj1nOpQeM6ikBmTmTtvvTFCkbMhskC4COi+ZDmTGyfiTl5oNGk5MVSuCCJsdZ+jzCOFpcQ+d0bA7
VKGi7qn7DT0RCuFmK+ZM7OTSN2xsV6NbFk+jTLzbrnG/UpQrWuyu1STH6ILJ41p3aL3Rzi4ArzyW
NsjBohCMbVAN4kfso6DxYZjVFwM/f0s2ICfQTYCccJoJHQGv/lJNAGXp4dhudTYA6e5gb3ICoto5
GUOCA4Z2qmrUoINHLzT8Il4v41VpfDfTOg0awx+aUxc5O8gToFpC/a/7idfcexn7ahQeaOLfXaFw
vqI+A6/XREZQauZs0iQKe3dJYQOlijOVDCVzDGR29SAPNcSLgLPFFSh4ikpUokkliaouWNm2s+3B
NwDFlwokymz44WsOD2SbRU860E7QasibSx/F/REZNLEDbXV534RKFdhO2GvW5zesqI0/UD0EAFZc
fs+KEMLlhRaCaxnHaDb2OcAWifxU4ja9nQCceHA8DngMvr9fc+4cstT2XmK3POJ/2b7EXe5c+tpD
T5lCL70A+2h/Qz43ajm2WqOBF2a2cSfL+OKKlONcPLUU+d34IP6oQ+TSQa3u/ACBzGqyRvdrwx0T
dAu2uLXiIjniw0GNETn2K8WWccoD7pmgyhjt5qyrpm5Y3wWD1uM4AzejJtXTHVlzyARUw1hGmbgP
mQUQaNSbW1FY/Zp+KfT7MLtipTec3aEUk9939H0Dkfz0tlVDhdgmnPLhsuzVNMtvtqjFGVe0a+Py
Jh0da9MDVfASc3CJqy+jnSExaPpaBS7mWhy0tmZrE1/Xcsci3mzn6zhOoh+gqg1a/Qg1hx0YltYR
z6eHArk9W+NXelLn9mvNisVAUT2/0osTwmgEemDt2S0K9YNJfO9fvvYA4gPQVLYxOMDFxP+wbWyw
J1TS+l757BR9/9VpTJA2ZWn+mofPvXleZKHdEDX1omjCrcERM/bp9FwZSb+uHMO8HSeJ40loHh+h
VZVckAtgm2QIu8e+asMAIgfJ1xZH4+rbVQ95dl+r48U4L8A89MuSenasCl8HUfmEp4M6tTRBOLNh
YRSvE2Vaaku+DEwsj9d4niBjOKgd+xJNgTQlR61LknKxGZEFPELtBTx7qhfxoVlPipKMjiEKxUO2
kIrNpxK9fnIziF2Rn+VmucIfaAfaiFv60I/RYYw8/fUPn43Tq9DH5GDyYtxocW28Zjm/n6wqeWxZ
ol9A9oZKchWcN1DxdmQlLjgYyx9xY4DUCOKhsyc2LK+zwMsiZ533SIHEZlyvpgl1SK141pzS/RG3
4FI3eBQ9jlFm7oZBVgcXe62y0ruTlto5WMoj7xKlQLhRj3yj8iXKRz3yJQw6NlpU3f+D2P+8pjby
j1ek9bRUey6KWKxrRW7nJnK8TaDbNFuKus6OubnPSshGkY8aMG3Ea0NVkC8+nBvfWUpdbaziaW2U
SQ32OmRfhC2uIbaJ+87Sor2ZWdO16PzXdoQcz98G5ACsojwzcEsz/YET20PMkZMCnQkwRoaXnU2U
ZV70iJdrmabdVw1qdINWpD+8BrnMCW9Z92U1oiZ9bKedKKrk6heoiGut2L7tQt0JjKZzsPFAtjIp
yuqpjCMLt0s7g0Y3TB2iomuIcQ47JCvqpyIPU9y882hLo3bhTjsHYkVrGnVD8NcPOMRdlQmKtqvC
DZFNxaOwxjs1fnNCIiEvqm9grAyGsHB/QLYNpCVh5j5WwOruBCizDhTrZ2A29YDV/RRbl8J95Cp2
ULG+z72/KeVxP+9BcXxuORD7cAzGXN/RPxWc9J2R6H7cm4/zsw3Z7F0NRaGt7vTxlQNuEIAxN/sp
0+88HZvvIEDGP3hpV/ciC8UeYJFxr3PB71PepSuv97rvrPnXPEXV2TMn0x6dokNNj3Dao4VHx40N
rd510jXpv9jQ7ilWk+WtxI/2m0igGsAa1jwawnD2qMbZZ4YBMmmw+umggPwK+vPrYBjlNaxj/+Bj
m7ghvwlpsdwov469jPEkLIdD73tnECzGpzEU9gasRumdZjdvPWSt7M0Yacldmdn2RqpeFL5WpgU4
RmemGyIMwXe3DxqU2yB16NhXs2ghKQIJ1GTE6SqFTbHe/83rrf/nPaVj+LZngwRex9bSgub557db
E2lkkGlX4s6w4gNS9u4RZXXukXrGe2/xdfgIIB4q97+LXcKW+f+VD+BqpA1AtRsplctZXoxUxMgm
EbA+za+y7MLtJz9FkG+eRvYsIUbdZZyWmWXF1GJDpocgo4W+GIXkpGk264310TfHT7sOBHelHq1L
JMeP9Z+bDG8Mx7FlANGoga6dHOyZ3mNoBMWY7kF0T4v70ywaIB/1gGqGothi/+W8JYShWnCW2qSD
1Ixl7SYFK9dqFt10uRPEHkrnyqb4G9q9TxJcOE4yTNthpmviUMKxoaP253277XuD4eS+d2lEGeNY
O1UbAg+SZpEw7CfUPL71KomHGPmW3l/G4XUWBFlJONyX4bWxtPx1UrXNfjKYWwJ2Mv6E8pj81VDu
xDPMrRZb/DJkZR5kFfQAW4NpZ7e2u2d7AHpZ/ZLCAcA3Q0KlKFWsOmbDvrHEMTPU9HJ5C3ku7OCi
kI3AEEc48y0KIC+M3roL7Tq9gTQ3aHcVptQHpi/IK9u866vw4wDNCPv0bYa0cR+hGWGOpaIBA1Ok
v80AEwHwRWmKpey/u9GaJtXuKX5ZaDL9+L//cbBXhWCk61k4LzINV/9c22eLyWSV3Xh3pWHhiF2s
y8EpfqRlGGGfFXGQMObOHoJ42V6ETvWg/pfxlhziuYEHTsGLH3IawD1nXwi0G3UpdnJNr98VGLtJ
wjgGtgNoXlRWAviVp28DuQYedRqIIWgLzFY43iF9M7VIoheZfgD1SAtWlKLVkQKrvDtHTN6d3ZZs
HzcokVt8vOm0SyKnDSoSei2gOAjybG0zty5kUeNBZSIwJTdQAhJ6dzQ/Rx39Zop7tqYQS13C6jVv
vgT5KG7whvtIcXJOubHNNIM9RlGs3flNDNi6sF6GzPD2I7TM12SmWjxByU+ERzL/fZJM0i4oc/Z9
YQOEepX0MucuT7v8XHnDF/CMA3IOphgcmeNIjuN9ec1t4JpROOJ9yfhqhH7yqwR1BKohRbKhAz0r
5N+BA/PvqrAo7pCpTADux0EfzVYcF6jDs+x143N5qRwN4OGyTp8sbAKCwgUMfoQwCqgG7D9Y49+7
XZa+ToYGIjzQat9BaczeDbwojj2L3qbjLPpt+uQ1D2lWXOISWTOQgdyDAji6F4mXP6WZAUFMuJNu
kBfkBJtgPoywEmfHJ5RE0mjjRTaId83mSKNd2N1bao3h1xpAZgVhMvoWyHxclBJbvb4ejAGYVVUi
jfdjlJ0U3KtuRl7jS2PzaO0A8bKbdSA1owQTFOiRlSwhJF+KqwAINhDS6s6t1RdXy9dUKUtebikk
R/riVODxAU0zBIO6oHs0seFUBsXzqMKJvdnoh5CEJlubjds+Fdl8tuoNoPfzW+DZee6dTa0sV/Rf
4TlRvoKIjnYep3G64i850H8wKiyjXZ7ybEcntWq6rQ/2TQxZAqrpmWvAU5X9A6xlvVQBxWFSQgfk
hf4ZGhVgcciek0nNXCTOSvtt6tigXNOd2uGgOZlArSIa047LI5+KQ+/2by7yj8rM4gT/3m6HimYb
+RaUoE07+ocwymJAYhaVPvRP0jRafG+D0YgsirBDca8z0d2QRdOLxJfz9GLoh0ODLV7gs2EzMf9Y
9BVkWCFyeJtx6CDw2JJfag3oD9xN871T1/ILlGlOZc36xwqlQrcxD6HsYWfTlwL6NX8ZFvE4AwcX
pjdqNWwBcxmG+CbFVlRsKxZVJ6fnnK3SsEYZrD5GdZCr7me7tZO4DmjC3MXr3lPWSwhGq0VmH83M
6gHSSNT9MIlstwTligu2JOm4l8kF2zwKo9nW65AXdVRDPbMGh7rbVewojGy3+MEbC7GsTkbdqmjD
dENxwBEgP0bzULkjLpZKEmF14SXwUwjZNgrh1z3ybMDLYJu+TrK4AtW/ELswLH4sFOE8wbEdqBXB
pai2YzQw9noZ8NbMjuSjphU7q8iH+9kIw/T0V+v00Y9uCpsXz5zwO9d045Sxunluw3gNQAh/VbC/
feaLYusoE2f/t3anJY8okS1B4g8ig1F69esyneHN/REaD7uoL38WmSdRfQHNuToaUa4giww6dibS
3YtNPYpRM6AgNG0pjvyZ4boB6CDlejSR8cm0MHykXlc32txr3nt1nMWHKXTBoxVlJUgTWr7DK6H1
gi/OjmTJXN80V6hE0i+inthNP0HZm1IEDrfPVt9mwNazYp4JvlrrJc6uQoDfRX36T3/HYtKoKd1k
L1BknE+1eUT5gHn0E1B5raqmxMtgniGbOw1hgvNSjM9OJ7QxRLGGgnHP9tuE92WYlYJUTXQ/iH6G
uG4aICmg3S7a7UJJQ6Q2n8w+Tu9sDzJ6GqqGRA8CCmpakG7MPTJ7s4Vspxwun/yfYm1V6xWj2HSL
6reP81nT2nuHD93d2MpqlTmjBY7xLLxabbij22jXh8WONX24pbutX0KkXrr9FRz26aWAfNB8F16m
J94YXlGAtovDryUzxAPhED28F2h1/tSqDOMvg9CLMDJA/55+hQEZ90XUbAM4jw6idface7K4N4AU
esDRjIR8FmrUyaSm1mSzYl0eqvx790A+TBIujpwAdUeudLTD1VAnyMak8XOlj/EjKsWyM5gF4PdM
pC9yyMJH2FmBjBYIpnMD7csW90CBs/cwqteRGUHoWpm6TBQGkN1CbxMh5KM4u83/ZBfmS4hDiRNF
0KLzcmr5T775aiDwqcEc5GfBVLnaHrkreaKmySYwviy2SQwwi60Z8i1SAl67TdzpJw0u/nkFP6xW
SBV8Rb4cKmBl3z0MXdI9SFTbBH7qVEcye92r7uykWpFFDXQ1+O7TLMtt/5VhwyH0YMSDHPCZLMl2
LhKYGylwCsLLJHNuDGvcJpoYj1rXdPIIVMQGNDv1feqW7FEVEiHlZT29W+bgmrMFkmr8xR+tZey/
m1f1XEcmUPNXvW4mXzxInMXW8NKlRnHJYw9oAuVuUe+wQU0HpC6V6Uz+A0Sv+nvsZocHN+suFIWX
VrbXnU5DYgxRoLJJgN6IG2TH5qVtvR5ebC18WxolpvmjqUlxkm7R3YyqgVBmGOjAOm3ziOsG3szV
k3xg7U0FNQ5uRNVB6VuZO79DyrHx0gtFzMFhlPcn6fvbcgLifz3P5ZOHBIiRQBUt1k1gyqGgbhqa
ucr7ycAF1Np0/XL03i49X+H9ghRSjA0wptzSdnjt20VR5OLQtEjueTw+OpCwQSE68/e+ETprabT2
y2gN+qqGOMgRwlPWSw0eQ5oEUb3kvhxMsFp+cbEv2Budt/dYjnpgHVwipwGHIXODX4yP7P80oVJY
OSPqutw8A7VUvc1Zwj+vMdtlGPsrOxFiRZG0JvWsvAB0fZm+jLx/qvmCSwj15mWpO483g9eddBTR
+vmNH9rabiFlShRTE9E3ffLRwCff+3zul+7M90RhgOQ/RCwFNaZnWXdMQLOc9X60I9ME4uiuitwK
CWvghclHjZHK8uL7yR6ZV1DfkS9i5sE0C3YWHr6EgV9h909L0SocIhUnVEDdO35lbfsY9BZDFKf3
A+cJKv5xAgVkBZC9hpHct6rxC9c+Ab0xR5Bfsf/f2Dn+sdUkasifJN/5FDm3i3tItLM9+uK8uGod
knEAd6JuRy1PA7IvwSWSxvVuua5ec2cNLalq47OERytLfV5nAo5pWYs+L351bbD4sjF1Tmni3i9/
1lB5KJ/sUNKadi9hPeavZo9ySTO2kDRWptvXKz0ep2ejruxTB8zdiil/3XUsQKZOXKACXl5rLEH+
bOqyHQfjyZamx/UImlFoqaK4y8NGzLUD8qN22l3ZkT0e6iEMNEuMtxqOeG9RH9+sYsaLbTgy+N4H
OhDQBcbAtR0NMDVKvXq0npwSWoZLLPkTF7kq6I+cP/khtoSjGf9mcUdT0l96Wwlq4WPM11WfBbeU
6OTz7sYUZn8xLT/wHCMHVWn7sSGfp0SHaYBZ674c7dPvQqvfzGQSKJee8e2y7BKG6nmj/XzVETmq
XRNPr58u8cmUNJdWLZCmXEOLzAVCGJ9dTC07xiiIEnbRHICyToM+1sUdNV2hibsJnBJtXsmbxa83
oFVA8fOEHwZiIX0s7jKk4j/PL2xk30BYUoIr2XDPMbB/KF+SWbQdjbwPIilrnImYjXu23xsRFXxA
HYNxEODLONAAzZ6jZ3vgKMrrxm/E561NvvWAcwoyiNO7bZxmY6KKa0O+VtT2Q57PAeQp+wmc/aam
byjexj35gaO8X1GG13rnYqOeQee+E9CWYiFO7QQ0zG29yXE/Q2ERN1q8/QLWAi0oNIWK41MDUMWo
1Vvyte4EnapKTY7UZIiWwMYJdwJ6VxO7/KAFItYOi+y0NOafTRrwwyE78db90vdRu11cyywj9FEi
pMIWH/X+cjmasQTT3LiDBI7XA8vb6iXeeAZos4R2O+x6DySx2DXgxHHQQP8BjtVyVTptc9+WNgQV
3n1k0gD5umab5tW+SbzLBEXSo6GaKrTApU9daiyRgd81sXh4nLvL0BxaepGLTZ9kbwt8iJJT3+zU
8jQHd3Fz3+vttnBsFBDimYpvrWOdAb7DwRt16yRx6zWHHjrew+u94SXAjTE7QnqSuio8kiCdcZG8
Pqbg2HeGHKMp9iBbc8TxA9VHUtPFDLpdPds3posySvJRLSVVWf45hPzk8iA2sjMS98HXYmyC5GQA
4cAN0FDCpF6lTOr9zvwH0yxRGAX4ccaXPqweh9Iy9h02azeMjdq6MfT6CchL3EcgtvLdtBo8NSp8
EYe0AG2HFN80BqwxNKyN6+h41cbowWPr90UNXZ+W7aVW6vNKKJCtnyC41UJ0oYKq5YCHC4QR7HPd
ibcG9CHmJmk9GZCPRj0AEOs12aUK7MA8FDQyd7Y6NHJR75x6NjBUnNVr0SsS+PZ2tmiAlhBtnSDw
z4vPTg1CtHsgtEB+D7yLqa+7OtLPcRENJ639oyxRtRGQixq9q1Lw+MZbQ8MNOwlr/Uz+OS5TduhD
PyCIgWrwRTQdyedAYis5UmSGY5QQowfoGNtNf0y6GHtfkA2MR2zGwevilF23b6HTeQRiKLSg6CBV
gBr7Ny85+qn3jBMFLMss8SMUC40VRYImOVtJBpRBb5ct+HT8Zm6G0bzpJlTWfvKTmeMYqoSK4GWJ
J7/jpN2Z2f3qk59MiCUibZhYD7MFUr2gGmxQ6q/wil9eYm3qBOjZgK47aJUcTqiWvAUeddyFaT2c
mGqoZzXgJoCKvdZ/tGkcogO3bY8iT0dP6nBF4RRIC0bIQYerZSEagfSID8LyXxP9HHRQAcXMXZpJ
kczwum3p5d38BAg77FlBrXBDj4Kpj5v95I4gw7EqQMxAFPfo2NqptWSxGkNocYZRPzxGdZHtNMk5
gHvx8JjH9fQg8f2ENObj7MnxipjYLXh5VAC0S9MzKhR+kAUoE8JqDggEXpJmC7jqeUEycfYvTihO
/TKE0LIBtCze8ZKNF6cscJimGjKpGSMwwjAVIlDaOULUHoG8AicOjYgM78NyhMIjNpa/llgmLmsv
o8sFlhWEULeCeW21DMVIdellhUw3vogOYvDE5MREEu4F3rIWlqZPpE1E6USxsQCToIpdXDSLTOpR
GJnvseSnJTP87I5vR6huDy7sKmmvOPUBtnRiMcBRoX8Sdlg/el59LYnM5d1fGbJ+VPGe6YCtR8So
2XUBknCnatXV9q5psYXBUt2JevaY9fhKa2YdLDb1ZieNL3PInKTFQY6og2/jfTEacCGC87ZOrUZo
eHYuNjkpPLOEsWeaOX+mxf/549CnnZdxBH4Vum/ZKM1MDW6gD3Z/Ivtc5KrJB2zjKtS5fiBraT4w
ipKzTS1+mglFF3sJX0hG1YJtP7orTf+i4cb+7Et/U+il8+oNobXlWmHsyEyQMS0q23pptSI6Oh3Y
Icgvzfx5wnvoQ6unEfRYsasgf1lWILmBds2FIX36EFfR1XRS99VjAK206lkxGsYNA7PUTT1Fxk3S
6T9qpxz2Ee6DHjDwpXG0IAfoqojZ17t2h2ruUmL37+omNIF+rZCujDCe3sLs0tQ3k6vhzEzNxdEh
cljU7VC70aQGNJtHnMcFdF0gICW0k/rvE9IyN73esVogT+adB81JTgn4k08yM2vwQr3b5CzTCm+f
1KWGhudIsrGj4Ks0kQqS80/XWBayIpysWToKGkpoAveTJoMMp2IbgBGrFRA7IfiIR1TeuK75OpZ4
ZQtb3bpkmW9J0D3E+imBjgVF8KmyL9SjEOoNsnhbikxqyvo+MZ+pOrYb2ps6lvmFqmnr1oxvUQ+2
oTFqOJ5e+1KKaLX4Wtm7qy6O493i+/NCIKAeL0bp7oBCBOtbhtQVQOWncfCzkzsgd7Oibq+Fsgqo
S+Osb7LT5APO6MjCX8vC0XGQN35s/isfEhJvc2lad5QyxLP/fcV/sFgNtZUCUEB8CFpNZ9h/N+Vw
6byu31ZxgjK+LHTvu7Dvg0SVWPM2AweZM74UVdlv3VA3wZtm4PzLhAQkpL7jY9JGwzULw3IbQWlx
kzQOzCpKUA/ORUCjOiih7n1IEgvw8lypAanvAVmH9I7idaMB/M/EXpoGHbwmzKtBM7w7REUINsCy
AxGXB7KK06RB4o16iwlQRw+ptSTZkA+gjPakq6aEJGjGk0srHaguqwbwiAo59IeadcjNkatJ8wC7
Vvc8+4asOaD8yDr6Vo23O1aiOM4zkhOxLH+gVRbQBQYP0ZH8lWLLXwbjkoHwtfWNVaLhB9578bc2
k/EqjtryluWCX0oUNq5wv0y+gX1sU0IA+EtflnhOuxn4eRmOX+NM3lCAl2BDRDNDoKsTX+eXWjE3
VAMEztox/4p30eomlnF1I1XPsyp5eEsFA5HlaEHX92B/Ia4t9b9xxqs/SLFAqdyf/Vz6u8nOHsnS
Erg6Yvb6EDhKBpCKNQ3rD0NhJ/g+rdKHSiWiqUkjgGdF67g7Sk4vA9QbjOYnY022n61I/Jql5/WN
1XpfOy3r58FUuRyeGVCGQ+q+daXEQzP1j6XjtdfBsTzFgOtuJB/aK8ogQqSFYhnQaA5O53vcalYy
zqduBVzsDavN9DYsq+4KtWmxsoTH9hSrO/mw48CBr5GUxJkLjw8RoNI8mNrYPJEU5Gc7brz8gIP/
LY0ucZPT4UFMzrnxazB3uFl8Dis9w3O1G6qrmXFVxQPZXVVmeFmaAqRCs9njsPXkQsyaBhf/59gB
TINDZu8KG1+H34X9g2vZHTKSYICCLOTkiMCeeLJZmM1/y4q+sKR/GuZqBVOtQANaTf+MoPkC5lNA
Oi/Rm5cM6Qywvbqef27bAaTVpYOMf1tsQLhtQwtyysPz3AV9UXgmOzOglqQl/tFneHNe0+S3cDb9
hOBltptNWnEeVpOpZ7DYWvGIV2ta0AuN+qyDT8k3xypANVV26rDtqsBNh5u12TvpiZyGGpEURE4a
zp3pp1FlnqrCwu3/t0t8WG3uUmwS4WaAGvN8C3XEZyo/4rHpo2ydF+e4K7WHum2fM1UlPhTit/7f
xNM61fs6uTU1Bw7WVGivibXKODyh/MtBLmlcT35kLZahrEJO8xhoXt6sP88DcuLTKss8NZbvtCaa
llWXK6rRJVZdf7Hex+izeQCKDGZZRkFc87WVaX2QttwLUS7Ji1OvGsMp03TbSXDbC30qTtRjfe6g
nOM9CDqdEuQW08WlAa8FnUmwhOugmULpsqjWrBvbS2UN/TYDpgBI+6K9kI96onXbC/VaGTUnrcFG
UE1wVUM9j0PJd56m8+lkQbriMPuWVajXQJEYJ1soav00sFyDPoZX+Ejbq4+xDNAMuub7x2h80PgN
dY9yskm3j0brcH1PXYu6fu/bR1Qz129eGnIHLQHazGnso5cLQNWo60x6Aw5W0FmsRMXEiqayRnOg
5KFWmRfUmZEFqHJ2QIUTl3cDy4p90cgBSsY1Azu9cqISG3SKGliJQI52Ry7cjt/iyKSGRuMGVBnM
jE+Ln9b0WY81jbac59Ooii2QZTuFE65CLuwPf11fxYYDtNvBPv4Wt8x3az/fG44xBHTVZeA9dvEv
a2a4YW9MpSSlBWZmNpuR2AsMp8MXoPTqzTCTG4TqZOCDLVXaROThGrCRDf4cebKTXp6oN5tigiLT
MqIZYEozOGTGRc+cY8Zz95iohszf+ShktOWTrumguHiP/TSVTJpPIVnk9jvw2vl9esjqKA800L9h
7+VeWNnEgNzEH5sPvtGPDrHF5gg7naBfAnkt3Jvx63Qs57EqKv0ObNQbqqinhplVFjRJaZ5m3zhA
ZwWvKKgqB3uRRhqFqJXlTCsUp0BzQWLRhHIV4PqmqvjJHgHADr8t43UNpbY3wh8ZavZ6jMvqtoTc
2c4VTX9mZtockqwJD2zQrJORdvZOGiDCHsA6van8arw3BxPYgLLwrnHCQLjKxuFLBdwpmHvS/psc
sptOjuYfHfQLTU8I4A7HZ1dTmnZ6VByNURffuSa+6cwbX6GfbgX/T9q1dbmJM9tfxFogQMCr8d3t
dl/TSV5YmUyCQNzv8OvPVtFpHE/mO98652G0pFJJONM2oKpde2fgGgHNo+P5Ap/hSRRjs1k+FlB/
iqLJKeePZVjIWNVW8v6x6iBzAT5kqCsDf9YhlRV/sgzFb9CzOyi08KcmMvlTqbRpjAJVpkmK27Yd
h+wxjV9ojrxixEc2EkSCG3KgCasc1mDyjR/II6zbZK9Zee3TRcgm7P6V1ShUIn+8y7rHyQGWgfYg
j1YJu/MBqmo0bFoIMUaIri5XsTM3XAd5BKke9XFHo2KPHntGMnxECcgIvhIQOYs3NgY4h8f6o1DM
I7oAF3QXINGOZz5oVzRosX94WG2X+KgG9La9m3SoG7CmCuFz1BhRL4c4G2AdpebTEPn5ep5Y/AAy
rv8XuikDGP/fqlqBD3ZQiAGUsGlhkgO49DtqG986UEjjgPBQ2TG0eFH0z9ykX3UiSb5BaOVhgrDx
T16C5HqKXQGc4LRmXhr9CBz9c1cm+hdkG91V6bXmi1N107qdrOohBXsUihZQKCjFiFwThGYPzPVl
GYs9ASCBU13FRRK9OVGcnhLBwzXZqwoaIobk1v1YiQ5Kj8kzIX30PHA2Rs0groJgUsohF2pN6fjF
Q1Ftg3DhXy3UANYaQO74vY/5ZYjtyK/URMqmE+Bi06cMLI04K+lHIwEBE4AkHKnUJrs4mnmJtYy/
uEPZvHSpn6gBWTpL3CGcG1zy2rFfvKh+avtp1Zcie+F6mNwnefFMo1aZ2MjWyO1Wj7gXpC+9jIDI
4IIdKrPJXqYkaXY6uAfWtMCR1biNxyo6JZOd3yeW2QNTbKcbjpd/c+1pMr8PwZznJ8poptO33M1+
1tISabtKQaq26sZOW+lNpe8ZYZPsQ4ny5KdC4Y6swOT7uCzcla6QStSQv51N+r7RBbBM5akw0vwp
nRBUGZECtFPHRyVoDKixbGYqaCJ9pmEoFSk00BM4i1YM3awbf7Z5i2pQxR49qQmapeGy7l+H81a0
jPZDffpPT//RGorhD0qGzM6do+Fp/KpZbMiZ8+MyXPxubP+F33/h4oJNZ4cD7N1/4UsfhfzqCY/t
1Tz+/R9zs03Z30GM1Dw6BpjKQF/dnKhHjeQMSluqoR7ZitHytkmdvi6mm6XLxM1S8sPjHsHWZWc7
BAWPY/zdRbFQBMUot1GcfkI11Pv/2KrCW5uGkx5Kp/nHdnaacFCox/3GcPTer1rhfe06vPXkQ/Cj
5eI+96r8iws+gHU3tMPFGoz0gNtrsU/0iD9kY3uf9vWdtLtt5TBQokUFkM+lpiizxN6bNA5+QYHv
e6ssmJu9zKDfFiXY+s2En8ARl/0NctmnJBTdX6U9fhtxw/vqZSJZAWcon/DWMmwDpOjPS+NA8ers
yjA6D19urMuQeq2WaH6P29jaFY0YVrRS5HY4rN7Xg6AOdgssxL5saoMjMdELvgGZKEofwTx4pNqv
LnviODC8gVuzvNPxKuqTmbxcy/2JN1w+1wcaTuj6gYlKCqmKCVFAHqw7/MV3dt0Ur9oAYgdppd4G
Wcv81XAcY9eCAWReW+f8vbaQ1oLSPD5BIgcSiWqt4SGqFFgO4h1qLchJItwY+ddsyrzvlmFfIEEY
vUlbJNsJha1HRLtc3F2tAnw5lvvdGLdjmMnvbTdYftF09n1R69CGA6HuGrEuHw/OAY9VMPx6Op47
CJx6D8gPpvfCFZvFFHiwK1OVyfSevGgy0FupHr7DYbFpLeCAXoKXCOi4eg/kl5Z4KnPGM1T4YCfa
TukXnLycvyxL3ZgXDyLe2dL93riIeDKEW3BsGaZz51kWXvimvt7g/QjSJcpITatl/bBuShukyHmA
N4UyxW3M7Xq88DtJu731BOfti+CesZ8dUR6xrlCTcyI/CxzGZ1bo1r6zba5C602fr22xFqie/2zF
Hb68rGkhYFEpBXAoiyVRK0805Ona47n4rJvCOY150QJtWUCTpeJgfok6eax7FG3jeZ6jZjaQoLFC
KbGFjx02o/ktAxe5z22vvSy+kPp69wURo/FWC+MwE19AxyZe1wlkgz1FP8CAhj8OACDLsz4Wd4Pb
f4sguwdxRzRO1rw3XahdD2mW/MjlT0OaIBeuSfsQoS56aEEEAWK+QN51HAdlN/uUKjb7BEFfZM5V
t1Ii8OSRZAPY8AETHhwP7FsrzfXiRxE48drr3fBMDZfg71sbpl5sLbcD/qwem3BXlDI4iK52gajK
UxuwSQlaR9Z0p8qpygAUHei6i1D21bjIXbbRHXxWWjQ70fzVGAXzLVKrE5JkBqs6lEVI564VqNkz
U1R6XBk9q3HuaFrrWAMNRcH4znUCdjCY90xoYxxBmqfSQeVTFbTGpqVnPZD45xYV0WdyCb1+vFML
THpxWJxpdtTwhppVxnHBgfeyRKBXgvgsNvLgSkSVUOLkN0ujFnE+rMoOeNLK5T7y+fmpUHUTS0M2
RgUYf5pGzeW7d+C05irOJxSMqx0WZ2Q7Tj1er3c39ttNU3X1q2WRnm6TvpcPWQNdgy63fhboaL1l
/rRABYG//NwRAywfPmqqd7jxloLrzCm3bme5qxlR2VU/Y2mByWoRyqSJG0jlDfLyY20IfWGcbn+B
Nq92QXIf8DscOYx7a9LKIwIDw4mawpTDKYnN9+GYAxQmC7G5sdOQFpDvzXDZqYJOS7miaWhH+kOn
6QeaRQ7i/RI0/JNtceHF6IeM58da/dbiFjRwsQPIPA0z9SMcuwisfzSeu0Np/GRl023Jpg9s79ZR
vxcdan07HhZAQNS4DdKYeiAeKU//amPgGTo5r3/yXBZWptduBm43uG2gfmEpUZAQ/tg0SkL0ZoKG
iw3kSJs6Dk1ELn5br8kYD/BI7VKi/GjeZVmLlFG1H9y0gcic2yeGDygbtHalUd+NRcC2ZhD8INPS
gPqtvluG1LPVgrrQxAblAsC0q02WiWV4s3YCWgMkqiGK5dQGdNnFmWw0XCZCnKRWoAxsN1lWauu4
nZxjhbrSg9HLbstE2eElpDrZnZN8r1KcRsB46T62GYTvAtdrtzgIdm8Myva1Yl4gDwDr+/37D8jI
oHX0ARgmqPCMGv5XwHBHAOIb3DGhiAmGXEtRbUBB656CLvROHuJhJxo6EKoCQ+THTID436EHg9bi
QiuoAaA52+Ue5B0RruU+M6Br0sQe3rtHw9igJsd+wz/lbFos+rv2hr8aSJe8CBSn7Cwz6w8jTtCP
iZUAp6s8LO1HCxDiXwg9BD5vEKiJ+jo4srDr1nkm0texcLQ98wzLp2EMqsxTHdsMFOt68sokNEjH
IvybJquxTx5qFxkstdILm+i5NTnoNJv0lUw5GLYTE8wOGnjtJQ9ebMQrz5EqZbSKAW8hfZLuGlUE
6aaedhCGhGqAmu1T0DvxqfPxGISalkImQgox3HZIU69njGLfte9jgh6CladG8tn9+s5c6rkAf1H1
GJKJw35ENhChgF8VZVqNUgfNCZwt2ajhg3UBdCS4o1Ek0vKSu9pVGdrNRuQmcxlcbdTj7c+exVrA
DJQBXJ5Nq4jJ7AHCDR4OvTy49F1cneYhokgBcJblu0/FOoRzlY/tpZBWKIiDteq6tzHpx889uBiA
M01e8kq37yc5AAWl7HWu1xttrCdIU2A4/nKDSKp9L9rhK6LZ3alodbxmyTK/j6wA5/o0No/JYB/I
bgkZQcxHem91HSenlmcSxJc5RCVV/WxsO2ybdl0zk3lBejP2JSjdZzKvKpaHAsR5T94gy+fMSHdU
R9uhRBCEYLU3F93SHiJizXZQCsemJ2M/9ixxNFB8hrfcPF0vtDbcqPtdVrWfgsBCQIoobWYaXuoa
BTiGRuDrRQI5ngC5rgdqoLMKWQSQe1tyfBA2GjJbdgnhiQbRhCtXVFPuUMATIbL1y48hB32xrHkR
mW0bfMSV1987xdTe1RCL06KxOYKTsL0jE/4k+Pa7+AnErocbOI0RkZh2epN9otGN32KjCdpKal3k
Z42N6KrazwoHyDDR9Nxd1nitnD/CP3yWy9DltTj5RHvPn4s+4rKNcF6y2CtFAKxzkelbI8oeIr2U
57QdmqcmHsV5tK2HTk9Q/qSaIOzLTR5V9YaGnNv1UyqKB9sK3xcx4N3OgrN5URWDtZt7nbfqVSSe
GluF46lXIM57MqB1Z/Ya25E91MwYknHkMkAbd14nwCjzW/dj0bJj4NZiNfYB3v7UtldLyGdx7Glf
uoSUHCij1Nxd2eYuuaNAFx9mWdkikY6Mf4CkvWwOOM6jGsuUpm/g8DkPobBkQs0Ls6bK9dFwmSXn
/+Na0EQ5qHXL9wxQnc1AuZBY0UuhtAGUtco40zYTvXNS16j/QOnaZmGFXibIW6jFZPvXiUJVUtQT
iOoipOoqVKD1AGJuqIw0PTMUu4BMjdebSpP60W6z7slE6BBFrFH0V+hq8QpoZ4Qnajyf7Up8LBwS
w/kW5WEzL8xRLP5g1u6Lru3ivG7PVo4SjD52wn5N424Uu7FJIZOsh0hnoxS3BaJcdVkt/o4gAIwa
Q2VLPA3yu2qLeEhRCxl12WZ2nI0fmxsTmIu72ql8utZy1cUvA5oVlfv45+STjkupGM+O996PFip7
J2pMLwDaP5ZdsZExMoYVlzoSS5B9Odk0RV0mwIe0bUDaHjWgS5+HtB4FR5PmL/vxXsepT8+LYsMB
x13RzGxcnDpgaE9Xm3hRhEWISe1yBIP25Hh1XXInow6hyW0/TF8HgewgU5gw6rUREoCLjQGCMjlM
Hsi02Jdhp9Yvwz+5kO2/8KNPoa6Y2+0/rpgWYY6EsbqaDUELv7VFvEEdqX7m6ZcK1RQzEbeptA1o
aIDBBuovHnQZ1ewyQYs86/Ni4ZmuMSg61T5U81DLKRowOcTWgSgVqSEGReeDZnGx3bjQECUua1Y4
5ry+Bax8JmdcfGVht1B/77w9Kr6h2mpMTxUSBmddx4MxMTX2Bep+wgeD53h2y0l7qtvoiexTapcb
2VfVYUxDDQIJOzK7Zd/tnQYUXCmwAl9AjHeKcGJ4kaHT3eGbiLg87Vq1/QoRtfDiIkb0OMUmkE24
GoKrqMzhTo9K7Cp6Q9HT7O8OQbOroX+3zdW2OrgDkf2KP8kpSFAvXyfrKcfPWbMLUHLKKt2ORaSt
3dHJngOrAkLcmgeDkeXPViP6daWV1pYcBF4RLyhR29fWlD+TSTLofWSt5u5paMSyv3NM/oVG1GRK
gsVFuc6Jtpwm0z3kNlhgaTYf+vKhyPEGmXhfMhc03xORsIgaAgFQyCm289iJUIiWsgqstyxDVqIp
8NaC0NMjcaw04MSWgyMuRLYSKmJoEN8uNC1qc66P05HmyS4lRJAUkHhLtpnhRV2EAfXjLza6EG6P
6wTBUrtARYMMpuAECqfgRMPGmMAPX1FLU/M89+RGq/QJnBG/1twspCEzm3Gn2+FL14zIJqoGmoA2
gjWAsYBOo95wkEi/20IrBq/5PG8q0HarNW+0UBeehXIsmocmzbjytNZb12lvHV08WeZmQnX/McVZ
JAOfHLo0Qz5eDirT2Xg1f9WNoBlk+stWboGaPjD4vAndctdcAJZapRerGhJgOp3kPKmGestQxzVB
QgjsEvkVHTchK6+WCLDPuXqQHucJLdh3JYRclu2WTagHoB80IFp50eMknS8Tuc8s9LK7G8+ba5L/
si31YrAeD1mFo5PLm2lVe6MD1Ehv7ZH3faWRbeXOubd1C5nHdPgZcLzrOEnXvjvTtAsSKVoxO1dy
POMtEDQNzROgJMWKkreJbp/bMnE/ZcK2trpo2wN5FCGEf+gs++FhZaO1dXJ27UHnYbwOnOPYcm73
0DXkT+1hRzH7xGF87VR6faAhtOnWhjXVr2UY22euaNTJDk0ujhp8FyTU6ryhJ1AZ+d2tU3bPQuD/
39wstRstp91+v2g/hM18UfA1vl90+Wy0uboouVUakgqmC1IvWSfDKjDy8TEeDQFy3QI/Urt03hzb
OzSRTBEtRxBwSDxId3948ATcTWUaumsCKlcsAxMFR3BvQSAPDFFySJyDm1PJA1ETgH1ez8zpgVaN
A6Rvej3+vDik+F/1v2w0sAS14Q3oGG3mTodU1xVfIrTpuGpa6YvOqZ/J0g1p5msaWDtJmW7xJzE6
cjHy2b9rjJMIk2kvp7ZRkjPmusa/4FuXf6PvCgeSxI8gsnz/Lw5aqo2+sKp3B44Ddw4eGK/sARxA
SuDJtEGc04Ay93vuTkdeV9qbG07aRtq5cdSzvHqYUojTkgfkIPyxlcET1KQfEjOO7woT7Ef0iemf
osX5Dqxj8oFMQOBCZB4In60IIHMVIv+/cSQqaQMntU6iBekZOEd/jclIjWn3AVipW2O12KinNWoJ
df+0DlItNt4mIfYJQgHoqQKBwn56Q13tSQZt1kJTUmleqsWHlPefyQS8r0rUO1BKcwz7J04K1Z7E
02YdtbDIJDmzBPI8eMUJt3TXhqQI7vnLnf1qnFeQHo+je3pAzLf4OnX++YDoGSTM7N47Fobpgw1e
3C+wLj5KgSJUxwSJg/YLF6b8wJEVoipB2aoc6pJIuZV4+vstnpT6fR1AayTmfbQ1KlGA1txp5Tnz
hm3Yd/VxtsUNKu9rqGT2ElwLsw147GSr4SgMyJj58J8pzZEDVUSbv7HDeaZr6LrpeA7Tde+Wa98S
DQishia8dB2AiZmjdSDNAyYsZTzdNCrun5qhpm05GGbx4PCY72gjKKggwdgDCMa0u7lL87ZlAQYp
7M6fjR7Da/uguVlOZck7ggkQJGDBCvwrdKDt7WiNXK70lxU3G8xQhJu9vAqSxZYrziFq9/GkntIv
Nz3L7LIvokboO4Ocw+1sXWbPQ5QlW6YJ7aQpTVjUYFTdtlQCNGQstALwAxmuaHax05AayxgudZmy
BzZCNVROX/vSEzur4ebO1jz3i2NtEP2xV6OocQyzCtQyK+gY4cdE9gRSF+OJLCbHqyCImhGeUw6p
CyVKKVJzRdi0XonBWG37wx7DCFSmSQEq4kF3fA0J4A0Zy7SKLuBhjS5IHxo7AcgsbsSwzd5JlURn
vW59sg2eh2BUIkEHBBTNPTWoqbb8CdIKG8BjCrZCuP99BoWXCJk67WmiCfLWvXo8yLx6nm340433
tAIxtMBHIZizvt3GBS1CIiWQMKKEuqtW1HtQXIf3nVe8NxUOdkFbI/EKSxTiSIoMNLrqXLpSgb11
UYiDkMDK48X4NW7K/ojEirtGLnz8ag3OUa/1/BW8Zv0x6sEHSOpUyt55eEOukf7fkfCga6HYGBFU
/YhcKNRL9RysiD0IrWi2CKvgMWf9SrcD7YmhYEPPenYIGmdcO6Ee+bxAFcI2jkAYwvECRNkxYRRR
vzKzygRhRoPiXFU00bg9LlREAVTpQ63eJ1Ob+lqS2gehdOeHNurBC1E3WxqORjjtmYM/a97X9gvT
x/4OtcBAZKkh6BSzx0HTZ18twvpkbFc18rpP5NCz+HNX6MGZNqNLpUUDLTbdOZOiHzWjF07xukXC
l9trifpbvwaDwQVIhebiMmScwLFyJJPO+hGfGyyBJ4gizjZbMFBxqyaHRuIJqYYjmbIWd7ihidJ9
4Ok+SRimEhArfUyMSxEaIyoBp2wDVl8OgV7IaXDH0ldGn6B2CrC6t6AzpzuuxAmcDMTyUwZmfwPI
x9x3zeFq1laztFYfoAEKPYPhDf+7pztib1/Wuj3r8dS12EozskTuUGUL4rHOczZ2wJDFaRShFTUI
9+bnPB9zII8RPaPZsLCiXcRt0GbEYto5WQRaKi3WPwWpfXRUXYuOYj5fsLK/14MBNXZRNfhUCTPW
xp4PY/bWNmkKFHw3beezSaQOLPQoosZKNODYakjxbMxG3T7p6GKa470DafG9jUTaATDD81KYM3KG
nDWV4egQ0DoAiDjPLuU5RS8lRO8sLzyXKkM7CXx52hZEDDXKwi+munlQrygjpNLDbuvYSWbNszTR
ogI5cIH0WnzJHhgViGA46o5puDQizywQtuESKup8EOBHBY67a1juawzkZTXJd6imz3Uwtlb80KGo
5a4jlQ9lL4yqz0DwgW7qpN3GTrVptfh4JPixjIF7g4gx0xo/QwBsPUAm8dm0I4SamQ6uC4yosezm
r7p2pzsghfEKGNjTNouqv0WbvjpRh6csryMdBzxqqRYWNs1EPk6vJTje2iy4czV8A2IzG14NlHEh
qqAPr8grvfcmZWsAWj02krnbpTBuqZNLwmECHYYqqVumO7MFT/ig4W+pJq5q6+wAbGjv7stKFLvj
q2CxzWREUC+KIfs2RaLbxBkkiZKpLhnq2ZRRTZeT/AouTL4nk7RM3MhRTZ3cicBaL27UC1AlYMS4
oPq+UFOn1XPR59U+VqaWbl40sXwLP1zm79ry3SO/HvUuVduBWTtz2BEyKuyYql7bajyFkhi69dKl
+UZIE3nH5g/zU0R6UmqXq+6819W2yzZ5ml3CiGvb2ytdLSdv8K0fO2y0D36XdCJdJ0hz6XetM74C
+s93i4l61JAGFC2dZ8f+1leMoAGxRQphSQ300AC4x/f1kCH5I7/WIAh6ZX3fPuD/2QtZkVD1oMGa
hqDX4vlbOVnJJnLLZE+zugOB9h4F6ojmAlrueU8MCoErgdcFnG9xLKYD8nwYBpv8w+DEUH1QR2ia
XfyYPeHkgaIUKBtnciPiCreglGKzwSUjrpLy9yEkAlXkNriwGBWRvnJuHJ6AJZnb8lzEQEnzIMrd
A2iKLWSWeLJ5V3WE9IiYFEOb34+QvybeDiL1IBoP0lUXlqg3LM5xW6Ppdw4QMCpiJ0yRkZqF+mOx
6XbvrnojqzezBPuy+TxGyfH1PrORNsJ7LkrcbGS+R1uGQFyM2rFyHA0ADPTIVsXRmwYqaeANYUc+
7t1jYFaQgdjjn8ussdQyAA/hedVd9l726JpK4FdOEud4LqFySr1wAkS3iY2xP2RZowPhrN5Hl2Y2
Msmf9FBWO1O09coUY7FZKPlu+PeWiYWT708ufQ1olURsMWpBTFhr9otmdNndIMcUusgYprHwHorI
2RVQ5ur8pPsBBH3xrNsjkNJW+CmqoKlAnvVoRchza1CjVwshhlRuQFY84ZlR8RczlvXetuJwncTT
eJFcHKJhBDcCIHv9OdIlQJNRVGzHDLynvWqA3opHJCrQrSQeZzRN3tTwuotRNm68hpAePjk6wqgg
1zNeA8f85tQMnBF2v9MGO/7K4rpYA2hf3Hs5AgGl27yVUDFXRbAc1RvoLc2VzRw9v5d26NuhZd86
X/l9bADu2Out/nSNkQf4+S2X+5PPsjV0Cr+/l4tUOep18f8D+uTqnIEMf+HHfdufU7dJH6PjrHdU
hKAAmMTXoGXFZgDDy6nLG/tiGRDUNs0KFZGaLPymBcFqorhVUarC9mOdQt1W0a2qhnrUTG481qtl
TMuYYQPG+GvFn5bd2Io4fJDgm7qEaZ+dSohC+oyX1ht4jsJN4GT6XoPwx1s1pp/MXhoIa2j5C1Tv
8PFrcWkh6bCTisDSTRwwY6oeNTWYldaDybqZI3OmwiS6y4Xpclk3T7fajg0OMHwfW10xauoJjxAT
QZ2M6McHNzq1gIw+Fv1YPf6y0MCui/qxQR5W+ZClV47j+yoakNlLncXnt3282H31OqsKmTp14Mku
W+9CMr59NxWn0RnvDWVa7BBFZusgK6x1i1M2qgdC75yzsIGU0cShPmCZBw9vy4CQg1CRkqY09FDh
gBMkqiCbUc/mWUq40ixPIPhNszHqvAoPtDVK6TseiuTADeH684EBCJdDWY8gqQO1//RJA4H3GoQQ
9oWB7n9uLCYeUWkMKYkPuwdFyLNVCJ+8FvvQZN5OjhKMZWr5MhG3wvbHqDY3tZvxPcu1z01gMrF1
gio+uWlup68DZ5UPKkV8FhoXSZL5oxNkUu4h2FCi2FVvj4NrOcnKiEBq2CdBvhlCDtiYHYQr0G+B
tHjQxCGobACObVCKBXIQb30DAWQzNLu1q4YMt5pNnjGUHDmxeIsL0Be5uUjPNNQG3KoB93o2oef9
3EOeuIKsSGS8CAM1/6CB69g6jwHrrFKUH3edI3xPxf+rwfCmfaPyASokjjeQKnY31MUH4+bsRfOz
K03FFPWnrhU66cq1rGgzqvUtYmHuhramaQG2GiC6ingT8B4vdmU2hicBpR/u33ZdcvASJzzN3RLA
roOD3P+fPZmlvXlj5OTmkxYOGXgfBKBLWYjg56R3mo9X8VyuG4eZPko1zVOhP421ACPWZPILh7ra
1x6v1IhdlhOCHnq5hUZOc8egHnNE7fC0C3AefdBTyDym4dS/abL7rgPg9QP78LQExNVZNxHkxCJI
PBoKMaBGPcCTy2hkEuVvoCjRVSlMhKzNHp8RRMFqSNUyUH+xVqhFiw5ks4CeenQhgFoXxmVC/CnB
GyGy4wLP8bw2tSM185imrsatBQT6ap6zGGd+J/FtI68GEbTT4r/YaPkykUP4+uBKAbqCbRaA9TLR
jW2t9BuZG7cbU0DxetLs7tMf7H3QBRcnlOVOEihVKHjpOAX2Cexw9omGVzM0nrJtk4KChtyiIHse
rRCVSh/+ZP/jyl/LWwRGri5gG/1TDWFp7kCZW+grMH/zu9DM6QcMqS9PtwvwUsBo29MOSkbegQ2x
BbU4ycOjoWVbqoIuiq7djaV5zw33vTAaRHfpiZp8Kni+Ij+aJiMNqUc2MUDWFn8LrKG6aOpR43a2
8J2hzMT6XarEq8Z4HQ9xdKKm7Ov33o0tGLg4Qc4PqfMyL9DeuNN8wnSgz+0A5OpqnyvHeaVXxZ9z
VMQq8YHR9aDhkOKNHuVxN3LuhhySrXCHfp5Ybv19Ef+M4gEam8AXXVCn6V3SdDLOao9Ua49NXOEN
SLEtINpenes6qAZEdDEGEd7aqvFAu7KRD82avZv7UwSV4yYfa0RD+hILab7T3GTvmMkbOY4Mus9I
BHxb4LUDwXanNhtADvIQGm2OvJrC8y4uhM91EXufkbw0XGzzEvxetk2TRgdwE9/gk8gwA4+qInCP
g3eLeCIsEQucv0Cu8x0lr+6JmoQ3771bW6TZoG5Axfjil/3u/O9raXu9O+IOjgI6NbrxtUcv2YRB
3s53DfqFz3eG+S5Bv/tU3VAMureQQ7Xttc47LrcDciDX63vL3L+5pTghNMKqBHlSMMAi9k1F2HOX
Wwy1iJl1IJsn0xgVDlS4Tf9X3Q5wnIyz79BrHXduCkXQRXAt1vXSh4aOveMTdNpoQiR8b0Kj8J5M
YuLeOQuqI6IOnfRpEwjY+oUJfTxTCZWiABqK9tINdr3CJYJxXmVdDX6mWXCfQTqm6V5drbUeUlN7
ChUg0rCgRTBKF3WJbhlv8tgMw/ai2RAGoUBkJ/rvZYmQFwUePUiy2GDfaa5s5EaBSGVvagTPFhP1
PuzkRSZq1N6L/7IoYwiQRdXR5J29pXz2TVKb0tb56Ex3nrO7ybTT3JLmLnkjtjjbgUD+97T84kcT
HmqcV3TB0Iiig1U7n/Cf8RLL3NrgVSLacjUMUboNiti+8Gm2FlZ9b4zgC3Za46WDlOTLCGkW5UmW
gfMHCOx697Q4bcfIHyGVehBuoz/UBnS9SoEnUKv3GypgjQEPvnPjEDKPOLPWflODbzHQn6mctW5j
ZNHKEhqaqhIWwbF4a6fVMeaFvpkxpbOmIgcv/CoV9ghCQxS34/PZ5wWRKqx+niAAqlfaxSHRTZXP
DyCcJ0pt0yQ9ynLcJliTUegO+Eup28ZWANIHeJYQ65t7E1KG2maZudqIjGCHHw595c66DIs4w6Ib
cWPLuVetCxeU9DSRqYMR9ajR6WC0jEnZASCM6yU067QJX7sgdFg7cZW5BytoAXULGfj2lVRppsD9
RcRS+4wsbbHFy4BclaRfSvPc5gitdLjFzlM6CM7ANKCW9vnoGVtalWujXM1jrjSkrRDphlEC1Itz
Tnhy6FUPFG141VvGzEPYZjXPkZkcBggxnvSvgN3xY0gvjss6rhbPy2gBZPZ+AIQRbcOgxM2cbjgd
3WWi+NFIbevoEfDzasLSg8KvCifdxp7ZnUQTgg54aKtnajwZvSZ2l55pVI+uu6urwPRpyJQbFLmg
wTA5j2SCKLXY1CWqELUmQiIKqtsXCDBsaXIyOGKZwBauWsGKA9noojrCxKwbtyEijoj4Cmu4GwOP
W1u746g3tRCVa6RrIVSNmUxkWrYOmxgyDzpovZTtaqJsWxQLG2K8y4qghXCHqNZkq5IQ2bLYXTmA
rX+GbvCDl3vRUzNU3WNqdc+ofck/43nCd40GvieZThneFEz8tIKuvNeGRn/NRY9XF6zOS2+EnDLI
NmiIEx4OCmISp3koqlUUucUnmYz2ORhQu0W7hdaIXH8YZnsaqo8ApDz0i51x2oYWR5WharKiR/FR
h1J76PDxeUJD8AB5kwSF0DVHLk+5xNwy2Wr2NuNinefBgKNoDOOyz1QbK1sfxNlJEzZvTZNpmHVb
yFA5q7ZxYmeNonXjvtXS53HqDdwf1Ii2sus6O0x59EYXognaikELdWTtJbfaTRlE8dks8Lc2VBOg
5PQ4JNojmXrIvUNX1AXEscGzZL34Uc9q87+6yhgPEZhWLy1iyBfQeHf3DBgKcljsWuNNu17UwMso
32WjGGKqvhsIY7s40+zHhxPBcD+gEnhvBqw6gX7xvUEMXyGMPsbUW3yMAcE/F8ICi2nxJRuSU9f7
3fjR7I2NNghLF386lABCz/rXBn/ys2y7O+QVFC9V8YdW2/ZGdgqSSaHfZTwHikGAaEMFXkI4WfFX
0xroZP3DRn4N3rbWWtzVj+RMey1rx4/rLbb/vF8MTKSPDCbKvNaGztmVjBYJanHbLE7hEGxJOIsI
22ZhMZqILW07uynFsUWBq4MO87JqWUq93ydpS8MN90PlFcclm5hnPYTDMh1h8t8zjHhjKlvwkUGP
rTDYfpmdM440RkH49WJWdCg7ohm1Dvgjtkdar2rXZOOh8xMqw/9D2pc1uW1r3f4iVnEeXqmpNXS3
7E7sOC+sxElIcB5BEr/+Lmy0BVmxz3dO3RcUsCdSajWJYe+1hg5ghXn0PLOgA0EZT4DjIwEGcgkm
QD3WmiEQpNYLQL/v5aSkpgpzIAU8uGk1hSJnkiUoYIqTZERq0e0a2tiXF9dDh0AIaPzTy6NMyZhx
FKat7rx0qIfb+NHFx3CJUDltI9H8+9vQxoFYLHATfn/nD0N9p1ZUXEXRTAcdj2z1t0EKkjX0Lf5U
Xcg/g4s/A3kIIGBg6TbELgf84ijXjw5bAF9KY8MeXUB3Sik1d2OLrJSt0U/mplqdYWO7OPRDgXry
7qDGvoyd5AagUpUbCYLFb7M9dfXFMa3rFkkDK11UdOWyuh3WpesS7JIKP96gFi9dLvgvjhWuGwAN
BvhNYrgWKEyz7Q7shnJYlPZwAUcLA1iVwX9xWZS/YSOedNTIYD0fQWYF6CZg7M6rhG2YGucDNcJP
PptIOj5rUS6Z0L00fzVWw/kw+113ze1/tD7APAjz1vKqRf1o9EcxRiOwj8z3yDawZ/dYdqFgTcYh
Y2CB8W01hxEOL3EHpHDD0I8BPcCfSAbygw7UjrTTGIEldkWJTIc9PwauuRCvajWeauaencTFBhgQ
1rpYj0nIbO6co2wxoCm3bdMO5zsRmVBjyQjUU8ZkJNbUPbzvF1lR5MRp88nrRYQJXoN5B/IpwMGy
eAuSK5vZin1ws+2wfA8vbuE37SkELsYekBopqqpsq3orLeVtCuBfGiC62AKuDqDyK0h+Lhneqpdw
tMNdNUlMA8N4l2ltPVc5j8kwTQWwHAIHKTFIm+IxGeXIbWi3bsSbCzLXKYLS9iiLjx138XcTzWF5
iM9iphxk73L2SrNbACB0MkfWd2IUKlY7a0S5nJozkz4ZWXbETOOlLZvkao04dezbSo3cSSTXdcAj
uDNtFORJC2ocC5k1VoR5tpYVkY060c61NuQWBmF0DYylONlz/jeJyNbl+Nl7trFRI3kF6qVjsfN5
ZX/7FYN3KYz1e65agMc7jZjI0muP3nPBYqUby8CzQL83vZuMrSBc4EXk4VjV80BcOfgg5GJ1H9PY
YRa6i2dcolpOMGhIGi6rJYzeduIIOYR7v1zrKwdzK8qoxmCPI1xkK7otB4z/vs5t64vnzN3GZ9bw
0Z+tYS/WZrhE3uSc2rY1D2Y/mEdk4K4bfzEPlJejknO6ytuIyjFRDYtcHTBODq9WI+4sGHbAN4u0
IIebRTr4xWYUQLLWqRy+PafI65KZH5QOEpkJQ9ZPMe/J5j3zQyaK3FnmTgJgWHd90XGwillAd06V
1wCOsDcWqKnO4SzeG28pAF+qx2tgT2ckapOZc7O983Jw2m4w4ihdkK27m0YXrAaMWZfRA7mmWS0n
ElEDIgPkC8jGcANkZJFdC0LBY2vx051MdYHlWR3mFgm/H7Bo+4NWwFUDsrMqXY8BfsfeM8m+V6Rl
ysaPi0QLk8ZA9QDH5YS/2WCiOM2bsx1IBEDQGvTjkTzVYtxC9iaPwBhyV++J5BysItmIDNAAfCCq
WnSKwPdZV9GCemNhoEg0MPklQo3jebay72RpM19Im4wJx0MCDfUEKCpRXeTOWxqC7hF/XG3YZb+u
Td9c2iVop22E2VGcM/DwGhJxp8RiEhRHM4jIrNR8TmpPTpZacw9UNR/04BZ7sQMnwLsuLL+2/QH/
G/2fKIMewYG5eofGHhkCAW67xXRzBR1SB+Rtqz3kyKVCJiBQuUmbNgCyjleUBD+BZ+ojoyG+wXc1
2aAu2wJCV+puSRGBAOPpPZEBSxakG0sYrAApFkfqzuGCLS5sTC1xZgMLW41JVSBps8LCfQQB3DDt
U17nIBxHk+AnD+hpd2hAEY3uNHWJj7ORyjxOph+TOklKHH318oWuutpzfU08wINQgmHdBfOlTHbv
iYYy59AfvBoJFVKxFnjwBtVwn4z4TUHuCtJjScoB+IWdc8iQoeKHZXK2AKCyt9Mqj7MsQpY1CXuZ
p/A4TgQSFUhTpNgMIh8aaoV2fpCpWLPjrtvMs/tWvKHkSrLI9M1blNl7LyiqE2NrdPGssetRRICu
pSB2JdVAa9u7Ow1IWmweT5YvdqY52uBSdFin/FMH061pQPWgDEFNhY3oOAimZkeb+Wr3Xm3c02a/
6v5LZ1hJcsC3c/qXkZytWeWy4rRNdkXvnGQ+8ZPO4ojkd6WHWIq6AFjHli0pMMnHN02Jx17boUuW
NFYZItK7Yb4L1jlhbx4U2rgKgIzgvSe4EdcDwCD/dAssLgzbQtLbfQIc6QuTfV0KoA3f60lTg9YX
e0k4dqQndBDgyMhZrd/UA1k9tR8S9Oh53nnDZ6yg54N+Suvn/IMsKqzNHHAchpU4QR7sGdgMndVu
5z7t65iE1PyvY1Oiymn3/yuGJbHmyIhuoZjbJ+z/YWmSGNNZs6A8cKqQ9r+QTdWwbtoitxQpCxGs
aDfq/U8yvL/f4yluFskOU5UV9n1H70jbn3qzdE0AV9mG3rjTCiBbfdtQ/eHmKe2tPmrcpQPtVD+t
+7Dm5TEq2vAcyKbzjeCu+ZGMMeQGogoPuEE/M/7P8XjI9rwPBgBBf7vYAmKSpbK7P+e6+NhJIqRG
NtQLbOB8Uq+NbJCLu3aw0TKUlIP96MHQLJH9yZP0SHJqKJ5FnEo0Bs1JdwSL4UmHol4JLPp9P5UT
CswB1T7YWyaPZGuvx3ztDhkoxPtn7ot8V5KGjFSXGB2LCpvp9/YyCLs56UB3gZUPUuRRfZkhl8tn
osRrETjsA+BMvmMFY5IgrC0j8c4dRmMiBePN53qpAB8h2cWU3133h36kJ2dP1Ku30eRiwIiaTmBY
QgH7umURsvgJdJzgxhV0eB9JZHISUDMT4jhSFjloJqhPYnIDZJuxmxf/K4kIdJzkylrbqcgoH8zY
Xkv/FdMv85ewwZGzvieKqV0W+dK9GvIEGEs0nP1SN+2c+r1LY2qQXwBCEtIkQK890zhdTGNXL+zr
g13d2ECc0cIKWKOHd1QSy3GvARBCXqeRhS8D2E/loHMjAOtRL6yS/cyxdCCFFflmEOclDv+CEsRL
JKwScAFZo/AG/J/4bgvU9wa4PmnLt3RzeRuk2V59pKhHFn5Mt6tvSH8k6t19YvURybyoFhvpowhK
RhXSFt+n3kGFDWSDF2cOjgVQwbMBVctugXciqrCVxlyGZbyQlCxdIyvPKwPq6oaEIKxBIjnY5USP
gmfQI8/nyk1WsCZjChdlPf57aJLmp8l0aEoQvyuhnuLR1K+rFh/wd3m0e3SkcRf+MQ6NuBhN2W0E
Shy3DHVe50We7Rahx7GjfhtTjxpn6sG9EwEIWSp1Q25C+j7I9LD2l3oHglCUS97swMWNE65gRGqv
b3K+K3PTr5Dm2yHpNCjDzwCMqPmVJoAoJBqRh9BKkh6sy6ksP+9cF4Rw4NbGnA24niQMWVKci9wG
gMzkYZ+dFYDXxcGFMszJkITYNgQSy+q8G06g1d4lKwgKQwDEPoFB+XpXvjLL6jANEve9iZaTh4lj
jjlGDfBwyIut6Mbqi6j5qWkc/y/kZn6ya2v+xK3C23HXt88AMTefM76a2zUCwDVqSWu11mpwhtyg
YGrFHllfHfX6a3En82Jha8Us6/6Spba9dVE196nMyn9sJJD803bApgeyG77H3wdj5p+rqe63xTTy
13GpLUz8gS3aiyoD0VGzTRcO1r0fkIMBkHp+7nB+veGZJYn5sBhGdc83AjFy6Wx/VupHxY3oq62M
eUMXoYA/vJK8iL4PdeFbABpSFLoPGipSMnUL0rCWF9FqFUHymOlY+j7oVrUvmZBMm2jtw+eiCzH5
lWnF49Vu34mOrOMp49sHpqHWUlDA+1tH4WOhePtU+mLqz9DRZ7td6O5vo2PpW737tnQg/WGBDA0a
o16Cnd4QOVLklqASDRm0UlRoBA0FpkF4G6qrdKrPgUf9jrRBfg/gIEBqwYmejww5wKY8Cw5KU2R/
o+hQghh03O74nsYeVQZ9b/MvNVmmUfhsyTjKhWSo/0QJI8X83gbZdMk5AKERKEwiVR6i6kFm1ByV
68fFxsJbV4gIKR6S1j5U/lTFj3UmZV8BAK8IsHNE/g54ok1zBYaF00ULQAPaElMcYGir+7n7YNSl
hoy6CmksdG9pnqMiirqknqriown+mn1ioYDPk9DKtpzRU+9BZuTeiKREaQNg2ekweiOSzjDSdjRE
oth7KBr+/8hcUHJue+w8YZm5vOckA5rWOGXrnyRRKceGVGqLHiAqw51HWiJzphhAKZCmfYVE/Ft+
M87Ys8tdDCcHQ8Xc4nt1JPlTz/ruEC3Zh5AnklZFskepLqnvpDNHIS/ek4mxiwBVHDO+c5H2/Zq1
gOpI06py46Bpv7SoNz+SjLTUJIndbH0Um24fFLkYl6cKe1KxNqae4cgapfcrWIA3zkO/a7MPS8XE
jvBQjRR0bnHZRF9N7GbtSbYMwXSeJNoq9R5kAHqGh/ILW1AhL6uLI4loxf57PyPTaEUq+I7Ggeck
BzHwKduJElRHj/rHMR+mei8GO/01EUOyC6ype3LntvsCBGFQiKwAiWjM9lyjMGxTc6f7AoaQGXVM
jvnSr6CuBEzqRxwshi9B2C3zujfmBhnS2AUMDnXpVufci7YmNsqPNKqBHYRMG6lYKxSoz54dNLFS
SeEshaQhGQ47EsyLfHN5mtLpoIakMequPht28c2bHO+iG4CKDVAfh5jCbcFr3gUAfHqIXhrY4qGr
qcikZ3RNZUp3Jxo8HsWQVjt1ERnzLrxy1fdMRurO1EeUF9WfUH4fOabXRxUicxjO1wdMUAw+In9Y
gYgS2G8p8USjImJI6c6aPWmoIQWI7bDSqYIMuHoSjFSrh8pncQs+rL2yIU2fJ791vRPs9R4w9WjH
F0nmeEwlA55dtx1jvRV8t3fcsBU/Ka0ic+39oNAX+FHYBHxlcWumy9aMwCupyR+B7f935zjGjuSP
HJLajtQPvnpIPSKrpJ4MKuQD4EGumSy1LclwqA1sVq3WfiSLzPytn5v0Ehae+waGgw6pBX17mKn8
svKss1PVgELui7KXuSo7/JtGJ55YHyxkiz+bWbdDhbzR7IYJCEtRmmHFQngKvuiUOpMkPNRUkhRH
2xkc2VQxcpU5KMX6jbVmwur/KIA/GQGk66SeBXko3u6GIJJ6A0cFDrMMBoJ1wAVzF4CFsQYNVpjC
ICSG9BFfWI3BL3QM66h+0hDH1HOr5neOCjfU5aEedUKFwbclG2DSki0L83n7sJbzXPNa2sI4aTnQ
QJxzkmEeIN071vV7myObJq1wRGjRbrMjN57tal5Off5GcpMIFVC67ueAO0V2dZWC02JOZM2UXRjb
Emw8G6qUypp+eaaeKqnKegn4KtVUbHVXZ6WKr773pgIs8iZtFpTV5n3ZavS83RsO+EU7sbwAoGC8
+rKxjabd8naddpaLooc4tUG9B6ArZErk45UaMk4YsAAHiw9HrSgC7iItvXTlISF8yTBlISAeTCDP
+NgQoV0R2SyuCzT0HCh9JDOWdcAK2PkzYlZ3CoEg/ZR1yJVGUtKKBLUR/KRtJWLsfwDi0h+bKwM9
iwS2DD2jTgDCkpsxBywWKAVgUSYckJfTYh9YDhxWki2ple4cE0nkDhK3nlkwBs8heAh2gcRWWIGL
KsD74QGVqMefb8jz9tJmJYbm6DebGTghz0ZexCtQwFmMQvz3npTN4Aq74m+dY5EImOORODfTuSqx
MMVYN9Hi9wFAnCEktUCRS2ynYbXVsh9ahwyPU0DK9qe1tI0tskDngw3M3l9piNnbfLC4D7xFqUXZ
6nI3JK2ziv7X9qsOXsgKZrqJKkiqjRjqUN1Yhq8Sc2F5j2TzcGcVlTeT4w8/5zyCWBXUF4taculp
Pa0Y5hBvVAA8X3+0fiBZnYAdCuzn1x+zL3/zVyuHADhAYo6OUzUGL9xxgheXMPJArbAZ5ZBkpI3C
vH9GvkVMcu1AwwhIY3LX3diTIvUG7gCuprKePI/99WBMMecUhxLFDIRYeem1wdZPBKzvA19Zh+cQ
iN/cCimS2K7KXnC2W5pxIrtmhOrstvmUsTJ78ZzInZGAjOzIVhRHkkWoe3h3wLzY3bjd6m1JGERi
tLY6dIXp2Qazm3pD3zEtkNS3Mqct0C149Pnhy1fLKdKG0NLXrddV2tgasgZw2IayILNWggZnrX0B
S1BwBkcOqNpMQCZnSMFLZUM9bo3mvrYZ/lml1hrb+UXbmUDM2ZRjGyEnAAry0Nooa04OppwnkuvA
UzGIvZVXHOVRDoqLQYZIlNhEjq2OSOT5rcIEoPHN7k5211Xe32JRmFw0qMYg56F7v0hTzDihWtdl
sDdjHRRPfWsAnzcPq+soG+oBnutLkubliUao7K6vLjKun+yOgeT+ZkaKeem+GCtedBNbqiuJ2ogB
YlraCqv9JVn99Kie4rqEdumRezk0gbPTbwJ6oFNDz3cyscbMlQwas3pZkKJWL5Q5RfWVqN/V70J5
BTLXF6AhXQVv9VfRhq+FYWCCZYcA4U/mqInVOAMdxnPROraIGwOcUG3jn3OzhyXKUgFhItWh3WWA
qXPGLQ1JoVycaS7OXj3u74PRdZiD4+o168XhLtoacNQtRP+w9neaydxNq1qa6dD0x3Uc1LLczX/I
lsZpkOCHxb/emXg5NqE65IGiPqkcTezkLq0fFyH2fht64ufy3ZDJZl7AgZGPzQGkesCNu8mpRzLT
SV9NHJebSA4NL1E+2hsmgWVT2UwcODOF21eAvsbQwWntnaIPsDwnGTUcVEuvfTA3T1pBUchXK2oD
+cLK7yE+WQOS8bc5KUAgC1j4dDvOvYtMNDTgpneBy+rU58H8l3ICPN95kA3ZYvWI7GQak8bEWUAM
tJtiT2ptqIdBE8BFj6lHjRH000646aACaoU2Vs5ptP4FLhxvNweJOFGD737G1qocA/CbV4DEAeH0
HNjoOswW8o/zzeBdBVPX7IaY9yjmvFMrp0mFlv4UVTtROD28uzxplPvj5R/sJ7oxcqUmSPZAO29P
ieSwDBTzJRJxTpHky7wbe3a5HEDfd1ay8MGc3MmHeqSmnla4BUjScBqNuJjUAGOCukqqnZDnjkpF
1/5FJ7XlTZRu6gbZwCslxv08jU3pKTFuFl5/qrsZv2vkxZGLTpj7YQLdTMEbL5gALlqeATzxeW3x
wkSOCr+Ykv2ZmJ6pIbpn6pEiAazMqe/WzYP8R7YUjmd2uAUFjhH/NOaD7+12QApRX1BFOhoTEPqK
kF2wsz0ve+q6S5lfhsq5gDVpfPJZPTNZ68o25iDWrUAyJFhTpc9qzQOO86R5gLOEfDtbaQnArigH
MJUjjA86nBfh9wwekZhVVmcd3dmxYqS5JsB2mbG/hiQ+Zxu0KBxQ44dHUGb9UtpOcLl7btFTidxQ
puZs9IOLeiDYC55VL/v1zlWbketgVg7SFGCrLksPQ3Xt9yvqG1EWOHnERgVeHAYeppsuW43nOqjv
m3nO3ZMv+ict96YsETGNe2/+gFVCe/yRaz8a1rZnwkd6z3cxyRiIJo4OXN4sVoY8htgJzA8GSnSO
2lVddpRBWTfdB730qH/ARqQNTJvSt+0TKu7s02KhUBC1g+gqVZVOwMjxnCHYrVhqPAVdtbNDb3AA
nwYjUlPvzidcJjM6a5WyRwVtnHZDFnVgoLYc1FmkICBPsWA6dx7fAT6mQfYimm4M6xca3pRkquXU
IyUQvXYPcopBSrxIlPLB3QCbWbyEU48s0yAunIhdszFMP9ZgpL/43vpqsib7qESiGQ+rMYB3QFpQ
Y7BFYAEBREUcCr7bMd+6rpnlgE0aZkNRtNfImmPtVFhrcpzzAgt6py+KDXDa2p09rBWAYb4FsSe8
rVHm4x3JjxRWFsSB3eRXzrmJZ0lRzxy03TLpESmUFy7JAwzsZT3VZv2BRutQts6etA6xCnTuMGzm
LB+wb/3NxTM4D5+dcNk7KFQ8KkPlM4as3q691+2HJAVLReUFVws1/NdmRDkNKLSGHcmUopurJ8PD
PFjLGtfOAaqQH7VoicYA+BoeCjkX8UJyEtmAaAX1nNMfU3mZAIhX1gycPfnLMOelxENhXA5pBfKU
WJc62FKDw7LlQIZ3am81v/MxDZGi3OcmHWXgh6oK0upodBkVkjRWhSXmXfmFjEA2Ouo36wZ3SXft
WeYCVrfv6zak433EdoxDIx2QqXQDPMMWDUi98Uwm6DKtAPK181zb2IX4HiGNhiiqfkPhUXKkUSNm
7JUDwg55iEDw35GwMGrxNKgcdrucPMDAppj3us1LNPrhyZVQecign0E2LTolqz0QhcTIZ1N2bpdH
J/Ki5gdyEt3ikj2JdFySqSFdEXCJQFE6Y3esOYN30XylJkI2+eu0p76VjO9SBxxY5zBaXrQhKW2e
TQfgbWMb4xZBSC9/ngTeJpa9fVAMqFTDcyhfDzo6eRjY9GsBPHrGCXf33I/hdnWa7E0YLfLdmmk+
0XAwAftb8fmvzDWzNxIBjRJpcIZ9b1FW4i9SgvAnfRtsJMxQDPLK+sY73yzIrG+y64hq0RYgIBwY
cEevxLOImi6x33taxnifAbMDKTokG24mD8ZNl9T7ljVAoL3F00HF6EqibgZE6wC5neSrQ2k77Yuj
8rvbE8vy+T3Xv2TpdATQPN4V9MKQTS4bMEIAWoyE4MHGuyZpkeQIXnk1IoWHNDa89W+OOk4j31Gk
INldsEHHxTli52weTMnpzkhdqApeWQ9KOVDzOicTZRSnrP3W0zILECPb3prAyyNNtKL3p6hSQtI8
qP8nmY5KbgVPk/8qtAUmgdnIkETcAoSDIR86Y8knt/LHY8NNc1d5w8vYdu0FvCkXwsYJwnm53kYA
c1QjgtHJUjynywp5cjabm+ao6mCBG3T2uc2OEUjmSHRXPtsOzh8FKCK74sywMkaSGZ5zqQnwqdZo
jjTSb2R6GVsu95CK3iFl7dubXb/ob0oSPbj/NKyZiCP+T43xmKTRcHDFiqog2Vgc9UFCNjTM0+Xv
JSutHY1MbDEoOQ3JjBxo+F/IUrfsgKgiw79fyMGYHHUcfXXbw/REABkIBE8LcndAGRKVZQJcH9fK
tquUjaYDfiScUwRnalZ/ag7RUP2qRchntLOtikBdrSpqFCSJdFq3WnZnPverNe7pOkhb33ZOiL1p
ExDvBUNijoItIQwSjV1yh1PyAHWibbQL9XiUPNVO0DyRBYkeXElGsCfdA1SKdvmhzS00aR/uoJ98
VOw67h8E3xI4HBNL6lJTA3sqWNmFBk0bthzVs75/Ud3J6fvtUqM6THtQ7zEMA01lg3WONnu0sBbw
FPwoFF2u88RbI0n3hqgtnteJ49BVpF9aFOuwg+OKAvCHaOxszbY2N9Ntgw2d56i0FiD7hs06g2YA
jlWwfOltpOKRtfYjpZb9xmrMvUh4F4fGiZhWMHhhJrFpArc7zT0z/M8l6HSbIhIXluHZsXrj9Ktw
cDiJg+Lkb6D+YSVS/l2ycIi9LCp/aUXY7AcAOCPD3hwP6cIEsBONEiU8AIfagaenBNJ1ZQP2aATX
ODBw//AbF1BgSJcHo0PaBzs1ltaJlyNP123ybVUMyQvy5JMX6jEjR7EVEtj2JBua1gP7Zot5WN0A
UlAbKs0EoKuqn156GUCJKIKB85i9GlPYdcaMkSIooY7D1h2Y9cDfLO+DLsRWgKVv2z46+ObALqBK
G0BhjmI1C4gjl4V9flyG0gqyQGkhTp0WFwi4M5a0egk62WuNNWO2xkGfooxCzixoLjA1w6HAJOaV
RNjMEofCDLyNnl5kQLcp6wH0t3IqQRY6BnnJGLm0oFEf1kADllexHMkvKHCC9pAAl0/MOtlAMSE5
pc5RYhw12vZ7M22BFXMBMCQUcEwRB7YWWJ33SN2YUO3MPIHK3iXcm4bTAazKW+anErghh7r1nvxV
WCdqhkVEixqbTovswnEILQCwMgYkhZuVtif1naXqkp5U2pJ6kTO34VkLnQ7vFWAkpcEhtf0ncnGE
68d+B1RfffYTrvU6XvRYH2wB0Ajpn6RRp0bD2ha70kJ6hzom4hV4rnmfbAEiiB2NoEpedNPiKOE5
X38jyVrXqP9dF+TB22NnHEg4+KAxiqcclJVAj0viJK1epqQ++RLUkRoc5Pp3wwfZWOIV+59NyGPN
RyA76qgPYWjo3q7Jk7I/Gm2gHH4avkxRWNQvDViG5I4f+GTcUy9viIY2ZmZ1rDXUIzUZ0pAaJp31
kLRIaoGzNnzwMzl2srln/q4tHkL1q4kdQn033vCH52ALjjJ0dVWVb9lxuSKbQ1VfqaKrYen8gx10
f1G+rpIp/dAjybkXExiTqJZrBGwCKIJwntwSMAo3ph5bfU0GmKEGWwwzCj+3JHRz/NL3OJ8Ci7ik
Ts2NMrD2gSwqVVbkBZy6IL6zV/Gmbt0XNqbTcwvcByBSVygTw+lT2XT8JZNnUzS0bBPU2Zgj7khG
Wm3nmONHNtgCLKHfXKm3VgA1maxUhdRKiqEvOPV+ikzEpjqACdS/8KKso32fByEYWdeDKPKp26IS
x7+ort8WIu5W5uysxXfal1kCrJkgv06ydUF+Bp5VsTWClpp8KGTPRpSgr/zj3Z9uyoUV7vQf+e43
dafyIvbFFwLZSx3eaxv6o6sgDz+KOx/1A2s8QFBb6Rpte4mW4pY1YFf8tf/bC/1gr4ak8f1iuVAv
kTArNCzTCi+zpgQRyU1GJn2F5ZeKmDJAyXTsd7KwgKc7oY4cV9Ie3Yg6qzExF6PC68ysj6ZE0Mnw
1BlzYzyp3wn9DgCHjdLIHJoBSWinu5/JKl1oXOB2dhmIthPwNqKQ0RzTDXJh2GFdk2GDM2CMDRwn
HIF5BPZxGtust+QJ/sfZioZ0w615eqkTb5s6Tv7B6Yf8w5xm+Yc+x0dqrevM+ikFGqR5ABi6+Uw6
MjXD+bdkMZOTspi4ueKdba5PFIMaJLXjwDcalr26Vo81xK5HsoS6mIG/xEuSRbHd2mCIQq0Ddk6D
HulyKbgIpSwYByjkkHokaztsfKzOen4wI6UpvcbSXQ5zYf750xikKGaRxMw0X7y8mvA9GMjccxbW
bI1iAZfgw3gti79CNonL4nfTdRDtsy2xTIUcLX2PqR3YIYfEUjq/z8xLgW8U1JXWdChK/DtPEX6w
hyAUffRaDhZS2VKQBRirkOW87gUJ4+ET5rnAfk8k6jc1SPMxLyLJy30ygycYlBB97HSt8xRRlgig
ocuDAzibjUFjwHaPr5XzOWALMKt9H3ufPHN/qZqw32k63KVbUIO08FcSeTbzLyU2NmlEvLq1vbh7
ZxqxlpC8utT4nhfgieAjg8C2MOlYy3Y/Ia/uOsqUKTabI+bYGJIMiVHpteLBW5XNeOFLOYkmF5yP
qW/9QqZKJJUN8hU2jsHxWhyiIoxF6CWvxYYM+LJkV8Ng5XPO+t3o2M0pmNpns8Xv1onK+ybJ037P
AQobPygsaWdFAOhlwPLaaS0paAj6m8+OYydPFDhcgvEu+ug+955pPj+K5c2A+uXZ8UHhWKL4fC1Y
AE7mMfgAlKQ9R+3vC43MSojXBLy2QKUZ8w1LUpzCTsZfZO/3XvBhsnh6wEJPnovAnRTjCFLYtpin
fY2t/xz/2mBOWkszP5EL+BKwbvADb5fkHO9P1+m8EzVLmAH7VQgP+LPokaxvw3+Q5bXsbG2GOiVg
t0s77Ua9B9+HIZnoMNr3p6FCswyxhq8KgONGHaAWqcRGN/PMNyBNmI6saFA/TYqo9tzoicpyfOxs
NjFJXeo2A5Kx7an+lM7IV64HhmImWbytqrWpS02PLcY8wfkWVXGTCEvE5hkL/G47oQol7lB8FK0H
J0XhMt5erPsSTAuQoEzgEA/CbL9EVfs3EGGsq8CT8jpXyT8ktkzP36bT7B+9xim/8F0UmtUR2SzI
nQCpzLbpa0nT4jqfAUz/7HFRfIy61frojM15TDrnc1H0DBSrgJn1gqb7NQIpovBL67KWoXlBRaWp
eiQLCns+m9FXrbOTvttFkWWBommor3b7GWnR4NuRuYqJQGM73rBbBB5nJKMG65u/HTF7hxZgXMds
5WC5cFOsOtGggAT0MHq81LMyAS+RJKi5Gf7ARIuol1sse+4z/h6ZIs2oLRctQEwAsDDKZpJYCh6h
LtBYdf25/6fvJb0kVfJOkp6DLLUPyWqcVUrO56vyTQE8jZSSZufYPXBfhYvZyhChvMHGfwww3le/
fSki4BUAgZlMLGnn4/xlh5WivTNkziLAMirrre5Gk++q5kQTdsDCLNhUFdWhGpf7uX4GosGDmM0l
VhP9u+k9dcmct3VsRssHAwgV4KYE9q8RROAntucDgQCTiKFqfN/mYtjSkBRDWXydsPG1W4c123Gn
GfZTUVufgXF3ste++lrOHMdrInA+VFmeHP9vC4DMNBvXtMTBLVzrTI0YMlv1/rNsEuwNh/7dnauV
GF9dIzQBh8veq6a+L7DCMv6TzfnyaeWJuwOXtHNOQ+tvVSIbJR47zZ2sQrYBVIi1lH/RDcq+8Ddc
V2zlLKgquIgBVOcQPVgAOfte5swM+TrpUB+mzFyAN2Is1xVwKIch9fx4lENSgG6jvgKdggap0TUJ
MjBwqlpnUf4EtPFfcCr4Zt/QxLnX+Ej1MFDjfpNRL5tdHPzZhgcY92/Q49Sb6nHTgMrpGdxZAIYO
ugg4kiW7chqKJIudHonrTGTNZQEE8aX2xgYnAtm2kCKSIw2pLrd3XSyzgtgEKeU2GiOoyDRvCwOg
Tb7Vg62BIxEwA9DhJCG9VU8++u+GUtGVSbYNBjdUxk0vAGpI1l7X5MgS+D5EL4ckC00bkLWTDMl9
NwIRnezeSTsKpR3MCqga7yBFfgLsTtrbU/uOP4VP1vuED1uLek/QaDCBLoyk2/zIeO7tTTiV3W9D
jpOJaLA+R6Xrz9uGsWxfpckMZKF2PT/QUPSFQPVqDcpi1Ax5UazGZCk6VILvcfYjwK1rrifbL/+K
qjV5QwL++GSurnUYwqz6lSfNpzzNq6+oq/+LLcnPDVBiALTh0jvUCT9wb0INjmvl2WXgNopsZC9N
wwKpRbcxCc0efK5F4Ey7B8XCxgzwsGjIbqGINOYF1hfIHD7wYZieeBaewtnE3lwHpmR1pK/GdLCv
Tu/pNN/ozNHZUBeHBcBboK7KDlBdeQI0mjKnQLnxEfkds2UmmKLcHFR3skbraaoSTH/Sib8BDxG4
HCClB6k8sCcHwUFyXrg7UvpL57xGjncgZZrBvi5ccNfiN38iWR1ZwbEZQgdbJ9D6mHLZbba7W1Mn
OVbiwkfGyQUPXAvEN2H2a8b3xC1Ag6nZE+/AN40pMdy/DUjjC2At1Ayci0E9omAJ2X1o28ByABOO
U5g0ApgKlTlRgVOJreP8yPlQ7BrhJLGFGiAQwYHEt41F8MYFzsE8lM3EnsTnpuEqEcKnNcM5m9RS
M956WkF20VQCVPw/u1B85mbHvm44MjzT9bc8LLAh2zcvDEevL0OIxAXAlNTuWSoAEooj8w50l0o9
Y1H5/zj7siXHcWXJXzl2noc2XECCvDZ3HkTtWy7KtV5oVVnVBPd9Ab9+HKHsZHZ2nZ6xeUERgQCk
SkkkEOHhfkgxkEDZYVN6YbLgYJo9WOkvKnOdq16vzEEz29Cfbp/IhWiQphH/EHURHOjVahb3S2yd
Tl/BGt0kT5rc/S49pKmxin9KOs2TQ+THTjzeU84J4oBvUxuDMFXxZMyUFnncrmzdynazaWa58FJT
lXQVsofuzV+mka32bN3XPYuBGK4aRqEYFeq7SdFEWl35feiA8OWIcwvfCZvP3XjqvhtycqA6he+D
/+Fc5aCohOBIPc8vzSS6C1JUeUXmrvdArizbrvhmWr9Ex8UPOUFt2owqfugAeLntdGCHC6sRP4Yg
fBXgXLgwxOp33l1V9x2QWdAdy9o4vjURME5xp7mQSZuMP+yigdiKMrUoy1oPSBYAUIiuBjLl2Z88
oo598m80PVjbAVBhLnSUDkMlmxUfw+eh5/WxSQz9fuJNfoyy5KWwPZn5nVXafgBQysYIhXEvwL9w
j5wEjQ0sAm2UqrSnmdSAEv3ZcrzRL9xqy1X1E4SkjQNdzV1dhqgaZIa9+jIwd2fnIUqLvYCCEyHB
EQeRyJQ+xCaHMMafvTovxwLQE/WzCEufuDQJ0jHjOuKQLRwL5NozomR2C2tr0TeprsQGJEQewOA9
Td5NrxoTRAqgPtb2jqJNIPuI+O8hMLUDmWZ7FeoBNNi6YUk2Tzr6ZoJQ6HiX6J65R70YX0VGqu9d
8LHdjmbAFu3kZG+BIza1XjQnt8Mt+yqzAJ3jdhk4UIElsQTSUvidtAKNzi4yNya/TYAem1mBQqIB
on7L8EkjuK5ol0yNL7vGhL7uh1zpzAo0267MQXPfjZ33eTNBEF2BI1fhCHt9Z9d2fBt67XqK9f6C
0Hh/mUDHpJiZg92obI4LxLmdONPiOqps0dhuGIRkb8iUmQC6Yz80rqibtrWN23BdbluBAHUT6PfU
9F7drqEZNyxbUeiZnxvVuUSF46kvKuO+YxYYplkdfZpReWbmG2C02tICOEiJO7WmtCfDb1z9NXQH
c8mFpR2iYEhu7TFzFgPKJH5ogUC6jjVPWhZjwzCV0RaU9MZjXLS35AAZwGkh9Ird5szrDk06hatc
d8WPBoW2agVaWo6RtxybbsLf6YeWRtHt9d4Set//Yy/yvldpG93KTuAehXmG1f5wwdawbkqoaYLC
tUAkSm2KqE+NI4PRPYJU5TxltrUhW9W1BOGsV03A8ud0eCCN79AS0144VgRyFU++cM5Tv8t5cxyh
KP/M3E9eke3Cq4vkiylQHTZ7teUjmYG6lfuSifjqNeXJu1fmQb2I69l6NKYeEsgRytWrUVwC0zLP
ZSf3Og9TsawUsz2OnnQIvR5bez2TG71Lv89H1K8HXXKZwuKTC51dIaaN/Z0WHoUSvEB+BjGM9IY6
pVK/MEoItSLFCn465TAP6GWDKjPEOjYJTw2+COJqEaPsURaAzhj9asYGf4H/TqjjRYn7+PoFQkwT
ElRp4qViFK9Rn2eZB0LKMQS7NBiNF1/W+uSuTcJHkM3Z07x5bSRi8iWK4bAdTcthYYdddAsyMRfp
667ypcPi75A7em6mrLwEGVS2csMxAGeAPZHFJu5d+8kF1GJrgpNnnUIZ+/vU+e7U69/AvGevW52X
W8gQWc+IkixpHIqA0UpDkHjf53XyMLjtPa3HwgzksX2WnfKaObfaoGG/o17I1BvUOId2dIvi2X2e
9SB5mpC4tstSvmRt46zAOBptPZZML7zSD+YUlJeqZeMN6qKR3xbWu5ush2hL3b+66al9x+psiT3A
GkFJ+6EbRXlGwKC7athHAfKn4ZCHO/qKMrhBVtQACLcvliyytIuT108in+zvJYe4ssdS62Zohuwk
PdxKacAW6bat2/jZrSZvk4HTfCNBNPscjmxFDnEZJaiBLKcjiFWaW1YggSxlYn8Hyvd7hALri2nF
zb5xkE4nu4NSRIBzvoeZ5qxKu+S7llXaxR7bpwCJdpHjaT5Cie6+ZdPoly5g6dGHwL1MkoM+QAOB
TG0uunOJG1Icm9DRyGskw3t8vn4C+eMEiXsskEHA+NMCiJL9vyxAywdt25wjlq4bxUEdtdhXZ648
AJVenDplIjt1qYkrlIO2fCz82UZXs5+c0vo46tDurZduEAz7eZMJqXVeLGm/Sc2HCydtVYfUVufd
6YcP4njjvmDijzBxELb92IjTljwiTR/ak9MenIbnLl1dfeYdfJgGkd/zUSxnR5rHnACyW9f8j6mB
0oDnqBcO3aZaCVVRw1RFTayubDXANShO0QDZaHQeGFSBDdnmAYA43meEEVdQzzjBqaxhBYB/VCBk
Wgn3Y8gd7hOtdm/rJkF1q4opmSMiPINmvCSF8Fa/8xBOvSlRCPtiaQ4qmCOtXgYBMzfQgNkNTTJB
ZLgPtGXiCr4S4NHMsCculxl3xW1dJcZ9X+TRTjYVcCPkDShkBSxPV+zDjun3oRaPZ7VWKHPkscq8
WbsqWDuHc68x3di01saIyHXwMcpFC0aj2VHa+dnpgHcjk8uG2M9HBEQdhhR9pMRK6Yrhy9MiYzSb
IdwAREeTZXLZYbftj6ggmpAt+XMaZqCCDjkmJWkKSWWU09JgP9bvM2o1QsM04GTTy/vxAft2Y4nP
g52JIQmYG2spbC1Z4nj8J20SUSIh+1JH4BAmtyunUqKcXTtJl2T8NAPO0g7Sq7MxRPH5vSA6q3Zt
Y3YbnMCxcYunWzdj3h/t8J27oa1Axv0K1dbjT7A9fbddQ3upUfjsZ+0QPoTY5kFe3Jlu7DTCIaIr
bdR7J81eh5TDdjJLlEFktbvqk6Jf21WG5GliQD5EaYiAyMrdlVqwmk1kp2ZkfGwXn/ptP+Ehmp1m
EzEv01yhoywMiLcRJeVA2YepHp3xztPHTkugFmUPL6MWNzvOamfZjfXwooPtGTTQ8XTSoTv06I5I
tSq3jNtQIYpdyERo2fhSuB5KEDVWI36HSrdd4BSBX4B14RQXAMnqEW52XWOAlQrYXzfNk12g1yjr
IBdqtDhE8L9KLL9xGtZvaB74NdXN3dGXYjDPBfOeKoH7vdvhqWmqWuZ0wr2VuoaqdJ67NFoo50A5
68r5y1waFUmyBGcLMrklB/3DtRVAvfx5PTjFx3UG9Q5HN4GF8TrjQI2lQr9zd7Z9nkfWj8nX1/jb
ODnFNY48UiQHkYfWyRh7xA/1UGw8AwQo2BXBSI2rKHBTgCNb42qYrQS5SEqImqRI3kPK9zcz24Ej
9olKczws/1ySIB0ZDt8S6HrIttugPKOXmV1QTRytQoayn8EOCp+DPQ9ZBSh3pKXob2LVDB2y+V4I
DmMaoAYVP/1NnoBFXJRut/0yI5LxS4zH/u7LhBCpcTfHwXheg660oV4HkRyO1GtiJDYXEU8WDkIC
59k3Nw0ghIDAaSPFmq8axMhA0Yv97LVLtiDNFE+vMtLwJ29s4FoOOfoPtaxQ93IISCJ3SOJZNNCZ
3qXrRX0kE6qv46UXheCnqR2+shiSSSDlKU7Ii+BmSpdzY3T6xki1Yj+b6Iqre/DVFuufV6EBT40m
+TZCDOfeC3r89rUaGWF1sMP5pd9lGfYykNOEGI/n9UsD5Zy3dPbTEbxfOYJDHQAirhdmhPlNNnk7
0XdQm/2ylF5W/a4vTG/Rjvh5ZInpbLIm2AIDJC4QWRQX1joI40CvZ1MxB3D/JotuUs29esjwFZVw
TgruqSAAkV8JzTCI3wTgbdIdQOcLPThSP0/x+XVe2K+oa0IhVVvTsMQmeInQbuVT180FJnI1cZ7N
i/GNMa3ezpBEAjN6polPLymKDR6mAKdkrR5vBo6qHFkI7QpXbEKoZhVD+hK1KZ4VfWqxM8587Gx7
2R8AlDVb6s32rB+jHX4Nr7rRsLOpmgC6sKew4tlTwbunBEkvwIAWI2ljFq71WGNn8BK02uSbZiTv
QJzh4T8XTIcutgdoBeTausbMO5QZ47wrC+slH5unUYhKrdPXo/M6aeaFQgrAIzxXbAjW1JubWdmR
bKWXO1eJyC8uVet9ne8AndqBUpWOcg4ST8PietyrY22R14CW0Mh8BESQjvsBhGCUDEdzYzLAIW3E
xWZlNRSnGkdIE28yE5QVWp25m6sshER9fAiV1iUo1vsHRybGKc7ki15EQevjCZI6+QOpSQDdAcaX
ojzRPG+yfr9M7yotqdpLdzxphm1kiGmD3FP9aHY19EMT5A20+JeRMOdydXB6PEYchPh0K94YXv1G
Ou+c4CEkCk9q79TQyIcfmRqAw5ZTVtt4GlRFJSC5EbNbSzW5IX8xEPDsBm5Zt2QPusJdltGkLWeb
LPDI9Cx8sggeaMFCzwL91kUdMyYNnMHCWuPTQq4Nns0ROwgoQ5sTX7VT5O0H03b3dFX/pju7kB8o
KN9nzNOKuFnUwtJ3sy8f6mfkbas1juM6wLZ/fYnZj15x7tLVl3dBc7/4jRCAW1h9XfiOIlhsG2Sx
stx11kx1oZs2XBsaJdvsgs8MfDe1YgScHSMJvkxagaY07dTs8MFCjGR0p63USrnTaxv4Eq/tV42n
Q8iOYRdjWan4wWNz2/EQ0rXMA97ONew3SCdDt2nk1mOFd7r0Uk8700qgDpW7tI8hVeHl/coE+O3s
iTTb0p3fCbwY4O/pke781BRMlmu7COrlVUGRKygzZMoBSbPFkPijsBaWFhW35G01eTIvYMSgW9PA
M2xrILhyWsjf4T8tcjmclkSvQc0nwpOw5N/MLuXnRAuNe0i3d5UlLtSUOAau7JiZqxhwpgv2oM1N
mX8v8tTBbhT7nmUbgFX+2pc2SNlH0DXtoRuKcXAnLmTiBDduFGl3kuNduO2Euv8quIs7M7hzC2jv
5hayMtSlAW/KpmXa2N6KZrGaxzeokdQByUPeVRwDj6cHHIePVmE3N83YvTeFa6crL0vWYVcYR165
ctl7sft9HO6aocrePBC94x3n3dljAWQYTLz3TAAbaPC0Wo/cxW3e8XBADXjt+DN8DfRiyCUTJo2a
HMAMb5L1rpoG630A2rbZFQlnDtJY4+N40isT+wiTH1DvoYBeacsPDt5Uv8sdsFJTn0F7ZCk7o/GL
BkjkvkdZJw++lVaCmMekcIQk00dXNWRWd+AxO4Vp/BPCyvVj1Qf1Wpuki3B5CS69oUqXDg+Hb3na
r7U4cH4qV5s51dU16osJGLHY3iOz1Z+HGJwEDohfn8tRTzZeIvN1OpnW8+QhgjJNRXyiUXyaWe45
T/OkRLeL22kqBQqRFeEeeOe8ctGZbX9AHOiYgVETiP0PW6vo+q79z/7X6xEMBgeRQRPPcmv7OOA3
5kfxlL1VySOXrvndnLBlL6J8PA6xMZ5TcGL5FWjq13oiQFesckKeojS3+wJvgvqByhbRFeRFIQA+
GqM/D7iUUZr7dPV1ibIK5dqYqjf8VQSK0kGjMzdk8xQJbtik7hLP4PdRGoj16E70rdgabiyR9u9s
JHXASHLsZAnJqQqoA7Jh3/Q+QFcTedNlIfFUyewEiuN9BKKwKkf+UinHI0dS3ykk6tXGlL78bMPW
ON61hoN01uxDw4WbaWc7D4FqCsYLOJvkuhwCJDaTJD5plVtBsUmLnmIn/lWrmhPNfOiZ1vwsUYO2
ABZLXiDII9fmmOeHJEFeGdj+R1MbmpNE4m9+a6nIr6b5nZGpdNydh23b+d//+p//+3+9jf8V/ipu
i1SGRf6vvMtu8fG2zX//29Ddf/+rvNp3P//734AyQpeHedzFvxYkwJkaf/t+H+Whcv8fIq3rPG8L
65wB+bohqh2i1TGsdK0bqHGcTcS8M3ev7DsRdFpwL1/zpI2uhDzk8YXsp/c8ELwazAS6L0iOtgOe
gwiZRR+P0+SIGDM+ZrqEiEMCXBh8qEsNpC4Sv0v0u0gy5hfIV36HRrmPP7/zU0I/aJGVWvmgIQe1
1hs73ZuZbG8sluCeYIL+jaR/NBvRfZz1wu1VUY/6OFmG25Syl3P/qsCHnUywCJ1IbEkcTwaryVte
n39xmMTrUtN1aEaUACRSv1Z96WT2sARYWjsmuLmh6PIud13zLhKQQq8lv6GelUXjTd92Pg+RMPB7
ULodUDb+MPtbQ2JvobOIkm9yyRqRrTMnKJa0ADXQGIqX5jg26+bjdXQImi9MwcPddekoZ/cgOUuP
tLRusOg8eBEYqjxxofxCXxXnFDvZE/XiUjeg9oPUBQ+Gwv/nbxrX//ZFA7rUBV7A8Rg3TMv56xet
Tu1QJqE3nXVuhgfSUXLqsRRX8aWrulKB6r4oQnjlOgzlmQOYdPPu2he9UYjlX330qQyaNWoycXcj
CkMdj9ddK9twEUgzuyVGQxpI2vEN1GHWDukCyDXJyFhJfKnWWrjIYsl/5OpBZrasPAlI1588w8J7
AfAS8EZ7feX4tkUXnZ1qV4woydqEFpjpwsZlyxbs4WsLvEao9qpizadsE1hBAUmn1FLNUiiKyuzG
SZFmufbAJzxt6jCtjhAOrc6tCbAgHebU6a2w8sqHyGh7Pb59eOjSyAo/FQ1GWfQ+Gtrf/vmjwk//
62cFgR/cDCwAPjwwj3I1/umm0PfaWGTMHc+AZQb+OLlH7pnaxawa9zi5rPTLPjRecQi1FijdLc+d
lZT3jqk9kj0QWryaCmvaIUpovghtz4bOeEVJ37CVkRmsyMvB8dOpUr4Ku6bdsrRsbnLgTlYq0epT
N/am5kaopkuszwMlKvNO3YQMcm3EfqyeuAGU71Z5WIZbGZfW8xCBl9AD2CZvnPJR78DVqLxkPWrQ
isGkoJtejLBpURqcAD6l476z1Kza82nLW3guIrDCy5aN4R4DQx9eu04L/IYP1k3k1mIHxTn8+XGa
vTWMCrVj1TR9K0S0K9XNv8jtI5P5KtYExge3ufcckSwKtzX21DU8yW7GrEdgFHh0v3azcINilgCS
TqW202KOiHlkvsgyiH+oC/DxJj8iXAzKoi7I8jGU69Psg6GNkafVgU6Lc0PnRkQi+BLKPYVPAxZu
Net//vYwzr5+eyzHAUIBMgqWiacKPXI+fXukmfAkFHZ81oC48yvHZSfblPhJedBebi3j56gKkshE
g2Snbh7r2cES+uqLnbrUiKFvl7wrtOu6v/NrjWQ36qgoKdQrz1PpFeQIkSCeGM9f7PQeeO72+7gM
N3YXu3tLNXqG3Bgqfxy+H7URlzR0vSQr9ekKHBPufrZ99aHl5mG6QrHhNkR17zYdxAU/J3P9/nr/
calPb2Je68vSX1+ZHOndXVcn9/l9ZyCYzdRrz/ZPfvOrzMvMtlGLHp2+bdYBPrq9lyQQhKNLamJo
J+1xvNP3s42uvtiQXR/BqKCWoOZTn5a49nkVgaGpRRjqd2v8zkYvAzAgdulfhgVI6haVVudrwwO+
wSiCX8DcIR3pTU9tWoOPgpXDyRknvgccE5p+XIsuSAOAJxGIgTclnZK2LPhllMZ38KZOT447/DlJ
bVKqcuzXbclP2MOn4CI10tzneTOh/gUBOy3XxDkZ7JNB93OpRosueR/N+jKiUWSKxYUmTJ34PJ88
IszXkZBbD24SrUfAKo7ctFK/6EGdXUd4io9mAvktozMfus4C5KisXrE/jDaJhZrtQfLy1cydrTMa
xgNNly6wDbZym6d7+D/TdGSxBESWca67Au0MTfeWEBXH//UDY3fF3NGIa5jriufdsmdF+qI3/Zk3
pvMTidY7Q0uGZwZintWQsxac0rl7zCxLrLLGTF+8sZ1dqxiSFa1wH92qZGev4SDkacH7qXopDywQ
LU0IFjrS0H2A4qsV+dEINSgfQ006ZnyxT9Aa93VZTytzABZfk2F7zXLNmbM5wTU4NnakGTYlKkl2
zZ+RX28BidcF8ftcmvElOabm4gkDAQ5NbEgqMMk0FE7SZY/0Wrsw7HDVtFG8J1tReih9o4GST9oO
zw0H2iyTVwJ4oyqKK7sy9nRlqy5dzQOdqj/uqf6YLsmbUdkwOaGUGhXE88yuSsuF9BoArL2pX/Os
fbPVrqsyhvdm6iOoKlFfR4yvXnRK/HIeH4sUyIYM+JhcVVBQ06jSiJrqLag/ArK2MAPdWSUKvjI7
ooJQ24UIvF//x/Sfj1xsbhzcOK5aiZn6g1z/aEb8PkJ/KeBRDD9uFSqs74pD3qbvTRV4YJae+zQs
TQVWJSP1Ie5irrARjBbXkf+fNa6rOU29jjXdSk5uVqYIG4OIVvM87xax0mFvYH+6kgbAHEBqbAhA
TR4Vfiu3pgs6HvLQQaC5KOs8WwIZYB9BubobvL7bUY8aT9nnLooJu30V1sC5olKwZGGB+hB9XEmr
q6oFcZ04UScP1z5disrOyzVdUpMhz61XhbUGeWxX7MhGq9FVFJQKMq5Wt0HuizCr0x7zBofyuAFW
5o5G5tehOQhT1wD4DVrs14NR7AhmKUEhsKs4NMQJpUm2Yd3YgX6ha1vH6Y7cXUVwjhqoz+5h0ze+
E6SlD9pozzEXXd//nAwLr4T9+oZKFKMJ9GPUNRTS2WpYtmrV6KS6NGrGabGhCkaZBRm4yc1/mDs7
01zXNvdFmLqLGmW+h0R9zxgi8lCPRhYfFT/KqpdTjtQY6hB96qeorkQ9lxqiJjazfjWENpKEypNs
Qx6FyZr6tOjsfZ0SDP3yn7dmhm583ZoxF1WApulAt9HwLEdt3T5tzbguNAdhCfME+Fbc7txXPX6x
eOXP6NIvoNQZbPofXZAb1nZqEWHiV9sG0A4O+hvElopTr6ct6p9d75h4w13Wje09mTqzLFZ213Qr
6tLAbyblgbwjB2oaNYmrSfNCH5MG1lcLbNjT67GvZGCfK1L3B53/MihJgDZ9EmKB+3C1I6Nh4qYf
j32P4rjM1cLV32Q88LTxcL/cDyTqQXD4nJDwdGlCV23NWVzigZYjX5e4P1nJsSMo5HMRgkbBBCfI
nQWS73USduGxASch9DFbtokny77pcXYHiNVwHsNR1kjBDe6PzgG5NILIIRD27sIbNh5OGAeUCUKg
dc5FpnHiLVmDE6Io7HBczAnKa781kfNVEyOIb//zF8j728GQuQ5zXN3RDY7aF/NLtCgOirbCT7c/
hR5If0ILFb6LaqpQ81qkvmWF6GpVBhVq7uag/ULFCZi+SwippRlbkpEaDb9MHeGlKVhCuLXxg8Kw
Vty2JmySwOO3oARW3IFDucunyacuZF+BGVINec8D+CO0N+QyD5AfzZiXEkq6Sy/t/FvQFEh6ohLl
MkQa5JXdCEJjjoMCKhRl+YFuo/4sewEjQrm1kbbzGxV+7T4kU+iKbKgzSTaOVlxISmW2/873k0sa
mOt+6KdFLGXkyybTj6XD3KfG+uUo3F8KbdJ9zpGxayUfX8irFoN+RCGO92Tnv5jyqiQgc6GNhBx5
4SimaE2xFnlhLTLPXjSJ1jLAtXX852+Gweyvtxakih3DMjjjLvTojS8xAxOEkZ3wWHdiU+P6k2LW
pkbEBiQFHXDkzDa6yuTog4IlPosxgMwE+Rl4yn3ywwksu+W1RECqic+dG4W7oWPNoijT7ILfOqXZ
KX3u4iTtR2bsbMgGbL5+5H387Zp5n5z6Wast7Ui+rQEKnhQf/5J867yqLvnx6jmI0PO7urau63TY
4h2buH11EwAofRllLy4HazSto3fmtKnMVgPLDa+XhWTNrgFdOoDNhreTXEueEGfZFJUpvw2d+Gwv
UR5Fdq/MP9uVf6wn07cgla+a3Vxam51Ret7e4xwa3LpG8RwhXPTiNLzYKPbBdWq01YsVstM7KCq2
GGBj4c8CpA0nwt2o3hSGwYlAOR9j9tSajx89guR89D7mgULw0yq05sc8sC0EJ+rlYXx9hSwBsDMM
AWJVS/2nySnc/+nt0Zv9eAvk+fH2Jrfxx7xDQVjKbSU7b5YcgrGudqP1QwYlZru8hDhVIXTXlpdc
d95t8+h8RX5a31j/l9+Cw3Xry4/B47g9OtyyDdfWDZfuo5+es00TjJUXthXYaLtI2As3Qw27ow+n
BvIWj27vIjypukReZ9WIQVrg8DlB39t6zFFXBbkUd4DiVQO1nFaIUxG3Pq+t7ODmtQBXBEz4mqBs
mfpOpt3ryejeiTLwQHze56va7rQnU5ftMkEd6Y66GteTBcrN4jN1U4AcSs+tH6oG6koIpm8d4WpP
NdP141BAnYO6LgiTgePdMlGnftyEAAsgTnxTlOBM5k3/ENd2/zCgEjkSnXZHDmFfNkB2VP2BBuPW
QCgsbcc1jU5GAtJk/AQXTa4tRpQJIHumBWuoL6ZrxsPyGSSOud/FfXOgUXPg+6hM63uovLMLy/nK
VF4JJNmPeqkKReLYOojUxHMkgdL3G0LjP+MBCo4IbjYrSSfw+jlOa+eeTtMWivVWfYAIX9VZS6dN
xWvapU+hY5l3SZ+LW1EMAjQ6VvgKQaZ0JfUw27nKTcN+z+yz+LnpI+NQ1qbh0/TWiwWYG+voBL7O
9BEq4GuAncWrOWrhth8ClGaCxPTIVEntpGXBtouGFOkDBKKvexOjSV5dWWb7hLYqOO9Hi9hxY1AC
eODnTQf54ibsTke9xj1KhMxbrR2/kRl4xX7NohSa9qryoM+cOysKo3upvEQ3fhvUZJ6xHqQDWKsT
chN4IeQQUCC1cRoQmGiq0lCoYkSzXTKGLxN1ECJPl2zo6w11tUbmp3jsHhPdAUBp7LTvw2C1x0DV
OXaGvrIdhNQnPJSWrdVlDxX4Os9ObNzjlIPq2MDVlhAbze8SUOQ86F4R+wI6ZTsPUiwPbVP2GzkA
7hC58nyl+gA9MUMIb3hCFTwUZFQDgVN5CwmeLUBV7vHqlkVWsRxbIVcpojWbworsKFzUUfXEPcgE
5wFQYqitcV5BFPer8OLkDqgKQAoaNqLopuGvTMexMmSudmyttL1ASfUWMGL+GgUG7sx10O2yMeoR
i32kZSKwr280yxnX1A0t/PU9w31shwLyK5whGS4d6QvdSRdDIT1jDe0Cbz14+du1G7alAODcMKFl
0IatsTM6SDSVqZBrkSAUY3W9t42CYILCTWE8uI3QT2bhvVKPgW74IspHLYYnWfCzOyIdbt7QZJul
9iLNq2l/dc/sGnhaUE+0ubmay+8NB+dzpKxOZNKdcDzmevFg5raOaHQC2R2a4DngkGg5ewql3S/0
1sCrhHl0U5qTuQAtkfxGA7wIrRuJKuEbvbE+D5hqhqYBifZlxjxQq6US7MG/NTGIpL1adDugwDYi
4e4apJ7FuSj0v13FH6Ojk/b4YxcOSAmZHvmornmz9KB5qgIcCp3KrE5hUoeHBAwAa+ysS3zACTgl
gJH8ybVfo4r8iSh/Awnt+xyrCOuTBSLYA5gKGIohGsyxwQQQNGyek7TJWy8bkAMFOPW2rtuuAzfg
0FqrnTt8f7oFISZaVxxMEFc+zx6sDJ07PQq+etQ2SoVR1f9HPQKUBEg8Mvg24+0a6ZFwwQ150bAr
v0nCyjh1Tg1YSGfrr03Y4M7TIVgp3Tq7WMF0q/U5ki1BLlcOgCRbMaALZTzUAb6CyC/euQaAODQZ
1AZ3SJKElwHkAQM2Muu0sbp1guKNS2jgI6+wJ//ppCf6M6UNMDG6x+1H8FgDIDighGoCfeKhyQrw
wMktGGTSBZAC9qVXTQN8I6o27FsyeV1VgHDfbDZh4NkXqxYITnArXdiD8QbhyngFHQnw2kBgqfYL
aztCiu5SgWLgohuihpZnz7fUFQEqpPV+2NoejgLIwGA7+IEDuPZRPQvFOoIIAMqeLAJrSFGSPjV4
P0M8PZkxg7yXDXYjLbg3UGHxQKGB3LqYnXzvRPUlGGoFi9SheV42g1UBrsShOBh1RfmUZzhl2Z0l
TolKLNUF9o8he+pzezw7Pc75ZOYmSDSQzM7WwLmMeNcCwAILtzinlPKc5aB1Tlgcg9AcXaYauqKm
ZfJ2SDzQjKWRAsKoUQFl6n0NIaOrrUayfGcPY7c1AttY6JEufkTCfGg1/C86DbRYFgcTn97G/Wvs
4HSgHBrUAS4hiwIguxMXt71n+uMY42msVd1lyAbU3xdafa67YNwaJo/U0W44QuFNB1C1Le6qRkMu
E6CoJ8QOwdxWoEpzakH3GDc5kKVGsnBZFv8RptqThoj9K0vj1M/SAgq5cgyAEsKmIUrKwUcUXNtG
avugN4hKD1piL2kUh8Uc5aZRAklJjCZa5d2HPaju1dReNYJbt32osfM4Qec1dJGmh/6dcQIN1SHt
6+ReqtogBvGeTdXgAEnd64CLEkeaQDZqzEluEGyUZ+qNKSDILuoMEBHmCKU1rXFO2rB6SA22Ebom
X4JyMrc8L1CGkibyhRntr8J+NoQdXNzc8VYZ0rRHhlL4vUw6FMnVhn2H+E/ts6JovsV5dwT4g/1h
oOChqzPxNjgVsASgK9wbkfNma6194T+Kuh0vdO2FQ+q7nsh2XA310TjsorbAoVp1y0HvfL3Txg0V
ASvNE78sBf+qGszqDrBMF2GsMAcDWPh/KDuv5biRJUw/ESLgzW17R0+Jkm4Q1OgMvPd4+v2QzVFz
FLMRuzcIVFYBpKjuMpm/KSOY3lX+cRcRG0yTBIkSlxsqGNzdxv27NzJrc2WGfbN3qsY8tKnycAP2
yJ2AeATTw1HGONaOdQgyMJNRDWcXIkmmUoPI/tXufZwZGoOf7cG1mPEjqrLwzhtc3LARkL+zk7lo
Nqh+sZe1nTuABH9pfly/jdb8arRq8VLw9z4nbNxgGbOagOR5VQeme0DgPiLl6BTDB8G7z3KMtRNN
gcfHoAh/mOiHpF/GSn+fHb9tX8iSA+nysPnBRREGe0ANHmMlLKasGFRQh8rCARgKGpdLd7mgiT7F
BDkkz8gYeYUbgYAMFhZiFdugiINi+uFV0HsNwKvA8qzwYANB3dR+Zp6zdpMtQKdymdG6Bff0R1M6
brFy9INVrvXHBiInxYBB+eI1xaFZ1marIdPZR0ZwGkbvU9yfyI/e4m6YH+RPdhvvWdECp0Mrl2yL
ZFECf/zeuNVwlNAtH7PEx2QejhLSo7Qlq1MrG11z4lVctwHoGz150iz9vY+n6juI3XRbp0F9TOBD
fFeb3ZBSu2ZPnJ1cRZ034zKK5NNizDeQQKXoZtVauYaynDx2afwe2SVZnJrDhchapGNrrLQs7M8i
bCG90hQ5jFtTemXwtDxrhIjZSXPw6xYavz2vZWMaNw2ZqAR/dGnOpFHPsjGVJjTq6NU+lrFuN2uy
Rin2tBk+I0FnrNGSzLZRhVEiaS3rPC8XacqlzCvsriZvxqm5pqBy65GB8kgasOTGWWGyMzRKtebM
BdvkzYoG707xlJXj9dXGztgyCpihmqw7M4rj56AKjGfbDs8CfeijJj5lfhxtZJS1PFTG1SNQm2x8
um6VEtVdsHlzflfWiAaXUay/apnbrqiVen91Ybq2Wc3+Ngz7QS3N8XvbgZkfGyt+Cttp3Ded0sES
K94hSlkH1aHgKQQ7b7ogIRP9rCCEIEdL7csZoxLAzz8DmvISxUP8czabfw3Qk+dxtplVPA8H27jI
X8Okf5BPpWpQRPyPuNZH3YbPDZ4LOgeKZbx86jWUHjahy0pT+C5uw+vJRfZ6UIYz5HxqT4u4hYhT
LCEjLWBTCwDsd1OULxKr8e7bzkOYvcPT/m6EH8ynZPZ/kvNfqVpn/2r7xfkC0fuXTsHMEQfcDoRe
kB+mILORs0JKELwtapiLoG3+eWXX02GXN6p+vi32svYnHIDITRdfJW4Exj/LPjVjfc1Snm7lTTlo
WyZgEznKZf6BkMz2DrrC9jodLRPTHzGZiOzf46Qpg/+MscU86AHoyCIci+NcKe/CzZyHgaxstsQm
w/3P2B9Uzbgq1L1vvPQ5n5weG6WfLRtVqQFb0wiiAuXklwBhRzS3KHa1tm4+UCCc15ZbHq3eMh6z
umw2+VS1j0HisoraCWAwEl0nQ7UVjqRT8qCkQ7Atuqp5TY0OURx/an+0hf5UR8sWWrM+9iR5E5w7
s49/dhP/sjAcnC/jnH4dfVOlAJB20A+oE4UtJegGWM+1qCRN6ZW94a0pRaUm9j4G/389K3vO2w+6
PRv++9eQn8uf0L2/bjwbx3Sh7TTdDtcP504XDqcJmPRu9g8Sapa4tRSoHeFsjmR21tFYjxsJejom
1pPZHppGsV5nrd9VVVc+zdZkvTZ2Fa9y1xsv3dIZw8Nf9+2sHqRJIp9JeiwxAFgGe31gHk2/zNfS
1IbMu0tbZvCls41z9zn1x5U8KT9q4WcNcM0+iEe28yrWrmIEK3duar+XvZmenL7EFtZSa2WbVDCD
fRH8tI1kugNZu2t61Tqh9mOtcYYYN8Gy88ocA+1rO4dBi13kVwi1fNTG6RspOfuYJvbm+tdjsX8S
3fu+CpgMkRqxT6HPT0C7JH7Ji0VT1sVW9iqpLyNT786EjlOWwbin1p08gnxAv84K86/uxP4wpyr/
F6ne3WB7CAm3XbRxqqD9VaDnxndHT97iCqdFrMK8x9Hp0TAxG/08aEZ0lne6PaS+RvGcS+7jypzb
ZJ1wctKPWkUmJ/XV+SXRkmplL6AJDYx8qBcU0LzZX1stojFO3t8LjFPXy/IQOeS+BMIpFw2+s9FY
yZ0SltUXL7GPdR/kT02m618G1Tm6kZY9NUuqcdDMax/Z82oXtcGwbkdO/6lt4WYemPqTbRsYRSzn
htpzfylD7z8bTVCeHGdQt/hMlu8K9nRWFP1UGyT0Myd9MopWu36loLOxD12a8sGX5jSpNJfl99aU
r1SbxkhKhW21K5AqFNC1wKKryH7yDWQqbiBp1qanbpzCyxWavUyCS0hLyvDSLtOfDF1C8iApw/Kh
1iJotVq/tu16CNd6U8R7zmT/aqMI1K8UTIl/KfE+bzAOXuXTx83vyOcbBXeCmC3zXilMOLnJCAxF
XzRvVcyfll9EfhsJkQeG27vsIX2NEUvz9m9EcQF0shsgQR3qG0A99cUik+lsQK/b2zagKjUPGphT
PZ03pGSs4fqwgMSbGEXhoB+uP1FeuoRqG7L57Q+0hOTB2x8ojKprKFz+mypFPQx+Na45bgGg9D3w
zmQHD9LE5eELWTz70Qfm/Vq66U7C1Jqj8yZ14+6hhdfLb5s8z1nH+Yu59YDIm7vg75NnuaQsp+tO
N63dLeZW42OEpsFFnsrDuHiAZrvt+Rqg5ogOz3p0y3qfLWIoHtyYB08JljSZt7puZLoifUKchg/8
XDaHbMyap2S5dM74EfMip34CEYeaVVyTnBrzcEZUlq2OoYD8mUnQIv5ff2/jR0lD1WNmXcPZmNbf
UUSVsIwmmedKCkBFTyPStF8NdauoK+EvqXVzVgIle0c33SNVNo0vvot6R8sp/K7EDOrkFVF2MCMo
55Wj9huzVPuvzaTF6KNb9r2uJn8rMEnuJ9sjedD7zl6avTDnA0VRj/rgvphTBy1yGSeX2TdR/0zU
V7fw5ievTtaUrxIOmqDxV0NQeafrCVIb0LywLMy5lyOjpSfB5poJ4eyyE3y8ljjewYaPg4KpWT/J
xU7njxi/ZvMkQPgwrz9i0iTnTYErARpW45yD+pppsR79I6nsq/EG83X1qsPsK0g9N6H5dNNhbgdS
tOOAbM4tZuRJga6JvkntZNhFcQsvZ7lAFfq465O7PIiQ9zCpzq+kU6+0ae/CdL42ZWzqRXT3JYWA
fHmVZcYjlu3pspP1cSnI83S8xJO2KRfDjakxBpipTfkem1VwFAuNRhw7sjBXt05UD2sJJslk73pQ
WAfPieKDWbJp0Wa1fnF7HMxGSJtGWY1PKcelFyPiCOaTrANcQGfl+PHjhNS/dMpDStFEa6sxoqOM
wFDSOJMPYPfy+5WZ63/VxxC09PIOrELjA/89l6JCA9bRI3XluI6KNlCLUXlFivzsNEHXIg4YpmdX
JIYlKhcJykNGUfbrD/nKeKjUI4qr/AOrbYo6cZS128iERYG32jpMLP9/ZWa9WaZavMXWaG+UMg7u
20BtT9gFkeFylf7ZzRA6T1ryGfZQrrum9P9nTs6b3ubFG8ZWHw/l5gHV7tVkWOamARb5GI/UIuSi
dnzvCvVBGtJncqrcZqlbbFySBp+GaiM8paLW7m+vCNPA24bOYENWYqwfWMah0jIAQ0kavxS9swaJ
oX8Z0/FT63ff1ZldN3+xDWJX3/H1aZJef8VOet7a3hTfjWCdT7NS1HsYzsOTVUTdWsvq/Eem6ZdC
DbS/VZwKDCO3fqohltQe0o18GtJ0N1dxQS26786osBi7uMum57F2w7Vn6sN7Y5UH37HnL8BR3pze
7dZolqoHcs+o3hVxfJo9VXTRrZd6ibXJk+sp+rM0buODUjFf8FeMT5FGdkJ6Z8N7aXQVbXmDwkyT
+A/mgj61irDca2kI82JpCsq0on4zwIZ7kJCf2sW+ibOQWsZCOPiP3mrpvYJbl7cjc6ms7KJ5T0nb
7uqkib9m9fTNy2b9F0CbU0k2+3thsTlyxxYfYLYieCb3xlsGCy/JfOMRpdrktUakulzCDdxH1Ar7
YY3Mm/Hmhra/IddnsRxkrU2tqWKrkpvVm8BVMzwkmGlz9yCoViv9VpSD84YDoXbiy1RtJIxHSrnK
Wrd5YLY0ETGv3myr/AYB803klQo7ehgBGzx3PqgDWBq/RE4JoEsGScSf930RNqs0MxBv6+8zPbSf
ZTql2Nvyu9T6QZqZE4QntGBNXDlD66UobOuF8fmwywy/ukv0RZ2v6dNskzRNvNJT1N/kH6mWXbLD
GLHYy5+gJCG6qroc+X5rUL9G872EqWL6F3kIJYOdwwI6TJjjXDhRP1Z6D86pMnpMzbGhXzkcgw6p
arFKsZcpz8sYxJlw7Wxi3P+0Jn/EYcgGsqMOe6HLCFMGrSn33IXzlVCDKUp5vBZmarvmEwFmsl82
fHOsgJ4MlOIZN0zzlJmUsSTDDHPWz4OfqcK3t0hU/UQqs36WBwOdeqOTo5LT1G79/ExGv33WFuHo
Tg2NgwHncsVXiCqUWQ2IHbCvOtjWbD1Z4c5auHqlWZJMA4B0zcctTXi+w52cZme7MzfljIajs5i5
3aQ2OSwn68jAvuMWE0FNGSe9aJST+Fkeu3XIYOl1ll7pkMtNnvPWe3uzaodHoyeJEhXDN1fv+Ab5
MQjYwGzco3CAG78aLkmJd0StdSslM+uzzEDZbJqrrgqpTiwCKk7tmtdembukeeuVwf8Pz/bxRUEZ
9HcVNWRy71LTvHPlxBWmig00s4p3Ul6VcZ3rKscBwpS0gEwlQEybJ+TkgVCVmIogvO6iZCk8KFcN
yZ2B8RPhHtRZs23aKcDBmgxBxdSf/XOjgcBZjR0lPreg8q+Mlj8ex8Kp1x9yrmOcfEXAJntssrmF
uYmhrTS9ruDTW7b4ayYFZwAZomewftJ2OuhaXd31bfm91HOAIYCbVrarlc9SVJ57UoOVbzYnyd0F
JKR23sBWV3r52hyjhlKK+FNAh+o2OZiRteJm2tWzQvwp5CImFRFybYfGMZ7wafRJ3Xj+GWc0FBkz
jwMb/8hbvOr1qt9JECGsYpf4WjJ/HfXiocsrf6sFsY8eP/Nj6WsXnaPAi1tDCAKzGawK06SkECjW
akAl5U6+kHqJPrsDHm0l31mJyde1bKrT8v28WE6VH0y3j1Z/JIglhyyxwnW/Ud2K0cb/J7d8Gzu2
lkJ+C+OS0cvQjQmdj4S3z3b8AXXOj6bDFsna2UDzyAkECKYuQLS6VL9MSdk9tbVawhRvv0q4JKG9
cciXx0iE2V/U1sheGjfoH70i3dlS54tDK1oVk2MvtVbWO2bFfW2j7okYi7ZXKahazvFb1tnqlxrZ
N5mPo8wboUhlxqYAUv2tzZg/x9Gf7jTKHosbCTZhRRXdlWqxLrUR6qVaZsGDpzvKfelPX3DCUY+3
UOsOwYPvOP2GL+qwkWHSKx3GMLPx1oYvJpAdkCbLYBkyNOX1x8hYkBsBmVIuHBoQULFTayex62PN
0i6Wnk/B37+kvBQO7rrTcKhKcPwqF3r7vNDdn+T2FpTmf8X+GGJats6XEv2mW4f7+9W32B/vY4c+
HjjVX6Le8VeVO5jbazrpmnFKVXTd0XuHHUOi6Rq79sv4MDLMa9c1KDkpeYZ6/TZcRMmuz9wyVref
Q6p72uFopa6aftTYxQzB3ldN+5kp0gLwV3d/6Taq9su+0g6DH2o1A5j00fRoi9y4ixotW/cx+8K6
KoM3VwsPijZbz4mD4n2m4/WzAKLmLPXvTKaglTTryfAOcUYuWppj1Sbbqvc4zCyD8z6bSPTENmTe
0DkFkJm2AY4nZ7m4qsOdkyUr6RgQgitJBxO83l4HpSlpf7l1xqk6e8vl0zvcToMSXgQbvs1QhH8f
nJzFFyVuo3kndjXS0enNM97H40VCYRKYD16K2+3vh9qBDZC8aDbDpwgoykVWxSAmiTHUTbZWzCX/
cGt3Uq+SdpkWFMSQ3b3n8LKRBHFYd9Ne4rd8sYzFDC9by6v/eL/UxNw6JgdOuX5PZlbj9FDVu1Bs
CCjwasdZ8f4e62p6vMYaJ91ooZLedxkYBLmgNnuPrseyVJYK5Hm5WtaYrJPMa7dDZyG2JUEmN+NO
2nrWrkNS0GdpXR+8DtRhLPSai3A1Y4MIUIiR9cG6zUmP3DXwalZ14FrbzHaicBv19ojPlKlu/wQW
CJggZwU/oTC/FjGCT0NypIQOhaX9rdvWBCS09Pc1k/ZXzfNQ/kPhWo2NBR9fDfeqPwb3xtSPay+p
op/UxQ+Gq+RvRVbE5Gy8R1tbHBTyxHvFXd57RKGECsvgvUpo6g9t4SWvEnGS7B6AwPQgXQP2XSsw
kOpZOi2YXhhSAmGW3say691MFXYrvVpTFqhv6MNaeismqAs8t3B1fbFxBDJR+s4T1sjKdrQxFsns
qWvZwjyWfTmehZUjNJzRXUhM0u4rXlcviwvL4T5REmArUGJUoLS0XZVTrVUYpbHxEnJ3htFC4iC1
f5zczvqKFi4ib3zIAbLQjPvukAfq+KzwH/OF/yx2sITrKJ4eYMF8I1lofU28xjuhDQUwd+kMwyzd
l1VrbaUZdV25CSI1Obph+BokccxxUU12SQoUVzApLdII92hBgG8BrxIsuBQ/nL7WbVffBVnVnc2o
ASyOYtgNYy9NTokQsKf6fIt/0hSrsjBBcixK2Wf/82zWW+XRUMdzPxroEZsLN+d6KxyaqBrbAzCy
q3FxG1NxP17HYDV8vqaxjbkbdwEi7E++m8T7tuw5wDcBycxbG3SEce/jXqEslXMpn8slM9L4BMty
fyurSxzhfX8hc/ubmYTDQ+voa1N0Z/DBDk6BaSMovajMyMXVfWNbNKW5iX7HwpQUfN/U6kGGSEdb
hae4n6nSL8PiuLDxR2j/h4QZXO9FBnO54I02Lyyd7ENIc1L8/UjZ7l56/cryjo6W9KvbE20KuExp
nPpYLlqbw+SrD0PRbeNAj89RrH2RPZnsuj5tOm9t5qWLk8XN4Y9xVme5W/Ae1UotPNI3ujtWm1pJ
9fXNRxQAHj2d7nzDtIaiYAHT4ViZnvvgLNLndRRyzp/NYY0BlXeNSa/rhn/7QVscb3ESd9qdEns4
zfI4iy3lDXW8z7JB45yal/c5kp6nocaXFuB58mwnerAe8Wf8qeKtmxej/z/8Ob54Wm49DP1krGUn
KBtDHWjZJjZ7a3PbIkoHVkjkRKbKu2gATkhQedbBbAfzfp5bPDzdvP+SUnBejXbY/6UN4Rbgbh2A
cTD2VNmbn52iQ+DrsvFV6fAoy+siuDdjC6GFIUTtVWPbFQdgwBauq1Xy13Qi95pKcJWp2tsppggg
eEYqBKanD0fdL9UcvWkDOWWNrVeX10Z+Ev+bZKCCro7fpCG2OEOD3kuVkcq5mkwDp3NQyekR/Uxz
VG+wAgCQtAQ/WUZfb29u0urSr9rJwa8i5SDxT5bVn0aPAQ5eOnbJtuo2NZqOv99rZXATujGsN/qS
hYU10q8DVrKtpGIlJndRBmcAds+6ldztNWVbp3/psd5sBqsbts7YTN/dLth2YZj/xfoQrMvUTR9B
/yXn/xgxOmmw1pMxfYwyPUFef7bXetXm96ODWlldpwqLGnIV0pSLiqYTJybjWV8k0W7xGQtCXcOi
6RYn6T6uWnDLBxlWFck9vGHrlC3eryO+zuqQ3OeLOZRE5OKm+FFBn9Z2Np9Fb1NSMthTusEORFxh
22z8cT30xIOPfadTssMyuZMCiBL8R9vu0Vi5bkg6jnCbpPW/TCwH16UFTirOo9dVJvOKDEjvr1CF
ideHwAY0lf0lUKMjX13jxP6oNjZyTmdOO6pLTFNm3EBuWQGdwcxcxtVWQ+KzDFmekLdERlYZ1zzC
7zffjv3/ftP1RxiKu650fnRRZpBaWfV1kDlrPQvTe2Ow6vtUhcsoq76RpSe16lmyKtveq32n770+
jd56Jzl2k3tWG716Mnxbv4+S7Ns1OdmjuRob8adWzjoIeUg/GItgo6ItTsaxiS+iag2wFYV/m5RG
dZnyhyvuYcSR2Y9mtpVi6JEyX1zbkLsRz+9+918xEZalf4wXxETSz8Wjr9+7ItJn35wc5Qhthrm3
zz3jVY7MXQe5mvII+g+6bgDr1tqDGIPIL3KLSVMgFxJr0649XH/XpQxhtSiMSEx+gduzTtN1VF0X
fMaMaOipxZAdE8po2MkZEWT8j2x2AcDzD3sOSu8pm5At/0BmFDrH7BrogfARKtKehzBuR7LhgMa0
WdPvQRU/DUtLQpPyK3B95VkaTPJgk+aivNIf0jAxN2GNFr7S5CegSv3FnWPS96jSfVognHq0cE4e
r+vDbeEI0MPb2QOzmCwQt462eY6L7Diw7jwXZmo/ja75iGpB9I0WohH+RCql9aJvdoH7V58jzFIj
Pv6WHQusoL5VOANdoha9UHkGtyRoDFGgHqSXkj4rJ2/2y9drHa11BjO5c5pv2AQqe2hX2qtl9N+B
smV/8TX5MQAUeZ1RcDn4fTivM6N7z5cdmOanxWpsOX3LhqyjCpM4mvkMCMx57SYS/cvGzPLr+iGJ
3O/yTMQ8cxqcubnu2vQqDPdG67nXXVsw8u2OSr08Mv0GbP86/NN8ZflQgzDoBvYFY0AKs12wClmU
J/e4A3ztl5af9smLnqSrwFFQ4Juaah8hNf8knSlk41VR1LDrl7EJ6fD1gNYMLto0DUcZdvJjwHVO
azcFFSLToc52exWMjnZtSmzKR2SDXKpJt1nUqFCdjfjfB5FlPt7iTuFSY22sOwnJLN30hrMR2e5w
rt6zODf2ogKOnniScOZ1w8Oom28ywhfxWSGAjhwUN+yqnHXYp+8+h4P9J9NHGd0nHHuD2Hlzwt9q
4dcxQVi8hw5OXFd/OuxgVroOf/n4oZkuhzZsL56GTo0v12l6NNOnGuQO23kq2a5HUdqr3HMGmAC0
8CJtf70FMFBuFUxMPynaI3n4oXx/HYMUE/oAEWuX26fn2lXnh6EKvb2XZdmhaNL6FQeMd3H+C435
Wz219ivQSAreVvtpgFjCoK3xzU/T/HnwMnyeFtWB9Lf0wHQ1c1xkBkasf3CDvkCuCsIs/kX9gEx0
Pn7TcgWlCB+8qKnx+SmcMtkoWqq/ezADylKLf0HLBOHpldoTyYHkaBdqt7dzRMYyXflb9zr/EXo8
NR4n+Bq04OeBHKcXC4+wtRrrwY+UUysOKvdNolKLaQdrPFEIvJdYNoWspL8vTjdcoq7CROl3SIa1
ntJs0KYdwYPygDFAMtD0vW3iXNF4efJXGr33aHH/0qrlWzb68YuCmsI+gI19xMCbRH80V2QzwVlX
dn/XTH75grrvEaux6FveQ7PQK/CW0iTtXq/dwYdrvPRW/Xsc99PXXA+9O59bOGiEIRl4W0PBcVBG
Ob7/Zhu99ohCBRsIZ377L/MpifVx/zaoSCpJy1Ij/lByS1GiP3/yp8JNNzl3Eep4QVYeKh/A/Bpp
BQv9ifZf7Zy0wibqgR53g4nJS+/hWLGASkLsWs6WtaDhBdT1uykAUBksvVUWGOxzoi+TUYQvsae8
xmzXLqGJInoyIDHpF+TepVMu4T8jpGUq0XC0DfVjRJi23SEZETvqg/mnm1TD2bGt5lkJe/Nejax9
t/DgJQQUoN5Vpd1ubrHlobKzN33zpnup+dab3XdSOOkjysX2a9bk8FTxU02VXD17EzaXSmsabybM
ua0ejuUhDzUHhXak4MTAKfDbcKep6N1ZyCtrqwC6BtclumQmQCCPBcVbLnIXwzOwpzTY1/FsMZdr
ylcNaeZ9MbFTlWaxTMlVZrVHadoVeAdHBS9/HYxEeUg2/BXWQ/Q8dcpJ8/vgrcao9cL0hWMIhhBa
1f/lG4myrxb+Yzd56gbxZX8vhMdeibSP5gJRkuaIxsNq1tViAvVXpc+3DZfc9exFSHZY8072eab8
Q289qBuq1MYp5qQ4Zuy6ItfOeI3PczC8274/bplV0IeKO+vZS6O/ZbNmGvjQq1HgPpUpMK0Zv9pt
3rNRr1P0Y8g6oNHxtbMy7V7p3ISaGSgZm5L8fkAX/QqHGcrEAOk2+Bfp5SG7L91d5C+OFYtxLW5S
xn1sZqBXaN0OaX6LfkphsWW6xpbCWqzhKr5UEP1C0Y52gG3jFdwxoJFvTNWVHGB7iA/odhAeu+q9
NLx2jx6ecqeInr/cki9v133dp9suMZQ7iemFgSNoSd3vECrz20dzefA2RkG2xs664VyEfrBznaCH
rtZV59oryXTKrcpmFhg2F7TvqvN/xYaOikNqTs9/jC3lLRL0s0tZ1S7Q/NpfC/+9nFSy61mcXPBh
nBHgO5VLqt+1Kn2L6bZ1ifUkfywxh67yYbqXViohpdC3tlUGG4mhyLNkkXoKTh1526IJqvMoidpb
W4JJMPNvktvroKg21swuGJ0uzwQalJ8VyMKPd0iwSnYVFPaHsnPQCC6a7FMFVdcTdP2q/CSnbzmg
k0gbdiSzvJUs9kO+Ruvfu8i6LRcJ35pd0OWbACG69a3jupaHI/q4H+Bmz8yjbVfh0hstyHO5/IE8
l9gVdH5FmQv+PKlLPhDLg2B9zZy6WR/G21Q1dKdYYasyrWYvibafN6yyOe0TcJB16kZbad4uDm6p
ioN5mhqlqoNCfW6d1DJ+nsOkRhg85Kz7j2utp7W/tMlxjzfT2lZpU+h5iATIMDD602PSmM4dPvPX
J+fB7o8mMC9vjwZH8j2wIYaDTCy2CVbPIGvCN4x3NCQVfXvvD5AWFT89CXIxYwO2BvTQ3Df2mNxP
Y4c8s0AWk+TIxnfeKmGc7N24b8+dMatrEU4IGza6kPKG86Do/Td71VhK8apamEvr0fDojfBfF2pt
opBZzQdww8LHnT3tcSjy4tlCs4ClOp2ZD3Xf/ap47U/TpriJU0C9HxYayMW0u+EHWkdgjqum3ueL
UsB3CWajOmBoA78WJab2Dka0AlOurL73Lq9tGwA+4djWX2x8zq6gB7fp9oMaGddmlRdnp6vjF/g3
1xpCxqkniG0scpeKQYz84pNzfysvjI3Zn9hixOCmF3VsmAfo5BRuvZXxjWGO//iuRFSAei21TzMJ
31uB9FYvlfOgFFIlVi0pnrB2joIRu/1InY8c+h++CqqZX0k6FnyYAMUkRJpfe7ACHH0X2wcJCcRM
XtQPIa6RAnRNXM5EVYjpzlc/CIJnGCDXtTucp10MXvBBlu26Mro9Ypre+rqmL4t9/H8ZITuBCnWr
C5uGyxVunNfvbulNyITo6fOUZE8Stqkg7dt6aHdDocLS4P9q0yFo9zgtGhhQXYyuGR6kci2ROQ7T
rdKoaKMt1eyMxTtHnvcuCUbc3iFrun4UbfMq048q+M1vXX83d1A9ayXsDqVZBztpFtiLV0keveqT
hchYZsFiXp7uQAPDiFHre3wcsuflrWX4Pa/bLPk1MEUjXVtjFRg47C9h++3Zh+evnYM3YTmgICJN
cyzKJ711N0PpwN0GZvTsFuxga6PNX1urPQ9CJsl823gIWgUbJM8dj0XMIdHSWXpTfUq3YhigBt50
Rqu9XkmvVqnxc8nh7OpCsDyAmvZl5OT+cDUYsBY8rbmN9NnQLl2bTmdRchMBNxAmsK+K+G8JfWi/
VWjBmVb2PbX18DiNQXsOQuU1CCI85+FxV2t/X+Kh+gPwdbUfOrPbG4nR/fD3AavoD2pZ1X5WlY8o
Ca2g/9+sNBT4Ha/ZFW3kPMHmXQ+hXwePqEghCRMhXw8avb90i897s1yiMQl2TaPCF1w6ehtbd7kD
cADnQNrX2wppl9TR46OtDwjGyituz4wkczLbrH4OYew8qZ3xSxA1Dqa1K9cNdFL/dX5mng22gsGx
3J3hDsU74GltG1tGcWoAkJ56KyHL2yTlShgXXcwpJKrqn2OrjxCVUv9hMkfz6LeIZMGaMV5kbNnd
+92Ah7xquRc9yXBIzOyg3mTDOq7m8WKhW3Exlos9q4W/a1y0noD2Ac1prbC5T71x2Gkh25ve6sce
DQuIaarnH3DcSPULe3YbyQUFJIDToHhcNudrh1FOzdlaLn5tnCLyk/vIJ/u1dv06Phf4uroHubX8
EK8Bq07qQ9OHh1SJ4jM5aj3cya3lpR2L11y3R0qhn7L3iNZ050nTV9c0frJokYdaSUZfbn93S75f
LtTkEdeQ2xTOYhbME75CJorkY/8tM6zq7nbhqNuMK2lPHmXbtKdiY/WfhyA2U1+fQOkaE7GYveWn
x27vgoOF0jN1hM5JYWAuVlpF0wMEN6ryTTOT4vjJHSv1shz7BAZKUJy1rhCdZbSquvnRWDLV0iuX
YejyQ61A/ZQOPbSONUDv06SqqNkvFzcwFous0tumCHjc3zrkzg+LU9JwWpXOMFT6e7lrVcU+Wwoa
DMtDEpfx0sSeS6X0iJq1NKXDrUK+liE0vxrE2wMc/69uoo7HpKnDB7lIPMfNBHhugUzUHx2qWhys
pIxXt8FyZ8TYiuGNls9DZl47Je5M+QG+5w6DMePwRx5XjhBpp35LqUgcpCWX25mjC/D0tFN3P5Zk
EF5NL0Ije8wghid+9OQ2TrIJZiu6V5IyuKCYX25JiWHYqMcnt/GjX1rHkQmwaPFKEbXHgqWJj109
6U+dN+orGZKD/HJrbX6Xt5GIrdft7Bf7InC0je0Zyhdtxr9+bLr4VxVaa6jRVGhaYFQ2FP53MwME
X9nYNaI5MW3dop7QWVRRux49lsbSyB5SFfMC4IvHAB+LVZxrLsx9zlvtJFDB6HOzc2tgKMtZTQZD
4/vcREF5xFrb6k9u3mrrwIInNvblWtgqAA8531hd+Gr7QbQPQMWcmB6ikx5QXZzGjHJQ150t2/o/
lJ3XcuNKtqZfpaOvBzHwZmLOXNCTIuWrVLtuEGX2hvceTz8fFrWL6jo9HTE3CGTmSkiUQCBzrd/0
98ZykDNX67O7dGaTnyfDfdX17/0yWHcIzNcqtQtp3kZlfqChG9CYc727jd6u8usH1mw3O9blL7bd
KpvGabtjski81DUqFiiSZrzG7/yusdfSbfGsYA3h1RcYwdYrcJO9tUjAeONo7QGCg+paZrtp9Kq0
avjcVGhdmE6HrfgSZhWIJeBI/iCW22K0/e/Mt/+ffTKQ68hjOqW9+pAnGbqncI6xqF5DI7Eabuhi
PFHRYc1tx6wZWQOku9+SyTqyhEnaaZdbf46n+3GpTsoKPrCUHcW76jQncVfhqlU7hyJ0L32SAjKH
j1r2q3oa7HPejdCC03LcXSN1Cxcof0QCw1+0WdCIfEInq70Tapcc8jxPtroVYgxoESF91JCzs+mj
HbNMuhK9CqZiPtreSd9tqobv8CZOeAawP3ufJqO3uOWntmp5KJGcuRNOXemH8cqKk/IizfpXU4hH
iYcvhIxK88PoIgmhKj72q7/mSrCa2cVFWEq34EQru+2sTny6KS0f8ArUlD7cesVQPlibD41wP/VK
F27dmBIdiQe27wk2dbfD3IT6xya/BQiBXzFZQcpoKrwfswyoKLJucjwmIQSq1CieQn30TyYM5g06
INPXOBguaocHSBPX9V62qr/tXGXzGy5IJhmVg91k6bZtPSwDfw30slW+tSVQJuOChEQMaNuV/cs1
qJl9/8AmAu6IO1yk/zdLIYnojfZpGhdXjJuFkMQps+4femt8ssVl6Da3mvodlGTnSDboVdDqtgFu
ndcdX4wmaUnE0SRjG15Cp3qVlhyUIqA0MiPyLrPaog0vyzVuEXINdEHeryERyzVuP+V2jdtPWa4B
OcW5m0rzTzXXglcvdT/ZgCAu7QTUJKog2E890swyGIGVvdN05CxkVPoUkJoFtY1n6ULuL8QuBzWk
fplfV0pCxgxYroxWYdE8Vk26l0GZDjdkj9PPSljaKd4jVo6168AjR9OC/rMaayZF6la9L5SpZNvl
TYCMyvmBLyOVWC/T3uJ5/sMjZXgykQKpvjcBJMPFwdBw3tzCJL3l+tPXyqCKP0/Ja1z55V07x6iJ
zQNSPfQ7ik9/2pRU1QtkoxI0AzTDz7FFmeqnNIb3aWgaWnqCMSMP9i9tGXftwcPFw6ufzDx4RkMP
O4UhhGjsV9l4msrgyfQLvjh91POIQy+Xz6B+GpyUnXJtG+u0qaPvtmfx3O/tN8VJy306dMUhi63w
MzvZiwS0gPtR9IuVe1xspoupB0enhaHi8m+6dOEw3yGO5WxT16s/u/H8Nkyt87Mz7CM2Vc0fjtJN
G38J1TA6vZs6/0NomJCA/9dQXpnYoJD7KLgpz26BGqDql9qXARJEorXxT9cxAljHXf6Ko9Swd/0Z
0wDLMJ9A6KCEtISUibtKQ2f8hulyyvJnCO9ZCIbkir40Zo4QOAol2Rq3nq9KE3p3TauMz5nqlpew
Uh4s3vzP0qUgJrgpHTva/T0h3wLBUx9kFOQi0jIF8POiV3N2cCNWV1RfjYMMm4ads//4dp2qeFoI
sspV1jIYtIsoJzVqXF8wp+5mNKV1TYsfmrrnmZCkvXpuG2cjfaZj9eZ1WPWyHcmD/NxZTaTwLOQW
Do3e3Pdz8ndMlKkqqz00rz9MlB+j9EhzKF5xCBGmO7uqCl2YDNMR8zrnbA8a+/IFQ5i0ZolHlz1s
Fb/irZGrrFdd4OV+hcOiXzrRQ+xhS4/iE7ZxmtcdpTnBZnpEJEffm2kL+FqaS5wMJHiFIZur3t/6
AzUqNlEG8yR2XQiJKjfQOXewhlqmXuP6BnRjk7uA6/vOS3fV5PonbOf9U4cq1OIrQNvz5suQ1g2r
k199kVG9B0q0xH0Yxju1UrYydDsUvqFaa69ZfIMrnubNYkk3lYmjuqt+cZGzAwywzyFMMp+bfM/D
fjQOpDBIRPCiX096DEBXMZyLnEWa7aPCNL/c+lOknGcqyq1zaSM7XGUpQpp2khvzJl46NW26TpHW
h4FBccOV5fnDXkbkikPHTsguqGOTPMNWDvZZMXaXIQ/Hy7UnzY3h2gbikTvdBSOp8ZJKtIzJoQfC
yJjMu/W6c1feWb63bd10WteKRZG1n9TnVqkChIF2RgEjCeCc6u/8QIlgKS9tRe1fSmwezxKrojB0
V4zONwSy1WzNDmQCN9q0+3jYSCZH8jdFiKmiYSfqSpI+5Yz84ApFkIep7do7CWmXPI/Vte4+y0P1
Smy45YOW2LZM32Mhsd/xWbzL2CbNytDt5CS/jG4N2j2VnGPc+OqzdA0WjDPeOibsQj7agEbKs2mN
m8Qu8YtbugIHQIkLpHV1m0UZ9kdj/szbmQKOnvpPdRN+8dpJ/YPkhr+xBhsVs6krvmTxp2Kxeekb
jWdqAzmpWpokORBbTKvXfMTPXYuMdi2zfaOgTgJX7j5Puwe8//wJNzhBy5Gr5cYMHPfEFlpZiQ4p
NMr3pih93poyegsWgVEnymyAwLMBGmg29lnaqpSmcXXp4Y59U0x8r60A0614eu7NOf9SBgGiIUNK
9S3preOISsq6mAFKzOxVTv1o1ZcogWcc9JbzaqdFs0p0L/6JZMDKMQvzrzjWHp1Bqf7INU9bV12g
QKhy1L3jKSqUhgY+vhN0J958yNenZvv7WQJe79TXgXL8z3Esl4rdgMzU3q61+skvR9h930cBdWIK
uDTCshwvrPcNVvxBYxmIVynnGszX6Vr0uh6b1j133px+wDNZS/lLtrBa4p/LZcZtQ3vFQy0D6MfG
O1wWl/+WX4af4C3uQj2w/krD+BRT4f5mDSh/9lZXPbdFZO/U0GruIMvm57xSsp1Gbutl9l1rhTds
/X2Z7oB93lJxyneqDenjpx3nz7ab74rZs442ot4Q+mimCFyuUgoB96zu6kPEy2cVLHWx20Ebupeg
dQDfL/1lavq7zDNdnLNAeVhA+a6L8ltTlvvSrJIwuojswK35YZQi9EVW/zLaF+pf71zYxlGodzuZ
529z1/ROTgqN5SCn6dIecJCx1nLqZ7H7HhWgm3NKSjZLsTE/Dbam5yvpG6zQPwHasHfFMLzcNNTN
MWGR/+/U1W99g2L8oZetvrtNa+0Ilr4ZpONTzarkhJc73pLe3N6NSWs/VEoKBXxEvzpy2CSoFaYZ
jv4dGK724JoKEpAupDMbcqINmJXOYWDrFiS2u6vHUn+QPjlYc3Dv2uzJrarke4Nvkn5v208S1f4K
LZQI4rA5f73NlsHWcigvVvZz0dUkSEFyCXQraXFTypP2fIWbSXOJyOrioS0Qv0EaFLbFcpDd5nXj
6ac5hbQ+3knfLSQvqYytbm1b6eB7weTZSmBVpQol4slDEswHJummhXnSVZiGbl5k2yHBGDQyk3ir
JZ33MC8HsCPeQz/Pp7zMlTt0hSDkxB7bEsyZTWiWPH7/zCCyDYLhDsUhYWArcyeHD+0PpzLkFHpx
GhfZpxHYjjcMm8LEyGlMklWvAE2xXPCUmjJWsFKT5lg65GVHTddeTdwOJMJxYAT5TvIlB5GC6UOh
k/nEiNPRNGWtYXGyqKYCTHOwkoHjVp4ht9dvdvI0LjWq2hi0U5zxl5Dmf4+KoBF8QSr1PSpapGQl
irpcdQZzLNeSbn+wtFNW1OGmXy59i6q6xxQa2zGJhvhZAWCFMr0WfndzADg21XXWqNGMmL7fbvuk
tb7Vn9Qgib4bRoI8sG64J3Pe1BG7fei30OKcuIOvl6MZIIdIaSFmp4q3vfWJMbBESx8SvXO3ksC4
x1HVLxJnPxb+p3rxIxG/q3gBBt0ssfJeBertoxJ165MzhFyDyyhYoqhCM0ZiZHI3BDWGpGKmmhoD
MCHy0+HOWVLVYM3JT5uSpZaOUNLYUQmO3YpZEKsoIty1krFOluT1dYKja1BqY10HRl3l+hkRwb3S
d+pBq/UJSO2SLkcgihx5B+oMraQajcbasg+wy1jfjNMXXkTxcUZdchuoCBR6VTKsojZP79GDHe/H
xiNHYfT7cNDztWiGiC7Ire+mVdIi7n+NkxAJvsVJnwRL38QmgezfQiq6xdyuf7tWPNjjusxanWIi
OkU3saI5waK9RYB9I5QyGbiSxypdVS/R91uoWfnZarSCbNdNbHehfeFD40aowfuK1W7FMVD6bt6B
qpgDSvvqL3gLD/S8qFcypOEi3C2San+yTKl2CP5bV8fuRCrl0kaEjm+veHuD+HzlpVHtZeBDTN34
xNymy9nNDvzXvOsUNgHvP8bJxh/FyKuDXSD3r9zKiGI5pwV/ILe4dF1HrwbZ0guDwjllEJ+u9/11
nC9WQxa+xRbCaJs7nPy4gz6cjrbxVEYe7idoBt3JgBFmhX6WUy20s1MwRjOLjcmpPf4qYYYzZ6+H
5yFqUdf5deayDlag0h1/649lxi3uNjf2uG+rYUkl/rrKLU4JyDkix3L4KFaRz0iBLJIWatp0ETY7
jrfTG+W5WPpk4IPWBXpRhLMRHNe9vCFDvhGb3xk6nYb/CrnvKzdHCDqJAC87rYnXA4DXrXS6ugb+
56reDnW9XDcKNIM26PODFCpRK7T2oaEWG2kOxZTiNdd+Fz/1AJu+V/aEtyqnUmlv3jDjR7fUPOVa
ka+8qi7GF10fK292VaxF+R/WdLwbJ4xEU/CYajfqe8im1ipaNqMhZofeKmY3ykNLvZe+ftlvKiAh
NuGyG41kNzovu9GM3WiCYC9OW8tmt+y0DvAs0TJv+nVpjzc4njHWUR8180EOfAB7VfY9N8rS52iV
+TC3gfXg+eYWs240CH7Fpshs3LXmeHfrkjMjJQXm9F29liYQmXLTxla/gYUHRBIAmL5GB27aoMkz
XuTQxoF1zkutZ0esRyuRg6dK3R/wFvHJCKD73meo+8f2OB2lGZve29hlwWPkxM1nnJbDvCvfcFTs
QN5hGffVdiNyjRnazFNCMbc3ejDtXsdKzWwd3rccpjr+a4hS4yQt6S8nb53kLru4ZRJqgM49GYdt
Y1ltvE512CuhViBrtkyXCdSMx12kI7soM9y2p2iZhBZb/7THcwaXCcxRxhhWphyubQM+uaXAIAdS
macbGbmeJnNYsMLGncyqwp9JgUYCmsL0RQTtzDLXeWuhLQEIYMm3GkseNtCtatPEiKfd+uRMDqIP
KyF4lHrrWcxq3fE5JHt2il1YqCLpDS7xEziV9CUo5vCcKRB7kh5F1V/9qYPM1r/pR2UrPIdtcl+O
AapqDmTdztW3IgZ7E4htpLIqbdPzcaopee8pIOCD/S1SZvsswjeQB1xyQSp7aeFkeuAm9RaXTr43
zARjKxo9sA2oWKTmd+kTnZ5eRH5qH2yvOelnu670TVxO5gkbgR8FTqPfQqu8nsR/n/waWk7Goa6+
SY+OZ4zlfC394WrYgGdy+7i0BM2Y/0vr11gGPXONKXR8vAIVjHz8S0Ed/2CLslcRo0Y7xeYXwTJE
rp3ct/lB1BZjfWgegNZ0NYRy008B67MEuJ793S0xEi0BpPslehwWocb/fgGJbEbwCU6R/1Unc0mF
AQoiXq7pQe3L6U7RpulOzkwjYPQag9tEqqylu8kT81AMCnQVwnUmkylJD3UZTHfvF/wwUYJuh9vV
pQ+CHWKk2ZfJb+tThBroRoppbaQDMqyQ0O481JN0tbxIfzhmChihJOQWoeZmGs658RHCZ/ff39f2
SB1/6U+Cvt4Yc9WeEEpWvvyUTiPkN6bIvUcZPoa4yMKWtTRWFhb7kAXU8lbon6Q7n6CEJNCfr59X
ftHrB5PT65/l9kGufxoN4f61Y/CBJKhHmWmrVU2+yoZowAlrcaA3Ylz5doZXfVKmWt27YdSc05Ld
iY1yPuv8HSooKKJbBlrnhuesQM9YR4V33MtUQ1DPHbtcy2gbQXDoyi0Jfdur1whS/XLL1izfxKG9
sa6O2rcBcdCWZpoHc7OKMmM+OIF2CpSgsNdlPgV3/+nURTQfNPMQFytw/vNp7rbSZS/9ciaXkLMK
WdwdGp1IA81ocr/zX5poB4JOOUulUSqQkdHbR7TEv5rmwBZLBnqMFYFPl8b22lkk8aNZtvch5MGo
2qDQu8rjTZ4VynlGCsNchQg3P8Tz+J2PHhybMU0fquVg8VV60NQaPQUrcLfSdFoLrHaBj8k2AcxH
ocKhBjzFhnuwTf/Hb5MpK9igd9B7TADwr2RULlON3lp+A+kiZXNEz0I9G54e3hmFvdhYaI/9WGj+
yvXNDY7B4X0rzTTH5rdMynRfZL76aCKC+IiElAWWkZ1fv8yTyWnu+vfI6bx3ydyybL+lzlCeJEwO
LvmPLTwSbXPro556/S1AySycKe/z2NRo9XpGjuMYVZsa3YS0/Cq9GK786jVsvfiaqOj6Sm9XRkvs
rPfKE17p9aopEHhpxkH/Wvb1pcVUFfoUwv1aYGd/9hEoBFCo/uccU7dNHOPEE9m9t++qrj6Fteqc
Hb0Gd4HzwItcycQ+cJX2adVEIGZBUodLySTBpmZnKm76yvYmXaxhrJ9tMa/zbra+DQorBS+Lx4dm
Ed2N4v57O7JRrG0dRdTFJZVLlE9p0SF+FKFwtRQEcV1B2m2JkOavCGnJpCEx1E2TR48NpijXR0Op
+J/Nds6e+PoNT1ESXh8Neos3Qh2p1k42ymNpfzazKn+KgIf+FoVylbXzEPzdZnHKamx5lodZ8Kwl
OW5dS0u6jOWxTvHkuev9+kN/1qOA1QyYDQyqpu6nKbCHzWB34wV94fHiZWi45pFNwhPFyS0uQ2P4
aSHqd4FRXPcntw3Ihw1JnFlYd8pm5HqaJYtZC2XtlZcoeEnAfX+sXfJ2KgS6rciImklPBpl37WIX
b9ZdgkhCOO/DSRm3uaFZh2HR6o7Hb9o4Gm+ROxsnG4d2AFAoe4c27xA3aUsKiJrzFJkAfDK9/KNN
LFACg/Jq2OArDPJET4m+KPm4pAC1LPCfVD7yVfc0RaHIn38iuvAeGXvpeyTKQsBXTbKOgjnBocJt
1Z/NvNFJN1yuvIcrxUH7PNhNfrGXbGggTIgr/0H7HPpRjgvKWJ8Q3bsIpkA1v8aFUz247CX8VelW
vCdYb+2vEAWlCyzwVkve7qpVG8fKHrlPUBienZ6FvQQev4Z66cTPkZlqx8we5h2MsuyNZM3ZLi32
nJISR9WAvGBRvGUQis8QOtRnboTi3BfOG16T1CIwY7HWyCM0exm1LXV+/imnciBhW4GgSpx13ySE
J2r1RpoGJmStnGMTwMUqGeYcP9J83npKAtvD65z1oPaLsAa13pxEziNsx/BeM8xoLWu/pJ3fB3Sq
HfcDa+e1WZvR5yvMtqhQ38997YVKDWaqTur8bAeS/kXafldg0K37KKMCGYTmsdDmYh+x1tvAypw3
Wj4Md6Y6lht5vJhJ9aQHhvMi/S37G5I+FJx/9YOxvKAsVv9wzTR/K4teyY+tQ5HKUdv8Alga4bRF
zo9MXH4Za3BgUjbop5WFcMw9QBH/TmELJTiu3+Fey2DgwjoP4MDckF7R4JUnFCUyFK62w8KtUhtK
skbulc+VmseHsUztQ2M08IKRnkNDhlrPS+2XyHsNo3bvuLZ9KQ1Ko0oL+bewHHzEi+4NO4t+X6OB
tNw7zWcHR9W0mPNHcAfDqp/SYgO33QSqbmtvWvWjmdXyj8prrEOGMyRVPJoGmkokjN2nYhGRqn28
LrUxAgy+zG4ihIksqDDvpN0IEgoUle5wzbKqVv7evpJ+eXy/tz/E4+LeHfRsMNZjW04HNNrBYgBJ
3/Q62nP4rQe7xKnt3eR46mcj1ihD8CY+yig5hgTl9ty6yKgTmwejT8rnbHBshLYPEgTpynnUqupB
WoYdTWCqMYuTZtbX5FhTtHdzeBGd5XTYNnjZi/oDgGr/0i8HM0feUkenai/NvnZnkNnFV2nJFLeJ
3hxTDXBRIx4IU7+PkVncRIVnHHD/ogq61OEqo4A+kYTVWup1tzrc4NlAFtCIv/UrSqjtlhQo0kJM
lYOM5gnA2yVWuvLUB3NbTWz++ZuvQc5/qvJxursWcgAxXpt2hCcUlYMRRH7u31tl81lKEFQo/XtX
KT9LucINPU/GpFphLZEOkYI++jfzlqtIpF9AXLWoj+0iNdvL8lEWjb6CYr1jh/FZlpmhHwZ7L8d8
VEZZlaaPs/E26LjuLMgNOZTIWl98bdjfEn42enzSdc334QXhXWKwjH7toWCD0fYBG/A3f2GmpaE5
HPp2jEFBwluzQiDkTajVZD5pQpDdmk3Uv+Zm1D9aWEpU0R8sfvw/3eHPBOjGTxyy1VU4W+ULGtXG
LgLHfscGCKW3wFqcK9Lms2+XP7x4mjdugBMDsuAF8FUzZOej2XtHRGfAj/9LW8bTZbxLdb7CFXSR
v+mvc42huxDyqrBrnvFQ4elTThfpqpUCecVYfxECnxyCpfJKGhJd2IXndz38f04qQ4qN44Ihpbj1
4BUzv04WO9u46dyjK3oHeue2m3eGbg+Ie+fEHrs7PFgBrkzKJwsOteR/bVxbj6jqTJtmYs2CGUM0
f65D0IEpiaGNaKCIPN1VeK+fNtRoJ5b1hrWHSf8izubRItAlZ+Jk3lY8/MOynba/DUjIQJ0F/yZn
I608w1kuHREJSSfT3obIs22FQJEabvDimTsERxoQPvAttFI7NJQLTxqGadPqBvMac//oBWV0ElzY
LKM3KBlpAMD947+MXq+wjMg8udTgxOrWVNKZ1b7DS0pVwPI7VZ/pZ6P/MfJyR0SezOfV7NeQ0yVR
2moFUoBsMq7u9k0APTzrJ0zX5WaS9ugZ+qYAwK3ub+PXm2lI+vur4EU2enBP8LhH56tV7uJZU3dd
YgbPqpp0cHGN5o/BcJ9jUY3m75cUlvqX7/R/qEgTf0nDHH53HQVPKfZ5+3FwhsNo6T/msXtpBUnV
2A3mIjSv30Mr1q27Th9eolJZ4+h51RG44kFH/l4r/pc8W2Wf5SpxdO+3pCUX5ZlrX5pg2cJqp0Zg
3AB8GTSvwziqb92G56fxRrFOxzMj74CUeMZbwXZnFxmNsZPR2sVmywwtYCNWB0bbLNFU6LwI5TgT
u4GFWWtqU3hnt1G6kv++9PV1HK8MG5i8NA3VeQ+RphzkKnugxMNBm9VE3deh/XXGA/0d9con0ch/
JesqycZNlSJkhUZ1G+yFDi6H28itT84GKevIqdZhkIDYMTSmSDvpg3OMQ7hYGNz+qSvqOans4Gee
AIGBwQnSLPnep4r+1a5yNAb6PPmjDqDCzy2oMa0BagRjLP4c+Ej5jSS2X4dS99Z2l0LV1FlupCk7
qjnksZiV473mWdk9BTDKr3Vgfkt7d59meK6kqKdFXa1+6z3W5XrW2M8Al8ZdxS98V0w84+2akrBY
nrVKlxwVfTyIHpl0yQGv2OR8M0W7xi5mQhI3mEZ27NPkIJpm0lUp0+dwcHuoM13/MkGV7RLFefQW
a0cIT8nWD31QAksTRnn8kIb9yaeMgPAWqGlKyQq508zuX9Dzq4++thSVlyuVZEHYJxqLyweQV+0X
0PUGeQ0qR69WMRi8nenmf9xgr3L2IS7hvmoR35g/kzExlh2eh0plnSvhk2zpkh65PPhq3A7LjlD6
dIQrdXcOn6SLGxWJwYxXnwxOCKqfIdh+RlI1f42cfCbtBG++j3hfuXqymybWLMKHynFmWYORqI6G
p2avEfjX/TjjvKyog7LTK7tYF0rgFfC+ItRD/W7nY2J7uvb5af2S94Px4KxKwywQ/sksLDRsyoHL
Gs42tL/yqhhANxrz42BZf0o31TKPp7SjH428CF/7qtrjJuY9hEuNWg5WpMG0CWY4vL/6kMPp78cw
WZWR9TEWD25919UGurpG1gNRWyxqHHJGZ5EBu7pruWqNwwxptrWohAVWxFPczvNVh7gD9XOY9WVR
X7rZCR55CoaP9XIwi8hbmxbgAhmQPhmNwNarC7pjiZdL2IHKA8IAx//bNZJC/T4WnnaUiTJo6MMn
JPmMg9bDxClcHPykLnM9ZFZxuTUTu3EAljjHW5ec3Wo/0hws/a/af4YynB+uOzwtTOZ9Hozu6oow
18YpeszNjY3RWLNFIwYByCW6d5r9u2WnwQYG3HVuvQxNYL9E4Ze28Ydn6UnzYQRd0QwHGQvKKT8p
pUsiPABhed1DgX2ed6rpYuIxzNpdHk3c/re2dH4Ah7RN/pmiU7C/hehjhVIeb4ujGOKhA2kBRX9B
zBa9mqAIsOQL1bOM5b4zbqZybvYyGrmo1kfhhOMfwPFXxVKr+ynSrlPrSatXWbNgocfAXKMjkVO8
WTxZbHIax8xN/gzRxWi2pHIA5MfK5fo3xDhzm85om9aFZlN/BqiTgnl8LIOyvo9hrUvXrV/lk8BB
I9ZDFeRDLJmQD7H+Yo57i53K8S8g3sCPkZgyinu42ONemZSC5SEpXc3PfjTBWD3WZtw9g6N8kO6o
jt+jBPegz+XHKEN/kO6QKoWP4PgmrPCCxnHdO+k+HqQsbw3wE2WzJuNdfg0a85wlGPe1/bAxdCX+
ERbuzJcjCl+zpHO3eBEW63pCXRI12/bZRrXxGHZes1hNNM9yGHm54uTUq3s4I6hcxy7ESJSvH+MF
zd7Ztnmtt9kxG/HYnOeDFN2kfiY1uA7g6oh+1617Nv0Af+T+TYJu/UXkpFsN86rNbaDPJ+PvombV
+BDiysLd+KAq1iggYYA44LFwPdOi6R6H2OfUQi731i+DOvuQO5/bPDQXBwbpk0PswhntHP0v9rbd
Q+6AVCxtWF3kmd5GtZ/vSM8kazw4yrdqRBfUViLMNuymeIMh566c1MzOMhrM5s7TpvipS9HktDZp
4SdbSdHMQ/jTCiv/KPwP4ZTMsC93luNZ6+sd6QaKfYG3cZ0gIemI87KCbDFmx5hJ5bbvXOQswjv8
MgQa+k3x7F6m5YzEg/txNDY/k28K1k48ml9QItmI343PWnUT1KN7HrVKf3B9MvdCNx8VjAFrLfk0
uLhh+E1r7QIg2mu7b50jODpzHSiNv/cDXpC8FtrzgJWyvFvlnRlF8yf06fKLtIzFf1kb4RXK+9VY
3Jn5DWRMDi6GV8CzxNVkSEi/11a47/POeGqXg+16OQbZqn0MZt6g6ybDzx647+Xa9JQjZUD/UWKt
gpeHbw07mV4A7XyayzC4s7Tx+3t4tPhZk7Zca13L9oCc1LTVamSj/Wm5eqr46lp+A5ltV/3bZOge
pC5KlBkJsrXTlsFWmlKxlJrkrXkLcZ2ExKeMALWhEiD1TldrtM00V/qSZOuN6i1MhyfWCGSk6+mE
iXb516y139pyRAOpMn1k+RMTEbBywSrgxxnZVUb5FUJJnhvlMxTfal12Digprzhr87A4DZLmtVlU
Wft5cn6vaE9DEW2SgIegfKduB7grr2wTq5N0yTfVCfhrGv5P6aHAg4hhUGPqp89esZLO2lE2g+cj
hmWMsK7y2fcOfVpfDL22z8i5Vv3qenodNjCl7LkfUAVZwmGQU6WLUcwOSid8MOawXilKqe8NBBwf
BnT6zNU8IZwVGwrucUvnNXA5M6j+nhQ9f/oQLKeNhdDjnLSXW6zjKtahcZ1PAmkSCFOcBe564D+4
zgXyhMBXfCfDcrjCmgThdJvzARZ1C792yjUlPGuQ7+aDfcNB+KctW6+IrC8KvuNPddnlx2hcItJE
ruF+xD5EBq5xyd9xbjVHB0Mdfw6/5IFbbpaLRuH8okTGTxNI414GY5ERltMp0tNz26qrW+xv850Q
yyurzHEL+3XhKQ6Pmr2wwJ1eecDBRJ5RN35aF1bjqrT88nAbaFhd7EtwCyvp6xwPS6DkIvd6AZsE
O6/p2adCa52MWqGpdc817s3F3g5z7fzPf/zP//O/f4z/K/izeCxSXvj5P/IueywQr2/+65+29c9/
lNfu48//+qeley7bGcfSddS0XNPUVcZ/fHtGIYdo7X8Aih6LKMjTE9jubGtFCRQ6ly/5khuVDLpk
zg0YuqSr9ZcRp5dGT8dXnbf3Edcwd4vN+vxNDpQr3S0pCu0Y5/X06lk18joLpVXT0vVI8f1e88GH
18OINK4Zq99QP30ex04/6Mlsw2cboDWc0M8zTwja3ZUOeT3syy3jPscnfIU1vb+zc1XRsfrLgzPq
kDtK2pSRcMe9ZuiC0ccuoIIBruVRD1ZiaUYpcksqThFOYcVrUhExjhUckgl9dGBl6R64Q3Lti6bo
Yivc/xJRVLN9P+J8fJsEgjQ7yIXSFOf5//zfcPV//W8YquohzU62xnItQ+P/8a//jTQxSLuAuzil
CTifyQrqx9StawqGWrPBbbfcSp8c8I/QLmUTX7vQkYO11QG/1s0m3lBxRd8lrYYH+DT99YAhRw5W
tOC9C7AacZc0HEApd9p+ioYm2rZN9RPd3o1foh0G+91t3HulHYN1qJJdRhQLeuOtTaGBCtYcNA/1
ciYDekV+QPrc3AGI0LV460nndXZptTqKAfvUMnyoyGwYr1vMHMWMuXjfcCot7/pUM943nMgFxqCO
6pOEyqTJbNh0hp1xklcgnIrmeLvktY9LprVnP0pLLtkVY7yTJnp+8QOKRdc9q1xXLglW2rj+GLmk
pys+Gm9senW+QIf//K82VOO3/7XmOQ5fOdLEhgVyXP3tm6coroHZWB4eolLVTmPqkrdvcIfQUzSA
cTBwN204gefxC9J10p661IYb86JPsXXfmSWGeQ3+uWskrertte1FSnP2EHZzou7vmLrhvzDG6OUa
eench6C/D7WWDWTSE+918pKv2OTNP4w5e8VEyfs0IVK2M5SuP85VYD/xrOcZ5nbqj6Bt4QaEzR9+
SKVwJiN5h5WOj/BDg3HnPMw/kJtrhyn6Yfu2t87qLr/X/RGnce53KDZWDaUQkp/JT0uCxl551qA8
zkmeIkqPtIfppS9IowYnAzLcgxzUmnRDmCcN4qSzC4cW+pb0yeioR92u64xgXfd9u9geMi8syEZg
dXe59uXjwrzsdf0YDGO/SYYk4u2f2vHa11vyUNz68NNRw5GDTk6hsdnWSmt2hvFiW+PdTfDaQjoP
f2We3teLjC5l5v9L2Xktx41r4fqJWMUcbjsHqdUtWck3LFv2MII5P/35iNZ2a3z22VXnBkMsAFSP
3CKBtf5Qs4lY325i5WhgAEGIrzdOy7LckwMTuAnGGslBnA54vGuUkWKtOIkUX6I+0QtsT8riVMyx
BjY6rznX/h02Uby7zpYjZhO/+k4LLESunVfIZbILI/dB6QHyydD1JvJSy5291jUGRBWDG8uYvIun
Gy+5HW2tLo6P3QRgYfjT6HaOpAGK8mCJKaP/NSC7YdDAoimBFcuuXHGbZ9qKsRfo1v4Vv3VblM4c
Dzez/7a8t0dYYwIApFzgtPq0CkMka280L7VyVq4SimOAHC2FckkQm2lj84A/D9xCV1KZdS9cjpDq
dyUXw482Kq1FXRfDg2am5n1Vut1SDkxiOiFOnz071lTu4yZN0JMrxA+EM+U4BvHtQiuMnYroyIkk
ZHNyBocG8PvaBJW/tOauCyDCRISekrYKcGJjBSDLV3KNWmYPBl7Ze9N1dW0hp1sRJ3JQTvPtZOA6
5peVvTft5nydJO+BF0G2gc3pLuTsDv72joMx2X8yuvFT0e0cHeO9otXvanLMKPm75iUxEBDSomsn
Jmt/b7TpXg618yS744+PQp/A/YyujJmcvygtwkaWXTlgzorOeGmkpLaZJ2M62Q9c7Pvsej9500IL
2KbNkJ35p8u5fQxSLWgulTFZIJGN6b4IEJ6ygYCMZC1DRUfNoYVqh9/shIVtXBoPna8aD/KqFOa0
sHV33EbI0tlAQRj21HxTj455d405StzcpWzg5eA11tcUKCDdAhuSP0AO1dagQyLG/UF2v/yUlOTI
kFSHYf7BMi6mHt5oN/uyeQB25niRj+QDu/DXNQa88/5/vyJ01/vrFaHDFfTwa3Msj0vTmrcLXzZn
PO91hySWscX4Y0Z8pbaWbobabIs3fx8PZX9Ahss/mwpipE1fig9TVbcl1kZvlcmrpMynrzNI9Qxv
hcDELKs0j+cBBfSyG9Bgd2u4wLPj1BQ27VKOStFpOTq1MIWtTDW+TPYcFH350zq7k9Js6qiPeBO5
UMCTsZifsS76MeWgX+K5GQwAUTFe3TsZC6PqJeor/Ti49s8EOucBSWP9cm1UZYsDe3ySPTldXsn7
aEnDADMQ3LHP7HKLozbLsxte2FaLKUYrulS0+Z2YO8d6VAleL+d+kMKg+a8jqDR6k/51wjxf3nma
by8Xya68kjHZbdl7rn0/wLLmz09AKYP37Jcf9v+6l6X3F0oI6vZ2v+unmxd8/fC3/488zOpdY2jH
28e6LrlNkZ8rFfFeF0D8Ys/27zkmGYtBc8S7ixfdErZNfwSR6LyMHkhyNvaoy4zDRpupKVJl6Yv2
0lV1iSdcDqCNI96tQdbPWI6WW3Lmh8giB263GDzUKTZ/jVhdjf9mGzjLFn7/2e6MD1Qt/P2oF7i+
QYKpMMrS1aWjzC5wk5mSjxLNAtm/Lm/cN3IixW6M1WGDYhXCXd3vpFWca9jtk2xll7a/FVpvdItJ
JDj5hoPi3UV9mW86bWZmzN14buTVdaZdFP5do1EvbO3KPMo3S+2UiMuH2vb6npF8Y6vVgZFHuv7b
H9Xhc2R+0cg5kWXUy6q1kOxj37U1Gge/VSNOX23X2bZjbv6wPcddYnsY3GOlG5zLmKxwgQvpDx+W
aY/6zVNjDVgiYJW3lnH+SoO2r35YmGCtwzKz9qlhJt8SReCXOAXrqaI8xDF4JqYnWOWpQVuD0fCN
0zXo8pd17NC8kTGc1c1TY/gcncZI9RY8CmvYmQTlcBl7YEw8YPkL8/qfIWqTbVEp/tE16viQlDm5
iU6tqPRl1cYAGXnhgV+swH3Uz3krDOwh9OS7LcoXMEuYfQzpCpu/4TiE+KO2iqKd7EynXj7kbOU8
VT9dY4Ij6SLqu33M0//YtOXnQDVfmRkm8pAb+fbJeTIo11FJ+ggiXEfKNgxOcXwnHWoDlMRV3wpP
+sx1AzOrbGQXGCMUpSqPthPP65N0rg15U+/9OOiUp2tiXvPMBkhPfZZgySFRqlUSZ/XRYMm3OS6R
SzIe1/n5fz/qNdebj3ZfDuKkwTRbdQD1aRaHAcv+6+in9nnKIb3TN0NLodgH7rfXmjqgIgSiyKZo
/QMhq1Xdxelv24p/J2bTPsdmCCu7FAjy5al274KWXynu2L9NaXbijfhrmtiOoCfYrEbKOa/4ckRr
1FXFTnZNh3NUSHGDvCejRmiuMpz/ngqt1x5NEPUyHNZmeWf2tomMHf+qxSCmfT1+D7TWftbcoTu3
kYFYt1q8Yrzq743eVZbxnPENlQK3pVRNdnK06KJXXXlqEYx7ki6ImvLQDH34KCNNWaBaPPDNRkAu
yymjXAfVoRS7MADj7elpApj0P81QDK8lf9hbN0HVICjc+DpooN3G386fvhyWy3AdQbjWCJx1aeXW
wtS86ZR5tbms3TB/7kchlmKy3BdyCjrayemECQm4kALLne9K03+oAAl/5kJ9ajFT/cWD4xiqfvQP
6LWNrg4xeggOYDj2ZfEiBpA3qOKlUdNqgV9H/+oiQQcltYWTnyuPCFrtZRhLhRDwsvKiWvVd13V9
vrXsCZUDX2j7OZZNHYlQPYY2ZSV5wmlnqxSa/4F+OfnXdIovEMu8XYyC8051SRW5paGia9EiDa4h
By7+r6nuIOKFrZng3Of5sBP+mu+E0OXlrXXIRDs9bD5v/a+pqBlZ34LW/YimSr0LRTuuVQBuz0pm
/JN7pf3b6l9wvMh+5S0ZuzhV0ycoU92imKLnITTIfjm6t2crmHzLLVQZo8kAbmam6bcOL5oTiPEH
1dRH1Cc5ItdKUJwL4HRLHeTdth5aSBFKfzenro6y52jhaC2KoruzRWNsqW2+p6mivgBO/WHhzP3b
xurLrULzI6tyDtpVGz2ZceluWlU4hzDHDcyygSZl8yJsr3448yKghYti6D8X9UFnr9IGPWEJUkiQ
xUQGPru/9mDV7b1wwmt1Bj78e4aeYGwVKeV5NBSNzWl3fwXf/elesXlhU8BUAeerIuwN/rzQle6U
R1pxMSlGadtW6QR8oNLhb0O1H3ykY4+dI+5kKDW6ihJEWo9rMCLeMmoVmywHjZycOXxDU5Eiktmn
tbPolSo46C0MagjfF3nA7d38oFoBxZM5pCgQxEMePrfDrxmg41a7lIRvi7TRM9dV0BorGVObdJUM
BhLudXuvmr71oM+NvCr1xuZvrzaW5Km03aDBkJBPgqgJOEQPDg7QRRU+uXpYXowIdcz5WSGb1E61
leeRYZULArcsLj7iNbcZ8h4iz611J2Czedo3F+26QznYWN7IbtOIh26oH2q+ou3SC9dtaSXf5Jhp
J88t2jIn2XMqpPNxAts3vlae27jw12pQaqusb1DGRWeIFwWZ9v2132Tv1pS459FUYnA95nSMO+v9
OnZbK0dTjAIeb+tlDIDW+IC+z0KFxDOO7In7nI8cwzN+bJKo3DaYuB2myZhdeKhNZ1iVvk6l9SK/
oCipL9U/i4Shlo9+CvoeTbCHUhfiZBcK6ty++Sgb4cb5alIytudWW520Nk1eQpcjGRYET/VQhi9g
r9sxeRGhoj71WrPkgJi8ZMHYXCbM7+QCFZzAg817AgIfAsOIaOF1XyApOCFyJLsFueZjVSS/ZG+Y
Z/RWLlAhKYNjbFE3w0t507igTAdU4y9kHeMl3onOhxXv5bNryFBdNyqre8wmXdnKqXZrh9epeV64
H960axsY9KbvPNWzVCGs/RBqvNtum1nXMAN6BAhfa6+i83L01hVoJ32dPK9FX+o+5ax+rDoO7IK6
ybth+MmSR3B+70ZF9cSZ+Szjijb068rNoGOD1X3HuBW91Hit5jmSnKhNLcsxrH4MubLDmFv/p8QW
EDcI60edlMoiG0rncfCqcWMNsX50ZqBYO+D/FwXpLvKtdCePW6brdyuqNWInD2MQjPrVUI2foym1
6FVGSQBWuZ6sxgzfRti1xvOQiWSnDN3Xrjd3K9XVn3Or+Ry9deXaAl+Zp7zg5diHLrseQcXEDvsV
Iob+e9SV26Dsx1/g03+Pfup8873Q3kR5TuGgqsC2tFQ4BWIJP+P+t5ypp8hKTjn1ggxloq1Xs/uv
zKI8kLTDUryNmmUxd2UsAI97vfrfsYKy+BRwZGWXYeO/DgJXRS822E7zpWvZ5bLPBqzl6yGkgJpG
9/JKNgLYztoZG32l9rMMhI6ihZrlb32JSSJeod26KbT8zQFrsohLSsBCVNGLYRgLOS1AF+2Q1p27
7MbknZNLozz1ZaFtLLTlOb5Yw/cmotqggAk66YWao/jDgBT6VsFBolWnfA5AASgXUuxbDtxWyAHP
IqczmeISkoB/hEC6Z3PmnmTPh2u084MuXsqubJS6eWHr+DLymF9UofjHniWReUCaJ8ktlE3vhoDK
22h/i9dRcs4dEBSqYiprRXX0byhV5YtUtUk7rkYt939bli8WUWe631SlG9ZGtDFFbp+9zjORQgqV
N/x4HrW2d/7xhl8l1mq/bNtNFxW/q2dlcHA4c8kB54Y17HVs7KAbtgdLZOI+CkKXPamY3uDG3V3R
9n0BuixPXnGoKpdaZB+MsEBEIi+yj6nLd80IKoc32H1h9qBczKQ/j0Xqf+80TV342Ok+5zggr0b2
I2cxwHDQG/21Rs/nLJuqK/GESMtqeYvJqwlDhUkAZ77FB6vV1hlw1VX5Z70cNaMjDjP9AybXsbeA
PeHNPPIFu319qSkFikSel/4Uam8c0QKdHv0IWrhiknEz7OlRhtQB5W9LD7qN7MqBMtIXLV5+Z22e
VsW1vbNMkia1EXbIBfMcEi2QwyJWzyrns6PnA7eMgaz9DL+FVtb9jIbIWimG6xzDoSzOvYmabA+F
66fa2/eDb6uHKq3LjRn7WK9IbdHrJfy2eFeNSGX9Zcoi7Vlu6qTXYSljerVrMdIg2QVKdmyRgVxn
QPHulbB0lmOKFsOUFHOp6E8f9CmwIQfMfwnEYyE8ahRtbsevaCtjT5p6j5k3qk819g68++JX1DKD
e6cLh4XsOolGvbZO63U2ZskrvuIU4aHz4o7FZN0wvmOY2T3IQceiRj4o7G7i8JLB8FqoGKE+Z7U6
wANW8nPC5mw7Dnpy52daekCMQ92lXYHzRWxba00dm0cxhSrujGJ4RYkyXqhjXXwoZraLB4eEdJpS
Iir6WWpRPOijVvywRToshjAyn6NayVd93jnnyfJgDvS9ejdNqPD2gRvu+Zdr7+OcTTxUePsSh7az
HAxvX7ZljTx6WN8FQqVYMl/dGsd3yg2ajeWi9jrc5TB4a6juxNmq47ylbjv2u9d+0ao5EMZ5kgyW
aZ6tqjnIiaG5q6v0W6AW/G581XlUQ89+7BA3i0TPQYZy/+PkGN0xsZJ/ZE82TV1ZsLQAPsr5cRY1
J99Ir/MVJXcee4xVodkN0RbSNloUbjEc6rgcV2qp5odMNbs3q94lMyestvR87w1Ntu4kcyyPfiBB
mV2cWOTLZrDGjY8f04KzQ/6uDez3Whtm4ADr8i3CuWoOTwjh4xeLTtm1qzb/BJ3fnbtJMXgqVb/I
cRXvdiuobtZxtw+aOn/vrDWgbPUtMyrkq2EhrWS48huxMDtHo26vjpc86d+SVsU9fHD7OxeB7PUU
dtpOcBR/8328cCjCP/PnhWFnQg7YLifrrXdcsdIdJHgRWLDfRkQb3CDHQUnNjy5ENgTKCNc+zKXW
hLESJdCLhkxJ1z4mGy8DL/uXAn2xiz2VuJATIrUe3+mcrRay605+vMvCPLguiOoI5Xde/Ts5KufZ
VIe25KwaMNrTWxSGwzEedL5fc5OU2SIL2vxM2cu52C2mkSH66rcJRQUqySlgD95iPjnMzeh2YpUm
VLGWGtwjhDxBIcq7yImw2//JUX48yJ6Mh2a1ynT82hrTTFdGaPfZyg/yHt6bjdQ9XGZtPaZpvzBt
fciwnvK7Oy0j67BBRXmnWdOAOxWxSfNH5Xop1/gxRCk5Iu8mr3pAp7HgBBO5Q3sOBPTkUQn774Yl
SEKXWXgKes0/Z5qJc/A84ER8yRxNgdRRh92FrNI/BpJc311RtEvdV5L7yi2USxXpP683miV0VfGE
S2cautOpyyA2ODFeB2IaqA2BuNMX8jIumpcZILz/EgsUYR10NzjKtejVDPYKD+hwZTm6uZLLAqNz
N14Ft1FKoGoYu2m1CB+kfuqfkGo5wYNVF/VFxlWyp3KWDE1WrVFeh+jkW1bOdrzWFno9wYdw0+Kp
Uq30aOgINruOFgNssvIXTbFQf5STHZLJsPibpRO2SYHUrI5UpejOclQUToBGYpmsQ6PJn0QYp4+m
+XidCl7+ZzT2r2gTFtefLIyqPZkRNhTzD5Z3qPLi88Ncb6hF4vphZFc2eVx9+UBVGtQ7CBkYec8/
Ut7p3x+qddq7oAnup9BLzkjRp+dYNdk8kM4C+w2N6U+8rTUK0cIvNrcBl2L6Kcop/s3TZDxN1Ri+
vDvjSXgklrqOVYPiYhszd0HniHuy3o85bCWAExXbTvJB0U6OwjTzH7Ceha7eHPOsrw7UcbGswot0
baEtZu5FWQ3rMA7JAINlXfl5GG2kFppsBqpnqxI7jC+x1NPwD8AvdJOHNpBCTDQqc6g2jVHVL3aj
P5VOEP0yIw2cb5SRXcHNQ7DdOXhuHJ0BS7Ovnmf0/A8Vufqh1WSkLb1pHzydJAfl3GgT2bryksfG
uYp7hOkt99UiK/ncYf2zsUVVbfTIOJdIJUOCLfDPxo/nLYusMyq0/u/KqDYKXrA/ehv+nM6W4qKl
pb8dUzHu5aLYx3Q71afpLWWRdCvummIDe2v8skgYkb/t50UZglwPfaRCHZ8X/flJzohqwKoZzfQd
CShtrSsJWnw6f+sl9BncLBLx0QfIe/7PGSMzkCT77/eAH55+IOF7vQf889VkB+m9X74PqSLOstFh
eZ9LiMKrHJryWmgJ4p5m14YPTIunlv2+nCdC4S2dCsZzTOW2HdyVmTfpi5KKaJEpmvY7Tg8iM41/
LM19bazcf7UmFb0XE6SyBkhvpyllt5ernT+rvXm1qqb6n9WeC51uJO3B4w/f5dZ2FpI3mxUR2O3J
SM9aYE0nOSDT2MWg8p3F1URC6ZQ2ttahQwm2kRQ4/bGOUNRM9E1o1clO1Zrk3XWf5ZGlGtjA5NlM
Exmd5N3+Gv7XbHmOkbPjXrMXfV2+t0FjmXuep9ldMzdmPguVeg570jqfad4eB6aAxwf7uyR91OLa
2FL9sLblfEKdtPzDUXmCd2anPyMq+aWn04MFEYAh46Q7z5S9sGqHj0x58jiKgBvRimcP1aGJM8Rr
ECQ6Zm5jfu22fZqsKRYMOzmKjhT18h7kEZrNT3qbbTvds18jQxsPiLFR805j8paDrS37+fNKAr/k
7stGbaJm12gGMn7aLP5eGDYVurl/Y/rrRVaj0cPu1QramPRhapHg8mKI7jlK+5b5JEP2OOaLKhfF
EbCB9aSKDsOBfy+A/bjqpVO9FVZI5tXJqsyRfTdDdboL/LCDyY1cqfxeN+KpN1LrB+DZadVgj4uW
UN2d+ALwxgjFOw5fM3wbQh5pC2iDhjdsZMpSR2fhggvTIh4L3pi3UVfVo7UN+WurUf7hJNUO27Yx
irey7b8Ba6sug1CVi+v458EsijcwxxTBFMVay1k6x6NF1/nDqTYTeIJoSRz70VjJQTuzlL3quKCd
5jsmqUIBgELPUY46F4+bHUptnk6W8FBQI702JZunbHHra7n9OVLBHF/A8xRrDv/O4bYuq0OXjNBw
0jMER1FWtvcohFePHSegiycefXR/HmUkhU20y5w8XsquHJjCAGGALNJ3MiabLN9AxseYJoF/Ltx2
XPaizIPlhMrpHkOUYgGqPLrIpnf95K7PyofYDYqALFHdP+g6my/ZRY063wD9y5eqWVsrI7LQKtEj
c1jEhdfcy6bMs/Z+mouQYLV+yZBfTM39l3mOH0fHvARoPc+VU1JyOfsYcnSca+6Bk+KESnTiuwfZ
uH+u/h6R00N7TJeojCKcNU+UMXl1nT1GrbENUPc1gjw6QomLjvLqv3X/v2Je3CFN4Vjx6nY/GOJQ
TSEWKGLs72VDSqK/z2eIeQGmkuesu74Nen+mydiojt0xBcwi58uVsGuQn5aXal/GdwJhQDlXLu2t
4A++npq6sR6MSgMobKp3gTH5K6AqGGdH0L7sOlLbhRN1iPgpusa1nEB+MLhOMEtK05+CVpnf3HOw
EY+RqiQXs34MUBFPkPJTxd5XbXWhm6iax7z3C0wAt9FYG2sXT/E3xKqpVVceytgkUl8xsa35w3yr
Ai2+y/U5WRkW0VuXgw1UAWjsZddvh7tUQWOiBRJ66RPtyRKNeKlNkH8DENGMuoxdAbSSXQsLXHvh
t8obapzaXsac3u0f4Iox2Sj2CmWOo+zJOIQzcTLwAZW2l1FUhsdpQCxbdtvKdVeF6lo7NqoGJUj1
mwck+ZzjcZA76kobU/fUdjlSmhgf+QhM1I8VjiWkh6DWrCLEX/WZLvWFFCVsQz1ekqp7bTvFgkXa
B4+T6kMFaIDFu8FjFqXBI/aeIRLg4pcc7+dJZZukm86FVS1nyIEwPnnapYidZzKWxdnV++AlH54k
Z0XHavdUq3lKdpeC5qg2+W7EFmctu96ciAAHYV0JLvMtHFuFWwDxZx2VSKGYram9Kclw3T2h9wCs
cux+DLVRLq1oyi/+ECiU2ZthH+lG9JD8WYSX9XVRDjZDLjJI62TsvOYXgHxjCNQNdS8UF9kzUjA4
DSQ16qG8UywXeq1qpiAL5wUyllXRlwUj2OIG98PkvjXFcxPEHwKj++9V4ndLG2TkfWC21oVU1q+i
xJYQ6WtsRBXUN7raVC9taPyW8/VGq5aBQXlrwmnzUrqYn8uBUMXEsxjq4V6LimI2UQvhx/jmfZi5
3kaT9mJzkw0BIsUtdcbZWewWl93ayvsOkYysWeFFhuH2v+dEIHTRhuphddvCRcmX+wkcKvefVLHB
1X6OU/OiDqZ4a3t7zhuxUy41FM3drlf3IlLEKXBCDnla7D+LFuqkO7n170Zlg2ya//x7tVOZ4XV1
aJtfV3dNUC04dYwrmYTBZig/RbhXnGDV6UsFs8hV13Zossh0TNmE9hogz0eDDuFyLH3nAfkcaNoC
ujcbJkrqRsh7Wq+Lb95gnUbM9UB1kY6dqrs09LT3al44NROFQMf5XBi2Y3f2Yo6tg+vlxxwf6WVF
9l5bhGPIJ0FqpycFvb/u/SSbYo61c+y6P+Q3fO3KQfyGvX1gxv3aztbAkZ2zbVfAKmK8P2+91l0B
K3fPySDqC5pu9YXIaLSvdR8VD0Bx4wfOFmJhBNX4RmoORRO756A3d1sf00Ey709ymp9TNcxNEyFi
3ESWAYKYEqJmCX63oTH2d7IMYvy7K0fxR+rvhiQL1rrR8gYQ5suoFskz9V52lqDFd0kWh9+KzPiQ
FuJimF6MUv+coCs25L3IWCtWUF9KalnnsXmyKxTZb5EufLrKechxenKo1lp/a/SjsnAjh+k2iaGo
C7NdOv8mLLX7jBVRke1k1/8zT8b0SCV7VZ4Q4nYfozY99AXFb9nDJEfZVUPEK7BBbn1p9e775Atx
J0d1py6QydJJ59rdCGeGnXOnjtpeduVGWnZDh9FbV45m9uaKeTEM/WyFOjh+fszRqUA2z1h+GZJX
oVcpRxE0OzK1zSzPUvKojsNdwUtmF9n+8M3T8u9tGCKpmLrvWeNN3+QEtQ8jFGRggXDMu05INf+9
dPvPCfIOYa8ni9mF8O7/njUoZbjj1Pl5G4efY6DO+vHnNrcJ8oPUovquG6J44mRlb6pasSpytZN/
xJuBk5lugdew2X4dZTAZ9E2RWeX+r7gclLHrMtn3XX07ZSikbluhaRdNAC6HaK0sjKF23gsPapfQ
cZb1OozA2Fq+9aTk/zdASFc99y+qjul4nubA0DEsSCKqrbv/RoOC28psWyusPe+6aRdizjAtPU1k
h5rTx3i9TPlnoGYyR0mcdvsCVo2mt8HGxNxhrQ2l960O/bk2MoEQUG2T5B6xsMnyu3oosgUVKe+b
wB2RjKF1aB0sMZZiAbbL/SZnRlN0dDSMTfV5Yt24GUob0DblIOJ6FpUp19zJLrUTZU1SSlnLydGA
tYsbuO8O0r1LaA32N8seObo0ZNll17Aoe8F52pRdRYlxnqHxYZs8TLHBphdlyQseUflJ9rBHD5eR
bsaHth3hJJIqP5iBN+wHElurEDndXduDUvLivFzxK0JLo0GTSFS8t/Mp9q6jeuDZsP7aYi8nT4Wx
1FxM13L0yvZtMzXPHaLrKzsqBAVnup6KNTafK4XEK5pn8BnBJuxbhKnnUT1t/U0u+pJzD13FUPzt
ECTDKtbUCEYemplk/eJ7Z27YK8f3k616h9FrV7KHTNpnXE67xTgcAvNLOE64Tv67zdX8XjZ2lBfX
q1tM0/TzEDnO7hYi4YSH2dzIGFKRcHp4BpHA+NeAHFVGP0LZIqoOpDGs/TXmIz7qBcBbJyt5iuB4
32dp4AP6hkm8MWKg8TL4ZeTW7yHKe44dwGZj3a253sEQs/iz2Z61Qf8cnXIXOaMA1xF9EurjGC6z
0swfZSfhYbcdQ3Ncyq46T0jt8kPD/OMoQ7LullvJxZptUGQoQ6liBUmSovsca5owPOddsSr4gpHt
fLChS9wFYd8/ko4CFC/gk8iubBJTB11UOdEe9dD+0bY50AmBo/K8QDbIaiG7xLsc/SdikH/6xygq
flvDhIP4HNKxhT6VuCbKnrzPgPDD2nHifC1jiMuQIi4sbyPy6d5B4OheREX7GFZWdYd4xLPsFa4K
zAt7bPixCHPJmGwQi9p3yACcZK+BnHv0kuqnnC9D2JmA26+cFyPpKRqpbv29M38pfWu8DUow7fCy
aRYCdjXfdh2ec+mqz6kzGKtB08NV64rvVpUrB7xks62TJ8MyE22BAF3YLrVJO0c9OwXFmMiWNZX6
3mnRveYK7ynC8wp3n+kHGPB6W8GA44f00xolk243DHWIcEOG/ePQHMgh4HwzxDs1C+z7wPLj7cCm
Go+lzjlVnvGcV2gxuA1HDI8P4Wl1uq/xrlp7PYzBvhLb0jbrOyW7x7VEzMctr8P0QOMT9fZOS+NN
YhTJLi6tGBh5ihpHMC6KcYKGkoX2RfVxvTZUZThkYURF0tVeSmdofiDRzPOlMNVToZQWoJqAfZBb
BFvTqbR1M6TmA6jcZTHqwaNsEElQ9xMgB27+nxhIy2RdFVYFBPM/sd7DWT5UUn+Pk3t4XRvUBimG
ND3LaSpQtjuq2w+3RWqp9Dx7/BYd5P8sSiBfLjXNibcyNqI6dueH3rEzwWgsjHosD5REMb+R/XxG
Xsi+bGwFqGwwqnclinLp4trqmMUdNCQgDonSaepa9vXOLA7yCso5U6d5vJarZPRzqVoMC19Q/5Fv
IvmSCmIfbfm5kbFb9xb7a14s32Vy+Hp5G7/dgj9W5/OFd70UokOYDkIN7qmHoW4+myjAgiOZm9ix
wnQh+3JYBuXVLXYbSKIK8aLb8N+3uK3+nIne+baE2bf0y2jRB5Z7UZAPfYrSbo9KxC/gg9OD2uEP
Y3aBvqoB+QBPF/7TlIpioZDF+W2Zv4tgAPTQYzPLUzy88Bw0d4VXFzDBQvPS9QI3zKhJfmXuLja0
+Hcphg6tK188KU1Rb3MtNfeGkuoQNNHqcwH6/ohHZzWp2KdZHhD1AEGDlYU25NGYivQZd6G9hbvE
e5h20cYNKlB/PRZqLKBeHMTBs9byl9nW8c+GOuCz3om1YwqDcmfavCdTsh5aU3nu66ncRYq1aAan
P9r4sBwR4U+PlbnWRTPuvTSbS65kPEhUZivDrrydpWf7aIqNfRsg9ACGrDwWtvE2gx7kgz2e844u
B8GV/8zbc9wKu0E5TdGi97iiYMcv9DGOil2I8tiJtCkmKGaKI9M0brOij7eumFaj0tTrUsyF8aJB
3Ahw2dYIApUCGIhpvjfJflQQ5HGgxSJq4KZ4ocePSqW1O3Nkh+PHJPrBYNs/EdvfxTnF+HAI+7s2
AYrJe2UpFCzBtNH5PQXxxfQUkxpCvDT75DlFsOIHR6x1HLj1grR0esqLoD/5yEou0c5TfuSucvSj
Nnux0RbeZej4bSeHI3wHkM2rqKu7UftRgElYDG7VXaBquvt0jIdN7GvKC4iDE/j/8g5SdrYSfmYu
cSypjgDg0zd1XPMU1JaT4AuDbpy3skIIvqWeb+tyyI6pSzHbKfMHzopYMTdBuqx1w1xplJIeOs30
VgMapJ5drPraNrZtZHonW1ffwP2hQdEgqVhiVrKPKZctw0D/5dhDckBgDAqa+eTyGHOSPDv8H8rO
Y0luZMu2XwQzaDFFaB0pmeQERrJIaO2QX/8WPPJeVtXrHvSgYAEHEJWZjADcz9l77T5BT61U6qKp
C6tDaRguLNC4psRUqXtbyY/mUGur1q58L87E2tOLel2CTL46dpwdbSZ02D58RdS+p9roxkY3+NLV
QD9F7jkvySFmXgkmjDp/4zE5sXLKvTHST9U1dlMyvRldXbwUB2uIn3phE7AN1oZsAfQ5EXWnrZ02
TOVnxd00ObOwSb8RUKwcA6Olu5OPSPsW418OPCnxEsqfanPukvFJtxOc1E8KqVj+lE8xt/u0O2Ng
CYPkEPzqkknbtqSJHuWm9ppsPRGfN5Vu4gPHEce6gvFe5x74riLdW4q5bcxMtzd2Wnerqre/qpzg
6EQBDdELMyGxrfWxPMqN7sXV45XcVSq7PHrLRu6GJNxyG//v2f86nFGho+c/+AZrymOz5ASytJuK
x35blD8i64dTW3wOImdFPp1+LPNMP85mZLFEZ36bYTMUVeAjWP5GmpSfwiugSEZ18YiZyJtX8iWq
5zdbj6ptVI3GcUhs4+hM2DQxjYzo3w5BGnt+GfVUSAYCwJJc2cUWLXbfc3mHsqlWSdLx1G/QENcu
IGoSOCYHbI4HFnrFPR6hEbd3I6FNPeZP9qDy+VZ9VZ/SQ9PYhbYas/zdyR0izZafAFea7anVYRJv
dVWMRy8cxqOybDx1ndUR3MWyL47BspHPGvkKCk6EiYcSpm+HirYeBuhnajJ0R4pAhMAtr3qr/1k1
5SsJHLZfqyl/gXp5xFKVs3YTTwSC4xo+5kOwneP0CrpcOTZL+KPcBDFYESUzKfun0P3a6WDF/GLy
308z63cLNe9GUGY5DtNcHJkAdUrWH1u9MA+mhcDD1nLWaA7dvN7oio2pdtBQwIoeSy//ZpSttSnU
ZKKZUQpSVOriPdS85si3FJ8df1hzVE52QpBnN2EX8pyd/MUiyGSrosrRf8T6fIxrMR8tATGK8jns
MLc6Uq+oj8zl3Z2TxExICvWYLjlyeVN1jz/T5xvxZ5KvsqLuH69SeM8HYbDuC8B4IMfX81VYumhI
1Wbetrb1ZJQ5zLzQA6KvRO1Rbly1bo9dijWLyA60lZg0/KosfYzp7TGPg2+kPT01NXrAKqzFKtG1
NSq0k9t0vhq4J80aj2GcPyc1KjQDHcihD5tjXVCW1xzra2MrwSUZ+3klkuKpTPKRVBPtB9R4YOft
cMpp10KDD8Fi2oWL2wO4rI0kIVXFc5224dq2mRE1VdZuY7DSK3y6dF5rE5gWuknEi++THuRbEC/J
GjhAswktMimUeAhZ+eESViq+cGa2LQL3e6pQALds8TKV1bgeq9DlEi9YNboe+fYssm3Eyh4D1/AS
OXRXx6lHhb4UwJbmamrZBKY7wKXQ1ZGD6iy+/cTxp4UPISx9oxGdsAWXg9qKZdWaLxVeQLex9miR
1W3rCSYHlttsIi/iIZE/IfokI1MdcEeHo7XHgHTzwrXSVCHuFr4TWlCMO3hDBv/rUYcax++TRDP1
zlHzQ+74BAfr/JYdcxmqTHlwz9IQPGvmKbswzu5jYom9a4uzHSj2KY2qQ8Iz6xgH8a7LE8GfsnfA
HBChmhEl5hPHlW+auZw32ETIOlPCaxrn1SptGnXDvdXeEIeCzMvJ3smFVDd2grkoUWpSjUaIBnGU
bQZPJ7Ae5OImdcP33MQ9N9D4CR0xXnnY3fgONaciInra6c/LY9XHdP9VhYS3jmnprArXQDvCrHvt
qg7dSk371rtY5YVooiPC7ZXV2BOxyC2Mmj5ON04nurUX1tcmig9FZKAQ8MwbAbGYhUrPxGWT6Su3
RUreZe2O7yd84rZ80ssKh0LTbvjHmve2m1u7zO4346C3uGDMxqeJxIc6t09WFPPvqiTJ82zwkdON
w0zxcMti4rrM/s/twvTIprE8aEbP0qBX6VUyG0/nCel+x4OezsZqqEAbWtCyTpka/06mLkerv5CT
egjV1GUJFTRJVlPBByHVJfM05eHnDbcwnRzfUmZIEajfz1l3b2eivdSK319M6V9WVRcbzVWMi2KR
+ksF5rdnJrCzsuaNxdRpbnXY3Ram5cFVb0kCLKHy5p2ueBczi8pVqgnvaGlI3isNjkyauNsUqvlV
eJcx1EI40lH84hRjwPIns/au0jtrakgWlh9xT0wXph/rM932vKMWQzuPlkK2FwQXLNUEcVAiu9Z1
o9xmi7wspL16WU9HJevmHebqb2Wp6b7LtPg+DG9llpHlMJA2zYRP2zCPGlZNY53tLLL2AO2hvGrN
z3FiugKMIzjxNLommVXvp/EGNs/yLazau8ZykpOdqbTHo4vj9e26oDPc9JV7i0ZSJ4xGJDsxoEgy
qMH7SZA6l3pWuevPnY3D2tSI+WJGNfS5uw69XF+Jzqh8DQHcdqw8H0aa84zjSEMlX657L3eWB7eF
id+pV3VP/lJYE2RJaQvELZo9jFfgRjtr+aGSa9QXdxoucAbDoAVJAvE19fic5DatSSWNQ1p9jr3p
5iOsNH59jMVz7UYrZcafDyiy8HWXspxm9uu58t6nVOcRDQBuF87VlnjMbzp2r3Uw066NNVShZRVn
t3JEa4geehWqo+D/VyDzL6xqNUTIEUB/pquB0s1qGpzxOOTaXQ+7ZpvzeL7lXoGrwsIxxEMguodh
+Uao5Rnc3bWjvHyFHDsRLkajrxq2gdt7T6bV77KJ50+d18bGVlVQonWc3yZlMnxv7Jbfh6loUdvT
tlHLF4T/7cY16m5dKt33tMjF1nYrEp9yFBdGSLZfGoGIM8wRVSArJ/4hWOwHszqgVSph3lXxgE0c
r2Hqvs2lqbx6iXJHJ33SocpfKH30W11NWADZ7XDVIrF100o7RcteJ+LhaufGcFWV0DrapLDgd+aM
OELtzB1ileH4nHMFg5KnX+No1q857rV1C25oJXe5aR/HKWkJHWlHdOtz/RGa6KtFVbcfVTUMfmd0
3ceIk9/3bKP/oKbbI5wMx4+QZ7aPjxE3JCsSPwYE86EVU4fcgeamR3Amgtbe+Gg7G7M2H+gPk1A6
kCGN84FcqvUBCLofTD9Y/eBsXo9CA4BuUpupUPt/sN7hE9UI7UvSzoheDTP6ssQI+EaQ9+9VFMH8
hyfw1sQKwk7CT5uufrNxFq+EKqzXqCsMUBth9Rrn3JUnm76Z4wXFfmxbCECwUJ6xwLECNM0QBcYF
Z3AMsQ6FtqUhK5sbR7959lBvQx03KG5EAnniZrp4SWzukkxM59Jphr1JPPSJKnt9EE6rHTtk+ZA9
iRZ2EQ/gr3KDvTJl5OPZSbafhto4CsSUmzy3V3ViOQd8hM6anAV+JNzHcErabCNilWVs3D1lk7or
wza/o9Bu9gIk3OL/sGAvFa9NSqhjMldfSuzOa0RC6qo0yR0rzJMdm2eSxTRWQdrPvjXeUe3+LmyF
wguTf1WvDynzB0TA+XqscVOMLMS7iC/4HA2fmz5VjgU/i29Mrremc3q2vGjcNc70DrFwWFuBvdz3
RnMbD4BeqiyvT6xO/KTAXqE52rgvAIytRjiAvmvo42oi9nflLEuJxDKGgznkz6b31XVU7FjK9Cvq
WZmbfF4jZd8pYXJrsoLFhOd8BNgT/cqyujc3xPmFKx7xUFNvk5CSrtLoyM4Vg8V4K659PLjb0Ct0
37EnYlOp3/b6GWs9DKIFxpC46YeGfnxde/nB8qitGz031DiPom0OOhQkZ/w80W73tSx6r5wW44Fv
DDN6m+5YxYq2j5T4iQfXejCTcaVNUIJ0tfkNelmzmxJtiPhNQXbgaS5Qualx7FuhaR3zWes3c9EV
ZLA3p0h30l0ZaB+M3nGNt6CzxIulKOfMybZWhX5SYRL46NoMy6oxK98oALCkBAlJQdClBFpsmz6L
d7r5VS9zY8v98bXui2Kl58lw6fjA03Y0wjWg8p3TNekpNxCqDtWAS9Ie3sastndhEAiia/pvaltS
UjDzzWxH3PvGoL/ElAbsoIW4h+t1Q5f+a24J/EBG9xYGU4zCw89mfH5dA6VBiXkyKVW1KYXmbDKH
B3/dwWCIyIXBsLPB0BG9tu62zgiPLNXeI94GsJNnXueqo68L4SWJvPleMpO2k/6nooMg09wUMmUA
Ssd2XnL9x+hQNKMXzoxz7L4+OVHm/uXhSUsIMUDJinGiCI9Bq6UYnUYyvYfZe4LpaB+FPv1qpsLY
pcPyB4nd5jY50P5WbUzRE67vLfRifTsUc3tsySpENAfudlhqBXndDpSKKFHkzUqk9tjcVF3lAx57
rDuqiSVHUZEKjqC6OzAR7neTPCyPNJieyG1tE86XA483+Nsx+S56rh7NOJ92tvM7rYPm0HcKfZPG
XanYUI4Gyfak82BN0yrV3hOQs6pwp68q0K5alNg7Y9qkNLGeYd5cMxiiq1h0yLgK2LQj7cc3rKtk
5PR4lop0Mwis4UpacLNELUT9ZqcUtvMzTOj9E1HKg6Cc1/ZcUsMPSNqIwTyrFKH8tDVY51fDqYrE
uuu7O+21yifUEg+qhsDUNrqnbs4N5CGViZFMbKLwEIVwcoyM1NgpNWswFEs+ZJ7mmwlNEBi16LnM
eF7BNFPIBp48W4Agsgx4fE2wDoLotcuhz+rOUfS99tZlryqqHMgLYXPtyuGXSc931891sq/ViPaZ
xvNtRtpE8NkGq6axKkdkDooyXQMPxE/VtG9x0NCZC34HQ1G8qkH/nfVdB4C83U5hsBCt+S5WVXq1
iXI5EJIbrjzb3oD0+co6HPZ13s2bzglY7LbuN9JCs/2skG1jJD2tIyOY/bx2Qp/oHT5XzXtq2iHr
p/ZXMxA/5STzq1Wl27T4qMvI/B7U4mI3NXEWcG/z6UuY56UPc5xoy6l8JjGr2zqx82yM2ZeyIAU+
br+mo/YWdOJXkTFP7cLvajz9duOmYEbhdXQOwpC+XKyeXA3ykRUf2rrbqXY3f69juGwBAb961pOA
WvuloJSiFFq91WpDbBKrwIcf/yVIWaNxVYrL0EOnzNUsQSxYw/L0ho0Wt+1a0Y/0EfKUpObcCn63
izbLcjASgH1W731H5Y1PbuxcFjUt+aeuwIPM7KNHsuHNjsPaOvimisFYV9bk+l0+f8v4wxA3z3qk
u5e14W3HvIruwWhaKOaupWevYxbOH047Hix7CHwT49wO/vGb4ubxbbGR7pJA4RElvD3laG/Hg/e7
AtSmVI3wUARB+Rw26U94j6PvamTd64Zy+uFwg2D64JTHkFafD5qfOGWvz1buyA1+z6w7PaSpeR1c
Zl4lJbVVSWQlJYUCcaxq8JUg8a02qmIdw0Hj9s+CKkZ/s50puaxV3QThVprjVb4yBOVWB0eaOpT4
SoKmx8LTxE/klx/CtnL2tm0rqzKplKtR8qs65M1YxNLwEc6Max1P1oW2VOEzQVLevQnBnJWl8zJf
Ut6NWcWuHtrZXrfa6K4kZYLRNLLBFHuZdkMW3VJX8Shrh8ncbOxJ8H8iqly8oCSA5Z11ZxEG9HjS
WYC2KBEFfcZg5SnS9j66qD13YXPOsrOb2Fh4sLKuSmcOLnj218KOYN7WQ/JLxSjGbD2i9qeBHiXp
LDYxFNakH0QTDSnqFwqZE4nlS7FOE+bNaUpxM0lHc+m59akj2cqXyh41oVD952R5VO4yoVxZCfFv
GYXcpTHcEz0UNvk6VqNhm4+Bd7O18nMzBPAOUK38GdYNjdDHGeWYmGeZ6P55aqMQfJ9M2FYgpsPl
7nRahVQKuUHiR8fvMH204Phprbm3qcGX2ExgIZZheZbtMoUgH+1xlssy6za3lvusW/1FDgOSujoe
nb8UjxxRkM2TZM10A3zXLE1PzD5ZdzqNml5KVLLyoCTXyKHlDMpFJAjJ3eU9jFQ/YNmPeFRbzl1u
9PxXTSjZDeI4zxCVfxMUA/Hxzwm5A2NxZtm1YcqFSMXM3HEXjVoIyGG5hMYqOWNAJuQlRTVXaztJ
aSTZyQezqumlElNzVCm7PNCuWnBpoJp/c6Kp3dZwhg+aFU5kxPYXPnvz92hSB8pCqnkptFbcHDE4
vjyAieTDrdpLNyLomDxSJbI2pT+JwHmneMmXvvei3ZyoNIlGFJNBERXvRtx8yPC/JEbFN5v911Jn
qoWDuDtnwRdufPhxoAqsbLvDkZnofUo7QGyzzHSu8mhYds3FytpLqgddipkoSHeap5JstfAZTJD/
V1Q8r71qrxXkmc/1opwqQVjLPekrWPamJtWfpQPhv2d+aqzstemm0zoRxg26NDSuJdXiEWMxW4J0
uBxE16Rrxf5zcDn+r+iLZLTjw5InKBPIUevap0dCOXlm7Y4S+os8gP+wpMaIW+r0CCwv5xg7+COg
ux5c5/zgZGtOsYraxjh9YoP/swuvmowd29m2zd5xXO8ekFCwNfRZW3nLrtxgU0uPU5n/+jMUxmB6
8Y2vIHGYCqQWziXZd+M0VY5Y8z9Xjq0a+W7RWQc66cFdpfJ/n10qdeRLV1t5njwA2c9lLUwZ5nti
YAKponx8SvNYvwxzL9Y5FdS1HjXJTdO05CZfjbEBCt+dav9fByZ7Ls6plW3l+DCnvfk4pWUNXhfI
ieSbiKbvTD/oZ6CbahhTXuPt/2wUWxXrCv+I33XjL0mgL8bZ2lRu34JfXHD1kz76NQ6cizxaR8HK
dpT+tZxb9cntkmu8nJVS7z+GfYMwBsUuqzhv2pT487f1AN5ehpuJgtJpbCnM+ZYsNYIiSKw3rfgi
d/n7nPVO7Z7k3sTj0R7etazXnmpkI3KwFU15SVpYAjJfjQXRcDDaKFx3Y6K+R1PRU+Sjw2a69k/d
I54kb/uaf1D0K4Cm8tc0mnL0M9DA9YqwrCEyPsoSva48V3Vnqkld7G7luZaRf17aL6Eo8lKWlp+X
9r31uDQZy/zVEZZNC9lxto9zqZpghG9oQi5N49rptFeiCdKb5463ctnzqlh7nfMNxPn4sZMX6hu3
qOwqD7FpVwD0moO8WO+QVE2DUDfyaFxE6RFPo+JHHU68kBLhzTHa61AP2UeeaxHyX+HyhQjFGTlj
s5nmsf9S8UlzQXr89c9TbVf/PLVX3fpfpw5Td4XBWqf7OKqQz3VhfUdHZyMXKv9Sl8wWa57CDWvg
6TB0GMG638Dkwq9VD/6qYE6zlifJiwNCpO94XO27ZWZ/uxif6XSQpzWsQy2yUv5cLd9TxwHuy6ut
hopdX6fKKhgRqbVQTfdaHHh3N1K61RDQX65nfWdT6f416sbVm8v4awPdYfHWtDeVsD2f7Hj6KEtq
idoPFEfmQV/J3SlX4meLGFC5x33EeunTYfTbcMbHHSq0cBMnm9/T7IblrAWVaNR7M1QzXKs6hGc5
iM0EVxeRGb5BWsbjxKkxiW4bBM9wTI5+2BXxuRm8/FUZMnUjEqFs5G7RaviVQ1QwejLmr8Bo3BcX
+8OyI08wK6p09PvOU9G2R0sliQfXzfwhQibebWPqR/mAtrE4t0J84UlSI8QT+l1ldV9os3JFsG+8
JX3yztNKwbnL3nKM0FrlGrdWeqgJDF+HqeXzX/Crnuev+qgFTO2NgOp+b/IEy9Tj1M7Rjmw689ma
COvIlK79aXCT0Yr2XrUysjUZ76azDrnrpn6hr6OB1iSNZsq1+eOFAhWQcB5aIf/fOSrRZdtKeCQ6
OYO671tK7+3iciMcUt2rdZWvJ6+oTo//lWkvXETybAyKRDKjaDbDH7jmwoscKqDibiiXoPFbvsi6
LRHT9owLmwsWA9MztB7CSKMFGi6+xdpii8/b4uylIrxDkyU5qYzaH2PnAlKJsvfS6twdDXZrZwuv
ei/y4kJNs/3ROsgAClNxb23W1GfBAnldm153KnqsANIoQ4RWv2+17LnvcirkTvV7sIp9qTf1b5V6
2T9fLOfIkZEXg4NdXAnB4Dkk1K5zAOIHkIcT3JFpXVcg8IRKTyFFIubLj8HUJ/Y6GaLuIHf/eRr2
s8/TxvZDj70vg7CGaKOOKQFVygwVbByolSisgBdqglTxy1eOCJ21qakgZ0A6rOkeNAfA8R7hpoX+
9K9X/HifY0YxVCfXi7J7qITbmXXXc7uQiZa91lDLZ6wlOvZy3cKEgcAmYp6jENZsOq9Meizw5Chs
ysV9ETXTOY/Q3Rh8Xi/CDZS9DNnRdHKuYwCQWx51aFQ6zLYXSkJbmbcTqxB1U0U10kuhRkTlAHic
fIG/bNdO3HcgP+B8KioRI7JA04dcQ6h7ZRhZ6kQuLXaozPkZcFTi05a2q2mCIelOyN94JTesa8at
XUEbMf879ufo2OJpVFmS7eRYRSry4w2MsbcvRnwmwlqHTDJAhYjD+Dmfq+kk7L1ZC6rFzUCzGr1z
7/P1JBVb1wMSCQrriLwGlwdDctO3YDSRlyTXxpyn459z5St1nsf1tDzt5S5SJm/fOSVRA6UbPBVG
u9UGFoDdshfT8b4SuUgjkD25wbBSHQybQtifMbRVBVhDNvIqecClZOOrRV7DJOFa0A/ZzemLjTuU
1Lh648aPqz7PYLYOAp4v1atSzVdt17HmagYFwmmtPWcmmB+APHshj0Y4xDe5rpBnyDI2Xy3vl+pR
f0uRb2eKAwqrc85oam/KODv4FgrnKdMUfMFpjAhh2ZUHRiJquTBINlbWiWSlRIFHah9u+5CYcJqY
ZgCuxBzP8mxveS/7KWOB+3jLuIiNFa6JdItFVCmFcx3Mnm+Nlf7ve8x9EC9QS5HPjliZ4nNZkt63
SxUnWrcl0IyWOeHaGSE1rB0gNfQViRbL9aB+bMZcrHjK9qc/4wMdgH5dVUsspWeU/Gk4WZQTDY0/
1wVm4+yqXP/2Z0i+erxNsrHNbdQ04V3ov/6sz+QIYeaP5VnXhuE9z39nkho6F8RZWHZIyDPqDUVs
dA3WjxUNylomY0BPPFBzDPaE+s3U7XUSTlNRb1tzAuS97KZxQARPrNXXStPDL5O7JQrD+GLgmjkD
9G52kwDqIdFdPLBfHzeCR6x0aI0CPrz7lpe6fX7k2lnWdOizEdbxEnWO4oDvPtWqtWaG8ctM6Xqd
hEO+ixdvb9yY8Z0kj00szbz2wmrBlfR51KiT5B7wCZXnZhnUm94zur85HJFb9VstxKQhHY7tYnOU
r+RG3tub/GseTs5GodZ9HDVDv4jMVfBZAdLM8+ib9C0JtDrM0/qf6dBTGYgD+zmhbrYDEXcSbRKs
Q+7uLyagyMMYIlVLFwv0uBjXhLEqkAm+yBHq+MXKZvV7gIB7jMvQeKegN4TT+CMxRuCo/H6XtgDm
09Cspy232EWYFzrh9LcTejErFzOkW6Q2k3hu4U6sCsukbhqGfXrIrx125NvsmiweUSH8TCko4/2I
vkFVrDbUnPoTZoporYwE9QbAgpidaM1LxKR+7802rd1Js9+mznqu5jE9u4I1eKIP7U13un4hi6k7
c0l/l5v/6YAcyy0oi3TI7a1bePA1DVX4kToty2R25Zh8JTfKNKvnLDRVhOYFd3uaWe/Jokd37P/E
06aqtlKqOL7LTNux78QxdlBzyTPkmEPYw8paZOWKE3wNTWP6FvTZtWmj4VUJ8/iEa21cYzicv8Ej
foy7i0AkbZXPcZfzxXK+vYzny3gCPfWQOwKUhRcmPiIw51oB1303sy+YZowv0RBbEAIAsjqZgj9U
78mahs63s5ZddfSe1Cos5ndqHvaaeG7saDL8Ua/DF6ISvQx2UEPlXHQ4FA+oaTyEMcooQrq6rn3G
FDdT1asA1lr695IM8eemzZ2/jYtcfYzHKtcPPbp0u7AJNPG8FdlQ6ldXIbp9mV3rg0DrGA7fcqMG
DqOXw93s1H4/2Y2yJ9Ce0DHH4v9uQIlJ7aS9ofCyj7lrXaEcDyTkjWBLDcAHcozGGxNoo60gXagp
EQxmpfxl8MkSr44hrGd9YJLWdeLhLkWYoZ4mVUlWcnma5UGzbebO5G/FOpTWH+S5IsvPctfJ3a1m
Nd5FEeaLxnfx3FZespa55CAdmDnRki1SWkoAFGk0lUP4ppbOk5vW8Q9VH5e0gtG6aVkZfzrFcHhN
+1AXxoZFEKE8DhliKzUzKx8mjHLQVDd5lpvGO1uqgXyqKdPnzguqk631P+QhOWQ5Yml1YDmR0dmR
DjiHpNOIO8z4mbA9pdiLMNX80LTaxXsCcsVLAfHG40Q1A8rKcHFpRVQqybaPsbnEKxDF8bFU8T2H
qWY9/Xk155W7jsbKegqZwq6JFZiPyZRfY83KgaZ4ALd1J1ljzi7uiZ5+bjwsAZUS2lc5viBpV7rX
BAC7mJHGSao9TT3Qgigz6m1gesYXbxHGL3ecP2dk4fh5hlE25pe0LB9n6DRZ/LJVT31eoLaWjnH7
b1tW0sNW8/IUKXOnngn9aR2VqlVAcvtsTOEh7PqvzWwZV8ia5jUpKg6Q9PwLdEy3r2NBzIPb/4IP
019a4hmFbSjlJlOUfuWyioJWoIOxXEIahUYgiZbDPkwaHGOOYdzJ5zbv+rKZAsITk4rHsohJwoFX
hHCm0xscGZwnN7Gog23hmsBglivkWKCMJs714piZATJIcBQsLwNKvTt3YRJSfeKnVRzFzyc1OMsx
iSiU2MKqHcWG0vS0kmM6OStmbpv1j7QX392YVD0l5u+REXEQwg4D8JUHa7mr0LGmGGVyb7ciALWz
Uh5bnbDzBjDcCoMDSZYtcTm3OCAPXQZ80rCgKVD37v5xuBlBvIPiy/Fn46XWvY2cIyhJ3z79GftT
tS2X89p+kZXKsi0pF5/7f+YW8rq+akjzUTX3Lu9dmqdcrWl2LuZyJyu9wcRLWfF9knezyYpu8qg8
N4oqcy8CAXcWmQL6FBqwldecIxMvsNzky26KAm8FCHNY/zkw2nn7OEXrx3nTd9ABBn3oQGNNmy7w
mqcoVWghPG6ZUR3TO26ZSxuEOh2Rpxevc2nYWzyUztpY1uO0FerL1LRfu2Uh3y6bvJ59q20rCH6c
H2lkDaBK2iV6p+DeQfcfASa4z3P2+UqOJcvYuIwlg1VuRySIP+sWTXDrjdHRqr3ohRjR+owA/Wte
j9GLY4nrYKkkXA8D90wSiaeLSqOhH5SQj1qAAhRX8bZelvaa49qgViJyAv65K6GwWPydzTTS1/QE
foteSX26E/1Tt5CGWU0BWwKys5a7CV7xF5ABdDoyAGuLVf4zWd1EdeGJbO5I9OVLZaF5W9OoIvp3
eRDLRzJ5NBym7/+LqafjU2f7Hmuze6uVKH1D4PSAI1h2RcjgRDyat+RrdzT+Npai0e1cWAnkXzwu
Elr3f7poCgvt1DfLL1gDfJFzyxAp0UHuSvAr+Safu/JoNP1jNyUI53Fyqisoo8LkPW/Mel25MBNh
8U8fdtn6WdzM76piOfiT0J0oY5xvTW0OD7nC6tKrjOa5HCnQaB7kVZNE5B8lS0weMeRvVnhCFRNs
nlU+exMzA2854GFeVcjEkT/iDO/5Sg7Dh/wJy35Wr86MiRyLwhs88H8fw+n+ETUjeYixQzPTaum+
VJgSzarAqi8n80MUInKfe/UgGVzynJ7E7f9xzF0aOfKUqLfFrh/QOUbrOdagMef1jRqHe7OWLpR8
lcYUsYsEbd6/DpCwfumAk5z+jJcozU7mlOxzmBmyliorqJbRHiHu0lZYyrZJirIMyvewl4XaRHe7
PToeYyUvmJROu+WTcZyLtDpC9B5WWpaCR7fD6GApwnopAl07sG6BL0fD+aUsbesF0mml5jVoIEZ4
bv9IEO6FcAl+xDbBXQTIRAOAUDUuvAsN7uySJUO9dgr6KEJ+/oXO33iZy9pVHV/obILtYk9OZeW4
SNXHuBwa5df1n2PyNHnVf99DnjugrHq8ERidDTqcO+palLtx8XNgGe6PlmhofA7hic/mvMlNgjOW
M3rXuD1qYo0mNrjSxovcxGUzXsJlI3epfe8SC/n5iAbUNxGRA0E8Vm2OImWYmqd+uR8GqOSiYbqb
C3BPDjPi5s50F8vh/4wYtbsDzkCZGJsTMyQCjVaP+otaVcbewZbpy/KMrMLIzWgFWHWS7hhM3hdt
mKJTZVLQK2LvEUchu4C6k60DmuNX+fiQmxibVGa1n0Py0fPfCx/L1WW31duj0BuEabky3semnu56
W2IPRFOxlWP2oE13bAfYb1LBcm4579G2dVDWGCDgrnrzY5zIjogjJuy1qpEzEpdH1lXxRtaglnGt
Kz7HUyeLNzis52//PF+O58zy72jkEj+N1LPIIvNlDHvtokzo5mXV21ZMCH2ek50BwOlvKhPLR9G8
oYcN7Gbcyir4XFP3Uoi4EwVySlFDPFv37RGxVnR97FliqQvaMMWVZS7k1tnz41bdquIN6rH6BDKT
nNU/r6iEAzavNyOplFQkp2E1j5r6EWfFVy3Rk992/1XtskXigUyuyBLj+6Cj4MhGy35tu1JZl8Sq
XBUFrd44e8miNDDop4Y12vT/x9l5bbmNa+v6iTgGc7hVVkmqHH3DYbdt5pz59PsDWG25vfrsvca5
oQlgQpZUIgnM+YceIIkL0/UnHyZhv1bYyaWZZ6BqvWa9hl7s77CxgBQvm7iobLzObY5y1BwctJYz
V79UZWG9Cux7mdXeY++G+nOPcaKcBFI1u8sC64ucA/9pvlHLvltb8DZuvRCtRifzb9nKVpt+wC23
0X0A87JTbVFwj5P6TrbkAS0/0mhihmuMpyrulZtrvzlmOgVpcBI1WHkL2PguEk7zVWR5d/IswH0m
mtj0Xfut1nAOeIPGK9kHPNS708RBvkjl1tQyguie9PRUsQwU2BMlTQ9XqeFMPSWTq55GV6v26Pm/
17WLUNc0mPU5VlIoFb3S1ecu8JbhZKAouZF9ZgxhdxeA5thMU18iH7IZdNW86RSfRGTcq8lpOU3F
6dB7yUmeyYM1AGleL+1gnLmCRdDSizuB5tTmjT/bvN3ZO1Witi+fIcDgMFOKHv6zZ3nklD/7aIof
JuwqwzXBsiWfKv/HdIVi/SFKWgwamjq881IEaeOZyq1s1ooWklRkABJNeROb4HLM2QoOlEVWc4aQ
fT4POAAvc4ukATSkz/vrNDmQquhS2mG2xk51BIiujvfyYIRknwcUolpxn7j2W11wpPjhnANFID6C
AIXI61QZLKc6cfIqZ03iViTPfk11qOAgoZagEymnuq02HQuuOJZ1nkFKXHGoGsTxcWkqWnHn49wj
W1armY+8cwSlPDWgyFqaj4U44JrQlazSZZQLdA4HhFBfyzEZBYLvCYqAe5YtFQ36k6p3QBjFbDkr
saafGQxJUg/mcZAye7UDN69FxkjKJ5GSTJ/Qj5JjsgezCmhA/z/xaT/4MGyj8eAA2Nnaw2DtdOHH
ZvvuBKml/L15HZXBclQVwa4Ivo5e52rCy01xdfBIlWHtrLnVX/6Ye21e/98wACld6c4+FtnqKlXZ
A7baqpHpaGdy8l3bQrUsBnPKgOb758Zr3Isr5BTM2LJusBZLVoZMVpdeFa+R35kOA+q7D6bzzTDy
/KC5VKSkYqQ2fUHjSHnvkuD37ij82mE2+H6NlmqUQfj1j2jZPfZfYV74S7QZusYWDUN+0ULnOXaL
Nzg6j1XpCXWiqHoJ4AfIbrtL9Auyr9Wq7cryDWy4s598r8F6qCvelCy018trZF+cGodnE1GrGCkN
fu2tCdPCas34FrsOHCMGzXoxZ1atiN0XP6z0Sap85pr+0gdh/V5FCfnuckjuFTKwh5qE8NH5NVv7
Ndsux/yHOz7laWH+FLNjxMje44A041w6yX0Gbe0w9M7n7ECD5ui35ZNmDfjl+CEYRscfPxwNEyZT
V380sPa41aKXP2IaNWu195072RcF3dD3dsToaFAB+gwWRYyGRNetZubKHhV076Y1wWQ5sTHvQ9No
71S2WZumTdLnZHrzgJmtYq2Nv6MisAL0qnx1IiXYiKznbd7r5gkTw26blGHxbrrtyW184IaYVaFR
NT4jaVPuK7ywYS9jJxKDJgAKmcRHG5g1NbsyPMUJdiQC6ZRqkXMPJli/H28i/OfQQPJauvXyOXTm
4rT0Icvbr+eGi0WOLjNNdE2KAfGQRM6rRthFdoCepXJxlcj8EnjaT3mCn9pyAiblp6aqxhdx8l/H
iOmzmPWP1/nP6b9i1Cnb9kYYPFq+06OuFr5r8cCeGY3K54ZdFhLe8aNs2Qksodix8xtTj/NnMsgs
G6CLbVx/7C8AzpONkWDRJDwZC7fvnnwHkqa4I8SU7Z5+jVFsXsYkFk+OacyTrV/zkN8AnzJGxcnK
qmSf+6SQQFOYL/bc3MpN2Vz64brEWeIuobxyKZApWwdoEX5TUR8hN9O8Ilm2mgX7MC1G8BYFyddY
nIGe/TyTfXJUxiF78L+MXl+FpA7kpXBqjxOkcTQ5tI/ec0iY6lF9MKNB+2iMhypW2/cwVMyjP/E/
y6hq6t7wao/IS+j9bZBCQ5T9FG4aVCxr/azjmP3cws8aPC9CKarWHr0B02276Jp7S68VZAdzFWsD
tfwISg1VEPydmqJXtsj0zluvK+uDrDFT7zgONYnWHleBu6qvsqUUHQKtW8JkxVqEscw2nmYb+5wa
wZMlbPYQh07cbK0qoSFgmMW+QOv5/332v8e5qaaeTN9fO41R7Mll/Pev1KjYt4eIFCEb2Nw1+Iqs
G9TWdkXbYK2VwlBcNRN+FhJiEYRZv5efXw/be6VXqsd0SLt7xBW/uZrbno2KOqehNtoZru43WeCR
RZxAtY+hZkAZFDWfUjBbDRAmO1nuQbyxW4WArfZQFYBqmmq+k2U2iVaVZ6Cvi1toPjZ+GN3vo9Kt
XsZpjbmdetSFhZWWp1lkjRUrGS+y7SjkAFR4YrvUKUiI4l91wM45uMhD4c/BhVTJWg08FGl+9Q8k
uA+aUVPZiJrzLBajlVyXFvGhVzT7JLvkQWv7vsX6XA02ToGdo+MANcWkrX4yNb4z0hjo7VV6ea91
YQu9pHa+KZBfesW3v/fTk57rj/J7hT1MbsyLp+Vrjiztju1c91j0QIogC/xV6fq8yu1O0MDAS3u7
aw2+iXXhQ6T9lIV3WbRXYf3rK1+tk3VlF2Bmy7+L+NcYTIXxqC68syzVY+TXbHw1sfeW37/onWO8
znWtb8E44qdacisaosagsK4r78DQTjhbZl81F+nQEuYOMo/Z2iqs5s4dImd6bp+takAVJfRZCJu2
GuwbJEfXUjJQigfKvrTKx3U/hTto/t1ZnebCuiR9BYlUlndQRYDyxo7gYMxZzZLeM+7lYfDr7m42
/8pGOPpLP7qor7k+uvDoC3OJUsWq0yiAlF37mjZ2DwXF7qL6KTXvVH3g524kVngIw6aESYlAniEO
clgORAJOrsKxWpdIZe6lr1fT6dpBN4C/TwJpKvtKr+fxGGmUaSRUFfzxfeZ41lmGRFi23Q0O0iFi
Ao5CQM8lkAh1uvZu2d5Pcw1kwxzi+bWKjnWbeM0O39jpODf5FpehHsnGmY1Kq50zSBHnGnHm85TC
JdU67xnHrGEPm3FsVrJPhtgSXpHVfnQYO+dpkkkaXXH0G9eYkP0QStaelRg3lj3c9SItU+lY4cRa
gkzMenS8cC2/CfGN+QjNLqKBskt+V6LfqxAfu3b9iv+zPwK9aJMOXuOJwbfu9818m/iCaseb+NUS
72EclXiFD9CAGhRQHO1eZmziiPrsiF27ZmPx+XeLKkCzjQqRnWfJcmfb6BEoXYYvlGhmWdqeAJac
lk+u+hOEi9A/Ss1uzNHuF9hCpvcXmYPpNDgBIamww2Ik6vl4lmat0x8+AQNivNXAOMn8DH8qpPT7
OhTWQMXFDluIlvJ0jOdk4xo9SD4x4pR9cZFn14PsA3iseqTRRJAK53n3eZE3ofchO5fXRFEFdWsX
DwPZ+cfLyaYn/gu1M9chCdPTNWzqqvoYQX+I9prwhI019Waw9VE/CoOKbV7oVLrvc7SvyMf++nfg
QSDa0+e/v8Zd9N8Qx+H96AdS1e6CVO8zUJJRlnubBYhOUsA59IHWkOVgjScDkd33Ll5rbhc4eyAG
AiA4E2WPSyxXcN5sCillDeMr1HXXuGDaGyA1+vDV1tMvke4Mu05v+1M7Jv0JtmblIxWXldCDSlxj
hllDBxf9YHl2PSg+hVXbmQ7Xrn8Lk30AgHpwYVO8IJEkkkgvfG7tAGTXsnk95PnU8myIttcuCV1C
ucG/TZsCKkwdIwUFfqkLTPuIpAUoB5+/Qmx61tqsINTZk285G72lftd6PxdD33Cuw62bKeom60ZM
ipCuU43RvuvVtH2cjUK9UfM5WclB2eclJuQV1w33sllN6jseVi716dnrhgWjqgf+1vKh2ViGmmM6
hG6BTMN1IWCyDJXwS27gDBi45TkchorEmAJG2cDNzg8mf2XZjrWXD+QARehDNSdv1wf19Xn8z8Fr
fzXUO5/C100POXNhiBiItl10vDI++SOk1C5yVNqTk+b+fbQTzetcOYqG0dMclO1XHYsM6JNwzuXy
i9U3abNgehwVqstBFH+PJ4xq634YT8HI1uHcD3Fya+EmuGalePQK7D/VxodYGo0fnYDfurpj4HsI
ASJo/Pagxu18j/nWTPo0VL+ISf7QnzSNDLTMrw6+M1/GUIFlLLIgv1KzoZt+G32UkmSXPASxWEpn
M6Y2RjncJt6wiUr8ValQftJSBsoqloXfiFwbjLqCCUTjFreG0yxh8lMGQxwgFTz/R5hSjtptJQCX
PrqUzvggHznxmAhDM/+7bMlDQsp125VCEVmYVcq+GpfVlaPq2c2n46W5LU3sY3wo6ksqWX6IOMzf
sjjTb0KZHcoQWNrOLgns6+eMI0M5Fyaqf+IrMevJ2/iK427kMxwG3B0QCcwHueSXB3buQS9yyb/u
ZIR8ahdmFB5A4RjLY172DRqLwhqBx+uKQG/dEm1ETaf6XGvJvO+RK7kFn0E9SxiI+zGwrGTqvX1a
uT/kg6Hrp0NNmf0kW8s6oI3H3/rkMgD2Z70eTDYVDzXEQggQK8OsXTyFBvs42TzReNb2b26BebQA
BPxbBB52/RvEld8imkboiFotSl1iWRPFinsuNPVoRAlLGvkx8zk+NCka3NePWWbglLwOSOe1D25M
uLccHzsYsfRJeNYdZzeGN6y034Yhr1/0iQw7THPKIV1T31G7BeOH9QNZtGkFP2v8PjUuvzC7hd2E
gSvpN9c+8JWODy1/sCVEOGaqufeXfOlB10XRwYWbYNjBqkii90xH0BEvu/am5oK8saug2Tk4iCLN
l/XPfdiPpwxPrlUVz/1zjfb24xxggVpEfrv20/bcaO1011iJBzlfnTa2ya8tiM30oYbjdtNpgFPy
WK1gWrYHWSdChv4zohURzX8XkXRZhY5B99treHPZblWc4tZgLpK9q8XpOrfhuACW9es7Jf7oJgdG
XDJBi/XD2Dwsox1s6o1ZJbtML0jjtabxpqAUuo4DOzrrXmq+mRSfsqnoXiag6Xdk0/6SUUVQenvL
6JjER+CjTSccElnSFQE+AvLU7hV+9tg8wXER3gJoZ+z6SHDThdi4WijepgtKhF9E84pflirkqWZ5
CFwl5vo6UHdAnC2SZhvf8bKNN8AQTlPj6FiDB6AbFAlk5zxg3YgZDiRlIQiCGQ6Wi0gO5uaLoXX9
EY0MVO6doHwbcpA3xZROhzDvyjc1BhenRYZ6K0dDC/rmPLzCW3TvetN+79wInxrMD1ZqhU+orYTe
V8vXb0wrw0s1Gz4mL01/Ntr8jsmc9T63UcfK02wfQzYwO4C04cXNNfvo5qp6iPphgEJipBsVlkGM
z+VOumVJkyw9zbmrij60D1gj5kHz2R5ETU8Gyj4bu4llnuzz7QE9CV3vdhIq0aZgUvTWYiHtuP55
jmb/PFV6sIFOq6wRirB7druZcpbDmY6aONKj60l1v6AE59xdD7VVJxt7wMJF9rkdOyvwC+EZY3jt
dI1DxXw+5XGL2Bzz09QOV4Xvzo2+9mNUSQK1jy+dXW4rsjJ3iB5Zd/JsGOpkzy7WFSJzn31eqfc3
dWx9nyJrrSMh/UI2AxeROTLRq/LG925CItXsLfVoCmF2DxVBhL+ePsE7olIs68eysGzE+p5LIbiX
LUuL1A1eMd5OFpXrEcR4psQ/ZUkaC8evVMeciyYO8kxt1Xc/89pDSP6v3bNDDw9q432LnPYzolWr
aYdUF3tPrxkOCVtIFowDJAu7mKhmD9o+ApN5WZpoy5O3LYp6I2Py0mnu7brFWSfDOjv3HZ7ACNSN
oZ195FNmIXgwj6c6GezXckRFM2myD0i002EeEPMxdQw1KD+NK+g6zWE2mDo1AaRNZEjrpU2mkp+R
rxtPpq99TKalv475/OI0OpbrfXziAgw+ksTXNwngkIs1ps5p9nOd6g0qW6pnmB4epHalgCUbu2oz
hlgyF61x0+W1AQgLWu+Z20SyDTqDsreMMfXaPsOcGfbcCmdoAipySLoZQfQunlk3fmYvrvkKUs4J
+n6Apc+++jxZKIc58RaFrf5op1xH+9lRI5ASCbY1ZuFclk7oEJiKE7NLoAitSqx9LtLEY+ASNY36
DdhBdJt0ZM5ld6lCHNN6p9/JppwUak29tvrRXcvNU+5UiuutRv4mO7Jt3XFOtaeUW/xTWvPFFCZy
KAKg+8WujKcJd8jf+hvxnP5n/MxOeJP23tI/oVYU53s98SH3y11uKvbA+a8D6t9i6yuPMDcgvGC2
sYOfhtyu3b90UFZufDTHNvK/0lr/ODjz8IJCZfVbv4gPqYkI7HRzyWs27YZvPliOGz6V5nSUd/bW
9KDOdQ6gUWr4b+hH9+w52WXYZZo8fIKs0IoHRaRZKdwsHGTaCEC1Yjqo6aQNBa0BsOyC+ZPD8mCn
uQVQPtOrb37p+McK7YONk2XD3hMCB3OIT/lUW+BCEwf+VOmmDwn+kq3RQf0TXalWUSRj7SPjVbSa
9bq8SUkUnP98xsg2wmwaCaAatU1fiXeq3ijrIar1W/RDkVzUYtLSlgHAROmGA3RabJ3H2npKrXZ8
9F2uKhozxPmbRNX/yh0zuERd0aynGodB2bweEor/F9nE3xZND7CNe5SdBogCLt+ExdZ8V1FJOlKT
eXPGKOVCqeK9LWBzuRLm96rnsJERGOBC0b91dqeiiw/kQ4JEr4c6bUFs1M7Xa5c8wyBnvKC9MV5s
I0XF0DSXCJRAnkLTxs+tzI6t1kwfI6y4DdBi99J0PdtMDTX9KFezV99U3zGRs79TsaKwEZ51pXnT
DKV5rMa6pbQY/CyCOD3JrgJLt7t2zHezCJBdtuWruzhRsk0edgaSdUOzDcYywVXCCtYSI1vOKq5z
8WQf8ahqzhEiB+7KyL8riIVrteY8sPVwjlXkdLt5bPBlTMuTRK4DJ+tWtigOIOHGHTYIb5O8gSQa
GC+1qiOaR8ugYr+0kHf6ywiR6hn9CcEtCfhp2M2uRjU+haGuP04RMF831wWuGLQaapjHGgEtgMU0
o7GLNlrqRjfyAhCTrMlCrcJ00RseQoB7s2cXJzZU58UhmKwX7zQMz8jyZHedzPAN2g6pSKFrx7cn
vyHd8ae14Snj/vq1WuUIRNmd72UXYj/BTZAgdzg1cUXqFtROjvMIyGmr2g6TU34ozfzhKUb7ENaa
fufwJFjJfrQT0Qf3w/amje38vekvzlBWH4773Ot4XIdpMr2nBm9dgSRyge7rvyCPtfRbSWUeqTGg
0RA7m7FQ69t8BB/7Km8rAeIUEv2gRIXDNg35C1AQskciI2JN83bzFIfrPwbyEoWlvlbrgxzQPT84
+JZv3ujoq41B9SLrN1a6Dicacl/MCHqX1QuSlPOtpgF3EZlv23zQAhefKi69Yj8YuJQ0WqXdN1WV
CjXd7EeN1UMWmD9VZXix+eW9j+itIDupp/ceWk2H1jCNIx4B8e2QYvuCSYdyN+ZoUlkoY1worDbn
cqhe2B4iyqqYob+Zm9ra9tjiPcqDRlbBTmL7kuUdIpmuHx7cyNKTC0gObW9m7gN0DfVO/iLj1H7g
56eSa+U3KMZkC8ib9zhr8zYYsl1tceefHAXL4ZG1pZbk9k2OOtRON8P8BdLS98HP7O8idDCbbF2E
iV19w+AnOfakwm4LLX61qjJYWri+FreyfxSDVh2++tQLj7I/AUasrezke22Yb7U3OaRiOBg8Q2FR
itMB0OIUqHzPPEDloJv23QzASa02Op6pmwKtmt0CR1poeE5Sv+KmXm0ijyWQ/EM67fR78zoqC3oG
dnzrfgzOep7wcf/xC0Kl29gA3kU16J8DuV7e9l5Qn679Te7WJ/Ea3lQXu2rG1K7vLOMyikNWlwrK
pjEFixQOyW99S0zjZIdgUj7kgDwkcoY8RRYiX+exU267uv98wWiPOTmooNCw5m9OZ5kHXygchX2D
wqS4HKPQwRzKU2GtNG74oobTXvaTvqdohYfXTjZR6rqJ86R+xoMgvcjptRO8LgICXhlc1EEPnY8p
9J48IEol3sunxC+LE1v0AOkiVwXo23dAEVipR6BXGW9JH5Qrefpbe5nw25jnqvrKMMrigKSme+co
7b38XSZh594BebvXMGE8j/GQId6HmF2WleWlGXN2QnW9divLesZZs3konRmFcCgaUxWoNzYptbXh
quWbjyLwtsXiYS8ndT/1DnDBfJIY5lj3rPsqgQzp95R4u8m6/zUW+IW9tHgFdiRaeDuUUEfbWklu
kE83SDxoN6DALXRux+AxzrLbVPLQKmc+Gj5QZa+bm3u3QtnBnPG0e1fQPG1QFLz1Z2u8j+2s5xYe
fihmMt3LrqU/6fYNW8JLSEFt6eejxhvu9uSDEAC5LDWacMhvtN4/YOylvFtzkm7jPC7OHoKoFxTq
y41JsfmrZSKQG2ZACVp4c57BO2U34h54HGp7w1JwjchclNVMPfruusqB1ZV/XJZBrWN4WxZz/k2b
h0/thPrfVu9RXzLMtjz8tlWNyM2O5mlu2RjdlKMOE9TKrbMRI0atqfGtvEVRo4vPajG9yVuU7CpU
DRIUudblTqbZcXUZuuZcx/qBBJvx0c5RR+KqCW7dwqtPzMZgB8LjK+aHH3Ij8Cu0Aj2Linr0Gdr4
frAbjSR8RWv+Gur1lXOejeSHXBFhUB0syyLHVG5h4TuH60pJLpcmW4OeMiWw638xVkrluQr85E5y
WCRrpXaMeutMXgFKF15LmWu3itK6h9rXgcw5QYVUM4ZM27BxwM2Vg9LfIH30ZRr4q4Zh1z9Nvh4/
ucAHM7sHZBD2T+LZuk7nyN3LppeoOAtOwVfZknOaonmd4im+yEle5reIzWXxhnKmin3MrG7JSweX
dobjQtYC905RcpUHOSDPSNuFZzvLYHRN3rTyrVj/3m8Dsc4y4wrRv95wH0oTDqvrAaKaVSzp0pRl
kTnk6TapQanjKvQMQyj46x8nmHmEsoedxnLilpXzZqXZvuzwZuduYz0kbgs8EK/17eC34bcaHm/X
4qBgUfe3WFLc6Bbiqp05/pDjcqKNPta6bPT0DqHeo8Pa8NEJhu5JE9Kp8vqfeRaW2MKsFLsp3rpZ
QL46xArkaJEib2q3GTeAMYpeCtXctjl4JEh4MM/Cfd3jkWsMrfehh0u3igzrXk3Sz26iZ8XHqM3X
BmTQXhpx52Cv0D3TkAoIshGZKGnCkuhjXY5IPvrfjcCvkabEq+hh4ZlbXQGQzoaQg03qFzdFcCFh
h3Pr6NzKAAAC0kVr89lt2p8IJE9fLc0nAzO+NZgpHWaqh5diAK2+n+jreBwlJM+fJ7BJMCbD4iJR
arKJbnNxkSi1uUZcTI6yN9V3XZxkG9PCvmnQ1e7k4Cn7lMXKfcX/qTxHdbc0tcQZv8iwwvumzmBg
5hKNWZF85U/1QYVXe46iHqtFvYsPYa0i3ui348E2tfFhgA8kdxTykHqJtdErq9zVgl+LcPRElvcz
ojZtNh4iIrenEqVG9iGhUz2j95w/GCbaJI0RNRfWW/Gz7SI1LMRCcFgxd02XtvtmBksS2tbOZdUD
UaXvznFWI1/X2w1aQyKhXOjaLRi28Ckx2QP4PvJcixHv1CiboMYURo5GYjRQGJUevqnhBk9zE2zn
yk7uJ7vJj4lPzvuVSn1yCFPEYgwVt4IFklog9kfNgrYjaUuyjXzq3+25NzfdjEozXHAXACRc3KBU
0DrNUHaSTQmBtLA7wmfgSfZkXomgpYiPRbylYQtxjZchbvuv8UaWJ6soxA60FhauvWPoGyVvZhIW
3tTvFgx1kQwRaVFR49Ui5Tyn+XTGLVDub3PVSw8lla11JLa7Ruvk8DKcs9wByz2vk8+4klTpvYy3
MAtkwWLaBxtp2xMF5Q8ElgSGWK2e4wovW68AQYtEY4MH45TU21zV5rXdsJZb3oKe2TM0DFYpMsOI
jhOMOQQAuONtArbwD5gC1Q8uIiS3feoIaBvvW/GjpSkHZZiMUDJrU8OU3tdGDXdfLCzHGkMKLzON
bRR55GZ+rS/lGVdRfvI9Ey47685lyblMm5qjnsw2Fb4mQn6Mb7OdAmjDczPuTBTRKWfT99uhGFAB
y71mCbkOTCMKVyt+/8bZTM1vfkatW9ZECitoFxhEF2mI94sBWfN3cgijcDjpdPxoWKJltUQOe6J4
Kgc8DZOtH4WbVjgdY3lzhwKIuR8sqA/yD9Zir3sbF9E9fBcHdUun3KEkaC1/OgVk5zoLp/I4JGNw
P4WYiAzT9D1UFWTWxRo+QtHf2Oh5hljzWxSDlfoGJnGCacEmP+QHsolVish/5AEWFqkcbqgpLsPX
5ICMrrJZXbvIjC3bgylU6lPPY1P+t7/tGHBlYUUQIX4j34prrrBOibGVRxTYzStlZ9oIy6GrKrbY
zvgXuCc2u5h7ahYc5aCyX1GcCbZj2sTHARHCbSx0dyQkK03d4ALmdjNUJQoMsqko9UZGpID9XTcT
2rGReSsPQ9X/zElfHK5dKtio22AK4yPUynfZn2caHAK7Foa+wcWtsvAizxD3mrdmhnDUtU8OmLoV
rcuynHZpHmQnPerfr7/pJkO2DiG490hcCBE65ZBUJScbwgxXr9K7J5QtE+rpBUUgH+3dkd38Dxtx
8WL0f0QWlDx1cJOXwcitrV4YzVnVgIo2pjdjs44mgGZMCFq4drxgxjxkoy5zXL9KQJmEkfm4p2U5
ah4QZcdV2pX2Ln9CAD8E61t0d9kQfTPNSCzVw/SIUka/kc0WpM4mD0r3IJuOr3x33Cm6k638afYs
vAhlWmTuEYZqbYR5MkPH/EzoJs1FYaAvd28YQ1KvK6GdlGl9dCOVlSgj5usu1HeqgI5JtoJkNMiz
5VBZuGgr0bPsv4Ypul9vjbyqIXgVzS2e9tulkPFHMw3qw2B62brPmuCJG0q8pmQwfUE67zI1YQPp
dQhXDrCpH7Mx/ky5NN4wTi8guioRBZ7W2SNu2t4YiWfin4ZTml4q2c4e6h9pl3vp0c5InSZW/bXX
p3H4OgOMRyEKdqRAV7CM/Dxcm0U0kSiW7dyfcBVhh/FvcbJP77YoKAQXeZ+yxc0KyrnODbB0V/LG
dL2ByVHZDLxA32IG8RlyHWgs1EM08y6opmLrQ5XdoESbL5xneRZHd0rklHfXbm5Dv4cqM/F/h3ZW
Wv0W2qbRPRjQW0xRp4ekV9Td4Fr5WZmH6SZUW5/nNpYIXVvoG0q8/UvfD91qZkX2reUWv5CLfEtb
GXZeonA7/uXiL/dWD5W57moXtwCSgng6VPY6BF/wTUGYIx1IQtaAD3d+1PtHvdDNRzbF7KlFBHym
v1DJH54Sr+yOnj8jAK13xntnUhsRAVMM4xSPjvIWHTz94tjcy4CTK2eXm+ZFEUCj66FrP7pmys7X
Hnn2Wyisrg2+Y+P62keWauNQE7yP6qbcdR5gFcvO56ceb8d7D41O4Mzz06A601PZWD07T228kU27
VMKjztoGVGDYVmujf9X0oX6Ug6bYi4wp2W7ZZNXGDW62vi2hfotOpwL/SA7WDmuyNgtOAHoxryTh
dYuEF8LOUdyiD4x/NdxUkt6iNWsRBxESz0N3mJPku+xfDnIWhjnFep4Tk1WVmt8UYKZWdsEW0NW9
7q7jitzAsOnfELMGhRRYP9NkbSlq/hMVcsRj/PnV80ydRFBt3gLTw9c9Vvvtkv6aSUfm/iYRTlbe
ULkIs4O2jT1veqcgj2g8zpynuIumdzfeZiJqcrBcX6JEt0mm5J9RSlQpv7/Wr6i5R8pbvtbf/2Md
hRs/g+eoTBs3Qzp3HmPzsSvieI9eMpQD0ZwBCz32MNVxhJ0vUd/TciaM1TS7XOFZA1tcwcMcD1xd
PwZiOAyG/lbr2xs5f5lRNJj4wLHbpShZMmPaDD0eOAuPeixAvZQ9pjnJOJLDj8n3COn3Akt3uQQG
uo8+DUrccjgVw6Effg6T8YFFKWa7E0Y3sV499Fi5agjdtdAqB0qSf9QCwPuebLu1jn882q+1AGxG
TmWuW0e5XpBhVawMNyOKOv9Wtkg0437ubfVQ4wY2rGQIsBdcFOSG/dewHNDjosDmQ1RE5ChClcvk
iYTw3zPwXUWJnZ05WrXJaQ7Q6V5OZbsUnfKs+8B1UrmR56YSpkuvreTEX6Pk8B8xshkoPeS2NPnI
Mq9ePtrQ5z+MGFVw6oOf6Yd/+8giS6Gmfb5Mkh/kmq+QE4YsRwfamVCCLAPhzqS6oBKC4thFengC
EPV5wJ6DUWQfgnB37a3dSsO3VoQuAXJIKMZkDoafRmntGwGEWndz/qqahQ1Ku3UepiTi4KM2zmJx
aUT8bmPXulnC/THIj8hUo2kv4mNxUBuD1FUb6Rs5Qw4EgZKvHfHf9JXSH/xSEcY54BaE44HenJy8
xSLG7X2koV2jBeMjejM7CXBqUbztnyOWjIdkQQ1o2PhJU961iVGBCYmzv2pK/3lc6l8GIFfbOc5c
6AiUTj2gxcfC0FeV6sUPWJoagIywl9p9ru+V4SvyBcmbn/TlsRcWJlLiRsVn3gnGbFVR5tjlg+OD
qakz56BP6c1c9tRCNdfaTlGC+9yIrVlZY29X2DY/WEcu/NqOX+LgIvvAA91YCRMRkUhg4ZpgEgkt
m9xB7OuszqqtzB3IERrXkb/D/p4DB5AUSJIblK96wQ1tx5XE7ko6dTXBFx0ihMh9U8Azxl8xclgy
sW09/495SJBgHW40Tz4pvWc7cN71qc7+8qYCvfeqec566hdgqLx90RTByipA7FH3im7A6GEH107u
25RbPHfIEeToY6xc2xoe/u+IzspemjpusbjsmrtFw2eEv9T3oEJcLQTELKV/RB+iusr5jzhV9OUY
te9DtWFzD3p/l2tlcA6VsTizqHa2fVIrz4YBjwT7c/+HhZO3ZvwwRheVTq1Sn1MxZwrn4IwWT3H2
B9MBKu37z7AlPud0/8PaeS03rmvt9olYxRxuRUVLsi1n9w2rI3POfPozCLktt1fv9e9ddW5UBDAB
qd0SCcz5hcOnOeJ9nB7PycgOnxRu8EcwqsoK/Q4MPuciQDs4FAHQzdXIddKe+uxnMMSczeaWh8DI
uBDzOMxnhzHHPOY9VvSfQ3Svv0YFdOfY3VZRWvNHrBqvOUJAaG4qwbou5XLfan2ANwAoDWq1+usc
WmbTtPCS9BeVOafGednqmg3KruOKpzV2EwpKOtwVq/uoMr5mih18K3CXX/SDUpyw2u33PuqMS5GO
C5VbSgPGl6jWXsOo08EtKeNW9hCWCeeHIq5nBWkMnBSQaIoeMof8oRTVO1+2dCiplN94YiEFXytW
uTSDkq2oOepPTQsWGuQ3yoS5j65iMqaIK4I7jJexStZ8CiX0fxloWiM+zI5t7mQXxj5Q9Pta88K7
HrrfDWl83FtQ8X/tAwx7Sm9sd6JpFq+eSp7MLzM00ROkJrmjBK9BT1LTNrT6GEa29oBPzkb0o1HH
fTB2OETPi81vYoOCWiCabm6rvPP24sW0Ew9RaP2tWY4RDJ9WxVzrPaQCtREu7WFY9Hzy1Vh47X3N
reOqGXCSE011Ujs2cnjF+LF0DWalu1fyIsWCDjMdMYhdEEk5w3TFoJgUd6qPpZiU7zy95QSjlwNf
pQmDPKuz7qSyj3fQK4JNUMb1k1lxBCmz+rGz1f6qnt3rZv3CYn6xTS+84oaR8KiwzZMYyGQJjLiD
noXiqXXkBrNIIaIvwebcTm3lR5y31pUn5AzneYg3u3oTyTdiFRTP1Os+yte91ObrDprsFW5SP5ow
Tr/jOPAUeHn2qHelsmlM7hxRNHn3lZb/LaAc0nabdWQmFSteJzq2sND8foaeB37SAQupdx5M/kT7
FvZg31s/VB/7GhtWP+ULEfHc2hRNpiL9MUQH5NXhimh9fZogmwNWU9VndFJ+IFbQXxdzxUfcj4Ou
XWmR0571RI2xRz2hb0/R8IimfojVj5qDrE7s5840d+IfBROFk3CCHHKX4SzC7iw7yDMKwYadlMuB
ditaWWk4Ozs0EcefBwFzNHcINAzuUATy5tKHWeDnWYam1gsxQYQZg4kfEPuX/ziryyjpQAiuZzgp
BeTLjHN7fo9qbPfcLbwD4Mjgvs+daW04MGbkPmHDiOcVPyaLrx7nARAhkbwOyKWwgZ0hIQOjZPL8
U62sehKSz0bHuSOQe5ySWucQ2IhadbOS1JTIFMW0JMbRkhuERpiWBMOHMNEvwtoUyQeqt+NLCUBW
hPlK/Lba8L6aNa8mmnNYAd58MQEvPno6Z/hEVCB5YDybFIzWg4WIFng8jgJSMNvw2v6Ngn3Bo6cm
rug34q7ejwgKuXHALr9pRmWpjkW+E6MD/5gStco7cxz0k+kNwGJYTI2ou0L68leiWUzUwyW78vai
6Xe/8Kwtwa/wgTzfWCKCZi6qCDXmyU+jF9TUkHbQq6cRYbVrRLkbpALL8KUaEK/NunzcICcRvqh2
/KpIendrZTb1oiLeie5GKcddOuDkIiaV/gCXsPCGvRj9c205ytmyz+9Zp8bHtZHZf22tpruNm7z/
29rq/Am6aeYpvq/dZi9yT45N0w6TpQUotPAiy83blVZwH7E0SYiYBdfpkOHZKAIRwfCWiRYj7DdH
I7DKiJg92Em9C9v2BPM2vNaVplWWYgqcoIXUB/qh10tji5DrU4jqJzKfUkL5ELmkTq4MvIWaIttK
ecHp32uUpYgxHMM+qocWI/Z0ryn2K55ZyD3M08VL/H6lT2ayJPOSpfqwzmbppcBm79JZwcnSe+Wk
J9I9p2d0kYIamYQClyQB6aS29ilKTBZRMur26KBauptwz7qyy+pH1hvR1/mi+H2hkyoQPeJiCtof
4kL5fTEH/08x/9dbiAVBlx75m7JFlNDCkvpi3LIBGF7ybNgmWRM+tOlcgVLCYiH6RZinITRgsnl6
4eGyDbwkegCn9o8wZ15NhMld+yGs7CQOTQGy0pfV3t90HFGrH/5czXbkZiXe1KDMtSwk7IuDECOy
eITfIApZomnojXQQZa6E28t5VMgtXEaFkMMomf9f54qPId5IrExdXDpc3vfyIS/vK0b7948xhk23
gVdoubFhg5lwnKMR9fqNLJn6jbiKarxQvFgfMGqZB7o2tBalo8qLbGqGjQhURWddlcvErOrjZfJ/
u+j8bn6e6DeXhZssxshWvOf7wue+/2VRMT8BWHf+tB8WVUASy1bw8dMGGooDviad/wTn2M///Pe/
i1jUNuVhIz745d/8bwt/eP/MM9OV1i6FAH4XxM9tEcnYFiK/J9l46JLtDDaiCRkOwEda4VzZz3J8
ReOdipD6yKzEJyJyNfgwHbvPf0y3y+zj9NrMXbHY+3QcSKZFEdXy0W9JYpozyDnWvqbTGH6nSsox
FkVqNCNt6IQYOG4Kr4vvfcrOfwmNzfotdDDh44jQUSl/xn3v6laYPGq5rq+SCeoHXqz2HuAf8FPc
6h6mOfdWVWPPiWTRcLP/maMHRU+abhq2RwtlLmtM84tWdJ6r9jrmYnMdxKg6NIpQA9Rxer0XYaLf
8g1sdiSVkmmHXUuLKuteXF1eNDwQqDnabyGXgU/BounZWuGmFlhAqsD9MfYqGA++8w2F4RphlN/N
CDh3Dn7Vwu+vk6ZVTkUBDZEExFCYjbMdZH/F5tG491ASAyqHA7c+i7khIJnckZSHjPwLjcToAQpw
81BJT+LYLRqF9CQO5DkqtX+OxOOHsM9zBBqA798/54iNpq5r9YNcP4ulzcy3145koXs/Pv0vE//6
mfAHU91gwMlTltvcFU8nDAskF1l//Uo8wxDzZEPWPQNDSw+OPfLtnNkKQaF/jFKUI5za7pnjy1uU
PFXfkmbKQMHJIQKWg7JzZM+4j3rvhYJS8K2VgWxNWm+jdAqZfZwQ7xPit1H+c5Dt/MswT4SPqexq
xA/u7cB+EeMgWT5OjPwSPZx5xS77JSb2oGDXofZUT0Z3VcceZuZoK4GbUSBWGTwyB+9JfIOl0PnR
FH78RImgXKl2Hx85LWHR+Zc55fAkrCne53TznCbI4uNQ5unearRprebbWpfUNZuOEjch29h3aafP
8gnIuVf8xgKqaq+JjJQLFBR/4VSLosi9+fv0UqAn8ILNvO52cpuetCmKN1OMD7KWzuKrYHmDe0w+
ndWkz76QwxDf1NagUATvo++FvhNILilMIjeMhvGWbb+za9GVXafYOz2ahfMiIhRDvck1kJpF+1XK
Ru02npluU4EhG1YAFG9pif48yDEmmHisFnLDNl3CZ3KtJ4rnimHxYsoa1ftUOlUiJIqeBxNjb0AR
0VGrc3NXdr68pdQxXhuOnqxsK6of6hFbnADU3leEh455NZ/PYs7xui7/KvLxyeri6HUclcpNQPbf
+Rr/m01qY1bSdtVa/LbFS2YWA0Kz/NSt/JsRZs2hQIFtJ7OBWPgkJZr7cUT137mROlJ535AnzVGp
h6O5ELq2UdRuQsWe9pZg+qKGV6ytNpLwwZz0a8rKCkqtob+PKsCRY9s8Vj4QydhSh22Eotm9Zis/
EcjIb/04Ht1c7VyorZT3/rzK9REFID9u8Yydr/4cZbtIH4fIt9E/43K55vZk45c6z/ocGzArEvP/
XPPzO/6nOL84pJYvl98AWCcQXXT5jqc5Int1P6BuTNM00vZmyPG5T7ADdb1y6lYhe+pVX8e08Urb
1BwCb0RwX/podskkFqsyVu4Q6ko3GkKrq4IaC8KIX0nuOas81rpdkAbFozoZRxg29VfDjhGYR7bq
aMJHvMXvqV2IgSTlZjsOZnvK8EU9FCbW52IlySp2oMBr9MgLY9uUereuE0v7ouvLpgTEh2ZMuRlM
njmQ+B7JwCKhkJQ/BCQ+CxRrk6fGtBKMEbP2g/l8lxwEfn6eVIOYygOqeshGTezGzld+UcGPjugb
RJ8PlvXDaGzV1G1sBZydOqzkyq6B/IBbx5FgN02eeW8YFLFhI6M4U3vlPd5kGOOUPzMzNr8rvnQs
y5o7fKnzE+s0UAojENcocdhK+DKeUtF+0ApQIJ7puPhBVtfG5IPZJ4G1ak2tfC30YJOlkfV9UiUo
E1Yx3VkTqsWco5RNpFTlA17eP40p8m6tIEXmOILVoarGt9qvyDs7lf3g+Wqy6su6uFZlP9mptuTv
enNoOZma4crI1PDRKDRsZPmTfJcmD7vOnor2vFKdZNOb+HuIAQeqanXsqlpnkqgagus8GNHB1Afz
q8HR1+aW+USVvN0a04Adol9bLwHlKH3rpEcBve2HQntwzKNQCxYNYGxiZEJQbR75EJYeBUB3eBv5
Y44KGROGGHfEeEAbpTDaFaUW9ZW0+lKwM/qqDNwSC8/b/ztiCvNsD7K+ChqEoxb4w2IWkmEY7WOV
2fM3QRBjbbP0ywgXYh338JqUTG+AMqbDOSIp+71cBsVziZn9mhRby45tUO4kTUreInLz1GSF/Yj9
eLuJG7KmSqV797affT+/STu9NsHUPygUc7c1IMUNwuiWa8zsQUB+t6lmBXe+ldSnRusfqN0WL7KC
lBjJCZ6mc1OBr7fos9i5Tu3AeKhI8Ir+XC2tXS8pDQwSo3hBtYASEnu0gxh1XnL0/F5aBTBIKeMS
H9hO/tIaQq6uGXZiDnSytdpL5QPHxOJGstEUxtY6fcyVQYc0mSObfeIpusrxsMT/lKtJ7bkKMvND
XxTX2LEXSMVdCnX4XhfLNB+5VbyXxkThSzTNIQ8ObfugQE06lOpEEi9LH9qhgLAydwFmbqi7zJeX
kEtTXNkSTtYtvLblp4FEznu01THZxugWXkhWFsMeEethX8f+sDds2IbnzrBK3VJR7Z0YuISIGec4
MWKJKZfxSzjIURtJB79fflhbXDpJ7CxQXByXYakYe24qxl5cXV4ufXEQPZK4pY5oVFm1+FvIpa+u
vd8xjeGf543D8KOBv/lSYclV4mv4JU9S+abQT5E0gK8pNH2XIYV5hmlNbYoBfZziDwbE61LKFVei
b44wQV0dRD1X9IuXN++A36OXgc9lY+f2jbVpeFqyIyeknZXucbnEkqex5eWlr4U/BOld+qq+C+KL
wVpZO4MUn5X1RQ98oZgbct3spm4WECZzu65tVKyhSXXJhpJWuTi3wzHIrxWryq+H9xHRBxvdV3Ap
VPNrMSfSsZ88dwawfFdRi8Y67jI3Xt0GL7bVRyu5QepiaNseN7YY8jAYpmfDM24Fah2+7w0CSm+h
TdzjzBGQ0LbgiP4ltFIk0+WsC292NjSJ1L6+MQLDcK0It/iL0PNZ35mUF7kCBi7BnwbEAkkeTW7d
jTHi+6AVBc6nBxrmTj24W7iBIBNF5wWuaKj14Jp+CZDyLwBH0XdZ4bKqgAv11jjsOSMu9SJpN9kA
8FSxzewOnk92F0O7xb9NMnmWpfmdHXfZXTV9q03fuRWNsneMqzLF0sIyVOT1VYrrQOcDe9UXrRS7
VPLvzVTrD2K5EHDnNXS4tWiJBS7vmgB3X5UdpPOLgr+Q9r80nXzG+Dl65F6k/cVojQplmnrtVeBU
DmxbwVivOuM73hvJrvE1c+FkibIW2r4t9i5nzV/Dr/UNskrF4iL6K67Oce3RkPv4HHrp1sG2LihP
iYfdAEjVjUcFI+3Z2Ew0naqpd+IhqffT2+ilGc7BdSYbO0udt35ehQVKMPwE9/Qt0Zr4JUwtxR2n
VD85SjPjVkkHeJXdXKkeXsABVoNoUpk6vmht8YjLYb+YxiH/NlYYbCowiRdFRdkgCfHzEVD2DliA
VXcPyVS0K7VNkRKp/Q7QOsUHaPrUqOZRBR7cbStV/HQZPE8gKd569XierpR+T4ESJmcaBOmtKsGl
KbMSJWdzgMaX42xZZd4WXM7kiibwOOWoGsqraLVYfd83NpkMIv1YUR5yrUPPWFZvztEx8NnM68ar
cB5U26BcVfWgr0IqAkJCwcAlwS2sproSTSwhTprs+CeMgtLHyJp4jqG7UHbRdGxzKidDP+XPGY7S
G2cKulXH8+Og9dWvLABCJV603G52Q8qxsUNl4NKfvEeIPjGKcCm2mrLnraqp5L70PkMMfGpepgGi
IzkPo3/5KU6EXN7IMkHeLNJBefWgAmwun+Xy5pdFxVLnZg26JKuR6Z4/8r+/hTH/a1uYbEiatvjZ
gQappcp8SMfMdFttVLZdLRkkVuRqrWJ/s5Jhrz74oaTuMu4FrmjC1bePkmq+iBbujOZd3MkLMbOZ
p8s+KHrfLk8iQPI8EEu6OR7CyUA/sOCvUUpjdQSyvsKwD6PFMQ1u2/klBnC1nPRAWYqmGBAh6tSt
dRus3mVCoEC9ptQKuW1e5PwyIINWNVmDCUqUbUWfWCn//YaqFay6s4vBEDcHRKZC91wudWzM2Kgq
Datzu3B4CrGvdraX+mktKwcQ4QiazdVUMgvpCRmBc3wmoTdXRuq9KM6KAL9GP480PTKlhipdQzFy
ORtXBwFsRTd5lvQm+3HVlPZZvFuMqk2HdqK4PMeIy/dAAY2txOTzwAym9WP8NazJ15fdoEfFGtQB
yg2Nf6VpPqa5deGP+1afwmItLoHujvtAUiDRIz5GQg1B0jVUz01u29C7Rol7AoorhonFfI6QSRkt
cmi1IUIlQNi7Bn3MS9+AcONl9HL138R1f5k7r9f7IDCERbIfq6itcmzzi1x5/XSV17H6Osh6uphK
9R+jw9w3zaP/HidGSVi8xX16j8v7fo4L0WDLEeKfc5VCB2QwmiW2BiF1dvKVeK/HS1jdaFfOzTqr
Yf+0Fub2QZtW7hxsZWpwEqoil2CxHBTlt2AxqjZf2HC1t4Wi71R8vZ+iqh+uYW58L+yxfgrxvtvL
5ogm0TwY4oK3kxU7gezJaGLGFiV5xVqJ0cwxsO1LTcQA5uB2mGZMQFBcsaWsnrJIAuEpDz637Xk0
au50NHlvRauvMyjexnAfOFbzCF5H9OZZY548VHPa0Xbg0SJlI2lVuJaysD1QoE33GJvhkESh8k4O
c840WqN9QWdnb2m9/ktru1WGNu03SPRYO5F3uteNNlzV/t0sloeFuZ8dMgUNkrmlSoiogC+Afyza
0ag2VHTHaHVuzgoq4qofJOuqDrXNObvkS/24bMYewbhegbmHdjSeeu21Hk7IdE7oOoauHWj3jhWb
INSUMliTPmAbKvZanjT9SmXFuWKv0yw4Z8Z74UBiyHm+rvqpWomm30gdVqH9rwmnDShNxl5JveJe
eJdM440JQfur6bB1CMvCfIxSbVjWjmbcBEWjw/dUjCspb/2DEYDVb1Q9h5ZV2m6TW8NzmXg/e+Rz
f9R+7trObM2gWP3GKxrzoe/ZUtv2CO9mzHcij+Ik6i0CtsMJ5dLifsrUbdAiTzDZdg/NAdisyMWI
SRnOxHEF7LZygzLBub2oYXg3qnVsR98+Xpq5XS682GwOUynpE7hG4srI91exofVuFWT9Ks5le4Fh
WXXwfPmHFvo49w0Tpvce5+GDKS5HUy0wTk7KVWLxOarBOgLw4d3mq7zyu2n+A/OscfwaOjWdppzw
wAlqaOUOX1zEEyzXs80vZlMOV0E9eaecysl1X+ugrUrpJLqCzrG2E9SJhe5L3kkMWEnrLFW/5rw9
94mXojTLRewBgxuo60SzYeIyLaPqxkd6201lvuXVSCLTL37WeNQuWrMzH5UYq+2ybOJrDa3IXVQb
HOAC8rPLwJ7KF7uwHg3bzn51FeD3nRRB2URlcEK/Qh7Ip6IlVhjY5SlGFJxqL8KSimwC0lMAi0GL
XUKtxJf4mUbSNo27AC/S36Gsqkl28hDq07iIc69fhzl+TN1QpTIUu9BFieTexKINAxO5WqmlMh4b
aixInbXGBtCsxlM3NlzPI9UL6fUEj0r/JSE87IVS8yOZKSlxVpSbulTaJf5kJed4XGmtyq4gwWJ5
L9I3qWLeyRb/2kuEj8zKhwhDt+8a/rMes15l64YvyOYDT4iqAHwPTonoPuLbQFr4OVMsDQmiUlo2
QYIn1JAaD20X8ruaNR6RSdWOfD0O6az/KLpqTVKWSKi7geL4KyiRw52WV+NdIEmkHSzjKLpAV7Z7
W2t+8EXMUzStUHcybafeiFgRggq70vBYFw0/GsutpqLxL5riRQK3ikIjxvJiktNV0Y2FLcMlIqvg
rOplFJw/h9raz9EMkABW2oEGNpNrQ5HK6xp2otsZYfjN96SdjDbEEzQIc5N3hrrh0ec/JzaQ1jlA
zOw9wMGNPCwcfvH/qpqKbpHhTqZXLkWcePkgvkpaVTuoxcZrTGkNbhNn4iz84DRa4GWDUGDeXgmZ
6hqBri0ESNkVjKIaP527CL5F6lMA6oDxoeSEjArSLgD0cSbfqHOzwJ105XE/4ZaGrMplVGgHiFFU
bEjXvgeLZpzW+YZkKJa8dn605Un9MV9koG3Fhe+n/n0Wm+TeFiEHDtNY5u1kP2m6SW0ds4fjZIfV
AZROtOrCOnqtwUP0Euz6IcI93VKofTaqp21AoZjbosriO7PD7E6EcCrFo32yHjKVvY2mqfYypPbw
rDmWthx9Y9yK5thA5mkhYh5F09GbFfdd+T5X1fLe0Wv+lxTpacL78Rjh+74QTU/v6q1YstL4877p
2Iaa3R9MCAtgAeX2ZCZps097G+fGFlV5SQULq0pfDGRGVlEvhWQyy+xe15xvBYIMLwl+DWhbty8R
rvaUmuTmtp9fWqNCgtEu9pd+Pasy9s6RCrWCWPHSDaF9E+frS4+4GpIIucQSjudlIKEkcqVOxUvW
quOSP3bjqr5iTdkiqRTsTyofOD8e7Vh5BHq4yZHy7sc1uFRjIZSAEUoZ976VP4rWqET16c+uaraR
kfrpHCVaf05UI9Ls7vskaXYiHItBvk6jN0drZPXuslH1dkJk9qI5azuTtyxTJILEQJ0XOPslJnC6
xAo+BxepqV6n09coIOGuyfuzIIB4mAGQq9IlW9IYqZp1bPe/8FQz96rtGPtqvqorEKuLD5diKOx7
c+9RHdzmen0UXb4EZNTo2c0EsYy9b9imO9QBEI6JaPomjxr5iay+eS86pqb10aTElq4fUjYeeLcN
wVKvinyhY7O6jzm8owrxxxXW1m99AGz+MXqZ4XsJko3yCDr3L3F9cdtVekjpkYB/DxVveIn79HHE
G/qa8YKwwXCVe7V0FC+lg3yRIjUj9qvASi4D52YwsGOMcwCW7zM+xfE4xeNSPV66MRq33AqnM+4Q
ZRVJwAuKkkLtWO7FVeRPBZ6Hc/t8eRnHDKFxtcjQznPEgJ2QIF6IS/EyqqG9DXNl20yTc1N0enUN
k2ERwNFMVwmuh+sx7PFmnu3wRIi4CgbEPpFg1baXgTpuz3O7eaVLv1iksKrM/TSQdhXYqHkRMSBW
L7uErAWK1tYkv5YWVolRWhfbuAqKlTBSnGIpd+solPdCmM4x0mUgJeaDpsOg/8skEeVZwF/49f7H
Sb5R6afCtH9SR8GmwHZQL6GaM2BB/iWCXbF0TKs8qvKgHSp0bfjlBcqrNjhreWqjH0HFjaML8QFQ
EAffxrKFoDh8jrtCi0GSKlaNTkg67doey5Z+vkVWdarfZOi4LwZ1mmWMumPrm8mTrBYeMHBH3RhN
Nz4ZjrkXAY2fBm6Shu1NGYzmQVbzlE12XH5DrmiR8aZfKLNLqxGKy07pB/+e2+VPMdOYqYRGOcl3
TZfj3Do0BvrVcfdFR7ZHRJDsqtC6ZBCmNzpBefAQDcbZASNTwmGrqFi/lDOIblJx21JtOFhmLwcP
baxvRb8IGzV8rIwZqifbCqi7FvcZz7R8sdqnMCFprMyr/RmmJukLm1NMoTm93MQjwnJyOXRLnMSg
X4ik8qVTJJVFLvoyoAFoR8yPnPUlSe1EmEinJWR4XUb1lp/KuMmNStuUSWA+h622It0/fZU81Jta
CFsHWZKKkxGk+SKoR/krVSAECXIUcltVR8MYRNxSzBhb3N35Tb5QnCxRt7kKLcNDwcRUHyFVOOem
kPG6NM/KUBqnLsdwvLMW9lBH9VXX39e4ey3ayE5vzWTMbqfZLRlM92OcVOPVpV/DJXErYvlvRT9u
+CPu3Neq2ltMn5YjFDItXHmDAe5ehoqT8+w5XJoRpnui6YQWT9r5JR7S+sSX29WTKr2BSG2d2LAb
u2KEImUkLSythMzx2nCycuk3SRu5Uw5kEOeHYnNuS6X6Verxw0Q8wjqx4bJOKRa8QxkEt2JB2Obl
NbJJGzGmcCda5X7pbXKl2ch5Mf2aL4bEOF90vy/+OSR65E5bTUMffnBfT4Mh33Gu+yq+EJNwQ3jv
E98eDEVx7+Y9PsSJ4L6x+Ao5+X/RDzQFyIdjVefihag9hKo3P4qVW1GTOB+/RWkjgVix89Tp1uwo
cS+qWadhkoZ+7Xe54nZ9Oi5kC0OjxAiSxyAqUGYDxi4MkSvkYs6GyKYqr4bAuzKvxHmlxKpy2ZmW
fPRapTliSMLRNGyD79UO+btm8fbwyGEhbCMAPPnCCdN0D/RnrkyGDTokc6cfd+levGDp/HYlmh+G
P0y/hJtKMK31GkhcMEpHFKp5iGEHKR0nh7SLnxXSWozYJpYGS2sWgfVTOAsi5hwuxnNPU45UzkXj
3KPZCx9BlFsPhSokdaxrQUAIAKLuTaP9fuEkVKg3L/lbtWsRMflDcWW36bVaoJGEXj66FXMZAxW0
382Z/JaG01tToO0uTYGQ+xD8PjebDafkTM9QOw0TMp1Qh5ISRmORT2OyVEIvxyKA3+AaLzx1EZeU
fhowaeZOH7PiQCE4BhI/+c4aCYtv56Y6j6DvlJg7dN/QHPCyjWWX1jr0Q+PRmjwqQGAwUrV97Crb
eoycwFyDJtJ2cL+TU8j/3iKa8RwZ/EYHFMFXv6nRwWmU9KhAX0SRaRiWPrrGX5qhdukxvxdjg2u9
p2Snsk/Vna0N1noqjGHXN1BCyjb7YpI4+GE2+bY3PfO1khCnsCA7oTUqF/u6JRWGcKbz+B4K0Okc
2ur630M1rzivGhhvofUc2vby26qFOXxYNSFVxRkEpEM+DQcLMZ8tO4A7RFWdbBnOfWJAvAxyMRxQ
bR0OqamtlHqAKTN3qX4MvfLz5RjPrpdhOizF5L+tdZ5oc2rdYofjom6H7Xy3GG0/mY0GtccEfxOO
jG186GbX4suoMDgWo0WrxQcOEW/Bg1dEy85C7W7+oUkgHwGOJXq69+Zfo+jM9H5YWAWHwEtfLH6c
Yli8iJFP8z7EgJfvFvjZB+3OLlRtU8ywqRgCzcZOKzaPrS7fnV90wHpmMx1ECy8IaV9r8ZczKGvs
gAC2qjJuxCjK+fkdIpNiMdGTZClCpmUquYh3yCkIxOSx+nO1ktXOkK7LamKBoh0hpkduJPBfOQfr
dWOf7LivNlVeNrdJhXZFGNrD06jBzXWCUvselc2qEUVAMzCXplH6PxQPI9aqUI0nOcgTxNll+TbL
rHRjxHK3LzSn2FMmqDaNZcL8GHIMDDlq3IiXMhktnGe7bHXp8wsruMkdyd6YEeLJnwb4NqncXzlG
vy8iJoim4iT3gWl6O9ES/c0YbHMgNVdpbJ4CaCm125b+Vg0B9wwlYiBTk+icgpxyCxs5fHBUKdpN
llm4YrT1rPKkTg0H9ip6CKUxfPBG6SUNzRxgKPHRyIfH6Kxai8HWsIe9WvC541avMUILAGi23f15
EPQyHB9Phm/K1FZX/Y1qUnEWTatDQRiFvpNoVUH4Gs/C7SEVq7WXJNNpJO+wRBwXbXFSxgsTkYQv
7JUf0OCZflqK4wJTglOUBuFCSXrvV9JWN0WRql+nUi8XOYI4TzimqeDPvfGOveewcuRKu8aCw0TO
HJW9yp6mq5599rZ3POvoz+8caXCcujjgfChR5NS6wrpGMl3flJreYmhHylfvAE3qjaEf01yP1ti+
d6cuiJKlXbfKYxPH6O3bbfnFyqdHv57an16RIcPr81mb4UfsSKG/kGT9elQK8yv6qGxs1Dh4jsA9
uEWkqHfinfMUxKukpOqyJTemLQt25kh48ICU63ZfNU5wa3QUj6U+9iiYa/6rHuYmmRk46lnRdMD3
p62BU/JrKuUyOjA5WitzWIY0mCwb5V1XZe0N9GA2mXM/GC1rmaqRvLPmWYPBt1oxn5uZ1KYpAXil
pNVcwVsbcwSvRqVX93lgZi8mLsMzzc1yunyvdIXmChKciOogIkJHyvIXAwPf9yhqZpor2GyXKLGW
nZ4ZdGALc/DzRKFHKW+Cdkj4TgIHyUrZcPPI4P9m3m6Ll27eNZkj2brLgAj25xmXgVFsxURn8Zdl
ItjBe/j8t+I0YRqxtegtvDGAEsZPOXIiot9rTWtXm16PajiWIYg6Nhj2+t2D7nBedbT0DkZx99Cn
AWRXWVb2YtBSAY/6tqGsBRQApbZuh9YlEhXz1EpPmxvdzI5i0M8laYtCjuKyvbPOea9M99qNV1nT
SqTBhoSbeuIp4040K0n9WXaxcS1aWpIvpDpI2cjJ1mmCsCsSbH3ZBoci0JFcy02q+6VlsP3KmqB8
VKJHj+qbv+iD8aZBse6Lgne029SVcqdAHFjXetEfFKQAr1DmlTf8A5tbrZmiZcX24Fnr/B9WmmYv
FuktHHLIJKHh7pLMmepuYatys+wiGFGmP4YLKXdaVPDCdE15KT9YCADtSdha6wovirsJ9x0qaIWE
KG9x5ai6/stSIyQN7eYbixoLpy2klTWZMtzowl6nBWltcWKhKIHNxJCn27KO9IM4nYgBEWehuHOO
y8XhZZyybaAacPrmU4w491QDxt9ZYO+aDkMSoTJmCRGy6v9Rdl5LbivLmn4iRMCbW3rTbCt1S7pB
aEla8N7j6edDsrfYW6OJOecGgarKAtkSCFRl/oaXwu6vnV0du6trkMTfIoeaG8RT8vaUQwh86NAs
/G/bC71AvAHxVLK7ixWGgaTcKY6HrxH2qQe3Z2vXVQZygXUcvczzdNdHXnkvXbVmvEeE5iKMEVXq
XWNO76NG6AWHXrfNsxNGFu5NifaadUV/qC2D1H5pqK/5VKnbCLeavYx2Ifl0xzD7k4xmUfkv6hDt
vQyWeN4EsRG8GAmyupHy63qFosnYYxQv15bGSxwtCT5NpR7n1Fi0IwfSnxQvS9eSxr41JY3taHya
jEoa+0NTktx/mZvF/P4kyf0hOFRZWi+XSpZR+aAcG+99yFdxstA+5wrlCanOZbgIbMHvJgcp6Wlx
9j1pHO9BVavos1Oz6lg09l2vZOsXxsEOUJH51sfOGUDsQNFlLJ/VcfFuGo03Pypx2QrcfGNR+3lz
XCdBmN/0j20dnbA1hWqoGkfHtppnWOHtc5qH8c6fEw3uKn1ysM3gqxqp3llaqmUjsMykNOdHmBfd
o+L607dPrZ6O30JlQOjQMOr9lKXn2S7wT8cxBHWr1vpk4wW0qqzR+8XbCLWzKR3ylVUGzqcIjt02
yef0DnXr5G5RM3Sn+WFKnW6blUBUBrHEk3YZIhF03ZSWsZ/ukzQs17adP+FE3t2LyOFQYIQ8tTyL
pWnFXnvMPSVdi8hejq3nk2/r2zLmDY/SYvmUeAv12MR00/3tcHnzupwXoIUm4IxgNrStazkoWt06
5ZQ8FqliOc1ZGV6DbtdwVHwETAy0Ee8stmNcGm86D8a1X6jzWZpRWmyQFLI+DSUK5GpffrWixHxz
VaM8eIF3mCb3harkKV54ImJtJGfRPO3DuKsvt/5MBXjiGXX9wRWpNFV/59cKnLVlvhxgVJh3fVyc
3AwrtjBeUjiLfiUVHXPjhLaxE1E5s0Oqs5m8H5nrwtVCew4rEGiJUhq6xcpUdaZgt8TKoHSFKMoF
rm08eEY1PV6xHcnUeneSRDAzz97Pc9Osrv/Foa29t2W4M4Dwocr0U1TjoZmlW6oz1VXzO3Ug8K5q
O36pef2fGt2hGWZpdKdhqyYzqsjyHuqihnDXmPWh/1J7uQLDZ/CfKLBoZ948X4bC9Z9AjflPPfKa
O7iv1lr6JBZwEGqchZ3vpU8O6O19Drw2RLCAC02hajz538IA8d2r5DqaMsk67Cr+U2ptYEHAWTG5
wz5ezlCneT+TvtsoWJ4YMcrEOfstG69mrtstGX/nscbG4NHBJYK6dq+zoKePmjoDlRpdgqo4Shci
IK3CiwuP7k5X768RS6xRwrRzrbk53vpKsx4xC+dpjLEfzqqQoeP6khlWhcmDWiOXsLQpnumnno3s
hz6JqSSmCuJPro7ipfTVVdGMq2tkULjm5nZdy8B1u0IKSe3YGptKqjx4IzvGdqiyHz6GfEmnWl/L
PMN56i8RyoCdyBDZ14hG5Q4IWXQ+dV381Yt05bWy8Wzz4hwZblhNp0kPgMPrXfFSGdBcvQLDCA95
kWxyflWVzj5tOK600nSvlgSiFG/ULD2V2oWHI/eVdHpqrK0sy5ohhCE/L/eUDFxnX2+520wZl8jb
7EZ3e4SH/PpVD7JNhazSW6q50bHxMRzuvHiRhxLZUrYxJXS9EFGbFsDqZorN/A58NRljNCJXTV4h
ZyqdH8YlHrspUipVsDdtfThKyDW6sYDEJ1YImtJpz3IwR/gsq9mOzXIlHZmKqLJtLCbW0mlLwDXs
eh4UU3s2h6Q7fxyTyRHbkLLQg+PH+KjoUDkDJdKeh5qN76JytBHIdgIsB4V0pL0c8NwC6pZ+AXE3
vbrPgLSc/+iXCM1EM2iZKYO36e2INYZieT8Dr9PORoKJlJz9rSl9SulQypXTMvG8TRxyg8g8JR1w
GJr8R968/XnkbXJugeRdz6SvWQZuo3/r03QHq41i3P0Rq6JzopPDGiubDLHaHpIZVDVry/yhMwfj
oLNqvLPc3r1DnbDwd2ULYinD5WtttVaI8qU9TEccNy0yAfkU/cpcNUZ8T/8idEredWus7LIf1rxg
wfgxPQPohsVozsOprmf3AhfN3WBrkfM7MvNN6Vnx89xiP+TPlbqbG1bk67IInpXGmPkKKeaHGJw8
VCVc0yVWDlow2AfwytZKmjgwu5uwB9yPwiXP4LF+AIlhfK6s4YXNef2gL4ueZUxaMgbD8kPr95hE
LvPMyrn0/ZgCwDSGy42zcOM3IArzK5jVEV4NEXK46dVJc4loa3j4JBX9XaK7wTF1mnseP/rnWlUx
zgnq+3pJOkVzmT/+HisTJ77DHgDaBUlaS8eRuFOdgupei/qqdOZOrlz0Oin3I3lLWDI0bwOW5HVV
XNisJkfDnsFrl5w2UcCO+ij6TYO+KSOr/d7N47QNbac+eVh3PCuD+kvGvWwReA5y+ymAuXnGkzDa
lgNkH1wszLWDCuF5dF00xePmQQ5YRzYP0s/25HxV5pKB330ScZtQKXCykDjBIAXB1hzj0y+Vhi6P
V9ktNyhNx7GPSaQCYwsy7bFEd2MIMTZs1UDfO/HooQxNFGrfy7ap4xbTY4jR6jcyaQiT5K1+lkvb
yHMfurGbN9ZSIC164wwIxDxXpoezxNLlod91cnUfIRu65NAt9dE6UHs8jxRK+b9jySCra5Nt9goU
a7GNAwUIZhQtlmSt9XXOjE9Zak3/1tUrGzrKd9VsHVinWv8MYUZNt53a13EIllSY6z4aJq+Joeiz
u6IJ61PpAP2hCKvdy7XLPorWkx3m49PohO0DMpv+IcBgZjvwRPxGxnxNVVV74x7xD6XisNXTrfGb
Qn9c1MkFabYvXYvRVbMc5EwOTq+sutRVTmKAJV2j2akojlIZm2o13clfHyJE7rGKu8gfL/92pV8N
xygafkgXfkIqqhNWqq3LJFK20ikH05rGlR1lnw2ggA91E2xcJ00v0aKlLF1YJQBEm/wDCpWms+mt
4RHiJxsCtp4O0OBo2CsaqD9StjXuirtoHCxMilWyNFk7fPWoVeEv+QVdkOjUmD6a05nSf22M8Kc2
DsqjqtaoVtQdq/slHKXMdONMQXRGkd18te1pjXb28JX8jbmf0W/ayfQibE56rXafzEox7iBRVWuZ
jowtzzTsvy5Fp0Qvuo/x7HJZ+VJK7s5op9s6txjWYIvW8hpXNLy5FgUnOcAsnbGPfBZTpTHOlUMS
Jbgo/A7426TZuU6SKD9WcPRw8/dJciHHmSk396zodS9+U3B0PDdxXz2ziPuVFlnzvescHM07TX3A
scO9eNz064ad0fc46Z9Ttak+wRFPTmUV9VuZYM0/FB/gMhCwYB/1WnYAPN+85V26k3lWGI0bFZ2J
c9jCNZ/RcDyIKyUa1jYlgtii9PVfdpXVykGX5XGKm+ruWjLGjxNfx+Xlqy6H2PHPHkDYk7QC1XXu
GhSxwjxmrePlznYaAnyglmYtq+sstb93nqodpY9HmPfg6np6MdN2K13TskxiO8smezZw9FIQgJIv
KQdJH9jd9OwkinKSb3v9C4KgOCSIBhoIBaSh+VkoM0XgBw+/W/VchA9RZX8Wso208Ba4toZsDiVy
Bv2BX1yVo/GqNwqV30Kf0BMpzC+SrurqCgQ7BaY7yWX5sadtPBPZTxm1qOEeWizMr5muEluHe7sE
jryQZORA7rHNnOQl6+bgbBdhv2pBBZF6U9hF9QUKfSVpJRmQJkCI6iVxuotpTLzEZ7V+scc6pBYK
K0QGJSzZlwhlI2LHFeygaDezhz+WhDtFPN17zXh3u558ZBFTvlPQmx2iMHs0ErLcQ27OiGUn3ict
sfJjHONOJ81FjvsOHWsy88uoOVbuY6OXB2nJwTP3joVnnjSold4jSz0/SMuynRbDrJrV1TLZ0qdo
47cdIMmlKR88jXvL/NK7OTLds5qo+77AN2PBvQOirGN170At35pjXK+x/jVZbhU2gjiNcuKnTfUC
YlKBAFqG403XIN/QwhJTqgZmal9lGIN4xXlY8HW8wB991XEfHa3NX2s432mhvBaTBT9ytL5Iq8/m
4mRYvb6WZteFi2Mq2bdr7HLBaKzvkNXr7/twLu9zBVtMxL2abWvHQBzjHEvB0BgR2OfglWG3s7Cy
Qm4tmh6tNpouOkU+6kesdCAAkNsAvMJDgCb0v/empIq6Wvm/mmakvQf/MVeCZbTPYwtDN7PesrXN
LujpppfGt9KLW9fm3aRupFt6bmPdEiB93PfJTsO0fSWjf1zjFgfALUNvuNd3f8QNagMaXxn2Wag4
PWtlO56h8E3NvtUokkjZ/5p/uXV+AJ/ood3sqfDPywO0C9kSI1sgjI6yc3y8Q7aD5YeXYc5ajOre
W/mo1tKqVC9BWGPclki3XiB0uRvHseYvQz7fWUu5Nc21l65qorfc9YatW2vxXaFk06ZxzV/9Yr3m
6uawxd4cjtHSFGOjOK6fm9yx7qTLgOp2CULjXsY8N8QOSNx2mqJ7axSwrh0+aLPjqa8FVP4LBed0
1emD+lpWGZkzRTPXMto1hrXcV+HODmrttVINDE0bRznIaBnOvIVnd74bl0vNWvIQeJn3KINZcvDS
3v38++N6WIU80k+Z6wXoIg7lW/fL0wflNZ38/oGM0ndzEe2fLUwZY7XtNtJUJlODNV2CeG+14s3p
hl+OpThHytnKthxTe+MUA6XH2cwRhO40m+XeVParEHlbNp34EeKsSDY2COyN3h0N8npA/TOIRAMm
GGcr6qALBfHI3mQ5dbwW05WWTJrnaRTISv1NzFmv5q1gWustbHebJMbyeTI0IuXOAlEp8V+1F3Xs
zrrbS27BnXB7tIs0WH/IHsipHCayB2dW3itpGSp6F3s5TZTqnwl04fUq0vUhO0FxCxjPVbfY5uGz
afHQfVJH13zqMsyQM13Vd2XagBu3m5w8v5c4x2s7c9JT187aRaL7rmxgFKyDGpTz2iknxMwK53IN
zVvgMGVLHVli5YDkVbHzrLzAlJNPszP3H9RLvo9eS6ImxBcd5Z5L7KUdy7+Q16IaZPpB6xL3UUIC
1wi2EV8RL1/LeQyWw0JoOQy1iS/qchUZ6NzZXywot7cu6ddCFqZbn8rUWzvF1Q7OQMifU81POHQO
Ky1A6zfM05NEZHFV7fg9BicADvNTomLgQm49/99EhBnshChjw225Gveu6mxSRwPYcj1OZhQdLUV7
+YB2uZ7yS9gXuRGcr2gXgbGkdo+ElAmfTCl2PPbTT7YBGs1C+ulXG5HiLvxfbWGhkN7k3WfWpsB7
fHL3iJVp57q2il1QxNknntnvk2zEYVvT/+XVsNfKTMV0nN3VNqjM+W4otfdJumJlZwsmyZWpj5xW
uctIUN84+n/y+LWF/i98f/w1s3qVIM/PL1C546lWb/ywtF67Hkq0aSjBLx2pZP6RyZMDoLirytr9
5nqKspq8oHzJe94WgHBQp0t9JPbdIThgg+o8yJXgA+E9ErTqKQagfCpD7Xs5TPWTsJvTpQtBlWuX
WHlL1NIlLQmVLr3DmqrhVpauKcv/yUfcJ2GI7CRRlUuyq7cUfZtzf1N3YgF37ZyT6Fucts7xlvsa
Sv7SNk93gVefCtvXBwCAdgTk86rNgbdacsDMeK+l/fyd926E83o/30WZqT86AzRXGYiSKITo7yfP
bhORW6pVA+kLZqQ+TucQS79kA+pmOUTmQz3Z0VvLTkFDg2rVNkWM+bnRP9ZzfxTWab9QTwuceUhj
v0iPXVUvKaW8e+GhTgk6IdCp65MMVgNCAFVmOjuZGHVOdMBvHbDoQojl6euezQzFNZmLHEe+dbwY
W7XY/dFESnS8pq1/U/7T1vrQf30PNoZ+7bvi6QRmyRPjRzvNn3IFIpPThuFFDlGkfKmqwtrfulhG
hZcp0RA8yQuQM+gBgKlQCw+d8ptdXGEoO6trs1OyGMpJf+8Uv2yfx9kwu+p2LjRvg8JK/CyHrOVh
lyRxfHKW7I70pcbBaoL2SRpToKXncLB+3OZM5vDZgd4R/pugkrAaxKRLKbU3DaLhS6SnVAig1yCI
VrKAM60SwGPHY8pUwxd4qAZmtklH5m8ZTacKMolhoyZB2bMVu1vWchmQy8JFZWVEndbprZ+pcVct
hkBj1Qer1urMz6oTDVtQAs6d6sLl0Yug22VhC9gy8u/RjNM3aVxPO33s4B91dfJgz0DJlpYcijQx
Vl1HhUOajhF7JxiO5UqaMkuz9UelSZyLdPVW2O3dygVvv1xEaaMa27Xj5Hfz86zZ9YurVqRvSn3b
Bfq0F9fJ3LUe/UwZntI5qag0zgdxnfTbZDxpLQUraVYpXL16ka79/05yU7h601Imuk3KqTrzqtK1
dYXOPi654B/EfRoFtOg46GkOCL7Gm9prmhdI2/aMEs6fsUPTR8cZlcR1gFPCSxdaEhvHJmkgz+ZJ
iHirslFB7VX5IxBFdxujv7iDTdHz8MUrJXExDNk7i3dKauAlntb28U++kbSpP2Y7BZrnyg5bKo1/
BvGtT0VDPtTPrP9c9vZZao1Zp+GOqpJtawWYgMM+/XDFuxvZ534O7cdyQJ7UN5KddFtuEZ8zPxzX
AoNPp9jf2A1kh9+T1FrHTDTHoE6b4z8nSZSbopolkyKz0tap2o/n0AFAr40IvmJ7Qiq/TF7qhZ+X
5ZlxMCi1PvUwjllTEYLswkqjsPmPpw7GusFM+KHQI57fepHvDBhWr33vfR6UoPnJu5ncXTe9eSMG
v0nd6OcyMjCpBf+0ifEr+r58MFW57uCUvNCdLIHD5JXZ1tLU8XXqE4wHKoDa+pgjkWdj8ZI1an+S
0blHAciMAv8io5UanBpPd59k0N6X09gi810nz6zFjxJiVk1yH8ZobTnL5ees0U65z5ZNpsiHh52q
ryszP5huanwrfeTUF1NK1+p+JRSWPxdujoqL7xinTsF/KoZwu/kdOkyt89Mn1CFr8tdQJ1c/XPV3
aDx071dV+mHRybM/XDVH+1fXk/IZI4tip7e5sicriYc1qFU9jMpXsFTGGVt1A6PBofqaJR1Z3TBM
79HEyV64iR8k/jY9HAhDjf6v02t7fJ9umFYq0+WyvufAtUqghDfFJm/Hd40REQ7xjM7FyDN9kVaj
+6YBkoWQqDJgbXTDWQZae4akNBYtHtQTv8Be2u+BOPKhmvDyYbLM+X2FPz5Sx5V0E4CGu34XM4P6
N1PxX8XjTDU9MlvU9f48TcZiWGFFa25kPNOU4Cxns66/n936PsyWYc9FU+D9fQVudlO5+XSf+IGH
DbO2ldbtYAGRv4eNW25T25h4QhELVpjfkJw6FexJawqP3E/T/YdpsY+whzuQaQYqJe9hf0SjxkNp
YidNGRDUOob0Hweu7+W8YW/ipTCMPuxXpdONTH93u6xcwl2u/T8YkOCIp9zoZco50/3qoqSskMpQ
P0lLDrlaUF5dBuXQTEGPTZpqbv4YyE21ukhfwoUPSCq/IBNFPbYtYNqsZHJfYLUyuTFqi0vV63a4
1b8Gu6DMdWvfYmCeIi0dxvV1slJXzQ6mNtIxixWtrCaQT1pMfJaFRZbzv1QbIQkPWYBIZ644GXyd
usH2Wkv968zeL5KTOfQ7yLYNZTp8YcQc5moB40PNCtUsPDlVn+l3Mnw1k7mO12V030Gxxj0s1UOg
/nnMxjPCNMMgs3kGqOXZa7+jV4YqJErKGLeHrqt84CBLuATq5CqPxVivrHFo7Z1k102lQe0TqYOd
ZNxBR0/dymkiFdjzkni/BaW9TVCYOwWOvfX3tFISZGoMzMpij93w3Oqfb02RtpZm5kFi1BdOy21U
pK1vzau/axSCWs/JoyCpWeTuM9TW9NV9tu2hedUyp3uO22pfmnHzSh4+xjrb+3IdU+3li5gqfwaD
M/oJx5SaCIkrZjaBATphHFklLaPlSMZF0Yd+L6Nl4vLscyaWDstobmACFIZ+dyejsElekU/sERhj
cJGgly8WG4V3nGtleBflkhps1DXIbUZ+sr02F2Gud42uZcQpzfeRMtJAgfKXvnf+KeR1G5HCr1zt
rxeSkZks5/rqmaXEMO9xtTb1757qPk22DRSmdsuNMaErKU04SeZj1ljuIUaJZmUsTRlQU7WD2/9D
GrdQrFBfga86J+kaZwvzRBuPGYsM3wFor3+2B9c/61aJgKIRD8AjSIJBTB8xQl76UP08qlb5E/WX
tQB5VCVXzmzuEH9ZADzpjHin07O5Q6LHeMvt8Z/S0oyHVm3Lz8ukoWqbtT225YtVqhvfHYvvFVjl
tYaw27J4AJZHhXinsyf9pMZuuMK2x10UOAiZ7I6cKW4u+P82zzB12FUiShnBLN8W1dAf+gnD+QaB
pC4s07e6V+JzHNvhRvplegKDJndiHfHmZlFcDscAGWoLuTVsbxEzc9L51fds+76v9FOsFhongP38
QUsOWpRAb5f07e9RH1TZC1q9yWFeRiU4sMaGpcdIixdyGMdQnF6VeoD/z8m1h6GwWXo+xgwApbd9
quBEkinjI8malBKIrwGPhjzCvh7WVzLHX7pQHR/dys/8VQ06PTb0+CJ9VkXpAvjLuScvt3V8Q2UB
858q47VYZqLyyeL2eOuPeWJcIEpiBEwZ8tbv+N1mAks0Y8kedMh1ZYmZ7NqA3XuajxXqL+q8ahZI
y18iFhvFJx8fi1uEZqIErqehhrBvVl36Gu2D38RQIXwmfuFv0TbSr+zSGzvUioMfatRORyGRSj+V
+wlYTB7ex2bxM+r1+TsbVwhUZVU8GkGv3AWx4qypY83f/WE4jkk5or+MwYthpN6utpz6q6uPKwlQ
Quysy6gOz6Ra1GctiB862bOBtAGhXVXdi+ZX30WqADJ7wxJfyZ7KmDKYb6JF1y4aBoPynDih/k03
A29b9qN3RMp8f/WxTw3q55SdhjWSE+nXrAPCL8rMZAvN0vT+tersS5+ZzZemRUAiI7vzhMRGAqbN
guWud/Y5VrGL6TzPvio8l2OCxmsxo71IyfklH/V6o1iJvQuX/aiJtNhjpYpqc3VJ46HddpZ1gMPc
hWtv9OeLg4wIFEW4f9Bt/tp0W3038Jr5nAAWRZDYn/cAYJJvOVJSCSbcpEdTltZofko3N2NI3efb
H9HLPUqF9UWBgLoesvpBtUL8z0e/84B28FC/tk2TvRhmWP3hBsCIg2Kr4wT3IF3NaAWX5QKZGiur
RNHVvTfp2WOwuH0CWfvkdvxkU63Jr12J3vcHd0Ahzh9zKpL8OhOgE6jqLC/6mBQgTjTKVpq3AWlG
KMChkeVpu6FswoeYxc0K2yKoxzqFAiMDyiRNt8IlW0n06Q4vCuMtM3/OZBtevVzb2nZgNYgBRRpy
79AnxykBcoK9zl6altq/9+VLn7+ERI261cn1bYbF+bYdFB/uFfoCbmKZL9KHrGitNO6z9NSDy4O0
YJdoFeGj1vfhHVyw+mQDN0Myopy+WXZ8auMh3DcmVb7XZkBBQlfxfQXEMO0Rso3QgNXV9WzE/dew
Th7TLDD/HeNorYee/8MfO/S5mtD8VCnluPVtmCaGY0brvGnx6DTL+1i1cRmjNJGsAt9ozp4T9i9B
a1qHoVKLtV+CjF4PwEcH0PZPaWb3L1A/jY1nOTD+QtgoQ4hOyHIpHy/x1eDDhbyRByI7cLe40Qxr
IQbIwJVpMNnONnBGfk28wy+ZN65RUue11WSQLiG+++cP7Vr1KSvYyV765GCVHl5ZCTeIXvoP3mzx
OO2s8hRa87fASqZHpy954LqDtgtJO10k4hpWs2OJ09zFapa4wY70fWyqeBbrQX92elSql/tRbkO5
PWOTdUyiJw4J/P/cmmDOunPW5A8Scet3Y01dxSB7r3e2DAymlZwn/eBF2om8enCp9MV+MlvUaUcQ
eJRj9W44kuc/SZ8ckmX0byEDtcI7EOksFWPK9Wpxf+WwaMhH3YHTW/Vd+A8EHW1XRnq5KOIEn5Gd
9/A3IkEbI9b8qZ8WdlBuv4ZLi2pk+uxCS5IxidfHHyZa2C9NOCifnCl9yNH1f5Ahp0HqINdRZ5Zw
1aTebg+5B+Cfa6kaNFZ7EeWT0cnOwoObOeVGGclEvguKzFMdopyUY9ig4MWyidU+2FRQjS8o/hvX
A4Ip+NspbnaPD8V0lAG/UY3LLc4NAc0alXq6xt7mBm2xb3PrLAVUtVRJAzk+D56lIuuM8b7OWlAZ
quPwyDWBXdM9Rq1+mfu+WElzRpv5EHXYDEgzHQFrKmOeA9LItHvLBlvjV22xkvU9y1zkaVLygJMN
8fnavC3wP7Q/7A+up3CDcA3WrTOWUcmdHMw0mpqVO1YUgtoWwTNpy9DMG4lKZ++a2yp2zL2npZDl
cP07i91WGMFYAu0Tr6Q5OPAAES13jv3JnccZY+/EvI/zMjBWBY4qAJV430hnEDNSs5u/B1pRXK6m
2SOpHfZApe9g4uY8hYuU8LTUEuQsllqCtK+n0luLPjC4/XG/zNEp1W3emcpxGIKw4HmXY/L5WqMc
snf80tumSxMX5nTjT1l1nPgRv2IQny91qvkizb7Biw601HPpIgrhNXiCLpMmu64egij8JkHQ7NFC
Xz4gRBTuWIB03nnAgbAdqfKL3qAcu46a2oIJ0L0Jsk4ZrHLTR3536GGdofrivzdvo0WtdwfAocE6
TypeBpNX2wdZ2EX6HZoq+sN1WTcMWrDmB1jvZQ33vpBz+oNVd91KJvTLclAGmBpbicHPaVn9gQMI
1uWc1LDIqgKZGlbfB59E7sqRFaPLU+lhms65XfMg6xuqsbiX4xTYbaxsSvZiZm7qg0t+BDyCIXbm
1D/wXyiCraOmAVP76LDwlzEIXT5CvkX+bw2F9vH6IUZBttyxsDSXrylf+Dbr+kUxBuVh+YPfZXn9
OyQq6G2LAmxoXv9ymU5pLDp4VvOUmt0xhojEC3uRwRNFPJG8w49hlUB5uyvg2f9HH28JZHOvbCLF
HdYGWJZD5HQG2dRSQRQsSgMoaIZSHpsFF3lryn9X3jnmdVRwkremjN6CbV6hb67vfuu8ykGjo9n5
lom9hmElu3KY/X/AMbKeA0YEkRz+UG2bzT3KtNFRr9z4WHRDda+HLl4Fsel9CloHqDTudUfdT8FC
2zDHzcSNLwId9W014QmXJhdBi8qoNOcFexE4jN6CrUB9gjiJ7XdjPSDYXj+xTfwmu56WTAWgjSA7
2kNZfR3sE3U83m0ogA4b6Srx3lwZdmwfdSV1t1rn9MUefhcmuBllbzbtE3N8uINTjW+N3FhyF6TD
Bsna+P02wNnGpfCUzx9uYwUUMJsypml1sA3VAu456Pss3FiVkxySCSw8r3EdWS3WL0iHzQMPzUoH
TYNaEoJ43V1t6hfQDu0uAqF/3c2oUQoUkFw6FFO/8g/Xdpx30T1YcRK6oCyvfTIRbtI5mr5ni4CF
SFlMRvc2dYBKpQWkunnKguotH+PqfJXDcGqQaEvTV7T0iDicCmAHoRnA3a27yZRSXQli4E/wAMgj
9Hjczpi37oAKaVRXhzYsQIX7NbYkma6o2x4Fu+ek8dVnB8Ku5vZ4hyytoeQJphg6Sn4FcJF1G9bd
iie1cgwogjxHuencL9fLsaLfOMOAo8cG7wQAbomjPrI5gDOm9Z/kAAV218eq9ygtx7T0lRK76kma
waRaW7Ot/K0087rqTrMx8xv2wuGT3jTNLh4a86RjCvfA+jdYjyGZbqBhCRhn+uQAYFHfFpE6rDVN
ix+a2MZthWXmcOyj7k36bsGBonT3Wc3b3LJ5pw/JA7Dq8XSdRH5Au0uwvRNUUT+O5qmwlODKGhN4
kDSvIKPG/jja/HezW5olmsnr3HDKu8TXkvmVeqa2ReGOd73ik1tBd2dRM/KdXbloLt0O3SLQlICx
2QEo63l3MaqoNSV+OTUH1b5Y9x96pFtmyTXVCb6ONlDcgMwMHihL/EsU2t4FiyodB5OKuriMSGeq
KATVCVIYkMLORjm3Kj8nwtsoHDZAiBRgN713uV1HRk2VpStvZHTIiP1wKTmt/LZahQ4ZYmnK3Kls
DrZiNHtz8mDUOQ2ykNQRbLPNjo1l+5t6MVryB/A7AwoLJ91s2bNNY3R91l8f4GnbrfmP6u7lly8H
NfEGfhbluLu+xyIv6Hi8Ur2NwvztXUafbZB1KU0tW4PJzQ/dAlKSA6RKkj/zU5p37XNSOQVi+zr8
7CUgoWJ3V3W9S0l0Do/VZCnPVtsmSy4o+xEo+uMMvu/VKvJ4XyCcneaeu1eitrnE7IO3U2qb4DAs
e1FO6b/bTXe6Pqf1GE/kLGx+NjixwN7lGmGrLj71RvPQpfy4hkSl9mAr2N47qGJVSYxVsYp1cOp1
4EMtFwpZnbqnjILEvht89QkuXot3q5d9G4zoIjuoFg2LwiQvYungwsAMflWHttkqScDf5mTTxdW9
4RCYc303A8+Zu3o3tZnBmhi0+FIwuZ5JUwb+6Ct9W0H7iv+g20Cl1D7/88sVZB5FZdq3y96uPZR8
rG+mh9ugXEZTB/XkNP+WAcbG2eJ43C3uxnPvtftsGtDB/a/+PhhZT0pI4WeL3GD2yYmD6GL2aX+c
yVCzJKTEIn1yKNgPXuQsjT0Dy8Hhq7Q+xN1ClIFqaqJWaKP8cZnbtazAcza23hfk7fjg28AfTW1q
jXXnKOXmNqAGQ7Q2k8zcUJXwQQJE6KjjI4TmhY5qge6ZJxmQgwpLASF8OUqHtQTKGU+Y4lwhl+1O
9hqedr+2VDbQBfbjAAUWFZ2bRoec/b+FOmQY2b936Y/bvNsUUt/RugzBpNpVuTYL7vWgQTN0ofMF
JH+fTOcYKwmarzNUvcgy87MW+9+lJf2hrqo7/f+Qdl7LcSNLt34iRMCb2/aeVpS5QWikEbz3ePr/
Q4ESONzSjjlnByMQqMysQrPZTaAyV64Fvd9G2MRhTOJ6DUxkAMjKOsKW0DcolkaSz1tZNiCFYWcY
rn2ii6A8uzmlYHVkM8C2Tr8JnSsHMA+SIlG3M4SHtH1wGVUZwOq5MZA7KcKbnpMCmPHFqfyj7xue
Zqcu+1hVOzqg3XpGJiuuNR4SFREW4aWUm91UR5pnhlMPf9BelcDQNm2e2Rv0utqbaRrtDbbL7qaH
+t+WbaQHYdIn++ycwuJ8m5uKN0cuE1secA5yn38SKyguPysxyaX0tzGTMdosa0jNC9IpPNFPe6j1
IOUQhGhIFqcGfCFp5R6UQQEDkskV6VfNXmvag3iQbDN9zQY4ehJbBpcPpRi5rWSvdMXTeYt7tS7W
HpzDNLt0vTOfUseHY0tY59MqVNWt7JQwGi9RlBmrM4+ew0FrtWy9wNCbVG13KbIKay0B5LA41BRx
JT8vrrXfPLUK/XairNjVFm02Az2rsq/O1GmLXSk05yIFymwXxUBRSPxlF6a67GF4zYG0LaXalude
i1Yd1MAS97bYh5ZqClCdfrvYRIgKRw3gHunzYndsEkQolyh8ryZ8LDzzKrRpafTZdNBJTkq7v+aK
pZ/1UdK2btyPsJTGLzpZxO9T6AT2eRPauZFxBqL5GgoH2UueaaYI9UBW7/hm5O0LgnthoWQXgTUT
iDT6afa9VZjXf5p0iUcEgTwTdkN25qjF9GviAlKbTGLiGCOn4pdtvh164KirQeqLYy/Lt0UCBaBx
fxUMYsLmRGZxbIyBTzN14nmWOBWHogjKY+92t3LiFFvsEfIYZ/oAN1KpxvLKzVr/NrLr2tRa3rw1
2pPHlnT/ELTx9zkaop1JRXki5nJr+rmJcIAQ3fwghlBUTJgOtRN/UngMPiz20E3aXT5lBfrGy65j
nYNukrL1UJFe3wibE4WT6CdQhXVlFAGsAATOxqTkhrPKBkhNZSZ5ahpHe+EXh84D6U7jDXzq9OVe
F8frbL1wDmnn0nrjraPAi67km6Nr3vo9ld9f49BGZIwGiWxVO3l0FY7e8OlQEKdtk050WnRozRPL
KWhIo7TeqNO3COqCoxvTEzQvaYtTqZp+z39cFt6HMsnKU0sh+jzIY3JuBj85i6E4EzYeUeCD+l0M
2hnkz7Ua3DMLBL1GnDhdVlBtxYbeXU8pdpkQlo+dcpbbqrllMT2OXRJHf1XAS+3KDb4bqWPC4SPn
D9RJqiOJ3HRvqpn6HFjxdxFhpu45V5PoE1TkMNHwDCRyHv3EVwUtDjpd7KnVfw7laQgK49XraPZr
sGaW7RGmUJXvcGCr4VYBdX6yIcPa52neAc+LqbIFmvdF7qyrYZCSDmppbcI39q2OlB798DR/LhAs
3w5N7FzUoQAoMK9XaWW+bmWAqnY87aZCOHQF1a6wsaEq4HGYdpr9FCMVjGde3imwKkEJCFsqYsQc
0kdIpc9kqwblyXXsVL60oSaprkAESjt12v0EbsHeaDob4D/cRm5gvwZq0I0eZHX4xkP+a4iIk7NK
vQZtAgzQaPWVsIlDyG41qdv0LEbBqNJ+WsXmtq5pq+vBVF2aIOB5I6uPyMEg6vLLJCKEE2GShLL4
Y8Izzy5xDH0z9uQZ1noD86eu9A/51HXTV80kmACmktbxL7QfqevA8or7okZLs5MhPnCbCtmSILDW
XhzYn0mhQrLnuX+D1tt40XBJR6lEqZvGVD8r+2vTFjAYii7WEK6uIE+r6Uv30yYCxUHq1Bcxd+l4
nefOyyQQoUwry2POp43usrXAYQjERhcVr/hPYWPHYPH0Tv8caI4F0rEMxZn8NuoNsmMJg/tuWUdc
I4igSQ06ddw6omjWg+c/smMx2W3wCzeyv45IAp7FaPk9QNmOJ3qavwX6JVDV7KUq2uBeT6uPSWhn
HyPy5UcPwMwGhG320ax6CSRuSoP0NGyMKlyp7EtuYmj5Vx6OQsprlrSCkxUqPCMw9oKrSRkMJCNK
85H/4dKdmyc/hLmlm3HX/4qCluhNlNKFb6LMmixw4DjDJ26AVzDJr2s1mvdD8D/Na6m9vMs1F7Gi
QkueM4RZN3rih/vaKRIYyFz/FCSZDaAcb9sU1oODCKNwepMptusX2yKHkxd/18As9lmUdvuGTvDn
Sh+9VTsxlw+9D+dMqHyiWT3fjmPhXzLFC4CM1bxRZj98pW1hDoUqAMbQKNUfhlYHBtpULg9q08OY
HbbxqpjqXnRrAqb2Ic8dYnRa7RSm4OyHB88iyqrtQxb5/rbvnNez8dfZ4l3OoCjqHnpQ7dt/EZcN
oCC4De/dRM/Vj3YfrqkKDWAZwX7LUECsQ/iMPrdK8jjj5J1iP1p9+yPtqi+lhBib6rs2uArPvs/h
e0c3mzZSpAECeAtZJ5PkYqUnk0xvjTjHqmyB8d415tNcZG7ZIRt6U8MaGlWXxmmqD9AL7XiyR7iz
05t9q5fqzgYe93kCLdWF4z0HcFNfzdKl2DXZ5Xjkrj4UBXDarDtqyKY8jEN6UbPCeNHsQL7AyD4R
DGvk3YesO8BrCjp4GiLzSdeLlGl7ETwUHVVaE8UW4fXy/jFt/eZeOHV11/CHf6naDLkq23+GVlq+
6O1gZzwJtMe+tbgRpY58MTV9bCiRg/Ydy1Iq6k1G89Lw3Yv6cuvJ8iErU3VXa3TzxQ6SWjSAKasg
spJnUzH6xyJNVsIpqHFog/lqeGRYhUlxwB2Wo8cOXPd2bV4VnxK2bnbZDl/A4fIo4arGmdxIdVf1
A9st2/V2Go0m27kBp49JMpNMfVq4RER7Tm60lNx/8YuQGNulECGe3hKGiECjTbp11MYa8jkGSLnp
IOa5scszDIVVg106MqabrKuMZ81UpHNnxDmiFIbxnJbVeA9d4EGMpAAT4tNZ0IxPwiIn4bOMEiig
cVyqAlmKZfrZSayltKQjS3QDd2IorlT7Ae1OSNlRUQxTU94OlIsXkaYITc+EDRfYuSyJxx3tbuUF
GJUNcdrEDoR27lQvnvy9XcISPhlFUCjRI7OTp7Ewqk34GjPPWSLT2CTRM0Z7tPWic9yqbU3Fm9PR
4/MIKFA5qm0eHnQpZSg84uCkhu4cFF21DjLFeb9oxjM9HgiMi1NakunsU1p0tMOkPL53v4mcT7vA
krg9DsNqHrudNp7hahiktTh1C+QvEPE6psYv2UutSzN/k8UlYLdKhVFvKnlRZc39WUhTjMVhjhSn
ZUvjml6N4Uo02ggbnKd2tYO64GdDhEcX94xBa6RwPNhD9EUgxd4Rh6iVPAjnjC1bvL8cC/xscfqJ
PRziMP0yS0mKhUWcI6mIuiQ1nwPYrMAH8dgvN/B/kj+Toq1dxXx3quaq9Yp+J9eecUenWkryKb/N
EaoVeTsk34f1EmIrhX63LAXbwRqYxcYYE7b0vRqcdHIMK2eQ2mers+L7MBuPwilMTZ9tbcesHopw
bJ8dz4QmxqGxSjiHLum3GfwFu6aXu1ur0nimmxN9mBP5W1HqRj81uwF9JZkwnRnxxesD2n7WXp9a
d0JlpXWAxXT54EAUBj+YkF/xnByeRdVRD3OIcKycpOlOrzIQg+UrxxYxY8E6FkYk1DMvstdiqJlR
vwkzr5y9chvfu2anPGSBpD7o+dR7Y/3kd3Z9SB4mKka99aE5mvidxbAd6wEhPhpDO5r94dmGCtpP
t4IKeg4daH8BiD98sn2oOjXFcMlFEvZuxSkMDaTh00IsnSuQAGmhyfcNlvWkk4qrbmjGE7JeEU3W
VI9Em0XbQIwJS8zs9KZuCtPuXvImL68iQMSDAQRAO7VlQGGg35yxu0LJbDwJkzKQOHEUf1VlLO1P
OAu+28M9rYQ6nHqw6LgTEkMcdFmxjk0U/L2YxBl8R5tKb9yrGIk1cq60Nqyp+2JaTThQ37OORiV9
FyYR9mu6NpCYny8MKXKm5OUMY4b4yYS/kJ5QAUieccgLmlnOo+IyqB/fIJMXgHM0QZ0htIFB3y2T
/Tx3wTpHCQXYnA8GECmyvlF6CZRROWe5AyNJPKWFFeccTSbhF1qgTjaCgxdjnLJd7IzyL24Zynku
lrl2+fxu2Gg0kc7eokufG82KjnGvqQ9VQxdOPoHhRW0xL/h0VVbwj2FJ344oNYpg4RWlxnIKFnNh
I3QfZQUJZMBtACwoqMHaEARfphQKnRehfpWrXhk2g1mnPB17BTt4PBJk98NqnpNU7hoWXEWkXeY5
CU9Waz8pIQE+5kH2JDJIUdvQoBNH4W7uq17GIhclYsRZag7lml1X8BooxmKicC+ZK9qoAbyJ1JEZ
k53NbYpBM/2QoCNyZcO+uIqdniCL2kWCsKhz5MeppfegCVoi3UBdbZ4HF9sR4N5JpHZEMieuao3+
yLw5LOmeIuxfbb4Rsu1UzOnT1fjNQdKncfXL3ygm42WN9+O5zzGBRMz0HW2XGzwg5bX94jbozIqD
Tzb8Jkm2dRtU/67SlfKENB08qAnwt9uA0MrWVshPi2BhE2dVRnI16PfLdHE2r1tB3sJWsdxFBUlF
ECtcTFwadrKX1mnukk7WO39T5bmGUJ3h5ST84uzMXys7i7PlULiO/+p+F1OaJR6vVaJTO5EsTiss
IVqASJpaxRdxb1puUE1tPcmylx3fKCML7+TQSOIcX0HWE3D7lwNluJ8zlqUkQBFihrgvwjuQHUoV
4GCXKS6q5FGA7nITfxgLOKLIo92sBi7+MZbVR6To1krrKwjDpccpQ/ssIouK/GA0Jg9iBBLnY9Ln
5TwPQRF4wqGROQsnAlAdzDpwNopVG8O3NnYLqYDwSgUE9s6EixJDVYcdOtJh3M3ECwoKCK/Ukt3h
NBQvtxxhXfbtEc6nIL3Q7wTSCDq28Ny4Gq0GiTv+NNhV/5dLW+HuTZDiyuF5Hs+Rjssdd40UWkiO
Sy7Wlprql6Lu9YseI8wXUMTJppEiKfxa4Kd/nooYFfw9vNF1sBXDZfJQ5UG7WoxOWKwBG3hnYZq9
S7QkA/WTHIWP/94aSFI6yK9dfEtuIY9z2/lsselVST+TFSMUHaZovf0xUEzW2zMFPhSMppU6iEaO
g1QNsPU3EEsZxtEnyT9ACxGhy2CY3Xz45XUVbmPUqHCEIhAk6JmO9Av/ILRqB1loRVdL5j/Z5l9q
FioPAp6bK026k+nc3AifODj5N3kKEAO4YV8DRLyntB9Mn2xvvZl6xFfLb12jxbLRmwRduOntAGUL
6fHyVohAe/rNxNmo2isVfoPTYp9nLGOl8zall0SPnWkrw8EZ2uJYp+NDK029b1p1i4cy+RQnKAMG
iudcLMurL3adldtsRMsyh4ishRtnraE7fs1tw3hsB/MJAmfrM6VWD0zMaB87+v0/IlC1qsbR+pxk
Tb9PqJSAOyDMBFfnpIjdNIminOiRRqR+Cgsy5UtmwD4J3y2JTBWmIxFPK2cI02LUXZHP2QwGGPDW
Dc5za82b06Z3/HUuQZYjjDO0Dnxz+DZ0tvIA1G+jTpYOmo6QYEcfwk6biuaSXP+wZdW9U/zSeiRH
dLWdpnyoLNhOr54duHTSJOZlTEA3APeiQ37ow6cqSO2V5sjZFmHEMT3JaAvvZnRC6w5Uv3rto6yu
BhorP4ZWFMJUhJotCVfto1YX9q4BqUrqmqHXad3KVFAH6kKDkho39+0QalPfPSldv7GRngohAkNe
zkbI3VtFOe/X4JBegNBrVRVlyeV0b9s2WnjnWLF3CCndnBTfNs7g96K9C1Z86jIpN5BvWh8g6Khh
XDYlesNSY0NjtMGzSEv2tFDIfkHhgiKYOBWHsFIL9khusFlsYk5gOdqqKOxm7SIUfd9Finpr+U+0
oGXFWSe7/qZDQ5K9/U8YbasU6q2DpFqYFsisNITBm1i4gfVjAf7gIPjnvAzFZMcfLgth3RBMzHZ6
g8rOANU8qvWtKW+EPyhcIJG+9eMdx50YxmOYbJOhRIF1gYMI8IcDo94ajHezFUNxmGOGxs8maODX
2qz0lkQOYBLfVNfuBN+IC8DSIXtoQVAqDunHOHXl+8VgAF0ZilYiowEdqmA8heBhXPuuPMzz9IkT
FaCjuVP9tqGnhqGwJXpcnCNLehImMZV+wy+JHkJLlHigxn1beumgod+NQ1PtxLBRwVkXLQwMYmhX
ygctcYN7MXIeIVzWXyK3aO4TpXkqjUZ6CaveOYn1IEuBrcyHVD/qHsaqlb9NJ1nmzSf9f1j+S4zX
VfWngBzaaHtw8IfFiwkAcKvRLn+JjS692FEAPgww1ofK9r91DjT+Gr3LMIEXfzUpZfFRcz1kjVra
Cb1RPbhVAwNwJlVrHW7mrzmfbL+Imr+D0v1S2mlz0xpQ14PNJjy01eSrS8c34k6acSeZ7KLkwAI0
ghDgV9kzP7jg52G4auGjsCfxnTJOvw6BvumBkn00qS4eDDCy+wK2h8+6cS8WLCXZ2upj2h1h6+4/
hD7NbdOFclnzYD8pGzQQi/7BdIBkO1BEPUdef6xNzTz4vlmthrhnK1s1oH0aSd+KP6f4TIi/Lpvu
XRo2+nX+W0+fFSPoGojyevWw2Eo/8rb6QBVeFsuVv5Y3xpFCjxscZ/2hpdYYdnR52aOyF5XDxT6X
GSdvN5BoFV6v0e+AXWWbypPz6xD7/TaMM/3ZypDzk9XQ+56QYeQfkv5jrOJ7L3eaz5qqy+uUh6cH
ahUgn/mKnBpTj9aRpqh3uuEmK7/V7WcPdM82dMbkkhRJcIHsRtrasqU+Z3ZBFbgorL+9DTRGyQfY
Tm7OlDR0p2ziWMNbFZBc3Np1TA7RtRNl9sCoztgSkc1EhjIFLRPJE7X0Uhb6fqL1WUpzg2NGx7qX
6Vqi7LbU2vIxp5S1xAnPEiOGCMD+LOYtFT7hSSnIrQA8fO762lsL8IWAYSR8hTaDnfp8Rw2669Is
Ry8c5rmTiBFojiKSwWia0b0w9UFVXQeScijmWYipcL85cPvx0IPIo72kK8UtzeS0/S6FkvpFS9R2
i6SiTzfWoN2LQ07f5lVN0n0JhdxsEvbYGk4FT3iXYGLTFiZTR0gZ7Qmoy6bpwlE4Ub0XS/KvDPEQ
+tC83rXsVW53WzLi9RWCq+R+mHj9u8Gtdi251nUT9Mn94vhnrHDKGuBAF3GWtQhT2pR2RSkaL5As
Tj0j5vdsYs/pJD2HVE5q96nftket6ov7yCbpHsM8+ChbylPblc6pdCo1XVmFQ1ND1VvuVq7ln6ci
YLaKgDm2JhlKgTRsN8IoggrXLY01UuDZMYb2pfYj4HtKYbiX3H6ir8q5oo7mXHsPrdyNNpGrDgo3
/dTKUYso+6I7jFrxSQQ6FKeBYEwL9KV99so6QHhviouHLtgaGm+SiBlppOT+lfYnyUjlXUlL6/SQ
0n1O2wBu0DD51kOHBSd4mtxb8EGgR+qJx5g5QoDnTEt5G5GDCV5pwOB9qw0+BZbeTIzazhXp3u7F
duBkwMyNHu5wBX47u3aCT25rDJvC6Zuj8BqqduSzVTw1cSPfN3r4KcuC4BMqXco+t2xatw2EGF8J
GZXg3FmVd1cWanSxy97e6OyEv7Zg7QQhk0SrG7tinz5P/n9shTZe2QTAdUPrxi+NrlLofWw6sLDK
1IEsG9E7Xy3V1u2/zUObo9spPIujAGhlN1/37movsMnf9dnNVJPsJuzi7J9OL3F8YEFTyOSANsc+
1tOsZWpXJcqh7+PPVgoTTafk0LmDjnAmTISvhchaTWeQptKZV/nO5p1DBAdd1uyRQopWy4xllen3
u0TJ34uFD0SrkGSOH8eyzo8wqGWbvHSzI8qNkGRG0XjnV6m6H6s8POdDW58jOW/2PbrgcB5Cgivz
m3yQQyS27aHtvuZhekWGZKKTfSkQ1/BWpRHd5ansfUWYTl2ZIOCfW53+FrDJ7InLVau6yt18qGT1
Dl25YSOpjb5554hAgNNSQT4lkBzNpLlsirbDrdaB35ttXutqFxsWVhhO1TtLHpEpiKQyOIgrCeOg
Jd/A4+RrwNNA0KQgam4ur6tO9dtsil0bQo4qzjdh4I3IsTCEEH6ALBoeOB6P4wF42ASmUVT3G1Bw
lf/106jL2M0tNzykJL5pEVgmYRITlhthqMcfbS8q9iJt72vqj0BBbFiMSADyXCxOl8N7cq0wrV4r
d1b9WE40QAbSk1kcmF8TUybrIRndg27bxn6AXfVojo11AwBbsQe0y09dLT2gDuUile3qRw8wVFp1
7TcJ7uxpA1Q8qw4CiC0iVBfZadUT8lJ0mMRu/UCSHTYGSBM/e0kKLaCu/QhRAYB8+zEue/XaCfmJ
NlBW74ZV4ad7R1YTMgoQqoek5w/19C9d/F8OJ1HKStE/iH/wy7/1JVY4lljYnj6I0WIXsVGAjqQd
oL10VVzok2AHQJcm8ce1VdBGJYaWMgaXyvL+FqOBLrAnutcf61Aerq2btk+akYR7i/ZwmOVxtmba
P4be7LPphVqPQD73UqyZdwiDbRZ+XLcy6JgcTGdNjV+O6QuZFP3KSD4VfVk/ju3LYPj1LRo9yIZ1
NziQtkWn2FcBzU22xWHywLMqi/LVVk9nRaoFBx/F79USzM3CdqP+IqBLTWaYqPh4X2bE0zs4kwA2
VaPHX853Z/zTIPBTJCC2PE+mK1F1l8xIohtzjFZDllow8T7nABOeDOp6z16HjKkzhvJZhPZ65NCs
IClTu4+6RSrW2Io/iim3L5Y5ticxEgcAMMrBNfmtlj/xIO2cavBgEDC4exzfABLBodJFqwDmmlGL
fgRz1kqbYIoCy6hYvRUeyVBaCHF046nQE3ltQwa5hxcC7SALRuFEKft7OrrrRznXg1NteXyrIpmh
M+h3uQsbRlADuFqAceKbOorvsVFXxY7qRod8ya/v9fz4KlxipqFAWR0ZtApORWN5bH70Rt1dRIUY
2tpyG9p6NheYyyiLzrTX0pQ11ZvLDPIrxT1nsRk9UALaNKihgQqyYneTpD6QpV/Y2AUlGw+PfaYa
VwGZJbHk71vBM8ajrKbQzBVPkiSi2Te5qG49PgmDFMvRurEraG4nvxsEPN9M4SrsTrS8T4Xo6bZk
TYeitlM4Lrdx1BtXfci4ZwmTOMRoOE92MfDQcZ6hA6XDtyn3hvNyGNucxrFQ689Z2WQFrYOMza6E
tDvPTiJOmJYZ4szpZSpJ+a2rtODcWH4BDhTy8QbEFJIwqf/JT5MvgMM63ufX9indKh97Pek++/bU
ged60WNfDsOuVXzI5esmONdOe6gLXV8hcg7Z0HSIaZq5Sa3l7sogV2aHsAlvZtjDrUF5KECTeSNM
tWOQGaMSv890Jz3QGoTEllGVD5mro3TcUbeeSydiHJX5z3FYdulJjK0CBNU6meLFuJq6lAq9RWmk
8ordIFNC0Y3W/VzZOWSe8DGGcXtyqCB86auJlwS67Ps+GxV07BBUlvQxuP/npH5ifpwmJeT0vozT
JOc3k3rYuZFKCGuYScmAl6qk3sjUrYsc/RNZTUnbh2wiIWHwrjQusSecDo0TA9g2veiw2DzgiRAW
ld1G2MQCBi1ax9agq7uY9pPCpqSTxKhFEaFCQoFGWg7iTBy8REOy0Sy4Yyjyq0PpPRk4w88hOcWJ
ebiblF6YKxwiZFklN5J4VesAOxfbu1XyqoNYJK/p8/+58LKI5XU2bbSXxSLWWV5rUUrRMdDG+3f2
qGPzP+ZheCymv6huTqAUel3mv7ft9m+HGpuZriubm4ht1L8HrYsfACW2p5wG2NWsl+macNYFemvR
O4nepqn25b0m9etZ/7Kjp3DX6ZW1WQQ0aeU6QZSY39hMy4/sZY5aFhvHGSIhwBMzAqPYZFARzciK
sitJFTjKYVQCOKYSR1mFSq0iJVsPt+Uwdtpwy6xt4WTBTYQKnzCPYIX2YUGzyBIfIH2oAjhnucBJ
wMdM8xe3WKH3d2K5xSzOMqV8u9y7iy1Lgsq/5zsRnubKUmg71lEKtMd31SlRiwIM+hiLgKm6tZSn
mkiXtp7vJOulnLV452rVMhalsWCK1hpX2ooLCa9VriH9du8l0/3LjDvlNNfaJvpRSuDfhEmU9MRh
MtUVAkxzhQ4CjXm4ALppG5Ys5T7xUu9ulCz/g96xO6XSb50DJQs+RCXCzhodMkfhtcKx2Hphqe/E
EGV2aj+9YmxEsDJSyJasMlsLb0cDGRAsPq7etFRbdhK4C4NyMqPCj5Wn3PgiXPNiKKo4I/ccMSr0
6lG8qlgBzU6C8mPPp4smnsL/rmudDFpjGqJhG1zmU+SZOIW58CLO4KIMLpCB1OSxAUxmxl+Kr5kn
2olfD9o0NMamSAHgYpQdyYTq1c5fx13plf95KkLnWWKB346XK4kYBWjKGtrnliTEz5dgiQuLsWUN
MlKQ5aqWXO8SVdSsHb33L8swmGz5OEQ0A6r9fat09v5dCEXHuFrNMWIJMcfqtRA1FqRBpqXFFOF8
t7SwLQ4RR6bor0iztd1iz0nWVvOrzJN23NlKAocoSJpTiBDiSZz9bvi/2N6t/N+X8v/0MuLKd6PV
8gL/+zJR0nE/+V3MH1+No+Z0nQ7DvZg1X25ehjaAf1z6re93y71/qW/j3/jE1PkKb6zi6vMVURGj
s1cY/uM1/fvrvr26WEZMraIGPYNl7cWz2N6/qrcr/Q/XT2JAD+//QG/Gby775lS8rN+PS3Xk/5Xl
FmxJg/SUTwdx1hlG8n74uxARN+HJTuLsj3OXkCXu3dX+uNS/mPtuqeWVLlf74/Lv5v6Lq/2/L/XH
96WRpAcIuiE9n976P77axfE/v1oJNZWIToV//KX/xS/9x/cUdT8yYP/2PVmWWd6T3839/3w//rjU
H6/22/djeZXLO//Hpf8Ysjjevd3LUiacZEHkQerSIHtnrwYeIG4Du+e10VVoj4IrV4AdYvQndEzb
0G4fZYmzFYHCtni7NqTXYfIujnkFkKx4NAPE7bQMZM2vC4qhB1PPGqo91CTGHMWKqtwUWi9fJS/t
L1HmSdBPWMNnmwJ3nQbqBweBYeBzsnbXTgcnMO1LGFsw3zMSh4A2djb9ybBPvXBiVaokc57hDYDZ
Ir1R5mgRKKaQg6AqmeWnZQFT6rw7qJzfretoIwxqMTqgbu94L1WlmKu0G5tz0Wn+CyXggnpyal7C
vvBfTHv4BlszmkLTKA0hc6Dt8E6MwMHDHEhDkRjl2kgGCs4gsaoXP8mdE6wy+Al2eVlMQlOQYZ3e
nOquV6rrHvjQq7VdTkUs6Y8KMrkQwpgAXCHgcAOeZlgmNrbpSnv3k2c32kuCmDN1ofyplSPvY1/b
9sn3Q3TgSw0iI5fttdYn9U54q7xv10EkKSfhVfvgQ09B7d50TfAXFDWVqRyaQfG6SkC3f6Wx7Rvk
S8qjL4ewqPvBpIWQdl+ttF9Tmgj2SYkGlqv13Z0Fg+0dIgynoE31syPnarDVJKgFoJq5LRE5xDC3
SvkqLCYBJnTOrXOuawRRp3XyduIRJtV9QNLDuZKYfHGBQaAqJXfPLsRAUhY8W2QeELm7kGywdjqi
53emo4Pdq+HRG0nIWH5mfkDoTIWssUsQCGRomqSjoYkCVDQNC99298DO1Q3U8sYH00AmE4EW99UL
r+R+9KKUpiCCtR4e3QQU7lYEpwO9MlAoGa/eYSx2YdsHOxGcjrQPKDC07ESwruvaFhYDdfYCQ222
itN6UMLKrCwr8TaGAmQvgrOscDb6ICt78StoJLXQU5K8g1g5Vp1qw7a5Ooi5ugY2O2sN7WBKqHYZ
hU/Gn5eLblObXnLyCR8dE9UWm23mmEbSkyMZSCROZl/Pr6HeU7Mdx/Cj1lXBwYiKeCu8vozUvAT7
/FF4odD7TreNe9OzvLs6tXuT2z7cWLbiIgAulc8NzZoHW+sg3pmGmVYrtzSx76V+KJ+1pqye2yFZ
e2EWPYal9KIDNTvTpjbu9SzK1m2t9yjRdciSt2l3ihwzRXIs+QYXYPRYAxPfJxN4PlZzuvaCoQt3
YPzhWXEM5WMbwY00qkl5EcNG05Ft4JaoTxo67pA9Z/SS5hYA77ySsmdDjmAMhQThFEd0ZvF9cXdF
1ptA/7TbEJc6XESq/qCB8T22JuRKwubTYvxgyV67Kzw4uoVNHLIEPqo6ckgITXNFnFqQlac4HkNk
y1LCoZbOXdW28iVwQn9SOHsctQ5qC4Wui8g6qU3Ax9k1e5LLTsbRgu3/LA7CFfDVnYe1nHwdKmTJ
fIBJwYh4ohEW/hMQbXZ/VtW8xH1G6QPRyy9Zk32GZgminsFAgafK6m3t6cOOykJB18xpOahRVaFf
PRlrt3r1uOSpV1EDf1yvZeXNa783fhtdUXX/3JdOsjdLmNPGwNVBgKobHxoexVYvCD6O96HRb4LG
jA/xUJV7K6u9B7b+xlqVcv0+i+VbSt/pxgeXvW9j81TqFW224CTWWlSNh8bOTrFeWw9maVgPUgSc
WR3J+wqbkulQYfIvZ1X5Q/igKNY+hGfwmvAG913sHuGQlKDD41DqXrGXLC9ZwaIgXS3DbHd92FQr
UFd1Dd82PSrzaZZRZc7bNtrWMINcmqnbRZyJGJsc8baW02jd+uSTFEAPaaffJWkg3wsLKYZJ0MS3
QMMRIBylI/eQEMIuLWy6pUSU51LEK6aKeK9/S5GFvC2y92aNrlgA5mUjbOKQpk56r1kf0FWP7mzK
WPeptk4RCX+2I/05hA7hVsR1+aGbYKAGDWlXqfLKD3Dp0elNDxCUQWzO3czLHhylzB7YduyHUDKv
NpQGYAGgU+RL9zgRQD7m1qhurFyWNv5UDRzzPj1GHhgM3Q+aie53BZSw3Lqlba5tz+vOdh2e4qK3
Hxrb6emW8NWtWwXx51aKPtWF1D34Q8lbCXEpVdAyWSmSRMUo1QYYKYeveuc2ewOwzCM1YF+XN603
mn/bknmPfA/0G8lUMSw1aOxVvT/GNikIvQ7TJ2ED23Vt1QI2xJx7YBxl6UELivEiD5K+pywSOj5Y
jsTQ7psyyzZwIwYvVtVVK5TqKpA71bW1Om1V2mpHIeT/GDuvJjlhdV3/IqrI4bah46Se5LF9QzmS
c+bX7wfhZWbN9j51bihJCJoGISR9b5isW7GRGzwCt6xI6YWVnViVfs6rDhl0UdYbS+DP1EYv1Qzr
MOFK5kKonm4nG6/vwFFxhLSU9DOeTK6TSLmLoK11SipTecV7LPYGDUGNQJeMRz+VXEyi5ktvLneo
xg1uX0lptpO6+HUKl1VqwrtqPY6/jan9ppmd+lYEDni7No1OyLbkBxPAsDk+YIU6PoSMv856244Y
qoeKV5SJ5pqo199pWe1fpgbB+lm9RcgXMRS7fI5kfd9LDbiFyfyq91p6a8ysVPoBtkNWUeZ3IyTF
/dAP85vUYuegHPmSqNIuzzXnanmJMZpXkYYV61wrQ7kW0miCoyUX+DV1Yt3ZgSjWj1vZVFvlPlAa
xRNHiR1KPMunUUHdcitDIa/0oD1+KWVmyiXArFc/TX+lUaf8Mpx6NxddQ/hzcHZQUfKnLkLkdHRk
vN5VVuKKXoLClzg4qeb5lxzzztKJ9WtPNORqp9avyVbyL22nBHtV74ezXvdED8qW7swvIPT2+VNr
GfpL3dlgq0C/Wb3d3rcMKxDdBk1nDBF886QtPLE393EzD+dKPUpDm96p1WjseqCbjY7EptlfFKVt
rikCQi9zAWvTjIwRbJJln8KhCvY2iBBvlFvzYURH8ijPcYFLsWPi0gbJqB2bkzI0xdGqiuwxhFqI
mFse/MgC81LlffeWpDVreZk+nOU8m57sge5R1JCj6dEIBudVDltMXyAVnSKlDF6QBv6eOsjqWVk/
3WM5H+/TpotvFKMxH1vbYrSJiN33rBl+OfpgPfV4wjCaRIS8ls3qW14eLBzSdgpOhi/aMN0FzqB8
Voxc8aZZM+5o9cUN0kn5wc4jgPMhknlBgdVVWYxu1ljJ9xxKz6Ks0FztGDUOa6xvyrQtWMyPu0PZ
K82TGWolYlOt9WUKzevchBAFMvNOMbP492w032F+qW+zZQfeQOjnGqv4z1uNJB9RbENAI0KnMST4
InUJZHZNAX6m1feolpe/e22Rp5eRUJsMVKrK7FmRa/OXkRh7y9KUb4UzVC6OUdmjbMbxSTas6lwW
arrvyi5xW5+GqnaGfloYSNeo7jS3VfIGK6kRcATgNIZ8KNSm9ReeZeRFgdPigV3X567nbGANIQnU
RsVL/5ggMfYC+9FC/iBCEK5qi72CFsSDWkw+av6FfRvk8BwzntwlhxhPh1uBMh2CK9rVwNUVZksx
7tYPVWJMBydCPj7wzfpY+XVwZ6lldsLg3blxiiQ+m2FoX6oy+m2ayMbIo3S7YF1RU1ARfi+rs8iJ
crEZlhpbtS40vyWJ1h+3oq1aGPTd3klGPrKNZbxkau5WczY85UsO78lvWqhOd4PRYWQVqrWrAQM7
i6w9yTeE877Pqp7d4+1WXvFACdyuaLKjyKZSV15TFXyrqbPEvtQQRWInEX0wg1LnA0pIKzDGCBLl
UdB71TS0u6TR7Nsh6ofXXn8eu7j5DQHP5YMEmCT6ohS2UOFCPoII3nWO2+/5oICNcrSfHerZVtai
dR0bD1kzXYshdC7BcG9AzHfl2Hwq7ABzQeKCtttjLr/A3sArZ0vpmuRTMblZMJcHvE67s6EBLyhG
u/qkWg66FxrIXJF1xrzfjw1z5lC1xp3FqOJRhWTxaEOs2/WKMZ23smJOvnejZV3myR8eRXmih4+G
WRewM/hIu8NonVIUBu/ETrx3fyLXmwGtzRGeH5r+U4owyGVE6dDF4bhhBh+/Dn2KS7s/vfpWkXt2
2HwV0EgUzhTEmiRsJERebACoUViGwbEMNUzpqSLKBdYS20b7rDjdXSV34Y0mgdaWfPpeRjXjzlD7
4d4qc+nJn8wH3unsS9Gh/IvdDXCXJet0zt5nVFrot5KZRYym4nE6z1HwhJVFfhs6v4osjm/6WM9v
R6O+KnHZ3OWBYuFxqsBVV+RXuXbSh66oX0oTyZDBLq/zUH7urUm5K4xCuYP8auxjSardLgjjRz/R
nspKVm6GJSc28ZTy/+z+IuBWNnZmWHEvOK4y7S6GomJIaxTwFlKL54klsWXwxrfJcK2xrf+ulHa0
CzD+eMj97nMXaeZhyruRNpDqb1Pa4Kc4OTe+EeX7qvIvup6Mp4SZw01hGNaxaTGQGxPWAiziR2Vm
W17QZyendR7jonB+A/HpZQPKYTDAuYBc+WO0NWbWwIDeTJiAbk+M6WjyOyBD0MRVfL37rufmm1Qj
0YXU/i4vC6RyA/xCVKWbv1m+/NDQQT7Zjo+0lMEXdoe6LxDPqQrcvpjh7hYsKi5KE3vJNhsgGhNO
dJpc3wSFT1g0qpzPs4YjrnrIi6j/LfXDPmf+Geyk4puePsDTNm7EZhgj8wafajqiuHocByTM53YI
XRV2yY8k07zEn9QvgVnemejMM/dC6B7Ov3+cU9t8AwYDAbuvv5mlxUxdwTK36ibtaarq7xBH/RNj
OeUUFs0u9fvoJw4Xw66PyuAQqRH3s6v653Gsv6ZRDYgUpOWzP6sS+lNY/9LXnOHE+Ce8pop7jFjL
PbgYJMSa+KrJFfoAaji9aRkQRUdrnC9dVf9swf18z+L+MZoteExVpt7LEfY1ThVJ973ZZkixpT+L
pDW+aFFUM9n2nUuCj8DVCsMXG01iHPqUT3VoKg/A+z6JXDVUDYOPtN2VarFEFOuHDUsUyYihRk0e
H6aMUbM84U6VhfJLqY/2To6c9qbDvMNrc9/ApabwD3kDhaPAyM5D8Ws8LGHac7GEOJ2fI9bJj6he
+oZm3ReB6ewS1rIOTm4xaKGrbh62QmPJ+mFneoRFy52JpB/2Y6joQZzCfbpDurcHviZXw1eQo+Y3
MBdrYin5u6uwZuO/68jJaH6zqIwezeji2ZDfj+oY7njfCrAjpnXNKv3H0PnVF1mOw32gNuNZWFlB
0jdrlMx2eh/qHn+BFR4NdBRG171/DrEmeKhHCEKI94XfQ2aFxVQ5r6ZjVtDe9exYRbbzljkw7ps6
+s4Cmu7iq9Xf1TA36toTisNChlikhAqxpA3mbV58+lC8VWXw5KKRhsR9H+2ccPHzUAOWaPqp2Y+L
abmdWRFNM03PUyJnVzWr8msSGbjtJtU3UYMZ7kJ9D23QitAT80OgBfAzMA66+pWqsHg5V8cwd6Zn
v6qxrl9ky0ZcBdVsKr4z0IQkyur5MBdvk8MCl2NFrLtZQfmWqFns+UGpn8VeXe4+SU3L9DNK40/p
8ChKfbWq7hMbjWG/K8B9ILnRnp0W1Bos2tzrMw1yyqKhCQ1D/wGqk4Egj3SS+HBJvpQeudDiSWxq
TT9Ofazci1yuRs0BC+lTGmIH5hgmTRHzva9qcJKksP02GyrwM01RzkboOy9l0j8gdt5+A702upBb
hjt7CqzbecoiL7Db5ItVBAcBbFYVOFYKQCFc/DSLtwt52v+uMRs00SEqjAvkw1dVitQbuJOaV2hN
+D2V3iAEDF81PZL2EFDNM/KO+b6OOmNXQ59kspYbbo+N9XOBDOLjhCysLrXGc2e1DOm15ptWGAAC
1braZ1IOyZl/uZs0iD5lKpeMBWz0ugTJt0maQ9WEFwWFhPvZcZpPpRneAEkZH5mqt58y/SEP8urV
YpHzmTcMUgWlppr4D7M/PZc5dyEw095Tg7HCdF7Oyl2rSMWxtyvjBm/mHP4nFlCwUZ7ERnGQqmhi
ZLIYG/aJa0PV9IJqTA/mjDmmqFMNNrhGGZ2v5bBhUrrrcpKwx74dD0ssGP7ysQwZQORsdwG3CI6W
2ICqiy9+4nxZLTk680Eq4gI6csgtl4zoLUp8rDIQbH0TZbmKp/WHlNibF+b7elIBz6ew8506SZ8j
4dqo1fqN5AzxA3BMg7XLJN6HMCkO2iJaMA9xeLfUBaERu6U6JAdDsD22MYsgh1gpA7Co0W1X7JBk
laUChnLS6IHO659EymJld005f1P/2oti8p0lXpE+kBk6WjsTbcKfWc6inewn5jO63dlxKpnAlaaO
4+2MKIY1R8X3pS6Mc5154eLQIUGB0TodjLmmgbjuzPkB+eGBfhVVo8FAxkpfdtT/vUMcoUbyQ9zH
n0KrBVQUxdprhHbYUWSbTFVfme+ox6ogmg5f0Jtxr75IYGivUhuWblEq8c/0l1Fq+g8D9gRu8kw7
2jlSLxHIvINtafInP5mfpAC5Js0fXvOZ7qJp9R5dl67Z+5n9GlWyVcKQDLE0l2QtucvzOLzX0rJ5
4Nl0Z6kOvvayT04ULZuAqcI5sqOvoigLq/IU6rgL0C55MYPyB3YF0V2iRPqNmhcda5XXwezGu0hQ
baGkjXd43pAHPXJByNfMeNmOIcZZCLmxll7DqHWVlgnigc5jvkygJfuFMBKpiEDrpVM9W0rUH9UA
h6AM8v41XkB19gS9aJCmHNECOm9oguprqfaWN+S6chROaBOSxZ5s4cstvM7E3nGpLC+V66Vy0wCR
V5MxenAKv7k2gXoarQahk0XxNBt9vGDT9DGqkTOlxS6eVZV1ETtBPQPHbYgciL3t4OSXuSlR2VoO
dXqiOCjUuo3fa69ZL6WHNm1SHDt46ggvZoc5qMt9YaQ7XDLpr5zOuIFriUPmkhV9mCwFB7S4h6so
yoK+8ZLQppFai/ZMATVIVuLmUe51j4+der8p6S1FQZBq96XlDNckSFzZhFnKUk3+MjJWe4w1rG8F
6lhL/U9Sa8t3+oI71mmAXtlo4VFkRzNKLuJQaUR5LodduwthELFaPCe3sqajLrzlM62dPfA4yB8s
u7cdkZaVEEaQ0ZYtvDqaOJ5uDBbQXg2FThhNZNYutAwDVAKepVWGP+fgt2IV0q8U8qCWS1jEtS2Y
WC2o77QpCm5SCySW0YTlc1YkBElnM/jZDL/bpkT37j/H6Nmc7fH0ru/kutDOUfLY+079yLSudPGF
aY5rTy/yigMirl12O7o1MiyZR09rpsyTdTM6CASq2BC0Q16pkf+UCWypqDeAujrMy+MQ9fyCqaWq
NQYvGLFTV5LAguZ+W7wEOvhTkYr+pra90kBUQo9lllbh0rVDZz+URuEwegr676lusZjQqJ/iFv7U
3EUFQ2izfu1qnyV3KowWRnpoBAaPYzIUrAzhizcZkcZn7yAq6L46oQyXSxfdepkWW21Y4AQ4tDNe
htmaEcXEJuKTVugEmZZaW9VW1+1dHJXpUexAJx/XvhRfzFKzMA+RnsR4VdxoHqd9o/XQUpf7KspF
UdRYT+utF1mDGmKnvliCO35r3fiwGhLNuhVjocjRw4vvKI4rsqrVFPsGIYOTGARpIx7S+gQHVOy1
u9+ZHiivSuXM16kznrNU6s+5E8H8TgdUx2AVFKy24xns/01lrUzgpdZuRLnYbNVENosTBJCavHK3
HUhCpkctmtOdEMINOr+/I8C5Ww1RRZnQxOVbGRH/RupYlG077JDFNhPEvLuVsWgrn4c4/lag66k4
O7m1H/SW1RUBRRcIdQFYjyDqXfCLvBdFYqcoF6kBagXyPdBA3sk//z1CVMnUItR2W+1qqS3OpfX5
oV7oa0J3cfTT6qIhF71JOoryRPhzob0G/hs2G7hPgLIs7v5EX2A+jni0Hjs9GN/0bj6uy5JAzt0g
Soy7vKv1e0vrQLWXCj5GVnA7gyL7JIdzfHJmiIF67xwYIMk3UVfYp3wa5BupD/5Xiim0ffpXvcAI
blvxrZ6QmhofGXyj2VPcSgV6SGJAYi1xCd+Y/LMYkJhRqZ8CX2lcsXeQLNTnnPEB8y0bLTO+FQwn
IcUvWfHpgELYMcckKz4sYx73btNgs6ClYbRQUID/S9guo+UW34qfMCJZOqQOfYvYqzlVeo3k7KiX
gf5gEAxbFVAn/S5sG+X2jwAqWQmMw63YqaZIgE9orB1ZKWieOqeFXJU6IWpqZFFwap+K5JHAXv0o
SpK2Xb7nqNuLfVKWIVTrmEjNpbgCp/qXhhh+se/VZRJiZ8FZkP5zc5YOSpR3MFIJkFiJj5J4q2tv
RRSighb1L5WsQTA3+rfWr7Q3a1gEBlMt3gcdteq67VhRHLTq+/pJZ2ldRuIg6vzHtTjXtIesUqev
FdNUz8+c6mbusL8Oq/gqF8ZN9UfHNV30C4zZye8Vv5OOlTWZh5gg8FcbH8gBj2lzLLVDNt2u7oZx
jztMh7BZXGfGrQND1Svi2HktdFSPOi4Ah/AXIayEUxSxED1ec8s+kVONVnv9W1OILG25/+xTFUPH
IgYRIeHApE3m6I4ZRpqVbmJA2RXWfVcjarUojYvNwGj1Tw0YnFhUov/TNfpaQxy0nUMcYEnI9/w9
x5To2nVUiR4q0AUgDCUXKVaUlzpq5r0vjfmBBRAFtYipOgMNaVyx1yzH5L7v/dcwoa6MP+KLYu3F
LlG9rcsHubfSh7W2gjaNhlbzRfbdIFx0ifBb3LXWmJ4ssb5QGVBjlU5uDsZCwNOWTbWoWQ+hPd4w
oHJFrlokrNfUslNUYx1vvIFE/6fGUp5UUbeLcqxwp6i03SqsUKOXsdrrLQADk11/Q1ZuvjOCXD5N
g/PSTal8J4os2AqjZ4Sxg9RebNDfTFBXqn5ZMCgfcYeZoCqWspzdiRdgngrplhHWo2j/ogjFN7RL
VeI+20vzj4MIi6zvkKjlYHm59+Wx3as5S7Pu/+uA0J+bp+1Xtl/+e5CVFP2pqeiA+iwvLzpM0Etj
9uVFZDVZxXI6jxqXcIKOWfPIALGZ8r1Jy/MM3NP2ZYiSCAu1bgG9MtsPvIE7q9H6kzqOqsViZDTf
S86vNafpU3ZrD/1ZZhHuEKgZl7980cXXW3z8jUjJdlVWc7P/7hiHobvv6TBEDT1FQCkynfjQEdu6
juMYHGhsijvLRDXqKQuvYsekGVdcWqMbZXKi+yIj7t5P0dVuYunsyAgiRhrD43Epa4jmK07muD0K
PG6lNoV9QVuB2FtWtIdARk/WizVfvssWCklUxDcWgwikHLR8ZwTM1b1UrrTbRkb2F7aa32PGN3wp
6JpudcjHnhmkxI9LBHyIIVis4CbVvdhIGFCuqbZVj1YAx1Cd7NGFiV3fT7nBikroQ5GJSoQiLaZz
HuSt+r4N8MyBjISIdS/NXjjW1bPaVNg8+3L5Kqla7Aa6Xr8VBjNBBrrtXZJGoRu2GDPEwN6AfnQ0
ZH3C8t1G3pOFI4JJ/tcJwyBv0JXyk1TiplA1P3zDn69aq8tHG6GMA5A2e2fPeneXONZzYkIgbsay
POYsEXl5k7hhUExwJtkkmTIe5AjTc1GG8dT4lPnjS1rEMjEpbFYriLiRFIM1lNu6eWBsXwaxle+x
f+j2kS0lXiVpzDb9KF43Ye0cRqv3bycf73PDwZ9LRkX9IjYpAGL0OrPiLoD358ldNqLEYzifKpZC
dkpSZ3dqkPufYiU7IrQawGykC/ad0BO1Ap2VlR62404rMH8MlLE498VUrHt1CDu4MMUjwwfOUSeK
vbOGsdplaqq6lpLllwCx+gt6U39SW5nYERcLOVvstlSgdGCYqC42ouZ24Fa2VREppPVzIInWtO/U
/uukjSZLbRFnKSrzv5NEobgUOwJdOy/oaZEXVUVKlElTC9H3Fcpxe1SdqLw41difzbZ80XxHPWyX
HyXh6NYTulRtAQhxlG50dbH4Ar5wGRagv7ZAwc3Z+FkoZgl4IzR2jhFILp1Fu/QY7aVqbBb5tnzc
mEhS5Hl2HoA6sMyLg2AtE8MW9ABx0mFW4+azspyaSBxR4xYMyqVUpvuGiD7w0mpf62GH6FoXn6yY
cV1cgP1wjTmHM2AGJcxfrAXy9YmIWydusdislfxW5ZGsaVEs6m9VmReap1HCNSzp8+zULDjlSTGy
7CRuYEHX2kKr5AEMHUFfTE2X245GRI6rVa5V10m7G6KOGMFSvt1+8TBF2fqItt3bnq1MpLaNeC5b
9kO9LpJ55m1o+icdWQY8LAjn84C3apJoFSLfgSqa1otOQX5OLpGdClWatAfDyhVvm+3aRVnQdfaf
A0Ve3Jmttkh9OORD9t0f345T+pqLx46QmWsyvsS6Zs970QJaS01nt4fX7yGrwSpUa4zpXjwuFrvz
y/agt6wo257olpWkEkDa9sDFno/HObbj5SWUqShQC3A1cikTYm0L5D/Y1MToaM+Z1MyuKKAnav8k
9QxoM84sL1PPsuBYXAz67ktN+J7GuSTFBufZ6n0+i5CE7lrkSMXz2W7Xu9d8Ta53N6/Nfe/4e0v9
MdkM9vuAr/ayiZf7oS2/86/sv8rEEWKHOGzLijJWxP6cSh4IDsvS8LtPnNv1TRXvpNh0S0cgUpYg
7Yi8eJH/VedfZUhJ8Fi2PR9/QewRp11/YcrABtZV7IK0YxVo+dvbMxUvsXiwH8q2rEh9OOxfZf/n
qbbTfzgsdKyKJZug30VLHxnJeE7+SS75fmlBos98t6dkUp2ibcGuKctIikNFfj2JONPfwyfgFri5
/S0UKbWv5mPTpSdx8grFUG/W9hJyl+v7LF5T0XVtH4UPZdubvNX7V1mhLMwN0RRFxe00omzLbqcR
TXrLitT6xm+FH35qO82/fqlXVBQDg9dUa1FjXr6ma+/3MSmOfVe4fok/looK72qJ5FYpjKp+Xjvy
QfSx735L1Pp4VkZe+bn3f2ydhrGAwrZssnQsoncRZSIrUv+/9cSx4rBET705VpvT2q1ul7526+L6
/ldSPI9I9OQiGQB1AsDzbbsR4lMj2nan4Pyj9ZDf5SCgMYsuLCWg1t6ITkLkM2CLC4DybxdX4TTS
ta9b1yrO9c/udvlQby+aqPKh3vaOiR1x4EjEtyd5/ch/eI8/HOtnEqtY8mW9eDP/MZVycV4G77OL
eAiKdgOBC3VODzoLLaRxsf/PYO3d8CAUAwxxIdtGXLUVxLiKa3uT4MZB3Iyt5xfZD2WquIug18Tg
rAlDeS/e2VwkbeDRJ53Vr6M06l8ngO2zK0ZbuAhJ0P2Wt15U953uZQhRVY0a+90YdL168RybXpH+
DDVTMQBdn6kYgIrk2pi3J91gyyv5nXkSjQaxvtST5nxCPPTvHRH/eH2UovBd/u9jBM+n1fN43hrT
2sb+jnnF6cXPbq1VpESZ2PuvrCj716lStdGRTfH0ZW4vLk5UbZPicwAaljlD5a3drVYxw0NYwAHF
yxQu6acd8im/umV0J3oikcI14n22CLNsb2bK70BTq0vSsQoJMq+6+ChqnvyIlYa7vrJR3wmJwSjS
jGZCX53efdIYFfN1276S4tM4FnEyu0NRQHIljrADffBjuzEiJTaNAfpfy9tDoz50Mez97RstAWQ+
gFS8FxWl0VA8fHuZB0Gn5tTLVzkFVXhqoDqhyAXWGKOEKDKfqsaBSj5WR9HnzHXKUKaAQb7vuWWi
9Yo32zE6PkazaTLP74IvEqp1WHCW2a5rGsMTVZQGbX9kEPkArxu95vfbUfHEnRQbxkJoZ1hncZXi
yaxd1YRBLqp59rMoq+LI2bHEcjWN6WcIq+bMcR8eTDpIGTHxn+IVT4twr8R9y4U4rjyqF/Ga1E53
SjqWiOZ5vGGglLEqp+K+WXzni5HsWW5ETX553Nv1SeCe94hcfMMP6RVwh7RvsIyY3RYbinMss1yH
J1i6Q8r2y+g42t5opurCQE/f0wA+i4t/N6tbB9bvStdXTQy3t/Y9NHa1QCVYWfg7ZtvuomIlREba
9iRer/WWLXNL0bbFST70Qev7LQo/HFJKhG3DEnlE5uITZk9Y3oiBqZ8fCh11aNyxiB1iLkUnD/tr
lw12d5jG8lHvddaBQIlC2z8ZQ/ZI4GynoGWTBf6tGSduNrePZnYtIsfai19NkPRcIo475NIPQcm8
mxZEY1leLmSldoZRYtynnqSiYXqS6mc9rLV1krrOYteRhXgRxXu+DQ4+lGlitiDqrMkP+0X2/x5g
rMeIZkD49iAnhX9souEAi8xap0v/5+jD1Gp0t/PmuHa0Grcx/Vy3oXHc2mpu6i6YoeEkioio8z0R
fcqaFKUiL1JiYwYSlQIcLBg/DgddnRHfwM9Hb4z91nGsw2DRev8OudXCrM9JPRb407L68XcdQjST
MTaDXYe1N6yZ9N0LuPWi4qVcxzPOLMcn+hSWFw3XycLxJFokAJgJqoHqIjThHxUlPYjXTzxxIm07
tY/sk2h67dyvFcRvpyy6eXlRz+tQUVzZh9/9V1nYOUtoNrpte77Mbjma8gEU18PandVDf0C78iou
W5zNbILimLV/llPEGa2xkVlCCr+qYa7Me0uaieanxxmdZLH/3RdeXPf6oVzfHvFVW18n8Q8NpYku
87NZ615bS8VpW/nIek31ulnJd+8GxLKKA2ap6/narN81wXdJcfF6khde0GqduWtQgTsVmcVHAszB
IY1pheIbL+a/jcqamkQ0OyijA7zL9hz3z9Ucmce00Q9abjE2Fa3JatIQ4k2LdHr73a8XD5KqUlGb
X2bW4o0QP4xN5UzgBzDe1vxEw/rYRJuhe8oK38Oe9jTX4cK8+8+q1bs7uN7R5eMvUuIuygC9d83Y
4p/7t9vSu2Lyiiqi2/s7UgCNdOn17I2enrUgFNaWIZGRm9FpBFCAfyS9sJiDrkkx0Bv10CTcsJzj
XXL2SxYJKj/CyC866ShaeqK2aMFhUHFrRb5FRH5hva1DHPF77zqd7a2vGe552Rio600St6YJo9Yr
cxV5azGrN1hImKrk3MOWm109VseDSgBbvK5a1j4begwQZv32Dywh4E3x9d2QawK+tk861L9Yc55M
1yEQzFKv2nAzTBzBln/451Z139q5RiFXjEFFsxS3mau6hGjvL44CTnfc7r+jEEiKl+/dVraOZdvl
fyGOqK5rILlS/TTQ896nrLOd8+xBNAnRGiRnmnmtB3eYIQmd8G8BDUSPJH7ZHK1oH1ooPb57a0Ry
3RTGLlUr65QtLYYVOWdf4X5zLpEvXgawUi0fNQUy0Dix7I7tvL7O/Q0rg00ZyozKlk5OPA6RUmtU
GRGs/9uTrhcl9q2NRknkeS+SolBsxFMTKY1Ytuv/stvMeiy7wiMC/gWXJHWd1NmRngNXk8oBUKju
4741/GfNzupa6dhYZae6A1KU4s6sIzvRH+kVwPWTSK4LleLhr8nRboKLoX9v/XQ4b3M9HA8YiOlm
tfswCZxaH1HWOUVFU5mf4X9m+yCddqmZAbtjSSmUf+vhy0jA8zQdjeU5Iu0DiEC0E9FtrY/YAoe7
S246fVl+EGPAZR01XTb5spkRwdtHQfpJFImNXt30uAGcRfU8vDoOl5wuo+BxeSPNtsZsInuV5299
eDvWDyoUUC/OD32pP/StBrJFIqxqWWAjGmV0FROaC4OFIK1OOnhwZDfDnV7TeEwCfXsmW91OqhW8
M0ETPmi2mTx0s6ad0Vm9BosTVxTn89GXop+A2Uwvl3rJcyrUgAOASSzmWw2h9qB4QTvVcFu9/pMt
S4JZaBFpbhQYHrz89BJ3dnjSNE06mn6UQa8lUFHMtvbYlXXJ9zIigLpkcdp5i1SjPqhztMMk1L/O
08us4ZWXg/u7ZilwJ9nJLNx4CL/10sQJAeY5hwjK4nMy/W7ATV/LvjSvRktbkdK6g7ododRsR86n
BgqrB+pWpoeTdqsfaBX4NKkJHqoUQMVsp1t8qm9yJg+NjLiKigpAJMk6OAXj3o5nhwv1ImcM93On
naSgjr+W+tushfIR21/TSwbpSUkCNOIkeDNa4+V5qb2Z4Zce5lCzjIdxUMIqYAlqYmtL4P93M2RH
5C/hevf1bw1bOcmNFYa2IC09AJ+zh6RZ4FZpXHnzdFASdb7Idvwp6kZITRmWSOi5y7s6LoaDqevx
ba/gXL14+uSSybtamPd5EOzKic6xM23E/I24PSpYI3ppXGoYFwf5OZ+VF65Hu4zACi6OT+iR96/w
exiYmdgChZPgBRkOBms1vyfIiGIzpACTq1ntXXM5gziNJWrb7c85h6mAZXv66hTfxhJizuQM1mvU
VJ8MtYU/2sbZQzuMICTD2b43hyl39cho9tsHfp1GIYKfeDPsB7dDXNXqyvweLTd3CLgJOP/eqMsj
1RbBisAKU098tzvdd9zM1CbX7JzxPg0V3/WRi/TsJStr8hV2QgnERz1LGV7wuB4S7orUaY/Jj+o2
CbQsqAsdaOJSOag5GpIztg3VMXfSXWp3Cn6ZSXfKyh4J+mhMvKBLTM+aa2imcrTDwTe43zYd3KuL
k2eA1Hi6lU7MjPnpwjm7m3xDwYYHLbdeqh8xgoDHV48aNmUu6t2RqzpGuGtt89Hp8viG6Iq/A5YL
klrq4SNYTcLa9qPfKjHsjjFGDvG+HUDbrptJN3GLLa5xqho4bUWf2j7FOLstjV1lZ+fESjABCCx8
UXEoAVYvhfd2GbSPs163j01c7/seUTqR0/JRuc0G7ZyVdXKbLJvUQha/nq5zAZ1Hd0awuMEvsCH5
4zwnp7qwxsuYKPtfBpqiAMrsc6z22g2C+NUJsf3dOFaFCyU4xIDZ4BtE5OYw2TQoG3EMT/fLcSdV
s3Fv1P3RtLLmXA8FoDI+fDcitW1KP4IppCV7s8M7dRjHnY1Y5dUn1/qy7tWWUaDHa78UmAWBZEjv
HaOo3dpGXdeYE+ekVHLjIUEItdHIgkuo9W5Q2tKPpHAuNs6jE5Idrdz6PxC4T4Ag1HBmiqnVj3Ec
H7WigKVrdPbnOImelQIPTWkOelzrGoJ6FloDAxYWCCyX8q6tQqTEFxF8KS+NEx58hKr+h7sz624U
2/L8V8kVz00W4wFq1a0HAZosW7ZkR9zwC8sxMc8zn75/4Lw3I5zRkV392GtFKg1CAsEZ9tn7P6Dk
57RFHlCsmxAgjErcKoUUHNMucPJ8fq5bxd+kKeSCcEC6tNKvulGXj/BhIaXbkFBLHmPWicAzfV/b
lF333PsFbkZp8izVsSeLsUKCIyItkHQRP9s+lXH3okdFhGKGj7OMT1sSgpp7lIvDWCEsTBMtDkmm
NtgU2Zcwa89TN7X7DpKfM2BxcILldql6itCSZG9i6vx3QpGlTdaBioXVu8gCME6TNZEdAyPYNpFM
JxHsjjQKnzWM3PZrq2SOwoIPdhpwsdi3du0SBzRICVNaWCgSgCD2VgUFzgbvgioeZp56iyVkImtu
GYQbO0byU+lMSENLYwQH2m1URHsdoPf2Zq6CS6V2087O2nojCrAsKl64SW4aFMW5fUqePYGpz5CW
x/nOcNssaXGFGh9ItY66KW4b3UepsIHQg6Z2tFFVY3QMHfBZk92aWly+D6X2swKd7cZnW38i/OVa
8eCr+LmVz2BWtxLas400gBKHKxWoge8l+YaywCaXdMNbvaBn7V8e0T1MxU4dUVCoG6dPdFaBSel2
Q0/CNCsYspPCdDoJ2rcEIaBPK3Wjy4pxrwTig23rxlFqKuMet/FvvRw3W1Po+BomjlZF+r7OyCbE
0ZcBRWbsMbIPohrqvTHdZ7qlbHUcSBzKX3RTEM8bGEfasVRn1Wnl+7QsW4fh0DqlnfIp6ifUILoY
8JrfpF5RF/GTmH3WG5T/yWMoFMQUrTwpAv/qVLEOwFjJWWhTcDRhY51kRaqwkEfpWOmhK83QWjLS
QqpymRY5m66r78aiUi75GNRHoLnfEgQiCsMZoV/tOiHdKdlLVQv5CWHd6RBmReUKRRp2iULy0Wh7
cWsuL7nePdRddVP4oXpo6hBWR6JOYPrkT2UZmNB4FM3rcortiHZu5DqhUA5I7sZokIEwpBjoZh05
FZ73Tqoh1KoVue3Ql2HkGuIlNMSnwg/SbWLnimcr1rDV4nY/i7JwjF4P4eINI2CPtnKtbLQPWV3u
mpqorIbEx0psLyHrfiJY9Z1Yne5TMbY4YicdfuGK7ckxCinQrNuTSU/cV5J4avuqehChRFpoVN0U
mo0nDbh7za36IcG8lZltAjupg3TT6qTxaAf1cWhFsg9yzVPJjEqBoXp2ql6LsZ9vVEyhNqkxyg9p
QJ3VL9RTXmPwYMzSQAvD9C4th/Boql+QI5buWiP1WTfKaG8k8sgs0H+ANgunN7KOQMvxQPj3S2yV
c03oyc7JRjOJ74FUPj/m0Xt/mPqN1sTyNvMD7WRMuLI205A5VnIrh419P/cPpQ4mt4HmALiWrA2m
E25f8YTmUeu2hBRpPrUI2mt4pOEtvIV6Rc3OwHWqD62rRexaSCREowZ5GVV7SnsM27t+sA6L7aUL
nkCiEaeHQpPvpNqs3bSSyo2BUw5PJ9hHsjPWdLsZAzRXKbUbQw4ND1iPA78f28/ajHYFVa+uKUao
Ccq3wR70bdp10hFzqMlVIgsp0WYZZmM122T2MwAJp9FzKiX43btZj3+wXDEijkV9wCsEdhMeXURH
+wQnMSc1iqvSxJObkZk17epTrOjICEFS2dhlfyvhF1ZrPlxhUX1IdZkidJ6e6rKxbrG8s3C2Stpt
2KCNg28XcEp5KME9eVUAzG0KsltrrCFY1/pQHqdBezLqsOdK9BGqvyjvZjDGh3AygdAbWXNVFFFf
E+JeOVPj87qrJ15Dnhv74/XNvkyGi28g8hP2KDXYseQEjTWSouKTRjbNt5JSX/Sxq69gnzTPngIi
KhuSRqDkybYoJTxNsKGoxs4/MKJxYpDyCx5fuumGUb5rYh9Qv1UhT8Xjc9eD132a4opRswGDwkJD
KPlBa6X6YBklVd825ZYbTYsARxWHbhvUn0aRo6892tmdqHpT3oxygBVGEV++27f+aabpfNTC4rhu
rR+jk+PRJKYTtlqULvqh30F0kC9CbseL6a5/ry9G0KCjO5C6+3NfpYh/doEfn2wwXJcqkkfkR4en
Pw8Y+jZw0xoBrj/3iW77Bat0wOM9GHhLlv2jaidfEWIILgChgkuHK/Y2gY/t/rlPqyvIaw3AvVxN
I5BgtbUbfKu5Wz8xF9p8R6y1W7fWl7YZyCpPqk57tYKLsCxXNfPovq+R41CFlhxUOC6Xwk+1205M
53VrfWkMtG0rWAf7dVPO4+lunLnI5XhVrYJr20FawIHZ3K37YBN0ZygMO6L45QgOmyqclODgFq9H
VEpW3zc6Dmav38ERALA7Vx/w+l73pblUuXkm+V7VfSulzrxACDUvdtePnpVFDWbv+M2AyB/x15HC
h/WQKEOZN2fCduRWBWMO/vbU5IS5AqTbRW0Gijn4n23Wg19fhmEREc/9fRnAuS467Tqo+C0TBPSO
uWyOZhZdy3gnD0K7JsQzV3muAwcrjO6wHjCwiDrEs4R593L8egjqKYlvs+ANRv2QCTW6SKWdH5UJ
+YM0qaNLvLyUC7S01rOCTBWb64sVskKtgFUeyYiVCbYySGlAuO9lvXAAFOqPJeYtTqapRIx1rj0S
zA2eoeAAur7LDbL3C7XeKexZewwSUdwWY/l5PRaLo/HiV+Hre8nwRea2THNYYektklPext8SFBsg
SNfhsfbN5kyJS72OcZh5IUTWFOMTJ57K7toYQ3KWTBb8y9b6YheLa6ZfDq/7/EDXILCy9vBV/Mis
5aVViy3c7/j+9VOYI3kM0JO3viljy3tf4fP+51d2di424EmVw7oPV6/pGC7q/usH1n1+D8E/hMH1
eoRFeSDHptJbN0c9Kh9GH7bbcpU51pnnTIr2amfHjkA+79ApunwtWyDxssbCrLYS5UrKS7mONm2r
19qHdZeIBEbrs8h26wf8UfSnXhs/ERQp13VXGtu3eknHWLcs1RQAmKTeWzcjwc2Sq96rinhfqbVy
a+vNcNGHEaWPUv3I5Dhc1pfZinGGMVplmTD/2FfaljMXSnT/esRUWNQVwNlr1AJ2sYkAXdhhUa0o
fvhV629XxZRikj9BzNbecwMsV9Lz5E6vDCT+QkXZQcNuH6QWl7miVe3nqQoP+jyX33CuPo65FN0O
dvzZX7SYbcLsk7m8iMr0NxWs4rOmUTepqqK5dmX8cSolblugzbTyHCmOSriSHYVuDjX5LtmsKYKw
RsVjVLJqK0t6vdGNTNpbtZOP6l3VK4jJ1ZG9N69dl3m29AxOUT9jt1hToIVoPgqleN/o9oG+GWxN
X6o2JsIOfa5cTAuBivZzk2LpNKDShTi0SfojtB7yHvEX3dZKpKEDey9/yBuAw4HsTpgmX/np21oR
0X3B+Dgn6gWA5+RCvrVZOtrjrTFXipdMBkohc+xYoZY898kgtkMdk24ocsqvhunhqqxg4kjOtR1D
/UaDK6rV0dehU+VjUJqfrSa5mQs78tR5hkGjVumHQOxkSyW2wyyrIAvs2HElv5dTU9qGcWRS882S
cxtJX2A8oiZTRSj9mWAsw8/0DfV94Y/3elc96Uo2PRZNKuGlWH0qx0w+JIsJBOtJXDZxkTwoZotk
GdJoBKOduomTJL7PoYyB2Zb9F3s4+kIg9dCn2euLgnFwJY3oikXlvFnD6VSrc+wxKBdG4/w46Oga
mpi/JmMe3+G5ExMhitxTWqXZ7hEZjb6YiHs4chmJc45IxlIAFoRt5RdtCsf3zWReEsMIvihZ/D43
LOylMvS/oJZQedCr8EapRv9o9nW6r/WxvEOqvaCCggwncWhwVTIjdyIAwB9tU3oy+3L+piA8Yy7O
R7mfUnZGmwB392kzxGX6ZFWT7s5R2OxRElA2BksDDFmrpj4iPUhoFsiYkiQlnoKh3993fdc+tr5o
H6eFIiay/rJupWrOkjSU55t1c1SV0ivVstuumwPmYYcUhsCma/PuMRHLhAZ/9M9vq3Jpm6imcb8e
r0SmwKLWKNHq41SGnmTbcIhHb9204Y/e4K/B2nF5N6yZ+g1jQruIrfUFn7E7Sx9IoS27OL6FI4BA
/bop2gFKHph2d93ECmc+BWTw//g2M9OXGWx9b70+ozQ/zCJXb9dr9wcRuz3F99cjpqxmFW5PZCmW
UxXMF3epkT+tW20/BW6oJ+kmmPzw3OOsdga0kGyyuM3JOrBvfYl7X3GVKQDyUQvJnWDT42soB2fM
gdHcR0H1LMlSfjQr/f7N/nUzhIlq9PN06luSBJt1X9C3RCoA27fr5wdqP2Ds7djr+sq+m8ZK3tUj
ecdGM2nQ6871BW+5TS/Tsf/cRYLQvisA1DvtGJuvX7C+u76hQYw/pGn/T1zp7+S67FlYqYVGBT0U
d204PU6WPB++2zfBUdqyokVwYDkkV2txpzQhHzEBN5jE3afXTVYnOBVlQ7hfph+KQI3hAOuoWH0t
n9Gaor8jn79urC+I//AmkiQYzE0tBZd1e31LnabsJoKRpGaquNOXl9evAlycbQZVMXfrzg59Pvjp
Tb+Nq3S+Q+lWPcJWw+KUrXWXWqv7oDfm+zGcDlAsK3R2Bv0Jyj5xUCe/bmHntyPq8x/a0NafEiPe
VrMoLuuRtZJ5czrOr1vRVLlNNNuvWyVIXNyqiut6JE7gm3qup2vkl8ZTp7Jw1Dv79b20/qL6LE5n
27BukAMqn8pM2ZrhqDykg1U8SXCxuyRuzut7SJCiUYZ39m2dltlWTyg36FZ9KfD67Y1NpIJT1IQF
tlNKGsoAFKjTwHSjvrzGM652TThrFzDtrBhieUl9TvUeqYrcQe+f9k/TS1nc7dWevMrUK8FGszA6
0sqiOtjdxBSoyeIeBpJyMsbmVlv408lkBcdhRLtz3VSKQkVWRhCsGcA8YswFR4RqHJQVLTcEOrpL
kDHbSdNzHdfR54D4z0GnrLm3URbcwOdPECE0yx0d6L3VoClYSHHulcrcOXm2kFvy/KaEL47aEtog
8bVSOuMz7ePAosp46nVyCgH82DBNpA8A/OH54VU6j10ekVOeNvGdpVp6sOlxiKwtVf6aSNKt7Wv1
58yO/1mtMmQTvllNhl0fiVVtjzHWZ8xLLkagRqgOVwkYASU5B5qv3dolDXvZFS8v61+WHGs7iCDx
xofphaqSf4XBtZHGxt7hZj0/jkV739tV8RJTS4QRkykbDXElx0ylFjU9pT2pam26s2YiWmxWE6hB
KSI7X38whX3O/J3IkhpEDC8RplJwk9wilyRMt7TcCfvsmk6QXYoS+/FU77adYpVextjnBP0w7OU8
MJ1SxCrCIUW9rUdMa4fcD5/yPlH2QoW+L6Y+wSyj2qVZF3lCO5TlUD8iLMUc0yFaicTqw7rV2v77
ThrbO2GK9GmKkIWCjQRhe9lMpLBzdGWcDuNEBrINGD2HVP7gJ722y+ese1IR8/AaTRhgIwdxTZDU
JdmxrJhrMOr9Qxap6aM6BtEuMPvUE2mzfffbf/z3f30e/zP4WqDNOgVF/lveLdigvG3+8U7T3/1W
vu4+fPnHO4MoXoeJamqYS5qKbKrL+59fLlEecLTyv6gzw7WIw2jfmdOHVBbHVcq0mmWLO6iO/obJ
pcA0d9kegzA/LceoUfExMGbmtbJSHgIGfrfIZvn1r3VfoWc+MAreDfHb40niOroeh1ghmsBwnV/V
dqZFY6dE/5almZHtV32d9YXggaAjay7rEY0lNusP/48ffnmz3onPRTkx58Gg/XHzv3dfi7uX7Gvz
X8un/n3Um4Mei4x/vzzkNvpcF03xrX171A/fy9n/uDr3pX35YQP5qqidHrqv9XT5Sv9v//UElyP/
b9/87ev6LY9T+fUf7z6Tem+XbwuiIn/3x1vLE1cN9bsWsnz/H28ud+If756uv72P6iDKfzs06Uv+
pfnLZ7++NO0/3klC/90QOi1H1i1Nsy2dhjN8fX3L+F220NezaVWaaimq8e430EdtSIOyftcVDdY+
egEWekGa/e63BuLs8pb5uzB1VbYNonVVGEJ996+78Ec7fn18P2/Xb5u1RSJLtjXD0MkQcjXmj81a
slR1CHIVbfAEe/Zoohbre9/dmJ90neUrvu85b09h/XgKoRqKjSi077IKuLWKcCvAXJQS9LV8E4XD
za/PtnzbX88mbERRDWGrqvLj2UjCJEFLEO/WAFjy/EwHOxXgfJLQDYr4USq6w69PqPzsjBhNKjoF
HVO3dR7V9yPDUjqrZNgirtX3N8amkNObRe2H7Dv1gGlXIbAcaf1NMQU7PUyOUTbdtZOOsbe2X272
1OdOzdwgS+L66yv76YWZQkZJnfFL2NqPF0YZRqFIhu47+epLqaUIswZeonQ3wfKsa+spSMe7X59S
oZP85fYr353zzTCpo2MlZHnwud894Bfh1OmLGRibfAKnNO9KYo4R8nxORlKKg40x2qdfX8HPGvT3
F0Cf+v5pkJsQRs1ayUUHEhxPeCQW3//6FMpy4962Mer5Kl3HtDTxto3F5oS9ddDyxP3ifpbz59zS
94gGHYHz2f10EJl+24vupmljx26L+wAusJnv/uYqll/y9ipM2VAMS1YF2Zc3XbfWjQ7GaO27on+G
JeAmONbObcYSPt0nOTVN0hYs/zCYPsaGTQPo3G56X6FyFDbt+dcXoy3d6i8XowsNKQtFlU1zaRff
TY+2T2Sn9cxl2nCT+7qTjqg8migwol8o4UVXI2tdknxQZOsJIptbsPaSu8FTJzAWJnT6aiT7ORJx
RVSYU7dTfFQXO4gGPEX6LCYNp64EGGLnmwmPKV1y+nLYGHHk9d3k/vrXKD9rRHRlSzWEZdCz3wwi
yLwBmA0BGrb67DJ6O20TO6mEYCOy3lnVIxVauAllyxlEBFXGW5XeNdkfQ1Yrv76UZfB4e18tWSGy
UW1NF0L+8b5mvkkHJujCttuVx2kbDVRvSQMCLPK0OHM1NdqGf9O+9Z91YotEi0aYozANvWlZWoD/
Qd3GdGL5MRaZa1j05QHlDpKNFbmaDB5XEv5Tge0mx8YRbYljFQSAlpHXZUSLgcHb06LDa5+6KEMy
P9gunX+eIXNEszuawYNIMJywz8V8V5N1mTRx1dCsQEZvZ8XBVirSvV1W5xLjYzFP7kCzViskAeB/
IJPlcV0TDre/vtWa9bMeZZmyDPTflFX5bb9GqdCCm27aLuCXvaJnbmkf5zTbW9qzOvY3adYe+vle
EKfhaeB2S/qh9b1gglI7ddsIN/G+6LeTgjRR8tI1gWdn8THGuQFjj4/jKvXveyQv0bQ9Az1yRoQa
qXpudd9w5so+mUq/9WPE2+tsD4h2i4AYY7bYY2Rxmepk38NkmBPWywkl2DJwqOZuVDNdoakj6Kyg
CXZ5hostz2u54XJEqS1GqqQ1qEMFqNhVmxDkbSPHqOMM3lgZ+7pFgr7YFpa0D+3hTqO0KQBQb4rq
3CMPLFvjXnwMHuuwvJlUCftM+UAeZVGEBBmEc82kHQ2bwSdWb4XWAdyKHfT1T7bZQ73GNiPiZ2iI
mFuBt1yaGGFIDsFusOnPE7LI+YlJ/Bi3ocOY3Yr0I2LXN5B1dhDIDoMmbUHhgsQRzhTGxxlOBfq7
G99qN8N0L2sq+jfkmyZ0nbTUnYJhq2KxO9Y4x2LwrmqATVr9KPFVDEobW63dPrkl1r+1gmnHIhLM
fL9pbcslW7hDmP5xqosXJjBy0yozMtJEZT3eqQM/TLfeZ0p0MZP2jPv7xb8LCv2xKpttBmAjm8Nj
g9XbHIcPdZ7eBxQ0zSakOBFQZg69LmjPliUhFMsqaUz2lXlv5QCninlXBJGXlj1tWtv7Enbq6hNy
f3vgJ+/jZYY0uO7J9gTxEzKhXewZO0O7TUCM9IyRy3hZiG+LlPgyCS1PvErPhJKulnt69Yz002Ma
1vsSflqUI8NAEwmT8DgGmMqAkJEWVGDKeDyDrd9kYnaNiB4sP8oRXZGBGIVYMD4EDdJARiSStjUK
28vpin7eBXNztvk2M/Q9uU5dnaRbal2TQPKwqrhfTmYaE3q3vZeKdsvaw+sD7hSTQeIjQ2vpTtXl
B2g2NOOTMNrDKIHq6W+VusOWHgVSHIEWLY/SHne5ap/iXOzLsXV6c9wtY7IUydSRDABQjpWGO5Vf
VEGBCsh8YHN7SRt8xOHKIxW3mwfDRf6qIdUsJQ9h7Klx6/kKgVgmbWOr3yZoK0nXZY/R87x5JGPT
HTTb31oWt8UQT6DZvbGtR8Av5g2eOVsrRaWUUDbGjlo1AeNySSWA0MwcvExpDg0SGDKzYU7jHPEn
kFoaaD/vEaYQBpeaHZUA5Xs+pRW4QDYTKcCZxCyTzZKhmSasK2yPeQHPK9K0Gr8/RuNo9Hx9OVGK
FHvokaLwCn1ytSlFERPZi4FYK+g9K2W61GaSK3AW8AjRBZ5TRb9JksGpVd8bZHQFVSAEmEtLEhfH
f2jvHJc2G/LDIkHOn6k7NeadBMZ/0AdPqZI9djHg7qXtiDghIlZbcLrWprEDT1FpW/JulM1jHXxj
NXRMphkYPacaQ6BhZFtFdDQYjIYsu69ldQsmvOJK0pBZVg2u6Ll7ekpgoNP+1Ufsa51CidGoHsAd
h7slhljE+pQ6+tgQM5AOJouVbnT/xmdQQJBlvxQr22TaLdJEkmQ4tfHx15PEz6YIW6g4ichCM+23
QddcVyKFamC7JLvOptU6GIHtOkP9mylYW+b1t/O+bWn4p7CQsRTxJoyNfT0tK8u23SozjmTGdiG/
sIY6g3LL/TK2FbCN5d5wIpDwPbJ1Su17xYLZpFUUrYuNiePT/Ra9MXv0vV7mwRn+Bw0DnUB5bBWq
jmV99hlYrPYDWkanhWKDOvnfhVI/C2BsS9hEyhZLMu3NIqTV4jDPfOQLgij+6A9nrJy8xjAcZbQf
iSNuF7LwgPVArIK45f9SEmyD/KMiuk+zpt7qBh0/1veW0qLPHf9NdPXTQM+2TXSpCKIVsUZC34Wt
qpEOqQae2p0GRgsEgnETcvR8/jS2867NMne2O09TDcfE1TsfqpfIbJ3K1Pc5tr3/Dy3ru0t5c6NG
LI0AOHEphjbi2kyaNyzKF+R5Hn99HnX5ojdNy5QVXUOZmDQ/oc6PISUYuUhSW8125yFdfEhQJ5cA
rel7X8ndwUq41yzQesQczAm6YwyrroMj199M9VmHCbVMG7ZfH8DebGvbPgXFuaj6bdYxRITd3yzn
lZ90OGIxRSUvSFdQ17XYd09I4MCHnKViux14fmnqvRBoVyMxwcC0TzcTyLLCQH6L5k+1zjU72sqc
PCyDYka88et7t9yav9w6TOlNZl3Z0JQ3t06KTS0EL4cbu4IbeugVcnezrGIiIt40/7vMwk/W76Zs
IRRtKDrhuPb2bKVuFkmKjYoaH7IOOnesuoBC3VKddlpJWNM+//rnoZb1sx/IsEIUzNhmmG8aYSpq
DPVQwHcBnXkJkyK2Ko5VIzqfeKatOnGq3w44T5uV5C2HLEmNaA62nZqdgtKAgJxAMSTqTFInO1JR
PwKt8SYkdrNZBVyTEtekpwGRIyQjEWZvD0lOcCj73hyN2xKjui4DBTD03gAYetackY9nY4+SLEq4
QXBL9fHUC3s3fwoqprlMuo5J6MVVc1ao7fZAeaNEu7VC49jW+AEGxjGBLddkRKt1/JBhxmP2xl4t
ZA9V40NtdjdU1Rktwwvjj5xWpzoF+9G5SeVZNK92JJ5Hq70ttX3L3GhBI9Kszhs46ZK/WCb0pU8s
5LCOfXnT3SwjHM4vhz4PbiWt2aCnqnTtGSUzr2cNMM36UZHnncVKbul5C9RCaeozHlcbqQwdYYNp
SfX9EvMy7zWFs8TM8pyeAl1ypYJ1MRZVyCN86+mrGmkcvRsv0icyi+eKMKnnBhrRvEtinIdLFg1R
c1CU3lviZ6UaHF8GB9N7eZ/ufYL4UJYuVhLsDDSU2iE4SoPvtaZ61NX2Btkeo4xvlulmqvWjrz5H
lX/BlcMLNqyUbho7QWiM213Yp6ZlCumtkxYHh5RCOf596dxv23ghf+MISHCRkhIqyYjJDWvC5nEy
4z3pNGdiFlsiRX9unSWGDvsXKbkiDr4NWKMgrgfMKPCa1j5Npr5JAd4MGvrGPIm+rc5yFlzsaXRA
npYlqwW+IJo7IC43S55Js68GhYl+RPqoedaMFC9AGpQZAIFmKZGEVOz0Y9h/iodym1mPNTiHIjKA
7rGqkCMnIu5RkwlryOaYic8if+YfhhqsQoNdlyNaXqebup12HaZ7SpeC1jk0xFR6S8F+2kWMV7as
fK67kABeu0UB3rUDPJ9YHfuY6Jg5QDEu014wcglBUEwz4vkFdg+6mwAU0X9DjHdGdm7Eo9YVMHJY
4jXPyN0BvcWrh+DT8gl8jWEHOvM4ZP2hnMKjNhmbJXcRIus7T+iRFKRlSLkURvKQk4ZZsr1Ge2Rh
eZv3Icr3sHRqHgNf1VVotkaInG30KflI3K+P20aa3CVZuLRbMU67gDEY3N926XNLAIL3wGEykxMg
5p0uZ3ucAkmLtAfBDNL6dB9L36is6SKLGAMN31rqkC8gPxuYN3KTgAvjNks8rogHxPJIqQm0h8cp
vJvl9v7Xg9xfs3cCPDKpeM20bBVI3JuUiq3Iccf9YaUVSNdl1ZLpo6vq3c3MQmBpaku8gfPs1TS5
Yn3aLSIUtWZffn0d4u1Qy2WQ8xck3TWV8X3JQX03sRVyJdeyBqSmSWndrHXAgyG6Sh4JV/hfn0pT
/zJxLZlKYWoq5SeAi29/s5LbOIZJgeXqRnyUZhuFogkKQNSElwxCH6nyTq1eloxaoycPkhF6EEB3
oTbdhdKXgYVnZ7TnqgovgKse0ajYUdA4yvbj2DHAhMO2SkntjMMngVwvpgqHELQHqvDDzThXTszp
qOEBGnie+h6qh5BOUENQa2sOBr6vMEf2SGwzmS8PgMQBcPRdFxl7ZWJBCE0DQ7vdILDrI1s8C6vf
DNa0M6d5Nwy6v4HUjWlod2Oz4ChM7bZISEmQigDJdGGNcmnonlk93NlIw6o5mXZ0ON0QMUW1kZ9t
KFBDcpVCaY/idu5GIeTnzIQfFgYfYgtrNCHmuxydt6FlgI6y/qYUpzEB9mDYVzRa9iPWOIsaNWxC
uDbpY2NsKQPj71jct3WWQ73xPaNVPgvNcMqY/iIl2yY7tg1NHtVrqE6XceEAsoIby2ekHSGnY98w
9vAopeMcuEt2A7DnNVKsa9sXz2oWMmKHRxHPexgL6G2mqKu1n6Q6/DqNQtskFmmj6dpKkHUEOSkG
EIkUXRNIoBibl4xQrhwyePX+tRBE4lrVbYJKOmVJ8KHVeg9J6T3LhThsws1Q+V98gHmMTsfh/VCy
eo5wSbDy+9aA/GMwwy/pBJTt7wdyX7BRPi2JuyaAadLKWMduofF5RWudJNW+JlwGOesHBUbdMqNR
Aj4muPFMExQlskWpZHtLL2zwM9NyfT+CIKdRHyeSXhrIfStS3TH42BlMLGV4LONhm9RggJlBzNJ8
UoYcbFaH7O/irTQ6baJA3JHc9VR2vA+y+hBB6ktJOZoY+hhVul/mEjvMFt8/17cQimhShFFYoC9B
wCQ9LDkQYdog9VmUL0rPTXoywYWGC6YsguzGfCnNFzQqPkl0XpSJP3WB9B7fnIG7p4vHQkoxWkmc
wPrmI0WKQcfO9vV9U9K2dJ/ciQkbIHpaVKz9NN5q1uQuS+TaeEwt/Yo2pdIGZ6zRcCFIH9bckZ0d
w8Zd0kpojRyWBZ9R1wi7tp90Ehfh0D2Bhnf7PPqnwAhEDxtsvOzsJUqgKqo4dU3pQ7s49GiJI43R
vlGti24EH4c29qLB/zipKrCc1nwUVnavtykad8O2t+6W/NKSG6AmzdLS+gIWzlnTR0znlN4dSSRM
7wHF9w63M4M03+BZJcNrQX60ZF4U5q5QtKPdPYvI9pbV1VSca6n9BMPrQU/8o5apmyWUXo6iYggP
i2Q/xLqmUUPcb+vb4PMSpkRV/WItVkJYGFr6SOiiHMPsXrNi0gINKQEcCydIN0t+PMjzFwRttzEQ
E1D8RK/IpS+Lt3ge/mYB95Mx1pIhNZk2CwOIlm/qgC0J7GxqZCiV4I2LCdwS4dGSE4XtAEGw/5vT
KX9JEQiVkiMrQk3TFWpRb84nRyIctTa33T6m/6qJtwScIQ8Ijz8CK2m79FtR7CfApb+eT5S/zl06
9QjLUljZUyYRb+ojk8U+gYuiW1rTZp4q9GFJIZI0X7I4ySzvyJI6kZI8azLEoPjEqvIUhdk+wlRo
yRShN/V6N/5HMIX/I7zgB9TC/2c4BUXm4fwbyfIXnMK+yL909UvzPTxh/cgf8ARL+33JAYDdpnat
IpPH+vsPeIJl/64ZhA26JissBYlV/oQnmMATWJDLirB0w5SXcuC/4Anq7+StbNkmQUbLBKTwP4In
vE0fGaDwTEEh3yAZJgz5TbAGpqJLw0TgB5vmu65NyGlHrvq/CTuPJceVLdl+EcwCGpiCWibJ1DmB
pQQQ0DqAr+/F6sl93Wb9JnnqlJVKkgjh2325HcT0xYED2xa4l6lCQoF11wMVoyE8dkCUWys/EGV7
6ISErkCYX08ekmR6ifOW8wke8OLq1x46d2CLcmF48pKn0yqak1eihe+kSW8mbu0w64lShB84yt7J
867wUX2VXr+hC5rMe7FuiYPqxUti95u04vLn2ms7z640X65yU1938W+jTv/x7l3+W2v4Tx+S979e
EFxIaDawnJgGuv9rNpcwtzE6C+k1mZp7Yh3dfB5wz4nqnETC+IlgOwT2aN2mTkSnfyYlYTOoS/uW
BhTdXeoUqD3aKckmNZR0WjQviojJuxT2ezazbPMn6ouJSp1r0lM2NdmAoAXZewo29QeXvpdtY0fg
HKy6Id5PP1hGlJP6AFP/M/Np2Hm6fslkPx6MhLudzqVZTRwUHSvcN+mkzpTqGTf2YLplkc53oTPg
um5NuWkQ44JiKOxVmY7mkl4wjQxbvapkVUDwdePlZKGlpx2LSDQQ/haMDoOud/Rb7iQYoaXmn+pQ
+KDVAfhSSHXm33JkP+diEXX+ntPGDA6iSZZNXQHrtpqzS1BhF0qSs5M71NyXtTvAM8ofZn3+jOHY
HQ1nqohoJSnVfYP+MAzzj62IaTkhtapT9xa9/esC1OqjZlnN7v9+t/8Nmv9TcKLvyWGZ95n/Chxo
/yaW/3FJaKFR5TH1m2snaSsCnx9lDDe7DxkvVSKf14QG2ERrtWiN8p1jchOkMv/w6Wfs6La7+aUl
dkWJuxMU+cHnEJlnLmOMvr3ErSXxrBUuWZr5d7j/oEy87qxT9zYZrf/ojRQp6/QPBG5kwHOOnFsS
Rtqmn3zcq0YHaD3mzj3TyVd7jCVa7KVl3qRcAEuSw3cKkUN17/9HgTP+pyjGK+KyobP8/PvPPyPC
f7wisVcbgyBAsUF+4ekcSfXBlog2Gv1ImgcHWPmJvxnwAh+TVmeU6VvfJvCmcx2MayndbFP2etBq
BW1B1cQFXnHZGWyjfbXiTj/2ln4O8+a50RiuhXnu70bvm0rXcG+jgCgH2PP//RYb9n3B/n9URdvi
NmpYwsS0RB2v9z/WuKItfYv+GdoaonRZmeljl8Y5VLz6AYsnY3OXA7s+l8Qy//0QWlLFx1Wplbq3
1OfSy/YxKSKcZd1eU4oTGp3AsOm1diXxpa8NHUtKY/A+dg+iGwec6UhbnGXQLf2rpRnlNovEto+h
i9vFw30PHx1KumPqrTamO9xk+BfRJhZQsfEkqCDxdYhPTSJXuBCCgugfQ1RRGs+GOa2LGsaMzJA4
SFEp0uwYasW+qpJ+A1fbA3WYzQHZPK6FEkKoNN6i2fsSjvtI2hfugiIVkUn1GMvxuUlqB8dA+DQ4
PxViLlmKt7CwlnFP+JAxJerok3TdUz8yVg2lem5/QV+0pDKMZULTNcoM9Pwc66zMx2KbjF+mVS/S
Ijry6qGvzxaTsSH+igAQkLLXoiUdg2clhi/OzGsvR30pC/tKxXp6DKPu0sfhCTKPvvW65A4maAKq
Fj8FbddqSMadbmbvM8CGRe1QKdndq3dkXkkKw4NJqjd6HYyvUGpJoKXmF6jgv6F0Px1GMLFgGFrP
D1WXz3tOtcvJNYeHlBJkqxafIWa2gh6YgPgKogwBwMAbFN7tFLXNLs0TzQD0vpnqqRqQZuOs/aiI
iQbKbRae5jtrrTKSJRcz2+qK3b14OWgGnPdtYOBkCpiszIijyaOVV8uBR/wwMuVa9mikS1GBaZEk
d1aDjDyuay3D0DhLUG6jhTGTJM5YtA+p0RysWXx2bfxYhHOzTwvdvBAC7NaDEqdYTlcRMXGaHc70
3bgcjPhah/CPlEHL3aDfBqPsmOADNGvtjWVp+W1yKlzRpNHiq1Btu/a7gjIfdenymtFuJ1K+z5rq
yR71Md2NBdNUfhZ1VakkyO3RZsCMPB8xYAS9gqSdbjxRr5Skhaa3SbdUDjNcHIT5uqcKHMs93VBT
15HzcJJr7bpuQGpjWnPFu8fqfwrTaUnO2vou7Oq/MI/WEz1gi2pXNuGbLUYzKNRbVVXDonCTvYNg
0ZpFvmpDUyzbIsGTkX0Nje0tqW+LcM10nJsjmtxMr6Z5wMdOgmSy9FsbDIhLr9nkb3o//ZoGBu4m
ie+58z9prbqCP6FvpkjWufuup9xzqw5ESwkuIixKoq4uPdV4k5o6LxZzLK5pYqilXqzdjFvg4Mb+
yb4vlHb2XSRFE7RNJvkZufbaf2GtZlol+lhTyOQDfUp7d+P51YLUxVHL5qvVW9XK8VvKPquLrmX4
v23rcXDLdjNh3N9pPW+9O/X7sYoDPkBYgsYG133rH6ZKXw11s4/Sba53CV6S3AngllpcSa2fRAn+
ul5/G4rUWWlFviCDT5llc9EJm9IjDYIqLZFqmri5OOOzCA1v0U3kAsLpCgGCHET84LnDOZ5H5OKm
erfD7FON8Z7xScNTLdy1vAeg5wycxRStmkHvt4mv4VfLc+pfbe2khdauT6ESiBSyxX3W4HISW9MO
uy7hQvCpMeq169E5YCJBWKF8TM3kIzI0g9KLdFebXbUtZ/HcGVI7p515oabYQfcSKyufFmAIwGvI
6Oqabb0A31Kekkn4vGtRf7HQiDeZGe6rGWqvH4b5WkCYwKNpkz4ovGwJ6VNs/ZRQhRciELnRqXZC
QoRY4gItsz6mbONY3Stj7ySoZf9Dr/3NNrQInlP0oY/qMTfFyJxa0avp6kGcyDzg8N+xNuDp4nTH
Ga4ylhPu/pUS7sGwjL0xzcmyjCoUrKKjZ9mpAlTEiBHhWFBHvpotVK7Y/elocQrqvFvdFVXE3HFg
yEDJViAFVNu25Y2eVbMPTZxNgJNIcHXiFCbOziwG/Dh47ZY9uVrfazapXX5ndaEWfd9xxJzFY6q6
i9Z786aZGemLoaTOrKTTVdI2Tr55Yxm+vigk3AL+6S9itN9iE7EZaNRIcyL46IKMROl/zcrCqqHp
2B/y2IP6QPTPzNqnTPEQMm75GAEi4fT7aSvjkIrwKP3hhjEaeczReVbvYfImTK62Nd47AeSusud1
mOnmSUs/irKjkY3z60ottWQ5Kl5TA8ZUTVIpZAiUwy6zhfWn9Wrvi2w50OsZziy3s/A/0QeDMO9O
5AW+0nEwAg4juwELSEhsPYjsylo0Y2qvOYwu7X54bxhnRJGxxyxxjcpu67jxprULrBG9+ayc42jy
8JUWbdfR0Nx1MvPLMrOnwaTxBVq+6bZ4+srjYKO3N8X4kDkDG4KlgtAluEk48zIYP7RIaAtEoaNj
9J9NNK3GNvprkkM9kiBUy5bHksEEDDVFRCwwu543Oum29VTtuBOpSTzXLq4eNWiPGdOmReEMP5hk
5HWQd9+Gv5hHUi+DLp79HNrP3Bsx4OE/lRkjeDJkMknmXyZ05JiZH1hOmgd6VVQLJwQX5aQ/Nuap
WOaP7bQ13frLramrypN9YfScjk1KlNEvNdd5Df/8eepZ2D1G+R4gKl8UfwIyAggwIhv80hWkLvx5
8VFllUZpmR0yjZCrQQd/0txtJCZt7ZqZjxRR435z7rTieNEqavZCsam5KK2HtrGXAGpOfvRt+tm7
6ox8heKWLxphdftC1cvakOMmHKs/p5CfXMMXMQ8yejZ7cJWuoSJZuH2ECCjNvbUeyCeXf4I7fZfT
ukIT7QhaaoMiI+WM7x6FyG06PKaUOzKjAbQj4te6YRgVv/rMhxZshGUA3vGSlhMniG5rmiUzahtL
0UyVUGBAf7JdDPGm8OUycvrXRJ9e3JoIV5TgyfO7vW6NXdDlYrjofUIraegvaRoamYsBkqWY8QO9
HssViC4qdeYnMVVLI+ImIOboVWkd1QGWf+iMidESsF9BRrDxOSmWa7dgvexlbS5wYXFns/RFKYcd
29ANof2XsUBCCq/fUjJ3B/QdGKzGC6/Dy930hrPicvupJTJbYOl4qtNGu3sed60dMmLNFWY98SxG
hlVt0b/GOCLLSNeXleYaD1P22vfgFKD5bUIzurkjSWt0Zz7q5c0TPRf5/uSkYcYAlsNN55dTwKVq
F1bFNk2mL9+1L349l0z6AJDZhnsy2vlx8gmiGbSP3duDfLAp9nJwWVoaCAwLQCrb+xumvOIB2NJf
6xA8ZhC0GvNGX4TNNx4iDz7ayOdPKUq+5K0IGZn04EqSmcKYMRkXhug2cbub9cYlIjWZay/1sVFT
SLey0fvIBz+hmOOSNW6ttC9l15J5t8zlWPX1stENCX+QW6FjnGpIy5zo3Bcnmlc8dCkWDy2lfZPN
4n4PKlaRph/MIubeUePFbLsPL2rXcysLvNYxj3lifuUGgbgmCwnXpsVH5a7m0FvIhEmvPVR404Tz
aYvCW3l4ZMx7UydRLN4G7SkcGTBow6sYedQ9BbghdNVj2uHdmmHEJlTB6/WeWsdnWMw/XJee68i5
g96TVRETWt/UTf6axjHnz4n1DUpe57LZGbVxqVrjNJZWxc7T+owz0gJUNbUAPXEzIHBfRsU3niu8
8NSa/C4ab7CCOXE/EoPzgb72qvp3aO1tIbEoamMe/0PZBU3bXEAf/WWO/jHfZ+dxs4jG4q2fQfYY
Ts3tf8IYWb+lEJm8ias3lKFjx7kpadn8QGf+Arh4YT5OCBfnmpzjH5o0uBVXK83s2X8z7yTdrVfE
b4Vs95aMLV6TfA1z6TulIsrV8vPkxKxZDS3WEQgDUFv3uf626uEJdT7IVHvwPk0XUGORPBR5d0Xj
emTMFlE4uMj7Ce6EvreGc24lH25vfuBm2jh+/+PE+kfbhW/kN0kVaky+NYBqMlCt9Zm5xa/iW8zr
5mFCcVnlNFRucantixraV8o0uR9IdAxaKxmNEidm+Hf1KkssJnemH8wATmh31sL0uwOpAHL6+RCt
9djJFmm+B61ibEI3PgmX0blZN5cclJ3OWSWoPP0rK8Jmk2F9bTtSiHFE5XRE/fbIbyYQ+aXScqXj
7wtVzIeSXRlLpXGeEvaHIa5ogmA9gXcXYQ9YNnMJepfJS2zr3UKP87sEnQddzNs/FPj2MR1TWIVg
IblR6TNtZbhqAlW5DFe65I/r32fR5S3rVnqs9XFc0DF2dmklRaqMF/mUXlJtjJdZKzlcynXncqka
8+q51NTONDhlwml5guXgLOt0/Ctd9dLn8Sv3briUNVu7Lm5mhwjjAP2gD+3JS8tHACQbL7cptjLH
PUb6O9nC8gOvVyvLnijZbmrUL6lv0owzf13fIwG4utue0hm4gqAsnC/CkAUosfKtntKrHxXDajnM
Yg7sOwiaOK+kXrsQ4+e/F31wm6PUcGsM6UNldD1m/45+rcz5TiznpZ+GPphbvjFuZphivIN0+4lp
A4snODOsx9W6NLIX4E3AnTT7bDh04iZUD9Rxgt1mwGmYAxzMjJ3XWY8xdmXMBvGhLDg7gDDiN+UQ
7hm3mZF5znuFsMG4D2mOSx5ldtAQnmbHufhG+hAa2rNweeiKZOI6LtchNC1Q+8VDBfqSloWXsmSc
PfvfbWnp+F06egTljsf0ARH7K9Xgl0wzUAw6u618B0SJK154yHM8PEAwvSCirdmoT50OPrUMF2ao
f5VYAWZ5HwsKbmwU5WYLWyuu3szhxlbVamKYWTy62HxnfUT6vMdSAGHd/76Bj9GchrexiL4acqNV
BNwu0iDAcckDnvc3kIheEoxHe+z618lwGEYSBKUK8qdtTNaYCqpQ6iUgj81L7qXc5X6iUWNfDvPd
UBXDnpX2mMv5a8gA3rAtPZbEwBYkNq6A8F/6upaBbtRLU3ceDdf+0q12mczf6RyN7PGhtnCn5E+b
vVU/9xDPVPkt0/jdGOcnOapym9tsF+Cu+9xlvh4+Y/Enu5Wfbd17HifznOWfnakYlHrxXx3FGw9g
UhmnO7crAzvigpFM1ms8q7dQPTs5Xt1Oy65z33LmYTLsUmqd24xTu6PynH1KQzS7mp0txG9pVH9x
j/e+7scjCvY7G74MKlAfPLd5DdCi48jWbZwp4ukr+Wk5DEeM/6ty5DMTAy4L4jT8HezUC7qxfuzk
eJW58WiqROFoVMYK/GfrWF9OUkaLGNIbrJIRX2d7BXfi4kNwAg+jcVKYXyUllGMrjo01vOiG8R16
sKDTghzf67+/WsvUPpsobsRTsvfl+J42BPpizgPqCwYLD3IRBzIaLrTR2cuQBFaHMxrzTsn1d3jr
ujs2DWPU3LVb2U5HBvA40OJpq6asoeTmDo7LjyPWXwaq1kJE7q8n+CW5iYnd69tlPKUl59Y36Yr3
pvO+zMGD0U8fIP4cYxr/0MsTetmzGoHE4/WK+uXYmecpr8ZFDjsuMHIeQ9cfrv77VCZ3qye8yKJB
9i5KB1WUwek0OMuw8EqmATROuOUxIvM/V9PRTFmdzczNAj0Oq6WIrmWjX61V5qEZhSRwh+5ueZOT
u3ZanUZTXrwmEu3KjuJTaEKwBTafhj22vFEAo2lxOM+mWjdJ0qKNWGvYaFDhzPVgJd7SCA9DCbpo
Dqezh4N1K8V0CbHj912zqiL9FTjt0QnVp1V1uCY9C4tofqxTY9MW8GNH0D5NL6aF6z8UHIzadIp2
0fghhOlsLWG8FIqTlw5sxi81gYkpX3DPsLhoMMg1qFfcmFbykrR8gpsuyld9lvqcrFS17sAMLgpL
v3B/M/dzU8A8gC0mlGdd+7un15vdg+/CF21shtZjpnPVmF2YT4m5hhvdP82hfkn16dPrPO+YRH13
yz0dLeivosL4Mc+BP8vxkuEKXxVhyj5ANc928IH+DUqXr6VlYekpfBn0vS6PEI4n8L4FffMssluz
9zFeeub9jpVw98x6DRrxXQsoY9Q4gW4exCImsCE3Wsp9nAM/55DarJ9qUQNs7LD1U9Reg9YqtK0f
VytXlfmiM2sN/jZY7TiXPxG7j95b1g4eUnQg/XJfIU/NHfaWJf4Ev0lzjoMnH71lmDFtym3bXymm
jMgmtn2UsAQCt8rPUajG33QaNqEhjShI8ZhJr5u2Y0QWYGqo4nT86svnko7C0IkbCoO3VqxlhzjJ
/OMwTeiZ2Rg/e7hSqC9IzKPpZOMqfqgl05tRH32ueON8ha0Ex8zv662ZSu2agR8ltGM4PyH7jTb9
96/UG8i5+nyLYpXv0Km09Rxq/UviCVjNdf4tCE4JVYd7p5mQaNx7FWVd3tKYGLAIR5bz2tEX9lRU
Ryu1/X2LVo7Ukp30+5d/P4prGoa5A1Khh+o4RtV59MCzBW0Yz2dL7501pIQZW9LNLPv8nJI8efj3
xbWGnCs51qemJQWgGX3g5KN+q2DzH9pW/iVRadxSU3vvI7s4DmpgXZsl5OB72XLO+njSY/3x3//9
+0KoDt5R9GfePb4zryTPCcRQlAWGbULoQR3dv7TVYxNhPhWj1z4VU/ppjFW1tika2smug1HpZuE1
66d4S1KNjzbfS2gDckSDZFwlyN7gvpQnbyqp2y3wA2heMQd9N7IuCK8FwznxW0Y5EzCzGp4emRoP
TYrRWpsoDmFONexTCH3apjQemyIdz3k6ilWdmg2FrxzSOM01YJNdtdIs0NC+kV80jxvSjNm1nGUN
HsTw11lZZm+udH6SJp5IlHLinG0+Rm3daivdhQFKWXGtNebBbYwPZi+YTGf9xN4oHjzkbFO083mI
FUAoQ8mtNwFFnV2zxAGDWZXih3CvI3K7aeUd7Hj0d6lvc7yKsw2KVMteBjeov0cLuhrnJKysykdn
K0Nj6ZUI1DzYNy1RJKa9nHLULCmZI7BkdloX7rsZVLA7tpusZG2Oa4RoBRiFzybhRNddWTpRcz/u
vbNNZ0Ip3iovcvZOBBG3d33Bhykmw0Kz+5Frtbdt6mlXI4wemOl7G2VXTzrovGdOHYHttyTgZnpH
Iwq/FplraPTSTgdZmgV5m9AgumHzYRHedvb8+Ux4568faIBoVZzgp4zjzTCjo/WRKjGy1n8x7xgm
HXfYIJ5yxJMYZU0fDG6VJgeVUsJqdkjzdXcO06g+Y33D1h9l1irnnFzVqX6L7Mu/R65Wqj+BAmQx
VSjotBrne1apnSbzAisTlyQzz24c/+tNfIf4u3HdLWFqNHzqYnXK/BrcwTxtS8/y9wR50MFGrVpr
RiFPitHlhIJ5iJp+T+InfEfM2vuEoiBwjO5qKlxtGbZwgNFthrNfdi9eE2tP7dj88lqXh3ksXzrH
sXeWmt2LyU6yMz12/UrhlA/Fl5/177Pb0NbuhvlSp9VswURB27dNyxjOQwP3KP49gpgNj0aaTYeY
6wwdyUCeNfhwUyLT678vqZ1/01HtEkTfx6Ypr37FI6DzAS4rvznCrlpFyhJgFR32LWWDWgfeqobF
EHnv+Th3GwR0qXyDCb/2IBtkWlhcRzsczWMrCTyHnhdvZcOUZKB/YDO2lX6JhXzIVXPmqWBRH0vv
ZPiiAw2EoVs6LLkKzWWurDrwE7O/8OnwOe/VKHiWw41ezulDa47HcchHrAC6dUi0JNtXjU+5x5Cs
bei/4PnCvdABRRjWdAVNgZp2Ho08+XMeHKstdmmq6Suua+VC2dG+Dotw7zfDUuf+tXF0/Sm25obd
n5NmKEOHVAGFMYZR6RvmNdwXwxnTc6f/9Xr9XSEarS1zHBbcpJ29bKxHww+SJjduYAk1UMo1HBDt
xODhIS2beKmFchUDdFvqaTyvyx0DXGfjl7IiKg78QVOYsel8wUzABNTi47Z2jbw8W4mxrls/uZVs
xtZk8gia+pGkMvJHift2YKbA7cFs1qlTYSrR23tot9+bJQ+Rr3ZuhLzjNjYrVZusgZpFh9nRLzx3
ANmj3lir2MxOVZt8lOgVm3iQxqaU7SW08eMKbaQjY+xuephe+znb7zs+/stR6i8ZzGGoviwwkfuI
efqh6Wq2ddmB4eeQLWNzqfK6WFKzwc2MARR/v9zV9YniicXIsznmKYpMX+1zrd9IcJGmM8YrE3d+
MCTTdS5gRBFlJM4ECAttvx3EYRR9xwm3BZVGsss3kYZr+zeD5AP/Kd0bUXY0cGscuSi/OBr+4KYc
kN1AsR7TOWPEa43VTeX5R3Zvm2hi/7dt5JNFF+Or3wiyS6Fi6B2m0zrrVbOFxLsYx24AuurEtzpD
KpZRlx7zoWiWtSW3gzU2x7YSPf5TiA2WbpC3VQ4UfdTPOsLgn3XpttNyI8juHUGknbSg9doarpNn
P8hInPMqtX5VNQW08S0p0gufikyZB1n5AP1LVJNmbtuTZUUZEyE8zmJimucnb/O8HSJilJqlpwdY
wH+VxLuQVI5Y2pRvtf1Q/fLtvs6pbr2MnXUDBQ2SMJ7nk22FSKfoRnrlGxvdEOGFlBL6ojkqpOj5
hMxaZ4XJeqKyaJGHLe72KBl2/piiGdTdeO2YQXd6zfhM1elp1Agn3FnFzr2kyZv21t3GjAfL5kqK
95p3f9X63aqbXXep9dq4TOr2RliSxLQ39EuGCjCxpEvNPJIjZ1jvO4fWm2Ydp0xJvJPHeZcbkb0Z
fZI9kwoPU8y+NuRcVIY7TIAyezIkPNdcd6/gBteei92kHkbwB1AJ+h5+Wlg5iAWm/+yp8WHwu01D
mGdL1DFcxgZHUuhgm6ib6ocyDskJc7nQGzVsTOmplRjgCOapleymCa1a7/3PiuYjYZgcp0xCnWHG
PLrP9MBV5o/OQNdG3dymFVlKN/92RLFuMrUTc/noOe0nSaAy5EoUmwTUWGx6stSuwZUaj2/D85uP
gAwdbthtlK8HQmS8sVW2riPITcPkkV3hfMVDlICJh8xrNa28uo3HwjtwQLJUcUsmVibY1N0WKZRH
UCyNpiVtPb4aHbT3xkr0zRybp1DeaW2ifB/RpbdS57iVVPSWuCbOYTM9kgL3Fl7VkC2eE3ttIgR0
DENq3c0XyvRZ2nBOOeFmlqPY91bTLMY+OvUqK0hIryoKNTb64Mdb5j2rZoZfDIBUcdlH646qckei
4c/z7WKLhP1huEZ7iAW+BfwDnOyb+pF0AFkPAmVY4nucci+pTQKA80wQR2j6Y8XFOEKOZMOOQFKP
zxCgzgTJGYfk3jKFdceKXN0KgjAQZBjYeXVv3HIxrYfMiDcJYLll0fpvMICmRzeWO3g74tiimezu
5+DxR/dLmPaU5tgjhRZTsebVOWgleI0mR2qgo3ydORYeolg+TMhxQe2X7dmcgeSlYwcMMAHEERc4
g7zC2bsJ5Wv9XPOnbau6+FYWgqsQDxZCsTdUvDhOwfyKgiNnaLvl5Hh/Q50wL5DmviaP71bRhRGT
xZCPGi+Ddbw0+mEhSky1w32iKyy6N3L18tdlVrSoLMOmUNQvkQf8hFeLX6b7jJCNlGUItmj6XpLM
YG7Slx19Osyo8ObiZo8njVnXlMf4D3E7utbcb20ui4vSxvjuZcm1LZlxttU9OmyregETouAxtj9k
nbzDA2iXSIfh0XSLF0102HfQoxFvgrLl/pkKsbMYra0Fxv2wndugH92/xkgYxAv7TC3WqkcsCFG+
u+iXdWjYcQKFE+6G3dJNLsJDtiZ5gt5WPEftYOImTFhWaaHI9foJZR2p3Mh/Wg40ssPASGzk6pJW
RoFGu+pMg54Z6RNmM+2VOzCEKg0Ox9KpbsBLt7T9EZKG/Bb43l3ji5geiLjceSz/rozoedCks4qj
clim1sCcmFyZep5inlzPX3elRg8KY6sxfIpwhA4KB8HAEw2DeOaGbHTLGvv9kEXLusSBJ9VHnp7M
pHmvQqooKE6hZMgE1VH28sExN00afqBhviaCJrrJBSnvK6wc9iEXFQWUnIof64yiD0kgR+dQoKse
Fm3ePyllYg+B72orOIUyzNYjvT+BJs122ySgGFTvj4v7LIkpKwVTPqprxPUp06v4Oew6yHLKO4yG
QaQzr348PJWIeV255fV7a8BpZIN6qouMdH0OKaO2k6UfJvEpTkprP2ONQEAGpjkANGl8dbdHWPdS
GW3Doa6BThBVUPf5kJLVn07k5+PHuRivTvgOFmk8EaqeM5Ch9YAzCzDCKqz5G0W94wPGZIRqIte5
K1Eau1gZ/QALedSSjvs2pBEDFP4YeyHGhezdGhih6VbBNDL+8Yptl60Lq1MPg/Xji/w6dkx60tR7
rcNXIwMPadH6sNK18DpRssqokFGbjF1KJ+6wFe7l7cRUxxLqks76hdmmXBUZZlARVbuiNR/LYbAu
yf0NyYrSWKa6XnBX1QmggGqwXOs9LaNmNUuGIBwG/4QNmzvyd2bkcniiBGBR9fAJsNBGQeYTVWLX
WDqQJA64yqIecxvrp8cE1TSJN/CycpRnxEH0h2VnD28UMwCaRKxFN1MoLChpEQZFfegjk+SfTALH
jdBL5H18Z4RzgMLEBj+k84EPyE6avdrF1bATtadtUBTnpN21PXNNu3Hr84JkNSMbZ7j5yJko7eFy
8GL2q55joMkRxq36r6zFxpm0ODJq+c4Ugzotp3vGbovKn9c7d+7f6tx6Ivs/B5r5LRAANa53K0Zr
J0yav4l5z86l3EdR/Zhh6euMBqCgsIszgbrMz8n7xeKtdHAgSXPCGNh1q1bWeHIbul50Ya4rDG5Y
coJayHOrtSPnBGvnFJyI49nYF9Fwc2ZrPVbT29TGeSDdt6mMvuuZl8ct9T8kpI+x142VO2XZwb8I
zGh26RhvytPkcnSzGueVIQJdM91TIto9xNlowR/ZwjPqmVkW1TlNmYe2TrpOY4kuYtrb+/X5qFvz
czuWiuOlQO3OmD+n7SfATPFQuxoPiadQz9OOK8lMsLKt8h+vEv71XtgQ8DjiZ0YMwqIZbsAkf/eC
4zlRIw2+v8Cw1+qYnXX9xx2NW5U5qBpWiZACzO6oOGgBRGKzgHBGhwphllOcag9DE9q7Kek53Q45
MidWZ13/L+bOpLlxJE2ivwhtCOy4ct+1UGteYMpMJfZ9iQB+/TyQZd1dMzZjNjaXuchIZVaWRIKB
CP/cn4turWG+gfTdkaDpkbwi/4nl39zFlh5dqRJa2VmDEqrhKzUt3HSxrvEatRXrrUoeqqb7LkX9
mZriksKfPevKWusVpwqttX6J0WmWnddwsP40jUC9MEGnZiPfekUMYgCu8arS7YR4l1Brn8HkoZCU
FXGLv3LEiR/7wvhoHSn35lDjBoopuJv89LmxARBl8aFnMLbUc6dcR0HrLDrdxgRWdT9LMADbUvrv
I6yDE9TpaSMNxWkTLxKZ0XrdWx71CJQmJp35M46YkYVaYy0IpgSHoS+PcVVoS3P0P1I+Pxss2NfY
oFphctNpwyhXet6h4sQLSml8x821jKB7/s/OX/FfrPyWKSwOvjr3Qd/QdaIX/54AdUoFS0Ql7MOA
v2SpOmoGb0MgvWmd4oXM/dHcTea8NdAYvfRK38pUgf7kkEmFoQfAhjvT6I8fqP2CmJhx8fV+WAjQ
8/fAz/8qXfN/yc38LYDz39FE55/mn3DR/ycQ0BkB9t+Ha67y+/f336mh839wj9YY1j+Eo/uoosL2
OYDNFLV7skYIuJ8ubz1MB1PMOap/Bmsc/x86QMx/pmls+x9kaCxyOfwz7i2e87+Bff4d7+DqOrxQ
QgSkCTy4hb4/O9H/zTwvVF1ajmcQyA4ZHfa5ph59lfWnovbOhY6/OSp+5ZXNnM8wuwvfEZjpV31t
RteQdOzzNB4nG4eD8EoDqpOnn7ykCRaE7VAzgqx9GNox2ENvw8gyEUZr2SSFA5Y4B2vJjgwGR88q
DsA6FXJVGDNTytyjBLJXdpiljOAZkqRjixy69A2PlAu0/OEbx4coTbDWhLm9i6J6uP7bu8am9j/D
fWEm/j1Mx6vL+APKqmE7gsQRdI+/vzJ90PWuFhli6Q6W2VMrhshgyMbf6nWQrepkGl6yyanP7swg
ecV4MD7SQ8PtOAQWHSg7aNZd96EzcWWQmf4BmrUCrb/GIz3cQzhVVl1DZqwpntjOXKXBFBzVWAfH
DjwrYiqOFNu6aHFqXYQdDHRf8fsGfvMkpJ4zJ7AIwdrmrrTiiao4zT5WVvHaYNKJN6GBOcJuuodJ
vt9/lLQOyRj32hKOt3vNapxtckjJ9gi/3kwqkXuC5vhLi8H5gAKzBn6N5z0eHmu/+8141TqNdlo9
G532wyPyq9wkvYhEFi/YXpNFmPYp/kFro0109Rh+aOL8L81VLYxL65jWOmwkixK7kjbwHbIYOa9T
MAdJJX+fRCSzh2Q6YdOoN4nvczjTC+CkudRhsSW6dyD5U+6h2kecXybMc5rvc/wvmYnVubNpkjpZ
MeBZNnEeP6feaOxjL+/XetY/OPHQzyPj4jEgarEoJoXS1Ga/R9ePzuZsaFu41GpWecwJQU+nHzY7
Wgw2pLemqrQ2elOX6xL5+inECs8BpHKWbTmoRWkTnrBcwz2YSfJmhCp/8LTgl+mG1TuIYY0YuPdE
nsSz9p5XPtE7oYC8DeY7UvQ7doIcQxbvIYoh26zOMC4Ncbdd4VCF6rgjEXk93tWGlVzRA35Fjm0+
ts7026xpi8vnkbn0Mmya5KNNQErzVSRC8+N2/x4ybtQYxy8Dn9KR2dnydtmg6TRPnWFSuX37tYu5
6lA3JGCIUU/fI6ODXe9a4TlshQ+LtdTFanJSKIeWH56VJEhbh56/Ftg30cWb8UfWJBbFKpbkDxgv
RgXN0lVs+w8ctYZjIcSlKAYWAiebkjXVoskiM6Ov0s7otAO17i3GWMa7lH9cKPvaTOG0ixsmUveu
wblwsKlpkFCWm7OkVHVMYUBMixgflNsXpwjczf1Py5r+P/xaBtcAAMxkbDlSGJRTFHEf7UJ9eNfQ
eZildMVHkScj5kkdm9rQzE2bYN9wu4dnP+/0LXAPyDGeuQ6NLvp0EF6jZMp/5SkePumdBj3rnu9f
jBE1tyQ3FvfBJWf0uZwqFV0Mgj20ekwI26X1J7TNC26D6m2q9YXpNqmkZnHruv3FdaR3vF3EqvbK
U7fX7BK0AeWGDCgM9zVlTLHmdgGZACqO3rrdY9ux57etb110xVdd/24n1zlXAjBk2P3MbK/9EZIG
22AezpjH1kW0YsVq8Y0ZMcffof1pMt1F8413MDrydeoGJnMKMDRGyPA2kRgWo9QQGzwaCzMYrXPF
+3rxgsyHINZyoajYXAZOXn96fkNs5f7ak7jaGzaftyYf1S5tpwaqnBg3qVG84X8YoPxUL+iN8py7
bNuwuu3LfJf66KpUc0Orp93EXGl5HK9U3bm7GtnntSEBn4zN7yGP6fa0ggkCUcbxtVV9SwakkzsZ
Ewz0lbliZ20+95BC1yO252Xh+eXOrg1tnWZp/ZkN7hOs3WcoKrvILce3IfU5ScXxT03rf5E6wMvT
Ex5xPPlTG/Cfl277s9FZZarih8qpv01rH2sKhsSHwra1fd51Fjgs4fECWC0jVjBg1fhUigbpsuqe
hGdVn/ePmI1/49EO+m1UZDDD69ReJC09Adw7ptb1d01rzeeo+VYiedlRSIF88QMhS+s98wbW0Twt
hlWOfruRlDLdlkoxvE26UnsF+umpnY37pYzMS91zBaq0dQ7UbJjrKVrfF9Aexe2kUe251Zy5XA7E
qK7i+pPR7lmrNP06+Wa8SyrrBdOMWLOiWW8hygsgjG1WsYLLeeHoh5dyLL8sI3d/E+1YWMLK5lDK
dGxDiut7LhnmN7V8ZnTx6Fql/8EAzN5EekxtbuB4H2NonB2QCU3uUJVcevHeVLW7Aa1VPxA+4qfg
tw1CW0f7da1z5EOShNCebzn3JS/Kxa5GlZtxqme/hKaTbBmYZ0yOPaxCbFHh5DSfvk/Pc+qPziYN
zHVDFABcC58gw+54JevBp7wIYETT2M+8rP2pM76BsoaPo2VSvq1+pV3IRJmC3vcycnBFsFwsiaS6
VCQXDh2v8/1IuilzFmXI57yrHjjxvRjmcG1VUb3TmlFgCYSy6EaTdu5xICO+5lq9xdqBSJeb5b7C
mrzOWQC84JeXtZSG5obJBZ1NO3qk1iFOQn7wQfuhlycHZ+RT21eTQM9y3rDFFo/+2NiwdeMXv8XK
5FkO45iRpmra0CpM/qoFLc4xVplxgQnAyd9MLSWabOufauKwGNeDg8NNhI91nJiveOwexrL/sGVR
RiCYpnbtR6jyiSFb0G6Bv2Pi842Q/qPFoIhMm8SP4cTn7l+PSFo5a6A63zj/1BkzsKApKhuOURT/
kXVUvGgIzQxoxUK3Eu0FzlyPx0BjlZ8vEoPg3Co1B5oRRCw+0lfmWfa1bFMq3GRF0XUb0AgfBxd7
HMuFO0T10e5h/9KNx2urJUhqAuL+A+OCae2NDHRoQ5j19JGB7xTmv7jze0cRghbKdW8WiftmmXcq
uJTzl4w7C2WpzP/bqI8297th+FaiwKqRcakXpe+3RxMEKdWU9g4Zl71LjOWXuN1c7sT/535HmxfN
uhrTmH4LzdzLWkxclVbhwwtrST5knrP20qh59ezotyrN2d3GSlEF7hMpsypaNQEqOHNHByZPu9Z8
e8ABazVr3Acptr/BulCZxzCVPkhiD/RW+vGbCX7wRS9xoVPr40OcVtZFD7RvD/MCgynvZHnm+GE5
A3Md5700ZqIQvtuDHo/Hnmjkso/FKi887xgF/UEPkbS7yG6vkEAbjREiJ/VTZgqTrGziiePtSxk/
NUQHjmkY4WpyI3N9X+3aosBTU/vpyXEnGrDHykDUUKBp8o3j8svkrlawTOnlJaIL/ID95znnMHBG
R5jHEn7/VYYElDo8kvkoALXWHvMfIwbqAeYUBjPam5OIFNGUzV5uJu5lQIKCkjM2oOWa5lk4OHWA
J0HAeS1b8t7Iijt6ozq2w164j2ozf2G6EO6qIf8Z6F66ZMwXHeRUux9pvTTaRJzGiW93DVEDB+sJ
LkqneKvah7rw5DnVUnmsKR1BFM6fUDBjHEdsGgdDp21Lr8YdSfxPL06Tc2czmGozt9tWGd5j7hTu
rrIxxTa5RRUq5lqcu+W59ie1H+SIyT8sz7cvlXdB+lhUnexW4ZA7fHhqCoHMdtPYdn3XaNzA6C4O
JaC8yjmrX5/zTpRIbrgT93M4fdUNFjeo0abY1KnG8ZJQx9soyU8IUOZSTjR9Tnpbb0O7ic9liTMs
C4jADoQfN/o4/pqIQ5ymJqFpMQnNxX3Xl7tpuXIkGJFOguTrpO2zQ8YXUlfBqRHyzKb31QnYB9ZV
ab/V1avkMn71iip77n17T6J409AiewmdsH0KpLWwpvBUa9xqatXY12mIwmNPiIRfRLOulhHV5/tH
vUpF/xxkTvHS9MvK7cWL1briRcbVo95pYPga7TFOK7jVXWscLc3RF2XIkDr0GrnjYBafSqH1q4BJ
+UOs+4yZkWIuWuaFy7aODGdL7wy5N0pIzyOq0O2e5zn2a5dOw/H2zFI0iadheWBW12PLIQPOiLHG
y8m/fq4c8dHMv0JY8YMDgzvVpaLZK6bDzJSMqm+7aEG7HTAG/hHGOdMev8mb5WYEB9v5bOE77XMr
yY90beYsnagGQzxfXbSy9V51IoQfXHQzmq5VyIa4UJPca343XWWHLpZOTKGjgKdZGdDlNXXRBpQ7
k8kEYHmonRznM6xabSMjLWL+HBKcuz2EG85DBXWB53m56x2112rffI+jrNhT383Ath5pyeNttthb
bf2sWYvScDYqdCPML1lEEF3LC2eL5BFhrk/Y89MdzYClcr861833QYSJp6SVcuOmnjV/GNg2Nb1d
ENJOwgOUZsxT0GnPKqirz6G13kA/Aw43O/tdCqUffdjKvjSxCXXUe+s1J5QUQvVJaHW7axME8lTx
HkaB/+yVHiNXaFuXQCTtIlc5cK8mG58jiuwJHhbezhps9ay7KsRBnS4Up5eccru8X5L436Z1VF/K
lgD56Bf9a+eatB9LM/7dMxkoKE0mB1/0p7q26N6shx+en2ZHxgwskWZkX9kgLdGAqXy7vQ5Vxr+N
n2VfFGyHHE7z76UKXvVWZvtK+lddM6t0lTI1ilv7nLFwbpWbNgzojfLS2em3NSTj430TYNYWc4nc
P/ut80Xb6vjDKAkVihaVQlhWujKr3rv6enWOZSE+cYX7MCgNteMWOXeo5SaUc5qUGpsLtkxrzleR
9jP0I+hcWvUyUvZ+DEL1MDol6gUFTu6iFw5vph9zvANMfGWjWa1QZPMXh15lZpYM3RIJDRROfrKu
fTt5RpLm/4Dpij/lac1gTzgTirBGc8XCjj2Xhb/AeJohCbjqFsswy8MU1/TaG/CKrXAw1jZDvE3H
lsY1pfVn1Npn/kX9gdJGd0m1KnurADkmtKZ1pYIRN20gLybyiltD+SY0M4SrflTkDGS5zm+H0Ntf
mZ9iO4A9WEALCCjFO9J3FhxNdqj7KCz2HQ2k+9gNQqortfLLY0H0uumLKf4LLNqv2ZEBwSqY9Sj8
1HpfvLnMSvZEP5L15LbtUvWw2DH/Wee+GcxzXLhiK4rqqxbSPtqYHo+3RzAzMugyer2s5NgAiOEF
7jItgI/WeWvY3u0yKHz9dPtSut4uiOvp4NcRBsKM0niHKQMnwW3hRHhw5o9m42n5brQqtPtCN1/p
KCn/OlAUlipXOGyo7R7Ppucwr8XSvDBNk+Boa6DVgGNlt4s9byO6R90s2kcVtGppKF/bWzDvFlXQ
q4sfT+Vz3ravinTl523zMk4uGIM2XsW2Gb2RlZanvB1BJ/i69sEZbO3AHYsMilDTwmt2RZGxrQ6K
+DQZdX5WWuluvKKJqKOP/vqSCuLsWQngLB1+aIkdfHPLxdwcTI96gdOHoA/mAglJTFL5/UtlTJGp
ZIFZ03J2awClbRxQH4s8nMojCheX0O2hgctJ7ZgoCVAFQfLTdTuKuxgAsroNq44kNdlbejFVm8AK
ncZuB8iE90R4E3iMMIT2op6YwwMh4EFiIDmxpXtKZBkdEPPNJe8NrbMuCt7Rn7+M921gOhcyFLDQ
JkqyDSPJjq3dyHWX9N4BDBkGJy0Fn9faJIXm5cMm7JSm6VpyzmGuPs+gwrfiHWuaeuwnGLteO50p
WRwfdRn9vh9JQmG++berxcvZkWEZWDjSbzFzIcENpDcMgsOHUog3t5DT5rZyuMaXX4bah5NOxe72
7TRonMUYDDLYzDDMo8nWOFZJ/22J/BgJV35mQEBWDVOKvYUZhzSjvdS5011Mq7eOlNQPOw8xcp+H
2OopZKufs4a7nw0O47fQnmPP24g+qv9NwFGRp6/zWpDIklA7wLRytbR6sro9FSN0U8q6QP1o7LmH
GQrvaGO7MgSfP4awR0k2N53VqbJyrndVUU6wrBeUw+zK2mZGwzmGvpulIqN+ptXKo1/eazYuQu25
wc0zb1SLaEzwksx04Hnz6oUuTWFi4nSh6YubQENVfHZO+u5qywCYoEstYTdN/gNFu5TqDUm6ZMFE
JDYjHD9OVmvnPAU2ctMfWg85qOGwK9unsAGt6tnhcH/UpdBPTdlVgBbJtzrWa57l5rMHy8ZQhXrr
mkKnRtD5RR+zdUEDFOAcEOhuXxw6H5eOsPOVFvuU4hlkf2/ygFkXAxgQ8eFDcXqm90Jv8vNgcLgc
h6h6r/Iabydva8L7EUun293uuVXHRPR21xxrEBINvN3B+2QHxRZVNf0zrY0YZMjYllb5t0cKD0Wr
NynWV908CyoCJxL1JkYmXqXb96BOYlrmUFn08tFUCQIndEJq4bIHY7ho+JqeelPr93cZ0x7d40Rz
3iUGOliOSV2QbyjadTa6GZ6FoNq54UQBxXz4oOxAnApN/+X6rViiMOY4FnpKeBpp4DRK3I3l9gAP
gWHuG4LzVD9YzVOuOxC++ow9lCfxFo050UQ2a/s6tHDCA0V6kiGenzByqq1JafpTEXUJycxZnakM
wHXzoU+wtV61ddM+3L7o7hjswKayc21mbc8vHsXgGK9UElwIVwYP+Grb1yQ2nlIPislN25mfjWR7
T/dLF7ijQ0dUmkRoDVG1k8jkRHpZzJXiyGs78dPtW64p/IOdpuTwZl0bVsFzABP94HbnJJ9tnUrR
Mzy0zE7UGMT73NaOum1uOxVFjzepNfUDumGs1N+EgW9fGSvyue6iY2wF5aVucF/c173b3mMEsYGe
0Ai8l6BUzJ6sVkgazU7bAzte59tKX1QbsZLyTjx4GaabYRKoTfPkgvBEtEkUjWd5n3wLLRwujiO1
faHIhlRDKD7LqvysvMI8orh8tGERnAq/B3Qt/Oars8RpSAtFL5lZ78mzQd6Q7hIwynaKm2pfZ376
zqZvZRhpDtcn0XduXmX6NsBE0xjN7ibU6mlUnqdgeDA4T64HCfPGcyZ7zQi8Pdl562zur3/cNvRl
eWjHZCL87K+7531FBJdLE14WpKeGktFT2GHS4+yJtDK/BW5kFesetNmqnnTPW1ja6X6zSjSST8wA
PC5J7yF3tBaKFvoon3niGQGiAn5b0iypHZ3KWKOCwZX2m+3g1bN7Ea0NQl1XAUIIcca/ZLPC78Xa
kVhk91zqA9tpsLDN2iztlr1RGTxV1qgeHRV+xZ3ytkBvoysydfSAoLNwNMV8u6ATBM1lpj0sgC3R
BWRY6iHQiJLeZhetV20wJk/XKbSzw/0Ueb/0DW8sdrcLl517ttAkJAMLuJHONvspHzNzY0Mm28SA
UJM+Hj/0sG13nleM60hxZ9Xcqlq5fRtDeB+iTen76pEwRrcpyj47c97TIXg59ol2T2wvtVgkAruR
HYhh78bjRI0MdnWH8tYrURy1NaqEfczYfWt24fzWlL/OLPXSRqhvDquyjFJMIbPDOrciluK0rLe3
8SbMqW/cPO6+6RtnM2ESJl7gmRTIYKOwdVWtKp+bJEvOp2en7jJ1Oly/80I/zEs+FvdNUUGVTyrj
K5AGa1jBJdkAUj+mmhc8SdiiM/1XK6zwe36g2k68hyFtvm1Wnm9f3Gr465H6nDPuSRIfmrIlbOil
z5HTFunG04Hm844ae6cf9nlDbCAXw+529eV18i1BDm5uzzD3/yWHJaFUG0MzBZv7w+3Sj4JSchaS
Yo+aBouw7YuVKxsi9kP1yyqLD3sMfxPLltdAcgTz9ZKpX0GVQlif7m/6GEXG/nZ2Dcw2W2oh+d5Y
5/wbasrdgOqo17f3qR/ifoMYQUVYIYKzJYtk+69HVgIaKU1JMNfV2+30fvsS592pSCT6J12KtAsQ
I4sIGNBr42RXU/LJ7ILh1S4nZ53VjfWcTN2fgq3gS24PBZcrO+UOq9ZtTcPwO/o+7tg+1g71LMdm
sj4jJokHTbPOYRc5OGcFRkBL897tipGL4+nhXsOPuLyPHHTPeI3xHG9DR4Qru9HfiGq6SMiYYsbM
SB5kTM8HKiw6YtJyOJ2nh9OQswIKHSaQMf5gMXMbJ/oMDYLjmW3hNvJ6bno5c+Tca649XWblPAkf
mD0vaSFhEg7UWRplc0jMvDZXYhxyapQQgIY5H4NZ0dwkgdRWPZ0AK71mEllFVrOJs649u2PrsnPo
4f9apnPsyQmumt7Y3nYnt+s1SrFGd7Wbrn03wPwTxPq58p+cchTPtS6dZdm618LT+p03X5Tkvsuz
l03W1hJSbJQhsoND7m/dSkrlq6F+tedPIPo2PmolDlKnL2Ya5TlgkvKIka94NAJi90lgBLvRbkp6
viQd30WuzpUmmnXtEXbmW+II1h1Zsfbbb78gpAzzbkAbG9Rz0UbGJoiK8Rgn8O/uYkEp8RzR7XMM
VUy0aX40iTnkFHfxjozDB4CHlKle7MLzbMgxZi1j20AQ59SbVYLb5tA18hTmVXvsyqGG8gUjlzjK
Zzla3x20ijnn52QINZrmHUhtcou/TTrvslgL/qQIcnWa6saAGlabT5nB5tavqwdj6xcuM80B0P4R
o7y+Sknl7jiAFojoXr+qvDrZ+spHehZJc84xtW1lb3/fDFgt7hyU4ynioDgLwllg0ZAwMzkLQBRL
Vxbm9jbARWfCUDYv8DKCcXT7gFsTFQeaJPCU9vbHTfLsM25rloPXd94x3LRoPTXGs5boDFmlf3Hs
iV1q5WRMgmdFoXNy4g4c+gm3tuBEAmbafuLV+1Go7KK5eCQpxB4/BgW9BV77jJ7wjo1uxRcrRSyc
l38R2cEhZIi6uM1xSvlben3+IuahDk/8Ic5fjHkKwxOCu/QydRzSbiqgYpnYlBMpPi4BvGBMKW43
GWlO6nh7WhWIwf0wAWifT7pp92zpyTYspP3b64JTyvn2ZHt5eazJ4E6ym16nSZhs07DmZqMZfhqm
AanGnPoFt0/ytZEyiKNquL0ndqN4qTE3RwM+NrJB2/vHuh5a72DpcRUsGc7LfTmU67ioUEIZrbSH
uynktj/KmukDHmI1qx3OlOFUmyy174powPgPhTGcPat6UGlnsBeQP7D8W6GfvtpETxauZbnrJCJz
oIPQ2HWCyb5yTfPRihPr0Wpk8RCCmT8ZczbURRc83x7p89P7Ix/vf5RFwyZtQ8UgJ1p5UFa++l6f
VgBV3DXuxWxrEUJfJYjJywFlKCeUCrKdwyLGTSi1Y324nx/HST+5GeZ2okXVp3T6Bb1glrmw6GBc
dw2q1m1iUg7VmToWgF5a+CdKOaSX6ilvYOckU01d+TSKKzYOtUkVLhWTErPbNYLZA4P+1Kwjmj4e
bmqpQWUipe/Ib7WrDhGGANrtzfFH0apd4ET9e4bxcjkMwS6K0/Egan9c+jSfhSnxAE4nxrXsH8LR
Tk63SwP+wZ+/9ulYV58Qw39ycCaCBcyD7J/ePFV+bm7579ZpPuVPbTFZV5wZ2Oa5UIeEfUCZM1JO
zbcRf/pHDwl5G1Rzmiiuc1LUJEBGS0ueyTOka4Gzhyobnlaek0GE8JszJ/N+BTWt31uWUsTEqp75
EBZ8Bt0tigcG9dun3D/eDptOV7OlzIri2a4A1ETTnCIoR3WmlD1GvBtRPDWnIlXjP1MQmRzjVOse
Y2arj80cocLxNy7vT1GtK91NXns7ZpDRNa+ZoUlIgmyzVDxqWzFfUXK+tqJ4FMRlxnwN39Bbw+US
K7xQ9lVFak+XkDxoeNa7zOB25GrwUwifDtL1PsgYsdUp1PgYx0ApoYk0Wycbi8eCJMtWq3h1/pK5
eadvdzh2x/lS56y1HpnjEN3W43UXNNPRBue6DnnJgIRUzDejCHJy1pUsOiwnXtSRlvJAEdGKARgl
GuofoZSwE8axuj+6fe/+p5J9ZlnBskh6I3jqCbBwfQix9+JYe2rtOniiAWOlsHIbi1qV/bu05+Rw
mZSXgsrJDeMf8cCQLtyQIREPBaQZbLda9Xmf4ALkIqjAvTiviobDqKtWWthrT1jilvzew0vMOOxF
o71ghBFy2xRkxu/e9rOVebuDwMdvFphTnIttd9dIH+sXFu9+kTkjG6nJzcWqhKq+S61XSh/UX2pv
M6PzO6gvC95M0vqNmI7CSf6kKn6kWdR/wJxQHFrAn4sw9yOxcGKvOofp9bZvcFoDIB9NGcqOtxT2
aefCAt+hZc4uFjCOfNw/6xIXzosVD+Y21BJ/XWD0eq56NjWjNrigKRBBavmTLlq1iiEGgHQ19xW/
6ALkbrehYPq9k6OxbAF1LUkqYOrO+UtcOCzUA06QQKy6OUiSGIr5Ct4WIIbLzKmeKkZXK62jfyMr
d2OS40AJLObZeXm1MPvyaStqNOX66k8iXfh+iwG7KAgOCRCHZjvBxxPTQnfin1FqroiJL7S5vgFo
tHa2mWIh6YOyiiE6+BGyRi2etdY3Dvw+UVFPi7LhKMHNP9qEDe+1CFuyN2Y0riI/95Yq7vY28R3G
wRUSj3Koe60HACmLqvUZ8LeltsDi+cvIwAwMkb2qOtBtwFmSla/TgzM5E/K6tqh8UDlh6Jsb+sAH
Xv+zmfT8bm3/R2RwHDn52m+efbPfjJtI4/SZzVeSGhFiQ04uHX2r0OxiiIOuWAd9fLI1qz0KNKAN
o3pE4Gl4cPr4k3smHuhCHk3yzLz2Y7yWsf3lTdWXFSFEhS52/zT7HQzTZSpiykyNFaKvdsSnSlwn
CbeWPWeBdXc/mhptn07Xn/Xwu7VLypcUp1R8mRQbvnPGzQG1AI/razxwvTXEu3xEB6EeaJUbKTFy
w9xafqU2uYXbEJL8tzk1b0OAVW2E6qJs45spU/6I+m+vbl+0jvGRqbRsZ0z+flIm5D09fTCVPq2D
cPrJvDC+eKP90IybduDgNuXD3A6ZkxrohxOitDz0lsbmMZQtkV2ifnHzJTp1qcFxL+yx/R4CtJ/O
7P7IwjXZA8CjVBZKnk7YZj2k8llN1jodfU7MkhbFLmGnNtmsB/Fg/1AlwOsUCqmeME7S2ndFZIj5
pPFlNtxUQp2kke/ka7sleNdq770Su6Fo43VkVRwFhf4Ydfq400lGsYC3L6OD7VIvV1EVeBu7U4KI
O7GLMs6RCuRwqaJPWWBOU4HInkuVrRIcKEzkQLxkuvdG56W2rLveW/n5BCxV836H+eRelKDfs223
sg2t4yattJdI8ZZmIVFVffjlS+hIebrW3WLru6hloCpBIsn0xcfRsN27SOr7pmuvGBjcp4STmExW
BIoIENt4NFmvquVYMfnrk5gS367b8N/qG4Sybm0Qbaib9LHrJvhQIDRizE1LAw4j+EIveOh9jb/Z
g+4AhQ2vbIAWHZSaSZUX0M5ad68Ek2zOyDGdakr7CtBRWagTcpnF1K6anIwHJghz0XSeva3cCE9E
AvmY8FK5lw7rjuxX8UAgMx9duYXMy3kX537UU4+XurCKg3Q75voXQuAvacE6REtEN2xeQp0hrqrN
H7pIn6QC9ksuA8RerYcU4NY+mJjoeSx0fVWmjbmqNH8Z23W7L0NFnLHyNnWT/cml1kIVUocB/iJN
prLkXkMrJJ+HP4Jg7bpz+y1p+mjhdfxOomK/wSAipwMlZbQ4AgR2UZ/5yMe/vZ5rIbNdscoEXtjQ
y5fRRMTNGAYyOBFbNw1YURvW73qvW9CV6rWpDQT8gsggxEvM2o/ccxZwp5MWU0V6YNJVo/N+x7lZ
nd3hF8l/48honF/VFnD9ayQGozjhtoQehSXGgABNeiO9hHWwzQa8ip7jHYq8OGgNTuMk46xmwg7P
HWO6ELpgKfD7fjlg7LkZY9eRrM6tRRdi5DP8aGg52wpcAwLb4K4t9Qv+QLGMLD5ijgkFwnSItOLv
MEBg5Tjx8ICbpvPoLrysd46W8cK9IFjZ/8HXmfVGCnRb9r/0O1Iww0O/5Dx7Sg/lF2TXwAwBBOOv
7wV1b9d3pVarJJSJ0y47kyHOOXuvjd92i0sdwHIssI5RMXEn0zsX4VAQfOqq1Q8sVY0dDK1g01vt
71GLOW+jMN54BpeBZHwngwBAeZwg5GmTPfLBnacxh9Sr4hz0P0qG67RewEFFenUb3Uucf4ug0Y5m
2+QwoJt0F4+GgModPjIpsrZ4WA0M6Aa0qqzlPyl/piXG+wYBhqqqFkKbHx9kimEeBdiww3suT0F4
aJPguTU6yDizbj6PPsqWQGnY+2DddZJcZfGuAbcsLGx6KjF/l+QthZQzm8HzAF77/okzaVPKOsfI
LID1j746eNrwQ9iZt3FYD6ygvvtlVGwRqKlj3qe7zAKm18jRPogGU6ExtXvDBrhoJxmCqWY82kkY
XzE/xlcrbl4nEX8qe+x+ZLRCW0HOog3SPRXZBZ1YfiTZzj+XNTNcu0kgTaFEJjnLdJ5nPc3Cr7Gb
lMI/Nj4iN/zyoji/cnOy4ayrdwhJ3jVmIb2x/bsbyKMDG2NV6KJ/ql7B1PRbu5qxU83Pog6eDBio
m5jwIy4ZpJXnaArCyQObRtcn6StEMk2tA0N1+4ty/Gumt/W51MmKGJocS2ASPYbI9Q/6ZHAeUZSA
EQgeGyzS+8lj3pzWhfZY03La4jAFLYlEyOuz4JC6kwakkIgmosJuruJdolEoCXzAomAF3LrB55B/
5/egfezpMmk97zpKxpOXdreBSfHsELM3rkMyakxkxxXo9iHPyCDJBiKjNWsPoFusu4ZFfpP1IFzG
9Ltw8Fe4hXud1KOaWJQNBrWP4Iq6UXX1SlIfeteIxaxRFNeYdIWVcCMPWX9QXsUxa7PqVKt613cg
ifygpRXWE6ENT/wAgbQCrEUlwgpvnboxh40FC0dn9DPfEW5aX5xYO2NFiBFzOqF3NMcWvVlm4wOk
77CrpcHNisQtlndD/dhZqbVVEQAc2yntm5ewUtd1j9wEV0+IOkrijSYa98GhfbiaAPbDsERKFUzA
J4XxiAWGxZBHEU/gNjBycBF6RdZAzs0LNWcv6YOn44FJ+WudmaDhEj/ZFX330bZZfXGAix5aMzhP
5HKcUm3fxQIwQY/6LLQHIq1782oOclpFsKQw9Pk7nZxHfJ7kTiuiSSd+PRSdArfXBCAp0DxAhmFr
nFLz2e1VtSvp869ak0WtbaQ/fUub1tqYWitGC6QWCxhSXVh9U3AcQ6O1X6PScwGO2NW+z5/LukRE
3aMjIQ/GQFduQ88ZODB0b03VnzK4MQS4HOFhutS1jdV32RnP4qx0IJMzd5R3ZtmyTk1iyQoZNOuW
BdimpXkD9MrnjWKFiart3WTGssm0odk2cf3HpdQLGqz6yTbrdfstx95RIHzqrBxXWI66NpkzFzxY
1E1DB7fx9thjcS6DbRvAlqGJ1N2jazAVNc3yHMkXjWr2VLtwrUdk4x5MHDJebA7CM01345IZTEhS
B3uoT8I4tVN3Zx7yq48GKMKAEp+9WZ2NJmkzGWZIV3PiCmSMX24HeSymaQYAQRz67t0DHnURaWET
0FDEsFjdciNpKWyztLM2dvzADTw9hJX63QfZA9oja12aLFijCZ6c3f9QBhHifoBkhtk2dmNl1PuG
hteK8hUrv9WDeMnbYp3VVMrSGdS21XSbiVFNA88fTjXB5WBVskMliieqdzinYeaRpxYeHJJirv7A
laerKJmGxtoHRerxWUYPkxrlzp1jNWaQjF84ZxkZZGIKjRwFnRABRtuf0aC+2/n+VrhS7Eftd588
NnHlXk0CLVZxn6pLGLgUuogbuGb0xfgmM5JT0DMWe2QwnOFTy8JNFjQXkWOt68YZ4CDkFMeYb7Z1
HR1dDs9V3BnZIeQj38rUc7DtUku4BMePuqGo7VS+Fb59yVvIH17StWt0SAaKhTIhTtt+VWWuHujm
t4T9hJUrjk00ECDDjQ8JSC1Py0Y31W6aZHVMs5zhoUK1FBBIsHEhq28tzfTBROA+zLuWLKGQszrv
3hn24P00uH96tidPsSY5p5aHZibkKZkvWf+eLo+IHCyJIplf/h/Py2Uvlbck3LT//fcp7Y30pOCu
3Wmya3coyAC/uGlE8zPYNB+ci8lt+Rr8GXJDBM51r5Lha9rSLHCa0N8vX5UcaoyBu2GbmWP3nAUV
cioyW52G0ZqsCOwdFJCRxFs3U1juWkUmbOJFNx2pC3DQal+a6XT0ypT81EBfxTbReOYdg4B4H6KG
qMuytN5ah3Vl2NydMHVuuGdxckc5AN9YPVll5l67xEX5jcMB8mT2YOYMTEQX19uSXNtTnlMcS7Xp
vTo+enTYSaKZkg1aGLxRNFc/aueMWj3fmcXQ721POZylOujMtnzwx05/TDIRHvQo+pSt+llnzdV2
EwQRsWxnkcZbxXLhUgG9ftao5myUE03VVmCIitukBdHTsmlHYTxkwW8kOuOWQSWdOzuP950AETIG
On+5qQ9EXcTeDSNyd+sJHWFMYXfUiTGEMeVr74bmfPvBY2iFxitzM/1OW0VzyjeSNag4E9G9FBNw
BAA7Kxpi5Z4SWDwFEC1P+AaiVSEG3PM0To9TIRH+Eqe4tYY8ORQG7esJhTKnZX57V9LoT2RB3yJ6
LPtehtaVLF5/10BIWQ/QGnAsFQay1/E60oU46uZk42/3Pf26fKEJWnE2ex+KCS/7t3HjwbguLyMn
sd2hvoRTOe/795Ll0bIv6PBaZWOrb/99dfmCGDXgjAaiD0WfE2rI//gBy1O91rleW/r+74+bf7H/
+FaVW+Z2yFCV//vef7/8sq/QTDw8UO92y09g6TQcjLF6akMBJaKe2W+RxPJMu1U6p+W5zFMgzcvD
wGSnFbU0M4IRIfb88uWFyxcGERNorYipZnZdRhbtW6YC9HLcAMm7wLTBcML7o6d9fl6klnggIlpt
07kY8Cn6fv6ixrDm9wOE7ArvIoy5Byvtrrr+fZhbloFUE0yA46sq2yfauO3s/jNgWccI9b83QEKK
a96T7mZbzdVrJ2vT+wSe6JEcEQVUoBgGZc8QbeD+tDht71gG2AvqVr8Z6iThOK9RkFXfRLcgmEbC
wO0jetXs9jfo6exWJvXPzIyhtILae6pH30D2QQhPbzjmTgydfk2jwgMhWiQXu0vJ/Chdceo9Bym9
0cpjqmL/HCJwO1gax3eim96u7RNrXdA6OKq5MykVl8AB6ScZcaCNiMnBPdeuiSnOQVtqf1TudQ/1
vJm6DldXSVm+7HOY/D/EHMoPDLiTlZWW71zZ602EJIBTik1AtXlbnkaD9ux4gz6zvqAtoXC4DVbR
3Kz/+6iPfvaqL44Wjd8uA0MYZ01GN6cR0c2p248sYwUQmYQloY0bEH6X+zH2g/vcAksM+jkD0yRN
hu4u6pFWeH3rPnLa3rJJIuyROtauARtS4wUvcVqeqAl8mrxsbJ+iezT0fvdvX9NYf/qoM06JoXwU
MsmnZ+XFufIfNDv1n1O795+1SB6x/gewPxmXVTIekZyzAUvI0ALFzd4pa1Z+ObiJfNBLBvdsqnlc
Z7czVUG9xIFsflgG0kc7RN+lqSq/s/49LfvRNk87en8kBXuZ+mFN2RboRPCaxZ1zxmwIa2vEJjuW
/k+NgM/Ypk3eJQSeJWrXjnH+yhm8D12kc9XY1PscZ0pE4suv2G9IAB596MkGxDIsc7D78wpL3Ex6
14KUUaq8g7ALL71rybVND083fRip6OjJ75EHM2GxmPUdKVEBVJHCGpMCSBHp7AmaeTIftPhHhmll
NwaaOi8brWCAS2X86suMpIRkKp/yyCQppG/NQ+Er55HMhmodTzs7rSj/xyL8qczooKEM/2hrsEga
0p1TG2TeU1w7mE8HI/zpokQeGOq+ofkJ94OjRceoL8sXxHXR35/h5dOrSOLsdaDbzyykTw9V5xp3
5cqP5T8xfe+XsCog4tBmATG601k2HsTF5WFqGtGO2IxjJgdiQt3cXOtxDKAnI62x0bLyKW6I8PHq
8sGysmnnOnbzXEVtA89O7AReyIdlF61CeRZt/2t5prUNeIekExT1I408Jtsnh57iPcX6udUJhMNQ
PHXcvzPFQgRCGnezkuLHtT+l8SPvYGhIQgkfoDE+B1GovwT18DVpTOyLNLQfHd/ULl1YUrrFVvmV
t+0tHCjma9E6G6zDKE6NQtAd1NMvH5SRU2X5D4nHfJ76T3vN8P2PWB+ArCc/mOR1r5lXIw41YAQa
jVMdUorkQ6xB6ql1l7WihxYrCOz4Z9mIczy6v9ox1S4MRvdK18Qmi3T7ENvq3Npu+0JZP7KAdItd
1XnPtGSql1iU7an0hhkVy1NZGdVL4GQ727BY72dA2NMseLECeJq+iciH3r3/EgSCSnhgqebo+rc1
2TCikEIdEm/8YnRq3jTb/KXwnWw0CdwDItV4q+XEeE1h8CD37nX+lM3WWqnUrT7aofuVxSFdybB7
xRLDGJnIrmOGt2gsa9wFiBgfK69eZzTVN3w6Lz3JG4/VXJ8MiQ7keH667HPLsnyMnPK14gw8oRYp
H5ddTu6GBz52bvPzK/59w5CoizPkwXn59mU/WnwOaEJ91q1iOkbmNT89lCAba0Ysy/czJCXLqewI
2VWg0ZYNBCxxGufNv6fLI4kocqGb/7+/7MsAc6Ex7JYX18uLlx+z/MBl57KxcvdrIpjxnKMwFVkc
XWIf/gofwUBKWRLYW61u9Mdl448ZbB9W6SvHScn9c6qt1qnscdIZ29Kfsk6hGMaT5XLjLZCpPbmc
Yr0xmA8RLIcVoEL9R1077toWmsHpGRZrK0283Wha/jrUnPbV9KsZea+ydWVXLkVujsYsNER6YsA/
D5yz67IZQv2/Hi1P9WboziXyLsyx8Rnd/H9tSKDDhrI8HzInOrsSwibG9k9VgoEUQ17ecxObOAPj
5YkbjOyB7bhqY7u99B/VAGVvTiZ4xodlPgRujVjBM56XjdfWvAGsjreTQw545Vrjzky49qqA+EMH
xDCMxDG7ZiMO57GU6muSGca0sH1tK606DsrFHjjv10/21BRf6VTOzD/u+WnfWq9uacOumPy3xCoO
jk+orFOn4iEIywBdpolQqdaN9xCcO40Q56cPaHzl5ab24qHw3gsvxjiN3P7ZtxCsLy+Zf1Ab9/5H
7TExr7lIM/ykEzymXX3VvDn6bDKbjzEriFgww99uOD5odR9/hC5iocg2k2vsaNrZFUQfdObUvdWe
+b68tOZHq94PP4nQLchCC4Zb63K75fYx7irBbalNlEd9yjqgUAGSBU7Wbe5h7kliN8Xd7VaPALSr
xwF0yLmkbzL6tO2w9fKF3KAdoZBALK9YXhu2/cGqpMsa8rNKI/OC+965IsitcazND9vEJTqBJFmD
3sFZKB/cRWGKdRwizS4TEPX0ndgZlU4HjHx+yPuvLt1+eWzjldoUXgr2V4OnRX20ScauvjV+9qum
yPyOGKVQzBu/7FwePaDpeHhw6MsotnDwFdu0EvTXi/6rjRpS2LsO93DnZG+dys/0GrVLSUzR3800
P132Ubbte52WTpiQDYYoxv3P1/39NsN+DXFiHfox76jzPdpwaRcizVGIcpdN6MThhct3eJlGOFKl
aTNdYNRXphNBmHGyH5QZX4CmoS1cvtD3nr6x8g6s3fy6wpavBVf6PX4dmlk1UCo0iu54K3Ddj6FX
cvEPZLSX29LozAfHfe25lj+mja49yrjSHvNq2Ce2NhCE/t/783JmYPAmiREYcD0mJ9wYzZMhovzJ
e0GjMu0sm9ii1KjN61ShfzQhaxFqMVCQ1OrTtR3m615vnxBeVU9eD9VqeYWbSc6z2HvNx97aJ9Hw
WIyWvelx1r52jo5IulHfSaehsujL/jGMSvNM09GdO4Pqe042YeZsZCUi0xL7ead7gLJan2yFuD7o
RM6seqSab9yhmBjl+myGqtqNj6v8yaqxzVYaudEy1u+4JXLi0COxLWcv4WDJ9KTxyWJZ46tmjGvU
aD6p7V8KJcuPohuBk2YIDtHrFB+413B7RX57U05tPOhA3VZk7sZPEXXMjpYe0wMpetgYHG6U36yp
m7TeKUaDe0oT8oQSvd0MaE9fWjQ+6ygZ6rfcQVyEAdGm6FTjJR/tm2kU2h9PkQ7iJtWvMMpJda5U
c0nJ/zk6ZQxWrU36R5dFyo4aB4WwBnKxIcDkGg8WtzuNgRUTapN1DPdOjrxT6mHTaPjcblNcprQ3
PHXXBgJw8iBMv6JpvMaR6QPZ93fIfeIQBE9972U8oUtrcpyXtEoiAWs06v2HKZH5XYvL7ByQ2DBL
F8WnkerXpun0u97DTdYEY7Nlf5sMZ4yPBak9or8iIth7jWM+QsRQd+SB3iqASXsSTq/u7qTkDm+H
2lpUDjQJuwG2XuVvNRbK+7azpnePjt0KclB3s40geyddVfMz8W400r6WYdegYAimPaaSdl/4NsEB
ofuJ1Rj6WicaYP5MGrMKiADZUNq1yemnoOhZFyIpv4Umz3kfTG9pp6z9pBQrVytv31g/XJYXAOgi
8Qhh84OdNfGVwVbEryeK75TBFhq5/EKjs+fG6dY7fcrUMYuT8oDugNWP0f4ISprVepiWZ0IyYjOc
nlSuE1qZuM6tEv7m3y7cPxwHTvmwvGDZn4R2f0JEQ13I9ywbtyH6CiA3HueBeQ18xhSZlZamFyR9
D/2YRU/tvIG9YT8U+ue/PUnphE8FYbIuUpvbst9x4+jcGHmyyaB078JJdu86ilZSeJzuggC9e6+b
uTukrDuDaPcxazhF5t0KFzY8c+KQl29KfJCYDQ2G4/JNDE3f8nZqHvvaka9mQ7qdU3obNDgjzoMS
i+UwVyuAYvCFmoR6h4nECjFXNcgVf9sui9EaI+uO2+rwObaP1eDYX8juOYRT2rUYZ8bn3A7/LPv7
yAbWOQkSy9M8vlTInDbN/A1Vra1RQ5sfWL/ifZDo9UHzu+qNg+hke7X9pbkOvrrGNE9pxKKGUtB+
BZEEcFSLw6uKfOu18yEeGV1ZXW3AXa90Fv7oda7//aLs6nU3ltuaOOYPt7WMHUP3eK/mp+i47o4e
N1eWdfEOlkhBEEEEA69Rh7CEfuKIFv/4eNC00ceIXX/2LqFxUidAgTxCCnc9+5nB+Jj9526Sbwco
O+RsfOe9+RmVLSMuRcvYwEI6X3Y3Sh+/IXOTTWJOYhPKZJvYgjRRdGhTHhVnOr4hxRnwSAp/7CT0
9GrEWik4zNZS17FRxsFgHgbIy5o2AhdxwDF6mFy7O3Yd3X2r8jFRaefBnqLT8qwzq3AjyPXcBOjX
b6HORnAjWJv+mGzrAFhoNxXe84zhMVLWFEbcbjKL8JNO6uBl8uIHd1rqaTTlt8C/yyLyOTWT8uLl
w0c+dkgSUOirwGKilA4vIXBItx3B+WF7G5kwGcEN26dcVUFibDKz3/q2CRkHjKhdVp+eA9mvo9mz
jjX3UnOJfNfT8CmMtGQXjXTJZ7bFp+10mEcwjeleUJwKIso6JwQpayTaK+SKc9xnxpcBNhMBjmUe
Cdm6kgycMQzKn12SidaNFe3NLC72WWPc3WJ4HjKi+lT06iTD1dJIEBDjJR6buxZp6ywLvidH/MHV
iY9fTKTfEQWQ0GZsUnn1kX9lDm+9p6cNrOcY8C5249oQsFni8qgJWDRjYB2AvyLN6xBo5IKPXJXI
tbwkYZxN4kjPnwt+Iz9UJWPOPmG0JGzpwtSFso0OczMiPsVOCqmx1FBQltoNiIi/HXF3MPgrIDfk
4UZRIdRtiiykwfZt+CPUDGy06zyJzp4deCuh0YopSjiWpExHa6Kg6H2zEoQ9ZO4FYGOWCZAMCEZU
qxGp1KkkAAlLoMP4VRJlkNubSCe4qmlVsvbADGzSsf9d+/14pVj+Caj8aCi7A3poryS3v3UcWWIb
2/09mWTxmk7JvXgOmAOcArIxN2T8KlZPJTnfjdftae+9M8UzrqFL0yDhjykcwt/RPJAla9DtzDZj
iPHGTUyQaKl5L9E8ArzECQZWHdS5JxjzmSS9ViA4VtFXWzrkeYwsekCs61u7+tkX8N9DM+7X5Vig
bslfVeA5KN44K5ThbmurJMCP1NK6IK7Y7PoLRZMH35lwjMEcjn4GjIL+KVCG56gg9SgP7YQBLbU5
uSHlyeiTZ9PHeSCC8TgUodrIkDkSWK4N95q2i5gnCHEBsNtdULzCyED8hxrmNPjq7s2ZyWCbIQNr
+UsKrGsfmi13rLQz1q7v/GGxVazIZf2dz38ySvWNGaX1hpUDSTekYEb+B/FpfyybfJsoecN1mrLe
ZNImYzJwIOQgu6u8bZa9uHrAGE0Ud09U0SGqsJ0ZVraVrkRvIfOdVyXvZpV+09dBatwltMe2aRze
mP9Rrf4MZXVukIEVempsYfFGq2zqyZTYZKO9tUyDtoygi+ZkIAtiP3/jXqdWDcDgtab1RyGDo+CO
FUXaXqn4t5h6FCNd/yr6SVvRZRy3pj+Ine8a9akLhnNO9b8m5YtcljEm/LEJ1kWqbkxuNoMWvfh6
iPm0Mq++FjJlVuIHN3auYMbjOIK/dSzkGNJBKZhLRo0JAbHJFNws2uYWIaClcUK/gM8hEDj7xEbF
1reiVFlnuXqNCfUNwfuiPMiIkKXJxoX+PLVSroxQN9ZEBv4kfulp/iPHLP5yAjKiI6ogON9TX7PY
NopD2Y6fOgT9PT7Ei2wTyUU7STEOFhgEjWyOCSQXktokaXLUbvVq6olsrUmhAFdEii5I9TVBTBzg
SQBTueVqdRJe/1730y/I9axpZb4hlYurnf/H0wlZKnWoGaERtKvG4iR1ObrTSf/iwooS0LCioxYO
xb6r9LOREVlGRgILHQz+V5e4DpsYlYNZ8nuMkX9XZU8+F8TEWhQv6pZZgARLpuyGl9Vz5+JnZdIM
Sh2ocB3XYIq+eblwBAR1MFHbYpDaZjC3wib/8lzExIOy4E1Brd6QtfElEVDdY1PdbM94D8rxqXHl
dcpaZkCVRlRx4fIWoy1F0c9JZaUHqZeM/7vozeq5stDbT1Za7D47ovo1aP6ljwQCqOzd8Y1DpxrS
eSscHWipowBvgixSgC8k4pS8j9L8YQIVBDgIPCwHRLyaLIQupkMiUOX81qYqWkO0hs4NhTHtg3Ol
QEFjOPuhIZIwVHqM0hHkVntxsEEPHT9K9t4G4woxDfklm/IHAmLeFPNdS7WPI13BNSiXNd2VTezA
tpYh8PWiOjoRxu0sJH6lhAg8PJEK3j1zzkFW9MWxjPJfkC6TPQdQiLpknZMXmiDUQFxLOLLWOeyK
yPi2HPPkThPX7cDHsx4Mu6mA80aQ6q6peo5HoASNT1i40QgUbPUvVBj0Q310l2Mj93Hf3vrcfnNb
6mwUwZykkD3NWfaggi+W22fP2SOG5IN5hqC1jurxFBiTDqsC1+/QXWmpM0eMh4yW3Lgmj+fethZy
o5JaxdKq795o8J060T2qu3OQQH/x0yOA3EgC2wnTx2oeC8n+t5tr11qrvuYAr8p6sDFC2HF/yGNj
r9nhY11/kYh8BTn225b5g+iirwwVb0bGwa5JDaTWvxHBk1zTEeBqWcGbRosMMfORX61H2lvfQOmd
a51rL3CIcI80Py43YgSgo5nIkZuRWpvPAY1Ih9FlJC4d6B1KDj9E6GwGMO4nE/161tfxbsrBQqPL
0Gn/IEEiqx2jOJ2OWICRLpt2O9WA/sNWkAzGXZAoEWsvyLXA0/8bbAVoFod0vcxPyDAFTyK0+keX
srT3NflHWtnG7aZhLTxRr32xL6sK4QV9pa3M6YDQUzu207SRrMkOjcs0KeMqb3nadzN1qNn84pLm
IVpp2j5Z0m0KesFniG8s5Ls53R7S0gOxGPXGL1r/PbDyt4gcoz9pTzhCW7aff42lrTs+MqqJ8BQT
/DXUwZqP8MB7oe343fLj5CG20XKoZubsILNyItIdLL44XikzO2hGoUc4Ntgr+aPoKcpjC0WaZnnu
azg/KgxNnBYvS66Zn7Fu7B3HMv9MhToYCKC+WGOtIsJBIQYE6GtH7awlg/OjN9AL0YEd+TSz38bs
WzIrrJwE6o7UD953EZs1PD9a5h7jCFvrr6M0xLFp4FYYafG4bPqwWxv6818rdSjt9kE5wXiS46Rt
6sFtDjqKlbfQA9jUedMXaHmIlK9+Q65MNNru9/AnCZP8Z6D5jJHB8n1KK/gYdc/cJCaI7XymaXVh
/vwXkGTEEqUhUY37NO9K/ip4aYub4K99GHZDcfG14g0y+PiZ2Pa16SwAUXU31hdbL7q9NdAstpxp
uIKXLHdNXXocNhpBaWUcXMm+tY65GLYoXMYPj2v0KsORAIa0T/xNAeJv79SA3IeG7rGut84vaVHk
+d2bV7ksZkBC/dvU3dNkgo5xMrc8Fw7cuG78AdSe/m/fY6STg+CjHNOeudaIRcJDyqlpxbnVDGaH
Cw1CKrA+Iy1rFdi7uG3GHwWLTy/Tp69QAW/tmExuiEUOnxRjbEw0rXYF9Pblz8XskEjzHdsTNw8A
ZdhC44dc1gT/9Kaxa6T/czHWWvmvAe8iqcaAS1EiXhgJO/ehJRd4qkxxKPvGviNIanZuQZJ6qSOs
T9yYGITYrZ9sIt8NWxBvB/ccKhLLXDK/QNJYBekXrOvg6jSle63VcHcKI3+t7emjD4vxcagmXCJN
e4zNsXnDCQEl06Mx28fTSQS1PJt2TzoznhUVOkAtZwhCJvyrXdAbUB74VZUx+UCVdmyT4jnlj7ks
L6rRk67wRW3KmTlj5Z5xkqLbCVfe6pkmxHJCIIx3mv04JkhQOU4r23UfmygRT61Fysq6M5Edpki6
3ocKHVFn+UwjAA1MKGN2A/SHg6jTEbcInkGzrLl1CwR7hJJ8NgXG3r+2OdBDK68j02P5Pbp4sPe0
HaDq9XV/BVv81ohSnAq7qQk0xXi9cGaD3vjEYts+6r6sb3YFdsK5guIUF/CbTJ+Slv/WpsokZPYZ
TrONgYE4A8KJou+p0fcug007eF64Yk0Umy8Y+1jMc+LTWGISQD/ONBoiMroYxy+/IcVMwUUlmg+9
PyVZanNo78oqtelXKJ7HxHorWtV/M85/0zrrA29e/QxuwVlDLcgYt85nV5HKAdKRJw6qkv0TgP59
0nTtNi1zpFbLMZCGFvJKDckNwVDqIWD4v5jR/IBoFJnd//opu9/0L9ABULtXM2Wsrbi6hUV0zJSj
XUNnVifmrQe5Va514SXPy4YxcHRsdfc3qa4n0Wv9y9g4BmBlqWiLxeWN0EuwfKM6daMrf0yR76C1
zCqMqATE/DXe5qmvXa3Q/kIsR76mR/PZUX+McvSQUNgSEYVIt22vXdzKtS+tGxS4o/KKT+XQO7Fx
//tGhH1OxLpb2C8kzM45UFm81/JpPSp8o8YMykCJ/8PN1PBoWTTk/8KzauTV8ApzhiOjC3Ax6XlP
saGGJwnPiMHG+DLpDEdNquNz4sH3cDvz3W+odNXkb0U/jAB1IF8EFaMPw/nKpcUczgQnVdUT7bZy
giDawVILEvk0qj7iU28/CscZnpFDkMPcyPHNjLA4yRnOSSTJDkNBfgcSZJ6w7t2gT3n3QcY9BF4v
PTqooLZBHPo0VgW8o5mKsZBvuxJLTNvCclUxpp7W6bRDNJb65e/dYcSQGJQFKa6pqbaVGuBtN3Q3
V65RWBexPBwct6eLTvrqcrJCsKTL9alXWrc3fHddhEN4KMI2OWvaAcCL/yhrd1rjtcl3RfZzSiuP
IjNxhn3YcgxMQDLhRDtfsmmDtW/Xxq3x0Ov0EDcJxuudN621n7sSVmvEEdaqWD17XDZxy978zp/N
degAlrcScl6L955bsNBJWyGCtn7pZ2mbh85ciyzv1JaNfhhZla5bTOa3ijCWv+jgMM/TZzy2CYpU
GJZkE1kb/nCxdqs8uqopdg6GXsxx75MEotpDShKl2uXmQeBEIiHMG9MtcXYff213Hjwwc6iiJ60Z
HTARHi331sVgmkOOEBAdaYcxS4NrZgjL/Zh0lHtN9N3Tj1x7XofFKhuPDNXDt04MSL6ztSQ/8x3k
moUbFZM1XSWosVBY7lJnMRjlHQrrKOWmz+0lpPECC9iiv76c/A6zr/3s37+hrkDi/4GT4jXx9L0H
H/NkD86wk8w1DoAMmeCPbXuHu6iTHZbIXcjkM8X3D146jBEg1XrJcZHFzdqyyBMlOhN/t9fkYqUF
9ltncDOB/oAdYLnJeqF1N48ex9FhIXr/24Czsfcicb6iBGV7YRI6SNkS78AHQOv06NCt/v8kfUOf
IwT+EvaPv/73/wKk7zISdg3T8uZ/umn+T5C+z5GXjoarre3Al6dRo+Uy4rVY7OsC2+eZgfcvbhFo
8odRw5NRTVgRdBp1kdGAFkrqgy/oxOR+6T4gYNGhxqOvgbUDV6D/P8ydyXLjyLZl/+XNcQ1w9GZV
b0CCAMFOVN9MYNEl+r7H19cCI+tmROStSCuzGtSEKSmlkEgC7sfP2XvtoPlkpY0na0/9Gkpwe1B1
+lONMCSf7Mr4cYbLe2rn+f2v75DLNSRaacLDWNke2+9wSgdbnEyTm6QNtOpjCmQy3kX1MKMvuBDV
s1vyVL5IBTiwLlug7evfbnynIBXavgmqZQeor34nOO2lUWZsqKpa3InWrqk2+LoVkFq2gCs+1FJ7
UJNVgvyQx1lG00OuLywXrjUog2vIk2CMg3XLDOg+VQL++vqQapOEF7B3Y+Jj1pmYQ0bYsSoHEPzc
2i6KnOowpqt0lOnXtm7z8JMtDbsSrcBXYme+QvhtnnWbWF6h9/HRSOTiomD0cciL0d5TEfog94Kv
+di/6lM0voQx1Id0MUcsWZkbZLq4Voy+euwIB8w78SWUQyw+U33prRjs+7zLtbD8hnn9owdK2GmG
vQdOi9Z5ZZhFVn3tiUbbDG1BaT0b+Tf8H7qml1hS5GVvmmjQ1RUfM5AV0a7bOjHu41GeXtFbdfKQ
fwpYqHdWCGzcNqAAwLLiSQT5p94KYqgfj0WcZ0Cn5PSo4Tz6/nD7mmFHGO0xZV6YKT98l6qrTYIK
SeE3Z8tOGFn8ko+IbUOySM+DHeRHkyY8t5464xnJqBz6sPs6qU+dTocTjezXceL0YOvWSz/JhlO1
IqNf3UYcJhMyxZO6v19gemw5/dO3LzCh9oCnh2HmPD1MYFDsRX+dzByVdTB/Tu2ECIKsz+8lLYSZ
s1jG3lZiMmnKiaxlSWJakOn7SZOHp0WYL0lq9J8nk9NzLeUGoa+1fJh6CV0euR1rAds4GPu5nFMd
SFZAD3mJuku6QD6aSlXZ69MQY3Fir4IYoRMirXYEHJUaHOdaosMREuXQm/TP2qwHwkonCmSFw/F8
uMM3JPZV+22Em3vEihsdq/VBgpzBK7N+KGsqH97+Pyz56Kja4x+/X1OMX5cUhH0WVkGZs44tk9Tx
a05OQS0ydfXktAWMoE1ZStUeaR8OIdKMLlpkSS8LOqd8yjQuRFF4yrrlV2ZbuxIa/bxhepC0vHBN
3mynodaB+2EGLks6NGG1TB9JimFqamWxQw0jgBawGwUj7ELN5NihaGXj0eTrPD1gBUbJNp80s+P5
t2An1PW4uETTn58mek55YeLXw81GE/gs1odUketd1KdUawpB1BvgTQ+lXddPuqyL44SOgnwMsTw1
dUARbFIdrJ8FwyA/Sbm5I/63vieOTX4aWkKA865RjuBd5KdoDlQnWjgw2xMqvFulPoqGuJRFJfhz
Ldzb10yru/3v3xL1b0EyhoELWUVBp8i2afwaXdS2hJQxx2kdWq8ormOZNFylgCDctuq5a2yqFiAp
rhpJsChJXPNB6ZnbLLH0F7LRaib7KBZjw8qvixUE9KUyFgtaLeFer0zcVCRuQoV7Fk2T3Yep5Aeo
Kpm0dZDBBRJPiGftI9bOwlVSltwCv9WBOlI69E27OEM+2d8DkEgcCr+V/yEh5rZt/bityQYCOKEp
QtU1nrJGZM+PyTlTKBIztbktGouAAmUtYTsxD35nUC7eYLmGjbn9++E80mihwq/jf8btjm0WXzzq
2rFSn3vb1Ojhm02BHW/U7sh0UTASCSYsQ49RC1B8zyjPYt+J7IZ9zcyO1YScR++zcB/I2sjm95Wq
QznLJLzsCXgkmw/E+RlRkeT8/m3W/n7nceMBVpI1A8GjebsMfsgLiqYEf06m947RuERsfR2EQi03
GChc4aK5RA1Kr3qH3CO3sXhFjZG89okviTp6yRBWK/N81FT6+zTQqvnYrqMHbpfOCU4311zf1+K7
f25YTXRq2XEEDQmmrEPJgvHQonzFEIHMLAjOUdV1r+FyUSCLvaSyIe4CFSfvLIwXEoojiB5neVHv
SEinLhDZezS1n5ccB19lmNPGZnb4nJp6eO7rf8jxEn97lQzqnTVPSdd1WzaMX7KDkoojtQpGwtGn
MXUSPVNPppqtsDfCGuCC1z7xiM9xNFsftNb8dLAs5Iq0FOw0fsjGlHDdRYDGirru1A7oE5u4Yepx
+/z2EMsGuojCsF5rW/lWYG18iONWHCRUVjuBkP8frvbbX/zz1W5qMA00Yaim+HsRVzTWNGm6RrUQ
Z5QhnX2Zu1j4SVmZHocXFJ59lGzzIgsoUPN5zwp2NwylI62I3b8eqsH6wM4uHUk80TzoS/1Gl7D/
tiDFoHzoRyWZiZic2gHeb+yIkXCGZlFCjsR0YaNWm89lFxNxTP3B6aZh9+4ftGjGe7CmwkhBUXjG
UL2lKzruhsmEUvz95im7Ub1UpBjWRmJ92CbAAivu9P1Ylgd1Dulw6US82ECQfZzh5UtLh6voOLD1
iBVpP+vxCVU7cypGB+hNxHmR1PYrk6RXJZj+YTUVxs9JcKYsG5aJE1JVTXojprIGgv24ukgMxswi
AotfS/28xR+Eg2sau2odZA3bNraYczFpfYgn61ivh16mx5JfYzl3+l61n/q1B9GVWemlostO3/Gk
E5o0P8z713kZZMIKQUxVHJb9bgHccqOcWZJ40vTxee0DH6kg6A+u3QbYcDutCXfJYKPYsaNxg4xj
3CtxGkqMFIGPK2230Rr49zcMD6rUAr6BQpMSyRuFNrpNJUpGv5WncMu05zsdEUFvwvgxinf22jEr
mVUZiWH7sZ6Zvmy3K1uCunFEE2IQu3NMu0x/LMZ22rUlpKE29UNbEwdiG1V/0rMvw42pvvJgFd0g
3Vod0BMm0vZG7/sL4cdF3FTuTB/uo1TI8ir7laY1hp8lPbcf69FGpCdjg7KIdx7w2DYbHLUgHPHv
vqltfr4lZ4wBzA2DGG9PQmK2a2NjgQk71B79eigLDRVqrtKMDW0l3XUd0cQVCgns0VPzh9S2j9Et
TOSGXkWfF5Fyoj+jguz80SbCgX3xa9tF0JelJr/Y9eDifnrDrwAohXPeVoKOdvh+5q2KbDgzHGH2
F7SulT/CCq9ehWaXNK/BsfT9MN/JM0S/zaIb72lACkY1sb0kJc36PBpbT9VUSt+uMq4UGoaVcuPd
6Kg94JVDli73Wc/Qp6RJ7WD6YPZpVG9M+fOPdeyOsGRoj5jatKemIhxh/TqD9YphzDy62CgC4m+a
NN3GnBS3FAf9wVLH6oXIc4ocWW90vFh4x0Zrmt+gQEwGyb9aa/R7Sa3bhzQSjsp8ibknAJ7a+N9o
0lIhvUoH5hYwWf1YYvJVCE0NH5oS+ejCgXmol1c9iu4VNLrb77Qz+jROcmN4wRzE7puUcPTGdLiK
etCeyR5YNqtE5SmOWlA29uqGUCs/tq3wAss8I0YmGD+xOcJJJDIqB3J5QAY+eEuqhbtbE+v2qViu
aOkoE9eLoPj3N/T0T+90eX5aTFPahW1GMsR652IT9htOIdY8Fx8azDYWf2Q/xoAlgEFalB7TIoLE
mViPSZMy0BPqQEELalVPx8tIRRpsUDNlb8hameDEanLXaZJXMlTc0bln2ZLbziWflHRRMz1WJsEm
Y0n8ZzGmGrNSwMgKx5zmljOjFkVL2prIr2CUZed7I2OSky+l0YWo9tTwbLjcnXi/zX223mqTHdZb
5vzCva0gUwTIbYUYWZGFydy27pgioRRUxoZEETIsyryxnNt3RFUmpq2V9s033FEBvoQ2+84XuwW0
sOYFlz4GEE+4LLyaRvFvxcz/6wxL71t5+ZR/a//HT3GUt9DFLyVOXCDD3X+f4y8AOss/ul+/66cf
+v8jw1JZz1P/5wzL87cJrwihlQU9vXnt4dx+4HuGpWQZ/zIFxCfDsoRKAbxmmH4PsZQw+P8LEwzR
3hwCLF3XyLekqdBF//O/VPEvk+OBblE8yIKGkPbvQEtF+5euqnQDyDtVVA1K1H/9XwRa6j/HNuoy
JSl4EPZPA4uukC1+0Y8bZ6MOSlwUxIaUeUWGGwG6t0bTjZibgpBRG/MaUXGfNaCy3x/QPP75kari
ggJ3QzjiMnhzekmGJf5CWBETZ8Pu7xZgBAdbJaVQZmD5gmAaMjGJAh2sD9ztFAU6cPBjJ8hxG/Om
w7RVjNcchfNUmZDOskHewXOasXg1zX7JoEotfXrJ0lb7lmTkwKDZZgrTHgwynYE7NFCfZzPyepNe
dLgmYhmDXLnlFJM2s34a9dPDD+/1fzjXKDL5pD/063gFeeNUzTQNTbds1VDX4vaHEp9IvixKuwqy
EqAFWHYZubtURBFglMnad7i5zzU70WakFw1Sr8uvQZoulzyPLTQayaprjqP0YBihzn70VQTRZ8xd
5C+uq4qNcP2QapZ343dXRjzDzCJg/kbyjrW+3FRmUhwJJDCPacxQuA9o3cOAk7aduWxAEGZvUoyq
lXFFQYiDXy8WkrecspeDtuIxkrCgNQnlfhikcZ91OlOmKKqPXZ1Up7ac0WEgt+yFLgEajufrHKnT
VbbjAjO1oBUERyGZiReV1DS9R4cNuCwth0OkVsVZ5ed3WDKOwCLkswTfzyn6Zny4fRRX6vhQzN6Q
B9a2qw3xAlcy3QgR2l/GMNqZdmai/4Dy1IhlRKEGNIJEO/3ORIm+JBLmWEa2hKOS1b2OGG4PY6/4
jcrstEQYs+kGs/ViXvxjS2YhUsh4/hjCkMz0ZymorG+a1W/LZoppTAfI6cSo/AEp52rNUvcp64Ck
1cOsvAz0k7c0n8d/OBv+/dazOBvoFs0ZGY/b3y4cIdP5IJ1COakLw/BtkwP9urVcB6NjT1roIqI0
gUeMle0olYH8GeoXmk0q0oNtMPYlom94UtRQuQ6JgNbMZ5qt1I6WoOYLo2IdOAz00LNBvCuySYqj
nM3TBjtg3mzKPK6Pw47izPg2VBWyARw3T91yJ8cDWIn1qM3UfPDVYK32tEE8J7U1+OQsoI/sdhB4
MeTHB0WpbWvDCdE8xnr1ZYTKYW4x98WUspApDK1AGzeDybzhMxXz5fe3n/nr3WevZ0Yh6GzdgmeN
X9avVM00Ual69efdpwT058Cfhk4dBBraJbk6iyinh4Jo4UwTP568Tg3Iuo5N+YEWIICqWCFfDv3e
w+1r6AhaZjddxhqWLMUdaQy8Q7SgzEZZp9RjeVVSlVt1tqJPNvoQ/1bJQCRHs5qANCuKhNS7vNOf
Gk1+oyOasQjYK95Msq8jg5O1dg/Wh6aISaOh+mpd0pEQCMTbDgH2l2XBmTMqyQPTY/lYChqN+FeT
q5xa7WaoDQCV09L4Apykc2OQ94Bn0EDEYp8WoOBVVX5pimXT31IbqdudRQ/zkzC1PaDd4ZxJ5exL
BNWF6zpzq15uH5XW8I3Is9kvQVL9/n3SfnmfFJmUZtli57IVxeDxl1VSwYulgeJSjoHSEPbRzO/a
2OV/mIScWlKbfk1GZhCWleuPUgezQ4QMLImqqFzefdDUSpVtk4AQNir98rVrJF8QPzbowx0IHONx
WUagP8gDXF0r78B1oqmqAfTfNB+k/j3qClmCugGYVQ3eyS/CPhHX80VFS3GIQg2jhrI3EOVeDISj
QAx5YJSenGxZ2ZuDyZfS3viHU+ut5fVXk4DGH3NWPPSWZa67CB/8vHMgcwiw7injMc6+Fr0an41Q
Jse8RT3Oed/YNp0ObHNNORnLId7hn6f8Rj1DmhTDv1vfVC+j16hp8yt34IwFqa/O2dq0NMxdmhRf
O9ua9jdGdUz+7rSxVma11Y90vISxPGeGXrn2oLcHRn71teSa2+ZGanyZ7XczrLPPukE2ogSm2JMa
udwQBDaes5KbRi3K+XOOjQdyZP5RVYbYNc04HFS9tO8lqas2iD2mzwJDs4rf+x8upp+bp7cXzuQS
MmRT1g1hiV/6RcVSSkaRzN2RznJ2NwWCxbCdMs5WJEd9nrOaiA1Vkhw8RtFjk6IrZelHurl2tWeh
BltTK8M1Qa17oJv4OtppAYSnAWOWxpUzmqP9nMca0UUzJD1OgSMLiVpiyUM2YE1A6FJLXUCmzBEY
yjQ8NWyZO73XEzcDxQi+oiu3dtFNJzuX2Seb5HTrJA+9tYk6HLvGjNiM8AxSR5EROj2DpM+/f4nE
OiX8+dqydU4L3GrsLJyCflkX80IrGB2N9dGwoOND3BwfmDufyrXhKMaMdGiwozSMDNAeU547dsnW
ki598CU+qJqcfm2mvtoGjRxfjTCqWOeZNcHAfjZE61mNGhJaBUMBbw3ym20ZJrL7+2eg/YdnwN5I
50GxaRvb1try+aGuUqEnUohU+ZHD0gBvyaSjM9QPXS7EM/G2QMESEnP07sD8DiWsbT2lq1TLCm2o
yz0Q5cbgcm6SabkH3J6huByWTxyikVsRFHNvEzF7Mi2zcpY63SqkoNi5Wl9EHG7/kqTdPqJksZCt
ViYdej1n9XfURpYu3wtKs31W0HH69ozQcE7hWN1SgiMzk1w9zxdyJMllDrv++fcvj/pzx4vXhTOA
wr5nC5aP9Tjw88tTByFxpxpt+2Iclf0E2OpendXIy5AwbwbO/YSqDQ6qdowKq+Cu7dXKicK28S0U
aTDvwNhACm2IZE6wtJEZ45SSbjnL2OY01ZN9mSXqVyEM5K31/AniGcVZHslvpMqSF2pzHC90DCNK
wH2G2O1tMfvZ5Tfl/lSV+T3B914vzNNNnFOgGb+un4lI5t2z4KL9/uUQ6wjrx+td13ASWkLjUhe8
NNovIy7CgDI8M219MCQlmTy21vAya/ggJf2hogHXWvOK/I3S1C2t0SLRqykvy9L8IegmbggcVLdZ
PDXeTbiRoVQiuStlh5G2pmWRUF6qxtd8Ad479NGX5BZR0kvz8wAL/R8ufIVj369PBT4tb6+wUQeI
X7vhEr20tlEL6Id4Ue6r+NMoq8v7VDR3atvH3q3DiN5BOmpFx8iq7nTSfdCWVhN+CqA+Akggy9Wm
zc2zMQe66fQFle7vX3BFEfK6Z//4mnOmVRTFVnTBLSYrtyfywx2KW20CS1oNjPWIAQADnuj284jv
upmuYlb2UXfuy0crrtw6BjcJpBMG9zaIG+gr2WUQIHXm6VAr5APDd6WhtmYG7VXwiARXPDZqBfGT
fUQc+dFTJ5RLNPWXuEEs3tKKjNRnvPftp1Sr70QY+JHozslonQnrdfoOvvmyMeoN4tSVKA5DKhPY
L+rQTQrrDckZpVbsLXkIMinwENMJyPgFnWulvtPZTui9HNJudCtTcslQpF01HiLzWSU3h9A4Z1HW
yTJYsSbnxebWmKsYJwxRSsbiNKp5B3LDS1UUAU3ojOk3O3lPrPd8flZjh3S3Xj1mAdDkfTjtakTc
j2a6Tb4AL88NR84vARCsob7LriVPFlgNg8pG/wPpKC5spKqBF7LLRO19I91NqOlsT7G9xv4sS6A1
YDtYR3U4JEQgtdGeMiIFHKztW2ObVI6pe9ZYbgICIM3QdlULo9+WMD0UULxZ0UocgmC7SK/A6XwC
iB05lf1K4ze0x0ig+17ke9T9Hjr2nQ46IDDKp0FXz8qcM57INrbmh6m5j+d+Nybosdjy9jGGFdls
79tsOYil5ZyqEUNhAtJGN70EmwWyZpXh22pbF4deizNTx30qSddIFK6Zv1WBCqpy8eykvw9zzakS
bdeaLOl9Zj2uGQ/DtNdVsW/AnWKzhnAiCTphKtqPeBMAfq5Q0OslCdvVdiKcZdqEygfb2wbH40YS
12mxMZii3AqvbfNCL57JIZYwLYSHyj8Wj28hsilrucNutNf64BTRsAxfwkU9wUzBQ52Of2Q9nQ7b
+ByHgx9aGnBWAnasbkv2RR9IyCBNfht5bE1AUdAf55nLJTwGL5isLLrOqn6YtGe9upsGxpqueNZw
WWif4ECt/lZwilBKSq4O07VR/aaJjv8H85ny1uMBWvpHjIRbNO8I5Hf0pnPtqWve0+k5sfdV+NEa
16F7GlTHehlD/AcdO9N9LEXuHB8wBPKPRfZBAjDbRRchjmH9rBFlrAa5M5ISI8xjjS4ggTUduLRw
AdghpnWK4N14L8ODpl4z5Z39gqje8mNIEenCVHZRVmwyUkcRpVI3ldFG0+f1bwnyzoENgaEw9lWy
CNG8OjFBdRUG6j4GHIsTtZErJgJg5Lr2KmE0qMYXUEIXE8ex9U2omNRSeZ/qaAsFTMr1KBYgSe3s
1UoG7kU/8F+eYu8MBcrIPnF4GWZRegXsZXpau3bhu+KdAJiABc/Rs96nWNrSx4G1rHkdheTI5Efl
8k8D2lXJPWL/Q1Gj+VagShIWxsBta9R0luzeh7WyMwcbFSe8/iY5mpgpZuVMteG3SXWxCuVqBIaP
FHeD1+KES/QwhLKrddojkHw4y5q3HtrHnL07k7E0prtQQhSarAx37F4jkye3X92e9Q7JZCaRfn7f
9Luw2lbloYwYmcPO9JbaT1pvkcF6nyqZ4SAYwj2s1cj+GJuJXI8X2JyxohyMrt8UTYV5JSPwSnIG
TVt7eGdCGJ0oqGk7U+GAX8DYwE13nFY1Ls8LP7c1OK0SBO+FnnuxwjyHQUN71siUyqZJeqKMVVyW
mWzU1R15lVTekXGfr6NKgeGMLSr17HxI3aW6SywcMbBKI2+UmL/XA/5+fWk+p+WcXWPsII/2NGIc
5AiWRDrrw6AFvmJLsSNb+YFgCu2hSmdj0wayP8WL6UuFVe5UsEh7c4noYdrxc2Zq/V1t2j5AWU8Z
5Pott8ANtEFCIvZqd6ma1nLAQb/TilLo2d0hnuldDUHlNrYgwKNzEYPdvHXUyj76IhsladO+yQbq
9bk2c4zJhXhZ0fS3b6uswUSvB/bw9mk45TL2oJYuC8Him8Gc2GDmYyKi7nUsGnHKS2pNsIIv6mTk
9yUCcYfizfbx/g1vGlX1SLjx82Qty7kcNaIiUnl8Y9xFNANuWp+e3mWSlekBF4U7R13jLKBPXTXm
qmjhKX1/gH5luRD/zrevE2MtgaQNw4gLqxWmByeeeqid0BhWvjZoQCbDhIQMCcs+WaB//iMNWNta
CF6xNv0IUB7v0Dtj4wLivIENLe+ANH4qxfTnt99+8PZw+9pfn97+rL++NhuWl4fc4J1WQkaKEPZt
9dyotqEUSChTM6s4hPp6yMhhjDKEIcJ4azbYKHOjsBD08b/ifz9ERc5fcvu86NbzCVotjGt9Ty6Y
pRZ0EDPJA2RwMaTCq3vZzfpuB7qWVAcV4SMRTwvWrRHzskS7z9goOlQuBTwFQ5e8C3fol5y0wRGI
MdxgIFqG3WUUKhsrQRoY23oxY19UXa1cZ80CEcd7D8opUc5gFTwgqpccTG7QE+cElGEWXhB9gNNE
t6S5Q5a5gkwsvdZcxvNPZa36I0MtvVBIwqtYOO2HtlwOZRsxgcItPbBg2AKjVOOVbXootbVH23i8
mHsyyhu79dblCkkguHjhkIS2MfA7J3F6Fk25a7VjZkUEZMfuoMIfTgwWwdaV4DeYUuK1A5l39N+L
ZDnLdIUZchA9gDYyMjyN+xfs/qZZ4xQL3VO01MuR8EkB+oQKC/R20ZgzV8ZHBUMLkaBrE1JaDd1W
SZLzskh+iWQOrZwTxca10pI7Y9JIUCaFEc4Qte/dbPfwoOpDLhVnTVYfh6X5VHPsaprXrGefgjQB
a+6znj33+JWpzk8mGP/B4u8Qyl0kdecyrq6xAUevvEzAEDszu715PRBxiYVvyMWerNLT2LJrtGw3
wt7OpumK+WlAupnrrcOsYKfno5t3AigSFEPiMWzg61WFpnlI9421HLj37xh1be0ofbOT+RG+Dg6l
FkeZF4W6ZzMWt5k4jLmbfUvl7mByz5Lv40XtACdBdtMelUsj3CgLPdTTkdXhV16tmhXGQfRe2P2Z
5lNMWq5EcAmMBq7UjaTbXlZAApDkXWfjmMhPC2SZVq13QryXpOwmOri20XA04IalpaA5l3f9MHg9
ERvhfIBt5+hCcuYZ27ns28DMRBh5RjB4Zo7Lt1MPesna/DYq1rU2qg3saurN0pO4F7D/uPKYELFo
+iOYazLV3ASc5QQgfYpdKUmP5myRMp65JvEgdsXSoCBUFtiLedr9tOwK60WmwlDKZGf3xc6ESCrD
JGccgk9C2hBB7GTW6CpWezTU6VgaklOk2EbNad/0iN0qF2+U09msD9Tfets7IoPrgoiMeGq34sw3
Spx7Oc7aq6Nz4LJOGhoZXpOHO3MZefXwHaSEmASeTP1i1zIMufmEMpdaU36oRXxs6vI0IM03iFAR
se2VFPdUqL72kUJHNxZMsSHCGBZKU1eeORn5Rt4dA1lx0fYCYpZJ1cJHN02uIe4ZiaKaRmsqBqfu
UdKYGw7IDspWqOPmZV7D8rTqDZ3+XVVGz6j0ab/eYfL1Bq3hbi+fSQ1waDbtZa08hzBp7EF45vhY
1jFY78IBd+DlkuQ1TMvCGEmJVlLCK+7c0cvvWFZ15Cd4fwdzS8QdM6d7SWaZaklIXPfYCC9jlh1w
NADuG3cD7FgLYUBJzK7evaJFOiUjuaS5u857tIUQw5BrDeySBEdE6ZPDMswUPQamSG3PZu/NyXyi
9fRUa4tXLNVhADA0Ff6QYCFdpi+Z0fg2iurcrq+8QwMYxz7QnbJQ/UoPfJUREu/mMWrM+ybaBdAL
lGuUhp5YJQK8j5qagoc3nHwJdwP0dNmmc1F8Xut8Iao9Lj9HaL0XpNJ+ob0ux27N+hva5L5ZrDDV
sJNibZcrmYdPRs9RUFeQoa3Wz1gCE/OeUQB0delTDSbVXrKjIQW+0FrXyLj/S95H1mZgcVvZ7ZBc
ZkACRKYd4NkH9SfGJu91ox3wmJ97giLmoGAvORDKtWV72eGbb435aEkjK2LrmY0MtBUOaPaGzoXc
9W3bms44Ji48qkNJzmMx34FS+DaOj1qRXDmtbrS2eJgj3Y8tf4IS0S7XWksJ2pL9RhvdBeuDKX+W
G2M/t/ARmMCUar6jgbADnuXVEIxkq3Uki3ie9sEww7u06A95NfrMmR3d6B90EJmzOCUah4J9LJg8
aEwO3ICRSdCM1MRug2GDqCUvzLmAGZBYqP8RCBPOu+NdB94AOSuF/k2sRxPgnyMzwpBzryjMNXd1
awbdubZxY8hEg/d1BjA8OnWyfBCaiqgxAptHXgtN/mGIntNJfYwgTWzg6O41gNDJBXKyA3gDcru0
rxGfUA/ea7X2kGo06QmJKu0HZt4IRzL0zJcwOFgj+6Erug85VHdGdQK1ZUtb/uIpvbOaZ/tzMN4j
Tma/R4f+FIgjmDIkIGc5NgC2xyc5Lp8lM39olQouOXlN2XJkQfZj2TpoXf6WKebXwQzfoTvucF8c
oiZyEXef1v1vqvvD2mvIgJ9U5E6YBn9MpKG3Mh+KfiQ9/bFi5ZB2RQiKvJS28I9gA2ecRfR9+6hJ
RKfA/FgI09WWDg1w9mA2HX2N0e8jE2RY9GS070pC+PYwA/sofVme6YB0+IMIaDeJC9CHg77GWiCI
CzhbRsQ9BvFdFxUvsxgu9NZdiXigWoDlDZbDlMMGGPb59F6qNkyMci8F2V4XwLDlzI1MUkcz0O8U
m6b6kj01C3u7npLmcSSUgNIFvSbRrc+LZtxNY4LpI0bw0m9yS/dSaKZDEEP1tS4pv7rB46NwyInz
eDfoe4pJZ4jYPjM6JIXY06a5xEX4wAjWJ2zwoZKma9VFB0sGOfKwoJss0rMUkBSHt9TFH7+j8Xso
ZAq2OebKs72qzs9GCoIilZ4kCf2rpBBST/hHWOx1IC1jEDxJivUiVpHeYD50OAZjPGqaCs2pB6AQ
F7tE6u5zuK05dNdF7Q4EpzuSEu5BxXiZpFyr9bzcyG6gL9dMdPsakFyoFM9zsECoWk5qTj5mdzUT
7QkNwIlgsQOIUF8jZASiwT6mUWW1uMMNfzTDhx5yCwKekyV0f2lO1kAAlGR5SqnssV0+23n3YgVf
MgImw5ZuQNjeKcDrIZhjNIZnHq7G82PNVTBO8lYb9K0ypOz786u6ENIBnjXIi/cq0V+baCbWO3hu
lfKhtai91pUyls9ANfdzKb+zUr7YVHUQl51cSh3YMkc7aN+NBRZ52PsYnvcc9UXZHtK6vJc75WhF
f2QAAXEhX5aqv7ZF6cUDdUVUnRVBjky9l8fCGcJ+D8TpsWf8WYOXT4kIl4nSUTA9o5PhX2leOhMp
Xq/tmMVjlfdxxuzHWnaJgr23MCmnc3ZpyEhvY+W+SdptMOm7pMRtXGI7losHXJ4fxNAeDEr99RIn
rusjMwY/Jc9DGc2HvtaOk+pD9wRjOx0NezxmWXa1TOPYrgyE6Vlma+wJVMO1fqFL+GUpMFDW9CJE
sCUTWu87R+H2smvFVU2Q7aI59YnwmXdl/UslTN/SwgeMgfs+MI90kNsxPrEFUKUDQaCbmmwIc4Ij
+Q5h0gXAfmKGfRg0cYQ7RnceY8ScbIYseh3a+E1L1UczND1pTEBizHeV+ZRZ+tHsyUyzhN+qOOqs
4jzo5knWgkNgS/uA6G253ZqTBHZNdmTFG1RjR2jszoZdaH6ZSjBbo7rrTHIKEzhT6XLXh/I14TYO
uUsXFX2Eeg4jxq1BAaWy8jKj9ZlXPfayCaCbZGQrOKeSIOIT14/xWhrmoYomz+444r8qGlSmqfZk
KnjAJIdMXg6SwDRtT9iiIZkSq5kk9OuM5GjP00W1/hddZ9LctrIm0V+ECBRmbDmPIjXL3iBky8ZQ
mIHC9Ov7ALrv3e5FbxgkREsWRQJV+WWe5Kyd7GOCQdaE+hFPZ6Zxbxqftx5MnlaFfK5YAmoG65z2
6GDQRZU+STKz4w524gENJ0/hJ22z2N4JfHxjSya3iI7sfTVX3N22X1ex4rKirqLJb5nkLdyE5xEz
SGGaX12OWTZqnxYujnThShjrItbvja/fXNN8TVPBebr/0w34bHX/whzsoEDGDG+pbh3pd7gxMbuq
uEOHA0FRRdXBz6BdZ8UjBZavrus+MRK8i17bjUI+pUz3O5N+m4dhoCujBaWY9GzcUZszcSCkMSuZ
F4t+Fgmh0c1YazfWybGHc5dNT8JPbuzFaTePLpYaYPd8DnF06QLrx5iNL7YyfruQyBzAaH1H22tu
HcwOYjGybBerMz1yp0S8a6pbexknMX6B0mTuoTBwJQ1nqvZ8LP3y7FK+4xol8w5gSVq1t5TLZS2/
JIQ0NJ259PBh+/bj4OU/plz7iFV41yhgRFsd93gLtshdA6wAQlblX2UPm3K8uYhuYAy2FYsJeo3p
h2INRJFTazjs3dSD72ARdtAVKu3QzJXn5h8t+9tYFXQ0/Zaycmt46zkVzVLsg5A6NDC6YbUfMPIK
Qx2IfmwD3ds3LIIFFF75WAGUriJairSCd6GPN4lmsviNz+CZE9TdUM0hLsgC9Gx+pPegjzmbxwds
XuiR2k5ACHZzcQjD4WAMaEg5lyKHJcbUXRKfWJj4HKrg5srsCjbuInsWK+PEnoxNfY2AgoF1lxFN
XGthxP/MtjYqvGkdRdaLJPKvGuLPPLTVcnBRR5avLA+Xm0W6+fehasp0Q/cn8FBKvf8r0iz/qPqv
8LM8lD69pUF3cHVU497AG5w1ESqEO9Kh2fdMAoomzpEVuCmDgrq+HO5qolX/HFvu5TQGyO8nxtJC
h4xDWrBEh3lFjlN+mrMm9P8IsgSdN5xYhFfUjETVqVLoSXpTc2kWxDb0ucNEzAUpy00JOZyp7PIY
zWBeWP3n6wEjekyJw2E5ZPlxeVIuKPb/9ZTl4P/+Pv9+i6mB/1U3aYMdFxlsEX+Wlynr4cpk0JvX
yxcKt303ifXvdM0Up+UmKaigsLhCriHRIz6Rl2S+KrLveykOP166EcCE78xlLWQl5pdquafml0Lr
wvKYBiw1Z4Vt+ZMtP2rMu2rLZO4rtYKEyXk6oKB0RrFBZOC1Xb4BoVpe0e/vNX9rz05+By76fESz
HPobrbwYiI+gD/LTZNvZ949d7i3HKuEByqQrPTjOTL35Wyzf7N/nLseA2Wvj949ZvpI0icvWTT43
kpe/7fnzkOfltW5r6hi1Ebtep/mrKRkfurLZl2O1U3OVD7pRAEypb00UB7oF/7bskzK6bfyuW5OF
Z38g9lZTbTM7o/J+2KtebXWIRXIYXyhh+6WVVwKVovNW4a1Oxh30g03W/cXpdQcswa6sJ4wbIY2g
K0BDH/+2ARPAaTrqqoGhAWwzJjDkogDJk4AB43bJdiztMyMw8lzuowBzz3R2bx5jBqFxI/jD5Pdi
Is+kR2e7yK9pDbOqzfcanHyTcjEW1aNzjJS/y7XiEKqQhm7KPedLkJQPxZlelANR4wM7Ti6K+ka5
Buik4UG61Qtyyl9b2xFzONM/la9UXTzjHjgRLli3CkC/aR/qfUrRV0uBgozHddSplcbrkcbFnkH8
ua6nS8HiQaeehRz0ydJ+BJ3zCFNu1Xdf88swUZ3kZJI8t8DNgEY3VXPOkfZ0SiUqb0+FOAvjP41e
76PkjL52SKxpZ1bRVin6Nlg16jEVWMEqwJxvkhLSWZyMTca2KzyUtrYuWXpITJhlJTftlDHi2H4J
rdrJiT1AMV2UKQlLehuwK5tu9PaVcPncJ3urlVv8USvLh5wL+79EymzdcR/O7dr1C1EjRlZY2VnC
RPyITrOPlJveEpPZfPlkusOLnk0HS8YvrYVXH/lxnNjbRuIxqSA2s3NsU5MXiZe8syiUJRFj6O1T
GMH5g2jm0potKkYnEyMtq904HfhsYp6tD1ckF3uJlFY2s/fG3iSsgOaWaL3S1vA11nporVMUSoqX
dxG/XldQ2YFxkpHNwdHeG11bkfrfcIJey+hFeE+CPUqX+5vepFACeFh2TY6oyCs9o0KL7Os4Up0G
QlF7gom2Ys+wibOv2P5w0r8mlY8GaTx401SNbxqZ7xzIvZ1OQphEsUYtYozPLagQn0sQBxllc31G
IR5N7Q60rMmAHfdYqBRvMzQtxqfOFLJvJhRE5+rkYlgdg5XHb6bTm1uE5dkwzKM7ULhFBZUm1Sa3
nW0P8lPbRgAGAtne86D6Eef+vuGHJUG3jX2iHNL+nAqGH7MjnDxSEkCiCeRGn+Qm5pISIump6bNC
bnKZfdEzJCHxmS3t0+jiYfKChqBF8Qay5FpzGECH/krrLUQEWgwB3IX+XIXLXFyj2ZVGBwDFK6Eo
AB0GDKvjyY3cX2zesKJp9PmUb27sbpUHeIys+6o08HemtAtDpuVkLfABamqYrbKox+26cukwpWxQ
7pOvMYkYF1yNEMhiMG3LSDGkvHqR3CYgwFK7RpPD/WNjAygucSg3fQDKPaQRdfR3kxPcmcdtzZaP
j8fCpueXSC44MmmPDPeRj06JMZN6xlXLDkl1v02+6Ujqi5jixSzrE60NpyjR19LL1m7b7H3GLG5n
Q2FCuAqmjbgImWwhVe/82jgMI+S4itQ4bYw2NgmA+SuNCUXT27sedB+6HLlcmramP7r6lQkKM/nR
HS+bSo8Z9QRDvBEzzsemwwIltA3LQ5xIII1kXGlorkvWIa5ah8HfkerzTOgoZ/YqBsIXp9D1a226
TWN2oJVrHVhy6zJRHkR08Sn5aNCKLZtlFOfjBL0oTf+qoHwaGD4CzThE7CdU0Jy6hgW3CcQQAwoy
ZpSl0G78h9D9MGm5KyyNT1V5CII3qPIM8N0dgK5jhCM35ZJhd84q6Jl5atbOw7MC13ZvubRec6ps
fLraXWPlA2iQbXYM2LxUqb9nh30Kx2Lvlb8zyFOt6RPfohedCBoeU1XR14twkp1bm6S3bqN76yeQ
mzuLUaoawhMpPNa6tyCxH4XLNKIqnxsHCKuqGtotzNXoMSw+Z6hXcoL+SfmjBIIfx2+Fbu8os9qW
Cdo3J8/AlwehKqi8ONKruzXU65JOgy7OGN3T+wWhz/B7GiUoY+ioAOX/7kwsUjJt69jeeYRyWLOz
FAiCrmr2GSdeujx4D3jwdkg7M/LpoXKORbjJ3ZtiH1qF1MrGyWPFmT52ImQD+lkMmsQSkxpBgJCW
xTagPKQ4f/wGVudYgCzAM96gxgCvGFPxqMU2KDmDsobgb9Qco/HZLLtp3bjzAMo+qch8s8HrZF14
tHilY/KGHkGGDCSsGcJ94RNYjx+lil+HNr+bVvERFtFPs61PiUsqVHofjGfXRcYZUWf3Me+IHfDB
sO5w/YuV5BezDLA8zNK4pDutfe4wO5XiPg3aUeSKmN6z4XfXJB6fI7/7YcT211SzCyrs1zpkI063
7Wqa7Etk6E+N5pCzyNaxNaxrdnfmo6SRylIJCxsWTB1gCOjBtIfvy0JcQz9+DoR9q4PwR6FpL57g
2pKrF6hbF1LkBzjL9D9TE2zvMpduwFYhUNGWyDl0xICA8/KZuFtg3PshPoNF2iAA0RZabMxYwskf
tmw5aXHhGOmtPon2XnAhJLrJ6XGvC8Rd4Z/HRD/NL4MxHiMdvYLoM6izfWxAl8TuG9WP3mQeO/cY
KlYIYYTlobxEIxeLLrn6lnXldDh/7HdZZHF6uKODrU1GKnQZHTTl3mwGkWEscWdpR1Ktp6pANHGu
aJ2vtWFcct8956U49X28oqvvIYmCc60zDishHqpgX01AXfzTWCRHcD1Hz0NcDLnaUc5RI4f3CN8y
8VlJXhLtZ2/qK3rYV2kbbSjD2TDSprmhoW3pN2mgVWc2gCJ+K+95pF5GvGWs0HOoF81Wt3Ai1R+O
eBHTHdQp5gR8N+O0AUnqJ+fAfSy6v5N1rw5adFfqT8b+i70mrNiE576Y/b4xDr7B+/4xd99MDUvT
cXyDMMAFs34xYsqhj/qfbB3cio+YkqByQ52nr6/9X9an/845JVtDxk8fygd6BI6AH1/wBLDIqPiz
MWh/pnEHEldLDxmzj1UEQO9vRzkD+jkdoA6baAfev1v27V2Ch2TQJq3z5JGALDRVbjDFixcl+2dQ
bUy19ZxzTNE+IRVXJ5uKlpVwRLOKQ8NhkoPdjh9krCiBDclvuoqwBYgeUUXUj8B3WC/hEOD446HO
+U9ZqX4JlXK/aIl+trOQGjO3q35T6MTKKzDdnoaQOl9ZotBOg+N1fBjabW+XpMn78Jr5PaRA9Mt2
Y2k2i9Q8doF1sbSVtcwZSngR1I8O4PUw537ygYH6nFO0KdDcdjnQs4R6X856WvLmTxSc6mhu/RR5
W69r45XPOe1VjuO05QQtLn5EVKnQM0DSM35vwestN9oIsioT7Fnop6GBxS+g0k0ui62yuC7HZJ41
B8C69V44U3XRIgImgO3GnwDRjw09QXDgxEtR1PJx8dUYPnUV8yEpys3Y5gEfIwbVulPB7lZ68UAR
9YYroXY20C4flhsrkjG6FFYhcXHKsLiQ06OAKYGWYAgxPkwuyHCzsn4uh5gKs4XN4oeuoDhn0hBw
5z/U8tdiPznjkPnwh9PMICRGo7M23RADCw9Dqw3PySiwZjJPiz1mLsu/XG7K5BPgpvkYSJsW6VGn
jI3A9yVw0+ay3LM10IBD+lA5UpyW74wJBZVBqHrr6OUfLdHtZ9VWTAOLqN1krBupp2aZPcf3aIIb
rlFHLsfgj9spenZI7LrnnhDCTiup6yt1ULxlz5jdNUugzJCfN52f8ezaSwkM6S0I5GjKpk8ZfVrQ
vX5U+jTt9BzYV1L2wStuB+qasy0ItfJJN2u6cQlKg4IczPcsY0Dex39ws6xCKdN4NXGv6OsrirwD
jr3zH/WB5i22D80zm6xolSRT9rv3gifLsFnEeZT/NlZHq3pmXpZgfUUw5i5NPllaw4SnmR/6Y34s
O926B1R9RXbbPKRoPytWhXKTWdb4EZk9unVf9RcXAgPV4T99kNzXHEYcvpjUOWYq7ddhH1KOXLjJ
mUjhQudUlW0w8aUph6wJCeKaUqDjgk1oncdxsuUl1LW73kLcMLSuPENFSx6KoG+o1h5iCgB13DPx
cMeYb/41IapZjGG+hogGCn5beM+JdhJ6ATrabZwEoLn2l0EKnT+V+VX08lrAqe1rhaiVHdw2iq4e
NYl0yeirMqPKzSB5RK2wknQa0d8Rt3F/tp3K3aRNHf8qy9vEXo8hvyG3y9ukotdlSNJnS3V8yge/
Xskxj65LQlnqBojQJzT/Yutj3L5AorcuMqpBx1XRT8eq1dF0a9mv/L7HjIaIJouUH+/5dC36Irk7
A2cy6jxf+z4dn+eJd2Nmak/RAANd5CjHKqy/kTD2SEnup9NWwSofM3MzoR1slnd2eEioRnvtGsN8
RSPvs/4phOOWTanxXKATDzEYt5qA2kPoQzSmXdV+iwwD81TXMYm2KrGfaI/kYp0z5rbgJmRKdC9h
Htg3o0DdBMrw0jIBAq4MX75KKLBjhXnHY2Q/+KPWvZD2pYahcEMEAUAXTjwE5/BJcgKBFZ3kVzeM
+s9BAAbQM1W9mjlTtJq+zp0J/HitLItrTMg7uNEPlBInX/QVJutG6f3doVGatUshqfrNE8wFMnyx
dLzDIIGcL4vdAsp39KuuuUxlTR6wNJQe07s+RsgV6UkL8/iaD2A4p0ZvnqEe417GoNG6NpnLwm5u
xDjsK2lZQjGquRWhbG8qC2JAbMV0tBxavXwcb2itdR+t68LFLTNHV9U4YsDAYTyzSx/GFJatI0KP
yd0Ix3vm9C43eijKVeOA9h09jGFm3aGd8HeidLx4DudPz0TmPxlTyi3dNJyhaBg3ZyQUKTSChzM7
MsTpEpYqvSTLT3YNuqsL3Sh+Zj6mCqOn48itmFf0Xkir2Bhe4dxi0p1GkqZ+Uzw0bdStPIPa4NbG
+UE90WW5sfQ8hwlPV14W+2IVzBHFMWmTx34y3ouhDwE5Ns22m2ehumJ4R++PcTUaVhRLnoMgrdzU
tJ6fOJt/VL1tvVtuOGMCXHGzw4aK8JRa5/kMYLRw1BZcYdRFoMewx32XwE/TQPoeCXMJXqUinNh0
APGfs1fLoeWm88QhzWgfcO1AnnJL/W6qiNU2A1pWmvEJsMDzAmkBocF+BtUxOI/Uqm8CUwGSBZMA
pG0aig0TlqWJTmJmjatT5AT0XUwFcZkkb99pCcSllCVfibJ+dMr5/M4ZZ4YWrmvLiShUc4YrVa93
x1TR83LDiRyCjDS1ufVsOEQOTQGgJuncpmCzBGm6AWvVPCFW7TMaIh7MNMJJSK3grjDGoiRaCr4q
cCZr68Qd25xghG3nW8mFEDwnON/pGZotUUxqzodN5eXjw3IjehMZyCZ3Vo7/HBoUPJCqZx3Oim/r
pmP907ZKEFWNk11TLKAXfq6zISPjM4QNxAEfqZZ0P0Vdqj1zHErmw2L8iUuowjyqLF3b8hYz8pMd
jOR56naf4Kix6yG96kz3r3S7pOByeLjcY3qi4bQ0Dv8eUkRNNoR8QKURHb0MltIvqgXAt9xoJq18
Q0RhpGa5o1q5zex/HUQ1nhqqQGrXyy/lfAP7y9vbmve4HHJIRnwfX+79c8zYez51KqlIuE7maYgp
xttkpl1dcSg1GN/trmI0zeNWK0i3pBRdZzVNNlXd3OTEfHi58X1O7V1RoyD959DyDHc+XvD85bhZ
582xL0JM+UHePZeE/2Vs94/LI8NE7ygKt9v1Ko2fPOdXlhnVzWMHufCilhuuftbarzXxfUzOzwh4
RkesfEMuqzikJUuO0shY39EO9iM2EHRwL+R3auqcW+WnJVBjvhCqTqyzLvvj1Jq1V5FeXbqxxpM3
ROktdOsLxhz3UBvIXYL15FMjhf7Uzwtqr2y70zQfM6Min5PuoWQ0GSKfYYxjm0Q198qxq/Riyv4a
5cK8W43wjtglQQZ02MzDwYA2MgWPrcnaUdH/fnQjplnLschLy0vpj9dl8SpFJSgXgxft6uMXUWvl
kzAIDfiDDpDuxEjeSBJYuwocJut7NBFs75t+sLyZS/rWDUPz0k9tyFyqFWRTpaR/J+PqFNfa3da7
YSUCS/2Kk+mxDvX21Z8g9Vq/DWnXB6dLjRu1STnCd22964n3AVZ7OlHNWGystsx3o2IviiPJfIV8
99+H8cYqhuyBcthVmxXdwxJx84W/Be1vfgdm9Tj/A3CTkpIpIEoVZS9Gyqxu5clR43RDL00yKU7x
bKRxU3sSO7wBd1jYSCcsdt5Cq2e/pBvRvsOHxwo2C44j74vZr9Nc3dQodkhmDUomC4bUzKdXugoM
Unyr3s7933NRNptD629smzdp9cMP/NPT2i8mFqm9Ysqsku6Ulopqa8vnR6rkSVL79Q6qkcKSNA/O
8fxQNsE+D2Psw8FUr75xeNOdHvTpZYlsw52JLOPNdNPgMc0CHI55BoAO/85bPCbXdFaCgkK5pxg6
3xPWx2ZFnQ1e4cTA+0BXnji5uTl+fzNK2sdSeHt2dtUuGnJ7a+R5+aBVdXqg2C0g3pExcNZ1eSAr
Xz6kuNO3je/HT8D16TpWE/p0ATraK8tnjR7Ou6nNYKlarpbfTRbeFV6ecVSK9Ww95OV7W+Xafuol
RZ1Ow68rf2K1NXZyRHZ1dZ2Fu5NL4yamKx6seF35zHNcI4Mn3NJTv9wLQ/oKex+LY9J28AUMhfsT
JNWB3kpx8Ft/AOyZG3gGVXWuytyY6XJYSn0JIWI+VvtlWa6SjsBRnTwXTVid/72BUPTPQ1EpkjZZ
hoV1fkqp6njFJsPa9ZmgGrtMhLnVMzIyeR+AKShiYwcPBzrSfGkIC60/VU19KeZHFPpB3tVGceuH
MDvYgW2fK9Ez9ylQPhuLjK07HxMl8D+m2/LFDZ6XWH2b17T3eKJ/CLJBnKV2GlmJHQzbyffKlt67
osJ6ARx71lar6HlDky32C5aoNLpsW/Q8c3nrpIyB15GGtdrRkS1naFtddP/cOF4anO06o0hGhVq7
dhs8fk0ZjrgaZpQfderI9XbrU3lEIev05oPtS15KQ8+O9mTBNaQV66Ez7d2CdJ9E0jxWuhU/tP/n
0OTXR7fkHdE5xYM19cFjosng0XSn8GANITVk87Hlhhf+xZhYe2k5tULxTCWT840bVd1Rl7hNtHw0
73Yw6efK168Lgjse8QHW3kPPIPbK5mD4PjxKPONK4TVM0HeozAtgYenlsCeGzLW+mAi+qtieGdQg
zSe97bYESqpnJndPwM0w3npIOyCxhmvto2D3pRVdhwbmelRRTGhr2UYWMS0K5hy/ANKJOBj/oYAl
OViuET/CxiBVBez1s/RfdEkAafDlrZkZ04EGmpuIQoJBzcwfjdnpKHrr2pT54ZveULoNlu8Zq0To
yj9j3SuYdMm5Ts9mEBTNXlkdEOIrm8P6HFh8+hRrGbcxnK+GSSUkgPzX1PpnQYgUNXuqTkxv4g+3
QxrNq+mF83GPiUz/2+Qy+eDfES3WQts6OGmUbIbIfOI7OAfdoa55Ix2shkGT/4nwC1KQyfn17Djm
Y0cFDMM8HrH4yfZT6nwuMJgM78rdJFWzjxsrXkczvWE5Vrnk5vI6fhLhD72m4iKKVPecqKjfUH0C
5X5+OPm5h00oemQ34EMmeS+rcNwzwO4w9JvhD5laj1brqicH+PAtsSm3osCzPZO3aJiSwNGxEmT8
5YVcbsaRblnf8kaKkRCgly1gAA+EEJrmMQVpKUT9Xir7JlKTMQwuqOTgCGS/PIzLGhoFCTpMVJAt
kME095d226Qq9fsQxRyrwg+aqZ2Dy+7qVFTEi+CcWlevjv9gJ39p5hKGSjrRZgIYd17gshhXtY1X
5N0DUE4fNBiRcC4CMfPzSqu3RfnktEK/N3HC7lRvLsujwRZ43VTozh1jYgudCH6I2eV3GgQ70jPk
v6tJ1QePktw1Xiou5LTYXQzZ0gVCy3bWG+7dhqN7H2p3b1GYd10OLTdwSPCKl1B0giC3L3U1vaIu
E0GKRnmJpiI6hV3vHYak6q+uV2e7SNd7RHKwcpbMkjeVU5arh8EmZEl7q4umoYqCQUGeCZ9A8xhs
6rCJHgorC7a2XtqPqW+Gm6YKtFcTtORK+L3xM0caSkbH/dMb3ToZYOmIsYye7ARvOPjLv2E3e1eK
/mcPoXRlOLl6dVJWhkHTcWHz7J6YgnEI2f6eElXm1MR1FivkPt8XhAO/703zsWj+ajjY1vX/fR69
fQ2lTQfiJua7qKcnFLcctjDDtrAk6h9KK2aDX04kz6cYXp6YnotM/XMv+u+x5av/Pq9wGpuGPJKb
y1Om+Rt83xu75MnqRuKA0V/Y8Vy8dUPvtmONyl7WhXzqzYBTRVy1O5Vbn3Fl2dCBAcIwNbAvjA+f
e1EyDseztFEpC+2CrM9hOeWUJoZSFXgmji6nfCYTNhV1ffVtJNCFe7g8dOeH7QwuwO7AklXGw6YL
yE1E7GA+NMVvmdSY5BamX2jDlvPsYzUH9TQWEXIzdEV/1oZQV5tAVNjbFhLTcjOgZtdIe0Wspad8
iv8uWiIR4cqVDV5HdEnpjHMMyE63gAR235JeajADNPP2WkMo+gmBhgJNPhLP2dBM24im7atGPTIg
mN7Fyuaph7ToSfyqXn8pK6Wv9MILPmusuUEQPTOyKV5bQa62hM34XIuadWfBsFR50j5TToI9i/Pi
czREBjnQtnszRuctvWmZHf7Q2rw4TaCsNsvDvuK37upWPNCUnj8bFO+gX0e7gfbeQzvOfZSiG/el
rGHHG8GWa/r42lMSeKl9VPkw88sfWR35q8RREwMhX2wqPSLkmtoOnV7DtJsEzVFW2zmXCbG0W1k6
GQU9LHdmC+XHnm8qgGGrtpBEBMrGvaalpnYqNSi0t9KyuQErZCpoF8dKOZzYOFNjRy/1glU/iY1v
QbN2Hai7iMpml+LlmEVpKyDzktca1/VZnrbHkN2qT51ZDTF93wsmCv8oexbUJ9pVgnVs+5xxZ7mv
n8xg2zUjzuq10TYGnTRtRf+rUdF/B+ZlvdytC6o0jQZ+MMl3IybHgILMjqi54Nl5pfFJ3y+Hlpt/
lWXDjNQOf3C4KllvUyVkSv2c9C5x8KDVzx3Y1kSdEY86UNHzkeUJyw3OYsjLk2RMOGUWMO+RmrvM
jAUX4hZIWJpptD5lc1Q6m+/6nmdelsd9yL4iw809ecqmssB/aFn18yntU+PKWc6jxVnZ21Ca8Rz6
sAD0uPWzbN5oj1MRhbcip5X77VvEsqNqeSSHrHkcvazd9UVsbbSxQ3iB0PatxIMHyHZ14sldM2+L
VIQKv3y11j34VvNXvx8azBjo8+72C2iVvNXaddvyls3ffTnUaOXaSpPytjxa6BvzsxJjwFlbT4+F
JZOHSDAVA7EeQRGt0g2jV4sdg68+YKLDNGnugzR+paFh4w7WO8bWms5onCo71r75ZjRG/c2qOhJp
fi/4BM1fRfheuQQKCIT2J3jd8UcwOezJNO8F4mtxg0ONcr4cd/hHOPoQrsPt94ukNUW6XR4v/2Fv
FC7WfnSECkrxNgm1/zxxedzo8RbUn8bSVXcuy40dBv/c+/dYbUZAjkexmzC9YSuw8PfUFgtHQbyp
+VmpbCdCmlTiwUCPAXvbj0gMBfMr3TVo4XAQP/18rwv05JwKPZLAb76c9l4syq2m/IlKwONQs/wO
rWil2h6LRsNmWdD4IA0gUei/u0b7zfqS6WcL+yWoz4WV7LJm2mNKarZTLe5KU3QR1cSg/KGhhNKj
hqE0H9OSxkI7yi+mCm3yjtU7HDusZ8FhFtSx2LDFw+Pka2CxO4wrFFMWnIRFWn4SrWouumEwVKoM
ULTA27RSMUQsEEqw7/pBwPA6evQsTjdwnZhQEaHRMeEWNBy6ufwkKfPEIHlnBFPBELIkDZjM+gfO
dzy3g99fMoNcZOblT7aP1SWM7auNp5A/F/OZuGjZbyUdRSvoMBEqfea96uC7+LR54HKHS5SgWgS9
n9B2F11iTjWruvLp066PcSte53PJXg/8TdYW784Ay6mT+aPN2882rXUmfzV5eB9C9Wv+kyamySqS
goZax1XEBDBcfdCkpFa9g5YxTu5D0mtkP5RxGT2fISsBWElkz0+Ct6kTL2lOnxm0mY0LD5pdQ/TL
qLoPzmf5SmjDI9noAiK62FD5s60s448ZOV9a8VGEcy1BpcgoVk91kJC3atbIe199ob4qLb2UNRtL
fyIR4bXtjp+0c0LkFE0e4YDzZqLoXaI8rWqW2ivDBrxtMuK2sDfKmYahkWRraufUp8l6jjwHzMPT
etrrssfwTFNZ5qRPxUT5Ve48oJklawftqqoIfrVD/FLVxnvsD+FWWOOpc7FRt/Ob282cO030cHop
4DZBEiY9PSQ9BNpkuPm+eUuLBldVDwcWrXYkXYBZh6yF98YEzhvbz6bz/5SWbWPEIWlO6ku4dOlG
JuNTwgsqNH95GlnIMN9VJi07nDIcfHiltzKCemQR2B6qobghGX3aEa5K3JVc5gRdDUP6FRrgjqo2
vKOPKVw31Cok3Udpe++Gr6Gw2emZUTI1f15yFGV70jizbpNsxMfElm2Y/WgldONSqXBTogUAmT/E
XrkPKyfcuCEXykkX50K/VWVaba0x3fsDHYr64BNvibN9hNF+1dnFI+sNujbQ+eqWHiBXTpTX1PaV
TCQ1iaDFNsmGpWg7e1c6A0mzvLciffHtWGzHBroEEtvaLizvHE49JCOHdKcDCb4X/NVyA1+VA/XP
5r1eVNj5Booo7V2AbXpGr5coZBlnNmYiML1OfJZLTh5sWprqSffialfKgvW9T1rX79Z9RmgbZwyx
9zQBfeCCHI7TC/81Tj+A01uJIbNsQyz6dXQiq/6Y1O5vyofiTTz5VzHwnXMktXz68vGw4bAgkRxB
Q2gQ1HcKr/DKqbemZEs5kmQ0iDAP9D/ZhM2GShcUPWLizG5BGZrrwm3etaj+4zFwnTEPPX7GvCvy
9SS0P5qjfeSYUIoQT5RTn0bEMlWf1OCcCzs/gkuB3t1Sz4vxyFnVufXDlpwNU2P8FXqBSTBRt1dk
DKqtiNiauzSTrANd45ebuOD64T5Gu2L1izA5yW5vJrR+WE7LSXVsnqu0fWfx9Ifg4ZMbBV+sfPce
rQ2+RzDeGuDxV2Xtb5xf5KOeZJu8aqS56u4v8iV7LM0WWE0IliTRxiyw2hgajqUwJPorqW6nHG8e
dzQ/FY3au77kj6JXxqqOBb9gNJFSlL+srPkcfQghhKptpWFUEuVPwri8F7oUt4gljkA990X9ZbuZ
WOdZ/BjQYtJy9nUdHJ0yojXQcKqNadEjwOjqU7lgaj16W6ox3Y10Ra6pD+om+RWWLdNrp3k3pamQ
CMw/gCFopCOQO4ykJf36EE4TjZvZ8Bx1DUFiqDC9efBlk63GwDG3iZvACAItoLs1V2yip/DuaDcP
hnwVB//D1XksNw4sWfSLEAFTcFvQG1GUNxuEWuqGt1WwXz8H7JnXL2bDoChSogELlZn3nhuf/AwZ
IPwKy4HXWNq/ift4Q8lOv9TgHh5wu0ZCjJ778L4ou8PcsVmNGKf36Dm0Yd6ENJ4IByN8rPI+Oguq
CsO+e7acR8u1URlCbAho/D0bIX+z8o0lsigk3LRjkGP+GAairBizu7m0y5t0fAkrVEtDxHy8THFx
RCg8wXkp37TgxhtoJ/qWve7sftvOiKimVS9EmpPcobwgF+o0ed0zkcgyY5I4WvVLU04R1qh0Z7hq
gqHu64EFZtkjImJD0jBkmH4lQn/vduaPJ9HreixAWJRHEvDIn+P8/ap56r41vD9REYqgKwvITrbV
Q2yxDEyi/bXPhz8DjXKPFFRKwuKdrcYrR0+3Na32YULvZ8y6jke9+23SxVzVxoDbLquBcxMuXeQo
+Zg2HRHU3w1JeCnRXuYtSlOjOmpOD+etndaYwn+bOSkuA8FvWq1tY/YbeYn5KrQAQbEfuB+iTUKO
QNA0JUWZ/BRM5YOsM14hDxagv3m3RtX90uXMUDWczu2Q3pM4B+jCqwmaRR6QbDsfoCJarfZilDO+
1pKmf+48ulrcXcouLDcTHdgArBteZCyzEKBG9PAeImAbdBf7HtQ6yD5AiEQwdee8vJgORvU0G2fa
dt1zjyDigFhrmEnUC/3yrpYFTvCWNkFMZvzKnv03Dk8Yo9beNE13RWLosE4T/S3rknSNHJMxbD1Q
N+gT/jy48DomnVyZcVCWXhwol8gH3ibvmW7NerDN+OLmzXe8IJlLzUf7JudLegM0LxcMc4iYXwac
adbKCzQljz3vRR/Lb8IM2ufIvoCm0lMgN3ulaFqkhQZwfVVEVUfzbYYoVHEyJ5CLGlf3KaNUnFI5
ZFtjrn9KP62vpjII9k4rpDUQBSQx2QzkE2bIvHl9giQW/JYTd1+ECzCpaR2GlJtEDcPFhGy/sZyJ
Bbf2T4iOwGCwqGbEObfST48ytK6Fy3rs1fk+Q+idWAUJU3a+c2wSPxLUx6gK1WOLugUDFqF1WH/D
YKzyXzkrt2mDTyqdYW8LV9/p7fxLxs1vb8IAYlIVB7VPxkXPnQJA/zTeY9Ug3ss5nIFqydidThEn
51gNX5RzGL9J8+QUar8ITzmb2iSjo6O/PkTac5N6Od3whj1A95MjcQhi/a7NY6BrtvwYpfbTIhqP
yGVZCQ+imJsm9/0h8TXO3qNHXaPoJw/9+JYmHicA35zWVp9clbT+QFPL3f4j85euoJy3pLSY6ARb
zvIDcuU+cei3s0AISDiub+5LKptwKpyt9Nio5/q2qJOnqNF2XgSJohrHFgKau0p0vIN9X87HCTE4
qiJAjJUuVkbDFIRcznjmWAdYxytG2b7y+5kZ4ux9g/byNrOmKmh0iGhrPfQ2cow/tWRY1NfrkfRu
Vxv6S5HOl6mu5UbTECCw2ajJd9nWNX8biPOXx+P6edSPpPBeyUZABdc8zJX5o7NDU7P7ZdfGjyP0
+xovEpbobT2yC7YnyupWOyOZWzrGEaKMUhDsGB4Z5Oxj2hfrKi0Q90Rlvyni3tv7offqDrNG1H1+
tRRb09mpf+KJBrdJUpk/0+eIt57XHf0ObJJRhF92oREtrP2Zkjnc6FLdA+5e4sWWHWlI8mnTu/2L
wIY6pNNbSdvEcASM4675quO4X4f9nYjtcjuqwEL7sTM0hMn2SDM8i1Dr6BzclsnkwKTRH4iGHp1Z
T1vNCe+FbBko8NUKtGXI6VTs520Ad3H14NdqPOlZcTbiiFOw17/BS9hOkQNzKQNs1dpkdEsHPWc5
vg5+OS2cj5k2goEY0jGKwBHpW2w3Z9CP1kbkrQ3EqhlxT2D0NfjflWTHa1sHZ6jhfNbgznV/VY4y
XHWUi6sm916TTanoR+CMiNB5nOyYf1l3jCQ6kWNkcwEo9wY9UrfF52FL3d+YgvMcXCM8us6MRzMB
XpFJHBX9wSaum30UiyxLJH4ASFDKMhkD4RPvl2w58NyLiwc57ZIZMTZlcq50i4x5q9/WqXPC4Foc
i4pXrCUyPS5qyKia6ROxXG+86IVpImjZDFepV9X7MbaDOBLyhCyNcs+k+nWzcqM3KXkUEzRjvWu2
YS0sMD/6fTond7NruvvSLYaAPt227TB008tEjthTCfds+129qQ8mfrZA2TTr0CacB6TqdLnvnKFC
Ji9ZxQo/WU+saw+cq1Howh4JLfaqkaR5yNx3CPoGU7BLz/rgTRzJtkI77scw21CGklhyJf0FZAqI
YuaSFHscet0DKw7yFHn0WhPBrcnuqlB7OBZgmrvwEwDgaNq/DDpEK12N7XWe4fM6Dlx5pzI/KFCA
uef4easm3KIS0oKuayn3VflFGOK4mTI2/l1B59ASBzO3fYxosKSkzwQqT5vraNc/ghCeqiaJPh5x
vxRMdjQ0X7njGBtQsBwWGl3zUY0kyGsmDidADNqyPysHla91uIyG53wJFrBtH4lTNuYrw26zna45
hFFqzdFCyDuYPAqiksMzIu0Z9l2Qufo+Qc/LPtsJ0s7VV9BCdkaBcWAwoveIQc5aFR69Wb14AxH9
7PbiYncUQ3Bo6PPaO4duY+BnIIVzv8I5phtveT7ijbAR4PnpSM2w7IqgVxGSgJbYiuhIIozXkKJz
Sn9ltvjUJF65gc+Cw4CIHktaKKujP+nk3oUQXWPlWxQogsYR+zrIszXmNAP9NqS9ZJZ3mlX88cYU
g3DBJpeewztK9HtUWe2GbSrhsC5rJt9IDA1ZjDEpilmHiVrjgKl68RvuxmFqGSHUk2JWwVe472G2
9DCRKr72G9VaZmDrxPToI0M3Gs9LnBeAMjt/sHFTyNFGQOh6P7nJiTJy72UtQLl5hyry8VrVKAxH
F7vUfF8K79Et8zNetRIAM5ojN4Yr5b2y2guHyVQqO8aRRN4GhvDvQqQZYXbpfPPNG3SHgWlyZoR4
yKYGQ6Nc4tjNb4JIvxMXimWsnRJXwIX0GmT0Jam+uGtozPBlQrCOjQPuvuhWZRj+ctGkAaSDMz0Y
v+vl30W4ugOV5B+ZDtlRlyyhHeN79g7Gl+dOeLHDP7bR+xxPwyF1qEt7Bc6RMv4rT9TT0E47iSKO
oSqbdGqNnZDOqywM9hCd4DsBHtDHsexZnbY3hVPRg8Aj6LmftUu4WetPB9cdIdoXWJJ9kSB8Gd+L
mC6TW1RMWRX87LI277w8YTgi85Bt9J9IK/aTYRWPtwvS++QuQnG4uv0oqbTw6ngIeSe/ObC53BUe
KKE4w1QHFiTaRkVvHGee47GZQM+k9oTmlZUU8/zC2RnhC+TxMS6y+0Yv1EH18X0VF/4eit1zvYhL
M+0brTulEucIeuRMJMJ0n881Yalq9CkCyenUCr9Y61jTQcTNRCnrb7Vba5dy4oSb6NFZnzDvaTrG
dB/qVz/Z2UYaeLIIwtrA8WjP+JT1AJJvd+ht98OpzyBp3kU5k3ZWF8FIV+nAJOU5T4rvkYZUr8Yn
uO71Ho5xy05/iIOhTJ58urAbHybVPNQ7KCWcy0Y2IzSYPwpRPOVWc7KliSce3HYXMxWo3OJec9XF
G+b33vV2Tp5eiKDSVmmLd9LyMBNmJTIZ9r+sU817kldXQFxrkb8aaBwJU3N3lmaRuI3CkjOPjySr
PeYSmGzC7CIfQYO5LiQXr3fl2oixK/R4jTrXWrXQGWevZIfdFWQ+zhdPKymGSacN+fAbiVklLBfQ
FL0604WVk785DNHTEONHbI73TVV91mb2pbX2SUMetZXzCMSfZ4JgNqqjHbMygs9nYa31wUUmkpJE
7vblSlXeW2NibjQtML8VolDYi/TiiqcCqf7JHV0wGhzecA/c5uS2s9ouL6pzC3tr0jALjeKhMFOy
ILP0V0vYBCL1vIVMOiTvYwnqxjDYy4JfFHj1if4l8qW8I56C4c5w9nTstKkSrJYERCClyyXKJLtM
mIDHnxF54iwBx7QoFlBdFa8jDSZiZ7ImmZhEVK0EVsIY36EOVLyvaTj6ov/ssSFntUQ5ZjhfXRh9
URw/JbK7y6ruIodyVVktTsMSxPRs9G9enH92BCAEZEj/UK1HB9OOnnoielMxfc9E8KybwbxEnExZ
Ssl6dGGSkd3Re9GzBR5SL7XnwuZsoi3ux4Fw3uyeAIGYGC5K5MzvzlYFWDm+x8F6kom9ScKScb/1
C8W9CiS9s03PCC7LaA0Z5hdHPRhQvz/KJj8gdxpXQNcvU7KL3C7a0i2v14mHo1Mq86dJ4i1sxSNj
CDqjOelOM4VAYxkbiGS/p5SGhE46LAtdueoKQspE4UiMbuKEXPzJT+01vhR6JqJ/GJr2FxrKI3JS
PejLyt+b9P3KUN4ZOk7yxcvqIdNHsc0yTLzcK6OBbTTIb1mzU0/a5szxQ08+Omstc1WpjI94DnPc
cn7gcaS23cUw+4M3Jzj4Ut7t1hgQC2NA1YcEOC9n5l7Zv/R6em+8cT9YObL19q2YjjmgT7rJE5rs
6C5kZXFi58m2zVelA3Lt5GvkhF/1zzRZT2PorNlOnUUI/pHvCN9eC/6r25/nOLlOqci3gH+eG6+A
WC2xDjTTO9RVKGL4OqEo0NONFOoc49wtiW5i0/wO4+gBtNu1q1gPyqU8FAwtPE45Y8vZKYTgwASM
nECUiottJrLFc2XPvA3Kmzf2coCkGCXHxnhPKbjXbmc8AH1xgylpH/Oy0XgjrFeI45/io22dbTLG
qGPZvgVm1X/YDUi1DEeocVIh5x+Sw2l3MVTxCuzsZdQ9J4PxNmZvXfwD9eLBNrMwuKat2MmI3FSS
rV/AIx/Kmb4wNqJAIi4R9UTVyXqAADalKNTUq61zFouT6VeMpmxrMz/dGNNwngkdDyYbSwB9N4SB
7I5a8VVbLfkrLimOuFP5fo+nLrNfa9yRKDjvqDn7oGvLS6jJP4iatumUfTnmdIEg+eldZezvlTXe
6zT8GzIPV31E7T15GtycCtzK1H31U/JDN9OGa1j/ED3NMYNvDafJPrKmT+Kjy93Me2xSE5MIzozY
pY6gEVlazb63lvpbMr7NCiiLZZif4+QnI9tprWmQnkXYMswRoIkcmpklDV6zJB1mmkItqPUCrOeW
VjyHjSoDAk/ZgOZusgkrn7fOGqrtVA7gmZpvo2anGrPOxJO/z4f5V6z1OJfsZCsjqsCivDR0zFFO
fo+1dzRKRK90BmBbg6as+HRpIUGQnKiWMZYlL/QWLtLdwcnNfJIxew+qmpxMOk30BXyP3omORA7f
XvdupzAFgSa2MuNMCNeRFsROwPrY9DlcwG46hH1nccbAqu1LZoed9qYX8U/BqrDyLf/drQT7eQng
scLcG/WJv8IbuIKuVNNp3Fuquzd6jO70y8jtbaN8Z2yaxsS82WI3br6jRWpa0sfD74W6u2JFjksT
Y0d6FN74npuAAegNiIUxM9SsglGN0O6QxjQl8eAV2AemhJ0e++emjq0NJEaWc7ZyyvSPfLBYFO7k
EhfWdjtSOWnMWsfSLteJ5mkcBbe1JT1xShhXFZplMtE1K3D9R9DO712fhgAlGIQM9oOv6/06CvtH
vSNRuSv8l1AML8hG8ZOUA1Ki+GSZ9n1iMBHQ0cuxdVFBZoszsTZ3hhuucYnibJ/Zuocoa3ZF8tho
+rNl1TF6e/8j6tmkQHe4m9PiLqGDGLiJ/SAz88nrAilluSrw7G+JbMF3R2xBFfsCLOT8SdLWCrYq
B6v6pqv9gdHhYYjpNBoFXrdJc7796gfJ2XtJA45SmNtCbSvkvOxYgZ3oFeFBLUZGP7aPpeLt8ouX
tkI7kub+vYVNWivqA3XOu+4XMqjYIq16u6Usz4e9ZdP49/V0R+8AQamt1p5tAvvMGKYg1TTYEa4S
JErr1DQeAeL6KxPC/KDKAzn11cknmKos9S+IVnCeSVEODJYoJ6dhGhrzQ0Lk0IqtLgQZD2Sh3f5m
EgGXI7P+dEmMCwvUSwx2WrXMhGtt8jcOFgT2V0ABJhd5JJqxFBVUuCkm9cQXCgJJbP0SsfwwqQVP
DciPckZs42lbfGcsXOjotGZJasfMyuAJu4H25BJ/gs5ja8lTlaj3KmXCHI3hSmX2m910d+0YcRLC
qRbEY3FnD+LSEWAehHUDGMWlSgsb+aKPx9QZP5l87XrJOI6WeY6D0J+SP7lIaGzFRHy2aXFhIHWO
xuF5gGLCxmChK6Xw73Tzq6WJoSl8v4kLJRGv+4qgShav9MQki1RatsKeKpk91OFLI1yycECNGi3T
1VZogPT7+lO3qiPNtcepTVlGmg9Q6HDH++i6kGhnPHiM+qZ1OsLbwIHnm8ewkL8JVyd2xSbsPeU1
eyvdjmCVFsw/wpjua1lTczYCbzGQQ8caCVHNDt1ofzFC81r/LjGafOVkTQP4om9Wbhz9Mr3yheKG
c6+GDTjudwjmhpVb+PcpeKadNwy/XDroTpReo3GsD253ZZYyr+ZlpGVjNqRlMGzMcXgJbXiyTrVs
t3J5ajc0tX67UAqpsonqcnIWROYzLDwzw0rAlWbD4eM0b1GcErNli4eBlguG9y/TG9e+T7io14+X
2S5VoJvjtxMZc+A7FMuhU76yLXvN2MY4PhWBj/0X8bcz4KBE7hy65V3hOdsGARlqCkQZsTvTeSl/
0RK/5NYLtploCXXmoW7zpxft2SyKneoq8LOmctdxg7QzQ6Ewp0SiatWuSpOzk+JjLSc+bpXd0X/6
qTkHBbT18Ua8lXPvHboC4qKuF0hJIiIDaT+3tKJWla7t65TGp/RYOGJG4D5QjwFqFj0v59TnSBKG
7pNTcoJKuQ1MTqfzgPRHivaZfru9t22JhC/rzuFPOA/eQ0E701HP1NYOdsNHMokW6CIMmIJzYPk0
pEOBMRB7c28yUSsNetjg9ma+h0MCi8kC1wKawI9cYCsZHP9evgkNXVGOoZ/WbJ6c+Vp1GOXWgoPG
k/2dWzRbTkHmloJsvbSQhGRsVEX9aY7RcnrWSJdb9x9lrB9Skt/3rd+9mGbDt8pkP0AN+hs9/rM3
I0Bwugj2SMpZQkUoaHKPY0LRgOnfQFazHXD4msaQ3/GVEc2BXgTU06Gd1I5yE3HVuGnZYLKRjd+I
x3IC3WHzK9B8KriBQZlkPdWVAwg1Tj96Py6REJTRMoH/9DrcNXThLV9dHT70Oa/fqHwJ7Jn745B6
v6NJHwJFCEYBeYck9+pp8s+GnBwCThAye36+7/ESJBNv4+h6yWfaa2PAKtWtsoZtpRrKLW22KiRX
Y9yLRIB06ehVRJe+c8+sVSycWU9oiHYypvw1rTMaI/UbO7PukOvDuz6gHsNRTgxuW9P0s8kmrirc
uiEgwzbv4GuDWUuSZOtCkgyMIVtSaNhzJB4tuLmk/glUox1s39+Z82Bv8mjBsnb1QxcW57bUSeyi
iwVPhooYqUOvMl4IeaQMa+VMN879XXlkKNWlk27irntQnuSPUWah7ckNq1vXMzphm+b+jpy0J1DB
0GQSDZkEsqNCrx5nZIurXhTPep8QIm/RBwWn0sy/RQPiNM1fVJF9d4n5oTy+bF6uvcSStuysxk8R
2Z++Cbg1HRxoBxPKMVkNgWXn+2/RaoC2tXad1yZkctL3iol+J913ymt29JRkvjHLrU55Sh3/QZdo
n+nDK22iwK353kT5czK3n9OX3g402bR16uz0yjWYucsD23yXQC66hyCukHl7GBQbxGzwJhgxb9wI
wx6IkO0AAqSaHtAQvRmR+V1N3fM8060s7fy19dNnJSWuWS+gZijG9Dhwmp509zI3+YeeI0KyjRzI
3giKvK5fMAowBBA7TxViZ5O2MjNp65zE3dnTcBKJtTGwwOyAXp41S/uOnHIkO4EcM6aQrBMDvsml
84mdFAX1QL287lpA7x5A/SEEHRsqSEgGm3/IvAhG8mLN6POqknrTNs5XabkH02/+NHl18aQ7BrJg
3OQfDIrqVd2k8OcyB4oWY9aa6J4mGg/4Mq9sruF9k5Cj6/U92xl4UIq+DKplmneclQdCzYQEk+cX
FlPe+ZwUgE7T5jJOfJcwmNFlTWAtRO8+suIgNei5+2D62TkTZgWaetdzRmOcDbZM4bUPLfFda9kP
6d0/E0i7ROHucWg1q7dhxPPgpuaD0ujRLEEBEh13QOIGc3ljXhcjgm5HTeu8d6yVksUbOxM4VsgM
aWp2wMZzolrL5QmT4uSO+M5n/wUCB3uWeIYDVNi4OXgLZIVLy/XOrYhhluwSYTSrZiSsIMKqSNwt
0eBZb6BrSb8sT5JXkwhIV+2wNstu0/Yl8W4zVgcNzDXgGMyKTGXY6q8NNV3NroTYZQ2fc1Y9J+SK
/MKcF+8JYqNrQ1grSy4ZpYBs55J10AU3JHQ+EgI377ANRash98/E0r9ZunXpdOejyvW1G5p/MmKP
sbB27kpGqw49zNpwev8rBBO97JsMCEeyPPlN/KLQSCcx54c8/tbNbKCqf0ca/mNaNBcQ43wV+fQ2
DuwhZcxpwzMi4gtqYHnAwQicz8FTIwpE3ABy93VojEdHaDp1eQytkaorjCpQXcaos1g1xgo+DV8D
Wl6rKrStFfmgr/oEe04wmjcVHgLUxCFTIdWyjKiseelbjCwG57mGyUevf5XtdIhmX24ca74fFWND
PSbPFilHBXGt3EqixIi9R5qfIOWG2/U6x3m91ZuxW+u+223xdn/nPWckTTD31Ki0EgCjswG4NO6f
kU+tdcUfDFP9QfACYP5YycHzaR2b7GbEPmwmHWvF/F6PcK0ik745W5AfsE4sD9Qdo2EhJurXHZKR
1dyjUNCjryan2a833q/ZoJgFcvfQN+xyO/uuH+FvVWruaT0xB8IJIj5nWslhmcBpcWi3J5nJfkK9
OYXZcp5kEE5EFGYjkWlgiIutLeW4lg6FUSYB59HUs/VUkPFDGT9NhOqawwJQoTe9asENr2qz++40
N7y04rOSdNEd083Zlsy/WU3UHbOrrRyBqdPeTbQ/Hb/kc+7wmUYMofvIsAIRuxSW9dYoESh4wE6m
ZXrgS0M/Twk70dx7iEt/2luipBqehnpjqxx0uTHssKW120ZzMm73ir3i/LzxwuyzNyPCQIqQHitg
TgHD6bHKdiC2x8ScgzAEtOgl10LJH9XoFYZtsNOTO736I8T0UdBjSwUQuQiLb2fGi16nVntGtIAi
wDnrbMIy1Ncr1E9zG78VFnpvq9djwkL0M8X7iBUxpRuZs/pPWcrw0T9rWmoEfu9/KBeIWd6Pf5Q3
0YzloNLwJeg1vUrooyu4LUDBlbUfG9FQE4hkayD059g2lhMtPocUfF7ZZhUtgu5MtWXEVYX4aZFN
RPhKatWdHShRJoP6TU0ez7YdmmMqxUcO2INGfHsnRH4gIvVFSxnVmNaWwM+lwQlWzjYNZxUb6X2t
AGibNEMi1HO7GVpGgG+LBSnajssQBp0pE6ZW4Ut134TDDlsfKBs9x9zTE9cfJp0RKkLLg52p8MHE
+4KYHTKZUwJo9xt7XRroCMeJ9hqWPTLRWDNT3phqruMznmum38AqgjjjVMkhNBshL0Yv7aAYmIS5
dB3M2gfVlI/PpaH/VKYe7gyP+AxgaBPnS967rmITOZPhBfqIBF0tZZwt3Z7gEioAqbF7O5kcklmS
lhshp+bYCsint4vbj07d1ksu3qNHHxnetMXQ214idv5exbnVolKvkPH0GAiw2aFKbfuJyzny8GuG
NsW7VBXyRHlGIKdt08jEzbrcdLtAOk7JJuyT0yH7F0tczr+LeAnGSW/pOOQv77G9rroFHYoDGjDo
7dqCCP33Y7WAriw4zZwBx+JY8w3N/l7VF9rotFyERcj0G+MlVSpo1NuFlvzftduP3gJOJUZUAbE7
aBXnm7oAHsjmmau3C8IgyPcQ1VUs7NpsyeZJObkFNC3J9F1mqbcLFZbt32uF5/fG5nYjJjuJkHe5
U26YDU9o+iyWL10bOwMs8vF/L4RIKKqHs1XEGkYf89vPARy6PEPKDGPl0hRjg+ADjQw1veVJOD0f
VT6SNsVkRBQV3VaJ6DEcGGK1Dkgqc5gJDljemdsLvl1jq8OboNJ7XbPBGmAJnaMcKNwxw7Z9RNG6
dezxVCyfbi9eWoloLI5Q4k3OyrWqGoZ/ZoEFiARjGsIRoeOfBo13XU9Ivvj3ydw+rduFXD63UBHp
gPiICJ/P23GQTMLfdIb4TCU6/PKk/RYRvYiRN8kxniakrOuiapjPUYtbxg8N0d9k12l4zTG6Kv7K
rHXyCH4KX1ezUJ/T//e+CMZnpOrub+/V318z3+akZftsAhs1MotfIL2tbsOPu10dMhPQbVMMkuhE
5/vvbT06nb+/7m5Xo8apjreLoVjYz42DsOBGE05c5WV8yZYDdjlMbXN2iXjL3kxJ4fn3YPr/x9Xt
4AqzItxCsDtzjgyb99shqXoD5G0F8cUY0xTBVXyIEDjsbm+pdyPw3t7s8T9fjb/fj//8WMoCqSoi
DIePtQAVcLxdq6KZtl3LnBFhBC3RRrbHvxe6/7/Xbu8Y0wTGvS0T/LhR8zFn43Scxgwd03KR2ZpC
IsiWpEQXQ8UNlLBvmuRBLReMFbqVByFnK9yQunESRBE2JedJcE3xgz+lfLhmkzLIpq2bNLRGxDi7
WCl958oMyT4PyXRUhWWtOj9WqJnAvbS3C/r7MePoy7/7G+jU4Jqk8nB7+O0XZuwRD1HSJrg96vaL
ekrUPp1JnDYSwzrZln8N9ci/Nq7JmJbGcFFyE0loqGpcoK+WW/T3t3vEYetfhdV9IgNfIpT+75FF
Bys8qlmtJzNf17SdH2zNix6cZtA3tITU39sGY4weNK8k5qWpTLTe/Hi7IA53PFnwZ26Puj0e65G8
nzhJdP+519+74jEq66K7xEVy9fTKOaVNJ64kW2JMwBZNnZyKa7zcNpUE3BYMvdezyGPYOOzEWQjb
j9td/t3PSU4QILX72x8aZopjDoB5g+YD/e54TWrb/PtPbnfAhSNISZwp4PBJsgry73S79nZaHhGe
imASXUCMJl6vQnrtibPJdfKqgtzO7KvQumMzh9Z5Wh7L+m5fNTIAVgVm3N3tttsFp1+bLQ6NgH+3
GVOan5f94JQ04WFsxj/0IpOH2s2ma11vRvpeDx7ETQf53QWcrXl1nOkpzfTypFRsXW83dRNTQZeU
qLWG1ON20+2XKcr1g2NSDNxuu1341iT5sP/7Fq2h5osoqYRJPM6/u5aDhO5Uj8zwl7vcfpHaZFEp
R7z9+++322EaBVnrEmLyn2fls/miJc1c/naPaXnyhVLttnM08EC121yhLpeeHd7Xy0XrwasVJM/1
MwYgLxrsq1G59lVnRV5VztQgPeQ28E/2Fcb5uJBKmYQtt90ufEgRpyUbHHTEv8Mr1ez84gifgdtp
oDEVZE3nbrQZSGnTkw6JXP5ldNL0NKKeZyqMeKBzmQ+P7ERhew9X1TyJeH5qFfv12R3XmP6+pMq0
a7NclO0Yb2MzjJfWeXi9/UKvyFs2XWQ7NjpaHA1jnt2NY3+43eXvbW14aqj5r39/SjXjgZyL02AK
c0dceryvNYI2sBvPF2QBwVwRP7NMupJqOEet/cUZ61VKIrZCyqx0TFDeS8bp2cVGixGMmpGsfTkQ
895u5sR4TnvTD6qGWexoeC+1Ge4lwFQZ8oRZNQK7dQLHRUki/bsBf9KE002N0U/tw2pMajdZy8oJ
GjJ2ZBH62yRXP+HQHVIDw1iThG3QmVkb+FX+PWaEjOLqLc3xt9PkOiDwQ1RadL2cnnT1sP4SvmHt
rSgh+gPxNt/oO5Zq+zizWa/5M3fFOP+KNPJI+e6fJjQcDSZdrt4uHOXp7O8GV1vdrorl59tv7LwC
LQT5WWX3sxxZNm538PM0/N/73n6ujdwAasqj2v9cC8t5Os7FD/kkxI3dfvn/7vv3N7dHeKkkPL7Q
D42mQV3/d++//7SDQo2aZvnbvJrXvFbh9va4//rjt9/+fWIz4AZXpcQVL0+JxqYVtJMp1pMX/t/T
vt37v/7s3wemlqrXbZ3gfVoe+e/5Gv9e+99/+e8V+3HaYtn1v//d9F8v7P+/U7Y+eXtBWhhabT6D
f48ZoYOtMN8B0pzGp8a20x0od7sW40NV1/2jloz+PppCNyCNYGHsCiSr8NzSg5Ua/aPQh/qhpxuz
/HC7JXXbcVd7MXnyCUZKZtUHN+/RJUhWkLup76ZTXQ1Xa9p1hHW8jo7WXhDTEwicju6jyHuaEItP
9mTP7cQUKJtshqEJXVOLMnxqfaRH3H+tibl/vF2LSvS7TJ/TE/r2li673211S5OPDhUe7S3AMxQa
BmVX6fRPPirSscUAnhvYsGqijA1v8FczUtLd7VG3C60o15kUB6+BkOoQf3c2BdMZ37WPdtZnZ5vv
ctAYHkkwtk1/u0QPFgsChXp/nA8N0InbT6QnzAwQ0JqUEqNaBHzgPoHRvS2nEpPzck2rovQwMC8K
me15PuOl7jEnrOsJvKdB5NOCK9Q7THlYMDh1Tp91OHzEBS/eKynwdR25aG3L8IQkhChAs3Vfi9Ld
4V4lrS4ZCXcarDtGrtEKuo774VnMiZkDFxeROdqDVvrvA5OFj6b2LoWZv4ZeOH2KFBkQ440nn7Lg
lNtmTaex9i/oHzAqVdorLV33oZmn5p4H41PJaeJQD9Bms+d3MyqwAYWN9eayAk2aSB59rSQRu+wW
qK0B2sFb/NYaw9i7KifqjgCZhvaJyoBX/g9d57EcObJs2y+CWUADU6ZmSiZ1T2BFVhW0VgF8/V0B
nnv63cGbwBJJdjWZBAIe7nuv3R/t5RrIYkb3XIY0E7G8X22q0n1FWw+oT7RdfkqIOKvZMIjG6ee9
JjX6+LS8UMu2WDoKEbxUoArUkG48hwSTPjqTCFdWrv9O7WK60fOVP4c6pTNHZPpulO1faFiNiV5d
untX0IIpCM0O5qkHXI77wtWmXS0kc3zXTcD3th3+BIRAGnp7n2ipy78HTZ02Y3vLy2zVK4xZB7AE
N0rMaEGdNp2wuKJ8eQOCSVOhes3y0PqL2+kVJkX7wRAUfntRddsgJhGhdHZQGtx2FUkPEzlhtCcD
+/5DNzGmJbgH273OTuwYOGZw7IY++HmVWl9JMWqnKJ0qc10jYyPiSK/utkLRIfN+bQLNf6qZsXAL
IenTegeyZy11bA4JtWUQeDbUGgS1Q+Llj0YejGcaEC1eumCLZqA7oBSq3vnA4F4TpGhYPDer1IK5
hvx71LL6qTWrb29Ko3eoinKNLDq59gFCO7tiDGZW8jtG40AkAYCVyDG21ljVNM8Bro4RnUSjZT5g
6Zhh4pY+yJT2/nU02WelM2WbUKfLe2BPHv2qJipD8UhinhtW232OPoD7jAJvm1JRsaZEEV2zhqAk
TGgjwUO3/+eQNdfQq7yj5dObzKUF0VYtI3XMHVbM4pY5SXUe6vBOhADBkIIx13EygYqbpMFeCUZ2
HxkSx9sBqtObFpdPaYwYGdpjAGqo/9At3XnvrapYV7VhXpvOJnwgTGE7GIBoq6A/NYlkF8wIaEus
M7HRZmQ/e1EZnnHs4LmZDoUffZpBpiw92cQwp7bk8l4vzLPewZjYUnN6T6GG2NjGgCzxNpx8k76V
ZXvGY+gRC54pxE0U/GHu4l06ixIFRFJEJeS6HfwxmvWW1tnPgd00Gw8p/pa9nXuqovgbrXf5iAkP
NIsWcUODRvzlyQA5Jq2PJ7NBccumPvxHjAAdysCkUenkx6jiqSgc8YsEX5xfWtQ9DdZzNXtctlaW
IjZx25HdHX81LCOYfnXnkJhppxZF6tpueNXTYKLw974n0jWINNV7xDXcvU5JojyPrPSw3NHTYDR7
zGfDg1RcTSOHV5DDoy2Z1a+nWBVwYmievNhtnsp8oE06BOiR1CnOD/vCruDqZwFBJlpYvbJM84wZ
KGLdUBwAQfNzFvZzO7vWsxnUfwkqKqxUP7WKa2DbsLL1aijOtTp11WkkYrnCYEEsUenEFzBJmLri
NP+2i13aTc3XpNCoEXq7Wnf8T9Tfl4VcC6l6pVl++Kzx4dOiEixpfVH+Rb+ixH8I8R9iO6GHgGXt
FPh9vI2GVn/259QkLjjsV0ErCR8zy+i5kmZMo94vuUw5jdEcHgVZbGDMub01faWLZuXZtiJGCjfe
BUL+Nj0H42XTMue1HJUCy1MbIkdGpPxopWfnk0da3WwEP8JKd5vyAmRCbt0YwTH8ejkOz3EH0qUS
PjBwzqKW8acW4n8euYziJn3+Wd8TYOwHGGshIE+n+6zt6uxaKRT6lPlvUQz81lz5K+5HtLbLCpwv
R38kemKkM/qzGmLaQK2dmU/zxPzDJFRt02J1fApN91RjUX0jpwxrVY4jdznF2aM9oK6EipVw5y7L
YG0B6cx845DEpXchUTffR1OU460YTnjRxCe4DJ//i+Vc58xmFmC2doqacrZfCjwPzKxVu1e5Hxzj
P6+0cJIrzH8gWBVCyoOZtG8cxhPJVDGkX94kreo9FtEuJV1vtNt+q4uIqldKfRWFWKyjwi02rdnn
LwUyYejAzu/RIxdIDyt9g6Kiu1XolVCiGK/Lmah9ZshbTeridcyb/OTYdCRLhXHpNHw8o4H7eUQK
eJ2daYXma/roGpSaiKSrQ2yJ6DkRLgGsU7JNpNhZQ4sMfHmiamxZh5L+xPKe1VaABcepeRrSyN82
E5kgGpjCsc6/9cF5Ka0xe7SIptgWAiNN3TgQLB3HvC0HyDFEidBsQjXFe5HEyOCR1bwUZcIy3b2h
R81qSnqc8jq5eNGQEZmBMXsj1Y88OiUSw4xCCn+jfjNDTPdcM85vZwJFOYTfXfqa9YAJSt2LvnqT
CFR9jsu7MUv7EeIL3sDliRkwdyDRzW+eoJf62+U3W051AUO0c30QpYhKBXvIZzMy320Ld08Be3mn
Aal9cnWPhhN65VXMrfJCFnDXjc5z3NjDC//T30bXBKdRI2o5TmNvuI9pTCZK6LXnyseFVlSa++Ib
RD10cVFfCbNF0+v296Lwx6vBrvxVt9r7YE/yuvyBu2C8l/rcHOusvhH2E9/6MKXUGdzsO4jojFqF
/mk4Ef42Py6OoeA7Gg0ALWHjIJ96BgkaqxnZeEN/DM1M/+pc9u6R5g1IOpziI6jgyEuvTPda0xYf
LU9916IySP1cPLmZfrfMIP/gIeLv8jrbmg6qsBiJI4F27aa0WGbjojrOdrkdtYDgxXL4Hhx0Qd0A
56ooRlLS6tC6COyP9GTwIcZ1e59E8Y/v0+BDzAANMijTCwzjN1of+gvgyugF9JKmThy8V1eIRvCB
syNqw+55qIv+isYnQYdwG5sm+1NnTwGmoz8G/wzltuG9QjFdO9aoLEtx9R7GgnCR3GfipE5bqgDw
ER0zrxobrN3VoMJqPz057kzsYYbP82fZiS3fYXYDK7/SyeeuEvYiy+lyWPj55F9ivvQaB9QnWOiu
ke5Zq3zvcaZKDBGrw7JQ75ENytOFB+15aAy8SmmqQU1qyI/Eg772Jki4D5r2DJfFveJ/5czsp9fM
crOjS2vh1uP8eNT1+YtWJl6aqoFPrR51y/OOYWAOSbDCgcKDr2qS9mjW4asQRX/KR6XQVY8m4/+e
/vtVLTpT4/wdZCLv7ew1B31mwlOhqaObDl1vuQxdKRj0JzrhvnHsnhxtJsksNi5GxdiqXB7pbVTx
qHSmcmNa9MDyZkregoR0aJgfSeciCRVtRB8OCcRgJ+XFnCuD+rU3qEnpez+kJVinH3SdKJHcN54Y
6BywTukM2j7SYRrWKG3FwVSnQ2jvye6e70V6JV7IvRY2uxD2h9NHPqY3Hn0Vs1lpP1uG+S4Ro+Hg
C/+g0K8RhIIla+OmRJIM9aRZqGVdCoeiZVY4TG71GYsUvok5vNu24T3mEUPzXBb1RrrdQPFbamfa
5zsgD82TkxB43xbbkAS3S1y7EKicuaWmYGOIHhXdugX4Uy9D/ewKJupaESYvEcsUgTzeFsSoWMmW
MC/GIZy3SSVWDpSvJy3nuls+2LKPEMmSOrFysMiuw7KRZ1cjuoQO0xfCAfTE7j9aEvz57wtNk1+1
XVun5V+adPFeCFkel/WrRX2F7TcT5zS1Qhz3eKYI1uhgE1TjP+iUWYXvKVjHNUpsAF5ew7qeNC9N
lb6wUSfCV701urTKatvEa6K+KNuqh0eDjXT5auJ5v0hSyLZViEw1VQTEXCC2GHXfPc0wSV5J89os
79tqkYdk7f+chqH9Lmgb0HnuyZBEcLp8lzdb5aYElElbs6u3TWwT6zxYHyGQ1d/5zLZfVw9gkrua
wkaugbl7Hzu5/V326XeS6+knE2t6h2MTrbNksg4yadCPhD4u9H64ZAYfBZOhrUXuPK42AOq+7P2v
gbzSxHKfUy/yvofR3+SaWyCFA40cGEn/x9eAYCSd/UGSQ0VgGIJW2hoUxGO46xwtwcrYjycFf4IW
xeA6Q5sAOqgm7gPeDcg0QIsc3DUQ2ZB9ZFC9jO9GbNJ4c7326ms9WvjG8ug4lu25rMBtRHrtkUDr
GltFlMtgT0aprr/4zvhJhrx+nkgEeZkgHqzYswd74VbbmWsbmi9uK0dyeaatdN5EqrENt5LnIMVg
lM8penvbYntrm8QvLd9CDvmFEWeIprE1HrNaRs+4jSlBnelpOQM7gn/Fo5s5kFWzvGXVfvRsyb+h
+iYvFfOtnQ0E0f+7PeVXAN2q68B/1W51Rv68rWwUxVlakUtlOhRZZeD8ooHKVEJxJIXrORutcXA4
qtOpRg/kwUJN8yL9jNzypScHInwIgdNQ4P31y/ADf8hpDnx5ytMyfZVLhyUz2oZ6q3fw8AP1/bmx
ssE7y5pAOVbh4KPtv6K4198pBdl48yf20zr+6nrtOuRF9xoYptjXVf8yDg6OurpAszhn4lrkkVh1
0lynXWY/Qwiw+Yvw44RCauxicmM1k393wzsF8Z/LDhzL1gs7HGFgFn459XdSswkACKZvKx55ONTT
+M2KxpXW6eeZyh2VILE2CP/Ns2cymyBIl/wiZAmw1iKFVCDDZCbyLB7CAtFyCENLhPF+yBGFwwl1
idKp5Dkoybzq+srfZlJzL5Xm0csxjNeqcbABWKz1mqs0T3nT33A/ITh0Q8a/OPuZB6B0SmtjR90r
bxq1+k36Q7qXBak9ojKtTRB6FBt2P/B41/Y43xTJbx46sZfz8F05DhvpcDZARi//J/LkNlYQkmoR
d0G0N7ncwEXhlZdBRHC0WZQf8E/KwUQo3XbbnKWAS9QuL3o3mkyMu2ehV90BCpi99crEeaQzZCGO
a9unQSjGha1soPMzvtZ2A4VMg0Fjt/efA8B3TLUGOKDRqpttmaytmNiJoYu7+3KQWUWAZNrNu6jI
vsI0b+5hmkFdMqs/YKJ+Xqh3whRi6WzEAXL6ctqySSz3AifpeznuS89n/+XB5wgrhhN6wyvJNVXW
3bVt3PI6pHkHhSsQXyO/x56sVELVkvC0gGcJ0IAu5hgzhIM+voAOOZPXF6mkPRpSGh8VSO9Gv8bI
y5wh0C4/3dOuEtkajgtaiAEaGfvWaNyiltsRCaXA1mZLX1GWeDTG8PDzp8D7PG3iEPZIl1K6eLl+
4rrNDiPVCNRDqt+wv9ErmJ7avCjv6jfDeRGOwvlWL0pvcr/DdKSfBqlQ9sOL4wjVf+ysnVm5/ltk
TgfRFr+HOTFvut7lu9aHBJS1ubf6oWVqIc8ft6iudYuSYYF2mpUPNSy3j9E34kp5QQmI0l/5xX8u
n0Jk5zrWNFIFqksf6Sk5n316hALsH+MQl+GSRlMF4Bz7zI+OkOPRcRTob9JxAAiil2RpyiYlZDOY
ppv4k9VUBIyryKethb5fLoNpAqaAwCjaILKh70FnZDnocG/QcuPsMgt4wsx3tqEp07upavcgbPAJ
dzzbDNsgQGpahwqaaeSNt4uhKm0zQk/OoPqQZqPt9rM64v/LRyMRpTAFeYpSO/jTjX8xZkW/Cw0Z
VtUiw/rJEEnQ7TY4gvN1nyblntSjJ6nz1X9/ODOneU/A688yADlQiNUY03NK26E9gphkX2/H8Zen
H00NZV6TwgHtRHzHg6vfmZGvfXvML54nX/p8GF4iMx5eUqKH4C8/B77ZPJYluyFCKDIqUNNoXxrB
k093MKjEUY9GUt1GjMt1JmLAm6xWCcOtx6GURAHWGA36NmepEMh7Q68Xl59fzOzNaIe70UXt5ctd
jcxll/kI/pIU00aZOd7OUqU73ZCaBPDcOncE+CC3K530LMZ940JFBfln743M1t57iWmKrcthqhX9
uM8AwfyfL6al/8uchXdZMLIN5ce5RjG8AC6zkS4qiqSTO3TNqgTrBRIpQ8s5iYw8gtC4LX/pBARr
J9KIoVtjTMeorMdHPWFzKuPxz3LnFCYzpiQpDm3o+efaSjwINF6KIKv/6PJS2xO5hdc80G49aIDP
jEUJV23k3/BgGTtLM29VH81rU23za0HUpx8wBjYUQbum6bpA5SliIa8sSxckUxINXP+x1egY+9LG
C1X0c32gPV60vWIy0LEYRoUT4Z0wfYpylysWY/lac63pKMMQ52GK65yG/PzLo1P10M+o1jUvw3jc
GdrR6qp54/lGfQNqyZ8Qv0WMJQcgcVnqrIde+uffF+kmCgwmjWn1kQRpuKmsGeO4L37LIp42CTKB
A/37miUu7/e0iNr7sntPVKjSbLQQiHr6aBAtkWsBWX/IMGh8GWG89c3R+ss19ug7WblzgORtbD+f
zviuwodWz7xfFNtE3uA7OkZeZe2pKEqm0T4jRp54uoUu0+/63c/6AwqQYIPc7t9ckj0Tkc7/BA6R
CJZM6aoGMmBoL/DjW7ZJE9AnLqIwMDiZ/nPXYJ4YVSOB/muPmnI6VKo5QkLGuqnBQKTNDHjS4Dp2
4/xpWezrOHwqW92+ENqlLMFN/p3IP0KI9leFjnwNF3o1yGCCWEglNepcvxXxMCCS2vVybwEk6+5j
Rkqq7sY9wht0eAp0zHbDWGdjMpN3qBEcSRC6Zcd0EyYRMVyHj+Xa+nZZKVy1lo3zjMEd+e1PWMws
5V/BuvhkCfldZ7C/gQKOqyCadmD+qXe0Mnvv/bch9+Y9vAzIn0YgH0sDW1tXTMYZ4AHuQ218zZ1Z
f0dspK8tL6wvEDZ7aFb1uUezhG8EfB6O9boBfhUGKzk6M/a28sUBEf+30b/o19lbeKblRoLAPdNU
X9sqdUlWU342BzSmI6lFy6GdXP9I55dMX3sFoiC+tnb+/fMpR7VxXuqB1kS/OnYAIugA/aYu11Zl
LxWLfNBPk5ORnhcSOAIX/TE2eAapGnNg7n5ukcULAUCmqjRxG8hTeEwH6+hMA93rsorHZzj4NkrV
vDnn2EsfiNCZbq4ABZgTuF26mfvbi0zEWZWEjJ4HECzC6jkg5RB3FEjJCS0Vii6YvHozrHBfh0Tu
QLoxsNXsZIHJdR4zgg0LHMIehvl+6sRjF0kYvaCasNpJVsy62y2rahJCCjPs+ezHrQ4ex0X8HZpw
drzZf54JXEGTPj5rjh/vlquosXr5mLojckgmwJef52rJSnmWKUMIwFL+Zdaq3z51OcXyCC6yaGnf
5/ajS4DWc1oaz0v2j13idcz89Knxs6fEZFgTua1/+/kHm5juSBg3W51o0nXs0D2juWFubKehKdsl
DHCqf5I4PHqh3h8K1wrPdK5MVLoUK5jEHlInaa+958iHrg8wCZEH5F49f55plr5VfU0iwVw67hqE
B3M0VUx5I+sXFQypgE4OlCSIKp0urostuK7fo6EkwCaOpzWoE/HJXvU7sZillhmkKKx+dy9ofTZt
kIizPn6Uuj0i9sJrV9Zxj3eNV4k5/OdV9N9XM2ITKUrr9f//vSMoerxjuLQaFiQ5l9ACVLgBUyQN
azD95iXUgFYyTETvuS3Mnexz44CXv9walkg/Y0LE8PEOX0VvIK4fLO1ceyb5Iy0INvoyZqCn/3RZ
ekgkO1N040+FmYUfjoueN8IfeCYPL9jSKDwHGNcPiOeYneb9fLE76ONpm3QvVlQqIQg4q0kj6pQG
wrZQWqml7l8OgBcZl9AdhcbyHdQlf9mMpB87gf1gaSCH0a2wuW3xu0yWINVL6XAikY0beqrNJiU7
iDBoDvVcjQenNr16FyV2DdwZTnuu9ph5Dx+qa2Zc93kFDzamwTIZNImYAxsPEXtJIKm4hnSQtY9Z
XuDoworyNkyon7GuhLvlFAYUQib+7jG7V0K0AojRLmNjYU7xVxpS/nra75/YAkxQzd4tjZG2Px7C
CaPS0R694FgFauiPRn3hmwnPLM/Lq+UQ0CQl3JzMsKi24o1hAsUzZ0s8Glhil19xOUz5G2Oz8iPR
56OrnlsmguYCjvGXBUZqCgE5bAtjtNZiMHmCBtlBEFyGtz40joM6LO+3+X9S5IrIdLZEFM80XBnc
cgVJNh9cVktA21K+B1X/IVuCn204GnZqZTfcWzY44x73WhriQDDgRkRM0crAR59TOuW+oFl8kjU6
8lTDagBmi9wF9aBZFgsZ+W8/P6nZEPNETqAHsQFxbt8kx8nOeV5KuuBNZkDo4oC7Tj+2VSU2GRh9
oLup/aRhwWO+rr1FIeGgwLshkKtTvJTBmnG2vZGBITFwxSa2uBll2v5n6gMk/xCjKwew0sICcpeZ
FcFVMXHJOcCkDtZnSXfgXwWHxSOBH/SfRYhggM/GUAI0K5JV/iStFBnFRNlJdnaSuvmL5tnROpoy
FOodCW+xb7XrovWetDGT3//3RUjpNGtRcLLItGDgi/FyaU4ZBu4Dpei+uA6TgFDkx6FxlIJfh2Vm
C5wl2jJX76M23plhM300eAuOP4tkbWQ/l5UrTPRfieD6KIJI/lx1xTzKVddgz5J5dpR1lb8WfFDs
eC2X6ALviQgP1b9gWu3WdbIPKywTUWSx+SAq9CHGg7ktPFldlx6lVsb6RS8Z2qXtwULTsVmEJRR5
G7PxtLeALfQhAey+Ap1XQqrSabPTDwwO4JXYR9WFs05c912fqemXKY5JMX6LWwfWmz/Kja1O00g8
ira0H7PZbDfed+FCEzZV+eT6mnFPiMOrC/Mwa7w9RXrzzLhwL5PKfPfbYnqM6CyinvomtCQ4Gq0K
6CPriJf4DcExx3Q1SJKkg5SVZEr0qP0WpUetzBLc3sTSeyCJCuGFW6eIu3NQ0adu6SeFqk4Cfdgf
tJpRIpsQICWGQqsaEa5/kFqPTP/Ki4jxbzDhHWnnxgYxuNq0pcdIg77wNtrIiBbTKa2yn/wzM2YZ
1JjnVHNhXg08SdRbah1Rc+effXlU5S7ujaR4CftUbrtesAWqzZyInSJco67nb9S1jPUnYUZ76fgn
u26pRwiFrFRSis21dWbROBZtUkJoNuMA/zH8GhN8F0SKYdoSemu8LqdN5BqbDIxB0NRVsALscSqY
y+9RFta7om3Fme7gf15xkf/nVXGWJjRKX0uZ6wpUJ1glPi1bw7eoDoVfQ5jKlEQrrosTsSbVNavT
FyFShWbrJtzvUTBuRvXExJYLNk6QjvvzCdV808rV0UcAXdHWlh9Fp2IMLXYjZdzwcybp2VJF3vK4
zyJ671WFvbcHkJJaev+MA7hUyq2E2+Ju696OHluqPp2fj6iIrJM1jMehyj6mZNKumae1b6l9WMY9
qMf6i3Gcg/a33scBtgGEREzwS32FV3VNkiWED60UMCby+JeXp8/OsHUrPfqyGzb/iMfz4yhT8wlH
8g79ONMoinZhWpcKbC/bj3g2aW6l6YtmMF2z8w7/W+8O5c7VTetAnnaANzN2Vp3aKdR94e3bIMdz
uVR8jPvPUCjqXWcbFBdDor32VbfCbkl3d24YOPkOnzTPRUdG1iPKCORiks4KbLKxxo2aii9FtorC
Tega4ivpi89FxdGZo/lMtIJna+efzWDpjzTkg0I7+dhifZyyLaQjf4jMu+873Z5aPNmzryto/DAA
GjSCLYNervVitUytSXbMb8urAkKep2+62aHeTnmuVA1bbNp/9iWMq1cc9fabISzwRbmFPsunKw7S
oGcZ3w5kTb2Gnv4HneohNHkWZM0Noig9PLPg6lp2tb0Xd49hlrSbjqrjgDGmxm6Y7hapiE7XdUUf
e0d9kd11IgdWsZNNn8mc3js3pBecTNQUab9h9O4fUDGkO2lgxE18Zpz+qPYDNHm2y32y3DbLqefR
XJ+sYmvLQrvi24yu/RghRYFaBKWUdqTa2jVq5O2VQbb7mY83E2bB0LoGRW3sl9b76Epri4kp3Syn
XlS7jx0QDuLNeTb002/ym4jIVro5P0lQdIexdU0Co30Swv+sMoS6eaP94glwHBuGmurFNHvTjZCF
dDULK1AzcMJN1KZ/OaRrkLj7BB32V9h4r04x6W+ycYwN+X3OMTWr8dwVs4H1FDK6WTGq0nTXX2uG
Fp8DeyxOwJzuucAdntKFftFIBqSpUZAdHFQH2Uaqu44KokHzQ9hEg8ZrpJGZpi7JZsnQPhnGgFDD
oFkJvosOLP/KDkRw/th11tPyEE5LlDqt2elsULFjFmU5ANHnhm619og2O7tajNigb9v+2lC54TFx
LheUmPDr5zracGcWBytqkHgJblsB3/qqt+SRCSm696mgo2mIUz1o3sG2SpcURCU7Rf9BU0j0pEpZ
0dEz6+iyPCfnHGkUZpX3VkJlXW4ou4bw2GJveAtdk5QhrK7RDEwzXW5PdaM2qp3yswDS/o/vttHr
O7aTcrX8DTxp+OtCSfpmoIAbogELREaO8YqI3T5RkF/1jrRm6UnzPNqUyNgWxBsjTZ8rzLcQZ6vT
mb1vqCO84teKCXLu+jWZcjOdQ5cutdq1Gyz7u8bscXqrPltnme+TsKJDpjR+etPkj57Zt+vUYMms
XW2+ksaaXRPB9bfcPMsXgGrDBJ0gSBoMT86dBi1itnxaPlwMw5i4r53GAyPP4Yt4DT+sG1p0+5UG
g4C4o95DNIy8HuO+i4zOVBaLCrFij8Hy3FMWMxzLDz65pA+e3tTEbTMwQPY33eweBs3sZiRbGGDs
kBrwVaWSCWYOU8GIvOw/Qz8VkMFH7da5ttJwIF6V2puulfflMyhKx37uAcwnQVIfJieADo7H9RAI
yz+FLsraLtHbe1/RHonpqX60if1OeILSafUumHCHZrI11d4ZWY/T1KBI1KLaSMwFlKnZDXOguR/i
ydwLvYkuMio3Y9KLBzuiRDKJ39upfiA0pSp8N02/XfPYjg8iGaw1GTLJpiHH+qKF+MZ8bzz8VKzw
LDGJZenvqTc77OA4bk19jK7/HvyKifak9b//fQuT1baOh/rkZaBTl1KtHBljigwKakg5sy68eNjF
i5dXvQqXV1PBJCVJ8LJxeYxlA1KibyHnjf1TRUcaw7Q1vOi0033dcO+t16aHePCatebg4x095NME
gJ9dG7qwOiODjACPAbNd35wB582/WhtTtgtq7rFIG7LnC+3dJh73HGAtWtmjW/GbSmONnALLAk7L
49hTEOFd11+s0fcgCzTEmGneQ8XudyUJcnz4qV9cGv/QtP7+6KymUY83qf6/MbCjIb3DYLZ7U02X
Cgr/PXDrEp49p7rN5LCm7cNGqprYNXGY/vtqtmZW/l7sk85HYeTqH1SAZPMQFQK21UySXYIE+mPK
HGwWIvpq6a6g0PPWZuf377qjv3Xw8f4gxlrJbCLHVC/Qa3vMxkz80Wd6NNW7R/Nxpvn16rg01m3b
r7FHaLsfEU8XGk9hE+5zrtZz1rH2KHVdrQ7BZDrkogy7ZelKbUOsjYCgnCRqkG80GEY8X7UHQjzP
DPfQfqFzZPZiXQZ1FhNwecsMkA/kbzHKUafLF8LEfyDvd9xEKbFjy4/hMareLqe66iIrogdd0uSa
NwqSoXZDkKuyc94Z/yxnNusrG2j0SwXt660WzsP131daovrqZOOuqzaBEFi5AZ6p+aOkH3gPh+h9
6rpkxX1XI8XjFb1nHuPqVaze00b5n6/GA79aMVY/37u8v3zH8r1FDKU6le6fltbF3vbmdKP7mfVu
JhY9xAzK7Fg6t0XZkIw24s/pbTTB0utEf2+Xwqkmr3YrmEZkqTerjChAuarBGfjTtdcIfHTduDws
39q1fU3TvE+5pwgsDIwhOsZTlR5dA/xFprEbmtgAvA5dqa1zvMIXIB4893K4MpFov+y4bd+lyQKs
9PrToILCKys9EBYakwo8P/sdwMt8iLJb1EzDyasL4nyEm781pf6ooTu2RVffKytp3xhRuZmvvWax
GT57tEOWd8MBFK839a+ObjRv2ZjOJyQvw8NEFvjrbF1CWhDbclbqbGdw77rHCkqcnPcF8+G1TeLs
FXiNtoPqpO2WU9klr8s3dL6SVNmuSyYP//nyD431OCOyVzC2wfuSHn6z0GvCre9FyAV1PThpskKW
Qt7Kr9j3b3KOu5ciKttH2SGjrICX/kJbAMAljD58LIh7V8NtSaZf/WZHdKMSNEvd+GlCtz8QW8pY
WJ1qafdClEp3LzrZX3oyJSFe8n4UtBO0hjo/TfRXX/WcJhnSXRqv4blW099+NrTDI65bKuKKqZeB
WuPQF3G/bwCSnSwn32WlwWeDEm+9LI+ypx5sNBITLeRF7O26+5TZQIZ0kf4eiAgxRPeHz1aRAIbu
xYklaUNR2a1kIkBVdfQ3st4Ptv4jwk/GKn3YdM8ACcWpyCnVfs61EM9DAEe86uWrVle08qn+byKa
XHYaWnMq0kA78Mvae5IAnPM0U4zVMjwutUVWNsktpPGynOEgw/3VDa7KL0U3QpE+GngVnHJq7q3b
6HuufG83zqxgFfvGHeWYu2u9wTsYllVcZAnzKhs1/a0w5XcPkeNvQqQLm/c/E5qWBxgkUTZGr6M1
ILKvefgY/J2PjSuJyigyEplLnkWz1Ys//qcU1rwZ0lo7UQVQy/aieepZjk8F6VnrxjSbX7muH0Yi
QN5iDGh7+qgwoqFcIEkN2dxzWeikBSuBUOzZyHKMiodol0WfDOdJxuJ4EnHCqMwmR6zFAIKYMXnB
x6hCqazoN1xWeOtxSxqJ+RraNDztGksJeFP5YHVM+GLmGh16sR5OzJHJfgt7hFNaAXIdIHI7kNTV
od0g2LYP4Lth6pF7R9Vauk2Pq3aQ7Sxlx/JePb15PkSHqLSzrS685D5KMR8svKdEDzNEXt5r6vqf
Ks7Q+RX44QcGKdEG+obO0ItzOKNK0qY0+31RfSyuot7oooM3anst0vE+NbmSgxkqMYcipgfkVq66
KjvWtTNdCCLSmE759SPYHgx3ff5WDQISelKbWxeS/KcJNKhsK3ktE1+JlinO0tqzdosiGA7cBmxN
8Oo4KnvBZbobAq4v2+Ipd1PtyamN/oS05N4oKM5y6K0G73gWXCTYqTcuoHPBcPir8NiyxmFWYbO1
3GNka6BICj8/aflE5MtY+g8GwiiVRSruZpSUuCxh59WpfmeIrN/TFNURol48eH79T/q8VKjUz2RW
n7P7XIXz9n8YO7PduLUty/7KgZ+LN0lukpss5MmH6FtFhFrLL4Qky+z7nl9fg5TvPXluJQoFGAEx
JNuhCHJz7bXmHFNPIvGSCkiMbmSrJGTV9bbufWYfWDWHLeGQvoYMJ7dPZBSjAEpSopPDYFIM7khH
LE6cSsxD6lKpDoi1n6hBkCsO+XAX1dR8Xm/LnYGX4hpGOuhDj1trl+nxgaz67M7LxXe/DdxFKyL5
PP8F9IfymZ2Yu2AEZy9E3hsXf6IIeWHyIehhLWUr6osd1fRYK39Tjp51AtKsrpmbJUvLcZ4aGfZn
op3bx1p5KKFVPoVUfocsSNtT7Bk3kdvlkZeDAwZGUrsqUVWskjm6m8nokmq0uxX6WyJceFe9pxzm
+scA1lGbKJMDnRtSRP7ZSsa+AX/D3uqdQBsq1Wqree59UFKd6zZJiWGGYGhspyxu0YGgROG40vqg
eG1yQApuqyeXeLqTepF2zhNkFrciiCf9Sdx2uLnQVppd/hYFljiZFXkfBDH6u7azoG5m8imilt5l
Falk81cBPRDcDLLYtrjatj6ulx8IWrKmWzqj4UPfVH9/q1FYLUoEflSJ8/oGMC+C9CWaa5t5/kHR
NR1c2BA9QoTzo4OZ3if6OFxiJU5RVfRgm0f1h0RPfDaQSO5Gx7wnODPZ2eiHF8hotKfMKj69Imo+
TZ0JlVmJ9zFlfEkwe36L4DPuJNVIRaTWlms6v6kZimuV9O2f+rjKMmH97BVkbbo32Ahs0aNHELYy
eMxrFXzpW/kJJCp/I1LQ2+hj1+31ZkIvt256CARcTJkn6VtjQFGeBgJZaGxQY/5gyDzcJ0ZL1Bo4
GsJgnOG7j0oyqzrlUTcRU1rD+Iy+tjqFlYbwfmoh5CW1M7eq5uxASiPNy2QvKNFcSmyDm6ADZ7wk
cubJ1rodfTb1TtUd+5wPIBswIAXvRYx6NVNvtd6Ih7RogjV2P2PXTKMpva3vDBave8NGCZ4k1o3b
pr/E+pgd5t17rNCrxEwWGRS8rcBPFJldhC2ERubkzkqQYOACgIWVEjYNHHd8VrzOI2OwVJ9TD2Wh
kr3xnqMVtkbSSQQq8FbDY507ZnivmVNXS79ZY8yyKkr3EPc0CoqAQjK1abHG+pK++MQttOLv7OO8
Y+Tmz44amyeEAdTD05wwrQhaDhFTkCLiPRV02c6lq9JmKhjIqvI0dwQciGc0G8u7vC/r+3xkWbNG
vVtRrVPT9w6rL90H8BHmQDMnH9VdmrhIXXvNmW6l7tf7VXKpK4gB7x3Pym9aLh4yxVFvYRfdW3rF
6ktoxCZoApwMsfxU+8S7lnZq3ruue8YH+eolU1VcYOJi+/EaFbQFosgU14Y5/6LQEZMkSItw8rHt
zAPSSiDyOrB1p00pHAlc2alyrOJb05XiUjc22iM+1SckdWDubcN4b2JJu7JMf8ydQrCVN82vyN4g
5enilq7YtkHiH5MY2XU3xNW2cQf/augA9/uWZKICiNpGD/vkkbqCxqSHB3I+pKXGSxVQYyxAfvNO
Thf87F+H6nRolFUCZcdwts1YK4DmXaJiMfmt55MpoEtMe9UBh1Vr+683XdOp98ZsULazUaca8a15
RD7O3p2Se0nuZVDop1SvfMpxka1KdLRiNjhLpidVXPGMEnIyJKdDXbHCC63hcyly93enCIon2er6
Yd6KGXkXnSoS3HLCEq5KET7xxirPpN/oh9YlF68w8RV5DYmTdty+0+3CJjKq5UOdV+pdPcYngyo0
X7Y6mWSVpaYH2sDlg0ctddBL6JAqyfI6yum7gj6BhDgVJLDWo2H3dUxGGMIYoqqWuUmsT9ggR9eB
eRibMoW3A6REHFxusgbuK6QcebxWMsV40HNbufMI0XKAis4bwK+HSGErKJNXS5HTYIuN4bx/tLPe
3SQOTsexh6NA6FK8CbCFBU0Na6xxHIniiuZeJAmUFUFgvzIY3MkggMI/qQh1yVXttBLjY7v2U6b4
rKB0DiRRoFVcWXs/VsvVvIR4GV2G2A/yYzWtKFqrsv6G6T0ST3q9boGmKbSanW1U7mpu1veSoVpH
EvW+dWR/lbX4mfnDsrEq84WJrb0LUXBvvjoh3Dn8wrePbjWmKBbQFJMBZOxmyXuQPA6c0iuILOZz
YZAWklqOtp8PKyYxYPymzo4eWM+lb65LtTnmZh8cNMr0s86i2CNCXecl94OgJojKCFgqbE5wlLSK
kWHPKNP4MPe/nAH1CrTQ43ykTd0wG77xysWlCkzROMzlz/wA1PbQ5nl5Nx8RHFcfRnZFYOjjmrsn
pVKoiYxGrapessTtyYQvi31Racq+LMWDoU4Dz0m+16UVV5ftvkRulSAUKABUTbOZIlQgPjMfvllQ
1g5MJvCdTYfzA/IsgzhAgHHGQGCwozPnmy+luBrOIfnfd1+XWefwP1tW+vXN+ScaBvqS2cjdfORF
bC6GhkSFYGQmq+op1rreJ3ajY1NUMpts1kjsjm7PmEIvfp988xmYYXNiHjumKDD+2b0gCxcjCcEd
kYrJzUxSZ+nXtncfky1ykjnwSQS69/NTXls1W8ZTfPTTT8zfMJRUReE0Ztv5ufkBdcTVwDgL5TaP
gX/qtbNLgOH1hc4EEzjZasSbKYhSS9w7MsHSI6ffQcE4xZbNJj6kJW2mY8DzBGgcoxxwt6dUxYoy
D9DawTjPve5JYaYPYXk04QnjGCzeTEcHbjtZSFBfxaugDN1D2/vNS8r9oynISwhS+34W/idpd3RL
hgdcSu2jU5qUkULUa5iKD7IFOEzNiyQQOk0GbQblNXjmQ+Ja466wSiTztLGhVU4PYdv8/qoCmrYH
yI9x0t2Wrt4hF+dOPJulHSI7DqPZPQdVUuxs0kUWRdb156/p6WSWn7/Si+Re9ZhSmRSEX08FMSGz
I5u1dW0U+t30qqDiutd0JhGZtXtV83Zd605wNz8/PyiKFrADpYLNNRcgSMAIQtUCh+a+/uxHmbJn
UKm+K1nfbglPR2YY9vHr/BVxFcnXV1/P6ay8NGoWalpWNzOgy11R7G1wbgXfsSLvC6GVO0Y8KlrH
dqsMafM6Bo47SaGHU6qX7VlIu1lFRqWuzKhAueCOP0SKw2Je0NsQDQzsbvZ08S3IkXB28pBorn3o
GlOcm+lh/goTT3K28u3XQR8aZ/BABBEFSNz02T0bGLlDGAcuy7mbVw7RD1l22dm0s3oLm7tdkwbI
eGbUzBWNv5x5vVCfB8uRCzerzWPY28opyUuN1gIhEkPcPI9hJ/YiqFghpqaSn5r0dwQq+4xGv4sq
cddaTLf8yndxEbyXrU0jHwsNfhrP2RvBhYU5fzERvDtMT75s+lZs3cYx9u67stkQh6cdO0q1YqMP
3BUq9Y2dAFEhDhukCHrAQqsl4uHpwWADfZwPgZlylvUS5sU0r+3T6IcXGtHGcQpU6zr2ULCzhBZP
/7jKtPDYtE23b5nw/PWUcAhlnDfCamFhsJvKPmTmYt8FdATnwm9+rotsMlIBVyDGIW8Mw1DjZWKf
BHl418ZEptI5UgH7WcbBNTHL96RpL74GdPMxCxedWpWPKvV9c6c5YjyZ0gtp5jLTkDH3nGToqoOR
xd2dCSm7XFduHS09E/VhUXdXGGDxGaHz1R5icTZaY/nfClymjOFmvJY9SWt+4MBQmWZQc4N3/iq1
xYBNAtWNPj0MJFevTNWZtF/5pP5JCo9NjBvIBzy0+pMtJ3ei6TyYqSqexvz3UTaNlAy17U9W9pPJ
FeQFKb07zRtTwEQcUqVckkGT9+q0hUsy84gbwH0QWeEdohRhYepOwMgitLfoUsplVHb62o1HLCSt
PgWgqYG50WIFI4WVaRR6CZ40o7F+H9vULRszN9ul1kT21U7Y8CWK26x6eprX+Tl4n91epZVCLNj0
XOb11PTAI9UwQ7POLZO39N4YCyzNhurtIsX5/VXXKZ82A4od06BqRUvQefUZRmspAQYUDu3FC/Nj
3hnZ25BIm/tlMD4E9ggfZmjajYJUlj5Eq14QvCIVKHTUqwa859ixrlESocZE602IkhWahAYVqLKb
cIN8EL5Nm5OGhLzk6EwP8+H8MAYVdPzRvQK17U5O7bZwpfmK1EzITbnoj26KXZWnfbXvToorEZXM
7AyFEIyoIkhbLdD0Z25FJsq/HupIKOcAMNqpZtpEmCS0yAl/l+Y94HnkzAC/tdXXymv52Wmk1/ZV
cGEN4h6rYhObS66a/NzdMAkKqe+1JQoy6zBLaAqNgkBjN2cQ7HeryKebn47alN0auwynGd6Ggn2J
IjPtlnN+LTPbxkRo9upt/oY1kfKMopb7v57rrfFq2F5Dp5IgNwRG+jLrZXkRkOkWQai5BxQQ1TLK
iFQkX068+C4T5ijpHrkZ1VcrIc12erokDRmXD45whNUbwd30BQLvXgcR8F6bNIwGYXtXaiiJ3CeV
K9Q/0XtVoR7iFuqHKKB6uDD2BBex2d1ui6yxD6U1LfP21KAk/fVBEQWrqTXYb0btEamLK8xiWGkn
RCP5Xc9w2zQYPUcEh/cFW0DPwAUuiuiqyWkQJFIFDA+VfYUD9mcWPfp1rX8yYETjmfgl6uDcWls1
TWjIOfmpYIu2JuGre2K6OXkIHf1zbF+Bp3g/dc3GtpJX392EXXfMJBObUzTeBKHFa99gO9szXdly
FTknd7T0XQ2J8cB0tj8AZ1F2hIn2iJStYhu6BD2wFbMZfvTxTbbs7vxqmO5m2o3pNYBPv1JfS6Ez
1Y7qTyckOxNEjr8wAMWjp9M/k7h4Jg7AflUDl44Yk+DHwK71Veo6/pXuGSoJiteThKB3wHCt72R7
TjPFPSohksBhyI3T/BVluDh5hAZt56/+ei74+3NeZFoHmpnk4PbpvqWDtTNDq78bekmczaglTz4T
bsQAbvQBfJ1BSQ8FcgQu40W99s6mt1/oSp9dCmFdQvx4KzRl7UWEDMSFxM3CReMc6Jd7O/AiNhnS
QOIH3/EvBYbjwcQRb1d1f6DVBWBYUqd2iFs4/1XcQjiN6tzx7tWCUxc6Q/I192PX0ymBcvv2x3/8
139+9P/b+8yuWTywy/wjbZIrPbq6+vObKb79kX89vf/JoQlHEpuwLQ3T0AlCMQy+//F2H0B//vOb
9r9MAMml1eLDMmQNFkCJ+xsET6ILiBn/ISzj7NCa/6Xr5AM1evVh2QRtOKaXP5odmxM7J3zKL7p6
lbQph4FMH9vSh0RkJtUHQ4FV0xfxym+8/GwxgCbMqqHLEavykinjBOOuq7eqwLpZZQU3WAMzFB2p
bimmDR7Envoty3Roqp77iSzx2gdhyGjYq0aEZ2C2bfzzXxbyEPkeWu1/HgKoF8ceic7Xd01ZYd6c
HctJ1sGhnxRas0yrDUD2o7RbzO/rf/ztja3mN/qD+BPU4rQq/n74X+eANLQq+1X/5/TX/vVj//ZT
28/s7i35rP6fP/SYJfz59x/52z/L//771a3e6re/HRB2G9TDrfksh/vPqonrf54g00/+/37zj8/5
X3kc8s8/v+FNTuvpX/OCLP32+1vzCcX586/zb/rnf39v+hX//LbMKp65Dz7e/v3vfMIz/PObYuv/
MC2VSB2po2mSYjodu8+vb8l/qI5umZqwwFhI89sfKfB4n5NU+wdsJxt7tiVYtEyHv1NlzfQt8x9k
IAjboVh3CDwz7G///M1/XxpfH9n/fKno1r9dKpbUEYKaQpiqVE3NlH+/VBR0lmo8AI9Wqsw5KRH2
xmQqIK2TKCvw5WJYA4/Cug2z5xQIpptVaT36SgXSY+jObu8RUiuLqw7WbycQ7Q/FiKEemMwqSm69
ybqZQqAk2kU9IhG9eKOlfJc//9sb/j9c8JrU/q/fA3qFafFr8C7z9qjO338PKyviCiCtTniWujZd
b0r+nDwGTewitNOvqR4YB8/T2LO69rnOE0Lq0CStuyr+Hqqtua0RSsV55h3MxDkIAAlLrafdiHc7
Isop/hXpSgGnAuBjCUEg8CtMRoZzdKgrlZAaQiW/axy8FmPOeMI9Hu0wVx9V70ELEhvGo4JOzkpS
LKTTTKZlB42HjmYBab0z1zOrmYJz+WOVat+DqPxVmPWHLzQEHrH306jM743VEPbbeQyY+yi/H/zh
YsfaTaJ6AMbQEs1kZ+8GFcF3FG9P5nfHUqw3ZVR2gWYQB+EhAPV0gmV0o1sXjY3KxYCAbr2LyBIb
P4i1FaY5Ajup6C2qebL4Oit6CgrxnPngM/wQSV8zhhvK/uOAtnKNcwCZHfFiTmQsXKlse4rwdWR0
dAs6uXWCYJshmNwVxfjYWyhvjTRDq9u2u2hM1lblIObymDo6FcoaS6qT7mxc2NkE9gpJegWc9oL3
PFgxDKmJxrLeSjVYiEz3V3kffRhKK3f2viEHk2SJ8iw7Jn4s2y+AkNBwDFhEAbcltFXzdBHo5pFu
2gimxbugV7i6GPYQKA3FsudusfJCdgnd6OxhMWr4f0CP6I0Dv9HPL+bIkFYOHTtKAqQdZCI4Z58q
mZwigvyk3p6sTlFXontBRAVr3sggUWCJXSSDCFd5k8lFC4YW2W5gLIjDZptu+OHa0Yph4woGapXG
r0DxxIyhhf7vasS81OLmjtkrwPhxAU83Plsh2k5WeF9rHMJG8evZeV0vDadYaUnTINp3dfYbwBj8
Vk0OwLoIUEst4PzBoQqN8aQ5hbYoNejFAbfHhZkUC6CHwbXqaSIrUbkmaazezi5wq1Y3SDBCKmMX
SoDfCjYJQGyAAGyMEd1CaGWfnZ4wdMqK5/qXCaafm/JVoBZkqk0GV+KFm6DG560TvL0mxxgCtj3B
1bUJqT76RTtOSXrQ1RvsF4wAEZk7pMfTK4UQ0zvjsozBbeMr+BVoSDJRkG5NqZ1sPuXVoB1I7DXO
VS6qu7L0qJzRvSfFxe2CiNJJnLIxeNVIRQb4RftFe3JF/cPSkTgiVGixEaTi0SpjxoKwy4d91x5L
ki6ZTKE68Wkz5PqET+2nKdLgbGRTPrspCY6G+gSnA+a4ilg6vxEejbVb+45Z5lo11ZNXx9iH4zpd
xig4UtSUoVpZyKf4jyXvdul3Tyg8dh1iV07QFoh9Yq8HS2JqXLWz3cq5qTEfEuTCojE1RPH1OWIQ
1AdRseR2sJV6sK+z4YQByUVslx2JqiO8u9dfdAcVhSIqkDLNsNTS9AOewIJ9Jvye5zJRbl3/oyjZ
02am2DiYOQnoWTEtXjYioS+H7mLZA5Faahqucz/eykmi4XEV9sQh7yG/bNWhMZeqP6LTSb57ggvX
1+0PL/nh5x29L+L9Qv2VkFYktkO31nSVVJU6ZRwo2Y/Q3dRLAG1NgbBROyZYJ6rI+NF2OWooi9o6
J/O2DLfKxFaDzLKoorDeSat6hJ5AMuayJwc3Q+i3tFh/oM53p7ShhcGKscni/L20/JOvlyTADPK9
66k3uT3RUUxJhLeNd7XsfkiJhz4JCeMlLa3CSbmMsMmB7ysJdlT1s+WbV7YGdwK+0ibDEL4IRPXK
jmVOYHLXHsGs65BViAEJM3xC6HdQ8Mn4CLejkXuPepXeK4mNTztT4uV8Z9RMXezjKbMxsy0kZnlA
CjmBNUgg+kMcZAmCEso0FK79zhdQATO7sJdeNPFLkB9khJfwP3btg8y4icihck6Rk5LF0ZN2Cvod
hNi41lriHBFyynWe4/H1/IG8dOwjP9ikfq8V/B7ZpBm3MhYSlDc/oxB3pka6OT4Ql6QmoJWIRI3s
RkKNwm4enKBV4dgyGu2QoDmjdo73HvKGvY1XaiP5beIkJ5d3pEIfei7HnD0BTZ4nPjJmVdqVi0mc
sJPsR3MQ18Tzd0mRs/m1G+YUrOwLJW3FAR6zsgYjB73U8k5sIoKDEDglZG2cfFep32KiSNBeDs6j
77A3NYMplqkkyaWK8u5i5DVUEjhaP7wSOZwy4khuWmS5gUFDu/UQvnhpPlzMXIgN53B7juM23sk6
GJHUYkIk2BWJKgkp4CbI2LEnCwL9VrZwmdre57E6HhI6Buj8CfAjQ0g5BK4OQRc+RaqVKVeq8kha
ziQ2G58HF5U8eBL7rjcUe1V5Rb6tYnRyJZLBDh9jaZgWspqwOFs4Z2sm69cwsJfShQMg8ZGv+m5U
1m74c7SZDwc0be6hlqZOGa57PFCEZaO6TAp8l+S8jOuu8Glj2ME9Bm1/LdSgW6FFKm9yqrzoZftr
mdzQMhvHdGLN0HLILsmYlEtDqFsQN+WzChBQGeSenA9j1Rt2vS+7CQfnhuho5JTZjSmT0D8feURZ
PAGeDPZJweWNV5IbQFDZ67rvNlkExYGth4sYM1rrsn1UuomMnd9xomLfiRNgKXBUx0xyV2yjcRnW
FZJhu9OXeXuqfUXwTMMlaJBM29hENmnuAzr/nT86uzAJy0VC1u5C3llFdbI8FddgtPMbSOzM2ogQ
CMhXss+aHdRrBC1yO2SvqoNW2mI+V/hYsJthy+/UIH519ubk83Iq9uOeeYWPui8k6h8nY9Cgt8xY
JgcwiTjv1aTJycezp2vvdk416eQ/07TA69S68QrJ/EHrBe4Js0aRGVNdMQld4FMnvKX5WRvdSEJe
7q9cm5QhXyFuKIr8YmkVzB+pc1RUgkur1s81EegNCUKjGz5oEcE2pU4p0tQkRYVgoiBIk7teybUX
oCHSyjuNpkBZkNLZtup7XohfYGKwS0gJMoEYG87Rx8JvKR3tDh0LihekXMYI2LxEe4u7hvGiD3eq
WqaKCdtP8RP8Lqq5UJn0ebVzj1LrIclD7KY9VuJcSZYeABjaIHvFSMlrUtWfblv9jISOkCWcXFtp
eKYH+pZbUFcU+ERLO4q0Y1H9GAU+zvDSp5+J29zKJidNTcqnRGQnO2QIjHVi5XnDpjFp4/ZW+CEL
jA8AUB9HnVo3G7RlX5frJs+eYwPJeaKGL+TG3DS6luVQvAxVnpCUY9Ly8N7kfaERHjQElrMFcfOW
tv0Dmv59UT7refgRxLyYyOkf2e5coNxeuGrrwNuGkXGGJHANO26BkUemT4BafmkFLBDejhCEaun0
zEFg0OuLNn9Rob+v/UzQdnLDWx5eWrV4HiUD9piXmxYEUAUB0n8RjjtNqTkqk3CJhGRC/7GuxPWW
XSKlV0SxHJGClQMio0eOoCzEQFa2AzEQ9XBvGeYtHHiR5EAXpcnouYTvxzBTGNWBCi9Y0ekyOGt4
JRpsx0PuOGtTRr9ctzKWuhudDKARy2QvkSYs9DF5yxSaCCnjsCAd8j0LoKZbm346nQxAl/tA+h9D
Ecs9/DCoFvajGPrxGkTc9ROF0IGyhZusFgyViC9buo2mEHx0UiUkwA7xM95g21qBxRfHup0ipMCv
vNQCaU3lhsHKyMRu7JK1JvNs6WBtO0Wq2ty0LD77UO4GNze+x15m7QdhjqumasT3SBm3SZK+BGD5
z13a1tfcFC/ZSUaZ+xJHmnc2VcaJ86HbuQTqsDGRib/3W0Ip67Ruc7jCzWqQRn+XOOmyNIn5ZuLb
HBwsjQuLXvjNwaO2bCKIboiG041qqcWqZA9w8+yUB8ph9v6BuUUY+GlZLorxwcPwoDdnhexbSO0r
e+iKh7L9jBuyHB2tS5Y+jERMUQ+qO6aPzj3Qm5+qhlN1iJAWS7t41CWTqTyyX7wpL4aJGQ9J+JnG
TKO7LgjvPSitfLQkU5qow+/n5/CMESJH8ngsGnK40YaLoFZXjmsAgYMnYLAxX3KDP4l43GFyebEy
s9557pic7cy+yBGbkOF8VAkBDcTYvOapyi1ytLbe6JZsiUb11YpsDXlbiHePkrfE8rmyfcddm4PO
BjVIT8xOCFLrtXhfjG23EtUmUcrvWVdYZzQCRMx1ygsSL2xgbc5mQzg7KFKKpRKNWfcbrZX5Kseh
i76E6kizaLlxwzCONOa4O5v0KY0Yd2oTbJlG3iucRgwoucSJKhQPVLwWAbRbQ5OCcxQ7KGquytdI
JE/9xzBfZ0kUbGovuZNx3dPsbkkYbTJ3VQxht5r/appC2AubXzqNOe5j9xmhjFsVuMKecfo590HZ
z9VaYDTtng+dpL8PrrtgMeYxlK3Gb+mTpmc7BI0/8cUGXVm2WtTfWDvTZUE3fjPEhqYD4k/6L3G/
CJ4jr9+2KUHXbqpRPCZEv7qZXeGET+VCqUCSkHxICx/ae8rZQ1/7xpthr5SKVobwiYWIrCFcNmgD
0eZZYt92trkAxSqImFMvqqZfnKkFU/cZO6ihvCScfWdtJvEXAuRzZZAknAd5ito2G9jYCrkGIeCt
2lD7bts6P8HAdgly3NnaBbOpbkje07z8mRXAXBQuxWm/yhCIkNzWGe9q3sU+D1xiybwLKbjao0a6
b8UZ2RDFeBgar924wzUmQKfV2/boGm6/GQs+2brczh99NxDd3JrEL9tF+TMdg3xDtrWz7Sd3RFD7
lJJuGWwDVoDRGHDf15BkI4D0+6/PkZzORdKT4hrSrV3VMaYjvaLmoRL2GqVbenYbbLxSYlbladsy
GJOMyo0+Pjl7gvPLdqJ2pcEDW4Ru3q+C2Oy2+eByUsJk6+HHmaj1N0hmfg1tHy/T0apg7pBF6yb9
nT6SCklq0kcVGN1KVR5L89GkAl966MfgFqnWWniF/3XOVYZt7muqc1MYLlg/EKgUh4RqNXbPDHWs
d5jew6lUoPc0eU471ArLcaAvlfjtM6QQSoQi/m5gNr5HZ7diUOOu0iiojzAVm6XQCgCnBRZuZSy2
jYA4aOLvv8ppa9An6QftSPhiUZ5uIU0hPK0uDukiC/AR4/R57ZFLhYsxZktdOOIZFZY8dFq8aynS
l56rYzfybFw65a6qTSiHDoZwDXt41pnK1k3MFuMt4ZhyvjQlMFjUeO4iKUNjPy8Jia+Hx5IgNK+u
4wcr+VW4jn2aL3L8Q6dSJNEppDFm0nK+Fobzkpe0zZS8eQBtivLJJMCm7BNzM3RgNHqUU2zJJL1t
uEisDlA1sIh/zq/fdLXqhpUSMjFhYZPHfVLxaUbzIH1HOTXTtZOMrGV+yrIEHctYAr/jdZolqkiN
rTO5BhAo8JVXZaQh6xofMdAohzIz15ku1HMo1E2g1HAbQA4UK7sVYl826ACBograQLyJMDff4wrQ
Sx+aK90snQtLeEI50BjHTHkg9BqxqVq1h8Jt1q00ql1nx+y285uAU3NU3eEnHk5ymL01Gw97meOg
uVMN0My1Nsgl8v37ulCDrTlaD2Dfkl0/LbxEWiUK8K3KzT/m957z7KUadHGLx2LanSFsGa2AoTo2
5NFZkTthr+K+B02TDHeeo/3yDRvHznQaGE2CCw+BDy+vkihbUPE6RXZG/rFVKaJvAmNMmuobYkf8
ta6N6RYCSX3n9hFGBQKLswDBcpXn4Tookq1GUgFintrbjlrf8zkDo26J+PDxhV3ZQLMTyXayCWg3
TOs2PJQjCD+2ayZQj971MGo6Tck8G/XniNUQJok6Mcrdo9CrenLW7SObWrTuIGLnhIiIO+G74clR
UXQMeQgkIGaFFwXEEzOkSVbE73YCnYEkyO0Qe1g2+m44Fjksrxjr/zLNUCPOqwQFVv46EYjMAcQQ
d0DnFI+/4pKYbHCH34u47nbsvcikb1t7JYcsQ7FcM6qN23SZdl0GBYnZmuzF25wj4JG/WJe6dyJc
ZTdb05le2rnSX+d1Pa7lulQZtXGTyX/bDEUHWW+6mOYrRqGunrStaokKdWjDeCtUBJNkBRNTP4Go
sXRq3IdWqFTtk8mI03OMiJQ/ClL6rsZ+DPqLGVWcB21zS6soWRahvjOdKY4FbftK8xXQ2NSm285F
VgbdMyT7DKiJAiNkZSd+szZjC0axT4Qjkpy1X6vIoiqNxC5cfPa6sMlvm6/GpGm5jzMmngI6ETyT
VwCHhZGAlrzbBMURv4zxK4i6/EWXB1eFfGbUVfjQvQtD+Gtk6/6jK940FPaLHnMpKdLGKxrx6kCQ
ImWKP+zgfpos7JzgQS9YvxqJet3L36Ox1c72VB4TgqjTlNzH01vIoJcwJfb+X+8omSHMBeoOA9RU
UpD92W1Rl+P0gQbESWFWh/kXsePY33JxXjSrrV79uqef6hDKzJ2JyJAYE1lYBjReGBocAV0M9OSg
uxec/5x+WX7oO4/gSN5JjB8Q/GsG6ZvQ5U6hCAUm7mgTfzyJtuMS3lzYsT10Tf3XX0qwmSEwJgjh
WuL6dpHXiCUtsm1cyugyqxqVHJMorca2FN2p9KYdPtv7ZViq+g63Kp9PUL0Ab+sfnb07rVmeoV2L
bNX6tguih8WEhswl0KU8DN54LyLaVJMzsTesVzbqzZGev1ipOePd2ZHPkrB3Pb25+t2jN4mpaJlZ
XOhcQSYov0VchcNH1H2OJXy0oMjVa2phGfEc5TnKoT8viZbI7v1B0H03G3cXq/kPr4uY0rb9lbBG
ds4WDeYqIWlsvuFrpD2GENDPwbtwmvRurGxKHakQ32sgLUtVujNOk4dLF2EiKk3WbEdQGQBQh25I
xk7eE4xp4i3wXfr/lkYILLK4eDUWXXqXAEnScLxiQ/oZO2C8iMOlhUTu8aKueC3TfUPIPNhKH4F1
0vNJVYIPHYorcOhsZZT+M0DCVYTqJNDyG/z/x0SG3qKMOnWPvhISVqTxn+CVTJZ5LTJ67TSXUVge
UyMod1ggMdPSJhxCpzoyQKESGKnzLOVHVad3GT3l1Xyap77nnJypeMSRVe4Vj/4qUbzPoY2IOfLc
eh/gqVKQ1XyEMbd1qesnevzI7PLkjgUuuVcyNm9CkauBSJnvNN/p6Mf6Svwf6s5jOXIty7K/Uj+A
MlxoDBvC4YKkU4uYwCKCJLTW+PpeiFdWyceISmZnWw96lmYvGXAAF1ecs/faIzh1qZtuSmpSBeX9
07rOP+PJlg6JTBCVAabuzKzKfiNCzRk3Qj+x7qJ+XYt43+nENY2WsRJs0Js3KZ7D1ayMq1F9Gu22
v4ER/xpNtGc6Abv91xbjlxlWb7gYBYDrXzXUXioP6CURE06lzflYmMEmdzWzlbqxrI4+eZG3hY3w
R9eLHQGLZ7Rbjg7p/unX1Nzj+UISHxUXEYW/LaYp4k36jWJ2l5JSk5T7K492TjA0aPM1jBHykqWS
IANk4YjnkQRYQPttDuVeuojKbQg+/fXLUIZrj/bUoSqPriOKmqckhZxsZb424K34tVXKbCvIN3RB
v9O2saJ9o/d2MQN1wwGHnK+Ol1Nm0wxZUddeF2OGsFktrqeMvlePdwyPbx5UiISv+6Rmo63TeSma
Rg8KcEospPi7IVoWa/+aGavp/NpvTZWBcaVJ0GGok1slHF1JHeekp+5yiXE5dmFQqEPmgNccspYs
a43qvj7JGBeUhWQOYXcULON6b02PhlwbsWPauF+GjmCB3Nb3nVlRNNH9aAmIf2gvfm3eTRrdu9ny
UxPiNvaMFe90cWq7WOVU2L2r1arsB828TbRNSA130tMSfQzmJHFL9OEnU5H9KRmsnaAo6PZq99BJ
lDOYPmiDbt+aJKrYo0sJa6IxouDXHp4mnkwFhWwFxDn9cGhTMs90KfeNUeiPKudlby56Emn0b1Rz
9AckZ2weM+pqymg2h5FYsiAXUX6w2OwNFuYT1DfDpSZjRte3j2ALTuG0rx5EM91o1QJkFq/PpHOM
xzrsTESB4vZLEKgTlrIfUvIMOD392uLGPQXZcblS67FxK0Xnc9l2w9WUhqfSZdioRtP/pcP4mwzj
o75FkT817U2hC8QtKFtURUHMiW7go75ljWxDy0bL9MWq7+dZzNctbQPdSG5QwiJ03faikWqfM9k0
sbKBLyy3BXncNjG/fqO8HdMUqY2Cmf4V1Uj1aKynpe6L24m21P8r2cj/N4oQRfmnkpAHMFdvr//x
v9rvP/7DL5L2e//WfRSH/Przv9QhuvGfqqUqaD100xay0BE2/CUO0QVCD9MybVnh/yCrQvlvdYhi
/Kds2Eic+BtTCFv8Qx2iKP+JYsRgf4NvRNct3f4/kYcI8beRZnJVS1Zt1TR11TCEpm2yiw9KqoR0
MJZjcHnLUd1xUA/Gox2wIXdsb/hiVIu/q7b+uhaFKnkTolC/ND6N6jTStdVaBW6Jy8GP9l0gsWo6
QKgd1a+D0F1uv1CN8AA/yMR+v+Cnm4MWLlK2upo3uYSHHZrMCb3eWXZURt/gM/z1GfyPX+2X9/dJ
aoMSAtmMxuU6P4PbdKn5wHS90e+kMzYF91+4ovXFDW7//cPbI0UNSbDFFVtv9ojV2EcJ2GjtZrqs
Ats1XTPIXmfrxH7eoa8QmN4XD3h7Y//Q4f3XA9Z0lU67qRq28emOE3ZJ6GTJ5aRssJObN8yMTuTT
Hds1tCl/kLntRl+Poz/e9YerfrprddHzQVG3NNCgvtDv8XkHyb5zU4+jgvCW87QDz7Fvfhj+F/er
/HFAfbjyZxHSTFDrPHNlhJEgDWKX05IdBVPniL3kd558Ht/DZ04FD1jNAY95i1d4/+57h6OKql3j
y1W33/nhvduDiq6m0LeRhuleqp34ZTyzi/aSoHcMxz6Gp7xwVnEYwqAPuv2/8dqNTdJm4vHCYv3p
Mdgwk9a1Iyup8xd/PRBotp9vOi/eo45wbV5L6X71cf3x0f/3NU0UGH+/5WIigrkRXDM/FKf6OQ4G
br3wEaGc0mdO1DDhXMMhfM98nC/lXelzzAm+uO+/a9D+Gu4ff8M2mX547KO6bi6/7Tdc9DsjwLR2
AWjVG534SXMsB4XQQx1YX0wrTPW/fWOkAtnyNkub2rYwfbworRgAPiG1QRnKskUIcaU1hy9u7E/j
+uM1Ps3MRt9ISlmWpMG55QHKqFe5mYsPclft8qDdfXG1P80aH6/2aVqOMHeP5GCSJHgcvfGi3jVu
eJ2f2Ize20fa0h7qqJcvrvmntefjNT/NVIoRNXoE2/bXkDXcxC/c9IkGpoutYN+cxFdP9KvrfZqj
sK8ZVd//eqLobjzhNTeRTx/UnbzhWtl/NTS/GiSfvsimK5NOQ4uHNgLXHnqaXFmdf/4Iv7iE+ukD
rNJxaksmHcRoNKIjQrhFcfnPLyH+NDJMQ7M4ZGiIVT/ve6MVYWNJ6dZLjehuahRAZCJcAEeJHH3F
cl2NmAaUEge6Gmav62S7MNCJS00lkNO11VM4TlW3HrqHL37Yb9sk9its0RRWOsNQ7F8b9g9fPuf3
zASQt30go9dcEZV90BwzAG9/NK6+uNZvs8yna32aZWjEA1BORt0DC8rsSg11H15Uz4NH8irLSeKF
vjirXwzY397up4t+WlHaeRm0ghqGJ7fJXiL+ivbM/Rc39ts3sV2D9WLbawoDhfPfZzJ9VdWQEMy/
HqLiqshYHBo8LFiICg/5N/PfuSddM00hm8TYatvv+fDS8sGYs4VihrdlxeTDlS0694tb+vtBjRVh
uyWi+tjSaqZhyZ8mTrkm8nQuFR7bMTx2Qb9PDtsqmHy99vw2RX+60qdJM8vKqalargTs7tncrXv5
uvWhabt1kH+55ojtVfxtY8fVKBDwrqikwsn89KrMXAlLhD/bq5Ld7VUt75QFDt2j6q17grUupXY3
XDS74g5G1xev7fd99HZxPjWVKAH+16aa//jeRjof85hFgBTO6y7Zi/22a1cDM0BI5Jdu+NVL/NPH
/fF6nx4tdUR1zIREOMphvhCKm+7YwXrgMwBZBV/N1OJPQ+bj1T6tRClJzPlccneoF/32WuwBqhyH
Q3E3fLFN++M7/PAYPy1BjWnrYZlzIS3YDltZMO3gHnx9Q9u/89tY+XCdT2NlVpnPJSARPL6evWB0
gyDOr9zE1TlMzq6SOArbwtBHhPhflYf/+ci1Pazfrq3iuMAxgDfA/DRX9orVFrnFPcJ32S/EChz5
AX5/Mn3NmTyK1X7moVZDQf7Ve/zj09U4P2/nZvk3P4Ks42+tithgP7o9XTq9HCv/haf7x+Hyj+v8
Gk4fJjGjyYwoNblDJegPQEfZa/+LV/rTDMMkianB2F7Z58UX6FMXjgt31Plh0BAU4M57ugcBbDHZ
S3ZfHh7/+O4+XO/TZxcumWzQVeAJknPirx65rJlP/9Tt/eo1Lk4ULLcDFGAe76tr/7bP2GYYS2BL
VDWTaL9Pl4YQBraqzgy0/peddmWq93Zx+8XS8OdrYOURFHfYvX8amoVtx+Y05X8NTX2f3ZhwGi/l
AzyCnXVKv5nX6nXy459f9E+DcrMimQrVQ5W60d9nTkT3iihMxOXpQd+RfOf/i5/8n4bKx+ts//3D
oAwNtFlVlhose8lexgXtw9HatrbnjkRm9u//d7f1aSFXUTG3tsVtadtBP/jrtmCPBv/8MltV7bfZ
RMdxRRnMVmxb+bTwqEaFYV7lOvmhurKdwj/EO0wDXnMPvMX7Fw618Bw/XZLxv1XCLMp9QlaMz7Ym
2Rxow3TR4LWlRDykScOZlA2rzQKxFia2+LKb30EGq427WjHiWgHw/Nu8KNlTGFoaGMMWDVXL+EMy
YhmLgorctMrLBPTUfZ93dLD6eGlpJSnoXOiZlwIomWUBbSBgpIED12pzEZSgm3SvgpH0LQVqqjhL
qmhBOlrlrdlFV8yAmEJHEdKFXPQemZaaYg3LitlFEG9IeKZkg42JpN6aSfpojNbJaEbySFbRnmV1
bkdHGuw3eZRNHx5jv1crgLecyHJfAeb2pIUwX8Ajq4Ck5qW/MBfuy7U3pDDg8MMcdYhCVmm0XDhh
9buUpNZPoURI8jQU31UWAlqxCIJcUR5Zo6l6DQ4BdybT0UaLo+gHGqgkQhOJeFusxqnRdSVQW/wz
ZEdQuYj0xatzMft22vNnNBX3k7r1YSyjeY+BQzS0jRvE5NaoTcxQivFmoGj63sRrbHoiHGl/J5Kk
l7iJMgkTBMp3ki1kHfURvYliX7KbOmZLngagKLCTFwsddbqjT/oIJSrUTWwqRX7btutAU1fHoLDr
hCWlblzTi/K7Fk8xL1mlzayA+SSo1lxPhdCWYI70MXVzYluPI+DqYKDnBXUCC0awgacDHVDHc7v0
q+LPsWU45dILv5Sl9ipOyJ0zwoY8rZgk7x5o2GSicGoiIj1LEHyZpXKOLFLxDW8r0rU0Xe8Zc4wN
PG17GET2Qz8VtbMg3ES7lJ+Szm5t11AoDiGhG385bCRyAZPFvCijKH2qGqz2rjoN6G5rPMaQeNu1
PqZWV62H1BADhhTLhsqVjF4157AQszi90nAmIIgm89WjRxv68Ux4WGvR11sXI96b9Ah3dUQljkyz
+ijHI6WLpEnhIhLCmImZxqBKUDAOdsAzgxZR3e6hmZWhlXozjx1F/DpZLtl+N7ksuZ3EwlOsmNkU
9EAVzFErXu+VdtlrZX4StCHRmLtNhVku7yHJJxjeKpTyhYuX4jZu5wuSjN/XDXdb1SY2QKW5apO8
c/suvrZ5Dm48RhsjxF/s3oUq5+lICGZpxCGXeih27wiPVvwBgxN5iy0GPvUSROnlqOYvE7BUQj7K
oxKpKCeb5XkU06FMSAgaQ7evTN0Xs1XTTwZiVyJ4q/XDCoOqqOsfJB3fWWBQVxEh1jfrk6wiadHW
tMbaB5NzhJXeIxcsEvWisCWPEA0PP4XXdSZswsLjS4mcSg7RO04F8Z7N+Ebsgl8q6rOGHQgesqeW
w6uCddEd5vwSia4Dj/8yrdYRzsLI2MeKhalHvpya/J3Aa5fSceJYqQLyR32Fav5SajMd5Om7uhQX
ZdOTMlp+n2qCLde29atxPJotCEwNqT/4PfiXjj5DAVoz6yzB/zjE63wZIxrrcgQ0Q4qqufg+zsOL
WWqOgopIW0rkzN1PYo93mPDIYbVckv9OMf9qFCkHeNr7uZjfDbn8YUryQUR9iAzOiLBZLTeKpn4v
8xbRN6icuUQJmirlUU+mczebZ0yc4Kt635jifWyhLMhRDBAAj0teig6JgWd2MR6tPj/oo3lfpfUF
ijtvJcAeZfTqaCqt5BBT4jRZi7OqcuPkQHchhio7OssXBU3OHH0LfBB9TeFgpQaFViNKDp1dZn4G
yOJKn+D6RnNb7NNwleGUarlATQwI6nISsXoeEPTzjpDOasry0CjIDQazQr+FQhSzkQYUWBouRaIh
KO2TBFJ6rQVrA1kBFqELBmcnyV3oxPJ0hv7jGzbhlbJy2yxbmmy31Edh9+TaI41X5PPcLMIn0zBH
NFdBG5U1OhNMlS7m+9zNq/Ba6TJK1Xb2sij2Yciy9zbMYRuZkHZoSa3XqpgUp5XsB6wozRXjizSV
Ug+DjoimMVFvVTmmjb8qb1U3z7ghkhRXXP1mCKlxhiyqnWkcUCSHmDqL0acv7lU6EwAa9gGHPgir
55GgFNLwJDT3gIPHNYfITQpH0x5yGikooCkrg1jDnto9w0UANYdKvoolT9kmlRxbpSRJ+PaamTaW
Kj8gOAyY9Ikcq+fFjQuSruKeBjx3IwC84TZtpIKwv3nEJIJTyZq/09vFvJPIo68MtAp0YCzIfS9C
UeIVIzQAWXQutc5UiOW0dsadOWYlmljddJZOqQ4hvzVBBl2PBY0Wm8Kc/L2NphcsmjmxDgZCc2Hc
NgXS+N60/LZtdjC5jklZHpbFfM1C/aUQFkRL8oqq7rGYrEOZNru11DKopOJmypodhkfUzd0OTsEF
+alQPXrT6RQbnJ7NF1i28/WWo1mu8b7GR9tL4UUayrFTd9pzpTSHoRZHU5HeZnyTrejng9mnzVNB
MKdHbP2VWYcqgUMzLtmyh4M1tseiws2SrM7UKX7PrXJCx9nSC4e9iDephl9lPRgQ6Vpeaz+OVNcq
I7ft6oeyD28NdAGsLjh1GrH6ZqWyQke56hhGGmRTMXkaIxoCNhL4iFkfuYQyqiQpaMc0s+7TMRy9
NH81SKwwo/KRBsx9qITHIQf5ij74LdXDn/LanqDd3ktw/C5JN9OcXhkjVGsRbBj7Gj+aU0TN98Q0
X4FSesz5j90MAXYdsd9WvOdm5shR2ZnblbpTrgymPi8VPEF8CU3fgYMee4/stNJvyNfp+9hfTJVn
zpIYVhVGXxw9DTlBOCzbk9xUOJFj/TgmIC2yFgVl39CJwSJwakbros1phlnWwzoOT8WYPluminnH
Mr04bdmuLY/jlhXbWsJLVToMYwSwOpm/ty1C8rJr3QQppjOJ4QqgFsBGeMtRfSGiYR+hakGFhJ5b
6zSvMRO3UIu3uH6lm7DD2E4LsPE6rGFD2MVHNcaFxionILK0Cet2g4NcCHId2Jz2+I5t1XKhkjqW
1UIfstlPDpMV1AM6iyg/leZPu2DN0NmSKsP6HGnFaSjK0Yn69kdTlH5BsN0zk8S+b9HQCU2/0iJ1
2qbhaDclOT7cVp6vVguXmsbzcVuQO4NI9zCvdojj7tDLoRuWpw2NpuxjIiTtElCn1fpNEe0KTMW1
pnllGX8buvYQD8Y+kecNapMoeIypjlWr1yvJDiwP0lBJv8qU+LEW82Nctd/MpQkm9IdH1UpjdFU6
1s9o3mel/gA79hhvICfyjdUkvzDX6nVdk+dkEjdikL5JJSpXXU2RlI04UghU3+mg2GY7dpW13lfF
Qm647KdyuzcUa6eL7Bam4IUcIfMsq3szXc6GDsowR3taqOZ9oyJ9UyJ99psWhJvcYA4yWKHVofby
Ras9JWsvly6+VdLlJCHpSQxs5UvY7+Z0y7YqPA2PIPE2eApKltweAfjzqrRPIsSpK0snadjcf73f
jNUjNAy2lB1m3rEEydbAUd4DmTgsNjswLIn+Ui8uHm4OIxIDC4GYqzXdoxYJw9XAgu3aIWGC3ZBn
NUnFtmrvADkHaHw4OIQoOgWZq/Z0nYw5w3Mk8lVad52mJcheQ+1oVuuGdUkTONICthDzrDtl2mNb
x0AF9fqWLo3bGdWVRTzLkoZvkk34QMduyGrpI3QrdmciFlYZ3vuK/QJjCzXl2LVtVOloTb1UnuCv
ZbbfoXQSS/NmqMsuTQXJgDJGfSIALkwVeSLSfRJ98/uWyB7wZTk7I9vXovgeQwPG/vYVGESQIRye
UqykhpkULmxKzwjDK10Sl4mAp5PGRzO3LocV2Rbcmgip/AiTt3jpug5+R1wQLC+Un02h4Y3pU7iR
MfOHTVCIyMWerEdUT0A3Jxw7o6zepSjhSNyDh7iSsJuoP0BpsGmeGWIZgrOwVO8MsJib3vNlqbUj
1fO9ANzjbADnqFkDqUDQbeL6IrDCEOY7stcdG/zZDe2x3oPoCXeiSTm3lMZlYW+q/pnVDVMB9h5k
t3jo25u8idJ9KyOzkwSp2xiHkfi+dcyzMU6BOOoqB3Wpi0TbXRLq3dZqeIUmvct69J5K5a1KuPW8
FvvcGG8TYupcwwxRIWvpRZ1O/kKqS1HjQZ6HwWEfihO0Hc4LRmICCplsluUQW/ZZE8m6U/G4l2Gl
7w2Oel48TVdq27QIRWUISXpBVgU5KYr1EtsN20F74pOY2FHIcuxBRgn6Gml0bzYXldopGCDFg9bo
Bo6/9LrU5Ve9l1tfnct9ZkbEByZEq6tEAtQZdjjo6lplJcg4DT/MpH3ahT/hHpDNIRTYGetEbSVH
58cKkftyJiWuGa97WDQrJwntqcqlwwqnypkMeHQQyPfasHwbF1TqrJ/CHZrhppa6Gw22A5/sPbuV
25GwAS1R3tQWOfFaqJep0h3jIkZt3tqeKg/aIdLV9rZK8wM1esCQQ+QuLXvfoopQpS3DAYbQ3liW
/WjXtwqho1LcXECo3/dG3rOQ8d4xBJNoJqLdBskAxXYL6mwINgD9G1PQeVo0Sh1jeMAXZpDiir1a
l8PWQzkZlIn100qRRybFYQZ4PvYIYmcUvl23kCCXMgHFCOKWvHYTkrHgiKlXcdXfK0ihlVbcdavy
THOhxEYbJaQtpdtlTxRxYT8lt60sL5f89hqVd3ybwtUEbIA5rVIlJHQz4i8MtHitF0+pQ6AnWfbY
zlOK1UB+Wypo2GRrUY8lP9dVe+ltgfnmYMR9bTI8B4MSjE1OxM3kJzIOhlY/Li2bQQEMYiGPiCMQ
S7d5o7Sya/bVMcQuhNBwR9z0zlzum6a8NMwHrQYiKC9+aX1fF8KtOmZI6jiA3GAmgDxA2uhiWyC+
bDuGKke5pnjaEcAjR/x0bL1JbKxYpm4iTT3nBXgEnWQAG2dQddcZN8YATL8MSv4lYwV/UZBeZXgM
GV+VkPQPbEXye6N+GaoX9PXKNB9LwmGEqbvmiu9SKX3FSgtPHx7QUD8OVaBQhKja6xk6ixN2M26w
11HAWWmMh7FC8z73h26+S8fZG0YMZ3RODbZVjW+H08O6pAeJZagJp10+CVyNJLYzo83LTcLWqqhf
4EdilH9G7YTNNoeJfMvZ1RsIxlxJncx+FLPmiwHNvcY0UZIsUik+6vcdjDAn6TnbdTgnrOlZseaT
pXEaWVrtpjUlJ1vtBwW/QVHj7O2tZbdi3h616FhbV0tpqK6cmBx8FiJXWwUSCyfPqgbvMYF7u6Hk
e6H2WXdlleFpLAjgQ2HLUEgNIufYzkLWdU3ibAsEl0l71qf7Kb6ueHHp/BJVu7KI7+sFd2xTHHJS
T6TiqksZsTXn6AFHGQPI6oyHtvlZQc5cx50M0Oax64egbSRgKr2f0yBuSipPl4r0ApkWANXOUg5W
gx+rPkfWt1ICE8fsEp4T6xtn1SRCOQ2CfDahwzZtTNWBjJF5mG761CxJYOisx1LFkpEbefekm9V9
u8qUCGUpPpNQ5cpjdLsqZu+m3UY3iMdzidZ+BqrdQh/aFXJztkYf9OJ1jP3iOle1V3o317XQDjb+
fFiZbof7Lu7YH1XOOqiBYa63snyKl7eF3zZ1XTCSc9Xy2q143ii2LMTfreK7nfOJWZavoH+RclKL
E3yYmuwRbXxtEyc+YAKe7UsO0E9ZXu7iCHkHWVnwfi866iGTRXYX045GQYsNSWOaj8nIODDN9oHo
nafEAF0gC7cxvjVkt5HLeLWG8S3RPBepjcXGlh9TebmZVuN9VELycSQ/Wcm1XRXyuYHlXpnysMtV
gQUQJ4do4qeyW4QzIKpxQtG8VpVypWoXUbk4XcQyFG9GEBgO2CBiirINvFSVy7fFEoBm8dZhn9rD
qdPLY7fkP9aUmazL4x8z5Zt+pYrU/IzkZ8VQgsge73VqcHp8bEo9sHp4AjHeAB4NdWFCHsJvc9+8
9/h7urkCbWleMOW6qkiGC9hB2Lc5cXOAmg1SI7rw2MPhzKZhpFghORw1SRzKmAKi3djUP7MVpGH1
HKbaHQrkq0ymcFMU7wrFphaGymzxMzXqeg61lbtI8CVE7RbymlwTj3u/iOkOKa2zQK2hCv3Q2uVd
K/VPFrGn8E35snCFOoW1YG1LzktEBA8+JiYiyIJp940slMwxlOiHNFSvPdPh0E1Xc0ap0cjTF97a
m47Hlo6n06odOv7oJ/D3yRnncXNRzI4pJiJC5egAyJ9yJ/wiGP4/lPRVU6TduEgPGdxYpyqo3MS9
wZGTfTpBHQCvy/axnJ7F8K4WCQjUOb5W9fDZHtjHx+oDp2L8fwITjOUR4O4M0iXV5XcqrOdRnKf5
FXL2BRFhD+qWTSS+EYv92JTN5VSbr3H7usyPA049p12Sm7kVjxmu1VCJ34HUZ5QMFChVSuYW+f1s
3xJE+QIhLXKyQT8PwnwRRKQs9b2B7husALVvaRap09b4oqonqwW/tQzGbb9m58a2X8mJw0v3FoUg
x2bdhixA7dvMH+uy5hA1UBtWFAzEfXtXyg2QnNjpjCHQyXkCqa+9pn19zQdEiGbjavm7yNLcMcr6
ISWhyRmq/CrnL5YuvV+78s6WwlvcUrcmtSmZ7bRm1ZQKTEqCph3dKQyUjJ0RbJnO6UPpiH3ErTBl
TmPiLk0Nzio9Kdn4pkCXmxP8WuECXEJ2qaeaVzWVu2TIvKHeKnrQUtfqea0ssETUftkKoOgarHOT
t56O/RpJXeQQV34j6/MPOWZTPq7hmUTSKJJdMa5BLFCfGLKfdOsV6S/nZI3vyZ18K+Iux0mBFanf
kvzse5R/t3Xc/szDnCE+EVHehHxEPLz1sYRRK8FwojA57hutuEmtmb/uk/d6IAgmYeWSmElcaol8
I5ryiuHxdtWye6Ffd8U7zWSvL/ZyzVQ4RZw+6lh3xAKKraLErFmPaILg2SjlAwu+a1aoO3HUSf02
rpvplFnXNsX0lYxKNnEjkTZ4/9poc2ylj2EouzGHCk20L0syewCv3uD07DpVOSt6ERSDDCkPrApT
GbJ3rwapktXiKVZEoPIz8pmNiUGFciwPmBiZ6sFfpXaQDoWvZPEbgQnK6IRks/mUe8VuFTV1S4Uz
xYjfMoq77ziWfxid8o1iYZBj9naxWe3Qkx37zac+b5ysKY8u807siDZYdqbesluNr3soe+SwL0qQ
6NCviWM07XjXyYoNK46NaRXtLHLrTds6kpd8rlYMgGuDgz/dtXDo6hUHur1ez7V+07RQmzAv70RK
I0Ay9vBBH4hqWlits33e2vGlJY3Xg1EeyFXiGNNCqU1fJPZ2RLhNkkfiGM7HhvXTECfcV8dVnW7G
ZT7WhbzVyOcXTFuc4Xktcm/cRSWEBF09cd2rqlnZoVoEz0Vk2y8L21baffP8GFVZBj1QyY6tXVyJ
LmLVk/pAKaE/FNaVlDZHFpi91ZOT0GUe3fIbbK20I3t2fk2s/ywqQS0ED1Y2Ait1tEm9MHRCP3oF
GDPZ3ZK+m2RCSUvE2aoE+4QA7yE9x1X2cyr650VgvO8jugC9asNaieX4YLLPCeE462tETHDtbkjH
flruDVze8Gxht6nGRW9pDPKYQsAa6LY+OaoQ+4V86NU0GbbYezc9ntpv3xd3bPpYWt2R2oOxEK1c
GvWuVnUqr3LyXqnLjVXnHYlJtDhzK/Zr2STww6YIyVZantqtinRf1dXrWI7HGB6HD/QVMk85z/jV
mISEIV0u9fhDmqIeU7aJbkEdvxltiyCErJGa5bCOp/MqJ4ewit6I59xV9LGcNic+ZR5KriQKDi4D
7F6rGltHpzTqmKo5+3UGl2ee2KFwCrsOdYkIG9aTKlef1iqTiLai4YV38WggXpgGcRDlfNc0W9Da
0O21ZLwY14Rg9dFOnF7Xfy7xPHk0O/ayvv6M1LikIpKciqE+FDnnQlhpmGS9Jqxup245p12n+pW9
rc7Y4W2I1k5OF4g6QcehhlwkadbwWMUxqbYKeOi5XO/kch4opA4YOFLrvlex5IGglZwUuDxfNO5s
oRVQ1aybLGGvC1DsWpl0uEm9JR9y7P81hSbZaijagE2RhgzDshCXfWrT2oipldoqesuBgPatLK0k
KtgJq3E5YPpFN0w08GaXGSUQVhcAIhkA/hXCBbl4WoXi6XlzTdJbd8DOBrBsgWzOl/IOBuVFpcVI
4tMrqHKwpHp4jlT1qpSWNaha0uf7oqV/YFDVUDSlOZdxwwkqvETfJPxu0e7xjL5GK3MHIUa9Kp6m
Kbyx5BHS1bwZwNbm1JkL+Zayws5aUJLMaRxVGvs+KvG7VWGCM8fkTVVVPzet3JmN8XmG4uD0bNGh
QbKZy+iUaLQ7yS3m2fmWalwJQpthEFC3UEvzjFbf62Lz0UjnY0T/nYm+6JyC4JNtqL8sMOpcTqvX
qiUND1NK4yLDs2wVbNFLU+fAXCb12UjG+Fbqt2CyqOBIoLZb/Rr8Cw26tbyycr06Tase2NEyB2mS
eWxOQWbOKi7u9AQmfXLpEaQeuoGVrmCpuxOcrRuVpTyXxgtiWnH1d7CcOisQjPiss1lDsFQiq70B
eWE+9h1ftL7axFqn1UMRtmVQC713iJquAG21lxOHvDamnjHVPvKGoOqtNyCQtH3gq0XSW0atOusX
X58aSjimZ/PjREzKjJH8FBofSWVMmCdYJJXhIJbeL1U1QBAsPGMm9aJmJSnlWPMtgguMTL9XhH2a
N3whGGXmC7+3iRGIx9Lr8Ba72ggJSUFnQ+o4weqZ9jAu5W2T0snSs+nOFDn9GFEDI5todebZOL8N
Y7z8HIERuNhxOXJhXSc4LfRCu9GczpZcQ27vS4kvEbSjKy8UAgxxVxTQSLX2YHcEFBM7y1l43MWh
+cTbuZbS8JWgFUBhyZodYt1M2ZDLD6kp27s8WS/LZK2vloRjjBWhnbYLaAkgPhqSY5Tn1YxTb4mL
8CWUcHemGNYJTXPjDO+8Giu3xjxBeSpCtqSYqOwrK5Ssp45wnoS9Yj0iI6w79b6tJg/gg+7NTHUQ
ZfQrtVjB8WQDuaBr/M43LPv2An/TTEsjmCCM0rWNlJtVz8ojqT3HUlSeWObaa/LsXg3JsAWYiz0X
VEeMkwRQ44VmT6eE0x2siuwl7kiyNdQ1diJVY+9RMyRD4DNuuNC4ntX6UhedfVAgwzKMIYLXvlLX
pPiq4eh0MqV2lFj/m7TzWo5bSdrtCx1EwJvbbrRh05OikW4QpAy893j6s6D551ez1Kexz2bExMyF
JphdhaqsrKzM9UF7Kl9DpdHmRxTCenRZCju+gWn/HlBEtQ2NjAtp0V6Z5IAyS+N5ne8Iv+qa2J4k
QMXzQ/YwDvm9lbchOpg8HCXNVF37phQfHJLDI1HbrpwVUfqsv0ilgZjOa/dQeXNwWdZD5A3AvQJ4
ckNnXQOWvZ5a6YeVk63nS0yafkkHhroaCmhSeVU/VOYERTQpbqHuQGLkhZA7R/vL8wnZ+ykkU9fR
EYS255Xc0CieGdFFJYECbCAI+5QT821KYzMZ6HrLfkvdwiC/5CgfzK5FdhuFJQk/keA2IUMSDdz2
O6PjNawpUEmNuYNoefNuaOTZfCoF3gO5/S4H0Cxbq//eVR2Bdmxe2hZKsXQsy5UPcN67KEP/tZCC
a1QorvIA7W4jHTY2nFbkpJp8kxgtSQ/jwjbrH7bXBhcZInCbOPJevN5SkTDh/ahXrkjOgQgiCbgG
+HIzUoFy2ag8Mg9UXICpm/KXqekH6A/25dBXh7bMXqGrk7QFR+bxuJdn9sGpUYAuyy3voPkPtHhA
pWrabUxZh8ERU7FbnWofVR76wDZRNjl7MgIhTIxKyi9kuSLrpk3KXRcHNAjXVGxY8TDM2jzqRWck
bttUPwbwy5o6+LzY1e0GTmG3Tse42FlUiSd8h2R4tSw4YpkFfNgoYMXIdnA92M3tICVeufLDLF/h
h65ypSoApDYq5Qiat8/KYaM21VMBPm6lSLzhgzhRiAo6qbrObP1CmYHyqBm9VF18pYGfY+X2D4xj
k8usv7iQb4I2kK9pu7wnL3yZ69wl5DijSpXAI5O65EuiIDbVGFdS4z2CBn3FUUIw7qO9F8DdBbi6
joNgr3ZkCKOSBHHSUGVU0OK+8gPnKZHR4tJ9sqqWuQGeCjM6dpWsvWsn/yaYqvJQEtX5I7frlitl
ROKEv3LIFfUFHPYB/QKe0mOCXQDNnO1KTWpL9r6auvNclXUOfCl/MnOZApTIvwTBc1nZZEbHMNwj
ZP4yecBj9BL1NaBnpHYVSdpkk4f/zGtjFcWItTp2V730jXSwI3R3bUW56lol5u4JtkhD7kRpScWl
jQynSL7tSyqSfI3yKhTN8nVUyq0LGqpiuTKA0da/NpLGLIbQPawiHK4kJXjhaQrhNriKFqyFFr7y
VQoN7j4wODGsgRRQRg0XtLA2XMel2tz4VKHsUsOspJUvE1S2PixezWrQ5Swgf/mTBQyGbKkcmi3k
H5UuE4BhlheRV4rHN6UdrtK0O/ip/03iBSWJhnVNRY9CeWnfXgFyvA581FrHS1n5EnLy9XbxTeqc
lym0uaQ0xlOVT/eO00GCai4LLqFScR+GMF5149WSh++c9HvdgMscvCqSvR3jiv59GXYTWaPMkYF4
W9uCSKozxo2ssJ/7K41EUU1RC/i6vUepCMVb0nOrBjve2d0IWb2ENHHm2LdTqt46JZcWrVVHN+bl
r5Hh7MTIFoePeafDApt1tugh3sOxde3Cwif8cvjwvPPrG91GYotKiaCddm3RuxJa63XO82Lg7ezi
uax8t5ag3XCVH7nGgyl368reIwVDkkXhgJcuIjL6e4cWC4Sw7XojazPJsnN+DjbEzDSmmFSZib7p
JlRn4SQl2aRUH2VlUs6gcchjPO05KBrfcEyQsnyFoqmuIPJfjGnyqgUBTlDyUY2h1Cr+0UavFq9o
2Y0+UUoX2eMzeTDKylcOARA36bU6NFROWTQgddJWGSBVEE7LzmuoP5Oku5m09JB0VBbARPes7jmb
VVrLuiZLYz9zGuz0KI43KcDFso5XSKrChkpexq77YcJY9jU0o+z4cuRdX/b5S1ZJ0qKWt6rC+4lj
HlBCvckTgPCG8lB1lHg46d5B2jI3vks4pKhQ8G4EnDW6S96OklJ3soZkWw7jWyJZD6UHq2Don0Di
8wZJFZzi39p5sdbge5lZ9AC9Z7pstSq5Im7lObmUpmupcJDHlsudoYbfKSD4ORhK5U4hrxN9kerw
IaQru7d+yEiIIL6XlPuJchDLp/Wqkvvy0vNle5tAFdx2FpnVupK/KVN9m4ceUbwyUS4DN5QyVEoZ
SQ2uZYl6CyRJugup0tgnpP5Ruv0WqYC/S15RY2tLGq/eBB5v0EM/3JdAf1Mn/WI2w8506gc1UPHY
U3mlt2W1BpPntraOkFmChLSp4IgRnKqt4ZbUIzFujAxMJQPF1O0XO0s2id2BRjT3o0ppkQ/ABVBY
E97JeWJ+URu/f6NItns0gx4iPgmV0ADaCW2xuUCGr+VBi1i8SBuuEgWvyohurmo7ZZVn7PSq4cWg
e/CUHGD51MN8bO/ChlBoTglMRvbI8y/5a6WnoEbiXrnK/E7/Uef30OMvaiOhLx3Yip41r5nebI2o
dIdc3xmV3r/oZpN/T32SIQBq7+OM/jgHwU+UivrBPlRGFm7lsIP1Qw4snsyDNuDlvfwOTZIDLkxl
QbIF5Fkv03cMHubxnV0eJ+R2Aif6mqC4uw+ctL7S1FxdU0l21fhgZ4IxvAwdwu8sjUjpWtzI2nol
R6iF6bmpklBWnZ1q2bJLaonnXNjTPNxJW6ilFFb0Ozv1eBoKrEeyfMM2i8t4C1nlmynzDomUb7ix
fJVCi9wJuL6mOmkHHg8CyjhiWEqjBkcsq29QuuMtGYINrwM6nL7MGsiL2iWFURliFqPaGdfkl7iw
hCZRITWuvPGOd62cbYgkLwELP1Kphzg1EZldd28g8sLrFhTZ5FElkqERpkowpAMwHLdTRmlOqFkU
cVFJ6rZKuxlV/6U3nY2XNlvc4g9yW9M28bpncEc8WUTfcyWpNqi483pCkSloo/EbmDWwz2rGA78U
ZLsKbSKuxPY9xYAOmVTCC30YLstMvwJnvFXDMN3qpkWFtBJVVG2mlBBK5oYibBcU9o8EiJkry5Gz
lkISrJUO6VsuCq51UUubWVh9UeXkvnO6N18PNwXtn5Yaa1yIPEAsk0+DbYq3tY32C2gThtf5lasD
9nRzneYjBdlW1BG2eYq0ss/GubKD8C2USMkbkm/BUTLm+7RHgWndmmtwiU9yNr7XvQV0dXzPCwcl
nVGnabdlY3fgbFbBCOCHnrj5qb+xdlVt+aSjo/lKyGlBFdeLnHI653L1LRiCpzbCvBPwYpf1zoHe
r45unT6+BxvMNYnq5hXV5GikZdqbDZauIMmwqifzxq6bezWTymu6Y5w14LWOkijzjf/zG1XC36JW
fqoHXd9Hhn3ZFdVjQjoXfgshNJIll9QLX1BNf6n1+QUEvystC6/0pO7mzEi5mZQ83kyQYUDuGNeK
A2x+tMPXPEDhbpyhwXKVAZYdSIkoxtehKYBpyb8o623ovwWcUTQ/hh462GXa1ZkSuQ4NPM49f3Tq
DTjUiREPpGRB6QAMyyWJ8ECWeFsiu0KIZck/k8FT62D9fxKEIuQ2MnXKPLTsztDHB971v8kF5UK6
Zn4ZNKu4jaXynlbaZ6I2RNEB1Fym1UzxHhObN3EaCVqpDK7yVLrUauCyKgKp5CSc62FUXF8CTMlT
Cxwtx3HDormrfdI6Bc+eOM/2XU70FCG4Gg9aRO+D410yv5RkhMohyIcQXnT7owZ/PQuvaRufh6+1
b1X9V2BOYJGKBDlh+Kdo+6wWOjXERhed7lHFdMguzOgs2xB626KGStJ+CFUXINOuu9LX7a7cpTtA
bRvah9QtpS2uvHcu3KVufEXsdvttmeIK2eLKoqpiGzSyKhO0J0TXZvRC+aBvuKa61Z4KvhW1Chs2
7To6SHe8ey20z4rNKaJhobeH2zsEvNlwa7RAJmmetbcLsyq2LP3HBLwOTQGwYNjzTzhq66k7qhM6
mVm9nCfVXJc772JjXQ8bbU3qbJPs2oXGnhlx86HjRrQodNxwxAxJU/kqDUvpQ3mYWQrtNv9CsLbx
FwEtJ2fQQTZdpbFV/auvlEbhiPIZ6hxpquMxmmaGp4UJFFvafg/nyILQV0ZFt5xW1AX85rHob+3O
vjN/yI/kg8GYb6KNRO92sCteJ21hQywZnv/96MspBY0SeYrhQkr2kqZSVUvpfpQHAO11Hivi6HB+
qCe3wdFIhQ2YFUbC2ytz6ST3qf+VYtN1PRQbSsCy9GtKuvS8uaVPJ/SYlhYKEO0sdWg15ZZ6XQTF
N+ctqAtTaAt8A1LT2jB1s4nbmdcQXCDoww1vYx/ARcARvdR29VW6/k+7+nRQL5RDdZNuAWLSlLPY
i7YwYFvY7aMvtxSHML85F5KpvJtzl+cHfHrv/fmE9rw3j9aMhP4piSxMZDW0fptSd9mVU5MkytdU
amk9utEpTVNJ6A/hryRY2vsnnc2ReaGpL/Eb1PJQdKIAjrxZM8a7qUehQUnyBSezZEjwajF9I/lU
8mFDG0JfbI83kWfufTB0n5zQ+YccTagSOH1gBvMmfB3X/r7deW7/1X7Ut83OcfP9eWvqvAKOW58F
X2MLvmY0kIKfEGPBdXIJcHlW3FD6RXXcnpOQ7uvoubqksLx1lY1G5vNCvVzql5wtiL9AVehNhqOl
qqYurNF6QA+gzTguwmA6FOauDp7n23g7qUtL9dRuOLYkLNVRR74qjyLV9cicrYqtv/Fc+pRda0fJ
jdtdLyOWTvm3Y4vC6uxlNCMTtB64xH4JhtpVgD2FwEcSnx6uZh+kze789zw5mZy8hPpwDxAR/Lh4
uGxDReX11dXNy8gD3NXddz5UDOnhvJ2/0A7zuqFbnw5o5Ad13RY8t6LavLC1BYGKO23pWkP5IiOC
uQr32TZy6X9zpenCfLV+oW+prkJ3icrxV5et+AMEX07qxfGzBHhsvTFepyt0+taoRmzMR8RwN90T
Fhc25ikHQJBIE7apOoqqCd8yayh3Cxy+ZTE+jtOrVtwN+sv5WT359ajrseRZu5GO8o9fjy7CxJ5s
TEjBG9mtG4MmW2izLj29C4wcgQ2Jgfn7HZkSRkOzajtO82iUus9ISmhd6aLcAD879UbqW1OVu2Pt
3Pl6Mny3QzvdJcgWvYxBVGzH2rC/dVMj70wyHVzHIchRNhDjNbSghHSYomcfHeCZ9snCHv4dGP/l
LSzDtk2N9mDcxccpGnh0ik30Dt0yrtutTV8OXh8I0H3id/3ToGVKQdJ5sma9KmsLobx88Hs53fad
3hzKGfzftCW0brOcBX3aclNPPj1DDelGP5XVJyOfPLoIKnp1zYwl5YyhK+W+4nY5RRSDUiF/7dAA
p1rUDtVxov+UIp9srGmVxsJY/6Iq/v5Gtqk4yNMCd3SEWCK18sEMfH32zdJrBlWR5561tqaXYrsE
Rjt5jBPQGvLMNNB0Rzh1aiuuLCdqFQAR8Y21HfZzCF1f+et/0rH+F5vl98ggvmnQE2bItjgyoyQd
rQ3zyIb4yuZiuJ/2cPcuNJTR1/8Idjfvnb8WzpFJ4ZiBB+XF9oTJ6bu3Q7n8wNuhK40rYMPr5Z78
U85Ck3HB8yKVueB9XKZ5F9balCiIalvfJfMghw/acP//7yyOTQg7ofR9yoIUnrt70mz2SJxOf6Km
kBDu6+fzppRTjunYlrA65Nwc5xqJeXUkFxQ9X9S7wKVJ+6u1DrmuGmtzHxyCBR91ck1qHJEMgmuk
YQpWrZISt2BU5yg6uJsxmFQl3yKqDkXB3y4Fkv+PMf6xNs/BUdxFwW+leWwPin8oyqRPZaf2vASX
fvi11ZT3Iu0PdCjvg0D/pjjVnckLK+/Zhcvj/C6hOY76fdr/vSWO16l1yxIyqFyQ6XjVhUnQsypp
ZHTpIDb1G2mVQU6yARlZO3tbXAcL4cNf6LR5Yx5bEyZBh38vt/+1poNXjTd2dGe7RO+/4Oi7Sf6Q
rIuFk/WkOzi2Ol+qjqZ+nP5rtYUTNbh0C7kD2BFjF+2LHR2pC4715GpWNYdsFOxLXRYGGaNZy3+I
eXmfJcOSVYGLzA+CqOh18+pZv57fPaeyTBooFRUSM2rjIgWLt2kKHvGEOLtwD0sAGA7VdIt3vf/H
t/uvHXhbH2fR70KkbjUuDjNPk8LkeN9obgKFCo0D2sMpUlg7z/+AZ3l6hf6xK3hWdUTFmI5jfN2W
0kv/Odt2+2ozbJx8V8n/BKC5ZHD+96Pl0lhy1I0KBmcklU4FzJYuwjVCcDfdt+UY/uQx/Of78Uj5
0ZwlZ+iXzEmKmUzlvM8ARmOnbCpsLa3MRVuCU2/Nlme3OQMzz2WvH/4zlxPdJId/sGJObgRNnkMM
FYkfEW1nJWD4u4G8WXuwcerlQ3E1kbSAhrorfo3tWtpRX3FbX57fDyfPxiOrwhhhtlA/FwRcHfxZ
5urR16K9mi1cbJXZZ4jn/e8rED3I891S+GoodQCe0yVIvmv14O/t3bgB6LLzN86mdNGAfGjWDV9w
6ZbwF5jttwedr17/Y1cYXVdSNsFbD0rfB8rfL+MdAnxrFWzy0r35pFs5MiQcDHVAxY3cMsCEZTmD
2eiD+Sdu5fQi+TMgwVsOSeeFDu17rrwb1+bBPnCFBbAlrXkfczmNXfvlH0zjyT1+NDrhSChHDgWt
Z3T1hmMvXUN2+X2rlLeTs/4HW+GkPUMhe2uZBo3WghNL2CIGsYHiKmEJCkW6kjKUhiXlAqD/W6ZH
rjfZK82uXuIM552Ee9PpF86Jkyv26CcIbq0s9RA1TAKQ0Kyfo9r+4k/aIW6jnZaaN3qRvpzfhn+v
H5DxxBT0eshks8XAIlemVo8TB1Wo4D5oaTQbS9dR3pX8zrQfQprRWF7r8yZPPHvMNtmPhkoSm1Xz
0ZUaSA2HRkUT9AxA5duuZwWLJ4XqJfvKuUe8cj1e1ntpayMtaV0tXnL+9jyYV2BskmhC0kcXzFt2
FwwGuiouIn377ja/Hql+SlYz53ncgyr6Fe2y60Wrfy+tD1YN4VyubUkxCmqaGLSy1dfgQdIVEIO1
vkVQvVkt2pv/3kfPN9sj96MpMKRk0fMpDULEFXcdHMNwlW1tGLPTmorF7RLB++QK4nOy+XVT1w3R
A8UoR4FgnlyrtfYKlRmoaVB3o2qNQc0+6vSUXMRkgCkqrPNs4engRNDIMI+sC35J5s2zbgZf5nZA
a/E22QYuhZFXw3raNDvrTtqeX7tLgxUcUoOOYkbpC2UKO1gw0HS1nbRD5vrivJkT59Y8LJwQ+0Mn
4BeGZXWlMoKegBNw713TSaWvmzvyENcU5Kl3yXPy5r3SfH5pP0hX5y2f3BxHhoUB0jBR6oWM4QEw
smmTZxjIqivdUrB/cjsc2REyhxYFmg2JCDAXbufq65rOgvWcLywvzEsaDha5rEv2xE2fjZEexDpd
9r/GjQXPMPxZugZKYttZTCF9Pz+LJyK4D99PJG02cFjSZhaoBa6ynrjL5E/GRt5qeJhyIZA6cWX9
aEs4tGKTRhM5x5a+G58NhDeA3N6hwrjtt9TsHLpdcED+bfHJZw6d/nIwf77g73v7Ufw90MDjIScA
t+ICDVPJk9h+NTzFdkuF0r4issqeluKqk6tT03mml6G0knr+eHJEDT2Vta1MrtPB23O+dHYBXi1a
LXy9U0Mj1lcdHQ4sEZywWLjoR0XpJHPYoWyDdcpbcuAC2HF/f8H3pRjupBM7sic+F1pGGFPDl80p
jilfcf2cKbCzCEGEmqVLf8zF0kSePIOPTQqLZshhfFgaQ+zX2vfgR3HFZXETHqSb5tLb9q/Bg3Ow
98m9/1guhOR/xzeOfGx43qhHyyaTkb/us1RxDeNd726r7KuPChTdS9SkLQUac5QtLtFjW8JyqXMz
jkKbQRorSOvDW3nwD9YGuNm0Bo5DdyuKIksH75JNIfIfu0I14DAQQtZFQQVYd4/C1rCwQmfv+NfA
eBogZpO5tDmClzayRqLnh0msfXNGc4BNtbgmUovcgbtY5dFI87DlL5wNJ1JxfLsjs4LTLqNAU9MJ
s92W0vvL+Q4cX3H+QfTNdou34FOb/diasAsdq0XhT8Za8qreFxeaS5QIXWxF7+4MZJ59KVt/+Hp+
85+2qqOETrKdRx5hfdKLRLu0T6qf+tThjoo6BH7CeLit+2qpEOFErob5hBBL1oSUHv3GH/eCJFPU
bzfYonHD25lrB4yVndH7yiUn+2Xtsg3wNFcO2n24XToRT47zyLbwLRF6cfSpDUifaHCaKMd0S9Vr
4RQt3cG105YID2WFnghZRLCHSEb3oRIrrtQ1mdvnXrcdA/otcL/Vpm2ybK9pYbkH6CodmiroL6F1
ZuAOneJ61I3iUvHCuZWZBtQsrsNd4hflupGCFohDSydZqyGkHrT06tdwXi0qMCmLG1Ert+Y/Wtjo
qxh1d1VVUnY12U19Fepxj8wmXJopypqt11pgnugrA6zhwU6l0OXu/JI6GQ1ohm6hWDCH4r///cjn
pUrfO2oUKm5czqG+M+1rHp6cTqNIWdrlc7F4OsX9Omkad6rCKxvI2YIvPOkxjn6CsKydCNG3ruZz
U/6ubwEaNZcI5/lPaWd6FwEwp4NGfeu+kYdivzD6k6fpkWnRC/c0tkTlf1b5uDHXvmY+z8m69jsl
v5T5m8//IHNw0iiSZzwZ8FRLZd/HrVUWehYYnib/dv0EYBDI4eKQBJ13VXG9dKqd9PoOGnuIHNCl
LD6EW0mpc6sE76grAfCoZpMqweb8PP4ObkSnT5oamQjSSvyPMI8djeThmDCk+do8h8z+N9rfV/QI
7GAE3WvUL8w3WOiE19oXVtTWv1063E56LB6zFEcjDTK7x4/TSk+UlbbTSGfGpnwug+6nvg7W0S1o
nFkfLMh/+VTbZYtZrlOr99isMHT48lVRWhPo+MQob5qIfiWqe4etD/pgo9EsAWeonu5sUmHrhVmf
R/TXrM+nAbcR0jKqcAp1eV36lUeN5CyxoK8zt3yq7Y2tu1p9mVWPNhcyqrc8yhvkff0uh7e5sav1
i2w8LMZss6kzP+WvctHKcAhX+SnRRXeht66KuNJ/oOKOspt/Qbh1XPO+2paXxfVSseopL07KBCC8
qpkGUdXHL2+UcetLSsVprJm0WpZrJ75ooT6fn+6TVmxI+g6LjMBb3LYyLdKe35NmrC0wTUiEUw9e
+0/nrZxcTkdWhNt1DQEs8OgNcUsjejf8hva14eAU7T6VnAe4eJuyGH6cN3nKQaC9+b8DE6ZPbUB8
qTYmQ/NL7X3ThiUHf3Jx8LBkkzKA2S+eMWVWyNPkcFk3ivsqfUqiZmPp5TpUecUs6TCJLyFdLlw9
53n6a0Ee2RS8AZCifoziUXFhBcEBflVpqVeUr7o2rs7P3pIhYf9DRou60MBQLb3YI9LI9V1U0sCs
a/9q/f2ZRSF6r804lpIGQ5VmgqoCftX1qzj4FzHm/Aj4328lrHKatumk8SfuCCRWqrRcl/LPuDG3
n5s0YZVnKEY4U8FYjOmXBldLV56b5mnKR/e8ndO76c9ohKVNj7qa5tn8cUAshU1+WU20itIIN2r1
ajK3KT315y2e9hJ/LM6/6Cieou9conSetT5oqWsmFhR9ele1pcWwtOoE1x/6tk6LGQPLjADUZ8hF
66st1ysrXCq5XrAkSoJpnhNP7bzsNAhzffVWgDbTm3tDX4hEl+wIt/6qb2sJ3CZOnBbAEUyEUb9X
yl6mh+b8F5q/+RnPIN6iFG8w/b7HUJlf2r9KkEtgr7OE61r7ub0kRkUKlDRAUUxdQms/2FEK8iEF
OeHm/IBO++//XXKiciLdpQ4kXMz43Dla01klwAvPm1hY1aJiiOT7U0PzKykZsz5IRnlZIqE2FPLj
eTNLn0ZwC2Wk5YWeMJLRb9aQGwG1f4vjhzC5ldtf500tLTfBMxQ+9ZmTzT4doal2lPWDf16BCVgp
3cXnLAkeQacvPKpNLEnO97azV3r+be6elWnwO2/oZK7uyHf/FQ/KecgllemTwxFKpOd/NYL0ezvS
XGzbW2uYNjrIu7G1QTx1b8GENoqDvEGZKAs1QQvLRYwGMxhk1GzyQxq62AzPdCf51qukhUV58hOS
YuLBjGiMW9xHV9uUnpfLDXFLbyPeJv3MEm8VWrdFd39+Xk+O5siO8AHNtJWswMTOSJ9ziR5H66dQ
E/7VHjsyI7h0pzZLT0oocJQmdOg8f1WEOtIO/cKRuDBr4mNf4ye6meWMBnASWjMtfhZMAO+3aE+e
n7eTu/nPgMQX61guJquzZkvSFiDxLkUCIDU3jhZeJOr2vK2Fb2SoH9cCPblZl07YmqSDHoT0NwKX
D9LNeSsnPe3RiLSPVuo+KcxexUrKnjKmhN7PCDXOzxmZf8RRBEG3f99AcSFypSm0gfShF0s52qXZ
mv/9yASNlVqsBVxlEu3ZgMzYALWJvp8fxmkb1ESS59AoZRPmyuZGmEuz2+urHLDHfWMWawsNp/NW
TlSzONSi/zEjzFbqZGFsFZgxlfxSByPoydXWiqXrqAhZ1t7X2Kt3WWE9IR3iLRhfGqIwjVVh2yrK
4OTORnpaEQMgL7j2impzfoynd+yfIc7/fvS1IONooRxjJp2BxzVMHkTWPKCgS70ZS+MRHGrUGE6s
q8yl178BXVxrbKImXkpbnHYLf4YjuFMEdTq9ArPghuG1hohI1zabpnzv46c6KRec3dKIBJ9q1BkQ
I2ihbpr/kuh61xSwF3R7nf9Ap93C/45ILIOn5N5ztBS34JvpWmt/RP6X8wYWhiHq3Q1QXBt4ThgI
ESo1X5SMeonh13kjC8vMEVzo2OR+MIwYCZALGuSt3Fw36WOSP37OjOAXhqItm7DCzNip62l4hoDk
dvplRHf15wwJnkGyTKWAvEZaWYXBh3pFCy7OQ4RjAJJ53tTCkhZTQ4gk2b02nwsGb7+tRPnl9Bzo
oxs2L1z/tueNLS0GwR3UNF3k1XzUhflPR9+n0DWWXtOWTAiOIJEJinkLYb11FqoUrWuNBRS6cuEL
LU2b4AmSKAAo5LMUQunFAGdWqxKi1nBNHhr9s7MmeII2KuvJUnGi5YCOINyASclWTf3tE9+Genih
kirzRi2VSqwAmAaRB9IQK2GoL6y3sw5nLrv/eCIEpYkawryHNIhg9SRdm6m80Ntw1htgQvAGMYqK
ajWfBU1x2xl0A8Ns98zbPF+oklqyI7gDKsIrx5dYao0xuHr9PGtyjNZ32bj93JcRvIEd2RPwROwE
4LPRz9rphY0aQ7awpM/uHKZt/vejszqtJgvuFWZSMKAQblZINSGcstSQsDRrgg+YDDvqy34eDUDz
VoJ0Ybw3CLlB+jk/bUuGBE9AaebQ6b8j3rZa1+F3ACArr3ls0qVAbsmQ4Ask2Yu62sZbl5yhipPu
FJiiMDJdO164zi1ZEjxBYOa+bpasbAlqZvLkFApaiNc+SmDnp25hKYh1VlOhqZPm4QuGIdh4fQdn
65q+4QVXsGRFcAVQhDLNnmOPJgCrPHOcEBcz1G4hxFkyI7gDaFROUkVMmoKPblHTqSuDjspgwczC
t/md4TjaPlqLctmE6Ay0KyBo0ZsP+btv7bXdB59b2L+7d48tlWnbxr+/Tk/CDBZn2qxVADihWS2s
g6UxzVN7ZMnzLW3yZs8jo4xcVlcU4ax5KQzYtecX3ClDBn3NGtQP+M+asLAHc1KlVG4IeNKv2vTd
Gcn3AGKVRv9ffKUjQ2JzJBjCOBttDHXGwyDBdrMDgG3I1snJQlnPie5/h97Y/x3TX7336HepzVjD
h7DDW7lJ171c7MqGd4nMgfrI8/qDTmvGFE0Pcdm+m/awBeP0VgARpVYcJJgPJrsvd8j1XvU1vQ59
8VikGZlY++nfzD6qr6rtmBTNCDtE1yKtqYv56K/namKYXaPlamWLusNSEeDpD/3HlHBmjl5esx3x
lQoU3NoCcac26zwCYRR/+dyghFPTH1LJbmf37xc3g/KgkbvWy1sNxaPP2RH2iBbpMaUSs/cfw41n
BO443RTVzGpfyq7Mf0nM/hvKn7mb5/ZoNxZlYhkw+Yk5ddQ88ZcTEsB29+v8eE5FtsdWhGMTPQHA
ZDXjGczv+nDdhu16yJ8VjYy2vZT+X1oNwsnZy36jFRojKpDMkCEuJiidUjkcWAv+ZWnqBP+i5RW8
rjlUy7y3rLM3MqqECirin5o68di0y/Z/soZjjKyUw7v3r8l4Df27/t88ER99JPFZWqYM2jZHPpJV
gDs3b0z5l61fqdXj+QEtfB+xGLlrVT3KB8wkabZygq/qcBMYX/pcWfDKC59HPDsb3s+UbPbKiNGu
8pFMVJSuPfROzg9nyYzgEsp6RE/UmM2Ayh+z995JtnJhLgxmadLmX3G8TQtJrTVr/jbo6RJnr6TK
h4K8U6t/E3Icr4L5lxxZSkdb9p351EwAF6sZOgsVd970CxqSCzO34BR+N1YcWYprLWm9+W4QyujJ
465j7XtpgvuXH+Px+/mvtDR/glNQ8jG32tkBOcbDmNyUauT69gPtKAu7df47Z9zpbwrL0ZjyGg5H
5c2zp5urBATikNxb2s6v6c5w9gVgnvPjWlh94mu0WqClDaCf4D1GhZ5PlGWPcf5vSn2O1sTvqORo
VErvyEBfsZLmPwaIVK2qbnqruDg/loW5Ex+i4zjpAsvgG0WOx0vMvWH89NTHCMkvrWlWcv1y3tzC
khBfo6uyDuyAridyYNeUCkAO+TUgsKHTrnje0HwOnFkT4nv0UKZxlWQY0sxmU0eoUCHbGfLfOxSb
iOPQelzq+FhaFoK7kPswbAGeEKdQnTqi6xDa4P8RPjg/siUzgq+QE8sZytnFGrB4LXluRZTRATtv
ZOk7CbGD71da6mWMJS30tTUg6wXsOu/vgvD5vKGl0Qg+QjOLQc00DMVcTCajcitkQopowcrScISo
Ie79wEzmU7ZALXZ0rhpT2UX5S1nZm/PDmQ+eM8tOfHT2qy60O2SDKYMI18oMLZ4+NxRNuGsbA3Cu
XsKCjBRcnD4j0Y1awmUYfj0/koUp09SPR5JN/3laF9gZ6lfJuOimatfHbzL3ufN2FhaACIxCnlkz
TDpreTsjMpkRqNHDrMB53srCsScSv0LV4X1+njXU4KYgB2oERBiubFC+jea/yO0cOe7f9f5HjtuM
giLS51JGz7vzqrtObsiJ/AyXTtelIc0f8MiMH6PGCpmDk9wnP5HuS6Qx0ItbtcG7US/1JJ/8SpDc
bdmmr4z65o/GotGxKmNG22TanRT/TK1djqDH+W90cu/8sSEeq0PcVzEoYRxbaHyRem9fjv2X8yYW
hiGeqaCAjDKZKCFqy7vOrtYjamModi146JNb52ggwtYBSV6r7YAVoP9Vfp0pyMnn94P9bzzBkRnt
4zeB2lXYk4MZzxpdPX4ulV9yr6B2vfS0uDRr84c7WmntNMWxKVFJU3qPrYFqeKJzh1h6KluyMv/7
kZWoNKnet7CijC9DQUe0DVwL5arPrQBh17TIk4RazCJLEDBSu692LAODdz5pRTg+aWS30khjLHqk
rvL2mzoEbuI/fm4owtGJdHVtNRFDGeAl+hGKL5QExc7SU/nSdxG2PtgByctSzJj5+1QHq77eoZH6
uS3z17mp5fFojRip7Rs/3U+gw1MFAd+lQumFwYinp542hSLV2Enzn5GG6gCRoG59zsuIR2cB6GxM
UeN2zeLHIL8X5bPk/zz/7U86/z97Xzw1G9NwKMfAH6cKrW+GBm29XGUE1E5uonP3yQEJDsBUy7yU
Zoa5Ezzo8V0A0rmilP38kOY/8lfodDQkYf8PEvrO1UxqU8Znj87z0vHc8xYW/LIm7P0g8dQZ80F9
1nRXxKj8Zd97NErluv/kaha2f96XehX1GOqmu7J6m5BlaS36gFAQPD+ikx2nxtGkCT6AO2JUJLMl
TWt+KcDPUBax0vRumNJDYPvPfSsfYrVzR725Q/H9DVmzT06q4B7SCE13K2UlFuZz0/8ypRzhn33g
2Rfnh7qwc8V8fyyl1DUkbKokkddS1W3y8v+Sdl1LkuLA9ouIAAECXjFFVbWbdjPT80KMRXhvv/4e
9d67Q6u5pd3ZlzXREZVISmWm0pwDgOhEpoUyMUJ4rU26TaMaGxqBctWiH6O0OjTZy+W1SBTREAKE
XqnSvIkhhA6gGhvRUFXfRMWXcpDUzyVWQkSuGssJ1OUj9kwzfxitcZ7BHufMD10H4LFs+I8HJBiJ
Ol4BMKVAGFjfXYZqvQoPO02yApPsgAQzYUbL/0Y9KxjOU4bpVwBzlbLRY5kUwVQAcp0sPVeDrgEZ
bAUyK5Bfd46MBUAmRjAUBaZ7W+015LWfJ/ZI0cc5VI3ESMiECDbCUcAvTvjBpH3qmwzcl3hiG82f
dEJvTJEIGwSAhnEaVYgZZuC090/xUAeG+ljYT//p8oi9w2BMN4HpAznm+qFb70nyrWFX9vjzshTJ
pol9w6Q2jaTvoQAKNW97tfeXurw3F1lJW2IJxJbhtFX6QeVPhbZrMK0Dup0iPhj59aBLWk8kpsDU
30bXJhn6xCoAm5Un+jlxdJATPzDrTLLsqQA3msSXy3ZPsAUDeAorhfvyMvrWYAgNSg6ixj8Z0d9o
nIistILJqVMIwpIsP0dJ7mX1CMxwiSLITkiwBMNSzL2TYymj82zSr3YHfokS4KrSl4lMkGALerNu
S6uGKpDue7KCoDIJaZWCEFH5k8PROaYZMAcAEi24uMVK1Mnoeew4PcQZIN6tR8v6+AfXZyND8HAJ
+JJqsAti18Bel6qOB3odV5clD3eVeiNFVOrSycY8gRQCMtjS1LxmOkUqdSfkskn8J3285kaaoNRp
nDQkptCEglOlgyBvnr5WjgzWY/fq6BzDB+hWVDUEfVuNnMU9nxY0agaSJ7AJ0F8A1/2T4/ktRNC1
ZVW7KIohJK9e5vXHEi0gipPM3+wfzm8Zgtvpy8ycwdHOmx2/UKV248HGHPGnwn7QR1nqSLZpzlvr
NtR51kUVOoMSG0Nuax72aLAkI/uTEOf32bxzPVVnMZbgik6IBkyaeLz6HKF36z+djuh7DOTd06aC
otlsvSIOaNqd8YiepIfLYiQHJPqeTF8sYvD51yr/NdZ39gDWw/lL1J2YFO6LX8R3b7vNxgkXleog
tNS4vnEs2vY03SZAxmz8grhKyHkPClkYv2tMNwKFu9rNsTaBHw6lW80IivlJpd+oUwAEfJGcFf+h
SyvjmrnJWs0p09KcO3CNjg/Wml7Zvf75v52TYBHGfCARWSBiMD4nbeqiIcZbosw3yi8ak03aSm6S
KViGXtPrZbWxcaZanYsE3oHq12skU3HZ+QjGwWZzHy8V1lSZlasaj92oHsfmeqSK5MrKBAmWoWGp
QooW65myCBA6R7Kmga4AAieVmDvJxlGh61obRnBd87BUSZdH4FLdqsvwSzEKWQJTsiAqeG/F0BaN
GJAzJqqnxRX4X58dOCSAE0niBIl9ELFMkqnIEn3C1tVof4iL2yj+uTqVOy1gn5YmAGXbJ1gIy6zp
aHCbl4AKqtJiLwXLboep/Mt3SSZGsAsYW8iSmSeZyy71VIe56I910QwpESOxCiImPzMZVXSH36IC
5NJkPbdGdry8Epke8L9vDE8eOUqn8EmZQn9aMbew2reg/EAJv5WsRSZIsAiLpVYEZJUIspzaJdON
3ufovj51f9KEjyG9/wt8qGASmmVUkK+AYqfmT8q6M4yQuyY/iNZKTLZMBwST0PaNlq/cJERIzs9r
gnc9WD/J8+Xz4Z97wTFYgj2oM5o44GWAy4tv9IW583w327pbN4/JZHsg/fxv+mAJdmGe0Els8tsa
NxhnOlvdr9S4J6tsvluiDRZ5q3br0qfTWPFlpY928xM0M4FCStc0ZalNmSDBIIyGPmYNDx+VAqin
ICZGgnsdLI9llkQfJHbOEmwCja3UIRzGwmIPYDRuQdYz2Q9s5tTtD5eVQqJ6ItSbTVtrTTggTJLO
btx/wRy0285Pl4XIdo7/fWMZkpaYhcHLdRVavACP0PSLD4ZaL7dT/7IkiZmzBNNQaDEgQApIKpz6
K8qEvsFaCYSObMcEqwDO9WJyeJCqmJ1r1sAvths3VX5eXohMimASGnTFFSvH/Yhb9Aj1qltotzl4
Wf+TFBHGtBrR60C5osEzeIx+RS+Um3Qvl4VITl983Xd0neukgZAIHSgjbT3D/qobT2b6R3XB3/Za
pDS0ADptdhH2rFmQ3LESz6Qj2GplfeaS2ymOcCcdA1cAjxRr9JfPDoAPnNxN2wVk7x8W7fny5vFz
fm+0qQ3sIR3gtq+osJurM9CpSAwTUYg1kQATDudcZcFY6WFrU1CF9CgUT84YgJpZcpP2FfC3YEEB
1bLO4pGnG4c2ORgkBXdi1t0ti/pHBuhvOWKPhUGrgtgl5NToh+vobYJ+qCaVqOAuniNU+f+2UWyz
wPDpWJS8KlWVv2b0YwKL1W3ZFz37RUC5vrykBACl61ULGIvL57e7jeAAojZgJKkmGqS5KdFeyLvD
dTN1O/T7OaPhs6GQeAyZGMEoLWoaMZN3u7NBfcm76FQo/Q0zZMnhXfO6WY2gFGutdrpeYpqjbNH6
mWgPw9BK0sK71uK3CNEkrUanzZaDlTTaeWGfrXmBkU3cHCNP/+lkRLO0jqAGfcXGmIyXleiu2X79
s7r7ZjHkreNLaZegiYwPu6GpQ8HTiD+TalMW3O9apI0YITLhyFpWsWDPnMRwGUpPRgbX1P9MgQCT
tvN/0zWbK8nGJLHBbtNxgDRSZn5hfirJ7NlSSG+ZHnCN30iJc4cpswEpiXafFJ/0svIZcvZlJOuM
2UXI5DRd/3tFRSpVEGIWjdHjkPJTtwKA6Csrv5R+FVoAyMRHoHE2AFSkG/uyasGrbXtn3DeShWhF
ZyVuLe/LU8/96Cr6Rx1976VJ0f8DqEggroZ9MOM/MZu74qnDhm9Ao/mL2k/2LRIDIsKhGk1kNHmH
T6ELuIDj1E0A7r3GsjLMriGmjgFXhi5KwMELFmSuU2ekTsfBOVUP8PNuAi7l4qQH6pUM4XW3FYEC
YgUwSOAsgf19q0LLbDprkVcqwK/XAwmSAK8dcuoD4wDgz08yXpY92wiCEjCMGpjNQ1fiW2mjvaCb
M+pVPysy1zC/tdGfNDZsJQjWpKK0Hyy+d8hCeKm6BrQ20dKtu71SBpeNo2wxgkWJ8rkzBg2LmePn
3LTd3pGZ3737vV2MYEVAFsBGiuZKgHCZL1HzOVvmsB2AfSFFiNxfC0jjoHEEfGbCwUAbk2pBiOET
QHxZuRYYkeRJ8DqTIF5kNKKiVYdaBPwDgog0G8eVOCAZUa7K6+IW7WLrdTIH9WN8Xx/ZrXKmVwxo
G1fsqnlKr0BT2N2R3pURL+5t6fYrRP3QDcx8gDvcXzNc3GYoD/nKQptUSCi04WUFeY8wBINpGZzr
hCPYQuxbdbdWvVWKsZnBgBCF1bnyCm841Le9FElYKkkwGXZfgihcgSStcuyXdgBomwaSKbfTrLJw
NdAwHLPMqU8YJ06DeVHWW1LNza/L632nRHy5FliTTU2zAegsnHCsTrMdEQ0fMVefC3O6QilT4lf3
RSDOt1Q0y9lidlMDJoJlKeuMVuD0pVDXuxrk75dX8d78vi7jtwzhXlsKmVBmwzIy2o5HI+3zY5d0
MxD41vEa+VXtZaIsOytlBYjqgWBmMlEqdMAPTvrpP36KYAD6Tp0LIGnMIHobfdDXuTE8Acf6LkPz
dFnWu4shrFqIJajRKnO3qsipNcZj3fQemMvDVSWe0v/b6FWQxL9kG7WsE5KgFc5wMmvmZWvzeeyU
02I1uCVEBqEoUxghfCBjprUGYj9AdtIvTuzcd+m/nmkX1iPc8rWJWKcr2LncAa5W0lVfzVJ/seMM
kVhRSWwK/943VlQQJlz0YlGgey00giwYJCmBEjJfd+R7SrRAzSyJsPdhH5cGfH9OyeHYhAhLS405
UZgDaZNnmy6KPmxyncVxCxDWWt4YJJrpc5LhREo48j4wEUQLC3UGQpW5gGhgsn81gvn43XCj7/+M
3eQ94fpbYWIjcw1fPqw1mf3oix32H7pbjqufeEAvQmQJQhU5iTL//Hfn+HtnxZZmp5kMs8BcE2qr
7YkTp+r/jDiV+7NLcgR/tzCrSFBi5yeoev1TiXh5AIHS4qtu7ZkSIN73BF/CPgqm04jtpQY+24xo
sr9mozc8VJaX+0rQg9pk/qj69bnr/OhKzhj5Ljbnkh1igMOearouTkSiUzadrVqf/XQmIcm7IMpU
b5k/XjaSu76Bi0CgrCOCNQWtxKXWxt5OFrTKNYC4U3ojfyon0NgbKCD6WhsrQavUpVckSh0oSZE/
L7CjyNksiizFtns5bc1xqG2ZAI0Qa4pFMS8F2OkX3BC4XLwBj0UQnUZcS52EeB/5poes1INkB/gR
igpl8/jdQBQHByyYhKSZM0AVFZhdCc3DX2w5nb/4oMsM+D0hkgLtnr3DVqOthoK5UqeCs0gVbRgc
TZl9u8qsjw2NR8/s1q9Woykno9Hjc6MY6unyGvd8hm0YYHMELab9jsEdDVCLUzo45Cyix8zKD1Uv
kbCvRxsRQqhUFdCuLspwDc/JsfjCwHq9guV3valDKe+1bDmCCdD7MS0KLitr3SEA/g4oqIvKA8kM
AEbwVCZHuXnbtai2qdoOyDBBMSGSjVkEIy1lyRYw4amedcBzL6cg/+pdwwE7XXGIUk+pDjLOMa58
75Tzt1QxMUZBPKNmI04uIXea85IgqdR+0pwgQ87AqfrDZT15HUe+JE44RTYk9kobLNLIXO3OGtzJ
OEQ3ya09+dG9bV7lp/ZkvPIeJdfF0LhZ4tboT0+PnFY+O8jGWPds4GbPxdz+mJGmULnemtPnDk0g
VXzVMNkDe1eb0KtLbAM0T47J/76J3rrVrLKSIaBSlsG6jpqsDJRqkhWQXiEn3m/tbzFCODrpxZqr
9oK4LVgPnN44ASGM43UHHv22N7Jn4W64Ac7kv5cl2BmtIdOi1zPC37Pxy/CyAHOt0Qv1q9ZPXurY
i2XMFvuq+lsgN3zbfdTyZAQTMF4yZp26Y2mfa3v0IlM9Ak0T1dkxVMxSMlkgkynYbitGAl4rsUhU
T0G1Y0/jmaKXmQWGPlFXU1uio/dXUQ5AwO0l7//33Hzw0NsdFlwnMAEXTEFjwV3Qnlg4H4oHjD36
ijd9UB/7QPXpFUjHvX9AucZ/+YIuiU0+c12O5WxAshqCT/q6uZ1ClDKMoIMlPES+Hkbf0VufOt50
197kN5osKuK6804+Bd+paui2Sh1h5cZoG7FTjYhNwGbN8U8GMvna0QlmmHzWIp3jdqbhYazAa710
9mRW8T2XJt/6vz/AErElE91SlkLFBxhhf0qCVXWz9tpcfjUgtlwOYJldTraauCxIB19mlPY9wUa4
YCSpTlPTbKbZb/0psH8N4RCfM2/2yKEPh85LQHEWykiFLu+4JSJqra0+tjGXuZLG06efdX5bgO2i
HyUXSiZHiHe7fDXzpYCcnhVeloWNigaB7CqhkifzvnnabKJoddPFShX99QSnj/WhCgGr6Wq/CIL4
2Jc1cewb3400wfiqmbrUjgVpIG4zH9gLstxuFnY+ZiLXoPAVucS9Z8pWQwXzO+lOrGsGJLY+bV3r
sB6pr3yBG3ULfznK1EO6QMH4DmXVEDPHudGb9dA+YSTJB2C6q7cuph7AnCurHOzH6psdFSyv6tip
mjJYXv4MG6NnC0dIwZNNu2NdgGne9BhIA93/fJKC6XG6wmwB2c+Nrn6Yn7KgAt27EkwHghjMmiMP
HLpPl6Oi3QCB2qpFdDDVGa+h78axTWumAt8eL7FOWwuORB9bXpvXce9flrMb7ViokoDOVjc0cXIJ
oAAwuGiWAbpw+0jSD22ZPxj2/WUhuxf8txCxd9xC84BNDQjRnGq5YaXjaus9ZvPK47jWko2TLEhs
II+VlvRrDFl2mvmNQsBu9SkZJM5o93Q2CxIeA2Pat7OaQ4hVvdhW7xZSaOb9t42t2YDKs1HjcQSj
CPSoSRvpMPvwd1FoHqPTJ8MtkfWW8onvWo2NJL7YjapF7TAoJIUk9Zz/qM4MTKqcDz55Kc9/mJGy
N9IEq2hWLSnUGtJ4O7xiu+kr86LtsqtqAEmd1GZwx/gubLBNYgKS08A7SjBSKTLsKvnL5ucfimA8
fs9O5GAc44OMAHFX8zaSBOsUaTQGdSysRDR8bdFHBRgPtwdQzeW7tG91N2IEYzQ7iVX23MhPnnZI
Ypd58xHU72h4CqxfPKe9yBYmEymGfrZapmuTwtDzHImBVFTlpaCgVlweenGRhazOtRts2jYSB0iX
WlTsoulZqZha3P0Va3Vhf5wO7KgeZTGdTIxwj3U26FaW/6+Y8tAfW5RsQTl9/JMzc1Cx5bikqLgI
qtGTVKtbHjr+tYFJwB6dhwThG3/E09STnZjOf/Cd1oOTBy8Rixq6mNXCGGozRBo8ZWmayVEFsetp
ooN6q1kdPY21rfpLrz2pAx08ZaLJeRrRYpgsVXbsMbSvRFN/OzXkOVvjBxy94+pLRW/LFrjDU90h
hVzUmW8qqYraHzU8s7S0EMS0HxG2Z262ptSrbFPxaK80rqMl35NFYScj0zUvrZqffWoUAQMDt7/M
RD2zWiNumg3a0TQxsn9563cv5WYjhBOeaNlnXYNXi62SJZjWWgtIZIRNPBYST7rrEzaSBINtLyzC
GDie9I5W3GtG9aHPZJM9u5lh20GBmWomsnkihFw5VWA4HCCD5Qdeyuo8/cgegQXgjr8mnx6aax5Z
skAWAe2pk6MSvLOhwpoq8ivkXVFYQwb9NSzrJZsOeZN+WWw8OwyQqqkxeqAz2UN37+C2IoVYtnbs
vGPcTxSLy7P75aEIizT4viDo6kPHV65r6YNn7wi3MgVf4XR5UYPZYfZRdfKU/GcWp4fL6rj7BAHu
MerZqmFSxFZvnW2mArObLhZOsD0hTn+qD3GQeHZ2MBcX7iKUmZ7dk9vIE96NkzVm69TbM6YxxsyL
bIVdK6pSfczzpl3dhcRz4k6zFgXoOB9lZ7iX5d4uVrh886yvmj1isfm1dmA0yAJ24AWvhoWpm/mT
K7N7/8/24nogo68TR8SGYWMZ6Yll8tKJfih97SryHc++a07G0fFnSRS4F9Y62m9hQuBULpYy1Jw2
QUmtq2mmHnhn2rb1iqKTqA1XPNGcYzE6RgngFN+9BpZxYHpNkL8v0DuvsOqQZUYMeqD0hRSaB/AB
77KayuQJB4csz4TGAWf2a216alfM+7KusDHyqSMPUMcHK5eVs3fj3e0SBfPZZQ1RDIOXKHR2BCrr
uQj1Mj/kw7cqYl4U6642BRMjH5J+Ol5e7e45bnZXOEe2plqVA7kcwL1f4u5DEjF3aV6iXJLm2FdO
nU+eo+IDSymEvk4faTHm52dfv3PukiMqTQi0G8wA+oVferLn+a4B3Ujjq96E9RM4I2vKUEVUnd6+
NWB03ALENUdnqPXw8gbuikKlBz1PIB/XRHya1hjKLI3wWDWKT8n45OCfsumR9x2MyL6hl49S9Dyp
GoqGb5dT0IU0AC/j2RRwbevn6Ab/Cngnh/IMXAJADOmefSieeLmu6l3Q98k2dDcM3n6CsKOKPg1K
w/AJ7FSe6Fk/1Aftile4xwC8w3LbvauXmyUL7sg2gYdCbMhrneeaNQcFVKypanox0/0/OUBLdUBR
jxYFW9jczsaUbTtAV5wRNa0u1e7SqvLYAq6Jy4J2IxjH+C1J2MNoTPMx520evW+Hqw+P4LMIMzRu
ER8xwud8aU64DCGbz2V01GUwtbvp8614YUsbsx6zlPfndAENy6cMxC1BE2bh9PLdAlLUIUKbAruf
9OO9rIC4G1tsFs4d9fY69nFrFYw3R9RpqDXm3eJARyW7y+3yOz+xESK+DQ3kcyq0tfszqj3m9Xo0
VS++Xg56sCC49swnibx9Df37NEXitUjHRIXCm7zQKRDaN6MfH/MDNGhI3b5CmRL18+s2NPs7qaPf
3U5Tdyx01WgUgdTb7eytOirbDDZ78iaUzlyC4CKJPQahVqgFg+L/g1zC7nI3QoVgitG1HHMCt8ii
m/pUH06V53jq4LrZqUSSDlXgNJBXgXed8Uaq4IybNdatPKJwxg2GduO6AQRDjeJTfa2s7WEc6LPk
VPnevdOijUDBFY9NMiEphL21nLUPI8vOj3inm/dzC7A9vPqKa2dOLOYW47z6BP27bl+0keThthO4
Yg5JtywYfIJ+SMEkOQVV8N7sJ78FmaS/Aus+KY66En0HEyxz7WH63jajhD1sZ6ctingOr3RbRcep
cH3sRK8cayknP8myGbbWnvtAH43BtUH29ckY6+iq0dMk/Pf7beEtR4ljW5qG8tZbXW7XzOgsI5k4
QO9grNONY17NFVHBKT4NLrGPY3siWXqIDBm66V5IYqEtDWNdSMlZli3YQ9Ks0xx1EG2E7AOAHI71
p85XkWth50leMNgxT2+kCTYQZEJGVP8lrbgtD/NxPK8eN7k1qgUyE8EVRNDiN8KEw0SiQS+dAUsr
1MHPl+vV9KNuDCRnx8/mghTRAuamqph6/7qB00e+JMPv0MaDFnAUlZyT7CG+Y/a2ixKJKFEEdVZc
PtwK8mHOwWqiZNa/xqcwVHRZUxUPKD4GKA6S9QmlWZXEE5q7yX2bNq6dPykFPVajIYkG9lazlSTo
Q+GQemVcUroAxGH+HMe55Hz2lMDWiINmaodPxQkW27GbyEl6ZQQete11S/ecDc4ZpNUSY7VXnsXl
MSDKwssT3Tpvr/CUpQkD8vEEPBkXxb58OAOZK0BccSgxTpMB0QoxfuJLQ9Idj/RGruAbIpZPGbgD
Jzhg7TB9qR4UmIqA1/3W1lWHMF+DCqW/8rsscypdsWC0VqYXOSjPptdanKVfKxqvODaoxyFD06b+
XyVA2aXeNVjbjeYqtQmjnBKd8Rk4Cn2wGat4F4b1gUfgU4tuoOqf+Pw9P7QVyDVsKxCWH3xT2GHD
dEGbwNsuqjMJNHc89gVgZ93hYCNzs/7MXjJpJ9ZOfvrN8QrRcppOA/C8IJw3uK3H9rgc6EHe3LZ7
DzfaK3gBte+KkZNz+tmUfVDRzlayWnZD9pdio7eUwqu/u4mVymJ7jVSuqe16mzDmDdHjaMGtI2Tk
ZfGk6fyxunIoWKTv5nr568pIqzR7LxDs6e8PEa7MVEe0MK1l8vUedYsPNvrICOabTUTM1Fthv5Pm
xjAeYhM8mAfiyw+V7BqlzRcIV2dugT7F2nUCvuJRNzq3CerXMLZ5qL4qbod6TnxNXkZPPSxP6YO1
gCnkrkuvNY8ruMyj7L1q3+yHcKPWSq3jwsbBYL2Lm6KCf+pCxUu8HKUkbrWkR7D3ln8jUrhTuV6x
Ui8hEvkkBe9mKEMx2T4ydkjyNn6buzZ7KKzUNdBxOAF2pwuY7aELEvV9mQndtaCostoGemNNR0zK
2HGPVuNUm8AY22VXSjov9+Betc4lrl44qkyTJEX3Ykw8sNHHhDyeoRvCXUMrAR0aDXZzbar1R5JQ
57abVSPIescI1SIqvq51tUoc7Ws/sRimbKUKnrZs45bqoEpHnLcE9ketP6JbHn2s1S315gNwYArM
BiRecco+mF4fWOfey9DSlX1QVq9vvT/qNLe2HyREZ6OF82cZtsGMssod6uwWM3MnY6hk8+r7+v17
w8XmA9vorXFyTG548EalbkzuRnbLbQ4v9k11jdZdqXfc9RoboUI8UBYGoE0X7HfFwCFjrsf6Gu16
Hm8Vs2q08aPihaoaK37axR29m4M+lL8bd6068tMIR2xHAyLFW8+FkQVFjwdscdRWz53d3YG7SUbU
tLtOtK8SG8UM3kTyVkauJXVk5pAxDGPIquHoLOr3elgOaVLf1nPpz5H+83LIvbcsFGkARonZV6qJ
uap8mEcMdGXIOSz5VdSa56Y2/zWLMELgrQzB7yZLWy4zl8Fy7SZp0fajO8cy1YPLS9mzPY4KIFJi
mDZxxDdut0TamkYx2nN1ezkRqyQ+65bsh16N2od1qNgfPVccDdCa6JpHHVqMUwt9xNxhVmHwKUxu
eYNYFo7e6s1B7P2THPQrJJJod6CCGCjBbDRKrILdscchV/UcGwmyo8ztZ+LcpHFOwpr29udsHheX
WrNyOw1NfMqUfDwp2kyurI79aNM1DuIc4IWNPWtn24lp0JtFf6xK+1FDavuQFo4W1gmL3XGw2V1N
JiN0pvEHct76B6fWv+AYkVyfWOMamPM6kHVevLpTErTwDwUopEC0wOre0g51Dcx9w1loOJT4s80M
BARRg0SLg/9tSwccE8NIPbrqajgtRuflrQ7Q6uG5oZjyJYX1yNJyPkxTVpz6NvqS5ymqJU3ZeBND
f2xvoga2KC0wwfv1pSsm4kXROLhZ3QGJHwTcABdbe/YzbeZvdcf6cwnwi8QdddAAmIqFekScWZOr
Nz360c11MhOPMADotE72VWlKcrisljs3DEdFTNMxMT+vinBavPd2KB2035eLeQue8xOJP16WsBcM
btVCsP4KiK6iArUsuKMec1u8vWM4tWF3vCxmZyEg7MEYk0EsE71tghVuwa01pgqssBZHSzi0+tWE
lmxJZMvN6DsVN5EugjtHE53DP2LzQCijCm8wBZd4yYlLzFsbBAvgWbu8kj07C2yBv4UItrxazZUW
NUO6c9AC9Eok4VpGB0ztQFEnE1AvABSNZ1m6fHf/NlIFM8jiiOirhaXp621u3efL/eVVyX5fiIUQ
d5lqo+H3aU6Pc3pKZtngquxwBPuz0rgB/zMktOxZz5/6+nuS/UFXMcd9+PtsBGUGwiajBIV0NOrB
fmHYHu9R6tqufWyY+2du/bc49BG81beINg24vyHOor2rjcTLexnj1e4baStDuDhd5KBhc4IM+8Y4
Tw+8v38N6Q8z6AN6WJ+R2fLbg3miEn+4V57ZbCUqim/XlqjpWlEbctXzsnrM657ru+bZSF3q24/g
ShyunXN/nz3GdzCjMgCl3Uhxu2ohmMkQhk9FA+mlMXmKSdylfdYJ0FhA4I0xEk/r81NeD+GcR+5U
2yeVEi9TXi7ficsaC6V6uwVo+lxjynDTe4QA1TlD64TsUly+dggE3opIVsUxSq6woDZyq2bx5O2r
slUIlsNAqduyB4iw5k9r9xijLWyWERvuvqO35yWYD7zaSlPpIKQLstv1OqOuCYAbLzmayJUYH0w0
e/LaLCYzGg8Ovnlq0PfJ7rur+CDDi5VtqWhnNCudC664RntAKt8bDBk48WUPgOLE20MbIqMCVyQk
JPNTpZlhXlfHtvqoZsY1I1dTRMPLeii7i69gGRu/xpRK6TKuiPrj+rn7mH4YT/2ddmR+9ENf/Oq0
gEnS7b0eYzfo+T9JpPO79v971XcdL81I9SLWsVyU+xFKBZ0XA5DOjUNeIbavMGIjSwRIVPY187hd
r8VoxrhEoyce4727wFG3ZM9/mRTBxuTOkg3TAimdekfS72gcSjQZTul7kBj+fPnbIyEueasriKwM
ZeDamNme7qY3rV+PLkbVvMqjqbtWGNMwXPUQXaGcd6+EeVDfoKfHlxzh/lJ1TP4CyESzRDND18yi
SjK/Zk5BueDFD8zTXJ7gmVe0pH5LhpCPbMjb+HaTxMDg+VuyYH2UcY6r3JkmuK/YPLQndJvCJ5fp
CQ9tyJMlpbmdea+rv8UJdkjXRiPWCBbqJPNPoywKD3ian4upWaBDM7024yaQ7C13hJdECvaGzIs6
mwaSmNGNduC5m9HtfF5LQwk8kGUzdg7SVjU08qFEiSe32P2pqWNWLg4e+YVtYviMDBVofrXl5JRA
DL28sB0r9+bpIQQAg9rUXas7k780AyxOhOlVD2BLaeqi1YCc2tZZn9dBsWPfaDJZi8aeyYN0NLah
cRo5f5EoJp0B45lyGwuUju8TANCu+rv8sf20vOg39cfxY/1Q+cYnxdd+yFgCdrd4I1m4sSktnCWO
FOSL1rulvq7UD319fXlrpavj37AxcB1rG4DrYHXpSfk8P03hcFPdjFf5p/zKvM+euqf5ln7KQ/ps
SOPJ/WP9vbHChdS0XGlqHll1QX9ttG7+ozmXd4y5/bFJXeUm/rBcD0/ACJlBiJDLuhn5rwuX5c2x
CveTlLCQVhRNvhUhx61/SuPHQVncajxIdpj74EuChFs5tEvVdOXrMpuP1mfjo/UpPsfP6IaZPiOh
/YFdAdzhy3RU76ujbPZapkFCfKBPrUJBIYBMHLmf0Bpi31YyAvPXqYsL6xPnQIAX2I9x/Ho/Rn+8
Hk/D/XDT3Si35afoYN5o5zlAv8/D8Niij1kDzpIqMQ97ITpSSRRAOkhMAP9M0OEk1WxWEWTru8AO
o7AI4sCMXTNw4MTIN0caFOzEdZDncERcDKg5YpsRUVOg084oN4JwMgCSVhhLSW/2Ol/fyBAeW+U4
rSBPQPXNhi3nxVtSu+qjFRK/DuVXccdzvJEmWFgSRdmQLpDGx4f4LA/z42cNsDnFIb+pJMWO3Zu3
2T4h2kGxNkNEBWEVq2+WrD5ObXvTzgGLoqfLd092UIIBddBtq1UxDiqniWsnP/Op8i5L2L1gm7UI
qjeUc6YRVAV9mi3US1ZSB0yjjjsgjfnv4VrenJFgLmk8DY6VYzGF42BaJz8ZVXLlMKdw6TydEr2T
RNu7S0P9S9MQaGNeSFia3hR5VsRcA9Us6LMvTjWE5foHoS+6qn5LEVaVFJMyKwrurhV9rZUr5MlM
4/HyGe1Fvm9kCKZeUewBY/JYCWZAj5ZR+sS+oaz+lbHes6PhjpQ/6HRXNo8ASnaB1eUtyVnJO3c2
8Z+gy1kSFYOj5dHuYFaWdn3RgPSnDZN/+Tv3EixvvlPwFFE1qgpYctHHM3gg+k0ehlsae40XB8ap
8dNb81f3o36w0dcoHUbbvZMmRfoVLe8YRBHMTbWkxcxej2E2ga6ceFqZugNdXcuQrXJXrzaiBFtT
t5pOC94Vw5s0WY2qrsftG297Txuv/Er89ae88WvXFFDUGzQ0R6P0IOxtrk2dyfIaMyAR8IDmb7MT
SE6Pm613fnAjQfC1bWfWtlJAQp17FABOa+kmQRJWjrscNEzSAANC9pra3crfIsU+s6H8H9KuYzly
Hdl+ESNoQLelKZaRdy31htGW3nt+/TtQz1yxIEzhRr+FVoqoJIBEZiLNOQsJZx2Fm6TIfFlGTQFC
JUyZ/v+WxqbMJQxjjjWVg/LEvNN3ylO6k3yrdKYd2SWvifCZyHk8oQXsn9OyGR0hajSWMsDV0F+j
3EpmeUsm87ZP5l2UN0G8NAILwRdnYlQB48AmxmjPg+Cmn4E8ZmHiE7GMb9qkACms+nUZ69ckTyOn
XlD1ubyl3PsGoE0DdQjMfbxnsTZhNzKK+bQYJVJhgKgDUkJ+jJThKmpr0XgJp20XeAEfghj7Oipd
3RpggvPM3ux/19UQ7+oJA/BzaZATWdt233bG6FmIAB6aFaF2O7Si/n6emgKmFdES2rJ1TAueb28+
1YVSLOhyR1tv78BJ7motezYBaSpQVJ6g7WIZQ1/ZYVjHFRZraE96/WXIriL5++WDE4lg7EhB2m4k
DQ5uqK2jbnd7aU6PoOEQOF+uuaL4toguUQdmMb7medWaqMFK4rw56ZkELglRjw9/JSbCZXh31WZn
4LthaCxjwSxlNX1rZcAVhMEy/by8W/xlfMhgdmsk6OtNI8xO5vUbgdYRZAcvS6C/8MnqIo777yoY
qzuNtbkaUw/TZFgt0HbiuxyR0t6qx3ujBXNw10t7KUpFiVf+m+NDLvvqiVYwZqA8+56K9KsH9DTs
w6feqQ7yVQ+gJVOwkYLDYke3lyXS+6jCYal5qO0aubyKy/putObBu7yfwoUxl7UrW5hCG5Km5IvW
HIwg2WfHfj+me7V4o4hGbSDCMeIuDl4Zfe7oOUf4cW4fUlONijqlE7atcTBICQb6ZX2YqvX58tqo
LnzSlY0cRhtlsGwklYKlmSH+RsPJrMXvB9BxFOC/A0ZMgpGjMRSRAvHfchu5jI7qudnlXTbTHMvi
ExfBpZu5yhGwsidRcfs9AX9hjSzcapkbcZXLWCPYBNBNnwUUtWM69MIyOi+fCtjtf06NhVktFLWp
shGSSGAcJSf9EfmZO7poEIgwsiwCJBHoiMaoJTx0YtkxdMQEEVr9bSEAFRdRXIsOih0URmNRG9Yr
lqQ7o6dcdZgBQ+e2G5/UvUjnuQEARcIECL1mY4jxXOfzsq0LoA3jQqeT4oRqmDlJ3JPSiXQpcjDb
ZHy7rPz8i72RSHd4E3IAF1rt7AIWSz4OL3SqY/xiu3qQPlC8xOGLEGOFG1Rt5DGRR55mUTX1kKc7
rzg21QGphVtcz47tK/crHcxEg6E37cUo49xIfCOZsScq+iLKqH2XjMjmN23gDX8moNNonlT0vYsR
GPgCTYtouA4It+j/N1tb0kC8MBA/0icNkIDfnQGBM+hvkNsL1rfLR8m3Yx/iGN0xB93MF5Wuj0x1
UHQx2S2Jlr119WCYGHqV49W3gGCSOcCaNb6bjfZXDZS4/R/fwGiTQnI1i1N8AwUhTX/SPY5+0T0O
X3t32Qv5a+maPtu1D3mMNpnSKHdqjvs/oICCdCMepyJKiP9h0T5kMHpj16QhErUx9BiHG3r9p11z
aJ1iFwkxiLiBy2YDGWcEAFBS1x2EadNjr4NWdjimhByq6Jskyfu8FUEE8fqrz06M8UKhWslWWEKg
fNRVD8/UK9v5Sgddo6N0A+bmHSBsbxUXYIVdDcylv3qrfqyXxY9tx8lq7Al3BDkIDzTlt1M1nwBz
JvDxgm1lqTCUoQBcDD3DtH0CjaUjEYxjLvuh39tR6ybdX8Wfm2UxfskkS6ss7yhwmuSXXeZqieEA
Wcfp1Le6nl27+os2VHhdzBTRJjyDGMzNK8xQi5q5wCPHspy5+TkM+y57umxh+J5wI4S5brECcHpj
hBB6FYBrjEJ7eaoOdGxIyJPDPTLMXyP4I/T5zVy7Wh5jhSx469BebMp81K2jSyGUFbd1ej906ITD
KIFR6tZsj4twPppnWih6AGZQbLxPWWJSo1DHdWlzKl/ZAa9jZ6ZurL+D8NN5peixHq9F1WFurm8r
lEm4kTCeMO8Nob2HAenVaV4Wv/TyXR8DuPWXietoYsB2L8ZLpOrBGtKtYEZhw3FUjbVA822k1Ffh
aL4ti3k7laqosMjziVs5jE80EpKYIJ7/o0EU9Xc9xZjDLq6koNgNJ0kgj2vetvIYp1jPWj0UNeSt
2nOmd35Uzrex0bvSGPtaNbxO/UuVR64c3irorUi75NRU7csQxgFoLtEreR+FeRBLnSsVx3Z9vXyf
eCq+/TjmzupKtgJgHx+Xa2iSM1SQx8SuGStOPdVuVzTgrhZUC7jObCuSucFpu6ZlGL3f4OQm2tM2
D+1hopnIa3H7oXD3mTtMFH0s8+U/p00hqHrFbRpnAU2O/TKfimO8A9AQpsMPNAJLjMQbhIZEdI/p
IWyisNEyR7U28A2GsUODuWOgW/DyMfICr+2eMi50TnQy5xX2FLDD8kFtIuVqAN6Oa0bmcmUZxhcN
s0FeiSjbIcSyv1+WTk/s083dpNGYG4WkfVYWqo4GHqk7RhHOMuy/oEfgCLA2kfZQ8/NJlq4pKugY
kFFjB5LGqDfSWMfzBE9WTDCHh9YfgBgbAkdaZAq5x0aHKQ30ScvIeZ0fW9+D7agokVEbx6U7dr2N
Ftk6LgVHx5XyYeTZ8ENao7qPVCiH3c8OhgpcDFAGl8+H+8LaqAcbe8wSgKDXHjKoI0t/5LskMK91
33CkQN2roSvqLxQKZG15iknzCgQr8NIAfhvf57W6H7Tjp3fJd0B+O4IV0h/8pBabXWRUUNdnTQsH
CCSBtgPiQuOiV+N1dQEwh0KxMgnkiQ6N/n9zoxWlKc2SOslofGgxh0j0XKAW3EBne2aMZZ5SfRyr
DFe6id0aPWHhYSmRxZB3lZd/FWZn6P5c2j/GKLcVkLMtaqLSq+Il2peooiST2x9pB3UdaG/Z98sH
xm3O2C6Pscu1NVg1hmzw/o6d6kVdnO5lxQ2OXuzXKSgw5oMB7dUnXp3ttXvaCCcO/IVaythlqWuL
DM0+NCWV7JHcg1gEd+Ftgs67ypMOqeipw4OEfseD+k9EZzF2OpONODdrHGp6iMDcUgQzyJVaf/ZV
B6kOYEE/rFOg1E4rairiDcBvJbMVuXpsjKJHLRWPLG23vBDIPvxIX+wAFZdnse0UeXm2MleWbVON
NvaW0uBRafmpRNyMhkYQxujeZW0SnSRblssa02zUDtJomwhocfzIcOt979vHAm0pwz5cBQaAqufn
+wJUS4A1gErTZu6LFk8JOhxoGaSuXktJu26G+tSFw0m2JxBe13q++6slWhi9s4kMjBnGHszGlNVD
CMdHHz40rx8dtYc/eX0KQSVK5fwPhfmQx6ywaNMUrE6Qh2nmp2g/BNWzBPuTPJEdEFAC6SDMy/Ef
AB8SGZMQl3qcxSokkmBoXEKRrtxscgxnAt9Y5uXPeCZ7om7R/6E6H1IZI2AnYxsv5X9SZNUDfVDq
ALu1g/bm3+wr3bbPivMhjrEAmNAziZZjkShHyk6c5PtKQm96Ft3rvSlMHPH91D/S2OBC1fIqSegh
0rwx+f2OtZE6Nmamo5+aXwfg3hZFTSLF+RRsqGkdpfQYJ7d5oTxn0b3lEad+oYqT7JaTqF7IXSSa
tjH9p6BhR2OccWMmmRSWMG291O0arRscmeSiCi73wm+EMNcP8zX9kPdoopj12rcBYwlcBCdRfgBg
z2kaRWDQREtiLt8qp2mi0HpxBCwnP57S/NpoFkvwNOXrvqKDnhVAnbosM2/9LMqQCNcaeseB9HYE
lsOpPhHHDtI9TQ+LeL2E8mgUtwmblrwegZEAedSG1Xc0HS3f/agO752mgfkkMJn05z7dtc3ymKBw
LXurlkOcGdhnD9NNcixcmXIqu/VRDBMhXByjhquR940UQ+9b5DDHAzUkdDMrcDj/q83kmktVRRke
MJbAlWM0stPBdqK8Uwdcd8fFRSS1a9xRdoin/qABU3UbCZ9E3CqeshHKKOawFtIY6oB01p3JHw/J
0cSQHR2GFVGT8uPfjSTGGyTZUHRKIlNvMF4NCAnXoDnQMCkSvh74O6kDug0hkoyZgXO1DKWUVJ2K
1GyRflH1xyq8zgtBayn3QqsfIpjVaBY6AZQEldZiRIGw6OrESaNFIES0DsaVYfDcmLMa68jj0muV
0NHQnA4KEv9v7pVKn8TA37QIyzlWYeavhCnENT6uu2SfHG13DbQjxRMUE9NwUxsbYcwlXrS4rlfz
vUZNo5BxrwXdQYyBwRvPo9Bb/yyKub6RXct6Shel32YP9V2tOe2B4n1m7pR61s/mB30tF7sYKbpj
6C6BfBqf52v1BFZeT7C//HP8+BT6/42ZXPupzcDr/F9cTBlgkaEXBeVvSuAiebrXPovCIKoan0yl
BiQwAG+YFF3mXGQ7dd28tipMZWzukLB05lxHF3kVu3E5uauxDk6vVQJF4q5zI5S5FJYaG0DWwRUv
sjYoCu3abtfvhi2ASRRJYW6Fko+DZMpA/dRGYJmsae5HaozQKzMFT3bRHjKh3ai2ZqNTCOOcjP4w
mU46/JI6TD2ro5PApzbPAj3hPto/9o/FipHnWZHDCQJH28E0f3EDyBZw2MqHdnGjEeoKki1Ruoqf
UN0IZWKGak0kfW1xaPkVEGn33df8B2YqHgxvwNg12F/BQDo3AImWHbnGG1o4askNxDZZOUa+HoWI
92jqBWOCV4sv++UOWJN3mZs78Y0KCCz64gt90bQV14BvxLKhCyjzIoTT0KJYT26rXLO8yuqS3d8c
KUBWVBUpTsDgMKsjWllbjYScIxiQETx3wfqFBs/qK83Ulc+i2ic/aNnIY5aVKJ3cAQ/7zwPBfMXT
+dh/SQAlVgGaGokfIYEtV2c3AllzHhZTlKEE8v4iMV8NV9n/ETi+0GFHsUC6Y58s20YgY9czswmb
YkYQqN1agXwdHeVbM4hcsheHgPy7sZFFTdHGcA/arFiliZfInLvKY484EN0lQxB7tq+vTvFqPbX+
6oenP90XWKtIS/nx2eYLGDterIppj3BjuJ1hMAXzvj/aQX0EKoDA2Ck8vwzgWdARKZaKxnVGc7RE
1sZyBOzKuJtHFFSUYDj2QFSmqcPlbvgBWDRJfaqR8x2QhaXM0yKfxbuS2y9gVMke47W1QGjpSZhD
ALioWovwot4ZSljl2YpglAd8O7m8ThDRkF32TXWTE0iQM7TJdV5+A85ldzxi2Mobr+2gApI0Xk5j
II5PuU9qFftMDNk00ZrFeJaMaPEy0XlL+ZglbrsaXyg5OvFwtGr1trzTsYvF8hznRio7Uo++CPCC
lpCqmjGQIw01Mfaok49vxpoMIl/GM+tbYYzhS+umI0Ye06chxsqU2iuUg01eNDwRbTTvrPJX8PQV
oU+ZOMRlQm7VG83uKlQZYHcAcD6/uSapBtI3CU2PKtpVau3DUfP1XRdY8Gl1dVoGZFC0p165jpDB
jDxhup8XPKDj3lTo7CcmmxjTgVQp6aW5+VN2p8Pv43i3EAd0K8F8TB96VwZjswnuDlRmr0U9jP9D
wT6kM2ZjVQdtXAjMRvO7+qYhg5ojvWhSrtICygVyMLH9oD/56WptFswEfyOUekhViIxVmMHeozUO
cOAipdn6lg2M0vbfnTRv7mC70Uw4qMn1LGklNpoEkI2e1yjQA5oLE9pi7v2hrDm6hR4OmYV+Wwq1
jSsF3sC87cwREF2PyZ4qFBI64U2Pt7peOWhx9CLhHCg3+47X5j+imfPU1Gk2C4mmxLx8QEVM24MA
DaXvYEUu4l9AzfO8umojc2lSbG5dZkwxSPLSGHh6AE/oxhaAgXFlPWaD0VkIl+YFA4Fyvo+KWAb4
h2YHWtWETlxnho9K7hro8lJ8i7NBHwU+iucgALxnmcCtxBiCwaiYDrrK2NbwVSlMc2pcy1XlXI7X
eE5QAwQ6/B8B9ySbg4kUHbAGUoeJ0a6qHWVuHmKtfsrt5HWJrYMipb+tVv4J8FQRFDrv9mjUGQDM
UNMMdsMbLTetuu4xc9mmpqOXBKhaXXto9e6pM01h3Yq7kzBNSBWiP8B8tx+bwEaKw0yRUPTwQiMc
vJ7M9cNkRpgg6wel608GScndNPStt6BDLPZpYBu6qqlpqZeXzXBdArM3dVQjQ41LV8NEMEzEM56A
/wZ0pIq/T7iOtR7POg4Ac9bVHYmekNYMpOJA7NtlAYhHIcSz4N1ssIYj7YY2BDC8MN5iSPquQ80A
E6gI7Jw19lcPw5BHzT79kG2nO0y3FCI+EdGHc8USqJSCoSXdYAEf8mhRJ6WGPtfJVRc/SnmQF4L+
Cq5Cb0QwAY++xOaizcAiaUl6M0265eDxnPoWPcMajPfEaB6QBDz2BSLby3fpvYmd9Qgauk/gfXGf
AOFx7oOR5pEXe6Cy0Xk2PsVudW+fck8L3br20i/JdeXOTrFHVyjCL4rF0gaSR3tgm9LJr/vJTZ/l
kzmgGCbqiecFJ5oOLjkkyjVYKOa8owSDuqOG+ddJPjTxbwUjE8j936jLDzsDhNrlfeBmPil3FjAD
0PMHiofzfTBKDSn5BfPUQGi7QigQmDe02b+5U/dCH8Uz3BtZbIvhkCqLJKmQ1fijpyOG9tF+70jf
9KDuKDrLUdRUydXhj8WxgVY72/pYJRAIhjA/t8J7Zap/VZbiX95ErsHaiGFeJ1astSuon3BDTdmx
1PZNikJBXol/TgZGM5E0hoNh3+rz0CCla0MrFnCMx7q100i4r6Om8FNLebKnaD+V9lXf12g7a6Jr
Nc1b7/IquZu5+QJmlZPcj2VTYGIZDJp+rgxvhmw9FKQXdqJy1QSz8JiOxhQqGqLOVVKdyZCQEe6m
XjsQBDRdOjul1CT7eEyMO9sqq92gFOOpyuE7HLmxoqMSIoUqLW3j6wO4+3JziFLBIfOyFzamcUHu
BjRsDCMyDr4B/nSeNsmKWM4AAvsR9EHgKUsC8jh4CVp1hbNFHLU6E8gEj6VWa1Ovp6unlYAw0hsv
SoXZX06AeiaDuf5xveSGOWBRUq0kTrvGuVNFoR+G8w1Iy3ZkrHatpN4NduJ1mSFq4ua6UoCVIGoC
UDLRGOmT1i1zpcMIz3UueRgkNLxutVqnLIDdKCehjsHg4tCF0+6yKiu8iIYAvERXDWS+kcI4VzHZ
LsM2bhBiKNHodu1Pi9yBDRUe3d6n5KrMTKSkdzae+tkQucu0BisBNj+5lzEmNyaJ4GZxI+jN57CP
X0mpkmKU8DlAvbed1SvuaQS9WMG/A+XiKJZFME9rWAixEFAwmixbRTR0WYQIJiMuGY2XdlEeLu8w
d4M3Ihjd1UDoW2UqRJgg7xyMt9i0Arv6PkuiyQPuaxJY8Ri+RyQBElbmKCO0HPTVSBfjL79p9/hU
PYQeBYpowZ5TFPe5K3o/8ywhIlO8eDQdM+Us6BeYluRS1RsYqLz7Us27vFbuTRHLK+9ubIXQHd5E
wah6oY07aeFUFC0om9tB+jkCXHPN1h1gj92xrg6Xj0y0KkYr1MrOrdVGXNuqP0n+EipXsYgUjasV
Oh6KGPgn2DpGK4yub2aiQcQMjCm5rL2+at01j3yzE7VQ8K/4RhajFzlR46GacUioSrpALXTz2su/
j/vMjV90/88QR48C38/LuyiSywY5Vrq2CwC9ALPiKTupA7J94k9zsLQ+nuJ7GSBerXkVI62zEwWO
3BiBfCyZDXfU0Bj7foRo+UgX3D1T9mO0IPjqSQSp9T5pysbPW1lMNKCUg11pC2QBtgFYSR1Kd46Z
u3AkaIeNfDTZf40yB7mdXYExX4r5m66I8UAZ8pw8AgYE6EB/si6R14oaZvk2AU8XVDZsSwPC9fnd
6fNqTHEICJaGNMjIEpRV4jUr8c2wu1bDLhhItreAWeQUBjg1qlBzCUKNRStOrTG0zmWV4JpbdNIh
34fwzWSp07SsTyJ1oFtVjFWgRqvtkcVMni9L4TsRA0CEMO3gNmcTEFLcyH2p452oLSRzB2lO/KEi
LxhsQQNdqv2ySOrL2YjW1iF8RS4784qhoF5GlC7gWS5kZShEuoa7zq7XLLJ0tGodVHHqMS+Jb+WV
E+Xfy3l1tGRxlLbYXV46PU5WFz8EolX//LgRGVulMQHL3EbdWv1mSDekWa+0djyOZSTw1SJZzOts
0taqRwYOuZB4vU779hfIBp8G1fCnpAydIY0F8nhWebs25p51hmQiTIK8MAfMfSXPX6pa3ZkZcO4v
byJfkClrYAODsrLv/cUe515uTWTVkoMNylg0LHvrJPAxKu8uIBX2jxT6/41XS0O1VGMNUoA2WP6i
VbHom3EcgnTRvD+EVejCjls08EaH6iAdsxjckf+SL4uvpx/fQndk8y2DCo6FqUC9Jb0y7uO7ZN/e
Fl+Nu3ov30r3+rFckROWPHuv34nAvLmSwWZoYMwPAHos9UM5gdYQaZfJi1dkGzCxY/qAqq/8MkkB
TtMWV22Spm7S6F1w+ZB5LgIUy+jfIgD5QaqYUd8xtOdWyYYFhbQeZF0VbLMWxHsA7wgbnThHjSFW
Gl1jopCgY/J8e7s4SdTCRglrHmKPqHDDooiF/gJz77cS2DZzc+yM2eghQT5itAtzyhqw+sTdOpzT
OhPD7NmAY2gzvVy8sOiuMwDWEtty0woLA2XOIpU3Riy/XT4n7mXcKAizd9HYpVMyQUEMUh8Vy3qR
1+YUZu23y2K4PkNXMHCEEWONZq3Pzyi00zrtqeWkszok2smdk+9o0QBF1PVEoSovC+Sv60Me45gr
nQx5B/h8L0nQoqsMmGMfjubaHi6L4Y4+YG4LCTQKZ4VXzvm68JYqrGVWcMGu1t10ozixh0TTi+EA
ahmNY6FfCpGOebHtViRj2STLzhPgrsGamOWuQy66GMuHJWpuVbMV3GKuD9qsjjFc+ZLkUVpCVIQZ
XbVdnBWQ3Eu4unX4miqRwDFwy5UGksCUPJlY8Ovnm9lpWdl2ZIYyauSnLce7yhzcAtkgz5bB1DRF
Ve0uq/RaDisQh0CKGeoKSpplMJs66CvQQZbXp8EY7szZfBQcNG8r0EiJl5+MTDWCjfNvW4DvUHXh
iDp5CwDSObxZQxUEo/lyE/XFsZP71CnXwp1r+0HLitMoZad60XyitEGmZS8tGN4cm+h+ojSCfmee
qsOTgk8IWT/bYHMb6yhJvUWiFVSh485ogcRq31WSKVAFntZtpLBjg0lrrYVeIn/T5Xsy5YG1vvbo
OwlrQapesJpPyIhqH1mAakHyq76JYP7UHOH+PAoiZV6ODXEykOAw1A+ydXbgcumGqAa1+kIf86Ac
TPxy9dBHB9IAbzjIe0s7iCYIuAvbSKTGfxMEFIUxyR2VKCHvvovUR2Muh92Q319WVJEYRk8lI+sj
zPcsnmKOaxAmgO8ojIrsmogIgmHu48fWbBugCOCp1djsjmIO5mKs+oLKBmBY7mRA6viWN7uWUz8s
j6n/L2bbOK7e2opkNjFW+lYF7dSCRqBBPsxX2dE4VFcaRhV3SP9o4M/6Fz1BNPJlvD9GoZCJVUH0
IqssAgQyQaW0aMOKHloC1tHkaF3RZ6axw7S7sIOAu8KNMMZR6lli9ZoKYXZUdgCX0a6qthd0VPOC
s7MVUWO30cXJajV1XSGEBNEeBAie5b1DS/6IfdEYC9W3S5vHnJiO+V/VzCDKCh/lFMootzujehiL
vT5XfmVR+i+BQeQGG7RsD+pkYpoyW0ZWNKmT26hakRlpr1aPDmRoD+9Dprvy1181G26lMf4YdZSy
SFpIk4/9LgwMt7tGgxoGvLTcIWhvEU4F0zDw05YiogbjLV5PCDrOT6+pQLOl1DBYkXLdLgXo1+yd
PCb+GKOgOGfHZToB6GYvx/Yul2zBref6gY1wZrVyN8+tNRYrSAU7J26zQ72Yrg34nClNBaK4pmwj
iv5/o6VqW4IkZ8pxjN16WBZA1xIJIYFojpx74zZimBuXzsPYYiQe29n/yAFDnIy/L5tkbqbO3khg
rttoyGGWz5DQe0PuZLBWx3rXqyDE+DG7abdT3O5nC1tCRBUuXtCyFcxcPqOxO6UyIbjMCnfpfna1
6gGyzgm1A2C0/cvLFB0X43lAJBVNjU2Pa7au+mUaHFWevqdrJuKn4JoUdA0Cy9Wwcb3YZxJYcRDm
tKu3FJlj2t80GfNqFdx34sdm41Tm4piTsDOUv7wPqUx+RAvLsk/GhtpMOXeSWgm02DOA3S4h37pm
eyVpQdXbu/m9qI+NLxkAveBLRlsOm20FMMSg1iHWSwYkspfjml/lpbBSRa3GZ6vyIYVZH+lzPU71
bkXCZPIpA/KyhmBBlg92UPpDmCBDIQqJuH29tvUhk7FkK6qvyQymX5jOZF/fhhhLKQ6KL95C7jvN
BrmnTFTQDKModW5LTDWxpiaFkQaR8wuGqZ8SvwC98uDJV+ML7cmLhKvjWsqNSGZxVoO0SkW9UCP5
UQe07VL3Qr30ZcCcX755vH3cFlfZgVj0rqFrOKYV4yqMglRqmz1CiPJuNq3yDnzG6XOd1/aJ5J10
muMhL8GiadmCyJ0XD559BXMv1WK1UExCGVkO8sPsKegeSh+zZ9roqvgrcnBC18sx3WcSmVMt47kZ
SoJ1U1S8qgIPfRFQJKu82/25it13oc6KZDLHOqFnvFxtrLLxBx+kzfNhPRmHtfJBmO0AY3Svmb6I
wkEkk/5/4wmNOQSdOy3Q10rUYxClQ8cQ6fS9QI3opzMmANuJR6RuEMxpsH1/li4ZQ0fdxZ9HkbIn
b/V+QFMSyhe3uZt8F8jjGLYzeYzntUoJxRMqTz7md6AfP6be+F33oycNzbnZbfhAR14uy+RcyjOR
jCvuSQg/nSN2wlPCrY2fkwSQzBkdf+PTZUG8IBQ5SWCNmjoAfFG8PT8zMw9XSUnhDv8L3qBW4L8a
PMyLB5PiZl8uy+PupY0Wa7xTkKaQmYWVndGl42Kja77rc0DwjUDeAQmWWajeZUE8XVTQmIKxUgvN
uCyjmJ0DS7WoWiQppTa7lawSQ8irVAjOiSsF82vAKUINF6lrZveWKortGanP0cwOY25bTgzL7vzF
UjZC6EdsrhUQuXsraiFER2KpLMBiEwok8PIMoJZGSyUyhODLZofZFgsTAKkEEfLRdgwMsq3ogV8w
+4TqN7oG6l+2FFxeFE/DtxIZKwyK1GWM9WbxgKcPTokhKn211AxP1RfACSrpLHI+nOfI2RIZI1yP
nbVkC5a41ID0qXfxTr8xFFDbUfRCYR8R/TXWRm2XxyiGETajjT4MmHeYfMmB1cj8fNgRR3E1f9kv
/d3l7eQr4scBMjqSh/ZSdUmNJEcNawSuB9K2IvJa0ZHRu73Rw5SAV9JosCYS0L6SdNeffnXjvQIc
TW/xit20rxY3y16FdXwa/3/eTOCNGSBCQSaMsVHoXgOXW4kijRRj8J34sps1aGEwXP1UBeWXUQct
mOZOt2uGCXWR96YW6YLw97Gzzaona12qQe6x6qLFBLQym97aTquT6ug+0UhheXEL8pjLx8kjYIO2
/rPkdwSnjdQoQpK5arHkNXdT5OxVH1HKbfE87il/lnQ9Harb9rnCPL4ocuBr0odk5p6Y0WTKXQ3J
lvGYtj+s6E2wNJ4L2C6NuRrAIY7Syu4WeBwKpw2IMm+gs4GIdKODFGQlmiJEh8iVCeVBx4FJEVIZ
F94YpLFAgYjtJAgSsjvLzBzZFPWkci+9hQ5lCwxSGBVjLkgXWmGbzVCVzjcAfIwSnOSvN/VvgOfW
D2Lwc67vVjbymFXJ0EhixtjJ8NoKupvcwwywMx4BMH0vzvhxt/CjfPkJ5amGTa5B2OHFyfhcSmrr
h0NhudWIqYLLGsLVwI0kRkEAm2vMs07LmNadrb+G6DH8/wlgjKW9GomcWxAQKZXfDeCuGQRKTi3S
J6OBEBsTCihno/Hm3FTqadVaRQFTaU35dRMlliOt63GdzZu6k52BaJ5mKt+rbBVNiPNypijO/iOZ
9eQFgElimTqead4P1ttqWr6RP8bp7RAbDnoQgSTwNk3NyepFIwRc92CbFISeVsbYPDuo7dFdRlKU
gbUqd8x+uSnz6K1QtV9581eVEazzQxqTMxqSCGmIKKPOaACgGmU1nV0wDb+jVYmL97yiH0hXMBtB
2xxtlW3iIUqvKU2YY3U7ZTcCSNE1jjRQir0aMPK9YyL9sERX/yL7wAtcPiRjpOpcl9Im0kMjgrZS
e7l80/bWgcZl01MfiIZ6uW/jrSwmKuu1EP3eqBZ6yTekpBOHsnxQCq7lR3qz+v2/eOnw3OtWIuNu
pHWZu7qBRDIZphsrOvzcUFyZWfKYt3YJ5s3w/vLt5+U5N0cJfsjzDW2L3NLW9H1DJ7+50TwjOmig
WPANr0ehv0aQHblmhUynyLdy4+ztahnLI/drHdkGRC/IXhFQHLc2JrZHd/Yx2YrXcuxoAkskFMk4
JbXThkqrIXLcScsOMEWB7a/HvMB7WUPpf/kiCtd4dmC7RsYrTfZS2BPd3tr6WslPRXFaR+KVqQjx
g+cmtnKYpySwv9K2AdswkHWTZ8uKCocAZNG9rCw8r6cCgFwjIKqi1uZcVwp96W0jxTOladKrqix/
xK31O1EzUVaafw0+5LA6aeWhnquQ06u931bgi7TARN/U0lNSNspuiWL//7cwRhOXgqDns6TvLyt6
rYby0PXmXTraD5fF/A+L8rEwRv3SOZXmMsU73HyE9fLt00Sc/PvsTpiucObrzEt/NaK6Id0s1vtu
D43RwNlK5jopIFNXnAE49clJ2xfXIDPI3fhG8cHSKOyw5YtE8xo6HCwD1ddzPVnK0kzTgYZiX/G4
fAOeaeZiEgjtevSajUF8zEUDOHz9/xDJ6D8G5mwdyFaLV8nVnZKqJ7U3BaOd/Kv8IYJxsrotlQgl
sCpJBqDFMnXO0FXXQ5p9LcKp/5urhn5ghaB6AThBZj2y1dqLYq54SWJ64bHLpdLPAEL2pjaT6FZz
t24jilmXFRd9tiwQZVvPOuBe+1TUPcrNdWPSHeNa6FxEAwezmsWexzbUICKjIA6zjcqE2ec5yMq1
Qz2MgEZu23APaMAHbYB+2iLgJe7RoeEbTRQ6+IjZJGk9pMCdTpDDkYpiD/TC1ok10jjKWIM33BgF
1oS7oRge0iysmYCQ9lz9i8WQRrOELi619Wa15Smsck9gSXhZAEwtYzlIAWDgj9nRLNXbIlxivOF+
/OmF6U9F49S3qyP5Olq70VwByKWDEbrJo+j9yPeiG+GMxgCJpJoaKaLhZrRP9PcWkvo37Z6TnZGG
CqLyOXdHNwKZF0QJPJJcrxFN1xUwEpb6vuzRmnV5S7nODU7NxgglnXxiIss+A/Ke3kJG2x9r/TmT
7/T2+bIIrhpaMka1MVKs4Fl8rhhhSFJjWSSgZIXxtwqo2k7bNsdJwsnBDggyVNz1bIQxznq0YlRx
VRzSQnZ2/6jnj9pyvLwe7rFsRDCKXulaU2YE64mswg2N1jHVvzoVtBUaCohHZPRPnG8Zfh5InSH0
POkWR5IqB6Oejoadu7wSvoX6kMMmtrR5jPTCTGBvjVU69k2Unzr0wTu5NSp7sykif0yz1V0qrXcH
vSyJE3aLInrsc28WHjXgKcDLCi6LHuom02VJJpI2tv0Og5o4OXH/j7TrWpIbR4JfxAiSoH2lazPT
461eGJJWoifo3ddfYjZih43hNfZ0D3pSxFQDLBQKVVmZjNjSRgdCbfcRhFbEWfgWsRB21gSGE4QI
YAPnnTIpFpJbBmMhCXfEq09Z7QDn/lrsWvTmwIPiNiCvhmDdsAMx+FUN9SzP/Bd8Ucwf+TyFYKYd
rVQ2lMOrDwNqpy0p1Da9bNI0ry5qpvoRzY7R9aBwQ43FyYZWPphxNZQO0fErc4mWpmOHRXlNC0k0
jbDxLRQZJBMQnrMB0kTv5PxbGGUzEtWgstc2JqhujLsyiX+NdvIu5ZBlW+L6NJn2K8FIqEXTG0LD
70mvRI4SKi+XnXPjEwHtjQ+PLjgjUuHLGEmPivZoaogbtPcslC6k2fYyvff1UvbDjjpTB5Eqmj6N
Ghgai1c7o46FsYEU9BsTJFtCDUzycdDmOiarQGKtNe44XA/hXxmxBXnL15Bw/lM5b4qWqjRj9lN7
s/a7qXdn/fvl3fga1xQV04E6IL06pLh5JIk5hJoeWs3gFUnc3EV1ahzS2Lb9LJpqwWK+xutzU1wI
RQqWYAakHrzRkA9oQD5naenHfRUk/SS40LdXxUYhNBW0l/x8llwA9aWAMdVTlBhEF5MzLN/yeXd5
6zY+DhidCDHR4rTB1MJ5dAMEdxQ2WI8kp86YXCNRF+zY5jJWFrhwjZjYNMuCZdSl4ZTd6E5l5kSS
iAXma/aDD4PTwCyBBoaf0C5bOkumMg6ebHa9Q0wAZmstv+t1gCbq7r1oEj+0JtFdxHKq8wh1ZvXj
DlkFZ3OO0ljB3eOhGYGhVOphYNXJ81dbepGI6K3IduqSMe4gmbXcS0uClnB60AOwnOx1ADLEMxfb
LvHPTn5U1VdrkqvEyiDtitOUk0CaWscqNMG7adMEk2i2gexEYOcSK5qZUHXql8EjnXS/jOORxMr+
Dxx7ZYLbrK6UW0WqZfhDcSxjNG0rkT63aBFcKBiNJZKiBBYSFdyNqBBMTfnj8iI23QsTmhi2gZyP
onGnc87bGIKxcGqzo9atUVFrdPV2Tq7jSJ6dsJtSGWOyuWg+cvPIrsxyR9YIRzucNHh1hWmbyYhx
gc1Hpfp9eXEbdUYcnk8z/B2Wk8gEeh+rU3dMQa66tfPTNIdO9Jxcw7VdK8jvhwj0wq6I8HozioM/
Atkjnp9fJlR0s0ZaGXeD10L39yrOG3roNZsWDqD98wGXeia4rzeAa1grHpqyDao1MA9weXGstcZS
YQYGrS8SyKWXFA7ZM5nhTHWst/gqysHcl+8wfiLYZObnX4LGyjDz4tVpDmll9GnYwoVsUHW0P+zl
DSPn7jg/RW2OUWpkCdauSK6aVLTkbctoKuJexhzQRwqzskytMpGpxLwoeih689jIe0pejbp32uiB
jjdapnijNDoMViFYNDt6Xxf9aZpbdNIWZrQk8KzWH32CTnw2vJvu4Mse2KKMYyEi9Pl4c1wyyE7U
aq3dGJe0TREzqzfZtd+KwkfTLOgbEMha2HkIBofO2Hrd78UfHxlVomDBm4HCQIBg+SkmcrloZ4Vp
HOkpYhEQBqyiR7xl32RudF97TMd6vNYYm18CeGQlMs328svSV6a5MJj3RTZMGmI5Q3Lk7yRgdPiT
7ug72SuPgI7ciViWN8PTyiJ3lqKlGKw2VwYvKxKHFnuQsYRjLTo47K98XRdUOzB5gHoKPykWKYuN
dybcV3nsfTDHAgbZ7VuodqEc8GcshYgQxj/2DO5OnJaiLpd4QmZpulMQ7eMc5Fq2bw1wnsWfGf+w
0G0EazQ4t0k0mmS0xRqBZQVfzSF9yz1GKm9kgQRi3kxMObHpqAxIB9QZWNQ07ttZM0hrpZAiYZqI
jTGHkdzEWqm8tpGS75UmUfy+Tt6QG/yokip0JTCeXMWK3PummT4tdE6cmEZzMLUTPRlgzdhHVa0d
Lp+mLf8CLwLGrEFSCb4b7jeqaSb3Qx8PnpEg6cY8VN781HtN4GBbCevaChejoqglhNIERf/8l55C
b55AeFr9nmf2boZA4Siaptn61mg9M9obgkICr3zTpSm1kEYgXXnR30yc0vi23EMN0cVT+qnaiQaG
1K0YbAAsJ4OzFv/4ylZq6EY9ELwswGvyFj7PYM4lnnY/+oy/NQ7KK8yhDqkbBourBsMDEhnDFcFE
N6/d9Y/ggpM+Qh1LZj/CfKxfZL91s/v0VnIrv09AJ2IEhZfc6neX3WerSoBK7+fKOf8pUq2yOwNX
boeBOg2jBcm9NTqW13pMo8HWxIyqWzEYOpAgG8O8rQWw+vn1g1d8NCpGiVfcVfECegngajLJoanP
GuGqJ++VFMUqgQNvtK5QtiSog4CbxzTBlntutWnH2JwoNncISKCHTnbMfmGVkKgHcUt3ytEWv1Le
L2/u1htobZPLiGUzj0FZgtekaoDjLHq0QQg0aJiZDh1NzR25+dFCkvCyzf/yQT8XyuXDthIuI2UL
TQ/VQcEgWupNV+xSV/zwVVx/2/yaGqpLMjFtBCBuXy2wkeq5CXNyvhvs0SkkEdhzM8Lp4Ec3CAah
Tb6mOBpJAhEneGhVpz4pZx31U+qPUL8V+Mi2IdQvVNTFIIzNHYVozjNVNnIsBblQHdF7Vc39wYz/
944mXNFQFBVlQgCn+VqJupSpXegIpigvgOY9dpe9cfgbdCL/kfjquTnOC/sy7+s2T3GLqT+GMXX0
0PYEPrcZPlcr4nxOzQoDiTtMMPUrFkSK52jXevUBHO6BCHW+7eGf1ngSqggQTowNwRpjgmrdEaCo
EVQfE0Jzt+sVtwDriH95hZsneWWSyz2qcpySvIPJNH1Ii5PNBKi7kw7dAX1uIQz0WsaZwOSWN4Ie
EjNnJkiRdX4CK6nkKZ6rHhzBUwsxzamXIUk1VC6EuFqB429gDxUVkRjVYmjlGYA7ngdHRcraMZqa
/uMJwr5f1kNoofWYPBC0j0X8WptLW5njPBLjeWojEZiTSeiV2gC9aGpH/txmh8ufbQPoxWZKkKqi
7gz6V54qg1gY5pRzrYd25ggSkC7x7KAMkuwjcZyDBdQITv9ohI68FwnBbiWPa9NcyjSOVR4TSrCn
oCinkouUmTq1/TxnT7QaRHi9rTCMIXUNGSDoIr7UX3tQaebGAM6RxNK/2ei3OuiKC9plmwcPaERo
t2BXwQ/IuYndgAt2KHXmJqxpCxYQN/3BCHUNKNuiU/t6+ettJZ1rc5ybTLVi1wkzF2o4APZPkkqB
bBmeIoHmZN6braDjuO0twCtgvFPG0CPf+E5Hg6qTAYMMnAfaN2e6VvZM1Zxpzxlgowb0w4ceichL
t6IL6tngBEerBlcoOy+rB3nVLpqEkY0BpAZKkFFf6R4ncGTuADJ1+9BRofjBhBpml2RXXQ1ofiv4
shveg/ISNFgRZ0AazbMNZKU+DaxiCwnh9Kksi6elEd3iIhOsyrVaYyy1fV1PS+8ZsX5Eryx2Jj29
v+wwG3EFmSxomRQdN6vGwzqrJR5LYApgo2yPtE4jp26tFPL03f6yoa2ACUtoszOyYhVdx/PVzKWk
12rEDjcqZKxmQwAmQPrK1A+KH+LsdaMGuLbHX3mFkumqbqk99JXBywuLdDeB+HF+SySQDEBjyMuC
LjqGvXi2Z3NT0cBm/Pjo3fL3kDYTFUhS+MbQ0vGOjoV+LaWTfJ0WjXDQhpUNuDIG4wU3GV83riE+
A5MqqEmkjdSD8KZ5VJYpSFS8g+zC78ryXknoAbyXPwY1vC6NVjThveWg6P2xV4kNigONu+JxMxry
bGKL0zzCuCMQbXUhuGe3tnJtgqVRqzPQxpmc9iW8Rh9r7SHDYNRxnmbofUmGiMdftBoul9V7soxa
j9Xolb7L2uHGkOnj5UOwofOnIFR+7hj7DavlJMaA353DBps2LFvPpE5Woq/r1N/aB/rAFAbNkxxk
d3HkRJEX9Q5iVwCws+aa32NfVCDaOiPrn8NFUatI1aUAF6VHx+8xuu89GzBabsZ52QkWzlyBd9O1
JS6WLXIPTnQKS+Zj1/rFbwXSjcURkOM7mnrte3Td+QwoyAj2hgeUhI7aw+VfsO1IaEWBWxoxiL+o
5NKyQdZtIIGqBuVgAFXq6VoM9Lo+FYLLaduRPk3xH1kpC7IQdgkXeLwOnaOirHV5NRuZEvzo0wT/
4UJTWhjhgGdn3zDlHKj6sFua12GY7obe9C8b25ipgNfi8YVGFdp5eE+eey3rbEBlGOIGrWSh/VkY
R8jLRA6emPsqq57hq9V8o+jlkzVO36JCFXH3blz2Z/Y558GA5LxYNb4dA5+Rq2w3BvFeFaafm1fU
ep1csqaTUp3yFnYYRTDGq53llTHm0gOy7VfR2dv0ktWmcqlasTRJN/fYVKqe+qpwGDmL4Lux4Pjl
0K1McFduKpFpmhb23fz2pQqm/bKbUN5OoVohBuz9Fy/B2wu8tuyoc7sn4X0iUURQ7N7o9zfkKtnl
uN9nPIhEtIHbDvFpitu7JurHLjVgSiVXlfLbTp/m8q5SYy+eZwfM4L4JSrI/2UyAO0Gki7IKxrPO
D0FSG4mE58nfJQj2iE697MRU0ChqjCKhiu3NhOqHZRmGJhsaF0NmXZKqsQmZNVR09y0gFb7tNjlq
mqAu+AP4Nk440mgwBaMm9QVbGjMO28GCuQ7qJzZGBP3wAFuOPSOVLm7/1FtWFrlPSKRplGwVFhmn
yHgKvZ/SKd5Xu3EvooTZdJaVJe4UtIuZF1ki4XmC6NHuOmj4GkDKitRMBGZ4OKE0VvogRyszjKqr
EYpAbN5j6FaxtquJXjOXpaRFW2dDs+DhA35HGreOPXzTwO8s8PbN+3plhvO/MOppOJcw0+exA81V
T2662wR3NRTPHQVuIWmFoyqTM8eDE2nJ25/YtwhhjN0m7jkutSwMlZFpYDfTA8q+VUB3UBDzzd/s
YSeKJtuHbWWMxdFVVjYALFDYKow1Uwnt2s4BrcExAiF2VbyN+vBAzOGE8cXB0lNnnjNRmN7aazAO
Yl4BUDw8kTgHVbNutrO4R7U2rQ0HqBzHTh669HoCdWdnPoC6wkHDyjGiAQyIpYgxcnP1GNqA/iEB
CQYgE9zq9cnE4CKaC5meBQ3KLFF9J6e12xf7oVQ803y0Y+UuC+8Hq/YEn3nrEgSLHpgXICmlYQfO
bWttV9SQeGJhTnlLQ8zb1TvrMLgw33yX8UKLPE3Af7OVOhmAd1p4NBHMMXLJTB9KS1soVu9NZpVf
J/EQxe5sNmPmDm3RuXbX5U5fQh/o8lI3Vgo+UgY2xweGdW6lSteNamtGvVcQ44CZZjCgj4LdZCGT
u+7XJnj647glI52ZiZngzWvLYBi97+jkhD3KTjiuxizspG64Lp64qBuoLKWGavD598uzTNXztEWq
a6gYZVJn7Q50qvEdKRfjNJvx+FyHUwFWBAxq31Y2nY5RuDS6qwxGv5dyIDgky8yfh5TIjprKBca3
9bgY3IYO+T5ZmugUgTpPB7YiWdAoz5txp+WWvEt7HZwAUb4AjUGURXVsJc93plwUQOrJrWvZCz1m
tkn/InmBaAWE7njCaBl9jbLyZ1flw/tspKA8k+ZskpwlbPHnwRwrHcAxMt+gl0pv2gWsqbHBWHwM
guOvLVF+GCKjSY4KHv6JU09tqDiyGva4Hwe9fOgGs/3fkXQf6k4gjEVR+wuNi2HGGdFmq/NijMoE
eWdDHF1KqeBMbNxdmglGHYwTEhBz88VsIw5pB/7gztONv5r8oRpeZO2+sn/lxJfKn5EiGr77oG/g
XXVtkLv95SSv83qEQW2X3yU3ZlA+loewBjBi9vtdCDCPvTMXX9ubO1AZd/9C1nbjHtWQBQJ5L6N0
+aVFlvVWO1hTD+pJKbxHx7V0rLaDMvOkBpcP/lZ8xUQQyFB00E+ihM+dfJJY1VgqA1ur9JNl4Z1D
dubRukrE87Vbq1rZ4ul/UQlSDLmErdbHlPZfzS0Ui3BvRn+VECjfs9e1ekOe/r8F8mWgZYIMmNLB
aHpoQGUURMfOiQ7J0/JNXLHYeqOtd5NniAtHfZS6BsbyQ/agYQA9vc2goaoFwzfJ+5Ok/8wal22N
NFWKZvywxlr9NRiIO4AqjKA8/gsd4K1ouv567A5Z5SHN1KVoI3xYy+8Uh12FDBvU3v4LtlyRp7D/
X9kqIFxR5SFsMRADgHq74r5AjoUJaeRYshN5VPhqE3477h1faKD9s6FJg+lv2W2eWne5+hvkHL6K
MXMflU8+xqx3k3uwSZIVSjSHNfaajwxUgI3dXDxGV8reYIPutRvaTvO9ceZHFJ+QZCYu9I0hrywa
ZdtqAgG5x3AbFkOu870CU5eICgJ/9kvG3wuFoFfr5o/qwbhV3LmAkqSQx4D55Ze1ryxyOz1gKktH
OsAsNgk4g1S39BYUTkw3eWr/Eh/L7c3GGIMFehlGbsO5U2Ql6kJtgxlEzv6uBIVPd/ZDeWX73dE3
75WHAlWU/H58NXz1ON3VnSPKozc9evUTuDVLJojCtcjEJZYijbB6J+4ejEJwH28bwauEoOVjQMni
/NioXWubIYURag2BUgM8T56VXhBRN1JUDeSXbP5NwyiSznnu0OkUeT5SVFPpimu0oI3d1A3JqRqk
BmNSS+VB2XASPUO20se1Ve5OxrQdiCdZlQ8yTu4SGqBnhLYu1AaT2mkr47nQMGdq5W49v4VN8x5H
b0NleRRvQHuR9k2FzCS9zsc4Fvywr8kJSo7AyqC9qGNchZd/bGmcminIhlApYO93Vv2TdmJVjw0s
2bkdLvpGadWp2azqXvQS3SjoejP6orxxolMLDBsrGaS/ZFF/gznl+UE9N8qdG6WHmms5E90DW25f
OdOoAOkakRAjtaUR7hZVnURz5lsLxREF/hEgTShqfoSrVegPkRWlWUU1L5n96Hv9MvvtTfUY4vnp
zm94/QBL3ELuVRSUvno1Js4hWwxtPmSaoHc8PzqD3hV6W+Wa12Fkbs4TV4VYcxKDvTYHGVWYBIK0
hL09uK09s8edIhWdsc5OmT1PQ42JRi4r5jK59bD7F5ryhPnHV3tAkcFb0YjjQwMQgdKMFFLzmjbZ
qWM2u6XW3VepHjuWRSfXnLp93WevSitdh7F5IqUWu2Wf/ES34CdKOo1rmO17qEAWy+zC657Gi8OI
ftU0PBo0zd25zy1nkXLcUbQLrBLTTkaTN64W5bk7GeN7Lcu/SVyNTqVXh6EGB7+jzMDj6yOpdoLd
3YoWrGSoAiPCeircyw9swLmap33vSaUDtJ6bvaR3VVC7wIY/dLhTUWWWTloAfbtAxG/xdaOBK16Z
5pIyA094UytgGuhaZElUDiY8u0UVsK/uc26FCwdFrXVxzsBErU+/M4IlcsPkYoif+5IQ4fk1DMAY
k3jG1LOCdwJXg4mHdFEKjL16jX0g8XsHYLKRQrjcE3y1ra3DCCWGfvHWY7T052cwMeSCoS8B2X3U
HTb7m3oYwMETwWF17Iki+/nfuSYUNrX5j0luH6uoL+3MgMk6V9FA+qY0tcgXt7KdtQkuiNI4S6Yo
U1jyAc5oAPmnK70AAcnfLK766OiH/3MfuVg2GtaUjRIWxd5ZkJIMNFARAkThzUHoFJ4RetZDpYm+
3tb7AOwPjEoAaGCgls6/HiFAEmkdrC7Jc7hjGVbi6tmjGoA8STg8sOUqJlosGBoFxTBgqufGQJdm
pShoox2OgCMP750u7E9t3AhnNzu/iwmNIQCLm7316+/z79FFTSf56KzYwA+pkIp80oL+Vry27ZQC
KRzTRjS/0IwvtjVYqTnr/7QEgJP31b0IArlBMcBu90873HGTY1NX22VhdrIHsh/2fWAejas/ejrC
EnTrIaehQW+Cf/gvTV6Qahp1YLU/cGZBV/kJJqKgmHebCh3xa/Bn1sBmIWN4n8EFz31jigdjIDbA
LNquO+Re+lj4bct4c3cJsrPkrnhfTrIjv5bPwhf517N+bpoLJ0UR1bLRtbo3/ZxdGA9iDx3at+La
CFLf9v73SUKIUaN5pGHOwVDQ/D5fKUlNAhRibnjLELm2ueyhBv5L19t9JosaSF8P3Lkp7g4I+7hq
pCYxUEYlxAFn1NtgtC+XA9fX58u5De7WnhOlbKsoMzwA6h80zbxKDOOxKob9H5gB0TMegwBcAId+
vmsKCIxUycaulfN8PQ7ma53EP4B9+ev/M8OtZqhQ4I0ozNS57aZNHnTzNwJdsstWPqqfXGKHRpsK
iusPmBxPQKjbfdqEADmy5zsGS1wM/+EgJ6lfzIF+7Hb5rodosRsujlE4ouLB5hdbGee2MrLqBTVo
C8rn9ugW6tVoQNRoEIy0iIxwG2lpYYsmAVYYGXOgVc1RIT9HkXTFVrRfbyMXNBSapU0PlgcvGhN/
MV6S8tbqWpTyFQx6/BB8s69XJRwd/UsMQkF5B+X4cw+c58nKSWn/HeHH08fQG4j/Y2gYis7tRnkH
tgCXRqcSc2+4r85tgbFEi800QlHpYx5IcVhZK3NzllMF45Vw/mhzbbasYrxDgZ4h3zSj6MzGcTLh
EH/Qt6S3TeV3zuAzSHFrBYKd/AowVBlbPcjdAXNHL5areOCFYQ2q3GterGbOMltPEK/OVOkRv+DQ
LZDjGV+aCGp2RARN3SgXIoJg2gNgC5uNVXOWofKFBnhpkQ9QwvTEnv6Nb7wxQvbEI4IjsPUV19b4
+UzTiDHPDGZMrwY4TfPbHfOZyZVQAMDo9h9VBc+WZ3AnO1FHFQxlNvHm+w5at/2OusaBnCaQYeKJ
cRDhjTbG8c/tcUeixpFQaQR76XWdO9KB+pjsuh538aPlLbrT/J584JyuhHY37rWzjeXOPUiU5iiZ
TOJJe2un+iZYVR9KoHGZCnijHlWv2nVCQAtLHbmYDaM2tD4xvoZyHbe51JiKKZMkLBYjXbJPrkjQ
QgA9wUS+MqMVkvoQAi8d0UCiyCy3x3Ez5NZch/imieblxS9a7c3hcVQb9/Kp3NxTzCCixIvOvSlz
dsgIklqbFBrY7b6Z5r1eCGmpNlI8xVxZ4L5a1LY1InPJqiey2950j/Mv6lrvuGd/L+ingpckdOcH
3Enhgwiws12gWtlmq18VqEDjkhhjggIV2DBsx3R0VorDG7WlwOJVzs2/kQ8UrZcL4nlkTLkBJhSv
lBpwJpm44AdQZYKEUZuGY9VpqZeUkiC12Lh3zzaZudNqoRB4SSUF0jheCvDtoO2UCrTK6NRfdhbh
frKbeWWml6seczUwo99miYsWcnNod6j3QThGA8gLnRDlO8iUBaXyrdcPVsdQ8BhJUZA+n5s1AIKv
6dhqeN6Nvn697FW0s4gvv4pO3XbsXlnijkNsmXE4qw2kwlGsYcrFPrjCkhPZtb3LBC6KR2EFYOta
ROkL48Vo62B93J5CZXfRKMW1yJ5ACkPn+WxeFNT9glrD5lH/rNbKzHFXHy/pCdUkFcUE1A6dqvxt
pKIZnk0vXFng7tk2UTCmIMPC8vPveeZi+tBHHoPhpXqocNmGvmj/BKv68J3VqhpgSiq7xhGvKO6e
FPwEViwsrm9knGeFbs4Bx6pJtZnFkTaaHE26qsyHxlycMGvdmjxfPmSiBXEuGHVZLhGDfSZMqZK+
cErR8MB2PoQxD2g/6Yj7GudyLTWjcoxwsciYsses1Y4+Wx8jNM2DGGe4faZW1ji/g4AzIV0PawwS
Ok4euWbDa7Vn32uJo5aOuIm4HTBWJjlHjFrTTNQyZnEfSNRDGQzAao7X4lbEBp8LcqFPSzw1UUmn
hOoTFscslXcYBlhiKJ3bPqjyvPhq+j4toDZleIn6qhdCvzf9cmWd80t7KOLEBvuol0ryqZYkqDTr
N41R7GZpvk/lXjQ9zf7el2RoZY/zTcmO7VHpPlbL7vLyFvQBUPBTPeNVNMK5eQxWpri0gaZEKpoQ
pvo5wZBOkzmKLs2iC20zzWKzm4wPF61BfgN7U67HDBcae5Gz4VsMklSO2u9TkEM+LxgkKYJ+39kP
1BSY3v50n5a5rSxUG9pkNSwXVbyLo1O5LC5DiM2t4iRhFVwOKhsUDMxPP81x27moCWiFWZ432BgQ
2DcHfR8ewORXvAG7Rg/2cWmdfwEf2P6Kn2bZ/6+iM1UgTg2FObz5EgfpggEd1MjXDmiGpnjV3rOH
pnkY7y8vdjMDW62Vy8B6dcZkCTM6lINbp7+SCYg/MF/GUuWP+qGshQQX7GN9PRefy+TSryZp9amz
YZFV8YmXB9nOeGLDuehb7VGDu7y+/xJRP81x8duWI5laMsyxNoUGKFEcJKjgg9sTtCFRoApAfaL9
5AN4UeZhV8Ocrr6o8b4sv2Nm1YtMvGun0pdEn28zi1h9Pi54d5ae06KEOXtKMXMMlar4+1w1ok0U
uCZf6G6mVs5jsPeD5sa6D4/tzrypUS2dnQzaJ7k/ooif6oLXlujL8Qi3bpQ0KdFgdD5+8NsEIWb9
h2MGEdRmZ3uy4MttQAbPjj1fvZJH25xmBfbK6+navgITsQMCIVd5+RciSoJYyjM2hXIegYcCtuID
hjF8NF1O7bPxjmDja0G3i7+FkWMLG56iyMYPuGR2HadlB7P5oTuQH6rmMGAkJsYHRpmnBuxTmrIo
nooWy8WYXIp00jPvsR+N7ppRvUTfLA9442xPD9B8fVU99V9gAzZTNzZ6qHxIuIEM4DygqlKp0zwC
FoHcliD3ZKxx5Nvf7wUg7QT3/dYRWRvj7qgwkpO0SmAsT9L0DsPIquqmA0l70W5uvYFAT8xKn6Db
gO7X+arkegCInRVZ5KMZ5B51G+B1gY08iWpIW6FsbYhbEQEMSrVLlFW0pQns3H6QjfBJUyNP6exH
QKlGJ+uN75fD9eYurhbHXb16o4TjrGJxlkZP9TC+A1H3cNnEVsgEFkaBTBZauqAtOd+/RqPzUtYG
8aZo9ok5eop1L1Rl28pY1ka4WycqJl0LCRS3Ogy3pLSFzo7k1L0vJbdF9kelBoz/gXoTLWPtC3Rt
NHql02csCSPNmP7LneKBTcpFO+nU/oxvUOwDKFhUgd/cx5VR7qZbpLA3zQZG81Q65KBFQftpZ4PU
4PLn2qygrhfHXXFjRHJaDrATWW4TnkJoSkDCCPLid0AbNrUrza5UuYuvAvQiOgKb7vi5Rr48Padk
MKYRtlsZiu3Te1TKgluO/Xo+G1qtji/XFLVMAUiEhSot3NGOvYYmjtJ8o9NJH6400MRq5f7yjooW
xZ3rkUB5u5Zgkig3S//dLgVneCvcWyqTdIUcO8ijuTNcq7Mio6yHcmzeOmpIHLo8h6C3mHCnXV7J
xkQDWk0EKH9AfHX0irmznOvQazEBrsFz2drFf6mgJc2Q4NmY2qRv5XzL0hPWKtTA/qg4ysG8+yMP
Wf0C7qBnU77YMQjdkD+/0UZxNFMk0rSZl6wXyR00TTI7w2IHTW9RDEjR1n0pExRTUhyJ5Ldt4J7R
9aAKdbf8g17v2f5yZ29Qaui7JjBtWjslBF2V9J5Vr5c/4qY7fu4gTxlSxoZKrUZHyLcxI2rOTlKI
WCE3axyrLeSRXmilhc3MvpK5NH5sxG4rm3cA3npjGvsRxA0m2XBpbyGYJIfLy9sMk6vlcafNgiRU
Cb0F4pVjB4GHptcD8KjHV1ZsidoHm6bACsI+GYQteC0jc9b6lOQq8Rr9WqlST9ZGN5ZlwaETWeHc
MbGjJJ1LWGnbrj1WmYbJgjGSdoY2drvLe7fpGqsFce63hIW15AvB3nW1Y5fxsWuFySlLl74EYFyb
6FZbFiS0uGjV9WjrDgluajMx3yJwU6Ap6rckf5O6UfETtdoluoKCymRdpVH/y+wzUcVe9AvYLqze
/W3d5KQdsMouidxkrFxSv5et5GqJ4ST1twbS1DJyBtMGP31Lfl/e4u3rdbV+9rlX1pukpKk24Pil
hzE/WvcxJI2OANd5U3VkkymKb8sHmrDWk3/ZNAuNX3b+M9ezuOA9YKYImljI9Ro5djtSOLmZQGxi
Asrnpw5w+2Vrm267ssYF6hhsntB9gDWtaJ2yj48gnvFkVXD3bb85Vma40wHQ70S0Hma6jwmfxK8S
8HIxhUcUVA1Xerq8qs0TsjLHnRDQgc/FAA4Ij0jJm0qUE6RcCkGKItg5fsI1jMlSRzNs1DHG0C2j
vh7m0sNctsAVt2/zz8XY3EGQR6lFYoIHx/DWJQ4wP+Sn7ah+Ao1mA89Fi7jx9w712p+YlkCtMd+l
1ElFAnebZYf1s4c7ENCOaow5A6KcfUHNzXz6XIC/oPFZwQgkg6IMYgvpxFSI/nnQceegSJLeogn2
l3XsYuBmVUe/ZnpAqMCBlMjEEOFVeyu/AvH0J6HcAH0+5qSYwgfnrGOq0QkMZyjFWdXRbCK/jGpg
Sh4v++h/2dFPM5yTzmnfQS8OO8oKx8OhBM9rgqEoDSU44wrQawGoZNtf/zHHF6ussMCYRQtzLcPr
g+PFvo6FaxIZYUF9FTbjMgY6jTAvCRYQ9RquchUe9JsxkAPiqk56n++oIIKxbfoaLz8ov3QAkPie
pEllkqgpoCSJTl5DTWqdISxOhhRe2VBLcsIS5C/TfApT/f3yB9wOMp+Gue9XZsNiRjNSGJQaHxvJ
/l5nosmG7e38xwTfmdQVbcy0GGtrsnqXGXeNTn1zaQWRTLAQnnRBM2rM4OC55Q26+kuZIb8rLaI6
0GaNDUR7jJmNfaaPG2LlGbVd5NrQYrcY+aQZjCcsQ+8cqKS7C2jBp8mRh0A05rO5f8DcmGyWXMa7
69wdl0Eu45TVTczkuixPVf1TawUFru2rbWWDy2Q7yV7aLIHLazrGG5cI7NeqfgCLko8ZitkFrc4M
HEV3Z3RLdpjCWXobIxubkBex4DtuR5TVTyHny60yvaoJwXL1x+gmPGbH0FMPfSC/LchTxr3hCw7A
5vYyHCobXMc1ytmTF5C9RCPQVE21LA4d41M20PuS1KYnQdjSCSv6XkVh5syjcdPb9LDo3b1pLkhc
9ZsuM9/bXn2q8Sh2UCb0UdO+UloDc0Km5mCkJohTYnlpNf0EMI8C1dq8L3oGyZa5u+nL/jafrJdk
slIv7mrIbYzZ79SMwa9bQ3u4eZ6t4mY2l7ucsl+WKw6RDIDaIi11lsJqvC6uaDBQDfATPDlEX2Kz
GrnaGe7OlrRSoigEoZoW2phfzK7LQr+Bg94NNP6WQ8x7ohDpKHvouOUi22zXvwREuDzAmGAVwB89
9wIoWveLWSJ1HV3yhr32KK6UlwlM6cSdnpPb7IfADTbs2Ri+Am8tOHIwwnBuL23jerDjVPcoYKAE
mqZJLeA33fKztQUu0tLBomGuJLqXWtlBVRdvGJ/1UXCPbCYcKyu8UBRkFWNV7WCFJRxZ5Iy7+pty
Zb3jgga0WgtqgPrVH9IoTHVYJsN/sLVhLkrJSQhJGzPWPZss4OgbXtRQdnKUkBw0d0XSDIK9tLhw
VbW5EY8pvlZ4mq7pMb5tuhv0kvCgqXb1a/oLTPr2k6j9t1msWS+RixS1nlGLNuwLHvK77pExQbRQ
Y56f/kXDmPnbpe3kzl5tVGmf6LDFZnjC3wqIVXL3pPr1zvSr39VLeJvf1H/JDgjAD5dPguhDsr1f
3XFxrU5pSWCZ5r+SdARzUOQv0X0ViVx164hDq88A8kYGIxXfJwMZuGQONNM99b79nd9pWBubJ+17
tz4Qhvvy/kPadS1JbivLL2IEvXmlbTfe7e4LYy299/z6m2iZYWNwB3NGepFCq1A1wKpC2cz3D8Z8
vbcCqTut67CQ1gZak59ajOz+qfeFB8w5p/mpLDejR/BreTKZiro5I3WZVhEisepwxnh+qar7BJDD
6syzBt5FUkmGovXG1Fv4Yioe6YDwCcVu4pTQElRIP8e8Q9zy65ejnDOwKvulm3GRZJS1/DU/pK4A
U1idDAvXV3xsDQYYwqVAyjtHaz9l8wCBJjZjg9WvrpNrID6JASJJWAjZUdQSm+yUNm4mAA7mTvQJ
/w9vkJZpG5uDUz5cDokuI0IBeWvxI8m0IzYlMf5s7UUz/fK+tnI0hx6oqpM0GgUDonRxPJj1sity
7bHtleB9MUw/owEUEW8ewNLo90JpQ72WLQFzzxgZtKMGzJlyNsEKMSOilIWD8oA/TPX/Di2BD7oR
S70WilYPubjgtVCrFH2tayN7GFXOg0vM+Y0L3cigHomkBc2pleFoSTzFnpTUw76qDJVzgTJTJ3QN
LWisPhJoyUt/qTZ6jqguxJa6u3glSt1/SL0tRM+98QYPSJMOFuqw3lQ/a8uK6AUItkgWMMIVpTaK
j59ZfUb3GJkCyCIxrQ/OqMsfZLZq2oOaHRNVU3db5el1ufR+tGb+mOWcvIGhpBClnln6sDlD92j6
Uc0rA3BmLpghjo2qOKMwHkrkCu8rKeNLEqR/MpqP/U6JzvprM87lvlVUV26OSnY1dNwhGKILlK5c
SKDuLOvLcKgBDIaAImyeyTyB7nau3H9BMcqNfN7SJUNnLsRRqrmkYOMGDSoGCuTpF5B/A6M0vUER
n2s95FjBeaHyzdGwCI+5PgJpLlKvHsb+o2LCkhX8JChlxZ3ma3vAru3XYwFNJBR/UTD+aUA+/uUj
sGCsWXlZ3MinnkAhE40k7EwiX/tp+MkhlZzevCPD5PFOPKrDbehkAjce/X/kmpCNJTJwplKftFVb
zNFjxB1yz8O9jpCCoIUUplLgdpVBjyIjr+jGyqMh8FUo9WFlaxTy2dLIABzC76Nkp+5oiw/NHjRW
qc1DAiDv7NtP+yqNCkjbqmuQKEHaoD4Iq/GjHYofip59X5Tkjzn9et8IWSXci7NRitSH2NuIyYXm
e+uLZQIM0U8FBwNOrhDZrSf6Eii+vQboxGN0iCdPNO0EyBncPXpWHH7xQyiNKstMywfQtmFKBsoM
NSZFeNlPMbjJLYwwLXXzQSnvXqvpOqOhDgqymzAYHw3RVSx/fdGRTum+LjkAlK8GW0qcjFv34Z6T
CrOK2FpLdT6fE7zMZyR7EyRsrSPueDsRrKrLxZ1SEZagz7qgDZDVurMrJOBaFbzBzx6J/xMQGPOK
WlxLoUKppMMMVLdCd4FH6wC25YGsnRd7AKAHZcAzFN7x6DAnjCux6kxII9Bl9S0ZhE+fSS2hBavJ
cOTJY3D54Q1+VRt6X7spGnSDQ1yneZXcL509gKKDrOjVO2H2mtyX/iiOCGy0/EypkgANKbKFW+Px
fZPlXTKdJ4dZXZsNsDVxyZrf36BOac+OcoDftUuHV5vnSqPckdoZUlbB6Z4RqI2Xv1aEwxvdJ5fM
47VjxV0XV0y5IzECBKlW44pJEoLlDaD2VM64q/0J0Ixy5YT71pvc0ou+kmdN2VvZ81gB6hh0avjv
NKwz3XDhKRiZ2MVvojxTa8TFih00ssOk/iHpyHqGuJGx21HBjHjpCFetKe9kZBNic6JmAHT1xtAm
TLK1t/5ZMHSpviRc+EZilO88ODTR3owK6hS35/P9gxxGILl5zoEnhnJGTS1ZcxFCkcgoK0IxbLlJ
3gecHjPq21gp5YOEYpTmCCE0XuvZTY5k4FJw9AcLzUDsQ3/lGCNRyDeXp2F9FvjMZPubMg8jjMOs
jUX4hLz4ltfxjz6XPSu18KLkV10lPkTNfMjC9D4Wm3tQyt8oo3WfZ9ODEusu57cwT64RVC1DAtH0
m9rLmFc5/girAWhwleAfa2xSe1l8xasEaCrPIbJ9w0YgZa1dq06orEIg4RscrrtvpHpGPuucwTh4
8TVr8kEWN+IoQ6yjWdRSC+L6c6MXZHKznWTXmfKg7rM9WbdQNKdY75P+yFNe5mfWUR9BTg1klfNN
bOpnqtYvbRIvUN65+obmb2FXLW9zjfz8N6q0kUGpUtblWW0Bfdqt9Dp0dbkc3DoUEMlXZeFxVIXR
BQDj5Ot5qC+na3kzG8IMI4n6Xa7Gh0jQT3LbRk4j9H5vJqj/m9GLCuobOx7yb++LZ6YvqDVpIAXD
dhLgJ3AVm+vULK1spUUkWBAAhvoyVzYU1k++ZefSnRIgSIkxgUEQDLofcfYJ1kXAUBAeLwXZ51tk
HiVDZzZKZQwp+Bir3xGwWtVPDzytYRUnL+RQ1xwr2jRHA+SQ5yz/VT/EPkA3HQNJUu4VDx8gjGA9
VtuTUTYiSZFSNpiacucvsytjTwE1PAVbH+eg6AkogpzePWtS7+KI1Gs1KMmEiBYCy1MEhop+93N1
+mv+88GK2bcHo+LmzLSKuFck3dUUwIoqg92ntT2ISOSTnGcdLEvcyqKeqshUQHVb40wky5R1O42e
RACyYEiVOLekd7LoafjFT4IYclFrAv6tgrVVS6XnAfusi1pVSTA+J5WTPXRyAKjNW3hZ3qvF0BId
5qeQUhLQ/ek0WppmEfzeBWnETd7qkoyWsLSI6CQlvs7b0+FJo/Jn1NeUcR4rzBeDaZBIA3cQQVE2
sOYOzjJ+aZlldxfno1zpXGWNUpo4Xwxci+yIRqw7+OBFPo961E533L3v0FgxG0DSUP7EVwN0MU0Q
WHVKt5oqBPYERbN1hqA/GkDWI0iIMQbgPW5UyrAHUEGQ4hlBuHkj0Sz7NVdSHVgkh/Cu96vj5NR7
1Rtf6mP3Rf7Z7D8EoMYIMYBUYAFtF6Uu6U17J8o18Kc3g+yaiwn+gHIqnqW4VG+MuEHFPk7HU72M
ph/3YnLqwLNuV0ItO1UkZs9ts4h37187o1Ry8Wso91ql5qyO4yS7STrbYN3aR8a+1h6tHvu7deO8
L4x54ZujU561RXAHYs9RduO4dlo9sc2iOvZz68hqxRHF9ANAgAWdF0CiUYK+fB5jM1RbAcA3bhdj
JmOWT83SPeZDzYM0YB4JjBT4lKhyI1O+lFPEmaYJnSrDDbSn9aeCJt01ofU2rqM9qOF7YH/b8om/
pcEqgsDDvQqm7tIMQagnpRCc7pfnwiuC6KQdZFs+fgBAiKmyBoblYJgA1pIpZ54qcTqrsUQOSfZJ
c9fERorgtSguoX6Hf+Ytd7PCYpzuVSKdgSh610sJJJKFWd3prkgGMh6soPTKK26CzgjlIM2Qzhg+
ikanb01tYYGVnG/0SUHJ3CuBFUSOvOOybTElmSpqryJw/kB+fKkuqzmHBkCXZSSmozsDHCULqhMQ
IY/cG2S+GBtJRHE38WFs9OC8CiEJTu20eLFDBoYIaCIS0zt+IkM+CBV5g5zTQNKIiNA06Go64sS4
DmtTRoYf7UhNTgFTAp+PTSKqRsvB2DrAujS0PABzf3ks3RAHwxy7v2aN1ecW2A3zTrUHtxltsl9Z
Xuce6Uvk++rlfedF/s/vSaY+nTI1UYsUBmPHI6o2gCofuv1/k0B9snUq2izrcLa0tQ6a2e0w/v7n
fRGs6j/g5BXAd2JbQn7DDoS5+7HJCpwCrE9nNvgINCgk5wQ6j0NaAOmBZ16sAvlWJj1M3U6rKs8l
ZKqBCEAIBQjViu7oJXh86u5RQ+vDQpc8N47D0v6YsifdEJywvZOG+xaspAm3y8R6G8DDgnVNTCxi
g5C6ZxNMNyNa57Jrxd29ptXXdTZ7ZiNznlamE9vKoeLtbhKKKtI7GPsDodbLscwt7oWr1UsB7MyN
ZkjCR+unoYM6UyQw2ZJKOWm1rfQ1NVpigeahu/tnlbu5zQ/cqjjLFrayKPc8VO0ctilkLQczAHA/
iLgtlEkItSrcJmI1His9y71sBNJdf0lvprAqGxA77MNDcmh32plajwf4zf5kr5eoUVm1MQijJdY4
GInqQS2Jar8KNMflpO74JDosX7Y9FBWjFEmfxEMBYe1SerGpXqdJth9zKUjC2ZVmbReNSNI4DoD1
lhvw0qTaphAquksHaqVamK0rblK7QWLmrbv8RXyYHUKPvexGHhQF67uhPY3hQSwaqSrtrie51cJu
SmS3F4s5ADhfZReJlAZL2e3KQR98wEYUrgk2n0VceGdl2DnAK3Ud0NLA53wLl2nVoxXWQuVK2nM1
fp3UkwjcVM59Mt5ZEH9h0BeEEajG0EDnYpPnXaRZ1bk+Qdg6c+k+9g00kDUnCX05dLnWxxNJvYGh
atQ9OBsqhCuYrPgKPMcn7b5xsdrjSqqd/+aV0xkf8eKI1MsnLgtKoqC4QZc8U2xZME6VZH0PVwmD
rvXXylSOUWZ4eVisvMtl+BlIRn6GHBtr/3SRS60Nc00WnJTMlYve8s1CmQvo1t2X0BYOoQnGUF7B
idWiupBJDGgTOIHvpBV1DDQisO73ANwpH/qXBZ0R5KE765pEbNldFnRuswfPAwKp+bHBHC53pIp3
dKIEm5+xKEOozINRuZbe26VU2fO6eO/rLiP3s1BaRsotgd5To3kkjMZQAPKrVa48mG42/BxjX6sj
W9Ux3Bjv3pfFskXAWoN9ESB2kqVQb2EBNJjZKmEmcfeo5oWt9feGWTrvC2GVt3GiVynUG7hmgxpr
A040HIrrabWlo+UIsz2+GN58aE6iW7jLbhDtquZcJevhuJBMudWhXdNwjiAZhIi7zIsy28BIqhPe
EISfIXQXnlFyLpSe/WnkJNZBglxht+/3KDzKamcn0v3798mUIWNMRBFNQODSYCJWsiaTueKjSfVN
GX3Vx6DkLRWRWIuKWrCt/SqCsjbsD4xhveAY9aj8FvUStPCqtRt7Y9dPYuf+r+cBWoQCWDtCkofS
PWVTc2XkkZFEtWtp98O0G5KnaH5+XwQj2CUyMFIEy8LqAk3BVSldl4glZODpNgPSf82O7W2Oat30
tU+d6XZ2uhPo/zLESa0TAkUyTznHPGeRl5dKCkuYx9TR7AERGBXFiCrydSGDw1aD4jraocIr4N31
8gfrvvMb9H8XvPadu2A6lUQ3pp17KkBPwb/rapzfIr11Mpe/hfrAnZQNQkweK/Ew7vVDsjjDU48a
8DEEoiCKmLf9nWR6IpimXrjR3NuH0gRuJlD1URAmjJOU04n0LJG1BOQmpNtV3evP05VwnTkkBxbm
DzBZMLzApUDK/9QAUeuAtAJxqCSaB+TBRykg77J+5KfcjBLtpTTK5+RJE6l9Dmmd1+5DwQTvam4T
LqkRyM5Jao/GDPjJ208NqZgAykb+DTge1E916mKxvjmNmZSTc575651cIPUZcGmeNYnXIn4bKEMc
Ku0KQUFV3vBIAVtz6UR9QmE4rNW7Tp5ED/yXwN8qDfQS1sl8HDKQCOdRonCerbevMCQDY+ZMWvqW
r7SaaqkoYhChxFKt+9paZHbYVbr9vtN46wQhRVMUNPPAsQaEnsu3Pm77qlIwXezqKrrMJtBeAerZ
n6I2fMzkbuKZ5NtMEeJMIKOBbYWwBFLipmqQYqNN0VDDnJj8lJLcDRBc0ZcPTGKQ/9elK7qQRSNd
qFE5C02Y9OeCV1742XACGde0OnHQnmRPnp3oQMhsdPVZzJ5A88ZvezGtcnNeulVDeGdaocd5Sfly
De3l6i+A0dlLRRT5eBEkozR7eWbK5UGF27apMqgramHpF6BZYyou3k1oVvKigDP679v7BTwl6XWB
xY8o8CZMlKowLDvsxeJbis/FbnhSBXuaMPk3uGD1qr5ifdtrvMJN3NxRMG6V3RPaIuMrAjHvA5Vi
lscF6bSB2SmUU9+wM44DuKfXNSJXjeHSxiGzPiEQzyp3fQbM6WfG5chdvwqkajmykKmNYkGg8mDe
RUcFhAhSoP8kCx583FhGbnApjfJ7vSk1WBmHNs++5PcPBIsMAH2OFdn6bW/n9oxxpsWefmCaGOIF
kMRwkz+iPG8/+OuBqSemKaxpNqwYN4zSC/AJgG5fewVykRbUATz1YjTlUEwCLw3WPxHOIHC/VK84
W5oyaXG9I3rhhJa2UwFD9XN2JGf4ld5x6+NvPeGFPJoFZ53XKNIayMP5QBbYIdsDzWOBMAXM37bx
HUWY4APNlLdl+UuxVMCUrUs+lD3EkpyvvplB6aWRAYPPVM4uJVG+ITRGYxBjSJK/9a7wk1xp7MpA
RweZemK3YKDmuiPe4aioNwo7TQ/P39BP7gkt9Hio0Nr8wOTEW928PBzljBaJeHtyuM4DjgtQLA6Z
k5y0oL4H3+1n5p0vxZH0ZeP7KgvfbbTg+3TQZqDpAC60U5OAEfAjts8IZCEN3UTMzGMtCG2OS2nJ
pIl5U1mdeyzsv4KeKv5TBKTuojna7PRX9W8h2oUe57kml3Zp8Fu5oBG/lKs12qy0JeT2aeO3S3o0
pOT3+/EHo6tyKYPS/6ptZ6mfIYO8WOABNX9XdyZSA1ToASy2+CgsxXv0bA3N/YD1vX00LqVTNpFP
TZkvCqSTR0MA1N2aORFIxXrsYIjA/77jofAwXuhLiZRJiPJaY3MOEom9I3BOffJEq74VfeDVYPRc
LqVRZjHnZTUkDaSRadTVzV1jvNWzI9GdkTChaHtR3QkptyXwNn2/lEvZhyXPiTQMkGsIftF+V6rb
NP/J0Rymw/7XKhR6yysae2upNMhQsWA5AmjMMbsn8Im76TPpBbTTzfCgTpgr5H7Dt5Hl5emotxgA
PX9rDdFZebanZLeWdzrmGQ9RkNuSEyZ23WDIPCgP7d3YYLL7E9Obl7+BeozVshYNJcbpieZiqzwH
2jn6IEYgu1nvfCCb5pkK5YSMNDYnIYFA+Qobn45g5y7GVbwewdVHqIMY1YyLA9IYJaPQSQ2mD4nq
fpH88hcwuYRxdROAOewsb3BNW/Xn6zo8LdG3Ov9l/oj8u18cFeOc+WzMGze/JNMqicX5krGCAffQ
1i5pyxBkkfJOFrnTB2y7IeM5so6hDjo/srAa0Oo9BBadeGd116raX8cpb9WTkZaQu/1XDJ0aFWCu
y8J/3J5yKm8QWJHtmfWJz436/3i8V2GUh5dbIP/3Lc4kHkAKb2ff/tHT9mn4n3Pmy3NR7rwaykiQ
4rBzZwMwVu1LDdSeT6nE62ko/90W8mJk3VktiUdF02W8jn1QRoBbNhuvPxvabD4W5cPTHN3/VIfE
0Y92peKR6XtC4TBfAyJScHnjG2zn9npAynUvq6IKBVFBNUh22SEJzpP+R17TmPjIt7HFqxgqe0rz
Ss16wexg0H6nV/ZgqV6ifI/yUzUmnI/GjmNeZVH+WlzKSUtI/LRIBzxMIIaUHY5asB+jVxGUO46l
9m/DHQ6DR5ZV5/oFaui1dgZOJawZLocGxezbJeAI5t0j5ZabspeAZoizkXhCMStHmvxU3+c3BMWN
gLN0t5GVO+J03c+2kHLZwDh3S69xyUbXjuII+WFsPpeNcd+NWETkHJLjFundrTYNswWb40QnWwRN
h1HsbAuAMJjemPxhb/yua1AadE+xx33r2U/Avx+W3tdKwSjX5ySSmdHxFOz6BsRBhZOAcknxWpSQ
+Inv2xoZcWKmjqYjmtfAP7qMujupgrOUkcqQCmeyw9j5eQ0vPtZ8+ir26V5lUb4FWwvA7BYhS7MX
hyz9Db+Jdwb9JkYH4wN3mJg44LdW/yqPci6DgMG6lBRp/lox7MFOh8MRzvH+PrnhroryrpJyMovW
zVoxn8X9c5EahsNalIN4YyKMUfrLz0Y5mTrLC3VR/pEF88sA57mcxB33VGxreL1EytcsSltHa4w6
TEv2L75qGO8heAbiHgzPTrwbg/gg8zhh2CGDjB6qBPBCUGRSWplXY2Tm5CqX2AGp+q5wLC/F+KW7
en1QXkm375s8061sxFGKKUQxWDqJuFVLr8e4OEpcXWTq/kYEpYupMknGUkGEGGTPeFkxI1XvkhOm
0TwE0HteQYv51TbiKF1sdX1QpQxfrWyQgxUi8LqlRz3itYN5F0epoWBMGIYoUZkoK9GrRGAh9S/v
fxp2ZW5zEkr/zNnI5VbCxXV/rN3ikEHIysEcHYq6rhC0QcbDQOadiXrjxCGFk1IhsAXwIuITW0t4
YM68Q715x6IQw7GkmqsG07O2q0U/88icMcbzABVy84EeGtM5vV4j/aiFIqh50LgnZoyC9XeyAA2C
EE/5XvBr1cwoYSOL+OVNIqP2kdHOKWT1rgGWpcglHy3285cp9bIrMoJJUmar9usrbhGQ6fM3sinP
IZhipirYVDv3YcIDISoebVLy6G74g23sbGMjjXIcgMsBzDGpp06HGABW626+L7A/BXiJK55Fc9TS
pBzIUht5YiUQhdVNuyoPxswLK3kSKJ9hLXWuks0pt2+vajHcWe285xgzWwsxQobGiQEODUqE2BRa
J6kQodnyYT0Vh/5I8tv2vg94mQXzicRQnChbaP9pWLu91EJZS2u9ygYM3Io1wIzC2piDKlwF1QZ0
RCU5BfD97zqhqXapMNQukGySJ2HQGsPhHJqV42COGzu/JgbHsXF7+UMKAcCPq7mQlFT/IwcZyB/l
oH7sbDBd+FJkz3co5ka30tWCoip3E5ZlEFvplP/EkKcQKdrcoVY9ebqT+2PnKPfn8fhADx1eZMLY
1wRa4+a0lPs0rEbBCjxOGyNFWK4W1Zafwj8AiyT7FLEb/wgflgq16+lxfhItP2/s/3pkhaok55lR
L+KAn0AqZrrTxyATLRz5hmTNfeVwNY2l1RiKNA3L1LEdQ4/bJGEfCjoyo3MzZ7pGN+CK1MYUr4ht
XtGBGRpthdEuB3D2SdtBGBZxQBsJ0DzzF7EhcA+i1cHzOlxxlNsZEBFZ7QpxRH3yr41TOeVRQ92v
/jbZPNRPVtSyPRvlHlDyW7q0hDBVDp0SfHHlhPmydvA4FsnqFG3lUBZZtfpajQPkEHyB8u/oWfL6
K24Xk3ciyvqKpJbKZoIk0uerfxX32Lq5JZ8r+zVhLqlw6yeeTJnlx1UdE/9YDtXA8k7dIpiJo6Ud
JxQ7nrFVl9zrd9K+88wWi9OZJ/0gYMWg8D31gAJBK866A3+KMxROG/B0leX4sIEh6xKGWUDpS+nO
OGPeAyhsxA4JjEOPYfaP8Pky5oMwagA6ZIKQLKsKvQNXhsmM86K6owbwM9J6HeW7s2Gg19GVo21h
XyzBfABHi8g90unlViwVasxLkwuLieORcYuqe679Iuh8Ec4ttLPb3CuD9ft4nfm8YhbTJreCKRfQ
xHmvFub5vMlOBAjqcigwg0ncW5V+/UDwyEpetgKpDzmAQSW1Vggk48k6eBYHFYk0htp+EWSX0Kl5
A67ELN67WkqFzV7GrKQFgYLwNLbQ1LJ3IjEKumXx0hig/aG043xNltVsz0j5hNWodHVUz2c8A9n7
Lcr/9XcM6gBdIPfW4UbNuTRszGbrVirlH/ApJzEN/77ZCG3xk4VI2fAS7Cxk12TCDV/VjyaAS38G
k+PSbqinus9rRZ0NKPBf9RFLtIXzQI3kJF8AkMFJspnN181Z6d0WZRhGNclw1tYFqP6EZhl69Amw
EKfRFswvcmLnoqPl9vAr6VwF9UM+RyLL8W9/AnnJN5lJJClmAyogYrKGHWJuMQsAEnTK+XAOPElU
DgT91SIjh6R8DwjIq3a3+NiHsuMDb5SE6e63Z6LckCTW2oTJY3Kmc7ve1sbcn007u1a9KsDsOcCs
i+Ds891Wf5H1YM68UPa0JRgAmoTwN+CYEivkVEBiICIUApY2vXoTSUDZri0LenUybghOkLlvDVsJ
ZEAFCQo3amD7/1d5b0bEtWHTnZTQd06yIzjJyGyY5ABe9CHOrnnAvmwnvBFKqdKypEmF2eO/AiMI
9eUStUxQigKlvntZecbDfGw24ih9Aimk2oykL9N5YVDipZEb1e4L8oaDpLUM8uJeDZ3hEF7lXNYU
Vny7+Z40WFDZ1INa96TR9VP0wPCxkwr73IPy6yeBB2bMUR560E8brbEJSfW984Zn7UyRTnyE9QfG
4/1XVaVDlCRMrKzMcDQCS6Q/k62X4QthKgcL7df/rDPUs5aGShuFE6SJQb0nO2nKGR7sL150bujO
UxnqRZOUFqP75GzCDpmnR0a1Cw9Ujk9TD4gL2UclFVtUfAxMnrpQb1ok1qUSk2EBstM+3CV3+i3R
FqDYZNgD4Pga5rO9sQvqDRPkQgn7BcJIgC0VjildkVlMspeWm+6c76Yb/nwkiXfehCevQumXzIyl
Yl0W3GzeWrakF04c/Zrbp/92NHpH06zmZlAx1eb2PiAxsEMfulqxB2SXR1YYh9RJf38qdd6Yuka5
GdlQxaVrzhpaAAa3AyL7kNoD6mepVwITiHNEjrHTS4XDOGaNtuLrERiyAuyOg/ncoJEJ9INAVG6S
Hxx5zEB28+GoyNloRTGFd8FYSQBWiRPJZgVkPwZyIxTt+AVCnqKQP9/EG0k2y3VK2tt5FTmhVu8i
mFwyf2pOYPvZKMfSGQoqkTXOFV6NJwOM9qTN1ewJcSoZl+GOdDAzu809Uq5lHAaA2ZEXgUxDaaZd
Avf9QeswFPRTRW1nzezpsX/GcJBvRnY921y/zTF7jfIxcqug6yDhYhuvQjulC4BTEJ6kOx1zOvLO
csN79Z6jOzxdpTwNtviiPtVxZuLWosXtAP5A9olTbDf94KsOs7a8+aY6iTA3urMMbV1oZOIs39eP
GpZBSXSxPsu7D8x3ceyCZqrN8lYfUvJUECBEUqiTQif8qj6WfwyCRBJMKocYkfn9sCYNhHJMHr3Z
zu7nMcLWsgb6jHQ+VpaI6tKSCu5nPhkQ4MEei3IPIJAur1A1a/ChDJCiBotXIBq2PG1FF5HAgpZB
zNtHY1rFqzj6WSAkQlGJNjDEkTHdLFACIZB33HojUxM3cqjQsy1zQV3JsVLsXtXo5PxcD9h2AwIe
mmKfctEbYeTHbNRwmBAj9SKEEfhwsuAXAy88fCCBtbjjgboyR0hVwA2qJkBq8HfKsQjdlDWNusKu
rVJqHR3rje4oyL0PSOsI6D/FmnuVack3ldWA6hE85o7ZZ6KTZmvhIh7XTk3Wz/e6NX8X+wjbxByN
YhnKtrZG/b65UYFj1U/EUJQvJNDInPmgBQDDRpc/dwSfI4+VRm7lUX5ObIdKKFrI60FovibjfIji
Za+o4NgDHxOmz76vlXiawOAYdGHKMVJWAAmsJ0OTsERlAbLs8tMvy1jJgr50rgXeSUl2xmINCuFR
wNoW55jk2uiACmA3WNWSAIqmKtS1ap3c5BMpWYYQ04jLHnCIbt+rN62UynYuJzdyaBwAEXllSYof
j+2DIsh/CjX7tcjr3RwKtysacXYt5hwXQu73vR9G3X8YNeEcamPnVl0UeQvIyrEclxnHubeAbJSL
QMq26iF8mNWkePzUpRAzAJ+9iW7Z5fW3C5j5xGxGLeSm3AN8HNE7JuTQL3FBOYoJJOzgqGS7gY/e
xNRyAP79I5my+dYoRD1bILn31QOpImTYeSRDsOcBMy6qMPuSX8WRn7NxMVGixVqVQs+kdU7dpQsH
R5WGvSylxxkDIGoeHQVlqT/j2bBQ9u8pyRu1ESt1S2RkOk7ZgrijrrFR2h9nlMa7W/OFX21jhYJb
aVQoWLWdKi0JDglMvB9DOpT2OFlYHsHjxbMmpt0CEo7Az4rA/6FEyQOauFoGl926qz+7CONJ6w2j
/6MjXJGHorixXB6PHnOmAcX3f6VSMSjAjJeq11TiGhdPiq4JFjWJ5eXoGlsxiEK5XoN8oDfGuZFI
eY2+m0Yhi3DOKj8vHIDZ+GYIsPeD5E9Fww9SuW8v8zNuZFIOYZSqSS7S83PYn861GHfFW0+mKRB7
ovvw9IH6O7G3twcFmg3BlgE4HXXQOU4rKVnxKmZAU+sfyfDGz/wZ0y8Yhuc9wTLzhGhTE3hRU5YN
SpiY5VHfRTKe4D8EFnbArTrTGY1TPACu59TuCb+U4bTD9+SxvAeKfaDtk+eYW0NlbCHiLdj8Euqu
pdBUS73FLyHQv9N9DAASgA8afhWAZ1OEPuOzYyepvAMTouIJe/lKqG1efZWpZAhHFM0Cug6W6y+9
RCthB3wgXtjQsBOdLLahle77np59468iKEe0akqlzMgKXazqOEluXfVWY/fl/CmHt2nNU36h7CJ9
7dBiRbadP6pedEBj5YBWINI0fk7BdEIbYZQ7MJLG0Poehyrj4Ygu2S1gwrA0AxrHYjQ4INEMPBRo
yiZSoR6sou8qcAThZO0XPRC97i7x9BQogOENnmYkweW3xLdqmxueMQ0TRLBYzAXInGZSCUYuV3E9
kzRGu5lPmDWCTgrfyDOZeskNj5iP7WFfpdH4cs1QFcNSn31PRRAB3eRuPI4HQuHTZlj74ZZnmNEn
2Dc1gNUjKlOoCCSKdQULawpJNFoCGLurveQWZUP+ghGxojcebiOJ+oCDpbTaOkISYA+e1e8kyyDl
exk7o0AP4b/G7DGVjUDKrLsGbEuTCt+iXg0eKSCE7nRL/EkTtIDjFf1pj4lkLz+hbc+dTWL6lI1w
yuCXVppB3wrhQ/ynLH4368oxdabxbQRQli7Xcq8rWFF3zdJwmr51zBUI2Hpnp1q+f995sUQBaQZ7
8GDmwqtBPRdmllmpOMH0jPxp7rDTqNe+usxeX3Te+5KYzVLAvOD1lRX8RbtipIRd1ZsW5rkb6VEx
a4mwtGbfpUFr8QoZD2oxggwXICHj1To0d+lSVIKdWOoRGOCDI6YqduZy5Tcwyg/gX7USzu9j3oQJ
bAtgcgD4SaU8Xi7NYInTUkDxj8qdWUqrHSumb6bpl27IeYxlLGG6hD1EQJKhvEFvCghtgtQMAPyu
KiaOpSzX+jQ/1rLmZXrPeZ5Y2roVRZlKKQggmJTD3g3l/H6Yw0NpLJxMk+nAtzIoi8CIbbV2RMbo
hwATam9mVIR7G0gZnhX0QVTa5uoiUuZ7AmYjT1cMSVI1GYwNdClRKZM4tUCg6Y6SW+9JT3q9N2+s
qxnAdh9Y5ib2QHu6rTjqyZD6BkBBE8Q1bR99rUDgcGwk0fA6VRt2qpBXj6oaioHQNEmFf2ks2IXO
c2eIuhH7NMDI9qvExLKwMY7+uqaYdMlG4ddad2gGvm9vrF9qWYBOBcAFMDfoldd2CftWm6rerYfJ
VvMEHKa5o2quku4nlVtSZj2lW2mUH8ETq6i9CGmE/wCEt6f6ZkQkjymp0eFPhzJ0Gs5KE5FYY6lX
owdRtVQftYWMQ1tN39njIh/LWE04hsNyWBdSqDOt82BpkgEpsw/waNnRTgNq4Q+Cc+/NGOzoalu6
GpEw8B5u4t4pHbuQSwfOkZ4OKxlLBthr/8OKW3M/i7nmYTC3uX9fSRgXKW7Uma5S14WetkYDdV7h
+Nq0+5Yn6fP7Ipiu7tVA6eJ0D1rGrhKICLm1W/m70jxn2Z2m/M9cllBxQJmBrhKFaWAUXQb64qDE
xZBAzBxeadOXuL+f1t/vn4RZ3tTJTJ4JMSh9U8Y/Z7MuLqlEUFxmH3BlgI7w+p1ytwACH+OA50Z+
6vZf3xfL/EavUul5WEleAZq1AtxJKMEfZ+w7+ed/E0DHiYpYilYIAYXeeSpWRfWYE9AwZzw2N6dQ
AWKc1mUY6bg5sHi5kmscWwtPq02IKEoveah0cHxxCwzkZaPsSNTBiQteeHAFAU76UiU63SoifRoJ
zsfiKaBvM81n0lkm/deqt8XaU8VPHRTMS1BEXcPsOnWXhCo76ZKud6Nn9ZBixhbIO7WXXpsPso9S
6GF6+dRYAlByLVDGKhYobiitHIDUUhpjj20rQKgjFkZX1Lgm25wTuBx5rTsGbxsKGEAM1BQVN2sZ
1JfMrXKCd8oHF31fw8vi7mY2FTVyx24MA61rq0MEvJMvaY4IzVatRQlqU9CDplyuukUdfCHLDyac
t23Gg1e33Q85UScXAJ9PxhomgdUbgBaTC1Fz+slUDsWKyrGhxbXuhEZVO6UwcVwgK4K4cLfU/Ukr
yjPiAHdL9hqTXXEXAyupOel+5lv7/2Pty3bkxrFtv0i4kqjx4uI8aIo5B9uZaftFcKVtap7nrz+L
4epyBEMIVlVfNLpR1Qa8gxS5uYe11xJxMaxVRS6tnTObi7JlCKHmWWHW1I0SMGIkWXKSwmE6UBiJ
YmytzYmxXtle6bO3tF286IfwarCvxF0N/AoLSH8TIa9lcVdjqpaom2RMcjDgzJkOGKyKbuaUu2kj
CZEz5zHUe+aYi7tcdJfTWQvPWyy7Ru4Nn1KfjYFBqCXbyN/A+v+co0qtPy++nASUoBXg9imYKUTb
v+aIrhbOPRPQ9gJKvcDCmU/IQfB6YKkqyxzL70yoSZwcs+Nzb+1cXoGSqqlmCiz+glGn5xl5MX3c
yjN7tTAuWEEtXJ6Xli2MZJ46PNT5frAUv2hVQbC/FleyUQnwKuL2I3G8/pZjN+HsyFXv9cnoWtHP
KN8toGxBNtfqonO6snd4baGLwtpKjNv12paagXXVGgbYMvP9AtCCL3WdP+c4HXaJ0Rtl3lgT5lqt
mIoc+coNuTLNOXLIDy9d3sP0EBiNYwb1hrGQlqojewxqIoLurDVR2HgR0zoGISqPFpqytNWSCLuq
oAqd0skfjcTv+j8665XGm74RfMRVNO+lPc6NV8k8l3MOeyxjK7z6lOin0X4Nv6M55aIb6lUAl+HX
jM7wRcZshenfjzlW57uQrqEDDFkqLJk7Rq0SZYmi9T3iNdShleaYIlH1poS4SzTsyFI+FI3kaHlT
ufO4BPetr51hGxIEmoYkAhMOXISdJWmk5n3bY8CxRtt9AAez1c/aNrL6dJM3eR+AjEwI81k7zeDP
RISqQD4KWeH1aS4bUknaWGPwdVt8hsCyXwEsrn/oHMl2cwwV/8H6LYx+kJRBkXiNLjrTzKtzrkjG
ODZKnVi8afBev0+iLhyamrmiagc28EcmUvdLOKB8FHu+tZcVxKu/U1DukC2GGqlERVLIwAdL7ppv
4Y6RvmpH5dvfYJBbXd6FOfbnF69MkhR5Vxowh+4+1HigJPOUHpnkcufmAQ1UkdrZWmB+uTzuVaNJ
ZZFFg71op+1xVr+1p9BTNgu0lIwteRVXH1Z8/NV+co9XZClj04Y5cpzGAiazLokb5ib5qneFddAk
MxPJRq3cEwWabdCLwmgcDiz3dmlJ2qd5jP450wHqv2l7EpiHZRf7Elgt4tJR9pCqtdDNcYRTMsy/
cmcVfpDVLQzULwyeDRUEtAry0ZqNXSI+cYoAVGsbELAGzUk06LR2Tq9scefUzsYqH0bYYsvsPg2P
EMlDy3z0aOL8DQCQaGncOVW1npT1AnNRmDsQsgoGTXXz0Xaq2HQj6RkexKkMzNjOp6IWdavW2hBX
i+VObT9lsx3XDUMEyW6pSL+GEAFK0Oa3uXenv8Ntu9aVvDLKndxeJ9mQzVgyM5rZO83K3QGKPsqJ
kr2UfU3qL4vqgPOVYbw2Cbre8q4jX+Sx9ox2q5cHoz7FBrD5onxm9YRfHDPuhE9LWg61VqHPVdBH
oLshMLLog5PO6Y4WueHl81wJHh/hcePegaJKBzvqsRmsAb0UDoHW9l9sbIUrTBDZ5t67StxrF2nI
phoVX/yzugk34wMTSWTjg/H3X3Rs4sxbtKtcSjVSsJXRCitMIDOAETcSWM+YPQjSTbePXs0N4Jed
W4JoGF29+y/7Shx1edB4aobWXCo5YQctjD/3UvVZK4pdEj4Wee8mxdd2Ht379gR7yxMzLEVqj0sN
e6pUeG1IHYLpir7PvftmVjw/QiQFw5EIDVlF4/ppy8lsF1TDJ+wL1W3o8oVSkMOb8oGk7/+dJe7T
tXVGk1GHpXRQNqH2Uw0nh6LwRJRBsHUr4dDlmvi5n8xQmyxia2J4Sza6AVrGrfiGryFxr+zwkXyW
q0aStfDuDWaStQp5ZW4Om0ptP6Rt9wSmA/MxpWaNMGxwIHFpO01p/ou5GPwIS0UdCkztkNu6/oBy
H89lbsDPpD9ncOIwFtgG+jDojvydLsXqcYFYqC4jwIbkI/cRp3Cpc2tBVy9BmAfFjT28TBTEwMqH
yF+GjfrW/Ms2sAKV5f+Y5SuVVh0tucZAUr+QNfUJUqEaaEoYktz8FL2IkqbVE3Rhj/uytAvDmfxa
ZrxVDr9Sa7G48xq95NW6uPjAyvRimpXzupJPkFr2ygdGxZD/mAH0+MNExiR74/fu1OzTx/5N/APW
nJppaSg4mxYwlnwhM8zD1Ig7CnyETDxTOQ7de58BmW9gxF7f27UleKHW9hUpPpQtkSOAToNLu0e7
BImwVALRZxD0oIcDBUe6OoCcfYgea2t+ipfmNctjgUNYO7WWYgOsilaeCfJi7o405qIWag5AWPk6
l9AkUR9ikmynVogDXovALi2Ra0tzoUcqVYsWsuvdYdF74kEW5zksuzdbLXdZb/qDbnsqTahT5Pk2
tdIv973sSuqgXP4ALgibLQqwpISlanqyWQBJUmf6L17CSxOcx4nlZGxTDSaqFnCW5kmBsJi9YJBT
KRw5/ZTIoobj6ppU4KxY9RtujruNZYr6D9VSzBmap6lTHTvRBK/gWuSkQuNHVSGzBb0UHkJQVMMY
prXUALAj/2TMiZZHlTNzoeID7zEL7K3BTK7scZ9J7cIExLmwl+2yJwDY0fWBcC4BRSIGKZmYYBh/
PfMHu/Fjtv0bJAUrEB7AMiAMg1KJDDFRzpHrUpj3am80XqUkD2S0NzJQmp7cjpET5wAUjwYEekx6
zE1jb9LS3vzjY6oq7M2Cmi5qJYQ7Q0SawiwaYiRhahnY9oM2KAJXs1aIujLBnMJF0k6VKFbTKUL/
bG/lPuge8gkd6z1LBTCONDVOVWz6yB9eh9itn8QNjRXfemWfC8ZVA3lJh46NN5QAR4bd6CDWel/A
OeTkUfvZgsZhm6WCfV3Lh66scvFcZKlV1tewCtzCmSyY+miHTahH505p+sX2F8kWE78oD+hC7Nlo
iPk4bwYU7EeBp1i5uFc/hjtkxZBLQ5zjx6jxO2jGnAilx39zjixo4ygmtHj4KHkoZgMAP3zkXl0w
Zhbbn9tarHG44tWxjt9WuPcDAnLtUFa4rf9paizbYmuCVmPeRoIPuOqJLm1xL0g4zVpEJTzJ5COT
UmOTlsVbN2N+DaPHXru/v39rSfvV0jhHNLVDPyczzLHpNUB6AXNJXbhZ99yl8uQPAnurW6kBUEBA
/QyIBbc8VVYH3MmwQfXlF/6cUVQy/hex1gTzIVx2Cg/z2xS3tHmEorXew1Qclk/REO7hc04Zoc/3
l7QS06gQvoTi7FnIjR/HyJqoUtXZbs7ZhrJNf0lMC7GBaw2mKzvcIYxkzIjPKex0XpztJYifBD20
rjSH5H5XHtqjjuF0UbVsdQ8vFsd/rgJ8fVMNo0oL8n5D9pf01CiyyFezv+bmUwFEbUIXXIFAImem
rTKqkYY03gSWdc1PGJUo5GTodzZYIm7gr36yC3PcyUilqrIVZk4Fky8D6feBuReDiVZfeYSdfy2L
e+VKvYlqUsBO69fFRndSpz2wydh+sxzx7Vxw85RPJvCsi4868kfRx1s/Mhf2uSdwilHInZn9BGQj
xSMTW6G+DZ7F5CHaVptCPCe+/iEhlWhgVA8Ok1txQYy5S5blT0/5mgMbjN7WUdrITrOhgQjQtJaC
w/v+tsetsKqjOjZG2NM24Z412DuQOhpB9ixuOqw9ZtCsh8K7oSKL4BXeF5BPoNesNp4Vz+Z2HGix
jfIx3d33JqsOWYXYENBT0H2VZW4HtSZeZIUiMDsrSGFAh8578GN2DpPKkLcmlDyH7X9pk9tFyCWO
4zjD5pksAZwlLfReUXr38HIH3SaiO1F1dM2vqAB6IPRjLGAmF6ZYSjxV+L/xDHSZi90Oiu7Yt6pg
YSIrfPzRzAqkojAF0oJVsn1L7Q9WWbuCzVuLpNF4AzQHKqEMLnodZypUCpWh0xsvDwE3bnrp0YhI
UPfJQzEXgVVGnqRnh6YBRhZIKIHxtft2aZw7LfpIaZmG+HJD0O3GU3kqB7/5yWY35u2iu8YHRXQ+
WdjKu2o8dpj+NKGaC1Hi6+VKqT3nGtRyYBHFV3AkyE5ROHSfBJXkzsPJRi2IHZpmPOnQYBSx2K3G
R8hXCEhCQU1u88+tlCpGZDD7DehjI1c5WKPb7Rmjj+qob4Nodltoj3t2tdoqyMTsAT++i3on8aQH
hi4jvqGA5EyEI1k7spfL417CVFKMRs5gzlZe0azvLHRNclV0bNZ8GcA5eG6hDg7AIWfFMBNtBCYA
yK4Ws+JJlTuj+iBP6iamhwLj/hPQ8iaNfIMVL0mxw7StO8oR6CoUAbpy7ZegGqSBBRATXYCsXx+n
rLOypsHMtleR6UdJzI96LJoCYt6LP7FA3SO714CKh6rJtQmUuAdZKVAOBnt/UE7t01A3HzOIqPRZ
G9y/j8xt8aYwE43loA1vWnydcintTk7sDvWtWXdi7aNEVMfKXuMx+UBG4vXT4N83uLZ9lwa50kjb
5FW1SD2qvwuGHpLcnSaBD13DpgIMjUQdwwv4SrwazGxXxKQj1jTviyOatQ+sODK5Thg0r8TNQWks
7CutfbELkzw6J+3URDZbmGRJCSAUte2yKK3xhwzoPn8MpA0kfT2yW0QZ69r1g3IqBJKh4KhDGfP6
rHStNSZdjtpWFs5QOrXdskrQKBTxGK4hwAFOwVk0Wa4Hid5rO7SOG7lpWHdQyio3MtPCySlAazF5
rHL555gNoKfUwm1cNI+SYnkG6CPBmemFaDQMzXKMJWB3WpAMEKiW3D9Sa5t/+dPYkbuomwDan5ly
iJ9W69UROoyeGS0vppUGmPURAR2Y8+Tvy6Ut7vlKctSDqwG21OfRNwMoV8XvjJGOTVhM5pGW3v21
rR1mYth4Os6FYI0P4tqkbJa5APiKKp+qRd2o2hctmx5b1XJJazqTLbtVZm5tGnvhErog8A1mppiq
Ka6eElGuv7LVgEBAHxoHDcQWMnd7gbMoSTEpQGcq1B3mn5FVbexKcuoY8pktKLiaDymJD3b3po06
YOeRa87SvtcKaGYnDjsjgu1hx477HuDmQ2WSTfjaaAlef/tcT0qb1hpGek6QUmYChpqXfGMSzozH
oj2I+ixr0e6VQbZDF4dNyki09D0MssZO/Wz9GGvoa3YOk77TkAbuRaOZK1t+ZZCFNxcGW9ui1O5g
MAV/lVHsZunJ6IE3mUr3/l6uJX9XlrgQNyRSXixsaVCcOso/44WhECB2qX1Pt8s2eyuPwOLFvvoH
hnic4kXoRFfu1pV9LlBTK7lKAH5kGKlwE7lkS+mOOW41KAO52ouSzfPbdufs8E67Nad+1HQCbv/4
g2SBUgB0t5Wu+UZBncT2B+sFQ9uuaUzeMv/M4cfCKnFaINkXsA1nSe9ANNhZ7N6RbdVV+wPBEFtf
fRsL+mGiUPQ1yCFOhyDXf5StvCVE8s2EivzDygUwQRgM+KCOkAT9huvjMdekjS3IQaIougQASLsM
0qDtMtB2FwD3/5vRXczpIQeCqCZmhXlU/6yiMt8aKeJ36iNJIQGb4e/HDTA77eBgnsCpSleUfK3d
uiur7OhcXAKaNFmtgtzJk7/qHytM8E6w6XQ6qHu1QN6Ojv79/mVY87tXFrn3bh4nA74U6wy1Qz67
BlS9oI3mTn2QKl5hYaYAUpcgYxaF0yvZClIycE+AzcPG1ATnX/o66WL8BzXAuVaD3m5SPx6qeNuQ
YdgtMVQ9GyOZBVef3ax7N4Fz65ZeTqUZ4+Zpm+GIAu4m3kmbv8Elu3JYL284PzEx9EaiWsv5hltA
OujnLR2cgYkTP/0NvIPIHvcRG1sbSbfghst7JXZAHoJJvF+oRO2Itv9GVN1Z30eo/ZxxegYvvqyH
atKaqc5STWvPmM4w8vGgCkvuKzGfZus2IltMmsIKtyyphi5J2y6YZ9SKnayEL5HV7vW+fbl/B1Zy
A8wTsmcVDsZGM/r60oHHpq1nC6FHLtvKZmra0SWRmuEpnyhqOoWUOjVkSk5Wo5eK4GFfefV04CfA
gg6AMEHWd227j/UuNSwK27aELD1rICzdaPppgQiEp4fh8nZ/rStbCvQ1AaQIpTIMSXEOJs7kZdQo
AhvUytTcyXOpDJayTb2W2qbopV0bEobLRjsBvGAYA+dLEoMBfa0mmVA9DvpXNnNC8TS4DD1RfqJu
ti82pZ+dRK7lfPy4a35plgczREvYWFEEs38SLLukdACK2YS7LJB8srGygOVHTAU9fBBZX7kbV8Y5
H4MMtBhtMqIaWYH1d/m85DLAwYufVo/j0llOpI0OrUS0V2tBzZVZ7sNKkmzklG01IwRkrVQUZ6HB
xRSS88AoPfo9x4iRkYAbZggQQpbyH6KVr+VOV7+Bu68yybRQY78h2RmWu3hkaz0x4DDZ9KrDCC7B
Jw3Ou7oVFmfWespXprncKJ/zbOrNofEQpkwsOnhSHMR0BUacyEbrXZAuN+7suIDrCeM50RfnYnMl
t+tQYrZH135koUkBCBbZDn+w8RFzw3CXeEWP3WaUxcZXipxXC+ccyDzEQz7NOG7ns35M9w3EPhQ/
fxRCptdcx8Vl5iMwiBwCaZmfLzPIaCAGeL7MdDOhHQRuwejZ8JMX4ZlaedqwPiA/WHGfSUZcO0jw
SptyC/44jDoOXpQdqyB7ZFD0wZ/lhw6nKf/jvodci8EuLfLhspTXKXKwHogTQMOl9NjiIE1vbIrU
jk5MhjsX+GShRc5lxFIeJlELi6yzcF5jjbGCv9b4/8Ei5y36LAz7OoJFRJpuoh0jNKDyH4wyrqgf
qAvunU+CXWV/461P/us78oXNKDZA+tcg3mOdeuwqBmEKcJKD9Ll+yDFdZYoCW5FBziM0tcnUM2GQ
4S26+QDazT+YBIbWnFQQk5eiY8P+vpsFoqkNEB17XfnphaHo5k5V218LLCjs5RsABs9aoLpy6nBw
hOzIIpvcZ0yyvDSl5mzzz8tBfUgFnI/OID+ydS5fBB9y1Q1crJNz8hGoYkZMU7J9PR+dcUOf2SoH
HxZxIUGqiQfAFVhd/ZoGsjELYyBoMXDpH8Qe87iPzm5u9LG742Z465w5MKMTe9fUDwJ7q27nwh4X
E2bpkPRxe/bp5+PKLkj6wlaZakf2LUUXZPVTXhjk/JyhJF3dmVjgDPBhXy5uoRKhsJlgVecg4iK9
BHk38mj1vCrZnc0DW9X0FuPa/3lC/9t95BlJiRYhiW6xLHZaZPPAOt3SBxP6ALiHzH2XAme6htxF
vvDXSTlPY1+skdYJ4LTqnxZrssfA9XmNc6AkOKbmBpAaiGFtopcK+kmseib6lGvxpwl9IyZYRTDb
ydeq27Y1E0wisEWHz8URIA3pyNweU7rQJGc5oDzsxtaWumrhACft/fPDe2WfnbWLLZBiM8doac1e
sGxHguVT7Eee8sxUEoavkVixbiUGubLHBUB9RUIQJp3tDR6DZTPxFCPANNxOsDL2EnJO1gSNFACS
qBUzArfrldWhGdUZni4k8N2OZl4S2L78OdoqOqL5f+N0TIJ+EebgCAgQeGJFcAyRqogTto9Majkn
IDKMIdur+NDCAWeBL1jdyvW8ssc5nbmUSKSksMeGJ1V5y4hcwabsFxnOaQJgoGjYesWXY1mA9rAG
HAQeucCD6qHSQSuqBig6dXT5vQxDZ6E/7y9rxbOhJY0aGqYhmLQYZwSkA21KB6C9pBZDdnLjWJaA
TXBtGdDxU1AWVHQDxaTrU2HmkNMhC9A0RfKCsYv3MidI2evN/XWspTfmpRnuWnVYINS+YcZ6GWe3
LA4FCnRwZ64BFKmvGJ70gyncJshxhcSFK3UCdIRRMUOFAu0Ifsgpg0JH345wXZWcQgIhtb9Y+fJU
L+o+NmeRruiaDzXxsUDwjFuGoX/umtFybOiIT+WZmDmFhi8qkQsmMhmzSexGeqBWTrxTA5ZC1wcm
iidW7FiDSF39Bi6xMarColmtIEC1s4Mivyr6zyV5quPQm9oYpGknvdGdJXnIKpRMksfF/ljbhgCE
uXqwLvaBizrKsQd5owQQkwIsg0X1YFG2wzj79w/W2gW53G3u2jdmEdWNit22k+WrOkvPmvxvBtGv
dpMLL4alz7p0gg2mChnFmEMvdl3oQF4GnKKGE7VOeAB7OyZ3QtUTD2rfXyK5ARPkjUHlGhtZxgje
qJrH/lgmxrf7G3n/cwHHeu0HlBDwwazAIg3rQVowahi+gYzdu29krdKCQXpgCTC1wippXNBtqZBn
VXQEUW2DBFEuNprlytXsWOnit69s5rE+pZvyCNa4Z2XGRUFPnKlqiJ6ntT2FK0DN0GSzEXxLEE1H
WQpl5HCUBlkG8ua23N5f6rlQxj+3lya4Oxh1ZYQXELE+5jNSf2yk5ljOPWRYcikKasnQ3HSxc29p
s25jquoxydBSomH/FGvTWzgtGqRc++ixT8DQnRDLU7Oi97W+exhCi+wkTNr63aKkjhTRwWmrOnHr
egE9OjHCQENlY3amTKdO1HWY77eHwkW74lBKIIBbaiBxSoD1nCkZwh2403qvNLX4h0Qbw29r2f7e
K7JnTbYkaI3fbLuOQi0CAgUFadDR8c8ZSfTeKvWq8ipz3LTTUzL3ghN2i2xiJojM+r0EBNJ8CGvH
cRNZKXAw2saYHcYYBJjFO2Zoj4kvef+81w9zGuqS0B5VcJgs7ivrUbl0UQQ2l6SNd1VVEqed06e+
VKC9UT2k6fSlylBy0S3f1OstsbvZrftC4GpviyDcr+B87bKU+aDUagWqjCXQQb6Su/YCqgom0AZ0
5U4IeF/7kAAfERMECyhRG+zPL6Lkptd14A1gUH+sdsqxPyUYfDtClIDVTBMfTDrLCJlV5/6duvFR
52X+tsr+/MLqoGelPLSwWlbDTwQUT5OG7qUEzsT7dkSr4z6qkoWkn01SeVFdOcAOOLMiyJFFFvgP
VmMqe4xhoQC3ZNZ8HGjj/Xdr4B7GxWhjg2awoNTLz6pM3dam7/dNrN61y1PAPYxKkbZZPMEG04SV
T/Xk5K7uy4HqgY2KCtueKvvN91wqt2uxbVVRZp8rb6O/ePCqdK99wQS5ZAah+jFpIrcHoGqIHF15
oWqgAdEIzIkPaQW5e9AqCHrIjkYea7Kb0BgDzZwgGlntCF86fW7X8wyTIDp7V1j9kzVtmmbTkG+2
zwgPQWgHHrdiV6ViwyvpD5rqKPSCtZ3xM3BbU2MkpB1U+CH7I5t4wcD07n1yu29MFkCM52QflvsQ
DE3GgmmLkfJyF3GxlKoZyrlCD7PZoVqPHmYL9jzh2NDaqsCcpQBKDSpk8FVeX/jGUOMWmicVigHQ
u8MHT/f5KUdngKn/ap0jFDwQGeS+XzIuVST3MIi2G75f7mdBeZJcsB8GxM9SsbQXC3j4nbQJEONI
zQ0DHEvXK2ybLhtV7bxC2cUMr5ufDI+tr9tIqHwILiwL4u5Z44I8MHGrqWXju3WY2t8Bx70rtsnr
7JUoIgvFCkVLY39+4a1HC2TNJDzv5QwYXBFMbxZSIEZhmfw7kTRbw8i3iVycca1xazNVXH+rAZqw
6DLJKWlshI4NWPcHwL17p8wrCthjNCXOGI79H40xGc/zOKRf0CKRj+m4ZB+HcEq/dTTUvwi2/ea6
sHfLssACB25HMEFyfnKpp2JYdLxb7LrQxAWmHPT52IvOt/fxe/1xOTHvwG6qFNQCLPJtMnhtnRfq
AtCbLOYvLw3F4dhhUiWag0YXYyOCUftJFF2vxiOwCtIu0DeAkohds4tPbxf5BJIluwK6Nnkq1dPw
iaW/Jr593z7Ln/5GxntTRoO5S4tcQCKPZUPLKWRPkeyCEG1rA1Db78Qy7+cY9eoOcZY434c4C2OT
PSwxn0SO+d4AkArCeNviWVSyW4sSdLC/oykCMgNZ5dwfGAoLuzFhSi3eqf6DjJ/uH8zVvx+NHFan
APUFH8UVallXkmFUnrwARddqz4CMiDixbrwA2y4N7IcGJqIxSsKvobKsIp9NRIq/XkSnhLAIsJBk
P23yR0uQYKyfvAtznAMvZ1qEgHazq9YjRDC3iZe/hAEba42D8lH0hdjHvjkMF+a4mz2ERkdKHTtI
u9KHPo8fm6ljaS/3vxOLN+9Y4QtYVTgbRqxiURpAYS9hWY5bfWx3Rliqb2071KJn4mZVQPqDtBna
O2CsBaiYu75hEtfGGFbIjl9n9yxV6o0YaEeJg83A6GBgdSABubm/yLXaAABLEFXACBUqkTzzdThX
Sjx3BavgLoGKKktTFW7xFLmRDPIA7UvlM5J6rfaL1Enbt8h8mrdC6O7NcWVLv/gR3KMFOb18GjFX
cS4jlx+Y9vTgprsa0Y0kZLe9/a6YvGPpqiprMoQYuMNaUDAcDhMkTuTUzLZNXigbQq3QtRNog7Rd
JT/d3+Lb+y6DlY59VRm1UPA5XrvlqtEoJY3Ress0pu4CAceHxK5C0R28OT7IhTGBg0hUx/QY/ntt
RkXVvzEzk+Hfe9A2lvvGYlCSh2UPsRiocmD6dXRG0/nni7u0yi0u7nCwihRWiZk7WdY6XSeC7q3t
36UJtvCLZ63X0lkJJ5iYVYCb2wdIYAoWcYv64vaOSz1p1jZ0MGFCd8wMba/I7T4CTg10DMMXPNAQ
I/NseDgUkXeseM7rr8Y5aoZ3m0MMqKBwMmG+5zUHQdemg7b05Bu6j2BKTNAotMldgD6TS/CF4EBK
W5YuLTtle34bNlDzPUmesLkn+oCcux7BqdCSHmtk0mLDrorOsPzqNXRUwHQtXwzVvb3ijH/MxsQr
Zgs12eZOJTSo5mW0BqThvfJOmXpJBGWt2qh8nYoG4Nhucc/ElS3ueJpVbmNKawSzMDUt8GLk0Unu
K9Uzuug9VozaactleEtIVPv3r55okdyhNWZtMiWlh+Ghc+qZbNPyc6z/iBVRTnHrWa53kzujdRYP
RaVjhVUzu4OybPXOOI1TJKinsb/mZiPBzKNi/pWlZtwjYFt5QtsI60mSPEDwHsxNMTlLpe0ief4S
KXAw9zdwJUEAXTNBQRxgXRP/cO1Y4kKvhmRG9j4F5QMbL++DAphgUbRyyyLM2PAu7HCnUarNDjS+
sFMcIVaPPOCXcnaHZv79Bd1SmJ8todSv4OBjGJrLxtSxzDKqTpUXfrUf9SAL6If2AdhFT38YwBIQ
QlaXUdt2oG9PFif5EL7NW9F1v73tbLW/fwP3GaewkGlsIduNY8Dyh89NLNILXl8mZjCJiS+noR18
/eGKsKSTnMuVZ2Re77N23+LZh+ojaoZQYD4ZT4xRRcJ83yHb1+hvQt8Ley3Kt1bP68Wv4C5+Zc6L
dRaICmdTfmmpXu/0vA2PFdHCDTUs6xtpVOFhWr31FpiR0UHRgTLkrOpFsSwR1VlkX74aexUcT/+h
ymy+saWmnrjytPpNMZAuo3+AMI2Hh2RTMas1Zvgw+gDDeKqgknj/6K5tJmM+UZGvY2aZbw1VIbgN
oyTBJy0Osp54Vfot1x6UfHSjVMTQtebP4GRALq2DaEXhFfVqsylkpSnhz7T8hfE/u4MBzVu7zzOB
h7kF+eJCEjDTALqMo3pDjTW242LlxVQibW2OtorAAq8f45dmyBZrCyAqcTOfBgZEdkXncy1nRuUD
rg21GWjr8XSONaH6TDHtiQk8FtIoeHa1HYPaisn/hLa4x2iJeqlIJdgi1DP2uR/upNcKWhVAnjQb
RRiwrRQerpbGPUlyaCxNkSglEs78oQrCnXmycfYrV5jaMnfFv0qogiKGYLnCzRRXOseNOadSiTY0
/TBC+VV+ZNzZzNYodClrVSPUXE0d/WYZjCfnSvdFrGvFigr2KVgLO9U1j9az6gKwgcaSvFtmisK6
DByY6H1fuXtMeoaA3ogp+PCFshzVpC7t0R80zMHpLHvTmKmXgIJUk/JNVJeiTOWmHorixIU9vjS2
5HEzVQbssQZGTh1lG58a33JsDC1v/znKlVkDNRzeeLgWeMzrx6IB0j1tQ1gDCgayb6kvgZQSILYN
y2ytoC6cHuGT4CVe+5BotYMNExgsGQgizk1jfsywYzlFcOYPx2THFJIXVMe0j/azEQAYFYgehhWn
hsk0VHoM/I8GOPj1MgGYsvWuD1FwWbIHhFcPjRSdytZ6ue+nV7tPlmYzwk3IpdkWd/P0eahRV1Ih
6ArtIBOLYoosYwlAPRuUEFYG2Ne5vn7I0gnoa2yDQByXP5vdrCrLaJjs+jE0Yowm5wGtJ0iTu2y8
cKJ7YTZ4u5NXJvnj2aulrGIgBgMo2lT7cEPG6ITQKt9nNcZhBC/E7XMOYxAgRp6CU4IH6fqzgUG9
sSTZgpjO/DEC29zQm9tSfU0b88M//nCwBE+GuiAaVjfkvl1BDXTycEBQgf81j80wnUhtQyjJUi8T
POirC9NNAA9QVgK6nHsQJsCDkIQxc4nm5loTzJbt9I21tZV/XiBgK/ttijuSyZjm05DAaeYKBW4+
fK71WFDDWbnPsIHxMwLVTRbzcV4kmidSzAoeHOazwn16YOPXxidzQ8AVI+3Kj6LC3MqLem2RC3L7
HsJgVYeLtrzLGF3B7OcPUEgco+3wQ+Q7VjKUa1uct2qVUK7tCbaQ33nxoQi6rXTqd/L2Xzyn15a4
Y2EmcT9Y4dl9sJikdesf3XZElEB+iCOg27AVxkyAOBEqs+CLW1Y94BHLNa301Oo7NYkbxaKwdSXA
gwkw2DJCRwJgBnd/KbWUpaz0EjkkCUBLWSHKshxjglBU5Y+efBxOE0VXXvoUR06ReqJPt+qsLuxz
br+SehK3Keyr7THO3qtkFxaf73uOWwAA61OARZnxLCKW5YkxjbFtiJ1RAEB841QcuyNCk239vOAN
NR7JiTzEL13nUBzP3jvrmKAMAm1j+ZCcym38k3y5/3vWlnz5c7glJ3FTqbWE6z6nb1OXBV0TQ3OY
CPzXLXaWrVpFQRWoJqJqFnd40hpj3SpbNaOTmD5mQRQBaBEjcg+PY8AiwOSr+VSchNNca57z0jB3
ReapMaeYGWazVaqvbJNdhxKd/SF17a/xEx7aTYFO4u7+rt6WsbBcqKiAeAzYagzcXj9Eyzwa7HyX
nhLLtVMoFHKsnWND2CSVnV5FEx4Cd4LH75Zhlu2xzdAMjCn5BpkmZb0eFxpev9FNPuWHGaVXNm4R
pw6JnVnyl08saRkc/dT5xfSinNAwd+vg74ArVj28AVQgYxBmQRR3kyWrr6e5YceqcdS97ANZAxcP
cvjOT5+mTYnrexKGN2tn+dIod5brtrPlJUSswQ6ZbLMedXyK3cJRXLgUgCEcFZmh1QgO9y1cGhsP
YLgOOKAJChv+cA+xMTd9jzPWecX74LH8cIeK0VN90B1jYwZEdgbFjTd0OliqMzvRv8BgcD+BO+ZF
2Q2G3uInFNCDZEK8ZPOw+NoBSuyioYG1G2WAChRs7Syz4oOsqIhJaS0wReUvSvscRbaj0gdSCDp4
a1cIEEsmu4pJdcx8XV8hyzIaGDonb/E2m8LEKwnZhfL0XjTpt1nNvtlTT/379/Z2dOe8j7+tckdo
1vKomtGU9GwZUjBhZLy2RUldQIFrp8+sh8FIHnS9/17TXHfsPDW8COVqZ5CaL7OmIvWJTc2BMG3q
ULNLwNw/5t6YSIpbLZMob1//EL9/K+dk0syQRyvGDsmk8Gg0O3OKjDNGd0oSJGArNUKccEgvo6Qk
M2wW9zFSLbXyqsY3b/1qZ0O2xwEEfyO99COaHZUfPxWHzidus4fU6jl1CZFvJ7oobmS7z+cvWK+G
cRyEIbLM9T4ACU566HbMXu0zEpjUpz49DXvW0RXjYm8TeTCT/DZ2DvMuqgcTXkJzqcEwr0aJ/rOr
I/loJW226ywd3kXt8k3dEQxw3T+BKx8VrBrotoCI2cBes2txYXUc2wns723tZfp0IjI4eYzpQ1tI
gV3Yvx6p//M+/V/6o3z6tXHt//w//Pt7WUHnkuIsXv/r/zz+L3Nfttw4ki35K231jhogENjMbr8A
BCkuokSJyqTyBSYqpcASWAKxYPn6caiqp0uqO51z36atra26RBJbIM45fvy4d2/No+rf3tTtS/df
y1f/z0e/fPK2eO1b2b6rr5/69CX8/p/HX72ol0//J22g5zKd9Fs/PbxhHkx9HABnunzy//WP/3j7
+JXz1L3987fXVoN8jl9jRdv89ueftj//+RvEqv9y15ff//OPx5ca37vHOaj2Hw+YBPrbt95epPrn
b5bv/Y5xcyS66OQv+a6H5zS8/fGn4PcIRD6YC0OycJl7w7Gatlf5P39zwt/xUZSEQCkQ/4FK//YP
2eqPPwW/w8hjIZIAwiBgyQW//ev6Pz2pfz+5fzS6vsc8hJL44S8B1lvwT0D1yCIAiS56kV/eyKYw
zPBS1mkogriEuS78AFaYINs1ob/uhdg6Vbj12u4Rw6Rp0DuxzKc7XGZsTTSVkq0bIrYu724wX7CV
RQnMgZZvvs4OQj+AmL8nmYZHL/jXeR2TTm6zMFjDl3M3tf7KsUFjqBuoUJqEUUh8im5De3vFwVeS
3SG36YYzhPsgnar2nrrBOnfpph3qRNApnVWwhb/KTVdmsRT9LpqbGxbKNeN8R7x6FfjtvU+qgz9Y
aeaM+wzkaBhmxIPnxJPSK5WHx0DTzdBAPZxE93SA618x3Kn51lfhYdT1YcjLs8X4vQn9bVNl8ETF
rIuSa2dIa+qtRFgeCeeHMp/3WUg3Wo8bQEnaO8p63JNybasKow1+XDX3PYc3mGU2LX+P5g7ywu3j
OJUvFkFcB/W/CfihHqtVRdQOD/8A2ymgHMM6soY7+jDk41ELmBwM7k3DzG3Zmp0uus1fVu+fq+Ov
q+GLwheAfmjIwFATMvsRhGSg3vtl0+ioU2ROUadTsYVSXEwAhc8ePHa1u4YQYZp1EJOxwTXFRyIW
JvnCpe4eiC0Tg3PnbrW2HQH3T3cNt+ebMO9uLPGThCfMB8bjJJOixxfCOQbNM+6sACoB00rNcvWf
r2M5zX9v78tloPDDdC5SKQji+B/Egr/sffOQW6qeGpYa4YEgEHork/EjCZofI/MPAzjRc0V+1VX4
vOH+/aBf8A4djXMRZpylQnUPml7GALKWpcA8T/3LweDPQPsfx8IV2gEkXhf06AsKoVBeYnS+YGlj
iwr8znqVDQinFQRP0VD3RjvmVvkuuotPrOt/vrdfQvjHsSHfjtraxvaD6PnlOv28s1vodyD/zazd
XB9ybu8qGE7bcIma2fLy7eeuSzpG91nhbarM3XmQ9zS9fuqlk+qovOsZi1tLnGtybYU+5MWpwERQ
HY6/ivOfE/k/z9XDUAqGRgPUSct9/MtC8FvjRF1ZYIKrghhf2MBVHBaBJTnNXnjOxxmjiP0jNiVI
LYb7QEYXZwpfhdqrPjrbY/WLW/eFEf/n6aA5CKte2LGRr/y/wptdOTdZthKWvQZMLeNWFNd8bJJ2
6i+dXejY0uuMB3cZxpA4r99lZ6WK1QdPl+/GF4//+VkuhKe/vyoREFz44UAMwYbf6uc7BHFKi840
K1KYRK2ZQHdIHHntYxSSed8VeaJ++V63+twCKad+tZrhtA6lPu/EchfuYEEHlT+ss9YtVwP9Pne3
bQkI2i3f3QIaK0SVMYNyU2zP4VmG9JTXdtq3JvFkhH2Y8rcBrr1hRnfK4VekR2eHBadQFXHYedfW
xbRCfYBW5ilyonXErrCDP/b6R2Osb7akqBW6RJn5NK5qg1OcuBu3ubh6YIyNrnNLlLP28uaofQzW
BvzaWPl7XSLvdMQz75DnFk40xl1vwUfxEWPBP70lOhBrgLJQf/Hm9jBl7ml2K3hlzcUjZHLjqvCP
UOP+uJa29066DdCpGOiJBuxJ+6dx5AdWGsgeTtlKa7nvG++Yc//Y2jquND+CN/W+nPqgMsiW4Mqk
w/ZjFasI279bJ772t3ZNfsohWnWjc/Imf+s0iHM5Hk8rrvM4xn4bHAPpbfhUXw0ERmNPNPgfnj0P
M7m1IkmSQromyTNvq3Buoag2wvGruJ5akpgw2Ia9+B5C2nuytUkK3iRz5Z39MjphfutqTeqS5cGc
4k7EZakjSCy0YKtLrIrO1Iepr1cufIZLiRdqGqwxJiW9dSr2s3UQMZ3qvRAcshPBhoowjIcwPA9z
sB0retK1tyeduEP/LootBMxKDcWKzDfKqB9dVD1mMzsEqktsC41YPcG3Zy662B40rLst9sPu0OIu
KONpC1QCjPWkgTdwNqNDPakXq1UkhQrcUbjIEGbPf7azBu6Ylb3VYxT+ca4hGVPTio1SrUwmBQFg
NP1ggvTMqLez6ryEDKxx4cOIjFwM4o4B/MjZE8naMm5EffV5cBxNeIQF9sEVwZ3k73WHZTSR3o0h
AbBCqXmygnw7ieiuLvEXLrFwil4lVqu3AVYwwatRuaKMuzGScZXXbsxE5MYzhCXyqYs9KHrH1PKt
lARxUzSgg9nB0fHwkId6PEBOYDtaAUg4gXsClPrxVgwDDI/6n/jFuG3xvgTy0sHNIO7c6GwGjexk
eii65Qm2IwTcmfdjqKI4D6yb5Z3KguZQKhClAlrh5hP8eGYV7zrKIF4XOIniE0wdcS0QFrjq8SHK
5MV0FN4kOa6ayhk/uSxEG/1RsKhNPFLsqWHQwhM12vkGowSueG4LKC1M0nqbx0dmOVUaSGyBy147
IZMbGL9OlL3XkSdjHeoHJ7Dul3dMNPw9LIIjcuktH+rr4FFchgs2oEWxCIKfWYsXTkx+iOXJt5Zt
1lYGtQyc49TgLXONlzCn+UEbvu6d6c0r3RPCxdnk0VGGkCYNkcth67AFftfCnRCls2ksiLxBn7Mv
76NcXZD3YSXDOG+Ixuc2hNT4x6dVWzxRlqWsLXFa2OJy/o5R31srCB88EJmQZvr5H6fWZ/zqGvdu
dtQ+Y3DGjCYNCQMdHGauL8ueAq8+LCNhVoHCKKvkx5m6JyH4u93zw5LzkjzYftxww60isfphG9Tt
zsbugGHVpNEDTn84teP84tbwk2DNaoADrZ9ZZ097G+Nh9tEPjqHVXC0M205ierJnPL4lpc46fztm
eGZuHdwLOANl9a5iA/nY6u2yeo/88Vb3voW76SiI1rcTZuYfWFAn2sbdCGGcehPgJXfEfUmGVzvS
KmlQ1uK1tWGHjFS6Y7NJIId6Xh4MdOAPY3mslkjTkQhvbIg7EhSnru1341wjD+7XjsQJLQvYhs9A
4jgIJm2XVlNYwHwYD0z74lK0+IFcQZ/NK94dTz5GvbptB0y62fO3Jaq6iDYYJz4Ki54Us9Ix9BF5
Fk3uoEYMKiKyK8voJizYnYyKDg7DzkkUxUqWzp3J6LEwuAtWKdxYdPWhUfW1oNl5Dtj7jJjW9bsm
wESdFpesw2eWyFjaPIVTXtrCn28ybh5XRCS6P0eEnxvaX3iJi2a9TLHHYpyyrt49g/eAz/jp3j/m
g3Nrvyz/hOHjc6fNa9fcls4xgvoFknHsTSavX4U4akVPy70bscEuVxoa61xr77Q86CIjWAxa3ZZ6
H+aXTo975dl7iAOtHbPc1WXbCP2jS9SFZXix3YpFMcZUjs7knj7OkPjsGjHcoinAF+yivmZzlfAM
kZG0BwqDXMsaSEoM3iaCcdcsMaWrEvguw0lAuT9FPe0yn7Vx0CAKTBFNg9p7NFJ/a6VUKPvwak6z
Xmk/uoM/wJ47PM4tDCYs8ViV/cVm+bVxnROr59hgYgz+0uG5L8R9xBWPs9o6aww0zCMqC/zBZe37
WLo/7Keyy1YydB6hV3Kuh/Yy6xdA9/sldC/pFpTuAap1Rax4uF0CfVmTE1bMcfm8UN7RC9mpMzpp
hu5h9J09KjPkFf4jQvqbA4GOspGXoaGn6iT6ChESXxctzll4WKA8Gu9FeayLIO4ZFmpnU5HM8rjU
qtOy9CqKoae8RE7UCueBIROufQsbO8QMmUYiOONEMNOdyLUN3dI0pFzH6CX1qT/QBmYqbBN0o0pN
TFHkxE5HflCG54MSf0UH69GTqAIMGzYhK3aS5lfPikCZRuiwcj+FBcBl4HjVTMevS3ZeltZbNQd7
EmGJ4tMfW3+UILOw8XD8Z6dBeF/S+tpgQYGvnRZ1jiaapGBsDAfu9VFSz/m2wE0Yc3qKOoTJMEio
1MkCCPRBfjWuvrSDdSrZibfQ5K4ospDAxx3Il/QxzHFyLmhlc2VgNeAGwCEcZJ0f8cjqsE9b4Xks
onNh2+9ROGx40xymAtFGGCu1RnLKunXrsAvS1DLWDhbNEnXh2XUSFp5IVvvboWQ/xMaSGDnFSzJO
1TtE3Y4Yb+NxD/eBoXdwcQZrvZqWy+yr17kJ3qQcivgjz8XEnAt3wf4myPkQCyg1JiGI/Kh5vDgr
EfR6X50M6d9tmEymhHoYf6fbYG4x4D4ldqWcuC6Kdx5lb3AaWTdD+A2jddvOWzREy/euRzLgNtiT
4NWcQLusTTysIxmON5lNTrxChtDbPk8JUAsxbNreVamv2ZUPxZVzMP/GaIN37iWLkJLZBK9y5k1V
KrvTzPJ209ScIw2JglRmk5dEnMSGendO4dwXAQJbxyBOnQU8/ViyjsKJcAu2Y9yaYz+vxdorT2RA
+liOqegGuM+bOpaGFokr8Fmaew8sDG8HMJTSJtQ/g56CsN40KvGcApYjRfnudTB76KEvifyAbXhv
vYCUiTVeHGiFisINa5KoxrsQB9buATJYnqHRBJ9YL4Kzc91f8qK8KvvJl/2RjJAGz2y4bfHWBXxA
YKHU6pTVFkz0Mtmt3cw7eT3HJtMiySlElDrt7G5zuiQ4Ub8uSiz3aGoDVKkKtzZim953dr6MwrXP
sj0ZiRuXRWevLLyxBXhEex/Qu9/OdAOT8Dx2AI/AuCVuDF5xULvvIba0cwbcC4hKYCAIUpqxLcNY
tHTnenMIN9ygT0pV7mntntrJG2OxhMOs4PGkfaRcYwY1Ho+lypRYK2SmK4dIrM7MdtNeyGPIa6hQ
mObBajlebOJD0sDzH6Fd84LRwwrTULC0cDJ+NugX4Nl00brMsh33m2EVQiggbTn46HIU3XoUksVE
0SrpRZ5vHCscN06/ZnYJiipkg1ZUe8/26EzbwUxt3FDUNAC2bvkQXScZwadqyF4iiWjn5Jokrazv
Te/fBBqZLfxNP/4yI2VwWgZsoqIpl7jUj38NPDRPSL/BHHPaCHVXOnivuMQ7Vxj+hEzzXPnOyRVY
wLzxigSbPjQsHnpDT34WFUmvsXeFY7ULWqiE6QC2KJ2hL6PnIYX2geQpSECC5hxXbImxJjtNjQ+Z
PxQMJMMNOmTOEK6Zoy5oFb15LdNJDcefDALD8VDy61K+CSSPsd8hIou5slcmRFbooqBVvUA+nt11
pr98VG/AoE5YyEf8i9UwYgfJxuwZBcqtxCRHzGvzPnj8Yyub5jJ2dHSpquawHKIOvWOkyqsovS3k
OZJAsQOd1UUi7zcm3GWOvMBNs4mXaLCsGOEW3xXEK7zyuqS2FiEbzttduBSacrhbiosFrphqdtMP
2M1BgY7nZRvQTf4+yurdWLiKJQIOzGoTNxuRybIswcgAEsmmvAZj9c3FOBkfDTpRN92phquVFOKn
n8OGMD8Vbf1aQFh6KO31VHax7LuNAkJruhnAsZXmk0pCQ56KOXu1VXhuCEuGsdmxaKaxBAjX2NgS
hx8YwbiHvVNaSlx1Vt60StzYRbDqe3fbBNW+miyAczOCjhzRD8Ta2sz2BLjARElpbGy0BSJtDV5D
FCG7rnCPdIEyRy7ZnRUgnvuxb9GVEsP3Ogfo6NviwehhpW3+BEwYm+P0vejqlcA0yHrCqEZq4Uln
9WPdsINuzIt2/BvPWUtWf0dg3ZLKPBrqfAeucB7zbOe6B4zXQvW5kjjF0oozbf/MDRC3XngJGZCo
QthSpW2ZgLv52nRY+kGFJKuyzqEBZEIAlsYZXk09tPd9ll+5wTtQsfo+6IMd68CnG1B+aQS8qcuv
BUOcrPrivfQLEOyy8SYQ+rHT0PBfEAQ7w7Eap79MfnVlU7YWpl+2euQYpMtOmXG2ffRWTOzbL5Cj
zySeBcqCecgyPQElXXD9v8qwujU6E80452kH6zpb2wNoqtZ5AQBEbrYZmCcWGOmsTYKivxmKHgNN
RVAk5Ygax/qlfzTGC77iWJjgC6iNXl4IZsjf2OPj1EgNKAVhJzB3Zeus6kSpfFeYfm3lXnpTMvsO
Uk53USh2Vdnt2hqZJ4CHGq+cA5wB83j+tS8WC0y2IhUWbIj9DTLtfidSC0UZRapf0nzjSfthkNYG
cvJlXMvgezVUD0ulRjQ7hF55p2ro3tp1MolDo8Xa7jd+eeeArehV4WqWbKN4CQGScNVkc2IVeN1+
hBxdxzB2sCMuWfFQ1nGeNWAb269WMR3F1D/aUbnVzFupEuatFttijQ/RWbIeu1uW9K2912Aig7jR
xmL0drkFyKKDsSzRCd7BdUk4NugWxaB/sKtsTQg0eiudZNaQRsv5TCJ1eXHVTGBbLVbD4K88H3WC
l++gP7XP5ZLkAjloQ4BCAw32ZX2pKFYuQikCXusfzSh3wRjezyjxKsfbovW6dRtgP+glONW8HgpA
ZW6RpR2QE6+kR47dUOTF1Tjeo+DTusga6N2VGkBINqxZF91KVd31eEXtOrJjRRt7pVoEAFzQjrne
I/M29eRjjp/ivRJRtIkm+hbZ3Y2g3RZTUbfGilkJ0+2RJw6ZY9SwNy3QLhDB6GFy2KEqrZWdubfa
Ir+YmvpbBwL0ESjjk6Wj5i1yhZ9h1bYLgLUUobXCbK8FU6u6Qyrkb4P8mXnl97JDmrZsy794KT9m
Bz41PnDYhVmHQ4PxgH7Y58MS7TZKZFhNzZJitNkECaY6LY4kR2X2ATjzCfmep+MQFXQy4RTU2KNC
fS9Q1Ggggws2OQmsohppJdS1jhaK4ymDX8sSU7xBXZaCXJfmO2RWYmdBgz8gigFAwvIW1MTcOv51
cqtrZaFNB4SzH6NzHfQX04TbqTCrCt7YkKw6VQa5Vx3UB+BnW9GhVI8whZEXCE2uuOiZnhakZgyX
MAYginWoJRd4xl2qmaUG1UtQazNzMaiE/R4IkSdTCIndLZCWNfvHpcJbrtFCF25GUr0AtToSF9r8
lEDHgLEgdNRenUhjLg0S9CAbEVjt1TSKyySCbdB6G7xf57ZpL4DfL8vart3wVPNUVMWVFOKiLPtk
8Ju8pVh/wXlAc47OO590Fwnslww4/QUpWL7+sWewXmyyArVbsDTSRtIkbsfeP0puROF4DOwyqZa8
iNX1tGE57MlU2pdINFmGvNi2nUSiDEx6j54mhshm2WeEPnTgeHSHMaF607n2lsHtPbYwNr2KJGq0
okKGY8MLMJ5867vlq4OJ2Clr2h2M6pHClv03PqFGNhwD0Xh2PTp5k0Hqxqy3BRFxcaULdMna7hIY
1Lo+ALsWmGrD6yahBWa9PFxoFJp81V7LCCPpSEjij/X9P+IZnNsa//1KHfhEN/i/Egw+fWrz1i5N
fPn1p/4/ZCEsTZn/9a8m/99ICJv8pXn5K/1g+fgf7APnd+iOQJ0c/DnQYTElhm3oT/KB+zvxl3YP
xscg2Ao2Dkg//yIf4GsBhaYR/uNDoG4RJvyTfEB/B6MESrZglUQYn6LU+x+RDz7vksv0E6YVYI+2
SJ2D0vDBh/tLe44QqZuyPMM+a4XWsB9PEDoQEIMJkuwx//4HbXX2IcryK27612HrP46MwmihFWL+
5CsH2ULdVpPxEWKcmwEexi2IwWMyLwYEy0D5L2e+Pvch/7zQvxxu6R3/5UIj4IeGjo82lF9O2caF
qUO7QVhIwlet4SiBouWXAmG/vMQvsSADz0iO8+NCYaSCxeYRYFkiYPfbIr1AGZ54278su/+GPfCV
G/+3m/qFPSAYHSizHxE3ts3jGGOHO3WxSqYb+vCLI33O9v5+P790LUuoRWTT+HFt0xP8xGGivKwa
xiFu0qTNhjm/4vMtHLh/R1aMzi6jUYitGAYBNIT09/MTVF1Uc+X9WO6m3ixeJHRVHYaVky6DX+Mv
hGI+L5ePg6ElCzefMILdjf+VkzN34FpM/cukH4bqZzMWifZu//Md/O+OEMLB2wUVzyMYP/l8OY7q
bTpnL1n2aIunzt6G08//fIAvvKI/rgH+4OBgYNqKYoD08xGCaYSWinrBYMZleJFJtQvvYWJyCnbT
tl0Xv1Z2+ky/+PN42JTQHMNYJ8asvxxPeZmW6mXhFdppfdOeRPWhMjwncypQ4n/PT+XmV0xhSDzi
Zz+vi2WWFDx0xyYYDfza0jcROC41vxYj0zujq/KbN1K1g7IC2/vKQLZVRDklK7fNQzBniL+PNCXx
2MniniAm//BKr3nhpUW3AG3zlxAsrBfW1PaDZ3wHvbEWehBOXa6ctqGgkTYAUgDUPM+z7K246aJg
pfx5vq0yDNklI6mt18ityZ0pJHlRjqrJprTtod8JIDds1bbKT0G8ak4cc0dFqpkh1koBsHyYrSjA
0F8x2i85EVLHdWuZDBrbbRVWsU8tKo49R2PGbhX8SxpC0fUvKTd77Q31CzNd+cp9mIgOLhhREKS3
yc8mitDBHAPjFJewhvCDWw44I39UlK8h9Gafh4ybu5GW/CGo+mjto9dCJxeyZeybdOudFyDBAhvA
diO9V9yGkWLQydTioVj1jRy+Q5xSrKBxlpcorwJ8W9VzdN/Ys2iQLgU1Kg6ZDbDxmXPTrEQR2cW+
BnRrodIIrQwe1sgm1zAwmYb7bnDDPs4xri/XQeuH763PzXsRAgHdIU7KHPAo3CNAWtPSumF5HkRx
ibkZ66bxJX0u3Q7CIL2c4T0nFfnGYQ0Jb6ohR34tONyJb7Aho5WByZQFjXcmPqwIM/5hLAbUL57J
vDdfTPkPdM9tFsM4cwL6xTNxp1gPrePMqX9CzH5CsWcBeqaz9QBgol7ntfQT6Dw1AowqZAIxOmBy
q6aIP4A6lK9N3tqHWVodhzKuLjcy7DHt7Bg7erZ7Dz6LTnUAYL6p3QyWjogaq8mx502kfH50NdNr
z0CqA9iJPk2kzKHYaAFshpTu90l15IoKVj0HoyWfgpwNp1KPQF1qIIew+Bzc6rUNMczGODLkLGAA
nkuwXK6mtEo7joxs0lnL6OBxwIoCW+JO8Iqojc39CDmmKc5aZAKbrQOov4ms/pbN0C+YvELBfNkn
e8AT7rknc3QdlJxTp5ngwmm0Qf3glfNK18XrBMzgEYsDkz6ycQZM/0RZv7GmxtthYN8VK/TU8Fg0
EoXXrnXM0Va+OdCSZjbQ+7k9055Cr6fEq8ZgAA85Ta2+dYGI2ribAh2mmUVqTOUOjptOrMMrgxfH
QYdJj9susNQI0pFoEwgIv87u2D3r2atvBeqkh4yo6qbNTbRS0AE+LGtsr6G4uBeAFW95V6tdIUHN
ydAd+UFY0V+iwe8f4Ubv7rQILbgJtIF+UHmbf58r5Be8nNs4dKSz7scBmCOhBDttZkVb7vTk0YWf
7KYlrN1WhiDLcckA5WkD1GiQNWxgYdMpYrCPsH+FMy7GkeEt5i6teCxQZZel9I68nYZ93pont2QM
Wg4Ks9kn1+36qxnLfB8VY34VtSf3rJGgCzKiEhTksAfxCmc9hu4MO9awTAZPT6kMDF31fscTeDGE
Gw6i/qH2W3ri4QRI2RSYv8iaccVpKW8bD8LDMZ8Y2muS9C/UNe24Yk4/ridniF6rPuteg85hcI0B
ORJ1VJSz50m5XQiQv8vXJDSYNlYzDWAvbVULqBCijaYbhuaUhLNYqCaK5gS6BpILd+XUOX8eM03W
gW0wSgit8ZtQYLfs7dxal2ro/aTMSIFayKHo43oNUydpRueYGT3dZJGvfrAx6lSalWH7E8xLoOGS
D/YOs2m9AlGpAkMnL0Uy9Two4sop5KNfKSbiqSB6K5gMboeu6x5nK0ct6czdE7zjoZhvoIsFo9SW
/MjKptlEYxWsW+ri0QPdpzcDtcLjHJY8ze0OqPQYesFzMVjABcsoo4Bqx+kGzCzsEZ1jF6uZiMlZ
UWzPfRxIyOI3w9g/GCLmuyDT4RrT1N5LPoQQ1S4KzYA52rJsoN1KbRvkFc9sbTpOV8guq7eWedUL
6JfUS7xK67MsTLBvcg1GiGOKKbWLVr/ZVg7yDjH0u1e75IdNBN/QSkfoMRY5i4Wth32NZfmUwV73
yjPHfhNaB3tLAVDQk1d9m3jlpsoFAgwjxXHdQ0v7xsNJrXpTZRdLj+G+HFGLo6VcpTUh05Rw7bTt
Fmw3cxdKpzwID88Aho2TEzuyz4+1LCvsSBXmtTfFQLz7isgWE8YOuijxPHYjptnqKoSjsOeJR9/q
yQjQ1pu+TWVJn6oOuwEus7n2tII8nJ0xmDzT3JnQpivEroY57PtgQJh06NC8g6xdo1U1cL0u7Ui+
Z4FbVo9FHgzvjBlU8XMO8Xw07OG3QnV1iERTrPPCJtuiUwqslCnKt9Qb9De05LKrp0EmTpjPyh+9
O3i3iPLOtlM0XLt5X925SDBv/EHZGwpO7z30jyF86TZNcWjLYFpHVI4L+0BX6L/nNblKEJafrTaM
nsCSpJupzu31oMalP505ABVcUmztTNcAFWmzCYeGVDt4hjYQ6SLZjVfZ6MyKaDhmHWGQjJ7d6U6Q
sN9Rf1L3luvVu6GowMsiXKqfmo1WPIUipOAslPUGrb4OocOZGprHZBD2oYMa1/RNubP9Azk/7D9m
dJuSGn8HbDlnfuK5XZR5iUE7WK1JF1KqMXmoivoWGgPu+MRBadiieTx0sUsrYsd5NVopcxXHru8J
dk+6JnhACovpOmO3C/Jje1ZcQCMe8KAFkCMHj/3ZTFRtWs0HkU71zHERpruFfF5VpkuP9NVtXGw7
kOVGrzXPdalXAe8ZIB7Ni42URNxPQV2uZzbXedxPLpoSgUIXdh7cEcx4CmpXUodDdWpsTveAVXoG
hpMPCKiwRkyDm5Js/VEoSKb6ENBfOUFPnLip6+jOAnfeS9CWzh8pGaUDEssAWWd/LG7szivB4UZz
Yk5BdvMB8bjsxS9H9Q4MWE+xKaDSkBSBsPYFcutzrl0XnKCI1kcQn8Dzl6pwqsTv7Imhux6219mE
sx3DwKzb9ggmhyqzpssE8P1ILIDwidMHkED2hK7QOs0y9OEaI3kSMGWHC/HCyhMPLNEJjZoQ+l/w
5OtddHmk/dyBSlDj8swELkqHL8T1PNVW0iKGrALYKLcg0hNoAjpufe+gq/jYjZwWz63kBN0v0wt9
Cz7NkG/biBR0V/qgNxLDwPhjKn9rwOiPsAaGHI3wRtBvmWDhrgPvFlyGHpuLHSCpNYOTBWkDDsZP
BZS1jwk0cNa5sXm47qcAfDHdGvFGAgXuXNV2T4XnZVtvHhvkz1ZWyXnnzcRt4tn93+Sdx3LeSJem
rwgV8GYL83lakaKkDUKiSvAeCSRw9fOg6u/o4ieN2NWriZhlGTIJIM3J152uPBudlJv2scopz6sG
gmFIAbJ9WPTVPrR9nKshLJfJxZwD75M+rxp75VKkOZ/G0dtzn03izlGIoERmac/hhALnvPRpjgEQ
bPYLSYptsCbz8uLxF1wy3ea2I92i4opfa411B7Kqr3eI/TkgkrzUDwb3gZV2JySMvEhaiBvsk8pa
3GmtalF6W5KzuR0055jWenkuk5hgKmWmznFg7Hy056qGchFyulpmhJ4rgQyo/+RdN81thFCPVWIH
5qQes+xRGxdOaam4AYmEfDh8FLuqmlT2sMKV2cXxKlmFOmdtS73nah+1ps1vXIxukeyzZccK8gKr
HgCV+yYOKuRhobctenWYRZiDy76MhjaEie55r1I3CRFJdRptrwrQjjqgSXLhzROLGrxZC7HD3tSi
V+zaSyxTzGd9UT67no33zJX0zs35CSFLJXKr3jhg4wbInb0cAYVGopUovQOdJ7qdW6fyYKlKBaXg
KpHXyOqkuI/CXnYzcoUJ2j9QEb5dtuDfe8p3C7Y+9ZDrN4QlulXW4l81tfmbK/BjBJrsUicoEPuj
nOD1zbFbf6KUTWhZbyL7cJ+9qs0GwHEyucUHRRssHfcpLQXIZOqfCkrNW/xNUH4TNx+/XzvlMtht
/nk0c/3QLJnqq2WT3igW1Q8NW7v8YSLN5qSl3nvtY39x7UfdDmboqISHesQyvL2Gd6tSpM74fYvl
sT8ON97tBqwhu/jR+/2zd7TCd2CGn3GZt+NdYU7YPBLLHr9nH8lp1KPuRnssLvS8u+X8fE7eDT75
GTZ5O9o1qGFoySjG77EoUahi5HTGqDW7v2Fu0Of/iyfrnVHMK9dC4ioVFuxXiG6WdpwGzaN9Evsm
KAImC7w8Z+C4/x+glD9DKG+ezrxCKes+Myd7/a7ulyCuohntQrg8Jwlxm+WypTqvwKMu4q//agP+
r4D9/xlq/1ub4f+D0D0k4D8m9E/Y/Yeymf6sszfw/V8/8h/83v6DnH8b+5/hbi7VDV36G7/XjD+2
UICtzbiuEsDz3+i9af9B3BBp42TwqXQ736jH/0LvrT9MXSMD0LRI7yFWyvhX6D1ZLm/AL+yHhPXq
GmnuFnkBkAnb4vwnrC0tLYfkwhDiIEGKNZPbvRbv8iXpdyaugrTEcbdMSOaUfCI6YDA1v8/H/q5X
ChTmYBSwb5OfFZkRQEDStCKOD6WHDGS8dbDeXUwcHIit8bzruNB6R+ydtP7a6ziFqe2PHkbVoFa8
dS83+7KYRJQJRTmUfZohwJGkfNYN1Hoe1olEtKLATonUWs51hitwbO5h21vfEejuESnOPtt66me5
ap7nFbggj/l3doWScWhxlABGHes6PRRI3Lj+uEMgakhEVZF3tkMbzMywwkybKHmXAgljjGskpggh
BiUHJ9KjuHN3Tlu0kelQIk5TvQZ2adDQuv7qWYYWEGPyklKLh6BqUTKNhyy1/pxbCFy5UfGDJ3aL
in5KmcADjdLzhxkreIcjsMr0LOq4gfm60ZkRXY+k3xdWt6tT+v6M+THVB5cGIQ0JBm2UFoByboKs
X9RwklN8u7ZCQcwITS6G2PJb0d14Xo/UrLUCQgZRnq93/dbPpzJG9DUG3wKvwsHbtINxwlk2kh40
Fz3XiHRFlqesE4W43QSNLSg708n15ZzCXZr0TzfthEsUAWNV7WZRk3CXnG2Ln0dQQvg6DZrKxo5s
aX3q8nTvaUjkOgpkbeo/j2q2hkuLEsfNZl8UbuPPs/InjbRelLH+s55TMjLiEaTVop6qa0EElk21
WQxPfePt5txdA8fZ1ADjwKvoaGE5tBrNndA5ts10Ow1WvTfIuRgUnbz0pjToiRXPYVkrGDFKGqr2
QxkWHVz3OHIGtOPU7Frjo2YpXMtzZHxLwp+89C+2jNrJITnNNgjOcJdg1jJExEbeH9Oeq5KLltcU
Xht0dbM3S0tB3jt8pknAFprmN3KTSAG6RNro3jga7w+nSobWSGehxJ/GdnZPNGl3zivR0iypHtef
qa5hVr7U1RDIrAuh/jikLOUZucdNqaGfKvT1puQOwKyQwDKtexvrK4KzFM4EodljLZZ5VwmUS43t
0MNpmfzVbneIvoxm2cvcfqwAoVgHaH8n1c9a5mIZjtrqhJ3h4f6sly9Ck80JD8ue6f9RqYo7lEEV
a4jCbJVI8iacDWJF279I/eOYoIuVdc1sV6pTbCTcsWUFzKBEmmV8kfUW8+FWz9lmolz5tmOD5oAj
KkS22Rx0TeIByQc1kCAIes1OolFvcfUQQacw4XW3/uxOifDJTFB36TDtJxPbCOZFI4hnOqeOJgkn
1UrPTxSfYW43CHD7dkcr1td+0VAqcu+AbJeBsbqXsrT2qou1THMQu5mTHkLtP7j8Wuh6LCayKp4K
Xe9OshBLOOUrGrZJOWXZ2kddJmyfQDw9ko0eJZbW+kgrkinbjMuaHkqd+Wj2LYIbJ5/AloMlLtqd
1WGzKJN9rWmvM5v8frT7Q1mh6SFDhMY2CyYLvQMPzVm1Fm3NOqVHELtQ5bmzI+D63YdWKbgrlim7
m6ae1dT+ZKYFyvt6WnDiBtk8F3sC6jq/8BY1EkzvoTUplo/J4DqsZ15MAY4eTUt5TGObMJR+1dGh
Vxuwrx+x37K75g4X36rw21zmAX0k66AwYx10ptQod78TC0uUtrP0+67e/LCtHZQ9CgfDXVs/MWY4
wmFxgpzZPdBWjGxmtpk+Vh6cBN1jcwN/Xe8Ld3gdV+VTk+UfJ2dk56mUc0kMx2NSay4qxvWwVupr
7q1PTeId/9oq2yy3eG6ezRwuUxaBjqDxdqcPaxUnUaalREN54zkvPDWo3W9isoGi7HE320t2SOIX
u1/GXZkiiOSWGsVVshsN/jwL2obmnKobxOS6cbhl34xp+J64BkaKGH3fqKDj7tH3njoFOZlWPoiV
xivCQR9L7AQrWcVTYErA9mzN7ntN3bvDuVB5E6zUJ8edjdAqg847c5/8MFIDtsA9uyQvvnvs0/64
NknY9xYo+MQJZM57u37Fo5ihi5kuCsSGkXnFvlSGl4opBIvEzRm05gig+FmUyXSQ9oIucSLno+TM
mwUt+ADfMmTmcXtox71pzCasgvp9+x368pgMJr7JxsDQMOrAQUp7Wyn56KcZ3kKjjv3Ubh/gCPLH
NEFIYglZ82q1e0fr944BFLBqiYn0t6gihGr4VNSGxW7yKKDM4LxegYOueULpHo01DpIVMl5p62Jf
VMqekBREW0gdg46wRXq/albQFuZNN7rf1Kww79Mw10RxKkVD46CpvHMzF7ILVObSxR8pEvaj4+W7
ZoZXyVVke7Oe7dds7Px8VQBtlQk/zq0ghGbtZwSxM2s/Hi+thv4cf+kXO5vbsJP5Z6W1z02lZ76e
Ipium3NXTMhFpZYCoE1WiNbhg8luEEpbeXQ9sqnq3r2t7KmJREgvRyVeAt1sIPwk4QGxlbPDAq3H
VSuDGgdSkuYDrF5yCzl0IDqz92VBAmGZf6pGunWlKQeErG41ozRwUBhoTN0V8TuWREeFpWsF/Tet
BrS1KRorGvtFZz7WFPKFoG92cR4XFePXTAsuLbH3WcnWTM59ENNVEmPqtOuW5aZuSyi1mNqknc7x
PAX1pHPV1kFjVFp9D6sYz+i/kGHHy0UgdiwdejHmZrHPcef5ndsys4wVQejQlH5WqhaLvSOly54/
j0YqQ3rkcG6XzuRXyRKZdg1GzXbszy1ustyuKkwJ4E7K2AScSxFiufxgC3HQPRbzkBmv6ZRQjjUY
RxPN3U/6+LAi02+c4UmroLYsQi4AKNAucoVRRncOewvj+QxIX6r4Iz3ZJrs27wMBORA6bZmHgCac
NB5tmey1DFwTdNYoGuVxzM0Q+I2s7rn0PpPmg4wwCQ1YEgD7siMoY5VTMHmjcVqchHSJYQ4UzSyP
xIWlO0USvyJXcHULO0kUX6Y4w0DjDNyv1vwFU6v2XJcWu5/rfbGKkhBwvUApbsh5Z5r9/bRuruuJ
jKu2T8ydHKwkyKGSepkObIeOEcmiQJQ+ItX37OLP1nDTqKhqJq/ehYVteCFmv54on3EzghrJAc7/
5Om1t3NiaJsa+ZyH4SJsTd0KzMT09f4AbCwO6my2VO94c0YHG5/zuMTeo+UkT0u6ytveyibMZXAh
RdGOPjyAiRXgaCwIS7RVYRpZmBniPFAn9+AMhXLIF2vZg9h4vgXcGFjYz3zdXQ/8pPDNquZPsOWz
U4r12OcoYE15qhT4PJB5SvOM0Ntx7GSgpFq4AqWFeZYDASX1azPmbjilMb6UTNHY4tHZjkVhhTpY
n79mGIHsUfkBo89N2nvtVos7bbJcZrXSwt6ZH6BFqNJWBdl2Tk3Zuu4+nzcpuJ6oQeE5a0iQZaiL
rD5sJhqD0AV8R2kDIbRc+gToyZnX2Ldn2wtT2l4FUtR9hFSRhMiRqhLKNVwXWEZt0mnvqomLbkP4
EQLwrURrq8xFvR/VdYXg/5B5mqArsrWjHN/ASLbzso69EK4hmOOui/Lkk0VvTaZT+kk3s3jvTcVH
tu3bSl1uxnZ9BHzrbqwuilOqJdoYU3SoeQ9seZdgZi2VOXscwi55TjRUtqnGXCgzFs6YHlYTNiVu
c15B2SCVLSBgG+Ee3WTD4XtPJbl2CCzv1ljN4ThM8xh2k/ejqNaeUqZ/6WxExmrbB57xNCgKbdWz
ssD12PhG3lj8BkkIythZ91i+KfE8pV39ZSq+QL/b7MftuGGYX8tMXBJXusGyomZmT3mwjORBCA5A
Bcq+ycYdgRHAbt6qRq0u+0BtGgrK/MkU6kchMhflsvmY5O5dX9ChoKwyX7MoE2vRiMDDH2aWbn1q
+H0r97L9mgxfhAfoOWv2tr12+0xYhyplUWvNWZGYEXBMLUdNqoFjvZSSdsOmN58XpUJ5OlHhVWm1
o5Zg3yuGLoA+OIjWpJRJOpLgm2Uit85LL4bE0cAmVwX4j/ZLGZ+3rpqh7j6ug40aNMujhsQIv4e0
KCnB721YStE5rCeD22/X8rvTnkJBes9CrDdep97oE9tbVdaNP7lJEiZ1Od3McW8d1LG7dQe74lVx
Jiy1hukVkh9r4YzzkJ643EPk9zjN05uUZWQs8St0hXvQ+cI4+opDy89ObCOHYhgbqp1EP+lKvrO9
pDt3WB0jpd/o20kFmMf4wPUOM79slsuYw4CIfFb8Web1oU9X5qxszcDwmqiIreJSKPNRKeygptUJ
ahDiD/qjiGv9ydA+9x3080Sm5UF40/20sVSe6PSDxBjqFlifkHBoJ00xmbLK96WuvVNlKaFYJFHV
DfBtuqam30vXO2fd9DnuxsofXaUAMCYtz1XrOSrH5DTYRX/K9GZHcHAXxB3taRUSAPISAXlVLiQD
ZNlB63oiStQ5RaqTco+V+aOXwb32yQId1A2nycuOEtKeHpwfnDzBxqXqsKRFQTfNuuK43M6/+oZm
EHSucSB6aVKTezX92Faafhn6mO1VIoksp+72qVsCYOALMjLzQ5LH7s6tlhTlCiaBCTOgr3srfeLR
+RYjBbXox2OiF+K+2OxZlpqmuwRs2qevL0zgjbU41O2Q0ufWW6JGyAkN9BLYslF9fduBh+nPeNU0
WjHMlyXJ9j251X6pp+rZKWJfc7nHauLREspwmJfpWZnX4ljP+NgXyztb8sArcE5KquohiqFin5lI
JoecDnBT4x6UZTOAbhSBrFQrmobl+yronlX0WQQhgrynHcywkmjPgG4DRa2jGDNgN+TbTvrIRQhH
ZuOcOdw8p4uPttpTpEC9TKXm8FtY7WmTRaUxwwEq/RISVPk6q68iM/u9jlMJe7MXWsajahTQpb2/
zrq3t1q2H5L30YGJJo6IgBjntdovGeYa4akLsIgjoOYKmDms+NBzwj5rMSFPBcUf0FI+COVS58lz
PnLCoLJp9nLxvDPxFbjU8pzrk6tvDr7NY2lIcZPEPQkA0NmD4FgB6eCAqS0KzgoDR98LaP+cq7tF
jdGr8qwnOHY8/ho569yu0CqcjXL+IenfGPWysM4onByKH8wLoD7xrig/VThGuqbA2d53p3ZJD9aa
h2UKd7O4f5ZOFe/SXJ2DeCmboy74qJYaNzulv3NrzP38zSGaME4gnWRBfexfK08+9PGf8Ti9wpkE
ss8BuDSE96kM6PvCTm1+En3/PON+WqZ4vo9nJ+TAiSDB2Fwq0rE0WhKHdUcqalwuZC68FoJbcD4q
dWQkCsbCPnu2vOkw1+X3nhsgR3u+1SNN1BnjaZ6xKZJIAo0IHoOgJeG8UZDn6Dut8MYwrkS2V7wi
yAyhHhu1MA6Im3fDqHwaqpE0iSMTyJs46Wcr7c+CKzi44dc61T9rapWGcnKKvVY4zAS7B0fCJJq0
rbVvvexrpZT3UtVXGPNyDsokSw4zFdnFNcjahwBbIGAiE6KYGl4u3LzZGbzZozY38Z+7Hhy2sqKn
s1orKmHLOD5mIsOHPrIE5Yw9hjIpAu7Q9+juup3SiXwnLUI1NLUOvGYx714KN35ZEyztIp663aqO
pJvW2wJnz1KWeDpUbbXz+NCXfrTviibNTtac0VZbe+S6avE7v+mucP2K5IpcJkept6dCky99E1oo
cOaSg0IXX6mjsGwnJld9szln3nxDgXNPpjpFLXZKoatnJVM/trZxEDVVoN2MdF+nj/q4YZ1Z/YV+
JOxNiPKKGkda6n5qu04BflrYD/qY7HemYDpNLNTZuUsV1UYaAwJrATOtbWJTfuenWsqPqsxvnMa9
nftUDbT2o+ms953CAfKXoRqvdogxVFJDcvfLOswElTMXLD35SFuLFWHiA3rjOzj1w+I+p7oaWutx
BTI68jYwm/WHQcNpidAsVPrkE5n/3JBOeKA6trjtt/Vr4ZvNGDR5CTcl8DdnbIHKFrCmJZE0qfyN
+dHujU/uQspbZfxwdYudBSGawbK2sltk1R90JCGySB/6MtH81S0+OZmiBslUkctcZvfqlLl33Xn1
ykg4cr23RUEVFddaIJfmS82GdbEq8weXfvoCjTOFjU4WgGcj2GzFV9XMQsyDzFoWHGc9eyTv+RtN
VM5ExFCeWt+Fk3wlyIoT0BaPHktonyZkF7hqjrDFGPaaVZiBqUt6cWhsXImN+QSnR6A4441qVmA0
tfMgjFVEbRoriD6Np7ken9MWeUJaEEEnW+S0i04Gfo/ppGkEPTbm5kcvnU+uQkAsu/uNl9THfsme
miJ7pZO3GxRT++eqDz0TbVEOxdRVXNqrvYah+6lULCpvq91NnftgFa3rFxK0tdbwtNMmFV3MyKJM
dX3Xpqir+jH/atvc0eL1eVEEOLuTfZi6wQyWU+oRWBpPKGGNAXTQLInNdxDiyk51MNQBvK1Gfsi9
Z1DVBEM6kAp6yl0qe66XSO4CJVn2sdJ+XkR15r/Q3DhGIJg7AgQMKdsOXAjbe5NQvSzjsm+7/LHF
oRbM66pHRtX66cw/jTG/XRpu1MoeDE5TtD0xCE/axAszxUXpjAZvQYmDNb4zcEOEbb3ZZdv72lU/
N6X4JkYQMaOl5c2wXYZVbY2mcXjiBjQGlTTV4C+Yy8uglqnTg8QCkkR+0YGer1HWaA/T0H8vS5xC
HuEIkNK8DWnM34vy5KR5FZR0ct4XqI0SJ18jlA73tl41t66H3QF+KaQ9+hjkQ/HSavbzwGf1LYLs
/LmY6XJpPAMMQvN73NqdZjrkOab8oTb2ppiDRRtDTShPRVpGk/QuNJQbn7w8kspBmbHfdYQKhQUw
J3e8kUwhbyLhZTolNUedWyGYyO1ip5i0F3M6k1vBPO/W2Wm4w0VQ7p/TJHm1BgIg7elD7FiKXzba
SyWBk5wVs2AlW0E9A3CR2iXTS2ddp4rxWLbWoeViTfZUHxgTpWHmSJ6ZNZGpy+JTDjzFKrgIRihQ
k8b6suDsV91hONZu2UdaV/miVT+ZeikjTmZuHqI6TZ3ob8rUAPNlffYwV8zjHrqDE6DSizUSmt77
C/eDEO6KubFpty2R+RWRcPvC5kWAvIeasRhR3pufVGFOu1IxzAjFCs+SfAXChv1phoO9LH2gZWAI
nYrHmEUPWqiwi9vNrSr0u1nV8wjbfB5QxCZ+InkyK2lupLnycbJRDZi2AgAf5YN9VLJzmS84wdBg
I5nU2XeG797UFBfwXAcAtntxqV7+prH/Fan7/6Nbi0DW37i1omRpx3+6tbb//W+214C59XR342ex
benaFvr6N9urm3/YAMnO1oaWnD7VQjHwH7OWof2B3RNHDD9kIYNXIe3/Q/fq2h+eR4onFi+HXh9Q
wf+G7t2EG/9tdMDDwe+wTcRzDn6HXxgdyNtIsIMngWSvcCWkY1OeWnA93aJttjfs//FWfmEmunL4
/D0cRm7YZdPgb7+yc7RV6qY9KUu46PVzquf7Cpvi74e4zuj+zxgINlVXY6LrV2oOW1/HicSUJKC5
4XEVQUl7yB/xKTtk/p30/zR9l4ip194/8YDHd8be/v6r14k12OGzoqFU+TpvqfMUzc4i6zgJnPZz
OtyVsMUg6CSDPXfJbWL2QTE8lMqWUjK9Jy95Gx7Kl3Qx3DGJ1E1bgNHv6rGLIq3rRWFopb6bxgfi
d06NVtxqk3mQU3zR4blc+0uprw+/f+a3spZtXBNvjuHQmsfZfEFX49pdbM/urG+xI5Xr5wTrIJ0f
FkpO8V6biCtj4V9D0cAAFsxlHenXBqpsstwqoT0C4bTLN1zExkUr0udMlQ9tUj73nuk9DlzE3nmz
vxiVZk/05cJTZWo/2RlVOXUO7BSCnTVhQ541/VtBTR3FsjhyloZE4Zmzo7z+/rX+tFJck1FJ+TYt
ugb89Dk7zVW6YuH6iKOrqQMOueZVKzDj7X4/zlt10F+fj2mDTM82iHcmTfXtjIUZGaTo6hygnONc
LyLAaiCS+txD/P1+qJ8fiSQpnFwYVC3bMH6aKXlqOm2nI2gTgjvH1zT98b8ZwEMFs0ERrP23z4IA
ojdiEEUox3ZfkyIUVH01RL8f5Of5zlPQvFs3kOlQ110NIlQX8kNA0qy4WXZa1ox+iSTXd3SMBr8f
avtVb3YTFDgmDaRczXRIDf+ra8o/hDhaXLjmKpaci4cI+nq3KgLQ6DEmfI5QpXee61dfh7aFUPC4
ZzWidd6+PEeBjrYocIM5sT6w2B+Jz/nXc43nYR3pGoy6SoeTt0NAwFF+Sb6PkczKzWgoQ3GYUzF8
XQ1wsl3e6MPj79/gLx6KBcTb21oTIDS9GlFm7bCqhCmT1r3peMeKCIqqceN3hvnFnNDp0Ybv0nE5
La8bE1WKZiRDggNmBd206CxmNBnEf//OAvp5J0IwZLic1yR509386vQcMX6gFyH1oO1Lz+a2LrSe
yaeYXzWvSWgiA/94JCUjSF0THu33r/IXk5FGNajymfkq9vOr+WE7iVl6psMzLh+U4kmxP2EHfFiM
598P8/N+hCEX1zjuBTQBrLG3c0Tz1skrpFEEOrYfIhPw3zUnpRmm1wHSWUfrXKTZO/Ny+51X64zJ
SGsWR2OaoAN5O2bVDrq6iKEIFBseVW2+4uAdj9W8fCWUoXmoaFl+sB2u6b9/1F/MGgPXPVOGdAfe
69WjOiVKZnLBSF+cCJ7Q0g0QUfe6G7/TKuV6EdBrgNOSHYtDTKOl7NWXyzUFNrDiy7VLotwlYmki
Tyey//dPc/3hrkfZ/op/bFZr0WBoq0kRLJqO3qtG4gRQTvZZnwwCqKpevPPRrt/e9Xjbf//HeMmI
vWuaeKo4vTG189p91N8L0v7lEDgC6CdLuY0T7e0QLZxPJjyGWPrbBctA5cJdoDj8/Yu7nn08CC1P
cW1v3WwsNvu3o5BKhMG4VovAspL5QhUHPt0m8Y+5KrTLiqghyqcSIzGgx+ZGSrJ3CrhffDjT1FR1
k5ey4K6fUpaLVhOYWwQ0BN9rIlF2WkmDABcPCtay5l9F6DjEU/C0W+cMOqCqunq9I7vWbFhqTcTz
vPYYlOI8Rtim1+lLLcQctbGUFxtg6KbNl+XL71/0Lz4ntnuX3ZPbjuWpVzMGmTy3DXPmRSeV8y3V
jWnfyrpCXyTE198P9Ysl92ao7Z3/Y3LmhGnrdsEutjb6J3vxdoDyH34/xPVh8NeL/MfTXB1tql3N
KcHgvMjEcy9Zi5qumcTDYB/HglTytja/K1WmBL8f9ZcP9tf9k/qHWvhq1DUrRksxaPegxzNkUApn
1PSL984k+WlJsPmjwtO4UmxP6Fy9Pm/BZK/keh9YOvh2nDUv9oBzJjbdQ1Knd21ePE0i3UP2vrOJ
ade3KCpgpih5S56DLps2DFcfrhvwpqQWDLRUnmdsjotsnhup/1mW3RMv+XngYCWCLKi88uX3r/an
6Xk19NX0dI24V8Uw9dCvLx4kklK/kqz9zmZz5eRg/V2NcvVqs1kUmP5TbqJ1H5DztFO0GljW/Ypd
ptvsq5Ai2t5szdCzs5MyxMe00Dh2AZzJqUveaU98XVT89dfQxYEYA+6v0GhvX7c9S3Q+Ix/amNwt
Yu40TMupz0iDyoqTUN9r1fCrV7wtfcLkWD6E07wdrhsSRxgLX9e120vWJXsacSL+sd57yb+aRQ4x
YRaT2NWBb96O4xmKGU+E1AWJnv85W/IeKeKpbbK9uyK60ubRCKHzQOk9eWy4U/5+Iv3qpRKaR09r
x3FoSHF1oBSZM4t51AgoTmtTPCXeYDY7ssO79X4E4okfS9Noup0kotB6/P3QP20PXCAJR/srfMhk
m70qNWz04y295rrAku6F0Kofpvley8af9r1tCDZvywEGADu7eromz6pGlyq5q0gq8dmiziYSNxnD
odc+Jkr2MKLG+1881T+G1N9+zspCYGUpWU8MhTtCYXY0SHmv1vjpFL56rKs3J12cZJuFnDHGL3ND
Dwo7PXc2hgqdVPh3nkdzf5qh3CqJgGJrBbjhSL5aCTyOi4wmVfze7tTA7vRVI0dDXeIgN9XJudtY
U8IeVV7wbpQrupyytRVkN2RhUhuo2owSdhgNQv1XjZC+cErsOPGlbRfro9Up30RnkvogtnDVkRYS
RmH7GauP0F/NubFjwwkn1bFCs867CGzdhuexi7PhChXRpvGd0F8ELfbyFbLyWUj5oWgIylW1z/bk
7lvze7w+VRYx9MscLWZ9Uy70cjS577dwYC0hdDNy2X3vfYMziQhxgUlKzlIpIHsx5W+e8LbfWxby
T2sOdFKGnd7br/khMZ47nWDSqiBYvyPKvTkP03Coe+W5Mj9oU31Ai3PCo0xeBJ3SnEgv6ahEuLNa
n7ZQ87Qnv9ZUdi5CZiSgNwXNkAa9Cm2U/yJrdo00zICOYA3SkflsdmSXu+khdj6Ker0sVnOZ6abU
wv/aCy10S4u8bmfT3OJFDRtyRgOAqKd4rA4lTlQLmkTNM3+wSebWieVEtLUM0209IKqERo6fRpt4
13Q31/mzohDc2Azy1ZPWqwVeYcrsgd48exgzQjd0dAYcNknfX5y0QGfs7HM7/1Bk4wvZSUc9Jg/a
HrAifjZ0OmaQ1uEgIjLZPp0Z4ltCM8/G3lanvWfBbqKGsNWYoHgSG8z5YrQ/ckWJMq/lekO/BtOr
HmaIwQV9spqiNezJW1if43Q8dcjgOxdeUFtuiORAyR7I8kh31GHyWxfpD4Q9a9B7JqN7zR7nAZlZ
YOFswUxnHAyeIV8QW9LwBf9s7KNR3sPzVnGgd1/pRIOCnqiEC7r5bNk3mG0wtygHLd+ROhgN+HV7
LCx9syekAEsCYtvkpc6+y/JeyfcrfwEBzg4eFS1/Ikv9ZFaYQ7D9ukgQiEzgD3pRiunFqWjo2PU4
ivEqVmngepc+Ji/cL/O9R2xKSl71kW7q6/DU9y1kWeyr0if/fDWfiN84t6hyJropqA9YsULeq2b+
mOPJj3GWKMPJZC64YaleShEfjTx9rtD1SutmVe5N70CbKnSCaF8fLNh6q78nS6Rc7wTKNYJtd2Xm
BSlkfojPPZjljWFbJ91Wjob+nMsfq43JvoRL176t7bGM0VNoez1FFUjoeTV/bK0PBcGMy86yI8er
I5k955OzM4sbU39ezedmPg5SPlnpnVyPFBc4TgwnWpenvoXDU4vQ1m+q5DhztfD6l0FQ3OGC0WNx
0pLpTnOQLo/2gDwRb1VeH6cKdw+E4HIss88IU5B0HmuSKfKTO95niKP6+Fmq59T95ugfZuOrovkN
/79L5gFBFmfoDC70g/fSiB3jo9SU7p2W02Kiv9hiog083W75J/WSttbu/3B0HsuNG1EU/SJUNTKw
JQEwZ5GUtEEpDXLO+HofusqrGdsKBLpfuPfcjk/G4lYxF4m+0eEgdCuM/bH2RvSZ/pbCLg+/EIPr
9iFrj6OypXFRiemqRoZyGf6ZvYbbQ+r/xNCh0oS7vkRm8yPb3anSp7+cXTBq7kcsQ9ARheGl2jB7
KU52ulhXt5r+PFFau3WDGoUYUwxeKvperZpdlRd6rLvjFLerBp1fpTROOie/vZUudZM3N9LKxdhP
46rKjNVghusu0R+QNhH/+ls9RMuAqvtiS8UpS6uTkvLGFcK4zErtVaSlALDoF0rUJHhZ/B8jNEiu
NLdDPm1Rhe6T0LgbXcin56+bSZGXyijTBQcrAbLCLySv7uG2lKPPcbXlQNlEEnoo+bNTdNjt46bJ
7XXcHAtfnNJuk1rzVo09hU++mLdRd9LweMAOTt6YuAS2yvP9VstXE7FcR0zf2kSMoqE5VmuXAJjU
vpco7IadH3pZ6ulfie7VlxH95li4KBtz/6JkHNMkQbQ/csPDlOyI2cgTl3sCZqlVP+puKbXr5KuI
vSm7NxJcfmQfVL0GBF5lS30GSMLAZgjUeI0FngCHPDjOw45HzSrWEstfc1cXXhdmmJwAsWI8AH0f
v6CeautZ1ocRpd9B0N70occL9NfybZRU0D1QUqWpLvI0HKCWr5AZndQWb1L9wswMiu00I3KfwpwY
30XvZdYgjhO3VpucyYgYDbG+r3g2X8rMO/QQpUVlj6vIQq8gKsJR3tXkkSQfvnxptIMx/pbgDw20
xGtEif3rsEN57kYcjsBS+uE+Tjzk1TLH9uVzJw7Ws9HXIOTt9DdjAmGjzU1+O/ui9T9+CGU0fqvD
7Wi7UUDmxmck7zCG4RPBBBp9BNa7irlDQSUaLJKh5vH8F84I4P8ZyWrWoElHyKtboEWLPHiyboAw
cxWzB4FJam6l4qNMQP+Ajx/VMXCtfywjfaNwippYkOBZvnxewCma+THIR1D/gAGCHd2tk8TWPkfq
aWtcklLTv+U5dpJS55FHFvadyp3XDABkADQoscpcRSmhR/HSVuphiCNX7h8BqTBd1HwYwVXnuw86
82BaKVFMVOvVBwwzVx58p00uSjytTVG/nttiqFZpcVJBLsXA0OWFgjipwfbWFjc9I1aFUQY737tf
Sg9FD45w5K9Ejgj7S8gnVTsQjOS0o76WQeMW5b2CwdvlJbEE08kewm1TxXdyToncsXexnW2m6dK2
nOM3GSKrlNxtsz3WhbkqJ/lGmiCOdflzQJoUtbNL1DRHK7E/s8lJayyt6isDDmHRrPvHfLqNKE1M
9VTJDXzXjMysrW1yETD3TwM+v8lysvS31wmWRSUtKvKT8kMTfKRg6iXcYF4JjFyqnKyjKspumqQs
xBB5ZvXZzEe5vA/qwcgRgZI/hqEPbIVXDha4Fc6RuDjWcrQ2oGhN+rcpZoBN6FYhYVEKtdm7333X
ek/kTL1Kq/1sebF0G/wPm8HGNAGEH2tAd8jLU2i3QjtlBEQs+jFYz5a8IUf0grpiG8MNkkyqq2yA
v8EhNKtAzeDooRPrsXipzalIx3WCmkguy3UcDpzn9nJKXoLXwo0t/YZX1pNmHehHLmOImwaKIv+z
NgZElRkGzDJxhkzedMJwhletwm+soERoCLtTNpO81VrhJMOXivXFiqIdesRVWGWYIzggJtmVtQon
ZXJTZ6rdrnfrLN1kY/5hzCae5azfM8W9htrDqm7SjNirS0gljR3RRfvIDK41SSnErv514XvKc1hi
FdWdSbL3baZ5EKYOkj+suhBScPdTRMZG9w/SOADYRijZNJ9xcQkG85mGu26ubilrvm56XQLQsWqU
6fKScmIx6O/oJZdhlyxVA146dtHLiPFSNiPOlXvYz14hNfcpUD1FiK98+JvTeWmlGOQ6F720onqh
WV1DCy8e5aietDtmwNtUHLXyLTWxW3ThJkE5uRD2DJGQU1SpUHzZGKcgD35aFhaLoJev0/DV192m
0/bCd1VuO8JpZVAmdGIimUdqGhqKWeI7UwjGKHt/chnNGG/dwK2uG7Pvwe3LPZJp0A7bpAsFY23d
2D31XhHV+UFPArEwBDJfgIX2qX/lbsmJP62yFr5VrO5EESnubNuDS5JetjBJn9WrmqOJssKulZuY
BVSTloyeMHIiknMjI0NZahaeUgePckqXsUVGRZY/En4ZZihOhQlFlWStLJHOTQuKT1ZIFYA38rAQ
ba4T1sxK1yxEMQB5348yD4gpnXgM/09h20JiP/Ql9McxQBI1nivUtLUV72ts60H+FnS/Nrr8JNZw
33tt9BgaRJmHeAT0DZ4T3E47bzKux1I72Ao9EmltY84eJy522ohkr9Sevhy+WQhUmUg7tXoeO383
K8ayDe/4lvgEUF1hvZxLk36uuMppfqubL13/K8o11Md9MAauyNdNgwB2Mp1QRnOFCKM37yMuVHzy
2OKapdEC7Gu4O6yzJVmOz1NWxoK9IMmPE+2HDcCb52my16rRc+XQLZbKO3lsqzGApzQpb7yyzyyt
X2roFGmlfbHt/JQKjdqlX9hB8V2HvWtgjRf5uKzBu8JLKjC2g9B3a6vAwSxhIOYtNz5zPJhNfJhk
PF+JjxIx5pC1nLrbW8Nn1jBXHalWpLNq1uCKykOsP2JO0b5nIlbojgHDR9CZ+PQHkX0rxNYvW5B3
cIAE8JnK2Mr5fkq49k5jgg6wPqsZFLE4OSHgJb+pJvPtpx7qnd10wHUY6LaBGxb0LmGw0bBYZ5gx
Y+IAZp/RtWHcpD7Kl2VceWafEhec1F/jLH3jQz5LlYE7HMkd5KFVwf991HOPwxzBO08AOvEUsapv
8JkY2fxW59M/qKNL7Y5JqEh2inW2MbEK7khdf8niKX5+S+pYhVKMJwJk5kkO9IUZ2lu7JAsDwjye
79I8TAE9RLR6XfNTcMvTa6GJNZ/DQMZmTB6elmMzwMRD/2rgRDoZASK89xkzZHDug4vCXjuO+tXc
BT8vhWJE+ZcFIZjy2kEsE9aHUadWphnGEW6WkZPnm2BexaozxemaCdxBo0XJrQqbFkIG6VVPHXAS
olM9JjXELE9UF3oxLVtH7dLIcL+8xE5PtISrKtxj70rqJYYcyqy82evyhki3wVz29kamQFUR9VPk
6d2m93u3ldexP69Sc/wCayUTZiRBTkFlkEjKSsre6RpgU+jtttdWDbyhhSgbcACHyfyFXRdjwQL0
csHb5mITKjRCoualjPlLJS4I+Ss8fH2JHWVpj71jhNuwO8eSG0ub3qAre9m9+fNUGJ6N0dEkipef
lbCtwZkDPAH32ZfdMPyNLPSqbPqOvv8+S79yf1IwaIcruHBDeqzBZWXFFy4PQPXLOPolO8aMjiqt
qTQ/63TZ0H+alLbjDjH4xg63Vn0W/rGNOwJQqcf7a9s9JYpgFjU7kWY7hFjXuOwXubLM6VhzJjxt
ucyrx2CIrTQSSKEVjhT9SdltYBiT2tM2add19zUxiJmwb0hLVXmrBecnyV4+wS/+52RI66pGXqO8
uhx0VM3rfsQqyvGlT94LOpZioC7wOhs4AuY7g5SZxMqS8LZIIp7LNA5EqGxbzPq4jufqrXlpuYfl
a1Ee3jqLdNQvneY9wPSFaCjxcbyTXSVp9J50SDaduSZz2QKL8HQQqNN54D0ZrN1oMKPHa4JIFZPh
4Ewhtbu+HZFdK3ToNW67LFOPoi52eU81WlwLKxaLsREUhUwFErrS+0D2RZzUb7OoHFK9XByUS0lD
FKq+lWKr43hu8CTpeeuaWuuopD5GFvjFSvNA1S3SaD8G9XKUVwGul5inOiacW2lodFTg1cpOK0jf
I06jPEA9ABWhVo1rlBRGgEz6JA0XRt9tyhGRau7/lFL7b7TlTTFnG6w7HCHoX8v5YyQ6tE6indbl
rowyncw1h4HTUUIqJES3TBDmMqdhgGEs0FeghEKlbG168ZXgt/abY1e/9LXPVrnYKszkINikDJ7j
6E8LDk3dnCnX+BEndwTWQFThrS5idzaqXZYCpNRTIr9eb4u+bKzUdMc4GZc6Lgw38q0OEwv1PzyT
yItCo/I6y4j3rVDBv6rR7GZR05mLTMwhRtSW2dgAZRn1tK9/4wycSXObjKlZNDRql9SY1A8dt6y1
bOA6WAtwsf6bbPUm+TKEPALuqj4HhUGaxB96Q/81KKH83dYZstx8HokCnKpAXMtc0ofFPOFJnJv+
xVDzZ+mzJlyyBqPyupf4mfMz5qyB2xu2DXnsA09jqkJVa9Qw2UVWPBtc5FJFF1Rptec3Jkh5nX2B
OWK7BqtKn2PWclqsm0h5wRfr+FO343lnJaa5Q2Q6Ag8QQQX/10jvUjQa+QY0XXnLRgP/oZFgrBzy
qD41vtGt8ScoV4G2ldiiBpBcj9PdLapmWEkBuVhVp0wPTUkmplkIxpusU94GS+5+sszM/0jvkLtb
NHCcLP1AnqyVNOfJNwmF5bYOy/CKpodQ7AAv7pecd1G6xuFBXQOjc/AEPjSCeFg1tRGfK3mZVKsO
afOyq1Z8igT+WBX+NbuuPgwzalZzw9xxwKGJIqPN342+F8dG52fCr9+vfdWybnWvUffojFrr/+nW
Qa0DSk11Hxe+qreXQo+URS5JyOhNNTI+Yoao+9BQGD6ClcyP+itTg4kfWH0xhVxdBkkKw6LPY4Tc
+gvWI3Kpd1RNG37yeqIpHjrVx3PSRkzG4SEVj6jXetUVEPSKpR3X3VZYfkTFlqoXPIgVmT/ZeAaP
WnxavgITyMLSCKvBVv8yHAQMUdvB7g59M+uxV2Ls5NHPkwZbvMI1itJh7NyMqDjypgJ5BJsa5/1x
gsUsL8y2la9VIhN7I5ulspAACDrKSMtf1lNyIbEz3naGJC1kSU1OQkpMXv1XglkxvACZzaAucae2
tH1K8wnBRdyEMlRfVuOH+7B+mdrmoiBfL0/F8GiquV6FkV4Ey360xGpmhsWYVeNozgbRvfnQeNxB
1PWnObArxmbPiTGABryWDcGqXIJhfZRgPfyOOu5Qu6iGA+hSTGASpGCOzG4dA92QdcBCeMpjE0oP
Y1vUhU5Xw9E+VjmAlFVcAcVlbcEqbqUpIY1+18pa6wlM0/mmTVMZqloU4yzudVLj3DSB5Y7jJTTL
TYUMyJkys7bwbtavr2nGdrylmMvKj0zui+am91JG1tk4R9tEKfHrM7FTD0UimPyJCLarZ5Q6wETd
pyEbDa4JGvZsb3Zm/zN3I1SKnrg7aUG8zNB7vaqFWwNr7gFnXfQukhe5N5/yZSYT29tlGAaEyKgM
jbiXOGfR0C31jiZax7oIGIN+/GENVbWyppIQ65ybbwdMnpNThpluMz6uqs1s5wXlRpkSA8guWTSr
TvhMsUhFtC5dlFW/Pi3KDQiLeoiCmAmMzhSEJyAH+NBrM11yHj+rfmLsFseZYO4UjOotgRu51lQO
1mVoMyyXI3/2CANiATEGkeovrSGYMQ/lDJSUyQRUPWvWCe+D3jiNIZE8ZdZp+QMaP4u8RqY1bvto
nzb11TDz/i63xrsCrB2DJvdjLvJ676dl6mRa/zk1IZOAccTlUsglGupQcQ2rS06D5YfGobMzAhmF
ndHFdDNLOgAXLDfsIChpfloKe1F+V9ZY/dBgExTdJVxvuhi/RcuUdmzVkRhsJFEX8ibFAbi4+qE0
TNGNMOpWYz76iyrLlWmvS1h/qM/YDlRzztUfy1VJll4nM6PUjeHdGkRPUjjs4Yfgsweq1TNArFq8
PlLUUmJglyIpq51Tyik01ce5F/VHWqeIRCbRhh7jF5YI4aSvK9gGy9qmKIoUc+L5ptcq7Ry/O2BI
3aRMrMotYPToe5rt+GhWUX4JRvBly7rt5buqpumGI6C5GukUWuTFx+o2DNNaLEEQBp/s6cYncPGY
6jl8Ddm6UTolaDpWiimFV9zltKd1/PIx4S6JcTV9I8bAjFrM4oxFK58ZVMWhY5eN9SnV2CyhQsHg
nAyqqECWps8BijdD1QoPHtSVRNjbbvR76ExKCxmeDD4H3k7OVBCJj9IGE0Y94qxzflGBdRBlCo9U
t8s59ZKsqAHtSVijlZhPjnSAV5hS3M55z+qtU6/KVNWMQY3xlmmaf9NnkG21NpZLJTEtCqOMcNip
rIJHTlzBoqy6EF9vwCmf2cq7nkTFOtFDYe/sVLvGw6tA1wKlNqEQFQNIYItSW9lVkkZIbE9+Zc/X
HvX3QAeDsLCjyMR6ZBlYmLtuVGHdm4aoKdZCJhlRYWREZ2I3rXZqGeI9s+oeLnWjd3q1jcJwZhTb
1mp0bBCuA62bTJ/MtaTX/OqL37qZkxqKUoWpNAZTrOdTTLxkHfpiM2W+Xp9k+HX+xkI9Vi6TqAYR
YcZcgQsjiDr1I1GDGBIOoIgGKHNWZbORkHSvonfCuNv3zEWtYHRA//Yp8LE2S9Y+StpEhTZW1iE8
n6CE6MJUVjURSOjTbH5OYaF+9Y3YJhN9ljwTRREtjKEmgqEr6mwJsGD87rWwx9Ekm8lPU6XyQy2U
7kxKbfOOLsk8xLisNzE0mNGwu00dyhzACUfJw5ft5jzC823NXl+ogoDKmusqiwCWyCCi4Uxo2jox
ffVoZVr9ib8pdumUyPNjM7maQjoTbrGnXFM8mXnJgSGMeoU7/9jASXCZ02DzHv7NMdQkH89pQKml
mqxSDPNdiNyLGn1fa9mBjHNPqZh+GkP5VUjl6ILW1ag9aDnKvgRJM1grQDxOxp48msTRkCjiMqWm
IjSUlT51uadyAwEaJHfMFkzOpjy0trrW3AfCAW0Q+jAT/woDlZ1CGoDZSLWrzMNCwdsGSGWBQ35R
NbLDcsdL5w/cr15jgzOrMwRyMAWmfavdR11iHQtHpSHXLyBXrC1OeVbiu4cVK5EXWIcMlvrr2Daf
jfqG5nuVdfuWEl0ZynWXtWsziS4BXUSbBp7BbQhHhOuyPgchJltS4IZ/kDcuopJhO735vvKOWpWB
lrGSyWw1+2yls7VRHnPX7RRZXSWa+LLj09SJlckGtWA9Xxaqy2LvtxnXlsqUmfxEc5KupClvgwwg
GtZYDaxFpe7CKANPsLOawWmCeCXKcWu3NfD0ejtQj8Gxdoh99jSCH0Rwwm7hFbME/l11y25aDb26
joC26PHAyPQVcqhqdM8m5mGDzLbXtp36Q9I/gHK6Sdu9W37ilF2NfRuGevlk9zSWGevd6CdomC+b
wf98GvDd8MjG6OhHyEuU1gn45MKELhn4MFh9RCfGGLqDubWzbmsUFb2uvxWm7SbWIfePlt958vSy
Narshm3rxkG1ho59qcuY0Z2DBZXVse3WMu8uCXOmkjwV5J9J9KvCvEiZqBGlARvpW4U+I7PWsfiy
IK9YCt375jka1UUABuNhxjdOeZK4MWnywpLeXvivub2bOhsjbLFqeghtHep0+6FbYtH7wrNKFaN8
vjKUZGOaJVnARNbZTOrazgtV4qRLGc87ENC5dDubhbamuzWJFM1JzcjB0ASQchNe0DOwcCDn5ONa
2apLwE7hDRf5bWZnWL7GXvDnYHqUbA7bkNC8gCSnoFvptbqPZs/OrnV4IsSlFY+khLkn3qhUnbw7
QweHQeS1My94iveh110zIrhzOLxI8oGBlxc7KT18DQOnmQ5JEXiBPi4RQS4z49nmLDjU1Bnqnwk0
h6joYgnCsRhSc79ZdgEw601v1pk/HzSJEWF0iyPeomQmHmSA11OvhrRfdxFViTx4ZSqvJokF72xp
E6NZ6xk10bPQTZIm41cU8hLMZ2Q+u/lZ5M80vcz54IF1/pyBmvmV/6EOQ83LHf5TIm2BtdgrmOCM
U0Tf64bth22+DbRB7US64abvv3orcdQ5dUV3KP0Wypty6niIZEU7zCP2ssJpNVeaBK9Zc4YP7cxa
AUGhZ/t2DruPPnm8WJfycOjSbcIKQf03BvAODN+1231QVpeQPqXSWYqrYM8G2WG6kgy7eCBWY0G1
tUABY0/Pmf3kTDpA6d+If+Bd4N8C011kPvO8niIFWmZ8T0DDBOqe/PeUHRhHamG+96o4y53hVUCS
zKl4FHmzSrVuYwJgYcgd6U8rfJrBrcmOr1aw4YVvIG+XbLg67VC3T3Pcj2Irt+0D6yz41u7Q2P5t
JF85MZQ/I8KmpI7LxNiVgNtenZ3aHsLMmQVSk/Prey4iT+avrBywDM0CdNRESbzIYMdo78z0M4Qo
W/xTibeAlxHnGq6hDzld9fNBqm+2CZFw5dsbMWwVa99nu8neJ0mzChCkdp3m5YHsBOI8zLc2foL/
+Y1g3MPA9xkgN26ok5/kFv0tKp9MbbXq0HfVSwTSB/uIlnEqDqr1QfJKndSuGjmlyZR48ACpXVqm
jpx2chAcOmTnSfpPaShnRmXdYxMoBemyJCJLyQnr5op6eq3039OwsSFf9sbgmVSdBhRZDjZ12MLi
d4qAMdSThCZc96r/3VEA+8bIghC5k66xkAV1rv4LkSGGBOyy+zzI1XYomGvlBNaTaJkx/u5Hbdkr
nDzRqe23ok5X1tgvKnqc2d+AQucFu+djcmJE7Gv3aDLf+rLC6v8teFSUYE24AHNWA23TCo7tElDg
QpBSDRmhA8H3EWsHZbA3A1gdg0SrhdGwlKI8ilPHKtTfFqCRbLi94MC1E7LXS082TnOoOnawy0ii
RW1zMufqi8aHCi2nYuPADhTSCeimoatoUBIUBo3m4KnjvK3MaJtTH5Jsx0KUrS+Q3tdYzDO16UfR
622qAvrqYldBvRJFNjOkf1V6TmRj4Td3THsut/o+MrR/kg2/njBy45V18FSi6aGYxUaCJUcTx6wf
QQn0NttoXUkK1pWkenrXbYG4HvWpdWq+tZKld1rBun+dYTPfshKuwuGlSyqZU2jak5Cfa0rN0qhM
AJpwQzoRGxYZiKe5TatkE0CZR/C+UNXSVVEmz8R/8jAeKmn+SxifxzXnafbeqFdknwSm/00jgzMe
YyyGjtHKX0r2Wo9JOz8DGTse5/plyve0jo0D3VEWMt4y3uZWu6DheiTaV8zl1UDdJFG1F7IDns5J
SC3SNaqVoXnM2VcfUx5SRfcdk9G2coAv7yVbI2pEY4MkVv2g0LLoZEAoIQv/KBphCon+TZ2QzJXW
xZDBk8kpZFmQzjdb0ciAtd2UulIDuFQ06jpIfWeqknWW30T3BceNGHT25PNCzaNLA4tCrqC+YL3t
5/AJvtqr5GBlKSA/rWtcZ2t/5mAbh7Utt9tZx1LFiGGptz0gxnCbiYylHSgY/ZuUhrRb9yY7aGBN
8XA3uJsh0dYK8mQCTSq+Ij+kYUirvuOipNYS57k0qDb+TJkJg/IVaLQlZ9GwO2jgzglpaUfFUQ10
ckGifZPeJn3YRU3r1QMiO37jfpuuGoU3U9pZ4t4PD0KtdvEEMVaCsI1IaexbQIb0KkKdLnU/c7k2
2xRs1DKjx+2gUJhytg1N6Z5GylaESQMSmyBOOky6ljoibKWKW4bRtLdME0g+EXUFH/E7GqslZIOZ
cA9ed+s17V6ZzHg3+blYVaM3ANq+dbuc/RFmOnsBCJRrKtwSkZQcbBg3shto64D6oLnJniot4j1b
zaWIXUu6ioHn3NVZrkm8s1tReDIi5FdJe4SBSxU77WJzn95ZS8AWlJ6mdVf++R/G5IinQBP21OqF
9WgAzhHZVXJhOZXXkkBBvihv/XAZHRRld37ecgvqom0d+E5MdNOlaA9wMnmLG+Jf0Nr1ZC6I/hJq
a6LR2FxR6vbH2TP3xaH2IOSfEyfikIfiuVa2rI/3/k9WbdK33F5Q5BOFonoqR/55ftc37bLf0jNV
/JtoE6oHyUsAmzElrwuCiZkQrpsjGwOKs722omZ6TYwvkI1uVDVoqgCoetYjU3bZuIDCRqTcuj/l
2iaIj8zF4gyGBIX9Vol7FoaxU8TfMdjJuynIWgyJ715E6j8zu/Es4XFk1BugOhT74K08R1ugzm17
Nbf5tvseJIdpJJAtZDB7JrUTG0bOMi9XWBTzC10SIPeVO3Rmm9wJn1RxvBLhqsHU7bbPsnSCO48J
667XpTh6REsqTAQbGc4WO9S6/mePX4X+V/s3c/qU7VtDFvR8gAEIUXNIPcXedCTsZU7F4rUG8Yzc
xTPHK2sa23AINm/8v/wf3YVaexQHCHln1ozdYzQchks68DDapnJZcjuqDNmQTLIHDDcCtgjKO7Q0
85otghi9dtjHHZLQwqscvrrFrMhrKATtt5xBrukKxh0O6sAXq7DC6reUkzPrfxNQh7xE96orO2p2
M2bLyCuwCnbggd8kxJKuT/NxzfhJHDw1eH77N/2q7ubEq76BT/O1xnoR3PV/pkvdalAK+IgfFtBY
nd4b9+x4oiVQjpfQ7BYmG41PoXzLUbHP7eszIXRq2dZughuBd+eFkV9G2zFf97eK+z77NZt99bqb
l1WxSEcOEeDwbOtPOYsDfj0JxNXyaBSnCN0f6t/e41uGb52h//z2zRXL+GGEoL1EScfkRJSsa9ZU
6bsMXS1dNNVrcEWII3p3vOprdT7XstNHKyS+wVOLNgFZpTeQWttxi8ibCqXhWUfQqa8ULmv+USNP
PIx74PnvPDAjkLVFSQLKc7QofPfsJAwucMAtdM/lrUVe3m7in1AsBpq4l7GEAIE3kMpgA9JfEW8q
ZDTypba+gJLFgQtjq/hmCDf9yZGnfmTZe/Fh3ZD9i8tAdFd2UPsDfK9IZnWyauU9nAUlg3G0mPUl
4Xtp7Mb8nNpC+wvPHPPQ5obQQ1/O6GX6tO4BxP554R8IdQMDy3/JfzATeE1Q3VM/2QCtT4qrr7Bq
7F+83VXBoEFytcnlQUomVoqL6OLDg9e9JnNeYGg4TsnNb75haDMIHPh6keQxmQZayk0JX37xWqb9
xtLrhOiu0ZWWgkClzIY95REG5PsQd9jgvrX1RghwOau0cSvOQbafhPNVIF8IciQy1I2I2QpgvKjn
CVqOvNAe/DAonys0EdiAea6qMxPIpvGUg/lB44C8vAVo/F0fKcKu07wNmC1SoObLEbmWejSzc4oG
mCfSN1wYZYss/KHxxX/YDZseHjJxk/o/ff60p8+2OOrWEe6Z0n6EBtr67KsIVrYT72bkYwQdrYH5
DH+s7VX+OY2H4QuZHz916abb+XtusYXCEl1KAGMXyYd0EbvknD2aC2GP059/5hxqtwAb1Wn7mljA
OXxG6bLnQuW/ckBLc5cwL4YZRdwenVjwbdJT8z+vFsRyDvatLC9idKPeo7bJl/pNxvoygHVb6Adl
l9Lq8ofF0jf5iJYsQTiVHtJuDtbKTv0oAped9ppAdJjQPmuXzumRuI6nNvsniMFw4mu7TZiCMuWH
UBa/tSUDq+sQu/yM0ldx4N34UIy7vdNMwEHsxZnbLtGBDpNrj1w2wY1ZpPRr7oEUTySt7RFa1Jkn
thxX/aUlzEcsJBxwKdpS6AKvT5PVNZu4rQmYNjjMzFMNp4k3WvQcTrPucY6hQtImevKFemz2ucff
l5vEJSyi2QanKKDaWzTf83P6SsSmO1jD0vgFmDvGmzH7K/kFKjyRdO82T6jfPUvOjz7JgbHeBVd+
0btT78o2qbfb1lKWAzqLuPsXMnJap+KA6Rdo7/AmbWpPdcTWXMMrY14Ur/zhF0kJhDX420G70lcg
Hd14b3+g6qPT7H9L9AjKm3aAQPse/PpfgOzha32y0sfwutA+Y5eepZSX0kM0zLTgI8Llg8+2Q9CE
K+Rn+Bnsra5skrd4q/DvLnM3eKoPLvZuPLYUt3APn4TdRJ+2tK2onX7Y6jYfOWlL19Rhqrrj1/ne
M2NessbCH+JWuyJZB8/oahLoXZ4NZmcn/gKs7qux3EUvPewiJPaSaBICGtdokPr3eTW5VbaZf4xj
/Rt9NnvpjHaTWTa3xd7mao0Hr1qHZ+7VC3rcIx2p+rSv2UPcjXf7+CJ6sW9ZwAfmLn5XPhiJ9eJE
PTYRVqhwx9e6Z/tnS70awqt611Rpq95oRBT7kYld395zJJx2/9nrWz25lNUqzo8x8E/JvHV07WnL
aJG+okZ2dcxhnxvvJBZU+gpt/zivBm3ZkArAUCw/0yhUQQeFM1qWCgL9/1g7s97KjS1L/5VGvfM2
g2SQQaBuAX3mSbOUkvKFUGZKnGcGp19fH/PeB1s2Mrsa/WDAhu08h4dkxI691/pWumfGeEeyFyNg
2BPEFWHUuBEUuKG+wK2b/UNpf13axn10XpiABqYYDizveujNzdDxsoT6hizJo+X6H+2io/MwNEQh
G5AybH/dFcEPZVXNIbanEDmbc2ub/YsZySM8+rPvM3x1qQmcRCAoKA9h/WSzZreFex0b72IiDlrx
JEl7R0InaV3kQifIPZ+LRSmCUNfdSevk9eDHUAtibP0I+QMdWihl4K/diWAGNW4bduNo2/q3U3P2
hoeYUwbhJv6+C6Fdohr7tggjZ44gPIzOfgD10DwZ4zVeGCY/DZIIkj+Ts4WpucdXdCSJNipvi+fY
ZAdHJ/4R0iEwLaJdnjlbpKDWwy0ldhTsUfrZQMp5ACwvWINsNAZgihqBaXds61NAgAp5AH5w05Q3
obomrTfVp7Tdzt3PmxlsrIfqR8rjM26jYo/Uh2Ol1vs550BQ6S14edaWOYQ+t2FLsrOWtGfkZem9
jaick6N46rhuYoLVsdN0HVb1XeXc2zbr1rZ5ae46fWID0qDwsM6uJbixHLdUcJtm6sbih+KY42zM
b+0LR7ipeemtG+qbYbqt6luNdJquRftVgjITZ/epRzBsXVUKncfFf5+IhnhG48kMvUJa+9owJ3bs
XUoEhHYvNa3HyovOBH4MOjuKtgHPbn+rEX3ZDCLEG0urjtdm8GGzxtPBXqwLxb1jXEP4nxCjtdVz
+ebo7TDAkDyViNUUisAKDryKmyv4dOve4JzzNHOW6kgk4XakUG2xZaK32C0CG7nuqtca2YN7l3Iu
JsX11fW30ztvvTHhY9rM2EM281e2LGj7iTom7EgW3Pohzo8RXod2pf2niWut92xaNme0HqUWAGrp
L1WAsSAk47WTvbf2MWz2PsNzoh0mqHwxfYmmdtd1otfjuHHas9P99C5FawAwttoFxi0ZlLXY+/U9
4o3BfylncHcE610N0xMnfJpdJFEUz3PBeHNjVMY6J9qz5qnucAjVehN6PNk0nUnEWzWKJmj9QDwO
sX/srbnFBKMMNnVV3Yx2fE7LAU8QXdzKzroNfEmGL/YLIshz08Oi9jpdnaeIPOCISmWO0uhiKO2/
SCNBwo/vipjvTdMFp9S3aRjxIQiHYsenkGQ4j7kMraT21HS20LP3Y2ucvVaTiimz2vvWJJQBiRe/
pV3S7Uj7ZlCK6W1MbHUXdHUsD12GoneDoYG2YK0ETUzbNHjIXQn/qh67+bXtw+B1TCw05yFaSZ77
4I404mxfNnI4IgzqXoI8qk5ZYGW3hIWLH1GlrB1R0fFTPvccOvqhvxPVkO2BiKDoNCWRkBPikix2
i6uZIIujsM27hHw/HERJ9eLEaXAxgU2idNHEpGBQIKT37OaiqFchjPFVDgVxD3pETDeyzmltDNqw
Lwbs0JHjQCj3AcSnx2igw+BHeJ9aCB8cKMJhogRLW3sbF8hDtqQ24gr0HGpNA+Nh65Inj1gCxaCl
Mp7pmJDeO0J+8vXcV+EmNTPvsfaM7IVUbhDjcYJSNHGBqT95Tct0KqKV72Ly6YZo/qFTz7gA5TeO
Lo6WjSFKA4FuIikxixY5GQpPyHL1Rz4qEdBHLZCgplWBo6E261M3mM4hkXl+NXrYMhh1JGT8CF1n
Hlfj8Nq43vyaxjSSEyJTz6VjEDpVjmF1QKHNK0U0AXzIkfW0FMz6ICoLRKRttp9VIDjYDP2zdhfw
GGFrd7TEqEYSupKubOhgBLRaYRk7T7PhLshiKyqGTdxCjmzUzEmuIjJUdcSXa51xMmyL6T0c8EX2
EFUvbcwRJqxEe7LGCLtlIrpgX9l0WLogXwRZqLLirFPI1Cfzvh0klVHsqJpVp2n85cBh0Ma0RTVR
psFxHV9atAzdTWgBzN7NVp4S+AN7xkM2b1crFznOeug5Akau3T6XvXCehCGRu/WlNzKiigkWyJoA
xWxduXs3zeulse00P1SDr9AInOFbKQqDpWDMsPT3bXmte9ldUqxdX2wSFTi524yt575A32l1c3Ux
YgIol+BT3sfKU6FP9kaWczx2LNwWk+Ny6I4C33jLwGK3XyuLNKRbXfOsMHqbGvMclrn2j0EhtX8e
Gw/9a+Rr4X5x6eMb97UpC7nqfdqIX2x+durGOmr7K6ueKv9U176Ov3vTSOsn973eoirOgqkGt1Aw
uA1UZpjUw0Wl+pyVQmCyyyNXZLsZmVxEuL1i34hytTztZWKbEQGONdaAOdCpfmXuxjx9xVfzl9o1
chI8RCitjOcCvIliTWpMeQ2AmWnjkNEGPWV+0ZcHxynG8otvLI7dPEhn+XVmw2MjTct+3ttZzY4f
hQKVEHYsXWb1lSrmgTJW9MhAeN7SzJHBRPtgHi1K+xLSodm9ws917OI7Ue6DEEx1mF8psSODY7BG
f9djOHFxFomB3AAnSwe8Zd44PbrG2BhgzOFYhVmxRHHFGKR3c51Nh19bwj8zAzwbAiVoKRdCF/wq
7xOxoM9rAw3Ncg4anscSUSyKtiXIppgffef215/1me6xfBaTU1e4lsl483MgpTXWne8gusJ71mqg
RPBOZV18Jd/jkZjcfBNh9ESUm7MEcrD79Wd/BhT8/GwJkNNhLbZNudAF/gBmiaQCWZ5NzTquMo4h
XZheE2vR/oZf8tnMv3yKBDeGygHxz19+zbAz2GAzfk1tJSxzYbidkbSTX1Ue42j8HUDo765JLlgL
aA8+Go1PRITKts2CRB8+DY2az3FY5+5vfra/uyDXlL4ELOkt8MU//2w9YS6gzfjZrPjoqHPPsTlj
bfDG5DcfJJYv+0cW1/LToTr1AWc4kr/9BGCpMsvJLYSYlNLm1vHIJSDExjTLfeh4zk72w5Hyb+V5
bnuXso2SZ7f99RPyN5cqOQEA0BBCORxH/nypyWggBM66hlO4yXh6xgawDVsOAvSvfv1Jf/MeSCAk
jgt31QE38+lHNT0SNSF6Nuv+ZTEKzOVrnZ2luUfAtlPy6IryNz/u31yaInTUFTwRIFg/X1rcIIsz
A9GsszYqNgSmec+Ib/FpWoWiL0h28K8v8G8eTEh1YGVdZj+8cJ8uEAFr3M8zTw17FdZyk+i6ID78
v3yG6wLLZD2R5qfbJQOcMSMiZIKzODiXKA5Q+mCS/vWniE+8DMh3zkI2AQPGwsVnfbqUcp7diYgv
yDHUPVWJfdANrgWpnw1KD4ZVJV2j2d+ZkfWb6/uMrOF98LEqmAtZEL2x94mQo/HBAbbgnhnQHbBJ
x9ZHxIX+5vKWr//preNTWIpt0DjQgD/hQDqzMRUpf0x/fFzDWfQSRPK5Rk0hhv6oyJOeOfwZxG0J
1OxoONBhRC1jzmEfdGxnrbwnAQNlejoF1H3pza+/3t88tywHIAdhvniw7D4tcBHySaTohGsEjcgP
SOPGDXkQxbGoUJYaxLb/5jf/fLethYlCpK7HhM4BVyk/7YaQWZlG1ryZ7BfomGmA5EgGBHPgiTE8
Dku3MW4Sj9QvqBm/uRd/fWkck+eMhHBHsNLITw/0TNrN5Hr0Imyp7h1P3+WEu//69/zrM8VHOFJK
h7XABzL75yWOJJaZUHOeKZsyvdK3LbeuGNRvLuSvzxQ7kuVa7LK+FNy5P38KJc5MLDsreY1Wx1IP
lISnLifPNxnXbsP0xfndgirsz48xtYvtiIUmJYFK+ctX+sPurgYXzaBHZaEFhyE/sg+eXb97c3wg
e+i+lvJ7C4a9pplDjscGBdlLqn18slhDf/0L/6WcclzWdNsyqXRgZX7+hVM8r82IAJ7BPIkp8hUs
7cpJKxTtmBjn39zOv+wjy4cRJO1BCvao4j49rTIj0LEpsUnBWbztzpyoN4yZnrv9//yalsV8AZD6
tu99egsL1+9TF6HF2hyKFMYGlmIvmO4raTx2mUnJxgTh15/41/eQK/vjR1p/vp9FYasc9AzmvBhZ
W/lBV67PsKGnw6qrHigwaZw8wSX91937/82437+X12/5e/uff0oo/68//2P7r38mI36JCf/TP2zx
8HfTnX5vpvv3Vmfdf/3nv9Lkl//y//Zf/q/3n3/K41S9//M/vpe6IP7x/j2My+KPOPoFA/e///jH
//t/W77/P//j/+i2a/4cV778D/9OK/f+wcbqwSdlAQaa5vJv/sWv9/8hbTCKvstzZ9KCXfbef/Pr
Hf8fyyFC+tD0BGh5jyWohWsU/fM/SDJnJzUdkyfVs0zP/B/FlbMHLA/BH/YukwXG5zOWN23hZX9m
jiVh3EVqphINQrwiKHnzXdUz+/sZ5hbk43kc0R/IZ2tkqr3EvoUT4l45noMexy+wyUOJK23v1aRT
dqTGTaTH2XnEuB6YlL0Eyym0AB7tKM7IjDAEh+aVPcsjdJUbNMaYIWNUVtL6omX2aNK56yKLrSMi
6Hnoxhy/FVpkVA16SZXybdoLTn43LlF4oYXnLCUdbyIlL1Adub9LcN5Igh5xHfS3hzpZIwIR8jbP
ER95CmMeW/RqzBnapU3BVDJ9MgKq1ToUO0BWz9kS3deQ4UcV320SN+yOizAYg0vuFoJwEM7+Ibo2
GQf+yrcRC/tLPODk4G0slsjAEdM7sqxTJDRd7fCp3VZCAVpysHf6N4Sv4vj1MfwRg1qDp4GRhfK8
JaUwI62QU/P1KPMveVEHexGmLyIiId7uXhz4CVujB63lJsEmlUw6MrGAswx3FzeuJsbqAbsI8dxT
QygwrY6cLEXhEqqomuEi6U6sDVsRYWpqvSGmjIqLAW3XMDXP7AiRwEBUo7uENtKBIpbYmi/VEuho
LdGOGWNLsYQ9xqQ+Jkv8Y15lhLZhWwGcEOwdglkR00Ctmjtsdr2aaAExGYvt+RJHhtjk3Y9iCZuU
pE7aMyQXMeIqapdISjwrxMmjcr94cTrxWjMFQ+T6nfQ/F7AEsZYB+ZbS14sNPV1SwhjkEb8L12c8
1UssZt9b89GPzSf4ueTJcsSHqyMOoqVxwUJsrVU3+avexfLcty3TUuUfGsCfDacwawnmdCYiOq3o
WKKQX6m+7VZegrarKJA0u9ofr0WUPI5kfcI1uMfktZB5VySXcD19isZ15pDlMDjysBkZruYeMCbq
Q++OPqe/s0kXLZeYUdDT0wpOOBKTDuLblDWbZIklLZeAUkVSaWD501GERFq2UYw8VZTtvoix9BMy
haCkcMgpa8hi63q5s0lCNZdI1GEJR3V+xqSSl5ovwak9Nq4nnyzVyCPiTi/xqv7FwWG69RUzAKxh
BLAuUazBz1BW0lnHJaZVL4GtdWyhIrZ6d8OYxqEDajHTJ+otHYh6jZbQV036q7PEwPpLIOy0RMPK
Ji13vDjrgiygTW8TIFsndP+JGd/lS7jsSJlnKPAdocZrDTRuSa+nLakQTSbIiQqvfZzo+muru9Na
KQLJkk0nmLQ0JNtapJjzQT0wgyQ9zLW5TQCHUZqRV+SO+W05YGsclrDcMmvox+FfLU3GY/iXgjPD
WLKoLQYwpku1ZsxIn4ag3FupPe7qLl5DGONcVd2PM/Js10yfEm7fBmVoum/M+M5twIDZHYZaf6Yx
WmOL515dhym5ECEwjkojdTbUyDyzUOUWn84+nbW1TtIULyjLoEtS5GbyqoTGOunjdWzLbRGkL20m
3iI/z7aJnf/IYqfYFB1SxJHAVW6FYWEHPiW+0SI5DMQ6IVwnUm64G5lpTk1939fKBv6GtRJPx1Wd
PDd2tU+bJDlWVvTDhn7Y455azRWPa87QVkqAZQjzH6EFVEyDiUMOahtAnHKvRY5SXMOUUB2wE3yE
YGbIE3dK1ENByGukSFNYTWnyRgpZdoLwZ4l0p+uhuo5pL3hJYJxLqGZc5HC0WnGTjDvf7nnKDKz5
ovE9muE9A/48eqZnbjMWZ/ruB82msMc3HUAQCKjNVqoMn2umPqTCxuvWjO5HXdqrVITxhWzSQBLd
llTnwoSn0cdk4Gncy21f1JuyxnwfVTgYl4CL0xg0Z1T8RDOzSCvVKMqd5FbWQ773CsKPMtyHq6xb
/ISRPHhFgmvQFleBRze+dbxnUXrG3i8jj3etttZuxVQau0hMXnUjmNbXuASaTlzlSWVvVNbHVyK/
adxabQxVUDsKd98o+6QMh/ykYMmTBxNhyaz9ErvPEq69k9E0t80aRBs5ZnHmd7uOuW09dcQ3J8yp
CNvdaFveczj7MOuogU2EeD8FWtc7DPNzBjDzaHwrpT8RdM1SCttMVFKuGkKouINgD/TPJys7mXi6
LbNEdU/grVGwbVoyuXFRutXTcAiM+Tr0AvkwdBeVJvrUJUTWTRbRZtLDpN8lcAIrUrr8Am06CwNx
uPhuvKyZdrVt7y1JlGhLL2bnrzrRfbXDcQJY54VHvwXUV9r5Da+D2o+B/UEUWbXWhniN0hgwAYr7
sK3u4mbeChLDN76dQLGahj2Fz57BTbfpQhue0szOLX/aq/uXOIYxmPbNgGRKMg42CBPHn8ewL8qP
1WwipU02lCJkogeJWhUaul3F9HPEzgovqjRIMzVZGbTyN7BsmZnNaNy7BKlmhkwDK+guLngK6BHc
R2WRnCaD2EEpIhgM6LlyIrbnuBrWPKw4r7ZxLto7a1j5xjhvnTK8DRGGIopBq6efnCowSE5M964X
fbNla26CGkk48CSUJn2d75zKgfeRjqfJkRcaXE9UWamRPBMrjfKROxBRR1Qm08FIeFRm8s2WGVik
QL95LZKJQl1G5bWH0TEOQ+0dm1gdM7CQQVy/9ZF1aQujvPXa6NKRDzY1ib+VDOxWRaqOVd9hYEb9
ZJfFtV0BHoo7cS5i1oABrU+zSJfSidlX4wSsSU7G3NXCtDaNN6OlcYh0wtr0ySZlHdxMZRYuE8Rd
P7i3ad2rdRcr7AWTt68j5nbcCWs3OhL4BpMjgmsxx2VqPWi6oQb4QzYlQKpICiB5qi/ms3Kz+NAP
gzr4cFbQYG2DOTYvMsRzieP/S4NxfpfkWbAdgumVGiYBRICyt0ri55kaqA2nDF1AkRwMnP7rGA84
gskPq+8fwpAsNcuenswWYtNgAjBK+9sYRyS95pGbYw5wVXJEDilDYr+uuivGUygC8lBuHQH6cuYB
m5j+oA/1jO0g65YsZ97LgazlSz7iULJFHl4VVnImRBsX3IwkAT//Lg0hbVpz5q0nIPWoeJ1+n7nx
dQj4grEJx8E8afHwszxwiDCu6nZaIvX02rUCuY6WNAcrtIkvWQwRmsO/U4RfusJ86swvZh6Gp9E7
+l0BcnHgjJeRYl5gozuO+DVX45KSULjyJNoQLFBZPZYtFXzVIObKhBHslI+0SrMGb7J+T1/I3Buu
/8UPhx/GGF4IxljC5MS+H8GpkSrHBjIX9jkxGnS3rpqvLacSpMq3N8yc9gXsvRzZUjCBSWhvQgOQ
01jjiGk3Mf6wY6ub97BSl6bEAO2aDo5U9y3vACR6bfCAET3ACJxuYCweJjOQq6SRz6aBu6jSxa3E
wwMNTJT4e4h27fEEB6ARZIZxKECm6yOZNRt4Kc4CUw0Zivllf+PMuBqJQ72aEcku/Qo1s9TaLawf
Q0TtLh0FZBFfsLzlOW47J0b4Yp8LNndmOd45grVGJiKbv6CZDYvL2as0RnbjMKE0aQYjPF+lSQN+
KmF5HEBYc4yBb6K85nvqxGjR5nm4AYWAhNrr1wn/Kh/gTGRtVu2T6DyZqMUIhbc3gWuzlrglqUgI
9BLYEs0A8tPXBwOBz7rxHNa9jh8tGtW2pUBGnoFQbOijl9I8Msstdl1b9mgSm49ELt6fjqQlTxX+
1hmtDylAs3o9IomuSS9uyNKXapN1eVrpLOTNLtAU2alTbFHto0jJB5iCwZqI0BujjfQ+TubHkMCD
Jeg1ggKbnLrlV/AJXsXW7p2hhe3DotgNtf29M+RjbqmJkFq+r2f4z07SfUtrdsMBf02NgcDOg4+l
zm7q7iMrMACNDknWknbMpoxIFvX8A5AICJeOVezgEt7PXRUcrAHwjYHMInLUF4vE6lURuCdvCvHU
VD0nNvEAG6TY5g4R4ZNv36bGB0f/r2MdHhPOB67Ham5Xi17zXCMq2Kv8kpV9ehij7sLPWaKZKfZ5
gxaos503xlFod0CzeAkBUu3g3Fh5eG/TwAx7eD+iHd6UP38o/KppPM7rrIHTVC6cL11SgRdlBUKO
/7DGlriPiaYGZpPDxzCYENYTcvho/pr1cHQdI9siZzjhVVunQ1Ife/Jv90nFWwY/02iBTXYDEnbj
qk/JxC0aNFPdEgrdCx9IR33fUvpswq66iSJbHQYMG6XrsQU35O2ar3bu8m3sakaczF2OPPk+DkSR
itznNxeDt7MGb9r4wwzMqcJeROB2dyS1Va+nyrzXwh/OkmNt2Op+V6CpBPM7Q+JNfjTwrnEHWQig
PYxuYjJeFBTbLNEspY3DVpTyp/VIU8LuriF55xAomIalex36Hh4Ru4FYjLWjYsFYq0dWQ39TREt0
CONjmmWNsU2ZGm89iUYS+mZAkvoGSBqZ6W7D4a3BpDlPnIqT3kzPDQOVraXHH1OEk9btrWvRyfSc
VziT+7C/banwb+r+caFxxSIxHgceqK0TJy3qqfG79tS14YjbtnFW8nrW3XiyDZzHGQiFiwVNhfPC
cG8b5pPqyu92A8QzqllTNMsZicSGSeZxI5uHJuPlUbn6XnoNVQE8mbljvWn1F8oYdDYWlQN42Wjj
esDjaBnSIB+RFKlAHYdk4QQskD5wWGVsBnsSAd8Mjhm2NRxkBHzREcYqYMTfkCpdwNJBpzjdaAky
G0YqW6LMTraJO8oqsA2VYYC2LtzPM6nDnNmRCDucXQ3ZnkarqE6hU1T7URP1LbyC6ta2EMBp9eAG
KKWDtqZhgAK1EekrsYTVUVdoFZP40RgcZH6d/WCh6g5FHmw8G09Kl6WnllXiYIztKTIrcRWNF2/M
jevwKvFA7JVFX6Cj9y/kyWJsbmBexKc56Gxe9O6ujmdx1U3ALxUHxzD2Wxa69Ap1Auhq7jndo/po
/ggjEMlhcp4soBaxMqBOkGtsg0HeOhIlcbHcFBfuE/5dtSzW1PAqxSpCOUNeNr7/aKgAJjRnm+zo
pITfaKbeczoxo2I6YbJRRhMp8pjbCG4S2wGzckHFtYtAt86VfSEt5WIn1hd/opKaaNk0mlq8r4lK
7xL/wlnk2HIHdjjcD4q/Zon8NZg9xO4lwlaGZl8rN9wKIwtPWgOWrrG4yAba6sx+R9PfRsFKUZKN
wQblBLDvoXmZR2zP1RgnBxykmRkGx1HtDOkcDD+4Ct32ozW6K8fEE4DQieNb2e0dL7/Opv4KWMwx
68frfFhWfWcGJdbBVe6T4CWMucUx7LB1P0xH2zOLYzIhI3T9N53pq7lF+V6P40lnfGWDYzvtzpUl
muf8WAaGx1qm3jH1Y0ANq63DQW9dmjRdcsffZ5UIkZvT/iPl/NyKcRHGgaAWjE69Il4wedaB4/2T
nsHZxgfUU8aGyFb28d67c2OcrSxXmywx8t3c1Au5hPXIpBL2xIizAAxDExlgOP1kpK3GpTGjXcCA
0KkLcd8pj4ZcVnxLUwtxULy4DlLxUNwlNo9T6SVf/aHbRYZ5VxZKHpBW0I8I1GsfFtNOs8cFUzNs
OSS2m4KQ8LlpsvMQpShlPe6T7wJvPA62/qo0AOVCP7kcQ6jU4lNSiqOX55t4hoTmQ1TVLW/swBaP
EbJaC7vkdAiqn4MUZ5N47l7oFyGKNbHiJOOJr7dLTFxRvaM4FY/f1DT47B6Lr0AuozVRctCC/UZA
Z9Gz8kbYZoDFXBkLRsuRIF5GVtFc7UtXu+vI0Na+NZIXiDAfk8sYUhugioP4WZu1PkklPwzHOxm0
38ZEvKQ+TotsDvAHGC1h3r4fbMZKwQTzMV87ugMyNs/gJc6q6kZwo/V1H0Gcqh2M28pFl5enOBgz
NljUOshJ0/TeC0e823N4slP6hX5V9Tcm1fE8FjtEJWhnpF1vnJH6JFm4HTg+7gnyvikUJ7mqhg/f
C3LCE0jaqC0D6nEHLV9GLpcy35IxCDc8MjQmgnXbTJR/1qNnQAQZShaAxgHI2hXUW8o6d6nGYDQp
rHAyOso5Psvev8vKEduMP3xPby3yol9siio3urdpR22qxkTJGeUPuvO31PfpUU/BF2dgZbCUczQK
GF+hwvfnmzWdi7Cat0Wbgtdrn0OR3IHq6DeDUuUOQcNxiOg3s9Hl595HNCxAipFQVZwC6QPc5b+Z
9Xezbr9Y6O9OxrrQWY+ZZXk93eiH5xUPyJ2+OdomFgEVdJ9HJx19qd2LaQfmfqoNpMkSqQAV/pXp
f4zIK7ehYb1UPSTOzBh45Gs4iR3PHg4G20LCC8GGVAC5ZBeAsUhY5jwPDbRC3EBXpZgPncZWaQx4
bJojbzEQBUO98nWaPTd/YwlwFQGFug0ZxnPEkbSKH37OK9hiUzawhhg6Rg3PmJMaAVhxyPezBQkn
TpJvzJqnOS2r7zNj1VVsdZLQAjZOMf1IQ2ymfm3fi4VX4FT6o86pJgfLWiCXcj/AWDfHud6LHhwp
GYUO7k7Jn5iA1meuFs32Veil527BD6jc/zGF9raH2LKvh55SMRgP4D9p90bmcJc1mFJ5y3Psb86L
or1wDYH10sUOCBzh6i2g41TQGmxlX59yXWPNRas5lcVdng6vY1N/denRG19q/TOye98mBiDXAgZX
fNsbBC/IMLhOguQpzGmjZkG0sfkS9MBfQrTqkQeFv55ewxF9Tp4GT6n7pe8k5bsZ99tM4h3osOZq
u972lkk30gfMDvrdpJ1L+CirMUUeb+tgfWuq9yAiXT3smBXk6HhpkW+0jJ4SjaTXGlIHJcCrjsAv
Q23aoBWjOW2DvAr7IaR1Ie6qzvyByBC9M15DUcS3kGM7g4iN3ryPmmA3BuVz68hsAxDMXM8uQe9C
HMKyCY+VDTulGNgcCmnxvDDx6QqyOvg1Hp0M8G8uM5u7c6LH/IhPfFFCevBja5s4rPZrPkrODx7u
pJLAdEjRp8H25/M0BCe2U1aGYcSvB+Z1l4KXnprnHi/3qQHLYkIruDMK906mKZLK5f6ik2LxG0G8
LYDlOc82luutxhiitW3cWzkixIDlZC1pHo0p/GoN4/5hLKG30F17U4bgnDJ9lcl0zll0ZBrtpcPK
VeBa8v2HAfl/Pdu3mRgOqBQvOZWorZ19SuumTCUgRLe+Jqc99sP3Zf2Z648M2HozgOH0bQ6k9F2O
UjRniz1L2P5NmVrfXGN+ZPKdb3rR7Ub+kgjggJi4IPCvh5LlIc33xtSXDyA6MIklIenl4XUWHYYs
p/MS0vAw849sSaSjn3CJO/DwnDSzS6y41KE7qCo3cfur16D31TYcTGuNFro9JOwfFt2Uh8KyFnx5
tLenrYEo82TYEyS4LvWPk3/jOnrYYA/RO/Q8070u6U+Fizmfxu8KxAadgXPbqAKV27KVzIpG5nSb
MP4b/K4+pmYOZtX07lXh3DeLti+zutuaJvkpi415pfMW9a03X/v54oNR3qtljvqqKcW+kdEVM+2C
IEEGIn2bvA7d1sWAw8ISbkwCa885BghpTo+N19vPgaQR4vZ4KFp+jFabB3eIMCGA0fEbeeNV6ApL
y7loR9+OrXaJdWwxmdcQ/XM/2YevdPxxGpQBPURmDTodv0VO/VEKy1xpmDykoT4rYNSgYN5V0e98
pKwrjVN+PevoOkwyvanm5MisiSDCsXv12uoKbaoNmHf8iv76MntATQyjurGS/EBPQ9DxZGrXOECF
hDUdVJSW664cb9qWRk0uh30l8J/miQyWlunjWPjRLUhLBprs6Aea2qZpTiC4vOAeoS2jmhLzlsUb
mp5DDm0MYHFf6DSXmzZq5DaKgw2zUUfRAM+yEGim72ybSeFpq5bxqn0YyDdn6vTkZMbbxMhD6Pzd
COBnTPYhG9cwbUoU+OYwrHKbmqrKXohCqetwm2rSiWal6d/2OKZqnteeade3B4v87bORUsuVADYK
LO1dAWW0quKlNsIRMqhxM8DoWA1sbxs2o9s+iTN+s9J+TXBL6XArI53fVflQgDDh/w0Z/NqZS46N
iq68yb3PNESosgvZuLvK3mqAfuCv6EsK4wOZ/ptvokNye2h8WenTvkvri5P3PUcq5ymAq0FrJlEH
J4/tNaFqIApc67tdG5C0s8mC7VmCkvPG9kaYHuO9ONlkuVBbX2gqtrYFsFpU276pMLuuxoxvWblM
aOeh7o+2TN/Iml2JvNkL4Y/bkaa87uM31M+YhNm9ORokzxat9dVgg9GFf7mkMHso901IPIQWJEKT
1WWjMyvlpZYx7iaCjnYyKa9yfkX8jPahk8AwEdHTOO+BoRgY9XnwWANT8wClxDmgUIG55u3qOgDP
pNQxViBbpXqWYX0RTUUL2EpumJ8h7Q/z+06a13nDaoIq58Sa32xUL+SGdu1b4Q7y4pIhVTrRTc49
3cYCYoY7hC91B169DuDe+MbRIcchnxTNdKO9cLyMj3FIC0Sb8nUQPMENzrg6SIHApdkb7463sTRb
yiDsO/QFP5wlFVXI4ibia5U8/7EFv7XQuBtc3EFRC+4ZBF7lfQ2HnC6VzYgAduV3WK3WVtUxC9NA
nEMh4gd0Gu1a+hGPma5w4ZdQGJmUHiUu3UKa+cbxx32S3TOuwDYABigaabl5c0jgHN3HTS2gN0SG
xWGnoFkb5WW+DpgmcUL+b+rOYzluLt2yr9Jx56gADvyge5De0koUpQmCIiV47/H0vaC6t4pCEZkR
jJ70rIp/CEgAx397r80yiVkaQn8RCjBU1pi7ke8URT2JsivvY8/7Zd8DbLJdojZ89hdyGPygL0BO
N/1Hyfcd4BGGve30e6wL7F9oo6oSQWgEC4muQf7WWJZP0smIWqJ6ADefbMwohfVYlVis2u9Kmyio
X8NnYHMcZtosz3p1gBORmLcIM5+pJULvU+STGvkPtR7U67omPIkAMyxzPVyCrOhPDTlQbFqznAKj
o97Zdr6zOul7YTNOFFStliJB1MdG4l7mBPvOb1nshUrcL5HDsrf1fvvt8KNyUJK0lvrDEIDTDBNb
re8mLw2YyfXQFVSNsAYtOBEp9y2TZMfrdYf8Fc6Xv4vs5uRLmQ7OGaSbl6nPNi2j1KInr2Aj6tuk
SYB1LNeuj5UYUiu4VkryZo1ZEkJFIUHHiBNspoHnfidmpLY4qijBk1q3pa9zZJx57srr+00s5W+J
zFIs0PANqloAl73BwqV4XY//N4GLIuVMdJ5zEsxdAxZIKFqsailNRxDijxarGFsrnXVYsHd2emXJ
tqhj1QUiAovLSgvYeJq5sbGi72FoyvsoVwM4X9kIEaW8nbQkW9U2lh/2nh5nZou8hIHkif6LGih4
dvO3OMKJZKevhVt/STxWsqx00hXfQuGMV9aXgy0/lgar7LKR1o0PPjkuIHpkgQD6F3OeJ+t6fLCM
tFhlHTXwqJK+DgXHjnlrrLs+MqjBe+kafQqHHAvVqd5KEO9tjWvDa1lYZTkBQWFcpKu84tjdcGTO
jayiolIZ7Z0QM43oqKrrW0qYjCpBRdid6j/2eT1sjaDcshkUO6ZCvYnXcmGEK6D8x16/r6u43RVF
yJSTlOTOVSQusZAbtgNwR1DgODUi1x02ig2dpZCUbadAunLibCe1yWvXSfivpd5eulrGurd2C7BR
lMT7RDqEsh1uUuwanPywe+o0Th69gM11kmSvduzrK09rDM6GEBQ1fcl5srZRkCyA5OjLTTXWHvGm
a86YBGDGtE8ot6XBfs5FieBoyrc2hCqWoUfY+B3mH1Pvk5UU/qoMpT0ogzbW9346A22ySwfQ+R0q
pkpXzl3Y39tVyIL86HUR2c5sIDLfePAhGDfE1VPHUg6iOiRDkC2DCArTMOoQKviT4+l8fGslJn6l
ttskzjdfAtcq1dKBTBXYlH2lbfJ6XxWlRZQKR8ZqMzQU6OwMBU2Hm1dxb3vhePs8rseYG/bzHsub
mi4ZSJz/xyG1Z5PzhrrDtTwWyN3MhNfWLMsYnXCZ9z/tFMqHEvVnaVyURG13GhLpFWCSwEzNystD
N9ZT4GdXKd3wCfKjvM80Wprt8e4HSDt9qCesbBmTE4XAuNx5gYkbpFV7bimUrWx0w7TZ/iei9G+N
WUEpteOdl+HCTYMGz7qQ67XoOrHwIrUG4oABm0peDdT6vtC8jvO7FB6R5m/xcKEZaRDqZIEplk3K
MNXFG9rRpumNck11yF26avnNYzZYWU5AlVNVg/v4nC57SctgDnEAHLod5xycL3e0ApDPVUUVU/Uj
iWN449mNqXJGWYEGABhYoLOpyRKUM67AdN7VLzaVGxhVMC6oeMV7G+QZVkNj1ds+vGRgHutccKb9
YDtl+ZjmX7tMOnmDd9LqAOw0ejI3u+2tWN/WUv2bM6t8PZCItEpVFtphIDZB77zFhSaY6duvoYfD
UkPxkVMWaTLwBghErFUQ9nyckC2E5z0LbH2g25jxFRyqMoc0lU4KEDv8CuRXDJ/gSYmcasl2uFqT
eVZh2vNxYgfSAbTVILMccwcaqQ/XXsW5VxrFg6r4xyA0cc0wt6411DWcBJqMUxDIpF0RFPbZTjmg
xMiBXz27b6uMApXCSQ87BU5YUvytDl5ghXLfkuQK1gZUIaVUc9c5iOsFddVoJdtgD7N+7aKbAElI
kEgBV0wOHoIgZIWrKWdhSBuCNYgVGZAn2wBDmlGLD9v6vsHewAkGAAzf648KA5CS5sewHs5uocbL
vo5MUt70jGpH9JDjxlhZ+fDii6Tfeom3lsP45HWtfoPGUCNdfNkSK4altD1RR8WyygxVGxitKpXT
mCIYzoOQ4Ki72OpMBr5eYl3tVO26rAC/ahWeP5YPKCrGMmXQrHF9Ijphf2XGEq1i7EKawomapIdj
Nrv/047NJ6cts4XkkFIDSPkouxFsDvc3Fj3ILnEDDULJzKUDeLXiw4JGb3+g0nqVJJLlcl6ynKhM
lWFBVUdNX2SNeC7NU9fCzVAG6r9KNaxWXSpKqDvRfekk/hYCPOcJ7MCrSDub3e9U4xCVJa/CsZxE
JTXN+00RgJ6BockBh0fcmZ0fGr1Lb50Ic7dh8fGDdBf1UFKAm4d2BNws+NlpmCAa3/+SlehCWa8u
GTeaFSk1h1z3nvywdI5hcCM3kBNiSN6rSHE2IjC0G0FZBVYLwWmQolm1lQAtETn80GOgPyz/AAbb
3bJVOVh2DORy5NHZjMZYWoCbGVrBzGtkX0XO/j2J9ce6qHemi28dcSblWLUFOqogc6nrArbqBudm
QrCfgcaTLcTWk8x1KeAsKCHfwFI8cQxzeFyZoR4C+b7w+ZqUoDkjylxz6xnlMR+N0h0/knCedoC1
Rl0uswEg5sCNwQU50M59bU8xtyYptA8JlMJwqyGmc7Cz0g5EwN4Hi2on87cBLazMEnKla7K2SquX
hiA3W+eM30vUnTAa4AQGR3tam6Rgv92vSdquDYMM0zTbNi3Wbr+WYzR02VqyBuUUkBlVGx3pSBb/
yvd1tn6quKmJhMksC7FnpX438uigxyV8ify1l2VpLcfdVk4055CxeDONjUb+s1E9cnSbfBMK58io
LEvLhUIS1o+IHTfCIqfPj4xvtIASPNTwZvvdHUzBt9wMqT3IsrfvzCMGvODM5kzSSGZpzR0qGZn1
QXsOMjBSkscuUVCoU7QBPH4cf2t948BTUCnHpIH6kip0FZ6sghDHjnwBqia3kqC+pmjg4SyKLRY5
YV6U7BwX/teAtzsttW2S9qzOwZDjHFZZy2QrMpnsvd9y8NnZzPeJZ6McZZ+xLDgRWpVa3gEqZbNQ
B8EY6C3hwujgqRTIk4no5ow8je4FErPB6/O92We7nv6wUyziUju5O1TqTZOx9Ua3MRa1zJewSFmD
kSG+oMjLXjqWfxoslKTEI/ANpkgGGpwD0vbogVnh3BmzuwHP1cMa3ps7F4vGWqqZxjXHRednBPYW
ELfVe6C/YuvOzMS5zzvatqIRBycF614/O9Fwl0cZ0e+Y3JDSsq9GzlCvM9c7lJ5KtuPQf42stlg3
rNGYcEVIjOIolfDNlyys+AqEjLece29VJ9fZVAqAw6D/6W/pSfQg5tqcFJUaYozbfW/84TFKpWar
K8i9pR4jvwTKv2JOD9iNbU1Fi9eIa7F8x855LLOa4PcN5CLDwLK7G6ezVErqL9lYjSRpbtEqAZlG
bXKvM3+vZI6gKT34R8f2pJsE1d5ObRD06dHPCu7uSjdIM+xsqF0ey7il0MyBIhQsBw3wdkf5eFWw
zrETeScVzT0m6t/jf4gCGKBhU//qRAcuMLXEwRPtkz2gDhmgAFVJCK0yYsLIQqRM9O+VFTJpWCCY
U/UXUtoBDmSHYMZ8CRSWCJxXE6eAk3ppa7AfjFEVZBEcyvn4ErMygEBHHYlx5jeScUSBTdrwm2ei
wAEeEaSV0lKBdCinMu2JSIxBFJGGQiuIy4iTLfXspzyHRSEDwrskU/gc+jLbuKilF7UjP/ldZy7y
nP0XlPu92kMrQG2vbRpBb8EZfY6sMtq0ivbFIfoEd5oLVUQTR07XUxShxNGBzd+ELJtZX5Y3mRtT
aXEgrdTJIeyCI46/R9zg62QwbvqK4oATwMYwzHrvIS7dof3g4WKRbUi1IiVbIoBaNUxUlNGbr2wj
UYT7qtM2OHPHcICu21rERFt2vQhtMmgwVUgb2VR2XdLIgBOqL2RMMFDkwS5Dq7j03Ro0XUJtgnU5
AwR0L08uj71Si52Z64dAJ9FWZQG68ApbrDxqUZ0tiDJoqke9w2jeo//fqHrPN8EZkOYFLL+m+YYG
a+eygRtKbLJGX3BuC60no1j7GiZGvs+F+xT5SXHv8HR6Q64pp8hg82VKeZb9IhxZrDKpYRJQ4hJA
n7ruE+qTDVKLTSVu0tAEZWt494keCvbxBtDt3t6kbSJ2WU0FmdrCq2NzFsle3F4WhpGfWc4ihQgw
SLSkHiAeoTpjs9moDAty3KCRiUkBjorMa2A+aE38o4LNsNWBug21dF/zBVfIPgfCdEBl0NeFYe38
iJ2tCeXRtpp07doxTEDDQTkS77HcQw4097HTZDd13BBy5kgeMa0+Y7npbmwDjp8TRw9MYjBqCJrr
3WyPaw10prOouuC5EEB5dYs46iDvqcxztEuIMsmPIqqeKsJ1qEVRqjONbpNSNcHrT8aALu4VLcWC
0DwJit7fajRTJqkuak8JdVxIc/RufKtHecBAOJldn7QGCARuMrGjXhEDL5PbtTOG6BGksEaW+519
xpscZWNqCUpZWXx1EorQftyFSFCGlV3XVKI9VAZMIqwItIx4M4D/y9JO+13rIh/sZGTFbCBPbUYl
itqddFATuI+abj8mEuz+LN+zr1P4Se0bgmcEYfWaTB8OTTkSSkoSDXuBuwVGdKvqd5mUrCOTw12S
+FT0Mwul7JQbs2JlaGLYYVVVJIgeK8RLo8SntcK7AuXxUkT0JYMTjxj0tAt4fucG7Y8qLBhLVRRc
6HzJk61Xjippd0GWi30ndE4BHJWBKikf5aT+VuivoedxfOF2UOCjF6IVx3OLfJuFJbhRuzj4MhmB
5Eqclc79qcgAPFMvXLNT+BlbGc1HqvdG2YVbKkQQImwodGnIWc0QMm2mBSAacNvMDQpDQWyI73WD
WtZBEm+kqs5Y8iP1yBkLcRqg3kNwWw29h0obIC0MkcDIV/gCYWRW4lgMX2sVQ4nkeAVH0TdtZcUb
nB43iqwgWE+sX0Fbe3Bp2UYPAzIYT+C1raTiaLSUvijAE/2Vvkl9krDhI/hO58CQ09xBrHTY7OxV
SQf2O+e2B/67ozSkF+UTqyWxYwwc46wR1zM9qwVwJ0eB/0OnZK9O4qqLJLNWhi+iHv1GKoEZcQs3
MPWbVw6x9HXk4ZpRyOLL0+KF+reMmv8lGiLjvk3ivdUMBF35HO3WdfhzkBzkJJL3Xe/uZU8Tew6/
scUw2TKlHGlh2S2Hp0+GSsoLHHPfykGb5eFjaEBJ6elj2zKkKKp8c1ssWI7PNsmxNiLzNMjAdkEE
OPpxu6fq4ZQklrNx8Ni2+r5xNh1wR3Yc59vOT5uVzsTt6PE+55QB7HWwCxGJd21Jqw6J09A5p1xV
g01iy0pKNjabIU7VExpkVt1IMQsyRe7RolkEDsSOClpJJW/JUkwX1CLlOKUpBR1eihaRwdtNWk6Q
B6TvuEa6bTkecdhDFW+IpNBX7E9oVZFA2KfhrE1qdMCdWcKrkuqUo6SfRqQZaynxOVjxKJLlNv4r
RZerfSIlZz/k5DzUNPaKuc5mtAshpDDmyfnw5hSqwqaypEZry1ulim4BhhBl48vFeWgPRLsPzKR4
fXpnHXvlVnPG/mEVWLbbJNsNlMRjifhktcO3lCh1umn7FGnST+HV6rasfU4D9BHJEcT1Uss4TlaV
5MZ1SO7SQ3RSNZzcTk2PakARFy80daZ828Rs7j2bABhhF/a+bfsNdU16UwezXM+C35aEHrGp9fCk
D7kDE3Ght755WxXmt1wA7cmN3N/UWDn3XUnDCYLgyXHxRhmd/8icwl9Q71c1YN+oU2NCSz1OM0FA
VcQlirImYuVW4YBpORp/iEKOd8V4pqSlj1ZuDSgS4jegLAvdiqJVoths+277XonuXGDMiSMQlCnB
Svj+nSm3OvsZ+0cpRTe27RkLhgKqJfWTYhR3XSRDUjRxDLhy9qr9STp3zEdHynfEqwRruZXVpT3A
9Ooc2I2Ry6yuWchze1l/k5m925aTgj5netHkmDcmdSFH+m58Nt80oOZFZYCTogSzZTmeDppzZhob
Urs+OBoiQyLERq8FQl5ZBihGKZZNHPmYZLtyLFkcMqIaQ4WtOjJRxMZ2yLF6DUsGI/934nPxEuWc
q3opKvaq75RdpEvA/ghnSKQ3Ipp9lqLUos2wSR4gsS+sOmc5H8K5q+zmrlbtCMoucE0UR6R8iS8A
qYrIvI9VT1o5oQHZs90HDp9Y2ClkUlRyeGGo9iN13FUBGQFlQECY06X9yW2oByZ2J2NVJDGiqCEn
EgnHBJznR0UKNhRWma9KALQ1FrOd7SQbL4yxcafVmBtl7UTvvLqBsUQvRVFV7d7cHOoDKB6kuSpq
caMb1e0jL1s2XSDOKRH05qBTFGuac6FH7iqKqNooDVYuK5eJSezOLMC/uoV/l2WobmVOqZZVbo4+
Eo/j4zq9y/34rFUWqgAjCVAxmFuRPsaBPCa0S0dc01tMXKyhOmQNXWF7RJP3rFDdXOfAXjNha6Y7
Jqn/Ztr8v7Yrn/3XIi3T39XfBuU/ruBXwBiF73rV//n/yNQsZCzo867mO8+PfAqGya/yvRX6z7/6
b2uzMP4BWQOBu2LJrIdlwBP/tDYrivEPW+BexjfAJtzEpPw/1mYh/8NW+Za44DHomTju/21t/oeh
6KYNuwaPvG3wj//rfzzXd/90LOMG/6fF+7////9i4L9DSF2V//u//qY0gCsEaDMScCY+e6UwlMJB
orG3DN9+JraxfDCsMbxEGHH2690b+eAeeLffeaf/fY8JMsAJy1B2cbqc0vjRi8izerl83b+JHf+6
Li/gLwADU4oL6MyzjrhDFGia1SaJwn0XWd9JDEuuQBZmXpA1oTyQ3NW4Xm34J9Ph9CC3G+qIsUEM
WNXffe4xJugK3MlllquZeVSN/i5qxKPjc5JT69pXyWIhcPkmf7Mi/v2uxnf4DlbRqLXMtsDhXbFS
15vnOh5x3f5aKX7pLMgv3+RvGMe/bzK+w3c3Gdi/S2YkLJJ8rY2bU2zCTRPUL5pTbyXY4iifL99o
pkVZ49/f3QjPR038aWUdzcyoWG+x8rIy9Fyfuzp97v3VK7suDVZp1rE1HW/rexbLf6t8vXzxufY0
Agbe/fSgVsUwFKaJNaDAypY/qbDutTA5fe7yk/7MBKMo0ugs0cz8NhI9Z9f2vZSlx89dftKVy9J0
NHRfBpG/7Q328G0jYeDJ7Wxz+foTMte/mpA56dNSaXOYkbnGUca9XyuLmG5BVJbxHOdfCCBuntq9
fwX4M9Nap0SsQM7hHyCQP3qJoVDMi5ExVree4zxQgn3sS5X8drKoLz/YzFg1JSuxaUHXlzn6UXco
MbpF/Wo22QPKgJ5VpXsFhTXTyc1JJy+HBvlnyE3SND4mUtwtyVs9KRwD4m9gw5H5wZUuMvc4k55e
ltjm6nZ8HBXLK2YgAH4WiZ5hDpwU+vDllzbTzc1JN1f8JMRdxF0qTdiYPy3EjHq4+tzFJ72cebXy
ipyWZjD6HmC1AiiQpPbK1We6uTnp5qhhLN9jfXqMKKa7AdtilJ5ZWX/y/U+6uR2xMWOLbh7d6jVh
K45pjbrSc0nk0OW3M/f7Jx3dtlVSc3rGkQSlEhkPJfubrs1wErjGzeVbzLShKSAuiSXERy5Bcano
E3RibAJ83UQtLeQAR7i1vHybmUZkTCZw2eZci59uHm0HhYXlgg7hTPfytWfekjGZugNIDjZeEPPY
EfOWJgmscKr7OLLt7eduML67d7OFiAc8WaVrHn0nvQfr+TWXYFpEZXxlxJgZA41JP/bIn0fpJhlH
HOELUTdnDxhq1zurRm9uMuI3tP7X5SeZ+wzj3989iSkUrPKpYxxBq6JdLMDaWG5wvnzxuaY06ctN
oIJoaG3jWJRoK7PsCQEptvsCwUMjXVsWzH3sSZeWqqwfpGTkz8v6k1Pkz12tvwwlPePyQ8xdf9Kn
+5QqT81O4OhXJ8qjmEPGY91r/K65VzTp0F4Zuxl+CuMYmW9G4N+2tbwmM3kBt/ZKR5v5/VOWXBha
qSE3/H5TKV6EcNTvKAf8L5AYs0/eYdKVh7pVk6HhC6Aws5elmjirtOnEqnOUaw8xM4VOOXIa/GyM
0jxEFDwg7V1IY74Hx+RqoqHgSj83O+iTbl10mdtrRpYh2+tRahuOulVdS93aRljuL7cmZWyW/yZW
/WslpY+f6V2Hc9WqkmpcB8BAonxpdm26GZKcxJKSM47v6eC033u5zM+Rg9MUu8YY5onUtx5zuHzr
1rY79dpPmWkZYtL3YzNoUgFM40hu24bxkYSjhztrgTZmT5DBgtCRKw1kBIh99NBiMhAQf+pEIVJR
dEgL+xkRITbJFeXddfmq/saiW7lLzt7cn1fe8czwKSZDAtLd3EtdbmedzVv3hqykfNXA8UbZ/xrc
9CuxIT2TaKQ1pKsfl+8594STUaIue8k0KHKysEB2hTK268uvly+tzH2nyRih+GnYUX3tj/k6fDCW
8bpcUg5ZIhxfqkvImyuIpOvL95rpZ8pknZ8oorD0NobA30k3VWbe9STcO1X1DCgKkJlRfm5QnbKE
UQ0QQ2qH/VHN3Vstz742TfHY4PS9cv0/n/qjbjZp2yVFAcWhZHUqEkgEg+lSa2rTckx2zUQC+s3O
oAqYJImj0R8KkeLDAm+fZ5p97hoKT7nT2gu04fnGCWG7msiDYEiZdQ6xqo2PaZshoDUcssFysyRj
mxNhYGM5HKrLX2KmDeuTLpPYDaeHYH9OFdx5In8MD3MRtHPpWReqSTGPM1v+0FbklmlFbKRXljYz
E5Iytox341OGWXOoTAvJoPGcpT9yqCq5rh78oLjSxMTYbD/6NJPeiXfZtXM9iU5FkW8CXb0F5bUA
h78b1HZlUl6xLfvc8LZDL8C1c65QhsDy2diICor2tbL7Lew4jITSQ5fgpkJvfI2FO9PT9Ekv9gPb
txq075xNK82h0kgc6FRNOwWxlO0uf1dl/IAfPf6kN3OaFMqhlEUn2Q6oObVOILlLP0JVbVBGh4dg
Y45CBKVSjwq8etcOf8QBvKCnsHGHsxkp4tBKTf378g+aeWZlMumFCA3MhmnlWPTHFlhaZj2PxdzL
F59QPP813f0Z0941J0iGUgnLuj/WAN2+s0hA5pz7mnlWRdXcMAHBNpHNcF+QaoqsjFjHnOT5K1uZ
mUfTJqOZR3JGU6UZ9aYEU4PvVSWJNYIqcoqY6vID/pksP/ic2mTxQ2aN1HCAm5y8wg1/kGqN3phA
2/QXGSbRD/4TuTa14qw9yqqbxinIDbOHZGtqhfrk6Hl30NSh/GWkkZIselBQo7G/JuHNhZz1raoz
jJReFupHF8j2fSoXzjOwCO3gZY2CHM0mLPryg/z53v/5IOCP/+74nVVamdcN3VG+jx8GUuB/R9+1
r+I70kgqVT661wWMCKtaSHvpygrk40lTTHfjSMFqh/iP7piopAp3tw4l6stPM3flSUe2MTSlQu/h
flpYTrR7xFSfu/Ck97ZETASVp/CT9WYteT/9OPrUnu8/mPNwZFrX0UR3dIsbFGuA7W6QxUKseukC
soqKK0eFf6byD77zdOPdI9NFmCl3x3apkZRGLXQTrKSHjJjL9BTvg52/Cc7mPl9ba+dKJ5n5GtP9
uNogOU8KjTmFSi+jAHaRy19jZrLSJpOVq1uFHKl08Ki4VSuCF5vfxG3Z7bWzkI9/uKpNxsbakkvZ
1+JRmJlqaFaEcSaLI7ty0jl39XHYejc2ugq8HdyN4akpQKqkED8ytb5GrR/HuP/8zExSf19cD4s2
q/Ckndi6blTyF/2IhaNZrAv1VreekUMxTH1yD65Nxg7N7ThbseL0NFrcETytEwnjMGa4y595ZlWq
TVYMHD6bvWRkLOaKnSfjZj912q4iEQYpxOU7zM3K0/yMpPW7quJ9nWJt0F9a2CzbxsiUQ+4M0k6X
RP4cmbZzUnpFQsmkEdhcWuqxUqjGNwUkziQv4itbiblGPRlikr7z8ANryUmu8l2tRXdxGrzoiX1n
jXFzl59XjAPhB81DnUyNVpYjVa+L9AQ3dYXNYcvCY6OtzY2ySpdYnpf4rffNttkWZw4BV+7q8n3/
8Mg/uu9kugRqMo5xrMurVb/WNz+hS23zJSz25a9m8e10ulGXL18fYRGtkQUsxOLx7a2+MljMrAbU
yWBR5Gml2mmAxLdVT37SFKDYwnuFoNzLzzbTndXJYOF0GQpYONMnN8myF0T+qMLSWrsyWMy0CnUy
WBiZ7LBiYijKjK+OOBSEvHs52liYCZd//tzrmQwYESfXiouB6lQjTV5GGrJVFzcM+clwwC7fYu4Z
JsMEQhAzVQtu0eo99C53+QezVNy19d3nbjAZKBqLk7TSisJT6RJhiOwfraYjkHAk4koDnnuEycIC
C0GYVoJH0OVgA2UC0WMEdjkmZCq/8pbm2tGk/xe6IZdGUCcnWCv3A6JhKYqv/PqZgVRMen3r2c0I
pDOOcIwxKrTIhN0gOLSI54HD1ZIjXVlNzsw+YtLNS7ZOgQJ+99RAS0D2so2jZt+TAqN0xMyBg0oz
sW7Vobvyzub2GWLSud3Y6zy8LwG5zyCtyDAdYGbXCM+VOtiGnFtUXoQ5w93iXLnyMv9c+4OxTEw6
PITsxEVs3B8RWK/CdbTx12Sf7sub5pawlN1rtJBpIqvqhZFmWf1Kttgulvih1tHyk51WTEaFyqkb
sD3jEV7S38T6CJWudkkqbS/3p5mm+Oc8790Kpe9DtQw69oY56MTHMm/KfWH214pxc1efDAchuQ6q
VZvdkRSiRSV+oou/MtTPXXkyDjjg02CDGN2xsqix+j9i7eXyC5kZJP/Ux9+9EJIHEoJhWP67+S8s
PvBdXiXxePnaM53zT9N+d21gy5GUkE53BEu/6NUMF/OxhxXVQDk0nSvHDzM3mUYloeosusBhY2RU
iPlhxBTNjW7Hm9H1UqGW/NSjyJPunw6VysKZ4z2L/axtvyK5xpvbrIjbW4s2vSKqmHuW8e/vXlhT
ynofDLQfVM37bgClnGdgGcLsLelJBMgRXl5+nJlBf5SI/X2jMsEQ03RHrYfjmGWHFi28hvI5vDZx
zTRYedKPiUsKOhg5HdCZEGZkvHKKK61qbmUrj7d8/5a8JsnALPDjt85vu1m05/Rcrpo1EcxfrGP6
eE2DMrOxJFnv7xvB8vSsrORG3r4i4nw9nMwNsIpVsuoWytY8O7f6IX6zNvkGKum13ezYoz8Yg+VJ
T6eT1xiVaQOZbhBX7ewgPO2cHo52UK/iaAtLcCMEdOpY3+tJ8Kg6T5fbxOx7nawEIkh1suTyuKic
BtLOg42xl/funha4oAywvFYonxly5MlyQBFtjf+ZpkGCLhKxTe6TLa9dmadnjq+EPVkRND3BDR2K
+mOtFtAai1LgwQVVeIoAme8HNEUhqzTi5Qtd6jZNU5ugUst6IxMWstKg0W/83GnOhJ5mezN1Qv5X
pI875RZGuZOchIfh1AVShXhfRHQgiG+iaAjDLvTMv7b/nDnuF1N9kpGEuJc0PkazgSO6z/bW1t3V
22gVHpiUt4CTVu2qWyvrem/tcGFv22sN8OOeK6ZyJXmwB5HZHNvA25Ses7v2HH4V+/4WWvEh/B4d
/MemvTIMzTQ5MVUr1U7j6PgtGby3sMW/yOfg0aDFWc/WjngX6BDby2177pkm450QhO3YDs/k4Exv
vGTduldLgR+PpWIMBXo/HLV9ALTQ49reqdsYW/053AFfPVgnf0+g/R6W2DK8tVeXH+TjviOmSiW9
Tjxcobww1z9LykthbArv7fKlP3xHqHwnU1xGidHuiNI7JEm+aUmqcCzpk5eezGuR12AnNKrg2ETN
Kxx9iDTFtc3Fh6+fnz35tFoN/dxvTfvQE4lDivOSHMPvOUGlEF+1K+30w7fOPSafOILVXemWph1K
rSDwpg+UZW+BJMwA+Vy5xdxjjF/l3aQWQnSAhSC0g698gRS36AguN8ovpXVNXzx3g8lkZuODdtQs
MrgB5/Lut6HwIRLf+9WVnerYTP5j3uIdTeYtI5EHJdeq9BgHODfcXik3ad3VB1lrureuhq+a96a/
h6xuXmlVc19lMl8puuRXWsUTGbi9Uvu3bL96oN4u94a51zWZpELXsrLUNbWDHLLJ67uQgHbcERJF
A70F93H5LjOPMFWWG5paB7JCAkDekp/kt+4NefAnolSS5eduMO3UnhII3za0Qw3wuDQoURr2zujr
zeXLj63zg49uTTo27N6hMlCCHtp8uMnhGFR1fmXInns144d51yFsuMFxYyf5ERMuDGt3WeuEX8DR
u/zL5y4//v3d5Qs/AwmGTfdA2tJKECYUJBAb5YfPXX3Sm1150DAW6RpxFM9F+VtRiUm+FpA8vtuP
3vmkI/cW9Xl9/OW5Ch3VWGaJsXbSH0X/ksrxl8/9/kln1p0k8qHrdIi4WHW07pc+VWCemvKVVdpc
u5l0XS9I3RbjuHKsVOVnMRAv7zXmlbLT3Jed9Nw0DeBly9gcTC+6xf/oLMwY/IhL3fLyy/l41SII
+/677fSSVZZ25CXHPg6bpQ2V7AwiEZvswOxQw7olBAJ2S6OiNV1IQdbcRYalnwjXCG6NqgzwrEeQ
Ni7/mpmBarpcUx2rid1Yjo+d9pZqjyrA8sH7PUifKlXwsJMu3iuZbAJG0Y6WSxaHf58ZsNRFjBVb
X5TEc15+ipmPNlWUd76es7CxtaNehksFsytX9/XPqDZ5hElfL91W8/2MR1CLAwlPkXKThz+L9ufl
nz73ASZ9vW/zPoTAph6N8sEHYJlbiyFHyPH18uXn3sykuyegRQnrQ8/q+BROLO8Gfhj+bpyin7v+
pKsXcUE0isrL8RvOEwNQcdZLKInPdUZz0tEhtQLfVwPtaANeCjXUXemNTq7Q5d8+MxSa064uwUJA
LQsUI5Bu1MECyleF+DoVMqsNNVimunqlCc3caaohl4vWkApR6Edb6cDVSSz9yEujG9QQmPJPHcYJ
0pL/Hlh8LSAxS6Cd9ft+R5yBuakk82CEg3mlm82Mu9O6tdcFet3AmGXr/TKwnQPUcvlLzLRSYzJb
Z33keqYh+OV6nOzLVAXlobbeWotib335Fh+fiJMhPfnalWbWZV3H2ZFg0+atSFNtU2XVAJij/QWY
Rq6B9ookh1Yoy7f44zvM7UON7f/y/Wf6+VTCDmzc6Fyt1WCyYYovNAXccJ7fq35/y8Hs78s3mXuP
k8EkZrZwhVLqxyTQ8LFz1jvGkpErd/nyc814MpjA8SLNQ0+Lo+cq5r3Utbi/1cQnjqr6v5xd226k
uhL9IiRjwMAr0FeSdJLJJJm8oExmhrsxYK5ff1bnKdunaaRopC3tPOC2XS6Xq1atBVq5EkyngVWZ
2sqKLU1GcS2i6+cRYhB2GAGf2FYgnQEhF2+tFWNeMgimOBdQb0k5a7YZCqf0oHQGFtSdsGOvg6ai
WQHvmz0zm3qauxZNX4b94oAqJpihhTYyITWKdhjuzfZvR38XPYXwzI9Z3hntB3HuefpC6tMI0RlD
ewFN98rOfcIVL4R9Kuq94GNOI65Nodk3AQHFTiPL5xy8WRWp/tQy385pG4JW81Dx9mN05iGg1HmC
WuyhsuUWrbEQwDSeHW2t+LxgSpbiq0zQFlSRWevIiDfQIU1eUys9QGJqR2m600q2khJf8FgqTr4n
Ywr9G26BTCoNecwPDhiRrh+GBfNUwfFFNhu8A8g5TECSKfo/EbTlJH/83sfPg355X2g5jyqthHpf
BHaHqQMvL9i4C6Qnrn/+s0p+yRwURyHT0hBWVZehaxnVyTbNZFdlVB7y7MxZBJo7H3QX6SHSjPoJ
9AJo5m8LVEOElBE0QBw7QL4BjDU9AVsduBmmPcRUgXBpGuPPMIFGd7ZBqFKYCfnBHZ08z0kpfzNd
E4Y/UNL87EG2/2gWtv6aZnkUFm5mvrSuIDsQMugnbXCnbT61wIG6SUGeInDpgTyAO/ZaNmPB+lQg
JBQYXAYdMBHqHIBasOJqk9eUTvE6xymo/82m2JSkg3Dr9eVeGk4xdm7WBC3zrgwpuilxKZcHDgJo
H/XlMBKYvsYfrg+05NP+DwAGqq7BbQUNQTnh3sXgj96wsTPuUJUnhz4Gf7xntFYdEBPiVTa6UphP
rD5Zs6ulM6FcECQb9KGNKgL6P7RUM4P8jav4j5Hq3wwUPnXPv5wL2piDbQGSH575YUsw0rmG6ZH6
5fryLfx8Fd4GQpwZRkmGELSlHTQsIKLuJTkM2rPjVVe8EAiY6tEeJS/aLBfhlEzP2gjSnVFj/+Ye
GRwD9+qKw19wfCrcTQxz6TgjCN+aObsXkfgN4LFc+faSOSu77DYGT9DBPYSagcSKQa3nRgMRHO91
v5roK4jiNtf3Y2kS9L9ekLYC0qZO0oeNA32ryAiaeA2CeRGQATkf5fK3dNJKIDKmsHLA4jq9izbG
9cf83HjuUjyxhxQsfvXKPJbsSrn3+8oUGUgJjVDj4JuhESQjqw9mQ/Ti+jotTEYFryUokHMZCwNa
cDwCzTkfLG8sK3cjzszbpm2AcKVPzmyuFGJ2kk1rlrBgy4bi2ErGitYqizqc5zvJNo05PwHIsgf7
bXB9Zgsrp2LUXNO0p75Ma7D0PDD7fgYhlJWtlKrOP/LCHaji0yZSNU5lVpCOssTO7a0XAUwZ5LHS
s5bUhzGLN6blv6/PY8GSVbRaXzItFWOCZ7IubpIBQrxdvzaPT/d0aSLnQb84RdT8Bc2S1AxzF26L
sjQ5JL1Jb60atd84GSMfrPM8AIentqta8A1aEZikcr2BfmWfP0TWGYPUQ58kZWCGx98Gr84AcmND
Mz33GQStYwtUu4B1dqDVK8EiDUrPzQTWn62wBsgpshJFURuS9aBCgiQO057nRpADqg93QyuNQ1qT
X6VN3jIBelbbhEaKDkatJodwRVmPf2dIa/mlWz8PZYTOIUOgn9cEuRF63VGk7Nk3c1Fqfx+vZ0Hy
whpCJ50pmPwHKZ9AEdA8l2CjvxlHKF9Ba7fcXd/yBdNVe/ycqky7GF3XIYWidjGAjRYBYjutBLZL
X1dcIzihZsfOOQ0hT3Fn1dExjd1bJ+XP13/8wsH+hMl+MakOSqZo+JJ12PQ/oLDuSdv2IVkExfeV
g71wID6bob4MULrQoI1ZjB6+ESSCCUjPaULWEjtLKVZDuaGGigxQgYytkBR5szW5IyGThryrb2i1
uOnQ4uNndu0+JozE91IT2jaW0J4noFP56aDdzW9zvXr81lKqLYRRk7FqtiKCWj8aXBM27B3SQ42X
2U9ju9bFsGAOav9gNDYzKCcaPcycn7ljejZ/jqO1c7NwvagtcES3IZgFNZywLaAVxHd1RSFSAemq
7k7rf5Zl9yNf6wZbmsfZHr+YRQzdPl0KHYemY/9ASf2hJ/LYzNxdicQXfL7afsULYImaZgabxmC3
uyGrXqQEl72L3hUBrv1qQuvRIFac/tK6Kdc+6yWQRklpfmZjGDiSRtD1ZgnoUMd95UJUHXRvUFi9
bmYLQZkKZBPxGNl1rBkhtHL9LK4OZzoGEIVAobny3NZcycheXECdqbXsxtUKWUnBQL6HLEkMLtOq
3XCoEM5pAhFutJAyurk+o4s+CEMp11rMwJlVDVYC7juN4/ELvQiSFWDFzoh1ZJKtZeAv2hzGUZwF
6Ca7bMrM8WgbeiDywWscCOhM5orJLX1e8dQQDBrAOz/yUOTpv5EAEzPyH5Q1K470opHh1yuBbEo7
s9RInYQIlP1CRkfHyO8HOe6qOn9IISTO42ZXR+z9e5ui2DQAMOlAJzCfR+Cfn0CD0lV4pYPOdWbt
ysV58WrQQdCs+AAS24VWVtPRriYLzPn2FpiMNV92uXkcX1dCVkhvGCgFGzyUfVICPObkxxoBGSRQ
bQhgOIb+z+KgUA+6LAVnL0AsyNgPE4G0VsPi5kWOkXkASY4eWlDcfKWmuQpFWThajmooGUjiUPTj
YZHQ7cAjrwIDSYOwfYTmbDXfzH23YjNLIyk2g2yPS7WZdKHL5AaytYFbmNDZKe8gYXTMpPPS8Wat
43XB/B3FYLQCsS/uvyzsopcG/abto54crtvigqGohVToMJCJOLUIbXQoi5i8jLWz1hC08LPVuuiY
udyB5Ld1HGTyJNP+kaTJH7Nfy8cu+DYV+QCWbNlD9IqHprD/8SSlIFru7jWn7KCXVv69vj5L26xc
pmZlUxAOo+Jx1pyaajah9JR6EDkBj+e8nQ0Ht+D99aEWlss5//3LvW0VudsbcwwZE3DhG9ljbc5b
RPbXP76wzyqNntMZc2lkEJ90cwhOt6g0BhP0M65//HLKTAd55X9/umPZ0KaemHOcJO1vLJbh0AGm
vYGoEZjl6y79Yc4Q2HJ6TdvYSIVuSAXJ4euDL5iBWrcG7VlpRqNmHGXRexmTkF14mADR5/W4Mr2F
jVGL1zN4JPJoRoN0nc9u0JamdstyZPRxiacr3mRpEudt+7L3CNgKWYIL/9h2zpG06JBiBzqbG9qs
gSQvxjbYIuWGjmLIoJQErAt90oGefsxzECOARPNxYmXlAxUIrWra9d95WmE0xQ/LuanA2ahXYSMq
KLhD/6Vnt9BJ/uaeK853zijVE0LdI9XAaRQVbnwzxw4EdOAQdrmgxco1urRoiuNNdBPIsMygR6Oq
g7KsyNbooid3MA8yqh5YUgwrE1oYSC1uN6MRZ4ZsjWNnG+grgoZEnyHsyIt/pISwZuE03wlxUS89
+7kvhhZP9VwmpDeOotIe6iY/Uqjclnn2PvLpmUCR6fqhXDgyapWbxZENsbFzEjt+d5LJc5tPZvWV
SSw4M7XUPfTCkbOOcLBJeWjn+lYT/cpGLP3w89+/rA8YEKCRSrERwkme47iD5nbHnw3Qda2c9KUB
lJPuQAw+avOWgOsS4oYTaMkNL7NXQF1LH1cOOeLyioH9BNjkdvas0dxZaMMDo+3Kb1+Ik5lyqqcE
CfZprqoQFmTdlQlyG1o9vYqEi52jT1ZgpJCzEuAf2/Vjtca4seAb1RpzhlQDuIos54hepv3IhoMJ
CLavgcSTpuBsuW6wS4MoJ91Aw0db22MDjA/fRmlXAWrX3ffu+GGh1nx9jAWzVevHrSNr2fZtFWYd
/cGq8TYf0+/FDmop2Eoc2yFO5x4jcE/mE4FWIEGv15rXWLrg1RrwRHWkxyEmH2pJ+nOEROpNWxd/
pQUW9rjfi7rE2784uFO3T1O64nwXjFktDttx1qZFa8/g23A2mWR+kxX70ljrJ7vMmgY/rhx1SK3k
kLmAc9dmHh3BzpPswZ1cPEy2YZ6cDORRIBGyboVNwaWa2wlyTRUlz0TjxX03Er6Cazp73v/LPONn
KA4BddqmRWxWhxIyjZaJJjNWoJU1Bu09lEchxkvHtWf0ZZokjKX4hw78fK4GfYmj4UL0THtxdbSR
QgfFqs58+C0khtmmHNItAdPhBE59HLbShMC2e6K4x52OnAW/fex0Mj4WaCG8fi4Wzp5akITkmwUl
4VY/jo09T17NGAVqJIeaXtk7Hu4SU2yuj7RkUkrcYBA5meUkkEcEUR06uevNZMS/Brv73u2h4qPA
mdzSmuj6UYD3OSAkyx4daEUHde18i+BDB1/8fy8ogISqqes4IsVcSzyowR3kHK0kppYe9irxUMu1
DpncEmDyyfpbI6WbaSdDvM5QSmeOAQw+RNtrB9JoBI0L5p7k/FbmJgRy5C4HVcr1TVowB7X+LrS5
6BJtmsGEAa7mbvQd59QakPKw1gxuIdpSa9TgCdP0Ts/dI9gJghGcui0UhyiDOrPrmfoaMn9pHop/
QZG9IpBa1o/gAdlYc/6n7ooTWmVO45Ss9oufr94L3kOtUVu1U9VxAvXSuIv7JICqjr4poVIoIVUI
dkSIHrHoX8VG52+bgHUJ9bPyyIchebQ4B503WJeHbdRqxsF0O/xSKJE9lQMU2b1xzvmbbXf5KXaj
IvMnppk7lLoEaPx6+9/1rV44j2p9RzNaZN7SM4YknhMIMYF8ItHyR0qmNdjIwiaotI1ZQxIn08rh
WHTWcOohVv5IcqgCQTLZ+QlA07c4HHSmFnui2HYER0tVCLHcMCUptEq0mzpPoO+arIQPC1arlnvm
dpzTbM54COlfn1dyA2rDh8YQT4TKx8mMPq7vycIwKu9O19mcCjrKENIERyhIl54WG0e3xI2BLrL6
rE65csEvxEMqBU/UuyVKm44AFDbt75q0mndZH60pFCzYlopOKDJpaGw2RJh05T52oiee0WMPb3Z9
mRYMy1QCRpIgKxeXsgklbTZuiV49/Qf0OTdMEyvLszABFZEA4hToNk0Qx6VxD3uFD+lBo1WtASoW
Vl/FHQwMn2ekp0edWvmJxYa7aZMsXYlqlr5+tq4v7ygnk/rgjqkIx8Q1D6mT1Hf2SLKH64t/mVhO
h8LXfz8PvoFUo/1Ijrbb871VlAwiemO9jfvGBFrLzO4qaBjCmYzskLRQf6LQ49tVPVRNyaiJwCy0
7Fj0vITEj0yf26Jxnq7/tIXjo6IUNF3QnjNKjiOi5UxAJzc7VlELDarCY8XK/JdM47zqX1ZXj6ua
2fpsHIfZ1X4lkvRhbrE+pEne//3ePJRQseGUx+U4tGEu7nPbgN47hG51dNCITWTpm+8NojwoYwT4
KS3YeOz4sK3kHzHlQYZcugPSPhvqyN8bRYn6xokm1WBA9wmSPeAcNIdbI5seNAiDgb8pTB3z1/Vx
lnZFcQlWasxkiMY25ODAch1y57BsP1rN9x73KtFOD9AeQtduOjaQ9B6SInQNHghWba//+gXDVel1
uDMnQLkjnV5IKyBC/CEzRK6Sov9DdUCWG4etnJDLjfW4KxXfANo1COalSHTTN/mKhu3jdjx0O+B0
Bw8I1yfzBzvF9+QmCun+R3Gb/Ex/X5/hwv6o3Drm5BBgGTBuQ+7N4j6Vwm/nccWUFxyeyppDgLYZ
zbrtwigWz5FB78e5XNmZpU8rp52ODnosDKS7SFGf6nb+EUtQ6l9fk4XXp4qsIHmVW0nVjMdK9CF3
6fsQTxCLBb0lA3CozZ08oBJ9FtdH+8RSXAhXVYyFO7p2YXQc18IAkZKsua/GFNXV0R9tiDJG6GCF
arlG0e7LOjCiJLXPkgqd2Gjg1wwvz8CxbaC4nOY+sY3vLa8KzYBCbpXG2ijCLon3wGRAWmpa+fSC
xX1eX1/8dDwUcVej5zsks3h0uXGSc3aEesrj9eVc+vz5718/b6Ktru3mLuSSZ76tGz+ncq68pNS+
F3KqXE25XZSGrZUYwP4AyAuqrFkQWdk2mjKoLST+9Wkw/NxLRqFcNcmQx/qZrh6h1PBh5ObzIJqj
XfSvEAxf2YiFI/SZA/qyUuagMRqZGgDD1bQ1isajfLUj5ezeL/185Xqh4CHtc9J0YYX2kwbQx0Sm
P5GRO2u3Ore1nB6MWD41XN+akINdOUlLW6/cNWBxztyWo+e0s6fgTCrJc3EgbFphBlxYLxUJo6WN
Vo9RVIQDAYt52U4+WoXJyn4v/HaVyalN66rQJtmFnXwUI/Tnql+rZFqXVaV0RpTLJc7zFIh9OPmu
M856mhpxj7KBzm1MkimoHFJ7g8aNm7rtE19kWXLqBOd/SmkVK6Hv5elZKh2GFaFcOKR41kRZOoL9
hg8AEo+lp+fWmh+9vD2WiiCKSkhM0bHuQkqGu4kZx2JyvmVYlooYcktwapWzPoSz9kTdBFJDhxwg
jusn/fJtY6kwIbNM5gEc02XooCXHqQiKqe+mqfmGe2PJY2qJFb+1tD70v46xK3qnbQq3DNNiDBiH
cGlWrURhl9lGdUsFC2mpMRLJkbOYddBB5VmRo8MGj36GXI8PLn39RlZ82Nv2ZBzt2jb2+WDVewea
GwdCWmdTu43cDSglI9Maa78TUI54kEZKb82hOzdMlBJq1LR76bUs259J5yA1HhGIaEfFpmITeFWz
kWysxBbbOaYwsDFlj1CaXOt/+YxY/s+fGVRloTEhDcDnGeRQloder4fxNXoo79jR2eFm8YG+hFba
yb7rvdknQf5Lth7basf2CWxsK1by+US/9AuUM4yWZSpB5w8SPw89/AGKPd5rcSi9yjs9bR4Pqfe7
2PLT6O1ufr1Pge6DHYt47/dnAYszyWwGptd0qwWoGqx4rIv2hCU531xfro/crqCx17bgMY9umv6D
Qgf9+oFY4Myl6kku8w6QWoapavt2g9DHs/YVREU0/y8I+sCpBqA4GGvzAEpQYP9aJX84302XVvg8
0S8Tgtz5BCVNcFsN/rztNrmn3UCnfGvg37SZ/MGf8C87yAC4Rw/50Y0VoJsSG9B6aFaDqEvli708
dh/uW3bHPiLXs6CC7CebNRbuy6UKLLkaFJhxM9IKv7CBBeDdGfJt5dt+sxmwJulNvBMbBjZfiTHj
IMk21/fjYiiCURXHUQs7czTSYaPz46iFaet4Oi7Balwz7YV1V2IFqTETwvXY7qz5FckdXcMOfb5h
Lm2oEg9kkJHXAF8GWdlH/Ay1AO9sS2ASuEv30e6t9qDBvOm93u+C8Z9xPG/WcbjJPHG7Bsn4fCde
+AUq5NBpbJ5HDn4B+maCaEc3+T6Brky8kfvoJrqx/TpAouyWbDOQpWUbSDuDDd44yC2a0F7WDqqx
YNgqNHGwa273gL2Gw8O0GXbiFB37mznQ4UQKGFAfuhvrkR7oQey59y587idHeVudxLE90T33rXsr
uG5Kn0nsSwuieLG6hkB1q2FB7DoY4b/iRxuUfmdiarkX+xwn6017izovuQOyzAOwKNSe6v3a8MbZ
ZC8Nr/ispufgV+VniwhM/7XzBg/6C76zS/5k9/He6r3pzgjHMP0ZbVFfuenfzW0ZVFv04mJ3AKXZ
oG07WNuXy23bkD8+B0tfHM6YzWeVRBxn6KpoJ/kk0Lz9wu6hiw32yJv2BLHl3/r99ZW/3LqAwRTv
pkEpHXyDGGw+2T/4vfYbOui+2Exb60hvsMsrgd4COyV1FB9Fe3MomH42tqO44ff13bCrdvYjFvSH
vZuhBGX5xMs2xc46TLvrc1u4iVSA65ixFoLx2NU8rQHjIwC2rsHcFnyfo/imqdZTQch5iwzqjWxj
WK+jaFCCXiN8WoosVBwrsRtOWINrtNlCIn1KfPpgHep9fFfujbD+WQf0o7C25qnduhv5O78F/wIu
c36b/DVWUnTns3fhUKjIoSSZUeuKwbVbuK1nlNwHjZCX5fdZ46DitRaeX05zGFQlqiAs1iQ7kx02
wfyavsd39Jju+VYPtTt7o91Wh/g+eWzu+DFaiUqXTJEpJg/pw8GxGyB/orcm9UDyoD9ZL+VD9TP6
BegS4qJNvZ3YDjm1m/ij26/pvS3dO0w5AvZZ9p4hDEWoBpXp6DRuZTBsmoMRnF1/7g/bIUjuxL/8
APrUd/fIHymkxc5n4pvEkiooqZwdzlmFLYWw0WtZxndRvsZ3YiycNhV6hF7i2QacEEScm3pjeQSB
KDpeblsEQk3w9pTgRim21u9ql986AQ9bxKIIPr3mb7HJQr7BfzfufXG79ny6+LKEWamX/FywckJF
POzRE+MxF5JdtG79IWIr3mVhABWhFGtzWeUS4jn19D6MR+J8JGsdlkvXoQpRKiqLcTuDhQJ+vNFO
emCFAolfd5udxj0LBGID/TjBOPjttC9PbN9AMea601yalnITo8DsNPWIbRwAQtbIz1J7r77VRIg+
beWaNWYpOzacvaZuBHGWeJHo/RLKcNd/+tLFqaKU0CkSZ9WM3w6JldfmyXwmt8UPwNS28jn9Yz9P
iad/zzeqQKRzhYwBWQunFaVBGqM1qYCYYvxmI/NaJu4KxuSzQHrBBasYJLukEfgrYAev1H/TvSx4
ervNPcSst7/T4/Z35W1T7zEJ8P4pvNF3dwzkzsT7l+CJl3n/wueHwn++vrYLp1vFHeEh7zhuB9Wi
tMrgvFi9GUzt/fq3lx52lnKbppqFLmg0+YTVpvpnFLinPbCjTj/FD/vRfeN37QFCddBZtB7GY78B
vXGYffMQK14C7RwJr2vsoyXwYpeNNxoPE13DkC3dNCoAKQKTiKUDfRtGPyefbLrb9JidokN0A8KT
0UcT4I7c0IAj5kEbw/R4fTkXTrAKTLKmyWFGBYp5oKFp/JRGkdfrK8miy6gng/4f4CjVeq2YsGD9
VjuhfSFMH8qfzs14rO+xR8f0BAG5FYDYgsmpyKMxFsWcWefFcwVoXPCqz/9cXyH3cmSjUmLUWteN
eXGeRPrIq3dTu0+RrJeDtcnN0us4ejLXwuuFl4WKOSoy0Te1jaHGk3GajuLgejMOa++TE6QrP67P
5zLkFLuiRBbukNK2nbDlQvSQ/LijNfgIdVAzGMZBn0EDnyb7jJd7txDB9SGXjOw83y9vFItrllvl
GLFNboXxbum38/B0/dOX09KYjeIOZmco+1k/y9LhXBbCa9nrFH0IKr08Mv2a/i6S1o/cj3ZeOTGL
66e4AWOAlEEfjWNI0aUC2iqv7yGkjCKOpYNqVdP2Zq57bvIu7TW+lIX1UwErWpnQoirh8nQz9iLj
pdROlfHz+gIuHBwVrcLRQ0hdG3uTViB5MXP5o9WKFYNe+rYSHsRNjUw95c7BEsWRl+OrZmQr18DS
p5XoYDKmQoyVtA+ugOipzp32ztKNcuWHfz6cLtylKtgkciBQ0evUPgDrpN9MmtmhCphp/swqgF9q
J/nbaaCLcMzRAUAzIi8lAKrbrhDaSRv1+CnmWZJ79libB5q08aY1o/Y0g5LGl5qZ4H/1fEugRXkm
k8790s6Nx5aP6SuUhKJHGel2WPNRO5hJIu5yO202xG31oECT58FpCQk0YEi2UzuUoBvn6SbqohzN
4g455rrr7tu6JvdY/fhpzPtuI4vUBgLbTdGePNfSq0h8bEdBjm2KbqgyzcmLJeoZgUA31G9WViaV
b/ax+1i0xnTH2iLb9Xlp305znd3bDaFPWqHN/kTwJsjycs4DPXGYh5490/TNNtOChg9aMMx1vcf6
IReEyk2/TRvBEPCUXXo/2YAkeoYDdRpoDjXSs8pkeJPgscdrpzTNbTW6OvX1ophvJvS1PUDpdbwb
gJLcJiNpVpBmZzO8tMln2/rilkbRUg07BBsy56DMCnA2/WIQz8yspzk3g+vna+nsKt6W5RGP+9J1
DmAuQaTJiube6ASKNFnlrtx9S/NQ3CtznRyxsu4eIoZ+5Jol7Z7UWbYbnarzjcgYt+AVGFeCoKUc
0GeC8Muq5TPEzmettA9JpYOuZQB+JZBWP54IS6MDaFloKDqOckE6oZzRjwP32nrgUFZtneg5bWbT
9HrHyVca4haSK5/VpC8/h9qDde7JjkDMmfV+UXFI0UXxKzQC93VeCv/6Li64GxUi1Moq61yICh4A
3t9QOR5yI1vxNQsGosKDwDiTVFOaRAeobKPQ3NVe3Bt/hWOtbNjCAqmgIJ3NbSXGwjnEhQGiOtMK
c9489KLzB5GsvD2W5qB448KOyjZljn2AsCQYoCOPjt3+TFJ6ffWXpnAe9sseyypGXQWUjIeOu+nD
0OXVc9ExyHtSQR7tmdgrW7G0y4pDYCZrbK1w3YNR8fsytnY0alYMaGmFFDfQ29RKQdvqHCKLiR3C
1XMmkBm7nqx2IF6sARtURWQXM4vrOndc3BDDmb0j08wbPRsqdJlUWmBCLSaCcnfeH6uBr3W5L+2M
En0xMjdWNWn2QUewFWWN5+q9R3LTE9rz9b1fekR81rG+bH6vWdzUC9M9iB7CWrnDUXIYCtCTVcK1
TqB90ne5bQeOARJ3d0QeqUZVmJNM9mhls50cWqpomUZOUh9v+TyyFad72VZ0tb9/bKHHMJYuCaNm
Ind5ZJcHtyJtcH3WC3upose4Ax15blXOgdrtA6Ou7oMme1/V8mWu59tJo6nfjPPr9cEWbFPFjhVu
kXEraeAhCDsUDURF+/G2NvTt9z5/vra+bCAzrNjheDwfoJ6BDty/6DsCFV+84hsu7wNVkWCuW5ex
zF37YEj5mvYykOW0JiW2tDCK37FEVlWujKKDtJPWs/QMrWS24Tmm/fa9pVEcji1jO52LWDsYZeYD
xe1lVephMitrs/T7FaeTnMkAZsOCPvQ0gQsRlSIIhKLzCyKh3wxvVPxXUXI5z9CSOmSD9kCS/q1o
rAcZ05XU2YJ/USX80Lit9aVdagcwcUk/ErX1aIKY4Mjjunu123lNkWPhkf/51vtio2k1mCzlUKZz
yuY1ofZvIGrqYCAlun25DKC1OXnDMIKMRORrvZ8Lu6NCwWw3KZkTI3IRTVH5fByJnzcZqnhd/L2D
reLBkmZgelKPkKJIOg89A95Zk1gY8ffuNBURljVxO9lzI8OcsKC0pOVRmZyMlv++fjoWjraq5Efi
Ma1FV8vQzNGxaVG0bqIV9/H6x5dWXznb/ZQ0wqG0DmP7teXQfQCEcVi5sy4DsQ2qyviBqhAsijXX
w35oy0PcTP3oT3mU+Lll840Vme2WOdr0ry0n7S6bu9nnTQNNMh2ELvcG6837CWyZs59niTjKwR22
mgnVC1GU/ali6Ab2Y/fsLqQ56K7ftA5uXLwk6ZpTXTgOqjqgpmeunB0xhZ1TMM/g/XbWp23E+V63
dOElDvkTxdGvqbdXbtOlNI4qDUhAZF5gWbBiVWffxH3En0oDPbGeM5H60dVtC9CZTkKdKEKKxQMk
A2+oyC2cTdIxeyVU/iTQufAiJEo4I4smNh2Tz2FkD2B1RhuFzaC02aZTELWxZXoZbf5NILH6jbae
FqV/Wxdb7jbRjTVM/Z5CJMWjA+k3Y2F3R0eMfx23sW8HG+IpcGWmV7EEcGz0Ed4OI0vfx0bL37tE
9neabY1vMeOml842n7zC6gBunjLw4dStXlEwT0J/l2DTjyyKasj36d2Gk4ghHAZZ+hzR8qamLtpH
hcxfTFLm+z5p0a7e1QOacrJ002ca5ALBI1DuSr18kRTE4xXCmC0Vgu6gG2sdoWdBNrBm4ZdicHcD
Jr5tUxr505w1AW8lmDRpa/oExD2BWYFQHNdLZni0LIBxmHv7lneuux00Qg8W+lZ3TT4ZfmVXQ5hV
bfUAkVE8D6p5iH0km1AaEIlVTL4QJReHup405AXb9KFOzg2WjFNL9/jYNx/XT/zlu0T/P9akBPIA
BZoxodchfvTg1PXxYn0gZfLDtaa/18e47LKAIfxvrONC5LTvMt6FomYRJNXydpMaiHeuf33JZ5H/
fl2ix7zuxl6GttXTgFUi8mJh1Qi6od91fYiFRVIlJk2ZW65o+gatHNObdOoj8kncS9vpX+bawffG
OAe9Xy5bt6cOGAG7Jqz1Xw2o4zWEJfq/GLZ//fvn7/z/KdZdZROggNnOgrE65IWjBT28Jxul7ZPU
Bph7L7nzNNfVy/Wxltbr/Pcvc4nolA/EKZ2DLR0/1jO/SE+FuEu7fM0nLUxGuaeQanHB+AtKN4nL
1TfPJBpTvytBB1tWHeoDLFu5bS8bl/5/+GTosdajg+JDw5ufLM/3SKFsrWKtj3fp80osijTQkCGJ
N4Zwn1kA2ar5AJJjc9vVYlg5HkuHT9kLqRl4Uo8d+gVm9xBX7o1rrcl9LHxahS/KiqQc4sUSWuyO
/SerePJYFPVaDmvp68q1I0qNQZ1WnnPwzq+xYYEeZd/KzOiu4jLcXh8IstlgBIyze53Yj60LzFaz
9gpe2FUVmyj1aJ7svmlCPX2fOuHr/Y3xPZ1CQ1chh06RNDPljQFn+pD0P0SBDLX90fVrLVpnf3DB
T6g8d3hYzC2fWwk/VMsgMgHZBcTFqwa6F6l+D1GklVfMwv46imGiMNrzhuDmaQwjYCw9ss5ZwSct
zUFxDwbLkwqJCBmWfWwEg0Gzra65qQ8+AhA7JNmbU/yPsytrjhTnlr+ICITY9ApUlavwbrft7hdF
u7uN2BFIbL/+Zs2TL58pIvw0MT09orQdnSVPZrXV67NiV5foP2ys7GvCwOM7yocxUSyoCdI9BSSc
GsMtIwBr/rSMvFy2rGszWxiM1iI5sXObxGadmg9MJywCi+gvmw3kClA3IAJbsGVc/tbaBln/34qj
66+3oH0DwRfTuuFmgVJ493p56LUbsrjbNZW+AfYVLBrV9dUg/PnoGdK4YXzY4g1eW6nFHa9BopeQ
eSLo/RtveDelAViFjrk7HlrwUTATPByX5/Llh4izTMW5gnXCTLo+rtOmDTGL346oUKbh10S4EZhA
N7b+y+1ARHEOSz49qjCGqFWhzR2Kdve+98LZVgPE18ULjLxwPVBnA4YVBGGnoQ3E3xy4kSTM/3U/
wXFZ3OY/aR3yMthqi12bxnkZP02jVnoC4wM+xpqfY/aknI0jdTYb/2O3MImFORm4bRKnLlQ8tlfA
/kKcuwzk+FqY0+7yPn8Z/uEDC6Pi15kBJi1aQAqK3Q2O+lnQ5KM9hxOFbUdJkh87nGCI7j5c/t7a
Qp3//NNCMaBOOPRM+liTu4b84N9TQsVEFjYETKKIY6AqEDMDDo1uQRVgOaM+ctn+u/zT1/ZiYTnk
ULTSFn4el8V86p0S5Dpy7D4cv9A3KGpuISjWVmhhRXgvZhNKbHWsQJo8SeeqdNjT5Rl8aaCwRgvr
0RAmM4tg8cFhxQ9eBu40NKdLB20rTFdbTLsgcvz61C5j61JaCcntFH3cTStio0n4NXjUxJMaE+cN
IeEcVzYvj8pJypfUNu0XpES6d7/wINyGtukGcPYMGogBcxJ9w6mfRODo59dSqgEP3ThGdinzgzd1
fqxZbkZock4OJiwvqM3hAgHp0k7IgiVdc++m6kx8JuWfjEwQVDPMfjiO3E93QFL7wWAa43WmJuO6
mlqU6PM6uSdjqx4mXULmQzvmrwosPn0kUw9I0TPjTeSAPeqnqFl7j8fE2XWyHl6ERTwjmNraf60z
0w+beTQP8zyAlNnoRHuVQKk9QQ82K3d2Z423kAltrgRw578FN/VTlwkWV6YU91PWimgokQBA+S6L
C55Ud3xSflA5aY+xJn5TWy0PE3RGdKFZUS9odO6BUTfLD6V0UmgYtL+rpOkeUpCUgSnWb37bvZQ7
jldp30HxYldYUM+q6pzdoyneADWcVFe109lHDWqXEOvdhYUJ1MKoZvtVSJH8RmCIqnYCPq4W4oGB
iXB03/VpFpKBt3t049QHh4o6Ir477JMUsRF0JofnlOZNWLczC63Mxn4OFst2gzVPOz6AttvyGmeX
8aZ4MpuyDCfHFGHieiU+bGRHndlA80DKK+xLK/0hOKl3PQMpAEs9a+/xEWjhBExNIGRvQOPTv2Ws
rw+0pnU04jbuK+F29+YI0dxsFNkdKG7ZDjnYMuI8l5Gf6V+DP6g7EGmjH0vW9K/f1sUbWgTl38Yc
5K4pJg0MA9NbDL8rt89c3L4JmAae5LKPO3WtzyIlSgUQzN54sL82G/YymqfC8tEUhbs9qT8jefDH
jQf6619tLzsZoXNOJzJVRQyZ6eRKGCmJpCHM90Fb0HW8bJfWfvvy9WxLTSxVQpfM/qmRCSLzVhrl
644qYi+7DumUy27qlYq73bxvj/0xjesTGk2Hm6IKgFCMZOQG/a479rfT0/ij/2G/mypo/iV3xpHv
XjYW8etX1l52KA7n3IEFxYLYy66t7J9ZW5HRPCUQuOGyCon5NumtSGdtvxYPLMGTDWo28NiMsoFY
QRZ4DSA+4yZv/dpeLd7ZrGhBP+F4WFCq5U4R33wbE13eTpXtRobhZDs1QX5Xoha1K4REuzjnRlRp
kBK64zD/GEmWHkhX59+JirDBi1dZFw7rE0JV7Pdz0NYPoN+L6nxGKfjZL7daTL/2hu1lv/JgOR2e
U4SPnXCxqO8QMI6aDgYtfceV27gFX6MNMZWFgVDQTOW+ZXRxz7U8Vkp2B0B25zDL+u4ADVhjT6ZZ
RBaxzVsUEtDtluotgauVGS6j+wysz4qXqYrbtrolZVeHQ4tk3dyiycglyQnk+dG3Lvv/hPqJjwpl
BjPYOwD6V02QDv8uj7w2h6UZEe1EOdQqY1rn440HdfKQzWgoV17ehjkO6C6bu+L35Y+t3LNloD+b
VtprDxWr1h3Th6TuoaY6W1as08a/uvyJtfmcP/3JVy6zSk2SmyqeKpcHcrbFDeta4046Vbl3wSwV
WKgrfnNbFnZjoJS2smF9PAgw7/HRBU+wM3yrvE7sZZdfXpCyqoAMjEnr3ZsT1GakK+FEq60nZG07
FmZg8qcERYqRnXzrQdEfygMAdcNrXtuGhUMuqKz6Yq5UjOIculM+VP8xNA/Ugnr2Zn11xaouu/rk
5NogksvxQEC1NNRti1KilYqNGawszhLA0hrUTxNKkP1yq8i3nSBHkRheVXj5nK68bstqS9EqgmIO
fnyb6w7arP0jg2YrGGivaG7WoaM6LwBE9b6o6q2C+pf5KWIviy+GBHjegExJ7OIFD/Swm+fdvEvv
NqUSVzZkqYhAZDs0fZeouAEJtBrzgGR/L6/W2k9f3Grc5RKeIOyfME2k8qZDmsqrEij2A2qsTpSZ
7kkO4wZkcm3nl7dazAacaZzdyqojOT00oxcaWzP5uq8Ku7DwBVqzlJmqHR2DfngMS0NDUyxl6rqi
XXeE/w0COgm6qTaFJm8Lb//OpJruNTNlNIFfZGf6tfMsmb1FV7lCR217CyvgneFHNmdd7OiyCoQ3
n6B+d2XDBQqUzP6OKdvXjIVGWe5FYR96j81gMDa6jYuwttoLSwGc3mSn9OzH+k+ucTs472x6uHxq
1oZe+Aap66KgCe7QGAkmOQBAuu/8DWTS13kNe6mb4NrVNHHKdYw6HQLvNrDTP9IhoTv20eUfv3KZ
lh3D2vQcCjIfdirbe5ChRon2d5dHXlmWZZOwhYPnOYZkJ3dussCGBlide+9zt1X0WLmsy5bgTpnp
WJ0zJpNOgKLNMjvqWHpwHPs+pVgj2x1+N57xcXk2/9Gl/W+6z152AoPfppvQaqJi7lI7MsdZ30J7
qtn1Vl6dLKQTrjsG8SJUM8rQnFxkCiyX7jMTGGxExmAXoe7wmvuzeeaGowflKOtuTMppwyFZOymL
6yV1L+uOZX1c9I6+riyxMyq72EH1swfkjG58ZWXNl/1dra9Ky9CGAulCjv7fJvJusgKS5lG9xaSw
ch6XfV7Kz2SN7nLQ85LuNm3lUZhs40Cu/Pj/6XaG2J4yTTg6nniUYHcvSB5phCM0ufN9ACvSrUd3
ZQ7LPubOMgHIHbFKdnFqh8jdks7+GtBE7GX/sq0mwjKFgc89xs0xf0zi/plEVVTsxb4P3Agso0cG
siL72o/bQxVuJT6/7m7Gl89r+tnftdoCvVZMxeKa3vkHdXT2zR6BugiM2/Smibs9vKJ7UK6gLdyK
xYnv2HO91cD4dRc+vr6IHnJEWrCvoARNhDRpOPI06NFCY4HaoNd9QAnxn4XrV/cgDUPKqO9YNUIa
zQGqyx3kG+tnxw3nPJvuiMjldVmnHgXZlGGVYa7GQUS8MaZTj38/DUVTQp5oYH1klQb/6xBAI3Sr
rJ3jlU3QA1+/z13lHEagwKIUZI9R6aHZscykuZsJYQh2/e5USWbeloT7obCN6n70Ou8DktgTxFIb
+jb5ItvbtLDvE9sTsUOTYZ+h3yAoJiYeTMuWaEyGjnlQ+ty/au3R+FGhweooASTcy7xyIsMvijuX
VOJjBhIlCVJjKg8iAzaqmPL0uaO1toPZVPlf1lYiKkkrjn42luAU6pzhPneo8ZujInZtyZ4EiVMm
EZ5I9YJSbLkbQOz6N61ssDVZVf9Dj05/i0RdEmSd7QYTRcms9GT+5Heo0+YVkDCkSNQp76ekBGNr
C2DBUNRXxLfZ1Vw36tqwZ97skjHhh0JCKE3WBt9ZsnbvNJbtBuyRGVBAwnq0B1C9Uw2wWUDGtEAP
YcECZInyPQqRxiHrCiMWpZnsvUJZsTmCuF+MBjumhkFCWTp9gtSdtnezUUN3Zi5b/ip0MueBVKy4
4pMYmwCJY6jUNv407nhZDzeGRfPnhvnQ1KJFUcS0k688Qw64aRR7N1kylTE8ErBD9XMfJfNgDPuN
N2XFIi07TSV+m9OyMospod0QTEiw5xEOF35K6ibV07nFcQ6ARqTOrjdn53dJz2x/sg1mlb5Ck/KK
Gl7ynpo56QJWTc+AOg1XurC6kPjqW6ROuH3nJ+fT3fdAmcpExxEA+V1gdW9SfS/2Wfb+O8lY++1Q
05PMcDCLOX/vUlIA5vQtYgT88rOB/vTLa5pWfOhaerKBa4yzykY/ajdnEw08m35LxBkfWXjaXlPO
lZhrBc6rhzR9KsBda2wJA6/Et8sWfoF18RyBA2Lp65HOoQVvIimNq8zKD9m0RcD7X9P+F77Nsplf
GN6Y1i12eFBd+jxMaXrd8JIcG9jFK5/JOYGNRd5S+wRML7qyHmfSsbcuI2M02W0GRLPMwizn6q5v
gVGE4jvIIhJeHkzIbVzls2lAXLBw9wRy42FTTvUztMiNw9wO6VGJBPKdqd8d+papEEKQQ1C4cBc1
S/29sqf6JtGVCqohB7FVz7ND3hfVTWqn6qFDuBY3XCQhl3a9q7oxuaWedE4Z6f0IFnq49ZzO2E+W
dAOfDeZukLW8skzfRA2Gjju4Z+ibZEpuJAq/3DCwF56d4U8nDiJnVUFwQWNdJADo5oeihmpF5xwY
OtXd+f2y4fjSbuAri3OdKXQy9m0BUznZH9AbrHceGe8ZG4+q9oKxQ0pZpfWWVPaXjjy+tjjgOk95
BfIzEteN+wsP6A1KR2C9sex0IzZbW7SF72p6DSJT7pN4mHlUq7sCDDcm4GmA+obM/FY2GtNYRIBz
PoK1v6Qm0CV3Hm8jQUAvI25n52fHtog51zZmEQqiYFhiMMeMdY7n0skMGaXKiR1JftMMyH8pDDAL
FvZG5Pmlo4kbuEBowBWsC3dgbVyT7LrW/pVo9fHyEVsbeuHwJV3VaOj/kTiv590gwEsAho/LQ38Z
quBXL7w5KyUymymwOFV9Y9hphARkYJb/Jv1xefyV87oMaSt/GGH4HRLb5hQnvn4qS+svE9P3sHzL
uLafplJDHBfDKyu0JvmkcnHQafIdamKszuJu1wLk/WatVay4/Jl71mMh23njoq0cz2UMS6uGt5L5
Moa8eWjMAN34byXczKord5x+tN1G2mJtBxYXGh2cohwkajLoSXyucpcEPBtfE9/fYiBbO52Lu+zY
nanP1cM41eUdxL4OTeP8vnx61oZeXOFeQ65sRPE65p31Y+TZNdPORiCzsizL8M2E42G0DhBicHoD
YOrQaPJeoRHs8g9fuVbLEK3pBW+8bkLkjD4qghxypq+GEq92AWHPK+Gl5YZpWDlFy2jMRM9A50GE
L05z+6p163AeO4DTK4AgkIQhgSNHkPKkW3w/KxuydD87wzMFdCckqBURa40ymOat0sfaTM4b9em1
bqa2wlVGg1BtNCckdxAcGOrFH0EpQV0ZDrWBBLPXbNyKr2FvlCzd0c7I/K4D/2o8usCMZ5BlrwPS
W+5v98ye0Tljf+g5aCUKNAr+LVJh7hLooe3Mss/2c+0Az+Ky+eXyaVlb1cWj3qM6PDU2usaGid/a
Xffs2Sz63tCL2w+giql9xGugI6M95NHH6X609Ca3L/bmf3xVLOLi6heJXbZ93yAFJe+c/gVNXRv3
Z+12Li6+YjTVpsTAppnGbm/um2a4le1WOnTlrC15pTwvmcx5piTusuMEQuG5a9CiDSYNKEIQlodV
sVF1X7EDSy6ptid277YjChhO8mBOFgmoBxb6gvh/fLZlytY+snjDSW4h431OpzuN64de2YFbKm2T
yCkG8N12bbJhMte+c/7zTzeUIhax2xGl3GE0fs3Jzynzg9SSR996v3xY1z6wMAEglsQ7q/HcdsBz
hraw2ZsedR6Lril2pNtsJV/7zvkefppI7QIMwcCxEpup1EnQm6jACI5mHiMf+Um5m1TJK870klfK
KTzgwtF+Bo1chfyRc2zYqxQzpMP/4JnfX161FeuxlDbLe+TAkWLBJaysKagZ+YlWwPJ7F3HJJSXs
Al3G0A2G9oP5Rpv2dz5Ob6VZP13+7Sv3/D/ivk87gTxKbmPlLVTG5AexcqSaJn1nVNCFufyBr2tv
SN0s3PKycMYRaAYa21ZRXkOIie5aCKVE0EsEMyh0va7ajIAkORHjse7M4V6wEvC9tCl/OdqQb35L
phNj7FsKMPg9Z5P0acZFVyPuMSYa+17yrCq0MUI69cflya6ca7owBO2ctE429DSGeOa/jnc7nttv
sh/+eMrecLjXPnH+808/H9LqPbQeBxrTTH0QFC01YtHONn+KjG88WSuXhi6sgE6NeSRm4yDR96su
vVD3yUFUfwgDBSrdsDQr5+4/EtbP00CODuLkvRV71R1KQyEAo0Fjbxj9tQksnvPMtc1EuMiJFiZ/
6O35oaiM94q5x0lCBWpAwvPydq9c/P/YuD9NwqjBblU7nMaJC+qauW+8Ezd0/72ruSQ1UjXXfaZd
O/ZAMpqINJrO/0zlxi6v7cDihfeZLbTNiQ1BRnQktnnJrjVQvDvHSMfvvVdLhiIvtxxmltyOq7xD
y+2t17SRya5EvQEaWNnnJU0RA7mXX6RlGc9+auyTpOl3tpmLG29Q6oqOgu9rD0W6jd1eWbAlaVHb
9ZIjMWPHYEsLdPIvKX4l8xYsaOUo/Vfs+XSUUCFT6JYRHdpo8yq0QWoec8f6HiUONB7/v9Hw/dFK
/BlWHjDeESTfyT+Vibemc/6a/fzNzT7P7NMMet6iO4YiVFSFAN1g/UBAMBS6moYNN7Z061as338V
uU8f6SbTmNC+PsWD4z6yBCRsvHt05/SktfzmobL+/zwsZfDJckvkehoAwBCaZge0MAZp/0+Hl83G
2kFaOO2+7eoO0p4kJo5Kj1qDUBg9s8x666jOfnzvG4vbDT17l5jUlDHQ4dBUg2D8YUi9V1kW3cZD
tDKLZUMUjpRRe2h8i9E+FonRO/Yu30uyxb5wdg++iGyWXVHV4IDLI6dz7KrWDHpeQ784aa/hxt/k
xPzpYAUDBo1RXbOtfVkJSpbacKQ/+78aTAuAZbQPPjs3q3UjEUfte+oXU81834wdQojGb/x/l/dp
7ZuL59zpihGaYtC/njThN6li/nWCFve3dAQTdDhQWe5cFHurEFKT7laKeW3rzn/+6RbNfkdgHa0+
RvoL3FQIVNzYtbeksFes8n+O4KfRjXlW0O9D/SRVWQYy2vkwciCeOxRmqVc/zMmWOtPaNBbPvOsl
VQOrzKGR6V/zPv0HRsgDJraVml2byMISJBVzRg+SeCdg0p4SQ/w1qv6Rey9pilyStvTu8hFYm8bC
HHh9WXXDiM5CMJc0/CEfn+ZvdeWh8L+wAqI1UwQ/s3Eq2e3Ernu490X6UBXvl3/5ijVesgWVo2EZ
Uz7xU4Ffbl6XRh4Scmcpd+PFXXkUl1xBLqpYGsBobEBKfjbQ2TwXEfxvWWFzWW7OJQgknISiMz9F
4Y57TRKUVvG3MrZ4N+h/8kVf2LAlGVGTuRWvO57FBNb42FRTB006TsOsGJKHMXMegTA3AzFWP7gt
67A20R/dFVZ1sCy0vTFGhmuzOwPbDdB+XaEt/FVMCQ0FNV5GpBuOtAEVTJGb10DGQalpFmWAv16A
jndyooTbHzKTOnDs9qFOaH3M3ELEXEx+hHS0BcpY50wnQ38LyJoFXtW/20MCxuCMOW9UmU2US1UA
SkbdwMucIgKHSC2BKGjx/wPUIwJpW+4Ofwmt1pBFDLLe/ze7Dd7KNhVFWPusgaAcgezG3ELtY2IQ
/hRs2tnS7QJA+bKgqNv0VKT1eMiM9qM0dRHo3hd7yOjxvUO7Mkw8BKKWydywQuBThmeXFfURMHg+
lqxzHkfDMMqQ9zY41d2B34za5CFSIp0MuGoU4AO5CsQEvk82g/R14t7DWLjZr3kwxf3M5HDoZzRK
FrIbA47zG7Uo5T67OrXu8wl5wMGx6gAlB6MLVCFRwJLg/rtruUFVoIn03qyUdadcN3A6geIMqDFO
J+oho5XkEG6nRvlR0RpkuLS3Q5BctyeRtzSQ8kw849OIUfuWWdmpmed95cgPSDs9921XBJlfvI65
doOhAFRZO6n3VnsKWMe0gkbX0KTANJBkrxybH0meP6m5QPNa2dBD6as/jgK3LUSBXkyQhAYktZ4c
4HAiipTpnukUDLc6BcO+35+lVnMzYHaCgzQmMqgtCrZtHxpYdpN9dFTd+UmZho6HJh1/rJrQlek/
5gJ8yaW6k6X+O7DySg8DUCV01kFeNG+OMXwIVP9CmdT5zieNgLJgOWfouEF35b3pp9SLdJcMPwHD
RobcdOkuV5W+KyxHPXAjncAWLKrd1FNvZ2We3jVpMwY+OHl2nPU/h6ltwWaU5DuYaDPkRTafhhzZ
Q5JOv7KmHWLb6G005wHBWdUgLvItbp7Q+1OAjCBP8arirmdO3R+cxrilRZ2EZM6ALzIqpOp7AGR6
hlTXXOH5cqCQF7AMzkZtgQwmU0OCF5Pjjk39TWFULwXjT707SugC8iQURuMEjTP+1qoCATcds51b
e9OrZ4LDF2kPfQPMnbFDeqD+XRExn0zbYxFwv3lodcQJ0b7TRZAulvvcmtQTVOyv2ZAo8C2hW0AB
Klxyswkmpf5aWWU9gCPCiMpkssDt3dV7ZXg/iWLgPOvoq++rX9TMGabl08BtqsfpnGsDt1ATMEO8
+dnwLJz01TUzGXqYIoat3n0qj6bm7TWwRjLSTm6Fxlh2w65GF8kOfoNhHtDgCbIO8DQPImxLe5qi
vk6ybscI8bJ91WQMW2EZOP9gji6u+UTn44wcH8DUpHZfPVB9HoRf1o8IpvzYVJrtmiZ3Q5EJ5EuL
1KXvnetVV0xAQ92ZwXe4a2baHMHHbPWBxPmFeH3Ho2GskhMIPumTq0f1oPvRv9Uz+HW1VdCrtmcl
BI0g0G4EhUIi6IVMpf3AqLKKyCOOiCUM4N7LspATnGGnQ5steIvZo4PH4A9BHrSP3MnjIeRC/7jV
nF17qimOsBxAkyWW7u84b9sD7/xiJzyL7XKrFOjGTPMX4vU5FBMrUKZ4Pc32A/y657HJyUuLxNZP
r59mO+iQONyJqqZq19G2OVJu04MwfI12GV7ML36JkrAtYbbKohB2ZJig5LMnKw+dkdcg69IPIFGx
Ty04xveW4/jhgHxzEmjUlJPdUJb0pTWq4mqeRXoSxIX5E8O4y/L8V+J3V07j346DCSS1nNTOSFH0
8W1DHVI1ZADBg7etHkV3tMACFjrS80Pi1k6kuNtgUZtnAQpw7IDhBdmU3/DB5gdwaWeBz6sfTPj0
JLgD/ci6fJRgAzsQ03Ajr0911KfFKxZl+JEbtXMiMKXR6E1vIqnRxKpBDZuO/is4sapg1Jn5rmtp
vjALFBhufWZPrdNIjbAGJsCMwYiHcT9UeXlyAE0L0lKS0LdSN+wzKR+GuW8//HzCf/Xy5NqbMxfv
nc7fLns/K37bklAP50qfa98oxSWPLmROQt+DNardH98bfuHdgsbGrs4k2rFg9kvi99AaUuw872lL
0Wwl9ljy21l2MqvM8vzTfIdjIO6Hl+m3JQN5k/4YH4xf1pv/NjyrB3WDmtjj5UmteYwLX1dIt7ZF
6vsnIpos6iDdqgM3n9H9aXuFCLXIyYZ7t+K8L4kaFfCPEACzjJPU78pVQUKMXZmWoCRMAtJ803c3
z2fjU6xTmHmj1DCA6ka5Yp9rhz2bRgcsbmF8kyJu2Y1NmnFCepf7p7JU9w0pb0Q2/qJKP1oV+X15
V74+yeayJVs1hELQyPJPaXbM6req+DcbW4rZa2OfD9+nFerHBL32FGlGXwxXlit2tugPCo/e5Z/+
9YEyl7xqo5SV8Nx+issJUmgw5ACzKhMeFs/eun4LOrlC+Ax/8//PgtIZyCUP5JONISc8a+3xTFxb
cBo1lhNBj/cF2Od41vxh9MsnSqcWtNaOCuaEwpv0iqDtv8fuZi5btJkYO0lbu0CZvnT2RUfmXdEV
xYOhynzPikRuJNG/Dr7MJfea9lIJRACiXxvEfjcE7DdhnZDh+fK+rY2+sG4I3WeIpNAeFyeHc/gh
vY201NrAi6Bdz0CEdqrgJxvUo/d9Y83RyNItkPLaaV7Yr57xTBoT5N9LPig0xfN8CDtt8JvZLqen
7y3NImgHaxWFY5RA0NJ3+kPWOtURr3f791ujL/unDd7W0iI4ya521L2QjXtAqaT4uDz6l+tjuUtY
4XlVzC4nVVzYL7S/r6enrP1xeegvDTqGXiwLGV2rgQBngxy2+Rv1xPfJmoAhTNDRk3bX2q6+RUxg
uUscIYE8iJ5HZp8q0T6Ikf7QRrujJT1cnsd/ZbT/yQpg/IVFnHXtTLwsh9jhIFNpwAoP77zmV341
NOc4nBWIDwnBsTWa21nYg4IIyug9eRMxX5npKyPwK9d9HKDpvAe5YHuwJ6LJrlZgFwBZzlj9Funk
GkdvBOoVcNXshqPWuStzRGAj67yfECXX1x3hxQE6kuyjsa32n1KIS7QDk4nkXf9HJVm5kxRa7YIX
yH53prdxvFf2cQl4zJ1U+nWRA61WODHk4cDXmv12JxX6LX+Stb9xXL58GLDKC4s9T3nOeJvWcVWl
L+PIrzSaWGqePcLr3HAxvjQ1+MT5Enx62iAgkvD5rL1m1PLITeMK6eqt0uKX6W+Mff7mp7H9JLGU
5mMTg1lZXMlUQPOGnpQHgJ92r8rZfIZ+zSmFDMVGrm1tvRYGuVOTA4ewqOO+faPFdTuxMEPT+8j/
XT7250X56tQv7DIIwqYq5ajJUtJ3UTYR+YOhkHPspWNtVG7WprAwzsx3RF/lI40t04q68kWLv8RH
dAd48/fmsDBB5+76NEmBkIMGEg8Gv79vx+kxSdqtCoS1cqSWoMgkn3KoSJUtaGLDcZ9CStYOQXIU
maCXDu2gncIuMm7QkLznwekpifht+erutj6/9vWFZbLFNFpFUVkxmgOmH6iCpVeFSxESXF6+lZu/
hEq6XPld0+UyJhCZVG+m/zbTu5EjK/P38gfWfv/izitHQkYVVLuxWcy7qRjhzLINmOfa0Iu7nlgt
rRGPWnFnt0+itB6lOVxd/tUrx3YJhMwk2nzmAkODkOup93Gj+6qHahsKYEiyDXLDWq2t/uKCN3IC
TTrghzHIAuAkWz6QUGZq/BpoRUNnTtmHQ8CCdXlOK7d92aqT2Q0ImuDfxRmfgjz9h8gocIePy4Ov
Ldjinqse2nOpTtrYMqAOBycgy0Y0ybyWW5je/wAKXxgrZ3HRG6slFRITOEihHfovww1c+fKHCu7n
Uwud4/bK+glYgf1kQkXdOBo/9Wv9Wr6bjyNYjCLvWITfouKy3CVO0u/BEJQkwo5Lra68TJ29gv7G
yLtvkQjjA4srr/DJ2UICNpYJq2997Y7hwLS9cbRXbs1SbDOdPLCk9Ql+Pj2zH6tfRs8eLx+CtaEX
dx0UecRA3gBxJU7a0avs/tklE3phLw+/coCXndfE6R1LOw6NyyE7Mc//5zvyr+mxDbDE2vDnWX16
3hvXGNuZY1+7MyNdA21wKkOz3yrBrg2/uOtgf0S63QRUX3Jn75F3QwxhM33T71niHaEhURoWp0C5
Zc7fFvo8Ou02nOO1H7642gzMKxSW1kEoPYBzzgyaqUShaotrdW34xb1u7UoC2dhZMXi575Tr7cC8
xXZtQZvv/f4l2NGHWG6RZR6FyIZ1JWUjglJmt3TKfl4+litGfAlezDpge0wTUoyj50xo0rdPU2re
19aI1vN6rMK8NjacqZX7tYQyajfBk8RbB0IntAztdjLCXib3l6exNvji8qKl1wRzeQ7ut2yIBpAs
CZZEl4c+G64vTPcSvKjGdvg/zq5syU0diH4RVQgEgleM7bE9a2YyWV6oTBZAiF0g4OvvcZ4mupap
mqekXDUSaqlbS/c5p/UdOpzkKA+OdJEkVScoXHwFGh5P0cmXKVnbUQ37kF7DmIYMzNK18k4gCg1e
59BDoY0/ZnEwCxF3eBDaXh/SZagEqiE1dxZdaSdZ5rMT0K/LARnXBZe50t+GlctvbLyEH1LpDzcF
Lx0w4DYkZi7vb6BoMB5na3A/pyTxVzZ20wLUjvH+VCxlFYRY4N7Mdhkb6x1dxmLfzqT8Pk92sXeC
fI0UyGRgLRrUXVYlbVrQ09Dn2yDwNk5TRYUMd3JZw06ZxqNFhEWwGTyBYAqxBz/OWIZshtoHzNrw
4A/jP69PoKETvQ6ysJd8yUdE+wZZFTywWv3bArxoNw3RbIf7650YfEovhmwtmqDcIPNOwh/8jeuL
PPKTtcdA0xLUix+nrGVzKuFWtlvIjfIW+VSXWfmpkHgc5H4ILSqPz+ldIFy2L0sW7HI/L44Mmfi7
1hILHiLKolqJgqahauGjD0Bcr5RHT3QUd6guf0nEuDJVhh1Cr5ScqVfWbdGBtQOyhNHIxvbU98rd
VjmSaB+bqPOo3u39FugUeO/ivA8Wj/kmW6CP2ky293S9ddMAtFgRBH6BOgUsaFCwR1byrSv/SOTf
rzducMi/VCzvPr2SBUcCMAcl4iAgmnM3znbcdb9C98vH2tccHvQlSw2MOD1l7Utm33IFzDwVkeut
FT2bBqC5u4MSBgtCwTg1suEwsKyI/GV4Xro8RunBGpDO8HajV0Y2oMgbSBdSkCInKoJK8ZYl48Gz
XGzP4rYZUUxSuBmy9CXdXbebYdL1Ysm6TgioM9BjMPVwe5sdfQuSIOW0ctg2mE2vjGRI/XLWwGyI
ZO4mmN0ORb3BsxOoXefKl+uDMHVy/v3d4koKwWuZot69TsffVl2DVso/inMl97yW8jTZ6fz7uy6q
0HHDAJpXgBOjLAhyz3UxRp3nrbiHIS7plY9C5bbfl7I68aL/QlJIUVEcYa9bxxSB//7+7tvlObnv
NQh6s2wfmGX9aIX6Cu7tEVlzxN0hCSJgi78yaC5Ly9klYfkcTnk8DB+DOzi+rqtIINntesANnFBP
436Fklj7bcmTNVyOafo13z9L2Uy0w9GfN/MzEeDRAGPJDSqkCQTChpXwbpohzf+rQdS1u2CTDANy
SyXyBl6+cqY1bPJ6MWTe9WkfDgDyO81rpe7BaIbkxKfc/tKsMu4bzrZ6PWTFZo9XKvVOIzIT1eBt
WtffDzy8R5nnQ1bOD9bsrzijwVP00kV7AZQtGYrmVJB2jJolz2LBg2HX2HTlCmyYCj1BP/gopTqX
wGAq3kr2WXkrlAGGdaSn5Ls0qVTtFfZJCcGieWDLk5cVPF6Cju+ComxX3jZMFjqP650/MtohJdri
+8EmifTuzgv7TcpXzG9aTNou3odk6KdKoSx7QKUfqQHzhtpkAnRe/WzzbrsSU86+deGypFeAZKCQ
SvKUlScIlrk7x03JHThQw09NjbcDhjNPuRUqQ3XoMA72htt976CG0pObs1TaWubBtBA0xwdPVbIs
CXizirT87ofZG2NryWDTWtDcPfBKrlwCM84CrBTuXTHfc/bcQhbtugEvfzowq/+uAVmqIhcT2i/G
fCO8JnLmX9dbvry6PJ3NHkongZ0XwjmRKi9heentFtFDpECWze56F5fXmKeXTtSQdmDdnKBOH3Vy
LdRm8tp9dvz5UKrbKVkjwL08BZ5eOUHHhAwuC6DrCPZSQdIIASWSyGeQNaH3y9T5gJSdbfjOE8Ef
P6E+DkG9iTGAo78pj/1n9obc6qHfeo/zhm6LrXjOn4Jv9nN4R47DLb8RT+J79d13tlZ83ZymtXD+
/d1XlBUKTPPOa06eXb10rn8zD+PKMjMtBj0a1A3u99IGfKsNHxY7fLZUEuM+ufLlRgM6/346yths
kLiDckimXR1DP7eKUUCcfRpEv2zoWZl50wGUEudWWz/ybChve1/l90EopjuvoAtg20UTE2dAeXOW
Ih+VB+V3/IU6WDkXG7tZoC7S9nUWgViObFw6yO8FNJN31sIhPRvOYxYhh+1tBr8XW1u26vn6nJgW
nxZa1GS345gk5GQlUehsZ9rGzfQtmz46MVp8aSRQe75CUpNk9AGVeTtU2OMZhnykBMfB0erfeak9
HOw9TpxTKDMQqTNIS/PaDlf837CqdH77UoDicKn97lTm9u9GSL4JyvnelvbP68a/fA3ydCm7WUAT
qPfFcALNOlgR/IofiEPcLeONE+cN3ScyJVs3nAlW25oKiMELdbb71sXjnwpoc1IN+d6X6S+Sr7mJ
yV5amEGzdUlBp39aUoduBQPFZViWxSMSaN3+uslMXWgxxPeT0Q/zDKhoPt1lvvPgNe6dktP3680b
Ir5Obl+RhUBCFX7OXPvYF/4nMGj+BCjgq1LpA37/0EnYC7RwkpLWTUt0dZoIyaEtGBZR1oOERyHx
L6b6C6qtv10fkMlemn9LeERAfAsF/83wyeqnuE/LnSrzp+vNG8KHTnZPWt8iUAGaTqE9RX2gQMH9
LbAEaujdldBrGIBOeN8A9VAAw3CeEU/Gde79toMRDH0cTJ8fGoPOec+snM5hgx6kFCD7Re1aERcB
6HMIkBFHCJGBtfZ6T5fHgiTEv9Gqdcuub7myj0u6fBcFcrJBa++tZBUjbergPE3vdlglEkuchVUA
GZq3ff4M4vZobtYYoy5HDqjVaa3LhvYW5H2OXQGsrJ39zIW7hu42fbnm18BathMe/RwUokNOqXoa
3N9gNFqxu+nDtdNBkFYSeBeYJXQBrGKd90CgL7G5PqmXXcDW7/ypdNjIuowcoR73y5GFiMBm9gtM
ZjccElnX+zBZR/Ni5lik79t5wWOPwiVniSwFWRzmrtjnctSzdRBkXzaiSBpqH9Ui984kI5RARsBW
nBFOm7H5cX0QBkPp13/VA8cdgETz6AZvgBDFToq6VmiClfVazviy7A4QdudngXfrfwxo0fXc8Y51
jafpJO2/I8Wb3lpM+QKSbnhvgrgwcEsCNaPbsCizTwoSDitb0+W3B1t/EJDlwPpQcvtI1bxrgDRU
qtko8txSYADt58Q9XLejYTXrzwLhxJyFVMI5zgraK1YeyWzlMGhYZvrDQFJZjuBhT47Kqcet1fs/
vH56ZBZjKyYyfbp2Gsx47RQLDjXgy/KOnu++UrlKE3nx46Fvrh0FQ+L0QVuk6hgAulP6FMhGeges
5YoL/s1Z/u8lAO1rawtCeTVwYAnqW5aq2EwFknu5bF3wfLNkiXkGNegIFYkTQGTtfF5cQxwOo/UC
ZGS5I4uf3DCIt7wslNtxBgGgecNkjbwxXbp9WiX+KwtqclfLjB7qzvP/+C1kz/OsJ3cW8Gt3ZWdl
eOcvLejcceG/+YnNPhMgdH80U+BOm4IH4WcUq477GojLn+kCUeGV8GCyrDZrXopxhFbaHcmE+4qw
dlb7x7aC3fXlfPEQTIAe+9dng2JM1AhQ3RGMv8g1VFDiksee9r8wokcvlDvQBf1pU/p6vbuLsQ7d
adPYN01oLcRpjzYpj3gFe4RU1mc6dgcwu+9JUq+dKi4udfRz7v9dKAIMkgcJ+DOPg53f1OHyuIj6
9/UhmJo+B9h3TRM1tQChet0xXIYbPoAlE6o9a4hyw2QH59/fNQ4AYDkS7nZHu2h/TBkEYwG1rLtg
bS82tX8e1Lv2pWpdphwhjxafUccN4li1DVOLRHPdOV+vG8g0x9p+DyQdY9RJy2OpRPG1IxYD8NeZ
bgoUpJ4mYNpPnu+sJX4NnemPRElQigQlJ/0xV7SPgPd/ECUAshaBcADz7sHStXLXNVhOfyeqpzkn
dOjkcXH4I8vkXT+Hu4b0v64b7eL2hfimTTxKV4YBDBQombaGJq6Ri47qij62FUQWaf4WIlkdF+G4
somZrKYtA69xstFOu/E4cvdp9tnnZqobaP2KKcqL+Tsdp2wlvpjMpi2GSfahU0q7PeJ0n0JpgAeb
zp3cyMvCFZigwR913UJitzmQ+bCcP2fVvdv42SffW4JP1+fF1Lp29uMZt6oFQPxjN2TfIPR7AMH+
GvWcwTb6PRQVgnM1LrY4Zop1ccG7GYKdTrAjKl8rhTN1oX0+AX2dDfp5dvCb18yCIvwUQ3TjY3Or
Xz9r0QPtMdbtkToN9Cxqu9z2nAfxMDP+dN38hu1Jv3+qkIOFTbDiSPqiyDbgovc/jcCERA224u1w
VrIAm0NfbVBhBv3IhTThSs8Gy+n3Uir8ImHuzA7d4PxoZvEZWGq4Ybqyak3NaxuUGnMHO6Eqj5NX
gokXqg17OzyjXEM+r1yNDEtXV16zvJ7hyF97h8omcpsmvtr3qucrVSLn7e7CgUznzp/qdsgGl6OY
uApAh/qQ2F5kBQ3OECueZ+pAi1GC+2zqSrc59hBoLhHRXfWzYn0AkRc/2UPgM99fX2MmO2khaqYD
AdCPiKPf0HaPylHvthxyEX+sdeffHVdVE3Wo8OrjzHt/6zAGrSui2pVZMH275t+dcpI0BN3DUcr0
vvDVCxT+VpaPyf7auTPM/VrysSuP0MZ+IQN3bwFRTjcgCvnRM6jSXDePwQ90MNssa7CUQAnrOHSA
Wid98j3Niq9NGqwYyLCv6mA2QGwbL+WBdexlrr6DRTncN/MCXTZFi7s6Ue69X5EuxT1bZivnn8v3
YBLqCLJ2qWgwDChulAVIZIbEYxuZTr9oX59AdbFzxt67mUB6hGKFn9KtXq9b0rAUdEDZAGpqJABx
tO6H9qHOixeQfa+4osmI58l7d2oEL0Vr1TZrj7XbF5syJ1Xkg+ds6edXsbBvy7jclrxbyY8bziY6
sgyqOqlqg6Y7yibbcohx8LHahzletOdPpBNzdN1cpoWneb3t9HIgNTBqMuxeU+b+SEv+VAIwu+I+
pmFofj9mTW6DHxYZJzypQfY7yiEX6o4ltLBeSPKhpyksNc3/LShdIs+PUbCxenIYMuGKV5+83P9z
3UqmUWhBABz4KedZDyuxWkV2FTxaIXkkxL+VI2qrQB39senQgWVDmQxcUsz6XLFmz8uZbsMxJzs3
F+lKxbhhxnXK/QoQ936htD1mFBRR1mj/6sC6spmhbvwhY/0PP6aSAsgxGIumqEmpB+t1ZCXKjxU4
SGofSi/BiouYRnIO2e/8sREiEFWB221Pnlr/CwidS/FyfQx/S/Iu7Ou6zFNhoSzFAvfQMUD1y52Y
y0JF/jz6O5CzDH9Gt61j6VTyU1U07tdk8ecvwIH524mOxXFAXe3NAGzKDjqAdJv7IFxjWTBHKbOK
UzuV7q/rX2kISDokLamWCjXjCZ7KwuGQu/79kFovKPy9BaHuplH+XTZbHxLUIaGuGEX9eWI1FFKP
JYqZyjPl0oKipm6Jrw/FNJdanJCQ2QAqkFqHcuieRZm9eu3oAUg5/bzevmEb1xn4Q1Dw+MFQJ4fO
+c3YJ8ebI54+OGsl8KbP1wJE0IAMirtVcijre0+8CPLE1LcPfbmOLUvSBHty6CQH6FUBYbqM90uF
lwpBwicrG9ae1wz20QFmRUkqp3I47I8SGZUncSbf2hyUdmvF9QYL6RizoSF441oAdw/H8N5Dde9G
FOWpt7psJexcZjAnoa7z6VeeZc/DkhxsCMacLAiW3kLyOt1AKJj3UZmjCDpVlP8cSgUWN6yx7Qwx
wAPkjdqnZYTUVZ4v5Z5ZtPnY5UYHp+WFU7szgU0H8WUJnpzkrp1+X18UpsOVTovY9rmbOMNgHeqR
lxG2jCHCBnUXhmChUMgv9QG9m6fKjkSYot5paemamd3LNx6dq3+i1pL1OTypLIQbgGgwtJ66MvQA
QldB89jXCT1k1Gdfaoga1VFHCpTHLTZUSwFlLZnjP9MWhBnX7WBatlrYSOuwcPh5zn263AvhPvTC
fq0CvD9n3c3HutDOFpML4csUhJaHBCJ5dSmQH39u+s9VV63s+YbDBdViB5KCKPoCzcNBhuSezb+o
5YNDF+BxhRrxD55gdMRb3xR2Tts2O4LG6ctIFLsNwTC2t5rpXixgmG3BinjdXgZH/x/2LQTdbxXW
6REHmfzGHceN8mW5467TbK/3YDji65i3yiv8sQaV+GEovO6A0uZkUzHxwRu9q50q8BxIlOe6yWHu
3jr/d5I4kUMea7X29myYbh351pQu5wB6JYesGJ6zNC1xLHaaWOXTm527Rztpx911O5lm4my/d+ej
Akxq0lUFkM+MFXENLq9YLr0N6YicrUyF4QSiQ96YHZJmAqncoSjAvUj68qUsxrtpAZcqCtOqM8tT
Pa/0ZTKc5uu5qjqv7mE44YKCzB0Qb3561e8UGh7U+XzdZIZ4opP5L5UnPdyCsNkKtYEWdVRsQIGx
qZVaCZ+mOdGc3S1D8NLOQXAg7ODiFbgv62ika4VuBs/QEWy84EM7LPj8anAO3jBuc74maGGwvo5b
c52u4qA7CUHvmMqbMuCxz/17n4tnSIgPUeWTlSkwWOh/EDbW1P5cIRw69SxeJs8K4tTtyi/JgpV8
fZZNY9FcPKu6IqxYmx+L8Dn3nsu6PrjDj9x56+o10XHDi60OUEttZ8SzoJMf52x49ewMQr/VDSU+
JpwNUeBDgUZM8sYK2Yc4CEj4l6vknbfzrJpzlXfWAaRaEvKjEDXDbeRjy1Yn9A9Dy21mVNscy/bX
An5bMrwxsiafbnA6Ha7WCHdcMgWO4UbgDbjY0c7eWLkf1Y218vmGMOVoe3jikk4NEOo8OCFuFWHK
Ptuu92NQ2dtSO4/QKiVRETaP11fX5QVMdVYKlH7aKCgQ4TEL2C/b6p7oaH8G7PjtevOXfZzq94Gh
4n1qTb08Td0d7knO/PN6u4bP1m8AokAyLEMEOTEVxkEq98rttkn7IW0LQvXzP5sh6lVOKGP3UaKA
cvMN6dzYqdiutdfoFC6vI6qfTCmnZ3rwSZ7C+Z6yNlLLEjcFhHGG1+smMple24FU48l2rGD6ZYCi
n/VUTruPNaytTz5noIQmIBEdUnIgcnkJxnztSclkFW3HGdpMTkMKtdipe3C9h9xBgqKbwAi8Jrhi
6EA/WiZ50YZKuPkJRdbPonf/0Pos6tqcwDD3/CH76GfKRk1+pgDGBVjInbeFWNwtzUdve7110wDO
28S7yDmBNLG2uqo95iDY3pY94hveEp0XGvrO54WRtSyFwcP0kyVH5WsIoL+EWjtyRdaLrEMoyK88
hpkGce703SBGJ3Ec4uSQUBtHlOaJGs+r6Qt4nHZKoQzsuqVMI9BOlGNSIrL5WKdOt5MVeJgbiFh/
LNVI9bNkai+pzRwbIrKhy6IQl9soYd4Y0yb/8bHP1/zXaYMlawLo2YX+Evfz3u3qDRGv1xs3TYDm
w47lL6QMoPrXzDu27Lo5Vtm25LvrrRtCj6t5sSrbuch8xLYxTzYoTIK2+cphyPDd+pmxIYGwPYfI
U9U+BezR9t9aHOfX6gQvH7Xo/46NyDfNYimwLC3V7QIZDvEQds2xFmkVUz7wGz53Mr5upMvbPNWP
jmpx1CgpjOR2cxPzfi62mef8WjIHWbsx9X65dV9tGdKpK2k1w6zoclAuqDzqMVgwury5zyzrmLOP
PdNT/QBZC1SkoYhDnsBEfpP3Hl6s1B73k5WYZ3hAQvL133jRL9D5RmiTp0TFzZlFP5LPfr3rb2W/
qzMkOVeOXoaQoZ8cwVWYqryF6KYC70RUYkte2h5MLyvZjMvnbKqfHR1gb/pGtfVxKpv0KFKrOcjc
s/dh1ZM44wPd0BTEafZY10ffXdY0bf763f/zA1Q/UWYgsOvSrkpPAQQ8sshtmvl3UPrZSyJdu46q
uswhxwmFUcKT7N6yew8lsn0+bL2yt45LULF90drgEU3b8qc9JbOMofoQ/mC+Xd+wWlZLtHjBfPRA
afxFVuP4QzRl801UY5+i3rbM7zwXvlRbtbUBl8f4ueeS5ffK69oD7Uj+9bpHGYLD39XzblcZpDdS
maL8Q2XyqbPyjTt9n0NyK/qVkGyYP70e2wn6eoSqh3+YPD+4sRRl+zBB3SzIMAhwiLQ4pK5qvyai
o5jYZg1gbhiXo4XTQjK/74gTHiBva++pX+cvk9OdJSVo63yeZ1euGNAQ/3SSCW6nxOtHgP2LTlVf
IGRuxbOdB8/9GDRWVM52keMJlVUfenIGS8K/Xj35IMXlkx8cUlKpY5KKEHjkUcoIuTh/DYLxVzjx
/4vf1WvNKs/J54xIBrmIMg6TNwUQSbqkh8wHc7/aJl4W2eSP15CNyqyNE/4gXG1sL7ZZtV86bzNb
p7y7C8Jnp0Uqqdm0w2tCt0N1mB0gDL0HToB0rV4aKBAkJBoYg2jOynycDXHh05n7r4EUZOOawSuX
28lXB6qmnwHo+jZ8gGgX4fTgzSLYJYu9clczBD+d8CPkIa08j1RHlvbBUwt96S2SN952aQf7QzNO
dTjPaI31AkkMfiyaBmVHTp43EbEzEbeJ468YzTSMsxe9iwK9HNN5qPr0GCbZD6dI4oAR4MSkWHsB
MHnJueN3HfC5D2wvyAIwgQYHO3+eGd3IZo7K9NWDnNDHYpm245GgEFM5eOzQgFQCIiARYKxxXWTY
jIKV3egy+wehOvuHP0CH2+lSDGSZK7oRgew2Qs38ZgCb52b2/eKWVfYct51NdmTI/Z2dSXcHblGc
2ZO+iClY+H9dH6/hcPI/TJACTidxLXYo5fwwynRbO2sYF9OC0M66dZ8DAUwy7wBY6FMy1ctGcuih
WHz62BuKjqFJxgmIYB+LIZnAOrckUSOcCGpQK/cYQ/jXUTK2pH43tmVwKBjfNMVdOFi3Y1ftKF/j
mDH1oLlMhpNakg4iOCwFiC38OSbMf8iTYZdMq5kEwwTrSJkUx7eqCvLgoHj4WA3dA2DUr9fXjmGC
ddGUogPU1+tD95CisH8q8ZCc4L9B/LHWtSDMh0omaghcuDvoI20/Ktkd9LNXWjfUblCdLiN3g557
QUEPoKJvmyjrRG3tAh7wYkOHyZm3AsVuQ1xmUhy8Kc0f6yAjZBemQyGj0VkAhXfCpIkbSMcgp1Fw
bGpFGqVQ6YmtvvN2w9ynK4Y2zaHmSUnQD8mQUfdQTChNtlE5OnvDp+tmNkRVXZLELxunqoTnHkjt
7Owp34TJNxRB7FtLbbzm80c6cXXE0wShtywNHPdApbMBhOYrhcbZpuLeo1WBSaAj2VqJwuXhuDrG
QebAf7hOjlLkzmm+LmKWSMnWQyzCLv1ZL0Tuy1rwFdqby/7r6jgHankttQJGDwFKJ3dZAjk76C/R
TclcyKj2/dqGcZ7nC+cRHfAAYTAetJblHlSH+tgtqmMzvvF8cEfh3DtVERmq9CEsey9iRRLwCMpK
9c71verZyZNye30OTYM9L853229qZ2Q6U0Qdysl76kJ/z515l7Rs31bjB7vQXB4VrSj1gPEOvAX/
iiL9TyQGSZSpKcRFZ61OnpjMqbkTz30QraIy+uBMkLWOnDbzf7qjDRnAOeUTrku+B54LRXbdMsjY
dfP2uXGYm0XMydKP1VS6oXa5gLB8FaTcAoRusuUz6HKs3SB5FUOWxPl+fcZMA9UBa1ng1yhUUXCG
me0JBL0K1906hdzz5rET0IV4qsch5kP9s22LldcOwzLRUWs17ktdZdmQnvCmT9ksv5Ig32WyKlBk
0qzszJc3HldHrM3l6LUS0IbDKO1TKHiBMq05j3qa/rluOVMH58G9W+sOiEaUNcvx1iHHML0dvZNk
K4eWy7Hc1VFrbCqTIAEP1201P9eNHbf1h/gHCPTS//1oSUKZlyk+mg6f2uk42/eddXPdHqZJ1Rwz
BLNBWVj9eNuXYFVlDz5k8mwIfQ2LXJlSUw/Ovx+fJhkOKRXM4uafluVXn+ebqf+Z28lKaPn71nMh
hgaa0ycEHN2eVY+3AsT4QZA9tm7/s7bnGxA/4eDYbijP7+jUbOS0RNDCjhjDoUYAoQN0uQIzASHB
XnkKDF7ORvQU2sflFqmpeHHVig3+Pixc+kYtJrC07AKWN+rWKbLp69iGXryAZhLpYDzpZTUeiryJ
Flsw8tQ7aADYPxZoNcYJ9ynClJjHeyUaEKiGeLmO6swDu+NQi1c8f8lpG7KkRfUVOOL3tA/Cl+sL
4+Jqdm3d2xeoEi9N5UChyYHIX16OqNrLeHy98YteiMbPe/w7LwxE0uZByIrTVPpJHE51egA6h2+r
aS5WdnBTF5qji1wlilsNvr9ZNiRr4/PsyjUegYvvCBjAudd3A/CgjluBixgDWBwoveJoGNEpvGVd
ivSaO73lXZJElPYrj/SmwWgBoPCtdpzzKTmCIWFTjmor6me/XaNDv+ihGIwWAyoajrUoRXFys2nj
V58ahmNogvoasf/YdGshwCoUCmRRqHdCufTGtXGgBjB9LN+ut25aqZr/L81EprEL1SmfijYGtxlQ
ahbDjFxv3mQdzXULKy8KySGfzezXZv4TQgJVytcsmVbaN8ytDu7zOKvdoBmgj45S8rm3n3Lff4R8
1FoC2GAeHcLXwDZpb4XJkcD690uvlq1lyzU2BYN1mObJKF7EKZmCDrYSFqSrh8+5oEdVWrEtl28f
mgAdwYeL4lhTG0ghe3no7a8oY9yP/LfHvd319i9eLFxbx/BRiof2JkzD4+IKIP8nfr8UWSRdHjtt
vkVq/uV6P6aJOP/+LmYM1cRyHDYh5Dn7UMOuPefJlk6+spGblpHmxF3uyiSvFXyMTXHRgwey+e3i
/HT92002cv799h5Zfofxnp4syLvb8heq/KrhR5V9Lfw1ApiLqQBMg+bGMvV8HlqIcTXFa6xds34D
CG3/YOMhoosZr6c7K6yg89u3vYxpudQrYzPNi+bgwZQKtDmiYx85YTI9JnO5MuWGSdFxfc0QLLzx
++R4fmHK5yqL0iztI5GtydQZvl0H9mG/HPFMAU3QthR3g++88WJaqSgwfbvm2QC2VnRpgVgJRgdv
9lVvxaDM/gPuFGvlQmHq4RxT3jnEWIBAdcpVcEySL7Y3bvjSxCmANh9asrruG1y6LWQmg6PT1D/P
7725/1yiEs8ngBoL9iEtFNfWgXqZwzJPDugGUnD7JeTPNTgE+lmtvO8bHM/X3BrpZWLzAF7hLY+o
KWM+KH2qzzT8LgCku24oQwj3Nd+2znVNlHjJcRBkl7A+2yV2v/P7/kuYFGsJZ1MnmnfXgwOpZIa5
ngH+C/K7POgh4AA8IBjWrw/DtJo0Nxb2ONEutYLjmLzNpIE49hKJYoX3wuBnOjCvJD0Y9Uf4GXNk
F4GA7Ovoyt/XP/xyLt5FpuNfP0gSykUF/pmjX4ubpi95FMozpdJoHcu53SMwInvGT6nAK2TVrrGs
m4ak+TdfZANSu4qeHKeCGAqmxUvdtUPH5UdYjEnzbQaRzIVD6/3kQBVk34No/zD7dH4RXp9tUUIM
yq0h63dFG1S3gfDIrhHU2hE2sKgNs3Ifgppw53sBrmBdCzIl1y3LbZU6I/Taq1XuCZMNzmvpXQSC
0ICVEObQU9dO7kbJsv6ScBL8uj6xptbPv79rfU5aL2maOjwqXD3SIoiy+UMZDJhXCwu8B8cD2L+m
0+AUPzqfnyrZ42Lb1ttqFUptcChdHc7mGQukxHmlnr/L+dUtewCNnq+bxnB/+h8ez7KXJLVxKKXD
W9dlMf6hYK5I3X43eK9qLY9hmgEtJhT1MHQeXm9R2jd8ndvp1EzOSkQwBDS9Dhcwy65MJxpCw6FD
HtGem83EIWjolW56PylUNa/ENcMOoBfmptzOIWLc0FNij6BlFk99MN/VYbhTszrMi9hdnxHTeLRw
QMCRMaEvbJcDuP36HNKZIiy9iEDmIcm9+HovhgnRQXqOFXoo9cZgiE93yMfuQRq1MiGmpjVfrjtA
zVQ7BUfeTCgep0rFdoiHkesfbnAGvbg4BbP7NIBc9phy58EV4YOb5AebFduPNa/vwW6adMSfl5MU
9gNeQXeOmx+K2f10vXnD2Zrqu6/tuF0FMOIJfCGnnttQAWqTjd1m26LOcNm3bXBJzwmNeLj2ZunS
vzfM/z16ubaObKuW0XObpVlOikBRXswkfW39hR5QQFLsx5GjlJcX4uQXKv0mcw600MzKb6PVhdsE
D4ZdhCwt2Kdp471UUGY6uOViYZdahul7mPb8UNRF9zB4vmg2JO/IAyDJ0+2ihmKTWol1YqycAd3u
whsGepndaBfJi5uNA9glu3xfWqyNx7TGLWMpgxcfkLUdD7rmNvFs6xgQVG9SJ0NMJSK4r/Bqd5iZ
XWcbWw3NK8FbL9nwv9hwNXRxNZUiBmfU/NjMsofsih/KdpNRSs4we3UcJeSBx6BHGqlsneU/jq5r
OVJdi34RVWSJV0IHd7fDOPuF8oSDBEIBESS+/i7ft6mpGbcbFPZee4X71NP1vk3k+o8WXfTmF6rO
q+DRrwWmKLQyWydy5K1DDwHleXsyIiKPmFcuJ434lcbnU/QxJ60+xiOgTJ4inm1XtviVuWjkVZvn
0lVBSIOu4VarhnpA6H0yYv7ZsujC8g1omEU0pioY+HKU0HorYv/aShDJGB71cWhn/otPIxwsXdrH
tU4T9RTBwKUaN1Ij/u/ZRPyfQBTxUYbTWwSly73IBHjBE6anuU1K5wEki8Dq+22nqm5hTsRbdlYd
Oy8gBe1iXaFS4voVxuW+YXrpYTieJJVAt1QLMewHYoLfwRAETbErg8xr9ZIEYMUXU/JrL0iD+Ky4
DLSaD2zY/mV2+g9z3v05LPRwwkfud10YhuUS0uFI+/gWuOU7awWt4EjyHO/0olz6GhbDfnQ+v04x
bk/Elsty7fUN4lroFcWRUPvkuEecA0K1cBpi/jaM4ku7Ka3aCa1oF7ql2hMNMl9h71cCLzlcy/ZE
IgRxRG6g8IewaqmA/MbvXrrsboXXVWVFXE0+XOFDnsGzCT1QSfhAXiLlgyOUIw+uD7OvhGh9kLuY
63YoxMXogpY98qt/ntNSpYUYK7liWCfEtFWMJLOsN81WgGtuXmztAoQC/3jBA8/P5HqgXrG7zbXR
UdLcQfY8rU2KorkBecidwm6P65ZNECi1RpzDbTCnzukf2xs1nRM4UcPboCVPPaI03qI5Wn05+zg4
WjuhQFNJfGpb3pbTpBWYpMrYX9TFtB7HsbhkUtAmmWJxGyhfH6ksAICruQoGPQFzn2rPk9eoH5Ja
bv1LZIYmiIY7xaJX54SqtmH4D7rb8CUxESjnIYWpfpL/55W8C2CUQyX4lxNi98p8peLWcXc3JN0B
ffY/RXCYxrt8QW7GUtFeHBflIcNKQvyOpG16M55CLT/TSd7smtSetUfBzL30/sLG/C439Jb23S+W
FN8u589zWDwOzCM1cPMnzdLxoL3bmzXxp2SyoHl2y823APBD/R2OrnHSPkeEXPe4+9iW9ch3Uics
YMg0knco34oScN91bqOTc+qacnFB8X9ekuw8aUi3E9LVUza8dx2GpFGcV20Hm/6ABb/Ac705H59p
u/9CmvwDmfO3BJZpS5/VYoyeQuYPkvT/bWvwxBN3CnjykJLgWSWpq6Kwva2WPAZ7e2ij7nGJYKq3
EczpMay/jTS5G4Q8qU6Bq9Kd1Ngep92DcI7zpkQphYDbHGIS3f7t5fDVRcMrn+n9sItHrO9m3/Bf
VAxmIH/hgB4R1JfjHIfhLS4ZLO6xPYyruV9E/DcjFpkWJAbOzA4gQsIaJIQbACG2hZY9n0s6+66e
h6IO/fZbh+4apO6m5HSXcCsQlOoqPIOXmHY3VMMcCAV5dEFWj/v4HiDGvJTD9J774HXMgo9I65uj
OBWHBHGI2Ver5X2fIeMinem/MfbPvYtedIyiLQWJvSYzbbSaHhEe+d5l/oCy5aqyLWxsF30GtC+q
xMPCwATZgdGi5oU/0cBeZGfraZW/6EiOfYYWLgjyE1xKz7EM7ueQP8a7fs+KXZQy3P4gjk9Wa27u
A8g2WOjf1Uh5qbV7FJt9jPriaXDfjP5QDwx93GR0YLE+rb24gl10P4zdNS9c1TF8Cz+CS0y7/HVM
zS0T9JV1yY1ucFHecUxZuW+lH9L3AuPPSuX0L0Es7Ebie4lEhFrR7Dk0y3/O5S8dTg4+5kOlaPtZ
pPra060t83R7UCn9hSwC5M3I502C7fV/U6LNXHi0PCB89JUF0WNh6GEvsIZp+2HlfN3H4QH1cVey
UMImJfyH+dVjvslbssuzwQ1cMicbk+pDiN8MczBZ+nl6aOP15LoQ6X78VmT+HdBKXBWcHjVG6LhB
+Z9lNfDPlvdju4przCSOCQUIPfIZuc8SMt/lGTOHlCXrxSa7OeRdG1ZwdgTx1rzNHCATAgnvIxYj
WEzpS8zxYal4X4vBIGSlmOt4sE8Zto+3g2zkb73myRPlEVb/0MenDZSXg5VZcXKE3I9gw5WAB7ra
i/4t2tflOg+zP/kByXj9DNRvzH2PW4Doak2gtF/TfAHfz9+Q2PSc+dSXiQz/5SNWXth55PiMXJQZ
iR/AXIDZQHeKMP8pE3BiJ9H70m7TXRZjQRd9PWd9tY3z+5rruzYd0nLXWVgSPYGrTbIjiFwSUjs8
6ED0R9bvT8Hq9oqH89seyjsItx7QxrwESfLuff+y+O3iydyk4wCBD8fdNn5mUvX4yPED/lePOwmu
WaL4ka/6pnYCk86ZdXVfcDSHUX/LOtP0C+Flki9Hl6KG3WFGPmAYu1l5KjL6j5isxrkeH5I4xXRf
D8goDdmF45MjvZ8NWOx8iJphhlFf3IdhVQDRhLjVlnRl57SVyCvY8TCz5FcqSTMFwT8Ue8DTvXnV
A/8ouv2lS+CAuoQZwfLycxmM2WNKxlOXmGthcOKaCaUf7fsrgi/3RhZ8u0PdhYu9fx02/zjt5G4U
43lz/NVyKiuwuO9zLIbORQcO00JsUvOl9umV+PW4R+K0muBTb7pGzYI6MJFdQwe93EXEnBJjjwzh
tkCZT6LLb0kHJ6ysmOBvvV3iqHgZlvVpRVbBoQdttwFQxn9yiki5sOTQWndRoXidenPXy9mfGdPt
l9iC7e9ErfzUU3dYFoQve4PUBngp3g99cZRZfmjH7oJY+nenWrhhmaGtdoLNOclir4acnEi38Bdm
w/FMNYPcqtjaQ6Rl0viM4sQo+uwe7BVVZojpKkWILJA+tgTehgVSS1N6N9joOXBZdDYyT2GNROLH
rrPTY6T7vWrjdL+MPdb8iqjdmtvQVYJ1YdVuJoAuM/4ThXQ5OYGgWJEgoSNbLKsQJv3WhoaUVNvP
OEvRtI8xWLqTqHuE9tWOB3MVK+x10beyjqYZFUyA5ZX2O65QLe7DtD2FCab8TOVFKSyG5QmfdDno
n1xz9YmB/tRQNn23Hf0XrrHDI/NjQ2Wwl/Mc05K2Gw7/EBGwxHSVIe5pYjjqUra8Z8nwBkn3FUb7
BhLinpdLwh4R97MdRgg/sLFXctXhjpWl88+gGF+kX0WF7qAomcgfk4gnl7aLkg+0O7BrifRwjFbA
uX6BzEPIV6Z6AJYpwLjIdJ+Lts2g13MvbGUA60Rkv9sX1kCvdcrpfi3GogkHvGvoS0rUes2uRQ3M
tiQLULUNey2H5GQEoit3WyddUq1BCpn++N8W7bKZ1XKXrfqYe/+WbfuxiLf3LO/migb+tV/za7Ek
h0Xl9zA6uy3DXuHoPxYsuhHKX8nYZjXqvQtNJhiPZvg2XqhjLE1bbwsOOTrCX8kwZNtOefg+t8yW
2U8BM8ziFOWgWyUiCEtQKRvG9odtt0M54P1UBmqhMtrWd94iGCoR3/EGP+52882CoJhPteeqVIb3
9bb1+cHtE6mjfM3P7bCm/5xlQbmztDtrE8wn30bqSKybzz7oSD1Zai8IlsTdm5lBPoaQ3PxzYcpE
5fGODnQM80NKw+4V3ObM1VuwoDPUy3QK6GyuLRmnyzoEYz0rOaMDK/YjTLVJjRIenlgeX1rjDKw2
moLSCsb3EXVz9ozZrrpHmuVytFksTmQM/CkIOxyya69q47vxtJvZH6OtyE21cJXXMCefXvZFdOcx
o/R5cH587ubBVWBzb7UIlqCmVqiaqjh8zeDh/tymm23yVqqP1uzkkm8i2ysmtviLRFtbsRlsvj1D
fm0YROtSjuscnxEQO72QkM5XuBSEN/hxhuC7Thr7a1aVhnfEjSOEoV5ns92SJcfgKhqSF4Py/h6V
jj4YP+2f6K7yB9w6wIpWs4a3aOX7HV12U9l48eVqw7hCO21Pc4L5F+pZWWdQ4pe7iCnmMGn8A6UX
WQN2ExhfAymeFzyv1HXubpF4r10wTM9wJh3jChHWwwA27jxfDcYSD1yo6NTLXl1nOkv0SHQGox6L
6BFlRcfKJaK+imLGzuBqzI9IgErOLOJbUXIR85eAYd9zdEsX9GZo8LQlNx8yu1YdMvRsI7MOndXa
Jg3P+XjXr1lbg6AzHEGqxQEa6+1OIM+h7lzWVlNbAIGwRBzzIM4PUPbQE1wS1gNCGOwbb/nUDIVZ
X6AG+c4UcgjpxoNnO46yCtxUPK6E+Csq6h2UMUhoLOyo64y69JcnnL0ClRfgfYLbh3O7LROPWISO
6u4eXkpbY4gBqQlqopLGI/0F3fLy3Kk5Rv2EaN4EhoiXrXP8t1iSACZ/Wh+jUQ4KdjAUVv7Ydflj
ESYYlfTdhqKEdBo/jqm4Whzj1SLjvEwJHoP7yf/DucqkhWBpC6oRzOIShJHoGUKD7AOl25hiDywo
C5hWH1lixxvDOWF3H2P7tg9F1j440v0GsfaNd93QFPHwxUa5HXIFola46XvRj6/JRo7xGlU7dxXe
ymmTeVzBQBtCpmKUD4HdQOhy0Q+CkW511mOxJRk5ycx9R1hWZTCTGwlmc8zlEp2Vnm6hSBqIHTPk
V00UQlSRoVRJtu984nhMnv6kf+TqXgYkruIOCsXY9rgRQz2XelqqSYUvihff+4icEExAuwa8nxm4
yDSVw4YpNTAVh3uy/yhWMYFout0t1H9PA3amLxpvN4XIckAubtofC+m2U2rtH0xFWKkmlx9WGLHi
hhD3LHRfPEY3h9awau2IfbLMvOqhvoEciu+Vp8HnuPqt7Fe1Vpys93HYzTVvpydYs5zCMYpqHsVD
mY7tQ5eyeoY4YMYpawV5QXl3aW1Sd6geKtRsr3KAT5h0yQ/Y237ZhB+gWjxkAizkdXufluAlXIZP
b3d0SjoD8MZBUztZGX7knaqtyS8Gtl47c6SUafuQ52AMkgTFzT7v1yVPPsBb+x6IP5mdX5wZnnKy
PQmPbl0HP8W4ad/TKUPcgkPEQjvtJQ2X9QUWmNvDhL6kq4SEVLvbN9kk1KQAfuQt6OgNYUj0IPJe
3mNy8xddSPB7bu1Wy14MV+gE9woOO/KwFT58wv1n7oJsW+GTlpMHLdRy4opha+O7loGMiyrj7fqE
GPa8xrH/Z43ccQk2OJihPEHu9+5YZVV46IPx3ybDpzzMj1mYD6VcdtTaeX+bQBWvNS+gtWfv4Sru
gUXc+X06ucS40q/L2GRh9G8LxTF1/OD18Mg13RsYkvtK8O4+StlYo3y7wS93qtbInMHOGeskHQE2
rsBqxTQXJR2ytmwXQLSJVNEx6mAGjXbkalGJNKvEDb33aJwjI/KDQTZSxQ2FspetcZVzlDDxHkT7
oUi0evXtmN6I6kiDbOU3S3xROkpuE6FfHcd+T+CfV66g7z8hvZ1U6cAxBYCfZWm1DcGv2r4mBdmi
ytsDsKdmDPtz2OsXm+tv3XbfY178Dh2QQzVFAKO0fgtG8yddWXubkelSpVl6gqrLVlTTg1LpUyCD
5wKpAuWWjg/J0FV7IbHAciTLwPMQr2E5xRNOCCYsb7QB7O7Tj0WQk9g6pNssq0/+9hTDkDjNc+CC
nOSlNiktx3bA2Z4h7AGsHsQIl+uaqmuAVu5udYhHxe6Tbxk8Oi9TN7YXHnoAlbDleZc8WesWhQ3w
lxnpE8s43OP6kyfoEcOGLnxYAKOskIeEG+3XCr6GFoK4JUyzqh1QyPSUocbqNbbFEq+HEeT+twjx
bXszogUHVEWZQlzgnr0sKUck9G7j9j7DyDStii71f/pRLJ+jGsl/S5D132GxyKkiBcRqBvGiL+3Q
ylO+6raWicgfrBEGstk1fck4rH+AdonbmvRBTQgSX5LVYL2u0xx25U/LSsrZhPvL7vVi6niNeRPx
gPuKsdx0BxcOQY2iPX11cQYQk2f+v2nbRJ0mxH0MixHPySpHWK6hXX3YO8uisuPBcFXBYl5RbwBz
0HGL9cHC8TtMVJQCuxqHPztfdOWBvJ8TNxmgIYl5yEk/nUK7Bf8k2v1qysYiLhUJu3O8BdMxmqj7
YkiCLkPYpjUyJcmzgI3GOZgSOpcmlulaI2EpBaqeZSQ8DUQsfc2zIPP3NoC9cAuC1QSubz89B7k5
LSjC3gC7GA6GlBmPPuP9i4QIOSwVRX8XWwpFq5pEDqtIDKjwHcM6j6bgmjIbb3AlKoapClF/4Vea
RftGMEo4RHLKof7XZi5neA3IctSpe3LT4I8rfNT/2YGY73HSUHYkqIPqLGLYVSL2R1SmHSDNqQ0q
J3V/GRVcBaUd0Y5wN3vcKqnh3SERi2jiqRihiAyT/W7hmbkMKspOG+xfK2JNhGTxabhqXFG/lUMU
XsxU+mBd7xqTSXnzM9tPAWjeeLUzPU5iXmqpF8TNDTCqGHDVNRiAr49e+rxKuYouIeGmguUEPcbW
FrcUpPnvDUxrg4QGOfKS+mA6QIeungxFZme6kTWvkG4+PG3FhBvWD9JcjJXxozEj7ERx3JXCyFiV
eZvP52Eh018MQPTZL1PwjEJvPzKJgnMb5f6KGp+CYMGDX94wVPFF37l6mUdaw62zO7aShXfzvsij
EZl7weItPqwN2S+QrfRQWfwGhyF2HSm7kEYCyl5QT4EnBx9dNpGPdU9czaGewMDJxhLnaLwtTYBB
8aNue/c3NhvHA2T610aTAs2fIxUsL1Hdcbv/SAbhmRhB+18tW0E/iEYm8869v4s6Y96RwjD90fon
bweG4EfSItor1EFeSyAKh03l+1mgj/0dEv8jEJ1+NI7RxE7Z1q1XiN7TE0emdxXyEEUjGucjS5y7
OtIGSUkpj1+jcNm+Zz/L7xYFDP40ZV3V53Z9XvBhx/UnE0rOE+BcITL6nrKJHS2NgA6EsjgxXezv
CLUb7gIDQvmA6FUorCe4gJNyIJFrzxYl2S+VYL5Vg4nCJW4OHQHm6aP+VXit13pLYjQ6Nk4E6ppk
LTdW6PEkYg3jg7QI4g/wrjd62LI0uExT6poBpgeibjfb/d2Cnn+GLbyITDTML97MSkAFNP+Ox84c
qOr7JrODONg5NmWYI0ZjXqOfCrEgX8JvmBHaQHveWBnBzIjmfJ2hhEL//clgTwBmySyB40Kx+FwY
roEi/UAgYgA+5wr4kJRuCiroSoH994w2TgcLq1Uho3MLCxSsUHxvgFJtKy6p+KkEMYgqMYMKXgsa
uWoJV3JnjZnGKtmkwcoTBdqmPnloNQ6ICuJyOAiFm9txPwiyJGW3wtcRp56/UbSRh7VYftMon+px
grsWHthWBswEvs4GAlMg1SU8qfE3JQvo8Lisdvzoky29D8UcXCjbkp99FT8ErUBJMiMXjY3j1sNM
PRtzVKw9Zo5B0P2yQweezDzFDbbTC2zgsL7a+K/r/GWn44dBQHHNV+B7hTaqmkR0HGb16CxGQGty
ysh67ZIdwDWH8oZvn6sLjsOIkqodTziI4RZCk5fdqRV4wnCPuIvlNmi2HwegJggilk+BKcZ6WMkH
5mqN5cEF5shbuacLr2GfLatCqK/U2X9pioJ5bRkUREOx135p/1tA3wYARA5UatLEnURPn849EFTE
gngwEtDY5xmO2EHWMoTDZCLECT/dlnHMriGcf2MRI58h26emz7fH1jGKY2B1NUOsLWyjClcStf9Z
QbZeMWSuBr89e43TqQuCpz43Pd5c/EUtuUTAb9HWBYDiXPhX5Ct6AQZMa9yLrw49H1qNFocnRxwE
ujtcGSpoK99F73qEP79a06FKGEMZbN4QCni3syCpOsyBauzG35i/IXiqwHBjpKc17mVpKO6CTkte
7vtiQYxr0auHUAuHavrjcIWW4KgG5YRjBbAXPJ1mZLKU2dCuJ7hKvRZEsWOYghqV+/Q8dsMvKudb
2sW3xHS/pxlRSlGE4hBdPsLhl0sKWzqGnBI7HUQXRie84O5xx15+hNl9do7s4k/5ZDDD8CiVTCKf
bMeK64Iqp4lZMBwJAyabRukj70ltIxFW3eSmGiFX13QErtWmHehqHD8hzQt4nESkcugpa2TzHpZi
n8p0D+/gYF1Brysa5EipCgPoHNNKa+sxwCw2G+VfdOZo5pEPhKHZ5jHoABDuAYKVc7HWFlw6UDnz
v4rFD+1Ml0vu+uKlg9ywgaG4LId0fiMG8dcCbIJe8D++CPJDDyvUM0TsUdmHy4ghujJn4QNIwQPM
U+Wo6ANErMs5L9a73RB4aKjO/MN/HcpCp2DnoRsv8YWWxjo8Q5Mu/SEaJg43/T0rMcYnBxtlQaWZ
z6oEIWwNrvQ74SzSxvfweaEDafqsL26WJkBis+GhW/JX6fv5FCqXnKV0760JcNJqttQYfmQ1bNs0
rnwgsDyO1io24VZDbDJXHGdvEzn9Eg88BC4gWrArZdQwHttaMiUbGxtZi0RQ9MjTjcRrcRjQxZau
hdQJV1ad8rGoBgVvbgUPwAaTS0w5NHUl5sbXflcYUYdYlfEStxVVrT0jBlBc5kQtJYvAROjTnZxy
1n9phuACzDaOOlHy1WjCTvnYxRiQdlmtkdJS9aGM8eaQe7oxfWzTdquckp+m87pck92Xe6ExofSb
a5ZpATCkMzQMXPwJuekwn7RPlPGkwU6Sz8WOUSBsXH7jFQWlJTQCVhN+uhTs8HUmSaUS9Sdvo7Q2
fYBgYCt+xcPyiqyVFHKm1FSeEVXn2mF6zxYov9oF6LkDB6bLhmoBMtmkWYLnsROMclGNvKITGi5p
0Ko/aE2v2S4/duSnoOeEGW0mC/qoe8yj56HRCQ1ObZbOTV/onzxiTPgxTd+hecE0IB5c0Ti6f1Id
jtcd6rVzF3fz74AsuHsI7WGNXvRwAoZ9Jw9FXmFRy8pS947qW1VrPHcokrMNd7J9iBRkwFaqB9Pv
DMAS9lW7M0zrI50d43S+tSHSneFJFGE7ocQddUSwdcNv1D/q5oNheeRoJyobgesCqOltDLDB0xwu
hy3d/mqyT/dK9v4oQgBfailglMB2/Evy3+q69GHtUBgh5jFBncDRl3vMp8yUhJjx4FVrq9EezOtc
Z7OaKhcC9MjQWeLc+Tkh8g7tmQrXowfNpdmJ/D22PK+wcr7igszXuYDsTAAK5eMw1n2w/EdiuJys
ORYWDA/QAdizntYbw0bD7WHmRuBAwbAqlm8Sls2HMY1Yvc/dK1vT2xJ7Ve0W/PssTf9tubzsKX49
yKxfknk5UDFepCyWKmxx6QM+eR3ZICsP39lyyLI/eBS/c4EdTSm6bc7HP1rux7YbKtgU/etlDiDQ
BG96n2y5jSumeC7+W0S+4bPemgRhcsch1ffZKvCZML0Mluwp7NqL2MaxEkLzQ+5cXOeoBy5KjRiz
RNjkaeT/gx3Rf8ztV7OjjEolncEN0MngSjPz6B9G7jN687DoWRkjv/AFllSdRDpvFjX4CfGDyixy
K+SMpn5s0cDvKMKDYu+OYd5F6gCFPq7WxILjhPNjcr4selRpNRn26IqaUl34snSHHFPqF6ZgncM7
RU52StmRhGHX2CJFZPzA7DeJ4/Ua7iDJ8UzMzx7xo3dGoRBDCdWCWjyYjdxNfKG6soaKL5cs6b9g
mea5hpwZuYXRhgvdG/t/CTyvrMZ6x0U4S/TZ81+JPNOtQtRL94W9MR38Jsb2uQeGD2Sr5+I0u2z/
mmWLAcOa2eWMOFZEJiCTZzkWGo67GJ7OB/Bm/vQsI5ctzsZaL2F8I2IMr/lo47+0N/IJOJdtaN6D
8jMl42/MdLfT4pVrpoGaJp99dIqA65zjvvXwjaVRDXSsOMypavGGbYLMwqIlH11g3AlTyaHaV9Ud
UzXPB+Ln/bj1OvnrpnW/41PPHvbALkcAExD3zTz53HEX/OHUs/+WCbr1ad5047YgPi2OqhMPZPqM
oGoLM6URyJ0Eo6UsDGjRbb44VHiR7arREnh903wPMI5rzUlOW4IxB1gAAxLjuAEDguCPbcb5QfxA
a/hOwYEUfLwttEP+Xu8U7+G/SzsIjQtWt4TbA9Kf408jdbvWHaxBqmIycKTr9f4LU2LRw7jpJ9cn
MFl8TIJpWp5CTJ6gIlzTpDRWjU0aelDjxmlJPPyhNMyvDYeJZCc8zOJbFnwRJQ2UP1ngb2CzRNU4
F+y54Ji3DTb9D6zw+T+sUl8CPXa16ICGtCYNy4LHwHHFpir5o8pL+/ynFFnDQ0LH5SMfWwaLNLsd
ZoBsL8XQyQNBtiguR97fipUOzw6FNuyohvQDXXd66ifLqzGDWZXYaHAFG7M/goAAs06m6gQXZoIM
clbrzPvag+X1AOwpwLA7y9PTuqn4LTc5ZpB2wnjpBkJB8YOYO7CnM0AZ4w+MYzy8cqCDFtK257Ug
ABnsLpqsd+uxS1AoRQAp6i0esHXmgZFz127FOR2t/hNMqW18v+CgEKF5Q+63fppjFp9VWixvqdvc
40AAoZM1ApW6nQBlDoDSKr/o9JixUaHUX1mTa2MAuCkQhrYlX88hLvaqNUn/d/GDvaxJCI+kKLIv
I91YjZgu2/RexSfl5FTbZY3KYp9PdlVwrs/7scrAI60CIV0DapF/RpUIIqIm03yaeg4k2XekygEH
3OsBF0xp4LnwXzuO7LSD3OSQjAOaYpaE+FZ8jB/zycXAHbruUCA/40p9+z/OzmNJTqTtwjf0E0Fi
EtiW7TLtjdTaENJIwnufV/8/zEofo+qK6MVEaHoBBaR587zHEC8RaG38Im3ZHfswqvcoA5rD2LfD
OgqgGEVmNdxJVci9OfnGPsK67tnI/GDbT0m9lXabb+ugrL/FdSDYFrzszp5CY8sBJd11AMEr1+xj
dp4OVh0koVUlNH9DQqmipVelN16kCoypAXIiVspbY+KUzVQPTjlAxs7ing8Qu8jd0N1hVQxsc11h
1OVGtJ7ELivqUe3ii9LV4fitNYJq7Y2DvSpBcTehayGKrTXgpsDuScAMLEyqmaGUz8rSWdY4Z3x3
qzg7hx4wTolbcICSWS9g8k3aWgQaa6tr1N129EIXIQVS9zybY0ESLzooZt05r4L4yWwti0KmUKco
RmxCcyE9Nkk0bbxwtO453jT0/WuimiI3effgVJwS15frvlRA6kMb0di2LQ4hdIhU14c/QIhYacOp
Dh85PCd3Y5bF3kaidV+HBBlv49QeDmPc1WtePK91GPI9WBpMniTp9g7r1cmzCuvYhWO5t526+JZl
dBtFPQ1nYcGIXDltGN1HZCdtdc9uD0bija9475jlRk5Zdishhf2SI9xMeocYuDnDvSAdFjogyDCk
1TGhp2ftICJSbpvdbuTguzJSsU5GOCiTuXEtpAclDrYahcgQ5evYL1nHBeD2XOaOdbnz9OSume2w
81bbV378GHv9nmGCExCVBuc+WKK0AY2mxtC93nbjeHSg+qkg2ZhJfwwSmtVpu60792gOYGuTQStY
Hf0pOVehXu31WJuZ0RnVankIenNtV262GWPzDs+HaufoGg43EaWdkyWP6NmoBiP5wBe6r7LuHtdf
pt7AQScwsxWxW3dJmT6Eg74WWv+chOWjr2hxlC2eCJxU7Lq887S6hYoUYXaXBemmyzp3F8XeXTYZ
9clhEdsOddsdUnrFa18L38A590kU3SYVDgk+PDjTDG8NKxOrQve/9EO700233owDIBaNw60R27fw
d4ODb6X9SdEK9CC90bc1byR1LzzPdWkVr64NEWcwNXFEnRzs9KQXLCdewvkxcV8J4nWeZEtIQlGo
+HEcM/O1tX0dZ/J+qn7i6i1OFbShaGd2WMtwNizHEdAE8i/vJ3EfnLyytxAVxYqSDReINujWLZzl
dS1dZ1cm9PUCjeNK10CpHJk8m9HMOWLbbVJuIOg5e9Nx0l1bBtYxs1rzYBhESmaZr+3jxhs2AeHN
az1N2BszmCz4R1WbtJplZ650x5vel+MaqMPaxdVYnusYlqvJYeY8VdnAnpuYQLJx8mK007fSDsGt
ZvYcfHX56ptd+ezaxnhXKXgIdYFyKqJ8P2KINh1x6YBFCfC9FYLCu89s650OdYc7l9PtDc1Jf9BV
b06OPaMqmILWa+Q1WEDBcAM/tKZdA3x2b7kND8OZED2qa71aceluK87Xgs7o1O1VlErqI0vReZVp
uJ4io9+D71FyytFQN5icFNAqOSOR5VfV/WOKeuGnN1XiMY5ETUdZZueoMyCfyD75nkaj85QVRnfy
vCxFx0bo/MYogsxcRdiWUvK5WuqssrqxNrIOmItOrrTbSg+KY9ARoUYeREZnJrgl9YVVobCnowxp
R0ci+234OHr4SdZ8x74LzqrK3gxBa5sW6YPnJpgZNDQ+XK9Xt2Zss1bksqx3NYRnFv8Oh3irL45a
RCtpNappfAL1SvZTpDARqKYcxlIBigbxfzP4LLZpTkOu8Ub3ns1uFpMaVnGbR5wKGiNBKlt54Br9
1K2jcA7g5rRlbMKi1e5yEvF+uezZcIA6f2+VaXkwrSaWqw6KzZq5FN3VqZvvIBvjSuK2/rc2bE6o
beUeHN+LkH3Gwys8zfinYSjyXKIWiYCi/5uYXXAMc+d3HTZP/Lb4JrLyb5FXZGC+qXeeGCn3eKJI
XoMJzWWj8f7/iTpnegN4eogsZzhmHpb2fdMVN6rWqqOrkuygS5fzUugGlH5Wt0WZm27HZBh3kx8G
N7HqcVIbctwzpZcelNsFK9jB5my7H7KNQ+A1jCB8YYGp4AVMFTZkAZ47LT+W43O1JdClfMNWUt8O
YhoxK5XFQZvGN6f37F3GeWFfWEa6hmn5AlgP2d6ltPV0PbvLCJs50zzzHyGB9/dVMua/JwM2VxK3
cj1UatjUju3u87xgwQgRm+SUpWvZZFB1CHOC3F8OezOarLXSh2nu2ctnrYsQZnvIkAubZj/G1QQH
xBy3i9JYNcmU3BUJOYlt01Rru+9sgE7LBHdQFf32MbLux6B2OJfn0XZASzIfbr1/qqhygL+TX5Sz
FBW1YdeHkRzBs9WUkBLAYZ5pCEIXLet8Azcpu9GsTq60fkAybmfhg5Mqdx2PtbPuAdDe6tDtnpza
0m904ca35T/gxHJnlMwKtwYFkbPVdU2H8cnugnHVluXJrunc5s2UshrQ29fMkJaG3oyb1rH5qRUm
LEMBeysR2a2wpva5jQeIAeUgnoK5Urdj+FZ6xlS3J/EKOXBXGNWTppr3KJweZe48lplE+DyCXaTp
MYE5LVT5Ws3JbuBGdw2WxidHmcXNKHV9mwuL5tHcjOX4Ibay8Y5mIx7sbhBAW/7vofJ2Ga9p1QUM
KEefIc7W3DP4nlItfLHTmLYRDb8+iQqWXYr+rjHt2wC96La1IAPKLOpvzZFSx7TUTe5q0BxL+4ZS
MNvQ9Q1vTNk+B/2IvE1nNfczUngSZ3xxSvNXkOXPPYr3YJpVLPRMFL2+ecmjka/aRylsuenSMbzB
6d3c0IrE1AuyzaqMRrntmOzQrozHAKa2yOTWTqtsZZRGvFEyfddbtpdIAwVx6PCtpoj2QRDTtzIM
5k33rNGvXPlxG+4600i31RTTJchdZwOwZa6EGXyvurYD2yjDOd3U38LPpRPOtK06D9sK0x23pqmx
gJR0FYa+Bdy1e8BSGGRfcVxst2OEvS6Q9TsK2ukEOzhb9/XccqvDfJ8ntGeTxvZ3ve0FQI0OTKkc
eYuQc4CcEUDPZxe7xdF3uHEaCAoVOqwbjgj4VefmA3s1ZGQ4BrxM99aHyg7XNNDOXehHuyxwIbHT
olxFUfLFaNsKZMJ805qITJymO/qu8SWOYL1UYvrZGO13W0e4R5mL7ACCz5YCRh6cMmcjN7L+MXay
F7+QX4MmslZF0UMiNZyDZQR3CmsvtGNGeNeOdb5Nxsqmrc9nsEPEk3KY95K5JAsavPVkDGWypgo6
lmGrreAk/PZTi5EHX3EDy1NRO8Q+tt3wa4ckuvPjEES+hb+lEwC6pmmur0OIYvAiIkykxvoxt4Jn
fIfuNM3+FnbRo0qsWVHkn43Sr6kPALsrARV0VhLZKB7Obms799T3d6WlrQuZfFVJ9c6aVAEy1dau
8MfmHGHJRT0/PHUp/E/sd8cbw9QDanVzvGdEvuOivw0n+dKECg6JfDFr+85TrBtMUPigyXSqp/zQ
BvIAb+MZY6szZBJ+DnEUa9y/QHbHJt4kY/wOOe0GfiPBLIOdb4qwv4ubiv4AJcOOXDdA1Gg4KFMZ
0AlGyG5JzYEHbNXQSnvd8hXprxQcvt16W5vjP9Xo003Rx/Ab87TZ4w7zGyY4gRTu2zTb7Xl6eK9Z
9rCD8BKvDI51q8y0XhkIr65kmKX6+CzoWflOSAe5kU9aoUiEEv6WlsZGEly8SoXbbfjWm8Gz32o9
v/VbiNBlwU/0RRru0IUx5p3819zfW1dJoHjQgH3Rv7c6nD2HoY3XnhE+D4F+DITchziDSkN7NVqo
+xjiS8gIFqDY2lHZ91ILt4OytpybWdgSNDpt4byGs69H6rJh+xB1oO7zf5V7n6FUg1gzUlek5YMU
zoOPLmFq9Z3e6W+8lmEdC/urNwb70GtuUGbhem4dYECyDujT14LETLqfZbvuVeBSxPu3dedxolHF
vqC5d6S1TNnRQATGGxKaX5W+0qQEnx0fmzr6pmQyrXtEOkz89LfewTzACRFsskrfiiK5pwGNBNQE
jQyqBhVOGh6Z5j9r0e9HMc4bOiRlNjkkQDLY4GPtr1PIqNvYkDTBKw7VJfEfsjHE2oXqTLgvRW46
mfUaUoELbW4E9e4y7TaOS/bOhI9lufeQ8ltAM/ml7iG4YWHb3+paMd77g01PJuyarWM12iF0DSCG
zNNhi3TtLs9aFpzM9X7AkRE3kd/Cuapg6TtTduwH3nHjOeVWecYXrYoBhf2uOHoT/csEaPeQleAx
YjLVrol02nll9UuKbLBWmZf695qKmO8BmEZjpjCjKdtapnxna/dNDbwm4rG9RV/xNGQx/VqPPiDE
r7c4M4pvNU2uA53w/Fj74ltUo2BslW9sXM4mKyOrxi0EFPGzw63RBQ0HbBgrvdqBqH+JzWTXUPC1
pbpVJaeOCvqR4UyP5ohzj2dtLI0Bpqu6WgH4vUya2LkQnPbT0JD4K2P9nKvJPipBRUosAOFWko4J
6KG5zv2p2woYv0bZ7KFhPVdOcaiy6THN6Rs2PnWdOaJji7TuLhPmUeOgtIVU+KvWEGx6QfDS1dYP
QwMKTFqURZ0zTjsjYTXRtfY9JNNgY9AjX4d1hRtQGcVr6SLyDO3mO9ZGAL0RuGvje+Ze6Dld9vEF
SJ4oPYe1gtYQZdxIq7qE+bYDdth0oRrWxIkmmxpn0zPCigDqblAevdw80Gua0FcE49pVhty3NKV2
GgKHyBf3pCr8EMql5ekoyjW91sBNINl5ZSh+h+Uww95IXwNvCNZlHNTbYEQvi0YcWK0DVQ7oU64t
XcD7xL7qcYj4R9fsk7x7mNJRPgwoe1ZZaOlr0p2DTQ8hf+8hNHgprI6oRj2WmGqb9co2tDPOI4eJ
ikaTg7GZRqRrsoIF71T+npr7rugja5tIdVuY46MO7ksSZ/PVTXvSGcNDOHkzgergQU0e/XQrg/hU
Flaw0WlisYhpsBRc+cJa+ZR61lOoF/aRb5KvStP81Rn216ms4g3w+v0ozDfSWNsd7ZjfeaAoYjPm
NeT7qCieOWE9JNifux6Qf8GSuCqmbhfUCVUOYPnKiNuej1O/o43jG5SQp9xErHXBYVLp6iFOCpCT
MjpzpLhta5zMG8s4QNn57QwDeEzxi64qpPye7ayK6ufQa8tVVlAniyG6gfDXrprMPuld/xNofRYG
BRbAS/DkaHTunXJ8DXoeNS72mIXcSpsRm+CRbmq3SrrvTkNLWrg2GE6jrYIOTmqg6edYHx9zvBhW
ulGcp248akmf05EGiBeOd4xCyqNcoyEz+ORWF62+TnTnp4i693z+goZPdwppsjFZj1EK2Www2hvB
JFnXSns2Cv2+dcQLhJQX4pvoxosJ9ml7nAmSK1FUJ6WM86SmdR1ER7NMzvmYC+RPDp7vyQaR+62Q
M8s/PYrQPE4svnXgwBPohpNeEdWk8gxuGliSVWLvguPYc9yqnwgkXxqrQMmVj3edL/9ppPeKkxt1
vlfcBaSErB1fv43TAETFmfUzd7VjJJtp3rcyxwnWiUkH3chpRrmdfUyUBp2yHXLY9yKO7KcKqsQO
x5zhRosdscpN2bzJxCnvyyBG5gWvCuJbANltckJORHa2HVMIz1YDS72FD/hGn6M5SxmLe+nr+W+t
LjqsjyinkSvPtx5LkZ5T5SQPBrv/P1qmqicxUGzZY6b9bPqu3wXlQI8vY4BZRS63Wu/TMG1zkOIm
CW87E12zruVIqSWK9kNf2d2hgce9cyLTzmjAO9pO9XF0lORD5lsw6jxE97tq7sZilhpTr4BCYzpK
y23mZwe7virNNaLA8a7RHXq2sYVmS+l1izw+mWxuMf0mHZVaxhLZqYhLcfy/kjhhV4Z2dwroZf0i
BhNWKwQEltv4F4Kgu9j3vreSkIqPrRou2H0s49QSJ6lSx83Eaco8udK98OegW8U6gu1HG9tdcTR8
/fhOFwwzlqlqkYp5mE5xJ3SHQd59jQeE0R9f+4KbyDKjt26E8AZ2tFNUUuVBBY5SNnYaPYyYaW9z
FL1iW3LBl+M/oWqmcN1gMPpT5z/n07ny74f4igHa39McTCIh/9e/ZxxUItzRnV2YmpPWNLtexXCy
TWMdpeRLRdURnHYFo2JveuiWQgrs8AF+2o+P3+GlR5u/2x/2QVhcqLpMbYIks9faea51IJOfn7v0
wj5oNLWUhHC0lyErfJ0jaKv/QdDxyY9v/O8P90ec080E69UgNY4p07uKkfD1j5V4+vjnXxpdCzuT
ErlqNgRRcHLEL1P+dCpnjStL3r98fPlLU3DhGtQRWa63Y5WeVEV7vutIItK7G8cIdoQUwfnWc3v9
qTstw9ewK8MLh5D605T/dgDaWpANH7P3NOVw3HzOGXKZwSaHuhDm7I9aodNq01uQ7pVXaFc+9oVV
ZBm6Vk0deq2h9eA3jTs8K7aWNVz5DhdMov4TrzbkNvksNr60SXdnxtlPokktaG8Qj5Ts2J+h6kOh
NK48yYVRZSymO0wzF+Y6aW5SvIvq3kLXkTdvamiufOxLb2r++x/zGcBSwD6r8dC0lLoNZQ1GDv/7
+8dD6dLVF1M6aCEpUqW6x8z3ttLqH714vOI+fOnSi/k89pCfvFh5eBC6eDOUWy13kisv5cIiZyym
clFZNJEx9Ti6PscIqxcn2/C7LVXry8fv5dINFpO5rnLlYj/XncxOJyncZYur7CxblbH78PEdLpgr
LTO+ag/tGULt7ORPU0gp6YfPqGXDfyTA3V4HxHjyYlk/FKp0b1UBYv658bpMl4K80/RK4s/mTqCk
uqHdkYJBKzms+k02XB22Yn5Tf7FxEgtnsCao2wZygX8cDY0SKtmbfn7W9BFfOPU1gHUrzPTNK6Jt
jSTiyrD410j7bzedJ+kfkwUWRG5onKtPnjOad1EzlK9tb9ccz+HRrAo1pEefpsKND+z3EuFetkt9
DYIu0vN12hUEqnAsWmlyHLY59O97O9EwhxEekmHKhXKj456HC7w7DO/IL4xdUsY0eAH3ge6ddhTQ
miftBfa8OpeeqO9cSO4Qo+rgREUMjtAi+SZqctxZqK3uDOVPz9lQJM3ao+TdhzCjtlY3fGmnxHju
uwHGuq1TQg6E2Sm30tCEDy4o4FjmlA6FsMMzrABgEHtItl2LJH4cNe/YgKv/oGFgQdU2bXEuVQBV
0+TEH2jWu2vBKPWysP5id7o8esqYm8+psy3CxlpB5dG3WaNPB28aosNgFgRvpNA8CgeGJH4jwY0S
ARoKMZQHlA3ajWYWhKGNTlduXTOXZ0uaLXRrC6EYM+hspQGiuYhRl62ozXkfGTTrvQX0tQusxLh1
cd9oNh9Pqr9OW8h+i8U4JKcHJxCUg8qD8wUCjwwveFJgu1cKx79u8txgXuz+GGBQVDOj1nvFap8+
TfStGyAw6zXR5D/S4Nj/8WNc2FPE4jFM3NYDXHi8I/62wATp2kx/6dRbiXj9+AYX1maxeIxeD3q3
wu/qSEOd7LQwmp5DjPqvrPyXfv5iU+mKqPZwHmDl779MJU4L2K/05Q8j+frxr//rV4ZTtNhZNK0s
MVUT6mSL7kGpcZ+i2FpNhnz83PUXu4tX41Tjjvz+zM1wDFLbmd+LSudzV19sLU2BGRsmCrhLZl8a
HDvq7C20rlxbWBfezTIaExKqHqcGtEBV0rwUmdndD/208+DOY8KT9RB/PGNO/BzR00/qS9L37Unr
Un9XD5P5Wigr2yuzrX54pGpuk9n6IgMj2HSQ4jGbkv4+7vv67BPQgZw1mOSjZxb+ClVdcyxck/a0
xMNlINZkA4pjHXpOppyT68i7KZKhfynxBAeI1vRHiC4GcKMuf1kshHd6GWc70c9EfCX8tVcU5r5K
RLFRaupPuYGqt56d8MwWYIbwoXJtkc4F7XaMbx3AU1ob7ZhiMYWa2zE6babh+Xt49EiUgiY++lx1
Tz9nxBxDvrSxwK4vdzyso0t0dIbhbSyMOb+jm1JAkbFV7jHv8r8a4EwnmM/2q/DT9J4AEIiOBBPc
CVOvbwQeB2cF/JhC76/MfQHx4XlQrPzQNaFwo5aHlSPGLwBe1lct8eo7GYRptUL1kd+44ZSsQ4h0
91XuAaNNlY1zRlc8OWlL3EFZzZnulqVyVKU6cIcy8j1sO/VkTVF9NCphgMP6xtGZ0h8Is0i9HKQo
cY7QspsY3ueb0YriVuZlmtHQgU4MYxGrrE5gOJdVSMoM2GqNr8UbzfA6xL2aBylGH7xdA9ti5p9k
kJ5qlJ14ttCThM5gW1GyhfMMCq6N+FCYsSjxSorRT07gPr7hk3ZmM3xMkXYAdVGItHXyDm0H+2zq
CJRvW7r4XlaItd1FuFjlvn4OChfDAw14RrhWeEYD1cy0yWqFdAHvZ6eDXqRK4FeC4q954f61/mIl
XyxSCJ6SRGFbeNKS1zLP13XyHhjPhv6Q6Heiu5+ia1kHf11rudFitRLIzxwf28HThFfmqtfxFC/C
4P3jxeTfROT/VDxcfbFWFZUNadbGLdiiJXmTa1MGVdvBEau27Ampmy7PSTfmT34ayi3083Jna1V7
W0J6hi+Cgsd1YD8FTmPuqS38fzoLUW8uSpQvSVaMe0Dk+EwHXCdfOBfautYm7EwMq6nF5za7ZWpj
4QVTFmBlcpTQi3xHwxophFeLP4BzJS/twn60DG60vXGyJ2hgR6t/jZNh1XFmSAHXO//KI/w9WMvU
9fnOf5QFqbQrxTB3j8IeXvpGfNdD8wbq9T+aXhcrg6bvpuzLg5uL3x2TchM50ZVj+oXRZS92E/pX
reUjJD1hUGHQd0EYmTnqSj19aTOZ//7HY8GTqSYtD91jRR3SIorI6b1jyXTltV26/KIKQeTSokdm
J+zSLxlSP6e6M/prF7/4TRYTfFJaO4QJplOFm91HQXQvarqJsK7e2wGGg7CqDfzlbdUWUEDig1v5
n/kkDIbFhLcTSAkNmD6Wue14yLUyuBnBnq5Y+/9bo/1nxnP5xYzHLjRD0iS8o2+U4ck0+uQLWtTw
pQhnRDoMOcx1aWmsMxdtGsIYrPr8OD3UAoFwAH3nHVpTvy3MyP9cZpK+GIK6narBzOaeCeF5tC1W
BWSd5Cq0fWGhXmZFAv2Gid/l+KHHQ0vK2Dhuh1SwQUzwm7JKWHvdnoZjo9Xy2OpVU10ZnX9dNQxv
mYptWBgdDY3rHqXxgqVVmyMScI+5MXzy+osDcjE1o6WNUKqFXn9xa3i8YXgyqhg3xuEzX4ZHWCxL
diA6d4ALdqTlunGrkjM3/JlZgvvx7nPpFS3XByOjh6mkQ8CUVubrsqj6R8Du6ntJAxJNBhShKyvR
hXOXt1gqKk82wknBqbAlwjnia+bUqzzkvznnMvvk4yxWjMroIjUQq3T0++821iE4vW6aFgtiDtIf
v7C/YpN8EON/F1TbTkcUswK7dFH8sDCebbys2mUl+3Vi4bvrymkd5/0Vb/O/rq/cbbFSSKuDKpoG
5kn1uA/WWrbVfJQKGVYSV97YpTsspr41JW5o4sJwGmDo9NO4Q7INk+3l47d1YXj9J65SDDTMsfM4
tjhUZsX3wf0e2Gc3vlZ5XPj1y7C6xEQwOdDSOGJKfJNOcMGxE9irdHj43O9fzHClhQkMLd6/1JS5
5a33ZxfrqVUfhETY68iNP77PpedYTPMpzmDtCAOtQNJhx4x1BRKEeryGQF+6/Pz3P6qAoWoGjCxi
PnKIEZzsxx+tG3yNaSB//PMvzG13MbclPomqjg3vmGM2xjE1trBdDr4X6peTXakAzXkK/2fTNLxl
WJ0TSlvpCWZWMi30J9c03dsA1foqhu51tjvyzsPYMVGtI8TB3lz2NG9wZgmprbZhL+wNiT0ooTRN
v4ljSNhd6GR3k0e0FX2wfN0aSAumrHt1a3vC8xKtSa+hJA+jQFv1eSBubFvHDhFq+cbuLLmBGJrc
Vcj3borI974lXQB4FDWZHn1qZrrLqhoTj56DQVOdXDh5tlWjCTb2U6Y2H3+zv09Nd1lS55xo3EEL
4UniVIXOfTVW3c5WAORXW0SXht1irQwjlReGO8tCHQ7DkYTi4SHPyONk9/EzXLrBYnk0gQY91fvj
KbDMam9nsYCoXuF4o2CefO4Wi/XRrRtkVpjyneLGgNPFWMIwvVLW/uPLX5g5yxDAZIqGJCfu5ug6
Xr61VZ/eyJj8nxwRHsanqjykFBafe13LREAr7UZscFktgZ1XYVVTan6dDaQ/fpQLO6OzWCujLG3i
xmnjk1fdFObJLhMMWP19gPWXP3qnOh6vbMEXvvoyF9Dt8EHGupOOV9gm+IZXT54y3zEHvhbk/Pep
gQzzf5dLLyrRThYNcJv1z9S8lhCmsc6M7CvxZ38/1xjeMh1O4cUlBjgYJysb/B/4eWbvsLCC11Rm
CS7yhWuQYgUk8KwPGUbgrrvFxglTo1iXrx9/qwtPuIyPS0v2S8PlFaLHXJU9Jii39vC9U9dSU+aF
/y+LtVyMBU+ikinQRB6h9J8yzI4JJ/zy8U+/MGPk/Eh/7GVR2+WpKmznOMxcTcRqUfjWsPS6NkfE
ayEmf+998YnmsffHXRptzJK8F9OpSZNHbcLuuHt0XMI3cB2PA5jOOwT2bupdmTsXhvQyTG7Qh8HL
Wk4qIzpCmFf4c5W/nD78+fE7u/S5F2VxIvAvK0veWTdnOc3k8ABNnzpL5+XjG1z6KIuVXkauqYoy
YOeP7fWQnsz0Wcl79O/oiH59fIsLy4tcrPVRI7Mcy0WGbA7CAKccLAib8S56r/V0Dl76gqn1lVPX
pfe1WADqCTlHoRVoZd0UlXxCgrxf7YRED9JjhfjxA1345stouXDULIeAVqhS3p2fHgLriSyFz116
fod/jF7DSOu4MSnqA8M2EAyoQ4m7eGcN3z++/oXpbS+mtxEGUVwFtFdCFpKXBAUSeRp+dWV9vPRi
FjO8IAI7rXTevtb5JxdVSG9kXyH0X4FfLnxce77tHy8nH0JVI7ucThL7u4McAEM7LaWRbuZokqH8
ffIx5pf3x32K3sG3DYrzqRAY5qBTVhgKYfB4Zcm49BiLOS3LZnQxvoALjxoDj6EVy8cqE8mKmvjj
r3zpDotJjS0mQY3mSPnWOmhd0lVrQ4i2X2Lv7eMbXPrQiyntiNzHbwvwIZXOt8Ad3orIuVc+J91P
XX8Z1Sackn6TIe1jpaTL6dm6zXPSBOMyvkbavDARlhltWT4KQ69LYKuieYEZf7S98HNz2FrMMY3c
MRy0rfzUZP6KyBzMRfBCzL9+7tXM3/yPwdlkTqA7kHFPKCf1DYcWekB26uEQFhv7z91iMc8i5GmB
skR+cr07z37FIbaxP7f+WIupNXlGrTBgKU9BX/kr5J5qBSj/OcxlmfgWO2kf1p6enxJymvMfKe24
6cqAvwCEWosZVWQ0kVQUS4aJujcJnNbH7CWraGjorrXtSixT+ypE2T99bg2yFjMM9/ogIjoMir2P
44pX+qitPTPaxmZ4hSz7L0vuL6WetdgryUvjcE2C8onUmXhnxURoV06a4InUJW8IJ4LfEKt/ebUU
x2CECY8BEArYvvc3BfJLzIBxXplKCRhOzNedHZTugQyXaBOh+viZBSXuvVgqIhXPpgd7QkyRuX6y
pngNNk2fei8fD9YLa92Sy9VVFe6Leegcy0JgAFSVZX7rDZUHPFmWX5IJ58vP3WixNTceGycuDkTW
iHBtklvfYPfqD0CiyScfZbFwyIT50JbanPdG3lqMMCkyji5x3U7841PPsKSqp8QxtObkTmS8pvQn
unVKdsBgfbeNLx/f4MLGsGSoC0yqh0xPsXcqsUcrhX9sDFvbmJ1dbT++w6UCf0lUb8I47ezImk55
7bSYAYBJ2OD5u6rhmSKMUtlTSbLzhiyaM0/CnUBScGVW/ktz+cucEYvVN5mEMvNpdI5SJa+Fpb24
sxoYXt9Nail/5fkSw1bbxRKrO07ElphCe2mb6sraf2HTWlLnlZH6kSf76jSgFNyVtDa3ut9e6zhe
WOOW5PmmKUpngkN7auTXiLQPtwhvbfM+RIsh1IT7cLGtkysD8dI4WewD2PD2GAybaKJkeMjRAjd2
T8rTdGUHu/SiliVW7dUKobt9jCThTBqm47M0+nPbjLnYC8Kg8Opy6qaTTR5chFR5zvkjOuVz64y5
WPnrEmeeqWz5DLphbqoSAxm8QYJNSnrWBsLA7uN5dGHdNBerfycRESHI4gtUOm4cCNeScyi/IIbY
fHyDC594yZSvAG3zAp+yU5D/KvpvCdGYefT7c9derMV4KniJSFiLJ0rnCbR9HH7ouK9+fPX5Kn+Z
5EuCvDvYI5zVpDh1FWryRCjiQQus11YYm5GM4pntuos18zHz/OzK0ebCgF0S5wXcHpiuHjQJSyVP
xOSUu1hHgf7xA12Y2UuefF3k9tA2sX8s4x5BvknznS34vXTQUoK+h/isXKvcLz3I/Pc/ytMWEWit
AqKgYjU9tGWImWMMhPzxc1wYs/8Scf64+AjWEgN8W3inEEA9Gecwh05Heod/jdIxb7V/+/SLuY15
WVemdVScKsxP77Fz29ow09ZFgedNE0GDymR68/HDXHpTi3mOKbswPUeVp9oyT2GpHYUsr1z60h5p
LCe3O3YN2tfiVBu/fSLqQ8TnVUauV2GuegeMMpq7SU67zu3PbfxL2iwuDrJHZZydCKkMPYzl6CeZ
mtJx0vt/zs5jOVKkXaBPRASQ2C0UZVTyUsttCKkNPoHE8/T31Kz6r9tqRfRqYnqmiypI0nzmnLUx
7v5+yz6ZUs5LZzmWFz7ZHwmRB1RK/ZamU6i+mlM+eR7/9ZT9Nrj8cjJ0zSsVZR02nqTljT3/F+P2
s48+G1WCfmToHMq9EO73Wb/Ltae/34/PPvdsCK2LSCvVctIs4IzPEH/17ovH+cl78N/A+u1mYB6r
sMqWzgVNYW+VSkrYYfh2AcDQkpr9BKG9/aefcF4zW1cGHZk+i2nmpdeTbiaAxWFy/duHny0TBnE6
p+BMeOyT5aey2l++/Gr5/GRKPU/C1bbwykEjbtr4at8Y89EqtF0lafEfxDVb0Q2UInBByxdv9Ccj
/7zIjUJZkVFQQB7YpZ+qeKwHEQL3+ftt+uzDT3/+28NGNbiWhWBH3edvLvGonOZyHTTOv336afD+
9umdOWvu0njVcepE5Ev4TgLXyJBwevq3C5xt9hqnlJkGUuiCQHY4G4D/gaQ5X23HPrs5Z+8uCih7
AqNTH73iebIgQHov3fLVgvbJC3xeTxaniwfivauPzpJkQSymZ1rKo7/flk9e4fPSsKTX8op3qz5q
pvkSO3CDQSxCchqAPsvquNRfFdl+cijyzqvEOF6Bu0bjfczWVru1y4WaZ2vt6p2TDsluBta57UdF
iM3q651eyWEzdycq1ehp32u/G/5pD+XZZ7MhlYXmYlcLJfWNfKvH9BJd1lcx2z/fTOO8cyvhw+me
d0q8cl69TZa8+L5IG4K+b9ZFhPViPq5GP+3+/uj+vM8xzvu35uJ0eokn94Cffu/0zSUlrXfgZCJE
vF/Mu/991v/f6RjnJ1kgq/oqm949VPiT+iAeneyj9QHGTo5y7hoAE3cDmOWL3G7muwprfR540K6P
SWUth7m2pQ4/yC22+aSgGhbKuZS9RLUA8eKfzlk0af/vxIEldfQNR5kXKdzEZCg3nnZjtsXh7/f4
z73ipn5+zkoos/cWN14u5iW/pkSVgDMI4LWIZGwDjrVwrSsojOuVCRvHhIQ1+e869dp/v/yfpxX9
/x2/imzMKAslvpPOJ8FhuPIQkq7/4uM/G69nU7pbU3yaSgsgS9y6+zyt41O/3HirN2joA9NAXIF0
aPyixOez8Xo2xSdzmZTCsUuKuYwRFmLcJteLHO2DNsdsOCGZfvGz/nzXjPM92qyDz4R0qS5knw+7
RYl6k1gUeA8ugPN/eTDGeYMTsFgKXCkLvXAo6Pfpv7My3C9TAhxWkK/5t4ucTVU6vI2lBNZBFt9/
sifzUMawg0dgdX///M8eyNn+fyn7TvW21V4MYxbGFVz00gpFcrP+WwLION+2qc4F6VYLdcE70q7f
1soHcP9V5OCTb39eP1XNQKaGCVeEroab1rXGE4jyiEQP43IKouXv9+i0CfzDBHi+g7MVyMxymsaL
GYFQYr5kdFjwjz55hX8ImNn/4jqfjNnzrZsPlaur8Btd1Gxz0VGOkCmKvgDW0qovXovTe/ann3L2
uKfYMyoK3u2D25pZmJmajBrEff+0rurny7tVJWtZjkvOMZsZ0kl0fd80qffF+/bn766fl3qPo+5r
HeKBC4HUYqOVyr9iw5h+MTN9chLW/dME+dvu0/L60U3G3D0INf9QM71UVGxcw9D7GEr5rs/rtijG
x3H1f+QaIuC/D60/P3L9vPYbSmxhiyWTF55eRF2WHFaRHzrjq5H72cef/vy337Q4aV9hcM1hwC7O
zVxP4tdoGyCEddf74r59donT0/rtEqOIkQhxFjim9k+6NIIlPU7547/dHfG/n12PDXh4oTUcmdY8
WoVnEJNSxY1y6GH4+yU+G1RnWwcx+WkNeq854p27gZiyq8zinypMuKP/++2TsXL6PikUMkjE9vYQ
tpxZ/apA7/BV/PGTb39ej1fk6MuKyWjpsYX1NyJUxRe2fPE2f/Jkz2vwxmExarw1LdbpHvE1NJCN
UeZNYFVl+sX29bNLnI3PpJArimdAWy1kN2TKh0xzju5Uf7VzO01r/3+6088bwV2RYHiKSSK7FQU4
6Xqhu9caZ0ovn2/l9CPxl1+JNz7J/Onvo8n9r2r/D1c8r+YXyoIN3VeUzeCKYuuk9/5DjRyFzqza
bG+H3kZNYzr1jv9TN4J1XrRg6U2a3GgUTY5V1puv6K3EcGWhake6x0ay21f+qfkgSUaJJsuElqLb
DgZaxzEm/oppX9cGDT4B/Dww4tmUjcE4KLkv6Pkn54+S0i0yF94Yuchq7cWDoWX1DCBzWennQ3DR
+AQs7WodaLAa9GsRW9ZhAqtLk5DstoujaHgwxK5slX1XFTEKjcGcn4Vu+5hahLxWft4/FiQ90ZSz
XUYy3vgnJTolaIVj1xsFK/PZpasPrZfR0hMibigov8fZOtNvutx3FGGFYya0CL1JivMWZ8nc+MA2
68kL2rheNrTrxnvuAsKuGbm2n1bdtk0AhS8jRrY2FevOK0wAnJpnbddTl6pGr3xUycrf2LXn7TUi
5XIpL9KhLO8zb/hpQ00I7WS57jXa2lApjBDREXSsUnJ+z5+0ae42KlNtOMFO3Jll+uY7ZszufmAL
EHuHoooRWk1gFyWhBbgJQx2WrfOAZO4S7QIc2LSeL5XpXqGlV6FXABhyQTdsaQI+jLxdmxG6GV5D
mKhSf9NOIj25YC1zwUxMpgWPqj6R0HXPjSrL0YIUaO3W7NrHfE5+DE3xy1f1pWk7j3puyJ2HFHwY
k2/VtOwqK9OC3Ea9JaxZkErvL/PYdoK4VTpMVdQCBPm3a9/IC8jOlFYO8bQ+6hkQx8mOL6WQIjTS
Fn9iFfljB3/PHx5NiHpeoXBKaAd0qT9sM7ur8LQiNC07+n0SbTPA2QlW2wPmjVlutJsEhVqKXbDZ
Vyc0XioFW39Qm5Ddb3sS/ruplA/UWg80FQIlrTR/DpU+vPp5ndP1Wu9spKianhOJKMDKYoFdtkPv
7MvEf5vc4koUtXfyf72cJlnLd96yNXtNSpJf7UqCtxbEf92+k5uhoek5NsvrajaekV886VV+0dtT
RD88AhQ/3jlWB2t08CDLlnINRTVQfpArZ+OalUuGvd2y8WPjgSo5cExCj86Umxt7FO9Iv36Vlf1q
T0IwuJMP0uc3je9kAILVVd/Xl3GbXakspWFZOgHn6EMj5yPsnfsu849rKX7OqvwwMX0fRNM2ARDC
ew+JQmnlN6ZV/oDP92r7+iX3kM0hThE3tdCu5WI9DPCl/WIkqpuQwDRlfGk39btTu9dihe1aZ/X3
fPKMPehVnp7ny30lQA2OZfxcn4hX4HQVgJneBe4M9bDxkQ5I8yIv1hH/ooBsWiD9sBp3j2Ygige7
j7TE/NAr50EVM3jb9KobnGvTF5dxHsvv1Tjp4GMr0oRi+q4ySX6qrVp0fCANEwrx/BSqpjkLrmXo
Dglj75GqT5w9Wf7alAykOqNHdo0VnVYkxHHuuRt/FG8AwR/9AbMcGfw492A/uyUoZduPEO9Oh9KC
UuPD/WVkoyDAtDBvksqOMm8C7J6jVPfo79fq50qTAiYaym3P8r/Zq7/y5sb5+4A8PCxXU9+NY87c
WjO6IdsWkeHrHqxqA0mQmUSWbxxrezodjXOTEdEV6JmTp8ECab5K5+eozNupRKxjxRUCrZJuTztx
bhZ3tjZaUT03VXc1zFUarJRYhs3kfrNT6zvBbbmB7mRy9nLdrWFVJkhVQLHTWAJFnw52qsZojQc9
tBx7D4X9sT/xxtUa+7cG2tQIyPFNvkzvOkXNG18pQfAXnHi/rtrGiN0L8GM3TIEPbk4HhbC7OrBx
cgdM9yxNSRkVVTEgFjMhaMK1hOvaQJaHPS9WnAXl2L9omnrCQnpfOMNtg3I8kH6jwrzK83CuOsg6
efvoDK29013xvZmXp4RGAUYlhT1m5p14A29URm5qq7E2tt0YgVLeQy/wNXSDOmZpdyms4Qq46n0h
ayimwLfjyVnQh1mv1jA/y0VwOxqqi2xvCP3eAKZtlrT/8T/iOnpc6NCR7fQGiflg0Uce9Bq+Zj8z
X4EWwIlYprc1MZoonvIumvtuPOAj3yydc2HINkzWMYKTeaF0OL7xAk6qRycX1LZzQ5fkDQKDNnRS
GKH4T2/6io/X7eKAEA64hYfAbgHnwNJcRtSEInJM5BQRBPvp+U0TmWPdgVid143tJRdk7N9cu6XB
fc5+seDI4MQLHbFPBoQU9JD+DTC7Xt7YV0szgH7oYcUqz1x37Twc6eVDa8/BkMUWYyOQbQ2KquvZ
p5PpsF3j4ped5pEaQAxIAjrUo2Uhgxz/Zne0hf7oLC5fZjYvWBguJQ5fSD/1y4LYYUsrYhGOsSsj
R9n1Xl+0MrRNSwNHX7Q73MF5qGlIuUAotWAf0UOsmvbRl/oYdd2pZXEm6m21ThM065yEcdo3W2Hr
dzLBGVjVKBR86dzFEiGr0tWGDVGyA/4sGNdQi1ioszdrnVi31DSjVLEfyr4CXu1UM5crTgMDzS9l
4P1wKxrdOmo9d792sXShBWOOgKqX5931quaUYZHNj/O4XGmAvVGI4+VdB/NX38X3VoIhNc2aK31C
rbhWNT6n/mBTycsC26Mui50PmKnzwbSN5or/TiZrFS4GX9dhQ7R0NGhm8IwNg7XZ7IYtEBbzDsJc
fgNVtIjMSY/Dxqnr50Hh5GIBSzbteDHBaKqsciO1DNsTqOlNj6WK9+Fb2/+qKhiaLSIH2a/YO5v9
6OR3Q80Z1O2AeIOxupiKZEeTH4u5qGlFG8FRtTzS3tysRGBLET9S3RkWwJRhlf8YPAQsxXwtmzZq
9XkHmcUI0HVQxIU+sxn666zINjjNAfDnj4m6JL6BNQGhtSadcI2tY+OJnTTqsG2Mj9WS+3I1dl2f
34quuEBUHDVUDS8pGValRYY5XZa92uVWT411HK6t92IRjSa19VYICl96ILqeu3AEcpMN1TD8yGRJ
MfZoOzLbVGaMyRWk+W3iJWGpqWc5UWdYJ3s2KCg+49tah5iRzVFdO6/Z5NxV3neqkGCMZ7fYXUN3
bsBmrcXVmAyXK3VkSJ4K0CXOXY2TyF1YlsVAYb/lfBsG049sTCkOlpNDWcJ8SBocx/5m0cSbkfOt
tKwT7DJ/pgluTluyRTX1Y5Y1gSZof0Qd0QpWr7zX30h3hhVLE31jWWP2FJm3KKudbZJVe6uN8a+6
7IDsdjwCo4FdDD7ej9fHFEXH1HWhNcgjpufAFuKOcs04sL2aFclCoKFVoD0slt8RF4Y1Ptvq2Rz1
S+uEUEYjE/VlqQcVIC0ECXHZXtS2Qcaktbdt3pbbpvVdWsnNwzygCnVa3dsNXWfs/A5rAzLIXzE2
2avKEeVFPRaob3P0gLkLBNMY1u2IdtgxgWatY7tXZdxt0nW0EoTXUxHGhmZEcT93EcQa2KXjdoQa
j6pBvhf+dBi7FgVrDg0vhqdvpegse+5cPxoXA/N9k+i4zufydRKwpOPKfBdoT+Hyqk2NhDA8Nfkx
3XDDTKs1touIan8MlS/UwXaT7I4OZmpSwEuHKXoFFnUm4VZYCsRXXW/0tLeChrb2+66xklevnrrH
VixAh23C2JVq+nepyeJG103vg3FZHxqPn0QuKjmkQ0W9biHzSwp29MssT/Nd4nsdU+raiqBIe4G1
cm6SOz9lRzuDD9/aecrjVU6TiL1hu3ZEzFFxTpvwewVCkoc5DHPXvBfNDNzS7GR+3RmL3A6tCZCV
JSy7LEp97W+L3q1HVERq9b8Iln2SauMk9r/Rh0FzCk2NnN77OKiiaaeAGG2qb84rW9lA2FjW/i0A
ZJ+FOWLA/OyCJGECioSy2Kb/lk0K2rC/H6n/HOJFIfC/v2NV/WmLn6jjOMloWnihZ66CnTr7orr5
swuc/vy3AJZBgaHXjcRQwEliTGwYaR7nzWVkiUZI7H4Ref0k1GGfhTokYmgnBax3VExtdAYGa2qi
yn34+136cxZHt08Bot9+RDWAomLTQiAlfuiTnM3nzzq/PyU8pHb/b5c4C8alRESHyXfao0Rm0bT0
+t5q2bNePdrWv7X66/ZZMM49vc56DTSFvr+o06gIUj+r5ouK3M8ewFkmxUVQjvycInR/zJ5jpnX4
/varWMov643/XOmhn1N+pB63oEja+IBlVOXA2AyYMsKq0c4gRcBtjM361ta93gsmlRVXHL3GQzH5
0/1iOR7sdboCGRaVxvZEWyPPGeQPC0lKoDAfsDNwEKV301c4pE/uhzgbMpD/HHzvqXFRtb19WpgF
R97+Lq6tf5sY/uvy/21MZnhmqsZszYuJhOWgPVnJ+wz46O+j8ZNv758lMnBCoWjIl/giB5S6wdQK
uMxJYBGY1r9NPOdcCwrFWeWkjMGyzDujXt+WanZCXErf4xLF4N9/xidD5hxuMeVitJFDdMfG+okw
dKeQtlbxEgycDSX6aUcUwZfVO59MEt7ZVAr3HkeVxSShxnC5UqDO0VfNe3eM/v5jTjP+H2Kf3tlM
OjkZzGMMaxeCfXnVWjwRa1P2OITMX6Nh7Kup2/79Sqcx+qcrnUbFb0PLW5MkY0uCoEFw6q4xCHnp
Pz72s9ci0SvTmy3aacpa3o4t25ZqjojCvqzzV8WJn337s5l06fp6sqyYum31ZGeP0/zr73flk3fC
O5s+125MZIxjnHNefu34yE66/BFl5e3fP/6z4XM2gS6FmGunjtWxxBDmFzdpsW5wX4Sd8WG58Re3
/7PfcP5eG6Pfuxn3ZjYvJ+2JSpZmePv79//ktp9zGKSV1jkMy/aYpreG8/LlwmgY/2WC/zAez2kC
aminZGiX+FBomvmi+ZURmZqvHZA+J7ukSdlXKAhmuTKbkxALKzLxjf4Aua3a6lOHxcvwF6iS1oh7
jEPvXaGwLk3jvB5RtuW3FXUGW80o+g2Nvlk0Oon7ahfucG0TSgpZMfSrtPby+9lEb++MglNbYU4X
Jt0vW9Wzk9dkeYMuydhY5oj3D1zqjskz3XeLX4Z5C0TUoWY2D/BAuiYeYMv4WfnF8n1Y3Wyr/A6q
49qfZKF9e9NUXrORHh6AsCzWQd+QxSEx6ozmrQa97THWvdYIXKte3qx4doiWeANk5qyUByqV3Its
bpf3vrKQxaae/iGJKzJD1OM2FrP7U0eAuSNbScWUOctm77t9svcdZWzN0kRcKamA4eB8Ckl2mMCG
ol6vYcTIiKiyevB6f9joi9WGa4cXiRBZtxscbb7mtOd+WMuiwnbth21LrCfyVgS80jkhYFas2I8a
UqkfmkP4pHCm4srHf/5qwbM6eJpUVHXLTL+EIRMbfNM+T4JUmei6BtXepi0vgDLlMGxcoKvX6ZL5
3GAjv19KYh9dB5M1oMU2v3FpnXnr2sq5cu1SvbWCGJrhF9Pe90fOsfbUfaxeOn43AcjtzAKHcbvO
5ePi+8vGgBDNkd1pr+a6t2+LNF1D7n+18/1JfEtLhfZUPznSbPRVO3tacVGfIHfGpmhM3AaDG0ez
FiORz7017DxCfJ7hN9tW40u0SFW+iUU4SMSy+DqWSRIqQ0N16J4inxTjvSADzUJTae4TEDsTy/KQ
Xc+eUPWGjNe4myxqx5FLDdfeKObd2AgrmCdX3y19Yh57aSwA1OH7e2iz9gjqSNEIxyKizlKRvg+6
7p9WV++lcQBWZF3n7bAVshvvsP21Wf4kfd18miV/zZPD42xm1a0V55KPRzvm2STScC6Iq0Kii+S9
uBlVvmy8rC9DTZ2i2ZqdtJeNoTjBqWrerD0ZBMu79Yvhg7vQX0xUL5/GjthXwFm3U1tpT7bZzze1
u9Ba7MsYpkKTfmMEppeU/Iw5pkqtwtaTIVdBbtwVYdaR27Wcyn5o5sm/zkZhHbukSI4WZJyoR5US
QDH3AzjblLeaiviPjvlvMElp5VziKSc8c5wd8OfE87TpTXrDyQ1uDs9x6/uHBQgrm/ss33rxJJ77
pvOvR0HEJa+y5KabZEvlH3kUJxnY6A6O3BG+TS91h22Rv875bi6WOshWY6LxTLo3VPPmJZDYpnoy
0kR7cDWL+h+dIEW5pXDZAUtMGbHohvlFw0sHiUWJ61kZI7K7uty0DK9j55M3mAkVbUGZpeEA8n/j
deyV4OYVRAeyLirHAdOkgcA3LKY829WT3e+W1luiYaF7Ikmr6peQMd2Sfmxf4H7MmbYcbzPNSNTM
Yk6jHMrfDRkdkwAjeyOAl80Os9kSEflUoS+NaWcJWUaV32ZbzkdQkWNPj1yIu0jfHfuwuIiz1pl+
lmROtJ1ou3WD2ErbzWuLqr7X1YeZY1lazWp57ViiXycvH+6RWBUbt8vlpQ+V+NaYiuIiAwYfpaXx
zIa+v3X9bt7FGiHnwJIL2TWRZEe8aWlgGWMMbJeQ4qrIBcel90sVi/duZHhF3YaGw9TiIOiK0t+Z
qH0xYBwt8mZHJdR6M1fC2bm2oUXpQK6X/Ia3S9tO7bQZrJ7Hg4SQIZ/TUzojJTO8qbSRF7qKJa0n
2vwjsUAk8zUGFG+mezmAKMBdRUXFt9VayncqZ3Si1jo5lLYlNYFLGaNzkx3UqtoDS1G3Z4uSIHsi
jtUGqnO8ez8uvJ+1QBbuEbp812sq2WU5EdcWKO4TscoDvlDygUoZO1xHK52jng48om4BI3ddvre0
BpcczgSmFcsO9cGO91MFoz8WpfXS92O+HZqergrSn1Ez9uO3Io3jJzAt9SFOuQ25KsTWHgwOh81Q
M+cQhR7tztlAz8v3RiZyBJespS3svhDquLGbJwTTaSlx2JpdspmsbGU5RBxeFPISvRX2s9S4yfNK
7pORmGI7piCiO4AOXr4s6MeT76aIhw3AxyZaOmUyyfrZkRYQ/uYwTIHBRuGW92YhW0AEVpRN9ZAM
i3PKAD0rL30xNQ8ZapdXO9nTYmDwKAOFHn0zG2v5Qy3VtOt1fKh56f5oJ8CtXlnPKPQ62u1Gp71M
FV8yzTG8LnphBwSfmcLreSDVmBn3Zm19J0N7mzTtfiBDFNhrg9XXdvg74zwGylvMg2f62U4DVI90
fJShcyoeX3CNR6bCtOmR4N51+tjDuabPfhlKdZ9TWby1Et0j+ukgRS/mlfXA73iRkmHTSGc3+6Z+
5ShmhUx0O2dpxHFwiwcf0uC16nwtyisH9WeB+sxmlQhrrX+ZKvIE/dzfpjEpFky0ILmF95jEVRPB
g3v3x+opr9XOaq0POVPpzhzGyisweGPG/ildpw0szXvOUawHY7qShO1HJ0hxOkdV4frbmaWaxE7/
UfTpD3uc0bv+19mbmWaUxOIXrPQ713cfzNx391bpHpIJuYFhsgoVMW9exTdiP/NUK93bE1g19rXP
HQISKQG2lsumNcmKeAV9Lg6Br2/QuZ9brQRsn0CYU/FSU/HQrSER0zpYW58U8Nq9Tf3yEisEZT2L
ZOT0PlIjJ7tJNOeFcPHrPHrPs9m8GJgr97GNfDurFqbAZc3w0LX6z9bpMKUJBzUus5jP1ItVdvbf
C3SmEVU6zdYdndsMBcQmtdp7x4lfihS8nZWQ1LO0gcsxS20p6+hCNdkfvq1jhXa9H8swZBygGmTG
XXfjmzBhZT6SBnf9H/QMscdpERrHzP1s6CZ+pZwnEovGEswzAfW4aN3A6zIbB5t9m1XZzzGfZKC5
1KzM7Wxs1NpcY0keNkLLx9BWHnGMBRlhlmb1gTeCUwS93zujoMPcN9Jf5RL/8vLEIbkIXp5vMgaD
Wk9JBVysEzD2BnIt/dPP1lg+OBY7x1k324N9SlSYBk14DLn3BlD+xnHH9ZSsvU+NrtxMpEBDGgj6
U/XGz3b1RIillp1urWFPbKitELM/4D+YrM2s4Buk9fjUWPoUGQPJ4zxjywIost0zX7AXzs1fduav
F9ROv1Zzom+LuVkJes4nYXL8VOkeLPdJzREA82+LzrUHInSBo2EeH71Tla2uT5vRifONQd1DaLAV
dAYT2WdLwQcVs1dJOQ8Uy3tEhf3B5evA5yca+T4LkiEVrkW1zg+WcD80hTTRcu06GnQ2yfhiSPEo
lpW5NG4NcoIXDTnNsMz8PnDgUoSTbxJTqGcN3en6oa0VOtHJQHRtNy3b6+xXiQAkaB3YjqZmc3lK
XkzsaKHDTBI0SzdHblxB/Hf8PKCo5JUUXxVqC0vfwnwTzR0nCMAy9jY22vpnmvlJpJm2fskcPO1N
Fo5tg9dw4+fmA73c7SYbVuqyzX76ie+JbYLbkRuj5MfeJvDmHqdMXdZNM6BgoHaFdoL1iPLn2cvW
a7CpPX3VhNLaQWgPlZvWD5NWaA8I0DpEblYcIBF+cC2k0dD6K4qIsB2nOGhpPDUv41PapaizbTN5
SUCV57oVsVNuCd/z2wdtn60kjiDefbQUCeJ47h+a3HEiy8jvVthqp3jZVVKx3SHuZx4Sl5xcPI5P
bWkYGLXHt2xcyKkPncHfjf0jdX95aJMSQ892PdWE/VH1rvlKdoGmW8p1kjspaQgjWlgRF4w/vNR1
WAfIXbZJznrISQmPt/bNM+WDWaQsOAPv3yBVHc2DtAOnQnDrVN0H25zyYLizG5RT+dE0aBMrjR1l
rKewmZXcZn1s7YXWJxvNqx+wXRzncfY3VH/IMLWnhVgkxTCL0i6z1IsjLdffQFFr20bNN0tXDKGG
gpmXnpSr3xrJtmOrB8QDD+Uk5zykto3Sqr66wle/biUewkGI9GCjVQ4TOxkiq6t++GuThj37+bAu
cpNZ0ZDbMYmdDccZpOcKYUXTFGMoiQZvRrlaTEEs+5qpo+2RSCs9IjO+gJ/oxvHJXDRkm3R2mEgQ
TdCDK160lZGcjDY/wETF40ro0JhbEdJ6OMjZy3EetuL3OZa3a19TGpCctptiuUEeaYZa1y+hpZVa
AEAquzVHm8o1V3j7pKcJ2p/st67KoOs43RL2UOp2zcgXqkYII6nAR2x3VRuW1eDtFhfeiGEJrAua
+5qkrUA6W7309eyTezaZDjirDpT07Ga7RQ2vKM4zGg5gXVV7oUEMeOdKHNdz611RpuIESOcpJS18
Mggpk2YhxXbImjIE90nHOcw6gGCWurPq7tUdVXcjaxhqZVblOzuWVpgWdXVLzGIMY1GXD/VoDcx/
YHbGmkIcs51F1FTLCkjAyXZL4yIIoXZvV5rTEFE3NkeDtyAiWxQo7+4BOBVzqy1fYxq5y95bEfAi
P13YcxxcfXyZ1vrBm8lZTqPSb6umxywuGgaJ0sBTluUcyS7X9rZsxnuRUk3XdBqLpEfitYzZ8hUW
cQ8LidFuqck7QMWaXqkv17f1lLFusZvnZatyCjKwPmHi6nfCsOdgiZdtv0wQTPLkhxymKepPj1fG
fXGVUxHxZFF8emg4f52sqU005ajG/ZIynoLOMN9yso1d9k9TbcFLB556p01NDq7R9Uif6w/LOqFD
bdh8i0IDGqE8Lci0ZaaFJldBtrhj4DUsjDJbKyr4i498zl8dIYag6w3326imW9CvfdjMwoh4256q
wSBHaBKMiPEAB2UOozXrrfgwLfbz6jUE29IJR62bVVuleealMeG7FrJNN2mdIF6esjip96Vna1aA
XoYUZJPFY7BWHUl1mDsGZ03LeMjmXtxOYlkvy2Y2b3J96q+ctGaR5QSLvig2XQad3tdWejELGmk2
A2aRb9noZi+6syAtkaPcVquRXesKA7tsoj7fgQF5dvWG9wvD8iVYFUzVaFZ2nuDYshTahGC8L278
xGyw6HYxnue1PhpmX+IFquptPhfOLvPseuenE9WxumlHYEzLDRX56tqnvpRzW2mR7V5KotbkS7YG
0ObN4EzMdGwitp46LWyTB2JjzFJ317S1eTf1uiDT30liAE1ChcNq5ketkuKm6+Nuq6jahiNux4dS
j/WQY/JpLdb6zVj1xd7VkKX4zsoxpluqY740xbNWFsBbpkxunZREf+xa6mgx5jeNXaf7qhLNzl5O
OfS1HHeWnxJYyxOK2jzPGkOT5qcNC9SwKTK9ufdgUJ2kxZ58ml2ZEYfJ1kvPKL3rla1RlDRjgV6z
Sy/w3Pn3Xr9g8y7rluNtUj+z/kwhDUEzswGsu/fZLI2bGtvOTey3E+VOZnYxSulSwDd1TtB3lblv
RQYNz24pYyrcsb1aZSnvLOnXG2l6zj04EeMys+ciwJhjI8bpbPRnmin49xwr8nCSEIOr/5mP/8fZ
lfXGyXPhX4SEwWC4nTUzZGmatGl7g7qCWcxqA/7130Ou8vobBmmuKkWVGS/HyznPMlXgpiNh5Qdz
smUE5NZDWO45aBXYmLjFD36fBd9jHk9HbOQloG9IVtE6SHEL0+I8ubwA4hcGPt62VH28o1WY3Vbo
M6VXE8pLJ4TtQmQB15phf8I/gv+5nkReyE+bqqodl4Xd2W4daf4Z1bwhgVmxvC3B7hv1GalHneq5
bVY91a7eWsmBnR3/J4Q+VqpmCylwU1i1gg5tT1XYRJNnzYI6DxTpv9sGxijJkAK8Pt1bTUTo/WR9
Lu3HYFgZ86VfPf/9Q7VHa1gUjhY0XOIuu9dx/xbY1rfrv3qhZOUbpRjeNAxyP3CMUCn/MiQzX9X5
1DWygMWec1cBBk/L4DaWqm+UZwIA+iE6igTA2CZ4S6K20W0ZwDfXezIX2S6UIEztVLh4e9OAF/A5
w+1iUnyHfMDOZTbQyy/Xv7C09I3SzFQpuGGkTnhGlanYJEAAwb7xAa7qv29q35RyBJ7WHvNCuucO
TxjmQte91ds6d28bIFPHsXGcOoQbNiTqEsD9Wm/Aa8v2yV7xMYbNpncjiMEUdYTtPU7trvLOArBF
iszxvAd7xRqOZGGe6fz3D8GAAp+bNZPrnJv4LRg+s6zbdPYLz5+vT8JCrL071n1ovshgVSz5SHGz
A4oybvK7rJ++X297YQGZko4emaoqhJ/puYfIbjvAAR3/WnCov9780k83YjnTwFfl2tfnxi+fUBP4
HFj5/ramjdDNurgf6pktg/zri9/g7lWvzefSrzaqqvD0LD2kkeEPBzV4WBzM2S7rz/WfvbRWjIgd
QWxhEwF1vAPKuM6+d/wxYH+k+/Om5k2NQFu6RUJtrBVW/ugoXivkL8wWNgNdw34tLBhTIxDyn3BX
VcQ5C0iCoTqHxPYvV6752C/Us015QPi6s3yKJT2HBIQDv2h+6FK9whwwGmJU9yYbqeXrA7Uwx6Ya
XxLU8UQDos8i/lkOPl5oa9YFCzNsKvGhOgsvudBzzjaJ+0OeIn8Ylo56Imrw9iWP8Sy63oWFD5ka
bbSEW4lfYdvput+t8+gwXOrxll9zyFuYC9PHvJ/oCPYwXBJJ0O81BQ6a/lBjvWvlb3jF7q73Yekj
xv2qhrQFGChQygQ5bdMlr2M3RJarNxmccVMnXrl+vquiXjiJTYW2zhVStbRjp9rKQT6iyj2nSTze
ky4sPqE66TynJYwfNx3K6neiAifCd/h0D+TsQA5qGuiTzQY41qYWuYOcDAHPTIQRSsP5Dpme8d4T
/vgiknJ47PHw+zvURQCiE1QsH0Uy1+ji2q8f3NoZDg7MxWZLO9Vu8S5CZn+s8+DOizO5T/qeoueO
h5KgQN1IyTrB84G7p1Y4qTqQQuWnsKB4RSKVH69ct5ZmYA70D6eL7bgjmAwZ6EVMH33tHvQUHjsB
JERRbybfvY256sxx+OEzedeiNAC/7KiqHy3fRUEWZUP19/oqWghmU1ougOe4i1J7HcH0E1rf9b5r
65VjZmG/c4xjJp+14v0sa8Du+DyT7gZQW9S4si6XGjcOmkRUBSAaHJKg1lsmxx3NYPg83XZ3c4yT
hjW0BSMQRFtSIlte5Uc2w7qtlSFf+Ommcq+edFjLqdBnjYtnENfbQb20w9op8y5kcyFgTcmeqZsA
/Ah0cOLAf0MZ1kfq2SqSelsy1Mq8vJ+7JcZvcpxsvSFlLP9w1+M4kcCLrZK0ekBdKtjVOclQrUgq
+IFbt4lK2baxlBNVg4dRVfY5C9zIjYeXNEzO1Clfry/mhYC0jTsT/BYGwcDWOcNA8l6lATD/Hv+M
RyiUXEf7b1f3t4WkabcI8Goepim1z0Em5L7CbO7T0DqD0LrCtl9YI6ZA1iQzJXLP0mc3VfZuTAJI
8yQVGEEh5KWuD9blyA9cIzydso4HePPC53im0mZ6wOIIxcrFmyy1bsQn56h+47e7UVhX91juwEtw
pMBd3MFPvKJ/raZ4jKn4C2rfQQXerxrHFzAi4Au5BcAGJGxernfz8poIXCOWm4IHk5CpG9kl+VF7
zX0PvB/KM/62qZpfzVxYvv6hy3cKpIP/u02HLlBdUJ9pIytAvpb54uxLDygsxwNpuF8Z18vrIjBv
Fig5uCLrkfLws6Lc6sF5zWUIVLz4cr0TC9NmSsAmY4ZasJuTyBc9Lo0ufejxil0ZoXcw9v9vTYF5
lwhr304Tt7Ejb2NtgHzrHgRI8Yfy2XtrfvgUBdh92G29bkt+9ZF/orvyvjk5B3cf3M3AhuozJNRQ
zeQvAkCKTfuFDwd7c5t4SWCKxfKC07wIejcqgJJ7gQFN9lDR0I3SttH1ytX5/Vi9MALv4fLhLC/l
CIxFXY/RXC4AvUhBvzuDYNEOpobJMQvD9EvNmJo+oyKnP+dZGsqt749g2wJZ7yIBSMNgRzoYWwM6
iKLUIFCuaQH8qiCRTOTJ79PwGHRu+6MM5vfoBI7dd7yCtdzonMbV/voyWViGph6V4zoOat4ljdLs
S1P/otRHNXblXX05iQWwwn/jCOXKXMBFl0ZJqnYMyUKCwyns3obRu4MfA4n/3dYHY4cCQAJqqsNA
oyK7Z1MCfRz3DtbJN50Qgal+BJ9YAGd6eDJYwKEGYJ3aVgwW3rgyAQuDZM8T82Ed2cwbu9IHr3G+
LaOmvwGlfUuzHwSWgHkBTZa1mF3YEMwTG0gUCORh/UWgHQJfJ+8HVd3EqAjM0zoOw87zyeBHErS/
EbUaG0hJVKWvTy/gSRiLC7FmHtIAJhKGoocXNT1Jdslk+Z9iIJOgEcJwOQro9GcoR/t7jGINZF5D
B+iwgXvxJ1iO4/coy310Uu0fJ3AatqOjnS1tQ51sezqNx1qDp4HK+ZChkO/ou4wnUN+0AeA68DQF
tM0f6HmyICfAUMzbFS5qPVKXyU8UsiZw8EV35LnG3A0VShUe8DgHBTrxBvze5gXFa+8AL/URDwrK
jlzpeDfYGp7RgegPsazlSY18OkE+CsiJtJUgVMNSsAI89RFHkDhBU2V8h8We22Yszn5LyV07oYxM
81ruirKfnuw2s/4WWf/Vq9Twfaz75GjVMXKtXgX42uCXZzrhkgPmcVPf42o47lJPqQOKyNiNE6L2
NhvlI+tlo7Z1lrPHntTdC23B8CCS4ueXpdj3XkUjDm/ZxP4RavuE52q8swfPO8KDFuBEYOog6eH5
MepEyT8Jo4lHUKY94CfCoduNEg6mvd+AWcpckCJSSV8Aqa2e03zgZKvqHgRv1xn8nx2ItqjqK/7a
5AXMz93W59Mm9gBZccu0tndqlnUtfQqiag+PCdVTwBvDvPwUpEXm72KodgI7wIARXznqFhYfC+db
wocA7ZXsiroDiCz1VYCY5Ow+ARLhW5nx2IV8AKkHVMEL+txYNuAaohbhF4gyMGdlg7h8G2Gmj0ri
N4GtaodEeTZsk/w3B1yy0iAL3JZCYe/5gg8dLKquYECE0mjk9KmdgseM5X9LgnUuJn/lKLh8d4Mm
4H8H0WFtBxNzl4AC8tlPviU5/J2zbgsA+6YWK7vQwkCZWblOd57HNTY4FE4AzNbbxCY7cAi2hK8N
FVnqx/z3D2OV9kBttAmjEbEkPZEWoN4UdjA/BEQ6fgkVy2erJf55aoF3gAhqsM8LJhzA9FK8MHiK
l78HPUlqd/pL3PQCcKYc3IFhHG88rIyjMK9IryBKIyOmB/uOEjuAhFXuHKYKRcHr2/HCjcFU5bWA
OaZZzapodBXZtqDewxgeyI5MTmvSogujbOr1hVY9+kEbow4PnBmcu79Ca8HbOqhDg3sRn1gelivX
uMudYaZ2X80CWOJwV0ZO2NsnXbXhp25K3X1LAv12fbwWlmVoLJmQSjaEVS8jIDSnXU6LMKJt33/u
HBrc98PU/7r+ncvnOwuNiwT21LR2O7+OGgmtAODaDxB2ClbGaakT80c/rPvAt0LsfMhc6az9lPXl
n04GIAJ54zETYKHf1gP3vx/xJ13NXtd1JJMMYsTJKQDl5XrTS7/fuIp2KU742C7QdK5efECFNtKB
ZFcB/QqaqDVZw6UpMKIPZUefy4kiyqu02lgz32AI/l3vwVLbxuuXAwpJkNyBV1paOnvQR9oDk52z
UgN+f0T//xWLmazS1hlVG5baiUYbUPZNVff0rSKa/B3dQN81OMAfRwjiPgFPCwWVpvmtHRfkKdrZ
z0CH0B2Spc5fyBA0gKdV3kubZtnGdZl6rW0LiPOBjw+tPeD+IHL7L2gjDOYNuOx2dmafZDu4AGoy
va1izwMY2dFVuekmTx1AqMxX4nBhAE1KK2BooiQpKK14q/1WTvfgxWsKoGye4EujZ8S4kCBJlbaG
/M3YPHqeUwzgeVUE/rZt4J7K3rGe+8SX//yW5eUGz/LugcDn7Ucb1+weRhOQVoPCwz6Q+bRNAHc5
Ir8O2a4+Sx9mmSvAG+FeJsIpPpC6anJISQ0k6h1afu91Vu4SSNRvXdwQn+xUQM9R9j2cb/lw1MlU
76xK4u2Vg7kAYdUAd6QKyWHA08Up8Bpo8VcFtP+bPINzS1p/Cuw0+5rnrRsB35g8cehLnALukx1x
RXruA6W/QNcigx6PA05JDOwhuG3tXTC1+clPE/GQZ0F8V3iwYbftPD+BlqE2QPl7X/OGQ6CMDcm+
yMpGHEPcCaAtMQG5XXVIvEENI2RvVLbA9gMIKLPT2AegUAEe3QQb1BRCZJ7sr2TEzfR6TC3c7fz/
WxNpLftYu1MUJoUEa2iaSWH2uOvhu3CSXku2IeWgjKFOchf3Tv1cKmGthNy8Ni6tmXmr+rClxj3Y
DWXIIJQo/rH2uwKGjgM3PnEgilNvZd9b+ohxKDjCSRINtGFEsJj2YTINT17Dq1c8lX5PFZQdN7VV
qNP14VyKsPnvH3rUxzGF7lczREkCVYEAbJgvik3lSvxefiiz4P9Oh2Fy65zZUT2wZ7sJ72jGUbhs
Pw+MH3twmCZ7WunI0qgZp4VoYSibVCOJXPvThIqYqvJtNgLjF7zlUBm6PloLR1JgHBZtqoNxzHCV
HGP7+9iXnyZ4wCaDBwG0PLhNppsFxqnhKhi75YmjZurWpnW+oHgWD2satfMiurCCTeJy4/EAPgJ1
fC7sdlNDYgmqhpCqWkvjLSwnU6c2ruFFRwFFPOOohoFREoC7XJcrgeEtzLEpUTu6IF2XLR8jMmgX
bBh/hApUAfEfAH/dbx7w+aC0IvYLDmYVAWkV7Bo8me/gDpTsG3ewq038FaQnYGOBUm5BqNwW/7KJ
OlsS59O+Bo1RgF/E070jIDugVMkOEJmH4lXo25/bzu1xzWnlfoz3Kh7V45BocUz7AgyhWOptOYE5
Z7dWcWrzXt8N0pJyK+AN+S3hlHyXPM+eUUvw7iGnQ09tNuRvYxYn96mnc3jyitY/OgHk3UCH6fg+
hbzmvQ9uK9vozpfPJdS0TookMMlGJjeeCW7hAcBI6wmiBbW9MsYLpQNmKvVCsKyapOtbZ1eJfVnn
u6ov90iMHCg/25b3hcVvCR/PCr4b7Evmgs2X8V3grQTYwobBjL1vrOJUDFU7L8/xL7GbXSb5IYHu
lGjkK235FpqeKwfJ0mIydj4/VmEsXYSZnrI97Dz3ooReZPprJiSV8u/1DWP+3ZfCzdgAO6GhpQPC
xpkCGo5EMcimkEHkaxW9pT4Ym54TuGPCCts6zwqxcJHaEAt3WCLuOLzImzX/g4Vd7/0G9eGMIK4f
1qxGJ2AXpiUYmvzVzdXO6sOVRbc0SsaOJ1MADnHOUcDrJUQn22GjwUmHo9eaNMrCB0wYb+FwBZIr
CjcS2sQNa6Bt2kET5eX6JC8sWhPH6/fUAlhGB+egj9W2CLQ+5TKNxrz5Ad3SV2GpT07Xvl3/2FJX
5qXwYTLsGuLMeefraPLD+6rKPyF9cIb64I19MW44lHQOWKMTXMjTcZ9nYNeNBaj0ICEG9rbqYCsN
q6brPVk4K/y5hx96YgFUj/eECwrWYEH6lkHveCWrtNSyEdrgotLSs5G5CpDn8/LqJfbYj9t+tBHQ
eEFXWsSQQsvK7s0p2FuOrPTKgCzEmQnq7WzqWMB7kigOZsWKpgYZo/bvxjb29m6/Jr2ytICMO4xT
p8ILLdZEJdglkFLI42dRQC4PDHvv7vogvVeL/m/bI75Zf6lSMIgyGJ1HYQAt3Oeaf4I0+D3IMxti
k4NL9SOedmewyA/K/2W7fCWTdjEQ8VljRU0W6cELrIF5GfFOhQZiDe2OQu3LNIeM6CbJhlsum/iQ
scCg/+sWqRbw6oRi/rMzwr9HeZb7G0cIDMEADNtCB3bNAvriasbHjCU3Fj3IG4rV0QRWFUBOW7up
j9cn6uKKQ9PG+SH9sEBSFE3XzWuRfS+zxxR8csimbW9r31hrsq5LRyQCmJcm935aitl3Hi/9f2A7
g1uvy3RlPi6uafTDOEAKB2ybsWxllFb+uSBQSUEWCpzZ3fVuXJ4Bz8xt2jF18qDnIqpVenI52add
dct2TjwzmVk1mXSy1C0jn7pH2Tf7TDlf8IJeicTw0v0DzRunBdJ/o58WdhlJKJ0eBh2AZgZC7qiK
+0Rbz41i1jGP02qf5m2/so1djkJIif93X0cqiWV2XskozqFjkCbpoQGoIKbDd9b5kZcTaBqP5Of1
qbk8856ZA0uFUhBk0WXEQZp26mE3uX8LwKaut74wfGauAcxOWpVxKiObnJv2n+97G0h4bdwGvlyQ
3EiKh7pyVmJlqSfGVJGAN6PAzhlN9a/CP1LoGbO1LO3ClJhqajahCSzSarTtbRIQkiMvlKBGQni8
vvPWILFLgzV37MN5noQUruADR3Kk+xXzf450X1sabsdiemprtQtsAeaYXpmZpR6ZO7AuST2SSUah
6OtNDMzFJpHp7xJ0b1HDswLyBFDv4a/X18E8B/9/nkFh4r9dywbe9B34lhHOTpg94jSByUZswUXB
lihvhDcuAWM7HqCZgspsLaKkd/eQ7Lhjo38CU38le7WwjZnZizqbFSNaAcXqbPwurfZou8Hh+gAt
NW3E/CRgoeSFWLwu9BBeKJFQUwf1Jl452Bdiw8xajDUcFhnu2BE85KADEd+1MbKsVnPbrzezFrXD
JowyJDu6yT0ONduBx/Pl+sAs/XIjqmGBB6kleJdEIa5xkNsW0760C/swgNuzIjq7sDjNF3sGNTii
u3yIhqSHejUEatJ2I8iP2IHEAn273o+FCTYf5vlYiDAQKZirSQd6dfjdg+zUyoGx1Pb89w8bB2KX
6onn8GptHjVA4jaUEq7/6sv3G48ZcSt5GfZNCmL91Ep2LAdreG14WO8J3md3HIoHKwtoaZaNwJ0G
BsFpiLFGrlc1D8M4Qbmuy+NI1X6+cpIvdcW4SpEQG50HQcNIifbZUdC4t7N0OyTicxEmK2G2NBFG
FIdeDL8GEhcRKpz3ady/BpX6c30mFpo2X+BO3kGEJEiHKKXgdcsGVaTPt7U8nxAfVg+RcTFNDVrO
BmBYZ5Ug97bYNTm0VZAPuMb0Cs558tz6zQHk409ZN65cWpeGZJ7pDz+cty4TQ2Fj0fT1HdSEv3lx
qVcW/sKeYL6tKQuyOJ4yFQVlesxH+6irZGMBU+Fbr9pZ2RMWVr0/d+xDB/yqbQG0HWQU9OwxSKc7
r4JEf5usrPil5o3gzWu7TZOOqsiDqwwEY46OHW/Ar73tsDVf266GgYLiuBNlIYfqCrD38Kt0H23o
8Nz4BSNkZW+NKfSbkshN2+9VMt3lo4DiUNi8Xl/5C1uCb4Rr20/wJ6nQAy+bXgZQ9jvHOaRN8U8E
1vfrn1hYo6bye5BDiquFy0gEQc4G6tZdK4/XW164wJlS70BEddDRQssj6V76zD40gfrcJfqoqfto
EXYOPOhiXf/Wws30vZ7wYaEWoTvk6VxRIakNXLWajpQMuPy6/Kml8DuowZzuQn9EvqAtbpt8z4ju
sO3D0bVG9M8u+RbarQPg9xqA6Uqsdeudg3ThWurNkfOhX1DC8PNBt1B8xjn34DXW9EAgZmXD/iys
3kbObGhFPY82Rxp/Ur6o4QoTtE8JRLpzeK2HjGwtkUAFK8+L/pgIuJuMeCg64HkN+U9k/sSTsnuI
ZCrbh6ERLKJw5fUbn59p2ZVQ6yq96nB9ihbWsmfsJR2ymf6U+ypyucBVvqPf9BD/VAoGKW258o2l
xWxsKN1IXHAu8A0veWTinGZ/rv/2hY3KM05/B2VhlI48BajrvYfRBBrUv4kXSzzP2EMIs1vATts2
YpkD0xcmJpA5eFyDL8bxnD6XddXeODzGdqK5XxBwfBVAi1Bu6//5Ft9fH6CFgTfZ+IEikEslaHlo
/o7O946tVIuW2jWO/lmBHDpqA+Ialp62CxBu4n+6/pMX1qPJvId9YDO0CQ7QFDYd0N1yPznUviux
enYkWav0L31k/vuH+AUmGiYjOovPgotja0+QnYNxaMbu8vDWoTe2CCKGsqYc2Kyii/UdyhHOOa/7
tSf/O2vuwg5k0vC5C9i0aiVmoJTsDnJ08sjLJt9rGypwqkxQiEdyC2IuOSm2sDZvDvWsJ+HRsj7B
88jaNA5ceXQCr0AqbCDR47q0tuloQTWI+fQRiOc1gMBClFIj+mHS1NBQtyoKZRh/AfyYIdPSWXeK
O95tEUSNjQASmi0AM0l/buGDsC2qwAanQa85kC6tFnMrmDJetumoItuZ7c7FeA89vK8p0Ni7uFNr
wvtLXzF2AbfwcA5QBfRB/sMpv3LolnF2VOXn63G1ELImqJiyJGxdCwsmH3/W6k833VRNItAT/m8s
NS1gDaOLhmvrAaTRbZpWKyf5woiY3H64aLax02gFEJrz4tiAPmVW+JCm3aOCAO9twzJ/+8NOAJNu
bduAFEShM7zycLqviHq93vTCujdp/Q4UXkFBwiZZJ+0zUsTHWqSvTeGv7O0LdyvT+kMzkCILbVcR
5IC+pm4I15j4MSd2BjHF6luqc0DPsj+OQnH6en+WVpARxwI+XRBdFUNkN49l8m82cr6tYSN6296e
oI3ao+H0xQfgMV3L7C4tIDNwQRIBW7UaIuFBFV8WUFd7TMZ0F+QrGaClITFiNu5byKMR/PKy+Uzl
a6jWGHMLz0iTVVlMUI/UdKiirPgBF8BtXpSASNjbrLbwjhlXAmxhhZq0SqHCNAk7CChQGKyqFIIo
OfBUf26aVZNTmSFzVbtwaIwEZNDD+K23vl5veGlsjJCFBYQ1oHymojLszh12GwUVy3T42RXeDj7R
ty1KkxcJ883RcgH8BNpzeGkV39tOu7Jq3rnGFw5vU9ogcCFEk02qj+I6zujG67oS/nYS4ivO4G1T
1gaQyuzZbvAFsgfIpndH6E0m+zxpsl3q1OQuBCsaMHxP7yygafZT23tnwJ7i10ZC8w2iv802h6Yu
/nM5I8MLNnvTzpp6dXmA+FB40qjMP2Dnq49dgdeYBO8dFSOI6YKRlkA9NPx7fbIWQtCed68P+6u0
Ergth9gEu1lLOYNXEjy5IkePPxO5BqVcWMa2cQLVnU2U1SJYBu5+bbX1M+Awdy77lY12Yb29+4V8
6AJ1yORXtS4ie5bd7G3vBZDNKHbyF4unj6JTNxnBE9gX/nesGHPzESQ1GSnoRpdyOgo3/XZ9GhY2
KrNA39cpTOA5HuLF0Ox68t2Of11veGl+5w9+GBxHVIPWjoXXtgjwxA+KUeyr2pPnJGvTlxLOhc/X
P3R5kiEN+d8PQc7Bg/8ek9Eo051tjXcdOH1luJJuucxVItRMOTo+NJEdBi4Q/GvTrUerfJexDkXn
poFcp6fqA+lGe9+HffLaMxkftaTiE+OjAx9eyu5iMkDpdHDATidU75VMhwO3EnHbMJt6JSLscfHK
uj7yAoiVFmH3AgPr115D+WysT7eMsGcKl2B/sKcuiGFHCsPEOFcPjNdfLUetYIMug0ihxmScxgFM
1ajlN8jqjhirluZ0rzmxt/DbhjsrpM4JgPI5AR0n7sWh1xU7cGSKfnHUnk4lZFOPYqxhhKC94iWB
qC5Y3ygJC7sDqnSEx0k7qOR51N7whWS63w++6h8qWZIt4C/jDhr87qlneHfUgEY/on7YPkFt0/0a
J2kKmudIxD8PeqLI5fnZHcyd1EOpQ1Bkob/Dt7Jl9S5uff9AKu7CE76HVchbZodDuEt6VYFm5TQH
V7vdvQOM/knFVcqBLIU6An6hhh4+rEGf4CgtjnmPPEvgF+G+TOA8SuAr/CnhtnwKYt7cmGM1oSv+
SJEPKXF1pj08ArrykDBnU7veyuH4zni/cIKZ+BU1+ZPPbaTQ62F2M4CkcwDzalGfQz2wIynhl4PH
KQr1gRSPIExmUF6GWlAYV9Yz7NGCB7+o5Nfr6/bi3uYwMxvrBZbbVfEgIpB7v8Ps61SE0931pi9u
Og4zs7B5YDntJJmFTOUfCxLPdnCyoU97vfGF320mYimZYCPoCrjRwt2bdmem19CpSz97Psk+bMq9
J8cWhcnwDLpq8iWWvffguSL/k9RleuPIGGeVE7K6aymMGGesPASAd4n+qom65WKKcZ879qED9igJ
LHTS+AyF242Gjk0KJYc6CFdG/uKhheaNQ6vJ8gzIJTs8e1axgQ4+aPCf3filSd2V3780tcZTCfUl
0qUe0VEyyP7o1dZ0aFrKVzbqpdad/44Orm9pXSUVFg7cyBPfB7jec9bopEtrx9ilGwXdbRJ4wdnO
O2g7flMODExWWRAX71IYeePBBAmXos6rNDhXkCKvUrrVuKbV3ngq+LO/BhpZ6IKZ9ewh3BCD8s/O
utftmfKYzJz7apeRkt5SsHWYqUPKbauEgiR0yW3yJDROit/X94Sln25Eru44cE81fHhTCGls4jA4
leH4mLtrtO/5tvR/+zZ+txG2ge6KWDvww4xtyNMHtNyLOHsZyv4oZ68SVHAzF0Le1ztz+VKFrxlh
TPwB1LzARQLnG1ga7ffwzes3Vrnx713oFGzqR/t1/PFSP0MJYM1D9/15eamHRmwPXaP15MJqeM4o
QKMKyu97Agy13GQM8oBwmm+/MviE/CuqGN52YwW0NfCRn9NxdrRP4QSfCa33TQOlK9h/5FBQsKAw
/A8YsVk+Inf/wvvL3fRDU/XbcMj7pzLm0FXoWl7bEUwDPRjHhRKETuxdCo5sCp5S18fz8uT5zIj7
GH5GnuelU4S7zEEA6LvLhP9zHHgHy638uRfFUapx5bq2sMmYWVu/4kQx2eZR6QbnIiWPZeGv1c+W
2jY74ttDWeR4B5ZgmBatDWLL9O/6GC1sMKZKZ4H0nYCsIkFJKHmTkyInGMKFSAnj/ob7uHzOrVXY
+EKwmgk+PgY99OdbkEv7AcopkB0CL7K4qbjlMDO/By3LMG0TtK60AKoZxuj0qwKf+Po4Lf1244RC
AdsXPjDhEQDOBWhWSu4bm8JhHAiXlfC/vFyZqbQmgrrIvFZSSLhPn2jfE1hnql3OXBwonP1uCD8q
y9vd1h/j2KpLZSmdBgOy0F3xdSg0P8gWvpobGxne20LC1FSzrCkpKBRwIl+fQAvYAJWyEtkLs2Gm
+yAnCq4sB+JCsT9t8NqJH+nwen1gFgLCzPFNYAO4nNZTlJP+CBFQuSkFzDayMv4Fu2qOTuAOdP1T
S70wDi/iKXvSLuYADolq78sq2XWVBvQlHV+uf2Fh4zCV1CRng8LbfYh4Iv9ybkWzqPNtEWEm/Nqi
alXDLesskkluqqov0k3oZeIzo6l/m1A0MzN/iRvIijOaRX4y7rPK/+SqdCVB8v5Ov3DymTkCWLMq
P4WrJIi4TfwQZD2gsqouZzuVVB9d6U87C9P+RfedLHYuvDq3ZR8CiWF5CoKxcNrqhV9+ExAcPleV
Dwpg4FrHyitx95Z2XZ5cFcKdtqvqY1YgSdKHvvPt+rwurRzjWkjjNrUA2tHRAOM52CJCMKyExyoM
DVNvZenMCccLo2PKj3LXhtWVDqcoZvJNxigIZKzRG5Rp75PQO2eDCxsa2CxT2C6uxMN8qbr0yXlj
/PCKmWhmS6ns4GxlPzxYfBD6La6fclgCXR+1BUY+e793ffjAkKi091MPkB0Idxept02sbt/azsaJ
v7pTs2dF8ZxU32KY11//4lKP5r9/+KDoBcBzHj5InWZPrO/wojlk8b3MV67VS+3P6+ND+0TmSIjb
g47s+lHDaljPjOE0gi/eChJ76QPzxvLhAy5Pu9yhmUCR9b6E4V/lvMFTB3akK6tsqX33v+1DozKT
ZSKCM+N007q/Ji/cOfQXbcqVc25hOzdlAknTZ3ElchGJ/EfSfbFiyEnCSTSBDkNgrxVeF8KRGIfp
lNCMpgqxUvu/cYcCpv9PgIPj+hpauBa8L+YPU1A2cVnACXC2dDr7/e++g4NPOm66/rWFKrzFf1//
zMJAmYWHvu2qAFZgMC1L6pOaN3PtQjmEJT8gwgQegSVWltRSFJp508FrBkQi8k+aFXTHOf/HUIuw
W/Y7qZJvhbBRLwCzIJm+ywROo9e79z4XFzYXM5sKv2AkMPwhOGML2MOu9zhJuh17sYeBPEx6LYgw
BLzccQi9wWp1xGMGBPqVi9DCKjcLLgFrSRwPlojY8BJAthYyb9tsYnDwWqvcLqxAs+biFZ7I4YfY
RDA/gny25/Xb3hruq2lVfmjpC3PfPizDZhqTgTWTf9ajJeEQZ40QEK39xwGC7iuxSt6P3guTZJZd
QEL3IdoDL7lySv1zRkS388Nu2sFzEBJBsKneSJgq73VD2nRr+RDxgiebe8yk9AAZEhr2nqn7LYMA
AXi6pTwrAu/k0i85LusCZQqpyJ1VStQq2oYidmCSl/QjqNYd4/qJD5CdooOId7Dy9iGkVQMPOdH2
JEYJN0qY5tx3vo/HYxvGrzoO1FM5NXDHhMTgq4TP+OfJ6UCFzQIPdQ+WngB5C49cg7Fvs4ZvIUQ+
bOHD2O1ai/+KmdPvwkZkJ531FVwHw2A/hmQ2bBN5VCRcHaa2k1/CytL73OnEOaEsP6T5aG35qKav
nRDpviia8VDVs1deKeMTydr45P+PszPrkVPXovAvQgJjg3kFau45nXSSF5TpGMxkm9H8+rvqPOVw
u6qklvLUkaDwuO299reysDw4osZTTROWD6DDkrcB4vuf/cJlhAJTZCvhelUeaDQJKGbw83s/5Hlc
4xZ+C+zyuCUh0JBTvlRfXLmMSK4N7naIguZuMF6+8U3pvhZGijTMa/acd6R7EUED++lRRftqMs0b
Kjb/cTzY9xFHM/iQwb8MDqdRnNdLsw98L0Q4NLknShvYArqiPli4nL7BQc780DBs/BLyEdlpKWQc
WUjNqraK5VyV24oNZA+S6R8NvOS+yqd63yDBf0BBa59wnzdPJXwF9kXT2xQcDG/jzsR+6m2P/vZs
5cVgW3QbWuOi6/rC8v66Cfvb/84LAb2pDVum4F9OgPmkHF86uvAhiAYqDiG39sFzlRlvrGPvT8Mg
Wm01U4Ti0WVh9Bgs4jhYdx+MDJbH9MbjL33NKrCE3wXJTOFQrJKFOeZEmpS3DPASBzSPJhzphshO
3tj8L3zLuiSS9DlD6gqApDn8VYywDrQnm6sbX3JpzV1FLqjgXUqAR+wpFCgv0p7SsWbzJ4VCyU2v
wWq93v3vf0O4ThxBe4nSgkma01Spp7zMnsRovkB3sL3++EtfsRpdldBwyAh7Cx7EQxc+NR1U4fx7
zr9cf/y5Md5bb1ejKRoGaaZcBUcjQ/AZyld/vJXovvTo1UhSQ5dXhIWoMkdbV83RwNf6Iz86WBc5
l77NEKlk6gTLyE8D1Q++7W5s1O/3ZrAucrZVjdzngGtqoWwcag13nybR5Of1H37p6edJ99cWyoZy
sB4fLeBqQcyBKg9nkc7ZrSzNpcefx9Bfj++X0huWFgaTC8W+meeMJzXB4SwLpXNjh35/OAZrDGQN
Bz0HDNrgOGZ1dta//IP6hFdZjbAScvT+Y820nrlOaWCu6jcn6r/y7AVHwDm80b/vD8ogWh03lEbt
cl17Lerd8vqRl9kMSmDmLTc6+P0zMwDRqx5gsu/rs9ld1iFLYMEs2uB8zrYti2KxyBn2mbo/znIO
dzB39m581IV+X9dMiyoqUMg32FPbvwDBZgugodiNYP3Ss89//2tM+Rx54rqvgyMpwv3gNz+9pXoo
W3vjDubCdsNXXS2rsh6gmLCnev4skSiex98V7JSr4pPL1Y0xe+kTVn3eN+fEsTbtSRfBI0G9Q9Tq
u46yXx8arXy1QpfeElB4uepTJsI7WtudBt4yntn8+/rzLwzZdS20z8cC/5DEELl6KCmDWMN5vf7o
Sy2zWqJbz1RjxXh9Mh6ATOF3eFHH2r3RLhd+97oSehzp2NKaIOM39Ps2CxKZmY8NynUVtDFi9PhQ
4ParCmKQq+I875OA3rpcvvTLV7NYFAMLzEjDY2br+t6rC1CS/NzZXm/094/zwf8VQXvK0EqFNTT9
XhAz6+x9kb9ZEDK9qN1EeeDCefsW//9CD6+LoXF77XaTiFAMDZEiaNHJAicNr751O3th+obnFvxr
dZg6WHYFVbWcapckLarH/Bm0gcFLNPhLfmCT60126StWMxjVEF1QDtCcF34QHoB1b58ihqC0ikL9
4yOvYGtgX+fq1nU4nCpwAhvfloZ724x2GcyEmXi7/ooLNxBs3fMMVjp9BS7mCR5oale7zZKaAMk8
Mrewf8+qJnZnQw6y8hWUrJmIofPmiZlz/+X6L3h/90bs9d/uyoq2GABuWE6U2TcIRp55A8LYUDpP
RevdmJvvD2+2HhLSK4glpvDACDfBtsfytYXbTZ6Ok4XjN6mHVy5Gd7P47nJDHey9Pzz+r3ZeuBD3
6kjT0wBDqkNXsPqr5zbykXtFd2RysZ89E3yzkSlOWlvAADxZRw8N4AP3VRmFzxK20XuLxHZsMp88
XW/rSz9qtS3wqhSOXLg+MWdMjfRTHuLG4mNJKrYG3ZUIM4z2Ru9U+f84uI4ZweAlPfoy+OFnt7DW
Fy7qYCT/3/EC2we3HHwUCfKo+NT5QqdVWOyVGZ4JYTtG6KY21a413u8chtk3xDoXGm5dfw/LPhxB
9QA8ah7AVEzxpyHoHZQqVsONE/ulN5yH7l+rVjeolkLsuJz89nFqfzjkGH2wX9aq2KUZWLgoZz5l
EyBJLdCxs4aLVPujC5oNCi+D+ProujCTg/Pf//oE27iD9PvCPfXBD06fbDfvUJOWZuXX68+/1ETn
v//1fPC3LIavcE8Bs6+hNBvbdK9ddave/H05JGHrgnxRgkQI+iCI6WPBAH9m9SHCOXEHF0ZxB04n
Ksa63v+nNN304Bba3QWyBvkXxWoxd12xh+jmY5JFFqw2F0Qmc2UCrzwFXgSK7RKlSgbIRXD5+Xpb
Xuqr1UowS0CsmsgtT3C63LW02/oy/OpDaupF5EM1ZWjP1TmeB15FKMtQKFDCNxYWtam7zDK9/gHv
n2rYWi9a13mv4Mu5ILsBn9sCUCznRdX+1revsxPGLehlFfvQVs/WAlLP9lHGlYuEVjHBMTZPFflO
blmqXxjVawGpJtQJeVG6p2kYNrjLSlqnSOcw31xvp0uPX8WNQUMVNicQKRkB78Tfni0ryunGfnJp
yqzL9Atflx3VnTnlogg+hwtGLUorC5EnuNOt7ue6o3CxceymwqX/js80Ssty6UG6z/JNJ90RebXu
Y8vDWm7q1WSMHJRXnXwQXnIJmOsdE+aDQ2AVVArIkYKuRZRCkEcvu+9j34Nl9sFfvprtsHBaBOyR
XICrcm/jiym6HwAuPubB7N2YLuff+f93auDx/3ftrIkog35iy6lsxjQrytjoW5S3SyNsNc1ZZFve
ZNiQF5unhQt8M65MIcbbXh/A/wZp7/301Ybfi1JZ1gdgQGWF/e31XWQSspy940TfkQ38vfi3hXZR
mTAVzOiWqK5pQqjIT50/DwAGDyaA7zsudrdZFi5HG8hpo6MpuxeoMXbjkMBeoglDnUTgYn+WA5/r
XQUswQP1xi4VrnBhMNDYvQc7pI2UhN5XyMr8yGiWfaPaZC88n7tN05DgMFa6jgVK2/b+ODeJcv0h
Rb1CJGKDOo8qmWsWJnpsM7C1UXL4pUId3H4wefvswCt3r+SYgQzcVvDfatVLNKJ+WPfqFYQKsVFd
aI992GZfRn80B4SXRdJFoL8qGeV3WrluSoLI2TMAOX4DeDBsg7qKjj3YEP8sXMksidy223Hc8uxD
qex9oEL5mC1te1Ll7P+YkfnsYr/OlmNV5drGtA5xZJrGovl0vS8v7DprTW9UUycitoeVUzU4MVi8
ZVKU8DZYSglLnaB4uf6aC4N9res11jMegx755Po4YQYG/r1VPd5A2F76hvWCurSImAY8fGlgNmZf
4eCyK+yUTPOvj/3684v/CnMqL5et9hBrThIEQ1gyDHcqD+cbR6EL++ZazSszr3UB8oC0cnGHdBjE
uAE9jGyFjoKToKZJ/aI0r9zWQx8XMF77/bGvOvfVX1+V+zgvTEvOTn2Jk1YFcEECU255I3q+1OOr
FdT3G4f406xPVUVE4oTds77p/vQ+J4awNZcASFmhqs7oE/gn48bAOuypQL7rieRe/iUAS+R7WXK6
maK8fqqsEyZursYHF/a6exAcoc7TJmSxRPUefplDTkuEUI7Z2X0wuHdJAy+j+2zS7IGPQOya3A5w
hJ5RqFJkN603LizSa21iZwVO1AzdvrCXmk0x018WYHuu9+2FKbFWJ2qgHUMWYFrXRf4dGz1oVriI
D5r6Lm9vuRdcesd62oG2owEpRQw2igBlsdQkrrHTp8yqaNMw17mVorswQdbqxGXy2kB12IxlWxxF
B74RcrOxHznJzHwvdki359r57gzzjauC8wnvnf1t7XZnA7YEpgoGMEaEPhe4g3KkWicOQ3WEHLAD
aCn7FzqbXu+tC0OBrvbTGl42pgkIaJxiAowh6h8k9IZJWegP+T+zNaQihwGio2drT4V2hpQNnCTG
ZME3CT+nj6lU/49XAWMo5fI5H08QMzK7JEG0D8dbyOgLPbJGVoiWtJCRThlSzfC0g/O7YA9k2ATo
mbH/VXQf2w3XKnei3Ika3kNXwW0MnlrsFkVcyyrV1S2Z1oW+Xovbw8WdqtFCXwTtWszMnVM9uNON
ferCjFxL24kMIAdBDTgIcP1J5jsORFEaUBRU0OZjl6zMX63rdeFzQR04Qdoemf42OOmgTzIbfuxa
Zy1u1yCX1lFhoZ/P3mgwxQ6C+4J+/tA881dxsawZa9XZANKo6AGKSxrrkX0JWPEx4D1bK9l7YBst
rzzY26LkeYdylVdfjsNdDWPTlETQCl3/jktXxGtNdUc8WQTc0ycXYLnvi5phS4WoPHwIbI2qvnlu
m89LHnbQqsHVTExsA8e/cgO92i3jqAvDeC24DnlUurj7mU+NkknrioSInyVZkusfeGEgryXXyKJM
xXLuKF3rHzhyefcwO1VbNs/8F0Ajt5asS69ZHcFQpqHhCYfrkMpU5QZ1ecbB7jIqzU4Y4rfuRy81
1WrU1dpzHC6Yd8o5GP663wS8iyP/Vk3kpcevNo+m6BvhtjU/dhCtlYR4qLxsorSGh9jHgom1xHvg
XsWCjodHr5tiWnzylUlG/37KbgznC1/gnRf9vwJRCde/seQsOqKpUNncPKjI3fVDdWNJuRA+rNXc
Q9HRfK6x4qIuUidhX9pDLzIgtUvHd/aTq8sdLJEgGYyC36bxnRutdumrzoPur6+C8NFDtXsfHctm
eUPk9Yku7aMXDR/bqv7Ncvz1eJt5zUBnlMIG0UblNPZJDcmi+jZJqHCvz8JLX7A6IDSmq7DAe+RU
4Xo3BUnS7jt79oof8uVG5HNhBv57i/XXV7RNHTSLlJDyn/WYHEoaLwJ/wtPh3lPqn+vfcSlBsRZ3
BwEtML4Mrm9GYDET1+5a2P0VMQBATpCgxzEhr7/qwqlnrfBWtTdBUHN2n5PDY1uM93wJn68/+lJT
reb5lFu5iK5DDAfNUZv7Wy6/+wBkt/JWrdeFN6yl3Yqi5hleofZUtd88L0/NuX7Y3hcwzfnQJ6z1
zZNFqh+l8vbEQ1rFUwfiQ2OGFraKbhJIwPKuv+ZCJ6xFzh4ISUyMWYBiAYTTilEByq54uf7wC5Ni
DZNpYaFG+AC/uSV6dGFPXbnRroHT08eefn7rX/MhwymqFdPMj335ufDy/QLeYBndWpIudfBqQhMX
NhUldMdHl7rZS8DFctRh5t/1nXb3XE7ZjVl9PgG+c35aix1VRr1cCc2PgRoPlDR/qreWOUkz612R
k/xGN1/qCfLftnIXx50XeLmf8joUMP1YytSMld2Ocvng3uqutm5ZQ5RMzryEFm0zeti+y2Xj+LcK
jS6catYuL7giHUm5WLQTtdspvAslTQLyIPr7ClAnkt84zr4/H+haCCmhIPDaCK+ZRbZrF5Qct/Tb
9fH6fk/TtRCSizJrW65R/TW68rkA7H7fmrJ4oSPWWTZBwBYicfbl+sve38jp/3m/uHw0upmiY67k
S84aQJf4XaaWr+GkAb8vkPQbSwkv2f7Gknvp687z6K/ZaKvCqawPZkOLNA0hJXYMsyQg0iQYD59n
nZEbE+ZSD62m/ZJFRW6UhHNY57TAU3b/tBN7u95ql559/vt/PoJn/WiRxp78syrY935GgFFff/b7
U5CudZKAg7Lcp/lyGkvnG8vHnzaf3mpb3LgZveDdSNei+SW0k+mbbj6JRno4+7P+ofKb8WfTu/0D
4624g1txlFIh2V1UQune5Bh3BPrZOzFkPBVS55tAKLq//r3vT1i6VtU7xM3zeYJpBMgFUwrXWv7M
5lb96gbUPXYuaR/9EYmdNKpb/8bQeLeJkepdbfvhyIslahfUbNhPGmKfpTrkzkf2Mi9aB/aTqOXC
PAsz+/lT5No40r8L7+f1pnp37uDZq6BewJiwdHrhHAz5RwDlRqufhskEbEFco5HN9ZdcaJx1aN/Q
pg1D04qj7L5WtRfXZXdXzeGNEPvdmYNPWE3/qNLuFNHSQbkk2bmSbYV3i4t26Yef//7XpOxdt21Z
F2SHsWvueTEJ5J7I81jRW7H7uyMVv30160uvWApUevFDZu46AJ/9BtDCzsSROye0dlKjbskgL3X0
6kLoTIZgfpllh9ztE0cOsZjQzQv4x6qNG3mLvXSpM1a7vV2Cwlekyw7KbR5snZ9wmX/jgPhuWIS2
Wu3yxQSP3YwQfuDhSBJJ5KuE+CfFPn9ohb7xkks9vprHMvO50h5+f1bMwNMXSRVyeG3fupa70Dzr
2L2gtHJzICEPk09e6t4cmVvtPjTJ1lF7WM4BLl+5g8YIvms2WDA1tUxMq2R8/Q2Xfvx5aP01G0AC
DaUuKnHshCFbaJbo/eJWtyqvLnTvOmL3htrXUBlmBzo4O4Y5MNCntpo2g+vd6NtLb1jP5qpG9ImQ
+iDgKUrMj6js05I8YCBdb58Lk3ntziiLgrFG0ezQGxga+uYX3A0eAYO7951mR7LprfRvqSoufcpq
NjPBYVtAGT+oGWJ+x+6mWryMc/TMOnd7/WsuzIQ14466S+hGnp8d6oUkiE3jBZkijn65/vhLg2k1
m1Wk+UIh3zzyiYybPshQ1MnaDynqvGgdss8yaCuKu6lj4wr4XrR5P25xbP5t+ezdSYba6+tf8X4/
wEP7v1PCUbChqUyGKeFoF34WdjFvuMZgO4pSozvAePJp86E3rU8HdW1hJzIqcWT6oAHIMm9yrEA+
u5Gc/1dJ8H+HQY+vjwiLNDxg3Ijj16+PB2fzeI/TwY7uTlOcJXVsE8yYpI1PWfKbxfB6jmnS7fIE
1zJpEYOeHHdpl3pH1Id9AQ1yp+9sG6tYJZ+cFPiM+Pf1Rnj/igi/crUEKcAOUZ+bFUeVg+8nbdsh
8SO02MKCcgTVy2W4ZbPSg4aJyRHSe21MHC4y+NASgkn23/5ulxHOOgVaqZJ3vPkZeE/ndHNobyXQ
3t+l+boii4PfNeGCUxzrQe8nBY4WGcon6y0oYs/uIRS+xb6+9KLztPxrLQe5i7KJOPIohtDt4sw3
9uBlDYwz/YKTo+Kk2HlmCt+ud9z7s52vy2q0zVwekE4c22F6AnX+OObNLc7IhWevTzeOAAq3NKM4
Tky8uLWzmcvpxsny/RWdrw82WYCgScqwOGad028bN6gSUQ9xWIth23ttuPH5nMilJR9ac/n64KJw
nRcVBsN7iMKNLL55OTlCNHtjCXn/nIbZswpuBtRok3zB4xfONyheS6oh/OOJrkh0Q+E+L8Nt2DEX
VUPBzrS4ha14/WOm/u/G+ALl5Obrx0ZD9N/B1xBdKhQ5F0ddhlD4oy7Dd25844VxvXZOnb3CFnmv
CwyGEZajdawAb2S9iOnCwP+J9te/4Ly+v7NarksDl2iqdUWqArkW9zjM07NbdH8gQr/x+PfloR5f
FwGqcXGJZzgGniGJV30HsPOOl0Mi6wJztfxe96+gTscgAicgZm8cOpyC6kMMTLz8/NF/rQ1B0fEh
1w7asIWTY/eNVOxQilvw3AvTdV0kiOrVpiuZVxxNY/942qQOLW4cZi/sxmu7VOtWnPdWlsfen/jW
YWWeZJVDHvMu96FIz/wbg8zzLziN83UdXwiyY9mxxT9io4m+Rd1sX9xpKl4qMgVLAn1e/Sv0AmFi
oqkEyqAy/ECidjSJpK4atk7jesWeml5/bkFEhs89qM2pP+fLcyV8hiI4H5clnSDlAQIkdcdn7nVx
jdACBDMRdp8K0wVOXIdh/asmZb+ZqxDlcwt48/u5HbNdLsnys+5V/Vg3HPtI5xXNlkYq74BqWNrU
11k+pRCczF0yEv9L7yu5qRsiPk++GNOcjnpL2NkfrQtIAjhFv+v6dkxCTqDfr/wwjmZptosh/Heo
B3eDrblJUVE8jbEfZsVdB3uOU4SroW1fTaJLjDV+ooaJHKBtH18XVde7sgERYhkak/CMs2MBHvAv
kyswqczifh8FXLUHfzLPcKuuoBoNBOxMUWUdhwBN7pC7J2DdK2+zRCMqq6QcNo2qJy8Jdas3uA8O
ltiLuuyRlMB8Jn4WCMDDQaG5N1yrpyAIMUB0P0V/6OgRaK+cf1rtaAS5eIWhHKFLP9AHN4ceflEg
Gli9ICPFUQX4lnHp/0LKdR6TjFTzE1/I+KfFSf4INIc9GF9DMZ7P0YiEf252yFjnB0pZ/lAqAbNo
tx2HpGRMiWSytn7OQl6CrdEFL8WMe1EQT9V3ytpmm3ki/DoDo1uloSvLNNRNvZcw+fwZ8TzsYyko
QnIID30/9UpUfJY9czduoEiCSVDr2JlU/UyCZkxUz5o0mMqmSxRIn/ijVdjk3ZGXsc2W4TNMBIbP
LULW1Pi2OmCYdlB1eK2v47r3FpjwaQvMpqyfKM3z30UZuAe3BfcjIVk7JU6fd15K+yIfkwWD+mth
5ZQICzdL2L15waNXZfMB22Z35E5ZPbCp7YM4HxqMmDAv0Ol1gQyf37cwjKsnN8fhu2+HH103trs8
kpGOvaDzsCvZTj4i/1K8WqHLFPcyGtS0HG0aI7wwmG0TNBURqWjcBGa6B0mS5bFF6XC+gUlE7W+y
OZ/sZsbZDBc6nEL63JXhPlTt8LqU1fxTzWCgMtGbP2ZypwbpLzRbHLVMQP/bAn/K/Eol1hMj/s8d
s22RhWDPDPBayRcmX+uIh3eirMyThIa4S7q6McUW1yHqR6/C815a9sM/EKi6Rezx0N2yMqBHiBnY
JvJUBrefRRzKTDTfCzGNe9l43yQAMY/9WI/70qnYs20d+mRElj8a67h738z+ZoZX9AHu2u02x7xK
m17OKS19th+hy9pR1ZHHos7dQ+kUY0LqPt/BRsQCDd8ED/PIduPkwCE4qxv2ULij+c3LZkpnj2Wf
FHXtqZtItiGo89nhd0I5jgLELevq4r4mkDyjyLJNYB6QRj08t31zBDClPXpt7wDCM0T9LvPH5pQF
IcA9eTePUeqPkOuDT6k2o+t90gq2i1Umyy0H5nDL63pKM9vTMFEwFIbsvlfOxpXTsOFF9zAXxfCn
Bah5L4j6BwpcfyPAeZ/2mS70xuHEP+iZTvspbGA5iHMYf84hp3uoPYf+o7O53DlLPh+0IXpIbBf2
dxNAWX+ikE1fuIXhNs0lro9DteyAYZIAAME4IqpsCaa4VneNO3n3jfIRDlrYHipcCKO+kwbksclK
tXVw/NwzZGlffGrdVwoF0p7KGuTVXvX1VydrcW2VDc5WgdS5cUVOQwjsI5YGLi+Af+F1zP3zdalP
6KmoO2czKCZITE1Yy+08IQcRWyz/37yicj9H81ze5wXJdzNou6gELRu4RA3kOKGQ8kFZZJQWjRh/
yLST8sGKbS9ctUEhUPkADphGeW9IN+jh4qvi0oXK3x/gkjLou4WJAMJKOQdJz02R2oEE6aJUdYcC
guJ+8F2sPW7m+c8jAXQ+KHO9g7ccjAtUuBycvpTp4EEDaoXf/sA7UZ6qUG5w32BF/R7lTvmMpG+I
YWNnuzGelq+0Qm0wiJltlwxSO0fe6OFTKz19gC2M2NaZW25ZIMIElVfRFzHS+kVj2Xh2ujnaOXj4
Ngxm597C9+VUdJMTg/wlkf0Nw/5tzCFhSOZikIlHw+6XDYlz9JjkbzCMq7d0kOJtmiqJan+XbmYx
y/sugHrGK8MW+pNR7md3GT9HQBog9wegVeO0+k/mq+KB0Lb4hovU8uiME8E2KrydRZBzgOWBD364
N4JRZIt9F3EI5bQzD/f5JOsdd1z23dfgTGwdZWcdM+Vm9z0fhu8IwNSOT9JpYVOXhX9kEZp94S9R
UleefJjLxuSxUkH77M199GDOpFEPXPQvLs89Z2+qnr/Ms5pP1RKy7wMdly9TXWIJLWad1HkQfSEF
hYFO4ebTlBY6xFGQVPJreHbVyBj8O4gPx48IJCZwoAqycR2HHQbHz3dZ7sC01pmpu42CckknTn7L
sdCJqc+JBB5p4Iw651dmsNVNoV2AB+4KENmCod6GolBp0PS453ZannS5wpKv2jqelop8WpzW3zZi
7o9lK9RWwDPsjVZAMNdu3R/yZpKpRd3UloXE7CikZwkntd7KVi4bFGp2j8uMtuTTYJLGtO09SjDm
YZt3rHwqGFEpxxp9tH3un4bcgOHojvACrIDJkagtscMCi6BRxVGeeXcWG9UGcGmQ+miLO3IUwnen
FoaCDQxVA/uIHCBWRz+YknNI8jIL3qfZEEHoPBuUHvIuaJ8oR81bA9zZpsxL+U/rZCi780AUIcJH
o5hA3UP37idL73lZzHldPPSLjFAeEUwd+VUX3bLjUs27AGy2vc118EjdbkDT8W5vehMehKUVFhgx
7iEB4lVqwtH7PYiye4TdO2YnmWi0cTrbYDuHLZBm/XldYGUFUJ7K3MRzK3GXu0G4RcghX8IxrytU
BpmWbnE461JLinZDzg6JS4a9p57hNB63LJ9PCmQSmoxc9VPas0l9HWnZgG2M5QtIPNb6T51FnMmY
wRK7TD22TTizLb+zQYuHGtJBaLwUTJkmKrG3dlzOwJ8VxQNyrKXa8MyrdwiyTB2DE6uLuHfsFJ0U
Rdn1gPNqhaRun4NFVnUl31eqEW1CcFyu07oE7m2bFbgN2CqFuCpe2iEX6RLUJMnKsNz58wgjNB1E
PwpYO//GzVqbhqXjpDXxh2fcEENlcb5yaRcX7A/lW/LY4sBy71MBh8lQjm8EOGf0n7fYKnaC0n0o
MGxo4mLd/9rIiX/yXBMdG1KZVwEcnEUrQOdb2rBIEVHqJ/zo8DQgbdWkCJXDLy5xlnajmrH4es5x
uGnAnHoTwTHzAITa8sirRf2hgwsb59JT3p9+ABLUZmN7/v7BufN8iSDdSOrpmHYdw06aR2fk+9Lu
mHXzox4df+PD6nIXuTnAhREqznIsiGlfl/kR0TBOypHw+hjZ8/YxCCBNTaQ3ITLq6ASMdJUv/h9V
9+VdVZSvkS9o2grPe4T3iMB84IphwA/0s8gnUsIVYAT7fakGmroQvD3O/5J0DQ4TOfVgqq1sKDeF
4fRzb0CXaIYj9LjuXvdO9NWpBWzYlJbLs5hV+LXSwZy4XujvoBpBXVjbFC+h7kGYjPL5G8OpqcV9
TA0nbVrM38B0htinmO3yG7HRPMYuzgPfaTk132ZHyiCGKWD96FS+f+f2nn2pu6nZwaqCvEy0cI/A
30mdlkFm8YtyRM+0CIKk46Vzj3Jc+eCPHN1k5r3P8l0I3xU4Rjv8IYrKbucMFHlfzDn/RfahSJHm
6V80hAL3YTUubxgMdCMwT7a+U/T7ZdD2iINWkCKqbhKuTLdVMAbadDiz3Q1zl6V0tuGXaRzsU8VL
9wm5oxHeLpOAtQyqrJ2mBIiLwFfVCQvx0JK6SmuwExKDA0UStecyoRIym3pxffj3onJmL7DUfzZT
JR7KeqlfSoGiUjJTqEIiMWyw/OZb3eDedkGa5Aus0lBwE8rsVAZD9NWYUhwjFkQp4gt9jKg0z341
wsViDLKjjFqaQko5JJXWyyGH+fi3MHe6Txq1fWD++X697xccjDvlzbuIGe9nCOmRm7gR6cOEd615
RbHcdPIJGR8RDwEtCGDAADStBQjQnXAYrQJfJ6M1Do9dJ0R8O+dlgJJcNYy7vDD1YyMr785R3NW4
kqu9Rz6dI0bMny9szukWxrrdr77xxc+hb3AeGAbbflG8EEfXkSjs8fM5HDYYFPnd7Jr2sZhRhgSJ
c4bY08N9z+Z/nJ1Jc6S6FoR/ERFoAIktULNdHtvThrC720xCzCD49S+rV315LldEb27Eve9FYUAS
0jmZX0ZA94w42p9OuGSok03RYhSk3mCm0DaQ+OkarKaGsP4ji6vyye1phT2b7LGd0wR8RezAdGKt
GhzMfgECa+55oVW2aUUx19jalOwJ429+MsIpkZ/gNSYK0DU/iWFlH4HZ13WHZkBWttRJszOeA1AE
7nFjIe8joH0HXOEwzCXUXGLa1RrZK8Cce9ZVO1VTOMmSBh4wa8/I16A+FXWDjQm3m/2kEcoZ4PNU
vg+KEIhzZBWkLoBsCBtyAK0HS9bvXNi2QH8ntxDSsaA/lQp7qi30GNPhxmRpg0grpssVvqrze1T2
2bXoMr61U8lvbELke4vVE+2Xvj+qcegqpFyN5RqI/8T1m2nG/kIWFs6wBWEDit5xRrDtg/A7yJE/
9AFnnSnXIwLnkEiGIIgVTWf0ZYXGOwp6z8xvrpJm8gfSDGgFtHMeIPhT2r6NlODap255NDhWBOMs
1W6IawdojSrfjyyxN0OZFdsq59M7ukTSx4GtoNDfzMgNhtdzLQdVbHuYZn8ywwBjhY5EHJBLoFaO
ycF7AxRk3fTE2yCDol1DzD+9RAbbIKyTqvVjr6ZXqsPASgnK1D5M0O7WjmcXn8isbW+wbS2DBOLd
UKCgEPSJyG+1C6c8DiWJRQPWRuw9wSgNsK8tg25EdzHjot4pC/0zP7Pz5EpFatiSPFVbZdP+HuRr
s0fwPMIQZ2BLgpEDVmGX7gtcPyW4om22ZqMgofAoQ/IBI1GAOJd2B4AKEpK7POcPNKsJRvOQrnUU
N7dIuUs3dqrSp8wBUwcm2WxbxnH/5HGENhYCq3Q5oQTVDZ1YDeM47SvbKCgLHJ6GOCCmV3FF5RqH
7josss6Bm76rPj1BYegYgGxf530Egxhpcc6A9i1HjWBAImeFpLJr3qb2nakGdkx7rIpBoqb61QGD
4Y6amfnY5iZF0KSDuq5UP4RFSr1Vj4P7zsPHcX8S3e+atM1DULcACMB5CtxTr/zoezmWfpFm4rGO
HAZizsh/iExoFAUQMgF6MlIgC0h2Ne/n3zzSgxWAAd9cFdKKt9heUQBBrXyL2W3CyiDmE3bc/jnJ
U/dBI3kae6SMiRANbTuUcB4f0s4kx6wVboDerXhw6qncoT4ln5HsVx9dUNH3pG+QAkRE+WbFI3me
gRzammLA5YdahuBMWY6P6tu87vVpB5zYILf2zlDj1DzFT6IBILcC4f5HktPisRl59TELanZiMPl2
ThP0VzPuHPpZkHtHoRoOWR5YuPVUbO2scoKhL8kV6Ob8CJNbErKuT25IXMO4XxgsWoguOkqA6ZKw
VLF6w5SOjhNq1GHh2rr0a7fBgdwTp8CUWWD+KITogXG2yr3ebAWOPWtA+nAaccrfbqUiOIYaSCi1
YRueCx4qmtavHk7Ta6sp28/cwXe3bqx6nY9ZimO77PdZNqkbljXQuPdp/2F5SX+nGiEPtiunbWJH
2IzNE0f1xPHszsd8se893csbplDLbsgk4BzxmmStYks8Qa5VbCcxufdwqDtBMRa88qGNAVGrMHNp
B0nWRw8lDlefaaKLewsFf5BZXLAgcl49CWOnWxQpaTAWON3lqMCto6FrN0UNpzBiN7iD6KUGsaIm
qaIDV+Wwm3BShW97mOtrNybZRtRuuqVOjgdnpPegTVGFRYy5XtUFzn5KRxq1XvCt3cyxf8wDbwhW
RpS5AoFUmltGcn1jgxYMXhdhexsh6wHOetYuwWtZM1J528o0yR40aRxYyYR3DL+k3rngDV+fElCw
5zHx4GMZR1xdaeMbBKIi0oKw22lqWeyG0c780WX2azlVUeCkENMpFRe/6lLYlQ9CJf8ha1euNEo5
Ydd2+lZPc3yLMpSdb5SNZjVtOwtKETcCgaWuiA+sACjnGR3n0HYyEo5InX+O+rK6JiazNtD4dFag
TAy6bzwnIaVeMl0BQuBSH3UQtZqktDd2nQ6bakAiInyScgoqk1YrzMTZp4Ns35ib6efRYFtsahq/
RUXSP6ajF6MWZ1XXfU9Oy3scrQZwVq7BDegf8HVLcNYXajeiGHOFWMu68fOy1pCqJkZjY6bptoMp
bQfUuUFOFArfHvOitSMJzoAmbz7sQWHz03eZH+kiPVhj7t1HokoeEMMYS19C7PigpwbWZdZU9abz
IEHoI3eoA+6S8tVwoYFfwbwuu7q4kkRDJIk6xC28YMmj1dHsprK4t3OEla5hpx1WReqg8A0UPl6J
1ndzXo2bupXJUamKbCpvJPcNyrhPOu/tQBa0fy6sGa/cYnzeFGLIf1MLW2mcfOUW1Zr2qtXYX4k+
QQaWM093qFP3vqYo4cxRHl3jLJduqBzmtWp4v2nyiH7kMpo3fQ8Ycgnc8860TRTixJXdZ0MdX8UW
tqWstrwQH2/rKRupuUVmiV4bvO9kw2ThqjUiTbFAAuGELWuFg961Y2PEZg1J3RU2uOJDlhGCq52u
d18LWwj7lhd4wIFGiNcTGZEUJkqev6AGM0FzicwdZ6PwAXRB5emcF2diboWJPHg8ILkcXkiUu48p
cxo76IzKPlBzdN7x+uIfEkBx5LciKviGgqN74knwHxnhHO2AKmFPNgewrqqB1/U1s5+iGeCxvHJ9
18VOD7oMWW7bbEgO+WjP10murTWrcrqbIlp8wpjsIrCAqzSkadTu2pmhIYl5zLZePrmPpQTJuDRQ
FWAoWc9Dbxc/WnCCc5+7LruTbj5u3ckgwNAeCjglZjljz9pSnG7QSleruGrSW68a+1de0nybpyP5
dGJvDBywAy50ps+11hat4wE4JxDBdba3pXPDJnj7usgrfcxc4RuGIL7v+6rnGp9i0RpGjcXujLZQ
RhpZvzfYTkIqQNVNU2qDVhTp1qqQahUB1+GTsknCLCstbAqTajvhO+i7TnGpx/sHv/ZFk3cJppwG
p0GLLy72GVJMHqymxlC23WSNfGIHG520cwo/stzhOYPO+M7qp+6p4qa5jqeBPrYMoWEQXIpNhgEG
qLtXrqd8ZivhFgh61a2DFkZnHbDIoDGIEx0+wHzCAdZmrzmyxq6K1HbMPk2I2k513FxPdlTSTUZR
KvIlpGYIGsYJA8KjuO1wymixXM6IYX3DaZBgbGL/cxtnrcRFHwGw6fheZPGYb2rloAySoN2fo/kK
FA9AeZmTtdspTqzntE/LzTzlxRaWc2slGQeeZU69vZkyfWUMWP5uG6nnmAN10RNwWSqOQ4+TD+gF
ZNTGF0aNV70m3k3sgHTvTFG8zl0L0cHooG3riWV3rjXgrA/LWmBZYxIqfEWDWMxW8P0QOqMAWLIf
UepBUTlNIP3iGBkzAT0rsiKQoQgfV4oimnWqCn1hWpyG5VdD5DRd/mqVTxZww2OaqT1jLUWc4xyL
MOldeYNiHCp/MrbTcEAdGilEkSgfFRRv99/f5rkO9BL/2Nc2iiaSqn3ssE3VFiCBovGGLui6GJ+1
Zps4s9B9thGnjfYqL34R11xQ85xRPyypkK1URRw5Jtvzjg537SBe4fJhu7xk/MJzPXeFhb5xdMhg
KEfhyipYtmUUYdQQOzjxyo4QAPNPEkS5DBTsVGqYhYozDK3IincFMEJo084/vn9BZ3QOf1aVv4dG
HTuTk7rlvp+TOCBj7d7bAGZe8Fyce0CL9bgC0lYWiBjbE3QT80QEOBim9iVZ+tcQTiKX2MaGCK+0
h67c06grPpDqmB2dwhS/C1nL5wLJWLsE7L3AtJm86RMZwVky1WGa0WmdkbYBuFqrdSvZvBNWUl1w
3Z2ZbMsM9F5QmyYCBXzazteTJz5zYT2Oaf7bmb01nu8P02JtG2Fn2Hz/Cs88ZPe0xPz1Cue5nYjA
UocuEWjWlHU0kHq0fZoOzYUP3rlLLBaQGAi4RDtYQHKUMqBXtD55kr8xT10QqP5xQXyxQrmnC/99
Dy5H0SdO4n3FYve3RLf+Ctkk6OMhjZCiqA9dCmzDKcqn+Hp6tvCCFLSWlZXqea0L7qQATSFFx2fz
1N97STvsBgj8LwRenbv709z5649jwhOxVReQz+LYNbba5+Vrcik0/tyPL9YQ1MKUwi5C7VG/LfzU
zc17z2d6nXvevPp+gJyZ4y79798P4anpi2lwdygq3KAhcijr+vbffnqhjx4tWsmqwgysUbWe2G3Z
XLAZntPQLgGQvUjyJFZIoCkQPw+YvR73gHujV+403Z3bo2biIzOh9meDLVerWo4YakX+aWFHAfG/
TyxLqhHlCUqRqTqt2hFtNC9rUAW6xLD+WrEplihSXedeblpAYJvhYCoU9bhWw0s0grZSl60OiTp1
BSaQ6i8sSmceJ4bsf+8IVHRWMOjLryjtvNeIx6gMorT92KtpwDc5t4HBkdLy3jroxLFtbsYx4MaQ
z+/HyWmh+P/5jVyf/14+SaMyF7LG5aFT+KlkKbYW1EwhApSTI0+iS+LRr7dVbLmtyntsD+O+Ha6q
afyIlLlXRQEhDGK9RjgqiNDqn1ZEtuRqx5pNYwqW19VImtRvWt2tKLgfW1dk7YVLnBHCsuXeCVKH
JI5Iba7ikk8IfmSSP4BlgrXBlvMPz0uGY4mD8WFKM/JSOox+EsKnqx49e+mrUtv3EhI/vFfiYGv3
/Ys894AXayFa/XGcRt50BaZU4ncYUFpE1NdWDPOieq4S90LABDktIV8NmeWq1VLTcDTBD1XVbwvk
Pqu2AmTBDTss/MDZHtE22Khpp+LPmHaXJK3nrrpY0KauyZMG9cMDZNSog7s7ENp9MkfQMGIPawN8
WgGxCPFZK24kdy4so388hl/d7GKjZPd1DqlmnhyM0ECRkSIh0Rb7FGKHZWLVOPE4dTiigZiGeTo3
kPool7/GAMf/itsMrEx4C9Nhm9rWuC9xJnplUzx0q3pwx6NE1PrP79/+l9OY8qU0O4ImyUacpNw7
83NSgsjZuKipIjw2LS58a89cYRnP1LsC16BVdph0tVMdf0wdC4xH170tUdu/sGP6chBTyBv+uxoN
jQfweh4DNkdPcWXXrNfrJr2uUTbx5O/vH9WX33Vc43TtvzYNqa4sF/1HBpr1fJwadbAj9UEYvTA9
vvyC4OdPz++vn2+VMzYQOyFpyhLqFilgHoWcIWLA8s1dmNkqf2oi7TynamTywtz/cmeLay6+ioNI
ZhT6h/SAQvwVYLk55GHh3I0BS+9okf7IkFzsA5VxCb1xbiws1ppMuTpGEQdQWwz7EmIeXT1A6wWq
yyV68rk7Wmy+RoTLEsTrZlDMjCxDNl9lXjC9ID2drK7yI5mLa5hqp4Pl6PqDOlN34WB0uoX/m+94
lMvFTdg2UvMiZNAwBGwaso9N+/hvA2+xgmUzhEI5mosH13jbwXQ7FoEXRtiFjdm5l7JYqSLswPnY
gd+EDBS0tTfQbQREvsTthZ3KmXmz3KjEc1Oh0+2KPRXytk6gB0FbiXByaYE/PeEvnvxyJ1Ia0mQD
TTWevLmJ8+SIlGrI2qoblEPXJbUe4x7aD4PGQoTDRNBb9WvTdxce3pmFZ7k9ATm7oa3I50PUDMlt
zrtq11LtrDsnTXxD8cJajZLV9wPh6yol5cs9Cu/FTLKTsBKSA7aR8djtugw0LEsVkAkTLa871bah
PQFI0XgWC20IFFD4HtChSWF8ihHrcMlI+fUGFH/MYvGgEoJpGH/BA3KsO2hDDnlhRy8ldzlk+3r0
PbeKNm5Nm1Vf5BS5jca58MrPLJXLOlA0RfAQQJh1MN6NNAyRjk/M9vwhG/dD+4Hgy+D7531mZojF
YhJbZTf0GnaCZhDKn1LiBAxNIt/1asRAFXf/dpXFylGORHqsA9SH1XeD/QtaQ59lkGpfggmcu4vF
8uGCxceatALfxYWJx8JzgqeGQTyirc/v7+DM2rdM+EicCBrWpJf7NJ5uPAHeat+tvv/pM696WRDq
UMPUokf0fK7o/OoOZXoHur8dWrKRL7PV6ne0EYe9S2dowb+/5JnntSz3tFYGmmhG5b6xoeiZnrz2
s2onH1K4Cxc4s2YsyzskgjgFJE7wxkbeBhwhn01LmiBi6TqzRB5EXmTW39/Lucd3use/NhVOXXf4
VgHCW3jP+WxuXHSxZ24CAegyighBAefE91c6E7rLlydsG0sTJLEYxiD7mnDojQnSbDIBjoLFWkJw
s+HwMaKRgIMF/Mn64M4cCo0aQslxyPottYh6MdACQ4IyQmJkz/1qUtyDlgaBsc2Yeis1WMNmgGok
wH4+WyU66Z+//+vPjODl8b0tOVqtA0YwgNEPdVs9RipRF1aRM9+/ZTTICIqDFAaEnQJNVb8A1H5I
yc7OtLgwnv6Ufb74Ai7LQRD4CCHyYjpAduC8Qo2DFaS13Lu8GCHgqaBZy+C1uHE4TrJNVkVhPIub
eQCWU5jZYC45w8pzU4IEZOMEbm9ZPsrg9coZnDwkfRrfMNgg3ociwv8AVMjKSeGpiuDVfStdyXez
i05T5pyI/2Wpg5aeNK0NDMrZACFQNNuQzkFqtXc1HE1WCbf9VOdyFbdNe4cGOVI00qrau1YifAYL
EsRdcB+2qF9v8P/wfjArOYHUOnfbpAl0aIil1iueAH2fFDhn+YgSSnwK2fiMzT7Ez4iTUMX0M3LJ
+KYj2/yqBIFsNoksiH2Y3a9GnbuBDQPTJSvwuVe8WGJ10SR0gvvr4LQjvD8n8a6GP+jSgnFudC52
aKcad1RYZYMoSwWVWsLT6apOivzhnwb/Mi2FM7x1kYzunuTxUXvqOYFT8sLYPPOnL8NSIINu8iGJ
6cGSdbduGWjA9jSlF3ZfXzej4N9bnMlskRDITyQCvEt1XeT2rs+6fTbWO0TSHmbXm/wJzit/mmx4
Q+S2rT0kEVvs31ZXvtgfFGDkJzPMeQfIuPZ2OZXbroPCHZaiI3UZlMizdQ3NKN/823taLOapU6Fj
Mo1ib2mI4ScXVpdaXdiEnBnBzum///WhgIMlhTISIcodJKopGYLWhX7g38iO0N/999e7iGeg6aOJ
C0Fdeg388BhkNjTiunAgV3F0GX7/hM7dxeKFJBH06ToCyRPEqg4Hveg5tl6//+nTQ/5ijXXof2/B
0hBkArCJj/bcwFnzkcQshAgi6J30H//4xSIC+X8vLWNjGtYSKlb1lEXWZhryCx2ZczNxsYh0ndtU
wsHJt2XNuoa806j01/fP5sxjX6aE2AVSTKrWnQ5jdNuro8dfUv3y/U+fOc8vk0EUsDnIXJj6Q8nt
EP3sVQW9ucO2DGe7jHmr6eSwJPffX+zcfSxWk3wYHK4LnOEhLfRd9COGFIYa8/v7X8ey9PUY4osJ
jEV8cohEhwDysgZ3kc4bM9t6ChHGY/0+GasfoDFrXRhCaKwhjz3Fvs2k2akhr948PicHlu5mM9NN
4ai3ufDodSssBmU7hZY6ghXikGrgv30YKoWBB9dJyQpgrM74LrwflR/XrDy6pWWuysiONyOaPa+e
3dPQIXn+mLtpvHa9Nl6niPtYZ2MeryQ8zjBm1PAJwekAwytO8/hbnKgIIMg0j5FlVacq2Ousuu6J
gdqgg0ZGvIAofJw/a+2lV6ZJ7WMEaUjAJfTqU2+rq57zat3GqMWiLJxvcTgsNzmLyWtTMujA4SaD
q8nKtm6XIfxman6SAqIS4JnphtG5hSeO/spnXvqKtKUP/Xm+67X11gtu7oZSmDXDwHmYqfUcDTUc
EFauP0vIigOoO8sVQ8HwhpUp/r2Y5uIQTSXyL3o8xDbGtnhKJuudKbQfe5FPsIyU0Jt6HsxIbmSv
qEgmeB6qYtV3tgzUnIwPvaJviITwdhMV7TWHHWVrW24Bu0Svdw2ULIGaOmzGUnsKACubAlIVvxJH
QclN+s6PBwEbXTznq5Z1cA7Z8wQJJHo8SMqgeq9qUYL4qVtUZr2hnaAbnSfvJplKBcpEC6Vd1Wbe
usgY8+Ge0bDXjBzdHvXOkSIVMqflsC+PitPAOYVjqIo326Ssp2f4uEETGZizg/sSdJ2K1murGwE9
hiG7WM82FmgOIhy0P9hw3YDZl8IOWkc3gzJkPTaIQJsrVRzhbn/pxDjtoInUT3CaknU55u09bO7j
pqrFWPnY35uPHNrPFnZDyXzJeb/Cti2HLVrNb5k1fjIF85pzsu/h1SAECKFNbOUKbE9TiRDTaG7M
aoBnfM05qEe1dFoI1i0jbuO6z452NVRwfjgIx3MQUIonkTgfFW8NFuw8Kg6V5QyvRYrMuTIT2A+W
LdmWWfMCJCBCl6oyuuUjoXozswT51zBGhnF1euCmwygZVHs1Ipd0bUEZG0g7agPAJeWPIYVif4hw
gvedbGry4zhn3W0iC/U6xnLc5cDdwNXf0xZ4AAPFf5lKNDvad9epX6Gd02BrlFGgOwQ/RSMyEsHl
IxuFhoQMrAhpbCVtE+xxe+4VIczo5LHD+NF+Yoy4T1MU7wOYcdQYknm4z2qnWbtx0YQ9JmhYiYeq
J9bGa6IMG4ayUHcyLsXaVmWFr0v6WFR2N/odbCP5Snv4uGHIZlCGxjAYJ424zcvxeabu7IYyaeOb
uaiccECGH17m7ILnhygt5lxxr07CtuVFAtt33Bf/dm5apvh0qNpxMAAkIMQ99cu4BdyTAnvsXCKC
nFuOFx/ckQu4sKHtw+axf891stGSQqOr6YX92rnfX3xxJ5Baep5aDvxWAJpoZ/Ru0KsdbjKHmH/7
qC+TWwozuXU8j9kB3kXxs4viGX66bur+bUvCTmWFv3aFqU1kbUBiONQ8p6uo4HzdpSJFzYL96yUW
39xeuxW8rMKBXEn4tUB25vABvfQ/3sDii+s5pTSqcPheofaVRK9p0vsVf/7+g37m/S6zWuaqViOV
ebTnonWhMcYLR6hlEgUDwA+f31/j9Bi+2HYuM1uYjk8yeRQPqDOPBxe0tH075cafYLz02wJySrcv
7QstqDMXW+aGQO5fxtIRuCF4lve0rB4iVNeDHq6sVWyPEAxfei9n6lLLULM50f2gswaVVcslYWbk
S2ZNHnTH6Z7Cogpi1za3L2nWztwWP+2I/xrFQzP3NnUGuY/zMSiHN7heQu09DHWLZfVSB/LcYFgc
PTyvszkeFJz9kPNpYgzq8e1PZNo9/ttAWJw/sA/pIqtFjQcEeLEGsEHBaxxnD6Uq5n0BdcsWlsJp
+/3Fvm7VU76MwmldlijYDNODI2S0AfCGYv8DX5slNWZoSlLPz9SY/vDmBrZF1g4bjHsvHJpmvLAX
PzNCllk5k/Fm3nj9CaT/7nUPtJUAx1CUqfBdV/Gdbrn//b2eudAyaI3GiheNwdeXRhLWrF6jeNna
79NYhd0cIzLY+VF0bXThameGyTJ5rcTAjwwDWKC2bEAKHHyXLS+GKj8h9er7GzoN6y+WDHqaBn8N
d1T6oDhAmisMuiTsW7WT5lJO45lD8DJqjRUmS6ISzwru8vvJotfcgm5E6OeMJP/WLVwmB2WmyCCa
YtGeduyKxmTLWgkb+3xBjXDu4SymKY4Baeo20Dt4c7KKaXPnNv/YZ6GLGYpqNMpLA/H2ckYzTsEO
bruBax/j7EK169zfvtivcC+uTC1tua8qvvKm9JdoNbkwLr9W3lJOF5sVSVviKBy79gSNw0BYFj06
cc5CNhV5OGfive55c+U0ThciWTcKWjCd/aLm9I/KfVNGNNrmvAY1xDV2+P1IPjPclgDydNCkrk8v
K2XIaDTRHo7i9ziZjh2SWy9c48yEXILIi/bUuKiY2A81jlyqShF63RXPrV1dEAacqWD8EQj9NR1R
JwI7qknlXibzYz3mVViO1bFP0nUcD8d4QEL1pKeHnOY/v39q54qiSzB5D0UeaWdc0cBku4ZRfF2o
dFPGzgsctC26lwNC2PvrTI430JzsVG5ukyi6lJp17oGe/vtf9+v2AEPVMNHvq851fJ1U3lohZT6o
ibn0zs580P/I6/66hNe5mAu6LQ8EsFtm5H0xyzersVbg3LwVBFCI75/kufG3WCxaBgaZGhS+QW1X
+6PpHkXuoL9VH3DQYhcucu5mFsuGtMRkT6VXHbzuZE/lU/MLxVgRVoSlTwgUHa6RQJe8fH9HxP7T
Of3i8/Dnk//Xw8tqW5CiH2PkyRoFHIFX6mlTwfAFfzTUE/2uBOzruej7wvNL0sAxJvJIv0Ad2d3C
KTdcx5p0B7zi7L5E5MKmLLpph92p/TT3jv2Z4h08Vl6lngBHR2ApVgMKow4Ao08AI04SyV12fqel
1wYIbsuPpeBF5ycxvIhUdP0qqkq+Qa1KX/fRo8XfHVpeVYNeDSVcUObtlBQdV/Oez9kOeWMrxnC4
R16lVj86AaSOW4Z6+G3iGuN933gkYJBLNjDpgY9xLStcjgZWAjAC+kZaNjDK//Rg/8/7F4EAesuk
G2Qqr2ZJwpLCVlVn0ybO+QO4Cj9znQFs8DFkHLvvmyjbRcMrfPV+BXe+yPKDI2EfhqlZgafFUEiq
ySoZY9+hPyFKW7mndmYnax/e780EB7RnYmzeARQAE4Cts07e0PHVZtZhoAR+2mTXxN5KJM2Plk0b
gb2WC7hY0VjwU4FnZo3gok6PkFw8SPGsc4Ri22FiXjJVXVsiWaeFXHdJjBsdqwf0ytZ5DucVK4v1
kL+CrhE42auE2t+ZoGzo1fxzLtmdmEf4E0dgbZy9SNUtIAL3HfhUayS3wI5l1v3w5JEytHrEDqUo
q9QDxBB2tuH63UYlSmlwnqIcXw9wQe5q6OpxBAZ7zEG4/LwqzXXO32NQXeBHAXtpa+iB5hC5JXut
rNXMjs2Eoqe5BeXBb9xXG+A92BQBGQRgwaCcBHwIQvI2pvZ8WYvdjHTPvOeBOj2ifC1gRBtz+BlF
GCWeP1nzVS3qLdwGq6yIQySDB6UbrSt0PQfZB8mYblKAGuFUDppeb3KRwm0+7Rv2mTI78aOnunqv
sqvKxEGXhFV+0CWAjkdI0q+nj1755NmMaE7bfnpE7Yfv6TXZVuwJ2CYHf7I/U2kFA7BB5BcZs0/S
9IdofiyRXBdZwFwAUGQBCrlHdRSeZZjkrXpls2fgzqkTRE9NenSyVRVt65tEb0h1Zbw9UADVo6u3
xX2aIaIyRIMaP4/bI9QXO14fTRaKJKishy7Zu/UGHGowCecHK1kZfTfxLkQhKgLCrD5qGtTjXQki
Tgvipr3qa/iHEQQ/o8TZPolngVByTJRU52Em5JpvIN55Eshu4MlRuE1IXnr8M3FuEhAMttJ7omY7
7R0eZr3jN4AD8efp04rNi92at87ByFAZgNm12bEUzm9BMB4LcMzuYF8PJkTAR5qBlosZCU6X6xP9
ZI8PyXwd3RCA4GZNVmC6rXDi2KCaqV9bKAZRRyU/URgztrNlhQiZWwbwh68widp5D+BYIXZFeS9S
36tOp/JwAo+Kv/Mej8m35VHbtz1AfPGDra9mvvZEBarNY8SOtLlJxwcB+EZ508l0VVSBVfitOgId
Bjyca29U8WLUVYncM4ATAGwsDPUx4jLrBuMpMYHn+ajrTmBXWOt5y70gGfwaZesMw3nV3SPRTJVX
Hjzte03WgBNldQ+YyscwbAhu8ldWhezBAec839rvybxtyEq/mxJpNQHEufy9+YywJIJfmwJEEuBW
PPELf1tu1lPnF9Zt1+9t9yW2jic4qntnAG7tguEpgV9+uEI2OVjeSbzOJPA3O8t9hrGUpEC48HvX
DiJEKwzSd+frpt+W825MGhQYbuN5NVR7uwgdtOgFJj6+7Mg9sot6xdNgFL5+BOyHoGOSDahlqg38
wL5Ij0YFGXxisruSzASDu5ot1NBpmFsrUYx4VyBJBCn4/sn0XGVvtXsXjU0I//oejtLAQmHfcfOb
yqY72FO3SQHncdUGOsL0Lg5T8dtqHsvqvRUcruB7BSXYTH/bxXXS/7LNiYAAYBdhgQd4cTskgEZl
eyWeAT/c5ANmfnYgye+xRHqzbMKBvhq2PQF6CvrMom415sy3G8SAxxMAc10ox1v401EG/9EBaUPm
V5XWoayuNTQ8ivwQ8qnj3B90jdbG/dgVYcSfGv30P87OYzluJQuiX4SIgimYLdC+6SkaaYMgRQne
e3z9nNZKg8dmR2g3o5loEEChzL2ZJ6Nq34ptIE0vrkZPFhDzEphv/pFdJ38Z5brpFr6iCyMDiREg
JyLdzDxx0xhblPKeBnsl/bDCo+pEnoBJVFq7nEZO0YZeUIuVjL5h24ZSZu8Kib6VP9xQrnzJ2MMU
O9NxIAmgrtuV2QFZu8oEQaZdwxY0WkFhoznghZKQwPE2F+lq4it0lDeTMIzEDzd+vtWBrKXZplIL
zwSZK+MHWJSQOHaRAxrECdZNiR4jzNd5tO7Nye36xjVGcU225YlI9KBDPrTbO7CnqyEyTnCL0jMn
3Lv+NqeMEcngMJu85nkC6GhU28Z5xA92nDTgjNYjBX6vxkmaNtq2Dfr79gTnGHHAD8mV1Q/XBcue
BoLLkcCFpbM1sgo0S6ydMFkuoVaPZtiAe4uDByzaK6X5bU0FYsQeusprBNXaZBLR4Re2OkX0xt6a
nbFm38MjCd1avM6i2k8M4dQoyLD9QXOWQf87sl/DNNgK0E1V/6D399J5j0vF7SaLZjC5IcpTO9jQ
NAOgTqfw24RJ11o31r1gaQrElS+yK73Ij3omdyNweo8i+m+hZuvAJ7KgeU7zvRRyVdv98zwq977h
p95Y3qb5lVPHq4D5De5Jnd3F7JPYPWjMXGN+VcDTqdWVbz9jbnONfjK8RIVOMW2J63BbRxcYq7S9
EbO5sj2t/x7E9ITiuoYaNj1CYuk8x0CR3Vr4iRlOVylk2bnptj7aTc5+95bGW66N6yyHYJNk5b2T
foeVuwpV3e3q31LRjnrAYpSXXpBcR/6zkNqq8G+U6E7CstKSO53rwxu7pbbk+qbtTaW96a3qkJT9
jean32szvOdZr4b+xZlhStd8X9WwbrV2Hcztcerbj6QpX7u2XtEFoA2F6EhzNgQK8bbGtSV+FXnw
lIhkN1r2OjvJy/v2N+DTCNKa5xBu7EP66XvzWMKwIKSd+8xv2jK/pi/4rvfTPsn1hp0NJvtsvFb8
HnJ78yCbZpNN4CKgN54IIDkTddwUt0k67JQ23Zh6CTkoS9yoVvZDA0fEyndCMo910a6vmH8B89w1
JlqsPDR/0n/S16k9f3egGa/83PwdSIuZq+s1ZHK8OzWdQX+Y1k/Qk7BVhSI3dGwNl/VUuDZ2yJvZ
UDmEnwAXj9ZYvfsO84URThGjh+2WHNeind9jwRYgBeVFt6YHgQJG8yVim+nFKGFAck0hEIl4G2jN
rguM7RDUj6WpID5kk8C5IGym+3hW2Mr2N0TT9mt8vyxgqj+6qtrfAeL+MB0IXQYuz1WURyu0XSpb
c9/xTEPs08YHxoz9PB27deznrFUKEQlJxSqGMQaCQ20OGwXKjcFik0iSrTjQ7SIjLLwka6514uL3
hVB+jUNADEwCYyeIJMioICmPIbexEoU01lnT6KsmUZ6FmnOy7SgS+nq3huPGVwdUuK2de8con5Jh
vrJgUWFBPMy1Fa+GfNh1SfxThFBJMvlo2sU3u+2PgAPcMuMwPLWxvTqV910jZv3O0zyF49Q/OKVq
0RT3+61uWvo1n8tzQUl2DTtnPBSq/isM6HXWYdg81XXQrZIi7VYK3kM3MFP/Net1zcV3AbAy6S03
GfufuhrcjGND+F4ysAuqaTnKUeBY6MMG9i93accZR4K4S5iAm+OYqbC42OFM1hi61SSvcLLeUrzZ
6Tp8rywjpWXqjQ30BqYLa3xzJuFxjPrw7XkNBd4DlbdqnfQ45s1NlnQrKza3crA8/ZRArWdkr1Yc
rD1aYxsQ116W98X+5F6Mrep+Ys7rNX/TyZR26Lgbu1TZBZCaVlaZbY2gd7xZBahamfWDU/nXhRn+
muxmU5Xlei5YDcwaVVEJHx6OT3zQMYW6GO6pZw2nnZFf7hNIyl4D7XcV1YzDuYpLd/TNq6yjjqEm
HYdS26HC3m4ncCrSmn6GHUTpsL1r5vpZN2wXTYUb6T1mBpE/6LW/0Tr/d6UwuiDH7Kpm6naO0odX
Ui1DukKTTHe1TOxVh75nb8yZ9SL5nnew0+2reqzLLTgfm3Al2L7xWHJobM0MaItRWvW9Y+tNt+7g
XB2J+zMIMHH4Y2QRfg91J/gGlkV/qmyFnQvt8EB1UViagOkNaJE1oG5PGqEKmTE3rw2fMrNbVBmT
OLi+93F0yp+KMhXXgWkQZ9gKRJVD3LELSOHkK3J4m9omh5kbaZ6lxrS6K+DIKDegXKTN+D2sZXrL
Qj/f2U42EayhNTdaFxQ3FZTwx7RvgocxGf3srS+aMubENtLJLkpTe/m61vB5uVJfZtaMuGx00yjF
MdTm9qp1ovgarKFyoW73eVlNXybWSMVojdi2GesnhIn16sfvsF5do2Oi1FgYBvWUyHrhYp/XtHTn
dIt/1UxmaFgOqxUuj1Z3S+3mBBLrMXh8/aD+9Nf+W5LRl0ky2dxm7Ugr/mhs/W20A8pzaG8HzpPx
ilKsh5DQ0zbTlblhoB6qW7HLt90OPNf66+ufu7tFBUpGqYRwZFRHJ3zr9TdSTAC9XKhZf17d0pfJ
Mv2Y5jRPuuqYOxVnxcjT1bjw1NF/qHqBtIP17uubODfaFvVrqRGNLKtUHMmOAKJt3snC2X/9058/
H+OPAeavty/7lCIg8oijMlfHqXoI1OrYVhf6HZ8/IGOZzBeo9ey3StUeA8e+hQu1TyhW9GN2y0YX
Xu+lsMo/5eb/jjFjGdPnZ2M7FYaVHjMaXjuc9fp7XvQGHiVL31jjYD2pGnQhC/Ke7k09srJdmTbO
4KZKbX0Dqua8BVGhQf2jcYttd4zhcQLIH3LgqLa45Cr6/HHoS7donlQ+SC3pHELJaTN4bzlfWnm7
wtzpGrCJ/+WN6ku7qACNCrCVjrClzLdsQAgDKdu70iwvpZp93oJbRoyHI6woUdjNMZFNj6D+VBdQ
kwvN2c9nPkwT/z8ZMVvPdjCNzTGAuOvmFUfJpL7SRPmo0vQrKVVivfLpLsh/mv0Mcfou/hr/bIxJ
a+1m7iYFmWDo3MuPlvSNf3kXLPX//+sTzp3UlHV38C1nTYRthc6EIDdMjxdmhjNV/GXceGznkTm1
VYNKu9GOOasilaI8Np8sMy9+WxahDP92J4t5dIQODBMZ7AzEoJxtivIYKfqhqNLNv/3+ov+X1CEb
j5Spoh7HbTG1ni9eEutSUOvnEyhq4/9/D61mCiPriwJJhqTMZPXfmy65ICz5fAbVlyGCoMSJ3wBA
zsa0fbT84Koqww3dhgtN3c/fsL7MEKwnx1EmQiMPTTJ1nj1XPeVt565Ri8deu2hlOHeV05T112dA
Rgzw5GIojvRrjkPk75vJ/tDk+KZm8uFf3rC+tJj7foNG2LGA9dsfit0RtkEoAGLRf/v10439dQOJ
3pQiQwJ+HNmuww6hLJCPT4XlX3gNnysp9KWbXKkA59qFjh3CvykNZ9MjO7asb44zrVoO5Xl34Trn
1ojFjFFlfZ7BJsyPc/rDD/R9nlyTOLtSpvuxTi+s+X/63v9dL3V70fubRrPvbeCNB98sYYTrvsv3
J6/VKtB/OYpIXmbh1Lcq8SnomZ1q3cWI0zGGOt6QauNBzC0RVkbR3QkrsVTaYFRyUWWb94Yxc5ai
8vBCpuS/dSr1pfvcssHw5s1AEGbdfHPmca1AxApL66pFDP716Dkz/O3F7DPFeuRXgtkH3vo6V5Wr
xOgeY6n80JTq7d8usZiCktgwRdE487EiR8OOapiTZAdVlrVDY33J1Ptn2/bJm1360f0xiSYxAjWP
hu4lsGAOl1bzNhXRe4LMgFCUbyfArQrNKxTCuDADnvk2liZ1W6aG6leY4ItYvsVI23I6ZFlZxsBP
sis6n+9ZaV7YUn4+k/8HmVMJG1N62bSsdfmTsE6d3vbfuvv/oeQkqiBkO4o7fpvqjjEFr20oj41D
vf/rMXDuQS02G13gCOSAtXaoxHWV3cEo3yfWmkipk2h91ZeXgkjPPaTFJBLPpd+iaj0Vk+S1kRuH
yVc+vr6FM/PT0jaexCV16BLN5hxX2r6fFEJQisB/IcG12DRWTvSSUmqPX1/s892gbi02HYAY59gP
CoH10haPjd8Ax8dbYPbw1NRhXwt7eqTR3cxUzoc5cSnYXwqD/qNs+uxLWkwJrSX9UFJzPFCTv58j
K37NuthaE6SSe4oKVRrcP7kOvVpG5JfRXM17QNsd2E93HOdorctp3LbsBWy301P9aMxpQSpPQFk+
nKt2n4wOlO24Kt66QDGuNBDpF0bZmcnMXPzlhugUUyZYHktN9Yz0o2lJGlZum+nCEDgzupasM90P
tZ7y3XyQmd8fNDBnyPy0S5rpM9/I0rCpYZnN1NExDylc+YZ2o6+9JMaDzsGdFBu258G/7RiW7s0U
EJGqJ2xi1Wqgy17IlOSMCexciAXr6/F75k0s2QEFJMDcyJmNh+glQymi2RLnbEcF9dKMcuYKS4SA
6rc5515zPkqtorpI0pmOooNVgB2D/Y8L8BIaIEcCP62qEYfI8NVVlQJVrKXfbmbZ0WJThXphbj93
M4tNaFDC+G+DQRwSNVhhf9k7cbSLmt6dSRP4+o2c0Y/p5unaf+0Tc07zbdN36iHP+gcgH9+0dlxP
Jule3QhlW4+ghzdFCRK577uNE+naHex9e1Vgl7uwXJ45MCxhAkrSUt3vAvVgDP6HhcpLlpVC2fhS
yPyZKXrp9x+onhZKEFgHcMMkdn0z+XUdf1pEHyLum3+8i8UeMqXozS4+FEfwV64jdxo+dmFeqKyd
e0SLiX8Gulx2CGQPUZIVKyci7EuWdbK2FALBvh4JZy6xdFcXRBvqbHrHQ1p+9+fSsxU0RMElDO7n
iFBNl4tx5mtDigxLhcUUBZl5ahDlLxFBj2+ZTpLCqsnt6r0YHPJVqm40ULvoMT60mYZWTUtNWrcQ
CLVfiaYaa5Rl6osNJjB2o1n4F9w15+7/9O9/fQh1rcuxLDPjENCapO2VvtBG2Y6EBv7b8z2tHn/9
fh6leTIQfXRIDP1Fa4fIFRHsMkt9/vr3z0wWcjH+WGI7RRAgeMxLUoq07cTCwNaakLPgwh2cW4kW
g5B+cGNbkRkdydY+imraUATx3bFHFjFXmTsZMb4y/RL29I8o95MNh1ws23Pb+X6paephGGIyEax1
XsmtlG8sUvgrr0i8u01t5vXe8pIZaRN991F7JnDTqDHHDZVb6T8UoV34vM893sVxBcWGrSEdHg+x
2hPBI4jXqtRTIuipmZ7YRvhvw9A4bf3+GiazJmIlJBjuELfRtub70wiospV/ApdrNMj+/+fTCOVj
bBr6QfaPivnLlDawtB/JrLow1C7st858ScZi2UrZEZfpQM9xiMHse0US5But1wzSe8fCvjAYz0zq
S3u1mhhkuOjTCV5/rc/+ba6iQ6ohrvTuiSXy9Td17k5O//7Xy9BEUA55bwwHf57FwYbouPXVsV+n
OFAvrPHnLrGYFibSXUx9DmAeWd3wLQ0rpUNwFaF7YcboLhQ4zgzeJbuiDcj6KbWiORq+pazjInod
4eO6w4yEI1QuPKxzb2QxPVTJlNihSS4UaAnjKDKMwph5G3DnxCjOI6JQid7538pCxmJyKGv8QWXM
58jRdDNIJGb4MIr2vsjidaO8fv36z93R4pvP07QL1bGMAE3e2/JRKSs0NKmbB5UbtP2FgXzm9LB0
dZbkSjd+lYN19k+RLtY32ygvvPZzP7342GczhkckKVDNRI1GQKpxkF/YN555NPrp3//6MoRSRWaO
SviQZC9ZhdLwF+EKHEg+SAy/MI2cu8RpMP91CRQgRE12sjxWzmMQRWTzKJB6cV2Kqz61Ljz9cwWi
pa+zNDuSU8iNO+hVQLYOfz0Ym44jq7WpCch2/V4/lGpfrkiQvOoteeHVnPkil1bP1qpMn7hO/9CS
LrWyNWTlReWMa7uuFCAOVrb9egifWbP1xa6g94lLTjqCOXpL6x/5PsU1T3WC8aQbq0oPanZXOQHh
Qjffvr7iaaH6ZNnWF9NA26Zc0Lb0QyNHbfacXNoEG4f5KsHhvQUdoq9JUjMOdWvpP8sMyNfX1z37
JhdTQkPjIZ+cUiOI2v/WOkbtGkO0ztknuoM/IX7xnwn+haLuZwiwm+evL3tulC7miLiKdOoJDa3o
vJ8JrybI3bGRKnZTnLmFkSbrOkNM/fXFznzQS/uikJ0KHRRymdG2V1kiCfK8tL850zPWl2bFbsyN
NNS4kSh1rXCdInR5Cta4/FfoWYIPTtIYKu7GG6KAbucLs8iZ0bl0L84IUtjAj/VxwIq1qdM0XNkT
us/SqTmeRQV5eCaugyxXogvf+5nldmlq1CIQEXUpi2NoxP3ezCKbXFtkrUo1OBfqKGc+7aWxOoJC
BrtGVw9pbH6vIbPvIhuWS6o3m558uAtD4dyNLPYNYTqb6pzzulRy8uaHvPnZdBfeyrmfXswZ2jTW
ijEa89FWIL/NEYgYMkQ7NMTwRb8eyNrpo/xkllj6J6XZdGqWm0hFtLRBvxtm0zsg//w5Tnt5xNeB
9VdxJmP2ZvsjaEX1E3rxKo/K5srQy24Tx7YoV2VvP5a2Vv2QUYmsXRmwybiSyLNVR9LbytYFIJC0
bC781WcezNKK1uUBhSqRqgfyYeGMNVwSICv4dBmGFwyEZwbPHxjsX4semZUSHpCkK1LPBDjNq4r6
qazegO6tv370525iMT/P0vbJNcUwmMaI7Pjm3s3Zbza1EVwyWZ+5wlLlUhOpYxG8xgcwJGirjWxf
lslNOF6ic537/cW2pkEMNjUngAmtnHivOEm40dg2ezpBtbuvH9K5iXaxlhB0qjAxoUZPivmFNPJn
Uij/bRAtvbdWMKTIBi26d6bZuI06Hh3dxgqBOvHrv/3M41kaaXtVEZUuwIA6iOVaYscnkDZjrF2Y
3s79/OLpC8dnL0/m1HFQ+0MTqNu8BGJUmcG/PZ8/69PfX8AwW10MEOA4yoehekuLX+Mls+y5P/30
0f3104k2hkHV5+LYBSTmmoZfbwcrnVZOoKkXziVndj9/HNd/XSJWW6dpC3LZDVK9VwWkICwTw+wc
0FjFACnSp4QFQQiVOpeROBeKE2cQDvpSg1QAIy/0FrJRnYsdNav9LKwHmZleGtRrB/slcjDXr/Fq
ECgMGbq7MBjO3O5SniRZrY2qpxKu+Tjh/CC7iZz8Ooi7zWy0u6xRMAaygEvtUhVNFX+kPJ8sHUtP
K4lriTXKjLeIAntNLF57LyaCMoGchtb3wrJHy+W5Z0QLqeW4CZUOT4UVmiO9AMByqcuDEm5MaDhb
mjznfzQLajhRle9QWidr064f52o0XVLmlWMeFx3ppm1yNEPqgq1lt+6g19oqAoex7pLwbnB86Vk2
HdLISn51aW2uS8fJrkpCMsm3z2HXts03+G8PbaV878ie3PhVeSft7sOpsU1QpJvBMonZI/pjgF0O
yaES8lXz8bMJIVOOHv4q1yZS8ZweuThQvNaY4X6NuJ+q8Fscqs+I5hVYoXqPlp8mKsuURw32IyAM
1BVJdG1ohrqfuxnTWGhz1lCc0e26gkbMdG86abSOFEh1eWLvjN4qtqaaPsQGdpW+nfc+7WWv8vuf
HPgMN+unB7UCv1qExAIP09hvQqice0Tq07V98gSpw+SvTLgOq8Gogr0YwsqrZ2M71/Vd0VkfXZkS
J2YEP7vY+T3MXeDqXfajVpN6G1kWokN1rndqBjm2Hop+k6Y0tBsjyTyt7Ka1JFbeU+b0oBrtsbN7
020JmSfrT6fyGRAdTgrwPM2og2loufqU4OoiTp2nUPwkGOi1S4gRb4F4rqOU/5QP9rWemPrKyqdf
mergecFxybbz2pdUwNEijBuyUhQaHlm0DgPhc8+N6hZo4VdVC7IYQ2K1wgIR4jopHhM/3nTGaK6d
HCVIpfAigA1PLpS6caUnpXSL2cYRa4zJRu21E9InfW1k+aHOw0umtzzMGT5ZfOM72gsBdQw5We05
ZjyMkxZCxu1/BzUFdFuoDN/YfBR9++705MakdAMRSf/A/HkPM/RWG8Hkx34aeEUnILA1seUi991A
/N0apX6KIhke9ED+Lgh1njKxN5PwATpzT5r3fJ1PxaMz9K991xRekAXT2qFw6JVR9kyA2Am1Wq6m
oNurmvleR/G9Qd6ixJxB8UpToaLWuGIT5dVMAS04fSD2bCPBA+fItPVy0jZWGu7F7DylQVPT0Cho
nOnNbcedA0PXZ1fOKk5xGdxqinMlGrLn4tJai5nY2dTMXLWt8SCG6lMX1cdKUXD49Txvy1Yes2YS
BxFpnWvkJH4r2uys9bYvPdHiiW1jZQM2Md4nKfaeVC+Lb1bZ0BBKU4kbUJS7oMDiGeg53payKE5V
52QVBGDb7PzkoI19iDxGEOM7wSMWO+27kc0/ifOIXK1ICcxs5dGInO9T0e4EsdyuD2BwRdjMx4hV
YG1IWsRV8hJa030e+4cAGjiljexW409ZS6txPDuc9uSh7eJifggU/cqwh+9481U3s/2rpjFrHF3x
LQr/a+wvSA5sDRRb123ICsAEM9Y02NvKchWw3BueJ6mw450+UDnxbQytRdg8+9FAwXHstF3a4WsS
POqsSbBHDMNmFBVaj0Lcyl4n2bKzTlmwHZBJ/Bk2cF/XtkIc0xQvPJniZaKgfFuPQY1KmEnBHKct
MrzIS3X72lZVPLS9CqewEv0OIdczQ7HZzqUFQTd3Vo1DOJjv46FpoqDyplgJ8GcaaAxsFABhmuII
nIsbZZbxazLVuxILw7fc4NWKAJC6QXpon7ZyTfl9mxTYPMkNPvYEYa0y4MzfzETdO5a4a83m0VZK
aMRRt7eM1naDLnghqCb3uLenSbUfHDCTYOeKweuD+TbV1MQzpbzOdPOHmmmPapp/jEpIWlKyJwsV
C2rL7APz5b3MgAAz1zHkBrvby9h/FZaovA4S5U4re4s5Q9e8Ft3DzjGp5TdVBNJw6CWUAjwaYZmv
8EG9Q8esXaVNHpOZUWrRY3WbLv4Nu9VwGW2PcdoVG/DKASZI7VnP6ifYBRxCbOs7od2vHZuZk8Hv
1moGig/1+DtLssSLnejXGGoWnjYjcgtzAkjX+7MbDziES9U48bQB1XE+jRCprZsRKGUeRcrKsHO5
mpUMqzxIAN9srnSUlwfZSGPX+faAjGrc+1F4FavF8+wUtyIQnZuY06+kGX8pRv8+j82jFNj31DY+
tHb8PuL93aohLMXBt9fajNU2CPU7ZUjf+iT7UZrBW6VgMmvFsM2bak3Q40c/tzewS1/arPumhnXu
lt14hOqNF598Y09Fd8t4hGiqkPHUoSZa9b31PMYkCgKePsiIHmKojPmK5ddZGXnxGtrMFRIPDKYv
7cZh+VoT/xXhKWJZ7ePxoJ9wXpNa9l7S452a7PEB/03hBlryo+pVg6GavwQzMNGpqJ/0olJWKHDS
XV/Vt3DBnxxRPoe+Pri6NWynnKSHsscSLsw93NJ4w5bk1bRQbNvm02BqT8lI6bHNbwjL+65rTKpt
kUmvglC40hKMYQ4CALfta5Q1uJowYJ6g7QNYoFFRsemWOcz9+VYfqwctEv2G0eNslWjWOA2lH0qC
y2e0+W9VAIEeYYS6H62gvxYOFm0BZtKNmEvciikC47CtHMOBlTMqEC0GsmAfYud3mBpz7KWQtQcn
P6qxYPnMwj3e/ut6yO4tXzqbpgq1dei02Q4Bee+OufmTJfpFV7M7UAt460bW4jBywJqOL40/P4Ud
uCESvP2V1Wv3s1JnxHUld+pQ/pzEkG8LtcivkxKlTmd11lGG+Cijkpa6BSb0Lkvrdtezn4A+q4u7
pIZxkdkFGLsBu3jd1tfMZli9m+hGC4aHKKmejDJMDgotXtfXEYDZfKirQK/xHWijQRckm8gGM599
2x6wQaSqOIqwDu5qqyz2Izblu2iIQS+UNckqaTfdp47fPBDoJd2E4uZ+zo0OaIiyy5uxuQrjQmPf
Uvabpp3TX7llOBiPldgg1j3qvGJui59aCFNzCPv6WmmaCQz7yTcTJOptOSgwTvvAeTFV5blXhvnO
9HvskL2pVVvRFdNeDyfWUrN87qxiJ6xu2uRj4mziUdNuCjiemwgDCKhQMV85DpksvpITwth0mheO
En6tii26yk2xmskdA3o83gMrjr1Ia57HIsOhHXKE0GIoLJMSqbuwlTg2LRtzJ8VjF/BT5BXsksey
Na7VXKq7obd/xXYl13U3v9XRIDEhp+zMqibw9FbtNlbcPpmixA+qlv7G9M1obaBdPP1RsIyVwdyH
JI67fidyL2cvvfHtVm7ySgWMGtXtoQgrZ6PMeNuVHK+DXwSJB0LXX02WlNt4mFgDe5NvuYT92ChK
tGpCFTafUqg/Smp7V6bWC89QcPNbepBe5eagPslmDHZ4acH6SlXeWCPsgMAS4arS7PQtS52k3SZ1
V76olYRXaFhAK8ve+Z0jtF3XBhb4QVd/p4QkuFXiA/XxO+45CzCow5byiFWLV6pl+Btby2aPxPTR
8630VzhUmhfkRnCIbfPdwK7KTga6AhGp6oeeC/3WsJKfSelH7lhMOucqhh3B3nXdMCkCVqiilH24
opZsYbGsCzVOdnHkJyunGEHrGrk31NO4b1KwHq3ea6txShWUb1Inhyuurp3YTDxbM7LdOGGhc+J5
cBNSb0n/mgbXN8CT9Fmtelo1MUcLWa+1wow3c9O8Sie6L7Mi9AZGF/AHbK0O2/JN0TImQmN4szql
InJivKs5+bhZ294ZFV8AExQKv1p1/aZ9bMl5ZHnNsnWaFh2JvtVjIjjaBIXSrG1cjFe6hNfYOPWD
GVl4IseJxUiTPwlkA+zRWuMp9TokRY+NyVAipTB85VVk9c/J4S82e+ObGkO2sOKM899coVvqKMmn
gT2upHA4u/X+ryK0iVvrLP7/qTptmom9dwdemvRnrh0mDcgcyARNE/zO+k5uuBUqjDLd10WjrNsW
QkJSgRoJ00a9j2l+EmXCVjbTrORo9XYrvBaBx2qKxwLcCpZg/qTGtbUxvnd8UEEluBuGa4TXfY4j
byYz4RabdLSymUavR7/E7+og8is42BNsXsmdYeuJq2pGfcd07ROoOADuYKJyTMigcVA9N03s0/4e
42RdFUJskkETm6zQr0TQJWtZkIUQ9ePvXAc/IUTYrmvT5MPu6hf2L/XWdIJsU0ylc4OBI3dtRFlu
1GYfZQ4DYvZBZASYaOiItY9jNdilawjoyKFj/CD2YLztJUSTcGYJk9zgS9enj5WhA7sox3KFrIsr
ZTKCSJaFnkiHvTKBFc/l+BgLXOWpHjauIP6MF2oMK0LK+m3g5DR18yB30Vxod2HAsoQE5Q5hDssY
h1ZtJNK30xM2/lH7XDn+/TD7j/opiWbI42+WJd/MjLOf1RMJYuSieMhnjYsO2OflCVgVlf27kxYF
zAXhMFMVmWunDmwHpWK9dvTwLtYVcSgTs/LgqXHe7ZTfVUfBmSyIbWtxVB9Ccd3gF97Uef17FN11
JNL3nNQ2jNVFsIp1s/nA+divbJ44bOgkuylx33p0qnmvdVsAIGcQot1pN5oM+rUUhuEpNcTx3igj
N8dY7lo+zuG+K5vbnIRFN5i0H11dVkCgcmhTpU4KlwhOgyh+Fo1dAcEZwLIBmpSoaTGLR1oab5qa
qM+k5RirwJrYwv0csN53yq5O55HxqD4jRbBf6mSIHw2QzzvTbO21Y9vECLEz3SokyQDdMsLrbBwr
tvksYCor1qbURfOUm4FqeU5NDHKu1gBLy2xklGE4KSit/KAUH2Om7h3bg7DuX0FUD37Nouu/qdkp
oyglQL6WQViAXivG17pWtI3GY3xUm5ze4YjoJodAQVJdHF0lojYfKiWyj01dT1vhz/Ih9qGTphLv
CXj48nedd9EM4ApgC8nd2cHqc5AMsW2s1KbltYBA2dmNc/J7d/Z6Ttp6G2bUMvogKw9dEvXHdAip
n02FBYymGx1PbaR2iMMmJ1QLvH7l9q0dlLj0/Vn1Jmcw7r+u355pASwdeFM66fWQUKWEeH5ok3xv
BUkDZaraD7r8+PoaZ+rbSx9e0RITNTHmD5PBTrjqQb0YzvrffnvRPiohABT9FItDMejPVW0xmWr5
peSpMyVcseheVEieOaBVAFxHGtiOCtYIcEbK4mo2F/7+c5dY1P6r3g40U83FgWxvNvnjSO2o11+p
qP/jBRYt46qfiuR/nJ3ZbqS8FoWfCMkYY+C2ipqrMqc7nRsrPTHZgJkMPP1Z1Vf5OSFIuWulJVzg
ee+9viUVPBiH1su3UI2me5vnKcRZfbFQLzrTv/9y5O/C0MxWYKvgynhilfWa2PRX4/oLj/444U2n
8j6FPcOxoLtGwbD7nMridjTsnI3lq+3wy1iOfz4fRR+nhulU5ge00tDgzOYdA6TaTHzIqldB9hAL
r+jV44fkC+mGj2cbDa6v+e5LRRnvEl109pHCTLa3f9X/yB4IXg1LPIG5Fq5/f9cCjwh+dY2oHilh
7arZVll/fCAnsnTJB3WuhetIfteCMvAlKJS2T5H8TtvX3ot3bg7ySOUs1FbMdcZ1mL1rQCeiGpWK
nKPnJukG1cGQUY3ZX/hjPFl1d7Q6LCIIfyyZ8s0NsckKMiiZAVSFJEpkRH7Srr9rmQp5hdNA2ZNb
Z6jYwlSca2mynASkRjo0GFD93rMgRDkAcHaU42SDAPimgK/UjeZgyX0+pOe6abKwSMCHWMBdBOQM
NOJtl5SrhuonP4NhAET5C9n7uVearC4k8SnMQSMBIOZtXvog2jS7PkZIo4NXaL1UtTbTylS6L/qu
sYyR5Yllf3X8Yvid3zzhnGaWhBzXsfv/WR46Ve2LEiuwbCxAIKviOHDkLBB1B73SXfLwnWvg+mbv
xjQZgkoPxLWPveODA8XEt8ZD8bfbL/kfz32iybyH0ZVOAhDLwJGJHMT/YXmTXtGTGhL+9NQvutLO
vcj17+9eJLfG1sBTxT5qgchhYeqH0Qav1MT5QpLv482E+pPZT3HYU9ygEFvaVnFo/fSa4UOo5/NZ
MfeZJpM96hB9xzWdHHsWrWwXvJD0pQY5Lm5f4TkYft7I3DeazPMSruxukAN43YjutvPrF9wRQDMd
+cKZbe75k6kdODp1XR9ycVw2j9cEk3eN90EU97WfP5nTtQ3dQzvaSLOC3OQD5CFJFLbOuNDBH2dx
6VQkS8koZElH+MIHBduiFsscE9Dg1hoxqjVkfLdeVG4T3PFWRZ8via5n+n0qksUhvYMT1gA4e/dY
oIg04iGMfMDFKldwOvlSLQT1JpOcDq0uxhIFcyPCQimC52X554r+/rxb/lXlfLBITS2aq6hrPUnh
Hstc51Aovstba604/5G7zZlof83TYJNC3Gbl6Zsx485Vzdb0vz9v/jr/Pmp9MvGDNuJ9OTD7mLr6
BNjTE/IxS8W3M3vV1HW5r8ZOIiLvH+Oseu6Z2iFMevCTGpnnhTE91/+TeR+4fg0qCxg+CSUhrmmo
k6DIzFguUHAVEhMIl3zNkZBOZbMJYgCwyRHjibBqS+wSaUIYOnl/hfpqC5P535osYJ5m6cn3MnAK
YZyGHRe4tVUZPX7e2TMrzFQ6mWcsKYkdQAsoIDIc4uLKLgWMdaT21zyY6FQ72UIol/ZJD9cR6coN
pcl9MQDn6w5LJboz7zDVTSoIo2sFpt7R19axlP2Ln3pb2owLO8nc4yeTnY1Om5ftFYXvsrOkQQvc
ag+s5tfseehUKlkk3UiQG65OQiIj7DXBpizdx7wKHuNewAA+B8X1S509VURGqDwZtK+aE1IqIPd5
x7FxAT1Tb58/fkaMR6eKSNzWECbPiwalZwJ0bIqDVWYF8d4rukNlyM6zim9maH57cHzLcYNMrSB0
/OgWeleEOhEdCobHqigfPv853nWWfLCQTU2TSUXA6kO12jEDrHvfu7FCGg87UQFM3mNn4CJaO125
C4yU+6wNAGmtuY3LgaNfERJyHmjlgY9jNeTIe2Hvpe3lt7Bf9vY9PExumx7MXKeV/Y0Loui6aREd
tBC0uS0sXh6qjHtXAnu593sVPQSqInsBdOytwRX9zHrQescMUFWr5uISKMgPA91n567vqi12FrP1
Ez945rxX6xblORtZ5maXRBXcEJBT2SBZ2KxrA6/BCkCtfA0LCIbQOwqsPd+vj6iHYCDfjiasE5AK
Le57IfIiLvwiTbJljWlPqaVw34XnJmhMqjkEEQO8NU7gHA414XOemOq7MLa3LxAeC7uAl1vXhs8z
RQH8NSvkhyiwabcMCaHN5901N83of8+b1Bc+go1A/SFIf7Kj4BiodkvidPu1x0+WUjUggdp7KGzW
5NWuTyl57buF4rwZzgsgR//96ZDa2JZk+Nntke3KcwZkNPwJz95eraNNvqe32UHcIiNW3RTb/qJu
2wWR18xeN9XwB7j3RUAVI3uaIXQfIiMqw5aU4yb28x5JT+psaOabJa7azMFgquT3M47kWQDXdVPr
N9wD3qyrqfbn3TP3KpNFlueozM5cjx6HLi0fpE4otiDWrNsuMhcNwWIYR037tU1vKhp24EcQoFwN
Re59Nr4iMdzlK1UBODH4Ovr+tRe6DvN316eBaJ77vkOPlp37OwU3tzBwAP1jYOseOI+TJ0vw4GuX
c/faY+8ac4bWzXqfjCcvfba9ZmX3v5zxdUxhWxEvnUpnjm5TITDS+Jg9ae4c+eioVczrKzoaXhS+
Dl6HAMYCn3+3uWYmywBTQ4biQIADygKGEA5qHDy/O5Yx+V1wujBvZi4m7mQtgF68hZ1OE4B9wZEI
a1bdYPaB81p4zz1SY9mI7E9uFhqbWdfcyeLg5WkLHKE1njiYwXCbZ9/csXwCHnzpkDjTwFTa6+IO
4mEZAIWmyndmjAELzOkv3dQLIMK551+jd+8GV8xklUaSo/bYt8BUrNr0wSv9HBnzdim4NLOyTKW9
USHTYLBwEe1aFMD4ZfUTSbeFwPLcz78OtHc/vxOesF3kXGFoQLLDUALVLaoGm11e1AtNzMQxp06E
OpIyAukYCb02+AFfqV1RtPAoQDqBKdDxJcxkRTMsQbRmlsr/syJUunLLjpBjU7OH1O9+D4n3MzUE
ifTgnibNwq4218zkIoXKQ7/OWFWfGHFgvIzEXsG/6abdZ0ghN1GxtPLPFJnDNuy/HVSKLoEl3MCP
CAiFDYpIvWJVA0jfVWBHw5YhqAEBir07ieqSps4WFDEzhBLUKf+32ZFniTvojB7RNbfaQd2GQKVH
2EMpj/Rcwp8i4CFWFDW0P6MkRsGs41Wr6wFRozBiYbGbG/eTteGadK0c6uhTV+vQ7ZDbXWKFzYz6
qfzXr3rVUtRJn6C//8t5d4sMF0w2FsbGzCI99XQd3MyKNJjRKDNVyXY03VPc1Sh/9Kq/xWj9+nwn
mHuFyZEgQ5KVaXcAK5GVDy03P4wq91Zs7j9//Nw7TNaFtC1YlviJOLaxWROUEVz5TbgLwL5xYVee
e4Hr39+tPMz3g3Zo7QaB2a5fcyvJD8WAjL3Qrbuw8sw1Mdn48WBo6UbBgStIWxT7CVCxHKXWwkFl
3+ffaa6JyTqAYh1r7JyWHfPmxeH5tkF9V0uXVI1zT59Mfp+DBlRBt3CC43TYULNnA/zqo377tR8/
meSGt4O2pMuPTg+BaeT8kr58da10KbYxs/JPHUY17OmhBoahm0y9+1LkB9uzUI1lRSeHsV85g289
JQt9PbMgT1W6KGztnADCi1OmkgqW7x38Zuy7JvWeh3L8G/nNwsSYWZSmit0BkHI4MPDixIzzxDxQ
2SRdWDdmensqzC2tAre8yilO7QiPBE+ogw/flJWPCo2F0Tr34yezmkSy8k0PUJdOqx2YKoeMRl+L
A00FuHU1JFCvYrFu3BpV6fsBlk6o71j44TMjiU5mctT2ZQ4jSTy9bmHSLptvTlrcQ1gftqB3rHIM
MxSejl87lNLJpCayLxLYEhCkdtUBrMewQJQDVfML+9pcP09mddYrY1B5TE4VPlUTn1JEOkT2xXkw
mdNFXUQy80ArNEWysqNXv9O72H+MgWRuWLGwcMxNtsnO7HlABJnGdeC4ye7apLwxdYY0ocfbsCRY
SlDJu9DxcweRqbCygnDTHqUWx4D+Gu18w53mSQwZrKpelPCgCwh2gRTQDCSoeYQ1U9p/7WA/tS3t
Ulx5OcFs5MRbGyB7ED9adygu+3ztvU65D8JvU8Wlik3eMqd1jnEiyM0YBTq0QWSDEszqtx2rxO7z
dmYG29SqNHNEV8FGJjiCGf3EiXhmKbAXETMLQ2FmSZlqLxtDc1O3iO6MTr/i6asIFhbauQ80mfKI
K1eJl1oVzC30DwXpxA5Fghequi6kvS6XRJzXSfdRP0zmOmqbuKdKnKNsLws9RSFuMZWF0jKW73uC
kuRV3sfstlap2FAl+IqSWm2grMMFv3H0Et1w5jNONZ0N6rdgFiqqk9LdBSX0qHkTCz00s3ZOS9ts
OhqrhcDolPj+HW6lPxJOYKAYpS8DIswI26P6s0gWLg4zw21a4zbKClXvSjpHhBT3xsqLtdWIC87B
T58P55mV598y8e7UiAorCLcZjGllWhWhTProyRcwtsSFPjnkpV1vysztF+bO3BCcrKWZHdMEqFT7
iHIiFdqD2/1qr/lsNF1vecryhXZmemhaOBa3iEXRMS+gbaJh1ah1HcEDqitXUpttkRJ4I/oL6+lc
/1yDPu++X9TiQpnC0/RUdG82h2oFR/ti0Wl35oNNLTDgrwuhvcbTB0JCA1lRAApLJx6TZAg/7/+5
338dF+9+P06T0gHqAC4hRTCcUMqnLp2Ox8dBN/bCSWZmiE3dDPq4dqCUUPaxMRFBxX9fr9PMfazs
+qxUhvJ/LX9+/jJzLV3XpHcvM0ipLd5LeuzEbWBGmHzdesAwd3A6gz718zbmPthkDCdtkpFGIR5i
pP2aePVN3JmTXbTuwmFmrssnRwEUow+JNAVsXRWkcjms/bpvpoYNnlrYBz5+AXta+gjpVY3KXGC6
sqo517nzPQHUEu5qsltYHz9eeu1p0SNsCTmyfNV4pAilMqg63N5sPv/4H38ce1rniDHZIvbs20dg
g04ZyrS8+g6r19aylmIkHw8he2oBFUPyUMAxHp5lrNqbxtyzgl5oVB0iE/9oFcR7n7/JXDvX3nk3
VOOARkgkw6FEeKjWs7/bVoeaUNjKxj9H/2s1T5B9/7cRN0O9o9QYq6JsftmVuIWSc2FfmgFV2VMH
KA9sAhy5KOKCqDVV0FHiEL6TqYv6PBh2YUKs49I+9YkHzUIGA9vPP9tM+M4OJlNcSFgXELg2HuM6
vctSsbdaHXIG3xLQViH6MmW5HyTdEt2tpPs1koo99YTqx4DqJoY81uj4ZmyGh6gxC/N9BiKE4of/
dpKIUIbvj4E+QQyvd4wU6bGoZZ9uaK7SSxv1qVyNKoCDEcilsoIQgHUn7Tf2RngF9raiSq0sHNPM
+1aypvIh1uFjtao6uD2uxoam9w1k5lBuBARBj7Ids3XeyGHhajczI6f+HwkpRHGVLx4lg6i6uqGw
3+vZvTUsLLf/7iX/f560/WvD7yZK1xcig9dTf7TavAqjUmJa+jm9q+o42iNZ04YkF+23AGGpdMWa
BMo7Rfut7Ql5EAj03yuInDeOLEVoPLjhVhZRW88D9cg0lB5yweqFn/rv8vzBT51mLGkmo95pBfwm
9t12WIsd2cRrtXH2kA6ZC1Iy4bg+m3N509zIfX4PAvpttJUL42huQk7Rx10UNwUAImgdhoPwnsxW
mdnA+KLYcn/lolzo9+dTcGb/mKYzQSAHb5WjHRbc6DbkyDnzLx1GbHeyKOZyKPuutWADgdLJglmb
CMhY8rWdG5aL/x1JlnJgM194kHTQ+r4XTbLqZLQlrfrx+YeZmwr+f5+fExRn9gbnHFAB+pOVReYw
Zi2HyzGv72AjGC8Eemf212n6VVY0L/wUHQD88jcVEdRSRgvBjrlXmHQADQAt7zIYdXVJcDNqGKV5
WQqhVnAc6VKsY2b8TAtxs6yAIi5IwR9Lm23uIghAGv+5rpe8LGY+z9QGJ0hz3/bHErBIxh8LJ9ll
LFvAGs89erL5BEGPtaVGclXFvX5t/I7etEWDReXzATT3ZaZHy7qHOG3oFU5m6WNDvHOXmsfKTRcO
fnOdO9loItR9UezP5hREr4Djrdlwp028RqJ7YQm6DvQP1r9pBa6f51HHID07le7vOgeiCA54WfuT
+2ers/cIjW4//070Xzb7o5YmUw0KWpgatUNz0ortHUARAnluqdqCzQsMQAIDWIjhz7n+4SQbIX+V
sMtLEnBJr8z8Ue8LsWcJLODVE4S7UE7sHP8pS+VO9d+zpNj0fglV//e0i49BXO8dtqsr92y6RwHd
OEdUA6X2lXyL9bHkwPuIXQmKnwttbNxs8f53ArbpuQIOpNErYeerwYF1+k3H9omGYAKeSzCYB2gB
Vro+yBXfIXJdC/xTfOOQ1rKw0H9TcoM6STz6vsFlVSmAqLZjfgSKdG/Ay3f3AhlKv3sy0V+3GO89
e1y7ANNk0X6MYENd9ytQuURTbjvzF5bVdm+26QCSP/tdMAiBQUMy6YZIGQaDH7qgS+hnpcy3PIZR
uRf2/Q/A7MFbSvSwgqKkNAI2yRsUlhh57IdrePgbGfdZ8pQVem2iH/ob0EL4xhEccGH07tQrq6pC
Dm/mXtarDsgB3qMuTKAweoAEptspEJpavRph7QuickseJZXrQTSrVP3WTlgOZKXF1laPUQXTbfdM
1CWnj9R+cnFEvvJVPGuHmrFtoy+iKE/XyjnSv9HU3mbAGlvlfekjVA4hgUo99No25nvEayPgLOgO
xtsASZwSfiiSHHj1EEeIpAhxUA1ls+FIB9vlBadWitKGIrobOiBroLtGNe+mQvaglWqt2SaOzSqF
/sX+WbsXqMm2FjZcNWahSdywVQBa1AQ+32Dwp89l+VQCBapcAEdiGYJ4udZAAbfe2ht+MAWSj7Vh
cF2scIrSZw2arTJn0b8C9Aqu7YOmmwKmo2zc9gP6Rz6b+OS5j5jLqyQ3K0WwDa9AbBXxtgJ4yupf
fXMHP/YVDJzWPqprKTgeoCivAEYBt+nSAKMkL+VvJncyW8UvTrvKg7+l9cdO/iAbbdyT0F2Yxs7m
8+k6c9WZlvLoIgXIIUUdKKnGn17gP7Uap2dmJ2/dUN0ntvX2eTsfrs62N61j11Cn0SYW6kjB2bjA
pjTYo5AnW3iLD6t48PTrov3uHJoUMLJOLJqDQTxcx5ZM1QV4RXtXKd2Hyu9isMRc+dq0OYx53NIs
JLE+/Hpo9/q279ptqpawFKWiR48hgUKsAQbd8Or5gaxiv0+rtj94pSELLznXmPPfxuzOmEJzmx8N
Dw6l9HYBD23whz1HHjCHvtZPk100z40WOKwPJ8eBHbnqOTycKzc/fP70D3c5fK/JJorscck8C9DL
viCArfwk3eOIaRNkSx5Sc99oso0CItHXbQ+4qRrURmXWuglG1PPJoy5QLrvkmjPTyrSaGGo6ghAm
6j/6gfcr1wl+xAFE9p3YdSi9kiAnfP655tqZdIZbxaJpGwiXkkZ+T2R3bH1+Coy/BVXkMHTj8+fN
zMxNPumVOKk8d8yhvWwRk19FdrbDCHj42rMnHYKeNZ3hJTImHZZKYBiARvJse+HMd53f/3fUsL1p
1atKYl8UGS64iRwvpOjCigy3wvK+Nhmmd0Zu2X6BW0Jysq1oOzb+qaLWwj1h7pdfu/zdykEI8t9N
YfeAlOfPZWXWcIe5CL9cuPl/fOHEl7nOwHfPz1yuMi92zRG33mrlpN0uyJ2/o6dgiWXnNzDQVDgR
BASQCn9rxdZCuzMjdnpJROW8BkoS0H5sHBwMkBguwuzlapuh5bj7fEjxuUYmq+5QEg94XiD4NKqM
+AaHjBFx9yBbl2I0t7UY5F8XEIWdB/THLm3BhcPJxj1L0/ZPyNQHaxnk45FDeA60XNuEudW5e/Af
ojcDqPZmzC37kBI4MtSJnWx1U1p7X/Z1s6rzrAJAqHPuI8+N1w0qqnfgX9lbWyO5xIHr2zSOzUMK
fcCdAQtjU/g63Zdesmnc/NcQB/3WlT7OLUkOVqgf8EpAaBOkO9P36iWiPdmltOnWupE2GEm6FyfW
meg7AUdiL3Vgh/ASGLewwQPVyiMDjisF3wVwgnzIG8f7TglP1olTgRZkjLNOmlTvbOKnGy+xfewZ
fhfCIBkSBbjbWkAWmuZikRIDj4glvfPMEj+tcW1pjRtp2fdH3UfPtRef4FoFmEtx07N84a40M3f+
r8q1HlSTlH18Eh0sHHEDsGu5ttqlZPXc3Jk62PhFC35T5LWnMjZAB6nmDOsqtg7Av/KAPoX75Q1P
2r+pHSONLRO6+Xxczw3ryf5eWAQefDB/gWSDnirhwA+9x0GxAXZsxZHy36q4Cb62s7iTnSUZY9vR
PW1PwrCfanB2qgQXxbdRRgHCpLsecrGw5f87g320Rk92l8SKZYBS1PgEhKN8TNy8VGsvpfGOZNrZ
qwgw1RpfcgtEkfvHJ73YQpwR7YIsw6Jou9ZTzbpqH6nS3pOq1rdU6+4ZWA7/Lm2b3l87wm/vgi5u
7VUgIpjz6Jh1ydYuqL8ZhsxbcZDYIG/JWpByujSET3R2F7V03HgVY3uXOGCBWmBY7eTgZ+ck6bIt
/BW8I+uNs0raVm1h6V6eQM8kF8WrVq0DjeidzxFCalnoe1ZYR1TdwE0sOo2ul+z9sc9CwGEQ5bZT
sx+uRWytatKN7HERkVndo8CGF3e4xDLoZqTe0qT7kcox2TNHFNBhyWJnnLhYo8ieHVCdk4fK5CqM
mFMcA6xoIcHeBGtLIKiavo1uYxQ7AXfm14DI4gJrAe60bYOkXxguMyeEaVF27XArFlQmp8QObivw
LsnXzGmAKptsVE2fCTDpGnOSUbdyyHMXJQvzae5HX5ePd1sgKSvQkYRKTm0DhHKMa1/esSUry7mH
T/agQKSw7amv8ZrhVAOw2XZL3IO51W2yDDQkppblUVRKcX2fJck+a5xbUYqvHTymJdYyYt5YaSye
hrA340WhISj7IA3UsV9axqbF1I0VU55bQQe3oei+7/S5SId6VUr1nKsE3GfYnS+0NPelJmdLArwm
eGQsPvVd/l2P1r6w6B6YyK+d/qZ109QiNYm6Kj4RyWugreAXHADatZCjm9knp3XTHAI3LyvcGLJq
IN3aV5nfpFjxykVH4pmv41y3mXfDHwsXp3GM4V8Uf1WRbQfUPyyCRryPhem250zmbZyBQqxrJo7c
HkogzUll3XV1IPYNXJvuUCJX4Mzvxdm29x39V6IqhxxqMMF/QxkKjRV4lb1eYQcq/zggfL/Eed3U
+34sWApjmyZ5GVrfvBrQ1KFO9bNsnaTIlKQaWTKrbK/sULfowJ8h7A52dt52KCjde1qXCOBV9ByN
TX8HsDq/a3w7OUkMyufSyfptnTnRncf8aGsGrkLNiPXiuaR4yzr4bvGGQNN73dXuclGmm67rm2+x
VE0J7S1u+iCzZvUN1GlJyAY4KCV2BWp1HFtb5tIMq2OS/pAu5Zu+VQJ8MiTIVtLi+S6hY3ViQzbc
+jLrd4E1yD9g1Fq34L0Od6QGwFaCM71xtAxWoyVAhR8Yu7etFnzpIu0UjL6jGncQbW5SIulVPVSN
W9sIteVDk91aqPHfmIipMx/a4kffgIRLlIr/0qGmZ0dW39LG7XY1wM80qy/dkEUh7AJImFpjGULN
FW+1jygl0qsqHAv/JvLqMxclIldkfKG9y0Opm0dg7KHGAJ0Thkt9tep8sKZtmgEdOTQQzXIybt2o
OEtcv1dVpPZ2PB4GV++l2x4UsN1wzht/F8a9IEb/XFcy2TrcBVY4RqGrEkKCxddbOJXTR4DKGwCm
EdSrMrCXVRzcqaDIVswLXjhTv4jt5tu8LhlUZxRpiiG5t66waBui2HUa5d+QwQBuGrIHknnpmuXB
ECaQuOP6OaCZqgcwBSe6NcrhfsFbejfS6k8TuT94pO8AowCXHVJYyOHdlRUlBwqtSsgD0gKMbb01
QYHguQG7VxQGc3bkMLGxJY4RyKaHSaxvgZBnYWSVV8Y1OH1sgP6ySNztAP7WYPLqjEX3F4CHD7rN
73KN/CfUw/jvlL5Bh3xGcPGJ1ax4SIn7VtkUrAIt9bpzcwSoCWxrh9zx/pJK3jo8gukAhbAzIRUg
Q1Zp4RsnABt5DEDf2FqLIYffX8d1CNrQI7zbEQsb8gP8O6y9udI1GxX87YdrEDMqHrzcekXSocdC
1Jy5G70FrnzonXINT5RnCCW/Za37Gw4UEoCs+mzn3u+egFPpkipYxwlY5A2BenhoyY63oK3mvkjX
KLo7iyKOQpshKlMlbrcquP0rG65VuiitgNNCimuVvonz4eCy7MEy6b7P5HfgTdK13VbbSAcXJcc7
MpQ/cjVeagYwehF1x9xBJ/ssOzsxcmFwxaKbgGFB7bzICXGQrUInZjc6in/6rvvQc/pURuxQu8Df
jm0BpKFz4R2UEmkG1n3XB4d28ED3Bdo+B+64GS9cpsdS+HjDdtgnI0j+Xv+ktXNq8mAjgAH20+GZ
pjhXkJLWKwXkKuP5fVT30Kfgpob4thyz3w32krVbF1taasiHavKkGvK3Tu2Xqq/h4sUzBzjlCsO3
yy6VV1Rg7iIf4rkGKEbUiax0BWp+Syko2MFaJOl4rkTQbnkwoKajdULm8UcA38Jc5RXqLAQopIW9
kU00blKifqtYnSlKbzFUkfIwCoJ0xr5HSoRCBNvgGpgv7HInqghaW3rnD9VL0UKD5fvwGKlLeBew
CPyB65GaFb8Lnb1VcQ9yrUvX4KqH0u23WoxkP1Yc1GuOMmLYKKS4YDeNAdxOKtC4ObtjLhHrVJX3
eRTzMMf1BleBYQ+3rF/akT/HBndfU7bxGmqzN+HYz6mDHEVS2ahRtfu31BbwblCRdw1oRCgUgCOj
TwSus9FwG9jxocRKweIUdGs9QqUv4NUkCnFJygDU6HE8IAM8XLwc6S9JmztRDreWE4CxS/i30sIA
Unlg7vTgrgY63FkkAMU6wFcfNrkAU9ahr+CxOo81KjHfVO6gf1AxuappCjys0Sfdxb/6rH8QnO5S
iP1K3EkPbSVeWgyQVTLoS48FEjtJ/9ci8sIj+mxsG0UjVOyGABd+A+vMirunUvAHpnoF+4bIXuGm
8JwMygYMdiQAHku19Y0NXr91aRP7VCBysU5ce8thCnOmLBs3doJ1u4m8TTnidmza6lbD8AJZsOgQ
1UGYRPDpVBoDEYxJLL4tdj/4x/gjvEMq+9wx//doR3f9yA5YcH5mGqYEBHWAflt9C1rvB4G+fcNE
u4PD2XMA2RxcO+iOgW6wqkl7C/0xWWepe3BKhBLdatg32J1Xua66nQeLYjhmaHTA4NzQOj6NgQWL
eT2+CWYeNQnSUA/OASDiu6DQdCWS+gVlK1B/w6Z+7Sj+kqnxgCMFXBQ7ciYBFj1OWhK6gIpum1T+
ceoUVJzSwO4B8khYkAR/7MoBfoJbF+4h4+yPZ98Sv1MLGPGO1Di7p/5j58b3EPveVy5+WyRQ4Qcg
cljCHn2dJtI5VbIM1mPfNOEoxW2E0QIebuQgSRT/dDvAZMYaO/zgW2aNj89WhRrvTYr8YtfmLzRh
6ZM1MNQDxeYWDtAv0P1uLdodCoyrnl5RC4PmsGpKMKpLhHk6kl1h2bmPtJX4DoYrfAp8hOwMUc80
qG4iU1xkih2tKh7iUm7sDvGhDhmtMhn3aex6+0w1uAe6/M1L3CevMTulUgsmJ2m2bgbYBVRJJFZ+
aW9sJR5UgKwCJvCakcSG82hx03CpwxpMPiRBiVk7/7DFZQvPk5K2K0CA4dkelOMWgwc1nEP0vbcY
BO2oSO4CZEy94n7A4aLU7Dfv+gcZW4AFGqtZZyXksLGunsY0PvkVJh8CD85KdgxBFmwk8QhldOOr
nXZtCLJH51sZ2z8Lxk9lXTzm3ZXxGzvIgrZ7mnHE5QIYaDvxugJrbZX0rrOOENkySKPCKwg4HgJ/
MCnYn7hucGhskXoq4AbDqxJHnawFALcs+stgcXmDfKq9SgR4tLXrgpbQJje50L/oECRIgiJ35wWq
/MNc27ihNlEF0HhaJo8irbae4YhBNfUqN8mN63nbWLXfnZi/aIk6+2QcL11jvpctfdQcr08s8WAz
5a87Zp6hDPyROolZCyLDghtUQvkwC6lTeJE6tIIPhQ7e4HRwyWG2kAjnnHJ+pFWDw0bSuEC0M77l
MLrrVqJ0c47zT67vc2HDTSjLMTh8Ve8iS5e31LO5gXcPlkvY2aCPNEiRMCvh1q/c8QFESbWqRFjl
+O7xAFzKmlgMrgtjB3McN6/S74Hdiyv+zR5PaUmQHq7bBJ5CIJl6al3hiP/dB0q/DzkoKLACMXGx
G9JR3Uu3UxfKnOQha/LogrBP8RhrEJ8yy00ekGu0YRKAJAEI+5aHOmoGVPedHH39vaNReSZOitir
gwPLTllOe5eywPzmWRSUYVzQVq9BOx/3dmVXB5QYR/hiNurNTh4u6GZVEuHdOv/j7EubI9XRdP/K
xPlOD0IgYGJOR1wgN9JO22mXty+Ey+ViXwRi/fX3SXfPHR+dJLnh6IjTUeWyAC2vpPd9lgmBJsxg
lwS7kbE37mmjwNYAoOrmMQ4i2+WTBUJHNgEK4Ygac8KLBIlSr9AZPDatAM5EpJnaQ8AniPeN0Kq7
nfCmTwYX9vvla/Pcde3091+ua2BV6nHDSxQEMuMxTnEZGYv4BfW3JYW3mfSi7AdbGGoP07kcNGBc
iBJN341mf8Q95QbeTJ5S62LhVj6TGaFS/oKBgZjrOtKYPVHvOqFv8kRtFto+QUjO5BKp9tdOCk1O
UgXZNV8/5cDGwi6cPoZA90Cgwa/q/sjH59LoFlKXc0MiZS61qLYqgBF7v9cfMIOguHdjQ0f9e+Mt
JS+CoLVCpvfFXtMLyITbaRY9UZypIQ3T8XihHDPzBTJPdByjiTQAvvlamXpJeFUpHRT1y9XlT5hJ
Ycjs0JBTGKhGKd/bWVIc2BCJPVwIlKsmGO60zM4W8jCflNAzo/43qijEtRWBy8levat2N2Xl3lDV
27HSvYFxBML7Pt8xyLa3jj9Gjks+7tnTfXp/n2yChQ+dmXaypWtF20ljLWQ1inZ0p+lDt644rslZ
cJ/imAFlroU5Mdehp2H8EgOgp5NFJjyD9pb2MCLwpem2g/K0MVnffICUtSQCCZcSfLK9sK8T4HB7
/QTgKQGP+t6MkNZ+BC+JJKoqjFTKy9+WiTyCCGNxo5fYffNWWZKTnOsoKQ5YkQZBsTIrkRt66Wzl
QLH3tulrP/Knyx8yt3CkpR8YTTZBgL/YG1zdKrqJE1YNna5Og+nY5Sd8ch/PzWopAAiz6yqRDuBB
DV3gR1qdQ7VLRVIfG+fBNCPVAfNa8epsAGpcJG4TwVesTXm4AiF7BGDrdF6AKDPcd0r7KgVZ7KBH
euNdfr2ZDpCZqEh+mie9pXzfqfpvhtkOwWLzV2+2x8vtzyypz9rbl6meDX0Mv4ayxzat76ITCq3U
wqOaN1eFmv4ocLQHuW5cmPYzHyPbxeKclmtAHiClXkTdG0eq4T6utGzFmylaX/6e87sek4GtTOkt
FcXBbK9MqGrVFO/OY2S2LrdOPxENZ2aLTNCFaxVPu5LU+zpp8/uaMnbog4RXgOKN43HKux4UlVrQ
TQNFI4hDQqR3XWia/YIasnYvINhW4eRYd74AReOmPB3GepsH8CpIR/oWMrWsvFafUIOJAMtCsROU
o23PufajNFI45gC2yw/9xGF4UNTDfdXoo/DguocbFtxZRONWjQozgxZGJtus4vCxtHOjO1LcOe8q
2yzcxATRH4fZEVPcwn0DOp8RsXOHN2q8rqo8WsNVpnJprKuvWHvWa2y3+WNXGM1Thi//FdhV+Vgj
hjzWE81AHAQYHeQxG0nR6sS/U/sBPmhK7lND4Vdw6Kz26pjAcgdo4yt4MeaWo2mwffVgwWAijYGC
PIwvNFt4hmHD3YL3Ko4pKbT73rlBU3jLl5lbQNL6qstNGI+VLIPKKo2yaks1BUqlQaQe4zYaH+CB
QzwN7nxb27KfqYmrURan3UdBouq6hH/jBmmS4TZPp3vYYz31dOx8k8JFajhdf4oIl3E1pAqkLtqd
auMh7RRoXsAAlYXrBKz2pkxB/icCmtWmdJ3acebaU9Gt86Q8ZLDxLI0pRAJCuZu0ol4xuz/CHhmH
olzF1SRM6DVJjcIjdrkzeVF5wDASr4IJKNhrxPJUop4iT/DKWAar0IScULkKYIgpfEjHJi9XKBbD
OA7wf3iv0CelAAozVMR1xLDXKx2E5oROD5NujZsCHkFOntfw50FeBQBT6FXCP8N08TvdyVGv9VAk
7dct50gEKtavYqwMZ2iNzw9UPiZRgMcPrxe3t2MfGgsm8mMR7DUbQ0DfGqDPojMgZzLWOCf1SMPD
3c6kOxZbtxnvBKAgSrBhlmKtopj8AhAof03MKPRxxM02VT6EvcvrwbqBadt0rzUYmqFkylWMaXqA
v1a5LWK926hq+JHkuroJRXIYAv0mPxkAlbZyFwnUk2MdzlDqCEKsFiLBKIww3YQc9TNwq81N06id
YxWYN5ZmQEiSAK8FYWCDQbmshVyAbsO0pE/zI23YNYajgc/VWF5PsJXKTk0/wXDuHulAiErkSnNr
prCTtaNQ95WyrWp3UIP3lOchyjnQnEwtZXzr1OG5UaJqN2aW9iOeclS7kQQDgnqwVyjzo6aPxae7
SUsq6Dry+k4xcGNWT8pXgnXwSOwANuatPW0jXVGczAaSuiXYSuDzOe2aYTCAt2VPRZolXhB31Jm6
6ZGWIdJkdAyPY460FbX55FMGBDEN83RT2yXB3jnB383Inhpc/TcaDjcwaCuz+wQhyM07hv9YkXBt
hA4n6+OPkgdHxS6brVZZsduCr+aYoIpDniuEZrdRPY4Bf2EpZ9ugJq0zMAXXTq2BfqxRmdfjCM0V
lHiQiR35yWtOj33GTK5uxJRzoDcM0zUAsb8aONEfKZ84MmZthiykkt+VIbw+jBp45yKAx7GZj5C2
JAS+6ygFwdwRvjx5hRCSlnp3mv0ow6e8i68tELxQcbL0nz0qYs4IggbAsyQCoKCsVyAMFNctLvdv
RYVcSZGlmR+ZHfAGIGRN12TMk7tGH2CaBns/IAlFSFqseY1uCjDpTvLbfKuY/e/o5K2tQqAbeeow
dxHGTVfTe7K2Om7t6q5W3kfLzm6gDJquxjpI/B7VDxQ9BmTF3GSMjXu9r7NiawRWd4gz2HUjtVJV
UCAVyf1AtArwaDstN7GwApinTtGjGBT4SpYZhIA7qOIhGokNLIGJR9mgfDSdQkq3nXo4KvFKQzZ7
gtWxomp02xmm8tawaEDKDlWPh7w2KgZh0UGP3KKxxJbC+KCCLGWDchopleKqbJi61msQdFwbF0f8
J+xuqWDIBlGTmTCX1RK4P3TByVOpx3WmRtI4pDcobtqvqjmQn5c32fNbuPl5UPtyJEEism5qlFn2
vBjuIO6CStq4gFg6zz4jyLT89WQfZZ1twJMM+hp39VW8bRzmrhtnh/X0AkVy7tG7yTd9ZVOs7iN/
C7xK+jQs0IZmDj+yZkXBUZotO1bsFTI4Jizti0OuL51i5xqXLhRjUjf5FOGC2Q7asaHts1UH+yxn
vy8PyQyu+7P4/GVIAtEwXQ0BvhlAE+QwwbZSeuj7fG0byMl34m5sQaNkC/IYcxNA++sgwe3OxvUI
PSXqHsGvnlAizXRr4YQ4d+KVrhQWRGTKKCLVngTltmeqY4e3PaG3wVitsgmyFGO+udxrM0+ShQmg
JcIqQAQLqEjzY9+lN3qqPOK4vYKwqQ/i2JarfOEYf5q/Z46lsis87+CQ1UMhGPhqnPiMHzSAc0Cf
ITpNC0ffuSec/v7LFIinkSUBCNi+lsOZIAxgbKjlnd/Zww8rhI/q5S6bSY7JsiFRx/MqDrPRt2H6
nGADyOBbW4Wo47/HdbC9/JC5T5EWC9y9JlXvg8Fvani2Ik1bawbqyaUPmtDCFJ57hHQBtzgDyXSA
AcxUJG6VRisgBLyJwvCg+7j8EZ9x49yQS6skIUjC8jyGoNMzfeaH6SH1wVfC5tc+D2/NjW+DNeOo
C7pEMwFAlRYNDryJVhMVjP8AWWRHha+ggOWbqm3jwkzWIyxXN1SxgWrOaP95oxvahZg9Ew1U6X5u
lfEQ9yo3/RwW2DGj20DT3i734fnZxv6m8gC7Zj2y+5NU33O6z5vXAniCKts34vbyA86HZSarPIwa
RCx5O6FQUIzYm4sPrSOpE/JvCakSJks9BCIz4C0IjCTrXrtWhBu43bPtpBlLctbnx53JSg8TWKdx
HDTQwZgUc9O1pD5ShRd3VRvCNq8CLFvRSg1gx7EFPNJOvcv9dnbMNRBU/hpsmolMKQR0oYgf6vVK
AEBzW1BOFxbnXOtSKGt0zq2qQ5aUtwA4RFwNPKT3l8gKZ8cc7376+y+BUglwYG5Cs9tP7BdwQ2Cc
ZZ4RRAs9M9f66Zu+tD5EGe5+mpHu2zYakF/Qg2pjGW1+3Tf6krrw2UHHF0jBq04pbCGaXuyh8Z2s
QwITVkE6+hLSGAVJgRshh7RDBKRLLu4VFigLm9h5wLdGZDQ0dBhgd8wUeC+mE9AMEy5FKDMGInCm
OAaooSinN53S9DlqNQWIkgapQI2jgHd51p3dr/HdUkQ1oAndsjEJ/HxKNoDsBA6Azv4JOjmhsg5J
rkGHZWX6cvlp55F7eJwUU0tIOdmoiHX7OgU+woQ1oyOo/UTV7J5VwG10pflCYvoY2uY2nLTrOI9w
M40GF9YUC2F9bjZJsTWo7KxgkWX7dZV4wlKcPgB3hywlL8/ughri018na0YhGd0kFCoIqfYYENOz
B3VHcKHXUnuhsjKzlmWjEXPsUkRxrGUqtG1e19fqsq3X3OtLUSiPkYXScPUCtMN2m/oRCiebgdwY
KAUsTIFTP/9tD0cHyZFIG2zVGBHndK4FK2AGXtpW7OqoWkfE3JF2WgVp7ymQS8iVYuEeMvdVUnyC
yLkVA90p9k1rwZo7F8E9zFgJcJjKC3Z4sbr8bTNTSzYeiVXU1YYwFHuzfoBvPcpCo1uXxUIYnBt2
KUSVNQ68LUPr3Hoe4RqsBL8vv/Zcw1IMUKY4ygoLVs3pGLxNJL7RQWK83PRcx0vrXRnG2Aq0utun
tvpcDtUR+RBIrRQ2BGf69vnyQ84eaTCjpBXNaJTUYEiIfVzVHsdE6gABIAN43cBeLNFtZ8ZWpvuh
3mtXCY9aMPYBW6qIl2aGC8KAc/kbzh9tsQ9IPWUbIHtoLAt2IyH6FhbV8K7Ws5weVRJlkNzADgGF
SQXosmLaKSXv3VFj3brM+PBY16par1Sr7Z4wB6cfIMFpC5NuZn+QKVU9lP4sJaw6UNZwyzIzExIs
0yFrFYBu6I8E2ThgP1ploRfmNI9kelXK20BJ7TrYwa0QcFPGjSMdKq1ygA8ax5iv4npC5BgUJBYL
I/sNjzWnNti2HadbvTvyxiZb0JTZD0rh3mnqSHf1GXBLAn6IhzivglVRJdMCA3vmzCCD9AmPOwgc
xcK3xNQfRJFEt6KcTLectPEKmzrfFKyqf8Pno34IADpfusrNzHe5Jq2occi1Wq99jdFiW8CsfMsn
DWlLOsCAez3qJ8eV08oDOviEHuliaxVGQX8lWFW+quAL+im8DhSnSBLtl2VY6h23aOGi+ttv+0Gn
dzrsUPdWqpTvRjUO4UkHX40dLigstiEi0arrMoyJqyPl7STQ/IHBR1bVwKfqo0shHrtNiQZwbU2S
ZtujyPIBgEm2P4Xg5zKKoTjQFhB2cPiQEw/8X3s7qqzZwIcVV3cQwO0Hkvbju2kPlLhqCxnlyCIM
VXcj3ehgD2aAmjX9jzzUJ69gwlx1VlXe9xUZbqEima/svlKgP5TXbmr2qUurZgI6mYuXMEp6yFoE
ljPEmQFb+bqpfrBKizy9IY0rTPjN64Tp34t+MpmvY5EGPwm19c0GdYQJAKn4JhkYThvt95anTI4a
UbOnJKO1zxtrDwO7Q9DbQPp19jpWox1Ph3sBjsrlEDUTCmS2FA9gbT8NZeN3OM6sKqt/DtrxKGxx
HHtli8oXoKCTIRbOCZ8a0GfOCbKbBVCFAOcFUbgPAqMb3XBCmWPVG8n42+JTDswaE8VvyLkCkRsm
JH2ppwLE17CsHtpQT7csItZGGCifeS38dLhDC73+iEXcbuGHk931sd0DGJY0L9qYNyvL4vp7y8zp
HToHMI2/3GUzO6ucQqAFPObrPCz8yajSHShhBkqEAV8Y/PObqyrfWboUvlnQ2kdWLzbXRWh7gZl7
EDVCKeDpO++vyreDzs4G2+Qhh6Rich8DxGpo0/Plps/vp6p8E4hqSo0Gua8912xwJSKggvvxCmbS
C1vJ+c4hsj1JoxgFEE0G/EpRQnzI7a7ypkpTDtAvDbcs7rVvPkc6lcU4CkQd8Aqo9yT6Kh2FueHE
gADMlPRulAXKj8v9NTOVZO4cjULWTqpW++Bh0hvRQdbQmrLq/XutS6ePgbJcZS3cXVH+ZlAXhcUc
IflS5JjZsHTpgJbXY2anQcD9iFXRhuMyf0/SLtnCbhDbuoY7fU6HbuGOOROmZHJb3/I0BkG/hf4k
6lMA/LvQmBdOFWTHwFB/DoZ9nKz2OyIQGpGJblWFXtMrUqPfGgDCbNB7bJClPLOOl6ikc99zmuBf
sh9taMH7HL7KvhgT6BJBh0q5hTmC8jvW6BRhN0vV26FUymBd8KL+/a35QE+r9stDoVoCbTrF4j4N
ldoFE6GHVLJ2+73GT1P8S+NjGGQgW4gQtQ7qwinKbZolsMq/1veZbUOGgIZVpPWJgcb3r4rzbDiG
kzu/TM9ye9dwrq+919hZc+f6eb/3rtf4381ut96trz3v+vrh5ginPGd3dN43m4/N8WP30TkfYnV1
u9ntnM3uYefsPq4sx11tMmd18P3VavVju8X/vfj37tbfHHwX7Xjefuvi36xc393ur731+tm7O/0z
1/WePW/rPW9h7LUQfmaWloxKNc2wp0OPCZiUafazLEYBvi6gDjAXEV5kc/ZoQaBoiV97PmgTKoUJ
VNyDKOaquROJuhYTWRuBADB6WNjzyUyQk31Mmr7TQFRkJtyGrfUQK04HqzpYVa4CVKPHyJ+i4bbG
uZaZP8CGPPbBtI7b+xYFk8szc2bTkDGrtJggeQEVJwTzzLgZTKiVVkTJcSZIxRYZebK5/JyZfpTR
q+qoARAiTHMXcyTfmW+Xv4ul+DfThzJgNI6HSIuqBDMiquPbVLPSVVs02kLAm+shKTCwDlCrvu7N
nUGPnNzAec+zw7sJXpOXe2YuQ/hZxf4SHCCmRWAmVhm7weaHJCk83O1XaSzAvwElbCx3IVSQlRK8
5ZLehjUFtCol3pgvFcrmuk/az3k8lmqTIxNVZmAA1TdJtHCWmlmpmiZFPRWIV0ABMbdGtdjo/VSu
VDb0P+KkTa7COtB9aHgtmUXMySH/rajIoOnTJjb39Ux/j0Bv6Lm6hsHkmraw98CV3VGnCmqAIo8c
nmtilXTxEtp/bo5IUSKn0ZSKMs39oWLRi0UKftuAzHRl92n7kBQl9S7PlblVJB0regaepjAnc6fy
Ne9+xtPgLBpSz81DGYQ6iCloS5OnfiXABHeS3oSsWpNn7eh0FE7eQXuSQVULYIEdNUiBMeYW4Yk7
jBn/0OIqWomq6zeEmYAOXP7emRkkWz6oXZVBpmdKkG+gV9AteY1iaDd2TXQc4skGJ9X6lrqBRmRl
fjhkMEZAePWTqdkA4pfBQxgEabABF84Xc58iLQYGLQ5GIf4HyV0ISCIXkD1oBR0AomfTEQqnxV3U
DdA7vNxxZyckseTcXWsA9ojAEvqtAo3KYn2ifff6VcMWguL5yYIHnM5uX4KWgE9swMO68vsC5Lwp
QOXY7ZpCNR17MtkmC2gL/Blobbo3hBQyCzWAC8k2UGwTXqnJ+KYxK+n3CUVq5HuffOr4L29URTiL
wtOsgJEt2aQJeeW60KCpCYJVT9puYUbOdezp7788BTbOLO2UMvSzgK1pANFIddiVyk3ffut6hZ49
hekvT0DGKauDugp91diH9ZXWNcgDnohgj5f76exERPtSuG/LKm8KOwt9TQ+FF6r9Uzu0ezWot6UV
rausrRYG5GywwoOkGS+A0uRqr2c+zGshUzrmD8k4/bKhyLXwgLMbFx4gRd14JJkugJrzrdTemKge
M32p5D43zFKgBcwmzU3ah34ZDD9CTWiHegQhlE5x5bZ1kSzE85nHyMnfuFarsWaYTbY5rPTpoRui
DRl/hN8D2VlyOq4WJi6dfRH6Q/pqQAmmgzbq5Vk0M7hyGq4jfdYPI1q2yUcW3NnlI9EXYsvMBJWz
blXCwqKxeeiz8hebLE8Bt0m1NjQBRTT9zoWMWHKqDWbsedLCH95P1dCzE+IyqPVe7pmzOXI0La1f
lICbKmy7xIdwJchyDICaPTPHcBsChn8PA3p2FRRjcNeHdh+CIWrlCyW/meWgSwu7COpSJQGUmqup
hBgwjQIX8itLStMzAy5fFGJo5mlKjRuJBhnDnLCDJZ6Tnhwvd9rnNftvl1hiyfeDoYQtQTtQLLg6
13zbin9rilGtoQuDLUazhBfo5sZIMFqjBgvkrqVvY6lAh7gocKbrqxtQaFxC7SNIeFAya8HkN0Z2
jJv6qoqzValR4MCqXTTUOkRNINKo58YxtRJwwztYzZkQQo71K57EHzkbvJEUG5g+Git7goSAJYwl
28qZXpRzWlVTlUwkVuhPpgpJ5qG6Ax6ZO0YTL0yC8+gKTD8pKNaG3pi2wWJwnH6B4eTZyDhA0Bp9
Q9ZRmF9DsOMBhGnoOS9kn+amnRQqO1EHoIMA/t2weN8ALRqq8UIkmFlKcrnJHpMRgv74FqT0XZqq
L2CTbAYjgA6g5uiK+pOxfDME6cLePjM4ch6tEth7rZrGftEpW1JO61w1vAiQ9MtzfKaj5MyZCvQ3
NNrRPNjea4NH2Ffo7+81fdpfvpwZgOfIuWmOsQ/pb1E/9YsU4LkROHXVl4YVW6lK8FFiH1iOHClM
E2ofYRCHAiujtW+gJgEmVKrF7YvZwQwgbuD/5V3+ppltQGZQ18RUOaDBoS9qiOd3GR1w0wivIqW/
plxpPFpDsf/yo+ZGRoqcqqGwKkk4RiYPoP9UUddAuFtofG5WaX/twrjqk9gCbNtnoEPZdbsh3TGp
l0wG53pJWu59LJSc8Qpz1qIeN7sr+OBMTpX2m7LOEpQSyUL1Yu5B0jIvlEFAKqRWdqTfp+lHXBsu
o6APQccF8oQLYz5D07TkQi9p9ZqFBJ1l1EUOA1Mj8po+nQ51byeHHtdBF7IKthedVJDGUv9g+vSz
URDRakBaWj7YNx008b10oPcZg6V0WgEee3mSzHSAnGWqxhCH/56jAxLIpihpW90p6Zj64D+dxMby
9j4cmbq9/LCZGSlb3gYGOEmkUyOf5O11m7bQn24XcJEz81FON8GhsTNEhqZtnbt5eZzqX5m5VIOa
6yRpJWlABECHBaeEJtlqk4ma0Kn6/CNoQ5fb0eZ7nSOtKNPUzHi0stjvrGG6b6dGFY4eT+rucvNz
3yAtqcyEhKKg2NDq+i4KgLoI7ohVODqF/UOyROWYe4i0nCD0BHdsbUJgrc2HtEhusgBqx+2kX1cG
vY8jsYDYmBltOamjWBDoMYGz9CvtNm6hDsZTZ1CXDGxm7i8yTxZSWBYqNA32fl38otPPqMtDBwND
1G/e6mWaUN6g0KiNw+l0Ue9Y9DEUuHYPrUOhxvKt4ZbJQmk6IG84hKCvtV2zwSjDgWdIhn2VEfow
huYAx4iiWDrozvWYtKGGoEZWiYl43QbVFUBoO7vnbzTCShzSpZz+TPD4rDV82bTtZErBDyTKbipq
gFgs0SU3dASK+3KHzTUvrXFDy0eBkpOy06P0g4TDc6xm37xWyh6sepxGlmqYwc6kyWvCgveeghQK
ju33Xl1a2rS09AniEsGusicPWfQ9VCkXmp5baNKCbqKB1aamB7tCN+Ceknv6MIJsSRdi3sy8kUn1
UJEH9iq30DGhdR0W7RrKY+lKKe17BbbFC1vczDfIVKaBK0att0qwC8TP7CTNySFI9H656+faPgXC
L5OyzFpLKcGn3eGcqLphaXX3PCn1G7WFBvX3HnHquy+PSCqe27h8KDuIHu5SSLANoX1nx/bCvvAZ
1c7cUeUKA4NnGqFVSpFvosXN2I7pToOv9prjwnUjJjy4CcLa7eBN48FxmeK8OkK/jZMscIgAOowo
Kd0OGsyawlJTdz0zrX06VPA3T+yILUT888vTNKXMbEurMehTs/IFN0avAcISbB3tx+UuPjXy9y4w
ZcoGRALaMiqMwodBurk2BHBEGTQEIOCviBt459brqa2t0I2Sol2Iz+cfack1AGsAMSUJgsjXNXZV
gI0Aa0P+SsLyPQsgm0eiQ5svMUfnJqkU2npW5n0WDEih5K9hDOpepq8VdQFNNte4dGwZQqi2ssQO
fQxP4nVWV/uDWuUbaHLQ712YZfTVJFqaQ0xQ2aWE7kioKkhPi594gA9v65delNt67Dcolq4uT4e5
qCQFvZ7XRlaXRrAb6u0U4LhXvdL8iXVLjqDnu8yUqVuNDblQwtB+llo4d0OTDfRXv7Gzt8vvf/4U
BsOlv0aM2JqgbGxiP8j1gflGT8s7pev5Niz1cNu3IAtD6IAuxI+ZhSnzJOKAQbs3z9W90rRw5VLv
AANdkuqa6SiZIMHsaLCAE8UNHCr6qGM5OCPBfHTpWD/XvBS8wTkntM5McHXLxjWy58CE1w8uaJdH
Ya51KW4jBd7kVquYfqtFh8Dqb6wxWg1DuLB1ns9hmDJ9DlVzpQ4sFDyoVh/j3MrcTqN36ljfqlry
BoHL25D2b9BQWzp/nV8Vpkyng31BCK27UtmVWAlHpnPqkyQ2Y4i0RJqXqcAcf6vj7FOHftnw7LAV
NaR1cObI4h3LVDhXROGLye3V5fbnPuQ0k7+0P5WjoTaUAJteip3V8OdIm3S3iCHQqwfd9wpepmyf
DK7kkKTQePYt6z4qnwfRrgt2jzLYN79CirvVENjAXqFU0QSdO4mt1dSHxoDpXKUvrOzPDOGZbVE2
RWZIjlCuIrXXu8/hvjkGvrlOoRoRQvfR0VeQjtpE62ytQ1jjCaTwre12LnGrY3OrPtgfqAo8nbLY
Xu3DU21w8/tqM+7Vp6U71ExO2JR9lROVQvAd+HVfscxoJ4I0dDM9bt9HU8thF5xnN6WmtO/gxRLI
dhbcArYZPNnLk2hmdcsmp2pfc7jewOFE0Y+EXavVgzAWVP1nIqosAwVKFayFYKKKmnoUuYbVJe8h
69nj5Refmf2WNG86PZqsWh+DXdmJ1BFFAI+gaQLeHL7kU/StY7FpSTeSTO+g36hW2OFyrf4R9dP0
FBrZydrRjO2FXW5uBKRdmpVaMTR8tKDbB9Wk5smydZdltvetbpKtTnVVLWLkANgOBIZtTNufAxeP
Ns3v9fqbJh2yXXFvRjV03ZHeJpCrZboCc6bbQltyNP/EI51ZvZZ0CsClMIFc9UD9PhvVzIU7kwX3
unZsndYI+dbqptEtoQJ+FZxEb3K7zq9jMzS2gAs3P1K1N1wFSGK/VLP2FuYYg4c0mAbBnLBzG0D2
HUWLf1ZYdescen37sRdLRoxz81/alksOoSMIC0d+mes/Q8iPu7Zd3F4e1rlJc1oVX2J/1eqk0xNk
8vQqhPiy5VrNQ5suacTNra3TU7+03iaYNhU3lF2h5j81UVjboRT1Dc5I6Wswlea/5uZ/vg//FX6U
t/8axOaf/40/v5c4L8Rw+Jb++M+HEh62+X+ffuf//Zu//sY/Nx/l4S3/aOR/9JffQbv/fq73Jt7+
8odVIWIx3rUf9Xj8aNpMfLaPNzz9y//fH/7Hx2crkJz8+POP97ItxKm1MC6LP/79o92vP/84ZUb+
82vz//7Z6f3//OP/tI2o37IYAeJfrf3Pr3y8NQK/zMx/2LYFezUwwwB2sjGh+o/PnxDtH7ZGiKrr
lICafaq6FGUtoj//UOx/EB3Va1u3bEINUz+tn6aEnQ9+ptN/gJ5mqDb8mzS0i4T1/7zcX0bnf0fr
P4o2v4WtrGj+/ENiwDCDaLZlAVRkGCpq87rMwhhRaw6roIifIDuL3TO8yzzUFt3IU9zYTaFL9MJh
II8L9qa+DqFO560td0icL13277f6+hZSEeLfb2Gji6iqMpBNpNiMQ3Wq6HUeP4mrwIdJ7Aq1qH0N
FMhrcyU26ja7Dn/GN9q+WTjOSaCqvz9Y2nl0KOvBWj6Jn+LH6EX9CG77xFE+wqs+XKWTh4oGTHj7
pdO3BJz8+1Oly6+ooIUeKPjc9FAIB1oDsIlY0421tg6wFElWl3v3s87wv9H27487BbUvIaCCh0pn
lxjjYT1cDV7qZdeB26wCv/MyTznkH4GX/FR3rUfcwMm27X3sBe4SZPgz/33pLaRAFEbtieWFjy6u
1E21xjV2w36V18qbcsBFfV2sqmuAr6xDdm1UjrJe6IPTQF56uhRkEy2NlUGL4qdk91zsapiebOz3
cEu8Yl1uTLhbO9DuelQ9yPz/Fq729LtYSKp8ouXlN8ByprpmmQZUwU+Xpi+jkI0VGyCjHz8Z97Cu
fkkf+U/1wO4gFnfMX6N7TXGCnX042it6gKDZNblD5tET/uSmt+W6TjfVh3mrPFgLk8P+rKb97b00
2NGouD+ZhlxZgGp2iMmI90qdZkXfy3KvvMOyxG0cyASZmJ3J2tzrbr2zb2B+HbwSI3LSBu48jtjB
yN0PV0nhQBRva6/BjAPxcnImL91GblTA/8YpfUj0b5tjsSb7qXEBizhGXrYGymDdroyb8Dh5pycF
CDip2/n4ZMc+4Ajv9ZvCazbRvbGfriCXuGvv4BL5VtyK20m4utu+qb+1DXVUl3rhfvDgVVF5whPv
xk3ismPrQqLP5ZsMrWeY5s2hXzUrw0s2wiO30w1Zj6v4CJ5oe6Br4lm/azT5eHqS7uar9jpeRWvT
xTtdwzB7FdwyL/BwGes/1BW8cjZwODhkD8KjMLdYtavag9lD7/5fwr6ruXFkWfoXIQLevLaBJUDv
9MIgKQmWcITlr7/JOZ+Zo72xit2ZkWZEEmh0V1dlZWe+v5AjZaUfYxsydxR+LfZMtYo8o5y/jn0I
AopOrdNjM/LL+smr4EITJ7blTesPYb7M1lD1z21IZtoWQgIVAoUoy3Tz4MpSCHraHDUfuu21L7rt
V7EXVqDYaLC/pNoSKomHJ3Q+A9OrNn1UrDBQS9g0e9MS1iSdQLQV1AjHJ708iNs8qWrjyLVISp5x
rPaUFFy+pVuLNUfJexzVo7iw1oJvnIs13ENWGRc+x7W1HWl5V5aqn5asuiY73c83cUzksCqIYJF6
8bg+Nu3icRhx6Qn6IRouX5OIGJkbg6nhcE8Wl4/xAKXIZzhf4XG+l1dK1LmDLxikdi+2FaF0iiY/
DzGDzrAHsh9uf21xxMZYWUxG5Raz3s3oJSoxbsJCDQ32BkZJc8B8ikBj2jb7aj8d9RUiKzzb4XEQ
Qbnfsbb5tQpUJFjheMs+1A2kybc9fx7mEKFep88Ix6tGrEsdjkMbtNhKUu/gOwMZ/sfm5cG3weCd
m+9ByYq5fO7vMkTuSlvkIh/56z3bRo67Zh1+4UTQk5h2daHFSMVoWuaHyc4jCT8tsScmZeUIHCef
+55AcBOu7RKFH4VFq7sg+vLSxINZvvyOPweC0zb5plzVdr2soXxK8j28dsoA8qMWVc+pTsWVehbD
yxogsLV9HqDfuhhw1pjFnhYVSwjxrKCXWARwdt3B7kA/yQuY5HIlhCGOvLTWOKwMvUNWRPCnYWBk
MIWeceqB9Ez/tDa5SnquQNDv4rxY671sTCus3ZgLtAyQHAxcZ/nisuxhiIF3qV8UHi3fmZ1BbHFT
BPoCrmULnVmIaWtYOFy21gc+B3yx0gd4Euo79K3N1WXVfGV2sjRXxuaxB98X4eSYLRsHnpJlTqdj
sUg8CP8UDwwTVbnqDO8Zj82M6VihI+RyYV7vNBgdf5cjsCyr7xF65nbimWvM1g8zrOFDn9LyPG7i
DyjTvy1UnAGT0zHWEDS+bC/bLIJ84KpaaYdrS5NACIuluXhaROPJUdtIm3QHT4mEZt/mNl1BYWJe
4DzsXBFtHS8aZmwaOu0QO9aFNx6UW7XO12AubMRVCUHSlbmL98ILoBRRVzi57qaOuVAxegOX4ZrB
0lXHiyB2LjtEmHRdfaV7KdLvpiu7HRxXlon72PUpeexehy5q/ZYW63kn+IkrLiDbnW0enryMF+JK
96p9uRw3VYioeRN5uat3z+hJiy2g7w3UDtCUxiXJW22tSyyLRDaF5VoM0m1/iy8sX0rr+VPFrKhT
Ks38jsMwl8Xkw+5jOyH5Q+TIt9f2gBkKeUdlA49SLJkSv+nLfCcu9KCsaOI3WzxddHKDapmy51Fa
5UTcwLHcWKmbykWXVN8WsKKhCR/OF5raWNIehHi0dc+Umci2xC8DqTczyzbjCc5x/os3tvIlMnPb
LFRbJnhX9+lWWIh24ue28aWpRIDcGKu29brbQzAg+Yq3cDGyavLE5M8JlBlCnGDeQNhExgpto/JQ
HKYQWoXDpmgpRnjf2tJSsLVVbl8CUNhr/7FUVqOvrqvrxSlXudvt4k0seggPiBtUjipXWkE4VVpV
EjU3Xagu1KD+qPflPkNgvhwrvB4f7rah4CGz8Z5eTKGp7ySufh/Z6yrhOxifUji3TRzLZmI4atEg
AcsCNZAD8zbKVHWHhrRfI3RKDQQuYdHiiA3p7CqwPns3XtZfQ0VfDQFoIpMiJlLYOrinhiQTgVdP
+dbOftK33QeBid0vCc2fDvE/EwdDNHVYMmvWH7WRvxKaFGchzfHxTI+XL3Gm84uO0M+CoQm0ae41
njCgS+zlv0Frf2qBf/vYH5mcmEN1t87wscrJdCA3fMHuOiOQZw9a7KoIXq4k/Xjs647oixSisqfH
CkODI2vrIRScx074lt18m9r65t9TzD+nP/++MF2RFBBaUZRpKvK7n52BbEpjWYUj3h4pROtVt2kp
+6ZvDaSsyRxBcwpWgwxJUX281waUTYgSyvdO4ILTvhAFRJy/hSi2SYDtsGSfmvZvZ6Z+vcIfKagA
nt8T+juwjGTlqWO1ipRI9C0YMovuxAakczbimJuGMGAz3NrNP+CnVpAo2eiQ7CKlK8N6D0bcMasR
D17nfx9A/V0B/MsAGj/Qs7mVlLGAJcW+mCLtlLYUGox8IAbNsHcsElqswDODTeGE/Skq2GOvRPoC
ksHJt4ojUxDPZpDdGCY2MtkzLs60rdYQ3yjpRMTPiub+g8IgoiVd6ZQRbJkgzf94Y8ORRvuU5af8
PjhDaKwS53V+oB6Ai/p21EhrH0SLwQz9l7t9V13/vFscRbLg+IQzOD8eRtxM0MysOnlv7rMFHOWg
NZGtMi9F9glvOBQG36F6EB5Ei5429syJKEz+frjwUoSiAXmSj9JD/hVgtaVOHFZU9cYV2MZIGqyJ
9jeZjN6FqHds09XTkz34j0I5n0i0qpFFlXtkfkTHtDsKMVKWkcTfr8+H+Eth/w944T9r4v/d5E88
XDfleH6MuEmMI7O2omMg+5aW0lL8xvC6TwemzlpOcCZDPIk2vZpusdfYv4+08Ucb6++hfoMcFqRm
JFFTgHj8PB8DBfKHCF+m9HjyltA5J6dteDvYadSQnLsyxZwPKnLzwptBgiexiIRihMuEb1dYuWS1
QUlAl1Cqppr7IEHpfTxJ5TycHZFIYm94Tt2FQJc50fB+3hETNmEDWT4Itdj2QZaAnJlIA8AnKEYU
Esb4iCcJg1DlQeV8rHOyfOEkuUZsmHojvRHJemLFYsIB8gFpJXJ2RlXirhR6/7JX580d+RtyCc3G
CWXCbrgsItOKBAPT/SXe9AOiOqhGRpLjXsNDiE/dHeAiRu4tm+kSn697qAIqsiuIHZwuqKJO9sXL
nSm4PcgJjnu4gaVIJbzti3wtP1AFknXFDq4/k8/w44VbYEHKuGeT62IkBooQZn/6BxRDJMTtfF9n
13c/YxsJB3aemriIOBY7nPDrA/GFVHSlkZcdM/fwwjdL0tB4/S4Ob+SJU/IlZju8TKlAPI2swy0b
WOh1ZOc86IflfgT0c2IK/uoD5wfwVFTasQ8ojOGqJXf5IRGTYYip/aAO2kD2EHRkY3Cs9Uj3UjxK
lXkTtfH+HeEDRhYdVsJXXOPcwQH8yT9nZMv9SCe5493tiZzd/YVuFeo0zHuSVYoHPHDnGG2DkURk
tYB3BFm4voVktMbB/IXPNzjJ71vs1JDA7cm25Z7GF/ghqnkIZTym31eTJXST0hdGx6lJR56MbO+o
g12T7Esa9iQqCXc1YuLJyrSn0VYmLt9/wogWw6n494Q5HZ8Xio+c6Uqi/fxOIMgH6m5bx7jxL0cn
NdnGeGwZOVgoJxHBaUIuxPkyKPdhDRtyX6K4Lv5VURtTVMBwCGG0iHxCL7SmIZ4Q/+Yudb5W8D+w
+WeoEL/nFtlHF456ZIPUzJnIi5p2w8PeX880HFCQDQz6d5TlxA1zEkDZ2D+EJp2BKYSYsgNDVTyj
Vt4fQnx1cg3M14FBUseOUMIb5BAG65r4CWcZ4TWuOyFBz5eHnKFO/VbI9rQOU8ITipkJtIa7+wPl
K0zOgkbOeR+zB/kO3NNIMLzII6ProiV4IOeYnmd7wqOVwpmZ5IUEXHAK3EgWIO/CaOFZIEUkheNi
sE1IKcTML+n7/Xr8rjHMaML3fI+r67hf0O36dBvJAWahGBODvEGNJ2m9ZSDiiekOqla2Ri22rZEI
1lGGEOD/BmH+OWz0b8HtB5ioCqaeqhAuPsJFkZ7k8PRitxB9UIxizbBaNwll8PHA2L/IbYc58/Du
i95uvKNJFpDkRB2C/Brz+5fY/+f45D8uTId6BqAlhN+fDKYZdhzCdEnT4yGOVD85p7xxEqZ702Yg
u8rPGPrQLEf5YAYtYiiWKjEC+NT5zzCx43Bal7ejfxe3BU/tgmYUqELPm2PSENDSJ9IH1dHYGd4o
knQ5Br+JXvzRivzn5ZsKTvZo2MD0H9lI0tRD+pZawbjO72c5E5Ti1Ua9wjQbzhPMZF8wBm325jn1
Ue+G+tn8FPjrZnqgFouS3QZSJG9FBjyBzUeUTxy4OYoTXDc392KkeCKywK+Mwp0UFiLEnFkucRen
h3f9Z7ZpCb4KZgKjYhKvriMCwb9vi/8rIGvB0ef/3uAP0F2cZ1iDSJfkaLnZYvZhVvg8DF7vmCAh
MIAQmeSknuS3ETpTG2Exi79cwI8TaP/Bpf++gDdm+1cBUSaNJHaJkBzfDxaYGutDTFIECFiVzoBK
xo0gAlmM1zqCfzPbL1RHMnvY3deEoib5yFBFZmTap6zHlPiNBfe/1zcARC1YPqqK+PNIJ7SXjHkS
5eQYHwYUaSLJOoJCk7TX5ONxy2j1SzPizxv+Y8bhpJguI0tB0+gHQt5V46B3jZQca2bcE+fpJh60
LwqvWLxsLB2ZKgvNFnMkGfAA/gNcj3aCkWGiLd9Nibz83jZQMJdcZrOdHWZbP9UbOK+yC/IB10Rq
gfaCk0KVIaeG98t0etdd/3b1P+oyVYAjBkTzkqPuIE0HMKrYLYCrB8/slhtOd+iusJqVmfXL6Qr5
ZyItmZIoW7osipammPAF/e9p1AryqNWXGmcfkO8cugqgYQW4uQkBX10+DeRTq9JiwIi6kVkh/Gvc
KqexrWb0ccuB8v4mpvSDm4J5jQtCJfhu0yH8SX8m1l/z+iXBGSe5qOLe6Mkjdx/XblFtFBe4lkUy
T2HCsaJpWN1lBnHLefk81TylkNG4wCoKyrXsAazHExxo+pV8vl1aWlf2SyE4idX39kH9jcn2j7Lw
z/VqkmToSI9l9SdvZKgelwzmLeJ+uOO0X3xID3mQui+E6sfXy7eAFxqRtrm4nQjELHcEv8+I5Zjs
uSicbAMAaI/C1TpPZ+lT+qUn/s+uyXssMYo43asBZ/h5TAl6jU3VzbO4F1x9PR8uB1gPw/sl1oja
s8YX4c7+sGWOGLHSdw3E3jYjPKZOKUItslGgkxXca7ByUP8pJG4dOYLTEaQ0/n3y/yA0/J9H/tdl
/iA2mPCNaUoTQ6jc06s4MmCVM+pkEq+FjYBiQeSPderAdPltiKvQxi5yT6+ZBAD3N3bIP3uaP4bs
R2EJf7EByoQYMnOfX1VaaQzFwkWyLaiHAhvuWZVR61P9Bf74Zx/pvz/2p76SUcWq2PSiuI8PeuYa
qPBkgWefSU0ktwKQKDlxwuJFOrhv10GnQu5hpRS27TLcjEm213a/emv8OdX/XzHpxzX92OKmJBl7
VRvFfXMo7csa+DtgY4uUO8WebBjOF57ozH690Ijow2HtrgTP/fMMBI5Ztha8weh3MfJYiN5wUNkT
BbXlKDB6J2rCM/fBrnCj+mhWQ/QbmGT+xEL+rMn/P6H+rIu/YogwaLA2f69JvcCBbDtuITzMocx+
SWk22kpqpzgfnkWDPyFuZCwNAfP3DZG5iQPXtEPmCmHQoBOozJ/Xp8Fyk7aLE/yMO+CfPalFgkMT
1WyrF19Bzi+YVPA3cevVABQM2zie6ob3qEonp0JDSrWnkWUDm0wuaazFBjSGJzOnQm7nJnsEKTyh
ahfezJkcyABUr5kjhf0FqUxzKyqqnQVP+xJdazfVkCqhxln77UzR/4Y0qBro/6aBQAaVzR8MHci8
mBlUw+a95YpOthh92UGDjSxj1JJo3RBx2xG0F5clOUff0Df8JQL8kWH4e6oB6VA1SPLKimhBe/7P
A/3rgUlZItcXBZ/f9URGlVqzeGTi2tjOvrE1lpcPnLUnEIj72hg0XyhrraYaB57MVAJqv7ZWwuau
AzaI+ct9OLXb+VZohUb4omjbkcexcuOb9Zu2ivRHY/nfLvvH5mmlsvCCjMsMDAoG2upa27620yqB
7tA6w2+O+jGvZUd1SiiMksu657NfYHC7+zzTEXeWXptvGNdpS2X5sper3p7vJTyyJQJ6V5qSl/NE
SqLxhqHFF6K63Pd2zx4D0e+xNxB01Oi95anXn0B5PUCEiw0u2Ai2hD5pGsh82mm2hR5gjtrh5cLI
y+kI+HQwSfLQVi0vKLlMNqGDE++EteQLvETfOOca2s+3DmnTZZ1HmYypS4xlfM0Pl4/nN+oHjt5X
+GR6zKtFjJYA+hinUaH6svu2PhLgneVmAMazamy5e0PoXUXrdcmRiUtkf0EbWd4I9tP9vFBrYe1+
o63L5h+s+O/H8gexgkU62AKWhe3lB2VjjiEuiX59cgzimaTXNnZyZQdFRmTGw2uFYyxFvR7ulrTt
znLmF7tGWQuwjELC0eKkMKA2kbwqF+zTHn0m+KsXPA8SeB86M7AcETrIVIJlYDDAQAdMZor8NnlQ
yE89WgISRpdBQZ1I2xlxEf+r9gzwFYplCc03GVZwQUek5w9erzAAQMsGlJezrwCbJRaaHsm+2Pfk
GWSuBBerz2YmCeY1ekP4wRGOi0EG9DFBciMCXVPdGrU5msz2jDqr2GWneiXSxIOPlFehFa6jBiro
G1srvdgVcQXwZ4+EUwW+CGoUolCcA3Lqj9yO4aCBF0BhBz49BMWVic7Th1K/exBGTSAB0qKB36Lj
SWDipkGiBdjuSKzd6A8nlGBAR7T31YcZan2kOkBmRjYzdGrwf31tMeikAnIEi8ZpJvrqOZKL+wDS
I9vw5iOtI7AsbFwLzs0jUYFeCxjV8JIh1dZb+kA73y48C82BdyUOpf2MKRG6wPWtYLJOTP/JsS/v
XhkxGI5dTitxM5UUBzx6XGuDgjOx0wUcjeGJCbvHLKOy11Y4tUxkZGN0XI0Yx0+wSt6giKFztJ7T
S2B8Tm++g1Zs0E+QNwbm9kinsxpNGpWAf1S2lAXCu5xOfFHm4rEMs9DaIdS4yrJcIJEHx5JOXreM
HeH4CMRNdRQ++6DRnHIvHtGeRI+ny1nnmEGzmq6WUweXncFTgO3iqodfJjBG8YzLzgGSvQs4NA1p
ZSeAD1EQCyRGL23VsOIAOD4/WaveRYmCA++baXDTjkDAS0XFhVjyXZWRIVP826Ni8sxHkZqtXY1M
KWyYbFhPnmRMB6kDvbSB6gPHRicgsD75WL7/8oXKY2aTgZ/fVk+ucvFaJg5OvQuntuMStMdRd764
AfJKuulfkIFkKroJzMKjRN7esQJBK1Q8AXqARGuYTOoT6g3supi2qgPZDOOeeV1KYAyPQSs82TGW
HTrCDcquEZmGRlBnC2Ab80dGFQ+ehxkamVXNWxhPgvG0MxQod75GAAQwDGRJaPICBz6J4cHtoY3f
FAgP7qcjrQ7vdUnl8C1Aqn2aNAZ5D53qEyod2gGIU4C1mxxYXwjPWpqC7qWRNNJ9uDGv3nhpvegs
AFqlANy2tTUUz8vZ14BXi47lYqWd0WENMmeym4TKG6ymLITdaWB5WGE9Wq+C260tD1da3md/8nA6
/BjjxaF1hK2iFQ3vuBuOVP2wFAYYmncLa/n0UYXy2K7DC3gSAwPrB7itsGz3b5oM8hrAjW9iGiQD
O51esBRipgb9skZzwnrf+xuPBv9AUGjBQPWAP+PmtdLD0TfXrwqUjR6pLlBknrA2qIOUtoccW4MQ
gd0VTN7MO4bYJq8hL8Uu6xeTFvhlG8tkh1cD5gaVIGN52AbjWaCFPSxUvFcegsDU0DeViWoC/hyv
WIasDooWPU7sH3dxlYbpHl2amNeAKWsGw1YEkm0/eoW1TteTEDQVfeSsQfcXTnKBCmV5YqA5U7hA
k1LaaXxsaD0Q1c92mGmyX1ekUzdKzJTt0LA02w6TrYbl3gSxqEPHPLbTpcUUhchRzEonZwJTo4qn
Ubz9jxQtSttIWMAcBh39bl/6hZtwdOxYz/VvnClhICYYZAyHlYTDEhBy9bDFKF4XdiNJuOq6IxEw
4NaiRe/hPTIJsFpEgEUHBg+STXStW7QCJSqTDpPL5DUAX2uZOUgcMqD1eOLfI/IrfFMj4M+AaVuJ
pKCQvfANKDfOE1HF1pZ6+LJVxBbdqb5BIFKIvu9xrMNcI88EpWvkcSS4byx55ipN1zH6VJs4VMl8
73zxDKYQtnkLGINO4wDT3+4WWH84rUviW8NLJC/Ymyz7PdHg8ExbYIhmTLYCA/vQayKZj6GAedPg
AU/r7ogDXVRyHkCaoGK3gnPwbgw77/b8kghk4h1lAcQlIbcnmDCFV+IN3uw0haXINOrtk2DnI2MU
u90CNDrAv3NQ0Dh69yZgIoHEBWIA6v61EDEI2BXwgtTNg/j9OonAnnhY4K3IazFjupvHaquuZR9m
wV+V/8IPIANaV74CCg6WEnL8F5lcC5jBbMPUDwUKDE8d7VbReV8scU8gPSmuipOhRBlAfsPow/cW
14Z5vJq/DTL7o48E4Nx0xOQTO+QbtYAtJIwPiDgTFBCPJ6k/+w/FLSEB2ZFcsrNllZOhJE/ZfuSk
+YhB7+Jg+o0f4xdmP7hWz4zLnsxnLh8QCnF27TaGqo5Lb9bZvWATmvLKcXJzv9l3bitjMcVBsRK5
WuDYjrTAnngBYlRZALkEONGCtefFmxJsj029MB0IkiGyrtVQdlJwRZZ59J7JDdiFxm7QqIgm3uCg
qJANqpvb9ullyJwNv3zSsqNV4QoVYu9JNVyzXPfLCi3UG3qqJtp2ZQAITT5jIwYBi2I7jbkZyiMD
0UNKiQYK1geAmzTMUcbfHwuwGvLFCKYs2qjYwigKmth+LIR1tumZQeH+Tfq7Cu6UqJJ6iykaGFHC
rM0fkqI9rSYbi+rPMSWTIUjxzp/Qg66WjQ1CCNiPb9q17iG1iBdf6lZfFoH1DkPblDwb8rpJ7z8a
lUDBQF+90HhD8+8N+r2jnhCJOIWKC4hVYkTyCpsubgc65QHca1QyBd22oniizdflDG9rEdn3I9RX
cShldCAauoJIeCZHe0bJzeLzChSx9gbbNRHv0dyfCLKYud+gnkE7cwB9DJyqBmbcpD8PBlE/N23N
n+9xBAdE/cTnPO/Wi6Bb3aQHlVuIRoOL+ypb8DISUAm2InIuw8H3z4LiBEjxJnyXR2Sx9wLpVfBa
ixNBIa7CLZc+zwaMDsDeQxEncbMmxp+b0ydnwH00znN2BPRJZ8x0XY3ivZxGBi/e3to8hcUxlDlr
iNvDLZjgviVEaAwDVmQDOwNSmASxW63fF57DrFhgj4Jj2uNTLnDC+QKtRQLKCtx1IvPIrZsC/3Bs
/U8yJZgjdos09IQzh+NHDqLboqGpq/ul9zx03rtPYFAw+V683xRLXEd/bu4YauiCiFi5wfN+WT4f
NN3fKzwDcFZQ/hGQCql0x+xH/97H0nUaR2ldGVF3ZWbvIXhFcYqkiMyL5mzteyT9rr6SV5jWaKM4
vVPsEjRuca6Ww6+BIvlGcj8sRizOaSHzBvN8ALsDzxesiRF4KQXSGEUv2pL8gtlFlUPBL6AhPVaS
X8/gpqtecnPqo7VBdDxjKfNmX4APewagJaE2w+6ffA7Alt6Es2u7Ao3Ju0vOaJtEVKixlpel27oT
2s7YT7H51Z+XbygawVHJupdLDLXsTUgLzmBBNtDlRmkAGiwqvgwLx0S28GIPtG0xeeBygm6gQi1H
ZbecPvegKVP9Ok5kcJH9sWNBDCfZNDuJV2wm1RnrmIheeeuAAeA2VhU1vWTbUAX5PaJySbrDiOU8
+SPeHAhBzG8XaCXzZNUXSAvwiAkmUUVqtGG9+vBcZChW8k+d3LUIua9nflrgmJLHx+BqkemJZyNS
vQdiPh4mGm2W8+KV1y9K0ttFYC4610DzC7TNBC734PthiYIXmANnsgyiPCluVodrndvekFTQCy7X
U475Xj1rEZabPmKvggMLNc8vfECqsXR6pyfsuUeIdzHxfOtWMmxFqJ+1oNkjEGiRvrpL2IcwNbB+
ay5tahBZu6A2yWM9uZjY3rwzvgrekspWE1Jj65qciQM79dJF9i1b5C4vgUeAtdgGAzmi1xVZeyOM
4U8egsjrZEuMgRG1GTL8+oZIwhXnjhhRusV3cou9WCDKpvMFkFpAUhTQLl4r0ZOJ56/hlm3BkEIF
BdVarCLW7MEOaGDoScC2fNASiTyiYcstZBGb3LM+QHWUyfvhoqC126uOYncPwiE+yTy9fHTsF2Wg
fEiOtHnaX9oT13LBVEJbvldw76VGLiBceq0reir5Km4A3Y2NFONB4tGHdaAZpPrC+sgRu6Ug56Oj
HKsKj7PqWA/eDJqVGi8ImGZwGaLgkUKhnEqbeI9IZ3ox4AkTqIaxueMMvWm/jpfVw3kdjeOTGvaT
jhugExv9UGF7fdn1wxYPqGN4be8ELHJsmG+2OjgpXwBQmLSRnLp3ZZO1n/UZBJpj5VwyghmDVYKo
W6qOgc/WWfk9gDJUkUTgxRVNH1SD0QiCshC+EKq/JUfjck3u5TGBhT256x6ijg2FDJSRX+C1hohI
wAi69wbQn8HMlFOiXEs+fXXYXi37TT58vKmUaFECGgB6rgGPstze/b7g7CQxCjQqdVDWeuyHsb1v
PJMkEdzO1+mFtDqZLGodgHgPJHMVcDvm88Ct4s1QRNvZ8utDtjHtAlCAaYt4tODeGr7Eu2uD1iOi
z0HFggOuj2H/xh/xOb2XkALe42qSRe8p/AIaF460mO4QZi4w/i7SCvLcaTRBD1915SAB6Z+wS9A5
g6MjqPXL0odk6H0o3Bj7CJytLC4uLtBp9CQ+HEZmOI8VeJlo9aNaJfJJQp6l+BCyhJl59DV/Yjod
re69hWC8AE58v49JqRyrS0XJeZVR9KyGmaIhp2gE2+b0XUfAI44YRpBWgUvEAF+hq7RFeVWe3jeC
DQb1GtBbbGqf6GIhEYtlRw77AIUA0XYVz0An4L3fu3MwIKH0dbuxhwjde1vhBX+6Pc0ck+tha1sL
E5yLggqxi7bRrKJh6KuXVfoK826DwwRRuejAy8GWe3seh3VbsnaDiIzhv7wRmQu5BNqXGVytL8g/
cejzUTzhd6qv25ZJ1Yq0kcxqH8vb79bp/c8jc0EAIUi+EDxERJH0s5hY770+cMjAM09g7gJKM/zM
HRdiwqYDbIcHgiYXJi0kAuIHbdB1+gQHYwOYBqWwspt1ZqB8AJ21WuogalwVsATumqNiB8BcWmWI
ARBFkBftGsnfYmYSx2ft6mgIn9sS3OkePdF0h9hlni5L3By+ICB2l/gPRyJ6QD0P1EeICSM6cmao
hgX+RcQshpqQjRWwz3iPGaNjB6sW5zdJJyPfeiR5YDNR2R2X1Xm61gSyuaen13gqWMsmQTSaBG4u
k418B88diQFSOo3X3KLpwtz2qHSvLTlXaCPs1cDwlE+LZbR08JVKGoTeLzN61/qw6MbjkN2KYZfa
t9iWH/bkXMFLAXOoxeoAoMHS7YjiHpK6KNfObdiuK9TKqmseZUA5PY4QuO3HTEbsVvaw7j0gX15N
JX6tgW0i//nKeI0TFNW2Edj1haXT2Nj9VyB4Vrtc448dZsO1vb6wNPqVwtWFbg9XCSkHjmbPYCyn
O83H1yZKsdN8at0nHjKYDieEZ8MXvoGZoe9zGJfSBIlEEDTkW4lisd6Dtb2cMfw5QyqWuGAi0nZ/
gfA2Ae2eWzmfg8zHgw9L2oUJx2uBCIDiLOdUTvDAS95swRJ8HfA58MNxFB/JbgIAWPFbXPVwwDfx
qvEwPzmo17v82N7FD2vx2ppAtx7bOQBKaJIhlHjjdYcX10lyVD5yNF+Rhk4gDD0XCD0gR77nih6J
myfwlNlvbcA+o9sE0DsCTFPT6xTiiUjU+BaRFIDgg6jkImNc5iuRNbZIig8RJ1C8S4TOy4tq39Wn
co1P09fsCmBe/g9h57XjqJqG6xvalsjgU3JwwDmcWGW7DAZHbLDh6vdDS1vTy927S7OmZ41UXaQ/
fN+bfspm2Zed+/BG3DLXOnnKAHRH8lq43ZhJIzDPiZx7l1D/rvoS25Nd++dhdnfz3XPw6qnhPbjG
IAqhakGsfym7R08oAmGZB+95On4Eis9L92eFx8oc5SxmtwEnn/YZsz2BT62SLsycaEIDVNMwH8FC
tHZs6Umv269CvIjmMTgdLozD57e+cWrFYcJ23k7G+Xjzgl33fTer0q4pkxmqPG3utdvEtLSq3QsZ
P32kR4l3edhFfB3TuLrnxcNHeYuei2NXzGzEeO8b42sELYuaoQ1vIJ23l0QtGgR4xPt4D+Ug7WXW
kXWyBBfQ4CEE74Q7T+DFZlTYhHy8nO1jTkvKZChwfBTgXzq4LuC32fGNwpLj9PuEXTtjqmVeAlpi
DPTVe3jbUa/srnzR+zbfNvF1Kx891UT8u4f5cioX+uM1EvfdPSB2vSi+n+SFmzgUcDAUYb3tAHev
cJmw8cZ3oJ9Rd6WC3YE6W6X/svSeGLeIVzeoAVSwhWHhAk8NqcT6xzmISyvFTHs1mjc5fvioM2hV
rSzMUKWRZVFaX49gVi90+4RDDCTNL9j7gwQQg4nxfXTPE8wEfYlNFd399OIwkTwGVboGapoofm2y
BKSOxk6TsC6Ld5N1EXDnC16g/1x3wo5HsxC/SEpxZOD0+X1Zu+Khe8jY4nfy93WiQZnRy6Lg35Pw
iUFMMgUAsEvUGhDaPaRwO/HNeu2F3vvUKjYtvS+um/DttPu3ZB93OCDWYtEu3t9YEi4zbk9FN8fg
X2PWSyWztT/ASGsuBb+nrh5ofzEVsio9Z6iwnZN13r5Yxl2p+UGaJra87x/0Srcr4azGgq2JH2Sh
kGacdlu0Shvog14T5S35NkHPED6in6ynYitj+rhYVxAkIsbEriogJvqvPqUxOGRIlyuEMYWJW075
onig+WMm8XbaDZX1sWNVP+nvxD8oZKij36/7QX4fU+Ny0rNnuhB3F+o9VvY1HMxC5xCJMa1it585
F8N5UPnt/62GEP9Q5Hxc+UPYVcjdpksobLooluKuezVPK+rntmOn15++4vcs3z62LHv/vqz0l6/a
bYkzoStJGsKyD/3URi2M8n2q00UZah4WX3ryx+hiCzPOGfnuOqX7dKjmAB+/HrEUFd7Ny36KHv7r
x/79Hj741Pe7eKRJxqO/wmRMb+PKfrLeuPr8PtVA0P/9xH+T8P3niT/GsSYWwpk06hSLXO4f/WJ6
9htML+ZjfZnkfTGU6JtxD3MmaVvzJj8kn/9NwPefy3+oXm4PzsLjZJV00fHPgwTKxrxjQfU3Yd2Y
2tuUWNQDOVRDgK2gM772cFXtJYpqNw9u/r1fRWXABp+pthC9oisVUTfOf7jHX6Gin7MP2luRVEEj
iUH5GBT301NWSzLAF8a66ZpFrNj3wR3kw36xrcfU7+epjkqYrRff8k8ToX0B/7r4x2iQONFnI3W5
eD3S1q+RML6xvk/13fVAH1cuEVmm885a2Qv79xdL7b9Hx191aIKicjKuocm6rn48elNtHq/uKRdn
rTL46B+dLMbxH59HGrqcm7sJCfv2FXsh9jZ2ZWX864ozZOZiqPSwi/mz0aQMBBq9U1/yN86/b47o
i893gzbn97v7eDdNnZxeosLdoRt4ROWh41+CxoSYcjZrdfcMSofg0ANAuVNbc9FtQL9Am7Bh6+7T
ZqTPuwgbL3iWKjTjKgJJeBOEziASVpdqwWsR+T7bc/vjtbWGDXC1Eag4P9MaWJ/hBTZXMbvrcNIo
boE20BPnAufOmg8OqDRbcNZZVHT6j965J1KEq8RIVcBJR/NZWE9PAbZ18W5vSa73My9KIcyu29JZ
ZyG+XlP8Ya5LXfWPZbVVM+nkgkiybkia9rGsJuh1xVuN0LFYvkXcfSZmQA1umIoDwJQi+CC38Cl7
i7EvqIr6KV37rNpzutJzKXydJsU0G57H15l02Jyd68HwUIeNpHmBVXZjvtXx28Yk2Z0b9ImXvVuH
D7Q+U9iJ+j4QvuqIq6A86Ewa/6SM4VmoriedVa/uqXthJB1ASIWv13zTl8I64qeWm4vzgp2EwVg+
sMFuWiq3u3/A+lv43Ivlcc7VvxWnCi74VJ+xgTzOl91Xx3lBxC7R0BW9+iA1fgUE+mWort75eqpw
koaF7GReTZ+95By+vtRkQKmphVfQsTmlCsKbZGCEx6i75Uzo0Q0+FPeCHuFavyCmVW0DDz3Hbn23
AilqxWYijBu4WnjB5Y1Ugtu22cLr7FFFTPTJI3z2OkO43F55OH5d59m0Nf+/5qx3GFnw2qfxZajR
mJF1AKXkEg1nadhTiGc2TY3C6+lK7Dm/VM1we+UBggWeup6THn8dFEc0EE90Kjcbk3WkeZhQze0J
+jF1jYrH3Zdf8CxDrGGGnz9M5BeyYglPN0UisD+HgLxWQ+lU2NpoX0KtFr1TrIUSzJ3iGKPtHel6
Fitz3VcLL4VchW57+FmIe+9GPdzdL3kdY8wZFe6kaySNtNndRxDAhgGcM9H87Dt3S1+3ay91Or3T
2kC5ocdtyyID+LxlM8sdm3YFS1AnCE/9q9M2rjIes9Kq/eWptyQK01LGkCUDtbXr3KitUUrAm0uD
AeWW78qBMnr3ruB/2OIj87l4RwQ3CGZsDCXoAxNm4ld3WfkgtdEJSRdCqeCMZyAx15mbeMjBPRXT
ANkHeLpAvWG1GAajs6VmVuMXIDUa3q0b656Nj5GqPUjt79I9er1j/+3HLXPDAWx9TTEfN/cxOAVy
sOnrbmVvva77RpH0AGfuAgffQelTt2IVQXPqdAbGvh5uhvclhL97HKHJoJkXrDvJDncn61966/Ma
8XoAVnTzjwMGBSEWpwlD1br230ERQBVA212t16Cxb71mR2LCY+OIk3P0tMC5fM7Ws5RBM3w5SLY7
q4r3vmwwvPfDOtw4mz69EnIsQgiKHgQW1KC8y1BAVTaQPDpXD3chhJvgfNOtsZLCDw2ljY8x309G
r5lsw75JISUS8h3FGQNTWlWQOElrvRfNKoABo2jtTiQPF2VsUJqrtD321T8BJkSZNUs9nSHVuNMn
yRoIy7+OEyGq/T1BEYHmaB44EKejm9DRNFhoht3JzVZBmDllhvED/ztvmz0oLeceXYGPZ09Ao8R+
BUcbnN9RA6vwZMba3aeAwVzOgudotARpAC+Ne5W/HZWTjDNJ7eO8JAx4ibU1eOOBQQc+5PQa89h7
BRXUJ3T/EeuVbKKmDwq4f4yHUHb3QekIsOCdHdz9AJNJYfcRWUG9NMuO5pf4FemRhl03iRCUW1sp
Vm43KArrSuAC4+/dE2qHf+SlNMf0492dM477MqydbToRQ8SbtiFZSR8qaN1laN4PkuomDZtRFueh
FrNoyswKfpigFWScqwVsY58lAhO/dfTSQW9BBIR17R0trFBm4dynlSXYE1Cld5hG3bBGYJO12Sk3
B2AmNSy1AKq1bzUuNRxuJDRzBiMGJppnCHUF5udhocqgpefTNYgBKtp/nZGBLn0yTIfVohvpO/h+
JBqyb6CekP1yJuPTkl/mzTP8TnBiRANrBghSfY2O/BL037szTO0c+noJGYc47IotrHCw73vH3lYf
ipPGvYaszTfcn8XkCaWb8fng/FuLXrup82eBweZuqa2TCq8koKrHcVckX6TDkinNPCbfoOH3wsna
Ca8HV4TZRG9zQd3JPq0TYXEEW6sgWzB5ieOuh9jMfvl5oNjZ4TQHP0b3Zy0Gg+dhhi3rYaeDrgPG
wUrDIqOYE8hc/nrrm2tzI7ePsSL4Ev1SpHpMHq5xD0jDGZgrMbpEAqrzxWZ1IwikmnQQ0sn2ZbIJ
wD3ax4GzY+OynieT42RB7pSglYm9/NqljoBuUYDL4Fo8GVHMaQ4sOdIdcGYn/m7wEWa2uTsHZCIE
Dm5SEFcNXODpAcphPdywZTxi1lB6OHmULS43pzNk+bQu8X2kxJsw/8p9KezAzbDij6HS5IFoN75s
Z5PreMnxga7YO0FIHL0N/MUlln10wcx7LUzW6mhwctm/rDew5R1X8RmIhPIrsMGlvG1mjxvuTguf
w+A8J2mA6XseZO7DfbNioHRCWZW6T/49Ib9H6kdRzaKImyfauIBTNAKiDaPr5yM4xZYfH5+XIOAY
gBg8YOER7IJDlcJ6HJ+GSpy58kAdFX6gWO3GyPo9uA2f0Zvkpsq+BVWU2a2ilDBTSx4cA4MXpdnn
gFzQEz+ApttHSRKieUC8ifQC1Ua7CZ1xg3YiYn+4+wcr4GsghagWWAe11qXI3Yi2vuxv+pnHgpUP
l60LU7YfpKNdwWoE1FE60Q9SyIJ8CkB5hhr/Bbny8sQVQRjBCJ077vPSbaKkl/3aMZ4TcXFaHGcP
azfe2HfIosEORZqPvsMBPg2Aw4HCEdk2hHRVQ969NSYBJ2oZoJJXWH6n6GUaH2ucl0AuSoExzK1X
/7LKw80q905fF78z4pAg3gnsDtIdtAeVA0qJg8R6WjGKAzZAKsfhGyrLWMlsmsGdCmXcpiRhwvxV
NZ9sru8TBsCmt+PYNvZiVlE+nDrWzIXqNbmlYsjr2NfZOSy/pRYkDeuv0qEm1XeKd/U7w5wUoKdb
U5K/UVjdlhiZBglw7VCe1GF3iNzDYfv2m+huYQLviw9O4DX1Nf35xRILq7PutItf5Zxu1Nyqh/bQ
SXDEMIFl70WUBocy58wjbYi7H93ELLEuhzvKzMGdZSQbaiaeIx+hCbhUu8DpfTax9R3G8ECGORkr
uantiUfi1XZpzhuBXJbXd3eAxEgJCCr2tk9fHW0ghomoQYNAiKv53f3KrdLtWrf4OKpn95kSHKcs
PIB1FCNvf3FbbPYPKP3G5NoASgjFKphD+DZEGYknskRzb0ythB9pl51yl5OfQ4PDwq/R22ymUPNP
luezp+3fFXibZpW5+eo6TyiwO3qE2e3ovpEz5TH/F/+Lzuen3yF5Z5IWzgmHah0hn9ph5QNsGSaH
VretI8MHbW+8045Zz9tosDtIzrfIaIDfZpG/xRcXLVMPrYJLCe6tUIyB4ucuCTNoNqk5Qo5IxgR8
nr3eFv3jGeoch/gdgd3zifjgDZ96Rpl97Cu4OgHC8yH7WvJ2JJhTdsXZPRR3bSd39o+h6hLKwBbk
YMxxjo7IIn7Ck8FWGlwZDa2vnSST3vRhDq8Nn091szY4KcJMjVAu7icR8mBLN9NlImIl6b05IavE
14NeAlGZxDy8hqRhaQxnznoJtg3CA0Rg/Q0lIdpb8rzwfZjH+ObTUm7VUR+FIM+I8stPJyxMnnlx
WTbZkKLCX1EHWPVSm4reptdhIJ6xrSTYpOugAj1js2gjZXSCKlP7PCK10PyqHAr1IYce+9cAeN8U
WFuxkLT6joeN4Zj/7XqlLdk7aF5Ux3c7hxedNSZpFnErF6FA7Z2tbvgy32jmdUdbwelulAU6Ffwc
+DKgpzcqxfqJ6CR2YEcJ7/0bIpDz6NSxzqMXXjMKzjz3mBL3dTVJXOCwYd4S9WZnQHOLbIUnsK5R
XvNKNvbTbwYXV0Fx9t6WLOYN8YArybmByyczDVH2je2iiS5DVifUfKxz4RFPD4IMfd39koZCnzqP
yIoG3SRWY9bvdEV1SDPDJ9sgYUs8AgpYwlhvaUpS2mvJIQCwNeoHmylDDEL6DQFLlE1EEIElhxn+
PUKG/LWE/g8KzEYbmfhNwNoVnXEsw8PVNioYKIuUUsdTrRwgPXVmsqfZ5MxpVJV4vvhtWkBCE284
7oaXucp0flnS6tiquFnTztOFskQwNn7z1QpX65pvMNkJiVUZqzoKYbKz3hCN1KwZrzNUOqbxMlMg
btGq0HEJdrZxj6opMslYp/meHYfAa5nrEUMnWRQHVJ79LmNfcJgmmCFr2gbCcoo9bk5Ky7ZPUd0j
aYzkHVDmsCs7SE6sq+xucufCl+PLPn3SyYwRQfZwkfB04A4PNJ3GqGZYlzOgjmWkObcADeA6GbRd
IYV7wHrOe4TdtuTo+wit1Vi73leBPuFmflfhzYwvZty72lfYQb9DJ6A6BOYgCOpAZ1WzQrd37W6q
91X2JyWWPZFf94oLMllebPFo+oMWJ6H+JNrrORJhi98UJxoSXdbhsLM+vxboLZSXJ9x9meqZMC96
EmF4ZQrW7uL7aX4LcQEl2EdP5grx2+x8Ue/QzpEESB1kPCEVutYqYW3RbGQgrJq5NdQdxKdINJVp
xQICZMWUQp9e+Q4xWhDEKJlOEQpuZptuHYlCyAY5s6oKyQL4OkEmRTd6R2Qw0X0JM+c8yWsQ2WlK
F6VjJQ/r+B3C9Rh6cMTZgsgRGyfKvmbQGRf0KJllxEWkoSvpuIrcBrnpg+zukF7NSrnNoeFXEr0x
XwB3BXls2QD2m1IUuYTEbplb5459qlkNwEbpIoxesziHZ0KgTHrPxFJ51ivbRDrUHyZrDUaVlWEa
xBz3X8PaTbBodRCQ+wlTqUNSGlaP4jHRkXOE53URbYbG0umOtEkeNA9THFAJ5Guc9qWvAZthfKmn
YB92dL7ZNVym5t0K6y5SUSbwLcPOqw0AtVHi3Xcvt+OlGC6CWOeWTU7SkL3TgOVMIlof7FxwuM3F
Cxlv7hHefMIdc/ehatGNpDm0Y4WAnd0JKppwsGOcrKrxhone54jipi9ErdNAGr9vJBOqrRJd6heY
luEPoV8L5/3yip0kePlc3QHuUQsZXrMDXt7M35hNaHm/9Mqs553JVTWfUJMUu0gBZaInv5Pvhocm
wa2eHf2L0juLfY6o6fJ8uX+p3VT3azUCic1mcMslG9jVKvpH2g/BPrUlC3XYQgNkaMz7M0aSUG4N
FH+Ykvr1NLOA3Ry4XeCMV1DCJres+9dr+6bzdyST6K9xNSKqEPnZvvAO98l5ArM9m3UCYHm0isd9
VQ61R1Tzz7b6ZiJHIEw2ylx0yARG9q4XuyTyjA771BPu1uVsbRo/Y1p1nA3dUWUKc2w0EKS4IYSs
f6KVpv0nWCyLkJdoxHxAtr0cSO7j6smqKjM7KmfQCnRoz6KzW8Zddqya6sSpEUFAc1LvbtskzcpF
1QojpfTyyWv66FjGQp/n8XGiuIRBTTWXcsokptLsjsLcvtLyD292Ss2vDSpSD9/2gTObgQsQuJA3
Hd5od4mVCzS3hrx+REcXXT/LRE0bhVp3ItGFdkKoUAaLNs7MFZpQIGAyEUkUZHV3NWQZyuixSE05
JhkRHxIxf1Q2cZa1j1tce9X1K9eo7KY1ZaBm5U3v/IweAnrxanDdrAQM3sQfLZr0e3Nepm/Usjc6
tRclce6gv4KGjO5DheTL7GrdH9EZ9VCH40gGJ/Vhn1SKLHjgfNfA12pXX3+P1NR/lCw50907/DrM
OAdiJqB9eFoZWiwnQy+hgRMnkKMZy0p4s5Kp4VaOaoVJcKY3lQvml7A8B1/HaW1f5pJ7J5uEs4t3
DWvbG/r3FOaomhBhBAaSYIMXzmSxKfHQ3+VT6tiRFg1OvuQCBqDLQfbistlMUDSPTliwFAe3AB4P
ncoOB4mAbAJtJ94ta6Rte10AururcAY5KzZqOdZrmmMoZLxNPkoIn3AF6PmDRFYUjbT1CrQIPIEk
KTAxoFxbrL3y7txSv+AMBeSw0CY+y0nnYk1qtg1XvLmGRIDV8LXXSbS7Op10lPILVL8al2SqonL8
uoxvMhIR9as6+xBUOVXyFVyhIPKS44MfnlZZ56clTN/J9L5C+4A5mN0ZNSA5UfOyJ77sYrDZ3uPN
TkAefrTvR7s7z+/2ZnsaabeQQslkXDsl/fHRVvfawypGGlUbTb0nkWNzCdW5pjqdU0gmJYR+2fWu
7wgS+2r4KNNOnIa5LvEFrXOYS1p+wqC90ghk1S2zWYM09sKLfS2so+bl5ChknrTAGmjJziNQERCc
kTS7DVXE7tVLI1JWO6G03CQ4oc7HMXqnnCiZWD9Uo0cRSozAJrFk1S45cCd3rnpoiNZ5hYRNwaBz
J/DSOdYufU8hjYjXzGNc7RneomahEFYmhyepXzUmb9jAnoL+poky5geam8I67pKnldJudGzW4A4s
RRpklFtXu4PKCm0LDBSaA2Vw06zq+zXkL75STyKV6WjzYquHyx51Xl0Ru6zPRAd9C2MhvH8pHnmz
pBi0eaOXJYZDrBv3TmyQTlgWXmE4iCHE3GZlLZJDbmfhxTMGnTjzb1+L5mxLsC6pWY+Tn9guqeWL
fufaNIy3pJnIZOzBKymfZwqTr3wSC1FTMAAT0qUPcSRZfSrNwGvGMWMipxGTLSu0fHv/E9duyH+7
eFcQu5qsGMS5f3Dt14dYbdKMi89Vntu5pla0XK+bYJppXrC9m50lmWFk2wANmLgyr/2uAWCSDUu+
uYV8FjxAnuBe3XZ1N37Fyq+gkcpawEYhaFq9HeY6oDxSAflqHdgvyeimYhlZRPbiMBztfdKW7GJ2
olrnSzujctG1X6KTzvYoDc0H2TLYClmXf2A4pZZh/uOt//bgH5xUmXCKUH2SlBmNKmCKCoxAiEsV
T6fjwNs5Zu9555Wn5mFij+b/phDlT77/1xf/7drtR9l9jY+XhKR78f/IepU8N2QuzlqQCdapNdes
17SlJNDam9gbe8YRsKl1bUJaCKZ/6BJLZe7PPxwz9ofwAO+3gORAElpWTuMcq//eyO2oXI5SdVch
Wm23/c5uMPZizxrMZjy2/8NzK38+tygYgmYYOnS2gNf8v5eT3s1JE29nlXcukCgZoCXntRvecEh4
nWEOQfICfTBWgh26Z1cBDnFud2uVjtHkWTMWBaq9S5+BgQcR0dS/v4pq/DkRuT1R1tUuTCWHF3zk
Twi39Ph4ljd1Bshj9n8VNkZoNFa6LL2OiJNrejSHR3+9BpVm6HYDdE94u2Atr0jV5Hg0f1kRNmUC
pqvUkVBkhkVPNytXBfyfjzoBGj5SubqBTvJAwoQTg2Y119oRGGLfGdSd+Akb1uq/9vz+Q+GFcs6E
cf2oXRoonRgpt27A/gTc5p6Gw7PTr5318u7YcsD98Fq8OSbH5ZllFzjy8UWlwlrMISNYRoigM6N+
RAy1H7GEwk4X9n5/QbBI1/StgkduD7cZdXR/v8cLRg4BvwbjV2s1y9EYAJkEL+xOVLHrKZKcPqA2
bTJN9B3nxxqvQbCMTsuzyufB/gklwVvsG4a9vfIblKMFogKOPpTJvaJYs7ba93oTUp9H19EU48RU
46nW6fTFjj+Yy6bdd28ukEp3nLnT1oS3lvCAFXY0epl4QKzDfhQtl8cxCXEPNwVNoEl2a9CaKIFJ
+AZUcEGhODOMni636psLAFhiNMOZAToDXgS1RA1LuCptW24hXi8OjeeNBVILrHTSALMOpUPXvJtD
UKZjiENpC0xhYV26I9dGJWJreODM+J6Z4/EbIGiKm1WA11rD9J2/xypUTwFH752taaC6634/0snO
NQGy3W37I9bYSzr8JnBKHhP7ur/jd+FCMrM5zP3E7savLdyI+UXR6yiTY9ccb4C8Vq9Y1WwJy42V
T1/2SkfVfHdD/2CQHzcKMSv3ViI68DN4zwXOYWBgN+DfnNPZwdKhq+7tl6hSt+mIvpSLGWpb9r0J
AUwzzALQitfEQ+4uuY9gUE+e66fVCpkB0+7sAyzn9d15zlJnIvZlDYX1awgwQ808VHozxXX4m6sC
CWbXW4VvAGXe7iRzCiscoNu0etcl1nNnwLRBeewOjOUqPUIVlDZ+HUISFrHj5PEgjfIlFWA4Obz8
/TwNlv3jkeIwmkf7bpCNJigDJzm120HFmmURkJx9M/iRk1sIKg/Ft4L3EB3ppiIBxClhY6yqNbtr
/qCHyp0mqecBkw4GV9uqCRuc7MurPeJ3TVpldlsU3SzspxdvRGwbc2KU8oZx0xNAEtRLHXUg8bJl
8PUcATmmI3omAxsCmBkKis3Xv1emX1Kf/+5V7cKko8LTWaUN6WOvuqQvTXsqqTrrkMpGwGZEKvvX
uu/CWFgSBplwytjZgmswwDMzhlZedPqrpFXZ8xX6fHhe+NWeoSJGCgwtsm/inyoJ+VPk0e4lhqyw
fGoc/fKHyOPeOXbr65mbvGJZxkWA6hW68BQsh+62nE2D8fdYCGJlcjn0VkdG7Zdoze4utlHSsGc/
vLD2hfzxwtCaIJGkthLkD+Wi1ilvHPuu41nG9HH+ZYbvDwvBnZ7sKSXL+FuZOlV47Gmm51A/35DY
m6E/qf0Lg+HZP5DRbx90+x5xKsIPt/bXPZBoQUNmu5WIdv3vHljlVXqrKvb++cMpyFF9knPZ7oKV
vd54ABAI9vfrvMB3w5w14Ym+6zjO5q8lnow3bZXQDFaNg89lRmy1Nen8oNb5+2f87f4+xtr9deMY
3oeszOx5X29TOcuRBpmDk5T/TEmNbder1Wa4AWjHwSEnGBJSZP0I+m20323R9u83JrVqrz8+piYi
BVMkQtJ+VRW/VUvasWquilG3lVrkVuwEnPTjBCBWceItvMbCR0FtTB9MoGXX//fFUUD+cPWP91Ey
7y5XoeF7YV0KhriCh+5x3O9fdqW1RDSlsBtu12vUBiTxyvbdmsKiTt3HaPrwptNpIZJdababg8wJ
Tqa45WwPFB2pajVwI9adTNsczNQaf18z2/N6rIa9h03CJfwrTlTbcYrGOne9bEDUC6im18X7x0kJ
Pcjfwdd1xajFcELIosOueJ5MuplH+MP39WZrW4wLk1crwD/NRjRDFJB7Y7x/6ebeZ2mjtOWLjR4/
nCv7/3lhhi63+j3Opf0Q73EylJSfTrywiPFDSa3AG6rRFH6FjobkILhq5hu7R+0fnt9tOWSjIfr3
Z5M+9Yu/FiPtfzfRlnq/jRlBL8l3T4V2zNhLfbeWLNATZ3hyp7HRM/E99Vbn6WDAnnfx/AiHxE+V
9d8H7f9u4KOyfuhn6Xy78xauTtQfrqetdxX6A1/kOHYwQQxmEitO1u4tP1z6l1r4z/nyv0t/VNnK
43w2pPbS7ERrqg3h0BJW6+JmbjtmU5nrqbpo15Y3FJP5JsuNif1+Wvyf6yvI26HKYD2b451i9+IO
FFMWnHs9j3MmcF7Siw4Sjtoo2QphECOQItQzRxvkUI1HE1Sxk1FiU8DxJ1MSu5LRQrQcQWPt95gM
Xm2Ez2ivOT988L++b6p2UrS6QrerfLzv62tTcfLYRZkJnr28Mu6saWqP4w3uVeBCM2Rd90d6QAP9
U4CW3m4mf7zv3y798b6b+5m7qri0OCEWeIjiCrLACqBmvTFir2nOHPeg5RY9RDHYEmDVmsF12bW8
sUlbg7PoABAUv0w4+TnyK2G97ENYrW3bDxkkdAyHF1hz4u7phf/92tQ/23/0reyPRLkTLy6oH7tR
Ur477OZHZba0EQqtlxFZI6q5pCtl5RdNRmxifh/74+nLm2KBTt1vCJA4fjrUTrXdSktxc3hAofCK
KX+QAHOy9Bef+eBHP92t9tPdfqzF4k0Uu2J9Voheac98ei4jYcBxCvQqp8R5lj5zTRo9l8sl6Mkw
G/L5e+wPPcSwC5ZLr+A7NGHcywkAkM3duJUTmEV7XNIC2KsHPzUIwVYZwUzKH/AG5W/lUVfQ1LZK
0mT5M1C+FF6d8nrZyDOUM+h9K9fmpCDJom1qQ8jQ4KDfWivONLj2x0G63YmjRc/pcksD8K1wQLnp
WBO2uJM3+mHB0P9WknDAl8I44A9R/Vix1TpJmpxxMAMz5uAN77lrU7JQwqPfQsGJLRwHMrYqDuYA
koVIB5c3sZoTr6J5xFu8dzg30QjC7aeuxrw7UhR4wdHrYl0H3kOqU1lXmyofuJmUHvqZdJwSP7HH
EmQ1XyguI3V6j4TtqU9XjNjR+vcw/wUsfE7R35/wYzvgAL9ESMhKZkkkhMtK1qTtOdQxevgahpPS
L01//1Pp8KvI/OOiqkLZohPxqn7G8FIBnm8ng7lF5UDhEkOmDmX2dHN9PtLpDtXedAEPGGdv+4s+
nwZjkoON2T/thX8deRwioOMjkNl+P4rhW5WDNpWndkNGWjicmsF37JkLZ2VZvn+IRj8WbO00/OPB
eTzd0ES1jSD+2HyN83UjH3+97WhJXdsfSt9cVQjI8NbnYZi4CE7n//7Ef4WyWhj1/120fQu/7fiU
IkVZ1qrMUzKx2MwoNwiIp9UcPJk4lKb7H+bNrz3l4zlxAmDCUmRJ14Rfy9VvlyzV06YjV5L8C7gF
UUEhaW5ghoZw3u5atNMl9UYTodgaEDpBMg9qmoeLhCPAE1z22g20Wmf+e17MLdrhC1zXSjInE+wW
0uCHm/1bXS8KGkmPqmFIbXb2f99Ps3lkalaU8iztqZehztFPO8Q2VKS+QXThaZJ79fBOHtKXOk5G
zaWP/JzI/Y75xm2YmC8kjRMiIew3CNatl3DeHCpOjrn6Vsb//pB/m6uigPODscrQUT63JKGphKe8
ucgz1sj7nMnqkFiAPAlurddm6xnOcWHX4x9mifiXWfKfy37sLS9JS65d+Ypt2S3nd7N/D4lFwKLr
YZDG57f5aUn6y17G9QxZ6ur0qTjs/vs9jpskq6Ujj/lA892WYJuAfai2ob14xp+u9pfy6PerSR9r
QHF9nxRN4mrNMMoPL9Imh2NxrSAyvgazw48P99fLGa15B+uSLnwuOclZaqrkdJdnS7mXbtxklC6q
1r6G7dPsgjfOXn7q1d6/R85fYHVOpf3tqh/FjPwqXpqm32Tyg9sz1gxPCAXvHSuwFA+O8ivDLFjX
fVB2vDaGLWKjJ9UBwYOXV069v8wRkDAnlxTll+yHe/tbQ/Kfe/scXtW5vBU6b0Q1r19w/lbZv3uq
XztIAIb5iAwLVD9dB9EUEJlCSAK+Mrh48ftNrA50Phlj/35bYlsR/7F6/fa2PlbpJi+Ol+LOHQlh
gi8fLdwzShCttEpArG/4rtG0J+5PrlLprxPtt+t+LNTPRyrVWlLIZKZRPawaAsQunHjS1gib4Yvl
EfAV7c/bcjBt48Z4bHn6zuqHp/9LgwjbRTa+KrXHmv7iAn5fu+vqlJwVJsTbrcewmNbSJSfL0vb4
HSi1NkPK7p/KkF+z7POV/37Rjybl1pHr18bgoi1KWNlgPRVmYv/mkorFGXq9zpcyJBp5TgTQtps5
CXDeDwvBj7fwsQ10L12jzDRu4em2R1Q2V/sOtRSjur+QTpBMVIKlFaxZDmEe9hk91+Lq/PvV//UW
JFxiIsRT62z8uAXlnUi3U3WSZsnZKwuzPJl9iczc4mJuYmEfi3SaZv5/CTuzXsWRZQv/IiSb0X7N
9Gxs4wEwvCDmecZg+PX3yzq6Ut++rdNqVde0axvbmZERK9ZaQcclnYkAh5W7+O/X/8cDhvaObmjK
v7bX+9vCv92fjH87kp5oLpaKLpIaHc6hOLfxlcEcCVbZK8UkoEsLIyV2mMV/v37nn5ZeE0UcK4/j
rfP3+Vmt5vvQbJi/Fs7woxHe8JBYoN0xnOnmJNO3FZ2Vme2InwyXiSw0IfysOdjixX6lkKTPkB3J
wBEBKv7/05/bVR7DXkMnFTSdmIpR5heZWv/9Q/8/SSaAiv6XD/338uW9a7yuh5pcJyx74nO2yt+y
pzQQIkrItXSv0AsfyqSVIcnoi3FMp96mlYDgyKNG/Im5Z/1LxvdP3cT/85H+Fu73h2Pjvb1rJAo0
z0alkdL26oI5lZEDcMpUKNWE8TOj32fOo83yprzz9lauimoP1s/qvz+if6ql9ZZJrd/htdLJ/9uJ
vj21z3X71GkOrSh6rO7Uded46uxk8qevmSya8wKusFhjGDdWgDxtN/xCcA6QreFBzKXbn3lu346H
Xo7hKB/w3ybD/GPC+pdP2PlbFkDHu2WaW7PJyg9DypFp0T1aCX3Ntcm6guwNXf5PWwqB0MFeunHA
p+OJYddy9dLNa8hw6U1+otxHS4CH9L8V+P/QlNf1Nq0O0iIaHfrfUZzGx9y/Lr9azfkrrejRZ2RX
4UCrPSNEWr5Fvy+DWUiHzM1VPv/f319T7fu/R+e/XvxvcanXPH6u+xYXb4KaRZHjO+c7jT3Y4f1+
v7btl2TZpK1/CQetf7xsUwdAws+BlEnlUn85iY7VpfOpt+/mkCm8O5oVjIKGH1tbPYGdJIiy765p
Nw6O/UEfUjcT9giPY/mO2OXhvzIT/ilxa//lw/ytUO41X1dGZlZNTqi2CkR0pa/CSYoM9j2Wb8gV
L7pct+IlbcRjYU+qIpZ57oVPZR/yry7vrab+5zT4f2+lRahkFlOrRQ37fx9PCx38rLczWsN2FKJW
dC4Wu0gHQhPfCKlHTfqmMeUZ476dVRyhbKtRTO9ecqITEaoBDsDrz4anX3xRzCwf8ZDpNBSn8HnG
wQX1CxItccWxuIRQmNBSTxM0q3S8FWTtO1BgrugTS4zlRwhN6BXhNRqoppLBkSGimx8tbrRqrkQb
OOAUnXc3OXsJgCuKnJh08yioATMQE1q7MOghU0MjpT689csdaQfYLDwPUR7Qm3KhJAIxxH9TwOMr
Hop1U9NbBU/cOT96BzpGl0J103ZMFMPULvN9x2lKVH+8pkWXUcFWoi+ghbZ9zgt5yqEsADhY048s
wT6ytPLC8JeUZTdgeHjH86FcZKqBvUZRlT0RdPTGOv9CgRSIRsHMmTLvZxeN6AB2naDWIklWgnX1
iyg5KWh9ai4j9LLwt/zUohUKMxWjdfF7WStvA84vLC/iiE8wVkXuxr2dgwJvOnz/jAZ8brFnoDAP
BhVF4TjTjx2VHRE9T6Cd2sHrQP48z8teifTrLorveo/h0wR7fYQWoFOoiuzM7YKr+sJfJNPrz0Y9
r4JuK/SZWcpguoPd6ZFUoq7jarUooBle6ZE4LRhg1qiMNDlVIsKC1QOJM3N3iiGezXx/V94SH40N
EkiSQ/PltfqJCpJuQ7r+OVLkh6oWlwpSiELNnaTBlLiQQWa8ScYH+QBn2c5w1l96DxDI/aPdDMqR
Nl3tb0BcqEOXIc3cHm0lh2WdZU3UjYhvuFwLGvzi0kJIgjIJ/EQbosK8xsCaBc6VzO++YL9o+TvH
zQA1mRJIa+mHHTuUaggTvElTZqj7fOw0wXwuMHjVf9VNjr5BOY0We9FbFL6ZrR/ecjlhhDRrFwmI
8LHLZWRe2wLhHbu0a9UDQ77B2l63V1xkZ4iiYE9EZAG/CzZCo9CoBQAX1n4l5zC6jBJ1WwTM9B5n
PCFSlh26mcSpc7hFcLpxhXXNuCbXU4XYT7E+ptN7l6e3KGa4jDv7AGX5OmkjLNh6ZYljj8Vkx2l0
4Xbokz344IkZLkzWxREBeriCDuTlHhZGi9SwcTCg09DDpOv5EpsVTBHtym8udMU4yPii8So1UPZg
Dd7jiB0RCkad//BdImZpbrMIvluBd6WtuCirrfdG06Y7UGzQHgHMf0l9sKmrZIin4ArBeRpy3CsD
xB/trUyPMzbJOZsudtLX2ekqZyMi4PYA++YPRZthnQ62YJiCRxGvA45NHR/6ryWF4YbUypBo/uTo
5YAIuvBwPnK0j19gw4XfkEIxkFRjQ5mpZgUr5R5MseZB5qvas6yxjB7i0RfuMiMUFVjCms5i+uqT
Gl34UU7xDl7jFIrWnx+8sFHHsvA0G9L5RvgS0nlQWITanmOudfSm93hhhlySipl3hF5mpOsishyn
2Nt74TcMvrw1BjISflctNrXEu0PI3cr9n6iDTotXeygXXzUK4PrB2J4OqJKLLEpNsoxGmGCdx2kY
PYrIisLZuqW0lF9kPsoHm/RyQWDIfNolvnCc9tNJ2vKRONPpDjRRlOXb2bL+2HIMSJ2rwHwqR3g9
thA+oqlO6UikqT7wDEAsCBrEfDVocNpAjlF0FvS67C2fS3mhIrK1F9EbxlPPZM9owQw0Oh91mZqx
Qr+CLX3TgT8x3hyTjWda4BgG00UBwb4C1qJqd/xWSHRomOFkqO7gwajiCp96RVpJaXzx1Wkzsv68
9BbG34zpHTH2HSMZ+WF3UhP+aASwSDB5N1pOjXSUEpHNBh+U6B2maX5MctUAqEhylf5Msx1eDo8n
+2UunQMWxMeFElZy5TByIuXN3UG1t+cms45q7BFjk2nEQyMO3SE14+YYRtOktVMhv8NT7IhWEl1J
dExrsweF4I5hla1WV3t0t/cnLky8TL7xTmJqrx56GRlgrqxm3hRrnRiNnJbdcz2jmMO9oN+VxRkh
oqO11bmXbd21WpstD6Fc207wN4msuw0E3/FTKn1SzHaDq2J91vxZ76bDplVWYk28EltilX7DHO52
+Ig2rFdVJBHipt8Y0V3NmVQ23dCQVqrM+TBzC4eVDrCuWt1+2o55+d+0JLPSKyqX35LzW9G7cB7H
5H36ta0ILEBN7DTcsuWUu1vCvTYNKjAFJ2cGYRFu1m2zfDp1xoHjLBbVXJOzD2r87ZN6rdSVBlxl
TE+2RozlQu5DZ+RsddROOemCKvcE0i+dd14UZ8aX3iOC9EK9YsgLKpZWyIJ54jN7g8btKTen4WoV
Xr0RS8rURXn+ssSt6daLPnZv2YQ+ak/pHcEH/M+pGmbZoFnsIbQ9vCwjLBxg4wmCB6kCuyYpozej
c1+TIwnb0XDOulztovCTEtFIN5v01Xge02oEy0EUPS9JIvUvvlIB+eQ1DzqBCSsuSTR7AcWBOG2C
bK8R3IkrLx1huyqmOUdfuuRMpAM6JD4tEucY/ydJGNWDEB4cIyTSsB7wuE8USpSS5eXpcU4Dj+NR
K6/4INYx70uT15mEsABbAAIDPAbULelqi1Ldb+OE0IGHadFwxOwZIwq547iSdBfIRDwvyOUknlPz
OSl/xBbDG4KJg1FLNBijgg5XhNp0ZNhefrZyFcr57k+M/CluHWjPvFmqyVr98o85B6GZeERnEbF2
RqJyjmdI0loj4MI3irkOTiYBdJAdTHlSZc5rFYSmMCCMtiA1gKZJwqNoIgTi/YbnyXd7xlPmzqoO
YDiFLcFZOHNZn6OyQYH2c6K7wBRLbWps5dWpv/hGU5iEWAj4YAVYjxCirNDbWrDjycN/h9DINrST
32vUPURG5/mzNltrhdLmVEKpVPGxVRBLnpswDDdtL89PEEC/Y7bdqjPg4Ey9wDZdW3o3KNqDTQXy
HVZy1Go4ZoWyjKB+8u+6e/IhBwEgJbe80HApfEGSxBeHB6bJMwKNzGS8zgufDoxxSK0weih6UFEE
EyVUEczR1SYWHaxzTaM+L5I9K4zahzuih8KtMkT6x+GAIWxL7kcaPekSQVFjySS9oC0TvwAyIxGI
9tQntAzTl3XE6VLdHmuIJouP0kiRbrGMcUPk8buBChQqQl2HhZP0HCSlas89dItYeUXOTY7v61sL
8yBmNPHgGdNhkZrTTSYm2yGMGeK8xwfCF4bF9Uw8mdZJ6rVZmzBrOLEjBnQQlE0HnglT3tfAEI4T
RoS2A0EeWCLyL2S/1VEsmI8dseM4FSAmdHgQQZPvApv4MpRS9qEACdsODnYOu1h5bH7C0GsVXvrl
q6zRbTn6UyyQqhiMZd7KxcUpWjy7N/I43C2B7lLoWBDaGFHLGA3dlmpu0SMKftOtlCRLDHkwC2/r
mD5Sh5uUdSxT7xB58Ki8mZDUHUCQXtrxzdVJepjicGqWCWn1uRZseZJ0wmjOPFhAUqzYxaFLwn+S
OnM0bu7mZA+vg9rNAQq0cY7bR4AQVuZHXMujnQh6XWdosPIuUcMK2HoQSXfihxpEkImkW0cq3kNe
gXDZerSV3/788raG6Ae4hRp0y845E+7jNOA6QQyXRl6dZ7JnRnE7xCcV2VpHDmOGSzfFsfQax8HR
kldGdrNNoDuVD4uF1eIBWnriwZveNMkRuK41al5JCTFTyBSLrR1BNe4JaPFRdB9BZWx+LOM4LkvK
n7LsVBxbntzYuCvr8D6t4F5xA8iQttjFcqfHNo/XC9+TEZZk/LfqKJpWzq5aqRk66o9m8SbVvM1J
+V/yXgGChro9HKrtCAeRN/9RlFseYsPfvNfcMyxV5H2b/Jaix6ths14w5uBPod/w5MlGefxp+8Co
E6ov8h42dEhawpJwytE59LjHTUrYPfTxrOgJDiknO0a+wz46ZtNPTLnxHJUW43xIDD009AFjpoeS
3BrK+MOJMJqKRiGB5iCCHyGCsMNtwCjHhYcSYA6lgaVuPGSTG4ImHLzi3VkM9yUsoeYYRRv6LB5T
Han5WTeUi58x9930gpYdm81gMowxwrkzqBs+sXeLWDWsVvs1uojhQ/CcPsDRqrK8RGqxHReQ3oDJ
/3CM0OaQEny89OBuGhBnDiIWffNtuW+YHZMncMXPHu6Uw1NnhKDqEbDhbm7OK8ib4WbTzaDECQYF
ekenOfY2aTridMA6hmXy/NGtJ9OCPWoQs5CcDhcEd50IbmDkVkyrGCydCjdl6Dl5BVj+hridYTL8
IbQzqoHjA3Vp/1BwwmpPaFjj2Yh0KzqSuGruqJxi4WqRHJDOKwL8dGqsARAiAg8cILo/+dHJ0WE5
q/tia7GPVE5DfIepQuWTwv9jGbH0YWbDit+JzpofRzvfbB0eiIFyQKSsnvvb2ZzWPPBNo1blED7M
M2oNFQXU75HdqFjPketWQZg2//ze9tiSiuq1gnN6x4w39UIdXFc8WuLT9HndyOZdNVKPerbXP4/J
hms75LPmPF2uyxk9Yq4hN3rfQMbt4TNURtd5SXFfCQXifd2y0lk9nLlkYNMPEbduScrJh/VzMOZF
R4RhsizDUBUwZGxYq90pDSL+RlXHjWWDl/MEqbhLwiEzXFS5QKjCr+qYzdzD29Ud3pMpFh8Xur6D
e8t6fWH+G+kJtdqUFBBNmMpBHuzp6WsF2sWIevMZr7MMwbJbfZQQdSugvTzIrnZJ8chN2b7g32Vi
x8IQBJXzXPl2itDf7aOBUpABVex0UfhbYUwKfZHxi8EbVh1AK+mhZieFSsdfuo3TF7J0zLBBOffr
t7fdBmv1V2BuXLwRr2d7hnSNqOi/dGyYmcnV9vYpoTqzuXJ4UNYXDKnpAA/VyPpulpMcO4zpqc6B
ibBOtJDqmW77gtz1vXWvF3vrTdtQ1NB2tUfT4x5o5k6u8+zgAIfQGL/cJ6+qJ+7Il9FEPHnsSDrO
LinZ6GAyckS+KH2otMmpc8wEgXvgSx04Cc5jfKomFORROBpZhGvYBoL040/h1fBCUp3pHwENybcT
hWrLAT1AfUDmiR6XoHA0xGZGiKNDTLgiepoewhkqwqsHKFT+8lAlGeWJnTRz0+FQGiEh9aa0COpo
MXEdPi5wRyckvZwyxP5O1Mue0llTpgTT2+B5CbQjRxhZmxapl+QDqJBIYNviLYDeeJq8zwyI0wWG
84vs9pRqzEFSkfkRL6eq7FLVj0p4t6KBEiivhUMU5bcV6A1pMyMTeHsIWFfLry5g+V2xIDl24Pga
fkZV/ZS+n2UoRzAsifs2MzNdH7QKjPX+AYhTEFNDZhfvBdE3OEEWzAYAJ/tIz0Bjbj/+GrxxSsF9
ZowFHGKXT7+Ysn+cxPEZGg16lTk+n2Fxa6HowgBE5f7c9o0pZ872QQbLYQvS878iPvToDTHAH+DB
mDYqia5M2BXsOyyTaaOTk6oHrtwk+ENq/N9Zgm4WRQ2fLl4PjvAcC/SeoqGBsY4KZ42oX+vZn5e1
Jufrw1ju7JCfjG+265OgE2hBqboHnp/j+2SyDBn2eMBUj4y+wEaCkZk4H1oZeC2tr6zmybT9wfLi
DVwQql0u1o/Q/AlUYsrmsgnuQg0P1YZ7Vq+0YI9l6y6IGjsc5xF2ifcOeSHfQbOyq0rAwMWnZ4IO
fh63NnGDN4rbQz+wJ8+dNYm7VxFrDs01Zlu4Z8M3nna/crbNvs4EzahuO20sUCFzwhdAMir3bdkt
r/7b7k/eNLHbxfL8TrfRHpiQ9mrPtNjHjLM9iIq5bfEPV/24fXUy6LayQxUMDtcTvBB/f7T5Q0IJ
UlT5Uenx8ebUYXF3zxH+lyBj9nWb36X/rSz4xBXuwHq4OzjVes+Eq+iFa9ydaLPLcT6zOv3jIbrt
7SMeefbhl1/0wTXeG9YPQIC4JVrQTPhPnW+cAQ/e89tqQN+3qWCPFzs6TA6MyKjyu1DFj4KuSkoz
vvrV7z2gdCl7RBJoPJIhARoKa1Fy/NthOvp0BNlFI2fXPRQOgRMdK+kJZn4nx8GyweU68AzZmVSt
QKqRknXNKH/w7+gx+qdU+HozJQTNHL12sHtwVzC0r/DWVwyBT7bOf6qS0ehlfZAAgRSVUwxbhJK7
mUweisra6eU0BCmPogupuHI9YllE4Ev7MZ6E6l90XWSufc7xN5tJTI9eQzz8CEChgxsRureGKarP
UNmTkRr9eMWIs+1TgUejRuljEsN52HxozAdQNmNy4XweInxbTP46c5sMpOVn9dwaJZUGCUF0z6Z/
wG121cEvOXPKktIXqPtPnaeUcLQtD+jCfGARrssUauR7AZ1oefaeSoL74u0DxWbaQOCRAiqdmA8O
NpKIQD29aPqJ1PqZJh/Kyod6xN+N8f3jV6TkJBjTAElDd4GB/F25GdqSz4ETTAUcwOIFY15Wupor
SZD398xaIXvpBjWwO9GRo0Fwsm5rNZRqNvGLi/XEHp9KWVmDfuUsMrd0rtSjUe0TWhFbhqxvAaAK
1RtZGwW7MflOOw1WLngi32WHq9QpKY525T7ThUbgIYuCcTwi7X4pLJYMKlg8OGicxpg2yMXqghsf
LXXuXSOFK/g6vQR47NOaxBKU4Z108EdhzDRNO/5z3ucIId9ZDM4n6VK1GxMVspBcyF8sxl0x6Q+P
lP4bRjuTQEqcZWYn/AmCywXrrM4weLk18yaG52V8P2Mq0mWyoLXHUmXPxm9ED7uHW9Zza0Ewthm0
YsgddjzXYnieDG+MRiOFd3sNQaVjDi7ro6V5OarM/IkPYocA+aJBDq0X4woU8wKmsrt0mz6asl3T
xX2JZI6/m9cbnBVPAo+D7Hx2fl3MEz55kDd1eViTX52uzofjF1VXThmJHxhUtdAcDe2YO3nb2AH0
n+j2H1a/slpqqNR+h0ElmsFZGQ+PwGQZvH7T7b367a8z+Tw9s2e1AqR/MBKE3QXK++MWwzgs6wOE
ykwc5hpxOp3dg+NzVoDqErIJ1xrKOFJM7wZZB7Hl8MgwzEG2Vg9/uZd991uOB8vmarveu/p79PKq
OjDjKw2hhPduBLzAK4LTbI/P08vTDEv7yWQfLu4B0EGm4e9cMfMGFfm0TvcSwaRiF2fbX0k7bOtd
t16TtZcxoh1/LSvTr8HMgnN5bY+zOvxc51+cL2Y9O1s38PmWnHbbNRKHQ8dtA/5xi+s97KtZ2LB7
M8nKVOPTexifBRU5AmBLscCKNohwAi7Lw5ncE1gbPIu4JqY11SS4vU3sMrbRC31ek/3f6PkPwFOq
LKIdkITY7dgbrSeq252vsiPenSoxpo0EXSOH66iNS8gOeOV9kk8mr+L16pg0QZhc/S5LI7LKj316
si0F2J9Cfu4jxK8EJRkZbkSfuCh0z0dowyc/SE7AR4gdlSbJHadti8U/oF2kbo0ow2YHg7WLi+Ng
QazZHadDExHsitmhtOrAeypAtf6R+kd80JFiA9knppIA4DTqd5LqDPJuXMK2i3mzEhI38O6AyNK9
cMedZe0YaS8Z7TfhG8gOtjujLVTqTqDcw4g4WScLaGTq/JrQb15N/Do76IKr4IaWCuzbioDSmjw0
KvT3n+QTp5y7vVNVwZcf+xgUjeaY6mz6jkqVtqkAVj6yMgfLTqQ5zBfCLf/sj89X0UdqWvnYCfZf
9oBGehuHjfsHqp1JsiBNfO76A8O6LIybyPbq8fgzggR+ZL8fLR197Nzh5dDkxE314SM0PnXtGqq7
mAU3cqL7XOVFl/79gR4BmKkmwSWLJFbeCZl1y6YQoCF3UKA4vcKnC0mGVqQnBriIuTZpUb8/xqwL
zSYJEf/L9IMkaWJEsl2B+5FM9qxD3KeowNRkmEQaAcPn3CYLLZkpWZKdHTkctDWjuQDzLX3m4vR1
5xxkR5lkc6MXnVvN7zxtY2b/lpcZACfQBt7FJ9maeBrNTpL0L46DTLc3yd17GPzJ8K1cTUezljNq
VRTCbnhv+Yg6NERl1JtNzuLLugrPBBxeyEuklIkoZ4kAhqh2mEaD6Cgc4yKr8QcTnJ6lqsaLZ2oW
9SGqbOeu6COtLr9+fKQWsxfKCJdfntovdJKwQvTLOdTdsBaSVr+4pqTqzLto093kN6SeHEQRfWns
B8khBU6D2L8JZavJ8keCcKMs0jtJj65ocyuLH6Zt3bbqiDrFE3kDbRGQyyJ7aeKny/OQoPGn79tl
0IdnkKWCySX7AAEMnUBJQxA/PxwONVoqBefXD7k6foGwDcbPaZshSNwG4mbxG+NQORx0suVPs5fr
unI4+7jkXX75ECrtZy/2f5txH3+xgT2Z3DLllTNL7L6a0o3piUuqr7zMEE48mHG3/nmkDnTSgpIK
4yXGlTNYF9X0jYsXyT9zGrQub9nhM1CfDJ/rhm77zba1btjVASPUA4+Zxf7gc+12dChbqrjZ2oeL
KI7pCQEM9Q2sNxqXzxbU3GAGGS3eVc4tZDEePT/hgEaFT+VWlqrPRl0wJSaqJjOlqijIStCShQSW
Nzn2O+zRJTEarknxw42TWMAip99uSmOD6qGxPDOr6jPfx9FtCVpbP7yuOcYLQs9vSzXyUa9U6e+0
oxU+K6v7+DizUryZ5A2jq2Ml8k+4Odgg9d0MnDBvqqKxngIhMhBqZl3ImQGO+AsgV3LZnsRGwfuM
v9SZ9ZBTmBVsFvgkpMBi2DJR7X/cD44AqpRyi2steMR4mYxhjfmqu1lAf2ezVeD2fDXgAVPzDLG4
x4cBdAbF8qjhM/zC95i6fMVAxId3UsffDHdixka4PiUAU/vGiqjHQQzB0bkour0Sz1g6prUkMkwO
VKVQzeLBA4EPkGWnxd6tQ/9IiUfSltIh/FpNuMGQAs4BzRW+ZscgMaVpfBWMmIxxQEhJaBsVPrbd
s6txzs/srhm3iAJMHbuGn9uAul9jtnGrXzets+4D0Wve1BQvxRxRLhXWU3M/JN4R4HcCByoL8bom
C8PF0J7ORuSj9wYDsafMJmmwMHphe03inL4068mTYQ4pCZe6iWPAc2Ip8odqpMZjcCse/kfz32Qm
VA8QHjBbwTKAk66dmk8S1xpnM4ZbAk2MNRz/cgzMrW9JgYa9czBvWsPZIq9eYLRBk6aWaL7ln/GJ
KnN6IYF1mP2E21b4qMWmCtOZpGOr1GFgF7UDiJSrtWDiavbuWD1Aj+tiRgaowx3Aa7nuijnzcIux
GX0s6MZYCmDhtMXiQhymStTcIX/bYzyl4N03CAPsXFqyOxuDMKHjcdBiEX8sbLX7gclwu3YfHBK7
BDI72JCiy2eDriavoGpvuS/fU7BRViMztx6RPgxafA36czvg4QQYVbyhKL6jzw1mOugJYsoz3Iub
hac4KL370eXmzSRWtr6Fq/o+R1RpWrdhfpsCtSgF0SvKb2CjesNLCezYkmAj4wWv+RD3BUqUtjjj
LfW7M10PPdYn6eFeUlnPjt++0QQ41Ioi8cK8/SsebTSbZMW3zuB8BefFaum09T0MmJiatdoNT7Lm
vliEq0PX0++0uUWTZhjHcr/3tK8dx1ANcEMjjansQ9Hbzd99s0VrndrSZEfZjfxl3TEgD87zWUon
8+TUVKZfaPukg6CBh5f9uyZG+tHdS//NCuJk6FJeMTgLd2TmmnV0y8TagKY9BoVI0bDRFm2mbXZW
jbykj4ORe1//OhWElNvTq3FY/WBvf/7Kd8M9Vut25QAB9rs3twpbOHovnottAn7u4XBxsrvAAWfn
27IPRtjZy9tWDM+OufUfpzDfgFpWCDVJAYnLiiZ99WZfTh3RG947Uj959PiszodHPgsfTJGat3fW
/CEOME7Wj9oGtU+ZSDDBDkYMeWszsfvxP90+W8EOG3+r+2P78j5mSEHFO417T+c4OXjNmdPsa13/
9Og3VTz7NOQTN3xdXKYMs2Ci+hEd/vCVnlnFdKqAwgBGvzBcwg4/Q/+ag6DBMBxR7StEz6SXdcZo
yX1/3DeuA4wdxphYs7/f6MFgPzX7zTbv0rYPdznGa+RrJJ27A4Dy+jMBaie7om2Kpm7Zz509UcT1
yeVnM9iClOZcurj2fKg0xl1djMF/eBCyjyslppL6punoWMEfD0IqN+jlU41xnIXvqf3sz+13+oqr
AYQzcWA42C1iyg43R59hP17R2TylTA8DOpzZV92mz0+PzKPn6b1dz1vpfnnxQQsZJMY/SK9jyzuk
hwhE8aPaQnH8dUAbu/Q2IRisL3LWdr18u8S407bzOgqG6j2wCFjxK3218u4IjgYezTNMeEb15O5V
NFd4seYoyLEZ6awUspmrPkm/DyTUV9DRfNgFinc27BX6Ch63AmR/AmBX/QmRNpxwa+U1XR5+o8hT
P13AmqN000R8HjD+U2gA+8rEJaaNpcbNyWrgBal2kBvZ/jnxMGfXy1xrSoXwV16aqz7hIMDgg01s
E0na0J3VIycgBY+uCN4uTlwbO+iGQYylVEs2viK+X5wAg1F29BlVZp7eKyel0XPAT3Z4Xg03X40Q
0JnkL+nlOze9yY2nT8y96hxa2wRTorvXsYYBrmlnS8a3+Tx+kP908QDGTo4Ryt9KkG67xwhdwwgI
8IW0ReXo1nLASQj/WbOGEKBzwjwl9WTYm8eUnOK6RFrcV3Lpo3+GdSqHAU+aZv5ckhBPLnxgfo5l
wHLhZpRi95nQJtKc8WdCaiVvdxk//SDoepb1BLJOvTyGEsX4XEe1FeV1kWL4MjmNethYhE1e9iFK
g0+xE7THKggoPED5tezxJbSJzIYyIkyhEEB9UnCORScCywu8zCbpMQ8w56IJk+ZQkj0oNw3kVSLE
Z/1KC+u0BUkguaYtuKQf9bXcJYSPbNzvB62uGAbK2EnRkaoR8NlolIKUP1zm43Ul6zeQfd3lgIqG
k0OGrV7cG/GtmP0lby7tRc4GmJwqI7M4T/Iarvbd779xctrw/GaJsgrRR3tmFMpJ1bdpIp6dHLvx
qnigMPRoI6afxebJPzWhbLoasw+A1VUy0BHW5jIkhSKKbFSD5iFDjw6U2j5PvtPViS8/OWEHBcNr
0vboz8mAgzWI7Y+DnYoadR1Ltt95vOJB3NyrhXfkyb+03K/fVRNa7nkwfPpMHI0Zq5FW1BJSTnqu
gXnmjjFFzk3gE8mybwx69PqkFtbgDPwCYVZKxbHxApb2a65GvH5WX46+rjQIm5q1XzLrMMKCkW3M
Wa1mdAKMhBcEX7RH6XWzCV0sVBzRf5rCjeMh1+Ckt3/RkKOamnGGQI3ousW9ne5xvkvzYYD7rvKH
qV02xMO+pFqI34nDoM/pkxZ1AA+b5tmEdq7dobwEvrAICw2O3lPQBkVWKLEhJ2zHyWOO+6o4gs4S
upmAGHwQgR6UUAKyEh5EXmCE8o6/Zu/CxATVFvHuuqQD2OABcD/Oe03fdNgdc/ZmTGHgD20cFB0+
wNl0Ar0teDIHGJBijg0T2LTuPkamujBe00Tc2sUyl1d+rehV8Ob5rozHfbq3oHdVU0rnc9IRmza3
OM1fNi4Zk75ymlFemXRKVaw7L1pwcMY5lpakCw/3lA5/Eauoswt2Ns68DaY5XuSVlOEoN9eE9jx+
5YJ9F6jVnWKp42mxSdokbt+YYx5IhDnrHN2m14DxuLkRJ1lgce9LIGbXP8PVdgynoXaiaUthfEwJ
Kk5MunDRnhgQ8OwDgEtLtu6E/RMVrZ7TogIq2J6tO8MSRj8HxPZnTwESP9miGvpviJMMmspUv85Z
vP0p9rzgHfaVrVQvw1/+mujo0Trsg9PDq9rO27k9vLJOcLwgd9OII6RZbI3PGA3EfaFP9MGew4uq
264MwrF694qmYSw8r0eH1JCVbMFmgzuz88HQ23i5Fq3dQN8Nbnv3vJPt6RfPtx2NpU//1bMvH6gY
AdMB1FgUhmsQBIaQdPi2/fRqM+uIBev3csBlbxRunVtbtc2sfChteFPOuRzbAdnfVqxwMcpz0qV5
YCiKCu20Hgb69RKemfqMeb3G/OTL+BDC9iD88G2IfDhUI0DBlMWTE1tb4r09E5wsxA/p/Qk3b0vr
WYBB6pT14thY2lJuLBX1ykZiaUEYjjYBIYu3rs5Id+fCD+HTMGgJoi6verKhSPtyPQY/S7ifuIsQ
g4FsTnFM1pHK9AhDLd2OK7mf2c2u9eGDr446EWVkKuI+lI0U/1I1TbsWRNqPo6tsubpZ7XGnjaOJ
c2UQattnRiLtEvZPHjCgJObz4z1vXxVtGIZDT/wO4jle5Y8thBiYPFShs/XqoMZBTTbp1bssyZv2
NLSrraJeskGvlt3ZxFALXhGJx+rbE7ARN5weqfa24D3YK+hDRJMX2+xgbzYdvEqpNCaQeHG4QXYr
tbP72GVvZmI/nBtVH3oCRF59Ut+pZjepOO+uP2Ni0Vi1lBXP5oc38XWuU9zde7QlbpX8NftXCo6l
cbI6sIgeVGToM3SKwhd9RYcRYXFXCz7GGHdhGybVod9mTOeiQ+Jn1EkHC2gaPCB2hKdyxPRFejWP
kgHdFEnE3IfU5xyIcsU/whaTK4IbRc/gGu4iCNUEOuYnbRMePBNUm/avlrda9LrE6MedMGcrzmW+
C+P9mxLo6muGH++8IZH0hleuhCsLz1hnokBESM9Zug1qcSb/gIOWSnTggLcA6cMedVggUBxwUD6S
a+DGPMvauv0JWekGCTbodddTo3x36Z6go7ZHazCi4k8tMqn5zqse0YTan5OLmcPEeY6BLyfdRXpN
VfG9NypNsGEQYRbNgG+yislYNU4fY4jGMSkdgTZiVcV2dzmEWAHL5JUGOCZ9BATGj+InQqfz5LAB
v4pfs2taQ488j1Z4k32aejLAUr5CsUS98LsJVsbG673t3fRCGKmHWNGFOhUyY9FwujbKXXbAAq8O
8LNSlEYVNVRAwhSfWnbElfDaIWHtQf+B0zXvkVF9lySz0ttY/0PSmXUpigRR+Bd5joqgvrKvgrj7
wlFbERVFUVx+/XxR8zLT3VVlaZIZGXHj3hvjHpxGDvVE3U9K4rt/6njWzVs9HvpioHO0oBFNJod/
QRvvkcD1XYrqhwHl7w47kHwHe79R26QNwH0G1qEfN6sz7kiNA29HJjCTZ60W6jr84q2cc5ngLHcF
b5Rcr8rtTRek8TCbYJh26OqzFReexZ3xgKjCe3lNJPVXHZK/XUGXOQwbi0HBo9bYUsaLpy/e80Mz
ocWxaN9IHdjbTMAoDXID8k4LTooFTf8T36ze1z0jF9XntDsgCOeYnq+vzsFshSbU1dscYteL0Hmf
MADA+E6pg2bXMTcV+8NVaZMEHeHEDOlLgwLRVSToL2OmxNDXe8+PSXxaQiwMBuiwhGBr92lGLbE4
nzN5Eux/fqV8OgnaO79RfrgXa3P56ZfCYHcLdyvLjG4j8+Holpq9FLoUhL9hQKdIoBEgZBrqQPhv
os8fFb3O2UBj5W2QdAKHPuzu2FzW81fbA/LW4Bty3XycLlnCZwQDjBlf0FRt6Dfcmh06sMvakuqz
FQKMTMgxHzrlQH/ljsfvbzrALz2wz36sGTYdWj4QVxw+uqeo0zOPPX2QcpgppmDfjWSgsk8x8ubV
NAtTZJDYViCkvtwWctab+UccW+fAxc8L0Ww03nMI8hhJQR/5mCoMyTerdGCrPNY+7DJjvkT5qNq5
y7d5tHrL0Vsjs6RPyvTL96FPaAE1XqgcUHatS3l24twc2C7XiMlxXAowzWheWk34ayB6CAoVBQcc
+H2N9E3vLeqY7QXDjedTwiWh8bK+/KObfMRFjwEKm+31H9csK/k/4KTNWnCA34vxU1ziAADJ1IZm
vZUi7B+z7PntbDLGmLegZ0O1V6iKrPru8P5Y9As1KUA264N2p2HiCs+AcXdswQ0SgabDgxRZjR03
EKzRNIh4WrPGwCcFcMxlX9FWsA9zsicdycOQLEalfbhgPhXJP+Y50ikmYjzRGIEtVVbNokj5daB4
59IV2jpXJ6TmliNv7hJ2duIGyxunf+fAzxrdushJBxyKPzrhv3mDP2Sw7DDDo50ZQFhkCJMJaNPX
FCPdiRDkuvro3CNqkVoC42w26uHCiHNO9IgcFJYiOgeA/9cfUJeN+ZwXyf+k4A26W/AGW7shi3iz
Tn/kVul1g+oSYeY3LDURhzJYkRJo30fnZLyCQxlzSqiETIpgszKDQQQUw/SAj9k0+iU5vnwmRcKe
/pdDY7h43/mQ00KyYUCNhsgLwlIunise6I7Je3jpHiqs6cn6Nm0qtyaiUnFpW0QPRBODp82wEvpY
2mz87+0WMQkHeELf+EXvp1EoVn8PtxI09m0PNaMDMs6QaeOxBhMw8PD1aUQ8THApJ6psJbjDVqbp
dkyQ/1kMR4TwSCkogUAobEeuoBnMp4whXHyyydnE3+bNK5Yxe/nfN10iGOyevDPKN+8COsaOLEg1
36R8522LIfE3MAay5rbr5wbeC8y3YuKHEVpYI1H1FhCosO/7B3szQP1x4Pe99faV4TnnmzkXWGFi
bLpAZ36LzuL857/CpmcrlUHgN9yB1QLPh0T1xvkcytTDzkdvA5KUS1nvgzt9NtBS/s1y+s06IgBA
M5pcMHyy8UfoHbJb3xsFCQeGFc4TVivirCIglmUOuTvtR7jI/yB8DgwQfIjoE0g9xi2ZSfFIvu9i
yEqcBYP75SbUIU6oDVGJmQsx6vGTdwVd7x7IfaJ6HgVU6+i5mE8xXi7PYvaKzenPfdpv45KBNXxI
HbxXGRQ0r1h7EgQotbk5p3xdZpy7NtadQIPtyijn5lKdkpwPVbJGeTS3ACEB+hm381dE/+W/B2Lg
ffEPQ3xSXadeWdYGAI4r/uUahfe2H/NVNuGyssBPAHTO3EYuoeNvmUQR0T5EHZl7xoByyhh9ztl4
kowX9oTpIZRZ0NH2Ta1T/A4NVAjsjjFvT9VhiAwn/AFflK125h8kAz6WBkYIDJMDiYVVq42Y4pOA
R7YD2MR2zyUxi/zLwBypc+o51T+SvAxcK/xeZKuQk5JY/ZXckuidvK+RawRNaZiSux7gj7LfiRVc
UJeerFvLM7RAA/wSr74KhqSlJp0TIfEkeTYjTVp275HygJdiT84oXFyNEEDxSZfq8mvZ3xGiVKSt
amPXM+FavFJRys4ZyHqMAIgmRfx2D//K7b8hm8r4V9OSoe4TI1+aSKKxQ1Aotscencw2FDvoWRxE
+GDR2hRerOZEaOcZofXRVY7a/sTguamwfKRaXM67DdLNTs59GoyxcPTboUvU1EacyJCfllsKjg5j
Z5etntuAPiWRiAvgEqHygB2CX3DF9dZigAkJQIYIxjkZzDNBG8Nlzw96pM7AsRBDcDmy4TgIPTde
n8nH5CGSR5Hvo/76y1DulBYPm5GhRHimbDBtgDZryqLAb6ArklOJSIdyWtOyedA7El4NNVRwDBkm
+zC0Gb2WJSRFaZCwk0gXKwDsU3i+jRRoxppqQ9SSqMGjudBLv3KVevj00/vdishymBkD+IWt/p+c
DfPRuH01W4vX+ql6rz1MM2YMFTSaqizoW/g6Pv127d/Np777Y7BCOTyZNJZ+EB9aKZ0mGKl4EWAH
VVmamTDdKPX4Mo56Lf6e2U4NsvtgxAtWVknyCPaqtfjuEubkGZft0OAPTMYqsF1c7EW7fzYwdvb7
NBbvjDwKpTYsV6ORY0Go3aqjXWZbIQk4JneRYWGaiLQjLdb8t1rsk8bQw94y5J20Ozr7hfpdoz17
tDuLNE12oeNbeDqPaI06eU/vqUb/a9YIfQchhBHERCwpFEz6xlCH/hUaTDyIttGzrTN3sGNhc9Dz
0uNEKLT3McKeRn/yO+jA5m+329LVgd0aefHbofvc6EneokULpWVP89nJGJ6XisKNGZPxHxlSC2Xl
GGVk0mpGnMvIm4kThuoXHzLWen/r4QJ2nqlDU1sNrTcTaWkzNxR7nW3uF9aAtIjpNAYclicLv5Ie
9w1uTek3E8gOWJDTdvX25dvYp2wqoRjQm0Z9g4qW7ucCcHGawct8g22M4ZyeG7dldWiLmEX4AB1A
z5vy2v1cr+9rqMYLL1bMmMYMRWh/R/hcQiCFSLHoR7skTZEH9N0tH3xfozP2ptv4Sbh+zWnhfuBn
wGmX9/PX4rVh9bC+CaSw9+jRMJ6bcc1Gw8BU9nR0njGHuGPvYVsLNUyMJQcDWp+/4OcOmGZket9T
oNxoKEPrkQb//Zqib+VzalTQYDU91r494VI0jAF7xYH7eXVDHGtCemL6gtpCeeCVW+KpWcEJZVfP
urTaP4u+aNA+i3TnFN6iZzIPhyXParOb7IfkU5ydvzcyHXj9tM9j5enrhMex0+MPCRjRlLa9wgWN
YNs80kmhJLuZ1YJZadiioQy3z/uWUQXDDbJAAr0umnwIKR98B6ZT8kFU6lBypiVnb98jTcR2cqdS
OkNPthatfVI4DlJ++ryY1OPlbT3+6Bv7E8E1N2jw93J3Ci8U5pxIKpH5ZwfEX8JcFrpsCx01WBYP
1LlUkJuGfT2FKmteCeKLJ+opqDGAXAiPKBRgXhCeGuYX2ngMoAgd3xya9exXfrw0vG1Lt4e79Vr4
s0Okiw7H8md85laY4KPZ9fbwSNhwHQr0y65Gz3mBMmGLpJtwCtOX4hmJ/pFMgSa25r2BRU88/NMA
ti570FNHGV9o94im9IdJmvGGZFxiPFWC1x95gb4y9UImWnsR2WkJb+rH5/RSZpdZDsFzmus8JRYj
hsp5O5Q69Q1m0OAbnHw6HyZxEMY+Nk6NdTPKfS7FF9s4RszHcChra8P1mDKzXFQZb4eZ2Bg27LW3
T4onR6xglNmdfc1XaufNy+o1K10y2p35BSo55etKSfIMH7X7DOFmOvWoW9BTpxo7QgbiVuP03XJO
IdzjbNq3sGCYwm/LmSwKn3HD+eKo8jgCTDZNcsint2YpGAq7h98Mds5g0JCfglfx8e5p30aHKbCI
sIOfAeID7CtYIwi86+/m/Pe50DzAEx5DhhwjzYL+y3EZmJ7GANAGNqnp1Yyl5HhDsL1b0E1JW1Q7
+pmvFIM/2/4x1wbY6bg7GrzDSrXI7A7r24bszPksrz+S3mMjgkUq7yBasjb6a1Qlj5AOLsP8Rsik
jWxgrK/sJ6q9oh9ANFZyR+uOh/ClYBcIVyn/IJPpMuWUi4md7RTjy+RkvpxhIBxkUsloSSMMophg
wZJN9Q70c5mF2TcrhhD1Tbm6Zeo8WQitEjWW/702OEWc5y9MFaI7H+JqkUmuhSShLKYyIONPEIwJ
/eazvHjnOSUl1L0Mmto1hNFWfC1aHt9DOeofrTaEa4gfhGM9uM8/fOE0xcMAvqv2RmePKuevCIXi
/GMMfR9aRQF7+cpoaD3rCh7dgQUrXOCbZPtgxEyufl+h8sjoyAPN9pvFds9h9qT15pLUG8ai8WIa
yznAqO7mnK5C5vAGX562Nl+/Ni29t4H2IR4cvQuV9iZCYIwribumVQ4j47QiCUe2eOF93vwYbwje
kchIeOowauE1L0kkxNlU3GyW0SVBbsRjVWw4H+gxIeDHW4oaXBfg6Cy40MQaRSab/P8kdij+EJLb
LwdCMp4QLeOd6FiGPBMF+h6FAzQpLDtiViDf4K2/ghU0Os/7equ20IWyovp2+xOuCFs+JagyB9yD
M1qM4ys2V6yU3j4alHjL+NIgKK+Nz/aEgYslygOIhj8abX+ZGDFjP/inyzGKSHuWdw2lOTb+QnJE
hAuhA818cTSwLmhzifNup6kmNyt/4NiSsCmi4KQZvly2SLsfJpoqtEkzKP4r0mbMD08AzaDOgg6C
7l1JLsfUKsPdEokmIqVW4v6rAH8gHgwR9DKM2RVLgiF3AXkCZlyiKPBkOb+cBA4SFH0k0f+4vJ0p
0gwbsRKmxKZNaC2EJAhQxV7p+sLiJ5NBXg6Ee2MSnUnu+qJp0ccewlweGW9HaXgxMANl+gVaCXGS
nk630XLeeTvqFDhHpLnkugR2YF1GY3SQyEMDfIIyjf+9KJHu4CkBorYJCmhRNbYdeDfQBgVzWJLt
IpAFtbQonnWVot11jbZugKMpinVlB/0bjEzJiruOKIL6O7b5ANqrnEcUzXLKWAkPTQ92M9OepTY8
gu+MvzDHhyfHXdK4fEQkMjxEyU8E6ZbaBHQHorYkv4AKtLEPf4BZB6MadkBNKmt4aeF7adVmlTH8
YDfOHzuoDEPMa2oAlupjt7jyeZ5gKpROz/DdD9bxy8nXHkkZlF2gN8jl4rGMVH6JM4CoV+7isG2K
DdgM0ZutAHmG1mRMth1wPqhpmdbCMnW5MZdPUnTaBHwXO/FU2uWQXYvIX6tArAXOev0MAXAAzCRs
xY9kisFBJGMc6h8HGZTn47Fv+1DzRR7DqYEyx5tjK/8NM2Elf/z03Rqb0psvbKCR8d36U34zM9aE
SooLDfLMo/EhpF12V87edYKGDQfJEWAJRfmU+kJ0QPBGSxJbqH2xqNrYc6CYgel2QYWgg4znf+6/
99kUMCO2o3wk+mMmNkRjgK3t2L3CSBCu5j0Afot4Z+xWRuWcZH/KNU265k6xYRnuog5XtKVNnRQa
P+nhEGEoYSai/j31aJ87lx7GP8f15F+fOZM0ToBfKuZ8vIN/32YOb28MHA29geEfcuDuYI3jeS9C
zbHkBikAHZaB8H55cEip34yUTLdmdPLmc+kqUr4ZQcAD5W2CN2iLtjAJ6DUBNlmzR+ozxeNwQuBJ
l9v8J7uKa1a41wj5l+tPuMZihA8oPhv8MzPex5V3nXK8eYZ5uq7TnlGKtgsfnmSXgKIv8D9K40cH
xu8rZVMxbYVL1aYlU2JUcidMCb0zTZ+I+9j0XtRDeuhNkSbgsyGtpn54dAAEebucUhq2Ah097ZfG
5sX0qdzAqCRgojjARo8h2d50yC2/ftFHL7hRmpodzA4i3YBXhCuQSUCtWkjgiTRok+9yiXRCRHy9
r84civnPJIfqXth/MRUNQYgUmLlisfbGQ+pDEVeMteQ885LBlFIK2unHL08wMtpHcwRmYDyY21Mf
rY5vjSpA/o0V7k7bRF9BX9tYFvWPaiVUccD4mz/scLOCpiEzpQ3Y1k5hkE6CYXmsAMPUvPOMKdJu
n7LuqmvweZlDZS4sAAzpowHhOkwFCqn5PgviyFe4ts2AwuZkl071pBTAG+pJan+dN1STSgTz0Z4y
BCTG3s+BSqvF5yzun93NEbKG3p1Sz2oQudms0koTD8CIgsLFBZ4akvzc8+qxN/24PdIkHlgnRZ0J
JaOO4i/rNc08cnU82EmK3cF0t2NxvuArPm8UoooVdj+2+C7evBD+HO0yBnqBv1l9h27Fhyi6onv6
APERvHHS3tKUDenfLpRxj+LL8WAMe7t956c7/LPhQ1LSw0cJK/RcReV4igpB50D/nlCISyN5v7D3
wjThdieOcqfwqfREEmF8qvCRPsIbDDuHcJfD2bBk9g+xcu889eNcPnLlIpwLUkJz7DECPt2XkWh2
aIRzZaI0ZC8pglmLbRpTCtjBYqa2zV22+Ek8xSIMDYY6Vy3ZZ8kSQcS4UnjSaiQaIwSPp95p2xlx
sw/Hoe5IUdToCirXEhEjoUiCEd8a0M+DmM91jfTmCNmYOpE741SZU4xKvL1t1zWQ4hRpq9ebtiib
Wowa204/ARFNTfdJokSVtUhxM6GUCzz8je5Mo+gbZMny1mEfH+USGlIOWf1RNs0FPTDaD6v5GonO
FvK258DmOyAl17YyJihfKcorYac1c3hIyAAuKA4zVkCs1gab9eDQMfEnUune5CJXlN90NjpDAJMi
XHgkI57nZe4eim/6TXieryfb24Ah873px6Exgs9N8Z8iQCIxEFEg7h2eJxS4RLX6CkKf28NbbaCk
+Qyqnsg5ZOdm/8qT88TJbJesXib7/rjgM+f69mhMyeiFk3xjFZkS9vQTHJn68NbEuwuABnyjNL4r
lv6id5ykNU/C0uOMGvWytQ5XX3N0cjVbRkLBNXnD9Gh1og8MkRXDlo1qzlqMGMekWP59SgvuyI6W
oa5oc5m6Z+FGwfTu0cPvzIyipoXwB/28l5Ctbh4TwnohH3zJwUhHQnORKVmfzSb/2V1b4TXgkXDJ
+r8b3SzGFpXJ6IopgGpsoKJlAd3JU9eB6ns0Qg1WiP4srXpXggsr1vkdqIoTfgymyN7lyz3Gu56H
VIOIOT6HxQJt6dAqcvd5dYG21G/KrHi4J3uhu/eZOGD+FkTVu0NrHHvXHhPuqaOUzOjAip/VrYPU
fZTqX8ZM90ymX3KbSquOpBb5+RIPOVMNYsbOtSXU4l9G/e+Jac+Uv+bBZYWI2y9RG8Qtip1omq/Z
4xy8eqifoOae9V0x69Fs1rsA07MWz5Ix6vy0QImvceORnmq+1mf2oxg1KVvueLyXROZM7s50izVO
VY8KpQGYguCkA4ebIba1v1k6IAJbLi5wQNpjXZ12CmVLn9q4wpvHIFMV2eb2i1+HZGrJ1aNSOhrF
puc8etYlPIUZ3EN8V5BaClf35GnrEmlrm2uNFSBGkkaQdGWzOQlWBcKVY4Fgk7tGcgNttwqrJMIm
NeYNCHUMX64nM2YQnNdkgcAOLzopONtR8uHLpx+nXHjZHl+bNm45xB/f48ym3hY3LgYiFfZ1+4fV
5DMOrItg47kgWiNpkXgUa/Pt9BZNX+MtbopwI14poQuoklkkvuPp9t2PyTcZXvm1rV1C9DdeJDB8
BxEBqRNipzMKEL4DJsHqETyIVpmJJMJI2GCdLzsUyIdWhYCil44fatCCHjZzTkZoxODVMDMOUKNZ
4DyJeTgds4yTyN5iEWqrfsPNGDhg+B8zowlnNND7j1aDUlAs9omX5Iq4PEoPqLY+u6c5hAE/Vs3y
HMFAVs3vcwbxgZ4rXjeYQiqTu/WBstwJ+e/Tzk5+Dh9q8m3Mc3/6YliPsGDoxP1SSNqz78noQrCB
0cEYCwY8Idp++5j5wMmBaI92SlXoxKCQp9fJv4HCHz3SnQ9PTYZt3IJ/V2qHKCL7aVtLSE8NzpA8
2geAj473DlMWu2fIM9RZfd0G2LZIpl5oxcTaR5zs7lIOU4l157TTt16/5kQILpR6EX3gNRb+oquC
Xe5PkfL05vEWIat++feHM9BVK61MJtu90JDW1nMXLanYIKoso6hKjskyUmJzDW5hsPntu7Fld1M+
Rze4Twr32GuDFv1yNbZDvVN7fxTGSNyJ+Kg3Ust/fw15oQ36z1qfMcseOhtgneHT8xOnjDeW17pM
r2EgNuYraW74k9N64o/OCfQQ/+D+Iz1+ufMhlAabF4SHiy/BeDAKSNWfO9QTVN72i3mkMCVxmSeF
F5ZmDYeEon41/tew7pDF6Nup3jxqPMkKpXWYcaxaenDI4/Gc0cTojkm6v6SDkRnkR17x2DE1JMtx
WVLK4v/JIm6BT2AlGbGT4r4hMj9v3bXsqcDEtKRwraWEpqnyfUuqI0hchnW0x8MhrrwRvHCtRZDd
OJ6kaT2uPtnwoKLESWKfWE5KnUIAkBjl6QkjNKD2nlyyL66z+xhXzvHLOZkpFAubr4LYzvgF8S98
jeOzD2SMs+l04GfOCywJEMbD2Rw03cI7Jd2349RjKB9Xd6J5Tq9r7LmeKUjAweDhSRjEWg4/cOh+
+O8yANlhWk+jWw4eBqRPZN4xBgyi8RZWAYJyRg22JjR6YpAucs8ElSvfDPD4pfwGH6joetI2Eca7
eNsAeOlesRcLwWyOk+xHPrutIIil5vzRR45rNlNBNDKzA4SQ4mK1I4DRr0YsLZDZGVgpaugVeLE/
OvCGOkVaQZAjeaQGCX64VHYyPCmeCnYYAxzZc4YuMNjVQRz4TikKpIPFU85mlFm2xHDk4jw7u0ri
NfR6wimC2Phs2ZmXAbWgrUkB85o+F316EfJ9wid9LOTiqUkZszkPoPemJVI6hYWx3DDY9jSpz/Fs
unZMAALWVMZ9gJ10jdcIXovYjvKPS6l2a81cPgR5A0iLToAxD3yX25ZiXk11sd1+GqAphPUX1r2l
S+q9V9IkYZDNTV88dUBW7xF7gOwNoPyC8KuZjm23rb6077zOlm1FFfxyvntKYSxFuGBBhDKPhl+3
IlN00iwkCW3ATNWRzkuJbgqfMUu1ANVdp19iuFpLTi9emto/Unf5TezcJRg90rUkHOjOZ6w4iO12
fJuKeacAsIOQ4dlPtgP3HP4oIlhrccWDdtdvvRjqNKwkmHseID3nZBUTva5xbINHSh/5thFUCsjG
RwAn4SvdH0sP9ijRLON5UK+siTlLc7Du6xVNlBhkS16I6iGbvlF0+mF4nqrkNgN9kbm9wgwdWOrO
9x9OG40OXAQqoeEpyr5AGqhwoh30EHAwTGkXpfviRbuoNGha/LUi8JelVOzNtwXXGzeggzVvWtJx
I/2L9pwUOmukf0xwGHDuSVyJl/RaMn1dYQXAhsPQON1fF/StKI64wpX/Ce2QJfVnixNCp1EsiPGm
eY29YZtylNYHn+hkN/wOGkOqVYTdeNGrLe5EdgH3IQXl5PFwamoU/xp/ZbIIVmCclM0Q90N0c6wQ
ddZLymsBRiIpCL5Ef/uHPR2ryistFopP3fLXu8SKn/qrcPQ0Xis2KVfVsaj5iHyx3YpPR9MMGsh0
bYC2FQyPOdgYyFyHzOQzQSy7kPogZCriHynKQm17455OHWdV6dbTEMMAynOAoTR1LL0O9WTfhcOS
5JFsg6OxFnHtexNvcfUl5k6wszecUHWkwii/dODoyS2YUg2CsuyOS4CSeOul2kpLrtQGPA621zTe
RmQBEgR+WDNL/sJ8A/0Gux1Lmv70H0Ak2PT6mfCYBiteLSVbbPS9aLKJT0PAw/ljJXUge7Xg938O
oY6JCzYgkY0UXMCmaCsJKb2e/SBBv8keT2mQvJyXA/rNcaA8cjgCJwB0Kbz2HQecgLpJtZxnQN0E
Zrw+ayQtPBIcblIvsxeL0mMmrkIlwSkS89r8a0xLubvZbsdkDVZMa41WF0aeKDkAmnuG/ZohU+ZV
YFw9vcK9FuYnpKKjD8Sxf/E2SQ+k5nxyQoa1pT30Jdq/OxnG0B3DzwR31DtxsyMGOvgR2RiMwSoq
YrFkC4aTmmuVWbIM2szdntHdvEa42QKAuibMwgk6HbgK0kghngWQbWRpAMqHXUItA695NgN6ntbr
rScEJxmqSU1UUJthzvwxGplvRr+VLUbJaK0s3OWtUchtY2vefo+gnpMGpCbXm/SHXgOrGtCvlMfG
nRZJu/C2uy0JJpT30ksj6SktUMifQSdCLmxt5eVhb8IGglD45HK9MJEXeELKYVGBMioto1tNUNs3
gA1mB0Rzm0kj62b06nW3a9fR9D60vpedGtSGYh6N8mFciIHeH72uNOjF5OPCPbuKe49ao6d7urp9
0twy6nSMzvbBEBHNyJv41kOKEF7jgdnHxOETFOObEtw04zTJtdGA/+86tvAajs7T1pyz+yba9o1F
xfMuZ6X/83rzd9Qp4NpNCvTtrcKuoTJuyvS2kdqDK/aaKPiTczdiWFK4Uqz2qdwIzlaLnORMGYwM
OEElvCid++z3cK5218qcBpU/yl/zatOB7B2AR/EGL6Ij/YiHB1mGy/rONK2u0fVxDfUHo4IS7wdD
9mZh1Rso4WPyOeq3L1YCAh5JhB+YWgj2YxW+XBUwS9yz0/M+wQWqODFHo9OKN5ti3vxp6Vy2+Rrj
BjofOFH2EXrjoARh9ZK2HHXcr4zr5hIcM/PRmZHFvIh3RFOj4+Q0y2Aosxk6fNT1eTyACfHg0EhH
F5bCcHR2VJEaQFL5ANVWAHaFj31GSJGBjuRnPKyeeXY0MkPYF1n6ufln6CjxAH7m0b1R3Q/0T1vv
jxpx3hcNMrPOY2q474PBWBfYDQpNqO7F/MQDaHJ13KmwL+V74zMfkvRx1bG/fis4kzrSSNB/07rw
zxqmlqMiIHVWg651wz5zGGOeOfrZdxFwajhESX4nYRwzu6/+/rp9IByeMxVM1LZoSwUD503foBLq
HLxr77e8paSX12paeVtPPbPCXeNtXe5RcRu1v5bytXstC2e3Gp8iAksBPLh/TBqXWEPiKuJRkjqb
jny9Hng9750AaX3JW8kmqUznxxahfxhkb137+L1V1+vGGuvUD2qIK2p62mIMyq0F/gn/s8j1ITp0
7R9jjJzBpLL2jxixwNBURrm1/QHoM/YFaY2DVbN1Jt5q5NFFS68EDfxkWAFAOaJr+Inswbxt/UjB
NPDroJXW3Jln95VS7OTPtBwutOe2bTGQ2PqiK4WFqoRXU3xppKs8tLATuJz8x5eoj3lrch+xFmgE
LhYoiHGHm/jQZs+dsgTdRROutv/SdnSxV8zu4DkZfetvM2HH29H7hQWji63VuJnfJ7gCbp5oHpCQ
kcI9h0II6vlxHe0x5Zj0+dZv1ARn9+o97R/iciwSOaIt65FgRfHCyZqn2/YvT+d2eFttktvg9gPE
PpmscSt9YNHDMAorflOq/yD/KR2B13KWq7A+ZF+QTSYffVebH+syeoprFf4omd+Qk0CYojpWWMwh
4EvWERJM5RYdMzO3edrQiY4/RxziUaE3Sb4eGg+eeseW/c3ISbszOZ+jGx/2h7fs8YkfiHiRP4Lc
U5CukDKWM42Idzu0YtWmP4oNAtZOwELIEM805Y8PsxUDhc++MABwl0XgnOawqynwqdFhUumPeddu
m036cU6K3YzVFnIJ8xZ/0dHD8icWsKqwFszznmOnTX7w04sCW53Z8bOG4nFrH5LKXdQtnHSQ/LPV
SP76L/2KLexwfqLyYAlPja1eovM5Acx7KC54zaMvxKoHmCiUlF+gXj1KD9b5DeWfC+Vyc8/nUf32
7kf/TTXbMhVkbUenO4Mq8Xp7Ax4gicwZ2YadK3a9VsO7lFpXsCC6a9/KfvWhsWEf29AN8vPCvQ2S
X+3c2/Tq4AbAZejenOMQOOUe98kZawTk3rGONGX6a5whCPLXxsr4mTuYWasvoznNis2N6FDN659H
g7svD41r7hlWA+9M7EV/u+kaz38v3Af6ilF1SSDha1Kf4K2mZwWETURIx+jlXmaDXlyqDmKoyiLR
bKnGp4UAh/cM6xqW9PBpVrkbXKAfVs4R+grcCLrQtwM9/decNLCb20pvexqK6wUOCDh+4ImGGMDI
SU1GOHM1Ycc+ZrqJ+QE2v/2W/wgrOi3QYju0eLTbvN1DSvpLsrbTIqpd9PvPffnvcd7WlcaDgQtv
JLy97CcG0JlAL4rmvbgMYz4PH7mD+Hj0mj8TkpmIfLGB9UBQLKQqhP1wWbG2i4/b3XDZPmBGGIPw
ecjww8iDh5CbIT/4P8qvOXsWpL2XfFymfk1fQ6OFzRJ5BWXRoX9lNfoJ2k7CKp0zox9Xqz6aBH4h
kygWOQSWAaQMfI8HZiU3jaRqDsuHvevXGbqPq3FFW5LOSeep87pGBVqCvA7LmMypSvuc26q0bVWX
yx/3w+8mv/rQeGDxZWG9Js9fVHyK0jq7mj+MIf/tjg4Ex8wCqXqPv/7wtuoHuV/FV3ipFmGw94uq
uqN3kTlC3WUCyMWFQ1GMMAEyXxNG/OHak2AntuweqkQJtJZ+nSgn+31mgHsOjl28uQnIkoLvz2iS
e9Re/dwW2hKzdvDCuM9IZjGZV5cf4opqn6bc2S+8H4yPalWZkznlqAOrA2UU7nW7c+EhImzbDGY/
uf3dZdoe8N1vnI0idpb2nJUv+1rM+y8vU/1Bf9VRRsMpg188sSUIjt39/WjkwxEKvbZzC252tiyx
MQUvi2GXdH049xDW4aisir7Z+4CBQf79YC9xG9gvzrjiHqNOki+K+aULQ+Dhma85B6nVJTC33D70
0KC22oePiQ8j7vNGZ3Gyr6pT0TgKsH1iArRiYsnPppsUm/xkbBuIwLfFKVJu4WurgGgQmTr0i5Vl
hUoz7Jh3vza+MzFRO+4QgtkaF6ZLm/FnPwuT7BdXcnlGXySfxlNci7/pRyEeherD5b4YrCmkjo11
QP/dC89xy2uP2KT4vlUD9xdWDSHHYouTktAqQjjFlOWp2jW5ZhGgsQLd0nmXuGw5FDvfQyfOAdse
5ukx/rDn0ZQvn0F3UsIHIPUYfdyfR33ACM85CVt8mz0LmpGFX7o4ZwVPeNrg2H6+zhJAjNnZaRm3
SC6bLGk6Fsj5CVOYfcNAANaLruDHuuN2VtOugSY6BOb5wSd5sLntptDZjJfw96+X9k2YzrgeqUbr
atSwJ+xrNHgiQQSIA/1graeYy2cbYsatxCC9whfKJYG6INY0BxHmVwybGiP65WLYD6xB5fQuVmuK
kpVTesZ0JrPKRXFedkmA+18byFdVrYd3b7tDvPz3/YAZGdBEMm+wegMaJDXbjyvm+A5aD59b+4sn
K/1a+rdTDKeUsNzwAPARwyusLM3ecPJDOvYR4/VidJreNwO/xOJ2c1//AqhT5zXOxNqm/TGovsuz
06WRUYXf1ly5WxqksKD4WWL6Oa2wLuladNzwNcKQsusNR22E1YvutJebcgZpw+duTdh+9Jx74VRB
BT02Kp0fHknaHDiKXjdaVHQb7H+Cu3fE6AkumDY6WzdsLmgZTwiXyAo7/8jMOyenoBrmKXzRoRQg
TIa6ONrw9H5BazRE3EZKAl0BZoQLq2H6sNvg4ABdu9M0D+RWU57cwlIjZx/rwwCWq6dO8SIn5+9G
bV9oV52wq+kUHASvi5OPW6Ob85yQy8iyoulg9tOwJg2o6aIv89H30Le3g+Qbd7VtMWVcw8u/rbTg
O6FLQgf86Tcu2U98tM8t0WvPLqNBjLotpm7sqlRi35td3Jjf+wnUiG73w/qNSlzjlfT3DnteFfyA
xke3k/N4JawwnfZ2M/4MbKqAY/xzUWoGTyUZEIfJQ+jUznsXBzn60RLU8Lprj/E0jri2iYtSKVOl
2Ofggr4N+ju8PrxYItX6Lr8mjgKT5z63UQMYP6MwtAT2r3hTscu+J0s+RZO0hN1ICcAQEcLw7D+S
zmTJUWwJol+EGWJmK2Y0jynlBkvlgACBEJOAr+9D9eL1szLrzlKKS9wIdw/37NNAWoae+IfZy+dK
RAwA24+CBO0MsLv0cuWDssvo0M9g6nyj+a+6b+j3Tuh2jLmpr/hL9I+XF13BZeSeqTUOwVFUG4Si
/+Cni6rFCKzueqc+6h6DMEpmHVc3jMkMz8C65G1DJqBomeyQj8b15cnzkbWZhOJSkQQirJEy+09a
Kr8A8NTphOb56vY6C/rpASMXe8m+mpa06TKMPxgxFbvTHyXU6BMB4r646GvCGQQ3HdcY73Gdyowj
P9GDINd5DXknWf0yplHgonidc8kzhcdcoA71CzF33v8uKYSxlug1k0KKQcjAcOpuv+GHXoxYKmOj
VyEeRPAZk4+pTdIeTq6d7wAD3s4rfBbe62uE2ANSUBy+W0dmqmIS8zNO7b+B448LUpkFzZ3Zwk4e
fpKHxnTtJY4MiqaQuF5uExOAGUXlCvOiIuANxiJKcgSTel/kS34tW5oMyZ5sseHk5d2v06vNdOMq
pKc7shupbnHNduResUWMleFwSo/vv3y0ALRHRAS5rSpOXXgx0hNAFn8gXPaERnbUwtSYd7z14SOm
NcQcD1Fp1YGAzUYb9vTVWxMchaabJeDfVxwIiDO6jdxZTWTT7WtLeTdI8/j4Zp/1GfY+c8boJztS
qpLHtslXeeZUOJ3BDDMbmU58mvyxQBP6Ww2fmvMod4WrV+zDh326yTJuteb9+2LWbDezzo3KE59O
UexR9tWX91aYJ2B6JVpuljR6y8SKgEaE9Vt9S7a7hn23zVhOLhMH+NYHiEdxN73jD46IK21DGVGe
luPfvhB7O73Ep/6jxt588owsDwJRYacxeOJXxuHbxEy5K+Ukj26NJBeNQOkLX/fBSek7HCsO0mqu
TpDDNL+eWMMANAV3k8FLm7m4kb048gF2YkTA8fXdgm1WH9RXRBBYEeIJVC0k2TaOAB6Hdv1QwOG7
1nqFd5dZ4qGzYaHnqJC+ZCtnK4RDxBiEThyLONUltPdDdb4ltsItHhJAcYXvKM18qHELbpRjtDRo
tUZ/emTzjnmNw3UZQgXL2ecXIwbzL56X07hDKw6PwmQLD/n5qzg9c8lIXDJ+ReGkGl5ps4D/INlV
bFK5Q+ZG2LDqsaOXOxO2+yc6zxYFWWwc0+yT8fJnwtg1X1ili87RAAVZn15ukUt69z81fKABvDZf
+VHZJEvdtJ4FoJy6B4xvSevb93yc3m4O8Zw7A8EEX3CYuiL+gJNWi1+UTPV/awrNsBlD0f2iRlNR
LOnydhucF/DK/+kGnLOgdXvdksmdJy0hkApsX4dvxnl1oJRPvElu6Z/CV0+Jfjtc/FjKf1W8kd4e
iNNKfjoQGsqAlzk4J3sRke5IFM4pUOpFAe0zHQQB1F2YF5A5ETgKuwmWii7iVTinma8OmFgt3naO
7etlDIcf7onGx8a9vMVcJ2AnJchBmOy2BSd/8HivGlTagOYvZ4x2VeG+TfCRRPYqk6H67jSEkFRT
Sydrfj7RNQppKSezOZq+prugBPVgG+iEGb6QtBo4JCzvwbOaJ38MNNonBVfZVZWtFR4+Wu/nrzmu
n6OvnbDqwfXRr1zWs0DyMMRo3LBesA1bBDpPtQFDY8ziULgNLYl7P0alpbE3jQuUicmsZeDRY5XY
PxieeuEQP/dPixwjO7Fu+Ro9Gk2IZFO/jy8SGuk34CVcbJg9iab2520l+2IjrOPVk0HLnMcByuLR
v1/6QwuBTpfnin/VMj53hZtKc/m7R/XT8zJELmsY2NweWEOO6eH+pmNDjbwWcFXj2+thMVkhuW8Y
h5QVxLfeQA2PQQtEJdgz5JjjXpvnjBk88LMs2Rmgd8vWAleN4DcTSsR2MSQCeFIJPBQvi7OMb1Dk
H3PQL7vG1SyaedOtlXu0DgwEU9iWP5noDCHmim6zeIapap11VCb9LVkB7S8fC+l7xm73OnKfAmqd
Yv/cYBg2gc7IO2EiR/CYl2da7eU+AgMFj205MR9Y4R6M48zLcqvkkG/Gr2vCZpW6z3+TcEa/qjBl
bNR1fWHdao5YjHkaCpKKRDlSl/k5vj3Q6X0rHtrCGAHwXmOs4qoSq+9xmVMmvu9fnbCt7dgjmuvP
3NBUF3Wgf0chtK/1vs527QWFE78x+trYoe/xOgqguaqoP3hfKnOAlm9+06W+oLnnN9JXDAA63bE3
VDbqq4ViV8+tEYX4DOi4S8xVjx+oXXDTG0AYJsIJzBl9Ubas0fdi6jEvDYtt6dzR5s5T8O6jo4Nv
STDXtLjTS60478o3UWsgtUBcuWiwO5/nzClMHtgZe4JHi+SI97kOQVhfGLm+Os19PJ3+4b+Xr2OH
Ix3qClBVW/zOl/GSgrOPOGHDiVZkn9pcwE5iYSqN87LLvOqpiO/WLUdVQgkozdPT33XYJMEAuE/G
w1yhTdJEF1UfqbGAfavUy/FySu/WfZ3XTmt3a59V9nkWUK3TD9IdrmDzsc6KUVriqBlSwuQQZdX2
7ux+BJJvrJLm+hNOlFDsjruh/bqltrGUvauwG3Jsnr+99hP4+YpsEuPNu24/oHbc1Ju9UXvZb3Pl
3cnJ4fyvErBB4/duiwdzhUPUrzZfcmXj+tnSSVjRYcYmxJJLBsKY/jL9FizGNC7EByGO/b42vVcw
YCAZsOm3qMH22+UMqpluaoaax5VqxlVvNszzJ248c3lXsdQ0m5unIgk6DBm2eu5L7bEAM2Z+Lvy0
5dOgthZ+5NnpSXgVB6JfSm9oGXJm1dJ5KJvmg2yNnmUDQBbxZjSbd7MBAWFnQgBdcSETpAUDBRRD
tvaEcS8JfsSVc1Uji6U68YJ8Mpru3jk1Fk/f4rFrGKjK/lyQEpFt1f7HVD0ZAO6TQITfASK9U3wd
r6fZRXjxngpTpMYTcIuNHy1sHfUbu0EW1MeA8Z7CdUfnoH1paC49XJt54nge/nOtlrgPumvM6BF/
Tp6/bCoxoM5clPokx3jxgguAg+5P2zlsfCI9D7EZPaEwmsBW7mbAD2qpXcDLiivxl08thaVrbPld
7gI/kAtozxC1YQDmivbykqI1Ifh8eCrcG9gI4fhrPVm5OK6BypGKd5NNmJTJhhc6pbgCRe7JNV2b
/bwGE9pOiZxvj1I6p0F6niXvtWeaviV8nzHiju5lJ2RfxDtZ8gVzQouVFmEjzBXptvzcDahYSxUu
2QqlmZZ4K5JrHMQy3M90zQvzlDmyctvaGWdevawJE8CnOQ9qO8GimNXJ13OCNLtbHAdIXtJD/YsC
FQ0YrcD0STRhKRMsKdkxHUQ1H/BZnmiC7gjO9v5DtCfhdPqlAUk4qRDG2sKMQtxwwgpAkRjYgDTG
n9RrEROh9uCuiG0lhP5RAh15UQ/LaWwIm8Ef2J546pfHNf24EY/LbQ0xYX5lp9mCNdIgX17HP2Dn
ebzbKN5jWaAzKWtb+3v89D9R8L1JnzYrXJ6o2Arkcq3iDxu81sO07K2SLfi2iL87iEvcQVlQ38+2
ye2JuYB6wBFI+RLYE3bod+NwKHhfZYVLTtvqTukj8BTOSoaMdZyFSeytu8Epy60EQvNH/x3B0bM4
Rd2sbVK2yhzRJ3uEW5Zxm7PRTldHbSv5RmEhVD8I0YWf/2brdJX/FnChAi88e1jIDdfurUI/1Ps8
Ml7Z8O0Nb64whYVFnc1iAk9AgeawkS6YckBBZl/w++WxpHuRArELkMoRBC9pdA7jYoauEQEGXcIw
73/SDYKg30fkvlb77+dWDocN1SsKxMBggEBSJAYJ5AXJyQi8h80MhSefyZZ0uzsQyDGzoK7Rq8HL
WYL/+lKXAJi3ksyEHk2fhG+2HOY/CJNQi49YHCByVclcvgOT6pcRn9/hZSOdzoKpdo21++q8KhTR
aoWv64DKZrReGLq4kKUkQR3p7+7PIArKtzsabnHjSiq6dGI00omqpY+c3TdbvftutSWdi5mG5mnI
r0iCMzQJ6Kkr9ue7TezQrz++aOf5Bn9jNA89hqmtlQUQEnhAbVC/llCZYZsgpScYYPRFDqlrILNj
uQyv2lVOK/s+aux+e8K2eLqx/aQyXY11fsi/G6sZMf50TR4RVXy2xSlAlXZpFpg7OeTNNjbPZF7l
fxpXQCu4WmONrAnqyCMluhxa9V9GmKb9Kz4grEzrd6Jfn94UR1TeYDjgmmphcpWoHC6nOMDvdhbS
B22eQbZNtsal5oagKaBFhF5Rw9mf/MeZK7+0S7Jl/bk6x9vxL2IlEEQ6RIWcHzH76Z0ZdFjull5i
i/gTVqtuJSHOk3HYrLC/YI/Yf7q4yqzywz0UP7INGT9o8oyPMnxuEswSM3f4kEGVQfYyl0Ic6Lbm
kHSywD9hrQfm1tw+VsaePLQUEwi2R/AjO2GB09IfESCZ4KyXTJTE7OmWkltmdm0AkLoPZVHAMOqs
Fa9nmHu7vcO3isWYK6NPDgduXLwCX2AyaDvWGVe+4mgt3IrbYcDIKvK1vc5Ydo+X0uH+N9vJOy5B
NiucyhE+uxBh8GNR+dy79RXhsi/xViFHPUrXR21JV6Gy9L0WVB/6Wrkq2/Jpd4A5wORLbUlAhPRT
414CC6pb4kbaKJtsqX+qBNoiRhBOfTjt5pteuS7XjJsk+ywj9Ed5IF7MXb381+ag0ZZxi8RO63j3
Fdiw0RmWo8MQhWWhEKgBNhswlVgLe3en3jReDkF2d55utYsvza7dVJ/KQlk0q2wTb8qVuJA+8kOx
q0Jl2a1nX/nVqvaAtqEQjl/1cTxXEL4X41Jq8z63+cqyIwz0tnqE0oXvEzwONR0N/TBPv4aLBCz6
fT8ntGGmFS2ZPFb6HoShpHuWtgKQV3bihojpmH6lLcXmgFMIXXXxoQNDbOHbleDxkd7ut44/o3Xo
wnHH9jsa95FzxVlz+cjzDjPKpy3aQkjBlNzkJz/e9+1SuxgbiDFYrLOBR/zqsdDsapJTHOW1FEwx
HOx2BppruPdFs9Zckz7N3KVfKmqvGaanPIVxl6FOpyE+P48J5e2+Ttc4crIV0rC9PtiylfonAS08
NnFetSp/zW36G/GOnYSfhydgeq7+mMtZ8LjMDo9L8ldcyovoGSfg2fISnURPW4EP1393CsN3dk7Y
VozPswM6XwYcFaSrnVeX7rvkP3tcXv541X+etwHFIVaTq/tJYtJn0wuXdPU9ZWTHh8dvfCiUyUwv
2Qy3GF+xm4DkcWFek8norQBsurUfj5O+1QPmNdWWCITNFzHhyOpmCIngoEFdZl/Cpjhqf9IL1Qa5
MKQ61DBQz92UVJQ4JXnssGP1CtOQ+lQa9LPFAaUeojFW5RALKfgoIPc4wlYpYbNULwx8k+TA8Irg
/UdKBa/VXxok5/g87B6Xgk1Nca/UU+ekAIeWc4nHvX8i9I/sN3ZVkwNJvEk99fr6MG0VXw1Iq5Q7
7p/bjhAkNh4g+SbfoAjOD+JCAF7udLKeU88MEorJ4Le36UdQMgCqA9w9tyKS04W0F6Cpi0t1YfqV
KInfbb1MCiqGn6uhKgQzvECp08rTVoqAr1OH7CwdVVy86rVhjbqjJ2ybICP03rRQ9LXDPModujsl
x+wGdskwnUvDVORhzrebFjixEia8z2jXHBOeJAXLLJaCm9yM3Bf4QLX/IyLFr6dESfxnRsoTrPUN
y5vIQXHgCdcGO+rW5tsxI78VWWPGZUdIHXhrxjArB2tEcITvKIjJ0yp2uItn0HRYbgdsefN9GpZ8
0ho6kfnwBhh6uXdzIfR2p+7aDr3fJlNuL1w9eDncB986WP4MoJyBBehD2L0A1IBRWpqP6mFzE2VB
drcFbSF4dcD8MHP6l1sHrS1dHqzl1ss8YiBrgxrcxmnW78QmBQOzPLgbBmXKyOgworT2+AeXv5Qx
ALl/1pTOHqVQ52K5G1uY6JqGUw1h+wwGY/4ufROq/bfB7QqzSPQ4DnHxp8epym+wa8oHLuttHGMe
DPoGpOvyz2GOyW6XLRjOkk9AUo7vcPdnMyt5O7FKsuWuRzjee+CRGLx0NxJv0k399sfbHck+OS6r
R72IYExgeN6r0Y93BMShVejgYNjyxtTdJ1IY/Qecw56/ZNonoLIhBSO5YQBHRDEJRPQRkaYkbpqS
iSDVQ7STInTPKn8CLjD577SWWCTr9XCSbMtIw0mKgKeD32zFClURdJ37OCBoqe8hdMCsXd83mI8Q
kepM9Sr6zlCDH+UdplPDtkd8toD4sZqF2PkVM9Hdx5GEX9Dsv0kxi+KziPN7NX9RB/RdovvpOeMe
H/wcd1T0EwwG3jD5yyARzJuruk45kxDsJ6QNvbYylQ0cMPYnSbLumrU0cynj9Yw06LVcHe4c8etM
nHsjhhuSwxpBu+oPA487IGdhyrkDe2WqK5s5Kq4kdlAaaYwjN7oTPV8wb+ZLwISicAZxLdllWLZ2
i9/lHvdPSBt8hXs7Fz+MCAvWeSYsylPq4MONcpWKyYWQb179uT81+xJNixGYIB6r/ukLMHO+SpwQ
q2EY1w5Wrvut/aHy8l+Ezn4gXAHt2ZR+tLx/gApaCa7+foeExnsna/nuMtROOvlxTtxQ5hXNWtQd
EBmQVvptLO8OPDUYPHXmPLsg15bTdxZMurFJNuKWLCJGkOSftL3lpkfaZPwogcDgLrmvnydkVHbg
LbST1lPaeS54neLpsH5cNyDtlrCGPoJtRxZyKp60fUBkM4er1Px7qZYCHK2iosBg+q+z6Ix7mmZ1
0SFvEx5ePwQv+Vs/CWlI01/l4J2z0su7A2DYFJJjPF0ykyZh0N02Op/zuulKx2V87xje0dMx3+K+
6zEe7sXvO+MdOL9sKdBa1Zn+lueV1c6L/eq3XYo+l+Td5qUmvWL+y8DCiKlOA1Clz+FhEgCvXY8a
FDZlmGsPa5jZ1QD+bInAskxVVGKgjkubItfVNvlSX3Hze2KgHaOjslUC40fbalfIdkg1+Vbd8X4C
1wfxZrhDs31r2MK7Sti82MDByCdZWhy2A1L7SewHzkQPQewRNHHCTq47O9d0jtAnrAzGVv1T9XYt
2bNqXvzFwbjX2Qm8AjRLR61CND1iJTuzhZW+a+gkGYgD9VPlRmGNnHQoE8qAf9qzffqnbDBx23Vh
BzjmIORk/KwWyartANthVmwoGGHN6cmp5nxXLIr4L2WeCoCc41Spnr81CdYA1keGpMHRPIUAN/gr
LmPVz0J03z5M3CnaojPEyPbD1CcGnbP4PM3QjyZc1/zXn21J1YghIQyAvwrF3ve4i5dNWNAPlQ6z
xoVHYn6h05sbkvVAnCawAEtttsHFplbYE1aNY36OIVsC6fnBvRcKxOoZuIV4uodfoUGKwuSC81re
C/7xyCFTZpghf+uehM1o9RVvDdBBKvWZWsLO52vZLmPriz0dSFSGP3OrblOwnbWOQuF0P2n0s74Q
VKd8Q2cJpjTZZ9J3SS6gPdLeA/m4k0fa3Us+wLqYerFgZXvjqgdcgUwR3J/6VtadaF1/GPvXrV6k
v+lJvaa/jxUVDsSFJunTfLqICSRalolG2L1puo8lmQKaLeAM94IKUOcSujiiux7OECKdwhHjfszR
IuD0qcPi8BIhstX2ZhfUzPhUAA73vHru0dqY3SrRP4vnnlvqqYelZjVc4A/Jqk6K6c6YwYH4Noxg
G9RUN/Oo2xJXFC5x2L52g2fMLODGzFYg5TKnw9Tbj1kJ3UsuyCmCoUAGJWRDmd1MmvIa2B+l2clg
imEYxEoqsTXJaYBx736mr/gFFSINPb5Kowy5fIfmo6++MjQH93n83E3pFR238kVymVvf37BCOH+d
jDkHX9kI4op1B2H0+8QaDqJf/KoY+fWhuX26U+xmG0gJDrnCbkYTqLrv1mNEgGbpbkLYkFqJ9aT9
dnvAF/gWmBT5uUiOBjIYp1AX4zo+UV5UJWi5DyU3A4DimMDyQPimnsTWvWN+GQ1yrC/9pAQDgSw7
Pfd0PAeZjLCk91IPrczuHupDKD79MfMm4z9MFd83DOdPJucVHjvhd3FGkSVZUULtyJ/VUxfzEG0z
UOiFKe2/Bv8fKJ9K7gGle8ICz4yUA/MkE6DxUNZc341TrA0EKkvR9L6KdfYjLpl/Coe6pyxxim52
ETgxWwAr5pC7/XDSX57nG9XFRr/WBvHF2Ds4NUzsbyva5W+Dpd53jPCssnswFegaybBqfaFLDFIQ
iKOdSV7Pj+ws7GUmNXCALK3bSriLxdawKgPUQI/3B5qNOuzfU/rXZIY4GSX2G9OP2ABCTwrtIc3v
MkUNt6AZOxbGJ2uI4t5sj7q4qKI9egd4TunQ3opTTwekrSsNvy7wB04h5xqYyrlKD0JxyjvRKWv+
GlmeG8kO9RE4F9pZOsSWW5IVAZZhWEeQ1Pk9dqJ6XTY2HT5qGxGzLF4oDxkAsr0Bth7iAv/nz4Yu
cq+z01Z5Mye6PL6YGvkZAfpaUsL8t/ZZILJPd0+Gfm0NIg1szlu2Gw75NmZN7wihNoGkroQ5oIV7
rgKn+Ng33VJx4zbUQFRli+vkGv0gxmcXnUoJ4iMd9ZVsrGk2qCoh3AGdBe/Lg3u/D4lro/WVu/2r
8d8BrzsBad4PHdNqZjWoTpaZ6kjArEdhm1qxbvOdi37XY0ejEWSGYWi9+F+qC1GX1W4PgTBZzhCc
Jf7JCCxkDNG8zy6YdaxUEDPI46Bv5+tKn279QYOfhs1rL0OMIJ9Cf0Fh4SsPNBC7l/8wvExxH8t2
2KTvg46mSApfL6tB/QXfoAfDX31+rkduh69acXkSURbq6Kfkmf3GUDJySIli2WwXJQES0EYPjB1j
C5LPWVifBRzUakj/oFIsLIxfPNLCmXEuK7cI7tvhPC7H+5qXuKXlcYQqGEKg4vKi7NrMF7nV2xND
LZrNz06yxdmOsilfGiPgT83otrndXzo3JT0RaWHvUm8xZg9KDLls5gXK6Vz4yV/ElJDCkxlzoQ8b
FdtnPn2FFwu7n/qZSPjdwxMXM9OKM7dHG7gEjyoQHGJ+wMT6wg9TKR3egS3ZWXvqeguDuubAFt8s
TNdOtJLZ3cWqe2BJVwR8gQqdqpdhcZtxc1VnXDO02Mt/ZivzPY/2kbwZMM56fwtLw6k/EI8hY+K8
ZgsVLB0fY2ZkZa73XkGVX702fGHnJxQidfe+S4cQ/3rj5RUe7emUzVcvKAMY+ayjQxzziwOdgCyJ
oCSF5KukQ+GJvPidWiaqA58+DmUEf6kl0+s/mTlxdP3I6MgAvVAsaGDfk7NEHMIg4D+GQwPkOAsN
9CQ6bNPdNis3kc9c04BbgDLxfbql2ZOQjiP9FyFdiKEDgOcXkbJoDrT8Uxb9GfTcV37Q3/PnLTbm
f+tyj6kAf6wx3ByC9OE8Tu/uLMdhlO0EUPAXxAMLwgblCAT/o/zNNt0puwhyOH4qNGgM4W+G3v0L
ymmJiajbfif0+Cpuj9H+cXsXbgSrMW7yoOBpYNmWANIIQdm6+l4pLHWt2coxi7i+iauypIKEheMk
g1Z3ypFbYtrZkRXPQH0AwBY7MqvW0rn9FvUAQudgjNu76MP3kf166Rw4Wj2YDZuH4LxQ6ynnlsRK
FH/6grAjPtWLnmKb0JKDc1s0Qh8vWxJ2yTJOaIhaG2A5H11Z+ChwCXug3WOVewIDtWXcBcOmYdGJ
vC5882YLeZ947+3UcFr03fIagcT7m/52QJrs8S+aqDIuk44GmDsJ+n0qQWXDYdQKi4+MmcVNAe5R
3KFc9aWFpk+zJ5zfY91I9XX1hDYGegKlO0lIhAaWTz9pNrm4gIVsFkxsHRa0fD9Ud79mS+dQf2MG
CpVrwDxt+VVpx4LxPByUynu1Tthm1vPtKbfnsMwkp1PX0kfR048HsngpVnpqJ3r4LEPtQXDfI3Pb
aiG42Dnz/MXp8ddcp2CachAnbqescYwd1I1IZAI6wZclLR+/78gePrrMyTbajdNHQ+JHH5mduy9x
GcEASX6L7i6y6sR9nIh/INbYpS8ak1AkepvEKge1prmNJL/il4M50DdcJOjYVd0viHKhLRdCOePI
LUValde1ogHPsqB5fEY7k2zjDWF1dGFuhjaMzQQEek/UiMMdre32tRjfhK7OubPzlm0g4oHaD/6e
B10qXRsfp/ilKcs2LaqxwRqMEO/6yZPa72nuCJncAKcy/DZAghm8VLMToejOmpuulY2J+zgHA0Z7
Pp6zC2onxHu40U5JAsYNmJr8CnIB9ojZASxwYkfuiLiD+l3ZaMIBE5AwYCBe+CK6LHw/H6uIueL1
iU38s18m9UJVttJeKb0oglNtV1EFZMOyO71qn7n6fV01nvxg6SKKV6gQMjwhEVcccsXL0lA7SWvx
0s5smah0WjZ4d/GbGa+HaKA3j+Yic5Tq4IlSJlayfdtMgXXtp2sJXfprRdf/anExaQmDYfV/YO/g
EBcb85NtDTjzEMq9XlbTqNsG8qkIoUFwRvgFAHZxDLUoS8qmvuiQrrOPLv+JZKdETDpjo4gXbzUi
R18XX9KFAT1TrUHZUjca8hGBjEv9KG7NalEWwYzILyCFNd/KJ0ccVr/hvoE3qgNkVLNzQ9ovhYXN
sjI0YZZNm8ZRNTb56Gfn7lvwObE/5vVNLBDJYL+jRo7vvCGNLbMJ4gN2NQPSgNwSzD9USMGiEn4K
JAVhBbIhX+GQZt4I9nMBdP57wyHtOid+LPkMUoyO90irUcOJwMtvZIjJVRW2x0bc6AX+TARdCV70
Pf6lsGf0G4XbW9fKAjV6h9xBnChhOPJJ5u+FvsW5vE79ehZCQCssrhRLUMRH/y+CRnHfYfGdc8Hc
Rm4aW2a0vzJ6qIpNKlaVLl43KbXup5KkTtEbSWNA1EDPAlKDdHvweAFqIM89huSUCCdlw87HNB/h
tLx9+1zCYKninG6EfgXsKLFnGMC8WcVFfEFjxEWPECL7rMbN7O9Ne6hzh4xWTeZtoJ/1L/IXsff6
rbmRicxIAOkQlxT07XZ2y0QPrVM7rsaXjfFdBCSMyhMOGigNddG/jMKZrVSLAvnYBE3MO83nwlgY
tGpHIgH/EpCrZb+R1sLRBG6A6Kne4QOV1uvSMS/S7NgxK17P7dt42CJAg/pa1dFaiVe8F3XFxkv/
8tMgipyytRB5ZixyDDR1Ma79dNWDXQE3QzX14ZBuiDIpBb+I4MfO1ZtFsJlqSYpn5nsVIuvtd28Q
UUu6GUiw/mkUJXiR4B6IO+nlqra5bDGuvdI53j9z9QRCGa1VFWumoP7oUzTjdi8EebNmmFnQbLw/
eDJTSiRos4mcTN7kyUbJVgQcRE+OsmPKjnxf4xIgTbk4T2fBGVDNn2nxgH7SvPpTkJUOC35CVMK2
C7sRaYg1yebN9mqQL4iEu/KdrZ7AmLBvGHI4NOl55aIKrP8gIGbO4Cmf07odkPbMOL3+iGtK1uoI
0j3Xb5M78BRxy7+w6684PpHexfUW23JAwA8G6HQAHzmrdBcU+s21ERD6OHAb2O9NCU8I0kDhdZ1N
ky7fZOOKHhHRPMX0lC5HeBPNQQx3hPg8sSNJP+qx6zhf2PAaWLk/PxpWj+w7As2WIumgMJOWFSFE
8v4VkcHNkLQ1kLRprPsxZaHLsPM0fBF4iEfcXN+A0dDN363oU2IV741Ngc1OnZJvh2Jdh9Jnn+9J
TWCEKb571QK2F0Vn1h0GY/1qvhRAk9rlJfSnZ0WgUc3YBDIyJdLQF7YMadVSGK3xS/v+kDXbAKVE
DlY4YMDYyZjzhtamdWJouQ/t+ms6by4fNKPSFgAxWSk/OPBO/d6lQtTbf6pED6FGZgSxRNZoVQvx
Eehb7UqBYM326krOPWylALcYjn3TUnCGuZDEshTZcqaGyjvtUL9sCBlyTpeJYj9uOnFTqd1JQZrQ
2c2R/XSOwMzPqAx48148ccEZ2EGZVkKV+/p50VeAdupgvWc2a7loGcZ912xFSAdeVxwXHgQkXcfU
n7FbYQRFbnv9n0Kx+tZqJznOrPzYn5Of5NiOW/UTuv29VdkBAw33+sNrna81jLJZkWG3mq8UITKg
cL+paHZf9hiSuvx6fJZ/sYI5qZ8vTeQj/6BqBjicpunB5tHLfvdrlkFn6W5qBldqy3PVbPG9GCOH
30V+2DV/7bBlhffJCsUCRSD9Jl9j7ZinHHgpu+iyp+8faIAJ30MJkafnuiOOyjZRA6VwB1YxMFLv
GVYlpB8H+mpN+QEsYXRI8PpPnDbbc32mvf1eSrj+YVI2I8ftSwhzekLFyhqa/6nb/Kq5W90aOy7t
8CQ+z0VMAhsygptENQphu6UrN2nZBpuhM94q+q0vz0m/AKyXd3TRmFoTa1eErQslA6JaonP7eblT
tZ4IMGmBvg0ALd4CSSJNRDygXEbYmno+VGHC1GXYEUOWBYLlcaE1p34dyVazH+Ym/CEDrfC0gJwj
9AvpiYos2PVxtiKFJ9ozirwO2rr4ZQbnkQtrcoQIoqv20MMJqIbzpfjkyGHf7d45PIvGA2Vl1ZGA
O5xFELep57Rkqc2vcGceHaQtee7iBLi6/6me1XgJetUbm1MMg+JtGq30c4G28hhbsdV27D+SywrI
1KNtUf0HIo9FuZ6ECyPjFiv12PDSV6GHeizeZMmxxlLzHo9bqCwsPRArUsKuD/9pPw/0uwciv3aS
/fUlW48v4RPTqNmO41yy4YWdg4uaK/NyawaMjQ0j/7s9FsjpETjc7wckodhA9fjDPXvkNhryQv7n
s9pdXDUeZW/3yhkjyEcQ4agzuuahi1iAAdyJ/tQI2JFbdN7gn5VZYPzqDbAHCyTcK8rSLwG57J5Y
sbAHj0+PdUzOn/1IN5AsA3bkbteFKXI39P/HVHWI/qD1y3t7NG4VwOyTt4rljmQXM4Rs2PshpvY9
ObeAlPfoc7rj22shAxN7+IQSUyQXIxB8eFTVe/4+2fuYy3umqloIlGRNMRIjnwUo5ptk2hC55lBi
eMqg5jYQw9OJIV3D7BQ87z+SzmtZdVxbw0/kKrLxrSU5YzAmed5Q5AwmOfD0/Wl17TqnVnevOTGy
NDTCHxikAQN/pfC7YBDoKf76kRTAG431IzCX/s2EFyyuaP7Qun/9ZG2qXQeMVxkZJ89E3SAXnyt8
/eAIWgPce9AOuKTt/kU8Ry0t1sBHvRFYzqcfchItaURvrA0+5qjutcN9C4C57mTdBYySBgx4WuKr
CxdAH/4SEugBjXcwR4zlurSZIUXTkh00w3KM6ldBZ+YIFpycgdqOrigonAJFSKZGFKNjCGy7L2yd
Mjqgx0hHvy/dzuQLk5oCeEUiEIF8cXUT+6gCa0ePllx6mdIAfaJYtHlGxmNEnCI3rYBjXBzOWcMA
NYmyG/5fHpQal9E9Fw3GfvgoNiadjjAM4ESgEU6dHRDbL+PSw5Db6IH5CZKc4HYafoX1X0wi3mCY
V/z8nK7Q7A4A/xkDFblTbw3p0gMqI4oi25o2pGJehv4OE0S6+9Q7yFniX4zFFp0kBZAGExi+yM7K
x8y/jbYEe+NcL7KBtkBvYBy8w8M3s++6/3Uq1I2KpvOmSxVjDYhmNjIp6pg7FHNNuML3iEbikfmw
3WPCvCjNQe/ktPKg1fbOmgEorFN6BqDziu+muP+9phb9FM7+I3sULobbumAgGz21VGdeDpsslDpx
bJA7gp7WnpiQwB5A/X/BBXckQJI2GCZiHJilqpIgVko/H/N1fPA/TsdWnQKztqyJd4Y11d0fM6Dh
p73QnoJ2YXGTBm07paMzo/QSJOGo/shzx21+Rrvl6KKLbuEjbIT6F2hvG/DV8+Ah8A86jnEuE8fR
eXWInqi/ip9PqWUxXkOAwHD1pFezIssRw70Gg6n2ph5yhV8bbvESUQ6SoKfAEd3fIQ0frnc6gOgV
+EwN2xDJAGnCJAIKn17B+RGwOyC4OWQdLPigEznwx5pa2WTZkSURWSsK1cO4+jhTZQXP6ARH+TA2
T3OALXQMhpdKgLYBZr6/Q4dCt05+4j54FEXDf9oY9iedSZXQfV/SXUNA70BIBCHWoMXPpJDbcnHD
Vo689ueXi5vOHfhs7+t3qHhpijyjrjh37WKl/UXQGyq1GTx2sRboro31Z/4dmtFzg6ZAa/Kl1Imf
zOApKwF3MwoX559T/1QFmGzyaA0/w+t1WF4VeH/aDmAH0V/s+2D8GcHXpV2tbwnkXT2qq8ncJrfC
YzqrExtTVeizhZ2HA9MU8UaFnGnQ2R15L2R/DH+qpYt2fg81EfiGoZEHbabKKF+Av82D54B4eXcK
Qy5nyAn/ADkzlteaHaiBjq4MGQGSg+W+NgYl2NTFgST7J9r/xmMcxBLaHKUFmBeQgObf08IfyGU0
GwMnncCgMtktCFmAiqTirT2NUgKHWGcGiA80NfAkMYMLjBYgPnDFrsPnD4ajBlF5mpMD+vgL5p5t
S+/7kPtmOXgQg9dLujhtaYBQYB37FICX4cUhy87Av+IV13GAjy6hyBzHUbvjAPHukVyt+wWdJkZp
5JW0XedU08XcAHzhUKYZY+b9l4ExboPOwH1zyh1lQfoKYbjjc4agEvu8iiwTeNWZBGHaGxoJmU/7
u35/F0xJaOD2JqQ4tbG+ehaYO7R06MYJQidSS+qUdDDwQ0NkbAweR9VhuAyModMDNnYbtKbQGcvx
m8/CUuTvDsuU5CKp8BzhvNFwlvRL6yF8+4Do+1M0DSyXMU0fGx9rkxdRH+5Yy7lteh8oEoPzODtN
bAZgUGAZ4R5nOEg3Of6IPYoLcsG87/tIGfruoSsBTQPIQhvm7HNPug3Q+8DqN12CVGipVlaEr5Zq
PrzvgAA4sWCztRTwBsCya4yHWqJBb478hDZMDI5cKxzkxIzAfIGreqVP9MSfqEH2dK+wUQy4U/QM
dtAf9bGR3XHDAHmpKHoJLwMYpyZ7D3wRNz51I/qsGqvSfaGkpe5voKMw/mRlDp5Jh3Hr26VCTh8o
PP2CNoWXvA8bpeKixwgpp5HU9Aq04ZsotZWlKnK/2Z1ChvmBEDuGp6vf26HHazI0A7T88XtX/8Tg
liiDEBNiHx5ZVQfuKP2oodGPvzDRgd9t7qslTOQJyd81jyvsIvPwTVVBly+BNmJEOPuihzDpxSBV
HVoNo/g4pvncFlEN8IQ+nOnRKmIkTkKBTRWdAxhXTHAWII/gzGKY3AFnjU2ZA1QNCldc3ycP4Hzc
vJSpcv6OPnT98j2QafDvk2PIlmsOiuRFugf3U/xmTQFoBnTr2bN2LVnLS/Rj12hBXWo+NOIZ4YJ8
YbaQQABlI7fS+95EuLg7tkeMjcGmfNze0qHWMWlShvcLnk1wyI7rJ84ElOGwWiY9/3z3e21gISiU
peBK5hB1zbbX6kiyIJy2eh1oa1qSqml/Sudgjw3VQwZ0qo1f2nNIYw+OV/ilamPSAU7vMvoO6j9c
EpYoL/u4rm1aAWU+ZNtlXKP8Qe8Z5YW+htgf03P3DwTHpZyYgBeQTSXhrQJYii78Sa9gkCF2R6fd
Hb776j58u2/B1II+zuSDlUc3ZKfy0G06LO5ni7kxUIIerUcIcyTrhLWgharD3+UPGRNTHTA5qcLH
FGFejI8QZ3iIT9OWQ+Pt37v7iwb806f08bDqt5z2/OcBk2l7poPALFYJXe/8QSD8LN+7H9YpOPDA
HWmnjIMJBOsT12PL+VwEFx51HQJ6IPZJ9nat2eHCZlWnfvjKmjqVhU562fUM72xBQ0Xj6iK/FYW9
YpcjioLGFgI0l8AAcOfdwNpWYD/ozr2jltPsLxhX3N5+jcITQWcBkG309pe1Y/Fd7RWAzzPMtVF3
j3dVNqer2Pi48EUZkqK6RFuPqHMYxZhewbC7SVtteOkIGapV38Envm9XewJtoQfElHJsYtBnleyi
thADb2Kk2uAygx+o2E7QbMQRXqEACVAPggP4Ya7TC9CHMzjUOVtv3koLgbR7KVFsjjJmskAX1Tta
doCpMuw5XB0m1PYZtRVQPpITVL4VPdPXad6xXfxocZWs57VHX4wzNAKbXJ9daA2u1t2RKJYMz98V
3w45lDdizSefNLJrzdldxqyPEbBXGj5j/CXowKbclK3oFCADV0imfzS+mvRw3ooO7R4yR9cGFI+M
gM+J174TcBdLEMrv8fKPiUDw1F7BzHDkEhcLcmpmdLAm0KJ5q07DbQ4bD1WKWX/wknUuUIIgF8Cl
D4nkiz3zaj3nTkwZho0EE5xqQT+K//vQWI/wUHF8NPTq7LAbfez5SwHDcpQbdeTIUrtq7k8oOaB7
1HKdD5uQvz+jn2wX7qWpxyjV5P/NaeXDhvp8WABFb/NIR0PBp1+2tOMReLILMNgJaMGApE7jp/RR
r/6Jmo/r0cjsBjtGALYdAaOnCAFu/oG7sHt5VJJNsZTFnLMvyulbQL7DFoVNmY1+D+UiHQfIDGQY
v9R9IL+OdhYK/GOIQhiYjSn+gQNdwh/6fK8CEVhuBIRgUrmo5JD5qO1MUOT0fZCHXKvTMYhcaw7D
7PI3GZ7P9hodPAgp6wlKTPD3XRcYulaB4s8+GqmORZcMT1h1BuWprNRM2T8khJJRAV3R5uI5o0gY
kcCL9aRL1cFN+Jguu8JfbhHg1NM3CVOQi5UEu0BQDeXCHeNHSE640nG5V96k+uE9BYIRECCXUJ/H
tOaTdjQ0bC5CrCkgoZMMqOZ80hPD6wgZsOOoVLVYDJ6q8aetrBdIUd81VcnjsZ8uGqOHwbg5Bl3X
Aqqm7ivOnEJ4M2DmhD7RasU1kfFBkwg0N7AFuCjzX0As66h5NP9uzvuCU+cS2y16QjIq9nPiA0Ky
MrrO8HGyu1eJfKkCC0lupqU9kRlDt6cJI8YaW20226ecFSEYSJjUuAxqKCAhTDO/6I8zk+VW6MgM
psPdnvY8kDLRchhFHXv0zkbEoUFnSLX+QEDisj/M0EquFVcZ/5sMH+6E38j6Odpx4EM38MLvfPxN
QOBtEXv0AbqiwzApUNm2/R7jBoVbg/GQ997gRw8BsT/ypCd/Hg5Ri+0uFtWCdyqecLX4xKIKka9i
JAGrFmwAfxfrvLqD5AQZzzXt1Fh1WRH/MmBzFa+kQu/DB6ACUw6xZP8dUzhHDP1EvbvwSTUCklTX
609HoOpdjNBVsj9As9URqeJaHcZ9t1UrUpkBn8nEfgt21uKGvAXk4d7wMW6oWhkbsJ3L9AVH7+8H
BxICG7oien2aGwSWFpUOJsSj8DQ/i2Rrjspw/6EsRDvH3gOBF3mhmCYk9E0kQz4Ushe0I+BJHCWG
P2s0JP56kOFY3q4hhxPzYzNJxRmAe4ZVheIKKpj7UvRAk+qn79Uu/wQoqqEMBBVHt7uswYQJDsuR
UgCuIILol6h4oWSqNcQ/kz8LvyHtvqS0zDbKV3THbVjW9JoZ3My6/nsNqHv/nTNkHO4T4O/YjwzM
xR+87Nbboa6Af+ZohuGHFuL44PX64vhhaZDJ+r155cmnMXrO3nvGHk8YOQ4Yh4TX2fAN7zCcIQIb
nIUB2Dv/M0fYVTFLpC0GQg9cqQtDHOh8ekOHRuv3agAlHRB/Xa7yrLEnx4vJA6E3cpVrdV4jdgsu
dgh0JDHO8yXQhQUrrbch/SK/jyMWCkdPgSDt0/0boopS/j1/ymox20G2iAiPAB9H6CWXwXH0Gxpb
eFDomC8aNMwRBtZ+T5d9+xw5IdgAlOzes0NPWuvLHz3ckRZR1Rw1WmGgtonCtAoggp8SUKln5wU5
/Ji6t8ElOEoNrAUwjTI0+OYjCD2GFc0csLrIr077K9YL3k8b11OqAizJFNGw8tvObcUglAdkUAXV
MGjsG7g4QOgCFIRqMrDKibnIyTwRc9g0BBJYYKRB61g0gdA70dYbp5hpCOJi+vbbtNnVHU0AKHAv
PWONrJi1gXo4ugzLgBx1GSWA9vkB6HRBnJW1xOS1fkf1/oHLArzHlujvn2A7m96FOQGxY41VR5u7
8KAoHZswV3ZYW16mutGNsP+YwiTKWYWuliGobPAfWkUJyKrp3tqQDGbdTkgeSgePK4qk84Dg0NKn
Yo949QURpFjDu52QdQ5Z07ylLDrvwwIFXW4I7iL8Dr+tEGSX+5k09r/HEL32FnzNUW/2/BEzGvsH
0Qr0Az7mA1Y/hkg4MtPzpCjc4u1jtfdDbR9gDWYFiwF0W8I/CDTLQeHuEdCh7Ewrn+u9+fIOYyBS
i4/fRB6saIv2AiMc7i+QWl1FufdjRsu2fNkoL1gxowKfSsQQw6Xvk4kaDw8+YS93lhgQ6h3DBr+T
fDZL5/r1NOj8AuKCXU2yiR8CAk47zMuWWYl7TB9fkhqcCixV07E2gIlfCJAcnGdgzgGwo5D6o/SQ
aPDRcAAxCBaTDrbD9DkDD32zGylTc+YzGJXSkaTJdqOfYQ1aQ6MT2ObfEgSWeHHPwRWr1REBoIQm
fcMCs+A/kMJp6xKnb7kFUm8L2s1UepVTn/7aqCUAGg9pON8GeCESnhEWUs31cX2K6NTwGw5wbAQY
Hg3n2DBP+jFFc/PBHYUWcf0zZI46c9JBDuZJG7E1PyshoG4D8fiOitmxZ18AcN6RX6A6W2maA6x4
7ZlJIskTHo5jCiLOVjPhlvo6R4PxzHF6KYPWMbZuEAUGSwfNOY/8ARSNsNZWk6zooPpZN3y4ZUmv
nMKcEc64lxozXA/XTDlGiEaViBfteuiooynZBGlXzHsfffWzHR2273lozssYlfI7icEzPh5ko5K9
QOLJ9pyhvZoRylvkDy+yMDp+dFCRwOvv6P4jFiWXyKVNOsEPZzaw0keA1dyMnxbCNEhIYn37AdSK
oqlzmVZIRKD3ypux2XkOUFR7zJu/KHw+z5ua+J+gM3NS6MoOyydaVhfvrMu37wCxFX4W6oU1BuZK
QdWM3ojBgs9lsGTatNpfhuhVNvZab7f9ck8s6G7Cv3bA0lM0QRNx+pu7R9OwmGOeiOgxh8rrwvry
fl7ZsSdrxHjj4bg9aIdkEFTdNyIfLIIhBdwLIPV1pSh2TbriiKuTYOXzeki/7Uz+DNPW5GB0RgiR
nvA/F60RqqoWguF5U0DAd3zEhUQO7ldr0howIY8OZlUAlk4DzsWUjHbkkFFYvGTbYPF0b4L+LVGM
thhvlUqsoHtO5nibdkb9HmCqJooGtRzTPEKznBs1eiIs4IJ1eSm3sW2PTZQU0UQY3rg97DGNfA92
OEHpNqW9jnIjUYFepSBVcQl6d4dGRrnrmvoC4otA5K/uHowflzsJXos5tecarUnfqhloxnn/GMI1
qREy4Di2a9n7esYOcApl1gtbuui6/8WlgbUfSTHGU0j0CEZEe4irbaLXwEBLIcdamnfKUadjGvRH
b+cn1GHLyLGBawONgM4QSPLDjo6z/ktm9nfRDar9T8xRFc21hKPxJ+hT9Cvt5mSC0ku4yQFV0oig
imPEdnozgCtmB2CBCZxqdgkAIGa8i9e+t+Ho3bl4wM3dRBfA0IGe/Ha5qeJG1HnJFfDxmG4osymD
USX0zCX4yFVeT2+jBkffwfnFS2sAWFrK378Gj7RsCfBJp83rIZ5AKv0u0q+l/yXj0JmOnQdc1EC7
o1ZE9ftKgGQM8MS1l4Ah3VlvWp1tq22DyQfV1Sy878eedc3oBDKd1sm0fxb88bzTfxD0Y4J2oaZm
aQdLOM3T9LwL+Mnp1WU+5wgUUQXsUlmvy7AFpqsVgoYHk3lwBBMFAV3xlLawhXWR0jPQEiPT8qAI
M7YMRNkbCEbLKCWcnEbYQUoHV14AleK7hWckjkT4GQPAzw8cqr3cnHv2HMskGqMvkL/vAPxP4yse
L4+KNj61pJksubPP0RNiCJo27avC8qqxoddPu4quIYDXg1vNym0DPY2jp6GfDKVZs3kD3jG9Wiba
dj3P9b97KIztwnZWU4O0/cP+Sxl7dW/zgwMcTDMuezGycMl1x5AMbFDugoEAziy1HLqVhRi078PE
YrDEcXcL9Ak9gnUdCuAgocePt0zaXF8PzDNvjIWBIs6IqA3BVE9R58fgmoBugr172JyG9HyvyWm4
75s09dT1rAD67HgHXzv9esD3GN2W6e0gic9kLieZU1K7zR1WfqNPZkoaT0Qehnw7MCfobwC3wdgH
GmGOCos4SeCZ7tcDDNNIgDM/blinvOdN0BhfhTBsu7TRadVsxjOEUUYcGSHQhE/j0xSHMXIYtewr
moaWc0mLfHxaOu2TNw14lWc4MfpJWoyL68EFoRUUXyzZZzJueQ3ZPKArOwY5ZNHnsxvS2l/oTzML
6UsIifkzNoN2vufmBLUZION5k3ncu2jG4Yf+xxKZMY+y7zU5WOvqGrT37d/QzLfnuGgxSLoG396T
riWfpkysYMldmJxr4CfkRhQtbscGzniXg/tRABja7r2ZGbqJwqyDGNhVKIszyUNa6zPXlbZOLQhr
bGsEbhgGSfjffQTCcMagcKu/STfuy/GnqZAfH9Pbv1UujcJ496IirUCyJjexa2U9i04A/5XJLMNf
SgBqjSuDCdi3k8eOIr2gfYVRFTOcBFMVGgv2vJS4GihIaUgeouw0RqznnPPPN2HFRFo0ulWTv85V
2LY/DWdtzsmU8Spf68K/+ZA5BFJGGDtADfQ8K/d9pqdNR8Pgq7j9aE6tzOT9OSiP4wZAnKBs7Uhx
XJdxrCWeyLXiUNdBlMkGGsv0h6GCbt1ff4OTzzwQpMEXwUU6p5TOo77s8cWwiUnWPh0N1odHbceU
CRg1n7Eb0SIFhH0+fqJlaRptuTmuIWtCbOD6wElj9ItNjm7VwBsiajawr+ck0zx+MMCNug0foQUo
jdyKiIZ9aPIZ058u6vuYMfdktKkoYIZz7o1jLwRay7aC/b+0M9793Z4faDUflDGF83gMq/Gu4OXJ
kakBNMbNq8attNJ4XZhMl/+b0s7ygMQDKhTA4Q36ZQ1aFxA3ZHVJ6Q/W9vyL0nYLBPGFtSDyLzff
6Bz3SdYipR7RtZXwQ//Yjq8xHQf9P5oUwI07dvbwEUxiINtVWBFiqaRp52xt/prC+mFjCLoHvH8h
0ruAWuwJkdsAjSGf1mIe9xcQp4I9PrBGtD0SENYg2GhYg9/55GKjotwOpqlnYWmwoZ3xWYod9MBR
VOOKyHwv+6mY9L62szietsLgDoLCBnfLzh8lJwlOJAhYXe2Bt/lwM9vu/L4qkGZjpsIEuQePqC7s
uB+m3kled16gRGRMo0gj/GOVCy8loJI4kjqehEuLLsPUIwgaobCVOWARJtlK9+a1IoOaH2du9pgo
XCa3nXFSenue5ezxgNG8efZ4DO1NF/FbooxpL9grurHFSWQMhvk40Bk34MUXuQSvZ2duY4jjTTvI
uECIKsh48TqQPbav3k0GqBax3Zc2q5fSSzjJpE1fBjMgP7zZMyIdn/thZcSKWLRcBNTxpR3SiEjj
FVejNsxbxdPvkKWV+PTSeQ9f4hwGjDHd6Z2QnQLYsPcow3ft8J9xl3bAfdGp4A5u2fE9Bv3ynKx4
lD2wtqvIYvT2yDNUSdmo7mO8boN0b0w0FrAhY+RNhhHU6gCoF29F62/gUZUcPvw/QyaByjjBbaYX
5iCK+fSDDNujMGiB9QGHFYvAKzXIAGzktLR5TRktY1Wop08NHAXq0JIZJDMUIAH+KAqKQRr3N/Eq
D9I7PwBbvcg8L4grDohSq5cdpLlI8rO6Ck/EShkmbXJb0dyOWZO00WDXXRkPtyLOKM+LX7dXkfFr
iDH/BDsCCHhtpyjThp6Hm2x/2rYHTWeArdTdf1E2of9zs29hmOyr6T/PTkXn++tEfJX05HhiGj99
EQSGBN56Ftt9iSnyi3cpwtmsi7kdEDjZpXsEq6rvk7kjA3AVDydoo63zdAKP1jXoCfdiC+6o+Lc/
jX4iu4z6uF5PKIowmWwOoMDtrwMez3BCet8IQeMlpX1ucznzPI99imtkDBYpUEBowU8nVtK3mYFb
wUpcVeol2im3ggZuY2ZsygcwxlAEzZU2u5nNFhJKFajIu+pubvZCtyYGJlt2coZ6RK9RXJokc/a+
tj1W65iccjDJpPNN+hKsqsX2/Am4rRDusVpkhEb680Qel1b+UlHbAcKm7CQbYqZwmhCYPkEEvkXP
MKIs0xOQTCO0bpspDDeUNnTTMmUXHJFQPuOsrd2Fv318ng1/zy5HmxQEZipYvacf3/l6J2AxsGZu
ZHsi3L6DGSsD94mV1wueeKDLpqpvQeUkzZwFKoL6G5WyKTSQyqaHtTUlxFOE21nhJGVLCRYSr9ox
PPdf155npVx9RJrw6R6aYy/RHm2fTXEVHLkvGYlf2gnMFbGfXlUcR9HSi1zFDtmfL/q84gPH+MBL
QZCV26lHcpmSOadPZ/XexspyM1M7VaIb6R6iHHAKxNnHRgupRUxddAhro8ykQZIqXhVusMeDvLNG
gBjPTHc+nz96kFtcwDPxQUwvMk2WMZ/Vd3jv5wEyxPPUUwpPz6ydEMyJRNVMB/eVyTjyuY1Jzj6o
ToAWnVargLnVU57t1e8njCfKNTI4hnDpuOrD9DPFdRfuET1A9A54LyT14YcZpTJGJ446MFQrMzsa
AUCbgOpUbxv9t1B3CA5fO7gM00TOiGyoGYGhxDmS8YrhhUmyTdIHps7sFapKgitTKzsOUuFt8Ujr
ufdowV6fEWvYsWlM+O0SovGHsBl7cfRZ/4S/iUwG9nfV8I1yf6xvD3rzLNGqtrUrIUIedh9Y4BnB
14FJ39xCmi/LZyqIU6QyLBk+iI1nvxT//tAefdk9yKuzOzwmWL9BK2pMXuOzzeaIcOadZ+8Iyj70
yxX6tBRcfp8JzBEdQ1oEXMbzIy39LuyGrKL9D5y79c/7WOAmlSIxck30vXJx9uzvD9Z/SHXgaOQX
WauM2injctYPl6LaPoNg73vENKPpxqrFKE1j/2Gvg5XCezXTo7jkJ0Qc9L3p2+e+v3L2uRlVdhyL
mDa1NUoD7hAMX7vIQy1MN1PHcJWpOcEc7Y1Jxtzc1QoF7LjecC4wWs2A0rgPPyPm81zkAVdUFP+d
ly/pmR30nYDPRbuX6zc+bXPsK1kIXpq5Qn9/iK7KAFaaolxExcfuOMXP5hdxdQ5GbMZJXMSnbMXt
9ZUZ8sTunKgRt2+yZJY/7zd5js+MIK4vn9qWHDrsP0s7nU4ZPir9HB4XCUvzh7o8sOwvxt7FAkj1
rBTbELYe78uLtdSHmp5tNh1YbeIls7+b3n5MCm3uOu9MbrE/2tM4pp7DAjzgEhx5YVe+/wWOo/IC
EX9ZIhSABKkBq6qNmrt70ofasa/7eXaMhbrz9zAhFd7sgYYfFwkRWcUQWs7jGJgr3zuHctFxVt8h
OzWHpadvVRVplC1YP6Xvfy7ZWWu8TXi3AtdcJOYHd2/UmzBGVZmK+Y1e7SVkB5jQP6EyDs84SZAi
AKG0p0SPt4ynyJN4MTc5lVnAaSKyxAqz6ZQ72A7/DuOWcORC1q5MsFK/i7yyU1IAFc27ScaPBoI1
JRD2VLLvhCs4jqSpuCKqg8CxR19r6usoRKEwAgakTFjpj700UHHWdlXEf6XCFyJbTT3PGImOF+uM
t+nOFSyv0RTByoCPFXsR5EH8juKgcEVWMVWOCcseScr+PCX4YmzdI9fmUsD/Wh18QgG/IPASogtJ
yAVypkcgJUsNsoilTyl1p8c/rxcGetIV5YrF59ykKSlj9F4opf3CWVXSk/aoROKXVCWctYf60u2S
YYDsdBpph73JCaOsZ8D+25PV+4/R6rClMlf5OL4qat+I32MbYEbYDd+jJKErh7QoLlKKsHYZqSBz
TVQzyd/Cb4Acsr/1PoNAgG3LAjZXklDUJ55XuJzJmjyGlySlTi5OEG2I7MoGlI8+6cmPmOXHvPWH
JOaixZO8RKpofGXV1Rb8XNqYkxLsG+xzZuvBtCH17vUujsReKZnhKUrWwYMYavFWMxI0uRfkVEdo
oJ7H1qdsCrf7fLpPNKkBmUgLzp/AFi8k1oG9AHHNr5GnGfl7FiY8Q0CKyjNdY5UhV8EJ7qC10LKn
bMokNDydtKINzS8a6oTJtrzZDGZYX8Hc4eSed9xaV5EW02k5JL1bZbkusp8RGIHSEykUPOQGb6MV
29zmmxk8wktMwVH1cpkWV3XgRZI3kB0EKVcOh+3mfNBpIITgh0UmMb+xaxoOj/Uar0hRRSSIm9Qx
crttoD0y78VJslxya309mXr/uLJ2vfa2ueRrag85WDivSA9N7EV7GMLHd86CR6cx0R29Hk6HLyWR
dLI9a7TnTrAaTPsqmBx6kWYzVPnTOry7ySw8RgtG10Vk4WWoRzaY3PxZNmO6TrD4wHSKUM8npL8i
WjSJHtbhjiAwnW3Emv/TxPgVCOiSBCqAAV7mCmME2EWWvDQY7PRVE4mC6G1JyDkTfcVyLBpNRSOm
fLr8lWU93vYYAC5ha4B5uu/2x6/cJjUXCvITIvW85ZiWC8DdPhl2cYkRBXSblMeW5E7n+xEU6Ncn
05j3rO8qnSZ72O0JIA/4qSwWCE2ZEcXJdbA9OZ8dAaginh9EgCDfQLfa5La7fay35Trfca03pz3n
MYrdqOUT5j8zfLvjKcf2XPln5ZHPgQJlnvix2DYgrxjhOIuemqFySZpR8xUSb3Y+KyS0kvd6fxmS
YyNuG/b+vK2ZeaehIeun2ucDzVYjrhrulDvjQlfM7qx1WE4TbYX7thkJL8KZyVTPR6lrZBBJIAb2
HNWkJUWpBk5mhZCdSCljx0mrYXuUUvZdBdfxezJdhnDh5qwO9k9sEttr5g6LHQZx3ERMSgUoW0yb
AIu5HZ8ZgMM4D3h6LxZEsNhwBS3QC9GySyWoe0wBrdfpd8RsU+5hgJIIpOGDVKib8aKdBiprlr/t
qzM+v93hcrq4+/hWrouRHnqXY2fwwD+0GnI0U5hOW9K2Dc+25+bz7oDDBj3VnjRx4rG87dtjb7Ux
Npkl20rvlu+cmg2OrN2Kt5go8QYeisQfNz6djX2JxGmLukLSoA2lTo1ni0/ERP71RTwAP+4vmDTm
3NUQQTbvTeUJ3rNv15zckn4kOdoMji5Fpql9i7BC0nCb94wWH5sdLQuxvHidvdOa/S1ABuvhJKel
R5a4YoySH1BY7ewfbz4KLHSLYqXmRxnZIXSDBjnEKT3DzJdEnKM+QO71K2Y1sfzKpa7Z9Vqj5atH
oESdAbIuvEM6u1x0cZcg1lvv6f7ui2m63yc464QDXJ1sTALlQlfespDhrCslvQeP8LF6jhpyxUoU
culWcsBFypo3R9vtMr5CQaQEMEdEYSLyiiRQ61oStb1pn5qTyyIIwgWy+a0ESADpRzXUkfGEee6C
IFMyP4hqbeLEV9y/wGDJGtER8Afnlyze+LnVj3j5N+sNen/WU7bcC0cY728revJWRj2QhEhLieox
rVG2wiKDsPodPMMDFN8zknO/wmsaiKvndG+xVqMzA5n0yj18+IT9h6zf4kYjBgdx8P+510A+mXUi
RdRArBtuyHcEKp8+DQokv0GmIWuRXemB1A7ebDb/vZipl74Xd9QM3SkDjiwDEM+lGJTpKqY5EYuW
/I4ueEqJ5DQOmQHZq+7K4574W8iQS2PkJeGyIiff1mEKwV8kC8Lk4WUPpdTBN0m6mAwZiMiVIXbl
f2n6cVfxgXYKvRecDQQZC1sU/439v/WdyYR2x5njh3QVj9wALKCPnZBJ7W4l6fZVrd4+2eM0PcmD
5IoK+cRydokrkn+bnWQiW/9cnUeAnNi2vIjKAVLxdpbJ4kJZefaBE7DNQEK0xvQjQhr1zzUnCkgK
WFEoj6FH+GV3JGHyoGNyYHFtT7xIQc6ebqcdSIDuNAewbeWMoJBx9KnqEyPCKBymr3421d1DnaJV
QklFs6fInt4WesP+5QZNVE5Xpwxo25YYMtXyrcE1FoISOKXIYkwwZO+tWo7+2kRCNe2HxB6dYMk6
oVlAskreT48qIaPaygHITj7B4YxXOAd629PcS6fUYf0hENWAChKBjXEYXqNBdbIHA00NN7yE0CyC
t09Og3GSwPQA8t88QrOc0D7lLHiJNrQuZFXNF5JyipxHUFAozl8iT/MZZmOmvMyJHGmaIvfJESV4
JSBTmv4LEIQTMr1vI1uy6ZXAKLggHZqGO9rLQ87qAEvsfDMbaKAETG0HMGBx5fMICAw6RThoiIGk
1gMtMyHFY55CsELzhiCEErBcJhcIf5jl+FzKx5HGBH67YbgolSRX0lfQd8Z2mj0AEw45tQXd2xuy
/gRRJii+Bx83oe/zj6xCb4qExNuGC1KofjCYdVgiHeJAPvF6u2CNbG2UTflBPuWdg1R6ITstd8jE
EfveF87sqF897557trQXcA+cxaCPLVSulXREnjkAgdilfX7NB+0yUSsfSAZd7b8hrkWCZbqPLD7U
tAcLxFenLE3XnunQ5nn7eKVbe2nNdcIkdZ3ogrJhf5jcCtopukcbhmeSnh4XMEXWSgcoUL4Ystms
ICvqJnsGQHRetjRWWPi24XzVEUYGlE15YBbWjgatfUM0ZrjIRKjxFNHgtGKVd1wWivWq54TKFuig
WgvpzijAASe+h4jugQvrFxLfL8ve1iBT5NHipln25IwWDh3CAbB1hFZDCxp4Uv1AwYoKO6HKThHZ
TfbMr1J95cMDZMboasyBOKVMw0hyN3dODwePTml7e5tvt9ywXsoi0Gi4zMlVj2JmpmTImvD7+0Ax
/u5J3A+S10iKw6W0+Q1nmNftTV8mtM10KwlaOIk90JsQnClXn8oRHpAL4DuDH86FEkkUYvwWmTX7
MV4fu2KNNBHUUsDfX0zQRS8ZmCmt182x+R9hZ9ajPpYt+6/S6udjHTyA7at77oNnPADGmOkFQTKY
yRhswPDp729nv5yuLlVJ1epU5j8TsLf3XisiVoQzxdJL/M2T0FOqHHRMirPOtkky/dCkWqtkHh1m
kdhJAu5lsmL6hGOjcSJyLnmYweC3U8dJ3oMlwxqcgg9HnTDMjtrr4NHSZs9h2XGBgQfs5rT768ze
s4DLWuCZewHAMATNLBsTBixXIMG7Pb+yCybDK0lQZ2bD+zDlMwgm6JxggguJM/RU79dJSDw82hS2
D5D5KNyGlP2yVyOxPsBNotfkjYqz/+JnhZutIpBXBmYmjJi+1utm2vHQgUBP/CKAa8qtUNwz6gew
/jeestyutJdP24vNW5vyCITncTlCmXTEAoWtQMp4rzInpBqfTL8tRDosmUfiYpKG5dVh1wGmsy8h
RanomtMU11kxdm2VP+r2Q37U3Z3PP67nIXlE0QoQJT0RMlvnzkRFSs6BzfQJ+WJIxp0rOy1piicM
f2yTXdHujbfA59DoS9GEW0ZC7pt4+BKkwi/sjvlieeSlVGtJGXsTMrwPYqQ30l60I23h1EyMMS3C
SfMdNCAE5DsaqfJ2nkBP1y5QhIXvCYJSsa1c6NPBCQOO706NPbfHk3Cm46S0jai0hgEw5J5ONziw
/TnZiTgq65Yxu8h+GpyhEyB3abvseptzdrCvjoE7bxyRb0s/CLr5bRW55Dw71pZ+sAwMPIwEYvg6
sdnpzG0BBVScQbaxxKfyQR+XTs+blsEpge0x1jzayhlcxe/+gbrT0Qybcf7wGn0UwKLQnIoH84yk
nsf0ikIA7KMuqI+RCD389zB0n/Fi9rLjH3WAY6wN2MAPoHE8OclZE6W1h1SWFqh3FfdTOYwKkVgV
QqdePWzMH+EHXzRrNTMKhh9f9E9wgRz/dRMAuYD8AUnQLXOKfhfs2FwhOh96X+3aXwkLvwOxrq6N
K19WhJUdtsuwd3fPzC6i66Rt2HJ1pb6oarFYenuhyZHMihZXjebAfokvGIXUX5zw9NxsNR/8CQHM
1s24d7QQOLUcDvZhC7pdkCJh89/dW81OMDTy7shVRDX1wgMbK3Je5LSjk0uJECUUyC/xY8CByeGP
f5BShY3PDBUWjpj7n4aTDk+Zc0jHmIQazltiFBQOnH3btioGxPEtwkFeIi+ptc6aNdYkCzd2C1/2
MxMm2JX0JsylV8zGav3xuCORxhWM/fvbFhzueQctjA2U+GUmrFaOZNdvm4NXZGM/MnTc150IoCWh
K7wtDymCq6+jvPoPRvUsErPu/qTKvtbkmdSIpDZLCVMLuwA1QfT0xCD/TgSQVti1e/vdhJQwYSDP
mrzzSX98TapZr//z0xP6smrPpA/Fq1sxzgfHHdSnze06Rp2oHaMdbpyWiRFaiNM8OIuMO7S6KZHe
kfMsZLQst7AUMV5i2OiWvGThgWmwvVhMTF4RVKdD1Tn9CtQZk2TbqvLxyfAQB48Z7H/iE+Z2Op7m
7LqDHYMsuPP2fd1FXf+e9yi57V72eFhnZHfD0ccExHvfk8d+9c4uPMjzUg4bIE8Lnlh5BI27ws3O
X937pw9iqZ51mc6aD+USzleY2CxGsXxjEs/2LyjgnNkDXVo4q/BEIJ3KtaEdQhdwDX0BoPf7njIp
kcIFGDYttOjmXQAW9ziaVe5CbBurOWYD0CqaZ9s55WiKJtQWteYccexhhkU4FI7k7JWZDctysgbn
0QJgE7kRCFj5gFddhEz4ej0qNkpOwRG+s4yaBQQRMAJQ4f51gv1tuKeSSK+RPpS95TEaLue4Ws+j
D13cOdAtTEtXvGX35TWGr3Vx+LeIpeRYBUTQM2RUaB68BwfFbc8/9V+0mJ1BdxKtbIy0U/Fid9ZH
9BlPU0g5UQYX6d7ZHlFjjrZpCtND6vJ7o2j9smKYmR4BSUooMB2IEdq2CorAFRcIZH2foYOvfMkx
NYcSk+4YPuuUlDzmD9iSA64/eJRoGx4024TJmV5nnLiHwi6o0+b3D9iOnE0pXQTHdEpoSugV5wma
c+otl3NOKOl1hYpgSgNR853uDwd1NZ/WNMDBtthRyzxxzQab2Ro2qerW0/967Ki2qFGnnyuAZIfA
Glu/eXtBmBwfPufhinDTM7tn4WLVcjfha4u2/xTcW3Z4RloP57+jVShBjoMia825VL6CvQCjgX4J
dHYiwQ+iiuDZUKmG6+fLxzdJwk5QoUo5T6p1q4QMr9We/gb96HVGEtI09IdEKSrWHXX5z7WanGQs
6ds3LVw3mh37DbAaA57MPXydyRHSjrl2VCmWQTiUxo6AxIIxVrAl8noOn9ELfSBJSzi7yl5rlR2L
4YyCjzFk2sqaHKzuDCH3aooa1xIJ6SccsJBi3PLxGWnx1eexc3CSpA9FyYcWUUYGeNUGTcQ0mUlI
ijWhSmnx/wjwsO0wjbw7YF6L3tZ6MHSCnyeqFCQnutciCbEPOHUccsQVuLnhSltfh/FzzvNK1gKK
WIdQFDNpMTIBAX64NdYh1vVCrWqPzkzMxLo2/5DZ6f+0HQQzLgmo5Grbn+P0pVsjPZ8dMVhkqHWG
ZPgMBH1ivqNE1c0367lmCV2JlPOdEkeS1ZBTD242mVW3SIMrYl4rxgwkPMmJQfv/9S5FQjn8Lyep
777GOUvjoX2tD0wG2TiY131qFkZFFas7fdeODDoKe/fBhXKxkJm67a+RlpWGU8IOoaLxvri3oIqG
vGjDLyOR4kPfZAc/K7GhvcTwycsFZFeAnHHPUqdiRbQuugz+pgZTy7jYd4pHxRuZ4MsOSTDvoEaq
HQq79XFEVtbCTBeNC5fGgmAWpuL75DVKrnhT0Jd71gcfuLQWJO59nBPHCRNIHvPcjYjoQu3EnPzd
0XA7RzOibYluQLFZxuhHiAbtOZCh7HsJokUkyKQjaGgt2A4XM8ZnXBeW5VdakPHwXHZi9yDnxxLl
fbRNn7M9zag6mabpM5KIELMZhNBHKWp4qGWAwsyh5rywR95BlIzcpJiiyaUCT3mIb/DmSEDgbmko
AoFIsOvpztHwGAQRTTcY0SUQGy3lFcLPhQ0i/krE0Z8HL2qYe8XeBSh8nm3TE0gpio6ndd2gUzEi
aGs8oy1DKF1E7+4i8/Ipm7LDEHIgVxwbsBAJNSVAcOGFQGyX4DlsI6L8Ou3ABug7wfk/Pt6Y1A6D
iM1+Pq/ihDZrC5cjoH3RykK/C5CViodUlDd8Q+VE7Y8GHFdMQACApd5csc5yWj+9gOsDDFnTylAD
0XAybQ3/j/OC57B2kGkBsdi3YP8lHW6wBUdhWdunnJMBfAUVaMh16dV2+E1C7IyYhGtDNRH2aeLB
0zJzGTOg/oDcBop4CptlynS1dChLaVOBvgWIE6C8AUJhsteA2eWgB0y2giMF4Xn4vVvvYU5cEDCG
EguK1NkSXU7N9obvgOahsD040Dwsh+zFWb0REhiKyYAoEuuAN8x2AAmON1rt9jBwoEyM3dkrBNR8
IiEk0Y8z+m7PdDRfHSxt0DUAXFHMMofI/O8aJJGFvsDfvs8fp1wfuNx1Gy2Aj0jeb9jZA0qEQ1+G
tKFxBhMJUaXaAFIU9TZtteBbIoCKwA71UNhLI67QgeiRngDqPy0nufMVAs8kCtodudIPBNsCfIlA
EZQZhx2BzIxju3sbRi2FYTHcB8YHRKw6W0pSBCZVuAcPMkhX2RsRDf/u8IOXKYdkmVIlO/kKuNFf
cBHkNIbPpd6y8pwxRyBTsB0w7yKIK5RFNBIk30yB+50k0X+WTkQbFDEqAf8ByWVPT36TZsHF39sN
0LPOamcZsDLTbl/gHeIelGDUFz+9DgOOX+BVTlO417MzcL/h4gW7CZmb3gRccaNE328Bhpyg4OLw
exgAhYPeHC1Ftg9OQQiYMaDI7iHNQuPAZXdY6YAl4lC1I8SnIWYIeCtAz8ZxdzmbSYm4x7e+u+dR
grFexEjuYr4YDNoBf9NlUpNZcOp1jD2QPS3QeQ/CnBhMSDnekKsgY8HKxPqG+vJI7xDP6p8Z2Xd1
zNVD5USjseDhlH2fPe4xnQkG77FfIE0B0xHF2y0WBOcLZbEzWNj2Fps5oQWhQ1qTwzca3X5m/Hnx
pBvBbRGG0LJFiFM0A/wwZetnn2FCM+X1mNyN10rcsKAW+GKYPgYnzld3Ym24cNm7WaaLkZ7MtMae
4X0hkL6Ps0YUB5NxtrbbPRQu9A53GXwu2N4DeetwB6NQkO2AiGxnjLiKGTaBCjqO5sncGnCeZB8g
GOu5kR2sNS8cPNLBAGm60F8pok21U3Yo9r92Wg/zMEMwh2JCsK83dudwBQnzoSljWXLbs4cNf7+2
05Ltgdts8bdBxwSLNo2Q1yCgod7lcOOhFKyvxuA+2bwI8NxgHwmdWbDNSpfTw+VZCtiMIoPtCxdf
VksXBxgr/PTf/a5J+ZtF6VO39oTj8FCdN0LOAXX2YNB3tZ5K8UHoCkvOKKEjuUD+mLjSsOmSAsHh
ZtMHyx7BeePgF/NleUJOqy79pCcKZxidIIiqn4czLXjwgZN/32TuElBkD/jL6R4qkEe3/DE4N355
enuNWjEha8J7TDn37T2bnliUbm5nb4pf8JtIz9i298cMv9N6BsqVkE7gs35SaHX2QNietY2KkHwM
Vh7uJgMEHqAcjmD3RCFqXcTsIiIH8yG4X53kvzkoJvIZB8pDPDIQqegi3HYwGFwna5R8VMwftkxg
kyk1OA+u8GqECwHkpCXnHu5ZMIBOMMCI5MS76CAK9V/WTrd5ety1QKr3XGWwEblfzqeUx19nziNp
4bu4JSIn27PtbrpMX2Nb+AW8gl4S7wRNCQ+KdUdkIBp+r2Iotr8XfosvKgFH+VpTAcgsSSNcwrSC
w2qh9GNaSWfNSBuISg+sbl7E9A979h98kGyErKJaAIwuxgJG5+MhIWNvK1lFzrZtnN/LCJXKsUUr
H73h5PFSvDsI4Ug7TK4B2y9djcQMjAcixlAKrCHXF/wzmctgPc4Hcn8KTwYHDUs+dZZeMjm6w+Hm
lxsTuM8cxkZAycKXWoSqt7B3AGMCPXwTS4HGiOQOgXleP+KQ3WOFRoGPvC1wcFLkfCAdmFRaIKXG
+3TSZ/iv+VOW8z1oXvQKCPo5zYOHv5o1aYMPriUMho72GiHqjRgXgrSe216TUqt97151sLi+cK7B
BXynpBCh0GdfuKNEMz1thllKyFTq+DxCDiR0LrF2oNY/YokYsu/UDIxZbzZGtmsk2bd4NhCyn0Fo
77fqNvqVIXSsEgN14BfZhQnDKUkiP+7al0MNUWnHw9+PQbP+QItDIdvLS4x2wYNaO8tvHtbbjtj2
2E40PGrFeAB1VIgCZBFq7HmUoOvLVQiICtAYCyn7EzWjAY4hTUfINqBo2UmgivmLdnZh06GQEpq4
wRqqB/mP4GH2QtbA3jIqg9hSfmK/9nwKtsNiDVML/RrKJf/A1sS8BYclMgT8itm0gMjp0nBtRG1z
YVED5EPFsLmjJbmyBuiEs734MOtBCK3iuogx635M8Kvfb6Mxvi0xJaq9Vl2esxIRRKoMIFfDegQX
z1POmSfn0EdUlieGUvYYJaCp+dUGzWZ30YigFMLXqM54clsbAf7CRX+TU4qCOTnzA6A99VzgCM74
4teUrLBJNucrXni9AI2nv6dmxRzphDGCar08iA0sq0BE+VxoUqx9mJ1e7ALu0ZMWp7QA4bzZRN5R
YIC/7S+n6Bndi8UTrheLfp1N8XuiZ4WM54AHRggHfD6sI7zBovdDPQ4Lj73sGi4+eCRQ0qmM8lXA
pYhL+JRpkaRQ66EMyJlTOqQc3vPI8BOPRw+CJ6LFggtBbjBdJtUK5EiyngMQIH9yqpwJg/qwIYx4
WnOBlHOy8RGKlAMi+1C62GlkBg50eYJ3EWPoQFaHNyYGmrvEDEcB3JUncNkCcofulgVDkzD5mdxC
JvNg1QHF3fYHOrwY9fYdd8WELgMFPiiXCBuQcNERVLT6IefJBt2dy8w9m1xJBEAv5KUx1aqt4dJp
PQNiOpCybPHT76DHsE8t5wTaNLhHG2YfGRMV5dzNX35GyBbkn/8WKu60YKIW835+gwQNajeaux63
k8WDN9oOI0psVBi3bNvfQwUVx6/YcrvVvtZWsN4rmhchBZdiQIsHGiKOrq0G+7XZbiGHkbS8+V93
BAiK1JQRMuCa1VLPysuvm0aJ9+mLiDBhmAFLnRpLoa471vaWv65iS2czzqLyQwqClCcAdYZW8yJ0
IChUfw1KTHAabJ76bxIR8k9/gIvcQOhIgFaPXqdh4zVHNBcs9gunNGM3G5Ivtt/R1HywQNXhFa8G
YQYhYcdI/c2QLQZSDs6UStx6R4YDHgAJXRdXQ9qbKQU11aQNmIwG5cBuwDEFaTxDQMnTtt0qVM7X
/RSTwq7gz0gP4JZD8AJCsioJtZ8ntDOpbSPKRqpHuYiHQLyIu2ckhMC49GMUtCesReCqboIQAA9x
DGRCwJnLJTqG1jkP5vrQzL5EhfKyMU5a4Efx6wVds43eAcoO1jgQuRQK1d4qaRdChBXtjw5iJiVg
BoYd+GHZ5ddqGFIGIbMRchNr9jM7km1n9WSHMvB3qg87PdIyPJLtiZFoL9QGOYUrHkZHR4lXimNe
wvslXsMCtEn3MsU0k0J2/4RLYolGKGnvv04nrZVuT7u0SCEAhEDLnx5YELNpJGEh5csLCilpVKTv
h49bpn/Btiq8YHvAVAPjdQzJqW8hGKItdLYfMmw70GNcbdMhG+7g/cb9aQSnP122zyKeCjG2CnLq
HSGZ8ExX7G9cjTqctM3E66j+pin8jnsgvAV26Cgm+aWM9ptBQwZ/XBK3HFTXCBPZPq4zqstTDrbH
WQjHG9w/Fj9/pw3zaid3SwUbcamVPVUPvTG0JDp0Ni7VenQiRgXUvhhdu+R0mic7MAPR+kI3Q58m
h4hHlYmstYIpCWKtj01hyp1HyPYdPe1PetxTMCOsYvSKVGYbNE8Z0HZx+WzUixQ5TN7ZGBYxCoOt
N0VMX2r99PJEe7BycBI8eCsbWJ9GtQpFA19oUBwtFIeYWCxIk7Irkc/620J1K2t7Skx8EWzYf3ES
3W8Ie35l1hw97OHWcYMe5Qn/JwWVnpdvqj6FTW0qj4iVOVj07bg6AhgehqUP1KkQl4ArUFTu6KS5
fSO4tunjxYHxXbA97fZ78Y8sIyLwYk/BLl4TROHhAaAwoZ5wsePptjdOpYUoIF5LyC0rQ670HSOT
u2MceRTc49UxorxpkXxfIPxfPZrnNjF31GZKkJ1/MmUDDiJ0Tw1LE6AVNguJI5ykCBEUxSHVjc6m
tmU/5UNOaeZ1nLdHhG9SWDiXpdBKVialLNfDulP1ekfvBMWCbopNRl/bjk38YpYBde/5Fsp1sAvx
AFJXoSji2OCE80R3/nbz79dCjMZU047fNX0e+ySmB0Gvwd+FwOTG4VLNsxSGXd+frTy478Vo5Txm
gjiYPIaTlbNbYd34QJy/HPw2q4zOJOiCF7Fpl8wL+YPbBHkZsEWIf5yTXfJ9HdW8oajod612DgP/
L2MK9lI072455Vm36Q4crgSRkGmJ4D8ydzmGZNj4umwDKEkGUAOMoGTiSl+QmZUWRfn4EezKwKeB
olSr1utLEFJasQguvrqgAeRcHoSc2O5C6jJsZfN1pjENyycU5zjitLgmmetEazCCsT3YmtDUrVdP
0S+z1fyGCIAPex2HfIUPM5IA7dwUIbRhOlU0eLQ01Ig0w4dRKN4j1pFcyzUzDEiNpZzWg0sBIkBJ
Dq2l79daPOj9FphOHCOV5VOxBrZbWD52WBjgcnKZ3CBmDXsawIQFjOpb65sMMDDoFA76f46W5b5X
cWlRreYUT3Htfba+hd2WoL9B0QYxnQaEAH1qmaRPi0al8+EGYC4aqFB+LF2J5xXMir6AUo5NcRvJ
/RbVnI1oUu+DfBHi0W9eEARs22cnR/FPLYwRY+wySAL8wzEGc2ptndI/pWfOyHT/FL71+/SCNCE5
oSqXbEhIaiuhbc3Q67ale6vZF9nYQy5b0BWyTH4aCpUukuJ5a3JWIUHSXOQl6NTMp09M69XGYTWW
KJXo8n5PM68bL3/ljTwuvd+qjZlmuAK695UbABuJDhsS6FEggRRalFyU9aARaHcF2IkI4AX3f3gI
oSouwMvNsMAO2+KtMotCfuLk6npDkb3zBCDWnYYhCmSjXZIpzsPOrJ6ZcFKjyxxP1BkH78aOxySM
AKXpfkGeUeOXKXyLPioSebTaMQKV7CtWTQXhYrjsLXAozBzFtXXH6YhklQijo/HK+TKQ2vPxepwR
3j7Cyx2FKzolWGnnMDMGZdIJ2KZ0hk+ebCFrNTn0V1FjX1KBlmKOatNUs3tOaRYknEqbITlpgt49
pTVIPNLuO5sVI6lsY9SQW+Qw9vxtFytRMFgo06Y1BXoNUCtMcRGYZIc5C9ugMb55v60G3TD1HpMI
B7aUO9PMI1YADfSBQkFc23/+47//3//9af/PYXcb3S6fw638R/m8jm7Hsqn/55+K/s9/VP/6dn/7
P//sdXuqLGuqoqjdjqGqekf8/Gc9puLhX8v/Jcnvz+pzfit5RH17s7yNZvchHOBdiuEB9vbHsvP8
nql5xqf5mxc3tD97cb3TUTu62e3qmvHvL160yrM5n1Qll4JejTtv9NSRkkiq23gdH1SwlxevoMFV
v4P4/DY1FUcaGsl3S6bCF9gF6JXE4c5eCxMI6eiDo08oCwMr551gbvJ0cElNiJTsHaNDIuGy/Y6P
7xCmFEszeAuQnfXb6Cs8jz1iRT1ma2BecZvTC8zwnTvOKLqDjRPhYF4RfZcPyG+w+fwZcKgwPO/N
W+iSTO7XtMCnVIMKDf767sjiAvzH3TE6qmrost4x5c6/X6DmUKnG6fVScthO5v54jFSnmdGlxuf+
athFMLc4ReSz0hm0w79+bdX8m9eW//21TWl1qAuzVXKs0PzvHIWuPi9Ua/5cP+JL3BtLgTosINq8
clE6pj1jOE9eviwTsnLsk/WxvmAUSkzeKCQDZNMkCO8RgzMM+dfv889X8P+6Rsq/v89b9Tm/jA/X
SB3iYYZjV03Wyw2jttbyoexGByY2BEGmMipAYvvH0qkskEkRGE7Cwd/dsT97nrqKoWniidJN8w9L
WpVuj+L9vip59bKWRMbiBNx1+99IIcIJsevNU25Mf8V/fQ0MsQ7+uE66qmzohqpoPVX/wzXQO4f6
3D0XmMx+rEuvtkx2ljdZ18z8oJnL7wgGP7gLWTI5tXC2X/s9vmAG+/ErjE8YjiJ3Dv93Gy9+tAhm
CgiMWfEB5MR+SoFRxioV3oa0gJr68utcCDUnRLbwvpWLgetp9iZ58GOLMXBCqRhRIEjwwZRH2hzS
nvdKq4Sy6UU631btuXcIeeLJoe/sgEblc/LwhZDIkqyc8uOTEnlJX9i3DfdwLqB738U3++uLJSvi
avzH1eqaaq8ny11V/eNTdeoalaqqmsxaZPzebRg2HNa8d5KCjpZp5nTk+L+1jX1r+6Xiqob3g3Fx
m8lX+4r48maLAF7HmJZbCXHe8zXExlrpf3CnWlRnLM5tU3iltlz05FB5KqBIB/XLOV8tqltfIhph
pxNyAquO4Vgz1I3gtb2G57NjECnFMFIzODC42cbPrn3H+OnuPD0z+TQhLRyBDAbYX+G+3s4ZmfzD
ulAPls71p/im8jHTMIzD9aMIv7g8chJB4+jeuReiAzIM70mS6GpAQa3vTqXz3sr0iZH2jR/oNHBE
xHz3nt+Pntwl4K1CIBYUrokCfISlisYU43WMyhBLOCSxDE7Uz1H7/ptnuSf2lP+4Mz2zp2sdtWdo
yh/2O/mp3g73z4s7g5vf8DU/NSF9+Z2GgSyAI76+Nu5i4bd2igV3TWWYueuV23bCfet6x6D4UTvx
aVENC+doSzt1WTuf0WdRRp8hhwFGGZj9Cn9Ssvj6GF51feNHKpIHCnQM0VRSSq3H+Ar7beNsOlac
SygtuIrfMyb1x2bwd8vwTz5rT5EVWe1pmmp2/7BTFEfj8+x0WzknqBULT+GLQY5J1NqLAsXW31zZ
rqb+yR6haAYnvNnpykpP6/J+/tdJL9/O3bLTM+TcCK+JtuilRngamuNv8EF3J8Ur5jt0MnT07DjQ
3FuI+S8RRIcBSsfoTldBsiX+7deEczo6h6/NYVlk58FtrA7Lk0v2a3ber6B5Ft1R+3Mka2f1sPVY
H5mTimEF8Kc7zobf0Xljeo13Ccm8RKSooXiCu6sPYAUELPe1UCTQaAk27qk+7CVKitbVf3hGypPK
UYxJgNw/Tk10kJ9x0cfTAi2vygD+FzbQWCruDfXQQ0E1R9krjaocvcv8vm7jMlt5h6QX9gi/bWK9
//JItlmz9XBCYMcXtZGGOJXWaSLFmk8U2FAHVljl7UhJ9KEa4KESGiErhhRk8pAQguFJ63S9S//t
3wbn9W363APnfodqH/FleB3Lc74xfk87KY3GQEm7c/5wyLGZEOKL+CQFrYpPfLCud3ervuJjYtnn
6/EbHu3hfYeXvBc1VBVS0AUjUm42xu4KYQx36lYKQSM1Ib/7LfVIX/05u0aMoVwOgD/7LsxJw1jY
K6o4dC6zVayA9GvJeSPU30bYSU7OzT4n8uAbqCQTyf2uc8m4Es2wF0YHIkda4LI6uka98BNy1Pe7
WKxhfjt+RbV9M2xl/B0y0G8OV4QP6RghNx/viI6CCkUBIkGbzG2ttvocr4PnhsGwSS/HE2zDOFjh
kU41OkZ6TRywdVNShK4a9rdYB53iY3BL3nkxuq6lH6Tg0hw3yG9npFBFvDjG7AYvPzNbfQPFYJqn
t1c+bG6OpAerBypnhn1ETGexVghwolS5eICqpF8AyfHH+LfSDy/Z2x/XKhFKxA8hFzNx0EU12KBk
4EXwEJ2T6spHU9H8LY97c/JJH/Mauo15GopAYr+nFUzsEY0zpEsHePph6T/8whttCMnaYBCgivse
kxykJgtPYNBGgEZ+zF8LPmmzUMY4XQZS+EiJhWZ+5TV99r/r++SV1JNLiK8xhsxsyvdhZ9PbgGiU
O3ZybXPPqFiU8WG62ptRd/6ZmhlIGm4tM2mreueUWNO4S1nRzRjsUwHkBW6FlJQQIvqjhTHoDS6p
1H+ncnYEyjnFnAdJL2EE6opIavtM5M09fSaqaks/X5wT3zyveZ0fU5zZR9RLJn9vIY3OSKK25a5Z
4CTEkb9DZwLWUizBotsF6NA5e+zonor8tbsN5QWr4rbuoa8XAYubHljYC1tFOT7z7PJ76CfYWrX4
Ne6ubxmfuzcucw0nv2VJbDYakMuc6uWNJclcmdZEzt/DEz7H0lgmzsRT0X8SnQi5NCwxZL4PGNkA
3OlX/S98D5AVb/vY2TRSgDoQQPfk8jP/RUDdeWts7lENgbyW5trummOrPSwy6tdVYM5ZM90ZH5zs
Cdb/fVxlnatDPCjY1+7L08QJ386A07daeA3vqTHlqO+dqAfOrbDxPrAjMvdIUtOUqmi1XfGeJuoM
xSthhIyydbEZsb68wAvcI1U3BOFMpdl5d+86x5C309fDu2dEH4zuld11iWfolXLWk1a2MNHL70ux
yrP7rNl9R9dNd8ERL01OfXP2irpjc9DOLtlqdM1P2TF/DJsjdK7oJNsFIyZksg25U/JImmjLz5So
zdZi6xmj89rULpad+xVMnhEy8RXiZccnfudP/7jjcjeT78/NNUiUtd4bGnM2FHSvDXCWPNIS3PZ3
p6QzqHZg98Br8lAGqLxjM241gydL1GjjT8r3uq/gRpIKcDdwPaauCa31tBf0qIVOvr59wrqjvQOg
GN+n5xmHBv+tKreh0Z488CrroHs39udAAU00AoLgirhekwNs7HrJddjuSurrDuupA7ZLykJwW6/C
yw8hLA/eDEjl8Oap+3tGF38jeHL9Yv1sG3qCw7zVXVQujNr8XMRgTr1yOult+BwCQzAR+iZCo4iZ
iDWHtHwvT9/eAlYogGN0nB42Evv3JfkOOcvi1+wWdulekRVwajGan0OTqJPVDvNwTojOXkdDj9Uq
44/vJzahJO0FTVz90McOcCa5W8zRdUthdXEmqYex2elr2MyfUwZyEDtsH1uZLR+Hx6Wy/fZbxNS4
TATNz3NdZWzcWDzF2H+e7GvXY4Grc/a+555ZA0xN9P553cO+g3CUwQmDU+7VAxdILNs2X9LQqfMu
8wp3WbFvIMe3v7rbvK32pxnCYt024OA8ouaCQ/46Vr1LVPvVBMHHzyEwEpO0Y4p57lVvoLEpM9ed
YnIZXcPutkY5GXf8O14EV86o1QJn7zrRAwqAgcnDxQiS90z45m1nfh256z8yefOYXYbf+DSqYao2
6qwZyvPPnkYTzZ9ulZBj8y/y1G0ZV4qN87Go+aQB1pZeZ6CEbVZz1j8mVPX4MTHKj2//sCCArrUO
8HNBOWqyNyAPXn2n6Ez3gV8h+4gUgZ0ryX0sz6rsMcctPMMYwX0evVVeD+TZJ79zezBME1OSz7C7
+a4c4VIevJOVbwZljGw+LD0iqvJ2xlZw5GCNv0w7Rq/N67VvZfs2u274XbUvb6paZNsdsNkkkZFF
X7lY75/G3QHbg775xlQyEwkUCxdi8nTFfCwj34xVfW0tXSVS/7RjEm3P3eaOgWp1mTc6PR2JASug
V4r24X0w5/AeyT/GmJppjQPmMe1I1jnvvYWVJpmAXpVpzmtla/jCDI9pF9uiE1YO2LJ3mAY/b44D
vLfPk07rrxaPYdW/DaoR/zB47tm7ylG9ZuCBr5RBL8UzryAGN+lAbOQELKbM5o7VBePo02rSNHYl
2fcujKsxaTdvuS/N5NkVNftAnbG7KeA2pB3sLlpgMPX/Cc3xmyjqss+X9T1/HoQhMD1qZ3GMVyN8
Na/ivZaRFBqRmdRJJzkwwov9yG3UDTAFLRcPziCef8qh8aMKNVYoecrEt42bORdxV8RqcGO1hu2s
14ZFzMd+v/rVyyMuRuZI04UTINSPeMAxSOU2vYZmO9UVEXOiN2F7FhLi8/pLNh9APnUJzW5G3MUT
bQhl2sl5Lh+ajdHgoXJUxguWbATK4AFGO/tO9BhrQhQi32FLbEXXfhIcQdvXQ0uEOvZgG2ygPIDG
b9mBnd/yOSsWFWP1kt2qAU0ja+7Rv9b4I+HW5xgXC0BVYqst+1fC6VPsUm9IqC/uOX/vzikrvuj6
OMhhGKvbq+1j1g2OOV3hzS5pgDgYB6T5+FyPZvP1i3EbGvF7ThDGAHXGAcdZwARLIfkt4upc3Rfz
Hs49JLlsSSMW4MqFDNMFBmWwAvzybJ+fTgdDTMzcMXvxZN/MjzjpU3ohEoHiAaOpk4KHlr2QAKoX
rubAcMbwTbul+cqkLTzeU53f/LP4IU/D7Qex3OoYS4RdchyhrHp4hOx2KarOudrEZR3rpk2mRD28
iUrxMj+8A6MNX0ZaNpH+iWU91NpUbTkG9UT5LFrF7n0o9A7TV+3UnHr3XdUEXMfLV2L/4VOw6zyn
PQWljErOYydYERWML/idqbLOmyYdl86O0LW3GOqfmdO9bZmrrsjmw6wVGe1bsOAFygu2cpwFP4Jo
JA20BhRGyEwuIhOgP+e1eva+rXeSLKFNYv/BbUHIUr/MdsixToBCrk6gxjkPKYOuU/4fHJRj8wI6
ALzTce64VTDrvGGVyXhFWV0EFASvVY/+rfR7BHyg4b0ggHIVUmlrW+3aTeO0+A2PsP3EzSrANv3c
2u99kX82GvZrLyKa3RvUPbXggyQmtFDcoj5TWxLKhOSSokE4jSqPc6lLbRpL8aNvvLEatLveg1BY
av9ypOj2gww1fORYOul18koZJkdgBNVo5A3HJyF7mf7/CTuTJdXRbEu/y53LDPXSFPUtfTvBaNwl
JEACgRA8fX2KGlTFuWERlmmZkXncDyD+Zu+1V3MytnSIdBLQisCV0PRrPhm0c2mi6DSFCPLMNYCV
sTIm3+A+/YQQtYo5fbFMqBbchX4LWrvUPAECFLE5v6ZVKGMtDUy+LtNvRKZS7ewm38bqakd2xVn7
ttiK5UoemSN9DS8h7dZUIthWaAcGPU0TKavHHhVDWP+ghKPEPHIH/MBqNVEoGe797lFrAZVkA5up
53ffEffnFle0fPfUcLqEcpZZAFVOEbdU4AxqKGdoBci0+VrXJdzZZkThv8W9ejAU8Z8rZ8qhkRCY
5pPqIKUi2oBfkkUIDmYF29VehTnCl3Xs0BIedOI5NsW2mOZwa2fdb5nb2igbwzKtl9oa9h106Hpv
rGUIlLNiVfziC2omOdbViMO5/dtQSIRQiapYTEl7l0a3Zb4fxJ/SwoUJMoXm6l6Rwlu8xrfp2Rhi
yXQDi4Pk+4qgl57TF2+xXMojbXE/gBPA115BnN5UfKtk2YYEmDhUdbtEtuvDYLx9fdDrmpR9RcAk
Zsf0I7kvirmMmz/L844kQ3fNmNpI235C6oIICfCc9IAzI1D/3lmYWcecqA0jfGSQm6c3iBhhd5vb
2phwcPMQPOTycM9xvUpQ3+ymXOEPNx+/lpVPIuv46ppLiYPDuWJOdme4RJySp63M+Xdxh6mOWJah
w1QdSWE9al2U8rhoBjCCfBO3MMz3hzt49KHoc+SEO9aO2wU1wSxCmv3cDs8I/sDNEk/wMty39w2e
9P25d42erhBf99Uv5RUKVShKXh0L6wG4BtEsq4I51XXJnf6MyQj9YYsn99R0i5nIdEoZk01GHhEH
rZ35twC7n4M4zmPA9fTuSb95MMC0DAzABVrWzWGxJhNzzGPwIJm5RtDNb5uLfZ5e7HYwvKZkdCaf
u3UZ14gjKNFQUuNCaM4+aZlCFAzvUR2D47AU8eI3U6w0ppQO96gNBotr1KMY3B0Q6OYPavxiXIYm
xAm0vm7VB25EwD+BAhLyoT2bYY+2MgP1bCskJPSDN4djGabiEdhQ7Z3qaNOqA2M2Qkt9HfnS4O4N
WreVsNh038z6ZKf7AfoV3067UMe0XQ67q55ceh4D/kxXqgz3FgJG8uFRWn4VTHStKsoTwVXIkMzR
DVFBIGhNqFF3U2koeDqPRkvvI+6VpJ4Y7o6MSvY4WA6UtBd13Z3hsqaTK2D1edlfsFhyPefcd8j4
wMEuC/7Kxyc8t1CYck9K0S5wdt+O5kwNbo4ZyGSP41iyGTjVhJymKgL5KmywLE5YjvUzp2gR8LeD
fQuxOvrCH9nXiJR/SH2CyM+oqfNVX1xVEwLN+K7zmFXxIFutwk3MUeeKJyPC7HzdL7dk1UHnYpq1
m0Mo2Vz7IO0r/qOT3IMlFXCzU/IvMrolaEKcOUQddCsBSszHE+e5he8kP4M5Pdf4uOLC8kh6eDJe
A3rponsq/dJVsvnE6By18SthxDS+T5gmeB/nnnAzqpINUHD3zyD/5PYwyM22n0RgQx4MFl3uCSfG
qRDiXj/Z9jyhYD/o+pCXaJLbfBdqkyY05/wMcCC3/gjGLY0iz/IaNeENaEwYszli1JYjKuexttGn
BbiYARsmP3X+brwjt4Hm5hl/cF1i2EadDkTYA1Qk1gRXAqGqv+rvcyhZAB9XdtnZySbC9O3h22cx
2Wa6WaYciT5OPfEXJNMcIco/ivHtlDHIIvsulKZ0tKrNOI2iIxHSdyL6g7QjCrOenydmVE1rt50X
lNih7JeHJqHgUZzO/8avPlY83U25usTRfXvuEajPROiThl7Tywy0MFX96770sWt28uRCvyil+BwG
nathhb0FSuoubCZio+l7gTWYbnJ+cP8NQm0rz4yUf2RM/tZt2a2WKPyL+WCSraRf+uS0m6mzu9eQ
5wTUVwJhPF0GmMnNZtzcTDSP4KPR44RE7xm8nF3I4l41i2fwRVqS8lHp3o7XFKtxJKLWY62k5/QR
06Kel1LKsAa2X+Gp+DpIydUt/CKSonJEXiqUWl/wCZ4HmJpU+09CvnbveuU0Q3l199oDjQK7jC0j
jtE/5dZjTvsA2Ajb21cQLIOF2KKrDu8rQrOWD5vNSmMvTftCJuDA0Oe0DAohGi9MoCisXGFeYwWm
eRds3gbY5tKuKwmkAV9a9kc4Mv0RX+VRHV0dsL8uNnDwaXzQZkwieJn965fvn793Yzj0vqprjBsP
/fLiTD6ISy1NW28Lc8HlX6PH/DE2I4SgfCf3sIvOixt9m3sOL1w1Y2Xz9eDsoOPdEZ+p2TfX5AX9
xs39Lqr9xh64HKU2EvTADMkaD4rpA6tv3QJ4790h/J5cV3BWi74YZ17rFMT6YBLgaE5nZ0njYiJN
aGPvDacF+hRr/0M7M0at81gJU+IW/dvMhKF7GPATS9lRa2yZjdPlUPs70jYEvuinL2P3VkNrfjgt
/y8jpNQIdjGUJ2Ij6nnVEFFwQfnZMcBlvkIVpfugyVe6hdlzlk1oumggnuGTSkrmECPgl6QENSXC
gQ7Je7l6KpO/otl5ikm183XEkFrkmNOG4/zD+IWm5OvtmxE+xg0GoENmWnoXP1ay98acEcf+CJys
LSxp/nAozWlTsm22UFEsBC+P4IZpzgFlvzfYdWP4OKkCrL05kNqVmerTxu38K3mAnBUYipNVnlCw
Uozm7tNv+0x6kHrMxGMTsnlFgR3dIto2cGC7iXkjz+gbXagN4mqSQf2d8u0essUb/ZXD8PiOiajm
NL6EJzUOA64O8ZYSkKiQjIvXKUM0qsT5NLzj9AKVRAt1Px89mRpxHvRviVuCKb06LeNidP55011a
xIxvRD//AdoRN/cVbD+DgBwFmzXuNIdvmDQPbwAquylDzvJHbJAtbeWMHvpcp1W53Y2ZvQGdOJzw
6lSectovHuSUXFxj+w5lmxQt2nZBH773+Ugb30Z3uq5IG6P2JziH98WfMi+ho0NjSVnFfMy64ACF
ZVPyjMSpYu9iQjEdxPwpjXZSeVesjxG4W9qmIrisSGBGwlCrV3TB8E3xspvXQTHL4dUjfnHJE15U
izbqbIiaaZUgzMa41TonJrBwWKMR5sPNqXaXnd1Y97S1K1/yVFdxykn1AzYHfit5FCUk3jSexP+r
RzuoHj2caD8xD1y1UISuQFwwVD6a1eLWpvJMzixDrqTf7LfCBPE8gjrjiId3yBnsgIdDhiPyZMar
wEre0Al51eqcfunxwJ/9z/IyfvAVtfpE0h3mrVmAmL/DhEiYEBw4OS+MGPbbNbiPyvi6FlPWseI0
03fSHnie7YxkSi5pjtXPVJsoDo+b8oP1Wy74XhtrEMojfa4lTA6IRsGI+B2VgYR7s/9JGAu3h3r2
xLqCHnzFNGktjrJpb9UbGpvnSFnsQqrnWIybRAqZhm2MOWuBRl9sWSZMobmXq58reeAgrEx9Rk0q
7XU/6xecOq0WvF5wnl7JtMWqIFKmAHjZ9BvcZkypATZ4u3dmb6ARoNjNlH5ut+WdjkQAIdRtexAK
BUPAmDjiU/bTJMVJZrjGaKS/VQh4rj1OYHHTjeRNPTZH1Qps7oOloQtx8SBy+TPzbp3difgVHPIV
Zze/wBYmV7ufKTptVCaV4HAFp/2kTZyhumlAZG7Q4gw+9ctreM0qhaXB3IpY3cUNTATMGal9NHD0
kwnojWRgt3g55C1F0Hi4P3NcuB3GhDyj6xB19vODIQXT25Cafa/46lgYk1kMZPfDk4TLUBx0/JHL
BWFxg7dDClgO5+w85Bdt0DUWCvtqQZPcBt34RctMWV0ghZhJaTMA0MnHkJFkPOPUETYssAaypR7c
qEmv6Tu8BFQLs3u4Gz8Ol5G8Iqme8ViizwsF9xima4zarfvkixKLSUdtf4NHzIgj2T3tC5mr9fDN
XV7PPiE3qMIgEpWRfFIwIFwWATqtgHNAtEHMe7BZdEHTyLEcdysgu+iy0sFCH1H+u8OsYgXg93V0
OJy7cQ4DEguOk7oVtvrFlhePJas3+TL+1GZljGuQypukjFwaYzHUaGuyLXsZP2iLSo6qULj5FUdC
rJeJBHVzxEa06S0CfHLVgAvXyQMMiiJhpBKCBaY0ouwgVtM3QqKPGm145+3x3WiVW1PGTxryyEEC
7fPicA8BrorWldPHr3IkBVHmkP5myMKDqvAeh3ICBkvJdPblqB2T4Rc21G/gcMaYs6+NwdWzs/XS
wHdRzNcc/KCAbHFiy1PRq936dMeA887tJHqDZMewtUrlOP95Ek+DH6CybNKyhirGpuUy16mWiLtN
y1gZE0tWBt9f7Ivi5vh2xZz4mzPd0EaaAIQIDges5r0ZJ8F7ZJLuEijxCKBZ4khRpW+IhQQGOnAq
LWJ/4FVbVSKynt+Ly5zcc/iQnyKtYOXWFjdKG30nfWhV5yuOAYAPXDLf+cbsxXHI91iRv2mM5ElJ
U2xQ8vW9Bnt7I/dFKNnhdJSxDDLj10s4t22I0L962bgducbNahb4aPTZPk8QcFJbMQvp39s3Nl3s
WTinpXEb7pYvhLP4Aq3phc+04aCIXn66UW9e9/e02hKNBXlqXCT0hShJQi5ulm5rvTsAocumYI6t
OLeoDRX76+38fJkRFSknfHK5IXkXrJz1zC1Zxpr/tluf9tY13avzSt/7ksEC1D8eFraFtAM7Tp4z
ZMDrcNsMS6exALFspvX4SYmYQxkIb6IqIZAjFByZkhMjQdp1kq2Idxoq484/TwoX6oB1cxFnoJDj
cMdT4sXEv98nBKt78uocXfvjOFCZaHBLgOudt1RXPNTpc3Xz9UTYqhQc15hNlGBeFefpy33bOo12
TgG1qFcloaHXRJwaY2Us2bS6ydPPAumojbhKImxsJiY3Nu2XYpP3AjcBArBPzSPzO/pUO5XA8kV6
8xX7tqKw5GiseeH+Fq79b9i4nGGLwUZM65UR4BLtP1YctBnkV1DwQ34YnC6/OCw6G9O7egp6c2Mm
HfPp04O+Q/GnpmZ6i3J4EvWwmF32GVdaccCZwsOS4zPKoCA8jxrpUcaMfLciOmNIdPycTF7ycXjJ
fFnMNlPBobgcn4PKFp3mKDhvR101GReNPi2Dy0KlUh2KU7YypQl+GfwY7Ccp0JMcBi6iSbR1bpd0
jsHtiKfOPQOLZORCDh6kHHZ7eXqeLT3swpqa8mndY2nWPYZa/BkZCIMI1iXaxiShijiSQrez3CHW
tyNO3TVeWN0gsfDHZmtrgLKyrS/aT/AqhndOl3NwIY4H/Qm1oRpTU3L9Vpxc5LwE3OY7Htg5IAxY
CYREssXwBaWLvdekFX+SxZT7oOR9dXgjMP7ZhzffYPfWoX73Lqr38+lC8PvaaakRN9yhGiCUMSTD
+fXxTIAohjGtu+tYWM4TbtapEOwvqz0jWs3aAdVyiM+L8XXCnI4jlLKRqiAwTu/W6e9SkclRT3vi
lLm67UlIzSRb4M3D0l/fT5f04cNyjDP/xbxFyJ1Pgys455KcXmMFRn/psV0JCcyu/SyhhinFAAsG
Le6uXo0CvAc/7AcnaCwD7VfDLHlE0rz4BWSggaje/DFFeV3bTKr4+2qif2q7x/EpILsQcOjVWVxe
5mVSsR4Tim22zSDS5nLScZqtwe2NI9p4sH5pTaBz9/FNKTDJohY8U7PlYvV5+OSGmchmItQXWu7c
Tw/D1jFtl+Ozdvw0AZRqhsQ/Qull6+tYRw/yXLeQC1+MK/d4Ft1SyYdlonjM7synLfy+UWbcHfNI
ijMBv/YOB4nOwr2mQI5gBudNrrlK5pFEVsOP/CIzVNbiJBe9+8e9UPeXrtFGzBOaI7cIn2L3CgYM
b06894ohuR7Ut4jg6Jrpw7w1LMLbXxYzCQ3lCM6Ky+Y+HxikrUasV/ltq7/N1T1DDYFFCHKMmp+B
Te6+Lsmr4kZ074KVEUKluZ8AJD+vrevOK9/o7L7bJ619jiNk533q4e13p3sEUn3Q1aToAwrcwrmB
mICVlr79LgetVXJVeP2cKXcezzgvQxUg8NcUSO+xP4wmrLZ09CoyQH5ycokAYMqJOkH+cQtzHHbi
3AO3jpulMiXPrOUoAlA78ScV/jAkom/JZqzWXCpdAqHljTmBylZIZCplbNKeC2YQEtF5J0FzwLy0
g0xkFyOqzvoEdwVWqTt42O8uelGoycsdw8SxQoYjISkMCVhRk1wlgiuzIFjX33AHph+KyzqVjqJu
EYDE3Gn5CQbrAiM4cy4iL1yUY/1X/L1iJqWQdySCfzF0jk0q5PgGQPDFQYs1D/Aw5RfhJuUJjbJV
xvnNyRo/H/BdIOD+5ciD9y1sDc6k3CnyBK+adlnx166ZyL3X9f5Rp2+X1IrbnkwtA8Mq7CqPg9l9
zfk0QEg0hnexfT7jsgmyctG702Ce8wjbnwvgDSUIBAxq/JWEo9DCWKnLHUZI5BGbnl4EtRQ+ETgY
nq5GeHopVNegznOq3Ncx4wvFPIPtsbisboe7arG9bge25WWVr8rgHmjwzutUndDg4+T/TPgJDxro
BJr8GE1nKKGoLuMqAOYJ281u2ibndbdXwfmQKMx3xzylucY3oF12Xruvl19ebs+l5PXDAm1kepfl
BwRsMMnj4kc5PBfN6MsLyqTOn4n2U/m1YqtM75C7O087AnOgzGFG4kOn3H+Xz7RNnvvnpFSsy77A
uwYMBIoUOKjhnXsHIoepnoY/03QXaGMuk8fFfq+7pRCWp3cwOOQLMOTzPtufl+rpfiD4pGAWKpxq
IFjAIcHiGKBT+/2stTnOh7DA0mamMxSWA6iDyaWfYdfH62/GqAYeBf8xmDw5+vEhZv5AAf+xocao
ozv1qFOvDUhcR9hoPSYGHaTm9d51KNSv4F4F8ttnFyj0fMgLMwutB4twd9DhlcxLjtoN7kMEJTKp
Ee2GRGVMQBEZLJ8/1eHFsF132s33BJTW86+a3xdzgRarv4NIQ84e0JkcDXFSkUt9KDE4fwdXUCTN
Q7SOPembBqTfvgz+ouIT1IPQQJ1AlueLne7eW0tCt4O/EUfHiXWqvnF1Wl7rjWyQ9JXo7X53n5yF
cEc8NvzujEN8qWk+J5g+rQ+XJbAiN4/kyY37YpoFU65cXRpX1DmELXLPJBEu04UlPNe3jIf3WA5/
jOBuBF/QyI/TleFHcC/Y4fTr841WBafPzs266CbN9XKWt4sLlLx8+mBKklvm/pG7reLBjt69vdem
0IeC6cjbOwScdx9FS3sGKJUzxo9MJocjA40tBC01+ryZQM8FOreLGr0HEZd2FXzi++j2snXG6ANL
Y9gjeplhvT6WgcXt2bveAsyGLkr60SdM/0D/aNyYJuwQDG+Zo3L0fMAeIILiMgUIiPUrhcriDDZU
OefVkySW40V3mi6uDru9vqHM6TbqnO7svMpwPZnS/gEaV7JvEgq7+x6YUXHm8b29Ocgm370SM/QL
moM5z2GXZ7ZMyTQTj+pMSur1BSaqNOm3lx4/edCQzBz+92dYEaL+PT7ifPyAb9gbxn2uzl+yZbyJ
QX/Nzh1cHQXvUN3Wfl8cKRDtQMirJVamv+DJdNm8R1AmlQJjw+AFEmav1m5W/Nc9Uk+85AhmI85C
cyXl5+SnDXOQQS38nVTamrMuVuPi2I6afY30hvDc5fdqXTbqEcw51NcQMbfX/YVg9Z07GNEI5IMe
pXnOBpzNh8/iNak3JCz/oroVj7x5uJDgqyQiibYGPNt/JGNb/uJch/jrCk8De9MyKo7N9NPZ7Uit
7Q6QgH+P6rHK8jwBumybOoZ5bx5gKK5L/Hh+oUTV9wRipjFhdxODDcNKEON8/m183Pb4XBK6+tPO
tOSXI8v2XfIfgqe+ve4VqLJd0cUxi78eHrpzl3UkfIyw2hurmMPFpNz83vhU7xYyCUrL+uXdMBy+
qWn98Qzoopq8MK7J5TPPt6Xk1ExxvrHEbOgcPgoEd7f3SODBabVfA3ZVifn1tGdQSMENN/qr211X
1SUun/4n51gX0k6etIMtDv7mh/po9LyE2WPCTVWUvia46tUjPfptjsRydqvGb8iht5FhjETGLtco
o9cDUH9PQKNKjq5Xn2l8A/yws6cNzlEfngdaGnowhuEt6P99eyUM05YoCZSAIpXhQbsCphEqhxBG
E8yTuoDuDlZS7VBhfwkOP1RrOPMI4uLPmkRXsmg+VE7CssVVZH1ZmVOuofg7lWaoSGr0fNyquCtP
bpE8bfBvmJh7ecsfKaL9fdvZWGLBPyiQpLhOxWUzfgW79YVLDI5F1V8zlCYWuZ/sJvYmZ++b/9wa
dOZsD0yzsCTJ7YFskWRnwA1mXMHFC1tmL3wD7rF2eTd8hac3fa1bJuN9HUDorXm1KQxeI+yZRwPc
qPglyrZP/B6hcJ8JlfWaaRgnKUPoYYPVbWJy2k87hx+THSl6JC2MRZKLuNE+LDbkILth71l3s/EY
kQR7J1DumBqI97Dc7NYlSZieNiJ2J2fgTu2eO6/1d0eZ7FBICZPy2HrV/BXT4QzYJyiFjP4fuD1v
lBzoAcM8hNaI9d/wE3DLQDt5GhZX5/PjGDNt9jpSt8zqqy1R3+1Ij8UeT6cm/SL8sOrpbXp3eWrv
qE3ecX+V3IfQJh4w6uDBzZSV2neQFh79Ku5kU7S36HerWFuT3KujwxtTt1EonE2POpRvjWjU7285
VkjABulrrW/yCLs9OW3PFKcjrpbb2y7euIhZyvwGJgHovuR3SKpteYdrYQtsMc82n7hCuXGxn7+9
wM7RWSZvm48FASjbfPf1VGcP0843bsmMFRvJzHnsHEnfA9grZ9vsnIx0O8UhK1nfVhfkNU4xCJR7
wv54/FLTKUeAfuP4FJwC/zbcfxOASinBgVjHl9Ql/EStXGJ9uTb6GXRpd1CV5El3WX1Mr3qFO6n/
Qu9j9ReCqQnwRYwrCtLcuTyW3IsS3HW1nwRcbr1u83riG1Oi3VQTLXGRAzVM5L2cWWdIRjzyt395
9xF3l0k97X4eGGtLFuHl6vI+h71TcbyUtkmuI8Ga0hATw+vpOn8s+6wH5iYJACd+RQPg0dux2xQ/
RCtkEENNHy8qMvKuMaXICy6Vigv3sBo/pzkn/oK33cHpSKn6yzmNsHvba9FjUQOgcIszdNkUzM9e
Kw6zf5e0mP8kMVFVSdYkVVVETftD0vLsit3uquXiQp0V0A9ucbkvUFoLx/fS+IVww52CgQoj9kFi
IiJpFsxHJuBBj5U0BjAHiP05M2XanYDkD8wWGNGSA+8LpCOemfFcDog4OWdI7ak4enC7vS0fy+53
d4RltK/GEOnHLeX+e15P3zHCyEk5o7wSxq/DffWK+kr8gCYEuC4dTL8gctFXxYJDnwOxcrM3K3Us
B7fjf2kC5X+QuUqaLiH20WRDUZU/1HllV8tNfXuICwZBa3dbrEf1DPvf4Acjn9Xj1wA6qYcI5/tc
wswlEcgiRcWffKL/0NvK8v/8L3mVpJuSYQx0SdKVv4Rxx/8n9u1u9e5ilE9x0Ucr6b3lSWtvdf87
dANmemggAJvGg9OYlKw+PjOz9jhU/uD0gxnivy+Vv9RGfyi9JEPqVV6qKCuK9oca6ZmrpfqsanGx
XjOsNYfAuiB6o/fPnFnb//WGhqE4ZVV4l2jlUAXG9L23CJ/poDfIwxEHfyacD/DbOjNYkoOIAJ9/
f5PyP4g5//YmNZ7n//e8Lppc5e+KL46C0MapCxdeLdy+pndrXiXIWezAGx/r63ClJ2jfJXefWYur
iyJi8tvb/v7X9yca/VP5t6f2h1q7erRmdrnyhvIgeTuQqBHsw7zi+e1+JWvnndM1bizbe7qtA5wp
tsnIKKPGgmbCmGdLaEU/AVuTZrEeOCj+rHnjMcNF1MlRBRRHjUDDj1PuQJhKwhDT3CwB/cjtuvLn
Hj8BazUKEBUc4NMOpx2oWVYQLckoQK1sHMFhis6PZL/1fjfKendx9yluEGhVfsPQIvIy9fDDw4IT
P236jByXOpwa9u1yb4EXwDMeGpgXzWwDN6uZdvCZ2OCbDHLcBzvIuMu8VvRtlwyflKLPZkBgACtT
tD6yjynVm/gXGEOT/tH/Ve9iaVRijPJaETtGPTnEB+ruRIU38QmBxWUGRft/LZn/XNd/HIHS43ZW
BzfW9TKnHr+wahitH67+iNnV5Op9WkcUF50WCpa08Vpr2IeLDbHDIPJ1v5jtUjyuV9ZMIhJslsFc
uhpzwDHrP3af+E/CckU15IEkoyrXEQ7/fWXfDc4ksZQ/C64W0kpuxH+IaTfNYib+YcmDZcA3zAHs
TxnBVtxqyBk2+aiYoS0AFawWyKxZdZCSltKExiWC5175Hy9bPV1E+cyAhue3jXl1NZyCtv02PT2Y
uZFyUjbnn934jkjiEpijLKXxOe+hxOUQLWfoyeGKPM3h44j14J3fIBRhmC2NpHPdqU4V1WQOJQC9
n4GZpeD2GMwR6D+8UeEBF0Giz7Uh8FgPK+YWiaMT1PyXfZ+4iALGL9Az9aIStgLCzrcF0Zum51OF
8MagL/YX7sMaDJx/P0j+0q3+sW8VbTCQBpKpDdBf/nHaGe/qrp7L72fBaNEt8FkAPsfgz/Mw1+wI
yiRaF4eQ/5LTSv9w3v/tZf84v86PT355X3hZyaPNuRODlcwx1P5Rk3GMp9wGyxdcQ6yJ/e8f9y+R
+7993D9Wl6Y0srzLed3lOtFdrAoxA3kQTJUtP9Z6W7F0RvMf09nZGG43ZJr0z0OySM9BNMcXijI0
wWoNl5BuOJ3+HDEUd6ZTIIFi1PklLtpMd9ohoxiMHL4M+Bm1NGhImL/Oz/MBGYI7iB4PzEAwEtph
sVLgYNdEeoBRIW0hBTHUaFhNnClZ2tty4Om8S0+X/6iG5H6r//0pSObA1FSdfxsy9hZ/32PqRX81
gvbsFqJIm+kIH1e62rXuszH0en4F+kNWSh29wzfEORuxWgCAfKfFJzaYI529ZxF20C1fHv7d77Nd
Saig3TMtM1K+DoGRZTB0Vt3r2aHlAI6iApUgoL3+Y/H+tTj//BwiV7QxQK1M5fCHKLssHm2t37T3
Ilt2bhvDVPAZzSfIf70frm5XhupSr0Qs1FZZckF0yulwyEdSgNF2KIaU/V5JqoKZ/vyUQRUMyYIf
av7T06LrTIoyF7zYoELWHQmt6pRkkvcKPqD/72uSd/oPX4eoitSnomrqivaHn8XgrOpSVavvBUN7
F36b4YF5TL+unY/XAoS6s7/zKiIW6+A27uL31AwqR/GIX4U2MQjb4DLuAxgRj4YJA1XUemJ0GaFl
4LofGeOeXOnLvs79K7C+g+/qulCgWTbwHNH5BvTWHinuHlPk+c3Hvdo3MHU3E8KpsVrSopvz8IQx
BkuOEpA3EfRjqcdSWj+WylqHLDZ9cwvv30HhS7YW5RD9z7PB6o0w+0J0CanzUmPRLhLsOxkcbova
w2HucEnM4L8eo/RPy1riyhBFSUGmr/7xHHcPsbpdsst70fTCZUsewXoY9WBWhQUeMqWZOmrtQZgH
Bs48Tfh1E7ienNu9ekFwIWAiaTgW8w9uc6MyhRkJ4XaL+nzCmexlNAyP+X1fOVoElfIX7ih/gzCr
F1U0U20lEeaPWBxVJJ4vu813xMQ9EWbC6JVAT/MG0wvOrcaW+JiZ4DbYrNnm6TNt1yJZe+JMHn9+
BVy82gWmlUfdhbmfW32O1dk1N0rC0j68rPtKmQoukWvmTJmcVx/vHUIRD1gXkL+IcHoF+GOcPpg5
zgs4xDsqrVvc8bLogm/zp6ulEiTP27jcI3eN5Liasqxgk+E8Ehv+Z6VEzYxEvak4OiMcP8MleiVM
D/GGCPQATv2hG7Vj9tEBj4gg29dwRNXRICyX/Um13k0gnSDiu4ENKpMvMrQ2LlmixWgHC/2VwGVj
R97Dpw+tO2XM4rDW/crP0p45fYUoBoUcknbGO5NCctBcfMwK6sZ2dGaU/klerG/D24V1fE5v3itq
DiQKJC0J2AhrIw36L97uhJ2Jvuzl7mU4pNk+e49VNxGRhOtuHetrUCX60PTDEVDDPP4GQvpY/UVq
pCl8IHsncuUcXmGzQ5xZ78J8xsZhQk6HFytbbfIMzFT2kfhFd6b96gpu3LSAtkT64HCkIhMvQxhV
ED2QxBqb+w9uRWDOG2DjcoKDBe4hEyz6bNmH4mgrGyipfdQo36RTY7Z2Tq7QdXVbwB+UZUYrWMfm
FPYms6VinoVnNOgydT6Zh+4zzoj1NpC+oYSCANPGyBg8Mh9SYYmjCyKnzL8mxhxiJdh+KsGwFBm3
l56w3/namGE8igANKp2yGcD5njKhxm6Yz8p4uQ6Y7sN/wvRhicRoSlpPz5VFfeAtlAD5MfTNXtav
Q+R8867xNqL7EaxnBMs/RCDC52EZ2FdAWKw+QsN+wItgjA+1pWZ+C/HZY5bsMci2pESyrj+6y7jb
e3uQmd3LDP4kaxsXsoS4VMTpOf4Hwug2RhvHA4ZJG5f4o7LBcPrJ+L5BoHs7pQCDpbSOs2lPSoOv
b9s6Gn68BfhIzLJZcXWM4QIySGEKgQfmTceTeLK4upWaZtgsqFO+uURwGmgSisX0Dg4BImyPNes/
DgqARQnf5+kL0y5q4S73FKSrp0OGEqN6Bs0ZkicYq/3F1osC4jJCJ1JOduMuusyAx0fIIvwaGu4d
zGnAFa95spu7nzH0XHuJ4+DdeeBR2jguSk7RHxGOgbitp3tAu+JLFImnx+TEJY4Sso7oSa4K3RU+
RvAByoOrFMgO6Wa+RmVhUIM8YEZIQdZ3Nm6opI2PTnl7obaHiuY+OdB3bhVfvJePR5l395UQupt7
tlU85TvnE/H7H1cbQn2wNou+cWFmh+WCrwcINIdMSPMJ0wY2drb9+uUid2/RsbTqmZ6+x7cUGzna
mBKa29eTAgmXTE7FMXQ68vZgPqNtNscDH0u01LD6JFacOYm4tbVpsXitGFYI42Jyt3euMfqMeGKB
6VRwo3o+mDEuA/JHfNPCR2IMT857B22C7SPXDVRQ9zy7hPIG8mCqjxRPjx/edfx2i5T5f8bM4cVU
xG0TiniWeLYwTo/ffIJX0FICkrrOqL77SQSWpPwDqjesvIjrmpmAXKUbEzdlwTwV9OH1h9aU02QA
X+gLQmFuiZEclWNtrbhMw/4PYWe25Ca2hel36XtFMAtumUEgNE83ilSmZqEBBAI9fX/b50S3ncfh
LEdU2VnOBMEe1v7XP6wk3jRjafhMEUHB+VpnnSlGOrhaUMqD/x99GCnpLWE6JW3PIN95Pz8KwclS
/8Jnc3uKWx8ysfeAlF7RhWQP75vJA2AVZwaf8ReXHEkm3fQ2kT55lTH8sGzNHtLELG8TTrHHySm8
9ouPzvDCFm721x88/y8VaV6mD9CxLKzk+ctIsfyUePhWWCVwAwrv7T4joeEi/PwJpZ3m9ZwuTlLN
yad1T6kanOYXDCK6wXEMouoj0x8YhAcIOLmeWUHhzSUfevnASsz+GWGZiXH3hSLjGNFJc8k/wVmC
8UDATHfYGXxwUo/W4wemhdaqXVxgo19IzjulyuieGvwgdH+8rhvdYN0zvm4RA69OH+7RewR62sEz
FBFAYPptoGYmnxJ/zeGVVHierMilHVJx9LSBQS/cHOcDqCiLU9gmho/h6xkk+xqoZDDI5AYr2Xuo
ruQ4oIk6v3iMjQjRZ3yLNN4GuW58vYbI+CTGAhZ5xlgqYcSzqAZNIGEcw47k6qnMpJJ8otSGr5gz
Jh9dd47JZaYTT7hmGD/Y1jADEEZ+FNGxNGbB/azjbnrFSl8ONAqoF9MYz1LAfVfONCzx1xmHB0yk
9SV7wlwKtV6FvwL8oV6nj/lVcp3e5msqt87qldA1esz1JW33rDO77/QUevDgwKq2T0/9w8gKFBcB
anABi+gE9ynmCKEG6HBkkaiheF02F0D5yldYK9YjdKtjI7JGbcYWOFB6Bol87abD7+rwvNUGkmq/
R1a6ppUozdFDYT4RvXwdL268ZAbqAEhXXyrIMPponLXReUdLe4MpxA/nGTzM/lJB/175fcMxT/dO
bV6qA64QMbA43rVKgB4jFuY1GFv69ILnLQY9IiEaO/s5cVJD8szQvhn9CsdeJd5DDH+67bzkT5eB
ERMTxN4V5CO6IRnijonuzq4olcrA6iENcXEE2nAYSNTxM1FxQzZWRaB66uCNqA2ah3fBm44+WQZn
OCBnLyuYJp1JGZISxmmzxvxayIKqAEGBq2P68wrWwT11Sm8dPBd61gZF8kbXd8rgmA6PXQyEcQNL
MZecKr027A5aUAodAVaZll5FOwwR4q2nQOAkrgnzTI06AgZ7tE/rLg3SKpYzyTs4AAt+Gz8jkAof
nxL/hhmh6eqZ7D68q39K0YL1CooPqhO2Z4wp/donySBTidnRAuCuLkjVKTlE4uYx/BrgtxWtIywf
AuSTVIiH5BWbkMoxI/ElXsLmCEh+Tswxg9M+jjhCrzlndKZ7SHTtQNh6wkLsHyaIlCyieZAOJnUo
DejKO4oHEQNSnoKFvTSwRjKKd7FNhPcEGQTZeQ3CEQk0R4+sCH12TOd5CGkhPXpUgvbavYfG1xpJ
Fd9B2gnIPPy9wHAOkPiffMYDP8aIVKEed014y3sP/XhchBhRRBKVfcuYEH+PSjlItsfgsHn3u1OD
qrHrG/hT1XQGnnM2gCPFApKsXSesEejUMDdPfpSzMZ8Arx4fef+aXCO/dqtgT8l7xSUm30LRP4xF
KToSUTzqkO2NpAyam+y4dThCp+ZTMCU+VRxYxD6gNWLXMKVUFqU3upiuL8PrRC4Da3AAFdGTYs4Y
nHrolsLytXoV5nmM6Dks1Ok61EfX3hpr/DUOoER59DsxHdEvfbSeSDAJCe8huwBrTW/7yTIV154R
8qiJtrpOnwFdu+ie4kFJdKOZwTAcPnxSJ/g4Vv/uP9JuXAT4/s5lQkKUJM9ec4NdGEIrrUwqBaoF
vI+BNyjW+HtPm10FxEsJYRmGetBlT+xgAi1hbVt466TDMzeSGuOsIiyE838zJZqwd4hJ8uyxEZc8
Pmos7Fb3cRWsk8q/p91IhUldh4BwLoba3NeDWDCLtf6GdFjIVmF8jKnB8GA5xa+e5h+21F2OMKCn
X4aC6zIse2dXx3eTKT88Qz3C1B+c2JfgzNZcADG5s4Nm5q37+A06sNaL3hOW7oEj2mszFWi0Fune
pxy8qc9wrOrRgRW1WZ8sPF+NrymeuGh/vODuycEtPTo58ddUUx72B6S/QTb00GB557SgrDE4ZQnB
VMkjoenqnDm+K5kSijKFao7FvCG3JU86GGy3pJzDFWoGL2HDhHZvaPax6+h3uSVl+e7rXJHMKSs6
pGdm+CsmcgXpxqCEiK35sD37eKGNT9TaiFlRJcE25fzAIu5ZQ5HrdGZjuPbIOaOjwcJGmdhJHsBU
MESd2qOy4z31qCgJvqMOo5qt46dHChvlAVFnYvxK4vXiEyjHF+8Egmvjjcww4iddRaw0hXhBhASD
B6ThkTz887gJurHYsLqcATohyhlqgGcgx3dWmX1fJWUZ/wMqFxquKWem6D7FhRtNDZohlJnX6XpE
8eVgWEVelRWxdkdaiLxmpmdG/04oYIsJvOIq4SVVAqCAqHAcyLSMuWtasD/esFJ+RDK8gyO3ULKQ
7AcQxHi1xJf2tdhiHbkGBf0DBgiy7LxXQFRHUEld0WC3829cQ+12/+I9SLNHNSUNlzwFt9U/4bqO
ejOfnU4ummMIEu2365dONHnP3zYAPo4zlbPijAwBgemCx7ithke77UMQSFJAH/ym0PbiZq5HQ4yC
oNx8ffGVnosf2DT8uuCXXW0ujh6RF94J8pIhBKqNygDYpGPjW0IcoamwFB3tyaJneMhMvr4qGzsJ
l7zdnXFzd8X2mjIRAC5Frpy0QiOaklNVfaQpvK7CmV0/zzYydnZY5zHzkQxuCM+m1yOCjJWbBwgL
GMMZ/zqeADHhWTBn911lFQs6cik2Hfz8yKVeAMHnIs4A6zUREabbXwVdFGIZTsGX2J1E5tGCP2BO
DxEUh252Y5w0MDjif65zjwvqRNsQHI2s4eTi/QDNSvgzpyTIexywlnAZ8KYOh+7sFUuBKw/u9GLu
NywnxxbfhH18BTqLLQ45wAuLrAMMf9JekwnD9Zu9WpXOSl4ssiPofTpBuI2rj/3MKtze3OJzPz/b
qa8mq9VLCyoUvb3F2+9hY43VI7urEveEW/sw3F23JG/i222F1riKZ7hv9N7jECt/8bm4iyFs0jd0
fPzw8LN+wXk3Ce04o692eO4lWDZJ8mKkpPx00sYwHaI4sP/z/HLbX93pqyJxxGIM8XSKUutsg9N0
ky91OdyZ5BiVvMic28Fs6FfiSk9Qx2CO8aBwnbLxOSaw7nITduREG0FEp03sEE36shES7vA1osn4
tUizzpz+v80w2CHI3dtflhhAw6NPi/Qaj3fDYTMYDs/+cHbGb4WYwmozhpLHYnPExf0FbfcFKm5F
wlfdKB3G23Am3shwfCObC3YIv4jh8L3lcyc7fe9X69WH79IneKV3IUjm7szEEJ8xLuP0OFptoKLL
XCrUn/bEvPkRKnQJjF2zi8rFywa9AcIXm5SOLzrvnC5SQh0KXwQnLChXIhmlphQK1xgG8/tTujvK
Ch46XiNawEJ84jB7sTBh3tN+KilPRMmkONrssMw2d39STtcRCePKtppaIKnx4SnwooOdgSCiaTam
PSI6Vi96oKgZ7UU664XEVlymF0RtdN1e4VBv4iemlEzzAcw0RrOYB6JMVT/TFHpPj7YGvWAKBM9/
pVxqCpE+ImkXiqg9QcLJGw/ec75QUgzhRrTl/xy3BIn28JIMoKHbib2t2DdBrrYjCf2EatuftTPw
CM0k4RDDDKF2NU7QVVw8kLRBefJgWzlJ5c7PsG3sKknm7z62/PCM5nlCIq2tOjKpm4fWDiKyS7UO
UBWqqsGlBw9tj7+uE3ia/5GfmIZQFP0lyLI3JxwYovB8zmaUJp+aa4ETqYhEkYTySCfb0UisSvRs
UirH3FmxqfNB8fCY0HQ52yKsoIW4kAo2A+KoeUDm5NYQGdKjdTex9vaW1gDzJoC4+LZHPIPb9DxU
exgCb250ECIfu5sQ1PtFSLDoNp+ES3v2tiPhwM3jPIyjDlZJmk3kq4hoti9ANoUZ08uC0kZDKxPu
VHa2ySzInLSwJ6XtMqB0+N6wZ4jWXa0OTnYhcRlBjE3ZePSu0FUBzc5DZCHcYU2p6I4sB8/Ywfwy
I0n+7cFqSpaPRQJMU0X9ZPnU7UFgRsRga7aNVVFwDkjggNYvYqAVnfDWw/iGTg4nNrKt1c16MJFt
n3Kb9taF8HbZnkwmd3+FyHAFVpyhaHHo3yMLXCHStNt7gnLKX62DNJuAsgkSRJRhdbqyQQoHphuN
oteUUhNPEcXDPX/jNy4vQQ8z8D6G/4zPKD792o2u7oYlqx2miyziK4H6tgejG3PgPn6llp/6XYR+
DtkeyHT9dPP8KsZZx7SzrmJvnoOVZe9Hi8bvdZ8sxR47wYowFfvy2Z2/N0LgiiYLfxz7DT4TRJE4
8Qg2AvP3eOCJP13WaNR/NkJ8vbehKF/0TJBlurkCwzaDVcoBweEnTkD+Ww+vxv2GVYnJJphae7ZR
g014gXuhYDZ0ubzhYO6eZXUiLkKfFJM8vGaEoxFwKdHysqCj4pqBTVpJzxcB/MZo7Ox1xC/4aNju
e++h0WVtbvaBYXK/COuyBzauiAzx93GrE69S70OV1JG9Pd0tAiaybw1nRH3kiemjZQhdXq43t6n+
J3riUx1jkn/ubR7Y5WYZM2LPjIsarJ4AYcmiFVIovBrTyrLnPCUdzyDBs6h7HScgY6x00Wv1D707
BdapHwwsJwCE/k9ZUY2UWYaPAhWGfo9B9IlVY2A/N8Ex+GyzAW3PGJLjvImbUQBCgA0gwjbefcht
FLLDuz5x1zVkSzsgL9hFYfpwkuSk+Z0pJEKPUJKPD4IW82z8CiXZGd8IOwoQZLFz0+wPB4a99GI5
1UKIjbSVRLrSjs6paRMPsjeJ94qXpA2Gc+ZG8nma86y2IE3BHAVebYMDfc7nSGlz9+O4KBy8xCCM
kuZLnm/lYq388WH2xjWpCe2c7J+WM08dxNc+PxIjOQkQVEzywKK9G+jDBKEiuwDhm59SNEAwo0FR
wYYHwSuMRFbZSncf6AI3q3y0UiW3RUGYbpjA4hfpLvFREIoEYaWZi/xnsZQx8SJc3zCfwyWAoslT
gbcn6PqtxWIhR6pwf4MCCX5EdQMFZZZOxMP1AbxdXgz+0hef5UbbrVgDj6yOp88qUENmLWrUmLkZ
3bBcoz3rsRRRB0RifGhLCENoPtP3WBQo9SAaPcWRE95MY0cTtkx3sZ4uUn8TTaSbj/vSGNHa6MKU
uzmscavrZMXFoui1ZLDYfeI+GTPRe7MWYzXFwn3bmZX26n3w/GbC8lJScmAXJVbv1YpsMmEzvWlx
D+Pn5QfnJJLJSJlCW1mVtvShMSmhdfDvK4sPMHo+7XgdB7x/WAyyCTYIQBhNsimHrGlifkMpwmzm
5RCoIXF+XUFrTSfZSmf65/ZlslpFV2GeQPlMc8DWWqazmIV16R07nuyr/DXEgTZ3WlHFvThz543z
Zpu0i6xeEou07y9Agf2ZPqjmR5d5/0U8cbtb4HIvJjO9IBw5qMKnm71FYPxrhtMUIrYIXah9GyLc
vg3LLWJSoiObCYuUcC1epccePAOskMWO/s4whinKSHLW9B8LVwTd4VDaIeZBI8TRhLDROqKgQWxP
qT+Y6D30pbyvya+d6sFxqMFD2gLW6E618YBR1hHEsNExMNz8BaPuk42NUbp3CJlbgX4R+dcS/aSL
gpKVjQJCcuTa3sgI9KJfA19rgvyXY4YgYMF+66xkIYyBLMLWyfI7iJBdAwIuLNtQYvTq6CL55s1t
OOKM29sqk1snWE+YKbSFOP8P5KHlfALUTGA72ymuknwnNUwWnfwRCA8eYbk9kMafYLNxYvuTM09m
Ptn/d+wqbDJviuyG+B0++Ai14M0bAJZMYMnat/7KZ0E8uCKh/fPxGbxgBS0OWDSTfDBgoJ1csR9G
UMvOaZ42LGTYP9I4M/eheDD5dPT5RPQIwAOxmCP02iG44/jy6OlMsUqar7MEEWiwxRVQXUMI6WDO
s53kKwVh4wQS2pGyolzqKTOXd8orpjzh609Kr1z2O47Y3fHDZWc0B9Hj5EVM/mOoedEJ9l6D5Q8L
ZIIj2vJz1BmdCc8dsIgFmh1x75zFJGo71NUsrpz86LyNRt3CGU3OsyLaNG4+gvKPHwZuRTh4kCwf
ZqvHx4raBXUkVUGx2ar9gNDg/PjrIsrBTQbKF2e02IQGp9hzBGLOk8B3MxpNJhvfh6KDHxrDk1mB
exTrU3B2eKUB9d31Y5kkI+oXNkzeBKVHhLHPmXXp5kzohe55aNgTMjw3VLH+Rpuy0flma/u+aIrZ
jeVa3miSxyNbs43s7RwnwXzLJfAfYXWGPd+yseCeXDl5Gb0dmwGHwvQdlnhqSBjW6BvEpFwb8s3a
0e/B9r5hpG517ECuTjsICGlKTsRV3W2nHnreoBmNpCV1LZWhTYn5YcVkZVL9whUZ8Ii5pgJ5K6j2
7mC+JHLAVir+Io1Vd+5V5DDZ/b6OIY5zeYMS9SUfkn1lDzAtFdxDBgJjsBigrO0py5GRwFptyZhP
Co803P4h9J72SMWshukIUfFMqlKVnAceFx6xXtoB9KLwE99MrmjBKL1+ODROODGdxyAdfXXXGerx
2v4oj24Mw3r6TM9j8JkO5y4794tYCVnQimB/tY8Z0cTTA50dmTzNeWdrJ0skfvWbfO7bY0k0eJJj
jeWqcV/++FheP3iVXZwmkTsF9928bX30CaZlL0l9enIEI7VVfTk7JMENv+coGgy/8NmTCgdlG0ex
9usAnQRvlfMUcBOvU25o+4CQSqatIdbFIndklzP+ZQ4987Sp0DTzlqMzYF7pHJGu2ifyXZnC6+Wo
4wXMfZvTQ+knc80d5I45OPKQkvnlg/eBrc2IE0lM/TdE/1Zm/f57V7lATxyBgfmOiXVxCfxOSP2N
zbmcxobiIsm49Plm0rgPRO+NXlgiubKD1DBSkxwXKL/84KC8TqkuzcJeQf7SnBfQjweFYHIS6Aqx
vmSEzCs4g/hunHoGGwbCecTPFLgsvid3vYwKYd+PjJulglpsCxcVdQPnBY5ZFDNIwbwJa0FnxFzn
QLJlp20H86C9sDrpKO6erlz5n2ppPzX/2mal+3l+oVQ5O2jyuVRFsj0Kde+6pqZDqAb5nwAJQhZd
gSbT4Fy8Bu/WRTEDU/JEHV+1i2MnlPdL+Tz8DyfWbGLSQuvNHvO6X1UIU9pqkvVE6WDS+aFIvRxx
1la/eQd8tOnb7mdgl40n1eOHqz3cG47s+HTkHg8TvBadzww2AHIUIOUSdTsGn6HGdD0nL7TMhmQn
+wmQotUvXexLy8oR6noE9WiKpMETU7BrML9SEZZhkSMPnrMGgN/JrrYXV9MIssYDjJUA6Z+whYyO
SHQ6CRLb5h3WMPbvk6plGtYe5d2tpi6T2vGHDCRIiEnjXggLLkb5QP6A0woZGlo+50wG9/XjfM8I
GNfAmFD6KHh52vlnRw6J4G0spyDf6eY9S7vgB5BXqeKv+nSKY4yVxUqZt7CLnbvzMG0yIgRtF0qf
8776amSRWAyxBnP3AxwpiKMOWcW688r4fTAWdWv35RCFOZXcj6qT1twX4XwIrjTYozQQ5QgZRUkO
87jKpiSAWNuDDe92OKyJfy57pKEKAAUfwJRc9+Evm8lhsz0NSeNSqSQJfgE9oSFnrIWR6Dq3Q2VD
4huTRZmH3VOAp/TztTxQJT20EIn0tYG1TNs9HOMbTHIy3216M4A57Fipch3wQP8WkhG2w0q0Q8uF
Bce0qZF/5bJWIQHRdMt/3dZ9GO9evZC5gXCwp6Q9Ts6mV4Xo4MteU0dvYPnlRfFzEyMAx9SDMx7M
2JZzE44MrA/GpiA8A3G52088Xm1N/jAw6rvFSJwdM7e/6Pi6mB7OrHCGNTI9G7B0k4MWBjU0jbpu
i1EsLvQ8PdkjHkVeYhbnAgBCsej00E9SQ6tLYmfAqEDxmsSIESn6BIi/AHkoA4/c+pUkAnmM+81X
yWFS9t511EGAh3ss5O1gvB4RNKrWnvCQRKZbYKgtYn8R7ALhgZnBuXBqi59TPNy6mohYVvEQrwdv
/7HvgkLCHSvC/BwW2N2KI2+Lz2UeEhTQvdtav9dU9on60Sl3rdPmEAJPe44TPvURIkDB8YpmlwWq
RajmLEmgQC/notI/fCFZcst32BWXwrhBBCZb9kMCRS2BBzntP4gydHTNQ5FItcrn9zlXKzs+9E1Q
nclcIfQsDIshbRe74+4Ixeyl9BWxH2OV5iQPOsWRFr56iMJBNIR3Q87Ihw63/XWr/YJ+efrGOATn
v80Onfld9dU7sdpeaA2KYHdJhwfU0bCKzdF43EZCl+CJRMNTsK/905auDEe/0/boSkKdHjMFL6RS
aL2xgyh27DwGazz6yvE1jiGNfJneDj00rHRJpNiXc7Pg5D0cM7gAgXMiI+/bHcXznmAFYfYbUaiL
ODmWNcywbaYLpgKNRgAYSkmQy1NAwOeDIfgeYwIGeEIpLvW10VfxSXOWl+jpF1+nmajjFsujDa3k
5FSAjAL4e1zIVTeI2JUCvF6B8772PtN8yI4BnFrFvRPpLw+Zev6QfNE8tkPGAUEj6Qx4YCGsy9ST
V6ABs1uiGwB+ELqwPuSfWJnO+jw1BAIaU3ka90225hl6ccaXkzicmMfj63RHJ8ORFleblVku7GpB
aqGNTQGRSgM+IijaXI8/SEknXByB4AdT20UL9oF4keNw7oomTzlnPw122Okz2Wacag6DtDdToy99
OfvCFC+9PIN7Ax5qdvnEHEC7E8Ja8c6GyTxnCdEoPsCFd5gOd9zT9IvQ1gy0+okVKUsI9bSLNZE1
FlC0bl8WSIp2EgmR/eeH6Y/DtRMio/CcfjKn5CP4Qg/yqFMIDWV7FJIEmYRV/ePqAUWvRNSm56lY
36hQJiUHSQ5M/Istih3OoCeb/gQxvmd8ZjU75BoQ8e2+eKwMnN2aAVfhH+hcIDcVtTeE6svit88Q
czgpK995xInMdBaV0yOrvsejsOzscrIzyvnHbuHfOfLSsGinashQB4REQ2e/DHdWAf7jLGWAn2dd
Tr3iYI+Z9ZTiBgknnoPisAQCx1kDhAeuIng33dcK7lzjqL2JgIOz1jsMane9AlYq3C/wbz4yo4JV
fyjxiMNuHe7w/6f6d/nXEAN/3mXrIjf2a9YCxkKK1LeDwYntjI/j0L15s8eOtPBeeFit++CCfBcD
RqSFshWzFQL6sGG9YKYomEFNbrI33LXIrLzzeMglXnaobcZDa3BxsOzWurbaAbq1X/N43KeCBYeX
oIXFa2rju71MauHJc7WfOWMUqwjqMGpWTsFUoIePJH5BV43jHQGl6uALXNumO+iQo06GKux4XEjC
XjM4MMNWyMD4kMOHk/kLYby9WAjS/q20U/AQ8nJ5QKR5KjPQctHz4BiLt+/sgKNwwsZjOE3tKYzb
Ps2M/YzlrkjS+0RBpYtnWlqzEncpRKitIew7qPVNqphw98TGnA0Ro8Ngv2G6Rr8yKGU3nZkI4dhX
W3uf8Yh3e7cqxru9X9GcwMLm5A0R1Ae5RQxkn0WQ+kz+gfWu/CX+UDENHYWa3CUj7pcU6zftl3my
tHVpvKTpkw/OoFttGIji7H9zhDDNngOi9VktznQnj+yp1qD3A2Xd+Kv87Ldb+CbfaAg1NNYvboFY
3wVETuKLGjclo2PRej6nXwrL+WRyDm9dbBTFzVHr5sBmtZ2gquUMc4u8ygfLnpMqSyEmO+cBjsj0
3Ra82z2DlIVgfF/RCUJsfafJdLZRyJx/yB5T//o5urIlmbIiWZb8Tf3Sdi/r175opGk6e3kg3hNw
oODur2MfQD/acgC2zYRe5Dae08MAqoZHNz85mHvj6Tbusnj9n3+Hnv5FF6OQqPn/bujbg72U7/dV
1lpp2ks3dTZ5g0RA5Ax4ak5M3djSkKIjNvv692X1v19WR+4oWZqp6N8EIUXdkfLnS5amFOwCMV9J
sADx6Z1ENagpZzZeH9aO9pbd3MModT3uBpz3BXj5ticjL0Ajumt7XeHIO3T385nWZ9MTNjvOD8pH
7X+pXjIyUQXFqqQpuiR/a4YX5vpwqxtemUulhpLw8QZxAqrLgIUEFMLoG43oDJ0db+7NSzdR4yUc
Rs6uMXnlSK2IevCIiXaGw38/RFWQzP5Uo/xxZ9/VKM9zbhF1ybtjEEHewUND4HrlBw+zhM6EMzXj
h8oUF96P9Sd5xFMlRFostEDEGP9wM/+rheBmLIv0PkuWDfR0f3IGDtLxcH931uKNUr2BDPsvYBiA
ZlyNnNH5Qk+I7guLHDwXqgfH2btWRJ2y+SJWOsR33MFH/4eVS//LE1K7sqSYepf/EqP4503diuuj
0Wpu6uFRpFIAVA5ihA9kEUEBoIQQQh+XONQLSv99AfdshwzCIhXJw8KTAzRNCnXPQVkh/4Gwgo6N
qYuFKo7ezNd7dEtunFRY1m/gFdi2K2tOT8/tGvFRqOIoQP+p/8PEUf6ygKhd01JlfiGflr5JTk73
R14pSBmnmOfYtJ42yDacMm5gJfy3j1WCb7yv4Z5d6BVoRgRNsO0RiCMMn3Uyf39Mnf0LW+SPW/rG
hbzV97x8HLklC+75c97pP6acuVzqLcQ/xzrSaMYCKvtG74Fp4T5Ea0iMlf6jHOd/Z8MftyGWnN92
qat6qGvrzm08/azdh8/e9e0qQHfrnoPJ0VP9IbTyb0u5ioK8q5FFbCm6/G3AN4f9sShLRZouIM/D
tWvAYSLZfoyudD8JUkbMGXbmj2kDJMfwR78RHKFlzCQKVEj1Mks9/oS9Zvo0EcL6ijKlcHjM23Wv
+0Mm7q+5922h0FSxeGmWwrj5ZVbw26M5FfvnWSnM9xS7BHgsVJWohPIhu+ZoZH8G3n5wtx9E1z8d
yjZjxIH/h8XhL2uopmm6bmqyympvfltDT9dbW3eM5j1drLKbs6FIJfyAlsuGPzX25wAnSK+GSTcI
AFMK2mz23t1nGARFBID/+16Uv6wJv9/L94dhdgu5fFjcC4Xbw6bVhFAC53wMAGxIJeLyBXwczNSj
PZvuvy/+tyX7j4t/m76PWy21+en9ns7cdMXU4Hi8AVq/BTa208Hc9ihmgRg5bDjxG/k3gMEPdyA2
9O9j4bdXYX2brd1z/TzpavtGN6+PJUisHNbZxRqAQzN6YuD5acGt0D08HL1PIcd9ewAQ0K84gHmI
z20oMRaBckSg2P++Ne0va9sfD+fbDM7lvdW5adyaPJYz4jFRpbHd0pwZfWr2ZWalWqbZn5+iPhCN
POKlvDyEgUFLkFZFv4A5KaBVlIPsvmN6p8kjPAQ/PMC/VcN/3OW3PeWQP/X99chdzsBqFXZaHMRp
Ob97ZDPAiAi8GMz87BdBQeiTON6wd3DQ77g/bP9/Hcg6/6i6KrHHqd9qyUo3b8a10dtpQaKVm9KQ
kKEx0/8IguXy5VZEc+yGX+YPQ/jHy36rGPPc+u9le74Yuyx2gs8CizRJEkKhOMSAisBSBMb59/iQ
f23X38cuGmKkq4hwISd+W0bWt/ftVRdI9Q9JI3zsHh8WfdwuVX5D18/AaJqGd7w3UGE1OOMUJFhn
WGKB0T2L6K6PsJUmsZ3fS2imMPyyXzt98eSk792wA6ejC4GaQMWoRUkhQaPXM1fNMG+BLAJn6nOd
Eu/0FuwqhQSxGhLWHc5THdXZKUM4RWzrNcO2bCmPqHVELExW0mSwcppsa45vITkLhEPoPbYKY5lv
8SE2opMwCTzM2wovG1tPSxcXI7BmouxWlfCYvKNuS6xhDVnpfo6eH/Rn17aMoV7QJirmPovjYD9R
snmze+ORfHDUGPTXuwcN1KKvBltCLbwM5RTboTlmtkiND2FJZb1o/TyRxt3UGmow7Ecq/PejTY6W
X2XvaTUmZKKBMrw3Ali4rpC8UGE8QEv2FLIU3UJXjkDmo3AKRjbEvB/etfaXclL77VXr33bXfV4+
tZOptUCDUiBktBbWEZS08pw4LCKLidGFT0DKHB1H9wavkL4ERv5beRQMEhpsDXSMO0sC0idbOvp5
VgT3VR1Md1D8XKFZ+eGE+jfOLDdMdnVXlrumqX6bFvvnzTDaVmqnN92uG4xu7TvoO7leY3N6K+wD
Dj0EJRthDsrEkMRxmlbD6omaVElvpN68huR/dYnEgzfrYv0PWEUzB2koiarCMvdp0zc2l6fxjYii
fYr1+Bk4BPpRrGSdlZZV/jp894+OIdtrK6X1/Czs9lMd0m4tdjQ9GhQmM6t1tE9lgY8VHOl/z04x
936bmyYfWrasLiWGQYo3T+LP8uugKbLems0xKazYKk2Hlwt0jpEOMqKm61xxwL+ef6jvv20Y369p
fhskardsuvLtdUxur2kHCWITXC/xEWSi+WGt1b7tmv9zpW/7tqLca1NqlWNiPpj9ueWUZu9RoVPm
ba878Leez1NoXVqvfuAjc35NbxwhihaknH5IF6PVDn3Td72zRCVcPH3ttndR5+IG9zjMsKc90FZ/
tc71jqbgQdO/hkl2wy6yjdXy4DXH6QV3wEONZPu6k0iMOp+Ge5MQG111CwwVuvrydCv8K3naa5SE
e33175f7a2X99nYVmYO6Sm66Ts377fPLx/qhdi4mb7fz0X0xg+4zMgsuJItdV12lpXkygLDx1P1D
d7G+ks64tvM7DZVOrwDbe/fXV7+jHt0zYrbO4A1Z1YCQUWW5Npb1oW5IzolUP+IR0BTqo+OaALIO
pGwQdt4MR7APQ7q6FZYna1cm+FjpyRjcX1hAm2ZZ4KOl5ThqPNP8/AMXXta+VYvixXPyx8KL/ZWy
6bs7zEs5aI8mvx+TV/c2lE6Nqx6luH0kV93wHufx+hgdugCvnMUsPOKMj7eOaouPYaC4ywtOHypU
jGYmXYfyuS8fCNzKmkobVXu/A+Wq+/o6S4vLfX6ad1RHtabYEB5y37j1mnylag4/c//0LcWtGvw0
t+or7HbChzQz5E8N0u+6o4VdY1STV2dN78TRXt/zV7cmKnV3MMI9DCZ4Dsc73YwDPaQST78TMbF7
1vBC67W13jtJiL+fE1kvwz1tCPUJseWAR2AdPjtWXGiEsuAl/Daho2vYNFwug9uFUJbWuYjQC5x9
O/fexZKSjolzwFo0xXQ2p8SsR91rytN0Dvs8PCpdp1Cn1pvmJ5sUry4w4dGoa493L79M14DZcGQ4
Fe9VcS7tt0E+Dk1MuX2H7X5XI45S77GsvXAHlBP9ObscibQ9hU9pqcgP/3rb+/d7O8JAu4udufnA
5/L2hBdyxjtWW4+tVVNPW1PNtOY9s+5ntzxixKLhPYh5ncH8VdEK3mWM5MiJr7UYX0tmZv6gM/6+
/LBL/GWRVGTT0gwNpyGQVLHr/XYQe5aP9lkbD/SZaN6KYXuDr+8VYNqP4f0w/HF9/IVN/c+0/e16
3xZls+bcJ3e53qP1zrpGf6Nf3chDdIhLvmHTetYk79wEJdFMOJtpW/E88Rc3usOLBCfjNHtBh/v3
UiL/dUaxSYAm8yis73havs7N8/6Rs5SSdfhM8m6va5yhgARXHImqUb3PDFpJck5IUfDvS3+3ofnP
ZP7/l/4OmK3fxa17eF2PiS7PTpRkZ6ntqd1L+GL+viQyyerG6aoXKNrEBt+8m7pVUIBVnAgxIW/A
kLQ8rg9VYL6t5IJGldJuv+dFjtaldyWh6e52MVS6hxbekU1S8ewKgwmo4ZnRGVqvoU6GbnVunZOq
//BUNbHVfX/TCgAXkLJh6cYvtOK3kfWS5aMi5zxVXcI+oMTJ8v8SdqbNiepbF/9EVjHI9FaZBBwz
540VMyCIioAyfPrnt+1bT53bt6vP4SSdGBT4j3tYe63jq9ONp6fMr0hH6UjXIiF6c2HNHZ+8GgHn
4b2Aj7nqYlh3rh01O24nuqvDaKrXo8h08rjoL97YRE4UKhJm7NUJSqC8W/QoIbs6Rwcq2hrEuJTA
Ajdiy/ROo0aDAuCwnf2951TZX/72eL9NnJtxLM5GmaN6XEQdTFjUUevhtQ16Aq3UV7Rz47q2rz9/
v+ofzAu4AVViPAbhE0X5zbww+6bNTPWQJf1pcVHnRua1HTzmFPSY/7bP/Kn7JKZnOJrmjMf6b/ur
ko4P9fXYMCnUSKMEsf4+XaI291o4SvM8qqjuLqO/P532B5tGokH/f02ZqP8YMsOtMzvzVmfJcHm0
OiSRyJsam/1lbVk1ENUgqxZ7CzxVH6hDfAT7U73kMKJQa69CHJaMnfCYfZzOg1eT+y46arAyUPSN
qw3/Mrj/2Pu6bmmqqoxNzbmTbP3jTq3Bvl7ak7VP9q3ISVBjDH1cjo7stDa+zVsOM+r7AO0Zm9Lf
2+hP6zWTCnYf6H1s7ID/bqJKbc/7y7GBIpoEPPsrQ+ByeMakHagN1lDCaNd/v+Ddr/ltoNsY0Yql
GKZh285vbsTWsrOtc2xhovtUPzu+mu0cEIXy0e0n1s7YoWpxg7f7G6j2bVVvdDK9G/N5BHbvLgp1
fct3A8nUvV++HGvvzJ9rL7VnhTLtoAmkIuHbpLxq7O6/BxKvFBFR0LsrQBLshQm8fG9QPLgTUvz9
ufTfIoCy9OIZkewhUqqzPv02gc9NalTWoT4lgEyGT0Qhxz9nhQi1x61XKFBRH6tOhl23w8uhBKFF
3OobXMTXeNfvHNtLP8/QSLybIqZggCx5sHfccY8GszzH3+9Vtf4wG22LiQEtoPTCfbH9x3jLMR8s
61ie2DbZByY9wkm4b+Rynoyd+piC+7RdDfdqfWEtB69L8c0No0N+2P5cPvwOaEtB8vck1H3dsqbW
Y4/0OZxvwKjHxK5QA3nSfirwNj+4SNfWpVaRv24wGslwU9BW80klSlwuGnafh9FDdZraT8NnQ7kP
iJkf9ZO3tQS8kLVGfZFb+ekoKcKTB86ze7xynyRisC936Dle8CO/S2VSviCbgZYN4fiBEiv3ALky
OmwZNMHlByarjrf8QYpU02EBnHgdhVLOBGyc/QlrLsGJagJbh9L7/LHrPfIebe1BAazjd/zsP26w
1T0gmHKaBMPC3qPiScJlSmoEdRq80WGBCppuTdo3gcG6mG6PbTs9vegoKCkTxK20B/XZ+tCf+kcS
+sc3m7IRhuQODmzovPodkh3rHgDmtwVBWTsj+w3EohUlBIq00bFPpyP+cCaf9PfB8CcHwLZMB+tf
MW0G8W8DtzgeTlrGLpgIkwOMTZD45qvT4y3JV9sINlEogkYLk6rt8IjmkOj+wedHKMIIesrWCarU
s+usWrQzQjFxSVn2aJU9tDt7cf6XwOQfdivbshzTxA1XdEWRv/9j0GbK+LI1DG40vUzH2vxyCNgf
NXvmjLp/mSB/WBX/60q/NYlintOur7hSgTt3mqsXHtVB2bCcjm7z0b9s/Xcn/rcV0VHHum0ZmKps
wr/twk45mJ2ud1Sf36DL2mZfLTLdmg4OG7foVAUH5CAqldyTHjTboIDXCbgK/EBWuq62c4WaJz1r
gRtqfodEnoM63ABYCfoiFV9FgbmtTvIe6S37OBsUc1mDrbpmenDNDv51j/RBihDqgLKD2nNF9Fdg
Is2HydWiWBaL+tjjyB6ehv7dRrC8M90xlJ1j2FtSSIPH3wQjStarBrvQqPugqN+vSqThYjmgv854
Q2cTWmqM7xE4ugN01e15zhu8Omeig11EhwA4VfV0OZRUYALjG1rX2HYvpvOWmksFAP6hAqwExPDf
qJpVOP/+1+hyNAebks0P8sbfw61NrpZD39mSV5agJwi7EKIegp/UtH0K9AXdHeTuO3egNI8yBSg+
br4WiEp0SQhLeSenOxflYljpXSrSvM6VT1GmFJ3wZCQuodRCkXZL6lcKqeUVpF+pi8D+4MQOrAwo
GZITFIhQZfMBPnhS348W/NPgEkEjGDiasBpxdP+5rpBaSUgcgop154/h+Tp7yvsVbE0+p8S5pRAO
2U0+X/8sHtFM5NQrJ3euGen+4CoexGTT8wZi+/uHQvWxlkfC/P+k+hUmPYnNdW6TUFAXwuNBdahw
fKiEoimjfTYDcioP1sMN7aU+uFHNihDe+cUiiio4ADsG814SP63I8cB7EVDkQ/hU575ucFB3BDpz
Msc0Ftfs/MuzNBwy4/fGNQP8RphS+F2D2cQO2ELGkJeZUTkTsjobWpKBcsUGem3olSgcF3rrL9CI
ZJIyAchlD0SaybxJO0PsQWMC6+Z3aekrld4S4S1I+IC4n/78UEWkcFsmgJsLP2lTtoGJjnpcQ7k3
lUT0agdazJjIBUmfw4YAgxqXHT7lUbKNjAzwTz0tA8OYqwIZepQRIAVWYzqBygaUVh0UWPUF370R
JAjoWni26xDQdab8i3KbiYiunSChMFWjMQUbsr5C+049FqRJhH4lH7TbGT41zFMZq9T6f1NCwn9S
otFRpPFNFZ7hITc+pdxj8klqa3XjXgBAQyN3oFhFCnCQs/Up8eLjGt7G2k6P6u74WQadtFLPY7ce
YZ5koKdktN7c4tFGGXxwEbaWAhNGkTxax9/PjAQYf2bKj3qfIip/Vf32WYdKRYoTBljbDhsEESlQ
EPQLcUXGZE0ZNiBaiXQzB+yI1712cR/or4MLvityuBNQjWQvnp+f4/VX+OyCjNRVOhFGwQNSnJDc
0d6CNJM7lI44LjTumggw5YEqtb6+Co+Dj5bofZ7tRrTb4BYreLMjegWWmzvjHQ+952FSOPV9k5aA
RzGkci4Lmb8dzLMJPYyEGB1paJMj5I5b6OUGGkAyKVAgucZr+wxVjJfG8klccw42UV7IyIVcKBgq
VhQNfUDNR5x4JpKMGvqQpT9+Kn3hu6+D7kFHA6WhfFaHL1B+houQZlATAhcYUmHKAabc8CE5vJ9x
pgqOmt/9ivEGyZ9QgZeP1MF96H41S0OEplFVbL2KEgUK8HpG9EjIm3UffiNuvofTJt1UNeR0pxkg
WdiMSODJjJDclmQTZGYI8wShTYa/vS4eZS6xLMkD7qTfdnAxBoCzIwNcTh6AyrNcmzWu5RiRge+D
WGZKDliJCgpAzSCP+QI454Zf9ymn0H/7lTABIxjGasg8RaIYZk+apITZr2C8Qd7CkXk+5jO21jsc
Sr4RyznSzyi8rOWVwheeQHahB2Mn9JGZp76QQwmuT5cA3T7kH9UYmvlLcHoQVGikQnSIpHuURfpO
2KfYSKNDVFHTtxNqCf56euCH47pgKO2nlAhTIkld4VNBmVXm9d9yo9wqv4NTpUpMXkU18X6zcjuZ
R5kKN1FfKOoWhsL8MD1TltpNz8HlKd9PhlDdcTN+/qBCxz+EZyF1ge/4PIV4MdIRS1BjC8zu8rAu
HiC6PD9BQL9O91G651wOFhUq8lPv8s0X4DojvEREKyhwRxkDap49BJBrbpvbaJa0Fi23JVrPr7Br
0nQ0bFy+QRvow2/pUS1GWZF/e+l20H77I+iRpBTUdhHnY+WgAosEZOVVHhxA0LERwJ5l0xvHxR0g
tJR/r741bf3W1XwncIKbV3NmDZFl46HfQDEU9IrwDF1d5MlgzkcBxdWRMj9T7XV222X33i7xfebU
eXuHV4QZSQVqUL5dZiPi7puxr3uql8LV1C1UT5HiIrh6Lr7XTLXktjGmInd5hmNxz0bln1fGtNqo
HgojUxXuOJOC0y0p/svjdQaN4P24fQgdDYw4X5qffTUfHaw5I/KGmjv2papM8Q0I8K6vLVLqKpxD
sOm8QlQ5s0BOm5+Kf4N7DpA4zG88r80Lpw+LN/Q+T4x4EI/d+9qn/SCA8ktCudeEKkNvSo4/XQlX
DrVPfFGu4cKqM1diTGb4qk/zPShm5FYwovfRCHHhdHlYZktkRfipnGNaQwpTwnpUQZ5HGTWD1EV+
nMZRXAh24WpSXA30G4UsUH3j+9AI99fcPFQ99Xkf5uE+RL3dk59Ggemb/nVWw8ujQ3pg+jpnWBEE
TG/Ic+rP8rEdjEbkU2edd6a9RsHY/9VWdA9Gi9d8DM8KPeUE2ddAPlK6BsYo36CHNVfH9eIfusml
BIf7m8g9QVkkpEW8bFAyp07JCtC1cqfVIr03Tu/ePPYwar9CfEAX5TaGizG9LdqlMc09kxohiKQB
8azjL/hoYJjWQPVXC/kkuT0Ft0RGWk83OsH2U+N3J4CKERk9PgqCRTnQaPnI3uAm+pK7ZaD41UZx
tzxV72aPva+8ls/S4RjdQtTMXOhXFtuykIBC5hTAQ3WeGZH96QSX2ZjWoKlUxmTGSig2GAcbBHyk
ExZAaplGs30EaAI+JOm8irQ1SWj/4jvfJ+8WwABGi9g+PKFQOY1DyKw47+hDOwwlZDMVvknopDhn
nFQ8syymYlFKybLsgCT9MVAom+W4wgmDLZY9pMv9O2AW5BJoIzLeBR0tjJMcUOn1QlMcQgv2bsP+
hDoRF1cJEy8vkHSNfeQ4/T6xGSFONIqYka5zn7PkIzyD0l7feb68QT7p5QymjlKDliHUQpDJYPvQ
3BZwhgwB5/m6YgtFR4K+UGAPw0vxBu+80u4rAVqYlCCMX2EV4+/nx/MjSla0BR/83e4nsjyg1M5U
k0EmX0IsULvMSNcCS1C7xcIWSBNNkrpQ/wLjx2B4iCL4vCZvlFMJ2ol5UoL2l5EiO5yMMoKO7HOk
+eAeo+SLFjZ92fXYrqbpS7f6ot1O0y8IqEDaPP3Ksp/Y0P7ue6vKH8K+ZERVvhSkUZyx/t8+rdpr
5Tmv8EDuVTH33drwqfUOMK+wWe7W6AT6qNcdWVeoUoxYbDaUnaePR2rRBSm0gkqD3XPACOzWmwzn
gj0A3We46WCb9z0vQFU2QAsdIBxMEN7i7YPojM+sgdILFBrrRe71tMYTHT/5Ab2P6jkV3Bz99JWN
XObYwX2Clo7p+pROMbD/3gyWRBl/94D/2Qq/IY66bpxmp5JWeC1n2BZQAu0h8T4vlpSgQ+QL/xuP
dyeAwAQR+0esXvatyTeFzvLckw2VvdBG2JO3D9at5PoIrCs6J5BPPT1JP4sZMnKlp9lYg6/1O8UO
lCRtvSIQc0fcAYH1/Bvi6w8hC7oWDR7VIRlk/o4ZGJzsYqeKViRdE/zKhZnYJ8eo+DeggP4/IQsu
Mh6rqm4qOnz3uri6/wiOnNv2UNVKNU5OGRYcpSzpqd/sUZZXqT0lqUz0KjuGZ9V6aiyStpQ1jPvK
zU0V+A6GW/deWcwUsg06usiD6NFZbTKiiJciy6wZhe2WtC8E9YdEqaPj8KoSt8pywD37soyP6ck1
QMGWuaRZcFFE9G/418kik+G/hslvz/jbZKkce2iK/jxOxtarSYHczXjuas3r0X7WemVib/Eorv1S
rd19bTzpl37RD7ioF1iFlXpys0nZV6vM8oYKGhCIrWGguTl61GpwUgKhuZ5A1F0rt0QkzM7ez9QY
Fjj6sAftURsuFdgPNZ8/qOpHbSH8hgPQJZ11nBq3d4NMeHupp8f03e631L6ySSBsdu4pwabus0Lw
lLK1cvxQlFvi27B5b/fxQFg6u4Q161oxG4rgUHmEURqsLiM8ZaGUt0L2SRPDMoOh3E3z1D0eXPkV
x5BCGCqczKlpTtExp1M1sNyGu4Up0QjBNY3ReTZmZhWM2IjIsXdup872+/VQvIzspCVLp9fXTebs
g/64vg3X2ej8b7Bc83cBgV9RcZKgJnlQ1VZ+r6zRytJsb05xSirffuojoYQfR2NI6eF/jLKwXN1m
5RfQNZz7MuGecfMbUWUApVZA4poHJpLwWlDMKjjqmyTbmJDgZ5C68CFQ9ScwivoV7LGHHTzVjxXB
EBM2VvwcGAVhJF1tgyvr1ynoUQxiF4Z+jI0YkU4YvZWgSEzRkswWJkMf3W34bY8LuUApVOofqrCe
VEmZiGDBHszcdl4mGlGNpEpsXpArj8LjjxLsZyY8kDk3LZIRvBsuWfFoLTyuaobT6JY4fnjaXhYb
+GwSTDKn1gvM6bE0ALzaGBCoCkNmZEfVTC6rRApNUEDBmNMcJ15DdnihcRM55O143Z5FvRxF/iJk
X+7hxunCZpcvxYNxdkbo+O0GnhrxJsTDAL4JdQAyFr4eEqMLtDF1OVaIRoA4AdHdLdFjnC+KjaDs
DDIEaafjL4YfEvW3GMahKH8Q7+nuIVE7wNCNhjiNtrNxPgFHATHEaAHpRwzVbMDFHrYzeRO08OEB
xsyx28RNaGBKZbMelRfTRfSPC4v7cwlg/g9vswz/uOY3avrSCDaKl3w0RYcI9i58ND3WQyOUJFHc
z4/hMLPCQ5zF3UxNyMo1j9dFjRuZOBrfhqR5BMmxuN0ml8WQHFMCJiD2k210XhwWR8rzoMZ7vaXB
YeEgKyGRKznEiUXS2hujQvVGSC3o4W8vkRjNFgXFJ9Lbo9CeO6h8JHlizoG8AQWZ54kGNbU9l0PO
05fyRWk0+wsEH+b6hADr6AEChH5SQ/a37KFJttcjFDEaguznRQYFGjH3JrkPfQg3EHy4QbIPegNX
D6iNa9F+GmTfTQisAao5GILh2UA5Gg+FSK5/eW0iNdBxQcRGqmf4FjOw94R+btMeg0ucg33YecfZ
Obn9GCBb4ATJZine6mwEz/+YX47JIUHpnbrJJCPP8rP/UQNR4zFnkLkE5+8tOgMgJ1yDe7m4JYSx
xQtqEHc+fDh0g5yNlJNtdBBGhLewl7HANWxiHTLSIwSoOh9X+wyB0PkYgvs1UpjKUS8N02QLO+vW
d7BoIBefmV/GognhiTHlovPD3IYVtYTB1p5RprIHB3yM2uAYQl4EO2zHoGQMhZSFwKcv1Lst3hoJ
NsZxR9YCQgZPWhAuVrJHlMnpgQL7nogoHEFSyj1u4wKmw8LDdBQmVPEyx7SkHhmBvp9WPyn9MEPb
PkOqhVv+seZDMCJYykje0kZlCOTH3WKp7LkjIWQhj/oE5O0dbxz+Yci9A7mDKy6iHuFg4HjgGS00
F+gShn6BrSyATvF1xHUxYHA1H9rPQ1K/VvQaLgxGGkgHKNN77u0M/hpy1UAJxTo+4vyK3yrFxwcE
Tk64CvhueKFobuLQ4S8TBxTu9vD8pkPKiYPtYHBjkvNX+RnTezb81Mn480hXWYyjK20p8URogYOS
pje8BvKBrzS4YXsFxa6KMzh5M3jxDoQkCJowc8sHeBoI58GT7ZUsTgRrAjBdoQIui5VIoi2yfmRR
Gu397UreRpwmQKA20sMbifgIYNSRIAVEXXC0MYZosmx2wAczghHM/gihk3hMVCiVjSBFwIAuxB8Q
B03WEolw7ImrbkNkQQg43KYOMwbQfyyD0mZoOlAMxtvZEXaiA1JVMeVPQ3gPCzG8vPo+l2TMj6bf
t/iIDMdA9Ehl5SEEdVzLYitrG0h41rYcQaAa9QxJ7s7JWhsstXo82mnf8NddomGmU+xP6GGWxf3C
/JCFioWo49dq1UGNYvlobizUJGUVaxfkNR2ajR2BJRF2AuaQ40nC7cjAQuqVELEKBfEKmQmRQ7vh
h56YMiRptlgIyrL0Lp8DbZLO9gWTF9U9GaoHvq5MOtbahJF8iLYP95akpCtx5gQrNJghCJ7ztkNS
YiJSKjqDcjnol9DpLT1/PFkZ7yhyckKaFHEKy3jpgeVuIlAV6yZCKOM64SZKiGbII3+Nvrc+bCsy
pyH3hhxvktaITRSxjV+c6IsTuiAlBOUlOlLGRlttkw6KztV4ZS2al+ypeTkJnhwY8OFptBnDJ4V9
utg2bvNi5NPbbks18Sr7Nt8KOCJXORT4q/TJQpGK362Nak1U0i2bvp2ab5zqLMyV/LMx36AU32VP
Akhf8ZH8b69uu8ycblfHp9uOkswdL7xsIdl7QaN0u5KB8rJ9G21Gi9GGGzo8wUVzmI82JlUiK2fR
7A5PABKoDEAbawtomV0KjDyjjtPeazgvz+CjT+ifTim0ZiABl4+2b2xqO2ooFsdvPtlCTGp4kdDg
er8Er8YHrap6yjUg1ateGg75yVnYb+Ybt65vp7SOAoHvU/ZEbjmbGxtTnshaZPPqRZohg735/phb
wCoGf0LYOYX3WVsZC9LiygrW8oSJvEXrxpyZM2sD2TRzO2Udl6XWxpXmojSkXJk3yynWBkkSUbph
Fb7FcGp+c/HDVF3I2sCnbunXItYXykr0NEjBFxC5I3G2GHM5fSGd3ENLCq99Ivchp9uJ+YgEvLLi
WxH3q36FrO+jmeQVv9pJgzDhNmxVhhlk6uxLGS+hhUGcvicuhDYHO8Yp5uwmEqWHlM2r4x1bXyTJ
aoJ2qEwksmJcKRdNNLJxFBR4t0W5qTb6x4EQlUQTIMhBBllERsxiqhAkJza0lCKcbo94CdLD1lxD
gkOfK3wHLskg75fDYlgc4IyLzUd1cX1TVuqiX9mPV31SkvwnlrSSQ9+cXpp8ippi+TL+1Ud0X/Zk
vjUvJas7uF+GuP22XaXv6XtuE/5Vd+rLaUng97Q8rstlO68e+vl5fV63cys+RsdIYt9EtecqCxA6
A0uG1FoGFqJEK5PECQP4eGZE51RryGdc583DmcAwllMMqyQ7UvCI9AQkaWLT7ZecjN4Aow1SyXuf
MEGHSUnpgC6dsuzh9Orhwt8mMgKshXRbu8oShRk/N2iUNLHm+bOALifbhzFw0mXxXP0Ya2k2ne9w
L2lLteebsgS3N9fX+tpY96+0NrpacBfZy/Qxfcw/eKF41uQDxrxx/0zVBgdtvwYmDi2StrR485jf
9bUzt+b75yzRljIkUrkblCylBhcRanqfjklm2gwuvVNogJyLLZ5QBu8BQvltiKJP4MxvEXpM0GfG
yNitUR5AQWiLuIO9GnaXebYemNlLOd9ObkiKVAApGYRqcEykVEWPLuyktl9GF7/+ktiYSUwMORW8
DLziA/tvH+bREYGThqjajV36CMgjNMPLfyKuEmyGnt0HUTgKDoiJSIxbjjPvobr2DAnJfI8oMOTQ
LAjkf/mpnGuxHRsfI/ZsiKDCU3RGTKSITlERNfMiUnEdKckax0UEq/qyx99pMRH6GOmUGMbnfIIi
IlUR0HNMoZWGx+VBSODx+AmYH8tJzqfmcTsbRRXzpFngfp5Xo5/zyiKVDHZ5cb5Njysk1ak6WRxX
h9XlsVycFofVES533gIDP1ll5NoX+SbfHDjBfpWfjo85gHc02VXQ0htgopJw84rFNREp8WR8m1xR
lp2MIhAkKQ0kQJITEjcl/BVMhshGJMWMu7kZm7HRTU3UVAh9n6KS4xTd5t18HJ/4ierb5WWpQNFG
jGjZwL7Ei92BWtTJFeWBuJnbQIQImhNVb+YNfKcnWnwUqJ5N6xN+FWWeWItzhPWqp3IO3Qqwv1MA
oxIh+O902cZAGiAwhY8lVmKiCsU7Zy21WAxHsamIoSJyWM63i/zJWhX02JiOQOvA3yMJJWHg/B4e
J/A2b+OCqH+PDsN+fQ1t8AQikqHgROJieFsqma5QRqFywBdjgPBGDy0mSToMQGVSjSekB6BMSh96
5L7PwBPXFc/UYT89NNDXpSO3eTouj8t8XX4XrTdalU/V0/gFnZn5eVmsGThrNH+W5yVFQ/ybNuB2
p+fl7btYH/kbQ2t5eTg/qPBOfNcEHAiYros1Yik7U5kclia2KJkLZ2Uv4NUK82S8hq6pnzSv47W+
BMeIe3SN9skxRn2Jk/I5QImFw/3Px5ABjeI6ukbiQ9lzwAevsONT6oUUlDDaa+trRIwpVvWJxQfU
kbJA6A8ZPGc5WtbP1+fjwnnNV9Yr6nOb0yNEOVrQPluve8DAj6dHmJnay9QiM5ttgD8890eXWop0
Uz8DXeg9Z3l5dpbOUouc5fF5u7YQ3NvfJqdEB9aCq+ZcyWtuceQ03D8Y67mZ/9wOwjfo4y2cR76S
/dxc2Iv9/Aj5zZNKoRKLPfe7kp4fQUVG9zur7UbAXCbsq9Mtf38D1DV6azFpYMl/GY1dkF0ZJEPw
JUGqc3oarVJbSAdHNw8EFZ0+wCBgEdeXQLAZ1J7p1SEIOsYXH75n+eYWzI25IcyDisZ2gerAE7gr
bmluevE1Iqy8HKOqSLE4cQV0chDOXUn44ogb3CQO1XePl0WJr3wC9XV9Nl5roCnPCowsG1QLEVml
COXIKwjyfGaoythrey0+LVpy4SiG/o4WOX1eJ6UL3ws6XKvxQpoln9cM74I+18F1pOE2Qh9xdpsd
SVR2Myc+RxZKO1ZsYFljJyEyBJwbZ0H0d9AYJQl+gkn0RGwC+TvKYJEbJNIhe2A9/xV1EL05NWwD
+VSCcBz5ikpHeMduyQXJkoybTjelkA8GGdoyxzkWkewBYiGhyPHhfAD0ns0GvBFZ8VXJCCNemgUj
EqQZlSAAES6LhvqniX2PCknE6ebD+dP4OkRWjX967ZFyobYtlCLcU4CiCisGoiJygN002USQKZEQ
lum1xHI0ojqk4qXlJbqFiA0j+vycMT4JQ2zXh8UtOa0cn6uLohABEXGjCnRwMwIo5Fg9cbcIl8xr
hP3aAFeCfqV1A6tA/09gM9LZUK8t7J9m5vhn4HsGD3giKASroCehKbmyQv+dPUKF3gnZJIrAA5sb
HAclsjrIRW5uNCNUXMAXbB66EC2gIGbJZTtjvwh7slmiQ2PMLiF9jfaVzdIne48i2xRL55jtr+KV
C/ktMlvLM99JB4XwSfvUzsaX+Bw66DWN0LDbz/eMFmvWxiiMwT/F5iUf04fHpRITtPcV0E0G0Zlr
eI6V4CTxuhGylPd+Rvw8Q+9cxgBtu9yvnNcBKcNuBrHavFhm63R9eL8+ndc9UhiXqJ83Sz1pF92j
mhTlRKJHNiiInpWo8U1WXWe2D+SKplfMzV0ekZ0NhQstcoAESQPdY4W0IKy+W4+ynODok3LFqW6X
5cYkVwrx115kWITQht1VHoddRJOxoKGGIjMjUybW7MrWzPpPWJIs3b2xpMGwF+65Obn2PpKnlzAU
8cd3CS6iH7K4yLHZRhImlCBhAQXWDNILv/GtRxsCrjZku5Ctv+bdlX9FcwPGJaICWz4pn9lrEVml
R/k0iT3ZxGKJrpIgkRiRpG810vDys0HS8cATkpsO6viGlLXsTlpQvjaoMuUBKkMKopLEPcGjfFLF
Gl1+gP4xxrLwzFRFVxL3+YKHXCwRc1zCdPd6CGVwE/vFjCdWCvS4ouPOC8uXCV76dygGwUVsV0IJ
MfQeRDllNpjR6fFgsnodWLmInCE6f5uMwQcTo6XHDNeGWeILGkMpzJZWg2Zw2fgSpDU9nYHK67vz
7sq/7D6Jkk9rJq2cLhtzzUDbEviDcC1G9obO2S7I0tIEGtRpYtdJ43Wfe0SLYOGRfH2GgbWPCOCz
FVegjCDWI7coS4AWVx3fpAvzaByiDIeBdsMUwPaoQbJgZJyi+oFoPdwYgR12QRl1wW1xyKl5Nj4u
fj+TY5zkYf0lpolk7RlTqEE5VP32PuaoEVA5vR+mEulSPgHBSzBH0vOS9W79FAliIGU4dRau3Zhg
HQ4T4ZxWB8on4S+igKAc5GSJDpReh0BTy7+EW4jwmUTK0mDri69feta7BATS2YXISolUpyxCTWil
hHvRvGIFrQPrJaOOd/soqxO4ToJft1A+5uJK9pw7oiWPZL1lqbFcjFAffAJBrAKzSwbcmDOunJ2B
NJG7FfQIUps/v6AUDjpBsEUSHrskDbn3izt+qPhUPdLI4wsG4+axKSaZiCwF2itBTvL8SBK5QkAy
ECBj8APbq70aQBQiAlOsoQDzhcl3jZ2ZEBlodGa+NhnlWJ1w2tL5ltv4JUlYlvoKKWPgniyDJ6bc
9Ucg6RGybwyI6lMJ0p/9fdzVWG4w4IWXBtbSPdNOJhz4Km+0dAC1wbpGATdSwOzA4Mz5AGMpNfcW
rJow/In5NCCGEzlh9Wk+KfDd9Sx9I795q9BilCwDolLAIQN4fmQqMhrnYO+9nESJ/gD9YiB8EJIw
uaBZJnhKgKJMjRKwqMAUr94vfMA8Q7SYl972KEZd0HbbBllIgA4JXRNIKKcSwwOw50tcnOnwCOaR
tU6cCYTJgqusyhDMQW6E1wVpEIJkv44DVBGs5HVszIyZBgk3N0/mkFuFYoDdjkRGAluBpFGkEQ6L
DHFhiNwXHUsActssatDlRiiEkDe5J4F4auTssVqE9+Buj41CwvC+TToYvGr2wbaHjYOYLW1VvI7Q
SavDXhTsRj61yeeQUh1oA1kNzp66ND2ECpnIIkT4k8/KhIakNb0xiN6bv4UwpPEJ58+277VHtxWT
8Pxy3ongGiUlsqSK3a+E9u5AY8iePqZ/ubt8lkEJnph0PqysUxMFQYCrM8FDwjoMm9vgg+2VTJLG
45y97m3EqnSOuUPEv3gweTRjef7ZX6esryS1bER2sYULhAEZYpxhQ4Dp8sg8ngzZK5ffzg/PFWX0
Rw5AqzcWdSWofEwypIIlN4Z6DomG7ZwyCoYEKCLJfCHmSc9B9zqDs+O14nUnbPyBkVygNEhfoQ/W
M5pJldWhTjOirY2xJwOdn2iKEVtKBVQ06Fl3xwoGvcgFkl1DRbHHsZE2kl1Pww9tApwyvwuGd7ED
bJ8MbE8lOStiHyMDe2CHz6MHmX+/tn2xngq8aqQocPnGHHghyyKyKdyRNfW4vBku/oeGrSACcNvN
BZbqGJPYXlgrBmacPshfxIC4IXaB08TjirmMHDhxjfiC0eLM6gbv6YjNIqCXnvVf6Amkia7iM/OO
0zxbKlhxsgmDEDlwwXwtP+ZQ1zhBDst3vrgk1wTU0I3dAZiIjDmZBcjMBqU7Rm1SUna/joK23s+7
txpx3hFNJe45VoWMJYQmN4fPwtuij8pT8ghCIXse3BJCxHD6gJLYC5w02B4WiGxBTaabE/NdoMgy
3q7oaUgqQI7bNz4pwrBR+ilbDg8QM1sRDhQks8bCV+9S9wGHMigDuC/Z3EFhQZwBYsw/LH/oAjoQ
JinhIpYD7jmZzKNkH9ze/q1UVfsD5oNaE6m01xRKT/TfqjkOtdb21lk5JiqYJsJwCp4qz0lqvkgX
t4qYiN5628GaNlQzE/20UlDHZXRr5hYIkAGooJFkGMd6fCFieyLAdbA2V9t4q6vg7/AU5491Av+A
cfxOw3DTC709t8A4QEzMBK6OYOl9m4PuC6gzIetJR5aa/YI5ejf0cTysOwwXAVB4WyBk8ZBHJTOS
hRUK4+SxIbJe7Vf5I+UbKHGTfX4w9+wO4pBS1BHZ66uUT3XohprB5QPDHpg/QQKEtyA8Fj0ujOLK
pWKH4IL8vH3SscktVt4z81Y8xX3wyzVBb5IByRqUhoCLOUD4CNwIPDwLu8MnpVCgFN9Y5yCqQfyC
4h7cGpC08kwqh3KIEwmtGixtFsn+LrhaivfZLvDY4pM/4KcgrPop3lv1VqK8OuDpZXHzZfk3GqKZ
9R/Al7NJ+3H3K5Cqv6+FWN4yRwT6j3/RTp9ZWiiYgMGOkrLrHWUvbV17UowgFRKIaDwDlGAr02lb
gWtr3ggs+0ry67rbk+QCgDFJ4/EUxXvv9qh4XXIBjI+iny/AeYH6K9HoSrMSpiiwCBouqaOrDJ2Z
66xSF445IhBSzAHmmeRrTkpvBIvNcboB2L9j4xCcN30O/Vt8JbcsWHDdrdfmxxhQPFOUxjqB066n
BrcgcGtgIuC5h8fBBVJAw6r89QReWGfPhUr3jgc3Kfrj1wa/10iqN0HOS50GIWkwZ5ZLtwhkAIg7
IHw5lnKPUgJy9UwQDvLFdtV6wM15o5SWHNnBoc3woSkUdDVaXKsA3nz2KffEKOjnqLFwk3Ij2f0o
3NxHl7Bcgl8GaCYwMykikSP3BVCdC2T5PuoFR4wkkpetBfksHyngcMoeJ49IEIpCidxney8YKVyZ
mR7ImIjTAE03oLW5B2AGv76X/g0I/CE2p8r86CFYeEd+n3wEZrArj3jA6OheeZ6SlxQwj+4lJSSA
3JTA/el2aU0DTIDgw4CNuUKUA2z5yyL7JzlZZFEklbgYUfZgI59EIEBeJHrugRsLHvejWMXrEosV
doXb1ExWQdtOPh0I21T4ZtR1NsVCXoPFobDUI4vtHrA00bNYdtNi8vLmAUYUkLAk3NTokqSrfGH0
EziWUShfU1iYLyBbvhJojSTqaUQ1GUydg0y15DbI0g3RaG5z8mV2TQR6eSHja3HGr0wsNjq5vf2L
5CeNYIh0ssPgKcjKItbqKQ9qcEnOvGdEFhcgJcUe5wBZXTKapE4jB8eAbWotmGm4j7D7j7M3asYi
DGMRpj+7t+D6IL5nE1xld4aNmv344AsIGRpJXFIB8Qo6G2Zr46OZ4qnoBE3lSN8kGH3ycJTaB3FW
UJ0KQNNs2kcNgi7BhF5nAy6ME1EmSAWn/APmmKRzhH/DLVuRBkQ7Eedl4N38en9+nqaaWFHzobjl
ZvD0H6LlBGsFnC2J3f/j7Lx628bWNfyLCLCXW/Vuyd2+IeLEZu+dv/48SwHOjmXDwt7QTJLxOGZb
XF97i8DhMk2hxhCo3HL+xDSTkgB1OXClAm6cLdwn0ZTAFvdd39JNJ+XIIVSSI4j4jpWpAt4vWIiY
jhH5c/369w4kOJiXrwlVeEPbolwGC+clXYbzBDAuacq8fhCw3Pg1nPfM4gXgeMQjokOVzQAkSU0v
oIZsrd20XIjMjK32pmMvswHnCu5Q+ID14pKWfrzM38WYAHlyfiwWUHwaPBjPn1kPNECAdZknLahj
5v2UZ+7RnhLlnLsQYIhgiicYItMRmA5kOoFuMPliRGWBGlPAQWAFzIhBWjb3YsIvQLUCVJwT/uOl
Q1FAgcBbCttNcNeQvnPnFltKzf9xAUmKBy5OLV1iTLAlW4np021Jp5BxpgCw5/JBXI4NzUPUF3Db
aG6XtEPw9eMJ1AC15ZUYhYjL9chRuMZZe8r4U74k9xtWwZ3onkTnIjCbPfCgB3IrUeohcL10YVuh
T0bAE3WHyExE9mqtRYWFlQJfI0OSOSHxZZEQ21ekl4zvyIGagtSoBTdWls0LRKVujpWfGoMI+iK3
1snlRQjq2JUdtM6KyVvLTovnyhmDIoFAwNn3Vrvl/WOaZd+4N4L2ULM+AMoDMD4nWoBtxQSG24Vb
6d8bqK0Nbt/PKcsX/3YBvEND9T9nf4GVdKvWj1uTsxfMtOZRRBO6hTtBYNIIJXyNGjHdgTDj85fE
lq+TQ0mnZSim9a7daQvpt3zOWPR5d9u1M2shtZC3xNf0DwE/Mx+jFfqAtzBJiAKgcRNcyYgWbN6b
inat6D4mDCCTVfw7RxQUAhTghxdCtLXgF7zQz5Qoa4FAh5C1xpOD/TwhbhFRoQWpZ5qZR7XaEpBF
wtJNZixgspZ4abzQOqOH4vEmMUxZ4gPgrPkvAe3LyOhFySdqYrHQG0LnSKDQpyOsMvnVJs3oF7lg
GGpkRX+jtEJOIT+q0NXEOYCfmJR3IjSCmNs6b3Sx+F0kPdrKeqpIfwQWRDsTdvKbirHS+XKbpZi4
ChZPI74ENgRDKfFLukBDCw8U8ZtAioiGs7Y16JQV2KhbIO/Ez+qWBT8GEhslB4TaFbpE6rux8n+3
d8CdNtpKAPjIulYJ2YKxGt6NrZlNU4VgKz4lENxF/Ls+6g/A/14FoAQe6SteLvtiD4loI6jcLmNO
l0F+zeTfmavr4UXsJimtIjERBQYAuAzEX73NBcQH+Ez5BoQKmNW4EiNm88hfP9YMKR/wjDtED9GD
fwdGARSCffTvEvHV216GtcR8GcxDdx5MA3AARzNuqz1IROjwwIAEi8ru1tlrX3NjAEpkdOorIDbW
EwZnTG5JOQUdTAAbE/QXfcGFRJNdkNDcR9YIN+MMzuHeCVCRgk2lmNu64gKWFoFaUHLkhflcoVhd
gH+BY7nO9nyTELMUn37Vbs21gGehB8WVwpF8EsQva/tm7KS3Di/KkmSpRvwwv8N6+MGfoYy8fNq1
05cYxvtDfTKm8F8nbLo6gEYgRM/SA620Z5hP517W2cV7V9DNwsGb/VxsA2ILFlk8gYQeWAqZady7
22zmUsuJdqtML0qQM9p34vDfMvEcc9hA/a2IOdpjuIKuApXhl+DQlJMHFSIQ5BpzMhAx8N0G/qXs
IUUQvsTu6z+I9o3EthpQ70KTNd/QNKQjzOc2JUaKWTWBZ+Y9dzewRB7CCTg4MgaUg4jg0UvI79pc
+dUx+PaJ5Wk1cT7Mhfiy8yEA9zEn9BdhJv4C7CKgci8h7zjx3qJDspI21sZG0pIfIPhH/ID8UK3F
+NhgCP5hYQkZi6wp5asiKfCO/KklA4gZJ3tH6RQevKPIrICn07YU3CuRSQhykpjFy/ciWA/Eg5h+
BG4jBAxRCtOM3YueQoUNl4jzv3Ua8zQgCE7dVoweENWjS1XwZ9FXYap28mgg+Bs80k+5aANQrfOX
YzoBop8b3IgWsjETlRaWD3Q9vJtwD2AUM56ltq4x56NlFi6Lt6YmUBKYSDfOOulTUV/DtuGkakhA
40O7FI8eL4jFOTMRjQEbK0UWQEneIqg+MvFQFy1OHqpooDKGpqkoCv+B5qDox4s2mif6iUxsvJW2
SNeiMBAWxjpz1Zrmnzb5A/+ccbLIeXwuSXRExEUSfs9JkcpgPLkZVsR3zouZNb2JTXxiICxOVPRF
oxsfw2SxEle+IG/N1TcIZqwagXEQ3VKfh28vRBqYzmlyC/aSTFwWjUJabm8DPbpwTWFMwiWOLta3
uK0ivxTdFtFXQ4uYnODtnBgw+RQtYhryVxkE34i0fIqKF0QT1RibpovlGAt3kZaVzFaNcy0liLLC
qNHCMrynvBOUT4BWMEuiMztTFDmCkyq4zwm8aSxa52xv/DvyfZR3FHo4AQqmdiSIfgKACLqUyhGf
0OWtBR37SdikAoqYQEo5kEUjmckHOD+Ly16I/0YrkWnSg2DgBrRe03dI7Vsk9qe/fmE+IZhIHx9/
fk4UrO+5N6rh2AqS9lCQLhKFLM1TX0/pbaTPObmfQNtHvxiJr607oRMrkgMDfxC0IRYDYVRIBoiU
wX0VSggpmP2eVaeDXNB+i+9HSWudfNCK3PgIrSylVf6svoqOtI/+fDZ3Vj1jGZlsSrRLaD/O+SGM
eAHrK/yc9ln0Y2mED+DrmXcL9D4jJyrdjbQYj4xbb3HvnVsvIu9spgXkfPERqgAmJIG/Q9Dmg2e4
0H6nnHp4FD9aZG9QqvhOWgfPIvMpsaYi2V34ZHeiaSNeG6FF4J5gvO/OPZBnkRCIRASWBZINPXj3
kBgIAHTlMd84Y5wPAOacczECNgbPNyGRjt4dJa5gcatwgs9c4DdiByE0vkF3D6tVPj5dFFEHC6bz
X/Kw6DNIc2B31DR/eYZY+gK0Qs6DJaUivJxQiicPAsYVnMnGolIWnRnSD1GkIxILzGCW7QmEAEYP
QlXAmqIEQAlLyDJnzYv/RgkLgfdFKA84iADAC6PibTeCa6m9Djf1BNUABwYwAr+s2zXei09kuHdC
NoCcAaoVoFRAlwqMuY3gA+dAhEXkCz/02XieUjOdmQEM46gRiCxbwKEX3rzivMWVErZ3yu5v0V5B
Y88ePCQRrNtzqX6v3XLKQsJA3IM5SqGIviqnco72IzMhUeyqd8Z8uGnyCf9wLcNRx4gJkVHxt1Rw
d+KyEFU42pT87sw8Al1HekHilElPpen6HiPfqT5/06cke6Sw4kM6O+/vg1X4x1vpj4K5oZHrCmaE
SPK01fAghKfFn4D9buFC8GHuBbFBkK09Jl8tuYPIm/i88GfGZ/as6mDyAJXWKcQDfrXm5Za2xNpb
gpCUWCr8XYEuhpINcFmfh2Bj2FoEqUOAHFCbOR/eeQMuDYIUKkSG/CdCBaIhIujr4/bMwchA8v09
D3FmrUhuQOq/gdRfM8eDnA2K+zYEqW9xC7vFANVS6OP28+BPfsih3Mr3YshJB4QP02xRxp3OFTAp
hKgC61tUi6DtVjKlGulLvdSfBDGVnOFB1GXD2/AmmsoxvWYx/WLSSkNcJ/af6zL/PeZ/+e9CB8We
buVbkzozXDLwJ0CuQlAiIiYQ+aS14EJjrSeYskTylWDAiqJcEFdjkSW9tqfcg0IMfZzz1ebFEdQ8
V6DstWlwFCmPqLPEOLFYu88VpN+CfzV4y+oCcV4kGM4Ae41vygFmUjkwtm9IeJjTczkCDSd+HWjT
U0iIVqoxE01Uc94fcUBCKudJVBXofjMclO6tP8zWIL7MgjdRO4fEf/3WYCw+HoXpHNr+YupIigW9
EJYp+YmYgYoQaj8VYO/+/ncyAyB9KnHU/MuHz8gBz+UuRNWUO4RPTyx68gT/8+AG+SwCK0dkprCU
7kPu/LBC+3pzJgxzq1KqzXEvFLHFxSBBSx0vIne5zE8xtbVIQUUvg+8n7IuGCBORt3P55M6Z2oGz
Fk6FosaSXkSvuXoKmZQbNAl+jj3Kd9FY1wxHQ/GOWvWSHFbXWKrUchjvXDXfIIp+E7f4/cnZvONx
IHWkwGurdIRo7G6mQ8MIGUq5qAZeEwq0RIz7RCy0HNnQGEfIhqNbunyh91QlbuSWZRzvsjpYdG43
c1ELGyL6Vua7pU3HkP0REdayPknauxehM5B+aM57jqCYYpDQ984kdXHIAMqTd2if04s1ChttMPM2
0Ega4vIZhSfQAtp7mr5mfT5VslfVGyZFiABHyXzOnphZdyyjO7+mB44mGcqxcRHva9/YkLNMa3m4
r1XkYVz6WzGKCt3Sqeg3a/uhETqm1BkFBJ+CcQ1WcVmXYBz66vrD3C5OtfJq2u1jVN5L0cpU3p0C
AJKbraIafajymLmAqDpOyfZRYDdnoWri3hX89w/bkVHFM1QN6XBZti90/xLbbfXK6aMdsrB++qD5
v3jKCJAmAZHJWQfpvqhPaCfzdCXzQTeuCDwrX+dNjmxZqoGGKAqiiHWzBv4hyA4poqKNH0Q7TQXx
k1nTBjqWo6EKqQ1zKTVmLSJVjveadafGil+QqcoUg552Xm2KUbmi+fVVmRI/KgP9Pc5Dsx354mS0
NDCrUjLCne/uq3QjKQ88Lqm7orX4hRPMsuaDshX6bopy7nD9c8kICielUam0mMFQxZucEYfywJLh
LqPEW7rvP7/Pl8YR9Jw4GjqiimXYhoOT2udbHHV26ERDHe2k9Kap3yQGiJ1lTxwUxMb+XYHhk4c3
DOuK6EgstFaVvQ5JAqQ7XUEaJrnzyj1fKvjV2+nhgrPWIV1Ja1NbqeVSUa7oyelf9x/HVJFq1BXe
e8W6FL9U4rIqHa8JdoGVbbOOuq4+dSZsNKVceBbxLYExndw1fEmQeWP6kNk2r5RD0QBhKtKtPCAb
0/LNTYzKNNLZPuqCjfxaVuyWcTmJ5Oyo1Zgztsw7DKCkKHk2ioFzENlr7u3tOpr2BlXHGK2aVJ6K
rwehCteIkZgFiqTv4KZCJUY8xkuff35cX6eaKM6hVenojsFb8eWNaNsw8cpMNnYFu16rHc38tz+E
i0HGko0hewGfMu78uWtV6MI5C9/ykGEs/4Sq/Gh5xM+Q2XuEKGLrz3q6WoPPyJjEUIFWXSD25mfK
1K/Sm6DNniQLetAuCEFNl9sk8WZOhCmEMdykaToNcKPS6DhbMTDmbFzIA5P5SdSuY6qw3hZynWH1
3ge02OPDiNKHYc48ZyL7WxraIx1/JBktgFdDBmPVsWdsy4fKwr286Rn2oJohUZMXsLh56R0H0ATn
GGi7Ou8flLSeDNpDqpV7p/SuzI2/jri5wSZ32LYNGfr/pX/JgNi01huWvpOlcFY76HTE2UJniDLU
wdwOwLAZjHTEshpIY/1nvyA2G7eNU01cSFRSXE+LCunMUTtaabeQ5GJuaeicKtncS3Za+cuWzNnP
iwK92ctYSBRUVd00HdPG7+zyJQ6sMHCaoDHg4jSrJNbuA2ug9JR50F7+ANJIrxgnhsu2ejAQXgT3
jPVwM63KRYQGUbYBa+/ZNEzi6Vg9JxZDIoV+RNnOpAG/P2r7pLHndXCXIUttpyQnLTBDeaOkmJno
2iSQtbsgL7GXeOlQ/IwykLxKvgj7Zqnr9kvVqxvfh4BISWYHvzw0vmpa6oDm4MYH7ak52jDwfGYx
rEptqQAsUGR6UWo4G4phg08ofSvzjyn/ycanYSznTVovEJ94Sc1mUkDuMgOA2ig0SDbDUSl7H4z2
MVHUSdbQza+U9yZj3Ooz1QkZOivDurB4fZ9cDb/5gbzXf0Q/IRrwWgrUD3MsZr6DNmozvpQVJsqY
SreWe2+U1c7qgjctYQSpx8vCB37tge6vsytzAO2LAIWQTFAsGYlfhdr/MgQMRinrY27qu37QcEbb
aeZSShB1Admoh2vD+JCRm68HZ9ZhUTAggV81u7HedrxOfhEvsjRD2Rt3ERtHJEeYfjiPoVety8Zl
L5jlFmQUSVq2aD+YPlWdwhts64Dd61WhwsXSnuMMPH0ULnAYnLvt48+r1foSR7k8S8W9UCgJq5os
IuA/Ec4ask4Z1UbfEUsnSn4vJyH6FPHBbyzOV+X1USel8STHEDRQoO3tfFkP6h0IcS1LGFOrOx2R
wWEmxe0ioBnIw69tFLcoRxqkwvN3H52/9BTKiIMI7iEsL7dTZ2OZTtzqaKfvmQaTqwG4akiTFvmA
0VjKFUm0AV4pjN+N/vEe5uRwyGM865H5TWT3WDT+THXpG8b0GlzQTMRJKdKneWXOSukpSLsZz3Sm
+Ouxvc9bnN+f3UieWolGyUvT0x4XhT+XAxmPDnueBhQ6LQpiAbBdFrODBUqiXclXkCH9ZlsQMiYo
i9iWbhkXcB3fTzp/UG0dOXsaAIN1qHjunW7PugHavvTWqsVbhjBDEx/SjoEHvS2IddLcK5x179Zz
y8Z3UAbQnmGJKKu4JfvFNApwBTCmQQsgl1Iz9db9mD55SbdvtUe37CexA4QTXffAQsmEjpGez31Y
iZkszyw7RsNSlWA5AiuQ0rUHCyNCQRlCQRrl0xgSiIs4Aw65GjIeirUUOiieDdfCdleNVD2kqkXS
N+ndZFtqyVM8WsUsVf4oiHb0nb8uun5dWc8VbYauD2YNFWWsTyuV8VmNjClAJdOZ+s2xR0Q+gtli
+zTtYn9ubXOz5BrLdeN+WAPaXBBrw+7VpoOKIShCstiFhxMabzPL4RqAa6u5cqPJ8GmZVgTFJjWt
Gy1tZnI9vHh+D46gaJ5a6TX0+rWsMRIm+qnmyVPHqS+UDDSa6X3y4GcVUnmQrFi9bgRa2J2NevuE
GdzUtcE+VMHEbtaxiV2T8i6391WMMJD6MJir1FsMvTmJ69+ZF88yKZn0Zn3KOctSCJko3sHz0SPO
Njnnrmc2OyOMD3nvpnupQSQBjhiUFaQXbLRk6hKepz2uGh3L3pLGhxw/5Hbx3qI44kWU2BnT6uYQ
GCfF/j2U74WCaWD84AWnpIgoBaYWk4yXVgfXI4wvaKvvKmca/ynROjQncj/LsdQGDvSrvO+gpxwH
/iA/4l7cjfMRIoj1HP9BVhJIKWrV6bEAWZrfJ4eB63vJbo1sIv2mpbmofpmPZjE1mT7cjEwCN5U5
YVNjCXs2cNloxRgUo8OyFfCs+/C+U2CWRWtbepIhk2bktTkL+wZp6yJcDVC3HPaT5j6VJrX0Hqnu
pGaD6e2dBCWZMKUVwVIZ+glZtwfNoQ/hTPLORyYeOdXvmm5Rc+r1N5OxQRUDJHARgCqNI84Ry6jH
IcZBbyPodiPGDTxEK1aQ9T0OKbK+VTLT0d+QfH0euehQp+nc9c1lPkTLcsh2XdotA3Ud6Qh4d6AV
MmfTKYDDNH+jM66zW6Q2FaadCuu60GdhAzO4YjOy23XtBNPQ8HYK5jOp683J+u59u4cyK8OjgHTi
auXW9JB+iBA58MjpDW1lmtlc1YGUsF9K/swuDy4pQWhBuC1AgFvH3BuJHbX1UlLLF5a3HNncSjtc
1DCjBo/ue+e/yCPD33ruGyAts3IjBW+2Tg8ezpNpbAwdARgMy0q9Bxo0T5KPOIC62+orL0TNmzdT
H1F8LJkKkjRGevggRTC12/mIpH+ttpPQfu7keurrgEsqa+Kyc2tdu0/i6qEiTETqO33yGY1xjK6U
laeadyP7tIW5ja6HB8e9i9z2pTP8s/FTEsDe5bH1yuvAqDflO0NbPRQQTNxW5Plrf4Axoq8KY5zX
JjKG5p2txXMP7LTJNtcWsyFLpvHIK+qy+gZ0u2iWmdo0Svp9z9qXvGQmOQhXlPSxLJOJqpWwaQwo
THq5vHClkwxfSetdOkWM4eg89Q96tWR9TaqxmiWNedCStYSsUahLyLx3S7nHv6pGxaSfFT4BWmpn
OQshTKVpnv0OUb7Jh3omuco26lEjReNpYrZPqQFORLfXkYv+Wwc+Kr4HGLkamNq0MeyeLn3ofJpt
uXyyQwbKjb/OmLX0VfXcxjnqSf7vKiR69sTKDm1hsqlOurOGU129hll0H43trKPRXieIG6DBKWf9
HwsAgYQ/eK3eaw1TFQJBHSxboDwJeWXn0N8LD5K8c8bnMNfWHVuv3zXzLnn2AVDrmXqUBu95rEmb
GTF7roRF7vCs6w0JC3RyuZ16SYTaOhoGiO2n1asJYzB/x65iEffWLKcYK6ADO6QKWqrPjFTaynEx
66lBMr1YyKjEljCXhxLwApiLieeCkUuhPoW3beYsIyW7Kf0OYj2zUtLbEd5GZJNiWv3KdlD/TLUD
6eIibLtDLGzcwvKkwtC2U1AtgbULjKlGTVgASwP6XLbePFVkqp+l0jbTrCrIEpDa1hnmJcgHEmFq
g+iLQpVcSLM6UWZZ/TLGGDp3Mlihu6Ywliy4aeQ9BEQKlZpTQvFF7z1Kczglv9t23VinEeuYmvEg
Ms255E9s3h4rgMxtBge1bZalV05bInNoFBMn8OYODiUxea6PQErbgY6M1VmSPjdBP418fW9z3Zml
TTzI/n4dbwOcwhx122hvmveh22h4yO0Ss69ZZmqTyrZWBvl+Uk7GetHhbG4SJJshIMSh2v9YWjsb
KI4cr4WF2GjtLM8mxQ9niZpsPRKmJjOPPTX9iGy5ZdzZEd6e1rhJGUcVtMUGQR2QHupurg/Ocshp
yXva1DfI7rtTZb8GGg9bDnfihO34OR7leRxAAB2p1vaenk3jIVrlEXlg203jtr63IaIkzl0nIyBj
vfZkhqXZ3xe6dsrkhe6XWzmllZFAFU8zXvTnvg+R78JWQTW2nt6sRpQjTGZv2a5KUGTqcLbLyIgK
eIESLmTlKivB1GUkpF64H1P44jdh380kiXa6fGpBfPr2tghMhsfPTX3n9TgPh39GrzpWdrUKimxV
JvZUcvS5bTWkQuhzhgg9ottgh/gluz75yaI3DpGFDrlt9hOpAxzTMLYPil1lBFN/6GZX/dYU0VL9
1HIVjuO04xRagXRhzs2JfzJ3XzOGSPI7VYj55+0mLJA6SgxIVK8tOJa0n6Y11XzwPtDzr/OFV+19
5yjlixoSV2TMrjtJfVFi5IQM3UKG/9wwUy4S3Mwqg35oPXWXR8FaTja0At1mH/bn7iRY8zr5zZvQ
XemZKV8O69CcE9Yv+Ibgw6ZctEXVWo+Vqh6UnTLSDgU6Eb8q7dJqUL5iltOhOoLCfug9eV54pdT/
UhuqtirLGhAxzcD/RVMufAfs2td9v2uLnVNic3FbqPfl8JSWe1IbFUVWSOPWq97cmN6d47zUybpi
tEVA4EWStIcCwBZzf32Wfrjt0kC4qXivYV92t0awD8NN1R1G5TlwXwr5LXDubeQZkFesr9S3l6tI
XAJ9FYYHFr7seJl8rv8CbXQjo6rznQU6y1UnfT7rmmlaIjKOpJx7pYf93dFU7FIsx9INjULo89Fc
uy+DYsjy3cgmV9lHpXs08DFR/V9WsE+Ha/ZFl7W7uDg6MIxGDFNVsLz4fDjdLo1Id718J1lwv+hh
rnop2Wa2k0yUGjAbLg+d0WzNVBY2EYvCYUyscR8M+lvxSfMWBUJBVYOChkGLxcamRKfU6XFqSfts
6/PXQ8+dxT2Z/ZVV/aXzdT51GkhUI7Jj49jx+dSNrNFTcJVINTVSM+2DftN6iAr7RbQm3agM76gR
vXEg8y0mPwMYRbzoGczM3eR0iFXSULufVjlN146QFjI8x1a9lalNTPNmsE5Ve9W17duH+88pX8A9
SyW1A8VzM/zFlGmjG8+mDfRCA9OSFS+dWtxpDi04dC7aYJF10PjM9x5mkCNEaGxkLyLk7RXGZso1
3cvzZOLfrVLcTE3TDQfrLBWPlotlN/ijHRadmSHQJM1COVxUSHOYBMhEeS4JXlboUalkM9V6RBxN
DqjqEjQrYmj5tDqFywfpedEH97n/UUpY3bb3P7dhvrt1miYetuIYTFkunvZgR2pLcpbtSqrfdN/H
1rLFFNV46Smo9FS58hrql72IvzfkP8e7eFRJoSLz2RrZLvWCTUc1phby2tD9YYJv6dAb29IGNFWE
y6HO700tfPTr4VjGxVrr+61V5K9NSNWZK/MS4FZbNvduZ1PLDvMk0yeS6mCBRWfAleb1q6eF9/hL
znIpWPfmuPe9YBUo46lDsNzxjvGgMLxx3wNerDEw1x5OVmPw9vPtVS9bsufrNVUZ3yw2OoZon9+m
JmoMs9QioF6lNRlRnBiNbuM2zbzwgjtVKbeST28oas2V0faHygTYoFurVKzXQ+tJv3Op2ii28hiQ
XwVyvvfkt8EEc5HCqE0yNMK85NeVU76ctolThtSFA6TpiBbkxSmnqLR6STLS82cWGoa/JLdYR+xb
3iF+Get1Eh97MseJopW07PPnXIFGZKlTP3K2HaWuroM277wpA5I7Erwt0XlKMTUffXOnd9FLOVTX
ouFlID6fMfK5qsmd5rzFFf2TkDRtF/mxWWS70TAnBH/mO7NYrjcjAoYmNVxnrQNXnYfYes50T26o
Mdl/q2HmVwetwnAyRNxvrQz+vR8Fk6GFYRz/LgpFZMJDnRyNsNpk5nhfKBA4rOoe1x8uC2mfUFr8
fPO/5FaXl3IRFZs6poOvk1FqkD+zuTjR2ljm5msTHILWZeRUr9oGCGe8kZg+dba9QLskbeWJcRyi
fC7Z0pW7q4pX8nIP0w3cZ8k2SHTO7cV/7m5RZJpcqClJLo3QEPlJpp4NajWpE6/qcrxlmH0oc9Cv
7GO1+uAGWIUYwVwKTWo0IK0mSp3RIRPWkqZ1Z3VQGBz/rvbV/+VEhRuurgsrLMq6z8vAcZKx0Xru
ndhXZDtdSY668hrUwlXwRP6gT1Q7nPsSYiSGuozlZsr32QpQ2fK9KQrElLrxqUid+Vi/xk43cRBb
la9sgNp3a5VmLKdnshuQjFycpJkqdZklyJvlNV07aZYpyzICxJ21uBCT3RuAUqgJ63KedbSEk5Pe
QXiL0rVEeLLCcV9l6twy8Qky3hMDcQ5CseVgm5tXPJ11QAEtp8ckVyYlE7I6QBEmAD9gXw273+U4
/17J5VKNoozuQpztYorDYDxhW0Uu5QwbmUf982vxXZQC4KGJHdSysIX8fNOkLiuzxg25aXg6oD8w
EN5hs2TdfKSlFAU3Px/ucvguXsJ/D3e5kAbSyNj1s10RfdAhtPVZBvs9/oXEZjuVuuXPRzsn65cv
2L+Hu0gWCUKDbxgcLkrnZbd0MS01pfdRo5XrnVS4Mr400HVQ5z8fVzyfnw4rQtc/73USN/5YdxFi
e9UcT0+7X5rme6A//HyUc/F1cRiFEY+lOiY1o6xeXF3QZHKmNWzOScXIzGuEpQ2Zhr+w47ceUY2a
AUhtwUl0wWI3c0ttpmxuQEkC3cJkr62vbBPfrKVP53Nx2aFfyIlLH3uXO5sYk277FLkf1KgcMQwP
P1/8N68IDqZYhCsEJsU6oxj+ucVaFbid1PCKhNDeANmh5QrWqKuw/OiulRzfbCyqDmJE0LLBBZgX
JWFe5WWUtJCyrfBXV/VTyQymLcaUTlnS6V6a6odBMyy0hhvbQgFSPQWovrLDVHqJRhw6EsY+6o07
LQGaab7kUngltH1z30nRLY0AIgvbyou0wi9lSQ8wGd/l5lx1dgniC44uOgOJ9Vo03uTnO6+IZXWx
7D4d7mK8qEZdm/RpgGmtT1O2Y4zx7ghT63kgvacAU5X9ADdex4yo38vGNcvcbx7Gv0e/rM/r0lTq
qOHoEqyifFkIx83kLZNJYRdDtxgNwCT9Y9hf20q+XjXO1TYbpGwYlNXnu/LPglOLvohc00h2qQWX
GJdOMi7m3TfFA/zY5F6uVq2NdmftTRsJCFV4/Pmuf904Px/+4t1qB7W2mlbH5jF8MuqNSThD3Q25
dxS1oXrZp58P93VJkfMZGoAHHCWxzr7Yp03Aau0oqyx5MhBkZFPnRP84YrpqENSvFfXfXZzKIB56
nqqLCPF5v1TCYGj9DK9Hy7tVNBLgdplEc5qMiW5O+mzJBvLfX55Nk83RwIAB87kIsJIyOG7thsBF
3D0HM/tlnj0FmKR2j1J8+/OxvmDsVKB9/x5MbGX/rJy0oFBJvCjZ6fIyB4ARQfMZzaWnPBbdXsqX
7Fs8QrPeaESnepOOS+va6v3ucZ5rDwXIm6yZF6fQYh1qq06Q7GppT5RPhg2lKONys1rq1v+wdP49
1sXDNLXYl6OIeyuSWo43DMsivi2hqiv75to6/SbCc3NNoESkMAzgz8Cdf26uZ2mWVKbc3BTdAOfR
SXk5sb5iRoEtaXfKRC0LbOPnR/o1+ODUjDGpzMQfo/BLCFOCq8eoOlayG/1bbmfGWq1u6Uga16Lc
N3vt5yNdLFQZ53UtMjmSmsfTno474p3Nxonx7Ek2pIUMtE1eSoZLwkDl6nvyzYXqmgmGhFYb5ap5
kWEkZV24VsmmV1tLdp1iXFbBIY034FJ/vqNfOr6AJD4d6WJ/k4vELcCJcKHqKY5w8dBPrNLSm/BS
cMDOfUjL9yS5sla/bjw6Wxw4Pe3cjzs3g/9dPUQLAH/sqlzf3wSYfcdXf3HEMtjIxfLnq1S/9mg+
H+/i3WhbP6Jy0cRGh3o2s1c3tmcqon0wVxvpkCr9vsHmliHqQVQtHZ0icDxzf9B2nlY2Ezl3N30F
xsueZnq6tYj0P5/hNzeExqROrQ84T7cvAS1t2VuSWZv+zmt+6eoJg7ykOwGObeHmJpuh/fj5cN+8
vqyqf453cUPU1DYlwCP+bhD2MnCanNey+1CxQUuXpga7QKBkwyuP4Vyufs5gOCq25JahU9Qa1sVR
+yB25NSSfRHdAnWvoogYP4ra3y3uEVgA5QwwUutP4MN/vl7xgy8PTLvKIZcUPaDLjD30q06qAtXf
FfnUzQ6NPRPJWlecxmRzdW+8drCLV6ou+rAamoGr9G7r4BfPkg2jTaqJbK7/l51CNOL+/8ouiu+k
1wolELcUIHtYLUvzjFqPT5V+5eF9syV9OtDFjlj3ml1lBrcQ8yg/vC3NPVU6OPGrScm3t0/XBH5O
ZgJ22fOoTHpFdTL6Imb2EF1a85WgqRn3PPGJHF/ZAL958WBbgDC1DWQV9MudyEz10IhsV9paNdIf
J4+6lL7ylNySZFrzu93V6/umIQZeQ0Cd0ZvS2H4vcjwl6IG69qq0dbGGVMaZpb+1PbqVc+KZ03wE
tPps90PTlvRwJ7I6MRERgPlRvc6K/ErB/E2OBHgaFB2JtUIpe5kB6ok/1L4rBbtwPEawvIZD078a
rTQj5NjoRTgo6ZSrdhPn5TTOP2Jjxjzi53fzm1jLOdCxx/HaABN6OXTsfGYzo+9QRgW3ltLOUeXN
N5V66GJvRpxtUHeSpJkWfFjZLyroKzvvl3XNKnPYjsTRNegYF3tSTYEBHtijrlHaB86Al4i0lHoq
So0ru9DX/Y+lBqsVYgJPXgbs/zkjdcvErYaaXTcoHjOX9MHf1B56ggA1QI/gjU0M0mhRD/5ro/26
cpvFTvBpD4TxopOoKQrLz2L3/3zwtImrDCIMYtfjdASxaQths623DIn40JiewgwranWB/LObL7eW
dGX/+PJac/j/I+08eyO30rT9iwgwh68VVSWVpFK31G59IWRbYs6Zv36vU8Y7liiiuPOugYV3GjN9
iic+4Q6U3jUF3znbsaxJMj9oWV0VriHdggwldovsYhUbe+gVnveceovJ8sxw1GdggFiUz3XrQrL6
FGFEYQVuO6pdca71wd2QLEdpAc4dnKiJ85L3l2OB/tZeqtbZiBAOJ2rZWVeobOTjcyW3Bzv84/oK
XDRavq6AcN3jXlMoG1nqNLmTrbSN9XJ0b1vjz66E76qVW6MrNjX6BEZjr3gVKzPaVUW90WBBQkBg
oiRc6/lXP0IBPRQNRETHXPfSh48pWAY0BzGlEWjzsK0cBE5zQL05fDU4yN6TwDzaFva86kcd/kp6
Zf3YjgcKGT8D+5lGQQ+jOGAgBEg0MFYqpPheXXsd+l4BJcluWLvSZgjgGWPmRaU+MZDWKf4IxlNh
IGHy6EMcVYaz+yfp2/Wp+kbGU7mPHIMLEpQ4iHFb+bpZvUKzMvJ599brcBhPkenM3iLtnkcITM5L
q+x1d2e2xN/HEBH+FLUlY+li+H43Um8Xr4Ipqnz8lsk73gNA9wytcEWTeifpH1GM5l9kiyhwB2FM
M165pEo/vIsIKmsMp2i9e4m6M5ayyO/RGmUPbmiZU4ur4reNk4fZEHh+7txalr+OLA/yCGpaeNVo
6pvIROgLSf6tO2Y/Fpbh+51xiZtt2EgADHR5El00QShbIZCZW3UcYbZ4h9IFBIshSUa4pnbHfnil
TCDQca7L/wEpFJA3KUYLbfFIf+88c5Ydi3eKLFeBQDC5wJq2NtrGci7FA05EYHig3ZBnVyMi2NfU
epWaj9hXVm7yu9MA1XKRqrVEUx9XFzzLlRZbUvukKL902QfG+nR9rr6/IwS2rBNl4cummexY0NED
ANgquRPIdwg1/X5wsTGoT4Prba4PdXkRv14kYiwQQkSyGjw38Vs+XW6xk4R1CF3lznwdAU/HG214
j85tCugQfFmKrm+priE/ArDam/TjGw9vWbAhfrf0dn/fIBZZHJQ1QCgK22TyevJ0SqUZVfFdoZwo
B4uoegSlRWvv3jF2iXHA2bZBKOU9M/btYn9s5mCI1okNUokDamnTanRQJUPVjkUsZDs92p5EUEHy
1NW83yf3L+m3FC6w9L6Fi2xAw7QdPhUsIOzRrzNvuy58CqWORQWCZuY/34tG1QkAhgX001y6CMW2
mS715wHFD/q01KXWqYoSdGjvgnlPvTeqEHwkwaE1nvIiPyXleQxf2lHdXd9jc9v507gX1MOncZN0
lJXAbmJRPPPk1xwJ++BeHPLFkuf3EoSYUxuwGYVImxh8OqeDPJqUWeO7WqVAp63T6BVyqB1QTH5V
QWeDmVwvVubEZfFtXsH6CZERxdanoViZ2U1Ai5dBgzdGa1H6MN7NpZrc7Hb5NMrkoMpuqwaS9s/+
pCfFvVCX+6eyeaQf1HBvXV8zZWm4yUw6EJMySeI01gi66uPwUy9e6m5fa8+q4W8VYPpBd6xCjLP0
farBmBpfuSEo11GGkYX8dIpgQa0vXRLfqi+XBf53rid7uK9qcMF2iRslIQjxWOF/2BICmbhXkBXT
qHIi0NtLJZVLUj9dYpFYXGCUCv3zr0fHV/M0jyDS35nFi6ztBYRCoClU+HJy/WoqOzgBSoPbZYZ0
PYL1pre1iXLsNF0xMfxJTntars7N2OzqskJLR6AUZG1peuaOuCmblq3RagBjN3nXhqKH99qyagCW
KMWI92zo0GYEqhRRhuHAedU9zs27xebKd9AlK/N56Mn+DIooK+mmMUVjCjL/zu9hDiFgUtn38YBO
bUr3QV4LhARVDCuSTz5AOV9Jj35z7s3XPPswkJoYnwvpJ64/tadtxwiAqHzjKFupEpZ4JV72xaGI
aJIagH0RkUNgoEcwH+MH7yYujYXZFIv6fdH/nczJojdpnMmpx2XCGKgzh569VtoPFpNMowWIff3E
zR044MIadSUARiR2X7dY6o2JmdcpUg2loLztalpQjEogInBDtlof3CWQ6Xc0o1izf8ecyj97ledk
vYM8hNWuG7wHASeZ8sPgjWsOfVw8jNU5K+DyNe3OI4UnrQV6HqxqDQUbkrsWIeQOlzQVuZzhuVUo
biY/reFtgFm63LOcO/omYtXUOywgLNOUB7JQXEatENXA7z45jlW1M7sj0HIILxp4avrGsvp8fVEu
mey3PaDpKrEiw6qXwP7T2+UmtEFkiRkKqelY5oF2Za99pNlb075lkbmLJZQy1VVhIYYh7yvzhDE3
JrzlKst+xXS+Wg2/RU6hiCgs736QT9oIrM18yfWPBsGCrFjz9tcKxtbunR3ex0C0MzT0ehx3EuTr
oXV6q44LTScCBZFJYNSXvxJA7hEsbyMzNoqc3JS4iMCj7mLjt9U9m5F2BAi7pi2IDiFyXxC8SoJu
rUdMSG1yEUmaDDwUsB16JvJdyt7sETW1PF54+mc39afpm9xHEHX0QhtZM4IqpwEEdXbj5EhAyxGK
FXr+gHivr9hsQGtCTqfLz942LiHCpxULh1J2opFzpNf1PvqleRoAij0bRiVo16uHAKK9gnFrAQdE
RQPyyan/opSaRsuh9extLORKbZvtg27E1yPdRBFRfJ/Fd22t73LUgG1yjdwZVloyrroq37SaubI6
2IT+vcjNJYpj/KcGWWbrKbLCdwXVAjNvHvxU2saF8SwAseLapKQUh/JdksngNMjpPXQyzVffefZV
0kuS7RI7EesPCgFsK39Xuj98qdtUUXtTNMiEazqEKO5i+3U07R3Zu02FWa6kBzgWm/GDODAA7gny
IGjOOhjmMkUKjH876UvuI8wSPEkllnQwT+MUT3celhbsRlng8sosSv3RLmA6HOVq64wHuHBVuzPL
H5J/lsYDKtI5ImsDLJgITXbT3Kv0CZQWAosTruPKvYnzbO2EgPXkYe3nyang65oGpyz9CBbFlwfU
MJGYw/uy8vkIXrfo1DUwLNxXNbSAq8Wrxq9XQukm7p9c7b1Ln6oBLbLwfkzGbZp8FCDK/BigATNd
ZeaN/sMK0ElTi6d+QIK4eXX435qwTE0Tf+gcRVBDXmcBQnqS9ej19lGkH1lx1CPEIPpTYCBmmihv
UdOvLHnciDVUYnlDFFgM7yqX6jrvTqKV6tU4+LrBzi+7rW9KjxXJLag23hejHDZpoG4i5GMT4Gu5
r2JQFq/KWua9LLclLq7pQpo5m/KQB9scE0t00CZ1tFH2ipHiFgp5NuRL9RVZlR899nkkPyVcyT2w
0Y3vGwv4MU0UO6Z3Ku8OOZbQzOGp+3osYMyNTdhK+PKaGB914brIO4j76NirHxkiTRhTaAii6cPL
GOY3ZnIfpOOuro4DuJ24MVcB6YtqgBsJ/+xCfWOluJslTz45Og2/ytZv5MDZ+OOz+JNBd45FAwVT
QxbfpE+ngnZekl+cSwA+f9AkUOg6pAGUyEUeRitXkn5i9tj+i6IAlxfu28RRXqbee1EamqyXMipB
W2cNhp3+m2w9DhoMhObYp/F7HJjn0o9+JAZG72kDbfOjJ6dvmVS57g5DvFOUn6WF/x/UK1CxReaB
/4xXhUP9KQ1/4fJh5u5NAf7ea5P90L9nyNkMMcKsDUa71QLya6YmZ1F0UXSZHppAVky2QIEcEy2E
PLqDn7gCeeShSxr9WecjBK0XmUQtx0edOyhyD6QUIM/KJUjHpTUynUyblB++i27q5gXY++mdYG/H
jREbkegbe9gU1Q0da+VY1/4OkHTY9pu0MtmSTFL8ZJdnAZ2nd2ImTyoxTzvG4j1X5A9WIArQdayq
GyX3YAoX9HtpAfBfkJvsJ0+MCXPA+xhD5ba68UoENkEyVkjRSulzI/3O8fwk7faVF82t9o1W31x/
EOei2M/fOXmEZL0e5UrhOzPlzC9W+zOJG7gRgoDl/Fv8ZdcmdVLnlCodYQpXj+7k7AVVF+6Rj5hg
KMdtM09rvKGGbBeoiP+3KBIPEUpUsfa/KCXNhYrU6+lOAKajNz05KHpd2MMQR5eojYgpa+V1rAQb
2XrmHgDPFoPxs4xiqZY2V8FyAI2YjKuA5pt8fSBLlssziiO5+1o6b3lpA+dEB81BPe1SF4hzmBzg
KfFBQfUN4aQ1AmHpkjrW3Ip//hnTSmsf2LKkcR21xdlo4SZth8Je8crC5FK8pSTiew+SJAI1HZCL
QnbpW8/NkvK8dGqGC9WPWOGtBjYoWlHUlnyYGkQTSfrKnhtM5JTwVVLSD4418Yr4Lzso7SjWy8KW
n10IDQi5aYv+6DTwkpzMKNtQ/KQy3o5mtpGMQ8477vvRnfuI+7rkry0b8XQL7XroC556oyGA/UIZ
wWnfWmPnGGgb5G88hnVCF9Ev16ICK0uY40TACohB0M9fO0ODlemvf8x7NJy0zXL1KNTvEtO/RZRp
J2K1zDmVw7OtohLiayLZ7YiVTDuCIoJxkw83N8ZHrZaOab4XUUBN7CIEMJL2JXVOjXamvFxa+oMa
BD8H7AW5wXUukFirVrqpbJUogcdbryJlG6L27cRbCUvO+rVA155e6abO6webwKQNFagyxS4E3J+6
L4Ps/LC42h2cetaOFCyUj7TZE4jyIM88jBPquZM33q/7fCgUjoLzbBFFDcY5Vcgk4/o2tM6qGzxW
irnOI+ifmEP58hmEB9ZQP2yI+PbB8IpXGmliljQDaw4ecnTzfBmTBbU6dOl9yWU8qMeQ/pSKnsTo
pAtn+VLund5kjkmHhMcBSO70hYqyuIpik5uMsBAtjRDhG1yOnGfewhJVoaJ8rpWPqHuDLUk/KY6b
vZJwo1qofWuo+lbOnR6/kleYMaF4fDY7Al5ZhAVVdXQQj5KkZ1t6J25xAnx3UF70xncnRrqW3Fqs
V0LQR41Wp9QukqSwwI/W3np99HsI8ERcKg5fUv1v32sB4KKVTFl6ml2rY5iakobEXZSAFGBrOkgG
kTV1sMLVVrodjX4rt8S6cNOzrWsjnAFnwqfCF6pvoxb8gfZrch6sjWTvLf05e4895a7sEHA1X3X1
JEPlXwcsoHgneRNhjzAdKvo14LTMstoZ43PMXwoBZE3QrKPgGIB3j6q9mko7p3vm/+P6hqs/uC6N
RAwBIkLBUn7xYJ/zbquCcKWeFNgV5NVSFW7Q4NyVifV7KPeRbsMg/KWNj6GFXigCdl5+Ls1xNciP
W7hlpMSOuqHoXqEGRt5jAPMOapdUJkev4e367aTPJcV0rQXkUTN0eVpTUFu7UhW1je7MGvmXzH1M
dfMBgqOrotVE97VEmWRQnKcmsui+NifV9O5Xgets6pBEQCG8DF7HbOfhwIxNNbCWCPegyB/WsYbb
MKef6mQlv5gYifqJ8+aqfEyGp5qkreImuS/gULKLfXhztn7w5VfDR7k2ehFXcZVAjLYOydDsfP1R
7dE3ACgPqu9BBx5/fR6+I+nEw/FpHibFAdPJrbDXCWcHkQpLv4PxOYcl5bD7CxFFka8j3bnuY/0n
mwT0y5pHo6MeItiXFXFazLuOuuhKCrB4cP5rWo34eaDFZZAOAj45ucJGv4yCxK8InOo3Kt+tj1uU
/EaJOaJ2InbI9emY2RU8oQrVP1jrtONEMeFTPJoP5ZiaIZqWJIXwCnko6gsuiizSS5+JEK8Pd2E8
TA78l/HUr+N52YheGhJ2dxT2jcDbjCEPAZlrYWAkQgnKrjERVLKnHKpgc+Le0bp2ZVrWWmwvidCm
j5qDQ4mrqQmeg3vxxzBECYfHFp1V7i2YVua6kP4OKmSSq/uxDFGJT9wVSoYqLnj65inK1sjBNhvd
WWXxrsOoYfyDU06IxK3BNWNUyNDTBqRQxRVAHF1GxTbP099+0aA9iTdKe9N0ysFKkR02xsP1Kbok
otMpUjifppDyBdg1CZ2J3xRFgQR012QvI5rFLiaMJrJcSo4iSPVcFx7aPJhbO8ZfoyPf9bp622rd
zjeDDfKb6yCxtsgfVaa/DTxz45o14Ol2q1XdOklQdStgBJbJpkSeZURSUqC0hlfU+3T/d06BbzB5
1aPfGdWA1sPQLkJJKSF7aNttCxVaHISYO1osg6T7W3jkgyFH+2pceAq/c5RgT2G4Q3MYeK+h25Ow
1m2jPC01DgIVTqdFlDc/NvHwFpC552F5QzMvxEGbJaJq0gftUZGwykgAWHyU4Z9lsASmmLs3vvye
SXxrdWnZp16J4K735luIW0VbYjfxHOWIMprl73oo7iS7vlPicQdinVdY5JKEmcEY3Gt1stMRPbF9
1GjEQ3d908y1IFVQcDo9ZAPemjGZrVGT5KRrE6ob+dnjMu/2vnlKqDm46NErgiaAFIBHBHl93Jka
BBx6ghXVBnmF4cHX4xwagSQ1DiFvjI+m9Jz0e9EQoyD9fxtm8nVWlyFunTMMSTsxEN9EcLt4Oc1O
omAZWragkwBK/fo14MjVxIid6I60WJTOIXhAtAhZRXZbYbxLODHQHAqX9tbcJfx53Mml2PlW6PJi
EfVJp1bHIS7cpL+IRAM85wtlHS+RA0SdY3rDfB5vsmqUTN3I95hOJIEr7QzzD+1oEWOxZ68v3NJI
k4WjJt40hsuXESsxm8CIhwZ6zklexIOLOfr2TbQeufvRnQFm9HXt1MhX9NYfI4SKcAVGiMNSk0Ph
6+eOqilcO3DoFi1bUfDLqvA2abqb6586u4g61zWwFNpF2iSuUCLb1s2WH+DZkJbTJ9E/0wgPVf/e
kB5bhCIUy91fH3N+x1oCkCigNKjifv3qwLVDNxyz6M7GKRELcSc/eIRsBs3i8sxqZjlum6CBXa6p
60PPruynkSd7VoqiJPClmMBBO6s1Rdwj8TX14j5dCFwXv3GyW4vOGRIpTqlzkpheEDK21O8MKz+w
lwBviYg8NbzlYt0M2hUx1E/fONlT7hDWFvp7l3NpOJ4IxBojv5E6jNZcJC2UYkuC2DnGbZEJkc7l
KodYv2+7mlqlJQulEohDX9dXdnK/M3vqB4m614qtMt6JUrRJGCg4q3iVrV2i8MW87LtEBo8vwqQK
O4rrEEvhr+M2zujmYchjB9ihe7IqZO3KtazgaU2RUQwvJeSQ8dECbmCYwZ5aNBWAs9jztdjpMBzL
Y1Pf1+M9UUrwZyutbNTurm/BmYqTSt0LcQFAB/wzWZ5eod0xakyOSiILr9HFHo0Sm2Aqu5gcLISu
6txbpwnNe2SENNTYJ8O5rjY2o+Oi8hfE71GDOzHdUS98iQv6rmX2C8Xxj6Yv71NUKBI33Q6VOIFg
Vo5W4O4CGjudX27HkJD2SOniZ4J8ZOll99VgPsTOe48mmW4G2+tzNHdMCQuoDCLo65BZfF1I2avB
LIkEG8C26E0REVspqK9Lr+36ULPH5fNY4ob8lEs0Taai7UjExmbNkBwIKQH6heA+iMYbLDe3yW46
WtN+bt7YcbSwHWYjxn/HJ834Or6aBZ1nSGxaBSF8YBNefp+ibZiQvlrGIzrcl5KOa6f3ovdHOb1X
8UrUcUgvcJbRyj21+YULenb6IUXRaxBEuAsU4tOUpKavFq7MDQIHDgQancH4wqO3l8Cbc9hSlZb3
f0aaPD9e2lu1XzL5UffMLVnTrNTH58H7GCI4mxaC6I59owDz7f+kNupKz/1wuTnb5neMJmHaVMT6
Cgq3wVH0iRe2hrijp/eYptsQFAQC9pvCRtjpXV6iDnjXckPQd+5Q7SsTZZ1QjLX6V1l/p+krEFSO
WUBe24BjWPgFM6VBVRMgaCTkKThNE1038iy3CkIC5PJEjTjENYhXUsUWlkP8QwkfG7BRC2OK2/nb
V5uqSW2eWh5KAF83ZOSiIdr43BggainFV6i1I+10B6Iofq2jjYmue5F0q3A4jnQorg8+m6/AvvzP
4JPQYEilNLAKDDq4Gb14y0+I69/Gz8jNN7wXlDEpjhqEtoNsrnITUiFOKDSyO5mZ8NElhUxonwtk
MBd+19yt/fl3TZ60bLDqJB+5tRFIHx/S/lFgUoJjkT2H2CUHFF8vUlvEaE73ruXNkd0MlFLU/ErN
vHExZGefUsljGzdFsqZIw5/VWL7oRnDT6sN7gXvC9R994eV+X0lUI4S3gwXx++tK2kVl5kjZE9yJ
fi9ny6vNfYhUsJFapxzNzbTuP8ak3pra46D8GHwUzJwyRgQIF/hcv6X93+sAFtB0sPtod6n0IXMN
hgEQjOi2x4a0FfhuAAD2EbMFCxk5A/BvDKsC4f5tSWe+jqKFmHWGIQCLA0IHGSNcdropX79LsptW
qnMWI0LDRjubwApQGKaU6VLct1Pj4HBN2+YzdZAAzDnXhtOdPXoC1+d3/ukgiuVqsHRNnoJZXdky
/VyywzvHe/PUE/vVwMk1fhJtDYMijtfsyF8j9c2h5rAw9lyMhYmOpoC+thV96tBg9VprdCWn1LFx
Tu1BXGkI0sqgwRGK3TbNC301oomMQOv6yHMZw+eBJwGF7HthW0VOeNdKR5nOuOluCvuZ55leYdTo
mzhfAPvNvkYiFDBQd+RJmgQDajm0YzXoqLFm9wC/XPeD0gCHhz14/cvm1/PTSJNQIMQMRK0sDHn6
gmbSycMcDOhAlj3VjkYYgHYAEHuwfGZoLMuuzCFM4AMK6jkUdGpH4jX69Or2kefYSCaGInqFodaS
/DRspMZ+sdK9HSB6b8HdWuKHzc/uv6NOlnNQ06QKDC0UqLNMOcnRPbVEXxWFoOuzO3eD0h2ixwh1
AsbfZHKztKnrCFrLXXgH2Ewdj2iZBukd0gUm9/n1seYQ2SrxNaJSoGZstuvXuaybMGpaAwVfcF51
9wHOpER7mgsZYBSgVHCTAhcm4u4U8CU8glhvdyIlAIgSESArBcjAJTPxObjdl181mWtd6RJcEJTw
zk1fQByr6YeqnrLsreIq5V8iyhV8z3vdfZDak3QYK3ll54vKcHNBBeQuQEWQsgH9TVZCkuXKKcch
FGQKUaMEVIl2kZm8ySZZmUppOnzpm3a/sCZzO+3TsNNbOzB1D25ZF94lmnmH3kGoPyN+gAPJupR+
9nSq0vhN9L0DDXsuqpOk5SkOfKJZRd0sodNx/QfNpos4okCiAYwNXH3yPFpSJ7zn+EG29zNuX0w8
OnjLcu1nh1FMG6CWFcAHtEL0StRzQqAVuxE9xx2NSQrIBKeCYmRZ+OJEf2p+ddRLkgQzOBpFvLn+
U2erCVRpwDNx38ObmLx4vmdXXhPxkgcCfYN9MPm0lm3sJltRcXNoyhGOEYwu6k7NoY+oDpGsYh/D
dpm+M2YVSnKaSeFdgekcbH4alqhBRUdRwOZKVPwj0glOu+6zNyX4u8GuI6j+e/LPl58wOTZ+0sgh
qurRXWk/J128otcjLmQ+HGQQjQ6B/bs+37Nb9dNHT6rmHmA7fZD4aIo3NGnMuMDuB1VVq14huLew
uHMP6ucZnuRAg5fKyShCS1FHHQ3xeSL5BBEkKt9AGMZ2oTA9+9TAaIRfifYz3brJdhrRWk+0gEsf
pHYagk0H81BT3jyF+YfAeRAuLcfQc21zJKYxhSMeRV5FFbP+6YFrqiTVS1Ta7yL8otQu2IX6S6g8
mjTRMy16ti2aaDXNBqozhXMaQjrNQhyySTa0eyCE0IRYm/nJ6t5jN90Z9F35c9Hr8jH1kc9a/i5q
S2wLD6zHBQeB4l1OdxSmBNEgkbeH40JJ2iyP+VZnH6utuzM651k86kplH7uHoLkNX/16L92ZDymk
XfTunZXZnA+CckbqBUAMn6BoLfE6q1TOihqcmkp9+AV5OSw6td9Kjf4veamkaSsnwqMlP+tO81o5
1DjzQyA3z1L6JAXSLVLCD7pS4XaTv/5/bF/quVhq0lvhEfw60Z1ZFOroEJcm+P0BKaYRyDOr1yRI
/Oz/21jTSzSuqsEoCAdpeFGSd5Fvhv0AVMsc/mspDMp7OioiyN86umxOlbdTPzOk2Bi5ipKtjzlB
6okqTQRirEoWTsiF6DxNnT6PNXkj+zIah8HviVW0Zj9sNd/ZWq60ot8BQlxiUfEbk/5oHVrwSbzP
k/6n4ZkvyoDp1JlXrSmNrRJam0aBBSqXG6/VtnnX/hRpaxDnR4eT7aE/EOn5g6J3O2t8QIKi985l
0a+TSv6VCjwz4GoJf2w2bGihU8nfIyoQwroBiVW8GnCFTeV47Sl0TA3rJ76LdDvZ2cmTBaOs9RT0
ZAQ89JXWlqS1j9pjVd/3brxtdW/r+w95m61I17YCTSW9SzbCtn1wsKhTiytVAmyZemjDkDhmGWTX
3t6PuPYUNUJ7ALq8v3LeOktetf67A/P9+r6abSjzJsP3FLVs+BdfN7Efy0aqlEQpCfgybSgOuY1z
Bv6KXJNNaO2Jkg2haNn6h6DACsa1brGe3CjKAAUXMT6LMu9jQWRVJye9wCmHXn1H51VksWY+rEz9
PGjOKuhPeYdstvwqdz5uqOkWWjfKFTvfGTYtKn9ch2PzJ8SP0jd3AUI2fSYfVO+ltYODS+eiLz5i
CAN59HJ9AuZf3k8TMMl7KliFtuywBenr2RWWbdTOM5w/1rqLmjKpCOdMYD3SVzp81CkXtef1uRwT
cpUQ/oLoC8H66xKYPiWPuuSZsCu6Qh2iBGhYxIa/73+BymysteBdeXG2hVvkaD/zEYQdblT0HATc
13+z9WNmtSt9MHF0Wes/yspaD3636dLhPtKfa//E691Sm1cC1K9wEaeaSc+SBVAvoD7eQjricIrW
gguIrZfP2i3M8mwwjBicYUIvRqRjcleqMPiVUedSofwLcoXESzCI/iGu1QiLmxeA08KgIn74drt8
GnRyaSKJHeRJQeRZW8/4x/j9Pu7W2Uf44IV7R/oDHAgcKYV3WCzyDtuE6+PPVtnoNmrOpXyCjtzX
hW1cuR7zlvE7nk0MlppzDhwqtKy9q+4t5yewgZ1T436svSj1nQdzjNI7QjnEJLSSqbDJ3m/ZahbW
4gI1/T4tdAX5aYSbU0ZyEqZNEYkLHpgNbwnhnoAsWCDeKApbDhiuYCfrwd4wj7HjvTSARTw9vyHB
S7kbbDrcWYQ/eSWtKxd5kdDZJS4c7fGFskyPxxYqTTQ1Y4pwCdDPNlwbWnxo6gTl5HUXFs+U54ih
a03eag4SH4CxdRBTbAEIFUEWsXcJ/guMAklLQumd0EPA73wM+fYEFwFOPprWrtKP2t4oEa5ZGCLy
OqxSqj+Zk6+hISfU7i1wj4b6oUvGNvJeu7C/lUK8TyB79sEFejpq3sKCzzYZKGT/Z2Ynz1ngjpjJ
9A0bTjrhWrbW9aNN4BSM9xE2gVyFfeEechnN57Np9RizbjVeg3KIftYcZUGyub4D5y83PL9hE4j8
y5nE9DWNH7cYhPkUiKl/BAT6o0Smpwk4hlOPeG0KmU+PamXq/I0pzMIPEEdsuteIfqm1UF4nJJ2E
wHpANor74KXu4eDI3R4hBkbqh79zra0h76mj1TgpEUleH3iuDPJ53Ml94+p+MhZeyZ2avhAogDk3
rLPu3yv5+7CkFikyh2vfOLlmMk8u9RgomTjmafwUw5dS272jLyQws4uJwBIvBHIlFEIni5l4bm11
Eq6bVFt4MekacZMKbw8BT4SuQgkLDmOKnEwng2vGk8n5eX1WZzMakVTwD/EuTs5fb7QiQ3NfNrLw
znN/YFWad7h2I3e+UtRnele6HB0DM/kZhn9fH3cuUfw07HQXxZYRAH1hF4EU8YMthBGg7VQrsiXl
xjnmgPBJ+n8fOMVMwKBvYQ603I3hkZwGighOOqNyrBLpVlKfKS2NOFbEW4dC1mgBk00VeOTNOuru
JcfBpgzv3bbaFtrz9RmYbeEB+UZgioyOfybpa+FKSjZ2aXiHkaaoxNOGS6IB4Z74Rm7rncAhQWhA
0JLT7Jbmipzdl7FFADxsHCynBBdw7wTNWo5PlrlkOTBHAxNOA2AQAA8D1p7sC8v3TGwDckpuZJlD
l51DycWsWjli0bZRGu8BzhOguHzTR+ajRKfXdg+ZEm1QxzJSOgiEKM6e8iG9VynKtnbYQf4Dj1mv
S8de+aH9o9b1rU7f1tVhEPf+Qca5tSr3hbOkwjrb9vj0LdPNxgnMXM3gmHHARkNf62ArbfcFb8Vf
8AMiIv49Pqeonhc/M6UDYrhU+p+9u1CEplqmIhBoTKqqqEMNRVX4l/ql4p4gy4C4loBMAxz8X7Rf
50IzlOlQHkK0z0Es5OuZprHU1HrH4YIJzoVClZDT3GMTmb+wPAMtUFtfyPvm75FPY052s19kWYud
Lw9lcW6lnqceTwxjb5nDhnSsgqpTlOS5C8/hbKcO2RcbgXdBspsKPvVGUvu+wqdW2Qfk0qrNHgGe
wUJLqhdTT2BAZCt5J5n2ahx3rbmNpd8hVQ+Sl5J8Twg548dp5Xsb2/XOetcGe+OgU2CWMv7F9EyP
VJxTGRe+4X1wt/H4iHWaMC1aBOzPbpFPHzKZv9rp+gpaPx+SbCtj2PAVLlaqhF2dmgIjebl++8xf
i4BbgJGJMu5UCSJnow4tCOE7ANqH0opWlOugNtArJycRpNYqfvJJhptCMKvG4u8R+iaYH/vk9Rd8
/MLvEU/dtyf3399zqYF9qnENOfZN/cjvSUuVqjqJWuPvEid5CC5pp78TdOugsqHzZHglnIUIig7r
GVem679kdiHQa6ZWYtMpnSomdaYSGFbDDxG0S+3DYLcAhqVcfZai7o/F7s5shGlYLAFNOphkUxiL
Ifc+PSrG08hO89w4FDUjdm8SPr7axkDMLuU/HsJxa0SHGMFF/qpDRNA7xM/LmetsdCfQhRinIfEy
JbV5KtDBUhU31bC1tA/LfxYSNKDXV1b0OxRixMqrgjcrsX1eSyuh8BCrP2zbQ5lCP1Zt8sMcHgXB
xaPEAMpekBEdGv1l+Obqv/BSXw3Wkx+Ym9RG08OEnxjCfKrNm8CnahC+h86lYim0huq22Icsuh5j
zIxts6QvhLIXkOi3PSe0PLHdEvY6kzOXdLYTyn1AEBL63uqHG4Tb1nlvFBjgVXc7dE+Y+qyjlLdN
pLgo8agF5JVfBUxcg/bPqNY3Tvu3Ap7WfA1KfZ9VEp18Z8N9D9sgWw09jpxBtOm1JwOtlWgrOCU5
6RNbqx3Cm76mykRjTcoefV57BQtaJ5NPjSQ/jdnfwUgWZJ4rBRucSF21+hu6CpBbjU2Lw6tppofS
z3cxdC4t/7sOUUuj9ts8K/JNlGG3q1pHDee6jtu+7IF/VOXC9F1erWvTNyk0SVY44ErNXmnkI+Yp
yKhnNLEf2EC4TyHQHfySNBBXtFqi8skCl4Kukww6CUxu3KirGtNf6zcnca2NmOY4BSt9G8ja1jYA
rZXbqKQkkiirir+U3vwgoXlgrV3v3hp+VyKnre8qz7+Vw2YVmd0uoB9JFqbXwzpfKQAy4B4XTb8x
PBUm5j1mjesag7UezbeOVNdYLvuIkOjbfAC7A1AOQxXN1K/PbmZ1htWLk8x8hO5O6ehDiyBTPwFb
9QZzJ4ox1y+r+Wf305iTyMLUUqnXaHCJOJrEVKINhwhUkLxxb1OFEaGMqNtdH3W2vgUA+T9fOslb
OAdu73oxHXcRkTKtUp5twqG7cfqnpHq19bOtxw8ueIpBsKgcfOGQr0qIqqu62sZWhwk1UCQaFVhC
Ir8Y3DreqaB5qJnQIM95+yAX24wPgZzKX6ISnlvlO4/gKOlb9Hd801glEOdFsWBAaQAQ2EqV/7Y1
d+FLZ9MUbC2AeasmeL5JJCU3ak/BkBuCbLvCbyEpVkNwG4O5A2Z4fVJnW5Xk0/8Za3IbuV7blWh6
AUwpz8Dq1smeugchFBdE0R4laYUd2lrDlvn6uHOfaKJQAPlMFCynD69bo/Eb9GYg0hAwYkN/9Opt
af5slroQCEjMHBBhD8dDB4MEVcyvB6RWRxwhUYK8M0J5BdvnXEP2Gn53Pew//0PuBRXaQoxBLbeV
7yBy8VHRrqQ/kuNxTmV9yyMsivOC8ezR6BbN3MSrDsL6FrsmgGJHKaLA7Y83ni+9NJDFImQ94SKi
GRMf9MImykejqDSoTzbxTWlHt4MKVCDeD5JB8StVDjGsaqCVfxWUrTqkKVTLWFVDta4wiTcqcpx8
33U2tsqYScK6bRJ5Y9GwaWFwC81pEaU46Mp4mAzL3f9wdmZbjSPp2r4iraVZ1qkkj9gGAyaBEy3I
BA225llX/z/h+nc3ON147+6TrqwsCCkUwze8A8oMyowr9S6TULtK8F4AUp5rf45g9OMMwsc+mOAN
NhQoXe2O6ksI51ow3UZfX1jjjQmXhz9YjavG27pHODdEXAi9UrBRsvnYo/CvIM8hwHsjDqBDsR+a
fIpsIf5G1JutjYDjZNLMaFH46dDNr/upEt3Z5j7QV6IZXHfuAJgk+jSt9KOAh0rBQfT/RP4ZooA1
wRxV8lvUcfylZVD+x6vIkYI3a3y27+pgWtubADWNInV6yP8CfgBkjr3oQ0QXuIxo2kMgS6DcNs3g
1v1kiobPSVzoBCrHnu54+AioyB/AqJayIH3BmkLm4iNF0z9Hrag+8rOEEwaGnTElyOixexEs1cRH
cIQWr7BVqk99SwQtIbg7zYg2DgXIwHrqA0SPsillDGjPoi/Efw9k1qmHnR09acqTGqztcDEWCGtw
TIXN21H+rR8bF1h2pn/iCK3acO+P+5wHlYQ+Dj9sqBvzgKddteESmMISSunn27QtxUmIKB14LivV
qH9aMxEc6dUWnqWQYBoJDGCHFRmtFyEupu5xuoaRutOhNlAOHQGOcIZp8qtYQxTxOL4jXkSEoaAH
EjSkUNMMNVzvbwPQkaLbxPE45oWLOQ0qO3cjorGteafh1q6Z0jQ1m2ezZFCpWwvMoanvFdIbWWlm
uRbjJwlKlPWmRRsTA3HCNQthgMNg3xz9z6r7rISDNJbyBu+n0z1q1V/wtx21XIkJ69LESdDHsySA
QOuJVrinyYGQCbi3oS3ucx1X2l0OzB28GzpYrgZm6QQ2zQ7IZgIPM5+yyZ+w7HmVj1H/OKIFRPei
GPY12/Sw4lw3leIjP7azpNlm1NkL8wq06uLZ9+VAOqspjoOkD2hNcPY1b2R9/yQ/ZIVXC4oXGweI
4KlsPuRCgF9+P/r4YAe9SRhJCJakGSt9cxQqzEbpaP6Lqs0DKmDanJYjYQvhJP0dquT8SxbwqK4w
KBL6LT+f/BeDB1h8KI5zIIOgO7vd0jyMYTer0dowF/jMZ3QrLbQQXv08Q/+Ipu3SvpawXyx5fh3z
7JZLpCxM04IxC2VOcbFJdBeMsFOq1P/LjTasMxFFhssaSUAjWBjgIq8h9/7De+sURxCPgPgiUsAv
uaalUvLsIk1ceWT6thugTD2oT1FgzEPuC+iHJ0ugSLly1V5KLWnQGCiYwLHBT+b7uKru9xX+yLTt
EBP0N1wlirFip2PqIbVXwonLKw4oH/L5lOll9ayAB9UE9rXRRoJZjkyJO9Kl1RNO33Ilej9Was7b
+jMwHuoU4UxiVZYffXS/69yFaOYkFaImvVt2VypFp+bneZhM4wINCM2kd3guAtEEoW3HI8w5n2NV
oGVoragFg3NVBEW5FB55AKSk8BNULsEzt2RI13/ALjqkz5mk1Z7wQVTPyoyOkbTAIB1C5U1tq1O9
rhysh70UtbNwCBc/b5hL3w+cKR5ScAswhjnbxGVsB/TcYd2iDet0ZTczpIknlHi5oCbJ0aM88vOA
p/jyr7kCo4x7FNDKvxz7cKXKQ2SVDuvefK8GzlB/A3ieAAk43T5vwS6nXhd/JNbd5IiKdrrUjrYT
NCRHeQu+X5SKf1Xyc40Z25C+FQc6d0jKRAQvA2RhIU5hqrbTK4ipSmSQ4HSaZNh2cue2iQVYArIE
cRY2jUiPOcK3TlyjQgkQYESZIXiIAcHcCHMPuDYtdczRABNRqE7zfhYY1TIYKHXSBBNqBj9PDdg9
dsvfc4Oul4YzD/5sZ6eXjMK8PmlRuBD6DWloe5hhJIgE95qxIKoUKg9K8OTzwFpF7j5GbhJTk5Ru
QkRWSoKxo7RKDh8imDTRyIiwTTL1BzVFPRHJOIK3GxT1lzGSMNy2ArY0gmEx03u4tE4VH6Z+aDmT
yVMyQLM6FDPr8MjCFXENvBNKNwDq6czT2ABoL0ufBCriqralfVfOpEMLPPmuUtS1biJCEaBgm82E
fI+IGyUFB1L2Bu0hTycai0mdiYxSxKUsAoJsEO1SipFEv5N841OTy9fhBG9rNYZQMbg6YrxoYqnM
fYoANoBsqRv3/eFN/DL+hDaOYO7J0btO5Jkd5jpplCDaizSVnUbgQV0aaAEfVQgLi2COxgmlyFJ5
a4PEQ7WPz94fEyFMeOAx/DLlC7AqojctX8thPwsPidcdIekB9BDyMqLyERLDdeHENfAloGyH4IRJ
1eDI3xzp7qpSsa5IeyDTgoTilx41pENWbDk8oF85BITmoqh7+Vi3CaEWxK0saHmt8gqKSYYTGNMT
EZkhkeCE/vBxhzKAKHuYIE052didQsog9j/LPvaE7CBiy07bL61uqh8NN04WGoEZlV2hqYrYRIWj
slDWgZfd4k8/uc9T6dSXFvs90op7BNdi3ulANF8cKP1UmSPEXCLIRj8v9ktxCt6tOhk3FUm0FL9f
HFnS2vpIJUmYnvnVU9eLW6NWXukM/TzQpWoktH6UaEE4goI7wbu+XI1H2nJx00gCO0MSk5GGBPhG
T9HEhLdFSC8WDusHHOs/jGMfIULrFRiXaE/9/CwXyikaIGMw6BhfI4JxdtpSK216W5y2gPFArJXU
cgB6i5UZrnL4qf+Lxom4gM+OFIak/IkYi7CxO0tQy9TCdUYAZk1FFMMPCR4RbOYA6Ywpy7/uKWQE
H1Jw5V658Hkpt2PQSxincbucfd5DNIJeLhjWjoGYNXet/9BZm6wVek3XWlGXxhI9PcNEGpFqw9kr
HhptUhglN4pBMsnmUH3YgAGENWUjdt///RN+Hews4DmqzUG3UKg9UXbRmM6Rdn2hzANJPq4ByV3z
B71UQxEaKv96u7M1M6lsv0sN4N5CEo/yCVR11LSF+EmGhC2HFrufhXqVLXypnUL/CQkf8RGRcjl7
005PoAtr7BtWjnDmM4zXHuC7qfkrRPtnGcAXiNJprACMSKeT7sPyP7Ph3k6rdY6tdKTvr4pPXmp7
fnums8lodAMU2pFnEu2UUJMfCbQsMEFlMtnahE9xO/Em+BcAJ0NnVlzRIhsnBbt+gP2H+dE1YCsT
GAPnSAfaAMqxDXgWoQfNZWZjl24g3AcCD4qqYaQ486TFIolkb9xSX0Mmq26cybgXF5LQubUG9b/A
jzM/FhYOcEQF1fv7qWpmstnkzYT5kREYKt3lQfrwhZg+Xhy0/6/J1V1KfYjhINZAvSMqP88BYbQr
fijDU6KiRVEg44qH+ErfDXV/IQEKXbg6ytOQiCAldBuz67Jgl7+DoRi6LiiA/N/3d1YPRaGVg3VC
ONeyZ9wMgbm0sLan5lFNEohwOwPmtGnviaIDQiM1ltZDQFDJIm3vGmL0n4+ICzE1PF3dRsUGTBNA
5e8P1PtWVRk9DwRUjDgHjR34NOitAwuFUvTzWOIcPT/ev451VizvsjwrJHgzollMB5hXFgYh/400
5rdXOpvjoNaqIFHMGNls4THDKwlaJXoZmeQJMuvPL3WJfPdtuLM4uOwPB82fCPIdHVyQO8CiuCdF
ysRFTfwmwHmsLptelmxci0wuUbO+jX52dwWKdYhtH6graBTgBuQkHLgFPa5JPD50ge7ZQnwPH1iE
4cJIF4mC2NI6Ikk/z8PFiw0NKdp51Jetc5pc3Ru2X8ZAMw17jx4SigR19ilgsvGVzPriKiKF55gX
fAzt7Kg3VL/KpSMDAdTN/BTx8/qG8i0i9z+/0CWzCzqTYINMggOIwGfrCEITohw2kAqDK0PTq2WU
o7nHSyVbkaHUvu0ObbFAPxFNf428RcnaqZ3Pm9yeCYcALL+PwXqsajdJy5u2igQdbES6Q3weEceL
D9HowpmqcgWgKOEQ7CGSdZN8SfxLZ2kRc4GF0e/WvkYiu3xVf3m7s2WL2nx9qASyEnYqK3fIXBT7
6XUg8yUY4SwaSqQ6qdfPs3pxmXwZ9my9YnAjmXnOsEDuRDsBBWUgdtTWAFX+N0ebDS0VWTNR7Dj7
fmlDOxBVjBPsiH1xBNPHiIxWRYF7NVy+fA58Ge5sQpXSGvs4BbGVh1jflZMZLgyUwndYYpLX6wkp
08g3Rn2vmvwxkvuf5/VvV0ysB9gT/3rbs4nFwsK3jgpwNqSu4cP2w5qUq/m0iht/hgSUXrnlh4KE
otpdmeaTe9j5sU4HC1C2kMOAnPX9CkmzLKyNAISfBeVEqmxaF1AL68cwCebiSOpgvaH+0a9ExbUB
IG6H066qHSuis56XFGFjB3fLmYxSf1ff2L08I+UgX5YLHUnAzyijGYm6CcmXRXiQ4mmHcuBAwlxz
rlsSeqrU1zBDngK/TpojLD+bXoPu9oR5NKqrQzaPm8TJVMxD2o1wrT4Gr2HVO6G1EhVgP6kdbQi8
oukAYgfic1UJ93HwmeKAppOpEjHR0OAKGUekAZG6jdNp27/7wZtdfsAiFxHuRPvQqr0o0IinPMB3
EBhqsmxrfDH9W+A+qMeuwFtzOxyAfGtWDrhbtJ+wQAhXFeVIa8ioHI2o6pkboYmr9PsyzOZCBfDn
1XJpF379ZGc3caofWj9Gc2iNzC4bEa4VhCQBnL9K2VPFr/prdaDhg8Iu9t34ZHxfHXZQapNmZF3m
CmemtNFs8AJhhGXQnapv/RdRBBN7spzbCeoplXARt8rX7gbUJtUxGHKY/wDKkFeFDjHt7ueJuLhr
oWbpILktGy3gs23TpBbtTz8+wamF2gRHMFV/HRA59di23UO8CYpp1zyV0eRK5HDxI3wZWvz9l1w/
bsoAywuwAzh9UVVM2yciX0oKqLv+/JKXYjzSIkBFwrwMXtL3gTp5bJV6xLSXc55igoI2rFBtIguI
nq5X9y998K+jiaf58lphn5kHvWa0Q/OGUYsD4FKwv2zttvdvhISIELjOc7q7O409zNT+/LYXQyJk
LXhfIVaO+uz3B8ib1E6LgRVX5E/08o0jArKFW5izToYU5ZS/tGQeVctsmSjFafex9q5GDxfP469P
cTYNWVzKSVMLYHchKuysK+jPlAX96hUhNQo4VYca4J6c7Hpn6eIH/zIDZ72HwYZ0XSqMDWzCHI8e
p96Y2EJZV9ToriILrsz4X1JQ5fFQmZgRgbxpkbtJdgZtAM4UcaBXzauVrQRmjoTGyouFqGCBMpf0
eBpQPRcQryvfX9zr5ycOwiYsAPTUKEecl1jkJLfQ0I7XZbXCwanJSmSsTwufGE0UiEU14ChzD7EJ
jjsZSzfhC3HlKcSt99dTGPgWU8WDF3Qul2YgjGslox8JVQxhuxJ92GAjlJNGhWhCG3Cz1Uqce9e3
4MUZMEXtjlDcxGzs+w4YD30exeU/Y1NwDobcHaQQFrwvNHpBb7L3hYCrKDYI+SH0SotrVuHqpWIe
LgnIPwFlJPw6+wyyTMeoPWLTDeobO70Q6XNsvLCMsNFr2+J1P8khM4K6H9SPDIhFDtifIpFIvdHv
ofsq6rpjoLrIhF65/iYXPw4Gerj8qbART8/+5YzSRqCuDeLnazCYN0JOHP0fmUq3wCb3pb42wb4Z
enRnpLh3rUjiUJg04jchZW6QlNMjZ2H5kH3E5UltXsywj6Z9E8YnNxEaMZj7zHW7v5EjOu0TXJTv
uFCO5QcNPcT++QDAnQmNhJlSCvWB2EKcy5R/Z2KJUm+HUCiVv6yBkhblbiWdYwrz4L/7FtCScfDi
Dg7FUE+Tztwx7KwaUU0Gp2NBgxL/jOpUBoCDlENtP5MWmHV1cAsft266V2JnIg/ORxC9DcjnBFyF
6EbVweII3+xIWi4Ed695t1+68ibQGai+YArE6vy+MJM+kdEMgTipQvhoBO+apEOUIulnXdl/14Y6
u9hDOzQOfslQAtANRqNxgWeEwR1RJNK5nMV+8pbmU3EW4Eos0BbHUJhDC8W8nx/lUiF9YmCBRMTC
fjh/6VodpD7so0icxkF5N/ELz6DZH2ZbpKrAXlxVXxOvdn70fB3w7NW1bGJJI7JR68CWHcHkpkcq
eCsGimg/v9rFSf7yamdXbX2oEcBPGSkEPO37CeIBzyYgcTpCybWxTpKuf78WjlL4+AAeOGW0Xzat
ndmZUqZAFxBXPFItLetdnux6vpeMLrwlFB9BsiVx5ho0T+j0hXq/tmRfZH2GMiC2t+FedHMMPXwj
hIMBEwUhKA3HqUOsz8oeynW0OtBcOoCMhHAGeQKYWEKk/iQs14Vpx0FgzP4b+x50bP/9ZmfndWuX
eV91I28mz+XmMK1DdQGAVEPXM/DU8uHnj6ZeOv2Q7KXTQrqG4OjZV7MNyagaG2gCcbVA/ZzIbz1A
5V5fCvi/yIkEmRjPAGyh8LdRdj15ukpaJ6JgSuc2GU6/seLo1I8T5a0rjygOgr++9ZdHPIueaCmH
ZaQOkWg+CUM87hAB3I7pCKHZ0qr5tNAxRci6nRYDwLbr9TBMXOIKXGeEB7DQAFCz0ROMBRqPnHXE
WqLaOAEcCK3k58e9GOx9ndHzgMvKtPho9xElx551RvRTbmh+l8b88JFyfWXWEmsWAe3LUgNlws8r
44u79IfpOgeRWpzpVZcxvmg4q+wGGmaIQ5GzYsSTl3uZqwVd2J9HvXiuIS4JMldoY51LMEuGOQLf
70gryukxGB00zgqphk2wEtBhcl2ukJ9HvBhoIuxMC0Mmj/kLDxzjyddpdslGoaIQpNa0zhZtay1P
1HfXbKxVzFHXb9r+MYULpx3d0khROrxNMQC68iyXgqyvz3J2yhahPyL7xusT3YsQIlQpH6SZ/jiE
7UKAQHON6715z+N8jcrSrmut13BU6UBxUv38LJfifSjxoo+CQZN53sAM4kHGMdcP1/jIAKOQ5c7R
JeyHSbi7FRbvP4924buTyzMUugMw3M7VFXTJj9PR4hwG70tG+Y9JNTkNIRsk+6tNxROl+mxxi9qB
ImREqXBNzoKGTvVlHFg5HY+662OkI9pjbOi2KFfxAR+hrnWrWN6kMg20an4gw6Hqj8yl7B8+ReuN
grSwY5qgwERVOq/f8knnoY0+yT91SBEUA/mCCcUPoQqRYqKW4xwF2gGQK76T1dxMi+lYoBo1mdcH
/Bd21nATGPE0l3ORWbUJUjuD1ynzQTWXSYOpbvOcP9JkEgqrugL/w17kbXk7KIsyeQTCbijjFEvK
J1/9YyXLySTFdxKdivaew0vHDJN4hMrdAdhENw4AMj9aoFWZYLij5toFMDPoUmXCYznY5jgoJUBk
yGe757h7S9+yXvkV5PI0aVa+/iHMEGOivhYNPlHQ1eY/L4ZLYb4OVMEgnIOnL5/X/VtfP1qRzGVy
UJbp0KygOgpVUXVMNyOqnbb1IB/4QHjZjAZzGLxVGABiuYzh0OgO0A9EBCxm/zC86+pbYb/8/ICX
KjyiIY3cpgXmz/yrNZz2ldT7OTFKfC9C3bw3kVf4BGdOLU6Leg9OijDy9T+T65J1l3yAkPyhxUkg
JMOfP7vaaUQFsZxyMtdYTOWJNK0HfToZN8I7mVDUtDpnNIZ1p2XTQ1oJXmNsZ3MlxnlQRmzqeJs1
eEOBr6/mKjpIR5YXJaJjogoehkkSK8J2+JaEO43WeEEzuv4xxu93Fx5jN8o/iw6V2dTfiGaDRS2C
SNtI3gDcTihRZyC2FcDFE4YeJuXyOQlhPxMtRz7g5+FGkYCdHYUgFMVz2doLrSmQb2K9o71x8kBN
d5GPult45/fQJVvXArFTC+gEzZIhBcilHJdJ8NYmJuqtc8CnCB4fPFlaBVHigrWHa6neUZUivSIX
aI6EH/TvsyVGYPNjpM8lfq0wigm3ZpssVX6jXwnI6C4JjHWrGiv2vABW5bXttUnsjv2HmekNylz3
w6GdaQQBRWZPeYSunjCpqUc6p6FGh1aYOXA6T36fgNf+kohrwNkEuy7xT5K2r5jaIeu3fm7j5JLP
TKPA2DCcCe8GAyinhMlBUXLZZ79E/1gAJce9EgTro5nNzcmrfYgdCfh2owMIAw4HScsLNfs+Cvaj
jGq5YU6DML+yIS/RwnSBKUYrX1aRFDjrjymZWjW41XIt5+bDJDusan+jJlMEYlCzgQGMxwa1dQFw
s5tfbYct77woAO6Hiy59i9TeE7xXgSS0PDBoBt1wJszXe9RvRkhfAxjHFmBbvLSJwUX6ZFc0chP2
OA0xGwBglLfucaBW/9IWGuwIUWk8ZfV4BR5GnN3uFOtOWCQgkDc9qQt35YIFKdRJdIzAft7/F+5G
HTQRRRB67hxUZ2WI6KBU+jjU4HBpihzeROLXusjFodJoZldiAhE4/3VTYewm0NzitDmb+kCdtHJs
VaeoNUx3RfyOAioVnusB8knp5nwoBVDmBHV8ModzLUydIPOfU030Pk5oGxZlsKLlwU2s0UsQLIYj
tVfCZoBGjWc020iqPG7AZKzwI2pPxo0GDT4hFoUja42lIxImEWJ17Dc6gbkue0H+EgYhLOTELbEB
Eq0LqhET9U7GKd5LquAmpEJzCDTP0vigLBbKGrG5lfK1QC8ErTmHAS8K6+Imprvgp68D9wCBQiWn
JwEvEHxE6CY6zbk1LkWPyC8/h+q9wsFaC97wLuEyi+s/RM2+HD1gz3KAnZaz7YX3QQRxIrJ2P6+Z
S81RJJX+NbvniyaTJXXSjYdo7Ss7JcsXGJdJeHvkLFpF3T1Mjp1Ta8lMkDuvjHwh8fk28tkSOjRh
6idySu7eYA9W4phbQg4x6SdVjght2JiUs9ZSuUeZwiiSZTnQZOJs/1+4HF3IKr49y9ndFQ6jNGAG
dCpc4O7q5ak1q7oN8l1mYM2M/FMQfrg9f56CS5vo69xrbLIvaX7QDRNbRk19rXeRkB5CKKCPOPWN
5X/FwAAQhEOfsCgmpzgLLfPgoBJe8p25QWFLcQ0JHC4iWjShGJDbmEDz59e7RAz4NuZZ3lAGQ1kc
tCM1MBVbCHmWEnUIiDO4DRGLNiiHsca4SawOh3WuR6qzAh0wERFqtBVMIYGgjlAr448/P5wY+69T
BQwdnnAw8EG6fp/7JKlCyQw5wChV5VLiUfyUUuzUrwEF/8Mk/Hugs4S5Npp0sFpOZQrCXafRHHxK
pVcBp4cavLT6AkHfPFxYZbToelZ9OThq0b+NOfZydNAFrBg12zHQwPasrnIkTiID/3ke/hIFkCut
T60JeWYtSrDVcyzH901ebTow1zSZ0/imOCyT9rgdqsnMB4SC97zDDcs3pHlMBmyk8joItTX48yGp
b0VJl5axoEnoLeADYkGt2aN97ygs7faz75JlIUuzriuAalerSVsuStPcQEai2vJffGNNGLhQQ0Ng
5uyEUUo/t8BEUv1RMVK/ozhWazsFwe6fh7l075Ic/muYs8Mjt7NUKUa2Mf0PUVAiuGNeaIfT4qWj
+vNgpwz3rw8Gjcok4CFNPMc3FlbMTinFocFVI6l/6qP+xIYO7X4VGqrTV8mdBoRuNGx0kn2Uzcap
FbezhvZuO7Fu8XgVOAK1HBbjkfuvXPna4EqEdkfDyTuU/bDZzLZt/3sg7DVzp5E++oPiqlHuJkZD
SK45SQ1urwJBcDx6nabPqogyPs2VorHxG1C9XE5n5cGfFjYFSi7KiGobzb8sah0VNnOtBNO8mh11
f9WZ6aybjM7VZO0S84qvTjRkQpKnR3b2UbqDRCdYpl5byINYyBAjVMCdXPZdPaf7HB7hIJVX6gUn
TPNfH0fnmFUBGRoQab6fKl0RdPqk5h5pGYRZEWQRIRtnjZ2L2paX060Af6o0e9FHAZoZ4IwBi0AU
8upYfyBPSxDT7fth2mgL8HRqFcIE2Zzwkap6oxrlUhQ7UG1z2tSYtfk1hb+LixnxTJmjACjDuUgI
GtqlX0jMGwsFB1O0sg6RLPgaUrC6egifbGr+nq9/j3a2Q7uBM7cXowkpksRHZvxkVGslodA7h8Nc
dAujDJfH4R3kBBEnZYi5JcHQtNMnIcoCLsYRzZ9jmbhyLq0EK0Kgy8E4X689iqf56WnP1tSoGUFZ
i25D2VCYdaTjDCPu9hfip0SiPB9r6vrFfTFMMmB0GgK3gabT9yWFp4lip8BI1qfKQfdmNzehnzhH
tEAg66pQg1jNcvY6JIYXlJiizxMYzXR7fz53Lq4L0MS6JTqt6PZ/fwwJhkbR5RTesubdN1BIFIBP
80brl1f7qZf37pexzq7MEpp5X4+8MlV7qV0VVHXjJ0IVKry0LcS2vQocuRiK/XvI0yN9CcXyZAwK
32LIVP9E+J5qO+RcKdyx6n+ex0u8Fx0Jnv+ZyPPeTmantCqOcSTUBUUWj+snmrGKWjty8CGYR8Kx
ljYWbVJUaiBpi+1P1EvV5ucnufbKZwsLO1id+IdXhs1G8CkzrVxbJIsiBPt5qEtdAx07g4mN6yrw
nPMsox0pHxeZHq4lUG2IPih3KhL1t8kOVnfgO6YxrZBSgRtm3f888qVli6Ma5o0GtwC92O/LFlp7
1sjHOlwfipG4avAy8Kx4ZKNvk+J88/Ngl3D34Mt1TReyEybX8/fRBr8OQgorRAKcmf+gTXvfA3Am
iGFmcg86kXpcG+xUykZd83RV2+vSN/3yAMZZCSCtjgOUeCr1oDHDgz5Nq3fwRyROXmLMr7zspZxJ
GOuILrcppOq/vyxbpjbiIxE06GQoTPBneb3tZJyRTlw9E4xLH/LraGfnD5jXUSbIi9YaXuoDlpR2
+qwfVWi9aEMRCQ0aLsb68tA9Zm3kaWmyiY/6XjJsepsvUimtEPiZS5SCVLJ4wfzu+9qLlJlAr4Pc
gbPaHj81TCRMFAVoLVGW9ikPjqAxIU0roAjU0JjXxegK52zhB12ybbESjxAL2I2o8FiSguiMvdTH
g7eTYoyjYUdGpYV8VuY1aUshXNtYDZs5WcjUpw+fVFcWdXQt47h4fH6dqrNVGMR573cReABBxkb5
Xinm1UTzuKC4FShSZdLjVX2DK5/nfIN35dhJfcaYY3hPpyTopnAeRJmQ/sQ1wjlhHEvry0WMg7V6
QvjBcbHZ03/ts3rit+0QITV4G701T/FLHoKz84p8BgxAObiK87rpnzczfFKcyOGDetb9B8IUknuP
b59z58+cqTrT3MZ33nJn6sxir5rn8MMfImf4OLxS03Xujr9a5yNw7mfp7TuLgoqgt5wsP/Kbee1M
18Aa+MnVanAk7zMsnM9d6bpTxDucX+v6KXfe+u1KdtzdQ7t/CJ3P4Pbh6E5czSm96AltD2e3CB7y
zcL2ZNl50G9CJ8bgIcPGDRkwp1qUa/q/+kc3R7PrsUPA/eANBzd5SF/TfXgFQPL3bKI+R8sJ6JKo
r50fGpFUiAVTKnuLWvIiDz2DErntWLvBK674hJwMJL5/OcbiHjBAT3NknLwwv9yziVzXupxPlH24
Tpxb9a1y34nWHptX49d8qrj5xOsekxdwCXerN5fZObrK8s+Vg+v8NmL58BAWln02upWUvs5OrlKX
DqNf+Mpec+rfKFA8py2b1Hl9r5zHRxBCH3TdCjj/3n02n80s55mExXK6qXcLmHceONkmcpah+7hM
3N5RkKH2qHwH3rqbvVRrd1vMYmdbv70tuptF6GzXv/r732vaA7OcJbOt3dXiz5/nm3zZes+1l3tP
fzxA5FOYp852VS23+2K2WNyUs8PpuRLnWZ1Li4XkPVBl5EevWR6diFh/fZIvs3F2suoIGMFOYzaG
eef6m+fNgKq5o7QOxdMCAVunciZPkWO9a++B47/ct468/J2sG6+d5s7KeGoe48EzZ8itbkFc3oUo
tjiTxeoh8D7jKxfsOcT6/385GsDQZtEwPOeUjoh3j8PBFl/uOdpuNsZi2C8/Htd54b64q/3DomNu
r6yXE83mrwkC2UcXmHwblsz3i07Oe+r+naLsJ6/a72CRdk9RO6VeFBtzVMu76OjcS+qyiJ0kvfV7
9I9uSHSbdbvNHqKRgGNnFZ4pT+1QqHHIlquiRKGyxPIpxdWf1/a5mO4/EwS4m+2MLYN5ggN+2V95
Wx/0cNIr+2KaOBvb2byzoNsb2uSR7vDpOLsq7wXmocPRp3oPHF5YYEBMcMN5ObvyMOel+9PTiL45
DUHLEBDE7zMXyXVqYdmm7p+U2/Y54VReRs5jcz97jHb0CG9f2Vw3B2eYe5vZ7Uya3t9avzNn/J0u
M+e1ui+cV51yr1s4YK5GL4Yj4WjPrTf+nuyebx+jVeYuZ5XzTkPFebWe0fFy2sfCKRwlZOUOb6+T
eRvx8+Efqb95NfObGYLAOp3FheIo71zcCP247YPuNuqmvctnyyXgSDP2UF043DyKa8DvnOWgOwdx
/Fvvlds/HKazfCaj/XEHIugXL6FOH9Gx/pD3EecZbUknvn28l5Rpr7g43fwandmj8QvBAseesZfe
k8UtnyGfzn9JlpvSNnCQGJxjqWPTfHI7L3ALLo/pyzAbZlPVqR72sRM7rjRHVUKcH9Hdepg1Xspx
sm2W2+PWd7bqemtm4oPqa4S6VN5nGY7Odt++bqe/qCceua9S/sO9m76GjlvdrQ6PYeRuiYa2LITM
cbvbPRKQ8y181JvVdoic6TZ2Vumru9i399HL2yKYfT6088908xDULo9EY4OIvXYXB+emn212u8jr
P/J5SG3IRd/2NnYW3sRduO7Kf3bdXeN4z+rqhtKge5NuAFfNV83ttluvtOmeM/Kz+RV4D8lsFe+4
CJ1tP3XW0fKOC4EpCOksOu6+W64Y8Th19Xf55tPfBp65JXv6XbHQn9Ol6nZvz0+FGCGcq7DOOvcP
2dXTjmNI/SV+wwMFrvbeXSwWV5a5SJTOzwdAIqgawUsChC/+/sueK3IJvlDXKXv0pDm0J5jRbEBi
OsvloXCWLKbNMvTudW89cfCFmTxzTD48DM4fOrgv2pUD4Jx2e9pykJ9ByGhUvTiuvj9MqxCR50Am
990ucQxil67bSaMj/2lmXK+rbrEzY3fV1EDxxa6/MhXnyMV/hqd0pOMZPDH0c6nxCu5FR01C3h/X
iG134eaR61XGZ8E93KOjG4bzSl609fSwxdjGXGW0exYUC1/kN9O9LeZLexaEu3C4oUswLgEQ9YvJ
ZEqNcJN65QMdupdx2exLVl7ohJwGpFTGtPxzmOqdO9403M1pPLMIqmmjLdplX7vs2feIb6CTNIhb
fSZlXjI3Oe/wyHWTPYL7fuJFhnP80/6JPX5PeQuD3i1SFwxKsLTxuH8klP1IDLd1knm1iabv1kye
3lZOsJr5y5ly3IBdmPeLInD9zs1zB4dRN5pKUxP/uQ/7V+x94JKseitlU85D4sTpr2AubYNd/RBM
W22R/zrQ/3vv3y19blBkX9ibCVvrxQwRd3O63LFe3WmCd4s7/EnpPM7sVbnqn0Dc1G50Z2qcCw03
SuY0f/B38RfBNL1JkNhayp7/cNyOb4OXDkRU2rRay4rTPcuzZt0sJzfHbeqAQU9qjpP0vvGGO4R5
bjjp3F/yLK6cKHfw11jsMCT4HJbVTeysK364epyvJr+D5+glHNzjgs2+SjeNY62rp+i+9ob5ZKq0
U7l2ytfhnUyLT7VCtWWeb/T37KVSHMN0Pj/LPVZ94a5bQE0A6+Pwn6k3mScvFoHXLNQN5CmSLNZQ
PhUW0txbRKe3k9Y53MJRXe2Hx+RWfVf2aMVsUsuNPGxhaO07UOzGl24Xlh4FxN/cuPDhDHNNKJmt
DcmRHo36Fq1SghQg0A3gTiCXH/6NCF1qNyVxc4pf9R49v9g5bjQO3wy1Rqd+jad7c4GAzM7f4h7W
3RaLGo7hw88bSDnHNPyzgehI8T8FUeQTLvDLYTI5lJw9YyfvOSw52J7+GE452xB9urV3c/O6YTvd
3s5YbKzs29vNjZfOd7sbTjZvU4hLxrl9DGeP7zNuW9m9ncEGmt8qzu0tl+KscExX8xRxJgVTiCEz
wtiCPaMtss09JdVp4t5L29aZPN7dHZ07gEpu7dTOL+4aDIid7duDG3iLh70reyu+aHIrLWVuhuZX
ukFmcKE6mus77bQmLtxOCGb3D7ubJ5HqLLYvLzH/6q109rLz2TlH9w/Xg0HkcaVMeTHBMKGiUH4X
dUpb9P2+zN9gFnGq6628D97CF8OJ99LtYUdb+4/2q0+dDAD00n9pl/4f5H9DXA1cc4sUnX7f8K5v
Ovy3hf/28zc9S41PX/TrE52FjxO1lbGb7OW9vEIAa20jU4gIp3ONhnMpi/s6zFmsZXVHYNUVw1i3
3dTIPeW+d3m94/5awnBe5Tq9kMXqRCedkstfRML/R9iZLamOJN36iTADTcBtKDQhQIyZJDcY5KAB
gQSakJ7+fKr/4lRnldXubVbdXTsTNER4uC9fvtbwdRpcW5Q39pM1XKCS3Gb/fO8210yM8WEQNwjn
G8OC4vLfz1H9qxD9fdBC5EYxnE/vX+//vttsojY5BLzh/jUV90J2Txo5SKqKOkg+7rvubtce9o9M
4IWzVD7nialuFRNTSMWcbkuZmAMvme0LSWO1Emri6Kv7SEaEpWJ27aznKg2urTP8RtrMG0Nn8tvF
5M2Y6W6xL28mM1ar8WVSW+rJPGGPcqYVUYpcouG06naKJipkLSc2c8ConjlT/+ooZwU7MxLvfYHy
qFVeevXPicnGHdmQ+CMYq0Lfkq/F/mMRnUSamtUCkKIMUOk8Zm9aZqFJO/5U5QuJVmEAIOElsZpy
41M7icRr190WZSc7Gb61S954pdj5Nl53WhC/TN06bfE42mWamODo4Tzfpwv4lgMTQGs6MlV6U7kb
q/arkLcQkpnoVLcbmMOJFZEjWxPoFjy49ePtuRvczPok2kXzPUk9cub0wYiweF75LXjXZhGaHTka
ZBbSMxipgG6LezB5cDeD75sF4nuJZFLZD4IPo9AniX754Hs45WZmVQVxbxfni4qjBlFYMvNa1s3n
4z6/1e+Dm38LrYJdc0ciIBhnFlelEYvuWMB9ZrsiFrevFou+4L4JDwz9YKlxHaH0Kkr8oSjk/dFI
3EZWGIzxbmcoxMpDZn/lEKIc8tW127qRi/O4k7zcBnPhXGgJ1a+jvGeqmSlSs9EejV4edjyl4mvt
Z5T4ai5aFzQ3jxc3e/qhDRFNg9jJ+X6eXRF0PaS6XS6To2pe9yc3855HlRLmom3iz9jml7unldci
/FE4n+PDbWCe0NUrReSoQYEikwhtsu9OExF4ZH8nYfiB8djQfb5FISiQk8nQ081wIJv3Ju4Pshpz
stR6Kba+b+/e/cG0h3NP5EAOZbRRJ1bMQDcyh7l1LdE6NRFs1+8mAGfbSqZDzCupxn5mkDN0Zrmn
9gCEGgWxcdQwXTbbTcjfz09HbcOW+O/9/Lv591ccgcGjIVXT/2fSt9v+FqqvzbiqXo9sSDHfmAvb
9kBbLiOx24jNfD5DNMKcbX/cPyBQv4n1//jWXwkyDbxHeVdvwz3lKOKDkn53EHgO8+h98dWZyz/W
5L+A8n98o/q/91lVEzQqh399Y2XpAq08r7JeUrXv3pQj+0WtqspgM3+vZGcq8uNTZZTYvK5G1uwP
LZ/fptv/uJSe6f+3R56PGAVsdC7lcATWWiwCb7Oi+AQSMBHCMN/++w3/bof/4+t+tcOn2F8+uoI3
TAJzDI6ZKKxjkHr2pROOMz9/ULvO31Pxscyku/7DpMDvRts/vvzXaTGl65OnFV8OEHxJZSJJZaz9
nZJ26/4BIhoZ/Yf942jqxTp7aQj0Wn6dvug3xlejOnX7p0R9zKTFIFDr/Jk4BXBEJlLedO7ZtpNb
wlvoAYt98yk6176Jt9R8I0MVd49k7eUaq9O89Df2obSPD4AlKxO243xYINIX79vj5LDF1dxJ2t5u
Y07WuSwlGM8idvhjpv50T5m5pJT+eAGJscG3+4/5vDbJydK3qTlfzkHnROJzBJh7pELeJtvWhmJE
6oudQ9AIkmgxMQGP7FpsFn+V9z+to4tFapLKWeIhrZ8fUu3+09dwQfhTS+kP+cX/Xj3/ltAwUAzY
R4xAQu7X+yti5T4Ms3u3v89LhmbNq5W7r76O+ZPMzl8t198vbzqZYsMyYnr5//KOv+0KdVBrhT66
dXtGSLzRO6dndvykWF/c7oK88L9v69++DfezCYZcGLHgyvUrAFVxExvj01PZc1rcrPvqiC2JHH5G
Z+Vwjf7wDP8yYPp1a//zZb9izySeZuNxyJcpDPjtKvx9bOz6oEpXqH9igXMSyrnTEAXRSVyW7XFy
dfqBtxKXQ9xAo858nquhn9Ijoy46JG/38y0X4YgGNfLbXrePokUNlYeK+bVr62V3tTjMBt6pk5Ob
GH2M/+Sw9W8A5//c0K8I9tIfr2mXFsq+YXBRs7XZ1c+3zWZ60D8H/tRrJmIqn7U5aS3jDdK66iq7
QcsdjWV2s6k9UXQciNchWdUUIGRwuhlHf6BoKf0b/MdDp/ZgFHykMr71K+M/TZBDnr546GRw9+AV
OtNY5Mbb6N3wHrIqZ9qWCD/5jApbAWXHEAkqnINCQxdoyz8es/+WruMH9v+v5ldo0stXW8chT2wy
JCeNLwYOFmQs5miJAuwE2N6gsE8Qi/3TQu/X1n89hn6D/21bRZM6RlD23j8GxQxvPkCq9lHPwt2k
FA3MtHX+Pf5Tb/Dfkoq/3+1fNcTfvrQqNaY8ng88BT3Mg7LYjm8SSEChDSnwtxmuUU/WKnlj9Nu/
HUaz0RuylEZQG+JFX1mqnYWO/eq/t/y/dRD+56J+ZToj5ZSOXgoL4q/Gsii98VB0jN6Lmzt6L72a
LLiw86cXn7HZCdoAmOnIgNRKyxdZIZmDwmQGHdIxgjv0mg6PS/wnBal/ywwQPoUJOx4xevYPc470
Oi7uXauP9vdYxEwvQfjKpLFqVKEftc+kE9WWev9l5ntcgWKeJ2J97//9mH43rvsT+3+u4ddjYrTr
VukZ1xBiqvsyO3dcCN0ZSsgaNwWE5w9f92/r8++3/CsQj/FEVF+wRvcEkdusKkSCH1gkMrObFStj
jueA4aQv7w/f2t/E711BVDDGKokCg/K/jrXwoY5euPuO9viLOmN8CpdgEYcmxBjO7B7yXv7pNmm4
/OKQ/d+D/dt3/gpIg2d+1VG1ZF6NiZSp4P2VOxVO6AIt4/G2wI4SWbdt/ZT5RLRLDdahSHa6TByD
qfoLhcdVZpb6Gd+cEl1rqkODZ2V287E3aB0OLWbMDefx3pjV23Sni/FQXmNUX9ybm1RmBGzqI3f8
OFkjj9Oh+2YZte/UVYV/TyxkvBAzfsrn1wBlqfN1c+W4+UabqjimK11mE1FxpQOzccs5s0Zma2Yo
WKw1Ns8SD5F3WjZtQwJdHgwzza3J6K++JQ5Nln4cbyjM9ZHV+XWQK/JmHCigoxs1WyRx39AVk8nq
cmCPCjSQro6qmi9FjrKgntcYitAUvoPl33tKh1t1bnH3E5wmt6Vx6UbyxBwsExzdy8d0Pd1BEKGF
fC1SBCa2GGY8Ujl6LDLwkc+ihRHrRzWfuH5ojoqtz+knpkpkPB+qVbW7ZV65HzAq9q6vmpsF2oC6
xXN71SUOmDqd4tfnVDE5xU4oZzduoi0fbzWlxITWwhMfA8ZvGDyzH2/oXUxmGN4b5gMpnlg0x64S
NYTeSpwWHMg09cn75GRR00g6h7rIlswlWUVhDlwVegQ1kPU8FG48EczOuWAH+BWEs8hsf6aRqKZM
6FOwKFYPs4wzPm7Q2e2su5vxcqyZuu4VG/oupZ0teomO2DZmJydk+kqR7ULn7c5SWmXW6H2aW2PL
ADJe4p/llbmL7dLzLgjKeibj9V13h5F7VxmakdN8VsXucyjj7PIC1gcn+Wh7fX6ZgTnu634EzbtP
XdZcWVrdnKk6UH+cy7U9kmkpo0Dokg8Ue3r66B4zo1kMVVtPd5N2nY4+H5PVLV5fm7maztPYKZE9
r/ykEXVHy1Fx0IxBusMo55FaYl/zQghRVKlXRADFQxZeLgpcvyZu+sHvKO067ICPGGqIM0v7aWnq
05B4LDukqO5ycjauUtEQo5HPwV7tbC3CfQPteHsaMX2Gipt1n2zSuzlhHVzlGLLHZpivXvMICaUY
MkLQFHbW7oeLR2Oln1e8eQD8QQwAPfwH0u1fBR5EHOI4timGX4zce/de4DHJMm/t28RsXxbWmHks
RpVZncHFTDViflfQ1dRAlsb2cYoQrEATorDCxCuy1YDmHogEQwg1mD1gUP9/zGbWmuG5xSjIyyhc
Bu5beGH/RxMnu1mac7hlPi3aAcCLKG3skrSpHHy1fvI92ejeyYJZZeMcQO8rGAXp/HCAQNVRBq1d
5ULzPpeN+aBIvhdWY94YPhRqQAP3JE7rMZ94UI4N7XT3KevP1ry9URwZZs/WeY6gYtg0g48LYzYm
qB2Cm7XrfK/2v8NFjdudBZvn+yV2A8qxjI/ikxmsMLXFUx7GYhFUDrD4S2w+h18g4HJD2ICRQ804
NsUHyJpQz/dlZ+5e85enhCZrIBbJFk7Q5v6+CQVYeg/O+6+xA7YyQwhBTJyFKpGOJ+SJSH5Ph+aN
a93tjotjtNOcowEeDIJj3z/K2nzieYs9sChXNLT5VI9S8T3u27TO6tvbAf3N7oPgMrV3E2/zfXIn
W2e12ex2IAenmT6nVU6CoyVea+pbH73ARnw9eazXt2g3CEqIWKtyfqRnNSIwbiLpDb1VPBeA/53Y
GfTaGLX5UMzc49LGogOcgzIo4Cf4B+lWlINP6szHD8GXHSCOR3s3cr3nkCcvoiEFKSp/JCcvS39Z
ZHlBjyeJcBVtCg8LPMFQttBWMN+90LIL8whma/PAsj1YU+HfTO1Oq0EfWkCKvKvazzPX61BQTMTT
/dYZLthvNtORldD0onbdJhPx4FeJbwt0Q8aXGi9fTTBQ0onpRR3Ii0oTK6RCNsfw/ERkJ3a6vc5g
GT0/mFLYZJt0NQ6dTuqQuDwNr6W7d0DqkLVvOEy3KyMHRlCV8n7GEUFIjLV57SE3cLUIRJCjlpo5
fKvnmXjilij7hdmilShz1Rx9crSAb44wD1g+ae+9+oPVnj48Qt8TKZzCZct2jb/AveFtKhj0T7/6
xk0Nt6gjoJvpJ/fBQ5jzDpzO7g594TYl1hKSZvAeA90nWrxdhrFJzK0LGauLBccWLzC28t3xOWed
sQ4DOi9jIfvFrj/Rs5e3Da+f/IaHpDsjvDXMHRpmdxrukhh5+oBAT2XEX6fyEjAE20n7OT/6uGKZ
etXvvcY6vnZcJr3XzInkpOkxiSg1L/dtsWfMx81BJx4Dq54PDlgs4hLSR37Ad34TVof9srvP5kS7
fqDPM9f9MZf35XkoYQmcrDVAwyJVuFxt3TrT+Rq+U/fdCverdd46m4PpjRMOUzILmgYtW+k9/Sk8
8Kf5PbBs78hsu0DoGzehJR/xMI/JxM2WU5FtLpp5j9lYEPZZ2ESNZB5Dxt3j0KtJdXWyBjvo9Aw2
DZRtGJjbWbODxSBdOKTmiAfSiJP1NUNISib+Fi0/vxHrt4G7kK8+fyMR7o9V/WDgZWaNCqm8PXji
16XUxWjb0mQzK/cHHGHrk0kDuUWr67KPd+lccdhXkU3b1DrY9m22e+xTCb2E3CsRxxibHLuzWYfF
z41vwXzNLPwJt259GVYJRnNlTzYR75rRqsp8KvLYnGG9LO/2buOBxfOYPBvMjX30FIfUU1ownUIE
9L+8BauUqZ/AHts7+5Sw5fjp8Y0X+jkkNTDhPZ4+vldDr3NO7vfJ8zwa3nhJEW8X2JPwx1sl787G
i7aed3kw8A6lJiEDG1BbDvGQR9W3P0peNtpdf31XTUOGD5hTlCEPbAy9InV5PYqTfCG0E29aK6mZ
rrWh+XAk4jVu3vIVR+mZy29NeSCvYVv0hx6a5buJAlIzJC1pzcJ6m7qNiL5JqbaP4CqZrl2sp3JN
NF48Ns/SzHi0ixG7JjIXJbTD+zzy3hDME4P5FxXhZegiyxWJ9fqrf5bp7qi3/hGyAhsnQKxCjHdV
sbxr8nF3h9B7HHqg+1ltAdX2KZMZIlsQbF0X46PV2o2lCYpsnQc/s0lBTxs9OtEKWChfX6pAmas/
0sYjwcX1+RNdkn65JIo8OSQBXHFr+rKY+Wv9423owMPr5j1piYSuDxXHxtkxiW5qA/ck83e9skv3
JWCZ8I+r1C/4ursaa/0lh+aima116bMvFrCtYgKusWad2Q9nB+dhF0Vip+0vinnMzlNBNk0T1Enn
9eebKhg99MdSbczB1/hrcLcrbpqHC7UW5g/tvVbENqoNH6xt0YABPhGiZUkTH47B1Q3IuXdcxSZ2
Q/fkEL/801n6lcWBp9oLTsUDixlTHHMKc9YyShFO14gUhG4k3OodutJe4SfBJJwCVRKCj/eC4WD2
/bEZBfSTqAwt0Txouhhs/4oZ00PoaubuuoZtdcFDRmi6PaXMPnKHqbxvcQaE/CF2FDKkAC8YIAti
BvQTJDtnC5XzXzFtzYIGHG2xtuFH/P5kIqU4eZHNuQWBBFIooS8ISi9NxGIg0tXxMPD9yvUz18dm
lCMALV7n2LMlL7sBhyIUt5cI95GE3sFXB4vHeSA4m2IRriFavO8isy55sUPLaAXN+eQQcBhTdmdM
8kB64kX3wTi4HLXZwS8/fBgRPo0rHg0Od6z6Nz04PN6Oxs9Cp9kP2Y8zwCSP6QknfXBO7Uu7pJyn
13/yNlPzu1sO9s7m6ryEh7OPS/anurG4T7izq3U5Ds2DbNcT0ycGm3dvsdD2weJlU6WQCRqweEzl
2Kc2x+Ndsliv/Nqtj6wTl+oHxM9BftR59ow7Vvbs8pgVmLWYBc4mZJtHyjfY+k5hwbjN3gwHxl7s
Hke7kWhJpw6qBAyRGTnYjgdieqkN93oD+yA6vyve90nuWLtCm5FX1/L49I71NrbGF86vCurdXWZk
HqZiJTEnYQa3OIolgsidaJwUYlFgHzVUs0RwR5lSPjadJDIykLpgEbWmemDnFRjLOMgDT3hHMuAk
JdeqFiCGE8FmgY6dymqhWcndVDUzSTeoag7oJopEh6i0o4fD5Rk8AgCUgwoZsX8ZQWrvnogfu/Ha
C+jzssPDDVmAZ1z7E7XnOdqq3G3K903MJrdln7PRc1yxGtnpVIAvlw+QO04xUjwaCTX8j5tFemNt
vhl9QBV6w8K2b+7iumSrPSAqL45HuCFedyLfxFI6M3f6kIuHZsWpvxhySr/Mhy6ZGTVxJTVYrwFh
iDUxSSRZFeCY2dTWBtdkzs3Xjn8brzOzrHkh/LF2k9CFEMkGEUfWnOK0WOSK/gneLFJiO7LVCaPe
M57K4jB0aDJhGC21j/CbnfDod0JDzk5pcQFonyKLq5Gj3XpmaE/oJJ6iX2SW74O7S1IfEeYG/TE/
CO2nm7HyN6+x6dQiXmymm9dfC5frOI55sppDp1geg34Xwd83JItHE8w3WcZ8xVMKrdiqnEsQHA+H
8IzVoRlvHuJSu5vk7k52uU9s8EiGj+jgbU/7CSmaDZtmIjbjJRpT5kmVQ1V8jvcJ5Jg2+P7eYPC6
DVTJ/lxQgYvTfkFewgxBMOXAZRksjkzg2mSe47HYpbb9Hfa3170TjT0uIrN8DpQxQDSJuijl9EGK
zcd8E6d3Hh11dukurOR36Z5i52YaH5tN7YfW89LCYTD1TuT6jKOaR0fh058oeF5Lti2pcbZn7GVo
AeMXJI9oYl66RYoSkTg/vEKRzSnIhUFKih45/zDsekMiaIUjUa5V6ykURTzP1x2jCE+ZeR/JS9I/
OqN19hPf7In4yObRjW7laQpmmmzy5e1Ls1HOQK1sX8I8eHZeUZmlpQxstQ00baM/bfyFb0gcrLBv
JTo/iQUkgJ2YPQ2pzOuw77Wfp7kPpzwPhbvlB/okx7zTuhNaLZYFjS1kpk6h9cqW6cSMFQx2zE4X
ETD2FPGv5Ti12q8pFbCvFmIFEoRdqDnWbTxDBw41OyuPKkvukTlvArhI6ebVDyLjhT6DmFSuARmH
4uQvOb4hoglAgId0ap4OpCboAID2Vy98ym6yFEkx1xdOU1mj7P00/dK8DO2hE7oy5jinE0dNNIbx
oL6HmR03Zjh/Zm+FvVo9faOUNYP+jgbsPC2g0uPp+rAZEVtN4K/0eMvoJlbNyqlsQ9xxShXLBztj
NxHduSfrBlbb2iOKw7Q2O3uwreWoJU8cp3278CFY32zNxfeVo4cqzw4Op71/CBbeiU32dK9ciyFG
Kw7WNXG0V5Wzn+zvcoXZ1sODFheKr7R2k4Eb0tFbFzN9yzagzOkbuP14RCLJSLmqDlCC2xi/5nfV
bZLlOCI8ZOb3KV7l1aofEjfzkySz096fIHR8x/fmrnl93Ljt2XJcTcFegNPgfocWYaD/39ApWc1a
Ng+tBOXuu5fQIVn8VWjcHH73+5pxX4lNYV6Y3s5jb2ZI+jCsAJzC9Tz2+UTkW8zv3qfv4Br7iMq2
9iivdaorliOtLwFQVfOkIMfXJOmUSolpbPTVg//WFA8XdVcNICszwNcXXDNaN1tyJpJk44NnCpmM
aRyoReSKpBWJzxmwNKALWf21XTITVp0V4vp8lSrSFeRlnI+EKW7stn8Jnej24d23u9cFklIQbaHE
3BZQ8MgLHmZgnEciD0Yu8f2oseNYI5dQ858MVVTBC5+cwVvMaMgQP8ChpX82TkW/uHEHwKP7ogpu
dC5hzB7C3XR5Dzib9JFpcHjBfuViNc8I7ssHxPVUPtacVupn91VjhX61kvEqoXf8UUpwCIC11wRb
jKCAaq+sktqnrklPUFfktQteT4nhpwizvkYennlPDRpPcnSJoxmI2z1QUk+9IxHhqhCJwlm+rV5u
x1GtSMA7MObmiZ22qQx32Vi+WvSkxPND9VER5HOecgildJetu5MESEubN2i69I0mK524b2ff96DY
GBTmh+asdXvwLUXfQcdSyKIgAQ82RW7DZUJTI9QlRN7OfSkgjklw+qpDkfPMOy90Maume3g9R7UZ
ad8qpdD5hBwu9oSd87hKbdUY7tSnSky65Wn2EoZhReGZdk2LQ52o+1Om3fNM84GMcrasHTs5da2T
bcC6le/243Uh9LYDT61AR3yVqQVJcXXHe7ExEzn6HGJL851r+IQDTnC4PV5Os8mYWl+VGNmnPv3X
8LtQ7BcgAYn/Z6ORecZ3K10BKV79RpcpeBcTwxlex4jl9Ou9/m6u/uA9TGZh6uUq/tMyG3kUqcPj
Y+KfMoAG4k0aOaUOu0tOJ26XkVwnm9Fgcb3fnPFz3VabCH7QyK4L75S+a1RxkLuGEZAjo7mvM+hg
A2tF/9YrrMqHHmbTTGy54a1DpA+UH4mJIXdRx5sIinb7urIRONrR88nGdDjQFxLPF2jnaWAPYgjZ
BoMQWsQJtL2dn73zKIGeuqtL9jX0LjzDEM8TJS8QzdOrm9wgGPJrFf/ykVHNlYcJVU9klFak/kS4
qne1vjwVl6bFP3BVZ0EFIJktDw1KXCjKDFQmNgb2Fbpz1R4xpTnkE2+otfJZTm2d6boJtOlWt9pG
alluR63dhLwutL1KDsaQju1o9gDUfZycWvvMTu/NUxVt7J3qzBq2FnAxiOeUBgS9BBGeE/qNW4XD
zktJ20or9DNk1kAGjIVCHTIR+geocni+pi4dWSOVUcSUKCoQAryOGZPJKl91Q2EPCXirpHImifug
SmMGpHGB8jOkN1prbEe7RENTQlJCPlM7le0Ngz12qOyG/i2nT1M6BerdaO5Ntimt52QXkvOjU6/S
Dl0Pa/seog28qSk/UusaO+oPYjj6+fkSCqy0B6yyijGwp6UNBQ8ZgX2/7Tb3xs1ypJ0p5SVcyiun
77l6Wkn43ibB9VBfV2giZzYZ+Vfs3YK8kqWlecQ+zc6/R4l8wdHeprtTZQ/sJ72XXNyHZq87vKdF
G1Hi2f1E77qcg+SM84/2Z7rFXX2BQCDDu9PVcNmAP5MmE1Mr8WABogFm3l98JCbOckrg/nqYp5+X
h/7eEwx3IoYljQr6WZeWPkHjvRLn+nAGiJ8sbuehkzs18iSdNzjNUEleGpD/1uPD82Y/zslH5yNb
2WLZWiGfLdOtPsVWfaG11tOLPsE54ZVubi61BLML3yOclkU0mJVz1TeG/njflg4uhEP38VNGVrWf
eAwzAMNPQWZvywZATrd4f5vILA+QaQms1f5ueMwqNPHMWIfAz4H2E9Xb/CQQ9mYfaiyNc/xmQM9z
AGkbCw94OKERjbkT8li4P+C32veTVY9UpW9n8ReMG3CGTJEeuQltf8XfMpah4j6OD7pexoyr7nKz
dqND+6ZtGqt6mSk3z4uYF7qY7iAonCwkZk93KzuG6/ElPt79iMt1cqgEsew+AC+qh8lg9LF2bzMS
UNK35dRvIWQeVZnoPZq/gX7SfgNsFT8gkrmtA1y52AwPTea4e1bKsudy0EppDfP0pfpgqZ8V5MoC
UbYenJoSD+ERQKAbe4iUXt8GTGvxkAjjxI8VXI9qQX+DRwt4NCPyTL4J9KuWEPQSua0qSBw6/DCd
3lNo5zty1NSnfny9Dz39CAEwXKjuAB0/w8bWK+YBc5waJhbFKYApVjo2lWuDtVJFGTo07MwBQ61J
k26UbqldXpnP4JgNwS2wvxDZz+2MEPvjGAXt2LqiSVhodCI5K5vvq2HqLuAdL2bSs3BpGRj26WP8
Pt0wrJM5Y0hIHBGvHdHvOtPULQo+zQenoE9KgLjgjjFCYz354RUBOAL6pMuRuxmysGi9hmaM9qfq
3aXxtEcgi+lqwFTM8nZ1WkOqh3RVB5hghbmZo5NP7kFnLqH1+zGGBcacxQB4NUFb9yOxqyUdTA5R
vI7n6ud1g5BAB5o+Vlzk/2uykPvq1a7AF1srh01NaQPh+ZasUltl9n08L8HuidSdOW6kvlCqD87P
kx29Zd/GmsNRnxeL+jItbVam4mlBS5wBdXPYbfkbupeeDo8780tdUOs8R6weytXEJrtXeFsKNN9F
pcwpyqa9VyzaqjAWnrnbThGzpc+pvlefU6t3xIOWbOl8dYPsIjMK1YDSys/pin4MmSP7SO12CVCo
NLJZ4uerr1oVO0Ix3sT3M2kqTYeCGL8e2flHsUc8/ek/DiUt5u/wKuGTcOP0IWiKs8SSAxlH4fBN
qlsskc6c2lTpM20g6FIb5hWqnWo2ZD6amWtz5hpHHfJEYjS4oDmuUY9QZzzwjfITj+7py8RnqZNG
40yXr900tNhUY/ECa15xUXFPNi/haFlQ18fz4YDt6FIVX8JYDDZ5AAj8wINtbcy0sXldplLZXa0B
RM+pV670ZRHTgL2iZQii4d/oiC1qd7hg8ltZPVluTtr6THFF5kARo/fcN4JwQe21TeiHAK7Fe2jk
aSfx/KrMccDbHL0NxcTSQ6tl0MtMQcCO9Zxyw2gJHD4cANINT3PyB62kimzM65OEc85hSRUl61lC
8UXBmZAhVwvjDaBHZx0VVuRwOo0YV/uoZbF8OI1ulve+V5m5qZMc6UzDelbWL7DEznwdGn/IqcvQ
Jq03LEdXJYmBl/C4ASv7Y3Vqxh4gkDPxGGjGx/nrSVxlnWK0zpaf1VvQZyr9yG2d4pIwCCZrHwUz
rvAHdzwdiT4ZfUGcGLnGnYxf/0wL+XrPmcgMsPTyiRvFOr5SzFvp8FNjHmrVLYcrCApzgkm4vPnX
t5YqYKHb7NTnSQ634aKMbYT8Vdr3lHzL9m53PgZaFk37oankQMblO0z/lvfJwClNDWND231O7j2A
FcQ1OnjneZNlRcVFK4kW+/wKE481OKRYs9gMp9l4W+VWMe7Rb2zDmFcXvKYyILpCRtJGNuvp2Zel
Jr0F6KvO5IuHH1AaEB1WLdM+A0A2xRl/KssCQWaHtlxZ2aSn9xPphs17tZP3Ee5HT9q12IuISYZb
uUnjP5NloMCJBY5jhoHhz6BqxPPycPIVmNy4W93He1XBi4xGcW/7iRxWPzxABNFoKCCw+d5TGkCg
SEF8NtBo3rnxolft702OwIQIKvrda0biOvjSc1qzDACbj/FYPl6zx9h6qV6jrYyxdZf0tc3psVEF
luMADhILtQkTOZ5RWXm5TIl3wxHtheHHMxW9fa14Mn7VecbukTjD6U+hQZqE0LLUvim/H1Mz3b7S
RedmTs0E3XSmYlICTLzRyQ+O6UCUh6tbWXFEjtIvsp+Yn8xpVDFV5d5bCmGdHCsYfo1c9iD5H0+A
X/fjJe7hj/Motkhlhue2kuP38nBaR5/sMvKHRITkDPTRWnlajXzaLyh24uHKFoTdf103CQq2JpB3
th6yYChCYaZYocZgYjk3ThbtOIjmA2tqq2RzjDGetjBA/evNJwVRWkvj353JLu+7dCSGSPY5kce5
SKaWnbU+HaUUehX8dbNs9rruEGeo9eiogmPDNmmXxTcvZnA2Vti6F043np3yzRPHBSzPHjKPgR7D
7+ushokyA0YYKW/NYI4QmnHMze6NCb2hPfp40BBiEMIa+6zAUQ9BKLBxfroRQGu8ULYFPLQ7IcQM
97fIpU6hXppqHKruE/slOjMEFOhUpDGzvE8CXKJNtqFUecI1ol8Gy6G1JkoAE2lfPCyykPbn0VnV
lEa0YC4Vyd8SBzyAb6dP03LqWnd66CcyoE6yEcGQMkdLBJvS+KokwiPljO4X6o06DKTZkF028eJk
pqCAErwuhpyuTx8kwcdJwKkGP6cG3RhtVBJkBJJd6ES5Mm8c5k4flEkrSsQShIL2Q+6WI6dy2oF1
cl7vXNbLoyhWN+lPuC8ajwIV0J6SImfEaY45AQSVvqHFuuwfVeE0S8Kt2Sf4pvL/SDqvHcetJYp+
EQHm8Cpm5TSSul+IVgdSzEkkpa+/i74wYNjj9ozEUKdqp5qccs1X4CPxKtCzlc1OS2hQlTIgOndZ
Wdt3yNP5vke89G+XafRd/192rZOQ6fDOS+zdgY/8Gq7J3/v1/RiZlwIUPInwIe6Tk3WX5EVzEEon
wcIAe3brv4tLTE9INUq8fMUVe66/qVxmyDxHvedMtO9P6vIbL+8Cz6u0bNETF7csdp+9H6/pLzBK
Ndek9TU1lPRNNG56QCqUs163VVYJzqfU7Veap5c+ly36x3GPLZjMFjHzs3/1ir1gpHQUoytcmy1C
tT9ghTOqnJW+STbRQVk/IFw2AATEjhv2tCo9/aLcEEEUqzfAFXdihKJbA3WdJih+mUcgtFYN8yzC
JGLrgp7rdqhTW/KBVN9HU7MjIUDQJFhnOnlOcarG+G86FWRc0m5qnOhgIoAdKA9ORuMrkfOs7PEz
+bYKWwrMfS/aSn2lfE3XUliV2HT8/pSe+3HV9eQtMXrZDNpKx+5b942v51ChpQvFS0yHRl7RhoYz
ddDcie50fXIXEtfoXElyII3VY8yByERzUAt/Xse+H+6gvsRv7SK3PBj7GvlO2dvRztqAZZUuvw0/
JsIpbnLBlm+4mpbDebin7+ANU5iLoZ4cn50LoMmTbBZfjRDo3HG+W+s2Ji3lrBdkO0jAdIO4vF9F
gQJvjb5yLyr2sHxCpp0SnrNsRtVy732sgCkxft0ShiqKtNOVuz7xXkPwGIORSYJah0O7tSGO0Hlv
kD8p8NxQR6sHh4xdn5F9h9IfJIP4dPRwOvQrRf6XZX576qlaxPfD4NB3vGfJm7p8/M0b3JzoInnq
UTqR/+23d8UbvOqLm02FAu5AxcNuAaqIy5odPtFm3D5KnGSLVjjjpMMBVxa0De+K835ueXcyM4EW
CCalY8ktwP6+qQ7SWjt2nwodxK4cGLDQbV3lkX1Fht2OzgO+ZmGSF98hvYMW96fuGNMtwn5af9Ak
r2FDoKbpien3hHb5nheHhEOP7kCyBRGPtEPhBYexDXhXfm/EkiTc3LkTxbThoePIUH8JdjEF92Gs
Mn3BeIgIDId9TEwlUxTMPVAOh5Xuph+0NdqtMu2YrhgJz8FYp7/pOZpBvteWSt9dsMpZo51swHTS
n/IM0I74vtj9XEYXbY3HJDduwONczMQMzkwVnNtLdJSfxbEqgS5BVgvDJoYtnlyW9oE6mRsKrshw
xmByUb/qdbLJvqptdWDHKM0Tr+ep/c6APgNOt9rrvR7vejiIs4ahP/N0sy3Vlm6shFgakKe0GB5Z
aAvVSehTbxP6lNaxTsT0u0hzFnqono0tTTWSN0DJEFjGNja1O34MqwcWUtr62KaFGh6e+PIV6ywO
blxNtjSRlu3JMrXAcvrXN69FxHN37ANuFQEB0JuKV/w+2UAWqj/FBgjnySSIeZR2KVZPo7F+ps47
uZLK9dADsTqXgmueWAtXvu80QMK8k2wJ3tDTHi3bTwF5VGT/KHuOHuj33tceAegY3kWfZRhnNrgZ
WZDBEpA+oK8ykKDSBZnh7RnPvYYq8FYj2UBQJcoL7bVo1u+lZC9/UNpxYxBQKIvlv/ZSrfOjgK6h
vkS7dKvKzhUGUCj/Sj8NkmNeM7kHxYeVztOIgr8/ALqTyFNLnDKCmWj65VSz50udZzPh76tfFs1m
MMlD2PalryOF5ACOLX/6mwCYXvMQY+G423drQ/JHJ9pVyZdEqWWO/HpL/qTfBDok1uySL2ttxM4V
qp+42RiPUD7RAUWlXd+ZFSLRmZAy4rG0NqUEuHkDvH2krk7Cw1WfPNrDl7BoKf8dmtP+eaE5aqKj
pbMw0QVfTRKvAKLhsD+W7/NLXACsAAa14/KpLcUCLYRbDsEkBM2DYDv/+V5LKtaFqA6ep5b3BXDs
PD5v8Wv1firoWUAJHeUzeoZtEAOktjZDv3zTV2bKOg47CQA287WCzsWkZdihM78Lqf8KMXt2P/Hk
tdtp04J38xB4LFbaWP7rW1zrVYCHIWKxpv3+xyzOvE1jKBMna6sSQV3Kl0iaTXLksoLetaj8fl9B
ru/rf4lhp2JAew7L7qXNttPcQfNq65Tt1fQrUxbCUoI+k1GROsKfBqj1Z1zUDhLKqc4qJuKrhsts
9qs3e22pyP5g2ebJ8qWL8sf9zx4u/ymyWHlp09kx7fpDtFVoIb97+sdsmRA5oRCoF6qcBYInQ14+
whePTY8ht3hPCwVVOHGirTeu3/NWPlf7x+etOD5sTfLKZyh2W4EI/XQ5Wb8dliO2d6+GT/PWJM50
kTY6XcE/vBFV46j8z3/jWam9jrZ6o+aMlWdNct4/Zn5jA4URPuh4Q7nxuuq7R7aiuhniHGz5mdf2
vsIq9z+taxzxD9AjH1eT/PtMA0Bk/BAj+39cRbOnj4cO5I+uCbzsFr12ernSX+HrBfK9f3uIFngK
F9L59XJjb9xFx3kvB5A1DGsc8rjJZ8ZikjFoI733DmwP9MfBxStUXs3F+CW/hzyept2onDIDZ4oj
yB89WwDMeqMldrLlF5U3FNmi+Olynu6j8VUy1zyCLszHf2CoPMrP16m+iDtz33lv4HtXXssBOR0Q
Nx8Drb3hFx9UC8vXr+wbM4OXA3ySeYLqtHGII+elhjx/omT3M2D0+UR4KXvaB00Q17VWYdvmOTJC
MwxW/VpqEGYcM1HwVGvbkhEVyB+yaWf6LT5y2GSr8lTJq2wFWaP1ofBcimJQxo7J04ZSYEfHrEXs
OlP+6rdXI3Ng5UnvNSxqoMOLWU/tJDQ7lc9oMiP/iMUIlsFUPrqMZOgC6jnKg6+lBiag98nYWTfh
JBY+rUkk/ouEm7aXqP/LGrhL8eJTcy2MRSGe+2fQVmf5CBAOPj1fVij4S3t8m3Z7SBm5MoaHRY7a
M8h/9SI0wI5Ik/Czca9CrH01+27HZFcAQhweIEmIzYnuV+xH5Bumze0r2Z4ZDj6gwqAcsX0rQtgt
MdWbL7s3wvqWbMpfWXQbXFkvduBB+WQB3xahI/DVa2WpLopv3doyIyNE77oFS327YV0ik1OWonqO
xjtdB8OhCfH7xTAjfc+YCIqXJOgBsyiOlXaO0Tr+B43Mem/HWGlHE+jQfyhLYt4e/Zp/U75HoHw6
nVHeQBzl++Irb0OI68R57KXN21wDX2MMJ6jltWLXjZ5SvVCru2n7KXvZWvzIkR0hzeDZ+p1H/pHr
sIjXKlKfrxc9TXFqqIus1Yt9/qFkvc1iKgK2b5AIcxypUMWxfYb1YUKlbgQ6EddsMowP5t34ol5J
8lINupUAbtp6MzmTO+jN30w7rHy6TJWXmGvw64nfuP/Sd+Z3lLiZ4jZ7bsOoXnJkoyKvT8hNej8d
MunJrpoPQsOJbiZC238xyTOmZ6ZesWMNVjYuTcEbipOowFfIa/XWXzJck9ECeoti1xMh8EE1SXio
ftPD9Pm+xPu4d5TD5KYY/jAaDr7aslvGeb9mwUFXkLhlvZbNKmY5zrU+1Mf+UhkBx5v6w3v4XIvZ
UaVDL1yToZRZurwW+loBQmZ1iUT0wxsIUnC0NSS2FS2gA+bNf3ZnMnuUjibtWwz6prg0P0fBzc0Q
fDo+YhzQQARWBY6H1K+iX7biAmDTSh7RAI0c0cf8moFK1pue96mAtS9c99UGA0KvvlsnMeYVu4z2
6XvXM3qeaGrrHnQ6KIaF8Bmn7kQSA+fNOxC0lZX7Es+x5MyZRSfEHoy1RhroqqvfHsBjEI+5MwAF
kg57q5VzE+8FMchlPxeJb52u4DUCCtF2VUtfyqeKhPPpDXe6JY3BaZ9ehinMi1WShDUGFbTfp6EI
KKrde01nU5AeHL6wqxDtQYaEiX7o0qM8A3lNlgY0gMXA7BQfE84PrkZoRIA+wicPAAoTQs+4GE+W
ENTfNGSVxwo00tvQLuRz94NjBCRgYT4dcQon0vyQoKX+JNkGu24OgnlOqjDHnwTKlG2e6CE4xkBZ
SBemQr19ZIDTiplAoKnMvmXlJDSnGHQ2v6dM46PNGg7lnisu+aUTxFNC/xNG5rZPHN799gfqPltK
3yoC/+e/+vGhQvyikccXxBn0cpI0kGlvtZp+wanaUN6VNI2GHPLReYx7tD+63TP7EKQdaFFoLtFF
6skm110pWZFGpyiXAunXwy7HUyP5Q4j3hmkS8ji1n+NSojZEPBPOVP7pL8/Y9HRuApeCY24e44XX
Z20A/oG7LciOUl0g+ZxVC1AovFI4i2DKtVukB1O5irkOkSs2jtyhYnfeT3ROHZXPk62FbtxFFB9Q
diAeBgPH6in49CRpdMp+Mt0Vi/m/pNWWWHwWKA0ctuoRBQ74nAR9y+/EsMi0dADhRqtzNdcEMDYs
6MJ98kAUFTsKQDdONHnZIi9F+k52zKI4c2pMvxlT50W/JYaTtYFGwy3s9dW40pSFXrlPg3Pw3+OK
c+YxOhbrKjrEF44sLTHTqroDnzKMfmqx9HxBJZ1IsmhOJGsU7VEm6JGVC6NtSav3CyEr1LC2K3+r
9NxEc/xLg3YytTPBhnrmYOPJblLqm1fRKUWh8Hazsxr78RzJDRLlMTKb3XL6K35qOpbfhxW0nxwa
5XAmNz+ybGbUGvl3v+0/2m9V9ZfRvc1caSOZzgsY/5ZsuaKJSQbLWgJr4ojakV45HZ8Ae9pqhEdF
1gaQosvQAnx2PaSjbgmHjIkGd/vaLyU3m5YMmUIyAqYsMIWzXp5VavSiAg2ufqRY5x3ONw+BWfbT
dQhfL6m0aYQvPMYFQrLYl0zONhgeagF1hJ1R6nvbNGdGAlrJvvFqGzVKdDShsnRCdMqwMXg5j01N
IxAWdzTJuKjW+Rc4ubWJctbdO+Y39+vanWIzEDbkIE69pyJMNQPpy/qNtoLixJpn/hnW3GpkwqlF
fytRoRdQMM1XR+D6drgjwuivcGuqC/QnGGFiBI8LNC/mDbAfu9IWLh08PMOwSSAw+xsNN6ZYCQVi
5NGT0kglnKGA1DiwZHgRP82cXsCK4HXmFr7H/Iz/YI7RSsaCS+NBeXHEYiVIv2K7GBJ0LwwpLtzQ
UHqqdqhEPwVFGhzm4dWT7D7w3NTGsfCOg+qeMtGM9vQtz+wlfA0MHSy37JQfwE0IYSwvV2wttzkq
BzINXjddchsJHcWiO7Olkedez9ZsXMDiNDjjadbHjQ73a/oc9K3cuNHgveowY1G0FCbdr8ZOqwph
XtduMv1vHBassXla94rDhCRRFXUVnoF3KGenqT4MsZOU6yE/So/1qK1ax0DloOw0xRVF34id3PzX
3uQiUODJjQDyhguBaIEXQjO/gKjeO3BfsOSkOfBGFRD9ol+uuXV1fRahL2UAiwP/wBprAYRqRuF2
T7dN/5ngrrHzyE8i4hBxmcw6HRJHOq9OCKPr+ayu2VLyksUgsJIc9a7Hda8k1mP7wBxjeh2I98zR
lfiK5GhNSAdp0mACqyeskyaJGACZ98VAD+QgRn/ftG/0CQK+0i/OzgxMUPhWHjMXceyuY3kjyBm1
9kQ39FtBf3Yulj96WdNPCxYYrNCEvJbmUVwPkG74o7z2aKo27QXXNfsZaMnVHc999YcHYnSaRzhr
HlV3+BPPmraN4Y9Pr2jXP+cb+TCCkjw1iqoA5Jtc5sXb8UbQkMU5fBrc4y+nw81M/yxuh+2TD0AB
BPuqdj3YHA8PgxA5IIyCCd5KFrQHeuZphY92J/qOUN460bYUFvGJXUzWUr0xe9C65I/egZlltlMM
ToAUfehvqS4a42RNHulLlaeMh9KaU0mzAsEmrC6lxdxl2Trlo5yEM/l8Lz40uxm/xmvC+6LeIgoZ
zxcEBMy6wyhWf1skukvO0JzNT7FyNSHEAlxlh6gIGM9TI1RJ1aGDaJdm+cvL25c7dFlibRfZgQSA
8U5PkL2++fHH3wtmBbQMbob0v2Qt3od0z8A9ALF0Nn5A+b+HgZmNAK4NT+eDng11fXTVcUVD25UB
b3VagYVVFCcJOSWiIKf+jgjCoo/iZZaMAJGBRGQYH5dL8eQILbcZuV/mDVuVCP8IGlcu1Mvwvk7Z
ujRDzEP4ZTiQK66yGRRHSFE0aygXiayr7ao4FXReHnAnJs8JpfghX6+0RmPNx68gOAPb9/ArC8CO
dCAYHNGlHfBuCN/SY8t36r+xdoQD6mJOv9hPiT16glsGjE+Au9JPHDnWWlFAR2zOsRLJAdZ7NLuj
j3+zD3kJGF/a2/iXycueoRMDqBlGp9EM5RtDBONXuq+JuSgKi7wU5tnXskeI0GqO1H12u7k/O49w
stpWmRavjtd9U8C4tP6QLB/y3Xr5tbJhpTp9xaN1irNp+c2D7rz54CbxFj2AJzC3nvLGAyNI4mtL
VIqq2kmxqn4GJl3+LP+5n77yxpZ3lk9u5WOfJXNnQPuGjlI5EGPSOST+HbPet47qOb0I/sSAdlXO
xYstf6G17yQ3981xW4lUCJJCddrtnveWnJE9/zqBDn6yatItPJVnaFcj1yO3hcrrAsvxS5kXrV7x
dvB7eZPPkuhvLgVr8x69a/D3OZPkpGeUKQD4Je8eXVD+Or6QxkoGJdl5bGoExtBh/Jn8vGzrZdC8
iLbmlAlbpHX0NNCGwzqF7+OWsPXJLuVlSvtzfbv512Sdao4Qks1JVvO45uPSMFicdpYkV8oPCfwT
FUysvxQEYJ9lHUKcTGpgxOvmn5XtHvkq5WljpKsO+nhSOUON5rum+/8rAan7ZXqMZBggB161l5eA
EHCkrbCm93u3BEzbnINQ6NGMMBoHClWeXjuEYdoywxoM43NgS2sOHV85+cPT3kcVZ1XJ2ASW0W6j
K64WzvpmNW2UZbt9QSrf24mPTDu4rX+z8Veh/BBhi/KdYkxEw10e14B1Ml7nBcPECxCBJ22IIFS+
h9EBR4VNGPflpftI9XlbNirLFE86hJ1ZoQHH1WScDU6UmUf4Eb6oTNFJkg+dGcjRV/bBafnQNjP+
R6LfdZzFCaiZPVlkbQCk+wLb2D/zmElulXhAOunjp1GDisGbHTkgnd8Ym5reHvuTZLmqxbrHRY9y
B32Dl7jgpy8ch8zMKYdL+NDBZlHm6XCiVGg6i9u0N8ZVKe6H+syfT2GXsTiMFxNnVLbX4PBScqI6
8Idkq4kRk8yyaXaMu2VFK5h7huI/BY8uSUNyLp9Y1Vax42BajtW/I79Kihzn7cfhpYSpjpnFB8Qh
/HJ+MdHAG39Tu2fc1xBPu1U4fKri4kmc9VUSDpyq/eMYHdonWgEX5CytPwVW+03Lx8ObCMpLL4bw
p2bnYUTZxQlqYov/MbKfnJWcNWVPav/M9Ji9O//1WsnWvW5/BLFwExoz2efdpZBl4E+I7YpTJbG2
gvgCwu8mJ357rXImbegxIHzzJNIo3tWqe3xxvD3AxxWDtbNeanDSWb4GM0+dK42bmH/WtNe68vcS
TFd5HlNj9co91rraa5mJWPmQQD8y/Uhw6EIX9+0sV6XqF7z+g5uXrgAg3mzEF1SZfpPRqI7T1XqH
hMLbY/T2azIMY4kjpbub2J7GldqTW1wf+siNcJnqqBP/ExnxPscXHAqpMUtc2jsMEJzRqfmdXWKC
e54XCyhUJpFgB7++tJcX1EXJxlDUUV/jnglPOBhL3ZMXB4jDIyz5viTca/Wjb14+ch2YDQKlXC1M
fMP5W7o00I48c8vk5zo6BEy74FlblH7uj0FLtcocwnH4q7T/kQPMHp7lEEQf04qV7nvzJ/6XbWhK
FuwrUIPilLqtvcbFLa1ev7WHXsFTHX3XXjiSaYRh3rZvOHkm2zc4N7bwzMHoADPJvAcraE++RqZK
v4EeFdGbYl2ulxndXXR7gxCSbG6RfdN/NwGyFA2LXRPjU+daIaS6VMLW8qgvoCDd+ybzRKpbmM/m
14y9vPVFmJSGdHQPorT6h1cSsvNB28ZY6b9DcwyVh9e1sKpobMoTwKN2ZzPs+Aiao/mFSOfJ1SH2
U7iosd0n/jTrmeHb1hM9sIqUE32jN92RAvKdkjerBD2IaATZFaQOB8jTkTAhHLsDAqCxPlq4QO/q
P33Z/XVf6MFv6Q7CofqHgOOn2BautOKE5ax/J27c2jNDltA3z5W3VQNl9CQWJVOPAP4OtJiZiVFr
BgxpG2Eq3+dEoPST14HeLMhM6NwAI2TzN8XMEm7ceXBquebWr1XUIpeU7ogz5God4UVQAxE1o4Zr
G8SBS5mIjq5cq39PZPOGW6gcQt5DR10K1e5bpMoN7CFdEN8SH4ucFdUOeFG3Ql/SfOKAI2QC82DH
xJNtZl0Pgai/b+ZDDdDelV++VIe9yNzpJqU3SUecgIvmiGSG5YCwQBZ3BjtVjP1Fv86FABNH1dNW
I0f30nkDCtYwHDc+Uw2nmaSGXGmdzM8vlSTpnTV6KXUBu8nh8Y+l1VPk5oILBVaXvgDcKS+eYSXs
jOaidJ6BfPA4aE6Cp2nmSJwn+lBO0hCF3VJRnWxnkDT0Zf7XkbZTkMQzpCxXgfUrrsWWo/iqW6FZ
2CwuBG6SNsZfpq7TbZw4upPuUNr+MAQZexnHTxzU4wdQ9+QNmWtwiZg/WPoHVkIcP44ncbp2RlBM
K+0g/iRkNste/QlA9Vq3jZ1oXgHsQ+/Bh+VMT9fSTMS09NsXuDKp84ZNiSjUBLKDsDm2R8DZfg1F
aNG7D3bdfr0e7mutcfRlPN+LEeM7BtaVglGrcGjzK7aQ/z2g+xIbP1fH+WeCGjnl37NxwBv5OvcC
FpxDFfzC4UoK6MPZWOwI4LHy4/ORrtOvmU3KvUJ1p/qb173/43u1LAPIPrXINZjSeCd+SFsrsIGR
btmGOn/vAj7ju9nDNymoRhbaUspIzvkqNP5YW2cmqnGhMHj440/yPte/YuJ1+LK7vYR9DdLNs4ST
VSyB9yJ1J+GQn1mHhI2EKcDPQsYM8Wl+v9OQW8wVfN1rBLDW5XUF6jX+aFhwHIyvPXe/iP6hT9ft
YvAY2Z8MO49AUzyDbHVSFVA4f4NMtJoniD7IUUkbQC4iY/IHUL+BmVBkAPcgmhp2arxX9HUcT7M/
iyuBDvTLINLtppCV0jiJ6ZQVskobSHpYIW1hshoAHd6BqM95vqKBSDgoMbi4eb8GRjXRw8pgtnLQ
Aa5ckQunq2e3G6xVPITij4pMwBxvXPORSTJd66fJoHFxm5z9XjuEFBybPfveSeQWryLNEE88sUnX
FIVEb2uHtj+q5i7CDk/oRbevnjaylPxEswpmwhJgQdrUnWeuexxoB3jMPl9mAwoEzzoUL2+hLBuM
f+3hOSyhlq32UiZsy/jiSe3Aq/iWD7dhTe1WjUIFZeT2rdry14zT75PfHA8LyMgvhjod6HrxSLbD
w05bO0cHpMERvfQQs3wMYtgHVYGUTF4+Yx+4CDI1uj9kENlVhSHst6x8YpCMzGWXgwZ2mjrtJlmC
GzFVjNcscWsCM88Wiqi3p3eBcOByMXlyaA9X6RjznYGA9nphV2flIjrF3lrGz6V2kD4fqlN9K2lQ
vwOwMP634jZTGp8zUIaOKnKhkCdtybYzZJmv/WjNmmMSjA2u8us0c2shE4L1OROxdNl4+kenQpzw
R0Ud/rgDEu87+qQ17PuhvuqoeAif+izI9SETiSUGzGK922FOUz5YS1Uwe6kXIbuOKkCay0eA09ag
DnTLe91nVdJOXZXYMyy322tiEOHYwR55KJAWFsecPby1++LAG13DdFlR3yeBUdky6UaYs992Pdzx
faZIAsosfKPP3cFqxyBJhQcEqvyBoNB6RF3w/Bn+lf9wMpXc4XB2L5fruPBfKFDHu4DI6VdSVlBv
ogN+ybLE5rkdpXvyC+o2zh+GLks4y1v0wYg3Pel7tK4YT0KVx+btAGrR/5ZkMCyi7eOO9ShJlsMv
No9+dBP6XXNRnBR6l4RwaE/a0Go8T9BqSRKMgm0e8Y0wAKSf2Y2WMP5Oa0/n+B3hxLyYNCl5ntI2
YFMUjLbZ1l8yGwSc5soCDB0NNw9lwHNu/aUuelx1NRCHBbw+u0oS+SB/c8NNE7kAOkTPlNhiGx9R
F8nlOoPJimYr5aM+aNFNeLPBZQlGKgLOQIQhMwabu9NamMopx+I9+e/mmt/ZJAFmH8ORpG6BzWSj
tn72DWkIiDhDwP8gA1EcgilQmSijJr5ydg/ce06QcQEk3NROu8Qxm9f2XM3JEwGOJG99BxnSvs6o
E2pOUNTm6m5maTePjxSss8HuhfBrUaAJP3DrRVQ2hScIbmxzRCX16pX4Or3jeQYvwX2Z/nmNrG2U
HEdQ8hqZLY52pZgdsE8NJM1VCy8b7C7avAH/wVChuLSLJoYcwpW8Jjo7yf866UKqt8woTfR5Qq+U
Kjt0GKZ1QReeZ5vEPA9FOCKJxw87sKnFL/6VOzGnhXs9LsjKi19EcVPj4m971V4huhHEnRrEODY+
iIPqvjQef9dSsZXQPwqq+7inIYFxAb3I0yfpB2cSEBNWbrLpMqYtB9ncW/vLvgSMMDsDIUruWQSN
n3RpV+eHF68XTf8EFkuql2sRKaQ7tPXtVbiUFygReU97RHIOOmIi54p0VlPJH6lkN0QPMTLEyxjO
idOPvoTYB56xZXEpv8XS7/ezyDpC5YRAzFziDiq6OR5HQhqLFA+pFFENVypiVy2QMCApq/0oP8bl
MfulT7KOzU2EvLgq8ygNThNiCceJeOx3Q7+Qjo9/4NZPak7stJajHbRlREWxlgPBvEioEV4zu9Kz
NtnezFxZvxaobFVb/TNYj1QQmL4pLtaaF0b+NJi6aOtg+eGOr/13gvptXcCC71GAYbHCMCgexNdu
5pnzoO3OyM8SfN47PhFaRHyj4QLjCq7AtcULyDCONNN/bhilPGS/3S/+x2qT96cx4YVB7Fb0YZ1B
V931HcBM3XoTGl+0AaSHvT00MUVuYy2enA+T/Cl5WZmhRij5eIJrGq3li8hjANuWzH/Bfhx4stK5
u+A8gw2WEAWP3qsnpY95n6FtRQ+iSvuET4kM5/WtG4tUWiFgM2h6oOuPURvmnOWqF13BFwfMKlUA
uMU6R6ps0tp1DKEYvqyDMtlExKuBCsMY2415NEmngaTiJ8FmmIYMCmvarHJphmcj8/7SjgWQICEZ
jHrOUP+LUKb5tIwPup4us1vxpmXbZyo4b2OfmUuSdOOb9atRqJ93GHe0CMBAcEmDZqsGSQGMVFW8
7jpsY5Df07wepc79rCV/a1G0H5W2FpYTRzahS/lSzcA3tZefoARPTKLHre2Y41UiRABZe3q3/vEu
05rUj7AtfNDfaDgr2zhEQ5IQd+GUeYCcoW1owlywlurhwGXpVqDjumbtZXIbJrBZb5a+9muqQSri
xF0av2LNwO/AOyRT0P1YxWnm/zlY0vAaNbdmLcX2tOUg1b+hmRrL7/9g9vLmbmw53mh/XgfmlSig
74Ae6v13dBl3Ft2S4ELfP9qPcfDfSRhz7CXBG22mzNLxBSqW5l5/v5n7Z3bcRGWBAgwBD+h/4UcN
6KVTpdjrcCo8Vj2iRoSEG212eu2Et/9wdPSVqzJ3AQWURyAG6b/4bjnT2x9FD3Qng3ACk0qAhL1e
CqnCSeUKLLO1XNkM0mMroMz3AQ1hIb8nkDeW71SB+hGtpaNAgOK+gBtZaHRaoOHHaauu5Ic3TChv
Kd5SHCAEilErM0kEo74Dto+6Q7UDr1biU2WhcyQ4b4RZx+aBiVLyIuNgPhmPOUe/GS0NXhhEGj/Y
isuAYTS21vI0I8tIaTT0TlAIaJb8alsqzrBmwsuwRABGPH184vBFwLOX8oyVUjvJRLn4aC5W6bRU
o1UUa/ieCydi9YPmiHUg6J70G5MgxovM4LgSCK97+Q3ldvS6muu4bH70xFU7X9CvAlR7tTOMK1mX
CWdpgpIqx9qzliuebrf8JSu6Re/NDB0o1GpsIjlabZTfr6dNlASnivHv3W3fJEhd34fZAYbZq/TM
n7Q9iSXmbe/RHJ7lzErM4AwqJP1IVwAYCUxZ4RJCxoV1LT7MQ8B7/4h2z3RdF7+CdnunwZTB8zkC
MyKD7hK9IuKMEtIFtOBT2IBrPj6yWw4rB3+0KH9Zv9DcZxsB5VE6gV00S2Nc0M7gK4WY49shoHkA
ADGvtaueKlN5keRaLA4a9lN+mT67B3ppdry7XcE+i7Y7AlfXX6XumXfhw2I2hxDedD1NF/wLbLYl
+si/Kk4tw1HLj4L+/L2joEmoR9hEXkQMXoFFQs24eCBRGAPEiLIRgNO/bV2xX/Lf+wLenZZuC//w
cPJiSw8mnYrm28ptYWWgBITVBci2vPJXJJSa2TgCOtI2QJ3THr1Zx0jAOogTrWA72fprnZ30xi9G
L/mn/LxRUkj8nILKnxKkhTEoKJzyD4q+UnTH5iPKPSRATUfrvtzTXGbgNhYlkk0lFjQyulg7Dxrq
mgNDKVPf2bkJ5SoMX4J0eHIT3jbst1p0jlXuTWwEmrl9sPcEHRykvzG/22FMO8ed7xAZuHn1HZl/
uUkFvKHmSGzlytrGPKKzyNn91PkD48YRPhi86AWVrd9jnZBWTh7ZF1HLfZI2+KRvgX7YRB5df8mk
pc47ySECOuyFoPZZzxIztG/AaLyun+JFe++hjiZ53xk2lqOZhVs0G1OFUub6/mr3Z3x9pLdCvz5z
dwQq8Mvr+NFRwPf6j/I/zs6s11GtW89/5ehcB4W+iZJc0GPAfX9j2asB4xZjwPjX56GOlNS3vtIu
KdpS7V3atQqDJ3OO8Y63WWkXG3WhPIcdDF4tr2lBwQpLdD/T3cbiHIuobnAJFHauYlKm2KcAw1mM
rPE6VO17CPPCOAdKTgyu16LQcoqeXeDWoDzYO7YpSwN1R4UyO5RNT9gFNzgLlt/oHkazEs++pb51
KFSfB7RpOQcRAyjMLtEOI0V/dAk57OrNx1lIgTD+Ye68Zv6cadDhekjehemJQuoFTwdAlmmJTiDa
yRORt9yQAWOD0ZnQYGwjbjFZgFRbBgVJLF9VCgaQUR6hq3YluF55KDLDoKprfP3lFITsCH2Bg4Em
xZdFWXOD0GFfR/fxjT6CU2SH5GTXMPqAYuC0QHVMI98elqt74WA8+2dDB2hZLj97+3ofykmHjQNR
alCFVBAxvEdejCTQGXM1MEhyqdqo+4LIea4xOWABf2orA2BBvyeaBd3XzQxHeC0fzRiIU2XgVgzv
+HkX4xPzKooAChvEJ+RELk6D4yDzXlpAkQKbixKSy/X+RkdfZjT1SUdR3zBkGkDrz9qUj6EXwc7w
RKrmyuEpMoxB3MjHIRzkaSP+5EMrBxamSXeKB4nhC1/yZQPVhdem7mL6T2h0T1hZAII9EWcoi/FL
xDIu6mRIwMoQSaKsDHevu/11r+LGsLXGBUc4Vbiu3sY9clGEgNAFLFXqXA4lFXkoqj7oYKwvzre7
MKPrFVJtC2xo5mhk4FNBwqzjx8fDXBpNJDQeuFrmAMdYbKQV+66tA5fHQjOnS6NvodO4WeE9W8Mu
OouotMlqBmod8Zh2SQE7XJo8cget3EnyqWr5tcZYNQKkQdKgQHsvR0wPYrTKqOfYGBOxL8WuU2vy
Ai0dcqeZ7BoDM4RiWDjPyX0PR4jp4+Wwg8yPwIvvjaG0NH+v2wn4xGN7ieAtEpnOJsVt3lxrbNB2
HheniysP5QO0vaWSUmnLYwbl71QFAAhOvjSjButWuq/PoNFBQ5eJhYvuH9WqjRrDvdfJzW3RydiL
M5VtXyz3M+bwub8joOhwXQLt65G8Y0S5Lg2yD8FVh+zIx+/L6rx4TPhSuT16E6QRNHMY4HmUjbsD
Tqtb/eM1UTE8LAJphtuUMucMQvhlQHRdXL2MeajhGPFzBQ+DUT0I7M7fTZ+QoT6K8WuUQxGH4dH7
GL0iMzgOunE2B5ZrvtXYnGaHO3vJGHnsxYPWdxyL41NUz3eUQpRMcxxNi8BImjUu0Bq+OgOZMis4
L+4ThjGPibHJw/wb8uIXBhN5QMk5L4J+iPRZjcSjbw6v6ycKRv/pKAMFh8ToRKOB8C5iPzW9e/CE
NEDKllekxij/pIC7J2xRSDwjzsPuoI3hFli2mp6/TF8DCRooyyY4rY4+pIYNrSqjmrQe0LoweXXy
cZG0jqv3tgGo4VECLHWPL5VimDcrED6qWMBVZEUK2P7JALEanNc3bCg9pkbWRhlfawfiOpTAFCI+
b9C6+uw7pBbrFf80arzrN1PwsZpARIdy3CZX7PoPsLS+bv4teSMRWN981MugDP5dw8AJ3hShhLHS
S07d3UKdKB/nDTS88zgbUp59CDT2czqxbArOL4yylbG28GP1bt8ZtHmFfFjHBPU4udIeBfdtBISy
857rZnPFl2TyThn9+wZV9dacAOK/oNTNzOCxxgeiAIpKdultdRrVWaJP8WEuY9CQ3QKH1aGpA2+G
uYc5x4kjBuOXo5+nQmiMuoBRzNBc1avsu+dQTa5juXFhD5QxsgfqMMbnQlSuxL6rqcbAV8gBLIQj
R5iPruxSP73YD+thEQJkQUl5TB8TKsPVQx/3BCTEPqOTmcKTmpW0XO+EUkTCMmGlbcBdgK7KCO6I
tUQeUs44Yc++mhaBWXoARAqfDABF9S/r+/ZxCoQsRK4CTdBmhIyBNBA658eySKpRO+cPnr+Ac+Fx
QcvpNeoujBvMDtw8RQBEcO72MZdxmFjmqbSuYijD4kEZozRTMOKIFUIfX1hRML5by31QAgPcayTg
Sx4wM3iWtnDvEbcrTFaMISZvD2rUiyPj5J63/NEq3kFbUpysilBwoIpeGFCB3BcALNNqpz1UrOYN
4Arw71JdqXeKvc4G1/AKhIVFUs7Lz5piTxpYwZmmnF6G+e7YjMXgjWEqVOjeQw6MbigPsIUJyvjd
QJ1ilTcf1HfFgL0bQsUR6Mw77gs8nVCK3hgdwa6uB7Bl5k/Iiu4pxApht4Cpfuxp8SfEgTqQjnfF
jD/r984iheyAtlm9eNq87KZobSm68PVhOBkabFSErzzmiCYq8oL5bHNYbEOhdvCLKlvX0BIJlgqc
ZCtoG6TodhddogbYQlwhS7y4TQ9p9ylrr2E20qIbzkozIc7xExMQOUAgP41poPe4l2C0EO0O9GL0
QaA6V/bldqJy1m6xk1MFGtcxBa9yGnAoZhvO78cC0jk8RYxuLwG2PMXA9FEygefBqp1BsFMPucdr
S2umY4sAdvaRb0EZu2qIhjzp8rE22QE1UYLS8ODOHT5S8Mar4ggJoCQodTkGRLcGr4V4jS7+efn2
2Fv6qbZtxivKq9bn3seM+Bnk6f51jzPfNcy+GvRxWN3wfnzUc2Hc9eTYpIzph0hXMEPlPlbuwx0U
KJTDZmDA35zKSLajc/KugzxC4IB0I/u4qZGRRRAXOI3NEZ037XYbGSwAaG0wA2NIHRoWjyx66FIT
2QdKhIWFA7H8Dc5NUeudPhVeuelz27Qb9dA7TXy2H/CSGQO9mSw52DDi6RcJ4yrOIOlRpIFqsM8W
tHXL/iQ2w8fUGF8Hz+m97LFUeib1UBF8Z/ZN4wuZ60iHGGq3m9vXpUhun3JI6k1i7KZ0oqigVjmc
ekQx1bpZliSMmqRdC9BCvuVROYf8x++c9otSKLCWz8DYiDyjDqKu8wIbCd8wzb94Mzt19EbTJkaI
4yy0DAL7jYEbLgGMiBzQjwZSen2MNcRpuMV97xgimQyCBrxrjlQHu2+pSsurJzOw2fFCSZtq8PLV
710qMVCvXZ4bnkEKggLAaIrRECfxTOp/paWGzYjN7+7Mh/K1fju58pn72AY2ax0z1Yg1DxgN2k7p
FeHQGooDgLpVPTvS+8OfRAzvtR/nYeE1VL2CD6UOtG2JooCxyxdtKPYodGA7CglcKnwJRHXPCEEZ
vC4Bp/aG4Yh1Dt/fVJitb66sAUDCzDgYnjKpR5yXaAyMIVS/VRtWTK0sxwjqkbx+rt5IfR2+MFpg
VuCHtDfh5n3vQLThoq5fX1nl0Aw62vS2RpnNwBu/E2YPSsLpl54DfaLLc6IxUBDzfuDOOwevEncO
1nwqhQdYNiVMx04a3foQRPXruGWSjVB+wzdWsDEOKb8glfSeTTk1OxsBBiHWrwjf20Gsx8Bml3Lw
PpMGOeFkqMcqW8AMdAZTHtCQ9PH0pagenyf1qlEofJ0ccqQvjAosLWr3xo7Uj4JQZKftFMUfwiaC
nBmVHYftC/Ot4EksA60gbMTotJQXRDbh2IN+CjdAMDBOHynoD4nH+MpkDJfU1i1oAKdoyoIspOup
vl5sGqUPbnxFSQj7hdZfcnDCeLGlQo3eDV9ZLFReoSwVdOAPWLBgj6vqTcdwgu3laFaq94S/QAC5
aJrZG4gFZb4CReI1cBWU0wbqTy7rP8lwWzDg7j1Xbkw4HVYr9xpYvN8mtR5P0/jsH+T8sjo9HXh+
Z4epA6IGTAj7DUwOebvP+CJFJ16x94YNH03bnhL4ksDjT+EIlg+qt5Nb4TFmYwuiThm4iUkvBzlY
n/chBu0HbWN2Nl4CkRoiPusOnFjZR3sfwGja/UJL2vDF/Ojc67fULEXhv9JTGvgWh+DKs3jUsxPv
bFJ8HPcUrzuv8ioEKIQWZIqH6dDRRZ58JOkd7GkiwxcT3N03L5ncOVTeJgd6i8qZZiBz4YqdmRvh
dYj7SsTaeQ7Zy0Pr4RYLaNh40IaGizY90DHFiGhQmQqiQR4cR83Ggh6COzkcdUbCwWt9O/Trkl0L
6zfq7adfl7Pa9DupZ+vz92tBZTJi4cdpJNaAKBsJFffgF6v1aPq632NWUY6hJm5JLWGy+R4E04GY
MMrMXxrTTQ0Le/CYtAfA92E5UBG04dixAnq7exjWWBQ5OzaOO3763ItAJDpOXNnDfwI+geRgdDmS
PqxP+TUqwQwAkXkDzxEkUKw50HM3iDeL6Hil1BTiin4wRKzOX0jlr7lv3WGjBSfvu/5XzHMtMXNT
Ahp0Wiog/PvognfnsH55u291cY+skTIjXfXpH/dUTsqogRElYPTjiTrew/XC8iGn3KOGe/4wcAv1
j0Nzj8q+AzV6zNXTgDdfGmGKoWNau4UL1x9tM32YJxin3clim6LVeDtFet9yRolY/rpn2RYXOnza
+X0mb/QvUBJGLu0C15Re/U3owFZeNn1FuRuf78jGgMF8ExwYQBSjNCC8vm2kLMGeyIcwhPuAFAsZ
3wjinPiEnc1BLuKclidjXMq2wLlnUiOxnCqcGRDh2K/Px6dmBZdTpMsDhjzM9BSOgzf2uANcgqyn
V9+HzJX4MyILp6J9N2/jS7NHu2WJvjJrB9wFmvrTXikjg2rtvn0ieOI2+hbUoWDGRpBvD4pS+DAi
zDd5m/pTkLLgQZI6u1rJRJxD34U6B4sxEacWDlKUD8dNMyk8eZjtceR9LF4fmH1hEPgeZzP6BHGv
p41bBmaifzEVe/f5PLuLJ3rWgW/ljq2L7hzDOyeQ4FSMA7ARyx5o19U9g50rJoPzVCsn+byJeCx+
64l0WePWA0QFF3IsM6rVOT6TgsndOUROBKfdEN0iJLlrE78u/kWZNBvAQDVtFOfK4/FOactJFj9K
r3dtq8HIM8b6cIFxHoA5zEYvEAWPaoeZ4SOlqBOn8uT0TMDx6Vsk1ECby7aJXh8ZBwgsyS4pETUA
7nTJVfbLWITiucQl73adnfNDjXYHpzkhS0RChZCLct0zz73fk3chxOASgipJvQNpKkICuieCNtKt
5Kisa7N3zett5S/ehX4MGg/unRzyZYX7lDRvvzA8Kfxy0QG+KchymI/iSd87PZBb1OA2QzuD1+Dj
QYXusXR5A7LYgHEvpLdHkj9GuARhy6Pyll3rNQPIuvo4nV2lInseCsjRa9hxMKAzTyiQEcb287rz
LqrEgValj+s2K7+lR4oBw2XXs8qv6KBRr2HWdEJs1md0VQCCYPVS0jxd4zi2jofMdBrKXb3bnpgJ
HGFK8Zti0FGlAJmylRbalKwXfYEeGolG3QKrdWx/qfhOO9rNS3hBWl9Gz/t2d5yIBjfI2GpgnPzy
ArHHGpwO9ya6qcGJAWGHONE+oWbW1YDmUE6r+6pl8J37R8B4M7h+WIlJk0k/AcCdh5cqpCDNqO85
wdCwoNfEIzsVDwxlrM88wamHTi98vYKeg7On03uGTKEbKWKapmHkCHlR6YOKkArwbbVog4IGy83a
QTn7rskcKHhPT6ub5jed/+R+oWzQf1Fsdw6pOuQbqBsDjhfiEGCIuWUEhhi1Ir7LWFwNkXy+X4xg
7iC6alBDrXGv+KfzSGUteC4ACUorunwwgTs142ZRtMl9K/asyAtMUYblWQx9Kfu4bBinAUlhpoFH
LFg4peKHTBaJnJSQrU54cuIeMLOUoBdWPev9iTExLFfDrYyPK2HTTGppxmSMAaR5TjAHL9DLk3Ye
YrYGybKUnuHLym4ub47mobGGBbKQs1E51HRGSdKIEdUY+XYhhgk5xYK0fzQgw23QtNs7R5FQ6Xg8
4ct7ZfCxxJ+QRFCL2upQvgDNo5P0xq3vsmX5MMbXtQSc0KimKuaf1IEgREBMUNxztgQpkoDPacFr
VF6x2fm7OniBs/Qc+JncBEW30HS/gw97oJIm9sGqIQo44nWwyy2nvS2lMnoLCGrzhcWGn8F9rpDZ
ibr9KsOLsn2jJMpX8qNxC2MpPdAX9+0nWGiGX3GORsLMdDy/hiUU8jVM+r6V66IibCNJCeh+zovL
4TUOQStrl+6qPhTgaiCOcIJxyyz27f7UTN9VWGo+XzLnVXHd5zhSCjEOqQO0+hTFuTJkRY4sZYg0
5UgeXbBjG0T8Xczuv2JdHx83w+ZD3J7jNwTBmEw9EatQt9v1Wd6wBAT3UrqvfnqMl/X21CU1kl5F
Xd3vmr/rkhe5Omd6VXSsdemppPMQun6P2gIHtuvhBbDwZnqA7gGWqPZ1vQ4uon8iByUbs009QeXe
5OUEHuaAWTl64fZVOwWbGZJ6I4Y8/cK36x2eNMaVK7h+b44cpmA7zDyxuYO1m17eARGhANUKpP07
btwD9LnXzhXruYq6i6mQvOiwTls9ossVnq2KyimbIuEUmblH8EnO51XNuGKXCsF7+4Cu4uOtgTfF
8rTBnuuTQ+pwYn5DQkzGG+S1asjojQ60WslDDQqo6bzGwvg4rxLWd4BcOAB5eVc+Ia6MG2wQsEda
z4tpe/EZtkMypOmB5irY0NZwlF4iFKEiE75f30hUMaY4opD9PKeGNNOiB8/VqXFc49ijFZoUKPrA
TlJrQFMBJIvgHHSS/vLOINe+7S88HQh+DHbKiEYfe13dPy3Pn+woN/zE6LFpnOFBYmsBtH3BY9Zj
iFQ8+4xBYBgT/yA42Wrr7pCXsv1DvAlYCJxxvcXHiT3PdEstzBF7jbrwJrFEUC/Senr6iv0FVWM+
vEtzc2Qscek2Y9mXowz2IkEwrrg2BuyD4ipTw1fKsO3k6NEJby/wpPeXoTnF4D4EPQNmvSLmKSH3
neVQnjFyF0Mryhq8zY7xbkq+fZLNtTbpZ54F2D4wKhSLfKifHHRP15T2rbHvAThMTpDFAad1h1XB
ngQF0Ag4Ya8BFKPca1DGkTOBoTt7Tgi/FAOHr3daH9SwTvgm2Xuo0HO7wIkHuR9/XKhxFawHReO1
HO1MU3xGnWe4SbcZne7TdHcXjNQweDiORCKctrxZ6vQ4gndqozU9qQhl+GD4t5vBhYmshykmyQWT
NnrKAQSTHTH3DyxMPdmn1uMVuM1ft4AqA3na46vvbHB8cy5XJ2tYPKgxxM6lt0YZQW/mkQ9Mbwpn
/4MRC4zFVBr3Hx5ELLa2/fDCa9jnQyUyNrjgekwAqjmLoAD3jWW8AgftCAy/nHFKdXSbMQPzpmE6
yvjezV+9qiNT0yN73J1oq50t4SkEbWL8XkOeuyYipk2fOCCJHFTvD+onR55igUBLvc1Bco8v95xY
n/qEdsZwsEuhxUPeiRJ8Ig9V/JMxHYu0X5ZlnG4P3tFttceompcn4wZf4MTREcNEHEtEEog0TI7J
Frngm+5giyEV8YWEoSeY5bSHLaf4QzWJ9iFPROIp16xwJqe0PIQy9hlPGGheEd7YVQjUhJ3IQM1c
Y1IC/+57DsigWj2ZHLJL2/W3NKMpQp5MSBf+xwkYDjxgkdACxQfXOln+C5bVmCyX3ZdsDeli4f6E
iClhGWg+VJPhblEd+BGUXmdPHeoo9Lg6MUTwpKChgFZMcaaIoAkIk4Lx0YiX6g37FEeDAfNb1p2c
kkoI0R/j8ycYlisE7fqt+UihrwbYv4B6/IgJAoIRFpmNbhD7hAXBQYg2CR/RQwYvsg2wDROu/Xye
8RvydvWMKUuVJWbcuf2HxBcAywMJTz/3NKUkwROAEzb/PDMnXbYDyjyODj4Ee3gZowtqaSE+qYLU
GsOGCPsm6NfKFxQ/NoHqGZ7Wclik+ImUt1UGrK58MwyHkgvrk22qxVcyeiGbBUIt0heb1C7WF5ci
0vh2xtSSZNPs5Yn6/DaqgOFSCk23a/xjMaIJv8zYhxrnOiGmsQirAS2i8dXGYM9E3tkwhpm3n2O4
5gquTXyuEIbKEcx056PK+3qfne+KfLRA2O3hloTlDPK4vFKnV80BiBdWclCyznEFHdQ5G6vypbLj
kKh1dFVEPYyztDGDd9wgriOBMz7mr8ZHDTDIN8Yde85jXcOr6rcan1cLIbK8JUuAYdolS4Fvnpv3
hegNdiBIPQzV6KJKp02LTTe49hogD804uaG7BJYQo4U65G8rDdQTA+pA3grqShbSffmuGPCwErRv
8ePGKYEWAHIWLB0GfTX0vh5Bosl5JLxkGLbuNbYLNj8lhhO/c/RhAYtodEUvuDq2X0wEroz4QdmM
Mc5N2eiCDrFnazIeUH1mtAU4T+X28Cn6j1T/Nt8oBFlaqKsHDL+ZrQFFLBiUMh85fjZf4kQY6W+s
9xDfjc27R/lC4485VT92wrVhWn5bCmUbG8/Nl33MsDqGc4zCzl6PjNA9gwVEVhfdop4WP9iFvPeM
xk8LVcEkOdQ/7kOANO54NzRzdEYiYeX4T+U2Il5YZ//5H//9f//Pj9f/yL5u4/8KPP6Pa30Z347X
Z/W//lP5Uw6yLOumKSqaIRnaj/Tl4lEWgi4I4qJG74sp8+I8bzPSd5oxmBn6FMFROXGJEpKmsJGV
b2lJLMwjNXGYA2NDFHFfdPOO7hqPDMuvgG1b2wr/+UNKfwpO/v1D9hHSH3tsnzNuSfpvltlIXXvJ
pEVpDc8AfsN3mKUV8NnTh+QrpBwo1y0DOHg/QvKXa/e57D+Don+/9o+k++Ouk85Sx7UvS/EbLtTX
A/wA/5Ql2gj//Q3LEa4dXRC2B2Mj0TZ/ufwfvx9FVKQ+lVuUxB+Z0ceblYvl887lO4qWbt/iT1E7
aOE45Kes8eFfrtd/3/92u79d70dM/btQResicb3HGq9ZQ/Ogy2rDHCOnJbJf1jOsC/8v1/zj16so
LD5FVE3V6P//b1+vYFji43i/SotK81+IBnGF9A1YWc5xriwW9301MxXnNDP+Gsn9x3v9f9f9kQEu
5bqli/pNWohBRp0Dfw62f++AjuOge9+aWM3dvb/c65/SzmXS3U1TNkzdVK1/vde7/NbeT57w4mg6
IIHnEVJcBMAxVjgDabmDYgZe85eLKn/+Uv/vRTXxXy8qvPXmepYKaYHX4JT5KOacfXjZ2cWwxeGs
nN5xuham6GDileiLHGrPYEEpGubgoiIGgWgW2/+vl1o1VEuXRVGylB8v1lU37/rxrIsLawQmiE2G
8QH0eNkbvjFUVHSEHtsKBbR4gGX5z9+C3r81P1c5r5QsabqhW8rPt0q9F5aqSlz74fapr+/w6sM4
IwJC9q6fxxAtNW7oWOXE+GA5pD5i/IpfJyUqnK0tKTtO7aLsxuyZUWOaDYiscR+eFYCmBNYYxzmm
EXcPkmm6i+jvAni6/HTH3O7kG5tiAQJ2wQF7067QCeB7/JdHq/SL6J9u78dLnBuX/C30t4eLpyND
dzew1D6RA1mMdwMiHwmHw8Q1zX3iYl2Z21biXaS7dKmUdupBjp9pQVHMP2XEtC/ZHW6jyT9/BZL4
p0WpyrKhiKaumYb480Oq93v9KmuRYTA8SOeyZKByvfmFRTnmt8vHGEKaQMqDD1lQ2rkChfh5/xhB
cAN0zxUPbpfezpECvNoxcDGcrBaa6i3RNQfx8YsmoXJgN5IaApaedzBGEMhhSzbLr3E35k/JYxPg
i4iaM2pOXDJ661wgFLChx5J6zmBVUvlxbl+/tE1zmZYKXKKeLdJzv6FbMAXDnI9xDbm+vTvDcfXC
+ZPWV4A/Tzfk4ptz3YXY8QHVvWrGx9BbAOQYcccUhG3PYz2OrhO8PAssYUnjpIXFUPLiX6HclJe/
LHrjT1uPqim6purss6L8Yxc433O5aDvzzaogsixcF2n82SdvbZlHJSWxdUgRU3CVoF/+48xOlzvH
Tf2zCyljbcVw3SIoiQwej06WHtPAHnrPdIGwucnscdB4T9vrcAmGb2FvNr0wv/AmefrtIv6Aw9D+
5Xb+tMY1hcpFFmUWkN4fnL8dGmertM73OpcWjIUxqhhc+r6XLlSDUPWXpfqn8+n3S/Ur+bdLte1b
Kjq00AtUDuUpVMXwbhLwWvjHhWmEm4I0GKSIVcjAJfrLpfvv5Oeb/Pulf1Q+xU2Ty5vOpWFp09xf
qCNDo+jlbu8Bizf458vJf7vTH3uy3CpdKTQcFMehzP5G1iicNGSPBG6Sj+GRjuQ3cY4NDdYQCTQZ
R0weU86G+J8/h/S32+4/529P/GS2JzHv+HLfM6ZZo/ZGuls3ejlUwdTb/3wx408l1u/P+EcZIB7f
bfG6cTHFiGi8EXRnUzoXUbXVvbKmrNdNZqZ2BmyePOuBuC8h1PIFbLJvmiFAPuivnebKC+E9vBpT
xl+l4d8/1YU2lcC4Mk8rBrwiSNMAfU2mxpy5r+iYNhL8OldYPL/rx4S9SROGZ8u76q6wyQVM75z7
9v0KrFdAjNQVTQTVOQkSU/TqU+1lP9Cj0FWFt1mZe/lfKgb5TwekxkOxDNOQdOqgf/0CLue8fuoy
mzO0apeOy8HbCrcBIur9awIDcIo+yxoaqRphcDq6jaCAlSNCqeJ7ih3AX5ZlfxL820vw24fpP+xv
q+H93BXWo+HD6AFTxMeY0WG71kli+tvb9qcdUjMMhZrENFH59nvObxeS311Z3m5P7tqCUVZW/NK4
t0Fwcoo9JnB5/Lc7+1Xa/rw1XdbYlhVZllX5xy52t7r2zbPGIfUY9knibMI4dAN9zMXBmpNDUKbx
ttxvc0eaz4n7vgQvHDlsYTmuXK/xkmo9loakVXzJyGua3m75cvONK82oM2V68LKnZpIErTvEafoI
lu2hZF7k9uA2XrQz/gPikRtmI6Ypop5+40lB3DPQRu388zsm/6rm/u1GFVmRNVm3LEn9caPn8voq
lHcpLtrJshsY9g7piWtZHD/XpHOWV4wwkDATVQsGjjbWvkxlZ8T4EOPXL+6bnhP1HDpAKldHhA2A
oSN2by7znXC7VXziED4KENyo+qawNjIPUsj6HsnOK9lqyajcnt1b2udCkl1w9G7Hwd0/f4xS9Zsw
OxsHlcp7+/kc7GZdArK5FRiVfZpe52jil7vBtuMYHPWzWltMt7vvftpRRUwv2SFkp0E57eFtN9ji
K0WSLVke0tU+zI+DEkq7NZ1Sl7wDO6kSlCL33nCPjRzUUHY3XS832bcXp4ys4IZIJL8GtyQ5nwcM
mkDPMfG1N8zSkcUnMHEwj97s7EUT5L2bB91fWM3kUMDQGtB9Frbx56tAjW3Tggv292mGsLd1QnUK
1laG4Kn8+xuWdSl7zD5gENpyArYS3QEuBiaEvqGOlMxenMaPvbpW12CGNAmNm1kA7049RxZ9QbJj
b0wLHpsDUDLqw1GHi/tgBi2CdEzb2CBfOXz+8+pR+t3m3xaPoWiabmmapZk/jgNLy5/C+Sm8Fy1k
lWXtGXZKjPdgCwl0vZXskY3qa3aMIMfaSbcGgbI3nbtfON+tPSnD4+qfP4786638p8/zY3fUX91V
vhqZuBAX/jZ1FTsuV9DO7Xh9GRprRDo2k9lYTj+7OA6J2nRKWCkUWPm83JeQAlLJx9Gyr72Yltif
VYgI6PPhLqFdB+loBNLd17h9gzadZqlB0XVKxl/6+OT82gBGMsnc88ye7pLIHkGR3bI/+NPXJIjm
0iqaEsDF8OgjEBwdPC3sf/pM/1Ef7VWP6sKfcp9iULpS4xoIpUNpuoLVgHXBtzmSOntTgHEu1Lgc
DYYszeGgsFlJhJSPLTdeLnn4lp2FmFxWtr9dxmE4ewaziRhM3IHkLPLYGYTXIJy8N5CnV8s+kj4l
xmqUniOLZ7AdacnBXxv20nAnTn34jnXvPRMnMbva7GKvjw87ngjj1v7Up5NZOSKNntHmkWlT8ZcK
EvjkT+vKFFXZtERFl60f1VXeqVomSvp7gUIM7hjmix7eoAmEsKbfm9ItEmcLHwGsVV/4Ozuq85qp
J3eu70XqodR6RKLz8rueNoZzyI4AbCWZIxzKmHujmXDIes/psQGc33BxtqmK2ZKzTkmVtr+u8XvI
aBhhdrhCqqiXEzTeG0mPbxHs4krA9c5ROzxzsA3xxA9gFyuQa7Zy5RsrEXTGhPA5u5g9fPZIQ2sD
SYMCPqxYWJbbTf8KDP16GD8XvSFrokWxrfCvHw9rJzTl4707iwuZGdYcwtoBUxjrMYFPjIF1h0IC
TvBexVYWARFG3IN70ysZ75+Mp9SeKCVh1g/zZaU1+IU6ai9q98/CCE6JdB+ZS4g+jyfElADaXk5l
iY03fFfmUrR67z5yUQA8HgsYfLOfoqY8XgcCOoEskCfmEKWA0Wen8K0hwCPS+Io2m3j0l7a9o2+q
MW4K25R4p1taYMlgeA8EWDBBQa3HtRxIeDlGp25emIO2l0WGF2EJv6SBaAkZVIwLOG6Z2+JG+iaL
xYfAjtwSuwsXJ300HiDEql0+Y6aJrdor9brDdaItEO0+t4aZ3EbiPKtc/QNIS9Pdxyls+imla8Iy
lJ2nHOrQ8dFXjjDXgCKIasqF+mx6jL9U0y+6QAgYHRI1IRANAzyPltgEyl+83ylaSZxPQadfp7jE
z7UegS1okq251qanpZ/cpvXQLyIvqZ+egPD8V9QoWDb8t+ar97lfPeCc1ZhWSIWXM0giCyrEjVdV
w1ZZtNakeQ9AdoF8fQIEzwtiqScthmo9S/z82BrXv7yVsvGn2tPQdBpUReblFH80IZ1R3cXXUX4v
2CHLb8Y+xHv7/WH8couNunxzfm7un5aPJ4H41Qb8/jTNpmtiKthQcbPjw/Gf56hz2FO0J45cxihb
Xig79GD9dONt623vietXdnqz6U7TFCoF8J8WA3tHLGQ4iJhGfmeZ35Hx+HLVZbekGGxTKaxfdr5u
e1m7re+lRB9c5xyOiA9GZkAg1vBBt5JjNLTpvOcsd6CuVAhqEhr7tAMowjYyPMa3oYAtFFo9Bh72
O54K3quPInsPta1BMtAI2xMhrUHdoQZ5CEbRVhzhdTvCFiL5JfKGfcf54SVs5wPYjEkiDa+hPB4n
K1TI7CF702dANBzqH8ZEZqiVoJISJkpgBNc9fiPZHB46hQX9MkZExEDYFRyIMxGKpACxMpGvBwoL
NHce77Aj6ozpmo1UovYvCbp+fEMpVJqLa66Ja39MUM6mnP63GXaXAZYjbjH5rmKNKSem4QfgMLeK
z4udJ7jMf9z3luHpxZ5ge+bWsTVmSjZpAqhVk3zAe7Jz+amKivQcCDGi7mhZhRwh8Wtjvu0lTDZU
M70UBJsnuM3DMt69IYoi060OWoRony2wXuEV+pd+6L8QwX/b/QxdV3TJkERd/AGeKLl2Fi9VRQni
KCNMqT08qYBRpHX9DZGpQR8cNInwAR2RBWQGWCXN2ImdHl1kv3CFdYbvyAUwjr0RDRCh4QjjGTL9
8v3GVEzim61YN9vOKzEgtbU15l6KvxM8eXn9VPx7RA/+iGANJy86H7cc1NN6S6opZBHgve01ktZM
KPiRAzva0LI5YR8uZ40f4UDX2NM5IXOtd/Ry9zQpZqBp5QQRaDVBXelnE8iAThYDoBDOxUZ8g9A7
q4JusWNgTP4UfZ9bDknK9aCIn6NefYSR6neJX69Xe62jBoxBuFVy6XMuhiFnBHMlPMHSjy3nzdRx
cVogC00lhHAYL4f/h7MzW1ZU6dr1FRmhgKCnSQ8CIthxYui070VU8Or3k/Uf7Ir6a6+K2LG+bzWz
quZESDLHeMfbLAaGebdrMgesfqSmpc149ufZR7pusvqNqPmBnee8t8e47RjBZdjB+K50e1OgF5oY
Bd8M7Dy3+lsegyR1XEeIXpznQAM+s0oxR0SetpmVX8zavAxeDowQ95QjW2RcI6e4+dh8jy9W47cH
p3U5IjbHh8XgwPCc19Ex1MOHw2DXROrjU65Tmucduz2g6+YPt6XZ/WKGP2EroOOwX8nH75L4g4Ko
HiteAAvCNmQCGextFj2CT+/u3iMMfFz6DDyyr1GAjA1OAq5Za8gUiBXZ7tNjwFDW9z7eYmTwJq15
ldb7qDtE6E314zWjvofhqce/M5s9/qtBk5vqn+u7p2iG2mfLNYzuH5vu8aBV75Zy/Y5D6rsLRg5s
iESYkFdoy+cJa1xik3T5w3qMhi6E/cx08CGs/66t9b9eB9B8R84iNRpxrvO3FvzOHMh47u7fMXYw
yFaPgxKdGhzfh/XhwIS81UePF3dIv0TEd7O1Ak4v9J43cmn04DhFixKPkrN5W4LKYI690ergS+Yh
+zUOE7uwmRi9eXWD5ZPVanE7OedOcECxBBeaU/iFURphpVLgl1+/iUJOOTyaBq8QhCRQl8MWaZoF
2eLP6RUFEVaoHEM7rwO1HMHQ+x8PRf0bDAYOAUhO16MZyh8P5bnovx+XU6sZc8qWVjhToGNZ0cl2
6OsfljvomPHS7qfTHyhjgzjI0vXlH73OX0dHv1/CH63X7nHrPs7K/jsGl9cghwOClTmujt2saZun
beeHRrmcd6eP8Wu3KbnlxXsLlnUkkQoPDD01in6K7R48nxoGMNY9uwAFKqOPf63gzt+K+d+v9I+V
8z6oyq2+HkhmCl6Ti0fYL2DGtOsy8D/TQs//e6Gq8oP/rxem22/3eTJqR9P/+HFf5aaX1ZFnc//B
8VZ0dpbVhvsTJSv/bGH4N5cbIUjVRrMQJJq6GNzyGFVbkLas9Omt7/94c7S/vjm/XdAfKNmufbp/
tY8BrVNYstGijWRgv9oR+Ma5s/MwK7gFvfm7s6TC/MaqexZ2Z2vfR50IkczUu5oevTvUL2sPI2vn
wSldMVfXvfsPdqBf9N7/qPT+H2vr/97CPyZAxuN9ej96i4aBRFf2zktZwqnZLIqeZs7WzU0VG1Lg
TGEvBBgHW6kIypFnpv8/z1Lva21D0zXmI38s8iM7zkNTj/Jwh7cEEwKZh4OxnlNbBUrM8GH6ZMv5
pNu1bH2O6q0GVpMjvyvkwHvcm6kmpO+TvT266/++tL8i8j3gyD5wZFft/sLVftsP9z2ju1daagNu
1gf1ocOKkqfw/TLcaLnclU8DNOzT2DTTFELZ6R/P6K8A5e8//49b874ond2+7jbjPU0/x74CTNnF
wty+Yd9FN0+3FHLuH4IDUZcjUHJxiZ4tD4uLlmncccxzNhKpG73DzRtakH3CehVL2tH94p8JEOlM
Seejfbr4w7c5eFm22XMyKsktzNK0ERkMv76V7t1n+N55MPYuWJI90HEiiKIR6V8drNo+hlM6/33b
e3/rQX7/2H+83U/jo+/0By8TDBOTNoF7ntSrHCmnoL57iGSlenxUcHHhVAmuGvAYvS9OX7LAh95I
FPgDoqxI9mZUPAB2aufqRywmen9/RODQ2Rxien282EhAhw9QdiA2vxsNbA/CkzDT/cZATQvliYwb
bHuHzIvB8r40DkPv5IDUPqYcOm9e2fLm/GPR/XV+/Pun/2MrUdvPx0Ltaw3oP7X3rPBHh00Z1ka+
aDs93W6of60TqYc/XDyEP7E0zSxdjBjhY6xnrj/tvHkDh3VfmNR5k1YeLpb//XwU5W+772+vxR9b
x+PU6vWMI1d4nXVLexIlOf7NbHEHt7oGMPVEfBTBzoL6aHXX/7o9f9v6+9A3On14C71e5w8k5PN5
3FTlsW+z9VeDS22RE0TpoZAk3omaDiiwDCpiXNKx3xjpSUMXwldcI32+MTaFmlrCvVz4F2zTnBO7
MpKwaTU69f0Go5AVD/q/79VfKV59DaqD0u9QTBh/rOVDWR4W9zdz34qaVpWmc9f86PMy3xWht/3r
sIMyLLxtDANXDaV2cCXBmz2Hhhw8F24FBw6sd6sTiQvfDqskBSdB0lX+NWX9W7ED66LPHQWO09U/
HunztTj1dx9AVYwCxBlblfAUUfbEDCOz/74jWluHzPG/VxCT4zYHptpRqXvlcfrbxlotjOfneex/
x62wnJ1xjZFAbYCi78wh1M1wFQyKBT09+tZRFE26PvLbdEYIU8cC4dXdwjmFCcM/iNLCerH74i1v
ppNvNtHSC9kob0JoATt7ywK/xSCaWaUTMg6Hxz8L+YC4JT5a9myminS7zRThZdu9GzYuCOjHfit8
0xnl1o2r2A+jWQ+SThAaGRknBGS3bPpNTsokvMraY9oFYa65bPJ3d1YTNAzpogLpSAih2CpzZw+n
V6yQyZVU9YjWRBSWTvry0r5HuxogcYN+EIXqvJ+vP2KXeOubPSHVwmZ3f8XU+LO75TWCxuSKNNDL
7gV4cGpYpcbrtV5P2u4MaS6ujVRAXHcLKg2tcVQwLvAS9NXbvkiSp+mgQsfelB7z4cJTJvps1LNG
BEnOKWf3ie93rMgQsyM8WO5vtAsZr2DUx024LfEZGvBY9mIyOzJ4YfFiGMjXUVgMCopSJN+krBxM
sJ3IAlFOoYKIdgUJYZdticiDBM90gq8qoZciGSF8e2Bxp539fKGL1cPl2vg/dUcBXk2CN8SHvQl5
JwdZ5yH/8DNjQCUoceIDBoIsywKDE8+4QN5E72/NwnDC9580bjjDlEZ0Bgq/V53xK415QLpQ0idD
/bcQKkig6hlMkNB9QpKyw+U9HptyWvHGc8JEWZFO5Eft2estpNiMqM0sPUYZ56EZQ/83FZFZ4Z4b
cojRKqPdDVMvU6zx7mAt6yJoe96OE9SG/b9+eX1rstaBFlwP9pI5rm0z2JIUamOdggDmDrB/mrK2
BTb2VdoW212Wdg7hHWo2oLy1zRo/y/CTCHHIcXAoQFjP+sJbok1kbTR72ZU10QyuYnYf1DwqkIua
mMEAzo2Z5M8ITIFZAYsBpQMx0S+eUdl35ZREcmxttGC1g6oRpjonBc44hwxRfzDes3tv5XrsW1C/
V6kX2PagH9nMv0yWoneb3kLqCV7aSYfnqCnBlyEgik6upDeWXjF8OGYT5qA/RqQPoW9uEmCYMZpY
T+6zcNZueAioi3+9cNTLo/Yy6YhbAXEbJ3LRWj1BWZh0HHM5z6n6/A0DDaz9iAJwy5sIe+P3fM0r
j1lGkoW8SRIRohdlnuhOQsvDADtrC5Nqf60guN774LosVFE5Yd/K2uEWGYw10ccPTIe9p63L4rdE
tQ8wN6lKL+xkE2M/DPcR8s0OZhefNvKK7H2k9T4lj0wJmQ5bKXnnFpdwtAOshuIxyBsaEb5cOpP9
AN+qbcdnizGDehKMzau5ZUSI4w2TF/jk1pj3eM17fBQTr+ENp2EyWVczhrK44tkhKn6+AvcBA5YC
F5dSpcDs+qkHuZ2Gui0CnvRNLPdiTPvAyAZmqgXOqrhqQpSGSRXtecFyP1oqAmE0VjTexQqqiT1+
ZUtju1SsgK7j2+IHe6xNW3XnPREH9zSIjcCmHwm9cSl9EpbBtmVladqE2c15x+M2uUGCS9jKA14d
3mxKycCaZKY977rHeBkv3ykvyZ47I1FIFhBvA+9JaUXH/ItUEx8bBLF7+7kFE96NMHgDgSMsG5bL
tihO7JxqeEgZsSn5cHQxcydZsTfx10vM2mYBeIulGMJo6CKNlRyBnJFC0/xp7L6lZfUH6CAZsJIE
MYtw9aFifLCccN1MDgHiZ8dnV416PHsAuqRhjrLKTx6oHn6Sw9XVyY9smCIBzdBN/8Y8W2y+U3+V
FEQx9UXxjBUTWW2hjVtQyLh2p0CcwX779fMaoRBg3qpcrx7pKkJ+HLEbJ7MZkCShWh52zMtXm8EV
5pvL6Hjln/XeZuro94a1yDue75NdPtv0Y0YsAj+w1RPPKuxCsYawdUyAzGd6YCl/xSs1pofi7Kw+
8YUXhpVATMQBCa1VD/pMZhFl6QhZJZxOZfEcXBGrl04bJ6sLiYPJmVDp0usmz6Ovu3WdVV00UI5k
AXLbuoH38ravxGOvDnm/IzYxtsM7zEoZ2YLbHhlFYnKUolQ605w1fowWI1qG8yZlSTM8Ycpjqg9c
hXggCAsN/EnZs6TyxiQnkXRLC0+iOTEPCDnNW5rnbwIzxIpIRn3ZPw8MTn4Q2VvPqu7JuRW1zUOM
a3HlooljAmY8LOxDLI9FGDR54HFJ6RoP7fuFlY86kAOwSN48xEvh6yb7CIcUZ+PTnj3OqDT9D5/g
JQC1XyJlj99eQW/gQZrl0Xrc7XWK3EIE+zDbMsD+otX4uC2nYYOA0NjmOHvYkwturOw497MJ1PsF
6+0mt0bwmIu2nZwdf7Rzhc8p3NzXYM2YPrCAwYdV864hlmbDkckxiNO/2FSvr3VYP22se46PtFNJ
dUfersFO2eYD/kjbfD2dkqFbG3QA9aJzI9JBfLEOq50jAhEOOSPjqONRX1vBqes0hmWI5xb3CYaX
J+/qS52+eLBuL5zZKKXb5G9Ys1Yyq1i4B/gJcqq8SDk6Z0DMxHidwf3Ig4daedqTN99lI+bovbgf
3nTdvX/jHh5iutv9aRT+m99NrWTIs5ajmUEG6cPlzuViMKlgCQ5A2AfRpAa65w4ZUt//RVpBuTLZ
TWYzouBY0ni28ksfG6mhuPKwZIObKGP+js1WAHLs3+jkNLOArkpakl+U89U1kzCLZnLXt3zlEeQH
myH9qD33RzcOP/wWBi355xvB9tBawQ+R5YSTXOwVb3a+t0Y4YtoHgeaixV0oZE3Tzy4slqLgNx3E
w8XCkLgvt5aTIiyQLWV+MVv02gfbSb55kueYEUKP2Wj64K5FrRtJkaR645l92tykaWS+n2GaQISY
6mAZZi7gwuJ3ZT0BsxGhk8KIQb6C/pDfc/CSdkS/y+WCA7ftAoLFDhPUt5u0xGICryWHNS7eUydP
imrA1nLagtc4KwmtOzcg4wNwIFMtRKJwxu4tsySJeGPwH5Kz2+07OYbihwAEXaanLoZsbtME9f6K
rQ8LbtCM00Br2Y/lfqifPJbOonR2DNfZk8i5E4+vh074uW3jCks38mWM7FRYNJgo9i6TxwQfJgUU
X7QnDfNjl6kKktT5a+R8W2Z+YMPa2R3vnDDFS+ACcVZYi48JDfraE3AMKajGmwWoLuc9bwK06OeG
jf0bAh/jKYndBU19TZ+PY8XOvmAZekdbZso1QI19GeK9yYSH6v2KB3qnFb3JiyEuplC+8JgSY9q9
8We5U+Y7J5gcsITbZBlc8pf1RB3JcsPMayrNmUVOTYqVP/ep9MDv/KEavX4Yp2M2q1uYBFcCWnl1
C0aUz94hpSPTuOudKfvHx5d/9nKyfEwghOYvBp9ht4D60QLz66bShcHEs59jkGVgxxJw2H6mdzPr
efFlyAgabFd4j+SVmPjoocxl7Kg9g+kxjpff4igt/cf8/ad5mzFjEGPbE2eoN3jiKj86DRQyrmjf
2K2Dp1sfpotXh2Dm/fTNGEiuU1528xWxHqyLS9Ef6wPSZkt7wNl/jeObFXA5ixGlSVt8N2BDpfjk
DEjEZ7Dsjj85BYfi2Ncv2YmOyqwH08bWpk+ryCzc7gdx8EqISSrKqOVv2VxhmLS94OGYZNlCDwca
6KZqWp+3aklGsF2TFByjqneVBNP39Db7OT7RX9nDvrQjXbm6NR3M2474psS8Uc8TeoLxRjEdUKjE
6ri3wl3Hjvs9c1nHAaoyALmryIhicEzF0X/I+KJMULE0xUguVzB4fJPMZn9bw5vfg+WxvOOZpyhM
/C85jJ8t14A3D8om3UIOdsMu1XwebabxVJnmYQMKw+4bD7lbWIvxWXo/S3z2ELY22bJ6cpOuy57Q
E2aL9NCwzj53gds3vVPtkigCHb59ZYZrwRZEz4C+crTZJ1W4WTgvB+/OuGuOL06AkmEAibtOyZNu
9e3W+Kf8QOxmCjzlx5KD8eV94Wxw1P6Upw2HBZq8AoPsMGRZsQEQR+3uzCqGXkDBzC8oBKqigvew
koi+O8YrNV715vBgjkbUHIlTsPdigiLePyraG5OTjO0H5rnvXtusWX5IL+u4z2vSHHFsQbzZdabI
IK9iMJ8fTjyLhwIlpp7QAFEvEorsx/L+8hc2SmyY+Kzzvx+bLBPsspyydIbncAg7CivSMZlfGOJM
9AmmfTQCCD9bZK83ZsWWws5NU2PIjXlvMt0c3UOKkVnthN/stOJM8ya9CGWWZhPgYCoQG2F5rR9f
Ml3oEDVX6wQ6LIaeeQKIIuUGB0bnSXAHimZMk3Hvg8J7NaFC4fe/WhvrkN5EFglaUKhWQtqGqCkV
i+KyxIOz+8OBtbyRjEuSj/xB8tTS3E4fc22nx9HYcfdNhvlGi9/I/qeY3dmJomUXP0vsWyOaLATC
b+sFQ1LUs+oHhf+EzTOY3Oxw7253N+BE7LP3mrVWscreUZeDLvbiI0MU+93yq18DAlUV9F5ADjiF
y2p3dqaa/NiJxt6/d0YG7sk36+Qe6mDXn+yto9ObP3cBdCWb6+3Yu4DGHxTgITtuUu+cffadLqwv
JBSrE2JsQ0jT18qVjTxLvuH9jSMv/M9ftenDTbRxR4ZDoEpIOB+eYoXKnzKNWs3hWTkIXfn5yXee
whG4rNKuvO2DcHaI2TZMeJ1mAsOI3VUUkoSHfJqGlu3H6mdkEb1lsRoVCXs1/Z9T7Ch9ce6mbYUh
KlvLxk0hHugxKEp4os6bFQ7Ca8upsvZDjOB6HhPKPWyTA9YLh/rmtOHEQSPLnnfP8ne2KiJVLrOk
oTy8pHmLKJTIp37YD8E40DLTLKiM899iFnWTt9WZNScPqanDpwUC9tjVQU4qkd9MHCJ+HRJ+HzZE
yMxWhoJZnVWF1Z9hd40U8J1EH3yiCA2kFVSoIR5jAtIIzXi4Z+KrAF4WLVfwNPycMzj5CvXtwC7s
0ipo28vy7Fs6k8+7OVFPzs6w9IK4AZuwBhZGupCduYQY6MGGROpA2ihJjIIG2iCUwk7HLMcpu3iG
Lf0pyXZ4tnJy2IsvfT224cP1Ydq4J1mOKSevQxtE5ZT7F8ACyFuSkZOwPmyf5oEvPYChDqMikgVR
js0cZMGYo9TOJbfmafpHRwPB4PYA4jjyayN/+I2Fj32guTqFq+bAwUyFSZnamMWKxIhK9JaoRZzn
hLr4yw59Cs4gKvTNKl3v2T2OyV8Z4zFprV/spsDZQGR0IkVieCsqJPAMSYNcPWkMdvReXJicfnBt
FN5Dd/4czKcfWAxnMU0cAN+DWezxb58pWAc3MFhrUnJs2SrgyImx6tFUmesz3+WkJBLHBDqoTDuA
288RIU31xsuWG9DTZh9a7RuIjRJNqBI7FMStypyVVLj8BfGj58oNZGLQgq4/3vbkYK6SBIOvOazT
KaSKQWwy7P4kZzgI1Qbx0fq+C9gdeW2G6JcsCGLXBDNu8OEdn7pDmPqNX4djo2NSPZQc3+3dDK72
EsLwOKC7/ogQdBI0RUIqlPx4ukH5BNA7uTnUkeQySj7x6p4ZIdDeCCtrYkh6QH7Wwtq0LmIkq2QJ
EuFBA1hoACtB7MVswKwGd7aWsP7pKzgddAx/dvULxc5Pdn64ob57sFeorJU++yoKHJ2gZ0Z2J48O
Glt7b3RxN4rPAzj50/aLHomjanj33qarukOoU2U4qr2cAmr0s8AClbO2p4qeNfwM3cFrhicoqr2O
+NkNdjS3A92q6RtUnnAtAPTN1/hQjLgMba75w6HGmTukoF8V56Hj5EYMa2IwrM3pyxq0k6fFwYmf
6ZmU3Bsb90TLO6ONEe+gE/R4Hyk/HyfoNwf7Vy3s00EMm6F7Gkx7mEpd7PnrIKDwz7E5ZuTnKvkG
Lvz5HG0W7Mgm7vY1QQQwTWktu9Zh71f7QV5g0SCMH9Z890nzQl/YYow1zi8bniQ1haxkjw7Ms8PJ
auS9VO90xPTvn5GjYIMsdynkFkXiIDyQH7qXE7MHk9hIOcC7zmDwwWU2I3aYojKYD++lmJ4nako8
m/kZdi6IxRoyxQlA6GJMLt10w5/nrGQkiNHNgGgB/mV6XX4scxnDzLmLYAk6B+KMuR/SsbdLXTU/
U8UnePqQTNJzO+mCnyaaOUsn550CfY/yl5uPNtp62Cm+xJbc4pdVbeeQ58r38gEbrzsjqaBODv3k
gqsAfFCs0H0K0h5+YtJzWJlc4CN0E15I6prSqzCtM6yqFbzx5e32haoMDEF8eqWPG7c5SzjBYI0/
ltcchDrJT4G8+dp8U09vVIwJpzZNR2NzCu+JaUKz3W05Fzjr+6fHQc0N+UX7pg+m3HnRQ8A5/hCL
MvnsHXC4G3gG5YSYdXgnMLDfCdWTwPRpg+ELMhydFxPgCSGWWUiA/PW2VjSkZc8rrvMqSyQOdB5i
pD7P82vmr6JknxcFNdVYbk4wJd+2OqKXYrherb7AUVe0DtXaQH+p08mb7y8hTwkwAeZE1iJFjHJH
6KqzFKr8FRPbSQw7xBq00usVdnS0WvjlSmIIZB0M8ujq3xZTA6BfNeREB+5HnnGIZ3v4q1ZXW9N7
y8JI1lTIu/EREr0ISzjDn1CXVA5QHA7FJRAoLSo7W5+a4UFbdBwWlb96sVPkndDfnVzkylg91IG6
CKsV4wN5d3aKQ1MBrZWKgTvUESvAHY5xeStvBQfm6LrigDeEu3lPdwJsOm84Vj7L5ygqIJDixka5
RN9d+6sOvdSC1jyu2uZmg2aTXA1beiFYLRrww8kmiAGResVYJfwOnhyscWNfXiu8q8A6Sl+tOWdu
D8AIvXS6P2es98jVZoemo5WfiIjmbdnmHVMwLNydSQjBWitW1UHlEz8mr7hsWf2WCeE7Olq5cSJb
i3wiBxq05AK2+jitZK92RJmJuxxn97nOSnWNUx7THI4YjGzODun2hyWpz4I9E0ts50ujgM2iOKT0
leyffGeMT7CgsThlIWg/x/4zhWDdHmt3DuXhy+208P/4dQNLeIKWRmNNu4vT2MmVmryKObhmF70A
BxwAljYmjCz5T8+ctQMlxTIaYw/u2DXpJpPTdlIZroKFKGi0GPQPXn8MgeIsBuVk/siDQPcoFj7k
M4jsiZWuucaugwJDYOAERt9ziweNqlmEszC1Dk4G5vyQtjOZBwjct3pxZ7h+z3X7tE9ObXfCIXQD
5+ABgEDtThwjva60Flcg1QsKYPWFMWqg6p6CCC+qHO1u8jNmTPYPdgc7QzffsDm3eE9YUXgEsgB2
0n5FmatYQeFpGT2w9zgMLzsM7on/5hjdZleUD+a66ZNwRnqcp86/H3x4UP4OHxi+vn0CA/fR4QvM
d94cLMxZvIeDfpjOFtdgXna8UXWvtM89054eDcvuRl8NOxwxbRxIh+Yco5kFKWeQcmljBnSKUhGa
3PoRbZ7i/yzW2IRtOHhynTOfHBZ/iPBc9vM4aCmO98FWW0UYxL2r0rNNhaHJyLugDOJrbTFVIjTd
VcexAaVLSPYiM0nouvQBuKvx0D3vwdtPrikGTZesvTpYMOAasaXec8Evmce0Y9oh2TRd4iKsSUGf
3WUTpZ1EZ9gze2f7JCbPMN1eN+nCpoUipAdT+mQHYjLheB7QnxO2hRJpvsjmfRfj14O5xJYwRtZ7
6Xr46IgltnL0eCf8B83gnS4XolrOG2e/7CLJpL2kJ36Z8+OSvhsm5nJexUsy+H7gV9ry44qdpWM4
zEqJ18qoZ1YwBmh6UIMbUv3cS7f7CDI/n6luAvyIGM9vMPmnhj0WjXRERfyASXxYoneycWpYTHU4
nmj2RL/rqA2B8dbJR01zKtSPJVGRe4w5NPjFkWhcOkuGUHvRw+3zJcatAPb+R2CTpA0UjIvkt+i7
HXaZoJ9i6ekYBYd93bZv10FP53GeJ7p4dx3biGBdeBQVlAMqIhD5YyZTPXsAoV7FD5HkUCHwVKhY
tnvIgi1zSICXvLdotvgTO3Ncpe9IMk6x3ttSz7882hqO6KiZbtFSrG8d+2x6XZ6P894EJYGETOIR
E8lUk2X5a5gjxYI8yzs4+IfBl7jLOV7rHT5sZpfnc0sgjb++ot3qQ0moukRRwiuTg8YbFBE9Tpn3
MTbG05b5hTqg5JC9MyD2dUa4jQ33jOmtKqmVW4/Rl+c1/pLA36uYHm60/d0gvgdBOzyRXtELuTRt
RmIs98OOqxhYC2HHmJ2VAB/B5jB6wTmkXeFSmHtnWF5dAIPkVvOuTQRMjSjHW+RzC3NdOU06gVKu
MXfjt4KLoWhdLzbSaHAih8LO5uLmKxAK2arJ86sx6dZ/tXvAbgWlLGAc0C/oYUeUC2dfoVN8UtNb
L/DgxWTVJWoJlLleLH8VzK9O8Lqt361iUVypNRhKYfGyLPNVje3jGc2HdU5O9rN40WPszQ+5UX0a
zFcqe9Q7ynqB2fWhb+X5Rw5naiQrew6vS8AI620qMsdas8lBzJ0T8yzIWZXVU61RLUA7c3BNCV2q
Bxtgui+aK3GL1N1te/VM38ME+cPePVQ8mzuuO/alU5uc3L1ztjsHegr2e920sjfY9AQo4zukNuri
0UVls3BaDozB02pBzNvKYBiPm7kPZeB7ZNpMPO97Uk0eg27aS9SAWGQI2AuxVAbx0w92ZmZC2Cw3
ZJjxqh0shaFhT7ElIIgyCKpiaSrEgy3nwJcYMCyBev7nxe8zSRKXwXHypKfC+40v36nlGum/z8Ih
iue6x7kIbzq2zhuvAcQPlBbYFbxtVjaT32FPjOfoiOx4rF0FCwgNDTtkHS/biojpvo5jUkuwoS45
kfY47oP+vY/2XdPphH2GQ08AxbCWpcT3k50N73zPdbzN+tGu63y6cBeeLLUKclyHKyVtqlreWzR+
ddJVCfWK2+lJThTtNxEKIcT6bRsI5wDx4MTkOJMUTNVf91WxI+9ytbBpvcJtdoY6zpm22jkPzKQH
DGHDSI402zbZl+IwQQ24ByGvnV70zUIibKDWHRyaPz4f41f95ZwwGbUmMk6C4e1kjQFw5oVyXgqt
4Jz+z5yZ2I1JbxxKcstJpGnGncl2jpdJ2hfHHO0xqX/eYW/SlcoTACwbizBeE07V2XGQehcnNl+D
l780eQUnkjPLyGXLquLfCH3hpH+sEBnS12JkNnkGdN2rowvAVllRhLCu+FoF6IyeyjtPJ4rleDih
ZJZjbhpeQ3Rm1KpdZpb86EcgkpI0SiHrE/r0keQp6NeYidkZI10bPEWOY+WId+E3TAH8CxXywwVg
auJFwDSK0ldnjAeqd6PGj4GGZIPNGOui5cq2A6mRbruAcT7hasI9qX/mvYI5YfGuRjndVV63geNx
uROvHRqNo+5jGANrx7rJ9xdzkdXT5Yx6oMlgKiwqJJJkIGi8w5VOW1ObZ+udgSmeXU2PCa7HjM08
ZiRBgdxQgJJJ66LZwWLVSlYKY6VLQytA/NjDam8S2rjHN7gUEBGto1VTq9arjofrqnMQ7/Uq0oCj
nhZG1/ou7TMKYxhkn8u8u8c4GruSmUpjKHcpfLPPPa/R8TmQ8eTn7PIZP9vRi9GRfH66iz0r97Sf
7Cn9uWWNGXVLbGoZZXIonnfux5ayT54ONVxZhxfmBT3mQsDTn13U12zk3g/I4g9Ncqp2t1D9hJdq
xF0nulNuJ6Wjte3eGOY5gaEzXeOnaUg1ls8lzuiK2eP9HmDse7Vn1NSPLUwS3at/eL1ZgoxXikUq
vz7BdHALR6hmFofLOr6Dkil043IvYqJTrgjWq+R6feLiAGuTMRW0PW1TJnlXgme2WoH7MwNiiezs
/Fb04P++LNVj/k7yBxV0S64OqKFtPWz34IF3nt51SP/tsPV+3NZUk/ee7/JdsUPLSfs9dKVi+TmI
idHNX5AyGIDZCL5aynzeKp3rhIB3KsLONzpTIzX2cdllu56CaRsrjVm5pgzY0crHpG5TBiI6RO1y
neAv1xRPUrv5kw073RuhV7mIz1Ul9NkdL8bte5GdSB7+WId2fFSDtmJd7slC7PuksZvnUXUmoM/k
cRyZz32s/ajzGSu8VYsz+WKlf/ze3PJhli/kW5qM1zAVopd95hskzVfuAu9KQp/wUOdU5PyGA9/L
9098Kobz+cNnC4XFYjaSbLRkUmG79OQI7jCQ0e54FcwpNW2WlnsxXSAZuh57s3vxTUrP7dqDbyCm
13Cj+6D3ZPQS5JZTBy9AdIZDff0WO8kxbtbHl9Nx7TluAWKZXcC/zl78blEbdIJbypbASBAJKjA6
j3yBeWxcJKcQdVXGlJQDfkaICPA/80+6Ad+vxY8G3mL5bCq3EXGkwdQwkWL34ITv7BF4KhoS3nIY
6/cy28j+cFf4J8T/7wxscgfcBYmixHOV5cjC4pfhDK8WixEjUMvNtTef+OjwdgYoEiOQBZ8WpQ2p
jFQMubQO4rO5yF2sHHR+XnZES+t/wzxJiq/TzX5NHHgOfJqq7xbRxwX8IjSIj7lK2MckrvxmzNAr
Grfi6bDK5uuriQ1Ae8qQdzjpe7yaV38//CzB0dSeh7b7amm1WMFi3Zd2i70D1OnkEtSMTyXOCUT7
NTqRtwCvTbQyFAFhJqcxH8FiZoo0iG9DnCfJdjcXIn4OFRgNQiU44of+M6nMqhhjcAT1jEAY8uaB
Oe1FwlxpxuzsbPYhiW9aI8AD7CvCGhX1o+WXHqtvfzRdKvg7xe9hx3yqtGGTicELLfQvjs4RzsMb
doPTtX80fwRI5MsZdRLljsDY7DmrxJCmHvTwK/IRgnLdulKAm+7oEu0TOYeAZjM8ASfS/6XgBnmV
FzrtM7Y/n29EAJkB4Y4ReoQphRxHyOqaGlN8bxYPtWdXoeY/QHgMe3ScSpBFeXt0i9ozua++d3tT
H3GbtNW72z+me57ycPf2djhk0wLCeMyVoXv01eT+MwFeLj7uoW/XeCoY0/IlivbyntcgQNVqp3BJ
HKnscLPZm23TYO9i38tU1cYlflb1k8MD1rnPOH6zi44rvr9BHyuhcTYhS3p+OQXfwnoFYWceWs7J
q/weZK7tWvbb2AzVQ56Dj0qFMzjsJIui/wk/PamDZwL6wwmK5SwUSJYeaXq3sBp0HEbcjsOmNgJY
eXOcPaJ9ludPcwV2NpF746LivVMmkGZZOCvHeHqSDK+Yvs+hMk7y4wyAAkuD4ejao2VhMjHMQSWc
Z/TkWTxj3tI6Ly7xFR6dQVmhNBSsklZVzpnllO34ay0A+eWmDoHjDFlkBoUuhJsgJ2gahqnw0U1e
6Tvb8g1njfiYXweWJM5IgIE7x2twimdUGWjbZZYns4VEBW5kdI/IifOhlFEc9ucWMw+cyB8usaU7
HB/V+lrUdD9wWyanln2ClVkzoDuLWbEir8xbKeMVQwKwh22NyzIn3f8h6cyWFNW2KPpFRACi4Cs9
2GObvhBpqoigII2gX3/GrhNRt+6pLlNxN2vNNRtYUL2oIuPeGSw4cN5UW0QE2MoPfeg5xt6deE1r
vaY9Q3Qh289wm0re20N/9lqXvRmOX6a19mMa6kSDNHVm4KXpWM9eE3eFVS08KBrU2VnQIHlfgL8z
3T2RgPPC3ZSyY6EDeOMADp0fmBGWQsMtzfUFNj0EgPyICQXFVk8oNTJJ60O9+3lOeFA7zvWVLoa0
4/fkibAVNoGb9AuiyhMN9+cRDAimC7CIQRnQYvFKYOB21HZN760QPwJGrBCqCUWbC1MY1Y8Amm8M
Wsx2J8iWDYhoC/Kzgrq7pgqdHeQrZzEPlPFYJZY6ECriAvRALaS+z6o8EJZwwHAAOwvebAN9kbwG
f8Uapn8HvfiYqzO2M6RG/VE34nNB1IEYFDyXX1yrcZ1gzdKlMRKCzjHH9LWGLi3ughO8NqTTWMlj
UY5ZPufGXTGDm31BmTSGDbUgJEBEHc/G6LaZH/RmQMnAUGFAhdFMDY+8H7yr12BAK194fRQMYu3X
A/N3TC+Y+foT3xr0THVEEx47iDsNx0h9vUVm8/xjHMUTz4CXKnsATxdIlMwxzaHL+hVlc/IxYcM8
dlB4IEBe0ce/gQfzURRDkHLTCHrVGCvuP6YalIBYTbfmjkyo0ibamDd1hPrUk0psZbvWUmSXL0vx
robwqAS7HJgn9lPF+QDp3a0dk2m95QVhazLC1oq5THLDPo+t5awqCd+gdqK8/TtZLoV1XkFUA8Kr
SRslXcuB4RbTep8fkzsjIJvoYm+dFuRDX/JuVrEfaWERhN8cseCfpF8i4bDW128Ht6Fv7RRR+ZHU
CU5uqms6OfueXo29imOEScqb0yOtNTWexMZA3U5zp+OT8digk7Z6T5QcxTrcFgNoAfexFapwcx0a
pgaUxw+N/T18ZfSV1cqap0sHgkKoLgbez/QxpCvEjPf3Nxs5Bftl9WbQDKMQxAbq0mEe6r8jN2xV
+xcLOuu3DTRGhl/nHvXyMTnzCoDiUJXaDbUIGNkOdsZcgorysLfvl6DcYKwdrTtTG7CRAZ0U3emA
+8ledWL2hwHrifxXu3Ae4OuHF1QKnWA54XQ/K6cw91CeUfpho5SzNK0newdQXWwCzn+1clU8Pv9G
SogVkkpxzmwRtyGh5LcFBk+n6va3X3Tc2J30BqdqL6oEeCeayz8y2GMM/TDGUOx3HFZa9Jbcl/OU
XGZxE8MiAH2tBGXsy6iCcGonqrq8Owqe8j81exB8mqsV6QjF7dgZPNxOmD9bmDI8xHxgIQB61+WE
DoRCnays42bsurPYO542CRzj/YZTl/FOPIPBSl22eeCAbYQJ7QR6acmrKBQ5Jjg1YwtMu4in/YCT
Tl3cpdMnOWQ0HY0P4tuwwdFYUbGPkrBRt0Tlpncnla/S7iHhF0yax8y4L6v3XEmYe5OwgfMnTJ9+
kuI410yRut03nyzIAZjovN4uyvh+5IzFVmgvAGwNNtjmUDdBYEtjLfXOh4L2NI7aO/kJRMTbz6fP
NF4dOOMPhhrL5zB8QdFSO7ORKckx6yr8tt6qhtO3c8D1qvDfEsHBdHZwFDtPvtvJKr9NaSN4Dezv
x4qR6XgYKiVO58SVTF+8EfKHUyOzXzdOVeDW96ofbb7IFE0q00p3H4SwDLDKz8spY/h2ozy9Uibm
z9Uyt5Smsu4VXfhpfV5rDWeAUy/nIDpHNy5iWtQ11lmmTllujc7M85ihjCdYX/Pl/80R6uG8wD0A
v1SaSoLEn0L9x3f/d3d7t9LXqq2kOh8GvCYxzDBE7ZYREak8KImENQ4kRUMUXSQpMLat1pube+t2
TyBzEBYzJ7q3sVvBWErHpte50xpTLGhGT5pqE8vxsrJ+aSuzJal+NR5HYDF/FfAGsL2XwznDUy2J
vt49DSp+3MM7ZzboSON5w9XPGDaXh8Bb9X7iP838g4pWEoDg7X+Iqv/xBinz4wRqEt47QKfkfoDU
tzawKwF5q0IkIb8dEzODyxIjAgZ0AH2ULgFkrS24kTm4/QS8kdeADow3QNo2tPIbcSv0KupSGq1o
ezKLxSNXzh89Bex8V4b1JUq175fSn+rieOSs/cdrOfzTozKzEwPQKqa+5S/MCFBHKctP8DEXOC4s
AkHQLCxavgY9ohnpEQeRTctEzI1ZCArczxyLcidcM3wiaXYWzvGune/3/SqzoHLt+WABB3XFCqKx
xQMYzKbePMaMfQoZq3aXY4s+a7k0p6/A2ePXwFTWcfDA9SIcMc9DyBlOv6eC96gTvCMxl4GY5BNj
BWOZ7AwqLYjvaviArYBh0uaBNYQrdD6gn2JcgKrFGcBOFE21iyRHjC5VoGixgAKIm50TeN7XA4y0
tDFH7H1nxq6otxM6qcyJgr/PYnh0BBuNxmPn0ChyZ+R2hguOvvWCy2bRRUKFJL4jB+A/sq38tY5o
oEydIlg9TjrmaqQtdVcyMV4WiVd1RAjeBoaNQFc36WRRDab6AWADtAqKEQM+oQ1JaRXgevH8pvnd
HgTD2yTZ8xX1H+qgm3nHsklUR7H1OKkiuNdn0r1OrJBp/nw0YM6hmuE6xYqF6gUloFE63KqFi/fA
ftetbgG3/tOjPfzSkIcjq4vg7OjNJM09/VRv/58P85QE6iAGdgAOuBjjk0vfU7xnI40V+pi12RLH
D54mjdANpsT7BSkraPZGwMaDrwXMEO/eUC7WQMZHiEb7aBmlH6wHg3LyjbQ1KUIk4lkNRd8N45Xv
LH4Fd/IwmHvYH8jJ6p3Rr53qjiF5I269dAHqPHYe42iotVxA09tVq5zlk3EJgjorlcI28XC8ipfx
GH5BvxgtugNOVyG8AgJWhO1c84vpDSOVajznTv1jWFLOf/uv+Qu58DDtLWMtB4w7ZplXcnTZ8CU/
T2upbpQVFnV8KPbP79Da6i+TWQnf97NIpvR/d3qFwtxjpgO4kJtMNhSu9heqloWqBw7/oVX2z+gv
B1fp66l+fBUbVfdIrHlMCygddMdMP0BlVRxNYvhVuT2eUE4+f2D+JidBaJGvo1UGPi0AQ3BYYUw0
+ga3ypbgBejIaAEmY2YDzoHR8G2Tv816B4cEFxcSf4Es9jHCDCkyzkTHQ36UUQVb1ScquKv5uMZw
1J42pBnqc7H+ngw61Sv9Vm2yoBM/kxfNZsEovJ5BMwer0n18S0zj+gHdg93BWLSesillBEOSq/yc
WaSURrJ5zkC6YvtcudCjqIpfYbMuO1curGylnDh/WDqsPYP08bcbCVqqpxz3PGn4lfY8+/l1vldO
zmlqjQuHszG6093pmCIeIZLgiiBYKLE4MwVjdP65mwpuaF1u/Y1/a1qJGUe+CLQPMoawLHpo7C7m
WP4NyaX9eZM8xglec2vIVoJOw/rmXOMUw66OLnvVFz6RISyHDKylEQgrR0jvJ2n4AOuTnRpeaj49
CbWM6DQ+qxm53AtwY5HnBgG0t3tCkiPafKgTVPxV50pkdJiPBNkP8jBMe6xx6uLfdFdRegt6AdOa
xXsD8S/Bn2yuAmuHKB67X2odwnGc5FhvpWZSMpfdvkfeyHCIxuitAWwFF5wTxYIGyZyY3FDpHKMI
SisbebAxV4ItgosPdlHcdyt9ApbKBP26BndsJ3E3D5utD1uaRmDFri1tIr8xBCs/m1ixBp+w56J1
6iJQZZNJVwiKkZi/BIP9MmWEI5OHvUz5EVQybFlxXkLdDbf6LqE8sfTL1mgmyPHwFpP38e1nLU4w
BlnWa0+ekuIYjqo/SLGYMImgc8tWj3ymAQvbxT6WLU3ftFzYNe4724kAWmfuwwmAv2grzWxLxAVI
y8N/A30wo4mMIHF4k1pYTTlUcePDo+ruD3j7CEl2MxrsufuBsfDF5BnD9pcXYMM1EJYIQpwhgOIz
4cLwoMMnrYI/Xp4ZSrCS7MfQI1SI1IJru6fPGj2DzyS/XDPJel4KEC3e06oqSAtZZ5Dfuk3HXHvN
/FCbFDqaS9kegHXRyJIhNDnfZ7RAkrnKPQR4A81cM/7O+UNs6jbFhBhIAVxD8xVNrBpmIy6145Hl
NjYfMEveKJEQ1KgfS9xzTHo4/8yiXDfCUIE1kIGU6GOQVzCMQWoS08OYQDDj6M6rGcqtiLZU2n9h
zNj0qKWrfT1t7GgcoeiMYMNh5CGxR/L7onztU6wVXtM6pjVksxJhPNg1m5cxbYd2mUcxb7mwKMHG
iIOfqoNHXkodNHafCEHK4bZI1qRnPVv/ldl9A00kGOLocEcJuC0KS+6tQiQYYYsX3ruzERSUfETX
MRH9Ok+Cc+opV1S/BkahwL0VwSibj34BW2g/P+9l+r4astV3hOhizkfI6aZdUtUlMWQG+PFMRcw6
3cStC96RLb/A1hwD54IoSDjigoKEnuQTDpJwCNaiLcaZ96ob69kRnIwyjmQZ4nif9lPyMubrX5pt
/sF7a8BvQMk2cN9aOPySVO3Gh7ZyPujlkJRBbFQow6w3Ud335YgouB5Q2qbjpEclGU6jtMXz4+1w
vWt3/zFeN40nEZYwuRGGsiAqLxXjcwOajVVPKTMxbKW089MTRIiqPtyIJwftpP/NrAelP/ntdAdv
R81mskK2nK0pUa0Q1zj9ABoXyAgoZp/yD30DTm0xw5iR81ho1ZqGu/UZKn+sGiEtHCM2AVOBZj4i
ZTlGKhpz5m5uBFlhqnsiYrs374xMoVOQ/KQfyMQqJLQs3p1yO5/jb0+YHvwUPhBGeJBminw91KJq
GGUPGOyj3FbvYcHFxpUHUP/VlkzRVYayb0p0WxmHDXGO+HbBmWMkIxOhZNh1RSe5fJb+EytCqgHo
TItOCUZKIKlcP+1z/SpvnhyvIQAQ8lDO7k1YxQvCMQe0FaqdVJMMyQH3NKOPONBVsR3UIQr8/O3c
jg8s9L5jNAe2oblvsMUKQNbmllXh8uUEGr4whxq4nQp8wXEM7pKQCVYe+yHrY/vuVvHQG91+GrJ+
S6s4lzDNleUn33yYleswqFZQlrTcBmK6vY4q4yTN7vy833CEvgb2k3ZwSOlgf5OgRIOzTQpGv7bx
sVOY/TRn9FIqnMihxUnRymHKO3nYXwCmNb2zcOcc2YzKivDp1lBCarcD8ZCrq4qhyyj6fBciWoyP
PKlPb0q0lz9+MVGxs2LX9c6D0hGG2fuHBKW4sPUiSvQQxgbeKOAujMzhcwABrgbLndpNhxsc9J7T
A9bSgITB5HU6+2j/ZwdV8bjq+ql2KZgY0aQ7nEjDZQmx4PSJbk1IgTxwx+8lHnGx9/27c4ChH1F/
FcjjPxnBq3v1WFEFUJZ3dgPIxGEOKV53ZG6m/W3KkO6Dl13lGhGknZffhYSCKWRywQtnp0LRYLG1
J4nNVKP7KolIQsJgvn4+/qC3bit8/UFAMotkUfakyjQw/EzfHxO3Yp69sPKyjEinK+ffn+SI15fa
RTDgc1+oUyIbiYbPwwKpemeNhBL8Bgl938re+PwJulRsiHhfYCPnP2e9106z6Yhar4Z30/9+JsqZ
oIajFt2C7wGGnRHi+u6DL+jLjzcm6BjmfwW894zJ/wCLphkPpKf7/HtANSghmNljJh3cGBuEXQN4
XdsafplZTbgD8LdjVLNW/IoR/oxF/PG60AjvtMsLgq9pMlcoT73mhHvIw3qtjPBxbei5D0SThqNA
DnTW5Xyg4tP3RcNZm8mOUqh+ML21ieNe5dNiTlOtTAkrQhq9iFfvoKNC2snzx5t+34SQBbYzPpCS
WiPD6qj2dgCqSOgdyKWDCRo6W/vJGauq3yCJSmaBqJA5BGBttj44dflcYE//1WxtzoNgIfae4VC2
PvBUs5+uHH7JsSI5JPeH08FeMtxSMb+H918jJl3pBazqilKE64KxCzeYIZ5Qd209Gb7N6jbwcx4Y
0CqRgFZGY4URCNHtDO81854Rt+m8mSAuFLe4Gh6IDVLYxNTn6TQ7yud0xl+R9nKKF8xLg9zYilj5
8aL2KDA1zY4HmB2OF/KKIYKbCs9P5aDY/dguklAtCewA3HnPiVzV8EGM4boQ0A7j1x3KYQIN8JG5
qWYrd6tRiDzDxN/US5+zWvqeKqxbc3CbO9qiUE0tnDYeapiTmFHOMA345P6deGjYnJVbbiQszMup
6tAooAURA4NkVupbY1UtEUq+ogFtcQA8Cfdm94ZPQAEsnYp5LTnFLmYAF3w3+AxkYkaBTYHwyXVI
lScg6jkdTPjsXPmq3v0x6tyfNwXTIt+gguJKIZ8Q1s7kc1LIyDA07zaV1vLvHTjmCV+Uxx5Rg3xL
Ijbdxz69DhlhkNBG4qdXrOJVHQ7Pz0MMUslUd4p8CGLUvlIm5KDctllMMkFyogfBJVU3b2vSWT7I
J2YJwggoEvdNi3sXTk/Dwv7qYQMke7dHrW9smpM83MfFlFViXHGoeUWtBz39m20qYTQTsBbGSBIU
4ZZZYB35k5BbDKEitV+9Dd90ONipJeWvshx1iHhotnbjzH03HuD4+LmVj80hpVopWyutuHXxwuRx
xjgU8VKBMWGElpPqDZLlpF/fMJDpCY7TkCBAj3KqnlPDfQnBeME5rC1QWfBQ7h0GpT429DTJCvGi
IlHna4/u9qNzeB/60GGs0pT2K8yXMuv2BxKPM1KtFl9v/LAvJe4ahfU5EkGtctyjY7rRBDvax3pB
aUIuBC8DqgGWizNgWx0m5/xeC7y32nwG3ptmhgjxNhxxSjPSaZaYGkJm/5BcaDUM54YnKXjqlrTM
9glfb2CNZrfLiHBHU8hgBFjPuSP95TVc5W41XDbukAUCt8zhvHdYfS2DfVAskoLYsbAtQICoQJ5O
gdJIxjL45kPtiS+1hr7QM+C9MP20KkZ++D/ct2nu87RfUJ9XcWdD1gGcAlNFrEvqTdZGSOofAwJ1
LGIysETljxoyJw0+rgeuw6ZSW3wD1KwjMr9dnfP9ol2/h2G31j9QmN44/vIKsWqge/UySFFjXLsP
X1GB8rTRoAJ+Q5knVpHO0ICEIi1wTG1UR01cAFZjuEkQ7NJW0Cx9Q5oIbGNgaXn6ggh55izn1hm7
jWRJJ8UdMn0HWV++z6xnVbMhDbwh8MANL+f55qbOpc6F7j+QbIUGi2b6ZzhBMFYtoQxh27ynlKnR
KEO2R0G7ZYbe9oDRMVhQ9UdVSN3fE090Igb0UYUEXUXjBVycN414ahsx6YbdCrU7Asgp+XaCO6Ys
uCqJBskPBS7SObFC5mufGeBLSjDmArnB4vwdLwaLpmNDUq9Q22kgTiE9xehXot2ByjxTjrjKl/bo
KlZXIa6EflMuso93H4UjIo4W3xvXQXqhbHlBRLjStwg9o9ijecYdQch4mG3HzRUYm7YbNlJ+qvic
I2Wwfcxw4JLjqEcPBPRzHXXrB0MiPKhtxHyymWUTPZ+pNYGvtTUcBKoUEImGu7XbD2dPxlVjLXjv
H32I3djoNjHYrZ/RtmBK8rSQfQ2ob4tfDuf4TuXsJFvpsbwZc7K0k94rUq/s/lRlzyX5/K3b8KVk
VnYeYJdcefE+CdCgDZeGZMog46/Fc3RmZFzKxK8xJ2d6On9C6dBZqWzZL8RDUG3kiNy1igMYIXV/
KYtVHjglwEvrdkkY83ibE4Zvd/34Pt2ox46Qdcbb7NisU5E1+qXJPhMOAyOjmQ4UW56hI6/2oOig
pHdXQjuQQR8c0CYvZNA5buojir0OSYg2T1fowKGqwosgQ4zIakC00muFWVyJ8CfToAq6GTuI+Nif
fux8GifRrLEcKIkryhnccZhNS04C/oolxfukEB/02wqgRJk95WBkeEwuiMFaD8FewJ/cIaslKAse
SLHC6hDDHRnHI9p74zet7f76LpZV7Oi5o1TW81RxitMKFtN7M3nXa2QZUn9Ob2S5M9ICqIxUwi1P
xXSIeidlWGoAm0cJnX+/jy4UT54cLDXoP63m9CHcsTNgEd7AF2MZ8cQBrrvOvMBe8DTFXKqNtR8t
poxboBSZRD1Qr5ijtQchuMcA8SG5bwsdNxi7SAtZuDPKFuG7AvwFzpPboMiwlHDp43xGaVXMePU8
Oq94WlPn6ySYzLTL30EIaxuZVjr9VA4AkmaXpQe2BdNj0QM7cC70YKaUHKwHsPJ4+if8Fxunedj5
jvcnLaeNc4ncYFOEFdp38zhLo+bmEBuSAslyr1hwUmBf5NDWYN7ZY9VGfCSh0wEq0H3YYRRAGBKM
vKq0QfiEgP/yWSz3z+tyqTtLpI4RhRrgf7LKMptv0eMa4BPXJGiFs9nj96Av+j97dpyxI32G1RED
p0tvVl/SJCoRHB/02QG9CTCMAIc34z16S4YrXGkMv5yI/Ye5/vaPUI0fwcVKOIG5DZb4DeSTV+b+
RZRAl9S7MAxwkMFbIXqCCzCKGT5i03lf98nHrTjjNvu5V3KZIFogJwpEKTu8MxAKex5mSzySn+AT
tvjk37m93ButuWSFID2fIhIWX9RardITQoGXDGTOfY8yxTT8ULrOtZs9sH6pyEPYc+NuC2TwQENA
UEomqL97I7cQqpWOeQlAP5nFg+jdnCMCuOBlbbxg6CAABH3GEh86wQGB//DKCrjXJso03IDpVzej
MAOANsiQEcZmghYdl8uCaSt3G8XuaCT04OzKLyxA9rI9lJFTfSlRb+bmO3mf2g5CAIAvcbxYQjiZ
A2foRoBEl1gnTgWAWoax/9Nfn2KkL03OyEYmH0/2VKRPzGMbGA0Vlumu9sGtJebh4uU/7W197GW5
n6FN5iOPWOBPsbqZyky9DDn3YTxb6tafhk0zxbNwMBoB9htQiVgsXRi7HlFUnpdPPPzXejG85Kds
lllsSWoLvTZxloeefHM8528ZBbkLj0d7wXWRDH6C0wZ2m6LBqllfFZN7JzAzbzj/I4511DqDOUNL
85Jae29KYgB2AXcua0sG5XSq3+zAHP/jjYYBn5ezJe/azGCJtZVN2PsePB64ftcsxhMc+80PZ+6E
AkL6g9/qjl2YdENhwV9vITGhoTC5TgHJjo2EZE3SfYEFugsaArToiKiPgj/xPBwQsmG/ObCEihQA
jtH39zOvHb13ZW8I5pNz7T+u8LvQTiH2y8GOe+jrWAi9BdvUMqyhvpDwBdJdxiprgUgey0BQZF6O
vlkl7fy25R6eDDcNg0rzDNSYtGYoy3YywLccZbQNPRPRj9WOuN+m1YtWDWuiogNfuQX1EMe4Be24
bNmVS5EGZzhdnleot+wO6iSrPhUXL9oS1Cc5FzjBB5Qbl3cSVBlw/S0zrw+XUDazOP+yQTiPZiKy
nAwIdCuIrT9Csu1rsQU0cMscHW+2HoLFEyY0/ycXvgRb2O7MdQHa241m4XBoxw1fGawC0zGSLybn
88svJq96PlnVe0QyDiZsUOLneeTMbwiH3jNe1fUFY+wtTMJ0yhlPgolLY3IYaP80jQZ0Zf4I81Dx
SPF6w8JrsvvnlYR5Hg0NHGj4Z7sBSfAC9ZYt5iWQF13+hwWhOiUoEs/9ZobfN2n1K31Din3eWpSD
8ZYsAC1QT581AyR4ITluOjS3vD1IZ9+AIk5j6kMVe19o9wkl5gchJOddgaDexBe/84SWuJ+cmoCC
CHoCKkvnbf7V9t8FfwL4gE+Ic3HQC+8BTsmjwmTNfwu3FWgVJjTJ+5+2JTFvOzbMbPJea84r7PkS
y8+sWTZLOoGfAjI/05fvtA8SVmpADTpWYQjzG5skwWZS/CrFgieZ0DGbN/t4lNaGhwWTAwdjc08d
3Y29mrEeKn/RIESoepB0znokosE4uo28tpwiSz+3XG3oWwjN3tbrVT0xIq5jwsvwY0OF5UhuyYMU
fPqemQfua3w8cDbc5IqpAaL8IeJ0MIIGUJp/J/rQjj+nLDYpojlKhwe8eAnVEDldA+H1B0onHZ4b
w4tXMkkBZUCQazGnaSI4Fdhbo+atNl8shvgxBV6+LxsVa8Q0Svx8k8KY2eSB4r5ToIgkSjHru96W
H6HNgimHL0h3zYMXY7IWZh0T8MQnk9D+/uXB1803om8wtR2U1SZonWRewmSBVN5z6MMJAIvGA/P7
jySew3gwy2Cx0fFSWRx3uw7FF6AWh0TvQpkBKB/8aSuR19QzlXIMpgbAflYxed+hZY1twV5jksxv
tzyTGLdbdnMAygK/CkcukJiflrGxvuhCGW9NVPKUrJuxL0cvX8cAFiAV64j0pE+1mYKwkZaUEGCv
PAyh0nxWQGFDjMukszZHjk/xnxMYwPdxcBXD4O/nNifxUfCoPr7s0/Gan6nMHr0jg7LXln/NLVID
ElvsV5SX7LRdBwDydVs0xUD8TP2ca3kRUslxINnNDJgdFaLMQuFsgg/G0rDayQ5aDf+AGYzi8gEz
9Wpn+oldgjZ8MrqIkBTmVyB7EDhd4XnB1H0jpor/JoriYmsCUnRtAte8jIsSkBlDAXNDJ+PfVlLA
cSTZH7+alR6UIN7F7yuAfR4lS3KnftdYGUJIq9zDbdnDGYCRz9VnrACUsnkyp4LGUp4PV8g5hmvN
g77WQ3HUvHJaX7Nf5O4L5CIx6CZif7ibH9HYs44AglBXyaEcwnA60Eh1Q5MDCmNidU4qmsaWxvkc
cT8TI4VZzoDh0U+xr1E7SiYf/2BJDTsR0p/s+oQbj6xlVl9RJcw6bCPwcvAYpho0a8B+778hBRgt
cFu5vYSPeBu+ed2zN4MwsXAwp/Q764ttytvtR75xlBDFYwbIscaXPaY7zcNu40YUwew78mH83act
nDyLv5YiA4JA/QLUQYsuy2F+YCJSjG384QqRhSK6w80YzSafZcH95N855yBBEDu3x8dlW26zBXjP
RF8KVPzBOwK7Q2NFKMtERLIYA6iKOvRfxHs6y+jfp3WlzrfXqVs33BZiguJ1fu2/JgZ+U4kvYyNS
TA1qWAxikhDcSgWOLiEkgW5Zr/GKieZwm+/oPKhshyFDXroBPXyNHPXl3C5vg01qx9nqo29ukBKI
+8BsnVLk0ljp+bvNs6VW2MkrTJ6z1B1CVg1gvRlgOcopptJgASdYskihxiThkpN4BC0ktppsJ5/4
h1rLRPtNraSvuKFKvMy88Y82AXHg7TSZw+vtmq0KJC9bEEyRsXFKcFbdq03iqyx7aHiARJxkVP84
OFnjiTht0SbP8iVOd7GHdzK5yb/1bgBVi960xrDNGuC5UO6yYs759Zjwre5THBuVxIu/FmDN86eG
d8I9GIKZJL4+V0YbGUylXtxQbjKwMUKMyUb6VFRuHPcTJirdJaWD9VEnfa2OH/MarzdbUyeccbw+
6GEFcY5f7+vr/VShkkN8+bGrAC0QcGRRWcnIRaj2GKyaevUdexABjdqtuMprt+wnirorC4hI6T7B
W8/u/15Y03Bh6xhKWBJpcQeGGtxuY/oBxke7GmBoN9B2am9XP/AC4oyzRITXQLMeQjd4Chsf4Nub
VT2s8ReoZCJwhL86UlGDln56xBdoxiX4vHkZjqFMRAuWAZYVSKGYv6N2OONehNkavgKKp09i3NAB
A7nbKPaqWc50NASi4913QINPpxtNsEbO3x73aLxDnnP7e555GWCqX67GKxXWN4DrokFW1fwagZWI
dsV7gSYZ2f4b7YNHiaEChGFyGVHeVm+X2QhIFW8pQWjzXdLSKwrqZpX20pXbbf2cDypnqECLlFYp
MuIPlVaVR4bKLMJ6TPh6LWGwLelbZjIMwP24GcFzQAL4QCHQ1/DPzt8zEBmecJc6QiSCPgwkSrrZ
tw0DhZLTuHMyn4kRLlUIi+AsamarTqRB0O91akMuMDYDwNnJWOK2pw+DjsCNsOKthOBJbWiAl5iM
ZjuEE78vOegJ/H750vp5xtVwP6ydbAIn730yptXHAl6gqck6s4dIGQCSwwZK8bscelW8YYHR5gyA
xgOmv3Q3d3Xb4qNEddBhWmfV7+BZ+EMy00rXONNhDXOvPpSM8iGW3yzoQEa1qFs+XDxIsBRCvUAJ
gKgaA0MFWAJqzW2OBwSzMrw6OEFX/MntZXe/lOa1p6Z/CXOup5803g3bZVqzodVM6KhIao8GFIyy
9abgbgPmCPIZKQiQDAQkaIrEgVwMTTRpNGtgTkrp8WKLt69301GxhXY3/u2xjhzZP9k24QQB7INk
mDEQcLvXltHFk/RFKHV5bEnD8KlYbWvfi6B5zJiCP552O++T7d2N8yjrQ8YbioKUBXKRchwth/vR
72vFjEdHUAigM3tKE1AWfsXJkfUOPhKl5t9xXSltSeHhox1uv5B2LJA1hjnm/W/oI7OdsSys+KwG
NGCYt9hwTOD/IR/A1usZDAQ9UDKrdU6jpFI1MlxyTh/K6uUHo89kriFPrQ4cTNfHtT8wa0qix3yG
fSSsMBf+v7Q4uuANMVStWnc+fKI8vdaPN83E+DECxvsOefYTJgV0fSLpCV35vre85SUj6D5xCASC
rMeIaU0KMggFsBo0RlSPYb/uN6qQF4F3gbjF1BaGp/+h4Zy+HHj5C8jh0Og6YVbQ0RXI88nMngWI
dQKX4IRPCBEQVEeogRhLg0jwi9arVz0dXWrX89Q/KdDe4D1CnoYiAh3CQQgaxVCLNzxJ2fnsyNPi
AAO9P7fRImgvQiENNXEjrKq7+XvxdF9C2DM/1V7GsQ/xwMG8f3JfZ/zHheVogl6Olqh7xhCSvHSV
w2iCEhs8+e0fAZqU+ztzP2wvA29pWqU5nYKnKd6eizDMf9U/wYeC52bdF/eFVIbBJr0YSAnmtftA
jBx8FvWPtoH9JJ9HcOFvVumTH/NhxnnW0SHwziU6gXkTwrN7h8qq+9PWPU01DG8bdgfM2NtOOhZT
NHkjc4C6sAkvFzyKosij5w/4VsYUcd+s3Oswe9kGxeXrP13MRTmqUTl64wEdDUv3CTALpetBnrAN
e2v8S0yFkODBrAN+5TXTPN4XiuFGFzI47tjeYKIEUuldMs1OZnB2I8hddsIwdLrh6fXmZSA4XH8l
jt3WpdyrTDZ4xB4wnFVsQdNxw41ZTS9J+BZ8vMGQlZ55EZaF2tKwo8eW0N4Xklr4YkHk3U8lfLPy
FC21jbfvQ4AkDBBG5o9T27LkChwO28PlXMUqHTfEv+kUA8Fs2tbhy/AeeAegqiVLKWBP7ziLd9T0
QwpxVwTHjtb4FwnvRA6v/T72FfRjglJ/D1isQnyiczHN3HZ1gtqXi/wTkF6zu2z0CRgMfO4b0lGf
Dd0ZjuC/jiyVAZLNOUCrNaCqZtImOK6Cc6oJn7VHJJzSMR8T00e29Ewu3EtzyphO2nEfRoWw9Syx
I7Wb03siaayf1HBgww1tLblsBkhKWe5QgN5kOnIZMLDLbr6Y+dLlgnaRzEIhsBH9ZIDYbaqEw9Xy
ZecMPcVX1jWfPRJcMlBOSLSWtsaIwr3cBDgKaw92AOarsl3jJIuEbHaByMn3mUVBMACVw+VPjKnY
mSeGoQwqfVjc7wlMZhYrTC1hWqmxc+6402bbCEuilzVk8ICbmHUSZ5gOCnwZRJx/1AFAcYslyj2o
MKgPeT+vFbOg3eKoYtsihOSvJ8F6xzjkzoQXzFTvazIkfMF75WCmNfcF8ToQnvObVhYuYtA7sZRY
H0Qs0yaSogeSUgFNw86+GF0oWQLYHFrRcN49rct/JJ1Xl+JGEIV/EecIUHyVWhFJ5PjCISxIJBFE
/PX+amx71/bODCCpu7rq1r23BharG5n120N/uh/bl/Qf5HNOpzUuSSEg2AGOUHBrh61b5+xjGY3G
RfjrH5vf4tjsIfb7d42ufi98Rf9Cy0tN7CiShPyaqS65b3f12cdnuvJErOzTJzrTQqVgleFDsTg3
rdFnYPl6GbbmOGeB89AhYMS1RLKmWuNcTb9crMHifwQJDKH2voCzzenedeG+9mDBbjR0jySAP4bT
2L1/A3MLpkeFRoD6MIzK5ykOjgvcfrj/8K4Fx3O71956NBq5A/emxMErpWFJpqRRJlt+vXc33JcD
D5/HxI9XIRElhjm79EqvZ/TT+Y1XsXuA8sryN/45dXsGAHgVwjQ+4lkMO7KxLgEtSGxCNvJlXdNp
8YhiVncT3l5Eh+VcImkfnH7NNIe3zxMD/sFIarF4Di7KoC2La++jYI/QmD8FBwTwPtkw4mYvjstx
GMrBnoD+mwp1Jb9l4dSymDILyL0MemVY8cmbYN0UpLgpffMuyneMep2wJJjhBf/n5ZHhMc3Bge2x
l2Fbd/PiYji4rxukLTyKF+gwy7nVDPb95xuk/BOBlBOgXzRmwNIeOVvqDF/nG+0h4XfIMXiSsIk6
zuqmCDutGfoESJneCqOdfo7y+8/tZop+jI6DnWMo/qTFAYZdngKItEXeJMPG6WeSTkHaIUwzguev
90BWMiILbzXcOOQhtEOS+vgmaNxSfkMS3aCJFc/nubFatT2GIWqZzdN9uJQgJKB2YiMGOtPQazhk
cXu4wp61eeMmzNUjiHdQmcAIgtpOzHJmVZ5d5+vHYk01wSNq2hy99qqdQlf24AtB03e7WEzDEOMe
wV231dWO4MjRRL56d6jQIelJyezIa8xbwWIsmQPxfgAewBRDtWmAMxAK9eMUIssDI0yN3IWpUvDP
IUG5tODoMl10sLeqSulKVeMGRC+MuL5N/MdTpAgwosmKoeT2TbVMtTkRSrQCxV8G8o/ziDLxmD1p
ZnOuFMeRgVqpUK+SZGfg+IPwyZDTc2hyxnsnSz3UaffUAQKufRYRJEqiuPs7xFNkNA9lhIzpmWpN
ZdkwljFMfwRzqHpqSl2Lk7bLSEGOpDRFmjxve78Jtn1tnIGSX1Km1hhv1slzjki4zM6Z0IhhANN4
mVJw0A7H7kuu+NAlx6G1ynTLtqstid+I6Cg4D5zHpBZNmjWXzpOaV2nzhneSZUk/0xkho0LeLuId
r1owB2DvGtAe5d+3bIQdjKJJG3YLoGIx+4ZZcuQxAY5kr5Yy0FqrxWXbQh1s/+Mtx6SFcUCpQbb/
b0CvlqqUpOvvvg6ZhCYWQ0SppyUbmMKXQNRpd6A6i2Fn03U6qIqvhMt49OSEhx6NJNJ/7AMalDbS
33fOkSR9pc+U1sHdUQNCGSENgg4dGuI/dmdbSEKK9AwWDZN06Dvg8wkh0z32OSz9YmZExMYjsc+Z
H23/7/QdIRLsYy1J5szBK1bHJ3q1NOoGFwBxzxqUmXTw9n0RIjXyWvDTT/jv3z4p1A19EQe1bAJq
24cetLQ++0FEsdKggx3+GNBq+Y7RVXQeY3LbEAc9oK3Rb/RL0dMjwRRR9lkH4nmcOz/qFsSyFaia
T+VLDbkg7LD0l7me0Bh++hawUEjhmZlntT5GHI+YyfLr5tG0ArIgMNH/YcfY6i/beKJGVDqzmwZ1
escDHkd0te+0wJQ5hhAPu0aEZIDmIT+sE/YRdLqxsNRVM8LXpHtE1++BzOAey90OcA5Z7taonG/c
9wNNTYa01R26zPIcELiSAxxZTjaeg09uXstgox2mJoxqbqgt7uKj0RoH3js9soJ5rVWAcTbGbidk
FHnvX91dW6gZcpbbvSVmxRzIbd177jBqhyjnH/BvkV4KUN2fcwhtAgS9At12T9hITRj0s/thlyyO
vg8fec2sWtF5YRaz+x6Qd3joxEZ7JKKcBjyMpIwky8KoBTT7wPRnWdnovheY/q4k+/oE8mdjsG2G
36S3SYOQt9B4NcpbGGVkYWRzDLXM7ykCbWIU1CqafqEBUgc9BBJLTjlNfCIfYZwRpiACLMe4nJNn
hQdx6I+KoETacJZkCos4Ovn7hDOHTzguAo4RCmWpGJaqCH587iJYxjDWaCTwg0X3xanSZQtzxB0X
fA17CMm6EC645AGH4Y368jMtgmq8nBMVwVWHv6gZUXSQjXdOw0P3HIrZF7mXTy8eDdYte3HqNfHD
ccuBXBzTKQd8C2MEWD65OZfP0ZQTz6E1Gg8oUd5B6LBPlqSbMBtuJFWbHqfSg+2n3sEyuKl/mMEM
9v/ajMKd19G1sw/lnDuttfmLuoh10kMd/c/EIkOPdRKTX87cswB9G0lmTxuSHJLCjp0Bd0KBeVle
RQOHFNwv2bTwbvyXsH/OuKRwu464tJ6p8SXcnBkbtU+k24HNfSA6OilB9TkjOtb3qdQGRO2nxTHS
Pam/EjDCycr0zv6bPXvGg59Wkp21QlGx/4L2TEg/0BoVxxI3h6/zb3JKMauWh+SuszbgyIo1CID+
JgUlD1uoaJwkV6ZhjU06UVuAUml4/S3kkAuBlPig+pQIBVmaAkcKm380knR1ufqn6T68R5cpVdLg
u93Hm2XAlx6KxFtZnC6PAIGd2rywmD+nzdAeYvI2/dBlv/vvQNvY3TOYy4ozKHj539mdtACLYXNT
oGrCSBVuvYvF21zMftEyWtmU9MozcbbHZjGV/24mJM0IGGsf0sQvwRPuNKn9Ii/xrEO3w1RialU2
cbjK0XihpFRfB3YDRx6vg3uIu3zCXPFlQdyRLXlPVS2x3GN1aJsfr/jlW+ZL+nga1Y4NHsSAzJzJ
VO28Ca+v7loEHVi36I5A5zXovJM3MVPzzISN73SPNI1eaTng3/1Gt7W7p4+JbD5nSH/mFMPXHl1T
2N7WDHqqdx+JgpBKCsQctlkmmr23h6M3D7Vgth3sUSSHNpN68hOsKo5GZk01hvR2g2X/npar9oZW
AylO9+lLffdimtU+x9qhyzgREH1sEx6TckCPfvVhlbzSH0cYuSzh0l/OOb480+sCstCufAW4g6SU
sWryTkD86bIZtM+sIQ1nd0sD+Dre9TsgNfiQUhBhvIs6MMKk5Y1hpsyb00O+1nAzJhRlg3/ci8xZ
7CWrZ5swY5KZlzI4pIZeKx7N9OMgmLPwgMg86HuSrXWJkIhO6F81Y21wFTy70wikRzWB/55POsyR
pp17HIpf5ggNBQ6m40YPbyAwvn8H2HPj5/SUGWj3ps2Xv/QPIX4loTk4hNaWvoJovquIaVV0y/W+
MxT/DxM8j5sMw3ZyjRfiPn0YOeyl7htTJE5My53gpXfgE3dQqBFepXtJi7N/gwtDi/Rv22BL1qXr
DdnhowLSfozVn3gVNOdFqOe4lPNc2/ToHKi2tIfbsZ5TWnfasemXU5t5DN4WKvxABuYcFf6bTJ5R
TJqCROXyShO8JXrYO1FbhofUHj+SNl0R3o4z+sD3VlPbx5pfAbx1aujBsxbxctvKv8iS/AdtWnpC
vQKSI50hkD/6a7uCIXI03mIo4OOhCItOIb+8Q2bEj6g1uBz4AM3YUFVnW2T0joxtI9UH7d6D1go9
2En/rCp15uccxVtgstQ7AF7QpeATb7efHmQEUg5GFR0RDtF9JXhSzb6l6X1hZonXxK3j5TMWaLjF
c4wtL8wCM6/WRWiN2jGATWSPT7Nnoi9u/iMxqWugk3QZAoGvJ4EDRbuxOZKDLNk1kuaD/NGXtROy
eGYuXILXtkkEa+NEdulaHSvSfbFjrzkiIVwHSPrXb2xp62FNpk6dRBLUa6bQzHPxKrrgoCTfXgK5
3ocCsd1yewcPkyOIOmE5LxNc/sXmCYck8eP/pdWgMVuGh56eIO+HwMWP5vgW0ePleDUCI6BUIwGC
bsJRxrspAE6Ff7RfJTTU2YTEBvyTmjDkIZVicfNjixLuoeGRjibLeMT19I0OCbC8QrsDOFL2yVy4
kSP2M6NrcfEXOSNM5xBBE845QAprKtiwGMrXYPpxGJOH+nL4eYzhcHLRVN+jVu+fYF0cTGJC/CHd
Ite68Zl4Xwy5479MuKP0RAeOBTDKRKG5FoLBgniEjTPIBnJnVJvJKW4lX2gT5kIOk2uqsyP4mzPr
RE/77YNOSh2te+s1BSJjtkhOEtlSI4oGsnCbvE0G6hRDm+HTzc7oBEhClyoo+aJEK5JB2rWUUdlt
LB+YrJJEYFBlA+CQTQ9PJtzlFfMOOIJeXu8eMTqGCvqfDaqi43bFaYvp/g3zZZISTmbQnzEnrtQF
pJglJzMwCKz9CIqu3A2ohNPL9BieQ1vd146/TK/RPuMO2spUjxcpCE5Jr6gkVYFA6JqxPqdWs+PL
9L4G2SCHKdRvTYpEmvT7Y6dVIUUOF8CvR3buY4yZnIJniAEezj8m9IprII3oK0EI+3PuNS1Qd/0L
XgFuAzO8+9hYDZYA8EfpU8Lz5MDU/D11CES4dVeApg+pvJ0w+uin2gGWExFGMTHoExj0Ma9T1PYT
CBIcFacYoIKUEmT96TMEsw62W0ftdrSrkB2W3RNd2DesC05JGvuIOZ1YFeEjugPqEp+b0ARgfUVX
B7Oa9vDB6/2RLmZFfGh7IBFFXOECg7MTsy+1PrKROnCibbOHkcu2DaxFBUdGItUzCa8gk10IDDSY
Yy1kai81h5I/vyDvxXbDe/Ndn0APa9YUxPmgTUaMR8yK0v8vANxHwOgdgHIfLmKPdGiyDDGBz03G
WpnJaSQLbd1wLyNhVqjz4IVRtYR6cT/SsnbqBLSgWSIv0jUmIGBTGnJXAYY65XgguuyKp4kwG5xc
yosbTs5bwnOGfaol7nskXx5eBpygXy+rU1ge2PMAvKJd2sJKYLwAEyNdMNaGz3IhG2TZUSitaYzA
P+KSliFnsRPAgZSLNboP3yby0WJxzUTeg+gHOyRlupjBaSJEK4ZcQtuKxMHWGIrzehXVLJQlwx9S
sN5XgPcKcVj7wo+ROSGfAFqud99A0ct/W9MX/x6acD0hTjAXbWzFNAD/qBeEYvQI/nfgAEX/rZJP
AHeZB42Nh7fnVJbDlfyIy4nMBctz95qJeAH+DjOFxU2KBs6K2MTib/gjMFiCahtLn2agJ2RkBBG5
NuE+EN//yBscEDzm36zJuLYEd65TzMyTB+wPxmbhYPYh8HObgomEE/ksXLwH1M56sUiJZIAiuRTD
8T4p5piUNwnSbOiL0uQDUz7RJ6B65MiGhEY9jtgkRhfAQIwDmwwuI5+IcL01Umh4ES6L/vrMwYEc
NjGmoAM2Wb0UPCIDR8FEzWQElK70vgmK/38yGB3ofkngMnrl0FDEF4raSToEkZRI0k4ire7Iq36z
G1AHVSuAOYPZ1SuSGIKRDcx81pesNeIUq6xi0JT0pvg/QcqfYMUHwtghOC+E28qilZfB44Ah5SXL
B6BVrl0ueC3OjoQEqibmibymZG38Bz0Lgu4CAOUNGcokl5XcUBxz+fmDUCXb4NsisZdTEK9Jdw1R
CiucDw+1DfxRdpqEffzmfkyaYRf/cd0kTkmXQMAHebAvGEtkxeFhBEnMZcwbsYr4HsbBYoJDMV+B
Hmcy89Tim3m68vN/9d0nfuTELrl3HDAnhktyH0/IOmbw8SEb/e0j2f/PVTtY6x7DrmAjk+IirYkb
7nrUfWSjtSOjyd7o4Jl7Q+oDUI2lmdM9xLN1Wy0nzxy1H5+VeMPEAhRsns3OrdlSttdHGt6xIPax
DaGKAW7R5JAVUsTl5BOc4g/OWxKF5Sw7UcAue9S2dHtwMOEOIqLXfIooz0jluOMP2lTcQkVCOU0A
ewXfZMnIgFlzaNI3NJgBGXNNDGiQscw4pUCiQgZXDqTTQhGgJdjta19aL3tAPJCI9DA69Gg+/u1m
i77Ol7rO4ea/feb9UW1MJuI7yt8bwhDuZ3V6MIR4Bo6NW0kzbao9UJNXD9/jiypmjo2nP8ALxzHz
t+Zlp4ShQbqWs1vo02cVJz+7gNNpbRHTvUvAX2sas3JUab4w6lo7udB21GUk0YfHLjUBGRlPEk4V
KheaVxhPmdJCeg6+194RTjzX+p7cX97io36Fqq9UjMtMayXNgCy7xFx2/fYvhr/A8t6EcR4v0CnN
fymyNN+enObX+aPfZaq16vCe4v1GN4oKhHBH2GdWjTPjHNgUW521Dj2Fb2GNTy493k1deRGO4xYp
mTODGwOPkDwQNdIrpVW7ozxrefauHXDGUEHNtmIqKLiyOPM1NtcXx44Q/kDJyD3f/CpGX48kPb/H
9/gaNykvEhvBGQ8cjdbf8rUTc9cMLrRvBhYvM+FFKpG5sJ1+7D5UWAEwmg5VZcCancC3r9M6bWyM
mZmUA2mMa8gF+WMoEHgIyoJqk1Uec9w0YKw5sDGFREjYQgr0UeRjkyYFZLKmTCNn8ukH0UgGVMPW
oeRgagZfn/QMTTLRgVt7y2U7LUOKRNaRvF9DDjQiy74fHBky0UzBgAl4TYXAvgcqVcxf6VkW1bIv
H/WxsqCVrxpdM6whSZJqYIt3ZWCj8Iy5yxzI9GVBEFyeeYNTFpYdecmIjjbKzZ2DfBJPEi6n4KSQ
+hSgEhk6plXuaVt2rM6a7h3HbpBJbgmUuYAPcuqZTBf/fzjtgiQyzjKmY287HnjDPMcEu3BVP2vP
MMtd49FG/Di6HWpiDMpnEILFAdmdqaiTJAx3A2LYx+lcD2x37/mAEV6kFG39KFp9mTK48mFqeHTG
BiRahBjaVEgaaLgmjCfIb3EyjijGmGzap/WdyGhkjdoPdq9wWG7Vv2UmyADjze7HtL1ndGmOwJQo
8ZtCAL+dkzbJN/CJ3akYjzrXV0XRuZD3noP9PqApcaojTYuahg8LoEAjW4VsxqcpdFBKHqxUeSSf
RsbafU/OOaLbvEuOTqpaI79oxZtBwPndIe0CzKW2v6o2voTU6zcZMqmEloqIefacGPvwij00mwRI
fdldho3ucXAsskvtUylbsyO7uFCsQphK0tEkz2fR87ZA8BVzCtoJQr+Cup6HO4f0E645KKcmXV10
rNPr8J0V9CDxQQTKoOMPU40SSWY+LV4p5xEJpRYKC/7KVhHQ4+uRUQwlF7Q4qp0mAd3YgDnHS96a
Q4ZvkJgILcWTQkNIn/KhAFHN/tP2WOEVPrYwepnufRrBJqU+F7CQJKLqmn2+rySXQdM/bEmG2gpf
cIue7s+K5aUzjL+XC/KP/YQzyoHV+sbP0O43kexjaQczDtJin51LxEtQmGKf3AxPpwWywfMxLrY2
lXk7LbYwwPgRNgsdJFoWLwVgCQa7WLBxOUss1CCz62jJDE4tOp6TFmocT2Plz9swG6/x8RN9cx42
nQ/YcAN2yuJ8YZfS/xIn+/3jLx4Vo88GldttB2nU7P8QVALgGC6mlz+e/XnCDcDBGYn4cA/exLXH
9gLBpRCGmXmB8Y0dkre3Qgim1hAB+B679HpjDU/pfnJXlHPN5PXN/0ezlhl6gweM4c8G70qxM73G
ZxxMIZH/k1aQUHsE2hW/1sr7GSTPZQJ+fMzOY5hJ5T9+a4EzwNqOqMKI+P/Ie17oxul7usstKlsT
XR71GZ7Q0/vUpkBtS39FyrZ6ihdZiwxl/qHf/e9HfHt17lMaJMexQTYx1ukx29sqq6P9v2UPW2Wa
QPjokMaVNHSZdfOXEzLXThTfZX9gKzrhRXBF5DJmZim8h2pcT28iWUM1/SJt+6xhCTD31Ud0RaLG
YM+/ElJwcqqFImjK1wR6DQKVdToMXADSIRPqAaCrCUWCsH/YMeD0B8YCw6D5TKnKSVswJ+mAirsb
568LRoLZfWnuDdg1xh8JuBj+wV24+mgwI8jIy320vNALPlLVGq0xWS7EGFJDvfeZ8sKPsczDrDuN
/MO81AS0ImvkkgxS0L5Ih6Wm3/dfa1R8SzrPnwgnDZ4Wro1iU2RUEXyM23jZa1VU3VUfQ/lxW1hB
kOigKv4YPQsvEYH2PwiSR29Jh4eG1ug9gGiKxLnqf5DTAJDcEkhWD2wGrgEtGKnXm/eQZl6FlQFp
Xitgjh9qKGIDJQt1ywJNtV5EsHha1GCGd6SjyqMeLH/+e0DPpcaw7NIz2Cp4MlNkmP32poCL2kdE
e2aSKgubkwOeVmTP2+SSIG6D9uL87O+teE8Hmf5odFgjo+xai6KBDxZaeqhMDrj3TGsr6xY8EQye
fGz32h//fYuh0jmYZbllDLEBo607EQ7tG3ikFmLcWDcTTPVqhnhT+M0Y+vvLoOh8xJrPKONHE3cN
mWD6AGetvfbVu83qMr4CloDeYHxJcyy4+ofp4e5e7+5HS6xxdWW8JUTQqIFw+oFl0z04t4CvL8eE
N7vjdcFDufbbIU11DFpo5bZOSDm9FnXGKcBvfV/4N+aLtLDHWy27T07gImo2PXo/+7xxj4GnX2o2
4S+gKqI9dVU1QUNentW9gGh5zKXcFvxZz1p9QRsnkvEcSBV+f8krAdDkz3H7lWZCTSkJo9F3hscm
Qio47hKUX8okgUOGTSX08PV+PWt3mXvX1dCEWSmAO9w6x4UMzmiAvTru7jNggs/m43B2BfcZXrxv
8KF2SEWL9g9ebOHNJgdvYkK2onwFq6wmF0TD1Qi99uEeYdNP9UjoPn1zXun5i60nQOw3ecCBTd5n
X0dvxLddM975jsXABUKrX88wiXFoSPzFvusMUvqNx+0kDfiY3BFkSIeED9DC8PLcYdz5/guLTRTl
jFxDRw/nXc9qMZKAIPvtPxHcdymEj4ehpnlNsHOBUooUiayCmm9s/5DXZ8eJ90pjFAgTTmfv+BPi
uxA6eC3Qt8DSjS3vXs7KAANPqxhtIUPl4qLTCBks8pqcLv5y84PgEJoBB616dpedao5vneZ+siaP
I7QwjvPu/VP/ktxDJvr0GrFYOhRJZbv6+thFch02Rgfbh24oQ4C+IM1IKbB6o+uiueNPmBTuPbyE
jV5/6VU+6yt0zMjqtnB/8Ci+BG4+gAgdsv4Taj3gEBKqIasH5j1IsgeHdbX36HUGzNBill/QUAK9
/4C+UZ/8FVoHDtW3FhuYvIIRr/a2+k7qtMSOmvfiSBZRRBG3+kwfgTv7cyhhjitjmfA/mZzk0H/V
NWzfZZ7u9DJxfnENrxpWsdtmTBYPZGeEb1WN9G9wyr9KD2QAgL6Bn8pubKdven/w+0J9dPX34SWC
ICq4zjlrHDyjSaFvoQ2xqGqeISZsMGdpRQIweoaPbsCtaMYzu8qHfe6brpDtPqg8KywcCoaQzo8o
Uhb3fxUGGphjBdU72DPfwkKQ6J3fwaUVHAx1aokE4XpjFgTGH/4yt97uiXC4VOYtNEg41svBDdqt
asSm3jWwpqjUroSly00/ZRe8W3rWh8Fl0emfZgflUIuQ90jDgy+2ggu6mT1WVP1DdgktaG612y/t
oBWxPr/h4+a/O9g33hDkLRxUyDgbo6hwAHK+qFKBLfc4gQFX/Dv8wxvFXHoXZqocAP+qV4APmfz3
Xj2mOPjGNFR6D4BBSuVT2IZ9yv1TDOH8GV67VleGNFdJY3tbf6rAsPyDjsMN9jXPzm3d4JBHaSd/
jKLwMdUfnQueJ5CDwiq49PVOnXEgZs8hnjtaWkRIRjVgZs9IGv0TJHkUEoW3vyttc8IloXtk7GmA
gwFNQaJtI2uHHzp6MpTit0OoQWyx1F3LvoytjvHugPxCVKWxB1EK4mQDLRCwVg0mT9qsM5XqMaMI
ifXuZYIWO4Q4EXs8cSNsJ8vhzyvyuTQUX34ju9bpafLyT3kraISPUaVs2z2ilaTzM8RbOmDFR49e
y91pnbNqf9w7yPR2GMGlQQMbryIvsv3IS/4mTOt6CnOc3k+yEv86M7gjvCc6JCf/rB5b7G7cnLYm
fdEfP43nz6Fzbow13bOpfKxtYQXH+WNkEVhSj8Sa4eI/3znG6N31F5PZAwPL9Nq/4K/QCotm9+R4
/OyxhOxIJoKrnvpMjEew32pkB5smLc3Cb9xde4O/Tzz/WXhZZd99yLyNCg7tZDkzkrLH9HKt8Pek
hkwJP0S/yYGuk/9NG8kjLmBeJDWwqo89vHuLx5jc+po64NOn2jiyDZoonPMhhZokSXTowIPbYnV3
R46MlyQhCU81PLOZunsJh8eACXmA0P9ANQlAk/qNTOyOkFW6Xy/SFJjaOboblhbkFGjHQv8nRWoL
81GgfQyI3cHR25guAvC7Hv4bkAKRtr3cXpjnEdHu5O2SfPpvQIlJ+/8f3RbK3M69AWXIA5ij0QD2
h+QSShVM8WOm93S1ubgrPWBoHFUkvtMdhgIyVvytQkC6MMwv+b3M3qNxHRIOENxZPYQUEdvs3cFg
mnnHMex0Wl+ESdRxYRkc1ZCLTcbytDUXF7ewYgw85n77LiEgyVOKzTBeQ5UB7OMjAeX5d4gTMxEJ
0guImAFxD8kAIWJggippnaDZMolk0+uluZNcB8c51nC4mMwxUHzgtUD0YhMuIcp0mahr8eywKsVl
efAeHQZFdBhg2EI0RGRO9mO6OvPemEJCV82lea/mY2JsLoPtLYxrQrbq9Zofe5aN8a/30D3sxObX
vNlOLBTvbZ+jM74M9g917FX7TjmvRtphwE3Szt6Tf0a5luY6pqnvFIuRyUpTLBNES2evjakV0FeC
8CRmU9/VceT0YXyHjxRmYGhCUgNEUNqMlj2kNWZMUq5foB8+Ve4fohxKpxHKgKy5TSSxwm+hDKSD
uXHG1swraOHNGiEz+srtV3EaE2rkzL3kWN26fIbSK3sNEoA0TyEmzj84t9YUwczt+vv2A/0aZSR7
RpUFfPfqPHqkxu6M5IY8bUc2Zm+c8DZqMRjP4nCyrmAF+y3ipYkZXGV0TnyLMebbidHv/K3mhvdO
9/Nzr4VBwAcurQt9rkU1qK75Y3QfIDG85HqgqSNqqZ7G3SoiDN4NHpu81jcl3fQfW4mdt14RPWFC
Xt3f6jHi+0s24kpLtRSLe2RkEFMnzmQJF89vpd/YGJs2WIYBITwsyKbdZE9+8vG0t6zNKGIORtYM
skypCCsD9BN4GUZf954N6ww4TzUnmhobH3cl1wK5p8P1r3R9kp9oRR+1vKr9fAUm40MEMV0rPEQX
ehLH6L66OfHjHFxPcW3LerJW8KmKEGVY4YpKfJh4nt/o537Tv59iJE9RMqQXpfodKyVHNbozYFxp
A1tDwYaCDBYfQDAQ8iybRCgDryGaRq5B0SlpBJxb0fbg0WJn+yV5/lY++U/Emc7C873kHCRswZPv
sZ1/XpI4czgprcjLmWnZMKGUnNw5GZqfeMnF60ed7yBibf288oiGMErLOM3nRZSfoLFU6bTX7GMy
UftTchcyX64cdx0IsTAsdYesQnj9eM6Pe473NLxeY7KZNpmXKSMYD+zUe1//DOHGQO/Pv18eMYzf
J2bL9WdsPuIakOWiVse2m+iGf2Il6zxXLqp9dIef8ZcICqfG9/LbaF454Vyv3Lw5yXNGcV5ZtRhl
Ycni3WiTROWSCQR25DApFycMbATTRDasYZBD5ePWyzu8GH323FYQOhmLEcGJ+ZSYfLCGgYV+3ur6
YcHKMkwYod5yv+hdmQfrnXA4Ll/D0z39CZ8P7qTiaD+W4VMbFq0oOZwg3CVEoSGD8V5ecXZzY8ec
0LjsNVn0Zcl2K8gTVQlTC0quMh8RJTlHGjePcqERsEIlGcCvii7L7kaRAV6rGKTcKKd3/2+WJYsj
xJYB+q2bmlCcaG7GDNEWyhGuKdRgfdbUuWcGZrDnTZs+O4LLRDem6nD47WhrKoGoPyYqQJiFYOSE
XxZCuuFAseijN/MSvhW6Gs/KJWG0vB9E2veMBxhrwX1CTxpGUhOwy19V2+eo6uF1MBBDESY3j9GH
x5Rq7PZz/EAJsTmstKCKz7EMr7rFz/SrHqOfb7Ppnck3xp50cB4de0vsOAmBTBSMiqjFBjxFlfob
yam5Q5zLWPhGz+ktoZo4io1aquEhBJvk4ZKqTzi4STqSQ3KCzmGuj0EV3LpmB0MLuXQy3c47QkbM
xA02yie782zvHplm9OofyPExbUAGjVwTRo7zxqDhi8abPdZQwxPn8tNNktx0p4Sf9JMY/t0neHIE
EOmSy+rjN4lyHPi8JPpHn9+jakhM9hrUFWBmVErIyzmX+/vuVxx8n5yFoCJMnjj5LYJ+nSeQlt9q
hS0eZhIkTxylfB9Vzr9GjB0E1Q9zJ8leD+Cd76TTZ9NITvhMEdRAk4ak7rXiaTjd9z7+IzVhpj2h
sTmLq98g+aOW97Aj451+u1v8VYfBnNRr9JrcVw5qnWVXC7B6jW2Xe3nnuq/jVoQmnDJI7h7ywUDM
L7DbQynO4U9+B0XW7QtlpuRvUL7glDB01ifg8gAv+XJ2Jay/aQdwb6zwGF/PJJpvRcVAWNLUneMI
Vwi+/xQ1GDHZCNs7odWxd38MdlRSf4lAAxM8DElGlCZzIhs1I/nwD43VxzeSUw6gyxp0SC7JxzqS
dWIr6smgkTfrCmYOgWGwagXHB6evlWjBfAp8tgFMT/pvytkJ64ikRDk9ef4tXIqjI2McITPNNQys
uOFYE48v4zcImAnEGr47Xy712SM3YATB1HRLZmbC9k/ZfmLPIx4+Z2/dFBk+PFKP6falZ2R8Iza1
I9tdcV+Ps1Ny7VdB7d0Hss5bYqMjhgL0GcIX6dD20TNWcH0DPZISloTxmtUcY2OmmYT38JSwy7wl
h3yNmqhXT4zkWPs/28MWffUN2uFdYj/PkYQ7SRI9Gt5QchGPlkt+jgG+5OSR3hnuvp1D/+ol35jE
gIrStNmhzh72YCtYvfpS+17QLhTYPyhi+xOmUp2azMoNjsitg6eyh1ODgtAz0Um64VNRcrAQH+lz
dvVvVPDZmfY0LEoHkTDZKZx/IZMO7tHRay6+p9XmQJZWFx4ft/GLKHoL5BY8YWqqyWr1ynVxTjl8
XHyiqdQiZztpvhPTvwnt64Qs8dnh8WnToY5q3WVOLpsl26sPs68qln56ZtCL2+qiwmGPaAHLMUdt
PkaZ9wgSayLy9NWSRfNl4w/7juFRvV50d6ivh+8uttwHd4yVsNscHxXi9uQV5qSWq3wPEZann1/8
pE/9KXEiERBkzIZvYUhRHr0oYRQul9HcOVAeYe/QCqOEYr33ASUq5Sc3EBEGB3Nemh2wLnYG6oSv
Ws6S14B9Uf8jx+72k72KMA6wiHWRGY3JRAjudjAmMuHtoq8RNwbQ/SJG1+beK8dygjlOdEJIbd54
T9JdmE1a2eSOdqkHBPXpXi443sCAeCJ8ZhxCCUvae1Qft1xfboszupkBfI8bXIzfB0U16pgeDLcy
iKoukkpBAhiOsNvhgj45f2FOQLV9ImHx9tcEMw6pYKSSsUzfMP39E1OTF1HvkciwE/68QQbrPZlC
DOlGRkHtCa71Z/Rlb3lMBI4mV7G9177RK7A/3dk+L6EvXpbQz4uegt7D3JhfNYfzQWAFZDr7H2uM
TBuriVvfGtaOO/lZIWwRVBtfIDbcQ907lMO3+4KLjVM2rS+dEUNAbBUhC5AAbNT2tY7ATMionxhH
60Te7rHl7242wfwBKJX4c9KbfaGwz8/n95wW3JdBtKBXxBA2EfTDLYbGW9uHztlQUUSBFA6HvNtW
HzDS3PHqN2iRLFcLZlUQySmRkxPk4yoYDzF/mDc4wy6Lq7d7RzXmW16714zrOb48YKt/g1hvEYUl
Vrc457NU37WYnL+OboQh0Q7kYyuIYuvjM82pdp1epHWGGKdRTD/ifMjZCSoU9DvyOAEITaUttq0B
g8n99hyBTO/pdgQauz49YV9bIkBh1TS0NGoc3N2uFUHdLBbX8dcFeCN9zYZCtn6/3FUSySnlzFkP
FtsTzwPoPQc88PA2PtOuVzgrb59NnzHkPH9YoeJxMbxkQ33KnHADlwJAYY7gtuklcmjkNla0avVb
kVUcPmreJA3VX27SHA+19SXcsQmHB5fp3Vgtk+f47Eh2QkL6NQYKoXF5TdA5+OPfIskfZ4lrCYVN
Ykd89noPRAguAzjIDm/0ogfndLh1YsZlAgW6F4hEXAVmynumb/o6Z1u/6JNyurtGvNt+5tT0LsDo
u/+FerrF1+WNDN7dMftw0dTdv/lVO4Cwxrx/6R/VqvaopsAXCGY2SVP9H0tntqUotoThJ2ItFUW8
lXkGB0RvXA7pPKKi+PT9hdWn+lT3qso0FTZ7R/xTIPc2Yt9w+RiQlgoZNZnWtNZqmuU50aiMF96a
JCMdcWnB5K8Jdb9Z6wxQ2mfGXZ53sJxAfVVdjyc7OxjnyYHIEkA3j3CW2pT1BVxAFwDiTqs9Da6T
DPwL3MDIyWRC8bzDOM2/79R5Vme9v3g87cx+PjjvPpkcLOAdKpHsQKLM44/0RAwbQPJ/DZxajL97
NRePq8mJyE9oNCyuRL85vS/bNd+odfvDSjNugMmz4Z194sFCAB0isrzfdhuK+WV7Kcbc1NomAu5L
HDOWhvqawJZSCT5jVaNmZKPnmAsyKi2jBX12QrQdAlDz80Uz167Y1T5p9e7nc4A7Y6dOXsArAZKW
l5H1kAkT2S739/l3i8AYGsEpa00OM0azaD6A3s65dfj0JCWml/Hc0uJ2/HL5CAHKXFRfJ+oswg/s
TgrGSASRxZI+AjQyudbRAqa9wBxQSWsFbmL/CMbwyZlkejSPQ2bQU1fyXoon4zrIIll3PfTIzHNg
ZAQDASktmJfuf63x3m70qbVqCtzKiofaZIe6OBMG/2WhhKhI3RY7/H2BwOSd43Xpo0siwO7uzGG1
UUde7PfeOEzLtPFTkMLEpDB+EN5NuwwJSmGQBgs4iZBVMh+w4cB41jT3f09UbiEi7QFrxJMPajJ3
ZlnOmDTl1MseCkLnkJFT3lrqPBOZFrQf5nemvdP7sMEwDRaDX+v9xw2fXv8yfgVfICrzND4ZgeY8
cqGshX9GQpQzxHGeoe5plX1TGcLDMjxeHe7z7aK4i2JelMHMNnxSRGMgistUDe9ZJyQe7sWdI4Yu
IF7zPUbJzPM8e40/rHn8e1sGK3dxH6LzQQ7ZKZZIOcCCGEEi1htjdCNayX1lhCpEFVF/xLouRFez
xMSNURvRHTz3t1BXKu9SCJ4atxHRclC80EHyeMGeCDkulmbsKDPRRokFXIbHdJDM/QyZ6qqEPAP2
R9mddRKIl1aDCVZ92PSw9tGQ63HHLBA7PkgIV3gFRB2oq17scSzp/VK0pzfnnGzWa3QLenZn2lun
D/OQI42EkFASKH1Y+Oi++cD4XzyUMg7WtVx3bkiusVGlmqM7hOjtY+LKXBmyTNqv/+70+Rn8I3JC
EcugKMjKFLCgi/5U7hDDZF4+iXKIwcBL0xc/uEaec0hfqBH7r0VrIx/2nnEZ8YIt3ou5z5Bkd9sz
kPfU6HbKEVwFyt0ER8Bqu9h5O8xfGZndmAZhAg8SbEKYVRv5tjgF2EYPTitGdc+yGz3tJ++zRfQa
sp4vP7k0tRn0V7XS+Q3STs8IQSMNykGuWCBgvBGUzhdfiHRGY7XAYoGQUXIxdlMRCh+RhotLC+m3
DKnByzN4TvCR43mH+4yUAX/MQ2XcghdC/5iID5E7dweoig0Ve2HP0lOI+qOjA69624zEjC0q6NIF
P8XHdIz2TosWgcDrIx3V3VSzCuEsMZsrjmaMNzQyFhUtPErq3OmZX/aXepvYzIfZWtVFO/nA69Gj
PK1ORKKudWXPOwVHXN6O40xpFsmfUIl2FJfmDZ5iOp+SHHuX0brC8Xd0bGd36OVWKzh+PFGYNMYi
O0Azb0dS2tmFKJl6DLVA/kb8BGJ9pIGXkYzz+picH6jGqrAMW34DkBOZVRdNBtrElq+x2wiHhyci
Vuwr0VkVvxhWGc9ZjspQFiLaE0TvyJ1kXopCiaeEL4KEuLOAEESv6dZPQm1QqH3JCJkhTFgC3Pvd
Yobvn5+HcAwBHxpv3P18RExqUTdAU2gCXxPTSjJZUKYypHVn29US7rzJp4E+ZovjWfcIwPsg+ATl
9hgo9qSX2vbRAmUiqe4RIosFln8cZzInaWMCwM0WuLyOR2cQcC4xVDOMjw1YGaN1d3dIepHU/3kJ
dhczYGwPzL0xogP5GwQkHKKVJIZxlxH5HHCooddF+J2gNhwpIclJk9ZAj7tTxsm4+6R0tAnslAM7
BSf0mJuXscIU2IMlXSJllEvTARK3TSAhje3myQVuxAoTb0GNEDWKRIXBcKhOsId4yrC7up5RjHg3
YoF9pHm44ZouHkJJMSGXJ+8wqqhG5SgTbJXhA1zyJ9Fhd708XJEAQQki+EPxtxKxLlrjkFELjKEk
dBr1WztvIB9V9wgpQWyzVk2khylTeCUxo5XNsTWRsBVs6V5W2pjgbcofunz+3RkJvoAQ/OHyWzGL
Rs+J5NEsn0OMqi5xgWZvRV4gNssy5U3rxCgxgoaZ5JyH2QEbIFnwyWm4JdqXcB6Twc3OC+Xvd6kG
iEXso3/AtvIHl2gP8AorqGPSszPH6QLT8QGkQjuy5Tk8GymElfPPgIiPU9I4ThhjRU/HUOHBM222
UPNekvObqMX29BngDEnUiep2J49sdEb7DiPoMKE0IPwVjA/vZZfqhIFbknNxMG9DTIGrxhFZ3ktm
FaMMuy80YcnF8FKZ80hcaRfv4J1GZIrhrYcSR/WH0FTsDprJUGwRvDNYTByzsh2z+/myh51ChRoA
UYeeiZhPTDoS0/jF64Y2sc1RvsXGiUqFE/7jkYkVngd13t5gSjEIK9ljAzQOumxnP+ity16kxOeo
6QJx23P/PBBLfk+kmPGdt34nxfjo1+Me7pJxa4zO+zHYu3siMcSYDZ4fQznKBkcbfl2p0c2du5rZ
Y5jX1mkxyvvv+IeHk3EEyBN5dDnvAmTC18HybHF5bnsJy/6aCPV4rHc2W+zg7Nz/kBH9yflLGI8z
F+UTLqJIHJZLHcSAmAiQjOhkslRTyTG+j0eJttF8VHdETA46ODlEhXufNcbYmVpUO5VHoDkiSnHR
yIdD/Ytcg2x25uMsuCuQ6OaSXWWQoJlsR5zb7IBERiGYRxLGFpcg6UXxEFchInZLW9zsrg1Z+uGm
k9hkog2yiCHQ0s/N0lKSSSLCiVij3+AeHWcP5/Gh3MIe9BPWl0OxJ4nXaevWFB3nWLVPaSvvonCd
kx0qm14PMauoQ9DnWKhBbDgBNtXSFGLlYW45KRrrleqAPsyvwLLO2RZyqUeXcnKfceVQG4ALaNAs
0ycTaQ3BxMDDfOaxk9pgVuQx1u6LsZkJ6FOT2vU+yTv9gu2RA0AkhqjQR1Eh/Yucul2TnjrZDk9k
aK47JBL+8iLYRd5IiFs+DC9Pf/FTFS+6OGQDeIGO39qZzJ4qznAvNFKlc3NER9FlE7uDPSh0yvS4
FM4jJCtW7m5t8YiLJLq27sQ8qWYtV/hsvQbvwddrMw+CpAEeC3WCMzggFUMIxg8HwHbGljBiA/57
/JUgKCArPBnEQjGwLemF6GWADn1azeg4PKH5YOTUJXq7PQ/Cw1Cm5HpO6XHmOP/N4RU0ZVhPavCx
J1epEQDKXYdDuCIu4KHPmCFsN6AmkqwolD8fluIKl9ZS9Py0orLfsbAAIIfEdAIcGTQgbOl7W3BZ
OARbn9x+XanfA2kl1Z30Dh2WjLQQqmQAfohMMNE3KCmEOIDmIznSDfFn7jFhLBtYkmJuIFgNX1u2
XF7PbkaHAJwcPAWY2X7TaLyY2AzxM7dUJAhiW4SWc7OORxhvQCtY2u0Z5d2GfDQ80uITInuTFSem
2C7GTq3miWAS5jaorXMsnqAW6muoXpGnR1ERmYzzJQiPnpZZICZN5YCUuVE7voOHbCpm9nAVttxr
Mv5U67kSfZTonNThIcQOJQ5ToaMOoWhSP2hSS/PgvY01hwmFBKlB0WX1MnqEpx7Cys4DjJv4KsUi
2nOx9GCl6LnVKsiGBJSYnajh8VxMWy5kBLTDcMp8xoqo9xjNiNH15sZwuIhBTInFAs7bmwClphFP
vrEz5VqDJNDFrem6uWcZdfPcwGUg7/iSMp6bLGrEpui0NDZhqbUvESSBZmVDuF2MbBjs6Tud6UJf
Mpz24T08+vPY55NTo1tX9MMds0UFL9x5mDJxAasdwC3f0LSupnDZ4HEM8TB2kbLWjUZMZcG5DrBm
y6PEkUmXN33wqIePnwf/QeeYKjG7jDNPqTlky2ccTb81nJCQA+XtpCHTM/qLBRBNw/X7IQZ9mQnL
FNou+hxnyksCQ5AWlCpmNpxCuP2+Qo4ESlJK0NZo1bOgxIwJlJXe4sqAdrHSNewfDc0kNnKpkCf6
CHLFJheX+69gp9LROXVhUZryWe6BOmrE+oelRu9qfodl0cpwMNnnYk4Qs10T1UPQiWbqZndASAo+
+fFD8tCO+HN6zIb8YGO3yv5YKgcWA446MXB1PWYfIkGRhtt8TbJh2Z90wZXBzI2WeRt8cjWHDbNh
t0keZfCbcQETbvNFjgXmWgf7RB7Hq/0eoR8nSFs1ysXtwXdD5dOUQF/Q2SbNklS1bnam00biZn+c
BpKRD69ckiM2r+NdfMvfZkWiWFxtGrbSNT/Qk6PbAkbbecK/30PierDhi2At9hFwwKeGLAbCV3vB
HRHQVO23MYNtF7LAW75aXBAfvgWL4fOihdMGGr8RooZru2JuFQg7rGNfceaJEj2An5/9wYgVYpMS
A9negbyE/Lyz+OxjinTJvKY7cKKpcBiaEAJO7Xb52JPL3xPOz6/dTRu5E7Kmdc1sKyAqEEEGCaF8
K+lyGn35I09JG0HL/UYg/IY6+ryNL0K+ptVCFI1+b6qMSHIEMWdjBz/RJcv3yXMiocJSVEutQyT7
sW8eGV2HFi18+EzRw9g9ag5bEYnsIBTiKXuaB0qahnNCEQjiAppAI82Z8wZxBANxe+EaHBW0c3Ax
rgmT/9jjXoQjA7o9/0pQbfCxLQ/SwdqcIgR7fUB30z34G1bJtJO242cbtARZ1WMioeR0yGnHuwZX
+hBR0LPbnbxrfox59/InN9z9AbsCLNlGN+CqwDDAp0gtBIX1LScG6f8a8TBbszdldR/YbM2G7PIt
OT6lhKsDXnkKHxsMowuxE4opUXeOizaKfXYYsT52TG0sHgPFXh85Bs5EB1ik07S8+fo2Kd2SrXn0
/+DjlfpzXZAe1XEOC/iXaTtxXsRsXFcrDU0z8VcmgVHE8sRtxD0MyFWdTvSwtVHXSJGJ2P0BU7QS
T/I6ttZf6qDxmFQ+M4FY3TDksCTOb/S0GGzwveGYo6Kr2FPwG3iEkxwNYgqYx3GmP8LShITfKhDI
vvrbibR2JElyJG8t3WRvQA0G6ZKpSFBU5E+QrjA9QO1Wl59Fk/oO2wVbH6C31qWz6b94SgAxT3GY
ppyDXQfi05m78vPyieQe3s1LwNBMs5V8drBBGh32X8dSZ3N3H6onq/JvuMAHDa8xbA2/pJNQ5GPz
FrLsr4sgccfJlzbp4P6Iwusac0jFA7ug6qxulh4+fbK4PD2B40L8add27+8zezpI12m5DgCyJUYh
FH/EIdSZFjEzGswF/xtp/gzyc05FN2SprZ+guJy2LBCiBbrOdnnlyNpFKmcPe/9ofdZt8D/2dRSA
7nuCjBHSGcrvhVUYS6fosw4GmCPHTIAnjVxnszvd2yVBB8DLiOt8DjafMA+DimJuZfnOkySS3447
fS85951bdJm9hgC+IKZj/+1J7sBxdbd7fidHw/JZ7IIyVvw7ygF3n07BA6nT987qO9DM1TFsJXXC
5gZtD2uLGkFFUVdFP/DuMrtyqgZwGMFnhuPZpZSDbPz9ABo7xRNRFuXGAyKfZ/I261LxD5sM6MAZ
veUx7nos7/3yk/bCCmMdQOGSkpayo5PoWW3odEb+fkFP+DI0i+zth2DoVJrtWAAf1SvMzLCsqTU8
J2+WLJfgjRaSJ1HnmjSCT3QsXpCyBxbay64pWI0vz6zJWoFfHJ9NJhcIV382fcQxdxQE1/WXv/Ka
uSSmXb376KNxMh0CBuFqxgNIcnhhwCxM/YQDAzQk3f09mgaSz70JjaPDlz4jzUXNwQEwQKxAQ+Ux
gtnbbQi/RTqJhhLO0iTEXV82+hwCtfeTXnXR4DLFVejIp8XUq7DLN4nWds+8Y+IA0bqrsJ2cK7cF
CizrSMHZfyRnm6mcR7Y5mKULB+IJuenD7bCxFkkysnsBUjSIkwU9fV/F3Txf7A7WHZRuxEECp7C1
N2sNocqgma7bM3XYmt2KHUAMbyR52q14O9G+fbhXMHvm/HLGsyUyzuyICWDTLTC/YVsR3u9g7Cct
INV+EMl2RnsgZZvAG12mR1MM44e/GBQKHQC9l5Gv54Q/Cpkx51R7TEjjpo5lBoNT86fOp23ukEvy
cm8mUgfZnnLS0O0huAmF6vC3vnbW3n4hDxifYkb7CrnOUQouTN2hUryAFDeYqlHaJmICtx1vEAF/
0wsFMnIMeGTOB8Q1HBYZjjvoOqh4XvASzRFd84uU90H5NDm/WL0SIiK9iW5x61U6hNkta1pPSBeE
8Ubwwm91CwPXYJF1snsI26qYa84sl76A7xztnPNSfOFw/C7DveSUo5AVRzsMiMZLvLgVr35Rmjgl
xan7RK0eNguaNkSEov9EXBE2VhPSnSWRlX3sSt4EWXXenwbiRGqnW06qq3lZ4sYgx0ACDofnX3gU
mWeCCFbIDafWyYdhRrxgMFe0tJTx3N4bDnzIVH2bsrsqqAxhadn44a/lryAeFQrRT1yPdGBn6t74
FHedm0gFedZQEZEPo4QdU02liFW8nWBTRWuHUhxJQUkzI6n+oiIvs3GTibgdUi4n2ogTqeW1IAko
KUXZRVlmdkGIsyaS8ucvqc+hJn/YrTUsfrAj4650DxLvVy7F9E+0pTVI4QxiPXxPGX6cVhN05oSk
VBR2D7srX0nmwJWIi8bHUYxB6qCrhQt53pB01IVIkDGMKItmTIwsy5V1t3kVr2LvfUhKJ92XEVtG
XXQylHsAZcW1+F4tWF5wF55JQWCbzsNuZg+7Y90CSdLCbm5XfCxO6IB4tDez/zh9yXRqEu7CTKOm
cwwrgLDh8d0HsH2/h0dI6qST7eIOULrV9dX8kSIOcEXocSMXcGd+OKJWb9QlMl+KOMh2omGjDXf5
Lq/IhSw+ht4K5wnyTQUHOePKQ3YRQLsVbCU6r51mv8IbWpQe275IhLar3p8eMBMVmhzQBaDa/EYM
CB5KD4pwHNU1E+dQWB/XCFdZCNsU1QHbC3WTbrWpdGgXYY652apU9lMVMpPpPHR6IFjC8lz8z59P
FfRB+afMutkl3w3Y8WwMm057hfBcpBaoe8yM5X+k8qMNo04KcmA5NlmVwusDGkrfELbj4IrQsEPW
BQIMizxQam9G3BvgpsIv8fhIzdZM4N9n0g9lJjzHbi9W+GcB3v/GpicvxbirfmM55EOek8qhlUCt
aPhZjx98tMfWRN6dMmsPbxuZXI/9x354Qg5LC9kEcf9KId0kvLGNqREjgHGzREncy+SDPQo6zKfV
R1LV0DmTm+hf3Gzz7+BWU32AFpuIJa6P+FbgaPnyjhXKtCksPHYvexeXTWgZGSwvtpxu+E1u5pU2
0sQVWVRAO1/wIbLQgyb7oS+cMJ/HlX2e1ieUzekdgF+gbNtXsJxqNifaRPqUEitmsU1xXIgSCOG/
Z7moN9fsmq3g6TwNbhNjsiYkca6e9NfD9pAl1ijQhHSQTuu2tBXCNoRTZEljYpFfuLMqYxIaxlCK
DJWr20zqTIzyta9HF2wo8C7iAdXudu3IeBSISWMK1BQCemxptzfrvPOUyIuKVCC5RQIyHHmxDuVA
i0ZZBHhkZcMjcIgjfceqE1N9kIzN/KipwFcnRFYvxoVMrYnjdK0/ZxpayI4WNSJC+jTVQvY9bCOy
QTkZPxesxE3N/nI30cOH1sI3ZJe6oP+ac39fZpsqME2bfpdHnRv89DncKHG1cNJIJiwA/x02bDQC
MpYE9Tk6IAw5U8XO5dKDi/MUoO9DLbPZsRf2GJDU2XGIXWE8LjRfTwE15DHJUOHvfuo1OaffE/wr
aChpRngu73dTOkk02Avi1zjJ5kamKH00+WNYAoAaLNFPp2ZvRtuLTPNDuRvGY+nixw/vglcDvr/m
Vj2KFWMATA2g8TzeZ4KXHh11oI2aMaJ8TyXgQsKBwwmrtNH3p3ryMK2QSujmjP0GLalqIAA6PihO
24M5b5D7d/MXzbz8mIp/i9GDs8BcrhlHaH/6iVB7AkFQwGPtxS9mnhZvUyOKToSY9NkTR0XXiU91
3fa6sWSHU4KPu5xekYYfxtK9DyN0gD4InAYBM9sjgvGWbTQ+ldsmxouQF7CJn3uogbjwRRVE486P
viL4JiBH0ENO+zHV9OAcnJdIiyicL4YRN+w7ld9jLYUcSBCU2se/hlvmy3v731pie2OFiZyysroc
PDzRD84FVhn1mT/csMtg7zraNI/U/6/wC+awmJCARwnWdXqZqLB9HoxXn0k8bVcL1A+XigoYoI2C
EAORMb5YEBQiX6QjvJCJwWrRLW1AN7juTJvT40SxzTXhlbBBbBQMGSI4hv96sPExqpkZRn5TXMQg
+xWikT2xFJy18rQZZ/4TayQCheDCY6YblGuO7Jy4K0ddU1BLeg7C2kq+vCLtGiWhAuRSrnApw8rG
D59ZT8CqgLowAHegPBsoFbhd8pLQ5qwolnQJViPwb6APDuPex8FCsmUNc2DQat/GTz4cqQtA2FmP
2I6iMbraqnUhGbXltG29YNjaTzIs0BFpkHhFJpxawm7WqRq/8GwEzXjOCTlqeHUVHDbfrBd1Zpy3
19XF5bu8FtGHTOZDuyBZbuTGUj6hRbo4eswosoNjBoEWCb50cNYX58paHavUO06Flk2KtjOlHcI0
RifbbUbvfBIeze/w97Guy0NEcTO8/hxgOx9ZQjrnyrdjbaDe0G2RescoEiO7WpXNiZIHqHIoW5lm
TsZJcn+bZOwNe+EnlV6OVialcYsof+zTWIBVhfk5B1pBYfYr0yQILr9bL0pFboq4v5gH4/dCdr7N
IVSHQs2XIfFmi38cxNZl1HdwmL5JQ/2sCklnOqXCdBJhhbBuP1HCXSSYYG/UMT+3fnDumdzlSgb2
3JfAaQGZIA1YgsrMb0UR4VftrXQfdkWiavZk7kicDIEyOLTJPwaSugXaFG7sQzkp/MrZvbHF0yT4
TSo/yaOgIE3OeQV9y6islOxkSBBGuLC3cT3V/heT6i5kuZ2DQ9hyaN7gsRrGrEe6TkmIU2UiiRC3
ezuT2VjIRX6ZGdlHRqAtR3tkJW3igHqsPxQEFgbUDnDM0z4BC0tjrSZ5aya+1eTU5I8aAzK0wHp8
lnbA9eR2bxMkRYg6zCMsDTE7JkYLdA2zF9+zp2/nim1RW98wHMgpKuFFRM3ylFDY3wz+1wS5oYh4
crOsAI4j3o2UoZZJQ89jt0ZN6LYylUjAL+vjaG7WfJ3JyApSviKR5DBRC40bE7aubgDmrdc4Ja4k
WjwgNWjupZ/HrtdBFpnBEpg8ybVvRvS9EFb3v/vRki0x3rbZFzsxyVkMTiJRFokAtkrM9YfSgazF
1SZO/SWJzzqfnZSPDwnIF1tDq0JQWcAYO5KAVgquvobHwF9I31zDr0NytPeqGTfQf1NKgq2jTGHL
4ON8kitBawe38dNIvNzO3G6jBKImTefUvKNXFw/+w1330JRfyeKPa2aYAPcuS2e/8ul6DnilVV/0
04jeEfnvoi4jz5HK0qz/WuMDMu3SUNDr4EuU8rHnbYRfUWAm6L03L3m2DiDeILi8DrHs9oKpw+sx
R6GEgbAHn4w14CN9qGJvEPvTG0K+BeuLUTrP8QWYUR8QYzOTbCpSqKwZ3ZSGaAwQgmvqPYIbcBSN
ahuxpkbACOtWCKyGs82LtQxR4CthVpCF7pCVMvIq7I16ISBD1I5RaAnYbhQMtvMfPH8VLMXV4qk7
cRUG9UDUppe22Y6raRuAvsa5TDl7D5pr+l96QKmPvjw1MjWiQuNwzXc7EmVLHiAicB7sLxKQiTKO
xdMeVNCLE5yfAV359Em/0TMbqHGhkd0a3P9JC0vvrMOStE2F545B3u8++sHbyrYfLA4S2p6eihYH
K6JThp+d+cJoSATILi0JmTniMdmTarMdaOzFKyztkv6CNooClYxUgmuEAeU3EqfsEcKHZY+3KbIe
vv4ZouxgfXVITcbssmkR1sQm4nKgS7bgwZx7fx8MRKT8kRL9ACdMJ8/NBC65ggEfyb2ZZ1FCfgO3
1fVpNDr+2fNdIAsu1S9g6sVdvrs6yhzsNcBsSO+iXqrzibnyHI4RGf9MsAkbBJMAgSzOg69ZrvWc
gbov/CkUbvyCcxQX/nymg23wbWAXKtlHXmEXxWtBXAhcFiFQPxanGb5jMrrS58hu5Yf1JVVQjjUB
heJeUY6o2ei+bwP0oUKavjy8ahh/gYoOrlGPzisCaKj63+Ex1Vc9H9X1btB1JoRsWhhqHoXz9XeY
OFRHzQ5x/zYQ9xmYO/2Rcbbv9o3lrviENji7oGGKRY7k6vA+WtB0HbBRLZQM6tb6gAY58R5c4MuY
4opfJd2qlvSir39k0FVCu4i1t8wpTCI4Bm+eHD0mnOxHh8XXeM37DCTiqSLZCSvSFieIalH8Pxjb
uGogQVkwolXt9IkKRgAriOx2dN33KeUQi08V/4xv40s/NNV7tEFMFKBexFjpXygwqCJpKymlVf8e
zodHvDrcN2YAiBEq/1qKgygxPyz4yxWUyaP/Hj3StyeX4DHqUDRc/PcaU12ViYGlXs5j8a7+HWHj
CIhOcN3TLcCn/XEZQGxMyt2D28TBGd2yN5xsNQb4+4x3aOMHmGWND2oJ9CDSXAD6V2MhVHFJwus8
Ad1IrEfuYg8Nf9zReI+PoTQTF+4J7HhGtLnzHtEw7Ee7wWGA0YWC+J6eU3XBxjXjLnPb8YgPruut
0fOv3iEWe2fDrDDt451I8N35Y6p5+5aVXBg4Zeo/oDlJDmDTk52IM8je8MbAb/GaU3ICg2cMaWXP
0Ym0ZaWT8ovYsdFX/5CJoBVC7sojdpA6ppe0/dZGkpAlxJiHgdnpcDGHMbEE3iErKcJM4m38I44W
UmGMk0VXP0GiitScPEtaIkwq5j3cjoj2XT08mCD3prPfNlkprJ8K6JGBH2MAfsp3Cl2LZHznOEYc
W05OFQktxnPSo5qy3sB1UIJNUJCtI//WEmy+tE5E3MFcdx3JDsBryKdoRggtiDKADrb3yc5quEyv
vTjsYd3p271EyJoOTJBYojeIv1NgvzfeZ0wxjUyfdcgjIJQse3Kg05qC8qMU+5KHJZSJ5B6K5PsD
BpC2B+IJUN3rEulxoHQMdkeurSym8R4UlsHGzgXmfPmq7N70xlB38xTxc/ka9AZD1rH7wfU+ay2V
6XbYWgJqANy/OXdODuCfxQ3gFACoU+wsj4Diqa0wwRPGiPebnZ25NOyY7M8LZJB7F3aaTCwp1jkL
ckFOSYI+y4Hx2tkwoPA7Vrth6Iess54zLY8w5u/07pZN+7jUUWOnu4+vplWVnSdNvpYxcTgdtsLC
aYPOlONKGV0padaVgvpLjGMlU0F85lVC8Y/5TCiAW01W03tJXgAmAc6qv5okzbaJE8/dMkl4tjWh
erka1cfo/p1AP7c3E4sQSxXC2yHyxa4nyCMw7NXm8MwRjL8AEhe+QxRsHfJz3ka21scSOdlgtrII
9oozQXGtDVM+wm38Kb6oNSWEc0Pdq4+Jwayml9Uepo3BXrZJ9mgQkf1x8PabikCxW1ETWMmAXw7E
ct+HFuzy67wozR0DwpDPEvHS1/CTrRBIpWpxXpxj6tLdiJimDphH9raYeGxsvwZiMRy5uH+gGk+r
5hyB4THmkSHT7TQS2eIe+SHhU+QQrho+xX0rO2+0WXOYz3ESUGhEhSS2iApcTQScwFJCSoO0XCJj
leOS6L0WgwPQRnC/t1SKvLWMkCvJrASRApxD33omJuUS7oigsXhDjJ/mU4EW07MIy/nqY4c5gHWT
cA2TxHEv+gxtwPKQIlLyIORYfBkByc3Dncfd8pHYwJUcDsDR6BJ6HuVRN9QNHhmVsOlA3iGSXKc7
RHpiJ7B1ia0Usx7lRxeQ+v9wTZR2rdk7a3o7cHfRuuRmTqSX5CvOEj1vW0wKYFznSknOZ2B8ovj4
aqpE98ZeZB2XZJq+7DW7EtQBIlyk8VTIGFKkVxTLBSLY6WN5cHLdQu4YiCBACe/udvmVpMhGjPu8
3/iBRgy1EJElZTG4HweRQU8EVk3rtrc0pLhumxW4rtgE2c6wTN4snoPumupKoWQIuA7URfzRnsll
E2aR0p5RzsOh8hU0Qi4gpa2MEBUGAa1AUaj9/Bxc0VEw8ZRuyUZnR6LOlYL94OAqmiBYJ1oKjSuC
HQcITtDDIMuwRLlZtn5Qy8sr70KZ3RpgqvAQtbik4LURt2aB6wpK+nNtcEk6LFtYAQPXN6pP4Nk+
92fNR+VVyPe28UYA+0sqOvGrDgKcgWgXdAtnDd4aURCtGQVuuMM17ZxwI7w+2iPeyQNR7I7SCAua
cBkGjgz2KDpdaGtaZCZ0gzOI/mJzcHZjIRyASsUNJLjp28h5O6KpvYpJJhbgXt6JUBBcLj4MpEgG
08+SPLPFgNbeHbYQDa5z0EQOjXJ7rEr8gkanDFIxwbA16qFeVUdXsNs7z8gAUceKIKJLcUArO5yf
gG+3xMeUFNyHEAW7mihuuULJ3WSePCTwojVTAj260WriU6USRchRgxVZp1CPtvkBULRDv03LCQoM
isGOWpxCNGHOHh6eWhLqPENI4QJofGxKP2psDgyUle3a2qVbDKFFAzVfrkeElPqkLvNpuSh8AzqE
n3D9acJ6ke+S1Vm+3oBN01eCFsjAaRksryNBiEjVjHo8+k22/d5KRc+Oapy51+eYMrqxEQE+AqQ8
z7IN7d0vi5QJbkYSRchYwlvYSQLSmHDYZPvJ/A/0hiXPp2CwAcFSaDmfxWfF535t0HGSBUW4HGpO
SviiTVzXnP9u+Ud0mOXoMNVyPf+M5gRutshAnzu6L1G6veKQntJewQeu4Bshz2kCMAdUHJht3yxH
9wXBd3XOYFmfdDCf1EF+zjNUC5rE7JyL3v4WKoxCqOxLKE+HDrxCVBcQijTjcvtwebTY8nkgzfag
Y1bTkqopo6mil+Tp5rERKArEgi7/UgjAi40OtvBFpuJpVKECkRGUHOPm3j0GkolZeveYMNFvOEeV
LBexm8zRX4tngJz6UPqCGQIQsqYkLeuCIOTCfs5sBr6Tq4/G32Q4l6v5Vx4xFrqYj1Ctm9HM3kP5
S2ju3hn0PXuZDMgjERUAPXc3IK+VcMW7z3yk5IjZg91b4uidS3JjdsFZOin57mTZ5FtkzGO/T+YK
XAj1ow74aRFlAytr12uRbmlpL2ZS0o5+mChblYggTNV/dfQevEiL2RtnRLH50/uiiKUNIhxizeH1
QoLOImC4CfzjnjbtSyInMP7myaNA9UTymJxXLYug2Kz911t+qUgZ+sJkNQLTmXnSd9JmbdBvPPsr
B+zXkYx2bQpJRlwyMCsN4cEmHPvEcBjGp+GHwb6DDvqEBFmmMMjsetHrSmjTC52yan5AAXscnQhv
9/1RE59GmaDrdYn+Z2jaZ1gl2gJpK9o3QqW8HXmy3/CU8rFKRMsEChKbKV6iJ8mm+5jP9Mg1hgyU
BAxHO2TLCd2VZEnKRHtocxjq2/qI44WJU5vKm/tgTqqE47HmJLxb9KS1RZ2FClzlfp9GnUItmAvO
LRdpO40tFo89o0LkQOGgREosGl2efEKsa2xObFnmxbwxlCpJTAqUfM0S2dTcaUGceuzLsmPwrMyz
7WA/aPtS0CH/5YUkeFrl4uDqkVc4s1pE8wcFReNvRLKCCUS1RI87B0TlPfKNFyaUEDfJ+pR/S0Yc
K9fq9bfBccA4evYDgeB47ojKZYr95jG4pPiv5k7bIG1eLtuXeH8xy+wHcuUAzhg4RNx3eIx5U77s
brTgdALkZqt2xSXY88KSkduFT+n25dKMviTOiuaffrskrr4B7vcvSnkEdSwBsKSbhzJSQArZKJqh
EUdszefIAAx+2EBn1WJ/kO2OHxBHIEaIvplVxbv0mig+Cafhvsj/X/TP6IOphNmNUIPqDGjEoVXL
Hn7OP8CFVB/cSXZv9MHyBgE0rzn7PKURgBRlU41vn/w7EE72izd1VzFDFv3vh0i8vBQkp5HMmreV
PgXYDBaQk5M5fejX/duI5j9Xkr3sw7vRNmZ/KdmAlKHOxqlncgskgK9pa2x7tTXT2TWPg1e8v5it
vGLpLd6Dm72ljM+bo8/wTUY4uczEYQgg3qKmJI+Cqo8oZsm8vnglu/F1AYjismDYsHO1kKE0p3Dn
7TzOapYhyetckO+/1cMctO2WOWg9u81ufXSZhHFatzcMuG6C4LlPj7HboxferY9AGmJFIhOTBkfA
Y+kyVPtraqhJnB6rUhZCb8WlkBXX7L9m2tWowTvd59tGD5+x79ySs4/6E6k3kGor11jrjIr4egr5
AMNO2IiUyXIZyW2XkWoJB1QJaHaUyHbW5oNLyWSklSnh9xyj/JaX3H8bbZNo+NDvsU9c2DlIHcEs
yLzDm3//I1hTgMkDqrAxQe2/bZZA4dGg/5d6mGtwGRytI8Gg4ixkrhD77XNY4ojAyRGdrZ7Njiti
ehytbEcde3ZKt24HNXyL5csVCB88GadUlgP9C1mhF+ZhSgYsqASnyL81SWYzy3T5ZZcUl0/D4lRx
ZISAbGltX8GpcmVY22AFk/OFRZs4COv2ziVA8s6siq418EYJwLEIWDWpEkeiK0ZRyJpEicfClBei
xYvloKJi+O01XZd3z8QPThD+hBEEPAQ8CnQfxDlG0rLKfsrfGTavLN0D6CtvBLaF/aRak7n4H1Hn
teM4dwThJxKgLOqWOYgKFBVvhFGics5P76+4NoyF1/vvzmgYzunTXV1d5Tf8c3jp67+lFS5/JNJw
BQqktfP/IhyXUJ//UOdienGl29Sp8ER5ZnXsNr5TvJAJ5SUfSwxXYXuDWDXI8cVN5Xx1Nzsk9k8v
DVYBc12aYuD89T8pRoIVDgNNeGE/COTMuUHb7Ufzwza6HDXxNWZcwbvGiKzyd7ICwH7T1owL0vre
psOcGM4pNidAhNIXAq5NfM45LmXQwFkbnqe3PiqnF4Z0B8eQX+wBAj8xkw7FuAJ0rUD7T0VfGtxl
tui8wYvXZisTafU7rHOCt14DCdsLQ940/XeS81T0QhOkWYEyIIck+KcmWn6liAGfnKQoxvKDtvuH
45xpktyOS7IZ4Ei8EwbGcGNJYUzTyOBMJGMj06MnYaas25TpEhRl2EEcAywCp47xrH6fo61t6buk
sa0BId1DrrhtaRqGc9QhwvhbX+FLtzCdz7H04//TeKplPkWXn98JrWBvrIlNlzscTyndxug0a5UB
ZukBOFMMUYvWmH+OxtPcz1ZxmWWhzUD6+rM7vF/qvOkcj1tNc3Hd+fPhBhAAY1ItY8tAHKJfsHNT
nJTZ9pps1Irl3vlyeRZwo9xu2qE3xL/zkXz7/3+lKSrZadBJU43Acud7J/8Z7O19mCYps3IsLeIB
PztI/mtb6yT/XhN2hsQJLgZnBafmk1goJrgpizx/g/zkufsjH9GXu2maau3IHyELeZnehoRG/8Kf
9WpTPhU3WnAQNqz8gPILUeIl3578qrHhCTr/u/iVvum/f91o66OTABdqvpv1slokIGxcdNqJuYEv
1sH5YynlV8aLnvNQ9Ow0TLix2QhM9WCDjs0JM1OEQRo1coxjaWFykY8mfdCWS1lAc8Jj/lnEYyKm
7vRgPzp7GjYaVgJfP/Od3DuPoXNw06N/JNXDZcPFCeBODCBqt+ZMioXfIW9aq0hrCQe66VTpBGL8
5XyFyMmFhFHLQrvmFUiW/MHv+gbOF/YQC2bcAXx3Yzce5zCHQRFro71XJHMGPJnCP4uncYfAJGPK
Jof1m3Nz2iABr3EKyGMMDt9sAEGFOlsj+yLSUZ4O6Y8A3FkZevwXRjeanBDXkOqcSbgsPMfNBOby
aNa6MrLLXATNgLgIQtXNBj9wE7rssUGvxrszLNquJId5sVthE4sx/O42nFpipLXMvPmVeMfERfDr
Ve0LPh8IDRL+wY79+htVQX4I3am04JjZIBuUu28mYQa3aPbqgVvCDmMet0Lnh3yPuMQ0b3e/YjbU
Lf4p7GWhMWnws28wEUpTKHXRYw7sWZ+USo7ECz+o25mvuZwXK77e6REx/JXScGMSpNgcrk4jeSyn
Vefb1igYAtD2LJ21MKN1X+EjrMVwab0F46by4GA8mgmycUQeDGX4Gaq1gWbThS5loXUATlGnEjzA
Am6gKCBvYTMqTjXcW/rFyB7F01g7iaxFWxbFX0fZkgYDZYRAjUqWylgN/WYqZ14ckUUv0+gpL9U6
YowTL4YiqXqNXIL1x7ZXnPlaVE3aZXhBMhBpTVpQoGgvOY+w8Hfyjy2jj4kt48TS1Hn4RpedEOgx
bDr8memTAsbkeGZ1ssFhJD9GY7Kno8z8IhrduN5zTvAlCU6WTGgerSPKAlfMXc4xBvCHzrF3T5D0
CZ7tBtkIc4m9Dfd89H9YdnBTjKw+cL7zmtG7fU2uyR6zp0Z0cV8YcdQYl9RhQq7lz9bXO4fnrquH
MX0yl6qJVT3rZQQg4n+ZJRjKm0SnuZa5Dhg16kVGQu2dpJuQXO3Rs5dJxSxW3lP1PuThH74GYyBj
eiGv/uLdwXisu++d+syBjk59xMftg33BekGlgj62wrm/xz6JUpVCb9uujS/s2fC9FoRdDNWc2kLb
fmuevtGpkq2SvErSHqyh+CfmPS4vSCq3z8PSeNvGIXX7xzBW5zUGNmj2Kx2dHgL4GJn6AoncXJBW
sURE1+WjKB7grcHz6AHnaVFokospbVYAi4UVpFNGK6rA4aa8ioDk3BmxJK4hfol8EhrI8wbipO07
m4081nls3AsD5vSBmXG6sZvLDCBlg39uX294JrhbHubIpmtagC1vLF/yLy61sZbdcxbXnCs6zgwr
MnDAFzTahl1q37ARbbQzr9kuQKesJMTs1WfOjDqyC4nB8CRLyIfb+hrNujQhKG3DXwTPCforp/xk
/w52HDGrxPMcmi9MaPRV6K2ls4aImHuhRROGzl+r5QWMRon9oEOFRMZkJpZU5ujMOxyueiZZNFVS
Ig/qKnF3TqJ1RXZeYhI3JjzYH2SU/xwTtLOAlnNPmzJxVPrLxVDQyX3NkHJPcoq8GoeeLOXrlDFf
zZWDzp4CZIK5t5IVnxAKo8NCOYA0JEPiVc0V+ACGfJnLBi84br2rsfQgcDE0a8WuHaRB4AUessC2
1/XIfgIO4H/nlrzeVPnrJFwRX+nV3EYFtl/mPFdBOr9b0zLt0q6c4SR7SlhhWIiTiHAmCAEPbTT4
lLzJelZJ3t17AeYRFuZvOuxF54lm4sva82BoEf8iFj8JZw61YDSL/RuZ0TYirVHhu49P6Gvztyf3
TE1ydNKADG3LpDVyWZ6H34grz04iFHMOon32BNzAmXV0527SSaccjz/zFTH7r9qxCInhCOPzCNL+
AOsu9bNf8A7PbDqCaK1f9H59aCj1eDat18wNy88DVCwtsGCm1iywFZAUQNwUBiQRs1fvNWF1NPuP
xW0BwxLdgcfD+3Ue4+EdfLGHXWRMCt76DopwAaEe9b+DS/8eMy3Ns/HRSkHo/xxLIKKZMN7cwtvM
2vO/mcs2iR6j1widCE4QZsFxRDC6GEM4b0oThkv2wd19Txg0YdSC7fWclNr14KYXAMkNbwH/u7z5
D/8RMYruXq3VasFG4FFsTTh80Da9hJkb6mqFtX0b2oPHfKSD+xwdR3tHkwZqeb7WZCvFGPuWyVfl
tyg7sOhVqbCSX8iW3M23N1ckxMEDuOdJ3GByFdqpCWLYLtkMRct3FbfU5OtQvYNUsv7POjQAdErp
jzr3TYd4ySD1+pLmPkliG9D0yOpmLD0BEF25Z6AI4cl8NYMoWvWyv0ZHmO+UoZX+r3NaoP7QOrUk
9XFzL+D98OCaaaMFpSjnTBUYv9q10Ljvl6luOD+iVzTrIm+J+Zd8Km4j8jP3Nj9SsJxXe1D+CZSa
GaQs4lrDR/SldocVdSUmu8wwcPdbVMgJD39iCzCUOpReg0tuicWW5o0bnedaHn9c/fZvO9wOd1ux
i2/jbE2fopJuAjSUqj2Og4xebL/U+SBoEpeCcvLrnplpxfQDGwOe+JpVBA45QEip9RgD6gJuVXu0
uH44AcwQacgRkx54K1kVOQFuhXhMvT0GwqMnuT/j9jSYUehGtMMnF3oxgEDYbd6iSrKbf4H1WVjf
SX05Sy9RLSl3q8QLLctL50qXdFRc4QmOILvmQSMsFdn68IdWKhKFSEm1oI7dOpAnmU2ILRQRIVkQ
B8wsWfaiSIjGLsUqApiGQ4WjwwCr3SxfwHof0Dz2eRuBBrBa5Zm3IEtQMgChHZfGmOkiE95vdNRt
2wUih7E9N0HBvzsMT9DuiJbMGiNKhc84A7etJ26lavDQaAnEC2fAsHspRcwY1iYzZ7mE43XG0nTT
gt3oCP3PJaegKTq/5ZXsrvvrQ5bGAlXtWoihGa215TIC+aPy1lmJHRhBmzQs3OELSH+Bc/TQmsXC
pbUQmF1p6Vf51FXslgVamczijIDAZSkrLT02YFRODAEa1NwRBTC2lDo4jz1KZR4oftOevlJwKphm
3cKOek6V0m1Cc32Ed5dWe/yCSn5nHAk2Ly4VJjDuwSQCU5kU2fp1G99rz5MEDDKg/D0aFWik7nOr
zI+pF7nj5Eig1Rapm8jzR6ucV1t+k1iBdDtnsWyrk1vUmGFj+pjv441dYp+TqZP9FGPdBCanHLEb
u+PNEKqA4H8j1wMb+WIgTdc8QhEFf+3AaO11DpMA0SWkD0JptUoWMHFpLW9z/kcJ3nSVG9DQkpQo
NQONvYi7EFuZaYA2aQQEBIZxzfICpwZMrhfbQN8hbXrEf4MCdJYM8Gt9Z77iSZ2OAofFtxs54Rkz
670ybHc+TV3P9BgDbtWmlemPU/AXMlrIT+QrjnEGgAEPJz/iwYqAPpDwsHdw+JG2wcFtRLbY/ral
HPBuq1CfxjbQAv2Lay4kF7sk2wiQe44jP/LCkFlBwman3BO6LG/TmAVKQk2FjEiygDUOBY433nvG
FXadsD46MK+/7w6A4LiwbkKp6bVa7b9q6+8JHQXNVWRH4NczjNNCrNH9hBdYPgewOHWcWJAaE5XM
FT9gsWN6EyF9NFK+ODrJrR7hKSSZhI0oeauDgSq7Zfexz5BogiaF+ycZJGPfqSrXHSf5mfdn2LWj
qWQNIJA1wkGMDMqK54b5jf08MSezIvh15sQHjPnIBWWGu7O/q2M4n/9DOKRvol6JNNT1kRxPJCiI
ehz5SKg35MM/c3WfFPsf6rSjlULFQp/He2JaLeCcZuZIOqdvn05jNI7iuEP2wIkoxAtUoAO24EKd
gHnBQOMagqB4MHCO7S+Cm9KBp9n3zYgBkJ2jL+muus4Q7skesAgdysSbJhyWGZLD8TY0eMuw/pgk
zv9B42obXJvUyodCaCBdVCYeyPruAdIua6YC1uGIvDlFevWKB8SJlsxIyAeS+gAONVy+2eBHf+tm
f6nVmBR2CU6ErjrzwzvsSwouogdUcjA/IQS/zTej8IYjBVHobFhASNQHLnVf4rrIDDBSjN/J19Mt
naP96Bw10hlM9p13j/RLZAyp4EJhiZ/+LOFch0f+ocRHYqixNESMJGrlcZGzs441oq5IVMTD3jWa
FtKItLLDZ4OIWQH6F8IuBu4vd7CFYnNoVXvwo9064ilafYzUkAhBeN20TuOiB4UW1qpiLsWFH4nk
8ACMqnRe8HNRs/YoNiBKS5BETx2tcrMORK+E7U5D3Kb/bS9hAbhCDYjEfK+GqfXv+q9oXGwfWkP6
8E59gN6Z5qaphZc95DlVxiA5ZvGmCd98I3HLIovLC6Q8/0B1YhcgKsVH2hHCYxA4THwRzs5wbKO2
LnRsGmu0jld60+Q534rGF7sD7q26Q2r1CGujvsTxhyZLE8azimOdc3NBbKB0sCC7Kv6aeY7OHJJm
H0XMkIwbK4OVpAaDEHuD3s5mCWmajtXMIxpF1SFYJjjddKxuv227SE01LI+sOwcflZopZyeIY1V9
ADmSy+A8fYJECSafA51f+iS4RC9+z7uapYjcc3rfY7OO6hF2K8hb5R2tooU0H/XTGHrke0j923p1
yM9R+CGyAlZxGToEgfi0YZuEaubm7M9op5zATElVC6C6HDKgMvj4DuhXOo/RIyoRwzhUwLjY+ipG
zoSIDw2Io4O6ah91G5v8lzxMQmm1djkQd4wMYiAd3r03g11HIVlOKxR60uTlASzKTyaWOPcuEM9W
pC4adV2CRAJYKuRiPtZwMo4ICLcmWtUkJAviYKt7UClZ4EgT3ttVsi19M0pJP+shK+Qha8X3L7bW
eVxePmhVE6E4/zD84hzo0OX10J4jpRY4CnAQCXmHaU2KjmyQf+pL+k9VOzNp5oWuDbbW0QZ87skn
VygCXLqCmLHt+ufpro8tbVRHtKLbCgcIXJgOh0/TAeOoB7iNkaS3HelX25oylThL37CGCH4YXDpG
syvE3ImjHB3IMjWi8mqLHXfd/ueXM5mQ5vNHZ4CwqDKELzPxjAfzlOWkS+H0JscZIk7QL4acBHxM
pfVhKzwJCepRvqk7CdsT8hDeGohtBAjJIzK627i7UKQuOA3mc2ooZTIovIA7KnwGLJqr2loZCcgW
b92fr3dCf4e6/mW9mZFBfwMlOQQqTapOPsXqyo+gBRnZvXI+cSbS6Jcwm6YcHgQNOCag5JBEniiO
YIjjfCbl+DGpDwgakCMYc7DjGf3C5COghqnvrA0pbN3UeWihAuhq4kznBkMb7rGPjiTcG7FtUIsT
yNWH0AEv5jkyklr3yfz8iQEcxjKgVlahVG3iHb+27qzNd2E59eOY1BHxY+vA6ftNGC2PSBUrATw8
Th/xkpSV3+xocJ6gf7xGx2L4b5ijIaEysYFIZOBtYQM9G1CxwHVAxIwdvZZSoWgTqLzAahA14+0V
MYEF9AUXuvYqFCEECxA6+djq8NrFtW5jYrQ1TsvQAEfZDIZODtIqumAPa5WHBWIfQZc41zDn85P7
HNDTJ2GnpzBsjpV8V+FdgODx4dQsYa1f65wouUgThj1G3qylRrkvRDaG9UT+fzCkR90dvAC7kGE5
MY6CEx3zlOP4ReAdMmxj3gZfk0l3JhxQLe8z7sSb5HziGPvoXOuRypsIHTSZ9kf5iGNJU8EGp9GN
9yj1ILHlyLtRW0Z0eComP4xFfzMtvTm+ahBi1+L3ozIbi7lRYMa/SvXEq9hw1sFghNyIyhFeK0ih
81MktJCBaS7zarcNLxOhVcQV6ijM1LqGswWUsqmHOHRGH1i2COZBjj0yaUcN4BfNteRqYF1n8K+5
ZMizEtkpBJJBKQRfHz19/iSJhx2LbTPdhE9sidzbqg4bEs1dPZND+Bv8ofruoAfBN1GQiDsnfRK9
NRISXzOxzCRoHO0aiZh2DyGnta8+a57zoomL8svdDplygVQPXvR2IHe6m7Ek6oJfQKQZUFr4l27N
3UZX1MWwSgbe3Po3yBL7qEHzKihs6SjDvsAH9py8PR1WHxgJpdYe8+2morlXQUy01soi2DW0j1W6
PHuv7qe/V78yBPyB+6Ks7o4HYiMqDmotmkeUytjTPofNxVS9CvX6JNVW4qyE/A9hja2cs31g0KGB
9l1XWSFtymjYQ/hAAGT330fv0KLsq4h5eErP7TL8KGKL+UNX9Eujv8EAcVOc3s+4UNLJKMNc0LCi
PszwcF9lJedSpiQnTzRmKSuHjCjshxvQCQAIxYuvc4JfUf7yMy6t/ZVzj0qZB4nIq3uB5wldwQU4
BafI/Cs6tlCj0NGAZUQXwmFyKK3GlT40NFnBMzrHQFzOZF00SKKhWDd8eiuwdmbXpHzp4smM0ZNd
r7kfpB5JiJ4hjK+G9UCFpOo8Gn4NeVDWfBUdJLexQTgAFXOncObQrjw9g+k003jbzY1dHXwZHiBa
7b0bRKqrc0cGIbNeTDqiNNEvvIYP6mPDLm+7r1pMM7/2aJdOOQJ05EiuFmT3adW7pzngut0EMqov
fwCG6SwtTj7s/w/So0bw8sn0X6NNv5B8mIRnEnSqLu6+V4necc1/xg2GMTnqYA6c+lSK1gMwL3DN
UdebtRZUAXLlXFBPbckFBNICa3EePOi7yAOzCpuQbh3dG2YTKd3uLusrUE2hHt7VStVaBMCtBr+N
W03BwnZUCoU2Z3K1/+1Ig+PmcLgdom0xeoApg/CJUs7ZduLQR62/PXOlkdrgGLrbEkJrjxZSEJSO
ae3gMdeqY3B14BjCVVjnIXRXXbYRqMXbVAe6/iZLQeN0Ut15jwdIEMJ7JT+d0VmZfH42PYjBPeb5
7zjOm6MbnHwi9XdFtQSpAfXqPB8jI6KKrrXV/1O5vLEvzK20uQo87v+E0Omy0DQ5ElRQ86CKK/WQ
Ymo9WxvMibAmyAKGyJOXSfYxs6vLBkz5Sly64bhjYrx6N1e82AHoIdig5S26VPhZjKIsCE+Vu6Fd
jTgPtq4z7OzLq/dAx3ZGGUWKxvNxnpOtVYnltnEMRovRiFkQBPa2XSY8/kph92GOQFrR6JlUKc+U
ZHIhH5OuKbGlZpY2eSVHfQrTH02sEwF9vUWIDH6EV+K4Qd0WDLW7HVzmjxEdrYl0MgWnQUT4ciR1
hdvP3N16ROS1kn8FIdQB0hvliCD+ahThVcfnfXo/AIG6zeeuGs4vqSI+BmcNdGOkKhg9h723IJF6
u6OL/0myVoXKF9+0v+vbLKA+tmAc1D227rZAk8Iq83ajhnNk1QD6txblALuHWVpPWcG/tumE9EM9
xws6YHl0uDLW12ypHNVAFIlPdV4QfpiVvvAKy6SvynG/Xeyhx4W/WnxDNaOSzNwDA82mw/M7Q1Yq
YQQy65CMIpE0fDh4DN2cTfuF+tdBMAYzJehjMDO/+Pkg/ULDPrbxxUMA81eqjl1KmKIb83SYwDsF
Gv6CVvqlH6dKhHWIxuZ87s5FfQhoV9PUQ222A/4qmVy4AM4LtgEK2XbZeXRSKuV5hzyWtAW3IE79
TGbWkE1CBhGolhTYnmtASCpgMMoqQ7nQOUknvhQ49DnIcSSwxVAFMr11DYsBjH7JM+owGCqoTsZH
X2S1FwyuH8GRuSsbfQVG6AaVDnNrdo1kygMSbkFqkFAW0wTE5iFVmszlhhvuyj9Cd0fk9uY/OSG4
i6mtexXHQ3yGekzvGNA1ZUnueTVCeLS+E6JHmqMQavTXA0FrH8OkcUPu7t3jE7NubM9w39u4pVFj
Zpfmpegcn1jNyIXwL3zKAXHYe3zonGgOnnvov/J3aD9SQmn5NqPygDEQertQhkocomLANCKRImEH
KJB80KO3+A8wFDNYbbGsU2uEiNZGd2Vmqz+FyDLiAR66Jt4IgWAEQBin3Q7Y0Dmi8u6OqFVOwFNQ
s8IWQBXTyVgy4w9sM0HvVTuvG5JYH/zZ7pIiWDQQ4CpJIcP+QxsDjKjsP/ZmrqNiGb7kVK6IAAC6
oadj4i6CNGRY4TuOwQm+57PNmuHSV/wAAgHKgBP+De/RftN7ttAHqfdrJB/i9xfJJB8aSEBKfG1Q
O5QHn9aJbg5RMykRq4r9lyX9OC7GoU1HjwmX9BjioEr6QwuMYBz1Zg4oLYB3PyKXpSj/Yt2bAwts
LA5xtQtUoufDuFwaVAueJugR9Zl6GB7CXpi7MHd0biEWwHMCCHyjj/RDss69mW2az4h/IWpj2F7S
fboBHWEM6mNQBJY3i7wNXA/wBKORPTLdwRCsuKLXGuiW/9hxsLQMrwbO00Dd2ySL2MKKjGc5GZEF
eOZiPyAlr4XYztkfGHG2ljKjZJoF7ai7pwYwv9MIEshTYPxFngd0JMgoeyrqEI3sC5SqMW8uqn6h
FRXYZRIvbfZ38AFr/DniC+6RihU6BXax/U8yUlR+ZsO89ca5fCycYI8uBOPM5U+IfCDatRbgdX6Y
NrL+awKH2cvz/87H/XcTjwCIQ8kSTGmejJr6NfqDoBNiU8JTSxRo4rJDRn8Iaot/UUQMuhvtTNo+
c8Dc8rpIrcibC4s5Uiag7kAcUZOYx/qzRWiYkqWJ133k8yBg0RH/x2KDl5TzYXlGFCAgkWosS1NA
XFGX0jmd5z9EiAsbfgyiT2mhmoDH30F8TiAiPV+Q7XIX4TGOihOCOrSJyWMAJ5xFvqnAHUKOTwKB
wMJnDw4jCS3QziUQcjMHFAk6MX+sm9wRBJmrCWXzDVla4z8lF3LMF1wL0iYNrBjUKWKsmfeyYcp3
/zCHdUkwIhfA2IXGVlQJUQeNr8P8qin9eHMAjJqOsu1DekzKlj4qJjt240sAX+2Z3K1O8IrE+/nH
xQCpERo6V1MU+g+Hbwo2cvYS+rFO4lWJdtUuO4HeX5zioZ4Ij+Ewo7UXJPomGlR8I7V31Iya8CAV
NykU+H0OX0P/KmKSYRdoe8NvQ+6ybn7WHwp6HmfF3HJSbzo/IuOxtw/303OvwZ/vMI2ZnW4wwQTk
akCsE72SxDnimaHeJ1ZPA9/hWrCUyE41IXfi+HWHjLRbbxrVxG+4keBsrEY/GnL/ATmpjlUvmIoB
TleYfnITIKPpfF+J8nBR9MUy31jTD4yG6QzubPHv2r50s8hNE6/R5uA1HWmf8KmIsKIYw/lOaJWf
YK+H8Ao/EJW7z5/ZetB62K+glBgQU7JAgoc3R/BI3SQBc9qjVpcwrMyvgu/8OQaXtjuwXFUW09G6
09T6suSnj4A1PaZRjCwZS346jeHox3i2cwh9/Gai/09dcDX4EXC5tRkyIsqHhhdOCbUx9wEph6ZO
8oiIbBtbyPn0zXjFp8ULomUQpLs+ZFeXrrvJ4ty3O4+uOmbQuYOmWIXT9OyBArrQlgL4IlcBjWqn
vegCSHrg3kAMO6/ra00KLMYfmOtgwowhkvDDTE/eOY+KiLb4fVl3ES8wpFLZu6kyZamJdnysoqgH
IE6pAWyLuC6neJlD/RJoY2SJqqja4sYgFBhnEdhD8LeaYZmAYNXS1PMuWxabAejsOsRzQIIZS1Ym
Hf200OY5bCwiCv6BPPLVimMPoaM2KrHmCiIWLYJ2ISHp5njhcb1Xj/51WmAxbnuCEw9w4xo+1Ipt
NEdxAimMEmVjk5YjcCvP9weSPfsbHlqMOJXRwd3TByGOwjkrEqRfmfPISE0udjm+gXCwtzkjYkJL
aQ5L8URFuzUN4bhkNAoWDbj+//hAB3qtKsSr2G7kyIqCmLoBSKvz5FEGJ4igx1Z0tj719mnyTLZR
CgzIUmZygWphNxbt84Gp9pI0gjodA5Bf6xHcGdAwLwBv5HBoqKvTxuHK4XxW6ZJzGMXnohqEdNrC
WCp4t199jkaI2vciO/0wkbvBMVGYYwCDlTGFRU8e++zlH5Y5EAvo7HROatBtPdFkRNsiLKiPO58K
gtbxtxHpSBSV2bQMyI8XM/co4j9DTCb1qjq2RVxUbq0rWUWgmzbWnJSJHpS6368Ko5e7Mgd+1IuW
6OP1WVTuweot4QM+HeYMM5VWbEd2PXcIj5JL1WLJGO5hh3GGZD6c3XmJN8mMzMf/oSC68mqOl61q
SXKKyKVwy3BudCL33ok5Mt2ZTYmqvA8sko41tM6AXcRnKJgxXkN7vDyA+5uRItPZ96H/QNCAhQbR
aA5au3VLDLhNFJealjKuDQrEvcZARqHTUm+xSLjWxGRmuzzetbep8vq25IL/agPDvyAQRcPla/Zr
VhWMWjajXQjO+j8lKl+3PmamnvwFXBpZRhqFFG847OKjfW9NaPAhCEbVwDQ8ggrgst5umFEtYN7n
VOLmyTZwmgqqTPCUvELvbSPUZZWwV3wNJz+rUUPe6Rk4f4DeZ7Sdvk2TNOgyKlgLSvBwgfRf3b74
1I+kpNSfUtI7n6yuuFYiREYGxCynSyd25ovkynNs822fcKE8zp1/HZ2Nl+jXekOocYw7EzQZ4weI
5UbkT2LuRDVgvZSoQd+FPGfjSNBGGjaI6KhzHpQ58M9OqWuACGnPseFI8dRJzpLa+IyGtS+WQ/lf
GmJWB6K/1rtkceaJknDGS03nDPO4JTvepPJ3WjP2au4D5b8vT1q+HEVnh4k6UoXyMLJ7YX/nAzsD
z8Xr8N79EF02/mDrIuKoWQwNW+ydb7z355d0ypg8LCJGDq0jlwWAmaHHeMdusLgo9A5DijSkD19g
fbhORpXuzqGN/ezs+5fBbsAp92EUjqHhgKLjYpiFZO+4UA5JJSCeN9sdFOtIvL5stA75J2d2kqax
TzsDlHK5xKVEIhS9AVrvvfEsVO6z7KECXockb54Yy1cewVAFwRnmJgMDYxi5kE8wBxZe+nM3XZ4o
u+0fYyGezrf8iFkredlzmF5U6qS8ucFIzbTF6T1bDTVu4PZzhsPVIK5xFIvfrt0DIYDhJwZmIHd2
5pAt6TbMxzzZojeO2VSwMo1guyJGW553dxcNkrC63aWAUE2LJQYHFfkVBWdmAlDC8yRPO79Nr6Y3
TpzVsSWeKlkWM5BQ2CR2D5GrkjeVZHvRie1vL2/7QYQjUSLtQW94tPujra+6SfxrzszpuNmvsmSY
EiuRMujgvWMlwGEwVuLzD0yW4Mo7NKYPtz7gWNoPx9TL5EJ2gOaxGlQppR6OQrs8/D7hYZRY5QUG
acgOD6nhzXokAgtR9dRa5IqnlBGicMAF9HWSKSLPq1aDDwW/Z4neuf99TamlbrQcUunQNU3pWGT+
vIFtQ86Fwh9B9Uehc+MIr4azHpDmEzslOnIU+8XwdGeI8Q3IzRaCiQknSkpgQW8YZcyLfcZjOLeB
N2Kvr1bBHEI2r+jNHij2xvE06CSAObBAgsKg2zW9pBPw1BkW0tAac2N/HN70juF5jjtlh8vYo+ai
R1Yj+zpvLeNI2vG8uw/G4vIn+aehTDVHj38VOVX9Y9R9LZsmRb4MBVLDcbVKSjSK3mywg2BHycTu
sHHfIfVhqrJViMEH1V5F+JmuyMzq3bE35AD5xeW4Gp+dbN30h6cWhb6ozye6z5tgho3al767+hkF
RsQZTWYcvTKhcUz7mLjR7KN+7m0gE9k1Gvwt+tEvelM0ZMqcOpW+Pgq4WTxX5JaaDGbbMekbgJQT
dwJYyG1jZ8LSU/lOrzNzWKRzlBZGtz6rw62vt0mJiXBkIPxiixpZ4uCbsIB27JNgjy8DuhBGcliR
jgq9X+4xut1bLbN9T2eoz4WIXFKhoRndQXUMyY/HdGNe0wpaKPuJnBreEaLEN2sw+brtsO6/OzWL
b/Gw+cwsJEaK7kve2M6NE+cOHdiVxWwbdb8KyiyUfMshJYqKNWEkTu8ePecVnh0dCHOAwuwNwSlJ
Wamf+LfBl8In3WsGW3fvyvD7UDORbIBf4s74RFyRpeWJNCKRdXIMZL4tCSPQsZrnTAZ/unf8Abvv
h+n3n52za6AAyqeiQWOuX/RU+h/8bG182frNLjrv2E70+5LPvNWwTMDSdAJJiUQ9DPmr1bsgxRaf
8T8Gya3+LdSPRZKGD7v1HMPsNmKYMCWnzpfwyy9MZomkfYdvi8hFhvMlzjZZUdqfomt8QalwFpUo
LtwfOl7Olca40DINwDx7wAvui1xWI5F0Oqj94ilj48wifGgMkHxM75YNcYAuLFaW6NVc8CInX7Ef
1uVm4bq+Il+ebEIs5jypJxfQ8uqHYBKtCSom52Cbfuha2F8JU9k8/K+57TxQZ3lwSCE+iKrYAQk+
lY4CBUREuyPUQLvzRmPWLScgYXTyDkgof4nRrY3Xg7HmUFLJw9iuu388lK/7AUS8oV5e7j+x9FJb
/BxUD+6k/ReeoFb8nAx33Y2PyFZquPfukX2D0BcwuhAURH7Q1TW7IOQLqqhiWm4hRMOFcr9XugQ7
agGaqzbHIX3ePyOqu/m/43GNELe8MHhTSHH1//7CAW7WvG0J1LxHhWDbX/cw8BxSMFKU5MSJGiVI
9IY4+7bAgSrM+V9omCJ4gCgBEgZ44NGik3HxDeu0UNQdlpTbxn3Rxm+z6L4p1QBxhYxh9D4Jw78y
/iYiRD3oyrG68aIpIBljZDxr2cHQt2VYnjyXvxaPu+ifUFpFz7PuXcANXW6UzOFkIsam1i0HKGoO
PBpKeGE11PRSLvyyM/AWkoen4f6GzxQ5zbuqFDRbZxGbsukBO/X5eH5AD8EHcTEpJsrYL1Q9Y3oP
KwECzsGRQjO6uuH9zodJVafCRuYdAtndkmO36iKk6T7INg5hGdvjk6zQUXKoR3u7VMVUy9q6Woe1
CZXu1ysF3+RJi2GA2AddX9x3RhckStfDoepNRtpJoFm9toVhpQ0Up4LYX294WEU2Py/WoampnUpz
s8+WO2HqivYa6ooWoBJtCY6ojsHA73THyyitaKIZJs6QeMZcLBq6Gwdaktq2zwi3Y0luSTEX6VHM
oCuOwkcZcNl+DX/DG49+gK/1xq8gB1XHM50lGKK9CjLOSsbGxieSWpB3sYnd9bgVv6iX1ve1oLbu
A+/0Gy3TIld75Tn9Ebo4lGyCWr7euFjwsEJw8NB7YoWidvH2119mjEjLYpTXudnchufk9fFd97n6
b8S9oyLHqsFZFAUO9OCRpz1YITHPCTdImMIsRVq7F+EYyK0NSSrBdWnJGk5UTDg/eOwRfWo7n5zA
g421zOCnBDgQ7fN5XRcLvsH0TjR/dkvxs180kKmDANEflPB0/zDcwttFfqmGO7xzZNDgzJdi0xpC
agyJEKrKPXToyiO02hW3w5sipWTwlseRQSR4V/xGdzOYta/z892qITlK7/te0r+gr08kPi6+aGbx
0hGUenk4zn9x3T3Rmn94dbg+1ga1KhTsWzuOE8f5s7DtvlkgiRCpaIzDCs+BSrXwoRGzEZRCs0rM
2rLYRr9j+RxlhonwdBj2nyN2nOuzSdAyjTHqRFCNsIXAx9PCNpE2nktpEK05Ax5WBhFr0L+6N+va
CQ03RDw6PHKAfGKUtzIxIB15VEsPdUUEio6I4PJaDS6BiuItHxM2+RXxJ1T1dXChQs2m8U97TjMu
crUJG12RZz41Auwy4+q2SPRV0VcMYAay3iHJ1SZk8KcVa5xjEL4dBy+YKu8aWZQAdRiIciCoLFCf
vp+DbtKMR4Lc3sbbYBqJrkw5brbOSE4VXCnZaL5t0xKBGDrocIj+6pMYgqQ+ULlFQgKMAvEvh89b
2NdapLlMadhDyIKLofoeGV7pdq0MZlKN30zHXf3eP2KEeAHcHQ/5PWoEFfb/sBBtR/YVr3G0qcxe
GVh4v36pJ07cYeFYcK/loUky8BvTNC+Gty38ZaMH2H403emURNlh9hwwhwn4F2MADdSRVDRIWQZG
HwFR9RoZjODoI0Rs8i5AiV5dwIckNmkH4QX8oMVjS1zvIa4/PqXBGKV+577+uNUetT+XMywFbKTs
74tWAZm6+13HQ1oA7QjoRITCanhAoa0N+Rv3shggEfvcDrKnUqc1rN+kcuGFaLUTGLSSC921ZtzW
vZ4of1fIf5BvuugetoH7OGX9tbgWLB74MZALh1e2SjaPij0bvsnOQm6T8cVqWEetaTx8uFB8mmiw
9hD9YU4dEx2PXU+CS03RYTy4K47ZzTFp8TI0AacI1FpqrIQD3pBDhgqJL1RKij+vE1U6FGT4mI9h
p5pM7XXqFLdxPBT1hPImJtOPsaz2I1QgxhQPAFygkSZK1SZ1CP1ntcw7LpWx7dKX1pQRNQl5M0IL
rIzg0JU3H8W3hcnFpUUvBUVRosRkuR7yTXGcmosgcXnOSDsMy2u+ljcKI/gbEl2ZkyGYiTcDbcjm
nALvx6DUnZP1a35YQ2Rj/WxWDAJJ/GrgMYRid2d8odFBcg867mryGHwHuREkLCAK2lwP2oywnxma
BpSDQG2SWzjcOZ9L82VrJR4Vos7tqukQcFuLDaUjGMzO7VRaUw0SzjwmvZmeYEYREQP6ML2GyXJ+
444eD32uGvy8R1LLM+smLhOHjy0XsQsQdUHYha+cTW0XOMrLEk08D4cQggTIiw0rSSzQaaGeNixv
FYPoFUXCtFjBAu3GPJ9S/lgpR76hOL2iUV/Q09GL+rJiol5hwku8OgbgbzXnqPFEuFfXpYxi6cQ8
Xn8YM/Xipcgz22NW2N6cJgsTnQR7yct3OybXzo95D5nBVqr6Cqb3YYkPYIJ2OKwEaiDsUC37Wuyd
j8yPXJeOIAhR4toxG/WzAKGkBva8k4nnAT8cWWFpdkkaIfDIBx+m2YE0Kg4ZZVsbIS+HxoBJg9Bh
8osXolnPrV92OsEe/LjqSOFKY6GaWxNaZqhh93RiJrTcKVkE5KAogP0wV430pKi+kRuzyln4TVoK
rHxFDZLkjCMs2gRjOLNcgcv5ePXtOIrnZ7ipTI1RUYFSttAL8H6+OWLlw8UvwdLAGvc/LJ3XkuLo
EoSfiAi8uZU3CIEQpnVDtGgQ3vun3y+ZjT5nd7aHptFvymRlZfnU0WGP0OOf9BNfbakUSFZWGtes
9IBuAAVTOOkdPWfcdsX8phYHxG6dYR26GJ5UleCVo18EGRw80TV69u+cDC5Y2z6lTaTNiSotQFi1
tYtR8fLAJGAt5qpnqJkXCkrsOLQ2U5qghd12hJSU0IeNgIJ3jgEoZ7h8DCjsI3Vu+UyEGw6pcm7o
q2uaKf96UNGg7oQ4NXcgNVCK7yYri1sSKUchQdaA3Ee+chhTsVibxN23wO/Q3BbTasXYITD9g3UZ
UoOI/OuCFleXN6Zkn2a5L7hUOOkKioSTAj3wK3hIVjGBusKT8uXwMFlEPGsNIMivgyTp9sj9DbPu
MSppYlArcISfLhIGTGYv71sgB1wG38nwTSH+3gqd3FkkH3TKiRxMe2fYnm2wHGxaMpGSvHuYtK1i
1LGvG6vJlEj7AR20bdWBd0r0Fz289Yi+Q5cNmWHgsGCsVupQOAT/lpBQJ0xhXnDpMbSyk8mEoMuo
0ARIoxniSmo2S5E8cChRYU7YT7Cml7/7OSaqvDK9p9kD+3AcACL64+N9jwwebMgieqVZ5uM5qGgx
roCAkWD2O0ZrIHwyjmu5mg9U5NeY1oQpdcgfGa6I0x8rl6ZJdOkWSTUQ6k0GGYQtxpSEA+V18qkw
DnZIEAKejSt9pgWuAOSUjX5T6WIImADQLpOAV7ybIor7PlUn37V7hgE97wXEyHW1QmKQJUUwJysZ
qUQ2gG/crslw1L0NLgjBhUtvww1I/DSnOovhu5vj11wkxDACJHxMovqAe09NCtIsJwPgh34U/D2v
5vt12/ftLrAGC6PKJ+QG7LY15lzDrbHZTxHEUeGglgjTp2m4LkehwGtQ/kiLAeJPQ24l6AzviGaR
FXpDj/LOi+sBzx4PbA1C/UU45uQtOjYFLzgoFC45yLx6pQq/nBgJN+aQ4p26sGUCPuEaQ7+mtHaP
DkMaU0PF8d7XO0aUXdwuw8WwGvSCc+FDbjTaJiJIyEdynNZgtVs6EjFPdxBM8GgcMWc95/7m7KOo
8aK/52pb3NpQErBphmH/Il6xi4EQfYxACjebjaJHtQZFWeWPBdCYn+cOfXVO7nN0FxcPO5tdqVtB
lremfwNsP09kocCwtQEhKQL08bUAeE6OD2UlWH06D6yWISRMlTlM1BGQi63tEkHA9eCzdPh12FVx
bG6cUo+jmuG1k7rR9ymJuEmX/MMkHUl8nij06ZRUZwt0TQuVCYP3gIPlcXnqLkja2ljMAYQ4Yg5L
0YojnkslY5Y1guhMnEv3MuYAoxZRxdI+Dgg8tEhqvqUIMuPk/RisgIvGq+GDSFJep1Jk8Fp2AReN
IMzLQ+ViY6ESZmBA9TG6iAnXUDZ70hW94nno1qBoD8ZCoSVZGF2jC9WFOoVPH5sIkHAE2xjliY4e
O5FCDeknH4/aFowu+sPB9+eQ9rHA6KaALNdNDjUok8E6OMCn6dVlc1X6SsUowHbgb5ahxSKS5MZI
VNAfPKexlZHinNqGMXUISTjzCJuszOhlca5vIbqzFLw4dGinc02IAJuIIVoZDQwA9cRpbG8T+4Bj
Mrg4MatYTgAIRRaRvg9uUaR+jLyT3YS9jyMnY8FgBrFKnJek77M7uyE2gBh7AMIMXzaA10NUxGRh
PMwQ3RAoZ7sQxhxdcjwdbU7IUg5D0pVw2xOkbHTBDF3QGT+j0WkqBJ7it1pHDDbNiTijwsIz6azg
jxzC1AKr3ndxCPhFxcThVE8igD8mXONldarsRLBEuZHT9w9O4i+SfrdrOKoIlDwLoB0R+zEqOVHK
1luogNIozsVJXNsYYZ7xrg4QPR9IjW7g3kFhxJA0HFoWVo68duxTMXLXET/VxSlx7O0+qJI5+eE7
D96KKalQ4rgICVg7PJ6E2j1/2gaH4Za+Rw48NxNpN1X+Fb7gMxucnShkoAIwMEqWqOPq0njmSON8
IKtEf6GDe2R6tE4fZ5+/DZTCDsnsbSbqDDDbGz9zcnYXDQ5q6oKpLQK0UGQmTDQPQ4VijRGhYKSI
7qFXFXbO58FKYD44RkSeuhVwc1NkUJjaws11WDNFCrJ6OVux8NkBjiwVD5pvFCdcI8XvOdYgdRf2
hL9ACIdNAtgxLy4yvRa4IAlmYNq62faPCQWLZfu1u7A56XrH67NMfA/TEEUYFz6EuBucD7Xe9ReU
kIh7LFi6/DKmal8g/nqbaV6mC0nFWzksDiZW1ad2AvFtREl0hJ2VjIY6wl37V5uDiSJKfOFuIQ5m
IYuNhmCUEnjBpcB6ucljQrQ4yjMQeHxM5mOqOFEpdwIPjKAU8SfnxTaZY4Szw2b5OcwGDheHiUPJ
yn53CAPs82H0SoqdmEUO8HrAmSA2nhG4vSay9DgmmmpENVbJHJdyxXiRPMWsNafvK6oULDDua3PB
FKSLaUMGZVGUPu1F3S3hlMykZEIFWhgJHD8URVAbwfvdkWjg8o/2UaIVuLr7QXoOnm5cpaihBnEk
BHRzKnxlSF5x6SJEtHFTJqw5jiAGBzyZhYAPxLk4YwQyfwERtWL2r0SxLvcCuQUssm9w/k/GxMdn
REzMhCqD+KDPigx5k5i9xG1wPVkj4hQ8gYOd11kTqYD8Qc5bylAyuEbigFXHxMYofkYxCQQxNoej
rZgUChc7hSkR8Mj7QaTBAuGpUQJSjMFB1cwgNsLCczDjL2XpXE49oR6HiQCR4vvFRzAlryGgxZNx
ALChPDr3AXkzfoFS/lwlWOIT3QlUL2qcSU2tDMcDtIBBzHFCBBD8E0M8JbhzDCg+Xy/KkREz4MmV
o9TklgNFBDiZFdRKZJ9eRHM4UkjL6ES1WF7FHDUWRkEZTiKl0E/knPhYLdgyaw/+KqXaaEy5kFBQ
iSGDC+k/JWiYMpIBK8GCKzeInanjb2hLR8uzUL4Ugdtdw78Sy014EuyGildAAJcwEyysJhkEt4Zr
4JRohE0h2qwsSo52YCdtpVi2OfQCg1nhUDmTq8P7rl31SkNHcN8iElM5b7NhBy/hs3Z6KnWyhvjO
WZf4JZ31/cYkF6UJf1YY2S0VMRfuw+qPPglSaiRfaDcQIbcecPh03sRhIuYlC1VbYoMPyIYKsl3y
pLghUsv7KOcwWdZSQBfVETCQcVSl9B5axAklZqdhpUkehtif/gMRdj2JSfEiwIu7PBp0SL51IuKv
Wtx3PnUi0a+ErBEC6rxtcZbLjkFv89mibW3hdvsv3oREposgCzNg3TJOBgso0gM+A6vV7PYxKVxw
MiOXU7a4efPFfOKWMoRrqRWXoZ/itkSOhblPeZDOgxcvJgxgDgTlCVwmnQzQfcggRcBF9i+oYVlP
Tq2NDDZ2ADZNP89JndBiy+OoHfDMWtlWyPmMMumfqYRLs/anm7W8/MyheyNedKMBRiKBZLXZ+bfG
4cvQKNCgDS4Mcquk31Jc5awGmklfmkvz9g1pZY/vtf7wghz3qIBhBB9mm9DCUePnkbCw1AZ8QY6T
371JI1RAZi5UbdV1ya/YrpkJGEB1ztUBtAZLCJqD6NzT7yKQwBJcTNNCYHhQNizyZyQcYFSLc5ly
c6dEFWA+NAb3l38U+/DWRErRlBtIZDfEPA2w3WQJIiSpH/XQlyJEkza8HASB4E9sASuXHEuMtunZ
JF5HqYPsSL8eB1hXzZjTjVJMnGcE7oo8BfrRGhVBXevwxDShWSQhhHrIySQJsTN1PGZp3n2GpEPX
ZYQg4Q5GAKsSKd+JwFA98h3uFV6Wj82RnQI4ZSIoCDlC+I3zhnhXwiFQIgs3IZ7iNihuQwskR7wZ
CRbOpZHRRYmHEHKLKEnLwdNyuSqo7SJBhhmg6jyk5EsNmP9gEh5BrMUDVN2INxP9DBEc5ujwq2s8
t4+6q8Pu8LlIC8hVwyTOY0QOKRsi40GC6ll72s4O7AgGZa+eJ2ErMqLpPmBkFUnrOZKxdfI8jX1o
exnxJlFzkZFVmggDPW3wo4i4aaAxXcYAE6yYg7AtluUZeNCMM4CvDJug7Pi1Mm7kPFu7k4sSKhZb
qQc/zvOTBZeMu5aQ8CeV3I9YXEeyfLwhIQymjv+W+0OWTD4I3zt9DzDDX7ohFgZ7m+fb/5sDOEtw
Bd0Wm06RjjMpRmYzEHNOCQc7H8XJ6gvlED07gJkimTh4teMIiIjvkbpzrQnz7haIArAjpwlOCvsw
hWcIPZ/knsZwrN9rAvUKSS61goH2VoNzy2rE6KesaWMDHRY7oI0wM4OcSA/VnFgycpH+FkeIfmJ1
QUgZfjy6js4k8C/0m5Te5eCiFHb32SbGttkisqFJ8E3NpOii9qQvDR/38j1TQADpHs6outIg4H9M
d8a24/F79HPjK7kI6tZp+vM2hxjsFmoPbS+P8IXSkyCGRsjGR2ThMGsq5CroRi26E8IYmx4dDVS6
RxIT1HClx4SZqhCcGCiKbqDt1BCdwZFszVqb2UwJQR71nxF5Xr8/B/aV5qUUtMhfld9MCdwZzo3S
0QKqVr/EI6vPibYqzObKQr6KUKfSw3JC25rwewSnbgcnQH+72TRmCHW3D/bsbLaXEtt9j5/jddui
tftOf8MMDlfvvayBDK/Q6//QpLHtPYADfg9+bfqC1vc26nAk5iuEeHqnbidepedxadhhkJemHyC8
+3Iq8GCkqv2G0yXhKiYu92hnRKEwpVGoaT2YdsqETL9ufIDDagPx3HgAWrvF19u69f7No6nG380s
5PVu+ZVZAcaavT3Z5dXf5kHnUOn3Od/8vokPqZWSPAjOeX8hHRUxqZ3ZVGwicSkKiIWahEdZgDrs
iCLfT9eo0fPdsHcMlmx7dXBMerYt0Rn2qeaMQJcTmUKNA206Ce5Wa3AhiPzXjnO1JoTXfGkA5kPK
KwTbB4QE6SQvXCaGm/h8kB2skliUbGDHxu3LhCkkB2yEz/aNROm1g/Q0ovnJ3SORCoAnDUj2k5Oq
c01AACCI7FYbDhISuJCO+auvDK5EuCWmhRfGNOlP1KzdNb9HX49wT4cdF/Q2Sb4Gl3oiLddf5W4B
pthHQTy0+QQf/0jT5hlZH0RObO5C8MiPcPZs4uBzBLSrnhfJz0B10R/Xdm2iysOMnCZpErPoCoos
qcwjERMXl55yAcBjccsSAgNi+jIq+ZjSaeRluI84nHoQiSnANWmfVjlhOfw9GZQflZRJJEP1G3GD
tmPh1RzPF7rzFZwR4S284Mpkp6lZgxMzJo9/3cpyNj/0ylOVERqDu3OneXDyAzeFCYujYOkt/1Yu
RekNJcq3saQM5JFYebgtCl4y/d+EMuT2wrXoDTwTTzL/apgAcXbt0ej3VxVmlZSX9ZvmKMVQBDxF
U9LQoITDhK0CRQ2ohPmBevTJXDsX9+Ye7J19g8tDJZny6YVpOuIhrJntt1rMetdcAzHre9oz7hrR
IdmhQmFaGbhS7I8ZIOJS9ar7hBmP1KeYSugxg4Encdd0KG1oAFEtU93SHRgSHcoz0gXR+EJ1Cr9+
Vq7YRmiHSEQjXHXR25iXIdIW7uoeEJqcPs7+YK+aGIR+JW14Z0BILCq5EIjsP1lemp6IQlVrKtMi
S6bFDsggUivA8kkcGcFuGturAfiCEBqKo4QY4zc1lRcdHzc2DnQkI8DS9x8Oy/w3bjGfiBEZ8Kye
cEo0b01lgoKJ2VuuEPXi1UAjdMrUX5lETvG1cHa8iCIxNdeOdc5XdHdvIi2Y/psKy3cJnIPL3xe8
+cxm2QxWj4yfcybqEHMYmNfBGvITP3foCRuYNprBuqQ4LXJLYbU5jlL715eMBj8pyEh9agwQcjWu
4EH9Uggd9Dqy6AdtM+jjIDKuBnUmm6BC9nBWfhM9mBv1UtCbqtsY3njhmZEkDaqeisLUC8IE4rgR
Qyi9fs1lk3EMd3qV9XMUmfyXo17+BiJBSDmaEvWiA/p/oj4slO6YF/DRxJ+l3wivWpNaTZYRVTX4
4tfoGOxoj1eFS5/tAddNzeJi4AkxgtDKtaKYiXfB9UPzRhlTl+FE5z+d9mwg/+edNbXkz2Mhl7Tr
q7wjLQgKWoQPQJbUnZT1R75letaY24srGIsQ3nalaqhyMOARCgQeu/HvYGsB9CvI5UxLmQoCfRwt
ab1zuYHzUhmdWDGg4hz5exrfoDEuElChGoolYnIKCNKT6KtFVFb/3uTCy5QZd0LNbXv5vIXKOnTE
uIjjNqmHnE0pgWqdtFIOM1TgzLJyHcQxiYHg91s5zHt+syJQZFSw3hIuhLdPdLj7AXZi1IHqKfDo
r4AqV9jEaKCukAStUWmcji3v5SqlrliDVtMcSuahisjT1n4hx00aWzHUEkykgp4lncpe5DA1EbGy
WCyAFh9LxGMkpkyADaTwqKWPyUMDmvVm2LMW5Qtvh+W4sLszE6kfynls6diqqpkLWhUi7SwM0WOH
1ZdmB/lqy6Ev4Om+iIhpnk5AH4lNX0aNV/8gkUTUXaMkqvGiKvnl99F7hJGvE09zob81JGIjj9h0
Jpo28350khSoE/eHS1gzKqgwOY7DLUGd7xOQChLqsIEk4IS6YJQYDN5Dc2GJJlczQ7VqRXqkKeHy
Fp2ia7wfegqjKPKS35D5q9WBRSLWl6gJFa/ICwEuzvhGdT/INN3d2oF/kNWXf+sIpsHkB15DMBY2
NWUtyUu1aW0gIDwG9+hBTghYRwnZpRfffXzbvSjfUyoiG0Fli+HFtA1ZWf4k7veov07jdG13Ji9Y
xzyBlKx8UKeMw6KTVsGVVoyaYBf1JjJXwL85FLxVOQKb1W1BPoSdqDgWuB50gisp35syK1F7nwxN
NFYYwaCbQfQkG1sBhxHOG8+umSCaPcjZnjOpFZUhaCA6ID1Su2SxMGBG/7EHxPbaKtLPiwPkVBL/
O3R0JaxwybQgGr2IwmllyTJo/sBPANDkG/yg5pTQpvlHsZ6VorkiXSeaavQlTLTNEIYUZD1w9LJJ
uABGrPSEwhNXdukF7BQQuPKs7zdBHkDCKP9QKIx88lP1SUfKwPmxR5dEmlH3ISAKxfYqjGGHDDUr
KWEQMW0L6bgIN6kygY9VoyrEJVfIj0Kz3ZkSse5+tuQAAK85C0uYm16Zn7BXTKvUoqwafsfIT06u
WmAEnsrBowhD3i+Pde4xkCChV6tE9putf3VlyMSfTNxqc3u5JktOI9ulgQsk5Kgb633EL1Yv18Va
I4uDAXWa0cqvR2fNQcauIuOF4sOg5NEPvZuuCJGhCODSfwFp4AKE48+wxisZQMv533WfNObgFNT6
uUJfE8tNxiuKCH+aV+HfMvFhvWwYxZgRaHPeU1Ny3sTW/Alhf6eFPC9Cz9y9J5J7F8g6R1tkZ5S+
grP8AYKIVJe4+w2GmCF0Q5KFq9bBREOefQByPtLvQ+UVk6b2/VT9zMhFBV9uc4V+5f2geuaU52o2
usPUZ97ZPinQDlHotbf33mb+7j3YqDwlfbmSWKiB8MW8L9b0/TXrnWnWHD8YAfFiKAATe3tPOPPM
rDm2MRfCn2lEIgpFexfyvsYHIYiKzMyqX22zTDVNEQVcCbI2mldqvkVWkeOqVlCmnFjvJfkmvXZP
AOlc1Uli3iZULOsYEcESdi/mazr2FGavrFJPOtE7kMfzqHMzSBQxDcQYdip7qH50hqSoFtXLq+MX
H7mCDsiZtkeWTTqkFf6W89YVWHTry6lQcYqdjM6ENi3JDNhLdMAgTphF+KAqJ+0vkSk4xM6lQcx0
gEi8/0qu8C2Gg37SqjrHNow6dtrLBtyotEJoBMjSW/1tE02ZQYkkfY8BrPoVhzEqGopySWs452bQ
fBuEbGXzvSwSUrPLCgeh2Xh4c41ZUoQGMgXChFYm8bJ647GiMlppEZArgKQnksG/IvBFe53/JsW9
pVoBgQ+MdkAtvuWpgx1OBqgz01xpqszQfWGiBHMlqJDlHcUKVDLgfbGHH6s8LlhHYe8cMbOBic+p
0jcX3xfga9fe4U+f/+J3JOa56TcDHpve6imzUyD8YPZwGE10B8UqycASfSNmQSSmtvU4jL281gX8
zREposQdP5MaatjP5JlIdDTPMS1ac4ANMCfhU1i6uDN5R0WLA3sMNI9gJYtZ7VO/XYBTfHWaQ0U+
fDVCVACC+uKZdJzNhs8u8F8NYefgjRP/cCDUoqloCele69FdQ0jjWTSyL9/b9wGlKXS7qWgTF6gE
S4tgZwIQeccVlWkp+3aA2krgtiaaKmR4N7i2fCTwFAVfx4F8VGmyDuPbUO1/LUedf9I0OHIeGlhC
lMq9T3oDupa91dyMraIH8AQlZBv4IBjGRrfGqWUw7Z9cp7qm28Gmf/2F+sF6P5jWO/0q4AHfk/ur
S1chF6uXtXTeFQYImvExC0kxKiJJs5TQ8VBGepEuiV+G7k5PncCU+dyGbd0Kerbx83RakXvBGxvz
wofeQv4EiGyXRpvlnEx7UgCFd0hulc12gN+wPcC3TKO2XmcbjYX7YmeV8kebhwPsquK3Bfc8GMOr
06tj2FxWlx0eTSMKpIK3+VsnazodHfTIuHzUZdKa94Q4sCsx+7oghelQ5AEQcY/Ro2wgA+MvZj9C
U9r9S16yYaL8iJ9yo//Yq/qHt3U9W3XrM6hlJ3uLtZ3v6PaNbkGziqbqBmIssic/H3eNtpfbGc1I
+ct+rYboXC36JKVx4ba7VX81AXhJcXNu6QoA3ibF30bbEdk36v2gHwlYd9GdOQvSS+YRuDcPfJ3F
7B/nr6SZlmm4Ay9ApQ4Ap2PXKCFo6RcgB324NTLYFCxySt2pDpMOUhG1kn6Js3VE955boXTbX5wY
KEG45KIyN1SY95XVN+/0UjNBYMuqIyMEd320wB7byeIYsSgTRDEIVPu7CcWKCyK56Oqto7aP5HTY
ADMGmaYOD2pTsdcL4kZ2MkGev0+TE5I5mN8nJiHFRDYNROIZqcYMt7tdq4HfPaHO4w+RPCfYynPx
LYgrY5TFlsffjML+TiVIQwBJLdqFxqr3dPYEmYwvQByvf27bq110hWZWMW5vuzLaQvEjiRtcWnD+
/eRs+tT0nkQnTqW3yqv+na5LOhyMS8VMH1uMUgoAgwRFf88ZeDHQZk0HF656CfpCT6zz3tLx0zFY
bU52HXZUgxiF2sBEqleY5t4NXAUQDVDHOp7s1crdk7yaz0F1T4BXT3kCYSRM+4DakM3cBjnPxSGv
WDs7mNOMRXa8gVIihH9xew1yk5xRe6C6bAVXxiUdQDiLfYrP/G5cIhGH3qJtVlD9IgFrWSuSXVjF
ME3UzkZFgjzo+jUAUp85s/6I2xy84tu3KwuEv+8xRa2x0oyjJteI0BgbVdgUC+jb5qg0yIGQGoub
zOq8G0QZ7agzbGcvvo0JzDRk6E0CWBmiyom1q5o5YmOIwnjQPNUDgWdCgwBCJCARfTPgDRuNQ6cn
+EgKQIS7WAG/7hftfg3vSHc4w6hIyzus7XwGNggaA+0cXKFM1rDn7x5TZap19zNvDp6Qp5g61qZt
XBOiOgahm5B3aW2pd4+7bz17OCumpBGOC/SHfzNgOlAE9AUs12/BTt5TQmY7J+vfOtETTwNnmAZ4
QjukNRHpqLvr8YOCthSZP90Hg8jKNi4AfYQ9z1Y+GzfgjJfRqBK8/WUUNcoHszq8bHfODN0R41iq
Ep8S24wJcwHfDQ6sc00+6PH88AI3AcWDOVO4NcSKZ93NhIKtvJM4uBf/ACRMDp6gZtAwFQdM1kn5
k923R9D/qRW99wDvjr8zUR7ZvrsV2uwbXr0OGkF7pbme3Jx6cetCKWbuVtxY0w6oLPpaxa0zil45
T2FUnwCUxylC0ONdEa2C5o7ZD/ZqyXzdAuyYNvecoSUQMa2Pt7OeUJfXxuzBIDwOewf7ifAT8GsD
272CpFYBdOQlhIU+hT3ai2aQd1DN/AE1rFFKhzVAy/JkQX3zThmUWv03sah1b1yRD3rS2xHJdJeJ
N0b/Q9mGBEsZXPSv/f2FzwMvxIzXR21iw+Gjr7k1+0EDpEnpSWuq1Ac5Oj4xmTMVxn/kMjL7NbuO
L6TOuytZ+6DDhLQGmucf6jVvyXTcuh2UYzGv/DcoywpxtyLRpMebv5keAyFZmfRN4vqCRLlqn/5e
XSaFbMidmsEGaoiyEW+XdvggH6aJXBnKwiic3w8wArW92rQOdYpQ5dmrUVR7El6vMxTkGP1gbxcv
kH4Rx0KM/WRFKIpkBy6WgGQ+F6Gn7+8XqxXlTL4pow5/7OM2u9jaF9rZn97M202emj9z3Biv5LGz
+pMT9Mt9d3JAJBNiR3D2PwhsvYBJWqYmacCUtjCJJAnoDLFFrFangnx3I8zZvUVzS0kBSGOkCqxo
YdodMSHQVvv5hhX5Z4KHxi8Phe+eUXhT7HHOtpmgmT0pxMZ6oiI9vLSNR76CoL7X6JyvhBwKX7ez
O/trJZcyALZg4n8GnocHlW4+vFv+RsjJpRS2o6a7HakYc6WsLEUztEeohSQLQeF8JPiij1wfbjfc
bo0iQ3Y20KHBM4i2q6EU/3whpYX5YgKf5Wnd4KBNUCnrn3ewYeC0SgkFrSC89dWBTsJ0ncUe19ZS
hfLgQTta+C/ej9+Jk6bRHUcE/V6zE9r+OnrN0JKB2MpPqJJEXrkenOjfB0QRV24z7xBtKYKmMVwg
1KNbw21bB4bYOzVCdOgZzAdISvOOxkBj/KCjX9Roex+X4gbfa93Nz46ivjJhDY15WI0ppC5wNGkH
QdaQRIVR8VG3ZwjxOh80R4e5Gn+vZJOk68BDM3OJrj7onLpNxp20rR7B7VJyy0Ig9uE1qPbeCdGW
tFKPyJ+UnCdp7hiSBrNWYVEZgOSCC8f05vEzwqEYMMYQOGZzkxncbsSl6EvYDx4UNEYUqKv+QLgL
lZodubsXGFSSlwFzy9LWpAUOACcWfLIZCZFCI55GF8qOwgZWKk+qrHkaSt4+p7xK2Al1qD+5O/3C
R8tP2laIuk/nID3M3gJs00LTPo0EsjejOfPRZeoCVpKmDXyicGZAD5OBCo0h7b04NPk5yPhTCCnU
YRU5n81UcRLyIEjynsmBsPHf6a05892M1s14MM8IRSHoRfpSZe3xbaS8zi828cWgkc2cKyes5VbM
ET2b0cX1aLs3ey9KRSjlYCvrXD1oCpZ0whqoI7ZCcbM452Yf4lLT2izvzmp8shtR7WR2wNxaZiNC
39isIVG1oY51GT2i9uQcV79lppNd2wSNbLIzfle0g+0dOkzNB+ruNbccn2zUa1omPd6ILFJyndSH
rajOd/oceB9SUHzNHuT3e5i72JvJ2XoF7/hyMWY3s5Xd563oPN0tnzskBOtEqxhS+06DI7cStlJ/
Tbd+w+1cnAbqYb+1oDx/2J3BR5Jaksc5jDc9/IV9k4gyb43lQioSa7OjSYRiOSKHjaRRGG+gcKNP
o+HPsf+xO4F57D/3DjIYjY95SN5WJ9j0mjWeqbL1mrfgYb+t2+TkAxCW4jqIwJxSee3uqsO6iSf7
u/lvRgQsQZU4i6ufW4otJo6LVKaOKI5rh09I33FOCq6fMASS1OiGNhD3EQihW7Vb3mwsVWHCIL4A
55Hw3RDUjEWyEsCtebFX+/gmltMUVM0aaRkzUQn0iht4Prju3oBBSrsGVxbSYO+fhhMOR3rf396c
F8R9SHDeG7/ATGD0nh+xRjisE6WRVXuP87iOy2N8iosPhnmNUCQjMxD35SLBRg6fTBRGQMBhJi7w
2bu3p5tZs2oZkNE9ATWpyAICdDf/rqEav5CgjShIhXWqG5plQRROBajdu5elwoQ9eQYMdUFlnUEa
9MncCHWbCBhw338r0+MvAlVMUcFBSrkFCN95L8/j9kDVtzL25jq+L1EDP7CopXj/e2FpwdsBDLhF
WOMhp/yLiip3ha+0VGAlUEBDuYrBfnR2mftDbpLjQrkUrxB+LVw+iJVPEpjWhJ8ekj07156ywH+j
faHP/AK22RoRojyYqVLOC34FZB4syNd1jR6MyoJBDmtrixo3KeWT/IdiOJWNcG0/iTDkQxCntg9e
x77RO0p78MFQXkZoz4oWkCn2RuWJ9eJQNteEOZQhK+LC6SVIWJytTtSkkUZtXx1UUhh98hUeR+dy
tMVfdGxy5O8EqyaGq0NZu91l+hQcJkRGXXG/lEzJx96QE4c+bRULqdTwAr0MWW6Svxb3+oYlqaDw
B3Ox4V6tmnvuqhogisMOhwfio2oqhHF5I7E2WFwWGEcILUoTmI5KtLnJKzl+/inughK1Pd8ncPr+
bnTQQMFwj4+vmmYn2fMhdXfrBvVO8163MVZk7RS0EVs1NBjqTsN6t4B4qCoJaRTPDItdBIWR/GMV
3VAN2fug+HG2rs7VodvF+jBy78H3Zo6EOhHD5BmIPPgbDDyG8sRaEroRr9yMu4OGexuehKrakyd1
3Je59u/Wc04h9mydrZ9ed1NlkpF59nc92CU1ludiNyj4I6/g16nz/LT8mb3PC2uoQuvbe04oMVJm
XEUregV1HywkrQ4uDcAmttSCzWCeAkH+O0q0KzU4OyfzNjoOL+7+W7hV+/bQpDxIg+ro7TRoOq9R
123Tk9pw79YZfZmjX57WghqGq/hrowOgt6qp4uvuBhf3ElRpq0VdwaUKefU6fCr0n80Gb3lyN7RC
72x9DmapdavO26mYHffotxGuweHwdJpx0oZCCs6yWAOb0vWETuVDo1Htf8cLAiEu6YHkYzPewrnb
oneqf4tFV2WWeKsnBctKV/Nd1dfxCo9uwzv9ICmDteHkn8FNa+Emrp5xeWXune4KAwEcMF87I1PG
7gL1UYSBHAYvhnCxYgDOUl+yM1jSDY98cev6NRhlTJuMj4MZKq6NXtlfd+/zUrSHf71sD0tZcbFa
bnNaYfVWXpnO/WP3ZbZceqJ01oxK4oNQNHrNklEorIMwwwyUBqjfjPHumFcaVZFQZwzCcbzCHDYo
5DEDze9D16CLsDBy1RxT6Ie1AA9tvwacIQKwMeNc4it0jisrc4cQW0Sn8OCt3UrS6KFkDEBDOb3X
YEiZxuGwKoOPxpXSXNTFOFM72PYQ5BMVrhHTKat4QxwFVQCODJLYa4ovWTu47YvZxnQHDjrxG7xq
S4VijRAt5BHIbqArbjV7Jy3rCSFgS8GbxmwCOykwaqQ01WFrvPQGHMFyvnY4tn67VwzbCaxN/xku
xQgY03wUtvBijVk8s06/G2syZwOJzRRhQMngCrt3gB91I1wgFgHy5gy1JoECO4LmMSglGwYrqsik
ea1HF2qN0jwFYfVFWaD4oUI1jYY58gLAxRyLwRRS/uSR+8GSApVyBaT+A/QE3KycLTF5TrFF9Y89
yPjOrUcrUHDE6DfmObyH3MaVsY1pAXdPC9TQo3u4QmROBeVKH62AjXmoW/tJpX+EhOCe5s8T868e
zHdapd86OiUollzq/Tt/+7tD7wVxIBg6DJB+gX+rNn6a36mfgGQ0cILeDS363QZ39/krQ7CjoKg6
qDig+VEjrT/eFi5cxavkR6LAdcDlmJyYSeJuoHpBCdd8pfQYrYPOZDvAXKEJnW8XzR+stoFQmm7f
NgJoBEyHYOOSzZH+7pwH6KiDnNYphBH0oHBpf+jsBvvB0pb9d9wilZDuVrVfrdHmcQgBDq3DBDgL
/rS6rmyGPGzyBMwtSc5ouqDEbTUS0lvmxIpxLMuvOZhc27ZVTzc5dnsEnumenybSxnN3coMmf/Tf
zsS+d5/WZozsCFyYgzEb1uPT+Olo9mZtgCDyHkTtxO8tomYfoBJNNOrdA7XqFnjscwCFlDUv1H1O
pxMbXXilA5Fctd+0ANancolXq4WycVFVp/LPbjyLm3NZRQnUPuxSRqh4s4uHhm28aOjERjnksJOP
W/jbbj3ejC82KAUlYGNOhGg8goJwlvZH9KgW8I77Z2v+7GP917iqPmGuse5+Bry4NO6XRruwidDK
uAq7eH7CkLs4mqo/kavibWMJTp9wG4hP8dNrNgWDiWFTskmVUM3TtB/RDcSiHwGKjLQS3gtck6TG
71hGNWS8zIk+NNjwHTKfaY4QRPhleMYlC4j4T1/b/DLPXVa419uEZatio9qBMS9QrvitWi/36deq
rhmcnd72r9I2e7/2DrmLD6IKVUhFR4ZGGL89rsKw14xFl2W37N7NDCY2j74zqG/GMJmOlrhrpPqI
MjzUMP0yDwY46Dq9O43oEaz9GUyqaettEpDfayYKcfwTNeDr21n1tgAfbtWBY1Wg3GPPuKbdF/7X
+dj8q2ciMu6aCdsOk36B+6ZphwYHeLZ0CKhCknLmv9FDAThdAGKjuWd2IVlhBnyh84CC2GyPavsN
0WdaX0iSlY4YP3ZwsHtH8AjKrvET0Zv6FH2irv0DqxyP4ZQQiSSgh9Ca7CMKB8or7pZLT3KymJWo
4tM3aiy6hf9xSQypEdEk8/ODUN4PjRWTydv5aDWaylVOHojxxaso0zph3e/Cu5HiJjYgrwdHgH5G
u5qPnUqV3KX7SIqiCyDkRB4tpR+TswXRpJu4LIbqxzE1fKZQgx6DCeCs+PVny+XXdudKT10oKW1a
2ZATlj0VKTanLqSS1M3PNQddtSR1E6YbHC/of7ZbUX2lMagGFqxRWxmca/JhVY+YMugmuuDYFsK7
+bwvkYGHuWNFZnDTWPb+cVrnCiovRfAPM8BrWdwf5tqK1dDKlX2rmzbPv0KPMsktcm8lORCMIemq
H7rtC51B3TxhZ+Vp9Ub6t5gysnBseRxTVAHiMtRuAkNYfRlN6F/AwJrnTcnJpGhM4WZnQawgqkQj
CyPC0odIvS1kGjlDlGriOOfPgNsYwfkN1qdrMHc0oicEOAVhsoTWIyI+TgBNUJSUGXGzSCZG1zCH
tD8Rhb6S1giLcPA0me3uCM1EZUfHr4CI++ByE/GgaKhrDmJjXQrj5NX7WBRQJBsEVFIKBSbaB24i
cFGbC+dTT6tf2vLYMj5MMUDcFxMowEv/PpI+kEDg2Vgk+JNaJVExKZrIyTIHgSh10SqzT+zLgpF2
1sXT32h0ALkGhgZb8mK3L9S6aIyhS4DQn+E3xOoITj6GryZFOKWgMCzUUkNvD7Or1MsxJVD67tt0
qghBSIb4CEo4N/6Y8ZW0t5COGTktHOdsTTwOSxcPDsylTKINQriGIwywQPVNxvPqcOUwUlLN+u2h
LER/2fArDg2vy6Rf2UNbTMJaH9t42bUAce8SzUZBw9U8uS+uEc08su4uxRVmAwQ1iiWaunBAcF/2
oN8X6NH0+4uGvYEcwazM2QF8iAabRAVDdr1/IblxdyFVQq4u0/boMizAkTE23H7K0/g0LTmWJmF/
+F+iZVTLQGUyI7kUfJPHyM9R5ywzYgQwR7kC26Nh7iXToT4B4sTvZLMA69vjE+esGtBNQFsQfINA
NJsGCD21T+rbOIBueUlwG2RS1NOkq1J8qhotKvsGMJIYc/egRaNJv+S0YFrWfNRHxLpSWANiNigc
ZHNc8Y+VJhytgOq89IPgIKM9s3forkEQCZJiqNFsf5W+pJBF2qKCAidVwg5/qNUx/hxoAe5J94zI
kcnMSuog90D9PW0TEmcBxDeld2EgSEJjo1UtkYS/xm/fx3XML9d9TX0+V+zGVCYmvj/6+dUVitBC
YRakV1/H7A5hh3Rbt9ZzmHccVJisDivinFG9/4+k81pSXAmC6BcpAgQI6VVeQnjPC4EZvPfi6/ck
GxP3rpsBIXVXV2VlZUZiRZ0MhqtEB5hzY1WaEQ4g/laG32GZB35F8rJR8hpv/xVUpf/FVkT+jSKl
5Bk5rZJ0SqgPSxzxjO9eSs0HzRQ3fA7O7RHtpzXMdH//pfdsw7069D49UQq+EC804//ek9Rba4y7
NwzJJfhRewsiQAtcWNOMqMIWhz3CSdJhnjRppCzk/rN7bj1bFG/udfzmWdW/nH3QHVckIfS84MEg
ppD7tDRZkC+obap41t7x485/7EKCLgusZr/rO7CKqnd2AGG3xWjUXrbJ8VHDQfBjdGoB2FYWVtVf
H9LS4jg48AT86jLnGVXoyT1/wjdHpreNUP06HrQkuY42ZFOwBIOWisxKBwO/Vgcr4hatWIgkIlRO
KFGcwrlTswcvAg6Kx07jU0IV8xltupQj1Lfhg8XhP/vlYDd6tPbH9DmorKN9wzkweU9fMXxiCkEq
XQ4oT2jI0UhB7T+ioVYF2zqgGhnkfKcWTR5ZfRnsSZId/aEEpqhUUN4sTHRROCgKEaAXJU19+5u4
PTeqIbNAqgeaMEwoi5hnsplR7t0NeL/UYfQLAbNO1D6KUGynGwomsLjCUh7uepWFqiCcfZgm2Db0
67vIcAl6jJwntDmhI8OURlCFaRe6jvt4joP8UKfvn47thdoaQzLGKZ4ah/lmvqNnCNE+yZf8Ym/c
DOMUar2/xR8HMccOyD7AzgF08sS63bGeXt0DdJEyHUiUNjnQINQRZUhP/jgKN6HbyZj4QIYXPMP2
D3PHK3bgDjCaPOaMMeqlduZuWYo6urAP3ZItM48kjxYDPEXHtc3Jt5mf4pYC3Z5KDEjGN/8gy8Xb
2haLNGIRvX8GYlCnkwMBCqiWiwVNxbPDYtAgpxwrHv9nh18iGOcnan7SPY3DiTKgQQPJ+U1gdsEA
ExdVOCT9KmarOWmiDkY0INpnoEJ4o6pURyFTuh9G+FqLn+JOCEeG0UtG04EwabQy/sTJw4Ngbgun
gxLQetPtREMuBzGyYJxxYGrAEY8UojYJUbWtAT5LBy9bcsi4Je9DmwLJTTLFZlM9pV2zR6Hw90sO
tL0mTwvPZ81Ti6L8U35gsBWurQHOkA8msIebVWCGG5GgNDoPtsg9vbBdyleXbNsAdFygIOWvsW6j
0g5eO5RjxMuWDJ20nsR5F8qDACNSf128DyJUoJBDPM/XD/c8PMc5bBMo3oJBz2i0VVrIMYbHmhFb
jHuiJNW5ygu6VU2QXQz3TWjn7YscFIjxWP12zhj/Pkru1/47xzuF7eWVXxHt61kNA3tOkcVRgW7R
pldIr9LQrSZFxLYhrOO4yTyp0ysSHPlXHKqQRFnicwbhClpLLEAq5+giTCQ0gEtJhfS86DEJ8C37
u/7u7/D3ZDKsgqUYiky30Ighe8M533E/Lz1jZBKiRd5mRB3MjzyT3E1Lb/4jjPJkpxyH4nLmPwY9
mAMccW3wN5GAnjrepI/RnYjNjl+DK1D8wnMXwfRd9c30vfoN2XPUiCk94ZlJn/jMPOKEBPr/2IT+
X2XhfLdMp7GaRN968+hUbOceJEc6MpTs9cIEMADNVf2N58SoIqGXzlQXEQD2Jfg5Y3l5tB2iiNjD
2o9I+VwhTYahZwlfvTJTwYDUyJjO1OdRbJG61Df5L4N+JXMFYIJmqhPdSs20kFptfGvbeVrCvll+
oqfFY2wgp2wTsw2euFbEBn9UB0NSSYJ+QjzAo5B7AxnhCYX3kCCARtQacQySEKdH5re+4PfK6dRL
WSPii/UT1jGQmCiYg2PdANukBEkIW6SeytDBgBsUqcC7qj/NltDRKkZPW9KyMjWt5X86dsZ0bO9Q
U2Nmn9jNV3BMFPKU99998qppdqn9bRA6ofBONFO8UMbr8B+nY91qbrG2uvDU6vsMPW4rO482ZHw/
pl8o8zUY9SRgjr67nYcgjJnMWz4YNKpQRYLRP6NAi4F9w4iq0WWwadx9r8tATpE5qL1J/+eYyFDl
mJnNar3QvI+otbGYp0wsRV+mmT+dUv3Tgfo0o5s03bjftsyHb1TesiE+xQ+6otCMNJuEZVaMLX0k
VDNv3YGEcb4xfvWH0gw6I4rPArpBGcGitxRoVstpaDxfo4swjYRqr8nJaQgzOkf6F29TMG65edCq
xlyY9roQb/FAScZB5fF5ShaEZr0geLj2C5mQdotgUWgcNCH17kyZcQJ0uIz5kUuG6PpisJOVzSvd
hnoVMW22fbv1YtRdc17mGB7Uuo7x2hDv9IZwGCMovN0DGAYSQviqReQatyHJqOpNSiSMt8B4+vh1
NPQ7XegWGxLNc8ENYHoRn6e4QyXIuaSOwX8Pr6vP0BzwJX6d/rFFphUiookq6K2D9Hf88G6dT/Tw
+vTmIhurHyl4gnxF5/CUdj91xipdBnAFSpgueapGapSrln7ftsUO+eFJUVS69EWQAORFUIxPjdQM
G6b/AKJuqNVXjLbZnebHh3aoYP1TfB8LvsJzZKzlfqFOpxPP44AESUtCZa/MnibwtbnXam7BxYGp
BsMBkEz3cN3vUEmS5tOZTHo6mFVyq++MTvEzoOgUYqfyEWqYsO5pqApvipYZ+vgJeBJt/rILgqZ7
peeN/fSS4hko638s1DPeBgYHGbsx4Ny9rMpUhRzj4FUaF4vGjaD1pZEqC3W1m3E4W9BqPYC/7xPh
8DR7eUfIF9AR6J5Q4/I+CzDmbRKhaaLsAykJFhBlo+gP+xShKeKwrzpciYaQkw5LDO6brSSHtmWL
f0XRCQYXJCzxS8neqEdMyMcmrT7ZC4kTrwi/h21FfvUzviTec4YrQImyDj09HcE2QwwO0UHbK685
Z3TwaFZKYz8VKo1NvdyQ+ZByv08oUbz/L/YhVOotVFG+iPE/zrjD2SH66QmKMFtDX+rd7eGrCcjQ
5xNAoM2n7cJOIasigVU1rcX8A0zqFCq/V4NESXKhtyMH/R0YZ5cah+SDB6snzNSHJDPx3XDb23Db
PdWZ2qJJooGwd7xG1Har/5jR+j/GJEXvgbIXHTNf/9mQtwUgha7s/AMvmm8qGP2RYxE8Z99m2Lz+
f8frw2A7y6yjGoeYWfJFLiuetmpwYTH/ycwkrtiPYVJ98aHG0fvtQVThR/Jg/hXb4+dGryaIw1+K
GwvP6UdCiRYd3R3BBKI9iUX0bMsah9Ke3EsjIKrpuXxI+5xyPDJVlNt5iXEoqcZrTGiannrikMho
Qy3kol8NHz11U+1UgI5upD688lnhbUfcoHPEBhrV+BLmjTJTUPqCpMQW/NEdRJTTlIoggvmX+R8E
cZjoK3JiHoN7VIJArD8JN+KLeCc6I9uXV+j99biRKGFxxkG+ceZ43m8/7rO/QwtjrrhJmh5AMx3e
rywAhVgBiNgtER7/NIoqgjVLBcRj/6ffyTCZYjLmUmqjayBLYX0a8feeV96Vp0Trtg6d9HXhsrDk
0S7qSeIDvJtlxur7sSk0zioYl1me9mMP5/wEfl8c4k3Eez1/ZS+Masha1dgk7YQuiPuyBlPnpeEL
2GVw7MBF37xY7QWaqNBJDHRVnvUcJ7jj5MsFnjlkMEPpyu4HE0Loz8L8hdH/gTRNw7JvASphdgwg
+MEw7cGRN8Q6Oi7gzriOrn6pTseY/S8Bol/Ui3HR5DZpqXZQ1BDOWfQ+A6X6Ou3BYxM41zU6WdmU
o/kUVAHfYotgP377wZO6+5iMS+C+z/DBdPgtLid/ik3Ce6gB6IoztKulz/kYF8BkJx9o5rTEYejA
Q5PDcwItG67Kl9TiQUKhQ9JK/o48X7y3995Z8+LXemnO81wTqvW5dckd8XsQlMNamC4794uLhWjG
eV6pW9maBiHV+A53yGf2GOScJwXS8WJghqQVVAycX6mOfPFSEDWc+oWdb2FbEBz/4GZ/yaLOIKRw
5b9Mw1UYlOMsuDbe3+jBbo6/GRuCtueue5xswmOf5j4ScP0CCW33SCyWmySYr/Bfrpej5YGB5Idg
mNm9b6fQIj73QarmIgTTsN9sQyBBfIKQgAMkLowxER/vf0PYmxDO13DPhREjfqtb5wanwas2bV37
YkzOTyz9yvDqFdC/ZWRsHb8DnOAYeXdLHK30Fh3OR04mxYF2DpFkcoSx9mP1weTw7L/X8tzZ2j6y
hf7x7yrZyPm7U8xEnxAqCGC4ZoTLIZnUmmcT16pEV2BwIBBW0DplEIOWUo3NsG4z0bJde+f6bYuu
xLHOPSFbaYCV8bQg7c23+ImvOaqYLqwVC+5zAn2A2TQV1mUUJquecfM4W3fDW2y1yGoF+wr26fxl
D3qqQQZSS+z6Ib9RYmeCmjVN/lOZ6p4XlUBA+4eoFiGGoIE8KnZZh8Kmi6D6tezkuqvprprIFQiO
RDEGzjx3Cwth/5R7Z/549TnYGfzfQ1Vkbbubc7y5+LBKAT64GBqZD/fOBJ9UGRDOu7etmU6k0/ir
9DVnFxVCZ3ILih5JKzwsKtRpXIxwMGCNyrnmzoeNSwxDjkFpexVggDG5ISAhvEyWKlMk4wqF4pIL
FZWaf8XvlhRtD+1N3PaT4W25vdaOTUQsmti0S/mgZA2SyPq4l/luVcZAByW7v7/3mOYfb0qjj0ED
qJ0YR0jFBLwebjLbH+n5iE5bOoWAWCYkLManDpyT3ytJJ9MCF4e13ZS9lTgjRXbyN0b25vzxWC5A
0Uo/wVv33nPn5wB/kweHIBsfBgymrBvu1LWek43S2fP/diTHEfQy8JTgMSeNZmmpTywXRMB3LHgB
ylt/Jr6l3E+lWfvoO2fR6UrnTHCRVWtoI/neyWXkNfWpcdemLWeoMRnORobXXKt3i0/4S7boukyz
ap+cCPgvP1HkHGhRBTtIG6Sx31RtAEIXHcnauuwXlmSQxOmp96q6T/A53ki0kQd0NIdwAMP4420G
JS2SMpQ1rRqWHH9ij3n3MZe7d1ub+TR76OrN5DwqTe5nt0UHgN7hCDE9fevXK4NjQJDgzUv1F59S
HrefC+bBD0rsCZ5JRPLmtEu4OuDFhEkD5DOWGIfYCt4b8a/x9HckwncfRkpIm3Ltvp94pzzDbWIu
jMmvSEpus11DzkulKF8cVoWny1vkyw0a3ruAawMYmOuTFwNmLM4vpjGrwTr7RrQzTq5B3/Qdvkdl
XUDx7W9729abcyhx2nBh6PW9wy01IBV8tE8qbWfCmApgGIMSRh9O8JF5n4d3XVTKNcrByjU0m9AD
b+5zUX7yo9U26yc7QZZcPBnfGtE2sxZOe5/cnxwGb8Zf6meIkCQOkM3aN34Onew8uC8M2g+TAz48
/XW2zTYkxrRrj8Hj5tJdNOoiPVrdG/QYznd0GhBNQYfhzDQk6U3FtYr+2xwY5VC/xxcAMvu5RU+S
R/QByEPP+Oh/QJEB5pk4w4t2HZTK8NoDGjp7nSxHkrxrWPoEL8vnPjKO8wG8/wQbhsmvvtHPl+ry
Sp3j5PaPSDTM1q0AQg0dRAOJuleQdZK5sjBNVCjjZbsobUFe0oMefGYeYcbNsjmFybKWAIpvOKmO
z8KpTL6MQnJh7nW0GRxwpoCuWbef2Lmk15KXlzx6I/jQlrw1xCGgQiiuJoukPILagiEN+UWjmO6N
9GVTUcEly58eN/gyKObuHdjXxKSLB/xdne82Hl93NI8zfYwqOv+bzqZzNQHb12MzrKT37DWwyRPI
Fr5BBeKQqy4/E4TeO2lYo2tiRNvxO7u2XuBtlrvp7Ft4pGTrsjcdVVMsYbJT4/b1zLM728WfoLgy
Q5Re/MegzMz2CBrmdHRpWOEa0Nivrqb4kpz9gga6jy02EGylB7g9LSLTx6Hh3dzUnINrsyKzIt3s
E84kje/g3MJPwmKpucG59w0sLDqsEEtZRPzXnl27dA4n30BgBQRxSLO/RXx+h3eUCQ7uZkbX+jDT
HmOpQ8tLTnT3KLCoeMPvatvbJ9z+PITjkwzf/vnXJR5W63d+i8FXZDUxcQ4tfu4BteEwuPvrjFfY
UomyOD6eMWHd3kesahYav33/RypYw8/FN/fYQveR3X2GRPEu32Qca9B02TtbdopbrHrfRmniOMGB
9dklTtZgD9F9OXkPiicGYqIvVb6DAOzOY+7rUlszmgfTV7GqQoQvNQocN1bGoNnY8vn5KtPaG84d
GrM7l3T5UqOLSCxw6HG+Kaorh+CFlYw7BQ3xy81ycwNPYv0i9hj9IUZjoN/lZnWyflKD7mYOe3Da
ZP12jbqKc3EUWXvI1qxoi6+zCFfpnRGUQPqiT1pp8/8VVicJK7bSZlsWRkfIJSBovxVMENg0zqa7
5p5f2X7JZcBaPdPWqPM98IBZsdMmP2G72evE/vpg2gCaXTTb1gIXlrDlhlcPWVFK6CC7ZsYuuVws
7019yksjDr+f0elE1PqEVyRD9wF9CfoGktOVwVU5NRa5t519/Ed2nu1nTx55o8xzolbYgSsiQtpR
btSkxpTXk9mRnw+zn7IgYwhchpwq7zTSeMouQMn3AY2GI4iGQ0hzjQUksqiKFLkdaexHZbRsB9Yh
HVXszCiuB2b6UKsHy9v2hbagSmWZ3cIODTHZov92oXFitQtw+EfP1SE7Do7qFSLz4Rd18TDvf3/p
liH90aNDDmYg/irY6vkGB2yKm1CBcLhNXgv0WCaVDcYGtGx2Ox83n3opuQir3WEiUe6UWuUGpkh1
K7CC4vg6BENez5dVBGcqrcsuKFnZznu9o3LHktUDjgP0DYF5LRJY1BwG/g3V+l0G3A3NHA+Edqmp
qqtMPkiUAx226iXE/4Fct4MdeV6FFmS5LlUTu403MWoe+twXIAZRgaZ9HH3bhQj0dsRE+imr4K0m
rpt8z+4rFDBGtPv8+wpVE7y0qmt/a2MxAWMY2ZRcBmv+cyX8udCmKZV9F69wh3sX6o+orSEQWack
ZDeCGCA7hWHpPSjxiJeQxWiriSMnw4ISpqWoky1kXcCjQJhP7gTgcJ1RFXjkiDUl4fQ428OU1nq4
8PXyjS64iVQGbng6VxfltDrKB9vOFwMh3l3c8d6fOzy5JnYYoUzqgDeH2YdzBTI6XXFvQ2xiziY7
M2nz9C9UbSWik+1OF4Tpc+ZMhmBA8znrh0AFnmy21VqRYbTsLyDGMFrLkMUh4qlomSEeAukQmVyu
65DseA0XZIjhuxtKCVcqW0Na+vQ32kj20S1EbRCq9Tf7ZNc78v13kZ/BUTTixEemgFcpjqEADUZ4
d96bgpd9AFSjGoVDB7XmR/LmGILDucVzuaVRk3uAUx11PsROb87BWGO6kmKV9HNcBASByF40adSU
IQcO9g1mnRnB4OlUpKA4P6Zz9QSOHYaiw+JC/XNBPndqFmQ6A/UF9GRRAQO1yBEdizatyujYsNNL
69B6ZNiFLjatj8lLhtuOJpGZBeSitN+mkbXKGfsTrZ72lIgOAv0FizlNUUBPid7vw49gHa2eQJEN
zdXDPxKEz7eNcCpt7ZFK6W1aU+AyUdUrI2dxYRz/Cypl+vK5Kz41Ccoz28/25PS/3944E9vWxuPX
T1icpg/IF95+sEtKi/tqe3AL0+D7YC5Rg5I0Qm/Zd0SoETeUBj11O4uQWre9uyVm2yAZ568Wp4r3
gXLPYVSoFSI8YHKv+nQvO/9W8V4Q/t/+Z1G4RFPacFTR986Usdeqvz1FB6p6uIpMpF7rV6P1QU+S
vOPt723v9KmZRyARRoCm6dWqYa0S3aQmgoRCySst1hV8wLyPQ6As34iXzqX+rSIewQuPCKlmKhql
dUABFuMvbVg+wwHermvfOS2DDYxE19iHdv18jOgX42xYr9FU8WztUcp3zmmE3BH8BVfoQCOl/qPu
nBh4ywipB3vtHrmgBqg2A2C0Y3feAXLe3eu2q2/aZrJcYbxivoUJi6kYrkwYMuFvJLSvDC888ZdO
zLW97YbBvvC3txBq53pgon4zeC3e8hFk1Lb9KmYPx619S8Gg0j2v7F18XrFnriOzndPlJsLsSt6j
HJxnUwI6HXypTTTf8nyTQqPaxguz90CO4+BFb2V1Zzsam9y3ZHiYvRDqE/lemxZIduUoVvQ6MFre
5FiHGTQbhmQa1BWApfTHp4hQdoQRw4nHm5nGGuhstXeNzzHhiuhciKz6bVRCCWHrIjEJtEYGUXbc
9+jTdpAgxLur5dIrfgTdagT5MKr3kN+lCsc0BNZIVnGXUmV6QMrMUybECohWST8sj7T9pLLLqBQU
Vqo7a0lu1bj+aPc8HSli0HBBp25rJIs367FOM+nlDa3ma3Uf7e5ZvmXqcPFAc6W7W90Cs6n03m4G
GApKl/XKloJJS2svT4mopab4DqgFjlDjDlnqJ3kbwPlZ0ywXUn8e3cN3a7GgeeJtV+YnuDq1LzA0
RQLaIix0WsLnBESqCwaMJj2EGBPhYEHSkKDWg/vK4pRmztZFTeQTljIgziampqORhuXQXOUbUWUZ
vQCFIUhwaje/RBPUoK8+It3UefBMQGl6ar4QCyN63PU68mpGsqbbKSS5xKltYXWiIWM2Lp+NWDzF
DeZLWQmk+QX0o+KNL3ewJdxWqT2PI2AYujeg/fRzelANKnMDDA+KAFM86zo9kBhNtROIr6BT5lJv
Q7v1HU4hqzEk2AF1vG/lI4+QB9rPj6bFdBUzNbhe8gSZkt/4F+p3GjbUaBWYEqzzJ4XewACmXVWb
pYXGddad42z6TRhoJVtxmu+VqBYmsWbjl57SckT+hQhGxnV5uaWFSVnnuGt6MnRTbbRWq81Lhkto
7j1GawiGN3e9Kl7jIkFpdDwG06rcMBFnOg7WjbPig9O9EhVWSnVGO/5ekXBHALnelOdIdUZPg0Tn
CMOg2MTa80Ff4YYvsWfSr9dfi9WkrcjqZf6Yo31P6lHlFPWeuBA9xk4G9gLwT7v7gt7OZfQdF1u0
vslTnq7Z2ET0wr1iCym/Zcm1+9XsO8YdF82pguv0loi+eee5408bahhMG9RwOGp2+xKQY0qdFaZG
CPlEjfyJOBJS4KZYm1/qRnLxVt0dfm8XtwvrB6MwBsG0myRMXVuVa/2uWbM7l2gT4KR34gecVh/7
NfjsZrxx+9zmdHf25JgeODBpsLkENAIwAI1rqR1DRlcG3+Cz8cpTD4NhMbukUYlCXf+Q7pvTRiVx
5Nw6uNZOEZOcxQR7qvDWx8osxdns2Nz6l2jbtWIatsmtQa0YNCpeH8s7RU1oSb4xjlftN0p4p/6J
6x9YNLttr93utvNhGbNADOLUWWGj7Yd3NgEoKK6bXOl5jr1eesG7GEPQ3P1a3uWv3FjCaKjtm4Tq
CxZrFw/nwcntL4d0gVDe1Lv98ZOX+pv7ooGGVfdG13j1nG/O+Nw5rb3tGig07sruZrK0PcQQQEJq
l/4BHQNRJRCp5k7puTxZBldZkk4DKRWWkrbNqLghMoVnZAMI8Lf/Szz3TgxzsN5H0AjguWwJede4
tlw34/NwV2/vIquj5SdzTG+F8V/mxKVWpfWMaxu6Ox3xH9pPvbTZMCc1hqNnZ/Tu/1OcMbACGkCO
q80dQPdvwFD9SNZngyWu0TUFCyoLtN1iyH3dGhHvzcuJ07Lknq9qXCfuUgpoMEroabEqIVsg9Bej
bWa2i1ySmCvddjE51nQM8Blcb/YOORGBPEsoX4MCXUDLmRcJIWyz2ah3X+pTdl7BpnNJZ3DMzZGJ
zOShXipxml7wnapm2/lq09ZtvIUMo2Bhv4Z3hg4kVAuxTvgXmROyxT4tRoNFJj2TWQ+MDIu44Rvj
vi8JeQ2fwSi/BLgDppxX99pu8o5ZIpxWI7aMBWZZZL0+aLvX8zhNg7T/fyU40CIrzFxJy5JmHbGw
7D9rnOXNbTPn7Rkqjljj6TmcsktpqZmIKH4Xj1G1+2H3Pkh1o8M7YdmC9TGgJTadVARtpjAJPRRg
WXlKwn8c2N/4XWHW49dP/CJr9wkLVADWNBDf4zZiSZSahfaa3m8TrtCbDUbC4RXfPJEilU5j2kAQ
kc5oxXeojSqMnVxjHDiR1HB81uKhrUSEUTHMJm0IcTE7+j6cBnB4WmuSF+g6tCuz5X5+JYVhx3Cz
FFmec5J6Wjfhsuo7NJSCaV/a94UJG2j5hOYDcYg9Q8Gw8zH7nN81iKlZ6/buT1GAUBZUxywNdkTL
IjU/Z+eh3F1lgGr0IBHNcUFeu0cGMZLSL5wYS5bTthJhYdfZRV/MdwPdN/nPWXhNXmvV5dKhW4oA
GA1WYnDdwYcWSlNDwqQmVpsnBkcjRtC6n0apv6nlyaM9HR790+TY3RAJqCzXXvXPrh3iyuA7obMB
wXPlNbKZbDkvMKw2JJLiPu3qhn9h1PTKGDnbqqMoK1ERfappsNI48xY2EyE1unhpHl6Tgs/ctEGo
q7+ojPYukYjYu5F4Ibbw6fibZimqJ4GR5DXawqGJxip5MEF3xaeOCSMszJs3rYnKQKBDEaUDZOqe
iYTw+bjQY3iIy+GJ8YwilRwj1WzQrW/WsBNk2G7trd7z9mBJLI9RC8b52PB3KDewEMmidmAV8hi1
O1tUXjf4p9KKbr6JL7g3R1t2ybabo0rDuv1jUOl3Xab/3tCpOzZ/VF8OhIcHUthaMQXojdO4XcY1
4T+Nm5IllMOPinDxkkpNhz1K3nKlgr4G1e6TCjw5oALnoKqMENlsSk9og+bFq0d7MmK8leYQLJfw
siGlsTlIoa4C3bIvGWShV9dlois9oyi8o1n949HwjSkjTNFVDVZaexEi5C+6vshT0Bmkw8JELtWj
WmnIeX6RybGYQYLpjlYQs6sNWC/oT0xb9CHoytCw288rJfc6oKn0Qg2Vvsfy2b/+3ejNNfbEzgY0
r9VuUQJD2nkmXcwycdufggFGh94lgdRHntW4g3TC8rqB6VRHEkh4ZNdT4IClNpzFR056FFSoRj6D
6+BFExh5hOcKJumKZIkXkD75KfmOAHbgEVMyF3/lYZWOPdXidS0i6WEpC3krujauyIZs4ylrpHNr
cVc7DIwPYIKj+ALj9tyRskAhOCyL/i25NkpgAOSNR3rp65gxDriKZNuomMHaGwgyKkAMyxnAPkJs
zWdqAYpMZzg/sOTIhZBPUjAEXLem+i749JDngjtLBhSxc0pTpEjIM08ZmRR8WwKLjMqpb7pX5HvJ
8qHDKVfRyCrb1/u22F3RdvVM3+17ypw69ARoBVIsrsAdQHEneCwe4SYrrSkkgUMW6EzQs6XjzZuK
MYc8Fm3/Lo9+vq0XOF07KIRXcK7tW/CZyhRTZ998xfaYxcVGYs74K5ZTXUQkdSKRMbkyxLwJi/Nj
X2usOmdsanKebCjLhwaCzPT14Z2/+w76cbsRiu1ADpNy6gArTA5U/vAlWMminByg1kkjlOIHHMBY
PGegDhDAOw6n9xGdSNARB3wGLiiMkxh24Z5lGaCz6aM5ZHqP3umCuBpT3ZAeyGBTGjEkUtM5jefs
W7eoaTr78Xd2a1g4CdPmttzvzEaqpybbdDBzRm2/wTV5wlsvrY5HWZmnZUZ4C+EO5ByE3ftMCBRw
6ffeFUYbcxzhsVmek+7c4Q5uQwXEmDSPczFnovdSdxLH5w9WxyQLXjCM71x4iJC4A7shgihhckmi
lJAJbfFm5RiKNmtvuiM4Si+aZMUgmXr9ncNyLLFoO7RjukTZsWdERc+GpAvbbptoGqywuI+AvLuV
OohT4o4fMudgRoP53wr8vFIDiFhsAj50us9sWMtoQnhq3+xW59EFJg9L8RZXJ+5h9fHuhGChvfSV
Hgi7JB/bu8zuib0gOPrb5Td4T13vCEs59/vAma6T3jr9TQzlDG/rB0oOWGz7gET+PZEMxikwVnZ8
Y9ys4L8TegxZ8StH+VNUhXobe5niSguJsPDimiSNMZ0R2AJn/pjtvfEzk54NNC26YTNaLMSAdL3M
faM9BrDwP8G2pel4231v/ILpl+6h7UQPM9qgCf2sFd8JmaqS4UINYGGIXnGFA/EcLEUTtjSmUR13
OWl2HufBGrLutFFN7jyNEwEba+K6BKCVuxz+tiHnO8tKp6m8Qq3Gd3zFE1Ybbjq7+VVwH0QYyKVA
e6PtfEdyjXr3sat70e/KRxXrszdpc2D0lIuh90wM0I7lvJMW+Do8/TEIDs+Dw4vCx+2uQ+RnoWz4
SptUH/GKthf3kaT/BKkJFrmB2Md6RFXcYtUo+2BJBc9aZUdxMW0cos+OmHHDd9isL98sUg7WNu9G
W+zC4VfEnb7E8Pxs+BGNrbeN3iyfj7ebGe2i92jkCVcvN3TyRVIxDmH6snBx3gzWb/Ckr4zJnpZQ
mhGl8kcTlWnSOtsPbpndBogHI642twPhHCWSKijPnM762IREVDN8hFKhRaswK2B3jdY76Si50cbt
X1ywVvpOnMdpCXb3KyrokrUWNNJ1ihc0c0VgDfpFOmHwkH6tYlAJFrlDq+5GH5pvufrnN9TSUucL
bB1D3k9pFQIg+KX+FyvmIbbhiyqlED3o9Nn80POqlFLTZLnRlCvs+tYCzCXYoLfQcdJyZpMh8COk
3CQyzPKbMcIBWL9f54dXuzSeNoxESwcndL4IoKx5uLQ0VNW4Uu7+EBfEK7aZTF0yP5WYo8ustMo5
Cuz4mXFllZwmXyXd9sou41k7MhasBwooLUDr5A9PUYHSJ6t6wv8QnUfB3qbKNPxrt1Bbd7EBP0Um
aTxTSDUlRtzaXwAh+2F14H4QlOCsG9m5Vin559p1XvWLY8NnF3zr3i4WhP0eqbUoC3bE+sJXhPgM
uVU3d/MhbzK8TIp9Kj/85x9k8rLwZrq7yroigYJT+q2b8dlnQRMhOTj4CHuiKiv0Uy/Wzb33ogBH
1F625X2CJpfIreTpEiXaedemIYQXeeWvWBdr6Fbv5xsmpyp/r3oXHQa+j3WinLKdA9qQyviri9d/
oJ6w5kt36D8IbxNRzNDA5d0OldhOa+8uXd2aHbOqszx7knauPSJpWGF1vemOlMj/D6jkU46zU9gj
tzrO3a7FjiRrEwd2PLNoeXInqA28uKuPwYakUxRvsZfgydf5HXDDOlROapDcv3E10LIXD1NMRkYA
yLudWLIrBUScpD8hDj6rnpTUQKfeSZ5cBdbi/MdWSYoUAspEZS1AAYbjvePjSI8Os8ZzqsyLQRxk
hbvcHf6SMq+zqZPvU1cg+k+QJYUlfvCg+kxxMFTSribUM7yH5s4MNtu6q6mJCi7o2okEENL4ip9H
FV9TaOIhCulkxCcSwu4Agoh/qHEetYD+d9ANtrSEq4Xq5B4Nilqtyl/JAEUlJ/9R5avQkn4VCjOh
yl0NKuGBTeJGB4GoIIBIEUS1suNzburOKfHececO3qWvz3HGb6HOV6Ta0CYXupIHPQmq4o1S6V5r
RlZB7tH/NI9cEK0tZuSq3UMGyhiBbfH96tgJQiK74obrNkhLS5RLQfjAs2wRLmbAYqgJMCGNSmTg
XWzm/BwyjCUu/cFExCskqMWanUKSgM4D3Y8fc7GCAqF49vAFoV2JgPqTWSHdmaO8+sZSSk2JbWPd
QP4wqZIqqiv5BXLU2z9B5IDTcSR/hFaQEyHPBHDhDfU5Wux0N9V+oDs0wlNA0xl6BBVmsPQlJz+5
LzDgKPDyhjA0st60giAlobApArUm+S7oEl9aJqK14tfPuUQ0YERRvTPdu649G/v4+xvekrm7pjRu
qCdQvbYNavlDRHmsWo8ltHpF3/oHeaoZo/pAAU7r0s/nhTm1171px5/o3GTjN4r1V1SmdryOT+ke
FRU77H+IvvPjLrRqdu3RL0DWLnq79BTda1+CXsJjIfEFzkiucSW5144gVAdqLK8/hRnnpoXaA/17
Asitb/htAsBqdfijJoQizLmNB4c2cw6+9hziyNHdRefhBsbYkJXERM608/zZfrMDeKcnxzldiMqY
e63RTKe1qUs/5gmM9Bw6bCCOnTowUP+LnBcBQIGOIO86Azt89kwSEQRjqP12aRnc7Na/cRO75pAV
S1wA+Lr0L5MT21MD/shYBpf6EeHfmrTCTqkVw6cgH93xqz3kRVdPiB+fYD+FlfNYLZAvpdd+WNGe
pykAQ8Tf96rRpoGMSob8THqZvYJ9q5jmvhkeGtPFbXCb3a5QEfw1FFROOhu6BveJdxfkp4bKNgQN
WxXctOFGiBgAFmH3jhnKahO8+iAwSA/yk4SL29X1UkhOMzTlk4QyuC+2gUU6NkVzIXgg56eBiqCc
dGgnSFmPFJQ6QlKPCNxCmYPEFv1pHMBESGUBzQOPSG/lBUaUw9Yn/iJYqPztP2EHKggDZ5IuvKFa
g3aDhCFugVI8JBWG0PsRP/KZx88hhVDpkea2EHmQlNisgW7COOOF+EMKdLb1FkMSyy8yYifcr6Ms
aqRejPnZtLNrM+HgFttlDlmm9+nYYESKEENj8UrRDYDMmC5o2vBRWoXWHUKoRSX9japwOSNUBxA+
eiMbAz/XhQ6CTA2KjR/maUT+WjMt3B43Zvtw1u+Soj2TdetIi9iJ+FhXxgeUWBVCaLtT7iJLo7Nj
bwJJpIxj9xvFvxtYUaxz7gXociCL0DEokOXBOYUA3KRYZ6ex9GUnY8ZHH9C5bcbAEJxE0w7xEWiI
RwyyuwE2OYCxkAsAGRPaMUDB7o8zZHW1cZlBupTSZc+8XKG2bbICFA2RDFwekGhxMtnNCJHGaSLt
mlOSUrZk58mxh/PH0sgUhR9FAGwhzZwgY72BkCxm8gCd2LXzbrfrLTcQF5YcsXRz+GcHkJSvXJgs
8jWbrNC262abxBwbydwDXNSLnMmspwFzAIJ8LGTa+Ujsv51L8qAsfO237QDstr0fFhNYH40zx8EU
fntcXSpDP0Qmk6cg2WhoEUP+nyPcE0SXnATxHDqNYPb8p9x22vid6Dp0yT9VYtOTtwOHtGjv78M9
MUrZDjuIVffBmTbPZqhYWD/8CAIdSdi5Ky+fnFGFQ99obX3AbaVbVIDMFHI2WR2CWU9YfIy9W61N
WEmsn4qjED/ejhvTUzlxAT75/GPpzLYVxZYo+kWOoYCgr/QgoIL9i8Pm2GODouDX1wyzbt3Kyjx5
GoXN3hErVhM205IIuchvU5wU2bFpTlp7Wx1dKq9pwMWY0QErbZeYEU68hh7oCN+u1mNqnOwWe2SI
m7M4KC1JauVxGIdAi/aksCdDTvqA8p2byqbI/achYiPoONWg9nRyzJuLptfwP8jk5JoimbyA4VMQ
CaSrDu4eO4Weyh/OLbB5HVzzyXl7oNT1P8PX3IgenPgFp7y6vdMMO/m6mRzXrzksFX/SEWj4AU9l
mXzAM4FR2WvPGZMIOHa+AjbrAaCydYO7vR0U8mxEWO8kAGellJG5jUcgoxXVOg5kL2MPAyJEa80Q
F4y4tPyJwklHkcDMiqzkwuV1U/ue+x/KVzrI+M6v0g+yTi+BFBzUYN7uZ73EIUAH7lwrs7mm8Oef
q9Oe5HPFrjGKjt7J0gzzgQoBYtK0yyChXpZy7mJNQP5rS9zfz9zskPSM+d5X3T102eQhsp96ok1E
1QinCXRtCVKFiSGqDk7y8BAcglxzZzdHwwUNVpM1aQXirrO1teQ2BValPoRnYx0hQccXxKw1g1R3
3z/9UbYPGpEG8/vD09qgltHHegzetueZEpy3zRH4nMrciO/iqCQcyRUfCvwAfs0qM19/rJazbTCX
YomwirOGx6SK60fZupWdoaDzkMuNOn7exNoMAeAIIuwbThmeQVhBgN9CuHuR95mPIIJdki/s2Dfz
H1f4/dNHhOkqY1FmzyiETfRoCuoF2lbgG8pv2Q+7HgY61aq90yGaQWzvhZcbAnWzzm5SG7y47e+F
8dcAwxiWTzvM5weQPsf6cvazcHwFmziOD2tIeHNuSMQS5sH04II2f3hP5JTSYnABIAa0+jKBQQgV
PDBGxInBrMY5i8XK+782BtNdyuvDWB4OznONpcKiGAvS/wwnjEC1YediE0kL7+swwsx8o+M3heMj
qiu4ZrKioPSIUEkgG92lf3VPuhmqjk5xC7HVsbrhY1t5B5P2iN2lX/eGjzU1h2kE1dWisZEosBNz
TfCCwbOnUv2A2tNVnICp9+BSbUzkuMdud24MHtNGhP18psfHibJgCQRsdw3oJA8q3K9LBl9WUGmz
60vZxJFdOfjktNnK8PyAYOIkqz2/lcV+YaOVLQvIgYRHEYnxgFIW/TOoEIji4ACbB6uvBWmY8kC+
rDEnkcs8Z/X63Fem9fqytw7DAmIo0MFfc3oaar3X38tT1ufsSYteMfk7hIovFdI9vtf0NAyZ2C6X
6eFPZw8qQbxF0LwkmgYaAWMcuELAnhd4ew9ABIW9SVhfAMCwv+ow3zURPLH2We7hHU5UDHjO/29X
7zurNudJnkPTO0nK1Ym6R0TinZ501MBIGlIUNfxEL45tpviTapIPOpujBNM2YiikuNB93FY4LzF5
VHE6aQ1hMkPrvUVLZdKCf9tAYan39N/3E8Ktwa67nL4xCZR/L0PNr2LedX41mZGur+jToWky0POK
vz3rQy6GVIiKDFrHLIR1gcdgk33xMwW8efbK8BK9XMnwgFrR6+LDN6w4MVdw7vBDr2bLRblTPG2h
L/QYhhEoef8JPQAPiM/Zb/QhzNEVqFZzh9v7SnhO1wDNGMt1GbdmMifrQOuT/qPbxygX1qIWa/G3
/wnPu/2EbwhNk5Hcc9fAZ4g4m2e4HH+GX0TUx9WyhkwkFE3OlDvyaTZ/NnC47f2nYU4mR3iyO5m7
4iolZCoViBcIB8Ylm7X0Sui7YXNKXyl38+3OeOHtzWc3I5pnBhOL5GXnBHF6pIfa7pYsRg8rwA2Y
+CIbwNFKstwNrWfQ3r0mCt+eivrpNlE/EpRFWacDBs1h5jGD/8LMK3b70QecDT4FfNd5ktDZ25Yt
MavE98hwWFb31bLuw3HiMFGlR76EYUI9nYx9a4gwPJ9iy27vQtQMZrjCb2v32h2oilF3RXBnPEAd
CLgZ5px61vIiBeLwm4p+qMD0fbrC6ce5G0YM9SJ073OwH9Wbw+SNHKqxO8+r5DH/xhcHWjTvZp9b
zRnwz4DMSTC35JLg6ScoL6RbKu++ynnX1/ud7KiYsP95i5B3j7AOa8z/PtHFP/i3URmUQZ2902cf
BkNyTfPBxe8ChRjhgSZMcJgj8lWvWOjrzpFoPapCoUZQIrpUZb7MGKVpl394uMCtcY9N5HdPjrgV
T5y020pymQmC0R2RfUAIwtgY0LOVa6b268d0WboCVdBzHWKxU3iu+QnstAVVLVtup4cRWp/uZD7W
6DbQ1eDYwJkK72JHt0VK1dD3h7Ij5XaW0a8sU6pO2ceXBv/h1Vk+42V/uN1+B7deM9Wdf0NtXjLm
1xzr0jwSlwBAwh22zrvrTM2q/qTBpPfmTzSwyj2HY9UHKZg3aaG5z2yUVJxbFrzDkWvYMux9AL9m
O9CXNT4+F1AvDZxV0GSZ/RV41WUHjiWGe7/BOojEhAgmyUOvbCg39eTZhWYpQbczKqO2vR0KQkM1
NmHpAZDEbTLQYRl8OFNwQJh1WB8rgU6aE4XO/UdjEnthOAcT1extMYTEL1tsOgqEuzLLoX0fXW3Y
o3TpMVb2orbtN+bljiwmyUXuZnD9mC5JlSLCXiWccUIIYUrOrm4m6AEUrdiexTJFi9d4Yx8pYEg7
Gj0MTKlOsw+NkCM+QmK5De9McrDkwYEavBAbDsjDgxZiJp/K26eA1RIlec1Ldoy8ZvIr4VbQWC5C
y3n4TXhZ0mpiQhG+QfWYdnhF/GbUQbkxhEgwn1cWchGRjwSMfjdXP5rOOyYyAUj/UN4rGjokeEfo
ZLi9evzVXHpbrLKTSNt8d9pMntzuH4eue2WMSXFTLN7cdVuJpHE6pHRjw/khPY5wsnriYESv6wDw
vXYPEQnULr3RoHb1fhvkVwDn6WZDGT1/REnSHAlMzHT35T1QtbgoMtz97JMZk/E3vtmv9MPDp65e
lIuCoSIdCPF08VvjcJUPzoMlchNoPvztl9EKHb3qPWcymzkCEdM+zp5dFOn3jy1ppUszEUu7BM3H
YLVKBPSzwjnWCwqd/ie6Q/kRCc/bSXgDCf+dOy02MCjIHQ8UuQE4XiE8WvpTLqAjUo3wlB781VjM
qF7whVcFYyxQ2DpKZG+DxdG0+Zjq/B7ERiCoYRPHXIbh0n3x0ZvtAwlI47bzX2NlfR1L08OD4YhV
GIh9O3Q6fczwpg8bO8fpFEUg8nYSfsWqD9cz3hB/4yRcFblhb2e1ym19KjMzHqf4vqdDOtHwFnzT
U0iLS2Yl3StcknagJbnmtSjrt1f4BTxOgrqBnQlf9hDUXjVoDaD/YR0C25qsTIVRo+SiUfNx6Gfw
R5Ke2q9DAdpocIJGVAvxVrhf9GlwsfpnsHMxj9nzZlrhcnOlSj0xYGCK1cSnUCje2PRMxbasY64I
B56weJJ5ixV5SDt9altWNQuGWm11N8Mh8teuV7sCGPB1jL4caeobNtsMLC7gJAhl7ssD3rbakxVb
XfXX7IEJOdLknAe1fUlWN6prsR/Qgk2UfKhQSmRrdyeHzsL1tGELwUtjgwvUj835IdhJhCjDdnbv
tBkxEvsrs+6fIE8tZ/XZXhz2d1p6cIQ/xZc2CiJZ/+4p/Fx/rNi8e1C4mAzlqfhCKLYFWlMA/vcO
zoWgW2agd8T5B2ZEC1IeEUAu3unNzQR9buKI2faSBD4FRTceySiwwB2asGI4VvaubMrCUBFm15IT
5OZwNwFihz32qQWRAGxUES79b5cMU3MCn4sZWYvbDHPtm33YcyAe6nAkbhB7SRGgWY9tOO8NpOv9
mD5sMmnbPej8YNSGRISDUTcLype3a0Mqwd8oZgzPNocioUcSIjGjGjmPM8IdsagUfb3sucQW0hj4
8tkkj6VYJGKbhLFsEZG9crb4gNgYoMinmuqExDDa2e87uyYoa0Az8IIPz8JkchbW4VE69zLcQ1kC
8EQrL5eiB3i8ROoiJn7iDL+Ag2rbvcy3+bEw8PFJimuLfkOsjuCAVmRf8XJ6w9hGK/MJKZLg1acP
8VzuFCblE/Bz/5h8cvuIf/xMkgYFKP7Xi+vsykcIwIDqQuiTpxdyVr89//Q+9NvSxMrZBwiBARC0
k0PAaeU+hi+aZcvgKHLEbVlsBmBVcFm/vIheDDHEJVaNcLAupH7AaeyCQvJpHuDMyAO4KQskRKDg
DZyQrwNIGQDK5FoMunxeIZQ7sJrSN2xQejoylieneypjCY0u0Oskhz+Yhpc/XiQNuTbFO4/kJjBl
rOYABOWZo5tkroS2w+aUroefc3jfyHhBWh6gIanqDg4Rwdl4nCCkY0stzCAgrRXLSsLtEHQLBRq7
WKDAp/CZLcBHyssxp9DXeQYyT0pQEocY3AkhSUP9DX8Ep6EJD/rtYH+5ktG549xhcI2hw9yZiTPf
a+OS2DEpaEK8exwmabtf9cnpQqXYHn7D5LBqe+2wtA/J9Es+tQCqEPSd9uokSOWXUKQdU89TT2AH
scaGjmVRlxZext70jWkEmUQmHIrhuOmH0s/l9liGXyc8ykzHJrOahg+2v5tYb+/Jxg0OwCvJ6eBb
vCumhtMrrE54HFQ54GD4isiGe/87YXjFhstLdyzJVpYO7xJKq3yClTXMAY2AEKnDfOsV+44VsXZg
wQ2hMIwbgXD3s53MqYQIeoY65luyH5KfKrfE9gFnTX/3XEMDvVAXHqjCmCXcKLRkrUJWrPoneHDO
EPECwtYtpg+RSiyyEkKj4PDsV9BYDLYEqZFY/0InEVcUMB07vtoLnqOlw4oSC23WJAt09nKRtLF3
4Cgl3QUlTL8veVq1FVPkXHGH5GEJezaV2bBHkSUjFcQYfDHCZU8PKbBi6jf5o2p3wrMvvhhpKvGq
6HGgtzM3gceCE7qLBJ/YkpjqT8zW0NH01yhNV8XokUrqBCymOozfiExx85dMpvuMrrUDbaoF4cs/
7B2DO5X3lPiC70t8YmrJ1Ibnm1PRl8+xVcIbUM/k5r50P0M0JCB/zWvYZiBdQGz0jusKjIt54Ydr
9wDHXIsRGdLNvfmRiraL/JpnnZrWrf0ifnkvFjbgJ/t1JsF90dyyMgaKNMtDpN/WOMLSIRrIUjhj
HPbg0GJykQM/cQDbCwJeKdbJbB8DvqYXL2E5CTl2WPq06NC7ttJycgbT2O+ZU7MDXf7EwUzwRYmc
qJl11WHXn1VwfyTaj+2Xbdxm2Jnhi3gz1y6mebhUYoogbjnoS2jb2MaJgZK5GgY43X/zL7OzUIad
8azD16vmZLjjuYeMByzE3ZApYJuZJGb/fOkR21V7NqHObwfbSWzfsRWj54TfqzguC2jSQToH/RyJ
G76PPom2u88QfxbuP2U4BOB4ht4J4u/JhEz9QXAz0BN1y29Yv2Cm3znYcdTetkedJ9IZ83s3mym/
5NyBUQ+acRn26K+WDnUytv+jRtNVIex82RKB+Rqlr6Ra2ohIT3s7k+fJ4ruyX2rJ068Prq74D+DA
pgmxozo5Px7rs+UwVmYHha3odflBFIZV1Gr4N0Cm6MJgZJzJXAu2AEe38qR/KWKld8eD+ngVRJWH
22n6JK3X2ScD1Jh2envG8r0yOEA6+qA1ps981Qiwv0MNUmAaLLrcquMCXiG+TpuI3fUcNO5WhTgY
Uj/jGuo89k9qbqDzPbUMeymb8R7QcunUgEYgX0KLfPaLmJ0HwO3KIiQ+GGKIbX1A+p0ilFZWd29U
J3j7MQcQJozMgnmn1mrMoA+gDhcBsPwjxHuNb5jt/OpjqozzGRc2mSCPvmwXVx44orv4OGjylTkd
fvrM8YhXoN8UwFnd8rk/rvQH9uHv01XuaY23IgQtYfx+eo3BDc4/3A/mi1eGLQ34BUBZSKgewhll
0thJ964Adeg0ZBYwlRfcijmcsnZpvyvz0o2+Z8TrTOydYtxcF39vKomzU1Rc/hfbf2P3Cd7DB9eK
mpqJ18ts0YU1YCZ/esLmAa+/ghsKQ+yEQoCxCI07uB0vABz3ajLvoVTmRrr8tXuniNOnhceoRwIs
JMhifIGqS+vK9PT+d+6fQt6SX1LW3iyp/w6Ls1BcFxTBUyn482zP1ANmURULVarpK+u6J83uCaGA
aB+4i5zMbR1gja8k++jl0Wi1/jprmZcICeQdf8BbFMDezSv9QukIjVW5hVVBbxQy+OXs5ufDwmWe
skd/hHy9HBn0RQjQyyDS3TNkry8OHvlIPOoQpUhlfaUnOqW3QMeeEFey9u42au1wxZg33c6m61XO
LdA2WBucVnlwADgmnElA6jwAKcFCn7M7ahDWYRCkgm+o5hSGXcFucd8tT5hVpKozj5ObfGa4A4ZI
PV/bDO0AXNreMqty8sRos+g6xwqMkE8gFfs9Vdxi1fUO6TMCHCoxuoehh5yf5Dbd1iHNFj7Cpw6C
qqmwSR4B8BX054/9jBgZ0mEi3xBbd93nxvWy3ZAz8+FgMNxJWQQnizDtpZn5qukDt9MjJckhEdoY
ggDG1cODZ9hyV5AU7HqUYTL/xxYY6YVs9spaCDcMszJMLRkh/O4veSfv4dsrmIrdsl3evwyzLHTw
sceAlEEbtGwp6s+uz3wdl/geABmW52/Li4rJxx4nuS3sSS6NUAHPfV7EhO3xR2+Xsh/4xqN+gJ10
k9XBS0tOPiwUAcaJM8eE4xbgYEQHKDXGAXk40jN+9I9zxqKQnqJmXeb0SDSMDEpb9PTCqHpTX174
vPqJv75ia5RICdkGFm0sIBNvhq1oAaGIqwQaa1P90FJaOYNwNhymsm264a+DZfEVGE4yXM5BFWri
swFObfIJQJgjaaWchKbmauKBgvyO1SUrQxpeqLL0iGzsbkaJ1oJIdEqlvPzSCMuvAOvlQFaF8Ite
0hv52JnRQzPB5Sn4EOXFVjD+jiuPRbSfAVRAI4hu9mPQgaxepDJtqVhmSAlxMxBIuk0nOf3YzRmW
CvZ8b83Bps+B3gW8/vDJ3DEB898xj573ijm/h6Xym1qC+TeG8uwItPnInjyQlzOTSrjsXFzjBsj2
8iBsYOnAmwsgkMll7LH62fBkrEnnFjOro4DTkkePM7DjEBssVBhhpWBACob8hAJdOssh0RtoZJ5O
wweHAkO3ik0DJcBxzWgEes1miTgXrJc86s8vBOXrig/ymxR1WvEKcZeBBZqW6MmzV1NUUCsMcxlD
7i5jukrpU9r2b6BBQEKT7TjEu4rBvyBAVijLWuZ/tDVsoReHkgOVjs3ZL2Hh+WoCaCDSFwBLPD/Z
qRidPBz0l4yrJ1/G03BvYgQYgZIw9KRRYZBd+upcz6lW4XixW8kaYhzMEhHiJTNkfhxPVuhv24KF
+2q/4NfCXWL7xBz0E2Kp6ohpKVSp0DBPI+miSO0mkrtT8MdzoqNcRMs9er9hiC89FbWhR6AZoaby
SULpkV/XlK0L3bsrNFswr+g7Rbht0IsKLV2zFhLHlSfl5F/8eFdcmhCVk44uqd9tfCsAZ2QquffF
gpGC6hOv16KXJjo1WdOz4Vx6gb7U3/cUTKUlJ5weCdezJ2WvJFnWsIVEiX70qWyREtAEC53+nHQo
k3Ds4d8WqmvRat8BsamgRfa+jBti7CxGzwa3PU+OyMPFdllC0gW9fExa7pIUH8SEV/SHNQR/eFAo
GPmBBKJJA2ocUIBDmdo1gRNdcWxRbQm0rqJl2GeDhWYFt0kRahU/P0LcDZcfYaUD4epNqw3MScUv
L7Iir1zi27kifL2GpFwJkYgHS6/FVa6IZv/FLWJmQVfOX/JFREuPjsk9wFed8ECmyvDE/rGuhAxH
H2vdiP782aOX3gLhPQkH5WRBu0xO9+8iiaEAvoEOYXQVfUvHU5H4c6kkRomM0UsgxgZXCLPyDOF/
gY3Ej8MFsytEXzAT41kEqBPmPDNRTNaMwRgnzktL+dll0G2gWZNbJd6Z4izWdd6YNY1QyUvXfhnV
O4RrK5G8y2J4smRggsnNkz7qNEJQL8Q1na79iUkhEXMLvHPR+7Ma3RuaBiz5eCud8Ie13CWuVgvR
1LKY8G4TnffF7b5YUJ9xC42BwWpq+11c9w6WNjb8EhM6+d5cnAa/WRsSYWdWI6LrHLQBXH4UExPo
hYzE49MIeG5S7/BgWH0xZmhaJfsw0vya9D4i4PA2JgOKlSrFv2Ssj/7ZuxJGxFvv2Gr6IkEth8MD
A4nz1JKUgDbni/0YStLckxdlcLv0lYDcqnuaf4EAnH2PfHp8LkW1gGWhupeAioql1ZpWpIQYe/NO
4oD4OrbWoBt85pVXQDhFB8E4kVQ9MVe8WeQbY1lKPce3wT7eJlB3eBufbOlV5AEpuNb3UaO03hil
BcYMdT8CkoqDTBYJ73VCx9HrL0rv4Y3QNmJUfnRA9N8uU/0FZAOV1vckbiOsRgKPagfHAgYHXxft
jMPoU/NUUC/uMWM1I3tQnnlX4TsecXBmLMwQoIbP+O0TEiyGmyI90tgC24angM84J/K67Bfm4u6H
rqzTRVaCfwBZoQ9c2ft1ulxh14zelHTE69UqTuZ3Ww1ec/BVlS7o1mPXYxukQreWf8QWoDU7QTS0
aWBxGmHnln/q9D3XuLDBedrEqNiC6EAKo1fhegkKMX0apo4qCu2v8HiO62Z60uAUtVGvPeiM6K9u
TIJzJgmNSElFEiefd+u9T46WHmIEv6PSPK6R+JE+bcAEHcDvXNMVwEwaP5ljteZI7mgFG9ETuwT+
viKPNOmkevJYSzex/WlyhToLKoyqjlEQfSKHD7Mh4eAjtYNgKN/vO3+CX9GzPabAZicE6fiVyIEo
YqSlJ1uL+tu8lfAa7FNxpODRETzsHjxXsmHLHtsGWOAwgDvEHvmctGClsHe+uQOMYHEzkW2Ta8LQ
V/FUIkkzxNp0tJ3YyBjWUrYyF4cFwpY1g3e7RDtCP3uJFNyuMQVwC1cufAMqaUliO1Agomh4wx++
BAz+n+/4A3nxkoc/VOI6nYitzjUS7+/7jAnZvAOCztmtDGdijiP2HTI7usOoLUBAdMioMtLdp/Ex
OWK2onkkknDKOsCzV3JLHs4DcEeW7IGRcqvfBBC4RgIKLBenoNV/bUgh6D92pwDfxH2S46vBfkcE
5wQ3jWHl9hAxcbe55MBRTJzlD0LsPQVKKMNxae1BErxmSqAtBF2V94LeiqKC8cA70kPMAib1kDUI
4ZcLh36Yo/8QCEikpJi6Boeo0fuEDeb5cdmmBii4WEINllUi9N8yVPtGy+zuQQTwsvi9w5JO14E0
BYxNty9Vh6XOIdn0DP6FgffpLROBRBoDm84T9/Yx6OtPn8igkGpql8GjG/7TFv+bjdLbyXcRXTrF
x3YnnrcXJmXwfvjQkaoerpIgms3ej7Yl1ZD6q4hYA3THQopD/Q7tnO8iLB/RAICuMd6gK8DQiIoJ
iuoCAOcUvoVK+6RlJEMWFUFNQau7mfBaGTJJP3OifHpZK2GwSEmMaME5jvIgYk7GQS2pYbuXQ4Df
SPoc2JA2UONOZ65ynHAThC3MCmgjDAHm2d78LrZEDJV5S5YQwuHAj4TPJI/Xr6G26HVQfuYu43uH
diunXXjRfxRWHWA7QGu1NMeJ9Hfm/GSCYkNp4SrQZiPol7qVej5WkDB8bErvJr5iLUY2CfxDYbvC
2KXclgbkTrEm1aHSY/LIR+lGSKfDRlvfJIKD7LY8Cohm3YFugwWHjC+E/zbchWO4FHbNPwSn9YGS
QWwnKnSemg7kBWd00LQvaXe3nDHdm1UOZKgr2LEBzJsHqkc2zswgLVQICnAMEBWkOTTo3nWoTYuz
zBJff+TuWOe50D0Vn8QHI1yNx+W2QoWQ3HVzNX72aZWBIFCVHrMG2PiY1q+BUorajPun+doUKa4F
3QbNGK0bGIBQP0uEANTs4gYlk2To4G/Y37g1BcBYBkUklWGLLYuxhWwrbHYU4Zjgq6DwB6+Jy9WJ
Ihjsjr000NN/dCV1ID//uYajhw68Ozgp7j7rAm3hJTrocvy5jQ8F9AcXlzH4Dh/DTYi5av9whJPB
25Bei5Bf2uSWh+92F17lGZvOK8ozWnGOfNo7Kj/PpF2GkxO1QmkOmxvi23DAuP++SWTEL8p8M0rF
uxYnYTEyxdge73yR0XNTPMw0X2aqB0fS5/9EOET8F0dVWnCg46spRu6Dv6mB2L4ditL+LTIoPgkb
XJuh79LlG1SQnLHMHL45euKq91ofMWIID276N2AcOJj+5VYet6gJ+vf+ozIJ2snI/WM0a33XiJAI
uDXAjMuYMNshtoxkM51DyqWr+/DU6ajo3xbGWgqNBhdyLZbH51DvOPW4vcaBt7EePWIMjXOHSEX/
CYObQiNfPONKQb2ZY2idL+q/FxAaxSrzGeJsWj1Yk9xJyo2mqc3x/AxKmrppA3sSIyVvFhIyrpoY
9qRG8uA2WVyNZr/eov6C6+6JH2Z3pWxJRX/Ol64RTzcYxHgwltzUdKZjusgM7TWRJO0h+MaxllQA
XCLrjZ514IjYRHryKwRtGBtueRM5ouN0MmN4YewhJuvw26eQZ0Sp04hFkr0i+oRhO8/+XGYw0by5
ubDH6HxCa7fffoATL5No7vweV+atxApiHBnWm3vhXmuTVYAXXUkr7OQzXPtwxxO8h5/VxjoRLGZG
+mdcQ14F5NH7vABkkLXNj3pxzyGdz7teFKGBIxULaIPpTdbJunGL2TmemmLmDDZ0MZPuTlSiHxTC
g3IEQCI7xtllv2zFV+c8O/UO0J7sjDafHek3Ws+y31bFdmYlrPj9Ft7sAMkkJN0nO8ZtXhHECTfn
AG+nCTcBmbrGbL+L235jJ879IXNkiJBuWMSHIe24S/deeNZqFz7mrwQEV3iUeCn0Dr2DL7+7ZfTR
nt6T3U1UgePVfL5CSJZgQwoGsDoODE+1IKOzuzFBKkRbuVK4A7MGdLhT2nRRw84qa+rAEKyZeHPp
FthUpYTqPOks2jQZUXsBwanT7/Q1DFEEemjFqgOUwQQZjsVbtLX3hPiA84jHAL3GZMCzFA2mebTZ
B+RA2dNi0uTQAGC5QL3vcI1JtoBL77XCirAI7xtiIxgwMHOm8wgX01E+Wvb543nkRBu5eW53iO8j
fSYvd+qhE2ixx05l+yBTh6GG7gvfYQzRwZMB4HkejotFnY1fnBJLLHq9hL/jUv4x0WCyYimRoM3Q
jskD53xTvdIVSYLjNYOocHBk/YkQ9A1zvVCwKpAhgbmdKNR7+GdPPsEYrjuuneIVF8EuSchshJmR
vDBMd64hZ9kYKYbvww7PQNSAuR6Bk/i/zFMDPtDsFIBOMMDG855CoO5BbIUy2eERZjNCtzZGJWOG
ILihwZYo5qbuWONVh+VA76nIASjCHeOvTWfHaRjyGiEjgL8JfR+sS7hVgofdsjf+MjlMSNUps0MP
ykWBSBmxp4j98tFKBfB/Jcm8csCyYJWZCXsxORATQ5Qg8ubaKAE2pxTkzG7Qwg3fPIFcrNqccgej
D6ciP2p3mlThd8imjhAqAfe0u+mZyDVPcjsY59C4Y+V8kzwEsU7GJ3LTnOPCy0b+JyHYfAzJCFv4
wLDSjr0MBl1r72FOnEI9HqA9MRF+EL3XhTvDoPw3m0AaUrFw5jf4m6Rh8CzyPkGPpJJpObJxKUyW
eGg00DgvI+6OVgXs1PI7bkilALUWfYju+LAgso7IKO4wUIRnDhKW4Q5CwUZJQS+gDqTyKH0IxgXc
vQzlDIybwA9Jnl5wPttD6krxEtkK578BbGT7O0pFjuH9RFiQdyrg/UTE/efpdgtFAMRdW9pvSh6I
LR7Y/jvmPoOgM4h7Zh2Ws4xtxT7jYF6ojtE23mwedx4+0NA6OKt4yNqXl6sxo73aOtzAq13CRKWu
H4lu+4vmpkiqicZXaqIb4sGXQinfQt0aPeELY5QxKjC/BdnETgVwkc2Sjbyjpvvg436ASV8Y6ire
ne26EYv8RpthPTQxCIKiIjqlEjcSTdXhk2qQtSAG3w3rL8cwP0jVBKFQ0tnquEngLz0VXFPUM5hQ
D9DvyFb2b29E38XA6h523CbSBY04k4f7Gt7cVtuGW3zClIW36RWdqIR+1B2UawMCMS4dLTFzESIj
tFquERguE4rXuDPNCoDXJR+kwO4jeBFhpuCDgpT/OIUJ4J6d6T6TpuFxo/mMu9kTqCcBljGuZI7F
0N0ZMw8bNe03YlLAazg2D1iVuvscvZMTfmb2fo5E/eSXQcdN5OH/BMrbxAr3vYI6X0ZtdsAN4Xi4
AXPLlGi1ekbHgbztOlpuLrqpKuGBZ2q5gbsDi4p9puGhXuUIfEQwz8TEN4cJRqX9sxR+RKsrZfHB
P/ktbhayflhWDmcj3GxfMHS5q7jtCmz+HjLlZa37TXi6XXvbQ6GJKtKk/7/bvW7G0Au8bQGaYD2T
Z6K6ePQ56wYfY+7otF3VXpSrY3oYiGpRH75sW18wtp4QFqcsWsFNmqYbfnakBVhDFN7UgSx0KSKF
Ycs/E/zInBheivykFhlhUBsPW9FEGLTL4vBg2KA+kytLMDmCONL6eXu/yWMetTfYogllGOQCZs2Z
x0fSqahgILhMhAP2BdTSdgR/92sQqgWkHEdbtTE5syU9AOzFWS+go/wQUZnsiy6SsgdCRx0v/5Cg
Js+w8WYSe4fvkCrpo8eIFQ3U1BCXoHzdDhpuMwE2Rr3bSYkBEzjYkI5P0qSCav6gYcYwg8L5RSrX
y63TM+UQaIHdYxpSmt9MHT3wGuCs2dUSXcVbwKABJuUK0wBxtOW9MKdmCPlBMK+AEz5WCqQCtCRk
7ilW+wbOuOiCBAiSifZUfB3xEaXux1Py1YIl8ebroX8KM7PX5icWbmsLloKH7MM/ox7BdUgGSpgW
+M+brZN6vi6g0Nzx9FIgZkOYeJn8BsunBu8aaE/DwUgEX/rNxi3LaP3venSj2udRulmXv90W0y7U
75gFu/C/16eHeR3TEVzODrPkfQarb94YXMZ441zQMH7MQuexw2GsOa3fLg9geEDmc4/rtXQHDesz
PSxemtkkzeePT+W3XzgqZ3t5dC8VcIV9GgpJ/tywhbvGyFUmE95uZ4WMjvAaDvmfsoZar9DhXYan
BYNjorPoAirisYPv3lKh+vwxDeL/z+wUNvghtIHtvy+lX9Yajxsh0nOrCzrpXZSAo/sFp8qtMAXA
8W7XDhPNTUiTfATHwZvTX0R/3h+6RknwM+JveFhR/caQ1ALZ0xz/Qv+4TC0kYxtiTAckCUURA0Yn
4uxSgqfbpfj+27zCtzn4GxHBTrD40u4EJ8JgTTUl0kSc+dlGSQiDJRq0KS8DkdmwJQjb++Qnp3Q/
aAy/WDZyLIo3gsgeI2olnCJhrn7DEstrGcejREnpPVdtZP0HX2ptil3/BlnGX/YeVJXGCiEUBI8l
LE8Y2hhCNTnu1+r4vfj+Vd6Zqe2RJe+UgYIVNnYJUtTKxJKRyOLCNvSYY7ZyDq7pqnKoB0pbI8Zh
g5c8B8d9wsgzfIcvNjZqxuaMujMPbiNqOAZbXenBy+DC3iiDVbHOv2Kvq8mnMB9lQ72vXmARhOGF
90SdMOt5O6dUo4P8Opr7WqmT29u6+MKMajOrpGHNqgp9ccGo/wX1FwoB2hPzNLyE3Rtszmp8cGi8
LYqfi4PDFatCHS97byRJ/ZxrofRyakxsDPI5h4905L0XY1I5yzmwpbJ69NWKg+nJsSGcgO7gjaVV
TlEALlH2hsJbl+HZ1Tv3RXIpikrsxdY8hGhYdiJFwgK0B6k1FXRnd4GjLN+UnzXi10XZL3kZOFRA
khb27WGB5x5jOQSQnOWTgqEjXF6K9QeTLbpeD7TjDfWMpHXoF19Ms5hacoOvKzU80gGtKGj5hPNA
DpEvZxc1dIIFL6PE/UgNabNg051HD4aoOaeGGG08mXhzY9oY4QgXWYWkeqVxyd0WsmW4IJy0kP0Z
0TWu1ofpMlNyF5u0QqPqFOxLZZtKQLGAoGysTtk3kZVJv1Succ4al8i6f9LRwQcBlDLlm5jGyIg6
8Mt2EBUegyppRvs55hEdwHMaZEuZXVlGFHfOl1EN1elJdJlxiRSPWLMM4dreLdk8UI7ubXaPI+Jv
AwGAgE/Mppsmy1Vc7Ztv84kHPRU4hRHW9Dj4Ms4jN69jvWFQSEe4D5iucoPtaQTikzwDam+or0c4
DqivbHWOd4lAnwgiPyyUo/saP5ntZjw1dBdSieuA+ra6y9soFny+c63x3t9kLNBIXldd7L43kGq0
TUdzcGSNurmjbMgD0Dc5OWM5TQq+Ps3Z/m22aue10/HFLgJsSCjKno7e349oq2CRzd47OmFV6A0f
G/+3qJMxE+538dn92MuMrvy+U2mq3rlTz44kcskeciYMF+kF6Q7D6+RCmS4+8hez2BF44ZOhEMvS
Oawkn+fFMmgTz/f1GmNMrc/AKbSOsNK1LI8MOtqly8LCIpaQ6wHt12BDyEpcOFefbJ+FKogX310Z
GWOQlcCIm1uDnexhsxfwXS7JOUIuQGj30YoEJJOYwDwqZ0tfy56ucPOXEVIZXtPkGJXuxnDIebOO
XCYW7rRNxOGGaMMorUhUFYG5jreKpM1MSfj19961pyHo6thtQlQUwjUw6nei1ZTRDtFx9jI6kcPB
Jy19nT8YDvk3zLPSlv2wlBMPlTLX5i0qo1Sbq2kT2ChBTezoNtzrIjfVGEuZ67SVtlIt0I/EeWCq
ZG1UPJIheXS2+/gO8+xOZElnpCbKnO98Y1vPvVTngrWdw1q3+eKkuRWl7mEtUZGF/4eqnFRBCUXR
RgLb9ErVfEP488r5sumSm7L+fegEqe/ORwuDiBU6JbHiwjiYitN/A4alR4cq++i1Ekk2SQmQufeO
vNXOqPCPMe7ECQmGTuE352Kef4z/OIeO5OZp/PkYvyRiqJvK4cMUyiXh9z+WzqtLUa1bw7/IMcQI
t+QgIkGlvHEYwSxi/vX7mfY+fb7e1d1VirDCXPNNYnRLctJQQv3OS1Jmytr40GByb8FLwRBMJYny
FkBS137ZU2Q0FmImdl+KM24HrvqIILxfJFBFqj2GdLx0F9pdgCUykJ5sch4wmbub8cvHNoMQREzF
iLACwy1An+3M3kePeOdi47skH3pQDYGnh7QyqSExwygNzRa2MW24lNMlY5tYsI5RJf8Allp/xKB7
AICEGvmS+XYEwevh0fxcC5+TDHbe/ZhexoImVyFdu+iadpcnqx+0CaACXrTe7txrw73DZN1tQ4cx
CYR3NNyssUGoHAl6m3tz8pja0wJHPkKkQckPAa8OLiveGmIbJ5oEOrDtwdeD0AiCjnfcxzp2RBg8
v1GjHoJl15ZCvCd4rAEiH3IXzPqXzibeHCD3/IHPiubbvCS8APAoMPwCqJoIFgjgnOQW3wfY+xEI
BBXldjdsbsXgnu8EAP6aUtITBAIIS8OQmzB7m9EnlFcTTFeC+0pzg5UKBiYN0E5JVa0JZOvSxayM
IxwSQyFoU+FDdayTS0AjMKtEu+1NRgsn+vAbcIJnJfSKuGTV25APtCxiwuIKi0SyJZAsLUp4sxAJ
3kHJz1cOt4lR8C84j4cktuEFkUKSXMao4Kk1sGPlJIN1sgxLSYKqsBEnKpt4yYNV5mJa+Bg/+Dva
C74StFmw8aeWRyFBf3w7nnXCWCQyStLP3q58vvmI24nxN8cLYDjPczzcpSP5FgZFz9jpzCI4mVKF
YaG4uWH+fFtKy6IgVFKaFyrpS88p/QlT/dOGhAAmjAZSpICO6UZbyd5G+yxAeUJmGGtKkl0Mz+Mf
aH6U6ebiMMskT/BkJF95swSuA4+AE3NlJPK+hDs5BLdxcwv9QAobR2naJvK5QnlWEIQtDthBSfId
pGRFZ77tTYjIWDdmJwN02ma5k5y8TJL2JOMKOSVpUzw93pB8PyDxyiAokQs7m9jnceyYLeecvsTk
54qt/sfqES8O7cSc+y1LyYj3NQsXNkBpQG/eQReRvyn/EOA616yfw2p4QOqgpW++B0KkKFzg6XCG
Jz0xAxA8m7BSREUWdWB4IHSYqZM+iwzDgIEkfucyFAR2lxQ69n5jGQlUTzA02jRB/cU0kVaSflsj
g+BXh3lc+VFrweyRWMOIUfkiSNpVzKWwVGY4CC7Po2WdkGgwLIKaXOyan3/zsDU7AvReI2sYQLo2
nh6zgffKZZ4CpcM8mSnwTHrGM4NiAndnAfIffLjmnpFJlN/LOfwCDI8sL+Swc1cyyZI8m/T4RWMA
sYYLLI17ytdc3IMl6QsJCOb5L8ngEXMX+TS+DYvj7TUXwiU5uS/ngbuC8VX1JvMU+axTY99tlKsT
GXomXuKNZWvcGV/thyxZqSx3PSwUIXIg1FMCMIeLz19Rp4RcGYNHBlAdknK/A0pgtaMtzpUvWbKY
hg8nI+EM1yIunYWLIUP/TZCXm8v+UeG3dqO6JC44l2qgHXbZ4WvaYEk7eYKkkBvIGkeswKibXGne
SUogm/XcLtjfcR4090vZEAnFNY7TM1+TW4xxzC34skU29OPy7nYpxWWmsaW4NXmyaEKGmxv7R8M4
oqyYFhwi4TV77DociNgQx/jMMO/aunK15vDaPWga0LOZLtrwPgX6mJsFSyhVC1s4M/MZsEHSMLFP
zKIuEbsFtNOGoeD0wO/QtvWaE6Z5U/XXps12cI3u6bPE8VGPekYXzftv3e27J/eRtBZVUtUQkO6Z
lovdA6F/XRHzxE8UO7hSi8/Uw/ipaOHNuZPJ0z4CqdMzqdCpVtYLTUJ8hM4j0SotdNU4MefYSxPA
gZnEoFNyuhf9jkhZ5kPRTogw4WMoGoppNNxxmcGcI4qGxgZ8Hv/QZSVvWpyvIdtUAjlNz0QKdoH3
2pCyrl6lzyf7nIFToRX9mqeaWUl2KFO3zY5ApoXXZvKfJT+TVVP8PbVkR2/u7RY+AYssN6xFEru5
s7rwd7oDbMC8nfvuGLf1/q9lXf/YbNFnENv+wMj1vtNV1g1nd0HI0TtZr8+PJ3hbXdw3BT16UJPn
9dqbPQoOBoYzz9Qra+wtAE2j4BpdsRcg6vnpzv/mo9OG5L06lKhFheMhPCDRIxF1wioGeUx6HiW3
DgtfRzh80iERilmbRYXFQ3b2EzbcRrRsYDFjib0rO7PviYEufa6OsbxHBAIwQ07GbdlPJKq76ZV3
yhuNs3dvgNKuGa065gsfRFKb2knLe0DYBbukuKW8jaQqrSHkn/RR08MniJBIhHmUr6jD+U0nswtF
IdjRnJYrHgo0fyiD+Xs6i2pwoHuiJh8ds2xhdwuNG7+APb3kTkAKLmpEJ91FMFjjOoJzDl3TuCYL
wBsozSRfQUoFu0aTiJfmdHryWtToLzJrIDsv2saigedGDYjuYzSPow/aPT02g7uZr8VBfw1I667X
yKU0jrHb8Y0OiPQ7a080rMK95gphD0JUvnLhH/NF17JpojnCAwGFak38tAaYgsqV/q3ElP4AkJ04
5glof066xuJKrwB5SQ2AI6dK1gRoxABz6D8bgHQ7j1eiweoyLtD+wEkQvnXH7pGbJrBs12k75EzH
n0hx3hxmASKQY1lQj7F8wc6eF/+7GpzSgWXGFpdtjVWYrUORvCNdPBsprdKO3bLvZ6umMToRA60d
h0C6aquPJNG1Vk+aMgNwSQ0Y8pM3wrf/Qj37WMmB6EvFTnU+auEkOqR+dvqWRNpK/Xxz74EkXtOS
IUuKzs/NUvpGMShAq4kQ0ZMDdroJsZPBan/TaQLNGfaICFdonAdTZ26OVgh3HQIcGTVvv7lS0I5J
04bWv1Vhz8A396LrlgBAWtDgqAOO4n/8APIsF4n8iWFx9rF4Qmd1DaCnW5yvdOr5pDH5JuhD79w/
dMBWMUIzzAL+tHzRgfIYtYNDb60DGcXrEj6IBhfgEj7Teot0ExgL/A9jKyF7GwY2KMIXxulRmhHF
LzUgbmeoLTFtogNhBFjdw0WRfGk51BsuFI21yl83oT5JoZsHMKcAYGHfiK2TPJMGUlGF9lua4olI
b/hp0zCVucyGHeYTcSuSJj2KijSGS9SPgkmcYoiqGHRvpHGPmxBsDXyNehCR8xldzOhpNyEyoJQX
t9WggLuFleOWLoRwTeQPAD60dne4uYo3Yl8MrwgsKDcYbognkftu0CDv/4k57/nX4+VSkTM1uvyU
uEDU0+4ffc6CWB6jRnJgY2TrzYf0fTCAxBnvD/KDEG9KoAVtBDF/TN9TIItCvD929gfrACZ5itYi
/UyRvgsRh3sbQwEp46swQUSfcjGxhRh1BruViPvwH0pwcePR4+sA3jvP5WsgHdpgwLhpvMbBC4EG
dBYCIIAWramVMpsql1Zrw7zPjsmZKdPU1SXNqxtYJNAghvY8SOMaouNgsdkhGBG2P3gjwiah5NPt
8SVHfq/T2QNw8oc/37EmdH+U5DQ5GqJRdP/6/n24uA6bEGFEOC1IE2NtgGdw/vcS/JALEg9NwRJB
8mnt01266n/ahxhCCO0I+QbXyZ7FoByePLG2e+GzJVLxy6DIOM77vRQs+Glw1gdD4jRb6E5/CIjL
MdfRLEqPFbORQhrGhb6hB3BCceg4HGd/dTDbfohHOsU6BbX81CFMOOwmBwdwyumYTM9kZ/AH707B
g6cAfQx6tGOUEMA4tCZFixbkbCn8B0MsURjsUhfPNSMdI67CVi4F5otpBD65hdId/OfbhlCVNVxA
V+gZsOxTblTbeE4s3wDwRZEspghbevZ6wCj7ECAAXG2kGk+lCYC9xSwMWj72wyaWYQ988Q1sI8ik
O44ZO0CDzLH0ODvZnUCdfoGDe8CYIrtBUXAHd0r8B/uNQsMWuM7hhg/PxEsoPqLTfza6SvxS9Ol9
+zYw1aPYE3UqnaQSrEngJBSzJEPyH1ArntdCHjAtSKCuk2kQFimvTVsMN4F4zPr/8nw+IkAe2pk/
vzPFbkoCXYL1ZAJhT19fgFW3rQA/I3YaIFFpprY9N707P24l6lAkeiwRfDTBbVtsHdLxFfjrb7AQ
Vwd6KU7fF/u8LgNf5K/TAaPnT8Gn+2mxuYhdA5oOvo2BR4fT2aD8gaAzN1kDQdTECdeFAEkrkKHr
I1N1fUBsXAgwBjTBxczUFzs8HCNAEEXZgTMEj0zaof4Y/Yc8T7a+4WAoVCX4KGNcW1gaLGgmaBAW
l0yCW4XiIuKRs67DKUHEAaiD2EhzeDWHrU7ULwvauSm4vEhHfHnCv+cbmwZ8pwe/Fzovw4TzfWge
8PO44fqWhrXBpE1ZEa+hRLsA6blcHVo2cyzLrq/BAsDCyzB2GRIRLFT6eIHFBikKBuhcF6F6X5+w
MjCcxNJUEnng5OqgVKzfNasmnVt6pfhNg2EzvGAE4haGZSaPCxI1E5wNFXW8LOJbv2s8KBaEQgcn
z3UnrPpWk+VtSzlBF3crxRireEBaSs678wuG94uaM/zaFHDCgv8dz4SO9rWjhm6DScofxFQfuxKz
XhDMiCPQgNYFhFh2AanwqPRYjA0orD1LXGmgpeGozv7Dat7AtnCNbaiJi0tCZg3GX3s2it7wAX6F
8HSvsy0x29bSjy/xpZZ8lgkv3HAZrtiHAShC8BT2K5lTgfB+2RpcZC8ugB9egVaHfWakQovj1hLF
0f8rNzA+LRTNNVQDZ54guIqwdn/pAGn7MWThSkIkNE9l/1n2ocArFjsANV+NNWlj9KjRJoJkfcTw
7p814TyB2kjRDdJPtGAIZcQW6g899vCKAAPDhuZS6KFAbCh1MGoofb5oLkuLHX3PLrKPm0xMtOGA
YV/VAsxAK2O/bs6bSR4eZ+K1cdjbZ/8Yn6EF2uw6IsESqdWNypT2+xFt4A0aEfCI3cQzzaqj3vQZ
nmzwkyJvufWdUU+GMUAza4BotVQolcDmZ+uVQoP6hhXJOoBKu/zoHi3UfdQY5px+Ac3xSQn5hMZ+
TY+fGPusxcqiWMj+HmAP4P9loFgX2x8PW5Q9h5F4ZTZNlUaf398CaUMNhI1ACX0adOO9atDXftgV
hbiwiBRH3GIurHl3SmLMRvCSuSDeAgFrU3H/lPdO1wHbcGoP1gKtdwdTPhvl3mEkbqQvk41J9FRS
LnVxAYObyb7AdLxSD4sCTVbZI7Kz3V+1Rhj3Rv2mHykwCb6yW9wRyu3FYp7LRjkcFtltIpZpfQfI
i5JcjRr0/rk4QBpxk3zkUGcIpb0R8aqFtd1MK/Mw4NPY5bYve5skgr+u+giIEnhHin2c9rEdE7n/
blR7dVZlcpeuw5IeI7aqmrPAZ6aiUviYC3EM15xeLnfyOcFnnL/Fu+xNLSkhAXTqdegyL9ZA8RUh
Vhrs7W/xyADS+DUu9fGLfY3NhSUqnsjygWcXM40DHDT1X5dE1C0yt1+GSATacH47QxVxc3tUUCO5
LTrB6L0RRR+wSfCQ17b/LtMO7JqBvFDF7jhuDAoxG6B+AnRGkwqXBh5UL8GXdyk8bDH2FfIwxxcW
opgJjy+/xrTYwdARh18hQHN8as7ZWnAo4O4wT+D47KL9jLGbumujgbuNyhYBiRmIit1QJHhs1RSF
8UW4PbidgmulUOoogR6gOQsoQWCKH74cK8bfmL2B6knfE4EjusdL9rbwHKsGwDQYvZrN1YCu/Wja
d6aDp6/RdWHYIJmGQib0JMnLm04PnkoEESS3rgAZjNenX5m9DPxYzpNqqvi/XfjviQHfy6WSjQPZ
JmTDnrt/ooyEYYRnpXG56W76d2QdxtUx7SzHg4Lg48Hi7rzhEDl3IiogwSyNWFbTJ/mY0k5g44tj
CAKfJREHmw+OHw6Kk6AcqzA2HluFCDjCPi/DOQL4lRKdB9iB2kK3F4e9u92ziuUN1QBFNhoCqu+u
eQq62aWv76alYt/ZIx42sr2WwIIkYIxerEosPOfYwGMXLg/bFzU+dhy/dkLj1+pLVES9AM7z4AM/
AvNXkEVfnbZFl9gwJ0QDS3+7tsztyWwvfMaA24IhxRFAPF3YA+DkT0iKs1pY3V0gtPCBaJd4mnv2
iKwdVPi5irPqfky9/oMHxWYairwBQSLYj7soSzgM/O03+7CmUJHQX3SL3DbvGbWsvBPTct9Z5Otc
jA2IjEp3/GL053q/Zc5m6y19mxOPwoWIQnidPrPfaIUyrgtTG+lq6u1oAudmwlwJERQ8OLnwJDh5
z8fQQIaSM0h0Kiw89wrMJo5NEu3hbKQtt7RnOWlAuwXJnDFIj48N84rqbUdZ3IwedvKwFMn424PN
DxmKwz7QQiM/jpY94+TPTkN2e0qvI2dqKRYeTF4WH+cIRDniU32ndQgXmSYRQZ+YMuDr7bHf44rw
y6sxLtu3rXDdWOkgyjquoYf4V45opLBuH1YwIWltjWGNHABvnu0doz4UaVqeL/ALkR8HnMDcXhBr
ZkDDF9DBstmXTRP4w+zmbbb67Bq9A9G/hBrqGPgvQBL4jOURPX17hlYUfw3pZdOx/fWfNhnIhXS4
3nc9o50jTmgiftltSa33OziN3SFSIpgiUGw+E+EUzokVScTqjPuIoQOK0gLH+GJRW/c23yzKmi4s
Gr45xz8ypU+HRjzvxf2UCMO03s5nwjlCmEgH1yT99J5XcHiOgxuhc6LCEhcf0XZ+6HzgGG+VNKKO
XocR9M/c4ujtRMjGW3x8YmHFauJOL1C+AcMKut9yeH3b0s+jScZPdmy0JWLN+Fy98bA8erQTv6tu
tMfpqumQkraCRkXS5XHQjURPi41+9LZ3C6zccKTPew4naTSnKvOcBLSnTQYnEWvc2Jt+eAlRiOTl
A40Kzm586r3XVbi23y/ClHkvgqg4RnMXIJtsnysu5uW3Ff2D8eCRaGWESajG8sMJia86fhHi/MBL
xdfSPeOU0xw5RDezn97t+0rS14iFxrbytO0DmoM4VB6mT1EvvCNRA4I+WU1uNDSm+UzB5eUwUcPe
jNzQFugc+azb9sGez4jT3mJIedkyXcjh8PjZa4EpaOld3AcWS7wQ/8/Hu692E3hMZAqRJ0pDFIkP
8QVpxTte33ZnhlMlcZHeA1ai24zNY4GAB9sgvD0arnKHsPVdP1mHxl0sOcxv2h9cV/0B1rwz9JZ+
ByOPUcEmb5+guwG2jS90y8nQQwhX07Oo7CcFjT9f3H82ic0Zq+Ies3jE1nmliazOrv0mTFW7T4fV
4o2+kfrWe9TFpf4F9karF5625UAd81YYG6QIrMPb6hPzabjFCKdibgeSK6hG3F6CAdy6NPaoi9Ne
rM7ms3Za0nql97xSQ9yltk/MUN5552OQ2smNgxxW4itGVmib0B9LWwEXHoZvKhJHyevJmRAC5puo
q8QboLD7nujKsB0YD/wYthmF95NP39VD0NUyiqjopREkZgK1FV6MGam2zG5hyGCLxBpMze/mkxf1
4WARs1ALmkKdT+Jzx8/fGVDmrKBXEoQ5HWheEzMRvenRHwM7ACueitaMGImduCB+DF6WiUZ5PpNV
otZ/kkvXKwKwkQMrBA17UF3OEzNKJrYXwdo9O8JDZsKhEgLIQGL9XpgWvnFVzdlMmpwz/XSL44G+
0QcLXMA4CLnwSykJggVFnw9uzaOSzawPXVc+GwcXYGT8L1x1IcmxbkcIxaytBlcKRe/kYkEkLUl7
y180jfOojkkHk4zus9mfPunmGUoGHOODwrD9fYFt8JMyez6eqjxHHL2RsDV9CIrwBCUsm6GtzlSx
eD2JIxqn/9JkrSFrHVMDg1tD7B6lIDHrZYbeswm9Y8ID5/uLyXf1tElClM37uepz/XjNDbS09A7b
fmW2SviTbwKz8zaRO14Dog4T/7Rl/aBfh7SO2SMji1HVcrrpmdxkBZXWy2zQLKdoZQ3KGW79lJUh
RKfMNH6yW05uNn47DtfamzXjjvw4i50oFUUayXK9FadxQUOoMp4rYaK2Yr48axxJi6/7zJssOZCj
JZz+mpeDMwJYcU7zW47G+d5vs0c3bpYa8lnvdsURsAOEImNEatD5Rg6IqCTH+8GFhZ/35cW76Tdq
uHM2rrgVs3IywR5sZVcOirwzS3n+xiNOhIrqTGAawoJMSc7++PKaDbcVirYNCTbUU7/p7GCvsZuw
uwrllTWDHV3on11dzC4bAbTU46AXi1L8thKH2R9Ztp1yaWgsywtKN3EyojdpGHTHDBhrNBIWfuq6
AQDQ0cslqAAG2NYdGgxa+hRDnwM27ZTcDDhq82MWzh5b6glaFzQrXErCtaQv/dOm75JZVMfLGbsD
b80kJK6GygnVK39mmtN/mhu5GQpo87JAHp8jBiaTCiBwn3pX+xVesQEFHuWXLA1C3O04rD2kEe74
8I+jyZ3dbZusEWLrTw4NVTvyhsEa62rsADgUF/ZWVAcvzsvlJk3pKmhrAtESAnVp36eUBdtUQy7J
1XHYNdsvgoLFqWsiBRlziqAC/PBCPjHfKo1buWthGBGgHNrEQosUOp/Ekz79sQd734mzvYWI4uGv
4zjGokEab0J3vpk5LzxbetIgtG02/b4eTqgS+eYASyQO3sGEMiYI8XPifB0jjwZHiy562LEiZlkQ
HL5cgWpA5DNxDOP/8jDAy0l3EQwaoRku4aDQGNDz2ew2ehKrItRm5MDmWiwVxZsodnGq5k2knTHj
NXHnfnNdpcf32cqgR6AA8LBbuII7S/WUm/HWNALUvr9Y9Wj5CrNZFM5yWlWu+P4Y+CWxHMGRveo2
NoZSXtPhOQ0hVAu1ZLZsjl/DLv9UUaLgYJbBe/LwkcDsquWEldFHo3+0szCE0Q0cj3T96ybnqHK8
3RgkEH6AzgmVxTW54HTLn5BLCSI8ulkOmoyDA9tUoIsp/wRFR+D7k+OtPMfibGrxs1SDNmOS0jBI
YPJEuMzaPATiNoyhTosWvgMB5R5KOp0D+mCgJ3AXktWBhiQXOhVpn0r9Y2tDlPR+ZIfXwYRWbMib
wdV4jQCcBpAnkmtax6/hjjuF0drc1/TjSMurBcSg/YgdQQwj2uaS9XnuYIkBbMok66fsbhnbQ9yX
9i7PuiYMPMjX9Ca3MRUUuwEdLe4pIczcPrpWZsgY5J6z0SRI4YaOg8WbzaNnGRZ3MQYUY+skFpO5
tBM5AZCKJKBGwBNjkNNJxonSYt2BAx/8Fp+LNaGltw4CDRhXbCPYKUP2Vpdjd5OW8AmjMcyqaaXp
qH8ld4o/yhjiXnKWwp0SclfEsw1n5EpgZxaGYk0XgNIEbK0YNHrJ3U945DKOOKlwWcwFkNMpnTUu
E7u/mBO1jA+bnE+vtNmAPV4DF24TsFrud2h3g55BI8LTM3vJQg1WKlyGcCbE/tMQ3wzE5jmDn0lE
zoQQw8VHzgVKkiEZzjLKeOgoS5z04nWKCxD/HsdMbo1xVzm8W3Dl3vBOuFZIC/Cy0BguoDgTWZX5
VNx30ya1ElybPmGA1tLwGvrTi8T8k76ibWdZe9CxwHsbMMReTm9y99iiJzGPLLSXthnKtMaYD4c+
lhRcR/H2LEiH1yKWA4YUX8stoX4NwmV447KZXXhOUJmwFvJQjx5/Lw6D8pFsrzGUu0RJ8xPTUgKw
LOi6Iy+UYQPISwWmasWubRa4hobMg9DLmG0fKDCGzDlxF2HEqQY3n+rLZBU1A/Yo2CIUMjwwWaDl
UPuwwrAtS15u4jLIpKL8kpWEcddeNWmkNi34AyEedrZXjTMeNkcNHocgb2dPscV1oOREmDHAkOmH
0V1hSsjTkmWK4SVUesbMb+hyJ7gt3kY8RJB+SHkS1axxgGm/w56CfwjkiminV3E7yPBQ/Zo24wiD
Uq7AzjxGCZZJnp1FbECzL0sl39uGCRfKkRiWC8m0EI8A4SlM+SXgTOTNuPewj2r9iKdoyIdZKjrF
ILRJHnqWlWll8ILLTOhwx9TjaH42Lz6s+UJyrWYKl0DrR57MMuSD5DbDrTJ4IIAZPBV5uIoZsgww
bXh5us1Qvxxss62QJWjPjZXLM2c29DA9MSx+gyVoe6xAXBxGNBQYH1gF2WXMzYOdBD1dUFuqVj4q
43rC1sSZnc69LY+YRyFcphdjm8fEyIDmyrRiRObYpLLyinlKDYkrSZwBzThnkCSZZ4Mmdy1g403D
+EI9nh4AiecsxXuzPX0wYgt3GcLqEnIPo4RNSAY3bwufiXdLaDkl/PPJyrivQ/h4PI+ERynkRN4U
u1tb3/Qtno5wghLN2vAp5clQB/FC8xGED15lmvCU3qbtwdOBDQLJh+sbOV7iRbbcId058Ln4d8/R
YewPuPY95Bn4E4HOROM67Tmc3ER3pvJDwq6ADrqyddkB5R5DgeP5JAN9yISR+xT1g6gaSwYxI8US
j5XaOUaZnhypzr0drDVWnQ+kKwbi2VnT9loDPrPrsrpnDBqIYhlMrih7jLOInZvzFtcBXwv214fX
Yxw5OIbLeBP14dOEE6bZvNhWPNMCjiEUFlQHLWvGzNXYYAAKjdVKBxzik8vPcTezhP/YjCCeoPQl
Lo5MNoVP4ED0mAo0yY3HjAfCGvNGPFZy0QBxarIjfoVhgzXbDGZZAvJIGJbD44ew1h5wavW5nR6y
EYarl0F1uwzz0GS/kx4F2xMPCLoZH822k4blRTSHQkrW/+dszvoijpmheDvVDrdrJp6j3dWV8wKZ
yHuWERYMsZlnOD45x+WQRJu+0Gfu5mVbLHAMofi6UbdKewGAQwp8Gh/Gz9WELzhdgPXs9De7p4SM
VBbl/xsDr89Wdj22U6y/eK2JFEJyZKi2tETetopibDchuZ1doke9KF6sXRZT8Rx402aUdo30Q6SX
cZfqn16LGiocwyi16ZtwIhLvpYb7xWasGB4ml22NGNJTQ9SO6rDHWZfjjsoxvZhI8yCmF/A7OHUc
lQYHZ6qjqY5JEcmfkKSuxhMOPucLaFeaNCdumo7vzZc2yGD3kRMXt2uMr0hIGjOnFGmDlIMPR7Ib
tTOtIdxKdkOgy+/6RivnvapRbKM4ZDmkRbTqwQCjfc0ZqJ9+4l7IJxhIcmCPXYwLnDbO2E/7khP7
8vHIwG5BjlecfKak0yC3SGmhc4q4mgVkZmK5gEwVKxXywhbJA7yH+fAZFva4IhQvviNelfsJiMU6
Ln5pW3Af0OvFmAmy7Zfoqy0MfQHzRK+xZvJFZ5uBQ80fZeyjbxPObZRPaO2d7YaOx4iFkBih7OKI
qwlyjyZgt0pKvCBfLfSDJeUCpTrNxJabrsnmM2mwSV+APrI079geAwblOz8s5OhQDVV/7quTAxw5
1nZyyne6dO2kgwAPnLWm4kS8Z7GACjbymAQGzGOIioxYZplE6Qr1hE7waHcQ+1gOMBea2ComNhJ+
gy1Rjm4y61Lfoyw0EQLC7OQ8zbmmY93ZGN622OzUcXTHRou97snhNKFFzXRp+sQMMFWpfTk7wuM7
+edISGZtuAGrjuw+0GZPsPovzvKNrxndPuPKTOUAJeRsWeu7ovYyN41f7gIfC5KuI+TGCtHBiGXz
zXLBtH9xln5zvmLHZi1665saKyk2RX3ymzG8T4HnFt+PDxRirS/sBhrAGfyGJOJK9wPW7dLsD6/W
aheO3j7pCHwp9+lkAOKM3nr4gTS7Gh08RBoA3pAe4tO4ZtGEb89uINeaJIjsuYt8I80s8zcITnHi
OUDl/DN70yyEs0QAsK7M+D7jumQTCg6z1/jlnAoyKTrGh1QemoKkuulDd/2iv4hDUe7pI8CkkwcE
z7tE0F1N2fTw7+WOYJVBQwvbIGZSIA2kHCryigoBI68fjVe2KHY++ikcpaS7VKEYTp6Gl93hhjcw
2+CsYST21f7gbq46bxMaDpQ5HMSly4r3qfvF1lf/Ma3p0++4KbWQO9ichUBSWA4Hhb8RMhVhmEqk
+cV4jXdUJBEtiidJM+0d5OVjpvr0z7vuM8M7DgksM9Cgp04WJgx5qo1YjMeyt1uPS5sX78Gd/RzM
DTvizPP07GFFB0bIjX6eq+jHiNtdmhnc5fBI80kqeOKiOSa0aVzWJOpQGeFbxdL38VniObVI4BHL
+WyJLRwdXEccyZhdjI4r+76QM0VFcPXE2+7/jUya6s/sIFKKyu/Dae+ZCbRM8VynaIBP76CK4Gvg
B3a3B+VGn8LmzOYlnd4wszdvl+psR8ceZxEvUz3ZfvccsUtbmvmS77gp/Jb3NmjKnRXGbjWTO3PA
yQ/kAZ7lZIbxFQcXODs88V8Hn0Upf6ZMevPh8MIwU3/CAGT6F15AwdfpabdZ1Pi2rn1ct+07lHuu
IrgkdMx4B5vymMald/PKv3cGv9VlDM/NH1/9HWhDBcK7aiYSSyJzruedwr0dzUcUIXY/8bxotszm
HvswlSzEX+oLqJ5GmdYQW0NaH/hI5ee0Qe2T9GB0Xq0+fH1Jhmk6IYXjFa4+wi1zubeZU7/yghMl
oQJ05rwl/HnOIJqVyKsxQI0KFEWM8PZoVjCMC7BR2SylIJtTAv7KMlIwcS/VWXJHn7+G0cAQoecJ
LtgZNawry+AXiQyF2LiDUEZHRYPXPaIb7A34zmtwn85HKGn0AxJ6+NZM4B1yH4QsJsfwUsQHXmnW
HYpEsClai2fzCdFeYclqAi+B/A0v2DSKgzbBZbh1cgpgVUqurtcNCh0XBYiJXP9BojqhUTNeqOXQ
ZCCJOISnDfcRKQgiKmlYXhzhjcvwY67Do3dOYRUW4wt16k/hM93N5hTe3Bv9NGZVydhXJhT91KPG
ISTOBf4ko+avOYLza95wcjMRid62/VjV/56oNFMA2b0j6DAuh2y5wnPEAEHkpfugMN4L+v3rywid
HdGydItjLKqzo/tJq78vSfVN87EujAdZ85pz8RrhfoLTAPzOXQeZPDQ1u+uUldGJYO6u+HJ4txqh
sC3f0NHyq7W5Wlr4KCxltt82xi1sv7ghjGDvfNMLKqtcibVx4XXovkbauLYbkGIGp/z6Earl4A4S
MNIstMwv4cM3rObLuE+fAdKTLvoAGeQvCSCwGuyUFIVh+M0eMd1gORflgl3S+bkZ2k4/ElhIz7iK
ZdO8bPaqvufEK/e4m/StLlzv7D79YPiKCI3VI2v99RiyuCvh2UB4eH6ffFn0mrABPrjDAvbQCyut
HqqcpGjAKMYCthV0EMmAJqYEAdzZKi9Gb/llyyh1dUqQt/Uctky1ZWlCbOshZi6Qp4IOtJadJVj6
L7kM2iDuJI8IcfUVWfjV6G6owIITQskSSBe16BheRw/GBB6z5t04YWMBrP5xsdtzm7Mv+vlGJkEz
wkYkVFSygSBA8g1FRAcxkuy9bkah6gC8gdfgFsjKebfPAy06TY6krYrjGJ7CVJSYj02767bQfLw+
wnYV6PoS9NcfbP3uepcq4K63YXHfQTfKMaSEftfo02dEp/twzyEJkOEu/SxbzMomNJkGV8LnhWoT
48JyiRBze9yad3jzFfgIMFxw4rpRehFnZWPkjvNCG3ZIf9I46hoZrUDFWFgcNePBel2blxF6ZWh5
kyu4w8ND0TrPizVyZqgEXYgtH1O9mbX3AcodnYcNSuC8lxO22Ii7W0w34I6viAQWn+ve6j65L+Sh
4tcx+W4Vn6+R6fZWmrPDJ0fBeacgIu3XYMO5RmIajhMNMDxU/A7rAUpQwu+qm3k8ofbkb54fa0cr
EOtbqNZ9IASABnvnMSVTNO7YKV0GTWSmMbzoDzQUnK3j4+S8heUwe9OE92Fzozdvz3r4maNA7IZK
fPdr+7ydMxjSOek/0FqAllZHOMqy1iBrHbZRg4Cnt0GGhmzy4555Rp/pzEcNaMdsXfwPlYZiJiPL
H3ostpxqRlhSRkhCevzLyTmEpd0fIhyhfmRZQrpU6t4Z6BghvXMYIyBiH5MVuO2yF5r3YO7tHia8
/ibQNydGfx/VjHxV16avzaUwsi/Fx+dtKDSZutPH5uB/xjWe5GHlXNMW5/1YC1rMD575rOtiunW1
jwxsJAlx4+L1MQF9gADRipztKrsdKA2jO+3QnoWLRCPafrH1URt4X5wnjO+gbWrT06zCNRWA171G
x5T9yz7aSF6GxaYIWSchnj/droXyMuknlHTGnX1vz6YqYrYlZIMetS09TXSByI7a7t5UEbQdnNJE
8NDc7PzH+JieI2BG9ocvZYGjzK7uiZfREu77FyXZS69YRPqGMiucFyx+9Bu29jF3Y/VsdES42ejr
6t+bCdDRL5sy3R/Y7l6bE3dYBH0cNfvUUdW4vVSm5xR5ERyAeqwpRqM23lf39Tb2in5DrTEqV+rm
A45DWc+in7wHJKOiSyxHh7N1pvLNIAAs3qDvnOXiy8k8s7HFnAZhTOyGgj41HhTCLbD7zwfQnUMe
IBbnM86PAKH8kUMhx79PfLeVFMT0G/UHCogAVMcp0nB0+HtQmss/hTq8OXcfy1T/Bbs5x/HOxjgH
52xJwXsEleR+w1VSgS8Km7Xb2A+aqEF1baXYh6Sdc6GPRQmRtTQ7kzcPs3BFfdMxoI14z3U9lAfc
dbvTA3wQZEROY8q+iVzxTUdkMGjEh5Z+IiML14bgm1AxzAfdQkdHy0mu0DUULTbVGk0SFE7FWHbn
MppTd3DsWB5m9fg1vnCg5Pr5/uCW7iH+sr2q2TkYbTgzBB+isg5LShq2kYdziecXru4Romiqx72D
xQ/XXNjBeCHec2vIWRYaOmrLFs6+JEQgnuFwjBKuHrIX0a7bM2dVTzNogpR/IU2NNdbc0gxHlKo/
l1SbpnYzz1m1QNE6oZhe9+3uAAoLgHRg55gBAGsJNCgOJiy9ET4ngJ1vu5GetnsPZOmqsYLX2AkA
9e8mMBIG5D1OIRSR9se1fIzdgMVm55HhCFgAsXbBGfdmKisWNvf14XAFnQK8TuHED81hhdEo/QM4
H8LNwGXmH8sA3oaPOwtvJtafR54raLL/cTBw6YEvKynQ46LhXmk3FMtX3BpqaxC0MzTa519PYqvG
fa8h8R2JZmLWlUxgZUAMjxv2ZPtye9bV/I5K+LK1EGHJj6e1ekixRRGKZAP7LgI/9fZCbJuqdXWF
gga3kwg8TFVECyDk8blRpG04MRBPf3k71X8sndeS4koQRL+ICEAY8SrvJYQR8EIMVsIJhBVff0+x
N3Z3lpkB2VZ3VVZmFpHk6r46E5KyXvWxWSivlJxZuPcxHujwRifCLt+pEf0nrCZNVbFbdPPtYfIG
eEq6B7MX7Zn0aC0f7DPoDkGnNOEyrJa0J4HKvjrBSW3qT8qzifgLY9YKMiFLbXeDcwzOj3NoeTQs
St6+GLochjXpOvp++pNPBqj37HuG3yix2oYFtk/pDpl8cqG70V76h+NRiWQP01GS+WH+0WqoqwdW
eVy1njqcdsGGOuGAyLsL+6a1flC8BrImsSGG7GeMPFI2jhCs/0aMud9+LgSlS3cQtfG9c/eq+aL/
zgjhtehhDzFSsZZTIgxl4g9P4qA87MraIVPUe3Ki2FDCC9WZkS+CQzP3N7KuXzHoe9vP6IQ5TJ9U
qI+oh7kMYTacQ1aY+fvv4ULd0Bpk7cxc36Bt4iQeDLTGeu/g4mOeaR2o79PLGXtcwQZoKIarsyDv
H5fGMm9szd9Ua/vje0bST644vpFdsX+zNwfUI9uh4nyAZQGmyUOGVlcvSBoWFGghW+FVa8ONA8QZ
+oL49CHR7CPCxfQDanJbcObkeUvjukKBHyCf5Vo8cXhvzB5Ub4sCs291eDMBgBSqAffpYCZzVmE+
7RfyxqXNY3qwiNdReYPJbFHgspg0kAK+ty2SWdG8pmeqeyD1IjTFIIo1UqL8Zvi0U/BIspu+fzRb
zn0rmuvrikyTRYk8gizl45xoKMYU4oyPfh0qIBLv9GIoKHGX02f0SuCLpQ83T/Ilc73Y41cBeI30
0SQXiUEqVK+LsJjinl3TJs9oBee0az2SJsUnToic7gDOGwM0W5haWWdtfCTKGI+/BmQLeudCcOOA
Xl/Sw7PpMkRQeMJpkjpWDmoMqi8K/0Ykl/GbIRaX6VZKTB/niS56dFyU29NIwB1RUZchmvSPth+q
aP4ytvpafVbMokTqYq6ZskaSL6GC3WKTZN0mhUeG5L2cDyL57uoSE0NcwUQAVZyufx0dh5BwvDZd
whXOUCGjb/JUqEM6PU1W8UDr0Y2CxLmRQnvzGdMYh17jwqviGp0BELSyuo7YiVnFFcG8RyaGkLfJ
+9DqF55Cg+xteSRjFXnlkkT7FO+Hrey1WiZIaFlvcuvDY4Zon+fI6sxR0QJsT87h8o08n1xhxVPn
7RcoMTdVdgVyIiX84k0wQiY/fCEQxe9pePZuQtM7cxTHRXPbY2QfrKPXJRxSiMEabJ/cx+4yEkRd
zxpX0+oeM4oLmBo2EmgtIxKb+q2J9LcY7ycDLuC3r71fpqTpUGj1S/aeK2F7fJthErnD8rOFoVAZ
fL3DdO/2HvrFYR19aOdZ20WyeQfXPcH9VuPmDFUIWtBU4f1fr2VfIdA4BQpjJVKNW0OrmUAxvtJP
jMdxS7UGGIMA3oweLWaWM9rZt37mOfhk3OIR1MMrjUuGLb9PFLEtF80b0mW9v3raDChGVVgjy348
9EZ2ZiYQOTeOR7pUTXDJ4AuBkTvwXyM4F3+Xwm4/rBwCeVJQ+VyVC4xinRv2tBsxRWBsrq6UulpB
mfb0NhPq/OWWkbg2EOcOcx5Bwjou3X6iUKh6viUZ/NDqBKNoUA9Fv88yxX6BtnPGhXtxctZJJkh7
aTXR/Dy1ev0GATf59X2tMlkp1ro1rJBr2UUFn37QM1h+H2f7joOR8fHao4LpOadEhT9uM8ZcJSj0
h3dYQl0VbE30WXv0kZVz1E9IePXtOewlRSieIgNT+sD3iN4787plEX8S2xJcuuKcsDTOP9TyS6os
jv4AGjJOQDleGaHrCjuADCCTy8dv8Y/4AmyKMQRmE6v7hBhLHD3w9cgUovADMW9rdQ9bWbvUnzBK
GZmoh4lEVOLVx6jefjGlpweKed+KhH8lgmD6b23lf7GTuFrLKa0GwFtIBFQeVrKx7ZPBe7Ha1ACS
vjPwD/RDhy/30qv5CWSZOIipmmpxeks7025us2qAbzuF0woa2t6nayJACOhWJGUhMd4onMe4aVbj
K7MYCheTpL8Nj7Y57SGN3cAubk9VZkIxHWia+bwGM2j+tXWxXpDeEm1gbizykEK/8cDxWggPeOdg
dti80ToA1HbAkv/oQPxXfow77kYAR+NDch1XeEdtunv7sZw8W2EHq3Z8j9rah4bZD/P4MbAiOZ31
bm1VsNrheUGiQLP0pgPH3i+YuU/EoiXOFWI+nFu37dlrdd06PLCkXznlanxOH+MuD/u0fgadhnn/
q9z3tIyO4LIpnVmP0X2KQQTPBAR5T6ETMe1M+rPObunRA2FXpE1K7icjZub7lbJ4vHIq4tJH75y+
Arjsm860TE8Pp54C33+V4MZyLq0tZj3C9SvNOmoyWdzqw4ULWjteLKif08ZPcYjZsY0ZaNICnYvV
hfn8MbgCrI/KU4cG2TAvLnRa4lhYkdZiFcbc5lW4oCkptYUyFWZOEX2ChejwZwt6peg975i+3IIG
EvK65si+LFAvQ5ptqFQYAHR2F0iHVLteOA5qCwN3Oh+WOfw68gm21NGvVky1jjriAveJwfoVlJG4
b1BHW9+mp/FljF6/Fag7bumNm0vWdEHr44IYM0ROYxjkbXO56+1obHnCCz8iCwmkjUcdknNeYBc9
ieLVDs8MCF7WXSltFn6IjGuWDNYISiA1LhJcKzFK2ZuuVJEp6B7FKcc/h4OLW7xBOllXSuflVz5O
DUuDLJonk0+zTf7VdJbxy3AMWitEoIMx6JMw9hgVaP5xecGLRUv3kwcP8QB5a/ZleqDcyEYIW5hq
ib+I8ub9tJiQCF0Jn5l3k3JyC8nSSXbMk6pJMqsABT/i/UHvqEYfxaJ1SIizpD1IF/2z1aSVDrnZ
nT/SwwI4/Rg11tQ/x6dxCO5MtaIRt2YF/nc3Yl6DiKNRuR9luhw+zZKqNCAb+DJeHoxcRFZHh9z0
gmUqciC6NHWgeS/DXnucn/XP017iy323CFn7FeXMAaW+9VPVv3Abhy8SpfGBz+bmsfQv3yjn9n/d
ii3TQIhAEtMFnoGz+aHAYF3bhHm3o7O/JlfVbZcRrW5xgVAOQb63Dx9/WesNnAcGRNJO0bWuD0+t
9VkbL6haO5TxR9H713Gp6jkoJKRD7nZrzrbVe9B6+wp6vjaLoXXfMeguPtSnvqGGg777GvzBk6/p
Rvugby2FT1wqSQHyyliehFd6qAxKuDSnuerfNUVWBU8dKPHL8I0CmbLGclFM7xwBRmAL2KZQfNe0
SXiQY32hpi8XD9AmWiAJ2xMmOLTJ5YKtsKtTwP/8qPb2Uyj2QlV/zF4zNstH3rD0b7ylO6Ige1F0
fgm1nNfsAOYpPUz42gX6Rx5PJNnV4JjyW0q7+ykv+SVfK+jdZJrQJKCy3/CONXOqx79P8EY+/fb4
QVHLJvhwhSqcCfO3rd/PZXMnTP9tvqNu/AZF54202m2R8wvV/RTIQVFe+h2LvIujm7Jh/rJP+knI
VzI6SJloump5/Zgdd/z3/69dDqoNlCUfUkYcAZ/hfXIotTZo68fdB/AC5jEWKOSjr5vBXziw9Grh
hXDDmx2/rsPTrLn4JFeMOJHXD8x3pd8Bfcnn4s9VG7z0ZrT8e3HCTX2/am0e80/8QsvW1En8PnEz
rW3e9t5r7bC1wc4UZRjaXMV40IEEx1XE6Q+jkg4bssXkS/BL0xcI0bbidoAgXtSzPkkzbYLMUhcm
cfx5fLC9UjJoqoBEJMknOdGtcvMdfeKuUWRFNqB7Szs9ZzR1iT4X+gLjFJJ85t0xjVBt+pV23f54
ENRQcClvt+gD1t+8O1QFbn4fQ8GDTctNdGYdNJ69qLHpRV182ckppbfx3VfNMmuMm33tS506BQuW
95MKu/xJyiwPG7SfOFCMu2Xyhzf2Umj8TmM82PTd7nzJm1UzD/PwjkyUZmGT7vy2Oky+BwO3YQSm
yWEiLTaknvfGO6GTgpRFz4xPpUpyoAsNJFi3nzxpW3LLlPkt+9DBL1TTW/al5QodGbpzOYmBi0Nh
cqP9LZ0t6YerovpSo4HRcEWKBl/WoA8yNgT/tqXS5hNVGHgUUh4feXUiJ7HBplXv4gVnIDzAZxEf
V7L2Apg4agSd2qhQtM5bScMirHa70Oi/Sbtv5XaDf4hoCcWDz9NtRnWaEwgjiKhRxQK4Lx7rNp4M
Qo6TvtBP6pHSJktCJDzBjkzxOdxDYZroJ0IrRArYDpFzkPCRoWDp1QJ3KkycuLJWdgtLsiBJVQ6W
i9kafF/zFJMnneIyxM0KRQ+1RvuMzQelLlkXviwtJOshmBc+a6G4hDUiNeEVxSpKeZLJ6S/nQex7
/tXjjpPzBKux7DxpmMuE70IsAUCTKZsjxkrU5BjiSmYewwcfOsJfYnckOqRofMFaaE+BJTca0cuX
YJKgUHg8JLjHBTEhIY/sU4riuJoGXbMVVb4KYK2k1GGcF75ghLZ0SahAV8WUvGcg3VTJoOkmgYQT
NDdU3SXhOlGqEafkplzJMRVk44w5wSM722J3JbIFqRO6NLGiyIfVndjKyUup1xZCRthjykOOKpgc
OSEfhz0hl47U+jSC+EWNtUEiKz+QLct1kgReAk6kBmztIwt62kjPGMvhV0VFu8tNIRTGREsQZAIA
Kohg5j4JD7sQ87o9nxN0hXI2WTvN18BmuEgs+0QF49U4lR0BteN6h8EbYTnppCOhPEssFjsd8fGD
aUzSzY6k+v5Lt0mfcGEiLcVZzzhzw/hDNbFhtpFpWHwz+fhHqOnUz15cYskjqkyF7ip2Z1wqbq6a
PDLAoZf/IO0j2eDaL4MGlyXlyBClcBl8wdOlrLnnzquknA096UcN7nqDe5rS5SKVy15sQU9dhg4n
+SLXhPuFqxXvkkvMVvmxgAPcAOqe7WS7ZcyG24/Gd8KKbid9M9nbVOAg8Ek2e+Xfg329HLZA5ZMR
Ucm3bPpXqCNJOq3qeQENrPcbV02SQzrwJgkl92jbczEe4mAv/utqY3JRJ1XlNzGc7mtUT69ZH4yY
k6BBCH++KOnTjkvyKxWCyuc6USO/ZD238j8HDqfHnJ7JTzvug8IKVEZpCFKR3MuxFSFSFPuLueMb
doFzJXc7kvXDguHX8ib5s8eti20xjMdScJYf4ZkV8QQDLfKZ/l1bLy35bBFKFu5fHbDDcQvuAlSy
CKfLFPTBUkLqQNg9WWKmqXwhpMvO/l0hjoGj+PJLMtildW4ZykIenqV1t+q4jtkfoWZ0W7dslmFd
CrIuiWsHG2JqCpxmnXzt3uiwqxAdMOTXSTHQltASiGAQiK2Pg/Brkx+jpsYdx5YDbD6lqHue8XYY
7q5kuevzrFMYbPRMAM7jjjAsvq3ZJH8vqEEAw2C7QcVGELF5aIcdr+sEqzObM+th9ALEfTHYBzev
r93nbIOLwLvzFV0qFhwP33K1jtTA5SpC77DpkaCEQBZXTDavTgtOwtc+7JqxvObOOxzQc/6NGtM6
4eYxgoI6VhYc+Y0k/LbGilSsPGRoy5Xs0DdBCbkyH2+J+BZuj5tPW+Tn6pi43dq7NOH4IDxXP9aZ
wvDbACbJTwKWNBaH6XPWo+gH3N4bdXg3/45YSPP70+6j16wx63NwDlCwc+pdszP6DnFl8rgT1NCf
Vj69W8egZbeQDwy5nK1Fa/gdHnY93t0ZcRs6Gh+JeMOCt645ftQzHJJshfvUjFsLbJDiw27vcthf
uzNqMSYOu9OujsEdHlod06n1oXMZuWjfYWMA8nB1OE5CJ/hme+OuwF46zxpbLhoXJuJ7+T23gV9y
G2AcHAUf4W41pjwYSyAJ8LqoTjrM21+eQcYZQDPmtYXx75Y+59zODsCFFBxl1sDuk8dCGDKV88Qj
P3l+cKQZmGPhIEEMsRt6P01ZcGDb9E0QWXfJU8Nsw+TNWqGn0BYcV3XH8h6/N3epfmKEyhIjK14C
KiI6OOYuPDBZFGCRxBTbqGv6pLGS9n8MYVxONzTho9PF5Kp7f2LSjHvMrP5JT7gULMlQpolFEfaw
fJgaJ2B1ow7zjNjjwuZ/OdeVi6VVBrE/TcGP4JjJ+n0UIhPOaGSOzPGu2567LI6CXoJwyktWa5wy
mWNT4KzccJdQ9+LcgvrK6gEqJfmgZJq0IuKdrBkEn0eNAuWdH5+odH6z9BDzdgivwDUwhWUtIg8F
VJb1xn1CpV6xBkvhFmKX2LEKXy6Fj80rWRlJEVnuQPHHY/eJN+LJKoeuvB18ekzpTJbLkxVz+NXo
Gr9/39fhxXhgdQooyWI37uCXBwtebCLj+J4efeECAshbqxZQR5P2n7hCGkdnQefKB6jb0iY7J1+H
5VibeRKiwfhCR4PfZTHP2D0PgrI5C6VuhrAhDDseZG9ymztWgLUO6wi10QfwBzNKkOVcj1dSvpWA
qvSusOXlVHmkuV0XggMwT/BezR5/AZw4CAh7smtGGxqRmoObWeF96i9+uwp7sOmoDTIP9U0hjIkL
6IlL8WtPif+dKYCZ8McklIFJJND924bYQ+1ZS10NoqEkzVJbPrBWbzk+rBJl2gfaxy1hYHbgJup/
aCXJQnj4gyZtzLSs0Lcw3+AfwvJmSYQHOJnQDFlra+ivHljAXRG2JUmkOx6fT0x86EQXMoFIrBd0
NdJMGqnp4gKnFwkeebqOJYebp1gr4FeGwxUtgPZJ0MS3KAjKACMEM8OqQh3xiqTzSYcpyDjxaXc1
OxhY4C/HkVFUHUyaLtQq+hXBLbDs8U9pOYaV9bs22ERB6rITk04bnbhrZoVrP60XnKu7ccPz7Rv9
s5rCm9BmFfnN0jwxnCVmsqkU6QsAPcGpbjpszAcGVH/4A26l1+cxJKTkXqZWygNXEXKk18wlUhAj
D5lqmBtASXkEWcPWLPQ9jPIpFMVz3MahcmYvXZyYTPw2+zrNyUxp5cGiocMMN7MoEx9t74+LzLfm
X0CCh+PSiAvqRX8KJnHPQAyLaB4SRCaXO+JHb1d6HeEaqH/sP3zTVWuvi68VtwgJ7ORg4gdjM4k0
XKhWO5Y5E6IPjZzoqoyHiUr7qT2WgPKaNcUeXcxRaeQUMK2J7BlnMarX/l8Ne2Wv45WOmYoC94jp
iF/xlh5sZSs6Sb9trJDEOkUz2RSqRelBraG49RRTjsXCM12jBzm+gpxupHECtGvX6aCHTxgfDWCt
zAM6WT0N3MJM+fZlzi9/889OxU+9MSzwX2LgVNOzyyAxEReYAddtLq8wDGej4gBC9bgYs8W+3Rhi
+ReYNKJbm/zgFpjFmC0PhubprzGcq1x3xcM/xY5q8cKvpr/jiehEFuAsZTIs9+O5iWvW/LdVGrIX
43vAztszcdCTTndzjiiY41F11QIzEKv9YK5FvDQ5FhxLLJN3spPS5XaKx4zimfSaukz7to5Ri/1n
cxWQsGB3hYUX+HXwMefS4AjHqb7NRmW7kIS+ulySQ5SpNFvjANkB522ycz6fcSH47oBx1e9X7J/D
0nSctfg5pyEHSU89DuHovo35YHj44yq0PDnMyH6ZaoxvSmSrmh2dMbORs1Hj0/QLeoJdff5HjWVN
PYbnUY0fbwNiAyUK6emW68u90R8WrjJsoROO2zH92tRRkC2dl24qi2/6yPLSPRFlPwwFAkRpPVDL
Z31AA2gRBZpn6/6xSxofXSKlr+cZHukvfemstyRwCc9mf9JHCgrwwbQktQTJVIQYTVKSpi0nTdHd
sPJiae120/aFAJnYGX4x6wyrBVmsgcvsQSs6GlhlD9o+iAXz7s2mlIcduIPgqBiKKznFgyvPteRE
cMKj7dJ1CfzdsetiHk+GQd7glOE3g/eoswvJFFh2MbBGVMM0+7yxHlXxkylivzgZ1UVb4TzK6smK
aLQn9aL0FEfWNEodTiOCcUPZkCm7ilnHpSgcirKE4jQ6ysUZmR2S25/gqmDW/sL8halNDEvKtapN
KTZZEC3C8PXC6VXWGDogM6eTEUsOE3IVUw6SuQfTeaa4wHZZSQ6BD6nBn6KHQ2SyTZneb8Z1146z
uT7SNaLSjIHasA+0K/LaYlbp/ZUbvneeydPtTptjetaV9onpu4kDKTUik95Fe6agU5RJzL5OUK8g
bHtZsypo73CnZT3cp3BQXNGu3KnTIqxL182RGPkTNNLevQdDlElLC9CUQeydIQcHEjPzMcoSYEuy
C+tW6AsEDciSEulCEMxbZjS3TTdtrU7WSizgwX0psYv9yVHb+LsLLVhhr1NfBqJnNYweZJXYzLx3
LxLW6AG0LuA83EqW7hruz8tCVC+ddaEhWZuhtHdV0w7jVaeYTzmet7cQCcIYZ4H5Ute+UH1OUQOh
LxtoMVHROIYR37Co4KOo5AKjmIO94uPvA+HVYSsi0IU5y0nC4YY5TIyZbrlq9FxlNjUZ8Jqt4wzI
/EAbhID5XwxEhSMHdE65ioForwtnFi7ifCYjG0r9QIOlLX27xyDzMVT0mH0YlWsgFUS4J9QeQV9Q
KRD3+G8KBw3YVxjtzBZETFxsZf3TG1mijRNjEyoBaQO6wqLBgJQXioWWsWNzRqjokVQidvjybnEW
BvvVUVdS9pIqCPRNPwQUJ0BFBUWcA9Gdk0aGYWPZMpv6SEexPcDl4csmq0DagZNiodZXF0UL+U3N
iAm/iQoCgXwf/hKswjwejPubDxaVBxo693F1e4NT2N+H0el6qqmiAIoO26WeT1ps2W+Mad0J+Y+y
PbxPbr7egQMjYVEO1QkHiH30wmKCB8Ad3pzqIoiZ28BELgdq0Tf+zFggMBRJMNKXYwdRz3tYoyYh
FJ9hhTTy/vDnQyszMRz0f/UESQPEBD8UoRxs6VWaJusURjTKva1roYQ1Rm34zUOkW6I0ppuIQ1il
a08r0I/rg48hgC/C3JMoBlEYthdTFL2oDMH4vNukK2X77BofYuWBaCwxU651LGytLlPbNyu8FMaW
TFjiko+YG9k16jKOIF4RNm9fMB0EsSlJQoq381iBGTGrQjKeSM5C21SbeTO1k23V0rvEr79aLkBX
QtU6gbv5pGrAdTBkBCk0S2YafQLXUUqyrIXROzrS3vwAZqw9oYTtKZ+J6o6BkScU4Sh49nNTmDRU
PKUHfOE8qXuhTrbekegItDWB3I1+kgohQySGj+Zkwno3eegse5/p38HH2VafSKwhDr/4E1N2ZOE5
Rd9dH+bg3v7segMtux6d/rC39PrDiiA0WwtMsrfb43L2M97CejX6YpQLhzV4W/0QMjgftq7mg0r5
ICxpcmmZmA2jnYalxONOjI/82u+Z4oImlgXQ1LHnth8Wvhm4Bhr0y65oup0zYTCueffML00f5wTq
BQ+rNI0hzzyr62MnZr8fD4YthDTzDPgcfq8sb0kiyEBBhptgWsfRlb8GKQ06QkJcchLycf6STyvD
a8fKBmHWJ3dF3bO2u1iYnlhkK7MgEedj5po0tUPuvxa64d0qdEGKqCa7AyhOYlytRIVN0U1BiI9l
sAaOdpykWyhQrvhdJ0knXiewWdRgYFLVP+pJ8tIBKtYVaxd9XoBtSCmTVPIy13ZxE036uhJtAYqS
bYLqkpOpBJfsuR1wEf/IqUkfh240wGGCfPtqNuP3mhNvx92rfjpBP2hd9QGTNsDW1dmKUWsWpBwW
uBDyqlDpw+Rk2Ak1QABcdBUy8SOcpFlJTKDeSxqRMH9dLQWsg+dy7xiXlim0qNwgPQf7VVQBEZkD
Bb5U3ccKLkHGMiqAo7Zd74M2N8OWs+IZEVN8NEiIpTKNpV1j3PDIFfiBd4xm8kkPqy9KLgeRK6s+
pBh1zmL00BI+wUbtB9Y3eteHEYMtKHEEyzz1EXjEdgvagVhvfFTt5n1GTZNEd6UEUmbHiQE/Q0gz
AxAJH/lPbEmDu6XX5KliQkUgJ+LJVsz0i27KdRGPBPtQIZWXLBvyaDhghWK9741PWQPF3F1ruyrL
EhIgO7G5rKcMJML/OSwAn7ocLgkfZR6cLMEbhooPW/c2PDtVIlA49S9CIgqDDBtHcZrhlf50FeIN
+Ho9O3Tx/s9pvQMS2te7TEARX+4kpHnGfQa8vGYiRd4Cy4P5AvGqyZYvFFBAarur0iPt1VfY6VPh
hwl11r/ELmBlM3VXuVfXGqdX+IVR3jITgD6eXzelPYZtJwErphbQSdZmGGpJZ7R0BI1K7lZG69mM
FELchJHNQFQXsnyEZ3LtPBVcZues+5orkDU0L1qK3HRUwMZPRztu+fRoAL5YAbt4wBN0TagpeIm9
A3lkjArQetNBWwgFL+Ma4NqykPmXhNximuv8WAwt302TxLZxBUw6HAIx6lV7kPqBfRMUyrKgAvUe
MStuJvRHiIQfs+aREb1yYuoRnUoJvTCGIakz9dz0JiQBomqj69EPHFqhrSk8YdpZFoRdg+gqBGnn
Ut4JSwbMVicsRiR+zPUFfIMlnAQiw1rHvY/UCx+E5nA56YSvJ62cIcV2jSksW2ithNQkrbI5XtnE
bNit9Ox8LGHUFecSRNycQtiPhHXEM00jTyLzLTSfoPIZXkiTUk5EyIH2tqNt2xjVRjQfAtNy90+h
lImGSthqe9RT9AYldD9AhqPdwHUkDgFfeSS+7rs00XHCcch1hEsVINXdOKaQAdsAYVchDY4P42XL
VmaXcRtfPKRsJ4j0PIOINVKFqwAd6ZCRdGNVrDhtt7wig5dosQBygqyBW0vPppqO+y7r92wWPhAr
ktyn0PMonfCgUkdo01Eby+s+9L4zKTzEfHpri4xhad2MNk3jkXEp0YnhX/nwylIW0HFv3HTX0oh8
wIQnwGBfr+dAAHbPXSeyCFE2Il2BGQibRl9upDQgc2MxeTkDmnP35rKjKhNZuVR7xpSXpJIhKcUL
YDA8Ls57txxSHmewHX1Kca5Fv8htyyeeixfX5Jkq1g1Ua7k7zI88jNE7ahFKSIIjJqS7MxEgxyd4
oM1+Q4kD3XLLNMAjSpwgen843sSxPV3GKgG4EuCaQCiLdgn4SABCqeCNeVJMWQSRdzL8YMCAj4Bu
gZHF45T150GNB/P7FfgJ9ZQDV1WIIqCD58lN1OofY8XMh1fE52dLAsn1ZYk34ox4kUSJ5MTHjATa
AoJ3RjEVx9VCjgI2AfEaZkn4I++e1EynRIbmdEopmszAPYtp/EiqqcNpd8NTREYrhsnk0oKxjHYn
2abOo4C/0gEOrmB0lri2SFlVDKyF+tMnGFkBv5JcLed7j8MV1oua5CMUurI+AItCmWVhWCeduaDE
0E4BmVSCc5BNW8qjpI6YPPo09uHOQMEVsNMqPSiDlE6/MGxrDGju0WNTbTqmouJLUutx/6XBhD6h
iYx/clTC7ZjeHjXB+ZhSGnqXM1Ecc7jGwirSGiI4RlsqDByepmeEcw5xm33cdjrGy2+iBJRAeNXh
IRS7mp/vzcICgWTGeqclrKhhM3yMFHpetTSWFBwcElEGK0Tr8aq/OiDoh9xD1IVB/KID2bzDMRjf
RWlJJ0Qca6CP+wO36NDdLw97UY9S/nyJAZs43CwW0E9l7nRvocsIxYqIG2vMEPiNnsAKE3Rj2wqv
f1Q5i6vXRjm0wUDYPA0fqHxVBGznEXsMKoyLc++9qiDo4ax8mODwj4fZcEQETTLAImycJliQBnfn
QH+D24qmo0PGCaNqvyLoX1Q4HjS95pD/0RDfzM7w/BbLNQuWtddApQwl4QOPn9L9io4tXDSNqv32
CXUAq5T4spVq+44uplc6il9sBPP6Tvf0UYd6Fd0Az0atwaFIRjQGDGukJo0EM6wfzgbzvY/reWnJ
qNxVOsOWngs4u/gxaUHfev/1aglh6IqOnMvEWAPYtzt7YJn5SBZNnVhaxME8GHH9d8daEk5QEydH
2EsHVxTuBlS3l7EkTP2DOCymaOTUjJ6Y5ypP8L3APAYSM8GZDMhtEpBvEBDJXESxlyiN2Z7kU8RR
pWoWHuxK8/Hg6d+CKNNWqBmSJv4pv0EpSeMqZNKtgveuDzkp2mPAdJsKNY3VBsZPVO/O9GcYsGwK
nw2e0s+P1lDlsGaKBduI3sG0x5ElSmAOkjLSoVPQlk69b1P0qk1oCFipGf947zjf4ffKXUNRD5tQ
/ONkxbOJSBmobAdvi5PekQ92FlgyfGLpt4nvGlIQRawn59KoGLXgz+ATJj7D5TPP7drGvjWAXQNH
H3Lfh2nSIjRwIZ/jKMMaOHuyrdJZ/uH/Nm3bMjfcYIfcMjx+3lmPD2Vi3I0mMMSc66bpAKUYNuqT
ptGmFympXMUpCImflICUk3EvR+LPqJuEJPIxU6qB8JExXPqbIdZJgHQ6AyQnVsKbu5dNJl8Qawfd
RGVIarGZKmhSNvhCUebDD3nYJJlkjBv4s0+n3PbVAoCEmISdhTc0U8ZQp4e7mTtRGcyxt4+09Xo5
Lmwo+9s04TdR7oBzRtI9HrsIcpZ/vm7XBTmWt+u708f8AivUVOLBKDy5rRkE0TPt5UjWzUEbjuIA
Hqzi3JAF32zFr0vMGXHraTU1t6Dv7FGUHCBtDzqqfrzXqnVxFTTlpJaXwfhAh8+DUVP3di99CKTD
CkvFj70/RoiQLL+7AYKwVDiYuJldjVOVVZX9oT7THamnpFq67z+1Fe+xJh4e4UmXTt73OnQEuHnF
yfzcGNzLF19WMEAVIcOC+LSoENKiow8HPTsD8FXmHRTuCxe3cMDQvhpIMW3ThxcNfyBY7MzruBwH
sGOXNozdqQpZdaDazymqP+vR1nI6WL70fAx3b/93nbEAKSMfwOZGZftPv+9aldun/9hp1ljQkjUH
sq8t+30z6lnZNo4NmF9R3daLp9YCe9/rvew6vExqvxe104sNqQnDWHNTxO3sE6qrQaEXDfsEle2A
Zg7WzwN+/9Hvght0jV3LDWfq11w0wyZmxdSDm5j9pICCRXqPVocnZVCexDZkqVVHm7PrnDWONbTx
sasDk7jZ9EfNh97DToR1b6bw47fzvuubF05SmMxrL9Z+pOvaJ/oyPLUG3KVpnXZpCgujg3xu8fZC
HEaxCOiU65l4wpQ9q4un4jRGc0LfT+C9v7fpv68mnZoHb2bNS9d4r54DK6cxNLHy2ymJk+l7lbw1
vKz3Lf3U06d9Ygs6Lhz8+oxTUtNXxuU76C06Xk0LJkw9/xqaipqNRnbCz3a2/Qn9dMyHCktaO2N/
UH69FDZ6GxzK60CUp925dg1KbXnTqO7RzM1bMJHxMHvQ6K5o57z30t/dMJFlCLhDBRndyBvMgZmG
0A2fOl2N/ogrO5p+S6o8rLSTo1ytUtUO2zYB0Hi4VzXMA3mzd3tp0Qumwqi3ao5Fvg5kTb9ktGxm
3nQG78nl78MZgOdGJdwTzBWYK88GXY/1ed9uWtVft9Y+ZKg7mtWeLuiyncvdWsZttGkm6Dsb8ij/
DOzTXxcj6a5Yk2hd1rKj9/WAt2M1blXWF7AB+3GbIsLZZeT1nQ/al/EgfFD8aK/xjHntDhcw/7fR
tqTu1rTaVmCn45cr2qAUK4OErlNm4d4NdIxUKTA+IjXR6IHxpZuFaaUa1YY/btffKQo802Fca7hU
OjMIph3bNzxdu5yo1NmaxcS9WFgUiKmcm3+UK16eTdIT5ZqHXyIWbE5kUqG5Tpcxp1hyPqBAFGWA
OOo4o9hHFmlr22B9m9G6hWKFPql0j5IGuGmXJk7L0WAh9TQ60FLApFgpqIoCWC8JKG0+cY34UKHL
V1sV9FRANNy4TPLIrWAL7nr7w+fF8PAzRMtcmeSRwdxzchy1Jz1LH/nD3B4+xV48bCGxh9mP8YHV
eOvo3miNTr5kXsiypGlSA1rfTjw9D/Zu1IOiN0IYdwp3bUgNAi3hMoktkTVycizmdWfg1ojQdyj5
hkMM2sGOyYniYyydfnab9w/BZMlByh7udk1AxKsxbIyXpjAKESnON5vSxxGIrstv7VHS7+iGOvEA
pbCEyZA4g65+mOytAlnsHUUe6xXrTtfFBBZu4yHsgaeyu2f2piS3R07e2GDWqyH2h8eNmVDbKYhx
XvbBrFfdN2E3QQynSJmGJ9fmyeCEdz8n/5qVZOC+tXyxp2tJTuzNKtUgJNzg5zydYk+O4FHM+1lw
muluiM/P0xd/QEKuJt3imaDR4PogwwTl/aRLJNVA98Dbad+CpaKjyFWk58edy3enjQU6zmHfVU3R
yg3Z/pA+L0P2b2NK3A98GpJspngv0PWDeSUrff5jxw2r4VSWSo7kNZuEqwTHDFeSjtJpWIrWWUw3
LLcoTa/rV0srcJbNXQVPWfFcxalXJ2zEbmC6r/GfYn22mrT4biBvJGGMxUN2M12atPEBqPnhU2c9
SQEsyI+1jOcpkMo6Cb3mBiAFmOWDxgA3SbGk9kqmZefNVlXzO2Izg82QjvKYuMF+B84VXHI6BQOa
qmgwMfnvG8S1DlfDp6vBHX7rAK+offxeXbeXEEtW72M2vNy5jTtWg242J/Nf26JPmw4jlxttZsiW
Bm/u+mgkYTY2rPxcL+Pd299x3enwhX6TUbUBRL9fTVzgpdHWfyydW5Oq2BKEf5ERiKLyCos7Ior3
F0NbxfsdEX/9fOWemDhnZvfubhUWa1VlZmW+3k5zUC8R7jYH33Qdnbzz5JvenXXHJmZ+zNF1+KcN
xsnVK4DJTfwvF87JrnxuTpflSzHV35LAcLExvaqp2/zeu+FUURFrZb1HBIvwSMFhU2DxKBNjxxqR
eVfsOrnoPoosjwNCTG77LFiFNpcyqE/jJ2ayrIX1we4byHA3lw1GUqyGbZ6dSL8SK9oC6TLcjHz3
3Wdh+3yzoCMHx0f+W5Lg5S+S7XViqv5OfiF/pkRTW95o1l+vo4qaayzvw0xb6IKjMWhvn5/YydGo
Ll3W63araFNv3Wzdx/4/4GYduph5creUP/KFzWOHyJ6+xnLF+ZsFagxRSsilj/DGHPe39Kdlv8Fp
CCIULohQyaT0Y58U7T6O4dYYVge2sKfm4rgICxM1AsrB6Gcfx1+wbp0eGIqMo9UyVmLw8+qjH8Ns
7tcqIMo/jnHFVREQN12wLYWozdujaKX8EjCIWZqXAvvCWRMvdWw/ZYXDmVIOE7TgGDinU8fyrFLG
C0oQoate0+DcQcRBlV6YEDJChTO//LXYIp2th8wBMDMxrzFb2sfMHkPRksMrPA+azM/dmNl80kML
mSc8pgG9ZtCgPrsmkWas2hcYJXiATERV5F02SDi+hvgRQex0UZoKEswUqE8BIEiSJEe2wg5OsAxz
mOxcwHfAmTm9kwhspB9nGcHeiND1A4qBg96NRvGanCuajcJ5T694WANP4H7FEAFxA5rHsU5PQXan
3IYd3vRiMX9gh2BoAGOhDvbwf0y+l+q6rPXyQYsIXD41JvywT9/pAUnZUuNwbAuf5hzAcOhSQ3Ia
TsFxXDG8u0/Q/NM+YEQrHupa2OS3Mz/y3Db+4NDkpbFSrf+YUc02pm/dMn42hiu02EBdK3g5QpTo
CV6gGeQPYEqM/d5+ecENt8k8L+UPrpWkNDAXwUt0Wza1pE81T6M3N/8YrtJtZnHlHjw9t8275EJP
n3AQMeP1QMYuy+OS4txUjFE+8XYgxSpPsZABClHSBrCgNYvAVK4ynSE2eYmSrAWlIAU7aAWtYkuD
qGo41FMnAhwVDr+bt9TlkyC3IqjUbYbSmRFa8LOC6BeVzcV9nkk7EJAGBnbA9BRoC15cEs1A15iJ
bSD3BuRQ9kYOOex83an7XkD9gh61St6AYjan3dsFgpVSc8FLPVRr+2LaeCouafNVa6k5pUNs8bgi
0LBy7skZSyXWhmz9h/jxh+n+aBd/s4XJyU8tx8wlxV/UDkp/AeggRrY1DKON7PdQiPErBtJKm6MD
sOEujfXh7bTX8Jb8N0o+p8NWyhl0XrE18VnJxtsImoJJTgfjAVNpuO2XVocqpVBmjfKbakId5pp/
+1i0jK+uHnX8WmgnRvgYP8bWNxSdFaWTqFtmyK6cycfO9xYtJkV6fLCo11CslO6ddJy2HVuIfypG
FvzQnsF+IShaTAwqHnQ4pInhBEnCE1lwC9qbvpnS73pbg951W9Lg+nLCk1DjtBxuynXAwsNsaF55
PjsdFq1rtjf2O3QhEvpDWCLVAs63HXsNf0LdIKECzQn5O+Q/icrLOQApNQfY8xD40sDbwCaO6O/I
d/6cgoKMl+M8sfdqK8GmCmBbthsDNwsaatmWuE6E5qmTw1mJLyg9s8nZQLVF/sA+88+ZfZmjpEws
JDtoaSgVU8o8ZwRzYDuSSDeiiBUQcYdhA0O/nAeSlSgqKD/juCWTpj/ms1T+Q2yVJBRvSaP9qawZ
VKT9y8ST9Lo6SVYGQqxQQzI1opQ1vAReEfQoTmrhMyD2SoUIqZahZJpWKgzlMPxZYp08cteyrc9O
2t9m4UicIuSM3m4BxQCcOAy3GScL1nzbrRg26fIOpUiDrI6gitZrJA/862hlfU4TjhU51sA/17ir
Sw2mqlVtdsyOCgdIPoDBtZIPSunEKz9JxOguE/JkZ/BskwlF+swBMZhxrw/485BimuBv5CMI4wTn
3d1YhVL6VVaxWhvW2ucU7WdndXeXYYb1A/slxyE32jdGH8jVUcUJWwt4SaAHh4s34yKJS8tZcbTn
Knz3T/4hWuyt2ja326gKj6nEmZYuM5HqDxFVLGozB5UI7PQGfg6yexYjGiKNcJTxKfZco7P76mcc
+A1ZU79CtWRZUbB6GSll2ZZjvyAgUCz7cTsW13kuL9/I2uLop2T0t9mBXaRPKViy2TPHyZ3ngwhi
suXLY6pN3vStS4FBPbQbCcwqhwPlTcRfySJaC2ZjcmfA/kADSVyVagZIRIlsblaqr126uyTXlTYV
RZjN784klWeMxUmfkTwiIHQGZ6dsscxHsdey2Hs4mbaRX3VbOFfDPUcXFPu5Gq/7u424hwKeF+DZ
jE/xzrGxX2OvZplDyni+wRwaPIxrthq/FghKKqc/NYzA4QZfBxd/YWf1kHEhdiNvPOalP5zhndPv
ewR3x651VfwA5Sun1IOAaDlNkbiK2ZkG68+E7Sn9xCug66Gg0wJAiuZ0JeUIio+TW8PLkKKbXwyN
XssqIlG8OhkWYhJ7eYZXB9NUKg2xZIVlEHhQZqmbNv4RDrHcfaKBIMDq6p9gCnxRwMEKxl5CEbpi
xfFG57vi9Pn5bcR8seLUl6Oz99w2Swue+BtOoN/+oEo7+G2KsOEbFRvMksGOGBSCf1cm/A/1Obi/
fezLgIrMsMJn/MxucMeGJ8S5ZNWIcBDBZQJgPelgOHnEkZQBfy6LuLzJvwXxFHttBry5AJjb75e6
vFVOcs0ZPqH02N+zfcvezzEWhHFtweX8RGvMxjLxD3kanDegXeLzKBKPdtRQp9klLZKGgkz4KdBA
6zNhwg3k2/v+Hb4bZpaPBTnxRhkvKSSYGZJDiXvHCftTrKYZo797RVdETNj28a1NhYz2i1oMPQZ0
vaDFGPhBdOCCKaZz4DRwD6DK3Q5x73t6bDM54cIaHDePlX5A874IFrBnCeQfxiKutcHsVcxEBvxp
x5hwUMd18gbtYE7wpkBTblPzUXwUg73vYowgABv3Fi0S6HaFSgzPD8O9PmyERHg14ydYcTU5/YUl
xARkBUzHQPttaDJlmi5CHNi+2ElSeaww5rqGYlBRV/fBkbHtOXPowsdAnh3wHKg2wq3s7JzFY3Fb
hcRBeGU54unmS3womxz7+AzX6z0hz0yziDJAsCXMEbtobkBIFi5RBi7gAb8V02vGqaHrREPQCja7
XrAPsTc4M2/ERfhEG6Ra3BHYTi76cIiNtdVZAvVD6CIc4/pTy8Pfsiowhe7KFFeO/TPuz61Q3FLR
indCnE3SV9CbkjuvoKF554Lu01CK/awoVFjrqNU5ii8x1U9dUa655DTp4S9p5sM8GkWi1EOeOiZf
98M/qJ26lGxYn/Mi1F6elPO8/tFpw5dzjbkX/Bpw8TG50SY0XCNTV9o89Fahj5eYzNaIdpU9TOzw
uHpy5otAik2dyFMbe2SbWrL7M0ynh2Rv2nV9O4wLlwRVZynQw87pvDjp+vguB9j0kYrXGciWyhbA
WxDpB3rGPmMELBrhHN0x2x8RGRJg43Z7bW7lcJCinWtZ7T6iai/NMffGV2MRzpkZl0881cmzo/lj
tIvITlsM/smnJUJcjljcpyjDSgu5Mmdi052R6prHljPDYC9TnLgYg3lUuYiE7G5H3hc4u0xMnoEO
ODuPOCVSNrh9exwhC2LG2rsM6wYx9B0GbkhkUjX6EtoX6vRD5opnPWsUGpe2BqciUVMtZode3b/P
j/0Ph+PLXiEH4/OhAXGhYFliOax0Y7Xvs6jAtVh1kGvigTdgm9r84WdERYjHUYVCQs8amNGSaIP1
lhYCgp63jUz3yFldeMJyvGRjlRv7SpEQ7DGz/6VlEIO0oQmF80U7cy358gCP9xf5S3WFNQkaTSzd
KKifY9xuUx69vX8f3NbMYsgHYP3QdorFgTBbQJlUVY2xxb2jpdhHbb/n0pVWzvnrjxHmcVQzbuW9
mpa2KgnJHhFqzJK5eZfuLrxnzZptP0hFpf48Oa3o2nv2mv7VlWPy4mWLCYXDw3vMH11tAlLVoBh5
ZnaRYljpUO8JiMVP6oR1loF9QyqcPuw7Oeo7MuTBlDTu+96lUtjaPOtwMX5EMCxPBg7MdhN0qxdw
0Ve1P7qcGyQMsRU8FwDFHs8KjwmgpTwBJ5AL7JwI5QWcgMdBXc8b9sssQbVuj6gi7GTpUAuSCE0R
Tl1umZ4RhjA+IdJOROTUoVYZH4eLaTJ7xsdUpzMBcE/KuIo7vh6P7AbA5gpkhHfN78syCNhX90Cm
ld9O7e3Z9cUbrIqAv+ztXhF/CLpTUmEdeajIsgxJx+yXIAwC5tjoD7fnp20O1ZZhZAcUoq3kuKdP
JGOMQ1/qAlQ+PxKLGDXRZkJkdegiy7BJ/hiNWIixG4UpEi4avOmBA/YW50ttS4eMIYkISHZA7fdf
ohAcWB3DL71/i6fRtKS0YfUdLTA48pYgkVGo7Lfn6MOvXJf9eip4oj2zUvBhe/vrM8b+d01uG99A
mUJj3LB8M2YWmiTDl8vA+mAH2DyFVWer7AoOwj1Rxhr1J15ozQQfN+UTz8bzLR8NPw+2jaieCiRz
XJ1XncE3p/cS7IrNrYp4TUG+coKLhrReCSUlYCd899E9+RnXzGZtkerM2swodB90UFSkn+7HM8bm
eOfoMdC0xupjNgOzULQmwJqIiTGkp+Hpb/trQVxLKXh3nlii4iCk+k/y6I+M/FOe6vHHu7Wl54qv
JGQfHFbsufewdQT8MOcs5eOfZo3ay8WkMWZgzV2Q2k7+K6KWDKDIzt4e4abxlyGGkc9Nzm6ePCmj
gwyQLHVl26ZHNnE6u64b9ov5WNkFLUCgDrPk7WDP8CDviDXtVsyh12eArIjdVAsdj8JqrjFrEwhN
GKsEqYInf4i4vtn1pkV/FiZ1grYhvE54pEJ6+yVj/I1gD7CMka4cLGxA4+74GUohevfBYenQTBvg
q2PXBdor/LUyY23QsQF7abKoQQWkXfPwXYIub/LG73vT8KdgegTLkbtMyCcumAM4M9DAENd63jEQ
2512hidD3iWdId175QkkFYnehE0c98KfXBnzFZaj/O89u6kdX3OwJhhRYlPygpCw+VJ7jrA9hPaW
mTwQnLHh3sMK9SHlhmUuOFDnYGXgbEzwcVKfgaAwuIdVRvuAL+j6gP019mX2FDccYRY/sYlf21y1
QWgEwbjC79+IZcTUUGKo5pKcwmBCjwwUN7hhAOgcsWzj4J6LVl0oYSmMZUhsrqYSgnqP7jyDCpcH
7zVrojnBUyF/WRFcBTiyqs0urOjoAu3qMfOP+UUgSFJLrFBAZrrdjgcYMnUx7OHddIiO6fBKgpEx
wMbE3Vzf3GHMLhSYX6TDyIom71VtgCZ9VEseDDqitmS8r85cQ+GZEbXlN5I/Mj9F4dugUAeRk0KF
f/gYQ44LKU0/K+hwcCsZzjATmfWWSriBzoUT2qcewn98ZeIY+i+AM/95cLSzIiRyguagCscKnQ8k
F3Dxw4ImmujYPUu2PeNCI/ZLmuk+zocgCJ0BTEXGc+vR+v2OHhcC4ndKUGmwcJcLahe8lWj88Qtl
8/SvN/XoNie/mHMsGaLdRvVZwDJyQcVFCbgo+Q+Zt7uoM2OUxYBSHHQNlVI2env05QS4swTlIFrz
5AieIF+ggSKu1kihe2i/mev0mZ2iq4QOsogelh6UeHB+6NBvswaRF7D+C7poEpJICZEAY/lVmZ3U
PGQW6jvq+OiiKaRiqP6T/2JDIqG+CCQv+supg4YwSIPe0PP4rnSSOsx2QMNsv31trTesDgSMcPmU
6Sh3AaXinGF1KfQRinrx7GZVwX76xJr7yl5EsYTshxx0ey0CQXSqv9ADeYeyb2qgDtRK43bGc0qN
hUMzWXCdQQfIzWvjqqGdcW8uWMZNrDitEhNXI2uADtOy+uMifNBMctaWJAS7l7ZzI52a/OrRBTzf
IDlxcY7ecNoGAhZVLy0gN5PBuINzXUGeJyg6ABqw5IseU7xkJI/k6pxXx737qbvF3buj2hl8AWjw
WbILqtcupaA5bA1OXm3Go9I+WESoc34eccZY1aCkERMf0s/b1zEBHYItEjpafzi3PzNGcoa3yZUE
dBJbcTXVPX3+cg/YsOJb/Un1wa3tHHiKI3PdHn6b6RXv6NrguYNJP3AM88vZT32d8Eh63zJcPLmA
2HX22hkTJlgWf1thDRf+6HQOGuQDfZnFz/OwfbBpA08H94G4mEwYxnc3+C7pRDZqFkVjMS5Juzhv
UDlVPPhHNx+bu7ghGS8VrcHTISaSTNDcuxrSMgG+F9fky55cZ5oO+8oc7tRAF28SUABAeISwG+yo
YcWO6IXoA1V444E/360z1FF4dJyPZp2Z+8HQILlhFtG/F4o+VoO2N9TJDPc53mSENTNP0mG8JkDC
UM+uh7AM1QXR7ymoTOeJD1vpFuyTveZSR6Z4cWpldmVbGJyRXw5vusXPovX50iIQmCKmMarlPYLX
296DXZ/7qD4eO6sOv9pKv287J74JFzfG1A705c67NWxhEP5gmVNCJPnHfnoU0kDhB682QPzLAk/Q
sbDFnUlPgU7IkEe18P/ASVp0dgytlcXsQIXWis+HaI+WPFpg5+QcvCvHAuauGJayP5InXhFj3kHr
BCOdXI5O0+hVq9MxbROEadcPCbe7g4PNBXA2vvyB5GAilS8XlV9nE7+LQdBOhlaKpm++nbynTVBI
fNgu3ncrk1r5gHEaVAiOgW52Cq8Ijm5+kbX8JraqL1+L8WUvb+qC96yTF7C2o9uTnUWIuMVAONlH
F6nd6eY1sXOYYwZ/x0yi7pxfiYkJJ8mX6+M5eIHi5DzJrcIFpa2YQ6Wx0bE5cS5Ox6WcZkvrRNe7
0/FP/g4l3WHUuKbnkxu/nPeL6UrdfVHsv6Y1hv9tRn0d48NmVoHuPZnBx+fmDfpCaTSkNDNsqg0d
m+gJ12LCdkxZUeLZ34S2Wz+JONDQdvZhs+Ny50615DbFRBEA7RrcnMXeMXnWr86iDPfX+N30UBY9
a77JVnP1saso02K6a1nv5N7bu1DWuw1+PvZ+1bk6WpsV3etof59jeu61T38yrHq94oiYtDe3ljrw
CRZWi8kmoieO/pNkItObPVAdg+Nsv2N92rkrjNXPi67xoSf4K9x9jcFiTiID361SnQZXOPdndPm4
TyoMDKZ50km7uTvf7/AMxubX0DTe3SbhpHaoP7wCZwqK+L16GcqgvEW+VDJHXLerrxIVwbXhAPnD
iJ6bQWPH+cSJntt5u6vT0ZT+G3CoClCVgC9es3ehim98rP/hy1+FHTwZSVQAFsFJaU/oedN9F/bd
iPRucXPu5EuWYTurwrLq1fbxom3f/lDr1MFc0T0evQon8YZ1ffoLc1nrnoO34cbnIVfousB7f/Wh
kqTjYKE9ON7ONbtCuaG7R3W/WHT0+kTzURddXcRYoL9hBn8hmDHeaOAs+LKxQMG+QUUhKJh27gCf
n1GsMERcqjcjt0f0J+it8JxA2sJ49AJ+g3vFJPPLk2Fng7r4uxSYV7Bb4H6OBQ5MKGl45lOXOKM2
xStUNA7NJCCM8l5bhASLJO9BK7i8Zd6PrDuxZVrw0/KO4IJpp7Bq9vQITQUn34Vy9qjk+38cyjKR
O1BEBnpHEA6OHLoLWGX5HNQOgn9wTsFEiQ6wkzQ5qHCAlo8qiomDo09uqAcvoxrOUIduY4Z1Cee+
YPUQQ1S4aDRStqcYRyhq2VqAUxTfb4Kd4CmVPicgKO2AfynO07v/9MX0qhEs7HtUi6Uc3HUXEDNr
qTXoANkC+EH50Zn8Be+MUvPIVwknlbf4w4gJR2jzG5pJB0Ln7uxirb+Lsb522sruDA6j0ybPLpsC
m9mVWbPy7DBHrVVN6AAe+OtCSdW4/rVA+13nPMuxwg8QyrQo3LvVpDbjG/nE3gWDATxq5ZGkIcWP
vYfOllK+ikDkaUCpT02YEinEhNfgeocURGxKfjPSfe76iPXdvfVvYZE+b3BaO/88YxEopHXpOcUs
xv5266Om31o1o5BR35VQKDt+zaWPniV6gRNst8A1Us2cAQ6owdp2J8Jze0lrRSc356gO7+5JNq7G
6MHrVAF/s4vuN+uqufd1WHcIcFCLaRnfkiquiNC46d73BASmuTL6zboNtekO44SGV7p/v6wlVsAP
DEc7jvGLelmTpiUGBxiucOh+EC+dxhS4wR6dlQH8+geog7sD1WYLJx1QaamTgRwZ3DZ/1R6urd2C
h4R9Cpd0VP4WVF8BqYAlrpqcA8boJIWDCTep4XJ7yecGp+r4XzDQlI3u6+Sv4LhuMIZlP5JjSgPm
fJ0murTBPdDd89AIb7hQulBb1DeowxYcWbjrtrBs2ItorV0xwd7qGV4+POMLg2EEnyOOZ03ovI99
jv8YnnImonuZOFQT3m/K8G2lf+J7w5zGcgOKNaQjINgbx2K9CXaK6YKCLbCbG+kQZFKCACaulsbM
2x79cofpBAY8LhNiE5zFkGmsHF+YjmJOqDH4oDHw24zzYeBFwoTLeNPv4sgAvYOdDWUvWxDiJUS7
9Ay0yToSx4tzcF5omZjRvIUXdCJSidNgo5tlAhEyiUXC7uJq4Hu/xl54P4gc9YyTJU0vfFDEXC9K
CFlpGYJwVVuLwuXSF2iRf49gOCKqfPpvQYyEU7pCW5OezdAr/LkASaCdE8FtRHnD04BtBzvQvkdv
fYtvXdRgCBb6aCFRhq0gsroVlE5rxePhCMl4Tw8dRcCIzauww56zkR43Y5unYPLMeFB6o3JdXxZD
kXM6ta2BL0jAjTc9G67vyFB3pTS3VDLPfaF54F6zmCvu4z3AAaFQFXE658DwWM9MFy78PeQPhj7i
g9Vkronb0Fw3ugv/GB+h6CzmTfDyQUdX676dDz0I1z/RWKrYajoJTyDXCR+Lkb8WOb1YI+D3P+OC
Q2XHk5mz5D6MoIU5WKxyKst6xjAX0BU6wYslrOEXM5GDn8Ci8edQ7ib749HNOEy5DvhKNMHtk0QI
42wJQsOt66t+l/vE/BbDvRKtDcoPojTmv51ZMhsxLcbGzXa+hoDDuDUa25yzcjvR7clOuh0fwFTb
YAcGyPvwE/Xq4OIAZJ5JK35zV6vVkH0Ck1ea+Ol4TKZR7rI44AQVPSFHNMwupxBRv3I8CH0t/OyW
4V8R1ohgRzp7F5SKJSHufBKOzldEIy9EkowDtkGxFmDM0fQX8qjG0ngBmQLHINUCKen7HLIAWqxW
acUK+EA+Neg3uoS14OWgX6xVXqR0eBc42ACL88vh4n5wx2/u5okqR1xtpxfIFP4Fd8bwAaISyatH
Lm7ryXEir8yh5jDZIPEbYw6VLxP4zJ0Bxs27EC/8Wn54XEM5M2WaR2iw0lsBWyw8kVegyAHEr8IG
443085gSHqn1NKDBAjQgaqz31xBsEpU4IYqAJQc1vvHyj+hUYm/YWFNJPnhLFNwv5dcpxC++VgHq
jdWTT+zQJ0bq28Aa8rjaN3qHd78q/+5+9coRIxKNVHf1AS9kxu8Sg1Z6Q05VpkCcBwaJ7WGDVo04
i8L9IoX2voZ95SHFsKw2fbcdClOq+OuE7tRAUjZcaHSTfHsD0OHt0AoswOuaHk3mndCxoAI0BFFK
kKhFmCgjErlZz8ikMUMmgB/ghC7iUo9kZsenNeRPEohY+LuuMWtgIXkXo8kUWA6486qudXvPlBX9
o+KANQODNUqFQEmjzBmddg1gQo3/LTHprFkA3ONGxlAybSpXnsX9gEESuVmzuxhNhctoemJ9DPek
w2N2wcHfLBV6e5CmmoTVf7BycPXkp+VjtT26t9EW0at36vKZHzRX1EgUQ2AS1GJ1hx5CuKIGetyr
1AVAnqaIPiB/6JxRqV4VwsXCr8+4+E1TeGe+tPhSljSGlCYgdSJ3E86YqFPxLyr6nAx4VtHnYdEB
0sbxQHTOI4KWwx7ERrdbnxNK4x4mOsgwVOQTcHLyhSfJ5ybdvrpDUcDN4Zyamnj94SISiHsHYeiM
ZRJ9KyST2CngsixUbWT6Y6FwTavHkCccCaHlgG4fhdqEJ+jATg4XHwgoJIP/OwVpzP8/PZjBgfex
GayDCGEr4FRSDxcLiD44K1tKJiJDQlVEJarbKOzYjDKpJ+Ecf8y6in67k5L58ik/xZAIx5PcVQFe
pIAbR2uwDqSt3Ejsd5Ukroo0ivuH9G2l8UnBEK8MNIrtsnC2jDaARgKR/7LHZBuZsnU0xJmBBx+b
EX4r6r/GDyQHROe5Zcfwx7xsVrKzChYsYocPA5JCz7O7AaWSyePg8svAqOCoPC4o5GTJweKp44Rd
TLBZFj9WGoJwHWmKzlmI0DP0X57GEQbj1x/LJJb8lFwoXlrk44v5jV8mUjhZAnVyNQR7bSAjh4kU
ew5JxDVJceHtw1KImSkPL6igEOsl949dBs5XUrjZ1ZACwDpUshGOr77MAaKZLjmIdTBpNj6RI/xo
Y53kZ65iZmKH2uo/nYgbIBdsPp9jpQA8wj9cXZIoeTfyuMiLScAtF4AfAQM+L89Jy2tBpsh7oYMi
oZi1TNGBHnmBLhu7WC50LpqoTOqD/pZ8U9YHnAgbqEkjdiJA9z5+qybxGN89C+4SvMmJEPGbyboL
ZCc+EZT0ckX0IJfsl6JI8O4u1fgcoAR8CGx4mHbldgvFIheR7RcYWj1FHonykOFYgs5hm+VOc/Fk
olMOIYBpEU0WYzEfo62zV+1o1RM1w26GQb0M0vdwygmBcIVwQQOKppfETxRyspSEYrHzCcyOd1yw
S8t6XWNnG/0TeAt/ckBavHfRItVT5jaJkUUmy08/w3zyDG/wSSaJf4X1yh2xYUArBwkliP2UeygZ
us2+3GS0K6I86cnnqQNhHueiMsHjTTB7uST/7EPYhYZc4GDHyryiEvn25L6LnPWFEUzH+3d9Tji3
v91Ft87fChsQvVW5fUnsFBwTinHFOdyAcKo8Ib9EmCLPmtjzsRxZj2hpay5P4y9HeCxfFSlM3T0P
WHnEKOMBP232OQP54wcHeXmPbauW8bE1L5q+ufNTnj30O/Lb5Uoy4KbEm0bSX0RH+I5L5xVDw3Gb
ZU/KfTH/F90qVvbisS/FgZBusly5puKB8+EG9XDYY/4S+/lQ/O4lf5QbzsiSFcFsKhRjCOj43SV3
W2KgeL7ktwhdAZXLiDRiFtGSYOKXY1hn+D0xr0dGKgINYUVIHWAQEGKD4JZXLIc62gyBwjEHJpqn
7huWv61gW2msqVWld3/ZCZI7ajeC7uxKTL4qIMY0SezlyR99PHgsFP02Tx4vQYkF2MzDcr5YW7We
RqfAaDDJ/X8xUsu0ELUUYVBN7wvPre94sJltFBp+Ol+tuOZSVI0juvT+WO4+twMVcqO3H7e6b1ce
nUbGHo5TDvdSdivZXjjxpIqTjdBpFPhno/8MGPhCCgrdiaRXAaRwm7jNfyCUlyfGMlwWpx6UC2i0
XWn3dwjyWAqlPWbzK+kZsgVIMziKo7OrLcADmBRFJnH4FQ7A0qrWcnbImvajM68FMTiDFWS8icLu
Qqn0Yvc3KKEQic41FJw1O8vqqFW9Iq0vm+4DFrnKvZxeD6s409H8k4EknbCqX7nxAnSAEU+IVJ7o
d8/AppsobvsLxVlDDjw092KZcyp9HSqne+7tyNRyuS1t1AsMrH7tkx9qN7W/qfcGkhuVz7q5KlaH
d9B4dTvzO57vWj9f3sdESJTOGTsKFq7BBvlXOhddGZiL3RydR1TH0aUJ3YxL1t2uzu5D8++xgaFr
UXObDdq9OyV926CpYXKexYyyh8nNHeklL3Z8dqG3i/vMdxERCcWsFm3IzTWfETC0tmk/Ve0+Qy90
3duHv0UKCnii+KDD718hpDBGH22YS9TazgX3cCxCDKolGDUmDC396t5QPNH28CgcN/XhF9XU0QrM
FbopTA5AvXFRAqfEo/1jPUH9Zp8BBrvtQWPQVO2RWG7QB8m/kFLVsIUm3xXvita6caO+aEvSq/22
X0ym78ak1dzGCeNed2zWnnxg2BvDK6YNyVfsnyzvrvZxrAX6sDlMa/T9vAIgWG1kLnNsgj90X8yG
0b/NSsSRebpPD8myCJ7YjABrAO6KhMmcMTiR917dZw/lKoJbGyD5zBy3W9DrltkJSLe2JRmVMS0a
v/p2Sffrt7e6e8fgSyzqrvFnW6m6g9ncCfwBbEsxs4S4NWQyDKoEV2r4JnQA3m4DgdIB166nBQRR
nm3Bgm72q/sibDOjg4bv/syrIbOtR4shD3vGCNk1ze2Gw1PvLAET8zfo39fW/hrePi7TfWl7f6/w
T0v59NbVtFItbVPn/dFP2q+Kd8ev+IK0wDh/xydfdz8M6e32tubiCdR0m1fLubpMGBI56j3p1Ni+
/Lr3VIK1xH86uYy2p/W4sM7fwINk0W7M7VO78f+XCdG8XS50PhrcVbNXurGDyEnr8fLebtVUD0f/
g36wjcFxcxyxCuoHO8AqjmorwMgB1Ab7J2apN2kaP9U5QJc9JqOWWIIYZxirHZ4SwKS0VLxV1gL9
sr5u8/vKP2Pe7B3jdrdlFVNMEEPdSpYfevDSFfjCAghmHZzwQD5Fi1ijV8hh6gYiSnuvgusIMRB+
IZjMHrGc5O8eUd7l7TUEJ4HNelhpCSzylx69FJs+7887MRu8x11l4hG4JyDsElEKyMHfNzS7H7vB
tjK97q0b4NRra3iSFGr0tb9a1/DQr2KuCHNU91hBEBVu2zP7An51pteg2LNaRO38QYiwTJa6FSKn
2vC/ui2ra8bk4WOsue/ll/5enOYIk/Tq43vw4jIFLEgBDk6DBHqWcnhmeUxpo7eLrdkMlTJQU53X
Zj5RJhyHtvMlLLVDteS1/JH9GjSAcW503AjGCUb1Hg6fb1Yf43eIHeQxvQ9b04bhOrorno6cRwAN
KgmThEkHoA9ukTdjIZGqewTcEkwa7RNcc+WerMk3xNUZA+/vZNd7sY/8iTQSuySx+kwnGLfw6UiC
PRC7iVMzhh4i0ZOnGPPQP4Onl0Sdn2c8pfkoD5k7We16naApyWlHT0SXYlyPHAwVwDls+wZ2GuJ3
3wwOq+csHWzw09lsPF7sSGWPg6va4PgdCW9ONFmPkdgccYBTQ65oB5LKdNOw/yFZmscfkncg5vhk
6+EBT7Q5FFf3wJubiJdRR21e/m3ivaJmg03M6Si8uFvqWVptGqmDvdtizIQPdj3HtOsAMoe/0oBd
r52cu4yWY3aCWQ3/TuFj3D3nykUVDWvv/farp6v1JsVUHLhj+qOJs+hBJzgtt+Z9lhhGQV87yOgv
YHb7lCznB2uq0zvAc/OwzEB9ZIFdxrsB6ihgK76IGh2DU6YcvMlfjMcnKnup1PoK0R4VBnAmO6QN
+JO7TDKgSWGwnqFOWU6OppDd5+oMKt/0L7wLvC6thL2KWixS/W2YsU0V6ch/I+ByJinGKUyeijuP
LYhbzLY8iOO212Hh5DAa6EU99FXP4A6Q1qGwcUKRZoHNyNgaYw645DbYO+kE7FFJvCWLTICxjmXP
SFXG2SxB7W7rVoYgCBAZUHZwBQPfWe9BGy1V2Frd5vYbtc0dMlAG3xh0YBtMTzRSrckJ1YIGvs4Z
7tv3gA6L0EghG+g0yHS+qtugHIK8ZQiSmI3chmy2OFlgRZfhLoaO4ANBKGiOmLy+PZRNN4R2/Vrs
27PClUcEpBwZ2obE5pHOu+r7TJ0Bd4SM/KHtpclHJI5qB1EdWMfBQdLUfzD0gFARVkV08BCYjt2e
CUHgigpDWy1s7pbUumJmwHPOoCHqpgn1n1hr5O6aYknEOyZKMVF/SSMj3+wC4DFsLIqDmvtwaTkc
ZD1WlNMRfVwkRRglF44kKlGKMKg1Aik6II0RxxDmCBFJ7X74bgZhNKIvByRkLr1PfcZHIK2DYt7v
0/MCCDObW0S1VBiiB+GxtGx+i0qIC8BYYs9HswWDoZg3agcATw9EtyR8M7vFf9CB0AGjUYLBYBCA
3n/bhNqQWzcmSKX//ntSja9WPVoZZHJTfloaZlgbmyvMQ/wTnNCoxN1zcvSlvKfPkP5RvCsOwUNh
dWGtMRTkdKVMvGDJIdLYr8sQIFJSelUUjIxwfRQjZjLZdItbDJrS8vZoln5ZHOAfkmgls3S7KZ4/
1jcG4/j5jzwdLfzyaTA0nc3fBA5/Gchb1d13oEmmhDPH7+7jRh3Qzz2d+S49W4ehOHUg/wua3FjY
ekTD6xPJJg0kRzLZ9nEl3btgOMtXWz9jNIYp6z0WemvpyVQXvZHo9rlnfHgaW6QJ1Pk0LCuBWPHs
4hNh/so+Rx/bHD8HeHYlhHeEm046lOYccyGREbEjbvA1om2//ovxWnCldewmqfd63JvpNB/cgvkp
bW5lmLAi9UTGyOiXDas1R3XGn4AlW11ii0RGC9jy7T3cprS1hBA9KJhJxCk0m4WlD5oDPYGDU28w
Bxgsv5H2z5NW0iTipV6zWkmBt4OpWgMUxjiJJzQz5NcwmoHmz1TMjiRMZADqnjxIPCar+HLO9zkU
UsNcGVCA18lPhMeA76r+8UzVRANRWiBtSHEk9LwggNYMzJdqzxYDsmQ2rQGvh3UpP+E3PuFpcwWS
TIwZck8gwgFOBQ1sXujEa2j2KYwIz5vs5fk//YKR+bNQpP2fZpQpbjMVxSKGELl78+SL8gSFZbTP
NHj9XaijlYc5Sy4OwP3ZlT8IEaepmjejNPWtkH1zdg4YYvMYSiMIerA/20+MA6fGmOFIcmiUpvA0
CO/paFlQorJLHrEiEb8nTWwh3hvx2IEgbrmHwc7X2YzYBHuASJENO3jz1KWf+cLhdCbPnmGbm2Vx
5ijh1IAtML18jeECFrWwYEL5QZP86z2pcjFgcFmIXzZESC2iIAdfFJJQH9ASjELRYMlA0Z6J+ecE
2WnaBsL4tekXms4dat1eNbg6gEqM8v66b+n5BGSoRTzffhlWQIRvVwZQ2tZ9jO7Ow0n13zQMHaek
GUtrLzsbgBpoB9qlPPmPpvNaTpxbovATUSWShG6VAyAyNjcU2FggkFBAEvD052vmP+Uae8aDASvs
3b16hdEErOf5o7PrzV9uvHk4afie/XWZUmsrDZUQnNcuegHkhUjCPoKvUDK2yp86gMbHPSPgVO4P
l2jbw17Mep0YnvU75PoUceTdK0AXJAQadABHXguZL5C3hBHJdYee0eYC5WoM0aE1iACXf7DtS0u0
QjJPb70q5P+wgHJob381X4iWgHzLewSNzmLvY/hECDKbZ9BwlqCNsMqyu8nUXebR4KA3G+Gb+8er
cK3akDvnOO4yEBF4TDbTP1oLOhj+hckUS92Llrs1WRAAPVYTqJigUxj83/FIJdAGfssS+rzZLN+g
FkyMN5jVQDxH74L1DtT7SA0ui3QKsgHDcoVxImx7H6NSNCiSQnCxWXxaN3NKkGSeWaBeqO6CfN1R
pd/Q60TgKLDnD+IkIqgkKAHcyR1qxGF0mYquV8AaEoBB4JB+QgoFXHzxj+KvYhTphhCCzMFc+yBH
L3TFnFfOlJCiyV+DlHLoRzwkUOc3RKpcKROur/2Jywdggl1pzOkL4XH91fYDDILVrLILUqvD/XrI
vN2rCUuPcIWaJH4bMO8BXRVRWsbxuBsx9InYRrmKi+NI5Fpbxb5xP6I+Tvh163nDfcfNIUIdFe2G
2z3WE/WOH2UzA2TD8akEUjexAopBAy6LpHb7P1cYTPGkgPaUeMV7EleLZ+ErihuT1Pc4kEulZoG+
90Y9Tz07jL2638I4yvzEPa9VBiSk+dlcB1RxvMGvi5MyWEls7btzh35kv7+v0MORhcfkYPvZIxrZ
Re0UGoRypLwxbpPk5cEMUyyIdfECF2eVnY98ZV9Wcx2E8OtFl7zUKzsjduLqVLCldarg8HqEpFUy
sMxtdb1PAgUSDlUzyHPLVyh9KKbRbN/gnA2c3ssoDrWOWWCN4R1QDzaiD7uonHaDRYVqjBL/NsAZ
AQOv/fzO4Y6nBPTt571Demh+brqR/fQx5zOTzk/vNbn+PR9ulWyfvFvwTeisLNUpfht9RjUQ4NTh
rr0jTScTBYMg5rzL28h+XO12jxyYMC046l1U8dAMRPzJchp/91hABZawxzemrpsDJC3G18W4HdgJ
3kYVOgdacJ0SqDXjMxbKNxxHoRNMroTgGPWsdO8ds8tW/52w9Rcsel2zSOFI4qDPLyrFSDKntiRk
/e0/rRK37GCILpcQ9NLqRA+iHYiPtcgHfOKGC/DZN97L+2Hg9oIa/BRdt+6eZx+P8v7Xeznk7tag
dIJ94sh2GJCMNb6NP6o/kadWS7Yqv2Exop1DEj9E0chT3MZnktnh3JnwLYc4Er47ZosafNZwZ5R2
t+M/WWsxkwLVw5sMCk5yGrCtzpOY6hCg9YWfB4M6yJ+9zHsT0Ha3GGRUDBbvsurpvH+Xbz/VsbJL
qH527+8Y1yroM2eTkziYMtcyecCeSfcUmoA623MH42cBx8/GTcUF9ePQulfReozY/8TPWChD5bro
2Qr91q6N0lkKzwBeBUTF3EgYeQSvMGGG4nZPwij6zb7axEvbcekgeFeh31ypb/vROZ8UwAQlZmgl
XJ7RVB1OqAUK7heM2xIGCL1dZe/Kl8Nb15B7d4w+GNU90KDKDqwzTqWdMFYsmIV91tFhpHfDx4Vp
DbAXaAFWb81kD7IArYQ8A/CcDqsa7eucHFe6QIA5ncTqelr6FHyoHbET+dGXbz16A8+VZ3sYu42f
fGWOnkQa61ZhEbhC/IM2uf2gctK+7ocz8dhTlURJzgzmkKzdHXQh7XsyvDoDDeF8WXsqfD7WW9Ju
4Qh0H9Zv//f+OBv7aso1Rdw8Soy7mWPqEzXT0dluKCmx61PYXNV5KvOWz9ZHSCzSJO7VoV1A71jV
dlf1zpcpj+AjaqfKVdLNgipMdj1or8jPIQYUPtRkIxtYRXf9JtWVmWFr6w1k7L39d+WquU7w32oJ
S2+ctFj+dptV5wKN1KQs7HiPn8p+6saDVDwFOw7VOF/XqK2IL3/YT+jUHk4VXd2pr+EVit8xBS/h
Jl8+wIzx/e2YBa6AD4av7oV1/6SsH0sFEwtx5YuG4+eKpGI8v51siWPvHZ8LnC6ohevpezyElMk2
WOEP2jOzWbpoN9lKJFvHrhEdBabPOWdPUP2C1kD2TLSF+GpkGEL0kKn1/kbMq1QY62Y6Yk9K+uY7
gl/GgEQKDHBtEG+x6FMI8cx1431lViVDtypQdzK0a2AiDI3NM+r6dy9Rx/3VLyXuXNmK/b467X4/
hPHOraayDdHhtPgDcpeq64rGLea+YgSsag5D5PvdqiDArXoyxe8tOLQ1BgPb8/qXyZ3Y6YsP7BUB
mhokqxJTU3R1GN1uSHOlu7gYzGyQscwv0+RssRPwCCD7AqURhqp3Y8D9xFaL/AGjvknGEAHoP0rG
7JpMbpD2lcad4NQSk5/XvOZC6RpsrO38XeMLNJj0GbjMLwRr4zXRzhVXBdKlhKKmMyZ+hIemxHyd
YgSii5W4MLZdN/GfP6yTrBIHYTgMcOdD4eGSxWxSazEjF633wL1uaFOnye8Lturq6ffHDeZpD0Bh
o53UuyEk55bJNAd9XbmV0bMbH2O7Fwa4CIAdrcbtU486FCC1LYNBXEugSReA5V53Bl7t3VARL6n3
91jjw1YoMG2QCbuMMfQfCXys2cb2ASak2Xfv0Pz2dMmTkoqJ34L6gy2NcmYudiTSdKqQCWSmWNuX
KfcdDZ+MnESNojuf1Cr2sJoK4WFj6eyW43j6aa0WKk49Gw6iuCHK6By5OhQGvB4wGRb9JgOBPk8r
BBIGri3HAg/V16QlzWk4zpDjRZPdF3bsIXXpSKNNouiwdXyH/rlAMCVEFvKOQkv3SjgIMYmXd/vB
wj9wRxz4ksr6SUnWc9Ud65OPoD44j1uGl2+EZyhirriCioAfRgpv40J/+LSYbvR4H10WM6mLJrH9
xrU4c/DJ5Y6Dko6hK3xwm0oJv2zyLVA9X+fFWiKWJXMBfny8G17IZrzaDUmvdm99ZHIm4zHlcIO6
F8i8WVp2Fqm/p3OmpdirFldc/CdTRhGwP1EbspwQf0EH27odQ3NSrBeb6Bo2s8cysyh1bQrX1u1t
2mk5+zddZGY8HmA/I20HElBTpy4EZsAXuGRYJ+NhwV0GiFc0CuIPgcnvU95yFnlz4NdYCw3MAsKF
iHIipqocFi4Em4kxlTHJ5NUCyS2KeXTP9qeCrFhYZFlC+GN1j4nT3dZrbdslbPJ9LIAMOCCBqPZf
Ns2QDM2l0WfIJhcipCFRj0rg5EIsrZ1rKHbpclV1RDB0zJerI7V2U1qUdQr6Boo8IbEAMHzGg7AT
TO+LJ0H7D6Qhw2EeDeAwjEa7eDNax39nhrwPWC0y8pMKfeTKqobRJZm/jNspvxdPKANy/OS2Fo8Y
xZZRv2ga386LCkdiLAqEYQ36zwc8JX08MmX2XbMUiLBKnGzYNlF0AQ0QGiZgFWAGcuEQY9PwzdLx
MSqhXRTS1J4g2zOLJLU/7B6wLsi9omdDbsJgyY9plCqGbNAkaIvE7Uos2vDA/XzO6MSpDp1skk86
H43dxeFfMInFTIq/L/l5/Llu5M/Kd8RyQzrz1od0NIUwyyy2R3c98BoXfJI2m9ERZY3d4YVh+/JU
woU+Q4MsQbRjE4I3j1IMlZnPgW3cgHa9XP7hF4q7F9gB/ilC3BXOKXCnPBKYDECtdPPPm5I2Dv4P
n+XxEh4mYVAieOI1+QN9TxB7eQ68f3mW6R4vwxoaOHWlTAv41lqUlVS30+n3PqK9l4c3JzxfAsEX
/72iQAbyJEIOVyx0Q3yUDCNe8Bt7zpA0G6GW6/PWccXFQDdzhiRXIZcyKrww9WGeB7hjMYxjdDHi
VWPw0auFfwe/AvBLwhSXas9VmXeN4C308dUY8asB5diC32C3CSYjYzBQTPlIArBPA40Z6PZGGMJi
9hiba2iLH9q3TsUlR/sfPRye13gEgWZkdxzVvmxTOmNocB1nZPf9O3LzIYDZC8aLXImKW/7I30TU
B0T1uTLZlqBPQMuR+woqzFFCgVY3ZwiAp6BhBuVjgv/kugZyuHALauTapVOdXT4fN9Cu6GdQtouf
mMAIcsPLZ1lKhBMxQhysLYXsIewM6YVFQiRxLoJjCmAo/EikPvxhhGHelomD+solYYnv4dwBv1eI
JWL4xZ1dcYcfhWgwdGKvxBGWkmPv5r7Gk8pTSkstbAi5dfdQQGS5cHAEgAhskwtsy0jjXyKmzlfC
UJmhyORCX1zdy1rSGekvQuYkKHpEQLXu4NKgftPDEXIv5Ci0h5aYeT9lgvLx/5DP9wmk5A91CqFj
WZn8FLmxZ4dE4XVKDJ+M3LDQ8P7BjbH9JAeXuEQZ9dxlKmORdwgFi3gfQo2JM/6k2YJTEP1rv8Pn
J5NFYnjFgRmaNxsLz2nHdodel5hdMEyiFlPacDHQwFKdMNzU/EQbr88WvC6hm81IRXaxqaV/txZn
h3zcrXC9Uh5xYio4mEElwMPk6eFm7+qfzGP+F+Zch1+ZuRGRMvc177KAd82QChMJKVzkEOfyZQCn
Agz2AXArZ3mCTwSKTiHRvRk0SagMtQ4ZW8yqeFZ5XhlAyYGRR6wKU8IeeVquXQJ35bgIjwTkWVZ2
cNpPrBE7DfE5MLKEfkR1KcWGLJtflvPhsrEtLLD5mUloBT8tOZLy80xMTeBWnHrbDYj18XgmNsDW
uPCOBMF7fCIqSewIvpKVsGSebAnsNVSxLO/8LtDkoDqeZ7ID7125aOE4iTMCryxXm5QhT7oJcbn5
EvaRuNxyNQIjw4uleTR2vACWYxMx0sPqD5md7Ki/nlgBgGRtfiW9SHS2ld2Tu/MLh33ensMR3oB1
f0Gxk1eTjRhp5wOmGKKq9dACKwfrkm2CeRtyfOiGUCAB6gaT8Pe3dDaQfMXVCqn0r7cRIooQx/gL
md9LoScJp6jnlgRoyZ0sf4TaxDYEa/FDxINwbFkURmr4ZD2VKVICO8/Gb1CEEcHAWyoYXgUBqC0j
0TOjJBDYlnVMVnCZ3MgvDL7pYYlGuSQv/zK/oDgBOYGNIsanIIYFEc/lnONQwfxefFP4x31COSGm
N3IdAT24K05ExNnqf+KkMdhBhMhVwo3ANYQJjqQwSoKb/BgUFf58dMUoIy5UJvgF8ribA/kLlI+l
Ru46qg9gQBJOCU7xsg8mSGHy35XLSyN3DSU9iUeQ0JZ/kpR4IN0VbytACotcOQM4vFnMUHhrsl4N
Qw3jnKs9DKXtSuHB9RiBlLO338y6Y2oyr3bP2BW2fCb483gUqtyEukyCGaA7ywV2lCkLL095Igsk
zDoKRusCkUuWY7mkhHOFOzGQIURO2op/666OrnO3i16wGmXtTr6HZJfIIiu1mrD0GNjwf4wMXPm7
FIo7BW6WPBtUZpuX7/xkPpe7tIKDQArOJ9ENcltI2QM1kBcD+obBhGcJi+/efZFzlvu9vwk/JRyv
J71gTv6LvByTHspIpinU53IvSWGZk6VxXv1Xu1M7cc/JwOUofMTLtBPJPK75vB7NiCe34gVfQIiO
N6C6Ck97mmdHuFzyIZOnJ03lDU289BnPL6XkNlTgnrOrjbMxMNTXzW++8IKQnxYeKmRRgAxmT0AA
QgHjPQCPIgrkmaWel4oX0Ir7UGznxb8lh8gO9Ca2AUvhCrBRbzvs7y2XeexQgs1kp5fiJnFFt4gV
nwU9e/yrjyGRC8F8hDZqxGcazBUS/LBHz7WiK6EUqLwuM3N+fjiTEq8Xg3ijvWKmQ/Xjioct9YFV
bWOrYKiAl8EJJIfhz573jakYUispqSgfhK4jcpPgcBA55cg4HNYPBhnQ5JgQIoBjUhLwbx09BSVG
31xPgwwd+YCh7y0QwXmGy64URx/LNV5c1hUYumD+UuVy8lk6M5qZelK70Ksp3lvcf1CIfLZpFtPw
hZz2iNW2ORyLjQ1hTpxauSI0QNdO1GNMGNMKSn0gp0IaxH8IbM+9YeNfUjMwGpEzJS0EBk6s47Ij
lISFwJ/wmzCFjdD5F2QEXXv+j0iz/2bLo+VCbI9SV/bQeC47s2x97LrQHtizPXEekMWB3XOesGV+
RFNA+Ze5FCA4ikqeAbAJn1krQhiJoXhosQDMr/IVn0tyh7kf+1ZGcyL9jqwV6JExgpF2RnASlaPB
DYU0GyCPDxpCDI2GGCx9oBfaspqPm/M5ghiAac4+aA9n8o3kPv00kM7VEwRtYD+XTx8VBEsevgE9
+ygZQn2Lz/LBzILoJ+5j2XfYeXaC1ojj0ZubUyYJwtSUm0p2qH+FWTnWo4elL+nmsDsVLKeR6AF6
Rel0aM9RHWMcBX7Fy0ivyMvwItAbIeh9/asD31a+ajdC+mwPsTcgtVjWFo1+RoxapdtRGJBe/2Rr
KZ1nJCI95Oq/0i0jL2D8hFfcBI+HMxXP6bPQUw2w8T/Rw0CKYjgYUhWE9MdEX8sJ6yoMoCt3SPp0
Nf/XORbujWENDaknB/ltRdL7xd4DYbocZ/nToSeV/pSh79OSVWoQYArGutbh9MiKJyen8V8bOVhd
lsk+J+kJK1Wosg0NB3s9+c5SpwrnVpYFodn+v8YdyFBblkWI1w7AFv/1XwXKvaIA1wtRXJz4JIFD
GMD/ymJSJth0pT4V3jcjBATuLV23gBnyWEHX5GgrrEMPptrMs2HRZp+tORtTHEg/KkCMrJDyEPIJ
rQ9McDEWPzMRK3REm4/jnPjMyT7URLT77EDSJA+4L9mobs5RCqS7SQN8JD+BI/LvgEmTj7kcFk4D
jlSXoloKLTl+Ut6IZEe+e/9H/eVg/skOsifwuhmPgsaXI1+xwV3sxYVXZlkgMUl2KOEcCAdW5nFg
GtwsEo4j5TzIq5X7j3EX2xOJTx6O5QxTZbKh4ppH3pNGKyKPZIrPbiv+bPjImcq6CD4xnmQ1HYFI
uFSHTo3r6PwdoV7BDfjEJrts3/yUs3s7D4dR5gtSi3cZGfqp2oL6/j6gXHQjDE0UEECYKhe5X1Oz
/BXoLDr/nPFxmI9OGPrh0qGFZYPgpYDPpdkNriUFPV2YXswHN+UXxsR2B8WxA+d6Q1EAeWEyCsqE
g6ZzUVvdbTVhtg9STBN8hmDuNJuKxZEGlJnC8IQ8lNJxfL7bDTXr0Ni+nOkDE1Jkpel2BHvSuH41
8y6AxTrbKQ98rW7zclHsjcf8dnov1bk2JvLmiT4Sh5sjkzQk3xgD3VjV0YtgA5BjPC8D1ds64zP6
WFreIY9RIG3erT4BzykMJ4QWTsfXZ9p3HWrfmji/ryEULIghnJ1PCJHY1+qwwsZWDLuhyPhtqEN5
iSM+Y32JDQGwAOQdPEit0rw7orYdOGcvm2qBNoJu9CY3uE+EwJPBUc/RAhyC/NZv3Dzorh/zfF5E
gzAP+qcRik6vnMufclcvq0j1MDsKquX9Ye639RkLr9FWHtxMVL5Wy3eMadfNZjfTzF6Y7QoRkWAF
hikOAswRxuR4/mDO1Jlh27KtrhzcMwOV2JLptPweRPJE+ykfLGYAJXcoA4wuXKjMj4nilRiDPybv
SeLprgQlPOw+EcvwCzl0Lp4FyCzl10eozdO8sEScZfBZOzOO91o5wsNG2NweQV+WHV+4F4g2SYdp
w/4Mzf+/w9lBqb+uvSJMJmz+J8AVJrXfWJhr3/FyIKwPIJ6teJTzsUY4HXHKuaJ4WIyOFeh8Rl3i
6whVRX2tfePGdD7xBWrR8rbm/FC1nGVQ+EFsoJTDbxIxoEAyct7hayA4wjUiji7IrgVdkgCC+og/
KLJ4KCJI0GEVwCyAwFLhbYFIBQ7UYEq7wL6N+QblPm2RbDe4fvBxZ3GXeDRp+Farq9dHW3RcyOqP
Lo3dme9GdHPW5hdiFGCSUAMgILcfgOMPM1pcSOUtzhNXgA52EXYYbcUBzp+mxtsfmmpu6kupGRMq
0ucvADiTk5rdGduejndG7kM+oVnVvF5Ksqn02PTigDgNQuSBDx/SIzFre5nL9v7m773GLnFgQLKI
KJ3SCTuBb32qoD77vq4vpwHz4tQQTx8E5Me8Z+cwHfBaIR8xJt3GuO74BjvWpHscNlQNLWOoEfXF
nccs22tYuC/mZlzA69fVrWOzXgPYl5nBBsfNOuD7LdU8sBD83whPJwWNRViAN/O/haE95P8YdL3W
FamLx+HxvuMv9Tpfvjgix0IsmObKZOhpW0xGldNrrW95eLuuJ1lULuUbdyYFDA30bYaIZ9kCvd53
mFR1tu3kPn+tcx52n/PwJd6ifk3JQ9tEOyKlEN0OH/Co2FFSG35XO9FIorwHQDTBkHi8ezCkZaI2
jKiknIpEDcn8CbpSGq5TEh2ZD1IMaXx9Tc5MAdtTFqXBa91OKoqJOBT3Px1HToImBYWidYrY6kHS
K4ChalKfKrfvySYhHokZHT4AO43IbfYxIGc/aqgChtiBsuWdHks2oKlOS8aE070HAofTnnmpzfHx
Hsj1lIke5pKpqUxe085W46Ep5ZfmNREP5fc/fzWz14SBpss8LpSvrSvfT6kcHxE/qnntVCMFi/RL
sOgUJgluX7YWthhctbvcaRe5U+9gUSBMhEoOlNW3iJXx+B93v7nyuNtP6qW8nyturVR9fsr/dS2e
LfXewGW3tVrOEjhcnSu/dsxLhC+awptZft+YlV8X5w69ZLQfzKMXXhb0xHAop6/HT96690V+sQab
3sV8PkgJ9kvGoU1QFPC9qXEZm+2q6V7ZxeHuWXA/VJv25l1gEtNwj6wXHebIypugi3y7MnL2t9HP
VQN3YRdUvGQw3l99HXyb9Na3M3yFTRyO4GOi6XyYD/xwKME6kxKvqYvdi1eEavtX3Ryypl79CwQ9
jOYH34VKBTEZKN6dAQmDrwfNKeC+mZ50KjItdutiqoLwoV6laYtDlX7A1QdYweJ/HqTF7J4GKbxF
ZYq0qaN5t8btlwjhaPE2zOCwInwZtNf19B6UyxvwJ0VrDRyK9QX+FcgwQIrMEVT4NVPeDbQNaC4a
13gq3ffDJxvq9df4XHwmfkVxIIGfjDrPdnF49KxC4plwEbNCio4MupL57hpN+aWqVga+BrmBnMcA
T1rhDVK+lR16ako8SiF88pDVSWl4xa+1cuCl1DAwxhWFJVwVj5FnSVV5+9W+ejIQcbMubQr3EjGn
umZuNQC/m5M773GOjR+LQ53PErwdKdRkVttmbqqgtoRiFMD887C7wevEob5CDeuVPvxEMQTpMQY8
+xWlA5wliBaZ2R1Xh4GpxGbzewVgYR4NN/q5vOYz9bEoNslKp5VTesGVDPfb7rw37vksA1KqGGjs
ESjhVTvpzbUSsgrT3BrGgyXuLl04JAkzFNpcErQRhNJWzzSjZizEZJNenpufovGE/uDBbw7V/E1p
R4nLXrLJZ6KjkvDGZBzryy/QtpJjajaAxEuGsjGklSm3Kkrd7vRxs3RAI7hL8z4HLA1vY/Wwd0fw
N68e46e2YRV7o1B7e8RF1Dt6MIg4baBAl+N6SNYj2B5H5vcvgIJsYF5B3hzta88SVy3ojjYABFG8
qZ5RR7HgLd1DviatWQApJZa6H2sqvijxEWX4GUDUYdD8+Gm0g5qGhGDRZI27yz5msvCRCyTpBOiE
Kfgd1U1s9VKouoOHM6T69ZlL43iNxVXVGb+7lqJZTN2LPtguVWaxEVC9hfWxTEgvwpt7KBkAgItf
2hcK1UiLhk/nq7e33wPSEOA4N9hcgXkMNH5eM0qfqzNevJHlMsHvg3FAseGSGsB1Q5ElIaoA/j2C
VvrmkzsS2WsPipbdYTqY+JeDdnMKyB+ztFnUODQ35l2H5bqLKXl7oC810AxEAoUB9iQZC9kCxwoy
EuixmJoWJmrVK24kJY5JDPjjo/YZO+Gr1vfxRJsDoTZOx4HVhb3BwIr3dJN0YQCpz5Bq3xytS5Y/
VopmyXZDJ8923FkoEI5fXymEiPxb3UhEMDxXYA2EJtYA8iRzRG/4TeQYKaQqRFbGWNn85uh27u2d
zhWhlGDirfugUKlctW88aZVGGBSBpp9xVpro7Sx7bvYznUtpDowQaFs9XbH00xVlY6SFkzp4MrJC
VRS8bBZ2J4surf2EI0VCDcjkOfdTMBsuOLwx7Q4Oayx5WKXM4DcQU3RjVEODThsvy8yiuQfnCGwS
A7fihOTjsaxcDUu/c0AJUGDnK5MG5iW723e96X5BPqo38Af/zg+3z0xwm90dLDPhKe/htpexSwbk
+VcJXmez2uzJlr7hQ0W/fvVgnXT3RprR/2ghN73f0rvNi/muR09Pj98azXL1o9SUTEcWqVHQoxyo
mVNyUuHZOB3M33End1So5eKJRmQ8DREqKTV44w7W9yuxWDVf5FkctvehuceLD0QIYgv6PBQuJyxp
zgg60HG4d2KHSXyKritWOYRk6nv6nHas2oM7+2Jttc7+PfFetQNw9nSFqSDzerE+wku0eyjxvuL6
cNIxfR4qTGT2frZQbyZPrwPLjfXJ4AOFwQWYDUbHJ9JCoppQnDjV14UOtjTUn1IL95p3Piicig0L
AX11ZcAlu8N9EvD1oKSQ2TjT0h5rBhez+rLZ5Aojx4QQbqD5QqILjbaa5Tty2ebj/rwbVESvK1FT
Ik07K8YjuDLfsIYs/vhRnLodCPaavY1nN7AQ+4YlkGroEwlQ66CCx7DM+hGf+Q6YHMQXRmofcxFw
DgE0EHcCzw6Ir4E+JGPokVBFaPIj6HpC/R7OYOo8qJgdlQaR8QNhoTGHO9RhgJ3zgAThhgJMc9gB
hl6fi2ynwHNmkDrGD9V8rrSfpw8iDkIzS5idg0YzhTqyqR1ptIbfMEeUhWCmkFrd8zLZ6mzhD6vj
7TNr0rdiCOHz5+LtKVdDPxb4R+ELd5sw/NT8AcKCHG40AINP8VIs4gUG0qXRYXEXrCEZea85zW7L
GgVKy/7zHvcAl2EgsGPJXfVm3WOsJOnN9/kFaUnmDNacwm/iJSnsuHq9uLYqtrRbtB9ZycMcrLvj
S9dLNecKjtJZxp6m/QhSrdwC6eHfZW50YCIc2G1uIqOnsUFINvJVnEugkV6dIoWnN1NewpVqN81r
qWyaKAO3I3pc8bWnvffoPBFGnZcdYarCUh/39wbVTjNOF9UmmeU+uxsrMeQkRjajgJo0bBd4Blyg
2AjZo7MURE6AIxEzDD6+EsxFqESgeC4gprGkE0WEqQwt+uRerznFqyq3/+h5cxeVJY3hELXUCUdL
Uphk/NL9PWPLWTFF7lnlSg+f0ljQn03RdQ1r5z5J3fKBHrUL2PakhluxMlwWMJrfILIaK672cjRa
vngCT7Ox1KuXfO/nr3kJYK3a1yn7lhwhbmFsedk44HyuuN64HOMp2xQ4C0+AUwJyD/rTWjKgMEtv
DYXlH4OdBoSPQsBnxlcGI16uC/52h16Yhn8QVwPVhkbqEFOxd+4cyF88946waq+gMcJ6i0kF6O3i
Rd8ZHXo2xW6LC8CeFZ4u1LvsumEyMjKoEM24mgL0jbC+V3YTwhDH8Il6b6Nmp4fbj6gScdRffPEh
GHbCXTwvGFMUAmbXgacgaCJzElQXa3SpOVY78SvWjdX1RPwSwHXqdcC7Kk9gbGWu8SsQeqsyTIpP
qrmr7d6uS2BUzF6oh71NugDVmt93d0hIPUdJ7BzvB3icF+dNR+k2aJ3Ofj2yUR3TJ/r3IA4pyuBR
gnU6ozl02tyPyWFKQefEyuDBwAfMD6IYFgNLDDW5ks82NcWe2tGLnmO4shU7HVfbedljCt23evdQ
x35jE4cZs8nEpLRogCSpc2isiMq1vzqEWDB8wtoHvfTrbx+b6SJBtcjWxegWDnKr21mUjYwbgtWG
HVVX7GwYqLXM1PF1o4ulX94VZvmGKW2cYS3ZNNgNng8YwgytLugqcap35Op2MadxhmQccs9m7e9D
MSocItidoaejP9peaqsg0HNg1J1Tf2/isokZ2DIHOlWnw4b6tQ82w7S379CCVIfs7GojP0ud+4E7
GWAXtAPn5ultNnoZ9X45HLJTzVIAE6hyfXqDpz3cXgJi6Bl74vgJrSQHjUCYB+vN1s5eC4MYBXXH
VbGvgJ0aVXDG335n0nOKX/bIIWQQnM8gzjAsHYQXC9QOd0uEsvGqspBkh/T5ZLwjMo59JjXToYka
8hxVDHLZMczryG7PCMrJraXhe+NtZ7PpXyB6xnbR+PrF0znYyDJfs8fAGU7ab/DCeJwda0ef50SA
Q7yH3c4RD2J43DmOzdF+/J7m2aybBFf/7vdt7EcXnd/fjnVf6lMtt6G3YCnuCGYn5luFD866h1PI
q+tT4jHNzkmfJNPGz8eTzgPa4z+Rwd2WOLLLoQEvvtpl1+QFMxoccsRO/WnslqiXnFHl3krcdp6B
GlWQO4H+ip4Rk1pzyFeZT03LJD+Z1YfHijn3VP8BKY7aJOCiWzQQ9MzzcjCrE6vX0v0MudUvcpsg
qj2PjA6EOUxXT32OKNeDN7g7LyI8h33vxpDsjZgUOnHQzW0OKq63Bc7FUFyg0cYBl2XBuA7qKhs4
jmWwfSjj/oabkbPf3qBVXiXjJd+m65E1stiuZ7Ijbx/GLPbtabCm7ImY/8u06t94QKYw+H4dHbWx
L7lzY5AUU8HM97O2mdyHM/Vbg68D+Z8VVIgmvLmWlYnniLgLhywhpMvEhlDXmAVIMroVE7ZdhFeC
4a8bcr3yxte6zg1TJSof0MJrtcw5UYPpsxUb5Eq1WJFoCVN+zWnK6TrGqf/0r7uErRR+oR0/V+ck
eiOQQrQ0yZdquS4bdFkMAUdiXK8kDoE/HEunYQzwtnC2breZ6Mv2L+s3RfGEQk/FbIVzzHr2PHYY
bgAlwKJCTleCuxyVU+tGdSF0qkOJ0nSE6xswP7Lkq5kDX4n2P2G+AK8Sj7S/imW++51gyTYIy8J5
xpHYav+R6REbOGphugUPVVtlGSY0DRPw+9kHDwJnC9tN+f26WtXpjQ0sA4HDHcRvtp/SZZk50LmT
zu9rYn/BvjgZE6UyS8xzTtluODBK3X7TLj2W3RzyG4Dp+7tAH5DhQt0DgDjyAkOvt97RwmJOej3W
eDwBokZai4FYxBabJ3bFceMc5B1c+3Cnx59LZxJGKYcBkgZTFOeawlahI+ze3P3sKxcPLcUNqQpm
w+ZjDaX1xVgNtzAqZChUjdUjdo4UC9Wu4JCl/gCeU8dtmhW1FWz2Hgaw61f4YJXgmssQ4DB5gIwB
TXuCOVdv/sIBBTzbOcM7pHZ6JXC5sUiuD8nXBVTvbPUnJXxbXO/sImK5C6hPesYWlXl4hgUIYYl0
n+scRG5xXVBCUwiDCRo37AdqIj0AaehGFVf30i3c9zWZywuldmPopEZX1Dd1eOgRUkuobIt90tuk
zYjftKe/ywZyZJQwoeuaCN1oCFeMbqhRtEkJwW2rnJQb/Ffd6JOVjZyoD742ivGBBu47ExVfMHiC
jhZ7VzbDejjLK5XQEzhNvcYb1dD8nj9J+3vhuq3ZPbVVsg/VHscsWfUZFnDz3brmIwTVHWZxWOrf
lDojVjvNLuJAL7bd29cL+PVRT2NeVN8kzG7UWW+4PXdWaW7iEdJhH0/dfk07Qsdbqc4QJ4ebQUEz
4lwv928/g4lNf60KYQkKyPg240bE6YQmGg9iY3KBJ9c3Bwxgs1U4kCGf5MOoLz6R0zoIdMPJv5l3
uX0hndSCiz9lkfpArlYWRaMDVQwA6JEt4R6s9q1/LKCfk3KJIOD1Do7gLrcmSDG6XTGO6wGXaMuz
tLoyISw26S1ARgFwdTF2j4bhZ+mriAlZfNIXzaFugHCC+Q2tY3dVTWFeSJfd0yguw0Jg/a9yDN0V
PcRxxbFCIfePMEIjOwMtvhirM44Ep5RUSmNBPY+G3riuMZZYrAa4GvAtDRsWY0+sEes3rwSLO6Pc
BlIkGLWUCSGWPGaV2q/5MHOQzcrAsOHtgXqoAc3FgQZrtYOCS80BfSDIoJnFF3PCWFqlMUMmY8ag
svCsh+M7AQjciwbnaA/Jxk1TsAPaNweXOmAFHoJjDugH6clIL9ExAA3z6+5fRrfkbO3iGBXXjpb5
a/KFmbmRp062d1Xpg4+EQwWAuXQ/OlAwNOT8GzDXXhWn2HgcRxrT12jHhgbz8Emqg1aZzoPjk0Ug
jNbiqQkNzl8BC7AcP40Zvg+nx/Zqana3NE8DdOXiD5EcldqmKT4NvlWrt9LM4icmxw5/Jhm4+hCm
Bv7sjLWD+9hmXXOx33u4WnPoGZ+vrrtijUwJ2ok/LE31YjXB82XOMJlACpAYJyK2mq22aIwnZ8Xs
6OZJt/27CxmKSi44ArvZzmvTMxOo5r9cmG9/5acDKH/H7Fs1V4zqTwVeQBZGJg02Fu5tg2yYDG0Z
Pt8gvho6SgzoW/sZJzzn9+XEs/vcJ5RsGePOEUixJUxAmIpvI92tuNTexoT2Oetb1we/ICpCmp2u
J6QAfgJrCggW0btnjTDzNCL59iNk/wfFY4JdIXdZvbHvY3ZyMaCIqAR/gz0Ya5vYbl9oGo4/Hk6M
BTvq6niEVfe1301QgtyN6Ciaz9cEUYY2fRqo4fNZ7D2XMr6K/3Vdtx/SNSB9AMjnxhEjDD/fLljA
FFrQaL85gttGx+Ni4d+M8T6aurAPfeY0b6PcW6eOOStT4yd5GVuXFl5lzNq47XJPvoAiPM8lmJOG
E+6TklAZMDYmh8GdJYq7GHwjEvwfSWe2rKi2RNEvMkIFEV/pGxFFVPTF2Nhii6Kifn2NtKLi3lOn
juVWWKyVOXM2nShJPvpUt6hzwVaw0NgZJYctdBZErLe2c+VJtZ/83xfqJ6cW9wmxnuJpp1zmbuoT
WainohbEEqpfUhzi7uCpDLBbmBtqPreHfxnAC+0fzcZfF5PWrq1ZS+cSFu6Rn/fyGnYRdZPOoIdD
kWZteoNHeM8pVo6TM0TYY4DdsPv2dgtBw4SvAeHVplK/Xplr3YCEGH2jdMA/ia2bVUEZz9BGvOGI
DWMaRCKGpzIyAXhh3JP3HKXP1mCm3BaLOUjNUycvFHqCZsaixOL5hCB3BgeHFggHhB2Q3RIKoFFF
7GAwQxAqN21YD8ITPsKZk0RApCtRNWGOxpolaeWKHAY7MiNnhhPggSPcQeAbWKeQ+ZjQsEXZrRkr
BeYB6yzR/TcfWEgVsihyknHtlpFgy4zHCxUh/uu4DQ91i/2Nsq5nuvLvn+HGnvX5j8A6ZI0hFK+d
2awwlUFnsFFTHPlp0d0ybIMVpf+vdnKIz3wLISqexuQGMocA9fcQhQBXRW/vONF9xppvvlPBbteM
2CvteiMxfpCx0OpMgAuvuFFztRm9tUIl7IQMEq+j8wiQQTJIOgz7bi6YRIvp2olHCGqjo4TEIEDZ
uJGtQFXEm8sIpo2moQctQ7WPIX4LBCYToyw0KS6CFFg2fDA64fAcwAH76UOEAcK4TrgljOj6ez6n
cEhSQh8BxaA2UsALSwkEkuuoz3lDMxXaMkxL7mQ9EcYHsMRaXpB/iW7swoSSKZ9ceUbHGIhjApEJ
qxGGJE+pkHjyeiD7qbzix+0EEmWByRLLZewmP7jFnoF7Dbuw/PpRruUzs3VA3oUNJB+cPaYcMxXj
wzOW3ps+N31HeUWGGheOD7ljMchjdQ/lbj1mEj1DKjvwO38sZGqB5wr34THEaHGomg8Mulf3mXEv
bfrfjvx9IYRTny/n8rDIivwxbn6L6+a2ch4lLglMbx5xGN48bSreDXC32dl3C+qxhGMjFxK1nrbQ
zDHquFkg+iabPG5V4mHwNTXcrMkls7vmZ95KujDcJaQlgX/tDn+rdcNvIXPvaLoTufYEVco9IWkQ
uTuopDCcoTI7BmZS2D5hHrSCWC12WvK/ZnzD1mou7kcIFcQTpsUv8T3qkECvYcCDzzLUgo+BecLZ
su030ojSmIsqJBBLbFypRcoB90Vs/eGnRDAOkX+cUZpAT8AL4tmv+kv+jrw5xGM1pHsBHW7TO4rS
QgnaWSvYpfuBfe3vcP3CBX90xnRJBXnqN2NJJvkGO7IfVEvrs5mZHS5GF7P09lAVr7cvhE9fGXS5
ZHfebxmjQuN3N6u1YADvlN79Y712Rs1FjwD+V+AkLifxcLiaERjo+3IILlPV/1IAUYlCxF4ye+pc
LSgDr3zvkASiUVNPMHAyci5mhz0tF59yLn9fNX5Erb3DakBT0qFm6hJqhKrET+T+iGAhEZf0oYgD
hMXIyxAvcN53beI5J3I33dVmc3Z1DM9PxhyQz+Btu2bTP+T1XAO/ATrk6zydGnOsjwNq53LR8E86
JaI5Fsus2nlx9rDb9/U+7nG40X2Iy5Gy4chlYccCxqDjXeFVRWljrHa+ipWTV4Yadrha177nr/CV
N6gC5ER6ETzjC2XvNlFmJbEhcFcoZQI2miuThPscDjw0AugRI/glgY6vGNb1bJ+yjBo2QBcUMiEq
v+J7HNO/c3Kcxq1ciFPn4L439KdFUd9t22TIgB+dGO7EyxsZJ8YhOwKAoESg+WK2D1CHLS+yEiRj
BYytR2G1pxcyP4W0eB5A96KCf5/NJmNFdC0VOV3nJLrjbClsTdnlYYIbdcLuBzQnJ1o3KbDQ+jit
oPx7FkYjAhbCyQkH9MHXntz8D45rTLSBUB52Y3ROxbzpUxhMhpyHXWfUpop5+ms7OmZzfzrfVzf2
2I2IrwjafAzFKqtfosg34ETVoE2zIb51XPqXXU5xh/rTnLukAD+24jzSMd9uh2eBTA3cABWeuBq1
0nG4T/TV5e9FYPVcnv5hNW/6ykIdAzu7invst1vGnUmpX2fgV5i59Vh6RcSe9EbQzA8rDZRaMK/4
7HicPGwCBswDzx+oYvBgb3WfT6PpfxOMI6OeFCIscFZLe8gOYzamNW0iW1+wQxIHc+NkK5HCyUGB
qP3s4Z99CR844nEn3nga+ikoufnbcI80kiEPnss+NvkmrUT1O0nT38+oQjzmRvrL7F2sL29drS6e
AhBu7JBEKeY1u+GS1uIhXjrtuOmfs0tYz5cOe21c4OzAV2QbUJDabc80Qtx2qJz48Yz2gxb7x9mX
PaQil2VvPra4IZz79cNV4wtDJrNAHRh8R7SJfJMmD7/qM7K55L+tnWe7ay8pmb+UgyhtGagHMHXG
/w9PjcEiDcGjZTyT/fwzJZ0iJC0o0MgGURDbESFlvckLQe5PIuVjUrp3GMTRaUTSRSze3IfJPgIB
UAd4fPbfxO0gST1gx3S32iN1oS9+BNvKpg8CU9+5D9SX8ExlpqsGj/55AFaL8Z+07sz2mSvaUulO
EUCLjvXlkMIedTnzRBguR5lsUQxq4Jl3h1Nk/G4zqc2MA9TV528UDs9At89NPOg7lhK/mY2oPEhk
fBr6Yk/l5j0DheOTyVbXPN8hIZg9TFFuFh8cDoBaMUVvhO3Bm/lT9TGL7fVjdbpxmb12lrLqrcCX
A7yJ0RE2ZxqrbIyjbw/vAfANhBOataPCeBovgkhuls7kNG8vfhcFNTbsCMBnaBeCaLd/9iVinIX6
brQWRO61gmf8meRiBqxq1h11EkeaMNhjfltayzeGOfAs7BasM/QDvMsdAHKqZMw7evCW2bUXWKRg
tUyRsBA6sXBh8YTSR8LIRZgAUALehhq29A9rZnDMn4zOap9+V22cWYie6mPmwtB91RzpUQdN46gb
08KKIcw5efhYVAhphWE3LgcdTBI07JQpOMzYyUaIsKdl1hkDo9QM+pE5PDFqsSLp4jH92cMaBuGJ
bri/ZhWTPN6dHsp4rDCFcR/0ySALtOPWWnzvxBFSpI1HNKEwz2K4oVQKCsd7McRgHgHjg42jaemO
DjN0XINQXcN1jabAC8ASvhBVUWxaI6jb2vY8uKD6U0d8T9j8Z6YFTL+HJBaeB7segwHAhTUD8spY
bq/oRIZvLNh1ungZW2YK5IR6upeXa3jQEC9E6cqQABFuxX1oW1wNgPk7tpF63ngEh45db6nhlrNm
0o6A0t7z4wxY7dlF/Y/mX4Wx4Z5zzW54JXZLnTnkSrA5HfK1KI8wSYNVifs8SkwYivHeijG6Rg2C
5zhFGkArTiHmtA4IPgOEECEjEVmMy+DHILnoCT8+4yEyKq/b37sY0pt8iqECkQuv52LaiZX4Gchf
aO9Epq8Nbh5MpAGMjaHOfZ5rA7zQE/iVmnvCj69EFKonF/dpkIKDtIN3Hr3cD/ZcSEjMtYROVCi8
NPsaflzIExh+NdCYVBdfS3iY3nElKokHjtxt67NVA9HgqIE4Ch04cKYNZAdnu+S3mHBW9qnfLM3m
qOdxwXreEm42QncVQsaFH02yyN4F0PW/wOCgm7Qn3vvqdOc3uIfeG/cS4FAyCkQ238E+JmtH2DaI
x/E3lrjgJcnyz6AevYeS9o492aL2RIw8bPjHWFYQyO0XW4EbIx/se27eCTAR+HPNNgEGA8mF4eCT
jQWh2gF9D48KOScoUTnCcaaQwfp/OunHlrBWxP2L51THUIDNnKr+1X/+acEphd6FkfDFX46e2wMN
E+seWwdk8GccSC5DRgxCy+46C+blKzQRU4UCl01Sseg0jBwXQYw1AawYhbYdzrTlmhS/GvyCoDbY
EI81zhkWzhlsBViYwJLqrkDsN32ODU5ozumG/Zr1gDqgaKu8GYDFsi+NABD85DDe2RW8QP0PqYHN
UhclAqpFogCVsYqnz/FPZAIg2wwtD/O2fR3x2KB9lzJE2pjaBRCk45JWhQTlwSUtkke/ue2unjpS
gBYFE1xAIRU+I5BHyi95oaxsdWd2PbrZ1X3eSp8DddqyjmGPdkPI97yYODt+Q40m3MqW98BHEmbh
h2JLZHNfr3gb1wm4tgeEdRqTa2/TPUdM8UNmqaIzRRFKwwJBVbhxOcz/gcIAzdnPFXhxXDMFMwao
t650ZkMXYtPRv3TZaWqn5XLSPp39lCQGJaLctpvrjk2xQanZZWiu+/e8sWRmu2zINX15L6/YEGvI
UO7KJFCoBN4DegEvl3/CQhHBLYPCskLVq/kVoi77M+Q2AA24ElNZuJ2kk9CQoSOizp6fI/5mTnNH
Y+Xvx7cNs2FnJywIfwmQqQ7vnuo356rfMNvofzvMegkvpddDhjSjxr/LxAMeBOLCNFfNA4Uk0mRc
wip8OXJp4A+Yr7iMz76zXYD0CA8xPM4XKUMT1ggC3K8FDBceozKXNrEwf26/eMtNpVnquJTahQkm
Y9OqOspMmtZhQZO3ugHgPAJoJEHhN1ezFZ7EBc2xuFbIziAWDiKdOg4+zNHbGDGJfRvktlFG/7HZ
7IB1dDJUdcCKwj3NwP5ccuhsKp2n06foP9F8aDgdq1RtH+foY4dLrjezF42nSpBgTl6/ZjRPVE1p
7T4YgbMfNN3M8aVzhUICHfjidGeN/GxfiQZxKYiUizALceahxr+n50SeAZ7b86D0jxxR2RSbLTZr
2YGRIGG2IPZY7MYY4gOei9mEhie9qFRETdlxTsP9WmPv62anlMN6eWYOqbrvFZNqnOqEx6EHMBe0
QFS7TEXsxQLMFEB1VdpJCssDGw1hVoAa3P6EsY5VGix0McZH/DpV5lMyWMQaTcwa+CU29txVUXvR
zPWQ+3C+u9cp5nxbyF4luqqLD9nhAjHuY7ZWFTpZRIe4WlFu9J9bBfZewK58FcApXQh+LYKaHCEp
n0swA9pzVoiLiM2IMZ4ywlME+V1N1v8dGe6u+IESAbHjYJIN+SlE01NWBRX1o4OoN2vE+/Tev+JG
RvvOIDEAtcSNJzj1e2MCDhyJ97njcoEtVMCXPGCoepBZP6eiZCCUpAXwwfDBBEMVqEPk2f+dgikw
bT+9CuThgaE6AAlHV8pGJcwjDTeLDMJ/xdURlGRnt0KmpxMB8ACkvjg9dTxGr2wf3nNyGt8iGWOA
rgF5tCdAgZmIZpWc3TYSRBGwllR1ue5mjbwSn1kcEXbWmkqNGG45OPnACDMpwCQ9FtNLLGS5IAJX
gJUJliFQJHuUASGCDABT51A11+GCrV4wIC4wKnLOE26oXCYeTlr3O13t3dPXbCPoBPdxI2nYPRuI
u81QENHSw1LpWMFiGA1gUNKM3n58Im/Qj3th42Gkn7IP68m6c9C/2S7TJe7M48+AYJEGdDkKPULP
K1IXoZacOJqWxutPMbHApCBAkdFqQxP4oGkw9a91OBIGaYyf49s8wKa6eTZRAgXjDy6I3LN512on
bagV9h0v8aH6xOuBWak+aKRyKSQcpWM4qZwdGNDA20def/gP6rRNRwMmXLDAUOrJoGORo57igjGa
GG5mMObsvjsEbk8Y4ZBVbdXUAEj2uLpZ24yma+JBST4kjieLctEACGQKAcZfRLxK7DoE0wnaFmIi
BEcnd7tG+Ooj4RAXIblpLGx54RXASBzQJLaw9h5Mf7FaEz0Jg1O+4M45xuUEnzPG2hDleAqhxKTd
9ZOxM+gcdsI33EoA1KAGIxyFRC1seeb5ME1ShSRYSaEnLhVv364iilVuue7iR9tfMrmWXomNkpV0
cIs/ygJ9ROUMVVpzG/F58KXFEQZrZ7xcMFNxjtPGWHaW4/YGAIXPgRzb03ZEryTfaBExyQSexKVB
UNiOd4/h7WBmnTzSLtwhj9oVWKEpKm6Z+gBqyqzpCj+HRg1VXq44kQ8GurccdNyMBW3YefzqQdG9
MvWSsA3BJi/WawzPJhENn/hhlGPgWvQqWCswjWJfhAD1tfD/7aGEhAiLgLvJY4QvwxRXJei4NMJ+
VtnnLYcZZMF2AOeGJkYkgPBqFbZXKYta1itusFG9ITgSK+PD+5d9F51l1CLXV5WwC/lFUbzndkIk
3rMZSvhXLnA69gcCpsLOn/Sgg/zA0iTHWhcNYTaq2cLUWWHhHQsrCWlx0k6ksUQY+kQmCNtyLkx9
djYQ6TjPMikAryyZqUXRY2K12IdQ/cHcU2XI/Zo34Z0OdTcXNM5JfAZJ7KqQuLB3gizOt+Dp4z8y
6zqadzhV7ASg8zuj2ijIQtp/OCHSFkMO3w/RWYA2f2yxZDzycfdDfdQd7gfH9Jr2gASmPR29mgpU
N1VDHfHWjYbkwhyM9uEJn7FBMG7DGtt/4h6DIc3ZGlQvnicmY66ApmqsjJ4kCsAdsH927IxLVxWv
RaLAU1YbAe7ZYD8T6EnYmBKIxWJ78vW3Hs232bIPXsf8pMj1AGKJygIcmguswyic/q4HYloStqA5
E/HDLsQGyC0n47PV/St/OYZNh9Q83fkv+APnCG/x1ZpgeEOspH0cHzGv2XCYL45tmiUBaLUZgAcG
QTtHErwwaMM+XIc5AOAYAjgD/JS5bh3NWSdawV8akmzL+dodAIf2v0lhur1ArHg6LhQr9z5dxo+p
5rww/iVmFPuiIv/ij/shgHxI2+kV2SHE1n11+tPZ+vv3QZ2+BwjrAGD+iqEeP0hl1Fbv7S7FyBdY
GADZGRRM9fZ/6oo66ANuxYGCTfy1MHp0dfHTYeqmRI/gZSri0F/3dRim9sdSM22ls1X9cfVpJfAg
vtgt+zLYDYkTgOISvkH12sgL/IP3NtuxWPlTlBHzeYcY9Uf7bvVwBppf+7e7N1yB1R7dpKoIRmyg
X8MgIPgrBfuzNKc3fSG4B0EyLotHtA/G45vT7rfZDX5mQwNOA37BqnA4FGoLhFz0krqjcl466ODG
IsAjrpwlsv144qaBYzmtFtwSazwh+dYei/RwmZBWf/Me85vXIXFd7n2DLmwXl2wY4tq8BQL13m/z
EBDtCc9ne8JH3m3mhXPkfOUje4/aR+ZHP4pVO9vsHtavULxCLcG/OsQ7fAwl+4HC8hOOxYnp4xHa
MSmjS+1T6wT36DxW83a+ZCRxZwBJjcKnxJwAWWiO9Ts+BzcPTI4fUPMLR2hPHI0eE827OccDBkx7
diS84GGHbR6uFiLBkLMEZ0wTjpv5JwmvBMfOSYo9srjpN/3dlccOEvicPrPyXvi1Dd7zJdQ+LgIx
tPwo1Oc8WhV6QlLlnNNIy2Eu8pSWEZ+YdlwLxW5qh4ax529fpL3ggHAmwPfmVOur1aazgfyDVvbq
4MsO0xC+Ap6EtlceVh+DuGWybZ75ztl2VE5Kfe9UMLqM3np9gHpQYo34wRPi4npBMH/iNg2BEfGK
e/ZbuAUYyqiN5/PBq63a2iG8xQ6JgBdQSFFXWa1AWzHXqFGDcJZl4nnNoiJiE7BYsmLP/QbU8O3V
kxO/Iz99wBIJxjY8VmDm/pxP3imN/QQhKXSxrc6lFKv980qSDToBYuNeUMUvl3et/IHaxxCiE9wL
8/pCo6tl5+HzZbB/XUldqODXhyyY59W6Q/VZw956asA7feQA84LIl65zLYFclk+n9bIheLUOYUMZ
s7ZKkt37TdzCCCp4u3+3dG4X6byDCsg4M8MgWOMPL2CA5wqHsMnJG58WY6S3mqTPlObza223WhPg
qTRNHaPolxts4WrxuIRL2ZsOi1FbwUJr20CqafHK4A5TnhQak6vZ7/dPBBtiQrqz+jZxtAOxjycX
uSeIUGFNlrrxUSzWFbC2xGc35qAwdMUTAliDR4JwetL0gu/X4Jlph6BsRP9CRdUNzNLQxHpwLAch
OZQAE2AWp7X4pWABAKCBRSWlAW6PHac2wzdZAqAhk4blCdIRaTUFQKSQJ4EEz/hSOdsYCnYNpbJp
Ja6toJjSNXwRDWFbJbNqByasECmwz0sX7Pt3C6sH3z9SNZysPOfA+5MTXad4hHruFtsL2eew/L/N
KRDnbhaewci+884ake4pkmVCV0q0Dhe+97Y6V7fGh3t8OcoXe4brGybgcGNm33G7ZzUKzqFLt9+8
WoA8LaeoeFyEifi0VPJKJG9cDOR28c4h7o/b8Mu+fbiXBbvC0d5C5SOslrKwXBQ8hORigppesCP6
5Oh3t9vucD26emFtnq5wq0PvNBmFLd96V0EHi6UF5bPw/MPlInxDAzBuXCbiStOwEV5n6GKyVpzh
bd40UZM6aUV7kUaRJXXGzuLOZBGK1YMV54ssAxfK8ANcRrgPQY8SPdmH7tTkZhyWZJtCQxqJc8vR
sA6ozaKQ3IF2OB5N9/0p2aaLqJU6NKq48c35FrbYOOGwHR0Hi8pI5W5oCg2/z7Sa0FJ+VhQWOUXx
y8k0N6IjgyjOBJlpuzhm0kqucIRiEob/p+5mxyn27o46hSpu4BZ4d/S7uX6wV5qY11DFODSKrAF/
c1f8woVacAQOYQApsABvOcrfNH1Se2VZJReOebcF1CDEdySuDv0OlQpVK8A/gBET3iTZ5wkNU44F
AVxNE4CNKgsl3ZL1nInXh5ABk6Xlp3rgOD5sESJ1lkEK2pVgWhqRtoBODNfNLblxoCQbV5bnM3EM
WCKJ7+yI3thcPOZM5/4Q2iN8kiYcSBi1G79DoQttfRGllek3MJB0fGzWn9MoJm9QjJYgLw6ok0H4
puc/notGOXrT2kMQBePAKXQRO46gT4vFHRTTYAJCNG+DdHU4Y0vcahSawbvv5IX4imiIwpnof3OG
24vzIMaAk0Ui3nRRBN/H9/3GINHXxHnycnHRDJti+LEn8RAhCuDvNgIxjuANQe7wcW0VVkCAaZq+
TnrUnwaMNq4ovKRF9dcT7E3cme5nPlheDh2oXsKGgLGFCAXqFiwWxLXqVNxa5A7xZw9vQ4iVOQT/
XnoNQCbEQxta7eSdg1PNxHpuafGjpFFDuyKGHmLWhO8dte618wsCRahq4PyITopTW5IJswjy5QJr
lIRBMKqSKVsq8EWa7h3SxjSfiCSmDFnZk/dgumHT4PNZpFUSKVFlazeH+Qmfj3gMbhhrS7nbu06o
f/zMyYWyfAfptLjMUcQDXP0XcjIfkDlvvACxXW54uIQ/l/OlofNw+XzceUzX3c+GhT9s+is3KSad
BPSDix8/cE+V94Vvs0EZwOlTG3i+OcxvaL14biMnFZ87PmeSkia52wo+w4RmpOHnjPwfsVCdpOl1
ApvESxPh4DAvHPpixEWYIrRRvocbl7FAGIRRw79JEj5QZSIaATnLHiueHq6GXCnfB4S0ubM3rk7A
Z+jK1p6BtywpniErwIVFwyqpezgeKDTI54R2O11awqIQjKi2VaY0WdYdA25piFfx435wPPrQBYDm
fu6fxoM1qAJHwQEdv1tWdKUUM0bfMcOFLw6gV1vYtg3kuyrDNfsTZCQmK3It45iHFGnMlb3o5lms
UfbKBTddNi8pDFgOUuh4PNhhxPgqlgWXwhDbAfmCgsRXMeXdWtmB8E3icWRYAgWcL8WWxYREMdhH
JbVje3Cn9WiKsISCmrEe4GKRLF5UCsa1Lc8Qzk8z7gn8BDKgho6fsivXpcmwiGe1HMrlk5xWnYuY
0cvSBYN77VdQik7x1+P25K8z/esbPWcxWHKOuUL5fAkjSAnT9qRA5sSnFiLh0UUCQVxHBRjLj4cp
k+jMw+naUHX80FlgGCdNxRnoeXXVyqkLsyjDlwbak3ROzlIIoQ84f6Y2wumf6Rrq49F+6cEJ5ft/
iIs9QuTldEYyu6c/5mCyIYIxcEPttHSlS6x4nviQdMAn562Yxy4PTL19ixhwwU0RLiGPRQzGgn6o
BbUWessa+yS2Fzb7NxhlDf+WPhmqDiimoJEadgrGgyHYySZj4IqrUpeh/CfSGneHkamGmZsy+KLO
Zh+ngg6JuHwcLYXSjxLVemw+LQmqJzTzaAYQaswTfeQyIbEJag3kcUp8oqxUApdIdhlTKSmmyZ0d
mQ/GgU14GpZCY4NUlmT67mZndnhaFOvQgbFjl8nOpPD1KCO3zLIo5XEXZRVnEVSK4wDzQGqN8Rt7
grQ2NGQYM+oxWkneanIIaVy/JFp1IYIx8gI/Y8yloDGcb8/xljJiS6uzGotrzPlmj7GMsQIBJvlj
dIWHgMpW4YMylqGLabP/md812CxPow+oRFEwIpLpMyOB5jtfgylta15yAs+2e2vKF4ZSxAc9cwGt
mNqlz53Rq2irL790A/bKkAABaEbSWt2dkHOjCWfwy013nPuYnb58GGIqHBeJ8FOAOKC0ge/5cUQo
kABgKJIlGnU7LqznrOuXHB0/g3Ex5GMSQ/g75oYyI5DHUkT3/p4yHwNCdP/sJ69Zwq67iPhrOMWy
E9SISM9gsLeAA/ju53FcTfK8yw7MKNXPsv0VsNqa4rDtOJWb/s5PH1NsLK8hYzSRfWYLxVosFCcT
+jQHGuxotnO2T/wkKUDSs7eH/w3asroMFwuOtuzUvwmUbSjguDycnATvUChOjUHZhL/r+eyCbOVd
mma8Uh+4XWM8+EN5zvYLFQFTFCLuGNcl2pz86PiMkTN8JiH1QLqlJBITVnxTrcfXSjYUSktcVI/u
oYX1Nwcobm2cbexNaGxDKD5iYAD/HGDObf/054y1D1RbD2q/7lpsdbHLQw/AnaYo5eITMDOSbC8Y
5EBoIImmwy5+8qcC8rU/nIm3HBGHLJeOwTBdLGnlUXxbVEDlWCbC1yl7+7TnnQAbCBLbsv5olUni
brsZ/1ndcvueW+Jvt+fpXoKUj4YKLMU6XHHOO2nS4EjhKJTSoQs14m5lb1w8pb64e0YaLyRfWv6W
NW30Q7BD8R2Ef8xNk5kzBQ0kEyqyuItJA3eZOy2W+pIKXDeGN4g3zn4oBnotjihm/eDX4je2DBhL
ZvxZyd46ZW0AfvEGDtUbB+oii5irY84IyPdzFWEmIdwDaVXAf79m1JyC1QURoJqMjhY9sD7mrmCm
PnE0vBe2xNgvghqydKsgHHX9EUVqgT8JzuY4xbK4Ua+mrM8Fydxr8JzRei3ZZozNicl9pwso9yUu
ltxAsosxuQMSFycxNDps7qw3avyul7Nt9rIGR21aspKpuoixYBBe9t98nitUrEWX0RoenszTMPuz
tOGlhNYIf+VroTJ4P5176Raw7le9SEE9bZCO+k1gKsF0PE+ksjlSsakXmb5t+MiUNb9FTjnHvyaC
yzI3DghBTs8jvlca98Tm9jEjLjFJTxyXCcGq/RukhR/aNv9r9geD77a2DBhNJ0PX/CFqkLXub5TE
JUmWaSOxM1TpqkqJFO92Unj41MZLy407XurrIl2GHEhQ2uI2YGaFhxhLFuR3RZFeGb4r1BzYoryM
+j3spCElFSEoRjEQdQHEd9/heUt9Zttx+0221YXybYNqkQoKGrGZsklFbb6T42PIxmnJJ9ogIX84
q0TiByjEekwCzsZw2ekv+/en0yTUhWlUk+B2Lu2DqFwTjiET04FsHM8o16dAwwmS86xI4LnAM/IP
Q3hydvrOWf/vFrSjsys7GlRlqboT7IPHqU/erof09TpQdbZL+C28OIFSV61mO5d7FSZ0K1L5sXmA
iLMHR7CVf0RiOfZ79uEKhRUtHqNbCnXYgDeYP3b7NKi/bnWyKyy/zgMEMY+bp7/93SE4q6Gym8L6
JUqD3agVCle3DZG1eqZL4BR4ov78JHy6o9DwiBlN9qwLeo/Jy20c7SXWlAhQcQ0Dg3qT6Xs3Kwgd
gENw9zUcdm9221PDs4MDjbVsDWos8gilvLRdjE6unKlOb/thDtIGyDiCl5UY8U0KZ1KPydF9taL3
xb2hyNoTVgxRbdj7W5Xhhr21cJLyNOKmM77TOF++buOOAVNzou0ch9QH2mG6nPqv+Ir+/xF8wVXJ
6IFevfPKOWUrA30paIuwHL4e9n3vLtpnq3eNX30mzoV9xxgUOjhuqksWWf6xlyVqn2rAEKMxU0Ke
STiJw2QXNYdtv0UoTn/TAI5xtbe7eQCBMbWJX9n0lO1ursye8NeDnrancPsQrRMQm0L1ZI7W3gk0
+WBjBgIeSvvvjuFmCaXtNW+Nu3ebGR4WwR+Hyr1LbsTXWdz9alCJ5Ky3GxRtlndX275IJIZ9FJb6
uieVxS4tC7vzpYe9Mg3o0HThx8KSBn7BaKiRdZwn7mlzVQmW8F/2fLPPX3VhfMuQ+AozYqvL8Odj
wp3DqedpTD8mwiZsnx11pI/E67aDPKGwbpoD2YJH1k+VkMeo9cG0nKOUJurRMg53+0QZs2oA6ZFF
DL6ANIiT53zyPoXZYFNjA6NWzrLXXlTmHXoDdjZQP4eKArIwJ0WL8kAwCNomBH0yq5iKra64gO5r
gyaVBgUPM7Yr+NkoAmQG3xFKTAQBDDoaVcAr47yjVmEj/QUQmIeHzR5STNl/qcZKDimVQI5DqgX4
iup/4i/a3hLKJTs7E+opgEXXYOtHgeY42qaF0ec0p+pocjQ7t7fpkJeGanKN8Is8bNJxFJwgOnev
1+IqTA/tHWeN2Fse0uLklXC44kwbdaBDkdhi95CJ3qD4TL3uTxb5XJpvBj52a8w4isp5CEihTxfd
jH4gTQm35SSp2IvZC1QIyD1IvCKh+O1mVop1lZk+J0mKbVtznjAsO2qmH7+ZiF0T4EdakOfEf+di
kFQYxctKn5uD04aKuUPbcXVp3DsJ8gyY23kDdIMbFH1XdFvchiXqkiyCXNlhJib2SYsej4FVzvOe
oTYox/boN9ucTfAYXuAprIsdT9hzBIqBsaSfIwLqYi5oorxtWSgdpjvvOgD1wfzAIYRMKhTO89pe
gG8I6z7QXz5kFTelGMPKDMcOqhYtaG7RuhVni/z4J41Y/bbb7PYR9hc3o6CDk+US7RJgQyuK6oGz
cG5/nLLSfsKoqgNxG285UX7ERyztoh40UsjZXFKhL1OjMfmucJHxHwTKQ46DFl5jhauxmwMthCiJ
muWk0WVxQl5xSp1/IDSU5u6ZtPpwsoyawTWMkqaP4xVXKVbx70LuaLWolaiKP0g5cLqUo8JpiUZQ
Qd7VmonMQtlTdqJV7PIuKAephYImGOmY5UqxB+7KBbbiq465J4NOhwsDqrUoJSGFtzBKuLQ8Azw7
w05yNN/QZzhmHnjvYFVxNrU1U7m2/y0pNztHQ+sXDRlFNRVONuQLFTnCK+VrMKGCKrMaVg2I8k9I
0pC3zgjflwK7H6/GbKUX1vB+8EqwCQlEm586zuwdzNzPHYLSqs2AjTW0/1pdIpE/WeuBcKgrI069
Ztl1rxbXcomNU5M/WsKLWj7TVYf9Cy7NXHWgUtumjYov4evleMuB90kNUASbI4RqzVqp+EYxYnnQ
zg5U7im3yYGQ8/eadreXRBWTNSZfzQcIfrE+sG7u0Ry/gT0cXUdRnbI3W1UX59My6totSd/ccMBa
/deWI5CvWYYJu8lPH0a/hw4LdVEdpT3Y9JSHZxQnHLVGuzY2IEQtozkRkC/TFpnDUUxA+QepETyq
q0mogYkUoK+j+whqJsW36WDQuJDc/ZoesK2RHwcGaMR32NeEHvhuZdmkMLf+Wm/LBEz3mGSNAOs8
DEgH8/KvR9SSoX6c+d3+PNz3ydJI6mBie1RxdaNX2FFfYLOnC3BJ3RZRdaJD2CF40BkVYbeEtQC5
i6eUGlgbHdinuzw/SskwZlTnb8TLurHdetueD4Ok8nDhan/8PatxDDNm9dmC//Z4uB8UAtYdIqkM
v9/W4S4VNkZkPGQ7b8G+6EP8AnyyKQwp7FvMdL/ugrPFw3rjaBXwJ0FQKBmCc0ii8QFVnrWf/DK/
flvenSdJuMbkOJHvbuKeVNq085TY2HkKWVJN8BdfQ8X0emvIUOH03rIULO3iNuv1Z2vOPqxDgmFf
NK86WZMulXlvh0gXke8Tjy5O0sZTTroDBuv87tQHVy8zpayhWzbAKoybMCmarUnncTXWt9delPlL
aJ5mx1/D7eRlAOhU5XWSv488+6cueOwNe3woLpiMWM7lJe58lbH4tg1B3VsGdRtOzj3wulXF4/aS
6ZZ7zjanWQOsTh/66BJZuHthUCn9WHEWfAHCon7zis4dtiv3f4mpO9cGPzOsrCEGw474DrQA+7W4
TpCDKD1qG40mmFXA+wkYjvC17I56F0/3l1wmcyPsngTrHhcO31sY8CIQFeUYtiEt47Xm08pucnqK
A7KT+rtRskEQK2X4UahqlXldsD8fLB0Tajw/tTmOFpAQfVGyogykr31SUmAT/IQU4Yv4BDjK5Ek/
IoC7WO+1ai6/HPWndJdAruB4bpqPtpyLEtEpSQ1X9O9T2nLE9DjxydNPrQfEulHXwKxIFAztD+zw
TWnoiOVxtxK0TAlb7LCv4S7sweDh4GxPPwMggghwQSYBVEZ7tmqrgY4XVsoAaS9viv/pmZMuYrt5
ui3j3JXHfIR4T7Zl41K5DYidVv75wgOSzysIwC6RFjBGEPuT7SYbFRrCcHPnI9LiS21m/CRK/Y7L
Tjb0lw25/X6JA9W8i0oS1LrLNlMyEhqB7FPHAtIYj7yXcBWZ+1quMmDIvnBJrS9zNvT5ZtNFM/n7
wHuKWMMfPmvD5z3gxNhxipwXBOExjFNQPSNZvWEWNCauy0acrNBKGfu/i4E2rVIkc13L5sZs5w/r
ITpWigizA4jOVM+mtGdbmrGtHTEO5+rY/j+azmpJdSwKw09EFZBAyG1ccc0NhSdoBAtPP9/qUzM9
x1qQZO+1l/xyyBe+XFRYfjTmH8GArZyS7isvkuk7rTraIhy5UeKAW+TkglfKCXoKpnT2SrrtijX9
gE2l6GLswyn0ahjj55Yaq/Q6TRMvFnn7LKgTZ5T/8+THBsXGGUhXs8zxqUAENzX8lsZVWQ+nSBEK
4dl3myt+V+DMsgTpTwsS62QMei6ZMKrp0/UQwCDv4O3RA6YDdJ9Me/MBeYRcKSaGzNfc9V7uVYFp
YMdFfJp3L4d6k5YqlOUmsnNW/kQsvYbMP72Z7Fr2LBz08Zb21hp5Cbv5BlN0wmnwa+WVlUJjSvs3
7wlyMus67Z/Z7ll66p6RY7olWjUqT9trY6blg0oJqEUwPaknj+agh+NrFleAKe52DuAytU/etQ71
1CrGf5jQyoAdpsMclWyhYo6t5X8+6PT1szkBij0E/JXO7Tof/spYPbZ6SPvQuSFPu7UBjAfq49DQ
Ear5bJrtUVIgZVv6v+9CIxjT4Jh3f/4bmujNVoFJtLrS4X1TXgPFn/6sRBrp3Fm49rLJJJdkR9eY
vUCnQT3RqKVjc2uxCK7jSxmuD3wqAGKGXDnJEvk0hROKQM2h9MOYQcYvuzGRV33qAxeU/j7NZDBi
+Dhw2CwJobIkuMjobA6ZKjB7Y6kBI+C8IeQyMho408EWhCaiNKjjKsitWVCB6bCNgBHDwE9QGixc
HkRiFiZNj8PXO5TAh2PYgWReogwmSmFtSLFP/+07MaDv8Wkcp1Mc+AYIVjRqhwmVkntdEBiIYsOe
AxD+GN2xNPizFsCQAAnI3tyRxxnkOfkagFtxM6j6mffZPH1HB2bVC9CQEpgtfwjjo7aReRWjj17Q
C/SlTmJaMjosNgJfy/24jfAnNy74uG+yYPI5Qe6lQ8TX7M/NIkgiRAhQn54RerIiO4V8Z8CJXNvp
8InTFGA0RvBRGV36H3TGxFJC4Tv4+1gA8SLb/7KTN72S9vHS555xxlRzcSHBnReaTe5fYc+jtIHX
bJBH9PaRMhJlN9Ho/zoC84VPBCVC5h6p26BywaMVp2tBP8qoB98dDAF7oxjhL2D1yt/VAj/GImia
FsIeW3pI8C7sbQP6oQRckUz+Mey8AUUjy3TPw3QIoO+I4pl5Rmqz/4xEYOMZodYpnrhz2tEyxcSd
TotGSyYtTAQcAVZOc6sB30Cal6WBQvCA+peUZTmvR3TdQqs+OpwxyzTCz5k6Q9T2C35XR20C3JJu
TtdibWqCnJUJDLBrNj+a0bHTISSOCdrMLKgxp1kohjH1XPT4Bff8XJJN/QqrmzB/ipv98mRZ2bGE
ntLxzyaltpg8WDhK8LAnxGuZd6ggmxEV7Zk5xaLWshhg0xjmI2RaEN/3FRfsn27SBxipVEnDKn5j
9yDEBc54cmkN7u1NThesgZ5hJ74D5rgbuwhQfGOuKtb12GwZkTZquVEnyczf6OQyPu1Fmn24g5QX
vxAag09DKU1DR6qf6Ac5g0SUUyAl7/XfBVwGzDpmcLp2KgBxbYB+bExkAWppFEhp57Ry4zmumAAE
Yt2I8VH0YaFjpKBuEjEUXErokPciFlSNScyCjdC/tDiKDlP29rIOwAbEshLQPEASE3kGTIASFlFJ
DU8J4kFWF1QqQy3q+f0oPbx3luyEF6zbDQPL5dLyjjcQWt2QlHm/R7XUeR2FbIXAy/AFMSTRqPyt
67Szc+Lmhh4qXXP1yHkVOzU2R2ufhIjIT7rhvJxX1Iw2tg1EgbF0F4RmCeRvgL7oKHUAIq4HH+uM
DzsIYBqXpE31DAWlF1PjFpx13BQYa8pPIVRxOXBkUs81IMf+sFrgDbaaBoIFbWCfCMiWw3Jy6ViM
fJ/b/O1kM6HEqz6pFghMivrztn3m0DtkhwLxPemdIFBNznqmwUuI5PK1nC3DgL9eNHNfE/8dgxFJ
kwKXA4wxOJOTljl1lpblvbYjKwSD8EB1Em3YNt5sjC3ApiDyroQXXCnR+LY5+iL4CFTbMUd1TmeV
oYMN7nVW0Et448HJOxX9cZQiCBFZXxGLOybX9awJqUf4x5LnUMm4/p9zFO0qKAHXVXOOf7A6RwUB
TfKMmQ3UpJ7RPuST9WWIEgs4O7pfBE8k6oCHSzlDF5bMhVDMuFLySjmG5DF54eN0kI3uA1U1OlBL
p2S0uklGi1YxfUxgVtK3+JigOBJ0dKcEGnPA5aB0p2mO4ak3yiYMwAAE0NigKcUoR6Yul1E2cmLg
EQtw8CADBL5LKGHh3tFfkyHIlHZtwKUHzAANhOyKzIWyHQ0U2hPkfqT2b67YNONi8sK+22L2OrS2
5ONtToJ0z/wSpDTVOAi/NJZEd55Y+AV0DAKkxeyAcoZDjjkUF5jZqZx6kJXM84CNqWxLtKCYZ5Kh
oVbBbAxnLcVrH+7WNpG3rPHDMuMOlwkzbNglkGk4QVxloS2QuziNLhyDj8NpVNHoT9jiVayEW7G5
+syJ/0Nh5zBSHnWIqHQp0cIPsDzb/U4E/CtMRqADqM8ppADYc73GTdyNPsycG0xO1sGPkOS2ljnm
tCiqBim8x++SfvzoE2YOk3HFHwGb5JSpEctgmkaUPTn7fXfEKE0lMYO3U0OsmVJqMxs/qNx+/Gnl
6EcbWehb289BlDaaX1Y/LThILU4DqyCKCq49Nilhg+rbHzA9oTvpbOXONEzY+shNiCdSxg5/oIoo
Rj0OJkjuMLcP9OzdYfSypBhfVX7P66+QGnQ/kImj3PtSA45PyTvMZr1Vd3gYGm7HNbiO47ER/UzN
rS0mKJUzfNrqruYAMHtAeM99QHSdkn9d55lPa8F57JT41y+szL9FgGGj+0aHuGk03NrpuCsGzEDz
IANUb5P8aShQwosPZQJZMB+RBpS63wR65l21lRIf0YUyVauD/AxyFbxpzT4v1D3jiSswDBkYIh/q
qwCOSf07ZEDIB1R36F6iiyDp7nlL0F9kh+5KHfas3pSfRtqGKo5q8LnlOICPFzfs+xaaR1SGD1TY
FuTLMyUuQQCAo0x0xrMgjBC66dg5Lcrj+ajE50VzoqKjUMPGmQAnNoY8WVggNQReqmv+Ft+fRXhH
o/BtnzOH5sjs+/BoqdVoyp4MGCPrIUQwrwPK/iY+DfcJSZdMVbp8FFb0tDUXLGWbBof5iQoefa6C
8qOpQzaBrMCwWH5H7yC6Tct+CrEPY9J7/4G0EwQtSin3O6qHp4iGudM49CJaJ5ySmnk/6jlKlLXz
9yinqea2ghsdk9YI1POyN+gBJlWOV5Ju84nRSttoZeZrKAZ/uXuf1d5toEJxAyVbDDoUtKPMEQ8Q
bXWljJX0GT4qKVEXwoayAmEaZzzvNrNKRBrC7Pln/CJzFaQJgGK/AYm7H0sL8CmAaGg1jq8InQT/
i5yIZiKSgnYUikh8iIlrJ3ixCuUHKPD7dfQ9vm34InbBAmJio+rGuY90JGL/cWHt0B6wYWDi+hit
+pvSBPAAYB5mk6eYK35gHq1m3/hkoqDA20fN1tVYf8jxxCe/yYdKrURBghyUATTmRtBMpnKA1zaR
9ewQ+rikHaQ0RPNENBtsug+IONUgg09kEwPUlcfF4oNmYpqcJtVCW6UQ+Hv9KsSRlaGzjmzfBfpB
/ByBMwWhQbuoHLUj1POcwm9ahdOcnr3TDsllvrfy+M+wO8iVdKnnh0YAnGPdT40NCh934xtwdLDE
T2BkxSSLmJE7iujy0Gq50IJJGXWJ8BJ9qlmXtdwc5N5w2ApE5wT+5eYH7l2laNZjLVaNB6zDyjpF
Jdiiys58PdZn6B9kzCV4twhaeHfvOzq9wKV1rTZWKT1fZYC077Q96ViKrOeK9uk5NXOv6T8DLS7o
842YaGU+PbnUYvWdpl+b9ufJLFZd3joQ9KD2Xl4XGxndFxWYYIZrna3C4xyc7ecsJYMb4j7kn90C
LUHJv0ONafBpow0um3awJv5+ggamYtjq4ZyjW6dBHmfMBVi0lBJmtkq9lllFX8DQ/cZo1YXfPhQR
FPEFPrM4+ADP2+YG5rMMlDp9iTidaUNoR1a9EOvjFro2LaS4fnj7upH0IjlhRKtFRDtPdF4sDaIn
6xVtCjRkBo3kaWewXsEp3CyxIa6idNz6p6TRGKVjGRQLhhsX5Ax74Fl/xVLS46+Zd4xdd4BER0JD
lQvZP2dm9bTzvjJ/9lEwA59+SO1STJRrS3RDurQor0Z7pwSf1Fq1WNbopd+cDAAu29NCqpM08Sxq
oMKUAs66BU72RKkD1wU9avlnkINui4EGonVrs3Seq9IhwV8zm6dPDcFb2Wv7BiALcNxXF1TRDcud
g5o57RBSd3hxSgBDMBM4rtuMNTlOIfPAVETUEkxNmFu9WZc2bG8ULnVvdFtDM5jYi0Vuf2hTYkBG
KnrvsAlboEugE+qPYL36bhWPRhB7GOK5KKaAGkSNgC0HRgaGBjMsYoHboDvN8e+dzhZrjYd6MO1k
NGdqSSf+oi6uoFSrrgCdeLcDnTu9r48Ph2GEPQctcGSMyGHQ04PZBewNoKglB6f4yNFYeUeH6zYP
/wii37Ecbr9Aj18kLC8X0gna4pyiBiZW7gpDEwK1U/Ei2oO1VzmZf2dlHS9tQwRaGkIT0gijmwKX
KMD+wdPW40v0CzhER6KBWzsiYNTn5n2sax86T9tpIXokv0BkQyyAFMQuIs4Ika4JXSRbPbvGZdoY
NR0509sDdVJAA5aTsseWREnHFtEx+ZMZF+6IzO8hMoYIa7nyL3HdTUHkoJP81wGlrQsvHfU9ukwZ
gl43JLLJNOiX4q7oC32Sr1jSORUoKyaA5IIw66l4JOWU5E26hAgRni0NmSsZ8vPYoicmdqhkc5A8
Z8Cc1ivJtZH5QY6FO4re0Nr7ubKHEBQP4DHA/abYAenFuxLq8WP5cu5zEb5hH7QCWE3+hnrDEsj/
OWiHV8Qorh6DBBtVzb3GN8DrsTT34gsRinG3TTTz650oOcnTiCBWCk3m+/f0X2T0oZ3fEMTpQMOQ
M+Y01UdnnAHU5do47Te/2cN54/rVMStfbAPK/n3cQDap6/zsEppQ1wNZQJQq3Ru0ECDzHJYu0H4c
03R66DAxbZpYFmgzXKww6kbqBW8xKFRp0PTaYdG03iM1KgPFVqNq+PJTj5dkfyIdyeiG++VXha50
gURzjQgW34VBmhb85mX/O5dXJF9v8V0Ky0J1GsHHb1s3UZMJaqzam1YdyXfkffKIaRvGkzivVX4A
EY8vypqSD/F9ewxbBBkMPZyPL59X4Lx8/JIVB5gSejucJZheWCm4YPy3nKc4ydWMKsQj/oRk7p1U
APfyfheM0KoxrbAs+/uCo0OxELNTIeb2zAoSxBOaJdNy5DckoD+2wAf74iH2wS2NO0vQbocqFJur
3duWpItd5zG8irNdhSZKIKpizeXLgkf3NFyyWbSuzMnIg6IQjiaTycN5mrZ9lu/nDRN5u0bkQkdr
2KxM5jTY+UQZRgpUSDI8khInJxUcF0hUVixwQEUU5tAN0dgT0Sl8e0UgGh9RxsaI4sKuDFBjQxuA
TuQA1WhAKhPpH5NzhFof+zCyuPU0QyCoC6G+YSvgovnCMwT+Fss2PAHlfmM0zqhxJoms7FFhUndB
8jNCssjcEEtIzeQPRCBFETKwNOWkt+vcINgq3oUuQoUahdiJPBKEsBhFjCiXYFRT6dxRYUQ4diE2
XUrI91E+3QdVTFmOUSui4Uja8Qmk8ehgQ7RmK4sh8o9KC+UGV2xcGbNiS3ZLGPu7l5FciZb3YpzC
iFDEHbpcKimO165033RUgKSDhryIL2h7xL7nj6PYvV+jD6IDT+gnGRMvBL7p6vJtcBsE8CMfU5Bw
yPGJPiiaev/60hKGuTMMIP+9IGGOS/fsQVIvdTonLzWOfHArQJcQdfhxEzCYfcMPFMkHftHDRE2y
YNAEBZ1vvZELieydMBQlMkri9+bIJntvrnrRjitPWvAOCuttZiSEpS3J6Mvi9CGrJsliCfEQnEhI
IWDGQEb2G/9QumpPqd1Jmi7EjweqOqK2J5ysVQ9aZtNZD94YHMrjyBG2IKBTTbUdSSR6otNGe92Y
oU5NADtDJBQ+ooR/9iCqbExBl+UcDhV5e42m2MuSc6YxQ92PPJlpBszRysG0ztp1ed2cVmQ95LB/
+n9M3RYA0XgxOFZZH78B7ZPMCj4b9a0t++QcitnjE6KXxMwXicqXH9rB9v8nnPjjrov8objZc1zQ
IBECiewD4HOcqrsFaq/jMX0QAO5SXkMGlkJWhqcJXQp61zJKlla+7DQpygS0hU41gRgCVm2REaEm
ZAAMnhxrwxMKYIn4+NN9xlI9NOD3izmhsPWgJ0K3ulhgukSrqM8kzn75TEGBVClEMERdOD/5+Lu2
oGAMeGQw6U2FA1fOAtFVayGK+CP3bSEuJjdNTk8B8Ml3yLXiq6wDGLBGe8J4Sp986MNi7gR1fC3m
H336xJhINyYZf/s64qQr3Vtp19NYYIZAe5rlx9u+2bTf2nSzeyDEkSQ2z6IkSV/p54Fq4TxlsXI9
5JdIKfY4llpBSj7BPRsOhx9nKJ/mFkrSKQIgK3eN0E4gJVxlIV5Gwj5CpK3m9SvUcM1dh0NMUk0R
83v464EsQ0YEdFenWzr0GMpiPCRYJ0PZSaO7GeD5EohoVDNQgQnDjh/J57TBl+6GYFtRucZkG52p
I35egl2Xdyo9IEG1MDtkXwrimeWCSCWWS2AZzxPMkCjIaRD9XCisS0FVyLVW0TqV9cVGiRqJQuuW
jgKffzGrl932c3PYtBaRWrNByOZnygm0k93fuEeZxiMEFIYBNSliMSU7qWLFfrkwspGKv84Gm4P7
KffyY7WX76OUGsNzv+lkyEKifc8u6u5WHyeKepPP8kZ2TQ7+ly087ftcdicS5cggyqukmvdZA4PF
kBdEqDB36C1LtgJYinAgL5y2isSPdUTZPk0XKptQpHIluojYj8jKiKKe/Ftaez3ahTeXz7MvqBc4
af4dPpSTHBgSXuibyA5uA3YSARD8SBdPT86RTj9dkNz9rRZ5aB1V3obdXYlUDRI4hDocD/klNorZ
371p26CONiq/Z2C7madBexOkegt9Cpk2CX5LKIKYB4vdQJtFS9zkSEG/geNCFAQafeFm6WNQIAJq
54cE+VNwrIiEL9MpckDWvMyk5ZHpG9BmFuvl1t8URrDa12EN8ukbrYMTo0IRVM2nNV2pn9U9lhjC
99yGPuuc8J2WER5/JNenzbjwa702Kjwx5JrQkGRMch6KpfD/DyzSKj9HrJHlVx4hcQdwOQdwTlXO
jCrt2gjKzDPASEcgzTKDWDJK8XIKp4ujehOwGRdLz/lr5+diAXwOikFuTlqkOVDJxffc/BdoHo5J
3UeFb+fEcsQwShRNA/5sHft9PpOTAUKevh/I6hZn9CnI8eBXw07ghgxFCOVsItllkwJZe2KZ6Xl0
YwE1AENhCoxQAHIYonLRG0N8rOHMilF8Byy7HokTPD/mnfFZ/YgeAPxSsqa4WHwZ9iweLdviMZp9
5U9mg86lIQoEv+G+tBSilrRcLZ78YyDKo6Ks+wNqp03Be2Cb1UD7hYGkT/nq6SQuYHolpH/pq5G1
+PkW1C9yJR5t/rgxhnIWPkQ+nDKKfzb6B6mUgN6I1m5H/NFJlm6BSC2DTFhIbnJ38okcHX91RSDE
KZ00aXBKgCAYEvpEjhcU3B5NIhrzjLDJiOhYuL0hgQT0CCkP3/GKfcoGDh4IdTSUUaICgjLFfEBG
GCeDRv2ZzIcpOd3fHBwIPzXrLPCAIDv6AkMn+TExmzB9vE7dAXpBd4YSANVVSZ/YLliFMDRlYTGz
BAzJSQThjLZvbcsQs98L2vPGEqNAZEA6gs5ksZvPF1ITmYP/FCwXmnpI6BlzJnSTwLQXa+9pLD6O
rUtz6RZF9sNfVdMOtwE1CbtIqU7osnFgjUScSR+g+TOPl2Y/y41szRc+03qSB49VzwNb7Kyx9vpD
Fy/W4fdj5wSlyavj4kYIrfpkzcOYil5aO/YN3plTAgfhPTwZ9GrSJVfgx7A4lgndZG63nLN0wwJ1
bbypVu72b3MGbedcg3NyG+SHbFJvL5MSb9pDc1HOXvjTsJnBhVGA0qZpmTMEKoP24jLx6vAqqTpt
QShlgGZpQjoi8yHcKMLJXNYk9T9SLSfRtouljICiT6nQYLLGns1At76ppY+tHUxXWmKTZvBbAsLN
Nng07LB3AHLl5HQ9d+WuncBBFX254pjSZsz9dLgeKbsXNSCTutccZyOcYtobkMDt+Y8M7/gAYzcF
ZqAtQaQ3S+JtanX6nC/4zdDUp2t9XC/VzGgvM64KY2TaQPMUjUdAcLq4xOhYPNDso9P7G6vTX/8H
9l6F1LqWRvMl7iC+/qR8PgUMFl9WhlmTvu1QLDQWPx8hQOhpvgb0jrboelSyIXeAYOmDe+qoNbgc
RSCwC54TRI6r+9pKH0r3C8pR4w2Z6RHSjWG73iCFQYq4Ywl24q0i0lZsvytl1Rlm2/a4PtG2SVWL
gioj2agN3CSEnFEjA2UxowXVMAHqhWbmlUhbAg9oOBgewNW8hV+nyfwVnDnQ5mhNHonoGrMvLssy
Cx+YGxNgYnoiZXjnWDuhVzRtDwE7nmLYOc/whZkVPvOH1gKyDwdXkjbM70JdlfjifYw2gn8QB4bV
2VL3aK96OBYt8YdpOqcnln8oKNlI+zwUTyW+5di/9D+5DY8NWziNqQ8yfl9XHd9aZudjXoCeUzAi
d7J6AUf62gCNewlkF0bh7+VpXu6qoKjNtotlBW8WH7aK7ViCcqvs0xyxB7Ayk05hwc9pUGniFC2W
G2LTUeC91a+OzX5n2PLXBxYrT6BMoftEcAB5huL4hocC7JDC44j/B4IvkYIQEIzxC+yT97AIiFTx
KfoilF6NQcnc5uh5dgagA+d5amP1AaRjA9i7pMkEoCZaMwiEBIqGAzw+94vs6nr8oHYSYyBMhtH/
zP0fu3aSbbRIGShX8wv5TLS8mHyufX2MaQkN6e6ZErK7z3Wri7Mg9Dl6joVLd+sK8WzMXeLe9PwW
Uo30jy5uCXsRd8Hddcr9Be4+qoWW2BhklAk9s9tyO2jTMjKnpSnux+jo+IBbnzBggGHH6SvAV2nM
YPMjg9jvYvzR0MMCbAdihVEvwKXB9tu1Fas+sKcPY2Sor+GwN2krpr5MEDGFvjIJETs122MuKtZl
GMVcJpPeNjXWIfpVIS5u7o2BOUSanknsVSIlYmoNjD0DzfDGj2DUZcaEJ+vuE6C4GZ3A5m6qTRkh
5f+Z4dUW9laU9kxi7GuIa1q/jFjuGQkJiq2ksiBBcvNMeVoSGKGpob3VsnTnQrJyCVpjYFc7FaPX
5wo2GwNBfXImJnBwDavNd3GynxikvdB6qm3dKbrAvy5zvtoOcuxS7sPLGPI1k/yLxSinE65hUfB4
yqTlw0b7gKpHBZOIQlshFyUI/pfH2Fd9zsOz9QExFHMpGaF3Qm2ZbboooGCpxkJ66kaVmq+jvtMd
JhE1DuRsNfI5wHNoaYPkbJsptoVKiPRI3GW7sShErJK2K2rdnGZRe/MYMQleD0FQACzr+tcFU7MZ
M/t+Z9/GR4muD+d8augKm86oKFY8XnVzXAXKFHbl72OQapyl53MN1oWN1X1SusjBupxEZ4aO+555
XRLXnsus/9MlAhGHatSykW3dEbDYeV8Ou6QxyRljvMLzrKARTL+F19gxSUq06WW7pjaEQMNtGHx1
49WjsSpcjt6hAg63+00zeJA/402DgnexVBEKSu01hzfP33aebgt3i5elf7zH2eG8qra/FSHzp4zf
hYVycE7SdGxBUCEw9kDd834azgfo5dPVTnYHhT2yfLquOFLnMNKQpgD2S6Z9+MWdeZcwylCJyfjy
DgA1ByxiPpFh398PL4xdjDb74FAHnyN3Smuba7xV8IzZoHjcoS2NIg1uiQAMcxNryHNqkaWqKDht
Ll9GnjaGKjOm/wrxrQD8BKST2wlr6z2pE8DyFTPxecn6quYqvW7nFMIlQB+yw16BsrrtnRAy/1XW
k/+fXnPTJdGlHCFbRYANbRqOUkCdmKUyESQA3WDvjsqbCbL5s3nvSzDBzDPhue750oOQVYWI6Ip2
H+dbSSwDm4PSHrpBHasL4whOCqeZjwk6ZhHV6LrCE2IByFXU28U6bKRvv2uRV6Se3b2C3+Sn4Ilc
zWsUV3ju0dvvHov5nSLgM0YY+c+fB9gfBzUgMMJE2YbFhrADSQDzEg29DzBDwFTgLlJHgK5EnAZD
AlYYWr7QTGD2Gh0GSgvY2jnS2qaCceC+R8/poM4qFBGn6qDN6PEI4gw/BSagtFLmNaJjFNOV00lt
bjkrrf6ZzcLUoGxf/EYxQmQFTb4uqtrZkeIX99RBj2ISlfS+NqmCC61LwlUXruRp00PAiP2Ruqj9
skbt0/izAZTxAWc5Qt7wO0Vq6SKirYcnQo3JJ65BiuXTVwFRvPUyhYW7EScNNv918AgA4fXmrTZe
Tm/4c2zbu6muQDS3z0hxwpi0P7TD1laT03j/oTMx/i4yG4nxmE2On53FU6e7ZvzeY8VYgRqm8/WA
+tOCNHny1Pk7Uk1tQXYeIGw6uVvn/RUa0JNR5x5Rt9QSoFxVkGv8TScdTzHgKEF5mhceIOWaY5eX
HPTY7AyZTQzIdOQhT949+u7wOR4qOGhDgtl2kXODw6/a+bDl1TBEcEnxWmhoNczqkIXXPSg8DYj6
oMMbZ+DGxYhJd/BNnN8jBDbB88Qnxkgfjwg64gaAwfNS+x70+m3kfE8baEpX5KLxQZ6AsHbguAHr
MzQQITgNbxv81XztKNMhQhERI0ZzX/I7pi/eGTXFbc9izK9O+MLoJZga0ONwg1TaXkhO4dtolMPn
/kP98hcZNB6i/yNJKYAiolhQu53VbduGQ4kr+4zch45qu0LDmOKXzBtwLCfX6eHWKDhlsFIsokvX
TfdtxKfZBXIAqxD8Xi45YZcig0E1nAjrzbCZLyPNRhCtPP5ekD+jX8YkroSjx3nXGhA3X7V1UWN9
D1DTzJMLt6rywFdgF6mGV5ZaQvP9tng6z0iDGapHVfDGVhPL44ADb6xPLpvm6Ll8zL+hutLte1iQ
/pEwkRj0Ru+I+wVHLKSc6J/GPTelz4fGgH9CoHb3wvC+5ZXhNVxPm1hUGTr4fe+5BekwILIiYLAD
AWq1xgXihsMnXrGYK3i4/HqfuXrUAYg+KdiLPh0K2uA/7AdECa7Rf6LyyVlFYEOBKISLQjYFr0eh
qYZUs5XFrXHp3RfkOK1Q8+o4Cz/JGcHdJncr7K6+olXc5SAwzqvGUqqznFQK+K/mZZCLcjDuM47N
9Qoa0A8xBesz1JP7pl6m8wcUZFvd6zYiNCRWl8O5Gwi0HXGjRRPmFMaK22kGl9PIaAtk1GJGxpT/
Nuos3shqYrDz4Ym3tDbjLOEsBSCHISWmSowb11G1wvKq3J5mOlYEDA7d006mVFV08/Xky6WKKqYz
yPeBaVlbJVVE14RjwGsVhoLmPRKK2uSSvDnqyaDFaijFmNzqUtrS0jQILDqI8bXDxcsV1J7XZEmg
gYDaR0BLWVgtejXUq3VlPN/miVICTeie12r2Xy1UXQFeXz3lG76ZsHxD8pkWNCpwPOWoRnV5So5L
N966P2201z9SvXpIZEgavY7faDkJAgt1kec+HwpRy+DkaRPOSI7eFtBYBKwBezbNKygwhKtE3TL5
IWmgg/x6YfhHcKGqDFiiAudOBuMDLHf47tihAfXPYnSDM9FZGRTchvf0vhdv1oSNrlySPwF9MjXV
leDwG7YmYccCCfsiswzDrouuwdtK7nsOegIRA0DU+RCD8ghJgiLM2JbIWgyhvvKa6dMu31N1NmjP
uclgIzR6RaTIwauKEEsvfmgI65jO705zDvVucoMkyAmKJNMS6bAj7Ztw2dE89nriXFgBRjbmKKHj
2owHBFQwmDGqKNyG7R2KyfY2BjA5ICoi/GxUY6ytvG0H5PiLDnRhJmCUk7MPSBStic8YvAnwVwyY
4YZhuiQ4fCGvwkngQuiU+wx0hD+3vfJe1Zb/uYEOa25QSyA7NXUMKu52DwCJYuZtXjGnGb7qPinW
2SdlC6k/FY6H2lxCBUWLIOzN5ig/PH3UsjhgQ7BlOusK9NkyBm0ZvuAokarMCSy/gZD5waUiOQG4
mMR9/tqgcVUEg84WXCR8hhBxHVoBIrFVH9suCDtkr+gZnkmyhreNtmRtCoGS22Dd+qCa0fW8ISwA
6uTPt4JQiVDKgNyghyGLwcKDm/ult3UG/kEf6865wAvhp+C4zzWO6eUdSQJZaTyLTBygjugC+ese
E24Poz5owuxWuUiZl8TIhkqaRgCEYzTnqUHlY41RzQVG/fTV+Vf3HLoojLWd2ybmuTB/APjs9RIk
NeZadDYxB2UBtPzaRZyl3LFSXiI8Bc59IFoLTA+m9ALUnlWjsE9/qcsMS19gsSFUHCLXg2YXat4o
yK1kgNS6WuLIt7sviElQOMXfCZ7OTNpqrYaFx03LWM/J5bIibNtax07BbbVdJlFUUOaVXgsbjb36
LeJnDr9K3/zEpx0RAwI9cu2bTweNhWIDhF7Es5ehVrlNTZil2kSFtlcPyiZAmzzurpHyuKZjqHOl
o2jey84Ks10jFY3JeTdOkaskB9OYB9z1DUKyH6s4tulnofbQ2TPLHXfXyDuewejOWT3cDnV+3b8j
fZfg1A7dwmoQlu9/8hEP+pWU6ZAwXsEIe3J+BAkumL0UXf4WE1MGlmaInF5CZxv0VWs73SaORJ91
J6T10+Hv94g20UtCDjfJUthDKHTMrUtTiCNkMYQDGFomSFUHnnS8FIkfqlLExf7wsPh7ccvoENdm
6GyBsoKGFjA9eyHrmUtSY3ZTF4XdLV7sLnQQlO1/QOPJ6aBeA+m8sZoIDEVtwOn68YKShJRgW/qJ
xMOU4Lj8XDz60G8gdU5cLmVvxCh2CauVIyaZdjxQzwxGVOmpsqG3l2vAq1zPOLoFJOuAcf0titm0
ninYgUEsbdkCvhYnuOQL0yHdk3Z80TuETHsKB+2LsSUbbMZ06PsJ+kJL2V6opJG0hehcFAfc3uhx
npGaE/O1O/j8p598yQXNAcNSIeeJc810yzsvTNaurByWmU4ke08GolecVmgJ3/oJVVOiGwTZYoNL
vWK1pmh8WNaSxbC293MuCTUUFtvoyzQQOTNzESwkjH53IhEEDIkUR7qgNMwKmHTXFVhXDlomEuUq
08wm9YUibG4OGc41kNXw17ANsohpis4d4LGJMe8dZb6wH4EFb2TQdZ7y2sAG0zlp2t1AMx4Vb+Ex
19B/AO18nspO+P7JG6NzxmEDmdPBTmW0tkPFB7bUHcFiR7FNgAJcmxRxOmmRZOwnOR7ZajSg+8BE
VYeZthx36yq6XIJ1vvu8wRmo7z/P+wVdeW8U1uNwlCFXGTNZoPcvVIyYnJCML6SwQsR7gtwpY4jj
fp9bIcFxAApHFGvizoTf/8apkIUo4sWVAH0tJyHRZjUtyx219xKtPitGrORUmjF27BR/1cNuTe9O
Z4scwxsgD6JadI38D6Hm+d2uoeLv3+TMkDHR6CoOf7xzHAahVxPAO2HNEnokGikA4RwXhcl1UHxN
HAx0qBuc/ZqdHSB3A9wtxxxpese+XqN3B87NZ92HvsM9ocbThSZLFIbTxQr2SY1DfD0p7yEXsUcG
RR9qD88xhCU95xSGAjMWhH1/S2OENTibFmY5KHt0SgiGZH0fyZk6fa0apq89qdq4t8JJdAHb8Rc0
ts2rDVtckUWqEfCVxfQycw/NyU4ZAZby14Q940NlAhSIQAtMVEnO2w59tA4Duuv2tlQZpCLha110
t5T5sR5ssqbDX1bRApK2g/QBZGDkAWRNWyo6Wj5IErxihc9C6o3Q/x4ZkcJ938098kPIB+BjjTh4
wYFLOzVDup1b/zjesO4SBYqEwvqrUmY5XHDaOoAZEAxfkLmukjMm76C+U2JXuqOA/e5J8DSHEjZj
rFgvfpfoy2nOxsgrK6F3RswCqNmhalabcaxiAPTAwYbmOh0DxUZDwF8ii05AFlVud5rjvwYE/RLS
MUvWIwl0cY3eBogQRoF4abJ0PrMpB1UKOdBIaT6ajfHhXJnrzL01cYjg6IKOIGwEAM2gSn7eDWur
C8dc7jQ6zCG/0+tewS2yOU84/GFhC5P65PWOmQesni4cklltU0QQxOKEfQ9+RQeWY1M6b2UOVJig
5ZlxcpLmDho5jxkNRgAIkxsqAAwpxZnNIdenkHsEN6+DO6jMo3/Y3pJDXpJ8IFqL4zcrhLaGzdf7
5ZCuB+0SSqKkG0CagGzNS+PuGcswHAlcK9y3hpKhsklRyvGR+enuG7AuBg6ilGAdxnoF6HANChTx
Dp++DQPYalS5A4Q09YWMQ6mcK3QYSKiH2MshWgk3BNMzO5/KlGRbTrZLK/QEFyX+TUhEZf10mEfL
LlSpb+1QBv6c/ORaIujIZH4jAVKSwylaHXmEexdfkO/hJpcRf7v7n5ZL7iFODo85dhnHxuRPqo68
/6i6PyfbPGmPO/xGR4WKDuIMgDtURtsyH+CwuaJwL06qYexZjAxDiGEO+IWCK49qkONYDDDRVfPQ
tUN4RP65Nj0nlBBFIsYfHFOieLLumQPSVu4qISAmp6eTLPAQ2CbIwsUofDrIIfJTYWVbTsMUFROy
KxGYTAaInE3H/lgzD9zyLiSHw8GfTmNkHgUbCh6CXh+pEoc0t5dE98REkt6IIHt2sGzRtcDjJWeD
LUHEMKPvDoBPMOHRRt+brbjpXCHF9OEa+OrkP5bObFlRZAvDT0SEAirckswizuMN4bAVVHAARHz6
82X1iY6u3l1V262QZK61/qnrFX6VA+xTTCOPJsh2MIOixYaIn6kO6I1uSGq9JcT4kbEz6YvVCxZO
3qb1ZyxMfNvJrYMenZ7Nfd7ABOAVGOixLHfQ/4u5NLuQE/KDNnzPJVHiOZdZqZzMVDIM/ArKf4wO
2al+Bh3wQ1KrhPrH8IpxPkNAybN0dcvzAqpDtGrA8bzq0y1H3QP62Dtaemz51rIjLacpnN4Tw1F6
SKgWAhcwe8hylakD0vvMPg9X8FgslD2XqXU9zLjukLKGrpuJP+ld8GMZunQsrNwhTjcuddDMcojX
I/BSpt7cPDqz9wHywjDbDeBAvRz9770l04ChOjM1mi22pQuTSYBNFqLd2eeIItulxJWz5f0q9I4L
FaLj5LqNvuOoM6Oka3NxtEhhJFkATa58wqR18vvuVm+W/s5FB59vPgLO79WAlzFgL2Tqg8uKb3rf
3P5B421LaD04YUdZLiKtZz1zr1RobUQHCZZDLqFkppu5D1n9NJOSekdC1WStuh/G4ZyAJ7BkQItn
+x/fert/Ab1WcfyEJryHMlVNVfptgemSaIclrLdda83focgnzFJtDct6Hk70CaTvtW7yjdNWJh3i
3qH2nWse/GWf6bXwM9FPfGgxEGzhDlP8WAO2irRHzdWMuv4sY0QJZ/74FS8YrZyRi73S8XW4pyaW
Zo5q+D8nUcL3/jJBPPGquQoaJOPVto2awEQvAl3txWMoFLR3nja6lWH+nEYmXgqMGESyqPjJGKN1
tsWwdNeELoEe2Ux8gOw+iejoEykVIKqnYZBBMTJvYB3Uw9PzszDE6uUYozcfU99dxVWSC+RZh9fz
vpmaPhAbhpnl+UJSBkWW9FQ90Ig8yO58B2SG0zkh4oGmJiu8Sy7zemUw/YzGkUmztKTYcHOt3oTx
VQ8q94Hru9Tgt62jvQi7WDww5BDwLBrrOiqHVeLf4KyeAEuVxWNI2tC97ysGY54Pp+qDGWGN3++L
rvADv6UvWyDDMzFYGEOo/Mf5TLZ6Q0W9uCYcHmitYfr6dcenVVFRHFHmVmi7/gEbGFGUQEtM1b4o
w8QDFSGCPZyYK7u4HhC+3J175b1A4h7nH4PQjN5dFpa0oAcirgOv5zyKsXJ3jngW0HxcVsYH0bCq
u73xACW2GirZMq3Ctt6nAa5ZGX1y8sK4hW3uaX1Qvm6RiMBFgsyGV7/uf70fieE3F699YbgarNyH
zM7w89WL8aE0Ov7a18rp0D83e10NNaBAGOEDW0U8VniVFsmcQG40oJQRmK9plsxxa4rBvBjFXKoD
x8/lJ264HJGjCLsJk8Xbrnd8Q71CCEYkpA7ZQE7EaQqLAFpYY3L7L4TTCWXeQLAwc9V9l5tO4nT4
SSVxI5CMrut7hVFhXh46ZXQlxiQ/d8vwUh5eZ72F1fJQHaXsAln4GRg0fNXLx1Vepl2xtdwLGhKo
BxVukY/FgGfbeGXi9lix5lRyTxFP3arKu2p3t9OZdk0sAFgqlCzdNwOZBB36Ny6SXXVzH1nQY6LW
ncs/vbaTb/V0cvzqHxh8qa+PbbwR46WTknNhkBz7y7KL2fll+a6DXnLspQPnq9B7qLHeRN3L8Tf4
klrGxDhHKpZBVSthyCnw60FkMq/XD7oEVHxaxhZqr4p6RcflFRgEq+PeffbgDt3TFRPdl7Lpd5Y/
jqYG7ngvdRGH01wqjWeU1nRYgUxjEvJh3l/7/M+gCWsKh3Txqbb39Jg9EXTjd6u/h/lrfqfHyp64
VmjxB/3km+mGAjY+S9Rx+vGbCuDky1ZJPkntNkjJrNs1JHbzpbvmi2O84c3iGEUBAr5JewWs0Yd0
Z39o44jDYVIsS3p2VoEwH8t5LcIUTDr7BV4mGOqGZRQnQHXC2GxlFC1ByhyLM5qLakJRjk9M30qB
il8x6sZVL4c0pi+ZFROSBiBHlU+JTe2kHPtnPgg0hk0Pxwl2a8o78cJivQVzTymTd8qMKbAsP2HI
wA6AqPDykhYRSyHbHLI0SWmKuu2svnByXLZG5mmcySrpl+3hR7nRhZUI9JNq/pMCufl67cdX6ElH
/Pd9ARaDBTeIGgy62apBVV8f3+yjxk9X4KxtFwc31R/cfrAcO5ObEujo+NEA5EGSYhcF90sN1Dfb
yHf27CxexfKXB+9e+KvZW0CsEnEt4/Q9fEP2Mm1+/aXrYsiiUx5OI3uReuAMgEaFCvmv71yYcbyt
9eB+vjcoZkhYAxVwtdwjNcJk6pGM6sHhF7abX+LkJrwB7udRo2u7DJa6/YLfecXNWLzus2e1/9zO
mWhQ25Txrevein0CrUO3fkSDF/794TdEX+Na5Vdw9L6hQdYxE2bTcAeQwT0zphu4CcxMBrECUJhk
E3Dpv/zh6vBBoIglHPY12ryuo1djRYBi8QLLbs+DnHULqVjw0rm6kvsIOLAOgO2Sq0ctQ21Fx9dd
P1BVSevDCwHvSNptJPN6qBx30pCN+Qs2tLmHAVSFikmY4MhUnPZ3BhbB/YZY0BW/RKAjQub/HJaI
/1mZmJDTQXx52+QfrxUkbrmJmm4Kjrs2R6/nVGMLh4oaXSbbPWnksj9vUdFD6Fpuo1uEjOblro2u
NXlpVJkiZSvt+56yR0FTobyTaT5vXsvDDf+FT3a4YSvN4h29QOB9wQoBj+EcQdSlLrERnaH9pfS+
21+YyEgTTMaxdJ+zLZ4G354V3V9i3beoXrv2+l+g5CD/o5Sd8OzOcCB/8LzhmVMMI/mGw0r4kAJJ
cODEFmjM/nltSbmRt5bRymveWUMN2Qlw4iHY749D0p+kqwJYSnLPw5cLtdGffK3sD87ukSmlHXXw
sNht0/je8fl2cGSGXbpbMSAlgd0v2EMHottxjtBpo8gCpQm8AYN/RrG7ksbYENt1CwJnoArqQE9f
q107YUo5EJNOQOekgnIjlBDSrc1BeLFC59YNo7U28rwvDJNXDzL/dzj7o0DxMEL7ewCkF2SST7re
T2xjPNOiLVTc5mV/SNuOJ3wXgwkNM52NTdFDRaHyazMlIC6wh9q8v8Qf97i6pLhLIBtkN0HIT2/z
ZCdkt1HPYO9YYRIlyhSQWSKPWyDNkslOtjcakcsZutfBEphLcr1pwzhVhmPpZ0zH4MN5Ym3I/nKR
sztRZkmBwJNQIUtlZm6pC84qnhcGGA9RrbssLcOVwuWLYlFyPddffCsRywmQM4wQGDHg0EfTO5G2
CFdRkYHXE1oSmdqmGXhFnwNWfAeiQbg9j1hYn557LxALta4CfZwaAAUfNNLo9g6ej8mL+NXHe9Ow
VfQfi8S/skRegTF/AlDqGEswd1Mm+sB/9txnf9iDKkOs2d3N1VW/DLtXn3VKAMFve82C7HqAEldC
ENImamf4h/kttnORY+GHzWTWdmeD6u8oxQd32KSUzczhAGxGl0F0uR2u5ZDNNhtBd6Czaq+ebq50
RPYIOJYAYD+eUvDYfGRCE7Vfnc3gc/5gN3DBgw2mrmOS5Z5uVXNF20e1Cgc1yFoPLkxLxj3d/ZWW
qmyc7y/C8OYrNCIuoagQxyNwf8AcgkNDorUcSnWsOKpiccHZIHiDbwQ3b+aL0w/QtgPdw5RSCEQB
iLes3/mOTR40QZnKpLomR5wxX9Nogt7B6oZB/YDvffO4q7B/yNLizgH8pXOSVL897w64jK7mbncQ
9L+5Y+IDmbTPxaJJqyvXuLg1Mzu8giXFJf26NXQIuGmQP0J+L93QD1/CJ7wuyySLh7aQI4/LDRWX
5k/QkeFrNbm08bsbdnVkIARfun/qZHJl4AlF3+oc5QaGFnxR+Hx1fq6IzKoRGj+t/LSkh2FY05eS
Tcj546sf347togwSK52lMc3zuT+WawNMoWUyRmNx0SCoS7vgDnkUCECQhTCgWYCGyrxcUA2MIa5i
8nmL483wEpzVINs+gBDxTMHO2tJmM/fgjiDMZgfT5xyWw1NKbLjQuBrJwIFz4yNoSGyAq20BF/qO
bQsj0owcZ0TIbtbYxkhBhnLxlDmlPZ7UMhqA4dIs83vRZ3Hj+aerHjBDk/OhEois3tVxMaHe+gL/
7Ls4kpLAABWye6O6R/h5hm9lpRxgsPPRCyN0jBT/hphuiJh4AdLIAQ2x+J+7rXYlTOoqSAuhsQ/y
pezv6d8X8IQx1RdjGfhK+ERY07ExBb37m5e2gB0hJ+BQz9DGOzKNjekK+RBgaHKKDmLINLvteree
C7n4owO/dMHVijKgI2HWO65HtymmWDwgN0Yk90rAtDCebmqE/HypgPocYKSypP8Ywh2udk/3eVuZ
Pxji9JaOOeI/68XjgqztWluDISPQEwETgXJfGGb02AX5HydZhuoe6fRgchmfhr2JVtuXrtUdVaJm
rx1Dmv/Lu5IX/2pchDpYb7QCYwqGGMxMbrAF2h2tXRJWgYpgbSLFBTi9YiOwjK8zKirm98echgeB
zxfGonclfuDJLRLtIoTgQal+UeCfDXQuzx2at9Vf39wSHYSrK5CM0754An9aur7sciCph14theJ4
SQQx6uCn9UXjaKukEr1pe2wNswTCK3sQeGCDGvaP5tnaIvfg+jrmlO/IVdto3f3ttO/RYE9TaCP0
+Hj+CwNNNVQmF1HWnYQOY5bd3AzpMdpX6FGJRyQb8quOQ0geAWStdZnPv58RV87+XB28mnoTOE+W
OiuOsOEqmzr6Ar7rgbYDTkrMogbRZDUrk/cbqEElFfU7BtFMqSOpyLHC4eY658fLeXqG5vtvUAPF
cIqv8OvDxeaPL3bNsbMmgesHCftmGzqEkPOU5wRTJX9u+Ms+PbSO0Y5dPkMF8pj9fkT9R1g/AfTp
Y5P4LuY3xiasNi5qIdTDlfE+6nM0YGhDB6F29T6K3+ntbr9Z+Z5nH1cthwOoEtdYN21V9UsGQ3Tt
9D+0F2DTyBVy35BQcxlX/3KmYBXrd9u8zCob8lvvwTzOeFp0lgl6ByYcP9PSn+KiRPoOlvcAztYH
Uslv8n372YAQsi47DmfxwB9cdw/E3oPA4CB/jGUGzwXzOkJm1Y89lM8jS/YFQv1hw6HY6ClQ+UXl
kpOBfU+1T5NwQEM9uNDIMO/se3D576qNwa4Uo5AJksejjTFqhZxXUo0GFmfaevuiuvGwVD/sSA2V
gZwOBR6LW2JsB935jDGhNP8Z9nSsxbtHGfJnaBab8t97/fedeUdjTqpZsGUFRiiYBiPyGD9OFE2o
XKPBCB0SdgjUoOvYwfXUMazoOFiCMQljIYXwUlbHhWdXvRpWcDh0pevqOJhlyz/gxw8Wyd4gnmGN
M17I4g7Lw+F/wjXlzjnwxD5TRFAXt9vLCU3cZntT6ch0JqL3jsc4DulebygtYOqntb6umtLpwqG2
LkHkPf2/z9DyuAYQtrHdmlXrr+XJYu1x9CIZYvm0nLX0xyWtsAM7aYJ3OZwbTAgVJDHbbojQu++/
nclCxUmtRox6Z9kTtWScoSCaVGs/RJw6rDhw6U5Ai86ogPab/4rfMSFIAlZfEn4lxt/pyQyOHJUp
fahMOSB6q08gLON0CUr/Y0vQHIx2UntgG7uc+gwoI5mqjOE0fg/M7h9+VpAoogtmzZU97My64yFb
LBN7AMsrEaNoQ2ricqh2Z3xX101PEkSEvUK7+3kjLmKKRRYLSA9MZMMbYYp2gMYpBa28ImDtE0y5
vPk0ycwpWKA0+uIKSIT8xysxF5F0HKNlJDWSaS/6zZdMmQv0a9QT1/lJnxnieSTFcMUiXqUe1kzT
4eVQ+icTSf3DzTN33uHJdK9/09fQXDDhmDYiu1vA58NTP7bvOgWEdX1ZU6kpYEJmnWTKD7SMZ+Du
cAarIhzaucpqS4Vbcomwjd5waQ+t9PX72jAPrRrmGL8PXAVzI7dW5KqI6bQ9TAmK+8+yabPRSF/y
MQXHgpeqN8SrTLokgu+TlrDZvME1/FDELIs4zN3pagOjBgY8EwTN8tFuAkt5bSWW8X5bo8CrHMeZ
s3ENzTlw/eqsBEzQ7RgL/siJjh5eBmCXMEoeYTDzJg7f7piIvvtjZ++H0NCYlVj6jJHk44Cd/JNc
Q4bk4jqdv3fNHKKymNb+SZucL+786szBYrsT5FCEGuE6wpHdiEqzmg8jAGid/7gsyIGqCPPGEIUE
Zx926iS4NOWkp8YvEgjDThao+RCKgX718zNsMeIikyEMD44OZM+XWMcTUvwuM33XTXc96PxyZ3lL
vLh2UoJjXfhHcGtMS8IeJhF04x397YHKD699GKDRuNHCMQ6KkogHzvwymLcoY9Z8F3+Gx5jHg6Vc
ZLNuMkZnQJPMkiO+ddoK1iHrj0woKi7OmCfaF/5RCTeSz43kJsA0AlmFZXC8fyyYG5Cces/FFRTS
NaCe279N/zJK2/X3uhy8cLd+jLl3REtoHzBDnNPK5YwCFAVY7xFW/q/w08E0Q8hHGBn9yszzqI3Z
JhR6zp7KXgZa68ykzB305vexPXavwazfUNBSueA8e7d15IsulQ3FI7ICQGZAkAxITQqwILLl85QR
KlxWt0jt8kx7hrcWrPMKFzFm8VNyjTzyNRVoSTJMCpCV9kGm9bTSfPD2BgnJZ7k2fcC5gE3EzEfH
COANMXFQY6CKd6nT16evt3hx9vRXjzZ4EB4BuS54TJuR9IYNKZwQpqPU/cN5v3iACP1VxsKY6B8s
E8NBQiVupmTb6B+/lyD0J/Oi1O3ismWef98oDjP2f1MdlBMzZlCNlyK5bm0qLq9prAtbfl2BQxRs
tg9bgjyD2d/Td6wt6UwNNgBS/U7PP2PMApWstF4FDWOPfgBQQZ330dJBMxXrnGEwmuB/KufbYt9E
Ma1hY2+NTWLlk33YseaXOc/+vEO8LxjHRZA+AbrvxLSUUwMog2drK8XrOTWzXQAyvlbbdJadnL4b
UleJ1nTPnXW9bhO8piH7DCDI2ef3zUmdBrf7UKZu+nOKlESoF2v18FuPLY6PED2PPKEavQtYic2o
ssEFiwSn4g/wDmECxox0a9bLDWOZCFqULmpoPmiwH/xEPPja1TTsH947mUQFwEXQziH88AwnLhDQ
8jlldj39GrjpFA9vWbB/nYhbvn3gH1oiobq2kretY9vi4HnxALVpoce7cX7a6w9rS/SvTGyJukj2
Gju/764lCuE+XC6npH3BoPDveuNEG0xzVeYIIzbARENCVlp/yIzzFhoXnEyoXwDeLranrDyvB0yd
VPZ3ME2kdXRGW8jTgXJnJrWNswUdaUbtzpJTxGJcTwcu+zSQMb6sSKWG52LZsPNC7vWAGHabO4wT
uDGa3TyAj3/RcwGj8E11bhPALQcWbNY/TrkR5biUuv3LFQSBADkltCynn9iwkUisXZp5wiGID68d
sJyzSN2vNcu8TuA52xDd67z483+jkFhZ+BEeslAJt9/HEIYfEIcydntw95CZmuMZkUTmri0mWbis
3JWoO83ZYLgu9GhGUGfWunbb8X2YHu7QriFZ0LYi1PQBOHHYMO0MVaAz8BfSRDkJrPvLK2n1RPcb
GXajIH9zfgMgQ0U6utHK0dDDiTtlMhFdamoxhMJnrAMeJR7D3LR/k4aJjD3tfZzT7bOCnVcOp+1a
uhPxAGr2HIsSHzgPOwfcVWLpXwK7u7LOU2nU0v6Lj+otPttik+IAiLx/dZ/A3BYbqgztFfS+blGM
KzNEVKJhYQvoQQ8pMzpGusOwmukOkwZr9vj4PP047Ug+LwckStdymTsIAu5kj3X5rcySIlYN3me1
kLkTBPTRhTq7zGcIgHskxsDlio5UhWC0kSEbky/cfVRA/oG/9YbTV2niW3ka5kklNRTzI6s7YcDb
5ZFKd82Lc47DcAqRQR2tbitqqHMHz11oAicG8LuMQoUHVMg3nUAlL9dd1VFvyNgQMiHZJS2HtyJ+
73D8XSCedjAj7co1JvPhKdqBBiQOQM005wUQ38vtUUZGMJpclFONqwACDlMps9CQ7eCbAA+fdlpU
TnUcU6mwcEUm/qq/kr2zZO8w/pGWE1DPJcnILmWMPfxNzn3CeDmmwGyv/Bi8PSwIYQd+5tNFCTXc
UVDJ8BuHCrKVhXkmX/+heeOWy9jpoPbqHTf9evmPGLrbwTvkqZNuLX+Z502q0LP+ICcsDvAXioh0
WQxK3QWKV/Tth7EG6EB6BVUOqRdBsg3GTYz9OLzOnzWmcoTmEOSMosQMC3CMwytA/sL+TMZUXMRk
8rzwbC2Yj5oMI2jKf3bmKC9MTnI+WclRgh/EzRnDdNRccFNObgn5O1BWXpL99JiOn1smRRilSu/H
jFkKNMzl2DU3kLLlzGNXbKvT4ycJ4B2H6Ziss9LTaKwvmW/ZsJ1aEHTpkr/4rUnaRKPkK6iZnHKG
u6oAkGX4WYAiOG+JeWKhTfH8GNgN2oMNpBH6Vsk/VEegTvfNSqXA6B0xQV1JS3ip7uIPKQ3qeFxh
L2/rfShOCWcwSiFCoeEI32IWizyLYSdKgge2w2TJsh6zmPLnO/DRE1VeJ5RsvLeKxglR5rP0G5A0
REoQSFCb0AsAjCGAAg1COSLRJ4Y9MbPSyQtbvgfMNRfnkTFpDC6oj3wEx58PxCrSCf54QAAJxswC
bnAxbvCCMqfzdLHLwU9GXlLpqgtFcpdBWpOCIOYWOcso8UCKoXA/6Ke5Bv8CiXpWknu/1mVOtP8H
lgE2S9vm0//fpgblVaYwgJn9I2JBjSZalukNC2zMf3e8KBI0HHDpGihSNIjvGY9IYTNr/rk81HaS
TCjPb/5mo9ykvQERaQHluCzVqYS4bn1uwT0JP26KNXZGByxnSHLs8phxRvxj3UMdH76cRyvyM7Sc
ksfAZFqCYrJmv5H8yq/Ut8vsVxxfYUKOqq5NWz2Yr2CrcYRp1mX977bi8RDMehiQHb4TuOIqpaz8
/RHMdDRc+yfxNS33I5m6o8ajTLYYrPPBkUnuwHL5UrJAITOeT9OaMJ031tqYYx2H1ADDtuM0LSYH
1YvK31ycJK4/LOB/dSwwz9fwVMvk5aEJtdsH3Q+nGGbZPenDjX7QfFrnztAfrjacZZS0P/fqPEmW
PGdjKT4WtfyWi5/Mzs/lHN7G3aFUKMJ7a/8uosAhzd3Hz0zELwLdDT/sP+1kuDTDIt5yvhu0thiu
bc2ux/QXjoVRAxP1wW1kLw1L5aHTJHeOW5ARZ/2gGnUjfbONOxGTMX5e2bFOknX8xaFEvNFJMUXm
SbM6jIdk+kgS+/Pk6WTjlE16HGanuEmdfeGwc6PnT3E58/oMd+1i9JiHV9MOYyow2qR7a60hNq3x
fLOwjz1NaneLtwDOV4UThlwdOpDhECboPVqVYd+ZztOpvwLrvYo5vgSNLTAanJ6+FFkVew9j1SuW
nrDyR/PrsI1i4KPWD5dwCS3c8eQRXqZODOmApE5tyThJ+iMWwpSJ3tepMjknAwv5w4tSr/h6yK6H
xeh8sU86rQpeI+I0VyY+udXFZvXbDq+IxHpW94gyHYIGTbLXiLYbMs15WoxtMl3aURQu2lj/RLhs
MWqAJazSN4MznQ69MAorm1ViXOlG0Yk/nEK3Lwd0aQc6OiSr5RrjcYgajN69JGaG/B4xiJvSUveY
Ib9QnEhPyPPNPnOd3dPgdDpRxuJfmMLuWaY+HYFUemIMEDsdS/D5cpeP0/AeNOZbvDCspJvP2oYl
Xof+9PuHLzstuaAhXTK6m8X7uWKjRJH53jhwM0CmKbP7Me3oFHtL6fBEGI4I/XMvoBRYPpdPoTL3
rAuLGeljexF75No0zfHLnXOnVt2OS/N/nl4d7I5EtY/D7y6ucXeb44d0E3iYMLhj6/6DIGpdjvB4
uINyVNgdMYNJZ9vuqtq/9+nPqVM7Fk7lzTPmPz97nlrGMB6E4cNd4lRCc7xqc6j3tKKPlTmHl6/4
qXe6j3wuF+sZBwenlvPx23rKgzl/jqYwXM2eqEGFF6k30CY9O2FUiXiaznM47VPOsVHb9Tfq3Dad
1n5nE01qfil6uyGzBbPvJ6MXMIsFx2R3nzBVo1jNZ+lpN86GmC0vc2yzOenf84NG6bPjfCFTAc6B
ficViJ0LWs/0GlQuStWktIbQXyw9mbxuPk0vElGLTp12mTRbbgdiqX8Kc9r9lbHro5y7ODLxjb+1
YsjOiIrpPOciYpfS6kb/TtERhPaPtEhBC8GwRlKIlDFTHGnj1HidJYO4V/wufZpoYvcoj6pQYdYU
7z6BCgeZTXezGcPuZhcET6OnIl9VkNapQHmRPBuSKLB6HgSYYCB/eUN3TfrWoQuKTfYmpzhnqTQb
+fBKBzJqcDFYS8h8odEsCQRLIoUZBE2PFDnMn3jfdyo/savpgQoHshWdrqotUPbyruBgQR8d2HCO
RxSWdBkFFoEMJiwMnxhF3fCrhEH+tpnbhMKoRQylgmXdzFkp58ait9bQItCYAG+g0QpmbgC5leJi
dA+Gg67FWFsZqwbp7RqyoXwM311xc4tPcAP8pgMx/k0mcDZwdxmFIkQQqyuJ/Hey/8bv+XcISIhN
EE0AzDgqPdgvUL+bZVMzx3dqGIROd/36A8DLvZYeKgfm+Ac3wZR2AtjKDBSxrxCgY/hTPH0P3Pl4
lX+70vwZrdcB6Klcdq1Pn6rGJUERN7+bNf6ioMfqIJVW41eoioykgzFlh7axGdm04UqbV7jOkElx
pz6nTEdx4oxuN187dg2PUTchJBdfpfoe5j2Ku5oZ5cv5W8C1T4I/FROUJjIWhODYnQ/hKT6adOtR
iKNxwqOEbILZLIfhznJGs8nRBhcSmrgcydHtwSNr0J765/eIICk7gyq5pmueEe+tWadhtxHTQR3o
rc1Uv4f5Cqemwjq0D6yEz7zzpbpHB3xoeLD6hdOVWrcP5ZGdToAGKVNqeXiP5MyUhV+h1sV/wkFi
0MyeB1gC9+FFcVOZuE5kEBY9F5jW7iz3gj/oFWQgduCjzmC9MRXx3MXh4FKdKNGJ41f6HzFq4yn1
2YI5zM7yjZ++UNFtvBSD2Y22ko5vASkVbY/cLTgmuQRkbzOXPfVnvZ44nfT41GoBXAs65vEH1p5k
xb+30K9LKujmhvfEj1oPbwNs8mHw5gLGiuyy2+0Rsgvkft57NoLL0ojFDAnnlz6CXyQVnOIfB6M0
IIqwu+VqSnUG2xUHuM4ZJ6O3Tsw7m6kM0xjZ4zGO8gvTPXwj3gYUFCaS30OQh08qhH8pdKjnejY1
im8grhilDl/Ck7NPWNdZS7WQaZcSJzpXUBhROvmabp/nVCk4u8AChlQ67/gdK7cvpCnj3NuyfVEA
QG/8FDR7JS0/3aPslXggsC56yYS/IecP+//dCbU96lcrfCj2/ImqjnmDkNKbfhHcPT6HZD80ITYN
VkEPUtnTd2Xfrx66KyaWYC4j3EJuYbbvXpwhPhnMCfWQd7UwrZ4mNAr4lqVjqvY7MAlG29SQ2CNk
nfwdQoN4hkF+JImT7bxOJoznSr5A+mCNkqlpZTVjYXjB+jm7r+vfGBam3L4ZRjCSuGYAbRg/UzPj
eB3D9qvBMK0kde+KX/o1KKndYhmEa4b/agUB1y9XI4L8jRai3XTIj6/dF/allY1M+/318t6I3LRp
6kDAurj8Leqbdh5OC1kLKNFK8WlQPtFowxe+sm2tsJqBmpmRac/fX07RzpAz3y8Mh6wq25+ym6E5
GG9kXTxMZtOyYfENwnmCGIJZ1RJL2AXkvAnCu7/MZY6F6ZeJtVop5sbbqz+xDIEj8JzrP/7yhtBp
WHvDL6QaOBcOO2yw5Jt2fovTUuYCHXhyFXx32Eaf6o+XMX/NxI/G5Yn9h/jh9/rDh8Myz/hEfbwB
TrmEAd3XPye9uK/M7svqjZm6Fm7NAWaxcdcpnCWlGwbWfMFEEPQtdbbVKqahyy281zFXQXkPMird
kO882DP6fohLE49FO3yHZFVQSmhf6DQ4EWtiGVbT2EnGMJi6Uy/aEguw/I2ggWydKPm6IK7FDVdk
6eT+j5g9eJw+rQXFW5or/hobfhIUKjgLZCIfv9PjelumdmQ8p1XOwcBY6W2v3zjJPv4g1C7ifU/s
9WT5vQWNrQAJ4bsbt7pQoGLkOcaOXfCUM0QmE+tFS0tF5IR3B5ddicWaMkdefnDhbNeR5xHKNZod
L563VWsRRd7678+QUgOPj4Y3+ML0tnccXJ1/VVhi7a8+JFSxdJTpT0QkAM8plbpAwGxjbBaYdgN/
+uGWku2lRdE+28rBY8eOVS3qMDXkH/izVrbYfp3fS8TXwSamkJPWWfNQxdJ2WU/YF0CxcRi2928L
M0tn/YSDHgv/vvR1/75b5tT/P/Fe7ZPN4Lyfo7+Yh2F8mWDrqM8jR47sfDEdUgUNp9Nll/LdAfUD
p0tBf22HvoHKkYHIOMzt2IleGyIkgqi/iZd7X5nMlyGXlIUoYJxFDq+6/eFQzDD4x7V14qWYJ/Fc
fmsUySDMCKbbtsQ8X+S2nKrpEablnm5NYJVPtJHnxLVqb9cqEOOXu5uzz476Wwg9tN1ffukNxzTt
0p/kezosagxnxHUjBzbIMyfyJCK+doAC1931cGOZEIu2KKXpENPU7uwG10V6RUKur10VfKFr60dm
5FegdXya40yzYrOze6Tec9ZG5QmpfjvCExT8lKfHhu9J+wVUYrPnbBgUz/Acza3Y2HQ4NZl5Xz6I
vKj/n9Yy5WawUCPGmFbaGWtnwqC1lRY6E3O5Xm+zBbS6VJB2CcLFvjy+Ts8rQoE2aojLoOhuT9y+
ObfC8jo4Ryw9a5sHqAlm4deTp4AtwabV5t9EbVi5suoqYBgBqWqCZSWGVMr2/OuJrek5bSRxYaiB
l8nXadGSOk/D/reOXjjcjuY3W7XoESNkw0POPi69QjjSD4anFQtOE58TgL6I3skXIpSLg2eYo+f0
acTp4tpPwTYWbSfSS/Z+IBxVknYi5qN7lrLl1OC9eKbCyMF/NJIG+mw/IX3hi9+GYXg0PiL6hpFz
7fj0mMuwEErAtvt42fvwGe/ZuWQTyb/feMmj9VJtNBOYMaByO1faNH7ixmIBNbQQieeTjuJq3VCD
5tcnVxXuNtN5hCHW/TdK/GN/wRQY3FgSxbBfho3Ecd+Lee/w4yPIjwl3r4IzJgDYCKyzHpN4u+aB
yifGpsekkKWDw6c54i47DaQ9cwQ9fyID33mNyIovgkMVfEEYmSXiiFSFgCGhxZ84fCYVgmVk8SMZ
pw0BI8lnlF9M2smRNFPJHJ3SS9Hgy34NVBPiFYxR2FiX0YxwwXpJis7EcoTOncDglSrmh9BnMbst
dSQI1vFP8ASJcP4ezekVueUO0SyUi7UStFT3hmsyB4P3RXCinY+ym5Pz/0KdHL3E94jCIGNoM3hM
PG26JhNx1kfjyLXqT2bw3O71n/G0ZrIUZsTLFB8zIhFkxL3frInXn+RERjM9+9NPRvSHHaRKCwjK
5f+YVnudRiroOlBcCCA43DAMA+yiovonu+oTi8xM6wJ5NUQDU5C9yFcfHYtag+LDupIv8SOgFPjE
HKmPBR6nZbjWYcx7Dvf+uG2wBxnITNpH9IEJd3OjL3yJFAU0y/jHrhhX8R6pygZfV7mjfi4jFJrG
Nbqv+pgx9yCZr8n8YT32AWBeMDssj22c8wq5ArULe17vjanrI30KaLzYxkYKsL0FvUMS1AvL6Su8
2e/78BFZ1I/wUb4nAjLF+r5i9LcbiM78wnB71mrsdNmS+peV9W/Q2EqZGldNxmvqASTCH8+HCgqn
weNN1SmPdc1Y1zaRT6v2ZZtfhj+GR+1cye39Uix5RzJRpR2mu4zGD7433TsDMeCPAATeFOH/WDqz
ZUWxJQw/kRHO6O1iRkBBHG8MR8AJFRX16fvLXR0dp6vrVOlWYK2V+ec/5PNbBE4ExrD+TUGKFi/+
gAfcSxvKe3jhlYCKzF4XhpdbpzHkgLZambUd0RXGu1IPsBr9jFbE+mpqhy62ZnQSqnSKck7It5Nb
FUdFVKMzRy0+gEsENFA3OusGB2+ZfDh6fkzb6xkuuYir+icPOsvz4N+N+tiG/tPXr6Ktus4IDDba
wDNGJ95ufyHP1ROqntselnMKhRBqNOJ78ETGI/HVUbOTq2To2OGWZSdHqgaMd4Hg1Z0BEkwpu0Ty
oWFGNhzBkhX+bHMUwwTWzFFpIJTojktAzI/e+eqzxZdRXqs2YoFjGVgMQHJOScMj5wXpcp7as0ZH
9Zk8C9VA6MOMQk93g0Fg7cB4sFca3rGwb6j5sHlF8VV8CdH4lRbiK7z1Oz+9xdmgvwsMQQ2NRq5u
5HgaIvQgKk3/hN41DkkOVpeOe6PaT+U6jsdrSGkewQCkdITFm+1j/QOYOdw3sgn/TMovjeFP5MFN
6Ibn/dijktAOnFHHn/lhqGotui3d5DjHZOQ09OCmUZ9S6BOUUvATYAfZztlZX8kD8fS235Px7Lj+
pJdwThh6F/Hjg/WULrhTakU4AV71BmI7CRJu0T9WyekmMFDmcZm/hHrQ5XMk0B+AV5lY8kHtmw92
wmTbNeMps7XTMTrBs7+dsW5MBZur0DDoDdC758c6fenxmwE+WEprYYc1rdvQr1oYTtqAMIvoBCJm
fypMUueQQMgy+5gDIJVVmy5BlPANd9qOd6XH5IBwRPXyNKw61Gc7Xe2LAUg2cmlmZHjTGMGV3BlN
B6oqcUxuEQ9K7707pngGx7eH80lN2DAtd4dGKx1ioZd62E1UYIIR9897bo8+vgTTBnQl/UTXQTQh
X23GOJlgdrFIQB5CnyOjFZgEDPg06iWWUFSpdHwYPyewSCLceeniAHb49AD+BfK1zji98Il5R9Ab
oiXxWhkMfjvJeKfD7lZA14dSgzXltmFcvPTeD/IPQhFy16l9LtoAVkIdzyeMkcQiApTRSGNQIrp1
2jj2J3OZoVk2h8dtf9Cp6RmR4NA3cZ1qSLCnAGiP2wLZpLyEhoxJi/CtLlOMNqCiFMMX5fAYcxP0
IQD25ZQJKiK5A9/4BzKXH0ChmLMw/J6+SJinXwE3g/qDR4Jz3Q7eVke94arCVyLr7ALT4sMUSJ/W
LGJluKz8McMIobBCgRo8r5Ne7uBiSgL5TsttHot0UTXWdbQhYLBsSTwnX3tAm8msiB7L0dyasSO8
p86hrVkySoBU1Tx6DA8yu1KtmmotuuFlQ0f+3pJHvaj5L4D0Ag9Ag884faJwh8p22IGGUO1skAuA
wd8fA4YZt74Hu6rmaGQjPcwMETzUrkpPYVagfDqvb+BohGeoEh3W4AuUcjQ/mhm9NuN6EwwDrHil
RylL56h/H/LAd0NA/PiQycLpSUDTdTIuWEtQkd5mHca68dkT/3dVr90RPBaDsJh1KkFpUjB5s05J
PbEw1xPZfRWWJxnwlhW1N5BZX6OOHjY7AIbWvXTA4as5RahiguGM6223+bYEnagwfwZFkO8Ki35e
P0MQoXmCpmwScijVNhNGKFmo4sykCPZ7qUJhnsxizkdbwpEXKGd5X1oEe+S2ayouWY7nGtoUiMZ6
d3QmDgmv/LoiP9hV/AqP6A1kg2KWkn2M6viH396MWS3iZrE/gdBNhQlQH02n2K1YQ/InAFk3+ww/
+PuMISkz1AmsxccwKaFPqt7oMSswquc0FwVNaSHlrNvQT0Xkyxl/MbJ4BRWku4XF86D2/Bypb3KC
2NCM4leFEQ+eitZNXZK/FpYKVV4HDfHucvUg/jYgJJZu2/IqpKRMFPEsh0579sa3CeMBjGqYDVz1
T2WDcVUqm6zimvsa5GN2QmfX/cJOhCjHJY467IzNmJCJp4WGmbvfR0jHg4HQ6EjWs9+Oy57FC9gW
Oh6+D1m+ra5O8QxPLdLugDFOUbMw6i0CrlZvxt21HXBdarReizZGI0dWUntZDLrHCFvffFgOzh8P
VevsWFi/L6ANn+PSsZ81p8pZtGAU0Pm7nDR9N+rQ7TvngLMbQvWBq3+qKw1bCazCiW0CV8qHPLDI
Y7VXcvlt3imaDM3XDN6s5Lqn40bhH47QvK1VuAN46Zm7F7sxlE4WxA54ZMIgocVjzslYjGiM+vsC
Hw5UjOoJUaHtr14eoAbje/XlDH8ZEEhxKb3wZaetOjFM5sw8+b2PhWrgjdgJGKA9nF2nFGSlT+G1
QMAUdq319eu+SmioLjrK03uA0JmA23x8Nj9BeSSAq9Ek8dS74TW9izhd7iaENuPFJcDlnNb3JidB
T6ejYREidznkFvQ/8tpRymo25eCsQSgLqa+F8YLUrFaJ/R3as5exMHU8rJ2aC2jEwPCaT/tGrQM/
PUKErI0uoMn67Wi8aDrtFiO9Sn0//vPj3d/wsWGzGNUspWH7qs+evB11ZXpAGwCUpSBV/xBdqRqn
PP/vVDurNehA46NnH5PS7UBOUApdGbkfkMDZk32kvQF1wt2Yh5vG9KFaky4jtyNH+IEnR29VXnq3
dxmyJVpoHsPGQkMgcUF98vOvmZP2LXK5JBdpXPKUUF2k+vntZwMYeIC0Rrdr533YL1obtpneBRLK
GW/92ZSItKL4uen09rS/ERveFL0zLRzH2Q/fCqJZoDucgT6E/CwYc0scS4QkydGmcdBwL9ixOZhb
DV/LVP8zeiHn7j34V9Qq2OYIA+vxpn0m2z8L8gLoOnAx+cRMFiI87rsmbhA1AL9uIIzTNgeNzUk+
Zfw9fHC01DzmOpzLjH/6zPaHfDAGvyioIUz17Kd/KZk2S2A9hYLwF3TMpntwLiccw8O23bWRFjCI
jV8w6/Xddftu+JwjRho2v+ZqyWR/P5XEohSn/M4YHTOFjFQr08+CBc7lyXHoh/QWXfXxIaVa1SMu
Nfg8n018i69SBiwxOCKVTG0A75nYa+A/uEWDmkLF+DLUVqtDEf+M19sYPhkmMj4BiCfCiIr33xwd
o67D33tw1GPaNymHLLQJoiNWop4bAxF4UIwUx6gAIjAQzODaq9ksCcehVLwObpzwH9T+MezAsGu8
FnUIp88wDbaX+X3+81AzJmGZrF+5cVmgIRmOYURHgMh8NrPjMlJ9YKFZ6V2TOuHjl4P7MzxjA8y2
0r/EOKP8Vgfqpe/2nO4z0riexzAl/y9FfMha4CwzslWfWCfgbVEYvDil+i7XClcmSohK/505BPFp
VdoI7wfAJRNqc+bdc4611Cp7EeFNL9EsNCEysWUP685zf8N3oRjWAdG5EohMsBOmgNquIO4RkWm0
qOvrVsfrsxOB20yqHvGIK+zdb3H5VrjOe3CBezM2i5oaH3n+IZ1P+j+9M5lgjgO5zFjJ4ntwKAm2
BuOQOTn3o8YzW/OPYv+JUuKpe+euChHPciswBbkLtCKA4B2zqF2tDp3QrPFwc1MpCqEkUHd9dehh
+EKJ0adOvYif7Xha81ssOqmAxiAKzGWIdPNgJUMpYu9y0SpDwV0AzHwHlzolugluE5FtCIfayrHr
fNl1vBVaBmRuWXiQtCWUBUoH9mgfnLfwKGDeOO2wRnF9XQN5czLDkD7ql8EUklNrjoSBIcZFhLmE
fSiM6whDh0YCcHQ3sHc8YxQEDxpBB2Xelsg+9ed3yKjWLBnjob7isaVQhi9/mnCeabhdg2Khtnwi
jWLnbudDBCeckMOrXlSHSFtUFNF/O4qynleVsBZSitklLGTK1HwNamoPjGjsPAUKglsBVgAwvX65
qd6fcnxzdXiefirqha23SUv0yi3euWA3yEyJBOo9B83WBPnOT6ioObcDe9DGOUxbTDiYm5owkz78
0piS1xHy1AAR0Krf0ZIDVep+DvjLEOUh8Fs6prQ7so+vfc4sMLeXesC2OllU1GDFl0msZnYtAphb
nJ5gCxd/1ohX1gyy6VQUuaxEnYaaDyNkc8xz50TpaHgAkH4m+2191tLz0QK0nRPj75/Qm9C5943z
BBfX3mDSpp1FZUh/bAuqlBt4klGPgtKC/Pr1py1ZQbWoN9fDTL1PhgcDxFxtMYHtFSpsSkLkaTjW
gc4FQWlv++v9YwM1LxvH6EUu/LUVPOIjsaMJqpTbAaBGXRHNq/u8NLILgC40zs/X9KuzdVwjKP6a
Rcnx/QGRWTT0CSUrTrN8T+BeDv1SyMIPk88l2mPqM9+vv5Sfcz3v+pq5RVi6AKDAtEyggGBbGpME
WncyxvuxFmsyY4wLWKa9NyRnbOuBwjQ9dc1a0IlqQQW9j+Ef5AaQw7XcQX5rtiIIMWT2ZPBZ9WPY
408B/XQ2m8JkTr28jpZMNwdII0Qs5WCdwt9ZWcpcm5B8fM9znHNN3YdjRldUNndXo6QEMVZAUDN0
jkd8lR4KMetIPIE4VcD8QDWXyXFMqR1q4bZcjK6HE8poLhwEi1o9KF92LzUfh25qXA/ES4GAkx7Z
RvOjuh29SY+BjQAY0gcR2Ays6nDDQEORekQZzCmOTyxzrQ71ClJVRDcpM5busICjpopq8IDIfQZG
DZkaPKYCjM3ezDvQ2fTRFAFzyPgGCrJwdxY35kwMLczs0JaLJPGQM8mquSwYGYzudM+Gz40y3+H6
+DHMx9kNJU2LN5plU7okJFKJsrvw7DQBZxaVD8IEhxZEgZnH+msw1Ugz6m207NxL8IxBCHWaw+xh
LUjiZRxUNzIHfpM8sdXTrubPw/VgLrj3J2bNFOapnrPEOiAeIMOlay4+B201ehmgNmbty19AJyUj
BQTu4+4G6xNiT73vmDAe8PozvXJqd/+wNeAVXzWWttnRQKkeVzOEY8FYX/3W/HU+CiR6xJLMV+9X
dbgULtyZ1D6SBQptlpClHrgQl3jW8UwmHd1Nj0ZsNeDhFtwdV4bRPiPlA2vG1Wi/13TxzTFKGQ3M
mRpwMardg8mzjT6PoQjDmd/01OGlcMz9AmcFAOmIBflVt4J/QfihLO1M75lNNzNaYEG1xX9ufzP5
+X1vweRuxF1P4odpL9pzeeQbZhfyKFUlp1JqHHaa0c6sQ98FrmWDZd/YRc4PTNfAxp9zSg9XWyYJ
7An0pLURw1YYbRNhMnVTMXCfUGI/VSRNvChCchzOBpkftWMA2afe2RHzymfUL4uxPqbbSMcccTCB
3hPYTTVDgBCU2i0HTOlEbCaVUx17/cHrYs+hwuBsLoPdPy1X8MSXEucIi7ZlWIciI9Kpq4+oRk2B
XIZUwNJeO5rxZ4oSOeQvgYIdDgPwhxsyor6zeyGuVl+wiD7EXTWAGvi1e5xiGYCHsIU0zM8M7BN0
cJqGe13Fvw70tDS3qM45MTSIJsGnDcDmjBE1Ii0FJ3Si8QdaR7EuNyltJR0Q9T6qqa9zv3lQFfLx
G8X1yfyeks57UfStrIhLAWWrqHFC7WMT3PzNrS9tomRe8utgfKiRPUz+9oVD1OjTlJ8jrVzWGK48
9vIl732r/vXrsxzpzyDzasdRF3cN9B/WTSJ2SBzIh9evDWsgZbfS2mPuNcQ0DM66IyF//JqD59d7
ngaPoNchngd1kiPkvVvm5c0NpIOH/T6HFCfFC6zytKDpwz+KnUCqo3MYckD8KpOnENxoWO2gwMtW
wv7SZKNmwAnhR0HrGvdz/qN5Myb0LYXxJfaqBoZNnjgqHf6m3zisw8oFzljg/DDL0T1TlOmFMRnT
Nt83KNP4NiRh0aIat+DJMoQx/LSyOgHMoFIwnuC/WpXR3c5WbJIcB2gSb2JF0bkJ4j5KSTXiTJJj
glNRWhTe6zCmobInR2fdzCn6KLkj6PtXiIkrVKUHUYNRGPqV9f4F8oVRvayG1T0A0QVWbj9A/FdP
vZy/Ob/9J2xMtilo6/zUH2hDN34QNFK6+c9qeUg74P1YRIozXl6YjMLYO2WAsBxtJWV+xLwdCzah
uxcBwP8qGW0pdlUF4sDmwzvW3bfpl33lL25yHOJcOWVnNLNBneiFGP7dnHQoeOc3YrcoUmTff+vb
chWwzz443L4+ZQrnD5PkW+jRi3pszDoH29XeFRs8stCs6YL0Bt/BC6GUcWjUlOaeZBhI6vKYiTHz
/e32eSNnT+PxUj8ikPcyIUL9En4EeobkyOkw47TwTcoetifKKO7Z8NCmLbxsyz64VVvIBMzfjqGM
eL/D/SdlUmQ+Ic6eEp5z5NLzLseNnCtmldxiFN5W98x5sL6M2tap5/An4TrsDehgKcqMsebiX6Rh
HsWpx3iV3PICxgB7pb7uOozbONRbQRyfT5juwZ9S9sh/mwi4Q5gSq8GV3fljh8Diq2F/OQuZlk/O
XKBJk3n6I1691VpmOZo+irWCudd1w+ndRoLCc3ZJQgaROFYRowCKJZU7tZlDw8N2R3UKDbhMmD05
PHJCl2DXpHw79Avr1WTZaBx9Ci1J/ygMiM/dajNpfZqdLLjWwqbVpCh/zt/TdHdBAMSs5MXAQTPC
X5cadoTzaVtNOhMQE04j5pkvvXWoeW+7i+nv1djkgw8UmdtFtypiNt8Q/BvKTSPb7UAHuJMZ2Gmq
rGYu4H/o7U4MQfhi3ODr+BfC9MxXn+KrYLp8H13DDMvSBgHdRnkd1j+4QfCaenLtG9tVEnOKqWHK
OAiSLc6WH5jwH+x2erDxzrCk7EYsl1uFzwAGzmAtC98v57Mno/y+yS1Rp8lRrDRQNGCq6lYjvF8o
o7JIHx/RbVFKUFAz6qDFGp96agw/JuTwbc4Xb0zU0blb5W/0hso/kizElXv9+lgH1fTGy/ppitlO
Ri2kTh84vgo+Fx83eEKSo66Wt0VMtEBylWIjxwiqejisX+aBXAoIL3+TG9w3dOaPsqGoDrzHhn0B
G7/oExo+qAqznO1GZ/s/nAhQFI5UOajf7fGR/vdxNvHglt2G3XvBbuxgOmGPOzq7W5fTNGTCk+o6
pzOlTs3WJ0/Y5vCb+6PxxaJ48ekNZfhcJrnYHDw8ctKek5t9Ql331NdvngPIScMrT6taqJx911xM
LncDizu8/dbo8uR5zIeEq284FmlQ0eSxxc1Sf0SSp64fyhnpcldMkQF2vie9Gn9dL92Z0jgMD9RR
LT0ck3svFULkPe1JxgxqdVEOwJIoacPJFRIwTCQnXDRb+gIw+skojO0q4tHIdR/yMp9BQHUuR+/H
GJAzYiGehu156HlQm4T8jYkgvT4Xk5NHP5wn0e9ovhomLf8EVJVGvmu/u/oT3OqsyYkiGBUDa/eg
h7+DsAAgP32WYnRMl86R4RyaFBJQi/jKnveemhPdKQegbPT6Dq3YH33Oyxy+7Mni3bITeYk/MnHp
HEYH7lA5HI/5GAwW8MbgEp2Xnw7R9OePm/MLXwgbi2Zm4Rs2wzI+h47O37cdWikPuxxKfephMAfg
d2QphggsSCdwSGlkSscRx8aRq7YikTVcUxvlICYeH2t8DgaNq//Gkxh7EMZh2AEe6g4E71v8sUn1
BmzgkhSbO2YLunDZH3twkwLe/ZNunlvUxFVTQRJss9MA70Uyz6gN+PHz+WUNA4YpDb8FjKEA4qZU
W9wkUDF8yFA+gdxDhFIP9Drijf4A0xWsokRXJOjQb8erAMwRAaMcw3S8rwK8sKHWvLwqooIC4UVl
IcJpnv38xZ1k0i4wIqeAarMZg+XdOXNvHnCJc+DMGTj6+N+26aT09Tuwab3hDoL5cbTs4bYTYxka
MskZnxQ8O4EueAtI9R3l1f0n5cFYPwxqSOmtJlDFCDrw8mnUPZmWtZGjCrnO6cqV4KKUzlSjRrx/
+X8bLgyupQdk3yc+PbMNKr+GdWXnZHnjIKje7is+j+h/UjsgXuIbbJZdEYFtri21DE5ryQhs2w/h
g3fQ1Hcvo25hvh6DXm1eXp0PcMXdrhqTrD891uL86+NuIVTVw1nPe3yT1TNsX10ZFjgRvMIx49r+
Api9Da1OT/vJIRofQLVgcr5m42vBGV27xgc2kdGBUVD7FZ6G8ElXbVcCtCZwAzMvM7vdoHgOHif7
BjVj84BN1uGRZRo4ODGJ7lnj9qYOeDthG/2gBVqxhXyp4PX2pkaAYobLyGH8C/S19v034qA5WJtv
+6mnT12E87eYbevASQWiRbZUW42Ru4DNQwcy+1OP9wI/6PsXsf6AqEinRYkC458ALbbFwxSS/N35
q4cpcOsDGUvR893NHC7g3U0rdYMe4eSUmOxlF7q09p00aoA9KEOLy+ivh6GN9WjscHSQBrXkfzBr
6EjQ/gce6gRysH3m0xbmEeysX4ODiyP+tPXCJ6UJOF4dqYJ1nTgTj25G/L5CTnBvnLHtYhxA0xjC
xwOdZ7OipO4Cm3SB/cBursBqJcwIOP6YtbLb50Z/JDxOY4msPoA260SvuoqKWXTgkxQgA6yEnXO4
RtxYB9o6jP3lFxsVbMvVfDqNYFmx07FDQGhF0BQMBvRVbIBs8zaDhgg7QEG5n1UUke8mhcLdQYYq
AiaAG0cMLMQrCOYDVlSZgdZvaUx7dCfsBYCufEgssGQKi3GISmU++yGXhrCcJ5IerDwDvMkMSTwg
BMu9+r+USA8HTa9ZZ8EQ3ICchvQqhZXvzeiTZ53pxI7hWxRhB3HW2X39nnns6FPMfZ5HuqmCF0PM
b3sYzHPOuvGNLon5nkuuAvlGnW0gYjr35+xXkP4JWmdot+GbD3rBG7ukbPnYvq1CorH0EjQ3QdSG
RJGaAlbvIHhToDI470YCnXPZ+fJL3o7uzYMmiTItc/nhbEmQ+60ldkxMFhrJw5i+FwxEkE6hINKY
m3Mh0KTIznAKjfkdkNJo263tu88A+sn0OO47xvwUEumSYGwHDO7gUf0cY1/sXoIYlvmwqV9H6ENF
QIHIgZEkgGNfncJgQBIlf23oklN9VFiXXzACdnuL/bdS+7jALgrdCeZOJMnMq6jDhznVbcDHzkhU
MA/jmKspcisetR1MmgmIMcDT2DnbUTfctQPo+zTChcJKfBA5dSdbMqrdaK7mMpDL7MLsYgZ2NlpD
BiH8rHJpGYOTzC1gXCw3GW26brlv7Jn/IlkK3CFhxKmpxuUN6maS9MFbVRlkYzeBThnMad7/IlGe
C+yd2zZ+6stPgp8mnbgAvRdnGKcq+3MVkGAhOJX42mFm44L/2ZaF2IHANu7CBp/zKxFjaBbgrlUu
QPmAAODZB39L5Ope6sUUka5VU6fBGf9unBUpVyUo9PGUq5hHKM/hlWnhKDtssaOhRL4plxhpy8pG
2I8Mj1Ycl3iXAn02WJ9H526M9lDZEve8dUUWHcdEfrdiN7MSt7LngViM4ioHHRl5CIwrSQwmRUfb
fBEXl5MzWt3nsIq56THTvYZmnVsuVDv3HpQmD3UKDyNFhWwxTNsOllfxGV9CyJgvNWfD8AhkG5Ws
u4R4IdrUehQEpA2kfKnE+rhDLM1gKZqISxKxb0Ohs1yKnBGg4q4QoTFTY2XjB0+rkizzeBgk1wZX
3O2NuCxQ62YzOkF7z+Xf9K03pGWoodaVoDscBBmZmW3bcMafYHyQUsD6c24K3rlanmLuKj9AAzgg
KpU5NcR4CPAm7iKyq8LUkIwbrZAFZZ32Z/yKPsQzI1JAQ11DbVqRGAS788fArRwePwizvh9eXXEO
Lh/caSCT4ujhdlaYuxbEBo7d2ZVWUmjw9FR0WcJCqlVU0pA4pflsM62hvJpE+G4qrUGdUpl9MPzT
1cA3/OHjOyLXMF3PLSuJcQn90+RWNqsTDqWoPUQMXvLPX0QwNY7QSc4uVQN4FGMwI99QGAHF3ETs
12D8fASporYaUEzgcWKfjDEy0gFaLIJrXvoONIukDFhCZLSiAEX12sBJ3QhOszlb+IsBXGf7OgTW
y7aMueYT8YqVAGSVuTwb59JlOrPm5jWcISLfymSaoCSBCrZxocf7x0p33eCNYjbBIeF7VHHrp0Y8
WpP4Pdh/NOvYdLbtEc+sS3or7lK4uICxfdVc4oYhAbFWGVR+w/sSmmbHcNsIB82AcQycDc6LLiVj
zTe4lTyj/Egu6JeZEJyqCfXHge4E2dkCU26kHNOCQ2GAGF52S+O3Zd9Yps6PJdMs9CHuw7vNxfuf
VbG4YM7Ih3J/roVhyM2psNB045+In8Exr+CSuLS0MVht04dQ3fr015VBi3Bx8aXau3D0qn8RFD9i
ZjB96hqj2cXPEQTY8UchYx5+MmC9N+WXTDmHDa7RIxNDlVXEAwBvIzO5FIF8SqRHSS6k0y/tD29G
h5fyD0Ofpr6sbTbLZWveRPT+9K8AelWYnC3CcE4m/kKqoODbMUdixoYpYG3Xltt3gecuNWBfWZiO
FnZil2zaLr/ZWMs2Zn2wWvv65rHYfIwKTrH5TDo+BxDrdnrf/B2xnB5HCkx22xVyeErt+ZHVm6pl
Zc5ZdwNQtXw+YToQ4Lxs8dNqGOQoNn0ZQEuemuYs+W63FxJEWcm3hDMJe07+pNM0CAnApwFYhrkM
/6LX5qnfn24Wy9PukY4n28HRYF+G5xRrFoK/RsLMHy+Dv9HxS5KhuEP21od3yfjLC1EuMBZhaFaS
0KC3JVPl5vbnKPbl9GsMEs7r2+jkWMl1vKnNruOjVQEh8KOT4SVwn8p+Gb7mLcza0h+5LocGCreQ
EfrkJvIl4thP0RCAdnnG9IIKm4uJxYHR5CQ6mnEFOqK3DVjvFGJiB5K4HC/cRe+jyGLKdLJ+VhGy
z374pWrWu7lkiy179lIWE077LP1k0+d6t6OrG3R1YmBOOnUnexG7jzZCasV/cU95ATEguXx/zjg8
RwCfCaHTf87dbqjaBv/MxYZ72cGlC58UZlQIVfgKuLIR3INbD/iwqJfeSNSxDmLI6JWqhUTPhnSY
Tudza3lxeLhO0X2Cn2jyp6NafjsWVnzjsx+Qu9Fz/9YYFbB6jrhxHAb5kvOFnWXZ8/BLRz25tLSS
21wXaFtMMcjqfVo73fF+JfNlk3KSEoZJ6I61Pg8wbFqyQST3oNBZOtAKu+RFIRqTvmx43lpZbq68
SptjAIVCrWUMewhiT+F8LnpL18VXIsEKAspDGk9Fo3Zo1mnE0aqp6QCxE+YXsB84vNiBrrhIAA4y
+OTz0RzJdiFHHXUSA2lj2AePHrK/fWbuSLQCtrtxu/tNvrxMCOZULf+PjLiRWo2n6gMV1cIagMzq
lX64AWMfqs3utzicbbB7vcPMyYDtBplKKJGQPqYIo7n0nVxlb7xGUuc94mlirPzVpw8L0TL4m3Bh
/9RwXKYoennTedDi7pBKQam0qS2iqZxRQc8OMGNqmm3WclOCJZbkYPy5jX2wtazTwwLHMwxngBMu
5wAmsn9CToEfaeBFZpFKVzxUYwwaDr2a/vrQDnc1XD1553uX6D4a1egZOBXUQ6MgDWjTXzRpzZ1B
Jd9BxrVQWDXmrn9su79zhh0gg11pEeTbOllV7rZSki9ppjsGEv9617hthbI6J4LqN4cMg/chb9US
15QgB/G+mLA8Oqqn8QXneXxRUTqOphfE1ngM8wgySGMLSHi8LJxsfwMrwXiRF2PrQ44Lvv68fA5B
lJMGcMBpjCDIfDX9aVET4+H1kizVr56dly/GUNgw0EIYQXVYXhN+M0XiiYI6V/lj2qmRslTDYzb+
u99tkyeIHpOZN9sSI+J0UlT4D8fmDHt48F/7gvAG1TUOBsq/Y0nTZkpvm7hwrPcCC0rqT+yW8465
p6TEjePnJGSYBHeyggjFrreNuOzqxGsFr7X2ErkyG2Yyz9jxKCuH7A04STS9QIJ1UPBSTCaNKwuO
e/Cig3GajoPcH0X98uQgv+TIFU+iJ/7JtmiKONJ4FfYxFv414QePWx4X+AUdC5U0xMIrCzV1rIpa
O0ElfNeJGJH6a97HC4lfKb35RNSCWAjKSv/NrsMG/wXwM5Hf4wDDkiZ6aiUJVECo19RoQGO8LH8b
ngd1D5IuQ3RZWAUfCCmJjAho2f7SdihF/gIhcGvEE6agmqiZrrshupFq4HsgcQUq5IKIG7ZRxprS
OBRh9WEBNyBEqo9PA0OmXI3ZuYVgS9yLJricrmn1KRsBiESJdi70w+6FomiJB8qQTrNnuJKXN6/x
aDSN3gHnTsUuGQT1LyWrlYMDq8xCy1sqTEmOiCZU+uBEHv6VcY83wWW22AHe4yX7DigEu0uKpys5
tTWiiTya0BJLqRbJYzEbMg4zCSZuyaZu/qVnUKqcWEJpjD2JnJtzukIecd6XfV0oK7Q+LYtYsO+E
BoZk9SmLV4yWAoTylOh8nBW1++DoNomjLhBch/OMDB/k+lR1CNunbb0DrsBDlSnqctySRWYOGgWY
/nfPJpQdmydn649SgVdQp1znX44TViBBBszjbSJCuVrJKSJFb5Gr735IW1QesG+nuIBgc9djTk9u
0zJBuNDAX6YygyE9VxLIh5u3tuyuNxZX0I64SUtW2ECE1qyz3r72RCYMJZ4A7yW2RNC4S1dCQYYn
Z5PcJ0RZieMi91naevYDyUvXZMT58O/rf6Yw/FBKJ4gldEhqSPu0fDxNcj24Sk0z+RY6JtdYE905
Nqw8FhpQMaWapgiVkjIOGoa4ICNQiVf+PmNLcd8NDsxy4mItF+ONcza/H/WU1cOySNgTxFMsSc0m
NWQKn1hsqmhoOMNpMBJxWpGATer+Jc0cxeXenuHa3h2j4qQwJixWVTTeZO7WWWopHXnfzAlOAkOg
Ajh5SRq5qhOUxp5VS3f6FLSfEYRqL1Y0TAmSLnko9+cNXqbclhzQSdGP7Z8bXv0ZM8+E44cdxKA+
WZ0GucQFZBVFPy6stPi2WM3ARv9GIAzEHlJUCeQCsyJHSyK1J95JZ2s13XzYH1hqyXz+sQZ96vFu
08nx2CMKVUxDGVXibTA3NJ++gouqYJJs8CjLzRS9FV5/bDlsQ21iu4WrJxc++NMwjEoPEBnrG1mA
mJPIKCNJHgQa/QzpxM+8SkqVn8UGLjPtr35lleBbsQzmPBh8KJmQ11LjfnRXELkumQ5bXRbQKfya
m9Ng+LsZoDRYWimEyHCmWPD4FcyDng7DK5uwGfSAk7EWAUbHy3n0p2Gvsc+NNRTj5u1pwlEkrpLT
SfNKQifY3yQdoVtxgd7OcyZdRIy/A0GlSNO2L4vBrAefAvS3Rgwk/BuGkX4rQohJPA37DNCBXegS
SciXHok8p4PhP9x3H/FbXhOtb1c88JmKwj8yanGHISIAA4JKQ7df2w7nyAc+DQuZio5ry5vsc72x
zK67bqZmD/MTj0RDBjMcYo6MtGttPpXZp5jw1qd5aNK4vD3Emmttun6vw7Opw1Q4gHMeqDimPkQK
cYRAgORdltLcx7/Y/vMai22f4cp7vfZfKdNsRFvLrR925wtewFPII+3GMxMVpL9++eHHvl+ttQf3
KDQbJbtwOqqMVc16kGWtmelk302JVwLJU48ep4y04dzzbVf/1HT8I49GihOJus5GsbhcErSYsSL/
iPWLkbj884dxPon3qb2dsagQ68Bb9kNmtaZtZ4Z7HTcwyLgEjJxRlM46HRgr5uijKeRWeLdvGdFi
4/vapq7tSkDZqBFuaV35UZTzF52h232ONTxCxMQafngSbrtNteT+g6/kUZYpEiVGguhcolS1OXoQ
gb8i1jkGaHHPIO2CN2XbGrKLue5qVNPBbhapQqJox6cAttPofHX+Dr/iZBRdztlNkFJ5npOAIlQS
P14cM8TLsub3wEwxJgoOxrRyLM7LhyIrjniK9lMf2S654/qmDMVBjR7WNtchtBsYTOv1JKf2HXlM
enFRDuNsZpuM/3RAZZ0nLuZjZ2M2/9cS7XAj57ttmpOElFV+8FF3UfO7VvwdUUAkyWnQADl6b9xN
m6rlbjOVrBZ9M/7JdcZ++TLBwtGPC13V1iNCDketQJLszhY7qNmxQcD1vEISOhoRiXCiZno734Ub
y4h0hFSQAXycJBtJMA42X2BcaSukiDXjrNTxS8UdytC6zGj7fa6lbLdShJdAc7l9OtpPHhM0mWR2
iATOb+EDMUc7iUCxgYanI2kG8pokd+gq6MSD4SY5Du24tEbwFGj7ZFSueHTiYcGDH3NVeOaA206s
cSjBdXdWgiKBc3Bfa2o4JxaKwmgeXEy2Xbavvcu57sa1KVCdyCRLf+a7McZ4lGjcuRZ/Rd/DX6qs
Zs/+kPQE16BqKMgozp5hiEG5oach9cbVQnlPrRFwmFr/sXRmTapiSxT+RUQIosgrMyKiiBMvRjmU
8wCoiL++v6zTcaJvn1ttKcLeuTNXrrUSOHJMMRtL/wawbNdxN+j8agpl/KX15YcrJIVcc4TgjoL0
djDo9AcchHuS/uE9rnZiOLwKybOOOEhZI4Zq9fp58vK/3K9yzjI/oRccHU7zyoFKwtJHepudg9eP
6tT+namRSNGJAoSBkX8ewIhmftrwAVOHjU2p/Z2nqW5ZLCoswjBJJdkdXJi1gjmU8GiqxOUn80vk
w86Udk0Xag/EAQWC//Aiot3CYWU/1wRUS88EO/mfITkgOzxPxez1sL4FtEhscS6ABqPpyBJxEkXu
Qm/2q401z6UfKggEbGF8Z5OeTSeGnivjqq/OYGkS79HrPobH7DG7DiBDPFFEdqfdlad8qIaOyXsV
1UfgEn+nqu4K3lt9fDi9sKMCIIegMBgcPg4UGcfOsPiM0R/BxWwhOSVU+TADYPrHrx3T7d+ae/NM
CF/N+M3R8k72F6Zs4bs6Jf9KTjS7WTJUKLeQXgBzwUDnxl2yIx402jQK2gGL/msXK9jCTeXl65MQ
Y3nuKgkShul7PshYV1j5qYMv3kezXj+RQquN54lB8dbvWGcOtFXQKfsPRRoYPfs72v8eZwCBCmUX
0zKb/qVt9xqmsgc9E1c5tI4Jg1o2My3mlKQxAYUEwYicrSj7oM4yj5WxS+EYZhEqwGSV7vEdp6BG
E/io+6iCDHfb4vz9KB6tFvEzzFEs0A3A4XZwObnYf8mB/6GMeAN8Ia5hJoGHaY9CIpIfJe2L41mv
C8YP7xubI0kAcTwqftgP+O7jprOSkcmUY2tBr4055fY6yVu/1ECZyjKmhqUX06OK1pjkG5LzkLLn
OSOmyF/PhsPgtQbeas8ml8bvnInFi4fAwitkWGrYddvYHtgRvtTtEN5f9XX4dmglsfdif7NbAAfT
C9NcAecpVUgHuvZrvD5NkMF+2X3sLnjmScL+xWDfP3QDY/BFanNiPDpoGRfhFV1PwTi8M8huoAqe
MtcxpUq+X4ounETdh8dyUa0TeX3H0wqu+wNzwSZRKp1G2lfEe5Kg3zaKzmg23icBD3YRrca9eIFT
sH0BvcaPdTszbtJDyjFo55yQ0TxYVOa86UBKsO7uW49KM68RL+JGDs5OQDlLHsk59R5dnKTpMY5n
Akat2QlFbnbd7WDQWJwvIF52/qYjwLBxQZkgUFqJIv2CAldNJ0wAsXdS8GFESremcAvyZCfJPtuH
d+LDaZr2rDQBnGFJSX74KVx6GKZ7IRoO2kcPZ88xfS/eDVdL6sGDZLyHzZ9k7vSSAaByKDG048RL
ySepYnIqUSBpccPtktrjj5QvSOdxho+imEyXEvNK+CCFMofsVE5YoD9QTCJ/aIVQSI18frT9VI5/
FcTXSJE3zFoJUG/bPlduTeZFISLo+FtjUVPpSFPxJdNvP+So5YP8lcMEXRUbyPE4Q5PF/pfSjcKn
2MlpgzkpcmzKjZMGipJWw86gsmRCMDm+EJcobk4eqKAXfWWcHCXbjxx7ncGaht+e4PuOyrnUFkB9
gITIT83YmFD3wLkboJEQle4WZo9BHxXR3ViPGSpF9QgGvjWdbTuj/fLbbdG7rumObIsAcsKkO0fE
NQ6i8y/r8zFg+jqeqvWOy0jiqPQWDtUmLFdG7d6kMxqBApHp92Nnu214J/g0pd8EjbU97MbIhdgn
RgIocx7SiUlabR+c+pSBZtudNVoCJwaauNKQQ9Hxl94wv8WC8aqR0jMk056hma4DBRsgtD5zNNQR
4JhYGY222zZ9WkqKpOGumLwB/WjsmHy4FpexMFRRltq0mBaIPZJm2CW4surhy96D2S/kSm4EmBLt
jkHOZoqkY7D9RZIEteeWC0GnBjChScKZe47eE1BTetkuvxN0Uyb+2c3bmW25OJGFrzSGlzxjseuQ
sSGULnSpOxFLmfroFrLx47OQT7B8xCjpT4eiZCAyr/5XvOT5FKZOjumOxrHEpcUMTG0PE4J3YsAB
pr8rnnucOyjcA+hgSijfDTUiH49T5ZtutfwGQzfRwnVg3MBu4OI7ULlsiPJ93OgAhfL8GYLlrAtg
PuJwJeRhggCRGKmieXLhmljmqCR8MSvBDKiZQEG/jnq0Foo3o5PyiJ2AC4okPCfUcLR71gRnyB2Q
KFpi9BEB2p5y2EuuMtpD6Glo9C/yD12NB9dhullJov4JpNh5BL2BD3FxjgUO4w5T/7pj8hwBUy1c
Njeb3ScvIgETYwN0Jf0HKQyoy22QOzAA2LC+VlJEspMoTwU/fjB6mIw69LK7j9mGJCaZYAMKS0u0
Pux4aoR0/8RU3OW3kjjXURTT6yIJx8AMwaD1ibykvjp8wctggaZaSNe6C4hiSyscqCNrtptUaiv8
f2MToITmHVJ7euLcEy97wkMYcT1GAGQ+/NMV6cgru3l1cWbyQlDc9yCH63uw1s0/RHZlfWmaof+i
H07VjOPFkqgC/vAYfABcsIc48Cjo1vQkHbFmi0soM1vAq0kX6Llo/r70TkUIjBp1P5yZOKoDKNFU
WXWsiBmgt2e/I1SCG0U31CVCEtOAN2LW+IAhaR81P696tB71X61ns9wu24JiC0Toa10mIBGYB+Yg
4ReyuNHBDDrfifYDhmAXY6yjDaNfjK/uE04wWDch6xr7muIzvjmswPxOi2s/xN483GjbUbdN/+RF
cQRM9w7I7V2p42/ec/LZQhJ4otUHfKJ3QX/GDo/jq26l/1rfuKgAm7RpJ1mnyXtuqVJ8rkZwfimS
qA6zmsBy/HK4IWOfs4iYmtDlKbXkAAM7QGkNAESy9mFigH3GJ9DPEs1d92QBJN+/IgdYah8QR5Uy
iMXmexbZAXwm65TD1BrP7qDLRLPaZb0crZoqp0f/QueZkp0s4u8qudLt1ZxYXcgxaIWUkCVLHak8
uWP6jHakIwA6Fw4o1aKqwBrZFzqICooRN6wxHr63Fggho3ajOQQ8Ab7RkZ0Kh5n2Lq3/nFHunHEU
UDqeYXPdoXZM0yPMjTrFwZ5yiXRcC2kUcNg6R5+P0uE6/BociD+m1f3VZq0fyVBoVjlnfwOsILtR
wNfX7tCzvAy09YZCl+8YmswvhN3NSZemVM3Mgmcz0JrzgNu+zP4NKIYq+0lHB4yumAr6uiugATDC
hSkEVDAYCZmQz5FJgrNaWMs8gq4j5Qc0g/jMo87PEQ68TFzQXaYl+sZfGfRBsOG6p3RqgGf8LN8z
oc8auTIbUSYBk9D+OfatcO4vMQHYA58uYEy1PBONOpXDtG26NE6xTgPVVaHhCXFUH/SRLOkLAo4R
f8YcsYa7gj9uQVuEA/tilqRU/T0wbd1RbOPh3jE3oqYWnMv4OgDXZD8fHFVLCcU0TXysITmsebxp
e7g57xkGGZDqEV8fnsfQYCaCOfkDMRTftT2H3ViDZmTKFUoDa98c3v0ziOgxpW3LB4krJ3Uy9210
JfYgrtrxXKXfV8fhR5qYgBO7FUMxb8uEojnV0JLvLeA/0irBziH14lTJEnfSsM2YL1qnNIF/8u6P
YnUhnkoWPVvZTv+8wcYKNhRejMQi+vX9kwaccMaAPDBKPwNbsQ6QerHfxPTR5FlJDDg8bXwK+MYU
yh6M8HdAb9wZYZk2nfRd4rdpdx1Ub6PzVIgxgCa0n8kZJPq2ulZ3dg3aPYuUnubcUQgj7BrOIJIL
+prUoN1QqQAxAmCePYRF4VNfnJx0dqVBH4ZdecXqYkz+hh273d2VNR1FNQJd4zJG6ejBevl5o9E2
KA/cAYZ47Di9DrOV7rRZA4p93tsPhZ1YxQlRJLmncmIsos+oTQCgYSJXQp+ZQswTCU9EQIcn1hck
tgAubnstG5cNSB1bcqA4bh8Yecl7AKtWvqniGYEvbvpiriY/e7F3uFXKl39TfNA4aNmX0Vr8/elr
sCv4g8N6uBCxdHxBaHo4cZ/oXh5qi2Z7HJGACZlFsLctUwfEyI3zH7y7YfYBuh3C+5NQAjnC8NZH
aZio8ys4QZchKW9pMGE550JW4C7Vw3OguTB6fb3jiEVcp+uvZuQypNr5mx52qrgsGtrFAUi6QM1p
x5WK/RAN4VYLlqIOQiw23IsFF6JCg7SWLPSyoafrp+L5J8gfy3H2MwCA9IG6YBA8RpQzoRp9CMZZ
a3dxqundvhIiIPhASGfxwI8fHG3Cd9aOLpoNTMLPhdVX6VYGaugj5nXRrZm2ECW4z6Rw35AXE+Jg
U5ipvuwYwHzYiP3gnWfxK9ze8Drm+D8LBkcg3OkoZU8MzGGfLL+sWRq1cN6X/Tp72lj4+bS/0uw+
po1tU3t5HFsDqJhGH8M+pniMhIuV0S44BoRd4CGAYlwqsjWPcQeSl26YBzawRpTel0kGmAilK+n2
vfCUpE/QPKiA3CEGnVm+oIX8RwgmmVk6ED0yj7A3cLUBs1p3FqwoJhfIWMOcqkDCCJubDmDK3vcS
+IhkDgqj23BWsWClPUOqIV4GMHrnlDsytAzMm4YgCdDNuXkWT4VTFjHQ3Eo9bx2TG+Ue9B2B5jBf
ZTHFR5SQEIu473L+kK9SomzyvITEzE6gtdbd7kJ4Mc8RrShJlPETjBNOJKkZAfukC8/pvXZip42S
bEYhQF7DaG975aQjY7qTaM0dx9ztZFijekHbkzB1fVNPVHlnfnDOnOp0ZQmDeaz5ZFO6u/YqgOKe
k4pmlNQuhMBFQMUDOJNTsx7yCftxWjEHGSgqC6ES+Jz59EQAWg9eCgWfQZszdO0cWtwiDxseNq+U
BzdqNc+TWSu7VB3umA+kkNCl+skXaKxY+L7XigF0YJdAEaBJxAF/+isT+xdqsT9yx1/WCF89DGor
0mPEJwIDUPyyPFMWKT65TLOTfPJu+1+/8ayQGWFAfwCWiwSYJ2vEXebICpdc4A5kY3mL3tRZ8DU+
ITk1O6BtWNTdDGLw4HQtajvaYt4P/VPqSvp5OWE7Xxf0dNQ15SHEzwFz9tLeNg0NBj1RrViw/snJ
UVX8bgNyf4eRKnjqIk1BcS5KRZpvZFhyDdzi1GBnwy32bz8D6xakO+418830PqfDvU8hC/Z8ha8I
ulhyIij2k+XvG7aF3H65rJyl4qOtYaGiCWcAtaQgJ6fNHbXFAvpgE+xZPRP6+XRKKOrtvBUvzGzm
wN0GCIJpQKUpMxzR219ItYlB3Hdacu5b0j15p72tKBEDr731H+0D5Odv7aKGFMQ9aq8QqNhPnYyS
9of7+LsYTu5yArnxPs5CjHyAeVM1H5ixMl62ENagZUN9wrf74li3cOd7f/+GX0lOyTPxpflMLxxn
Y9oDS7evgF4OoU2TPry80bkGFC2DnhLuuiSg90WanibcyUPiPZlo8gnIcznQ3AuqUruMqhr42qdV
wfFDh43EmThBdKm9j72scEZHrmtffplllbWAxeeD58wth3hpirRMX7woFuwKkvEEMJgJk5BS7Psr
VsvIbNgFrdo2yLcilgz9c/u93vc7MhVFyB2hcQuzfcfh6GbRuZ316cmEIcjWJEU5ucte58pcsx02
5Ko35IThO3ivgXQaBaSePn1l3+PyDaG3Ji6zNLmVD05rDLf4Lse9DRmvavwOCDxZH5QO+RDcjuAQ
aBD1hjc8BO6MhO+XpmegkEd1+cYkpN/VvE7pr87++ROTGb1gs1b+JdHOPPczw0Ro++hTnn7niw/K
3X7x/HEH0s/+CsoTykSsDWq3/Ypu/IU0uOjzpFugRcq4ZmJMj3atoY1uyrhr39rO5+vh67U+Gtbp
NeFVzLCkh+R933ZvbxeH+Ztm5KnfBfO1jtTS2z3u/Rz8bU8/O2ujBQ8ce3W7Sstu+GTeRy+9XJNn
vXj0tt9yWRfR6ezxKd27XyBdLl19t25QmbpPBk/qlDHtz4gXXRsYy3CycYhMGxDLFQNejvHVjMBw
b0hpuvhDTXqzfcvl/333I/5yN+0eI4eV4Xnvtd5pC8LbPip6UUXzFuf/MH90XQ3Hvwd0JKzpic+l
06mj4jKptLFpnUYyLQiK9qIZwyNlt+9C6QeDhUF2ew5yQgADX2IO64SNyJCUQEjUChXAlbKEE0Gh
0UkMWHNeg75vR8S0FJ4X5TCSc2K1Ma/ZvWUoxUUMePrAeAbg9wS9Mpco8xcWszA0iA1/eB91gvAL
SId+jY0B5ss/IBNQmoTTED0Hb4fyD3BpFuHTh8OdcDVjaPuPLOn9cPhSvpNXpTT+mu2oBdhPnoCz
phyBQjC+d51jBPeCZwkDXziya6zgoDutb15TwJzTXdbHpxdj465/eLC++eo3yPuLanvbHvee8ZQm
dA/07oHwxPQpdnkD01JfvrLJtXJ7U5IzQ3aD9n79OPgtk2Wx+tqvj3N90oP0D0vYaHGvmJ2qB2bd
KO6MhQKXE8OpuGgve11M66qQx/+kmiDk4bF3GlT3UVOuFwbpqEJ48B4wztAaM8cigKwzpoSPCXeL
zuSIqkOmYGjQhp+AYCimEawbLpqaZg3feIlWmD71FrYVlaQACet3cvN6M8DQ1wx8RLOq3/eGhkPO
BBfUmjNETHbM/E+K4K9LmsoIUKFxaqjW/Fbp0VNHYsOcjl/hF98bcgCOKQgqNCBpiFCGrF9jykF6
y6Ak0zVE+iTF7YyVCssQcysKf0k4mMgmgxx6FbwHchzqIghMGXnnjrCzWZEUmHceovr29hJ1wkvi
4clq39ZkZ8QtZkw9oU1diwEPtOMlMT2SeubhYwdcapJffufh7U2o7YXafapBLxZg95BQJeYnR0dM
TjQ36TFIWUKYJsS/nAeWBcRRW+Uwo15iFOPDu3STztNqapcyoDVdQ/F75Z8e5bejzJlpNdyzZvim
yeHGvAq4475mJ+foBrnkC4mD3mECKz2Pez8375oDUKkGxR55PRVV9pl05kIuPcHM4ZeSx+SJWtN6
ktpWRVSQELNomSgM3UOGr9O0SLq/HSD/WEZ2xDCPQEjBS8/j04S3u3P8N8MYbI7GwYFyj55/URD/
X1Nu0gG3HeuxJ+EqIDt8wSTeL59mJI1JwOMOginiutqirByt70PaTujeVv5hhe59UO4j4zyoxRk5
aK7OEfKnqMAiStpuWj9GzzbcRJykkK+YtG5kRGcJ8wLlipCoMyVlaJmdeNiPSS/HKEgOtZzug0iD
79G35Z2YPbN3MGn/BXNdLFSUBNkH542ZPnuH1xS+08E5kTfKHCUIgUl7cmeSKUuzLwTj2lYngNe/
dbRd2XeI3zi3gdUgQvkD/akpWdub1sMu0Ib4J8HxGjtmc70URDaGJRM2FmBcNIQwYoFvsmj6MFrn
0gKDhGK3BFXreIoZdm1qVpIZqa1rrGqt9fo2egEWDN+aky9WuG6Rekn2F++5vFh60jC+MxVC9EJJ
DC6+G4OwP+Pxb7Q1A1LF+P4DQwvXTaZS/OBkA55rbWczmL6tkvT6iTABg6FxI4rC8fZPPiUNfRIm
mv5QWtQLZWieUC3isMDYXPK4hQymEgXSc4BKCGScTNJEb+MhS2aj8ktQGfN4HXofihF2Eo0b4iWr
niWGtF/gCZnsjrM2Qxz2VIwUfSGA2jop0o4H2lH96I9ReaU/DI/Ufn4ojWkvQIRBAAD6+RYpEvMT
Ge3LnuNt16hMzkJ4y9fC+22mJ2iL8Icz+Lfh2otfVPtMSQBa9mSIF2zGS3L/d+IwpRxkhTc2Jgvm
EnOstFyS6SPTYJlj0mGrq+B61Iktmd1JBn+FFdCOsivOI1R7ayQSGVoez4xe03UNwV5KRVIxkOS0
vaYX1/jhOQAQ+WWrAOF4aW+ZZgwlENAj9btb3sXLGDnHVwH0SCCfp2eD1Q89X9aFxrZa84xTwIod
68HcmGxKVr0UOgJ7rFTvfh8cgW0EXqty+Am0pQBldmZl3dY74A0ZvMGDaLHNV6G/GbnQYXCyFrwa
Boh7zFWIWQnlX9obkIm1HeSXicAP6K1+aPFcmP4FDsgwuz+aIN0Z6X6y2BCRjWVNNi61IZX3ytEf
oJAiShJkMT5zIrvHYvhCeXuMqyFdvV78Dds6p4n3MPy7DjGMQJJwxAq2SqAEFOzgwOUdvAYfM8Un
8e24TLe+4DK8nDYeAu5pQUPj6r13zObAdWDgY3dTHaNmO1emeoKDza3HyBwP4Aj9orgO87yAlXvS
lGNF2qmsECmuDty9jh2GFDRAMB8vZnDf0WJESZiWUUgZxcuwCX8EeH4z7N4d7MzUh+uzA4glhREq
DtkFQ7EpkSjVj8hRWSoAMBz8IaQivk96dK3dsz/6/+v9cdZfP7wedhJAm24JXiVyiVYOwd2r/QQL
um0CK+yWdFYOxCOahbxNu3HIwUHjqIIGGEdbQ3CDUIA4EnSSV+py+7og6UEGxX5FPxT6JXTCIZAH
FqHphdEvJCheHneSmMwMDAYkA4DV4zEtChdSKUn2M0oZYO6zFV/CRM213wutoTjqTEiKyO2zs8/N
ozYGAmPD8m6ocf6yLr4yNRhQFqCFgQbqLyiiAYxg16GwIpmHNYuc5OswgTE/DoneMUd7SQUG0UeO
IKboxY8s58Y9Ua4rTLL9IGsfahROwGs6XJWUYzPY96nPoDIidfDeI7oUfXhhU+rmmt30HY4G1OGw
zjSapifYDDRxukVAPXeyNgc8hdFi84ju479MzQhChgBz/rNjqPXRjCHftv6aS/o8cLYMioh7v3Qr
uDgp0TjQw7DKEyBTH1pXz5IJEK4/B+FhfSWvj90O1gjS6Cn3Ufp0Y/jntOYIj8R3zUqkE8YgYMo0
aDeuPziOAIL1xB/pgK37Hfqe3h0ogBmebahN1GAZ++yvXdCxmD9FcK849hhufsJRInszMHynYp1j
IWU32Y1/gk4YDLjOcDKdtuSKtBkXtOR7fswGpfr6pjidADGFSbnlapqYsqyw10W6lmy1vWYTKpbv
fykWEyKAEGyzY5dO2Y1WAjAJ7Cwn3X3GADyMXl8noM/WrgOMyrOB4E+Y2WWSaMniBllNPOlTS5KR
panJXjzMV8EtUAinAq3Q1SgdFHpOEWN26FReRYREx/GiZ8/R6hpE3I+M0yIkGfa5/wxhENF81Hzs
iQN8zlANkgp5ui/zqwHRh5/gGWBv2699GKZBr1/87NPm10y6Y8+82Pcu81Mvo9XvOT0Pv4vTAKPq
TBkog+v6LkYDbAj/EhfBYfBd6uPSYTatr/f3gZm0GJB3DfGSCzpoNJE8mQAjmuStOUNs/IvHyT3E
YdZ+DKhCGYl7ozgyGB/Z9V+QRy5OF5dnpNf2QWaM4085aXPfaZegfNP4NwaTbkxXwTP8N7/9jQxm
3Ir+CdYAph0OpC0IXHuGjnxdnsaeo+nklCCjFHvOh7mbWB3/vhAl71PVqVF2HMXtC3dlYFv3d1py
+ZrL1F9rJBOy5q/wx2Qo1N69ie/gQJ++4itHeJvzUaUpd/LUyIj2Y9N+2lq07DltMs5P8Ak4EAF2
27CEOerplEGknhlJqyG/fiI9cg0n+FDN4N4yOv62Q81X6FsNmdrpXUATS0cNj7MWStuLFIinwARs
fvhdX3OPY8WlTGZue6//4HS8TD7R3W/cj4cHJV1yKTNwX42u+Wfy5MvGMDDo2CIapehsUyqEaK5J
uvfhTvAfXFpwvkA0y/4SkowKeIvUhS/3HDxZTIiI2LHAXUfysbp/nq24BjB3GugBeh7Y+qN3UEYq
31+mRH99DMGcfZ91GynAyIACrLzjGGCPl1sQ/ZgCC18AYiQWERzzKqWFhCb4yrQtOGHxXzkz0QpG
vs8md56cni0A8s2H090kutAHYlSTLS0lKGUOnNSgA4VSTitgbH6OR550P33/6XLOaKwMhcOtx2/t
eWcVz+U77/yJCIb+3l92HQyNwooa49yvYNbdAOO5lp7/dd6RCix096ELR9Cv+zVI5ctFGsf7tGxJ
8MjoucKrew70sQZB6+pvZKWowcVj4oBtsj/BHWX4rQ2wykxbx+A1ba8U9dl9+BwUw96vaZ8HTMkM
X94RrmRFpaFGpm1MD8N7WAwarJq4wuQevvj7/DGzziN8eLw2AlJeDwl6eGP17rFZJku1Tf/ONCTu
kPvwTz7OANbZh7faOM9pCRG5E3/74rSGG5jdITITaYYTmA62kby9WQf37Vv/4RvhFdYBc7nwWiic
ruO2EdYBqrmYfUd8loN3kyMODDTH7ZbXOAc8DUz/GsIxdo3xt2/GenIMP0w3ET3lnj+q/wRj7L88
sb/eZGtaFI48XzAxpiqw9uhRvZwfJld6S24If/p4tkyXcH35U/OcK28f4r/ALXrx2eSsjmmfkgPx
hIdHaiCy8hNPQ3C2k7NpB4zmZHHtZTLQnEqWHjPbhhof27AW/GpahzRcwIKw7WZJ7DlE5VepNUFR
K2e6+dGBxNO7TdONrk0BhwyohQTLWfEp3Fd7pFjZkwPYxm/A5cXc/q+9QxIL8IK1OAF5/tNvvMaj
t2nNC79iePOsQzy/8IZvewcCTuFMdK8o4GlHsTEUlvTTnVd8J8ytqTK5QQUQAemYPSIE8sBKNy0o
jaGIX//u0wiuBhY25HBQVwt8kky+Mx/mIxnjlojwp3K7fFPaiCjE2tbs4yFJtLNOcgllxiPEaGfx
goBTwbzQ+QTZuIDO/KJUtZCgeBvAYEcqtJqfLiLNm1CskVrScwdc578W/s3BQtNbjc5+ly2voQp/
uL0JAyXgNor6o+LMO3OragLJiecoYPDmGNNkGlXOZXaa1dhbUkNgJPz19i4NeAA6J0uI6zTkQx/K
r7POerC9aSWU7g9PpEWYQFEKPeTMemZKbI3n1N8SEZukaYu1oPCWK2cDHcYa8QzsXY8lS8LDATP4
YZDe7mltzuSAcBYJzX+vpTvHvpqfSc/4ZBmRfPz3Xb/OWg4TPPEs+NLLiUjCZO0ymmWzI0yR/UjF
8RHGI/wY/kL1BiQs21RFKSBvprDKa9bv1RmBfmBoBbPe+oGFz18/3B3By/g1ptBRQ6Ie49NXRHcG
bYIpMWKQpSVFJ1LSL5gGb6nzS2KR2QUXpkIGpON58Ek+ld7RfQdi5UpmADaiswHk7JISjgGJPAQ2
ClwlmomuzIrFzpbYwzrsX2OVQCoC34IeCqwUuCDUXgcPIMSq/X1/FT5ZbCZxhpOFC3hgZA34bW+E
Z1TikEwfjiUmN2iDaevPL4Nc/r741avZfqp9D5/up//s7wda2Ms6w3aqtynBVlkZrbYtBaWMOaSC
PLENgnN8jb+RGlnXXA0oO8aFz0PoP0Bpqmmboen9alrX7mv6gPBQJk187zfxA9YdMYGgfvM6UeXj
2BDtI8yo03PwDsvsmu6DR0YmMuxAJHoP3qEaSD90NXrOu9Sgy3NsDPfTDvTx23w1KKPWSB8pJBNa
XyyJKGHsES521vTsc4xwfL38gtaaPEYmB0TmUMbEXByOGVrl1vqP58RhdyVQmSw2jjOBEXqsiCup
sGgO2SlQIRp7y9pk9R5tSWxog9G1ZfgdZJGzT/EJG5RD22k766O7WYo4GJovkX+isMM1V/RajTuD
28Jjq7gDAgSUQD/A5HyCvDFyAwEFmH6xLnzOVC6ga+9QC29+MN/h+n9KBsJxaQCahFqUZc4xQO7G
uQbBhOsnYW1iCHccPzUPGmIUv3Yib6NUazkDWbLZTooc8cLhmBdo4yxcFX+5IR+gsATynGG+gXGJ
bDwwRjy6WFlTViK/xJADLnVQceIYvABsiT/onsb55m2tZYFTORKiKIS5do01RkqNPlMisIAObOnd
LhOM8s1K6x+sAc/Nk+Wg460iliwS0qhjxJJ2w3CkP6YJ1aPeZzOFpNPcaKoUGkx/IUEkdNzsmh1L
FkQjPPjgmyin6Iu0idY6HVHZSQWpwWHL56B+N3jF11Vt5sw1zhm/NAnk8Kc4WCh9KJFbCfOsruSS
TaJNDvNndCQZ6RLJEIyNXz55ZQDtxe+wrmQ93Txj3kW2hj87fvNMYsenlYSOndbjiUiaI+yFBCUz
FavqbJXwzPUdGdywl0kOfG/Us04Bo4Eo0P/TivUvEP8kWq36x9hwsdq0fjBSXKCSJIHzcOjxyOu5
2/QMXdYfD/vgAt1CEIzkKNT9E4CJRPIlKSOSVzYH1R4B3juwoopYZ/WUPKOCd4HF4PWWKx4wh+7b
69lM6bVKTx9SoLj08YghWDM7Z2bSUJ+z5D92zzOGvfARXEiGNuvKbYO+K3ApC4JZl4GyiCg46Ahw
rLx31Fo+54ez3UY6T3w+9M1KKDENp3zSXldTg8ww4X/oeb2IoCxH+8KcdashBOuWRj0mQDZNRWo7
NkvLqafCA/kwe8ytPvaZ3pdeB515i1UOl647pAFduIASR7fpcLIeH7bC4abwVw1bOHCG97DbcRpT
xYx9ebmN22dkIiuEECKqNfeD5ut3X2fvG16v0R7iv1kP26/JkcVyXLwBjo0V7TTvfgmVFUkvb6wf
d7dHuDo7j3pYF+nJpJ/1mjQxaNrXR2jQ24fKumw5++9YfyeeYcSrb79eDa6UYpfohp3CJ+h9s3r4
epAQMDuDyax2Sf1IjnbI2iuvVdHOq6WTZULk32eX7qyLI2i5XV2CchWe3v1X17u+B6ejU1/7XTVU
iuVlq2qWyVCOYlgoQ/Xgdl5+fXP3wQW0uon0rvckjdCY6B6BWatyljZ5lX8zpFUX3Vb3HEe0nCII
ak1M2dGmqel82bgdzj6j4756ix7llZp8neoSnFPezavPYbcV3h8MeRuW9FVfN/euAgUpCc0cxFzU
V/RLHmGp7+lXhitE6t9Jxzu1mDNDKcG9PTyS2r32FicjVZvIePUfUPqVBIbPhRzM9C/PoIf7mPU8
s0MON0+tfHqUDZapNYHqMq3a/a9TVlm+6tlagdOxsXiqo3ZnpyJ4KEDrL2j/zx8iXTk+d6hXbi23
1vpmMe7ehy3Vr7SsXYZfDYTisuqrincxk6fiPffu6wmr97NowUh6hw/m1yJ5/v1CjmLhWhrU4gPe
zhifEVbvvjjX4hcPF8mfQsNy2vj6YXcheOMiejhOQJjB3phhq/Rq7QoXRbs/mWyVbFu4M5T3AUVc
UmYdkjfLoxsKtYXcCwMpbwxleDoJAL8R4JJioKeOoLeWC6UbyCQJySorWl9wVZMFsyOgY4FkxVjB
RG0rEj9mPhQOdgoIHYANRUR6gWmBjNVkAWTMATG60BMFDWHmyDQ8+yFSsCgRPyQE4uINFCeeQNKn
DbE4ODK4xTr3cQFBiBMz9ckEaiudrUNpgL/B3V04n4MDieKAZ5g9xgeN7qTjPTyeIgoyQFb6AC9u
DXxN2hU1mbAY6pB7L24oPUpv3G7zs1lvGsVYLYXWKvAl8wdvRBNb+9quyYU1kvq65WOI7ZI1woTJ
gMcxQBoBJsY4EeF+IW2OWyZOSYCavNKbcxil8KKctWY/xDnlDO98fv+QwYM9Yx7EfwQlRBum2CmW
BN/S3gC9gRYVED0JQdIuJWf7yeshaeV1OOPJ4tk/Gbdyagno8zSBi76ATNx8inA6tHm5vCxB+OWG
/3VxYJ24sPtumQjUwJd0zKigB8EjAbhiM7Y9oH7J9vUxQOgkhka7EIY1dO0Etb5k+c14hogY7NMV
ycUG1gSJPl3AlYM+zWy5OwCvPSwf6IoJbcAcMU2UcxZ5oaZz4n9pD3OjOJqvCz6cZh8AKyVwYS9o
OCLHM/n02whnrhNkqYj+DLhHtIDjJ2QolA2x44G9e/DzBEfb+/eFjLVORx04aMp43rWU6fxiyZhD
kBtlpmcbX08GSw0b/FXwuFpI0wadIUMnEc2S26pjHF2xCicLExpbbwI5bgRJ0dfWuEJbeAa7nOLo
U0kg6ok9PN3c1cSfN6MRzA69g7wAcjuTtW9XaLgqg0Ls4g5qAOwJDPH2SiEXhmdZteQZrRPCYdzz
wVYpDGk9ZvxQr+33C0R1tWQNyOEN/RnT09p6rgkiTByhA/j+OvjpAGsbFKZCnzmOYXhy6qJifqo2
BDBuuiU81FIlDQIZdRVeKikoSh+3LGnccAq+pvcOM4R8QOeL9/+RZsHmp5faNC0bLgQ8Ok76GsaC
XVxpCX7i61h5RrfJ5eQp38EjAUHKDMUuFYcsEMKzi7MNdWPplg1RtvBo2/NjtEc6uELhfuDPA5rC
lkDJdly31LBjhjTsdPtWQGi+9lfIhq32285Pl8GxF12W3Z936b7S07I6xvkLDSlCm9uBGsZ428Ux
UCihfzqYB695j8fK1/djTZmoDNx02hAFzLDae9qDDP+mDlv0Fi3j4N66W+W1gBFQUy9bbSOgXPw1
8aN6SJF5hG9ttKmyDaQYMuTtfoCJimbj5W1PcQ1D2oKIu/eiLX46atvWxUgJmVj8hYBwjO7ETgb8
sCe+dH/aUEYhbACzhmt4oDS3eUiVJWM/lAbUqJCuUYyu7j+SzmxJVSwLw09EBKBMt8yT85jeEGqa
AioqgohPX98+FR3RXXU6T6q4h7X+aaGFdjoxLOWRjqAwDsjLgfz/LYid2aMcQ/7qA0W/bnhvDrRx
Ox/bERW3OX192G8XlS4smhYUwF7aqvYm/5uexED4bwbexrIDakRQzy5VRP2DqFOcM8slg+NbgNdz
dInLifpZmh0KrPY6vT19ihP1GyPruUwKwoGf+zbAMKDYD/yGV+xtMoH/VnjD60dGWL5UMgywqGaP
SHZUTyNc82Il92ZdtlGur63652HS57fH/uNKBZiMMrGeEwoJi1VLMu973nwXj5erPxLu6i/p9Z5K
ArnBJYQPX12bw+WZ8vY5eacD/z14eEobV/wbu+05fg1mDe2SGZ4fyfUdZFy9Tq6RRaswXabZFk8a
Yv9dzCGponLJ6VjMtdvLGT7XQ8QdW2mRjUo4kcX7eF8LByMeA/oevCJkQo0eHMHZSCOX6xpKjPLq
7dd6a5K75w7pvwWnALtaClREn7UZ7r7Ra43seI1wAj3PEprlfWzcpPmRx83PcNQ8Rg9r9NISRs3g
QIGKaP/wNTMIRXERC77bQMe0DwBjoBJUDkCqA7enqvY+v1r64c+biPLi2c6FQUYEYBm08DrHCNKu
mVhc3fhwQe4jsoD+jUG847lskAohMGTMlzA6QRtxK8I+lps+3lrCgrOjXcqooTxUJEKFAtdB0wAr
KzRFXKqYPGaDBRpEx/36rE14YwHVhmg+8RYfKNtKaC5LQA9wt9qYGxomlq2OyJkQARqLzXwpuidc
0VKyFAUyS98XHLQQwArX53vDwbAYmIjb+AI4+M1g20I8vN1y2aQPgMCtRgfBccIIY6xBIEdPfuo1
ntwezgGedS4IU+G0GIQapyHknAzzKVgU2AHYjprJLKd+DDM7ZCdQNtDszbiB+RaoKwC/4rWhOuQx
XcZwPl08gszejrLVWo7/hwJUESjVetQKKHu7FPwe99qV6BIN++sMKQJLB8JEqFCFU8UIkeB+XYvh
sd6B0MbJKJv1DvMRUOWwHneHCU0FWEQoPot2NDhHOgWw+K6Bww0mlCxrCiOhJpnIRML8PPlR7sZG
5bZHwfVzEL4sEVcwyMAgoyVdCuMXxMXCcC0WkQhx+f+Rf5DHsN2BS7Dp0jYAhYAC0PL16xq9FG43
8RpXtGHA9zTq6KHKoZMLm5FEjsCBqkMYig5WMjk0S5S9k8GGu4rwROdyAoKxjYMIYlMBtSaTCysT
FFeoHSgsQLpwEu24q9CdUe3sXntY/FgGax3BWtn9no3cfpnfydlL9o9uj8779TY7EfDB6WwIpyXS
+TEfFvrykzwZQQHr6R6RXS6OJjNdxdUqao+CtUZDyYVAXyuCRIaMyUOlRq4ZgaAEwsP1NzYjo890
dNx/FK/tGrWdT6HFFZpN/0l0eGPqaSh0rODHIjttgj0AmWRDD2ALpYYw9hVhPx68+DjXAlOr/sX3
SV5uycN+AHbiCqGSxd9P6SSW5AGvBPuCJHaH40x1/A4hMIFUROaRRkYgQT6xEBtk7Jhc4e/BhHOs
HXhYnOnEJm9OSxnpMU5UiunJswZPKcIbHTohN+NHR2CX7PDodjiwOC6ui8Kj7SNtRlDb8E0K3Zun
C3eDRRlawGgeyJDpvTNFWC7cYmdyNNFXc/3BZ4mMCCwJ/64HJfFZw5CaPvoaob3AIwM/ocYoSF5i
r6HRwyzHOmNhCJKT00JiyaFPvDxZMbfZC7moe0WYcTnxVcHOEh7Eouc4Xso6JLS5Pwy/Du9n4FId
VD4bExTNZ9FdQ4pa2kzq5k/ElSL2K1BBpGqsdYlCsVyAJHB1eex1gc3zBXwLYeRQwFiX7wNFM6Fu
4l+H7DLn/SscTvw2kfghfisp2WS8O+aetV+/2Wd+N+cfuTvateZr+DT29PSIpbCaigXE4xePivID
pYVIzI2O8r8EDx7fgSpW4FkF+rHM4GAU5dcziFCkge3PcVWwDfCBjVDQJOxr9j8yGmmrV8FO8w/X
j49WHT+F2z3SpfnTAmOOYPPmuZ+BocCds57eiyFIlfgWRODAi6Nhq+8Al2q/cz40WmIC2k6U8Xjl
RGXNCXQ41BFsPDorlVvKACAe8WmWQsuJNnJn+YBJvPNDtMShQbX5IQ7m/BYTWplDIqiWwY3wjOto
jrKb4dUoxKhHkRN3p2YBCcod6+wMlPQaVmEkYwlFCy8gPGgAzCI5UEWJH/H0dd71LVQdbiqQJhJc
t/wceCAfjSpRpNq+zkTjIFa/NhRkPugm4KCBH07z5sCtge3oCXN9YFnUybFAtyG0qejZN+kFMzhk
liKl55QknUAajiirVYm1/Hivb2LcZ2h8EPfoHZNw+LTIFT/UtSaSf3v43eKTwQdEI0Il3efhBwbS
iKOH7KocX5lP28Kbu4hFCxHoEYts+Eomwhpcw+90H0WwJrkTHJWkCCjUVWi3z55lzhg+W+xQSlzb
sQSZ+3Ufw3AABnYJnqtr/8uxnbzYZqfmMJd/TtaeBD4IZrhrpz22Aj5/e4pM1M/3DxMdszRGV+Nh
W6CF6EzPPCDLqTYYAOFXQ2n8DvE/BNrmYJ4sgdredMpxRXIeVNxIduzrQXfvpNuWbj+ZbqxRmu9L
6InWOd/8NjXKyPvOpqcL5WTFPcxdTLLNtJ8cby9MBoVzzBmygY0UMAwHrDM8rV9e1jvf47aGH3p8
/BsDp39vB13MR0QazJLYoVcidO0GCkdNyXuATfsypjU4mx7Jk//E6Ju3yDkpJQdd0Z0FQkcTK5sz
6k8DTRsa1F6fkp4nvhw2HdFWgKF8nMu4y8PWZJs7FRb3UovUc9Q8kD0WTuXLpzJPlcwvoKU0If55
8CgZewEYmK0fv+KqlemZ2IHc5dLi43+29xdiQ0qbv/+zCuHS8NXFw7gsPMTaJQbF4JtyrHUnmihk
BId+pG1AFsXHYteiZ+UsjrSQVzqzW73PEiEkJSx/bCC7fY3K99QYK293MC4nF3HT8eVbnsFxsqJP
5kQhag7QOaduQMjrX3/f0SdicC5kyeHCLBP/sxHM8fnJb+v3RcgFjUzw0KLheHOrUCgDTHejJU/q
tdNPg1Q8fPKWqNX9S3g7+1yKb9PWBiG451dbmchfF9zVmwdjJYNs+hhGZDI84/LlvqfnPDKvU3k0
5Ii9zyRp2XRjzmaOYJOAhBfSKoC+ZvlRpoY0AeXTjvfe/i4s2b975koOzmuFUBLnnQKppdXicqrq
hENbhVEF+e2fkfWxybimiSZkhd1+eMbDj2uuG3QDb7edceUquY3NSaDi7w0lHng6NgN8C/likIBB
e03CgZRNi5GoQLkSDXZvFk5PD1rfYnWGEBG6WsdKCHmkXKZ/46CBz/0pfWus//AlfaCNLp7lP/gu
logLOKZRUFisC7IG9wo8PMepv7bcF/ZhwbYh7KU649rgP5S+QpNZwcjdBMcFCE4lNJLmOqoH8cYy
V4cS0tiWN94iJwGR1ONveMHw8JrxCdNvKpODLRKL4DQpK9AKi8Md2x+HDh9+p2xAozlzgJWRiWj4
2PIjvzxGMfRPIb9bC29ZFdEMYTJkVZLlTFPoBAIGOaPa0bGCnjatD0lQQNCQAfXhhhBZVJKzJHkb
nJ3ukzdmgTqAEDg65+8By366JnOgg3HmqAyFMpTO4X9IjB6bpoGPLNjMAQ9dnLGNmIwVnwTCwIa0
r78WpPETnUjuiFRkMQmto402Umgl6DS3Wl6XX6iBJcCsy9cn2CJIigea8FeAvjdQRTtNAenMBUEp
LmwRpkNRxJU4EcEGVG7OCc4/GOBfzSKAIN4QAbxAGpzUXFqAa4JfpDpoHDTu0mlY8LalO4IVckx8
nEVzvFBxQaxzlVThmZPAsQyHfBDcyp2vQ6gqrjwZBP02W5TjLjX991x1c1yoyzZqJwOErKkMbIO2
NBoAGf2ZE41bLXpupdUt/eL4b+1+W0R4XAJp3bl9CgsfPDcXX4X1wD2HRRKlBbKTD6KIDYqbtzMX
cr83/RC0Ak9NjBbgNqU/dZaoE5zgsW+8o44Xm+9sXaCJeqNdGvi0hvw8ZJmTLRSGKDLtyf0GNd0Z
r/4EZWq9xn37ZTr5kAxhwrAINSoxNkjN/TyF+zk+/277lizLlnF+IJ98T8X4M2CayYO9vdW29/Gb
LwegQdAwLJcnIjGGBzKEyD2vwLW4456rQYLX4vAKLEHDoOmZ5RO8Rmyy+wminb8cmeDDM1Ye1SgE
nBDL3wUdxpdipt/gztsl5OsdC0mNycYSX3tHnsgai+KBTD1cnSe+ppF+5MLPSQ9jks4zYy7ZcJLv
H2vZf0VYAwLVFxIWSELNU+ILIgyIeMqeAymruCcMoPA7A5TmsGLpOez++lilbQOoIfjOf0fy2vJp
fYbrb6p/3E8kvEwb8gxOQxRZQTkh8JmyqGPS7uX3sf96ZljGakIiFRRZTSiCSGwUsCxYM7QYFWSc
kQsPYDBkPYoBaW/GfTk9srxrpKP2gWY1xC7zcWaFVVI4TfJI3smnZDdyinTCdYweGdjlBfJbeNQs
3BJb2vUuOH2p5xI5ysLrcljbW+KXGHGBSQsh37lyKVTQd2Wof+6etSWqqAv6LL1WeHH7TySvzoZj
mfH56t15ZxPhtzaW5yL59m7PKyo+AAu44/MED/ZtSKSNDEyAYYcrgde+onR5jnJf0INidBJZF5HQ
L/3rqgMT5PMygug+QaoV5CiDDHKZl762uU7qRYEiEhvKZ1NxRuDkcCWuvSmoj4cBGK6W61pI2wNt
JE+QPsTf2ZvlBo3bxMq4CfWoDgW1fhI/N+Gkt1NEPVpw5E1MhAzo2JC+iDggIFgRKRCUIWoz54sO
pEdTwRQ1VBEfBEt3tIgVw3P3QolExWXM3jHccdJy9FEl8wvIghQRAhaSCEnQu6hUbsFzxPLiuKMc
FGnmgp48Tqm5YHynD5HD1/rMxOQ0OEdT1EfuG69w7fzgLJtyffIUqOSh3U2XEaiMvUuIDhDSmhLR
quBcT6OHS5pXdFtzF4IGQpGlukjrYsQbs0gwUlC6zK9LIUzUIC8om+y1QsMkcf6CKnBSipqaqSQ2
6tYbaKvDsQG0ypcyfXFPgf/ORAMlhogFBx406wf5IAqkGzQIB+yRPhe30qyP6UrSKr1GD7SIfUCJ
NOZgR/5iIuFRhMhM/nkbyMg4a1Hz5Qv6WfKDULAwqsjpE3P87mx53vja5PynudYShGVc7D7J0Cvm
HYm5iqvWPlFe9dF0gLeD2ccXA2C4dLl+hJSFybpsX+xfgYzQgwSRhOLQPwi990k0VGxiQV8wCwI9
HYOUuAIVrkpc/YhHIZQhvIW+ZwC87d5iRFlf1iL6Oy6q3GkOhgdTQBKswfp6hA8FoYQ4lSifAiMh
egidHn3V03u7OFzCatqkg2MxRsdKMcEIzL9rCj8r70wvm5vObfMYiS8IoYuNSdL5/Yw6hpvZYZmA
o7pPePcSBYyQbpYxnBI6OnJ9CWSqVoxhi2c1j0AnlK1nzONFYbThK5FcdWylFjnXw7Gx7LnnI2Qy
IZFnozqQ4gVmNR40pEU1uvvMh/Dz4OYynw3u4sELlLbuC93dmakWVOlOlpjQfiuJgW63dGXCZuxV
d8BYCXodxAhXz2RvKKM8rJ1V75bhze3dWFnJ7gcRn+6jmiLJOlX9V/pEpHNe5vMBJy5nMK/GbCOk
RrIL5B68/CNiQ+awre7ROyj8C2A5VCbTK8RHv44e5Jo5j6iK5Ph9/ACSw746axM9Co3EX0Nq0ct7
bJUoHzUlNOEdIc9EcrVpyeDW7GYXC/lQxn14mTBUO2GoDE8yH+WBFYmk8nxWj66n+vTghT+nwr96
A69kPraEzQ4dKm+gYdBj5vFsQ/ye7MAV02lmA/DII3+TGIiSkec9Pjoo4QFsP/qAI2Xwod0NV830
nGihkvbjLK6m70gciPexHpuxsTW2BOEDVLK9fSOFwwFL7b3H73APQv6NipBMbswkSA9zh3tFfxLa
WyTD9fXYLDiTx2C5YOr1VChsqYMcdd9yHixlyNMyInMvMrbyumVQmZfHZTwMkf06eVw731Ezfvpo
PqW4jo3TMCc0pV9Ws0esprcHNgdmx122n3EdN/NrCEHcLrJEYxyDXYZD/zz9rqXY+iv5bnP7PS69
vW6zEnxo5XdQj2KWiL44PjlwW5SQtPYzTu94EH5mVSKqpcy+7olxuacNZ8NYTSFOiLF6RsqonlWz
967Z6eHj7qhcrJcfBYkv52G1NSGg6FgY9hzWsxySmDuTVXgwztGVThoDMCOOTkwQZ6SUTigNmN5h
Vbgv+iPmkTJFxq1Hj3OkHppVNfsS+sgc4d6V/mj4pwPPPFRnR6czxt6IdmB2n1SjbBB2IDR3TMWu
Mm2BJuby/BmWwQuinHezteDMpeDhmN49tIjJP88ZNQMreZD8p5ftijXWZYGgaQl4E4IR2tbXU9Tr
3Yr2Uj2RJakc6qm1gRnDJX3fSZnbks4DnIiQmUGmhNfsbiBpn8garr7N5t7/mJgX81Qt8UozXhLB
dA70voIOlFdXlum2PHZoJ+x8+4wJntJPPRhDim2aC3kyBGhhP3PDQW3ZZ2iaZTtbmhf3ZjCh0NHP
DuC7uWf5MiqBNZ3ZPWpSBodTOT1sCfWWjNOpC3jzw1N+zI/81nan0wowbu1C28hf58cJyddBxW0W
o7nPiBsd00uqiN15tmfGsbjy6K1H7dMHUL4k8sumcOJ/Vyxo+mhKNbTP3P1iGK8L66OiNN1m60HK
r25+P0ta5Y6wqfeCv9mPLV4Wp/LeXBsE41ignIMUQrD6xTrX5AHN5zsafj1+M///C8GcKIQu4SsA
PSCTgpMnB9EyTFvIZ2afRHevVEgMWB8bK6lHOgSqpN3QF6agTYcIPRCYUIL3XjSElvdIjNUlso+I
CxFgjS4j6i0qMKhRGz0K5SPVSY3z4rJCLxligkB/eVjS+wxtqP9iuiGiJKVAE4JOuEbohXkWcl3a
+wqZlxAyC5ETKO8bSo7KedgRT3g+UXBRpaxI4EPmmLk0av7UtI8kilIPYLL16rAYqaTyGp42pwYP
pqK61GimaYCAwkwXkQACTHcqRyrXfOYjgDKcKycYs7o8ibxxIZidTsHlKbPJQkBWJ5rkUx3KFbf5
kDQEVIQUIxTkY/a1Z3nUOjovKSFWvJCfa1HnDbjrV9zz/iUQUULJnSSRekN4b8gdSsqi6LkoeslF
2gjY4s20ACHZuhAtRnMsegDRN+g/AFaos8yo3tSHD8UvLTP5BclJdzOfYQXu5uOox9bNoe7iJxx+
vc7nMhMSl4P4tuwpTtb1niaA9qtzf1Q77tw2EjcRIQkeUJfXBHVQk4aMrEXjSsoI7S3391QakRc1
RM7M7IaQEZlv/oL1pcZoAiDf5Iz2FrmsliigGd7dvfmMdCXT0M9HfwVfl3vFxe18Vs2I42TX0LoG
VUwmg91HFrFdyzwEcEn6iDiL4M4IqTuDM3mNPgL6cDUUNyrGFKZhoSKyf0xGOFMqrlSm+d78C73T
uqeOcflM5kSfnBkywHtyhxOFaRmUYVL6nett2JU2g9JxMZouyNNlNByQGAxiWqykQSQzbaQZE+Rx
C2gjDhK47+ofcmYV/iBBuVab0K8MfRVxPWekcRs2yzMwIb35bpC4MhN7chEdHUA+xuz2HNbaDgTY
egYQTEM8LMPoLNYqmhZioj48Dey54WcjKIbqFZQNRz+QDYV558uX3ysSvYdL3MBISaWtVa4eS/3x
Z1Ge1s6LXgfo0XSlrw/Nf3uOEQq06u5qhabuq9JYU6f1gOEq9lWQBJdk+EjAsW4oYNqU/7YSCAZZ
isj/SFtLrAXZHz/GirQgsbhLLUrRAXQkRWrUK0yufg99YKeSsI7SPREt1EnhhTIbo5GaZNr0Wgff
ws9vtK2qFPJYM4whiHV3Q7JXmKKBCTmlydtRdil+x5AWnaHs95CMWXN85t7EcvaImZzJRPocAfnz
F3hAi6UqYd2qlPCk8gycjDEj1EuTDH3m+lW7jz/tQZ++uXR2jro5fLmsdwiu9A4ctf3Obu3M2mvw
8Ewy3VmjN8LroAIkOAPvRkyCRv0KZLJ6VXaZnH+vH5dwlL51AEZbpCFmUElxuzb/eISohEsDrIXn
JqzdLZO+sM7UUCYuAWIZMiMlJGkLKDO8hAqH6v75pCHoa8zidss5Mju3aNFs9embuyEjHnHAo9Ik
IunLJv+glhxMlXFXeh+LspvuyRp/FK/UguH0zcxXw/vKTvvTEsD7mVRKXJqObkTm2X0jeEe6bkRZ
awO/9L8vzdF612D2GEVfH8uq344QoGFZEo6qySBBS/lYtCOuyDskKvxWLPd+tr0w3WD9onpdfz2V
o+Ix0fSkWBqc9b1NPnT0Ir//6xFJmV5wWWTetXeIkuvMk4xaNJ9I48x9IGxWCJ8h8aAXOc5tFbRK
8DSd8hUywqh+Li3MO4BFr/BZBddl8UTZ5xlICUDDXpHETPe9knJdq0KLBinwml3i96YOux+9cK8b
4xZdNxe0DVWMoEFeZHp0NyKgGvb4s3Y3P7fev3OP8P6fqdecR9hO5kJQfFlajMQEmy5EcqrFGFya
/Nt8VMzrdDhjjiIKlALbGzgHRkdla5nBeQzLzBeXR8pELRdFEZFezFHRMdUkvJJCM3DfP2dq8mxe
nUrksPZt8powF53N/3MjU+AWf+EHVFdMue/ct5G8Lun7npRUkGvEFDnmk/TceFU2VmuSMRY83M9Y
lzlaXEb8WstSDGHC/233t0T7jBExsma+ft54pFY8r/GLKd2RxpDCF87rnBQmA00/+lrVaaYwmyp0
I7mbHRj+OB+6WeXeqPRl0D3J7cPmpIbPyZcmzgvNKmJEa6jRvuZ2psfX4FPaoFvqbm2Zkyr9bC9q
rPbOpQo0xdUxddXzG82DFlfcvgTTDOkQjKDDE3N4Ks7jVJikqaLLguyAtuH6zDldHJ76Z3tj+Dqh
uQZDkhk5JXKdCiSmY1SxH7j+16iYoYkIjRs+1Pq95lqX89/7ivsyvOEvxFdhzAkRQ/BRQDWhw0fG
EF9eYyVC7XyziURg1vq98MkRuALj1kGXvA45Y9Pe/oPkHcnWfq6kYjziNryBv4Qd1NU0qx3N7Wbr
558KSgSMpbis0RIyFrSYb5my5ukq3FK8tatrojqfCguC2lEXisg7RU6tAzY01S965kJNqWlhvXwA
CgZWnMg4R+xBrCmj+M4+wzDPLjcfWcNaVF48CKl8dE/kWb3Noy+pWvQ+A6ybMLG6tG6LuGZyC8E/
MCMA9wMu+2x6H2GAGUZwHjwtzYWggsogVMvTNgLofgaq6gd+ceJ4P8e5+zop4S220G9BE7frbHaN
LutOS4a7LzaT0FDsGvDXjBoGDiHsonu6yu4zaA6D+fzJROftN1AXw8V94OiL/E/ZKfO8sYdQEdQY
ADhQkmrc4K6ovO9quGEG8KcMvpXT/DRcx0wFREg06+I3GMLkga0dSC8gj76zb1rUBPuYQd5UqT8N
PDUUxV4/DrCa/fOkuSrH8PHj6EfJENc6jB7xlmrSHzqm63S05MPNgDCW3Vn1jA5/engmsoSmDUAd
EBMxLy3Dk95ZTAz+jthc4XPBBquAkHZsmCUZSodhOgz5g4zW+YEpjN0W4PZ08HouJeyr7jDhJXTq
HarpRQM/rmx7GbG+Of5VR3lkTC66fZe8JoX0ZtWwRQ0lRc9rpEOK6yULkgZccgYP/7vrm/CK4oPp
Mi9mT/s9CKWtuuNGm9Xdofv95JFUT/Pko/uPcU9dNL61IF+D/RmDBkTbIG50/5kFXeModBHp5ff2
Drph2hK19Ujac3LPIABtbrSqiC/GqHjnnEqqbEsoGrWx1UzeBAJqQcN+/BgpYjny612tcennaAu1
Oy7X73CscQJWXZR5bebwx9dHOtDY5+RgjUx9NkCsn6GOf8Mxeyr07/wzHRaz9p/86pF+7z9Eej+k
EelBMiH+DixwaUxEnLf0z4fw8az4Bl1hhpfpC/AnKcjXaJ0vI/sGzGvB2yEn2nxQojvzTCTrCWrv
eleMru30BbWMd4rqPuI8unvPnANbEdoM930dteRRuw31cocgz36dEFFi95ffoSQ72e93GOTEV4Pk
zBpCPBZPRnXuTM6QS8iiHM60IhWLky++PnzhYZGwFfMmarAwG9hCHvTnlssUVcu1Bnb3nVdG2iav
+mPPnLvfgNu0/hAf5pPIVBaq5dyxCk8/yK4oPvngD/9m2mbmysgeuTkxw19hx9CUpWfdVtBlME0K
qLmPtfSCCmdeRUododwl+HbJaX/+ovT0MFrjzzAd5rE3ab2sf1QCr916WsCjkQmS2cOawe6wEB6S
JLQsVG/SMf9V/Ne+84wJqD2lyDBWY3HFHYcjsQwgHBEhl5gYRyghyFwmEEZbMvH1thlMdZQxjhYN
Iu1HwDEffnsendfF4Ro8RtXqSZLHqQ8HpQvmU2FszQyblWLRjULcu9dVD1aWz64jaSrQzOrUJsYP
DYExVTChUV7Ny0ADgAMhgMPUnO+PTmx7tc3T7NTNXvTOvootu/EXLxf3Yed04tIGzhK2S4BZD6qN
UchYRch7b8N1MoxRU7tXB8/8+pcbIHgC8bSotA383eBV/nVFA0JKIDPZHVCR4JkMuPoI2fd5T28v
h1gI27DE3tuFVZCf9HGJGta+HwTC0XE0aOz8LnwhzscuAhXXRCC/FJWLyx5JGWAz2NVrL3vnsTb5
Eu/19XHe/4HJ7bMAdehi2UTSEVsCejoM2YE6zVJgP81Z8d04+XxDDulzbiK8pT4nej36pMz8mkIb
JGcc71mM0m1ehOoaT92kJLnrS1eg7kWw3gve2sHCgRE1NIMGXC2n/BTubuY2+b034Dddwk+qg3TD
dSDc5NgeMCXwBqd4RwRZhIrLfGGcAioDI0CpADnA6BH2ihGASkQ+KYg/pxJjfDXG6gJ0ymEvpkSt
KMExIH68MgQUEFBpae8Zl8jY+qBPdO/vpwoHMTbG5Dm54pe4hq+ongOjfffKHwhaasUd/nf36VNO
u+/xA4Aj1hM5vUyLpTSSfdmtYtOvmVPSLcs5fT3K1ViLFWdOQQS7I8jQI3etr+OZIvT45l6mUL0v
+/jzwXvV8wmFTQ8jCh1Fs+7xo07V5MI8ekYg/rIEBa6JUnl53/TYFlhOXK3CnofiXbjwLkCg3PF/
OlibFBEM5t8ihYlOn7GZ5DNVPAe3o2sHWFTeoTEFfHtNINOYwDLcDBNl3czK2GCMxi/VHAShvB68
7Vr3LAxrmN64nKJsjdgPFcT8s+Cr19JmekepS3jCnGZviIU7rKdnVvdLGIgAllgF/Bx67QE4TflT
/aCRZKZiyE/T7VU/CLmn7VjzWQgy0mRSznAAgARdoZfL33PCG2iW+ppf+eT2/cJD6+uMp0SsAqLF
n2pqxgRXYJ3E/FpBLgv6WF5ff4frbn/nYESrAXswV1yhPtV8dc0/jc9Jv1c9ef2cS9tLOPBbAnih
Fca8IH5QiDcwX0K50l4s8Ll472JlAkkhFRBT0LaEFzgX5JNoB8guGH/TFm0zL9BgvxWarRoEzmNY
XuGUbAr6md+dePUswOjPv+70P349pC6xgI5w/5O9BsLB3iNYwan/+RnTHh8nwT8oY9aXeRbgBlpC
AO2Fv/e5B3/mN9YRuxV5U3wbm3EGyaj4xZzJM/zN1zqflrAYvE/yxdjzHJnbgS9UdnE+LebGsU4x
eLQeWRgxmRwzYrYawifKCBlQ2sc5k3iYGsD4iN/BjzDJ7FD+CYGdQLWvJELAzDyQqKgrKJuxQcaE
tKXyRWDrITkHM6oYigYb8HGUYQg2SqmHfeCxQKpyixm+ibp8+ryF+nPM+qKH6izHkthP9eQL1YI7
t5AZGxNxyWhYyBD71JObOjFNFyPae1m/nU4NrgPOh2tEBOCHDftjZKshzE/jIfvvMaE5Ko2t6XaN
b5lhqwY8BITjmhD2Co9Xxcs97qLVgsG/RFITX65h9eXiLPYXMMdSmfawCDfy+46EZb1hEdUANTaH
p8LDpIU9byWQVO9ygd9ovffQsybF2Jrc9vjO2LpEgq6/8rgmTo9Xhh0Rn8qwzSK+m4kCRFqjmCaG
9EW26pwM6N6FvEJjViQXY1Fraf1m0o99PbsahKI5J7SW/DzSJNGZyT7zlAewhRxTeSJJk+qyvw1n
VAGgKGi79a+nA61c0UnF93tQ8eKNL+Vu/uHaY+k8MNcjLPv6rNsbr9oOl/8jt/Rj7SUSCWt7/i/w
VwIVf0wx3/GTdAz5K0ngqg5oDt+gZuiJMLIIOzt4ok0D24f5GkDDOo+y+4/6HN36xceTX+E3wxbf
UhViZvGy4w0Ik6AVWL8qMC3BJ/xJLKkUujn8DDjpriDzHauSASN4LJLbgfLulSi/A4o9zF5chBI6
JjvffeidLr70V7IJrr5VBZxuqs+5ySQPQHQCjDjF4zPhJwHmBxkxMNAINzN28FtynFZhP9XlBFDj
loV4u/W0UTiH0ed+ksrylQotO2Jq2qrOLkbYfe5DN9/IBEzyQUDMfBVGG0/eQo2qjd45zNlBFzZI
jA2QN0uPNXz9LQC+tq/xddr/9TfvX8NG8wTc7dIEKZvPBpp1RHTV6jkSorIi1oBmsGo+BcP+vzl1
h9W6IuX5nxZ4fEOxemQ0Nty8f1bFjPNBckmgxAwb3FJY+EnWmTWZuOM5xClzPyn94qpeWL7E91+6
+D4oKG6JqKMo88ouejaJ9ZOvIHGVhy3jKv1hoPD9r+I3KMHblwNYKYlqhhIQ0YEYRIXnjBAOzdcN
F3kgNOkz8x6oXpggNUxkKo4iGKD1YT4Lxm+6R5EKONAOl5snw+E63ysBfrZ1RI/erR9LSIKJAUP9
PmASNn09Qu4IzHwPc2YBPL32HJl9cMPhb2vcve1MnT5Mv6d5Q6Q7L6l5IXOYikXZOGE0ASMdbitm
JRBV0JGamzQJ8jrzLTQVeKtwKJOkajqD6R8d9S1hMK6UGL/QeEemV42gXhFpcdY9fjSSBhhjSP40
iiUuKZydlCQdQuKV4RrV/C/zCL3VotdBci+kAqGZ5QGizDjbTCcb0VSi1ZIDuqxXrPya4+vILPw3
ilQ0BydQDf58CpnnUqB2m+IRsmZBHSPaHO56g/RRVzZgD4P64nYLaoYbuyzWvEf4Mjw0mtT61cvX
2dZhN4FCi8AN+iz58pZc2HjTb5AKINWjDD3j/CHZccoZyIRgbg/9njDUIt9/+g3qbuAvcHrAwicu
l5tHrU8Ff38d5T9OASW9xwbvcNTu7gjFuLQ+rjXhnCPu4cXfIlHTjHvmnaP6wjaPzAV1jKe4VGUV
ThYgBUncGwsUkiItjhv8D/fOYIsYjpU14/kwy6M0I9Gd8gEHuM/+rViCnBhGLxzTcYXSiDdo45GH
tIeR8QrZy3+4KelmP64Ys7zmnB3Gg5YgL2oLqLr47snzD8wjo+5cgxtsGHeIGlDa3JD735VIyV25
t+/rtxT3tJ9Dn+ks2S6b1VE71tcP/4AdD+kSj32u083lTJenRfunHo7PZxuQpzonfAhwngb389cK
3owBxrNxTmrNq5YyJmDeo4gWu74onmtX1WX3/jzJ9a/82Z+vICMRXoPnq7SNiilpL9KGaQQPN7Sd
NzXo15zGWKGVwq0KoPmvTzJr9XaK2mFwuvo+XJslIyzw5QyRDQ+exHbaWJQRWL7mBOca74B7levh
P5LObEtRZAvDT+RaCIh6yzwJirM3LoeSwRkQwafvL7LX6T5dXZ2VKUNE7P1PW7r7JdUb2VUo7JK2
cVpYGerjhhB1R+Pwqt1P3wOfbxpdejBnNhIHx2HcJxU5qlmf5arZA0VjwXZzdZGlAR7WoWw2TD9j
od3c+yuQr96rC2psWkhhD2NQVDYKZDR/hzHvEA98NLBfI1eAgLKjPhz2DVpELvP28VtUkhVnr11X
Hs+y/zFqYmQwKKBDGxmjoYl5j/NcxYwg0XCa96v3rmzMUFXPAqKrMyslJmJ/KJXwmk2+z6BiAF/l
4nui31Q2e4S2vBd7/ZobzwPdakYL9HB40UGTfsRssUNmDDm1eIU+F74V2JpcJ7jAhu/Zk3F+BwW1
DCX72OmlVgntnlVuTtlElYHq5AWlQGNPQ220pTnu2eoXc79VrehU8BWzRAgi2+2fdLzpGlgWlBm0
Ge7EuJivWWbNUpv+z34T4wjM8aXIZ7AE/nqd3lKMlTnn8TsAN/Zl9k2B+RAubH6OI4tkbx+9n8eA
XOYP9NG5iK8QTmaR8DDGO4n+QGYf7zgPWHvoSxFhAbqDhqgc6LCt1IojGtM2zug9z+w2hBYgSngb
Q1rkBELP+RFYL1ufA9zt5J6ABVwybjdfMGdOmbgvoHH2zcvB4Ffy7l0YNQdm2PfE+S0ZjDrgEJsh
preuPMOY+UqPqD19LxqA9flN5fyjA0xFgjMc05iJYA7T07CMIOG+EaFV2LeXf5+h0bReYSaj3d4d
6RBciA2CsujM1gijUQ0NbVwbrV0jfiH/DEHj6JJpXl/706JB+bJ4cTfi4Zl+rU9mgC1qVjP/jIiG
uWK2I6PlSF8UMr0lJxbZ2ocMisjmud+Lxpa6YL44aoStMOgKZhep1qo1XhZBFwPSZ0mTYmxFjZeS
maCm0By6d8biiQmTfEJkSqaHAouBt4Uhw8kOJjmjhtDRDIyWDp8C1x8QnLX7RZTAySsgJm7+9jJX
WT2nkl1SsJMb5JykLzRtP+GBrCuHdCokUa0dk+eCQAurgfmeUiHwWYQCmHHhJGJByEJio/1nUClT
n/XDPkDBwXfhtvE2cd1Q07LXIRXLS/NQzzikN1+TCg0E8ZAjc+tZCaFqc/xShJbRoGxeKzLHDDXs
W+RrIobuWXCjGVvyHtVtwx9kXzeesJ3M4/QQw9rcpJchY2ZAp8cHfMDgxgPRg/s/B3lk9U987yo1
ySAmMaDw01h+ePDUgbSfkBs139v9SDP/oUJjHwbAd0wR2yKIyTdENxyY2SRNVBqpeV8Pp3QKoHWv
FYX1iISh0nlzgTpiE1s7SSchLWTKLVWTeJCkZsLm+trpcfkhYmXcOne/0cPtjY9xt1PjgQ45qaj0
BrryMj4b4le3mv6FJLTgDnwSOTDP2rU/CvvJ4wjU3KJbXpBwh8IPvd+dcckiNo2EMATX8XvDQ67M
Lykh3onJW3D4ehFd0WGaauU2Flx9eNPD2iL4BmHNhzr2Zjzu1vejfz8WguZvjTPUGSe/26Z6hiCH
9FhysXqP+SGYCPFOPEgSRy7BUVHBoUC7V/bVa3hSsOCDn5Ux/I0GgjeEsB4UaPGVsCULOU2FmHw0
kWpDQZvyEL/oIeZmcYsqpYlUu3/5mAMnS67TW6Xv93Hvu+yjZttAbuAPMIbOSJhLCOpn1qU9Ziwn
+X7kHo2MTk3Uv1+reEj2k7y2lBEIqvlIFNZQUqO01sBS+sBuqX1lLNjDkJOXydFnwTvB1CGrR8VH
c258o9Kj658N5p/LHs16GjX2j5zJjqjPXX4BSqTiYLCsqZyITLeyM9JmdvEZXlbn64v5eZQCYl/i
INW9u5HEwis1iy6By8usvyYwU/XkywYKQfAy6lkdfef9Ja+BPn/9K9Fw56iN/SLJF8+puqlkfT9G
c0EeTn2QbC7MuXpQj2wiHU+ABWdAB99BgX4WgJnbhU8A8zJqGS5eRmOfYsMbBUCJ1sNCjQTx6z+W
md/zBCaFII/REu3lG4JuB5L9JT1u7I/9gfE0x34+lRDlpdOhvz+NNjcGeO/jjz1A0QdbPpXt63R/
swedTn+Vy+Z4pmFMPvA+1QCyJM5dukpIYUdz2Fiq5iskFdi8pcVq/D0BbQ+RkCiOMpOxuaZmiXpv
QMyFvH0FHXwm0n/yAGj/CVuCiwYuYy4GriElohYlMKH1x7tIuaibA+kfGhqgCOjXQb+m6pcbqKRQ
UP6oACPQaRB6bEp2oS9JIxSRgXycxueFJ4/2sy2OCilTtwBDCdsH751dBq+1NJU9KR6wm/zYXtB7
HKCVbf42v+QrDf0PsF415aSf3g5D5xYJDn6bTm8IbFbKjFg8JpdfjTUUkf1Z3M8qjqiBL2/QmnBP
H8lXNocXHpxKRBTUOBtYR9qN/jgwW1pj5xN3N3s6fXSW/UmzY1zyKxoYmksxdEAQGcn2SPfR7YH2
QvSDwM6fNnJsr/K+82byiZFg289tmVQh22GGsXYgW6jgOLk7NET0pmYjEpq4zwiakQOxs5OnFg4d
CfEdJaaIX3JHwdUWksjetLctEICuK4LUK2NfOvLLHaj6k2KbqKYHP/fTGIxb+z2d3mWwkpB3IQac
PpIiQU6/3/SR8WEeKs2Cbuvm1mTeyX6/DtEvaO18PBOvQX8GfS7FvA0ltTJ720z5mneP9zudDvx0
WkRDVp40oZUvAUbSyd27y3qPAkS1oMI6xQj5R4rusDM+dPyH+vJC+DPyPh+jHJryqTiAqQIBWBCX
MPybN8l0nU1LV6wa5ANfcIHfTJp/t5InvRknIdfGcJd/SFrSHyV357W35DnXqJmD3YARj18mtFPt
nlCKKI+otDi0cBaWAmtIxw4ftqFtZyIjvi+k3neH/8ov3kOXX8DOI+/b1JcvWZhQpylvzxDrYhvs
Sy9fiBftOcCybQ185b16ez9MKPDmghAcljr3BFlxxJBBr+7ESMx7iO6hRk8bkyqNjLHvQCBpp3tm
vTnT/doqiZskKRPNB7GZt8rud38PeTyDpIZrYdq1tLkdejP2lBdBhynzfx6Hl6anU8WvKvcqpLf7
zuaFFSAzDwZYpcosrqe5oG8amnwFy/+x+ph/v8ev60sNybBChAHvdcpGnNZ9XLhA55b0DUQ259us
TinXbxSSI8HS4aCffochGiP+uvKg9cERcI/5wGJoA1J0Vrnwed0RPjFyeoByxON1URzuZrroX/Jp
5t6nnYo8q/O+MVvaBpWqCIz7hnz8eOCMJyln+oVhf95bI1Kw77BDwz2IgVE90gVEDybKPJR7/DyR
pvKY9wNR7zJe/kqsrGZ8acHxFxEi1wtuT7O4roeAUjBdbPcJTxKGGbuNMGehind/RyLBqBB8kbCW
kwvXD9AWIj0f258ZdI1bx6Vs/FDyoYEUPwWkhi8zb/P+WnGfPlzFgZSRsxCnd0tCU67mDwdMg67B
Hu4N4jdoFa1hlC8po8tjju0F1X8NlGkOIsSh6BDXsN8fE1GO0qMKJ/YEjHPvPxNQXdHsgkBRoWBn
4D6y8MYTHBI0yPzeg5yS2Q3dXukOrWTCsNzaVEB2MZKjxzDyCQqvFGvYaauQX/yPE3+apIxN3D6Z
44bbpCRncBTvY948Bh9N37y+RdSCahq9Jbv9Y2+1sqeZLY4zN2mPfAyJ1PssRv2KumFCAI2La61/
pODAzEsq6hF5GoOJXkeVDJMaj0NIMpY/OuVjLxsGKrZ+Zz/vgSDh8SLoU4gS12JzEzPt6LCZa6ni
Fr8v99sxsElPjBRT80C5e+zUTn1d9I8qOl1MB8x16zO71Usxe2FKEerEvlszxO/4W9DydytQCA10
nXaTBntSEgn/psjCpLAc8xgk8iRzbFO1xWFYrt5Yx4RtqyaA8oEVh9FBa2Gix2DOm/IPWM6GEjgA
o/0ULGtYrzfosUxAIIwDVM6JuOBX8FODX5kUiC4UHXCxx9DIDymo6MlP/atd21/QemxZr48Byzae
V9Q/+5heEh668/sEiaroA5hDTM/wDDItkVAUENw73x9kCCxVlLXee41Q/csw5weyNlyRVvPzlwWh
JN1kD8pn3O2CtKtq3QsxZo4IoNO1oT5+GNVai5DjT59D//KYvWXjMy8TNSzGyMkv5xW9lLya3AH0
GjKw+cVVd29L5hlm/4pJBeCjo8I3oEAz5wNx+YuDyXFk3o6gB7gznwZlNPKr1X3FzChYWnTWs4eB
JEqf09F+XGUKOQvosiJl235NrnHtKGISFNhs6fMpGNxaG7Q/iOgcYVpAzwD+SdgRetELDTY5LD82
YJ/BSeRTPMl5ZhMfWDcteVHWXHfPyqaNyywQMn8ERsmRELwokYDy+uf+tmaUMwTpw/hgqMaab2md
8fy5onNVYTjAGOhc8dz5EEAu7kaMoHvnc6hWEJd0B97tnAJYnd6r6+ptIdwmEjnhtASF+3hjye3D
+IIW4G5z3x/Un6io4/Z/eYYwp1Cw6qtAJBlgQ0EIXJIMhLxO79DeN+jYe15pNDNER7xrGB64RJdl
Zkl4QD7+zShmyvIvUFPHxEYmgXYQej0oq0MbEkJCYhZoxY8C1KiJhO9vNKfiCByD7YZaBy2U4WZY
oT2BDRNUERyw03j4YqjVOAiqRuecOb3cHwxduVCB0Njv5yojmiyF1HRsB0ART+ioV/hcoadAnSQy
1p7uKAKlUKY94pPNZnf5GnRpXGnhPymOBrOfUUK7kjftfNcDwia7C4jV8zCE0zE4cv33mw6O953e
3xEilvFcI0VWuFHR8hAyiVZVyGhdeW8geQLTa1E4iWQm2Qeq/r10oE3aBH78eCoYzhbMU4v4fawZ
CROC+R7Oa3xURIwbYphZzqP7xW9s6q7/og2eps466nTN4iqIFvFamK24Z3RT8P0kOW4Yt02aPkIn
8jSZu4RAjUwgIRAnL0RsI2Io7N1ZADiAVwDHAScIxk/2U34QaiDey7jw1FnQQqp1PpmCm26PoQAB
JUNy4iysLISOxmporsSfZlfBhiVcRx3vL1JAjpPWbuyBGBU+cghuYGii8yR3gYXE5HdW7H4Gl2mX
4fVwREQCsI1NkeWIlh0eBgcvJ1ps74LgPMcyM4W/uwK8l8QAFSgJ8vkH2P+MaEBfTTpEg5bk3w9l
+PLI9mBbIx9CI/1lR3wEo6ogJ+wm7FbIOcGIdn8pPcBpcNgkIpABbaBtQCNlHeO+pC+IguG+jeE+
ZSM4gz4zxlZorXh4tK/xPcK/jDVVdkp8v4T1cKlMnToy7p0lwllwdcYWpdVpeNWViTIZoGm/gAs0
hc8cXk6OeYWbbyc70ux3ZnQDA7tRh6FVY40RVxgo9Ha/eb7+cx4LEYlAgjRLpPasMmdAplYiklFN
QrmOhCMVjqKvHli8pMurQcRJ0o7YpeNjPluAqS60bctkRa7xhs0I4IVlKPrGY66LYZbgmscUm5kI
eUkTzD3I/DP7bgw51Vp3qjEURiDQAGsMGWcSGXh54Yn8jvFcpG5mKPobowWUnPV2Er5jhJKnF/n7
Sd8YUPfyD/ysXrZK0eN7PWAZYFy95A0Op0zEIAZqat2i67RdRf7YXGrx1x5OsCHLm+xA1eXcFQMz
QMPLghZ4JEKegXyWIDDcquC2N4o13METATOuviuZkOhpOxOpArbJBCcAOmsIMRg+Q5nlhiQhvUAu
xiQ3JG1RfqESRC+N7myPTn5oUuhxm3423fSAoBFLw1UHzPk4ZeHLRC1oP10COVEw7DJPYVDUDzxj
BpkPhrNTevaeZulmwx49wqzB3NeYxx0QPBRlFfFQVnPN9d0vWpgUZro9/U7CIM7/ogehHH3s0kcW
hdhw2Ud5j8R4h47YOtJy1ymeUpXxDGBEdG/4P9nzhjsCZnU/N+dReCX2ArKOIglx5ObpjeHIcCUI
1u3BXuSBTC3SJbniU2qCHqJ4lOSFQxpfu9awk2Amb43SfoXoT94rAohASdFBcU8B+CArxjjU+IHH
m10+9OfsTag+2eYot6wnpGZqV/SFB1kRl8pADP5cD3MZFMhX8mDVVI5xaTqQplJ1KvpRMzoXPafY
9JECGUS9tnOoxXJbl/hOxlpMbm2mWCrhUC4W35eI4so+3hdVF37t1vrVsx80gqBjsOAqrogOu+Jx
bFnNWgJh0a3HOCaI3b2/kUr6NRBzBv3+XnTsnjnrPz0w1ov+TChyNu8rQg4lLOO8nWQAkFdzIM1V
ILubhYwfP8BVsgYjgX273+Vj3gwc4nv+IEuhDaKYXqI/F+k2jVdMJQu98QRFcCWGrxQLzi628wMh
UZzyeXSPPpBNpN+g/RZQM+wQAl/cpBBrwWDW2UhraU2RYiz7XDnE5QyYjdnoKC+S9/SJxEYOblfn
pq3rzL/Nakdl+CXZw+QhK56W3EpV7/WQMsgIkj/u8GGnyl2vtx2fC+3jrj9vNzWoc8N2jXs2HLxm
AxBdJLOtHhTI0occZd+nOVgQkbHFG2oNYAdCDguv75McEL58TvKogMiJqvOWtrvBKXK4L3qXR0Rb
R0CfeduVeDxJ2UtGdn6SQtSRz8XNktfZDpMLKGX/cD8jeOahcjA/gIZGzCik5mAyAzwXvjZp/Q2e
a2Rj8H98BEU183XPZcovlMKy3a9S6MlYdoGbv+f0IYquMqoa+BSzlh2yDvo06gCOmVke3j+bBjNL
asmlrWxW9UpGBq0QjcsM1maVgoPB0ZQYc8gSS26HNyRep4vRDgJJ6c36/gvvEgaNz1TAxIB9v8sL
dymt/wpXg8ym8L+wla0ZkDXfNlFuj5AS2iTaTgqriu82qFupK+iWsAf4rVWBh7KlmdsDokQUcZZA
jVDNYQAqjSVYaYPEKzVUV7MzV7b71l9FrAPIFJEkhmSAdQ79OhopYUYJSZxTamYBd5CnAjreUX3d
48FX/7hgU9trx+429ISbtLCu2JupAzhAxtQjsvMIZZzSRfid3TbS0Pj4Pbe0V9CM249eTNRIY16G
NpFnPbc/V4m5HaG8/fj9Obm+2wzenecB7USoNlFiDDvimPUue35eL9AmqgOfZgoOI/O0CWWEA8Hy
XJUUeHs2z/bUjyuft+t3ztASmTD4XD/M/P3COchxJHZJzNSuuiMFYHHumWf2FloBQa0wx6Wkz/JJ
RkNR0+Mou3nVnfms/BnB7Zf2/h/SRL0KBuZvrsSCHh+cO+fjawzAQnI5EeXbpqUypRkyr6W+QrRy
GcZpxI7AaCBMxcQrgLjeyDMezSSkoNHIaQk5sfqbPIIRYyKkjAoPaBRhZ28O+dbfoCPn3y7FgsX9
vZSIDWakW5FVkYVvUiqyRX6QyB/7nRmMzOSde9RjWoXkvy/Cqf4l3lmymoUY73idYcnsEHeaT/DI
0qE9nSEZIfRU5FIw+2j3mD/wl7wQchGPRVBRZtdH5h8RrwrDPB/gdwZH+OKd45tg5U+NMdlhTSyk
bGH3tDSUYEMAObsfjol0wxi6fqJOITKHGKImLresxxniJ5ffkPHEgP1yGiGm0ezbtPU0RbDJ5FJQ
U3Cp4NFCGPo5ALdtypDGphfD06VEESKXizAFh3veudocTaggffG1PxsGkBKFBEfUaPBoMvFi16hv
Z4sNguAXvD6jhW4cjcQG5JHCAKGo9vLkDtMKvjN0uRA2TUpWxmpcZyrV283bzx4w3ncqFUUcrbNX
mB54lM+VyOMYQBoilgbSAFqLrhMloN9ek2LHPSTwh0A19R+vl6+i5QJBIQXqJuZ4ITIFG0zyCKXL
zRM51NgdOj0QYzp+NrmHPDbCQ24EQZSeyLho3Yr5bnQ5Ql5mlgukbrwRMu81dRzRqu8DCTcOrxdK
iSDDHl1v38yfIc7EA8+h+OgcNWqnzIGdDecvJKUnzquEyBQ2ZTSxaoR34h68vrrMRWUTVtB+yQoJ
hyG/fGO4H3j0FI0C9Zmz2gjJZVvBO2GDvIxA9BBxIKnGt0+1zM0h1sZDPiF4U4WvxmxPATmwlcxE
7addaPzoBDK+hKcqXXrzWzia3GEcl2SRccJ+EQYgFTY/foA1C8HigDwg6Y3AWrpQXXMA069ROZJo
dAJt+FP5E6jrD+Me507cxiNrGD6tJ6+CAIppUbnL4vsQnIf5iyEUoo/CvYfJCTCrYZcnIYFEQOnf
NWgX8koELB7eaLtYhvcVS59sU4JjQojs5Jrwwx9hH26EMQisVhbbnRihz6UzVpelbPsi+1JjyFeL
64yaj+tcMU63xCWj8cKS8wOBkZo/nHAkMokYDUFKAjjp0hTaYZqJuY04BLjCp8WIMFFRZ2YMT/yc
QKAZoQZn2YuIECGxaWDfkx8BsHv6BagoQgDFlf1j/3aRrtiEaCRYAnVBsSrmfnpfiiiWhAxjaXJ8
JpiYESGZoM7UhgsiS8SnUHVe2WIK4+w2SCNl6lt0KwiO6cMEoxrktikmdfYxySJro7gSraf34j1G
REMbJVrRRW6s72A86kVFdDkiLKPwaEeQTGtEwg9OQnI5gK300YIMbfUggp+yP50qM6rYj4VQWTQm
ldMtx8CYH2z2PTqizYpFSqoloCaZ2lg7KxSWx4WYGtLSaxBPom8uRt9CA6WvOJvNSR5g2YHzHUNG
OwPs1OJb70lttEl5FuMqr8tjd7kjAD3e3QU/2TruVh9uu0ikEqdAucD6Ymg7CARrSPbH2xJ9LJ4i
Lxa5hqKPEXIoyRdj1whTu6wuHctBxBcDlzDqDTSAbYqd6M+YsmnMs8i2eBjnD8qE/1sgkSckvFK5
tTsOdTLp8dpzT9CK6rdJyjnSi18UgiK38Sg4vh1NJRERFr1NzdzCBVLFSIl3PyYh/ryf209Oa3Dn
xZ1RmJXDAEjleCQX5BWOnInI8eRlZIddSwymEFNQGONmSFOn768RqluLp+GRNx+LaMaxiahCo8vO
XVYgbxvrKyAVTI/ZQ8zhvCXUARzS7sBYnuvGfG3H9sNMGOc+p3VosSqxxOBYexFx8J1N/BZaNP3E
ILXGSkgFf0LehFDhA4fZImQsti4CP5ux3iBg7EWEh4LKqBTw3GfiVsTbhcoWTM2Y0rCB24ZY38nW
/5kbVtVBNjal2T54CqT9kTv2D9EzxiRejMxkmrPNkb65OVoCgeiA5gAC0ZZ6H2DtkfedCrgYfsPo
OyNm4XAospLuDk0GnClDjpl6Q2aq9Q5Up9nIbBgcZZPH8Q3BRkgPFW0se7mHcL0xrkT6fA6EHzCQ
ZE8+WcpbJkyguSVWFC58aLMRRAmB61bFq8COrxBcfWMlDkR6B/Kxn/sBrmbAB/qBl4vWzBv6g20B
RTK+Ukq2+CCfFJRpePWGk3XFMEuyGfmgqT8EvW2MQULuS/JxaGh0yFuEAD2jWTCUYoukCjDVfk4Q
FWAYGNg5ahIaW0LXkWYUCwQaJMD08dJncZ9HiTEHV24mJvFmMdKyTUe9ODT+MTCInZoEcKvHci4Y
PosV2GLKBpeZTlIUaBq+S3ZtV8wJY65Y4z3ET1Xo/0GxUcUCubfrcSR+GN8e4z2hpRynokOku5bP
hM7OvkL/OU7kL7DLa/0B7m6Md8UlFtH7DMdjVPO7B6DqNs4Y5lkNPnEJaI631xJe9s7F8A4UTzEe
RHKAlwgKtMS0Xrgjd/vd1Bls1OtQmdXk51azPTPuWquOOpYFNPKYdEZPPg0m0C6PANIFd4cW9Gbi
7vO9EVVxdXkIYWKJppaf8sFgNxQpAXP0tSGJfPdJ7dbsDzySEe9WwyxG2gDgClee4zak4xamh+fm
a39I7LgFaxnCB+1sdnhvisN4VpPXtD9DwfEWjDxSsVaU/IDydE+kitBZaHEFpZ0vwCx7Hm5DT5nh
0V+RN0MekIh6WtwXJC5BZSFx6M3I686tAe0Mo540b+CQl5Hc/5G5xUwmLMS00T4/H00vY3YmIsKI
3YN8djHIAgePUPybH+ieof2eCJHN7sceyTkns2W8JCidvTnYkyb6NOIdeB9bMLEcrMWnwfTBAIs6
aCgFHbYdUYMJWOL4ZeQU/KGOYK7GKZAmm9QOEOqTN0az60H40lA8RKyHmBtgQDeuWWHGgnRXCgkq
d04DOPWXm9ytjxNvAmB1NgW8sWJuIQdf/I+5Ywsm2PbB0EREMxZt/fRFMoAChc9Kd6brvdmU7o3v
tHdLJjsieQcJ0/ivEFWKAIG5HQk59GKD/5lxcrLUzQ96CFaYQEEyN3RvyMsAQ8KjzaGycjZgcYrj
C6deolVg7BH592IsAIO4CITjyYthyQsh0WnRtgiQ99/U8pEk8jsqlwppRMFybE0qnd68YX299ThG
RoSwR5D1gk+lGnD2YUuQBcNkGs5g3lzj04ElTcTIDjFR9MHlTocz1CQWeQuQ2ew/XLlX8WcZuiGG
Vk9UH4aSUxrBHjLVktJB7MCr1Dxjj0oj+SKK5g0FCxUFKDovu8gWzGy4MRAVzA4kOnL5r2NS2MRo
qPr28JmCRQPiMd4QGhN90cejUbZTAKWbfhhB1pOKYy0vN8MfibmDEdMHW4rK1AhDNqExb9W/U3gg
sJRWttOXfeN3EWk6pZNZN4cz9mah2TPmc/pg4+b+LAqo01pot0hZe5MXwrctdZHVJNIPc4IfayDZ
mqHM3BVSGB88CjYkcj9UhiYq/h0xFtEZKFx1nygosr7ZZcOlqHPZMnhEn0W7Gs+2mJeMUDweedFb
Sd7P8C+zAn3u2wpaAGECI/vzJ3jcw2As5UcEIw79BhobvnHI+1Yhuc5s4s5QxpFnESEg+Bu2sUWq
x547nCA2ZUTkXldWsqmG/hfKA1bLWAppCwv2ARNhFAf5xJZ0GDglG0txKS4feJMzSm/Z+yVCAcy5
qrH1k07FqLFq+mM35DUz1PkXr8SESJyHLp0FkjlIHnR3a7JeLJV9CNPIqT9r/S9t8kS8mL3ZcJZP
tc3A2G9koKTP+ZW0UeaK00eJ6oCdOV/euOl+To8t0mFYUQwIrWhrhVCDhjYHPy+RODIOR5SQLBc0
Mj4ykwlnOMINbfMO0T2oIsoQxp2kSQTpkbp5e0XUXHgm2HVDSNKKsXt0Xh500vZnNVEGVSwytiJU
XuaIL2cnXOxj3gMbBYFXX24QWbM9midUExqCtjB13lj+aebYSVnk2GxEmcDJGNCgLGqy9V5Y/xFa
jHfo73gYiA5ChhshEyLia91t7uEWPQC5dsA0nPdvM4foMGvBIjMJ5zfrTsxZ9Qc3h6OhsVA1CXti
JFxsQjxzXXAxKMHJz/TkbUsA6hP1hj4+0osva3dsPZhk/OYMIlQY2dpm76JSADYXexQJHoRN7Hfp
YT+7R2iJ2USjfgyb1073bKeXp7DP96AUietKHt571YT3CAW5DTpCY6wC58s+jRjDWFf0nZrfXYgH
mFImsC+PLrnLThVKxC8whoGFNRHlbBcNA0y3/BlBubdBhqsQaSBF94g80V4k4SVG91WbeHkfb1w+
Ilu8W7ZMIm8sjqewt0MMCPoO7karFxcsT5Axm6YRaRXyk/dJmg8B/jIhBJW3siLmEzyXfWqG4Yb6
J2JPCUoeGPgw55mTXcbsyThqkaZg2bIzmg/mN0tYSzsLX9zI6c/LU77a0xX64EqMthjTl+Cr4/q3
Y+qnPVK6Z/ClpllnzgMdHuDk8wDy8mCMwAHk4MRU59EMXIkZF/MuGZz3KK8gPyW9zzKPxufheUzW
gx58sRcWGOT1nLpggUMiY79nROxFneFmSFW0d2XffAAtia60YC48SwBiB/KMhIRNGu1EHiKJCpOr
rOfhZwttTHbutA607RBTKg33sZeKaTglCVsJzNWsQFeWB6+tCupEatiujcVHSuO9RXs+9PpbPg1+
Xy0ZoH3cKoXzWF7ec4kwHy35sX8cf427T8gR6+HHGIKEusWuoQhfvnaPWUXoyAeZ3X2LrFNFLODV
f6pRTmrOlte0rDya1oocDNH3AjQ/+87zIjt5ZkhI2KpAZSrnbLx9rxEr4pei13Vlv2Q6Mm/Y8jop
3c92/LQKroeKlI669ZuX1TWupJK0irlc/zYWV53+2/dtzr5xIhV0eDc2OQyRkcxZCh9NtUR0KjIS
wg8phvvWnfimK9y30aKTIzGrNZ7/8q/V9gL+Cyk2hNpUqLrpjgGwBmY6IK/tB7BC6CiZo/BOwn2h
AEMCBoU5TT+n6iUN/npWxGwlIY4/BOSiqhA9w5iTsbUJEoGxZuozWwDzSUsr1EyhdBnx7+NZgYKr
B10oC2ORAs6lMaFCsoqNmPlOlAcV3Jc5SyVrmi2/dZ9LQiRgxDi9L6xXsAr4JiuziJlYiqoLenhT
UGjcQwpCCvlK9Jk+zCJ193TxMbfZoUEqNd5xtB5aP3mvcEguIMH3tODkzRpVSJ7aJMVMTCIVkh+q
GRet/8AeMrW59lHA8Wr20YeDv9rqlsz1XD+p2wS0Zp5jyvsgLaHWCV9HiSnWV0sGJY8KGIcf+wnN
yUHrdPkCVAktwv4B1nEhGQSsda2QvdFs9jPIzEij4+lEQUjNCJ/NMW2QUI8lKVaR8eRk6mV4pem0
KPwpeD/IbpSHxcFrDiiAIcQBzwhls7PDDyZUJTBLLVhnIt7/itryGtyY1MvK6Qi4eNnd1WqI6c7m
BW6sof/GtFUT6NetQDARzNx6hobYkHAmRC94nqYy/accP8M3+Y0M2X2foAvZ+DlHfvgBIMGeNIro
29LzHte639IMXyQunwNMce6bljMVITZ+piYFBWsAi0pismxGgq5G1J0Rk4ryO0Yg/ZYJ7z5opFaH
4IEkaIIDjF2NXABM+QLIxPB5hrUAKBdjLMcLDfL7waCw/YSdz0b+gXYbL6+B/MvK0GMR04FS62a+
Xq5En0lqIiPPYSHcYcB4IzLtwj/s9AWL6L0PGFKyMwmMeo89BXIqpe5Ffg1sdRZ6I/DeFJeawc1r
X2a3JOrxhzAJfpWZyWwRbrYFtJEk7+/Taw7IqtJFEkO6ASUueHRG6GqxEBOahfZIBJSO+QG5hxOr
pPpMaUl7Fqkk2QawWMVcUE0UordGpsxLzwU9pk9Sj4nh+gUyB8Gbv7nx7LWkfH1MVJOi+icQ2Xkw
UWVCrrKbO1XO2FmKGDYghjQEmJF8bquAjAX8qx446HCf3sKvL+2e7ttFWct2BRVB262Zb1reTbFg
QQxh3v0HQSD9R8wiJ60XhJwIBwhp+kiQq5s3mA9DbCmlDeOPToGDdQLefLeeHXgt2SWn13ToDlym
uUc3BKcirKIFBFxLcymmuKDGiEoynXPecUwOuUFX6aNBbsDeGPQHtd+fFcwi8bi/WF0oNb5me+B0
BWSAorZIqE937bpTo/JP6Nv41UaLJWaoPpH0AuwHCkVuwMAhB5nar5hLb687F+tSTNqFUY4fcw3b
CGU8afGqAxaxuo9EkeMV5FGwASmr9jIERwfgWt0AXF4LafNAF7p4QyuS8TYdOdxLYL32FX8y7C7t
ggfxk41qprg1w4sR1y6fss2yuv7TpsPkhlWRWcHN+k5L4ZDQhdBIpOwDDO1JY9YfP0+RnH2K30FC
HTeiIeXAZ4LJTMZefk+Ku80EzBv984rgx1mf/mzAoM+SWZj2m/U/YTqItO2mUmlpi3HUEMZj8teT
Kix8JhAsqEVWlT/EIYYKB+QN1g58rkVgai7FRPjKh5PpBerNeZzG81Y+jzX3enmcRvAV6/ZLeEz2
j4AhlYkUTNekweVZIfSDTUNpuOsGhAhQR4ChlhwLjQ3DII734VyZ32qCSv76KmVTLG9L9Cmg7VkR
aKleEQvl9aajpyuzoGM5ILksxvs1VdiRk7f9jgs4+D1RrsoL6a0+RN4MtutoQgD0ZtAfaDlj1UoA
JRieKeOUmCXXQQ8QuKe6KDcfcO1Pj2Af9ROn/Q3axG9HaQzZRLI/KL3xbfXROxxhtYSawEjK2IVX
QlonZhXkgpn+KXDWIutgQDNhdt3lnXklcp/aEImYY//aeeX287QaMgU0SqAat5A0l0cmQ+xGsF9M
rWH+Uxp9FV873N5uPd9PyWlbK1G3lRfrHr2ZuigTxULphticohuphTHaqh7t4X1O5FMeP4ijbaMv
iT2yzv8X1Jqk5C1INlMkxlfNO2AXsK4RDi4TRTYADKUUcn3RcZ4aXwGGYgauR7odutxxgN1rDEix
+wV3FB/o8RHzfsl/qPCeSy5Up2rzg3IsnrhzSAxCSbUVSYbtanQqIi2mBEW4EGoLdkdWeHusj7Q/
36+B5zFHtf4FkhaZjYdsbH7OY6TfalyN9azjXL4wbDAafegKus3r0lvy2ZCqEgow/5yevNKTR4Bh
FziscUFBaU4m9TGfpJPvVtYsJ9pTNYE+9akYr6GqWKx7GhQk0xnc73h2+4+jM1tSVMvC8BMRIYOA
t8yoOKCmw42RmpkIiICIgE9f366o7nO6K3JQ2cNa//oH2HFjbNsFec3WfkJtOr4+5mPJE3MqNISm
aZ8/dBD0vYxSP0fM7jkQcU3g/AKE4cJm3g26eceNJ8EYbpmDnuDAbjio93JpNWJ+xRhE3WqLZm84
wpofRfNt+5y3jadAcYEm3x5ISIUydWOAT9Nr+ubNpmCUYL01AU7Ad682HEJctfKrADyEYIocffm5
FniLQ3f/axDDYD41OYcacdYbHayIxodJ+NulrO1Xxs0SHtNcgvMx4csA2u/wvRphVI9Es5h2UE5/
SGOMaxweMCbFEAfVN54/jALMRRY9Bvx7aWziSgqLvR7DoeeqHYNrDBgSLzU0WGu0KuvJD+ZJqJld
zZcPiDM/UqRjYFLOSuTAY4Jwcf7zeyGXffI0PXkpeQzG1dXIh0rHyGuwhSuagphoawyr53W8Zbdn
6xFF1c0KEri4XDru5GYlj9lBtTYlTqm0iTIvRcyrYCSK0DhUiNQzTMx/EOxC45lvl5lnMgtEw0Th
GeCAgotGEzffCQM4kJk2lidMHeWDkXvtFw7KuKgzP8Fpg1knqN0rpAoVmU7If8gsrV1locqeucPE
Gwq8CyJbCOpefiKQBfIA8zATptEpASNq7XE2lxmstzzxlDE1H6iNrMh+hZoQKY43Oidgs6FaoM5m
CEg/OrAAVdh3id9eEx/hE7MX9FbzF+ZsAH+8ICGShndHgwrfZnY+rriIr2cwCZAb5lAOwBvCQ5BA
btevCfm77xDOThNxwZhwjESkIlBbFYA1Yx39+JGuDAYTBrDDkjaCK5NSQeAj+zNjlYRH8Fx/FAeX
R+YYiCdJTAUVAqjAtsQ36TAXzbSadxFEJubkoyiZScuOsDQbE7QnYzx4mo5EhYPlMCNIcoaXxc7c
dob/vnndqpynh1t8+8JjDfJ5iFoIPI9Wtv7VCax6ztrUH3DZOcpB12M2F34wCZXilJqINJSRbrfq
rM79HFOi82xSOvVuS7wi2dz7B0QNl6X9DokceEaKjmjR2PNGIZ1THlZOJTLXuyTU6/ko4oKvrFwO
0aAb/0nar1mpLmQ1bDJHRw8vexmMF45vDJCf9l0LMwja2EwipHp9mwF0GpgxLwgd2W+xofkK9eXR
pGloMQuc7t+AA1P2OCptmqRqzjJnMD/ttzHVhS0Vq5IBKZxMIXRJccyZcLKUJoPZs4+vBtM5oP9l
f80Lbu9Qx6RxYQqFq8hPaMiFyX+ZCXyCSnHxlRhl189kqzDhHAfvyhEyCpiCB8q51ML4RmcwNM1I
+fCpNnkxxR+X+1k4Lmr47t4X5cA9O5nr7eLFjIJ59BTzrmIjQ91tyXnXYRZT3XOoUYxeifr26RVL
dLwgGAXPLpkWLA7UDDyDj8PGejIEk46GxDZ6kOwZocudMmEo0XZye39zqiGrwdnpvhyRY8LGzH3J
FFAJllEx85WDBJxMoACSchBOV0moaZEgrXp2fPPNp/ERcu7JQQyizU5A6WxIqN4d9jyDi9wTcIKY
k/f2sekbe4zsAdqcRKAl58COlWGVs8lKXb2vk6WwrOL5E2/O6y5hbMjndWaeKnOav53bc1pAckvx
w4WTQLQHF6UgMXR+krvUBAa6jqd7pghDBivj0/6iDodRcpSIi60X4xsY9gmbTVzl5hJyiKv2m5mi
OJb2bE7WqXy73EscZJKVfL6cGw+D72E3cu/GzwOZfnc79DrYluqUFQgQtT4x9oWjMyEuv7Mfosal
c4HY02vysOGq1sjgS3HQ42UcK3XejYT5BzwAEuqgaXxewrSnNRDBYw4zCoRbTWrQud+hc34r4xkQ
FtRG6KJ4L6FSTBwVbascjBWHkHXog5MDjiNfGk6EDGHA39lWcEpZVagjXuQ/1Wuc/pAg4bSOpdJE
ckqE0witWXqNk5GAOBFGi/QEyxeyyrutQl//E+NwnCJKY9Z/Fujjm9QW1EUUcS+QDmDaBHpiY+Uv
EsveeMu5vOPmQdjK82cydvt2qg4brmt5BMCCrtPweH8gW+pzK6Hef67f5+/+FmvQQeDtcT8LIfiH
SVAwuvsNVS20RTZI9fYJ4L0Nswk8SNxJB1GVAkXkiZcdWGmsLhYRNOkeI+VQI+JGdimpGYGr/2uZ
ONcWGknNSaBp4pjJaFFdI64Iq8kR2cLuBTElXvfpgkSziITu0WyXRLsVt+BRBkUXyGXwgqJEuG4a
4H1c22+60tEXDPSiD2gwmYE46e6czlokKDpm2HmUI67Cgu9SMhAEZcyqgDGJ/AjGMSxP5nrwLikh
cFsBfgVYRY6aTburyROhO9QhhOuBVHuPwakpDrDUinUHE/EwhVFGogsXuum9gudllK0kooAVXEiK
WJXdm9dSi2Ezz0hOOrVeH9/+6FY5WRB9pnNEzMaf+pf/HI/ADwwEezjIJKMo9H8fxvalFR1OlyZS
tpC+vTKGDioQHwYojKN1d5pbByomZqsPMhOow5OpgpgZzzjQeeYmsFMuBuzozB4BkxbuDbgWcTI4
V8YjKa/vQsjEqG3vMUkFuDBi+oxe4WPfu50QHROx5B+l3Xua8SUcxB/khe81/j0ymu90VeFMwpl3
wXRXu8HlwukXod6w0OpARY6YpvM7Bo3CF17+Hr9WHLMRbl+C+c6KlvrF8PjKHzOZgyYC2qFXBh3O
oWUVgo/PlW6EemNgWrwhwvezGU0cIn2vN/xfqcr/cOeoVm9o0tB8Qc7Iv6bRSL2bKWI1ucmL9ThI
6NP50ywUt17Q50WtTnjwQcKo4uPm2laWpkkswqPHVz5t6ez90CsSKxSjbbYHg8xRvN+wPhgmi8fN
/WAevqFqYeflC/y7DJgUk8Y1UV1C5qlWWetXKpR89OCjpwfJgSEkgdzotF9xft47eFYon6j4QimS
KXMFXhjh1pc8swW78T6HdQatIX5MsIcUaHOL39gnVPrTOduMe4+8414PMiqahOImRzwFnZnv8zO/
0oh3mWmxyixYmZUf0dsRSsKVDSH2KJNK4Aw+NQcF+9vD3sqqH4HEDSA4b/kEn6waioPs50I1Yd59
aGzdX/Fxi/PibQQpxPlr+7QgaEAloBj3SmnDKfQQ3h4F0lNpyh0F4UrH6C1/4C8EPYvXXyyiXPcm
4PqAm9w7EZt7LydTUaYOmGkfz0vOP8v4JgPjon6by2E1XqSgEjeAUqSmSFPfUGU2z4LZ2ecWnUH7
gcBT/4MomrlZBoO18tt29cBjktoowq53oFcU6RogzZ0PLRnSNvxpxNkmcdVLeLYKCNydiLkHo9fv
e7GfsHqGYfaeYGF4NKVIGS0aRE7M1iaXop0WTYgxwvfnjjL2iZ0ZjiamQwenIzWEkJB+ST9A3cpF
3yud93hMxxoOQB69MJpgzfQKvBnaWZmTpf1NkMZbJRLDGhnTW7PTjBMY+pDMCc+gDLzh735JP44u
u9Xg69zKXViaa4PJBVTXtLNeUgw+oJUYZKJwnAlVifKn7RBFQtyadZXX5QtJ2Y2Ry1TxBzCBt4If
EjwJMsqqcGDMPHKJpcLCLTeRDJNsXceTJhpeXzkY42SmCusaDnfcNo9kxrePTVbs0tf1SVYuDHHQ
0TIutKMOja/6M4y4+37BlKCzrtFAIZxL1mN1PnxO4zTOVlyzozNUC6GWokPjF46m6hI2e8ATDGoG
6HslGq0LjDeCDv7BVfNJ712MIpigGN3cp6XuvebUgwLPbRjLJG4dkcqbBFASGa6+Vrj44WHFHiLy
mw0G9vy86lOaFEaqX0IZcl813JSWcbff3UxS5jK2lcEHSxBhsTpZIabCjZpZNljbX8d8H+D79Fjq
STCWhUmRcvyNPvFwTH/r3zcZz685hFGIJKL81W6AxzAmXwdNck1lrdAZk59OxRNjrmUwFDpQJrCL
xlhkbiYKTn+yN57L4Gt3F7iRQzyN+b1M7L7o+YDi7XPsNILI9t6SYvIm7uIObudAIodlsIKgHJyp
6QoITDDdqEt8vSMGc4LGin7ovmUk5CkXoccRdE/8DNZmJ2SwzKo/TrLQd4eIDkPwKZDDHHgUCDLm
FWA6OD0+ffpswl8AxK/1lCeSz8/YaFcLcmtvijP6G2SfPk3qZk/tp8OCBKj98du3JF6qc8yE9M/y
QTtC5Q4hs66Ea58G+n81EKchfqS7Ife6eF6RyJmFb1w5QCWONg6bhEdMsVWvETflrwsYMi7wLaNy
PABAxQWdoxlFHMAo2Bo8tbE9Uxs3/27/PgT40AiDJT4pgsIR8/RzUFf2mcH9lEQ+S/9BWRxwEL+r
dQv3dTw937yMwSudb4QTbY1DnWjPY77pcx0tyJLHz7zBiWQzkLwXtrDffm9+sh8LhU1rQanCRNyW
l9xeKjy0M3e0dsUoDL6w5t6ADwKuka/yi4LcIxAGKuhaiI/e8/sPGGbaW6Ne+Az3j4CHgo8afJN9
HyhHAnRzlZpzhAiVGapHScQgqg8v9AY4LS1kurUKzhZZV4GOpx6++0cG7IkFt6zdZQ0eT+Q0OMOC
hdliM997EtPERcq1t4OHMq9/qAcwyXzbN6Bx6pYpFtHVl4mb99PTXvZ4AR8KvoCOTpiZ6lfbiciU
i4yNKzroLkZw00J0v1CPfYQjQVQNcbdS18y/u9aSBzE7ffIZ9u79D1+LFi3/zZHtqe5lSngbYCkY
PlO0r6dboe6Uv25/4+abis380+5xh9dprA5CF03BVNzwNQfsxHw6QsrMys2uj2GeEPTLvCQZpuiD
GfbxYT/u6w/8RqhwsPDKhYhrJ8spEJHQOSZojEVFJrjQllc/lBF7hpz3iacqsHJLOkK+zXTGe7hJ
s6LaJfj+qgE/Up1sk3bZ0KaquxrLdSj98OsYUKgXbDPzFxorpHLsFwWrz2dI/aF8jVHiI8r+wBSq
J7xFMm88Gb0dDUtcgg/ysqhuObW37wsxRv0e0fUOkyOz9wcUOFWYTDlszBW+QpBUlDNslqP0dnJ5
Ttl2JYGkRlr3zY0H/pbi0Q4bHw4NtJS7Ox65aSS1ngy1PJCXL2/trFPHYAA7Tyu3nJDtdKFFllWO
lfHmaYTgcC9OgMF6H7pFI9JHhtJ7g8jI+botvxHKk2PJh011S1XXJtNWcxib3rhGSseoMBb9GzUc
rxUQ3TjUusDQgieAzXnYNsVXHTGJQZa1hxyDOdDhfDEJlgC7hw2CwQ4I8G95IqX8hETgzb14YpTB
QAfmisnn6oMp4VdKuFCjeDW6f0COWzCiM8ekj2ndyHpdXm8vzWEaD1wJKqMaVh4eCzXeT5woqYUf
ooap2fp5BSGWVyNOTgBJmQysMF2Wso29P5PEQIMctdMAOx9WimUHF7nijS7P2trkXgWLbMYXwdVX
FpiCwyZLDAyWdaySGFxMhp/8PpNNwk32vQoTF94gPu6PtUkQMudCz+ZvCPtaPbb0XhOGV0rckMo4
BlTAEwdBmsd6vf3oQJKIONGKkUbvKqh5yXiS8FhBGwHDj3bnM6ZGsGusnGqffuqOmUsJL17ZZUWk
lN9Y+ee9qzYQ1QTMCPZs/kD9Yb7m63PDzfbMsMtfEmg0+Fz/MS21XRCWDixEDImI1nbbtTnF4XC+
oVDhjvbOoJk+/CExBT80PtHmM8bqM3kyU454MOK61S/zzJXG00/pyJWb6acc5MZ94RANe/p95NHl
kEcvk1jihGXFr5iUvIpDdT7q7AsNK1BzfJ6OuvBBfsh4cSuiGugs6dfVa5bVLv+jIZ2V+dswlSZb
gxYNaXA+Y95OMZ9MG/lQ4BrtyhApyUHEc+smOjgwD8CVfZYdn4o7UAzhVpDjHQDuZawKfC6y/Jik
fy/1MnD3NiuOSRyUIdW9vHEWS9hISLsHnM1kRafxwfyoI0HCZgWyLf+HKi0YDfIGlX2KS4XmGIA/
WKIOU5pMH4qto9MsEseLwdCA99cCOdfgjf325ROZIilhA98Avh6umT8MFwGmKSRgAzZuCb1r4uea
TZn6OIPxSZwxaBLo5KkddH4ibAgczScuTgMhxTagAh0Merwc3hisC/v+dJvae5GOsgDyLJDIld+P
sD80rMxnWOPs9nU/ZEC0r0V6gTMCZMsE2SHcTmSro2oYLOmJChpNOI5LDNIxMeb3MlXliL1J9hON
eAFfD+uAKsjuS9AbPrWKZMAv6DnKho8CDgnb+TP7D0i+ZrcKm8YxHnQBiCRhWoMgX2SXhKSW8QgW
jz/BTwl6FlX6zWJG9GTrR7xby+5+6DsZhuOXyj0C5gTxQWhnOSkaiF/wKS8wN6DsQ+9yE5SUdAHi
ubTaAmfYVX1VzO/WwPgFyjKV+Lf6sV14iC1Ed+g6LzDDBpe63YRcNUgSsGKT4NbPJ9ioYZ2xlwbn
iQvs+xOz5cAzH+dZErGWdJj1O/Md3lKvKumphcXIU2WnN7PzatKu2E2fC27Gnro3V/xUjGThdeOM
s3k0+3FxQMqU3Be8+snlucSglJn1LA9unUU4NbcG4ta5AZ081n4m3bUAp4HHTGF61AligA9Qfffc
5Sk4EXESdnn7a3J8FTcYChvkrPg52aw8KR0Pjvo2LbhCAkRRGiBup1t5/pOMmV/BEzDptffnyfyO
INmWoApD0iER771JYOmDWiph/VxVnFkIz5/HCsiXPqBUWuulwkM3gfTu+/ubYZS6HdDFMKD/zg5e
90tM6Jtx5Mw88rQBRqjAcGfDgiDb4zQCirhrBJFmawgN7AiNI6BjWmPd2JO7bqxNVpC8k84z2Dfp
58CH0WNMGX9I9sWPpu790ep2YVw7YVKT4RzkpN06fcR3Cs02+5Jb6Hp0W2WcbV4lIWOnpAvNo1CP
1hvt5TSvpWp6zQMrTiD38SrHr9i7M2XXQqVbZ9rymS3fk2N6m3IPUn11pZfvOEOxY1miNsZrBdR4
LRGttOFbuV1sWpMzYTUANNxDuBEATpIlzHxso5I2sSnJJOu8reIKFZgAaFK4XXwI4Pr0V8GNjuRa
BJOLDnePcLFnNc21jaGJE0/XrexqHpMdO+qMIQsJUetPgOVBCW/lE9S+yNJmksVslbs4wPQFNQN/
QFyIB4BiCoSz4E9szjE99g27XyM44vlB2OcDQWiAUwqeMlMqZQKVoXQf5a9HrJ2tai0c81W3jybV
HMsScUgHn6/uJ91Wi5thd9uE4Yg+07vZCF7J2VX94xup/AvW4ePUAzUSvYbYHcIRE0kc1nbNiKmu
e4/S/Vh1TT7DfU067fAItHRJ518jQIU7G3HvjvZDvnzrizPV4GN7S/Ef+5OxysKuSnUMlh3uHiNp
mq8k4e4EbRUZ6mBVxmGMmZWLhxIsP7SlEybNtEk7gRWsPgt1avTwfRg7B2aNqwTcj5XBmoU3WcPE
aOAVTgucQrl5fKqIbPRtYBFDpUe1SoGkPzzmLGZ60Qg8g7/ocy++4WuzusPzj8K8Z8cYFaqWDcsv
YvdN0Fjti0PjwJcHVs0ZzLn5vEBD+PdB33LFZiS7uzokGDE0EdERDPWRfXAhIGWXkfPaPzhkXPWo
5dS7Y/xQwr6NwHDyy4hMNGZa4B6Lu19eSFDFw8j9n1fCWtn1la0Cs0MQgCc7/S+LlxhbaZWFc8P9
0sfljsxBGHDyyCUXnL4DIB7JBcUw7s5eNULT0SJOQkZZLMbd9SEdeiXQ9bke4rpda85A6ZHR+eRI
NW9sy3yBXdDyRX34xmwonb0g+9P9q+9rgQN4Dp1hYptbKnlOdpQs/Zz5YPc+fpAk4+k8U0hU6zIn
K8GqF+9q2knxWQpa+mWYWZ1uv1KPoR6xSw+7S4WWQBXeXAahhOiL3/hZwDy8rye3IH3Y2bDDy5xI
VVrvFaUQrX4TghQZ0fDD02ywx6DXaWZPpnhY11jpgZyfGtsAiCKQDu6rAsZuO0uIUcfcGZoVKP0R
RkKtL3BhpH5QZ5Oz89xIr5lQ9SENsdqjPJ71fUzQ2l7iNPjPSqddyi4GH2oRAmO/+jn7rboonId7
s6ME8CvZHh7zJMoghoysW7qttZVJiKKyZNBPtcIL3QtvmgnDSvMpTLkrfCHPcHKhFSIOguPWI7RZ
Cbk+WmLwTQSU4XBE8o/vTWq9MXz562P84DsEXcJlEMjciLmaifnAbdWcAj+HtKC4F+w5VMgy+pZu
8XOl7kffxbd6t/NvUPk8gHkDdz+cXLZgYc0vQys1YBA1IxUD1w8p6CAvVeF91cbJ4Ix23HKQst+X
h8CXzR9WAh8hDp61n67BjqFFI2p67icQAGZifdLiBrxW/vMoHVo6AAwQY2rfj2H9YuABgAimDQPr
oCH/Gsjh3X4OMIWhOKBuUCLj5/128w86ZqaNliJwsAE3LaxI0asEuDP5g/hXtuuscg+V7G/2rqIn
/LOdNEuMIyM5LSrOrh7RZGo40+QGbpmYFwkjGKF+E4asW68PQi/UNYQHJKSUBAIENKRIlD8wxqiC
0a9tM4ciVBiOcAdE4TJkj/xiLctFpfFnzvjggS8tw7vzEdaA1V/oYeqTtmJUcNq20Za/DLBKwEoS
mAI3Le6WLe0itiJCeCquDsw+3vgeWjdcEEnWgC5Qu7iOLTGJ/k/YB3EERZsVlMAsNkfLIcNyhx0a
3s5zfnrA77u8N1vGjLXNYxRaEaNy3sz++1nKm0yD2mK0XqCzZzwH9RnaaXbUvliGXusrNNCk3lh/
t+kGw6j7iQelWcF0cvxba5SQVF6ZS9jPT9l6sx+H5jUTIT4RfiSkm4J08rUSFvdwouwc1IR2StlN
AwBXSeR6Vna9ebHPoAVhnXXTHZLOvGq3ufsDtHFrDVpjrcdgLlF0Gc+WUYRdDFoRWHFgvDwLAeD9
SY6IZH75457gioDOyC7p3tjbG6r3h/VXeA93iuMQwynoPLb7XqfgHfY3XiSIaBkwutPvbnLB5L22
M6uFI6FfRpZNlrPLJU/vxHDP6yh+nOkLP2L7ceIzN0II3vA5xkS0I/JHBJ+QNqHdAzDOQ5OJEr0b
Lct7UI/CMRaOfjdYjsqpBQZ5fHktzIbos+IT8td/D3vN4Q2TJHqSO7OvbE0LKrukETLJciRPjExo
psu8F3LKymXSWWQ1P3u8nSRHpQsjOe1NC4a//6V/Y993xGqCt88BSh4eU+kdiwNqCAZmY776ds1g
8+jr+zv4pJCmQm4XLK3PAXwv2U33j96/G276hBSyrnH8mTPLLi44Jy0maE380dkeF3GVYb1p91Sm
nV095hm2F2zCRQvvi1334FSEAZ8BI7plHo1fdoL4Ew0+dd9k/jrH6QPA1e/lX73DuVi6lvIuw6JE
RsXFu1d9pVnlJtZLrDCy4pATwq2picBZZwoChRAWD/RWHO7vTgbfiii/pIAlghPgKt8pO0CqwpHB
o1dYyYMyVkCX5fIDV77HEgq2MzOclxFIS6aSYQdY/IDXafM7mPPLd2/4ep3RK54lcF3SHLipQ1ZK
4Un0fiwgwyFYzjQwtyhGKxNot8CzjrOWEEDv1UIrhXCkQNLKn4GSOM/HShmRgIQ/BAV3lhL1F7wb
5olD2JyD8fkgZVHP2hBVYN9de5g3WN/B1boZ4szR0AH2fskSZMlpJ4C4inno3TzeKDuT4KUGDERf
sz5d9iqGKcxxyKpdFI+4oRUu7heNByPPqH25AI33LxKkd1hICFepZtjOWmgUHDt5vdOr3fMeCeIm
+TvwkkwUMeRrIQqmBC6Qim44BffUSZYxju46R400K3+XlpkEdDl0YRhDnlc0BKa35Rw7aeU8mfJs
IHrf8+22lf6EPyGtDF/aBZyUTEFF3czVhBcWxmMcopv0dFt6Xnh+njgMV1gkwh0OwRRA/KkVvkj0
wGrZC0M+JBTv2/NxKzIBeFDiMKPx5yeeVx7Ku0gcthCOBUOU6h1Bu0e1vqVFSHAvBH+lpd/2gYwb
zjI9wXMFP7Rh9D7fq5aql/eMGeAdGIKE1gw7Z34anpIc358Z9xz63NmDbIhhLpMeRxs3fSEiWz/x
Ms8c+UKBgGPFfS3vx2VwB77lMmQCc9/QRqxpDGo7VINijVyXC5s8HnA2kjHm2RKuOAocIc7+zOqI
/y9+GfPrTOAwwp8xce8bZh+/fNGM3TeyQl61twXF5DW78gxitgCD+Uy2W7wL+J/8IvFB8A/jwmWD
GvYEPBHx80p7wpv24T2zdXndFG/g1Lw/a5lhB/EBvOJKEi6WlckXY1LEd+ZwUcSXNRFHJe9G3IS1
rb69DpzlVGlBevtLXTYSZDjxI+//s4+nOM0BoZT2WzgmVYLwULgTT/v6YEVsL/PZBR8iaGjAsZTA
XL7DIrs2/EryjkMTG0Mv3IoXNr6gkoziCdepeMKqg5OZcPXi9zCOvESVEDZ4RsDFDG0frBQFAx/a
dHvBhIDFMYX347Ffbl687LeXu6PslglR4XNK/1WBGSkUltnWTO3LFl1R+Gt20yQSP6LYgQos4nyq
zloumV9uEj+ZhlzXYjnVgoRFLdBYp/GhtJY8X0SqRWetUB5DAkVZ2fJE+v9c0MTvVlfiZ1fDz3U4
Dp1lLFCiSJAxMfxJvZg4DZ2nkZ+2EGgh9/BPwWDg54fNDjyWnVNGhX0J35ctO5IythPjHUobOsnK
/T07/B3zAGqXZVjseEAB3wypibDlkA3D9/FDtmx+1oJmxUqJsp01JPD9BFI+khWEwm8WMV7/abfl
jfzGsMRAwPeX89clDU4MrC4GopRsI+S3IT8lXIJZi5+4hGnw//eGLOQbeyg5ycS2kKrI3Fxmdgcj
5VcUOuxyDes663GRIYgEfTwsMT99QogAWFcnzuPy4Nz9FYJKjrBUHMYsX7Hu+eQpvbZnzQmRid2s
mBcRUQnDP2br4Wel8tr5Ivj+4tmznLhTkeUMU/xS9qAjOM7yQNFAAJMFL4RvVyYo/twFeLXR0fBy
Unv0RBJC9dyK6cXZKo/fOnMSa2I4NJ8dVPIkGmRIMTvAd1MqbepWu87x/l2TMNzeVucS0lmPwqR0
bzhlGF9VMUtGM6OetceCv1fa4IEBFM3l3dgW49qR0y2wCZ/FB7ziWMD8D7RjIwW0XmOigclLs0ds
qPHp5jD/kev9O9AxuApHFEiEdIJz59Go3U5AkQfEkq9F+TwxcbWG8QrQbSjnRroEn32emVUR7GFv
OTR46qIavKGwZvWyVvGkoeZFnD+zLmd2b7+Hzyhk8ZknIeC2G2wcwXXZqzHncsiVBJ7krkbhfg+s
7y1c7P2tikjBZbtJMRqlGoS9ZBFaKkZNHAB8hEyGjNl3hW/nOx4RaLsBSqWeCwLuHCBaGZo8Vuio
Lyg61ZX6Q1bCDgrr7Ib76fov2QQczwylRH4Ude+PoLie7b/N5x019+gD/foHt4v/gAtRGafXPIJm
yia0404GEYgbr3VWGAOKFhlKLW8Wchw2d7V1OGTzLww+KYNIOC0vNBg/huZssKczkhDOLlrEU+VX
lLeT43qdXkBUSH3EmJhX2lm2bbu0441kaT9q6V5bj3wtt54vFtN+8TwNiIfBMsoCltqsaZwX8XWl
L0YB6vwRf+tBSexhsUSjvJ5hGSKMdyQ8WtypQaITbPEdWYIUz8NsQ9K582d01s94VZ4dai1uH/rz
IKNDV0MUg8ZNsIEeUKxRjCLphYqFL0+ShuJfaGSd9Y9OX/o1SZF91cHfX7BwfeWnW30Y+4mwL6kl
bfWFfnA8hbtJE1+dVixr/BB6G8WoXaHfYGA7l9dAYfZKmszARM5S+CCzk9TPR8BcN87OjoJNPVAJ
0VPAcBek4fSkANfHCWIsBj3RPgy9iRVRq1IIcHJzdHaLZbtjKb758jDEWISjsXa3903m4ecRiBO3
4EaviBuoacIxIZbsbTimLqGGse703DJnJS0Zh76Yw8Ev4fxi54ywb6r4XipMUqFla9n4LSWASM/j
LuSaBdibYkMBnAYbE9/BZZz/hlQTCVldkKD58OkKBZEIxiZf7TW/CazNBibnSACC9ZSJbu5C6K1/
G0I7eRcFhy7TTCiX0UH4GajC40ZEJOmG0/cz3L+3tSWSlaNzVMFLuKYQlaYqC/HGnPwEE5LPBN8i
2J4It+DIO5BcGdkPjbWMRsSDmiNfJXqFJJXlgUaEqwfFm2ItPY0bOMHQY8udIOqJrTjyUqvzPSyv
DjU8CKxvtvjawAxjfgEqE8nGmgqRM/eJt+LxfYn7GY9BFEzypeakAORhYfNfPvFFuCRbo8B5IYy5
MPi4qMGcbZm7PB6ImeDTQZbMSZiZeCD02m+LqD0Uwy6MkRzmDDCOMHCmNaDFTYJLHlzQrXK7y8H2
XFvhLziA2KLcWR0XDEc+KizKsU2y3oZUL34sjiAWIQMibKOJBmN+Bku3BrpAjgy0zIc2WJAcGM2r
++TGu8SVeptYW2GmSflco8VP3Jh6jCvVY21oHUeEuY3H7vzIJfBnP9zv16JACnSQmA5hHNMQVwJ/
ABpk4eqYR0DkHTySWm7UNi+/1txCi0e5J7c8id4170c9+eLEf948ST1BxMLy9ac3vRxZjePzcbIu
QeCYYAv+NfRXVhe1TIrpDE4XTBmt8/chgmZNtSuq6IfH9Vfav+h2K9n2Y4pmGPdMtJfi/QtbubMf
kdyVLrw7Hb/qYMLI54bqkAFfLLlgb2+UUQlmaM6WChvvUmy4SQscwci77fEnQr3JtVvh2tTJ3kgS
UmDKLKxZansrpKjJx5KspTFjc/kT3DHEExLNAz7GMOxuXkVc9Z7LLxKyqzXGoa857P/DgSggIoy4
+rcEfVDERnIRPgO+LfoVI+IGWasASVDkz1tPWRo7Cd7CeCoOUpaBGmoruh9oYzGnChaG/ELKbwtu
DqJYKHExLNoyboR3VebF7/0vazS8nRH4ADZJCD/V6D1FrQYZwdFa2+2/vlMu2i9u+xXm+X7rDZI3
SueIVVUomM5ncSep7jGtCZSGKAgJTVtp77V6nqH+al9LaeJwLqrxiItn5DXHVP5tcZpJ5uPJSq69
N/1RszJGOxlXrw6G9i6hAzPQxN6c85ua7P+lS7VFzWqKsnWGBMPakgd/Mb+XyI/u1inH5OuDgEba
YBj82eAlG7cgOyPfMf3mY5+WWG793xdxb2GBkduk95iyNWesqGwfmCApMFQ28/nry8Rgwpn+l3cZ
1oYQWuIwuKGn388Fo8bx1CTv0lWFOBityRdcZEggsFAJIST3+BfNENsFA/+kPk3GU13ZPJTvDzw2
m3NFlOBbeU9WUwhY15HLhefc+rLd9nuGcjtg9N83vHTU05C5cHBCX9/vaUpAFMOG4r34vW+2F8XF
yYfEMH16wvxFZaNC7Ko2onPZSvavYTded3jibnk07taic/afNbk8sm1N7T6a0sZif+gM5PQVm8FK
lnRBoCVgU8p+M62P3+iLBmoOYm2wJDW978/XNwxAbDCp755I+nTLHR1y8iLWo0ODIRReRHdv3lPn
YwiPxEmEBjUvvI8M7Dl5OWwBamPuKpASR9tIu5d7Tne6ABY6R+bljf2ORKZminWhp3A2GztEw+Rl
Ne6YAO88MNY9OWdQkoZFl0GG+hmFN6wlGyv2H+PpcIQCIxWh2UbPPdMpWp8xwxL7l9t3Vbkp3m/Q
9cKOyN3JonGKEhJ6eLfeCqklHvgBS599nbg48XaRwjgmUL6FVpxe7uN4A+cLsh5MB8+Yu9DYxudV
hbCQOtvneMrRRPu+hY9nvXnyhnwsjEj0E2q4++L5BZow1zfCf4q8dTau5nD2h+Ls8jR7+FqO50uM
OVwONWDf4H2hYwtxaiLijxEWeKezSlAI/H/iPeZ2nF34zE0EUfzkiQpN+Gb5Qqi9YjSHFadhG72b
wmmDqcZEIPiNgSMo7ylDaT/ty5K3wv1IXKLlKbxjagUJ39pd6g6/zArwmAKog835SziuSsnog4DC
EbG5BYodsO55RTaERB4DN8FOvH3E6iq6PGKEyFpISRfFPym2VotvKsBgczfdwdq4R+vqM00QHh61
c20cV7Vx3sBhbT0YVmsFG9f10WqsPtO9qIcfaN2sRbFdCPtTfJTSl71B4eokcHLjn819Telx2Nib
ux3comBGejj4qPOPpDNbUhSJwvATGaEgIrcku4iKWi43hCuIO4uITz9f9kRPxPRSVSqQmeecf1vi
2CoNUHBSCV/ncHNdMD8cZWZ/NZevhfjSfMEp23r1Co8R3FSooMTDpTbdzs8dH1Ll0FZwNBKAq0xk
P0vCvFQREY7N2OmUf83gZhMkpZ5tOpmwsLXt4ZePpwPyxQVBKdoMyAmErSdsMLvREsz9KubN6qzc
TZLRmdBa52blpT1BFEJpzs4oAk0ylMINQO/qxpMiz8uoxH1itFOXLDbmqcR6PzDBIE2PoD1GldI7
FieJ3maI+90UFhUnB1SlI1eHKXEJw8gyno53d4Ic9/IN6/Vnv6IabzawCzMyziT9vLi6GM2Kc7Uc
rM5dk0Ewm6VhzUTALJIv4+paD7o/xszd0SUzuXxPa8kE+HeOlsI7/lUPpwL1E09p+/rBtamwdWzT
bGkGO7ud5qhvwdte1l8boH8l8v5xlDUL7oDD8ehxoDWazhRGch+bmfSMLQgOnGqeGZMGHo6/xExg
CyKTohmdLCgmpdxO0qENqZ7aQkyjpJO8cMiSMAkogjVz7EwmNO+LxXjSwFChQM6nKGh/mEq+fAYc
Y7Az/Dgq57YuchPdonqPU1YG5bakZXEoiQK7DQL5ungkDtgOHOQicKRG7f6x7ExhF8+1V9xLuSzV
cv5CqPja0hVw1ev9DBDlr9SZtz8OL+uOEBeOY+XopZs+reNPHnnkHA6QCmdj8Na9nOd3LKXif73O
Hz/JVbySTpULntnkR31FNdZQCi/hNMK0koFLyYpRFuY+tX3fvOKO+8NmzCBi9K+R2T3ZA5+yzrhe
rwZ4mknfsFzQv14Z7Oarad+q1/AbE5+8JtWtzlC+XMjV9Fg3L5qnZNDYxMq7XiVERJOyCXIv4NVI
eXgIYwOLVzdL2bFJgWdvghcoAhEO1rfn8VCyMu1l9PbDzYfiAEDkkMJbvIY5Y4HcRoHdViYT+Mcp
M+Wydc6QcWdcNATdkK6w8wDOFBIPONIO9gRQ+EvcZQb98k3XC8c3jWCm0QNXTIz6mMMNnB/STdqr
9dcOpNMDEgn0pQXEE9HTR5ugGXoDxerAfYXhvmOI/HvYfBH+CF63xqAqm92Hh8/DvoFZ/ewG+m1m
azB0IBLzq0LOL8qGzny1eUhPJvaSd0CHQxWZniAfygKQ8R5T0VRgnoAUUI60Fjis/18afhksQPuB
tYOAkwpbn9/XDK91ieriUqijnOxuboY1JS5nfpgyV8Ori7SyEC8oAq1YaoApoKtmuoZxA7pj1ooN
oZbNypjOSAYKgUHonDHBNs9Pdlmo+mA+DzeJExtq+3wOguexZbmwC2TGl/1lbnCdoujIxIO9ClcT
G8lA4OVUpxB4yaP4bHQ2/8UfN6Yx53xLhEQsqhfE80YKrGU3Cpayo5c5Ap2FMT13eRw57dgwUrGM
4AVPiEedhTS14pCG0zAKA54mNPNuFNGKDw5cx1XinJLjqetTQPZENHSWXU+uhBQsFiE7v4LdRiYF
2KTAIsSdzMBw8IX+O9cjPlXqEHVpAn4p+F7AWcF4MxvnJ0AdgEA3Cz7jQjwXarCCVstIkhBladSV
TGCAFX8iQmcj8xza+Txovcab5eJ8zswIkJw3s9z9n/PAhKJkMLR548xNnsv53BDQwQ+39ZxyqWFF
XB2PQykqQx6QBK9pEqDHT193AyzJ2KZxQYzq0XnOScHRQbC5yY27nQCShhG4az7mW+QuiTyXd6t4
SnwE4MMiDQ2rQKMCuodkkVoLb7H7ws4INQrL9aor4fjOn+z+f0GY8lEy7+YhTpldJmwl/uBln6/O
WTwnnbcZfHc7jqFXVOy+7+OvdPSuf+tOvg+7YutTrsseiYrlQZXwTFcamRGI+OmN4dwNzd0t7juX
Kd9EQhy7jAa6Jv+u9PrU3vU+KWbo+dO7o2MvMOp3xsm62GUeyE6BEhDT92o3eLBV9MZR0GEOiBi5
R6K1azzc+1TLxjrnRcfWghdLGFcpHCCdLE6PpV8uitIMoMNj7uMwMaS4LszLQnNXLMLGKkCE8/hr
3z9uP3WfA5RApsrHQt92JUrsOGBa040i2GwvLsEfi/5ypxjgZQa/iIqEov0yReeOEzs33GCp4yjQ
gVDlv7BgaWCcKKlrwPIY6lyi0utU+85zdK2Dsg4qdZNopB+bOeeOxf9JqkYA84oMao2BZFzxvOqj
h45rBA0HVmhsxrQICByeiMIMLj/l9KBmz1U+ZvTeEDG4gXGzGk6+w5doh/vkQuO10JVZAU6IzxpW
Vt+qIEJuXl5iNZknzwmG+YkZGH/RS8be6DdrRWIlw69fTacapmi5Kkw4KoRZVRU+h3t+0ktF9Ynr
v9351GJzM231NtfcqlmCv/3whsnsIRNMTFia1oFTdse7QCFuLzOF3E/wMrDti99Cxp6hSarWqrLp
UOH3Aei5RhFcFVVkIB3mJ56/G+f8uOKn89fsZ1fTWr84vI2RjHDd60NG+/hKcmbgyUKNxSYDmWxB
wDf+R2gehZGNd8bPJvGAGHC6jCGUq2qvdqZkbZJ+2B13nXfps10n5u+vAxLCDb+S91ziKtfOr5gH
v50BGyeqswrhpOiaT1bF63R35kwfv1e7M7Sp/Oh4hpzEZonhjRECZLc8+tT4IgiygNrq+3Q6uU2W
Mc4WD8GZNedzzn4krXeYK9BQ4kfQJVwP61+Gea2TfUd1yTDAhGdE7oMatH8G0ynE+JPmOmc4d2Og
AmCNvqL10BkOLGQmuRGjRuq62mfUeywwqt8oMewlYjn0mfoNElFA/s+wAFOoBJ0B+lJ8g3gNjg3X
6TEtwnhCEJlrGdKg6FqFeDgQbgPIbD4MD+ozWBBcQy9TTQTEmPwwLYXHi+uIMLhaH6g16IOZPdBg
hrAUYcIWi7xAZodNEBU65QmRACal0ayvm0dKMQuolgeoPvNKyG1QJ773pe4UnECdxYwKejlnCnt3
yDU402yPdEYxPYsqjdgLe3v1mGBZFYnqosytLxmf87/OaMjl9bKno/l3ncehC9Pe/2F5ywYHm8IC
OmEE79iC8S1iPfZ69uLPctlM2GJnxuLsPaeFLFECb5aWYtaxAmGHyuJmrkLyRGn3cmi+JvwxwgmD
Z4iHFIwes14Do+8Au2IIinKgNVwwLZVN81ifjJmMLBgWQSJBiYox0NTHpBGSPliLyxAcu8mJvemT
IoOr6GogJiiXgaj8++kE0gAKBj6TO3580PvBCmq6NTAvjMWumYu163b5ni87GPaaHo5oGHncO2G3
HaOJwdnCBbdGc+lh69dxBvOHGZKiWHBma91JihDNzJ62OhwRwYhpI/aPR9bKdb38IUZCh234H+iK
MOfuok3dIYGVP2BKMcy2Bg7zoqdgT0tbjvsr02RTld7Gvwh8SN98f5suRD1cB43gG08NHbkftUj4
7TsFOxhbVzYYvVOXtYdYif2KoEmkAnADW3Pz5uFiBLKOPn8f4jEEGY9mR5fzIpiHfgIrTrqBTVN0
fQ2Gu7/MUXlVrBeelXuAv5StXqsT+23xtKYY+dAd0kWIw0fdon2BG7G/nC6AcgmAIk1uB0hMw5HU
OuXS/cGJwffVGENIs/9c1BaaDmTkhRWGmBgincBIhRnNpc+6MAPqjMtGzm0M9vuOvXsvLq8J6kiU
POkFWGsPCJwxURou1+0ZqVvtMmzlhCQ4LHP35c9sqM9oixGD4FDryDaGIHLzRdhb7q27PVf5+brZ
8ID5NNeTDqIGC2BW0fCuh3yATR/VpVU/RwifDvQINdPo4sPkUbI2ur6C7SKKqzmx7hDk/3ATeEi+
2ot5NOAt7T2FtLkYr6XJOKr+PhNx5xcmf8kf63UJgP41seLLhwuIAaCKvSGjoGL+Gzk907FG3wk8
ksw99xN6vBG8IPYnrGHW/WA8ntyZd0uYU3tazyXhV9LqfKy4mvmnLo73PYTnKUXPaD6f1avjIEZh
GyYn1CBbkJZhy4D93zQCTgFKrrcY94mZIwq4z9VSLSzPLlsml6BaHQDd3JxSduLPqeXerSQdJnhR
GSAhNdM87E9aejpxG6xTDiTqsTLu1Tv38hpCbUIVdQ1uBEJpnIR2t28/h74GpQVJbblGslVQ5KV3
UVs4QW96KN+w78TtDEXcNdBxriochVGQAVSddf22XL9qJj+2cuAfinarl+Glf6xLW9W4MmhZT9/B
C0GW9w3eCiVuFxu0PmBEbzbsU5YT5Df5fhXrxQGsQKR89TZPLDiN6arbs/QexI1T08yvSTB44ouA
+hh4M0W/QR7kCY68nH6SZtXfJyreRdbLYDFW/fWU7SXVbS7SsBLGjn4Jo+5NxriLnhfLhGTgIeES
p4fqsyiAdxjTLCThsZ7RGAvffXkrfCqxDcKySXTlSJiVOEKjjYZ+0DF/ieh+7EHNLBUQFLziNSKF
nTB7AXDaz+3Tgy/oOkwsT689hEqGSosaE0XvpEXK8RA/YcZJ2svpdNDFitHfCrO0A6t9hVAGdRXG
AMtTOjZEFSiTaeJg7oBNiohPaSj5PeGvxaqsYvYzheiJoyQv9/54eRsnhNFuftkKSq7XpxWgwBb6
03YZ4DHuB3wEoM0evmG305f3CQpMwu1uGeS04K2vkSlUxL9qee+FaYJVmZEgd7rFuOSkzazzWj1W
3PjCgAZpcfQMrHYQFh0e2s/ii8Jdya7mCfLf9ANxU5k3DdPJd+5qTARhLtI+W3oTFlDU4D2wn3eW
YI7oynaw8Fpvdga+nCUx05M5cxG2bGZfzD3vbp9WS9T1Rvl4+m09qDffB/OxUSIpZuA9i7Lxv/cx
gnjkfA6IGLgPEJP+cRZYKm+HmrOdvAOGbVLjljzEC4McZHvZbYanJnIL/bXSuwyHgUxD264EEzbc
wVyKwO8B/LeyOgsVbkTDSO2MULORA46b64lgqm1dhuxAiv2e07FPQ7xdjlkxl7SlZnZFTgKNzSzH
iz7MxTRlumiMeBvpNk4swJMKiOKuWW9UfhcHkRLLum9ljEq6gmv1QMSBwQ6yg48kUpg+O1I1dFrd
fqcBUHyF6y4hibnN66hktMkda9jH+3NS8cz1vrH643zVtiDMsaRyArd9gC7MCdAYYQRMxqDRlCz0
15mxcvaHuwXesvCVUSePMSEuzejrAjB/xsKuQ/CmDd5KS3mO4I8ZrpCymLg8b5aqLZgVesdXZR3P
s65HMznkPAmWxcNi4Jis0zog952Z7cfccHwkKXMW1tTFC7qUN6mjqD4VzxmeoKxhZylGbVa/t2+x
z6fONINPxI8ZPk20rONblJgt2/8vxZL6AGA0QMVDBKOLwUmbOn1EQoXIIeN9JcbY2J8h4yfr0ffQ
/zDPh03son0DszE4Rt60aFSPeCYYCUxFEHof20MCvESzhB8ik0XuAkLIIcQDiIwEYGedKUR+QcjK
fYVhsv/ggLOVLoBvE5Ls5WuNqQDxxJ2mBBLq1vh7YHy1/kPTCxf2S3hXigH89Q89dekxbExdxMiE
qWBDzv6NAYPZZmL9UKwvAxb8XoyhSYzxz6Q0BUFkoFN4v54FuLqdPChbaa7AmiXkuxhbtzUzB2Z+
sL5gckBbOBen2+n8EnkgktES/JDBwvwyOUPqt8ack9tn5Ww7DNW/YD/td9a/qeaimKNPTYWq+Zfr
cYLuhrOhwggI6ypUpfXD/je3l4spmcZTzc6v4AsadGswPJEPnSflNrZqwV24g9pTcJFNcMmwkatz
WHROh1C5idV7rQujHwyK4Hfxp51dqxHz+/arTqh2g6l/mUlWDpnkR4Km3cYYU3MOof4j2XibZtw9
TlfNus/DzTHAbDHU0G8zC+B5fJksAALn380obJ0rbmYmqQN3OSSvc5tlwD2DcA5TDT3FFMwPerq5
VYLxRBv5sRrF4Qox5VDyKpnsuHbwCObN/vzu2bPUmv+WS9yEjyK7iM1b37NytHVrjKPKThF9433T
mu/h7pd7r7urdd2yjT4/v2xGqjYqyvgrks42w3fh2o+ZpeS9WacbZIi1Pta7R9KTXV2YJVbEvb7Y
bFLDfHcQ37C3FNWpJvMe9kN3qYGT1dxyxLSzH346OilkGFVzz4EjE4GdDbvA6ReXB1l0w8XKrJMD
BXIgfEpvDsvJvy1psWg/4+7TgbuANqDQXHZF6JBYWvOjMGD5SgdTVgxYiAQ5nq66iiW7KujJgAF8
hCW2zsYreYBQCS1Hkssk5xGBpYTq/xF3KhPDEy45mPxTAP3DOpMCIbnpuT4+Yv9Twb4jx7+ekOjm
liRrwr5AIfMdTdDvATdjdqyRRDUt81ErtQ48WbenB/YKWxTN9X25GDYyLsBn+9+S4PEK0pTXknSI
7/4teKe9Ud2MZYSpOuoC0QY+SQiUgnNQfER8ucNfpra/ACvicOSzSgZSLrmIIxZXkTvtGNweG6/X
J9hi+2klDEqo0SSITFHlXVBeUSLGRubAgmI2m0cd+qyBOvdjqkwfTh+XHYwHDsmXGiAN4PD/PJBs
iAwP9LoOhSh7P7uNgn2J28Bx5XtQ7sHSpKlBm8c/RtTN1MODVqzT2DCvcQpRHk+DxxAZP2FYtMNU
2vgO1PjvFSFEFjyOZZ2oHF8lC4zm1S3zCNT4Lh2neVjgq3S82E/8u4uRlN258054K0o/enMioW61
UvL1cLyY6DImifChRWLFA9mKYXM3OV3Ax4Z3WRegA74gZzqB4MlnDhheoeTQQ+g3Rmp2b6BvBMJw
nWDVJhs55OWx2mJnnk8ydg0YwQVYWT/SEXs+dkbKMOCNiDbq0m33Evl2OeMyzR1u7uLfw8tImPEr
9IEPux8bEXma8oX5t8uJCVN06sQxV1DKCwC4r9DWLfn8pRwJnJIXU9LuhphiE8HUs+hDGnyjSaKz
nvZd2ijgZWp2oWpLZATx/pRTIh012D2bLVw/Hvz9Ap7oePtNXVWepz3iJp09zmE8I9NtSyKtuf5J
AtEPLDr9WgAuEHwQ8VAhDK2DrHvKtfsAKtd4m6nc0+RTknwDeYGmjMJtwAWKo211M7uqeN+cQeED
jKNfvPb4h/yvdZLJk4IZlJyU0tv8osXY1jbWi4TLFDNTdEXG9ieoWXEIxUwH/nlMuLmlJ7ai+1+x
YdMP5USweLCB+z1lxvAw+uwweabBC2l/E16UgEi0N7vO3e63DgKmhxmxqf7IB6UdnSpgSD4rj2QM
R5JuTHZT5mRomJxk4NcHmeaORyeSBpnDUAycu0o58IKNzvi7BkITvXMU9tfVH8I/l5ZBwgJ9BAXT
38PtX+IE7xHO/BApWW9W5atLi0WrMBj24BglOTldnoeOrUcZaR5dddqfYjyM0JWQ4APlPf8xphCb
4fpyvN08MAu85Byw170cSoO8Zd4OHH8+xMOCefamov3eMJX9mUERCDQO+OV682XQGzDTn+nWeU46
hna3NrfdhnnLuHkTZfPP5f8NIMpnxSPQNQUjF/qm1oFvl6xCEm0Y9cEoOUPOoRaR4xILdoQx60Ok
wCuJCf7gMCisjUnfAOeS0p8T6zExvpNy4P1eYvUpnKsqViF5PeaDVzkjrogkLNAcmt4fyQKaS1Dl
jWLsjemv6IxxLaZbY5D+ugYrQu7RPYjm0AHbZnoyR4EVljJz0w1/Rdz5QtMVofwRG8mC/EbDEc5F
20oEP3tzWfB2nQMUGIU2rZAdDkE5KAeG3y8JmXG5Ls5fkSrWM4T5hJzcWg3nvAF4mQwqBkxUo/Bx
XvGNLU/LakCPjKsThU1i147aetlZARfEUoL5Rmlp7o+gA0bzr7OCsQkpsI3JoMN4/Bk3LM33umQQ
4mfXUHRke82+Xx08Hdo9jdXF6b3Zxb6IL5Y8GE1HNgzSfrt+OOq4dFaCI13Wqsp6pW+RktF8mVOD
ssdcPSmAo5u94/Pr7uoDVvj3K5yem8uKz97w1ASZXQixyeIw7FE7VExbeAEcGjwM5HcpRBx4HsNd
DwsSehlF+pV84JugdJuyju1ABLORZgHbSwSwGeGgnFqiAALfmCt9STPHj47o5jYrWzTeHMCQB24Q
XfcYw8bdbdetg79EgEsU2+DmQez8xVNl8j7IUAnbhKz696LN1c2RV7hBBGHD5DW92UWFY/mFZ2pM
E+w/buLP80pAZx5+IC7UodPb2PAZRdBsPUUAJYXl2jqrO+ZvkzAQM4UjgWh4UY4o1PkuB/bODtDg
b8NggaUY3n1bBAVQf+HubB7ELSwfruhwvvlBQA1m9ehiSVVQtKrOm8g764sj8vLxxTmWnj6deUE1
zsAlz0clZqUByzz9COBTeH/fqcZ8jmLWKohx/VO5AdRhoxlcATTc5n1a7aodyOSndN4+dLhFN0yP
/LllLmTpd4u7j18ro0gznDIdI+mQh3ETvSIcX3TIBdbqcFDv3qHnmv4eiUYcH6ZsFjY4Pszr8Buw
GQmA1tvy3I7wYxxZs6dnMcQGfwMqUMeuvRPeWTGscj+bRzvQsGkaflB9Wy7Y7MTe0Sme69U5iIQ9
ZTVY8WsvT0z+3Tbt+bze49vozt5YDsCdBTq3O0Bhgc3EBUJbSWqYLuRrACS+ZFEPJwNWb2Yuo1sU
hu2Ea9+f2JEn6ElRNllzAVwIzwFGA6yNpf42RRSF9zC0dyAv3HMua8vtQIQWzPBCFEcF0Owm5neL
fQWlqvLcXAZx0qdNs6F6cNr8gtpgCyWoxCZ1YINfINg3fDyGDQBCkKhiCDmc+PGUmnuFoPjDt/Tn
GZkmlO7DBQxXQ8XesI+trguhbcGLTOQAN49ERJELXj3y2FQjblLF6UGRGkDDg+nyNeGEn+CCW3Hd
MWNdwGduJhFJYiYJROyTmtDJwJasv9gH0A8d38zvPr0I9be1GhBMbTLwYk+7LuygoJ3PWRH2ZSFg
o/zm2rzDZmljP/MyeRLPHrQ0uFkASasQfS+bAuTZBeuyPUJycm24CdpiJIK3v/Q8Zn8vK2EAZffm
XHWxIZoIksnLFEduJc3s7K8P+uFDIWelssszNQpI6ll6hvXc36G3wgvoekFr7YKl9xtwTytQW5Pe
mnyimw31P/PMMF+F9scWzCKCeS5mzQq+Tw128nLZRbhDw8nD5M4u5/cJTtH0yRdQGdMWrjs4xu2x
dlZDM2IxNWawtFnUhkuilOARvoniAc/aAIMmoQdAahfYm+l3xvfu5sK7uZoPyd0eGsAVl7db64xH
kd6LUUkOFoNcxt2H9WMBxXdAszooJLtbI/xnzt0EbAbmVUb3xvksL1blnlnsUOCYUBCZXGaSugMy
Z0pcdgCIy+8U/neH0POv90+6tK3lqNThiuRLBP2aOD+W0N1tWkHMx8myvI+mOXQah+Mtwgqyi5YO
q0XwfY2afKE/3B0WPQBQ8VuzQWH1rmec9bd4RNfpTXF7v60B/9sCMpWo3KPXB/wCF25C9Tm6FFiT
T9Rqr2H3JlnuPRsczTiTIQWfkGF9n2O6a6Wby7GqY3BMrVl+n+eyWLzozCn1u9dlH0I1iyMEUFUc
sM+i619xgcSIHF+ooPqjCiGH2lyCoQHwQM1hegx4J7QEeWGdIpr1v8zTsCJeZBK2gkswjK8VGGlw
R1HHrbns2UNhAj2ExY6QRP9Co5u+m7mMdRsxe74IT605ReQ+xp6MwMF0Xc3dRH3W4utmwZvO6Ya/
1xm2FdNhqDGK3ySoviXcQmOEZDgdTzmz+wQB7hiycgy3R/fKFsc114Ndn0PM9IbxXATsQh/bxqo+
sus1NKsLsxkH9vEVJ05gDkxTShgmOKVpZBbChWecyl59n0bJxGZzufqclHerwA8lUpCx7FYGA5+G
CpfTtY0MRAI1pdUqLeSiBny6ABDrlkkhC3sug5YxUfBlu22r91+LOTleLZubuilfm7TgBvNkfHaU
f4jX0UQCF7tQbnvo8AlMLLvRsMM8GUvrSVv61a7jNnx8bIp62H2KNlSGXqKydAcXHi+cNh5WdEW6
+0ZUyoB6iFfHAtijV4W8cWrmzNVA3xYJjI2nBOyfLcZM5ka/eoM1yBmg/iAG5ZJwd2wET7aqC928
X+kj7YkgEiyeKEP/GQ4nzLje1FimkMRgbmLXAQKlukvbVXe4p7xQiPthOPrD3H7/6I3rB17OblRO
gba4Al+7rbHvWgwNHE5MJds9QPLVJ9CwMhCXaQv+JJ/s9yZ4RB3NhIaiPk9A7sngcNPXg3V+8wos
DgkW43N3BqNIpxOSQDW2k2rIO7v2z8nhu6Oa4ncvdZNBZqCABbjXSBLnD0PYu++j8cI3xqr7wEw3
r3pNS373SKIQEyI72lFZMakpYDGAVqskYpL7Q7LME2j4JV0Se8gEBW8FR6cq5HNgicXpYjfha8Ce
6t52VCCy0Byq9I9Up5T1QMEYl8ANfT1cuA0qzQSsgOtd5OkazmKXn9o64Qo8izhKantGiGiFXbUh
leitmElppxhGYp1MZ8UL3uZheonDDQhdUpCwlj/smjm7OhgprdNi7CdNkEqbeqfrdHnbBZQBMlTP
cDDEretzezhI859wC83pq0J3eSRZCdAG8FstPfavTok0ga+6JpNCpxtSWzM5dGY40rHdhPp11UnH
r79Q0iIhUWVRDcn/EiMEo8SyUfzC/tGtyu4NRvfUXTXWwDBvWL36fDybe/fD+5EvMmve6c35VDHf
n0WrLxfinkw0yjfawidxTCW6+kNx9T4Q7Cx4x2qOqzKGEH4BublAK0IASjLGgLi7Bv/ha0KGOgt4
JE+A0cLrNRaL/IIDLR+O3zXJuFuuL0M/V2Zkq/SxAXxft7fBiLlaZTPPrt0HuJy8XZjaTjN8NTUO
XIhhIfFvrHAyHb40UKoM5qXfoe3VCSFZpMzuEccAxhjjDcP7AZkeIyyQr63T1Hx7+HiMSprlGka1
nWpxh1CLCYcz73voFvAG0ize8C1Y5BKgjP+jorChabM0s9+tgw3hOw9p0lrQL65Iy+PAgDYPlYoD
+7qiX+WzKuW6IYcYnzSGE/GDyqwl6hvfnZVRhhKDA1czUPH89Xg99bv9PkZ5yoKjwMsJrU13q8+Z
woQxOpGbbCzpuMLKz/r+iEILqaCAYkoFHuiogBAMsYF8raYaH97MOhlZnJ88h4M1rEpnPjegMDw9
dc4bSzVbi6W0SVSA5flcVybdo0pgR//qfO/ulUQKI4D/rffXdRkAdaNGBGrEd7cMfg1+8FaGgU+L
xfxKdUHsmkOFQw4Za4VjtB7Tye6XCSG8CxawbaDBx9az7+CnxN/QobbYCHzke2UG2sEvF5pugb2W
QISIlLHuhW1qUdiUV+d5wN6Wk6Vzc/mLLPfayV2NSyX6KX63cQeqBdGt2VzQhzXih3yG++QpD0Sy
ROUIEvfwxOpfRk1lAY+BcaBk+OGVySgMrCZ3k88MALsHalxJRvhtD0b6/LqUkIOOb2DqP8VLC43g
P0/Hyks08DE1c6hP01OK5uATo77B422Sz1JyhxKR4qt1ca4sa59NmfiJr/tVTZWQ7Y2+uDj1KB8X
jVAR15i/Tbpq3d50EHXj7LVt2PaoYznfk1GbiNu4hfFGOzR/MTtj+aw/sXr6Us/EkLIv/MCLpBLj
QaOfqm01HqJCNKxs3OWYxY54o08ZNoyvpj7RFsNlSficNr+s2oGlhxDe0j1J8zQKNCJdBIX2wKHh
MsNla541a5ZScjFOtu6jt4dxgzWbp7IhlVmg68nF1p2HA2aJ905yZPDYhTT6l7vp/rqHsaItKj5p
M2MN8EE7pHURV9/dtlgb08N2kTcq225cWNUBUNapAwxqRnmH+ZrzJap1/ju2MRTohXp85XYz+2yy
UF9g3UASn905Dr+wga/wMPfVk5qNey2qTXETOsxvpznjBa8zdepOm3OFD4juZ4vrX3+s+iVTOCVz
npDqUXqr3mVSjEevE2S9igjK5XN6mdZMS1QXaLy7fi9qKJa0sv1ySoEOLfkJFRQGT9/5Sgdep0+1
EWBqgxlE9/z+w8GW2I05Pn9eeq4D48KFGxDYAA8bAKfadPwG+fC8HeXufaRLOk7P+Ya0zOL6cxsm
tZC9sFpkIvGTWr7aZV4+SkfPqASUj3D8H/+wZbzgxABzQtpX8FwZaGmxHmTSjQXuVMffsUcBO+JU
0Tv4LfG2P2v8F2CWFYjW2p+JXTSDwuSYq37BlNeILgjaN9lkwTC+cWpsgS9DRvj64UEpeIT8S+QS
dXjZEwXl8dDkJ0NGW6XWrLe5EyznJhH2NFuGXs2RuORBCRNoefFdoK9shbykdXPiU+L7JQJ+UNFX
Sc88kH9sz2xeCTkN8NbDuXbMIe3M+feXe7/xbXu9bPLtS9aq+Wywp5sOrtjkmzheZhhxmW1oaBQ2
2qx12GQwfldyWg7i2RBCwFvBdj9ZaMRklzmCJmRTUI6yKJ1iWhfr3DSF8xa+IsfhLcoiGtbBRB8P
L6EybydsMmDWIOIvXCC9IWZ4XK9HR7zHOK+vepJJERMA9NdZJwE4N9vurJZOZizNZvZ62cqxOxlI
+8yRGvyQUVKwSeoQdQTyHtkfPv4qTi8GJTIn9UJDLmVdWH1CJMX8nBEZZFMdv/D+vMIX2PzNyjWT
NyImPIM2BjR3ResMPsHhjA0ysrnUjnUkgO8TeQLWZazHWkS5QdvDMKDdDBZ9wszQ/SwIOhvXDucf
zQ9R6LUVwcuRYnE2j77ThurfD17mF7Euf2XGUIDQwwyDYtqDzISrgvmMMYKyeFJOfQrwPGJECD+T
X0C2zCAzxz1RSNmHIUiBMpXR8CicQgnVoFXhvQ8s/Nr865KM0tGXvwXIHvWt+5pzZc0ZQ2du2Jfc
TsPSgRdmV6SOLG6rAf0mygsLI02nPdDaeFwVRpP9Y+r27tRC0qyrfxyGCLPMyXbobkvTn2KRqAZX
f3Xg5ZdkrX72CbvqaMC+Dm8DM4kFIOYC6lmfWAwwip+nk85cietMztov48dKZ15JmRL2F9hlw97o
zx+4bhVk50mp4DTxdJsIBpwGSHDDehO07IqfwQXDBrgTL1Ki4QVeCSfBvhDc+IWqiLW6Ii0oeGM6
UZrYQBvzNcWolPxheMGOKs06PvvnWMqNZER0aidWJ5KAGD9m9ASKqpf8EE86dcmBUOJhlEDWBaJS
voD+y40PcTxpbR+VKTZfPa/3D2qSmBHbntjvvwvdgRrEJiAdBaRD17rrrr/On3RNAjNKAYyxtxHV
pN6+Z9mauTt805D8VPFb9MJqgf0N0/wFONb2R7z21/o52wyTJ0ASUKxRYqWn/hQriL18DEu8rdxq
NOQSYfiC+24XlqPXl46SGBN+PI3tyUPgi7i5g+SRFYya0EKfjjAKeIPIbUG0Kxd3LAkKfDUuB+Sb
yreOp4QNWiRIbAQs4a3w7FPC4ITQiW4TlHfAblJm/HG2DpQ11fpZStBIyS6oC2A+bqDOhThBxKFw
EjRsK3LYbCDHXsoVvZ6+ey4X2lMEo9Tw5v5BCIj8owQGMW/IJxhmjJk74XBy49bK0EO4ZgS38zCh
TS4JfeCVEEJKPgnaX3gUru9s1zxqez6ajWdlXzhS/cv8HfCMphlJFnjeC/1ghfUEoJQdn/Z7lGMu
ZiDgO9jI8HxhoYafj5O42RQijJCX6x30+OT1EjNG3ENYoVLmLJXIMgG5h6pMd5DBhg9SUmtbRktz
5wXMgw8H+ZYPREycz4M48aeN8x9NZ7akqLKF4SciQhAFb5kH51lvDLWUQZFBBPTpz5e940Sfrn26
urpKIclc61//cAWJNEHEiXlSb98N8asia+I11zhGNGO7+ALj4CxodAj7h1zfLeCwZsyG28g7knBo
lUuMTIz90IYbwQUgT2c5MuK5CpWTnflhf8/yGKtN3L8o3S2FTy9ZBMZNKCQB5agjHKowhETiC/5L
v+YnK3CY7xvwDui4ViboErFP9DqvAybwv0BMnlp2GLFLMUOe30R0O0NPkCdQCHgQXFnep53ZF45T
Rq8Sb4OFbfG23/zCHiKAVGtorDgKmpW8Q0siHlisfLD00RwaoJVkV5fGmI8HAZ0UI2meMX6ovYHM
KrauDaPsvoVPTUB8FSYo6xIpsyBd43h9cpZiegh4zM5JUB2l9YbBLepmsc5ZujNW8X+XQefhQGu5
HxrXjr/DtoUywCZ42wUVxdyJQCl2c2K/cbUTj7xYg1gfkvSsoknGO9Vt+KYBU3j7xfIbODj0o1IW
OmW2vD7X9CKeE/Fk/bwP14VWH9CVkBEbG3R5eYPqCnVKXaF3NFVM62SHCaPYwmEMUASSlWFXVi+Y
sM6F/4GvTXdy4D531Q6iRJ/z9roUvGRM/0GToH7w05zb0Ce1d/nZc/jBsFi/YUkzIMdET2VQW7gU
5T3cupq/gtL5DftfSI2LZqseEGG1VCkZM6xdr/EYDyeT+h2ieYQZwuRZ5Z8N3B6fr9QZxyAKMndI
XvrTjDMGC93yGsOuaEHYBLE3ko4Zmm15XPx8eIGk49CFQFE9abOedq60VY0rMVekw9JhPjonSETf
DHR2hW7u6GnsXQFgmwqo+DEQh/E4PbG7we0zXGEcAoziriIi6AgFNXLmUvJkxDQM14vSwYt15+W6
k97A01e/zvzA2jjGOIfAsomgUd8Xwxwgv5gA7ktr+BhJCMrctC7qmiuD5fFoPBxZfwDvuH8v0s0P
DM/u8yMPMZwE0E9PGuN6sXwyNklmqzTIHNV7DC9wt1XQB3JxpyOIrxC9OTl6M0C0JrOzcT4y5jgT
x7gYm0U80/9ub1KPiczewaaIFkvKDAbuCRW3Qa2RXh2N46p1cWvGXEnYPEG2YG1s/FkzRxzHQxlB
5rD4S4fs1QcbHLvNw5jp5wn6WvzaWEcxj72IRif6ZzojMQsgl6O7XHzg4WXekagoKErv44UrwBaB
proHwDHB5Qn6Pk1EyvKN4eotGAFWrVFclUUrB5BoSSWnObEHCqNsWhMVRgYHV2fhngL47Pzde5dV
W/8rKiN2R1DkiocUvu1hNIfE8jbvMJ+2H3NCZFfMjj6AetABQ4s3cCEvVBCcIDNA+cfQAR9yWOvC
gOpIuefVqBsbtvRR60SgpH5xmJXHtdglEEFKU3Ym7IVOOH8x+T5ZsGugYCULYmXdzw2qSXacNStR
0H2Q4JiQQp3LWsjIGetzJumHJS4UteF8FiNHEWbFcAJD/YaRFbYeOkGanDBRHAirIHYetjNOYzFf
T0juJNaZEzMXlqnJjUeGjQdaPSLjEZh6baqC1oa9N3s66yUQZJf3phD+4/CwaUUgxXBcWg9wNWqM
bwsPgsRwDmrnwv/7BViXCWspYZK0fjKfhqPDXURSesFribpGNlrM7rnn3OxGsfpOxpEIt7KDn1YW
nEXC+qH+OwUjuimhq2gchrEnuG7RuUhQArxtxKXj8ozniBuFcF1QN98+x1FYz4u/KNRiu32QjChO
E46a2qvEIvyBrH6tZ9/GYqFvCIcSp2ZNvjCtTpwOQYopCEZBvOLSPDCBcX47GSMt7L0+x4gUgod5
aR/We/OvQsFeykXxCLO7CmGJLLnAqYPH1o76HgMUqv+YZ6DzGGth9JDwj05zObxkNhh8oLDh8e65
CbC7qx+GCehFnGLerd4mpzzPjgRujuuY+FEMy8Vg7OfBI0fB+KGIxN1uBp0I9wpMIZA7psgeKSJm
JC8LKtGL5anVBjVKEePBYIsqYSO8vIZfMoM5JeDA4N9FRcWNWOpbTPB5fBapdTqU/HVJwaf1RNXl
PiHkCsdnt5wkIvujf4HFv0N7ns7w7macDjeJaOIbaYhXaKbXk8fuMU4Y2KVjQNPiB1sENOw2VK+A
efoMzgKxhgixsQqosWLYnmbxsrVeU2VgR9+w+yw/CKWGyyENGPMBJtq41gaxsjgwSxw9V40CnxOH
A0KDNkD7KimZKpDmQb1CUihB86B3/3y9wBcBw8rBVQJIwyZIN0mk6/m9K5BcAU75dUAsbaa3xcDp
KACZwZOJ/ArBEX9Br/J0yfmKJrKGzKXcS/VaP1aFvO5gORavv3i0az4bjTS6tVQtHySmZfr5lXog
WV9p8SPpC4x51Hffkq/Wk4pulVT2fKP2iBUbjEiVrhrOfclNmsUJF7ZNX+OQ3GlLMioG8AgbHxa6
xpdon/unsduUDGpLn3OmnEyICfIwYGbQhD3ppkpEVBgD5E2wsZfNhZKf3xCTiIDsWJXZrYypYaHV
sSez5aCHxW7OSfHQqytu9NNpWTcY9YlqkX1j8SVL7FhLJo7nPNmQXT9PmLJm8jXrVffHxmszqlco
ZgE7yEJStk8gTrNz9q86qK3nx9yn1IpUx40Fldht0IT32VBek3XGHvEWhPHHTTm85bCE0IUriTA/
JwhCdLF54kJj3GH8EK0R4e2ZIkR/6MkSSET5GlmffmIK83z43R1Mm/YlvyFGePP80LJDsP0y8f/u
ta/5SMfNp7Bw5yKAxYhypwbVP9w0PCPMIWoetJwUOjGqK4cUiASrSxMuOz0rpZ21rDzIJTxfgllj
SAvmnpugwMVg84fITM7HC2SjwRkF/jL6IFR8v0XucWfGZ8BNkud2na0bp/0BSgykKTfVxTwKU/g7
xjD34ougy+lFNqWkm493CZIGAPox/jtDIx9X+GlzTFm5zh/R9IAazjDYSMpFLS/eFrQlJED6+Hm5
JRvCmJsL5ZhuLDF6M647sGmmNUwEmRwaKbrhyRAmcGmseuFqo4fB9Ds+ADeAF8tf823BZ5oPxyNT
kdyKVHgXPBnwasWIL/NyGZbOlkIpqG0XEBnazAPYxJanJZ4hu+K+s/G2z2JbhJ0bAqCQYRa1hTGX
v1D4heJHdjsQDN7agJQX89y3UeObKRvIc0F0EUEEfD9HpRLADsf4kvUQu6kXU46p6wJPeGAyTSGk
0pYofqZqQnoxeAKvzWI4mj82CV8Kc/u0z05Evy5fEMKMoe61484+pZshUXcqxo2Iy9ZIPzG54wMS
oP1DsdS9wqVXt68BIPhPUOIYSBQUJB+YZSp/DzhIlIpV8BcoJbiLCuDeeMQ6PADx69Wi6HkKYy+S
cWO858Q0C8FpYkk1642oygUrsjgPRxtYYKk8ydbsbeRwMaZtBmRfFXAXhn1EvoA7p1nLPtBHemsQ
XNB307Oyf8WTTprLd5SzpqBP1e6ntK8nAjUQU4EqaxH/LFZcDHDw458ONItpE1qZgucis1z4NC+b
MfGXAQqjGV78YMOMHsnBWJp0AD7cIbRm3uD4rqzgcI65uul4oAT6e6/Pnmf0pq7qYB4Tnuy87/9Q
O/XpgEq8gRd1Po8EB0auHOY6jIyiecSY1Bwzs+n/KO3FaOsp2Yx79MhmcpK97erOP2ENjL4mIzWm
ZVAPc4bYhsgEUffRQR3/JjAjbQpu6etpONMiiVeY+2IEo+HQgGPelimOJvzRc/IDs3LyhDZcOc1d
xh+DuRfMT4xIzd8gfG0rGwabXloKDDHNTVS7V7uVUCYFH91VS7/PGKK1Bl9Gs5vH+HnHq7Is1mid
0jNaOQX52a31sNg7Kwu5b+mTGhnTPn+5cQOFGx1C4v9QgtDKUJPQpPRCZakudVudgurzuFXsEDy6
id8/Uj53yOnYRnlyWyedPtaphwYPC3YEDhquNGRjYa/wgl6Lb6f/Za4LqGENdwdsfgc2AzGCG/AH
GGz6LsMbVtVnEEN2SbMV2gkkw9pEPjJahF9FjBhTkVDdH84q6SrRc6ZAA85mDyh+utUc2wvBcwrQ
P4Vx36cLsclteF11sJLJm+QCqxsDJ6e0f09mE+CxcJc3jKsyI4LPNpoM2J8fLifQR0zklH3POUAl
byIzh+gyCMAqF/pY9F1+lfmkob5zBBBmtgAm+OG9pZpJZ5dD66UH8b51mcCtmwFkCFeK3Bh57BDD
b1TyE7btfUtylz8MQMLfdzK8r9p1IPLQT65om/swQ8nbZYr3wfCdqGCBtQsu9cOmQqUQHZpKTqq3
3636VK3KTb1pDvU6bfstIhCF/jKDxASVNShs3FAWjeyyXlmh8Yuh1j+FGoZIHG1GfgVG5CDth49+
WN7YGgn2Laz6QrlzqeAutUHTC76zHtZuTHJhuQoFE0fbD0NL8334uSiRVm3lvQZOoD4JebKb3uR7
TfwuIHCKPosfDb1zLAIJXTuCUzWFI1uTf4eKjm3kxXYF66EsGUItGYI+yXnx2b8Z0DFgxmB4XIPT
4/hBwk7tdoz834htvv1bFi/f1DLAJI+VdGS7LxmiMkNnM3zb8oI3iwxtNGFIeehAM6k94h1h2r85
AMa9Rza5HOgrEFWHmaKZbBLJz69M9dItwlh+fGm1c6Z3BnlqCbNs58uu/DYgxYFPzN4OqIdAKoBR
GBievHaOrfyEkwF4FgNiHIYJg0OBpgmrfD+zweaVtbak6wFUHUyj4xtxMd4+KYIcQdZGZEEGRRUq
n4N6Qlpo1hcQYA6sHrDPDF2FybHnqXP864xdldlsEr8vWzMPM951MswxaFqdPbwWyEqZ4x5kyLMv
mu/uZcFRAdxufTL8dhruhrgR4yZBm26pHv36lwDRST7rf6xsFgfRKr2JsetGX8KXmZS7eELTKMh8
WKqH1bL1Hzi+4I8w7c4jbiLsGYCYv2L6mg4xX2CKz/9kil+mXHSRGOXSMNM4nnkX3ByYp2f5zn8G
sHo6Eh7W2bpn6WykMJ1S1ExbsCDgyhKo5mMEjz1uHIyQBoZg8WvQxDBT48mkxTwFLwIja78DUQOH
ewXveTclL9usNwW+IFjXj7fDqWYN1v1175hcUhJFn7f3RbeJMDPB1U/rb20Ryf4yeX9/v+l3Frno
ccSR0ZtdRU4uy1IO4mmyHrnDvULFxa4E5XcmE40t6BMOgXihMC/q6HGCYkNkKT8EdT0WHQ9c61bV
5uGAOaBGwDVJMDpfm5gZCH9IbWKsnXyOCwYeaKrngSQKh/5qkpHgjl/AYuRjNt6G2JG8NulRJyRi
AUtsdGBe997pSyZcOrynXe+iEYQDo0M28RqA7SGbJJomVOiRdm22MFvGCaqo1O+7o0XLuQ68RHGf
rivuCyvow2jLGg2vGdtDZ6GIuHZgsjylRPxNAD7iGQmVXLF8rOAFj3cFq3L3+MfCXyb2G1Pf3IwW
TfhagaFM2efohLNFn4qcgYwf4/fYeTgL0oyFxYpkB1Y7lq4vq2SQUIWATThXC83I7wKujHKjRMQC
FB7h85tP6l20iGcNjP/28PLImINlCd/P3fUwVxJO3LWQQDBzwOrN06hs6eyJzkyWw6AYl+j0770A
fuX1CzbL9QrEusp1muXXuLRJLhWIMJsy1X6LUTfPqLbBY39G0A7zNWQA44jimSo9WdM4nVbKVbCo
Ml+U4tEEN15Xv6rX0+xn903AGHdkQV7sOXRy7s8u/5JDhQCvNs9vX4d9MDTG+KDYhOB0U8l/uos/
ppnmGYI1zMZyxkjAhS38JGNWJCnAZnz8nQkCcYvgtYUS9nIHt4gErsx66F4UhUTnPNa1tq9t9kRW
6gdnat0v8bI8ay5/Vq6dZj18dnvYL0PNk3/e+zft7kjjCQK/dpUzWuhtiImtXY5mp9IfNiuEV3W+
RSbcFx4D0DUI1IiXw4dDNOFDnePFCNUeuUkCE6NnjnCkRJODBPMDRXVg/CYc9QPwco4IBqpJqDwm
sg+B+ved4lzgpOVE4alGFCGWH9YFJeyFI/yfenhp0Z0He30xmo2unaUB5/WpPaxBOSGF9Qlrxgrb
bTi6bge/aYLnH/+8B4BnaEqEa4GF+SA5av0TV4ECa6YMOejM9/IUnO7fsxhVvg6q3a1e6EmABMTm
DIqMKqqcxFfSB6y3Uy4SEgqw8XVAa9bvLUEN0+c6naMh7zv1igSNIJrGPpVJf8+eu8pvfQFLZIsk
6F/IQkPSC3TBBTIJ4PLV4LPV7609dEXgCQHT598el3NGkmdmKeAmu4RBGICNX9IKzMgvQzDrP7bR
VJrF8y8usz278hEv5kHfG1HLpJj+uvox0U1x4WaUUthyiNn7c87FYj/kad6W1O7LvsipzaYE78IH
snpEwXzsaPq+F+MiBrk+4VP7/tr516CJpTqKffzusdDip09paXXmFgx32Jx4F7+Z4hZ4giAYXrLF
JA47zuig88oeMALo3KbJUh7YMlXstsE1WjejqUICIX27G00FdWgqDAI+4P21BymFpbhPGHPC3LFe
gFbthvElZibsZ3YejsYdc6HcfRzBpPANCZOjHGaLlwOgd6y9oa//ncbD8eefVBGTTF8fw5nmyIWx
uuIUphvnwBkJMlDM0t2ikb5HOhFTNk2bCpc8slCOQL/hSGV2S3gpkSQTrK8GtKagZAAS6z4yZE7n
yelPx5ccYGsUQlCw+zvmwYZsDRxlm5HZ9Y+dECTEywiFFHsangWMnUDnqGzFK+Oory462WXJApXb
L6T9HmKAxjwD/TFpXgwtmLURn7IcoH+EVVTb593JuvLkzJIx2UpoMDSMwW/ytD3wiJVOafX+CByl
9pxL/ybe+rgThehoCYfhx6Z84QdI06QTAYrAmc3s1xt/XNBlBn4ksuGRCOcHX+CSrGbWVeVrxxQb
l4/Hk55LjoYkQ/UHSxW6T2TrPoGcQPwMHBZk9MEG0up50qyxNGfmoMTX01r5+K+dML6AUQW5HJWc
K5Ek+/IagvbwDuM2+TXRnJqNIdal8qSChEL7JwAfSiRx5ZD3PXex0OXwDAtm6l63kg0gIOdy3Pfe
jZDBnXzU8UyO3eG6lLAQcLGMRjiHhyvZl8BH2YTonQtRki0DoRwQH1TbJuoBGPrNDz7Imdl/E4MU
tLSLMNe+IR8/MCy3ndX4LbhfufkXjsiASbqdOuf1878nvOu6AFzs17Nb0GCmBtqxOdlANnRtlF9J
vNyNIJioRgoVQ8yf2AEjxDsRlLjvHCZa95rvMJhAsoN8p71+5VtUUW2ZKZZUK2XPxC3sLiybBm4E
H3PiSFgS+Poypk9trt7rouPwbaHUVWDoQ0pbofL5kv/G7vedpxfVV//YjfFmxfMT3efDfG4H7hvJ
RIELcOPhABOAnaPv/DEVlmxpSu6EQ/AV92OIH696SDZ1OLKBr/HjFD7y7OfTbALpYyPknKChHKey
N+Oh4qlcMlwDTAJQoksG2MPhQHZL6A8x4CozN/vkjwAyzzjoAY8jW5yI0bdqsT0sIh+oB4qutOhs
uDtEvyvjr18To8bHKaaayxNEjIjozGnFQQrhXt9Tv6rOAO5q/96/Y1u7xzfS/45LumkcVsB1xDek
FIOuShe6gPgM2PUwT85vsftYFGskH9Ne0xboK2X22SMe6y8GC+4gXGlao0m8/V5BLq3E11dsDY8x
PQtNwVZeJL70msKdFlhRvE3ZwK5ItNhZMlxhVyqN0NAq9yWjdDffkzQKROJGPqMk1NbYnTbC7ELM
1YqvWV5pssh4hNYibSP6BBLQlLU+5h7W4Pz/pmgvdfK8QLlR5rU3QjISuac/HCKg2+k+HQPm33QD
4cNlMtoSLODCibiA3ANi9yG4Wy+MU2Qm72I4w/BiUQYArw3qT8be9V/1N3DqdY+v6I+Jqv1Ok1Dz
Xkx0i1XZYfVM+UbOSrbpLtmGxpauY4ewFQYAPCJuISxCE/JfzUCMF+BCRWFSyaqvuEuwddBBXlhp
ZBGmsll/5ux1YIvguAK33RFtKyo/ycOFHsT3AaufzyJMFr2PYr9helBgnnySZ1uIbW/R6wzjkOvT
rKQzZIqBxfgTj5B05JwkgyoU34fULBKMqKCp8IPhftQCF1EzHo8d+DbWQvk7AH2k9gErg+Cq901g
y5Ns8eCioouHiF3ZYgYDavlPZqrX0UTC1MVU5PuPEz3lznOUjtCKge1N5R5pJxa9r8DIIagzfwfd
TDhVelY9IoawEBu5tO0v+Dkwb8G85CljgkeJiBl+JJP2ty3hdtyZO7mxYqBbquAdEluiGEiuCYvW
wbDhFsuG8PQmpgyPixcDMAy94U1iwZk438Y+/WFGAvqNCpqJF37hUE/KaYeZ7OaxeBAAOh2IFC+r
7sHLJ6ZhLD8XqL+x9sb8jjHaYqzvhytIV3vSpe0k8p+1+VJQuUlmBk9SXELKIhltjwo72cQk5NQL
e2gn0EXavyl0YnyLUBzChMf8HTP4XR8lIi1TEqofu4QJI+BQCcZoS32YiU1J2nZcYh4CyjdmYut8
jQ6CHWFoYaDxM5m8ecXxOcksc7p7hgKE7lkNk31MelDAElRHFJiwg+YdWQdBOWDgbQsf8I+EH9QI
7K5Pn+4NsYMstlG5BhysUv9UTKLXgeEGPGQ0EKMj2l6YtN1op1Nbj+oNOiVJc6INo/JHh1p2uiSG
miGuzLnkkLerb4FehgA24pMSvC7M6UCROF/JR0DknNuYPAmNrKgmADcwk88sqNCjiUCHcawa2BhG
W6dVU4+10y6adwDzNLu8Y3u40kh2XtAAAj5D6GVVIDmVzgVI6P21Haes2XMHqsZLlSfvwmh9NcvM
dvzbPhoXOYCqbmXJ/ox5ry0tSobhuDsIqvxe9ubDK0mVENsbCjD85qi5+lvI+CpWUgOngtuG9sno
tnQNw7o1INWjl1C61QjLY5qKF5p9UGzqehr1OoC9zqMjXKsaVBaQnH3GUQrJFwf7hVWfpV/TIfgo
Gi64fPpvHj8DRAvF2ykeXpIsVWUL7A8GrVwbLIN+PmA/Dxk8w5+PGqXEMhIh7xX2fv21+Qqdob6g
r3NBuSiqMsYMC758b5+Nq/s3ghTN2DNAH5MzMkE2tYh/6HU1N15qOLxPv30wYhQYIA5shff0tOIf
JyOXjx+uCa/ga3d3viegjxIve98pO0UG/RCbNCSxb+Mp+9ma6QUhAfTLX5is61QIS3mTLF8kCWgR
xJgDk70lzzko72n2WFfb55lEMPPzdBjQ0RMqRH0IZcFXTAAxbuVlJ+OSSSEWlKpFGVBzCwp+0b/h
xp1OOZygQXKhj5wHPKdomGdICgcgxEHvQsX9PD7NPGzRAbv9mcxUilUTWwq90sB4f43hkXYEMkDX
kseW24MVLe9rHFfUi+Cvjr5og+9CnXwX+gZrghDi8OtlNgcZ18+ggsrq/pRp3JpPYBCkd7XwGe5H
Hql0EUMlfUGk8APfMiTKhZUyYd88NhnFMRo0bRyv3kr449Eh9ouDgFKwd/Ly0Q3coRWzkwSv4gN4
meKPNiIOQGwIxdeL/H4AzRrRBbSh3fV2vYIQfpwHBxvmcLk9RKjg/tzuy6GuXJ8/M53qM7CudPtj
JoR+Mpr0xaSY8RqMueBxzBfVKufK3RWM5PZKAeDsSN7I470KWpzsdYwPGYrhp5J1AZglWxNKzFxi
c9fUkEOcw4LTg0f5i4Wsh4nq/7FEDLSGs1bG/9EFa0daQf1foLuxqjuQ6kQfQnIXPP5GnDcKVXZk
j44Ve9RwLAOEwNlkv84F0+FKbUY3XdsvKrRWgKJiafi/r4mSAD2DgOnpfWCxwIcWL4BAM1SWLpOK
UQDmCsqIyAE3F81r98MZqzwm4+XFWNXAhOwEUM8kJkafgM+Zg74Tn6DYoX3oI+vm3YNs4CmPifjH
LkIVaip1f/94yicDmMbiifvvcefnD1QHy/bnDyuioOCw5Jm+QxlSOucHHxMNaQWD0Ewmgi9Yuus6
pE7Bdz2sSWAqBG+KnX3kCnbt+4oAY5DbP3jynoDVB0sINZChYlOBiAaPRFAIHy7nmrbkNdIWKeIm
4WAh8iR4TbgbGnPBx2O0yqw3nUEN8LKNLhkMg3msQ6qflh8IwZRyZfdMHMoBak76wa81wCdKWha7
iPPEjqlfMPvzVGOHLW4g4dkg1MKw1gRhFfLjwxUCfZbuM2wPDFR8qoreXKMSk5cJj8W/OIbKRquM
VAS4qfAigmZN7iNMqt4VpFlzKTKAOUviCpfsHKhv2APQD2U04/2Cpn2ryONYIbOY9MNBiBXAmLoC
2s1ap7Fmb6ns+A77GZtUD/lSKABmpkHqTF7wTLx2FAeP2wl/8RAGrtMEDO/36DGgLAuBZwfVie6y
dyDhmPDWaUNBnxLfQ2VV6E6164Yo08L3Da5DCvCF8eLJyskU7zEJH3DCHvOj2swoQj4P1ngAQAFP
RISUhz9CGfDOGwgPSqguy5x8X9wfFtgfiil37iTdmp6O0HQ4Sa54ddRxVGq0cKOlztyH/qLAn0o2
1CbkYZk3X2xcP0+zZZqzV65M1Gqbvh3UHkvLNdwI0XvPaVZJ55PDAXJhmHoZPFrKUNKswsckmURu
b9ZDyAukvH/M32OIEswpQb3gWPXHWME2zVIK6uUJz5aXFUczoOqgZpqCVOF5jJfFlpEuEsQ+G0t1
ZeDwQJsT1Dz9EY5KSzU6S80mfXgR+JrFwdV3OeF54cz7aCm6nzdgQsGNUdBxvjWyShlo9kaYqTIU
JcEa0gcwXOIThIY26rlVkVMxvdAWo0HYd5vgGcLzrmhKPtQPhnZsr+xwyRqjEFBGyol+gCrszVif
B1qbKNd4ykGEZfLXSqecaXwxxyYaxOau7gdBvh7cOXwoHpjksvRiXE0AeSTnNZo+lTXaMDTPKMEk
BzIIdSddXbPRHoCZoyN1Lq+7el+om3EdZFb75gVTjH0p7TZsDoq8/Y12wAPfoYeNZ9HNKnKmd/0l
u7A+j0lkbG+k05AO5yQD6FitbktQLV2OBEO+/agUw+7WuISABpy56hUN4u/+PONW8fMUqMVYTRG7
wdSGyyhV2LV4ypWTGzILAeVJPuMh4s5SrFfb3Ge2hp4JIGHequhN3P5dhRC35/IjRpTvHbpW4zX9
bTum8LpXu/msuXVwiFaPKwvE1pCdcronzPDnMaaa0KNtTXYfb+sxP2Fp5qM9xYEd9fNzSl1w2tfC
/eQ5jU6GxmsAMyO7N0GEBbNxrc/kh8cUgEnSFUsHree20DulRfRjAtr/zXIq0nHMmINdXMEM0muk
eR/EWtqlUzYLxgewXuR12620BfXQ+rTiSPjueb/SRGgwISTQpOKgzvEo/tg6TLfSbWWLJl/Ujwuk
DH23d83GsexSEfEphj2IPRJ/uGoCbcJ6+Rg7ce4os5pChK2L8aUEw7Wgdwd2IsQOji0b0BqLfsQJ
kGHAfJDEjZY4NdLTCTsmOFJ0929Y0oJM/fKVAIs9S3htwvFekCoFbt7ByqE7hPfLs//9g6bVQDoB
wYeZC38Krhipu9Qw07egKLtYTUwBQWcSp8JO7KqvM0ZzhrBE+VjluHct7C+KFPzoqfojV5nP0fV5
/eXoZ9BvgQNCC7ZxsJniQxYtyg1oocBhGRxw2gpSG4DQLmMQkZka70A/PDaNh88fBT2lElOFFIZz
SmqcYCPy2s0lBW7wdB58CyxOZ/TXoYRyGYYcPWYyERCJDugGg4Zzq3VRFjB/ZcyJjgDtjtAtEAAk
viEqaHQKxGaRv5dNAK9qTsbKyzUkOaMPXQfiOasWnTTkWcmUwFSQj4DBjKgPMYy5NgZQqaBi3zD7
BdFAoWxClJLMuWqx1jyBf+ZXcTd3N7jOmWAh8xWZIUYyw7k4zxLY2BW7ByYOigOT49+svXIVRH3E
Z3wxz5Dm8YJi4JI4eAQ4zwnT8ZeJy4WwkyeBWSU9zC0mj9XDovc0Wi9aCQ3UA1sC1SM/aSUGXoy1
sC9hnsXISoTNDdBeld7b06d48nuvSTb7bdo/xhUdj8BZCjR8Gxq3nkatEXsau9lyR1CMzvMlFJob
yWKsS6MH+jFk1JkGxAcgIYAlxHfPwRpouqYJH3Aw0ozBX/8vJgxuSYQFi2kJI1ZfprlJio6rhK+N
cpHmhfu69cLWeHu/AyUuVq0ePNG/Em98/BcpsLGMhPaEbNpVsWNArjCvJm9O0s7UnWye+4M7rWUf
74pqW58x7qX5wXRvgmJa3qThb5IGkZWH5I67OoRfKppVjrxuIydWJ8LddVfML/VpRpECUR/CITFH
YMjvc82oZitcyfgN+wFdBQiyLRCi1ClmDVqro2L/HOr92q0doPfMiBc9DmlntP2AfgEWa5CRAP+h
VZxuffSLd5jS/MYRYFNg3//bYKRHS7tF1+Toqx3bRWttWtwpmiuCFTh45h8nH28dbSWU09mJUvWF
pZfuvmgjPgap3H8Y2mEqkVhb5jqRRbeQh5qfLlr+sXxtA/0IuIWEj0HaPdqWd24ENkPRudwWa3Zh
X3Ff+2jXR/U5f19iyMJ2BMnMIrfkNbAe0IjwCK3sFqEfhmIrYjSNmtFrGHvTg+gsxVYgXJ95u/5r
K5TdiEnNoDJ4gwWLlbbHylmsIhJGsiIyq/+41yFzdEwhdD6W4d+daXLlMkmNDeyopiOMuqr/vD/4
nFB2pq7IEQFhQm6B4fi4saCyWMdo2cK5bW1gb4Q2YMBOzxzsW7u197ADLc4iq3ZK++uyPkidGfgi
dmbgI+f7EyLED9pTJL7uk4Sglgh78Ut41Iipr3jpuLr8e+G0l7aYAlfmM0jtZvKweobqrZgk2Rvx
QcSsCNOhDJKSCqEmrog4x6KT4SA4flA6gpVyCoGyQE6R5PI7tzj2+C9ELoc21ZQC8fna7Nvia8RX
kcfpwyq1BkAn0l1xzp2NMxH+C1AJCmOzAXDhQv6JSXTr8fCLRA7UqqWnk9NOmA8P/IjL3RpIXcmD
RwrNhhLbsU2yphezor7Y0VILMmOvXXB2PyJ7CiMQqmItOGjBbys+we0/YHJD2tBZNqdCdXcQHMTd
AUN8qH2lD/XKbK0xKQHz8WHKNblz/bh6FNITalauGWgPuIps9ywNW4V8jdOz/eKGDzmlIWwimBGr
4WX/yP7ZkimJzTGaUqqJmRZZ8iz3sp1ILSHelF0uclrvxE2L+H+RNZpLB3GbgO+IN9LmfMZ6ueLN
JkKh4IpcHOponj/GkLwQTHeVMLbF1WIrZE2w/hDqSB7W2jbR8GI98rvggUrx7P/Dzp7LmDjVJl+J
hJ2HFYj7zaK22VvFxWMZpLYX8Lf8vbCc+rs/WT0nfgnvoXynTj1uATdEs7aomy1uCA434osrl/Vk
B5vzebPCeVMsMo9MJYQTfWOyhb/6MPYcFxZ9J3KYymEExhO95WW6sIeZYGODFCYO9em/lYN8gx3W
whXBPMRwH5R9Z85rHKECbooZ4JV0xjyJdbP6C7eZMQn/HsYHx56Xy4tfecFvQ36Cp0OUEAlBX57j
3502iptKhAu/vsaKmCU2mqFNQqr55CRIg+GuwehFLHAFm5nHfGCeUwOWxNBTLLB2+4SVB4L2vcj0
3cggWyJPQ7BRP+OvZSvOWHBkdrbHNQrZZozMsDhLOE+oUBFf4TzriDet4gHDr83TjSfvcODHbn/e
vUzcvy5wNCcIp4+Ve7qUsaGQYPVefWa6U85zK7NweuP+xQOL+yOePxAdJKGCpCM8hZ7mH3Ch0wk7
oNjNLzxKfDZzSIflUU7teoKiH+cj94nFUrvOrE3P4/vNyIEJWQQBp64H7vL1FI5rGaYXp624ihKl
rEMobw155HVkyfBgZfMYygEYYxwSY25rQbcVeBaBMDzVfkphRQSaYFPFy2b7xcFFuw8Tnj9ljNWh
w0M2bsBSwbN4F2Ils5c66Gr80bjk8eF1uzx5YkvBJ8zcQFRY8GDjwQZtxSUP2E7Q/L+OSsgW85tM
pyJybAeniQLmtoa64VALUgkia/tZCGeotub2gUQye05nn5hXHDkOh+k5t8T3ZF9zuM4gTixnSD9L
ia2IHzA0xXUR10isyuCMw/X4gAaDb0MMEM88EIg5Wg/tbv6HWRxBP97iJBLaxK4r9qHPCoYtkyQS
G/7SsHPbWbHo3BIDqBr8mX3XS4PHrCBzSrncO3J7cEsTa4+62xbXjGsJwdTY4UcmRLEVTBNAFFR2
vHzhYHVOPYUjRmzsPHK6zQa6WnFW8U5R3bIuK1HTGBt8yojkwTfrPAjOK2zZhLocchWFmNg9bTWk
R4fgAqVI7DBPng62YyucwAJjbr/dLhbeatUzgoyckdp9LcQ67ME2ShfCmlH4leH6FthcXpeS0eX6
cMcMYLyR/z+azmtJcW0Jol+kCLx5lfcghO0XAobGNd7D19+V4tzTMWemHchs1c7Kyspqd59zduB2
N1/qa7TyO0JwxD7C+X2EY5JX3poRC9fmOX5aOHla9AhLz3B13mG9cydFHfrhSs9iycTQy44iO3ET
bOEjQxbZNCpe7B1yRhwADH8bI0/nyXt14WvX5nAdMGejHctwgYgFLxlWeRfFRsyNIyPCQ4SF5q6D
G5vx3SmFTRPtPXKGU1B2P267swu2wS6WATQCW6fl7fo1UhH0GWkFumW87nOVeOV68KF6aq1/dUbX
SPGIrw7BMnHrB4TS7NB0kx4CSOpw3S0tT8HbwX4n+HFpFXgdXHkAKvAyEsIhonrMyDOClbvhSm9/
+CJ7JFZWLAwQofe22YZ3iOZh84DKNNOFrdGLKSFa0BIEDR4ehlbc/ykRooz0jeb3PR5k7QzqgRwP
1l+eNXfQ+ovWxhZd8XtcJqkq82pscAEKpKCZnJbQf6pywh2+wnJd1syHSDNC9Rhoug83JXWIx0vf
X/jZIrOfnar56A7ZaPJcvmeWbbGQng4XYyH4FE7KHq6bJm5YNkPglhUWxdYJayb/8QDZNsNQ8rAC
BijTl0Vr29anZMlJEQT+XC6QkP8SF7gKGpzu1c8IDOyCLEEcs0vEExoHHj81fklPGJuaefshyDGw
quLf8Od4DU4/l59zTmhDIffwEBXYsxLIZGWhMjQf3gCYQpFYq5lORvLEpoVZJvb9+BHqjOlZKuTA
AgpTzNSplhAVEGLdgwEEvr1zKPY7Ox/NOm5vukHs6OxtazZa7eh3spWrv/aANk7EVTk7J7tqDtko
M56QG6orzn2Qh1jMNT32u1mNN9z2tD7kcYbCy8IAUJEfKhtjrWkuxWDhzLVsZnjdu3fujuX4OSiC
ULQhNHFgs9mJ/TQlHLCBCp1WeG7TdHIaUhHaB5gsolElFbwh3F0FN27IXY4+3HIXn0/sTNl9Tbz2
BwPLmYCaPta0I1Vc3C0z0GSTkIOTEeLIZbfwtVBjekd9UozvxVHVapCV0JZsvjA6Zmo14NbAuYTq
iG0Uzd5ra1732Uxoslab9YbchNjdD3peV5k676RMnX9SEVwT7XX6Ao7p4ODkjfkW07yJQBwKOpKO
dlb3bky8+dOSRmNLO8e/uuMpv13TgAKTqzx+b/1qYCh6F+ffvxeFfa3pB1GTLdCezVCFsjShQGkS
fbMHfEO6HjEc7oWegcTOA9TDtaV9jL0Nw75ngOcE5rk1V9tjhYVLcAQHaXteki04jd46uftA9XSb
tFLQH3mrYaPKSw41RJVriAS7lbaFq4BfEnGyhTpF9izY6yrn2JA7N4MyxYS50V97zX45AI6RWehw
se7DwlMrXiG/HfCm1mKxWNJPSTqtk+HxETrTmQl17ohWTbvRqwqH8Efd3lqnpH+rziERlCMlJwwJ
OiodZ0lxGMzsAHDUg+O8kSrrELRUJEJmXmQQLC9nr2fM+wPc7pJ7xFsl618h+0NiTIzu6q94H2r2
zmdCMkP0XPHi5E5siKTRIN9DsvPa2PC00nVSD7Yevi4A2yod5Gfn5lY8ZGQVj0Q4O9AOVWjQ3L9e
1cX0KmXwid0mGzb+ITqdetv+Ld70KPrFDxSKdCoyFCddY/dwo+cK+bzf3LA88WphST4dmuzDp0Ma
9nbeiMpOwXNYda/pKtr4FafOv2os1LnEwJf+Ma0ziGbl60cxbiK/Zs3jIF1maU+Rf6qBv86GFGlK
pw69bpeDe/gEo5dSXIDIA5/Ww62j1dUOBYw1613lOro9O1pLpiBDbV/f9nxsPM3xhqoL8iqaaWmX
ZT7wkPq3QyWJTrGP28DZBzvxhP4S7eMD3E5P5jkwvGtwKZKXCpncuWyG2OQVURwTWNiQC2yM/+4i
T7TaiawDKbNeWc7CEIqPQtEnkyT55kjts4/rGZM2iwR5Bn0bXNLj4hlgOOoiflFySYp5dnkmauBp
fRycK8iHRMPVasLfLlIKLS6AByw6JHgtMT4Xj3a3FGnWIMioBljVj+ujFLGgOrtsSheptM1uyQSz
PAYHktjpfDAgRR+8EjpymFZLvGPqZnGylx7zmUCJytn08T2Vi0kvIfH00Ku5ImGvQTOsuNCve/bK
PbZ+n7Dqne1VwGBudHLVlDG5FDjkCwDlSBlK1QBkVd5+rADTdDbeKmliFsPAZyKw+G5FEU2y5IVJ
55EetbCptVBdQKn+oUsi2mLCiqmBPq1nBLbTUAE15cmMAPL6mFp1G88w0/DxFCaZ20eV5Ogf/brd
9t+e4csTAB956+beXJECUAvYcda7wiAMjCZK1LvMcum26E1R1sFSmlxHWl5TmDMDC8uLXYHsWcdU
7MhMcOC2GS7AV7VYj8411Ls+eG3UvcHfso7V+uNfg+FIz7BGeaJzwUx0muAKERo4DOXVO2kOWlUW
/IsMr+Y9xjWv/E9rFkxXdX+g/fG/eNgrZqK9EWyeQGtXh+5KHhLW9duiLIF48xCXkOu+XL5kD4dD
4Dhom9gVkLRtyJMPCe3jz/l9tGJzy/FqZUtLlvyfqAMkZnUQhZTiKl5dCjyuwLIGeubCD8pf23YT
AqVp14M64XNHRqZm/paVRTnvN6yai6FYPHEsO4FUxKi1XtO++jA8i6U6FYqsWEmWQYxtpPrTchb6
5TsP8ZUGhnVSS5lK/L20dHjolXi9dqzXIZR5yoWFRykPc9UQZvGLjLnh6xCO3OCSR7sxN1kfN1fR
om7z6tofVvZymVtxGqa5H0URE0Yu9livVe0oUuge3LiZuvaAW4LDv9t4G5cy+rq9Jxddf1bDRkJX
HoqSpJSuRtMZ6alZ6jF+zbnhY2x/uvuo5dwm1f4d1+MtJAB5pdOMbxOaG8xFletj+NUFbRJcgeP8
ihkWXAQMlAHMWeXTHlShjfsB5a93F9yHON2Npuf5yfg57zfAbrBiwpJb2WqaYqWxtlo/FU7/5jYY
C9fiz8MdavE/XGF3LUPmv5ydckcX5xmuA+TdwTPUE6CL9HC1ALfxDaV9A7uTUljzyGGyU4zz7R2A
T1cX/iRab5RhbKbReHBv7gXdBMtyFwDmsd5IAKynmDaprOGhR8b2wzU67U55vEIE6JTH8DwkFmAj
HMhUkvihVNx38Uf5uHfnudwFu4CyurdJlTxgk+TRrOvtgvFw6EeHwHXH+gm0aWEtO/A292Vp7zA+
rQ63HycHWk+ODsruP454Hz0Av16Nzrh3cuNUDf+4FGf4ImWpdkp7D8+bZzNcwZWWfSrTB4xnZCwg
J5KT+93pKE8D3lY05dMR51R5Hj//WCM8oQSPOs/bNkBbAeetZfh0tnH532ZW72ADwKPIPrryX/Ye
SWKwbZv7iIJ5xlBnFgDScERAeETUoRyyPccFQ2uxtzXsT4d6Hndh3dfuJ0u8k/1CCk3oYOZF2x/e
xq9/9xBnZsaArwlBiLEjI4ZnEpeKbQz1gJ+qSSvrxlVL3dS546ZbY8M0InzGoXJx4mXngHnHjoIM
ktZhYYQTMyFaP08eE7EJ9e4d8ng/qotTjrGQzB72Xw/e3H0zcogn5ezso23NPo7ojUswAsFoOyTA
QMMVJBsQ2UfO79+jKo53o9rUso1v8Oy3aIZp4LeePIgSc8LBbtCupQeaGwFOfIN5W5RS4GoJ1jyw
waqzchV/7vkLxvVAqxA8FnuW+EVRN23pZNjlEeqKq4PL2fG7O4/CBhHjy4IuoihJ8Dtqg6hfLq2f
XAU9sUce0rOvyKHPUSGbQwJRNE7GOOl6h4DrxWN04SIIXyhukagmVJi53npn0AbeiAAtH1rK+uSL
BWCMmeQG0bMyhzJ6QYrjD71hCPu0xwxKlE0CgVtm2pDZ3yN2GiwPldkwwLU4JGyr2WQ4dqKViGvt
L4rjIlimDgUTS0hTWE4HpFNG2cbTrs/1IReih/tyX3Qx3Gw9TO1cO0K7s+6v0jZWxLN138jL4xKI
ZwyzqJfZMMKcBaUPwSxR7EwcZAeDZhQTenR0NKx1LV2Oh7RrPE5+5k0fYbU5v8oZCHcMNMV3eWJ1
kiPEop2BrJfaPqAzlysX7JxRJ8Lo2jMwMBEoF0cq9AvPArOWDuhn1ydco47OeAGBIhSP/BdspJRg
NptNlFDK5p6uKvfq8uBGNbsbOymzBBZZxjDWdBKjve9IozhyhAoqvliWfLkcDvH8tGhI0y0X/ckc
QEvOQEBY+BA2zPOIMWasuxZp4DJXLsABwPaKrKk6jmkGK2zg/yGFIqVLB7NmuOsh+4Vtfdoi7yDI
eFjtrnoKpLsWrKGw16KI9saOV7k/tTSOf2dSO5T+ucsUFeZWAGPIkjVuhPRZg9FhgEifNuThpMOC
ZdBW4nCXOeNmyUXJikWY6UFWgkGSMEB8EOznU6esR+9bz1gu/9jpFyKheRQcgWKlH9yVXzJs7g00
CKDxy48rOyZx1pVivZJocQt4pBba9TMfdhiWAhOfJ07dSsSukE8w5n45EBzShkMTLhlqw7vE9Bcx
WpYtQtuGqClVYz4UwuC0tV8rs6XDiK1DP9/wlNOWyC0K3XNhFKKs9w02L4uHZKdIxnaGv/0A89AC
jwLJrQElTzAxpNiX+meR2tkCfpFjbwJOzrDJK8z4UvigguDZMBXgPBeUKOdF+sCe1QqZNIPyrOZc
U3SJwaHf8rSLfcacDJsnsfvVfWdsq50nlYqxwgRJBPUYGsFiFMkzNQSWosZ8bc4a48HyOlclgz2d
iHLlhYzOnYhDHxCYb00mjUgIIPHpNBy8PwiXHgF5y6KviIdhLna/VlX3vhwTKtx+7hVQn5QU9bh9
HikeUpQrzWF6Cav8ix4eoRJBnOlFN5h+vrn2pHd4hchiRmCnSeZP8bPSq9sLo3ufNwNgFBk4SfWz
iZ2qM6r1a8ERgEfDLG2xFPrcxh2XhXpWxrwBTR/9mirlqYhByzD56qDNwg0Rv75tFBroffG4qCLj
pl9ARuBXyuNqpkXXGL7H6H46KCEkD/vzXjjtdytPs0b4RjnAqVsXLPxwMLz5mwFiZGYeUYoX0YC+
YX1FplCZwOE6DD7rNL3pvxIiElfMEfPnaEP9UEHgxliNqDXfObeeaHFqO/NdUjlii+E2u80JInKD
sSeT9oS8HGkj7u9UHx5EoCoOhcwO+23Ctxo2Dv0Yq2xPrJctVR1RAhi3FhHqTSmDASknSi6t9Ehj
J9eeUg5+d5uZSpJlsgW2n5N1++EyXSNCnIxNiXJcseriMwG10s7IHEt+Z4/DFSCQJ1XA8PDvCU3w
740nbSTo2I79xdbjkXNiUh9EQvxR4HjT5IipgWbuINBVDjmJNUgeYwEzjrte14vjdJIylAS4RTVu
UoIePQekmaHDOEVGc+dY5S4FvP+Ix3z4UBN4LIcDK1+qcEbCkPPfEjtVlVyX+mGiAAEk8qlvLTMr
D3OLH5UlcEFJeArj7LqcvH6U+I621Ya1ICQhVOAvtx3oS5p/yL+7yzXyNCLPyt7CaPFzmc+AAGFy
ir5cYP5yfCvLtEHz1jsupqCMNsCilsnrbngp0AYPxi6Ba7FODF8QHjDgVgR6jLjlgDMoEV0pKa3s
61yEEUUJzMq0O7NHf8nF4s5yTZTwkPGLZucGwlj5yyWGA1scBAlXsAsAFjY+kY9Ti+vCZbJvdjRk
j1T5VXc4WwyF8Dxg4fDsNBhmo+UBFHcE0PVR8vZLlLxD9tI1hWxK0MVeC8fOCyyUWhK1rYLKGI7v
QG3+98367g7JJiUxDaVgy6YcSDlbxUCVLMkyeJuo4rGvvb1oGEXDbMndqtLtzg6IEDZkqjXjkxG1
ti16nGqIFKsZrOCORSM6UGW52SBlPAbLSQn4yRyVrQlBgRdgR5O+kxFo2GIaPKYtZDrd399iUGcX
nhEJzL/uI4xHNFPoFbvMPnDY1bRkqeo18CtnMkiibznMaYCtcwkpDiVFJ7SsPMPETLsKZw+dxl5D
zBbM2VkR2zl0HlseS0p0nD6UUqpCJ3KOW6M9W5CVy8oaZbFk/KWi65JtIBOo0WLfscEt/l+QlmRm
xXMN6PBT5g+p/JOx4BXUwnyWFmS1xlw51Exz1k8WLVSHJJG0x9EwSbjvIG6AGhC6s2Qt8rFNhASZ
os52jLPNM1Kdmv3WW7C+0QOnpJ+ZTzKu9wIGUkbFo0b7eViMK6HG5FuhNagCbRkdQJ0sZaiJ5bPl
+gngdcyJCuAXKJAgnFzn28EWRlTPURGecocRVHC8DdhvkbHMaQlDX4Q/RACLRjvuwxZjcHWUv9yp
5wy5YE1whqjTTKHB5jnPWNAiOzNWkk1GRwcEUQ54NB4DlzzW55DHTFd7y9VuB9rZ3CHV5CF3Tvds
ueTaLHhpoDLFHVMvuKT6ZA8jf7lyFUx4ER4r8QFci8yneNFxXVLIijLPQqYxLIAwrK3uPyWMLWVk
ajlSLQwGJxAQfjsAS5QZnspjA5YvADBcLpswt3qgOAE9p61Uj5Wu3JBHTNyFbheoh2deH4rwgnmK
TvTud+5zbiCKKMPmjXP4ccoxCoQ8mcB0buu9eDGtTzEWuiFbS7gS4MHtVQQlBHIpCeCiQWAbeC2d
Zp4TX1SL0e1arkC4O36iuIjVoKVAojUDFuBINrwMoMZbsoHo6FQyvfssRHt45b5hL8pl5u2EjeG/
+V/yjp78KkZPLIlCLpMRurgSRbwSKUoMLiqvYCNc3W3uwj76m5MaEWbG3J0sY0mWTJsH7P3+9/S1
vtZJAw+Zc4SS64++Kfbs9BxxS7FHY+2t6X0qXhjd1tQ+4QDB5wBRMfas/t7WY/wn4dIXRc35Zcsn
gJbBPkT7Rq/dZ092CYagbd5kQaiFx6L5CkLMBJsLLP78zN0NWqwAf0VzHsxp6rXWqLOY8IbmlXW8
Doh2jIyys705HaBpkjxCgRdoqgtqU3OmFHImJNES8P53A4QYSYyYQdUiHlPAM+kGnCOLiFaGhCIW
wPLikYJwM/wavQuwzGyHFf8YUTP4hiE4K555krC3144riALow+iy4lSbEB8GwuYiNc0NPsvQuYUE
ijywjAcy6SFommE4YYMC1jECNwhS4Z82MWJ2nJZzgW9kOg5J4mLNXGpcC68weNsMEncdyKmixLrP
N4b9GPCvynwKib/yPzQ52djjyH7C2w0euLqfnfZzUuHO0H+LuzptE4waDW4sw/ccJhAzai3Wc2ca
lbE+p8EMXRudYTX6ATHm/LDf4af7r4kP48GkoL+/eMsN7QbOJdlm05TjwPuccmENGdMumfbuo1fN
fKAXs4x4T/mTqW1w4DlWOAd8rKjkCvbc80YZ7zIGd9uD6mAvCRVFswuKEBqd1jMakRh4ghCa0Q1P
XAqsGlMVFvQp4KxxtGrANgcfCgqbTbO89+kJe0SrzDvk05WrofXTl7dhrAdSU/pzNwg+d9CN9FBr
ZiweOSvMcWltC+ldAvJXJP9rs7J/NEM1MFKak5kQ05DhQKNuMSYYt0RaRMhTTAwuWnhoMkjWWv0w
xnK/CutVf4o994CGCofC3ZmmAIuh1FOiJ8az8/PDOTedK5+xa9I6jMAWq0K6l3UAH3XN/Xa7FAYZ
KzQaeScHoCd4x9QX/pQRxIgfb/O7dDw41NpQiTbiCvGFg1/jC2ekdHu76+F69Kxb+NGfommsZtQG
LQWU6V6YNGJd02B7xvBPhr8W/h36hJYI8teuut/oP0TU0aaUJ6+9sBrRM2L2e0GhSe15iFLbP82k
DpBoWr3fX0yhye6vibwfe72ukmDwwzZFYn+HvGdw0VDVTwa0v631fDenCZpuvHLv4Fcoh/jl9BCB
JnaFLZuygafUjsCCq62vKi9+Yav8YDVc3ab1SS/oGrpNWvoukeHcaPq4jaRN6au1/zB5BG7Q667w
9jP/xU1GqTKn5uHQZBcwzlETmRg0QwH2jikRFZl7UF5KY3Mb4qwI5qG0Yakugys/JU91M0q/Xes0
6IWiNLGCQmDdA3v+LKS9jOqwTj4N3GqUIluvZirnaMQlKpNJnFL7VrmHlkTYi2wfvF1VQo5Ul1Gs
exW6lBFz601UASpqRP8++AOZ2L7LLssrjbFJMxkS0NyR6asWXoveD9eKGft2xF8FnTLOm2aPy9dM
KJSMcQ5rAI939DJdLub+5vHZZe99aFxV4+XNpOE78qAYAGI485vn8dSn0yke/bvwfgPOxqHPGZ9I
DNdAa0BDLzalwU/3ObLAgXQEFXIc7us3Np4GyKrgIaQmsE/JNNp3S33mYVLeUv7FH5t5SiYKwa+2
C19BC3+99G2jm2+MGZdlz05qSl2j56ESRYlLup6d//IG7LHF9iYgDarzM8AQwMiHCaFMjrkk54O5
3wjj5ivVbIlM98GUkvWDp+cAXmKGIfoiYCZvili/zJ1FTgdd1HBn1Pw1OBE3tgwbZyr/KijBIPGL
QLw/K44Z54VmAN2CEqfY9Lye6bCWHFEhzO7LyRvYUcgHQR1wMYMb8W5tnjuPQQPx5o2z+RaF8ztB
kn0WyIi1bf7XkWJwSy1x7bDtkXVqV1R6hf5wneUbd7lUrgEKAd0gLyAuLxlWgSrjzI+gv8gQKSEe
gtAmXcPoyYYNEztGy6yrayUUrNru1AFy6VsrN5eWkwolZA2bsAifEg1g4B4/AsWATHKUIEsAZAgi
2QNxdmRcSE4EiVYcEDMr3AxMC+5GsATDsjb9nDl8OlB/KcC3WAkZcXHTCvtanglw/5kRdGNC5gF2
tyMACtkjChMELFEyTmDJZ0wcWVJq+X4ohXmH+j9jy9m5m/w+2UspNVzJHG3gbskCs9bNCBdltskr
m+Wrs5pjKiPWaMXjTUM1HImrX+Ynh/phMTp60W0g+2RhdkYgAjPXgQh33GokUALG8vO80NVJQLj8
O7lTSIsKzKFED9ZzcbIXdm6j2HDIiD6hw8LRhx53zHdoIlK4UN4NcdetmeQ9ZN4sIGswKNQVs3SG
qyWEHyvK4cnGMmG2755MrcB2wu9LBNM6InnQ10iRmDyxw4xRK57/gl7QceW0cjaTn7tzNF23E/R/
e4Rkap8IrHkCJqg5eHWSOD0R/P6JNcR4OpIArW/UmiwdpLpli2Fb+ooiFeRMigZlMtJjgLgTzyKU
6EOkOBgAYeFYh1U7E4+kRWzSqcysMHz83hgkrfovQim+KzZxjHcvWzOuzc2piemxt8P1TCkT7cUZ
k2ji9azuiUPSpGDa3lDCiLyAqajRAsPRkpykTIb0QatAbNSBXkwSSbtfndGy0qzoyW4j1/oKdhBa
8WwjuiE3Y4jKmBeSaMWkLVVuSPi6YWlNSpHg1sl4XpnEtXIC5ZheBVo/X9SkH6FmfVzbWN/BybpM
sMFjtBTQy+23+gzGwEWQjjW6aPYJG3WCSS3O7RBT7DyGRdeJ3+93OsgTOrgyl8EUcqvGuQX3e/oW
ne8me8FEl6YP3Etx2ZBE5hfXPblwqLMFZ4/u2mbSxRSk8RtA84azEFzEXErC5lRRrLgw8SQedYt/
T2IkWRdzh5R8W+DTZe6TElpWmNLa9u/39+H3wBBc2snJnIxUDmfuNdFP+TwzCNGKyqoTPfCH+474
Lf5uene+XOLfhsc38URDn6n3YfSsqdnAIghEpwsRCxzTYCi9t7bors7zv14XSR9ebIVafRKEY+OU
wsmFjX/V5V//yPLRMnoi9UK8CjsnmcHFu6HtISYOJH3fSe9CtEIOGW7Dx6+SsYpfxFoVfNboE6Rd
VUlagjRUvHS0oMhFhM+vAKulu6TVlxzom8tJaQTUhouVhB/SiJRo5bbSlU0y1iQIEjJJxhh0RYKl
RISsX9mWUnfyLVIZJfNgcacOAbHQl5Xf8AG/pICrggs1CdXBGVpU0A7lLkOrkLLKnHKR3X2iYZWw
8xSP40dsY77SR3XcqGojEol0S/n3UFQq5WzUJoh8eEWRxspYcYi3REQVZB1sO0W0FccOqCdXYUIl
GaR2HB4eevTtJUIfjrHlEHLFCL31xqLOzmSsCvy0DHFSb383UHbK6ZEKkOH6bBhsVITst4UQVFMw
FFBtO1p8txYdCHtEkSmbg3A2YBdIq9aA/ZT9GjKFS3xngXCKy5zJssyA9Wgqg4McjUCGjsNg5aKa
I6KEjyW0NScwtZZQBURdZi240t1IrKrys0gGFQp+5PlJUQAFUImigEaHNMIqBdknUVr1R9EYivXi
u1tc0Rab3Jm2kOHFhkFgt+MDkRFDWcyKozruxz0FBNGhXl/NIase1iAEejhYJCC0mfNiuGzDkJT4
+L7li8JAk66YE2NIjE7twk5zX9ZZAYHkrJTX+Lhx9Cq3SS/w/TfEEBn9FGHBUvUy3W20il+dwjZo
StWqYiKnTDVcxW19yBnsFp+CS/x0yGrZznR2p4JdhlPh5kj80aYYojK5SlXw57xviCwhqLJa8Qer
IpsgUjB2k6o6xYbvb8PHkJPm+WIB2YjS7Q4HQpJPHUmhFGTYlUZalSyLpQBcgNygKcb+FkT3aIyL
+l85/7Cc4GUkqqC2yFWIpRh+h9uYsRlUfVrZ3VljVe01UWUh5joE9BNx5enjR5O8C/YzlY5Vhny5
lCXHEh9U8zWWfnoSdD032JBpPbTNeY38nnu/PATr7oHLvQva+XGo+hFSNYYmmO5PB51kv+POdTE6
c2IqJUjJxtrmrnsJtl0WT4VRoCgkGe/g77qoovnd8Wtcy3B6y7a0PlFkr2RflUeT2n7L051/On+p
LjQmtuaVlsG9I7v6rWwJMK6nj51zqlj79Cmx27JV3MAPHnjVfzueRXr+3fK/JnoHrNLcSigZxcvV
2lIx1fBV96IyqpcQt6FPzw6rUlQHhuQ8fepWulFJ07dYB1S9KujUEHbSj6l+zluw7/EgzF52i1jH
OXFJKZb9XGJanpY/lNCcs6kuKN2CbR+LudeGBw0BBQgpEjMHv7oAaVUAXSwsCbV1WXUMeiTNjEHp
xEcAIvwFOjMe7gLrAd1pruxT8EL1dSAEYETNV9ikBcVvjMH90OEGLHDClC9pX7i7QiZXO+4yBlxf
tJwQzAs4hXxRSUV1YR8Dc5PAAswULStGj/2AMK4Ity9oMEKc4jpyyKKLQ+xMnovSXbkQly4i+Q4i
OEZ+n34PmHcePIxSQpTy1IyZiwBVpFYFkqriLQZUGNLYMz1LLVuSO+1oQ2JPYScBNN9+awpnsByq
u+6yWzIQJUaFBPhf/DjHx/ZDgwdNP3tXPWCUtYu34zoVnVsW1wqYwkBL9vN0hrs4RVp2G50y21PG
JmadQmUOLFE8Xo1w7V8RGRrMUT5jQF0P5bWyD/bBH2lk1aO7GBhVDsXqUgJGMis0nnPGPLFt+z0X
6SeucP1CSvEe7SGBmULN7rGBXFFqobazFnmW3k1CeMNrh9QspWlUWqa/pdgdcOAlF+vyrwiQZA6n
S6VOvGWJnxKueDBhm37LokosvlwnBYBjb6dq7IPQGDxLhxEwdAS9Dxj1iC50G+miklVcIDyVtrC+
2H652WAM9giJXwEDrIri5gMZeIenO+KFJg9nIk6cYyBxUbn6aZ7nClRSzqo0muski2/RFiK5um7e
I6lFvL42+wI5oDyWqhEPddrs1CUi4FW45+8RWXL89UL1KFqgIaU4UKiud53h/1mAqRQ0FbyAL+Av
YuU28XMaWwDZVrjvO9QNDJvKGFKDWI0aJyTp/BA7tuJvhcGNOWCPb5MvEX+BBNDBSz4f8CYlm0aA
OPboCRgMNv94GPTGtG+6A65vvnIxedmi+F/cRyKIRRWK1a0HZ41ov02O7H2qvsH0Z3CoVfNkRyJ+
hxnNkhzAArJx2Eb01bIi2mzIIuuMgvqVeECIgEdJwgFuDBd0gW0esuFmsIRMhilHVt3q1bv1ACqV
UaYT7RL3ORf/d4d+gC5TFMdgBFrZaFiGMigS5EIpr7ta8t9Q0vTJ7Brs+iCjY2S4C9V3gE/ZcPqL
Sw0J/9biS6icumt6WamwlPNGUvt5hveQfQdb9kxlh8oPlCKqI7MSDivM1iHHo8+dbYEY7l4QZF79
5gQ5krVOsMZpBmLFOSil4/RDwuSuwT8sEJhCkyeFB8aqkstwFi10Pc795OBL2lx8EJ8j5kJa0Wbo
Ko6lXHqgG2DjMmZAiV/tf07MxlRxkWLyltY5kGVwoP368KO64r5E+bHhlH7K+Zti+9qrTlol8aGR
TDnPc1BofMf3Fl/2dpWyUDmoJGuE3K0UwSl1lNWwkk1/GijWpHIE+dHldPjdJbSzyJnYAwDnapA4
oTtOXr+f37Nbc0tSCzNmlrMyJseTwN7v6ciZt4NGjyNn05ZW9IWmacp6Y0vc+Ey47h26dYOZSJoO
s7bbzgHX3j/P6LXqmGurHf9sPZOqjXNozRIOwoeke0JVKcRWChlEvneM/IBz6oet8RiurQcIBiBF
sRIWnxoMGOAWlAAor3GTnCloeD91t8SG/ra4k/TTLMp5OT87layZvzGVz1oYnVqPlSNsccXdh7lB
WTuXx+wWi+DdogQ+S47DVcp3kDYlrA8arkFTEnEbJuNksCzB1OLkMsgOXUmFKbbW627Jg5DpK8lp
pkxSyQ5a++wEI68GBDrYR91qgq+lVc/uJO2EAafqzF5k+tNO2yNPJxetEoFl0L4edpmD7Z7jc7zp
74tsu0xgJclxFSgpqW9/URJ027KNTyi5rDqt9OD95ff5kru2pFOSYMoeUYICJKJz5/b4SylzYZPI
IO2l+rkxR/fYOdDXVrHbTHF/0oOORrzUr3MyDbwS62TkN5J4Zf2KnbURzYlQUS06H8U53Y7WA+/0
uQ5oQ4CE/S8PaFDzDwMjQIRQNlDLM6OWaAyGF91DFCRHDJ45pHyk7VnNA+Wu4bb7x3kdMaCEhDwk
1JFY6KqvGK6UVLTygRwVH1TELUqxyZhMud+Zg0TGQngIsd3hsOQBTf/pUaefDGj8ZmWqri013tPK
qNkW1e9S+q2IP00CytukBZwec6RPRBDlEYpg379VDtZ+QpFVLbU6oja9DkpclCYpGkn7tWWHga7S
Zndhu1PD0gmzGSZGwNYQbbWTamsuEInPVjX7Tw1BqsLmcrGWxHKIMW2lek3q1egbipqWMsomHrWm
BAdq51B8VFFwhToagYfyNWg0wRmWXKSWLc5RCSYJYcpORkRQNIe9EndFUZZ0hAb1oqSqnEawvUkU
kR5avXhU7NQu7zQoqEmOeB0panN8wk8X7WGAI719Eai5NqqkFxrIWNUqI1INi5dHd9yk8LRmWzmP
GHXNGdGZ0tXVXShdkSL4WybW7fseWyOTrpzPwJxTTw1JzKgENF94zNXWofGG+v6Q20SBs8Bw6Mrh
MLU7c+VYlYJNRerN5xUOlqutbUQp+LTHMmJ1EbQK0R3XjBYgmw8T5KBbSjeOTg3MR1VV+K/ZVRaO
0IruG50WwfTD6pKuCifB2HA3c9wsHX4LppUeXpAhFd89iADB6lhAbACNJOQqEuMJYD0x/EPk2rdL
j961dMAqKQCdauqpltG3YYpfQIzICkV7AuQQiaoTI8vVAwV1wHNB0F+8umRTlGy/YhDdBOqS+d7N
v/I7LpRWFpBLH9fOw1MbnHqk1KchrKe4rjZGIU2tJwlFlbXi6hBQUQWviujmEDVD8l8slMFhsMvy
cywYnj3xAaIeVGYscnqtdn1oRWN1AxCtxDz9ej4GIb4FkC76Ip2jeO6D+wSV0tnkSWgU6gfWDgh1
1NoFjkUjiybg7N0TLVkiXqSyEWCRoH8B/cGyh7fmvm4KyLH41tEpd+rx1c3SCfH88vFNybdWuXsc
Vbl24kh40Fmikv1oscBr6xM9Q3pAdCVuyPTOzhkRnAjgb54vsqAWbnrbrsFChQsgk9LAulLBCYjr
ENsgMiEh1aLLXi+mi6QAo3tI0DSPY8A3PNrax2bIrgKdd72p2VyKmlz36BR2d34VbX4VGkzpzj24
LozwDcGG52NQobWS9eui6HNVWQaGU/QoJznjDnwas/3T78670ESy9pgYkB07x47mD6xD+gC6p+Qy
QHn6kvwUdxUxWaytqGkwaN7hQdFkabo8gblUfP8+8RYP3VElei6e8a5BF90LU75BbQ5GWQ9qbyTF
H2YC89OXX17wz+TrVyo1kztWxo9gx3QGXMAYowhVRCuv/Tdaajc5mcxth6sHRPz523P35aw/zolk
OymN2gw5IbukcHhyPosreic2WQNWZL98gZHoFfbWg/LDWdFRHh7OjJIpVdS0bjc0nQIMWu0d5szD
eZjh9RaW7PbvMUcR9sB4sXchW6b+ySjuY7yyK8RIHmTEfJcOURFPLdoj5pidUSqNHlSa2tbzwZJt
0Hdv9BnJwKqtZ6syVTyGVjIfeje4034S11AaxLeoCfu4d29SaXAdsTi0aSkdaC8RfN1Gs013y/Qe
RhLBbKMaq0QXujrbBQVOgRuPICRPb3UoebS3txVHB1eqbvTDLF+eHBAG2vwPXu1Kp+PenU2aZBRb
c7IKGMGFsnMyaEQzmFKo4lrAIzTjIlnsQ885XgIsbQnxTl6ZUXeMZOYo8K4jGcReznpsLcyWajsG
HZztV+8W4uFq/f0yQ6rHbFLst3uvstPothZ/HnMYOdZquqPsDv2skY4Nq/+iHE1pNfxDLt+0cSGs
5cbwIX58Wcew1DxPwwqsHqR5K79dzOt4tzR+DhiBIWHce8bWb+VXDA0b0Ftkf8Mqwy2tG9ILd43X
GF3vOX6RWf3nAdhCPBYZg09W62ByxYPb/VgrTuJMsU4FXkzEUfIaHrOZmNrutPCSxcqTILxkrElA
1QFKefiMS+6GYQ6b/m15jsthG2XqRtMcMF+9MyqGf9scEbq4+O5qvHqJUsVBU5lofX2bWKlxohsY
8BZdgmzBlClw48EvTadkYuETbIImFBMzRFZFtr2hDL/nD15wOJgxDzp42g+GJjBcL225Lf/ysA9O
0UY8O0/u/bKlTj/HQnr06GHgEtK1c5phrcvqmVCa0Z4y2tPmvPcwq4aOsXCshh2lWE7VLGbMOVLw
u6vK7A37zQ1VWCpEEw4AVl/fe2U124u76CMy/MzptaWl+tsE9/ynSrK2Lkw+gJIfpeX4tvDImliS
gnRUl1UFZap+idfVvPSOi106Uex68WOYH2LsMOPgfRvNUJTRJDGGFMKJBR6eDr/TRkbMmLUZCSWn
pZGU8Ti7jkudslfp0CKMiuDJ1JVVv449Viv448TwVQ/XvXv8GuIktfYV+o7Uuo64I1mHolrzpARO
Rdxt/MPVyW/+VOgQbybnf7gpYhz6cPa09NGGDMwoiAmquSv8Au9xxWV+GgD1GZ9SfHKtNm2HbW/K
m1StCmKSa3DooTx26Xr3DeoqnLzZoFWRfy03ff0svT60UtaK5/bl1GlrbIZTqFeLkp3kw+9459/p
xmzh1kP8Zit+ea/0g6N6ctMwOPwy1FhLqd3lqtBJeQpr8TOvYhlwtJETrVyfigUjHJKD88ge+AiA
/PytI3+K2nxLKbnMMYHSfx8/N0BDKaqNpD07/SJDSvCW6NYitUcDJQaE9CcKe4YsqN0wpiEnwNaX
rv1rtP7FeSU2YJWr6FzP/qfbjD/5ibxyTT5d7arXTv10Tb5L9gecak5of+430jt6WIBqKtkVuu9o
3xED9Uops/jbHyNoT5btrnaZA9+8j6hjR28SUPg1teasSGDeHKS+aUx2nqDXX8egFbDRe9FGNHlS
YjCC91zJD2UTNOs6K1LjX7rUAPtV9npeHXgGLU3GQVOWBZcACL5blf+xdGZLimpLGH4iI0Rw4JZ5
UEFxvjFKSxEVUVEEn35/Wb2jzz7d1V2lyLBW5p//sGlogrsxYqaUyUXh9cZ5qM4KW6SWAqSrWDro
sOTaY9VneUzQFYJ//PXm1IxYG5r1WvHL4IPCCj8hwdi7Eeo2NMkCG5AusBiMTlRYd7fOxq8sVMuo
dXOeK6Hz9ezPhKJ4LIT9SQscBaodBG+ZGXVjGdC0Zl0ozHf3sRxgQiMyUKnflbUaPzxM1AK5PvqM
Y4he+xxaGR3Pm6AeYaQNT0PUA9MvVfnJlaswQHEkXVWP6fRvK+zBrhPNKeFNOEMJjWT+u6qtiKgy
KMwtoI3Xmu20N7r6gw2JIPzKxmjvRGQmAu42rfh9KKAzkSCqTpcNdGCKiYc2QUg6fTOu0GCIGOfh
bXWhpJJYI4roH0Dw2z5f9uynw9BAxCFv/8iPXKZ4zYI6LYD299KkJygqEZu16RfVWIk70z/Gm/YF
vbgspSVRfG2EmA6MZnId3lc03c4HWIUjB59PrsNqjwbhzbCgQXUoVXr3boDSIOBPnXpg54n4D0Gs
DE8juIIeE/4QT1N6qsJrj8ugPSb+yjoNO2Pdy5EIklLClGFy8kXHdx2K1cp3DyCQMRDkEFCDTRXm
s7umZ1RDrMHMPolU0HdXKMUbOG4cUwdPWzlanVPwzxtM5nzVCFRVHhuBOZ6o5PvR5+xLA0QFLXmD
FDTuZ8KxipMc5TOMOx5NAVhe1nbCQMZRpU2m5bgOe8jc/vKu+ViQ3l4YWVzn/fWbVC5ejmsS6BEz
JSCfHkKa7ro1bANMzbtx63cwPc1pgrhSlCc8bt6JteNJmAIOMvRNXV/hObmt4Ne1mWCURJdfFvW+
cpSojhQfzl22zEO89krjI31lb3Me6vQQ+6eDNNkTqiKPTun1psr6EV6W1TrnFt+aGvK7cbGUl1dQ
nkxV1NCtXzp9F6Uv8gUslkzuxEHb/iZ/30CWWNhwg+XLBi+Fh3fZaXIdRW1ThhkCmcN23JvmSzAv
oETE1BBVxHuNuh37Jnz24ID+0nrS45i4kDHlBHrrxg/wReC6g04y5I3mPmWRgUd5QX3jPogt34Fg
rK/gI43Hj3JagdS/P/PfytGONYOQk/2Da6jkUzz8BpJDw0y8hkiEfb8J8YBUSUexhR2UWWNjiO+O
Dvoqe7gHDrFiACZqQRnTKI70C85oFXpYYAsALui5YstLCkjEuEN6xddRCO8oMig2e4k+Ul2IdcZe
g1kn1Vl8uEPwW8e2y2wUp1z4YwRi2TGFvXhNi86lNvaQg3zXxg5FLDDIajPUH/FEYSOW2QZNpkw0
ZBou+1ZOs2Tcg3sgPT+QpqymnFSWZIFWW8P7n67gauY74aJKsySY7f+1ru5Leyrob4q7BCNy9rTU
gY8sdmhHmSUL+bsfs3ADy0vDDDxCffAciVuMzB4EVxWona2L71D4r+O9BzSoqPRCkY1rngaehZfs
PcDC0XknBVZa0lLCJCgoLTrAbtJgzjmXM9WeV+OCf+HXglodCF6+apJTKLN/IVip7NaCyAERDjvW
x5/TlDfW5ZfLeJ0K/0wMvWQT/+nw/Q1uDX88euAyebO/vfoRAb7bgRCjIB1EApT84QDO3SwcTG8o
5MXDCTyCspZeXuBrORNyln5ZmyA+FyENrWwWuFDwF2f+xLY2RVLtgwz/YcTSgYq5wJ0BbMv7pzpH
cbsEU5E29c2PSFP+MV+r65DdadVP6lWXMGgDLFXSpAqWboaUenJZaBNlvx3pCf/Iinf2iXREkt0E
iLwZEoOusuif/cdRZqqizn7jiChiO5IPgwf/L2Nima8LrAQow5hf+l25rzc7mcuK68XnuO0aLQDW
ilHydiQvKJrR27AqWFX1SIRl/eiGZvpt66jYzn46lmmtvB80WScXErYsQR+TwzNvPi+I8rttqvvK
GvCnDnvTv9G4HARyjYqlUsaWLOPDNtsz8vKJRuTWGd13CYwwML/7+9vcbrabJqC95B2+dDsLMbTq
uPyw7CLM0MU24Xllw30zJrhhlsDMW2dM0PI0hPnZcTtvebeVoNWylLdCmRCIzQPnV6xEuGA8K1J7
CFjUn1VMayARNFPKj3zZGXsNIAIZfMaLdAxL+VV8nct6HmpU7KPGxTELwO8RtpF1dKbPj8F3ntyc
0GQzbASxyHldsZsEqmHjbsNiUJzUu0NE0FDV32B7lsOaJ/0dPVhYitmNurHhGW5T3+ElNadSSvrr
K6I0EL7Rdd7efZYIQs+M+85Mbs6TDsRdtAqI2Bj8pTT1z54Jw1CnSplXfD0/bS4JAuQU3iOLJLAH
HPK4TecNYxw+69//2ruBKCjSpLe12l0XdBprGUiLh8/ySSJrYaIzxIEJijY/j0pUMCPxqeT5Ok2e
hzsxJkgNeQewZOJvrA++rwnYAtUiCLPaosz7W7J7u2dtKIjpR48IVV3IzJUB6MMZhBTQUaob2aoz
1BcQVsBxE4YL9H4Zhs1qIP2VtDE3mCdoIUlR7jj9Y/pLO+0JQazmv2qBPzjUM5xfb2Mp8yHfMkUV
KlRJzMTt58wvfbKN2iTv5RJSAKPo5+Jvk/YecvCqwQb69NPZy2CA0DwL/zCxVWE9vfI0LI4yyy1w
0hf9Uxa0sGHmHhmdnC3kabh2EXmCCQ21z6AWr0XmB3DeHkQaE4NAQ8gxWwfYXwbZHDrynL575iCz
OKcnkc+V/RZx22oFHfawe8BoeIoF7+bqgRXbXLmEs2u+OLJqU00YGsP+PwpwYA7Cy4r4yI7QRO9B
0nCbfszH4hS39qf1Kd5OcojdUXd/H14erA09SjMqU0wn8Bc4UUqqyXa+PbQ3lKhowpds6AXgF/JF
9sVlSlmIeyyLKpUGQtXRSlSsktz5HSrEuJA/gINb9tNK3keKvJtfHp/7zwSM+pdNXjT8gjmehqBi
b6c2558duJPLTYxWHmjUIygDpQJ487xcPnbYDMTsOMDTQ1RxlJcUfzVBUkxTiP9mSKHPEJ/0SCWI
02XHbSX6m5QTAyltbf0yPXL5WuUU9SJ9cyE3gfhCs9uY6yClHlPXWh/0cZ279VmyEG/eoUPSOy40
21ndNx4fc0BKG3ET6+70vhvcGTpZGg/9uL3ORmTMHqpwu97Gz64Ebg2MojYvE42actz77fgkYOAi
TlTRadxe3Rd95jpjAIEvM91ucP9JZ51I3cQN04iuWZFx8CWZ2MjAwPyPatQTBSkAi1b0IJPqsW+i
976iUoeXX4qr9koQJ9ICViBG21VtX7hParuDtlZ128SqzBpfwxzt6ZaR5l35XRn1lr1Q4yDZ0er5
YPc93Cc4T7q8+QjvweRiqYeO1/HuuENQS+Bmqi1fYOIYr4DDEyargWeLiAmRlQyhMKFinwTLYqB9
soMrCqG1QGQ5PI4WAwRRucFUGuL/xyYDVdSGuq9Su5hwvoWt8AILfi+Z/wa34BncqCU67qTNHq7a
r0mRZBGLERutYOaiqZangLLabu/O9mC5XQ7AM5+mtNfaEgxWuqONRuz4eTLw1ANrCq6Q82pePYze
smTnrrG7NxVNbLcgZ8t0mnBWBqgsSe1db3kKqKnnzFNHGWj/EmabZLXeR3cWWEJglyldDyUv3hhg
glF/3YDXmu+Atf0j0lOglrD3e17yLowPGfDxbTyj/nXOkjzCmsung6NoYqQ4FuMJZMKUCTLzodA6
vJcUqwzUJ/IuaYJ5mQj3MTNlRhgLBil9dSZz+NMcOBF6Q+bQDMykzZZuGq23GH3K89Jf08NjBM6v
iNaBGu0DdZDLxiVpQSMUSwnEj2/k+cxI2AIrp/mwrTfgukWMeeGQZZTTiV0as/47RMsb3RhP0Fwm
/7rQbLhBqBC5b+nPxSEGkoDt3d0BR8hfeviRcQJ1v1iC8mKBRIcDnzTnMOHCzDFvCMExP3i/XRgq
4U4LhR4zM/jw+FEl8DxI3sVe2nnsEFEFFYiLENyBheXm7IQwQbHdZKzo1Y4Kr/w8nHBP8wZZ3Bmm
6xsH1+GwzxMx/QQHAlP5LBuma3RIiK/Jv0jeoMMtGBVkfjGWuU3EQCuPKAghNb244JJch8GWJytq
nqBUhPlC+cgIdiVEoye32jtSSPm9B22+BfHQWJQKN7sHbqwA8HArBp/kwyxeDAvVP+e2wuHFmNxe
UHzT7Q9xbMEQ5uQXmMoSVwY5l/qe1Oec4lUPJMtZ2/25eIGmbMcl959w8KlRpr2piBBlfnw6YErF
UFXMN6SWOw4Y+HC5pu+dTovMPcRV7MozOirIlkNWfC+GAqEXQZ+Ga6D6dR1wS2DSiRgdParCFTuU
O85uTEPAt4t7J3nmt1luJJyC9Y9N9BUKCgd61/gnCRj3xhbLASvDeyd9BlWwVMSiJ8C6JRZoKDpC
6EGHDW1s1hoKuYeZn4z2pHGgNABEshIhsBJHCsQPD435HX/uQtmjbggfSwxNsfgTCqw0nHy8JQ8N
r8ebyUzmEQrschpBFxHlKOxaomWBYR5iEgNXEp4ivBbpgQam96b8CEuP80HnaVHJyeDrReExfRsL
akb6WhHy6VZH/olZFE2SVPyJDE854AzHGngcnMzl79XtAZ3wLMpFkLpM/xWXUloDX4ScqDi9Hq8i
1oS8m7y9XHvWvIOcDTY5TjbGsKwwKQ8EH/lIR8EzxIJBtXWDCYXD4Rwq7i8POLYVBzYgeqM5ldSf
aT+PkCNzItgAF5NRIc9eTacF4evi8CUTGiyf3OtGZB3iTyz77Lcwk792kbbGelAhMtsK6kNOkn1n
yYMNnCILJb0azx38KKe3GyASJFiBvoXHpcVDyUM7gF1MZ+m9d1wyRrDQBMLw5Qj9WaxYZE4og3Pu
As6fTG+vrhCL0Htyk8jArrvuTWET8R0P8fkRFwDoUMdfTzxeURHzrSxhNFh/TGqqP67zjoWIWvoA
tMf0h1eGh5Ny74K+AIowdmc9xNPo44FWiG2ONvrlBBpzTgkq0A+zUE6/+DxiocMQjTUQ7zZOlEy3
yz99LBw0MFGZUcIOglvTLCGMsxkI+eI0gUEXwuVhj3hvoU631mkEYZonpXfGkUUQHNbuw6DPJU4j
dgBA1PbyPm9gIXKrNkAkxzG+d30TlcM4+fsr6QImyXH+I0eBeIcGV8bIAwxR2Roo+xFpeJ6wL5OT
3YPszxVn25urfDEIS9Y8sUgFT2+GDeA3xtw0Di3qXLGBFq4kfE2Zk2NfTPgJWj8CGfg3AcE7JM41
FpOX4PxDFA5zE8IQF/qkHwgUzQ8womAIKJ0zAUJc4Qn0mNpso3Mj18dnYIHOiu0cnANsgymUToZ2
zRjni/OtvnmgB2nvTz8NhTXMQOwonvYW+d/LVl1cb10ZL+H0RVHJHEWsOxqkVxLigF0sQAc6bgnT
ZuoxQNV3di6BZnfs3Uyq5R5aGwaYDKbeTmvzWX1IlmuNKvvJK4mKjlickSjAHkhQxMKgcVqjhjHA
jaGc/KwKW0cNCr8N8J/SRJAt9ycO7DDO7QxNRhUAFnH/iPli3HPEfHEQ0pDgkYFdONwwHiSYQ25P
eDmTF5X3NXgkKhOZ0WuOY/v8ebhSB2hskC2uF6QGFog+Q7tOeJ7QPPRElc3iN2Jce7+w7L6BSS48
oVQe3M40b2Ij3QIUw790DmWoy10uzHwWDcnSuLH0g8bkbJlvoCGreEAY48FqlvB0foi35fE/kyIb
UEl3KqdFqhNjf8Axcl2ZBvMHOj2KmDRBvIAiAv0vxRaNTcZsrbLHXgGTDmz+NIEn1vYC/moMR5zG
mrhoXoTh9I7RMxI2BMyTAKnR8CdhXadQE9oujTpjgavdRsFPr3Ta8Pps5cDY7HvA/b8nm6Xuz2yQ
5fDv4ac2aJYMXAVnBuHXZ0wp7JdqtEH+xY8OX51jOgbLflodAqfGmI82jVHh70JfvDVe/oN029IY
RerqhvuzFvSCdFr7KhQjscrAWA6MQ1JSUF1M8JlLxxdsOJ7Oc8/kF0YfimxO1SYF2IE6UNjaBky4
jgfw50ps1R422nGhyIHNMMLWjQ2Ywgr4W1HYbZ5Wm3kEVX/y59y4J4C72gMsWAPI7Fus2XB4Axr5
wBdH04WE80cGENisDrtgKB9CxYEy8DHFP45DY1qZW++jntwwcTzNrjOoCOD3IkwgsYok8A2s5UBy
uCHY2H2Caq5WM3+P3oeLPRPV0RlmXjGHb8+I9+75X2obN92cUStZG4eOfI7ICOqI83Bz7xZnRmZM
WdwZH/vk5tjdkNNoTZ5YrFyMzdYVqrtiFJNyQphibpZjDOzNNoEnT/8WNz/59PI1Rp3FIMi8268O
IGhi+fq1zvEXwohPU8i3aVyduGMTSBK8mVL7qff0dw9zCsoZCWEenhEAGBxE1BzF+OV3ndrnGXHy
SWmImhfq/RE+Oxnq+mqL+5LifNCmxeeYq686Zc8oRMzRBZCFjViOX7OtWy5emMd+fqqhMDtmF9cf
rbpWSIwLuS/D9genQYXNHnhtsCkwbMzD/hCT/GWKZ/6sD9lysWuPUKS4NWbLozyBT5FHg+UgTB8U
jYVT/fVV3QOTvqAi6loypY0nuzJACnml7hbPNLgYYQm+LSW6GFYqErpSIM8Yq7PsSQn4ckDe7ysm
Ut2k0g0xZaMpB6KbXEhif+ZmQez7a9YBPSalqTKL1KiTZqNaW+BjiIyv5LrvHdql8YrhrdjPWRre
OSuXcf6joCMi9RoeVaA4bZM2oY8VJIqKCDqN+C1QLcr0QjV6utWf5RC/2tzgZ6vLMw4m9sejY87A
JG3NZtpWbEY8esw6wi4VY063AwxqwafB/omEgxvCALHq5NGHhYJREh0BNrRxh5L6yyBQKPGUNpSw
lax8b+xoKRC24cAhK7zZGkUMf5HIKzaoI7YCNLQ/hKUOWXFp4wmQ6drEHKSgELEIhOv5bUOdT6X+
YUVLxJaDnDwqJloLAa+BrUuTRYcEBuJMJNDkORe6Pv3iPE86u+pQgbuytzJanMjM8OVsN+D53DMf
O/sRMcmD5xI7vHTaZkL2wY7rCViKjKPnvhdPpmztAKEL1TEBlUxZkdly4/HefCpM1jkfaOLXUFTd
kzHhKzMBkcHJKmhbJRl240ucxwy58anw374etNz0dwvL6uczvMFq7y4G3i2AhYKFA41rR4yrJr0d
pVfcXlaHzq6mfHxhPivGD3qLUy4Nz8lmA2JusQ0b4tLQLLzor+5ms7xYvDegNQ0grqVC+BlICZzz
0xCP4QNPmMntSyBc3AB5dAm99ohm/Rqfn6efYcA8AMsFeDOBinBpwxBabMdhXW9uxHwmKmNEanGs
Hgne2Lx3OEFEYhn3osS/RNryndw27FM7oJv4fKAKpgxX4t7JoXbHN3Uw+pgZxGy0tj3bO04Yq1II
0k02hjjvn0KFeoagGTvHYg89ugHbNTPG0KcY1/pKbl/ml2k+fc0qhJRxf9WF+zvE5zw1Lp5i3JNX
1Fv4yGNz1zcO11AySWdPiYU84zWWjiT/fGD1weygr5jXhNCwEVYSafAwO7UpnoXZhSj0gfU+Q5SB
VCH4HZjgT9upiLATnzcQuTEYyrRyYRo9YUaIl/zHeVh986EamauAeNld7DTM67LjZ8Q4DjDptnnP
HlbWfhpcozR4UdIH5wi69UTluL/+mySGXm00B9UrD+9Rq00o2qU266WCzck1yTc3JCiJulM9dSlh
aar3QXGJJGPSHEqzSgYL1sLMS8Nt0MPUxKh9dFP41wHPcQn9CrROyc3OQmRYfey9G3tHptvui4XG
wAfiInN0CunEUieSf/y2COC+L0Sd22I6CuvmSpYGyhPhPH9WKc4q9gUp9P50fOE1keGzoY9PBKmV
rrrLRw8zs8l0q40t2/mbiPMsyCZ4YjwpTnLju6tCcDSJXVuek2084HkLCX+rjcdIMUpOwkgH9KWf
QZnB6GFxjXVc8hbboGKraBZtO/cUK8ehXHcI5Ebfdf3lgw6J3bK0IztAj+mvUf++Ny+YnFG2OSd9
OH8HjudM5tvZIUOTg/ku/RT1ygcLj8HZxRWE/3U+5q2E22Roa6VvdAiHYS3kgkMfRJ1Om8MT4L73
2h/ESwA56MlznO+rzYlycdenItxAuiZToLQo0QvYfzUklC+r3CWuCTAGu4uAxAQkhpCEMrlr3I/v
PdZ4V9stMrcNolQRxEHgcKxPtZfVJgTea9lb6wQxNAJ0ZOgGSZX7EPcOYHunMqYRgrVgd7EvOKkR
qfsEEgzbmvE5dL2PW16M2RMgJNLD8367aI+46N2QG+qQYwfCU9HEPCUTiE+TGp033iZx9gtFKiMl
lOX3a79nrSM+EL8yYLsRhv2LxeXLhirzHP8InNXQynlYFX6puuF0AcxLws/HgqlNuSzIjbhnpvQV
c6hICIONZYZ9CMistc7Ru8OVRzjha85n+BrD6LE6vCTtO93b8BoupQN+meRMVdBtgXBmd9TzMvyT
99GAJTQnizEfuMK/vNMmUxHfQS/vgD0yk+WHjvMuHEwp/EWdOtdd+vank3A041izlhJXFkw4rTZP
dp+xAVr2gso/aKPXBeq8MOyg7IfAQo1Lm5wAVLKqChwBt9AVtUuzRMxE5bxsG+x7EHPFmhbOD69T
z5Nj7tC98VH/pNcPPmnhsxnQilSMI9RA2wuXjbBs4bGJfA7pHENj+jJ7CfmNOx+QV+KJekkn+TjP
Jyg6nDWJhcsgAhJrL1ZG5I0iD3s75wXVSSFubnioJJ+96srvTDbgdsMQAw71B7hbwuozlMkg0TfN
vr9p822VeWus1svJV6nbn2/JprdauvmiBJmejjWkJcIgbW2Ntftj92kSXW+b5wdnso/jClnIgPtA
vfAbL1ZyZIKcWYzm3byFWpoTFGrcweCuy2bJFKl52G9aM0x0vIwb0P/MmmTOem/bD0sZD9OPwRdl
5E1aw58GjxayUqFrclauQOpHDT0/7TSX+UZYkVXqhjue03gbeB0uTwtoz8bhFLHCs9SLUw7uNu3o
CZ1iIevbywAIlDvjbWkQzPoTXhomAD2tnFLuhZf5R8RjZYUewNReRCCcZR/+iF3TTWOywHp/58XM
eTqT7loYgiQBslaKAHJrEPK4FEMRZHprOlq4mbD4pFVVOIliMLLA6IXNBrcCftAtMIBQA54ZOnCb
6ybiFGGgr/kp++ffTTs27CHXLi4dXBF4CViTHGzjpBV8v5rCBueYEW0ZG1BKj5nj3ET3ormSuyOs
IEjNVDI2imgGkHBeooG7GSmUOAAN/IfeE+Iz3vKjU8wfGCwzJNry3WLJIbaDEcINiRxxNurqL44r
mu42pIUJ/XyFABeaT1/ShkaIet50LavF78BcdAJohAtxi0P/MWNpx5qe7xM9MDqeExPiG94cYjrM
8/42+0YrEnqWeHp0//qDC9wm0SqJnGckdbMMsREFR5nQJTj0q7tgHs2Hp1+S8AooPh47Xi8QH9kO
huUDt0OgBLNHuqCr85jsor4xmMgB1TNhgWtBrhNhQTnBzvCYkIZLy7RdZ0FxsasX9t9nJyPSBtIy
6IzdBVRNMIWYswanqTm7QAFZKiH7MXMz0pZRHDGAOZxIGO068oIjNUw3j0Ptfb1bVM4V7y47Up6a
+ebq3LnZYOqVZtMz34fmYahLdqvJ2bolDOncF7t9sVHI8pbvZvePbtCQPXZJMw8eqfmW8OzHXLwp
crglfvdikrW8o6mbkOcbXSM5SMKzpzrOR+7Bz4wNV121onRSUV1QPkMo7OFEQYLpWJ/ielFSFX29
iCa6gRow2hGpJPWBspweWEWWh6k4Y0m7ye9iQuRVO1rNAOMLpxilQT6w00nK6Ma6zLdr8lyprjIK
q6t1Acch+hk+37yc35x/IrMCQw3OsDHbtblAZLMiPTuZZ6s23LigFDs7N+eNQ9bWz0cp5QSGG4h/
PQb3Fg6IDfea2eO1H27p9kydFvK6vjmPQLXuTt+r4tyuqWZBCkgZ6ZFQslOZuX8t4qJ8kYOJrlwq
IW6l2RQzJUyuxnQzFkQUNGBDqRJfRrznjONdwPIJmiSuVkIbkox0zIyAlXA14Tntu+YP3pWwfZfx
AeOXNRYa4qEink7ibEbMe7NC8SwWUx9LTFhV/F7EnEoC79Ag8TdvH4OYGneorkuRBaiFrQnPO3xv
X4uzeRVeaPgoYrBEvkyLsXTFzVGPykVOy9imF5akFTHiFw0O0nAcBF5D7SiCO7mWkoj5hm3SoMr/
Wk+yVQSGELn819iFyIhYGL7007OTBbFDAJTtRJ53HmnR6eP4L8amv4sKbV9DPy7G+8jv7A0YBu2m
MExGjWltNmKKUkP20EA72u52hFtCUDsSH/CCmcLas9hOhEm1ZR1YoW1ifalEWxQ15o6O2II0grFB
BRNEJiUsLjoAf4NB8qY0NrrxWch7wyHh5eDMgM5UyBgZQjsiiy95AQo/DlfwU4GKwamhN56QVWAt
BIgitgO9Sd+Icrz4RXcothFdZuWS9CALHfe2+HCTnoyNQIF6aSsETfL0BLCgWaQ/lFgYsV4Vz4ZO
wHkImHgvtKADgWUlaxVw0UyAF6hkgAfG1OW1rpy4PqdflCb4AnDOVpbwrMUa0jK5YUygeDAYXDNN
yDkiW5Gw5lZy9vVoO2HcPlQJSevwXlpAwz9uRVtXI1KHHFqY7HE27YEQqXTPoCbtRR+m00Id9lmR
Upv8Z/wKXtJs2DjjOChlyVrOgjx4j27RPWkKU92VI4mJ7np5QLYz30JKtle6KQsAPAeY5uxLcmam
HLmoZtShSrx7McrnJxZEccZ5UdGfzMJke+V5ukVfTO56a7KopygkPH18X1JR89uui0AABhQyR//i
0gks89HW55e1B6zGKAcYhCUtAz3+2wXnwdBlqc48wq0AuTB3X4soinycv2neyaYHFqIcdFmGxWIM
U1jJg3/VAHLpfpH2I4DX6LDhtjgMDUAdUWgF9aianvpOfwF7DNn9wFNs8o0hiT0B1RnhYX6m/JzC
j38KhUP+tW/TN6zynkP5CTtcvktBsEDvKYJXsaDTgmqYeWBTECM4RYTZ26mnoYbLwnIqKFhK29Kx
uU+nW/SxXYcGrGNr4GSqpVB+rdVhd6hYl/DjFuYU358bSxFsEJf5D/HNZB6KlKWx1msxx9OMjo8x
3gSey/SJTv9uuDO2jQm4Cf0nrYuOCOQclW577rqk56qL9lAPJGlL6mZhyX18lcmlfESiZHMZRHjt
oYaCWEaYlJ1OvbixKr2p0GHQlZwkpgxAGlAS/RPxk6UvMbSKTVvOa4p/ECmS3EQvJIDitFEPZZF9
zeph8/NgmVKdByFPOR++mHa7uFOc4wrcT9AHHexQtmkFNELB8eWCJpk0qFB2UUsu/Rsz9s/4w88L
EzP1Ll7f0WCt4RIfAGL4X8oCGmgSqHgXQzYUTjM3ceFeHZU3eAS6c2IXaP+gOSaYqllwou2LnQWl
W0xk6dix9rFjo24uzWdU/iVA/5lyGDsF30ek7/Qf8SkSA8cWM4nDy9jLn8Qr0Z72zcPU3+12Tmqw
k9IvHmY9nKEeLht22OfsiAulJKaNU+OwdynvhjNZszA5YZXdXdgmCxMJRsi+Z83o9R+yA+IOWT6o
IiQVnagB9qpIY4+kyeb7FE+25zNlx6MwT8l3yWbv4AXJ0wiL1ebwkCOvFfP1Uw4NKrcNEXJdR4oe
2SO4L20+OgFz8owPPlJZYGBFSHph5nOfZ3NUsznTIgq9RdhOwCZ2z7qHA0tJaUq1+OJq5BNjiXVf
8kzfl1dmGEQtj7X4Ht52soP2/KcnhpWZe1u+4R5bh8y8hhnHJ45YF3Nv72U80+FJfSM/kAkmAKlQ
LkHxjnBOwdNgdyLLbJx1F2fG0hI2rWgbxbOwXLd9RFPWvm/eQw5u9uTAjNPuQ8y8HGvqYoo51Pwn
//j0uvStFh6YSCDNdK6CQ7aMnp+NuuPMdfd7Mmfj1H0ZBw3MJnNTF3N6DnFKwS2ymjsxXgj5bCeq
rc3L323AmKTw0m2dm4EfQ/BiKNOedd5Rb01TXiAzlxVzr/6IYxShmOFqcIRQ8cCLeVh3by9wVGb2
+YWay9cimRTevdPu7t3Cr8sTEhWAYOPrMuO47l7ri0CsYpLKWio0JTnTtx2HOr8vs7m2zuZb/+S0
uAu4nNWy8qpQn7ZSo9rxNzEzgBpohrsQugp1tFd5gDZ8QtwhbREX9eCugXOt+rhG4uYpH16EWFun
N3x6Pf/l6TYmoro9lVu1hgdVebnLG0wHPtWfjUWAk8/1vnFy5MY5RVseFlhx4ormwnnrj/VxFVIp
mlMUVHFrWoy+Hng/d7rildyNKuMCWTF38tzO5L6cstrHqrtNtAgyI6dJ0gcq+mNpmr7Iv75uE6mj
dNhJjPPx5tG09kcCYKVDUBqkREwLGesgqbr4NW2aRK7lJHT+M5TLGSJpwXnWj/pRJxDW6naEjKLE
iR0lwFCPZIokvu0vbKY69CEY6HpiSqEq/LVG4JK4U0Ma4/mRR0/Hucflo7g5a3oaApuZz5lCHnl4
WmM/wHzjaxy4WWjvQEEEGxZfEyZw30kXtwUtgedFlBk9YgVMmB8o0vkNH7oai1dji4Gthtvxler5
QZWe2ZdNOcLeIGAR45yfkoyw3ieupOmIOZC41FbcnrnJXcNF9LfrfP7iGeCm8bu0BF025nyUu0Jp
e4JT9ukUuHK8bnf3XRa8j+I9avZxGiDWSFYkSv4TqwRXnMIGnSGmEHJ8W/8V0gXY05MjRrqQ2jia
mZwQfkbZnXjvwrxHAIKjzJYz1V2CKbB2vd2Sv8nnD26mLu259RgVLre4/XbbRAFQ1GdehxNZcuY+
DEDoJa4wtfimws1snZsNf9qQAiaqohsFVu5i0cq54IqMr/vyoIYnxcjphbbMjkvCYa7hJ65ZITCF
aERR7H1Jv8qO2Omb2Dmxx+IUQTdhFgEdy6RiCTnvWtROA/OErkR60GfE2zCDe2zuTncpH5gwtnxS
JV9f4VIzKbX6KCupczyUNvaXx7GAVNLwDte7oQ6LaYd9p2KTlw+msAGU03LMu5oY8GZmPIMT/XVK
BIm0Loqz6XqqVfmPaTU83Y33WMqMlx+VoxtdGHwWOn6RneoI7WrKJeYYRD+4LYasmEGxEtMULEgv
ZJu88YblOOd508xqVo5L46/SsK+g+7n3COrf7+yO5awzWNzWCjerjJ58KkD2IO5sHkTp1K7ObItv
2QC6D64y4qNesZk2Y2obWDib7vC06nttujzjEQx+HsFnrHgFtsRV0E6+Lu5pELNXDEkZq9KBp8wZ
P9MCnQkVZRa2R18aM8h7GIhwKg0o8NbX2/pUrbz1hZNZDdF2QCuD1UGrAI/6Fj9nnCd22a+3A6So
uP+iBQNlCnkMne2L956+0Hg45z1weFAlXY/e2b7SmWvznF62QmrBRpkequVg2PNPjGQV/zSU1Hjp
TWgHxqXZXz4mD1gySR6UIyXUweO/3j26BDGe3HxRzKX42MlmvasZ1XKPT9SwmTM/pQEPclcdt+Zb
41Dw0LDpMPpkvOz3aYy+Q3DW4O3iOp1P6ie7OjW4+8S6uDbuUR706foUPp+U6cADUhbfllEvKIJb
1N1x9lh6wohRB49HgfMklAKeqxfVJ+cELUaYBpca92cBp8ZxamsW8Aae0DFLBLu9LM6FOeoaiz5N
NWAK03ichIBjckn6Eb86Bkc8sawJoerlG+YVUSEg8+Nw5VG7TC7Bl7zamdix8xcGUz5wExZ0HnYe
Uib0I3gcrNuZCezyoSjbfdwqEQDgxnOUB6AJNEoKbacQm6ecOY/5sVUExYaVjQ31xCs3tgwvVIt3
oTS786MX7suPy8UM+vx3Y37FZBvfbUqfsb9aFV7fYAGS51DoYYWxY0i9daWmvK6f8S0WHKDvKEOB
BrjhqLRUD9hKGsfr7Gu9/GI8CKot0gkRTyC/4+KyyPExanNfsxMNQFt4bUb4jpw43gX6wkLc2kRJ
QcsN5iRtcm3JhHFTjMUbQ6P37gByga6wkou39hYIBTSJjXYjGhIgMxFllVAF5PFVaBNxb6O775iX
aTbFRI4XxgvPHlz/ijh9xXibYaWyIp2VvuxOxtzWZSDGFzafWazxIWgRnSGueug7xDKPX+8FP3fs
7jU+HI2V7aw+tK4ln/88E2XHE3Y3Sgw0fPS0ktVE493nsKQRD7mOR9EYCkaYX/6SBLMj3n1dozP6
Rvf9B0lKx0Wjch8+hwOITSS5DgI5oV1nGwhXYIihI/MoZfhxa/8Sfn3dudi53TsUwTPqeldoAJcg
n4CXsZsWkwtl6o0aHp2fmwfdsJjkdK4C050dLrJXHM7RhQIYM3tsDPBWByuZM2wbxIP1IMapvfLS
A4UEoe9SYUNiIlyZvwMJn18OPfqk1Hi2pR6iheWHfPxbuSp//4UD2eDYWQq+rrxuQSlzGV1G3ArY
rTIm5NtTWhwepa0lJTNFGI+W5JpiMg+eaVM3hdlIgy9MAfX0YJTfXjJR6jFiZBvGcVpq4dsOmId/
2jGPoaC02V3dARIDHcP07pjGWx337cGMEogtac/2HsoXCoWreJI3vxowd8+iSvvtxO24ZzE+p1gX
o2zc3bFFwAkY4xpctpK5DdJdm3DDEBFwMqRKodlhVx4Lk4RTyoMoBreyQ6e2bMuMai7mjRL67nVw
FlCmomTrMZtp4t4wh1EEhhWVTnf0JR1KSl2F2qskPvvtCMT9xaW7F33+vnqsUr+XPKnLxDu5+ssl
2a7O3IS/9/HrP5rOa0lxLAiiX0QE3rzKI5AQwqjhhcAjvHdfvyfFbPTuzmx3A9LVvWWysrJC9AQQ
wtt60yLNEGryktQtkj1K8TP5ESnL3ocQ37NMOOdKfZD2chupgC2Hk7DqbddhymseVMPVn+fp237B
nw7VS67yh5AM8qK7vm9RkELELtddR1TmtuEJwb1GdzuVM4XZT3GFXnYIUs+VZtkC8ENXGO/ab//J
dG9iUS9fMKTG8PRh7IPlAwxSLFCWoq9aV3/TzdIh32NxujcW5N198u7Mjv8YvN11NenVYQo6b/PO
Rz6c4sOAUq6rii6WzV/vlF31I2TteRBVa+JRrZhOEdMTBAC7hjyoQPFGpQn1rEh8Xe1vOUhxWDD+
n7Y6svqNB490cDVt2FtZcS6EOCZMc9LBQ/L1QaAEgj8vYdA94tPSvFM6tjXYM1V0qm9oMkg3WoU+
GhHQpe4IsVNBecZe4cudSz19ZLejCCznyU5S3qgkokaW9EtLdfpitgkT+cj8KHeQGrChswyEUqij
DG8O2ZAb01g/0hI+MlMbnjMdr0wWtWs/K3yfJf6TxAA7i6VXyTpRjI/GwrAqCW6wU1db/wG+qtHr
v3dBcZp0rABwi+O3r8MjVHL+FI+Qj75yGbTX8LeHo8WNO+MZh7SuDFOvmnPeIyqXAMMKrnOUzlGq
MLgyCe1zvR3tDL1SgwHmlMl3bcpVmYBQAoOALfeyGI/cr/gVupm0nTXdWCr5H1RlBBADHYdTPQc6
FRGX4BSY9zBVOVMlT8piMGJowx5+2o+mRgyAGVMJK8B9B/IzcmUKY6FA55eV6wIrk7Lqc+52tART
w4RiODnj9JjOOQesb8aXlIyNiMZrWBzhKGm+UTkVgEnchdOj2PbjIU+lNUfbEDgavD6wNPi+9CpI
60d6AWoYpaUCah+/dKDVEzKQ8Ctk/nWt0nGkS2u18TZeGp36wN4dKnhuDXgAY8dKAg4Qzp5Avzlv
dOuGsBidXKTh5Sg10x+EqAAMYIl67cVMjqRZ2Ku28mBUyG2YOcZGXhzq7qyVpNy0mmCZhO50WJsK
Kl/u2dmBw4kQAY7CF1mNQ5qkNCaBBpFi3WXRZ1QcKCzcCE1hnzG8XNC0hFzLFJXezgnRBXXY0vRM
MAtTAGT5pTwiEnpVcfDQefsGJaXUdgjUtJqbDlgp/14I5giKlRg7OAqX4BPkFIqIve1BgiAlEw6D
q8Lv6XUl7wcOkfZkyd9rAIoLcY+2JWpIqX10siE42c/IEwuqWNkQBZwDKHuTdyWKzpJGQnkiMzx+
5yJ5VykX49hn4IX2Aaxn6zBaAlQ47eJ3Ww84KHs+nUjNeZFvSOY89TszxQ/jTrzjBoTTglXxOn5G
poU67hEkU7AXC5fhbne6Ezr73tfb4nRgLhLsuKIzvDEWaRf3gqvdWKo+/Ryt7vtL/Lgn6VBglFP+
SmKJeg2uWD4Rz5gZEr3Tr/JEBNmBeUL4J2c1AfF7eyeXYAD0ofnkw4CpRsAi5nop+fZdAFgS4IH5
kXnisbNCLJjW5gh+TTDpVKeiQGpVN2wb2I9ZNqVySIeTUQObJwcaEXDEk4jkWbGDxpFM+mv36p1b
+RETa/li1iF2TnNbsH6ZK662hXCTSxFfKH2mquicTx7pC/esFX5GwjXZmHz+3mJHkk9kJYlN5+uV
WqmRoZ88tR1FknH89JqyjGuDvedgR2N0iHBtOPY92AErwvVRoWXZ7t4dPUkPJMn8RA2GyChuACcB
6ILltG8p1m6E2vw7tpm0HimlsVlOLNEbIXwl+rLTO/Przg+kMSllvs6lyvHRVttgVCbs4IvZ73+b
OlY3LltINBNaBI0o1n22hDe8QUuOskCkYmw2duq2B45GfFWja4MdwQctFXApPSQwYGXAi8C9CKZS
YrEGj0qoxXqZ07ZtEQACPmzYjbl4uSEHI/VhJanjZPtLWZl66xVqi5N0M/vM2gGTZAMLKeO0+2uy
mNRntfidr0fB1fkKC6WmeejuAUyr5o69rXfSB/IvSCsje0iAOHwP9wXg4zBISDcKFsttl6nRcu0H
T3AkwCCFEZ66UB1lYzleLMBMya1WQw+f5pcW+HOGufFkIhngCskZiNF8mSTte53BEbYRF4w/Cn8w
Ob/MvqbCTYSfslPK5rXZgCpM8dsRXxFxTeApyvFUHADLtxF1zlNYo8iPdDYJaN7Mrr7GjbATeYA5
80u0Gp4GafdBAU6FWp4wW8h/MDShV0kgnQF0kIy2jlRcU/uNVeIEd58cKeJgcF5u0tlugMCgVu17
NbJq+6yK9S965y8X8L5d1axH16SMePZoFzQAEEitQFHYcIn8giSO6Z6FAjR/m7c/0LvCuDC+w5La
MJrm6R9X53+0KXzrxKsEb3oZ6Ga42bc5RBh+cUKI0gaHbZZH2AA4dpClSRdAI+9JST2fVp6u6Nl2
H5AGA9LGD+r9/bOX71TsTQLFa5O8u2twgJChvUfKr5N2bbAGeRnV6MosjRkscWkYN/SKUAQjTC35
L6c2ro3X/CKBd7hUNX3HuUoDyGSHwY5dgYkgITknV4lv8RGl8ERfEQEcXRi7/sPaDL9+nhII8SDz
iBB0mpf733CNRWEGFRkK2fHXewW1VonhR53HzjiNWc8vhTNQ7GqT2+LsvOF9o/IJUCrqS85uxHzh
vdWAQSV6NekwnQSEDEIZx1g5rAw4BQTrMdiTgenE/gA8mANWX8gNgIOXi8mnOJ0MrlAmlGnB8mQp
tFMygZ5uDGmodyTa+TGDPjuGXlo4j+DzwrWZc8TdXiEIliNlWLsBVZRJk3s6crkYGvmdPR5EHnHH
y05zWSZ4leyre6s4ureuLcJDpU5WTGUC/BmMIxS4qUNcy96if8FSi6j6smcX4k1s+obckJ0HylDm
6xEWFKPC8+ySwA3kZnTDcnBfjIMcsI6/rLbCzkJ49n42scJG0l2Dn/IYeJmulQBW6dW+5d79HQad
6w2xJRxyPkAHSjNDdD/cB/8SPr65XHRz+YClHH49C7BgNCj/kr+k8Y0zqevPmzOKRITV0GNeiGlS
DmMTv8GAZXVRCGHVsWG4PJyeSj6YX+AkIgfI4PA1BLfmYGIC2nQJfbhF1cDeLDyrjlwkDlR4A/vm
3CqxjMyzYk95Ktb8jI9cqWpEoB6UpwCfxLAk7HHl+R1Ntv8CW0oMH34qyBBbiCJzhT2FrdRJLttI
8GPghfTrCihqgTG8vRgkTbhwgyLH03+gzCaEfk86cseHtcGu2CU7OCE7fA4G3ACRoSpvSeBBJSto
ykA/VJ1xfhrQDIZH2VAltAaAB4wi/kvjQEZXIsARXCHECdZE8+FqTRvGmRrj06Ln4olgNKMDXjbb
V6V2CeNIMUPIJPX3C+gt0tK4YUlkKAhIWxQVMbbjJ+GgGA+0SLgq0O17ijs4RT3IK4K6cZ8wX4ij
vvgS6DTYZywmkXSGYWZur18CK2Nh7Ad0V6raKsrx9gHbmDBGy8VmYcOK8t9XCKZWF8lWwpLxns1x
8AZvvOjngHIUDsnf2eRgQ2WftRBI3AB2udJOoikaecJTiAkiOmgqiaSdWgGIFo9oTBjYgrnBNaAp
go9UGCO7oKgxhYZLLRTA+EuJEgfSYbwMNUjwcY7DnTBnRz7E8HIOIiiqkp46e4cNKjhw7WmTCDzj
3RnicW3W4Z8dpoLjmCEqZA5OGqSOEszfDYXCciRHIlYrE+kuGYKhc4WNcHZIH8pO7XvHHryCzJ+X
OULNZh8ex0y7cGO5UY2+JcbOso0htgJ6qgy+HlQwxuuAGzMpYIGPQpijFkiNz5SMHnni3W8rA4EK
erHIGVXYbWkTyhAoZyRPIkSilokWKUvELEHRwjjRnqor62Cp2GNH5KdDruBdPkeX24zBk8GUYDq8
jfwLotVB0JHCWkyCEqsGb3Aw+xDpWm84sJhSi2dLoZdQC+j3gc4ZFC102tSeKj1xKZackCcrNIFs
L145/qIUlYmOeU+0ZgB1gBGZZt68MuPGLEVqd7y1JKhFL2q8ddFaQEMjOcwQ/EWTSuqqm/bVyccv
/IhdojtTmlD0fqPJpB7WnPNxu8NTogZ2FNbsYdVF0FNNJMy1pLdKAxvFW5FkndptpZGGXMvy4bfo
noAhdOZYSg24bPdlfrGScJj3muFOtPMD1dg9WhFFSER02UFZ+8KSD+x12SGyKmzOnXf6Yn8qiOmU
qbphkJxgpoCvyu+Ij/QBh5X464ZxIgxhcf7qvgSIBc5C+IGRAZ75dSYMJ7lhWKhGcy/0bCHKWdAI
AKgjdIoi3y7dVwSDPd7NUAsvT2XIctOp5tWsxQkJGW6RHmtp1eYy3ZjWzZeUL1IynLc3sz7gyDjC
fjXQ5dwmYQSXRWuH69ElaJoMtRp709f8GaWNDezmrkXl5NmrZkdO9ImS874BdSsLKU7TFn6C/ARD
9pdDycyq+kUKPBVnhtILB1/vWZrnel9WLpQKM3drTrrnZg0ptJvxGAqYLvwVHAWKdfdOm1TN+YTQ
4kDm/3bk01IG3iPPA7ZiESgWeG9RJVQ3mmFlrRJVK8XVfIHHpjh/nIvMsNIVPeECHlYxcR9z5dKs
FBUJlfjag7djoPu7cN8HmYZIBKwNPa1ZIzRVWv3l/66sVcGZqatr7cFna28Y9kn32dd6DWXTvs0j
2EesLL7Bh8tSqsigRKP45upyfBAsT3tN+BAeYYhRmzUvU33+u0/CC/jub0eCAoiYWVMxRJRllbyK
R51ybx1xXr8Usg+Dpbd13q0LJQa4lKRd8C87OWrUA8Jg+BcCTbWv6T/zSx6Vw4r3CGg92Zlv4oGi
cxnXvFxSpE0hBTMP7p33or6EzokH63zbh7pVXt2qcNnYIth4qg9/yBJ38DRnFpNSqX8YXGcKE87J
Jm8U2PRhJSa8XNzefrFiTmgVcs+dx6t5rmNaJpG8MNySIvNQly9aoxXgncpW40p8BEwsT2bfkRGE
aES2BC2rSZW4nV/kwf3o4UJG6Wa+J+Z3QrzaCK8J/I48/jI8BBljZYdt71JIOm8oN8GG3am8FZTa
mzkFTrMEY8trfJ1vM38yj3XjAJvXZw5rUJgdYDnVnIP9Opmv7OXgAZBzX/Zl8OwUp2VKvweadgNq
XtFrnCOoW6yhjpXVUniwr9Epfvev0XZx71+bavqhfvDHTBu24BdltwZ9D8+KfUMtKTW3ZfoKN0iC
zh/DF4T0eB/tI6hB88ep9QT3Yuou8ObGKjHkjOzpElQbYZ0izYdWN/e5sc7NY7++Uo3/YefmFTpL
KLXjjOVWd+Fuuo6vzdcw95cf3vsHqElvCJYq4ijtJKZ3ot2gAG9L5dxTmJtzRRzf9nbBK6A0FIzo
TG9BAwkiWpH9W/MQVXxkWUFZw/WI1hC7/AfATJdyhdF0GlgH2DycQMiodya9ElpZ+HKo0cimriYc
wr8CWqdXWnXzNPbOEIeip6pzQsu0NN63iOUg1uegSIAGAI8jWysMgF2y9h7Dx9emZGoxQssXdIWh
8Uv0zLPp7l7VKnag9H+iMry9dEAftlu7SaSmuqgvajGO7J5Money6e1V2bzD/0u7xx5V+SPF0Yt/
MmCSvugJ/mR963RRYFNIlhSeDF4aOJso2T2IsNA5QF+ekSwx4xUQAgKgQCE53hheUJu+DwH7cP8B
53doxkyrc25n+nEa3V0fvH8/nXTEnH/RVEeoAqvyY9SgD4ebkDyK79I48XiYtFUgTsSRhbRCxtij
ryKgQuGTeW2HbdH9PoyIvcAl/ytpxUoo86AW/VzxpgUa7dUzzl/vtFiAIqfNkjsaidvPU3Eh+Sdn
sGMgfARDqqhBVAw6AnqHNkrDdf5Y9yeddVRaCcssUMRgtJCIixL5QuwLUH5wkpwBdXScKIKbt+YF
XcKSywRINcbAGPDPQ6503X8ySg8CnnukRnFpV6nHwUA2csMiAJCQf+XNxd6JfQF0zgRdoGyeGvWj
mh2R165Ukil3GEfsoZtkw0MqW99QAxIb5huu0jEhYx1UR7DZKEa1yAe8+gJKJ9nQulnsV+xtol6K
TZIvGctrAoZhQk/C9mB9RKkimlmKHyQMk1wF2lG6rBLKFTEzQqi4oBMdEAqpVMOg7OXCBFtHJlNB
VxphOBoZUK7btHO0XWCxKHHbcwAtyOEEt2R2bfkJWq6HYMw7p9dlVN2OaXXruNP/oUxUDO1xvW4W
CeiamHu75p17F3fTo9DNrlJ1guo01kcM8DLseiweAYmgy5sBQQUkkoyIBjzowCQSHA+70Eb92v5S
Jb5GWBfSyTV6X+uA+mDroKIxAQqGaeJyvq07pQOIpIMdUAOcGRrhAgiwgCACPBoQtSo0ko0m/Xrz
+LXSwRUTTUEfoBtUvnsbnNzdmCaDEqgTQXRH2asguIPHGGtNO3cv7rpL9mk98KzU1CU4FsHyd84O
p9khkigS6OORdHqgnIFbVHiuX4oX6+DY2s7uKHpGYGZhOqic7S3X+GT8ZtaiXbTfvfeGXOPGu8JW
QPM+AsPBLVklsVeVJ4Pd4N1rdB7eEIHDjQDpgvrlYuZOh5O+KOo8dzoXz72SehzgJCi6A1DnIba+
EBFOwb632Znbzql73plQWHC6nSKSFGPBrhuT+HBCUg1LB15LbXD3ARoVH6fUtvBmWfILEQSHs24B
q1spWdevok08pRxFvFCCImhkIhAIGQchZxsU4HyeI/yV9RrUWtge+9KFFLIfwXuBUbM7GDlqfxTl
msRJDfLF1BPgS3Wfzn9AcqwmFXe1u0csNSC4Cr+UnKFSQ34IfygJ0Al3MfEPv3zp2+aNcEjMWxPX
YE+L4i5UQDhx7/BC1cK/d9bjUuvkX27GFjdM3UAADAyr28fdAwwIQD+wZo0C5GyiEfqv2a9PTO6x
d+qqneWbN66917hRN55wRQqsyQfnxUxE7D1uEbtozUFM71Z9tOsCXwj9otwTXWd7VD6AhRJInE2I
X7npu2beRvukitTBllOydc5AIXk+L7WvvQf4oPKbalQcHemkTQPeBhQcHJeNWaPYMmNbjctEHyCt
deNEu0uOxYde0yKM2FCLxDCUgFXvTM86OZsOTbcD7pRQQvEirTG9PevJNPQePHRWoSBqeRYwrLt3
bz8rLiA7gc8I+6mZlQDs70nsOf4SFK2DSfvsvQCUZuWoihum4i8kG0ZPxPx3uOUiWmRlOrIqbBRw
fAz0F5RirozNG4leewqAhwdpQPU/3AWAmvwXHI0F8MVy3wIfEgwxFzaFqHnIjDQTwSGKNqhRMkqW
rrG9R4eesYTAxm6VXXkyfPAy3Pe1PaE/gtZzcD1m8bWvfxOAhDQGmKIbhqjZ/8K/X4/pC5L9KJ+d
A9DF2cZ+fAFHWNIM2MOWNEKCPOK6hgkttxwVS0Z5cSWnhZhJw3IlBNe5JgyX702aaVeEiFhVWPpa
mxtUowL1CiZlf/+UZJ+IVqX2rIKNyYAHSiO1GNavzNaBeIH6BAUOYCwFoqB1GD7+ACtb3BOhgsBM
AIUQYYmiWx2Yzi1t0eABLqLCECbQbLQa4DWiJwLZk4QDPlFxAQQCSvi6Ez0NFh9PC6+ZMjsY8lY2
heUSpkzEAaSclVdmRYbr8UypFvCZnI4BFaVv1n9Aut3DnOKxKFKSuVetfSInk5qPEf2L0HYEaZU8
9QBpfKji/gunU6gPPKcF9r5iBOO+iqJwU91oHisSGSt1GHPGyeRVExEkQsvXGhgbX+PvfHi1fMWE
Me+E8ggh1oYENpsPr8o8gwPgGwgeMVg/5an0X5E7o48V06Xjb6Pxvfl8Kh0xlnKGFKtl5/oiwLOF
HRIdUJesSAkc1miRPcApTcFVlLcom6bFvZ+HZTQTVQ53xMUtOSiYS4ymjK6djnXhG2ePK1TZRbwZ
7HoL43ujEl7grNWSSqvzAil9DWToQavohOQ84nIG2w4VG4Yfww4hDUkU9T/cmldf1jA2ROlOxWuQ
mD/hNeIoYAZwyZtIySzw2Jhc4AxfsgRFa9faj/YjjXBFkQJFM2aoMcdWg4u0+CdjXIbXRVsiMAW6
YP8m0Hpi9U9YqHvzEDY6IttW7cYCzUgE5pLcCG2Kc9U8Lxv0bJ/Ix5GigbmwPKJGvO7seqihMX+m
6CFGkVyZ5HjpVJN799EJr3yhILrKueno0TxDdUB/tSmlfTSirLRDAwnSbUUJ4qMjh9BWJrqwrSKo
MDFrqFjlEQ5ALioVqILAb4EkuFNAMKLUX6/QAPY3UIqff1fpxXwXxav5ADHRTF7JbKOFSVn86Vay
Tmk1d+TgstS9Lw+VngtECixJDiLdB6p+aCHQjRAxfcmSx22X6fHKD0vk0mPmmyZH6xPcYuBzYhvq
2if/Fd9iWJvQq659UBP+fbZRy1FHhNCDqypVCsSr5n0B+59NtGyQOmb9BWCXMLh7RCW75YUj/G1+
SNLuUYmtQvBToe5TaZFuu80xqAry+EzcWf7kwBsIg2nUZgOJuSo6+E+McQ5oCV04iULTQlWx3iNg
lTbNmle022to76DLW+lIxfcF9QtydTqkZRUQxy91Sj34q9JFf/4hoKMBVIKSdGalF4wyD2q/EGz9
aoDSuXPfWOq8QnnYElA5GRbpLCmSpeftVziu+rdhGjI57mVB6D4ZVWSIC38H5FaOfeBgJqyegYIo
qmmJVE7TQNWyKXbpE94Sy1BoN5zJUFHYGVd4AC+ozSjF2kLlqXkCeRy6xUHDeZDahPQTEVVUSDin
r2EdraI+yWiVCQQrEH13TddWGq+hJ9aMhfCWO12qwkZT+lnwCBr6Snn+a43V77VH5CWlg//s0EQK
sC+WWb+PLzXyVCR9OM9X4oRLINi9xkGUDZDhxaPyZOX0nkm/fwNpc0izkOL6dNQBXnFzAalJM9N7
UPal4S43WDc0E1GlLsW7sqXQHxDgM6r3S2HWGFoKj4laKn4tWvOGTVCwhx3BgMOkj+ADja5ndiLx
Du9xgYpG/oGHNNA43IY3plMhU/s0WSyKquYL/kbBfo2i68dSfXzp/O1Wkk9aD1Go6dyYTzKvdrOh
wVRpCDNDary0tQ9wqu2iz9BhB0EoRu26PK/V/cDMPKj2/Gez2KRWBaP5bc4mCC43MkG71CkAfbaq
VGMZMzOQkA2CHBzlCnAUA2u29o1C5KjMTBTn+LdBo2GwhzjSpKcZY3wFmyp/jO2CSO28OCH3PSyR
K4w+ahpuIm2EG3BKgHtnzNvsivCfA96dw9AilluXnAW40JU2OwLuz/gTkl5El1ZhdPM/XdoIunWp
hcWbgO8tcjg1BALG53mVi5nv2+thTZLfRZSn5o9VCSI3ux2zQvNjHaAOqufDXMfnJ82I379ru+rn
oGRRFwDoKxAHF/pIFOMPYLG7u1ZKMxpJR5xfHcDVMNEsLUR7EGXG/4D/odSC3p24NkztsmrLK0PV
wJQRsia0hQANMgDAycQ+Jjavh8wwdq5bLgC985df7d5WTMOmP/9qXWDjqdET7HXamHMKqhQd3Pzw
Fa5BMXOz/fw6yiWkHG+SBZXbWaNvubkbPwgI3+xgJTYXUTjU5nDqFlH2Ccr2s3N2blBe8MikHjA4
g1KeOuF3axa3dhoQHUHc+SKkGZF2VEm6cmVXHAEaj30iTobtUCv5BLyJe0CtDc1SNu0VhgpnNmMV
25St2c+tR3Dw9XsHglaqIlRxqZHnhnsOUXkECLIeiD/xY4ilokXQQFGnTIiI8EIkz4pdJPtS59Ok
XyILA4RTyaFfpxXpNqouUoLpsiXk4LgSl7Awnng35xUxNilJ4ccoD1espGLIzr0n1SapMOUMxUVK
hHS48aqEmKld4rSp7+9rkEBBZMBSQH/hwR7AuYylXlInLEGEiKx9PbhS4CmPsmYeSivEOZQOQXRI
3WI3iRhJQP7/C9NUzFJF45hcW9Q/5rBGJs48oR4C+40yMgGLyimKp4mChAPENJ8acUxC3u9riKgS
MNhBWEgaB2SSSAppuen3++TbnAqv2SDp5nNgGShk1TdVMiRYIQc5UfQRvkwrBo+t3+lTK1Lgs8EZ
ES6SyHPxcH/oQ4+JGF2KQfDI+TzVk4miqWiLp5CRodhSpRmtITZBnsK8OFZ6DXMkK3/zwxYXzKuF
D2C2zLT7bcVxc75sxjFFi/jADiB1pvDDntwt1UTFBUNZUyCsW1d1Fu4WT2xD85MeQVbqblajO1o3
627zORM/mNoPzBXWleapOu1TqnqU1IqlPtg6jyFHHVn/NyEjZN1VJSIuxOieZ+JSrl31tc3nNwcV
Vwc9xauNCgTqijBKb1ZyXkGdaKNBjUmvBY+/WkCLHJW0uz+XTU4RohC5UfwguChtoGXeEjoUDGVg
X0CdR0a6OizhG5wGRAI0A5ZB6uovsToQou8ppmQx2J3QhZA+18IAhvDgKN4tIDlxyQKFlABdAhUz
4WFDfOb4wPkiTZmXLaihsKKhFFH2Exqoh63fE+YhGjUJjn5VZfNzS7yft7GkLieCZQr7aAt2xm1Q
JuTt9I78G4//WovhovXXogG902HfcigNkBoujIuBH1RIVGVUUnEwIUKqT678Yu/lTPYiCQUlO10H
STf1cmAG7iBextV2zKXA5xAzR0RWbCmd4YK/dIjWUEhwPDwoio41uiuEuxc48NSxqWRDAyFdrLaP
XkTdX7xXvtgDOfLh35JAQDO5B5pHJ04peCCu7IuSQjkyYIUAybRFeGWJswp+pHVWmawWsuHJz8zl
kopDVojkGzm7Bt/jR1YXzUofqAZAtQHXQj2xGsdNv6eVh9GdiJKkoj9YUZjnfOvv+sJo8HpunWWv
EDdwEyAz1Sb9nbog7cR9ov/uBjnyUD5Jn6X/lpu0eM5Bb9sJUghXj+vj3qOIU8QZz55KZiTWOmuz
vlbXeNM6iqmsYg3SAf1xoL9zwAlDFFvuPnITdFDaGdv5BpO6TG41/z37iNIsXGkfowSu6OsnBFtG
MsrY7Vlz3TaEEG7Ap2V2+JaJYiiqjCDIQoi526KgZy+NRu1RzX8zhKHooNLDvwx5tHZ9iM4Itwvb
vXEJ0PNDZNyZgf6cnjOWLf17RJUwvvWBko7Rn/rFgnlq8leo0F8bOi34Mq9/WaO6caQXV6MJLs1p
vj2FVqt54hPDh+B+NblMvG2Uc1UrEHd1ggZMuxGM9L4+4mhMq0cdlrfVeHVwU9s+NSVyKsK4baOS
RJiAWFfd8EN+4QN5u+f7/P40HBxthplopvoHjQv9ZJC1jJeofIaMu5m7bSa0o+CGtDcje8BX0VHK
uOKEcGp/hYku8FtP0x6h1YrqkQaW+zbtlHQZ2yVzOuIvwqJRjHXaek3DrRvzpGa6DLwJw0Gv10PX
f4vWy4rLYs75hsvorpCQ9kxK9w/LHE15EAi1qu+ftaKtn3sdJS6sxSUXaNso41J1NnVPkrO9NEXz
zx6NtHuSCDunxF9kbVjyENFZOLjyV4PlZP0ZG5HzWQefVXzbo6IzahsuREPXNXT/zG9Hgd4b+OFU
zyCN6nDdeWjhdM8YOVaQsW49ppxy9dOaTz+BCgGjURsHHyVo8vh2jxkxvZ7psyxcT2gOfJbaXq3I
hKQWxQoc7V53hdoUEsXMadXwDOZDIrfL0q88Tw/YN/2eZs0gL43IIlOfzAqS83x1efkUhSCcdBS1
kxAROkQKKBwcbTC4jKvfo6nAXNNLFWn2rIVMIo8TpeZebzCd+npA2vgqDKn3QZoBRXSJ0bRE3FbX
ekaP4mMsuouHaXUtLbQ90vhbcewZ3mCJsK2v5MtAjUu7ncyfLDYnlhgDu+r1VWoNVIkVKkShCutO
PZDGuM7YoTGLAd5Ft45SCK2yUEPErpGSBjQU/qGlsPUXBJ2O02/28dDnhD87gPlAMRLVoBfK+EOT
CFEQ64/if+D0Y5A8TLy3JDiysSaykPIlSntEsung8DeZR4ppCY8wpWK3YMljzBikVnG25KXg2jab
rutiuKoifPBPonZzMff5a2zENCMvMU6qdMjh3ImXqP/4EJdyQcL+qVuuu0c3xmQ7uEnVoMtGw3E/
6JLpVH8yW7HraztWdE7RgGFkIaZpOqi23sFWFHsR1qcD9ieECqYErGit4XnwEMK27WJESbpc127b
Zsg5SC2v5w+moWn2NDaBOdVivGdGh+cj5EmtOArUKAEt43gOf5TfpRus63m8I9eZxC6GGfeKkeVG
2iEGZtUT6aHLe2M3227bjbldjgfaXL0eHflkVAw2HCC1xQQTrI10v7Sr1FpzRup6HhE4dXhwzdhw
OYUx02DDmzpAM6ry1f73QXSVcMeQv0Yjhk5yiAT7t5NRgiXWwqkBgB9ipOzw0GRE5J9a8KeAGXRO
/9ojMqHqL7pZtt8zV6yW5/VMJhNPZTq2vLVsdRu5uafMfCKJrxGKm79FCm34fIyErCLTOWCCzcBX
ZwN66WY2v5i7PFOW4hJ1k1wo64w1RaKz6DGvF5URBkJC/ozxiVfvQV7dLBXsbzIhXwBbPraM32bE
u6uTBf9vNCHMZvuIbWazorhvQjsWXl4LobdtuA1/XSpvvcJX9ozuGPGc+tlrQYEw70G1MtdNIxl9
teKUs4f8jel20TdkCeW+uFP2JOeBspJCGT1ioGRKdnP8OwGIeszks4lWCYI5uvOILgSFhTsz4zuu
BwSh8KzrMOgVtUB2GwhuPVHmIWolu1BV7Uo0EENgIvL+0FKs8FnCFFDEXjFEBqew4RSKHFL3N4sL
YkM0PtAD7ikqE4VKV6Ud+rPYT0NRR0SrniI0S2Ay31CIMI+SKCLe4VMhXbkxx5MVZW0Jy5fQxc62
puFWqA6oFimQQns/YlGZrJot08PJCMRlQsmYiI+lUWSNPSDQ1003zCjWFVGeMjnmNMdDCTuzIiR6
fH7qLsVlnUdiuRUpnsIywZScqV4TLJnoU/kKqRSW5gmBKnTrKX4VqYwsqUhspQiKF1IxIPQDVCVV
Y7U6M/E+bzBc1EUFnKKHRe7QCGMIw8LK177sVaTbzbHmdONJhQETp9CZBk++1FZBQkI71tGaoZww
DtJw7EC1xByqyVAPmloGjHUeEW2UMssyi0cx4A8mYZYi60qY4/cUH4tqWydWBW8nvWMxbJ5HOlgP
FPyJJKDlUmymIFt4s3JA8O+AS4Z2zCu0EhdrnuPnE9Jx8fGIRenIpPYpgqHKJnrEooAJxoaRAj2O
3IS+Qy6IXRFFCiA0eYIONr40aI4xEnmNRmcULT9RzEOd/MfPw1wknHEFr+rL0nvLI11h/OnStGMV
/mqnKbTkSc5/736M1yM5Po1rZ/4BjnBraHyS/n/7lkXI5ISltstgGksDLCjVY5XBgmOiJAgOTLhj
gEL2zY+BFRkgfci3mX6uqXjS+NcU9AkDTjTIvtjCUK01KwcVysWwbg6JDSa4+/2AX0Gc6AEBD1m9
F9OkgF8YMhBUXkbpRdR2dJkaw4iPzC9IZjJz9sQJzFGiI2sPKK05GSkuv2HVYfNNzMXZKhlQ1Cbg
O+CvdHhDAUZchfL5x10wzkIgeZdeb3HdUMq16/AHeSOUHTW2i7GT2ccMLg4iSiy9IgXFCGcmvqi5
a5M9Fj5xzFQL++ke/QvotpZDcxMQpYfx8A5o2neY5MJDFOrNKA2mRRQx5B6TLnQPkO4isRSZjTnY
4mGo8eesPENGuCn+V25QoaJiV3RhWCv0NXtClv9vDN0a6d/e5rF9Wh/tEOy531tp6AQy13UbPQQD
rWIQztmaCRO0jOkKi8ZU0wUlTKrwSVRGHhrP/exqzgXLqogt8wj86KxHxIf3fAqpBM0XGs4OkHp+
X9Ib1cxlTR8g1L2SZbTznQQ7jE6jOibl0CQjmYR2OJj2NEJJAtma/lFhOo866DQLS9MYYSSxqZgh
wM/WDp/IDWV9mAwhwFP9JKDeRP7MHaLsmB5RXB2FRB2yDPBxdXAKfGAeEacSkWEx24U05aFmqvfm
ptVPm2UCDJhhqzBg5sF44VvCVMiYYZyUKeqhpg6srX2wKrKmGnAiWe3zGGFTHgeklWws5w0cUxum
wUD5PdMubt6FqQKEGIVoUYu0C+u0tJ9U8xEPlbF1bCjvBpPZQs2buXQMR+AJs335DuebmSv60u3r
uGXLwSBQhgkAASo3GfeUKA1WKyS/2YUvo840HapJBvxMnjLw8YO5qyJxZyRWThbSBkyZ1Y959gxa
YpBRM49yt3YC41PY65w5LpJZMjrO3DIv0TlRkgQxytbGYz+uHWBRiK6ZuncvS8RC5ny/OCRaEY4n
F5x9DLejTcstuIrKpUumxs5sqobejA1vLioc9b35swWcPW1SXuSuuvB2Fwu+jzBcl4HAGncjXYbF
cOsOucIuj9Dr5RBTZ9JR78iLatny6fOyo2Fm5mfDyCRtKI1F5TMZtbXjePASzWrpZc+ek+3bg5C8
yzZtc2CSy5ACEQLyAlKYM2fIX2HiSLi4FmwG96opPx4hJHA6V8857a14sztDuRCswjprtWQf+KZM
xc9EaLAH34JO4Nw6VQ8LyfNbaXlB1Y3LSGuC5fM2wYGuNSqDGuiiS5f6E7vf8u0RzcYUJIHs0JVQ
RRPjzhfcFlV6r3QyZGae+j6hCs7t5+JSnDLtEUT4vA6U5+v1cYbKELbUQ1GbUa2bYB7SjEjcbrxc
xoDLHbVQqkoKIRSvKTe6nCuawvnOo+hpRvIxhAYCB4X3xRGY6MPhBCo1a/b7aG0xIs8KGhR44Cni
4scIAyrDYRYr5SxxqMVl/pg1IxBXGDXAuxXgtDvkIY4zlt5CAPMpIyzxYaouZ9FaS90daOohnkcH
I6EY15YSJan2y2URq4u0IHIOrY0skqjstFj2fvAbF8gNCgFVz0dK7WfdjNC5gmITEUCO0KIP21iS
mNUQMKV4hkRsLQwqxadLP1d98cl8LrWBGqpFBEf6dBBV0GfBn1p+8XMVZ2ToVtVy+aGgVmVbsTw0
lykkm5VTYKSUTFcr3c/MfiGB9IfVFKqj6bi/ajrKG2oqF7ou+j7YFcGeAhXeCpkyFS8z8FX3plhX
WBxXz+XQZPgLgrVjaDPg14VPCskkaOM9yKsmeptic0nn4S8qAl+MQBZMysiSpv9Qcc5S+Z8HIHHf
xuqsxsJLwvfDA+vmzubrb0cD+pMgg3QDN6DUQWHKy0nRPdgiHxCsmzVkqzQd+LpqBJJd1sr+H7Pq
zaRQQFijIDZbDomIvnE4m0yFEP4q2tFVBKqL9PejPwsCkof5+SI1OPMIgTBkQJk8w+HmOvN0qDXo
Cz2164hHJ/NkJIXhinJUfVCVC0e9XiASUJUyJvkOZVDIYJOOSiWhTjb1oSceTC+5YyaUflL+OaFT
wh+/ibI19IW1nfUn+pcn6RhBcFDjDrrCwztxCAMosMqUhSWckg1D5RvSY7wkFwwxPoTIhOI3rkCG
GY9j+hG7NWZ7aY+pDfhA2qSEnpSFvfPbS4r5id/nUoVWiiRJrZqb9tX0L4s2sIH7kFSCJHnkqRou
eW2Nb1ysArJQgshrAcRDAC5g2Eg4Yr5Xpi75zFQgeBI6CEaSoORgjewQI4oGEbM5SUaLjh8OwMEw
1YriFL2tVjK4uOnDXLbWH2B3Nf2Mv5LYvkG0pnrB0Vwwh4qHpZlbG/vqFhnaqPkNGEZZVsCewZ52
9kEJeAcD21WskoFFcvp3TCvuMzg4B+fSKTNmWfO3ysme+POAYZeTkb9c84YYf/6fLFcfS+GV4A97
juw23k1jXOXdtbV1IZoJhArp0EJ6W/54A/Y1OpMFXxHXZq/XM4gB9M8Mp9zIwBxIT/Jg9QY9xcFb
P0MFhUZs7GKL8Rtuz19dXU+aBAIL9wYilX2xTUotCqRAb+JvIjRGr3mGvFOWUWqCdUZjScJmNCik
1HwAgdhTdwsoaEYHHOBS/+HKzMiYyRgrDSN9o6Ig3GnsBFYrw9nwVy0rcJADT43i8gFtXoQeFRBB
/OnTol0Hb1KFOQbzTSppdZTprjMqBajkIdqiooFsAoIJZBDKMfl6Ajpn+6LcBDg9Mi2825VALisn
H8yD1YLj8Ascv+mIEyeGLgeHISfMtTanIfk/3FaUzWD9IQxLR11OdX9xe8gKf8WyrP5H4ifbHYOs
pdBpcGPcCsp6Vl+MHihX8Dd0IOTxOuhxECcBqo3xKiqF9LF/MsjKNVk28SxFvg7GuJcTnKsB9CHq
n+LqqW1Nv4oac6DZEdK4HXeq6gyDGcojeEGWfJNC6itFMzlu9ivJjI9UZ4kmrat5UYmsWBhIgoz5
kLF0eRv03cnFCfNDIVj8JhEtoPvw74yWiLH6HYvIhlZXH/sM1ePDO32dqiu2lORy83hMWRD5zj/M
h87ZUH17AhAlx0vfiFrV6GPr95VB65kqtcT3c3NyeaSAnY14Yv/xdGbbiStZEP0i1mJGvGpECCFm
MC8swFhiFoj563uHqNvtrrpljAGlMs8YEYdMGFiTB4Uf0aCYYKBNbwjeNgs5VmdZbkm+RE0hiVjp
Xqh1SE75QyeJZT7wklKgUwNWWbieAQ5Z3cfRKLHe3ZVPEOKPEEin5pFDIohX1BvzqbyQkitWETtU
TrVH2qqS+ZtCBf9UqQjLT/vLWmufyRPobxT9BZ+OfcE0cB7kAWSzVdv0KabuGDcl+cKrfXbyZYHR
A1GTQayaLnUj5DjB65F91r8ZQ2Q3h6I+Ie2OQW4wID5zTh3N4E7gjUvzFKxyX5a9MBSDSq8803hu
iChmPcxQhn+ilygAS0AtEcUQyuSYA+UpKIIQzDFFkdq1TOKC6FVffYO3UtD4+6sbiOX/zdqTGZGO
gLOS+APwQNsx7++rvvEN4nRY6d5p+wLf27eO4Hp4OhsRPUVbQlCinIJqYtctgNKIdFgMG4D9qqBx
NTAkbj06wH261Xb174lqQmAHLTsI6SbDsIQc1AGyA82piMRHvX1Z3nLk7oUXTSwUluMBm/MInEj8
oRuKVtcOLEZksF+AjWpQld5oyQqWte8+QKiL67XtxgMxUd+cmpcviLUIcOW81I1q+c3edhvgIzKQ
utrZZYgib4isEtgSAkjEMJ0hMHQo2FV4CyCLaynFUe+hRZq3K/u7ggwBuxesjyKtFToVk7hVhvQ1
C0K88tEk4pxhM9RD1/op4CkM2P0C5zJ/eiCbKZkqWc/eZorMqdpqnJxvrz4DDAikQLESJhotRh16
TA8xnKyuu5IuQoSy9b/OKfaBJ3DUdPQ4E6jTYaD1AvrMW2fFx6AW+NVCWfiSv9AJFYnsgo2SDdMn
UW1p3fM6XQZ3KCFnenmZKId6NWVQES5uzpS9FuMC8cA0Z8qz6nCtniWBX7vW0qXy+RzZe0hEuTCc
lEmS/AJeeJ08h9hAcmYDAYLLC2h6f0XZ1wAkO2sie58DPvWZhGIHMszhVTtUdT8Bjakq5cdUfSn5
eQLnDp9DEKr1V/lj/VXAVaO0SZekSie+4RR/qAGCJJaJ0a3k1oH4aioNyByZbpCog0GvYXU8h+BR
jUv1FhXZSH+p5rwGxoMpXEAvqJeNrqBgRC3/Xi7Nl7k7QnBcMkxdJOW7DjGb5voQyWNFpj9H33E8
n+djz3RrccDSPPFHGwwSkC4JsTQHeRRP2A+uZAvIe5QDQcgsRqt8D+SQDX5ZK81r6abxww8sOMlM
VmC5HX5cpOc0i2/WzHs2T8RmGlhykf2w7xCTL9gPOj4zaGmM4gr5GDrXUjiF0JtZrMo8zGdV4EPo
CKlKLXFNoWz2lA8FZJBckPSflCLoe48u6w89U8LgpdMB7SAULkQqPUK84997SIup9KTQiMaaAwKA
TXal/jP+gi+XOPO3CxsI6+pLY3jLG2GwKdrWQAY7vEERwWxFYrorijAV06nwU4G3c+EONfgNSp0S
q6GFf2O4AmkH3IbRgeTW1p1y6yx74g46ZqfLCzldk3HySlrW6yvBBTgCHQXozhwXtdNCiNIiplX7
YjVq7SqwW2HtooGf+Nul/O4Vj7EGEye/je3osBEYnIQ7buKt804cjoyhTQCrZELFqUHDHQXtUkek
8lsuvp37dpzaCmsijPR2INJ5klMbRLzEKsLUTH1hJ0VeBD0H9fbqh4GtnhwDOvDW6IHyBfkNAykH
3wTUqc8lVzgSdJvGnU1zkaAMrRjMOsxJAp5VtFIBPJzPMnItbGMBdp8U9xtA2UTu1DalrxCy6fha
ifu/HUhYVZVzbZtcoQhHLWKGaKEKLCHVgx3SoqMumftkPf8+IWIAIYjzkeEO5yuV0XXetUZ69oCU
Y7RaKSDLFw8wC0Sd/Ce9tTlwWVz6lLy0uKjfX5Hx8oE3iY0uq3cEqy+UUa6MySPfNiRejbAWJQQo
qLL8aCMyycEgZdLXtiWVAeY/4mcV3gCLFtFUd1JtUpaR4d3VNs79NjswUJqiufsNg1hdSgceJ580
jdx3CpedjjZNaFg+9L5OJt3KfDcPSHQ3QrTAkRdZSGaPVH/D6iBc40Qhq5L05qtViZfUO89C1/eV
aSmMEoeKeEfqvYTsnNX8xhJlhLPZw7Vd1x94yKTxHkrwteG0Ov4GME30NR5ama+1QlIHcBiGlOB2
XkYcU0swl6cXJ4tta6e9Gvde0b/c5zcU2etAEI16EKuW+6CUe2Fwf2w38I2OVOHLDIaTY/1Sz+NW
1p2zNRX7iKOt8DGwZ2QSc65RoZ3mkyj7oEOCjeMeoljFXVXIfO5vnYhCjEo5nTrjdVlxjY3QzdCu
1ioRWGMWAWPhbaP5nNiI+2OHAbkuZXJ75+yPTiFpx7CyS7R4TxCVDnZa7zbmB6ArlGAOThXLYRow
4NbciW95Qui53RBxIrynokykeebYZa/MeaVmQUXIWtecwkS2Xc6FpkbTOkzJF4BhoXagNo2gPRTI
RKVQViVfryoSy45xJ/th+Y2fb23mjpQ09AGgbTxFwpRKqATSkiQZwDka6kS31MQIwRqB7AjoUhKX
7+0iyKDvp6PyYBHkg0tEB8KNE//IawiTzI/ZNzqchMl8FF2EfKqMeRFJAVtk5QVa4wA7u2qtcYR4
gmpcdbggcFZAmskLiN1yDDEePrvVdeGSrL0q7WMcnPp9L4vdTmTdMWNE/aagFtUDVPKqZvXP26bJ
rCiC/i4VXf4n50qAXQfXqFegSACB2IqljtcG9NKvUJJJJrLNcgllDkPZ76mHpcoDiErdCHPjYg21
JRCGx4CobWlIT2LhVu3DauOfx1/CCCjPJtcFFdOVxFDDAXCdX6eiDpB1aGnrd3N/kDqLlvB68HFY
BklSCWyn9i0YTYI44HtYGuS3CMo0P0fB1De9VdqjR7RztOJKD7WnZei+/4KKTUOaLqTvg4jlUGub
sYvlLnS/tP9lzZSfymHgBkzmWPA38iXG5OXD90bDOg40XafJK4iZCKirLnuLKWIEtNrRPwCDmD4N
a5aln1ajUl/qgqwQr/NdkA5t2u9NU8eeZ8WjTpFJcoYpcJOAX1PCPDw7xRLKI395FfyPqhH8EeUR
TDdFtViNKxoFDAR90yrbUQcp5nWSOnM/Tg6llfXBuXl67Mx4TPooiitf3sU9OeoXMbrCos9CX0RF
G3VHJH9J9HVxGZmR9xzOVFighSgkE5iryBQ3tXyetiBXPzToPVAfT9Qdf5aMyNaVGMQScAiAOCy5
+itoEm1ElQKkWCma794vzL+PqZ35hPsIWEHwQZ3udU+7eUpkXgkFwStLiop6qGpcb/enGqFSyRcr
ltcLH2y1LfuJKZToWFZgkn/RK1Xe+fveDab8ZeCO2eXql64Rii3/qF+eOpfZc/0AcpCfkKXRorZl
0LLKcSyEUgJTIRxCz0uFxjthEEwbrnDK5MJvx4lrpRxpsG8VCQq2q40mGr82jyx72cKhks4p6Hyw
bQd64tc1i5wATJX9DIurBzQH6wOguieXK/+hXUmhyEGRqASDS+UF1Q9mQfDL7WYeLbWq2G6l1LGY
oDNz52xCCh+Ud9jSkRtMSIgmv5OnFdpIE+1sTufId+3Z5LdB+VEtFjmF336rbX2BhtMOzOSJfAXV
MEpbw36/9TZtJiTzMdqjiCSZahE0d1xJRGkmCsOg2ZqEoS9gkSWgN2qAISDwAMF5TrufBuWe6tYL
t0hgSSlxfYfCM77MMlCj62ZuBUqYXUEqVHFSzXELkzdDSTelpV72UzrvdV9pCHcZMTRA2XoAOwSg
U+8qYCfNgSO9eprfPCBbL0MLClPivWsp3GirsIHYl8lEBU4NdofyD9SkIzq47KS45g/qzbrJJerL
sYVIAQNe9N8y5BtvCYTpah5a1IdRKx0wGYcpMRz1zP9hLl33xwFENcWGEnlTFUhNoSavZpPesCY4
VhmFlUNqlODlIETtJVkA7VIZ7weYHoZCtqouwp4dSJp9/fSVU1X0c33H0WDeu9RdVdvNlWLZe6CY
8Q+jcIW/V5DEf0LXkwlVEwH8mnlgaCWfWg05Aa6+cfyUU6eiCzU9JvvxcF7cVGmTTnIV6VweAZbF
t/AiEtKGpt+EpkURVz2sg6CVf8NvS9XuK8Z40IKcUf1RG+hJ9URi6hXz17IcajxgObVTt3S4wAaO
x8siJoS/ygwuyqK8YEv3U20yIRP++vfg92+oDjA3gFMmu0J6vDBpgaujuiAqu9GeOIVnl7E9mIwe
R28MKTJINVehDtQc8DbIpA/NSI1zcD5SYsS9qgRg+DwHjgHybOwZ4oImxzOALqxOmg4oNdgWpYBo
RdBrU9PJQXqonuB/lIAhD4hfBVx5yaGo8SgeNRkgInsm6eQ9R/2v4SUDbCbQKzKnQRXVvLNfXWtT
WGSj+A6lLW+LMq3re1MVwyptbrddCythbW825vut+Y5iIriwEG5HSOY9zDq6NghwDBp/r+XHeRIP
wRO/tSq47t83BoM7+rTLZzNdNtiry3q0m1QQ3U1g6R79ZliYX/9Qhrg5zX6yzIDKl+9mdVjqPn8+
g4/3an+u5oM9O98SFwzrwzcEtVGjH4+eW66jJpXZdhq+KbxLd1Yo1GJHruUGg7DBvDGGGbI16IjX
/EtwACDSpXgH7YOGGdIeO4DEtfZjUvvb987MfqQ7w0TQKrevhspDCSBFsXWiN75zLoxCrtFcXjjo
PE3p0QeX6S6E3hilwCo3Btu9vQur3Wbn7+YcSXmNDnJ7KyoWuyISi7WGdPZgO3sHdrU+3nV82xxo
wIx37cfFfIQg4Nzj7/mXj/JDm4lQTHSMQ3QZI1aFTsQpWLR0Lj8oaexZ+YaHHsUTsZJmatUJvt9g
Kes/paa5KzPNWxOz+f8eIcqnt0vtAkNGKt0yk2kgTiSQoeaSVKDuj4QCAQ2sK6YKQM3vvLfQ7uo0
yrbE7ttuYZj4hSGz4OpmGS8ZPIaM/eif2xnzcSgbuDUI4lvUTW/wAugKVVPYJFDYZ+w2xhUfRwn5
iU277QjgN7XOmLb6KAapLP+HygCFCAa9FFrvwdWF5BVlR/v5l8KN9nejGwejm4LjwvISOIxKswoJ
0Wg3goO6XqDrQSJaZoDmdpAyewIiLBSQtFUjSKyPGHRG92xnng2xtyEmNbufQWZvR3XWDJdf/pHU
aHlz7S3+0AFY7taVzn4wg4jd+YxINWILAd/7+Bka7Wyw+9lD6oPs6b/cml35ubSaLSM8UKetoJ+k
pH+Cek2myQqpvaCcXzLpig7yoRZ3d83OiAD9g6f6BDQayIk4zWphKLb8pqNbvF1XkYwII9qfUhOJ
fQ7bfVYLsZpU0zTuj+oZ8Cl0Oflpnl6rzlJqc5ysemtpzM5+IawPP2/rxakVxwQBTtQrG1ZyJsql
rkxu9DTj6WHGRMD5C4kVWhkMBbjwWagAcjca6/JfOjr8SpXpg34sRPnxoicJhI0qVyQCmAg0OVGk
enZR1EQ1fA1fHB4Ker+EwyiYBEbnDSp8cFohR4ALJeNEYKEa7QjBU7OwRETnMuM0Q1ErrZt3M/FL
0aVVH+R04m0EzAr3uLpMa0/zSCQCcGWSUB/oX1UhPwcVvz6o2UVGG9xsZgOhPWIBFGdsH0DpIJAs
ovSUa3Q2UUnbm7+Gk7U4/fYxCALKSZ25T99GTBQ1ZNxoNtGAY+Fear0cagIsPJjgruYk2xtV9JD5
I6OuoXMWTIhNmjajASVTeMxPGotR77+twLZBf/AB+FECX/HWNMnBKSBSZcJcv6k2K4V/8fdsxrhF
ITYUGYNIvwAtAU/yJPAR1ZZTNbvSE5CCGeJpABVu7sQIy30pqcmhVZHvk1yZWrxKpPcIxk1SfuPh
Sk4tc3bWNhIepX9BJm1v9mPg3Dc35Z8VvN+EGRQzECTCqQF3c4nXidihBidI1KlzKgdZDdUfFv5I
UnWQpX2j2/CFDeKDS1Yc/gDm9Vcf+T3QTUm8Syvx6t2aX+gkMMchJQO1U+tBPPGoAOTsaWpyszBw
wq3orQCW8qUaP6IujNWRZrUwqofeEXKu6voqYmn4BqqF7bR3ka6uvfuResCup78TpKVg7rIozeFi
furEy52/CE+dWnTAXUY7jqxqWNJgo8W10q1nbFGu2w3TSDV2Yc5V4KMGbZWpWqinpkaSKmQ6dZRW
iI1xx1uHoz2bnJ2be2GdNXLkRukv8WmnWOcAqUpWRdeYotiLpwA7OGlBDmFnhNFoRQ+QEBBhF71S
JTjOpbkM45FC+InLzsj0pGFMbY0A/TpSUV9McpGgaJEQsxPEhMGk0JH44KUlvfPGqO5kgVIuyRMa
PH4AW6W9vODUwMIi8JFm5k3ipUixSMpALT/GoWyRnmugkLfzmSiKBSvSVXkhW6J233EiZbwaejbK
FsT0fsHzbfCvzImXkvvT2dIGqQjn1eDINWQVfMqjOnvo7nE2n+09HxgAunpyLOWoGKIpRz+IDkZQ
JW3dtx7IHTCbx1+0pbnCjCNlojow2thXG8d9pdOlnf6mJl/2jDkqxP67r12nNJMAiBrZe/lBNIzO
p31enlAfZDoLGi/xIB5ohOmOR17M9tMmetkwdP1CZMBo1geFJtt+ty+oEOrPva2zhJo24gbb6du7
t8/OrrMYIycAzf6MxqMuWBXft6cTUvTe/Quf6mpjZkrMSNUZK0WB/nmHg4yoV/8wewG+QSfy1SvA
aH73P1F1jinjJRdLCsfzN29mONKVvKNIYIDdu6+UO99bxLR/V4B/f+wjNAu6sE/sJhKRSafJ7DOV
nJkVQ3QrYCknuhmduLK6V/U+zGG95goF9fYJWSS1wGR5dN9L7qXOxFeDBp3EBxnU3Enxp+UjKobH
bi6WuDV3IwMZlY7U++BSI/1QsiUv96En9hUH1DH5jg5Su/CakFvCxnd3v1T4ODMcEyqmlPWqktB9
ca54xz+NneEQsBsSipPSF2xBTRhQUAH5BdaKvY0d3BMMqEUBpzkoh3UHAy5MHhNvBY7l378xcDog
ES74UtIA6zUuUzvauolTJO1MnBhInqCDRhfAAbmB/QvCb2cdg1Iv15+0C/iQ/Uq6F40eCLe7iyni
tMgY7jyCxJbhVLuIfbaOfIDFEuUH54WkhGxvwQWfiGH+VnqfdMgfudoBeBq/6JWiopfO0nUh2CIz
kLJX1Cu/2XFX4gpllBVe63sNW5FyevRyyMD2ZDR1aNUGKQbl1TYSZOHg1IMS8/K8G379bMdEuYIS
HW0yHMokdh31soozbAPPxIeo27u3qZhQTFF2pEeEQlFKhDFIzEUDNF9hJGQPpsFKUAetgAlNwu++
y1qlHqJU3StCNl2ETVmNRoeVZqnVML4TNvPFedMqNVhMGW7a20eaPegyYRRfRHJycjqocnOFGbp9
2M4mfYotzVd7jgSmp1aEOhU1nv+mAayBRqDtMqceTiagKnkL/BIudEaPm1DLlPuug4Wu5DClxJdg
OmR9b9dhk7SNUGaY9O773ozUxJ6lneyPyUlsQG33XDIK20Z5OKOk7o88H9SU6QFi9EtAOc4ENBSa
KbatVGubz+mUUTfGmYt5hSdUKcvoNm1817P13XWJyYf8r5neHAEQ5zlaWq0NxbDpb3/C4gQzNX04
BESpVLVp/0Kn/uQSu99aAAB9atcg7uFx0BFhyhZPokqYA25wUChKf/FVjUFJMwS3VKLotyHhTS6x
veCfVFJkGhNU8/Pmg/z+Z/qZvlbJkOmOPL9HRWjhqgnGUE3YnwbozOJT6jxwCxj7W4AWQXyzYCwY
GETEvUVBRua7dZ0qAdVAJVHpGyTyFDFU/uV5vKxHNbbIYDowgpQ94Hyoy6b8FYFw0Ys5zmqqitKF
s6V7hkyPBKlJXTPPveejB5X6ohYE7miL1tkOPQ9kD7EcR6fILHHEnhkYJ08sTBLS4Gq2ewNdQK4P
jovQeo0YMRfN1SWhZatJ1doHoXL9AlMk5Q+QwzHTkUpUqlvJzXOX8b4imqlnnJfgCQmUXP/XcBJ0
ieI8E6pU4+cP78TPuDfaIStQUEI2oCshsIBusRprMqwyoLhVGVZZUrUpNAZMX0WLSXHFFpbwbVbb
hoc63rErEZl6m05h6kuTLMVOq7tCE+PuMfzZefRSt4hWGmIozulntwPC8GFIl9RinnNVg1WP0ye7
hBcukNX8xjMvSgrK8YaJewzZJ1QRKNwjhJ435rmLqlar56yoRlf3YmVUY85bJ0QZKy5hJugQK6vg
jE+kNhDZHE0xhRMcJf7kZwadTTpoed9FSywISIM7B+hIhQQlEYwJzguPupUXYmkuUism54B67uj0
Ix2lKg24mN7nh8GjWsCiowa63v6BxHCVIWw6z7gNX4oHa9WHTJp/A9OZChTZeVhAfvPTQuUNhwLs
SB1eXzgs+mH0gHQh9Fm5UFT2mb0n5ESM/IBHh56+PjUzx1rCBvPyZYF7o+SsaQEzQmcASTeBshCe
CflcK42b1ZvRSUMjFb1aLYbOLvUa+ioDHRjRd2Bh9+TY+N/BP07Id+5/heF5cv+r91+zI0YCMypb
0WBB5vPVSc11KqKQSlXKhSGt6hyjg2zmU2WoFq/P1PMEx1331jSndAwQLAzj/o4Z3+ijcdn5ls3L
raCraBlB8cI6bPceCvXz0mo3JK+9ICAAuyruj1zW5UhCEkahoFScREW8isAr5Ls6TSrYHgNJVKOL
TY7elSJ7ya+jvayh8L+/LQs0I0zGvozlrw3m5aMc5yjj/ekpLK7ZdUln29tpwU28Gg5Idd4729Il
/ic3C1TSFcAdLBkx62ymhh2mHraCX+UNz9PCL5lgzVc+ITs7BA5pBBc4s53aeBEM7ZY9CXa4hx0y
LQygIKI9T/YQXs2AKe5BFjxJYFIOiXs1k80uPOQJzN8bDyl4oFoMZYYjZX5tUnepoFL0hNxXnTW8
dHImB2eAWBmJU8jTP9SYEnP41ydn00xGuSo824fzjwjun8F9Ve6JRksN2A0D+BC3DuXiZJuqrOqb
I7FaSeQEJJLz9O59pvoMPoigoY3CWAlkVm7wtRc2umqYR+wP2l977jXaasBAzgheHPOZepDb9l6P
zhftNQilLZRiWFL5oV3Y8O9QPMQY2rr1j30kEJjuo10fEE+4L9gX9zMed9n1XWIGwUfVP4FbC5ZR
oHYqJ9sNvskgh0SFbh8eFprUYfTATVRrlqEST8Fibk/1Z+uVug1UuExjVP9F2W5VGmQAYpAmNEap
Cu4v5FYHxV4G0Qjn3a0MmhmVAbUX1bOLvQeCXNSlNApXTuZIqQTDRYF1rmEwlKeo0oAEHOPkpjz8
VbIQd+CL/1c1rG4+/lThTLriCV//km6z3223qezirw0I2El/n0LooB8VFHwyswRafGbFQyhkZ+u9
goIyfK8KBJ084TTmm+AUFn6k/QV52yWqDIvmax7Pju7errbGcV6XVrOpGd7XB7PjAOZWWVsV2Gre
LBDn7kPpdb2hCbExbGQ27JwQ8HUlTC2lEY/vFVtBegmpU+qjI5zwjVqwjBtxVbSRYwWDtRa8GjKf
cw0IBGhTdhGEknWR+VdnR45AvRxf6hxS6kiDzVoWTEHDuofNeDOd/oXvyT8jMKmfH3O6kefu3Rwq
pmc/b+5VzeePOqFNXPgADAK2jjIwTUJPWwwKPd0DxqPREZx+WwQCN1URThb1V0D1n5fFSoBvCoTq
Vun56FOSVvvilfcgxfgFwMxoZbXTaIMwkdYRIQdaG2eaDecjegSJjsCcYJC+jml3nR5kDsrMPXRt
B7AvKqBCUTxUQ4XTMHiY0DTCeei7A3+9Zik2kHtpokJSEXEEjyMMrmJTlWyA4s1DuPHUfmhba/VG
gsdi6ygPCOuANce5kfRnoGzllYRe+EJr8fxgoebMX4CnouqRSgTUE73mQtU/uROCSdnQETNQuTk0
V+lvqf3G4AmmQ/MGknGVW5QHXKHJN8dDCVIxj/BufPbNgL+JmTDhijii1UoQREaWtgk55JQvfIaV
ghXILWAc/qVtNjPQFdPkBBHGu4gzof0Id7FVBVQoN7Zzfbj/4C4xzrbrb9hXDIah2YdkQtdZAr+i
r9Eev8K2I60BjeZWr4fVB3IN+daaTg3UNtSUPZKSjGmuqnUD9Z0eJQPpMCS6vyVnSWs2J+dJG+I1
ufsfJuMh72yLwnCbMPQbLJxuqbRXNJje+G06arN5G0iqO8KVG8VSmuuD6xTOKp+SsegcIOEQhNXL
fe8RogykePSMKXMKUKOOmvaVLhsWNhdM947f0AuLhsIlbHrEBkSnue/c6Fj1YMlzSkKKm1CyaZTR
0Fc/NMbFwp8HV0SE2TAp6tFRpHun9p8Kt3x4vTblUId/ohZJcfZuVpjqgTs7gg5Snld3lN0HsD6p
AIHHGSjJzTUTwhnekbIbxTiqgYx1pcIjKDj7gJIJWIo5MBxw6Iq39GGgWTj6rw5lBLgnwP204C7K
g0EOQK1ibA2XiBksSQ/xT60+0xHylupvv089k49mBr9Pk1zw77fPB6yYZU9z02FBURZUOgoxBHem
F1ZpZ/ZE6e+FUMSk6JGPiUuiT6c4l4r3RH1fbUehaY02gRrIrdURfA6lTr1KI6+Ehq5LnM++9E3P
m/YEG9l/aU8jNOUJ+PUy2tMJsAXVhRIrYpcreaPBRSSwAIjEcmyFYoD40UFJQGZGPU1UpqjmIRXY
dvn5icOiwtlq/uFTaaQCIUimep1LGZcPoPIb5diI83Qh5KUQIWB4FEYEG7C/INEFfVp4eQGPcqVN
IocLJ+1EbI1FUntaVQRFJR+KAc92oTWBDgk7JMhTUKW9BFI0tgnnVLVNRrI4eRQUMPk7aCmXneQU
R4U5HEHVuBQBZhSg7pS3ihSVqCSahQ4VYN5X7673150TSa9sthd0InPlEIRB+VJfWl6iMN4DNqt4
PW9AsGmwj4h/zDC33J5Z6oMOmALe0PEQCGLN9wppkKPnUekNXmhHL9xFS+1wgGody6IErm2hq1c5
WBUmgagUY4ksJwxXwmgT1fheEQNtqNrUTJBWGXgsVcyudjxJfGQ3SdGJ8iYqmWrUD3USzKmKADlA
BwqCwEloP5ME6Ev2TZuK7a/ab57/sYeOCDaQXwAoT2BT6LBJoFFlJpVXbkwFmRyDeCX2KN7BDEI3
9E3XWy86VQaK4YwknCY4F1wWUQfAHI9HnKVvv5O1utkIVs21Ja0SIdg9JMQni8CGC0xLrjkoP5kY
BQ+/QDcbOBV2JBc0bifQDpVPwpdnqpp034Q6xAFIU0kquAisiwkHCGBUP/EdqCImLQIQwNrLisCH
EDoATBQmHUaOkgkln4J8xayGNM6hR+qjf3sW/BCc1JSoHtRQtmG6FLjgaIXjUWCBPhuuA03cb/R/
GR8i0SS+6G7qdLihB813NCqPzjs8IRyLxN74NhxpLSjTFC28pVLR760QNFNahSuNx9KI6BuaEkr0
pNsumJmAo98vfSdUaGOKc9KTWDoC2nSoO8eq8v2XpjHyeVum6uSzS3CP+gnYDf2Hb+hracS0vkqs
vZYDATkOrVI3cqw2sSFAtBxGB/hM94Hw2FE6pBYUUQFRM0saqYWuL/lpEivdytMwX5X8jZT08hiZ
naD7+btTlGDpiQs+q38oLH2vX1XznQsn59XLMFTQUlkbSURwXnsaCfpk2l5nqiDCgElnmCAVvJxq
LN/QVkIfqpLcAhQkEBajR4moIMxILoFdMNjcWhuRS2/MQKv3GgMpVRfUl2W3xeNGV1k7lQlhoINH
Kwa2b9gSKESmjuye7j7vg8L94KsUTNeR/L9MLgf4Gc0HiFTSWmsKaEj8NPjuJWoyY7Blfa6HmyZq
bjZWTeELD1J7mG4F6671113WLfzCifQsrputRXyeJ5xaKVGhKowXValL667H5L4Y1e5sOAdaGx1A
Qeu4bqy4q8Lv74EqGu2kCS7D517pFnDdpAJDOXv9HiuLKojWghyFldyg5cwJ0v0bEHmx7K4WR6dJ
g+XkMTUig3PEIxR6eAFukMVn4BORVYDT42/VdXJ2BdeewZLQ1XEQuNLvv7QjRY3QOox4c7gCvDVa
5boXrA6rL/kT3ThFKgKoI6qRDx5HuJzP83+kJ59AizigHSBA9L+3pf7H7yvQ1x5p8nqKMdCIDBhn
JSDMlgcFIc0reg3+iTqnQiP+IH1HFY/nSFOOa+YBXTXxTP6C/BgAl7aKth2bhWiIn/PiWtIz/2Ub
YI94Y/TtjF495xbkm5Yf8SvkaJQICXEGYOi5lMdUd01R25E31YVpSSk9rKhBcd8vnqCndN2IurVH
dIpZ1u9W4u7ka4cZBN8ixLOEQRSCKT47tTSlOXWE9JRgGEC7fn1YAsAsZuwWPFIumwhWs2Ht0TLG
7VWZjnGcVUImEOYP1+GJwinjBbUkWrR88ay1aqCZ++pnwD+/T5WyX5yDRhESZW3xoFysyqCstpXk
GE8LcgN/DG6gBFN0xVw7Te5PawAyhpASrV4xV8U0oBvPEPaepG4E3CI+aXgNsCUNMqu3W7Iq7RLj
QzQ/XDPJa148UmZ0xmnf6fdfRSETDkxfwkWIAauJ4A3vCWLhyEs8nFJbGB6xg0ECKqW62xlQHBcw
j6uXvDCA5TseXTH7z5tRKg1PwM94dFgW3Roqagron3ByhZmUrF6JES0ab370FVYBJrTP/iIqvcnW
9LAB+usCikx6cKIpEzKAZFxEemFdloayf7gwACj906TaBEL5dN+zmmdEhVB4zC80MSNgEa5BEf6g
Bu/0QaQOp9k7Mr29ERqUFpn3ovFv+QIQhcR+JSQeYbKLWxiXI5Hv9Du6e4B2uPWV+WsA2jF49prL
T/ckgeNkWoMC3+AGrhvc0TpDQ8FfgtYr9nYr0AhVHkiDdKefUWk4cq+5414NSWVhPBcj3eIzwz++
NTRpi1IB0axf2T451J1bQtFVQGtyQ/GncIfUQyvux94xVAIkyOzuLPoMOiK3K5PwUTNELV41bXE1
4+AFVmHbNbwww4LlbDFsiqyoAPQH4t8SsPny5EO3Df/KH0F5le1dYNapPS14vHyRwOIShcdVjtiX
wHce+BTVGPSn0d1xTr8BBHYylMDaK3hMGQuCl9zOZa81Wvoeko9qZqEG/u452MA9WRFmwAmvTgop
+CP6QDCKxE2TgWLsqyVVU04La5uCoSz7H6g2TPFhqI0kIYUHBMVoo4t6QtWgae2msmkFS12EB8cc
7ONpSia29WtsJko35FNFfgF4NzdW78XvbwG/gJ/Clja6DDHFRcogKdAa6Ealjt5G9zpjSybdp/vx
wKyrBCNFvRfHsUo2p4BXu1ZzTATajfnctDVsJAylfUZ1hq1CTogB5pE4x+Nod9yCGm63zC4hrcNm
YfHRTEW0F+y7ZmTT1sg9yhGnx0AVFlWFOrxQHohl3G8FsCAWyELm+zYuiesnBVG0gUEUHL/oiNwY
NacykQwzm1RaNP41U7NTHZ8YSJIHe+3Fz2cKWJ0JBx+zsBLpUAqudXzaheCrbokEgJ+UJ2PuIjrM
8rIgVi7EnVo37CtXcoFUf8HGP2g0SUaqLpPmQyjR9D22JHatbhejU6sIQ0FiDk3ulqKYB7OHGg5a
ZagkVEdUapj30UAg+ROb5d4tNvW4zOgjEGSRYiBDK5hGwe8IK1/ucUsojdWcYtQ7oQvyZkplbVCm
fMCdmj54kQJox5jdxRRnZH7P/T3a61t4JA3GkGiICgNuYECPmlOEC9VfrrkPWqPURnAqMF6eF8LN
YytluMfNP/VqqMPf/GxQ62SmzxQ5NduocsO3uFG37NW6JTDAsIYpmO8iQ8UkzgVFVTwIk0uA85Zp
6pOBjHcFq4S7OVOituisJHaBSU1dyBCdTz/LnBQ1JlU/XyUrIeBEcP3cXoyYuj36tNbTO8i/o3Ua
vlCflhBtxUPpTN6jU3eddRxSPKCq/8Cy9+7rI6CM4l/j7ByoJluVwavonNDgB3lmp5P7AaPbrJnG
tXWeFTyjxYyxMgIEncx92uOkv8g1XlCGQVAJlGMG1yXuLcxdK+k3ewuHUQUH7zU2QPoyE4ASWw3d
0jEi4nnNG4HNGClykOPedcOMsKGGXz1b1RZqUQOguHSky4NfjRIo9d7TBb31E7rsCP2gFNT84c2h
s4TjFwWI+zQdF1kSv7w6jMtHs12d4c+sk5etdo7BO9d6uzYKVtRUO2n/HVy9x1gqNhtqsMjKVNw6
NerV5WY+g2PAfw4bpkk8+W/qPoMEOCk6QfvoNH+ANI46ezQQXpNXRXPHykXU915OEvdfn6g8q5tJ
t74+4/VHWeydm+Sui26VKU+LYe1TMK9kdgzPrP4ewBKeE/NT6N0XhlMENQoFGKwnSrFMaEN7oHpr
G+vkMz8V/ZK0PF6nvxsPW5+3WXmjoV9dZ4X2TWPINNjs0vd41vRYQQn8VjGbpX4BjMaSMgWsRHCr
b2t/CQFn7vat063zAjUVEzr6J6Luc3TpmJfE5jUKSd0sXlu3p32lEHz164ZXekdFkAG0quiU19Y7
gtCac4FZ3vl8wmZ4JIWrUdatIq2G5tnkWnPPiT4tigiVPpEFEIdPrwT8LXaLQSlMu4uoTEv7aRfe
rXJpylxlPzYsge+KF7fesOKFsz2YlTWQfdKcMy1hhCJByZz7CX1tLVOL34f08LZuh7/0rwYdff0a
bHUWjIZzPHdSeIZHs/y0nvcfBmqRhEm1+mCMToZ7ZxgdsoyIVobPp3WbMiY7LQoSe3laVLWxXBR9
vPPmxKohTddnZMl5zISkYP+UBii8CADLfwUk+73XoGeMYuZw7LqDxK6/Z7BYHgaBUW8tJ/NqmOsz
JNO7+eqXutiZN5J1oKQZ7VaGd12iloVQ19O8ks6RWHJBilhX/uNjx4RnRbN58aoPn+7HNTgQfOA8
toSlLHJxjUaLVfuYKVcCYna67wMxvU5P2+jdQ/e35OyKlhX/lJbXsvdCFIAwo4e8qNVsax4euppj
XjXeeR9EXArjjNwtHtcBXWAIW5s67azR4e0kzBBPhxlBsk2lBiAqIFsGVTnt5gSZs2Jrf+1Xo8/g
AdKx6GErag7GiebeI0A/nDYpLrmEoGmj0j7/Lhmp8mnYKfdZgVcxqoTNJhTZrHPsVY+uUbDvzNOK
DpZ9P7Xq3V+jYVroVD2n1uFs9Z/T++odxDX/0D5lvdL4XOzUavZtc6/6ZyYSGOa7da2ab0CsL+bn
2FfvBXurSjRNS80pUySJDjRLwsPLH77NVjqvlN3Su11+uNe9d3+6cWzvT7AZxmdwhe1nJ7vahf4S
WHjZTLvWieDAsD7GcBHbR/BShMO4OgR2CQDqplG2nXPNOS+i967TRBbgbpVxpeBerrPUeSKlMX2s
EtrJyB0iDFocxj585OV2fe80vOPdYrsUf4q/8d1ikl7vCXJvlgyQBGnrTp/sIrdpI143JAn3CQU5
ZdNQ3S6SuJGcIcAG/JXMYvFr0Hvej8Aau4f2InX29BIRkLn1l8+IVhn1pBvspgXGF+thdh2Tj18B
XB0d2tXp1i48zT3crKr5gUO5Su9o7b1YMir5f4fM3F0n5A6f+eM4vFVGO0A27dLyxD4MTsA/2pfe
dfmqB7E/Kjvzy3JXhu49anabTFs6TRE32rVeEDYy+red9Kxc4U6jiIGXZbs829fXxbebdO8addrF
2lx2CO4xdwezVF+nt86n5O1fQeOyzi7h++qfF2G93DnVAyOqNlbAzR+3QXFdOjrxkeHdFctgpk2z
W3yQBdza1VPEu2Lzstq6vmhnGcXD5rDcjB7n3gkXXzb5RdKUUr/mJYVerV89WJeOTMzRu/6lu2mN
kuXx0n/fGFlb8mrp+tSwY1Dt0FDWxabmpsxhzgB2Pb1ZvIdZyhq0XN1nyd7R66x8whKsoFLfuECb
ehvLA4NwrEr/VuEsb8dZdf1pTmvH1K0OTzBam+Gu+FMBx5mu00ysrri6bp62NkkIKuWnUZGK37O3
5wJpP4+LfgaIdmEV786b9ONAm4okfNs/A2LwPwNjBFWI+lmXLBJkDcN2V+Cupw0gUYwj61X/R9N5
LamOJGH4iRSBEPa25IWE8O6GQI23wsjx9PMlZzdOzO7M6W4apFJV5p+/GbwZCGM+SmCLdPQ7Niwq
LekxSzSZEpUgKIso8F9Lw5IAvaZHkQP86fsjAHCshfFKDDhBhe41BhYeT+GIccgbNoMTt44KIsDl
jWEOxor/BtxjFCvB1RYTuAANDQp8T2aYkpHGcTNjbCf2taLyEM0RMkH61o5tIcEaDzHexRk5xTGI
Q11hLN5nvHBwLNzJGJYshW0mY7vx3gNGn/WGDPErhtCQpmxh/YoHD6z/sZgIil4HXyOZWDgfTCwl
2UTeIJ9B1DtCWlvLNFF+ncg4Ggua3LCLdElOeelGb/n/OlcOXyP47nmocPXhb1+zM0NfQFH7OKrR
LHc4dlVr8eYS3+0SJOKqJGiqxrM3u3r9vJ9tP6MUpGqWIW05mTds3mdf3evCSjk7TfhNJBd1nW/h
UaScaSguFhVDpc7D1Cyf6gBLv2Wm0wMwPCuUEpE2jTt44CRWzaZZo+Q8u28dWyh2wwb3AgiLF00q
kI5I55mfU8DgvxF+eHieZpqrc9O+MSWE84qBYpyGV4IQ+Rp5M1HzqB4Vv9N6/a1xfOHn0q460OOg
W0cG/VLti5PVXP6G4CZElqhxzj4Sipab7eNzrqx7120uMBtCU9QKDYwSsNzh8/AEzp93FOe9CmZE
rym034P9IapycWIIA/nmqrKOWUI42pNws/6M9EvYbY6OAwxsvtCIX+oyerExPsmsBU6Kvm1lNFDa
5QkRSpVmQ23qRCSkD470tsvLvDlZTylrrGrVPdEjn0ZP7swCexs2SbXVwk/brfWmn1HLwUydKrOi
Acf4xulOmnQFYOy62T65zww42lvrdu8cXciI2TYnD+9BV3DyuUYNyFE3hih7xDjqyXoK2RA+K9Sq
h/Exupduq7Ie1JoepmY16AC5kFo6DCwuyHKaOPXAIMGgLHzz2TG/C0DgzdumdfEabh1aBVKfItGX
18WJeQy72l/5B9Xj+HGNjIis49trNRWSCrwI6J2bgMdT5hVwQAHFPsEHMdWkG14bqlP9SIXs+x1c
QFEmdOMWDwj8IHUaly2TclmjlDSUvlzbJWcREVoIDdsmtwTpe2OfDopRNsU/hZE9g7nnzfqsg+/i
0l8jpjUTw3lxSjmG924A9FFIu9qiwl/hzgY4S0EdnIZdNrxman17Kr7sMAXe5m2lQSNtKIcYYlid
wvGhHDAGJUgWqwlelsEz0BeUgsaLieH2OuXwKpK14VU1ZbbPrnkQdoXCqY/+AaKIvYdWOjq67ZNV
pqpgOLpr+8ez1W5YrdH3bBuaX7btc9T124Ptm8oLPyQyj5BUCe01Yw+D55OcD+YnajJ57ZWk1+3M
jGgsmpq5VyW3p13rQfRFQe3cqLhBD124szD4Cjuf33k3DrMSAhEhi53IxE5tCrYWQJeEnjYu1jti
xPNRTp4k1IL6w7rD6jBfKR2no5exNm1RMCC1rasGcqobu0jOHThYTwqNt1WgPrrOr3X3tn19bX3f
rAjD5JwlFjjW13Z9HX0fiIARG8dEISM0ff8hPt22wm5p4xvTkXr8MHgCaRF5cexzkn7dSmcvrmfu
Gco/ePZfOms8LWgWrV4Lf3Mzw4gDksjTrNct/AY75mGbvyEDB5W6xUfbuCgoL7h76lw3Ho6KXT4D
9nUb8zuC9ClbWwk0pLhJB4jGZ5SYXhtqsyT/fSd5uIZ26OhjzVkzCHpYjZtqVNYZku+wwcqX5wMO
uBbrTk4MSviCYIOk5jypgpSMRJ3krS9PUn9N+ziCl09u+NstE33SrKsvDhR/nVWBCucYtqZdmDUf
8d1tQUNuKO5dY155PRZ+r/2x1ii8o9IQxSeX32YT7gWtjhPQFnZAZ50byVfDDuNnJtpQymqrV5ch
/fED8tKalRLtGrYN8zEqYG5fnvil5tNxPiz8RtjoNXLqIKyZMWYEaoav2lZx6WFDCuaaIlMkJLfD
2fZgfP/X5twgOwOlYVOfZIsUwdLwornA7qen2tUBNLAPB/uulWAA9VJlpaqxjJg2jEH/UULdvfDi
nyaClhTiP0mKdPCZNsLNldyLNR4ZFbW+2b2zKHXAKyNYZ+ZSG1YvzxjqsNnRrZkdQ4JZ9JdZMId9
Dy7ojXFdgtHh5nN93tTtlOMOpQPB84MnIrGC3OCgu4EmnDkcSnQEFAZtUZdYr21ttnbfX/Xyj8ty
K557tfjcUimnJffrr8Q3EyXWx22VTnfV/KLh/NVdQK4u+LIR1KBuuixeAlleXzLvzRIv65p3rvlu
wNgYiPg6bi0aBzft3xG1QNph8V29E4dyFjZbHPD9su5eEUS8h4VhlVExPlK68Wx1zfvXTvvN3Rct
5CjfkHmGzxtP3K71pHgoV6Yp0r2whsCMq0FG93g9MlLVHTzHOtoZzCS0i3cePaw2GM5dHR8mI6Ua
DpB8+yPGUdyiNj/FbPm7bHsepdQTr4rK4Q3u61/eHsUv/h/se0EjPK8+kTGlaqDfOPfrba9aB8e7
C8bdlsxZHvImCGXT1jEWTyMOeBam0OSnjYQdDxTghAwY4zVanSNdOAsacdsxMKgtSU6EG2Tpy+OU
TzcukhznM01dp7d4+yZC3itAQNFYIej6WM/ZYVROvsiM6qO7W79TOenLk9WY8x77h1SxfkRba0Pc
OWOQWqj6gSOETjvis44fNev7VsFm+dp8zfriyAhYYwCAH0K/33DOBzg7GUwe3CHpRMA2yJu06C5e
ii91HqrfLDbppsYk/xI+MnxLO2uKDpaJo70uai0McEALXJq4LexFb39abG8WlekJP+fTHIX+x1lH
0AiHfP7V4RI0VoeX84SW5zwBK888Q272sL5YP+i2DqtEPRHIPuBUIFiAZKA8TpMbR2k7+HTsc90Z
4oTJRxS5/7lEs7EebbEpPps1QAI5RrneXEAFqAWItYPJ51Cm8xfjk1Mkd2aISmM+EzW+7AItzQrq
wEuEVeykCH3GFYtz2gSZG49r8wvFHNvkXrO83haqB/SyRHgkAtjDF1u04e3K2znbqDPau2nGnrzL
/DVkbnYMWA+oGtWnBC5rwDktKXCfeBecV/ySEYI4uTRMC3q8zE+eJ/XvgTIeqqbT3nHr0ujgkM8j
2i5kMC5CXmGV9J49bQsR86aGAG2Z6j5Wn6b5xcB0TcfILXzSZ38rd98dzN4ePi7To085CC5I7OYF
dT5YD9YdT4fNZ8ki1m74ZZWg4fVYOHvGFyC4WhJvRT8y+KqiIYGVzFhJpLoDxzO3nsQ53lEj8bL5
vCEpQxs8RrTp4n6R7mWI84L+ujIq89gxOeXyoKVoPZfr+L6h6OTE2tct1qqGgN48sfr+9A5a+0+b
/rlfiSrdmHxncMs6PWkUaolX9PZivU6F3erf5ljjn8176RTmiSBUvLioc7/go4SJaiDa9wlVqw6s
BTm/IMsUmTq/Qx3mM0pyNFr0SObtYW217fBM1Wrem5xAVPHD8Sku2fXlCcDvnk3nEmPC6gC9iNd6
h3sMzyTej1sJRt/niMBcktsvFvLt1KzPLxB2hUU8Pu+u+I9qHKcwqiCoIIe5okZQr9xE6Zb4gFuX
oVgx1SDXqM9k1djfB8gUIHzwvQ23KZmTwmDOLTjj/A+C5AfS/u3zq+qMVFWtK9HJQpwqYBQjKQ/f
tFthz2gJzWZ/xOVDVN+82hjVI9penAw2XZVOIn59lyRRMZkTZn7HPU90JBIL3TBXlZ18P9SpPu8W
3tRDd9PwA78j7dMFLMqFdXmp2dH1zjtYUTVFxY3by4lvFDVt0Y+zyJhTaFFPWMjEdHjdyNeafoYu
tR7NaGUoCLgLs26OuY8Fu2k6flLi7bH2Z/43rXWwgz9ZL+Rcxcecnu1zIJkF8liOqbmCRm/sHYPx
MaMl9boaOys6LShRBMXgEBQC9LEQP7Pfw5fb6Qxt+fK7B+6hLPJ6mgP27HfjJnKj7+8x0OI20iz7
Q8klvaXm9t/bJxDO92Yx8BRqFcrpAAolkYBvaAWMqgmprwlfwZlUogBgiPeB5y2ayFRME/zRwaXf
P4rx92GHC0ntCm/tR1vbnT4WT4vWb2nwRQiUg3BJJyDn/aA+KZZv8USqMpPuzT++mLEUaQTbX7K+
/pZBWVrFB6Pi4+hFmokEbV0I2TmYOL+7poc/jm2/Zn08QQJAc8mxqlt9HrY/vU+lxMhGLZv70yRc
wyqLmswcLpMbmOSbBxGQDdePCYEQYE5Phub06RSMKOMJKRD4n93TznO72Q6rHhTDb8dOoTFZJWjp
7n4lTeK70gKtbXWh+dqbzBd3ZdpUi32ODU+eHhpnzuKrWTJCxRnL6qBILqArPnhcld1YlPVgyRm7
eWF0j7nLtmM+PD2YHwiw6VJoaSvqi9/3PgAEhXhcty7USPsiC65fe3la4kzy4GJ8Z8GmxdLArV5E
fDmjpjIkICDhcQVbmALkuhwpvReM985iCQqGt85V1f5KDnsKgJC2kbrmZmU+Le1fIMOQcYtjxtap
y/r0ky9kU5rq1TtORyj2FMc/UeCC2NvFU+lhzV4Ve56VS9/goUDvJ7tOGx4f0ClJIPsUGteARjTt
2MfgW3c+nRA8IYOszWZmPsi5Pi2mG21fq6vnwBATk3GVvHZrCG+eNtAGoqYmnFa3mxJCxkMIRHxy
6/2H1yXCeUKfKBkLw3Wf/rl0p0tmtIBKnFfEANvnGL6Mz4QJagLYJ1pJSL96MwCmepxt9wZ+b31S
GzraKJ4wcmRMyWTtdWSzoLVP224L6QYJ77jn8BBDlWhAQL/hZSYj4DPwg3nCR8DEmePvtW+RWSeV
FdUKUfV1fKAweFCfr30EyYJncnQLn6kaZjTZpC+iRo9L4G6NwfqFDGQ/3pwoEQ0ALcrC4HNRjeQJ
d98ETGZLcC8wEu+E+PYoo8aFRC80CUShrjycrJwOzM5oBihwiq5rvwdTloTUUbQtBvxKtiPxFsoU
Or77rDl0qXarvyatdZcqpr4gq40fpsSP5PD5kCx1DN4n52nVfLgxOQAcH77vD6BILo3A6IBWWo/J
Jx8teQqMOi3cA/lBx+png3Hdy4cfs3/0mntxhj/gR8I9RTi/h4FQWRSnFG7+/rh6xIQx8Nz2D5Ac
ZqxBGoDHK9LANVX7k3TY8V1MeeCvgEPkavnUIvGFTzsWjgf5aHwfjhtvdlKAJffc4lULCWuJ9wXr
YbvtrQ+xkdkzhJ3dybbqOI+kKVf6zHS6IeL92Xe7qCgshADLghzIcwiSceoh9skgfsoKbtHa3H1M
AMj3tYcds4USVZUCC4gwdwzgfaHPJ1JB4u4gj5BTatdro88BwWrFgbdo3oIcgzKTdoBKPR1+p8bF
DuoaW89R3cb7LGmN1vZlXg6Au5q93KkFt1kXM42CTZE+slyW7kZwy8+MoqV9gQlT4sagTnhQoXS8
J8xrHzJll+WZ7ThfQSUOZsGBj4WHkCPRtKiiUDS96OQIs/3AojgFN3qoydovcm5sDutbXNoucCIf
B5Q5nX12t1ePr4rOC8P64jcbooAOD/hj1m1HiJYPmJxC/W4+bGYxZHiiHKA4m7xQLTARsxoIe5qm
e/fmxSK8cpYOj312so46ogJw+g1whaflNuGoiNkWfE1HyCXnJVzLydudQLqSR1O1NFcjMlioV1AI
yLOgpG7DEC9cGMxVgZNJqwhKmR9jv3FTvs6JNfkIovw8BAzVSBT9qw1aIY6pRAYC/sZnyymmQuo7
DZlhT+5j8r2+6raiNMDxQ91z+LjFLM2CFaRPf/KMONSdTwgWmFvYAVBS3O3iSyy6ceS/sxPSciFq
dwCiFs+9EJsv/VVc9ZEb8I4BwVqQC4MH0AQ3xLDi1ROyvuBWPdwPEmOejq/jKwhiOuZdEGoh7Mqv
Bn0M4fCYw/bidwEZBoVtVE5XvfA9wzobx4Er6muBpRAUjiivsiEYBCLgupW+rS6DwZZaNaVU6vac
x8FM8EimEuEzWoBYKvaRNgEKqegXZih0YnFJZX2KnK825Q5AFuywHUIZMIspqwl3J94Nmk2mJbzs
z5daiB/wTHejsjdKZH3piu+ciK6Vj/JbilfLGTEt3EEjRPv6YwSBa5lpzFpb3chW1hOmShJQjqm8
exumZAy0kMkbNbhBOTG26g5h6sP/51vRguIfw6TQfGA8gF6yuAXrPbXkycbEBsMUr/bFWZ+lU53h
fHQK0/Gdkmnu1Um5+/F7V3uYRakacl2FnuQxjI7SRLh8wtTE+qbXVdzYFbOk65gdbyQr82rlrA5g
23z7RVNbwwHE/CCrREgg0gJj0rRemB+IW0MtOG2uR/vYtKm2Vsdljd35Bbeps2G48h4BU+a8+3Vp
PUYag6DcXWM+87Fjg+fr/KcBSdYsgEj4kXB1qSlpQEAvrvw9RbaZwp1QHzAggDveTSLrBuqF9Txz
kD0YqUMdhRFK01KOSFRhizAATuvmqWnuGn5jCY0olhiSYpec/5LHSnjb5LgXJiNqjHVwLoY8JxS5
oMRrMN/V55yD0ZTJQf8XpTq4LUBi2naZObwJjcc3lwm2DIkf9N29czI67LqvHrVie21CywZQFU/7
jDQAhggcfdx6vFIhb9DemXUGByIV5K/9Z5DgbXrwLgfFRbIKzV5pi5cPDJ123S51RoP4Kn6bauOx
i34D0VWQ1KHITLMhLiVLTcXPoM7eYtPaDB7cGVe49iv2sg2dA43IahLfVsIlq/H4/1TDByHkYuKl
oRgCrhbF9vvBSivBUsfMU2lV2lhj8Fm42vB6rdvujT3ppYveaASdZnA62LUxHMotslyqcPiJsLle
VngYfGZ2FZ5Vd4aPgfYw18npahrQHq2HU5zA3uqwpljSw45TCy8DnOtUOmO8HoVqM+Yg6Qr4SAuM
mhCxJs30sH/b6lfiHzve+I0nZ8tsJRcrWHcYZ10W9P+AkRSudzcn3Yuj+9Jyf/lLJ+cSMzA9gBmY
4EJI+Vw6A+uymLap+BoMwox9RRoFBSalw1uSIkrN7mOA0e9SV2d+h/o2xZANq+rgXrPz4TtueBk6
FLMBixIAar/9LgHq0a5p/u3CGUz8hj39RkH7a57eFvbpB3Hp0+ERGHxwQIjK31RkSW9e/eZh0UUh
bTDovSs6ZA78yjkMDoPOn8SUQaesKKjaN1wk20Nxj8wZQkbMiRd3jUsmvnuctwVVuDVP3yO2HNIE
KWZ0s7Wovg7DtMoPvKc39D4uGDGNtI1zhvWP7vLd31BNggvpcHJtiCgUNcaNCSI1/UPGhDKPAyj7
mscRfmOgPLBXUACIkKQdHJbrv4cPOCT6wgt0soaw6vgdnT5SrF41OJztBlkSvEEd9pHungbU36xL
yqFLyo04LMY15CE78s1kWCb+JxceqrnBPAPtL24q+AmoC3Y3dfOdUuT6mqf7zUlzq9/N2TsAGKHB
3p82ubVw9DAmbf6ElGgVvcI0ZPi8b47xEW0t+vps8zGb0/HLpeWUyugJOFJfpUiv7j4HFZYBKHeG
veH4xlD1TCYwFWePsZtDc7Fpb0QX95Y67umMKdqDBxNg1YWdyBQeeb05vTNebR9ixogMEx/LoLvX
QehPigJwam2Lysraikyt5DGnfaZ2t7peBT5WHz79/nlj98kPezDxJqRPImPw0KRV+G0tJNRTrsBA
wiUTojXKNFDnxuCanEmXye1BMXg7obYKqwfcB2t5fKPNhA/DNH3OsmaUqwUbYnEfYX+Jlpm7CYa6
edNlvL1mh6XPIIF0ZRIVwKz66WgNVc4rKDMrdoKmncEqw4pNwVzJU5OpPPn2wA0qI1uJEE8hVN8K
JUFXSB0lYUsa4ijScddgRDNCWHjA3FAHc4EnDsmPHWRyuqnJxR652nmBKBgadRCGIh89UQMz9H3j
3Q8FTqx/jbYVQi49mZmGIrYAbVradvBD1vaH1NpfAz36mMbsA+HaCfLVZRHooE1WPrSn11EGTYQm
Y2vMbgY5lXwoCas9X62KJg/FutEyv3Br8M5KbtZLpHNXGpxgCQ+Bjczg46JLXbJsumBzF0eQHjAb
bhK1pYwp9vrZvkYe3ckNBmWNp5pcMta0Kpi1O5eACmvI7h5z6MHu8UvgksMmwyPfvk8qewWdkVA/
yH27Vtes3qpCXqEuD7tClvdwc/81yf13y9GUU/VRC1yGhgfxHCX1XEhIAPvObsBpjXP7qQ1ZmP3d
mFw7nvZ3wsNwVnua2gvfiWs1Lmp+o7DqeGShh+u8nOvLqusBTinMLeyM7QLBYlpQ9ffoHcSQLAeG
ocJftHHJ6nqlC6q8f3vbQ2qDxQGyupgBzBAIfhcvHrKKIXSwaLJlKErjvMH/lwe3STGVAyU1AnHy
q8wVGkGuwoAVXHp+tz+Rw/vKINuBSU0puFlECN26XhTjcGE3wzi6T7h22APhHn3dN2hg06uwS2um
gaC87dRvGPV3wuc5+eIJorJM3ff6S2nDZfBGkaqbfTTLN7LQsqnIJjmcbLURZWSleFSJDDSC5cuG
SYZ4YjSibB7hCGu9GLvuqOUh/l+gbYSqPwxulkQPC1ccV4floL7NWJpECZHdR789HJt9OPSh+P2W
HtUHIuQb8hxBiw429hNX5BOMyZPSNzxHPo1ta0PUeK+rVQ7nzF1gKq+eFpujsIsxx1MIYlC20efw
Y9riNEKv+05NVkqkcVw6T55F69RmizDr/VvSJh3JRKB4w8w/31IAq/biPRM08UWdJjKuVQ2iN7Z/
L6o9ISAXo1hTIPmUynQ4iIsnFKIPIGq4Zmx3zPInfIvUwt3FeRuBM1pD72Z5uJvNKJKvDfM8qFFi
JInIofTe5SKO4+CmRNIRNqwDFpo5z7PXroVP9WVFUFpw3ON4crw5sB1WK1ruKG72JDYqHyQ3ZJun
XlxMqUZ7Hwo+I4zbi8NXJH53nBVyGAlOO9aRGeovsnVk128TSsbyCdtKi8sXBPx1xXKrTLxfe2D4
HWuz7pHrXnjbVr+GmvwRkMKq4VBX63eubv1qFZxI/EQO97fDg1K0FJyH68TApwYsbtIJOtnIqCiF
QaKcmtkG/HF7rel2SOa2HO0eMGYvKuVCt1FS4VH2hPgd35HRQcwWWUByYdvHbxiberEvbI6zo9mM
M7uBfdqR8nwvl+I1qfoJUAumHH58HV8wNM4HcZ2w6X42y2arK7c033Jdd1CZxTpOwdlTADaw2i5D
qdgwvrK6ayQ9N+A/QXsc2q3JmuzDEwakROwiDXjkfgO+8xXBhyEe6Vnh1gZgQuzb3tNcZxCWDxHU
QY6a+OZ17nb77a1eIbW82yMAzgs6cGZOEoA29rxhc8x2UXkAWHgmeKSvBfW66jPQ3C/73niILrQN
HkNk0cv6zU8uCtc1WYn5ljxHEOonOscmbipf1EKX4JlbcUSSQjPuuKsnHoASJkTvdSplj7Da88uK
xnZNNAHjCSpbhyQfs8GK5sHGPgQilvVqxlxDLoYg0KIjPC7YaZj6975IEX8hEAhO1GftrHADgkJj
sSHxSU/q3o7aVF5n2jxStfmFDTBBdWOWiEPqryG8dKyVQdvJzxDpw4BZ/rQd/oMdrdwmCSv2t53B
meVhW1hiNoMXPrYw3I80TjJsBHRVRQmvFzpJ7EOe9x3MkKNZnaXAH8tasJgsPAxQPlqyfmIDmzzJ
ZWv2JqKkovdKRjfpJHjeuG+BBGSjnuuaA9o3l+gfUWLt7nNRlzKj4pNxnZGL8M4w1ABeENkC6+tC
V4UEZCw/xQ90+SkYqfStDLFxLXDidcCTLdk9NH/83qSzSeS1RBSI4RuaFj2RNfa71tg7FxHOoAAK
TxhEoCdyU54V2AhbDDJUZ0IrzfeiCXCizLQiC9lKigWUqPtQtJo7pACiExBZV451hF0ttAgG5uDa
86NagDB+UToRq+LNRY/lMjOGxdmIIdzxT1yDyhCmEsC+6IB5pCvGDKvz5MWuji2LnD20oKsVZwp7
DE0yRQqokl0PInI1YnAcph2ViWY6xl8SozucaOmvkOKsouskYtfhpenJGCqh3BG98XUg/97mn8UN
4bbEcy0i3COIusB4XILVVjG2VF+uutaXsmjki+oT2d1IziGBB95011xRzjakeNFg5H6CEUiOiCTl
NrFmPX9CVgMDe4wmKjuKM1ccRFlXj/0/04Dfr+Wq4N+rOCmhWbkCl3XH2f4erq/Wh5kfJ0THxHEI
StkX5vRJPWZcpr/jQHdOULj+GWJUprXAzNQiuQyGl+SKtcdHrO6g/1x9XkV8HQ2GnaWjMW0c584B
iY0z21IHzIwxnLAoDUXszlWOeIvU3OzPndXRzyA8K318Dp9HU/PK+LRnhGSoisEy4WKQFfGNRHoP
CEDTKp+9J5++Y3W2wNCv5JfzzigFqeopEnM0I+F6BFIMG71HIOoYJC8qhrM2gjXHFpjPn5rX0Lx1
bl8JPkq6NdbsHbcdKUpfIfoQDMiO1iv5JMe4nD+nz1U+0QDBlp9tGwJhCnLS7vEQfAg+0713hIoE
zfKT5VqLvj6nWa+GUEsEWGTVJuvlmU0b7WvZK2C0Jew189vwNnyxq3C6ogGTVYLp5B/ZmwnhMcQc
jp/RBCrWiLi0wWqFDSVePYrP9TSjC+4DswXPyggjRDh+0vwwSKj6XdUTM8SvE//4XsAex7gI2F/x
IwbaQMJ9ZTz1dpr9lOarSbUteYp6743pOEEfPRJpoZiOntMJMiwcZHaCfxgHlXpyUenn4d2TjXMK
7jRehIEwEEYLlrnd0ZpSBxkQlXdtLDxdff8NUGWCj3kYUYc3grN4eHX3nDxp0vfasNYDL6F/HH25
cOA3mIXTlIFIkKlT6xdmSgBbC2Wfbq2Xt+DQ05Nv8ph2QWzZPtr2Mam2r6RAgtNkFJ3uv8PvqAze
KJ7QRcUvZowYI2F1iZNHUmdyBaKZLStm3CHjtLnsh9fnGKZ3t19nNwEJnsLvJkTVMoZ5cNwcfP6j
5dcK9d7xBp8Y0NMIoo/Ch8nEdR8f8Mos/j5Xq25YKbyBrYFpG0TU5Lart+2a5mMkYH9h6C25VGiK
zg//VLmHFdbaD/TAGJT8tRZtHg8UVBBKl5cFJInvpvGHSXd72OVNIFtmA5sychp1gw9fuYUHCKr7
w+Qd5vuc6dniOkshp14Gn/0BQDA4TZja2a1tSS4sLIuMNE8eEYZnJY17aYdN12b0lyrz6WuAGiWW
86XdwKec5AtRioorUoGu9C9khH9NBoOwhuN/v99yoFqbdcVcrCQa/rrKd8/xzerMGSiSVW6+iSuj
xN2kRI2SJwjDHeermkM3C4WejhcWOlsKX6QWp5kXL3kG9sIEPtppNKZmlry4I2zj6XtAtyVWU1DY
mHJ22KYq/HwL4qTYLfsM3HGLA7vl9IEMyoLEEhebPiFA48PTMF++1FIGsLfsFOz4klcp5zFBZTDk
7AYncsxen1sdV5gOkJA/2O0V9sqizLx5HDjUspxpwFfQqzm/KBF0TtanyxyBKuLG3yT4CMvrJmLL
c+pz6uD3/LT1+OOIy6yYYEhm7gevT6AF1Ih4oXO6iC1CSjNXM48DSkbSo7KZePmteScYqBqLlOMH
+Aa3VXjwrlhGo3DwtJ44nDZVFUgtuwCh47QEHqSKJF/tAuotjkPyGTh8mC7CAhA4ZHYlv0BcNt4Q
H+QDS4NEqgwi0Fi83EHhkRTKNflXrrB/gMe/yP3l3/gJyBAw9P65IcvYmvfJDxV9fDDlhKedp/KR
I9b2MbyOOPb+HXQAvXQX0H44bOJf4U9OKBCweenf+vLy4tEnhy2MQWwOJWBUSsdKbsmwtE7980RS
GYWtANmN01f80uT7oTebP6MZimssUsyZWIt8nUXk9brWtif3MmLnXESwyisa06GFdw5MHEk+Fx9T
+hHxr+nhXC0AIRCXZ47JCskUsegHqwuSAmP7RzwHRASW28PNeiRgbLibLLiX3EFg7AwHX9iG8Amg
+vSYiTGl5uu9rTcmnRJrurG5H2JvN/bGAWNBgmuoalOXQRktq1UA51ieuTGJSffGTO3MPQhTJqHJ
Tsbv+eea2svM7XdwdOmb38G2BQtFnIYf/HWTj3Gaz/hkGVO1HtQPMV5hGMdwTVyGsdS7utvH/JYU
qu0bA/4LzpOGOyuOuBiHu3RnovHac4nkGhwjyScocM4iaqXipOD1xVthD3rJBXlxGZARqob3IlKj
OwMfg2skPkKggp742WwxUjlj88o3az7uWwyWVGMo9ueZEus/GMxe3YVVVDp1CeFCLfa1qE9XeO1A
ZzqH2/3QUM579O9RBbkP+crPM6Tdi6mi2wupo+tUZGBWM2HtyML5RY6RLyeLuCHZc3gBcxOksPBj
egd+H8RSyQpdRWfA7QiCIjX0SLkuUheGdxNxXIETOUBlztSJoYnVxXnyzdIWhw42EAqNeGFZvUcy
TE0ckaCG4nwIYLXoeeNpH1NBBs378ctk3yvtZWAyVlVjexkOPipUNp5/shnIbaLAFxsvXI1GtOvU
f1E0SSJaZd5XjA3Y5K3Ws4S9hRpFuhkKYyxCih1mG8yApNIbDLBP3Umz/WVSIf5qwT0AZPRhZmXW
k81yuVnqEBOfYWmXNtwHKBvLDhi1HboMd2TSRLdzc3d/c7C+tceLSHH55Cu7q4IxcmCfD0f+KAwZ
PvuILwI7HCAVxC2w8btCCaV+/+e/c/DEZD3Of9VxZPiUdh+n/KPBrgcZDy576nYBVy1iLW09EPzU
HAemt52hLPrdvGp2+1XHslXki8dMhmkatyxOZIeVfQVVfQBcxbt7yJgJ4bv4cUwYePYSKZdvTGXF
REQCUSjCaA04nkn+HTPGK5DL58x00KBLfUxRbbBn04CxLcp0X+bYPHK97pIJgMPmgO/zUWFHOWTe
DiUEIpGYK/Pef1/LegUIK4R1mRfczStSlzZ26WfIJ+LFNZstPA+8QyJxoAdquE2Km7okVMoTgWk+
dGIDiSNsE7GixIF8MqGWmUuDLiHQEMvpwanTxLpEM+/JYQep/Oa2lnyA3toH0r0xqxL5sS4Dawl5
lc6RzVpGmTGSKv5OQ0mdSjXDjNkr+fRCy6AVdHH7DEolF0Zjh5yOmPKtKaAlMpGJTYBBIo61vAI9
vSQnf71/s1UZip1o8uhJuLjylSNtG62yZIXJaUhn5ZS8PYmhkdA6cVsTWxL5NzHu6liDmg9Jdy7j
aoT/y451mHYw8MALkpspUzTx/mjRmtdt3cr6ny1PgK82NkO1NV4AUiwiDaMiE29TsbugYF0RsyV/
9c/foWl3QoSkjLJHE+iWStmBG9LL8bNd3CIb9FIv74Rj3BfxObEW9QH/S0xeF027Jj/lOInjKBdW
lO3+DXYs9BxVVtf+SeGxnzzgZgCORxX8/zi7y78fX2p2GwuZLkj1mQYcJE7+0FYwx+dD/lwiCBDl
owIUds1Ru3+KjBstC5gklgJYI/BN7dEpOkyPDvbLPWmvDxj8CdcOnjr/wBFaxQ3TIVL2zyY1aC4A
pVgsQ5ZyG1JVEpmE6/JrztLod0ddumYxsCN7KxF3oZHY5pzUhKP5xoEpCT3ORK6R7fKbTriq/xLU
JSvoYI+kEfh60jpJs34e36asUFaDOFocxeOnJw49rIiIJVWgDZJYQLZQna2b/p0GlueTPl4G3dxH
iBSI0CRVthk27Bt/vj6JDWyChCPTrUopBCKSUJEswJnPFDbNXzXGeS5DAfkjVY2UYm9eTWyDZb8C
02GaaKfgBAiK7CZmGnICIN6g5igdMU79cXaw0iO4Qqy9qJtoiBZGXB/mXQ6XNc3TQk7PGQ+vFBcU
TT8D2R4ozL8yA/4Wr1OnACqdQz+jH5GSJeptLcorElAXrBkOGSk9uKK+O+AAsR8r+ks840a41Z8t
4hskPLpmYyMnlIKJINni/SAVlziWHc1I8kxLgghaVDc8zHBZID7jByc0yEzumOCxYFxcJTLKMnOx
IgFtAh7UsNzQdUdQLzqzz0BWDCx0h6JwQek4lKpoETucXkBmAiFgGYVBFFuEPZo44BbUunLoALO0
QIOOLBUBsuSU2eGoKD6b8wHrSHaFy+o4vrCMrs7o93VAQvGolDstJie/nXhFHc7+ClBhvl2jJ7bZ
YoYpLSebPV7WPN2sCF4uYL9Yio0UP80uIsmd7CPU1yzBnViPyKYgm43YLNGhsQWxw6/EcEqOZDEE
Txrsdhzbsq9P/pEjZCcTLybx/PqXiyE2YbLEAO2kKBWCycuqsH+X240rMquwJrNwigy5IxPuFaWx
+KTwSwSX4pIIVn2X9y0YlvjJobDmM0rhLb7QNOJ8jZ6Lf/hJ8QFlXgEoAA6TjaSoFuYFIQhUYWxI
js5lEBRSwMAueQorSVe4TjIbSVthv/g1pE5w37j54iK/Nlujh01J+xBDeCg2kufNDZMJBf6SUoTW
AiAZkElBteRVV4ksBP8/ks5iSZEtiqJfRAQu03QXHCYEULi7fH2vTUc9aaUg8+bRLd02xTi5ocXb
nMmYt9v1bTBEkWGAk8Eciumgro5OJc/tr44n7+qOoJtu8Wl4LDU5E8m0LRlEbpLp49/Enfrvu13f
mB/CocFAAUoeTIFp/WDV2G+zXmZ1UOoWhoxzt9k70hN/fRi1CVPZ+vSYfewvHJqomtfzfbfGGN7f
9Tn3q2XF/xy9+4gm6Bvdn3yu/QROHKom7xkwoJMLYAMeFguT4DlYRY3xC6vv02I7ZxWQvpISHTk2
bVZ9cWcPBoT5CRrTXtXNK9TyI7kJO6N+oV9ApXXA3rsC8plRVYtdJJG7yUhgxLgY2MsBJAM4xZNz
HKwxE/0ui34TiVLm+bDOt6ZfYo3GbDZ84LWFgk+DW203vMtinToNNGbuhHU0EJhaFZ0Nmn1n58yf
eluf5ST+HNxLvxV2ibQ4OxWNbsHeD65sI8w2SeMP9Fl6aDCYOsUguBiFVK2R1oqfjEV7wXwzZCqR
9s+jlbeF48setHMYw1rjlwoWI6hN3bxrylFq4FZ9rKTPq7nC7SXe9ln0lg5WK6gJknKET4ueMZP4
pwvPHx46IhE3yyjfTVzUgNw0eoDvjU0ZJZVo+zUntFxlq2QnrcUGcCfS218XykSZcqmzZ6C8AFwJ
SrWFAk+6sdh0b0M4Jrdo3uidj8ifRBf/nB8cIKtnUK3fmvnCrqLw4uR07ztMUU4hjN/xrlMfPBAi
OU8by3vDZAVrVod3G/kqXMCyI0fT3+O4K8fFVTZ6+Czs0Eo4PF2AjYhGtXyY/0ANzP10cu5ehrtS
BF8/G71AhaZnkGcsLav2s2G98RhIQWXcTbREwMyY+959UQMlzBrw4B9aLn+mhl5EITv3QXnCZt8C
PrkHkJV4YeQyvsdFA++sVrLvI4G8MQoTu86G6YwljlUKHpf4/pUgx44ioLwsff3yN6sDZoectVlD
8S6NLh8O0hcAIfe85DaP0iK4RJNz/kQ2at+ZXIePLUBfCLhJ7RhetlGJJrpi7h7uC84CW91ttGZK
dGT4k57IZnekOpvm+pS8WT8Ze2RJjqPXjZBT6jYBDtRqIRZqJXr5PRof/P371Yiq6cfBGdctuW+G
U8N3cMcv/eG8gz0Q11ZcT1vx3UYRBCE1qX/ebWov/guQBFyJZKGvQEvqaTOVkSPrNcwcv2DkggNM
4fOyltfySUfOuyX3+mEkpW+0QbmsEN8sGomXI8Uzdp9mGeBvWsnfwQthML0ixn6c10b8DRhk+a/h
xr9yBkDmxRX8y9bTqNHYW/VSv3wLiuBNatdZoQDJA2nrQsM8fyD7H8wLex6qFWt/WD6sDVOVtFxw
vlsPeHMf5DzvcbOzVq/OdmIfiJCbaH+dtW7T4mR8JdaCnWSzcALDzhc7XUydq59sW8yPZe+bHAh3
Jac88V4Ca4LY/GC1VTKF1MNy8QKTD/dDdSV1/LvRNkkAF1SAnooY2DlOkYpZIpvGfNG9zE91jxV0
5QVs6e6c7u62NbhdhvMzSJhSBGuwXpnvj9kKvNv78ddc9feVIqbGx6txaMV7FC7WvTNBzK9wn0sW
ii+1rz/pcBvux/A2/D56vP6kSDF6Df1Vb+LUUazCE2AVIW9ItcqkHVeGm9d4WZO0DkJzKWmHct6A
s7Wdnt6DxxVeq7vnQWhYh2LWOP3Vq23O4vtg31udKtETNlex4T+vTgsatuTozqek2TJgAl7m9XO+
ZXKwXw6+7rsWlrdvsAtyJHjicjOvuFKfgc9gDABQj9+A5vPyym7EVxtGw06Pkpn0lkjw01DRU9v2
JL1FCIVf1+YG98ebxbP6MIF9SGkuE4AAHk/EgAGC1K5/RSaWy8SoaOsPnyq9xl1JlVF4bcj8X0QW
0Pcbl9O9FL3cx5yLiiCcJ/GujTm4MQVFvOACkCeZMsuUvzSH0UGCYoJIBY8ET00d1FmhJ3WWSvyA
94jOld3oraILowgYuUDcoZhszNLHh+VFLN9Y1OokXzgKq2igszd0F5w2/nllGejG7jcv/Qx+B7gG
gKaM52Dka6AG613fpR2Snt15GWXFjgz6Ksl+1vyD7KiRNHV6eFv4X8bONBA8XF755LxnCE2i8XKp
WhXqNpICcH8LaR3m3K1Emo5N8iMLaLdM+TBa9X5KozasFcRAe2VGDy/ji3TeA+arWz0bLJDRokDC
kVX5gJ/je70377WwdQkx1Caecueg6hTcs4dH9idtIORqg/R58jHYhpnX2TwzskM0SZtGA9x7LeD/
7h3YzCfdNs3XsMQQenwY4oPsbfuwiTAVhi3NV8mkL5IDywGBtcE7kJocijquwpGULidCUvjNDkjp
CIYOOwnCMqOfplvlR9xtHoIGhLUbVolVp2SXaeUxc/AA+TlX8w6Cj110I7ghG9HKN90zDM5phRAn
1uYJJ8Vyp9CrWtVOtXNeFnoM2S/zT1oh7UIpTVrTFQswBARG6gNhvp7BKVzyl3tN3wUL3dscbHhw
7xTjTbgJMaFE/WlaPtoOpf8OrDJLfSZAL3vf8u81+8W+bQyh6nADP4D/GK09RxbwasMSvIo0xeW4
mMCwPk0PSsDReiKjvrrxPw7rhJ7LfHUPzskpo8r1SK/5N14Nm+Ex+PbOObinRRnQVl4Pb53ruLZ4
dEqLd9w7Ofpz9fDuwus0pgyM3CcFmb+DE/VwqukmQlGxhFolfuzDamcVFf3CVNqebXfQJDEj6GVt
Mqlu7Lof5+PUghMmqE3n7Tadl3/K7u1C8Oheb4Aj9dNyNP1E67AcPfwy7Bkk3rvrsO7t7YNzByZZ
wHTRqYbPt0oMW9SVJtOzIsLjd3P/tq/fvJGVUX8Occ2s4d8Ktp8J93njwe++s2AYjYAWRpMVfGWG
myIlwQJtbY09rmgAeWpon+Uw1Gns1CQuqZdQ1ZxCbwj242u8zYuDaw81Bfxh3X2+Sw+d9bgoqQJZ
YVxj6CTpJyyHB+Chu851sYH6x0DHA+9FUkb6zIS9IB0VUkO3toCUU/ZWCGANyh6/mZdDpJggMGjV
cXAqbFB6fCpv+raTwHsZuYZSHa/XY4yYM3EFvw0/Ze8dRg3Rbt8sbnjObvAmi84E6qk+oQbWqK4w
qMuKzOoacMUKpoGak/Q5z4YILj+XZq2A9EtT6ra85TOEwnzs75U/GItYDQyRcfqwquzjCLdIpfMU
i+cGuI9rCnOMEbVpRgOXSQjjj+TptRcMYT44ya6n+z5VwMdAxG7wpFx4I+MJ/pitENbxJRPOyb4N
Us72pogIWeeg6RxGj+7XFjON0yabeN4l+yjJy4wSlkYvi5GmAu9/7XHppV7tkktkXvlIAP2uQdVA
c/Lr8iZcFk0Iof0Iqk1jQA1CMHbvSJWMgmSHFUTU7AyiYGLevAcX2Zwa9ihjRCT7qZbJMCS5825B
ZAGVpoQhhfLNKIXuNv0MgYFQHjXZfk0MbOAHCKCIZ8e0d0okAZkJGBVoIPBIpyeQl9C1JJW5Oxol
PW7YfykcTWe5U2GPlMKH/MnRvwOkeQB7MhnVmHZwtgcRD9SIOe7XJsq6UGE8mMhaSHwMprGFHzEM
iRyO2dkEWqjzjXv6i7Hk3tVgsY7rGHNL9+xe43Vw7O0XhWy5dZtJBXaG18K+TXNJfO7Mv1sgstpl
sHfh22EdCBEdC8HBJHkx0r8xzkfT3/tm70zOPQWHMQqEH2H1t1EzruZhzajHqMCBSO3n34xndMZ4
fFjwVtNVUg4ufQ220WJB771mIIQ/SR6AwTTWyDUNvzrhEe5WQ+/dZ4EwMTHbwTF5wRan5vNKOext
hqg5MkHM2SHCuAn/cpsCLk/T4VRyCTo5KMMbewvI3XwYHvDBf89R1CGAgb8GrZFwwtDysFnzcQOC
hevxGyue4Y3DbgPe05Z+6Oh6OLgYD7Jp0ylkV4ApxAo92zQrKBC9e88YuG5Oq8PTc+IUrwDJPnMg
uGfzT+sarDTNW1g4InhnTJJP+Jq9+A7r/JCWkWCU9+nVPAbP5OPLmK/uoegArAbk7t09YclwNfER
n54hsUG1XnKP8NSbELp4LzGdGoYyMPuObpNVGGlrA4V8A1swpY9DUwgBk2OvPJDjOJoItmLM2aXJ
u9hixF7dZvhOoGw6pxQ+OyFuBd6dVReaKR9649GZ0zKhC6WuJupt7Vt6cMCsKvrS57E2y5rtjU7c
uIHICKqPh/RWMLlGRyjNW6RSB7WqJd0PINKzArum1hkO+t+6h7ANFK29W6OKyR4e4jQ4afd2nTPL
2FGV3DDbL8DXr22+2y59xtccqP+DUTR06b8K+Ph93Cq4+xc3j0J3tmfWVDCu6KSuuAovlHyYkIBG
RUlluUVjjrtQymo+dwK0jL8RZrrgPEdyYCi92GehL4BswYGrN0nkGAM5jdMurZnJ17iPrk51fEaB
Su+4zvTT3Vat1ez54rVKeL9f7HDda/yhRNNr2vgvxi0epDUqTj3YvrHcIKHog2Twmd4xteEYsx5c
OTpFW3577YKc1kJYeQiJgb+82W6cjUK3kuFfCWU1/EiYYmKDU8+AHUIE/WZlfBXr7Wo7nx4Nm6Ti
5oIfvi12n31tLGAG3u7GcuNwwVbOedGbBkuUWVbpihTTA8mMAGARhDhoOx5wwABq1bmT6ANwLVi2
20vuh3PufTx+hsxWWFqcrBq8Q8WoCG2wRJW4dLTq81V3cIjKc4W3iltQf0iov6EdOWLTRcC+m3d3
5wRYtsiSumnU8Ey3t17T4cFi/QOqsh/2FbkwpGBDwoP781Y3L6w14COwQ2i/DYbjBZYDDBoZdFH0
uYrReCHUEnAjdX+BvjlSURjct3fma1RJ6oz+r958gCEVO672Yu1ogg4u9jeXZ+ouqirWLXWUWl81
k0L4wMuhlE8MoEuTKq/sF3zG/b8xKXMGRo8ib3U/vZlgObPZRaM6jAwC5rMsq5kDO68EZIGDvhNb
6XENpEE9qDLk4Q8UOq8PTLub/WECe2LO9cVJWIa5tTQGG4UqBwbgCD6wAm9RpMrD4uvPUk0xT4HE
mXfj3+ovR8KXaRZty2kxYQnUzA7mvA1anEku8Bxk7BeIaDIooZOpxKp4cK9ZkK4y2/Q8/GM8y0Re
SfExz62OybFg2cVD/1cZwZ8Hg+yFFcMjHWwJsIqlFtPlm80OFQmBMGTzR7YFLIK8gh29HKRckEEn
rWm5o6vMiNbBG4g7peWa4+BXnHNbsccyPxC6FZDr4LpqLDd9H9bv22DIxcohB6gObqvWPjP2ddkK
/ZXRiRceuw5q/xga80q88ifOw6HaZLaA6bs0AwDYpcZcOu+N3h2EDyEPugntn8sytQnWlzF8W8ZE
OhHysirDzcEhbM1czK2ycUIGL0A5gHRSNDpTDi/pO2rQQk5UdAQEu7OZdDyTY0quGLGOzj2bRpFV
CZtwLzBoYWhxqY4qPmpr4FjBZAjGhjIQN/sCMJ4lOGt4bb2J98NvoEyOKi4yjlTJiAj4aIQZA9yz
mOzNNX4xXPkYsJh5O8147dPt4l8jnIYVa4D/sOVJqs8+43Cy8D17N9rAOxQeEN+a0ZmRWYEjyzbH
9cXQXJuGYyBrwPchLlsj6gy0DqhG2m1QcMaMJfnbSp0X63ewhC7cCNMOEJQfQXLAFg+LJqdXJHas
WVxD5kecc9lBt4/NrPXDK3SOC2Z32YuE9hsiqh5eUjySsToHa7kky8VsMm2Ec5wtST4uWCS3jjJW
2cNrPooQ69Z2aZ+umNSzn2ITbxct+2fatUfod+WQQJd9LuZfvqR6pl77oRlaFriFeNuD0k5ZkALD
SmpAakkrxNJV6pkBEt5UcaOpGeyczpVD62KXYTx5uGhdDEkvGZkRoCnh0KFRiyHkwWl4GfX2f7hF
0wZi+AWfqLnBnn0239i7m3rzyACVlT+tnm2jvmYMiCAsUuALQuGEAhy35w18GwhMcxc4rYk0OBs+
lE9aGqGvgQ7xx7rtC+sU4V7hqLrb9BAcxuywzXZ2N223q0UK29Ze06+1DZtqu/nTJfCWHby01g6B
UKdHtDJuE9pNeSHfT4/9C1JRsArtAWyFjIoaJLJLc0xIeJsc7w2PrsYZJZPOuIZ6fp17PgVdVTKn
atEwgFpurKVKxz8qTd6InEIUIUF367KxdSjxVWSVwXaJTdeiYUJsX/DhWQNVZroGMtuiWa/icXVn
VHJFTr1Cc87Ji54IJdB9uS1oFjQr7Wu/ESBGMZoqm0HdYvWeb10yGQFo5/BWNFb+wCrZWXQbnHrD
COzO/W2Yq6G0dQAT5DyBAUqvevcncsvV7TC5lZOlen0JYWpf09VKZDwDyRGuTVRJMEzc2dBkOy2o
8yxQ2r+BCnErJnA4XW26SDd8fX1F5bLZ+DXl3bdV4fSDbSX6H7uTK+gTsFdPDIk2yRfDYaRkQGZp
v1h1L3bLOxL+ruajaH7yNYoVMXMo+ReBhH0Pt4g2gwVruhhbI/0PlgXZsFUNOKjOxBmJHETlWBPK
HqX7QBgsPnbOrF53LLcOoFkW0tc5OvixdDes0S7xdwbdFQZG0HZtxhmd9c4wey+Lw8/Mwx31iMVw
93IaN2B19L6GjSfuLseft6v9XBk83ddpZ8AaDW0J0YdnzfdkQ6nFJeZzrB6dbmkALABsJ8TnBbGQ
16HQvJqdlWVSijOn+/FjyiAAgQ8+ooQnVu7GQUDVkBEzuayBOO+ASFBkNgLERhgnE8mJwWKQHQng
DA3ZfnKRgH8cWZmyeqIyjQ9+ZrBhZcHEug+8KZwp6E6wy8fpmeeIiAhyxx4cTJ+xoDxnfsry91AR
f85w2o4GiwWf2KyTPaW4v7IZYGUjilzb5lKbEk6Nm6DFUkfbfQw+VBSkWCJGn+FreO7LLmvuQuw9
WEdbVRbgD51Vjq8xBVyDJ6HC+a+1RpHI/HRf/sEJenXnHKA6zEe1M0ONrjFFWg4Hbsh1TEVMDyjS
X0jWCgMTWaUzD4tqJt2n0QBpNXr7utN0+EujtVGfXU2THFIGTGlYOdmwZcxiGpQyWl7uwO0q3tv8
gaeNR7XjXKYlBwyc1pQ+y/5If/P/v0zt+Hb75OADrtxltN8le+0l007Q0VDEgsRI85+5WPsVXNxB
W5YiIM5+cxsjR9nEXRx+vucYnN1O0NsiFJa44NjXZgpiwAeFLtT52Ce8axP+tZwD0MQ0Lsht2Urb
iyjCDlV9Pv2w/ld2CnnZ4WOoaIw0vXmg23qJYCHafJ6m8bGi7RTRFiwna8T3YnT6eydbj1E6ylsI
xhBCjrS+2zhHYHHQyFp/JIn2LWyM5D/eyurSvKKIlxxKgp+nWiPiOWNlFDRIc0saOgYvkvaTeBiZ
iv8A6SL/ERMhiM9unn5HUqK0xd4ptLyt0hLqI2hI1jKgPaIG/kpwkEEcfdIgykTHePkTstm6pE6o
P/j55SHfbann4xLmtMUhGDyym6oG9DmNasppc/1NXBegxuLmsXT1KXr5UZvk8gu6ID84pbueYges
dBbpPP7idVAwzzMumCC9RAAU31rdEnOK/WDV29izT1+SBdAaurwCgRK0ShPHkzZwAsG5ASB7AFBM
fgcQkVw9isBbKJddf221wYen2xTsGHIErOMB3oIQUm4gFk2g5mH6ELYouetZC0eqptUWRACA/YRt
MvV3ttjCcDOBsARmR/cgQobQuFLqqwBfO4cebx88EL4KAEr2nCQQ484M0YBkEsjZAZADgkHRE0j+
2X/0D+1nJDBrBSinj2Ckv84OWGELktZgId1cOhtvRXEuDI1yl9CtgAhv4M1Y3sD/KLOZ/tjbP+hF
/iXR36qygU/TXdhwNvw7+67JIfsO6F/+2+Uvg2nxSXaYaJBexr99PNt4l07D5zumfhYxZNt7dUZX
CMo8zNHKJAMjJ2VnBRYU3Fiin32kWJOTPGAdczAQhffu3t3lI6QohXLbH2hip1FjYD9tCYRPeEqv
/bqR3RwubfMHWMp2ZPE34PPBnAE7njoP2KejAAgiVgbGHKw7cbXqIDfDEuPodmx7ULcGRJke+ska
kNBNgqZiptZGxldZj3QJk4ISPPopJxt0WkLbbZ0j9ANipItLolkKMdQ4IjYhKMQqB5IHVAMVBTTM
iKu6jYCHjBmCYAytu7hR/1yKfjZAx76qAujfOX3K7nfF1P4Iq/AfmyGscR+BOkYiMsIc7v1iQP5N
uu3FObx7qFK2qer/zl6xw9CPcbgnq/gdJHZVKya/gGw/oR1NWs0/hRVzAcdcvYxLT47w5vq/auB2
e9HGvftojAYG7R+lC4yRgIeLB0Ad54qLAY4JOBz7fIPEFEOz4h0B8lnMj2GBCg0vZXzDGfC1KWXf
oDJtN2GLYJsjhphqlfmqUsJ5Zv5x/5a9MsGGkhr5gCsDdmn6gKs0k2CEBVIk2W1PaCwMzALuQpax
ERtE2dnOEL5MIzcyNKhsk0lxqgrwEnHocnjTYmFRtQDBE4PqBWD99+iyEGGD9UVBb5LqHBDn5e5h
j1zArpxc5XT2ySTa/8B3hif0G8TncQtcqyw+mXVsmQ+GFL7LPcMRxOk6FPEB+GYyxNsi/YCicj4M
3V+A0dm3JYLviC9GV4iECXHBIaqA0wGYhajzeFxlzZbJqJPNKEsSmbCyQeGe/WeBC2KGocsmbiUn
6CS8k0IK/wXYbpeymAQuONDbAPVh+ODJgCLy7YhabRqidvsLG66Z8xlmv0ugRgmL14gBvGmzMZT5
+SiBcGjbERcM5X0Ov7B0ATHapK3jpNAB0Tij5exkDfPdVqHNjo9n9Wy4eKMtMLOtBJyqCH4ugWpB
D7wHOUho5MRTUFAg/NaERWf0BkU7JS/bGcZ5B+4TUj8ADRc6WbsxsDCc+ow5pDXellypqKYJ3Bo7
/Do8O5lenGky0pR5FJlBYJKHEFLD/8ZgMviBLxGIWjyK5nNS7RGfYgYHbupzY53ZBUc/gbm4TuOx
dhxCV2NU7IxBkH2AYAFPchhkWUrpJFTGQkZ+8bYu6OQhHBtxUMdfDv3PjH0McI26iviQYh1LTtOQ
smz1OpA/IEVzHuIh7jrke0BqNb5ewTB+2MfoAyXsCUaadJP66mp+d4TVrx1FUryL9FxReA1jTiSU
tl+CKwmcG1/6zFA880bNAmukJ/4w+l6EGNWvHk353aJCBpGNAyogP0D3YloA0c3DkFoVjBxzDPWr
ZGnuLksxLxDknuCic15HcUifjrEOIL7YuvyAymP1CmehCT2g1qYzI6Az3iH7khbUVNDrZO2qtfDb
vgNy+MTQMQaR/fQomoEjKk+C6H7Bumv/Ln4K2PLFuI8eUqamPDE4YqsVLPwAdSwJjYXLQaF+opZO
uCrELoRk1HHhr4WwhEWUUHOaDy1EiqDDcSM1R6fZBWUP5h+4MTW4xz2IvxZ/PD+7nipuoDdM+5jb
FB0z8TzeAbhH0UKGcR56y+USAgQzdw+GmGct9QL7oSyFr7D3PmgTniNYLMSBIpBIzpAN6JBaB94C
UG5Yj4LRjTHopXpoF1CqiYcWc/w9X2E//JjbLkeB3wYwjPIA4GJ+BGOPvGGqzmLyIvR0/qe7IZpk
Cd9dsKDRjHKhfSeKr1yQy2xrWWEdMMCCdsw38mPJsYUT+8Rx2Lon+NhIjAmNqT4MZiZvRE92JaET
ABAojFoNmjArfzqXxfxiZTh26XXnUbTp0hWQG9p6WJQ4fgUOKtneop2SusY/9k4ITt1Dx1VVGlTH
nLfOZbD6D3uVfLhYWlC0uOp8tLvVR1cx//srUD7D8GBfwLlElAA+LZhG7FgBSa96V6JjNy2b+Kry
xBCquhnPgnKFpjddFRE0N/FCihdtw7VH6pLQxKD8uDEWykWmzy1uJX+7LzS6s8wLzt9vPJL/sSjh
osZp9w08dyYjMQICwkgQH4Y1i/sJkUGGpyRDWebNOW9tDq2ONmi0jKkuxIHIBsQKirUER8KyOurr
QkQwSYFyHAZjFL9C7X24JJgTexy92YyS/2IegpTacgcHykHFXzBQBXpFImDTVIN82HbTIl6tEqH8
lfllin52LrnQl8S+/AfNYO3CE4hxmVcZ7FMw51S5GOIxaZT5mMgA8JYouyDhgr4clu2Z5LS6PLTw
iTf518PTBCyujLCk2XjyW24hRxzHoUvF5cKR8icuOLgYjg5+0eEBRCLXetNG9BhKv+19QhH3tRPm
TtrBAPFnXEhfhX052V0YKKAIIPS4ab+CnxWK0TFZH0+MaJ5NIlpc5k5Xo9Nv8WAh82DD9cA6oY7+
NdNHK4w1KBBLRbyA3oTumVcdPQMeJOF3344Vj7tECleYqzmZwe/SmSa/AAJmUFNX4qRqpgpisTXr
FPbBId9crNa5qWQkg9SlGaPYLDQRThdMFXOY37oxISXagRHxMFCaosCSjWxOLlSl5ORPaUuWy06Q
jHg6eFAGqJgktnJT1ja6jLohopNw9bikL7sZ0JHz0AI0pTsgQTR4GnmX/Cq/qEymnkKoi3fONHJe
wVfxnVdB7GsrKydIbgR5mMPIGx9Q8nzNbZsdaFQdfiWG/7KA+6DLwiBpBGiKwupJ/fhBbvHD4hvT
xicFZSvmKWFmy0V4OuxWFBZZ98V0jm3aIsYBLiPWbZ+GemQnoKX5NGlMKoRvw/CTq4IkGkfi4bgZ
6H5GcQt23igvUfqw3UH9sMFc7Bh/WN0vz6w3zvm792ka395xfM4v6T0euVwhhnpWLUQPo2QwahR3
CM30DrBX6Ik81Xo8Kp4UbmfqnbhVrKZvMHRGyvJcUXRbrZrN7BupQq6+3EbFocBKMVF9oWkMWGqg
4/jVGvuQgbYps8snl0OisyDPWZ3MwWwnm6H4O2y/j+EVOJMqZYZJ4DSEHQIyy6pkwbb73N56iNiC
xNOfOGs46ZNVlek43TsTAcWo0cOJirdGobzrMh4y50hYn/3iskXoLrs3eXevI/mMQ3nbs4POaWKZ
ZENHgakFehi8OqNsBfr+ymqQlH/Dci2ET8x2SSkxLDhoNOKy1Uh449kHfpSSUNxv8BdyJVALSWFL
gzWpzvSv5OuXWXSL7NL0CIFXYLtlqRgBTcYvNFGbIbXByLG+LAWecNJvNpR7/vID2v2bovWKhSL5
otsUKGrydyAh4xcd7pgtweiHQD18WtQDBYIeABM0UYZgn1NnbJHSeXT1ovVxcSwSExWOqgnB6Cl+
aaRunP8ylOUmWP4SJc44RnbZQZAGT3Ap9qFbQq4t+aoKIEZp/1O24ZsGdTinLOdIXPIQVnkwoYDm
wBDrqa4E/iavilF5hx9YI/8jzZlinY6iuv1HJvxJpu9wy2KApBtxd25IhoiR/xKAHHQVq503bSxJ
PLxbQ5KDah52iY64dHyW4ZAMgSgtZuKASOh1rZCdK2olw/GQqIWQXPeE5gFpGMUCthIiQp7YS5S8
GVQ2sct/Uyna70ExJoC07LvB2sege/rPBJXZi9nCEHFx1/KOPQ7mShhIGoNpb2rrWZ9ndQJimSla
gie98gePr+LFoMEUkS1Bb8SEMaFhYs1ENYzxbMVVtyR3obKX2AUkzgZngjWVf5Rhrgz5hphNLCHw
vPPi37yFkbbqii61HZamnfcAL0lDRe4p5g1pC4X/ElU70QCgyz1sMhleWxDp+chg4imqa4QZFYeE
4+uA5E7rczG5dJyUjz1k+OAe0LCUtN/ZphdfuTdnIagR64TgYXy5a/zIbIkUyY+wkD/197HtmRbz
t34I5yQoUo5T6QTgc4ouchHhI0Bx3NP1Hfc5NUWmGVf/PTFedQ6chpWsG3zKVSQE1pweevf1b/ai
GEjpmg4hip4GexOWWlwHwiG2Koum+I4pAEPgyxUFT7T67tSwqOkGrJQ+nWqEiHY5KkfoSial6ZaZ
l3pYdgUhlSCn91d179n0qPDgkB4IcTNGS0T/bp0LenG7HCpt56mWUMJn4kwbMH842S+tcbJVIz9M
lFt5Nextq6Z4wf6gFmcE6u5MVqPQXgq8eINrjjIA7FxdRxGCS04duXFJ+egY1qjTu10cTdlc4IEN
He73zF8dVZmqNo6ZkzKAatiuhLdVjnc3YzpKyj+pZr9/XTMFEalMjzAxDPKxyN0IoNec1Gf6/L+i
abXb3RoVz9Zq6xuxsOEv6HDwsveOYjTmGeRpWkT1mZRZiy6HY+IydlodmDYxbEFvp+3OtbJhN/2z
8gb92bk5FzbrcmJkjw05G+pTgHrHDjTNk2j2ayBYAe8NowRa+wwWu+RiPcE3mXQYB+HeuF9FN3s4
yQ/TcoCePjz0ilFM/pf2PN5oOLIHiS+a20AjHRiXKFosoJOKf4fO5q/TEXGQzEh7OnAXPAV8Ej/L
gEhzlfBjLX2NIohsQKzBADS3AGJq1LTjaRp7aqwiI24BvMoMmgXwWofv+GBVZ0xVX8aaCkcYK6Za
L1+IrzIl2LRz6JypTBiEkJrsl2VQk+rhVxnJ5InZ0jMEusuoTtOX+BpC16DquEOHQNFDkwB4TRSa
0vu6hw3FTsaONB6iEKkGlf/23WsyV0Vy0oJiQuON+03JKKZyIQZ7wgytySy6CDJn/8NZ9HBAJPMx
sWMy8LKApQLmHmi7KE1Gcqcsg6EQ39DznP9H3ClmqH9DTon5B4MrErq3D8sd0KwfAMElFy+v9DF8
OOg1HOyL9QJuL1Txy4FncONxAG0qbFuhJ/dXgMVm+Q/rYzCuN6uBfQohUlcPp0v3xVn5uo0fBkP0
3kv3EwGp9BCjK9lPsD49gQK1dW0yTLSuZqWHZCb+bQm3CEYEwGaKHCEbNQLJ8MtEGQM1HdEoa7Sg
JrIV+Nlwy+8ArxtuC52IS1cXB9QZCyWAkO4pZR26YsKEI4R56LE2NOeRnRSjIpjBDzN8NCDesAPQ
nFgiPc38Auk7etOX//C5kBOGXOJwXhn9N+fUfE3xjxPArJTtyIxT76lav+OoxkNRofQH5n/lQRIL
DzZeXg60oJuwRxOV6gx8IHhNr35FRei1y+yXndArKTMcPmzMU924Tfd/525ryCxKya/Zn93MxuCC
a9WF+NHitR4MAz5BUQu7en7guSLnNvjDhA+nNtBaakKV8Msca0uj2CaVuuoz9TDqpBRvQRQWzRrj
dDWvlL/csVuk1mqwIKqJw8t1wnIoFkiSPaxWSUVEDFlX/7JOr2DXGbyLa5tWYLqZGn6juQBxjMch
5+nl6+k1oawUCDE783HnW/1CnhYdTzAuxo3IyjvLatCcQRllAN5A1gXy962uDP5R+SRa/jq6O0/4
klXE0RjWYCTCCQ6fGCM3g6u/xSK5hMgFWrBcK9Si2Aoz4vcNdKSpghCoOCRMeysO/slACxYHzJdL
kSbtN5u5A5C/n1tfOTxyXISikw4gAwwEPcwb74N6MSyPT57amGpSgAr0zch7vKsXndD6SaBngxp8
uC11F/0KQDXlK9XErl+lsOzX80JHsVHWUk8+wp167BpVYcQp4leic3bNpGalS/ZFY5GJUZ0LpaUE
EvrgRJ6AZ16OIujN8Zla3NRZ6Tv9ii5JVCjbNyn8OAixJCrU5ZA+4Zly8twP/PfZeSTRO83alJaq
QWG+zUosxjdAfFZek3d/aBfBcyfsk5vLioOK9Wt6SVbejBXr17oiEkS5yfqMwoszZHdrg4f7cl8x
cjohqlfjm/loIzcDKV7MxheQ9jPdWN1sObPbWFvjPdJYbIxTSL9YuX9RJSxMzyHTKjJ/Cj0oqsFw
hUWs4MSJaVHeD+D3g9feI2jI+MGlCavZ9GEa0V/7WiPKeuzcH8C+sk8+ku0W+pDOiZ99LNRb7G04
Cff2JbsjePtikQfmn2A5fTLsf5vNDliXDSG1xIuX3NaYTqPolGnpFBfAUWQr8xFBx0EE5uYzcqDB
WZtPvxYdmbxzuHmT64GmOWUABTQkX3fiiRkig/cqEByB/yu86SdQh2egUEm7wrMG9tljInKgM9lH
F+SQhM45RlW3Mt9MX+aXduSGUdnFbvb6mP/ZZ9oJNY014wE0wUePmSEGj479WD5pPKidaUbqVNGF
jtQDX+C68AR5/YbnG+8pUdK6ec5WHGXe/tN/TTdeyeKSc4wkba41084r8qsVBo4O85urGYBYFRRQ
kJOW9UKTo5o8fpVQP0Tpo+VdSdpMUs33XMO2D60U1ABooRz5Gi1/BQ39ek/qHAjf+oC36KAePM8V
n0Ho3l2lEhGh0msCoBwhx19eYbxiIXgQ0smGYZ0XQIuTluD5vwP59QEUibC+D7T5Oujj7gV0SnNE
LcSkCbQNaMlMK9aX9xgAcGUs4gO4BZ2C/yow4edWtRldNP0aloNs09UISjKmkEJEthVGKIlViGEg
QPulvbQWcXV6KbnClcpcR0BwWgexnDD/Ny/nqIVe2HvUD/W0iTBLL82wWDixz4icm8wX6JlqJNId
P6Pb9M5KsEHNeH2YhQ7RQyFdy0IVyyXnzjACpZAaTLw9k6o7EnCnhKxRZIFRoyi/OgVCD1NRDUOL
LEUYdup2NyjoS4ibRS+sw4Nd0oCki14Z3eTjYwD+uIL/+g1FT8ljekjqCL0XzVufWEEgQIGIcpJZ
FdzfbovN4gYRZT67hqtyHVJnJKL7xP2x/dlvAoLwbkGfUDbeoOifEl/f1k94zZYYgOCI3RJbN0pV
JWtGAiv7DXdV6ZE+DAzr/3DFxfx1sYhw/w4R2oIYO16ZJVOfMyzF94BwcYp3cROnA2c2ps2DoIpm
GO0v+gBvRKBG84FLZF+PVh6SnNY7unfPGftRulGcBq1LrzJg3PguAecqzfB8YqcMkq9BabPRCMGk
MKolMPMatqqLAm+W4SQEbvY5oJQGCEiDewH25Fx6LJCcXc5yTti9qsVAAnkMZdZY6icIfzWsbRV8
xhb6Fj6JzYlT3XurGDNecEmrEE7NpX3MLu0TX4VfO9BwGo741yUGhFQOcNHJn0oGEq74kdN1Nane
NZKhd9c7UfMNCkcijOR5TUuliyC42rFTG5zyVw+G8QH1/TUqop1DjsRe/de0oE7HuD5Fc3J8g+xT
Fe18mx3a26yGpOOOHl/RP7hir9ktObukNtx3992JS7JaXji4E7cxXEEh6n8w2kONt71r77O7r/33
+0nlwu+RUzglDpH81C7y+hQ37hrAs9x/UaZH7kwXanzKIZ//o+nMthTVljX8RI6hYIO39CAgYEPq
jcMebBEb1KdfX1h7n3V21VpVmanCZM6IvwsqlRPQe8m7e9BSFYNq9JwAPq2kWaH00fhjQAWvZzen
xKaKolgs8T0KB4qhMtYIo5J3ohAqWQJpkUnzY8if0WepGKe7qe0+lgqdOa6Xh/h5FrAl6bKNfljN
LRplZkDI3ctNj0CNK/2Zsx/j6ISLwzinnajtGh2WmAp7LqoG2Fao2POkFxHVyxOteYvNJTtkThof
yL0mcllfpx38VgcR28RNb92T9LVXaXSD5qZtHkFT43KgRosxxmesQdaDyRdsaNqsBwCFnhjrmgQD
inqBSF2qNRcuOx/RKI8gbLY4v8lDwVzOK0sM3KtF7t05XNBmHCiumMXHDBKWAYvkZp0AhO7Gg0r5
SaMI7NkR9DN4kekl11CB/FrMwatcTpYh8VtW0dX3aQWOLn3zIuG2GyqiVo57ML6UM0eyaFCAmB32
rK+58CGySMk/O510dYQRRTxAx0VpHxRWE9rpCDr8oW7JKTw+u/lqLWV23KOHrYKXuboyoBdo8waF
lsUrKiiHAUMoQ4XVpnkC8UuH6h/xqA2EhU9bC1pRw1h16FJloCvENsKauL3hz/HsPqynLZiGaJiJ
XGW/AcCRLfiCtMAAPo+P4dGJ4/hukvdddnTGqPPWQBZjqlycrSFNMMZHy0HgRLPV9YB8afSYxDiO
SPAeCgMGwt4dvojzjiYyWBCW8e5Rx9JbkEeHAr0RzgR9YDQT4xjR2Rwc4J/RnvIZnQvVxRrw9gES
KIsplv6SFm3iM06HDgdkktFgDAAgC0ms4Bg2IOFRQIoM6uYBN3/0TD1bqIlFKVlTBhGqHHzo3DWo
Z/82YXv1FEJsWinrUAOpvfN16yP+dHBb0CKWbnMC5D1Yq8b6SMiqxooqMxTmDcb5NkElN91N38pX
WIa7XiYVDCqN9ZYtOJUYmJu5rnBT31Bfm8owvgDbYtPcNiKucwxCXJvxmj2KflCapOv4xlCW7OUz
JBQl1ZImjAwvKylRlxHK1R5wOXP6KFolmbGo/IF9t/ycfH583ciX6zWgAVsiL/u50b8qXeYxPRvO
GaeAysfjTSKZvmS0Lw5zYo4Tnid0FgVvhk96l+6GJ/QY3sJO9pmc7DsLl9RbNpz6t4sLWX80iGIt
DB5L8XpjORgz02/att8k4NmdHTPqi1g8Ba0eNt4Tbu/jnQVOWSqZ8xhC23+tn/nraX79t98evfy7
2UrA+ugQaWGREIkmjRGb1JTCbKA1xZSLy5ppuUDiQRE8bYzueYTQjHTDHkqL769i7Dgdatkm030Z
eHYhmbCI7zSjpMQdfzU+wQpxbXUTACKOyXA4h/gClZMiUdTAyL7Bzk4imbXxAZoYw1qySO2WMyOg
u+WjDh8lmx/b/HcK9svpE3x2bx/RRvt+Z8uUMBesc9m0TxH35tfxBpD5N8RuHWYZkv7Hqjc+NtoA
2IHIgur3b3bTjAxUy5MlbFFkMFeh2IBZjBd6PmDKHV4NavQIG4eii+IoACiN+AGNyct/0plQz6zf
vjMLOj7Q0kVHLxhkBT5NTS/G+1hMHPjQ3liLF6M3uAgbLOniVtssf/9jblVmMcX1zsPrxOj/12wQ
AQPdO5Tvfm4x8WQyecZv3pyF7NTROYjsxwYs2/K2HotWApEa1svdouQpiUsXKkJyIbnjLO4fN1Uu
81SUpHjhaBD+tPVjigRwXNEVwwjpqJtE4XzlTh1SXkZUUX3/vUQbCeZLLDidyYfGSifnAFSmGDN9
FEchD3SBeS9aqrgR2SZ4dgJS9y9L6cmhlKQfIWYDtrZrG0mHvPI2PA8Djq1kgUSCbTmhQHd5muCs
u2DOMNh8XozQuCkg4t0zV9Au2QWw0DVMHFTF6DTBYGeTEIE7x61bxlFDy9W6ocqF7Ltzx+40V8/g
6j004EAkJjdPNNFfg8gJ2S6ziuppYdcxl58rts5qMwALP5gChK/ZOBF28Q+iM4Ly/wCY+wZaTVAX
CM+Im5upITHxih3rqW237D8hFee/GD1bUGMhKPp6ThKe0LD/XPOUmmQh8VcUPNtt3Eeu0pi+yFSs
jIKqW/adr9Nl7jXJ+eu7XVodoAueLl7tveOe/OauTRaDg9vf4oEFzmjneEZRaMsd6sjw3zt7KUWG
9bVkmEdj9zEf+OBUQketKJLsUe6W4CQsMUZ6SuACbSTmEwG78Ln2XEEZ+0DbIGBf9LNl2tmqTg8i
kQyo7pbKhwIFCEKqPan+/kVnAdf3dZL0L0yUk9+/EtJ+oLukgYcKsStTOkShqBZJ11mgT22SxYQw
Jerg72lal83XpEnxm2eT0Qvov9A1hFAnjZxS/LnE+UU/TtgvfPWTDG6sMGvsAEKg6952TX+Kq99w
bN2kLpduSJgoVBTsIBoByrRgGGPkR0IcQL6BBnBWw03yn7+WgrGrdAZ/992X/gIOvzYG3zUqjSZ9
6x0sffhgQ5IJmfQupvqmrRXQ+2GevAZDtnhNyDjTtQyIhafRnpMkFf6o94p8fcRScxty6gkpRakL
dalLhjAN308RbY9hju3hXxhS7OcADPnwHrIhUuADISB3W0OVgkjDl5lcEsQJeEQIxiLlgOj3kavo
PjyUC9/NK/6BYYnLaZuOAVioMgDQFjUxPkAx9mslhgf2lQu+GuxKFmZZFlRLPEzoRHYyeQYxVcAL
7q3WijdA2rhNttELamvOuxOwEoyX3kNw1/GQa/hDypHm8AkIwNrTVUiVecnSVPolXhcsEdnghOrU
uzKIa68/9whIhra2Fd7vnIZ79xzdwS4kJ3qpOY3R0wr7w1Nu9oYfv8v1Zklbi7DFkEqb4eV2vZOo
+ge2rvkfJPhiXkSyvGi6P2QbSlc6vxFQz+giCmoWJd8BIrT8ktR1p4kk6sUrC7pVKR+Z4cC4inWP
1rmIjsvesIi6SW+4j8oAswFuMlm+bUcWcDtp+vIGyqDeNZBETUnhhHOkfZMU8mIptqSXmY8Ze9D6
U1Wj3mlJFVR4Yswp0hVmtnCifUcib2z6gqO97Qt0axWIQnAoZDXZfp4jaXFP0/Lk5qsulZJZMmxh
3pxekdMKLfrErmQjx2MFcc3nfECGNswQ7H7NL8PoGF3S9WloNkIbDltEW9P+p9KWthlYdfNZiQq8
4hR2VehUFGXk3eEZo56jGIHpF5Eg01+G1ai3qmVAqk372TQxAIg2DbFEymFpLEeUBUZJabhDZmSI
BkCWM+NXnOvk5oxRUghag9VOv/1m03GnWvB1GB1sqv4f4CpL+qwXJ/H5geLyRjx9jUBQVsf8sFkA
WHDZHbA+/6oZ7QRpV8M9S1g58S5oV2sSd78tKNIV3JKLSwb19g9T0uZfYkGc11oKidy7+5XJNB+k
XDWj6MXsonAUQSs0idZ5Ed2JMkUseUTPgtrI91QMSNgvpYE4FgwU7K8KWpcHG51VZtSXUGqEPwJx
FvNGStj92/22jHwt7WzRAzNgOoOAoj1uyWO88J+RkG1F+tktAGhq6xI/6Hp5vIAV4FzRCmNuZ5c1
quiUgvB/DXTBH5OcDLwlQZyKwAP+k+eX7s2D2lKYNCATXWdOEF+NKtPMbnA+mP3/tVHSzgts0JFn
kqDILTGAoluFVpPgyReXC8Vx2BdL1V0XfbooaRBfdvn37ZAoDDKIM0ToZkm6R1jSxVDG9iYMaQsE
L1hLUSHH+pvCtmNt6w4qzv6SsccReBHCZnigcQveJ9umcLLCygqzAt4JfOjEzdneESk6qSgu0AMA
yd5SsdbY8DhCj7HFJ2BiIqSQv22khxH/ImQyP4rJvCRAFnSmMNUiMdk6cUG51ITeEfeCXBTGElF3
yu3djzk6r4HyFzx2Urp+bOpdjsgZPPZibypruheizYBAaFk5/5ERow/UJb1V50ihmF8QwI2dBHet
FTNvgTB30gZTsmC/VFQSUJm+8Z2hIeH0gX8AUuY0ZZdE2yJnNkpV8hBupjVhKlZCFYMhQuaVGT4V
yo2hK442lOgnocw/EmDz4HuZTAdvEZ5RUMuN/FHjqGYImuHhO/Op4cooTjFpGJUzkbOceFk0PZAb
TzhQ3q+3d3hPHt2ni0aPkwaK2AUkkEg/dXCj0WKGLPyeGhHQJsc/A67QKJWumu4hIgW7ZmuvOe4g
zKWK4WY0Yzq0N3eHmwt50qNkwOhm1R6odIQd+YSxf2/zSdYsR5OXlQTBsWxnOPH9qOeI0mdkEC9E
2co24nBx+qHwaUTEYAexMIf25jGsB1Mw2N/iwBr5YjVE1bX1HCp/PZM39gAiscU3RIh+36KZK8iz
76Hv/4B6X4CpI4LthyR0QP5sY0rB3WgRQYhCe578ig0LUSTpQOQ1GNxYajlRph0iCtr3DmtWyzxN
cXFAIfYucHTPWRt4ROQmog6jyOFi9lmOTpva7Rs96JjolzF2TkhRsRnc/LLy9BbjOtKB978EBefL
J5VWZXUSisqsi0GiT5oYzntbhgo1tl/nsSeTSGJPMz3r6tCTSp+v781p8Z/s7tQpNzOfStAHQ+Re
PvrK6562GACCkaYH1Edk4bdJE77aiIsohQbtEeUc9VxOyEaBpXsu0I/w7vKq7xPMw+Xg3swXege7
OXz7rQ4MAq+jjNSQ+jNV0+aGh90+Bgu+yieUh7EEPetJeEv05nzX1bk4hT+Up1z969/lY17fNj21
y6og2y/XF4SmgBp/S8iDPeFASXwzoYA/LVYbC/SdvD6Ya5s17yuXFrxBJkLTBrSETiBk5+IruHEP
eq8mZMrsH5JTRlXxWpfkrbBim3RD4alJ/wwdV7kL1eyOF8Ela3vgnxp4dTkAo9A8HchaZx16JIfV
F4IHu16xbc+UWB6NM9F4KksemAsDc3bJOmk/YhsgIXa7xx/HT4r3PkN/LqO7AxJJgiPl6h5J21i3
Ie1bPhI3nZ2sXeu4Mvo9WSHDHpmG3wEQ79uk2rTZHewxWDRcZEg2rCWJwg6ieLl1KL9QpM6KSflb
10OCZ2VgY+p8HZ09uQIJCDG19oCbxKJmUZrhv8S9whIWAlPc6ZgS5ph9PBmFzuaNKoOfwe6VMt98
iAXszzR2n8F55OIX/ws5g8Gth4gSUO0iUgm1GLLfSwFPzsiFtHGbYyFec//udnf05PZy79Q5kVJo
2QYNjhfxTn5Coc54aTQBVZP8MSKTuQbtDnKBNgMFuST7cDFWNo0llPqA+6X2zbK0cgT16HWdOF8Y
XPTqYHTS/QR5Qcdo8u0y/IhbumnO1L3O0AjJMO5bHcacsZfx3yLEa9O1qM5jByuVaAyWvtkdhE+S
PMwXKARUnoGH8hHWKCAqOkSW155kKyGzXnh3avM6hlILPmZ3XYzpbchWm0LLaQaRjfDGO7rYNsgv
Whhy7by+37gZH/C5U6oaNzGXn+NKIzyn5zPJ/mTk0b0yeVabqsG/tPz2mlwhZi+ckia5IJrdmXTI
+yJypEnW0yuZAGDsmVX4ofjkLQjkplqP9EwmPdn1dAyoUSWjl4oOIGSKoPWUSLjMgewL8rMGWE7p
niWliKxI77tshTUD3Y8SM0WqCUo4RjlYfbo46zV/oDro3EDmCCzfk+dBg3AEsDK6CH8GzNzSjVeo
DGjg8eY9kAbS3Bjf4WCaJFqETxv++CMjrweoG2Z9sE/3tbwzk29v3Gy8ARWYnsLlaFkfBI0alUrt
3QrrETUXOvlTUZ+juFdxRWuzDphkcbHI/QrJc7GJQ0GUUPn+kQ922qKaMC+JtnpQkSCdQG7qHvzc
77fN+xePoToDKVb1Fk8vsTX5nKPzYRzcSr/hUag9Js7P20RbEWOJAWtJIsa2ApdTrYXksnAKsLcz
BeczaAIgM8UCaPK1N17z/fpFdKmubsv5SBkwlVxAhfOQKyl6i/LN+GvUpobmHmetpbrjB9+GAn/e
iP56cdcileGFbkkTpHeIlKL7Fqq1+1cCtB0iygvl7/ywDmlvd4yfDIMdc1pzZN88pdCr6H62P0Hn
azSDmrsNrrScAbqknC4QInoTcoO44q+p+Y8xPBDfvkQUvj6m74A2oUiFmdh1bG162ojQ6T7FMm1X
ceE+gsawm9CTIqmklwKEbug9UBr9OBDFBBU+u5U1M/qg0BV2J/TKL9DrL18Bof934vyzD9CwFLBE
GxAQ/bdCgyh1JGwqw4DBta9TDRXAl2lP6MmdnzgC0Z/UGjTi0ioK14ZsRLXpGaTaYPw2WwfbERS9
Pa+tPL7pQ/FEyvEPOgTQiDqXg3JPSCJ3EfyUNgHE7bFEH8Q7mlraX5usQSLKef4MMoOATwgXpTCm
wzL7CTZ7UvzAe8XuZB42K5VZJW2j3IiEwlvZ9pxNT/oteqj53dJwwUiAtE6n4QD/6mzZbQAG5J7I
L2U48iU4QBo19M/kpzKk5z4wHJFAbx5MuhUat4oes/Kud0xWb/OY9m3ci1RRS5GVnq028lEGbpGa
T0vHNo7d6QX2huHp66xh5mfaoHIek5uAN4BVeFJ8kaN4zpCfj9Sg4x6Te8gMFLcckcNLOw+HupM+
Wyy/KyQN/1pu2YDXopG/LNtE/O1l4U9KBFE8t21bEwCoBL5GXGie3Iv1nbd49Ca8Fk0PkKTjcG6S
05aAi4F9khnm1iMBGXmqmcunBBpeyBk2c+tLot/gZjO+s7G7pOoU8AtJs2KCQekNDqZ0wSJzJPcs
r8BVy4vZDDpdvSvBjNzZGqc63mOUUA3n7hWb3EVVCiI445XYuqAFcndPLQt5Xpi3WXfAs6miPgsv
czYohthPTsmCEIEhAQajCbgb/DfOPtGwnfzrsGBMPBLVmjhE+LPV5Hs0y2TXdL/hyeLbmoMqbA40
Oiy+KTwPPxkRc8MK6CR7dh2S4pTsghmZKQ32wb8THqXZTZ34vjfyc+beXocHXuPgtyZKj3J/e7n4
zw3sZ6nnhBFCRDfNKu4vSENFUamcEcC0t1rXuL5JhITLQ6ieHRRSNPVnbX0m13k/q50+4B//YKKQ
Rwh5YtJy1QFfI17IjktaBacceVcPGY6FnJ3xbcYtxA7qX0aMOA9F6U6TnXSo58/W+BlS0FNpE7fg
Xn2J4aaHSm5Il9TBG8iUlo+uvOXSu2DfIL3qYTyTO+rnayLwQie7Gws0lXembLHp7B7jDztKE8qy
bfBpoD4XO3muukAoKXKuXdfPSVgWQUGbp+pvQKzN1P7DvMZX3GCq/w1WZLSAlx9QNz26FtnVz7Rm
P0IpxvMv+xKhoEwSlyT7u75CCAWHaoXzlsnQ7fGxaRWD/eDsvh8w0Iy+PFtX/8uB4j6GyG+eskW+
Yr6pltb8a5bjcsEPFGQN4oi+Y5s+QNS3McxbYTR51EH9GF6IsaaRMcrQoRYjh0BANlyTQkpSd0Ii
4V6IgdoDQlyuHgvSp6B3mzoHIQLnWzC5JLnPCcp9svPwnEGK0PcYjkUnoEZUpwY9UJdnAvwS9W6E
itpafshNgUXTwLph3swbLICmT/perk86H9KeCEVHOUhaAYKeFx5kdr8JhIZgl9Ppe6hZwOAERnEq
nS8/QZ+/tJDnOcFaJN9kooCj0AZhIJHcW057KRB3T46+ESFv3Sips+cKKDdN4561feMAZ8NneMfb
hSHgrXSMOx8JXT8xIAyB2JLjG0pFCGLnUAc7lwGFH/zZ5+G8Kb60PZ0M7OOWrn6dBU6EY3A/ArIX
4qBNXpC5fq4LzCZijJOwRFqtQ5ujG92ju/xZQn8khJCPwgXdWV3s8WwglWQxtLPLxPUn0ISQMCRG
IB8WRfXZqBacItJP3DgvkGcy6R4yFWKV7R2jnsJq7S5FJ4yuJj0DHdAlut2glIRZbvc342Fkpris
BKQlh1jZHVjDSGHQ38hQKMbtQZKl7d0LY0iaU/At0A/g4LQb65YC23xML1ik60qikUKkItTYzLuM
PEl9Z6dF1X/xzDOw0ROLrjpccNK87JJegn/CuWJcNjxfPPegz/XOxmk7vDLY6kIoDfDEnHz48Iwf
F/QqfAULX1u+PGQC82+DkKtb0+36pGv2nxzBitFY80dT3Kf8n8x/wvKpQ/tb6DqF03unzeGaApzF
3Eq4SyJypC0QfQIaapYBbKY/oaP+oYsMuxOMvQE6LsrLz7w3kNFb7RnKX2O7D5uzL88SpzuOJ4xH
L9nypFcI+UX856r7rFMZujiEDCAjH8nXH8C3zVbGaTWkoMW4R8C3t9m5IylcJYRiufTJBCUVr3ZP
zmjEEjkOWa2SSzNgfrBXQPLhNUUEZIvuR0SA8vCKEL/F4FABnsWK/XN+AlIgHAKQZy7xTydPaM58
Xqdg1iEmJbRG3B5iwKimfpaBE3qyv68ZtjDqMOIOcGU4F7x/2qGwMDkIhG/E8ZmIa8Sc/pNqhkTH
/i743r8alC1cUCxAmMZm0pAow7WgNjSea1rPAlhisVFqHXGFUfJJvGLSk550q6ZxK2WbYfAQICmp
NTaOx0DsOGygySYZNcwv74nQTIZW164WNfm2nwWziaTfVJwp9pADsXrZk2sz4L2JJ6RprBqExKOX
Ewh1755eIMCn+LmUGLBU5wjG/GRSbHl9cvopb8iTJHyXEbcHRh+IKUJJ3av7HRbTGvCcHpaHHSXe
X8gGK0LJNrt0/5fCwNbJ7iFWfR4kZpyXWeHUNWPjBxLGtHfUSNtQUoL9/VIlsKNzbU1xzk7cEWq8
JmYk5+AAmovQ7m0qljqwOUA6JuuENl3EP+AB6M5Pw4WAkrJv42NCadeLFz/mZQ6aTHPNsjLd0xba
cLOBGdzTSuTWeXQcyTL6xY4O3OlApnQt8MnKgCpqNwop5qSKhkdf5bWubHEKkW3jOVZGkUbX3glK
e0ilxwdHv4QT2VUDhkowEEokOauhsqzTJnljZFJyVXByTL+wIkzwYroQVh5O9LsDrMuaujoNYMuI
X/gNQR+0CsbY9+q6ZRThCKygQAA1kpkHLcDbaqCmfc4pJhc6wDKEEkMTlOx5UH9NIp7v6yLYc1n8
FuEYFMB2F2fB+r5uHHX+n0C6XP8S1yvf0yo5hipKUI9t8uHwNyUaZPmbS84a/XbNzvwYnHbKsJWI
DxCl/LltPelkUZVP3m3CwEb5PTh1Bg+fl+T7Hz4F+oePoJPBvjefpfCTzTG9dxEQeM7ve0ANv/Uy
77TiXfM+OxDBhoj+hbBeGx2mag486dgrRmWE79Xe79Z6ekIzhGpBJgMtxpqHSiZGXLYCYTDurQH5
Jt0YCOANqDVr9XQPgB1x0d5nCMSEuYD6dW8UvujwhOlWCAkKu+MHuBF1j6PEXzB7dHZpvI3bvJMj
5xJ/nuJmsBi7i3M2RHcH/7GBFiQRSEFwKvcP3KSlY6+SaBVmJtEcHZlFKyqXCnETA8Es1jZnH356
m5UORknM0iQ/cpxeDSqJEdbjmXwxDzyAhZV2vVsNaG0deUgETAI9MXhcnrVBumLba8bXDgjbmbWx
exn5V240QXj8UXt8GeQrSgpnEVRukyvOdX2nRJ1z6j0kzv3b0VsfFBbMa0BePWz5b4YT6KL1wttX
AvEBLSZHiN0rdxYnJO0K6j3EXoXTs/ro25Hy0vYxL904ZOpd744L/gpFV8pcJUK/ySCN+HwhQd7u
CZUzG5EnySWsYOOJQN/orRDBzbkFLmsccT762QGzVcNvhrow6QOD0sRSwLJ1DMoZ8he5QkDCbx0g
TvxeRFiK1uaKaIoAfEwRyUb8c0wnMXomsXRkpBp+O0Cw3Nr1/MUQELM7RG5iF8E7zbNt4TAbhCO9
gWdM+lo9oKIQOI4njjJQhNvykH5NGuBDXHovHEZvqHcZebYaSwV0YSuRAWAaAi0Nrp1akmeotl+7
o0cisbzaOwFvhB3/5W/usZgp+mfdn9/oZ3b9eblTUBJzU9Bc5MYbMRmMlK7ilpss3P7kxgwEZ6EY
DEQgD7AzP/OY6Dwxa4C/PX7ikBeLj/KHn43GdByWFcVN+hne/hbuO6lKtCGMV3W+Eb87yugE+PT3
GXZgdXAjgaqhsyCXfh+IlVXZAMOwXSjjz/C3Vbw+PBoC6RVONTiskDf0dCavfKPSfUErRndCtVAI
08Je+ewArYL78wyV2Fgvg+3e+SDTkQScMSKsJziC1UG5SyC9SVdiP/QtE84sDsH9pFwxgHagzO6I
fVMFG8JHguyVGUDq0VFTJQb+65qnhcEPePd0bSwEB55EOSoZvJYtNl2zqQLtMSbGePGeLJJH1ZQZ
MCfg3K55rY181R6/sRkYzdE/O24RUNkgkMgJp0T1tLAv7vnv4sao6i8ud1FQQiL8x7LgVPfFg31o
8S+0XthF7BJLW9i3r7yfcXdZs1ai9vTtlfF7fEOxEZWbvmJe4nKTz5poictYYviIBtAxy7SWoD5I
ZfSn17WvcT2+j4kg8p7jR6QuNfvgviMtd261U/rv6OI/kkXXOfgqw+hfBL4vMnVCigT29+uwKSba
iaJf6TcfjqI/6HTDUnoOEkxuwFct8tcXq4t/GDzwD3dod4G79CVyrIZJ5yHQHyHhBamRtT6akCwh
MvCPQSVz1Dck+2GoNyRncKeAFwtsKAlpDwKyKwAC4/6weq2EAv8GpZ8VpJNR+COgc6G+QvoKJ4aV
RDzCZBBy4bCF0+D+iUrkAvaKbg85qA//AK6qMNbd2HvdEY4rgfh7RiuBT6LzcWvUdQ/WVBf5zJm0
GfBcdrgbOj9EjPBYQ5Gmr6Dw/g/ilrQbiqchXu5jGXkyOwShFIcJjANIuSlONDlTZQyaNAZwRF+m
etYDd3n2/BduuMnJGu1JehfR4iKiedqxzfddxpJJRt45ExuzJMoRzudH8BcvIuUIEmDv8xy1aZTM
LSLtlYJO8WhmxK2YZVtv3OJ9En+xQrMjvB4gH4OEeUsa0fxib/t5OHQ6vpeeSd7Dx45FSoe2yO0v
2zzWQt4BzFKMNYcE/f8McIjp0oqbyi223A/TPid0gZA22Y0mS6hKEtaBjJ2c/hMoR6xhKMpeki6P
bpMPgWKj5OYT9zvZ1W4jpveT+7xs29Ax51+oS4dc+oBDkMNflKhofWcSpQkURaIO0zLo6h4IvNCw
LRB/wlaxQSaH9B5U07Mn8VbgVgBxdhkRYkc+VscQXASUtiCWhdxyedsXetirRCIT2CFmCnE+s9Wi
rMaS0UJCLWWlqH/EOiEOfxnOKPGTNNejJQTpkk8DiNqZCguouO4nQ84loW2u1MYotf4ofVWvj7NC
vNjibGhirqXsI2+5jdUrs6AcOXA7qZzOxz53hCEc0QPukzqC1ChYb+dLa3NEtgTUgLEsjxu0fuLd
XccIetns0QEuflSs3DdCRRWPlSBbKKlD+MhCIh7gQSPWHEkBeCSPZJo8aKi3Mu7iaVZTPokA5KDm
rqT+adxuWjJIXbnux4mzdlDWqcyLhsaL0PzN1XlbKGJUu06e3lFKoZETkvpVwdQRmHtBrHUcN23B
2R+pQMxvyWrgR8Ab+0yMQ5ctdDycIeiyT0hfdByLPBVz50xeXnW0kTIsvE7YNq/r0mpMuqzpXirm
TnQeLPN1F6XtiacOJtt6MSAO9lW9YKB/Dyi53oMbYQsN4zb5Ur21iDqhdsYXTW8qR2kbuFoFsRLX
lyh7cFkae0QgOd5zeWLkqwSurYmBZxhSzNYk/fAKyEflZnDI4uOBloZNgqklHEX6i/UVqNhhfs/X
yER3CK0ZQ5js4+56Hx8ulkIHjQIYylbkyLKJfog/TnC/YYVp4I/B7OMQjFyy71KkyjZo0YBK7iwg
QvwckFgh8LEj9siKzbDFZBSk0E+g2Z9uwKYWFvs6jwhPCBgSXg8Rc5Ochx/4yLGcT7PTFLGsAawP
ZG02HBLmAX4AJyUvQ2Iu+v4xlhhidMEs8lFOxnlNNyfv7ooniN9TVjMxNjK5d0qIE83YFODnD6mY
7Octj9wjcbnRPxMjLdtZzYdB6gWtY0ywg5rupsGMX/KeMVaL6gXxmkkmziZBJypmVDkX1Fjd1IPb
4LaitOTlNPq7IXNSCVJECGW0M3gjYurbA8V9MZdLciV2jPZy0CoR0NzwwEwnVYi5VQLzZDjGe3mN
+ZUtYJE1dXypgAb8IEYmOR1Un8hEqcMoHewZX6wauqR8H0bDO9Aei2IL6kuKLOOeExFOX7C3jsCO
fAIdAcwMApKYaO6zk4yIzAv0CWpOk92JUC5TQ6GmApNby1E58ZnrALTLBdkl/TGBaUbAQ4bOgB3w
444eDkfkGY6/MtzpBaVS5ZinpJqMdhucmWy1skt+QLzO4L6yQnYnf9TwWC6LAfzWREaHHEeoS0EC
CLdkH1K9u8uvsZJ2vIPTRavktWb05x2cWf0Z0cj0+16vZL6tRh+CT2zPNoeaI4MqgJHB2e/Trb//
1PVx2h9Jum2XFAkG5tRWNc5ngox+PXG+wtvo6lpiNEpK4bu7UQFaHIK9kwdaptJ8iumUo4ytV8YI
yIzoB1wci2LJlOgW2s62HcFg7jfkC7gXPBKnWDHs0wzJ0QaiwntQ9gokzDwiTgX2gKZ3+5OqimKv
HTep/Dl6u/jPiSwV04DMT0AyfSdyR/XRcpNc9IBIzZfinG/TfXYEGFxLhXAH1V/Twg7a+vaSdb0j
3gmRG+3p6B9ZMaFi32+rTITt1QpHw6rtVeQyIl2nVGMHsjqp5l3IobXo/rPD6L6tmAZCE0ECTHa9
ceJLEqIQVrLN/GJz5dOc7NbqNhFJ4pMxqYXPTu/etqSHUiQ8HYVwDomKcW+hODDk3cjPoJ/HQMhp
gMUEOSs70m8M4xgEGo1rOVQH7EL8CAbT21TOnGmheGx+4SUSLSY1iOQCI2cAyZAIoTXeAs9bET2l
1yHAAk0PWyJgGAFUTGS/ePxFvA6y9bYajPHiCdBw/22XC9QuzBilnCHhQLCt7Yx1/kCSfvOCGEJ/
jBBKhMSFBCa+cO0T20pP4cHvt/QQlJLt0xnz12Ln3NJaGXz3wvYQ8RUMITNosipdQimhfyZLhBQn
neikLTgBpwbl0i7Xo1llkWIaWOs1b6BhSHIjqiZy7Sh59BklOyDi2ENVBeVPkZQPQQgtJi72OI+5
cRLDkAmWfoNuprxWg1vT+MwZr3hWURvcHFpoQJAbuTCnAEQu/XondsuYhoC275bz5wppMAev7XTW
pMbhNC4VPcezB6eIAGAfng0wR4zeG/IBv5yrMkFPpiKAhWcxAjc6TO5G4Y4JVgBUXdG848WqcPi1
kwfBNLXfdp4oMsPWXxk8d8oOIBV4B1Uj2iHkWpLkhzNWFMkVXoHk/ddF7/klUmF8nz54L/EFoBg0
Fy0iJxuuq98tRvnHhS/tfVKImk5UMp9Zn6qBe3adIKlAwkBfw4my56T+6cXQ48FLdCx1DoiO7wSp
lxGv13vvsvtSekjMwIu/VBNOQmRhfj9pwyzjv4OnW7jPi0HHvvcYnSMj0H62GQIFJKqeqQEh6AsD
z5jGTWLTYlQDfeJMAZ+eAw7v3omUlWcKQmqCRKYKnqYZeU/Kn3S33ix6ehnqTz8f9jnrIBvJEy6Q
nzHmCnLlS1pLJtGiGWjw1VnNAcx5GPc+Wj7asc0nhmKfPoHjgCsfwcurIGda9isQrxx7wRWchOsm
8B+62bv+VxswsSz3OBUvoEy1hm6gwEoBGGy+IzkRRvF0AE1Be211wE0m292VCd5FskCyU0qkpTYT
GGj7G8K9eutlJq7How+0DuLAzgIsdL+Irui6bo+6jNa6240prTtenJEy4kI4Pec1fS0vcKDF5klQ
BogLFUG53G9auxq4rKsXm47fJoOIyAiNwRzFuLXTKNQYfkbd2PJ7yZeC7+mRB6EIOcmEr+ge+KOa
+Mg2o92f3t5oQ6DK0SiAh/bbn6tlg+qGArgYRx0aDW4f/y3jpxYcoERVmIp9GPDgyYMNUN3CvV5i
ujw3ecrsckyyQrXQh81wpVi9FVuHT5KRxbTxc3gYDrXtZbYqkGGyV0nlgq9IXH+IdgBo3y754qR5
wnvFOS4zURtKtdxFO0Oj0Df4AgvXnqAKqIHXVJj7WIIsaCy8Q6Stb5wHy+98BrkiOvUbZSN7kNMe
tkfZbHmyKArCCdXR8jyuzUbS8VXjOVQCKdeA1Gxo399wJ945Nl12ZJwjNizkCgMFpIsEC6C8Jn0Y
Vp+9+Gr0BgCyJd5cHmMY+YIcAmTaLMvVC7FEA2pgfrGHFeHETTb158RGwAqBSVgFImcJ2rwTlMo2
y+fb9ix06HNc0zcX0gDTcwh5b5CPyZkNFZAbEgbZMCcTo+dPGh6qQWODVcv5I6zCaTBaXuNwvjCL
Dx35OaKaFYOwFMqjK3MBS0qKBHkl/koyGR+cgK/Vlsk21mKWciRKi3hMcs7f3OZzAl7bwnucM/cS
Uv9RB/BoMW6F6vsKjyVhK1f0+nmUxbE3DGVcBbO79RVdOv5JFjthKzQ+Ud9SWvaWApVBqdWw5ZWw
AtGLjsItt4wwMhfpgjGElIBM37Geg12DusJXBnVG1UJeGIOutDTpEWHBbAI1btg0aJvkal0rPRz3
oyOCBnu+OVI29ZmQo0TXrDpQiUiWae4Uq03N7Akzp5C7ua0R5kf0FJjZ+Arqcmva9PsytldxZLC3
NHADd4IuaOm6pemytQl9+Ayo8KaXNX5dfdeIRehO4mPuNPCIA/XRPjLILXn9SfgRSRzDDvMFQLLY
YEx3smNOnw5CQiQLZd3HnVa0AzUNqfr76jKeD9xX4mICsjfwqnSAyoSoD908MXCAuMcnpZUBgMFk
vcBPrIjBuDTeiUbZLaEGpjnBXXoELOe9V97bG7N3kRjVN5+sgnnBBO0GEheUwYUeDsgcGFzG8uMH
aLwUjIH+Bed+3wNnDhsyeSSYX/2finuQdF1agIfNEmQMTG0MoInhMMTZUUQnypEmV7FDQSkz+ZSE
pALrHOEkwaLtH4a9nr4lxYiHGhW6ybDIQXU1mzPJdOBMCwAkrxhxDQe6FUOXyOC6oOE9h1miZBdK
svKW3nnJl2h6LFaNMLf1YC0NDyWQ2Z0+PKzQ/b+39x9N57WkuLYE0S9SBMIJXuUlJDxNwwvROOGN
cIKvvyuZc6PPzJnpoUFmq3ZVVmaWOcS7xYEAPzyhAa9g9gammhB+EOH+1eMr2wCwvy+TM0V31CQ9
tFxXpalu+HcdOhQ+rdb0A5Haz5fz6xQ98ItIOag72DogwnlCOse0g5/96cVNwu8VgnUjzHvl8J7u
B2v351eSXt764NwwM9yj39sATUK9oP5z7s7Rfa7yoApJTsPbTgwfrLkmRhLXdTk+RUZovoH6zz+z
9LUuknr8r61V9qbQ/WkZNSeSDu44+Dr6DpEbOBUcqcRPgJWZPrEr0MXPQuhXDUjxUK+NGKgTcsu1
q7F0mc/IiY7G0dCWSUb0HbjKlV5y+nQeW3vMXuy3r5j1PD2Ixs0UAol69OELFTjXqXxkYo3L71Ua
BRVqVQT4afGys2vQXD5Y08xm3fsvzCSq7Tf6t9CtdHguIvUyK/a1ta5FzHym2R6r7qgzGoeVevM2
Q9YLFXgDjYsNgYnOh5thcEO6WbhIrbDgwICWjrV9bpnRz8tubZJWL9aY6jtpC4m5m7e8TRvK3ikY
vd0SzzMAByS7rnSYjySpLmpBfSGrz0ub86RO6IBPrYXN4H/Tx3yekNCqyJeu0q2hL4Fs8LJvcyta
omNB9kZs3nV/1sBcrBjVnnK8qPYrSwJTJTK7lYgI0LswQu/p1gY0Gn5Pi020icyF0YEPJ3Yb+Ri1
Gbc7aoalXuuDmuBhv9hppjksts0QNieDqoe/YBFzOeI0Gb5Io5mxZAW3nb7nG11Pgx4Z28ex//aq
6PF/W6gvYFz8m3igWrrJgio6V68UPH0wVg29JasEhzqAQGwpWqm98elov1rMeQurDKOjDN93AHlJ
r8WOkpuLUAsgYIrrrHObn0bEo4bHEZRiosXZQ8H102twfxgZtoSVFJ/og6c09QK4Yn4JUyFGzfFB
TBxj9veW+8EsUSABsAfCHquj9wCOuwQtHEjYsvo3kM/Z3zu4IGeRgySDsQkjZNyVA6YdzQ4yKG2k
T7fZgTvISVf46MxtMgUZOsYpuFGkpy9g0KrdMyav0Jqwi9ygI70TTXZ0l+B8sNNQFs1q8jqfD6l8
hJl1lVPwd3xxyVbsyMUcYjMxYTC+vfK6zAxWelJJjhEbPZpGvO0bkOlK3KQ3/iVNvSd+CNX4EO2i
JxIsuaec1zSVpKR8v3kQ5fdI6YWwBXR/nm/sSus4ZcyPS5JIKbW1p0BNGAXkCQX5oPDfzo2Odx1L
hyqWIbJF6VC0McOTl6Z8AodFtiBKEslueA1qJJGgfmRfNa800fwAEmKKECwlxgyTt+8UuHlL1kb0
MkhZ1ZdUzkGReAVqxJi/AiYjiysJgYbROR1yRAUyMtUO96izoQaln9uBmCU/a2gBU8y8i19m3Oin
cDrhyLlR2IwMWtVeAY6K05PWnJRu9PFxLCMcyuDWpGuNP9Rm+ItjZ25v3xjX3OJHRhxYsnFk48+y
Prpx4zL7KAQqPznPSTPc00RwegbDy+pQL93tekOvLJpNeWYETkAy+XmzveG+gkFLOSAyQ5p1nix6
UgsamQx7nLU3e+YVYpneKc0Z1BpmJ3vNujwh0JUz7Haw3yjQMe0OUAUyLtCPUyIrLgGbHZCOiC0F
79fnOdEwO3CbQcwEFnb+zF3KlmWXYOMYZ+tj1T/9Fp06pleRXHBkasWRW0PRli9gI2RuauMqb2ik
PJ1cuS/mv14aRGQQmOCQMKz6eGWx5tjXZOE2bFxagBJ+MWj8bHa2S8UyrPkPmECtq4g+P5+I6B/J
7+NxdvAbAQ7YLZ50ncJisKMZsXdhfpZX73S32PxiBCI0YbAD6GqCnYZkaNEzzNksYKLKnfqVUmCy
OP9ZNMuxn5y+9rSn9ViNELVJWZP0xHGcQG6llBd8AxDFJcksktdfE5Mri/L4wMOMM+hP4zuHkyfW
D1tf79W3k7beQxBNegDsjnls4fPJJK1rZxOza5YgfB/YJ9Yp4l6oieI1fMLXaBvnMOuYmAz4BHeW
Pfns7fE4o1eOS41lX39OW3v/t2dXebE28yjHK+UylGjwPGRGDmzSQwvcJ2ostxR6x6ARHYPLvBFd
ucop/XOkZqS+/T3cMh6jEZenPkHGpZda/SdV27eMZVb2foTXWvduOmeSE8AajykoNKmZ1ydsQwYh
Vy5U59D5yn/QHVRamwETBae8F76DZMW0PBl590jh4JL0c+FUHijgYPxCGxjyLNn/dvqgVoUEiLgR
1hKJAQ9ck81oQx0g6Eg1OWSJ76hrOfUlTPLqaJ6XkW4j9DJBdaASfqw/jOlyWWl3FlbSE+yNU7iF
rFaOzP4lPIVVKEgkR5L48G7+wvK6ubdgRDlMb15iqdEVroy/TNR0Sq9SVI1289dkB1jNv9CEUsMM
0Mxs31nZCX2NfqX9wXP44Zs99Zpk+kVTKeE9UDvIK2QxG57hL9ec6jILumbvtFbTtoS7VxYwwYQt
mIEQmBaHq7qbpVARoGQIMGo6XdG4mcVIIWE4lvq73LU6rZQAdC8I1LotRafWTG/WLjJITt1FaXBq
ncLNHBFgJbOrF/v1wuM4Dy/hNpCDB7MIxXe4h/sAzIgOg1aBykV5X+6DBv6dsA38BsVRowvvQiwN
j6VAhyIEJ+zSNuS2fysq1oPqpm2MxsMvyLpl8nuCnETVBL+GpgUAIMkr9ZEAe1H/VDvDFkDgg8Gi
aJ64fTCSAm8EOtCEdUbpGHBDqLUwNL995ckGa63PNKY144LRh6lBI5p1FdBl6wQA011mZvhBQiU7
WIuRLB+2O9RE4TF8UeOJWQHlBwod1hj6dQU3U/+Sm1PzDq0arxbQKvymiV/OAp5I3irjBGzh2CvT
vz2moUQN8A1qC61tfe2xyNEWJFKfim5gGLAxCBp8EBdAeb8GUtNyhUpEb8hdlDrq+GipshRxOrhA
1md8N/cBLT+L9c2MF0GvlI81B6wALGDV1TpBKAVmx02jU0uZgRiR5wJUE94LUGtLSKzsm0BiQVMZ
mEaDTVjv93A5sfw7RSb7ggoCHVZalxcG1+vwMZfnbSBejFVpqI27ElP+n42uaAuU6fwMz+B3A8a2
pU3EmEUMMeSkNbhPfGd4z3SeZDMFrj2Ui0ADElM1ocAYvj/4UD7+ZvEt858AdQ+e/MLfjpG5ERVh
cpbhGZ7DF9T6in/xo0Mr83LGo768fVwDeLjiV4YcxJ6tqj3zF1D44lwLmN4vUOg9Z7JNRCyFkI2l
oOle5FCmIa8AlNGrB0xAHZGF92WBeejYoJrsyDMPcsbERN4/rr+c62ofPtGJwFq+QRZC54dwFZOm
6kDXLtOEkk4xQAhQeM08uM9hj1SpMdmFsMLydpju8Ni/7XrZnsDjooDLteN8yEQmtGhZAQ33PCKb
6aIk4UIi30sbnRyW8oKUJuzvFuoAWP0GoRHKBi0OWBYDa14s6w4nWBtDan9Q25G1wYia8zBj/4Id
Du3um+s10C++RR4hMljgf2dYWc8cjlRtvG+61cLd3dxs62Cv1W7e2dbgbhJdQTJY/SV2x/KkPMx4
8PuQAgzob0+HpvO9bue4xngo/9x9FxVpd/FB3RjS73Yu/SpFNFqZWg/oMjD6zY0P3I6/D08laB3e
z045o59Ek/ppfz4yM/29ufY+uRHKfzm5TxuTRHN6mLWIUU+8xbYXuMIYZHu4+g5zLwvy8bZntMtf
4A3U1GPm2bN9Igbz50bn2LTh033gg5x8amqUoZ+zx015TS70exm7g8S9AW5+8UwYpygNm/bh1ELj
mDUClJHbarcxC2s8pE5heheKHgNO7gAfdL6F+eisAlWd/MFgym67DEg7RZqHcp2+AIzD66ifeZfJ
FKiaZfIDVkKbGBsjDqTJ3oKlLmMCnnaGijXE+KtHA5zzaCxPXPGl5bxJMui1DsAAwsP8CXjZV1mn
SFFmT5DdI/tWCvJM1Ki6nz5XFcLGnvACvSrktz2PrPzIUfiICcucORsqMTZUX320WL2afDpO9uLl
cCQrWgcG67h04rdamzwZJonTJQgQBhINwyhP6oDWagGRTNNOJ7IQxqVnQEFPO5P4S9dCXpjacDlE
v0wEX4HTA/WuYPlsiVDsdwR2SEoyKPaNtjYTi7WOmw67KI78rRO5uqFClt3yGe+T7PtWjB1E/KJQ
KLief4cTKzSJyKNWP58ii+EDVDT+x9YNxKaNpw/9b8tZNJ2g6yX0fkvAOwCcNbw65Ul0YX9X6KwS
OnP8jxU6yWa+O58OEEorlNxFGYNnLtEdPmJ5wgmQZShkc3FW4tipp+9uo21kxmiSgZNJNwoG8GoO
FbeLhHRYjjBqqLVPrQNfiIqyiK8E4iAahqfF3palOQO7dN/o/nQXXQ6JpCq8lOAvsMd2OWHc1iYZ
ie2NigeGIBVPpVXHJy0Hcj3QSzs74I/MdlHPS/sKSLsj/skD8cEn4HF4dYu+2X5COZrU2ivt2wxN
jsh2oXZFRps73mx/p4gQ13kL+O24bOEmLTDfaD9b2rzFqsSQm428CNk/2FloTer79Jb0C4GdS2Nl
inB2SlcCrimMQ8j9mH5pGBqcA/SebBvcHr2Nfodcqz1Im6e+TVevZ1KNUZWR6zF5IPyqabA4JARo
SSvZWyn/JG6EBumC8gclDVqNShzL9Pc0GBi6Na37s5etH/EVAFgzEm4kw8xemH4Swz6G0rvxSVhk
U86xXrTViV24uOKnpBRADVMZDlX5ImfiyaixZrOREq18zH7CBF3MiElzSY/EI//u/9p21fT8530+
i5GXoeaXz6KGGVRoWGpH3PAq8o0mCYX2aMIC5Ms51ajOh9MkkmiH1cZLU+TfL+S3DTYVrO/4UcP5
KoF5+iAwS1csr33wZOULUth+R1Ogbf2DFBQs+CAR+NTdKndVJevzudhfjJ1GGl4VarNCsycDFyqI
0IUK+9/l1Hf+c4ikbG6RcAIccXNI23TVN85cIy00cFDjKSQvoAThC5Yk7/LljFEXYS2RidnC5sdU
OdE0lStfgDmx0ONZ6VBNOMFK/zCW1VEOjwwdM2PMzy/Op8mTyl6LQkT5fdU9tN4YriugLMSUOvEQ
1d3GkCzNyzDtLHd5SMManCIGDsOptNpwcPqzJdJtkhyZpMOkoYOOI3qb2obvXOb1qDrh7aN6lwDN
DkCyDS9yAtvb4wG2xC4h+m5+Kun590NOv+U7lrPgKPgHkVBQuqSPX8UWxNi/z/iw1vfEwqvTR2Ky
Uh1WrEwGrOCIvvnlMqMQtjcWVWWfzhJUBszOYJRp4YlE9w1rZO8zqNqlzrvzIWbBDPqteZ8e/cj0
5qN17vfBMfhSck7cGK5WTKP9Nw6e01DewwZxGOuasQr+DUn8vpYTRA/BLtKFWjCqHe3tSA7Jl3HJ
sAk9ImXfyYYYPjmmM0pAIO1mXQu0+SaIfVGJt94xfpDEG/DHgHsRjc3FrX8EICqSy0Gx3/KsXel1
kXSMqRT4ulCaXwaXATo6nkIllbxxCxtR/xWoAATXIKRRgeHjjHCVJ0MnSD3CItbUii3JNoAXf64j
JCbLFz0bD420caJKabJdNr0Taoc9mS2GlfAYK21l80RaRCBK4g9js03YZgeEnj/4Yr+Q5yvB65f+
awGbmIwNSBVQlZkZzK57ke41RParshAfkxKGBId5Pw9lfGiR4lhUnk1o31voRsrbd3OLY2Uj419y
Nj9tUcx//m5tVHGHMQVfqfueNIYQrKklgPJByGkJ1Nnpq91qV0OmVYBhHsk5Q/aqErbrXeNfjKIR
qD9p91ND6ctWxymqa/RnUePlXM7MKsWHrmtHL+6W0cbaH/26dpHn+DQow5CmNIxNqBbQq1VsyzDV
8lFlYdeE21Jy/tkyyoBQijta0KF/4AZjL/k7L72IyTV5ZyijVDbY8pAEzxkbPTi1CSpWRKzMRqh4
sQg9EJ/k6WLiPMhV5mocuc/wMChOie2Y+9PfILRCyW+zTx65H8Gl4QM9OCV2XIMoRdlEsNs7JOIU
r8S3ryfDzjfJ/3Wxu/bK758BQGB34lBZxM9484ZkPPOpnDlrAsoJ9xn8zOfHkVbDtcKDVYcso4RM
W/RhTPn7fWc5HNHx5s12y2MYRQF9Ux/SKYfCLllAyiTgK1I/AnArcEJsr05QFmhGuSk2EL4oH9U4
jYarYAwpEBH+T410hAfPVj2K0T+BAEp0iTyRzYGtnEdlikMpyKYHeZ9RYTt48OUf8Bw70q4EKnNv
kRW1KlOz90AEvspGYsTQ4P1HcyM3JmgicED3gpidPEnGHyQuvKpXn0gFYAfMgPljvkJ7lpxPSRaU
aKpTybYhfqMeKO7tMvqWEQ2pwZmSuWrze6VVxkkUMWkDFPHp1xmrgjkGpSz8AiUXXM8QRAFoeogd
XViePLKQHKVyc57dbUy4qXkmgZEKF8wGIcE5nWUxRWiLw/ypJcfRa0ctD5K6ucT1CSkBqMMHNEgb
p8oac9ykIUx1igwfXiROOWED/EkpByWsfYBjs42HZY/pZfLhEcWFdAajrlElfKCaVHO8Aer5srcv
j/PZYzm8DyH2J/lvlbko1oKzkeUNCbtbf3r+lEmRb8eX9804I1kM7H60G1wDwF82trizIhtlHeBS
QRqGUNfdcbUJUMLM2ftwGsA0++/I9fq2ppG5mzy7uG+Ir5KHVVo/A3hPJDlk40N0XuPx5PLHEDMu
5crkduYY0dGAgx0jR7rl6AlnWx7utXSh+r8tczjgeUz0+OZksodH/fhGb4JL2lhyZ8gI51N8zfxk
THNQ6QDM0Bl7vBIdHL0yaNq0vVlaZLbJAhq0ACbLk4KEOK1fFffRJjJT27cKQI0ivNwcZAE8jCxh
cZIErOR0JaW8wKeWEqLJfo54N4WRFpciCYoQBrWeJafB2HUIC+gadmPQkxePs0x/6kPFQG2ybMPM
+2aflsMKmSCRDld+BMFPchFYWUAUja6SS2UpN4f25ndFEH6VgZeJHcYIj55gDzv7wYO8Z3Fg4Sy/
cjR2SolkB9XAdUA0fCbekU5oqxCVXfXB3quFgqIEfs6WJHUc1wk1xR03LPlxnoODr7Tt4EIE62uO
koIbRB+6iGWMizSBQ58Mk57UwPiRoQ0lCitPuOYdxGzGo9EkARFCarSVBBv9+oSdFfflUdESLebJ
3WOYNJsrlYcWo+AR0i1Pc5kqiPtRGmMJ9PYZXgZXMnMNwHqN5z4TXAuv+LnQqZI3Wg4FFMUxv+Hd
ITaziXUQfpp06LDB99eDY6dIt342yPxDyvBvegIzJrfNAAAte5PC9YY1wVwUmRy8AMdwHSLgnCz+
iP/Arl9x3tSw+RvidWL06IrRjQsJprdFeYDmhUV5c7EP/ZJzrEBMm6OQNPI9UNRws65NrRGFHiol
3VrmZNhdCLnYaXfPmLs2UHw5EenubVSA8cIhqpMsYwvhpXWQo7mm2xeEtxXxjYIxuDKaYcYWjfkL
ewZCnN96Iu1NBf9abdEsWMtbnEerp15ADYTO6sjGjiAoG+5+3r+PHPcP4JsLbiE4uP3ul2UjtYxx
8whp34sHM8cJ+dMBMPGG+oEEhuAHz5ItwwxefvH2cOnWhPVmQDsbVGfTsvCHDg9x9RLvVm9oM7lt
xCbeIJi2GrERVOnkMZh9/1s2hieezjkwBL2VE16i19H12D8XVCKzRgIgCoRDsePdBw8oZnCxgHha
WBao08XDy0a9D5l88m1fdA6DU+dGN6hiAzTxh/rfrWfilBYdmfVd+8UMb3Z0s/4sOEFq99Uc2hzw
Y7zTn4MqZzXt68l7lXsneHQitAKp++pmwdTxGRAe3++MMqSXwUza4dCXFR5TZdeHxPq9bLwZo7yZ
DwmQldRwlP25xlkP58psRc2vmlvZL+GNThncPjqJogPxYF6B7sU5eDn1Ho1iF0+rmNA9tpZVGC+T
Jx3UUc7UirS5nIGFwTiEekCTf/+zbTPy4P5wrM5mSGexDnv/45Qv0DFYv94VUKTCWdmHImbOQnFw
Kmzx6pltIt7B+aWlvTR9RtZfGFEnfNFccFPaBTbhhNYh8Xks1hE2D1TUjFem2T1gIERkJbSkrESD
tUrEe+Lll4e6ZRkr40Z5VXfhX8IpJIr9B4eT5Go2UxWH/Q1VkDQMYirqzHUT6oGmsNzIn5kjH9XR
hAkiVsFLRqBNBPIlgFB9idxySVxpUX/UXbO9mZv9WrvS5q//xJhlWoMhGzilDaQ6xS1EmQAsinEU
WS2TtgTmSoD6iL701YgEYvATVWQ0YobW2iAgDMKiwGnTXCNFSxuTOhw9+j3tekQ7ISpNQMKEGDD4
flJgvC4Enk/pbtznHKPQgXpn5KGUwSBDdFNp2DDSceu9UzT+6OaV36s5q+yJJAdAgIGmPWDyPZs1
PEJavm0BAsrQPuCy7dmEbIiCQKO7cZegvCfZ55nmuFfstBzlP6RdPTkM/qmrTSpU2X1BJ9WoNDWH
YQr9aDSYsACQycQYfHXMEFckTpcmRUaeKltlbIuygYwDJzuiytctGRfCxalBEVCQ8axkjS8AH1iM
nQ9dj2pRWfIoZ4Fxp2oVMYFrUt1p0gscRBa/IB0aU8gOBbAtFIr4IpLynrwQV1dNrtJ2oiHkeJOw
XTWDSmzGeF/5e8BbpqnOkYAQzV+IKBpkrzU2YDbaYal74y4uK+035UKWYsyF1/zXUM1qI2mlWuPG
tHZ7Z8jtYZNTGYElcE8VDL0C1g3gApaRYhjW+TcsAM4aIswE24h5lHDO4LEEEDMgZukSzRWJkA8Q
BD7+h6vIQzMHjvIVrOY8LRYPiJr8Ajmo4laABM6NAlTrkkrlW/KTrn1FMxZRVE7ygiKuDrCGyqjG
P0AK9iALT2kt8wlZRUDwuI1UEa0IYtGypJkEB5ExAwREuvI0mD5MwdWKpySPxmxffAxE95i+CnTP
In4Axz0WcuLTtRSa+O8ThUgKcZyRGikdpW4EA7S7WO+xCau6NbE7edNVL8MikSxdk6z6UKyTDcOB
tP9XeXCBU6iQ6BihLiXiCYQUzgnGydKRtFqgRlcTRQS7mHCkoQWKqKaIogk2FnEBvdrU7gO2fo9S
s79ULyiJkWGkxjQ+vQtW2NQvgy3O9R1BJzrFI0iDsjA1rsGvyDeUXQmgIgHlWVQKhQoKurgMtc4M
ccvxEUEfwP8fg1Ock2VgZUoWUXZN7xFdo2tCgVZdzB725uogrn2hJDTZ4yWMOqY8tsAejClYI2dH
Fft7WJc6pU55WB3OwtuC4XfQzlHc8QRUGb6X0X1n7M2g3nmgxGGQ30SlIPICOjstPP0WQCntq8Hh
fwIqa1B0DMwTXoU7C/HQZZUDkqJl3aaqU9rKqv+poEqDUgfsHI39y3SPFed484xU6rcHZu4WNOE9
uZkx3eOm+YCo5ZUWB8stz+JmakwRLJUWld4MEBDhI07e573/eIQ3aGhsDRzhnzA//ooxYgVc4J42
kuPv5bbOL8GrgkayhASTKRf2fde7gZcQZz2j5IGvQvjGNa+WO3z7/HKApbGRGBZseex4Lv9/GdEq
Z4el2emQBZFFQAztfVKyhQPErZlTR3e3RPWCvUXmwuFknCdMojyAEVCgWfbq4W1gpmUX87bH8IPx
e41bO8QskhEizWDf3dE/zKGg1nGK/MSV6W1hjWhmUe5nHDjMZYMQg5dncMMZiYWsn/p42DOFRRO2
2Ds6Liw4wc/0NqjO9cFHBtrfUOVA+pr+YyQcSTIYcaWjuHaPk2f74B39+vw4uOPRVp3fUTzVx48N
ZlB8Oyyj4THcx/gxzyCr3sJyexPc/i8WhAixGxbfgbHLUgsXnC2mc2VOsdEaYfaJZV1y/9sudzxv
4w1O8MG4tKit738kXpU0Awiw4E6UvW1bpaqmVdUYb/mmo4fZ0dspM6/sHZcDfMSUdBgMSftl3ldO
sGcD0DZQ8Q9dQtm0M5XnCIahpFzDCCNXqu9I4z66PIBolZAsOV3QDvVMjB+QuGe8oMMeiYcpz0q1
ssl16HLt49vVPvZq80dw7BkIeTe28WQCmfILq1Ud4dWMZ3swBGnAwgm3GTqc3rTzhL3ig6kO2YmY
Mg6DXDqVfmeI1wVPB/LFTgdK4BxyBd5toK5AM0MGfoOWuUhH/rXStVduvY4Ps+sDi4xugU/9AjnF
HB5DC+0oPKwvLxvLdoxwICid7azdHMDciQo/BcTgIN7er6+5f9jV4AwHRCQjmxLBXK9+Y8YghzVY
GFhqQV5MZb4sjl2rHMxGEIB4QeuEkEOUsQyOKJS1WDRgcat0zQHgl8f27wlDcExxMHbD1S3F4lqv
aThpGvkr38fipmlDs+UFQd+eRhzp0NBkc+l6SAvwHhaCJe0IjPbwxph6jcnpoDNmNwBK+LYEQByY
xje1kL48ydbexjf0H4PqJKPiBEbMYTap9fAJaX0CK8XHtFbpvIEzXbKh7Wq2RNmOSUR5521X34bg
7NinJ4klRq1IchHpq+RmE9gz7mm+h5CrTEEg5vxDazsDVUW/gyngz4YdsAxlBSi8mO97gGdeAkJW
pNiaagJvTAOtAZAKCXEo3Si5YiQYmI7s3Pjbjatdsh/VpdtRCRd/tgyEU82z5vGUiTSUqxsfP6jN
YIgcK9yuOLMqURXlH+FFHQSjimqd0goK2vqD/qc0J/HaTi+AZe0yHYemU8bJ1SeUFhjTnH/EWxKh
D3jDXDzomCNMLI/PZcqWLcT0pSZ5iKzaWrZu4ensYwQBOb+X3jxu27DTjwI7sLvAF/3zEyy+31cK
+CWSsGFS0NGj0OQo0FBodVkcXVcbXyqxCEbWao/ZRGA1+rU5DC7qQzvP7eh5qfg3EgYDgf8BPACx
WIWN/xMe3MYfo2hhErwYT4Iz4m9PYwR+ODhR82CHZe1GakGCPAXW2XDrmVNKoRRB1ncCbjDgmaQV
OkDGT8KqgR7Ohhqr7bBP61HlaK/Iz4PSy15Vu6sVdjqyXMfwtQCzJn7SRh/eDiWWGPM2fhgSRU4y
65JMbzuPk4dNCpX2GXz38QqLRsj12A0hNcSw2wxNXzs+Vvub/YZmtQa5th6BaSWfXRF9GnBVMUxx
b48uBDvLfdIk26DXXN8tMuD9ZvRZz27IOy0zFYWq+mKG6mn9Xh7oLIOj7aKk0UGn0rvH1519XWxJ
OXZ2VuD907/uXNYxJ1qTlzZGUcKU6UOSsvAoZXE+lgCvQR4DKEIZLMk1rSQ6nz6p9VyPnXI0uZCI
n2N4JxZcdyWJDxbkXBqy5VUZ9+Ax+dJz3tiR3a1OdmzDe4FOT1cgI+f8dp1QpmJSC31OKq1f80FA
vKMGYT+kbipCFE58FqUUdjTRZYDDLxwUehE8wRl4IewYvAr0cWpuyPsZbwv1w0FaqY9Yc+BjfRoX
BB8FPA2kbMQK/XkCkiuXRqTeXYmyMe0VS2iHBoBUG4uufXci+E15vJo82CMwb+eyvqzrg9KghnJl
R9Zi9N5J/ldrgAgc+vXfzQ/chcbi8nfAloDODqIubEcMJkPQRXC4igu0eZcQ8gSNeAZxB2MqNBUS
LB7SZFquwwYJG94rLzIuoQ5K0Y8OJlYUmFncV3169D7Rh1ld55H4OJ8WuL/Le7YrPfHKpA4H/AAj
m5oyNbGUgeKchOU6RR+7Cn1toEZsBWgj8Cuo9Z7OQgPCnoBy0TY4WDau1G6wYvpYR+4Ocqe5QUci
C2RgGapRLhCS98UCnHe3vpKnHn/lMK7hx2pfaWBzEpB+66/gfkL8Rott1KX7QU1Ekp2N4DQgUVPA
5qw5QaX1J5iCqqE5yj5y/+3oOad9ocKYQI9CkydUhYxQPOSXlNkdmkvc2BoVyj1iiAJwuk8iHyRn
kr+6/YXC2DrFWu/4aCluzDqyF4yHcTqdgsn1mJR3bZ/IrBtk9Lo+wsEZfuWvrU0ShUcAz42PvBlx
n7zKv6bGgE6Ufu0jHRrAeFlNMHvyx0DfWSTCKUXhEUurxMNT86BG0A6JR+1mYBLqLz+ylRBMhRQE
NI8ASZiPFxFkOhoR6EIm+yBYjMdYOBQNNGzU3gH0nE9i+eCgRwIla0WN8m+U1M3/jD+2VbJfK+Bd
ussg1w6uVzwnUHzQrKLLo4lTcihHqD/YI5mK96Vj8XYWSAezW6eb5Yt5lLVOhIkRSLszo1zpRwj6
eGOBwNBAwaVUaTP9Ba88oazHdgECQC9dZxxx80S6vRL8lUTgZUyiIo6ZRk8vxghgxZrOxDehEbzo
40fTRyhFEXiDnbAod5ojvI9m4dhK8V14u5vQ9PI4t5/9DVr9As3+O7FA0jzsL8Z1WVeETvw30pAn
1AwMYk0IT/8mT5Pi3mXsgSYFI0gPNF94cP/iEfAQdFEGO97Im+yjBhNnrl5rzQi0Vt3/MFlCVXb5
QWWOWyLUOnibY+Yz48ArT6A7NVtcGlBBHwIKBBuNXU88y0/YX5j4X/YrTDm3sWrC1eYwvpABLS8t
9pYHKS7BcaLlzqKfE6Z51t0P3I9xNereWQnHhGLSvWlGUTliftnXocg6rO5vWbPAHMoSXIiop8Jt
cgKgE6ROLcH0QxQVsGzAerYszu63UZ1FHLewT0UtBMzE71n4CTRsboGHFwXap8flqbqv7iXniixm
iYlYhF7m6vbCnMxZLKi6xKHyQflnhI0mvjIHCkCv+YlotEEng6vlbh8OmqUtpkbUYLt1JaUgNKfq
Ary7s61XpfmIXo0a+9t/p14dgzgV8BP92ZAJcBGXpmHwEOEq9AAB4wtD1BO2IPQ8XxMo/bCQ6XpG
14I+mFiWsy0Ngyz40CO9qJ5qDBfsa5+eMQXTJYkCGWGwAK5OEBF+rakZg1nzdXSLdpUOOxoYXsTM
AFD1ey/+eJvwwXhedeQ/PIQvP5l4MRsAfu2O/GbksGJyJxj2OU4myOrhU6jsGYTrn1qEzHBgvJDl
8ZwNSqF+TGaeOCdFa+wTBzEfwMAFh3uasG0yq+IP79vV0c/jPyM43j0jqLGej8P98kzJXf2tcKOj
W3JLmHp1YpnLVRONnBQlTFPLcWio+38l99glNp1sFryBjrUSe9hbFwGt1iRIaCInoqvefFmqakwZ
qxZ0ioYxjQ1WykL+aiZtQogii/OvoTYJzZ0BE2wmf2hdyBUDLDrGKFZwsrTPeGDd6Ts0XWtya80c
k2gY4qmQ7hBsoVxxNG/wNR9gC6G6VL/M9NY5eKN/GMPbTSZ8YLljBnyg1dbdg1+tw4TvFdZYuO/J
bs4hbsZgAXWWUnl4I2HZ/Rx+dGTWyGTMYmPAfAfms+3+NBWTgl7frEDvZqodeyGw+N/TkrHy72br
1PE8eLkQCzUfz6QC1k/qVmp0xcUenVEySNh6cixq3pVmyKCu8T8dNKImAI59+t1EOeO2DV/neh03
0K0h++OcNzzzkkuQlSGLZWgd/hesirJLmVuMquNd776SWAJbIwwzwvIco2P8yvGX4HLeWjfcQZ6T
T1egWo05N3ssionL1ElI5agY2NS/XIh92qTnQOa5oViA5Px1CT75uAMfvSKq+RqZS6GqIWV3th7q
sa/q8A2or/uznctzApeLCbopxxjecCQByGjrjiE5610KpxRSqNMzKoUasIFVPWdDmp/q4AscjDC4
3wVLFjELS1cKI3iboXS79pnluWPmpPavBSSdMEiYnTfBJ3Tr/Jke62cEMIHFStXP+zgX4wL9DnMH
24t09B4cqB3wQUqNaLfSZcTSpPUEK9hgqVTS03XBKOeMkppnJoB4iLmv5nQ22wYGmIVLCd9CS9Jq
IQwBpXFTRredYIrMoSGFjKDvnEAc6Lzd54LTh1Dj3u3TBJtvYDzURrRQjuG9C0cWuzDMSfm79ipZ
pSMxijRxuIxF5xS0+P8jDWsRgrNv9+ClDe9DAunTr7fwgBg8VoiCKtwMwZAn/8buCzOUWnLn7rGI
Pk5r8wP1TTYVlp6NDMZZ4CzZ5wkQNVi3ly7hkN2QuRIMT+EqEmFM789M0UZifS3LlTvY3GDQ073U
/dPiyxHenGkAGjH+ZlrU2vpEQGyOuCVZsBnvHeoV8RkpbwCuPy2LWFJ3HumJIcLn6b1zHxxZQXmE
YAT8AByOYUi0RCkAZG7AYeUh6JTiR4FHZUAbmoCCAyXzJW7+osk+o5fpSwUdPD99yCfkbhy9ilvi
TlkLkcG2Pyf86SkdvSaO9QXEayZdISnO2vo+HZw3F58ua4mr3qROwwEWFIAtGEZ21ZmiZJHS7nLm
UTm/bQbbv2N9fZqg+UT4OGtDEOczeI6o+e6o4mSFSgPJN6np+piFp6Xg7m+Sh234O3xhcgAijYuy
knLf8IsK3+bB1zNj+DmfrS5RHtFdow6XHOXkQ/lleDAuJemGm6Y9ymxzkdWCMLgG3D02fGybGAXL
fioevr69X206VKWDbfy96KyQY1hGV8eBD5sL1Hc9xnd35CtjDTZRKSgFLy7WOwZPnVan37OESXd3
OfVTkqPNxkZ0rXMmWeEysUZBZH6wsse+t2K3+IY4hvoU2PDLms+AATwJvAudtyysgODUKOvLOJjo
uVFvRCOrDQ4G9Ww07Qx3mI907pF0veTRkueXPfw+TBe7qNYbwIrGGF66ugj/LgPEmv5Q9ZowobT1
AyAU677qx1HcKp7RUkEHmMEGnH5RJVrtPSD79DY6NMjkNxcXnQKNicl2BZhCjXg2KSJ5IDRmhPgH
yGHhIgH6P6ebZUQ0rHBn85CtbG4OxU2BNxzcJpCFZ4Xih2Qoq0IoeD+i9+Q2gX/wBiGv1L9pDaIK
usnuERUcFGfiKqjIkA+QWiXjGl3t7dXe1eQfBkuqdBb3F6TfdCp3G6yhDi8IW1kVDKV1056TSy7q
tjrQQt1p69AEkG3kjZ7i9PFiSM+nbVIUeJUPR4G0qP2ahXjlneJnLYYSBuKO3Jax331SOREEjuBG
W35BxoBOw5zlLnyjNzkvQixRRFGojZ+wa8Ltvg2xJcORlCfQeRvREf09Sd4FTvKlpTSP6ijIcDSl
b0i/RJzes/RbeMex4/y86e5ieAIlwcVng/yryfXLx1YbKza+BxSinyXVmqgAXcGpIblktQeUbYGd
tNt/j2iS2OCQMMvLzpzgsVrV+uSaX3Z3GWYnAqk55wScIDItqInT1T9z2vRWYOzRRxQvArAHikR3
h2G+WB7ET0KxZgEyYP1MZ4kuyWWC9T6r+h8JUEFcrFpRhaF/x5j/6ke0wpuQD/VwMVswwKcYmhJz
3UEwRZbWfHFxD1WJaPWKFyOMQ8z2SrolOXnhtvLlb3KRaAeRD6P7oniABZxF3YX8OhUKeSktHpJY
xBVburaqqMVjPY3L3crbZZVS5XKlFofxLLE8fcZR4ANhQ32lvup0qp/IZkOjQubdF3rDhcgwXHeu
Dc2N4wo5x3Wk86PY3dtDrUPSHVAuoZRiUUMHjhoT3dI6VdpzTkmMVRLIwYgozOvUWlV/lJ6pf4Yv
B5YDnRKmNRAg70LHjy9dDPDCvhyyuYWqy/Dh1lRfodma+kffrQMLCFKpvpo7Z4UCoAQAmc9FhYdm
SbMY0hpAYqgvtcsyduoj9vH9QpQndaIoaO+tKv1kbnpLnWjV/qwPcnl4d6i5uEYrUNg5hT4Uc1xO
OEMpCZEXCCeiKUyIcPviOIfFvHlDDGu/KZ2h5vCs8G5vyK5bqgRcUE+toE80xm+WFh7LsLUAr6gy
bLTuruyV4eg/KMAiFuKY2V/1Bemt4MdiRrO6h6toteIRcFdAfP9j6cyWFEeaJfxEmAFivdUuEEgI
gYAbDFEUYt+3evr5nB7r8/ecqSlASJmRER7uHrU4IMScySP4D/p1IoNgv7a2SQxLjhYgNut3XJf4
qTzWeTPkd2bCQyCqfSl49ARAam6AgZwnR2JprtaoCK2g0uwg/qbtgB5aC1t9TD0GmASq4TcOqDb/
mugfAvXZEFru36GneACAqXscsY4sv129w3Z6Adkq4/XQnohq8I+SjUVmiP9KGRcnSfHVFmGEJJ/d
+CqnC3YX0Mp3tWwj5lKtzTjhRFO/ckm/9F/nUm6fUsuB/kHFo6Km+HjDMpKSbgpCQp2kwpWqW5hG
rCWNkJA6H5Uo95Q7A3rAHdvA4+nI65/Y4iv0ByB0ghif2T9gWKmTLuafZEzfG0gIAihSETINVimH
BBDQnivl3tKIVIOkYgZw0Je5DrRr+keaUXHfBTkIfWpigUIUqArvI3IGL+MGrP0P9+nU3/jXYEZ7
g1aLPiznwUDCOHT+AB7BlmBsPaFogeJ+yf1cgZYOHfOuqFrgIV3R9XM92aZ75sircxBv4xkdnb/w
kjBHLN1Hx+EO9FK9aTHMtA2E4v2TkP+TCrADHdJAfsge1PxO7d1/IcpDD7InG4P0Bl8RDlLCZpG6
h7ppjaelFnFMzFXPtRiLEIXLJAtz2XTQyqAuod5fkkSjuYJncM7ylFY5EYP+FHI8YnVebhA0nlmJ
M5cD9me92oxEhq80OQjgDGBjyvat0wlhq7OLm1rqzbNz30ZXBm1N9zgb7rr8IHix8LvldWdXdTdc
49vaY9/pl8cN5v/CtvOKHNBs6zQZNoWvPClqfoPTM6Atcyfp9z+jVEeFGh4XGD6ze2FdDw4NYJAF
zlZjUGVkbL17IshTNhxM5pFtvFPFPSFW+AGIvR3DRrnbxiDyZL9KouvijnmF/85hip1KjdGVd+Re
0oT3LrPHCqDKq/J7OlDURfnLH72/i1MwOZwzd5uRKrymnymKKHKFNq4u1t7gvvAgSkEZOAeeR8sV
8wVtbIiX7u9LNWeAh8gJAQBMPJJhqXTubKaMYAmx+m5yhAP+xA00W0VGYxiEiEbwV3ZbjUGIiJYQ
a+QlBHZXMROnMUFPOHiRTty3nTo0ePyZAX6Q8pHubDOkPAkj3JAyPH0AfBB95KjdMi10wIg74wlg
eNkkN9LwXDN48RirdesnGYQ3pvu6d7x1N6tmy4XmPyeYk/pUKlJnxcVQ5B7UOlWOC4IQupLlzf5M
6KOfQtHiQZZ7BnLmmumxt0mqV5QFlN7DHcZRX47HAz5g02tNPrR8zy8MX1bvYdz0d4vj3YtqTXxu
iSX3UctfdkawKOxG+DyYywqG1+I9QYPnSJUSYT4l4dmRYFHGsfD/8sMAFrH1ZJxZUJp86IejyLxg
JtK99Jg8ChnoNjh0+P+hNoKf88ygAfMA6cmDrHNcfYch0/cBuvRpjYkG84fiXUJVZQc6jukmgFkj
Q14tEZetnqSdJC+kZtxCuZf1n3Q56GjwFw8K7gdDXVOmLjFm9j18eJiVD8UFY319b+OK+71ZgXOz
r+8FLbc3w4/M/bCZpQl7Wlp67h6G4QWObyHGfjGEUnzD8Qu3Wz9gf8jYaHJ49AP0j3iVKTIvWUcb
kG0z4HDkLNEYadrIlAfXLyaA8dSM9sY7UI7EKK8tvngGof8b73LEGNCtlOxsaMoO56iN34NqdAML
QcIGzbfANL042IK9x9ffVjTHzuy3AH95MgbqF+4+EGBwudpXJheAoRUUq4AqHrOavBLx5l+BRJyM
dh2Mtsg+6CIADNIP6hx/UWaHR/qQ0W3Cngd3ZLuVxoLM6wnrOwZwrv1gIc5eP/rroDRCdONl3CTO
FItO4JGJCA+XYPC42JclNENSuXUoyXRp8Zii2DJh6jKcl+fRr+IOdrZacALEQWCO0BoX4j3ihW7Q
PNGd4okSzfduu9tYPBJ5kFHj/32ZihxFZARsKzLcLsHkmdWmio/buY20hhSHFcYTjraMmGA1d3eD
c4RmZXHgSfNQbtZnJH7aiVy3AVvL1gwO/BO6xsnWKxnXSqZ3W4EWcO4wRWh1BeEZlFefkY5+MZrw
9CuAKlTbnXHqf42QGJPxOntU7gXnJGdUVsnVC9UfBqOlz6BE037uzRmS82LeAH6TFHqMwf2nTieL
4mxRU6k0Bs7+N6X0ZT/of+AzHlSsbf8qkpGzST+YlgSoXk7hkTmM0CWG4sYpMS7yprUOqukVnjCJ
QhUGY/XOT+Q6ebN4f9HB2ws0jghkRFKS3Si5BDws3A3IZjedJjSNIkAlPqjjpOWqasfrpBJ8MDFj
YvQVzxX3gZUqFqoYhryjTzJ+wrm/Mjdm8/tC0df6ToWgMG5HuwWGF5AJqqByEPbCWouB3g1mgJcR
aHuYuFJnMnm61DXSar8UNvrlpBm8cJ4adg42oNXxj2mEl6DeeUGlvjHr8TnGm/mLvIJQnb37w8Yj
NjqPXv5xVLKx1cGWlrbstnMcnAct/0YKBVrTKuO8b/knbYPrqHDA2EY4AvXWjLMtVvXpLSswMcKF
ttq/giNLgA4knbTjlw+3ZodgBjMwRkjLt1foaYn+dA4s5+2iY8PCBxjYH0cpTOLxSnfqMXN3Tlmr
3nnSAch3+aXbuFpGCmzZhTH76JT7jN2G+fICiYPb/XtffnDnBw4H6XjHMGRfVfkvJUZa43Ucpogl
zxPMaKqDPz5keMQCHM+aqF2BKlvtFGmRVtFGQQDpVAc7POI4TLCeYST6ydwsEEDcXnaNySOzB22z
ngEEOduM72fsdFu9F0585T58gZbTSBr9rYfr0dZZw8p29zPgrGiHFxZ31pRZXyNZ380fAwvysfxy
wBd69JRyBh/9YJyCe5wcmufW7x2g2nqY7ZDGK3a+W2zn6inLKAPNSbc9gDv50J2hNIibOJnRck6u
OfQMGlEAcoRgt9fzW04T+XcCdtro/+CseuycPdBu+xcTvianBKS5faeawXgQJ3meyIyKsUP+d+7R
H4ZTAMF5fXrJnui+kjptemBWr9xyN1TexFfeqh3e/BpSjBEOBUbwAE3moguvxhHea/OdR0dgZUbO
0TMftgOssIFbGyyeMnCxnKQ3Q5hUddS+BG8qOM7Gh/3o4quD4AqT4TYTeM2rAeB1AufDMKhfpvAd
vacMH2rKTME6fayG4aGCpXMLxFO1P+ND/1HxcInhOT1wx0Ks9Oo+SuGOAXNc3dU5/J54ELhnWXW/
hmHK9ncPhM78UYSsY5pJiHzWLWcNPX9u3yAmAk6goIR83H+dwmK4ZiTidniYqZDb0C+DONxi2us+
51D7gAc82WhWrdyd/yiN+o7UgxFCsdkAol61prAMEQMY/q77Dub0ln2yKfM0uFmpDi6YBohHblvn
O8v36Rv4CxELV9shQ97XGmpPorplH1ad43ADdSAH8CpimUYiFmPvQQ/S4L1d9z5s+lDZpnjeUKpR
cEc5NE/OCo8cLIhy6guNQMHGxmrpNSrB1n4Z3N605942rY0fySlpoly8eNEsB4g+2nUQzZNHuUax
9wJ/PnzzfR0yh8Guw2UdRvdcZTO14zwkyQAXgLLEAbAxX/RcgSr4MqAecr5RoRCksFCfYdRoWOmO
Wn83uw7JFGkC0m8D+REaRpIG/KzhUuK1ierPvnEjwGfm0DFMjLwgMvxPD9oGhGzmVVJN5lWr5eUV
Xsu0MuCjTQ9+C7dGG0QCIgacvd4WBLZ2xeJxRu8/RnCp7Y1WxW7ECLm/4I1U8Cl3E7Pq+AGT6P6z
oXogmDNXk8iKVq7b7L6STx9atuzELOa1PcP3t3il2mHK50JZiepicDigQcmypZYiraGq+1fztnko
+0DahBnYJaIQjlf+kOA0AB5J7/jT4+OYRf+V9jwg4nAzBCg1CUdfr6m83aVWAQ1VDfgGnPxzn3h6
q2QsmU/yJCFHFG8fAGuUjzKXegZ/djFlTFe8BlqFOTL5OPKgrDGQoIYoQf8UKQ5a3bLlQUHAAIBm
BR1yHC6h+YvaS10Y1jiEudsce5xF/fbyHIh3/sSRtEbal57GX1laJL9N8etq+HdBKXDuhK5X5waB
/U3H/WlvFodxA6vjtyv14R5jlH0AFbujqAzOzpQuuFytAbZZi1qnMvljzl2d0+8P/8ciFjb++d6P
M5Qjcd9BhPk6cYX/LNisTMH8hqt3D8vcCKm3pYZ8scZYOoeB3B7UM1GmkXPjRVxueS2QN3lhYYtB
Aio4QWwNUXeg9szuQ1g75FR2Y0Ft2+hMIgAPUYcqmQJwuuvqzrMGlcIoh5WhrMGl6ZZi+dQ9o6HQ
z5XdQt5Z6IG9bX1k2236auCwzfwDTED2HlwH3loJTu3LzBd4lpMCs9hAyl2KfASRR/l45XmPPBjJ
m0wJYEjr5XyhA4fOjc/GJABwRlU4kBHQmI6fb7ttloPIYdrtEiUePFPAhScIbhDkNybVsHiBfJhx
2NMFipuu0bA7dv2jJ/8CrKvqdB8QjNp8BW6hfv00SvUKukoiKfwjkyv5Yx44Znw0BwWHapOCOicw
q6nxQ4+r+Ieaci+dFGNzFsr4Yfa4i+ATGCsx1g0gb4V5ucsir8MlFdCX7IlzUmlcc1AsuJVcvzBV
4TMMM2RruLTThNcgmAWp+5o/qPawVsQEAtwXopISHPmHgFRYDPI7+yfXFmtEeb5KmhXuHzgnkSxK
HCYVFpUGeafE9LIJkhgkZTQg2AAtKMlhZR8h0LlQCQaXqZFCGqJepd5C1qKcdRWXuPh/r+UzAIZU
EKg2QzcYCxAHsi4i1XC0aL61DeCSPk3lHOxdxqOEy9eUgZhhf/iLMWmXHj6kJUlrpw26w2LaU9Iu
AdSpjpCNU28DLULSkPsK08lRCwCqQFmxqXGk9hAgxssxU3XID7CcwmkEKvVo1EdFWmV2zM0uzdR8
ZjwGQ0JQRdGWRlVlTmmN45QCv6eOV9e7A+NzeUIzp3ZSg9tG2kwplkFmkJAYRiZaA8FytSFitkxk
rIonJWYFgbF6+tXIGOyC5uA8hsDi4kU9kcfLDp2klI8xxsbcOaAi4OuDmU37mjzqj6bM0WIQlXOb
iiySaI1o68reaRWEJjz6Fo5a/QqXWXbbGM4faTHCMhADK+HGipd2hiUJpANlEGwPTiRxgu7Sx5kT
Dw996cckmOJYiwqbbSl4SfoTTkCdPMBygG2SWNMQkcpJN3L6QtFZp+RWF4PCkeXCuEEAZWDy1reC
VyAiZuAr4mGblyXAplw6O1kbsu7Eorc3TDOBzC0ldUIZry0j5zBOf28+5WpYzJhga13G3nw47W+d
PkQNbGa0gA80/15eXcI/KCg2XRM6/W+8VZ/OqK76iN9haO01wzYO5ixWYLgo9Nh2yJZYmJS6ggx4
J37uLYGjqbi4q9B3SQe4u9gu8Hh3AfUTx7cqPQilbrKUYRnjOKbUS2hhOfSg4WkmHJBEsqGQlH5E
mzYJM9rw3tF36BqPNB8JieqSqYQ+LnX0TPAR+Cpb4HISHvLZMYU7TY8Xyp76F9yNivnyBDYCIW3I
MzYcwgk2GbhSgWgg0QAbqAw8AN4X1IC1ZVj9IewBGIvZki2gJvb4tFxqJlgCwBkQ/dI4eWPQ97Jm
Kcx5cjuQeR3Jisow+hD+pmX4lHx6Ak5DdPR5BGxUbwozxrCmbB/GAXHTxHyQNaBjjTTrGULmYnE2
Ib0wJFDnBo8ZzQ5e8jzQRPkaPv8RrnM0mjAGAcow3egcuPRogKoDkokEWF8g6RTgiU+SnLVuYfCt
8EW6QzuDM+MHYxzi/ddV4t5d3TtxIu8V7ItMdBl02zmz9GWQNyaCwk8B/M2i24aahgoXpkuDFaFg
0wZYMXr1HksZNImfjPTECMdx/LZi7AC4u1/kkUiCvRCqPLtFUrx0kKvwvpWOeIJMbtHkr2q4COM6
cJvCwZJdsAV/ZprbDNR7VpbWP7mbVRzF6XnQWUInaobg8MKEMyzqG1xl2Q3Z+NklnALZmtNKh3I+
CAH4tlE+kSqCw07g1xpJ3yo+mv1F1WSyzIKxE7zu6hOUU6QMThosGTRCX0xWA7ueKO9/0Ib5ylI6
qXcr0zz2E0QfVirOTFzaH2PH4kRHXJfkk9WmjhXfgTeFribq0R68gUiVhmHCGpRBEKEKDF53iAOY
PUbvtMjZC2yhq1Xiw5Im/0I8uOftBFhe8agRsuT9D0eEbB+gnLHvQO65tNUqxrhjz01SwHFFJA2I
Dfh6wM1ac4BCeeRylXv8caxzM+T1WvBFspA7WsdeWWtmGjqxLkm2SdA7+/JRgs4Hs4oDjq5IwPVz
hBeTG0xkJi+IjEiQbwBeI+RGWz3V68H2oa0GuHqYowYDoJ5fiqyh/qrYBIr3ogITqkNAgDtOwv35
xCGSczAtX9DxDmGzJ131n9eAkrvkUNE8A/0X3l3LTEEQry+0hRJ8nUdQs4puFYIk6mfGR4CwE/UM
P/kaFHqk8yMMujzRxF/wO94Jt6YFD2fRcnW+hVgTLGEG0zyf0M050L/ldoM+Vjw+D96+gwUW8PDc
FwzZdjWmcc9qYL3BsyWuMZhOvGomw1gc0ZzMr3jbNPHOweVjmpQISIIhY2a7vTHOlBUYkJEcpvgq
Z9iuynskXgTnNjNAmeEW8lbDJSgAC9uQhmB18W4avLhaScknnFV5VRIg3zHD75gonlDmeWmSEG6S
BDazlaQUOgFJD8SHIKlzWDOsiKPcJsIfsDFjbbCR1j0OziVfAOM0zuZpliWM5Q6/zl7UXXO3FXoc
LRJ6ilynjcBHBN9qayWbf6VzNQpf9bRyWOEelogJj1luQVdHGsiiv07bA6PD5Dxc+IhYBFe6PhyH
NDClU9QtIpyRr95MQObESzJnKr8gvlO8vHb5fZ3GDcgsqhUjd6wtLRsXzJzdAK529WHyULWX8Yp0
6GmDHCt3QsCaslcZ5RVofHXT1MRNBuDgYMLGVFLkMIeVt4XlZfbvDjOqM4/HqihDqLpDlq0QSKtu
C6Iiq8x8mQRqjYpokjbAueMdDmDJZ5NlzjkiYyPW61QJ0Ms1vDfGBpDDexBJQ69s2PAMGkCG5UiE
ckT7Q8wCaT1KBCl/gZu9xLQC51T6u9jsVLwLWeWGRVP81mxwYDIHRm2CActCE9L8oBos73D7pctc
0bhR1BLJQSezHJWOeJjQbeKFGHGgolNP4k7yoZ/hE+E10lrAi5rMasBWtb/G2EJOdHwmpjJo/Vi1
7Ljdd9M9RtQ9pLCnHtubeSxEP9ZEOS5LHI6OhBPqayNa5HLFgKSrAoXuA8otNYzFcagitdczpp/I
2UherLMHcXRyzzarzUMNya9rGq9Ss3znEef4PjumP1ZfJBzJCku0PgaMVmn1vJLwKgp6n5+EDa90
BhZapsJd4VXdCeoDZi8J+QZvoM2TeE4fFm+nwEP9apLyEXSU0rJbCGiypjDsNImZP0C2IYhqZ1v4
I5AswzMTKsARQNQKF8Nfvx/CDtakAxoXiyU0ExUA4lgoDrOluK1SqIOQUQYQPf5oJU2nOFZq2StV
0kTedr8KE54yg3BLlGB1yMuvivUSnUQEWTwZVQbUAT0lnoZalmIC7DNNItWQKnMDlw2A3r3wG2QU
gAXb7wEjnb/OIHEh/hUhCNU9Wkga4cFl/+v3qMcq8sg7CBK2MZcBeYUWrI6UZcbX0M5TycbG4phS
ds7yw97I6VujIcRYvLGn6DtIq4Eeg4TJRw5J1JBpd8OhVXXfDuT0OlZgEHdXnJCFpc8xIZt77FXF
8pza7+lKVl1GrhAkZE5krGc/nj7ZWf0FsX3jkvthJs8zE38Su/7FAscQpBY4ZWKfKK8U0iQyDajg
Wvw0ofnzTZeBJJC+dwSFyMnoj+pR2jXKZNPrI3zoswSeHJyTlhkqUFKzRuJFMHWU/+L0sZJG2bm2
f4c7uyopy42A+I1HT0wf+AaEMiK+4/SHvj8eDPpEjZifEQMT3S0qmRcNhFYod71KmXFCUJN4EW2i
VBcq/1scLEKavPQY0k8MrdyVT/O5S/9T/XRWibUkukObvztZbcjA3Zl2tNzRcHekBf4vD9ffsolT
Jir8gq/oxZ6OWAvatLckzemqlOScYR3/6/mrvOWRY8VFB3HDIGo07jT4RVUEcWfg2DcP5Xharcgt
HbE3R85ie7BZGRyAHMPItL9cTMprmAeCMT6QAMnfScRZM16mTaGAo8goxv6ZfMmEO4HR5pQJNWX4
bbSee8g3/qjJOLb79K8AVg4epRK2pOuPt8M+ZLXb2bcVmj7ckm6jdl5MBANWkWq0OgXZxKrIuEwE
RStkIQ3oNkOjMN8/lwRKykwXBXktpRGPSWLVU6/lbNcIWzbVh8VpMivxVSki5Ax7Rvmpo+Jh1mlD
nJjGwUgLUAreAoJJdPoto8NtYtqNIa4Gv2z6L4w/5p6IgSRWPNRnR8nKUqbL+MuS0KiLJrhRJ75h
3+MgidsDBQrV+q9paUQ6La88rGl0EKNYqC4PdIU69Q6abXgpH+bd2bUJ/i7g8sxuRGXpXIKqu7YW
o30Hm2s1tQ5wVPYJFgr4DGLKjWPRPGQRwULSsQmQidgFqvXgCG+MWfJQEgorRXrDZSmf0A6E/cd3
EEpDX3gVV+l3bchoGpAkMlq8cEz4gnv+xvGJoaPCIchnTA/EQO57rJFviqYZdOBNIoEIWaFEpCos
OalLTwxf/8KD5es2Em78BK4hTFTW0loqRRIOHx+wSSMyqBKG0wNprfjnAN2MmDRrk0uYNUzKOxj7
TD6X8kpUHu2Ri03mjtWSWCjUH+xdGN4/Pz9b6wfHFJopHEUoYKrMQq1uUEdMUZq40BNqKWlCV5BN
Ei+n/UXnd1Drt6C/dxZvNg+Uh6rZ3NvoLnpqIauQJXn1XmvCci1WOgYjjqInXKqFXb5Tbu0FOt19
4gBKHyU6TxMaEP6LMvgGoMcWiaHE0KqfgHaFRdAR9sugZG5IazDL0biusU0D6jzxE7lTCNSMcMDV
aQAhjTST975DVd4uHvYyyIFw4yhZe0mJEwj33Y9Z6N5kiD3WFjlOEwSHesBlu35TdlW8fdLLOkM9
t5ZvTV828/tCy/p1HAwBlY1kiGCUw+mAJF2WegTbtNl6NLcvo4pNpUGKJ4iASz0hY2YKyeQGJlgH
xGasO4sI668Qb4JgCbBGv8A6ku3zDCOjTkm0CzXih7xpREfqh/mi8OvNbV9oAZ/aqTuKkrJZT2en
xSyIzVaklIeDRhPbdv3aoEVpry0l7Y+GyGk6MYd97Ml8Emsod5UoEpKTNhEDBnlbcGTiLfUBZ7Kz
JT/LXRRaHt++raLUCwF/PLShFrETNEt5EKyVvDx93TmvVXG1fqD68WBBD5z5T5tQxaFKEDjTkwYL
YqRCIk0GaUjCO0gbo79rZnvRXmgcwRx7OhmxU0lU8OmOVIzKeVGgJ8Exh3LFitjhaiF4s4l75MG5
o4doT4S2KmmldomMzi30aNzcdIw97CbHQxL0Zow5dBi9qi0nM375kPyhG7AyDuhUFqevRasjzL/G
wUWe02+ZjGyEJP8tepa03JCGIceHPKfqStx7L8lXgHzCmdKnac5yRGJOzEgAm2YOTX64y0NQ39OC
htFt8cITRsm/TAbTNAlhTcwRJzEVmvSYO5tWBYQ2OZqjnpJ3ALYalp9SXjah+BveOjU82EAoF2fG
sozPYZuHt052yTPM150csJh+6VDoOEWtmWAhPvzOtx03QZ2/QCFnP/WajFPEcwDl538R+k6KmmvG
iE/QvDSIeCNIuLBgeGx6J+IfxFqDE4ggwLBDvjdtFiuJ8iTAEQHmMTFFDoOMNmYDPfC/LLFLxB19
AxRHyG29PFkJggVuxKIyOi1c2L8EPPX9yw5F0d3kCasKiXq9lzUutxBlqBNDC4t4e+4mEUJ09vnH
4ggWbqe6kScrQxlG+cEqeYuSDocfUITbjL8MhGMavE1WTBpnJCRwYNxUsSFWbox3Z7wSX1HlxTLY
8QRCoh61rNJxKiRxUa5dxN5P3/Ni5FS4/wKE1NVsoE2i3tG8J/lO3VyPFYLy5GJLl6SQnkCPZmtB
GH/b+O8krEwbcODGU5F9sejjmNvRa6RpdbZtFlUaxEHT7A66eiLC1wRnAgp+Wwlwu5y2ia9FlNMU
O/g5N6rOvKhZk0dTs2SppWP5zGHWrdtDe4LZFbOttsGjU/Kb5uzpctdm6dNfIYtVoQ9E1qnxMd4C
PTf6DroMMBnRrlsgIG93kudcZQtIpcgR8rGxwmyKh9ESG3FcKQD3FOkhvj7BIVGuECeWT6sYa5YG
j3HnrDbEYzOQYWHAQ5jYfA2eLVV4CwoQOTP7nLNodP9GUQ4H8HVlQDzJDw6G2G4sVwBcuPLw9ehK
oNMFxqPgDbgjFdeVQpCSJyFnoAnkziaasMNueDK4iNtRRd4NtMgyQTgO3hP1Gp46ohhpJLEgM3Ag
4rJ+NPc4S2606ZTc3izuicbsrgFW+QLJxgziJEi9WOVoLLrBwNIirrHwwr6DGg84lEKQ6urJHgsd
qzMHn7DIz3cEiZrZnCGbfLjQAfEe4vDr4qbIOUb7FMyOY5X0crTj1IANK5tv6rod2V1CPAWXR8w9
W+/d5scqWsqB2ua2aZ/Z+L0TzmWkVx8W27uDO1SnjLKMHIN5cSnFJv0K0tk9MVqZU+WXh361Lxha
ScKPV5UIX7jHs2GrAUyzttVEgwZeDAY593VG3uzXRBAZhbbdGErUzTMC7m5y8pyChaPMIyqNmJHK
wHLJSQ+TLVJd67C3it8rc8NRAhZ8W6Ae5pfwaK/WYfJ6mFeExy/vnaxDlH3H7t38YNxVIG4tPiQc
Bj7o9FZcnI77ug45yF0mNFfKEYLYysDg1ChP/qzSoO2dgWQafGIdQIODW06aBfXLB9WMCB+tQRMa
1K0vGYBa/Xh3ZaeGda9YYIyQt9rJelTDpgeWoGG+UJ+RXhL9VClJAfIipYPlBV8wpTM+p2lBtY2s
hwEI5DToWE/2MUMzO08h/9d6RuGCv1Tlk0bE66NqNefAU6N2vw2t9o+uLx9X+jDr74k8FJk9qU7G
A+//G9XRM59lckzKDYnaobDwKYgLvCqp2U813ue8c9KknPLPuIGUgH8BAcrP3m60gYkOgw0q2Zo8
tXMG9nUNzpFaK9w4r3PyJOVhap+Ozfl43c0/zttec15c+jCUOZefaHU27Jvzw9q0rIJFgjIMOdK8
dxhXP0695R0ZlmfNInhsSCk4A/4XGiFPwAnc9aWeHJx8ErTf2amfX5KIJAQwwT0Pgdu0xtk6zRFj
2O8UdfDINQWBDSNHrlUbhPZr7IbENqzjwRBT81GSQ/sHTTkf8Wb4OD0G+04IigeNAVXHyQwmjR7a
P3dVg2BJob+iPxI3Xp1Sm7P9sfxDJtpmPMKXGDkzOIAPlPEp0DnBXw53ZQboJY2fZS3NqnAFD9Hj
Ya5AIbMgNbokp5xqhwncjJh6JOOulzmyzyXrsWpQyANIcrKTaL7MyxplsnUaXGhY45tr7V7+jm7z
10ifcotarms0+f1i+P3xa+c88xU0wBYJrKa4qjXyAQDbuOm+aqWHM8cBFePTrqlIPPizz9H50AvU
mInG6rjFUsb+C8VPxFMGJ5cm4rDuGnliEzYRLKbB+ORfbeg8kwMRMygb9PBc2AHdkj9B+0fvGweh
mQ1tce+MnxqeqgBIOzxRyCvHDDYi3ro9HB2R79GoT4XuYiE4D2CgPlzyv/PYBP28HS2vEYElmi5i
OZjuAd0gtmktgog0pqPZOZt/dApScIPsYICjlwm0ZvOXnAp/zbjeQypunU6AZCyFT5TdUb6S8MJC
nE/6pcEpzHDjpnmDnyoonB1+lvAdF5mDirglQ+YgMMgdzVXClA6ahIasfgvbOChZcSpZ2iII5HW8
GqBepIT7oxFgfBxUYPMB25JrBMdhAKO+pOOPQ/ZCcx4LZ4RlDIHenzmgoNgD+p1IL3miG/NAOE5F
c6BEGJ4GwfmMww07NTlYnyhGgIwfaIa7xW2qJrGc1wCkat9Z0wjdVm0FwHjV7HNHlZlZTCOh1cQR
Sq0f8SbCwIF2ICBTiGFigJzKNHKDs62OATKoerBuheRhQhWid0DW8dlDJwBW/tfEPJRIeVwhNM8D
uixm0ZC7XzlPTCRcCYGviTdW3TbwTu1dVv96cgU1POEQNECIyHWK6kehgJAw/1hGyb3fHFSViCIH
xdb+6eGVgSGyPTEqjLjTtLs+BIltRF7HA1cbiPt4HKYNjl9YNGJqVJbboOpVBxXDXo/xhDqNYe8T
wX9hCbLIKlGLgjn8eGOGZ3p+rzfDM9I8rADv5aiwAd/Fx/VsBW65sCazlG+6Wt3q1jbHcLY25DT7
+2Vgz8HJOBLJ3Jqj1fzoxp+fa0EiQRsQ80o4uu2KA2y+Mcv/uCk7CoH84F+HrIsNZuQYC++n5XGV
3n3ygtDGHbjBZhFRrtYpw8PEzL5TbGbssosNq5QsBjvT+OVFvTKMwx9Ye/uLiTXS+IF8c3IZTxja
qFSkFMG/AgYpnezAgLXOnaHEeozxJ9nR3aLPYsf4A5j9hts32X/EMSA/7oBRshiibtrHsJe3XRbC
6jHNDI8ylfBHlHdgjFyHH2X5JFKKbNHsq56tDiYUQhh/MfGUJUwAAmbT6BWEABwlLDwpSzBV6OrX
e9h6/1yyHy5ZmH8QfIDLTJYKH0jzmSyfVsmplyQl8C2yQcKyRXw8+EhZgUMAwsbRrps3Oi2PCcek
5PyRd8826DYLcS/rtZiZRGBJ5bO1bfP4zVltb0aka0AfrPkq0b5x75VeoRIjON1ZiFUOfYUzT77U
C40mRplZ6y5BCKY55SE4ykqxN1fWx0jUnHHm9jZGbUym/fr9W+qYyLm1JNln/8rNLbungOwLLSXl
c05y4SUcsJhG3eNZb51MWr3bx+qyUl1IWTyzPxd3Ne7RgYxMGweBzo5gg4EfpS/rEIKUK1yTszjB
/J4pqz76sBW6DojPUNgsmIg8RSaaAy9X2P6kF1PaK02/ht9a9/KxrvY+BEYiHY8Yy5WSx9uvQY/5
fik0mDm+UgIzPxQHGU2CK+aOgJEpkaz9Z9Pv3IyS9SylGcuiY4ApJWvbZCeNjXhnjpsY/NnK80m6
0ZeugteFoEZuZy2//JQlV4wIApQJP6PSATIsrnnqaCL/Jn6eKxYSerdhvRLaEP0ZBWYPSJpdhzgE
M9aI85jsbWZgn2VFZ8qmJyVHwZLE+3f7c9pYxQ9otULIeA9k8wuf8Wp22Ukl9+TPUWQyIHMfdDmv
fqprrHgDAw/9yeSAQviaztqChfRttxXyehYi8i4onx1m+WIlV8LOizebnBg1+8OwQ3hadeb3uhPD
7QUVP9kfg9aWzOwNjC/TWE7QM5KsY8AQ8Ks9fh2QfXMu7g/WpFfy7xg4JCjN6dtGsAO93r1mUaNc
YZwbd/un+2FFQwD8OBWm9Q7HJ6ecfNjqW+s42W7MMVNlRVUfI6yD0SI50Jqx2vbfkcqCSA/Bdd8V
jzKI/thWtP/qFlQdY1DpeF5jKsk/ORAQFA+GMxpF+RN9YuDm22lvdl3D2zdcmHIwWINxjdqJpXLj
oCUR6ZbI0ld//dOk8rHg44JilSkUtpk2BAKGGWEDSOzKX5exXCVmeYCaR5wGSZ0oQNv5419uIRIJ
81M4c2CDfuMN00yrnZ6L4fAS/shSZXFBR4YaYgUCoiMDQtrpz+mN/4Yvq8vN0019NImV3UN/drzZ
s7pPj4IqhgOZeBG5ETVW94yjxgfZoU90hMdNCa7srtJdbjPQX/yxSt7CYkro2vYL7LcyfAYuARQD
igbztekDZ94mhKI0N2zeHQcFivBUdr//oK6Z/bx7zwkPsYotIuHR9CAG833xHw2hEe3tLE4g5fW2
KVMamqMLkh8TF7Hvr7qTI/aQlpur9Sh5eBlZCTYwD1KdOlgOHWVq/jqtNVzqugFbGwYwn3y0o/TN
ADKmbDymsURfS49iBNwM3/64/EM7XXYmcLoqaFf30wgzhuQ7GBI7mYedeZ94hdP/6Gphh/FzyH8Z
LM38wo4jd6p+/2rB/d65WxMiSNt7UbkJzUDqxEegZ+n4CB380S3qtCZnc3q8YIrJRVcGdHgaaUJG
vXNI6RqhE1Ys5qJ1GJzqSK4wPLkdpzVhYKscUNb2fnS7Wb/DMv/ax7/DGH9NPt6O94kYygEAMQ3P
v06fx4NtPET0bm3HKHgsYzuDl8922O8t29+4x9GFt/H3s7t3H8HfhkTvfczRc8BchJpVP3qtS7rH
ZbR+hQX0YWlNVa2Jx0deTINo7sZU00ezYxXOcICJ9+CIQclv5+L2X1BsTgAcQQuUFV+mA1UtVqs0
Efa0jloV+ZBMbuGnahoyDYF0x2TP5XomwdhIZkj6nI808jTNbrbjzM1XzXLuY+rXZVZ3gqQgwMGM
YnFhLseMPeY9ZbA+yLo2llOdXAoOoSqjwONmJXgvSGDbzBa011h2/0H/KARfHyZOaI1GO3dUNc9J
26t9stNf1vTK7+70+Qvrr07HAgyFoA5C9poILkN15YEXXMeXwOmMajlI9ALigYaQY1Sftcwi+XbN
mvbJ7bOuKnNqcGBmWFjAwlXTsrRiWv7IuTzNaXGxcGdxOgwsuUQOayK7rMF6HeMXgKYg1fWOIKVs
KY8DaoNdIGyHBQxAv3Nlua0piZZGpfOAoo2xpHWtMS3z8nblKq12KbSDAN59QB2LNy/ruIkfqmOd
aG9uYphbHVRano9TSYcH0Dl3qv5aswfedgFGjFGD1R7sx48JQEh9b3/2EB8gLX78EK1g7WKXWxEE
hfsxfkKHhHq4dqoNTK6MA2rO8EndieX9x6zA7tkyFD4oV+lFtfrG7LL8RMdN0EQFHdWZavxmoAUI
w2Ntly/+nbGh0ETuVhkF6rWzuwR/5Q7/1xzVGs5x27m9XQOzXVqO0KzXNgXgDlLfLd6VPHSZyM72
3crbeQ8++AHB3947fMIZeKxiY4pcw1ji5j5cHlQJO1xW4uQzoU96SAv/r/fpVgZcbXvEhq3PHlio
AvqP59GZ/735Xagt+IKmN8O6TWAf8Q0vywtO/eYF+r9tOK+wxDa6emcGEiAPanD4QSIA+cS8qFfO
9g+GEUaVwRoU6g+r6Deug9AoWNj7/vNXJsu74Diud+QqLD3RJi55LBECC58NX6MvTpF6aeVuGWZS
GWO6sl90ysih2sywrwetZBNhCOTf/LVN4oYdUMN/encPH9vRZvjyz7j1lH1qNxdHqt7OfkIVwG3l
+2frjLhWGgh0nmS9DQWJ1jR0zrBItnglaeoqrVnyorDibRd17xS0sR7WBIvzP2OguBnvR601Q6r3
ZInENrNEaYfAdHjmSB8RcxglrWHRCOAHDa/cmfdqAyJjSAK0t6g71QhHITw69rDG9x7R3ds7mBMP
j946os6wGLPOwPo25kNSUs2tBfdRI2MNzexyy8t1iiGyJviBkKpHCSQGos1m/o+m89pSVVvC8BM5
hggq3pIRc9YbhxEFlSzq0++vep2ze+e12lZgzln11x8cnQkjHtmwjnIGYEy8YR+dVfjcwF381bZ0
e2+/hmKq9OgnDr7I5wJyeMeIMLx6Y9Sln9SvkdPzb9piiI2QUtUIling6n7stfSlwObQDBXE20i4
hzhM7njK+sQpsgfNJfekqUAxYFTEKq2w78rt9YeYRGyep8UJKC1HXOYjjaas+HANGXlDgnMBFZcA
X3sSHH+japuD2L9ZhHC8TDkFvoa5phwXXiU1whgoV1wbhcYtm6HELoZgnDhHqsPoihSQBz5tU1hv
OX1WaRI0CftCLlg+6P3fq96U6SwOTgSQ2PGis9k/4AENMN7Guatt0CBT9adHynCOcQHmWhfFM2ZN
H9M2lzDU/uHw8O4vc1Qs0IoPRofDe4rrBHK6XjzCNAX1FaqxAPfux5Uqh9q3ieW2UYnFlfO6fD0C
zDmRuEFRf5ll1ujd4SmHO2BnIwZRzNG2VEEMYG5ztfyr8y8qZyWOLS7wavtL/cEigEwjZhn8jjsj
QGbrOa9q1ChY6gOLEuE0an/o+4l9zBgrvQeK065MgMdNZ3lWJunwZtfwPPDDjVwEWfSJDSCyDK+9
ucTFY/taZGZ30+lLMYY+u/8ZiCMplipfkY30RZEhqhYNVHT6ZUyjoOhsbxrjBBBjo6J7tZUeKI3W
NRNkFyhLhsocqV+/nmrDjDT4j3O/dnb8QLyP+t2BKElKRxnf2GV4dI3VeYUJEl9iH1aznjRGlIQU
/Q1Txf0KMySriSSwQdW2khJJDMvkS/BVyb2SQlOmsvGh1Y8P8l+59TkRlCvekJSEKAPpQQFiqdEp
3mWByLe2wHL7jJVdmXRTiDvRoDXNrl8EnV/zNZAP25lyXM+6AC3nn98BvuyYKX0I+pxZOvkNHmds
e8gqY5pK6fqgHYsw5tn9XTzmRT2HBhADLqBU+gcR00OfE/KTyJpEpnAB6eNYoqgVVwaqdhpiRu/k
1axdBz8Oua+iLKqHD2txxF9UdCmVK193uED8hbb7f9/I0DD3o0W0yAdckVV8UDYl4pGbKUPeEoAV
kzYkTAwgPvOQEZHD6/2jXu23SMifS45W8rv5bfEsfFn07keWBCwvmsGWBraDnTUfEysWCBYiQcpG
t+17kCJKSp0G+KYxsA2KFqpL5gdi5kMDJS4cQjfosYCFk/u4waJh7kDaU4rfGG4pl8/b/c7k7gmb
hZwYXHbaNH4wYJ33+c7PBYXsS1i04AUhCkOHskFgWUaXbmznYym+ZS5fw+0QZsfuB5AILiKe4j9H
tFi0oTiRIDHDPUss2qTP5HVXkIXYIPHGExPp2OHoIXVAhUogZwXJveyvTUBl5JyoMPcj5LFYTff8
r8eRxJdsrqn41lEe3zCTa7Dq6zV7Ozt7h5RPMSPPbHAvS3Nb/fsoPmgsOplto0GgM4QAjzkNfAr6
c5JGMZdJlsmSuJFtNAdS/OctgtQpsxGtrTUbfVC/nrUHYtxyDyouPw8mSAFLl7rD7I2TVX0ND+25
5sZGeVJRLAfynG+GYqW++EHPSwsT1fdI8iR7dklXd2Rrfv/lBKi4HbBb/2YhYQPgTm1Tyc2E2QF6
qcrD5UG2csgtbXbir8pUR5IE9oMWablAJvwf0ch82n1IyLQlBE7VLzPp2hEmRWsS0xP0K9oii2wU
jDDj725VWpTEd/eD9xLMT31B5l7GM1xO4LCkCKHXGPNY1LRVzXDZ4tvgW0PxzoPHkSgY9qOXWTBk
Ym6yD3AjaIfyZ7PGkQfnCf6pvPjAKjM31HKjkjr3L2O+B0Zog3YK6e8DlsDGM1O5ABgsg8UA2Qrr
m7xGXJzLtdbA3mpPB8cYAYo9SbIv8Mmn3QN5wqFMd7mhjbmo6pBbig+3C68uWtEhIoLS+i+WkzzJ
i0aXJ1dhpq5YhDaHHsRKQYbotrFEphISigCWRYhLQEJQIHydeBGNGEIMhOKukWqFQROjfJYT3EV3
4sfL2QUy6gkUaiZyUUi6pwn2sBLPhTChNT9NJpf8CIPCxURFVExU0jIoS2HfQj/748JBT/F9om9G
srIW6oDRJPgyABZPUz/YANRbG2e4ADb446CZqDeYy5IVkMA7VEZN36U12I+bmy0IOyY8+zF9Ez0Q
rWFvqQ4RlTDBwkDps+Y5Z+iVLe82OPIxn+cEeYvoBto8/CdacDQW0DMoTWyVZD7l2F5XO2FdwDRj
V9gJBkyphOHckEXdlPHzP4WFL2x6/vBR3vlsPpyfBPNAXI5hsYijDVCrvStMQOIV0mP2CQEUY2Fk
OAu8+DVkQR+2i+HuKKI0oc+JUOF3pYCAPrAmOW8JOacQE2DHXq8ZPeAhJIo4FegOK3CSDp4fo25b
QBl4D7Lz4bsH15e0YgaY3MA9FC/oCeisl7JNAWxwfR2FmcZtoQDiNW3Z4v/pEOHQYBZ9EVYuozQz
oZamUysgZovD9WAgH5TfK1iUT9whvqlr0mnX7pvSG/zmMhFe5HCn9d98bKBvAZkXYAtAkILq01QT
Ssrr1RPosMixdManUqzbfXNeeTX5bKZ4zdqDAcDfaYZMBaayNQN5ZcMFd+0wM4NuWcNQHthNS4hZ
EwgrrZoCjXEXlGyI43f/JbNaXkSBSNvhVNANnJPNLTIiMZRazFjf8uCh0x3DQR9yt2YwxdmsMZJi
Zg6tE8WOP1FcFD/CPYUfLIiPSCqlQOk6vxJZJmyKMXiOysnBdMjHvUSud+VMYOty1bh74Fz8fXTA
ZoAWEauYHPygae1ZBIO1MKJk3CKHLvTQP9mXl8n0SbdYI4Zr/JmVQcCRJw1270i3QL1nRY2SwEZ8
hTwLxgeccfptc6qbuj2deyK0W08aq+0hopOuF2Lz2xkXd2ZVGtQcobEzbISill6F2oT37RBysgKA
wNstoCJuoaYfVJHw0DD1tL+OpWudr1OvjzG9odrvET33F01WbdkdRuPiJpsaNdBV4v+uqrmM8DC4
zqfe2fO8ufnwlnu+sf/AXSI3vTlvtGvJqxHTZdqwhxsc0sqICwYyfVVdyBXbPbHA6wG6rN+s3iKY
Oa0h2MLyf3Mnu9MQJAwnSB5Hl7WmQntYR8gcKWzMi3AVeHJwIDmI4uRPWChyrdB8ALqt6APlceOU
dfomWA3uxp63h+J9NftNjTa9cR21xMC4f98cfhAbBrx9yX7prB/Tm1GPQ3NbtIx8ctQvekwy2cv6
jj4LZQ8vY1G4X3zYjFdOuu/xyOQg0GBokV6AHxZg9JyMDhQJM6zf5SkUT76eA7VpE3NbVjvcPjtU
uQ1Svg1JDUnsHCeG0XN9ruBZPNe6jQVtsNrAgsz+UtpgnVJUxhSw1w4kIb6D6hQHGg7ityPVLIVI
NYLE6SZIadgxIyhL/FTUiG3KJdFy5/59xozBxTmWhcrbkmZEaMRCnzvlXoiFki2HHhU7WxNApe3D
FvZTIbKEbg8DH6FIALoKP5lgCKEycoqJ8kNwEinn2QCPYww6sb38U/+xpv9RxUX8yXZtUu3Y7Csy
eKUSMAbUPrYxEVUKY12ipUqYzCwGYMqFcxwyehdJLpIe/tjPkeTYrohEkbPRtaXrCA4NvoRHMiha
wq8UBYzwSeX5wGDPA+nX/U5NcMB7neByyZPi3DKq4mjOl/NomBlCa1roMemLLbu9/l6kyGM6qC1F
/91C5twx74FiMRaYYQzoYQvq1KvcR9zpxiNRmiA9lwq+r02//f3uRcOFQ0jkQynQh48Kp1Zmi2wj
eBOVTsfu2FcI1Q62KmgNnKiP1TA0KW4Qsxc8s6B7QQ2kP4R8DR2bWpZlS7NMFLNz61pf6Nc7Fril
uhAmX9dfHx7IOmOBCzVTJbayPv1r3+HbIYyt+I3C8+pydWEZYSUH24YThaIMkoUchyfYtZyiN/b/
F1FWnAN9xCl9UKkU0E3nicaQWohi3IAZ454Jm66wRCCRz8ILqgLujtS3PCtjCt6/+acv5vciPbVh
HaDm4vXkhORgYFoh6qYY2B7G3XrG41Q4jWV0JYXaZ1ta3Ua1s4cH07bXsLUGwunlu//FU/xZfifM
1QWwyO2EXe7KpYHsqtJmhy0J7JL0ztA/TZgoaxN2COYjT2jN0myzEBnnmJQwk/UExAP+zOzEHo4q
BzCLMTa35ABjaBma/T9rvw6FhVDT3ZSami55zfNL5eTQKQntjBPc9y/CjhN5ssbigFbtcIBQF8iA
buG/kKPS3Ac8+VsEA33BrueAnUv7NhMiaheihmxfuNfL6S34PV8225qQ9Hij7G8cGGDRw2z4xo3F
FjdQIW8JczVeYewSYHi1cRhPO7yZGWR+1Gmip+5y9qKWmiXQqczL+kPExeQChccNIa8gtpWavnlw
JPT3y34e4lG2D2TL5xiRPDTQSecAw0sOlC1HhuBat+ua802wVvE7hMhQWG1gi5FtTq/ns2eOOF9Q
RgzYNTmNByfe/j+9A7RmWF8XbfEbpeBFQMiygrVSrinOalSNRLyCyMAwluOMgoTnUvQwFEUUJRsy
7Kz2FCBPqGU8E6jpwLNFFTrBd8YjC36rSJKjrxJFM0G5Aqrgc0xYyvFvQxIjCmnUgsIWuIpJqcMg
8WIwav1NJ65IQqiCJ8j6ZLXY7FGA8TlPgc0qMj+zQuW9tOZIFUh8mker1lje3GlCp4DDJsG5Nql0
vopdNDmssGuhi6Q2S4ctD2Mzdbh2AdXXrjklWHVroyNzAaYpFmM7WOnmKrA24WjoOIaoCznfjuJB
IstEP19+PECaJY72MOgH9sGbe2DIePeCkt0pguDZcCm5G9xsKOAUwwaPzz9dl6jtP/bdwSmIUm6C
ys+gcq58MMv7ghnzAF4vm63oyiR8wrkd2zb7OiwwXsIVVSYQmlm1TWqQ9kg/651B7ObHvdXeo8so
vXRNG3UuAxVyaOkhgMUxtUUD96dRXzxofEUsJK8YrXuogbkW4WAii6hF2MDgg03ZExMAMcuDpX16
MS2Qi6e4zTEeiHwo6sxTe5i3kXYRa04CTUCLVVp5L9DvNggz+ZAtD57KHZPPyalr0z2WaFnh2KFd
GNzpy+qBuBdguMOHnAAJkkKvIqFxQyg41XMmnrUNk198VaN0DT2tkc0b2pC+7gHFhjC6+0StaDbf
hFJt2voWrn6GXVDUOqgv7/HYMFzJScHKdm/d+b1X+YvQIpGPf2cvxWQU7oUGNmsoR4e64tzgZLBv
4qM0YQ7fd3zltp0t9qhVLvljiKHejS4F/g2YQ9vVNRwIUVYAoEWTpxKaHc36KsGe+Wg5eobS02al
xTjopLcHE3wiB4wjtrT7Dw/Qr/ez32iHZAyhbV5omYEg6w2lXnheagMMvFKv6PiC5CbAv2YEuky+
XQHtqIuvLHb42Hndx6Vus1+Vu/Rj6o0FtkMf/wuj0ZjfS9ZHyux82YSURauCif4TTuv8a3wu4NXp
Za7QnhgfhBRvJxzDBixw/KrpRO5Bq+uUDayh1MqLEysE9x0UiTVd8Z+FWRvFj5fbs6/MwpZzvzTM
VtusGPbjB665jcMtnaNt+0bI51CvPN8eNyrRRq9EpHCm/sbjkMvbhq2YColw3xCHoRtJrxp0P7gX
FQccFEMKiojN5UsUnROtKDgWY2ASsYn5YSLTcQEYAU7GvaB3JMAujbBCv5lw7q0CwLy0bzeXg5jx
eX0zN/Foh4YBqhue0oRL9Xim9EFReRMySyhNn4PosI7ZeXbvZ9AeylF2eFrf3I0IjouRjgLGY4Fl
JU1jWjeNa91zcleFiXBjTsEtuRlXkjWwyGJEakLwKVgijO8iNGqYyrPEtykLJ12FlfloUfB4MAtL
RvSzzoKh2cPqNgZlzf5t/5pDjroOmoRYznvYqo3VCfKzfg/ExhnE5bbWwaXe84jPCruD2FwvpmVh
iIhmE4TJ1qAdmIOOwr6fFV68N0YRqWkzhrEywWgwV9ibLcCNYC71M4vF2W+20WgAieVWWzFJwuab
H3iGNsVtwHkU6kW3oNrJgyYZtWwqVLI5HQLDqewBHM2ACkk1u6jD0DGm4x2fACHa08Yw5RqiRnO1
+6zd9HMJ/XHLVT1oDkKecw4tDrzP9HLpdg1CvkQQdDug884tqiJmcYhgc2+Gl9be+uqjL++a7LRY
N6uvXcEct2EYwjIuTneSafjWxXOVF3ZFrc6EbtjGpQ5Y9zN601ZX1+R65xWxzYLV4bOHnNuTbG+e
1Y7dVe1Y5GJd/7knRkSbdc8SzaZRf2cWQQ6UbH9u9Pc2AA12bUC96qAYDZ94yf/KviJmPN057DGQ
9XMMNIWHXBK8nmNIRg0alMh77m20z9jD5l5t/gV4ZKn7Aqa3G4vs7lSePmssGPYMMq8IYbOp87w3
DD9jqJJfcxj53fHmk1td3DKVxbEYfVc81/RFfIF5/CREYlksf9iLimxH7XltshulCFFhfA8KQUr4
CDtI+YBTOxgOxDJWw65u1MvqYb9ER/YdhUxj6Hma11af8Nx/VoXmcwUet7e785/DRKBHDmOhmyy7
x6Azra491hZSIRwiukGUjhW4kV0rLgyIf9x0za6v+nAVwasK+LEi+hCTpE+T69cNB116CSDsyPm2
aDMe4zj0a92uhD7YQHnJffqdknjFZotDZyjqwWge1na2DHnCMMvvMx7psJ6zdICYObVwLftRv9a+
AgTGpoRWH3NYiMjF5YPsUBMnVb41mj/w9l8meB7lma1QS3GskugAdXepHAV+pwMB82mP+SdAd8vB
1pX5yo1TItEHkVXRT64VhKj69CfsxLr2CDlszrJl92epiVfUREqlNb97yTuJnCpb5rCueGsYlByh
N0J/buJEaCse29w3Hu21eROGCz+VfFQ2nOf0z6q191mlLEA+R2iXmZ33nG88UTQPU82wN/jWwzzx
y9emZvbQJmXtk3p0ul8kXhhkkmiiMwmoQvPD1lRhZZXh4OfxfsCbmGZVw4746LQZWwFgxkAdS8Yu
oQk5uxXbZQtUdNTUbYZQ/DSUmz/N42MXcm+amFChkIJqaCdtK9ndpxUOQl/3h1dvB7tA3fjoU/yq
6PfSPuZ3EaONFEq4FVO4i29ER3w8Yjx6scfjhEnsgloB2hWOP00HkH3FWIqD7QpiLqeeki4LuCPB
G5ZU6uwx/dpbcwUtG4Mvq06gerh5Zd3nEb04uoSWfZumnBHsW2TZFkH8nuS6/boByic8cADvMIRh
R35d/l3VRuE8woS7Yoxcv4zwROQ9b+VLSlCpTx7M1CsmAIWG0eJdZ0r8yeCh9ERJvA8nn5+bEadI
OFLDejas2HoBaEwjm6O5irch3WRpxuTMsF8QE9H/MmflKP9dymXNKWzxPs1e5H64mNz3UcycPDRz
N2FVpn1SehA04ZUYtLigsTFqm6Pk52QLZvmWuuKw7dhgIwe99FVYbS8rZQpiprwinr4tswvCvH7s
WonHLP5J7Jo4N0I2WD+JV2bncSt2/Zffm4itJzb1bJhGMXk1zcp/3i0NeWUxWZau5uUcyyoy+q/H
0fYyzeVohMfBWoDiiawn5lhkJN53DHXftu/sfpWLjOa9GD9ZHJ3Qw2EippEQoiNT1wdgKVR70EOk
TfegSdbyRAIcZjNCIy57v901SDRFpgDkwTxoQttYO2vGs6KxS/Lh7/q5AiJebx1S43nJQcSBeSBj
OCVHbbBu5baKuKntvnHIEEeo75tU5Gn/8QPqa5u/IeVSCcKUu722mb796X1cB0pm7jc3WNQ9c6kb
6QGK9M9NqbDzgP65K2R8pgGlYuMGCeQiqV9MsUVHiuC0vDszplWuMquA0GsWKsNtFwLkYy67WCAT
AbwhIfPKxszGw5pQ8DbCAkDAc2kafc3OGPB58ew5e9BBQq2Ehhq+bI4X4iWY7TFa8Hb14YkAEFaB
c2PyolvJrM1gmkG9reY0TWo2VHLv8x3dH/ON1cDLDwFbG50UQ8HGpEPjPAIDQHW2gA4oMkhUK5nf
4AF/W/QoM8GscdqfjXnVnAicN8knHgPC36j5ROPadmIP5Ig2lTLdPPV2pf3JDaoawSxeJAfRss9C
Qtb/+UTw9OEySe8HnIZQ0v8cZ5CH0enoELr4l5xdu7QuN9wehVz4jALYwKJOmbS4k3/EANDgxtNX
kn7salv9HJtvKhyGOnSzOQwFG8q+1gB7RISKwRK/Br8wyCAt8Uw2OSUo9djdAGqesaWuH5D+4e5f
an1AsCDe+8Z48aOO5Zq4MDETZxZRoNLoYMb20vzbOD9yGrIZIAH8QUz7WWAxaTCBUsQqM/sC6EK9
w0jDyHYg7+SX7HlQeHhn+5o9rqQ6RNe4LJlZOdrhqHdIoTP3bWsPFVI1mHW0LvRyigdCMaPMWCg3
UC/TyXBYNt/jD5UwaB+TZQVHURAn9s85zQ/nGG2HzPnzyu7tUQ58SVKDIkuKIp94Kk6ildvMmNkU
BGgt0RrJhM8/7na9ysTFktp3RQmw2XxdktLit9ObXLGJPVtV/2mQfYSNnwjLu2uuEN/Kbs/HnfMT
Se/cckVA8wmKmfwYHVx0P+GHHmuRmzLdd5F0uZsf4eTG5g5TGdE+vzTu4tGJvDI4DqOJPFIZasLa
vIoTd5u3aMxpbeYVBqBGi41n8GG/Md4377uOAPScewfTYYDrx2VKEz+LMBu4W0kAV/O+7p0fLnso
3rfTcqgBEbJJ3CDGGze7c6TwwtWWvWQYIMJGCkA9Ay2iwi8Pwr7XZXaS97t6/8vmZXBuYuPzsTXG
FEZFOT8tJw34AiOsL12J2SLr/OESER5vKmwkyiFWwPA3vECHcfCA+nuf7XbQTWpuZQ+nmCArjFjx
n6VzLFqIM97EEKlWFwMamnTabTNP0Tvuj63WMBs9MYgbsbbLJ2CVEg+qwzM7a93NbVLbjy7cpsIu
AOmh7Np73dz1Tq+e+y78Cgka7CWA9Un6dpPSSQiHbBkh0RLQAaNZK8Z6fl/N3kzMg3QMcmoqg+JA
rVoOVBbJn0Es8U5F8BqKSUJ2RY7t0RlvYgL7xGTaUn5O+XQam14LK3/zOUt/zu1u5dykn6NddSq9
uxkj//gNnrMe0DVFZnTuXL8rnaAVpJbnGDYEnGt2rcdZ3Twm/IYOptQggSOtnxAzjhV0079jpjN5
4+cJhi7wqzhT7sT6U+8nODPo/X2rX69SH0tW6M4YrjO+53J03N5J+zKU3LvU4YzkAXJxEMVPfJTA
Nj1FwAmQHp6HEmoDulNIUbyblVLY8YFH9Wbq04icSKcBhSz3tWly/VKWKsb7lOXGfgmLNJhe5zQD
QKxWijh8xnM3azQdkAbmejwTU84lc7pH00QdBGRVkXEnTs88dy7GKvPE6s9Z1hzz9ABSrHghvmvb
l3kleFF3uBioo5bVkf9BPyfuRHbfG32J7MPEjiEN7CeMo3aZYsAvTCDDNH3Tm07h7RjnWAQuHyva
ck11t0Wpj351ylOKn7I/9ebLl70k5rE/h6vVcrb9Ef4rBC4Y12A6DISvzehftXDb84ApIbgbK9QQ
ldeZdWG3nafyUWDVEDaBhygO1TzpCardrhiDnmHHU1rthOGWeFhYc51qQiXv41u/NG2ZQEHGZe21
rXCdBK2ZNjpP52bi1GNlqDsp72QJPja1gmC4czhYbhgSf86IJznpRLOCvNra6EtlTnjmUkxmYW8z
krGGFi/KfXnwN64/lKAp1IrAg8kAKrDju76sVgv+/ibwItPzzPnShDtamvN9aVC6mFgQgMULeB4P
2rve7g3FB22mzCNlItmfM+1cTTe8vB2uhCikDyPiUkiLn2+gjEj8/P1wH90hU7zYUKDrUd0aD/Ik
MDsPapvr2PBUA2aGsakZR6MLtHl3CfIBCUJ7Hr4EA3pT+CE8jgRwMjnqlb5l9bwggOY6ZyQ5W5YQ
GgHJg6XskdcgsCgHcNaKMRNoyax4zzqFOm5DFMtmTw/FZNJXFh3GICIEi1gBOs76ZJw5Ff6WOxk6
Ud1YcBJq8YRWsAhORirsLbnzpLmRal9cgebYfmgvLaGs885llSGc6PRpggiv6rGF1ld100JKE02I
HhDZfdIX10x5N/t+j0bw7yODcT+XC9jnbHRz/KbEHiQzUI5O4ykFEA0X54F429xl/H1cqBYliSD+
C4bY1BgLYVujATlKcPGMnPdWixEdnKQ7FeWN+CWkHigcd5hZozJ0HGYX2oRDf4Zvtczy4BKCFkBO
bKHKA2Hs2XcmTaSHyRwLu0lCRumqOm0cSzjtz2+hHonliID4Au3HtrzG8/JnaoXIVYDW31Rxe8sc
9xZ85HlyAHJlugZ4YwF9ie1TgskHZnudCS6bmktxA9+FmBJgLxqgDjY1pviGuK/cfaF/1UnWoFZR
12KGc0FcSQUB2kNs4HOo/vVcWW1Tvuxxmr95dI89JuwQd2FbnYgIx7Ha1FY91F+MDuuhqF7GD2b3
B24Fcbcn7fqxnofG/NsvIQ1TvDpaV6Zchb3ftUV+z4qS5S+8NJFWcMslFAiOx4njAxctxmu4W/Do
pBC5dtwsfADgiZEp4783myZHfYuTEuDOxzjh5d8PPEpMxBfcUKFcdfHfZ4J5RTDzw6uZsbBPt+tE
E9G985TJehBbhyOEhdCYJEmQIpbWPXSBHEGOwlGFewbgOnt9yTBP6AH3WfUkOqo8PxABDu/43NhH
zWZEj+lPPISnA9fF3cY3BlJkbIlR8C5EPQRvQKpelC54ADLQnnz2yB8KmQOBBDIw8kKm3e9jyK0X
Iy3IyAyB9RUu09CFkyAHVYOMQQGfUtFj3M5j93Jum0XCZaHUo/qn04zopSVDA4XLWD8IHyHZLY63
iCrzxb0N7TxArC+D1cxHYe1s3S7eRVD3y1XX5VewYlgeF3DqZhcwQRGg4KaE9A8c4q/JQsA1a1Ai
0DI8lz8D2EBmNV3oNoRpwVyawZrZhrZkbCtG81KmqMzz8ZeSn6oCqIiLjrk1pJ4FQXizvQfe2f2a
KQjuDYr/aIY0R3zQYZnIbLevDEfmV1C7llM9ndF9gjQW1xKmrcYDp3jVhBn/zDeZVX+clNdR+oD/
yGVXkkOXJ/2eMMGKLfqcympGyzsr9NTd20C5rTkLpwsYKYuxpxx+7Al358koH4TxjwECo8tlvbTe
/p2ZKng00SfPJWY9zIjjZR25CEc6tdmgE6une9qwUkSENyAdSH/qgaWFIvq2hUoZB49uH4jih/cG
ldWxizucgC9F2yrckoaAlWtnw7r21XUCRPD/UQCBjsA2Ykn/FLv7CAUd+1UTvN1rasaYovaFfx3/
wnI78gruU2fLeIBhUTh7Ox1ulkFP9qj6LYqmXVQbCUU7nvPj56t/DLvmsXP4fqzO6uOLUXm9fANE
5C5gFIQW8hWG+wUZ0uwmBGmxCFjcODa6hHT7PLRfc5JCfkUd99EdmlNIj/suqQQfr/4S6fN6GXjh
K0es4KJASftvXEFpKESKR94U+vhC3kzXibafu8U7Y1rJ49lvkjbzg5RVvh3k4nxoYVDISq4Ou0pY
UbO6IQ5I/PnhS1oBMdEEgqR4Ds3j53zMpj8P4iZTPQyTPtPSkAhkBrZ1ZZZXkqO/TvdmdsZMOHLF
TRChrAh0nZUH5dos+9smc8RiQ5brDNIfHDtooV3G0Owz51MTPv5U8PjXz6xDN2nDN1GweS42Ch03
IoZ1SIXXlwkVodReOaWpJTHxRjFtzR8hkMvDJOiimzjz/GNCXnTyJl1cTCnbDeAcpeNmS5JlEOnw
aTCogruGr+jeCFMDNn2wB+wxRuUha1m6ET28QmOyd+eMpmJTLhRVR1iGfhCu0VJ8HJR4CD2s+jj/
xW7T4J1k43KaYNMcUgY+7Cq15i8GAYgGIqsZaB691bB/AKLYN4Z7I6c2MMKtajagt38wAG6+jcMb
DyBGsSuEYg+jyf46TRv2VkuMw3eQG9/50yJz4zWdN5jJkMFi3oYooaDG5QxrIKmcbxr9i9mcdZYd
pgeubt+WFal2VnIMAmn8yGxlFG18TqRsQKu+4/+AUpCihh6RfJBKsRWWJ/xxYnbM9KKtcaf6MFsq
qA9JK6VMyTOnqAJwsXXW7VNszbnET67PfP4U2CgcT/PE8TztGNPAcR06ma2ty2GiGCg7Yqe3vSHA
g+HTvsQwMDdMuOHOGhjD7rvG9bGbLzX6fO5DMM/N620aOnSH8+tjeXdA+a7x+Itaz5inw1YwZ7lC
MKFDNhqP/g/awhW2fpQ58enG9CM1n2S+WaCogMj9cN4MPpTK5LV6+009+FooT5b3cbQsgsYAtQSx
RrmZR7Z6bpH5AzpFDpxqfWf19FPZ2Rd03uf/1rkZDVYFI9/vLBPmkpOTw9NZFna2IuHHLbzbrrdl
xxoRKT1/7L7ebUoQN9s7F2fHBUx3ifMZZvNny3z171iQTBPiwx7BE44Rs2w61tDkisYv5/2iSW4N
uiRgbXFWUY1XTx6RO8Rql92UeB5IKP1DeGbT85/Wc/5DZcb96RfjjnfLjepmqJwcl9pHdNJfqqvI
yHSacBra1vELY1kSnRtEvvMDEbgRfG32Vqr9Zd57aGTmwXh3HNYFPy8+56PvoMujubrfLTA47en0
+r1+MdEZOhxSIDyIm3v3xoCASvX8elm9zGxZ1YKVt5d/dm72883vsu+8emZqLevNvxdWgkfLOaUC
IRD2ZdWLavLc9iAi/BwWxXOidOC1fSFfyH+ggHvNeGZuQHyj7ov0eRql1kA5ZED3qfFULZW5w+Q7
6F2LBYvsFjxBLc0KbBfVmhbUDX600WnZT3Ls7XrcAC1a8ogqhxAUcvXpmfXi4enOXiySFTuFF8oR
Z8SR8Tt0nOpuPcgTs3SMXZipei8SwxnWzu+OzuCabQq1XWkS8RWx7eAOCNDLaHaOgGJdHNuTWuZQ
1Toe96Dw1canFpk+oPejN0in+3gcqjYrRMPICweXA3f6XnpNxEgHNqzXj9LQzhqHFpa9Rv3OjLrw
WrqvdjYt1dxrCFtCfA7z6WOk08EZJTaASPJ6f7fvC6uOIz3H8/9zxRF8yp7XmNb45F156XZmdm4W
fJNZbzX60UBC+gBe/SdWPyhYDhjvnQohyypql8eNMtLorrgtMFJmkB6cW3B4nmsA0u3Nq89L6Hwo
XpoB12Jacp9eVgPPf9k/2W8coqp8ndzwb9Dm1MA2jk3fT+mmEWydc2/SgewMiUpFscBUs9icyC3m
i1HekBSCyijo7a8a+i9gFREgvmurpVjhzW7/vFvH+P3Gvcakl1yerMJWn320ejjbPa6M4axy7HTV
RpySO4OiDnqw2DAIslsxaQjNnOECasbOuGYzJa76N3x1rfvNYlDKL7jrEM+QBnPiWDUHX81+xf3e
kGzBgciRyqAMZpQlGAiQ8/yZoQlsrFilWCmRW8mAT3iPdByV0LvgNlySzRrRb4iYqYL3+moHpZF/
LcBzRp+Xf1k7mChAHaFrgmgFW3dwP49UIASjhfczRxzkC6haiQUdPwT0BiK+qi0PW2dq8hBQELr2
qTNYq66OSwlHzHmr9rcYt53glDxr6HmTEEba3uOyC5tNnyt94ZG2xhA44GK3xDa/kdqdLQXlF74J
5CniKfFPf38Gl+gIop+60d6UDwmEJ2TkAFOxjwFkTpm9P/M2SJIDUK3EWeE+nDDyOaEPR2K3193v
htvY3OBGNcYc0oPHaC96QBTdwqfy41imNWyvFwyX6BTF8ZK3nHU8F6Idiq7W14FfLlOC39VOeF6F
Ot+F305/yfBT77c379x6tSxRrkt2io4sHt+iZViBZYS19VGMlTWkmwRqwfIAWmbHKrAneBKUEgbJ
KCcJHbVQI/Prn9/ocEznHvPoMvfi/PjghuZdn//16y5DTTD+KQIjenkgREre6Uthl5hiXCS/WFqN
eVZDB01DVxXQ9MWLZGZzb3MkunUTuON9wvWGhuprZ4qruYpqwkfhbM5+QzmrG48/CAxMH8hs3prW
xFb4+KD4w3Zht1iP8wKDJBB8UB4dYeqiRWLV6Oazrm5mdtWeoBMNkGFG6LbyJXjNASGDTbFH3hS/
QC2i83OkNvrY7ioACW8KdczKmtQJOsP2xuazEBABCRhvnon609gA5tHUzYRU+HOC6mYOsxX7Zdv+
8vVz1E11xcKALBDm+V+EKdoVGDDPp7vONWt6Oolt1v5p75pNf18Okv08v88aGNJXMz1eh9D70MQU
qOTNJhS82GvjCWPs80F2M1dExPUG92OoOz2eW0bVjICt29t+4dFgZl3Ub9Zv0m6ZReT1SjPAsGD3
HjjHbiDE2tv8fUypltmF4aHGsNEmCEbIZ9V6l6ymRhF1YWfRu0/L3n8sneeSsugWha+IKsGA/CUH
RcSA+sdSPxOICQN49efZPafmnJqemf66Fd+w99orYEJWLq64htLAqYf72nmuhS7jaLX7y/0Ol2ke
3B+7+y+oSNOi3yjzwXX+btxLszKu/zggSm3AAXLKAxWZs5PPAZza/Ul9jR581E8/r47OpxH/tB/G
c/xhUgg5UgoKth/Kym9Uq8ikfjL3uCrMN4uw2/ifKj1rh1PjaChx8/DxneTgJmuIhYYo8esuU1IP
Soc6vlXhJ/e/3a36fXPOzIrv5KysFATMfTzH+FAuzm8N1NO2br0CstpRcU81Cll+wodQ+Kd1Pqa3
R6A/B/0Sorlqng5ld9vXR7/yX6ttP1vT4j1+trweyaRlUmtBA5PhsvnVzuWD801/2CpB61UKhYdf
Kt7tHbQmnepPxlxCBGhh7PAadjua9dRGP7LKej1U1tSESbcCS8+39w9SYQHDYw3DFCXwflrQIuq0
Wt6M9Kosdkprth6cOl4D0fAavjp0bHLIVvHNoEumMqOQwrajf5qrbLcrUohHiRfTeVcU22d7lNe7
Vo2M6eOrndUHl/a3WxdDBEavW1h3hsdhHwnWaddt0ttn+sxxeJGpVVV76otR2Wl0Ng4fIgnzMrgU
w579BV6yHmeve58claANqdwywK933VXG3AxMCxQawCnJ0yqg3Jl1KYobK2QAfChc7QXFyCf755Z1
v2Zb8RtIXW/7wCTkZfUYmZwwH7hADl1R2b0La1JrbkVcq/3c/+gDaivMncNaOgvGwPVs1kdpIUGE
TDvNtYPfzbjVWORsV4Xfa0gdZdFN7g1Scf+UD3qQe4LWuIOgMISo8rWu1NJFPl7DS2kx1Ne6+Pi5
j1vY0s2fyDF7jV2AVBEU7NRKoAGrXKiXrwN9KmWx6lYcZkty/XY6/+ryNcdjYzm2+5xpFdhpK0aR
nBKpyAcEgQtZ57/Tng7GE7id9XFsYangdtf/aoX/wvTd6tOfw3NK20k7aMU9pxu8za/qVP6H1AW4
IdY6ZVTETyfN0GM7J4xqZk+oJ9sTBhPg0t64bc47469VhZwR0ToWui/ZKWJTjJ2FPzaCsW5fhlyK
teWTeTnJoVEAXOE8XY5fd3nWVHDIgWBviHS8k92tbmH3Nec9CicvRo424orZzd0gF7wQLODBoRAq
A00Xv0rdHyYXb/yPEVzlLDq6XeoM+bG1PPsjQIRqPwLGLW+OiheOZRDmBmyr7162oTIwsI7c9eQ6
npg8GU3yPQeFWeOs86WdOzl/Mwbb+Jd/0BlW4bwBjSGcDaoXuriYWM9/LXSLYNaVledRl1uXbMk1
F7c+f+u0rh0oF0HHsPG3KGCR6IMeV9uH8qwNSZM1NzxCtFABdaIJnQsnKJL4yTfCTwOfb7uNo3Ie
0zJmx7sTsUb1uzl+Z5PDBEG0//lasqrhuUqrZwRrshsLSiQVkfvra6Fl0bIWD+ns6jx5CybWhSnK
oeQ38YIpnumB3vT3HTf8Tjd9MWsL245FrX1Qc34ePSmwecdtW2HXsHKHbpj5yjdiW1hda0NRXAaK
NwNmh1lCO8spxoiCLMzrsKR/vEr8LqGltL5VCI4vktFzCuh5CpiBMNMk/ey96jhnlBrn9Bw3Ye2u
qlhx6frwyi9pV7sWASyJRNDi4oFDQvxwZwcloVmlPbxd7HkFG5WnQ+lSWefJ68aG98K4SChZmkHu
f2KYdtGkteXJydLNh3S/+Z7FWEYRes0V+k5zWmHa03FGq8U1GLZHCz6pkxVRbcDatFcwu87woj4+
ceiJjpIYYT0D/+mdrKGpvgPlpQxgX85fNpZS98F1igXYy7Y1ZvvcmMy0lKX4hTKjT9f/WIDTHUzC
4z9tcQxaQb7tYk13AZDYOBNGPvh03J1/Y0grJ0cJHi9TnBc4pehBIa04RSAWeQYBeHYGiTgML84B
3AOPF3Yb17UHW72k4v3LBsN7dAe6/qO21Yl22EyYsdrv7Wl/GR4AHazai8OBID2iiWID2qHgL42p
/WzlyzLskXtOjcnNCxUFdZqw8UlPvSej1hBzK8wwOoh4Wp44YSjDD3j+qkCj0Dt6m7A1bcyqkKHV
xfvXk/PF6fEwtteh4Ecsq7s/aWX8170PxMIXcorVI3bgpLvDP7eNcqcFh5e6TEboOivx5hYLWa8l
XfJyvRPpJqa2H+srDnu1WUAQnFUnMvd6IIgWSK+Edv8xTSTJw5NFRC+CFi0N3I4T0D4w1vhznf4N
RhgDUF+D4zleOejgDAP8Tg2NhoXxO5UXiP9gdfZzfPq+gOhQvED0AJ/6pgHKY+67cfJqbBl/sMik
pMZyLNXQkCwh7TIkAXynGoKZuybzSaxUsu74J6Myc2oyECFAb58DFNPWulT5IwPpF3pQDD7/INMf
KDWtKqqB/mQJchwfre+/EFeP4xTQWYy+a+QbmrsJj4uZo9MQJ0+ChqIbg1aWyBFM6IGv0M4UYelK
UNX+A+/0tgyOvjPmIZRvZyTXhg8DonR4d0RxCo6ZJv1Bx9YmwII87Y5hwjWiNcqQaB6tmXSgJ+Ru
yAWc5BMS/HTzqn1qABYRopLixlJzAIAm06AiuMGCzlEjCH4ZwL7XjWAJkUYljs6YuMO5Rx4nZCDc
qpmeNPapF2pLA68WHGyG9IwIPDp2nzgIsOnDUZyevi7gs8lj7I8gKM01lj1i3o57m1aoLcU4ndIk
zDGhEZ69iFqw34WNb2Z46E8G/dEv3CH8IYeGa2cnel7muj/ku4+FMfy6fcO8bD5OlvCp/aOHhsmf
EIJIO3aNCho6YLydDquqnPWWuSt6C6DmKEBZ4inDzigRj7iEfeUek3B2GivJ3aqS7mzj4MXxJ5p4
LM44zsDPQSIiMQISGKb6aNEYetOYltAcMNJG5iVKgj6tFyMKrO512tKukzS73V7Wi5jt69ZgeUwM
jE9IAckyCZfAzaZLwCsPVGGgk4/ULYQTO93vIAS3gQV+6XqAgmk6QleDchVpaLJLJOfp7KQk5SAd
EEf3wmqSpOvVB/FxQSGDEjyqIn0KdwQRZhgTBSM/TrDkHAk/0+q1zGQwshcd0hI1C3ocHKpePi0r
WDfgO0/qyc4ZdcB4032DkAV/32OCExLOMjAzweqOVomDC3ZQJp4grUENoqmQjgD0c0t6LOQnBZvp
TzT7B9iGu+dMxrvIaFiTl/A9mkAnCr/Bd1RNnkMQO255FuFMSUDtgMvCb3T3bu6dq7fl1zOATvfo
nsKrd6dZNK/7YpKjgbnZccwRS2JRl+ryLpKSJRZdvhJgj+PMNlhOfTi4xc4T7S5HYB8bVEllOBMb
3k4ashLABfACc8sAQIldq4v7/eYad6FYOF1vCYJkzQo7X53MMM4ZloPJXFhZoAKxl8pu5zQ39R9Q
k2ph1rfj/lOHvEk6Cs5ZSt6R48z6vlUNxHiFRthxLhvEYfn8fqCkZ1Vf/STLWPqjjwO50unyWbFx
5V3YDy5NeDnT7xQLpKE8wCe/reXytojqkLeyAXyCVAkPBKY9HzIaZKQmjJKRuUxVhp0V40ZmieL4
wDbFux45u0NaqLfDvjZoh7Rq5gtewGXeuNWAp8Edprnr0YvoN4n9oqNqY9WvIsIVDwiQIbY0mBeQ
Z9thH7//NNMomjvRHZTv0Jj/uEOsHn5AbzOCmcGowqYO5Rny4lmKz408ib+kkUQScBLcx4i9S5Js
YIWvVchoGOZXmNFiX7BROhF/OL3hW1sGyAO4H+CNypSu+tfY4B2SnEe/irsQOmskd2fyH994AiHF
NyG/8kuFSNWYm1nDXMai6UQuwnP7bM5se3S/n6FAcqSxAQKYTyyCtKx8ibzhQlYo9XVAFkA4Y3LT
w32qt+0xVhyuJzD739Z6dzaCyy3i0Mqz8pspF/uzdjwNayvCiIqPc8uJvdINVmAxQP0niqhCpDSP
/Z2sA4d55lqijvacHgnITkXsKeyGukq5A3tYM53RomOqKrOG67jHy+24bOYNwW8SW9pqXB2LGLc7
rqqQJhFgxbC/hI+trfbaOn7911b5o1uu/z3QmLJfYAUUIvu6Hxowp9MlbGEW+gY/Mopw2Z9kSC84
MaE/fnESbrfCDpZdQnj8IM+mJVZX59yRkz++1d4VFIxz1dh4IlaU1wolHOyTQ+Xn8JEsb/y/DPpm
i3moQiT5Db9CUtug0HaIfQqK8XTacYY5IP+irOCqjQo/YHycE054sz5ZCVsMq1A13lULh48UTJNJ
FPAtrQWoP/5n0/XLyzXguheNf6KmCYLKx3DajbbaRnfX87a/PTY2cJpVYB8XSS65itywTmtC4nrO
K/Tyebb8oDI3Sgav5oWOe3p/8P7S6zUasFR6o+vG4R6HujO5Wl9TXc4Jbjfq5MccgJuFGc2sugXr
O3R5hLOwpRnmoN+1i69reA+UluUMHv+kZt9E5xWkDvVGqvHnFa2x0uDsxlj2DKMEY2QCpNmaBNKV
0ChFrAOC15tD/HrPf2RKn+fV071og0/lfGxIsggvFpB/FHRWf06j+kI3BJVCLGGEZcs7YQDDvBQH
w+Pk8BxOrGYy61NRECPzbDm1N6FNYDYW/SYQUUk+1p/+2ylawRtHQETcfUS/L43KGs/c2+GKt2el
m5eb24tPM+NL0wCwnTuYDc54bm0LxOjLYqABtCZHe0yjKbywere4amYfBrPZKYJ1K6BWLEHLyvgn
EtE8+Frzp3tzqCeQa7lVpurOqZ11bQCs+XoPz2rU1Wf1y4tg8pgn7pUDPbXbUDXAhKLV7VsGPrIg
h12xV60Xv36g54OPDd6XPwmjrub4MUPUgdcpme2rLmwvsIr9Gi8BGGx0ynTuXdCPtfVHZaO1aOP6
ZjPV9MN2LdtOEfYa07zR0VXscbmdv5YLjXMuPOl+H207FnjgqpKitNp+RtPpGZ9ihxiQP7JqZT0R
qYhjEaQC0MKG5r/BiVgNjMG/fmxM+b34sH4xpdFHyki7JyLXxpaVtkTzwFAbCxiwZdGpPA5zet/O
EKjgAZS+xMu/cH5qdO4OT8MnJVc31O2G4iO648IJTBVQt1ZOmziMyrkeve5bRbZG385Ll3zyYnOa
oiaD1/Sxy1jog+CdRVoPoLO0B7A+0CQTtxRdRuhOVrdv8EA0Tv5aaQUUnkf49qzV4Te97aBbDwr/
ebarlPQXzo9PSPYiHvrUpuBP5/H14ecIjej+sJVQqVxxIxAbmBYsLQNWVy9sQ3pc/6WVS7B5x2Lp
870ijnGhLQxr5i4qXHsd8ZKQSiqc+KdM4YEJkDC4gJHe02b4PHibDHhxNoG4+G/8jY4wYYE8nu4f
e4tVh38KfjMd54bIWKqbyXv2gR09bGdiIPXbElaHRANajNljGgFhAzCLN3x0mPkLm/WB3zDHUoQO
do3H4Atiyp6KOiUzpxWIqQjDAe5bYdLwWTnBvsYQ5O0ijscm1CAEjp0ScElJYPN6tJ78Gu45Zg1c
Kas7fXz86VMm6BpXXWW3SP1kOFAGxRTggd7h/M/g+614o2B4B9TLBXeUQmmzYVKUvKnsAgL90NCt
J9mLqrDmUYmsJ7d5r6lheRn3KjL0rtcOsyRLj2DXZgMqt1u8HXbkZ2DroNqY6R7yVWMe3XHEUhSh
E0XhGZFZC/bHyYJTQTT4a3QiCQrVIR/8M/j0/d9AIUWpZ22pMzh7MJ96BpgSMFcAzgymYn/LMeBp
K3Bz9OCSlVs4HbhVMK0wryVUhOe94hJfMnDLoIDQiSCH4gPhqiCPUHqrJNFxp+cKWyPCf9BeGyuR
EpcLMXzg/OFMYgBzHVX4g7UHKUnaG24IbnemuSBXEUxTKqg1JdiSsKy1VWGk6M822HkUgUZrEUOF
dh8DxoJ40bARmUvgrEKfywjEnEqFz1+scZksETmH4zhza/s9k66i7V94Q1+vY12neYKgBMuFr6UP
bpiuCadWw04J5C/XcF7r7i5Bz7sEMl04ksnG0xqou2J+CfjPFYf4YM3P0ZznpBJfck54RL3TNb9N
tW8hV1uo7C6JhK9c2STtSBOaT+5CCeJJLdukXJ8Lk7T1ai8uO4pkE2Bht7iuoR0ySBtIAtDfEjFS
Nip2Bzz7BGKWvyfETiJBjoRvqisRblMQLpcowjH5FTc2Bim8HDmO3079/533cHD7iMBjQE6fruGf
PPVu2n9n9hkpBZwlXwc8g2BuVuHdfkS9VF32LU5+v+esrSva/tZgNruORaPT0Cl8Tf8fXD32NqQ8
wxXbI6HRwQwkVOE2vw8kCljhiuwt79sugzG4irqViq0Ibhzi3w4zEZdwI+4DLmBchfQWD8WwHRfE
bKlZG9LXdAunjtS8Ehux50SITr8tH6J94vuUdFqEtZniDCLQimpvRz8fJiZjzd0bB5iftzuCHPA4
jvwyuV8kn5hM6626RY0owQMGDhHSI8Btx/5tqqOXEFqnK1c27kYqf1ZOCUiimLdyclBKoYgRgzkE
KcQ8DBnYDCVQiGn+8Eh2GgQ3/zXBD+rhXCdtXyedZf/E7a6PGw/XDETrvRyY8AdJ8PrLvN3KBitX
5zDY7348nL/8t5kek3Ie8nqgnFvIHVBHQdTba//SWwdmjpU+t2k5DKZdX49GzDeBPB4emz838WcL
9hrUIBrUfoKzEyHj9I8DI0wo6cRSm0AEf/tOK94KUZkXcirFyxetvvwzgCoVJ4TRYdBpm+d9SgTU
znQmE8BhNmd/WyxmcfdAVwqW0YipvrlUvGWGKzRjOLEPYcgYXF5rMwHewOmVcIH7cdguKT77ZNdw
cgy+CyxBzHYI4+qHOTPcikKzXxhfyqlSTCEHXNJySnMD7CierOUUMNT+OXghJy16Bob9VhzCpQmf
aR2X9nWM1TE9NK7oc8FmT+ML3qV5B4mdCWqqTC046785yr2PRRfaHwkH3ARE8UxyRjeICfybfRtJ
D6vmdjep/Me2Tw1uX1af9DG5e5Org9Rspvmt7MrsOe3F7aTMlLMnHo/oc/Gr7KWVMKvxhYGVhkwZ
bR/q9Lf/zs6jlv8cNv7LQiRGw4CbAkeH6OrxqW2HOIbgOGvnZ4v7AmRS8zXzPXpAh6lXxLx4xeLl
9X0ab/fBRW3iijrRsvvM/45m7yzHN7iKaNd+Fl0lshS7beEfK+YbrxhaEc6zmrnpuNB8F06MOI4C
2KYZDYGZLzRVxULzMYbi3MD2AlaJxbGTAANhoY1Zk2rtzJRVcdsTmEk8a+3LWtxuxQmoinucqawm
fLaO3h77A4SaewpkiKh4IYIAi4/ZjQ2NYqnCRbGXSGABMpHcvGxxCTIJMVv/I9AQU75/x2Eu1D1x
3qlZt/cWATBAVTX+F4ESo6b1Qa/Y2WTWmScANZJDaZpFbC/lAvfSZXSfsF3vyVYM0WRA/pdSS9GA
w5YAhpJJdsTNDbGuzZmQ8NETsjaSJhkMTJsmyddtuRfIONOfs/nC/wA0Y/p1ita0MQBZOJnhkYP/
SgPIjxUvnqiOA0oIU89uOy2XPpX2mBoWKHENfpNziaHySSbNf/8AK8DvR7OQLINpa/ZGNQWvHJO+
/OM+JbtqTa/r11s0eVb7j/r7X7ov0zqIJrTkGfG4Jco4cVHH7WDWGZ02YHK8xJ7LwPXiaHTBj2k1
xV97mV3m+GqBC3w44vArlKRm8Rk57rVEkUMWUiW5hIJUDwZ7GBxMnmV2/6VgR1t+nPzTp/xdX0YI
JIbU6ENJG5HS4PSvSweJd/uUz6FGq3bhNKEKxKvnzte3lQr3Z/qedw5Fir5PuYir6zH92NW83KDo
HB3jHKINuW8tEDyuCvFAlVH9i18itp+DjyvTDfldtXRN6MI17ustjejf/X0yt8T2bN+g5xKn/JuK
qkmsNx9hj1p1JcMPUefUg1UvlHL/725eXaf3qYIICCVYuA4BbPUIx07m7BoKntacB7jU3W03AsGr
Uqp5YcZ1wrMIGqiluAFoeEmBTT3vLBg/mkRuCqGZdHJcYp4Z8LfDgOFidSb4QFz9tStmkti7cIUz
ihPrYnAjWEqAdj7RjrBZgTlhFsggB1ePJaNlSrGaKxQFgyYF3/1pf8heaOF3EovJrJjK9mZz7OZa
Bx7qbcNoVK54ysPRFocG952+ve/wO5RPBiztxxFmXSFNWPdbiHXlKSMCrYXpTEeksaC3V3P2DEPV
ifG46zogIbxXe//9wo2F+Tk9eh+iONpxb/lkh3SQ33JJdDp2i/+h11AC2F7gq2+3lzsPyKKKxyaW
KUCJPlyuauoQe39Hq5rq6Qes+gGHW9+OUqw1ZDyAvnQUYPX3zCB+0yVxusDEpg6U6INjONVbKDOz
fbtDRLf2r9dzJPQBEBW/CcHUXqX9HmDcaX4YZL0EXeMRWhDKnHI3g/IH9a5dUhO6xc+Ne0jPYNW1
uMDCA8PqOxpPJie4rjM1XMePn80np8uFcbUek4tTJf5sFi8dAWGYSaT8XVQ4p80pBsmqHXi5oGTF
glI2nMw4zauAjl00ymf/CfZ2lmTO9heHCwlGP23yOciUYHLYUDNl6WD1g++5qkMJjkMHZPOLJZ9I
T+9+a9IFDD2Dor1tmpGSNDUGBtj9cE51gVyXTY6jxtO/ZBrcrJeZZWVAZjJMVc4b0NfRGZqrFslI
cian2M/yBuDXWtIHu4OFhhUGzha73oL/81Xxf3lRM6oWHfhhnRGgJ/KjMaOJjg0OhCXK/tzjTDXS
R9RNjEAQltu2zCSVIg9yOtjf7j6AYT8iougIdUhXmTz9aKRVl7SQ7ghzR+JtmKbPnzDULCbuizkH
Dvwfl8hEPLWQ8tMiO9utVMHoIoq5eCW3uF6/Y1RdsLNtZuu5NaZrXA/73pOoLWs9/k+40UdYh+eD
yw/seZjWogAawQ13t2g/yJy6UOTzzRK8jNnWKzlHFbpk8xHe3dd1uHqhcIUHGmHF2E8+yaMzUaSp
KZEweAHSE6/FzDK3f1uRLqhiCcE0B3MuCOVInHDxLRjlp8Nv5X5LANtbvKKomaKknaoUk3LlwUPD
dpMm+c6FqHFrAjJlcvSTj0efLCOcOnuLFwOhNMR/wOqna+5Zn+SWUoS+0EVwc/XJC1u/2QL4lyo0
vIxTzALKFpPNX8AnljGVzCWBAqf1wd1JvLvqSGDCIKas2nA3y6lVYNS+kyv2FR0dXC5Gw/ps0lUe
0+5CGufCp5I1p+s51DmSda5c5Ai7xFX5uVz1D1146LvVloYyYxiXjvrhhxJ6txq+Emk3HpBEPqRs
t932YBsQBQFZnieFITB0a0QCCB8yeHPdaFoOpa6WOp4YEKrnXyRceh3Ij2HYBR+aIuiZ59K6zpHL
J9h/4gFHT8z+Mp8T1czh3PNp8GlhcE2l/rRHdAhcMYjQREtySZQd/8LfBiKA5vKkaLA5YV6SWHJy
9/Bn/uJYpt2BEAFRpdDr46SU4hQnzlaOucdZcCenPvNaoA0L2d+Dya0TvKEyzKbnQn4ck5D96M2Z
dgxh+tif0Yu5qlUwSuAwg3AgzQMvG400r91kAHV2HsM3k6kxhciKd6Ptm475gx2LrtdhfojE/cR6
wGvgDLVP0yZnOClP6yEBbYgubCWeqhROUmwxEMJY6hNVXUYmSIQmBKTKioMb5U+ZdiKCCBruO475
f7AumQmyfUG0geBjxUkSukUrfrzN2HnO31DqDhV6dVtyOqfusOiZwzviO2ERyCZ1A29PhpS+2lFF
8C3uJ3A50tNjeBm1OKZS6jDOXo27a6EaNJiMeeVouL+tz4K7rHbJODc+VoHLAbfY4pi23Xf8jtmg
Os6TDjKgRB7RjxGVPPEiPI7d6S2EoJm2lryVhLIFu/sUXlMLasQTEUepD750wYpJY7mvM/kYZeqH
QTPaPH/Pe1dPrnKeVgxQP+Y9a+Hp3AnuV1Ci/gcbADUjBcogZcFkdPafZGQ61fIITQufpYZkMGjR
TSlXv5eQ6sXgjzRTvK7riDlyW+UCfyvmc43X875O8W1tMxqByExSC8xnPWcl3XAeQuwlh/571zHh
5caq80pnSxZ2kcjQwnDCFpOiHzcJl8XhThm/eZLyCXGgX1kkwVgnYB342qgAuJqxx1KSGwT+XXxL
nml85Tb5G69QnWavk+X90l1HeLAQeKmOpscxaNKHIGJ6QTrH99VNO9qEd8cjewBF2mxNMWZSyNtC
LVaEF7ePsMJsb5laloBnDTMrJrWUNMUzoJW7bGQ4ZhQ+wwL7h3fy1XlW5mbZJeu7wwdo9RknCq8L
UvUz3rwHho5x2HK9OOIE8pi+B/R4pDB7PJmB8yRvZVPStdD2vPGVofVTD2ty05/Y+opOeP3DZnXS
y/wD9HM9iJ5tbgCoLE9rxlw9gR/MRA9/Bb3tcc45Ax6l5rZDqvTTnPs02XssAumCX9H+plCf7Ylh
RB4UPTyg0SnLgo0v3tBPkYEeyZPOOeHxynll5ZBpgN32+wd04mf/Ny3xn+cUBmqW5iJ3sVEjIU4W
Tm1SJHk85d3Pe+U+5RbkwiJ3EJH1MEIL5bX8UUbAqL16w4fdV2ymYAMKQ8qfaVGbGBNxy9t4vmIG
FATrZWf5xvXS5DDAYZ2bir0lXCvOvLW5KuOWdWoP0NB+7fc7/T7m6h9m1z6bq+JFsQNA2F5gNWVG
wO3XLzkPBPidBhg8UjmCVlzdURqkzZIjsP67faZbrj8O79Wo/jeqBz/JgzubX93uNeZw9Eg/o/4c
mMuqWG+F/53DkWUqwklbRHrUn7P5C817XORfQGh+jJu4f7O4GW+qr4tbQwlUQrsH5DxgpXwc9gMA
ANKoI9YBjwASn4LZJn0wINZ9A3L6tCYKfCma2PCcxKHxMGfOcgkXPKnfbsqz7hKqAdk1U1aZkLJx
NVbgscU4fXq7XRoQZTtBU8mNs+Vw0KnLk0SZ4YfBvY5jdzXkOv3S2cKCzElDMflRYPhJZRc+czZc
lDCxcWsKCjjMa+50LJ7/QP580CW/kIDwXQsVPfDaA5ow9Y4ywmLqTo98F6H/Sj+DrAp1evEFHYN0
I1EP8I9lFvS4eo/SvsANkieqLNqfEG4OqBmC0UNV2sPG6ogyiInFzz2nFaAHItoYaRqDDWTMl8Qw
OwcQXnmhLRh0DFUmDdbvg5et8tLuUhk90MZp5JM7qAhZSCFGdRqeGLsjp+vioxwR61sdxr0Xu26c
zjdSSuaMA5U30gQMuGD6U2SXwa4LLGxqo4wIIZQy5sZ4D2JynI53di1TZsKdao67+FyC1KxPlLIc
Amu0Nah2UmT9CyJIfQJRX5G3I33rc0+W3RL0QYrqHeMoTh7APai9Xt6YP1T2qDhisPPYGEuRzHkF
pGSUEQ0X/ncoZwHbOYRMcQJm43prl68Py2rAcbhEomj22tYp9hwyVVPJmOUCoeOQEQTt3tp79Ij1
MwMZQoJA8abMFADWITMWrJzLehxsjxHlJ5+4eKuflnC8qSTMJh7xGWyZtBBvJd0u9UrL5P4HeZOy
pyO+Y1ckKDwtKhIcxroUZaaI3R8ctHxooBQ983g7sHF61IIg7+vPRvnyt7IC6Z82Rqxdo/UvqDs0
dOcYGJkfS+dxtkcSMQ8ZWCh+ZHx0XGOCyxwbENaP2RzAH2/NXxNIWHfPAv9k8NHFjf+63d39XRfA
fXiFyzog4Jm57ptEBOYiJLdTP3wV4lIx2FjuqPTXMCcZQEluNR8GtDhMAMXx99ePldWyNLzXpmYs
om5mT0LeGGbElJnemdnOSBLSBJ87RdxdoeizIBUejEHnCbHAsH3/aclceODMQiym9nA5rs5mw9QZ
OH/K5rWeh/WIn41YzOktls4efyInEClo68jpXAFrUn6t8LzWxmhsGZ1VUdQTL4OH6eq+myppes3W
//Ya2hT086cJn2vbl8yRKxWsCTKUitLj5QOAHlV7z7FX+5imEWRhdSnQvd7Z/lg5mODyM2/Zt38N
xsjw050+CVLWs2dBpH0rcPwYG6vWROOCa6a84PyRMEG33ziKxstzhwXMzjmlmAfaebRh1vqzdC9+
HvRxi5BCvBWJnYIpgcCbCCyVxgve4W5HQcIKnRbR20tve3TB1shwlRGhJy6dAKl7bXu4gA558/Hz
0JMmusz+RQoFFeUZAU4cH+3B1Z7SVQDdStV5nXD2jlD21jZyiTW2w9ZncPQNvHPw2rO2gOrIYhq5
vNKgHOPiffbBOYgSQKovuDfU1TES+b8GiwQSSKUjvAtwwDvhMxJJ/cprrP8RsQinkNmuiZKbhgHy
1JLCaA+2T1xnKeaM1Lynv4gBu84AAalU6fIv9ndfDeHuccO53ENoaa2zzNK5W4vwBmC3xtd16VCH
k+iEgqlCX+M6CGbEiJjv4w3ckfjxFzZujJHoj2RMT6ldRKtVnshMaFErbnunm0fcoXjmuy42YbSP
WOIgf2VUrT98yThBVyqDHUboN0ZLVg8rLAamn+C0/EsLaltfDMDNlcG0mTZcHHDoavtjYKUauT3O
12nyEIeotJV7LdykjmYPyJlZ2IPXuU4gOpD4UWB2zgdLw0dPdBwmfdoeCJ83l7Vqd3XzCgdoxBoY
uVzztI+M3Oi3jwwFulnp5Iv10fpRCrYxqAZE6ZDn14FayIj2Vvtq12/20/OK2SuPD5dBiLK4aK9u
Q37Eec8LggcHVxJbOroBEkh/PrDKEQc/7MppObGQbegnqQOYym3ph9rsmCkDPZWr8+RqMI6JsAhO
LRwILcOw6El47BwlyANgTTnvAVgp7H1S8eJzHjfLK8ReThaxAgCFxfXqxIOCQ8Key1Tpd6XjhRpK
IjbsA16pEqdexyY2BO6PcfiraR2D8c40n1/n2XsBJQXJmvOkqP3r61EKYghDhugJLNnC+/LnfrkQ
R8StEoxsmAvN++wWjJKBxSSl4kQF0tRAeD8OZDrYLc+FpR8wNEnT8yoN6KV6EF26Kvgy5hctHj26
evDZB3Tl/rw5W6PLDhdbNpa6vdFyUls8cG34UJFZbXEiT1MQMWCUDGtxys/+5EK+CF/wqDD8spQN
roX0TT+f1hf0mV+zzbd0u0CCGfzVlBJQtRIZIAEGRA39vxrJtLLjbBvOL5R1nBHgMPR+MpmxKsX/
5kABv9jLjHFvRMgBwwRGMZi6Ik5MJXCzwiAEliKfedrDTFycDxxQ6mVDqJxMXwbvhVE72S8kZJGb
GsCTSC5TGZNE9qzckPbEKjnqyLdzQsSrHdyK/Httw4qkzK6cbPlkJBF8F6+Dho88iYEXneG2LP46
KymzuR//rMuIVj4x4tYhVZFmZzlqbc6WKlweFaVI+2B157M/Ibbw6HsRgPrflBcr+Z3A6IRRTMK4
5IubDUP2CrtPp1u0mHgUL3/J27geyHGjepPiJtMM1HZ3GpFraTIkdrxCtcuenzwb0mkoJZ/CF7vZ
kh3yYBhPGWL8ZjuCEscD/ig3kaPUMguAn5VnACi/GPYns5CW24YDuHTwmYdKumdEh5Wd1RW2sDo+
f6Pi5XWviVaFEIhfMLweldNTXO0+vpR71SuowHv+scHU491HNGudeZkwxi/2id34G4IXK/Pqa2l4
vJNLx0qv3n66X8t05UNGCHAqMAsI/gn+AGGL9OsGZ6HgN7qLe7zhMLZvDtThrSEmHYFJNZt9kJpi
4pHoj2hX8PFqC/XwtZ9Xx4qNM+zQvt3uA1jSTdFsHXoxQogXNoryoBkDddDuq8M2xvfACXRLFxcX
RRaoCQjxtKijFWoMjPzxfVetQdvrM0PaH2d/PQvJSsJvy3kX8NqZRNJuysyXI4ou4DiEt/Y07Dbo
g78Dom4F2cca6OPBj9LX/FzspOFwxyn8kpG/eraTc/B0tDfhJoizoHPxTa8L03CYysIHTQbwDGpq
iXYetBawwoC6bqZDxXqdL78sZuiwBiu7N8k4vnaA1QAD3MwX6KMUmYnQfmm0Ar4eMHukOm0NmKCU
wXtNfzl419HftzWJR7RALr0c6bLGfMMrmS6h8vGefhkHQJBv+7TtAxBZn59Xmw8sX5LP3WKd6eOM
PwkNpcVKTb47sGECHVGFI6xQLeT/wOZDLTu7ede+D9EMmCiPNXYeV+CFbslGDpzdebeIRM3e4vcQ
FpdBTf6Pmhf/Bf1wopb2NFj2eNqeTVp19KYQuD/mso3Mjvw2KmqRLhhfGzyZQhsDh2F/UpzsZyn1
20azLThy8IOjCbZ3aNAbCMg4GOy/ZnOzO2vrwNDRarbW7P0PcvE76Wvm7J0cF9h1WvlYscvRwaBW
NicfjLvxPsADDD882APdyd2mav9ABqvCIQy2kUx8gIdoF80KDJ0owu//SDqzZUWxLYp+kREKovjK
pgcRxA5fDJsjYgc2KPj1NXZW3KgblZWZR8XdrDXXbLoCHwOpWPjSbdmNx+/1vJOQsFDp7xqu5vUQ
WxdjpU106GFSG86M6MRBDGxIbqWaHVQG9B4hvaeEcu3KkXqNT1YfeRYO607zd7a6wRGPDYhifRwd
/GeyfUcb0hIKkcv+ZSBF6CqLAk3HFG7mQ/x0kTXbzX7UwuGhCAbkQFr4o3jV7TQ9nP+OZ/+7RJw1
zC4evp6Ip8Gacq4aaC3eDxZSGZ0z+HMb2kFNNvB4Vj9Bv7acG1J3Ou5JYBVxwt3KX3TtP/P1o7Fz
np6WO43ZOZnSQHmAedH0NQU2J5ibqqK8WGWO34a0TOGeBl/kggUT7VErDgZC3UnHfDJWLoLrvcT3
nRKM0leSl28hzVJ2OUiz1pGTnSJWJYAOE3QkLIk/txhUsBgijAmeRjkLR8nnSfRP92Gq8MK5QYhW
A7saT3nPPSjWFoIgng2bELRSE39P9GrAc1yrQuXmkYQCjy8TjyXSiEA0QSl5Z0/SWGzkHsyDJBHk
gm0W6KhDgO7XoBimrqOKa/7Jobmxd7sBiicKYUo9RswnHaMP6/uxqJVnMyJz6unwI3ZD+5P+Aq9x
vT9Klb8/Ms8MnKP+Zsp8uJMMjt9MBiPsX7ZjAfFGYt4PfBjMlhVXT2MfVVc/BBtv4ykV0fSyLhDZ
m6eesevAswMqoluYEfbE0GKBQdoxwLfkXz7dkEaDwu0zu7mzh0Nc92xCS7bSx/zJzkQFQ5W9+Iia
yr74s3KOD9JZ3u42jqnVTDK9iwE4wnAix52fcL1+xxOPTlTys+BmeN84tjYPGpPT3Yq4t2vsnszs
a3MkjMZ07Iymm3/JG/eXgaqc2FVCPRn7GjEppHdzbH9OFvcCFlTW9E/tivhpZWrLzJdhkxShKyqC
qXgz4xAk8QYom4oF3t/RhqhvmUMc4dDqtPZpNgTQ0GqHpkvDI8dbIRJfSKtDVWIdzF5aJq4XEA56
Zm21fnv2M95tiPJCw4G9Y0YrHOE8xVdi3CGEMXiFgklgsUGYMcZiFUv283RoK96wPCmqZJmP5Spj
wtKXXygXDkZ4oHNypXRBNMSnROyCDxu9AzXqrPuZIe7YBHc29YHOS8fflBbjjfIT3g46WW3ayzMq
rWaX+wWR5DT8QAS3eUPFQlwG40g2TJ4xfqwL+kQI1NVl/MVk40+Tvg8genGvh4vT6LDHxhdC+CnY
c7TLik/eXBQhuC3I2Lvvxf4VFIOSlmwMsFqxnLa2BuHApDpCqD2QmYC8Io5p9l56+/VVc6RARlFU
YPrr0qH2XhfhvW8Xol9w0fUP0NM/TJkG4ZD5qXgOieJuM66TZnoR/FAIA5EyXPyG2Rva9UiAj+Py
5hZf8aDFr9WRwa7EhkW6vI2mF8X2lK8BAvAO2o8LGgweSrWOWRjdC1N4xgkVVy+NC8gvDj0Co/39
5ylifYYZpmCAuXeqHeX/jKTnZnobWnCSv0zDGbRQ0+e6JbmYY3RaJxuxevzDC6Mz5xpKgMOzs7x3
HVmzUX39SJpRI0oceWK9HBgzIDIcZpARjV+PSpfPezNidGTZZRai54j/7ksEUEsgDvQvrFrJT9S6
/O1/xx/KowuTG3MKp/WUYhd2AfZl5NVAmuNwpzY+VxbFSW9KPbpxNx9J9f+RQXM39yOhnRN8i0v7
D7zQaZ72/3WC8SQhCfrUFdtpfgoVQHzjdeUltP7NRstHBYvPueoSb5wxU6Dn7URvqdP6nGd9ulua
bY/ah8/ovaWH15+qkkzY7zCL+Td/gA7oTQtdpmrSOZcchHfV/ctL4dSN0x+EcBnvPvG6BVcMw3iS
YwMK+inyrj8G9o2hSQvohtl1xdLpYFUJAIEaRq4S5AR8T+QmuJuN7QyHAkCNL8H6wnZr0poE4Bpe
SylbOcqiXoaPSAthtl9LosvoiEN1Hd48vKoXS/xarCy6HMD/RDuLqOXD04KIkFYsa/ghdJjiSdkp
YX1SBylR5V3DZva4T7LmSPYPflvxRsZKTG/zqeHsyw74nTWEiiQRXoWjDMOXCoVs38bJywIsUnbS
xvZKfgi6zaESoHf+53N+vP+hvEV8Ckn8YSQCZppBrMTeMnwUAE9+88vIzujFgLtfsQGVciXudE8+
Y/UPSXocjfzooQGPWtUUPk9vfEIknbr8PVcnQMB+gEp+YQKc1hU//IWkqPIxNzohGHdRH0TZo03p
YRT7MWPH5RK6yvFoMsoJkD+4+faTgqowpbU61LDiJNa5CwxMyrT5437DepvojOSEeJ5+nU42hWjH
Rf3HxUpTe4gdjyQRDEfDNoKirJG5wE7AJ9CabGBgBZCa8kRO+N53pAsbucakrBTuN9sgpymXIyD4
jQjG+JDGK6cXwFvwLclT5JrQVswmcE1rmj7mzGQt4OE2I6eMdhyOBnyppQd6GG+ASJ8Be8EqYouS
L4LWBGgjSfoU8sucpBDcXaTSL6rDLmdXpPlVFSkg8je4JSgMIWTtYOPQlCNo2jMaoSUXODbSq6+A
uSn1NG7CesrsGX/d3mqlEk2OcKJEwjwyyimkZRULo73+tWZ4LGJ1h3mfzhMj+blr2BPoPviLrzip
GF8jJ/13jV5Firwpebi18cmaySIYV7Uj405PQBIGFzP/RjQi4MF6ZLSKIxHWSrPGoAPhWiGwkRkL
VaXCw3nHs/ZvAl4L7Rp6vyYvO2aWSF9NHH+xKOe/tpr9s2H8gq1vgc9OWLJ40EPZmD1joh/JtoYp
p2EbyfUPaUqsbzowoNGpfaImGGZPzoWzeysih7pAsMwF4it1jgLaMgWc4VSc3bEMM3vQDF2m1UVC
BVHAZ73b3zHXK9lKX7slVRv4WSIbnJwzJgXNARzJdpiqk0T5P5WhuBm7SYsVMEFMaHqfaTX5Mqqd
TZhDYL4N+0mGDHNKcQdKNvrsuoe8G95PDiaOJorWl3FT/2GSkqDwMb/OCF03MoAPBG+4R1dskyDg
D3DNxo1CzM4PvJeHS1nfnTus39d4epr8YQuoMYI/mZ8lVy5Ai5VT3jezdv74I6f6Pemi94LI9hUN
vLCB1fTm3G6zD9E7dtmTAGq9f1dOgTnWTHU2E219fkX9CZovphXquPsJqq/skiCPYwOBVUTvqI4Y
7dTh5eVKvj4H+yYnE3WQgs1oXE9nN/c0uOpddKDlSgphqYFPpJlzUXFV/RyVvSxPTrrMr4lTSmfd
flPaQ0YWL33+wj+fZJzyap80u4CyJSocORHW6V6hmKOf19qYrMNc7fjb7DRFu04R6lBvxNJNSk+R
ZJnRVnddZptHPUpoKGgfHc6aZ89VRZSz//ZybI9W/im7ycZf8leAJOAc0bJs+yEmEKm0jshtLaOI
b20Rzd9jX9vCA6FJD0gxQ8DGpqXIoGKy/iBHwtJypgMPu0tHqsI4eJFPgfm/jWOO5cDhtUtG4JAT
DOloV52Rbrd4wHHm5BZle5EASpyhGqM9ZnjKXBQiA0uyxD2ygvkl0U4T8oX1VCy4y97fg0ByISkD
DD3Baf2J1hdUgDDVGBX25MALCQWtLv6BYHiSVmLUkObsx5TLdqcgllhIdt+JR4mVAbeAe914+s3H
a5ZDBri1phigiNyQF+hB7t691t3cG8hkDUZHPh25umNREhii9sRND22p3S4SCaclr/VrDj9Vha2j
FXandCXgcnZwnCRA+Xux9I7LBU2gs/QChYrGl3mWlR0X5ewGt1/1WHovsw/wgQ5lDPqpnPYwbByt
7/yIaYdvBNpPosPIpCSqAiqXLmGEWVcTgKptPJACE8jKWyBx/55u0IiYWtS9EzyTdg+M3pl6MWnp
TfnyHp2DJCL00WjJza2941qNqo3cLCzTgWrpGw83r+6kwPSZcwt9CyRLplYJtpbDm9X2TMKLIGDf
rcvIe3e993Clt+kPiICcz599RScxuV+tnmZ+1s0aix1tjvNf1g9rGr3ZZyTOKLd1TB1f8WtGecx5
byg4/aO9g4CECLZLcAcIAKEmLXAAdyesZfbjC1LDzX6PB+hSkrmiCDh2gE/VGrrGXwK5XDrN8Ucm
ZzfSuaV4hqzJc+m8gTJs8Im75X8HTjUiCIPtlWKEB9fg7SmshX3NcBpW87vnsuP+Pk4/eF6wbmt0
C3CaDlXv0DHVgPjWR0pCP3h7qnX4s8rDI56Puq6Afa2VwaWYWuXjg3TnCXka8Z7BK972Z3ebU5wg
Pr3hFiPgWA2eST7iaxG/IWdNjtcfZVDcO/uwwOxni8q9gRYtdR4yQ35kGfuH6YS/Y0aFkz0RKnZn
DxtB2Swa+iCepyhbfjD4/Ocw9jAJJsS4XlZuUKMzbnFn48YM4+6TDeIwie3oI4Adnz72ctheOSgM
Caieo+US5Q0UugV/GnSIO/i61fyz+xq5CLtW8NN0I30pfK7BElqJamyfAw6nBg4QpCWoxaR0ylAr
imZSxukIOaHXMk4Od9KHoyJB7JYWFWOJewsuhk4A4W6Mywjg+t3uoAJxnzi/CZVilWvh9oy5vL9z
dfnUE9J52r8fg8cuOph2DpQPrw7bAVQ4FEYfgwmXNslRVBsjgtjNUdd+uFhl5RszaTm3ABH/+cRo
cJK5WTsL6LcyKYSbjgvWGgdMQ9cAS8GqB6n2PGO63pjrLokv/CEcv2muzd6eibx0eu7sca1iosuN
f6YzLVDv/ZLfwNGATsgSIvFbAKzMSv5VnBC9/NEUz3ccWH3BMIBq4Dp748FKp82LU7lSBeuYxNdT
SHE5H33XHU/WupwKM4laSDLVzj7hlHl8Mf+E7ysLFgyiR/84FJVdVgDC5u5m8Xha2fJwrTA9vrhE
MkAb5ATNZac8I32pwAwblxDplzGZ5hJM+Yf5AB6lGqOhBuoGWjzMuEcs8NKdabqNXIRpNfhFnxIU
hKLHLzT+2D2tx88O/Eb5lhGg8qr04tCt3TO6PLtdv9PbFaokx2/3CAmMQzm0r9S5qB5FrfpUsAtd
chKq2RN2+ayMKg/p0qz3JILOgz9CToTq9yhoQ3Iq2DsV3FMSwupHnOtB8QjqaRc+2Nvrdqwq6y5O
I+c60zTr+xOfwz2G3NKf4zmuLxoOF4QgunlnbTysxjtJnkbzcnqdf2lSMjsFj18+lPYSFY1I6aFF
Cj/xXcEKOsBx+IJyCxpfZdowv+hw2ZcF+OMrnamY/ZtDjajeK3Iq97F+YKg+ioatSSrj9ZJgnr1j
GXCD4ZIO4tBT3b5K9Sd+SbvXlZA51Q+8+OEB8f/8S+788DiU/VSPb/FmFk+3u+/5uPkX4SsDx+im
I4hwdzPH38zVGxq6E6Lagz4MlY+re6MhESEf70lqAalIjZxGnbm4IGFuCJORWMi5Cbk1GKUiHFeK
ePBJ6I/vyx7aP7TYgY65AS4WQCMk7oxBjMvVprBoGWlwAc6/khI+CFUtoJTZvhSj6IvftiSgRFli
z4RlLqUYLW5OLVHsRryZdtzCZkKlmBv+kNQiH2vUm/F0aJE8PbhM6M1u6dMfhFWghxhIy7HyGyfy
qJ9+Y+iqiOXbw/OcNqC7J3tzwJ+so7iEXb5/WCS61dO5zWH4Ic43iu0D2X/XahvJh2Tad2GybrJv
SkYy80cCvNYJyNYcMvKeek4P35MiYPcBGP7cDXaeM2Yty89yp5/N9j79fLAD9m/Ob1njjvBz7tgJ
P+edh0UTwSbBskGSL4mlQ4YMwKjaRM2VojcbbDWq+e6xvVm91Wur+80BRifxN+pqeBW9jX9S2P/l
tO/zVIGFfG5TyuN83Ur1wvNk6a0HKD2aabi50ndHBFz1AaIwmqBZh79q6PsGMSXh0PYt7EBTReEE
Nt3xruQ5nGbNRGlNHI4HUQ9vs9Ie5MaVZLMHRr/LH/AusORajc+k9GXPAs/f76KGB4rrCW5isNhB
6vXg7mzALvW+4z4C/zS/UlvMOkHAI2eMP7I3DhEsGuOjm6yL2Be9B63lz72gLBMkRpHb1q0B6TCc
X190y84Ttsj9E/Vx+DeAYpFNc2hsvlZbWlfpWkdl+Z1foAPw1yvXgyXd1cz+xeSHdphm88Af/qkO
egOn7QLIUyyBAjNI9occUx9byV1eonLBWnnb8GI5fdm2eQKKQ1fKLHMtZ9bscfoWMi55BIx7MMzm
zMI1Ni1mgDIQWzpTJATyAL5mbCLFLKZ4KI97TVDj63scBQ/if9HR9eGI9O4+FVMf46auUX3/ypPb
p3lKAM2/jzkMVIUKEDOedZVS2z51hu6JevcmPerPHUv3Y0wYgPH2Nrk/+XSNyQ2GEY+PjhEKKwp2
5Rwz1ccK3ibpTwWfItzNbEqvHcT1vHml8m1qy009Odnvp8N6xxL/5zLzdYD3vwPxfDr28yKQNT3Y
DijGIJ4nPJxhRzyzzuoWabVQdLPHMNe7I/2Wf+Xhw95ssMSwzgACfL8xXpR0Mg8GyZdA+Uz6vEFf
8sK2z5f52HaVhJawhiHPgEIVT6+Eaqyb/S0WzhyIdTDiOSHuXao/k9y9x/zGRQj4fiaf44+baH1a
MW/g54FogEKBM4iRfZ0Bd0yuwVCP8L7oXfzvZvtadXOTcTM5XIp53g74jmkMWlxNKqJqIEepxntg
Nz/rSwbOy73MOswd0Mqhl5oMUsRy7V5WMej+aoEP0ew6fZws5lo9zdZXnF+F1eBzggA/fGv262PU
h/ZfXhOzNWpvqiVkSF9TCQdLHJHBCT0F1y+n0KzKp5x8qWbfPpMJ+TSbBQbL8TdojU9SlY6+yiXc
PuQbCJmqdcbguKUXoQXclZPXYQMLfUwzcUCoTFdC5tfQuU+HA7b4e/FGmjNKG4IXme9iC4Ga41Lj
/MOroBEeUsxvbISZ4xLW4Nsvchxmu8w+GMsxe+PoXsKat1GAuSxvGJRfDnWfxuIGRE+Z8HCaHZgt
Ypj5BeIosd6Xv+vytJNBdpS558VpWX9BBYk/v+TB1eqDdrhPPz+cg04GqZktBjaN9m53SL9Ler4O
xfTvSI2+5PotLVyywxL9FUJeDDbj28XasfwhSgD+tntmYxcOwVHUJdlN+39CCZA9Mum8b08XIici
w8JrJxBfPtgbbFHkTCTFGWbusVo01nDLfFkdmh1GuLQIlJJ85iHsGPhLz6B7YCTTvixmmZEjBpDw
3CcnU3ylGsA/GCeuAnqkhAJxtmDjDw4MdrvYTxWz8/TknqPO3/Oo/BC1Npvo3BsrdkU9NaD7uJDF
+EOR34dBAAMSs3icYqz3qkL9fZwrJOYYxxOGKUBJJiGIjEsXl0P+s9ur/Tx7Sn9KQJzuDFurwnho
wy2/eG45BBnQ9ieP22Q0BgGFWgkaQM4H4Bqh4qDp6w0wODmW5rU1G108PsaL8GTFuSvO+yHmBUIG
5xZvIPSRdrYRv8Nm3XlZa5juZnvsOyX25UJdKdKn401ya/Q1uKMfNPz4JT4q0QlHcTVunMvhbslH
hAEhgyIe1DinK0R0T8XSnbCSaxkdsB+83PrE0IcIUPwv8DKIcHo3GCYzaOZzlrMCBQRjYbDVO46Q
OKCiDulSM+OF6Rw3T4eVc01GWQPsj9a2b6Ra9gN36/s5m3n13g/m1AvdpdI1u3ud3qmO+1xIpVxj
N/ufBiqVtmJ9ECDYdQxm4t9fb9y32WF5qGLR9amYR9j52v647aGfIvQSNzm2pdCBZrOs08b5GvlS
zZ72o8Wj41BjPyDapLqKbzKIOnEfp8LuxlOWZ2qinp2Ta4HzH833F2qAqTHcHfd3xwXEuRVXdm+i
sjk0ExBw9ilg4qI+fJhv8AfxXaLjrRqnZq7FSPRrDKabv+GhM7Q+HfeEexGML9SsMF1+++vJfUEn
PPkfGJ9YCbyXdeUVq3qCFXvnDh/BbQk3h4QxGkuP70PnWJw52YVzmWFZtOO3bYRZPz3N+XVulzsF
mtDGHaHfx7bKxKN8iFM+Ao6P/9iQ9hFCbDhztkl/cc25YaZQGu93+Abq/UhqSTvpgPutN3E/G87V
4yM+Y8e7oGXtUwHKaQEnI4QKkpg5al/WkPazgCSyhL0iNfiMeVEUC5w8sFx6OzV6HCyBQw+81veo
tXNf2sxhRRiFBRSmNxO7kZXxzvER0yf9iebTXvZybiWe9hHzTSIcEpUmD5l20wc57/mEosrQxDLk
Fui7Opfk+DFTrnbP+UXPofHN7i7cjVU+O00feKQb86vb+I31wj1kjX8BTCCT4qgb4efchY1lF0sS
WU3F1QmgkiEL2D5+kgsfButrowBXX8GrMIq9JgrgQFabgs9YM6XeZWbgMtC+jDnhGubpTM0R2QLv
EHl6VFJlVhQBU3egmveTHdNOes4LVA+2GcnvuHuoIiOjgcf19X7Ht+h8jZP1XLfBKO7MvsUMB32Z
qWR9Lwnjivu4v7yj4u4tRotir+8qLIHNl2xXuB6tLiwLAg0Uhxa/Gpq5d2c0B0422cwGt5APktNf
9bmDxw/cwsRlTglFJUM06Q4Qv0QUwNXCMVS5p4m6ZDgKTYCw0edR5dFRkQ59FOfwRAyiCAJcqZO6
NJ5UglBnd7m1o//ZcATvb7UgZIG0Bqk+XCgs4yvkqev8tmtiBWqu/01GM8IAiKwF4bl1beVkYfxU
8FS2b8Gw5kv8BjqQFOpYGdf4oCz4ScBZJtuhSpijcJ2qyTcERYrf+MEbdYpnls6tn8EPL7EnfK3q
vRVGlW5i5+b6HNqFnZydJE18qCfb6zRCKAPS/zU6HrQzK/llARsSvx5wf5kgDnKwA0zFbzdN06N8
8s7xg02e91GNJEiruekuFuPgjFMyNjzInHVxeDRhgga0G1wTbO9OQwY/fJBjQQbk2Z/Pe9YWNhgC
0G0945PVVCg8SkiK2R0qgT9azH3O5USeHriljw+E0fHLc6KU7gk8Snf9bWtazlKF8/V9Ow7kqfd2
2zgpZn8P0ikiv07nvnQBCIcOd3cY72OYPTAkDWHdsi3DOjR+i2VPSH5eILPBOdxrTAiIwAvGty2y
q3ooViYq6NWKzkR0p4dEH2Iv2N3B8Xi9RHKxObThx6QU1yDOrZsEuljAgYUji1J7twjws2vdNLex
KcaRd+RSdYVwNYPFsd0B30HD458NzbaAMuMDG8MU4juhqHBywLNS3n3YFrLMslBqnraVIZl6o/UA
PF2Xag35ME6WfKp3BnbdgBQGIUxs6IjHq0JgnGBhpu8L79FnMwGOLudNBP9vvpFeOlG1jUC9t6wB
FWdBaQIZWXrND8e1gFwIWClkQkWQ28zTOMGlhFxEfCi8M8cDbspuF5wSHlwVZdzd4Q0uxOPphpbY
EieRhWTrWm/hv+6GeA/FPOULNRMNP6vAxDcsnb9/xvz/mSDVu/GjWDA0dLZKYfgtmYhMp2pnCSNA
UsWkT983jLQFjrSQbiQWCrrOBU7DZLxkCGBR+tCTOXN/JvEwXGe0EGt5dm67ZgibY/luoZVqPm7H
UxZK4/Da8ulhYkaEo/QTbE8oZPwM3UPFmDzLeOA5lnu83JZQoGh7txDNoaTaWGQHskyg47fYw7LB
w4ObQuXn2xns6UV4v9oggADHRfBb9Lmrnz7EtLk/P+MRbeG4gQ4NpNhlMso7FfxFJucvg9DZLWuh
dY+8eRgpY64VoxnPmRzw7F49wdp3c904ig3BO/PHwRWm6iWoAFwRnIWZPniOrVGkR7/jyw1be3yy
FBmB+3ZSvAvDyGK56+78YrurHigp9mjMIq2sgU8qcMIwLgRWqtv5h1V9q0wBICpn9jcvwlyyS5Ym
35FwX0vXv+zF8QHt2pLnARS1bxIkPm5oUIH+JVCSocqcmPqiNlxeWu5aM02Ohy7ps8nRFSoDY8Gz
jJJjiSlzypSYhzm4exgnH/kFusePTc8vHg9Hubv5K5D/LcfEUqYEYeycmuxBfnt5OOIg/BR3iGpg
UT7fZ0KtwqnTUqhycnoRpyGlJikhcstUBt6Ulngv+FjsLc5JzhuXNQC1DrQmKSte4+4s3h1qoeTO
Manv/DKLOlAfl8uL7iw5ofy5nxS2izOxKw49j61x//tnk3xYAFl03O49Wv1sZp2MSQfJaYYHu+Ig
GvsnNho4nY79P+Ga335Zo0nLWAg7HbyVYuQqi4ktB43T9w4XEAbM43XQbcVqnBcCXzxtMjYJaFqt
b9Px6rNfSEs2fiymZsaHnzqc/BsOM1eV7sCIreAb/VyA2buD+GW1LkHReSmoVV2/ZPjFGf20K3Mw
xypAZRyDK/YDooJMVSAV6U4OZ1n6KXsMKNTExUhxAY5MlcmMtLgG6/tYo/g8/pZ8NxvmubBlxbXk
/H8Jl5K6YxTmQeOakKthzmU+v9mo9b8IdIxfxc5o1ixG6RfOOJK1IutyEQyig3C3QxB04bOZr5wd
YtsyNH+KAZaVPkVOhXaGzf1mnotLaDrY+cnxmOSQ+aAepP7HEXnGWWI0kdxCbZrv6Q0m6ZONPvQ5
Vz/RB5khHtZylR6T0jXdOdxPQCViiUyrigSCXrZ+sfJ7yAEMMdxuT+6Q5S2nPpL4rHFiNuAwFHV9
zWMpKGb08LCI8fEx5S1x7d0thhMSqXo8TH+zojeIZGIJHgTMCbNLzLwyhGrOCcA2TYc0/Mwrv5Nc
YJscGpR0e449SwgYHHwF/74EdJy7cz/Q9TXeyRdGPkZvYPiUsyeDiHpcKIDHFlu8GvKB1cOYmTeF
dpQq5Qe7lVxF6ElyICQ9FyBsSkcWoibuCAagwioGluDR/O7PBzdsErIMZwMDdnrWvGyOzdKJNnvY
CFbxciPrViKWRZNL9AOkiTHB9srszQg6fVq9VsiBL3U110KZO8uB4ZxuWBxb6FazMHTw7WQYc2/N
f1xhK+LgcK/zfIJzBAgzB0GKw3r0tjKgCSjYGxsGBhN8m/lDg0/jZMeEsic8sjnRR0CfZGIl0pPl
Bk2Hvy7/VzliDks3CztrCyo8H1SwEEgH4ypD5OajShLb85Tn7CyZKHlTBDQzVEIMm6ilmfmEPT/c
88IOCY2C/fj3F18DboaF5YSnHZNk67OIToFP8wzhZa4tIiYrfob7OL6yFued5WeUxkyWzriwEYLL
2s4WZtfHYP6gW7LcCDgQxms1nIxXZoBz3xH/G+HivSQNG4KAmodTCUL50b1xRg2dJebKcaxC4/oR
wGORKgoF8xqxPFyzP+ZH+DyzRUWBk7rugO5WSj8lvzIYGkGd83pmTanjur6PrapP/7BoHZzaElcI
ud5YiDBRBTs0TdyafjCA0c7FdfwG5sYKlGjhIkEzfAs7KplOBGsVgIZ/vhNqj7fDoZxo3kFudPg4
Z+NYCXehHpKkdbETcVnBXJTt7pCcnGBMO04Ar3n4Gil2aNwEHNuL1Sb52fbQtsfBdXUw+fhUgnyY
MnBTi1qIr4V9JqR7hW5x++EFSDeKBSfXmDzCTYyYLM3neE6LyfFQLg+ynJNCwJV5OM8TPv+lFdWK
nN37zFyZpXtQqWpSX4hQugIjJF4sI3IF2MEmmRQaVaBJMVga42B4Mg5qjMVinuKp5+JfzglxmzXH
5ZIxY0ws7Plkx0suE2rkJAl+8UF+JM1Et0d1eNzwheAh6s59Fh2l7nC9xBZZNz7wI1jAvPOIeywl
lyJqtpT+X+7y9HgYUuTA2XLNp22OSRn2x0HrLIJjgDnnQqXg/neR8AZbVha/A/vhyaqTJlWMeucc
qyPVkIsht1mTxL9xkRH0Ra3pBlcKRNXQTJaae3QZNvuPLIeY9bHiZZM4uFZFA3uLwIPJtCuAwHvU
Yz46IZEJRPU8AWvkyMqAUtsCCtMxl+abfC0PggJDBIQZuClfu8s6M/nOgoU0LRgjnMZrgpwKH6YC
FSrVKbtdWUW++XKDCn8e9khtrYa5uVrc0JnJgoET2BqylzkPo3e0bXArjwbIE0QS1P6COSD5JlDi
+YEjd5EykOcVGK9I9yhKUeyD0AQKI2bCxAbB10sWSvnkuHgxduDlgPLXK3NRu2xYiGh8Fo441pI0
anB4STox9iBzINUvZ1Td/n1+9IcLH66/IKOR+ocRBXypE/VVn13U2pCgmySmyYlEsfetUHMoj3td
Jx6Ezh+b+CLi0LEo52X8ljzmWXRJ8M5c1EUKlC0vYyUd7/McV0ol4hG0Lg+B/RBloFIZbThi+DWC
U0Izrc4CxHzEooY4iR17jot+/M04zKawsATz3anxNzA5Lih1kqHnov13ZIxF1F+FloMRCu4ijKl9
uNX2lMMOQonnOVjrUCFF0dbnQEiKJRvlPqXIDR1nyjQ4jg12Tcbmcdn3CZ3o/LOF0u+zmAgfdoOE
dy0I4MwomejC5DVWyHUgl62kP0uiGgNcGiyKaT5bThcEFmDNay+nnWNTlBkY02eKyNUewYYyrmt9
KaNVZMDNyGRlg8aFzh3Qwv+hYp5Ovd1EBbeeAt1Krlc75qqQFOjPEiEVrGjp2oeGXd6vMAuubLvA
zzjqrf3p6BghNyNrXSadJAEwWUDihfBR5iS4v/g4xD0dvp2Yh/6R7N23YTk6vRonk8bH4y9SgiwW
0p8naFH8N/ZXLD61XMymKbfZr2O4iX8hmMcodI5ms+QsETSzGY2YOHYyN1C6FEPAaEQ29kOfca0J
QRRDhzXe3dxngnNinj7H2C39sd66PetAbDj3yBg7ImPdFTYb6DXkpK0B34Fuaua4SeUTJQn5QwGo
MYFKwRxNOLkA/UBznIXcJEC0eHkLUn9hyeONjnirgHyMvpex2RvgxPAQL8J5hBUnh+UvZH22YRjZ
v90yJ24zEpcYCkQhIsNBfmDAsDNmn3hdxV/Hnj7M2AqZ5wJKoDlnL3qxs6yO+GVTZcAchWjisz44
pYIAy98LmBQHpzzP2RrO9RiGXTuyXB/zwNTnK+PWY6fxGU8J/U6FKJk4FHoMzmXpj09h7wzC/fTt
/lMw3Hi3Oa3n5CVmvaVc6vwuIXb4MdKvbCufOUf1L8TFPFI+yBsBMQ+E9N4RioBHxb+V2xPBMaHu
gFxSmdPdpW9Kz6vr8wjo2n3CPmny5lwLpKcavN9MRJfa4g/gsM43jvB5DvoKNhCMpfEyD546fGjc
C+NxDBbt9NWdlxtxuOHZZ/ZKOlOmdxjpFjatzLHt8f+XSbWmDUNabSIWslgFAs3/XIuTwzBcBBJd
kI0YQTWHK2vElRo0CYLcrflnrM2lGd/QCcPhxySzJeSsmqeXCRtXakZp9vkF0SgHtTIO2NhTFpyN
LQOd7YPTHCGaUS4TFD+0c9sBmdY0j8xbDUpXlr0iC7d80t0Vpn9PwJXkNIeDCn8OLQnPEcLut/yV
BWJvuLS4wWHzR+kBdHHkfjeT9JYO3N8PKg9ToC3+jkciHcXvCZOGKDUGbh0bKiJ4jnTDfy4ysADS
r3AqQ68bY6f6SVgtTPodUOSOySoZ7Mj/FZ/k/TIe+KtJIbpClVytUxkPMXQoLltpt79JsduXLmQd
Rx5W38OD5W5TGZBQNew4LTQZKGwUjvTgCZ6SO9hYF0q1ubZ9T3NY7zzhj8Pdzdl2PHRmB1xv0STW
li6KHZEZh9cSVK00aTMo5HKuuoylgVKX0ziSP5SdDDBghXoKdJLylSa9jCrw+6QjUmMucG9kUu4k
lQm41KkxwsCdfMEpcfz3aQpzMJV5S2z2LjPTyasNa2kdM9hRWEGL4tzgvvgddcqb6ohMO+T4szPE
cqhSU0qSY84dzS3MITLenVcnMYblM6YAhRBLOzWImrhTcH4pN5d2MBkwrxVK37kQLYVROUsOkyKK
B3DnIyB1Q16v2jf8n9wjFYeauclZGm6SMl3gg0zPzpBibGixSqmQRuYxVXZfnJ8HDiBVbh90JOCi
Dq5OSzfPrUDMA9IQMDBI8FZUx+BGzusB9kTc8oMJC99pb8zC4aQGiuzQvVNTPtefqKABfMCcMH9j
jkAJELDC+HFvRkniM6XpeKTcg+Wkx2RawDmX2a5sCTJTeZUrXWI3+I+k82pSXFmC8C8iAoR/Vcsb
kNAgzAsBCAHCC4T79fsVe/aeE3t3ZwaZ7uqqzKws/qzniB/dISPbgFRko18/rldA0eArpdDb7xjE
KBK6x5srWTycWzMCTyUwfIzSOzMLr8sP5QOZx4p9INMBB+8QrlYGHTO6dsmypIVqrPWdLf08panu
J6sQrHfZNAU2rXkQbIjxchBfGEcQ4gU0B1O1RKr2MZiJu0feByGGQwElP31ve6ov6rJbSvFW4/So
Haha7yUdd0qbflWDyq9rvBU0R8WIQX1Be2bDaO7UbvlWlXWfFgiYACyhV3f57oSf4X22brnrC5M/
0Rs3Tix+XKwY40DD1iKiTxafGIB+F5Ib/JeWD3jI7UW3W0M40G3E2KvCwfF1p8fk6gB/xVjRITDO
L9ZFMLM2K5Nw3Q1vnwg1t3T8bGl5IYi3JVEWPSLYMf4wNBwAMAk6Tvsz6WX3DzUnu19PGTZH79Oc
IWv3vKtj3Y2Fnn6h6/GARJoveNHwNKsYiXenBtzptRnB4TE/eqTqryuR9Dc7nMx+GDNwemG2cbgK
D1/mE6jqYhzeQdogzioYl2JDvdAH9KSBE50wLnmVQa8D4POB7s2ExZhowbIBsi2jw18P1ILfhwWI
9sQ4kPd/f0qE4VWfrUb4GLQ0nVetMe0+uLcgUj87G8IWY0Rr8BNtMvWBScw9Zg3gG83DRgrlHfsU
s5c+kbxxdB58nc2Ru+zVlpcWbJTf9RgWjMDj4S5v1PYoYnpcBEsA9oI+TDhT4A+nANiht92sGxp0
DoiPdarBDJlvuiE0+4UFo3xaPVgC3LKPmqo39R4kOEDMnI1LVhCGNRThinTt9HdpqWvDbajybHYJ
QzG2qeXRu7i1ryPmjVQGOEhWxajfU1/yYbrBNfuK41hYf/tdTF68J5YJr4pZ1Lxq8kfAebQK5fIu
NjiY43ToFmChXA4BmoQahVQj2rYeqnd31DeddbBwqphPNryekusA0GjJ0uGjvzwnfGQ1o0FcjF7t
jOTyGtUKt9Yf7GjpmmktDn+ulZO9YWrJpCSP+/J9nyH9oIhnkEo/bLLOrTCBLcrD/t7tMkGpwYL5
hvQ16YtkeyDDlx5A/dRH277ANiBq09Oxo8FAss4FI7T4/9+L0W2F9G0axfCtN1cj+s02XYhDaH/g
Br6T3nkBOuh9DXpnBoZkPePzQmaO9iXsIF5CDeb3217NJPNGH3NRG/Zj9+f03SdLI/2x9i19RIOU
vn1LMo+R6p60vp78EkdqCgp33ZzwwwVptktz8sZEJ/l9KJeAvAiPDZGoitvii/le6u10oAmZhsQS
gZlkc3KQsDlRmCmbfrRNs1AbdGQMvlrQ4VaQnl9g0mg16JFcQ4xCkplvfY9LyoacccRlIzhVx6Yj
ne8AUWSTtA3Dr4k+li6dIcRrgG0HNu435N8icFvvVpfp9mHQbvnA2VdS04oOdizIpDH1qyOypvNB
76R07xrkURfMxxiThr40ZcbAr49D3LxvlEQW7g9vKFnpeyM9vYXuCIFuEMwGVDAf3RsPyNpKYBX7
htTY1mYo+qUNkfcMVmnjgubKNLYN/Tw8vVlAhUYvoE1FATlOP6NCCknkwfKNbkia9s6TDaUUtqyY
KiOhHZ4Y6+w2R/ZIWn/+TiYrRHzaeV/8KnvczAibx83oi30JwiCg46eFXBSIWB6JOxKtfFdNyC4N
3CZGkSXDAV199MV4h8kVI7uCEPQjmufIvPG/uIxZJJvOlVtGdVzwjruj4wpX2UlEGUikEg3ia5In
nqnsjcyq+y2kbbhB8cF9Y3XA5qVuloaJq0NFwAgsfHc5hYmhSdwoZNYW87f0ANc+urMMsq+Gejob
PbBnrDdFKrOFJ1ajWt/Y8CgQQ1M+wYJAoPQUuNAP49oaOdYJBC2MYzHHD8lqPHx0eePraDTqvXgw
Mhd7BL8c8YZAC39UIrmPp4B5CjtXMLIy29OBx2YOAYA2mnVRQNd8MGUyDzgyHfM75rSkb0Zo9uYU
pxnzF/FXMmI1YGbWywLN2hHXHb9rOKSSY0p4KcAB4WR8SRw7y1s0aNAuBdRBMBIEgZxCbSH3KH4h
A0EUXMgUNFIYfJEQwiV0jcMKgK2ZpM9ZjAXfmIN4MZx5SxCdnBaVxJHq5snELIbQstiCGXhKSbrg
JfcJODq7cILTTqqFuEa/lO8bAOEmIwYZqQWiqSBsMIb683FL1NQBR1eZbJhTU6ICYi5ljOCfo1Ua
06lqE8oHkCmQvUUflEaNFePQGJEHuC5MWub3aD7hnOxnWUxaajJFDYR3ZqN7kdRLuGOweNLtBKzu
wyzSFLoFSsFv0YVnGRT9vHIH6EuQTRJIklXHv09gbr8YFzgO741k18mArSoTOh8TRkE8vWcMQ3d0
qr2xPGSzRVPwD1ocYMjy/kxO6yhJwNNrSPfwwDC8B7aFX0w3aPdejtHYfPjGK4k4B2yzY2HH0ads
xvzs9QBWY74ZLWBrejJtWlQf5DRNe7LbAzScR3AFg3f+MMlT1rQtdURMDJC3jqSnSJb8E4xzgk7N
BOn3BhNSpmkEyIB/++jN9mKM1XlFMjRmM7KjFJVjLYi5YqWABgS9t1msCjCqb8D/5qzEmGcVO6Yp
aq0JEji1TCCQBFuMgX4HeAkMPKBvU2dWwOYABaRHOsDyOAGgSxxPDWqx0AG4RMTK8wZPCIVCNxKZ
9buzDT66jSqFYS7GmlnxYNjUoiwmlgljaDm+Gcii4Qj1K/nRpRp0uJ8w/1QTOgwRszCy/sQ00IhO
SuIHbczdAX47rgRaNPEdaWuOiHiKf3h31UowL0fo/aU5Ecq01GcPgZg857hJyBeIR0IQZjc6UvTP
iBrPUR5UbLC++q1MDHgn4A6giKyLGJhPEOvkMkzAS53stGIkET77yM2CCf7RcHRGup3EMG4DNVsc
lUmpz8/3yOYetmcOMKxEDGyPBFzAY4VgyzFFCQ5JbZKfgzJeLMCizWlMAzHGqDr2LmrAXNYcSTGF
05RaaTaTcXmMWAJZjJgAuLdrJLaE6NilI2lz9KEyJtrUtCNGV0ccmO8JJxv9An5NiQU/GZQOnLbe
u4E+YqjXSDf1GTrHRugx0RngAK4Vl+lpFMGA0BrLY5+Qj8OIBNe6jYVivwjvSMS/o5p6c7rSkfyY
SJMYkla8MP7gkniShAqOENeNzr4+EoCmIfM9KvsPG1L8U5gDSWcZyVkglyL9J5ylnFoT3rEe3Iih
x4/JKkBgjx02AJ8J4i3h6uRT2lXMZqJSDpmo5WpxWlopAdTjvLuJ0x/xQt5vdiNG5mqALSGtyogo
vNzI24a8HNO26Qqwiwk4p7QAHrF4R+8u5q3d8EDIOe7UOZ8Ud4YEYPo/ALr/Lftx3TkD6cTboQPf
bka06I1sAS45WYBvt4FJpsWTKh262CcVlrAghegv0C32gnXf7LiTGbGsAERiRWFwRk0ibjJNeuHH
HOWdv9/5qYevIxA0mm2XkxvenaForlvhiXHkQN5gj9un7dAgGQOTBWUq9bHjkPE7Y4F1+DOM+bhJ
Mi2x1rP+NhiXmbZ5c/GqhVd5KIYgM1s2IzjS+nqw4FTNVJ4WrdUDwYWadXJK2hfx4GSOSxQBoREZ
HRHkxF5imtQ+4MTsC/xeQS9MkmHIAix13oT8ZgrVX4QOQyeIEpXBLcvGaEcfAIMdP4Hjdoq8iMOJ
+QooRcbMnmdvMGkBMFzA/Jkd0aDv4syxMGj7dwEwZ8sBTMEjTFCrsGPRznyMJdEjgF7jzNZHPUA/
5io5uITsJdVEpOtfncltSjfaEO0A/yOtJ9KYvxeyBk+2D64oVcB+2IGKM+e6PuhbfFZVo8ny4vhR
M/1M4/KFN/iBvwf+4L0R2mEmEMJR5LE6i1KH9YLaSd9XHQEASAluZ+oqhjdFG8UpiqQdEfZm0aYP
8wWExZFcm4GN1P5AlCxTYciP0D1goZucy5SNrHM6iACyYENY1gUM7LVNqL7RBWpEzfmagZeQfHbp
P3WXbjOq4CW7Cah+6S1MIMkB74LVwVHvxYBv/ErgKGnI8lvuf7xfKVo7HAehmkNgMc01AtfRpk1U
B5sEYCDJQGVFQjDmJcIlTxAmTzilZfAec7OHyf8oCUQkoz3s0XcQ3fp6hNCYcmVAmoJ8RglFyrLi
xH4oOV0V/gK8BQ8aTDjE99DHnI9VSG2MCJe86DCB4Kfr66rTKaPqg75RrRIN1T6HMDOyCIUwPQEb
K6AslNQCntAESMU/tGbxniT38hzqYOAbhsnBbPk38xv5cFvoSBz1Q7XEnAnRaXeAT9VZccn06UKT
khsBDv5EMhy63Mces1qGnTAfQjH5YNMnO33ywR/qPVlOT0/y6wFH1gVtch2Y94X6pbRvFmc7ZgpB
MIGGssXsY4TdChpcusJB+mn35yUQuCcThOn4ZCY4aIoNFBAnC13WAkYZJMSEc+9G9/XfiDlcEZ64
EPZI24gnIUSL5mwbOvgL2dliaDfa+oRzf8/MCjJrr7va0sXjiEd2gYkX4nCuhFMH6/WWu7Wjg2tP
WDruiglaMBLscBt1I2Fy+0c5tSPNw4RmRKWLIAdjNVu33KaBY/qazus1knbWFksBMoQ0zhPE6kTD
82AguK0Ua+tRHaBV/2tyGdQNk1HftHc7FclB44ATGvLaEFITSYQYFm3S1srPjGJ31Cdoq3EbgSmo
FZS/+NO9AYiQ3bH0MfQUBaeFBDza2z2DQsLF7GaXWByAT7Ec+7vMxViv545wVx7utxRY9PBP5yta
9QH0hytU0FFI2KN/cN74bwa2BgcnllDoCWXEsA/BhwxJe0WGBq7NkCE0Nqy031JrJfoMNcLgZOXx
fZKjBBgTLGXlLxKZLIsidxRtelGTGpvXbtxCeiqpXDsuI5/aJpW4PYMb/PlnLw9YHo97E9irfsRj
NMbVHwRFSmAy7zuZqUpNTxLU0Ceg9SxwtjGudXjLUQzImTgmr6A71Iy2Lpw/5brcBTMcvl1WOQ3H
cuhQ19AMaOBoq2NoN0I/rKKnZwfnFG8hTsy+PSG/pGZSueNfCuU7xnKGnZggD7C8SSJI+I6ZD5r9
nrb1cBfgLt1d9zHo0rsJ/NFj1jZeGrJq0ktOxjER3/7MImxAmsxCZ013pqeAvfli3jWB0i/cfU/R
8G8Lt3ucAusqNRaahVy0wy5Fz4ckYekdB4MBYkOfbLShmBtHGTQhpMMJrbHNsSfQREKj9Oei+JAU
QZH0x3H7D/GeFSMP8kNodeRLaJveVpheTCf7yR9bfHKPVXDyOdCe0IxQBxnFCYNq3us27Md1zcQ9
yH1IbSj2nZ5m/QzsDRwOJgcKBVKFo0TSkzXuNp1rqDFNCkTPbpZWwKOb3Y1zHkxmHLZwIY4CvxZG
nmP3JXhgjAwJjRIoMD90byVo6WShXUHwn6E3nlU8LJLKvYwiwqVLm15cykeFAzv9EZyV2yjQJ/ZH
xtbPom884UlTjiI1SFor4pAoOV4A1ERRKBcSWk/Zb5ZvSdqfx5mfliixpj2bNto2OPoumsIGsvs4
nIm3JdUNRBY6fI/HGrwoEcieetaYW0BAGn855FR3dibxQMEEV1C30Ao0OE9v7ho6SJ/0RPJNAISd
0wU3waNn9KN2WWOFWDI2lKcuQ7kT/JwF136ECFZRXv5l+TkUDYRvTF/5T6orwiwnkfImd2DDgbeJ
GXAdSLc+XMhR9VDgxQ33M8JhDlnKHEWw1JzdoD6/mSUEZIyWAs8BbEJ57R3qbrDXO8o7ma8jieTV
WCjRxEFe7KH/u2c9Jctk8gijdmjfBMha/FFgCFkoLcA/2INJOPp2ecufWzOtMZdvOK1ZfpxDPGRb
dOWF2RqlF9B14y1cMgP2Sv9Rs6kYspefnN96ft7EHvLQrdV8ArXqOeLYHmNcXuA76n2Tuv2n+1IJ
cLC2Sgj2O8gsYNrBEfN1BE+3HiKI7UJ/Q//VWyRaXRExMYvxzkE9E28cWEL9torhD36/5xxGKQdU
UILh8xBKq8epTCQm9oGcMMZl7/6OeMoxTv60xpc+rTMdB/JkqOyIendDkEXaeIwALFixxFAMfa7K
38v0V0QKNDp/0pcZ8g3JlZxxa6DMHk39N0vsgk4WtyIc6usDFDb62CO8tRLgLaoazg7Y8RtMjTeB
8u0B+c48E2GNiC/CXkzzGnp4Xg+TfHHrIBBABrPLdFIqkhVGz85f6jHduSly4hg6k6ACTch9yl/w
kRhKsNYRNeh7mUxRoLPJS6NwQWEeRtob+3eTpbC+Gnj27QJELaAC3cCIReEDkOsjcUUAh4S2hc6Z
3Jh5BKAVzDl4MVnsbsDQcyhI/9LgCj4CuIL+MxZ9CXIPtBK68VGP9cNg1MYDqXaK0lrvZwt0hqof
veBeewuDQhQUgRK56tFUUOeom0MfHeMyRDbqdXytp9c1CspivjdyCSWxn1YIwBvWHGeKr38fSX8e
7YPDctYIpFe+JIrbYo18WIZ9OjFplO+uGTrFEc9kT8qQktL9WSMyMMKhFYwhI0kZeNSQpmhT3kAc
2/W15UMEgdekvb2+lJHqGk0QmnWzVFLE9FVxHLFKAbcoQrZG/2F03UaXQaHk6lurOBjONmlerDPL
kNtjtCSUWEJuChYPvH9iIR3Z6bS68ZE3rDZp1PSKo1nrmY/xJXm+zB1pufXelGp/o+fTwKmhbjTo
CcNK5GN7bagEC2n2+xbcEq/KpFYTVOg3JsKisgVX0kRpMHYyLAYqGR34xOLB3KGfqYxZK7ElL6Q1
txCV0xKnS4a8tfgm/Mrxf9L2yIXHZALwQsJDv9kwOnAMIoGRho8TFm6DNXCrSbOhetsips+Rz8Eb
i1TqhF5REdVLIlgV7W7+uGoaxQX86D1ogaje9TEo0E1KRwRrmw2w7x+YLZZpFKYAcWB5div5oYq7
EV4VavxysrbbBAGTw/ahzDNqME4F0ifaCkiovibvFh4GxzMd7Al1PP7E/TmHRKDIIV9ZKQrozg8n
QS6B7cmGVAVmENiojmpQ1NFjQtMuPOBgZhjgnhyQPBhivThkid1nBYzUGmRZRcXDriiFt76gLi1p
d0sJ/6WBkSbZS6WwLKYZBwKasopfd5dZjgHgZJfTXQSDGPCc/jgVdn2++ROM3/Y1ps7LK7gt+v9u
BAJIOZcDMy/eCoVBeVHwt1eb7eEU3mNT7GhJONHFyjEiKaR+5eITOkfwMPJhgQetwRUd7BX8CWSL
RweZq7cvZlRZbOCujW8BN8cF+HSuoFddf1DlmA/7VPkUHUYTwnD7su8PF7cU1myH6oaz6DQUvUMd
NKhJyyEV3bWltxqUKW3mBaLmBQxEVQtX2n3DtLKql+cR7+TaV9XDXA52hCNDY7oWnLC+rcwD1BHN
iGejbiw6GcWuRlX/7QDSjpLqaoxRjEyOXePYY1jSNS3AcJBDEoEoncYMdHiYxEx9cmdQhhO1B+CL
g1Gb+uZxkqKQzAkHVKpfbKCB5iib8gvAWM5J7w0+BvIH1L7l1Sa3JO2lgAK6k0fX2NI+ASLcTRvS
0saHSXF3E4GOZCNsq4QhNUbsU+xKJetx5GtMnDvQsenVEd9Rjy0pTzBGUV9GYQRmWxirWrhnku0V
XaYumSjudiO3GP4BwpPQU8SPRhjBTwCEb2h1HqkebD6Ecdpbhd05mTWskfSqRVs25eqETS45CD01
+XMMfM51hwlAhkdo+aq2bdeHXVncvRdgFw9EAE/B90HUOopMTiYYUM8DjgC13i3iBpnSZP3JKDHE
f5gZdFFb8v4209t6zpuZNlqlwAwo7s7ORkorqTtA2yZoioWoG8fXMPmGAznR8PC0nupx8jEEeuqM
lFW9mfv3XVWbPQ3Un/kfBRLDaJriFAgqt7lba/nRvA7oPAwMNXcH3kZ3ngB1+MkDCSGwxHA0xELe
27QguGGryPX7irq9TnXeQYlUmjaQ6wCgQ0ostgVtDXkCaoIujogSUCh+ztYaNnCiuWt3JPQOE9n0
91lfffVzjzOExlBVIxqL7ZM+uk6EmnIQJhEjIF+wmYi684hkj+PF7fEqGH/INaPcACKhbGwD1sXd
QrILCr0A5HpNTmIqYAXUFGTaZGE0/dD+oc9YftU6GMwGWiCqUJwHPY8Oivw2ofEU+YeHFx25gGCC
ggQi0hvcER4gOCPbwajWtgmZW1N4utKXW3EbjstF4foYkIyyjoDskj2sxHj5TQe6HbmuzJZs/A3/
qGxtVO7IB8djhBkk9nMuKo+nfmlQQMFr9cLUgE5GOW/NHgyfBaTnNhyYIT99eVMaK8AT0bCYiyH6
K+ccInml7mhSXuKXY81xVJE5xJJLUh6I6Q2pijZwMlHrjPlGzM0peAFL4s6WXfSwycn8+sCXn6qA
wk2TK/roRgxaQua4SZy7T7tbWPwxEkRN/btHqpItsNoCmPlwCJI6MroCkZHIBBajnDMasur0x6sg
98cbiRzo46V+3/Fvfnb3SIER1ZxGmvoReSUibVJxinrt65eKQx3fxbEfX5j2hWXzsWFgBYTU10aQ
U6NvwkUzOw1F8j6/yxSK/4oxMqpC7vjuXZz3jBLKzVDR7JP6CtGPD3N1XApcDnwwT2L6eA0Ucn2N
gVIaRIkcH02PzYO43WYbmXIwjsQfz3YxGEX87u0ZSvAG0gVswREXfWhvxzKCNyhTNRiPnZrrOK0B
3Dtxik9Bteqfp5Bt1o0D677ikXpeEE3aWGqos0O9Tm+RE7/lYNttjipFdQ0kwZ6B3znw1aRatT9Z
s2KDy+iMFXMiDBrYenCYOHKuSHIbrAl+9sXLTxxzX17Ba3JWB86J5/hpdzk9L1E/f+MyNAqio2jG
uEeP805lC9PYXgypRWXbol2tJ4BAppKStPK0kCQPmg4RlGyZjrOsXJDxIKKLdWIrk/Y9GAIKM0rV
A2svVh2HWV6g1tQArGbShLS7J+/pmT4HOAIg0VbvZ1657KxntjYkr5+R2MC0opoq1DfqB6joZdns
nGUBMIY3ON3V+c5DWBLJwziGSL6k7ZIrhBhK6yODhBvJYz4b34fQfwH6+8CG20G+woun2Ynim/Hh
rNjDAJGSFRqvOHvI8y7x0UPmD1aPoJFzjdmFCDboiMqyAk9cStm2kVF9iIRBAFiQ/f4CTkdesYLO
JFwhsKXZiSrw1LIrHTVcRX1lA0CbrPsl7bcAnWOeMsV/wXi9LsJfzcZzEKduplRa0J95XtpU+6BW
DZXB9BxQtt+GtEyQJCIM4eXxnihRecVbYFPpCACmASajLQGXcMDK+E5PM+cgrFNnwt6gUauBLI70
OAHWSWCBk6Rj8W38YiOiDMpoOvhh6s4j9vyqq7N8tvQO84sR09y2oNBZ/y/e8UNoQGd3c8ZuFTXz
LHhhTAV2r6PJU0l8maRIatF70aJo0HE08zm+c87uOiZqfCDbTuwCHqE0GpFnaxwJH6qLBIMWaEOc
PFEHB0xACCjGoJRRkbLmUukSpbHbTfsB7fADUvvov10QZJgDBmK+hoJ9ljaaTzvf9qShKNkOCUgc
ljS6uFTkhI/eSIa67Y1yk+cIlBLkahfru6GwKjbk7VIIPgfUIQGlH92FDos9Lq0Wi9+Jz2GS4L9A
uzDJSvKSA+W8lITtQbcGk5Hc66bOfSX7lxRf+IXMkLGb7REMqSK1Aqumy4W1o0clUcisZi26SN7E
a8+BS3DijPvcn2zuMksRMFY85JfuKeKKZl1cnrGYRN7FQ0+/oMQlUf3J6eWT8YzjuX1ziHYSV6Hl
QKU5yCZ7lyfBD6IjIKTtjItAfSkNjBQlGmb0nteZiKAB4nvCASSHNLZ6EOosgNbOoqWFe4h/cE2S
30lzRf9oLO56JgQpQ7kUEZ7lTjslyEYbFCdMy7NqyqxF6kyMivSLeZhkO4T5IAzcZ5/gkmrzNrG6
YvGyzqyPnlGBAr53zAvkPC0wwnyS3RNHhBvvEuzZHSl1RvrbuGc6MTjaQJaQSB7tGqcEhOXOg7ek
JBUmFeqWt0i66Y3lKRJ4EnQScqjzx6RjTDj4ydn4O97jcgDxLD119NQI0PDhBtKKrVuxd2QkYMY/
rIE0tMIVipmhNcT/lSN56qPJzZEJ0Oxs8jVxzL6OM9TLRuJ5InL+daJxnxzSPkjXHKb/wimFLpqE
V5G7wkdxnwjoEcKDF1AS8pXhdMqXMVoLY1f5mJD/Nw99A+E/aoKc59AGKIqZoGZkXJ08iCznQsaM
eEO/Nl6AbtPGQeeBLhInaVIYjQRamdDTulTjMasFFV4KAyLLT8VAG4AD3I5j5KTZPCw0K6gTcgT4
3tEZkxqg35Lha/waDMasfcnl5MtgaMYDFvxSKlbIMZ4lUAkljygIuahxQskwXlJkE9y5hMAGFQb9
JQuFZ4RLX9s2UZ/XQXWV8SRSTh8IL8I1Z2WWXejVJbrHlAJ5zlJzDBInOwA/ZNtBT7FvoL7hMHEv
PqAPaj2MTUT7GfbdIWwtCbnBYs4yVgH/kqBk0qeUFYRnNhwBlyXAskaVTVi+O+AgTLziK7kOZl3x
UCQXaVjAzGBxmbxc6owYEAjFRshffsy+3vEk64A0GnzUfnkGnxZYU+At4ZCy9EholoYX3hTwtJ7m
EkY5EM8UtVse1P9uzgtdbiXXVhoPQessEbHIT2HlZdoAB0R2Xb4HppW4zC2l2RdYiG5UU1ZDZuSx
x0/ltXHxmc+CbeMv8LSwVo8rU6Tz0kfCO5a1mbCNWe+oT7gLknhRwbOMdzZgMwgs99XXMY02pE+G
RSvTB312qM+pGc4tS1z0abWl0Y03JkvnhX6TpiLZJP/fHgtNURTHic/TJ/SxUmTNiC6BJO9XPdCA
xp8n1MCKcCqxgNfNUyWShHOGHoQG90S/MlqYpchr5CfyZSJGYkdYzCieD+dhSEebMxgv5c5JGEO5
Zvk3HHZ1g3/Y3qQPILaObEB5jdO6zX/4jT/lYtvuQt2dnY0qyACRZz/FnImGz163Vownu/Hg5GnI
4+Mp0EVWER529s1puz3asgY9s8e3yjfL5pW9LyeaLDf6rWVH80j5LemQBJS7xyHGMpBklVtt09GF
EB7q5sO81RIVNxQPLwLUhvWZpm0gZ1ma7HliGI+LLzizG9JUlqY0fRBqkCl9QcrkoGc5ERJZHfJL
fqicuQJPU1FA2bFfRCeOVATl6FKiOSmRSK0SjieWlHwXSgVms8O2CNBEQSqH2dLj96COxOoXGwbA
nTWEMJlGp6zGqubiuIWERcTjy+gwQfKSyJegWCDSQCV7idxWHGMJynLmjokx8pxQQEmiiLYLpgZh
J+IjhP4mwDq7/eYXdsZ1IXUz6fmQ2CxPjEhLjwGPWz7uzDPjo+XJyOVxbnAl8hyOSrrg5YDhg+XR
3/yeukwQXxp3h59LbsD1kkf8/gCU3mi7u/Du9wYLs8+GQlTP8/yNZ++yRn6PleXHhzexvTMbuLzv
7EbUMU8cWq3wYt7wKJWWvY+6m0e3Mhvrt0XjFhvjkAP//yKCRAY5zRYM3OzShv5iYy6oyGQQp4aF
2tXdRWVQ/D0N+duGxe4Tq1GZ2PLbinU2WXVwzm6Jp/thcP77mBJ8XubZPQya004p8eqjCrcX3vCm
uZuS6Hb592Gcg50L2ssWxZ5eZdLYKvsxybkjcjZoDk0xqFXWeDrln9KozMp8GJpXG2qeLH85ztmf
8kuuWMt7tlwn3Fvl1e2biT0LD6Dutey6578JPK2YZi6OrrqC3ZkL9Cx3ddb4D432NoPM2KpDPMQZ
yA7Jwc1aK/r36XDjZ3KjJvas1Y7HyVqfWy1lEYrkCchfyXN9EF9LmlahEcyUg5K//mK/yg3/v0p5
0lr8ey+J5I8dIqrE1J0rcfZhVUoyVfZu29iu2kY/2LGsdqE8EOFdHuQqmRAWLMGMjc+8n9/rJBkh
FsuQyTtJDIvQXphdYqEG1W22o0rXSE78BRrNNiJUt+8eQ9mWW+vMKtqSreAdbMhx5tNh7bF0UWEY
mRwEvB0YGOIVO53NyuLlXz4Eiq7tygJtRq3BzuZTDAnV2kBy4iZG6izBksdAGcgt3k2J+zfzGHy8
O2+w7tFIjXgtff6OgkWseWdXw0jy7D7xhcX5eo2bW/oxeUVNxitqajXH6XVF1sHrSzv21+rFIhB+
N40ewD1sNhqvGlx63zzYotNGdAXVjRZ3NeTxi+utDFTC6Ha14qT4gRxb8BBBc/iaOWvasAzCAWGA
IwtSgx4H3HL47ZiQIQEHCxcQLI4Lh/3Gk8fYfK7ZIT6787DZUq/v+HPzPwyIA7969y3m4xUJsyDF
aRH96/DrC8/8dmoiiRXP8R60t71ZWNHmgd5CGHv0Z0BmUB1MhxRyfM8capmcLgLarSdT0LZmwX+b
TI48mG1H21wtHG+jnbqiEna6HEAvLPZXlY23H3w+D28+5MmgYZ5jKKGdWONlwLNXPZtDBPdLA0/Z
7o5d3RDfsrJi9xwewdHl+MQKSS95RdTw01bdxOr4Vaf7HGuHrfF8hnenT5cZGhKygzUvGu8XvpWY
1i9MAiHpMwuZqE71nTgUyHvjKMEVDQhsTkP19haLLF5MJEOW1qvrRpZWgs9DncXHV6M90+OrlOQs
vOOYRIneOELnmbrXIuMvOFLydpR+m2KYTcuJ1WIwDt1DgEes3d4g65CCZJj00iOfpjiVdA00WvnV
TjwZcyHhGca2azwaVvaml4XxOMaXJ6gvRnIBJ4pczcTHX6zfr0HdgZs7DAusX+g2pKzGP0SSfAJz
ES7MHqOizDOxQRww6vOHdSolPDUYXsvytC7Co4WfvK4eCGsInKevPn8xemBrh7WEB23IWsKoVcC/
xfg7xI0MFh1wKbu03PuqqAwssSib4sWCa2s+QyhCI/nPLOWFZnF18eWInqnZMrSF2o17Zonnsl7D
KjhyEmrOb3Rxnui2B4W6QV4uzgYKLC6WgVJC+ZUEP/t7sLpM4NZrydF9Hqk6dpq+ZZMzysPdpm+O
t+lztrNfXf3NObYggwCF6MaLyjqq8hV3GRVKJ4n/Yvq5jVHviKDDLDO45PCziDhWsIUN+pXd8X7U
G0tOcrQOBRILc8oIb+nUJ8q1kxaWUT/W9CyQ2qLDf5BERXRz/YAYottl2Jls39aBkdk0UqJURUOm
CiZYvCzpG8cpqUEXIH95VU8eXmfIGYxlEzTJHi2pWWur59PkHL9wycVnumCCg167z9o7P+0+8J+d
nlLmXjf0afE3xdr5qV5AhkxJeTjlH4kojsGD4k8mpt5JQNRpx7dc+FXUUMajl2Ur8BY2C/UDXLrG
i/bLyir2UdbqGzKQA3xsqgnP3oL5A5JnkgwKQ3nDzYid1eGpnp241WBlvRo0RGK1Bx0O0lBZvx8p
iroesdnKnyFwlC3M+l3jSPdx6gNXBF3Ti/twsZi2O2YnZDTrNa6VZoHB42KplSrbIvr64JLrl2+P
M+CV7raAe2Rt5BJ3WHN2oTgrMSm2+RiSfWxn/a4pYNfBlMUGWckYuTw/1eiHsmCi+Bu2LFTiEzLY
AWLiy0nGxGrsxs8iiUTbwZZlHUv6VK/YvMgKqT3OhVHH/97I8O/lq74GSd+5gcTuzKg8GzWtWCPC
S9LEiJWFNBm8ZPOTPoEl8mVtJjYwCQ2/X7NQnxHdxz6zbubpS2q0x5js9P+Jtb/g7Ax3jOxm1XkQ
AFDWwZ96KA4EEmYz1QwNB0Vzvz7H7PFnR70JapY0u96Q83c9HKL5cwlUuRj1gzxzNiavlZM4/Vne
RHJgJXxXzQCqOstK21q/uMUN1VzSYkyK/PZs3wDE+eysi8N70EAj9NcRRYcqtKBFQ5pq2Z/CId1o
9/Xv+k4S1wnfDUq9y4R28TZktnpxlW+RQcQwaOO6sHvPmJZGmOq9uvzRxEHTpGIwtdZ1IF52MB+v
LZRHR1MPGQCFcBOD1cmvA2r2blvmjMECryE05RAhtQUaRrEMtpLsaUCDv/OpyqqzhwO1kxE1XiSX
TUb8pqy5nrqvTozmgqzvmvcVfbIfBn/zaPoNH1KSi+1HOUYdKdsJH1VOQOP5nTA8puTUwQL9ROfA
EqPIm2o83HZQxTv1GVeYzAecbO6tZ4Qc7hj6IRlFrcTgLt148IIZWPwBr/Gkcm6NgNG2rAcNgcmu
MArax4J+k1j8lN2IJZxgkMRTUhYkFAV50adQOYaVQEo4BhLEagGudyXSg7CiAfnPmq/OSGWbk78V
FsbnvxqGqGYvXb2+3m7KXCmXaUE3NBMLBqkLElL3GIasqVCs/FeX3+jGCm2s3ovJWSXBE8qDKWik
1Qyiviwl0TyJ8/7bbRjzcDvq62ETTcJ8wbTDr6iOLvRSkWLo2WN20vc5iogDJQ0h5e0VUlNZqJTH
VIXNDMwvxu+gbxxkcsR361VO+8FR1mFLUEGUL9l3YHfnLcZnBMFCuoZYwRzkdGRj3cev55g4yhLl
xL012bMqF4eCl991iw0eFhtwQkIBhg1Gl0Zr1czAy9+EveKisz7Fy5/R0tVHb6/L4Ph3W2oKM+VV
NTj4OwbQ8azw34RU2hvMNDsbt3lfOL3hgbkG8ar55IzU54gz/NXnrVYPGsmatKLSYkUWIi6/AL8k
QHsTe9ikDmMctxk6Xz5UmfBFxRCK7oPSwL2Ff8NqBLewnL/uTPNp4OzN3D2OlH7LbJ3Mjl21LcRu
tJeGL5PSYl5G87C2RnDxIVVtdMaCTuD5IIcST61wMMHAcZXTEMNVt54zsEpTw2bACqU9Acth70i7
3Zu7IPe8hRrHjO7WBj0ZfkmqFhdWw2kw5JGFRPvFjnyCvj6IGgYLvX16GLYMrCIDjclAD10GI53m
2Akzh0hv6G4z2NOVAGEk+rMU0L5HCRE+p8xULIPtoMbysB4sQ4Z8+7JweSskpRSyjymFncXhANtf
LfSMgzpucz+AAB/m5ZJpEQ8QgTl9l0D3AKXDj42A3Z/t6LC42r1Va1WOC04+ohfW6TCxerlz2+Jt
hYgBmZXXSEu9EMOPY/xFBOPwNVelOYSh99h7oEP4R9J5bSmKRWH4iVxLCaK3HJKAGFApvHEZUcwJ
w9P3t+2pmZ6Z7ioVOOfs9AeBlIxvdbTrvAtjg1e0MmUeAjWA5Kt0zQI3afS3payoATAwaiGs5pdz
B0sy33XA1MXQQ2jNPR0TpUTdR0bgIehlCJ2FAyJTI53nJ5S17wipuuHi6aElBeeRqa66y4RnDkBg
Ivygi70bCTILRvUG8a9751Dv6ViygFZ40S4OH7p/ffnW20bRkt7ceTSfv1Zj0AlzqLoJ/93U6DJq
GEpwyTQUb1bUOLlAfXaPgeagmtGE/TUTYb26pogNglLqE2UuYMebCxLNefI8qvyCBnK7g+7zH4Tb
HE3kc/z89t/gF2W4cLKfsNLR97jAD8EVIRtfBjNG7+Pz6ssEj7FYkzLyqu6x0QIjjhDey3nWmCjB
Wu2jreJcPQQb9s6tS+9F8BbEODQwNkVNpTJ0QA+qZfSw1P1w9EMs59xjYjcpsuhBmYqOHM2kVtg7
3lQRUBV/3G2/csh70KJDeO5gT9qwGc6uSfWN7rpv6onFy6in2dXIdL7DFnUfgTgwkKp3QTPWglmn
nWCp0fAui2L9qir7sh+0nNsDQMMRM8tBAeWwnICAYMItiLBb3Q1dLrIEvVnOa93vYAnLVWzX6nm9
BCMOBUY21ZGm2MUhQOIlR7lM3653tznxKZiYcjt78MlQeNFq5AtqDndXi5Dg2Ke4EzD/ZgJOYfUN
ruP6ev8O9gXH0Nnn9+FNzagjnNHs8vNSZF/eOXpuvYb9Tl/Jq4XzhUMIGmL79XaMsK2rYkhrA5GI
U9T0tbDNRm0jo+/OQg47skL7kerO9LhTXrXCt9xadOQKRjfgWvbvfeVYiD+qu59LM2T27WLHYQUn
K7DsreYgXP92sEZ5PEN5xaq/kNOukY1qLazJ9EWPc6hmY4xLt+KLFHny6Buq9odrCbGrNhNfgYIY
Ls4yfLTcUPvoKnZ7Uwvrt2FR2M3NDVr627l90+kr0cQ45YAGwko/qobpcikTrfB6RUCgejsft1fm
25K6pblp242jIua9qe1viOdrqnXlJcu+tqkqRUVu4kOtzL26q2pVb0WGwikir3H++Ye+0VIti/L+
xUlcSzGcqHefro5rpnu8qkO9rzEdo5npFUFrQg074EAMv1DG6aLvfZha5gLTF8itVK8N9Vp3IJZf
nIOmtH30vHiYXI2wYViUAJYAl+Hy1kT8AnkJs4PvE2sfjET6HGt8W+kIwxvKwc8NDNbxrfJ0PSgd
0am7r69dvv3gXf399HThOdjfxXHNsc5hz/NrI6OAyYJ4UT4vWDmClMGLjEMGnY4H/5j1jh6y9uaz
nV0Ny0ikXXdUhNRXzAMfoBC6IKLSgnzwWvao5MhP9GAjwgxOqtOAKS9+obBYnp05D5jhjhj6CqID
A2V806klt4qCxKu37StVmtdkE7c6+b2yk9rdw64chu45TY0LWBEtQ9LqHRzrP0rmh01ZeuabKTgn
GsIEaJjv/7hXxDmkGdrw25J3Emyvw4f/NbkgfxYBNwfox8wFvAmDLFFTZbibgKQbJhkKwBQVB8aT
6o5P9yavNgwqxeASmfOTkzUG/NkDYtYjGBLy9EzuH/p8i5bD/3Ov6duwgYnha221xuyMNhlEbNoc
3PTCrbksUmLx948xSh/SJnioW8RuPNrr2hMGx6wzhPLYKv0a74GdjYfKtX3EVK8QDvy+W1NtWm/q
QvwucWJ31o22s/ysCDHAwpCn0EFBtLCies/HTTCO0bjmg7W3UUAUshyQbPAAY52RKig4OGjL5l/O
FM1g7g+YMHfXyHvW2Oxex+5wxT7fxxFgV3McwdR7CkiIwEDqBLwS9Mr4q+PCzk/WNsye6t7tyguj
hM6vT2GsiVg1lwNs6cjLoaittAsQJmpYYW8sb8Cd3DVcbMA8wQHYmd2w7LV/wKsOL11BGlXvePbi
DLyBBgEiuYTvtnQLZcKzBWy39xG05L0QmEgu8OUwPQmMW3dXKYJcgaKhQkECnR+qLuhjWevqlBNz
Rlg8TVyBXQAuenXALyBdVhPqQm0gQViO71ZFKC8sP6yGBx7pgYlnaO1dmTyA16XPL131GVmUuhRq
c995yFNLB72iovyeqZFITqVtaZKjisA8pd01veIv59OK104BFR7kRqNLSUejoE3yg8WSbW5dztpi
gDYHcikVndy7O+uCSGSnUFi3CVYUDd1eO+rdYpDFVA+1hn1+Ia3F7Fl9cGhLfrOg+gJld3JM+zv9
CKCDbn36zKhYAVmR/TBouPY+6TvZYTIouML76OMAI+XZDGaGmzVCxC7uMc4WmNCDwYICfXg7Ww1v
X6esB5jCZrWuWYLJwQvDsDFQ2HXqFjC/w6aeLi91EJDM2LckNZ5ZENzMU346eKbAop4usYDW3edg
430w02k9PDkocQmrKBBFHsV+Lz80yW8ajoGhJLPFg6yXfiC0SWBrEhs7hai70HaktSjxrrBPKeMu
jvtF75KOxG133Vq1ngFqFoi3vLwMFB8IyuvoRd7UPrpZwvYujrLDZ/bsHUmqQv4ETR4I1qyX2VVo
uX0fQOB1+kXju6/RbqDHqZ+dmYPfYc3F/dffjzlgDxWEGz4PWx3cYeW+F4WtB3e67uBTFed6AbEX
oYc9nWzsWLzq6S4u3qmkNKJ5NttnDe8+P6wWrUnv0iPurDkommpoFKujf5HL62/T4b67Nkg4xfMa
WCNYwaf4EgJuMBrsMXwr38LbfebLxoc9pls2eFC20lB40qPRq1uttjxb+435uB4tLHqskofrSGzz
H2RPO0oHFhQDA4ORgnbqa/51w1yUSH7AvB3hROkCyuTBYiugreS/XJAI8rOn1bS9xKtPWV6lu3d1
nXI7pkN8u9f4DfS1p805b1y7D8vJrk+x2bwjfS/i0thD978kYVqn6Xzbzg6CY7NjcHTDn5JYdujN
+sOW83pwzx8BRyS8Ylh1FNJkGlceOj6PmjdzmlXQ+Z9O0fsuLl6ZVjtvVBLrGvaj5hxEYm80bNU4
a607Hmwkm6L4T5FzHYsVy3nwJZrZKL6w06eEZkCpPMNDt9VZXzKIgJARyLpVfIXy+Or7eI4PDYtz
/EnretcvqsAkjra8JjjEZ7eNtQF0Rsc8QgU08tZJDWGsbnEGF8mL8znej+nmc6p/ijUWlf8jMPx2
2Lnd6xqHSgotskfiQOk96EOhrIJcSDE4tUeXylvrH0dIf1tKDa5s9BWbWBZeM98ZCU+q9M+HxRpl
lypolq5AObtYySwP1i+oL9s3y9Z6/QvKzIxVR9Vz8j6FfhPpPa+hc8CAAoW4hlKIZdf7w/717PG7
rT72oB8wh7DJ6PS3cQ5Q5+9fQw92V3v/GhzLhBsgMiZWHb5gqbB70j3TbTrP0vVLdLmwKhBYjajE
nzvQho8jpHsv9svgWOUL+EdACL6ClXiTBpj10fsBYpbsVDXOBIUym4lBdkEOBZ6Li3SH0NDfweMc
zPJqMXw31LlLNVqSylKSfi8OqdOljURHe+YAuGUzAm1tUKg37v6LMhJF6RdEJRloOCOuZ+vUzzyR
gyBcMepbIYmZEvFJkDEZU+2tMsPmO7qTdyS1G+nJE78RkPRsvRt95nMGGJXl/qwFBxqCBrfnc46H
a5Lw0Xp0HnM4VMFtP3gE7SEKMw472UAICZN2Uk6u10CgGFOGm+jc7x8h6gdG4TZrGAtZ3XgJk1Ir
HGRmqP4B4LAe2zwj57TDJdDuNEVM5bHr7cYvbEeroF4FR792zWoJxXaA+8UuxGONHRnq2dbBQnW/
vu28Wee2IDNR5rCPIw9SCRvuu1jG5PtP+nI4IGe92W78VubAvEBCPmzuNAtRWOJ9g1PbuQSfHJT2
2XIvmXZS6xn/FFwD0cg9ds8FrP8rYxAH+WKz8g4QtVmvXxsnLVRulC5OR7Um5wQrfOYcKk4pPXjg
3AJNl4Mm0ynoSqMzK3lG/MSbboTNK+MSvcV/llc5+6P93tezE8pH4qy8bTIQenbFnfYp4jdkSCJk
UzNDyuIdJVrZ8lqnccuMa3OzQhGo+qjLJrtZgOpLiX/ARmlxyijRzJlNA8qV3AX3CJCordLedx+B
TzJE5pCLYsUWfuug4TbctxTQZLQloou6e+3X0XGTJS0ALyOoMy3HztirR3tQWZyZwScCjgJQl3Gl
/8wOPl1o1+xg2xPw1m8j0U6dwgM9J4CznXOWmQ7Z802dLLXf+SE6yDsQpiUMv1tSj7HCsVvZrKa2
dymzLabVutP0MNzKjXtw15Bc+ipXW5IYys56qyVjDUDS/7/Yf45wPik7nDzP+ksA3n3ovrgQCypz
Oxc9Dp49VOOHDcW1STrGYUhlQHn/kCTKJlHnV/kR+qWSID89a/oOd507ZlW8Gj9TA84ukHYUGADk
ITbWaQx+37yWONaiwIWxzFl6ethrWtnOFldP6ZBxIvIl/z5zHrOQG4vSGzWoZ2RmyHfxfW9eATZz
0/n/Wn1JLLe82m4s6lGPiFRZ8tlOD6WjzoiFxAn2CB7RIzJyYcpqedE1mVMyqYyb8TZrVaremZF7
wrn94hWBPXS3Ci98arB7dpbH8FmBa9OTGqC3ELMiuOgcCGUCmgvuPtR+ZOqQJHrT6xHyRJNbiTxH
I0SR2UetiX3I19AXldIccxcopfIE5CbyHf8fC1zh/z8qj+wD13I3IiER4mtLvJwrMQGjWUIe80Qy
z/SJ/CARIWHKT0kKTqaLmuTLYTt/+RyZvHqCXE6OUpJ8VsGj5eDEuIBs2W/4DcBmYHtglNLCoLbh
b5Y5KHkopMDbWBjygP9/PHlbWUjyO0+PT3znhQVPKpchn/+rEBqh0cWrwbXiXZC1+bnVyq9vShAE
JUNUQBXEhUfYhybAX3y/QMmAZj+Q+xDdSZsLBnwG029j91lcMbdZhAb4ZqiAAl6hAGUMQiOIgTYj
7TdYV4bbYDz3MFfPju6+Adrj7ptAtRIadT9xKfAA2J1tVBPYLQ0XlGmexLy75LHc3yy7OxU2vwbx
Urj/pIi8Fag5wcnBbECnmgqY4gApAP76sZATcH0iHZGILThXIc/YRu+EHl+7C0COo4Yrgl/OMsgg
sbddfymq5mDpkB9Tw+USKolwJQB0gxZhVaGEhnxhB0jhcN0HO57Ftm93PPBgHPdkEkg5o86BmCzr
CBCvy1QfUFcAUC/YoIU5AFwkc1wwR4PJClijRZb2B/4pRMxnBkiLGSJtwgQ9PLyWqFrg/NA9HX9F
ccbkxKAruu99zwpgEa0sROcPNvtcKsece/4QjFIBmGwAIEmUhJlWgRfkOVQGrUJ8EYJyDIg1HTD7
c90M/jpNMaCSIiTB48HCKLecSwmWY8AkDfFL/AXGYX7t5JCopTyFwZeO6XEp5nEpDxVxqS27BBIP
VQwYkbplF1+OTQTdDWc1aPTITZtAOxnc8yAgKc7+5jAtZJZVhnssRMF2m/CHZTr+pGPSTWnr0tac
poFGA5jZKt3dgtxM/o124wqOPcjKATMXhs+DdGwEn471Vje+UqaEDpgmZuL4MDCyUnuZyDP/D8bn
vg4+HUMmQAC89Vtd4JOBDNwGVyu87enIjvgA4NlIVk4s2WrvNoX0hiYHqCrO0mjDLaSZfFEMhblw
q9k/0m9GAFdWeHXx9Asf9i1V3f7v3keGId3Sn31myH0VAZ0X0N2RxgNswysQNiJOWYz6vQ9ermwS
cZZo7DEixrBv6zZQ8SUt8+jQnLB3AVjwA2E9DKLgLAF+XmMdGRQs7HV6isyPe3fuzgXM2W/EJGBJ
QZk1wPzMpjNafQCj/EunptProoxtU88CDaAd+LefTGZAX9TNA1FWldw8hvZwb2m+uTWYVsTLzcFu
vr1lxWZ55sPmvdcf3ih8KrRwaT7VBvT+DYUr91sOP/d7s7Ov4VndHcc1jdjMyAkd6EQyT6WV2CS1
J7MY3gIRA0cPnup7BNRu/9cMSh5Os0rG+z+ePaaBDXure7SQ6t/YCFq0cqVqfvg32BvI06yZEdzU
feY9/No2PGw7O2Av7uflWRewHiUduHX9EtzeJHfMWKEpbr5rhMLaUQitf1PPGBqEjbuNqWRQe6Iy
CnUA40vcuTFWodPZuXIr/PqpuwU6xCTg5RXL3Z3HhHTtbe8Y0fdq83TSFZNi0IyYTANWHPAon6gp
d5+EAsRJ8tkfsphHDHH9r5XUGxxPtP+bJph7PnDxxImDk1IWScCUvTUsnADS0IZ+OVAGwJHgcbml
BDuLEI20LGVYvSZHU5tDXkJHy37GnwdPyqc6xo9zPLOW38mDloz9RBhIyMRfd16SB4fJvfJpvFBG
H/NCfVLR/IUpsIUdK/hBOWhaC5AB8H/rlfpsoxZSoXdWr/dQ7Ubn2+jcUE8cofd5SWi8WF+ac/pO
PQHArD/PPzQ/TZdVIB0uznb2Abvk14sCdS+jRLAgQzZDR+/wSugc6T3sHwHl0mG1BQGkXVTEeXid
T3tVnxY00yZpJ+sV2CGgcQKniv5guAvWezZk4JujvAJpFP1gpBtWIhmHslj+hfi3HWoeyqEszJzj
cIuxOM3ayVb1NOUxANbULnh3Fq8u2W5G8kK+Oxz6llpmhHBXiamUqdobhtYQGRIEyGh4xnG77osB
EMxJdvAcy/e9TuVkqeHeH86E/Oe/2Dlq3UTC8zhGvJIaeSutNVJU20wQn0GRZa/x0Kqwf3jFV4k6
P1JmnNHOoCnyCN5guHghegfilsF5yalaX6Az20qu+C9wI3lW7BMIEbCknwcUsdzqLTStYvVFewDy
KBwJVE/0LoqldCB2hot1Zkr2wXBfmczKkYN4flGEOHfKpJxnJ7QikBNid58in62WD4+qWgAOswiC
oNAQqWA824ZvygNkwQDax0xBSEFCvPa/Q78jmSEFL3bqqLqIzI0/XMawcd4JxhHAKwd02moj4uCO
R8QP7/tQ8gd439DlW/pDRinovouzegfL9LPac1RI39XOJDDR2WOjScu6Jt5AG3Y+aBARK3/azZsC
KAAuknZCr9Olte/AIIqqWsd0JgAJdwL1rI0EpVosIm5l+lB8JCFjUVF0UIxBjOg0Bvsv0FS8j9hx
jL1Bh+MnRxCC10JewaGWi5wsOcg+ztB/iinLMkl4UJKSmCnQEAwyifOMv/mcHuRmrPCApKSUHYly
xbFBH3y50RQsQyqk9Zp29P0VLjGIseVq2P8sQ+g1hBoFSyNBiqsbgwkE8iyKEeRSMELmrtuvk8fT
ySNfFMpGGuABQEIFUQDENA4sFErcbawUAPpM3/16Hd2FGWwx4hZzuYFW2ITNlNPBZY2B46jbaz6E
qOMzd/fBQheA1lDqvEvIaTOgly2mAZTlQrCrKec8kk/HTQ6TnEwR6gcqGkBpX2RHs0gyQrQtz+6H
/iKtRaG+UIcCJagXIuh944asZuCRss32FQiqhBnwBo/QG65mLxyaWuG998Swds7mO9EfvpGXnKnp
QFhNYZ5iaYcWRZzd6fSIGHo4Pk1JDlYolayETsJzTd6TBHYSkZk/kHQGvgBn8il8pSE+IJ/KfsUP
mgb+HY35HA9gVH/JF9zTBlcfw2YSBSLysqioJv0XSjjcFgHz4EsxdrO753OehunOaedFyv1Zra4R
juETY0iWEYh7mAVx2hrW6TjYr7Y/QzKJ3pOTfKcA9wELspUK77PgKRtV/4JzKtGdXjUvhyh76TfL
wbOamEwRQUqBMomgugRpAzos8p8rgUEchWFwc7ZPcAIaDsGcOY7WGLQbNnNTkfMncGvgYy1HNwX1
U9hGc1Sfms6f4HweP7DHi/hv7Ug82wQYEeIZwAkhzg1SUkPexl79lfCLBKHZFczrM9kSHAHSHFoB
Q73gOmzbx6TbNXtA0XXSLJCe9koeNmCZWm86BWqiQa0E4WubjPecc2Fb9fhIsc1l0Xyoq9MVOPf2
6aKoTA5qm4CRd4pSetRUM0KyTKETDOKVCWSRWsAEKzo8bqMTBrUHt3GNmJ18NOr5FnZVybkjFZeI
My3fA0Kjuz4FSyQFqIb0Fu59uAOI/PmH/6+kwKbQuUMhuzrfykGsZ/+hjecCuke6CeBtq4h0l7zg
yKjSP8L0YrrdxK8azMGbg85NcSvbs6T2DpnqRd26s7Y8dyQv6IozYQTtUimLEgwFLrrZMHAwAPsq
wUSx0gxRJ5FEWoMoG+sDXCNYZERdZjbqKYC1NC1IzRFOhGP0H9EVmIjBhikK9KyVcvwTVIMB/Cc0
30bctovhtKu5i1Gddq+zVVPwPEYoEwlBpbNaYEuUCqbPhIEFw1CUHVQkxcEE5PP1qhiwLp9ut8uD
5tb3u9O6hfrwdUqP6Nk16elbgTZnzPthyQGcFJO1BMY+lOlqXBKOTBpoPhT/CSrcLTTZtgVl5ds1
AVm0v0G857xEwDJDE++15Na3B3FGXUWvzR824yUiOdTaLrjdgFQoRXNzHuaosbaQCQr3d9pVEX7G
9xFZycFSCI6UkBgYRnwZe2lMANWx0Te87a5LPjIPv9MxXBpAsxwskkKi85SR3Cw2HHmKzy1V4Ykm
PWHbcgsm8Z3rWCxKhjsoWIEPAkSWkQstCxVjTlpUA+ZxBs+ZR0mJKshJ8TDym/aS9vl3UFA1y6yu
7nxS9B47/L4oXLb4rbAxhsEByJC2vJnC0CKswD2Fzg1Wc39xhVdGLMHwGN4HPMsrFBBmfAGIetIZ
snkFY9HhhKA0YiDkEU0bEFGOlUhywTol2L/Dm/th6qTQzkQGPK73ZyOSEdTWzr4IjEnbt03i+LCz
c5wZ9k8fuYPqXBzDCqPd9atdoMFcCeb5a8lrJuoEQ9N211DT6NMYHZ/5jOn/ZGRTko/CJoanhEXe
vm9+yXeIJHxqOJAkwcDZj1DfgnuwGux6J0IIJ4sgT7u60wVkL4cHKKMINF+kwLCM5+85y1xSGsPe
EKV4YTQERPNcFBp4ImQaYAt3BG2NjJI6/OYAqVsSpiOHJFO58Y18Tw/pA4Sq5jBnJiaGCpeerf3D
XBI/ZBvhd4J60NYVz7M8xyAmotkh5M1g9RlOpJQENGTXyeUHZXfQAh+BwDGdEDd3s2ULPdGd38Do
01XyaTfs48JeKQcRxUr9LLzwegHT1AFOOyk25CAl1ejvsyEMh78YVlVwlN6SCNsUdcA1gdAJtQYr
DpUizil9GvqF0E4R9pw40LvqbhcwXzRBerJACbfOemYyzgqeS6nNjg6csRIoEhcsXOgVHh8Ytm2E
NiI0FSDqiCUQ+txrOt7sAMxKobpbUm+87irlTUkzgMBgFyFRaMuFr1fm6nMiUQORV6Sbc7pbllTM
WkYl2itp6jDfpEp11DEnH6p7rh+XG5pvps2GsJi8MznKEZAhoKMmPV9qfTyMn97SQgOD0wuKcoue
K/U1LRBaEeN5XvSR+/e/4KmhB/9qfbIoAuqzoGmiRWR6bVp6szm7GeZOJA5tYGE/GR9XR6qSh0wF
jRKZEAlBqktSyNqL9NHRbnDASfqxheeE9+xmn144sgr5icKzJGvjkbE2X/D5ngdINSR/EGkcjLNo
DnMKkz7MPrQyGjVonOA2oYgzq9VQ4YOBznmVpgN6wWQHQVmg0XXyL8y7+UQU9/jacK9f1JTmZHcH
wzuiHDMUok6pRAx5AyOAA0QD1T2CuSK7Bur9O0fOK+Ho5r9x7zY4Qyqwx+5dc9xjH69Zs6XQ35CQ
KA0GAqozphj4yDnIO+gOI+YflJpj4yeCyco4KMCnAeNl1p1Bj8AXcWyMZ7jFwD23pJ6RTJ01sANN
/5UKMRYidYvHgsrrHAwGbZic3jbHaMT1Ekw4v6CNzZKV3iGuTMQV7u+BMwM0ZXhKH/fhnXHS7GKR
fAQjLeBpjUGlAv0NC/p7GgItD1Kzxme7NRV9jqM4nfMcbey4ZSE2F0wZpYBstLBFgYVH16UrrHWS
XOZcUO82r0w67e0Xa5w1MagBOXc5m7ic7XorXrgDNK4HcDZo1XNx7ADqXw6RkNQQ0ZPUEix+8wzz
jwq+BDchVcrTxrT4m05ehsewLbYG2ZlhD03CF7JcNkOh4bAIR+cQqGIofgdt4sbaBgdm0PUGFYJk
MgPfjMSdE3quTxrE1npAwLzz+JsVOIy7hIU1kkRM5rwy1D+hzkAEhOPdvq/QRVo9dmobUL1/Olz/
2x0jAj1DyAjHmdGOWYmHgRSt8ZYU17iS/1w7XquzcwjpRHl4pATIXVwzmFh1pe9gEVtv0fUg8Rfw
ZHjMq8GYhPZOaKGKKh/T7eC1YCPwcPj6DCKjRBGy5pGV47zjudDbIUmjxHOztxHxbvx6CethyqMC
rV23oc5rDDYIf9sAvOA8OdXdbwMlL7wOBJST0/OmKQvvQxoCroRnYSjSgKKw4CyhHhu/EVaiFYYS
GWgk1Hp4pqLAZwSXOUmZtkTl5ZCyHgEDHBrdZ9w2gS0ut8+byuNyDtDcaR48uunEUumaHiaU6OAn
3ebfddQO5wa2vQIshZZx5oS56OQEgELuF0f7xsBc/hpdsCnJt0vBV05pgWhuCWiKA7CHJybHNRLj
p8EVyOufKTvzTbHEU5r/Oke0m+yw/QR0grcYg/M213SXJIGWJsUIoAhgB+7tOXztxDqthemHX4Nz
YzPBYTp5dJdvKKXqdvMgU3i1ea1Nl50M4q3wdhItWYrMOQiXOX3xpEVow9iRXp8cxPMbuWreZq7E
24QXpos8im2AWmWCfpV8Ug4NekIXSS7rpBSvTDhK0tR9JAhAgS8SvTOkm+HNmvFrBIs9PQPgPIwx
/LtnRa/m1DNy3rXCWA6ldgO8iAzjcBOac6FEk7vmoucQvHpz7O2LuyOy0PP8hiLEvOnhLNqil4RV
3XgGemlLa7bdLxyNs4j+hXIvc7ooSvycyVA9usQwJBHArWW9X/p6nqCDQ9LEeYl2H4/mh1rDZu8O
91nr8v1gqrtTwSoWQwE01nA6ts8TINxKMDnN7mwtlLkVlSe4mpK65Uxge2WFEA/xGj2nIF4JpIUD
lH+Qcu4Q6dhcNJo74R3RiJn0fIBtnKJ+uTAg1kuOJSEOfVagcMvYBcwl+rGfFeplcRtw0uuPw9cT
x0hKWHoHjJ2k9z5Gedvb81r9i4n2Eo27XqYbDOdoVd5QUWIq9RTw8c303hgqZctvgoMCYgHMipBh
jBEKJ1D68WXLn8b5HFUOEL8bgo3LXDiOa2Pi6xFRYn8tRiU3XhGc+HE87M9i21ZNVrxsd+nPB2kr
Er0RghPKpK1EIif2W1S1iFQR8uDIrAiVIHvhoyM3hx61w/LiMWrUHtyllBcgxNE8SWcLDlfnBGtH
0OAvBMn4pcmDPAVWZ8X22TAJJXeBFfBj0jm1HJg/7X6kqIikuDuHRgbBZjMwEvinI3r1HN3sHpSO
wuMSsFhisdfnlSu9JplZXpfIrKgddGDHf7VtlILR7MF2i1lIiR9iyHIi7+Jz1joIfXMZdC2a3jjY
/Bh8hSMk0hUrKtzRqCMqd+gT9CQr56D7Q4jsiD8zslH+hm+j8EZyXA4xN5aOffqL9dAGU+k/QqM+
k5RRsfBuqD+uZGkJl3pF34f4sglpyrg4/rIKMPPbtCx+SAQhaK5vRLaHuCzyeHJ3SCa5/vuHHHWL
lI9TqkYHfVuP9IQpzmwt5IC/lzvdrnSv1sMkctJ4qEgbPBuhcK1vmLsxrYEG9AkYajwwgd/19p5B
MdKgEmLrXDycMIyFhrupKzo6bcVN5hH83oJM+npREwnqwsyYzc9IYHAGy5qRoJ/uvA156uRe2BNS
KbMvreosFei9jMERU9xsHIkYNVry/AcShaEJTE/zcoDrdEtE0fenyCUDwwAejGhNBBYqeBRk5Mhx
w2eeiW2ZuIYPWCowD0Yr5wWAcU2qTRK7ou+5ogVz8VENk2MxjfP3DwJq+hRPJ2IqW4Ttu0EyuemK
xi71M1nmikUdpshiMQmy7+GAGjAdlGNe8pim+BVCJ2V9bgRwp1HBUA+RfLcwsAMgiAIR1Nt2X9aM
3JibB7oK05YYForaGT4nDWnP2Z4WAfBAqW2k3hZyFWIHkkq/UOz0a/GpGnDTKrhh9Zb3ubjyhgS3
lH/TF6vyiU6/peatYHBuUMIG2a/qYaUrs4Ecqua3pjygCoVGZ0LbqdjS0R0lObmZGcaZtK38/B7P
gUjUSbvnoA5YbuxLdqN6gX7z0+aCi3NY9FQnA72/eveovbrdqQihTS17KgdmvQ43fzbWIP058/AO
zkWEgYXnxaP6QLHb7l3O3zaLlYP0ScreT2e7vPVMPo/oUHTSOyOxS/B6yWBPRw0Rb7a7T0vkRGbG
1GZWIzEl55HMd+8UN5cL9D8pDIYTotMuGEfJ9qTUSPeEXoYtN78t0frqXRlee995VUNgxR3/HDz0
bSDf+unM99UvjIlZATwISzJKfpj5jKiuIV38Cy2Tj2os/9hV2k0dUWhjpWrqS7vqm8PgKrhVOsvd
azVISgNakvTmeJmxUHI3xyO5noOQpQzvAAMdJ+NLXWnMr+lNkWQkR6cSJScamyxUJ6CFCV3Mseyn
5Rw6H+m00FbxvOGbzj74LA+EezT9esaCt1BP2hKzCFl1mcIfO/G+UxZd+iPMjUVy6+WcR3gvX70j
xzWZ+yYc67QKcEwhJf3eRLIoJsEiWacVggqfiWkww+xDZDhG3UOk3jRtmi3UwiAKTpiAD4hmdfx7
l9iXg9YRHKaVMPZghKz7GZdNb/zrulQUAY3cK1dBg1dihijPUYNy7KEYjvzoT/+PEQgeoYouF1tN
kCsuThU0t0h1aGBT0CEEy34haafCiOhbCl0oGlBTo32ZtbY/hSmGKaLFQ9eaM/cuG8IkEV0FaJaA
IqBPwzWKjQAb9xe+UD4RdyUxySDkXx0pdD9+RHnClAZNyg1QCO4RLQw60+34XAK5pQh8UBG/Qqad
1yMUJ7r9SJVQ3ZN5YzaYgFrHvbMTpSL55tJOxC2gPLp90a2Vdu8GkDB7wr4BUBZaEa1goASW+tYp
gBuK404o510MN5FLACnJ/Fu1Me8how0RJM4qJqL0V0JCAQCAwZa2KwJPRyfhLItvG1oMY05GAqlN
Q4Eo/iLW0/6DInlm35Das5sZCoq6r6iJq4hrmA2uc0hlULF+QknvmD7qdPqI0dVGsnuzkR3CJJVd
jywVftpcOw6yADxHaCrtAyvrQYdjHNatnD+KYNopOBmiMMqpP65hGwCkXAw/SzdAY73toC9HL6dm
p1GEdFydkrlOdw/TT4d6XJbIwZWKeWPm+MjSbAPYnrbxs4pBDe9kriKPiUax6DF2mQsMogJmGOc9
msxIbQhRsWZXo6lU4RyrUKM9hzsEFOSyE+0VIroINJnp0X57X4OH//vQ9G2C1KAyefu6ElvD+U+7
6+Qj4/OjpzGys53DFl0IzmZQCRBJqF1UkYhCBj3N15cZ49M/6l7Dbs4ZNtL8J0WhVHmutjgMj5tt
r+rSU7z3P3E1AY3FPBaNsOVbzI/vDkr6bC0MC/NPrMT2Fpk3okySHyFrkefLAm4kQNz870wM82B/
XNVwLeAaG9y/ws8VWEgTCUpF80+xrnBuxtbC0ZHXP+GHcmPQzovTasFhPYsFzCNFLGcTygcrgCUU
7C4ay+h0ioTGYICuIEDzVYuOECADTgbXb5DFK19eJOTQ4pAtPBT0CVBsE0qsPdMUH5ufjIE+DsZj
xaOWxh28ew5SEfESLA6nb4AcFt35gNQBNcyc8Ta9O1Rn05Q/ACAhnDvkh9D1RlUQW+mIiL1poD3g
UX0r2aC+2fXphzH6S5IDn2bAcIXIJycm9FOGqfAeo2gSbACKJCepNuiIUv4y+uPcwawFvJB8XvA9
F8oMOfiazPJoqg4ChwcukH0OKsURfUpI/hjPOYPGio0j2kKE+QbSzzuIPh7lbEROS+qr8tZyhnIz
OTtvwECN5TyGt+DWdWVtVVZ0OAtA3Q12ePcBXKDl6frXAoX09bBz90fDWf62m/3hD4HIXmbtUxtp
EZ2ikLXh+m017JSpvmAQnSJHJsk0CIaU8o1x3sOmS/sG6ArlmHYCoCHANJchgmF8drKR33lbJVwi
EYnB3oeiBR+75IByszSJqfrZRRMkSOO/rmd5PW4/QjYQ0QNFZWvfOwi4itGXnKcNfkF/kYOGhE50
aP64ZchYdkT8niopQneGiIWEh8U0dj8Y9doeZ8px3iUJcRwOabZFmF5pl2w42MnQQeEXXTEqokiQ
THG1X6x+HjYKrB1u8PmZYkhzOMMkU4ZFjLYAk8VuStfRjYFyIRwshlNMfNcd/LUQCp5bkzQ9IoNB
8zWBGODOW964pK/G6UcQbGXySif6tahdsmqaB7t3S71F13l4UbBhNdJe8efNLZYoyPu49KPDVycV
9x56t7n1secNzkas/yY3gQoyuDzSJMSTmHwDubUuqTbQmM70AVl3EqUEiXHCSCOZRUhb80wchBdE
16WEke5ZGoonR9fDW4tw3O9Tfsk4G6cCnkSt97cjTby6+NoH4zrpQqAYtWFDS+8WyT0iJWpxN1s6
UgEd46NF7kjJxXC2uQRxCLIaWDuDdJ60hgYCdYZEyQX9+ayZZgyRlAP2v01H3LhRNADWR9TrzacT
gQ/S+IDaT4Wc0KK9dZW6YnJ1G72f3604LaD9RTJH4z6KvK4Q0I+DX3vrs3evamS4pC5vKI+RM1lp
aCIxJ81JkdOASe8Gx2tRtEWrrxah1v/3dyl8Vs28Hh7iP1yeBwjoA7mkPr07vhlybLLv0ep1gm40
GwB+RBqKQ3mCvgKzU7qSUkRaF5sxiUiERiYdXhvezGajiZ+zC1UPn8142wI0WfRpQ8Bas9OQ8gk4
Gwm/yBE/gTs+EAQfN1nw1A7pgFevciLxzeaAswaCgxQ48Y14O8AiZdDtGv9YOrMlVbUtDT+REYoo
cEvfKoig5o1hLhUbVGywe/rzjdyndtWqFbkyU4XJnGP83cCNSgAZsQvSEwuAfGQkiE+YLQuULVHm
yMtLcXYjlOH0+2RSS3RDGl2Po3XtcxFI7oUKFSD0HMx/HtMfd66ZpUavyyRbfv03LWWkTPQhVeQQ
zHfTuxN9cwRXW7FHPzeMiPSY8UGdxyeXWKZovhS6TW7SuovBwaS08GkZRE/5+cVdegTzA4x1gIcm
fOgO6DGKSjoWksIHOJ2IRKGrKJMIMzn6X+lOlrjXkEvxj/dfAfwesg1EPLUCsfC5NYQCVCEcYAxV
WOnzAkgeZYSbRBc87fz8j1ALklF1HSV4WtYd7Om7tNtyu6RyIKCOeTqwMSv0PwWqChBVzgNJ1xs/
gx9KBsueSycmeLxIEkRzVDwnI6Qo6C09NJXTo2NOUkSUiz71JHG3MGgAs0SlSJkDQtQ6mmmXwLbU
Vnm+HAFu/UnI7imjCZ0ON1jwRoutzLbL+8ciskroKjl8FvTidPQEqm79dVnhfbPhROWmym2X/Mc5
KYDBmDRcihQY9Lg7EelC+Qkfc74TmnzNwejRfFDfFguvw8ZnkR5LTxtBmBNT7WZAAFLZdWwKJVIg
SqQXXJti5FDpIcu+UegL2ynNmEZkrmRQrlTXqp0tXsfQRD4rK046ZR4u8kUkgezo8xyyrZO1yYYl
s7hk6jQsg7TobG2USQwpB/zImLNFhkCUnBWbY9jhme0tyJpwO67e95AqkKRA1tvp6TIfh3/ApJGW
95tp89F66YByrEvLaA3SbXcJrrOuetYWHIU8f5S3pk5KORHQzCoSUfoSdhZQ9wMV/C5FlSG6mEEy
A748eqgf0tsvHq8UBk/tUcxS5nAKAbCIhlYrPIcndeVgIvf3Y0oAY7oteXm2waNNseU4jeSJ7Af4
BiV4/770ujbqtY7OkQ/ZgdDwMPkwdBpgmoyp7I2zDXytzzGNLGTF5mRL37ILpZ6HSacjddtXfkVE
ZoyRViIdeXsUXNIjUs+Xp4gytaazH5gVOXCcC1FvwZ5JphDzvJnb8/KuFPiHYkvACLSDgF7mvefU
3l2kOxVpRNb2CP5gDSP4F8atz1DTWGv76sOAwDzKiBwpeP8yWmCvWPni8rRG6pznlh7DongDGSK3
n2Oft56d/0kQKTCL9+FSMaK9mQw+fLoZfC890Zueq1qMLC/910FTZFhMv21BHxcOVzBbE2AtjEgG
+ujnDAdfvezH1VqOd6PZjhLTkyoFca1MRYnIV28/7FE3l9G1FPw5I1Nwi9aUWpQ0S4pCLxWB76CA
h7EFe5UF3fugw3Hi7j8Zrl6lXPQb4cb+C7sCTQ41PSEjP7i6a3qE7iSaqwDVBNGRHzfltE3Wshr6
lG/fkodJikim1gJL3IKf4wjLZQSOQ8C6w0jvFYNruE8E9dxZkm7ONsnjNKbJo20MpEDl4WYGDcgs
pZY3GUyYE+d43bmIUWXKr8i8si2CILBmn36DeDiyd1+cRKTfo5MSpUsy7kfkh/wQOwuNOujbEn43
P610j++eE89OEOO6hQfdXhAss26R8sd9dnfR1eFMTYbS38nUpJtLx6GZu6mwsM0/Kqq3vQz//6nK
LrowVgQyoAZZSZ2RIb1FwcXxQqdPvapS3TxYFgxeRCEH68ddFaUZW7LFhWbeVjo42/9ujnTFHY9T
KmfGbmaXpQzlgcEEC0Qn9nYIltBhfx16gFrArw/YYwnG19XA2OLyT/CGRXX/N/eLgPirc7yZ1azL
gA4YaHz3yC3orYo3lIhMS0GqABGT/Y2t/RMiEcnO1fum3BjLd0apms9mKyCUbWYD5xP0IH5FPFhL
VEanFfGq738vKUDUiZWRKbT7eOijzxt480ZC9Ql9QUOGe1FhtRbcNSYzURFQTrkA0RxRZzpgzm0r
XjJwlZ2DkpJvIiXJ3s+4V+c+n7Key5SwP/yH8LetrESpW5Ofz8rgbZwlCi1KqL44razVANLXPviP
CZUdNTSytfLEgwBMMc3WpE6RFc3Z/DYZuRFSnyGinnM2Rza4O2cIf+VIzBJiB236bUoY2RoqO1JH
dEKcIUQVXMzyHgIx5syM4ogBbiRi8vi1WudJDkb0WPBawWUGyluTpgG79xatvrEgxRyGgoVOPKJF
bf/CNefa85vL0ORlQ55ODYbZcjTSanzQ+jHtihaaAcoclFR7maH+AfxQ+DzSVzkoqByE9ntFTGch
UM4mGDxHYQzXbtAJUJ5urRCoTbpDOortfYZ7gLQ5hH0oCQGnDm6+fbd2Hz/Q1dEnRnzQ/Hupn517
Qg5Froy0RUM4u6NGpxLd8ne+JCvfiME2SbyCfZrtepxBQVOR/XqICepv75Z+CXeKqwPvHTxqrmXj
ITY/lbevqw2cum8Pxm3YHw+TJyOm0L2MvnM9UROa27LH3ipTFsCx96oE4gIZGaeYYqx6wGbbs3/d
F3vXdb5H1IqpfYEbdck+DS/y5s+Tp5DJhIF9MMFrAC72DfcPZzhWUJSO77egSq/rpYLoyFcJKKvt
ftfpaK6efvfufee/Z18EaZewSr6q1zvjnQueIcQdJsjhGYFS+JzpcYONu7wH+NuPfWQKnUVNj3P0
eorbr/xjTkQI6Kxy9T5P91B0Dt6NxbN3tWdwv/jG0z9whiouQyR6HX8PFsqItxid9PHrdyJlcihI
bzhBJiqkBZB6pya9oJPekovqv9g+fprCiNvwDZqRnnZuJ73zidpAdx+a1T/TGPezbvpC1PD2TlVw
vnnVT5fo74PbKu6D4Wgvp3/1dJSE0Z2tevWKkYsr1nDvHg1XO3i4Gcj/Oyvuk/JEd574nFr7e/Qq
JggqDp6Kw+ZBdK/iXAgQBBpVTXhrOIir6vdefv/gwU4oVndm0PMmXBBjaOldxNxH3fw2rvbxBor7
mbU0KsUdTPLlECAFd7hoPp7qDxWHkMQb9mbeK1ff/hLH9raOjU+Q/p2x4G/spHyLZeDfwG4gxg5L
Ua3Hj/p0gSKwBoCkvkjxyXmn/MrT+NJCjR87tmoQD+bcfoaEbHShUOx+MEwOJFQqsLbkzbi91lqy
a8fvsXonZ8EaZofpY29/53ypZxvu4GEedGJcdlNulcpJF0jKXMcfOp3o6Rr5tRyMPzAC7Qyd0sr5
N2TuY1M+PkzM7k9wzT5nLClwKeKu4x0wBG+aFJlyp2F76k4R+Q/HumJBw3bS/pQnj93sFvSR21la
2X8515f7JUsXbs+nLNNKPOghszmKfabibGzcljU1++Ayz5B7q+MzRpNzATF+6djPAaoes2F54Gu4
Oq+OTcTSAcWjwU2o/jW18x3Y351vDGwC6gZHZw9At8dC8Bqff7hvtyOdyAuvR4iTcmC18dBtICAX
t+Q0E15pRuQCRitR3+rutWMfnvaQYBDFavk82AJ5GggcREnHNk84o8bVtiEHyJB4KVZDkirxrhK8
aFdXmx9ZYhu6OWfD2dXOHu7yiYrRviCnv9uXvpgs+2/7DJJY2bureziEdTdcqlYPZW/rfL/CNHxs
Bvw51epLAt3eekwBT/ddhzgZtTxNQBT2k71/SA/Tfu2e7i6QoXLwn6TGHMMDwcY9W62dA6Gy5Lz6
11PQB217D9grzQvCqnWt0nNImAMFbfrE6OENwUQPP36xZLWYvd+L9cBbbL4gNr0OoY74LB+Nowf1
7+lFMIttQNDNTigP2BTIPl06BxIcyOk5+Hrendej7vz6dXF3HHxkAb233UXbqgISHAyrwqRztTon
p7c9E7Gjky/o3JmYoNg3LCFD9/Bwm6H7PDtdDOCKfYJA0VEseHyl3/WHhndk8FU1vxheCyM0vlHb
fd0z3sBj0KPyti+6z2CmduB0a3eZ387eBW9oqSL/sZmn/HGq6RFS6u4O/3U/rvZl41E0vxkwd87f
3/3nNzD4yL3wQ9bEx+2o7r719I5baf7y6PYOPkMP24fXnLzzfvZitb7dRnXfXaA4Rxk6zJodKP6x
5x7f3rEKjUuo99zXy2+I3XROk5/f08euiDa2di/zkU/PgqhJvENPnNbM3ibPbSwOZZI9zWOiv8zN
3oOSoVUnZjlxA5fMgzvEO3yyJUX2l+kwjkP5LMAZ5BMcMD2b5NaAIjmrNuVKZkzNNlPErMxeYojv
Fwiv4cgBK/yG4MQg8H9VTAZ8kw8A/PZTBP8j0KzitQZChQMAI+7maax5sfmvXaQLGdv9dUasXNNA
sk4HwITNQoizBvrzNiqMcoTwAxUt9pYdHtURg2HQWFChLb6MPVwgJKR+fGYDZnF9Yt4mDyRdUCch
5Gw2E6EJcwfUBX8wDh4VimPwzJlGsdkwqExJGU9MqNZ44BN/JFdv6p6c3wpT92RwMifYhuF/aCjG
Qq3Cnuf4iqbQQvVmu1V/G2QzW+STukP4K+b3iJ6TWTI1NQtSH4aTjgbegtlXVoPChpReWm9Jz93W
Wc5IccFz25YL0SkAXGFO2HRP0QxZvjdj/DM06/iKDEC8F1e6RMrjFXKXcCTFuHefe++Jt3ljLsfa
kJKQBFKEkq7H943+mxPI1yefxebVmP+YXyyNOKJRik9wtT3pbilhmVpsEGIJ0XWc8TwvJ+Lcox/j
nwUjAAy34eWqh8O6l5Skv7mwtEBkvZoIPDqFignbQ3dxwr0/BBj+EFbtosnV12J5nlRZZf4OIlhF
c4qFdDA5k2hpt6ihGrTGs3gHhoJiS9qzEOlraG0jGcgskhnAlXizQWZWJUdr6WO5Zeo6PhUfVJTP
IFi+N9l0JsFmxk/yP8cxY6co/VzBeaj+6WrnNsDl0Yekh2S3tUW27k7AL8AjSNuPtvllzMVEM/Iv
3bx9JC+Gg/4EtB1+AecgkImUXDmOSx9gp4x4bLC8gQQCBfAVLCcJyfR1YZe6RUdNB/URkogQRuDE
5QLOsWdClpfr++zl0y/7BQcJ2Mdto2P9tPbj7fJEuyauzb+nRpLIs6zcxdH87QLmtNT4cNpIdZlL
IUdqgz0hWivHpFwvN7Ty/+F+Ox6vLsKXrzVyCiTXwM6Xme7QfJ2wSCCuReErBhGmafcRri4s6nyx
uqwfjAzKgIlh5SBZwdYsuK+XbOQqsqUt3IvhMZwMdaF/perMZYQP+kGfoSnz4dEnnBISTqmRO1OR
8wkcSOX8uZGeqGHgSQ4jLupGZnDaOhZbBIslREu6/cuHFgR4nrxK0jDMffTDdTryflF7tOE6W4dV
JWyYgAOXXwxDTOGY0O7NO2YyJa5ySr6Om6xBGRHmiHOJ3PYEM924Y/bYEK/emHA4SnURTpWfCZ8G
C++Wa0PKO335x/y63fAQJCWlDdfeAo6SlWOkBmnTkoArwe80iSUHjgTL4ARwI+AwLaWLo2dhEDGQ
rCUIJYsW2kMsZ4unrBgHLlBcL9nxF23MFlTfQb8TA1gC13THXGcLJYmP+lK/s1D3XTIlF/OoZoRI
Y39zcFUNME1JyqyNLlOk3tUTvQgi1RGDFUSzkyNAoU2Cl6St8+GqbqORJ247x2QjZ70wHCPuQ6mK
W0tmKSP1EHkONPeWBkmZIDw3O1ewqK1IwZCp3gWE/WBUE5SA+yD5TvNDADp0cvTTqAWnf9hV1zz9
smiutFUmUNkgJT557yJo2rsqWdB2TqUJaeV+ctYjzZ1XE4dFqOObOMsHYYOQjfbiiearhy9Qq21J
QtJJYFmsoLOLCzFw4IiYfP1wJTi6DOecYYFilgdygGjn/AkV2i7XjFBsyFYRfB82yoUlQgMvbNF1
tiQ9BeJaNU/E1m2UCR/q9fGfR3d5dc8dt354ytW9qN6VyGeMnJqjnd0dsTJLXz8Ft6f/rXwaFur5
uwoIoy+t08W/DwndDLv9QJ9c+z4dSJXzR+ftHT7e7RVoF0teTyeY3XvA7Xw8rtDyEhq0G08XNRCJ
wWhf69EBgXcn7gf9cQeb3JBAiekyrtL7k0QOw7+U73iYKRFd69n5bo754+lIRzgc3YNzSa5P3oaH
6XGCebmfVsxypeTd5/fZKaJc6xLpmj4+AMK7rM8P7XNyqEs1oyo/bBCi7DJ6LzrTNxYX1X96GjOv
9Nlzo/4+8DBeUaRYvG/+F3nucbykdSLm9ulyxZ8FRTAFcS85F9cIUdQSPcJ8b1ha5Q0zWgb3SpT7
HjfMSkQQXcCcri0y2CPcuwlrKXzPn8OcnmfDhQA0uB3JccYc5kLlANGS/GG2gF/sSgRiJxIbzGZz
jx4He41ykQdz/48+JNtqOOy3A5GgIzzrmKCeSLwBxN6o5RHE7BxQfQrSo/jSf1ZPdi4ZngNIAeTK
kScT1vopJ7CX+adxSFwc+XxEpbBnuuj/KJNNqdhHePIIZrb/tN8kmkS5RQW/QaxQ6SaT2nLMkiLd
OmzQTEWakK0ZcYCujhWVAAecPqa+EHctsD6QJ1J01CVSRG0YuIXDhlm9zFHL2WQ7f6zlMiqywWIL
G+eIupHRn4vN4E7ZgX9qvJBjHpJQLLiWKA+iEjkFegLNVgCu4AWKB9aW7D4TFhIcE/MRECY0mtiu
ZGyZ4m/3ZwQu/AIY2BWEh+h8ZG+loXLif0dQ8DHGxIPlgZQSc7HlnbGzMUggx5qicTDw0sJG+ll3
lK3hsID7IH0CUER7zgpDJlfuOiYQWPkdkwz+5ytl9wS35yoxnZuYC0QkOV7UBbJDw4Nbhz8tYFB8
ICutYXqAEEWCSxJwbGNiZbTWHajLBx9WzOt0VXxJXmXTXZeDKcx30WPaJTN7aiYLsBEwIrPBpUsd
SBXB0rGx/n3/fBA8gC1+qHMBXqWg47xxv9F63SbCfct88KjkA6wBpMBnmUjH9nb6RQkZhun1bP3D
rLRgbPGN3+sTYZF9oQMp3gDjqGTJRZnRsaB0OQYLgfdByXI50PnQ3jp6gNls8zawtixoKBgf+Cvi
5JDEvl4Fjvs3c4Hpk1QGLpvDlenEaBnz5QQgY5g9g4N0adWkk++WZp2SV/qk4VwPsbeUelJtl5rb
7tzlhB0IjQKvwdn75LEJ5ck/rxvilXaQR8nTfVnK0MbxR33PdksdR1RYQNsClfBSKdAxahwI7Cm7
wWN2KuqBd3i6CsldLGkm6tKCEVYXX1w0CT2QZPCMm3ccep0jVhzOzB7yin9FfqMuo4JsnN4zePdc
9leZW/bxsc3BDHDOcMiimiGVgxthhY9J+EikuEQUAksKHooNbN1pHWFAqTaos0Wqm9e8BDCdexjN
nANK9z+/uiikt9nA7k/XEXLarpRjgMO4VCRlE6R5a2uogJxPFzuMH4kWkJciDwXK5gKsi7WKxSx1
1YOHHvVV9vdKYj6W4pHlsIbIq1ZIOpabHQNH+VbeoQ6ULIWl0uUPVjRqjzB8izpFiofMgEEB1pPy
dG8LAPrzeAc3HCtY9v90wob9wk/0oJ55vL0lWNrCiBkcgH26h/rPHA5cvUN2+Xu+/NljKaEXmFeg
6wxK3W1avwtUZF/JWPeNRMu08EGvS7wGdjckPSfXwNcLuEcFQdyVQnhWQIQYMXGqxe2lI77unRcW
a6OoZw9ybjugBQGtpAL29PJbsIGsKpaMaAYduozZVpXo8NMAZRqCKd0yEJaqNc+YN6B7JJCaCe1S
0bKPWrcJhaI+X86RHlsVq1+442zorHnosEvPkHp5OWULYn7WC3H6rpT7Jxtcag00jXnJJxbK5eax
WYp4i0s+4HRAoWWLoQt1NpzJcU/QJlK9nGeIY8NhLAm3yzbAG/yCzjBdXRawQCjFWTJ/Tiopcolh
XlrdHUINSj7VRA6E+w9bGSJwaAhEd8jPWjdVpi1TpeGceBAKHY5BfvUOejt6Ur7PeU/s8n9wvOPw
tDN+mqeYspiCMAaXhaT8jimeNLMH+tmh76eVVTjhuE/anUrowsGvDpz+3d3njEmMmuQV9v9dB+4D
jG1ioFn2FR/73pnIGt29B5zf0+8cRCauHuZAc56kBUbMG6FyYXpF+Pogr+/OtbCTDrNXPEQZEtar
nU8ZgMHtHJ6QbESUC/GVbMbo/jvUZOzJgfqC7YFUOOvFTA//HnSye2t1MmDUmE3h6cl3tEi9/Uvl
VbwOgQlZLzit+uNLecHSDwYyoZxR9yBf1L9aXl2tZ6wnCmsS9RBISQ0Iro1brwYKt+qig/IXa3V5
iDs57+BYsi2dJFwdBgsLMiLeASWiBKdoyW60qFIoTVQ2z/BTu2SAK1FdhMe4Dc7FA9B79EWSGnJs
7XyQUp6FejyEcT2XtV/NAcDOfjXZ5Q1IIAXVgvplmOmhAFu6+wTR9HcZ6TdArAXiEhp2vODXjtNd
HYrdhGrsuH56SrR9MNQBwfcgvaDh5CNbrVdN+iDlo/NIy6DAdl/rkXx2SM21cJe18dWlhAcI6+SH
ghckk9W/vCl4rR1sIpkM/m6+n9zDQXp2eoRqE2AS9uafvJM2ZR3qE+EHLofgyv0igVRFr6S6SjQc
DbMlP8PtpL5iak4nBtuc7uOaKqxFmjxRgtcMYeiKoJhELx8BGTDpgAXTMFurPBQNo0sYOUysCEPE
EtW/UmIOAWSv6ybREyOmwTPiwfjbWgbBufWoDfbTodvGVJA+8Dtr425WMfMUR1WuAQncLf68+Iyt
iRkrgrOKcyiCCGHXp4Drj+vpYFyDw9TypjPDr0N+pB98kCFGrHByZdPhiAggFG64lH0GPPvay2qH
IRuKdnHfnC+8HYGLVdVrEJITThUjaBhmXwJlDKtlOv3XMSpvSYB6r3YPus9aMlxKgB7FMXf4GfAL
zxZjGdqwky9v5hW44uz1Af409+yrvD2W1IFAutUDK4rCZfmsyTke9s2KJKAZDIBZ664S9DTOKyQA
St/q9bx9CnSouwI7In9ck86AtFu3KXT34zpsA+xqWnhNjlVwLIasxyWpZeNT+Ojaveh4AFtxCIo8
tO7SH7Ab7JEugYDwjBOV9vFY1wObp7VWwBg94qFoPvY4by5MkwhgF1CH9xr3QVLoy2GtUezzFC0T
YIC7zGyhRgrva3CK7w50hv/fLy7j12x59bpXD8fX8OpIVN+YHBoY2oIuwP/kRvjMeA/Hg/AtH919
zWAqIANYF8zv6Ll0PPQzEBg1CtbKAqmo+qSHY5Hh52mPC3ostioAauyK303duNQEx3GXI8U9ZLgP
Ca8YWntazHSXPZnI/GDbvyWN143wz1OjV2Na7IJ+zkXERZQ2GykGORl30xWHnZjYRecnuzi9XFPg
GMNgu2FqlIwXp4CtbIZFERPrU1YsNTACvu3jczxT6PLX49h4ma9fylxGxHb+O36bot6gVB7jtfF4
Wu1hpJBD1f0lKHwjbWd3pv6yKaLAz5uf5+bkNtldPERdvzvj0LI5DDkSP8hdESJl5N9vDo4SYYc5
oqq4+zIEBWbTebrvf+RCILarXH4w5Lux3FmHt92MJB4RfsRq8AGJJRfGmV5Gn2AponstHhtk93V4
YmMwxBWKo1X+401kXLyCj3b2uG1ntJe/9c8Oyx5XhRNY3C8iLaJTUmbHnENOMBqpOiRC0kARGUGu
Mp7E42X4LR9fS0HJ+AaK/pC/yasjZWg24pjqRhKozUuwfzxoD4ekmw9nbDj3MSMTfp8bRopHt+Tv
dfkFTcJ9JsENHBSHFtEev2eCas6bji1f54iMuqADht1Lq9k9JHSmbB1l+47vDqmdCRyIhEouZ8uo
ZROSO0MQ1bZg/sVoR7AobRL+Xlkctj56Y6tiygqjZfCmu+rsRvJBRBZytLcPSIHrn737rAI+joe9
9ZfX5nIq+PlOaC2gWTy+zmpI65+bhROJO8cAJ7sb7biU/EP3V+7sjSsEy95g22B9sZR48m7eDvGZ
3Ar+3LBi+Jv8KL8BLg3TDUNbdj9IXTaN1/yIjlOZKREfS/09ghWRhWqfC5Es7oKH/QnVH7pt0puQ
pdFWotId9zdES0+xOGMi0ueSlgY3rtKbVDZzf4aME9slnVi+u7IbGiHaF3pq3AZjwGcXX758Zx0O
I7xPPu1HTcnJuC58oj1rR2VNGcI3yIoz7M5a1G/8HF8DwgVlvQaYpkyVC8V3yXfEJK/NHtmV3w7v
7nHFiAZlQhvbiJgjyVFFWcx7VGx9/okHVFRNVrP+VG70vuGV2hmuNgp9YkOMgBfOa++8oTPncZA6
mRB4gMJ+wJp7ywP2W3uHpGIAFg8hF1fAHrbu6WnNZ+BCy/uqZf4bdgqkW8xwIHGFC+kpowdbB6Lo
u93OJS9WMqxYLOGbL39LxOw8Tbekk7I9sDaOuc6cH2CCH/7oE81EI6b/PgnUqcY8u0BvVGIWcfyW
rABxE9ysV3Cx23w5Y+f74WOwEZFVOxFvxOXX4JN21odizyZ2T5+j0/oVoCZwcC1b2poRQr/0Srko
J4mao+nkAJfb99eArtsp83mA9Jb/RFgmvShVj3P27qgCLNY4F44t7AC+Diam/rJV2sx5iLlblMM7
55E8CupI7hbUMoVoYy1hHI9Eul7YrKmNl8wzk1mU4lZUgLsb6mc83ij82XC41Z8Z+iyaksrlnvwO
AfaYiM4ukxBWP65ckHK7B18+qXL5wErFm9etaiZmEKppBDt470nvhyMY7eiqSRhkflc/7UyNtElk
5+a+soMrM7oE/mt+GJzH5vazQ1HMLWaLdh+FxCBt2BDJnOGfqftUtn52nx5bq0rTXlP+LycXXrUf
vDHnyqXjGkRdFhBFFh8OUMbnWJE7NX6Na64SBIDLDCfWixGwIcryYbUhJFqa79Wqa95z4ghAJ5l3
YTfTRyxBgDLecJfoIwY8yeVCMdtBR44hxLvnQFo+zya7MPtl1Ell0C9PBVdBS5cjXgHg0RCf7/g6
6y2ozEwRJLbObQqDKwFfwTgBDpFlIC4FnXFq6A3/mxaE2F0FmJYYoda6OoJ+fGsXbAXBTD29YcBH
cetSgfRhWx1ocLb7J38o42oP5aNZaMklBJ4Q5YIssmRnDwPKeiJuyaijmzE8nPXlHcfuP8nJpVjC
5D/RESpqjOJme7We2CRAZeWOFkxezNRIJdOJA8XeER64Zgn0FzTj4vdxlIvosnk4uUPwJ+IXMNPN
009TCW7zeUr9leV53uQE/gWXiKaTXphVHPqFY/L1nTsxU/JWQaVRaKFRDZ303wal5Bm+b4REmZBO
YhzJTvkyeQA997LYQTwnLUCOKCU503A+4DSRFFuvG5Ao9kd8YRNGBcibynIyQjGSLWaQf6RGQHe0
aKSFkrTW5cXHeZe/LHR26z+Re07r97a+H0EpyTyDCOJ7yWayJjtSgL3Jk7TVSzAKwf8EpfJZtGwS
PfibHttFD2IU71KMCrdzBEY7TmOIMMwNgPso78mCKQC/RI2F7w5roiXQKcbHuw/SRM+K9hEhFchM
WDJ6TKTDoT7jkeafp6xsuJZD+KSq4WOxg7N3r7UApTbCn6vosG+1xU6gxvsFfhfCGqDKjGRGwpdD
/42cnkRYAze4K1I6fCxbpn6fXSiNVHCuG7QsqtSOQcCXLdJKKEVWOGIpf5BmuwvvM8uaQkBY3g0x
PdTqf/EjcmYCA9KX/wKa4f/LR6N41vvBHDbikoOqWND+TVIMiLVbSDTnWpBdzk+G+LEp4KxhANTo
rdnObrIYYTrhqwiFbpYvS0yG1z9kOpB6YHaJLKHwQvjOtiNP6JdfRsYa/0XNHh7IiBHPCTrQ8Dtt
yTnFiURyuwgTAB5BDvwR8XG1SS46o0gW7ANiO6gTSWMjOxFeSK9trqTLadyauc2564yGc4LfacGg
lF4zJsCJK4aFz8uAhhaWqJp35YJFK1ucD9YNz0ogLkEYy7P7OJleitYE/S1RbTKTVXAli6QF2aSx
6iLSxkCbjHs2AY/MKad3knHsDD/fj+ai5msttGQoBtn7C/4vtNqpCIJPtoE0Hbl7kYvjCQrT5g2I
2eYbyhoFz7ouLGDLqEQ2/nHc3eIHOcgKPtK+RJ94dDrBDIJaPhK8NFQO+GOAPoiBungHm0EDwQQK
9I+h4oDiDKXophr4u910sgkLYR3hcTDdum/+dkzMNxaiWCESrgt5muUkEca/6tjwU47zwbXPwiTQ
JBkh2eAvX0xmBc4jkuf+aNyN8JQ8+hTqLJIM0TyNIv8x63dnHU9M/fu7KMl9RSwCRCEKeB8VFRQq
vqtI43G32IbJuxM2gEW9fRaslf04AwmUl39bGBG5DZ1wpe/slWhDu5SBxMtREVNK3ohkQYgKDzf0
kbeXzjuM0w/GAjYDcCb2KMojmB6XTVDCHFnIcJBcwEa0kFs8Vtg4OEHlgRbMUFYwy+ffwoH2F1Gj
7GWQt+xzjunsPmx9wr3DU4qbzMd3xW6GhgE4GZ+ET8lC+DNHE5UC4kpwK6SsltjGJHeH6e0+TlTL
kuwjanRcQcIPbimyIAQA4IF5GaNIvh0FB6LI9baTov8lj0AmkRFQiIyDmCvl7OJ8RcUMYXDndnz2
NoZ0uIUUWeBkbwl5KZfz/1f1P8DLsfQx6mkUwMJ7nyWOE0ASX//ZBdXhyYwK60jQDLJ4L78Ri+aQ
j2xBNHzEfiZxqLKpZSRXgtQj1S0ch+YbR9uInfJoD395MtgtPaB4/4aOtjNko2Z3JbdS4rliPZ8h
QFjBr0DE/0Hm5D6xF5+8l1Xp7KDaOPpkdxD40014JxzBBpMBJKgXlXYocQtLiwGoZydcOYhPPKj+
ZzSZHH4lAp6O2TubF4VjdUR7FrIiAStgxdGwMx0DzKScM3lR7GBrDSuBxfuf3Zzbh/h1CYVbC3HK
aox4x2zaFNXcXfGSs1OQcu9JYhhczKyPH0cUNfnZogDQsTpoccuIO661tpBujcOC6XS8DcdsnInH
LCUEFRLIZmKzRGYucVvZloceqMsaKb7QHNLRsjylTLrQhFD7QfS+2HVLsFPx5tzD9VAyGPgOFMjw
Igx9n5e84RipJ3LKQEcOoyCSWWgeCbmVhdKX7iIsKH9aa1UTWLDKw+N4W2+EYqclFCdyHTM052kS
pDzn6EI3bjsYhyVr/UsSeUWyOaFNwImL2EN7z0fsySWQuEGObzlTIrTXFD2cMR4SIR4bXIcx3jU6
aQ4gFi93nzezGkma+8v+Qn4NyeEos46vZjf7PdcY5xcydcLDKMTccz4ufhkjVR6cl0ZgUYFn52Tr
1w5pZpik5niWcbNhdrRQCPvrV2X6YPdIEvFykym8lVxhqLb3SoLj66EcmQOrhsAQjp6Zw8vi6do/
uifON6Y3+z8UzwgIJEngfbU5kNdcYSGYWEFtzyy2W6JB5BVC3Q+PaaFzfIrjkCAM9LWEUeHBwzyE
UYMrozkv2vMFMfJsjA25iDzo/DrykK+apKdhUSAjDx32fO6SKicT2jkjdp6dWRQafefg3zAvQd98
UF/96eNzdjnQCIQEOg6m3h2ZN0c6yyDj8QvlQLHIyBUlyHtLsetxfnJzidGgKWAaMYqKD3lbIQU+
/vqtWO6vuIQJ4MG2AN4h3REgNefuyyYeniKyMhF0zXBoLDmlqJai6y/GKyQKwwQ1QZ/7ZdscWtne
ZoNg3tkpxYLKc6dpFjIwztCkcFAWES2XLrv2P8mTkudxldOPZaU2jfwt9hEpPik/bIoq2Jl5HZcX
kdxEygfLBUpztjuGHnSnHI0Z9p67uMgiA3qWoxT8Qqd4IXgapjXP72Pqj/0ThtXTEslGVBFHp4Qg
4m//MHYk9ghzW8R3UgMpYmVdCnspsrgFJdZKQdsVcgjgJru5cJcYJiRHDf+AdC0oPQW6um1yaCkS
KmjDSZQa1Yy8RIF1BWcFyjGNn2vPbpx3dnc3mkP834xeQcWubYq3MHFb9Hk7Vw/ezDy01EAGwSzd
Wfffdc8Pc2dgIELQKUzUTCGO6QaonJrfyT/vyQFYjxYHv8gh2qTOFFNAWXInuBcuYQyJcGNCPVPn
UF6RVcBw3DnKpjXZq/Bk3Mj4i0QD3RemAT4MWMSSiBCNUVMOpTitO2iNMClD972yCigj5o6sIKhQ
dEGCG6aMdiPJlvVD9LMHZxez0VQU1UEVorIKMH2RnIB3mJKGdD3i/9V/iBetkcQurpD45+Rt59Dq
hcgPiYFAgffU6WouzHGnu2C2Mstln4r7Dt2FEMoFb5KKQJlA1BALQ78ms9hWC+dcxovDRDf7H7bg
17847WxSselyWmOUZVFIN1dbzQCphz2wHxDXUMs8sdzjFZqbW2nhwW6cxtmkjFQyJ296bHImcUCr
AQi/K+aUGANRWNhkxEE1MrdOklCPAQZQijYu4IGjX0RCMTG7TJeZTQOi1BiU46NK50tL5Fdig6Zo
pIijEhYa/x+pSPRLEM2CmLCXsbp99q+MLTKnMXUIV8ZIPEk1Kz3FHkeF4RC5hhbPJ1KJe4hQkrZG
uuPBjh8Gm+PJxjjw8RI7Uaxx0EeWNzmMUTz+/iQkKSA4w0Po4ycQiKM1v+NyPZys11LtQ5HOMgyW
VLBNMOc6RbuCerxM5kiKqQ3Ftv3InhPAEEnIyTl1sBsmxLSObUh2zsUcUUaRsyDXGXTaEZMkZhyE
BGpGmaqxNpPhCg1YPVVDtF3BtM7JxgXqxweCa5HGw8vWGLYjKujnzYaWOyigQUtsfzRZWZfeBYsy
EIDguQS1ctKCgYxw2klP3v1ZFvNEvZHbR6kprRwSCposWV1Ez4gxBvNlQQuojwm4+OP25DLc5Six
sKkB4259fIMIHkL8Tlcnyigh12TuISthS4RWW86lNBTtxEeAEt1S79IASvDbGa0C37qLq22ZHEf/
I+nMlhRFojD8REQIKsstye4uaqk3hraliKIsIuDTz5c1MdE9MdPVVQhJ5jn/+Zc8E3s+9Cu4cdpW
VF3KotzolMa6rfPy3Mbzf6ZznSBfdTBJn/s/nIPMLEHreqZt8Er2nKlxZNgC4TTDeEhSu6Q15BBW
BJ+bgufPyK2mFHhOGMC/8LKE+0HCC+4MH9HNyMxhyuVJoTnDQucRUCbv+hcJBrjojC58CspkY/fw
JdAiN7XErud4TVNVUVo/MOjht3QzoLSf7vCVIriQThLOGeYoNFoxFZ+2PC/wNAIpmAK98EFxoYLP
s+K2O2+pfr4E4Lk4b/r0I/LVx5JrSN3dsOMCD1EWTN/uj6SxITdj0A61YhnHklPMqDhCMi2tw/mw
xIq8PYzTOCpyIf118CbBXxpdPGwR+rzRRLugs3OkljTxOVlBJ1O/CpQx/2kFXxr68QNbfhkCfVh0
4s5pKZl4NOtSiQxKf8HaC4YaW5JOD/W8QoVW8aRdmVDyxrsf3fF/zXmIEt6HYixtmKG0qhM+LcUv
hIxgNEpw+5dyw1R8qNeQqX/8z/INb4DzEr9Xl0YcT4rCwTkBSOVjkwHEoUTFRFeNfjeRxQOVPrBi
AxeUc4ajThp/oGDDsMX08A4E0n1M0l9B8VT6nJVPFy9AWcwN6PezWcfv+NAwKfL9HU8ijqnoEQfL
nBvfBjuVmJ4RyUqLAiFb7eTuScGwAY8ZfRwOB/YAwxlSVVDt0r9Ivi4WPhX+wZC9ZM8jORmSCC2R
1NHg4XAm0h3RGmUzjN4ljH/hY/xVFxo7GsUPe9ac/dRePn7gHrkuy5ciiRE6P5j1QTV6OV/kXftz
0sG5xZBWNuj8lfmZ28G1NYLYCvd/U+4UWqAkaCJy/LDLwBL8jbF75DvRO3E417jVn/H9onpQZ5s3
JI8+qZfczQuNzWNhAjmyqhmJ2c+99P5MGnAc5zPBSBNntr/OQo85fFnq1IlBJF8KtqXJ+fznhn7D
xBHDAEViHhLplfaa2YhOXYATAdBIoTOv7PRniKgQxNUR2CdY4g8+i6DIwJWwdotFQUU90dhjWK/B
COz6j2q2pvRPXR1nKjoBOW66ns4Zsv0RX8V2tG14JdnYQJqkpdbe2tL4TU97zAy23K5FjHBOsiQo
n7gdksPCYUpNCDn4GSLz2W55haDMSLdXuSIpjZQFVTBrgA4K8I13lgGGJJ4BYWIvgMKYnSQyRO5q
K/jqNeYvbGP+jh30p+dxhsdy96E75yiNoxiEDKcmoiCn8zlwIR5p6KJhu/+bSzOMTBgyxC8Tvfk8
e4q5PEvlpY6gYeKhyp7B+o5Ig4WdHaAkif796md/6Pp0WTiFwMNgd+XRK8A/DsetBOZ4g+a9p8fa
lrpZTg9ZFAMMYyQ3gaOGzRgv+KgewQd+2WbJGUZVvWHVcHrEoF0ASoITV5jeVQyBkcHM+UwsY17q
C6CNLD1bjyoU/cWYBQTZn9dY5m3JuAIKW1o5LkVOjoDcHFA0bry/WCje898GhC+mtMExKNhQpNJI
RJBMyAHvPaj0czw3kCdGdFXuseQ941v5qKTw+uQ+8oHZVVi96R8PkNtEz4YdhDMeSzf/ChhSXeLh
WMNjF7uIzxHLLhyCGLIE9/icHo8dkJH7A275Q4nLRuLGKfjjsWHAAOxAF4BR4iaQ7hpYBMxm4Tew
vQJJPm7ByBBd+i3WXO3uAR1mlA/ZmhICrHvg4nqASeVkdN1woqfznuC4ZQNRnnyyKdRvaRbwwMKg
0Kn82KcftP3DkJ34fL3wo2TCd0vup+k7GBjRfuFvlB85+/hSEJVND5IgDlBj1G5YkfQT+7T35Kaw
0SaSrq35yNnkpU0gUvA4ecpC8gqlsQTmmSjSA3S+Qj/CbDAEXenQ/oaK/TxP9grfEGWwqjpPeRQc
83BS2ad6vZpN0DzZ28Ld0v79OTZNEFBZ9ikLZvuPszdiPiKz9UzgpbBBWc47eeYSvl5xIH4bEjXo
hBQqA5553K6VNJmZoBUAEe4tzxuZwyGNPFuL+WAfTwqWjO0ADLDEAHpLvm67UUO8DIDcXqi5ec8/
0gcfT0jizU99zxtEbyakxaRJqOruFqkCBIprYq8OBBkG2OW3oATRe2x2rgycF+kKAvyFu/ywT80U
39aow2FX9Phqa/uaImDuiVvlHRYNxDX7a9lPGv625gt02mu7PlabQZT0xwM2IyCjsIHUVEw1QVj5
FYYG1NVB6VXfIO3jIuUO9aAR1ls8xthiwXXj+xHPdCCv7Qlh1DRAcHKH5BbKIKdOZi8DGPRKwqX9
3IK1c2xS7jnKg4cw0KIrx6Icj3y3TeNkhtPe1rn2+2SGc1unD4jrG25sGnSihp4T9vvnbzPqz5Ln
rmn3del9tl00VLxt7faiHILRolbmkAaMLd9fiwzVkTdHmaWwoQtjVH/5oVWBAcirWTduWkfI+xtn
CGPG7lzt6X6u3D0Fl9tLRyNE4kgVUEIwdjyjn2V8Iz4h9lqkDdxkau2eR/Kcsy+7dGDUoA0/7Tpk
vkOYhEtRu9XSsD3MWjOkBskcRRs/zTDl23AzydQVn606688YhCkOvu0dsbc5LDB8dQFKQdTc94fn
BihRQJlpt2kZth7LJ0mWWwrlrZnwZ6YceFmWrX8D3eeTWX8f5etqolrqWaSO34zJIJmGH4to5eD7
hXWHbsbOD5FWnoZ2oYzvTGJxJGWfW3y2dePw57duloSP8GGG/IcVc43Gmq9FaF6RZzDu+e/b+IaU
bxCBHaXu7cS49em15qWFpTV+77R0wuozGE80WnhTxox4jXBIXt6Vyp/+blG7Vv8Xi4+eeLxdo3QM
yFoPHX4JYjCd1yBlK+p4vXvYj1EOC9VjaQ6JP8Mh3YUkNNk/wkPHEvZZ261jVMHr6Zr+Dd8Fk6tz
jNmHjfw7LV5Tlekc9eAtQV5xIXCEhoGzYb8vppZU9hMjVAuZ4dR6N1Ow3hunPzOI9QWU4r0seaR9
02e/eUDx5TH1D/vXw9EebpnMB7WCpUg0vLGL1u0M94Hve1JV07SJ9P62aGeN5NqZGa2GAQfHkdOe
PiZyX8MfDBe502vGXyXh2Ib4iEJSFPdJzrBvfMDbganBQwH5tXByMcLSyQfL3mvzuLpNZGajeyKy
NFKSkVJGSsDcA70pkqx/Q9WRON5hobGyG/e27Ik8cQ8Ltf1JbstXAY+s0EfW1a3URWYKlumwJEXN
4qU2Q2O4tHgzyW1OGIejCPM0lso/bvbkqmPdwvskVQlgufKDMNzEEgkjd7qy0aHl9OQiqLJv0lHU
gPX9HLpFPs2H7tsM2MUIhF5q4o3+yOsl4TdFytie+ZV6X8ab9nvOXoVo1ZJKHq7rsP/8G0oJMnCM
tTIBKTRG6pTEMXUVhSmjmIBRzL35pUSjLHkuzSVC1X4j9H4omzU5BdKAE7+cJwRJ4/iDL7Z/6vV9
dMEAtXb4NO3wXtiE5pajwwFkW4s1bPgIff7atKq9db6rkFpCOycowO2bAQPmg6+JBo2fnzJNdgbv
ZcWE/pgdUez9fWqbDT93yEsfjHNSelAmXktnnCH3ySGNKj+mrfOG+g0qhcDQqZmt33VUHShXnJ20
WDdulOGyNcXdlSZloTNi3L3fpn09OE6XeFRq1amx73+2pp/1AyLGlYZGyoKjzrHIWcXJ+8io5ODN
EWTjLIXtjYGhsuouf+8y+Nl8eVf7SWbSB0Uk8kj7A4/EXoX84WdEKqQJUuzoOzO1f0PrIJa24c7H
2lYjP97eYXT+xG6SpCxJPJcmVG1LTaX2vXcf7Yw4QktOglzzd39o8YDaGmtBLI0wgJdGp3Sb2oNQ
TIlo3cNxPxeFQxmUbft9f5isKPCkw2d+AWxCFwqSuSAjHlqgVGEd68Str3C1sUp39DJ8Gw4uuswC
tRYfE3/o488Fv283pri6QrTYqdTUb7dPD2DflejFWI0J1p99vrUribarKzu5RsVP0qz6lBd0Mv3B
FMcNAsYy6n3LcLX3FF4LnoC5jxv9/T1Vh8IyW7v+nkjVNdwE3gMClN33TTl9JmRuDYsKdib9BoNM
+G/giSqBRaQOh+Z9oi3lFdlslnq4yQ4uRas+USgw1Dn4AuyTQko0bzPJTCsh934AcVkHzI7hi8SW
MWbtS/YNYy8pjxn+YvQuUwePb5A5HgCGrm9LHOuex2hENj8QuAAvALPbBpoCb8WXYr/0DkcOIFe+
X62ndh7cYayKEDjaHTIlFAbbPsQDw/nS6rnd5eNMOLG1AYkIXvE8b4pONKX4IrLq4wRT9cMH/UOb
+gYGh5dUFzmdg7B2WUl9rjAJoUiPcwC+6/ixKHO4SvdZ6V8+2qjIHb4WCrmZwqjqN+GdCVqCjoIj
OITVIUUuPT6FJF4RU68QWQQBKc7XEnfvMeu5i6rdaFCi3HdLka80QW8QMHyGwoXB/0VJXUj9JXQM
afxcQSayHWnbxvHtnG72cFQwmC4P6NkTwPbcSaDm2O1TllAD0dtwqHY2CFpL3VnQklt8t4KhzfKS
RJ00VeEh/dLlYUBHB/alS7RW/VXNI317jLFMfASu1JEGmTLoteM8XyTKvg8DzLZmHFM+EwevspvW
nlGb2DobNugZ6MSCegiZnRkeFtRf6C7gflQ2fNmTMXo6ZW6fnnOO9LfmfEDbjOBDHVd6BqB8jxKw
Oe711j5pv9rQsRShi/q7fltBvruDqnWOEcyuwb4cb99b2S9jn7Ubyly86nSdSW4O8xviQpk0Xm5Q
J08Brvjf4EWatjlwwtWKmAiwUjZNtpTfNznsP2/6F2mQOM12EP1a8SylQQfAfs99v9wSp2H7zQuj
uS2A+NS67FLN54iN0Oa3pW1JQ+roNp+Su6iSbv1qAKHZQ+7nEkCmvvrPZs1rfV0xzztI1dD3Tu8j
zXkBcXnjAcCRu5RBZ2GVov2+KCmxschFnU8oTSfaqr80HZ26W3DNzMYn8qMUeJKcsLyElTD/2N+l
jHfaVZq9QymQMoszgzUdVt6KS6cKKEIcOzhCoA8EQoAox9zivZyWeLoj9sMlg02NcPfJv28EUQWb
IfbD/gDZJnqorw7zO58OzOD+9RQ2ojs1lfOCa029o2bkQBHwjXwdCpXt1uXqgGN/eL/OiX5lyAuV
haROMk8hJ7sKxEYl5IUuoSfN7zkM03XJfm6yEVwe9+kl5qVAlwS014Ap8AYa45amI+3HD9HfKdjJ
k1WubIugpe33H7fRp17pJF3YDYUny1zntO1crP70yb0TZW+kJbMikWTsIncP90kKATlO/ayi5etf
owvs3O8Sl6ByjYqobjdf2rDC5XflGvI65rAM0MbD5fuysRlzYy7t2cFQv3ZvWnql98r8vAwoMx/4
ybgNuY7TWt0loWbKku1rhFi8fcPnbf+xJtSNloq2dmyqC4qym73vvu7eSnCktSudt6jvkBZwta8T
s3ZBnz4A09B+OpJXgs+I+G950t2Idy8rviqLVm042z9XE8pJ6nYY/eaD2bO+r1yDV/Mrt4hP5mVP
CarfdZu6iYZuRgNTRU+YTOCnnaOh9jHc25NiQ3frnuBbbMqtRb9nZ4dY6016LBY7x+HELum2Dg9H
uY2p0Rlm299y0eNlXn2vfk9Hgq6A3mBgAEk1Ui27Rw1+iDlvZNoaFMlNJtuW4uAckIo3Dl7bvZB5
7EPDZiYyUOLNbniq96wJXFmy4e5Re/lAvg4ry+9fyB7LoMv/+xn61sAbmH75nUE9GWbOQLpj0HjR
3XRu6Sro2AYu7NSxUZ/ZXg4jsw6xhy6cSnX0mDfbxnzhSqmCdHB0+xehLSa+jAO3FQUDNmizGbjn
+9Jj7gPHBpYY+zRTap8jIp0gz/z+Ek3i8dJDAq7h1DKBzMUx+Up5jvTNWozUmGbY+5p8MNqaHkQ3
xaOQp4BW4k1Si3savZWw7hydviilYk5pcHab71MMw4JLb/+9qpER5p8QKZ12tVP4yBSJ62IHNGPM
/1zowYyHsCroAyZS6QhymNs4B1w4viQV0mT28GT9zc0BlMNSC191oLiH3SNOZ/Dgeg1ZJ1ZPHHSM
0RX/t/xhYyH09LcXjocJoXzwMdrlP/2s0lEEJoQGLD94PeywPTH3C0k09T85YYDkKnJ9uTuow0ol
y8fRrk4rqoH7ZMDuDr+THl36EIOU6yTVVh+WzYu3xAjft5CvNKngnWvlkvWm/cJt/AZW9vuq3Ior
X6j+uzhVT69QAI6GV/tujPWwI03gFSxvv639cFbqD//bVSpyjL8jNchaUTdBNURSaLfZohB4xuzr
Ae+WeFOcNy7OByGHE1TEAScA8iXb/Cy+6E0oBFA4n9/abLivq6j2hvsHwS30thgrolDyTGxp/XdP
DDAMs5xM9fS38/wwBV0qPXFlD0VogPG+3fHnXG6F3mM46dIRzigDdKeTPI9Wmdy7vesiWxv4M+xu
KA4dXvbFnw8Kl5x4hQhvxC4OBVT6lCSjAkOol6hy7xskeVBPVodNhTlsUO5OaM7wBGEfHb1PiMNR
dvSDVX+skK+qrzSXQMcOXYh7XzK6tXh5J1cLSmF8Iw+SAGXHekdGO3plUo1yG0pRxezg58a/ZoPG
/O0SG1mo4eGLFlx0EwsfJ9HTvNRrfu/7QiDKy1q76Pjxdyq4mBUwo/zmSJpQh8u5new9ivVrIp0m
KuSYbyRuoZ6drkRc/MpPzWqif3GureBT3p3vz+sq0Jn6qLZSj7xoyLlMh3hEPzdO7tXwtLpBhe+i
lzgoMiSYSYhJp+6xSUJUZQydd45K48b2tK8PeAD207BWohLV1yG+qnNMwN/3QNIpOFw/ov43N594
zHRwUg/U1VBUFThVLq/AEkNwAtQ245p3oMGf5DPwcQvPCcJN4kfhXiFalPHKvImSgZXs8ttQgW72
pex0LI2i7EBTP6QGy/bDSrwKLje5CyxcDKgJeK2RhqMssz6FsP2bqiJn/vAMc3wdmOkFD4a5Xet/
5DuXzvAov9o3JdBuI+uLXQxibtXrDsxhtJ0ZvqvRsPBrbM5qSH6CVoeY6dMVhw+tWZmf8AmjjvvI
JGI4MZ0Hx1YdGm6tj/MsVBraFT04BBWBTauuJfpL3QzB77JRp03bnihoEXR8UkdPVETLPg8Ukvrk
98N3cXgZH6e2ml6zpam7Wb3Q9KFzB4uG/pL8U3vuq2A3oHiy8Irp3hOQ8+RkWudhFvSNuNameTUf
pvHguuxU+sU+4/MHil/iGf2HSRbWsg9LWmYzGW8AQSNQrfj5nTGCfIgdjJxXOHh4CKW0cnHYoktA
C1dwUKNFc4eXK/Y2JoPpDCemoTsYbEr8kobex8XewSq9zivpt5oYaZjQrEh9OIMrIwO4CxKicRn2
0Lk5uTV6VtNM8bMilFZHbqIDZbAVMT5xh72VimFWc3V1PdCN9ZNAnOKtEnA6NdVfk3mY6pTZL2XP
wb1hQGor1jRhHaboGUhPLJ+u0adFzu7rpje3in+fK8GkRFGlmVM+4k8DJguArBF41uUrjrWvwH/H
tGYwZq2FaR07Txsu0+mHMA8CVNT5QwdeNFhuxS5Ll6TPDVaDKkiNEceaV5EC/nU5nB4GAYC9kPaV
Y7O9pM+EoDvfHLiDd9QUK5rSHi1TaROp9I7yhPC6Gds0P77WUGfT99TiM/C6/g1xWvL02WlN/9CM
qsrt+pyp2tVNeIQOHBWZhC7DypQLFNR+lEyRgFnDUVaGY4ueC+Lzk+gHPBq+877BjumVSNne0beb
tYhErUkJNtOMlDR+gyk9Z6Y6TlRfV3Gh7Q2XJtSU5uY9jlPupzmDddGW3o2tNAtrTIn46dAvno+g
NUb03a+PvJqZ+/OUpQGRLQbVYV9Qq07vZ6bVUATxakPbA2THlBsMN2o0ewBwyqllK3saUVjY1Mvg
q6pjzq6ZQHyKda3/vey6gQtHm13+zH4/gKPzdubKuvYq5xu98f2Rqpl6lQZ9hlU3yFkepbjsIbrL
05imua9BPR4U0lGP/Repz+KJgAtkbUCNhNkW6oVKTvsxXGWkotBkg0X7DX3sA6z2My84N/AIfHjd
VYTP3Yzt0gZFvfGvTnSRvgew/87PDNN2Zib5d090FDz038UIr2EcNHtCTkkqtmwMhp7ezZ7sgY/F
ljlmu2soOuqvA3ENuWrwwireZQhIpY5GxZozAn39WKsypaeQOgM4XHDRLz1mUFLnc1HGC4UpFhWK
1A60khdG99mIx5YMsDNgUNaNIYJenldSYuRnXMcoLXOJhnVAFtQwV+8uK/RzRdcfMyQGAKA1h36n
BWurFbGOdgO5nkwJglBl0MSLD1Ut8x+sYX4qw75WApYsfHZkP6MqqBhJUsh3Qdpg14BdRy6seUIC
joQrTpg8yFEMCnfG0wz7Lq95ujzU/jTfEDoAU1uUo0zQO74oKe6Y7rEt60rwd4xl4ASJvTw47+CA
jdyv1Q/7JEUU4F9XdwBpA6eBCKfYEvsWeyknUrgTrlTTHmCy7S11pvNfuz8Kl02fOaS/vK8H/FXB
/q/aYfaSpQ37RvSBoOVzLNY1p6cFPcs237hmUuFG8zHqCzfZzEGe8VGjzOB4TByVH3P/ha/5e/u4
msL35H9z+f9Hwy8PZ+UrOT/Z5Ore9+0PV8MpDq1zEMrME/A7HEoW7W+key4B970ZNfkIspcPwsYF
/yDvmC/nQPuhZBmRECidzpaH3InQpblxK5nlb5GO3lBuP8fm6st5WTaf0hJG0+tZ947qOnrFoECg
QQqmzRgYoloZuTuZtZetjpJVB5qJKIh4Tjh3+EJIGmrnGYsX/NBjdZ66pBy3GfwOQ/jhi5VsAhOC
TFFVDmYa8yWREHs8+Ae7jfxPAQs4XjMk39X/ZHX6OFbOLSxkeoiXo8jI2DjYbbmZSFSgMeFdcAAA
mMFvoTsBxQO9m9ZQNv+2FQA9vxx4V8X+HU4pQ7CaMx04vD9j+pvdz6Ozf3C9itZxQFkOuYPscCgr
MfxK2XswFFX28qi5I4D5zSYv4WXRw0mdhH9Mx4BSp6v2MxEfGo0Fuyp6+QYzb1sDd80FB+Sdu2Iw
3MZShZI/YBADQed5NO03HwGjfv4Chw0r8dcMmT3kaBdk/smPkgs8xEWn2sMJlXotCCNhHMwgtjjh
zi+i8Y6dXFnk4AP8f5zA5HOMdgVU/ky0RwjUH1+qRSV/GtkCpubpIVBg2UsneDZdGHptJ14gSHZj
hpQQl9cYOyV06txcGi/dTjY6d3csplLW/ieNkEqqM1SsS5d6pKhwdyCQ15IyvXv+8VCmYh3AHoV7
KllWDnHocm/pJPPqL+XlAHqICKE5SeqDy27HEoR2D6h++JUwej3C2I5TFfoo9CE4cMretNPpurQJ
TkKU8m9++4XXwuWzLKXOAKrmQWQ/F2yuCcONS4HelDQLRIDBK/zqI1MeNozAhbSu3twy/OFvG8Mu
b2yhjDkYlkPfgfMCADgIhkS5iqskBUmjCUReIxkTm50H3c+TENm1hs7nAwWGNwk4empCd0DBBXrD
I6BBhS2zxjL7/GReuSLancS5Ar6rnZWSKRECeTzH9IefBWDT4yuqsYyg7VYw6wjgZTs3cDhuBGqZ
+OE2MKKuqzFT7us/AdgSb5jPQOi49EYwNsVOWplgfHJMA/mDNZjtMEmHdkIsvK3G5CSw95drWuLz
Z8e9l/wyW2aMShuTG/AxZwF8hhvQv7HBCp/ZGCwlp224GY2k4nXhnDCSjxtNJXtlGWHOYjNDwjYa
vgKwIQkdLML1DsscHOlNDgfEr3AdgLwJ4mUCoUyyUAr8oIjB0o//Gm84TXCBs/FPsoSbi67ZYyw7
gkjK3V8foZNpcK+gOVhwBGjn0N+AlMp3nccNRUHgrBAXMVphP36i+KywK4FdBlU6RpcimTQIHwGy
Yfu8XE6azkfHA//5LzV1Oi00B4ZzMsLjnu+OePDJJ1A56eXVwy2SkCQMKAKmcT443RlVB6g6U+zc
LmwHhRcZJnSCdQBH8y/2yrSxsJHuPUwqeAsxvZUhggFWJt24b4p8GpFELFWZjNykUguw5oOVDhcH
sefPEEaKHDU2vM5pDmS4inULFAhuhzozQT0oP77B6Met4Ig7N8i3i125mU4tVGrQ1xSgcMmzxPwP
ckPMBci3uo0wY2IVhxRYWLftuPAjxqbECzswhggk/hAt8FzgW5uzbVyaE4naU8WTI/TCZSpcwrfA
vx/1Z3OKK15OFpL0Q5e48gA2oo70YIFjTpxCcWEh46uZTtGVoKR6/bn04OnGgbvGmgqBCu+FO2Qn
F7z2fKQ17LCjxoCYCQ0G0tIFhQi5FO07YLfLTHsjuZXal6EFUCEzvol8lJsKCtKaym/NwXKEdF5y
vkAbfC75Zf+0THdw7mGNS6oWFDdSr0BbGLlOYOQQMSfyPeECE6JqgJAxZSEDCpUMsOcQ1Yz5Iv1C
FkSbPta6SyzhOjJuWOyxTn5dAPDPA2FvIP7gmIWu/8YXdbZcgkuIHyz17GLOoi0nUHsCqVGRmjKG
KFfvXIsJXGzvRGdCGTIrIlJceF5X7xKVC8YQcPmVM2udmcXrROwg18DbeiaRHHUASP2+H5wGLoej
Iz/G5iz5N3DwZJCRpPmS2EXdBk2EEjgT8ksgyFxjNs+4jwKHO3GbxQXWCUR0/rZUlLlAKsTGnCu2
TBONjF+ZJovM4fnB8FbI6rVl85/giQTPXm6AaxmHJneEDI+HA+S4lyshM/JRqN3OaKa4jdC9YrLZ
kXtKsDqBLkj47lTwdFQfHhcRo8+JNFfiqIBivrSohP4NHG2G4/cctPSHUxXfwcppPB1/KR937SAf
YULO2WtKNQBGQND5UEPzxkIGab0SUjKVQv/BxQebc+npe+4NMR6oUmI83eUQFkRthNv74k/8+OfT
ZAVbeaeoG3WYcdgj4lXH/WzQEbf+VPF73nHNKoBCB2OP1FWdWdOCv/Q35HCSEBLPZH8bwWGCktSI
DXqNWPo68HL9BQ7COA+gNrJaYcNUdsfAn0wvvnYCg5TVBJ8YNueGs4cFb/1OH0u2Bon7k5d5llxi
Oe+2CGo5o/pI/jbrnfYP1i5SMinxGsqksJrawTnjGc/flWefTB2Q6fPUzwqXvmh+sCOVgDzH6bnK
Yb/7aN6g9sLjXE7Xw7WoMadjn4jZyTfbjJcN2hEMan0v24AzZ8Ki3b3oMH802JcMsvvSlLQkC3uC
9+yCrCp75KkO7G9TQPJOBpKwWMK7AMRxAa+9xp+lmjhZML1SCg+F11oyvldPZ2Ye9/AvO4GnpqAL
P01MdGj88Dt5F7wm+25fwejGoIibsAkuX9lrkSCy4MKklpcEIHSJpNmMtiiloEJfT8495jVFyO84
s0ScUmfGd3E5ohTZSIx4xBv8PGmzjtXRmz0c5s54vc5O+/52QibnsiDZYJhgveSfoaoB9Ul+1gz8
iBW51OcvKORtYocroJ1fRta93xU9QAmuupI6CwSYiDYYatb8VVxSBcM6HgOvHmilDAbvRXAjeC3Z
zbbbauN9wgosFONCULfViqahmMj7YgHQyxppdHbQLcmE08msEjPM721rupp52/6/F4Y/0Hv2lqet
JSUThSaLmDDSx7+J54w4i1Fjokw5ozarXCX+SiBRpjR5YHCO6sxSL7z6oa3YjOLux4IAGHZa+Giz
xgeHau30FZg994p1TeHxxMYYzW1SmBW6D3cFaeBnO4FydPBnp5Ae1IOyf3Wl2rIxRbbZfhiW+XsL
xIEfCm2PGz8CI8+H5KnuB9MDlka4WbqDJ9C/Ej7/QZjmFFzRAW4IvtKpiiTT5rXJCQSyArIYuAle
NGxZ4cj93/YT7zJzsFfnpjVSFAobYhAOrCGvfkw6FQSKKTUMc9YbRlrcf6DDoEzlGlDXdyotQmlc
fG6wkcNVpvmhvVgz+ZUeApo7UAWu+hfth1OOv3hiWGW46k5mLc4u0ufCLFz5r5L4CPZqcs5bnyn0
T/N1yPJmQmbzzG8wIXj/SFJmE2VAn071IXVEeyUiYFSdcARlvWIz0zvhTdoyOSqY6KJFXSsABFBO
mNIzVGaWbzUrShvLie/6ng2eWr86kMbHYJ8qfS2zNmjQaznSOXT2Xq19w5YD80aS/IghYE2M1R2m
r8oKnrchyw7ijAazdOj1tg2FbzfqGw6ckIH7MgJQusPARVpThSiMbgJZr7QvgJxKEiROg1trNpz1
/7EBWMG5r4RQRn8Yo8jzsLkzdeSzEN2e4hpBODx3tsPtauyg/OJZYN9xJWYJzwWtZx/kvpruBydK
fgJS0JzSjrR23F4FZqEUcVfPYCBnkI3GD5dlTcOdZYQtKK4thjn6tFty1m2398obgMjBlhrdmXvZ
LybmMr0N2tGB5fhYSQgjc5gqFh1TUcZ8rGINA1eRQgq7YtnTBTmuYUOKf+Ut5K1k2GXNDonT3Wwm
S3qMfXy1BWuscYC0+xRo/9ShPdYgR9Z0I+SYS3yLL3/JuqOlSAIn+1N/GpAJyVTWmTjlPZjyuuX3
HFZ8sOYxHqZv6j8Gwy8HKK22OS6/EpSpsV6YXYYf3ExrGzp2soZMTjFRCgUYW962Vha4AylQ/vMG
5JFmOH0ZZyqHxyToAVqJRj4SaCAlldPbviQ15GD89QY3j03bdI159bbPLKJKRo5bYQfSL17S9jQm
MYH4B4Xj6fFL0fBHPlFWptQNtlhQFGECZNmJTQaT7Vu57Cu1vP0Z7S7VmaMhGT3JTY+HjtPIHTo+
izxk4f0DLNZtaei2Acqjp+QuMy21b2f0iYOx8Uvqdmtf2iZM3cuNyg2mRh9Byah+MXSmlGAF5fkY
3zJ8KDB6Ul9CGrUOqVkJhBp2UbJvRrHeHvi4LheAP69Dzzipw+Ntu8ZcDaYhq7Pcf8Eq6A3w8lXv
/vdO3c+nBc7qQMLO6q70YIrWgmiKrfVvoh1nTSv67PAv3/OpZuFZ/E2uVBtPLnMDdEdMJ0I3+DdQ
2eQ2hslgHxoe59ygx7yMRysP8wpi2qYVpZug7agVG5y+ZJ4/h2+eHNG/XCjhpuWSko+CafKcQB1Z
/Ol+9wzvKKwffV/dyOKycWSi/WPzY+x76rjZ5tBkBGtvN7UAElac5PKcpBC/CqjzyZRGvHKM1s14
GTawv9GvY06r6pQ2rBf/BY+I9jbgV4y5ERUetWv15+5I995XfZ7QfPyao8RukAtIU6T1Bbh7QYDh
crGpr1LyBM4gQc+WMgWu0FvqQof2W87Uc+mFif3P7yLmRX550+iOLy5WQ4MxXHiaDVQXwYZ9v6Z6
YD8Vm7fHAYwpKrgLaWfNiQZMfFHOikHhD8iMCXs9gZ8qQoCOYiuu5/zGD6V/GjEW3yB7l+pYdL9I
J86yidjCeIGv7Y/O+pQX5kRfBGobR3wBlw5rhvauGTPJb+CXMsa9SzNo2QMlGAw9uU39teyWZE5g
LFOFaGWk1zXierJTxaOQ+Qb0MLxIUiZNmWVQA2ZQxI0+fRMeLZgzTYgNcN4Wq4OO3KkST2ZaUfiQ
kNmXoMibmyaGSIUG/qPkv8znFLJzFxWuRStEmhSVPqVr/IESwjE6spfM1AqRkSyQ0Eq4d1hsN+xX
oyHchQP0M2xJp1PVPd7m6KRMNhf6UQOZo9Swz0vK3ZeblnZaev9uIMeF018AeeXkwD7AacFx2J5Y
nUiKP9NIvWCr8ZK0xwWOJ327LUK2WpWhNbwMdrDBS6ZEoY6yOUDZ2e/km0wv5htHpGCQO9XTZk//
7A8/5CscydaYlkRhO7RpsOTGeOiFxtPBegbHD81icAsAWwdlh1NK5+GZgAIoFV2PVoPmUTC4F2PJ
2ut3IaSZKcfQ+QMsxBSAVFcfqFqJtw4SmTPHqZcw/wV4GIHVX/815974RYxMdGRj1/8xomJYqe8Q
uYgxQMKllgEBLkuonakxZF2Mhxz4XAAfmn1rbGliwY20NelCgfJTNpxvW93Pb77Scy2uitZHXAaU
bcbqnoU6Hi3xCLqdU52Izens7z6HGpf9iw9v+JVRMiIonLgG1i5bNBwVkHTZLRnHKMmiF9J5fBAD
+D/4s8HMYF67XZM/tN21PI4ju5V8e2s62Qv5QNKXjTdgeH6zToKADszyUdCJ/0g6sy5VkSUK/yLW
QgSVV5IZURHnF1dZlOKMM/rrzxeedfre7q6ushgyIyN27NgbF1DeqlJM8h9YeskOmnGrVKfuXUA/
ynWAtxxbrgOMGmYFWsEePwIq+5KUqs0LZWBJzhDSkItMccimwglP0FBmrpKigqlM0keCynA9iw5x
dQ/glNMNXWOmXrAgoPYVGSpumMHdQaswLVBTTf02QLCn814vR4DwP3DQ6/0f9sMWGufDQJ+3pYhn
BJdntyFnA4TK1zvToahq6aoh5IvmiPON4k4M4WAaoWxGBcdMiwbKo42QTogQs0dx2MeIb+4NLqgS
TMvePprOWUdi9tGaVcyrBLtSRmsYOAs5BEhNpiH/XfwaAMHY5aJp0GSuAyFKKb6Q9KVXgpbvag8s
lSERpAUPpl/q9ZaGAypCwbPt/H6QMOJ7YzSMccQYTBgXndzgr9f+2WOMU2fMWxR7eKIn1SS+/+Ei
gWjkBCuGeo6sExOmDMkyLEhKgI45nBDEnc8qA7k6Nog+T4IogBINsyamEsDc4hk/hXkBoY2tpEe/
lu1iiPTX6GFVKBOVzE/xGZ2HT1UoObEVAbHe/Sef9eLX3TYc7AKtoAokAa4THgcCvQMbw2gNaCHu
DihUdH4FwB9ZrJz3jfiYJcYiEeXEokC9lYXGAmEOazDs0KDHQqQZgEkyqhwCCdBMlnldwjoCgtkD
ixGZp6dwRJsFS40E+fnp2XIjdEf6RjybdWrvrUqDsGn1eTDkz6BvWoAffZvrR6hRUhjcvIRezwyt
j+eyJ22a/qq/oHDgFOTjwQrEbrdH8xkkDFgaAPLArhbRl8JoM7BV95d/XIYoAtJuQ0lFeLOoTnN6
tBkDQ5M93fp5ZzUWL2h8YphNhBKI1ICV3JnC+6w7jIvTQ+kgRL99OAhhIy9xhhH1QlITwN50t6ps
qN8AV1dyjyCW8AdM/ncAavWmCMSLUBCztkBv+VhNG73hfTp0DkkAWOoZAK8AiCLbknGvVOi08zmR
UPzDFSBZr3MF5FD1SNtNZ0pU78oI21x0XUCPhLfebFIRTyipW/Gienj9uosOoUmhDdgtshnCwl3S
nOeDpezEX5AdTPm4Jz5S5jDvqJMtMtj/moJEeE2h0G77H6jKefgCecUGj+SRrTNtvkCSyR8BrvaY
2gDyPLrVhAVD9KSi4ej6W4svw32oTh335wzEnB9SstxCkGeUPq/w9hQ4LOI7k+I7VJ6+e+l3XiqZ
FOoCWJ3wlMiBwcqy5qBoOqdfgXkuHXVGXgUk+pNnKL1Tja05m4oUDcmg8SIgsA4Myv2vmCv3F4qA
/6QzdgHGN/7E6M18Uy1GF7XF6qPfCd4sQEbSBV1HzgBfjGsXnjQMSNZuuPvLAHFmNlNdpFVnmA5K
0hIWf8gRzaezhdCtTxOoDTzsjz+r+2xuhvHMgIX6dbkFqHgQTvnbh+0PmrLmXzndNx2Huo+4G4C0
Uits50gBIgOmnhnokMgkqgPaZvPmm0ZY8+qX+5CT7OEG9Ro5oCs/KT7foUg5tNe9zYvdGj1pDWxG
ARt43z3f0JHFHgrsDTJKE+bJlSqfYKmr36EJB6ONw0+AIPFJZml/o2gHIWb7Jc5ESIugHYBh8Eh6
HE/OqO2Jf9i7XjAocwjJgCPDEvEJFYBIzcePYgwImyAAh6ZehmwA2Sw50oouz87T9yqWcero7Czj
ZaD9tll+GTniq8ugsDAQOLsYIECzwU1mzKdxum8mUtqtcMJk/1es7fOKUMaHkwWKIgreO4B3NnLP
3lxGoM0GAg2oWb0j8jcgUuRd0b4kKFSkiwOAJFn9jNGd3BFMn+gYV/1+LQOHLappbYtk1KxAJ0mO
kT43zOWLgiUbYS16pjKrm8kAP1IXoDF7hy0Dk5DW5wpYgKBDHQanmaS1SCYL//0B4+J3ZmQy+Zuk
m0jI+y+SihY5VJFv2lx2UzJDNivQs3fjwZ8zH2wJISZcsWd4IeBZkVmYVnA0tKGKUdYzHsjZzghf
GxjgOARvRG1f2vaMAfbhhJd/nOabcN0mGz4x4wwgTXy/LpBcuZAjiXKXd+JQf6HqMUkw814xp7hg
4DBBsW19SAsgBvHjBruE68LYObsD+3aZkCbX/6onpItGtz8rNQa7zeAtMB6UBJS3XNi96UWdF6OV
+C9P9CGpeIbAEnQcjc4HgYdb1dXC/3QFDHQt52X6E6QgiLtg3kLY1SXYFyIXZKz4ZPJxAExaKOwS
0AAgbR44Q9mid+V1ugGwMUXSvKkARPNwogdHEkiaFAyjIP1CsQLWc+EVOePYZrvgpcIKXq+1IsHR
YQ28+GVvEKoCZsV7FiIbcU6YkVAJUdZ20kcAf7eEKtegJ78yRaiF0493jGyD1KIip2YXmIbKuY05
7fhtOFglQ3uQTKoNMsIfmb8nf0qqG8vflZyLlo1EchoaXjuYPnzaYhjbU6sh5Me7ZrhDenacH+D9
D4o0muI5MrukfcQPXDv4RJp8KTGuQJBDdJ1aZG/5e0omPj4cHZRb4uMvDiXoKFCY8E4x1eXYRf4H
UlwjwaEsxXKJ+WWygzuLikKpWoAhSwONOi8JyYPn4vuD8t8DzoXUvvcRmKNBHwODVmDsJw3YuiVK
CmjSzMcy40xezbR1Mvn8ylg0UEKPyo23C07Ie38zM7eYGCLXsfD3oVAc2XKTBmkllRS3zOjFWlYB
o9j4YZLejxKozmLmESLYHK4L5Ael2UgbSgB5/93r7+PRzVmwIY/SnuSxvqYyCf8BPwDfiIrPgGVM
IzpAhd9ItyvemmIcu8fDKgr6NQAq8d3XAfXoFdp01Gj4oZh7VjgVUOtshd2yzlvkmyDrkHMQ3P7i
jNhsQUQvuL22k5VxSP92lqA9d4lRtxnTOCNQ5jlZTAmPD5CD5nX7krzuQZejuxujnYA+M6DiDcdw
Ygwejd9jIM0bf4IJrKVgRUsRfT+7AOZ0OtQMiqwKVQ06mmtcfhJAlyksJPb0yYFnowtDiiskg3xx
86w/7vWV6KvT3+2CYfBdFCHzBityQdlGIYnULjrxXwAB71+U1WX6ha/WBlSPkwzYwBHSKygmsOzd
ovzDd+tIuQsu1XHGtLybiv41XVwyvIOaXCoVUmPLuuAXP5hBOtQxJmMPhSRM1h5I2ZJDTsJ5506Z
RAUO5zk8pPS2TTbv+riSnftibJk38Tn7ItdJP0a+4dHwaGhLV/Kq0YBE8N7iW5u57CSkE9BdjZ5k
9VJnoJLXjLmyH7H2Q6/EQ8BPp/B6MiNxwYGvqh0UkH+qYe9ApL+reXVRcxL6eyaCaCBSjshk3tiC
vFumAFEfc6fauIvJHpQ7GjL0Y8hGcqHNoFMlxjGAW7gdXh06PMsmGSXvfYegqI3RYYsGmBdEy+5W
BRBS8DuJ0UYm6ZT+HM28EHU5spNLKK255P6bUUB5gtXQvfPJkhCBkGf70Rj1xznwuQBh7A4tb5vC
YPHmvRyQAqbKpeDgxSoFiRG922uuPWQv6SxPYYRQHUzLVfALORCTRnhlKqcgGWbr8ElPkJY/OZLs
cnSBvtP99KG54rOC4TvszOGmjHAJGYkWwc+RtBVUWlKiqz/bYLU2oU63I7hBaA/S0le9/a+kMmvU
DbH2qgM4l1COPE7lHqaMV+TuAMj1YUKUIYxjnzFuUgA71d/eB9/kk6noBNPhEEe3RXqAXu4iIIT0
D4YuMP9iECpCZv7VdA4wUAQmoTLgefd4xH/7tI0wqel7aKvMMUuXDAp3eWn3rzsAC3KC05y9kl+h
R/vr/ZwfDrI2hOyfg4cLl3wDPYSwsEboQMQ9lHL5hT3isgA+U3oRaw5jkcxSzm71R/ITST+nno6a
iS+dTXShgDfHvM11GzjIEW5VhujZNFcshA3itfOetGHXNgg9SSRqDhGM4F740wW6e8I580iEevy2
NXGeO3PJXSaHSDghiLJ8buBSY1qGJSEV1ggLSCo79Bx6IvozpRWLRJ3TCBy19xNRAeWkQPgJgtVg
0BgOhC3GMk9yM0Qbg70TSO8ofvXjYNAc/sH4juRVCZpCO4OzJbkLoIkESlaAS/HT1HoIRL0pZYMu
fXN6/XyZLI5uL1jTQCSH4KZFQ9GxPSGDx+GA9IwvQZKmMhxJcLcpgkh4CbItebC54sCQQwNVFtiO
yXaaMAHcH0Vw9hmjgiu28lMycviRg7ZGMnOmfmh5E8YEaSSmLrGCHLoe7+IqYC9wjpADOC5DxozP
k9tD32D+gP4iTTP6fOGSPO4gZ3cGboQAKZ36R3gLP/lEdiQPS7wqICy+Cas8hA0pm8vB8lK0y1rx
YXROIF9hEzXkG2Es8irZP27LI5dx9z6uQ/TwN2uEbTFXw60NIc7iunMK4WbSr1aQrrz5j/iBKdFb
KvZnyjb6tsjafQEaIcDJW0Q7mXNe2sLcKMCSS1eAgKNFIC2wICcvRonoeAUZMEhGIftyyBrAeEDd
2+lG81mITLiJ8I+G4DSZTwXdFkoNEmFXthjTL3ffTGnWzZglhzMRyKDh1mWUUZhUJkAsAlCcS6i9
ii5PQvwW0gQTGFweYik/zbyMvjQqzuEZGjVUCTFWj4j3ZfsVVCW0GaGG8QeOaRaLySrlCMw30Xfi
VskVMok8TP5Rf/P78T2V7u8s2axf8SGVsVh9yrowOer9Ue30G3SHjUw0NkBTIDql31FTDpESi20a
IKRgN2otrU9mLq6JBFQa14gHqTGun5BpapwEUZFbsU0F7RmbyEozSPi9FlFGQwpHEDMSapnV+c/S
0WhogROO9wJm6HDTxgVcCB5YSJEQK2KbqA5BGqPHwF39NCeywYjvJIncGhLOiQkrik1GT1++Fz4E
GrPAmsF7cEiIzYQXmV0SdiU9Dw5Ni54XB+rmppJJIxe530WTmdGRz5iImkzaUS6GbeMXspS5iWoa
1T5V/EyaruBvnTYfBrwkCdfLM5HiEmeHI6uYdem+M5QrDARxqKGkpvOgpEssRKq3DwRCwoS2M/08
slSddj3tfuDFJAcz4YqyHM2dcQ0dm6FYVP0R1+HVM7HSN73UdoB1WovZqcQX+A3toEpzPNYgDZIb
N3m/S9IcBvywoGOqjxMN6K7h0eqlqiJ7jZHJceZBHUtypCPmxW+g45BwDmd7tgPFPcNVowkbgna0
jNDItIxQlYWjVRTiRZqYH0IlbUj4SY0trLIc5VyBSZj4rjeOMRKdb8ymCbsTzszNALEakWQkXVAT
+llZY/6cZ5DBPxNUC3OC9noCzYUJOzQ3jWHLS2e70YzWBWZaHGMaIqQM8EEYX08Y1gWWgOtDf0D1
SVF4JZPLt3FaZG159qgPvaKx4Z8IiZKlYYUQoEQJ2+fzy0ggfRAwW+bd/BxpdGdq5IGHFLbKOEUe
oVWASnD488p4mQRRvPsqWBjXyFDwK7Fo4QL5lSL6NHlgvHd0e295jH4o/QmSdyI6alckESTF5B6g
yOrj3SIGmAJpM3XpF7E0iZ42bLdsu4JelPI8OCXeEZDmVNQMOR9zpHvRkCGjNgQ7miQqp/JeE+h7
PZgmVNk8DkfUZm7QutgQCFl30GFrej0A2Z2DRGkThTCKmjCEXc7mVfWAylaoXidLoZTrpCZBHTAP
Ogbhzw7ZO7lM4ZLMUKtdiUEaMk+beAeP+5cZPJC5eQzFUGE8QDOPUCJmCeC06PXmwLscNApmtLOb
BiIpyfEJjOFKWCeigXJXGbkBvhekfYg7O68Vur0aa/npnqIFFuhOe9Vw5IjnGDkyftQI+z4FVUEc
5sUeGTgVdLjdPa/T2eUUSOtnD0w0s0lOt1NaTMBDpDYZYEGGVA8oOz3hLUymk9TUsxYEUMgPwEeU
9pDVUaz73VOEeL9088hcMK2Ij10rqD4RGRyCjB+PbPaMfGgV11LP51UK4fbEZq5g6Aj7FDQ8bPdD
aFIfFSs3ZAXvlATvGGsmLybSkVA7YZnixO5h9Afr4kEfE4J9Bjr8Bqyl9nIK8ojLbIv0OajenAr0
kfeq4R2O9df0UPNlAZw4ApZ/CTD1fYwFlMDWkCixQ5VVRtftSlIt+dTaHJ5PcGwm7f4GiT7mvSgb
QFkoknYb9iQMs6WLLfBDaiCODMA+QjBjR4izcWoXnNNQZNdVzKvLigbnP4ZZdz5olNzwhBF8gUdO
l18SPRcFT9LaFJL4/O3vQGc92NIUPBRRZ4giOXEbC02TFKZNX8KhFotJIfgP3g/nAaeyTkKMlRBw
HeQFhhntt4spQe0gKv93ClE1fZHLNznTLk21zC/SIzKBOQNwLmK95erZZ+/fpCv4IkNSPVy3gLV9
c9aDKyscU7ewu4mWM+gbxkJkA6si1pbRpneK7H758RHwAaadtd1bDvUZUfGjy6UJrHDnf3rSmhqy
eGmXwHQraOiUDGWJEEsKBQuSGhP3naEenLq0pLciagddltV9i/WKdndBQ8JyN2sqMwk5BidQCWrb
DLSWOCwnApjGyrvL2XZ04S+kRIbs7F08KHWh4HuUC03rq21JnId3yrId/A73QQsZj71iOpXRBEIC
FDyeLkhggFIXTT1jwe0zPk4laEe3sAAKS1DP7F2gpSmgtqzocBG+/RjRrFDXHyII/VnOV4oXkHHg
42BZ0swqbDAi2rkWbULXnG0N+PVIU7COntzkRnKBMB4jpt5l3v5vh9mSM9AmG9lCjPKrawDykr0S
UJwJPetm7XfGHek5chDB+AllZhjX5Hp9cXG0rPCkIBhDo0zv4tsmONSmf6dHJthJTY3NZkLIgtSr
w0RBO+4hTB9OECjrT7JwHaMKavgbE3jTA+nfpgOvx7pntP5eiq0CADzBgMTDthHbT1wyUIhz3XX4
Q9piSCPYjgyOQSoTWMPOVJuQW1MYxS6xcf1ySnYm7Gmdl+B03wgC9phtEH7tTy5F5XHFAUZ0Aolw
wSjJdsiDejvmsfu6T6OOwXoe2XRn+HeaTQRIB927v9Ml0FSAOKfYLPDIMLfQBryszRTat1Kc08RS
PgtY4BY38tSFWubChSAnG9ISIlOtVNFool9fM5Dpj9cElILGP0EBsrT3RDdSiOgB9M8bTfaIF0UD
Q2rLCwU3AJ/glHLUrRkDwUMV3V1XUXUBMayxXadXMDv+gHlOQvSoD5hPyI+KGwqZvRMckk/ApmF0
p087ev1zdUTwLky4gBvzRejjceaaKHUKOrt2f0AXHGRMcQYJyJGndmZRQI1DC2JLFZxBVU4BgscE
6zT1P0m/DwEOiGyGNG2KbFxi9tq0x4lEk/RBip1dRr3u7gfRwDWLphcYkeOQh3F2HtJ1jAWExxgM
c0hL3h31Fk8CgkvOIUvBxnknmk0ueyrOWr16AKMh7YC46b0NV05cA4kCZntN6e/3OkoqwP1K64L1
s+GgKAPNiwziHxqJkESpAEQGEZPljMMzF1XDq+fwQnlgaqeRFHRorIq4Eo3skE4DwU/qwl2Xoo+O
2S6YfFPGdCJPChBTUGs9mNAEQUqcEe2Nx6RVHvmLPi+Dn2GEa7qjT4W+JqU5cUSE6NaFPc+lfAEZ
/QHMJPdFA8SxfwKMBHrCcViPWbt6fvUEBuU9A0w8VhmiOSR8SP1KbkPf38rpj0azPjPPSI5QFX4G
WWYhxvQSowW5tG3dRWVYcnWo7l4jaEODF7ACyZJgmSXAFSRY9MsZMqVXhwwHYw2yfy9IASTc1Itn
AecE3NWjE8x+Lp1ANJU5LyXNWkJ7hR8OMUF1t/y0YBf5YdwcoJTUuYknAzOMBCqgDfcLpFa/Ar0C
hhGfpDOPAq20I/In24GWfHzvUUQyKtMKJjbmHi/J3SkSsUew5SwBoArzjtxacZ5yQNQQgIdERi80
V2t6GwgMzNG3Q1uQ9FhplaMvmXkCOEMi8YmWKiiMVGB7el9bbEsGa2CUtyNiozwhwqPDsgnQJWUq
Qnj4klbKnMLVfa3vMHVpesl1vla8SlhToSLGILkw3TbVlHhLo5+vD3KQYgkbnp5PmbjxkOhywnNo
OckFdh2PFM14xWm5R+gWcH2dHcmK9IXQyiBKqGMPoTC+7+YxktMW7iis5Sw7/SGomoeANrwxMATP
iumhSg6vBeKpwzoV2JFm4pocvht0/zR1Xw23qoueXTdWIU7qdJMEVS7jjFtfQpB0Z4cRFW8yYcGA
BrVhPiy5y1+AYIQUOQk45bK9TynScq6kaYQ/ROtdt436pCLMIE0vwAFMPcZ0RFcHOLzp+lsPGSvX
d/rfRKoQ45XJBMEbJp4olmha0CJooCPBo72BbGtd4QPKxImZSAXqEXO6nLPACHRC7j4m2CyeMk3+
XxCklBBPn3BiwXYR6hTuLhkBowcd7GuIkACaAVJQrHtzaoaceivSktQ3vIVLdUB7xewVkvg/aGkS
W8UdEVleKRt55E/BXTLaBTSaOt57eGfJ8me0U+RXrrxbr9M3++1F87sTkuyCgrWWfyufznjSWcJ+
hhni7Nqe3Z0IxqNYNdsVWVyEyil4fR0g1iwn0bTgQUp3f3Y+srxmHYYWqHAtF6LROSGjA9vXWJko
uc5bY5JKKblzmLgu7Y1Hn1SKqVT6eQmdaK9rLeYgC585UJnymP68uFOlUOsT74ZcCCoiMHsKp56r
CjYnr/aQ8nXP5DCBAPQmd2L3hk3vLV4Bv7BVgI7NrrSR2DJQI3SS0Eljvrk7CRsTUBKQl7dJGGco
CvbLw5VjI3zdFIWxmV83QF4k2cRmllfvscrD+1hSlrQcI9Imjl2gtJ1k/DM//IDcctoKv4nLZO9A
tnGJ/oO1wAoNCB2+x1EuxkykRT7gAMcbu/MyFfd4F9lrELmcdpWHmZAjaaCNlRkX98CUgZlQgbJh
JA5pbkwpnaUSZkkzwe6gpkQiu5yX7l9z2IaPSDEGPkDAZVLRaY2F5VWsYTJzsAIi3rHiIZcHBxNI
gnKLdqB6D/l00k8ogD/t9ZgJDWtwSVrDRwI3IOf4b4q/L/AkRaqUxQ9PGpTpBKiOB7mcPdxG3P0R
Z/nziKNIdFuKo/Rp1zJ4JkcU5SJO0MLGeqwwshNjkhvaJbYr7iFpFW0/MM43w5l4yZC5ahSAfO+a
C8GwglzJXUt/g0t+8thwB+M9eacf87cLDUolJMRuFouKLKq7BdbnnKv+mhEHUCuib885g62zgvhT
NKLtVE7HTe+N2y0L4Qd5ja36AXdMgZpmBtoswOkc2VAGBKfciTZy0SDsMcLULzhFaUb9cXA25udV
GbADkNJhLaijD/Ygt0rd/Q3URB6iiwBe1MGzBSFGqgmeC5k9FSPkGapmHKTlJCHAAuFJEw43IRJo
3resVjbV4jFhW3XSyf4HvrSTgCFT1Yc1YQWAIN11iTH2iL7skPlvbpZQGVbo0DN+yMZ8Dy3OnQYB
oLiEIIByWLI+j/+7B5woGKgE9J8LQQvZP/G3kmJMUbINRvfCFquIHq/86kKwC7ItAv0u4koESW7O
OcZIA9WyTQC17twcy+I7L1kwTYIsNQxlMa2kNFAFJ9r3FXY8OkCqaI/aLgt/6yaQpJly3IJel0FI
hV3DYxaqKnWLzOA96XPIaNfT7n7GrZ0vjlRhIVg1pO6bQyqc0WZpZwzlHgNurU1j2Dtb3MMt8iCv
qJ3IafPsaUI1e7oVNwYlU+3FG5bk2d28f9/PCdsKTyRpo2ORCNM4oPF6YL4FcFkGtYhmQET8q9CP
pfSkd1BKf1MnZWt6IGOh2xxNuB3y1i+RUoe+7H1QPGBnTHA2U8R9Vo20G64BakK0pWgc1X9jfQSj
CN+ZromjLr/P+R3WTp1EQauLJ9JYhn631NV/NMKJ/iJCiugyHqfyIpEp9EIcscUt7Tkh6UarCS6J
CjpPNfCcnxgohJQBh6G67fG0y+5pBlkBXu/TA3SfkQAzssIWk2yPCSAy2pKgh60i75/inMv526Xn
KblKn5mX9xrdypfHYwGfuuCqbAHQ3O9uRlcRgTOoHMCk0IlpTWoRpzIYJkOIF+8dHxgo2qFDKkpe
GGr2peHDNJHMZfjXgOcNFMQBsRBjO5DypTd58JPIZjEk9PIeHptGkpfbFCQAALziR3TMdzUKaoN+
EDGPUYaVWMu+V+Q2rOXsfKWAR+4MdGh2gFEjdkZXRWh8hyCzF/w2fS1q0hT1ypSsFpbijZliAFce
A/asYE8n6ZNCbGrxrSz+W3iH+i3Tn0zDQEWGE7AjbrCuGEjRInwEMl59Vavn3xntG4RL8C4+LJ5n
BcMFhUG/HMt5dvd30cdvBf7ThTfj2JjOKMN78+fji5fmNdBhMQr3hKvhxtHZSmEW8zNXw7HbYU3i
cXQ799Xx4z2ZSKLt3k6aiD75lwtazcF1dDzlkFqdPRK++cfdIQF88moX8TYk4Lks8HTuHw6Xc2Bw
oIYcf70Gt/Tgvmqn4XxGF/r4j0knYBqonqGK/LGGpeEaqH4x2QSW1Q6rLpLLWJar+807NjKrb1qw
2t4xzBkeO/rPaAX6tUJZxoBIanAm7iNjGbc/0Rt32/vws4su0j71Tp7Yf8pgg6WhD3E3fOyXLfcJ
1161wor0wGl/xCTOgtwoqIAWaId4UzH7QNhsqi3WlFvvRJ/YaAw4pCzNO7UTWsQ4GDEL3FHT1+zk
WC9IzejzhnCHGdiEKS1j4G1mxvr7GeSKu4J4P6aC3+TYkgNwWTATERHRpWNnQ1/n/XaGNM/Rx0N/
v6YjTGOlUrdcrJwbcFZJ944+9rsBa0tWCxvW4HbkzYtgZem9OsSNg/dZnMjSuDkmkBSln3jPM7wA
3gDvjg/m/7cuE0WtGwNEOOokF5yJ2BkNftuedc/Xt/T4v/M6e0qX3+XUlI4/5IDP0NCCaqXpROWn
/7Dc92Fyfw5MGpqn1e2+aBqeBQGcieUyt7i21e0dPPVhC2YEGjq2f4dyggbVdLsP9HdwNoFKGFMu
L0Ebic6++bfLXzB/rgEqGkYd7pm3XFG2bV5h4xLs+ggitaDiZeeHu4NwDDyP60w7bm4RDjnrbo2Q
zTVAxvFt4BTmPhE77G/AgK3xM4Us0App51fv4DpG9QTJdrRWYggSmFikO+2PBIy2K8r/UxNtoOTV
yfZ9AMQGtHVc2vcTfsI283aFIzumkOHlntQMljz71svTn75xmj2e/sXwKgSN2+nL9jdPEuP2Nm0t
8ZvdJ692vDHHl51/Tzd0Si6x+XHPHyZhP661/3232077SdqPMNh2CY7IGtLqzPh0631gIAtAnVJH
78rlEl5WdCfKXFHN8TZnJOWSqvKflX8zQ/3dRWn0Y/hbEs1O/NJdq45YMmTHfYIGvegl6mnhqT1g
ZYEmkcwgU8yYQEdwVd7KHRmUkLOS1E0TQysIHjvasHFOTlo/XHPVQPzv4W6fPY3DS78xaxWQQ2Va
M+dl72md3wSMxXdxG+qPpJVUiytbnwBgeIeFSLQAgsnIENgHub4bNtGIiZuEDAZv+tBRrryhWtiR
a66JQ2KfICHzqtyvlGoLp2AY7+PLHOuxJsc1C1sqIp6hkFAe3MU5Or8Gz7/9s7fecqPq2DcvHuLS
9qhqVHyzOT13iH28QGsTaWX8xP+cxy0SmgbSIkz66XRdCMqKmP66JxsQ7op+40NTlpHIvcHeYh/w
n27PweeVHl/+7jbWqm6JOrW3z2+2/370vkqx9j75HAbnTlx+ArkLTcGo4WdZhdcx76BCRc7daygv
wXZ6ordWxnF16Z624an27MrHjXtVGT4rt2aZMf+2iYAo2EAr9vUmQln2S0UvYZcqFggm8xYERF4p
UvVd0/DyQ+0ZHV5GazcH9oUPR65OVrBl3BlzVMYvEsRctEm9iZi+2HnaYVDZ3cunq4f8TrpuHebM
JBs5teCIkg/RhmBIutesR1LCL8+Sze/7/OyLXf/om1M91BD78l5N73UHxWru3UcrOCAz02zM9hYz
WhHLCJ28KmQFE40+YkyYt1FiuI4PZbxvx9Z+cGgivyd6rNvdvGP7nzK0UUXU3abBEh9v7/l+N2+8
mDNzHq10a47PjeH12Tdtf1mj1DEydJrH5jGpZ61TcETTz/buSNsdktMps275/TC6UcqU8ZWCvJlo
hmcvOTd7y7133gen7bwCWt/vJ5+LZ5ThcnJqBfaNqc3o0XGrrfc4ueXVe7+8ClVjEJS6WOqz1jsg
tC0J9c1X72l1Gze3ZaQbFNiRx0dDHBi93dtXw8cHBbT4ya7EEtnkBNfd7en3inL8MrPssGRslPbW
NjUqyGmPk9f00Ua/KMsO6FpeiruFftHduxhBC93Yu2ciKXJkohgBxoboosXvG4O7nU22QUf0Rgn1
Qo+Rsb2YhghSWYaDjYGB9Dnn+gdhGIWOf+f4dzJpmLjp5UqR3KSWaxRGTSHLCcbpMNY7cGyY89/6
zMshcMz+zbVB6UHI2pBAey0ZWyHNvm39gmSnui7sBzPabrtgUGrHwK4okc+Ntl+Vv/UjssMjokdv
3WNah+apTZWDpD+M+SkDPnqjdH5PdnLuoPGoBXWbVY5qg7rZf0gyPnFSpIHHwYQOk2qJWlMdogrJ
goO47EArts0QbwEt2TjPj3tlAvimbEheDOTFzaFolM636g0avn5e/VdT2QsC82VCgkBSzVC3Znq0
maiXXNrXbvzxrkf3hrQ+wlua99HxVMgJE0ixfX7aJ69xjN/d2gjKlm/4aJcg3aEhakfPBH8Ahr5g
49vRrna3Vd+KbZKo3Q09cuenenYfGzHlKx9d0POf05Cu1uiOE42qni6n7emxuNrdWwsW/eY9qURe
t0Wu+j7P7k2/biZyQB8RwCH1wE/kHhlEtx1xEFmY3l1d9kw6dbqfl8dhuFvsKl8Oc901YXu0zlHO
SbTktOKcsoW6dMf/HPVjC1Uj30JrE1feV0jM08q/a/Xzvk3vnPOc5ELz722Nod4Ymknj0Ns0hlD8
NTkM084y224G6GldDou39nNv+XvqudlhH1mb3w/xHUWAl3fjYdfOjeD7f/KX0FBJonFPGwxJClP6
qBM69sQNCbZlfEOhvo+yWpWB7Lhn7prrPbs3kFCoeB2YMVBtnnwk6BAxNH1m1kbd7urFZG2+NRQS
VQ+mO/DFSbGg3auLDMgAakKWaDIgiFySZx+oaMrwMiCBuH+cy7xeiDdWs3auGWPGnz+Ll5LB+0pJ
rHZ11JlyujWIX/R2G86tz9u6p9zhdwiC39tKnqlOTJW/Uz/IEQsAOLT4zKNruGee1tc0qx4fgLwM
Tk/3wNgtwBFpJI5ZPjgoXWoQ9YtPvscYVMAsus9VfHlm5GeoQqXEW/7iZhgSM1dlTCK3yzjBKGro
3YNE0TUcNdRyRtLIhzWQBmaMlV98dC31yh+coGSSPvkcfiOt5EM+iKsI2lwXSg5400dZhZc+jxb2
/Zl5QuoLjlZ+oTE9BZRTYQkJQVRwDLeDKMuHkdI75NhW2GCJc+bzZvgEacGdDU4BznfYFDi+V/LO
cCBbmLgK8MZIpFpTSVJLr4zJEY59EoRTUKLbxmnGsHjQwVfnA4N2zOSMdEub6ydqsmzKNpuvgxNZ
dwu/XJUyMN2EGC3PmN/xyLkp5vRYPHCZGUGoUwtcL2nLYtA5+trAhzfPDMxAKBQW6Taqid4l2hQd
AibiFuuObPMSDgRN7Dr9TlOdfVlFfk2CfZDRYnO6RyOfdbW8KWOFP+nqvXpNl0NqfgZO5+duCwR0
2T+gEyL0l/OAFB/FB3k2jz5nxZmVnDbGXJTekS9SSXClZEtYKJDUSMKKNQOkVNzxFLVEvUXSWKRT
tr8aMiEPp16QCEGj6yB5ksB2oDvXkRUSsMyO/gl4q17cAwks2e672RcQGxgZ4Ew1WXL3oAI8uvQ3
oPNYb43e7n6gu3dkSKKOb/F6uSaDl7ij7LiiB8PVbV2SM3LkI2Uu6kNuO2CgDLlEzzzit7ek2eo2
vEMoVRGLdQM6CXhAQGSS2FCWLP4d4G3aYsvq/peWaJtOqyOcOQIDV92/1qr9oPCmwgnOWOAaMS1W
BCdPvXa2GVT09WpG5i6m2s5fo/fIUg0wP9O/Dc5zOAFouJ28I+OnH6dCLlaeN4YO8k+flGmLBSWY
yyL9LJoeK7eRXvpGyG8mWpDtfGtoUJjOsA3cxaKT2UstuHQZBxzdnqBpamsqa/0EOTTcZXLNWGWG
w5vk6dNp5I6YHEWSqfHTQrF9S7Da0iQd1Ch/2+pWHEKqMsPhrwbdnqZ3wWwQe3IKXsUeqnsYZFg/
9uSAIYlz54SMNOZUuFobYlGFnR6vNCPYkUm+p8seXg1bhyphU1yWzhHLpUnzovhrX6ANjzMjSwQV
CVlVrDNekI+swIengUbAhQt43cOP9+BavWcg387e6XJ06EjHjfg7VJFex+cZlRvGsHmM7DMdbozc
QZclslHQerlOo9vxuUSj2/i5Du0JylUt/x21ykB3WUrqHbFsP84u1Jl54fvkUahnj297yeUfwlf+
TC04j1zafi6Pju5ZeJPPffKpbJYNQFfITj9LqIFHcmUH8jU+/MPS5Dubck3y1feoYkiutImeZYim
38chqu+SToj3yCs68CVjSWGvd+XJm1TOLgAwFF5ZQgbOEsrEVpYBRkhONqqusYbU2sDsPuGvIPnE
Nnz2+MDrkFVeyjI/ornXPc7tEwvw+2x5VC2fN9+cNH6etuLn30uHgXv2rXFUr5uoZciT/CWmc95T
RemASfe/Kn5ERr9VaH9X0mskkvGzAe3tuLdncD76u3Ow67gWTuW3zGA/ltkbNWebVFU9D+HxHuoI
Io5soja26iR8uEIwcQjkcVRmicKzc+DeNz5rah+dtX7nEVxbjv1ZGFeXz9U5mh6xQRMNCk+kV/3P
ITb8eoJ5/d6OjoPKqV8/rYPfAAsSc5XHvrt5JxYL7mEQw6GI2XviPkqom+z6+qmr4rihx/X8ufGI
uZkG2c0FBVy6Fc99aN5mz/V8c1Qo5u4uFKqjfySd2ZKqyBaGn4gImeGWGZxnyxtDyxIQlUlwePr+
cnd09Dm7uy1LIclc61//UHRhRyIWCSRYZMBq6tyWiJownNzqTQb3S6857e6+ajMrfEGydB5QZ+KS
mJsbcl7/U/XuoLjzQTZ8H7XYKlf4o8jvjcZTaFx/lcFE0cQpYQN4Y4aN7cL+5nO4izHkoKGx9wdl
JKXJvVgB+p1LrFYkJ9Vi4V2kTdBNCAbKl59fiYmqgcZ9mQaQDzgaDt650jzUIAp6sfLDWb4aLDQl
LpTo/Z4AXArIWsbxXk6espcX2KlJGFF1nyi/XVTYRy0h4oMQLOiJ//J0s8E+6fn7pmW9z3rYJbZr
K5OewPg8vF4pUcvikreTvPQOzz+ymvhYPwAIxdczf+ZfSQih+DOfCj7nI9IB9gtTcO3JVFnX24aP
QmiOy8bGkPxRBmcYtBiHuHXrNuUoDfQUXBp/sTsTVEAojQcWyS+8gT8hkgTaLUfMI4CukWpAZ8mX
1Jbs09tmjfPIC8kZdQwc8YjGVUAunUe/jLbp0mQJSbUXE2v38ZkJZUN9hqYVLTnu8R5zFIwY6/Ch
eba1sZkkl8OUjwjFYA6QD/oJ5e4HNiTqzPuW2YwNrRInSeZGTt9OgUjTyodnxDCFfWQm9GDbB0wV
VzVwq3Ey7H6QflR8GLfDvSXnjwxhLy/3PR3AhNDzMGWTLoeMGfB4GAhy0rn0d0o4SIS6mDhRMOsM
r2b33f4IeWYKnQXHC0G/e8veMDOYWaNBrm/cIHlq7RmmNLRpcetfVbcwPdTan5lZjbHBvzxugLJ3
9Nee9Znqqd/cAhPeEt7DkKaeTQwglYaSFKhQe2jTOBmczF5fMxDq3HDaGgncw6tUZ2olJfuye8Cs
HaX48fsihQLpBXbDTutYBYo6OfoyqMKOGgj2fWJ3TcrQBEquvNy/ejWsO3dFuhwFUeHepjzK3Udg
bi3lOuehf6hGMq7uUbVs1wvQtnxPlQfqPifpBAdjNzPHUhNWqj8YF1VIyXDUsHvzUlR6nTBNVznL
Al2jOT0MSKS6E3nWC82hDc/f78F+bzNd2DcRyUeU19664OqgePtDUkSnGud42JLEkSP0OhkazrXe
Fa9ZvpV0gpT/tAPQYkfnqzincuBef6c2KtdewNvHjOlRzn12AsXthTvSuMJnCmUkBj+kpf2SNPUv
Xqe3iW8gr4xPOCVuxuggSxcUy84daM1JsSjKogIIAvleUK9XzbIed2tc7Hlh4csGzrqrV+p2i8y9
48F/vJMViDeh8xkzcuPhcTMmOAfEa7DyaMU6Ykk2A5rdHeS9V4Vntvd6+ONCjoj5yXxMeFZTfVS7
KwGV8945JX0QcyGC1Qet+ntLV4A0bVuLoKyGM4Qq1cvSMb7qbetjhy9oZPUteLNsGE7dHmei1so5
brUJwvktGik5KAgBAWEGd2a9g3owbuqiuw6X4W4k7fZ8LxMCT3ngIao1fzAkljVyA07v9W2Rn9Mf
7GHLnvIHdpm75Dlj/OE1bARUcDQiluReb0MASgO/Dr/ncMZ4xOXoFWJslE/UIIylxGhPWAndl0xv
zRkipT/wnyakQVgjjyC06+3n2p+uY6UfWJ8AX3/RyOA3frnHyu/nd8sZoNNmO/8sfKGVHq3p1jZh
vpprULTfK743Mzx/qXI2j6F9ZEV7DVIsmRLR03GLGDWbn23u/toscTyT81eCsz3jjXyWM6apwuY5
q65QoZ4Hdm60/ou75n2QjQFRHvDB9U3uBuUWgMMdPiJaQ7/u/SJU67AYc4HW8vYN/pB+QnthcZ3d
+i/vvBX3kZ9Z6H2QWfzLPKHnev3h/XxK8f/y+Zfpy79RxtMKYkkkLci0eEfS4Z+q+gb/IjxgiO/v
98A/xqVBk22CBMMexCpXPEQmZmibzpdtwc2QUr9KcbwmjvE6uoKyyAQQPXxQJuyc/aIMx18p2ROw
ZDoiirAPckgiu/KIztPsndMhfKmJhtpLDvd9sSZOLgYZGbhPz6blEIk3gjCKAho3Ojyoc+cRpI0z
3ReL2sncYJXOp/E9Iivqxj5QHneP0TcQOl9ls5+ye9XeqYWK5Xw2h+cIvY3mN3zYF3lD8H42u9Ry
MeHiKxCaQNUnYi5tMHL39rPvR+wdH1+HB3x399jaQh/kaUuo52NKWm/PUz7ATKUVPzY1GTZ+oBPl
E+aIZNW5nf/dGcbwMCd0k5xEogdEBqMSmhyXmfi2u3fw0REK6L+kZghykeCrDdx682C/MjZ7LqNC
CCOgGlwgrLTeU+Lg/+U2Uh/i6OKk5A++3CHWoeHyTfI0/sTQ2NAucrichLmAtzH2LyoF314OD0cI
c/Bh2BPEXPT5u1N/7xsDwWmHSqlvsOgsnfpYEvX5OEPYx63z7Yk0inLR0z0EBkgq/8wiEArj9IN1
eb0/ETG0yxf7diHcBBA0kabJ9nrn1nyE/9ue8Fn+WrE/gihy85mtBW0iGMfq9B/tQhA2luf5BrI+
N2cpDAHfgnVDNDCDa+BiWI2QuvSZGiuTjRRVr+XmhT0ow15U7KkjGKPqCqA8550ihaeFhsoXrKEX
ljK76td0rqvO3w11T8iBYW1tmK13OF5+vf0QUmS2fjGngtgCzd9n7I9qvRE3YwOL4nzbmTjbjhj8
cXQ7g/lTCJ3IJYIpgsUjw/2YV10U8HrIW3nAL0CXsGR2fhVtyHMBo+Phwi1WwUUEUg4VpcIMmZ4D
pEYKQf0wFPrBR+MofKqM02sp4Ammsx7TWTqR0Fg3nlZBRhok40AdTYUVhOaf9pbM0cYj9Rl/4xOO
TQUFhCueLlzcmXl31JAb6PwIUdLFbaW4ue0qfGeyrHRh+fDh+PULXt5kXndY6pmnpmFDxoUv2SCg
nFxaRkcQS8YpWz2xHHgckPa6NQZhgAnqmBwo46iCdnl7PXcGl2q0abzBwO9s1r4zMB0QXCYrFhPz
xk0YeCY0qh6EWsMjWY4Ny3ZzfMNH288Ifm4/d3vUK3soTSdjciaP70NsoeGWN+9bcYB7qBg0Fek6
1aeZhyrSI6gfs2JbRoOQ83VsY3IuHiHTef96g30f7M3ArH25mL7xetqfnjNZcQiOgtB1mL/5sneX
4/vFMlyvcqSAiFBf7vc0YLYLNEUSIUj09OtkD2d133/+5EiiP2XgKrsKL/mzW3DnsPiTGKdjvfYI
Vv3y8fNVnBbEhCM9cw9JFetBG+KIdV/TGEa18NEvx7fpe6j8PBMNU3ZrJvkq5oCuHGVLXBhuM/I+
weTpeHkoT2lSJ2XCRNsBdkerwzunURE9cpwy9eC6up41NqeCvFZcUuZkBbI7c3CTc3XS8JU4fahU
ncfSBI1NpAkSgsfQQPhYu03cOv2sYgtrnXtoCeGAnwXc7kDe8ukDLXx7bJgJT7kwZbl6/akM31us
fn3xwW588GvQn4wZx0nUrom1E5uU//VI1pgZidAfpke1c3uirW87LSRh9HII7anEXxiLJ+xbEWwr
kt1f8CkjGpvrX3mSPGObTzP2KNiHV9C+ATAF9WPpXqqxzrMFeuRap9wz4W+Lmvwf0TCLX7BeyM7j
tOkmVvLwrqtnbJ+uU+NFllEa5qEVWwBK43rNh17KUevK3uDInrpvHe4P2zh5knEzUnyLi134ivgi
Tr/VZs2J0EX/McxHeNzXngJ1j3ha/8k2PxvApCyoayE5jPQ5jM+4GmaEZxxm+VhOncxrhpLPdJKn
VfIX6DoPVMv2wpyQW7UVl9s+re5/1+A9VKN+9iRs9r2Tfp9cbnHtVZKWHufmB1KE5bByxt+oI9XP
rV2JE8Fwc7+Pmugb2v49zC2f2c7t4FkI0cfP6HGqtiYFIZ0TjcyCKaLfRPcwWz4j3Tfdg9cz6gKW
GzfRY0iyzYyrtO5ZhggMQn3cIlz6Or+D+I0FCcpbJ89x4HcZc88th9qGWrwIKsjCp5t3DUTMx3c1
NS4YgQAQxFBpzRSUmzW8SU/vmWAjjzMCmutNuhjrgXRw8soN6rE6xFpXoQ6lgMi8pzh4h59/bj/Y
VnLyXxuPwkJLiKh9B5Ls1ZeehPErzStqtoTDg/VTIqSkypuVPsOUCAWxME+a00x1MCG317Fg5B3A
dEkOdsXujnGDUAyhuco4OsSYMUomLg2+U8Q+uzPi4SFb+r83g4l4cRO4Y1iiQj8jTx51ZcM2nqzh
aNGWzqF8z4e8gENizlLEUg9ZYxq0cJIYXiPgd45UXjHiiATq4D/RnJcluYd+8yI+AT46cF2RoA8R
U5iIR0/7PcLS3lMyl9Bc5e7nkxvmZ0SrHyap9yMUD4I9/zNhXgwsIScWUllu0Lb3s4maKBBCAGMF
YmE5P3YovLcj3nu34xKKPfLl7nZ7nkNhl2s61AC0oDioIq1Bs4GZzRAn4M2QfwllEyYin5BKefkM
12BEIaW1cB+nFR/A6kOC+s8LZjwezofzRPDWimCABJNZ8fuv4VrCW+WVSRtjfAjVlqOPo7wnFRGw
h9MW/pXLQcn76EI/JGjVwH2hMh7QSAsRJrdwEPaBgRA0MUgOfU/x9J4qY/ruyWa4eQdDHGzwr2kw
QBmEBqOJNbQq1luXvGce/KIzpQIKm9p/BupSEH83tb9R0JJhap9yj6XIjr7TDYUqf4lzFO8Y2bNZ
j8MxF47kWMR6Qm8E8DAVaprUk3+AQH15JgXSSFjjM9iDVAnBseVvQfgSJE8OfBXNonuELFCxVnCr
YLQvFtuNb11ACsNzaH6pGG2LvNRHCEkoFIUbKwrbNvBu93I545yKIMDyqU35ReAG8KXEL2wCeamj
4i79z3zA6BBeOo6q8Z25MynfBDkSj+p/oB2lbcCxxvZQHJmcvIZ4Nza9iFcfkA71HqIdp+X/fKN0
/lHd+/r1XOSvtfxa4tmkDPudKnyDru4Z23IpInQ+RlDgbnh81B98puCslf5ZnsERg63+DLqkbrjS
O6okOKHGPGNX5AzB7Ta+H/+VfEAgIArHZgRStxwkvafuKpxuNSxWKu8720DQYMd/cJmXS2Q8Opkm
TCZCFdia9QPfdo57tDwTQkVMytBLwLLFsoHoD2ipgkV8DVHrEsZJMcazdcWm4xKxog+seraiyKeP
8964/U245lzr8/wsCMA265xVDgfLu1BtRcvJRLhk8Oi+Q4O0YPiCvObD8wYzi10QbbaIjGHuJvTY
kPvFsqCmhPe9NgDXLZIgPl7vW7zJ81Jt5OTO/j/+BNkEf1h3q4+NJTkxTheoIc6YmEXeR23A9J89
Fl7RbLTtvPtImzKmwgBSWRrc8wBuz6/IgMomGiRKPaT7Y9jW8ItAq3pmNaDn+U9JFizTEUKryKBO
V4epyJRiLizNy5V8aY7a7jAtR9lRv4eEk2VpxuU9ToDFSZQqfq7DgXdEfmRtv4woigBfBZiYhxL/
R2mWCkcf/D/+rn+fyI67KF0acMZ+XihYXhEWNDiw4RCDVvUEo2wC/ZBnUxDsS0SBrhg+WIG6OTYu
zz4QvXgi7suIaIfSVSznljTYA3oyELqvUQQwySy9DKxLw3iBsUsBYnIWsxIqAdIcmLD2i2v0ntzP
vl8d6zT8YSaRnwGfX7G6eYk5lwyJMmLiZHwF2YUegafTqLfPcvS+ejp3+EdYxNrIX0wCrMNcD+yp
qB3pgWAUwmW4/cA+HNudK9HNNL9vdXSdmcEBMH45oCBDAz3NHXVkfEGK3QfVvOa0UDCZqTReRd4T
5MEojSxxej1i9RcpbQn2Gza/JhOKG8kOWYwUG1nCA9alm58omql/UFFi8aOE6UTshvpMW9QYx83U
ClBNqBw6giVX2fqJ8gX7vPMN0iZdxgO4FSKyUNMO5sb6sE6zoLhYa23/nUmY4UBfgF4FkTMg3uW7
ZAPc1ttumK1lmshZDfrCAyDjvnzjpcv/vdDYcwACsUxh3AxplY6EqTwKIsyqpJHtERxxmytD3Rpx
eRk6Q+qsRNwtNsmfEyQeNbpbcyhCeIYwh4WtfrZnuhzcMM3CBGOFgh/kGDQHrORDki95194cXmsw
6TLPXXOzEL2AG5yiM6kATeJ3qDuE1SuCLQ8aByYVePIxHD5JHH3GTJp9GP3uxXBWujB9QamwFhnF
zdvtloMeNTjK8znzQOMxPuDijTX7M2Yi+LiF1XU8YLLXJ23zgwBS/oMsJThg+ASDdfrEijC9HGXR
YxAZO5+h6toFv3/M10k7mzD7yuFVws3MFsYvdNDCCgkvLFF3IjrGYvC+0oLkMGSefp28riuice/P
iaInErrgezz4/jxhASm0ale/AGnjWOqITmQy+iHZ9gP3XU8GWtjwX79eVUAACtAZWcrRUGMNmfID
7hMwfPzVvBurkjYYusehHlrtnzngNiAN+YwPYDCfx6xlI6tjm9KpX/fWycI7+NuFxaJfqcEjFgv0
4RfHatQAEMjOFVdGNXwS4UTKBY8MOzVNCYuEeHhrnmXJ7RMesEXALBTCeUN06S+t2qEZ5Zn7Slqg
anvbZQRfK+6X1Knf79l8Jc3Vu5kj7MShp3/h0emM0R7VurVWN7La+rkkLwd4UBx233Js1lFFvjFQ
NwMo0m6h5+aS/0L9Pu1w/17qTfLtomcBKJtht09r/vkAWNJyPDNP4ZQDow4konUO1qj5/NHogRjh
wk2vJE3fT9+CTkblySec0rrgwo0XsSUn+CFsvgFLv4dLMzlIo95GY/ik0QYqgiI+0AiGn2ljDuFs
8v7hyRxexy9lbfZR9ooU8ltptqZ8t3vtQ5XVmXn0UlTAh73cgHT0LiFH9fkKB7eoCk4y494vxgid
CznqyRwqA76H6huWp8JIVNPXyGHxX3XIY3dQojlzB/hNhNMZ/b7Qwv4K/lGF2nWOLsJYYB0ZwTTM
PWL2qjXa5fcY5kOob5LeQEwb4tz79e7dRJVZCfvaCqgB7iU2ZNETk/cK/w36Lx7Relq3Y8WO+4Wx
hd1NRff9GzwZzvd/4LSQTZ+dx7Qmh/iJAgNxdcQkZPX8JZIH63W9iVN6VEgaug++BsiglBOCrGs5
wYq8hDjGvyq/0U3FyH2oUa7W7YhxlbI3FWTXJFqDlFkEw1kxKVN2V4Mt6PYBKqhrTnvNN99Bq3PT
HUw0MvJgIKTqIY9Xnyb/xkkHEIDXuHwF1mDR0Lvqk1yPGwZzGIMbE+pEPibAvNx41qU655yh58/x
M5h2glfvSifZIboUmh0o45Q8nJIOkAUPX+APn/s+eII/vp/D1wfIHEhAbZZxQccQNdN++UF47pRf
qsiHNnrrNKSMA6By0bmhVywSffo8JBaCTtCXS2p5xOLmt2gAR+YTYHcCCClmPm/h9G58nXPPHt/P
i272eY/uOiM9Nn/z/JAc1v5GLZjr1Bg2YAxh/LYyaFf6HFVMQO8b03nRdsLX65ySVAxrnHeB2ENg
3h/gPYsN+Z/rASyexz59GwQckECIoYdGNOL8ugZjYfiXbuVlNjLZu2TvvVOei48YFQPShlDkgTf5
IgohTLbTNcCTRlgfg15zbxz6ahBz9Vp1WMN/kdyv5DJOyWDAnlaxdPquTrfc278Vr+iZVDOcfLGK
Xewo8iJ5NJEy51y+X3d3LVBURtu4Fdw9U/ZuPY6lNV0HlQHqmMgaPjbGG7e4RKLifSZvMlfXb2ty
Ixy9wWnOTYmwLn2S+4iJk/wOhvxSKwIT8zHGXqxB4C6Jau4KCjCzTms43HoV3L+bdxbbxbnr/Aeb
y8Xpfml2NdXbUqN1z9ojeDotp29YQpymrOPvlD9cX546vplOjXpOguIXSv7bIQB4lSYDJSje8beK
DMNd8Q8IYFa036lTrK9CaOFCP1RU/3sfmqbLBUl6akpw/ZZLTYxQtUFhgEMdA+kx2he9RYQua+Nn
5X80z3xOTIF2qs5D9tWvoy15af0aNpiw4lsOsPsN8nSIpp95ugaqXc1Hz29UjpTfifryeolUDWb2
kE17jqnPUrh6u2q1vr78VItszeMPAlHuPr9geZ3ESbpNkbiQRCJo/U70zpPugJN1tWi/2+szuNGk
bW63WAoNUEvkt1ybu0ohC6qQjs0uIHOeTb9w1aEJ2a4YZjyo5aITyIZcxg1TU9nt7ZVkOjJkuUck
IxApvY5qCDFC5ipTfT7Sb8tHeWG2/7WX8mDM8us+wW2D4fEvKYOMekgdMeIb/B3sFPFF0eDJxu1h
XOONYgzreiwdZgoiLqtaaa+h0vpPnwDGSU0F6M5eO7tI5MzVQXxsAYAopLEWSNeRJJqJVEHLJKC6
b916nEH+hDv+oKVyYe3mWCTGxYHTVg0/e612xLDCNgnZcG5GYvNI2+8Rdz5m6zArpLhx/Rff5z1B
q43mNj/3ROaV3qo/x+qwHAPt6LZzU+PsdMPupDgw9sAgY6sSf2htuqv30rzXdWhy365++xKIjbIc
Ufoc03MlWgL2gubmV4DCoKUE2OZ4zrstBbjlcrKOD4ESf1GEPKKBHOiMnLkHoVX4q7J2nmC327bE
qLVDGrF+z2cGQ1B5ztjriz19g0Tgou7lSoRJdiDb9YquwpxLmghDNpsAR5PUjPjfN40HrJFWmnaa
i3tbCjQqSOtoID7XH2OwSAlZzICEqfuDJIXEkxEk8fJQbIjMdiPnwBrDyfga3rVb27abQhdVp2rr
hF/Ehpvn5d0fWWN4ROAk347kfCtfkx6DHKqO6w4+byeK5+gzMyi8ZylEufQnaznr85mkhVUesK0X
f0ghep7IPwOcUF2+iZJ7uWRoNwhESg9cTN8r16tbH8Z0c6pYTmH7W/42KT+VgRyDu10nLV0fgQlA
FvHjBO8MiT6UJabd5MbW++pU3cbyYfiwgpbY3dX2jXEheOEElo1WTY1ilM8OzOD73M+7sLInb/oE
t8CDmDWG8HpqjhtgfdnTVi2KvxRy5QAOC+iXITF+ZyqoJbZCUwZJQ430MlH6mFt7iN/DlcjiBtF+
xD3tnDauD2CCDVCO5rU0bUSCSIwXJ4U+e6GP4LeqBFEqKwVmtp08q9+aGuilXAgNtUIwQS4ut0U7
64t8vKjHFfxeqGxJ6l+XJRW/CZx9gA6H3y56i344IvhB+x1Ysc7Nn0FrlsHwvjMk/W3waaO8D7/V
sDuEh3qqbr6bCu9EeM8W5FiXyq/rYdBALiJ8O+8S6eOLnXF0B6im2mv9wbRoE8wueXytHQ+I2cyM
eyDdEWSxHbrsQWyDcHm6LzWiky1uCwYRRiRlDF+ef6+n49XRxwwIuzmAFHaBTUWqzoad+258Movh
d3BcUnIT6XJXmBrDb4PJ5L/DBKInBFdkkqjIy22bDJ87TqXdZrhs/g4LQSKlleSxcyGEzPYvLG1f
/q7fjXX4F3hD9GZMtcQNhmmGSTfEeI40eX4gHLqNAAE/RZxxmK4qenbH3PW06YvV6rFkF9JmBuGs
KLhebsybtZyv3sec1BBsPzTsiNu88XN0U5BcBsys7s+RdfNsyLZuLxHZyq4tzYolBN8LZSrDtOiy
Zuo+wALn+0NZZQpjLCD0ETQnhpK7HcWW1/+8ZwhhM4luVJ59H6PDwL1JMMEmFg6+kmcpPsIXIc9F
OF3oIaWGZYo6ptpJtUc9WB3GDW1ObFdzJsZUu5k0lltf++IiN6L56INiQiwNWN2NgiLxKhB/lJn6
Cpv75fPPGn5G3Ez6rduEouF1C15NzFZTl1OLEQ2MUCWoA/f2J7XT+e2P7GeX5A/gs/ePpoZNYEfp
ZWC6NNigjhg2N769zqVAMfAYAU114aHTEg0/cWN5RuZlkdts8MkhMHKRkx48YkNn/pSPOEoqOHvL
xwZbpjo+qH67GyEGvH+CBuER3UkFARoHVpfLjNcuGVdDjYEilIvzA9mPCLTGwvkt8qLQgVYjYVYd
vabIM8GdJfQE0VCNSTrAS4PG0qiSuzFGY4fPzNtF/cCckmPXVyBrC+X6ugKBKqYI8x4FLGnY3URy
r+lPtVP5+Svwwof35F3f0TWL+zXmu4MKGLK19jUSmW/4rBZmFjV7jEcNfW1eL1d1lyFq/vmiCbHu
1HKkBwXwIzFsxwwRLaIK8ciemvaEk3dghZYZ5+/hwD5qwATsDIPkeuFSCebe6Lohw9W///iHabMV
Wca9G/q4GZaea5xukS/NR0WHckHbWXwhBQKyt7WmL/I9LylmrqrrhOXLqRk3oCJ/4EWHx0j2Fanq
Cd326IuJGLYX+cxXN9qAUyKCLvGa8huccreF1oC/ARpHZomQjHC6H5+CmP0qIBxuDJKI/u41VB+4
MM3vktunMQzjrAq0dphPCbFiZZn87FyJiCvBl4viceQeQRn5Edtrt+wcn8//oU8k4bHaPRe6fsGs
ALwGLt8yWmI+OFFw6IhQrCBjI2Zl3WBliLI1xGqTtwdzX8K6RjPgPpFMQrIxUZ3+mUbwNQL7y54f
V49kwMAFNlEG1PeFA3Xb6oclF0czcZcmrr6G7eoaCznmWaMZYyywGGzhn8/Zo8E0k2q/5gWf0dVm
HxVgaoW9zud0P+VZMJjICAueWLXwiIumZGckEAatzbfyTu/ltFrdsSxn//xFAL/ElHRur/jQX8wf
X85wNw6as71j6MpPKuEQgbLhD++b8VBZsOQZrHDdIGLDet2mwRAn5JE3ZgCLXTwHN3lbMJcSfm1S
bvEk8KBxPLdQqOF6AJ046VahVxt73yVTaIUnmB7Bmdwz5m84bB1dBj/WOKP3Abp/eSTOpbCHJPiK
yMeQ4Iwev/LSQsQJ0NiCigxhHF51rG4BmgZzbSycy7Ur0zHTR2spOQwdUVzS34zJicAU9+U+X1F3
QthchE/GvlJBntCpYfNZo6G8QC7kZ0mybN0lm2hyOOFMbDlLMuYxyJ5FFdHSdnxxUxOrv9sfdiZD
MAvdrfHnHxYDnkEayxe5Ek+Ultgu4Ac4ZQwEgMPbxvNIOWWEuiIoRRybzWnAL8RQH/w32+uwzgJl
wRn9cy6xvyNCglE/mBAo4gviCB5JJzHnipjq4BCGyR3lcOGiUeTLceuxoPnBVzVx2e7PGTZUeFkA
u4fZ3kL271RqgLbELPw75Dc0jOnyAiNpgUfSEohkmdf4heHTPjRZRAusVMKz+YMzJkMZaPPzzn8D
oQu+5HJ56WBl4KgqXKNF/Ogj5+N87KBxLwkyHvwy9MgkmM1b/1AmsLr/+Wuc0YgtbqwcMjjECY1S
lJ703f9zWcV4qgpzUDvXjkHsI7w/DlQtobW4jkGUGBmd+JRLwGqUy5MD7HWYoTHO2BBB/klAgTne
mKEhY0B5Oi08Hs0YoqO0EfcAE03Q7st13tkBpnHnbF0z51uy4Pk9F2sxF14BA+HxjhO4uIGUsrwF
4YsMRfC+SBkGCvthQOwL/yd84fENhUdFYS2MEao5YzRIcIhhEkhn5L54LvJPoWp5kQKAWauYEAKL
2rEYfpk4wuP7QhTkvyNDMrGQgcPKa5hqDW2DiaaOMB8YvviMsDyWHoHp3a2Vzc9lf8LykUtkx1z4
PZrPIkztuXIqp7ZIv83A5i8lHYAPpqA12JCeDb4BHwZVpHZCD2KcUEyNGUTd1gw6GXI1rr4ylCnm
J9duDOZkoUpz3j3ZNHNT88hMpw5AQ45JMYv7X3rd8rqet8DIUDlw8MsCVHlAVpZbDNa0vOzdVoOY
zzH/8XsZ6uMOKSQoaOS5F/wlxv+s/Nz7bFH/PtcIxDRGtkU64hm7WyxbhoSAPd5cfiffF8EpDL0Q
d9H3e9Hz6p2pQTH7HODv0jjrQueJ1FfmZs0VSRCVQNOBYQXMzESTPO0lPwn7hoXaky0D3M36kuBp
c4t1KkCeICfV13JzPFjOAOZ7otvui8/r4GSZTs+seYzV/n2bC40xn2E6V38yzBYEdQmAfEmr9OZb
Lc0XBpvBF0Eiw1o9MujIpgnD4RdwfyRM/bQIlUPnDw48Ec+5DbV8yfQDJR2NG46U9FCCEYWFOgYY
IjH7hQhPR3UA3T4NyM5Gu8GES1w/kW7N9V8sxc7HekV86t2EPF+R3GpPrqXgSxFfBwf7c7qIpDyK
47UQfeAuCFez6kjgAEpC6nBNlNpH1ATqBmTBmA7vZajXZEHBMysT5qA5rO+Gx6wYt+aqpfI1fBxn
5puHjtGcr65wNDE5VssnVI8X1y3q9PDSDs9qTF2azfA9W3zA9K+C6HMd38RrEgExJGI3E76gukf1
KTZ4fzPYI2NSmUqcOeHFrFgM9dUHL2PQ71swS/KAjTbzhTqbzfUzfGElkmNkx0Jfb8oDhIFNXeIf
Q6DV3MN7OkrY0KP1xKW9+EHs40cMbKPzAWwT0rj4vR0AszQCn/vKEB5Zx4/HqHzOLL88YIKmDrDE
47nT+/i15dFnIxEiYwYf+ADq9Ol82Lmuz1JPERtVk571mQy8q4V6XA9B8MU3ICf2KUMNANLEm/PA
uRTW9o8a58a/HQazUCYmgC9LTBJghzGi4PogaOcG0Q0+4V3ESkSm3KCKVZRz1neoHnUwEyi0NC0D
DlC81oT6eY7v7T+KGNAAPxbejg+CbSb5zxFDpwOkG5dNfK4jkS25pqQgzITd5DgiZZFA+qKB64mo
9MEbkpb0pQajONz6M6ApzDRl10XQd9ElNk/WJM+CDA1fpAU0oUAd29OFWQV1EhfowUq98fdc8mhM
8OVFXOkKqxrHY2lA5sCtksFgzfmLGpNHrlJi9HaHWD3evkcbBexrgSjo0Y+uJEW666e7ZErozm9r
sWc9J/OCfSKytmj8gdYgcNhZlHfOWlbDTGdGbEITZO4htKBM6HH0J9T8s2gwcfYH+2E5zPr5k+gM
q14O5DWTQzzdt52zabCldXX0AuN/nMAXrroK9s6ETB1mwnbK0mHdyTMxOvOqA4c1QDv9Jc1HjwVv
y0VI2RGYj6acyqUeV/uy+GF7AIKt9hgP6OjujUkmD9yUqQccf8u7zxA1jhm8Ah8Q9sTBQQhpu2xl
R+vRDgU1QjVgKujR962GHGfE3FT6MHitEmP42Nc12L415L16Co58yjGDE8iHwN1xfjLjR+i2AyHY
bIFD0eaO2FXskFYc9yASAZEfYlZ4W1sL/YevUlgBu50yITuKawBiDYFiEBeT2wqFPLwANvbU6/G5
P5OVPHnGVihMoYokP2IDM7fmJN1mcA7vPiQXUv/Kzf2YL+6LdtKfawN+6SdHlM7+6PfxA5pGjsTE
AbFh+lIzVMcLd1e3TvX0r0+sBvA3INmZvhmuP5j+q3ZTDHyguGGAvDM1v5D8HNWP6j6a+HoYw9pk
0TvPkz7JTsbKGg2gwHRBwdFyBGyxlh3qayhhyTfhv2ii0duYXILDkKYFBjWau8cGs87h9SQ3wDg6
snfyPrzrKdva7udsg8GiWELyA/NEyL/TEHTl8Q8HzKa3oEIpSjp2GpXH4qjSTEOUovrxjEUFSzfC
d2jaXe58ZgOubGsOS/z9kHbAjqLIvvtcrhtKplV70b5YJ5tTjYQq1aumctQPbSI5IbxDtmdlQ/Ar
xt3Vf+E9zDdep6iW/0DkOduW+T4eaN5Cm/12cL02cNemW2n/2KjzamPOa88Q8Bd6d+cLw6iAAZeH
v2WMB0XUUYffFuC0Po1ZDGVwCpvNS/cAl6kv5AJ8tbdTr8F4Y5zgB2kC8w4FP0Mia/O3IFDayRGM
IJV4/GDGoybfp/+YqcF/JJ3XkqNWFEW/iCoQAsQrGeWcXiipWw2IKBGlr/diXLZnxmOPAnDvPWHv
dTrSIqYQoy9G/4zaG93OL0cLp0VgalYuOah65ZoVNFoSMy6UFtXQP9LYC+Eyk0rneDnWNDZo/TFI
2epQYTEr6Dw53ivEzIz6/RtEz5GP5Cm8Q4sazqAKYAxSLcJyTl/R2BAmElMJbD4cN8yUceE0pRat
TAoRP/k8f20GfTcV2T1lFHNyXDHfnALJ9RocSVHMcmzm66tTbfbI0VnLC3+tmW7jtH/My5jA7WNO
4/rz+9Cx3FJq5GIFlt9SS3Z4ZCm6YvLYIEm472k6xcZngTR3d7YG/fp9cWWO7yBL40BCdIaS6bxY
tb6z+DehaEYh4XeYipReSc2IkC0C1L9fBlHPkuMgEJokU1R5tGQHc89ok3Ns74v7L+cksfHwA2HQ
cNzCW4SiseNszhfs/8J88jU2JNBdaDApggOSAOI0453Q1dQXPg2Z1i9RPvKa1x8/wMTymCzBPA7z
91h8oFwtzhLaM5xNTEuf/cJ3IMqko3xkhv0wCJxOMxuFk3Y7zADUrHDyoEjdIsbgMicx1qOxvY/Q
i4jWfqA4xRt6J35kBUy3B8RTzwTzwyRZTlSreS7/dRYoUdzZXhSvH3v8fOaC7L/45aBHUrwFpYum
sTaLbHZM6CoYVMTU7StdBOTQM4DSbO7h35kSGG2m6njlhrbrZIbK3e8Nwx/QY9tHe2f03GtBNZ80
lWocqAfBFDuTjg8X89JCB3DSGQVJa0s7gU0lNVTrJ3aZCn0STGG79YN1SJ2/WlS9sf/yGpMnthDV
f3uPz+8XoYT9bJzamE+G4gceE0szdXNLgxmpMUrrxTDIxVco5Q5PRrq/XjObjWW311pnT/sg8V7G
FTk0kZmRYviizehyffXVpLMAW/EUUJKjzInZyzw6Zy56tb1KWIYCtFifKY1uOq20e603Ix6MbnOU
f4G6ojwhvCaumWFXru50pRmSJQ+OL848d08RjptCsZlvJhrb3iPqPxWLiH5PX/J5e3omhak9V71k
sjPQOw1M30+bpXRiN0ZkzR+l7xDaziq/oE2EWMgSB7sHusbBauJTVl5eJauY7mUJfTUFP3uQjuJL
wLGFAJXbUbG7DH/pwxsyC+29zn+Z/DZxufHBlQbrwuEVVqxPg7uoGQ/02PSluZNKzmdCPT0svOud
DiNdW8Sm1jGae5RKJPMoLpFRsgGhgGYHWF8nrPl7BF6KNr/RbFY8uGfGagmgm43FXZthT2PjEfiE
AbUkg8W6d8BuUmoy6MKG9g+PiWCkaDu8OjC3VCp4b9mbqPxUPb7GKvNWC+08YIRR0H5YuBG/EK+b
l7eBjmVVGEEJMmZWY18XwXS1zzb+XsMT4aH4JiuxUks83KOOaSQcH0AtMX5yBfD1tdbg6Nu/FtTS
l0/qEo2BWbJ3YUXG5ynqlyFA3OCR/NV+UQU9H8h4SBdBe5AM/v2ivKdDzHZB5ETYRDSaPyJ4KCYY
MbNmszeH+Sx/jIAiolBQlDEgVP2xuzNtorno3A6kOCSmFkX16V9zilHEgn9wcGmH5nJZV85Nnx4g
KjjMAeS3pnSyAqi9kEyxRJC7kUs6xI/eL9W5yWCS5dlETTtAHRQcZNjqycoIKcPE3JmVRPj5dLF4
lkNI/fsb5NYvEd1LshH1/gk+ttISke6/mS+VJeOFhard2oNqjpo1lccl1FEiNQwZA7qWmOmXYgsr
i/UwzGMWP74cz9EL/zOUPKGeGPGdOYIiK05ZcZBZGSF5yjWuvBlJwJbyLkowOJN0XRiAir2EeqLQ
u5vfigJWBYTE/tOHiWIBp1I5KKYg09Oe+Pe/ukXsoKtzEqoya3bojGA0KHfEmc3+n8CVHBwrUY7G
kugWfi9VlqmyB7I7Z/IYNmNei7SnQay6i66E3viN636/K1Z0Nux8OVCi+RR/f687u3zH5IB2ofcu
rrzVrlxsdEtiXgOT3gZXsvc3jLH4UN3hCEF7+f85+nz8k/ZSGhlSUFIUno9yw2um7jA0qyksQn0o
y7xdb14uByjLw4TH6dsw5xWMYNJTBIO7bAXtFnlnnVrIPD/r7ud0eSLMHIAzl8I3TiRHRLuK+ROb
J0YBMNzYf0z8zKX7tKWQ6v1w9tL7YxO1uTSHEmAnCTiHAdO81GHK5I7JMxmoEjCdPMQLEnB9SCgh
jXwpDRCsU0sM6fwBuMvxC4LEoHD0HvhY+Oj/sU1u0u12oJYDDxIWKi7umiPz8kdzYWRTAzBIqPkR
j0+zujX7CRUvLIxcdHAK4Vk/Ak3gCKQ+AyqLzpoRlVtKHTRRKMMMaS3zxdV2jZQRjRsCPFSyDW6o
gBwGlgCZesfnak4qpS18H8PMuNFJ5fsgbqPwojwtznQVLgbBD5NnpFlHYYSvj/Q63lFU+jCXgcvx
SszRrF+KBAwoQyjFRBuAFQdK7Qy5CIdiVLtoeIjWI4dGL13BN7cNkbAh0uH6nOTLZzbZFie6AEgA
0mW0nKyolIeQmxpvvJR2mg+P6FoxEOW5YS4El7cgWaYo3PnICapfpErAsdnCuSTFuluNZuG5NnsQ
2h9fmybrciu2RrHXpu/tx49bE9hWa5YycDMU7sJRRyB3CZxAMuzEf62fGlgk3Q1+RCf/mklkiz90
oCeNmd7qv2ClbYjtNfz+xBbE05wgKzyt6q79K6nA0mp0InraFbEHQjbqdmzdMPnZyLHV1usv2g52
Es3AzxNhpDZymCm1Vd5VjsXY/ZI1cWayRate8vZaIkLGDahWVdMLcz/tjOEMtW6V4HPGnDqImi75
iXYsv5rQ5UAiEvrSncMx/rgaxxUMBMolxTSVTAXcyLqmb3fH9Wp8nNaM/nqvvmvLora6C/4UlLys
KNwubBcRKhcdt+q5/Q4JINDoWbaagIg/lazXmvv77pEpss6Brw74ILSfd0WahSObJ4Va3ucertgh
FEgESHs3KuPsKkApY9ROc2Qf7PUyZFHEgOpUWysdqR8PBq5mq3/aSFGILkVO3zt2njk+sGaGX38m
01d2ork+p1NB7ORFB8p8lPdIf+ULKQuvAkiALs3XERkBgJZ9QKb0y5aGcL3l6AlOAS4uel07cFEE
INmdoJTPmP8QSNafpfr02hxyk/vJZySWEcVwFEW9LaH+yPG9mj1SV5Jf3vzl9r3bvNy3sh7R5584
X5KkYBbWiOxrAfQFIXL0ccrRXNm9sSXjTcME7iXoOww6lh3HHgDqFz1bm7QMqwad2xdZrF2es8gB
EFzYLd8DH4eP8JL2SLLtSWFveFlZx1v68IbkIFGixItvF4TYm5uBA4zmB/o3zB6Z121jr/ma1TFa
y+cXEncy35twVvgA+xcRaaGbSBsq69mar9tHs1o6iZGVAT6NjQFFi19vHmzo3NR+74sPcSGx54jT
965nuzmnsZtfUrgMX1vKzPd6cvzcXrfq+Eo8Gf9DaOVzCbwpve4WZ0ZDn+WDZXAl7DT4ZbqBCvN7
TlCs/711o/5BUIfDa1ndRyG7gjBrf4RdtMa3qqIFeVsYglcpnfA/dTPqrHCpbrJbGgxcgeLWyiaX
J1vqmIiasaHcZQ7adQvUtbf4ZHFugfmYBzjOlsIuG+ZVBFd9hXeP5Hjwx9Bw5MsMmfF7/vzFo/qb
O5lbUUK1w3g+Un2CKkJ1Sh1u4EUnZYngAYVGe5JmmvdZ4g/mxmRHyj2cxZ15R0dh6/uKOmhKsdFu
jwMZGTGr3XjA0EbLajraIKxruL8jUBtjVwUyHd7rCy7qsVXOAkJ6qm8Y8ki3wDoghKA85vZvIz+G
e3mDOMuvZ+rlSSbgNMt2PppmyxHdbFvb1Zhftqw/YwVwzC2mFSMDYZhRMa17JyK5mEPGUJqWVRKt
K0OgCGk1U/ps/LlwWEBNs0YU3OtHpNgyOK8r3d5y+tr3OAxtBg7i5mL7Tf7VC9nZACsOLd5lpWKb
JNCY5cq6QgWxxJ9Dxv0mO2AXWiZIH7FYP9rWA8PNKYUe7+MUx/5cnwl5kjv7+1Q84c+E96RSOWwP
BGmvlQSWyM18VDs1oRR6sbejXwOUMRo0VRSCzaJieOru+xf+JmdOmhHmisZ5/kWRw4ysrbx+DdYd
hUL5y8LwSy+AsH6PUE6gmc49Ppd/+ENw2iKIQm89xEcW+bt8QZ88pWeX4V1M7PrK902nsvlcygpO
LBycB8FXxxTcYMUVrhi6paFTr4P7+zU5KwrwPBqtcyAAcyE4fUEX7HooOJJFkKGhO8ThPqjQWvuF
vyJ4WbqbrN8b9Q6DuXNvOTgbgFaHufQn8HCO9jSyadTm5RrJFQ+4K2+QeAAc7LEKqMMTmsiQBo3w
48ibwE9nD2CPS6ybPc/sKbG7Y4yutJwYzaFbvqkcLWUnpVrSWq/ly3zE/nNZMCqsU2yOSfWsTekR
QKRC2A4VGtVuT6Y3AHRzHEc6p/3lhXEMmUFi6x1K3INQMLy9rQYC04sgkgfWes44pxf0NKmKlqja
tlxMgdtKzNzNQXJan9lrlQ0kQP7ZwVMqrC8OwR9aHA1u/94cizuIQFCbmFwEP0vD8D4xY8r7GJ9o
LFNnTb1qhNSaPOjB3Kun/dvRiCDgADr4/SIWtMQJwl0zOoZzQOcMdc3wtXEfIbnYwu/vaFvMNGtC
gDyx0TgTY4I1eh+eHFAlg1rTaULnggkwgv8keNJINbQRmeI/9fkQuhaSTZdUmjC1wu12+lrdfpAY
uu1DGw90rv3LES4EveQ38w9FAIqjPJsBrSHlGNNPG7kBMTlO58KQU+OJDBoRPRyzm8gxr+HoARJ0
K23kpxGpcU/XfrwIJ/Yo/KWmNma1xjMZciSqHT5E42SLKt+GB4lBI5ygs/cqXbUtVUIzBPbWuy3S
7w7bbh059RTmEnl04CiLzE/W2c8Y6oUIYV7yG1wjlGR5e4vzxkem7lG7/ZjPo+bqU/2YWPAzH3jA
vMB4LpGugCqcXoZSDRoyeikbSg08g/b7qNClYKW8/Mm5mVP5Jf3elJURgdirXY4kp2S4xBBrBDfS
vQUmg87/YnMYnYflFa4OAK2vw+yq2OFIJ14glM0Y9EIKPGb2KRYMiFT6NN6/ydKeNphC5E0brsho
TU0bOVW7iM9ygrmtPycngHzyg/LrjSVLYT2mt5Vv4p+xo7kyfynTyBMgwUFfJZCu5ux8W2Gpb2UW
+j1g4+/ZWHQ/XjHVR9gcwOQZyrR0RTQnBTOyOuYGpERN/wMtYABo62EvvXBIX0SkVDaxsVvbr7mO
NpZwwm5CYDWUEoBlrQnKaUKySqjbs3j63ELBIaWedOxt2a0uMUpM7oXT0YtEhD9mu4ptiN8Q1wrk
trrPInizUPibu4CXGL7MLFuo/tiSN8/cLTidaLnzvYZcUHQlSu0H0lechsP4uvCMmMNR0W44orV7
LlqOCGsy6/bKtDXjeXYmrrUbf2D68xlh0N/6v+8UlrRZYz5GYLcYIR3E2MYN5AxpphykvxzhkFK8
kQdXMvmRFmMQa/U2Co0EkFjlyMGyZrqxsKjTaRWshIzyux8123GxGhUr7WNLioOXhTHV9XcVA5Al
KkLa83HQAetfqNaWJC7QRiXQNFLjK8FytlFyZSP6vHarzmIAaIH9JXPUvJC+PP3sOZdBJnNDdpRD
+LKGbyXu5d7QScposJ+YqVrd413valOIgq5y7ZzbZNl4BPjM0OTguaik/kuiRcJKxJ3/GvVENx9o
wFbRzcWt5tN8ok/FPjEX2OLodB2qu2qHx3IQNrBLsEfP8RINTjdgNiLn4hZaMZcpXDHVBzfh61IO
IDqivdZAaBP+Zj47HpBZsgusdvktaQ0d98nx40P/Q+2AW4pGQsnlnkpTUg+kZqIjxnTIiLPpz1rZ
vsUXOrK4Ws+beH6z3U2QwZsa7nycOoheBmGopBjjn/G5XPZHiRJRZM7TG1izOLIEdISUfH84bPQF
Y+cwAFbs1Vi1MRXPYx/BHP8ejox4r664QH68QaLlKnZJJgV50P/s31v2cdnuD+2WhGxT+DAvp809
msK8mnaYDJf17eV3zstKFj2qG4axDX4npEbUqmbpNkdxdMuXBduKhjZfNzNX8h4wwom5Rpb8J9uF
k6w+6IDZJ6mkEhRBV6YdeZGZJ1KY33oVfKziTrRPih5s8TvhU6P8lFQzikft000Ca4xutxim6pK7
Wm/uAU6454pk/CRh/X5OuZzlI8BRzJBM60n/ZYwGkQlb9OfzxwS3+mmyLR+862QbDxEsmyiqj6ba
BVzXbN6Qm3LATO7lEE4lDnnqnmuWD2+HQq+6dx7qsepe3cm5exf9yJDKSGaH54/qFeq9u7aWcJJq
g3eKahpdTtIQkoRMM8K/CLMmGTD+LWiAGRqgAZQ0E40LWCEOC2tOV2Un5HNaFEgusPhRXmpJehCY
BeZrFt/TOdM4wf+Ss1IVgO6wkBlYew7ccp+vVbbYgStghzf8hBShcSzAVvmrYTfmVr0v1wI6OwJ5
VFf7z1FUjWpJgfVrZjHCw3X8tft+BkS3XFI/zBSqZDW6eCieR/oovGSaOlHqtPFA3XnK80qweUf5
DWvBe59DgpM3wDyzUBwn2lOAW8OgCd7b78uvnruSHJykQnORwLap07BB/TxrN5q4X9XDyMVr8Hup
ZEVkJAEdggH6Qd1MQB351mwuW0sGUPXziiurOcSf5HWT96zRNtgV0R709XDyIP+Zhju2S2E9GHAW
L6pJiIYyY9qdYgfRJ9PYZsLlfeX/HS312B71Wwp2yBdU0VR5+hj+oVukiTx52dif6kikZ/KT4RQQ
KWuL6qMiL1We6FfZD4mwYJXM+SBl2lRIUojJ2eP/YYiDp4PGVrIVV7gF/gdDvOoqMwUSxTCL5a/P
IeIvmopwMVqfUHnkC6um1gZgL10UzDZoJpB+hood48JU9BGNsqCcp/RwVaYfsu6GuEaktkAor84Z
iFU4n3ifnslLa+jOVINC0HeIe5XwkDGtC5i+gzjk3XgvZgJpJMj7V+6TwBf3bOyGJe553KYZleex
U7fkdDhwRpijvLaezsq5+jFHT+8luvKqPZOPJXAzs2kK3ze2vlYffHDLeX1m4mwwO5du2TR7O5OF
9vawOGX5TCOtGjshyjS0YyiBsnv1IsgmfHQlbY6ojsKZKA1TppkwIoC6BlKteNUuBlBY4xyGCR6R
4jxU2WMhstmjfpctbHE1BkeN1/A14Vp9vai49Mz5nEkTl3awvmpfG9HM5+TKubhW25tYzEaj0JJj
470eMBsw5ApGtBosi/JAneczXuJUSR2ZcHw7+k0WtBgmrV2iYSHUoKM4C3oq7iIQEMlcRbhFH9UI
YLzRe023COm2uquGSSsIq8i7RMIhJ3k5IrStzpe+Vr6CIp5mizcQHZImOhj/nIsxgO9kTnK8slS3
bswzJAzhbT/juaTBp62mT8XEmJlwvyMwSI2lFh5JH9UFHK/ac10+wt0UYVSG1BFxHFFqzaJdyZ1H
8RxpFirAUYx+fhqX1uCUTdy3ts7aZbZ7febvJ161zatevu7oJ4SUHOs5DAYX4KyZ8ZF8XdOn7YAb
DP6ev8ly3GGjG7Pj7zMesbUuP5wZdKtEcqtxiyIMxRpFcwToZKy64HTqTFs5MwfSVO8oKx6EErxo
zdNGXPVHTz9N5hNx0RerWTaayuGN+sqYZvzokYkLHrs2mDbyh6EbtvajcyC59WfdxP7QrmIC6sh7
E63+RNx+hxIQNrZwQuE9P4+fQ6ocUKMhg67jo5DdhC9GjWUqbBX02BQFqFzpW2nw3NEf6F/XAXEp
gYGaKziMezrwjnhnLT+RYSe2Cdtoan21ufy+chApfpYuhiyjBOYM/HbsRuN1128lqnYqKrdsmyI9
yeZv4GE8Oy5tNA69pw2mMBwUiQjuIO9+UcPP6njaAp8D4+GhO2tTN08HwnKRb5JojsRY1DepsvOa
5+UdM7ppnrS0NgsZGykwvs7VwUGKlo5g/yHQXrKf5KyhSUUXvTLaLcITxldvyNg2k1MDCvZlg1n/
pnb8niZUufVzvo10E+yeqPshHsavHbZu915MxGXfbl/tOcivYoRBH2noiq8WLVBDrwCJd4N3Tlq0
N/i0FrZrIkglXCFbe1VWMDAGmnX9XgcEPzFnPSLb8Qap/QDMvfXStUrnOhmfNojOkaC8RgOq9pU7
ek/eaL5YmjvqgdUO8dmTqG+XI038PgLF43Pn9JO0Fe6MALD7JuAghUn7tV86JDDcCab+ACIdhafx
qVkXA2W4BbRY+N19R2OL69IEjJbVxsuDxqYJbP8+QTTjUngXHcpMx/aqngqwj7T6YM92C4IUbJMN
ZBMilhj9KnDm7WuHyFtjin3/hxRLTcx+8cJHmnkpDTzgrNHyKyF4ootwFESvA7SdEb9NXFyIbWCn
77vsSuqMOgnpyRKFe/CZiXstPYbvKcZbAMShbhQcs3FEb3Jypcmld4uJ4pbX7xW7necxkOkjD7l/
eCmlRd1b42AVqls53WkUy2RaIePk0CG/IRp9mzoGMm9coubcfovZWJ6ThBGT4aDKBVu/PtGFfhx8
gT2T56yJw3ZLIwhV/BDWIMUtbRRt08nLLZSrjA0NAxS+drzV4Frf1LwUN7TSK9XactOXeHwYqsnj
UKa2ST1nRCMEzlAIXD2yxHmxBqxPa+Q9JsXfpSie6e9cGutE7n1BGEzm/UavDE6DRAnWh2oMNkwQ
RNqBoamLlLlCW3BECeaKwZhU6sTW0jact+ZpGLiejCyWEpGCQj2KuayAMUyepGFOUcK0td54u4ws
ZDwXCrXQET8/OhK9zkti519JmsFXnee97gkdLERwbWP9hVzp4QuvOCXfC+DxO2wZ+L/QDKPpGopu
7MwMDvjjtz2Mbt4b2D/bfLoOoUegr4beDZVgwOrvUFhDBGSoO1A44Y90HsY7OHvKA59bti4C48b9
+kIjqQiM7S/1Wvum9DTyLNEKn8aAH7ghKlftZmxOEaZS++eo6SGoTJzDa3BOQTpolyE++ZFfMD1j
UJLdNJL4LYKc30hzXuuSxgVZKNGjw9CBa2T8oYSNBzYS0fUAtAE7QAaqkWKTef4S5HBl4Hb0bC+C
j4AxianfnJ64dvBVYynF7LkJHtre0gC07VsOiuUTcju3J7HobHbppmIg/LMxg888L7dBDeOEeceM
1jI/TxzwPHjDkDammyXTUTNmpMFvDjlGNF6Fp3Ici7n3FrzX10Lzyw4EQldhOIq4iaRHQi2yRhfC
f9Y2k2QjP116FeGKwbcU8tG5fJm+buqtp4deEECcpalSbAuqMh8itXxij2GrFFu6sAMvomMHvEnd
5aNvXuoiBwEBUnIYjcF2LSczps5EVK9jO7zgKAQDV5sqmDZGylSfuUjs0shvM/8nTeYdv/EP56qY
g23wJUiGtRXEq6/kSL98+oQ12VfT6unLkHbA66z1fkcI1TTbBmd2R2noncy/b6v6q3WYqxSXNVYs
dEEgdg4mDViW7A7BJh+zmeDZQT0MlcOTwcJU5rj5Y71y5qRM4CnnmOPFbKF96IHYKvqLyBvLh/dn
+mqWw8Si6lqMfWJdNZg1iLbfK3kvkGlSrR37X81ueZZlcdM9KaK528xtsUhY4cHNaY/FLhEoTyo/
IVbzXdLVJSXILUnN2Nhv+RZXtE7+ftAoODS5VCrS5hYT/ZfNDUQdwqchNNbg1RYHig7X8Pq0GhRB
sIDhzEWKz+41spvIkxW344Awo2aG+RBUXx5cCNsoqqWLceFsE9Q0CYFaYP4ghMvOQuquT88jQ7Te
vBqmo4peCmWLTvlljMz4yI6MThyqeEEoQtWbjfKnSobtWM/db7Qgo4sRQlvVvOpnw2I22unLKj/m
z3tm+I7irJztNnwyo2f6gVs9I3GcQ3zdGu3s8Rhbw4j52w5CJ9JuCESTVUZPNvNUa7R+UBmIV4+S
nBYsIqcVYTj6OZpbnznL1aOD7GQmYVR54mgUHgypODxGhVNj1SFQP7zqFdc1WPvCyw2sR9NP5WY9
SG3eulOMEeTc9cDsjbQy99SWN7LqQl9rdwqiUUeyKiQyMooTfWQL4xv2SZhsiewQkAIxmD25McKY
DkrzSKaEqvF0/8U44UKhLYDpxVOdoi1qFltHuIh9apgTThrEurEhAqEkmorFrUfhZqkdmptkYiNy
sQPuS7KHUPvR5uN61bQLVTCSA38ahgN6v6fNQzEZW/yB6Lcj0rBqmYU/fyCtbA3F1nu2Ryzip/XP
K/z5QMQCOWk0ZwSiFOBP3JgFYrHqsA/Wk3Vg0WNlqkdpP9xOm291W8XNXVZLWJi0wbzvkqRaNt+2
RphljHTwdl8gIDhq5jmRLTqjeTH+KW1KTxrj6Nx1Jrg/CuGwiTv7gdwKLZShePs9bIjVdqTZAmrH
d+z0Rn3abnFoFo9gTWJAzWOzp3azz+zKFHuTB3nXv+ziCuQ5nlakO0+X0ZhAB7mkmG1nPTIEbgwX
gbq2/S3tgnrL7KPZ38klIS2RvUYwHjWQFitlraM8BX3LV6BYdkooWQdj++XGaLJmq46fufyRM6jU
UKVNGp+VWtqNgKJMmLDkTXhBOAU5GZlVZDWLULebQ1Y6+1VJXfjaR0ua5YfXlVW4x2Q3wLZLlMZQ
TBbcOmaIkF8yTWNNq+cFjcOoUA4c7jAxM8rj1G2PeuusVlcGJPGAo50MEeKZyWhxbSsfWDVlegRn
9nfe3BD9vv3+c9KxbQ14RlF2cxJ3cIiyhar5dh3GXNE901SXfOJlC0y4a60qoXpKlkUeTj2Z8Yf2
W/EZ/7cPkuMeuSvtRh5oQWKMCFsls/CcvT8AB9oT3m8q6pftXm3t7RZzbWjsJ5ceoY+paDy4k8IR
7HHHrwJppicbPn9hoRXjbqpE6v06ya1etemOTKwRI3KML5xk86n7SuMSeKkumjGG0DLYGIY/ogaU
8Zb3jxt3RuaNVtc6nxsauJayAhxhfqMnyQgDYjTaI+z2meKojIOnmypy4cScNwLsMUPl97RE5ssa
XcLiBBvOvItkVSTHsFt8h6OHsyFEZyBMLhPJeX8tNukPERb5OJLce3/qHu8aBANdV/Ew0rEdWqx6
pmAQa+guxZy+Zs80nc80j1gQlg4prlzG1DLj5g6Y8r0XmUVLyLlpCvZdntMK1wa+2ZEVVX4nAo3d
VuCEWGW2NG9/M5oqhO4Z2lNYGF6vTV+kPITl+E8OLc0m1oEQzkdEiyFTrThhrDD2Jj3VC/Im87vv
cNswhcD+UmqFt+VXTGeiJroITxE7xR97DRwjLtM4OEXxtss5J90JXDGmkdKJVHA5L0XZeeK3+brF
181STr95ysItGbTHhDTJqGBIlh7Md3TMH9cp3HQl4gR6OtUBYR4oVvDY7GC6sohW/enroXBmp+Xo
6Zh1k6OGYODGDw3sOnILeZrQ68pMWJdtDp03X5e/vWx956+lMqPX/5qqPBtkGJRIVxSBFMWVZuDv
2Vi1kT2G87SLN/JdAcxOA7PRma1gPynly1YNmwfWEeBC5HStIFCjuYzyUy9aBSLRkwII3SlwPwZO
uap0W1HxLVPUMioihi8959FRoGXJLI4dtTpYzlvxgcsZPJQbnyj4qZqVbGHt5JH7Qf0drtFlv1vz
yb4uWqxFMXVlzoHPQqv4ogTcVv07ZgaAaIocx+SrNMLbVdQ70mRKSWNEkUYFn7P49AsZMusI/FKy
0u+BtpazzbNyQ4iI7UpjlhEVz0GqkE+mGm5Jyh52fpHUR9m61CW1DH8DTgOHO9INB0+w1pbNBa91
t45kHwHld5udu5ihMb/pbEIx71Wt9GoJRz0dgjDJhLAfrHXAfN6EHNz+MkpuOB6fjNY68SiiY+0w
qNnpjtsdUHCmy8B4jkVAjY/GQ6cBUG11Sww8edmEbAxvVmv+scJ++qIkwmHcsTInFzF32g9eZF+H
uAILLNEY5orcIQIun+4w7I7Hdv25tnBdaIik3S1l3VBLFyjdMhWDjYr8bnTUr9I1Zo+dlR5dcwYU
IMj9wDNZ99OcVtHYlumE0mD+MviOBufAZVBQo1BIo89au+JqILmKdg/SoDSyBXt7fM1cEb+qAnd8
RvQhRw5teEpYz8KDT5GwgDidEXo+12FjPWqJg2s0mklUDOesiffLzlRz397v2QLkSLZwY3rIzbLr
FrDjNWKoZCndh+CAt9rwgzN0BBI3wBsA/hgKE6nJ09gP/0SlxQQ94CiT0OPOEEZ+Cs5L5E7qHrVV
wXMN2mEtuKn3GZz4Y6pjLJlhVieOUJaki2rtrZqMlEPWFxIUOuWCCaSMCfNJpoRL+QCCJVwqZZXR
F1FOaQTIZkdPsWf4K9gEphuhXWYchbxDJwena4pwDknd+0AWTa2CDh2j8jKmSYArcN0RqpsYtZ56
Tr/MBeg/9kQ3Ro2r/X17q5KtVwuT3zZPptqf3vSAuLdLUs2m3xEpR6ZxIVm0tfxRUIn8TgPaMYkT
UnJM4M3rlrpvG6eQTw16IYh46L3v4KR6hnDxb60Xj2bQtIwYChez8xQ3a1fSPOktwle4bfPoBdq6
RDLiEHp1hTNGi3ahjkhRl2pgN5hQnpBcZoROaNczOE7ov39e6s8oZHwA+xMDg6U144RSCHaqkRDc
HilFoLQP7XR4GOkLi84Sm2tozj+AIQ7prEb95Cs06WA44PAtbG2QMDRg7WkoKobwkLc9GSSPm5s8
3TH5eOJ/lxkMuS3qJCRVBD9Ph342qaqENwe1JhqZKRAhlJCB1890hERcKjL5zA+RyVLVYtvpV1rq
jghHOmq5q69wFjEGacgZ0YUOihdGc1NWHdrmbxKVU5IskaQTFMePEE5FMW/owoBW4k7Xq1cxfwLT
msBsmMr9z+u5VPq5SP1O+FiSDHzkIueerlASQ0gLfrP9FfD5CNp+EtGfIhfSEGUJzbHGOsszKOXT
Z+aryrxir4rfGoOd/LraxvlKj/3oWNBu5H7L1fZTTUkd1GBaaF4qXQbKZ9zCnCRrUlcgh5hK1E9M
FaF0W65zwrjcRukozunsbnXM1eSpaHDXH2PJzYHZwlY2xhVnYRhYAtmpCcyooyIHwcE0QUxwDAOj
aAdaRkmbB82CI5sfa7JCAUl0m8P5J93MXCgvNFgbtgpMMWB/0fJScJfN7tLRQkVTzFA9pAg00T7b
8l4UDhmHDAcJMTI+GUSzwAgFVHK2SiO5M1+tR3iK5QmMzoQOnc36bu8S9SGpsMZQcYiVMZk+RH6b
HePjluwuwLsA3uA7/6eH5EU5WSuQ3oSj7EoExhUSPua40dugWWcVEa18lAVkQ098SPGQTlK+BdEz
ttiKS/hbjRNCtZsMH5YHBGFw8ihPTehlh2TB07lTybayA88Lm5BISSByUgXSkBsRDovGF3Wk4H9+
wfzgT6AV9Sccu9iVkByIxorLa4EFs+OFYBtsx0xDtr4stNLiCJfBx6k2BYwAxS7yzcAiOYoZMBhN
yWWoqqAjLwCyeHJgSgjsyVqxUsMiYuZk4TBu5XNpS7empwGGlEcbeBEF/xMp8UZfks4KIBqE4WNy
ieND5BRQi6ziEdrsAQGVAixYRr3TPAZrTCYWxzARcvRvyAw7sgL6O2d4hcoXIAzIUC8OEZbEL4hd
VvmOCkt24GpOLlz1dAc2nKT+P5LObUlRbIuiX2SECCq8cgcREFHUF0NNRUUEURH9+h67OrrjnOqq
rEyVfVlrrnmJe0m54HWzW/HxsTr/e7idalf9K1tcz9n+2s3qS3r/78EFAw4C0ZDcOuv8BYDWsSUb
TpX5L9z+DS38k5j9sy7HKMjB4n+cOzaeT/0nGw4dq8segBkBl4z/LRD4sXlWkHaHQC14NUK9Gtqc
S6R48Z/WdYdN1Ht13vVuJu5d7ePQYRG+G89Gwg5Ku8c/RoavnTKgObw7b8Ua0uYxsP52FKNOb1Gq
Dpx/OLrN2YCpBNN8vOFww/fydFG3+muQgsl+D7Xkj8luAoXiK2EKLKAHK5EsfKke5sfus1Vs6F1w
ZfDd1ZxK+HIE3A870lqtwYr8lPn24fLnFJiZHA684QZAxiOSZVJMcwdyhV/Fb81h2s9ngtWRAieR
CQr1veBds10bZmUcIY2+jd5BnbSbd0rKG45R0W0JrTDqr0oYYLgvp3BV9AdsbGb0HL0/fFf461/Y
OW8PBe4CNBZB97hHXDm8HPySdL5fZzZP+xPgiuqRX71RYB/Nn3stbUF9nhBimB7y986Lao8lUvqL
BrPHqRdtnb71nGFqRwSUq5zoAq5ifkndA2LtMXAuQnwL3a2jzpRZHxo0R6arBePxsqBgi6Fi1IeR
ipMatqM/6qbJlzcJX3uGRnG7ZsJWTLn3p3WkQphGXB53QRFePbRjk1F4d4poQN3IfMknmPm+GK7P
UwCF6WCGwOl3AF/MSV9aSVGJMhuL3H7yIynrZ9fX5HG3lA2GEfDFWqfnP1j7IxvTVX4JBprbjBPb
ddl38ky9+9vSleZy9Fs94CQfBo0N9XW0GS1woR3UDpK223vNp/I3Sq6L8+y9f+xLTG3vWGIyWGK0
mkdkjE/YFocGyJfzzsIdHt41D2fsZEkBopOFwlS5NnZf+2nfGdDAr7psAgn68pUAd+tzwPHNU+ye
QwEQPA8/tA0Yrs9/7wXndh7gxvXAJBHusmKXhc1fH8zH1jAckfUAaA8p/m5B/mbE+KQGIHnN/qB8
Z4oGk0MYxrzh58O8qmcyFtb5+rImQnHSkAFzhFgBdZu58DgtMqxxCCXhq4ZiwHPdCD0BPczk/gjQ
NYDPfoNiTs81e3sqlcOqDzvaRF8z7YE6iJgHZvLQ/WFE9eLLvCDanskwfhJHuGkwRpj+/KaCVYP7
OHKkkX15mr0bTDm9iM/uO6o34uOt9sifAd7v2NFDeoSjNLkSWS+IrSNYIqDMMkZQkkUkIT+cM3Xf
8hXwtuK7j2AlGvOCKvHiN++ooxLkIt2y0UCVzLL1geBnpIAaENfx2IjxwIALxw9CVclHUTuwyfDv
tLZD64z/+suTpvdZs6DWzIDDv/gguE3uXnuJChramzAzvM0+f+VfQ1mAmTfOp1sHcJup1jvuEVUu
TZ8pGYpzhBrYnJBVjwOyi99LJB0bvwKKW73CkeY8sPWGXKUaryWBgaoLlYjKAI0EY2GdSuxnnfKf
OVxXe/BwSPHdLcmbCZ64b8X+fEHiEBUIEvsVKXu77v0xqNgi4XGZGwxJ7kXaO4CMV0+bWeOTjmKo
IesW9P7qSFO4aeGfCK+5zciPBIAgIAwHysbsdiWeLSFgHlZauO+thLER23HAWn8EhQcVP0bo+ksu
3iVtTygt8EPesSb6dgFrqG/fEtiI1hWero6zTVxNemmD4NsZ7G8M6OYsBx7OpzS2GKiqpnYGJpxK
pMDiCQIxFSMszDXITXtZNeo1PkxUZRUpwdukimSrPZ3Dhnug2VXxM77AKb1YuFmRthv3bZgNdoMv
H1BWYbwL7G6ImMVoUsf7nGYeBNmEBzT8Y50ZNNZeAyEaeEOnNlOiNR5fglqE/ORpfr2XU2Z/JH6i
Ne2FLwI+ZgqfFWHnVZjjVQrWDGljbGqzDtza+SJyegTwcqzzBsYsXNw22a7GhSsuxMIVAHQqL5lS
hc8Yf6vFNxMGJE/8apiirs7U/XdYLibNpXQq/gYBr8WEj4bF0ecfj0PBMvMjeFTNEb2H/wmKlDUD
uQ3KjwdicF+2SwJz3WoP18kYzgarxlJHHmQyWkzZCUfJzaHEv8D/hPz1ZvhWzrvFFw4tRNrnvsFL
V6V+ZbxvXHvuiJoK7wR+jXEA3diCvktBVM35l0H+RB3MEP0yhM2AwILQOHYAG+Jdm7mEozATW8Ew
ZNzMVdQuz5SKUIpf7ivRcgNTAwWi1R/1AXmgCIdOn5d1zmEbsesdfrFdPVMZVARr7Q+SIq4EWPrC
tb6fMe1aD02hSXqs7338VOBpft0eLH/JI2DkshtG5+DhKhwK+/6evrCGkAHsUps0gdwpzLquRxhm
wx5aKZg6s+tmxMFrN1MCmF9Txl3dDcdkXTu9kiexk3SnsorPAjPO1wW1THPkASBh6328q2a9pi9F
VyaNP1624Yu4ob/qTPiCRVv5SDH/hVMIIwziV2PM4WLua+ex7qxDPru7ZdDNOmPIjbTAHtaoVpol
guWNGtIhjbUPvTIcGU+jnZRHat1xoqSNxQJLx7srcwjjkjs3AjsdkTfAnEENPqij3iYtWVa7nQ9V
CmYxJow2W6yGfaBrlmb0PTjl2OQnxYJEQnrSJmtwwoGimnu0K3HlPW2abWItfslDnvQoQxHNLYpJ
MenmQHn8BtX6nlYAGKBCLI0J5vtICBEmzdDZikm5qTbn6BypcZNRS18+xoX6kaEHkdXapAIyl2z6
v8uxZc0wR8DJXK8jQEHwTJCGy+aVjWhbvd/k6WB7iVe/NNBtZXk79M7OM2mhv/JkQ9KqKjwQIGMR
HQLtDyijL77VTVhfmp/jY/FedN4We4Wo6owKa25ByNGwBESeQ0wtcUZy8PpTT68/8LNmLfxetzQv
xx8DvKy3l2uyV7F4sLWMiKZEtvs+8iXEO6MTKJrqF5MLUP8VhE4YHARjON0Cn/ahtCEYnnpneA3O
c0rHj6qdLaQKH1mNj/uvTvOkCgu3mVPKA0kjLddKEUSFugQPhoHV7m9RNfuEr/TFj6QsxPmCQovU
WvDcL3Kffw/ivHrNAQeo4AEeHhKZU/RsOeYLYFT/4FvAFVQtPwPImgADAjJHtgSrDRCaNJSr9zts
NzdvYDwhtPg8OvhQ8KCYBzIiMQkhKgHkc5924cJI3a2EOy+yY1y+5m3c36loRbi2yGIwb8HzYWwB
uzliZGQ/L6/B6vayUT0tyWcYT08Ip9Nvad9HNQvhk73wmAxT2M7Tn31eI5Za9aEO29sl3vapRMVs
gTaWbh2XFJh9OPEiH+/yDl5Bb/5C/cpU1bzN38yJ1mQuqcZjWSZX7HDJXMKNAniBPfRQQHj0rV/u
lBmDa8i1nSkH2r4vngefNWmYt4hv0aW3P5TANih7Z6A8B4xhPjD5EMnFjpuMllVyUxAcSRM6TKBJ
LQC+eddiGqEQcj6Xs5fb21Ur3IRrq+OoXoA+eo+EHzewislw8jjKBJIh3EJSNlwRuwc74Y+hHC3K
z3wvMT1hvguEqJ7Oso5vWiQwyYvNS2k4b+LxRR/aw0DlDMqu/IZ7d3ki1ujYzD/HYfbwtbNFuuIS
fdRTH53GdueWKC+nlf/FHdkYBhp9gPvPzNgkO2rSZZcZ0WbiAc2qBTiohDR085wOJz+v9YqEMXNx
I2uxnHWif2Vp5f41KhlMoJ7yW++MC+8cZsixOj6ntf3ycEC/pwBgk/fiLoQsw8llcmt9Kfg4jL1U
OlLNlh8+4wHa/XrO265a80PL6OYWcxgRjna1SxK5yOSid/Sq8Bwr+AGeWSvQxy1Cjn0NBrtKYpyB
xmUKwjBaP5n8JzcOtwziB6Pl4svc08a8Wey52h6ibAtKdfVI4PRQjBv5hECwXf5Ebl+SnIF4e/62
FAOyQNizUnhGgMGjuJj+sqfzDgmIHFhPh6rRAGVwSHPLwMtoq/4heGDN1UIFar5YX46YZ8isviHq
Rp5/Cbai2mSwZRDkymEmu9vOLHyRnuq1k14iubCUyRl5ThlypYWLdkjIf85zfCOAQ4DAAR7QozIH
BOh4Zec5UwIS4TgEO1qb+LpWT4iDrC/is20s4r7yoFr18XCaaPhT9MgH6i8kdyv8Xdqsy+SMycd9
Xs8VCwMTT4uwUxQpbbeYOeVU2mNCzaRU5MO1k5uZCzwYCaE8Gf9MUPNqepnKYXW4Zre9si6mgl/N
2dYQw1aFDBeIqlmdeY+V08O3Gza1PYImTmAcRPB28mNoBbRqnmPCOM9x62nQJUlNy8qFhHhk0bpj
bCQus7tZJYQJX+cM5LqJ5OL7YOSLfqxZV7uaocwCCv17zoaMaF4uM78rq3/Zn46zqnCeAEofzJDd
L51k5w4Kp7iFhLcoSPxxdUkADFWOHCCoOeuBNN7kY/XmP0aM96iwhlBR9cq/+MAhV1uzX+l7J6+e
S0BDnjUBB0Gf8vj05QwY4ThoMOFh+qcZygID51GUd54C1NVgnabXPWik9cVSO5flDUIEukWuJvxl
kAluKuZuQwuhqDd0S9nPw+H85tXey3uHXYMruNmnpJvDJOUDFn6ceULvgQWqy5SmtklbFoJhuCl6
SdAx85sP43kVIFiknOvnN5fOdfWDH3Y4HwrNykdms8Zghg+w5M7ogDNnHKNDjg8ogVwhUy6Gt2rA
AZ/c1w0vpA6uW3+E7/P0jOeyA5F4tKlO0gF3l13uPnx1ySFOWDFCyJvdP37DVwwdlCRiR53KB7B+
zLfLsLVREA58iNsIVqGiU70s79jhI6FNayyRQBBoc/RrNOD69+FfgmRQMDml/zj2QphAHgo9A/cT
t0vfwpiFAz3nkgXTgz0KM5WM5tLJLdm8e3dvYEFjeM2V423+m4yTygFG+AUtAYU3niN78kr9DprG
UNvsHSDBDxZ9SxFX94U9xi0lv8jAZrITthGWh17r9rixqxlm3CQXzDiN73GxK0YTjZiHt1MlGG+b
oLlAQPhJOdSRp1dcGYCxNo7Ceeu9YtnMqeAg6siGADHv5hFJu0Fza/aO/XiAaRTBmcS+h5XDfMa8
BID2NE696dv+cdbq6Adsbt/Zcw2BxwJU8wYfKjeU1xR/rLjtulExdd8G/WKvlZ5yicsKhq3sXj4u
+IpgfrhITWCBitqltx9n4z0jtXx22XAfUMRDITkQfswcyiQxcPE8bkUgdMSVWe/Z78lrDt2g5PAr
fA2WNueWgOqZNVAPkiNZAT/QrB0kMAfg6L/eHp/6zlRpUTgdB0tJP8r+kc1lwx+ZUtzxTf6ZhlcL
NjcIY6wSsbVF5c7ABckIPDfWfWGc55yVXSZRa4IUvLmhv6wp7uDLhoroubnNt+txKIfjhUpyRIBo
KpF8aOYb1cynhxaLPp3k7opv6kqT0qnhPcBYtyqSU/RyMzpRJqWdeGPXvy/v6KTNy5F9W/8Qhv3s
AUSBwsF13YZvSfxX7nHiYU8GSsBnuGS0AhQP5syHVMnCnxvG0gjUk9ipG8fbfRBfLLC5qG+T/c0b
axjbUzWya9W1lBUjs0/ta9T7XsJ9wrjQ7oX57MPIdlb4oxjBOq1B9HCgvqB3GxtC7/X0XsuXNaDa
/6CEuyfU73T9i4Gr+c0SxSq1Fu0md2J6mYqD+4f5ckxYOicnsy2dlHGCLEUMKzNO9Mqafk5VR+FG
k3mMRiw7mjGKxV9kyj8UcaNn+8IkR3bGzuggDBNkvJ0/Ngh20rNu5uioXSBRPJjc+Z9VtVL+fqKD
5k+Un8EfKTtCgGgxPKpGWEIY7Qcjs8fpU1jbZd7pbB44etxqBBSIFFPhysNgzv84zMtbmBtbs+9p
nG4/aqbKOKjzc5j/gZQ+Y2CYT0Bx6MPg4bhjK+yhkr1wEE6lBVOQ/KJz+10hkSOyoV1d0C3obVTb
9PkZQ9c4nw3d60qb3Oc5LmfDMLf2fQPjCsoZwDKIQSqvFDKAzaAvfOz6C6UNmugeXedtRmIF3JZm
DmeGFei9XPz0zWqgMxF8BqOoCAZpBwKCjplHCMqf6+MQdQHFPPSmtxKq/PSbOZ4oLApBlCRWpaTu
L/2XZv/2bQalJO76BipGmh+QyWaa2zm2CczndeGdfWYmIYeXBXU9qlH3Mt0GZyBLWrVtoMRaUi0q
QVwXhSKF41rcM6FitAqX74VHjCzQUXDtuO9aUiW0sDxepv24tmTsQB6Ur39AOPZOJBcSPMamUm2w
FCYf89J7ep1VkVIHDY8NiwIBfxsqh+lL7DqjT7Q9owenTj4Q4V4+Tn14rA/cxYcAcXv7QrkJKsK/
0sUjKov2r4EnDr/BlxyMM0YM+Q73JeNskha++MW/avPa2L2H/SaLhkDSMvje7RorOrT5d/z/NoOX
eTlWi63JB31rj+r6H0cNxhoTaS4OlvLDmObE5N5tEbRbLq7z65xmwNQseIvQJ9yHU9uEIuRWhDIW
p7CtQ5kxu0d3tr9CkC9W/KMlEhILM65pNxvEqvdzGbwyqsXBnJtbk40ikU0E1fDRemwUjFgsripS
tuMWiwUpPR/KGT1U4UiJPB1ET/Oz6nXEuxjns6FesJUhS8hACMS86ronGsYkWXWCZm9aOGPqUpBN
3kUzp52WXUqdCUaGf+OQpAWOHBqWvrUtrQ/b/WJgH5UzBkyovIyYBMi/R4CTyR01Lf5TncHMgCUi
eH10pMTi3jDpYr2I43fgyUmTjeLzasv6n9LEkCpLp8peDOEGvWeA/ZDNYLnielhRwqjoVHHSoKVh
wq8uSdn5iNf5dZjXFf++4XXPUBovRv0WQ0SDH8fNh0yeVA0TPtbyvBsnv/3LHTNCgXtpZcpfPmVA
ZxHuwt2Dtoh1SgoDd+TbridMvMAhWGThfaJEW/ez3o6XYyrOKz+ZsduMq0v/kGD+pLZ8OlSx+sX9
IJZnOsbD4cWTU0EHQKP/iplOgezVV3L5imW1xDPDv5m88Cu2c0OKZMiCJnPyaWv8fFIVmcHzbcQP
uMeoDZjaGnCgKd/pdVkl3IkMElz4n9pOEK32HHr2GzOI/gmXB7wBiQWKCSZefZbUGTwqvFTM1x5e
A58nNGFDbJbO73zeI2pJsBjreTUHayo70YTQrVPscMZhWnfmbaFH4BorjUMLXXEL+WzAqyHSTT8L
8ubY3lNIocw8m5iwUXaI5TRYDIMLv4KaIVAhca4c8Hh1wb5/hhp9OL1Qt+ji5/fXTGv49MXtz6he
PG9M9hBAcZVdcPIfRU+vXZZxo0sGmmYGDszW0XlWKbgq35iAMB7z2JeMepfjzciX0JbSuRfC/ZBf
8hVvgNDrRF62LAmx9Qq/MkbMXG0kzDBfQbf4kbTh0P4jiItD2ACwPr7Wk0Le+CwZfnNIf5YgFHwY
PzYHlZwHU35B3VcD7G6G7muO/yM4oy7ReOHmhQGLuBLEz2O+xA0Nuc3IjzRr4l0JiopgSWKK5Im3
zs3OY6W9mMNnYHbLxz8ZZhI9ZumUfFVhwHbmbfz4f6yApN4EwAn8HE8KQ4XNx7jDqnlF5y07+orY
yvwktEYJ2wYNHZUIP1INHB25A7Gk4yUTf8m5TThgwApGAWgB6NEGlItTDVYo3ofYjDiA91Gga8YR
XnWKaJwcYDi5XuI87VjV25MT6LGU3N3A0ZwPoz+4LjIf/2iu6AdIFj0XHmSPCPvnK6igh+ub4mWX
PQ9u2+2A7SqUvBtSXNkcZjwoypB3dPHh+NWml2pJz1BiQUk+2+nD8VCtOzEvyWottBrdDrYAihk9
QEd8bPWjlGROY2Xwm6BM6/Fb4U1I+yuzIAhAtGIDBtUcVXrz+0d9purH2lRihSXHyvBs5h+TyOP2
95IjhTHDSiN3gsYSvtnW+d8Ek2OvMYOgVkNtd0QaALJP888WFpxCfVrsplMKRfaN1+PD73zOiAYP
EYjzLj/KZPzPw+SYuSFjHqIq88QL4kU+2CVwQdlupXiRaZcBRH4sQQUE8GJxjNbHKy0GgnKj3QuE
QhrsQfemydaLIXxnetCS1My7BkV/8wtqlNDnoNFPiIe/ejP1B3r4puB72u0CpQWQdzPFeA+xGXpy
8HSmBj4lM3Kl3SPdkcdGnEUFH3DuLpiMPCkQvr40ZSYFy8DYwWQRmHmIduqakFeSWTQOYyu30l4m
Y5l5LBwW+CEbIS1e0R7SuzLYqvXs4Bw8CjCYmGaCiZrz861f5SxaEhfCojVCcRg43HawnEBjJOBU
gtLXnWLs2WrQ79khqUwhxAahna2V43Bg2R9QcINOLRl5I4w59SOPs3uHYxd4RqfA3th0dns+VgxQ
9eQbxfQkpFzMMb48Hu/ZcWwd3vZ7FfQ1xD4Q4rS/9z1oJvUlGmJ/jaHxx4KqQ84qtiU6foyyAaeK
asK89hwV1zK4VwJZ2K5xgHmwUswLXeXdbAU/mTrFge8AV0eAsPgDgQYKrjm9yBbPxHEGZ4Q69Wdu
8O0cmJo+8jEPsW2Z3UCu0ui57r/dUd++bI+injQSTmU9YRuivzR4SxcfLgZcw1wJGywoxH/cIx4A
jBSYT+dLKo/IhiSoeeBu07NqX9DUcnzDfeqLMHk435VxpGoDaX3T64x8kZeUgkNOnme//1tpfV3e
2pfLbM8kA34G2wPWx9hqb9MSJn3rlcaRLQXCCfV9cizQ2Dvnn3lEnR8Y66v7s4ppkj6dNNc7AtnO
jHud6yNLLljRYdWJfacXbWxYy6sogiU94NLeb+7pI8Hzi/5ZGHXy2wTXi437o3FBr3TlBPpgeE11
H20Qj09ls+Xo14cUfUNKtyiSJ7Af9bTlDswZ7uczon7gdWtG6QLsw5ORXQ7xdL9p0s1dcMRle4MY
Nxhi07SR3j5HeLCXCKWGymNEOUir/gh5RaoxvCREmHgw8hgjDs3eHoZzl2pZJJm0YWjGWjzUjT1N
FIluDysCW9M1pCrGBtM0noT1BYwjtFEzNhG0Hq4OSbehxNr3PxkKJ0u24CO7TYYtSTz40r5FmcVo
UrxCyQT3feIJNx1QSoLz6ptOnKlhpU9Qr5f66rHDL0uKAJ/F0teEW+m/t1cmvy1ghIbxA85CUXSP
+XN6JS40pWetrp4wcGyIXTHHeo3RkwWnAetWABI6PRwx7BcxL7vpGU5f+Lg7/15PxU/Y3F8s3rq0
Ww/aP95nGcOZO+8HrJvPk/bcq/QNYYCdSVd3edkbLMQkLJtNlEvYGZOy+CQQfbPHestKxYwpFcwr
Kr2jsG2m4iDnjrabj+V6djqz1/MVn9czdt+WvHfGsEvxzL6MEYA3tIvB2AktlK2iAzcZCCBgb5E6
6C+jTfzfSN8tWOKoy4CYRUAByKK1QJKohSoE/JGeY0G+bG5zXJnGH8IElzDjBKXKD1QhzDMzuDGd
sd5qOGqobyfcdhmqwWyMbF3lmlQQEZCP1djVzQZlg1GEDEfzfRnTIH4Wei0mw3HpfSTzwz9hOEAb
51gAplkW3GFi6PgPxYp3kKcxOlREzZxxvkNYtMF3xyg0ODSaqTUBhCy4QbDKjdIRRVkfxzP9ReiZ
CPumHaZLpDzSprkHnH4qmX6NvOcapY7/htXxsrY2zcJGCwfxA6tfehhM+OwiHq360Th5YdSXyQlf
b1ReEXdiTGe89nW2DepsHOIiNDJhSYgibMztB7hPx+NB4GsfgEz5RjT8b0yiUAO6rz2ym2t2JTK1
nX7/NCxT/1GvGZZQKn/Com8INDV+RXWUzxr++uy9kHTO28rBUMcbZhDhN6MYVH6EXqXPDoeZAxUU
Y6Cw9j6lCYWnhr2VYnqLjxvs8TFD5xRpu7KjihntlAUXBPoXpTBVwc5DzOZ8RZv6oVYh1c4AXmYU
ICNnv9i0FJRnT2Y9MNz0/tiiU+PDofmH5Ld+4deI6ST+fckgvmYKHlI0OTD1sD06Yb9CImo7R8o2
7Vya3YYBKo0n8WHK6nXSFtC4gMmg5YAWp8wTOcz54LnLxXCkt+doAMxzYWolNKYKiqqeFSN5oPQl
+/RQ5s53VTxdBuWmlMG5syRjTggp5IYm1Jz7crzpz3Oi3aF70uzN4Vlew8GBAHksUx6kieUBfDE4
r2Ti2o/VOfvEb+awoMBWY/VXo2i46S1V6u0j+eI+6J+jWcD+Q0uesbrHmNDgXA665Od/0rKI3+gy
Snr0Km6TC2r7pzmm4INWhmaaWNm5TPXC/CAaH88ob4Don7hrvpaDw3n3+NpXVfjrDB2ype2xhucO
S501S6Ip8vXhDBktHpgoUA5njPa+RsF0WJtt7X9NGFC5J4UkyWCJohlcQ+iX7tkghT75PNDbai/7
op0FqxQ+egVl9WrKhK2+BZu+onoSWrDZVQLXpbHWsI6YwOGUu4C1t40hleISXTfO93hRrV6pY2AP
eYDAAR40znBWSx8zsL5f59fDP/ECSkdl8PVRuoz314fZzGkDGFZQp2uGmJ7VxFHrQObqYCaw59xV
fGUGt0u47/VcTArag1xNpWgIsMeyp1yIqpA5q8d8cet03p058s8ul90B57+z2dGGJMif6C8Hq++m
v/t5IsOW+Ug7r/H+TzSQ1tdMqCMWXED1eYKsQVnKYCh3B58G8ghwrAexh/D23eWYfz1wrmNcvjiv
mKJ8OrP9a0jpPHLRnModMaVrLRiEyrRYDvxfoC5bRnLwkgUPdRhCAobMZHM4ZK8JblrpryKLedLR
3de6dLYb2VXe0/PQuStIV/h3i+oC0R3nBfjCec8zuu2h7JJxjFqQcwUfb/Wj5zISUZtNoAbjUP37
jVI8USThP/TvOKwARVoTmvj5NDqHIBiAoVKdQcbud46ybjPKIi1p3LynyzMwovEMItTf0wYexn1n
UUK9oTHSbHi/NK4XBhmcbxd9QEscDJmag78jbAtlfMvQCrFp9nylBHeOeqq1GZxzIHCaY9fkXmXr
7TCWknn1lE+1yYOXqM+DQvFZwQuGabidNeGX4vYPIutpcGK2jAsFKbkWue3hBpahYmz9zZeJihn9
UPVhtEW3Qxds7mHeixfAkENUaZsClBL45MrE6zulpUSn0+m4tzVzQVhmDSCLOZLyilUV6/off9ml
VIYlzJyfHITcY2wqkN/+Q99/6evXlFe08Wrhcgo33vCJB3mND6mGmsN7W2OKAwqIs1W+g6/12THN
NdLqSBXe29dRWiEfdM5bq6FXzI7MtdAA0MFQSr7E/S3xckBz+IHQXZ3PRigLxT+U3MHvKeSs8nfa
B1v4JYG+7k7rgS3766y3YHDzWN30cFfZi44zFNNCQiDeUtAf7xQ8F6FQbg3n0Fse2MsoIZBBHq+m
0PzSnYcjxEkG+7zlxkGwTod3fscJbBXmaV7U/kWlT/l8w7xd4aly5ALdjahxokcSaTpDUIEeU6wD
l/ybC3+PKSOmyogoN70UxaVK90KBMp7I2X5kTOuzpfBQh2drc/84+eSO2QqgSI97ka4OfADQDJzA
7eNYtMb6/39ASHSYyZNunfPJSGiaQOeZO0OBM2oYrX5F8VvVVLoUWO/lCN8yprhnUHF4FaKf6ePZ
HIAIOSyJiS2GvZuBs2zA362/fD6DeILF00mkey1rczJkDPwyc7BeFjH1He9zOtr9zL7RcYwnw9yh
dEvPNnsVqZ8CzlFSXeLMJcaERG7pypKKO4Vd8HZS7GNZoLWJFqS0SncPFcHwGMnTQ42tizGcylMc
5qmoE+ALPl9895Fk045NeEJvngOe2UkziQmPLS+ThqkTpodCjWXv1Qu4CY1CtBEZf5tNm6Jo2yu7
+x9THew1ZT3qZZjxkrMAjDqHegK+ffduvcm7Cr4KUK/DIdLDnIkdxJgRcEusxVqMGHoGk+wP3Wsm
mvBjOaUPd2i2aRq+oWionIHXCnUX6mhabKgQMPL1JDmgNG7BipgGI6rN+XJQVWtwh4/CsIXAQmgZ
YGMQfLDXvUNEN174x3fWo4N47rKGriPvnQAraDqrj8YB3xGKctq8n8hZHViU09TgQjfrg+c7re/k
KTUg+BDrAtU6YR8i64NHI5sIXMWDAAcRAC3WpuEPTm3ytm+T+NjjqwVuon/iDMpfYAniOBguOySh
5yx9/idxtkBrQYgkA+3yOvyCEqwZqY3BaXeJ8wYYozcxntN033mSaFXhNjA9WdC5+UxMU0Tt2GKs
UZrz+kQoxoMPkuaWR1w6HqOPp77XAKy6uZTmY2yq3RF+P1c90vaRBD0JQvjdFkbETxOrpr5Rd/Gt
sxEoH9v5p4yj8R7/dTG5HlZe/8OQAYgTl+aJNBG96meR3u8cYDDAJdfWgTqoCywfJYA+2A/aeIhF
OO5rg4ZEktoYjKbwtF1SK+iyOw+3mUK21H6AV215S3pa4JMJSn1MQYTds+ZXVdqnrBrOPsJge8vF
jHLOHMxbH3MZu8PbGmAYa2ThsldjyxqMDZ7C4E+VnE3jRZxm4kQRaA2e3XewSzo5HBsYIE2vwtAJ
mg7YIpP+RuK40eHHIE8RoBG6ukvQmCLRhJpwNd3Y9Vpirr+jMgZvmqIrbuc4h0F7/5ncS4qx0Vb9
E4uiYLKHf0FD3P2o825gvmax4YLl1G3F+pWgdIlgc3E/QPwBU0wBq8WD+ncUU+C91zmoWt8iK9i2
WSxP7O9b3YEHcbVROBgM7ekyxyvJXt2D1eapC3zsqKaex8qv6e2WNU2POECxVP6XZrEorTRX9KRf
szDG4S07vA8x13TstRntO/0K5yadPvOKJtedIPRV1wg558eGw5XC6cChfbzaiZxw8jBtzjrd80or
AmhwHmBv9x0b2yAfGwcx6kj/lqmy/vgIEAPeh0AZOHO9PIiP/P6ZF0UhxHWFe+0i4Zx9sqwt7yi+
gm1DyAkmBr3mH7i5H7u8sQR3fwqvhE2GBM12QDGZR3AkCHrQh4rOGKzf69/s4gW/k6VnlDFBP3rp
MXALu4KcCw9klMxmXNX8tQ4GmopjD1QscaRZHgSllxXGURDj2JCOtQ5iPlPPA0YlhRy82mPSw8SF
dyOuelTw4B4Tz9Et3fBhbD7wsynmrHrLoDENZcPHWnQiZR5HcOJ5V6YAfLfDxcsIRtuhGDasdqMt
sYyBWmq89zfjZLgLy9JmYW6E6Lj03OPVJ/+wIN1LFF23qpTM06cJxrp7xsw5CbIzE6+ZQ5LQL9w4
Rgqwr3OOsw7G7h4qjJUch+ExZX1x1H1PSO+jtBcm3B98/lwz/DXUuhx++5S7Dwg3u+0AA4/HC28P
CGng9eeZdQutmJewl03eOt4JZ9tjbJBBT5Ytf/0OwgDPff2g91fZ234G8U18ETfN2UzTB5kkHHGj
lCbmuQZ55JRiTaRRcjO9JA4s/ySMLkONMyIM1ywrsS04s6ap7g287GmCVjvUwzAgoC0kHlW9uALu
e7GmGNMNg/3n6CWHzqfzdcIddsOW7sScgqImi0jtAb/mmBKzJecROJJzoAgtDWUNyyD72PTE67Db
0TC6i3yt6oEHUnxFKLKEZhI8SoPv6EuWZTlHcVaLmas0iy2ewb9wwJPAZC09qabJ0YJ1e9+FYLqG
6crecm6UZhj0pvKXc31I1sXrpOrrgem7JxPlUKH/DdfDaVDh06AVbDoEaOaiNF3xl01igx+B9bNC
1zW7aBZ+2JPSwv+S2dAsMCea3DHf6md4Jf2O2DMZREbATWfdXrz+4X0zgoSlit1p6FEbeqwWlmp4
++mAKqwip5tl+lrzDT2h3haUIaofMpXYmNS1PtM//pMPzBI7JnxHFgvyhVepZfl3318H0ABGMvOj
cRIXgFXxgV1Z60HMAELE1lSzFCIAW25sWOvr5GXMB5NTPjdY4Jd07Y9cjpY8dSA2C+cTmkE4CDyT
esJyBn6jMMk8oMqsM4IgZLFLx4D3kjJpZ2ZEocj07T+SzmxJVWyLol9khIqIvrLpe0REfTFMe2xR
EfHra+xTceuh7qk8mSbsZq25ZkPtWlr67uYnzNhBaJ6msqSmDDmf+tuNDsOe+euC35pwdI7smDXL
+lZs3Z5y0n4SScOtK3hKE+5e3Vw37iJgh2K+GjNo0EHGPZaladusVtfqm65uN3OKUpe9vWCVuL2p
5U5OPCLxnvBuoUjYiheZjkEiy2z2nI+En5p4ADOX0Bc50cOcEHuGHhmJlHqOQzdqCuIWe8LUE306
HYgYLJJVPbW5AVbG9HPUOR/x6Jjwodz33yQ5ckJNCpYoj5XyII08dW0Gq8DUV/MR8twEMQzTAmGc
9ZlP6IwjfiBr2SHLMkRNZGc/peyEXC8HMTZZSqFi0czEwHFXY5/6JEQZvpHdjah/0qM355BiHub4
S73ZHf0gd9LRHZXKPp3Nb9MTvZ9xdO9W5jypkv0l3hf6a/2KWp1VL3/Glmjo8AUdMzqKKqKYvrKx
TvqSDvqjL5sJ8V7WH8w9p96RchS2IryCmII4+9+ktGtfZF196HjvnLj0/XBCmtBz99nx8byT8USV
JPht1/J3bdIUutaE6Dx8/Se3nExM0HbMq7rSRCzKhWNUf44TeUiY1/LxSAtlA2vgg3hE668t9nv/
qmFepZBm3RXc/aHK16wiSvaz5Sm8q5xlS2Z59Ew9B4W1rmwRcUCjNgRvXoY4Ic2U81uelciy9u9i
r2idze241MV+FaEaSfdsm+Lnsao3j4L4SisSb3KZLWD7l55uL6GTjYqnTajx4ujtr5b3iWq8dj9L
72Q5owhRQwm5Uwe55HhJSdP1w3BkL5fNGs76/Gf5hp+N/LxZ6R6mdI5f63O/xkGJTKIQs5E86gae
Yfj9JUltmqFtG90haIZEDdrts9j7g+j6MGfks81X4bxPkvO/ECfHuaAF8mQyrlfHDvq0jENmnIqo
l4trnDrbipc/x/5Lb+0ZprR4x4nsyWwQdPcgzomp2VRnkMRjoIJCSwOsiKUjG1j/fi3knpBp6LyV
BbNn/TIroKqifQwZGsnJamcGCBthygS2NdILtDk02FZg8uj4TCk0a9B1xmvud956KN9EeiK1hCuF
ZStH0jgAMEbFXaH4mGtPpI1+Ly72/ml77wg75wVzxM9+jH/cotfqJptnW1ET6t8kJaXHEWijbhtc
egHzQc5xtDmKeahuwPetGL8OxypjRAY2Q5iwMbvC76ffDSIUx3GuhqCgjzjNkbr5pwLUymzlcOHr
THvG0lCNLaFDvt+C9oe0/qFfi5Q/Sksx90PS/pah0bnpM42HJ1BurWuz+cWdA9+EvvIe0WyaeHVf
1/ACrRk+2azKoekjoZZJZ/Mu91ktZqeuTRKf106zLAXuweW25U2RB6WyYxUrxJhmdtsoLindvOg9
Cr3sucxabEKJYDxjUoXEg4MmMGk6ycftlPrFdma1MPy7HI+A3EytMFylGtyJbTpOCKitiWobsptX
KYw5hhtLaeIo2hnT/6M5n40hqYs+qB8LNN0fyUzH5kjH91g4Y2M7NIHpTUKr3BaE7ScnEs8pk4zk
ACwnBxeRMtd0BkDYPeFyr7+8WSm2Yzelo56TdmPDqVqqOiFYLJ99tZ91LCO9hSk5ASyUebN/G9jE
OJWfEo3YddieXdgnu47RkEDW/+tVuueps5+56KQL+omj4G5h5sCAKCg+gL4Te0TRMjAYPg9rEoIp
EWX+oK1H98QTx5TXbvLECKjnK84BCI+7uOGDoOeCPfHw8mvmdbz3hNjmLeCiMwsBYp/wBM3Vynwb
X1m1k1jDnupG6jAYmfe/Rj8ioIFRrteoVohl++4q3h8NC6NePytL5slHXPBn40NKkApSV4Fmi7C0
1hDAvDgPe57J1KPoxrYtoxLB0FHTTW9+0bNNEgzAfqA95MwWCQGX/2138RlssDkophb5d8dDCBJz
bEe5kktnRsk/Ew7pwJFOCbV5U7mwSFAQM8sWwpn13oKMsyzDcRR6V+iUZNxa2eBPYEHT5drrGus7
Ltei2qLbY+7EJj3y+bCLrIkWuK0vBIhgWu7ezBFWVaAmVZZrM/D0oDKIyVZ0uzCPk2jlr9G+GdgL
/X8d1H4KsKrPcNm66GFXbhOUExH/duWpsuot3+FKqRZkje3SlCjEZTvrgdMYsy0nxnLY1fNXTGL9
rJfVnqKn7V/XeXE6bmTSNpckXncyVa5fZDkONhHqSiGIl3BSRR+ET0PLeoAIG4hpXfPRiLSjil6D
7hfB7Z4YYhUEAjrHpP5LGeqrRnMW2SnuJFe2W3lw94Dzzh5LavbEjzETJyJa3H0ncfJfPijQ3cyf
+vrp5S9GEro282oQgMUPdop53jbBSNrSLVpjMF/wmMnWu3Nd3JMV2vCo1PP9w3a8oUV02mdWBUVw
Di46ezsie4+rtfXR1UZHpzUWi1F8m71NLbzpOvcTijEq0xdln+De0/APsFJi1YVnJvdRHHjPiLp4
QkeRKGERYAlPNPQtJBsOlytPbhLcnUxQj9bwOFtbXM2Bv+wyzND3ykL9J4oevYsIzIVJ5euZUbHZ
aZOdnGUVHPmUmyWlRNo//v9zWWGqZ5sQBCZMtTXaEjMf4ghNnVA6b40KmNVwXPLkRn9chiLqsJLh
/3nU5bRNVGEMJgtqiPyh87t18oIavzEk+4l787tcR/A18Bl19mlnyn3IkdZwGHadvM+VpWAKTfP4
mEVmL3FYCqzwrGL1op41zCj48vn501PcYND9a/TtI99nI7o6hId3bpffWV9HpwQRqCgKMu3sxaJr
cJVlRM/nItg8THfCzWklGAVeeFfeg4d2sjh1CYxHCquTh0fRw7kT2M1iEix6grselpOg5NySrE6w
d+rwnItyIDO+cUkNzJuP9RydS0+f0Ld/6WBfFXWuvgnMJxmPKT+CKeyFuobAcs1IG7/V0xoHuIIc
WJ4hASjYplOlYLSd9hZ+w90qzpdQUfS62O+zMwmN3PkAnHeaWM5+GQe0HRMcxF/bYxVZv/U9ruuc
06SxUEE4ht8VjSmh0rs+55YqkR7xPyqTFxenIMQhj0rYlzoMlzEILSdYPVUoWY3+R2ROtt1W5hwH
TS8kQZmZfYRlUAOCOr+4DY0XANIaaqzpcfFux1OEWmP+tHXkW8cZcAjXbf2NvGu8T6nTuT7H+rzx
uFZesEPhWlk4AgQpz9sbWMN5zg7PBAtkEvFbjhBEJ4d4uwXAnZdXEb+ny5Edvrh1nxQf1D81eZDU
D/JJPDcda2RyfqOSJ28oO1B3UnWSxqFS+kdAdtH6auTyjMxaF8dflNQQZE2SDx/2nkuWu4GZ/rNn
+J+Fz5Zig6BmZkCt/3L8KOj4thd7ZM58KhSOvOXX/QvLKUwZDxaGm+4zjl5Jeoedx3TwNaWiJ7Vz
n/IOZhS6JZGxb778MoXn8bbu/lZWqtj6/FWc31QUEJRYbHeXkSclwOKwXXcDQeXy72154YD7fcQH
JEKnx+UbPowUA933V3fwbR8nOAIITU0eu86Cpfuxhfk1Wbhv4CV5tHhdfsj2UFCJhPe1ps9GvGFV
P/1xViKnNbpGpK2f4sb67DrP8Gx05UZ7iD3xNQd9b5YpHU1G9gaRmdw5lTEbmcY+x/USsTLoVV9f
/2YwpjKiJxufU240GSyl9Pq0vV08AogmIDTnjdcTYIdctcZJaOlKf6dvckKb4vO1VWSelalgMszg
zPxyJVmPfT+GlMhUMtCwP7k5qBPs0mf8bR141z33aQFyshZ5CekQawByV/owDJNx0vqq9/ZaCPd0
qsjAVfTZuPBQJUNCDGXa2Di9orQmi85BmRR2CfVI0SIXHUtza39k8ltLpOSOLwmzV/fYFW3ADNzl
HjBBGGksfuAHeDiFiOsDTJQcnpRJY9NxBrZKeaxBanGln8GQ5LJD9CRDFMOJ3SW6UJEMUYfzzqja
RxyYkosko0AwlqRLYhjoXfLL8rirCnyil7hVu4hlGJeVgezVmuJZk5bJFvY+Vsd6+Y1/jz/pwKrg
wiEJmL/cToon9AzLsPgXjpzf7pk/dlcsMbwPkSdjbBF0JOqi9M4ZF8ND70IbRRN9ywlcqP0TKuqH
d5634NP2JYUWV6YI0HE212jGYBhDDV32i3vHePetGgU6MmXqh6cOMHWANfvwg8o61frQP3pEN+Vw
7zDp0KsESDor8dLvwjNIjkzhLAUaysGq8AeEkXJItLQ/x9bCaVbWYfNcnjYjIiWxOxihMMe/IujQ
T7XMO8AfjWrF1j6DchpPjxyqpTIwJMvvASILtQ7comNQcSbnF8+5dpEtYBJWx12ffs9sYsIH9Rk+
/0DOWyLurMNUs0FrrgtyJEniIgaUQVN68b5Umnz/sCOV7cYaIswoo3U5JANOMvuCK/RWWxPodfnZ
p67BP+cYy4rBikBZWoI1bjqXk3jBYKacpTGD6+PhnYlKe/FyixUA6WcCHjU7Q+Adbq/zr9fffGZj
r4lhDqj2YFO8makCpUE3Zs3d7Z//dQbJYPrBxlZac6PWt2A3TS50l2qyMslwzBYsU/EgZBW5ZgBq
AFlYZkc/w/WZy5eekdd+O4jnP6LQxT4yAzYxWxC34vYHP/dl/divT7G//42T/AAN0uyEEYNxeRAM
o4fA9wFlI96VApN6ptVUezLWyR3pUl5FWdvzvyBFvN5bOrLWUEedETRqWPy0oQ2w9U+KhgRmfxh2
PzAduZiNg0UcHwXHE7mdQW+nQI24tqgJFuO7g6FMz/sRYCWHGCe8+QuVdWc/5hCvGUY5pXNxmlga
6XxIVW0DjjPME3rcTy+SkUvSWwfWz+xgLM9QhOmYRQRW3uHf+EW2Gl6g0D4xa5nQ8KOxwNAvYdO7
+ElyijesdgxCmKNC4biwOhBmIIHteluG86RtmQdwPfzrbinmGHaNpvmIWeqPUTZZKLwE7pt0ZY6D
I5/icyakr+GsJEyIbNqHIMGKWDluQaNmSW7JU1l/LXp7/BWe3s8czUunF0JA7Sz6xQBgC1c0sapp
cxSRV5yBvYW2rf0+LlwQgZk+L3BxGeJdsJJUjiO2ANEhRCxFixMMsFWtvRsph29M08xygnsHSUEn
cZ2ekdzWHpUSnegPjiWt/yXqz8vohZNFHTQQsDSyS3QWFhyzrn3dtxSVLdFkAOuz1Wa0QzFqQ6LZ
P+Gq4MIBjQByFPIqCGCTM5XgQ7dBbYZBNVeXTOROpNfEypMYpHYOieFNeBarAn+eNdxFcr9Gm6OM
NRr0DNgOTwgh4QvYckKxONzQ+XDIqXZ5NU5jvSvDZNu4WcBvx3O4TSTjiBylg/ExK7dnjixWKRNN
hufGLaq3JCu8iVz+rodzLNo6tAZRFzmm3klpg4ZzHJsASdkK7OXl0Xg4UB+EhiqYQsspPYJ0iSni
x+CV85qW0SpTPK5J/5Q8iXAbcOS9hcwppDmbn6X3K6wiJe1jwgW9PVcm6Hz+fj68K+uOCdUwWTlP
E6MTgvgah4PrY99HrNuuvu55Stiilli5p7BHXeIWrBnZHgDrc0TBQbKpctjYQ2tojVjxV4P7Haip
DEDSTG6+r+wNZFQX1Y1QkqOHd2WmAc6rfDsqwQ4giaybsfK2TrMywGEJoGEwGbuY6efj9JDcmbtY
eCLpg8m1uJt9Ejk7Fp/O7/4h+rSHMf0r1S8nOUy3Jt4fuASIMXy5vP7n7MSh20XvPTss0Cda7fQ3
IyGQzURGohKUfKq1lOZdWfgDwog1QwGppQTC4E4oVPUY8pmwojL2I/e2e6FhwMzSrGAaUQGRawNs
8bPeVI+UK/aBSxsjteUN9I5fdM9uPlkEMXD3epshDEdoVkRkOU9A5htpYndiRH8M81Zgeoql6ekB
OOeCF4s6095YlqD4W6EL6WMXJY3ZpL508RanbMwd6LYTjV19Bp3GkozIg48pj9sXKgKKE4efzDcg
7E5/clzqnzVp7DYqCHsVkdVuUvRsMMIKYAI6igx6Nf1TDEa3YcUZJ1pUnKRsSJv5mKdyNKPG+qUf
k/ObyNMVICu2Ssu7wb4CrD9NX8bunsLegRwin88hftictxrekwynzRtZX1K5pro8uixfFR13JJSp
92UT06/un8YK2diSCPrKPYNbKx1q49uZgbI5WqymfS6lJ6VWZ9HCs7tosD4vDucKbTXH1xcTKrcj
jX8MFX+sHndGd0qAw1+Hx/ZlPtBybJhkodha0E+J/xJKQKLVfVZOx4jW9F5ysSHkQ9nc9+eK6Abk
JJTMjqyLPZ62eo6aF5zjlUinmRXmY7fgB4UDFTefiALisbt4n4lkph7s1XYDQdXmrrX7uMNaWFmA
4LSa3hA7wqmrYhIsy5eGqGIMK1n1Tfoy4bQZ8i6RVV6LRxE306wHMkYDxC2B05mxN3yAN8bbkEzg
iVgz7BrNJzgYIxwCOn7muvTJ9vabAtdMXNJwp+XzHzJSFRzNmHeA/X4JLYmD6Z6HLRsilZU5lMCT
NXZezou7kw2jJb2FXDBc5i77GB+cLVRp/i54eHk20pfPXoDelrCAxAfDE+KvwKZN7+UTQ8mCHsZc
q1uG+PYG6giI0nfSjVcZlTa/HZ+QenccALHj+zScaNMMD/2PVxv8/Zbk4KGpsjpkjCHQoAUD8UNy
rQxbx6xsomK62einrC6wM8JRtAsixOHDE2OHmmxYdM78VjVmHy/g+bORkT4Rf/mlW+LLWQNUkFzq
xtPoeyP7/2dOz8JzwsvBKTFlg1eZ3eaVDJM6/+Hd1seUK8d/TRwnY/sdETRj1w4OU4Ean8juPTin
onNwwGsoMA8WilPCWWsOJrzpNi387eQw0kvvRkAO8jBWCfa1KccVPRk/loB0vGkwE0CCRpAd19J7
xk/Cw0g1IDPA7qvTIxKi05OKFkwPwa01doEFzZR5e9/62J/8ZqLLYPrkQXS+zF6MxSYKJdJxqS6q
gppLrPwnk7nS+jHTe/srC9nWRgMvwX/RvKCV/0EMGjAXlLOWU1xZgIwX+/7Xc1WkN5Hf+tuXqcUv
k5BJPMY6Nt+Rtdr1WqoFDTg1vZkK24bFYdPw5vieco7biNQ5+eFpaOnYfuqbt48NEW/qX8y8rbgv
pFl9sz85x2ySiOxS7hNFwn7AOH2j73dKY9xQ6H++5IHpbXZkQGiUy8oaWAyJyarLLjE86wmNillB
b5a6ZHb40SHBSvYr4kmANR/ZH/gqX/8F9zlwkj3Si8YDfnhsu23rNVhC8UUUR6iOv0GPk9mRS/0X
157KfgR2uNCQKv++JO3tfjgu3lhLFHG0jz1TkdMm8HmIijeXLdgNatLr+39lWlnIs1nFGlmvIL+v
AOsD65TdchISyHlBRD5byxfNHpBWachqWx1IxXytV3sYZfXk5F+7Ajl0bSsF8jMfRTBPuCqqDryx
kT0M0y8W4/rVwgltVDxCoABMy4BZ5L/Az6WewiF9nKWQMbcV373G06NPWtdcxh7iJebRLCCGVcBG
cYczO3HpkmjJKyJ9aAL4pnmd/W+JXzsnjeSkwc7jhoEIp3Lv3VLA0O/uTOmhJWNckhjqybqb5g2M
eHm18Mylq/TPHGn4WnGtvbe37QtrWvOdYqT8ja4WcaVGw59g/QWmRLPcdZSdzKjuBKorV+7Rf0we
8gZlCzyC/l7VtzjbOd1g6Nwm6uxr94vaP9N9G6UZqGHPXsU9eqkfDlHUIm5dgAQ/HvqLYknS7Axa
LVD48IdJXxuQEUz9bt0iQjuNzha0iEx6QsA4pRiyg9lyrOl8aYZwnJVe/3GB+y1yRxWquLxkyckV
Dd0QZLOi+6LzRtJz3rztAYvoRAFr3m6k5+gs3OeEVq7BKx2zB2zbEb/y3ZL+vP8yKTpH8XffDR7A
popKgpZ++Bu2RFrXnMh8MAMYCuHjQjXf3jjvEwgAt2ZAnKm0zKpWDv9H0d9QyiDDQv3QRGV0EJ6i
Dz7bJCZIISNxECLXkI4OZkeEnDC50D9iRGRfDfjnPZHLy/cdtrpfApd1XGmqiIWABKCHYBtDsoaL
dcfoUDgxeoUPA1FUb8Gcfx7VOlQcSEXWCojaAucTzttU02OE5z1A1kp8FpTqlFXXpAnY3+oTYbRs
ywbcL3AnqJAotV8WY5i06y+eJjII2Uva3OTZFR7IhhPt02Kwiu3GbmVUHHUKRM/flLwR5GKHRDHB
P32ePs0rH4wKu+GYol/A4QwLy5tIzxa3Ih57mEcN7BY+7ZfpAz2vxDYG4NDsSwvDX9KfH97dlduQ
SK5gLsudBquensU1l9823I5MEzUbQj0Y+8MeEgjHwri4qqxJ/ZvNNS4G9hjjyGdIKqhpbfGhow9W
OA7leS430ptR7Njm5RjAJFQPwz37qhNfua5ae5z1su5krJlKI3rJCKYp7WWON64OHIiUw+CGQgGr
QxkPKGAiUgCxYZEUtVWk6MtngpaCn/Mye1Yzu7ld75JwgGgWemDjiYMCx+N0QM3y8sbEZkDpxU8M
Zwmmt1RwXX6q3QmOnQl4M9cp7bX/TqVfXt8hyuzFFkjAZTQS1/FHtcv0QTPdmzXxJ3/ktN0rkyuz
Hx2h187JGr7YL/xZBwdqQHa2xoMsvrs+0FJIbhyb/+LJIptPYlxjthDYjbhMzgoqUIhATfCNXgRp
mOAV3kpUPFwaSa4Bgmh3dXbaEPhMvN/6eApPWy5NaBayhsQSQnnIxNtxeJpek/PiCk9mdXMuYZkO
nFJDTYNVJgDsuj/HXhf9owZvkMny/LEepz9AZPxGzxslf0dMoB7r43uyyrAhiPE0r6nJPineGoCe
yOeufYQbFXm6PfPi8C2gfC57ORMv+ruhM4T5rjdMsskbgIZOdq6cxx0S5Jh4G8GdOvoDmg0JtB3M
CmlKcF08PC7T4uXsh0iOvlKqi9vD0KrZGs12//LvVJ3tX1OUog9kJc/vX/zeaLEyH28aPjrNno0E
/Wt17fLgUCi9Edp2qBqMEetD00mo/eSfdIzEXLZKF0emqQJbc5lza3AsG6WN3zT0UGZk1xW297rK
pQrMx6+Cywv+remQN07S0HdFiKPehaf+d4Cq69c+CNirwLCTWKgq4+3flkMSoVRkEKL7d8PAi4EX
6C3nEVkQCCOjo92nDpxiavYJpDEengL0m8BlD+dENsdXb0D2MWTkD6l2PTZZ3Kf2n/QM9Y/jXR/z
pQF2LW8HDvxslHaxErFeDigTFTjCaVrYc0aauoezEE5wBOaNHY4jh07/GyK6ExjwG9pkuLhZr1ml
735RP+5vMI+jwqsyxKUWECtvjedRije25iXV3baktSlILJ6eE072isbq6I5nFBcd4gCxByQ5HLVU
hq8nt/qX6dMoJlh0vPxoxuBl4lkQ9DfYnqJO3u2Gmxcp3dy29tXF+nK4Ya2IxjvN1BiZH9qTo3uY
bfOfIC9inIJ8uDeQ/1s4vOoyjZqCKzqyywgXn7JL7lNW7HC+ip+zl/X0u1nLGddS9Vf+KgJ95qjj
doJHYZBKxsKTzgI0LfppLhscNTkZZosPPSgcEJGC5S06pjU2s6Lj9gRp9uDV8iigMqfVuKRraGYK
OX5jqvizAXaVYMw6wZhz98OgyWing+DCYQX6J+HOI3Opk7GKKC7g9g6znseTwUbknZ7jlcAL2lUT
zUW6av3CwwI/TIBPrFZfHp2VXzucyyEtK4OJMidHncupEe2Iyo0z65I/ws+OCpR8ngAszK3+WNLE
tJnwBBhoZSBDnERPLjiK81vQTS/z4ZLjj2Htec0RY4xOcif8WO3JMWWRkmTpdJe97NMzFCgMLLrZ
G2J4zN9DKDftZe/5bwzb5WsD+xzcLmksMLK3d8yqQH56MxUPi8pQOMac8eR9lFq0Awk1YIF10LXo
yfNRcLKffwMcPdN7yEAetR/UcvxSDu7XK+GXYbQPPjMnQ5Nxs5yA3xitIoHDCurufu13SOUCCYBy
JBj1uBABzbivo4cNIKrSoOKLK71YFK/ChgRGH8+RPgTi2e3O+2ReDlUTF/VEZU0c3LVE/jFCDTsZ
XISfIiQiSc8M43Dxghd7BFr9cGqwcwFwnBE3mmbczQrqSY0ZVcKAu3c27hm97CUfQHQhPHfKgVAV
LdgADQ1p9kp0YDx6JJdJER2VHy/P1UtxKbq34FY8fQXPmAppFhaMOm2NGLgvQ/WQniFOlpXCkwti
NaGaTh6sUEoUO+/MMJKjgCNENKQ5YhW/OCEJc3PYq9gAyoYL8A2waamFctCCPzOkyVGB2g8w5Gfi
7WuDDZtdaOQ3X9ecL3bcNZc7mBF7Jb7BU7x5iy+wxTPv+9Dh0mPx8FF6exq2XhQk0jSV5oaWEJ9Y
NCc0gVSGJ/uUH+yD2/MK6cXzcSqQhkPaAdHu2cCCGOcLqhOMWQ2VuBhQticKfqom80BtsaJ+5vsx
S6oLbXrc3c1hqEEkKUBTCcm2FBkpribVXT4POvqkG302/VB1sQ6niHcHoAwc2JiswdhkavZ3xJui
4Nq4C0LWyfq9PGSHN0KUzjLxwSXAybqTZ351AT5waKTftE4uRic3s7dY7bgGKE13h7ky+3JBCQB+
gz9rixFOjHvc9s8JAlifW5KbD58dmqKn9dms8juIVz6K141eOejc6HkO4m3WZD6jKeKWtkEDonKm
LL+85+//OLhPwf7dwGsa0GMscdMVH5JlROX8Es7gweQCCNJ1mIcxz06+8bATDKBBR4+wiolY7WNc
wiH6t2K+kJ7f/j27Z0wWpOejQeGPqfN7+Qkh4nSJadjhvQ1h83Q0bqq1xiQBASN+WMHP61tn9q8Y
zT9rdhtb8+2c8zEaowHnJmo2ont1ePFX+x6+47t9lu9Y5FfryAVzApUgw8IQnCIkitdON6KRjDFQ
DTvB648bVvq+Dk0lKXeURS0T2vG6Zz+oDn6ekiLm/JiweytHIzpiB37wAi5ZsV/4rBS4GVLi+Msm
ZVZJwEDytUmILd4hjaeFgpRPekivOZVyODJUk/OINpNeZuxqOzlIe4QS8QNZ49ymKUPtmTykm/HB
UpITsrDi+3GVxbG0hwiEGgHS0ltU0DE1wtz/kQYPcf9kXXYc6qAaTw7W4vUvn5t6tcyvBSuzeuv3
P2pYhhTu6eyWzLjYT6CZJeJtMbh7vY9z2RGaekXcLW0RddovDKYAJYyVe7c/+gYYlkIVaPmNOdCB
WsLER/7qnsTIRfwpi35aAPO9pLbXYQVLUAGKMaGofaZJwcqQjiqIluwRbY8sZMcu2e/sqLdxYz57
Q5i4gOxFlZnL3HP9kd9I6aXru5hgEThJONJaC3R+/4PdyXDF/SWDZRfEsBTSqrxyar+XqAmWBsGR
/8YEcNKfACjZRHLbmIWDuWoeZz0NUj1vmW8djAOCJ8Tur6Rl3nTnh5Mpbwx9KlEOrNaN4OOQ0CC9
uy5+Tfknzbk5Vs9GVGE/dM5HHIQjIDZcXak3VrRYbG4+4znpk+CKGWBj1NOv/aSbUgCrkKMbv8XL
G9h9bxW+A1hxYBaoqhHYSrhZ3JkAo9Hu27cNPvMGzXh2X8hWXTXOMyJI+Pv1PzP9D2GLMlHqMeMs
3qNEYmHzJGt9mz5s+ZyUnn1yH6a0ZELd3M5lxfQ1Ac6dzlSDuA7h0qJRtElf+dMQL2Ar6O+p8sEX
WcBgBtPSyeDweunIUd2HWIyXdKMehStV6y/s7Nvgvr3Mqi0eGUTYcPAkL2zUGcd8QpIH+Ec5eI+a
PII2u8eHmBuQswXpvBo9/kYQqYHV+MUdpJAqxtjX+UC6krHZJ9IjWxXAS31OJKQhxttXzdemS6Cn
08UxXH/84Xgy/aanQMUu+yNwuA8f5tX+Mj18WZ0cTXQwsL5mBrkQS1cC2nSuUgqX8P1PRxyCGulr
ULB6c05+MxAV5nBBPx7F5ykJUKy3S3qYkzIN3I2YejA/Ogd8XGJUDLCX/2qn9Q8MBnGZnK7i9/qc
MNiy2EvgmxIuYw0HtLHW22ZhuSij9h98rZhy8N1nvdmAi5oagbfEiFfNodL1g37Ay3CoXFekD3u3
p+jNvtEzpDP4LlebLgN4X9k/xqKadllTB2q8w7SZHyeP9ciSt9Jxpy0eQAk2rL3ox9wbrUsPzl69
RUIGZZvN//rrGJ8xTTzGxJPK/ezPgRJe/s4ITjAU/sQlD7rAZDxQcz4jm3N3AG+iraZC+jgEydL2
qOK00bDtwIgxOq5VLArUiAypYe1+nxgPSU0d4CGJK5K2UeVvh3ohbpM3mcScM38KpwOKOvhtKFVn
dXBBUXcFSJFlAvJoqBGsGkY08Hkah2Fc/UDLYuJ/5SlEsUOuYRZ7oQpjXOy8jLU8QO5/FD/wVq0H
csns6Pd+/OaQLiNCe8kSYAh5ZGw+RB3PZMaU7dU7algyeBkAdMhC5mXhh8WkCMTHG3vrLxUaYA9F
HfQCfV/5KrgDtcwUBmCdyaCnys9kk6J4yMW9oguCUgIdtoAsPzlFgWXxtBqhuDgck3NyCw5RLWj6
ekln+7zBr4Hys2V1Rsf0saMrO2S8HABVyKQcdh2DxPYFNnoCKTRskRaGJuX0ZASescovlEpwKkC9
cD6V8lWKbnHEGTX42HuMJuzanDNFvupfzDRQbUQ42qefHfZsE7I+uBBwU2c0CYYX04G4wxz2gTeK
2oKRNrJrCWTTrNBGQJKiz+kAcmQ09qzFDuufafvPuHgVodTvqM0eeGid90+r4vc9MzBCVajLspiJ
NMliLLxy+Yp7syq5eANI8sCpkWZwQEHoUo2xe9nhBuMfjFuuuYrLQNHDLXyOyTeSvyPIDVaR7pLf
Cd6ynLxJHfiJAVI8JFr+Chx45pC8zs7rR0DGS+OfMzjDKvr72/y6f85vivhlYBzN/LvnMLu7TLZr
RTJ7COKrgnoOhfhMAbT5gRc+qDTlBKSJKxevsIxqxTxtL9EnLWe8iFqCSqjeVaGoTIFvaR87AP8N
uEQrC+MXUktQYtt3FqqhzMGlmbfWLB6KubfNnWLAqYV7VDJDZITCcIYPyam0ElpQImz8N/NXhia2
BnFv/mIEEWubvtd4xD+nt77EDdIbRLBncBqL0+Tidu2Oc3Hh1pmHAmznD3TP/W0ZzBCE8ZPADN4+
IaNW4LIWG1iWCokUVGctN4DcnDSmsJdqMc669s1dgajRsAdDnGLQtCOffTF5ao4Y85ccjJ7qagnY
7j9o/eieZ21KXGpS+52EoQwmODYzM70T/BQc5yEeknIa93IpqNZQXmAvF/Z9pmyc/kfvHkPlrQC4
zuZ9wSyROZ60p1SXPW9EX8ngE1MDp/imZ8aFcphROSWwcxNft6RRXSkTHASexjt85OPkXnSm6uKm
WEMCM10lvbuXScPfwyfPwswMn5bJKOgupNem5JOsR7Dyhgytq5jxwPpjn631iKUuvTR5Hgc0B1So
E1lfMQMF4SE3C+9mPhafXjOyNykqjA69jLPMP4awac2O8SposvaP4Db9GFzpPBloFi4eWEv6FJq6
3avQDC04P3XFPYaKix8mIGb8wNlHVzJg/8UvUfHkB8iGvCTGLqT3J9MNBh9TfkuONNqOsZPfA2wZ
TAY4cgBnHllXEKI/xMgaVKhOF5LTTA5ggVudHjRuFBE0jQ/Q2KAzfRWjhzmK5GiKLQ03v0MGGnMr
HLDFG+VePjqLJmOS82qslgLnQdaKkHAK2/2vXtAkqyn9Ry0OMLTqyZgTc6V/SXg7mcrN6K/INATw
RgyB2xOJl/a1i6lJzAVSwuSk6ufTHuIP82J8LasnUXAC3F0DutbLu8kYt/+P+MTJc5n0YQFgbRgc
NaTAep+tRRiGz9MZ7zguqeFP5oCEn6tBdpEhh8D6Nx8PdDAcHF9qgufWiMH/4+jMlhSFsjX8REYo
gsAt8ySKOOaN4QwqDoCCPH19u+LEie6LrqpMhb3X+sc3f98yW2arH4etCh+Fwd0nWptx7cVzIORI
JPocZOfjc3KyJKLnrQE/Kv9Nygx1RUN7RezfFDUqkw1XfzYrY5U7RTZy93bSbQF0D5ZfDEG8zRa8
R0WoG+S1Hl0XaGaJmkBywCrGMnvzaQeAAmbNgvryiJAk/bn0toB/ZEO3M3nyjFCWMJTOhTXrSnrx
FjT473tiLJ7JMzmu9pcUaHnyhtwSVGi3HrnUzHs588aQ7H+Bb2lAbcZ66/YwaeEh5nTtNi+ex+eO
GK3nw37Hj+mPqZ1grTV02H3+2xEIlMeym5FW0nhXszyo1uNUOHIocy7Fqv/AvAsHMIZNrocQoMjD
CaOcfWVLn6rHXkNGCSRScSgm179PqEMtnQAUGOfG3Z9moN3+Ca0dYapp71jsua94MnWf87jn0/7C
osAjSTz+1ply1wHLUd0LSKoeKnvdj1mu2HocGCAmG2XK8O4/ObcReuibfCK4zC3XE5dUzgf9c+u1
FL9hzqClgHyBslRLmj3cd1qif2Q4sR/RF/aDpY6zl9Oksy7rMsZRwoWhzcD/xj/3yK0b6UelMUqy
aaYd14tK9qVculxfgPQjIJv2TOaG+WYKjdtlPpccdSk5hb9N81roqA51zPNL75O81oPPFEkjim2Q
cbHMszAcmCHI9GPawav3TV6zfP3hbbP6AOoFihFx8f/IkDPEr4wmG407DWgLBuYJKCS/292uZzcn
I5eJBx+pZhvz09aNUYFxxejHx31PzCbiYyCQNSEXmNyuOL6elM0PQcakdhquUtA0jlmbDNR0ZFce
aSWUs4KjOt+BoaGgWignifUIc9gP3qwG5H1zZ0AT2N/wG0rUkHC5FSnmCY5M/h0an8DKERBXE+E+
KRwhedI3eANh7of8MgXKzZfoqfIT4R8qo2XOfsV8/Z+dfS9LwO3bpIfSf7v+RWVQ/6HbbxdPh3SM
p5v/XYnYdEf+gVXSY48aX1KIRWswFrAbG4LVpC90A70xnY4sahrv7Cgcntqn+QRQYaFCijQ0dS9R
uBqHcOTfWeHAapR/r1Oz/99QoYHtkjF7HnlPdHac14zxuIRQJKhLAZvw9Ju9lFjF2lIxAdZokJ9p
u5QgN997lMYNn0Q9/sK7XO1fONwMNw83boDdLUZESCx2NxRHd5SaqJsZnrlAOovt/GdscpHAIeBe
cXYLLWl0iTZX25bRaTDYodOggmJBEyq3Icf1w9sIceWbndUtDqj/51iOoZdB8yfqhr/XR3qW6Mwa
5C2H2yX0MYTHD5w5G3NgpJsRwsAslEAmYGK/C75ehm8bHZGpTJQ1qXFJYysHosC1JGPeT8p1zUei
LDwabmejc99U0pd1LpNn+ji9/poQdyfMGbkGMa0Baxxsq+tiTZm2/0IAGXF4KPOgsjIB96noDu52
tec4rNf9WWVX4Z16R4OPEkaSKlc2W84RKA2AD76f5MqWaR8uBJSWYjbggWptUaolO/0nYoIBkiVA
K9hvH9l2gGxDSd4WvPECRszp0VgGLvTd53+kRoY3ynRdHl4OX/ApyhIn5BYz0fGMNaTGk0TFReHW
5zc4MHC63/PvwaZhU9KcL/+bMjzIhy1TghS+08f4err+b4TlfOohTZJj7lzOkufqpdrF/qtG220o
zWSyZtFflsbj0G547bAcZSd4ZH0K9XLhcT7hBkEOX80/LNv+R5lRlMvAcQ0lBzgAmI/Z1R4M4VtR
QKILE2ojwUAJEyaZwSlYIuASb9ffiMvg7u7eUePj22RS6wFftHG+aSaIwFjwuHpZedi91FVLI67R
E2+zeEDN1m1t/cyHjxBn4MvCXSoIWJVSsgbXB0Af6lHsQWzTIyq6tgguHnzdyAVUBswzTPvs6p2J
OveHcyR2iUzM59MYnbW/FiU/3Oo63xSTbCFxfMcSMYI1LhX7wsHNJtD/I2OdIScczWoiS/hdBNoo
gNPSuewG6+t0CC9SBN28kyIlJYkTMBP2+2o2KqWpTn+Eeg91WeuiY4cga8LP/nFChf51R8AwLvMH
2rn7onQli7kdFOkVsPds0DE/FiD1YDxc04i0q0ji0L567LFQu04WfPCiMiADInvZWAJbgGoB6k17
OdWEvDZ9uKGUJR562vwE7/Nl9y45Um9Ul10jFe09tos+gq2J5NaZJZ2lQKGvYOuW0ccepM8lWUG/
JcGEae100+/PaYKnQqPQ/jeDsI6qOaMFxRzravezP5zaaqRHwv0AOIegtkFwEw4ntgcAcexbkMw6
HlbhjGbLYgcZpBx7OJBMBJK2aSZeyN75gJkBrZZn2FUwwOIj/2/SSGk1XzXGGXbsrG4aA/Mnmwp6
pSZY9lXhLUsebpoOTnjhaF7kCWBmNzQWNk/fYI2LaHFltzKS4RHzEcpIiqCdrOcM50+C6ofWEXd4
gXevdeMYYhcXzX/vFMJeNuUMi8NJN2eztjJnc9mWIY8sIiC8+Ty3yb3IiWJ3t32LHrwmRN5oolF4
ax5XhVHeYbmQ6mtGVY4Z+aLVMJm6sk8kvY9tDW//EJHwC8tYDoRPUERupcEVHZ4ZvP5S3DcmkFf0
32knw/svszDe1EthSdPHAqw0g2pyWwcJRo/1x7ZwXxnCyUbTIxpyYdBOw2TcTULLMjGzkSMQAf6i
QrzNiznePnA/HHFmiQssldBXc/F73sC3rHS0WmThJ0M7qHkpU5GVkAkwvk5xO1rr4/GzNcxw2fOw
Gn+RQ0yFiCbscfNMe62bcAdkklBRnAZ4KISnky83DMeqYa2XHk52iZ4/PhP4yhwkGqN5mJjBbrdp
eG8QuQDby/hZUIEtzj/jK9wYu8VToCSacdlcDlysb2MB7UGGBoaJeOeJn44wSddCMRx6JqewjZ8B
Ix4+fS/EuluDr1KxaX8x2G6NhbLbiYG6qbyv4jRILeOFMJEDZCVHwMWD0LmfISYT1B/88b4Qto8Y
X1gcU0/XeGjxIljAAHjkUYZ43PomkjGsaS9rKbns34ilkQxdzaXwTeddVACOwYtjv8dDprqUGBV3
87CKtunDWBEooj5tLgKzQSdvr1DE86oTNjV/kQ6DzDjA73VVwxjTEYMy2XsL4dUXYgoN3AFFTaRN
RgbLxUVzI2LU15uXwafMLu2hPnvyKyR3N0lhZWkznZEfok/Rh3hQVX4WdzBnJugDPxvI2cco+GB4
8eyUPDLjzI8NyRxrkgC1I6kH8KifhwFk4+Lh7dLU82j6nJ35/V+7JzrPY73UyFkTaafuIDROagxd
2TNWjGuxZ3qyhB2THwv2jGyMBh6VWASROtHy0KClRqRNQgqzBsEc9/0V7SH/aWBFdGzjy/I22a4w
scaPOCaYATVcGsQMeNhR9fGK92TD07+Ls5nN3JImSX9mJQKaMhbiLSSrgY0/pXGXTqIx3yBJKQHh
qabFl575zPPGElf5BzwJeaqxXLOp+GMyLY7Hh4nxm15LLRlwfgE+EPv78fXjnQflsThjxn1LaHI8
PFN42NHPIcIFzTUGGl/PDk1A+vrjXDebPTP7JCVMIqqRFD9wdfKQBh6QHf+qMDlWK86uXDO88zuV
b6wqZ74szjdC4JqEh1xNM5SJdB8569JJwqQexzEG0Xy+kmkyDro+QvrWjPDyogpkbA4WzxRLAM/D
0zLt6EVUgU2WQ0yCivDXktp5XUaxdrD5cUoUeCYDSEsMGJ1DzychPDOyd8jzWVDoMrIM1yYExosN
V4vEOWLjEuWHFxPscJrovmdKvLjgCDbqad5AEVm2Enqt6bQ2TlRFEODxP20KrtR/N6THUGQF2cJT
3kxMW0SkwciQXUm00szIIyD7t87IFAUEB5JgK/OSYhuII4M0nR6N41ShUAgOcbx/hFvKKNvGQopO
oaLHhGsQmzC03810hM/TKZG4R6K5FIFKOas54/uVx4NO04qSiDiZ/pBagPiOApko4nvQKQ65EXrp
/BAdxxjds4IwWn+EJNkRkE1JLdrXzIgFxG+li7+GalEA7IulgDIf9d3HgT1iPKwMlT32WMybEkkq
Kp5rZ2ZxeYbcmXTkVGzxE5B04NFVQ/FDGcI8oYe/mF/0H5+IMNVdw6UubIziJsVMZ4N59jDKacAc
BkWlLBXJd9bu2LMv6AXj+mfIF2sq9K2D2U00WVHLIiEeggdH80+8LgqX+xmQ4MPhh2WN/B9+1af1
Rv54E8LrJCdVDK4fN30WdhwBpfntJj+8HwfS9ziGFVpIdxSoWApoAb3vAZdfSpDjPRzObuMvPsCQ
EpyaWNceqZ33ULAdzMzQvIIMAksY39BEzBrguM0WxLIwqK1H4ktQsAbZfydD0OySkfXDODxViCEi
JmFF2ecmh3n3vqiR2xVNaE6WtoRJ90V+JkWZPROCLBKFKQqk+Qm1PZqJLM79Yv0g/Li37KNI5jWT
jhle9Pi7fMxAoXtEb6CkyefcVr8egbSwRAPyXBDDhXeHKMTzzx7S2qCCXYJZI+NDRG1TGgKHYloa
ZeoJm5JJB9rV0cicomQDmJZ6gY0eK3GNiMi/Ednc2dPCvEHj30M5xaEDhTOBe2l8Hivixxj04e/c
j7OBdBmZV3wATnxfoswgav120qYDkc/6CmHC+6HsuQ+kBwYlqV7t4eqBFKLl+L8riC4eNghI5GhR
eYw4KTmlzn+ZhyAzMWb5qBTZ2xjRzXjkaUgjL1xHQtGJay1siBCIaMxKQVIY8hgdF+9wOGdCXP9+
pvz3MdP4hkOU1xGghJ+V+GD2wv+qWxSy0xq6mbfJR9xSMwdFzYbvnOdHaBTEgijIkBt62wfI1LR4
mCuB41dwokN/uyOMcYY88YB3ZvEUHqpmehOJL8JEA4Ni34OdW3sjNtKv2Ut2Nx/RAfDG1+aeGEPe
PTwUEblFyVsJbs2fZ68JYjlC0m4CckMqn95znAB/TyyhEKQytLQf3OZ0xhrdHvYYxYVoFFVFHBQV
QpMDy5f/QfAihRXuK7F4Sz9L5xeC/8brKdRT8bSbVdaK58BUfKCSoxC0Yn8Yq9btanp4vcSsJz5O
iWoUJXhORYxAjZYU2d32b3mNLwUVKqVxHE6WXIR/2gpRuVeAqX0MTopBwOa9wgps54BdxClgcfi5
wu+juT2O0x8JtPxdAfZA/uGSpQwRCCTM096On8v3UjILwJdlR900VM9aM8+KeYVpaUIsiphy4IBQ
U7zG4mnp982aB+xcnSv7iC7H3sBsoiMUwS0XTKu4Sad9fgL+R9fxOeL+VscFnAra5rjY88m/bGox
8JsBrd3RsEE22j08m9dkFGM1a9f5srFHZrNQHJWgTOA9kSdfLT88s1inbIQZQtgFpMYzsRNgtxAz
vEnC6Y1p6wVYB5t0YO7HbEf8DILlVf9eMUMWqp0SvrZ2TFLkvsyNJErawKM11PnHy/lCWOmUzd0t
whazAE51bJp3FHgcmiZHM+qJMMfKMhu412WfuJkl9jxwYKZ5zHliL0l76L1uDhg3WSOEbiI8QeXO
f+ENmmsDACbsO+wu54H5jARzqSbsxUnJR0VnsiZ+XpKh2ilDbW/eMmTsn5kTRNi5fsd61/c+h67g
rwAZYxqNKjQ9nLT3ndBz0UvkybGyYcUCb55sGQcGqNA9bofFIBH6Jgi6VcZTgKHIUplm+gmtt8RK
BpNiJ7lX2joRCF6AjfIVgp3MRTPnZzaJhx8s4VCajItIx1yVEnYlwUKBuglVbOFzW35QDj7RR/GE
w0jDK7hflhu72yDisuVEdoFQGHhpBSPHoC94iAxQXecf4C3hcZNDdIe4c2QU+S6la8SNoGuuFxl6
B0x78NQqaoieJwXvXU0oGEAR/kG0WN5ofN49dpLVnb9nAV8/GBcBl3iQMX599vw/zosbzY+YsVLG
9rEMTXShQ7qPxhMyDocCL8h9IpxL/Vk3HS3kvyG9v+5oIbl5PCRk1ydQfui0pdVbD2TzcbyX1j2z
h+tiVyPCZJS5O4BMetrpweDYi+6npyVT+iLgKLsXXIMm5IsYscqGT3zy2ZwCnwlbcne87Ycb6G6X
XUUoBJAMBJdDt0kVlPHsn9N3qM0QVnkyVwdRGVcvE5bJgiv4vR+cYYD4aF9o0ITSG2IC7Rxalaep
tMDcT3C7CLt2uPqBhmNCSXjKqNT2Rw5rCAiEU0Yl8ZpFQMMLMZ+4JOD1ToDlGtlCRjWXVjTbgYYK
3FBrDfZ25+73Jn3sdIe7L+MAuSOVDLW3sVxyFYYF04DOqS58z1enALvqTxCchHQFM601LkHOvCwm
QwxtfPLuus7DV3pLvunjeAk/CZnRCtf/y2rcLnruSiT56/bwYY0nJjUaudIfimRk1mjUJsu7W8sG
62ieqtN2c9mrfoH0UBhygPrQ0vem2kwQBxJtHh+3SBr8CftBSJU1qXBt2s2LeLBu13Uko858u5c/
7uIB7aI90dZLEaPbWi8mxFnpX8jbxYbUh6sYoBmzP6JCoKaFBOkreFT4JfqQ7GdbJ52cZjT9gL5R
KJL0uELSD4CUgCB2hxw0No9ea5YC+Q9ADaV1HzCknWR+TV7N+rtm6WisPjYhuFygkvZYzR48z9Nq
4D4bC0mRBIUcF30/X8ql80Qw/qI9sN4A+A7S+9CU8Eqx/ej9ZSbbyO+lPw6v6ue1b49X8TEcGNbr
MGAV0cHxlL5i1EDANJ6u2CjYuDpkrXCIaMq47+Zkvz1Q/WAOkcPby5P2BFcxMS1QMlY2eFOGEOnO
crEeEcirbgFJiCggdoATN0872dD2FZjFCVtNqOjm4/SlK8KvvG6ybYECij0Ea/n1fyoB7hTMs0+Y
KjJFgJ+tBSZ1majT68i8J68xLMuqRvxf4Vzke0UdzDmyuEyQh3GKfHRLyS3wOVDJ9x4VFRkemt1N
suh1tXNWrAtSA8rB+RX5F7mQBtMHyg2hM1ZQfh1rl6/F/4EN8QtBIZSIVLBYp0Cg2P4eNspzpNfo
NiDq4pSTbY2jgDqKieqrfml91/SM82vBGR9HIH0wZr+kWVXBk+n6Htzh5xR7wGMRIKSnn5MKu9Lp
GAkZOfgnVVsmCJnanK+Dgr6n2hxn4evwC96FRbEy4QrGALAf1J1rafFwn4QEwVYJYW5NkgEIfcNZ
gMCMiAjuNl5xSOdxubixMfOMxi2XjGCHhfwZdA5fCMlfgcZb9IDK/qTfeMSpM29RUSIBO2EoUjXr
VVO85A52WshKAyNXESJKVxpeIz8b+gMKRaYq3xaRH33amocxUbsjxFkd9rIf0OVlqhe2Nsm4l38O
8jaq2jRSWnVzsKPb4RV0O7xV6D54NCdDiA99rCOV503m5HpOuP5laf/ib+aT5LU593W/og4HogVh
FuACFbcIovH9aNRFbD1atNw22KaIIaR1qVr9dbb76VgCpXU+xTHxEs0/XodV+XQ9DTdfXC/TT0DH
jd3l1hOrcqBPZFe+W4DbMphfZdTcmLCIaLsAe8biXdzjC/Ga9OqJYAI+dSHVWeko/2EovOEb9hzy
CiP5EAsflrfRXkYXa1VTBIbb9d2DALLIY7vPKvIHEJIi3hkjp2Bdu60f1DVEvXOD0ODFZfv2GBp/
s26TjbWYqxRs3eBderiDDcrTi2SJ5Q1ZF/gHlZ++mFulFVAnPCkgA1I7CzIXXQzDTC9qkvZifTjp
QfltAiNYcjdvlIMBvPR2zcep5Ca3Qyc+UIwISJx5piAMqpDQhzW5hmcVbfI9gVrywZ0w11Fquz0L
hxHfEiKA6BdsXdX5JC8shfh8e0475dx0aEmnpccgVKOlYvy/V4g/5GtuFfeXLTmjX+rWabsD+hqg
xuaZxGkB5U19OyVCLRrHl4VqwxOhKQ1B82qIXpITeCKKEQASLfohk9dkgGmMSqJbXFWOsHeUPkLx
/GENojYdRhLYC0vi+oO+MrMJzV7ivgxGtvzwPj9INGV6H0M+oUzuccLVSbsArz/iG8Z4202B5SkD
wcd5DWke5PiIWmwrArQeUNVsffb9lRyiaWBZ6sg96lA8JPKeb8xpHU1Ej2p9D828MdpMXvwQpOic
u0N3aDiTC/FXc7tO9eVzckdkl9F43diXhzXaDR3Iqg/aJ0JKW4tKilXjfnvj4m1eWaYyk9aQW2Fz
cuPDka7eLcaC8zUVB5aZZQBmk7Xpw8GKxZ6Gd7rIPo5iCcBctevGbMBfauYSkSTzRNkNrNeC6vn8
9zcAdx6/hvFPCRQY8J7HM/WTxwoqUIigt4sAZhRzxuR8nXy1+LkGOwaFDp1rPlUBxpr5lvZyyvUE
lTu82kUnUiOuJ/gkpPocvORMqqX3iIDGBDGD0AV/y7ZwACbuIxNNcMHDK/M5a2FHzk7rjhADdciU
UQX/5hg77BFzI2MG5TPOaI7tCVMjGxRm6g17U4UDNkUmaEtCHwR6N1vg6QOy8OLVPRz85T4iNCx4
fK3WZUdCDGGOwZZG+NljJ0YtdBezqwskUaL17VHPW9GUWMfPzSMRXPxzPnJ+sPAaPlCS+GAVvUHS
TEYkJaDS3rLOC01hD3IY2XdPHBpDuwvaGdnxyRdh442ZmjRKxLLPHQmfYK7sqaAx/Xn9153aP9m7
CxfMNcBjh8cDNouNgv9jKelFZ2SsgRALtuMi7STeVKEfHLEMYrpgi0LJELP8E6UsFH/iGYZ/PEKm
V1gRCvS7l2mz/tqM/xi+VBvDCNk6QpIKmZaKf2Q7QxOroAZBuoSegUuW6TziIWPMwO7AVwiI85no
4qh1BjOS/wMdmTCCv00WNhNsMD5bIRh3eWK/5uTCEjeXZbM6Kucf/B3anHsgjqBFj/ZKzk9JNRaN
oyf59L0ZDnFMK/7d3N1j/Ny5/UyTH6Zk1ub3nAZBRJZ3D8IOmgZz0HKwQJOHzBJXZSTvuzHcKh7+
enxzPhwIggzObJYW/muDYpOoGbuMi+nT306IakHmzRAdMN2S3CTEmTt4uvF3kX0t/mAtuPb+/pqg
3sdt5I54pCgn55TFmj9BcCUMrOou39xQAgRZTFiD6WMhKyB+yA8CfOAxJQsq0HOTi/GOXhyA07sx
ojZ7OQQ/IlAZx6moPxKJS/BOR9W/nhC7AciphE9RpsZ3hCiAoMY+gZDJDUgYbYwpKFSkuD1Q9qHL
1Nsa17QMpRRDELL0t7ENr3aJNvElgrQ2IAXswVZzoLgbUf970y6IPur/jlub44F+KsZBMcSVpyIl
+ULaI9T6oXnMHUSrr/FzUtJe5QJQ3f6eT3O4+mn2+9QiukcUCJq0v51YwBuMD9g/SqwpcvirYCyz
k/jj6Jwq84PVD33eigc4+uLQfgOwC+hASj605xTUY5jqSiJz9I+xieOdKED2RqhNfLR39O3otkZf
R2AaRs4qgQ/glPR59yQcnipm37dH/Op6YKlecRK5sPIMX7WGwfBr3TgXm7PEITnAEn5b9pOw5zz3
PMYDq1iJuKjXIU8x8uxRy2ErPZFGtmYGw7DAYAYnebFy4SwdwoffE+EGUpkE7FHnYDoxc0YwKNlQ
3iPJ8clDEKfKoYIEACtXzVj2igNRUxPJI3GVCrcuZhcCr9nLIA/enSMLVQe3KvJA/k7+Rwqs9QX/
rHsrTODhN7IG9HCL24TzHMRr9ToJz40xLO08MyUaQ7Go7D/clFgDAgY9gICYjwc5qBBpKosWcKCZ
VylhEYw9kPPqhjEtxpIyY2FBOCg8hohiLVzZeD5AoACM+rzlDMsiwwGNAdroEfnvGcwUM3L8hP0/
3myYYoRLOfhvvta44ViLkfnuP4H290rUI3I+BD0/6Bmq2HN2WVYR4ZxGehK0O8BsuEaVe12PkjfA
I0IGWE/e2Di4oZvE8QKNQe0cD/0IvTkWSxewkz5k9m9zSxDHDvO79zxViwwOVaRoDRbN/O18CSn7
eJB2h549FYrKr3lZ3NxVNZdR2yAAOJyPRMjN/8iKDEmi43a4WCKOIY9HAaNtUPuSjWKUXAw0LwwJ
pC9hNpW8pL+FYNyG7Bn1OBv3wi9RhLD9+vluS7S9Dni67I5FHv1r4Wx42RkrxsOkf5DnCA17OJCB
RRHF1+j2clNihsaytuF+oXXtWEQkGAnByzhzOVoufBHZXhzJ6CL4jvor4Z+7LvUxcf0sVD3iutEE
ONL84Q1dbDhzmI4Vnv2wSrs/8dahmiITTCdZEjM3xa78grhRsaThMmWQp1l9XqxyNLZDwNSrsdoJ
d/h1TF4EoTSiodnmaRgSeKiFIrrnhjbt6WyJnBqt2glvzhVNAtFg+OuEvoeAlwXsuokEZ9lyJn1j
mahTAsrQQ6R4V/5DvpSxk6phPpKLM0KGi9VTXSDZ8+4k9bhoIVN9+dm/2enwkMwue600tbh31CNU
oSDHlXMVfbbmiCNYBAUPgLfwiENvUNj64kftr5Ayg+287YqQpo6ppTEfB3xsRu5JeOpR6rj3YPgw
B7De5F5zxs6ebHi8g8jQ8uiCMRsXDQ16JBVwt/VRbGW2hIqTJdBhAzegOH3gP1bDxY4Nd8y4AYpM
lyJv/hFhfHIX6qJ8Jso1W6siJeS76tuqCDLRJ/nsO5eDG2fAfMvDxUiAShM3t//GUNWOpZ7JZP9K
UI+h/ScqBlDKl9mNc/s+vcS3ZQGYkU+GrXE7vAjhKCZbkFOFCE3d+ywVJmyOHGv5hOIdcfWg/Ld/
cx1RzWAM211FQywFDZBaFUG2mt/T0wGYw4OIRrzDVycUvBkQDlFIt+Xb9nAPOHwOIvcRH8x0RMQ3
eCVj2rLgb+SPfECSRDB/vspTwFLQquyPbSGofNXNqbfIwn7I5IGOvuc9fIQd3N52FlVn/gsDK5pi
sgLu0cMfnXthyu0ENUBAt/0/wDmp+Yxa9CckByQFgZIg34g/QIAue54KozeyaAok96R2ucAnGcg4
p5X7/Nkl+insAMF7RgdNWI3h8Dqzjr4EfB/5YAfTEryYfhyHllwYs0kd5Z7m5jsG7pAATdaaj13T
pPebsvbNCJac0HZHHymFWBaFRm+PmINoSPoLsJpV2KiF4heVAtukH6gTKnmsLiQfnYATOfkCDrLO
JY+DPJb/8BgiCJASoBgQj/LjD6njw+f0IL2rWIKDVbM63S4JOyETRlY2H3q/ALuZhbggIQUx0AK7
kcfQSlQhGw3z0A3hkmboKLkxqgiUla+0o8SodbeA9Oiz+Du3qOAvM7TxSDEZF1z+HpS2HuF264up
cSIBUzbkaqOH59bDy2Yss7kGDu6EHZXq2hpbxXD3ArOdI9Pl4eVOvQM7kjcJTyZ0ghzjVEXxXZQd
mkyIPaueIaVxy+ka/s9FWvSeDHX8GvXyy0h05C7ozB9UNKUNitWwhMrkDBZwEO4XfWMxHXg3RgTw
UZ2/CbiUqtaBD6C1prcCWTED3G/eC3JkD3R5BXVlpE/iqpfNHMzxWwSAAjzf7vnCfF2JyMzr+Ilo
fMcjQBDmxUHQ32NTl1bUBRECh3BAxSXFkMtaIZxxFmM9aBCrjacb68ud3XktA1M+HLASXtqSiZC4
NfrepgKvy0kiVhbMsg1BN82yddDRf469QHOkSoCvvwA0e6weGpMcSjiRD3vN65SN/wvS+HdIkTAZ
P7cz5fjdcLop5HKA8uX84o71W+lT2CaBhMBCYXcKGG0lsDQSB5Gu/iZDhd4RnOBccVQQfyyn+Lsk
9xoqTyGaVfBGrau6ItmB5WV2Bkj4Q7XNYIFLpJ0ptkIkX0Z2FSnjC6jL7aZw6feZqyANiyyFYIY5
FRUTPEDTfo27E9U3CQI9V10il3Vv65r8iU1r4o/jfWCXoI5la8m27nwnJZ8sT8PNpg7bKTfXzc37
pipB7+jVbzBUCsD8j8FE+EM3Q5dLSD4xTVJdRcvVja5fKjENwsQJlXXQGhGTwEOMo2WKAnsH/UdU
rTlEUR5yiNn+2z1dGn5LQDpvxwoPhBBt0YGBcKNhFY6RPjYc3pMaJztcDOx11MXtPsdH9goGZBcv
2yVioW752B0g38kI1OaKIwd9WxHAxeljXWcsNwhf+QonrzFtBSFL83pELEmfbdCtKGp87b/hbfwg
dy5mtiB5E4GrbKy2BpdgZWP+N0Tu4PHn8Q9euQ6LKWcYUxhCxg9x3/6qjduTjM4bmVuP1LWBJYGM
vF0QWqTh0E0AZlkg+42/teX4YoHTbKiPOGLa8cPGLqeI0U1yAgQ1xwiIyZRwG66t+dW8xJkPdQZ7
ZSiOztyGruWLZUvMdPK5JWkURw6SJFnc8uTNCg9C3z52k5atG1OK1Y/77itqUbychX9FAZHsSLAh
VmWiT1ngsGIIHx40pdeBdvr9acVoeixDbarTr4GGge5Z0ihnmxvXhVPHSJop5XAGHi7B+Rf9cuU3
1jvK7Xr6Q5dOHg/GI778i1POxMeoYZbeeqRBBdJaPJa5nVEPl026UEchQtkmEUDiIsGFM8DYV93A
uClaJwTBKXc1SJtTeILducD8I0ZYXVNMD/77i2OXT4LyNwTrzyxskUlSJ86q3GP0Dt94SoUDvJu9
wq0/mm+5Xb9xd+qTtcrS7QBkDy8OszNFuc85ZEoG3mIp3udGUZaAQSvrBr9/SajevPIkkFRhvqD8
R3NY+zd5LGzA/pIbccw2BqJCOuEM5Dlkx1vzioSDGF79KMasDaOsoS1ppZehhV6eCM6tyJ0ccqoV
DP9aLE43Plk+bbGmyqEWC/+74kZkp9K21HoAzIb4/cj6mwzcan1QzetuwGS5ulHV+LJxJmOuV1zS
d4VBCKDegedBik4Ah/lOKk6Hm4i6wUnGP/kBpJS9Ph6QkftbHvFboxLZowQ/PfdCZtxMPrkhz3P/
6mHXm5G60gerqaIs5MSjqo8FUpyxXPM8oRerJapzxlYESCv+92Aumn/naPRfHtfD02fPng52Pz93
BDow8myF73QymvBdAlS+To8T0Rv4Ia2nM629Ypyd4YcdDKec7ZyamCQQ75voOjZQESyW6ZdKoxGz
QH/M0g4w3FEo2BNJCtMt0aAE4BK3vB0LbA5X6HfMn7pMqBRlUqnwMsDqd84z1shuZMAidtvWaYuF
o6RHyNQSKqmX1e7CL0ik104JqmM9Pg59wEISYTtHzc2jcFb+fELUYDDsFf2XBE1hZISiYHBCq2NV
SAK8F7zub0okAEsQYYdGJ1L8iv+jn5zkoc59XnKP0g4MHEmwEW9Wjnak3vGfuLiycUHGPtAZ2g5C
6ExsUWaXmQcOPv52uhkCbMZLLEAkXYpsC0yfDgsuPgb00KiRPfJtJzgpmaCLJdzX3V+Wbo/k7iS4
rAtLRPKEfewLWPQZvpvzxbuFQwDdS/jbDRzSBB3O4p4npPQP/1ik4Kp9i94dUSj+3RHOVWwKYVGs
PMUauUvcOCdmydVd7EXcVRCmwHHAovhiZPcxn5A0ISoV2IjethZeVv0dweWsphcOcp2EuxrDBqZE
EDaGQ8C9o/jRrogsfuTJ3CSg7C1PDK64lLBEF+cri3LDdAWoPt3Osr/+G13I42Ksbk+z3D+jhuj1
AGUiREpGW4R6LBROICW4MIDMPwwC4Kvm+cGy/PE0WEFR50sQHjgkVhK4JFgaPlFWMhylACg8+PwR
X0F2xAlGGCtz3bRctGNSU7H6kKPIhfJfXSNCm4SkREadH/WnM91BLMBXL5Pxh5Vux86NSiRCi4QH
B1jCKkiq7ofiNuJfKwZkDOgis0Igdpgih8D5lDoI2YyEPeE6RmrNORN8QhwLrJglfXOcNLwOB1LT
CfVMCG6aiWhqZPFRh89oCbpzYYoaHJMKsQXeGmQYfgsL//SYQ4gim3bkTM07/0Y2vPKfSUdQf776
dLhjj2I/Ee5hspW9n10DxiZvBtDS4c+aF5YQAe4vm2D7wHQsFOk58Oxim95jho1E5Ox8PNWQz2+m
a0GiUGPyWyUKw4W0g0uwhWJJRZgG2Ibxeq2dL7wbCQFfCXYZgqmsYcSHA11GrtukdatUXklhTYqS
D7MDs/b2GhJOK+rAxK6IuQBmj3D0LRaZYqKtSMbxeFEB1GqXV3Sw/AHKfmcvwiGF0Fdwywp6ipat
cIt3n+/ZzRbc2KQmUi0EiImn8e72CSXnyxOQN/MkSYREOE4fTv5XEWouPjIIO+LhSE+dSrHGts6/
OK4JmemhvdXJVXoc0tWT84W7B6/VAp5M3ygYeS/G+DNGZkYABr82uy4YAIaDZfaAWFk2yIJu5By9
waG4147FajAfEBiVoBj6//AwUr2OSyLBg2aFs9KSkPgsixmNpcmNoWvySrcbZlyBbQ6Mx1xdX848
eCCvUz5QJEx8ZufHeDu7gdA5TTByP3EDE+aSv4YRZ9Ng6tvVxuotQvtQQ4USa4EQa2ekZZbkN79m
5LCakOdkq5iK/I+l8+pWHEm28C9iLbx5zVTKG4RACF5YHEB47/n180X13Lkz0z1ddQqkzDA79t6B
MySegNbsj5t9zag/2IazfCHOaNlPp5m/huwuIgZyIAlVjI3s19aqnpi3n7FL3i+642tW/zuCzyNO
AhDoZXX/7DaSQ7jTo40YMyPWhyizVhtrLHI+0UcdmegRjcXOCHPyAMCNcX+PSgz4FQAIILLTp2/H
IJXlahfayBs9IsgzBnF3tSlakBpAN2kPRsi7bXYmgQwXv+k1OcJGEsUTYgIreju8kStsFLVELfDC
/A8Uk189c9pwsd0zoyFDiCXFQDZ7AGZJXH/nXQf7vX56ThjN0+egHDet4uHt2Q7asKrlaYE6zr4z
P0JQYWWwQfBw+DgMc+VmYnQN2vUXO4vVBIcJh/aII/vH0fJ2y6aubMxhIgUXAH3ehEXVb7LVrOp3
/frgUWFrAVY9VKuM4NDmbyYkHMoihOMeSjuvPriPYZj2j1aTgnfGm0NVL2POCrjZh/zIGUcevbyX
NeSdxGHkiifvwVLxTSgtjEULSv7GkCDvUpX2W7S0iPX/SUzRLqnX9M7qgW7xMBjhBBuqpXV/E/Qw
pNpavhQTPalFECtaKV5yWKz+ootzGO1Vh3+lAM01TtxNjW/uxz0wQvuobSTukV+7lW/cEqjQ4Xfh
osixhYf9hl3CB2d3xpAcbTPOYlFkFQekl70edOlQ4ZW5ZwCyydqiu88ZD4Ji4lrLweCriXem/XUO
HmPOdbDr77x6WknuP8kHxNHDCy0xbYhQn3QbS+r+Wlrtb0cHPRe1J1OxIZcZ6BqctjmAVcl9WjMK
P7FopKd3D+sLynh3vlW76e131nlnZuiv9Onv2DFggeWPcAgV8k3igP96Cn4kxLrw8Ez3r4VN4C/9
FvS9ClcSZulCLcaEau910lYKobBf8cPOYA1/i1EmPhB6O2oyZsCvRD+wiqeNlA0d/BigM7MZgZom
ccdMEJIBgIHmesLhwqf/gRsMwYeqgTsPOVkklMM7LmKkLgkAW/uhWWdg4+KGFcLbudhfgxVx9E8U
j5K+Fsl4q64IfngPIEy8PhSExO0U0Pb897BB9BSmHcHVaXIKO9kvgfKC0RDdwjto9DcwIkaibHxZ
HdQWsIw0xgqUSHUQedXKIEJjbNHmY9zH1eAHrgQrUJ+wriYCUTdgNpXtoKf8nF3b6vbR0XEO3+79
7x08pg8UmcL+YHERchKGyTDXWAZ+p65WVJcMALEl2hJS/gG19nV80Tg8NRz4mDEA1GVeYXXL1cbM
D+GGdNvgQvZWN2Ich6mDsXAf0tjZo5vZjYFri314cx+BSMp/EfxudYdqQw3+oyZ/sZuMjoAAdvEf
mGuZrsE6wJ5jFhOMu3SKD2eXHuvYUnUZ2X0A0ZirYfaLEw3C0n+EUIhwIl9meuAw1uIsf0uqKkP9
wAd3cG1E1ZYLO2K5x+ZGoD+MFix8QqEmbCl1MaU2FSl4/5jvIHxbs0lFjKJYh2odgAbkYj0Arl4A
phBnKjKLFTctDhQJf8scvec84k1Q8TdUVWQKyNk4Ut5sGHBNCssnHxTOJeJoZohUCD27C8Hao7rg
jfE4tzxRHFThuaNS5y36O1ik5kHgY7I7oNh6M8VydwF/EpwbaBk4AO4TGUNBOsEqqzr8hti6Nya7
aSXcc2dxs2D2jb+qw9pSq7sQH3spWTg3WBtUkmYcWEWtOKq8x+G9OT5nOzavdP6as+MZRUa/JF2V
KKrYbBpENtvgphEbp6z8tO9TbLARam2ludgfU0kwXp7OjliQ3r2eM9luB4h0GDeLLwHidFk/eeKt
3ZzRG/WHeJc90CQjWoUCBTpntjDuxZ6/ZzUaCkncuBGxxMv4AAuzh/JLYAbAp0HVxYQMLhyMEZti
hwm0+MSocNUavNRqxmJL1oeWb3fJlkrBmvjwnMQD1jSMBZUZrxG8qpADNGGFNOlqxwRS5MzUtl6B
MlZEZEUelKD0CibPTVNNlnAAUlezwJeFoj0zJGt79Bb2RAM5MNjOqIHmMeISImbgPuwKKihCgA6C
h1UwuEMUc/BnAdaaWzu9YJEMGSytCXuI8e5k5k7iUcZaJsoPzaiR5d+j2ygbdW2+CVUldS6OfeyY
Ofm9Pnu1EL/Lh9qZkXixIff7KPBBEMK/soQna/Q4HAxlCW4fFZHBTB7R07YtLhKMXT48700Iqcnw
Fa/sZ3CzVDgLexX87IL1rVZ6cTK2IpZL9mgusZVBz4KxcxYgGSYbc1Dt45YxjIzUoAP9mB/8+mgh
AfYGpIEWtr2bsw0JA5rEhRr0p5bgAA//DROO97c84fs3PIzbFrvJe2YwYxTyi50BWzH844p9Jt4H
8IN/hkW3ghvfHwyuSLGxLfO2eJw1bRP2NAKZc8QWyf7dRo0jQEsY3mvWOFz3UY4s4N2H485eLfp7
Z7UIHZRgsYi2fohY6glscjO/k/UTtrGM+AteC48w8+fGOO1Qscj4BdJwTxgw1vbOS7RvlrQYjNTx
ATgxnHmOl3B3v+q04pjInqyWzmC5symLv34nSCdZ0oaEEI0+c0OToYjivzlQHfZMu4K1ZZR08Pf9
jw5rDq9pwnCMoiT4RTIm3NnYizBAaaI9d57TG4vzsABgj4POaNu/aPBguHqyszd1yyOnnYVzlttQ
UXEYvs0bqdxtAAwS4IHCMOG9URlysyUX+GNNgSgCXjNfmklHQ4SFNOepn7Gzg1swK5lhcEvZ4zc/
Dr/WtV/DFe6dWFRuVTONooKySaXs8PXrW1aEUt34rpUD7jX9omAdd+qyS/Dmz8EcmNEQ9nx4eLV5
L+fm7Kmw/aqTB6LRbKhlFEVNY9fsaSDGRIr/NctOBHd3k2ZHK4MQKe3x9eqknT5H8BaV96pKZ9ot
yaXlm+2x8XbVhA8wszbZgHEKQ3HzCchdrcGqo7d9CGWSmGqDB40FYBFaA5YzMOLi2n7ZBUKaSyn4
MXqVpXbH5Rqdupf1JphLOJlv6OprrAZnmIMLsFlPTqa1dTO22fFALz6TgjeUEsCp/tpbGPj59+SB
3GIPRvvOuj0XChSAb7zdjxAMWOCQT89/Zz4XlnC4IqzLHAj2xnNo4haUGbZ8VCjJ7WvRcA7zfnvo
jMds4J0j82RVLzvnlhWbDjgNyoolq5CJqfuK6huOjs+zW76hSZD4DgEuSi8YO/Az0K4f8Y97duCJ
3gNaFXIUpCRss5lvv1QR5bhCQQ8tXf+DiK4FvvxPjnv1iLpdahCoTllJXZmmyyoEZaTPQGVYYEdV
gzc+5QhNXtECxuimLD0+A2HeLJgJdLZkOBSEwydiLWfZo2wuT6PqH9NS0vOk5NSyK37B9Ne6SA/7
W5EVrn3GIz00RKyYAYymNq5MdxQFGGQOQ4A75Z31wHlwXagXsjbmCTTEZi1a/FeFFfS1yHefN6cU
j1XmCNbXcSGP83igEPzK0B+hu+xqlKqklxS6Et9GKMzHeUclz3j6NsXLzp86X2fdqiozK+2Fy4Bp
rk6tIK8SzTmj2pdmq3Xk47FHzGJsxdXifbxG2GjM4nJP8pFgASeZr5xBjmQ6tWEHZ5Ax6u+1rKzE
91EkBGlQdQLknBHX5sKFSAkUIxZTswy1f8/Kr9NKzrJdjuol2/c7emMf/StCwVveXdT8LfDX7o+F
9GY0yjKUAm9vxByaYl0ASJhWg4rFeQm+PrJjFyw82z+0e8G/7atG9KG8FnIQ1wyZqDVhgzrtfx5r
yoAcxokfgSRZVFoIiWXPvOzmZL2lCvJT8SR4ENrAR32/3PiZxDUTd5yJjllP5AJisQyWzXPAQ9ao
we97hvHhny7Wi12usbXs6iCaTQOpeiwOROYeDG+IQDhWMdmb5JnfMUFCEl26HxqiIEPGTWcKoloz
GUVpHVAxTrEpQVFdHACdffvOdIEnpaY75H8TiDRaNiLiikFiw7kDXBKH7TBwOenvBK0tSufstoKP
6yLfpT6GiRej4gUlhFkWRCx0RNgcWJIf3dJypfwB/ZFZxNQtOWHQlkmfpM4lKRB66g2DVxLA1tIs
R+XG8bAo0pircgVloSg+aC64bmvkI3B3XZYlpJCWhLFyiNKN01qy+9kDfX6tMtkcih/P202XpBfi
d0LpR/h4I5jr6uYiNDem3aIIYyXQtLbTJFEWCOMF4/t8GVzOoW33WQN60/6/Radrp97/sUZAefxC
w29XSKg1VzJokAIYuMx4z5KA4Er8f9srGRVkYTxBP+5yV9iRwRJ0Nl23rDQFkGpgku7s+zdYvcxY
axe1LPnsI03effcdg9LeTa+UDyzFzthNY1OhbYdolEkCotQNnd9NLwaPMY7TwwY3aidK5pJS8ghZ
ANSIN6+pqXwM4BDPMhtj5ifTYQd2O3w2/z5+slvthfSZrSY8Ik7RMn+n8CAOmoONyLvz4X92gzov
ldj45qilQVFsY4pdjk2acmUJuelhhNl2mmFUiEyfgm7sjNtASOm2ADEnNVI5sf6P8qrkhbPFqO8i
VGHHXdHFK/fvmTCqgry1a9CVSi6lvB1g/AflaPix218JsA31muARQXRg26HXEZ4oHgSoDUWsyCM+
KcoT/O7YjpT45clxc6wKoobNuMyWE1iWcNjQwiyrG5tDIzCiS09I1GEiopqLJk+TQkcPdhBVIGH1
HUqiOXtp3Q3xLuP+zsRqYKJ5UIzmfPLWlUXbAWKdvWYXUTMYxYROihkONLa7DQQh3tpfTz01WM3C
hURb9h/7qBU0uReXiJQtShSBCWls49wW3BhDDzv/ajY440JjHQgRGyzDIZwbYltR5zkU9UiWm2+J
xxsazalPRbK1MNTLOOLwAqHx//o4zFfjJqZ7FWID24UKWKzExo7J0Z5R6xDFqmPXtZbcf3QInN86
nr878kxuFdc5r7YNeadud5zWqmoxlY+N03fqDeaudn8cnlw1ODqDK/gapcKLeQ395n4EpdH0bgGL
3DBErerFJj8EPTSAHBSWmy0Ower2N2DA0P+nHD/Ruxoqcep1HYdbvbqMV6t+qI7cfS48y1nVwLvz
Q2fWqhHDlDQsNrdGAH8cR3c3ctGOGrZwj0MTP4fxpGqzFh02IzLwoDNos7dY7vF3CIKb0ASZvkPS
85yFUVjcxCoM6Yk0mYymg3fZdemYPHU5qtP44zP9sbxVZY6nRkywrzPHmIMi3IfziQEkGjBWtimK
4fH2ONhVisbywpsmNGFxrbSZQJpzPGc/qujViqZ32PcGe589x4YwQMzEnxxLiFqG2wPvUQwziP09
u7Fq0p8hrF+wI3m75tMOQvIStcNj73wpFp+qPliK4wFKeXZk45hA4zj74ygYvOs22AKTiec/DONU
8hpOT8NrTKFZQNJN+XOAdFkommG7pWYgwkQpNOcEgxNbillLV8WFp5oteDmUAWCBI7dkeEOtp5Y5
Nx3129tMZ/50P7D3gRSwRDICqR0BiNlRkKfX8S8THk2HGCetGu+KHpZcZnx6HZfYV0Rvk+x2asru
MEybCNdPfnyFdo/QFcMjYcZy7Mvuxt9kiR+IqDqjXD47lzmCYqiKFpUDdgy/PY3sO1hSSETgu1F0
H0whXwRBHafbYMc0GhlY2M3aEhRin6rPbeEX+eYJkEMYi8chi8ehK0/qAFlYcFCZvHXxLjFu6NK+
rqmWxsTIOKb0vRFqYUtaIvCZUzCRm5tkTQ6uC+JgRdMptVueW24JVnwfkoKZHmMROLwwKGlIUShG
FVQEFipb5nzyQfkbixJ4x+569p7jOXJ1l7ISnpXK7SI2skfok3wKaErUVfzr6wRw1EAQKED8OnXC
rJgzEOMpZKP5M/TJE/In8E6+ghqmoL1gzVC0l1DqOGHMxsCYPuxlyMbOm5scbtw2PG6wpayEOItp
ENV8O2wNoE/iRbxrMeKhbedEwt+D66iyZp06mHFpC/4HzIkA9wzNuxjNAr4C5iZ0IjcOS0pkoyaD
yB/QxFD8T8bXAlrWEVyN5Q/maJKzCoA+rLQk8nEkWSnzeXIqEZdFrlXKe4+KnNtkpZ0w5aBkVNyp
m9FWfgahE9O3tFlOShUmbj27UenSaQfL7p1KwdLY9E64tXSOUmcWWKZSgQXaPRMp5WMikqLdNhE4
bcQAKHf/9YNQngNqLe0zmscBpDMaIxHY9WjmJ824TJ/jdFmbIEkvy0dTlUtUaBxcKU13q5Ieh6il
46tHDzMm+c3jrzfS5ZebSbQqGSVyXin/rZZH5pHv+1SIMbrsdPfILEjY0qzGIk19h/JkaY5saPrE
soGy4evUpjts3l0h1EG2E0zxxIpN4sHTdeGL/la/MjYcBkngpjfcsDRBs/H+kEOu8ON1cncPbPrx
LzGBhEeA7rMEFXli6Xkfp9mOZIDbLsv8jLjqcJ/vaip3/az+pjuvYr1R1+3SWvYk9WNyoZ5/FKts
hspcPY4nHDwe6AajHgq7ui6ibZ5HmyHBgeKU1fW8JcypatRxLeLBZwS6PafuR+7gd0q2vyjIO+El
N9eFmhCEYs62ZDSbL/Pv04pnDCQMQzeb0R5kGWl4UXEMLX722BusDdi5ISc9ZVxX/XtnmAB3v/aF
KRAkEDbq1PXOXe8sskllrQb9bQgTQuM7bZWZzKn4D/7ImNWTIDz8sSPfnOZU4PwaukPoRH08Dalw
eI9szmNZGfYpYhMMXw5KXT//TWgZaE8S8UoykGqaXW/StGnZ6TyUxa9DasmBn3ItGQRaDxTwIXJl
8DBZJ55xIsszTdIXMFJTvtNMf6g1mX250MDSACX6cs1/0+IUHX7OBS80KHyHsAVz6UUrbKAQolOy
9rYbg6shDucEvi181PTrJPUL/inZN0ghUQbFCwLbx8ZsKcjZ7JT2hv9eqh9EQNxbXRQdoo5dpx3G
aZa6XG0hNtyIYU3++mxBEZmD8P2osbA3UaO2hHgRh0pNpp4X9B3iz8iaKxyniBAJL5yFZChm26gw
0OFgYyMmULiT8WyewZKSt7XsDBsQQXcHxpFsLFTPsriWlVrYFM+jVoZyGUas3ggvnuoLu9l+97mU
qTZ4cI0+Hb8Ys7/4Mywf+CSsP6v0KV/zVkb3fN6Nn/Aw7MonJrhXkpvXZWT2JkMdwgJuBHkdPOui
6NE1zjhpi55vK1NYwg2e8xuI7i6KhHTnuAH7qVA/rPmHPbn2bBj6h+65tKosJs3kDNLDzYLR5Y4J
j5wW9z3+Kr8OOOEAfrJuDzYJWNG0wVPbmBdadfWklvlCHyk71nINBPzl7zDawkOWuLuvWlSWh9Vt
deegkItQQ/m0imVKOUfDy4snMeMr5ZQsmqCOhzwJhwpGJ/DPNsvomeX1vP8yKvx4c6cjlu2p/GSC
dhdy9Gbgx5nb6cNs/Di+GxwD6RdlFiA1M8mWybtq/XMzIobyxPAp4g1ZHKPpFY4WAJs1YpPwREsK
LWcD60Mp+dT37rixiQnHP4bOFwi+9GG+ZPqUr8e8u6zgDlm2zoCfO3xDYQSBlnbQ4vBlAPXSOxUp
XPbUZXC0AiSrQCT6hIwci71rA7kvomjtTqMWwd3vqClcagoQGkBBjHNyB8hcZAG6toYA8o2kAJk/
c2dQJhgbByaXQPsNastXT/2wX9TciVch3IzLgq8fRRX1FxXW3QRfpzoNEAhDAU3/AQz4A3/5QbK2
rWEn9sn6jG9/1xGKdLZHMld6+62GaaLcThvQkXvOG+vpXdmIaLxYsAs1Aoq7TPKle8jeXnybA1eF
P2wx4VRDJSkXs5vfmJ4ZOLJytWCnwrB9p0KjEKFqydiY84PhG0FqaQJwXgZdQHjr4DLsRsT28R8H
YgflOTZs64WvT+xULeZX+7ECPiv4piE03RpzZIrx+xr6WU3r0ajEQoqBg45jtq0Q+Lj0EhGpQh1+
GKE6vjLAmjfyXYAYBaQUHnjBfslpcqf4XxueAx1+BfgWxT2PLA1afS72Gotl6tSdFAGUnNkH91ok
bL/pu24AM0COfxCe1ORDEjjk2OfCm+mvaCs2lsfqAH8IfD1gwEClQ88kkZ/EqMPHgYKY7HrToyf8
L2D9pwsmzNkAVRLbLRibnvWiDGEBnhDY01f0+SGnMeOfM3aIz2ZPvhPoIMg3YS4tOz+bFjArLysM
0/Apo5pBwgVoQM3j3qaQBvW8cyXgfT/BfI7AB3vcyQSBIU8SfhStZzhB1HXRhykSEMU6yXjeKsnh
6+G4ctEMOCV7fchZtJlPHTrPCc1H82CHrBdUDmPnilKrh/hhgfzUof4g35ZrqzVvQfUB9/lHGdgX
f4qPr2s/heNCRMgPUdN+Q/9h1E382U3lylN3uEGFwH73hfXJyYdqZlfQF1AgfyDepVeyxf2mipqX
p9ScmtfBcwxaVGQUAGzmPSx7ql5S+0Rnk6cbquqgOZUcAwAAWr4zYOfUjXoe//K5L+V4TOJyNl9D
E161Y80/tLjTZ5cqIGIcQunPz0GDjo1akHN6ehjUIixGDlEFuWDPTiZVbjMKpjNHrqqYN7BdEg7Q
MaDuAhDERBQeIXWQs6TAb9E64VjGn/JHDgF7fdK/IOZEdEOJLMMDkIaa102jKR1DndmYKm5wIJAA
YMbSMtMXQwyrByW/zZ9Xl7xzZS9Qi4t9CKV0OeNSiPKLFNy2cLtCmbNg2BVO4p2LAq+rqrj3L8aT
WRJfsdIRAR9zvhEFaZvJbrYm+LodLoFF6K0rVvGhPvY48B0f7xO+ilgLFh0V5Tmduwu0wd80ioLn
zSkeLcuS34QGBA8pjxeegl4AM4dR0XNF1jB5QvbnRw5v6tPjuEEgd4825YrL043aThQhxEHDrG8h
3Nwo0zhczyg4MhSGbt4ZdhlHualsZ1Gau4mDCdTErf1cwm+D0C0CH5nFZA9gofnk7E3AZOCKdZkj
PfhZ9FJ5Pu3Y0VR6y8DNHlFWY/yOj9KZrtew7IaxpSaIgCdRHaV5NU6p5kHoHBqCTzTiHAVuC1O8
S9hR+brk7YCJ/fPJw/8e+mpofNwWy+DS0kvuvmAd3XGG6NzHjZ9PkC7zh8xe+BrtQW2EmcvTwv8U
ethPdu1gZ6UxpMRdjqjJVUfgDtYoGZn6dT9mILfChwFEMaql/QPmEvHFfcNnoORePPwF+Cnzvjlz
KZDkIzX0+ahjRlwfihpaKdymnNT64bBE/3tm89hRsXMdLPJs8avAn6iJ34Hr3rAi3Q+J3iRkhhU0
sUxRaT68X2pIDT79Y7lzUnkL4kI3c51VJf5A5oMJ7LLGKZy0/HmTxWftxUTqXQpc7EhxByYG8vqh
ushuDT5OuVz/Ad3sPJQOuMwteqpTV1PMBi+ciDePsctmCMBrii4XxZ6e4/POfOIJlAjaHDftuMEi
TcyohRJ/0zHDa8NMZODt/eT7U4nywEpObXvXtuP56WyIkJguS0WoY8yyY2iwcH2KO06fMsZuealL
isro251A/AAgCsIDsJhS/W30da8SCNjJx4rE4DIFkd75fAmyRbCm6CFuXY1szOZ8dDXdGaqM+W9O
4ShlLA2vX+fzGmIMGkDwSnETRfEtV/wDFeEyR/pxHMY+HZdmESFx+PgCCJJefQmI8EVgzR3PK0FO
kAXDo6i65eO3PQG799ke4n/hGHr34k5PLYMbRMmd/jGIAioNe+8mdKZgEM8gpfFhckhn7OSHrrOu
Yfxys66QiYDxiv2cSEp3afE5N7QXFOYsPAy5TCDDDC1CPZL7KJMOchW/iwRKwTsnWkkwokbxRwax
L0mDJ8kpRyXJ1NOrJQR0egCKsxq0ZuZDhyHM7H9Rq4NPcUf6f+BZPBuwp5v3iunfN96qDaI/nUxn
LEtn5wW/GVAV65pOccYwKLgIt3EHig5TeAmgS6EG52+L+gdTct9lV4pGr8xdY0FZ7Wg2CbLO5QpT
5dVmpvt1b3ExpyqNKrzqZLuFVCU4M4eUaTwnvx74+t5HVrQx1yPqYhvs3YwfG80BrODBo9AYfS0M
MkKoBH1IDiTUIy34Oux7oIzOnbpWrTrQFLgYjZi/po9b7DDfgFaeHFdOJR8or/fnAZoN+heX387x
XvdJsvUkDOdwjLx4okI8INUpewCA/8irLGBXgOlGLf7hggvSL40oH5nODbxE/xiBBQ+bUhfvlgDO
Au8jPg6hCujRiTgwOj4NdfyPf2dWyhur6mkzj2rUpxFIEpMdikylNcNfzHnkqqTL3c40DLPOkGVG
YygukxGM0fkbwE26BNpXyxhgKc03VeKIGZvRO+NcgMDQedrCPj2H7AdyPOXdlfLQwYSMm4BBX9RK
3tCTAfgrD/khjamDr0q98Jx+EyNFCGZV1W8ZSoVGGsYYNH6t+Rc4M1QA0wMvuVe17Q2AKxc/x2ln
QuUPN9CLFoZOmJEsAcEZeB48a/euPO8HvEmAwk0Y8SXmv29VJ8FIa9cc00wxRpzTefoy8SDfR+jY
/sO8YI/TPQc0vaCqMtH75HMWlxsN9HJIsxnYJFtMrIuXfBjqs9SUMuHKnP0BYMhqLtu/0rCq8wOf
ADonmdyvx1R6GyCg7BHPeW/S8eDigw1TOL3GV8H+qf8zYeXhCVK3bh42O3SWQZEyV84sPg2vDkQz
srcD+TWQ8aRkwq6aXw84T/ljWZwC7jU3nSU7zMHYnkBclbmQYdbhE/BvI94Rn8mYo1gsEyI7Q9Z0
Ggz3mFCwuDIMmxluukAyLHGcjOIGSMiJGAobBxjJdUdS6gktznHC8ZjqHw7BI9oFkO6I93KdJm8L
XPadcGrDMbu2GVdQv/uS3a5jt8QD6EqoIc8w2qeuZ+DtzzNQsHtQlpSSxqnyIfho2qXlS/M6OZki
CTSRE8lZP/M1mVCK++2UUQriF9mcarfRj3Lc4d3o3kkTFoDUOsnDqnPmSZw83KL2VLRPlexfvJOA
RwE4oCDCp33U8eibr+yHcDeAEzWnD4PpAMCvydTwNG83G/dYDHVB8DQtkwr7feXRAqzwce2jF+0q
fz5i1uku7x34+GhMJmRYHw4GOmZynsvsYO+RLB/8NBD/H5LGuLmYELwphQVJyjjGd2/nnBApD0WX
SO4asQDkd1V+TMtE+//FGdZDezD5AEBdwJfAYO14EkJHGPNwYn/07kLwGXaAQAg9dW9Av8JFbZkJ
jzhzSxA2nX8HpATfTMgmk3sRErrHW6qhum3Mw5AA8Cy+0gyjzk1DLr9Yeo/0vsgOfgn4XFgVAgek
IYZkoAt0qSS8+BDPLbce03cdnCXpJsCrh2IX/aBtoDpR71XsnJoG8y4Znj9RByUjHhCd2xZiFZ8l
psWnELUz7kbsYLW70mOS/pyDgblcTpzyGdrwyqQSdJmTTMZ3u09IMi+AVqaG+HvOu+JdSA2SQcYh
FO5UvGYMZqVbytge5FP8T7FkKZv2PiSY2N6GYOJ0ZFQyDm+MgtFQUQNpjuRkPQxr6RhE3gVVacfQ
AIh5jvM4qtW4nrGJ5KLxoYvBKgA4q3C4J9LJ7BVlLRuWge6QNOltW4n595GJN8hwwKvmxzEiIF5H
bFY/2OQ31i2YfEOJX2dkp33YcFJqlBaQCcVCLasWHPV25oC1yW8OqtNDj7wL/GvCKh/E8E84D3Op
TVyjf7J0llUzziPnYrV4XIFw+ZB2g7YzhUh5a25QXGFgJGcuLEkW7G+ZUgf2+MQUIy67+/aql9KK
Y4lXdR4hq8W8Jn0bxeBLzD8nc7c2+nowtn1SckEk6lAU1NM74r5zwKduDI82aWgCYvCDN3732/hS
sMdz8euzjZj5MyYdUUANQRJKDnYCjgv/QPTuguMwJJkD9P0Wn2IzPJdtp7Jg5tdkQse2D4oec0O0
s+Zpr5nN4T7XWzJsY8tG3fUnJCMkQTdm3jik0xqLIRPLNFls8fSRi6QtqmWL2FaBjdpvTcVudYeN
A4Nq+tGel2b4O+gTLBXutP8V3g8g0CbaORzOUW8VT2ZPhX36emPhDF3Rsk/nVooJd0x3wy0+qfQf
KMEPGLdShww4nUZ2U3vJwONQjzeUGxxa3guVViMdT2jVMg1Oz1uHm0s3T95hKHSwmG7DRXGr3K6z
F++C+O61/FAZyHAAD4MfeXWrH0TcZiKcEOjymkKMB+AbCe9heAPf4Q+CBkCaw8+rwCQe4Q//J0cs
z38JBJ4OwUlsFPYZcYYUjXT3gd3Z84CIyuNY4RsLvs3NDzrDFN4wPYIdU+rJk+5mVH2ay8ZTSQz3
TJgR7jLbYVFvNvmYAwteyUE94ZyxeGmH1G9LVh70hdITMs6jZMTvniJGgJN2wCZukvOT6IhrqaoL
PopnCDK7BoGda5/pydFTnEEyOtA3Ox85/ozv+zxJ6N04hhX4JSVSq1KIIoCAxRNTmpNXIEZ0kdsZ
/kLATmEISeklJ4XOVy+3EEM1+AxI3KfI736OHMmDlWHTSg39CbCMz6+E1RbPEgw+TIvrF24pSipm
QDIMw9lBclLYtJreN1owVGe0evTELNywMHBC92SQeDJA7mN/PVjIrw2ZXhL6K32yg/+1IcSkvGCo
81YtEE8j0GyKxNrUYR9C2GZFHT5XiuHj5DgMDa7Jzr9US1pnZx8jFnR3PgF+CbcTWheC1N4oxB0H
mCGtc11OLtOPzGWR8rg9hI1/UwtJD8z/+vzHE/HelZ3AFg9EGut4MqbOPHOP5Ge6ZEujCdckL5Cu
fz+z8S/iUUI7sylLFclxZcZQ+OiRHhlZUlrc2WeDuRyYvh4ZDLbHnPyYtLqicLxGQ2fwWUNjGU/4
pSNa3hJQghSaGR++hLyYR0zE/zY5YmDNlGEwV3mfAZQIIpnMy2AM3I204zDkvFR4t0V0nEdk+RwE
uO7soQtubCL9XxRRm21LEEABjAFSAQO7jv1X4zgeW1wpe9oqprx+FKxquh4UsIKblA4EsyfBzT9M
8BXhd6JdSbtH82VJOhQZaf1MkG2ma4sCDQfUwIpk0GwfzVrtkg/qB+MlJ+FgvjYW6kPiHM1X9a88
OHwFQPGix8ohzfQY6InpyV1McpY1T3AUzB+GlBiDJLFJFhGMbZDiJSmWK+Mum3F3UAm6aVU/50lb
D5HnIpljV8UXO+kIZ7VG0bKHp8zmQ8sUF2FID55V9AnveVsjD1+nQzupm2R6g+VE9AWcyq/MQ+l/
Lezq7a0ZNuF/wsc4/lXC4ES0RpyFbQJyepuISAU6vMf3vGDHLxmMpVVsfyR/8irJNEHxs6fJVf8l
DElb6lzeTXPKlcTxcqMCct/N+7IACnftnfeDDCOY18+efeXJqn2HIrY9JTgdQEp3HqDT/UrJG8jL
7rBzgIUAX/6e0vlApaIeMAfdHl4j8vMrD6d6dN4ktBRonpTG90mSZFhzvUSwoK7zH1cRkNGK/tZI
dMI1YjR5N9+yxW5KOqPZFN+Dq/s5Dyvu/Wu1YAB27F1LXysQqeEZXnqETfCFk50vTxg1VaHc3z+o
s3LSWh39ZL2FJ+kMtemOUWoHO88myA4oG1IChG0awqDUDMu2yAPWbf/wLYAUtuMeHqPw9YFreNh4
ooAb+sejg1kSBNInP5LFYE/YUg21xp5asxftiRPNB8icf70vJm8MfwfMV+8Igd7stoKsxkiTChQH
PUbluoXGs6qvUkQEBfzd5EN/9l3rpBUCeHB0erTmbedlSWLAw4GVU+rOJFzxEmv2865aTDJmF/3B
VmKxQ6zJvhMGb7Ywgp43+8v/I1fD2Kni5kwtWmpfHjHkVeu4wEq0wyOeSQlh/RiQeciKjj+2Wwk4
cKHbeWM4p7pbPZ02j+iPZrldGe8DANAPFOuysmb8cf/q2ZbhCcK5R9egYGEiDdr0Ys/lmjk788mv
s2Gu89U0QV/8CzqU/MFxTgNg02Id9YvGnp2l1GWAEACoFFkXIec/mwhD8wCnTCqe+AId2G6PchRf
AvJiBoJhCqYKfMymcyj4s86G77MeHDk18yNK9Lx6co4HnxUV/Bj6PNQuzAL6y6D3orX8Rx2QLT3p
NpFh0VLuB4CzeJkQN6iXt1ZKVvLf3ifGtMctuzNdotBHCEQjukH1iXQyzds9c2gMtuV68M4f/aTy
J7t4ZhWVDD87e7jLPmjZ9RbFF3/9gz2or3rYCaB36QT9bgkdIvjDr2CL6cRPHR767697t2/YaSi+
gD40UbKxToeqCgw0euDHj8nVlHqRSXpr0sU4gTAMVZbgPWaDKTPIvMqdzrtTiYosKO0l3w3Xdxsz
3kAYrayXBEziLnVm+mty2xWE2wBv0jwqnuVt7VSRrILhz+8OMWwarQeEIgRlfKKTNz0JvM8WM3Ts
prOo0rnJ5YKDVuH2Ua33WQrTgGqH7yz4awd6U83QscPgpLk2o7gi7YL0lYwMCiij/Cz5PJzfZ0s1
WCTAyTzixqHfTbtopsWhzmf+thh/t9m8JgAVBt+nkOB2Wpxhm8jCHyh2dMKg5WAvMHrTM0H5YhWd
Yjdss61+nRGg+QGHsM7SKUyrKAlRgr+ZkSq02hXv3BUuf9OqhBQoZ5f0xQNiDQWrR+//I+nMlhTV
sjD8REaoCOKtAzLPON0YDqmAAoIg4tOfjzrR3dVVlVmmwmbvtf71D7GTGTW2c6FwyQa9za54GbZL
BsNTBwxNmlKLP3c1a/ODiROSkNtteC7uJlSJXg7A/IPcpwB0Ij7cdAa2A/fVrnpNAfk9bzU5Lq4F
ce+EYs2vvIi8YpD5cwbCBRIeB0mUVEb2sF4U1sfXucXeQdQx0Myx1GR0IQ44mOHo8K8FR15BoIGr
JewUp7VFs2IP1llU83cU+jJR0yLXdcG6hBymk4BcLLovsF6+FwuEyuoQV396E/ArAHIGWJ7cKIjO
bvyEnuADPnHIvQQpKN3cvBquooq7rf5w8zZqq2AbvQy3zLdbtcFXlWAcvU+s7ksSnBSFfcs6URBO
zEW24PmWt6ZRmWdLfPibfsohnysJFJjO1vou9ntbghrWG8QEt54UABgWnFbYsOxW1K46sTWQ5YB8
2V8xq/afiM2Y7vTYTU+w6Gnnm2tHhKU4hxNQKwVMgueBe8E53teOyTK3bnSCOoYtdt9LzpaUs8n5
CiuZ2XZqACVse7y1n8tgkc6LT/cofrlX3td6WdMrSdX6LMJexkA/xVAmXeO8g/Af9wpm0//ceLCI
RotoUL/itjzgRyD6V5JgbEMtOX9dEhSjZDs5jDBSys2hz3SkgznFh8D2BH54bPGv3Kk7MzvG/1OP
DANroPYuZDMtJfcQTasu91pOwX0oD7dgTDjU7tbP/qClas/vraA8LFRt6DZwI8y1hxdrMbiU1ScE
P1ciSRA5bTjNjUEAJ5ltyZI3r9eK5B9tEjCC6jJypk65kdTXZsLVwb6X7tl82XjErau+901Ps8PA
PuK09LOnh945bXpNnJ8FkIVH5BTzNdmWvOm1OGNx4B6D2E8PI7c7Y/zI6LoG+jMndmw+cYRqTZqa
oyNYT7WyxuoAz/6GJorEGnwEz1PcPtvzmEEB7z+N7nZiiFtGdt+dyIYX8DTfb9J7/t1zBIiv+fT6
2OY7Wf/us22s/bYDPgURwqbgtPrDH55mDgbK7ACnHKo1cB0v1DtCP3EDkJgJI48+TNevP3bWoU90
D7NX5w39cTNyXxbeqBqU73TzPHVLCfERYcSvvzFo5D18kbIMQ1xWa/9xTf2KfJ+EPD08EXBxbbBP
teSg25OM9eVzeQl5xRiVaD+iOFsXvwwTG5AocQUd805QccazXorqTDBxbEOojg0sHLTJWVrVJldU
J+FYxzwUGZL5xtDvNIWLHhC63sxlcmZeNEY/vdu9Q3KoNcKPOYO2E/IEx+hSpiyTkYetlmV/1Qej
UONLbnejEXRJis2LC48wDPFW4tYUaz/iWuffi+QJDrpWqyDKPMEW+oFNWoGPTWMUigRPuh+WN8Z4
Wys5/Xlul8rMHOtgKkM9DuNV4ko78YaAnAzm7WjPqWRkILDfP8bmZwEd3h/XCVPDZjewJsvfNkcp
FL2Zgdd+B78aVgxGPWZi/M5TO+fSwMDYjI2KEceUOS21D1EEM+ftT1bY4a8n29rCi6lEYN9xhJPK
JAUvMKQmHBvxQXBhz2HkZLUWlZZ/5/hqtcIRogoDVjnCctorV/jYai2RFhlZ6wRSI2CqdYzryJ/G
ENl4kgIuBkhTqe/5q6nTkcuTrqFSfGFT3I635/V5fUsYslAIp/vC+21TE1vmW/vs4x5FohIvVPkE
aSOJBEAUWISn6lCv2zHX7rsa7saE1pBFiy2e37FTsi1PSWuHEVFfbpIj7YiuRRPrsuX2dRGdHpsf
MmEt27IpoPnmdCuNifNCRXKtKObwHL/P43gx40qCiVyyMNY742VMtM+a8QxeEGbFjZWQEMExAXXY
37mN1nIaYmZ/6bzffjSYC1eq2jj6RllYQspu5yMEgn/Vpoqma6Eftfz8n//ALsgoz8klcfpaEKbx
wCMYRQeo7ozc4x2zf18l5XHmGX84Q78JJrvJ7ns62qn/wbAkPTXW7/za4It4ELQWWJF5LC5uZE9i
AptoE2JCSC7VWutuVfgdDI0Wl8+j2rv3vVgZH6sJpXiJm8e22HK+d1sMuHG5JdvzeMKgZOIPtHZL
JIjCxA0vnlwjfBMnjO++0enGsGUweplnakw1MuC1zphsU4QQks1zqMQH2e+8j/s1R9gRD/ief7Gw
5AAjz6YCHmmvcHjqrNzFxBtyUsPKqtedmtjyApstAxUfAudxb1Ykar3t+NtA37wtt/nl60I/07oe
rEOeV1nkYtgtw7W+KBn72PPwSJqoh/X88MVT9/sXM0aY8RTdHa4tSyMzfu4XfH3g1BcxPEZjv3RQ
O6AnwU0afr0m6GzQey4BemycSUVcBcjm8GYOVtwQsMdUCEMOjDZ8RjCvhj4aYOuhdecU4foV3DjV
Rr35i+hyB7fVrmE/mGxxS4jYzR+OsCcJew0O9N18IybN65Jd9Y8NlOpFsn4XMSDFgppf9rIT1ebA
oMQSOTtJKfZH1ihK8LRlvqrICY65rMlEeRmpDykmEpyZwRaj43dmv8y3xMvV+/HhvqEd++F6cmk9
njvJxonxb6D+dmwpAGSod3EXdRqTA5rQnuES6bOA1Nzi/fTV3YaYWWTbA5MoKTi7wSD8ROymTm51
QaE0BCwMKeqfrnAWFfkgspXKxhuiM7N0tP/CZXopTpzsL0RCRa8NyqPe0BbVGc4fgvZyv/ipHY03
cxwE0lqD30PmTswYfwrCcUoN1qGNSAWQ50zC6lpUM69jvAq7WEXKIgG7dBis4C6oNt6d3fLtyZwD
0KYt+cxqpimNmj6hjxOd0VFC5dA/skRB6SmqjAR0ZuaW54ndnNGpNNuJzzJ6BORGQoPRY0vWRaMn
k4tLXN+xPEWPiDlHi+XxeM1/4J9DOlNFd2IjMeaQGiNY4PVn7iyYOcC2+tCjYB2E0+tzN7gO/cdW
FNgMZ2aj1ggz0ANYnT5QXyFqFGuE3cx03/lwNf3pvoQbgpfB6elRV8F6oln8ujIOVMvhaYwzQjWn
FaTInjG+y5YVUkaaNw7reMmvza25/RxoEB1ZFMsBKAZfkeaUJM2uZV996CLGCmyjAFWjE7FInxNm
4TCXKPTDr/NzMjfdTKOvz/YVIz65xKeBNTNE47WV92mQn9NtHZRY/7d/8j4+g2N2F+KXoAH8NhDz
hduUJcSkX4YSGDJgfSwfBE0ShYvc9mvxsBFDQlJx/3y+nZb+gYv+dh57knT59mT3tWDDRK9tfetQ
r7Lili/j4Y22I+9jNy7GuKQnE6zs8lWbDi2oNsfVyJ3tx/YHPg4mvhNf2H14EO/23c6tpzc8jw1i
5K2ZK16wBTnN1GfYx4Qg6fRLJYNH1Z5L57MZ3WJOjKi3gInkpbh9BuIq2VWRdMYnyoWZn0cjjsM8
mKoFltDY0Xg1UcGkv+1qfh8zavjjF4I/gvf57XQmV+PIT5btGX5Ud4eORK9NvmPASZ32kdf4PIy3
cSQbT1+6YAH3oKGywJLTE48hyT/9Kzx9cQMHSZV2EpaOG7IrsB12mm1wdMQVF/0dihtWDw5HEIbx
wwZXiphRFpsBO6P9M9utfE52OAm7k1sdTmACmh0pIFB2AzqUiOR6Xd4WxjO82z9aql0jLwXl3j+u
g7DidOYtS5j1cvLPzIl1D34WhgpNIJ35DqJJ5jP/tX076eF5YEj29MRQDCVvGLWT+QNXLuGS4AA0
u5R+Z5W37Pajf8VmGTN/8s1oG/Bzc3O/2KeG+NcGM1YG+z4UHP9zeOxxTrrG/vFy3GHI/Q6LfbIr
XXy2PEGXnMKduTEdpeDeg4mdIpxsHfKpr/hn/SWnxn9T8AYJKII/Cuhz9fdVjB6X+u8XQV15wmZB
whx8Dsctdn08fkkwxOBIZh1z+HEh1VafgRo1QRfWoM4Yy9Vha7dq6dRRo1dhvp+dybfYvK1+m2cd
8Oj3PQ5ys0OzFfnI1a4n2sordiDZ57aUKCHBllsKifQv3z2v4g4i767ZxF7MJuWklO4FzW0APNN4
PwplL/PTfeo+vM5q7GRz9weXp/V2EAJpbzzoSm94yzbPXQYu1ugfJ3cHOyn6Op0/A+TFQL/2YQ5g
jqUBD483hV/tK7eLSn+IC99MG/rpNd1/cGa9vE+QBfN9V83zXQmNjsiUm8xYYvMjtrWnaRHVMewX
VHVtvOQ+Z7eXYeYQHZ/NYRT/OOymDLXsRzDx36cHFZTOla/5hJ9L+1qA6x8zVbZLhi9qCvBN9/w+
i8Bmfh2+vVcfZF3NY/17qGmG60N+uDc0pE2/N/Rumuz2+tFKtXj/1GSDsHh28fODyKbhmhtW+IUD
PbNcTYs5O/T5G5X0Shyy1zE0dYo/Cqrhtj7Q+Yj7RzA2c3iVONHbDyLTPW6MsO8CbFPct368YAmt
DpWZPmBX8if672/gToimBYvT7hcR7Xf+x2fOTvJNvgloNhqVbBd8pIz6D8vKPRTevpqIfqeBzmSK
/Zwd+s5PeG/ft1dYnI5GEyLJh2H6ipjx2xN8F+HFeQSkX3GeQgfCTjw1G+2zeR5AYqod6WtWuR0F
+V/lddufld2S7RhkGVI0pUggnyViUPrScY1LPZu5Ju4EjBvYLJqQE0V7w1XnNR8n5p0VAsb8QFu2
aUKes0GIEbMdc2yC5Xpjg7Jt1+DqNtl223onqlNnuvuYzGDr2by6gAhRPliyMtMkfmv2p3GhUiek
7r1a1E7tsrlMIHDfqF2Op69ANayK/9QHTDWqS94y+5xYj9s4XnB7jut0n6npLQ0+0GeAK/+O1MqM
w9zHezE8CHix1RYPaY7deXXGFHdUEwRR7Jhg/1Bd3MRTFiCNqdIlm8j9t8QhHgYF6U3CD1nXEl/U
ARYQ2MOKS+CZzwQkejmu559iQTDCQ+7/CKYAqUPEm5E1WSze9IryvMNJia0B29BSGf0Vg171AKtc
/Js0axYLj+oRPsOVb+C0QLLRQqznHyYrfiVaCeNCQeLrxPvI1AjQEBCLYhQC7wOP1D32bXz5Kyni
byHADwNwusR+Tegsop14IfwW72sBKk/x8p1Di8Cuho5QFBf89zNZ4u8i5qb86zH2QbmktGto7bAZ
my4A92VG2KMlvphPPMUyAm0XVbyU4gV/U0HsuUiiV+6htOfJ4j1eSs0c7gYJ5lCtS7oBHLvLRVUu
JKqMhsRFkp2ecNlnc3wr4SD8ODWeyxg8GHtKSkr+yFB9P+DqYAjqT70hxpXnCh+xvyfaGBJ9psTt
LkWmHsNF+lqK1LrolADjcTvlkeCy3RdfFHCTedr8u7nfuUQqJvcWz2BeqyYgctHwpe0dQj7CFmQx
vJ/zLwJg4M91gOXy5CLePqfqxJIQN5WHL6awKXaSMI/PvJ97Of/cViOsNE5S37APGYDgBtHN+ewf
JrWcd8Btt5G84KCVm0VKxgIQ/LW40A6+brN4QXkEiSx7ze/77oK4iIwoFKG1RdeUHlLv99fiCN/t
JKLeB7Dk/xr1daj02QGS63ezehOV5ZRB5b2i2BrbT4sMnHUbYnyJZRF9mfoO3m5GVxCHd7VwcDzd
9saQqTWxn3rfVGUBSdQWJ63gChomgvZRac2nPTtIzo/AWpx5g/z0I9F3gn9cYb33/RMy3OU25YXR
et26VrCJvohWeWndcUAE6xozQxIJZoBU9YpoX+tu4g9GkiFRwkYevKOR13uGFQRBCcQ0S87Ae22+
axLcI0IPmenLu1Ybm6Sr4Db5tvuquwBU+Kl3N1aPahHmPhkrKiEDNa70gz35TueI0tj+ebLDihm/
V+2OW0Hl8vI5oiyscPQveZ4zMK0vbmiAIC64aQQD9jDCCqtwcu/zB2CBmpbID7uyuKBsVz+EO6+I
IupPsoXw6ZZ+YtPRQmHp4cGJPcGRLjNFff9wKGR29D77Eki5T/psSNci4pnueWi+XR5z9BI6Wxp0
IVJ+I1CmTXuL95PV/cT+HmJQuM2MDJomxrXu3cShiqrrDRCW63SNOa1mZdUe2+pivH1F3TaxH+qA
/JOBket9zfvG79mjNEA+kOIgE4eJ/ST/TPYnHrOFx+l9m/jPP3Y7giAGCnYat8zALdLBcxzlBIVF
+kcDrKU+3cl5hPcn5rW+rFTe55CuYryVcm96GpskiME8zDG9FN2p1hAR1D814cQB9bp8NmX42TyI
tqZ7LFh0CJr8e3jfy6wXFqGZn3K7Pr30hsPjZY30XJ0sW0s0vgb5qWpDcNNdT9aFmXt5BK210fCK
o00nTcGbWcBpRhKxtl3J/fp3K/ubuMf9URFtqKYGf0fvNmZHsb5es6s3z03aR6g9YdNdaui6lztT
TPfxdzdoXw2ZjkMyk7/Omp2fTo5JbSS38++5Wb9UeV8byT5z6809jP3PCQwKQXsUI7XtGbO9SdWX
Wk7cJ4qwfm2P1xRW6VEpvMZ6UVG5fb7ktkZkSxb5wOuw9Do6pKNopUKImNNYzbp2MouIOPKCegee
Gm+dlFjcmH70Q+zS2JmuKPkMGHh6Dj55PIjUY5WFuRkBDIk5YBnkq++m712H+ix864X/MN4clfd/
SGWnfg4fb0piRLLHz/qAgN58uGXw1p4A17IPsZlpg0GtBr4BhcgZrme72e6JI0HmlOrdl0CDsxA8
4NnvhiVTo/zA/+hcHWkdc1xTNQZTrTa7U+U+k/V0K5xbAqFFjQPlYwE8514Z5N74DNRtDHYMNwrm
crJ1ZyjoV2GLySuuZZDEn3rVJ0EZBKqHpBB6tZJeYzc75SEYXer+FFkVNkS/AHXvUl9eDdeQ3C+9
WTQ5NgHpMlEWfKwCr+2fIZAs/7Pa/pFZx+uH/zV7M9EBJzxecOqDSlS+JcbDfxJMwH5brgoFizi8
nmabjzXVer/cgRK7PT4/gRZWuYAHynP1oeZvUeu3IXUdJrIyrpJ3hUGp3TDgkdnjaNGsoXpF8a5I
p7Eur0mIM0d/XAEIRMEzmoaJn6iZ/kBbQoHe29NyhS/vTbsZme16aAh/R+znJzu05gFd0ekbxR6l
E8MGABSg08VH/Z5/LLQGAAD9cMTK6JOWHLY+gA6iPE3s5kPMZcnmS9TrC/oQvqqEC5dQE4kbcQUT
uphfbp77Um8iaZFgQJoehsbXzB2Z75BosoC2V18F8zSKr8p+RuW2ZA2D/QeUJB/mFQmhYFN7rCFU
G3gNLfwbT8A7D0rvC95uc0uf+cw7zJ8O55RbQpQJJkv8v4XdW287w1DX+YHuCCeacvrx318fTNuc
6lDeVNzLxqGE6U0i2bMxwZBIZaMoRxMWX4/sZJ91CV/us5tdPsm8Gs8/4ZCS/PBgbjQyGUb8tdFz
sCwOovKypJo+EXgmC55/H/N7bQ4dGuZgFB75LCicrGH0cYluIaWGrg546AB4rbbEkN99IoTVl8vu
vO50MkI+c4yozaP+4/MmRHB+wnHUrV/RiDz1tF8MQT/nx7HVq4L6WrsPf7yYAU/n19JPd9Mt4H7h
x2EfITnANRvrQwoSciZzjG6reiWa3WM52h5x1cTi7KMMHCorwcGLnBIwwfb0iUVzbeaoLB8ulWHu
4eXLPLnZvMzazv0G8BIu7oKu2n/bsBksSgEsXRNjsmntPBwTaEmLRsi7k+s0sHMmrkq2HiB1j4FS
DRy1nYnXbJJVrqRaQuZ8ZSoPPzHefht9tK8p7T/aXWVTi53R9m2NN33aw8icEq8sWR1Tq69ZMBR7
kebzjSqP5c0dG99EBBSTNX7Mm2z/8RqaQZq9LRQSIzG+128Y73EQt752crnv7hdGFJupQtA14rk+
Fj2ni3kdhnqN7T/izcSvGDb3ZvMTE5s/JhrsRvcLiF8P9oL5ayQtu+WB46NcsHXQXcIw2Xf25O8b
ppBA7PG6CNgb1k8TUguTB1DPZP4Kn5q4ETcDhFSyTdrYnu6mPZXeOBrTwIOIBZ2V2VRLeu3BAaBV
eMNTYZP7oyGjp+sxYdI8APn9id0q8rXjZ10AYpkbHYozsCR4HL0hMmGlM6i50CkxeSpM4KqIYu69
5XBvmdGVyycej9Ju1uPKFlzJoV8wCSq14bnc3rfY0LpYgnhkEy1wsL1KPg/mGz9nARYnTJMr1CEK
9Rat/mg9Hs059ahWJ7sK88tBcOeYuFIMJWFJtt0U4aG0lEhq2Kfn5wafO6PdvvRp+OL9zJZwqQjs
Y0B7Fq53ur8z7ZzxOksukBzwOxTRbbKkM1g+16kVSeaRhbER9WYb/w008k7xd43tIRoERt35Vg6H
TB0x9XVRMkeM7HfcvvNAmbmETK5H6syZ9RBzP+grz4yvwDioP7D4VCuux68/RvOt4DcaFYrsS/6d
4/6uYYy9hybgtAaIM7Ha7G5AR3tcq5RXb3xOcFxnZPC3xypYXaNPoOuArm0DnGeN1sWAjmELP5tQ
U2Kf2KPQQuXExt6DI7vMRKXxTa1mmW6nVm87iz80U46Y4xr7aB+CF7TlgSu6P5fgnRtDFbfc0GEL
l9Yu7O523wDu9xghE/gKaGFoDi/dlrGbPzFferaMZv4XyTHGsLej86GUfeEDi81uxFzaqC7FptyI
rrwqHNFhwG5+TnxMai6z3FJTuW9nypR++zRblcTZFTjF1B2o8uJoz/Y9vIphEBfQkSiwmMtYA+Z+
2JsTFTxW443kPnrDlO9CgKLNZ2HehKf589YwdWWXZxYUHyitDU+HXqMfF0+XJwkwpgoTY0jmyvQ2
w2FhQmJJuwTs5Q+7yn9fXxwHMKJ1aZO7sdvw68uRGAIOLp39xcq609lNsRaHwN/5jY5GF2XBdPkA
bBosMQlff3d8wnIzIM2ZyxxOAe9TvSNO4mPPNjKznyJ49i1KBurJwIfBMj/iKphvmzAO+H1N9I6e
DvgPBtGcnOMt39sYDad9dzrCDvja5bVwwV3d+25sYIlARm0eMSp2GjKoYEGvvst6ySOplMbLlBfU
0rIqbT8kTxQ4l1cu12b9coZ/oiGBsjIQ2xSzxYysIyfTvxgukIobSCeu1Os6Hfdby5O27AT7Dgxv
y1+//cyu4AUCr+4mq6HH1AhMGztICuE/eQebNO8/M95dPZqbsVV32scHB113JOL1vQjw0poqfDXB
DL+P+5Jg9796GVABEYdg421fFA6ok79r/O2pih4BAhBFd2WaLJHh6tOv9EZlkKuUZm/sjAcld73G
R7rVGIMbYwqUroQzSQL7psYXvtAnCxhAdFpP9YG9/9ckOAIRaUL+As37+rVm6KlNVlM1d4hUCgYs
kTFFR5/seGRYKJIUIK8F5cVX75R9kxt4zDpRK0dI5tKthbY5Xk9NXiYgmwXOcrlqN4Pd3WcRcGeI
N1OG9gBJZkrXgwMymVSAo29y/OhsLNEekN3V+oNta6f7OszdIU9fu56dyz88pw61hteGjxm+2XKY
tafG+gTEtwXkoe3HLHHJf3DqS2fiEpml/l9pj3VQptxtN5hZ4Cc13eCSvEuB0zI+ULGKV1nQLmgf
3Nzt1vIKVAtLnIJCsk9HOxodsYMDNfOnytsmngyWLW4UnkzEoOBKKpyQX0RRrHaAXg8fVFEwR2bV
pxsG38OXbjzFBh9tPyTOlzuRFMKNOXKC2vkGeMMTcPMzvxSouTtlvJj5mTrzKy3mwLn9dl8ShGX3
6RSb2E0JRYu9p57YE2ZLJ4qkpzlwmUfx0DyMbCWqUKXJ/xOXR72IGp5bRp1wCCAtYjJPTIKVQ8xl
VkrwHjndDqx7HyhOTfdvu3Ip3j9LooH2qf5cEz20/2nDTam3jPBnxif8aBVpabH+WaZuexpGhZc6
ny1ft8b8eN6zcYSnwwHHrIN5mF2oH+tjJfZH+2kvZKSf9V0RlBmVaY8Mfk3xAu3BntJBS2ppZPYn
FMwcTDzeNVFzKIneq6+F/wvLvq2ZT3eTW37l0orjZYIafVNRkIEp03W8l82pw4GZ8WPQkoo0tCiL
me/3ZMUhyM6FrzS3FqJETp0zQ7ayxbLabM75H6M7JntV9Ab8n1y6XQ0oB4x9+tjEGGwpaz9eDhA+
BdgPaVWmHkPidAMAMTZf/ug0isAc6Bt3wBrOq9cX+x8mQA0jltdfFdXRnWbqSJbuy4/XxKyA1PS7
oU+/FHzWOJabMDLDTMKLYz5ipgbcebQogQmNcEqj2NRhQYAT4WI9THpA+e8ATv922e3rxlG+qy+z
q3B9AIgCk2GowrY94xslj9kImc0DYQ7BnxOr5+Kmy1HLuA+y1w4lydFnOseJTFkK4IxLDMhg3eOD
/EuA1G++6KlBpFjJyhcDGQRZIGa45UMKG84xX+E3M/inhFETF4VrDYxf4nrSxQimBCFwvDhiZY+z
GF+vKA5Tl9DMyTw/PC5AZSLdewM8xxyIgovhB0Fp9xFFH5G9gPxQ4I7nzwEwVT5PqekP/Tcd2FSp
KaPMqUAzsKqHYPYBrxlzEyfvPpga8qVAwMG+gDiH9HpLOgljzh/tnqzl42Vb9kDmOFuivoW1CYos
dQuEPDJA3noH0UAfXxr0g5B95EXGWAM1wZ6qkCkXRlufU/EP//t6R4QaG/gy9/0Yf709olmYdP2B
+VqASsRAjFTkgI+4WZ+TMD21A+h8cwBoCTfaP4HyYT8h+BMyEEUq0/fKLi9j4lmKZcIItH/53E8N
oFP+SKl84XeSU+ujtbSjEwSJJwaaJQpxId1kuwqX2vMIPFQdsfqNu14bUzvTxg7YTWIlRGMmWrfH
Ctgf6bHaLXv9ClAQzyf+YUqrzOi6gblWr9UIQg+50JDZBYhPcTS0ERLuxh4AhZrCxhI9ZBjkPfD+
NvQ3WF3zHCr46mK+n9BXFmRJJIq8I8iHzB7IatYP5dRwCalUkf3XulsOtHpxj3hjb4XjWaEWU8Aj
1RHJ26iPbJIIKHzGBkzbN85tYUL4BFyesTcL3jfYADt0qjFIC9ethNZFzKhJjuQSxqk3NGmQfeqG
cGwN3IGJYaUv/nXE3mXmfd3tpmyCMkkqsdEtR2cKULvVOhOu0r/GLVlyB5NrE9KCsTR/3JJPlGGq
cYz4YOv2MojiTabxQxlDY35MOJ+wYg4EVpApoo71SKkkyjQ4WrIn7Kis8GcgZRg2frd+UyB1JHM9
8UH4LHgJ66VjaLolqpLWmRpFTRhe0gkeMJQMxeBpwrYJ/91ogIzWaYLHpeLOcE6CoxD6oE9hCRKG
5OSnwn2qSfgm4/FtpjcprM7NX2ZVcAnIidA5r9yEyjlV800P+DIc/npiL9AovdroU7qnerKarJ6g
Lfc1xiAFDDjguFW7P6KGzaIjfMfUnq1Hq6PWrGkDlp2Wr2Ad9FytDYHyxHkQXrwE2SNNonRoY7yj
Lphfc3JLw9wEpiabYrSBq8ClFvDbxvLD4gPCa0MdheQUipz91YuwXtCTaIlLMruCKIHjkMg686WR
aQAy9lbZQh0Yi0ayqc0+kCjnABnfKmQKDPcQTY3waCWLxEInYN61iSoEsCfWjNnXVTgELBmrsifp
M0e6sdf6R0+y4RL6d5fb/jpVzFNOP4sL7fYrK3wotNW9WxX1FEnU5mg5UMjt44M91NRlxguHZgYu
i8h8ujzi79FoI3L1GDzaQ1hITzfev/gpJEqxzIrriyzP5kRfrZQ2x+YaCh0Vltc7KHD9GLNxD/c8
I/By+pj3VJvJ2qBTJFERd9TWWwA3Oy8XgON2TXE4M4d6z79f4cFK9YFtCNTJZa7f1y0MsQRQk3No
FRMny7gPxbK4LSJSJa8pVKI2mIADlR7M5R8rt3EnxsghGBX3soc9Mvvje7oEjnB5n0a5f3mpCqwN
84IZfqZwBNZI7xYYZkXkx6k8IsHLHKmf5ftMMkwEx4L+ESJkc27JL5s6gpLvsg3D/585vpVMQAcQ
LVOzPePbEAWyknppGLtVMj8YDzsFnGH+V+oPA1rPol4fCW6hSgWxyGHyUEwHzbVnuby5763dgKky
R+QuzwIGkznTAA2nBE1Q+ETNQiG780EoK6yp0wPCSz+W/ygc2BtAbgY1oJ+jwSq5VqcWltoHhOFx
SnylCitCgB/Ie5D7pNkivnIU8zrlSfbeSLDzPzBTtuDv6bupNhkTiwUaNHLLVyKo4sBlFSF4fZLf
W2pkpz79HEYVETJOdqKrJu8aJ3xE4k9CoNAeUrpVxCplcCZLB5wNMk8a9l3NR0tdGRbOwECy605Y
Ij6RqSd5V9kSxEtoaxagBUXlcfdZy8gFEcPQxAlmdmAWbvWnIzkh9tSEVvZzs1thZxvYBJAdfnoS
nrJ/VOfXeqACmJDcIYD84t2ivqigf0rlFGTnEgOMnTEo9IKyzCQpUe3d4cdrBr1a35KMdcJ4VxLs
r2rT4f/m92wdyDUftlhKex3auPKjiMJXziKViA4x1oRd0gO35gzeTEZE5KU15d3DJWOWpGaBXqdh
TPK7UuizGMcbWec6LL4WZAqaRYjLOv65yvQSu+9TZr+0IXpMMnTp0xtGWm8amKlzB8IFNqeHfJkw
y8CVmFArtNaUVn5rImhaPU2kEy6qWlKuYdbAXaZG1EEcTyQvgc9n4UyPeZFej8EqBspteFYn6gT9
DpFDcSiCa35IE+aAYmN6WjWP/ttArMAD9PbpMfUxI57mFq9ivyPwmtTaZR8m1wVDpTZkNlgBtAvw
e5EqCQf22OnDMktMPamnFCyIHIh96pAnu/esJ1/HSiFDTvQs4JTZ99SSlAiPnKxaaN4ezY4qGyNq
6yFy0ZTRTu6JC3n5hm0KLNG3moAeuVeEwormcz+yBNBrFhCBd9T2fu10BybvgKM/SwClPRpCdKQl
h6f9B3f0LNmwxUaXIzPcG1N3HhQfL1LkV6mLWGiXhQQTqaC44R1U+MjlxmJWa6HqzlRS2LwBn5Ko
OVl99Jttxs3utCeB3hXGG1nYhIn7YTo4Zt8nrlqVtxhHmC+TPdS825k9uOQ85bmd7F+n4WV8gZJW
2Zzt3oSTc8pu0p1gD5IiBX/Kp6kH5Mc1C/ctDH7wUkPB3JIUla3v3sge4ZrsTsLM7AnPEF7czEER
3BkASfP3mfhAPdYQDfSfYfHW7kG7os2BilSorGZroDX6z+EYoGV9IjpWI5YewpWxztTgVpyeWqF8
Ntl1Bj/K/mwGh6/+PT/C74qYZVs2GjM9VYycJihW6NMxnBcZk8LVXT7+xtpPf7P739n/uXtrAk+p
pYgUxD8UqrQOy2k5UWYea4rzCPr5Ar8k+Cyw9vQRh7ItKwMKMEJ9gCGxNbemLmk8ZomAJgCsJSe9
MU5kj2L7cWeA/NBEmyHmQuCHMsNVcpYH0On8Q5mAMgADCYFzWFw07CADZbL6GNAKtI9y1D9oKFtr
xCQCqoo58YoljzD7I1UIzicGCtE1IRcTvbT/PX4GHWg/tcJOfAFvG4bZkgTi5YzNkKquPNHMrsEt
eo+9e/imlP6PpDNbVhVLwvATGaEyKLfMoKigiHpDbEccABUF4enrW6eiO7qqq87Zex9k5cr88x9W
xZ+GDprIYNnFZtNiOOOmhis+yawvJQApX5Bj7vHz2M9wTERYEHLCNnoeRlN1V2z6YXvuyOr82cqh
2d2m4IrEL3ELs9sCVa/cblr+I6tcQbEBFRnKwJ+ETIaQN5LjFQ9EwmZumY036Z5EaNKG6hOO+v7N
yekKbjsAE6iufTeNhoDzikcuGwgfvS5kZPiZK+3Ymz48HhjMZ2DPy5wZz7wFmjlaVHBKW2aVW8zo
JE4t3O0seMTYOwfYCYslI9sKEjgslTfszdJFEYv9uMQDbTRFvjlirYW9xLQw73SUTYIICHZRNUlx
amAVBYkIz8l5JgiE/B+SQGOmMCBee+wP2A72bha0XGlkMbM1xH089Q/wdURUNW9dc+jjmTymLarm
/SmF8ixvXjRdkEwdiiUvfW1lbJe78Eun+4grm8Wp2WfKvfm5B6N3l4UylNgnBjMktAbPnVhhjZye
88HFnjjzOceJfqGIRzDKwO+wGmAtDY1JBhJ8rtMNjokWE9bHf0++SJQkZzBRzdwbWQ/7G78I3H6Y
oBmLweziSLAI8mnnXGNYpUnqISE1sKkzGYouYkD6nYkYIae483pGS4I6IYHeABj2tiynFQQw0qw4
ThJg9iNa9pzxRMX0uPAIuvdEpiAAJRetSPLOONT54bvi/nGJ0EYd8VulPs0wZMJup4mMNg7fY0Z7
a1KzYVpAKDM4cSzRydgD/WiQPUI2HwdgaIni3kNWWeHI7Qep35tD99vj2hi9FunhA6T3DkTngQdt
9K9GEp3JF8dOi7cHe7bG/p0b70n04Ngl8XgJiBXJgCv5moC7acY+E+A6zFe3iD+A3bJcuMyhzONH
gg8T8Xd035sxxPAfDSQqIWephb1AMbSjLOIfBywCRC5pvSY8yCEZFO5DuWL7CDueDBBozJnF9oaZ
B4HWrpwvmdHzecX7TToZTpvogwOZxSQDodkGQytF5Yx4l/3pzxFXdzYRDSi71H0rOrWoszOL7B6f
VcNU+EoL7Aw0BA0uvAKK3Bv9RwnfiXgycsKZO5whUFvudC4ULFbb9zmOGEFmKpBfeSbGFfMxweRA
uOwP5o8A6+KpBk72DMhhhT+CxgoeXM7+Coc/JAyfGK9VV0wwLOt8Ml0BsZRJYdeWBCUXnnkR4uu6
TBM0FvBywdOGULcVEmevRgc2K17vf6mFYQWjh80ve4nFh+hW1VWXrPeXZUyYsX/hQIsvXmEz0DcX
A9Y+FxL6XkE2f5h8T1v8PAL//mB0++XpD2kTh97QVoyfldksqNweBnCSIXA7tszhNfzGY/bEtBRk
HiEYW6mTnJ8AJRMcnM7q8zPicYr6EwUTC+IGu0rysjHcI+h4VmKpMKAijifsK31sBGk3WtDpO7Ux
I3Mar7UZJS94OD8y4wczbXaNSXV2CQzAF/Pjyh5fgxl58pjLZNYNE2riRHwAQ+zx8LMiGDaGisbf
UFXxf4NC3U7gon3i641i108eMapeqz8tdnQjdBzypNjddsUpjS7GJUi3Fx4EiZ7CJXSjzZ9e6RYx
i3JmPyhbyecEW4xktBkKpwXkxvY8gC2LCdNytJWWd2yz0wgtMsu4CabYHZ8iOPNc3hPki4Jx6NPM
Dxb9PdRl5CyMvcd02p05/qxz2CShrMqjZvYAFgS7Yl3ylPWn+I4sgelI7hO2zP2YncmLuWp7Z8dC
3fSpbKcvXACoEFqifRhgyCk/QaCGSr173Q3mIbxWKXbK4rr+4QpB9c9+/NsGzB8SFxIVaSKfSMzW
EjV4/T0XxMG7KSzUfvLmQT5IT27/Xh3M6jEatWpxQ7dxUPfX5flt0wijaD4OBf22ZdWuWk92G0yx
vbPKcWr9H+0T4oz4wVDHXhwR/rzB+YA9NYT31gEjRSYWD9GST8ZBvZU27HRWPei7Pl3ZGPrRM9Dm
xVY91cvqVE+udFJ1MqD9qFe37XNRwxmT9nUizd7LGpbKZ5GHAyhq0Jco5ashxSyF3I1eCHnFazZy
Zf+z0iZ3F6jAIS8+aGKxVhOywcdSZTi+T9JpBt2a8SvzwIO8lOVwP0aa5rKEu0c18G0vqoL+X3Zk
uHvkYHh6C/H6N/36rMa4U37Geye4j2KhdF8OTiA1cDM+3mcxcn9TOsIJoORL6Fee7IWL6Q/iuuiZ
RqzV8iUvW5sIqS6hu2nS0NB3rMmpzWILRtuGslCQi1XQAIEE4HLXR3VUx2PrDWLBReeoWGqOnZc+
QehF/Ks0AaC3K/Y3mBCEn6myoUdfoB62Cb+jENFRsIiRkz57PYCB2Z0JGUHl7LNQvOsmndQh8eex
SN3E7zSWvGyhOmbDSFQtNGhoLMZ9PCAVt+afjxMmAbYrhYcTU9ziQo+NKiXhS7uDdB9Y/BU2cT+Y
9y02J0EbgwKIhgETLh9vQrR/KFb8bFv6I9Q52ioXnpaZl4ZVxA5so7zMTHgSNK0OcRxaUuqDMdPm
/NO+xGMmFelQACVTmoX6KI3HURoPlo8NWrlhlO6uUJ7TU7ftHTm8wOBDuj1+4ea32rO0g/XyFOJF
9A+QZ8WxZ5PAtlYCkOYZfW3QaNq9O05q/5Bp0GwwaXQ/On/328q7+5rD323AAmDykaL2A5unbiAh
rGPYfvQEojlhjKRxY4YNJWLicAvRNqowgTDSHWrwhB4JdPwNPQCAevdjCxbzVnGE5RGSP0O0L7D3
PoLSy+5fghY7Ha2vW3jAz/BZGl8GZFn8+wYjSRJoYLVHeasDUTQKpOaKJm5/X8ZsGNw+hSBpEXxD
2G5hkZJKgx0mtFtVH2tE7JiAFN/MGfaM76Jhfl1DV5WYjbPMgpfagSMXBid3vLjZAlTeIDaO0eHx
eRAhUMdKPNzzoFCcYErLj/K5GOyTe34veMyzTRXnXM8JvxHOJTvIW8yQiH2ZPopeGwiuBJOhuXqt
FKSsjUPnZZI0Yp+AV8zhdhTU6wYNi4jIK73Huscligp6CY0SdaG2QJditGSNl54W0pSl88e6cK94
TIKWGkQibpXo9vdB4F3MVLdz6ouerStTtXFZ4LJ9hoZKBX8tuFfF3UoWYfLkar+we3uuMCSBy9YD
jP388YvmD3pMxNCLD2yrt6liQvJiQdb6Yjr6QPEWgmfJL/bgxfaHrR4TGIQ8zUcYBdPyFlMHqP+i
M14ONhh8aHO2UhuVUr9jpXD9o750LAcEywE6piEvSzyisEo4dOfnmlQAWznmQDUULN7/nbYcxy0u
C0sMFob+z+stnxBvsE65nMeBbAAlLlhcJ09Wfiz5xUmCwZGMCNa17576MjHQe+C7TfV7GfV5uOH/
E5VXTuE3artmI4Ul0K9AOzMU3tWUXQEsBja+HSqDYaDW5mV9jb4OqMaZjXRD5oHQvw9MlcrzXT88
ajCWWOWEk5VGbQLtejqa1tvL+rP5CPHOa1ZG10hbCvY8okenmmbRcFqznH5YgoqkxMgtTXWe/V2n
zWYUdqwavtM+01OPp6yFSiAva1+DJMwgE0phA8pNy2jwgaPTv2AF9rAy/+L1ZkWizNoFTsAwMHCm
2Lymxfpp9QnRg0kTqA9z9NVRTiCr0LzMqYxLyGKL5bm25fgeFPO6LzZ4UKe7/g65AwIkaExzfHOE
fiBbdJsxXTkyywhpUfw5qEGDvHocd2hNIBWAFSirjjw/JuqtAL4y6x8wAXJyZe2Wm/n0Fw5Cda7F
MCgIbOgnAl/Jwh40tSLJktuMnV5As7aTZmNukgmIAa00Yr2nUIEKnXI+ac7aEr+gNrpC8OQUztgA
Jr/F69yeST9mC+Kzy7tG/AXgEC0BOnd0V+AuUABG2CUgeBjHqCcufxTKfFbuix3So+uRq40OQjo1
q3GC8oD9VB2B1u7YVdUhhYhjDiOMWG2hsswALpmLfe3wW7Itvm16Q4Q1T1TGh9uAAPTiiFsJapXM
Mzclu3G0AR/aAcQXK352UFR0BitWhBCZifCroFMOSdBDBJFQEFkgonWgwCKlQMl1vAVH00DkSgGn
y5vzZLLK+OFE2VFB9QFeDbQ5OH+gPceA5ziKKw0VOouzz5nJv8CeBpk2gerIsNKEa1aKiRh7HcmE
Q6RdA7uWx/uRX1MtxnssNOj6fPlIAKq8GUMKW/TOt+i6JXozs1jjfJnR6pi9CtYpgtifkWtcc3Ut
kRRwqIbUWJDVCmk/2CXSw2Ozeh1HZwRy6cUBdM3YMYNukFcCjQl4IjcY7PjfHInk13htNDjqnMty
w8qPP90IEtHFGoKuXPGfo65K+tcDtJ62vB+oGTq9z221Q4EdDfefHXEx6JfYxhADyd3BgxQOSQwS
gpXejwqGjz7aUhwXRGtfwsAa7oFzKeRUd44v1zZz9HhSgmFfDwy1CJT/8qP488zYFiFVasL3odv+
BIN+WSU/KH1p9AmrRR18TkD00IkW3BVVwueFIns/jiraB77mcMpqm1m9XdIab9pNR53lBx0HmOEA
dErL7jBgpXed3VapovMK/6DVIv/EUoaix123QinFG0AP3N9jmJj85nKUr1i+rZQN8lcWUx9m0Pv+
N89qEb6yZ0f9k81bLDocPB3YbPdoGvCOp3emo7vQ0X2eNtwfmM/e/Y+V5OIZqnx51KV3A74eQ1gX
sBD5RBmL0WUpkumkmGchra8HmLoy7bK8L9j4FGySY22LyI0xBjntvzV5ChmC2MVPSIJrgE8N+73b
7so4jxULFCzWcPDblbA7v47PiAXC4w/DjnQJt3BLhur0u5Ewu5l1rY6nCew8Fm1voQK5oQZlrkC5
h0qfHmJX7z9Jth9FUjKIpLBPDxRJdIlb3paMrobOg/8mXIfd7LK6L6gpGzlJiQ5J9+ySyGgZYXlR
R+KZ/MQpV/fsy+lOMtUQbESMulg7lybFh5nrt26Oas8QGX2sPNCG8nigrZhUuHxPTeKVpHnAIICm
QDEKWXxe2c/4nUr+UCACSKsxy5UpFOBzNVIc4wpJBwolFIFkONDzf3JT1FT8cZVO55Q/cbH89988
7s0+axbUw416UOBf7GR43emUX9MLqRnSFpeDK7rS+5KfuI3AouD6ZadP2MiGuqlJuuZaRk2GtyV2
Vgn85lk9H+3z6LN5BKO1tEbp6yrL+7qZXFeqLQUfhtlyz+84SHMFr7sRaDpbOyNdDuefMz9CM1W2
/5Sc02FUumPcEnCDSRq4dRIXNfRTDYoakXyrEW/ZTb+DVBU7EHZfZsGB/qOhHnLXgLygQDgMkRei
EcRxcIWiFi5TfX7+1YwMsIbYdKOyN35JjzpIpok3Cl/wSsC2nk76py2wQUHiMF5WTBWwcznfwcVr
4QTnPWJ09A5TlW8iYM3wwpLK+xxa5CNyxBPLE5xY0pBTViyG64HX7KXFcDbWjDYZBtwT0LMoGUHv
cFs+UdHek5xwncMXX+qQPhVV266Yf+asqOmsWnASNPLnco0W7zKTMNaj3Sk2HMXxjLbxt2j3o+mP
zoDunTG9xgzcG6CQIiUngz5OU44QnWloiY3Yk6JENd01rQEhBSzkovPjDndcYDxLnuhv0S0H2C/B
b+0F38OXgor51rbACPpYjCjJDcP8ARbrG5+0TPQ/9xpl9gBmxobVPr8Wwc/xuuUoo5ah7Ln0iXcy
d/WSXydiTHLy2x8nzjlCff4Iu96hH/UTyilsSoi5W8qlyj+4Ygu3qxajxhT1EiSE1f20t1MPrGSA
7NDbZzF8SvYwACzzMcw1OTPfePlDoOQPGVV4FAz3PwIV/1kS4U+yfCD+YZmeGeOHAUGIwzZYl0/9
jRMmPh1wMlBX1db7r4Vo2tiXhebXUQ3MNdBloqA8goAdxDdo7lyEqfZTH5zRUgWl+fIuvIwcB6gm
9Wx4sxuP3fTHgiQMosY1nHALqDhI9PnXLe5H4yUmy1zUNquwSOVZzprKfa3GNsZSllCNvi+GBCeJ
JF/vBekDlRQtGUaHozn28qx1H26zImJCBnNgRIYwucAkiRMiLLDYphx6bAcgXXhipC8IdsJo1IKH
5jAJsft7sEJ6BGzOnB4xgxJtEBIR8kXpU46CQVollzncG16tP7IfSpZmmqmYqvWAwin487lspOS5
/msAmEf4aiMPd5HZlVUUmCceBKghkByyS4FsA+4laOIsJW0pbFm3qjb3/NgGmh1CMKcQv/7n8eBM
WiRDfNIMdv3csBTHhyD5zqmiX3cINH83BWXw5VITze+i5aHaQ7u1+/MfqFlpDvDFkucfFoY+NRv4
ru8+VePrSoBToGu8YbBRuHGtd9wAso6gObwJrnlYD0uDOYBGhtK2ez2xMRrxGLHmNnYDc321qdFD
KhBNoQEHDKzvKoKYsPDrR6C2HLcHvxhJPQJMuiQohyaHxMWsbQVVZo0uzFGTLhYg78f+2Of7SoFF
AcFOx5vU720kXCf4YhUbJ80XllUAT+3kDc8DJDn88RbBujAvqHuJ/2KjZAwdgVTgTODf4DsjJeAH
fBODUK5EeA6kbjIiWpKXb6uR+Ne8JZgGGu1aXT/QHGRmxfbxA20KtmjFlhURR/lXqTqsyx+GHGyf
LfXvpYvfi4bHIveIOdelJlqSpyybMFf0gdBsYCcGZQbnXn4Z39bhDPBRDu34yPpjRgwafEKbzthd
XswODf8NXcU/aO8F9WKzvi4vfAHCbEnNwvJpq+JkmxpvE+3AYAMHdC1COPvYXfatuz/af+Cor/H1
gcIGyB4UQYVrHkaWAD0Kz+RnEo1GclRv8v8dJRJuTjxIaHNo2FICa8hmArR4mr+7BVQIFU0w6XXF
kj1phuKwsf+uJv6KS+Kdl40N1cXqMw+Saaz4OXbvdyjSXN3WgZbJRoGS/E2xYaapYQuEPtcQ/BBd
XizGrMfxJsEo6sS8hLGQeBNa1iI1UQkA/ACPfaxDhol4ARoDTUA1J5B7SRkW8vsvR/dYGEKbbCRj
r6NmAKQ/OfKkZT/8ll0TzWXNQuOnv+kvaXzoLHoCt7zxFnLlQJpjawe2UlMxLmyohuYD97k7GXyw
AvUjCJZ7FI4RrYWfRj60UDhRI/l0TCCDuF6ypsVJBfWi94ClAYrckUVKNjkOQYGCo/83wmvCQnNr
XvvolIRpoaaPeN4mn1BqkYRsQB5i8y2UX0DOGNqcaF/4TjK7cqf1cmJpRSRyFrBUsKh18AMyi+rP
AlWXrbtqjiYKhJgJzNvaa3B6y2HvLC4CJbnYb6d4GxkC6BcDFeZ3yL7J87oCYoOGo/uGkoIdOEat
/IikYDNlLZULjnrJxQLmtxKuWqjRLNzY0aoO9hDT6m1c8ASyXwGExBb9Oa/dmmjgZUMmAi/hkbWa
zdzCpzfRFj0ysyr2T1xxY7cxszUeVXziNDi2ZDFMQQHnXou+soOdYc+kFQOTb4HAWlM2t2I6pQ8x
MZvzeSX5b4d/xtsaEuJnZIsB+S+w+QZzXGAs0OuIq6llU1QuvnBYqBu8+opZo2C6djo8wuxYHL9R
dujh0IgHmTWwLzcDY4eMsNL4R0NL28jFDu8V0tqpYPDhr0cw35ENTVn8Jn5LBxw6Dod+OWPabC2Y
A2soqk14XT9NtsUoSAJU9bddyqIeQtcSLc5ff53x1kKnPPZhSoPj/HthaLYNatMEmQCvX24Njc4s
/c3L3Sm1sZt8HBWLRHlPBvyXEvqbYEvwQS3gDfQdBq0WBqD+BUhThgvNjj/sTVFVkKXDtgU9oFDF
lMnL6iPGAs73hADiS0HmQuz+tIKPOz31pg10DALXIwlmEq/LYmj/4MVhSxOV5vlfmZbZbYvAn3p9
OWYgzk8zXyuSkVFLMPa0RqSG9agoqARqc2SnMEz6YTF9T2/bsdNa9bI2h2ETypEgTiN52n2JtqHb
6zjPD4yWhDfSO3j+DA7mUwSytNbn/LMUSne3BF79dxLFwuXNEXlMRXBrg7X4H4FykAXhaeD4KJ25
Oyr8X+62qCZ9U572fOhvGgp280pV44b5cSqPqAAirsXUvJ24yFFYcQRxwSLcETgJ72cIjQgic5fv
5Emi8nBe9Iwt8VWww512mhNU6RT01mMn10NYKKypkO3h/NL0DM7ruDIKljVjawgX7gb7CFiON50h
iLqoIHh5m41XIVuHhoyy6KO/ATaBIH3AV7wqribdm6HMGM1U0qypViDJUEIwFDHfZ3U58IHSJrV7
CXu4y8hmIj5ovBxGgERUPRAqq3Z7Fozo/cUSfEr0VJzgq/G2/uiqMC0VPpqdowL2MNLwven+2GVg
qfmaAsnBr5H1PyHNfhPgFavkZjJYN+apm5TODaMCfcv9FsIAIrYWTJRzCJ1qmxLQbdZ6Eqti8hBA
KY8tuQSDWWVDiIx+VqLf/W/4Mg6pS8UnfOdpiWUyPkU4LejALmK5fAC1hcN+h7RBOB9+Wc1cMpIe
dKLSOYCjfvldzBKmlOTB2HxaNM8a+Yl0Qqk3GBh5g732282DV3CxuGl4fIMAKd704z7sajfa//Tp
bQIvnD+lur3Zn6dehXn42xeV8U7QbAkaIDhyiGvCum8PGHZqaOB0kBgDRLnDNAu686Rt+r9v6Hk0
bubLpg8iw4g6qaceK9ntLSkm/TmcbV8UIA0AALe+DIPTRp+x0g80EKTycCeRID++UA3yscFdQYxB
/0/fygdpfW3Ixib4U1UZVfK5WY+RRdLZvLTWZw3ab7E+wH1cCJP35O+KtVwlTBSFp9ftJFZ+aE/6
+vHJDdNYa5LWXDj7CLYprojYwZhRD0FTRvKATzz7bu46dgM91geIs/kgcozd5f9P9fSr46aICoyH
iX0NTvDMzgTMs6nd4CSJyvdmPuY3e8Hi0Z/9Qg1AEx48uJiw1mgcMHlbM8Smx1iMFyP4D/wYjJ+w
R+iQ/mq6V2EjmtMWnsGgN283NWFGBM8lNhb2AhUmYLVxOSF0B7J4nfKA17Dq8ZKMYEwQK4TdP6fx
OF5oM8VSdmDX9uk5Lx3N6mYq7dWY3w5FihH9RVBEfDEZQc/bZiEaRRWrq/EMQaTytQCkGLcGUJ8o
imAoV5P8E33kYEhpsu3eKhbMSf6zPWgX/YBYw1/0DNW7OJ3/42RCbjIKk20mNiEcsPek91e4ggwM
hmbwNEnIhDwG+DDme3IxZ+GfbF498S6xlWdAkawrdISbFxLhcy4sYBuAx5a6AazFnAYPiv43W7TG
eewCXNj8jG3I+K5IFLdlOy0pHRivkw0E1dmYXRsDA7LniJfpR6QORhagRRNhyNbQ+Gk6NzcUDiZl
0Q/ilMdxbOec939NnYZqRTEvOOYpNrdmsZBR2taTG1fUz1yPuOMr6Bbs8tD2AKo+CHyQmN9GPulW
EZOQPEWVr3+81B/RpFDD4GGhTamob2uqNZgj7F4LAg/9xLGEeIO4YlzSs4OuXZglJCR1lUV6JBfF
eWA+sBY1WDhyFqjQLb9pP5jwMvppuO9ZSD7CoVHYGYJbel/L/rlAvdPX+UukF5uZHsMK6QlMZhAM
UXMn8j6z1FkFpaPnbYZWT3Vyd80Nd9cVhAR7zOpN+ipjeCow4mtmIzrFi/3vRgfm0R+2EBqxY0KI
tOEGuJhrdLksl+kOvvy/Z0h5xzII2hFG11AXHx7Pmg8M/pm5YQdqEr/kp1a3lB2aQj5Wmm0L45d6
2dunSMVkvTzVtIdYjlTBJVYbfU5YB1QevZzJxtdho17cDfxcgBhVn820j1uv3fHu3Y3cIJravtKC
Ig2COgbSLRIW4dmTopmx1X2a1Vpk4mkMZmJz/WOgLRh48eXSXwbUV4htG2DkFTtm3rf9zZ6jPhnY
YCG2Yl/dejq0xKuQegwHRkZjC4KV2wNEjUO48W/vHiF18tYykeusFGHZ6rmLI84yFW0H/d7DP4qH
K9k1dq+/1dO+WBzoucKzg+Wla9aJDQn00VVl9Izh6uP+3OaUu+QBCKkQjtkGpRTtEe/XvnOZhnmT
S8wVP7EY21ACeApotcY1OOfEEy4uWvBKmBG4jVMaeFdbNy53WGx8qEMXtg9cheAJSrjHc2bOjLXH
LZ2zx1OZwNB7m3v7hfB89yAYATdBfMVAQemHM6Di1753zDxteUQnjGZCeOexunQfOyr+GFn7l+8O
MffEcoCm5OnHibgRt6yFXKDkemTJEeuSJbMkeSDUiUeIWza7oEGM/hVz79JczpgLnTvqW41Mt9pA
f0XwOMZ9XK9xz0ioSLSOjiIjSM6IvHtix/GFtfViBi6Epza9OXFkkaYfYR/BEoLo++NYfA6Q5eB5
8LtLpDF41uiCXIdJ/MXeEGQYFiZ0suvTLdG3/fQBNIATI10kIfGle0Fny186hBOyR09+uztZ43Y0
IfF38jw9AgkD6oZLCLTjxAKlheJIDwV9qTC40Sh/yvE3T3kbg9JY8T5g7MY4hq7LTUfGcKYGSPog
VI1Fr2w0cc60Y7DUYWzFZgOqAGaXXGHsUQi6HIUN/EvMk0NA43ZPm4NVMQvR7wTZzhzkkR9GWJLe
HPo+4DKFo7MdLB4bEapxuNHn8TjgrMeimykgbmUxU7Zd0u0EQHIYe3EbbOHAN+z0JKi3QLi4UcK1
SIV2rG50Vg452Rab1tHQpZnpBNxEZ42TFq6yfUPBkKOSXrmH4RMSLP2370W8iSIRorQ6hOCwzsMG
jTq5IbUpE9WA0Hovcd3/zMzAQOiHwf8lpPmHxA6wlM5YE/DbGejIbTA7uxL/3vp5VIY81mY5kjX8
mW9mqcuBOFR1XyeDfv8xa55h/DQ3ooyjfppIMscAxQWa2a/z8qmhNi6KGGqwvKdTGaPWE53uB4HI
3XoAvX/0Ua6vOhvtno8Yjndunq4wCNPvFXXubaYdZ6OzNfu+u92NMaUZ/9itZu2pLmcRtrHhiM9S
k1hgCkDPHq3wYdrwYcOmHVEpvsHrdPEBU+bM4ja8z0Y/czz+GHcpNqQLAJBZ95DyqEU7+PDYbfFV
+EBek8HyY8LYSRcsJd7Y/v54XbiDOJS94zBqnR7raVQvPNGr9TIkQI7tDR8Gqjb5G3w0fKiM8Sly
fTKA9btVQUzjEuDRVE5m3Gd7UiIcdYGrPgPzHABcJJigs26Mbkt0CGAAbl54on5MrDisV8CvADrF
4b/vUEVp6On0B0m9H+IeJNMBGPQ5fEJg0XQHs4d1i0nZ9PIzCAfMH0AbtNI8J1JAox+i2ZWmpzG2
SzwWQpahpnAC9pT88EVXLZpizc59PLjnA/fu7Ac2PJBdZ9eE7PbcH6+SQDlbyu7978vIJmhjQHaU
4Hw95J8+IAjfphWVPgG7VlHeYFmc7u6zNHygPwACBQxBgYnNKzgm2rhqQqGRWXCn0T01YWewcV+g
LlzzPSmvTNwzZYXsWL/4e/GugXhAoQZAJRNR+E2pQgnDLelWexB3xQOF4kqkO7vv0z9MWi3NHp+J
YWz+ICxAUmB3PWmwjn3jNdXQOLIeU0nj4fX92QR0YHlqIOD0uyWLO0a9/hsUAuMWlnYGick+UJtx
32HhZtQTRnXRS6/4cuSILHGoh6yI/YiONp7ZgPQeUUsZ6AhLBoil5nz4NiNQhC8B5MwpBiCZuGoU
6K4tATT4mMA0pIcmhug4udiTAnFxba7jKzJnsomJgFNnpVWd4TrPoUQZLfYvxzfWurr4+uOvKfEi
cKOEzV1o+GeUINiTrUv/j7uQ8QQwprOHmPMxGVgw9f3GBRc5fPGLi0+W4M4DQc/rHWRosk8SzbsP
Af1J+uF+1ybQoYhP6BnvpWRCyxoOjMeOzWrSW+DC66YG34ZrANs/rJXY0TZ7OErgyj0cBpnjDNnZ
v4zr7o3yOCn4KoJ/vGt0hl1WSS92yiBGfBwP8kVicWI7QKb4wzDI0g2QFheiC5IGKBY0T4XdTR5m
4UluR7kTBQGE05tgAcurBDZmQUjRxyfEdpurK8fP5cuBL2LSbybsRfi8P464ezJ/zAM9MoYiQbli
B/aCG4rLBkeQwALRbdGg8bTJbXrAUeQOROlLdWXZu1C5Mk1l2k3uMY5ZDprxkX7a8lE9dZhfT1q+
x/LiX8I86KgN626L579xFpMV1xjgDnW9t8II3iFqJuB2AbsGC+mIJ/3ZyM32NOnGxe/Tk5Gbyyln
qwhN9Wa+AGWzpTYbLti0WwO3MN/0kZuxAU7Dz3yZgWzEobYoE77DwyGtWFUNLHbAXhkDY3rvXUul
FXUH0EKSUMOLd0lycwsfSrPbEscp7JdY7574MdPZkYNARxggX2MYhmaKyYFN6Z1dfc2Gd+Lf/c7D
CorxgX20xucBW2Dyocov6QLC/okaFrL/z5bUbE5VR+sL0sApg2UNsawwX4EWjRfXXZ2UfhVkvJ78
OucCCHEniaBntduexaLH4QXFAYJQc7rYytpBe+ePUNL8vCzOZGWgEN3wCOnlc/Bvs3QGdE4aPgu7
O2AtF8OY6shNaqvWKxlxHEVh5F9lS2zNbhP+bpDA+hpg/EIC+TUqpjg9sPcCZXQFsCYbI1DxkQuE
ZvMeKgYH/ztBQGpsOB2Y887LAOSay7niZeH6sPGkQS+H+i0pbJ62RhBMn/PyjJ+oQ9eZZsN7y+xi
Xxr7zr6e/70BE75/xVuOPo37CLcscH/zvuMJ1oAxeFXSve5uZmGuq8mVkVzAg6wviRnAfYvjwINj
jZmoT72gnJp7KAw+nbP5YvoNCPfD/Iwr6mHgVIQKDu1ZmFE1jMbCOrLA54/KS+d+QStzHRjch5Le
s4Hv4aF/0RjkAajJlyGBU0AXj6jCoOklc4rP8TEnYbTb7/GlnNLBUJtT9jUPe9dC9xSCscr5UOQd
HrpOZwutDEOZE6pVhnZxaSn6DpslTgt0G9lfP0U7SuQLEmA8R3wgQtzkML3SB25+Gu3L+KIauYNK
4G336eruvrSvCHdFXljO+1BTMyBb3guPxJmVMH0Q2xmwOsiOTzhUb/sx/dCgiLpYLjVTeNtoSK8U
yvp18p4r9G30QbLehxlj7rlYZMZBmz8bGnn6yZS2cZdthsbk/WKXN2Ct1cB/Aw9lY4f7h74b6L2Z
va4Zo6CV84D6jhivGij8Qoi/LA49tlG3gO2ON+bznl93PQYr9lj0liZAjMyXFY3N1+pbqbMhEUyw
6FvismifIOrCUZmIyWSDQyv/kOpBzSNLYGDSgC35qFx8xcjihKvQB6+lte1PoDHAEKHUDPQCVJB+
RBEgSaHPySd5sxjiesTtG5kYlDy6h+MwIDAPMJJP4otIp4jfoJt7+Jv/9g9JZx7TWUvjv0gRPUEU
bZnkKLFA0JPvfsygOwUZuDl91kBiQz4CM6Js28o09x/L3ky80EixXGzELvQ13sWMBZK1bNwb364R
u+qRxw4rBvNdkZJhcEcjqMpZFvLF+bxivEn0N5/vseZjv8/HEU0YdUtmR8itxofUkJAgVlacTzpc
UAcmBxSohfjrmnQedmKfU7tvSKQhneFl0ZXSfS4U93uCrvTz8dwZrWAymGfAVsYt5hAFK7aPienz
KNUnvOU0x9j50WLBleSnegpfiU7ClhY6vZj1JSZTUGGymTJ4bm3EV2FANJG66U8ayaGBiyFn/v4z
dsc0+qbmh+EdCq2l8L4NMMCn4nE97ss92BqVDKMEGR3WD1aLVaBZoZ6D+PPjePxw7KvpB2pWCkz6
kjvCcl7B7OmKwXTp49GoJD1cKwJ5aEuJshdFz73NJfw+JJuec/GacG0vOlhXITd8ubxsOC1sCOwB
NA40dJPMAWVh9FI181F7o0VOg8RnUDn7Ky9TYQ4gzBfQPvN/rg4xVFxQVWomYV0mBsIy7rYoWYEa
CJNdjIhsFz2dNMHmfHn1Yb7lMRwEcVWzIimji8sDNNnMA5f74LsiCWp35s3kzxfxypSWQAb6fGri
tX8ISl35wv8M9C0nd4hWkuf/MD8JHrzcnmB/XAoG+Xs8UAI4aJigU2R6GXOf86OK+5f3ydSoDTAT
sYWTAAda9rgEVc1RuFtX/59ThRhgOqCAF4MSdfbi5wH/5HJzdjWVnlYawiyr3JkSZVwymAbPoQQy
rvSFB++NTS3ipcb4jO2P2y7U4xcakSn+3ETJgVOnKF23YwllTh5fYxSGbORcJaLRYIeMUZT4kZ6Y
wXRj/b28zbkyCerDefxHS4C1kI6zZ59rhx2TCf4xexk7DoVTbxpraGF5yFDyo7a/9Nx5Th4JPaFf
0r//vPY0wonDr3GC5WJijyjkzNdzwcTIaHcaih118Ebb27zEY/U0xqh3IabCwb4M8hhomxF+ft/x
7Vswss4ZrxW2z9iMDIZix+hTor9rVh5ufQLj4rOvETLRAjjqNrOhaen92cfc0WBg3XQ1RuDvl/BG
TeSdhoLAoZKAo/mA0QwxC+UO/zNmZXAJ5C2diPWdvVRhP5UTLnLjL9ibmEguTJwxvtiN0mwLcqb+
6rjC+YTZ/eNXQaw9exsgTpv25qUu6EY8dcVTAeQhNozoSxnwQEJYcQkrTqvoB6sSiIzOKkPzl9xZ
pk4Gqw9LUxG8KIZ0kEWInL3oypVTWsOIuuT95kOuADa/BzqpPltQxGykyaGrQxZx49LAZoreSuad
zYI2osX5j6W7WlIsXaIA/ERE4HKLF1a43RBI4e7w9OfbPSeix6qnC2rzS+bKJe7sytapNSk9O9ti
2lTiXD24TDYNdnXQStcQ+AhFI8s2yOtM2gFS9uWZ4ybhUaUcL97dfZUvs4gn7e+df9mrEMmfi9Bl
FVBSKlfwqtARDEs/fSnUduF5qutvcKtc/lhHNbemH8tTMvvE+8TIdhN9cxdjWZaJvHpbojoD5C9e
uU0v7U/hhGI94ad1UB+S3zz6RuNxGjnGQa7Cby68DALfqGF25YzYwXd1xYbFlLj17jBTVbNYWZ1D
ITwNytuVwcLPbZTOH5CkB5FuKFF4jG2HQJS9X8SMwfRVR6TwEkub7fZ3T4p3yd+IMd6FqHG6gTUQ
J14M9a6f3OGYOznDwwHlFovw87u+NV7n7EnvzWvBgfvKfbZcZn5OnMClz/kA18VYvPQVgY2QI0RD
2uV7eFISxkuXe367q8dOhXQ0h62VaMXWOUS63SQbN9XU1Vtm+RQy/VpeYC4p/9d6Lr2KPAOfAtU8
mFSBf/c+kku+KzvAW+VSOtST+Xf7STKquSqgbz5cyAeVDJpPoiTgTybeJ/67CuVOPLEEOQYMVxYf
2cMPxJ2FPo3jvrXR878M9KjcEHKLZ/k2VLkGnp/q+mnQ5BU7DS4e/yY0I0pTgRyp5rl0NUSbdN30
Jjlbxn4B45UwUXBqdt+QkfYTUulU3sEkYs1SEGdGIF6c/Xrxwfbtk9002fFgIAGA0d4pVLEeK4nC
UY9+yMbGsVYgJd+wV0yXOaQncmxwaRwTgvrYjP0klrHCxUYDiHZX3ciS7CPRWhmMsB2+FUVyTRwH
OEqcz9SrhI3rMtFk+d1/FlY/wUwy9YOzGQ2qgnB5N0zSnQZcpL0EHAWMmb8ZJ7AhBpwIbKrMAfMJ
IdRX0kgDjizyJngIW4iQ3UBDDhvV89dw54Zlwji/uWMxw6aGo04TVQ2dSLCUTxTAcqlH3eb3v3Qx
IvTZzgLSmO4hwh5vRY8r8H9Hz2p8irdipv4Zbpq++CVA7rPTKngT/HxQTfMJ9X2mgBxdSf/uG+nf
9zL1/XlFazik62/5DdtmMg5KLcV/4qMoxcogHTfU4Kyet0zLK+4Dcw2j3bHLJepXC7wopaoVcohe
hsfBE2tPbtBsZZCxeLaixYBSY//SVYfzFyMwCfELb5ovI/+Fi062YTE/drXVveBXNkYDK3/yk32C
Lv7RvE9kjZHACzGcKj8u9cu++Irl3qdm7CFfJbdKlTff5pfrE+FCKlU84Vf9vhGsftP57e+9/Bgd
B6ieVX3pPpp77dgYT/LH2aqni0i6E0/GaI7ORTIfQlReF8PsPmcaXww5Pj4XTP/CnfZuk8nF8n9O
pp9P81bcLh/vYihW+oxeSLsDV/rq76ojfCoVXFBEojpmsa29ZHetJZpU2ILA9DcFz40qgkfST1BK
+Hl6p7+9mgxNhIvbOVlZxdl35ZOh4LZTcQH9LiWk6/ZkeVfpD93KlPUhb2r7qxJ4VwFo1aAhU0KY
hY5c/om2ue9+5l7PbHNHJAAkiW8eHnr6VM6ZYmzmGZiCdtJNpJXw6Ahm7iS+eV+vH7GU/05AjE/P
9yumaZVysXao8DUD+UA23j+pWSSdTdQMxT7fwnrxb9x220h5UzCokCb51Z+3/3ZNX97Zyz8E4FaK
dFnDidydprjo8h5yRejN3x7JsfMtW5GF6G+CgAjNs8jJQGbBDcdpmekl/CCOgSP3o0SPJVaRm/lP
176kQnkuVuWYU6GC2PpIUGc898VV+9OX0Mt58oxEEq8nftY91bIanhGLdCFVbeMGqDxDp0FR6fr6
57NkCejmdKvVY2xc0YbG4HFtcRCJ+FIPowYaUuP0BTxJq2Vfm7ReYoyDjopdCt8r5lql0+xhFMPk
hNnHSmFnQBv0eLDWUcaBiSCcw7FBp7zXCXMHrxn+hBq38y5ikBAFpfzzW0x0rnBdM/z6Qo2dBLgV
oo1jTiCvQ7UXh4cF7Wwjswg3AoSIdb8iBarz9+lZ+VPDR1cdL+G2q1z9Ao1oIG7tiyS34coHwRqi
3AUJBJZOpSBCFDZaOBdvcsp3pb9TLlG7lb6UYZtSoDhLd+/VFRzGweXOrkTKVoFAwwsR46bAUkR4
b3hp1hH/d+d+lq+0VbLrxyvJUnIs/QGCtfpzNnByOBcubAQcqXz7ElimkmfjxZOBiMGpi7aYhnM2
+c62DhwKqtFmMgEk/lbPOsAFEJS2E0Pd7LX3JTyf5K8D9Qq4BDqjwzOmadxohiPFTz8oQU6bXFCn
QxFOVHYgT0SeOmpR7tSQtB2rRfW8A33Va5P7sAhwjz4qKHWRucaiGFhy8p8sbn+v1bPCuZoeRZvY
qyR2ODHLZLY9e2P1dsfX0Xl0o1IpvYtsS8CXH7HBXOwmpXvXY65dTCaSn6wjCG0/h9z7qgTP5NGI
FaOYZdf8W//bSRvDH4vCupGj/z7yyRCgm9oPY5MfxG2QRPmFVSg4z/Cf9l4mZfHZQqzLZ7rBYBZx
j84Va8kgZlc+VYgma6vppO6bx1VdBw2FOfs/W1Rx5yGesAay5H6dyXSVqHxRn56FuM6SAfutrC8T
1en1XjOYbDDUf2ej5I7xIPXIhA7ZMjE6B8DCcRgtqXBjt0IIbITyeR6Zem+HRLC8tXQ4aIU7FhKZ
6vVHWNfSGDIVkaoehqsiJQ0T6EiIkwztbHaK6kw2I3I0xM5cYAQLaEn08r1zEyOdbZ4Xolb3WHq2
z+FctKpv3Ja+jhsSkZAkPAXMFu1TFmRpH+RHm2hn/iIFKKGUSCyJTwmAhkAGfVHFBGjHSl7Xq/rw
/6jQVGOp7ApVL1Bpel5hRbLuPoONDVAI0Dfxy99FqBzWQ1eurtsoJsLDZkpLxgKbNdMW1Y/BAAjk
kcp+A80D4m1+Zd4NIcyJD6LkC1fecxPoSqgD7s+s8gGYhkBBuGOR7NobHr0mAW6NFXzsfc2jeU6W
GJ8po/FJKVYL/22Vv7WzUWK48GqEA1aXqeLXoaxDyxh7JQLN7UqiXCVZF1gKZo3rHlKDSR/mJt98
DfNwbpNILsPT9DSeycW/uQ8/Hc9fuUInAorGlyep4FGLjaLHGTHgDaJCT63J6NDa3lqT2OjMBTY8
nkQrmcQi5Y3a0TR8e3ZzvoH+h/GX93/3O9ef7TVv8Z18XTZ3JrtWmfEsjmStxUwkm2E6a3IzvVFb
J+tJmbsbkRTACA18Jn/f5iFKmvk9G5reZfQU3/YNwm9jSjVDQiBJkATIcneW+PVzx+aerIagzR35
B7odbb+Wx+akf2tgMz5MZy85GimvvxKINQH0wcZH0ZmuqWcsSndxCNSa3mV47JMEKD2H/ucd/0mt
0MzvRxFmFhHkgvlF2gWuGx8kgrdPoL5Kw9Ep4q5ZYyn71ho2c4UcoConx5QZ91EEq68JbzE4jmmL
TPKGTtbJMXfpPaZm9ZtlwkHb/cQDGdv1lkMvO/2tEF42Wd5nHq3b7kPhhOaziGgnZq/WaRkixxyC
IjYqELu07ttGlw//MRacEPwLRB4UEPqjjdB6poPuS/u5f2RDs5hXLx3an0OeUeAiNv/OY4P7r0Az
p/T4NlUwXcYeCCXrFE+hxmJWIh87AYOO0BBFnOVbU1ueqrpdRFN61pdWeJT5Zo+z7a/HE+o86tvO
trvtaPQor/xkpm1NYCfa3H3A/Xh6Z9tg3ouj5KRXu6Sqj/Z9cMHf7UV7725gvBHtverg8k3Ln7vP
Mm0/bPxvvdBzs77uBf1k4E39UK5RTdPrENebujffnBPPzX332f0OMOKOid9rJ97zWrFZAMSY09Ud
U9fZbYRc98tVARjcf7TWopgCPst9Fhls2nwgas9OYuYlbr14PzM8HoLLLhjkWsskof3oOBL4BfQz
s099LxZKJWTwiH+/aZx/14P/3hMIDQriCRz+rs4ZSOXsEcp+RrdQ9mUOqNyDlENQVBnBEAV6E+dR
8q1JUXiAoP3jvNDHwvm6ESZ7izRz035IjGNy9Bq/IbHh6ROXBrA+8enj98hHKHhgf96ADn1G3ocU
NA6lAlLamoae7XAvdsx+u9HpffGSaZDsX5txdj8Qn/59kOolndXGdO4oAyKb11ySOKyti8304t1w
J053TVh2vuTS8612I1AIudxj16x+atXdaKyU+7yLBIvUCeLym7pKIPDlnKu7jCO+kqoYfrEN9Xf4
A9ZbLGC2x5xo/+CTKCusrg9lO793onwB/g7j0zsrReYVlDs2TgL2A7CZncb3dDbmdkfxAcDGAzzd
OP30FwJI//mqJXr7kxDxGYd7yelupdvOx6cykrApV4WsGV8IEuLBiJUgmcLbeUazrnjnGtPEuOlP
ICesHjY5vyL+rHmzUS+2nIbLrPFYuCJ5ghdXeXfrhlCdpsgoebl/ZdEyzCd2ml/N7St3fBejWPYu
w5tgE3j4paVqJ2Na6fCyUTqtVDbUt1uAI8EAHoXzG4hYY86iZcbIbeCrQnn+nr+J2usvcQ8eyEaf
zHX3Dws97DvM9oO1M+esnrrPnCHr/mv4au5nmz98iEn3I7y42lUblS8Y49nE7NvdRoRwvfW2f49V
LjSwBT69tyDm6cddUliV5Q12NhbmbK91b26gPRAUD/bVuwY472HspICokiOqAfRd9mJyBPG14L3D
T2/CGMS6jfbDcIddb/cH2twJpX6MI88cpnvwG/qsYOAYKX+m24W4nBb5e/Ux/g4APUvWWsXN9ASB
a2aC9W/vbwA86IZOKptmuhr0t7mU+bUvGYlxiiRVOLeCqJNFZPoFKQU8P3IwXvpjQwLVBF8vB/WU
gxQBd7T24vQiY4Ad5tnsLlS7LUFR7e3wyhQRQe4v2nNaPlruTIXOwoNxKiszk8uo6wxlSxo38prT
eR4nH8Y909Pvc5Ao6+3+++h59mfggFNKgaDyNHN7ZQ/gNf/iPsCYfhT851Wn4j+/wef+GV2G10R2
uzxqZjufRWgc7/hYfZtr8Ln6RuHmp8flqf9opE7/lus6x3r65JqjA166uV2KF/FnUkQ9PpoeX2kz
s87nT43bNHAX/XQPvFvwbqk81rkYjWInwmq0n2IXMSTqey6pAS8ueMhdYJOstLr+qZX8eidy7uHn
Pqeku8ZybsQoEarjTemEF7k0XVtnAgHi3oWJdURXYdRmlGi8/e+GT6QK5j2XdPZFpNzdjVaEFIDn
b6Ds3m5yXp0AMUqJN54MN7x0jJEWp0n2RhWlowZ7LVJTNNHrOD0wG0s2lN5pgkKk6H3upFCjfpOW
TVZpL3JDkoc5D7kqc4oEBVuCg9+/31s/c9bMqpys7KbKk9Mrr0hYYxx/3Oy5DGdkY7+fxyFLkn+F
b3/yTx8bPtpJAc++FA83f4J1ySnRrmnd/qJopOFsghsK3gG9wl+MiHDgZZ0WaaIBEvt1HlYdMt0V
b4CJu/gecudFui8OxWH//H2othID+8dU/jnbjM1qT39bTOe/DYJabtPS5d1UyeN1rJCZvTsTM5fX
+NHaYnH1LVBDWQtlwa5Ii4OFtPtmz/Bebfwlp7xTC7LgVvP5+yqTA7kqkDJ+5FTV3tmYTSTNRQAU
92Bam5zCgF8FN63Urtmt7m1ljj/OTGeCOYhfbm+c9H8DaSs8apR7zVnkcWQAMz39w7FstUYXNKaf
RWR8egUzEPjEZwS8Xv19/91LXeOKPZa9tePoAD2eYZC+tYPECWMCYT1RgVNlgaE9XlXD4OSVR69b
NsqvCSRBLQPwgxYpxy45h7cf5ToJtmqgwitsF8fRHQF1x9ILYFAc7spvNqcH+WrkPxC8fgZM0UxP
1Q6wNXOYd+fWTlQpAeiepQJ0VcGVUwu5LBhQV6WwFjblBB+lSWv4rYVN/6vJ/pPNcGYeCarg8NLf
FG5cO80EHAnWoSNKXFwpNqTuS9pl9djwULESP0sWFHVmoAPmdUGjwYHY3krnFNQuSEsnnMo7aYKa
85BLxXLfWPC9kiROgHIbZazCdjCeluc5ol3Qjwb1JBaZmngZbzxHm2VqcXL6LG5YR6a4yhHN4Xxn
tTLw2+T3LEN9C/OLaPbF6xKB76n1KcQShftPFJ2SodkX3ly4k5Yc8/duWPcSrTDF2KdLaXPxa/nS
/yjb+TLFSjbMaVveh4rPOzb4qrlvC7FapruRNtldZGxDA7LhldclGfIh2OAp3j+ud4fpPBoJAiTf
wARkEd3ROr+a0PNy4k4t4/MV9lU10V9lsr4g4KMVI6jnl5BWSnTPZjFTwOeR/ufBq6o5+T33H/SQ
Y5KbR5cefnSFYE69BHxp/BAxOYCrgyUedFR6Y6cIKf6q+DFfnTqJvV2DASr/zqYrQK7knWam3ujd
ElIqxIsRQzIfyiebOGNHBcYxd8Yxm9zaQEVNYwgPw8KFZZzR92P4r4TuASxoVBXL3SAzFgknCwCr
8zIt0zMbS5u8Zj+sDdf5l2Lpm0txpPknZX5N3Gn3b/Yyeo/j9spwgzQb/DOFFBzKf3sRiqp3NhX4
9fvSZr4Zngi3BlEftytw9CHsArG5rCbZcODl8VbCLITF9C/NRN8tubKDcZaHLJt2zshAvP2OZ5Pq
F2YdkRw1HhMPHdkmnY2biiMJoPMoZI2EkDChM4mAGovPoffV/+BYntgsn0tprfQkp9HKdD9ttgFN
Xdvi2+RPJT47+Rszt85mFpFtfuvV2Kb8s28iFqKl1xqEzWMJYZ89YcgbSpTTiDNg/cn7cVLb/TOE
f9V2mMTnyg3QfPNv27LAF9mGJird9XTNCYFve/MkQzHV2jVdcBmmvJxF3n3PIzGlxhr56RP9SaYs
KKVxL2EbxKuhyrHFtrScnJ2CGONnneHKzMsO99kSy6RCpcOpVqDvPh60fIRVyYH6wns2/FYV6VVS
WddEsupBcefEh0L7+eVpSZ91pq88Na+tFfoP+Wfp3UQJ3ICWJCa41PupTPbK02OeNjx307ps8JI9
kFoanNMy/3+RdVICACa70XY0H26u28f2PZBACr8YwJT2w9iCL6B5SikZVH46gjxNDELg/DFUaAiy
EkekF9rmdK78+Th/03EYo6hVmpPh2oYT0DIZhHEvkIU1pf5OeWVt8FxjcLEOEsAj/z7psJmYaTwS
qBMllRXnm9Z1dO0Tbwl6f2/Tkzc+sLMg7l2HYcvExrtMdqWRcFoAyJSvk5xrI734hgvHpY2xnSp7
EynThhzfFvWtPmk7OPcpyznWjAPZFaxf6pabe2hPRztartPfBIUDKsRKYwCxvQzZRNjeH5S+mdtF
q/b7av5omVgLKmY4EyAO2u/XnJ9du/zFWErBKXN7FtyIOZGcYiwUvPznmEsuXgaVi60vKue0DpGc
bm47aO6rtDelb+O8zsVBNYnsIYBAskekMSZr+UwnQg7QD+FRuoJrSi5HhWfx6n7R2rvsSzRwbq6M
c+c2v1BCjEJLfmQfJaCS6NTdGm/3GfTwADEB/ER54L3kmu/F2Sp6Rx868XF69jGsm73/0m5WNTxq
HXeH2RMzamDHvnubkQ3OlGyADAlla3E1RTEcP006Amqlimw7Xppk2XSccSfsSfCoZpHRpnNCwOcw
Xdr3Ek2XB2CNA2juLRJM7cNBVkBK4mfBLm+W6E6mVyJuynxVBAp4XY7AXHkUgtQuHIDCQ0tv+SyO
i0c497SmvPfGt8f45ZP1eToLw4ODN6FQNCO1pFSJ6gg9aBBwBZW/z/+JPuaYjg6f0MK6tLMcToS7
irBd4NqkmYPY3Kxh10rLLgCp31Qp9X8uDM7oZaZ17Guy8B/+XkXHCT/RdDFdNDMrn+VvnsfP0qG5
4zBzb3xRCMdig1003RSa4TLwmZhe1M2thEPJTRSpp+PBODY8z0DT6gTzLpUz/eIq+0D8CyobHf5m
rMiZjEJTTdDKwaV1Di9sOt3bPZKLzaK9+J8e7HfXi8C+HcetyeI5W411DJFWujOZ4+uzRFw1n8to
x90U7YRKNtLXNKNqVYg+OS45K11nLqHtYL3c978OBH05rN0taAJyMH/j+769qWLdJXEbEn45FSHI
ewd96Z2D+r68vbAPYPBWWg9uM4QcjhpDdeKln6+DODTq6uztuvBWZDMIoH9dce59zs864WgO4sWR
ZEe+SKINxkDt7Pg8lB7wNJ+NLoDZG5zPIktbBYAHN/DAZ3lBc9nlMtrUXkTOYiMntHT8nIOlO6Rn
LZ7kSn/dJpNfg5AgcP3VggSVfDtLkm159zO+doy7bn+HUlGdZo5W2DVedZv9Vk8EkYmVd3OzfHb3
3bAKY/qdK5uezRfgSJUllVdwPT5DNz29NDIDWAWM7z13+12Y24ru+j02v+ow9DOnfADHKXWS1xza
Fo7Sx5Xo1IFR4OK9jGrMjKqRlgLBPe5H3AVpNe+Grmu38JV37zym5niOkwN/DGlJ6MmYYpVvs3MV
1Okn3f7Zp6GRCyQ2ckdGq0sBWhVm5rN17wvac1xW7+1vHT4f6ck9ahFT2w0z5FM7Gx9opq3Vh3fO
hA+q4eWzHhotpeV15CDyDznOYwvXMvuBmrTRwP/MpnrNbt3k7NsMtxKSXU/spgy6dgRE57/3dN+2
wneLZ/v996w7NGJKhtam+ui/WqlFppnoJIZ65Pr3J9mSjfdnY4YZeKwqH9PRAethFLJF5gfMUP20
wy2TjpDOWH2Lj+JEcG+hQUoj9wR8oqlE7qHW/3f77AbXYbzuaBnvV7lvtMiT6gAc++fEJajVMRqY
eWx+E3+R+moutTmoBCP9DVuXqkjfYah+L9w6ATP2WEEij2ECOdLTDptTh/s/PbyiefEcgaBdr86R
cBtUq4HlWlSN8wGzCYCdydbzJzl99V+fLBDbgnYAHsfOML/teNJqJnukVtHgP2ACkd+nshCcj+Vt
i42sGlfk1XDHFW6y52mngtmBl0yNOIGYtc1Og8QwVj71UoPUfCsVYf7l6nZW8sSa9yCAJzPkIwjr
re8R2IB1ErTT1XT7VUkNN33HoR2GsXbDENEZOC/P9X3r3tt0zAVaUSoBJe7sG8pNWvLK4OWJe2l1
LYKxBXr2YVlfdhLx4kagFcxtn/PrDb3mN199mCPywJLphJLrPkU2k3PAmQbx6InSqd0OisJrpApk
IQnzHnz45ikMO0ZSRA1RD/0M2NcOTQ3wmwDUr95rvKnEyomyfjdyKekKDcCjGGx4dINDz3C6eXHL
EoSf8k7wpI/njreZ02Y7nyJ1H/vLz/rv82ca7Ey5ZYoB2z+VdQ/aIdFZBF7V4U3jGrieAjLxLq2i
zd+oLGld9ZOh7PeYc0QlEQY74X+4KKQJxCPJnueFQscn297WZTZscsepvXw75IQgjBPTSTSfHugx
9n0IylM/1D/37n/hGvfanw/zTcVKvGxP34K+S6GlYzt2d23f+da6tB06VhFA+X0JJE8h8UTu7knu
ZlG9wICIR0GpZclsZvE2TxyW8cFJ6os5kNGdfw916SZ/wzlC97FupV1jY2FqNVn2HUZKhijnFe0N
E5JVNqPd15xrPw+5rQbKJYC3idGpFXKGXnLf6QeODRxxXBFoDDl5VlPLaz86PDcSy3VVtbFvK18i
jfhiP2PfXn4vd4tAfNaL/L06LClu3c/wVqxMygCEWbAEIwW1YMDuXeV2Cj/E73k6nU39aeXem5wW
hGVT5kJ7z40mDB1d55/LmJ1jYonflwke6nsJYPaQUQO8sXd767fHt6Ewh2HAi9K2zd9L/ZU7mvP9
pXlXAntFZtQD3UPaw2xF/iyRGCWHBjIcuPcZ+QFpYz//vK7/O8hU2qdZsEj+6POezGtXvGURmd9B
lxXfFHYaKn2Ti/Te2LFF6Gf610YQn7FZCHMXyrX8LKI/gqOqXusOmJOWQJrI4Rpj6rfBiaCDIV2e
4CV6A/e/1fzVibIBncXeyrcwus+xHOohZg5uIlYZflIwLeHsDK18ogwEdIhROLl73sxYvT7R74qi
aU3mQdbXms9qXJrLbbiWmH5vn5pJg6ZvTgUQHX1bod5kEUfkibRoUcRih0bvemKaHL6XKk6GI2N2
NVXlnVK79ug+28GMMSYfQmyrxxNXbtQFxHZliAiUhFLWV4tz/9DVmvpk3m21t5o4zcb8JBRircpc
/6VGjLuWIdqMnNvLiQiFjLYz//q8qxUxfi7jM7vPreDMf7U0E15+NfhANkhyEa0otP91KafZRGR9
AE4xGLZT3Qk207dzHzk/gW6ktvEZM/RIjvgRmdjZ/jLOVsZcS7tfhYgDQC0WJDxvRp/ulZ3L/DQE
DBRu3dQr/yyRPs7YPPpYWo/FYfTtx+dPz1aldJ/qWybD1cL2SM93TxCptLjf23wVGHpc+5GlON6W
Mm5yy5+DZENupb+r2rp/+EmJDbgJVAviPNL27SAFH1vchAOx3W2gc1x7h8V5GlRmzwCGMHEJjWEA
l+Y6lXssmMTUvtPAglr0FOXQpStOhld+L41XF6uG64+2tLFWeOrJwJovfuxUALslPRy+AZsmCiDA
LcUWal28zOO/r3yykxFvHulffl016uzacRYeXeYhyicJ5LUzD/zw/DXXddTMh4casEibG9LqLza2
jvHLdrXr4FuK5Qx1AhOw6/JZeVY+v8+UzuvTOP5eB3DqDE0eGkwFo+rnXE3/PvJJKTxHTg7hOcbU
3/dY3g7E/xoi5FYty2Y9SLqV6ufSveJf7HEt4nEZ1NAGrLVKj8+2sIt3JUq9LECJzHhVktFR3M6+
bf93JnAB3fYj0GgY0ccis6pfjG4f3K2+FU69kgbCkl0jOY2UZL0KKiI/slUrnr/9pH+FP/TZtP2i
xYEnMmU0B8xdnMjsuZypnyjWgsyvSV0aSU1YAL7jucTyX+gOqVDlwBbAJViPipe9ces9yqA81Hbd
k4ZpxcxeEPL4VMbiZaXFUKsUyhdyrAR5TSUb8SA2FLsyjqN0mu76qlJVA3yPneejoGn0Nsa8/jqr
PlfM+qqTAX5cmA0bST8SWRXKC2mP6R/5QJZ+wZahO3TjOoCcnj8wpyU7nKbZRjs83LY/WFGQmW9n
tcSa8qBKfcMHt94pmBXYhygXui30D+vjofZcKE4cla7Sixi8c0ttvgpEyIiaGyj3+DA/6+0zjFUS
Y0RAzoaH3+8UrOKecaoAA5GX3mOHvZMzwkLFHB1SL7lXA7w0LOwNzIQb7DT0zNHAhtsnhNrH3NVg
xHXyym4Cltxeh/dvtAUKSP5IluRhCXEYiNGrkiXSX6RKE2RWWg7i8ujAAcBeOb+vxAeed8V0vW56
0dn3gl4Bj5fphEGA+pbhAyOVQxC82sS/6UVagdPHuR+tfX6cd78yCgcKr16mHNFpSMuxmCbjVcPx
41s5d64CVl61cG2Vuw35bFfefUFLMrj24qFuBExnViUZxscv6RtS2qer6r2b6jgJwmOHnr5U0XsZ
UO911l24vOFEskeR6pp2omb1tOdxVBVdtWlr195pEFKkll+tJK90/9N7dP/XNyl9rn/AuvhAx9QA
Pbx+UnyVJ8h1k/ZWAhYQt8TDiULzKaIvjeP2ETmXbMD4vnWurAyVwwE0RY1GedmI/Xj5bXlXOw+e
SN9hmw9pDZE2zKlvX+BLNs405FWWw4MtKgw1TfmFnLr7lYMzXuU7MlBa2+Wm/iQhT3Y39Xd7J9QG
tMrvaN8KFQnnyxcehuz3K6vyxIa8c0Xw77/RtrZd0ROhZD+2woNj5fArZa2/VWwkq+/SU4BFVMKZ
LVq4sCJ8CgM6lU+/n9KqzaZjwVnq51hHSEdHRy2nLo79rth0RObrwu0HIUjG5Sl4uz/oxj8y8BgE
vQaE/4JfNbPSCbgyFcPyO7CsWmJx5WIde/qwdS/BCYO6q/SaBSZMGXOB93xXPHRvP1xLf3g3Vy6D
bV2+Hrt2dY0gvEy5kyk9SzuZcMl6IJ5O2PryW0qfbGuVX7yy5Ud2Ediabeupn8AJ1V7EzHjWDqKc
zGnH3x8yewHsm8axm/qNyJXSvQUh3WUnRHj5IRrIdGzd4E8k+zTT8IDOs2YmG/D2+t/fzyyYP/8d
e+HxuynCc36ZrsrR8XVIoHzTipCY6rWeBXMs5VGMOeI3AE3sEUv0bXWqw+aZIbn5gScrZpQKPEHj
qascSF6aAe6AV0o1szrQ4EIr6ro9v3POEL499Lb3hIGChQlGOUgfhUhHclb0+53D6qHB0gekg07s
+EbTKbC8+/5thsmq/dV1bKR/r8ttg3frrUvFW97OBK0x0Yq0v5W4EPrMON5cD1IVM4PbEPbL1OEz
W41OOI2TJr+/XwXfPpGLqIwiy5XC95eQw1/hZjQvZEjCHpQEkUs7R2/fPc1Fwy42YKB1Q4WgHB2O
+B2U6X6d0C/XXyrXvGcHX9kp0YCxx1XqXmBg2ky3E7/3mvhCCjSMQw7vuJ+/99xF5J3sqnyatxTv
yt/dz9Yh9eKs0ntZZ7HGsWqIT3cmNq0qJmhVfBTXsvTMGl10j2K8aMDgkNn94lYXSq88AyJW8IeO
s6AY+1nNYsyzghinzywxeo7WXmRvx7ik5FyFusSgtXg1kB4Klqpty2EM8R1PpOAavObSxVjTKeYc
4UhbTNQR6bf9RAuwXw82RxD6s619OzYNhhTKnUpyuG+cGxNZofjopc1vUEaXHtD2ODNdR0a8Haqy
TNcrzzXHq1m0oeDm5ils4SdTF5iajzT/79LODVZgkAgdMoIE3fy6em4Ex+a+txtE24FN4VnWVqAs
SeRZ7SqJXW+3KkTSw+akUsXDk1uLmiqsL15hGNnedkkp8qhHzoYHr0q+h/S827pQgfKtfy/eBure
Zrqxamza0dJuEC47j0qBw6AhYyE9pyqtCRXsJ2T+PGn7dv2ExMRER6kGUuEbfx1GA0ZXBLAsdUEU
a4vazsN41GxMKwCztsIOIaj2doP78CSJJFxeyW4Hm6/Kid/D8jlUwSbmr9K5BlY5DtM954XcSVTE
1gWIB85dGmfbxyvEf/KbqRseD2LqYngriGqJ381sN/OhwNB+wQGv3nemd1b9qbwgXuuZgv/TxNn7
u/QSg/Pvqp3srfo8TI0dVRZeYf2XsL27Ge2NpI6qbEiF7DyIbJc7wBjnMr535Txw5aiEq5/OsZUa
XaouwOZrEGAjbSHBgFr+xymWgKsZgHUIKKMO7omtGsnkmUFVimdpBLFlyJoRs+eBiNCurVvPEuzJ
bda8zzmB4gfi9pMijz0V4ENm/uykZrEaNhJqpAIFCc1Ni3W6mioQzANnICUFTlCbaClKhi/8mADd
eoztLp/Ai0T217HN1m2Trvv0vOQHfhqyoO6FlKrYcH3AUKjiDa2FioFyT3kxd73IYjVLtu918T7j
T2ctHkN2KHvNzyyaHbG2qd0rDOdevMbIZsSXceWaum6LpfTPZHEtB0618VrgYJwYYTkxgPe5Q4Wy
FI6qyccs5ssRmo1T8/jNro/5cE3+XOtwLYHkK8l8hgdcAA8WjmwnhayOY3CHQjTI6MppQo79Ta2G
h55bNSOVWAMO8C19wNXv3rP+qX2i+YK+7LMvnmp3YiBj51hhB9ep7QAl54Bv4k+opuJIm0FiScrE
jrystClNyrd8OstBrh7uTKK5zNgo9qsgSha31NuTdmykXJT/MF4VEdNPA7D8RjAg5QNKUjBpgLvf
ZreAJPv8ZyO4txkZVhjMTL9caK+1YGHvf6IVA8XCp7WtIatmL2X4ZrIRqr7YAaOAtJydpsCdSS/e
uvRvyzisRGhHbVK5/iQZopyqjhZeGv8eB01DSFjEQ0zerXnCyvs2Lrefw1Mi9CqXdkxi4Alq7AQu
cqySIwViJtk9NDcJxyM0wTl+GwHgK6aFzJm3hdDPIwhH7j3nH8Px33ft/rNr3PEGLLt/bgmVdfMp
65KpVzvVDbfxepUHCVq37U98KdGjmkI9BRgZ9ctrAKlHrWTaiF37PMle3fg/h8KnkTDQS3QWxxbM
SQzXn2we54ruquOqyOs2b7qkcC2yTA9Dl2bj2pZTDQwIjK4zZTu4FdcofALqAHMP6rizuM9PATyV
Eq54JlJStXAsHD7bEWw1ZnUYJnTfZFVJjQl7ODZSk4IcOqjz/HAoxFu7xm6qLcdAfeVa8NzAFbQ3
8RyCMgLQ34l09jWiW6qVneOTv0oJEPrKHWakUL8Z8komNAZaTGy1QOe8gqdzZVS39oaNxn/gZvuf
eOv7yGLAIgMLNYnlDwN/rLVIq+wspDVIRmPERDcQAqxq5OPL6dFNc5wG8X58WwgpJuPgJMyRnZU1
489pRCDCsaKq2HQmbYMDjct9dMKuY+3GNuCDbTuZVvO3SsDIKnybkz+UntUg1v2UHFr5wp0sizpa
rh7RevvOx5mNcmm9JjXsH5UlW6ltoZqIMZuJNzSHYOflwmz7OES7b8JXmbuz4/9kw614yUzvO1/h
oOf2ZCd+UwZd2zUdsIXOnIAFam/LcUKsKJoam0lOIPmLuAM7ZTUwcayPMvXNT6QSqvAzLSX+CMvK
/5oxd7keasPI0BTxaC4tAGXM/sl7vgzuOpzpfiXnL6y55Mso3v3QjVVY03R2NYIqj4vUo7f/F0nk
vW3zaEyyWu455BAb7zrUOKqNG3eG5p1IBn7zcybZY3j6pdFhEVlASqKc6H+pZZHxONM0zt3QHPVO
MjO3VpQtf6oSeFjwAXv7K5UPt/a1N/2zHOeXHtO4KNSRYZ8gkPgfSee1pKq2heEnskoJIreSETBg
vrG0DSgiCArI0+9vrl276lyclbptmHOMP1ZH3qkvSRv8Ye6to6Zat9v4Obsv7odIJuuJVNlptmbi
sD9BbX7wVjDQi58buVR8rN2OsRt5OowWSho/X+DjUIM+GrjUyjGDKKvc+OBD4gvvhyTVLG7IZqmt
LOgyvLmkamBensunr0MYiVkycE73RA7A1qgegbOGAI2ja2cchxuUaUB4pEHA4PP27g4WryyjDtua
1ozf8DscqqSJDQ2Cqbh8ihVwgi8hLEK7zlFF7s5w8Y+8ucUfpn/ggZbvo8rN9Zejl07lmbIXDUkv
7Is7eQa743GTrkUo8Xes78Dw+VuSsJ3KzA7/cEk6Gv4F3EEnBBlpR/WWy7Pvg6jJ05Ew+KB8Xspk
C6YXjfmssIakp9+cj0uEF+yXg7+LMqTE1P9EmTJOBD5C0rzogo264GexeYLo27KJCoE3f0BuCKbd
il3hNUMeNsDlDXsuwmBwLLOWBk9qi/KTsEwfFvepCAopuSPII0fhpNGcRiXQtUDj4n/YdOHlOS5v
pMMmE4Ui85SYbaQRBAix5IE5gsI2bnbqR4eLQofZYEs4DlSxQZySRYWeKQcjNMEB8eEOFeN4s7AZ
ZQRfkIJhcuTST5riOqetPGq9t0PqLMFZGmSx0wUQHq4e4fBboWpuZkJmZLdrwmndYjPiUsxtdqUO
hgHiYE5HqI0VuTp+j8JG7L8CPhdEydwC3E86dgwN0geqxHtrJs5kyYcSqqJ+WC4z4gzxTVJinB95
i1gWfJ2k69SVYJv5GpDH5o5KkOGHKc2t5j+RSX2fv0ktuE9e5Lr0FupCtTCgQoN5faLoU6w0k/dl
OKP1cUwo37g1cvTlxDKH5SYlpHNDwrlzAOsPbrJx4xScHc4aBJs2JnXWS9m920ke5qvRrHqYACbt
5sW3hxn8hVqSvzvbJwDxEEQnVjWkp8ysjuSxScl7mfrJ50JCGYZEmS0aMfbHkE+aKx1rxXjukKlg
NaGZWT1DV9DlQshXsWzPdbBnfIwGY6xnBiN1Q01my981nCrxD6bDx+vJ9Uyx5fN0uxA5JAthOZ2T
EN7oNsAikHuj+UYTrBD9BgDGDDh0GEVREX8CThMRACZFkqPF/b1MZZ1KKv4DW/zTrIjUGdig/GSS
tCb6vf19j6o52w/hs7/8cvL3pRvxMSVAgWwVUD5CmMz3vqbbO40kX7VNZU7T/U6zby6zL/nQdzEF
cP79SfMPeWBwosSnYBn3nyanSlONEz7HD9Z9aEhnsNAiZCS9BdrqV/yIkZG84ZpQ/8cECQmrWgsm
ijcR5piI508gB3f3udT+muPIqcT7d7MKNAoT/LqEwtI6OoOTJkdQtquIgFGkm63HccxjhxAkDsnc
IOXG4+38gIYyqXLFZWbKa6GEZNhBCU8/djcFHOimvYnM2vMMCQNhjkkX1UUkIXytmk6ibnrfCODQ
y6Yvi5pwMmO48UzKAtejeYtefsTngFWQmepGTk+fXNMvcTEvCt8o7MMkMON0gLg9kInwu2LAmVFU
rRDmeGM6JADxFj2C8o8BQF5yg2qs9MBqpGCS58cPCm5UJQaDIQR8vnZrKlRPjaDr89x4YnCqgQoJ
cCcOawe2noW3EB+x48iT+z7BTdn6ymw4a2bIJRhmMT839tC8YMIlII2SIJpXkzgljgCvS6S6A8re
0wsem+FutHy5kHNS/Ka8/uvRjwHnw9gh0xTb/oPzl2QGT/IVKWIi7Bs5E+m+cyTR7M6KSI2HgSnX
wz8KBe5GNQPdpU+8O769zEOUgQ+Zc6mKDiTsTu9+ghe8sOrfmA7YEHHaGG6fjNpfdPiyojIxCsW2
qwa5TyKIeNKpkFEYoJ7nH6xHJKxW/5xVMmZmCpDxPZN4/zB/5EfXm9u8jMspxynjIdq2cYmK8GZN
2PVuiP0/NtcgB/+IBDrYZG7gdcplCFZu6yS3EM9+RejAlgwowYAg8mzvR3lLqoWFZ+huqRPV5lKo
OvJA6LSwX6o14KL/41gsveyYHts/JD43h1JNU1wGSAThA8kFIDvIvUOQ77kG8BpyN7xWzUYiGXsH
ACLmeS46TwEbT8ZHBYLxMakXotzuOYfiZ3mqwC0Qp+bMlzQMIqm88MWuh29D6gyhrUfq3DOBucT2
u9Jqu+gZGjE1k9tedvur/uVOsjL7/53wKnNYxZ/GGqnOu2dQA0JnBeT5Fi18JHEMa0aXGpzHuEoG
ExJuv6uDp8LkTJkjkO7obvYzP/GdGLs977M+sr+O5h4go2bcDBwZFDEd+1FpKg4qXiJd+OAyvx8i
HDdoOfwS1Pl234AFIHw7EAbIqj23iMSqxZqH9nXFZ2OwM1x/8SCsBOuUVSa6z2rG9jxOIXjRwB67
jjxTOi5/3hf10MvC907+FUocwN6X/ytcVJ6KjSYMWGlNSD7f2BRUWohIrW6d7nQyLmbatfA/K5rp
5yq00xJOaVeRiDXLPA5mFXUz7K3Oagi9GMzaU7kh5xqM7OP3z7Uw2qcemzfEILNFRY8Jr0swJD5/
C//5Djp6ovm+vMKtfRlUzecfAJAXxa2AfpSZ2QD86Vn2f9vBXIp/s5pEm+CFftYame0kw+bF9Yy4
A/b45uV/wIqAdeCrIHg4iX6z3zkNKKsTmePkvZLugyaPW4APGmjIxZzscZCqW3KWEfpmBkbMDT0m
0Q1jOPUxW10inBPns9DdCshvQDisqWwrT7u0lrKl/abBbcBbipubEe83OUjEyTLK+0wtZEKl04fL
lGcCnuNNL9fPtcDwyD8nFQo8Bh3cwMJR+s94KgILqWkHiEURJBBqSmD1GRXu3LQgqwhptx+7CMLU
xQtv6rgO56T8M1LPmmtn1wHZwjovX+aOjqV3J9yZ9BYOaXjtH2QGp1VHr7RNepyjI5M5IcUFnH01
LpwnryDkaeJn5qo5q5fPvpPtDuwZzxRTTvyw4LPTv56QCIPV/ibnvpNdX95rWR07Jn1Dmv/miPPo
GlokF5SnvKUh8BPzPh8b0BffyzAiHHz1M0vYjnyGq9DB9owjhCtJiynadLoY1t95WkjVETvbbInG
5GOj8UCSxg6LjY5RlRAS0JEpDBiFSsxggEjmAJM8DO59ylvLy/okYZdiB3QpuFF5ULbJEsu1cYiy
DbAlU6OZ/oHgEBPwDirai6gceU87i3P5jsiudykmwxcBRd1pZCJNQT2uUR00GhcrACMgUjS+NMR7
iFoUBB4/Qf9zdA2QUK+Qmbm/SUEGAfvW3X5e8lMMz/WzIYADEE0fGmw0EAEgWOBQVKMpWGmXAU5H
OBs/RxcARuj+++p8yGUUBIS8s++CQmdENjl1BInGprkhntl+L0kqgR9CE0TKSW6Tak0Ydn035CML
vdVH9H+ViUcnvB7KSri/MeayzcOQ52/eBtn42di4BJoOHUUGO7HoGHEZWmMCU43mVKDC46F4rVD4
HRT6x5XgpRtaZn7WkmKpc4F1i48/Z2+lohk+l2BscLqwd72fubVWQ37xafHcibZxnG0VgLhqovQZ
RrS4/JwS49Tg7xn0hRyPvh15952QFqSNFZSA5HW51IPNS/8DeN230YiStUmahYet3eYUE1VxpLwR
rI4vgox1jjXl9C9mxmcxJx7xdxLqHnI+ERb2aIzqY8tv5ypUdDUFaF4CLjPRUzVjImehOxn4jWNC
svnXJpUo6joQptA3eyiuT4hklg03uf25UEqBMfxJxhHBcez86PDuUBYEM214KiIW6JCXmFhznNAI
5sAaURjRtu524U9EMwZkMFOtpR0F+CcylhBrcXjwaNB8f2GP/BA4D49GaA0Rt0RU7z+8duiP2OJL
sw6AG8hwRkPXm7SzaoL0XeKowHaG1vkirP+AmrqHYs4ldYIMUoKEZvQRGLkr/jTbtwP5S4eJSNns
BSXQ9LTxO7MIpB+DGcHDJHPk89Yd0nsxcGXep4ed/D0JOjnXs/4KGHrZeXpBknnfONN/Ryb4vNqI
NHE0sy4uHCbxBya2X6ilRuoXKeGs2kRnY8kuBQb0EzduRXszG+LLk/hJYcYjL6Lk5rzBz+HZXz22
dNois/Sk9dBAITDFlD7YM5SQDPIm1fA5PpFIVlrJVuBot1Lc7TXEyfy9eoc4jIFC0NbjBwI/qxzU
mk6D83faBbp9WD92QAkMkat8CTLEBMHPskcxl3CeEJFnix4C9H35shhHMNrMOUyshGjRCtDnGeM7
1kwCPh3svssRmV0m0kT476HxuZQ+OCpjL1EOPidPi34HFXYtMN2wH6SVWa9BmFnM2CUSpzDZVB4G
jAuiY2Cl91ReoeLAopGghKxOPIeZgXArBH4BKWgmI5TGn0i+VFMpIAJpn09fK20WE4AbomQ09dwQ
NoI0hjZD3Yige0Btbvj0y5CBomVsBJmv+HEwsrD9wMjPWLvNYQhXsNKY1QukkuCLq1lJBs4g+oi8
dbNzNn2zfpkH0nVgwPjzo0nXjoHNkewzTsS7EtjtvXuTBcIHoPndUdat4SZDPyBUnyov2ERUOI82
XD88p00PLBTaPajfSCCqgUNjsAPMeycX7EG4Hy1RO+j2MSKKuC+0rCK4siQkQ+JGU0B8UKkbCTQc
EvywtoCf6EwXco33BgSmcr88TprND+zfeTMyaJ85ROQqQkXOhhHWmXU6PisTZF5Uv0VoNmNyxmM9
IFBAvMN8hZzGw4qoc8S6OHlQGMfyTiiPWU4IvvaxEVj3Kd4KzsXmlKE35B2aiYwVYgN+AMC60axz
lDx/UBwsS7QgiHy/++w+8t74eC0EUB/j3No8VmMJTrtGrfLekD6xu52gwAZZ8GOX1sfFtt4+PZyW
LiGcaH1M0VRwszoX8/Jt3I9eJA930+HqtUXcmVtzIrXcdweYqi2zE4AQtBih/03B7IWfzCx67EqT
AVmzXLnt9g11RPYLvEkxw6UPV78b8AIAhENC+I+QyXPK78mvFbQKugwcc7s6AF7j/LTApJhKRlbh
iJay62fOScmrnDL3jE73bRtiYvYqemYqWwMPn7d+fzuaEt/xYP4ZWBlJrhx8MQw28ip6Wx7hoaQV
6WkN7cO2XINhokgvOTYT0fmCYPp+6i80Ol34oo8SNAbVWeNduxDNAoh6BXOM6WSn4AzBBNkTIuPs
dD89sKJruEknP9XnFyicTuwb+EysA2iwvSGu4gqkumkA+osR7kOwgmb+riQ9+m+LjZZOjopQvK/1
CvLrA+WHENmI9B2ZeMCeIRN5TErw/Ot8F0SXsPswGFMdooDgobSmikM9c8KOIiZNt7IIefO+vEoO
65XbcPJQqnd5OW34EWUFPZQ2NTBeJC8rUV3XnVkPfImoc1IBXXS7mB9mNTlqdC+hWMhOpTjaJUed
dvaXiA/eC0twVBd5BsIC9ngDgTyXBMfC+jKZhWmEZleA09xQ/iHi+hSxJCKwTUyj8KN8x3RxcBSl
qNLDeRIOZkhBjySeU4tYbXzccgaaTIbXJLyN7Gwizo3fBqTzFqsemXBBffAHpat9yOQzMs2UFetX
jmskmfb7yIODqzFTyfLl6yCAL3tZUHbvo/yHVoE6MRJQeH1VG2SCEL0i+PKTAlvMRHYR0xKMOBKN
1H/EBzweSCXN11TfKMo43zfhfYJtNeHTEEHNqQXi5OlAArKJaZaMGUcUp6Dps/rw5qduTIQlINHD
k/b3DeKRB2KtkTMwO/ezyUOUZLNBMgYU4yMR4Yh4bwtO8TM5Cgj7HBBOgF37MwOyioAYRr4aDFz0
Rrc9LHbQLYkpZCvmuiX0z3wuH4A4H6iFwbQXV2PNbaFYu+WH+HR+alxGAxO0B1YQNhaRnP8lj4Bh
IG43ItiRuZbUwsx5birGFCdf9cDrFvxWEUBIaJiFGI6CKkx9lAI1Ox0Rv4ic6E0H5kEgNnCgAKkY
6AyIUfhvdgpMx8Cmol5c8jtGbR9G9V/go5H91Yws/LcHs+a5Pzjf6OvUdLH0tkyGol1Fot7QqGHa
wGscts4opY3h4AlsQgImqObNXrEIW8TWBD6GIIXZAlrdJnuc9ppcZEwavC6EAJHETbTcyHvYqghC
u4UYN8c0aLgEJCyGHsccAUglyUgyScvatA568WHOlyqIe5WIxofN0jInLDUQHX/t8rV72sgZ4SEI
WQIBY68XIVQA8iSIYb2tBcCr2Zo94hnIXS4KaPXgx/RPuul9vqSyNTP2IFEz2bVr9JKbbF5wtpgM
Hvq2ph6ScWbI324+CALDHF144CcJ5UlLZX0gFEUi+y33sf8Gw4HTm7bbXmuP5ijl6GXh/MeRS/8R
As+E8+FHkFbD/8KMDIUoYYdP0Sq8h5euxWeVuXccUqSBoz9x8PiKxYgwTomGHEtIYmk+qFxRq9AT
kVyUUgF3JibTBrUGov81OiwQzBBNxFOsbbNFAyguSh0rh2gSfMivpfpXXYHJTbCLZMddNgXuTcOO
yPWPxyN74AnSY8XPIizKnGjvI1MX/9B3zYWRLno8EiPGUUweLgSsBVC+SULcnILuRADIGmilW+Q2
qNQFi0jmP76hJibCEfoDEZl8PhgvZqYVWmmAFrxTuV2BUoibgbvFhurgzmFe/rkvZxghJDFwsrLq
sCN6bcAX8wkwSPcqgYqSoug1x8+yeduDJbhY5wGDbrqJOqljrrYBioWfVXoF6R0geRqpGDxCr9kv
BAoqpvVUZFJDN69bj9V62yNtnp8Y4EqMrAmVQWlnm94EdBcM80liKucXszRMqFtgWvkahPoCkoKy
u6/BmP8C7U/snZxDURMRIEaqUp/TJyIDVif3GKQNxkzEndK3gZYnBDdSvH78ZaDphNMdqKRwf1PW
3QNRvHcgDo4WUOqNclFw6FBnSTzUtjY7k1dyxauvBs+ZvlUYa4PDDSiaFFW6x70i6INbsKa32xQu
GJyDUulp8feDQaBvyfnovBpl8CPxNZurp3oiL6pdDQgTKXABnEfmWwQpYltDv//h3gZEzqy3l7ia
o86/Qs5MQ2xiFpjHuDWuPc048O3PD8vX6R4Smz7ha3t9MDEY76HZjQTwrcJuIyJhivMVuDr0Kdli
2FIf9SNU5kCCL6gaV6kaaGQscAEMzCbUEbgc5ulC5ay6io4j+Gab/f4JNxXzMX9AZEYGeC26gRwk
hCZJkwWWG3YY0ajFi8hqg5iHo2LWHMUQRRrG/BAKBQpvFnoA0grlKa32x4PTLJjGjRKJE48Nt+aH
QccfVdjsqY7LiRNITyPSKfzCVNEpHd9Pc/S2mSK61k6vEGu0RLNpf43hHL4dXDWHZ9X54LU4hUUj
6s0rb06+hpKsb/DpkKjp8bkU373MfUGRySIBu1G3BH6nLDxg2d6Pmmp2CtIg1PhtrW8ngCNy/H3S
0QO+WdWuNKN3Is+N9zQ9alMt5pSUp1IoylEEO1ahMxyu7pQiYCZGkrxR6UEG5XoJIpqRpn/NdYOU
JGyGBr+bQIHMGWrGKPwEApuEgF8U3M/platS5svpWxVP9mcKiepoi+QknRMz/BmJLnRhDzRew8nt
r5omIiuuOVFJjd4WC86OVqgM9SYXUZ+iyQdLQc+Ud6mZYqNA32yuhyuakGdfTCrgQ7zsMO4TeYeq
aYXMDPnIPv1Dqnsw4QMfY0H0y8sr5JjT+shk/hdvRAk90W34RfuebpmtSYksMHTjhUDmBmazBVz6
ekrwrg1gEuz3azy0VWZXS/QgX91R2B+u2RS3NC+/Pn1IpnajU4WAL/pdRGbaULVb/Pi4+rmdm0XO
6NKRhjEcM9mwSGPYhTmB+CCBAkyoITQxCc6iwyUuQzG35Qh6nlY+bWI2If2iuGDdZKe9iSEhxIAv
sAd55WARlfgM5jRKOwBoGGI05ALhHQ0rvmW3SK1PSJc2uUIElMTPqPLSFghIYlsZjcEEAG5+E2RQ
HnJH5hnObkteKObXFrl5pX/YIOS7omFHLAAsG+h+x/FMERW+ABv/duJ3QAxshGhb+UfyoG8rAWm0
0HPD6QAlfenyiBn5Tr3K2HneHnHBXo5Q8RezVAM7c/6sSBVh3uS2ool2XNOseYsxZYHPvlGsJC5W
BQouiSL+McTYGtWsTQx+dgfyq5CfIw02EUu/HFQ1Qc1D1WyKFc3HIlPY9SW7jzJYvwKYHbH6AGFn
SwIBveaPFSsqfQW72km+UKBOWey/DL8xLoMwYWXF6iI4g/7p9a9MhHcpbJ2cpnrFJoVB/Ft0p3EV
PbD16usPBHQ3HGs43mckQsyxkIn+68MRkezPqdEcsmQUqU3+/ganVgirzcJOlnCfpxQw0yoWeKx5
7tl9fNA4H8eSfO1vOUKpEMPTT3tdz0ung7D5p2E+3yFQCWxkl5WoKUvYkm6EOvPsIwIBBz/ESqw5
JWoRao6oYk2PDe0ytLW6/DYDfIzsSO3MzCcKML3cxlrExW4WQL9IFEJUnQ6lqMbnj50AlUrv2vBQ
NDaS7S2hGJPvrB14by8PVBjdA7Do21ZTYKqvm56+p+rE3Y7uKYTm5gwQIaQj0FaiqP2GFZcOL49b
iLzxfeMjDbPzuThaa5tlFuUIzKJIOhXFsRTck4ScWIiCEYCIY0iZ62AiPOcP/kKZgnT0egn6rcJP
+U7Bxz8msTIo/UUjTMIJ/7Oes9uk5Qrg2HFGADze3f06A4JiS8jnuDs9TGY0iJfBBgrmSXtU5tK5
5KonYCA+twGp5on9IOGdhmi+dmT2gRgbW1eLRrPcKf4V/rZmuaunndfbau4A3t/7rTWormpR7D7L
hMAh8N39zcXfycmLt7nYZmvq21zyI53vFUG50d3XKck2yLUFEIdfBEy+pkDxtQLAoXuhO3/s/WNK
F6yZTqgvEdlEd3KXHoF8xqopumgdjFXTRzDw7idpT6ty/F0rc8Uvl0/zMEMnIMGgXZ53u3ZfEwK1
pFkpJmqAOHnTrO4+3H1JbVhqEYinmDgkDD3KBMv8mjZMq6yPpXARlDaMK5gCXgrjM0lsdi++7Qqu
eRSiqfvDA070ejr5eAPGBmaLN+odIXqCMG6ROyd7NkGdO+wFfv6vRwTYF1VggQhM/HBzC7m4DdLA
RrDgRz6wIS9eH6sEScQOTKETM4mNh7GL3xNy4U3WRJGee+WW8NBw3L92S1r6ZpjOMY0eLIhhlR7z
GVEYLg95c+K60b3SQWhIZR6N4rxCjgzATInIBHImH0FP3IGVvvCMfZw2aA6RBkBJ2K39uyLjQ65R
ByV6tBAVCh5PUjSasVq7DfrzTR0OXTLGvZyDnAhRcGosI4/EbXNj6BYRlj4XsGjE6uw/YV74IyLF
o9ir+P7aK04hPk+I/DnwnU3qJ8A9lwqhwxdwGuASLJnjp/uyEp+THpYKOCu3n0A6lJlCtM4RrlG7
KPkjkBmeJ33GQc/5OOpMBKdUF1TTYg8U8hWfgrQAJQ21KU12wA5C00xT0FwK4VC52PieKrc5vTh4
GlRLxJuWqfUTX/fNfl268D2F8fjQWd8TgvsBvwYYp6TGYQJzgzT1EEkA7T3+3R6lI1LU8TFc2NkF
7RHd7R+SaZpagBJ080s0CPwHqB/oXuXPUT7QxSuj66Xygfadt8sti0lX6H9U6mpGVkIHoLSgpxb4
WrzmGI5JCkCpN+DPGvfjY9mbkonkyzN5/Fgi6zo4J0LubfQ/REtQAdr80NYxK+mESdZBQx34Xudm
hRGI+heyGeHP6zMoDAoJQpc6o1r0n46MppWHjQtzgUyjzVCj6QcfTPKwTwCp7yyw/XUrAFtSi9ZD
xlEYK/FxKmFKXNpjVgbbypKwqBSXajOiARVcgQ8/OxHOQ7uBOFUkMKnwyXFzcCAaSTPEKYycYcbC
LnFIDiidGS6GOkK/xn0Zh83PfK2BrTCwCaGkNpUxrPybr8gxe+1fpVEPxyObHzsBDiGSKiLsEYOy
CIriaYVvAnnPMC6vGBDT0iOy4ioxM7+pK/H4Xcr0ZwuJ0AcmtRfirbrzs31xv7MdoQFjl0APSH+4
oNgeaBSAk2yVajAkTp4qULCCYxlJqwlL7bcI78gzyDY6qvQHthOOb1HBa4DbUtEkw4XoQYH4ieVR
9PdxxozPP2e0z67tH7XksyTQSJBcf1Gv7lEA9J47TOxwFVASy/uix8gmYj0HnHCbJMZ0bI4cRYV8
5sMVxA9WZReH6chWThhvJrn7+kMkXJCAA2QcVtTtFmxDoH0ByD0bG08jeP/rIrmwFyGq2gWmD/5y
tkz66IxmI6rmiWpcHdg82SNyXAl1AedSwaQGyfm5PIRsT+hp5r/rc/aBCXf0n410l8wLHjoEB1ew
AYAhGLwre8aHEtn1D4c2NvBe3wMBVrmbRPocIULd8Qbqyti0/jKF6GsmH69oTFjrBoOKQEEhQZnB
ULsq7EP6+AbvjgTm70UgN7PPuptDw9+RLLKVBsXTTG+Wil6c5R+RKsNjgDIPmXAF4U5zEqUqq3rR
c2RfNiwseV34gj4h5Q28XgaafVriH+OJGPg8MthYv9AQiOmigtuNWYOoaQSp5bE8/oJ+hYDeHApm
TJThMBcZX/J6eVY47FtgAR4IUSLf0OmHvmPEGey3+7cNnLf9ei0EG1cH2nCJ6QVVB4BohkDj8p5+
PwbGb7zOTWnhG3mEDewxaoQzLhu6YuDWD5PBpV4l+1H08PFWy6JMkZ3due2y3bCaM7MVLcF5ln4V
qwI/+cmDT85GBLFH/tpYnJ2SK2PwYkIlk91SXAnZLRcYrB6CdHygkikzgDRm/49KCR4O8kec3jI/
GCUHnvPYQ87F31iqjdufesl2amckQ7sH4yBys7qb3YXS6deZ3FFwqD70TGZqHNN3XrtWGMqpTy8v
8H6Y8CA6WqguB7MePy/CgjbZtK/b/N+Yz5bE5Ji3rUqkmV2zNwMyrplHb5WrDZwfve+ugvI+8Uu/
5+jIP7hdnj4c+Yr1F3ZTivt/7ARM0hyKPgTUgEMWwh9AHHG7f9j2E2TA4O0Dg/zBRXHpHkyk0R/H
BMRGdAu+pu70/HLxXByIwxrwJ2QfSeRCWxzOyYb8GGVKYtaxdUgwY/Bt13kvrKQx+hCvXby56mj7
WPRWOTDLD85GZeozW1qyuc2WyYaZiqqkoSkh9rsed3fAM9YWvDWB/DOVmaQajWqomj1cdnNtD0fP
crN8cpXjKzmriKO0sPkjQeBfNFqLp8GWHVQgfVt1OMxwEL9PbGHpiehy0cLRTLgfBdMASzqTXIWn
wL4tRzi9+2R/YUIwnyEXUrFicPZH1v1023B10C5+w1J6IbnF6PijPN94S0ujz9Jygn348sqwLu5e
XJ6IqBfKgjByFCZpDNfOeE/ABFlJK3QXzxV+W+JN3ncyhH5xh3aBC/6S72o4ehppcO2LyDf54bG0
vTRziHO8RTKDzETwJgilChg1F3gft53C7RBWJ2abbPqkPDIjdAaogykkqgYWuaU+dp18/QzeBYgn
q0acW/Ae/YhF/u22OPmYquJuCP9Mx9aDgt7ShKo4pZueTXOjcKMcuNcfPFxCvMz3qu3uNjZAn6HU
yhDpQ5lD+65Ii7mddcJHjVchzL5Ibe6mFJB4sSIIjWCPZXZu10+3bz4iIKUORpM0iQfHU4wH906e
E9tuNe27TBQfEZgps60F78n7xA6wy2zcCx4QE6D/RXsId6nLSe0cmfVCSP4UopmvJaydN68rDgYi
ITi/JHzpmtUnyeA5QTbUoy66Ny5P9eYRg0Q7ROYa2rGJGXZ0PlJSO40NzBy4wEV7iwTLmzWDV33a
qkq3CqUwx2LxOQIZ8Ff30Kkg/Dgs4s3hDGS/QnTjD8lhPFeLjL4x4j2WoKWgpsjZnGRJhwd4d2Je
KrNBekIQHfYNZTKw8oATHFWhuv/ZtM7iT2nXyjYjfK4RuJrOuW7wetEJzpQQ99bJpqM9aPxvc+eR
T6BQ/lLd0TARJxOCe5gAISnFaPgvkv/DasvZ/QvavagYZJ+Q4w8ldBIOYoALLb7jNC6Y5Ui2gKgi
s+1VW5+B3chcgxh4xhZszkKO7s5n8zm9TgXC4q83hvh0HrbCMM7Zhs4IVCwYTXvOhwN9zW7IRshF
SdJFEoEeks3mVY1AlwHkOVtOh/UAteXsG4oscsL4MRPyVMUaZAHBBC0if8Lt15mVmJJHMYjThINJ
6vSpO+SyeExAdMZD87YamQTeO3ya4/rSOgPjT/FuK2n5/RtOP2sEKPALX4cqp0vnkErpkg/T8hOP
GsAIvpDfvlsOlhpZqvhLqdOhHtf7ht3pu/qcaWr4tmYTPeD2U8q6aiZ5No7l0ENuS7pBXkMUUbW2
UicaZoAN+TWWhERrQnx0AmdRwQR2LnO3P7AJGzXfq29YOULh3DBxuRkSU0Tbr84kSk4ilO8Eb1Ej
5N20bhLnIV2JhuammlFMhY6V0LGDd5t/eUhXPyR6lsr/gZfDQ399KMYPitwGQrIxeU6Blvmg6eci
lJwP4GDe93yJdM4zgEITfVcN3PaRDmsLAbvM92KXs9TFdCMTXf5G+V2tOg81NboNkPN6+RJw+ovw
1SNrW7PvggcpUV+ItY9kDTY/eqTV4L2oFvIEXXSFKrf0+AuZPElmOVbr3lSNKRFd5D5VfyK/Fs30
H8XRX/d0m+THpjHVOIWPlBGEvydPzRp4CV032aKDAMB3w/UPAQYj1PsX9Pcxh6QJYIWKCTXF6MpV
2bDnDsR3F6SLvs/5Rk45bM4Eu0m6yFxt8oozR40GkRwyNWlIvj5ojaYVaqD6Wl7z7ePa2N+zgJOC
u4ccGIIu+mzqSes24cHUKCcY1+jnB7jYQh4Dfv5EtEme086rrZD7MozyOI2Wg0jdN1sQLWYbZPek
aPMPJadKRlOWeWgiFVq0FO9gskUbqUFJRPScEIni/c66Oi+FklG0yz2umvUDwYn6s5YSRdB0yaPr
pDb1VXnVQrA8hJM0MaEgHm0fgpBFXezxsSCGp42qV1jMyRXBUTMmnDWTJ5pUnBdfqw2ouuON0o3K
lLbDaWE1u9pI1sIE9CZZgqx7Y6NbPGuapSFHI1BlkXAPTsQlW1j6HK+ro4O05n/cr86IiFPyVkHK
T+WEYjpQ09xCkR5iNRa0hk1ADe86iVQ8yzewx1yYLEjrOMR4k5n6gAyN7672O7/jiIy1VnSWDYfW
l9Le3Sjgdj+wY0x6FyIZFe8DaVqftEiO1EgzGAQM+qWwQHwmfa8EiJ2OYmW86BkI6T/TG53YOs+A
bGMLxXAHABAQfE+TU+0qDa2F9B8oXsb7yFoEM3yzEI7D6RPIR99ZzdUwhLw3lenNk/iXRa0zf42J
yNov3ftqyqMwXtwD3r4R80tLWsjb1IHLRgEq/Dmab0dfKMuNMPcI4ah9iDvqjKdvJN26gGKHsUrB
TWc0AG3YRWwezA+/Lx4G2qLEoYbKsb/llvz9HTiy5sUEtGZFY6JiKudbQKbDuv+HC0g04dzpWM/9
7jPjXeAs4aenmLX1B25jPTefcqLI5nCZYuY8JycYjIT5SzOUm1lcVdrTW6vM1/qex+xFwoZDI5aC
l3wYM6bPEC6RWYoed4bG9XkkIujYXg8giUASPCOAh6yLC9J8yLdoqY+dfSIKugIceEzbT+e+EVeA
7iONHYEifj1yVSMyb/tTRkHrth95v109wZMyq93D+cX4tEp9DRcGnPhasgCgXNWSHcbIJCJqIOBH
cf7a0h/vooMIMSwsZXa7INTUbxy7NNRG1XroE9gHzz8ya4PQT49Pj3ewWwzwCqJy5s7gPVG8Eqs2
zqR0lSTjZdaOk/jgFfhss2W9hkA1ao7zitLKJ+WGMnNNWP/M9ODeEcZtFa8X9SwWuPEKk/3qILuD
3CZNqFPYUUyse+g2pP2PuAqCELJNldgMMjfU5i8XqBPdxBxEyCfVqsJhOTq1kXp8z/QXRtQsJoEO
1eJzhcCW0QL6FqWm2BJ2w0j32lD0yDL1VafejtyDIXkWP9HHy76ge0g1mN5Q0gO5G4XPoOYq4ofU
0BOBGBeL5wK4mrg8eckJ63xPr9RKC2TzYAd5yV7AN+NXSMSHYFCY0fgmoBaZ2YoFshoh4u7t+3ZO
aBVZhDRuZUsUmUJ91Vn1nFhR9Fy9pY6/67fAtj6IsYY/zQZzwXy4yiYol3OEn43LnJZNRy6pxF04
PBHTyShLqNTDUbm0OJFZ9EQ624Ct5EVmAEzCL3gzHgNumEPGo5QkkoLs2jTuERdpRsO4WGcYF98e
JCOqfgxLDP4uYq/3CfiOj56kFBxx00aAzxWQ7B6HPX7eWYpOwAIpeiEVBn4Uth2GKa/WIX2xEAFG
yFjaEGaUaCa+zPGbB/LLAx49pDVYC5ldnWbDzxO7jtk+OTFN3KXuDeQfCPn/0vnGe6y6nbojQcYV
9gQ4IGZdM2UL9bB0gjfwbSdjbFmVyZJlI8clms1Gh4h+cULOVHBfys5zciOMJRGRGcMlK/3BbjE4
OuUpQSoR/UfSmS2pim1r+ImMQBqRW+lBEOz1hrBJFTsUQYGnr2+uujg7zq5da6WpOOcYf1sYQjsf
9liQRp1O+FAOl/J0iDvLBcTDbKn1XebIGrBiOxjfC6v+jfIFAaPZpgxz3f5VloTmiBcywUvVatY5
5RtVgqQwbc17SFG4Wo4XKuHY06bnsb79sp9gwXUHvGH0psfZRH9xurVEUI/xHTynmstw73G28GPH
5w3rvavrnGkxDN3aSNWJzhcYaDr92l8Rti2t2dp09778rLlZLvR/5T4IRj4GQeU7BjD5pnlSvNHY
UxIW33oMdRQ1f2dKqvdS+GDjkveV2/r5kfVXWr9ZGwe8qQWPizph1zAboiLBcxobDbVL/obb2TLp
z2eyZ24QW88AniFuxxUtqRaLcC8ytqAMOYH3jOEocgGQUUpNCCHvp+Xd0uIBRgfecsa27hVcULve
J92q3J9dyS+QwrjFj3519K+oOiJcClt6cBk7qPrj4MmjXLUI34NCy6zuanKua3axrjcEZ1ViSt5/
GIsbRLSv2Tkonz7Dn10ET4soxm/pGmQXmgKAR25Ax+Lbvd1tQ/Xuik2bzeL3hzvlX/UwuqXaFcay
yb9iCt1rCbgAZ+N/vQVtk2KHIQCBkCmf+H9AzyygnG1wKo/N/DfV92JaxmHg3hBe8s6vKEDEmxiC
XcIO0GbvUjRAUk+zqj4mRqyWOh77zHLudyK9E8xJnvDcDWe5avcxU0qolplriRAgMIeJwc9x3OJV
2PLovYklmfK1+G0G1D9GFAHCSwgH4Tl90fB0FnVuA9US9+14eITfeKzvK5LKMGjOYb6j1/I6RZyN
BRopP2kIQX+rTGlTBAxjzYLbuph00ryEyuIyYVaj9mF0U20+Y54ys1y9PH7yGKsv4qjxzyfvYMpY
Thv776RP3q2wb6IoXzwhQ42jRIISUy1WEosQ5CFHzYw08oBENqYxnvToMZbWQLA1PGtn3k8Vz9zd
A8vq11aJSw3KmwE2PicsRoJ9pVEDFXA8KD12fOIcQKEPze6TAPKy0365bzmiWaEp4vkAyuczoWow
LKgjl+X9Zi3usZJ2LLIFbDSkZ4a/yeOliiRNsE0CxoZ05tjSP3V4CKVwdSFPHz5RaRkZFMN/RyZp
zpJF0uVvD/gciuFMGmMHSjmf74QO/MhYQezK0fx0jfkZhBCy0LoR3HvmwnPU8mZeFOCMDGU3OU9g
CS/242bRqbjZobovyH9ohsVNQrT8CrW0cFKYbNO03NOxhu3lsr1GUhGAsXwgOBhbQXd73pA98o1w
krb0U+s9HMXexQwq/2IdmaPy8YW6nB/RM9XpuXsuMSS0TndiQ8+x8sHVnDH79mARFEh0MBsMEXpw
2wyYKZhAvWpJLOcrbghYyxGEmki4BXWLWmn1/Stm7V7akzjE6y7/7qm4nFvRpwhHuaVnIUSHZcpC
Pz7YPwOuTTwCEXzQB9MSIuNuPUiv3KpXj08XMOBslinwqb58gKs8GNGkA0cLkT3ymmcHBSg/AehZ
QP9MaSxSjjp5kjhN+en4cSQPIFAiNNy2vvxO9UAFxcQowJNxI26unnzwWGIPRPbIFXB1kWHptY2G
GP4ClB6VwAymq5mIewzQA6kuEkImXPttc8k5XwdF9HVxnqnC9KCK0tra/BKdK8dnB3FoPuF2D7Fv
OSWlm1VpVunPv6BevULnIJIfzggycb6Uu5I0zDXt4IURPcBOngDNwChdkbpDLzaIxAR5AN4Rf04X
cE1UzF1izNFWfwfmYIXD5GYqjZhAeGcHDiyGBWlCdNC4GP+QTQDzyl6DgWH/8T467j60vCqQNB/4
8kKQAz9jnUWIcd4s30wputUn/kE3oY5QKzMOEHnB+0NIMOSdvunNlTlC4NuJWx5NSh8AX7a+F+GB
EVopTv6bKKy40IiFRKTzu8PLb6yMbJIvNQouBkiWLAwDc9J4CBcSXMHjhWgfmkGsrV+8ES9h7CtS
ZXw/Xo+DoBnnjKsZ2xk1Hskbeeo77lhL19fkNpp1Zn/JydHZnEEuQvwyKvEAW/rbVIj0HA896gJW
fWDkSRjSp3foyETLtsZEX6sB/k+clqjekfRqF3qhR/wumM0PKg8J0hy2KuxsqEfCLzLl/dsmuBZ5
c9/vY+LH/ySt8IVFF/dtf8mgy5jlISS9E799jMeGbyuK4uNv1AD7YSGaw4qip+H84nuHeKVDsSEj
1CtWPGNCcnUBRAefXAgSibEMV6HDeEgoDJJEH5fFbADSjh54jsZ+jwzCJPoyaify7He4gI4RIbur
tmCZqw9MY7fN11gOHn0iR4mXEJieTy7g6MbSupH9rxnLYcZMVNl4nahLxhHBEhYR7EBUzQ3yosVo
WLJMXtmQYngBkEysN6BJnJebWwT2TiAXTwf6jJfN9haft9lm4FMFzJgzJ8Yy6ActXBlRhI95HNyD
ivlcxMEJVDYjrJIBzkee+2JA5F8eq71RdB+38Fihcmwgt7hBEGvRvUbezkLZA7d4aOFYMPxyJfv9
lOHusf45WvAgKifGlIkdjbI/fqfCvQWfqBfnkaubLCd5JIzIzHmQyRwchCQi3qjXIuKsEsX0+P/0
FcKHCFE6j+Db1qSRc6O3sW8+QLJEwPl1z4QIcPd9evlfBw5AFCw/jvQP5/oHNdKCCpuAULM3SDti
BftrPvk2MrSbD3NI99HPxEcNmgq79MZJis1PbJNVi03PfhK413mg9Bf0gikTJOvYuGXAWIFqMC5R
KPd/Vw8VYvf+6JtUc2TIIN1zLDn5tErarbbq2UJ6qB5+UKqY+gP2LlbmD0l4q+dKIkR6P/SN6X2i
rySE/4Z5RSjKYx5SbkjweqAgdHnjvlVvQhd9nSh9myWZMavdSDPQAiKPb3jJG+cblAyzLhgqZ80F
IANg4M7CE5N3QDoWkbX/evZKttMBe6dObhrtxYAZ8uYdGXt9dd5Wq5IB3YJlY5A5D8dvkOByUoAA
GECn8CMTpsO/bo5JSV9v0QUTXhKClA0DelCR0pX+LZT+fjHtOd/x1a9tmTO5O/yQgCA7JWAO+4XZ
HBABow/+bDv2wRWNfI13w8jNlhojuEQv5QrBpLYvUgp3EYs/Vz3WWHBVMAHeM9hc/OejD+BP49V/
vFePNN9+Q4M4A6+2NpQlWx8SRG0p6YS6PINob0afRUkgjf9bPpCGxTdtZHAQ0r7B0SzeYtpHb0Eu
3M1dyNtOQ2IMdg5Vy2eirZSwnNXpK/ksn2Tja2iuRZ5ZrCO63r07W3QOD5efVAM2L5MnBdNF42kr
5JVDgJm+ly3fuKGfR2WMzTUXDnxhBaApzUYI+2OK5D9BKVMAZPDj1cctojxgq46ZuesI0HSjJiVZ
lN8RclhCCxxhCyACGbA03/JqKzK876Kc6oXzDuIaw/+eT7zCK7R8xy9fnzx9cuSQ6AfZpgPqFekA
4P4fX8HbJGwbzBTQZUQlYSSY5NizOAuJ+50NdBcwB90dW9CvhhEEDQSIePEZCLL+th6uXun1bhOI
yWRemRLypkhdDDhFj8UUJbhVEHtLSxN3N9+on6Ugy3G2XEISSzrEOQ4YCGx2cgNt9wT06q/PjQNx
QWE4iTU0VJ0B97kwEOhBPCNPP6q7u3OxgJZu29dEZ14Pi9GRzCWyzD2FdGH0Y6hShM/yM4eUPm/q
hF7qmTASUXw6ufrYjybLbW+VUVS0xv13djNUFmMw4RJr05aYnG+ox2SahdQOBe+dZMvwyRxODeCt
iFa5HIqgAMonKvvGM9iiIaSkBlyGx+6CZWqsko8GeJUYrTXE84b2a6JN+S4CQYJ84Z2nTo/kncUn
YiUByv4RuD96Kd58zaBu0eLM1jajmgGjSDlHD+00e0Al3hkYhPSyBPKicOUHqvRmC5F37YIeLoqQ
GXJIHyprl3oK41D538lv2hEANOf9hho5SHbbwXboNlG0fEHxEAgM9ebCIdzD25jkY5En/lg/wei+
+25VR81M2AUcsgTSbwh5QsiLsW/ETSNZHKUeXWx4E00j/Cz6oUph4ntJL0Z30CD3o/6EbC3lUKEZ
/0RwFxb6FwKleHRtnCJ0Zd9JEGPyIfRyhz/DBu+hM0uotobxMJYjKWXIuq+JVLSgwokFtkGYFl+3
5+OcHTw9BXE5zuza5nEhcAAlOYA8lzWjkTK/nc6n69nuMW+dpClDpAbkr5st6BCI3p3mP5slGJfM
LcA+w5W7EUZ/riRyBM8BwDgQ9l3I8oQvH3WZc0Ow7AFHd/sb6cvK9OJ8FmDzC4JAnSrQXYZrk3hz
GLEDEvjrXtrcfh7oaj/p+E/SBy1BGRVbxeKJxgtL9soTYgs3bNAuBn9t9FvwHIDgvQfcS0EOfy/t
87RYGNCiE77WZ3E2NXvxXy8jbS/aAW6MSAtKVR6oD9miQRtmgrYABcGvUgEHG1hHCI+REVldIro6
qzttkt26WF584Z6h1Is8RYXOyfdqYFfrbvJLRZRri/E7s6m0sJZ3t4VY1y05khmnbmSIKf+c8Hxc
cyHbvkEpy+kb+cps4GLli2T7ZwsVo2pWk4Yw072q4mP3rjz6ElNLlwoCjYvUuDhgMw+YkVWR6tVo
D6WC2Js3h5IRB63Me/chbktxhNNGRmglmQA5A1IJdLJhzjcb0GhG2a4r/9VI2GGCsLB8SGcbsWsT
1eN8kauTh8QlM1gW4AMTkiJJw29cbsZFQ38Uu4H5c3JuChTBBZHrVuZNwfHxOc7IGfVVfIg+2WPO
3+RHMACP1648Zm57usUqFS4myLqvWpdlDsEBaNATXka3XiCwDl+efNSmQ1EVCBD1DcGbmHLGiJPs
91/m5xGMAF/5Ek7mASshbzL/E1FM63VQZjxugnmbAdbHl+UAx6VLiZoWnOdKOrD+x8alRHRAqezU
NpELRKJeYqGEZqmlhBp4Cm0CY5wLkCGwigXT0juq9moCRubcoYr4fUGfzOz40W1YWFdxNzpR4cRm
gQlDEtO7jVkTzhe5muwOaAHge9yNKbhgiHNU4GQjZqKcqzMlGs7PRC02qXzU0dLT5wugho3d66Ng
NgL6mydtokS/BKwDyvplX+KPdV1pMWyfbn+sS0ymxW3k4lJ42Zs3J2nUEPKwKvCibpRNrrmoEzSK
zzn+RdPpW2R+cFQQC0rbLvuzwMPbmWR9xojD/leF0aNmlatzimzW4ewFPdYdLS65J9l5nT02spOU
Um4J2s7XCp7SZGrj8XSK6G7Ju3dgYKgF5CX8iXk/hS4J732gny6lQgyxCivELyQm1xMsLgAQmLDL
GOwPlxzo5PCUIMqyFR/KPcE8fND6tE2YvIVC6mmzywP7WfDM11O9BhX8E6pC4B3GO9gYN/P57jga
Fg6mSN2ZkN1xotXeYb3lxzSrm62R6YEODKskoK77AB9nHEWKD0JhOExQt/QR1BFfqjbGOF4iFhVj
ggyDRe/8CuxISnjuhnN1Tq9txeLURfozvg7NrB4V2AO5lZcN9X5xH5BUuVtPNJOI2qPhGEsf3k5A
MbKEhgn7LJNbdHEKrBFIf3yy3lEnTfKYkY/r/RzLpzeeTNolbbRk+A2e/g9gaf15MgISzmAP5t9A
BhGEZOP78TwBpZKBzwuGWSe3H2CbuF7FVYjnlMkOlh3DhclJ69yVJr0tU3oN8s0tI7JcZPIebdJb
IkOgC7srJocYeCSDkErv5IGcRwaqNfo3tOVvYgyI3hClca3fwp5GSsHp3RD5RszJQv6YMY/jB7xt
A0XAUbyiE5uh3IZEJlr5snru+T/x6ZOd9OY6DTq3m2LlWHB+C1NjvlX2oht4zxmnXsM8IuvrYjGx
ET9Vzl9j8HzvcwkKXijJLi5OUPsyYYJD0tmJwfFNP8vfxxy6iijXVG/uADfR/hbcJ1X4wI2kJkMV
qvRiafzxSCPXADAW5b45rK3fn2GIAlGWdQqSv3s+6vcf34aoH0tQi4y1NrzjSkRBfT2GEzX5OERZ
ewxQljpm5YGaD5/ujjYWa4dklgYAmfNrYSDRweGPliVhG0ZTQxylHMLr3IaUQY5IDFgATIsMzmdA
FRPlgSj970Q6DhiA+F175v//IvEjsEI69k8EOeG5LwKxHyjk+D1DskQAA+2SAFk+suI4cFYP9/1H
PWgyZDEVNCM1rSbT1asZY1K9LbrVJ5IZSdh78VgWVOw2VOSAEiIngR8U3/gc1KvwkIvTZhS3/La3
UggPa2sE5WyfCYMA6cHQ5Rq0NBvmAEy+Qb+0uMSXB+e7ElVBodpgVsyuLpQa006DBs3JLAWbJ9eA
xh71An2l2WPGImJY4mZb3C0qNBMm+hjRafJyJkgmkCyzjriPsTphaLCbkG/uAFbdzX1KMH1f4zRm
+CN+aOgDPEMlBPU4IbNpRaRpgIAu1kkKLdjc+tPrqiZ/CHyNJ/sMmrGEBXDZWNBWLcm/dR5WPcdV
o+ykOfkFIrvefwzdJ6n1M7zm/oPR9R1lm+/qrmBl3ZNPjPX1Aq38gY+C4B/BW+I9mLAUySjTkdBs
y3+PlPwjUaPxlTAnoubvQYFRzoHrMxCuSMXYX74OYhCVUsAypLqAP86DTecRxb64usc6hTj81Qbx
WW/BUIesm8z1/KZ8nda/kh1hpJPq8bCfD/tcIg4LfszlGznhe9Ux7yvekBf4x9/LTYl1mkpeYXTm
HyqZxSd+3vLPq1WvZZG19CkGwEROQFY5OMySpP2etettHxisyF6ZITtk3CH01CGUjvTxh9Vi/RFR
L8h0JwYiAcWFzPYLTjleKiq/iWFnyXmh2b+ESX9y31V2Rtju3fvMdqqAFRLCqDCxmuWAS6IhFWH6
9iCbheDtZm1Qekw08BqGFFhuojXvKddSgIJwNCCfhjcrqr64CFqBGQONzzJTRNk0Vn/eIiTqcFCr
Qf9wHbcuCsC9itBmaPcqdKbXrfwvcP4h20MRQ4ZIz3sujORDe9cv1Wb6pJRH3Vo65dN/0m92X5LM
QOxopBd+843EHUHq4Hc9wDHw4fwLRDCnlmQxA1ZGNrfZQORRorfRl9Xu9jUHBO8dOtyK8yEx0Abe
Nd4spxdkIe1uf1SDIjnkUltQxYYQ7s1nx8MF8M+dCrF69s7tmCiHtgg+UNb7ThPh+vqG8rHzDKKM
loPZg+HWUpZgiOhcDYvoUO1Ibvn2Hf4ohigmPUs/KvMWpNjKl3UAMIrzX58TknAjSY8imKCZDG0E
dgPzSnZvN9OOvVCwqRvOLUqGmXIwkI4WQLSf5ItUubbgqa3enOg1HlBeDq/fREJpJELSCLirXC3x
wRFzP+Rk4fQNe2FejnhxnG5Gwj+pryapJ2gNhyLPAaYYRiDC0iHCPnvje/TYP92jiqKRofZqg/gy
TRgWFPsPAqCzBpyJcNmszEgaMzZNik/uEVkKxvGiYnrSE2okiI5Qgirm+mjBs6gkWVzg4jAjNz/U
wd1M2GoGmBJeY9x+PEGIntKhwETTes9Hwrvbw+az593P4p6YrXoOLkbATBKl4GfgY3rHHH9bR+wW
cf4SqecSZynsPm4glKNo5gCJEeDxPoCc48PK7J71mX2g3vbFpvB1TqJ8BrVpPyAeeYulbX/Dmzof
YhNTQ+VvcTaRhjuQJ7A7NcwTIq8FqUMJGDkxKKPLqrdg0ZUODyakkxD93r1rSt0GYxOz96yePITG
n+JNXv2ZDhrF1t2DAfpnDxjNzAR790JhE8IAQ3wKdyASSMQa0ZMbBZ+0X2B5vtks8W+ysDhutak0
+wbUQY2LueBb7ljLKvIBWAKqIc5KZamdZDTBkPQc+1w33E8cZGs0VUgerydpAmWjHm5jmJyVvKkK
zp7b4o2tdEAAVyZgTl+4FPhy4OSjc5CTR56iFD8THXvhEHBzFko0GDlbdnY04qvzcto/aTHcAY2Z
madFL0/XYVqrx4hZulqhaObs1FGck9s+4woop/L4Rf9Lz1JjZNYki1TLnwOt/rXvHvwNDo0fckur
dXvjLA7oxdKQimiBFqDLnJ+Zb34xCX6ByCEnm4P7rKTYFUdieWoNwUWPYceNLRwyWAuNDIQNE3Ww
vTsoUccXVEetDU3RsXRCEJd8jdDrBj8OabcKu1gmBPUbDGa96DanWohos7NGTJF4L2hnofPh5ud+
nvSiAnQaeM9mUVo0T6/ddLGiA0YDeTwLq5s+1lKSRypn3ko+djBEwBftZiDuhzPyISb8ga/bh4H1
DEX+JZeTztEhcBhGccNuGSV+f+3AlBEOelzepNNS8OIzhKVPYjnuyXVdY8EkUo/biUwU8AQOQ7ru
VaZn5kKkYlzghy/D/I5xa62kyRBtrT/0O9BLc7BEj2MaZj7CYDxl2n5AUjQuHG+TooqKybaAFiNO
8poU5CPg27OyMTfXaK5w6/hVmMN1E9k3bhT68CwAlRaLDrUId3wzEkUf2CwOvcOAfFB+AAGlSBpl
EVONL8SYdUSrpN2BCPmGgL031RLiavucuFcTPFOk1qoIRK7zgSuwJuGJ1tkUvUGL1Z8BAPaeci/n
LMKQsY/JhDTLBA4qpnagoAkBSj6ihL0HnDN+JrrzmgltXsUycibNtPSN8Ee4soAizvbNJZF3jj8P
lYbkqzQEjzXZNxpah8GvjEXmlYyTdhFN2Xg2z1XHbFMWYsEF7WAu4ipn07j3zEdt9aYg5eClwTdE
7I1hpxyTNy/zTSHZy3kTwY1ZkNvoCJiviO/Ic5VxZyKlxMc7yxdKnB1RFAIZm4g2KCpSR37v8GWh
PW+fX+dMCQs9QqpAUm6g1t9x4xA8PeGtJnDCI6yYPzqcNchhMQqCO0kmT0Xm1389uHkOA3mOpgup
DYlyAtMx4pwKJ7E/lSsdld/HQtknTkKRf+eyNl0mCtnIWUALpd/h7Lw4ZVgF8DnJOSgATQy7ClAO
/9FZR9Ab35oR68w1NAINN3NpjtuD2hfaOhORBQQH+AjRLegKpw0Rray1iAEp7nCUsFu9IFO5bVFu
yzwxCBw0bKK9WKosVXTzKjyfC37zy2yIeMn8/tPd/TDAYhTsAbuZA75iaN34cib3GDkCXPfdgiqR
k6qPbu0FuMXC/7WgTtqk3NNIxWQ9FhUQA69hnBm5DOJgzkE9JRuZRG1iqREcz0XtESS5B0GJgwKJ
LP+Pgpa38ZjX/EMV5GMCVTavvcGw+vSQHFriyDWF5YzVkC80cOTPkudwPA1AqxhdJw0xbIT1LPM4
c18J3pq/JiTBYVWsb5jGOLf3Q7jipOY3Yz3cixTcZpqN1bmyFdoki/f/74qY2asPJFacSY1g6b/T
RYNY1KQRM2F8h7XB9BD3uCDIPPkKuXJERgSLaW9ZvVCwmCgkf2s+Tqx87tmkf2a0AWvxHuiiSptj
o7bcJ0gYhzepolC/TjN6WnOCnZJvwMIN9vwvwRpVCn2dIbQH+8GPRxezqflZ91LOZBoNekgfhK1i
p9GcAsVESwcXXIaKs0tBjVD4BNUSwxFPm1WkvMbJwx4GyphA3rCZEzUH/qXf7bYW0RCD0n4fYO7O
kbrhkcisKpR94TwR3XY1g5SzqocsSLee8/Le6FBQFl1QmFx3yLIU4JCEraFLD+pxeGw3JdcKs9Tm
t5FnxfqzQU6O0Hgwlpv45Q2PINCBpJgGShqyU7kyheMLJaTEyfMw97ypMDP0zD4CuCdOBXXG76mb
Hyz//6DyMszGIipgPDgOUDVz/ZZ2ZiFl1+J6o0TEP1gXYn1U0FEQ8skbAkuf/v9k3zCDdmiaOpe3
6HoS8+pvjDQBhDkVOENLEBEfPH0W3bzg7xla7aRzszEvP3PQlr5AgSqP4K2gDJFXa9M/ZPpscB0A
A0/NBvEuemw2PJf1v8YlwRdbtfQtStS5XrK1CZWPQrMDzoTRc/U1YVso7SCVhFFJES9BFCaIbxkX
jcSewe1VRDoBKAUeb1L9TRUUzJYmPzbjMSsWYmbyAhCvlUtAPyPiF2ONQxssoKnWyhMteC31NB9f
lxhHOFLNzntNoAKEXRP2i0v+YqmWxFPgvkIN8ITKTMIyrzYfCIzUw9XFIzLwkYNN+KAf5G0zGntk
Q7v6SgDMOK4DyQWqYQuuVhfnsobSsMoeuAb/SlgzUpD07/Ns2X1gcxztvnZo1gjqOdEfLswWu9m0
mXaudMjnYHioeW7jAS9LxCqKKGaBewG/vGF17/ZXSPIbqnTXyBxoAsl3+tu6neCRZNgFYqFQajIR
sN6xYxKhRUaIhgcae+XjRMkAg1uizIg1aQEWsKUAhLLky0hHVPMcgOPWfSdTLBbg34ZTToLEfEGn
cnWj8qJu4igcF0wYbMZ7gKobeDLd1VP+CK/fp3DmvuIfqNQRrPjLBJSFsJQ7i4CEl12GXe1kILLk
RnWkG5ALfTeHiz7fL4DJcYMhEoPzLSgiDnVuwfwP3t95Wz2QgipUKa46zw98LG6z51wk/GChTB/I
kSBpPtxBH1awLaMhx7cAyLjKnyZfyNkT6cChN+WUb1YsxChngQ2HwzHCvgph3dAuyElOixQfOMq8
mpHQy72K94Tv0cZYf1AZJDSJu5ja/iVlPVwE5SMGrcnNRIns4XhAwk6XuaUHrUPcPZj2A0pieNLp
oBMvvR83PIID5MqP30jH7AK5hn4M4Otf8k1HWACMWp724Jn5strqaNOZtQGKzDMljXzALYVcSqRZ
jE6X0cPEDTxaxF+u5dfqAJv/NwilsYh45NLlqP7447eFa+RrC03q3tjg5drZhjbSYX4l93MwtihP
M2bLL/nDrPZ8sYlOX9dc1PK8z6nAesKdB8I+nIEB2GhYYiURbEc3KZGdUTOIsnlR8Zsjae0pTmNu
nuaC3Ga4b9yHDyufA7JDW4m0kusS6zGfXf9Ek6oI/cBVR/uJQ9hn8jiC28QZUpFsdiY6+g2QLVuP
CaAwQowm6KUIaUQlCxoXdJ9UYr4O9WgB6PNCeFedYAdYIBFzaeb4fxhvd6NpQvtrcfoqG6kagWVz
SvZIkQI+Yl2kpglHe0Hrt4iwPYl8Zw0GCwUzkyUnt0Iqnmh56qXfEwcrYkLkJIsFmBStDK7AOG6Q
aTwBtCiLDFIraez8eDtSdGXn9CT1nIsLvMFbczkpsXRk/nYPtCjQ/qK5hLu0otjuRm5H6UgkNz19
WBL3ZX7R0CLPRiYFTcGigbkoRdGQvL3rGL5dBIfB02JAHLD/4k/CKU3tAp6ciTRl25m9FmSfCkU/
Cpiv/fQ0WFmc0XyOkDrYfNgq5BCMYYJU136v4RX8cnS6ksmGAxa9r4RomxxhAn2xxdj5nCgdzmWK
88zZBbssApi0iwtmBRyuTkU5h+ZD2PG3Yild4NzkcwAnYCUFPsdEUXOoUkMrkdyfc90racszVUyw
cfvtoUc/tqjAyi18lPNfuhQFKhJdiGSsXQhI6JEDTWjNRjhWIUdAC/k8oMndEx+F6AoCAECK1IYS
AqDczOZdDL0EWlVY5J8eSfk9dDz6iPBATOZ1kN3JU8F4bYMO3nftenca2GrMY4xa6XXzn7vvaYfq
mzo6JOqW8OTAY9abGgsnKIabTO2EGdYZ0qGLTI4EjztiOIQw+KZV54o+a3qd0llknldkLNL0VI9m
2AF9FndfBMU+kvfmatckXCC6HPLgD2x9vDsnJGAHr+kQXOxuwiFSBodteACW0kORSnI/RReF7c06
u1waAT8e1QGBBxi6vuF3NBXypF5q0HUPrREYCX0qOLXbURCA7WO+BrS2Bu7PDt/L65z87KswsPBX
E6dlL4GDSBjAk0UVGaqF1cUTscTNiGCIcmTXc9Jk/qkKH8Q9fseteSQvA8qUBOSjRuaHbGJIt2YD
bJcS+eZkB/gf+8in4WIVcXt90pbUgOC59gRXvSAJAlAZlIhIvFjI7Bq+fD3+DEGKRORwNzH8cmW9
d6LuQ0RuUvmEQp8AGR+Awrx84aoQHwUknZnsIlDe9znZA6iYf2SYsJddEjCOHUGJ6yGmacQAKBOl
k15avbvossloRBVrYw0vSIgyhRNY2Cqnn/DLQfhYwgBs/2BQ9TVRUJJ727eekdDe52qz/oReg/hU
0Qcs+Jd2tGRt4/qDs0EpYi7hfk7EkfXXFckmP9SimWtM1muSLfih5jp8HpoN0MNvZIYfYdOVP6GX
ZszpfANfxG/WXmqiWfJ6KjgWTHZqULdXeEof9jG0Qin2Rr9/Vcw8INgy7x7JBtGDj42KttGgJyo1
82d0JgdFsnLeeG57z7sgYWZM4fTlvBsJa4rGA/4GKPGHHl8TMsbxw5Mgf3WL8PShP5hIL4AjMop4
Ofeg4P3uRr+Lq59APBWzAs960Cc8QI5Mfan/EVcNL/uFtcNGLyB8wlfvu+yWOGtTdYVClx3qY70T
YKtAJldihQNZ8gA0r4sesuwV7OfuwY8nP0ekMNWh6g0+fLdyjPo8UmH7z/vOF5RUjW52vAQ99j+U
iM8DIirpLtwcT2y27eiM0orDyTsOyGzqNh1xG0hYhfLVIDYJ2J/qW4DifeFIGSi74uJR+1k7fFNW
jrdsGNUEuHMvoIfguwwWvPstEXV9E8xckbF7gfJQe7T7+q1gwG5oQTD3gyoQlhg3CUKAhAxOAtEp
yttQjfrBxWBYdMWQhYxK312/RI0ziiP4zYashVr0eTnyUcR/Mop/kUQV5plbBVEmCpc5wHtvU0Z8
AA0HcWY/D3A3RKe1M2LSqA+MUZUz6cLhZI0DRdDlPkL14YgJHgPCqCB7n41nQWYYzefR2xkixduc
N1g5FsbflTGeqZFNzkHmfAnLodURVgVUM5d4IJ4B7hZ2VtIHikQmYFMcGIRInDFvfJe/cTmtJ8NV
A1eYO6U66g8JWqC7OsTxdPz53+01BBXXEOD23Se3lXCtiA1D6A3jFTpC0gAQ6X2JF+uld1K1HMzt
0FrZ5LVEKG9WgUg7YavmnpR8QTYbac/NKpJlQ/XrSrldbTE5kXUDss77nanuHT+ZJyNS1VC4gqrX
e9paUYNqVDHzAAPUvh31O2JWkNYvOh3rRIccwc+4ILASRB4rSktAPZ8ovvnLSGUpSU3PxJrla0Rm
SzmIAey59UaAS5ZxczJc1SljgtciLeWG5K3jE3HRmAPhXT0Kp2m5QK5QoooICtgoEl/eK+K43eto
hL0cWwg4aEEUC5pT/mlBvTCq8jcF7194r7dDVASARVrwpl2n+bwma5QwkRNS4teUFgqu84jLWfy7
6KCpv0JH/uDm62OM+YEzRO28HmeTFr4Otx+3/YpDBchPWNXhGBeEhzEWtkclFRqFWY1QkMdpaOY+
eyRKFQstqsrFv77EvwNeC1o66FnxsBTKs4dmfhlVwuuydnQbsancEwmX0pcKTJaE556sS2YspDpB
F6LkQeQCOrMqFuhVfwNTyzfwsVnyiCDqsaMMMYRjwYO/bSMSeiWMtlhPbLAQOdCxV0JFiQxa6MzM
OmtWA93I/cJg9bKGf2rlPLqF8jDf03K+jYZQZR/x5R2mIHkc+8XuwwPgUL/OBJs2zPLkTULoZSPS
EWk3GA0oUGpwb8U10jonR8RJF8L8k76DL9ARTn8uTO6QM3R9aeksFmugP+6QN3GtRIIh0/lYfZrk
nqNyoghUhf3OI9uYMjJitbwXbutufiGJyOXPveZqQFC0/R452mjNL3gihJvQrO9aNHus15xgSMpM
MigqLidXmfGqqb1yiMZJZYSDdF+4N6+aX49d7d7A1mJ89fKJV5Z7PwBVYLyQANq/d8B6iTcDQhQF
LbA56kkF6KmcPVLapTwJCFrQddLsQ6sS1BxZE19wW/6QWwGIRKrZjWv3557ZA2PMQQEQMdm891l/
r3kXtC1HHXM6WWQo2XkP8bT/3Dd7EY1ZH2znaFp9rmn+xuuEnOO09CvChM9/gE3ImI54k8pJnSJB
VSp2rlGR3sljRniieQCZoMBDvwmHOxALVWB2D5ZE1KCqjckpLnZDjtMbndhQqVQYWDx5NxKYFJI6
SDDaXmBR179dc9RC/gU+x78h3y2XCjX3eeRnvVP0TyTQT18I2BoWLnDOntD5gkaqfUcorOwbQqyY
uVXDnMrcVo1GDTQ37yagwljaVHtwcP4bC1lrLF8sFpr5cD9bdMm9VZ/TnfOdlAebg2ypB3dk6Zfw
Me+CbILCYoHiaSaTTlCZ2dcEs3tXVtG4xC7wFyGKtVHjNtaWQDyfVZrk3htPDE8AGEEePqY3b7B7
4ufDyAY+i3SEMeju8PkKRz3h58Jzx9m5YuU2JyQ1zyHXR4M/AqJMed5NS6i9yqxnLxFnOOot8W7C
PSeMAMnbeUbK7uZ89rzjc375rej4KUjjhWKBGZJNcpmpUu6Ppn/EadxosMQW45TwNSgqen8su1zf
kgdlxW31XlGIvSEckVz9vrkiGutvMKb+dWD2sR78e6FUexELgcQGVTnkkTrpY0nFQu2+lppuvk6C
rCHvCWO5kezYN6wKlTq4TS3kiWTIYihml1rtZG/HRQq+nlHOm/kQTpPKmhs2vwLWdOHJJoGYi5N0
9bA3BlgExWWvXVOrQKm8ZWxivLf8FNZl9EiTaxrQ4KbEqD8s4RCQLcLbkhQu9BJQvGD/R9KZLSuK
LlH4iYhQHIBbZkEQR3TfGI4gOOCAqE/fX1ZHn3Oi+3RVbYV/yFy5htvsutHG9Dn8htAFyMFaECrD
xweUQle6BKpMhTzxo+5XPCuwgot7mraopp/DIdcsbylR0OenLz9FEzCv/lD9QHtl0WhjST2q5W7H
yYoinDtYl9mrxQzy5rcRNKFnJXUwbhNbcXOU8MxcUxmS+fHP+v61enPlHzDBDEi0iZR9D0IW2H8j
ZLH+0wxpmXNofX/KFCw3FJw5i5HvPB2EDV5j2j7tB0rExsGosn5IeTmiqiTSBoup98/M4aoS/3oJ
tHZ0hwkIZFd7D5QT4DLcSz8ro7BilASWoThf5Aqq3akW2Fvdhje8NwF/OWtO8LdaDhD2NRVDRrEN
RNPP3QbOyGWJFVGBj1UVq0smnkakzJ9LRLR4QHWZLsbv4IUj8MMBYP7R3EMXaFD12m2NWcPlwMY+
jy7jGRhPBIziwU1azx4dv685hgaFg11yGV+cWcsxwMsY0zDHTPJ96WhMIfBwH3JGk33lMwF2b0EJ
2ZfyF80ljAD+xRRYKmq8Toi59L43hAnbwHt52ofsD/iVlfCNf2aV5qMLDFcuKJLnB7mLsyv2zh9g
IoxcYLsieLR1ZLhwyhinyNDjZiWQwtjKmdOAdLN4YIJB3EGQCfFuzoUHPwlaEt5LdKKwlS2KRcK3
4jVzKn2/9vvT/MjvjmD10NsD05FyyNEBKmHEOr8hYeJrwQiLe8xrkpv1h9EjP/VgROpoR+PwZ0wu
DvD94b29HK4kG4JKeadxFsg0GBOUpIxoVwCyCncA3aQ8qCve3znkXGbYos+YA9BUWZTXzBwLnYGQ
IFdE3F/RFHYZewNKoWzZ4NBmXScNqD10G5KKeuNygPb8dywmsE0vq8TgpvqgFMGhg9TwLzFT0PEh
DzAMf41PMK1ODLif/oM1rxb8qc9/Pnn8pNz5rI4vmDNwEjRKkKANoa06QNKidXdRWHO5O7vyg0+b
xcRg1fF6EwPDVhqH0c29UWef5xwVCGs5POeZW4fTl+nrk86K/Xf1VqcBYWjU7iudOTM+AUU0/TjA
ahZ3XM86kL/i6FAaqRasQ4vT1hCxDbYgYAWETRHNOUdpiy6zHF4G5hY8zH3+3XkvM05GKXaYRdka
x3nt4e7yL7365zynGLJNYGDRBg25GcCZOKJIRaPXLkxKZKbK82p685KUUGAsX89+PfsskODE2Msh
+lEGNZXsEP4Ia9AG3Q0geyBdJ8cidxDbXcwp3KgBdI0xpKvkxM2xafkxdSBrEWNVEO/+MM3Nexjc
ZuIRSbBRhLuHQXgJhNGASFKe19cc8sb58vUAuxUwIJFA2U8Kof8bQ7Q4O26oP8QjYJYAnqhYePe0
kFscekclXlFSA2JSbR/IGeIPEWlSPdC+YFGFCfm6ZKT7GXUBQTrMq4Co4KZAeJGmNWgGlySz2yss
Gjj7blv8CH84gRWOvr3szr5KIUOTg1gTE2CVXvkydeLMTErrH6RVqnZWDrXfgPL6E2QDAfYUM68c
KVMYZ6kA7xQ5F6+blIfryc0OZYSkhYnESt0/KX4VMGienf182S+6TJhozTAF2V8hXvFOBI4C6XOF
7A2nPoWMCK9pR3MBdS8udycxRAh9/rozMa3STa4mAMw6tIbKhg6QyF6LJDizNxPOxgmq2Q0UnPAy
n+qD8VsvrgD3mNlh3sxK8BSId+qO6xLLvtXaXxkdcyrKH/yTNFh5inNYE6f3cQgTDG6jjZfbvEVz
hYwZNKng2t5dp/mU+Yz9cgYZ+HcBZs3wOHzD4nhvyVoPe5M+UMLnDxKUsQBWkIx1TuCtUESYUDub
dCNNy18/XaEIi6i/2qpz+VitqNW3BqPcaryLj1CJQtLGJx8OIddWWPhX8Mq7CwkDuxzzTrjaGpNq
dah4/Ct2LidUAIneJFwTigeYVsoB552oouVspXYHLL8TL8EVRCTe5uFMWQqN6WhznjRjxABjk6G2
r63x6sq+ZHTGL5TsBYkAHMpdnfvEZYuq/APF6xrN01d8FtNSB3h1iYiz7ejAf0swO6c3m3IMwL5y
iXZh5a73HyuurDmkMNyhNXTYaXAZ/EPDwrh2wVQfRLJvC9xx/kHjpOkAvGm24RcRN3cMHLgNSLFw
kLJV4dXHio0z7Lnt7CvgWCQ6PBqi4bB3dj6wvWne2sGKED9pmo93e1fRZrFfmeIyqKxd0q2gkypJ
Md5QhTBCYDsPp9fDtG0FsIRTgbBiPWdzBpnd2RdYW5+jK6x6Y0wsFLIe0AskiF/3ade0esLggNzI
97LW/B4tgjT0ClOxjAHjd45sO7BUQSewh9HjG1Jnw1cnuRhLxvMxlZsN9Yv4u+Q5lJJYBhU7Vj/V
VX/wTnHtgSV+YAdxfZwPvDVMR0obpifPi1UdQ4gBts8rlwWlgFmsSm/3ZmzzM5PaPsdK8PbkDAIq
QHJydTgwLYrBGSIhr+Ic55BAbehzDP4OQ3ifzDTdCXcUMSL0aUiXBfIj61Nxdpx9RNJClSk9orNl
Jhw3W1ahCfzJad/x7v98y5Yt6XIYnoacc9DBzAAOWZBcwxQLuAAiGtc86HesMB390fm+wje2ii37
PvsmGmyIHmPFwtyg3VsxNXdpu+mqc/cAKf5lpiozhg2nKUfE5mHu2vyQFgscxrRf8gHk1j+QkMYn
+ZncozueH++Y3QA2imGOv+ZE/lkry+pWLJSelfRQKkSwgGWI6EFSZK8z9gDeMk+juLRSrHbEmw8h
Dc8RhNqc8Mt+luzDcpBsP9MKPyY8kvjnynJgVkJkBlM2kzsX1a5tDQ8XxKkZZkon1LWHTqBi1R5j
7exgme61Zo85FpXstmQwOUADR8Df4dpsc859+YAQFugrwgqCNT0CtHGIBduMg8iMj7cR8lcz0c0J
xQ5bW3VfzL+fq5/nAPc/YXWtUJTCjFrR0IffbTd848uOZbuFycI7ojaDXqiCfVFaW82wmRmLPGh8
yYmuMtQclwUO2IR1/QsoxOEEFB6VGc/sPWH0bOrpew7HL9RREdF2o0OwhQxu2EcmrQku8nQHKW5r
jlxBuWiUA0Kqd89A4xxhIbqoVNjy+9Oi3DzvlmRsQVZFWExqIQj+7wgaifj+luZB/Ith44ALYXsI
ugZWzso8XmMoLo6cOHdm1N/FUyHDBVYcXJ62Dd6E8oZPVYG8ODrQ4/lARgGFhAGJBDCZodK/cAVj
YCTfrRjJw9LsDSqbiBGsehkluyAPX3H7xlWSCEfVa091q09+FMxzRxuwn6O1c3Neq8yFMv0jtmR0
ShreEF42uN6jafiXA4qHIeMIPJaYXWgJdEqvi+iaM4cubYD5xfA7K5wfomw+Udezf0Sx+vcFJKzB
E3ZizsXRsZRVK4Qq/9dNn8MegmXokgSB4tWJGT49MW4uKotWsbnz4CYXfWuBiKJt93EEu9P5n/z+
4uTj5RxkC4hhzMZ2cJgZkhLodiZWMp9zgjCoOVvTH1m6szsOBi/qMR4zH2l89j9Eda35ua2UKyHC
BNZSprn11w+MESlA3sPGzzuqeSlwcf11+Jx2MfvgV71cO1p7QES4LQJwoI/8kmVyHRC4yLuiP7KI
KP0Q2pHDRMVef/fbtUf96I3mnMlis3/TcvUdAjePYp1MzcZjxSE+qRfZ5PV/zHYgDgH4blj0Yw7p
IV8aeXNMy2OeJvXmviBKqIRIJGpM4pDi1lgzMYzxhFZODtxCh5+KBA5WHGw+MpMD8p0gdl1nDxpo
5hOvGellIwIJiBVuZvirH/55gpytBSNn/ivBH8z2QGby/WeojADIwk4IjwnQGjOtt70gwHAC4OoS
7MFfFPjel19/nbWBpCY0fpBLeRAb1n/QPzKNmb5ISjuFcGlwN62nx/A0+bjvmR60HFLZGfvvj5I+
TsInX/nnXrGaRghrI451Mn4XIKqTbW4Lgc2gJi6qYb/n3uJ68kKQAlCBqAONp/+1GENB2YMdZ+5b
mDgUXnsg5PFXAlMPHRFRJwvsHPw7SLv3WOrRdZBhVY90D3+Rn+TQ8pw17A6rVRaqc5LYGFYRgDV+
M7JrBYvGX9BIYCCORRnKLpwQRQ+99ph/AHYT5ESnnm25sDt7mYPW+xtO2LvMXqjeHnq9BWHIF0Ov
HsM6oOXNZo9A1G44iNtc7Vcw3Rxa9tPhG690r++JvLOG+NIft8EifziYL9fHi8T9uOtNuS3YLG/8
j6iNJbid+NvcL0ISDSmEMap1cVklMkUjZVTY3LfJz17s943Di0JIojNGxpwQbYaGVX5X0nbIAmSn
HFXvR9aeoy1zCDLeafPaqf/MvdfsCdW77oxZqWH2cUlBKMANWhRyHQ62OeOXaSsoTY5Xzq4xFrj0
GJCqhd8GOy5szAXGRAPEzPqRkCBHVKGac6CmgzZ5HYoRT0OuVNfHlZd5QmaYOq70kuNZLxQ4D9Ze
M0kH5Q8HEOyyNMQw/Ii4w9zkFP+MXZmxSkG3zBPSQq092drBFjXZkKeMkc1jJydYwz/za3FTmPXn
4Bu0RZkN0wvWUxvyoCs8enc974E0z8ptKx6TuXeiPEIBzagPJNEv29ZTMzFlM4bMWuqw2WbMH75n
/GkWPXsfhkQJY4BLNgCjXt1qY2XCw6pDjM6u0QeGI6hOet+SDY5UnQiT9ML29b4MJq+sFezPpuT/
6kjjBw/ihL/Bd20XtEiQ6QxXgSTQjU8VzB3W/ODUj1ot81XbV0omWvTbQG87/JzsNripTla4UBCx
Nnp9A8INuk8x+Vn/7Edp91SXUcpl1AaZq9wOTAuaDS7qNzFlNjW+XhL15LRmBmrMltOhQkLVBRYA
B/P2RmlvvckGZuzGWQx/l2Ngd0IxghT4Y17+sCylQvkhT8IqE2naRigfORUmDjtufmXhd8Q8+oE1
hDGRCvpOC0YPCME66uMw/AQpg0UiliTHtVuv/tG8Ib9MsZKwSMnyK4gYOxh+EAyZ3MpfGGnwjsYC
+3Hz4xD0NYFcFScNKvr6uyMri6KKkAbePYojO7+b8GcUuOlUdOaLArpjHdFUc9Ow0n72H2PVaYdr
Nh9nI4YsA+JaTNYaFwCRGDBYMPKrCeCrSQfuT7Sk5nKAMedcKXNEQ2GQVDNuA0vMKjw25u3ktu3J
MnMIeYKijDmbLafTGlHxD3SZWx0gABUVcZNwUPe0sxUj976/NpyCPocUS0bS1Fdf8d75oS+IirWP
G8wPc+x//9FeUQ0iNuD00U72e+0Xr9UNkdpr8dSmJ/DK1fVlP/rDgjEPAULQTbp2G0kYsqwVicdN
yyyQSNBYdwcdiTbJOc66MDw/g0ff6ZPf55yhu+ur9csGTyOLhdkT6tlDxjJ/jatJM+wc7wmIIe7t
91GFIT1AXsb8Vx0+4q9qcwn3MLE5dndDSu7v7DloI1XIkVUwkxVBEE+e0fBzKhySEl8qLYDWJ46b
PS/Hz/1CXcEWGDJT4dKsp1xZDuWYSz69STt15aqGAM9cn4fM1dH1n6VE6OJtSaXZ2Tz3JUFEfDDv
QU3HS5bYL3p3PidQr7mnrLkOKth35vhmg7YQnwBkuiww/0YCgcqY1rLawRxioB4we+P4Z+KqG9ae
vBUSbFPBPe4uJcX2Mvo+rVPhquEQoIAiiMKabmr2c3BJ6FK2VsElyf3Lk1amZX8O78MG50xoaV7G
wm+mbZhDDiS6v8o+4gkLo2qBuQ6FIboDEy37kbhHEiq+3MDwnu5o1aHh/DVwV66iO0RqhoBK5dWp
TsfXgEvsJQVhM85cBb/v1/iBR5ZQuoQeADLD/1Lp0Tq1lqrbhuaQg03iWqoyEQYDX+GQ4dR+a3Lb
GrKPhRn2sT6TM7s9YxdDiSDwqWXztSIOvMZcL3HWEL/bjBOBXy7RxChIcLmjuuHhcbcEn125KQhw
KITz81gK4vc6ClhMgURNX4wBd5ixE+uZfFz5MqSNXodjubMMyb62u4vvz8JoReOFK9MXt2gNsFvM
ykUrkOtcwwqj3PaSZntJOkfSpFyC3u0xgCIM8mquMVEguesRYblZ7rBHi/CX4cUb9hRbqZjO1d6r
gT9let5dyp2t2LrIpehqw9qh6LT2uO0tTvv3hNEsta/18XTyDREaBQZw+u+PyS+nP5eEDFbef+1A
WTuAo9aFgUGKrIZHHb/DBHCX4xRxT+6zymiQ+Pmq5uNVhDPampWV7FT8jI3xRAtnZPNNstVr0hp2
uN+BZABJWIvwVDDdMkluQMe1FuLcCT0xrr7+faDabU5w5liYgjDuaJlpFQ4vu5ubB30KPM080+/Q
l1YAmT0pR8W9aVOgGSOY3H7gNlGbUkHliThewbhxiRidwHXG+rCdUi6zTqHpELmEnGOS4cdHjNPH
7eLPQosr6r/X0vYdvgm+3bc2RDykwtCWOgjOh8IAWVuEJSgrRE1ESU7qtIponjQqP4oBVvaDkve4
R2zAtJwzAh1YZ4CNBiiwi/ETuUDEhAGutsdCHKBjwPf/gouUYEenvxdXAjAPmjzmTEt1ia4R3U7h
YYYeEk4JhND9xybgCcHnpCcHKMZF6v71kCW/BX8XTFLYiBe2b5d2OqDUCTRZ3OKXWsNUfPw769E+
2HenorweQWXtjCh3kC/H+xqqLLNlxgAusYQMBYAHeZ6YE/r1tsSRKGyN6cvcBbGKQKBCsAHppv0U
7y7qHqca9pa0GrmQ3TdIkVCCjbCH979TlHPuXsguLWg7mv1AwSaX7Ea4L0j74mKoz2kwAtoae1Nh
v+dlxPMRVz8nX+JmfTmF3pOr2YneAFcKPbMxBiaAKstDA2t4MtoS7yaAaiGb48CJqAHrLZZQNiqI
vc8Diq0jA/fxwz5+7fbxNKPxY/iGkz8qNdpPE9Vuhmz4B3bXCqHBOBi86VHHEHG8McIhai+9xh5K
1XWArKYE6l3gfAEsCSCKTwqssAIFO5Zz/cmTomt7mvKi8Gkkg2r/zxYFvjgkUhu3LNBZZp5WH5ue
WGfiSkWICTggLKwjeRx1cFr0CTasCeUmUtc9QufacW4humojLAc7P6GUu2HG8riRVFUvQhzxuMxM
gEC7Pe161UBIbyzDOe69vD+RzlKWZdNzROY15TvnwKBKIU67Xbc7XKnolLvLn3Omm+805pEoJPTi
mYvbERU44dRy4yF/9pRdAwn640pBjLA4xOncBvGu086qG1PoDeHRlZM3DHJaKk9j0MwJlHxp9JFk
dpw7Zvdo1N/Y9bcKIikeh9ccseiATFm2yXoCDxaCrfDaAbVQMxLyRdry/OFlu2KcUwWYanp27kl7
vk6VPsQXzFwC7M2JcxmxAMDvegQSSNLeCYzCPmEaD7xyqcS5d3WyG25ZncMUDe5Ym2EylNZbXInD
HyAjPZD1AK1b75iAQz6y6srOGZIfkGl+KZPGXPPUQF+vz/sOsrShLdMIYshJPOFqpsv57bgjPChW
DrpBr5orrhrdSfTBdKkewTlTKEQhLI3l8iGlkdR7gO6ObExctbNhFglBZf8BQmQVCsTCL+LZfv3T
CKs+9lW8bos3E2yYvn2aEzXhtoc5zFXEREAfhpf+sCrImAieqDQxQkSeBNckeG8TmDWqz1gEljxy
x+DhyOWNqQJx68qs3tKHUJ0KkwBbOCaC4J6mYjaLzwBjJygyeE/HtWgDNcrQF0YgmKbDAsw4B+5u
6aIKxdSJixnbJFAH6kNjAKdLhdqBjjgBfSS8jBaCCDS2CwF8OCI4nVzEIMUR7UR/gNHKAzKIQdUa
MMcvg5Lxi+p6kgH68w+6+QFyTG/WZ3p4iXaULAxOWLBY0iDWpDGIEaQOyIOJodmCBAUXQYF3Xnpv
MOhqQslOf7YjUIQ9keGzSXdQLuE8/F0dI/gOdVf1obpCN7LOhAR94nOcb06kF5EibGYHDl4wd41K
2b1x7DU7AjDkYTG56A+70yZj3Mb/DTXKNpzLXHNUysAi/jgN8ONrXNrc2NhTlgm+nydGGxWnLq+9
QS1gOOmwT8yPDrOgt+giFXrEzKtcWiK8he8uKrKALkaGiuQ7nr3uhBsQZ/ExxSVF6mbOLMAx+JqA
qvD1UWTthEsggSddH9eCR5jHD4YaS2hYveA6kZg3kmDwhEhUwEfUvsP7/uxUEdN0qIHsSSv4BCsG
wwyQ/O+sFVJ0qIysyQvEQntCUwoc34cjyxlvcVR0mHPNZAjxtjHpQnPt/lCBqFZt9UTg3XBFdGPd
OTbwbi9hN7ofu+OG3C4m7AgrgXaWkktAqHPwILhc8XujhhnjW5KpK5pFuMMFUDgpfYCc6uSTvDBU
s7NUod2ROgbhLH4Ad6IRm82Zvc6ksgUccDq+XI7EZkhVN4RTvwV0pVKXgx2No6Ng1EIHDF+emb6J
QxAXeCd5ks13WqAyJ5t2hq8XAjVKpHkGYQMBkdPmu60bWEzCBqJImRLlPKsBSBo8SivUy59ZTWHj
wQpP2vj+50mJQb3JdIx+YliPGzyv/uhgU9WB4is0GeB9YAHwsUvcw8fnOceA6Drl5sUsGdyzP882
D0bJd5zX1a1hvxByEZNbLTm4tkbS2p6ju6/4p0UGwxZIFEYLYKkRlrD1oVNopn5z8N29as4V4K3t
4En+BFIEDuH0ZcqO3hppdboGUZ5pjFvgRUnAXzFfjkROxTvQVz+znf49txqO+2zerw8rHCyeV8sn
4VHD8cYi4TrpZAF+9BCFb60JaABtflaRFWtmj6DF5v27TTl334fHAQ/f+QVCQdtBz36h3Ffdx0FE
1ow9SfzZfHlgY4LFuOTgUkBW9O60UvhvM1t6rzRcFDCGbUenK1lilO/PgcGj5CVyH20ysZU50fbG
OrJX2I+QP/I4m91mXdXsHFX7M7/wQm12b4/uxxhfAbIRd9tCjMRJZAZpFbD/HTd0MZsMmkpIU1fu
YZPCFyXccW0ZPHnx4h33t/UI15N2hEh89CJcHW/0pFyb2UqBisnneOBDt8Bqd9CZd0N0+l1fF98C
q80E1OUHPgePyaNvd6BMYPA26VFKzLAIhp6T4GjLSB0qsxIElxXwvcPuQyiOyOB9qDySdt5znFog
zRx6NLfjC+QA5XieNKMugeij1+SYB+8IaH4C/ZMqHRPjNo5nD4fR7+MMcaqxs5WOkXANdbsOHh1L
5/lSofpkKgQ6Zw6rBGJBNlVm1wjpwpODNYKiXyP5x6V53PhoaZzPMY8lKFBmAEy8udpkWgnHeKSM
bs6HFPc2J0EpMOPLjs60Mi2256iI0GIgghr+QBn4DMkz6TKSK/jCZov4yHvY4mLB2VWoaMpAEszO
QSv9MgWzCx+TeogP+BeBJIPC0Rx/fUwoeMwcbCzOEheOk83N04//hWtC2XvZz779Xhn7NwACxXm8
xndkf0k+EMFqeNE5DuL2a8682HlsRfAHlIOleER9TRLbafRN+9uHB7Xo7XVxkOZQeXv97TddM5RQ
fMVdcwSooWRSwWZP1zxSnFewc6b2ySyQKFAk7Or9lq+mL6/ZYzVM7F3+ZJ2TBwymKDwUIBJbahrG
e6PbQFyOT3skBjYTu8w6XDjfmXTCuuLFA0CtqIem91Rn6O5rw+tQG4ETQzgvAPJ5ix9iUrhiuZgp
bTGNtJ4+uVqzh7v+w0Dax277ejh7dMrYrGa4d/E8nuKf20OO/rYBDiubKVCPHbepFl+K0xISockD
0pfQXXg6NWyKrqsOVfe8+cDWQ1MUd/HhETGSsVpP6Nb/WPIE3V1Gb+ZRDG0ixPFzncO3GvzBUL3O
vmAaMoXSgiypYgjTobza3koQz3PyTvrYbPs9KT1H7DwFaxMG5kDRgiHwd1j6Or2DTGzAPvHzYHEY
ABVFSN2afg6vcdcFixBG4ytQ91zgnCXg2xBOVnM8sIS4lPb4uFCpoe+/zPdR4kFu84+BYSW3NpsT
NPrmvuYwleGmnMdC7nmCzkgMWSfJ4ENwQPAUOTMIzoKwA1l8U6M8UP8lVbf/2uOeg6noXFTWGLYx
/VygsmbnZtxFGLc4yh7AbqhN6cRUwGGDsD2gG7Bu1Gyz68QIag42p1r8yEIuEwWTYBQBG4MRKebt
jwW9uNQPOOthJZVw7Z+BqLouLKXeGKb4iNSRfwObyrtPW9v1Fo9xGv21VEGOstIpuNla6/A9vs9A
7tLOhyE9RR0cHVRECGWTro2SD2tt9YmFRA8r8ys6HEbYjKCpudKTh1qqtqvt7u1Qai9Z7ShqBnTY
GGv2gWouSxWPqeQM3QKNMu3pv972cacdZiBv9/3XvPIPJAVQYL0YGu1rO0GJqwKZoyfBsx1CkxKR
MOZ15ncbFqr7W1TBVweWIXsR4JNZCYPENUK7bvgIFBhAGy4S/z7NnQ3Hr/kxZyTVzDW6HYAi53H4
5wrz9GnM786Z6dfJh14tNu9JiUrsMkBMhXUmVoFMTq8OS5g2oJrjqOaKzRMsU6l8O0zrL/jIq648
Q08bMmYYVjYSDihgLDomeeNsWo7EDHPeSIfFly89IU6Iro2XEDIffBw4M40VJf4ZZeLXRsgJG5Su
fWJEL6eIV193g7AYMALNn/izb2lSnfaiD0qAKZMykc/Yd1u5+YgAyl8ftmjl5TjaMaA7NOiVspTe
PGO2RJx4N6W+A/XVVlXEdQSlhwhLTnbuEpBhSx1f8ODUBGouTPTz5QxA1OVJriTsxWl7QqYo5Ye9
55wq4AnfpSH2xam8yju6gIv7gIfQY2z8soo/gs0jGvcPk3jKGD7xL/yhQtYmVx/q2hljJ+4vJj4B
Po70zm53peGnA7/oi9JuAyOyZFzI7+AH8bsR1D7n1UgX+jDvE1Wj5HxgHI1Hy3P2i3L6K8RhKClQ
znBYSMBmiLqA1vRDdK2GGA+tIII4Dn8CwJlpcZVxMImArkATArnL0SKhYYryQHUxfuD/sIop65K2
G5z+itz/x8RdpvV0C2E3pPlEnuAF0LcZ+v9wdixBjxkHp+c5qCvPHxeRAS2cRSJI6amDA6bynCfo
QR7zc1SnzGcx5If68LPrLQOqm4+xDbo/nzny5OY+5ipnVgZJ0SDEAmNAjsB6+5i3D8rAEEMkavL1
2prDhRpCO2HWhESEiT4aksMavFC8OewH866urZO7d/jCEIEhwcRy3uP6O9T4n+luF08F3X6tbSNe
458AoZGTRImJRGK5w8O28Etk/elr5mXUSiSRelw6TE/hs9uydD9CjYh4nixSaT9nfJIs+JDhjf73
FOQunhenD9aNCW70Lm+pH9LF+Jgx8nS0GQAvzkI8JUp7EThC20BDpSW0I+CM4qZeeocnpoAcQBoN
H2nwMTgNL4z9A2R+9YBZ3I3EVPZpkHorRvY+FxjWR5hqiV3THR3Yk+dnWBPDYT3BzO45b0hlcjYK
OqQkLbqbw3pyjdRJ3yGO8ELORb0Fe7KqqPg7QUrsc7xnnJpCNziPGa51ViSLlnRY4ivJups1HNCg
J/EjyHbCrCgmaMgdymAe3o4IKIekom0/flN4/zFOD4lq2MJrBJeloWBOjMpmPa2cL2Y6LKceLDs4
n5A5MY7pW3zAF0AVTDo1eYcYmT8PvfQSPVIZJ7VsfauhI1pyWgn+qU/YXKC9kNTAL7EyxGaJmga2
csDT8u/oeF7eMxH1q5GUCkG8yME1zgyOk47DxCjC2qqY5w5GGM/lBeAW72imGEKpxO4mAgGQQMPd
034+qdPwGFpJnk2bJsMDrQpQTmGbRm8FgWWH8wJWMdW2K8cb9xOB3wealu2DSSTITBETgc4l/HHk
BckY7usqY9RLRC6AjsE1kzmF1ES00bxsLqy/8wHV8XXLacrd2DI7XO1R4wOmPVdYgIzIBnBXeOlH
nclu9STaqlSdcuTssK9vMFfNxsSZsLRgAgaIFxkpJ3n0Wd22Lz6NB1/2MngFRNmTiaT7HQ8zG092
+MnLYLkDL5YgtKiCa3OsQmLChJVNTV5tSc+fDdcwSxWPbtOH0/sEf6hQ6QLnsZDXvrI5DbiTHFi9
0NGFb4u6juadG5OVzapld2omgy0NO83kNQdtYObKWcmjsj/jGw8cdDBUABeA6cNngAB3aPA+Cdvy
u1uopRZy+J0Rdaz4tCPg2cLQEkD4QcECeL6O53iZ4FbBEzd5Zj5ByGaTciUAtkOnn8McOpR2Skgb
+arRKUpi9Aj+5+00aTl1AKUykOouR9ljC1mVc00ZFPP+hFaSQNH7TtTHQktEDQBRyYJPdg7bzJ2B
WBVP25xo1ewGZ3TxueC734A45IpRU04Ui+ZzD5XJaQdt7wHd7jL8Lt8cqX3i3DWb2xozJD4uMLxw
1yoWawCx+x+lV5Tc9xFCtvQ5EPCSwfWQWrUN4YUb5otCrkI34VHhASzzsfED/eCgpWMSCBt9KJ5Z
vEfMgHRKZ2TSHrgi3EfQX68+jruM8ro35haFjDG4dPD94LrT+HpyqSOGJCZBSnOYAIW50+3PVu4s
2fAAvxmjp8rHAuHtH1hybjWH8XiiGFlhC8Kuo24TsuzKCH5OyveOhKBOigmoE7uyjN7bbA6t1YrJ
gPlYe2ElMI3f36eYd6IVecNPZNjOHGDttj0euJlcMB6wJj1nxbjz0PU5arkrK3MP9XV0jag2OS9R
WmhDGIzy/JNP1El6gyL6JKg38jlEZwZH9AFf1PptfG3LWCbAuPgSQlbD9YAb1XY/gx7DrvMAmRka
blgsTJI08MLv/InsyRghFuuPPy59IxK7GluRXtplvIdvU8JMgenCMyANBAj5irmLMfmlZ/vBl5OJ
xCn+2a254V54OVx5owZ6Q/NFM+zdi4FwJjRsPXomMfYfZjjV7MELTXSNbJTTpqS9cHrLXtvGgdcm
Gn0CQQRqUVQNq9k6KJY/t+tlyMvFHRtsxwbRvI+fk4b5xYPpRR8NOOSYO7g6Rodxa9NhDFJ/TV0K
zWbSJTgBMtbkDstm7ZUPa/mdANM47SGibt5q8h6cd80GNdprpi0zpgl+TdhAlwLIuo/Puy8BDejs
YLSxum6A6aIQQ/A91cLmT9B6zPrQ1IcKrCZs5KjnIrBMXpa1LeO2qa+UuLDvwRrNXxOvjyLSmP3M
A+rT5S/QwGvIIjT1CFeVH9jaTvG/GYF4JOgkesrTtTKIUqvesJmovMcz27ekUdat/bFwSuYz61jH
fq9l4QnuPQ9bmFITnMKAX+GRDvvBPT6vmgXgHr/7EvfxICFDhtDEBWb2e9Va0lqBUIGCea0JpZxL
CS6QO4iFfd7zySIKgx/TRGErqGOw8qQ53k5Wc7xMeOcv+/ymk83x7MEOXyREIEy00W1OsCcWhxQd
Z0woJr+ubezvYQ9GISw03btMsJGhAh4pDXELYlJ6cUKIT+c/ShJoRkB7pzCHY8Bt5aFWwThlItll
/eSXYhbolHRx6KBNymTN/o77kTCw3nzljl+G2rKOz8xq1b/OLGPOtK+ulPtcX9Ao6lQo7AWUvI55
JeT0BWfIWEFJmMtoTdb+1f1+KCHFoazPc2sFxUCf4wNagXxAzOEQBxj3obtccYkk3N3BLY6lF+Zz
BZKuuExq+yMay03fpekS7AWrDkz4VXCN2jHYjGY1vbCO++QI/JLe9AG/7T6lR8UlGO5PeqLeqEn3
LexWrNnIouFcl6N1bMzuYhEpFgIt6+R3iBHqBtdEuETpQpli8sT29RAT2W8wffxMmHtmU21wwjkt
xnuAvxPzDa869jyy9sivfkevQyttMUVo73SPPcivIZRnDriQ06KL6/dpuGkUEApSOHgylz9iWqFK
3mUuVdiS9PUomKG/3CseM08CYzCGfc67MAR75p4/Bk0bRKpUWz230CY5mTo27m+XQAa8uKvCotOl
PGD9xwRG4YTXR4gKIwK2Il1evel6C6gV7pfAPbolCBtHTEkBf86cDGLP/R0LuUKuG37yoj/WiCbg
Tzwos8xumQK2QR0VIBzDZI7dXtIB5YAjhq/mDYbhi8gOrW0X0L86Cc6l+86AKxeWFXKkn6+v8CoD
4W4gDw3yGjYKkg12KaGF1n3xPJZ3vKPJgQRVB4DV9gb0AI63Mv4xfuMzWs+jGrDzBuugmRBjQPre
aYypu1t7bwzGT6FK1Ad+ogGBJ1/S9F4JTL8Ax7wB3oX15ILIFR4Gew05ASN3dmDHqku/q9kN4xIE
zMY0izHxP89+MDlWnyk2/O+nV/+Bp6vze5BBHyYT4j1T4QjPfoPLmWwj84zFxw/hpcxCZcVgGcfb
Yqc6am51YQppdr/wOelgEqkcq3yWLFwvRhASGSrT3NDnDB67bPubsoEQCg3FL5cyw5eYrlbQjXLI
PtDm2Vh8jdyt2TQxbLa7/xthl7h8BtQeF3BwVOgcAX/46cu8EvnxEWfMwEC+w5g0VmmLh/nghOwJ
2MNtgu5YHxddZx1BRYVK8IYKeXf2oaYAGVYIa7BXt9QYxiLTiY8DuqQMARzdbEdb2U+/NCbeda7H
bAmwUEJV51qyEIFgvXjj/QsUybJgJZ6psEiklU0Ao4Q9ofBXFpebj7uvvOe0nBbUkFK2MSRmbM9P
cGWSzrA5USFnFKSgMUcHKVbGXUCR8PrPOphDjfrkL9sd3/Ns+Z7nf4bdBHsIRSxoVGKknkGtRJUK
UfZPypcbPCQy3dm0NUjonewOTgfpYzHOXlxm/2hNUL+o2ZgCxXf4URydPEt4zQxK3oxXMDZ2c3/d
sTSRh/aC7g66mzTI2O0FSkQMaufv7VySGmI0TqHcInBod13KDYUx0wC8CzlbPinifFLFt6Q356V6
BG65QPfQFVwaceCVNkAPOtMe1ZT4+l7+I+nMllXFmi38REaIgOCtItIjooDeEOpSwBZE7J6+vrkr
ok6dv/ZejeJsMkeOxlgLuORDSwjgz+OYPcx3RHRwfKN2hHGeL8RU+xfrfntkWT+N45AHD1fwQqX1
5dwo5zdBAzEjKeyhylN2OTMp0uUioSJFMfr6jL2b2yKza7ET+nIZQkCYUYvTIk3kVd8o5vLsvn/D
F+JFxQIWZ51xnIG6pqI9Io0ifY5TMJ+Ys4gpBZYIwptEXYtGHeCQFkxnA8vjO06K341malzIJ3s4
eyyZU5hFqE/I4sj0GUfVd/rddMEDVowjXGxO9jWA/1zbpK84SPths9hsElhJpgyTD58SqH4tZM/X
Xo9IxFMwvPkciqzvlk4srY7Ur+oYehE1FO80e2IE5ynJaHymqRC/dQB/8zJRSE4jNCTCK9hANUgz
Sqn3xqrpPD5i0eARtxjofPYxhMpJiRU+L4HdCzSrMEaAIZ5HuU9kSvzL0Eh7r/0Daon3W8MXhrpG
v84cvvmD1jZNZWZ1H/+3vTlQdcZaWHvXZADp+zdG804hgbMOXUBbTm4ZlxWWMb8pnaAYl94CwV0B
dreEgAsHw9ZjZGvPT0aIDdY/4B+SfO4DScB2o6TbtSyMq/tcqxB820TKPvOeRX6NBycBve3DLSg8
u6kQOmx0QI+5mNnfGR6/zR/ZioXZuFCyxozliKuZIsxAlHAmILgKgV1gAmjvMWW14L18UxU+gOJD
t7YIYVxjP1pCUta8gtbpiX+FWHKiFK3cp/f04OwKX2McbsfXLTatuv+OIlAIkFCA7CmXGI9T22tm
OzsJkFXI4iWj75T23frNhwxo7Qel2DWQu8kOlPffQclh60C4yN4qpZZC7g2/AW4Gwdh83Lj9BgRe
E+mxXaXA4faM8R6q6pr08o4cL1SSoGnCF783vhBl0c74HpuyPBoCr54gkaCpwGIBOjrr8O3oeEjg
BKb7uFH0+R0t/hXdeJCT/ndNciaclz2OvHOZuLlnKqLUrnbn3Q2Py/qO9GwiifGm0W6p9E+8qZ6F
v/F0U0O87/tNpJLJIlLbDzAQ7+hRh0ioVIxyeyGtggkyTF2Ah4GxL82aA4qPeoPSay5ZI0a1b84q
YiWNjHdiSkLGTL1HQD2aos7/UtHv7smuB4ttBP5/iXFTrSFocl+sCvcR/lxQLx5w2Kf85pwm8wBP
LIa16KgJBENw3MxUS07BsuAmWE98Kgl/cdCX2vrbETkgOuUMcbUu3ofYXvCSRLAOOsIBcANOqfyx
smrx11Pw43nS1QoTODHRNZ5oxbjKu9XZrZkb/zjm2nwiQbaZDnwY7Yt6iV6AgkEy6lDCUIBhwScc
wOKl124qU1OMCi0qFoVUHzaXKeNsQl+XZPZ6/GbgUEvhTAZmRNiIC4aIm5At+it7oR+6FV8GyQMB
KcYnqkFGFQFzU6LraNouIaYVjDWFqgz4niGJK+HAJ+340jI+iyCjx7zDIfbF2z0HmpljsIeugWn4
rN5Al5lko+ybdGSywG1hZGwMDxX6EG4UNhCUxgmzf9Eb/HYlRBUZCApWOImlMf/zcrcbhY+yP30g
YcS+uNmKkopqAIqIIqxlBfJf6OMEc9wV6WpC4W7vwa4n5PhKLn3khBDdLeLYmQ6kgpaO2sm54VMi
CP/icZATwO7k/8/0OTp63nOeCE3sb7wbxcwwF0qirEjz4/S+Bvy1UUw/HqvA4ioPMZnwfgNDexiq
YH1B/vSKVJqjSiK+9ktq9xE1+bojeB25Dk3ly5AwK/3BD6X0hNgAGQt+EeQiDq/Ne0b80o2NOWRp
MJIAmPdldBUmlp9zZO+uehfPX6ZH5/JEYAXZwh9sKJBddgLbguRD50KehQ6tQaO2HqHGSVSCCMdK
AEOjpaHF1wZwyfgyrEDAYP5zaX5CuHgYJUU3dpEu1qjXmSgs35xF1a4/Y4PD+RlSv7JHqHE5qKni
Ekz+/O/s4nVHKqxymW9K3PeLaQfmElNSfgy8a6wL9IMl7Ssm0Pg0AwHjlg8kK8S6N2rYdkveaZ+i
k5oZ2K3EYImLxcSGIgQ8kzj22YVpnd2/4+461eIeBnl89tYwaNPb6krCKcsRetN5kqszwU8Bid6d
avOd9v4AjGISzCd3k3DbA0SkPs9tQ6v1hf7RjxjZ0Ifo0Yt29TLrwN1E+zbNZErHQ8FSprPkFqiR
M/AhoQenreAc70+yoSNMYokSOJS9iZwKzU23vW+xQ6Z0s6j03qBxr/XFf6enWUP8H/xuGKb8PFDt
nk1hxU6FhtemI1uIONAyuCUdkahaVTbOSFQIIe0IPThbQbXui9oulyItoVaZ4o5oRqAW6OYzgskC
IEPYLh9Vzuh7QKwMgoGKXwqeQRge7j6QVG6sUtW9xcKhxhngxH3e6j4bhwsa1RT9FQmIt/H9bSN1
trrkw+64cRtwOjJ/w2+UH1FiXq1iOM5YdtkGXwghMOyTy7yco44BkvlOLlkOg5a00VGshpIwYORC
hWKUL3jwF9XgQ2KOJv7NYTSY0oryYNF3MIhWgAcpOhZ/I6pjIfX5+Of4htJFNVgGohi5oVnTOHfI
s8QNm/eTnou4HQovcKPDtAcFHHZCuqPPUCKBa9F2ShiEu1RgPHUOA+xtZy+f4p3/4OoeMfsDmuNj
/Yy7HOemMVuwB1dRkCZPfyoYyLFLUIrMcgIwJhCZoCOV/0hJT3HwyTyoJzP3oc/xHmGfxMSFORct
E1iCS57ZfdPNnjhF/Tu8fP14X1wZsifNUNz7I3w3MQ4yb2xfvJlE+u/wy1MYf0tIpu32NkfWh8RM
UD/NRzut9Amk0nI52gvNFk+7nMiSyNVF1qGSA11PpMeUwkkQ3lvOz11JQcH0eopPALL1Jh5SzGNw
D6tihRGbSEuBls6QnPASNoY6HywAGubym6HOyZJENgQiK+7+JnlD1X6nNDXUGW/8powEzY6QCCE+
AIKwWH//jF50h/BLoAvWKPRfVFhkzl6yTzjcaJ6yOPn1YZC2RAcQuS2WA1sq5sM4TUX0b5dKPPy/
bndbgU4QNXFmKgNa7hZLGM4IjIVGHaE4HRLDJmgqiBGZN+WLt1UL/J4JfCPETnnQ38E/eSHn+owV
ANfpw5HE1NdTyZcScmDOArhzZ0iCN2DezroC85KXtBqmPRu8Lx4tVVswRLdiJvEJsIrjsGS3j9XD
GeFGKMifQo4F5sQWU/wfgsCPLe5iMX6G3OCjk0OBSbX/ASL1SWSb3k20hkhnkOGxgwivxxv8zori
iS2e8du/Igfo09lDn53mIHgejIKNanab+4z9+ks/VuGTG4bUdfnigNoVzNOA14N70oDVERUY9Uzu
G18M9onkZksjXCiXdLxXBB/H3ME7nJ/DufcZI7LmUsXorCNsnVs2etOT952MQMhwNH7EDVVRdeDW
2fG3p1iHO/ChM326Z3LUUWfDu55QLV1h3DBsjgcwcDyFJkLzXsAZj1BCJ8+xP29nEO2b6fNlniOI
91ikDqhJX3gPw4+hPq1okmPJzecMJEmaYTTlUutiV8MMnG2ECnRToP/DGhIpnDzVhxNllTvCPpMD
SdrdEDMIdFfUS8I8Bz22o5kv4GCb8bD+nrZno88byM1b2EakTXGKxWeKfPwcYXpQvb2MUSqhNEaC
zW+c5Ei+vjZ/PYJxGV03v2YqaY5SOk9cHWLzt9NxHT5HpE1wAe14iby0d3Biv4Dm4FstQgeAMuT9
G7CBmpY1Rwabd9LtCo/5j1klvz1d2IXQOPAWivyeKcVPzpg+4BDFNhckByWJthqzeOuLNpPCdK+B
ED3Cc0fYgVH1t196r0xj8O6B7nIjchmCibwAD6DU4+7GuM2r0nx1PYo25zF/hapLEh6s56h/KFzJ
BG+BxV5p4pV52CkdL9YlQAN3YeJQT8rtDSL+jeEfE0GATjERrZihcx5Ax4OLBsnrbA/jRzn5hmX6
4mZHX4gAg8qQnTZWO4PdIli+VFnIBWmRXuI2rKlenHx3DumOcBhUkAmXImSoiq8wBvKSKoWhY+FJ
M515EgQ5jElACraQ//C4vdqXgEBUtx+PfAZDE+hQcAyoa9I2/e76kLLkaYtwkG99+jeqxpWQQrVU
ukcFyQTZaIAwzihp7BE5rGXypZH9zMBv2j4UADELPe+a3ReBof8BIYG0h3DhdngeEHbhxXMH6+21
xpeixioZ0gmG0Q/zL9V5kphL9oilHt/Lj+BeOMyrGFxL8Lm51R0pA0RE4/TcvA7JNWAvkj1PCXER
Vx3Rcq8xcuaEjfTvCn87OXUJx6GpRQT3LjU0hetT1CGB90XYb8+S2TnhA98rvFDhxCFL8ZUlK5d+
vQrfO2i1O+bdNAwt9LxOG/fx9MWfj2aOZFfnMZeFwBjiHRfeaVXfyUN/O/KeUxyg7pe9xcUjGQg6
nQ8Os8PZMKIzvibff/CgMtkV25pnDPVloc8KbmCKRcLlgtITXpZ6pO5/mSgfP+4Q+u3qk25y/8m6
p7TGq4irAi/fud5Q+aLu8H4hAfJy1gR4lsOyM192bb/fJO9SR4zBAPpk+A6P6GeF8e5gdsnk8Eru
Cr+d+FeVedMItg74mlOS5GMiD8ZPD7tBwOom/lotBTgwOMnRZNOHLfCSw3GD+slgn75seqIPyu6T
DekqVN685+caDNK7kDEFWIGr/NsrwMahk+F1w2UB8wiIHiHqjNDZBcBPQTKWCxxlIF1lEcEL6+/4
UHUqD4Fki1SwPmIdJKFHhZ6eyynH1YbMoxj1864jVQ9llwo4Xven6f7nIjUoIaFDC7RPC4EWHoU7
09OBtYbJSTWeyVP5MDpgzwc0hVAfybi8fDtFQxN+h6YA3NFb31YfFmvEAkJyBf5zWzEoNmk7XZjP
IMr9PfmeC+KIJ2uyWlLmkEBXFCs4a8vRE5hl5DwXZ5vv5nXwrTTsBESZ7RRX483D1DzVlta9ZQsF
6d/QI+JsYFbMAeQ/IsbcQ/e5IKB+gBej93C68DFOcf+BQ9f+feO5YL9RkDwmAyGpfjNS+iJ67Cwy
0CIYFTgywXGiesK4cNL38KZmAKlEtTeIxCiIexXPFlBhgbxdDoypgH8ejoJj3+cwtGCJ4tbBU6W0
QTSbNBeBDU7ONSoo6YBjoI1HIsjcySVJ3Ua+6AOVpWR+OUPcYB5CZGGqIFNwh3L3GsKgnHBYg8VD
c0S20lvKdj8a8QAusyuDVpB0MW0lPY8pNA8QwoYBNvs69MGeUV9CODHuEFJv0W3zRHYIcIhs0kVY
nnyEK7wbaUw/Qa1jWTUgwXgM9zA3akMJgs8kJw5bCH5RMHMjGptyJpjGvjDYFrb9CFpgDjwAjG/C
cB9PGnkmpIziaaRCiMyIlw4eKo0FUVhwJgHavpNe9hYZxmLxVOFdh+oCdyYQqRGKe2NViUnvz2BS
a2HVaDVYJfnnQA4ZD+165ml5svu06pX5SgFGfIJNcLK6bLDnosxB2mRerWLzGu8Fif5j97A6ugc3
G/TSVRblimBYcBqIQIQHwL3DIkuUlZWhpIq7ne05L8zc9RSiEjqM9NFv7ITWFXfa2VGfrAXuepp+
WXR3nGbhlMKuwXKZURQvzKMbPG9x48TNj4jum5CCqNjDrLroGxBSFxBRLNhtfHDpXzmtNzfcGlRc
MNotwJVZ4W5BE9YDQRmgMx9fiPsgMAkcu7Tefyes8Qm15N+f4OT01nATZnB9XTA2zkgaiFQizBrB
IJlr0lxeXiaTyvsgF5PGbSZFUNqUDA5AgHBcsBahR9u9v+/isdeG1p15MONXenLvvGQGEmFAwyqE
hxVCqGQTEKtiY3VqfFNcHuYn//fX8yjt2x2OaG5/CW8Folh6csUWR98CgYBFOftRyZ42J8CGzgKF
8ArOAk+Kf3/qsi+cWsf8oyOKWWprvNrA5b68hgQ9UUHDH/EHKEzQMvmQsEcaG/BlXBcfJqzY5syf
COy2WKhiJKsDV3LyJnLc3wwWNa5RlIb4PH1xSH8xjDsH6FvNO3C9YCH1TS7uqLJ/kxLVT2e8UE6Z
lY0rHeb6MIFEfjfgas9iYDdrGCUiq/pSIGuWtmuYy9z2su0yxq4Zy3hVMpIYMDExRv7L6fRZg9bT
NVLooQsiKwN+G5Um98GxclX3u3rEL5vRn1Nsn9lwxbAXMXzGVY79AI06TfNMrP5iq+0ZyvN9ObaX
jFjhPUNVh/XqiZAKMcQRctqXqcJt5yNmWADGq0y1/YPcvgsKvgpl4Ruefcbrqx92BojNlV1oBnN4
+rUWYwcCUpZNMykoBchL+dn3Yw9R/3LogH4RJCcRuUKF7zAJBOfr7X9ew9/oXJSjeBgw1YKtKtj1
2GztNh2law8VyQm5NtvmoFq/5dMbhRQMe9x6gYQeNnMEZqSMeV6HLv3rC6COXFLzPk4E6qbBSKCx
15MLZTa6oR3T/nyird3K7X44StZhjajKB1QPhF3PYz4gPOc86R80xpM1orLchtH4t8c5Ia5jiH6b
iyfOA5DdcW/3RdWCx/3fE4Q/X40saLB/9H+gUI37MCgVjItdbM/B6S9nfojkJxP+T/QWWDziBDe/
7OZ7iksdfzeJ4Fs4EMAo+KvgpyhjwcFI6W8YDALGFDislobGkkKIwitkXGJStd/9XjC0BU6LBcO8
AhbrkWXzsi5hb1evv2z/kz3a92nKehbnYgDdAd/hkanP7jQwAIwXtOd/RH1hLo0BpUIHx7RKBxXh
4zXPDk0w1xhHphDvgLK0oL04r2DwC6vAEnlnFQXNhmpiWjkPzki0aXjv4k4JnIxkr9oQCGBrITNf
hkL4WFr6HAJMWBGUUK0w5eSD7x+Vydn5UVTD8p1Jy/d72nE1tMQqgS4PttcFTxf+wml2lSY9ASJ7
r/AZy2S6wknC3BPYxoBqZTKuX7CsqbmdMtxdGESQLLW5IxF8WZsiGPD6f9b5AOCI4CrhQ64b66oJ
7k0+RP0NmeU1v6EFvlKwtbiSDnlpOfMOykTCN2YvoMbcGRFS9rTU4IRjq1jK9wR4ZHKNZKbrXdJM
heEU2KPoTi/Ue2BUWB2fCWFGwRg3/t0hlFZgixw3NEKE6jw9gb/o3LPV9BWXEwZOmitSxHqEyBHV
a4zC7ihgxpbwIrjMY2Va24CiGDwvzwKHhOEDDfUF1eBssc7AFFC/TipsEuAOoIajGMdf9R68bObi
ypc68d9YDkdV8lgxQWEb4QNj0FHOtPh8xaMHt5mj7hdJsWXKzYi6sPDc/lJVlgjIP1mOOU8X5AmU
FmbYzZbXzCEB+QTWPwkUMs+JlYAdcOG++C1qtrlvcyjEjsYH0q40ji7hxjpyy+zUM0ZApBp6FLMB
pucjqKbKiJH9+KXTqedAk/O8N23F9H3aQd2+u1TyX9yswcCYI15nxX3+ZKMhCIZLjgnVxfhccNiN
e41B98gxlYMzEWUJA4yiDzYQoBf5zfBwLa4I5GCLAR64+KGUqb6sU1LJWiyRzDeVI3qA8cdhVsg8
F/MzobWGT+uWqA0e08u22/fj3+KWYjvW1lClO1pjKOtIEWxs0c+rHva5DH6Z+IrSRbCyJcx0cQAg
7wSlDB0WPb9VzbkryG6Gh8g4WEjk5YCE5R8xnRN10zACBAQFyt3LJC5DWkVYrDmPBJroDOdeQt1y
lbwk1OJ0ltDLs/HNHf6huS4NUqMgahYzIgvh5rAnIaNYsgvSQiAcNaj2NfrITKYoU9UU5h4nEqGG
LWgkpCYU151REh/8mKk7wJt2zGjijP1dOx6ygWZETVvVgYT6rMO5coTXuez2VydYOriicchft+V8
hDRKxS2xJZBCHGra8rP+hCpjG6gg0x/xHbSFUzoWYQyCJdIMOQVcJwpDsIMJbcmexGX7urtkAouS
zYR6k4HtzeuNASUKCxCb0Z/Q8k2r4Bo8lzT/XG0zBmRQ+QoWVruqXIYXKNav7iAAUcd7Az5HLkbr
gvSCPEVZgPPtoJlrU4marhh/0JJz3jYO0TRokjnFP1wvpxl/PO1lAE1gUsB+JPlt+hEeAqJG2oku
9DoFd4IEADhAM/RF43OhClMSoTHqkeajoW14OICxpI9jo8GAHiYYNz8u0Wya96TYDb4iwxc0oSJc
Mpbukz6bwC/MD12VmcMVAjswURw3dOkVjnJbaAf/lGJUhKDIb4flrn2gHIJ373p/SoCg/NFjEP/a
C3Kh7g9X1Dx3JrUWdO8z6AfFFt0/VQ1JtQawFPwl2grvmdznQk/3tR7k+TICR3tTYxSIbB7a6mfB
klEgTpoU4vRHTnkQ0KYtagfoagjN6R4BWbh9H9M6AzV/Nfb5Oy4x8psV1ynNjqrNdBC2fMrGbXiM
jdleDBUHp8puGKpJ3jtqvvaNGkVLnpR25byGVauNC7QHr4TutFyh0aMLrVe4OaFEqGdALvB2kVwI
uAMo2f6rIbHCo8VjorXx34LWKoyCoLGc6f6Yu5sqZ6WcyZkOuIhpGv2p+Ox7c+HCKxjB9eRJCfXP
sxJAVDyM+1KEu0AAdAaOS0AHgSk5LJ3vpFrAunrAmSda2ihx75iKkKgSYQZwEfx3TPPyyWCDJds0
EY44mKyRsYMeh96ffAIO6x9EL80qCAmdt5HkVo6OufBEZkTFxfiMT3uFSRmXxOE13l1IqWSEGrNf
B/hWnmUC/Bp45VAwFgq1l27c5oPkTsLd13kxJO/GN7TdW42iEslKJ4aFjLclo0oo7ZlLR5AZ1Jhy
veNNj8ZfKmKKOWS26viZfWklLNBme/Q3orIHkPsuih0LFf2savxClcrK6gHoTmWIFAyGaDFoB/9Y
qCfJHH6N690oyCckaPLjjSAlPA3YTARAMfb6IXaTx/wDUWfAx9tOXmSo62YBroY/mWQCeDdcGEst
JvHNpF7wcW6hQx4RbqGJfxeQmVdt/Dso4GQFHNB+WsXdTluC7p132ICBG4I1oz7h5QrsnzgX6Lvg
27wk9gY7hFEGhKiRwdfkI6EZRq4Lb3BwN/h64Cam/tIUsA8NofD1gUPJAhwEnFW9JZ7udMd/5Yzx
gltkbfyIys8ECvYF6y/+wUOdPUymLzUBchhlLMZ5/fGDqBSoQrUAExkQydSZQC9MBPhDBtzMBxiu
/J0YSVKUM3PdI7i/Eh3HRlzkKC4+ye94SobLwZpyZkS7oc067+UCEZPw+Etw0jGwE5m/DLwtbgva
EKqOhmwvOaE38WT37t+hWuIBG8BLML/2+DynxceQZIhOaBhx30ODWDA1UVJ9h01AiCs+Kst7TBxZ
2KBZacPiL3cVj8112r7t3EUdSdmlznSzT4/7OUJfgZN98/sBZypHHp8TRsRcfSve2nVdrfusyL87
Sv0j1vFE8uKajFrj61Y2+ZHo76sQNmhYuj3/7Q2zPL64g3WT/SJkEtEg7K/BZbUFqaihDDhPrUf0
JfFRsxdXo+5VUz06k1EmReirbNJLsVWEaEtQ2ssZxL0VPZxxSS7JwOpFvc1oc6ZjjEuf6TuBc2BC
oCUDX8YEDJ4p9Ll89Qt7KAdr8CN8zNnmnXV3T4LwpiwQxS0Y9TwP0gEzyj9mu8q/cBiyQUtUK+uB
3WTKmkG+rQbnFdm5y9wrlmTIh88AAyEwrLsLn3ZxivR9SZp2dSCVOMY0zL4S4Xw69tcg3JtWfPrr
s1NsVBSk5UKrp8P1Byn5zSqcp0trml6QrKjTkY8MFYEg8JSdz7lCGwoSWP/bvivZwwBJFcEazJWH
uzMRdUoARcxRM4bomgfbl0MDPBT34tXA4+Mvl9IcR2iP7fmEpEdX/8dGQPSlu7zf/TV573DrXDxX
xWKUKY6+a8JbxOyMPdJf9KD9PSKoMs7j8Fo0y3cGP4eoXsyHlx1C2L5Hjg7xF++0DeUjgqvNayYz
4+k5GCSlD0c+fvfFQdvgueTKaykcpNieLyFKFXOx+Aau7p/DEmvZctuRi1MuwNfw7UJkcwmArh1q
EmKtRdAuNdR1/gxuEfSouAcTbLjX98OYnMUQYl+iORhYzC5OA6dutCLR15RXL/xYTpG6hlCc/byK
lrMJrnGHbW3LQrnHI6yOdbPy29UT3KSO2vnAe6d68Mo0Fu4rUcKbK+JGtOUIx0ve3ApcfVmtngwd
FgRvPikB+SF5wDqKmF669/C3QmyDNnrxcU/ChATFaGveD6MFxRqeelwqac7263sv/2R/eSSfNYA4
Gq+aGZNQAdU4d+C7EwAlTuWQCoVR/m1WLZEDM0bv5giLNBvur/+EurSB6WE6cGrmnYlZCoYeGEj0
bLbd9BKMpp/d7ShcPmyiAVk2DJt9NcYLFeObi0Ne6faEewGOYYKQePq7LnIHLg4eevUOcrA/Ir3h
ldLvBI0APDZFShYrE5CI0D93MGOA1AczKxeo0u3XdmCsR0c8OveIXelUSIe2eSpOy6wXRXcf3bpm
sXDMLkQ4kwdSpiAQxewnPUWS3XOHOI68jV/y9DVIOO+g3eoQx8HFoTsHDx/RJFx3dPXUUtfwRyQ9
t38Esub2QlqU/Wl5X9DdQGQPn+YopOvBAQltsPcMlKgKlOPHhPe9rehk8smTzVcsOPlxwAGegTJE
oCbT5q+RRHL8IF3uCrH8wWQmvAGpd7y45sjAdf7aMkSKayN7ZflC56CsI8a6rhJDhw3l9ROqfR9d
HsZnx2+oWF90ZNXqOkdxBvY7QIVZJo9gGBZLPOqgqsdaSBME3TuPLis10TESuC0GVoTEjLtvGHD7
VUdOXhQ99RYeRQvDb63hobpqUyIESdz6bXBfWeRMMLnPlYUavfed/d2Vh7tLkXhbvbKPfSVvWMKJ
FShMiwcb5BXR8AhF798VVUZqhvXpaX3d1qtHdHe5mW+E5OUhZX0mSBMdpTJk5PLQcTdDbsXkAvNI
F3VORMroogua4zkWinLdkuLc+cV4EVvvUJ0DelJ4ydOvSTY1Jb0LjFVuGK5RWuBlp80R9HlNoDgv
j/9m1hvfDiU140WkeEYYFcwBPavgE4IHPwky71m/DONbuOqVocW3vfTHHASdcQofguIAMmW15Ejg
xMIqez4M3t4JJB8HYEjjVHHRZ1rvzkukkRZG194gviUvFPMEsOEvyPicH0SUzfK8/Phi+q6CQK6l
mPnl1x1mtdPGH9RGjA4YA/A5MhHYDV0M73zqQrzi1s2OEofPSiev7Y64Ml/c3WrbpYPdz0E9hqcZ
F4iZH8rpNda865Givb+DGhRJC02EhUGhzqr1RcwIgjkRGLE3LRlytPvzsl4N9pepstGgzqpmb40n
nm6xJu6MHu9/A/cENx+XPc5UxgvvFJJSlfSwj6jgvDKhimrDQv+H6QasY3x5qf2kuGYVNKnMz8bY
wTrHJSXDb31bYr1L57KDvDHaNxzVKqXBqqPGhlNxhE87Nd9JC4WIUvQCn6CIdNzjz3hJYYIDnyLf
Ci8wlBJayJGC541JoJ/D3N/T/oHsb6PeClb1Cae4B67QMFjmtHty/AnLGSwJQgO+FobPBcAv3+Pp
UUF/hHEbUmhmn+7bYaoGCUpoQVVGxx9QnKuvLkqzv1AClHTw/F7EzuQzyDdLAnr6BF7yhWBzLfYb
mIcIu6/AF7IhYqyd/gIqB1Nf/yiT6P2xz1PuOUbIcDIn9CUkGZ0QGirRad5PmMd5kNsQLBQoDM8P
vAXk9TW9TwcchPAjk7ObR9fSpES9jcZKNMQ2bn6Kv0ccZcPa7xH/QvpzpLpXR3K1MN/gtuP1ZyXZ
eObTvJJmeIeyWTmq+/Dk+efk/jPMwOyBbrXdwisU7tyQH5jTXRMYNviVH8H8mgQItlq0+K89KCne
1nWnzZ9rHWIu/8fgsMXOG+cfANt8dcvwxAvOKQycz/y8A5DOZLdxwIMO17TBtxL7bModjpwCWTFv
7Lr9dz9AEyiXN/tjoYuiTz/x4JUpeY1b7gqw6OyR8ds5Gbx7ck2UI7wwvIK+DrA+B9lnPoCozAY5
VltJJMNYfGkjZl+601Ba4HgMXaUyqrBzfjxiDqofwF+zuC21Mcd4mwyiAoJiz4Dh07pVevIqKI4j
LAvwgZj61fZ9VKCgRcXxkf32Ymna9GiX8fmogmvT+daTAZ2psDEvttdkOAezg2J9RkjyjggPX9Xp
iVz73qawn7SaQT/Rowee7kXazC4xHd7uPUmG098bzLiKBsA7F1PBeawWvEDGOWj17AFAFCZNJ++c
vHZwsQgYK00Nc299q2Ya7WG10J3X8rztkp/dx8BezR5huaRi9F5eE0H9513vgQJ7rrruefmKY/X4
o+nXkYD9PGk/WNCTIddaA6CkTFPZ3O792CZ8ixazYlwCtlcM52H4aoQdvyYUqdQEpDu5g6ViawH2
X1HlVd5hRKxBe5DTJvp4P9x+T39I9pe8UXjuLtxMeCggvn+MoBGbtEc5vMxJE4+LCBbyHDgFgwqI
e2fB7oRGxje8VxfzvhGsTpgqTcJ3DY8tEz4GVGzdRIUJwZi8SeRqzILtQK0rmLNidDDQRXosf8JA
vSwNZu85Kna+BsP5rN6f44ev+wP/u5DDTwimu+j6YlahbMjmahKMzNcgNzje7MrV7w8C+Z4PeVPb
rV/4X/IjcuY7lVUQcQ9dcAVZaKHMf7Z+/Cy1Pf20GsPC8UaLsyMvRgGUt0AGyF1esb7AiQ2E/7P7
7UaLegfcH8BWcWlkhZULoWRciBy3zD4sQrtJGZicQ4ZL75TQ67HLCfJO+kdkSinVCuDKZoiJdb7i
6/tB7VBrBEOIn/3FcPWNIMmxYn+x9NccETr99jkc7Ii3lg5xFEhhNuZLHrPs6UcKHJ5N6dHMV8mL
SwXl1mCD4qdI6sG4TarjGQbqObkemyOrkpcV5+s2+ohQUnGC/7BakvzLBqojF72HB+KSOdDIyze/
TN+w9RhGrBSy9JbNoY1+y2bLJqJELL06a4PnXN1LUK+Yq3HhzQFm+8nTJkyx2LL5DUhFSC34IXes
vfFKBNdRdidXPjbmGygp5b9Ha0XIVxMW7Uo1MUdbs4uZlpnMfAOwOtgz6EkwpkI4cpkUxx+JpgQz
8Rgy+A7DRc+DSFjPXltYJhhIB+rf05ePF7RPfBi8qFsI6alejtJzBD/8GSqr21+Pd27grncJVdKq
MULDFEC9joVgwCexLEMhQqPcXsaC8EGg1Z4h2NcxeKMs0ntwWuPQvkJHU0b6dIKp9Inu9raqYaTx
SaTNfsBEkqkoY9D5W5oANIDMDX/jK1oTlj/wBzPrQnCNeAfALRAgbtSOtGJAGqAjWo/yuFnylyws
xO39lIL5wiA6zzQ+F6qQKob5wvtrxeGlLvns4Yz4fKAX6FB/P7Ke9Ap0+8O9mgddzHX+2OJCWXGB
K045GGdZNYR5PP5ep1CqisGMn/VwvqQWJf2FOLPnVNV8cPAMbhGWhzFPYcAdP9wMj3LMuPSdSklN
y9l54AYRp3bO/GF7o4RgECFlLIC3C7bAT+KBYW6cELZYsLQfK93tKDm2hCNFgCn3naLhhnlblUsk
BO/tP23xKLuse5lMrQHHh6aQBpoS2EM7s739cX3+cWCM4u8CxdrN4LPsfAFPS1QLKtXj//ZKkERA
fHukcP0BYap/rW5KiGvopt8TAEb+Rix4/gcShdIsD/izwtCgBT4dAI/4Xli25YHy7XQAHQKXAhHg
9Q4BU1bvdIL7G000LjWjF0xMzNh3lJp81r91yU/+0wN8MSMctw757h2y22uItKy+Az/iHEKud44P
zJTGwxQXm99GPdAfqpC/6YtuAL1oHcejA/EqJYzLbqwd8HQjXauliYTARxPOYDAbDcdvjGZGhAHW
4wJjReiSqGPw5P57EbQEmLzGBA50DJ4+0wAQbz4U7DG6ifw1Ee5UyL2x7SVoBDomOiuUibi7VBPz
AS8Ok08uNDLu/s1rEJWcoY1Q0vwmUAaH2wfzE8LNd09WOakw2B6xrom8oETDBPnQPxtIRBlPwI8k
CEpOqUuwulT1cY9AWdBcLAe4N5nLHjRSSS4TpkaDFdPcwQElAHgnw1v81nayix6aBbCFKHhZoUN7
4huMLOQ+QVatQGPC5xt2ELxMqPkMGXuQF3AEHGO73Kj2C8o+Dw+qaPzj7zeVzCPh+VT/SDDq9gQY
wuwNBhePi6b9JaY9uJpBedsMrrTUikcm9JdjVjxuPoIR1YMyEe521wmCYgr9jdQQLMmHAsIH7Ie5
8Qn/bcBaSSCFNAQnQkPFgmJy+FPg2Gjb85q+R6d9eB1PC9nvZ40HHsH286BVmD0D9tYSCo+Phzd6
w0eST9Gj487UJLBx12f3m1AHBr3l1XyiYeDg/YorQN3Le2VSU0JiV89l0R3JfymhOBe4tDBleO4J
bKEkAvuaI+cMnhyuH65kX844oN8zJsKJsujSJh1ZakyDedTS3oJ7/ZWSOCtM2vRABalpk5GnrRH9
Aayz1fYQ5uYwjRg0ZTpGqzDfUP5cyNzoZyNHXwyjZ3YNaehNOcZOAAYclT+nwmXOLee+8GOAJQGw
NLKlDMF7xMRZVLB9HyhtRr/mFP+RdF7LqhtbFP0iqkSG11bOOaAXirBFziDC13v0cZWvr+2zN0Fq
da811wzJYQn17BwfqhYk5+tt89cStQkwIuc91Ox+1pkhWIDkzv5ey33gUyrN0+uuW588eX8SbK0p
tRPDVYNV9IuuzquUQyvvlrUcQ4eQu8MO8I6ZbXRn8NLJAq6OaW8GpgcuT9LWgQLmmg4iTgWIlBsc
ljo40qX8jXRYzN24nUPBPjVdvRLAEe9XUeq/Y/lSq3vW8ykQuL+XRT/F+oLmakLn/XMvAfX2j6d1
8avYbmB7BjIxtr9GIjzJD8U+mte3BfWBvD0TwhYOec+keohPf5MIappiI+KpoLX/qlFNSTtd99cQ
eMsRXlBo/5ZfquBHwVgaZiXll9FWF7+7GtRTHjAevH/GadaIMR1sb4xvCTbClPpbwXLNh9GhOQTX
cG/zwYbRJriAl4yzrb/HP/XB6+7gm+8i7GreGsroCFYTKUJH++PJiJyzjFbAHxGUchcy0fRl8OMo
6aeTvGvLPbbsWLf8BBUkol7lWO8F+0JZQavNX1QILLIPekRmT7pKi0oyQ8jhtGFiTG1LizdrZ/30
9oUWsi0mKUPW6lhskyMMwLd3wSoH7evRHNc/nRMWP+Ca7G+aWO6iPfS/M8QzOO9OZx9Yg+O6JbOE
j7AmCgY6YcH6uK7ohBEuPFef8CFT0/PH6lWBb4Yn8Msjlm1vOM7LbzJdPZpNeQph2QKqciJO19s/
zowJ2dqHZIA1U3PAw9X9ALlp1wyP4hihNaIJNBOoMTbpoAT7RttwrE84egzyqdv32JptFPNcxntE
vHGbXaH3j4uRO1oixEyJnbOvOSQaRWInuwgngD9wX5rfN0AFBRVQA1s9RTiEKZSjai/cgLGkPUr0
e9k1FbDEXtiNj8nZQfm/nJc8p0gpIBPG3OkfrAKTcR82cFyE35r/tP8br+GonZpf2BfuyxmQNfU2
hjjwYU6hIG25LVuTbz1KkLuUp2U/OpT99DnjV3fLMXzEeOxenGH6cjrE/bY1x39w9N4FFPt4nz7L
MffIf+dTVGsQJeQzwbGFuP0d0NeMoPj0kUg0iG3Dw+KeKlxxgpFd5LD2KTm5lAFjt/c3chBKkyzZ
YOmy3HqP+JAjMBtXj6ZSUOAXB2GYS0IMfULcAjhPoAnYvJVgCuo57FtvXzbXHY+lSeElN0cqV/tn
/awdyIpizgOq1E16sUYxZghgDVsbKrRB/K31c+/pQH/5J/9AYjPR5xbO5JD7jj6HFLmWt/yMJxjH
gBxjjgEQd4tHM64ui320C+erU/bBHGMTYc2K8nlXIItOu6tdca0go4XMNGTOResDN+aopG3w0+gc
3/jfNUf5QhwUotqec7dbjwcJFdPGvQVTQwpQmaVrk9nOIYfHngdfh0fNYoIFM/vuU6h0IrzZk2EI
c4ShOyTrP1SgIHSPxS/CGsQ4kwv88yckGz0DAizgtpGzQHDhO+RwfaKBkZGs+v9hBQzhsDjCzVj6
6uKML2mRewfqqYUVSQ7LCLwAzuTVvhrcOf+zPOXH8O1PIu6z+Qs3pJxxfREY4p9xSY/mBXoOV1Zr
7Rv2eYAi+hAl8MY5+DIZHZlnCIqCK/mZ2vRmPH2uOGvwznyhB58TzrtN12i7T0OmO4AbwpPHje7l
XoEhOpxbcgGQx+myWS3u3jXarz420BWk7rFmwVewtgLG7sCHCfAJ2Yt/4Y9oRWCUeXIoCa9K+hFV
4WuJU3B/BpG72XtX+/K3u4lPSWI75SeEdxiPHFEWja85RaQIsoGSnx24eVaA5mRsnhx4Gfv08jcO
nq6Ey6DxyELnWnEkvJwvlgHN6ctB8EUpvSuoWeEVHrNtNoTC3GcrvqTD+Fo87B5bM7iFBskU3qSO
K6OPq1Y9r3dNxxjEHc67TvygnpjUpH8AeGRz+AqXEmjLv1fsFj0UTjzuc4z6GR47D39Xn/RpBhOf
gxYXd3BIppco27Acn6TtVqoH4hNSc6YzPjp3CtLstBwQ80g9nH9WcAxhZRC3I5hAe3Nwvm+C6rtX
Axiykb9VHik043RWE1ihgDDhLlOwT5hgQfsJ5QcKlIDudJPwtZ378kNNcyjpknmx4KJNmANNmfb1
GLEMndHqKp+dv0809SCGfmZ4lHvbr3jPfvEvQYugdmc8v9BS2KQ7GVtkd82OhuFZcl7Nc1iggxhB
O5j22wQW7adg/CucjlC/Mwnm50Zna8gKR+6OQdSWvE4Fm03q+T2HJLxS5Hu/GScTUzEaCdmwrXbJ
KafLvuRvvIWOUb/cZsCQHLfUp8tp1q76M6h/u6V7cYfrFu598GDX2Bg5vQeIdX8t/xb9ZofmCCzB
CJ47vjz/KQlm/THytOwZXcrLEnvciE5yU3Kej9Pp6gcJBxg87CRofcp7yHbh7A0DrTpigV9KXUAJ
l1P+eGPwuk29Q5QFs2zvcXfb2eTDJ+9nfOFia8PQsO7mi0kNfwb4jkDqakuiHlyKshec4rHBgnlW
HYuT52q+BHOfXXy1h/K7U7Gd8hY9YjmFOghDAoM22l6ezIyWWslHDZjWh9lUP/ytuClbaQsxxx1v
xvClpuX+4afCY8fX4gSmLiJqb1Bs8KgZYs/zKB/Fl8lzn4AnyHE0AZwRCekXQJELGtaLMW4uVDKA
lWdsLX3avC2g2d6jXmEO0CcUjJP+jQcp9Jatg/9wuJs9i09zY2i7sQ8e/DCPk9mCLA3qjp8Cc4li
EzHtrudsZh2cQw5ZJ342b3tA8uQpJJPdx8RiGVMis7Oe/zhDOmv6TNqu7iy9A56OEtYPpJzrHzBq
d8Yi5C8omvPFrpn/gYtgzfQ05+l3xUBgdsSb9F4oJaQJ+tQfBCnJiWHrYfaAhBD2ciIHtoAImLjf
AorSMbKpYdqL7x4dfVudMdMcZOSWYokUD4EseJYKIrP62YTPUFHkyNO96pks8PQSX/6+PkS5uyzG
CE9Eoo5un/sBZABrCikvlzpnskxqFVf1vWz/eh5j0fyaA3TztLRZJ2SitLoCOC/G4Wc150T6rcbg
XApmStCQsWmGvLGEcwtbf1ufXIbSRt/7MkPEQW3lD2gCeOB/Iex0tDSD/B79tAHYPISi9IRzPfzK
HDbP6jUhEgvnoAz+C3voy8c1a+ge4EmjNDb7YOi3v2sI3oxqcB+BhjBC9keMe78uYbKrc9apvgj8
B/q0fPjAsf6Q5uaXvTHFTvc4uWGUhIQOLHViKnLbdV/J2buUHbTQiDwixVcWG3eQDz3ADLxDumAt
M2Uxx9AP8OEjAVpwK+8UgGGi+FlAHsgHyTW+hbT+2/ha7yW1iWrglJ2oXGDgBFtaas7JdzPE3qUP
ntZfbRb9mVLuOYGlsd2LkuqbXAgUGKDHvoX3uIsK43cwh7O5dIoJemzzhBPEN6eNxunEHLgX8FFG
/9Y+wt6OOo9psPu0H8UtQTnnKDQEP/tIEOcmRZXp9Bi3kCeDgfMuuIdHm7FrNJyNnEt8i/H2x9qZ
ehNtLPUHqi8Y5R+sdxkvxQNz1LwXQ++zQlJQblb0q7NexcA+wyB1OoNvxs6AewHyCFKqVGjV8b+6
HgvqK53ZsZ5gKjZ2lz/07Qw5S4Th1TmjAF32Z734TUW1987IT5sOTmW3lKBZJCIIySNsTkJUAR4u
cMEDmhOm1j7U7YTEAh9JL7UhO2PxKVrzWJ9zdlNmmMEPl2gSU9l0W2/gMtqqpcdbP2VeFbIjfABi
P4wJT9olwxeeG/5waXabHqHoSjV2JK5XDFY/UJtvgtkV+xcdwooYLdR47Vsbs6c1O87aExmQPcz0
sc8mBO+FdRGcekbG43CKCgxjIahnd/OkHbwHY+rWw08tuBW9gLG1w1jykEHSCbcNksZp/QEgeCCV
oPRYQTpodtnN3qxenkziwPiJH0QsZr8qXIxBnpMHFppKjGGC2kc7+LImNU/+pxrB4sWQBgaAZNLK
3UBqH24qrew+GpjqGqt/txtx3JHrMTCo3DdMranawHjpa3lcCL6nwccSBZLKKJxb55BMSYgBj5rk
iAKcmiI3/cTUy5ZS7BLQUrYCHI9XvCmY0cieJnvKtg3N8ZgU0jtYOqQEgkm8vtZaxFcudkkbHtxj
uPHtaXBMDy46c0YAn+yZPasdJnj4mB+tS4Eo+Bj1cppeXnqAOyMyRCzJrN9ft5gWczgqjxKrQsiH
HKgwOFEWxrfikb9hi17Th3n7G1MYXhL0ds8MVBuN96zvwbEhd4BvxuS47iwJBzI3/jMjimNNVebB
nGk49ZaUNKBQcFielD2bBKZ+z3mXe38fPepHIKfnqDUDaK3Bcf32P1mvaMMzk7k52CblrQMVwJyk
hMrB8Gh9qpKI1v7V0Kcz+78XezyFWG7pjtkSUg+cF8Dro6OnsfExLAq7eCiAr12SWw7Znf1uzjm/
VREmQG1AEp4Mq0PSWV0W4DlMVcLJF1CoZYuKtimB3vy1y9vyXEKJ4uJLlQbIHa6UT6gr47K7upnK
DCfC9cfuJ22JBOGGFKB1MSyJN3+KfiumcAdCqTm4kIwEygvGy3HN0drRZMPP0z6ONtXInSCB7fmU
evOaXMuM+4GlUgUCwuSOQoutyT17DGVmd+fEYwctaTFJmLPjDJIxGbP7KcItxARnLI/ugBad4jXb
Ytz0XOKxIpGy9xJiBGhi9lnBHo2AhLP9DOD72xywJ5Ca0DePLRe+JpU2keTdj9fVPiFYDXMEqJL8
A8gVw1xkLEk3Gweww3FzYngB7QmntXBcvotrxsqWSr99hqOtjOVlcstuL72RQGXpDx8YK3FIy6Dg
qvs0pXVRv1JUukpkDYM5WACWGPr7oz8G1cupfPjyEwI6YI8bXx6yt7AmOgD/oO+3M0bEcITPLaEq
sA+PT61va69lQ/52R4V1BQ384knYSzqt4L2IJg5XT7WqjhnuUyfcNyi9qOGZicD9pdXrogjXPkBq
IJIfkarKcoA0HGvGjtrQnyG04+TRyIBMsAL+qic7SDtRmt6FOtPL96rU31rw9QKQYIMAoQ/acwcd
ESwknjYLEp2qWq1JFmeckoYXgIcu2DCsgEmpzpPqBHvyf0i2AktWj8LEgjE9q9beUsmo5deeollT
+70ZEjTrIxbTCGG02z8+9XkO6LMe2yk8cR2/Wdtx0q+I0cktXeTlBdIni2QH2x0zWq3AEnR/KUPm
6eNN339qLFLbR+bl04LTSYmYNykbQFDiNjYNdNT4VLhVEc8D3EO9YlC7n8p9q1gn9iOuLWHa3DM4
ssORTWnq+n6bGX5F/UpHT2fXFLvleo2jwnw5KDuRBruWFozEvC1GWODJO8SKzBV0XE7I+iZ+Gyjp
IqpxesOpkmxTbIWs9duKqbTpqbFj1Cw+DqMnOlfNindkb2A6mgJSE5G9V5GjkYWGNNSiM0YuylVc
n1z0uVjC0UK9BKoI6A0ZUxaUTlq8/4uJvf0ykpLfj3FBEMdpmssL78JQgrDuVTtgTHW/1dCP8CBg
qZqAXXbhalRuP9Wqj/fVCRyUsKY/Zq6g1j09NC65nRGdBeKuc5ErhhwHgZDZ51fHpMoh88C8ib4J
VQt+AliytD3tjf+rNq2ens/DWMzrsehzAjA8ZuQ+wrFc3WKUc9b/DSI5bzoT6kgGbR/0BIg86DiY
8aiUAMQVjZwakaPD5xQYxsK1FCF3hd5TTuQRi3/5aIeCWkOAuu4KjKXj9feqvz7ehlLy9cAIhpHA
GCQLmxd1B0ACUsbYF79A9fwML3ht/3A9vF2cLxQ79bg3d7uwj1Oq/0FqDuEViI1yua/d30KhHjcZ
7z4BAGSr1hl514E22oYTCCcsAXgutBhn64N4bW5t/f7HXDNlfON0M1739mqM7QXmjAnpfLQIJMrO
NXoFnulbOlEf7pwU89a6AbwgJEQrdYP0/nkyUnAfIARDiowbbRIDxJvUw02N8958bta9bv6jj4c5
ywWgO8Ts6EJa3h2T+NaeDiJmrzdKrE6/bM8sn+9UHRyqHhOX+RfF8hOMElSfnuRCWazT9PDVN+qm
Q3uHv03zQNf3T/og3b1h4iiy1SFlgQxboVy0eHJ3Y/pLONiChU/PPCamVesF42z9u+sIAO7aqGYa
pLYVzwNDQa2H8umnhUMv46TJbgd3p39ZPQJ/tP5PA77jvNoAv+PBpDATxT0Cg91tuJknSHSu+meu
Xpcd/b1xJtGIhgt90n1oYl5jZzauRkdGTPEGlwv1pPLdZ5A/WBtTJDEY0v1txCn/CZsDUJFqtO/B
fGytnbC7y/1E8NZAkPiibfRs9M6o+0KswTBZEyGIJOS1q45hsX3yf+4I4ajgQuMzqnYRokOQftMx
cd6JlsEHWLaO1zqyX3W6NSaRAlXT2mr31kiIhqd7Zexs2zbSK5HYtrKPtjjF9W/0srGy19DeJE/0
3iSI/fjRM9FpKGXz3l6baGSR8Nc0+LFsR3x1M5lrAy7YgJGlASc73GvZeAl0VeLr86KebY0/+6qI
v62RMBR1E/NEKBaXCi2aOmFAsIuQpYDKj/U9LurMSNEd128WjRhiwsSkjpX9Rity8BS77dt7eHfY
4I1nezTIBy7CEyhY67BbkHZCzuUhyAzUIoo6UGtf64uCZFhEHtYQC0q2ZNf1D5av+R2LNpjWwLjE
2UMYAEQGblLZ08Z5hhR2trkfG+HNxd6ZzZvdtZXbKZsY56rrVxMzxAAV31G4UqK/bCmz2Yth8fAP
rCRu61XRqFvBOU5/XBFua7yUIltu5T3M+lygB2YSCPB+V+2NFxNZHfJic9UxIlOHXf3M91Q/LkR8
6ifJE5BL54+7/1wmPbLixHtujXUzGYMtcRuQ7nLnXXmFj+Hctk15JQWjmo/4g5avstLt5PfVpupU
v2DBK6KVNxKlELYNM4H6jIXAOl4e1ISP6XJflcgEmCn/8D34E9lOt7m5WtJPaO6zR82/ZYDQywzs
ca/wLkdUApj7J9OHiOS77g1+hD9MDnqClrQ3s3FFXHKHDio1Hu/4sRIRPfbiL3mWYDBw3Ny/1VA3
zWznJMkOPzoWSDIBAdC+e9YpZjXxzuFKnv5GuNgBeUIzqbH6ybsujvr6meTB9OIPFp2yzbYoTQn3
kWZbl755wjIAH/GNcYcrNNS6F/tM8Cufj7Wz8z+igxOn8ZFfMqFOH3ADsxYyavy8WdgCH/vaCD4Q
Dr14kS0Ruroh/94hmU1AUMLfF/MMvDEeC4y98aLBoocWHRk/rvg0NXDlthN7CPLLcXd84LH4ZXD1
TL5dB2uBiXntaeeMAXdvyvKT8/EpdzaCPskhyWiYTX4u2J22YVeBoYF13QETFoyMEX/oGewS9PPk
/RjchRZLS3c5XmZHFphGPwGD2mC1/WzYJnvNtjtqKxjdRQOp6Fuh8yNpJ/p9wOCEAgo80bhdGyGM
uTMuyfowz65Z3nWPMuxtwzr+iq1oAGMsK2cWgzckt8LMbuZBZyFMDeg6CF9YT3Pv4I0ORgTVmDfs
Qx7lOqsRTlIJvEz33eqTiEx3zk6yapH4sSHpl7GKR91NZ/K+05UcpecZ/Wf9XXAlQYzR1vFQjxag
ARNN0ZfzQn5BAgDZnB5azTrkoXr425THjYyK94B4JTDuLBv8DZ7GDujvjP88XlNFfSJjRr2DEOD/
N2ZGhF09b0KPEUwhPWn79bKv2canRFMOzVnNrgcKPB7B5O9v7q22S5OtkuM8v5mM5/OdWNbwe2TD
KP3XxjjgECSJjcPkjw/884C/KEOgxdTPjo9twr+6BvuOhTI0LrSpsqVC6I5Q9eJwd3lvfBiyrpWB
4/I2W3Y2HTUqu/UNiyhUkiyx45oCiKceSzTlpo4lxYnILX5AeetDt0sBtMS/8TPEnbSPo9QFjWYb
DSR3AiPrUUf/dtLxU2/XyJEmaLB/rTrtadRSRzhou0UHdyb19kFTxqh8TDeHexXkMVTZwU3At2QH
mmjJx7WBsn5afcMPcnkTVHAD0Aq6kSGjM/7vZ1RhuKPgEnW3FfWVNzxhGak0lM30KacF5TTIfHGi
C+W7PFVSoBF0sya5eK9gC8TwttxYMatqG/mYoVUum25VrW+MgNdXTav8jbsEXw42YaO51Vj4uORj
svpVC1z92PDZ9DFsxJIa85/1mjyp2P0mbgwx7iyaGGHKev2W3Jqz2qxxsFXRrD+45q2FNKurrunQ
TEbCbqGAVQJA4+z30uuaIwnHmKf7Ymo1wMmkZ3Db7uHy2mcAqp4YerovgMantkWCPKb3OGJ1An/+
pEGj2qwwwO7pj423065/tDIjyOSFf6S6rb/By5y6yK7oXQtcDW8Ya7EQ/bD15mg8K/hdU3Yfo356
2vyqys4P9FVgMlS9VYbGBbW6BeDdkCry4UsxGG22PrkVCKFgC8FAH2gbmadM0C/ckRP1eh7zkV7C
ac5/8tneVI7VUH7RG+6ZqqVgb7Lhw9vxI/7lsSzJbzsZ6f6vmUN6xI0UfSePKRp7aZJDj4Uvhmh/
zvCA14uxrfH1wROPQzI5+vRRzsRaXIP86li0Idh24Waz5XaADEVrRoqafLNNyZ1im8GpQ+iLIdpq
dbhw4CnNr1qqWNLAmCo/SrmHaZvn2LRg48ztjHEjESdsh8DsuXWYeMTN86/hEhfHijwDNq3WBJtM
WRZHzDzUOLYYtj3SNI2t2B08hGtZAX4+dKQxVVikBym5PEBujbqOz/Ljnx0+AHbhgq1wgRmzfkEi
I3Qn7ZW8aG8sYitVHdJpcCWZddVz8rXTq9m8yrkeY2Sj8kNx344tB4O8q1B7guuFpk+gG5mXjsUf
vy2GM0zqm2eeTrVOxnWauCfcaBRxu5uKSHvC0Z2gtxMLMsbUrR6PyIWdK/pLNLz49V+rNtXieA38
5NJVNkfM1SefZI7KULbiG411z9Xmwte8Hcez2QzQLIrmFPb/FO4yvwxhhwZ1HfN0rl1sLqUtZo/i
SmcJS1eV/Om/Q+ezWGxx6kYyiR0N47jL1Tqf9VngLGCTKUxgMWyBmLqOmyOXzJLyPBRULAfQA3E3
8zZ2HsN1h1+0Zxt1NBd6V9W9uz5zWq7Obc1s5c0Vchxd171ylHqeYgQql+n4F9OeqzpMCrr8lyiH
pjeth7WJVdECIzOVp83s9Az5lW9XAaiALzlLOe0ftNQaXHUm+sAGxC1WM8eJG6I906uKlA95RgBj
NOfxUFzIVPhRp4EnjiL5LSmHju6KTzERKiTCHBm5GXUDT//oOr5rnh5MhE5uE6SDKWYyuIwJPklK
YuXGSJ2eCMh9JLTnN9EWbcHX87wy2uFjx/naeGNTd5omLj5ditUpj0Gqjqx8cZuLBXK7g9YTeUAu
n5oyzpCP7Hudp1ceYAzVn3gvGPOnTtyTxmVmjq89TSdnFf+aWdAvgtmor866OklEDivY/4pGVURw
iIL8FZ0TVnLabAyWCsqGI1FVZac+8iX2N7yD7qApgUPTz07C1jkx1tN/a4Y5kx/H8Bqbqd1wsRzn
ij3VzOv4ZSfm3jlsEVsdnoA6R4YZl7PrYnhT9R/GGDgfBMHX5oOCjJCjgU153J+9XB4hQCmNISRQ
g57/uKb5KeT+Gfk1CeTDhBH6T/3gTEakFlf7xi6EsFQpiaeouX1nwrShzyVvrbcx3xrqyws/3zMC
mgjVOcYNw6/mbJIAe8wbhh4Yb/HbaLM3bCZgMfIkwDT1oLE1K+4DPcrf9qs6j4d2ywJ0l8cRUqxd
NLsG8hUXuTIRH5bUW6wnd7WFi/T/lnHW+3nOHrdYpGD1gmu8F6nFkm/z1jyMzRPbJ4rcvT4l5/TA
mQBStkUVjTkTRks9NODDi9r/G5UNnmY46clNWx4hUpCok4XV45MrSybMbJ1784J+Qj4leLyKT+s3
3FxuFXvVuc57PG7DH5dyqiKz0gIAMviePDZINkH0Sav/6TwFaGZT+G9rEC5mwYemSwQ6J6J5c8mH
4va4P3PXVz2P+0ZDIhazlydXL0jbWZTMCeQXnxJYFG8iVXccPp5z1lkPu2hBpm+HBUEXHOmoR5FW
SGW/feZkj0hwcRYYKiKee/rW123kF5KQEfJtiBBHle+fbjS4xo3VA4EXEwT6RrxBNMJmI6eZWFyx
ozintHnj2nPlGHqVMXtwMyS/QW3kRdrq7ZvgshQ3ehJSqSu1y8XS+LZE4BClCxeRWOe123DBGJF9
JedWEpF4yC7I9v9VD2sOOXyOAs6wLlRbTp4Z91y5p018oT7h2t9HnHsodnX5WTmUWFl5n2qdgM1D
yEvzM0se2fjwChoOSIX0UkioJGLKc0F9DrR1bwK88dirOYfu3UnlJjWRdxTs8sPLNezZ8uTAEZnt
+OEUtKI4LROaosVvq1F5LUJ4oaOSIhbKzeOGfIKR5xsqTTk5W5clQA8K+hdue5gjVCTTmWf80a3H
VSd9bkhtM51hLNwOo8epUtqNeFE4ar2umkqru5SxDqzWgX252P8+EUzX9mpcsTe66r0JvEViiXTe
Z32mthdfrg5+Wt8VfshPwlp36253mUQDoZPo53B85GyyA6KdxRWEYCRYTN806DhzsRuwp8IH42zD
Rd0JDq0K2Ygzh2OOZwOA+AzpgBFMnlrUdTLUhUNp3LGB7l9jsMcGU1xwyrdUll3hsMMCaG3rBobJ
fsYIVJegd38GQnZb8jtd/EF4PG+iIXKZJMbw6K+5HSxCNqH2xYV8u2ve4eY+rEZmMRBSLlwIAaAT
MqA17vUsKyYIh/XFz46Bx4vC9b8FRlLiQZAfiIPsAqckY/BFFzrmcx1M+IUcrrJhFovPWUMvScnh
eXjhDUUZPbQNIyV5eh7ooMSux7904d+hq/sajy0Rgh5Ug2J01xlXYAXB2bQn80u/rUqvvQvvYquq
IyFeHFdEHFO2sPSIexVNw7OsKmOxxnM4dVRS7GGz/OrFl5Y9kvul7q3e0crEIubp/g0T4IFfopsf
VehQiqN9MhG5krGzqzzcOmedeWweGp8R81BPjxCLmyOvfIDpU0G91FmJIarYB6Oq53EyypOaoRuH
Ek4I4qO/+8D5+tQJnCPF21anEMNTQ70KzoagZ7DfkooN/bsKONBVS7tZFjtV4H1XbCI/lc1sQ/l0
dp5myu5Pbb3CxxnWCM8KLYPcyYq2SylYgBR313j6iyMPzqYsgBjdMWFu1MOyNG3ONa4TNmcXH23L
NncVUBvpsZ3bC48dEACIjhnDHifo38WM+oKNnevLBEfqVzDZ1SDbYkwqMXq6eSDeCmB7LKrn3cJ3
uh8WfYGJwxrMqIhPiiDlvuiSNP3Q/+87fRcUmXEZM5zqSJCLQLVlahfsnpizZJfSXSsmgBXNvWEb
HdU2DMApCDFnXuOHVRmofih/+7AY06IAmjNhwqCPXqjlOj+xJ2egAMxuuj/C0SBkQ1U8qgU9h7wK
h9ZYQ6tVf+lde1aorBy2FOmvTk3/cLcbNT1ppxUVfZ5zHuuIbCl7F13fwdbza98pQhkoC4d6Lw9g
unkepS8+tlNu0X5vQ23d4bR4WQ00ENCLFn1DlNpTVgG+Q15J1B7QsVjd9d9R23nk9s6iQViyUDwv
YHe36C2oOjZcODkbIvJb5USw1pLqxwekGH6HGI0u065PvcbBA/qb39XFTMfyMzDZb/BG4p/HejKx
qUN0aOpmSf/eNb17cctg/MbscIE5rcu3dprawyHsG56Lb8qBq6cnqsYLhSQ04uZBV9XM9T1d0uGg
0rLgE49WwyRYFLrKLL4ilGFBEYClcwEnWNhetfuqGMi5ClOYizDCHQCMUfvu1rvjjIa1H76JNGrS
hJwQMTyBdgITN4DDvf5czoEFgZ8hBrynsJwuOu546iB2X0P+I60ooTZ1X6sNZjtFTBGTfmoaQrwr
aWoueqXVoCWD/GeHP6/eR299zKqoijEp3AIIvPLBQWgde8LH/qiqHjo4yN3b/XS/BhJgCes+x0vR
pywgYbzgoxGpwMCLpSWZ5n54sMJsb9C0+poLS49Ffaz4USaSvPpkq1a3BROTpWTFhKRtJAz+e7Ax
PngRSLX7V9Tnlo8E/xnQ34q5Ewx0bXStokCIzAil2gQvffhJlQkRf32W/9AzsqXiL0eA9yBvUmiG
CV3GI4dRmbwmQ02jN2wsJliIjanyZM7FW3WxaBJVj4rp4j7xzAKYgNPIiHZN60Nrqx4ZmKzx10cc
iDj2rXahLxFizS18OJAT4bTUMntmeSMuDMVTDmwJLk6+hUHkx0iNH2WjyP63eS03Gj3Lv545Tc+x
0z1rkKm+1nvZXNX0rAd0GJ8gVykKzqqL4ob7ipdRAR9eRu5CTUZ+KAPo3LFWXLkUOFSRrUpZkU5k
CZS+yimEJrjzRwKymsGyiV1o0ZKrWCEX07f2pK64bczcTkbu4IiJwYtAtiCfm3h9kZt/rpfHLxv2
OQieD7EI5qsg4EEQ9JsMzrZCthC6xUNW+Bit9R5iqeQAfBlYtw8qrhbrZhPSR7b58IYjUt1QDfEh
Oq67PudaPBSVjxzkaoc4hy+xIoIUzt3hHjlVdbGo8aayid+ehHNXU3nX50vHeQxUp43zX/HGp2Px
q3vCQtBym1AByTKuIZZLuE9IbIwvEXSGDF9HJlvc0zNqyBpI4pbgn3VHMHRda7C83qGaDpYc1/0Z
A7Y9Le0xt9J+ruJLT8tm4t0797B3NDlN5ivsyrQ5Q2mu8LtMeds07mjrmJ1nzUtYTq7q5Thf6WZL
bxr0NKggdL1HTtWUJnRnl5zpOoWsBJJi4uin2rorRw2o7taUmX9xzF2q/HpqPMPQlztsSqDDv4oX
6Q2c+xP6zGpHAABqhLd6+crf5Svf90Fq8Q5faHm0NoLW03to+nXBQmL3u7Ptbceqgy0wJCOKpDM2
O1gm079Skcj8G1p9LT6vCgpq/sN0zSwW1AC6ETHUz2Qxm5kMx3US0iZ8dlzFKXle7hpQLGbPcgve
e7CaiFlAM8pGetOETgPPmzAJ1tV9ECzuHMr4nHMXk7SlXwaI2+d42zL/VS2Jb3hdRzejaKozuuCt
9MXctXg8mdyD0BQ4DIvjPw/Gl9DSLYFZ86Bh1uL6DNDDMDwwcc1qo3sRpLTUPruSLxHDDZBhDAR4
N8hawdabn65DwF8zhNen1b1GPgxDwfF/ct1/d1CWncy7WUXrb1ww8bXrWsKuwJr6VBTdlCK+M7PS
0dK5RYvg1ROLIw+FpI593WnEwJzATLgSYGlWmi76OjUb51RVIuTQ7/S/e91q9n9HdUddKmAw3rmS
ao/n5QS0iT6DvQV6BBsRu5Rswej7mHg5MzyEU1WTe23VyiQXiDYuNt576zgxt/brDDUAHoG6NWMO
o5z7/MpUtvt43b9ysfQG6yfUCSBl3dxBdYbnR+ANVjpXnvaJdTszB6lnzr7aV9Nv0KHAEyR677oo
Gaw166JJWbiLm/TxMXXzwTcaVJ73czxFCuO0t/HiVB87en4zHE+NBjBK8WtkgC7mN032gJst1SsT
hWSaMM31UOd5+6YLhsBzMZOtocAMpKufUJqqfAzDIw4ebZ7wAHsAW9QUCAGCfAD7i370rqj5LaXa
bhTKCu5ajtUPO1MwOy8CnY9OqwYYos4rZtwaTenLKIPPPzSAHPm7CHYtpS0lJUcBpFhJm3Dr0dAA
J5eCw5+xC77qkAE0YasciiOGpdq1FZyHLCJIRZyneHpI6sauXJOvjp7Mku2Ee13F8VfihbQj2Cvj
WsYaA3KG4eQzF2R8AAnGQLmZh7zW1YbO/quAHafW1OvLM9evHwvlpDEncM4tMHg9OViwfvC0ENIF
l8IPlQABR+jsULzpChEE3nEuSUtI7MB44DTs/iPsTHYcV5Ym/So/7rqJFmey0X8vGJxEap6lDSGl
UtQ8URQpPn1/kXfRdasLdVBA4ZzKQRwiPNzNzcw5RrO8+/aZvye9DT8RiuleCmQ3lnuKTmeaWjJB
UJ7B7PLB3nxrtnHa6B5mAOLnhRNUoPJld3sLQKeZImpE1qVtAJluzLJdwohGSrJhb/5AC80I9Uvu
Y2dD4cCRdedV8GARen47WIpxBg2bgUwPTOaWyIDs4l7G/b0mxH54sdDAaDuMlBE98GOQ+bStD0Ms
AemBHsPT6iEMdJ9eCRpNX/Je9vAqIPuhn1szW47xWB5t2bK32g94b0h4bfmADj1LviNNtGYGrD8e
Y80ff/FiPMgbxpY+rshWaJ+JPTKM22yB2AUr48Y/4NUVJS2fsuvi9+ykt3wxHHF+nPEqoiep00L+
x37WAaMCylpjbrVULe9Z8xO3C0gvBzcQFaOiITE9mcJGi+D+fQUfJuQfuxJByQTI4vsWos7Y7XBG
ptbCQ3N0FzuQh/GNyOt+M4OvAKIEWj7GlBP3NR/kzkCGdKKIFj7aexpCUQMy+WZH+GyeigLD660v
y2mvUYL1Pr69hXXzkl7TRUpqAiDjfkYWW40ljiyhArk4US6AERCAZvlsAZkv+5ATliIGaJGY8G46
XieB9dWI6ND58hh3NeJE9DrZGPgiDzrBc7YUmgcyLhGHmSF1LbbPobijmOQL7+F6HeSTJRuylmAR
jlVJDxJoBoEzWxhehEPZW0p08gE0rwlnFXAgmxyq1imj4j++wncTrC2GzOOLNmgSrT//qpZfA+pK
asf1bdCrZA6esMpOPqnAeGrPFETeX0Vn7vKP3qePGcLgVHkDu0u1gpcksUXzmHi/vvMBdyUIes8h
NgUoij0eMqAcxx6EjajXentE7c48h2PkzQkherKUb+MFpDwm3vOuQgCA3TDeQgFY+BfMDskZBVkO
6QpPQEzNdTyWQTRd3GZvv5slKzlFcNFl6jer8zhBv0V+K8iAzcUCwgC/xwoesWxyMDKaPAS/x+2a
ShfwFiCMENlQD1G/E25xfQKyXpdmoAuaH4kP4pMOOcuHtLtgQ+nhYsWv5HyOBcXOgRjZ0sTaCHtV
H8hxB7A/3VGlcCZgU0ltWx4CMPMUt5Lt1qH7ZXSxXRyjGGWBpJjyi3MX006W0HTa03d3bz3Vfjoq
P9gTRCBvSJuFgAqzhqvg8qkJ2Ul6MAWR+XgPKveqDwE4xVK7i3wm5VWXcL68Y+4BlTrgusVJgKaC
PxYl6xzFeI/ah4MnlQW47IqUkNqI1GxW8rmuS0yEaTEjeMLFU5ezVJ88iW6Sw4OjBsX9MLY5rWPa
RAQ+40FY2l1PAajHMDWfcK+GPBsv+cEaluDm04Sci0A44677JAZs3sQUPRurAMFhPj70xzew5mE5
Z8mvWSBrkMWjxwIKtJQNPKQ+4B2aXhcbLoY2Bi6URwQOoplYdKiDlc31RrK+RnqfY6kQETd9qN8V
uh1J0dsq/DjWaoyZXKjsAwCit7+Ch0pWMGS+GQQxOp6rEykJvUFPet/eVpNTvFqROXRXedzvP4ZE
VWOGVXsIAeLWnahen69cyV8UJXEzxjuiyZsh5O7TCWZJAgvB/PEeVlie2p/AbOaPA4PwoMm1qrUa
2synjf5dNTzYH5wa1pDlfkHVz6+kpQx9AaIUTVxYe1+vcGb85PHZKk1h0w3JjNMhpwqvDEtHyb+D
6cBfVI9MPJaqCMZ2RHgqhLkecX/E5ABqA+RgCDfvfjiBPEByB1tiq3FTrkd72NltGOaOjpxGZ4+T
GFNl8jiXS4N7A6SGEt1hDFXweCJJv1FiHyLlJG089nzOnYRF1can4wRoDzEUnps20Mv1Pczucwks
n9+y2NZ7oHaQQIFEKw8ePiNjph/IqE6IgS5drGiHYRpOcnJODgzVyn895OaSYEdA3HXSMb0GtPVA
+y5DIKBLE6ieRCh92mLaVi4LqFM/jqk9FzSoMTkqGFwPQYjBqY/RRu9MSoqp7qpLMngLqEsiKJW0
pwe+TFShVawvgwLDfFBQ6jKn8PE79C+ZtwQvHcnIDyW2QxY9pcUi09IPokMwJG8Bj8DLdnSRq7O3
cukVXxix661akHS3anuLdobOns6MePa7bBgUFGxUkQQ7IJ0pZgJ7r+6KBM9BbjKmgNi+ObU5usWO
dtl5WE/jA6GeCt1ub68VLVHaZkRDggXQLgReelXVQV6n5N/KBqV4JoyLGEq7VvJm8lfaL9gT69zn
7tQHnbfAcGXoQViBKSliMG7xvRYPaJK8EfhA64xfn4jdWVCS4CqsSvjivNjmLY9W/Q64PGlWJUXr
HVUD5Vb0wD1ATNXpmEO3D8K9TZsxhkQICEPsOmiDt0glE5AIL6HlwA/21J1EGGsqKnzK1lWf2umn
7U/AVrkiMSQZ2jO8w6a6ulNwjQsaOsG5AMTNl+tjIKr5UJAT9gLy4seX7FEu1/RJAppUWEgESAsD
2e2Aoky5xEeDJe6ALzU/icfXaOebrMq7T+IijhKDgyYLVZIMlEJq+NNNOCaNwShG/1MIotTYYLxL
ueVp87tE8tNkkrD2Fq0blzrcB3RbcymVisc1aQXPLx6SCR9rHmMyfQEH70CIqKBMIiHgFKUF+Isk
Qh+j2RHiBejVrsSKM9wRwIibZ8CKE2F2Wo3XpwFtZ5wSYf9BLSIX1HiSF7/asgdW17tw1fbpKnoG
T9g/LT+TA3a8nCysH5oaj7FcZvjmrqjD5UnT438ZVy3IMisoHRLGunxN183s6K0BCSTIV244bXoB
wOBYSlIiEoQ7SDE75d/oPxcuMyDuhNjGsZXEORs0kpUsGIYbL3wr6oLfrMBWm1AlXv1QJkoILc6u
76zhFl9G/ddW8UIUix5FAQRuZ60jPwdbgb6jprz6zOYWAD24JHbePp5evogWBcnKZjxtdaZNwzUl
nLq8AGM0REG6wjmAB3sOeuI4Iv9wgM1R4NPfZ+fFVK605xEs+LwaROxqwK6ysYQ1qWrQdu7ip0ho
GDPig0XChlUkBvTu0gum4OYV5yGFqGXgA846j4FiRYeWAVi8zGmuTy/qyMxS1kGUgTyuIKhCpoIt
QYMsKArkrZXYPae01iF3yYT3yXuhuOQsZx8+hZGCd342eEsXV3qYjzh59EFoQDyY2y5k+JjhPaaP
iwA7f3ALnJ5O2L8InPsZEQBbmrADZ10ClYvV6oGHp+Ktmr1P0U2VsHP5Hx9wsH9g5APKS0mGheON
LhMgG5noRSLii8eMX/Qa9JGCCfcQ4qc3acPTlAcSEJA7YZQhxJ5hq0eCxbcv7C+p5dTEZk/0uyM/
eMEfq3pIuS8hc6wEM9w6KqOaYOQJGjOoQ35yM6PgM4+iZg+5fpnuiIHisLSuXmLdY/IZGs8SGRr6
1bDrA7saM3wx5HVNLok+JwtgTmSMWKkJ94PVHSaVd31xFJ+XmliRKxB/P5EVpB+OekF5QGVQMzZU
dma2mF6z65A3AgTKgoWKEhvtx9ObgSdD6r8HDjn7OAicPtBJ8h7F413MXO20a/AJP+BFH2stylCg
VT80Q6olSat6ciT7GskogsY0lvEb055LiL7EYU9Jte9wP30hrwRHsY6CNUV4YHq2PCNk+xGhsS/G
5ZiSj0Cg0nrzleVufE7oosU2rDPoG/Rt4c+w/YYWUyspd98fhlJhOu+b1CUYdx82s9mx80Ow63br
zgqFMCnQTElnJ6ZCA0CcNhzK2JlIhelPYn1OZOb9mvI/NmxtfKd2564zwpYR0oh3TEmbudTnNyFB
8+kV9qiWiCIanQIM9/0tG+saIXADctrP5h3wAQCB54guE5ABVbI/JONNT45YgDqLrTbCLb0Pk9cF
bCpg2OUBjGhWYl/xNoua1bGQ3ValQ8k0ZAJHCmnt0YA5k1R5l9zbyNqdyp63JgH2ZztEvAoa0Oka
zKygixS2z6D+VQ/nG5xnvNbDgyUp51jY1N6Q93Qf34mJEawOGFLjQ8LEECraz4y5GR3Iy1gBSVAB
c64B4gNedzaU2D3YVd+8snzbfBQg6LHdhSiqu+BiDsVKi4Fvg89MKVkRxwsdPyKgjtwoZOIPKwaK
oMDQjKHsNFI7VyV8+mo7BWnGG6VLMkeIvKLLIgWs4XJelw/vU4Qr7JXopwpMWe06BZI/KXwDdjqS
5nglrffoNzALDsxuchGeJwusACiI0jK8h32AEfUJ35p910gGsEzwmNEIckKwbRMMujosSciyBBJm
+FK9PwHlmC4cgF/smDgra2yxpashERA6LjPSZNFfIP/ac4cipXP1zgFECrwedqCnXNxBY/Cy9fS6
dTjbo1cq7shZTvMhHfNxXNf0dzJYyCcfHfvJp3HI9DcCG8UO3gs54UAewRDUnn6FemBhclradNk+
u4vHRfCajeCzstMNwrtWLN8kSe/mE7SE+0Uuhpwdsy3ATUQtoXxZm+whNmYHaOSFjcYnKIsQkhAI
8tpoBCmswh+tEavjhOB2wHYD1Bynhm64OaD+YJm53lPzuzZ8Zv6zPLMYaMTsuc/LY/s5AezRJIGQ
FhpSUWOOAc+DesDypgJuOGhiaWOKCKRN9aTEJQiYxoYNMRMc4K/ob3d33rMHyQ9qEX+IrMHWjVNm
hPI+whV4y89jfvozZmkWiYrXv4Q4i0RCW0+P54/IYkaObuOetFp1+yFLiX21kHJvqooGnH5UrF1v
Ywk0DZIc/oq/20ibZB8oXGU58Z9Dgx86d3jYyP6HPkCFpOsRrFId8a/thSZRFlkPCmuiLc8ZrAs7
OPM2NdFHi4YYEVWeIv9bXaLvaqDCMH6JhR615idOYNmsBCBUolx82nAQS4KsD/B3GK1y2iirxbPz
8rtseimgp2bzTQ+1EkIgJMy4TbWlyJ5U5w6NkKY0CbtkaTgI5vLNNh3udrs3Di10NlCxvWYBtJ33
dDwGJpCeFAv07RaYrnUXMLzHuqduZxBNusRAO0jhgbJa4gpX6n1CpkSiyahrbzZjSRcQARl7ADm8
EWX7hIRhUB1HDUr8+Qnr9jnFc0l1SRkxl/wTej9jJ07ga4+hNZIwY37iRggatJ/W8JcmXUgZ936M
mc6zQNN+W6/6dkpf2T+i9pRE60bz9kteB+8dF1GeB20VnshsCAcXC9eG4ZssjJNcxNjMwHb/qTXy
WP6IA7EXf/Z2dmjTkVaCMz7ZoZbILIFalnWEj2Ln7FJ6Amzm6QpG7091hzHEmIMMS1h6xZhZjhhX
+woOt+g0kh5jWFCaeKfiOFGGOt3eac+OyHdwrAKU2W6PMDpDJsOmOvvvvg+e2fp8EXvN51fKg5C2
Ho8cwwo2l0NPMBMSu3xReD0QB91wvHXxF2KMtO+/DrPhzYxi+Jf0EYEFMDM/XgDODwtOH/yi5cEk
MzkT0i15IYAkSWkk6YLnaWsz3G1p+9DlRaCxYDtCA+YMYMyMRj7bvktqCPug/56AGXUXTCzJum+O
69bgvQ9obepDogNGMYtbxQFEt1I+M+XIefB8s+spml3KXJTR4WGEyLm7MCJnBTCh01+6FLOiJytq
ePAtxqJv0JdMLjFDRKlE8BwJFM1jCx0Pfr8cTSRCe4EVo4l20wZM0OP+gVWANR4w7GtBx3I4nDld
mkcPJ4Qs0Cy1Hkvxge8R1JtWml2Th95/ZOk2P4T5uesygjcneBxg0ZErk0dMNR+SC0Nl6fUx1VET
yYnuQWwQ/0NuYcOs2VyionRPoL05wZX8EhLkK0wB0DfqwV+tfLrKJ6qQ+TCGwgD0vQIIwSphMdNG
KS0T2NhMhhG3S1x4TAeCEsJiE4d4VdNun0j9+dP/WL5sB0k4HghvWMYyiRA56m2PmoiIUcQwvFOS
ta62dl6hNTtWFM5kWNcJL2C9MGzB78Dx9R5d3AHu7mbneRVvZvdgvGjTvU9LCFc4cZUoxVHnkcnp
E9mkpcKV4YusnvlDeuR2CoNTiLABaRv6bwzcSE19sKKSAWHRs/RRpkIv4G/g/PO0QUNAakcWaEuj
kcvm/vJVonoOi/t293fH7pC4TUL37foYdTDV18s3d/zuvLIY0faetWQovdFPIlgnoAxc/IDCqIjv
VJswSSkx02cImCID7gyqOxZMz86H4XeYzzOkxMu+syk9FNydUA8e5o+4pE6DREbFalqBdqbVKc2T
uipzQN9DvG5kSQJTTzGhRWxvc6m42gAhQDl+9fEhbZjbZQ4oo3YQuMgqryhOMZXoWnNsEjUFsMNI
3ySgOOb9rKYSD0yzzYXHnO/yVN242x/YAj4nHD+c7AzfuUGk5yFEZiU56LTft/ZVIGV+vwN4fpRk
bns83O50g0FQ6W4I4Wtfe5z3dJkkFOLQm5Inhoq9OqgGxv8EJJ5CQuwkA7C4X8LCEIudHaby44r4
LzImKUvwko9E8kAtTZuZEro0IwpiSSmCPNfw8q9wxobWSDKN8Ip0NkyjYqj9MXTm7EQ3eGQhiOgH
eti3dUTKJnal40Er8XJQDC2e7nFKQM0bNpCdqMiuMjWX1Ui6l1FozGj1m8RR5PtmiFCL3DkCiWfS
tGQea5uDT0HHDS0pPPMx9Y3S2W7HDGe40L7e8eKgsOw5O/1Pys4FSG1+IBp8iviIsXlg496oB/gI
QFr4dVUmco4yUj5xGYMu9FoXpI7+PpX80runMEEMsuuJjiRswv2KgpVnZfm0BkCMGX/8Fa8zHcDb
CjWYVQ0IqSM7K7ctcJfnFrD46FJVfnTRvPn8CSIfQBmjF3GltFzA9O6XvgVfpWnve6Uu8MDBs7Bj
X/Zep7r1q7ClhNYzVhObrL9CaQKvHLIcHFZmY9PXuUiMsG1RILegjNeilw9oh1YTI4TCDTWPBuSZ
72rD4T6ve9LPXnr3s8e9eWsRDe62N9C7wbzhwGSMBoMAwOm5MuCIj0ZEaaWyfJlSYX/8Zu1C+mY+
OuEQ8q9HH93T+p0AYTRFOc3TDUVKs7qFscSqWVQZhZiEG6xRS2W9MUGU8briX//1P//P//6q/1f+
fcMd55Pfrv91LbG+OlxfxX//SzP+9V/3f/9ze/vf/7JMS9c11XJ03VYdx7BaJl//Wo8O15zvVv/H
41QoV+2tfaYtifuKo/9ivkGk9hhkIxhnwPifJ/67L3EF5LcHw8McZRv2xn+/Cr31D1dh/edV5KZi
53bJVWhdwg7kNxr6ONvhM6XIKXLDVo5gFyWTFTlEr9AWBfaQk0N66mZhndx32peNq9o7ghFq9f5+
bZr9p2uzHcsw1Zbr2j9f/+UJZWZZuu6Ba0vD1XOpemf/xjS679pzRfSS9AWkHnK/+bBlZJY8+4fP
/+Mb+uXznf98Nq+XYmXmnc8/7UUuzbRvvf0WbSFTSvOT/0aYDJOSA6YQeRfOJ97Hz+RdizNTkuWs
NbntIGP9/aL0f7oo9z8vSrWv+cdw1A+ozCKcvFPZdyBrTckVCqR+7VF0gByS0d53E5EQ6pH0hX+/
Bu2Pi+b/PZifRfXLi/lox9f7Y/5cg05Gh98OPEjErFFwhyWq0rjz479/pC5v6/fdYhqW5hq62jJb
pv6ft51X17qp66KeSrLcu60FTacY1R0dM3AgfXztGdn48E0m7jIia73b2QgJ2O07ZCRkibgvT6FO
hmCC8fDvV2bZf1qmv16afGO/PI3X/VKZ2f1ZTyva3MaQebDjM/N/QgdfepVz0mL82pUDbN+W/Ae4
eTDcGFq5e/nh6Ht0i2CxkUqS6a82kl/TomBmRCeF49OXhC1pJOKQl9N9kcWP6c2E5HygKAnu3jKf
lF81wXV56rwQ+8CbXaLJGcMqKv0eJQ9Jow48C3Q8S1G7djIjtLKBSTJUxMXF1299Cn/aQJB6Wvuu
sihnhnh2CtJCCqlTjG+DfQ4VO9Z2mu1rp1hHZir2A9tBXavT/mjCquw4SpBFh4JoOkCHWxjLnJmn
eWiTcLoY4JRWaHJIFhNF6VIlOxxtwKKDcuZg6oN41F3IUv2JeUfjM3ryc2obO+bagZg41D4+16A/
fYBMfLgQCYT5qD51rB1eMnvBXL9wU4iNAt5D14/p35hjDOnuSWrkg7m8H+k5QYpNz+vjMNg8eB6Y
XHkc8GNow+kZvtut4AD6WzNMUpoQqIYgOcfOp8B0Hk+CvYQNLUK0IRhABlRS01M7xNnsiH94+u6X
qwmUisFgPi99Pbl6y1dQaJB6vWrvl4BeV6aJWhBw8X2Z5Fvs5XoF78aNLYaM4gG4vR381kTz6UQI
pkcntR6RhNPdCjqjARgYXTlnltthFR2CPFGEpIihxeafT/hgOuv71hA16fqcxBsc5Dg4ghsPmd3b
rhxfqzFswhqL+6ioZqpAYhjdyXdkoBNh6q6c1IOXldEvvxqkz3iafATT555xGaJF8OefcI5ReXqu
V9W1b5EAvJjUA6HYs7uQMSq/kpNTWXGcsUvaLRCQUFgLw6CacKJzNSVfgCz3CZk1CVlet/0CVhFJ
2IFxU7rIt3ZSB260ftE+Kdoq8Po1YAZS/Fy9p4weeuthhg9bRu3qVfj+95x9oHw88wp5/ScfYPbX
jMxvUbKCBdq/Uwtht3/CJefeb/nwRA5bm3JwsKfXN3kCvx/EB/eM4NE22R9NUKPgpZ5jMbnRvabS
FPvPlMs44DUDMhtYGpzciPI+7z3xiWqFQDq9mxWgjbvSbqee38peKK1b/mBegMkN4jj5ROajweib
E0rA0y4Gp0unVtGQyK7II6STKZIdyA96ALYkvdutzC5adA4N0nocpBmDU4ds0QKyrbSkVL9K9sfb
l9AhnWpI5lTnBALKHGxRDr0FQz+Z2DuTKBQoG/W1A+5rRDBwp3QsYhBAb9L24GXQd8ByiDbqnSad
ZzLElX/RoxcNQ26YpyjfXxVmzNAjlSLMQDckCyFF+qoT+XYdySFYRlEbFLHfHn0VPqY+wUen2UFq
wLhcgx+0uPPo++19DWqY/AENj2Vvig6NDlzhLx0PTvmSdyBk44/Md5v+PSLrmvYPh8VvqZV7Up/n
Z/2qOSOlBlzqpYEvMkTPHVCw6wRKbAloSYsce2Xm2g5qP4+ZtTniC1SqlRyXQ5iDmPim3D+MKORn
zD/GUb19wWIYvguRmM48tmkIPgbwwj5KUKwLJjyszSduJvKLM9dpAyzuy+Rx7yHFhhy90yFiK06b
/jii9PPgOnl1jN2JfoyDuQsXVmHsDpajJ4WzMJQxLgnaJclIKTRSMAMbBMYf4kWBqcT3SdgC7Kxr
RpXk7fR6vZq9u58hlHDGKltkjVfBWhIEL52iGufn8HghRb8TWNZBp/a+2JP+Tfs2o4/qt0COkhzP
rJCNwTKm+S+xfdgrW783J+UGrggDPmapMCrxGjn9Pe9dCRysXcNGPDqQYB3OpDdHkjSJcr4Or0CW
Exc/+3LBzPCSYMNli6PL4LpsUUE3RLlWMqh1DRmRFjsG3X4TnLCfq9dsWx5r3ARlG/rQkXF/brJv
PAZm0U8b1VxbxjQNr0S+CXFa/uSncxwxkhynYv79MjiPTts9XtZQEbF1X19HRkiLWA0gH8FlQt/K
uCjoPAJPG9BH/JZxf2foCkcqh+raFG8WOVyEO2Tf9mjvs30CJfr4Kp+UCB+frlsMxHdJS5HP8ZlV
whwPLA7xuLoT9rwSJdXgkYL2SisffWkO9AG9MXRLWeBCMOpINvvf17z1p7TQNFxbb2mOoRuq3BK/
JCG3sjy/M6Wpp4AuRwX2Sav2i1tgSEeDCnmF97HCE0PkmXQEIhBrM5pvDCu8dI5gsF7fQ4/hrgqY
zWiLGK7Gim5rMBCMtEaCOX4N6ZVnvMNT0XWb4LI1jF0GbtHrvUcveE+UvonaRbwUni3IGVN4BVDl
/X+4R5lv/385oKmrlqWZjuq0fssBncOteN3Muia3ks1MZBIE3tu33N6Anepkw6gZIrHUIOxh9fgA
83Q76ZqwzxPO0iQaGW2VqXh0SqTrxtnrNDtGXC5Ugaj180bttrYvPqtEyO4WRT69q+MICRfIYzim
ufn3G9IdWV397Y5+Sx0/hvY6341PPS2Tp79Qv3QjIJIbpCMBHS+nWb2fEzDX6iAu+WRzMjFf9kHD
2LB0dmlgbFUF2AB7uUvPNMSRtfwWhp7IrgRxqAu2P5Iqm+qVmJFHa0sTxUE4t5SuVHaNXk1Y2ClD
PN44rmloMXImNjaIwYYgzjp9l08AyckFmGSYwrdLStW7zhskr8vG9hw4SgKLJfbbdHKVjh6yKXUs
EKHIdpkuOw7vZ2wTYqXfBn2XmCxzrgB04aDxnFdM7RnlL3/wAllAAsF7+DI5aFzPULoavEV4w08k
j/HuDJwEqMKs3HQMf67dYogWsQTL1LCn7JbLk4YOzwirfi9gdh8G9z8yMTTKa+anQq/waedK0iWU
FC8FRaMukAJn6OWKr041B9E8ggycUf0fMtts0XW/umWPBng2LFUy8b4l+vjcqH6/e+odYS4s6n8z
1Rktn3khafBiMfuBgrJ0/WEQbhO+eGmfVMNnxVi+HZ9/vMF3AP7A3QMI1l6XHLinCTrDaNTM91jd
DGzBcTl3YPAFPIz7br4kaqpCcrNR5dH5ldSLZIkaiwNVnFfQg4IajWHvcSce/lAXobK8oX90qrYB
E1zc1Ri/TbppMDBCBUas04Nr7OO9xswSLBwZNRfdHH/FUmlIYEgTQ5W7rtZ43+qQs7smHh+xNFcg
qq9lTITFYxM2w91D9aYAZwxPhkwSvJmRtdmb3rQhyXTjl6izDkPGzZmJ3/9F6ElHKRCicVpci3Ap
lZGYDDYky3qri3SRMRdoXHZD2IV/32D2HxOBXyLGb4lAcXtk+bt8y/216F4n0BwKJrwIbGpfgnnx
HaxqujnSL/pYbI0HQ7sZLc8KrscAIFguHUPQhtZgkIUOgsa+spLk1qqMgjWvdnpagArSkNhLlNiC
GqN7+Mq2vKkNLQc4cj+89YWSC+C2GO1HEev/EPVt54+15y83+Bt881Gvt1ppcYMgkIQ9m+rkPpFu
rE6CVeXg0nuTwy7IWHRQegZDLrKI1kei9xnqEFci3DvxStYWFBpeRLof2eL7AiH8ilytbr8nTYdt
wx5+womHSrtExA8X0nNauHIxOooY8bgPWiXj1Om60weA16M7m+fkE+yZJppc731KuS3Ss8OHUmq5
2byz0EXbTG+jFcBcwD8oM0NqOoYNHMlyaaF+gs/Fp3+fR/U5fEJJdzDiS9++RmNztd8SC5Ge8B2P
LhwX5GsUEj0jQpvH2Ed2+KFH87Ulqh2dpksAHbEIP2jQ+zwIWREas5IkHHefDRZv0smnfUB1l9BE
p/Hthsy181YWiyWFq7GNcSaQHBx/KtloUP+K6DVi8lIunFTsYD4kUytco9atkOSSPu/FyxEmUlTv
+drsRx83MpWghcfbSBeGkmB+Q0Bw/LeLoh3m7fJ5oTzc9+6znkqZQFhglkSQZJ+0xzSx6V6nJcI2
GuvieEU7mdyW+3Sf3l44qsIIITcbMnEdAVgYE3w0wMyPr1EueobTJotDUcTaI4iS6gSBHQzw/GIi
X+7Z88lL9cJTMhmNXMF58OavVxyNsDzzpIgQ3zXJ8jzNpKoBH9FzhKV710jocYcbW0onMz/3Ione
VqH2dQXDbUxvTuY5D5YUd7g8HKhqL+E6aV1hF15hwA2NHl6mJEn5Fb2GO6E7PKQtgUKTR+0IaB8Q
FjJlXpajCts5tOrp/dS5PhGVuZ/5B69/zsPkvo808Wn1ORMBFapDt1pr4qkOjJ2Zsywhlt08n/b3
LUiB2aEwp6BFpkZ39Di4t/UyUspIz/qtciQDePWgHx/pOb8zs4Bf6vbmzs2dcSbwHrzH9rVFL8Z/
7MfqZ1cyJTc4fzEOsX1dagdB8/++5LhlPdpUmvFn/VnjSKYsnoXfdPBVYrtdGNyiMVmNo+OAliKu
rsScy9XfS6TkCgbx6Jlh3SZJqy90d53kuIS721rDDG4FRS/b3SeAE9jXdd6T7krmOXd2lsPQkX77
MMyDtosh2xknP0ypBBgMf2e+yhubnCJFME+8h3vAZ5kxiVIKbu3gHtu3uc1gqO/HVRjtAx2tjo3S
AHJ7xSEKT6Qhu2ZGBtXahyIRhbEWFh1noTuyNCS7P0pFBI7lrLDb5NWI54wTqw2S3jsMSKP4diTm
4W3C+cMcB34Nwi1GbyiRFpaaf9i+qdiViJONkSLILry1Eqko3jPUAKqwd2T4ClYt+7Tlv3COlUKA
Rxs1cBuuHLUCdh6Cb9H8O/7WRfsyMBN1pnWuAZMdApNWgm9jhKYH+5jB4YtsUc+USN7TZVD+e6L4
e43yStGGl1dgZxDAnl85yMMHSnzJLbyoEe+SXnyRrDPYsqn/hAN3bt8lFGdoE/U4PfVMhwkhOCY0
Pc1Kr7TOG16MJEvQEefPULIvpcqKSzbqtCxbKSqLdwv6x1nzQIFM8dDZzq08XQMn+NX4xAxDUUet
l2hcAAL3JlSWMIxNKhaTa9eDKovM15eSHHRfbfXVc2Lni3O9dmFVmJdx8Y5IztfHVIOfyw2SPXny
dVLc+3VghFKdT4dVgCXwbOTfuAa1MWdhcBA+D1v7IRi3S5+LzERyDx2AjjOvruUX23xphY8BBBMu
sZnu/uF8/uPxZemGbai2a7nqbxn93XjXeX6jUL/REYZjs0CptReTh5gAW3VXzCWcfYSPAWR4BmD2
BiNt0JbNcRL/u5+taMgzPfU+WTGSXhmz1Yufncvkjznnmc2StUExvaKQo5DPI3A36r6ZZGIKGgcE
pXT7T0ey9sdC7Jdb+i2lP2u10qhZWU9njBGCVh5ssFV0A1sY/gOxKE8ZMgm6W+gktFOjvz/Qf/z0
3xKex+v8MM7y09O9LhYrW1IU+mUUsvvRDQL00JFnlwr4srH/98/+cy7yy53/lou0mlz7OA8gep3S
DPyaIfFWUs7sBZTPzn5AUPuQXkG0Ypr3fXLcopDooV5nQqnPvOQYwu/oMsLyO2kF2YX4iUvdpots
guip+toMSXHkvZMyfPictQbeBXqyH93aGrBFp9W5FEQM1rfgLK1Z5GqwbiQxHF9EHEq9w/JIVYXj
R3JaMs8I8iakhw4V+t8fgiEf8P9X0Vks5ZZq6qb28/Vf6nArK27NW3vI1w/5KqCdjMiD4PAARspH
wCwcwCcCsBvQRPLOY0w+v4FiyBg8RpxNZYwDZlviu0LEpm/MwS6VCP8AkZl/2niWa7QMVXVMwzF/
a20Vr1d2+bhcplSaSGKc+6XINJGzhTcE8eWH0PqGpM0K6mWRws4MwxGwEhXKfa2QVCSlP++R7UK1
jzoB8ik10DEka8sUebnEPWe4/fuz1f7UA3J0w1UtVdUo/3/bWpZVmJfn3WlIdrlkAFEpPSw8IPq9
2LRHo6+X9zUHjWqrCf1ovMnZYUdxC/5+Ge6fYIhfL+O3PcYrfj7Ls9tMn9BWJd+U19xzU2N9HWQJ
QyzIso8Aezqo+w3i1q33mmzacnL3ITn6j+kBe80qstOHOJNFHYJvHHxTs1uPyjBvlySETNgFDmsR
xpG8hLVwV8fZpd2xvsDA0cgHnCtVXwM6czk6NZ+pV9GFdJ6hTsN43HSlNQa8oLSYQ6BiuFPuQxc4
IBYDltIZ/GX+w5L/Y5H16/P4bd/fCyO/nc+8lpl8Ky9uuosd6o7mTGjLmt+bSApTnkwgj3VxAQ2b
mHuW6GXpv7FkrtMoyiO4AQF4niaBN2k0Dc4YyQyuC5tHHquQ86fWFwO8fFhFyRT5m04wjWCFoV3/
h5Vm/KnB6eqsMl13Wppmy6//sot162PYhXFtpjeQH5yhGapQyjk5ewY6ggovlUJQxSgHPJfC2zeO
uLktDoHdKyrvFLkZjsGYSR+Zb4r2ydMm9+CGFZCJS0XtWXgPmTRqVkYRPaGmuH49+PsC1dQ/xCDX
VG3d1TRdM1X59V+u3ti7z5te5c20ZrJ4ngsmdIeDCBMXgW6h8nDpgS4VWtho/f2D1T82hn/95N9Q
yHPr6OxNc89SKIJSWol+hLTHWVFZ3elOMaEIWp+YQbpj8TcxHS5CoYUFMR7V/RXWzJE3j1AHgCqF
+DI/Im/wPSElR35ce9gcn4JzyHdLncLZHwT0MKZzFBl7z4lpn4kxZdHBHwpIfx9QHdkWwkQTxPkl
jXLQ9SbS5uIlOhDcYgwV0I4daJKgTJK80b8/DE0u+99PAtdyXNVtuRqQ7G8h1rg4jvl/OTuvHcWV
cG1fEZJzOHU22MaYzAlqaBqTozFw9fup1h96WK1G2tJKmpnVrrIrfOEN2ytfAes0iOQi+SSwWTqB
E4fzFaufuj1yfpuAT/IeXvLLIcWn12RJsxXJ4u9/18BdUUplddIf/Yqihg6yRKP0jYh7Hf09Tdn6
ZbX986TX1VY95Oe94kniVE7JpYV5QMWhWOLbNJmJb9krYic8UyY5uayJlkAv36kR6jZh82zHVSPh
KcAB0eNPX+CUtNftmSCgpFBMqEgUfPw166EIH8iT0WVMjM+Gv0m1ozPfjUJ+N4w1B756GObLWIo3
blzM4pgGB6fnIxAKgW4SLuKhcxxcfaMNxeYB4omzszm+u76IjF2WAtKW2ZpMHUU+UFAegXT2QScz
YM2I8tm2DyQKgp/Qa2t4JagcYWQFElMr9NhykbhCA6MFCLoFRlOw2WDLokL3f/QL/n7r+i9hxj8v
/WWj2Y9HWe5uvPSdEzyyi9ubIcbT3gGF2AfPeOPPoKVuPZl9pkYkna02CZlAOH5D1rZNdBRuYNO6
fcoNKElQoAJZxl9nV8g2CYbY3+OV5V92g0pvgrWog5WQtJdI/1puifSr4wP8RtzDk661Snf9hn+b
0ZhF+q13KqRjvrom09XwInWgbARHKzjQY7bUbK+na8m5d0oJRXSE1ig+9/Jy6l9pyJClrFr1rpif
l8hdLJFtC9elE6zHQWHENyXS1GI1TRFl26F1eI5U0909sjEdYwniPvzs7cGFUbZRo6maYi2kW6WH
COEeB53U6ihNW3HwKrjuXe/Y79xX0LYxT6HNyRp0t37nE63MYWc5q4REHWHvqXswmuvwKDQIt4ek
BAYkKEsR9j5xuUCLpf3mppJ/Wwg/36v27z43Dlv7fH/sH32uXbZfcMt7qwWdOC2ht+q/hWT9dqyo
sq2CWFNUk9Dx38ftTwfFON8PgNYQ0alRNBBEAGq5yD7MevEUMXucZuKzbwEkaycfvAa0dqs3ZU/5
11EoisWxaps0g16PnIuyudyXTLoRwQBnwW+DzWKxHuboGiYWoH177b1Zwb+B0QDs/f9nvuy4Y728
XeWSBYysdKi2U4pWg5SQeBqE8b3VcA3v1pwG8zFKaZATw8abiF39Zc6kyZR6Td0ALGi/4L7Wd8k4
b/eAKoAGg7RGgs6NSSXSwuo9z24BtHzTiXeouSt5KI42gHE+foYINActepR4mrzPdcWcX664H2My
pJdLptTqk3RbM6Zn+0Zy7aZt1Qti/ekco2mQ+wm1lr4HFGvw92mi/5II/PPcl+9/MnV7e7M3Nd9C
6uy+gKBJX0KFjFPvRKhZElef0t652ytgAGcqMEH8Hbv0M4WSRriKb+4+mu/chVY7oRKHFZfBMrfD
BBYJ2CHcjTWKyO9GzVp587pelpC2LZW7pu3qPkQHfFQnlZ+KYuqzRQ/Ntdbcb8Iv42D6WK0hNS/K
sUCbEBgXW3v//Q8anJSAnJvlzEr3ULRFYLQBG7DZ+KcTLqO9u7PQxkZ+hwDqFovt7Ob0gssEcbi4
WIVIQiIgZdjO0A9Zr84tAkbAl7r6+8EqiRfYh+AGkW7CG+GJNKdoURyHYWNBaE63vL8GMSOq4c0L
RfFvkczc8E61K4C4yUczaoy5XqDWJoeKEOsIpqfucYuO/fm1GS6OQ/W7MkmxWQbF9HTtsEmX1r2l
aKVuREkk7yhw7LI9KG40N2AmQ/gCDn8ejayb17qixQOZqg2OLUIVgKitWa4cCIwqiPTTDPw0LZcl
jMkvtFYdeQxQnfMJ7H8bYwHREoC7MNAFjWk9wQnL/TyZDqnDSSK1MLL3m+OXG0/jcKInr4lCgPSy
YS/T/WllWyxSBV4dK9RNj0Gv5K2vwjq3SKQTYE8R2he146kIyYJv/3ubqL/cDYxAt1WVp8uS+ZKo
nhqqbdyqdd0XpKqULqY9xIhi6VQp+JF9BJIM6Uek0poVRLsmSMlG+NFlOCIeXc7+HowszoL/nBU/
BiNe14+kxKi1R33cMpiTv0+sELBaOo2M9rr1eHNSKiKU+OtJovbx40ny1ZKe9YYnwYY7J6g6YpJA
EKpGAUm0Fybo3qKyXTaJz/6e4293xD8vXBwAP568VLc39VTyZNw56cZVVMEmE5rHODQsimM0BGQn
tpKQ8EbiGYL/m+f/esD8eMcvS25nTY/Hs83zIedgGE03LJi0g2136VhxsVjxcKs7tMNMRt68AzUv
eTeAN6/eerkQVtL0uV5rrPmTX0E+hu4vMn/n5tgfObUjZCn8iOxMh+T6Zupv1vp3lvLj1a8Av1xU
8dEbEYoySNs2wXBNAnxM3IWehQmSoiuKaxxeVA7QdHjz+F/qaT+/vPVytE8b5m7/2DDx/agFIw8O
Hkks97Po7DsP0KFgLEX1l+ige1wQEXXeDOD30+b/7XXrJb4udwdtfVgygAHqUG3RCJWhn7ttXn60
OLZAuyQg77LmM+1CzH7z3dV3038JC+vLqTpvFN4+ZmJbMMv023ZsgH2iNEUFesMNd2uhMOoPc2Cy
jMPPTKAL4EOHa4BjyO4J9Y130Gztt0rIP5/l5QSU1cdBOpqMC0my09coTele4iTrnShLLOkBLunj
UKNzJxy+R2F8MYgaeee77HT4EIIBwWw2aSAhh0oBfEzBWMY7D6OCrFm1BW2niriF4tY9aIgr/dLE
WfDb1OSzi8CEkw0FRUUcsaiAD9GIIMlk20VA91fIpU6oTvuAryZ3xYM4FxfW2KAzCH+Zn4RYTR32
LotntPWgATredJG26gEceBisCBky7gYYK0rtQqRB0PIkNMaEKbQO9oqX2ewDQs64rksfRQre8t5x
tl8C0knRVgTmhUkPwvKlohJ10j4MYyttrbKpQKCmAV0WruyC8lFvv3YXcTyjAyyEDExa7JNA8eP1
rMB1hmqMg7woNoCpfoIjybLT/F7RcHP9AriFpmm82K29jatTaMZLiR5l0bt1uQkXq7BAozocl4Xf
7GP9AB2r/U2cs4JHENKn3Lj22Q2lz8QZgzShbbPkraL3hjZWGWXjJEmshLY1TZ9j6XCxTfML3lGH
cOfSGbWESD6pvpAgU79qb3shzLv61BkpPQKInQTHuKYwI6iw9hyv+94zgs1BTE1shq1Wxg9eNotw
gc/EEMmmFdwnlim23aidCBLRsGFQi/BZyK6w3kBqGIOQKMv8oYgwDcwSQEoLjnCVG8iB8f9nZLEX
CEpgvavoEx/44jNyP2gWImoo1sa7fckd//dd+A1A+3Es3uz75WCLjdmiiTaCUiuPP9Nz0m7viZGF
bZKWL0oPDAR43ssgvbDK78EI2c6nUywX8QEZBkGYj+k1L6bo/xdrNDcCoHYCMZITO2OtQvfa1VMf
tDOHG6JCaNMARiCyWXTW4TolItOG8C5Qf80FamENrbFCs5n1yAfiBWZuF7UWpCvex2Bvgo7vltWP
6W8tu7rb4lg+0V9Er5Tt/x3xJ+ImAobdYSRvDmJx1P0RfVgvMYC5emiH6403jguQ30ZugWYmKynM
HbSIkPl1uX+IPg/Rm+eKnOev577c/fLzWMm6uABFctgWdSBywnA7TFT3u7glzjX9TVJsi2vtj4fa
L/e9fjoebveGmCzGfSL/dwJ0FdpcfIBU8p4eoeBRPLMchgQcT6QmTxjfWbUTz8XWSXAFoRnLGsgd
luCjT4egh68hsBzACUOQvx/onHa728lDhMktmHi4hO+ca/AJ3tGxOidfcFmjSHGArHK0tjAjgrbo
dBSSgwHpw7uv+xsN6eeFYr9knvdL+Tgp318XnCkockQQQ3Hb3z93voydY7EfCts2K16YfuIkYAmo
H0ZXTTR96fy2gPJgsHHsC/GvN9GnbLxZ7d9f68dqn1ZSbZ4PpOOqo0GKTaWmKSS6yiUNlJEQKkGk
BA2yFr9KqWjCbu+dUs75kdUnGBUWXiniA1TqIQsAjQH6hhSQkCcsoZoB4SSMvkYYEmzcexEauRHX
Obmn6UuflF0NGrIkghoEAU5ms5+ADP9ooP0iEk2hMCFK9uBqiEtGdldcXyiQUC6w/fyAcZUjd8Y1
ws8f2tlD03/vUosUbfpuF0X8PXq+nS+Es6GWcsU5AIOEKr2bfWtLca8isEE/CE8O99j3YFavzm9e
7ndh66+V/hJfnRvX23KnsdJXX3r7iZUqRtyokYD8AGpst+8ePS9m1+FeA3pgfCKNIfkAOglxDklS
ZmEGHB+RhPWgzIal5YZYGYPq5FS0j04HXhpSETUdk7dZ4LukxH6JzfTL8VhVR85AL031wKBq1OF2
Bn67XOTLkLbQmSZJ2cTuFWNkypXYs705E1Xxcv56eS9hmKTX+8NKJKLI9oh2MzECKlRo04LHB27n
9hCm5TJJVjEfFiIPBXvgrsjMCDmAN2eWLA7CvwYjIukfu+R6vhzK3ZHBYMCLIKhQWSjmuCqKMISm
MeWyN098+wVeElLNrk6Hw54vgADaCH4JKESksAKOy2uLI6PAYhPvDTgNyMZ26d123mXEb5Kj7472
jylPtev1thOn1gClLnH9I1gVYDVb4Cky9PEaEeV/XHrfJcTqm0vptWh5aDyWqnHgwXCHK0cohgcz
pU8IjtxFHCS62CGwgQ5CrhDS3BOEMRFC69099dvu1SVDswxVVhUL5uq/3/xSVfuqujZufbQENhlK
ZuCegY02wJXUHsZ9051/RGSlJ8+lBzCt4IQ+dXVNdAwVA6JDB4HMOAw3iao764EEHxA2XOPhlk+I
wELq7UhjL7fMCAWsqvSOH4hpbz+0yuW2f7OYtF+Wr6HqhklPz9Z1WX/JNI/7x9Y4nUEfHPy0te0B
ekKX1Ao5U7n4gwa9tnPkfLNK13Oyv00/fOQYtg93cO79bI8YLL0KYb8DEhNw/L4jgFCoRLzZ88Yv
n95QDVOCty2bkmK87PnluaFf6vODVvDqSzQJph2IKINJT8Z3Q8YKxQFRX4M3cy4QEVMdy2CNoFNc
EelE9nqOOJpAPSwBAFOvRAiZtwwWUGga9439N3OM3o009UwhgICfGBKJS08y4YGfET1789rVX/Lr
f6bzsoLsc21qp/v9STUP9ZgUdp66RNLjm2SCJcUEbw+qLGiJjDeptOaKnOKgkrNeBK6QRAxiIpZv
a+cplJ3sMUf93/Gf8UsoZqimqUm6rFq6ar6si7Kh6o+9JT/7pODCi/LmbZMt5jUqQdBqD/R8eufk
FXLkdg2amuWOeJ4CBpss87GQJZFCbegfKhunvfV6eENfnSVgHm10b/jjK2pJ7URDU847UjScJ8O9
QBhuG2RugBVJJ/9XcJ9/ZvRy5d6rpVRXd2bEXXsB2+nu8DvV6XDNtgGi5LxjNBqdfExcDVMMa8NF
n8J09x1WSvslh/pnHNq/h8dVvtym9V16ficRyCAKqOeqEIwqSotn1Wugl3FKMGnt91jLFFxmvU0q
eLoAatHsaOqg3TeBDrCyeoJP+7gh+nmh3yw0HVt4oP69EH5DSRkq7TnTlCxDkaWXlaqUR2O601ip
WupNKIKN0pJyDNtqJCyilfF2SEZLHRAND7xGwI438Jb4ewz6L5HoP2N4ufHsjSTftkc2P25MREao
63+gkwCix4LUnqbtM2KTeJkOwJo7+9l5GC44BEawg+kLZJCmESPHHhfCHTw04T9GjRr5o6m7ml12
byK738rFoDRsw4RYBmZGeknYrqtlvTM1mokDKiqq2yYixjE5UNCbENRlRCYQRO3QkUC65s2povxy
Mf/z7Jek7Vo+D1P9zLMF/hVtRvnsTchRg1MY42wPlo2qgd5EH58+PaP43yyVH1P/rtn/iAsOK+Xa
sJQdzWMpPKHUx9UIxJ/LrrhF4dWhLzQEqZI4zSru31JqHm/mL/92m1mSqZk0SmTV/s9tZtfSTm88
TWQdPMhm2BgBtuLwcaGETEYDwviBkG8SxOaJcnF2EZj6DGzIIQyAiWDfjOpcDSvxHBiTAVqBqLb0
WsLMBElOt3eLVmlMVK5QhnHUGee1ux8qPXivCeRTYIuoSOWLXE+HY1DSLmSsRXGPQk30CGDRUraz
gkyQ00KQ7JkRuH4N9UVg8vyxFfS/cbyQL5olZjXXVHipoi7VKeMBfAbY4dUMawrUdSI0Nd/t8t9w
prw4S5EV2TJNXX49lNT7XtmpOkBfCV0E6I+1741uY+yRu8LdyIO5gUFQu3dsr/EaL86txW5xcJ1n
CMV1LAUrQIQIyFKzepeGKr8dQJZkyYRbbCjdeq2F7563x3RpK0Bg4WgKyYoaJQd8E5K0tGHTgd5A
tx2pLnfDH8Cd7eHu2HokAnwyPLmoRNUQNwWkc+cG7Ua78pdo+UCORyNx5QhNBpBgqCFgjOdQZYeq
8i1kZ7SoOXPcIZFOtInqlnL3jdTT56Y4/cjSxO033fqjC0RAWJHwhj6mD1eGqEhuS14qKoibcGFK
rrx2Y4JVhLa8tjgNrk4Nfo6q74eP7LinFtrKg0QqtXP0Nm4+2gZjqhlEgzs7/E5lsVdUMWmhorkK
iK0F7FuKhtfvvPAS6AaFQTu1O8NqS09Gx4syrLwzwgieMUKMOjuhCLoMl1TWxjqDtcOxaFxQIbf8
rmD6sLg4kgZK2hHWe42SyGiXc1RQSWu1mCyy26SmnLhJCwUAHwIHHEIhuYq25uebwhOA4f8mVJYs
25qmWqZq2q9qMMudrhzO9y3fW8EUAXhPGcTtIEVm9+kMUg0XHa0jNDArwwMoifrJRehQ8OV43+Hi
Cgr6a76hlI0jjJMscwBfi6ezB0gQL/D4lSehADcQklj8VGF5Xn9MKFpQjCCyzYtGFs7DpCzyPAzk
VjF3Ep3e9E51z/4wQ95u590BgRF0wZQVnOQOdZjuPrUxAqjQeoaMtCzfxL6W/UvCC0FZQ7JINQGD
fyMBfhysx2q1P9xuwKtxe/neBNo+VHRqKBOK41gBwB5JTIF+QzqAekiLGxrr2F24QSXrmI2Mzpmw
d7AXBoSi4C4c3IQdwLPbSBoILR89w380MTwctQz/Ewk4d0BccvVGVA84BQeXJUsdsiXanRIKd5HX
h5PNmUD/XCiZPJeh6E6BsaS4wyGxDoKJPNplbAPVAzjXcIMZHi1YxbmNOfwBYfMmpys+VH7K2nYL
GOMhjclg9zkKs7Z7jxBwDWI2jwAtHNzgPMY/z+vN9mNanwIBzD2/ydJbIMo+8EpPyJI0UB4BN3QD
0QBp+wk3AB1LQd8255M6mxyF/PcaziEKlDRvquYn129rkE5h+ulzpHZH/Fo6grnV1EfnHm6MrLre
pkWl+hnFbGc4fpSYaPEgSwk9nM4FPwwSMlqoo5HQbCZnwsPC98DpI2JDqxbdS9LD1gUyk4s0G9uF
pEJw0zhSzgnHRO3iDCX86oWdhUTGrMefuG8Jyh71fHDLW5/yd035u9Wlzh3KsTmFqX5ABte5PChs
QKxjDCDWF5wwO4wHRNG9Bv9ouBOONhIf0jcNJDuF0hAF0N2HHMxQL2an0CdiXwONTdt1NmM2INig
jJVjEcBTWD2khXDLzCg0i+3C9YjaosdmoRqMGjAIXH5hja8Rgf+2xyg2EWqv2xgHgngaEnegGNxg
JLsnH4H/ZyCcDFBMDzuHWYWszrmPaQlLEb1wN/UGVFo7vI6b12ij+cgR2fD5m/c8a28DZBpHJnLq
6IQi0SxYeWoJZ0c00BD/u7QGN/pNTJfHwPaBEuj0QL/EbaGvwz0muIcassG8sZPbgBDqXud8mNPg
HnCwU4s0wonVBM4wQ9AZPC1T067FZR9KWHpg9onEB/Pbe+1Cgy10cdsNv/Q4QApnQaVxWblz6dCR
t5528sgu0bH/kKCprUUh4gH8HjYD8CVvUTGD7M5zVTYMRUdVDXOMdLBa88o+QGpaGkuaQDK+N3Ey
50ccfZqZjoY+eGfj4UPm+88vw7kglTdtDznb8IrjqAZqFHMeI7PwAR3cYURD1Gn3WLKqJAyNUPLK
Audu9FQevjbaC4duPdx+WI7s0ibFOsZyO+JQ//4dGZEvfwNcCFoPxL09M4U/YsyXOQwYEg2BLu4g
lLvvw2XT4yiivoZiH5o+N3eTjPfZx61Al5YPIxweUxzgOl9uHzkfaH7Zx7Vo+lsUMahMRWPUPC5V
qF2biNJhCpTZlnvjWo6nbRxMbCfRhJTgB7IRH4eeaAShFt60IoNLSXgS3YmW7nCUG1Bpd/g8XOAP
8gxlyZyNucm55KgPp/o2Gu1jMFFhQ+W2PlFbx5NACE+goCtYrtD/nKYinNW72H/Rx6R6PDfoIVyS
8gOCE4UXem3nAaNWJ2caeKCArW6y6lmVIwzUHyMmxJ0K5pRGVVCP8Kg/I94Kd9HaJMsxyrLC6gIi
y9QxYOshZdL1KdRy20pNwe/zuv3MV0b1SJk/3YtAmJ8/LnEZPTyKEk2N6ZqGs7QROocKacO+GHP/
Y82DR9zfOZb2S45Fnq/LZC6SJWnmS+5gbo2tYjTO4Is60wm9kIHqLTtKePAf0TG5cmJxhIbP1m1I
m49glleFYTZGmvsUZ6hAbmK05V9GZueQHLNDwkxiCCJ/j1EVUehLrfXnGK2X/tDhuLrXV4UxHmMj
XOfLTLg32e0yWPUPLiA9F2Icve5GNLMg2zoK3lNHHBwlbMl38Dul1rHzGNaz/UKN/x7Zd/npPyMz
FMPSNNsyAbP+m9Q/1s/9cnemIjg9ouult8xW3V9m67ScGIXhr4Ij2O51KsfbJkiy9uXLjpSOGR3S
fdcO9t1p/Ayv3XN+6SzCJxwXwy0D3T9+PbPl4tHWm6vEaJcfw6vb6q8ncLliPbQHp9zGVFlKjKiO
HohTHt6kc98Y6r/m9JIT3O51ddrvV+ALkwbG5rztgSzqzSLMOWT7eI9FAmDD1q6z6lywghX8o7Vn
u1WAwtMuWeUk4JuelZ1ibQT4OpfTc/Zome1bckLqpXoXOAJT/mV5gJDTVUVSTIg2L920q1k2rofp
RWBaV8UmsyarjMs8OSG4LCdlepxvhnpu9x7DdXPaPgxvIzNZDp7kYAUn8JnwFsWdrxJ5fb3F9XnK
zITVD8H9cznb8DMo0kyqgSqKR7uP6eRGbIEpAzYXjoTps1Lc0RomA+mc4P8izUTMRXXJU1coJljh
o0AxemzyeIS3Tv4WeTkRrnj1YJtP185qwT/M4TG49LdtCZYfse09eOaodY0ZhN+YH4prvm9XC7vg
civbuArGG2SS1zFh4GG4J/QSDcQmlLHw2T4jdYcQdXBuEc9EOALgyttcf2qoJgHm0TqXL6v5zBru
fdToHrJTdu4ePi6D5+jRtCY78AQjrKZBiKpdY2JNyp7CQWC39VjDAvTgbwaHVjUE1drEj4IoTCPP
gRgQ63GjpyzxNj3Gz0ifw4rONtDTdulz/hzR2tRSMzll1+SZS8VpaCaX1Gw1uno+7R8GUmERZPbu
7TK/ze02dhL2p1Ko3bJ3jI+9RqJ09LlhumUSeDyws2xrrX2/xFardQ7X0SE4pxeE+vftXXMPaJgq
cLr+XEWHZtXXmqic943s69TScxD0et4gWKQn7B/SZec5o4bm7Tg20Emm5bqP+VAtHLbSW7yko4jk
EcLO2LtR2SwCZsl6N5GzKLs6ihN2MO1YzceXeCPTgtp+hNgzUtY2FM0tfxrV6lZFWWHTPHaRrvBP
oYws+wPW0aMvzoj2Co/ndNPZe7tBHRqsn/TQ2XanDec+e2SBNT6378MD145zCXeTp+RcOusu/7LR
4qgWVsM5Di3VOXftodlSh6uW3j4HgdWn67ZOUHRvdMs27IXlYtkvb+gvHFmRXTwmLJ0YGvUO3tQ2
mAZmsekwr1GZyOSi0BySA2f5KtRyGX3GY3BNromVI36RnZqH1M7q8NFUOkZ4a1nAYQgBo3X33Nqz
5LwyVrvH0RK7Am/Tl2pHXyIuVHeW0WqxbD3n6MEePS21MHTAwGTZvDc3IaHrUXK2V0eBRkNsVDCj
6Wc13g/qVhnpHZR/A220mhs9y1tccYIg6y2vTjkj08P6q3XC/NQo8Eeyim1hd4w2teV9dsmrkRqC
RV4mWgwKCp3B2ErU4hGUKfe41msMpugykMh/1fke17r+GrNxxCDYW0PEJYfr4bRbo3iwb50j6/M0
b/T5w8/sOajmCtorBHodfMK2TRrbOkp7XblziAUk4+RREwrsjhRIXd4NvLzC7OyHEEu03tY30xqG
SdfuH0MFH5rE6GndOjcvjtGrc7koZ0oMVvuUaJE2VsZ1OB2vmpu+6u6ClavgJ15G677cNBL+7Uvx
Gs2UOmT5wGE/zw4Ui/sP1HSVsbpE09b2qbeHSs5HksZ8i2d4d5mkSoNWLu4dsElVw5kiXIjWCZf8
MtRBhfMSPnnFKjqAHQU5h8/LuKIahYGBKoRpb1iGfZr9dVZ2joutb4CvDm7Nc8tYe5e0Gl+HfPD9
0C7siRmaqc26pVC9WWDhIK4GI21kkG62kkNLg46x1FJa28m5OLQ33WmEUegSsWBhE8abrfi0TGPX
AYeuxMvJsWVyzLhLDar2flENre55powvCyMxC0b4zFgJo0e+6m8o6vPcWshynUbn5gXiCvkP36pf
58xLBTudK110KpexyT2w7pzau9zqCiq9lan5I7lTbKmHpwA1pGO0b+nFskfDY6L1HmzQvlzoRR2v
9kJYItdBr5Fu7V09u7Bd+QMsU5So8BM99tGBt4ISQsV1eC2d54xhndNagpW6i224jBTzehXBIUAz
Olr8wph3Qs+nCpi/XTsrajOUiuJlj9AwYHV4DvKZbBTMWoD9nd3zkHfCM+30SC2oBhRxHBoJoDdI
WOWCY1lau1M+5rjxecd547bABwYYfLr2n+N900Jq+TKaCuI73+r8paOQdZjxUCtS2jXyr9Ddwm1k
Z8dok6vFHRd0WmquFtUYlcF5d6s+rx8tDWOMssbdAfUN9n6sjXlZHRzlOI77oOgZA6IxCCF2rE8N
H5RcGzP5uzM0uih+eiimdZQZDN2FUPX4aKRXIkg9u0arcJud/UNQ9hufp2CZfwgCEiAOut1UDlIk
7APmhgXpMFz1HwmU5ZW3dItp/pxd+iop7M2JrbzqM24lPvQ1VEYzpbXuXH0lKHGb4w74bBzx+FZ5
bQh4z4797WLT7iqzQ8KhaRfP/mMGfHNJWwoX26adcerwViRn3br3vyj/IH0LevI0tCOYfAjT8+ou
eC11zqCMTt0LP/CYKrP7ohEivBFfW7JvEqbVXSmp8yOjkH2f6Q5uzL8askA33VPAT7qj42j3LGxj
aFBewFVK8yfe5Oic1M5jhpb4fsK+s3VXXXs66wCmTHLyVm5ZnLr7BVO7zC4JBBWStM4tHCPBgayU
lG2FasnQbp5QIkKpz1fmSn6fXWfXwbSlfymJMTwvyuIWruMjElxmyNaMpFhKHsNlUYZ2l8g1vezF
gXblR6+GRAjVkGiammTXKnDKZbaMxW5LGRF4BziE2lt2z4t6eEtR/1j0h40xKvsy67qLpGqstNR8
mzz6txhFy9YmgJBxaa6ReJAIIdCbvc8OTTuSucO1bDeEozQ2mpusrNyqydVGat5Ue1JxifQcLro8
VjqnyM7tz3VqjsvOZSZ1zJ7tbRd1S0quX1pLxHH5vmnmUnZq271zqnH+Iam/YAIsqHJSDZcs4LHV
n2ZliLc3qFnyCHUoe7vWMefmW1wE2IgVfQ5WETEssaThX9i8k0ZXnt+IkafY4KCsQlFguKYOtRte
Kaz0TkPmjL1GZH7qHKLNDUbHvftg0230rPAWrAK1I7We+X40TZ/tLSpxlKFSasVPza9LlzShuR8c
vPugjp+dM2goPEF7f2cv34Hxa6RPg02B6KSoMjngv9nLfnOg+q7at77RucbnXpVqKBn12KYoPLKy
pEAP76V7zcyenB9mrD5W63P89yC0787YH6NQXrK769ZaP+5TRnE9eet82ll9HDrPCF9PbFiP7UNW
pRU0fkK/UG7diL9OqUWMdiEpvQ83fp1tc31OaOvD1MEn0uhWgZApWGYP1pESCf+CS2RH2DAGKs5c
yKZ6dbPKUG0bl/k6AbKUH5tShKx0vJ7s2CNlakdUiXrPWPyp5UBL0U4q+6v2PbQC4s+7c+qe+Xa7
1n1OFsGP6BkUgncDK7OjTYbPS/AYQo5vovyEXkxqRZf4EDWik38Z2HNyAP7Lnpefq4y5fewKCoyP
QTkmaWkTVsarsHR3zTJYt+uQ9CoiDiHMeiI2vW8ffWm0jrQ5GstnirK4DFGLoMM442JVI6kvJyaH
8AGXlIGRXGeNlCtSyfnHNDczuzh3p81V6xmJxHjZtNoQiGBIxVYMROKCMrTcwXA2AC4dGMhZXzlH
EfbKZb/iPd5CsymCm0b2DAlmtC6XbvNQ8JEQqziERjujPiWHdqfhq5ERm3TOzDZ2561n89m8t6ad
bQ+FNnAZIacqlSM5rJI1OSKerCvnzoV8b95izTdiZKCSTVDHKpy6W2Q1N76ebmI5FJHWuXUlCjpG
1J7WJBxTn2s0RQMpwKAbIP2lLT7QtkkPB+7xqou9RuuI0eUD4Qo+27azbiotUbaoA4uJam09RKUp
2MUIyfrrJlJHzYxupQgEENpNlkISg6LOIT6G17CE7/KBkXO7Eevuqi1UcBreM6fEW5nufWz2CG+t
/mq2Gd7bFUUeWk8y8Xa9OHZrrKNPmR08wtvivDj29XEZbnsqZks0Cu0A3fAyx12pd/moBmVuPISk
8BEPNJZLWrnP9JTXinPp7cbT0QOf7uyQrz615M75Ps3kHOTfoX1pa9HpTWqt/ppYa3QFUQyUOCZe
EmtbVy/P1V26wYZZd/XiHtzbq2EZY0IU2CP6EC0VXRQgnDKVnxXJJu0nofyMJDRUeA0353WTGw4N
tb+PjN9QNN92Dv93XGLcP/oiSl1rsrGSb9CHl2BiEmpqwdI3ixXIxE26So14GdIFyIr5ChSt6PBN
EyN5tKtky17UhnbO4RzrPTu/DN9iPN+O7qUmdJPuj+n0xOjU7jSVPaxUEODkP8/URveM8zlT3Ftk
8BsLIYJuxSispdMuNasQ0V0axHtW3ZZk8hEgnfWmuvPLN9UleHxoeigW4jffTPAf725fWRv7tJwK
OIzWvDgCAXNAqfEULv0b0inFYnGH0mf7zyaSZMjBRD5iZbi+eZTch4/w7y/5S+P+39G8oEy0pXW6
n1RgaI/wuyuQHnP8gzttfdYru0VRNyB7bPqEdMUSRoZLQ6+LgEOBN0VyiTGAFEXh9TMs/UOX6GIF
dMuOberQ+OPhZPqmDmmK0fx7UzFaWVV1SzHol38Tin+8u2p6W6nHGokaA3iU2f1uQ6HZxuty0IX2
4t7q7i6xA8CZCxhUbGfkIiu6WeepJ8nBU/bvWMvpaNVIa3+ZntfEqksSBFQtjj7oRT+rY/qwdzYP
+K6102/uPqetJh0hugS294lh0Seuxeh9pSeMmFgiNSwT98vOy5QS8aq3e7NYzP9ilv6Z8DdU/MeE
Vwf7WNlHFovcpdsuIVyOEDotdhRwD1ELRcYvSE6YerqT9q5Dq/3Wu8ftWG3FmwNIfWnt4VXuLqbB
cIjAVoAXQAiEn/QQndpnOERb12wmYbifhVwJGHu6fYPqfPPolsuYwP7LXjuf2lscsfbfcvK/s3o5
1tZXY/M098zq2/0cJfcpku7Yp53oIB1w9T6k3+hr8mHOtCKf3yDZWrTjnKrb9BXFQ9Xj2+V+dfRK
WDhmDgX0nTzU/3B2ZjuKI9safiJLng23nm3mmeQGJWRiwGCMAWPz9OeL3EdnZ1GokI5aW7u7q6sy
HA6vWMM/vF3kU4yrH4dCul1ZJEPdu9PszQWcEbFN4ap+QF1zpU8an1LqMBdtQdj/XldD3IB/cM+5
bcXMcY7O8QsVPu7CDTWOsxGqTc03xj/631eE2EvTatL7NgBoPi3z3NiiyXfaygKlwQxYwBwkDwnQ
MUv0ryWstPE4ioLo7AbLkZBrf0zjCb7X1E3okcGUe7dxL8IvK9KwdmkoeLzoz0D1R3ExTifNeEzm
qYcIcwekH1QE8VajoAkXrI8Mi47Nuts3AgawLWj/B6SN79iTHzrvyNMvUH+sxlIss9kAv9r8YYL8
+oLS066xa1zLxwQWsQwORfWY1oItWd0GaajHjJdb4/FRdMMqexlRuk+g2FsivLUPDw8TljyeUGDS
EsAMDP4TtQ7J7TuYrfryk/jvMn+mRL+WucdnqpFoLFPYQdQCmYhcd5mDoXJBLLc9nNQ/lc5jkQvb
dsP99y3AW3kRWEFWKwKLLDxwnlC+6jHLID2rwGIXLYx356fP+XSKKo6LYizEkYNztFXhgIo4sRjk
3lAquPjg7IQdrphdKxiAumnr3F3wSyoWJpKwRuwhYwBZtN+u/ZnR6Tc9cYWAibPvH/09TS3bQsCB
jic2Z+BumAAGKF0+JJJKnnaPB4B3hi1om9jI1Tau9d1JHuPVjpVn9Y0PmGVjwbyPTUSpxK5swGv9
e19eEB6wKPq1LU+348Ww9vm10AhUj95UzKsrbIbpJ/fAVlS20QVVR8rVxgWj+ykgmDs/FKC1f6/i
xYSQVSiMtzTdYERoCuDOr7NxUurq0Mguj8kBtDJjBFiqzHLUqZCHf2gIMC2wPKaeiPqGN2O03ezI
UPwsByFfQE1YKnwWXZSO6eMIL1SoopfwbL25ml8uEj0TC6yMwGA+F5HmITs3j2lRQ46Y1jFAiQaT
fw9Yfl0z8texu6VZGg0Pq6DIg4u/1mA2ndm6BMaA/0l3h7x6sg+P64m4bhFnevcu/56z8iZ/LfDp
0qmt6q6eMxY4bYDlyQrI5YJI04uCPFx/P1rCcEtcgphj6BhbM5NGROTfb/IFpO7PNTwFa7PabzOr
AKgp+DOuQM8RHhdjMFBR32z3zdHHxweKteDCMD6031QTL280S+YgyXAoFMMSQeDXOTqfzZukNBJ8
2KatjiEmir3earwTlgp2X/8aIsk6iwRe9OPHJiO+9/DZdAcKjMPRKMMxQ1hh/ntHXmhbGLIlI3Bm
ymDOmj+T519rqjPVWKqKVE30ARTeUOJ+oAdrl5RbOIKtTco89LvsHP1gspyzPex/60D1xGt6eKj9
e6n9MICtvwuJL3R6WJhCjm41G8Tev9J0ZX+CIrisCMiqs5kvbgxuUg/FOpLzJZp33wfYvyMUo2mO
nzoXN6fqAk3UcnIcg+3WHfTB1+fWU99o8/1QMZ9T4N/regpJ53uSSvBhq4kgrAOs8q7+rqvB49YR
ZS3xiEKeumPNjDD1dEdHUZ3pmpvER3QrFTcf45UcyEi7LQOTrT4GW4h79LgDw9PAURgxIxSUlxOH
M+HNxkePR46F5m0V1z6NARpS9doIJOxqzjgfMAHyr869d6Jrc/KPvtrKg7r1NciCQ4CfaXfPVA6P
57Dw/31sftgx/9qFJ2D6pZFbeXYBNssM1u6cRRIG/WUkwEpYvTPBrR10O2nb82JsgCV4bW9R1sbs
GdglLRv7W6TGmHuJB6IbUXGWmmBtawxWAYEBEOFy4T3+e9mK+iqf//32nkL5VTlYmXnjVOXtCy6v
Jm0mjGm9zC16R073GUUAZnyBTn1axziVARsUEosVDG/wVR5OnfZtwpsbYFlTIQlxYZ0qT39i5FmF
i5MnxwmO4PtRDvyqnjxWGHP65Yp3j5wAilfOcdIYj5vDpMMQBoRm4Rkgd2oX+2LvSv4DUt1FUjs4
gJVBsh4DbaxuaO80+7ByyNvoEQO1pNwzfbF9eojDFjJqR//m5vEFgXBlshstPdVlXCDatJ7wk8JY
wYjuGOMq7HLxVrrQeLmpumkCP0ef5z/9zV8xpMzvys2yEDPDSH3eUTcne1oPWmAG6QAhnwe2bLj1
G4YQ1wIsGYksb0yJdHTsABWXyVmxsSfZUe30N5A5ug5wKgFMIvQN3rx/7d1Snxq+tS6dltX5LC6A
eYs35N1AGWFNpYQ9lbYmRu4b0vaxAhJzi4Vx/LB7TR9vBb7WKOojeODMhlgdxGMBm78CHO0tZLqz
ZCR7tJ5gBYOfEOIOnc41khFsvHTQ4hxanukO0f1NWlWbXGE8RruhHXx0lY4UfzaY4mcDpCViFJdn
143XjUegJcMBw6x9+En6C6EXspCAkj08NAYJe+ZS3FH31SbUucncXQYdWjsF52uEWgauwP/eth8V
47++9v++YOWpQa0fz6dHcUWzDTd5enULQI/jg+QmB9CUR1CSzJxWw/G4nA2BE68EHum80DLAxqTy
/X7Xc5ROuTghKJXHGxyec7xYR1pqU+fuUW69X3nrMeq6rTcXrvmqXWH9L7ZLsZTnO6RW0vv5oB7E
204ptESo+kkeBZQf9EoP+OuiNx4rrbEAtNIH6kS+NCzt4WMYQJH29aa9Q1EM310gofnDjsP44MCW
n3YAvoOORwgLVPDeJFdgcOW8Oa2vD+uv5T9dNaaSKck2I1shXejAr10QUtFhioT6KQMApBA+YiDZ
IOnu7bg7+bE/3rkIsv779QO1flGdWKjKI8XNNIRi98/E5b5NGnmRwUSg8kYZjplDwDfBj4bvGOBk
ScUB7JX4OcebGeaLjinMnLEpdwEKjqBGDr4SpvHCAkpLA4g8eOu16A2Dq8UcmN8npGd3fuaoK5y3
WxIbWwmIEP9/xUqyGGHKyMdZuqEGGiAV4w3vjMMTjAZ3krOOypXgAqvOkG6Sv+WqOTvfgs/BpYTd
3rr9UyBByhOk6YMD79SZylCH8YIDLy0kfjS0B1QCPbQZf4u0ShMI7oWH3bsISzN65y9h8IdRCgJu
UPoVOyMAC/tHuv/8sTyZPTu4UDO9C1xXId368FFm9fkjA1QVY/5Y33Rv7kcNOR/rH6Cd6J2MV9h8
gpLZgZA5oNwqfrTEpUCKxUckRM5mTfKxEkzqwwnA9FauED437VDYw1ZO/8hR+NjkdoDgq7uGzul6
s5ni1C6sDKS7E9ZaBho/DAFWfgctNTAI3DWqGzDNtPtAucjCXcIZOngGSDbxdkueNgMb0aAZW7v4
uMHD5POkAQeutbanTvygUQWGNEP290D+tcOy8KOwZ2iGYm/wSfsOaCmBijcoDCkmn0wjfJiRPEjC
/l2dlBiQuoBpd66gdogJt8T9z+Jch2XG4Jt/wiifF5aj0D2Jcb5w4JZobja4uJGIlVyP7thGTDZY
GnrXX5qN9lriWm+q89dJw6/j/5Q0nA7pKVUSmZTP7tR0bcRZFFmpEFNG5w+kPkeBkT67+xlzkhEm
yZw3Mfhl6fL7G3y6ubSj+kiLM8Z0YmfuNoh92UGjCr3QirIpArzdQ7aV0p2Eyp2EMDonb5bw0+x8
vgYadH1VWMiKputPFdypeSfIWhVpTeJCQhGSgLQivOvyE1bC/TasPbwJ1OkjWh18QPaSs0fM5Cao
nBJX/55BvpMvncfwgq6G3VzMkmLApQbdezfWanu57sZgmmWajI9ObPJVTguI/JNskWNnfwH14CBK
8tXwDvN/x7eXLapG02rQM7NUuJ5PW7svkxomOHG2VQPGb3QyoQXlAr5XBLsKhFzUWViEg4g6kdvh
O7GEXq5And/8NnTwbnwdxF1WzKRVeISE7ytXQ38Rgn+tUXu6gsvlea8vj2KNO0CRctsY7Wg4VoDz
r+H32F8wM+N2a00H3P9wKchjpzAtOiuYCPHJYZTw/ehazv7oqfB5jGBWGv4HlmL0/0bhm2v3Zy1/
nZP/7qf2dE4K46halwNr3e1DoZiyQN81GkfAgHaT4DHEZ1kohf6niPwUF/9g/+5zMcWM6V9reKr0
j6lZoKXNGoTxDK17Wg4HevdMoH7e52oFkK23QqeTaVMZcM/vHD0u2g84KkLIbGfTEeCcXoDbtEun
imelJ6iO6tKPu0YGpIQ2xbG0PwhthXMli3FAYLzrV/yIHD0/RRMOIDxkDLtN/SkDOFS1lOsZ1Xnh
iqtLJJyAd3ntuyGczYsnbBkfUTlSRDTiysBwrQeKIbLp5EFiQals1vyc0b6Elkn7/rMrnIKJv84A
6sk87c6FOfbVdx36+m0SHvqcAO7xweNiJ3R/SJvz1fv8JLiS97xJb17ArA3kNA2Zbqiu0qd+Cqu7
O9oG1olXJIZJpX/bWDa+rjYSAMySwjFDEoSA4FiQmNl0hEEbguy0/D7UNPgEMPZiSegBOQON2ia1
v65MxL1/hwZTHNW/XsCvNT6FhvKqXJOztq+p9mlYKXFqIQdwmj78xdHz7eFZg+oa9VaLhbReXDg1
YpZIrCtCwsSh1a/koNrH7T28FBzNhO2vOcdjKQ7RVh24VeFp0dcgnyQ+PWVczd/1TxXlVb3z3z02
5KewYe12lS7LqfgMDGhZtJJDyTcn0xpVSUvI3iEwuQ8vYFyEY6aiexfsZrADEVmRnIbKvKCHOSfb
xT6Mz0J0PAVZ+BBN080UgC9lzqIkVF42+F7Dc0OpHivCE1ejNgO2ODkS8xu77rCZufebp3XkXmCa
/LwGQvpehfkX+UPlXGCl2rd8IGuYaEMwDB9H7J9PKiexwsADx2kbgNqkiDXclO0GgRaumD7bJKMv
y72DLjzTOtCHkoYs26XpXoGIgU1kClqRuTAu/PehsP5mm/8+uBzgP9NhNalPd8VkU6dQ5yx7K+iy
HaLtcoA9cbPA0k+Qz8c+6Co3GgqVp75uLynqN9Ji1lzy3DgRo2pHw/27COFmBhf4UpQZ8SifoNc0
2tAlTnzSX3u3al15a8Cy6GqF7kbkQELpVh++PSsvr8HfZ+UpZG6TaqtelzwWW1b4ByusFVohcMLr
eF6KRPGxlrAWhwcBNqrhHPA6y9dW5V95a/MHLrL4CPLgq/rgjY8DHp6cXhwAXDODtUY2LRRIKtLZ
q+m2BXEXyRyQPirprHAhuq3JSMM1HLH7nQoMrVFQMlgsW0791W8HnhF/TBg2JqMRaa1HfvMYzPhd
81mQt9byqN/sANIj5OmEifWVjupDOG3XZLLCTzttA3tG/1DZNMiQUJzokLqPMoxS7RmoQWTswDWG
j29Mw2q7oP2QILitgVVlzDzB+xtdyzdp5U/V9FdsgXbeUDVu9v/wgX+1TdLz9XKrRDtYDnaUk6dp
ghhb9TPqiadbJszCBVKmsmI8Wx4dweo/uBHEzMquDef7R3lYbbBzguWWH0GeYDeduExqsYv+4Ps5
ESgZMXcxXhi5g8fXVBrXW5+x+SD13/bWlR8h5qfn0ZoA6Roa4ABYzE9VIpYFu6yS6hsiDFy5BvJy
ZyDHwRaaiJONLR9tIIhnsADqRwjrRDu75qDDzSuwFlxdmIpT23grZgPriksYNiWEq4RJzxb5vyto
yYevgiiibdRAI153v6md+Ob2AIRo0kEntxDEXj+Eqy+VaR8qlB5BPmw65czyBGlf5Gsky9M8C5br
5gaoZ48o1Bxg9Ds+95ewhMmepw0BdRSQ2oejDWi4OqkvuaAoD4vEByX9ltulvojRyO/D6rEU9Iia
P7/+6xwsC+MuU+XfJnfH+Fk7RGLw6GybKHEdC3oA4FRVJHjwJYIHheQHrOCxRoHJcVGDq//oWT2N
4aAcXIkZWxy0+Xc+SDfqSJyCsC6pDVCdFu3zxD3jlnlzCt1BJH3lVj1aYQ/KynK2dMFUZ7MqFAQO
Jm1r1bn2BYtUDo72FHaoszoHY91ZojJH2dHKZfsOzGH88G/TMwXztf9obX2thgKhhdu9qI46Y5pp
S6REz+RJ3rJw11oBylkaNmXUbLFot83g7sgxdwPUTQx8bx/LfhYyRNtnxMmLLznX2XZ9Svyyp97c
29BCEE4PpdxNPURY+nXvg5S7di9zOqdIkgIqippgh/tlKGRtzvTNs88srGmQZZF28JAesk8Xr8LN
DPA0mN0frSkLepCjz2V8RptdpbBLamEk59bdM+ZQdwyk4jI4DLTvfUcVFsB3+gORCgfDsfBL5I8G
lF1DkAdYt0bAVBgpwXz25aCxEI2nL+MD5g1r6Fa6p2+dw9bDBem4adBjDOTulbNeewWl+J3fdhey
npViNyrv5pxaVDsBkPvCcshTK9c0eNqd/1l4d5/MM6EWbgyFTDv/7UZqycPlN3+ErTPN4wCfwenp
syrw9BHUTwDVOxdwc2B8ZWiQ4FZaeFfL1RDxzh1B6od+3dMCY4Bq3EAegv223MfozPQQ9DnW8P6n
qH2ZKDi4FKyRP+J/XzBMxxB4311G1ov0XVf0H5SRqurms+DZ7djMdtvKvDL9MXr32FgTABfTr5E5
O7qJb3HdF4RG8DiYVihb+8xuBQgmBylHZi+UaU0yR8W2YAuj/f8A1yhNTKynFjAQgmZsmHjdlZ5B
CRsLeRwSencDOUhDU6EV0p7ibNGKErZk5yFezLwYSkEuLjb3XXdNXKtPYfPXo1rPKVqp3q9aXTSu
Ign+arbI4Wl91YgcwSIXCMqKQ00LCJOv2s+Gx7EVZJ8awYk7aoo1HgzyqdL/d4ZjvMhwmAhS66O6
gK2d9ZSaK6Ukq9tKu6J1aNKKswg9CzC1PnoRDEX8VY+BltOIxh38bFfL6PtCZ6sEMSdcL680f9CA
45gmvcR12qKBdRVd/WDHcT22aLt3yGX+veJXvVJdbaoU8JaqgaN4qpQuu3prXU7HKzCTQ9QIkDdo
uNlXFWWu6Gkt6aTt2tupmLPtOnmYM8lJ+6orXEOT+d7LHNOjEHLVeKOvRHfxHXLuhWeFASYH3TwT
4FzTfA7y2HvIjOiXMDR65gA39NpRN4LUr3tbjmfRwmspayXjuwqzQ7gyLts3msqMy+7RCd6bZF/e
zcJfdBT+WNHTO1blUtsfms3LRGohDgDC29LJY6kI8DoPTvEySgMZ+vuGKjevacqB/q266fxGljV5
8/JeVFloCqo/0ieyoSpiqb9uwGq5XV4q6XiBO7GPmMZMT0cPLW8YdJMdLyqomm4GXvqBG2XD2c6g
CQoNfiPWQxm88zESOGXFaydAvN7k+uqLXTJkkFRWUwaWA/Txz6Uld80os+alwPn8xBVIvmL558Wj
tYwabv2lj3LDthZa0OTnF53Ev7WgvY0N800d+gom+scynnZIu15VqAr3YlKeozl24lzxAbQcOIut
5NDVPWOdfVl+c6Y7TeB8/Zr6KzwHp8mxc+Xrw1an3P/4UzcCsPHaloni3UV5QJnKsFmiclAsdiPS
3f0eGk4VJH5Bv85k9gjDJPr3yxbH6inc/fEkIvT8etfp/qger82qoCI16XlbXkDeGvz7Z7zCDf3x
Q56igWVIpZwmbNdh3qBCU/nOYjO41HQsd61LB1nHTOGKKHHzDfDyvoZX6vYDLIH2JW2nX0Wcd2Da
dffMJ75uD/cd5eMnGv1rE55S5bLcZ2ktXYtJXvmNg2sGaXgg0+nvI1wwc6dT0T89xuUJsXD30b2v
t0zYr/i5O7ede+8VnTetmB9w0L/W8xQLTvfzxTxsWU8Tvl7i6aA9upqb9cyPRxczJmtxY2YBn8Oh
ZYh4huT/+329alOAEmwQBMAuCb29Pw9FQ5H3lWoUfGUbCMdh5ktdSXYKGULhDNzZyb2MEt9EU2L/
7vt+cfvSy0YATCBNdC67P39y1sByIpfNM0UvKtgavQ0SBpvPJrSWwDMoNRImJfln3da81M86+vDd
Zau8XIKAUwuXQQ1jqj+XUGfH/XVf388TM6AD1q4oePysBfa9rcLURe+j9//YbSTF/u8HPr3tulHW
0sXiB9YDNABiIR9tXQUFG4LgygrMsMYNnZEXwpXuu5P27mGfGmp7U0rVYqmcJ1e/9h5j/eTQWe/s
T7B8qqEJgybvEtUlxj7NqNGltwO9g6zzDRhNEQfq+cD/2oKfD+JXFLL2kpqVYgukDIGoY9hLPVl3
FdoHgrsx0UPYi+67JOXlTwVKCBxWh3ogPzfxz/XpLGfJ7kylVzuPrYu4DsLiCzPS6f887u7nySfa
vEumXwGCjf8d2hgW2cfTnt+qZbLLJS2fUCq6x8+ke2OO+OPzJQDe65L53TcODXoPtKLbDDJ7Aqh9
MGAz6B6IjtOSaubNGXyRYf5aU/M5662sKq9PBz3nu5N/Ln0yHHtc0q2xQHRC3czevPJXAzRLpXGn
m0pTyOk+femqfNrx8ZUZeTbixUeSWvIMuzOGYyVBRugfWu006sKqEKJC3RgnBdu13qDFX6WpLMJC
1IwOiWX9wPF+nbtzE52/dHfLeGy6agLRLnBQNIwZB9/xLIGcmZSRXM8VmI9G5+jQC0sdOQpmQgnH
GShKiy6dgzO2nZXRFrrBnju62X4XI171OC3AyKYQwTXpTjzlPYUsNQ3FPGUT9gkOD7h2DYsStMFu
J2cZqXvoxyBe6UTp7tYtSt/cewbSX/vWCaMPCNfbrz1AMIboSbzXI6tal2Ehp/Y3//33dx72EVpA
YO6DyfTkvkpcteHnp3ax/TKr9k6P1MdKq4LjoWNiftOcXs5gc1YHRz9R/O2lb6y1kNLSL07YIINH
ceffh9N40ZFBcE5RyUXF7MV6avBuz2ZqaPs0m2gjgLSg1ITymCnHx0e0LVwuyKtbiHJBURiCykJN
USGaLeTPVd0ZPxgC1DhNO4+Te7uLiafyYNAOkw6XHrrX69q9Kf0l5/zeiD7uJcJOVNwmgOYOvYNw
04w2TAXePJE43E/xrkl6bek46UJna4qw/OvcQVEwHwmuVpO8iWaJfUSuRSh4l20NhkfqbJf0Q8I6
9Y6cS90+EnYh4PM3haOBE784Fl4uXwZdIdRWvo5Lwd3foZzWPiDKFTYRnpCIn07jasuqRxet6Ehf
5uqO+o2xd8uTcwe+Pyuhep2QdwpvswoK6qpAZWT55is3f/gWfz4pODRdbwj9ZkMxft7trye9V6ZR
HGBkTBQfFlIDI/Dx7TuFk8GXE2V+5V+g4/FroeUj/xeYJDPLPVNs07lGj3G5BWWSVcwPgASiGLZi
GNJAJIKJMGI02++0W4zTMI/4RgGPfKsxY5Oo6CEsWCF/2d6NjPE9LtvJKSgv7lkJFbqbupN/XDpJ
x1wX4TJ1zRQ4aBpK68Maur3W4l2gFU1Gz0Wg2efv/SU49Oid1432ldlBG7NfJcTo/mTnsE4zT+6Y
KLUSBsQ/PxAZoNEmu2nlqbmPzMVpUELF1nganTKpVfJW0PWCMrWM7g/nhvWE4lxAsYRph4n8fnRc
yCdHodhCWmRpHyq+pmVHa/MfkogkCZrip0k23q519/r5WNVfpOyMTpGtsIZK00ZsJk4mt5193dCM
+4YJtvyoIM6lEV5ZsdBMKmzVdAxv6Wpzaszdomg1edoz/+pEZwNRwUlTEHIHxVhaY7sZH1CojjT3
bNpoLhukAohZ6M62gFa73xS9Jj9qlE62+IWWxIwQnRtGKZ1bHcvoNB6+i9SFRN++RhWhhL4QyhC3
fnNzDdAy69OwrLBaQnCad7ucogPwyXRB8O1QlzgGRZS0lpPSPwX1x7JnbMzoMkF1aL6LlEXmN4JU
ID6tgTle9s+IR7TIEPWvpLCLcUmLzgjuFMzayugeO+ybmdvXXhlvQQox1/jS2prLj2cvqhYx/bqC
/qs5KSiHbrqQP3Kv+FSQo8Fz2CnooXgMy6Em67k9u/n5LBkcD4TdHR3Dz4uvNmHwEoRxjk08avMs
xBVtcOXds98+UNqxPNMAkKpro3t4OOoctjSSJ7fA/NAQQaLEUCmeARWhmgpZFSEbmmrN4Gh4ZXC3
bCCkfR2BuJ3d0BytdmAI4Pn0WCibZS+Fb0xuqrYRU5U2h1iF3w2s1EBESnakgd7bzYsusm154ZzA
ZaN+mTkNcFcXR25dEFKd7Bm7MFpsW9Fy6yQUZN69pXYKTAsOTnmzE3LtOUWIHO/ITXicT+3Durqn
zY0utGwXdYAKpHUTlEMNjyvR6VT6+wX9Ecu90d9HgSpGLuI+u7Kiz4xBcsdCEhat1NoWPbVY6u+/
WYjMpQkKC8/KDN1SO5lT2MAsTn2qUguBi4Q1IioZ8vlL/onYvKg+08DYpOvl6ooFOEQFhPTk9iU0
BzRxKccZVnaVz7Kj0Vy2Gw/ATy2rffRNH4JiXgeXFfTkNpHzcnGTo58Pr6mNugggEtKRdZn70qbo
UOGA232kNHVp+lqMr2gB8sVmjsJAkIpsWYdN+JUI2+wdnjlPbcVTQ7qVF/LHnbNU7SKQ4mJQR7cS
zy/7Okyj3UcFCGRdE2smKWpdSS9fSBPNywZVfz+G59/h80VRpEC7Y/mN7tXgsc7mecR2qt3zZw7B
v8+VYcylLe+6nBxbckihAATKUdGpmdUoCJor3smllzhl99IiGXi412DfLb+txL2EeSdB5qSLdIns
nmm27lGZ0FAP0t2UvgT6wjOr39g7FyvWqNPP3r3NJlyiQ1eKWTlvU21tW+pVAJ+5hd7g+cm8/7oa
TfTrNPJykmNZ++mF/row0sejkqWdmtEHM0aMtsdN+/AFCIE+CVy1He3K3ZA5hWXPGXW6S8vBAUjI
ot6GY/UbYak2+L/hAmUDmEH7iDN8YlI6mpY+0sEdwIgRUP7Y6n6bCDG5er9CwgAKY1dhQLpsEb9N
kgngArcPMauib9OZ4YmtgjUd3e0vTu4N0tCA6ULsJX06YJXDR39A0DjuQkijVW3Xq5EUicHoPh4h
gHW0HQDDZg+OBk1XD7TwdkH1TGJxB2a36+VOEYDi++EfXvfBZTZoFM7XHV+lGPqUGHu6zfG7Yacq
8sWna/mPXX6q8HM5UdNlqmXUfcAGkB09xpDThkNliL28W3ke/nroCQd3MPjvqr0XE7Y/X/FThV3l
WnVItvzwM/a1wnJgF/YgJw+xbemnSE9/8PMLZ7JJemHD+0IjJ/x3+kWn8O/HF+h4OtT0qBt/QQbO
SVKeTFwUJ8vv2qOqZWS+Le3j4jhIuxrk6XjfOQyW3Rpsj3BTTAubxCldMScyF3cZpokR8ffXj8MH
OhKBDFUgKPuXcNflkmMiL7ca/j7WB/n4PqyaXOGMkTSiY6vaNMJjg3T5SDc+X5P0qcyYPzJomAYZ
3iLj4mpLfvPDyG2pV3eVXqG7ebsq6S/q06qFfpMc1IRp/rAY4vM9pDMohafPNCygr3Tq3jICAV72
TXQ14ExIkB6uW24WZFf9hOSZxpXpl1g7zYxuX+3nLUnic3mML7DgJvdgy3XXqnb+rYPkmt5LY61d
+oQ86iDml2grdcmE+FTq9XakuZcN8GNwwB6z/GPn3k2GWnvbU4Tm7jT3y1Noebt20yNHKENwBIYR
nLpVHy0Jyd/PmTJHV5rXusPEWAO8cHTNz+rUYxzXICNhE7saQhLTU+c4NKyQQDmnCaKsC0YGaOi0
tj2tk8RFVA+sXuOzCpOIHbxcuFY12U4eokio2hkxsp+3d91HBvijCuUPiK2XDCMRm/26mA6NrcyV
0W77Kh7uqaIv6+8YWpKRlI5+doDxLSWyi3grxboSlIiRmCjU7ZMAJV8NlSA5gAfKcH2/9fDXaTIZ
HWTcyavk5h65d1TfrANJ9ZrQAkKpRFtuqDzcTI+0oYFs3y7s38vWDhgGE4cT4jIZVxujvE79ZZHq
YxzZ3w71dWMLwNFdrradslPrTtFwDTnU03YDkZK826haR5Sel/aNxKCYHrRYSQbVcXSwWrtLdGRh
aajd3S09zcKXI7Of+SqzSsk+fhukLWemafSkL04x0u9O1mp83VDNOLmwmiLTJxW5r+t2Mi8H3G7q
jLOgTDK84EaKd5xJobZWIkGCuTjn1HksrM09aqj29ewwmzNnUl+I0wA52g8eiEghdQ9o7k7VgnUL
fxjvdFXdnfvqcQ8llftOurkn2d0pdn0JlKu/R8Rt59y+Lu2zL69Q5J3e24wKgaiQD50zh2Z5LoSm
zl+3LzXUS3s7kFCt27kCEbi0r6CUuSiCq/PYqG6zttXeFl8dULGQcC3OurcNLxA1nNoIlM9tjCbV
uoqDxpoL/D46cpcsMEaQW/I4D6yPM1nAdZHO92pQMuhkGTu3Ap4NILpHxWV8NmbWx8k9GkFxt627
c+jsNruTizBCcXKkkOfnyWUoQUtm+2ix/jukvaiRkUYCuaKpBr7Yyo+o0a9r8yLlavOc3YhoA8xb
kf2xogLFRAUtkiSUP6s24SReBmMtbETI5QJDOHVK5xKZ7sVvdh4BIjMZtBgzMjqPmAw2kqM7UjTb
cMdlZcVFkLv76IoCR8PLo0tY+goiNJc3gfkFs0UIPDF/lXVDbyrq8zRCaRzlsrieuPzVLYotkPra
ywWFjeoahL6uSYa1bsT3zi5GgEfIWJNmK74C4AQFHnfrS/CvkA5BE/LiJ+Nz27EchIuOnwf/5hfE
TUdHZ+fjElUdpA1XGSI76hzNanTJsnbzTd9CgUT69z1jyEhZKU1ZMZq68XTNJvc8Mc8N+TSZ+jkx
nLbFPJvPXQXkDOwB/olcGswVv3KyV71bgMgI8gTLfgVUy4y2vQhukr1fjy/fdVeytx8JCBso4b60
xIDAs+yS8k/omp8wR+Ta8kyGFbTMp6XbKPwHWEG3ungk2kXtXzzaI2fLbehAD43U3xYhif0dbaEx
GRIGG81ohCXlCLWSACdT0IKCSbp0th1u4Kp3mN+gmFjRrjdq9jGnlC2/4eSKfwmtiL+AOd/DDUx0
a4vjK6SikUiBv9M56U1nA1m09IBnRKZX3byW5ZLXAKzbhxVycKChEkRDoDgHXwKqNNfmSKJhDOyB
vOiZnQ7NN7QKgBstduEqQxlGkDdwr5jpEBEciJzUsYALKFJtYPf7MUhxFaNwj9sVRD79MroDYBN4
yGgqYSWAT7SmeVMN5YJpqw7mwshHArfbw0sWqXBB10TdLhyNbi3AWWjCkYAIdlrH170VXDONZu1x
yOT9IQT5FR/LRLtFxrYcDr4eGHQAz7TsVss5ul45haUPmwpvbsPlsaz1XPSwzFgktT0wNsj7TsQY
f04TYSkgRWLoQGEWLb8rGLMCJAr2PY/Q3uoJfKdbDzMi2M2/Oc2QNFiw46pQsYW9iDvncQfH2cDq
i4k5JdoXu9yRwaMMkGJFR641z9sCOcfO8FQdfjPFtc8QFaQ68gYDILvAm1pzvILQgDiSCwwBONlR
Cstphc/uHXBGxO+9efyeVXPJ8rUWc01n7PeaICQsu7fykWLGHxxlwNw7LN37Hoychlj/3FoD+r7A
IfAWsMyHUZ57KHOcgsinr6tlwpsAtBRBMkMkQ/Y6LqRhd2QQSYPBFK8svyN6DQ8bl72VChgDthjs
sYN7Q5rGFRDXZmJ/o8KIj6/d2+LDpDorwc458fuO6H+gkBclkyEYUMUWOBUoU3CFHs0AHE9tlwXd
p9sG3CRoNWE6sd16Vo8kL01h76PV78p7NNsqRezrGUgR2aFN8lXbOtp5btLbcA1SFWLEQT4/WH7C
lVH2Nucrmf54IPVguEXl1QZNjUIBY2qgc3Y9TO0doo1O4jvZZBQuhwlUnONIFAgDrsmDg1sDkodg
euDjDcC3tjjieCfgvisNyVtDypbe0F8tOhpoaxUIA1qvzhnhe7T7OEZzAW1CkWo6FxDp20QguAWO
+9vs02Xn8PBpdQzVuRmxfPbZdwcvEkKTOx+4o6MPd+HAmbq1Nq3cnTao9e3WFHOJzaD1IzbkKuPx
MGtF0S3oDb//h7Az61JTDdv0X+nV56xGEIVe3X3AIJOiOFsnLq0qcR5B1F/f12O+IbGy4jY7eyep
FPDyDs9wD9Mmt/TAHBdiKUEi/ExAPaimdW92loZ9BEkVb2V6dfT8upAUQU9SvP56kmWuAOp11o6a
3KlxOVj9hrvvsN36YD+ohMO6zJoWWiQoTtxBWJLbxYxI7+AGgbvhCVsogFG0aFJ4gRAJYjriwZZh
pbDB54+XoLmWkzn7K1M1pCRmY9RYsVXmDGfHRyMuo1ZrDoe0G1bgijLMNHwFO47FfBi28fToYufZ
xnlJOGCqjon0AZJRRWy10csmHi493utx0mZNZV1g/EZbXEEa5/7NhSbPhtUmBAYCgO5LfrTnlHkh
O4Qh6qUUGan5ev4OfO1j4e1Fruw8m+zCPaLlk+jxkdjNLaCUqzsq8FygDicYWnjP4+rJPY3pmaOB
CPVk6tw4+OzvZeObgUZAq9Ve4vRuC/8XUwyksGEpXm3QfE1bPzeWw+VCDZUZsmRnkX/iza17J0JQ
qZf7V0BOQH693POkmGTaMwPXH1dtIkuMdCRm5fSdVTcxIooVoF2BojUIq86InyWbMD+jd8zW0MKP
oW53p2EXvyP6SfOwe7UvZNuIMB3v7rbeJ2I/udZs5Z8DncKLmIfIYkUYZ9A56I4HPU/oERPqbhUD
R4lLOMidntIhllMc6sJUIFh7Dbi3cdBLdSUIomBat6kFHVuL44dTdDRka+y15dyGVzWw8L7c9k7L
GVW4T0pEeiW61IMTpWIMaA7DzaOzKxxlcBoL14QIfONozBXqhxg4nlI2khZpzIYgWchGgMcRQx04
vTLuUbJyJvTnHkvHvDXO66AOrs8reS4jqn1t/GwATvLkU6bvmpOu6V7wJyFwWXOCOluYg1zjQce3
X1HpQPYBynasGTLJF7daoPUEAYTvn2wTGOaF3WyyZXmJow+iJOtMNqEgvaZK4+KCk1yf5w//ULIR
xpyO3zVGmHKzfbQj+BkRklZbsDqPBG5KiRe1yhLdY6mjNPQWjh10tgwHDRdgRgTAlIQODprLwLuL
/gWRbsV7eLpznRnbSFVax1mG0PjZxi9+wxWobuADiVVMlDT3s2YT+uPtDCroFlFV80ZVbtubne3I
YT9ZDG6cwr3zQHzTRVUHhp4ZQ+llL8SE4j6GR7JgA8FHVUy96pEDwQAZlL0fYJanlBGUQyos6hx1
WUpS1FoA4e+wOZnvW1soh730MDL2TSo1bF1Q1OoEJ3BaKbEssoY23zvU9lCkHvGICZ5n+LUit4Or
4WxWi8/OYtX4CnLFTjOojmkQTVV7sPdm1AbpC+HbvbQX9TDdjmN3cfXx73OHNK03ttJ/JwbylxZp
7Y/o8aVOkl+Xq1tmUKVQAvi7DutZHOw2fgeFaxF7XrFOZZUy9sRfWZvBJMlqDf+dWjzb4C+1ItA7
elWrWXqdGPaFtLI2K5tHpp8Og0ebo+9uc5RQRW/0aU6tOchze2TDTWUWDx+wnJybP+D4ese9+gUZ
/NdtvHQB7/f1wVyvyXDA4kLBMGIiI9NvfTz68+0xnOedi32d2u36I87WzpyTY6Y6pOrwhB74E++S
Dytu66N1+xavvK61doxpzHEMs0mHFX3iUF73YcaFIdNuCVX64NVU0l/700jvSgPPQlQ3Z0mGyjHY
RNtc2QMDbilO3dFSvMEh0EX3CjKktFx6e9vyk8NkcPwgaelHSmQs2DzdbQBDivmTfzMfCWyyVWOx
INScJlUKnQ77CIZECAhaYXrQcfCisDydvXuZxo/SXx1jvVoNIj5CMzS+X16nZR5u2X29K/oxhxWn
5HhD9NrCdwhLISytOJYzYePP223x75aKpkz5TQ+rMUAguCx/zPtz4laHw5TDghOZ9iSRoLis9ueU
fwQlS7T13fV9b/SNwBlrazSCHQ0nh5Nach2BWIvJOCjWX1+J3enkgTyTSTUJYggifN80V9qgwx05
hwHK43WIREAbXyaOdzFnalxs1ErDdv+DWA/VymkHuwVfyPhX+2aD1OpyprXnUhuW55QPscBwGBui
A0czQ1uUw1s4J+FaeX6XujBnD809nKycPjqJ//nxuEP27Z3Pt+s/v0RM+gghaCnzH6Tl+KsKo0Fw
lLLjfH19EUzD9wTOMBZGIHQJ+WZ9am+eXwstOFhs+MQP3x24gKPJpEP3lsfjMSym4ZhY9+Iteyu7
g9lq9wInHxDyw0Vl38agtunn/K4vMTBy/dzu89x+kAOECPFTLWttfPy3OcuzaBVtGwQqPhAm3qPj
E28/5hwSPKFY0VUHc67JD25UVDJw8NDdNUkJtgn9OSNnceUxwz0epzxWHMelMy4cfro7cTwkISSp
+yqZuqSIMRlFiSASleseiQk8BU9eods9OE8OXvf5/oSzhn+QnVUBIZNWVEgVpl87nPHI6G2a9YIQ
n8911xThWZw7yWMCIiSijKhPbe450+ZUELkzYV4fwyflmeb/uVmS4mk1d81dBxQsV40jVb4B8vTc
BiwARNGg2qf3+U5x6FMdWypGBqv2yrRpwzsapPcMZ3Zn8fynHi5KDpZfnzNQ6XXqrpY8MKfCyuXs
ieUb3tE8QgRvhHB8Z4P2IiroLrxTJoH8H2psqdDlg0XA902HTIvxkHiWjJQZ3CYt6fYJAAmW2/OC
rbsIvjKyz/iLYSbDatzC5dc0bWkMGU+88pj+SDbUSUaujThOCfL4aC40d7DnvcUiXfAaJNy/MDQZ
sg39LusA1ZM2c1Ne1zDVvFCGmNX9a0FwNxAihqk854IstjUmrZUXTl3Clrw4ToMFGxwn95FDXqI/
vjBNeb4vviEsOGHCjv9rfTF1heOyc1hgvOBPtDtIDGUaibFh97vf5pvLh9TccPkOTB1OaJk5IBmg
txE584RiAXcmaZc3LN5y8tRX3vEOr7QrmIGSdOwelcACKmQC8Ef4vbuzQB2Bl8lHfr67+HYNeoue
mUJs2SUtxl2crlAe6ZE6CEnD5gbwbmNa2ykkPyVUQjbiU1CXOkLdZmanlyAlqeZqHCXQACgj7J/F
BJIwGV12AcZSuP93hIpuhPw8WPpFesTih89Lxn4gN5+3Gwwngnm5y47Qn8ueJ+PD8Fx4qSTH43H7
m12EvrzifEOb8PuyzcmT34Fj3Z1tSPueb8+7R/1o3RESAGcG94JDDQNcsJny2ngSZh26DAyRDGMO
x3rThcC0BXcvNKKqQ6WD7yBFBvQBh/IPBWdyZfmT/mgfWF28YnyeTXbeEEzIsyRhBCsP9YuysSGC
hOf3yc+Ijpgp6Wb4nJKuT5jb+qR7dI2ondubkO3qORUCdjozfD7e97c/qtlkOp+kKpnXFT7qRoS3
2CO4IpUE4TEo9NZlbGW/ZcNvs4da8kpkOMTokdVDOjheEVT68rqbfMPOiNnFfs9DSAaz4+oHblU4
ZvIvXzXDb5TSUYdAlFD9QA304UgihSQU74BYlhwTy3OZrPMHMNPDp9nE8IA/nbLz8rzAV9oktE3O
GNZjv5PbokPCLP/uT6GsM8dZa7KV877ncoJSo+D1jym6kAyPmpNmh0EgPW13RbhqhHYb54qsxzl7
noRU/A1WOBNVCjvchubN2a5J7ikXjpl/rMhfSEGVlBLBFnLY3d23vy2nO/KSWTJpNif+qAOIcCfb
ysnphp0qD3jjffh+B/dluT1OdhnLjwamK+tR1ve7n3sWt4oIAI7VIaNWMmZme7rCYNCgBw6Ps8Q4
DlFyOEyyD0xQWeDHhIVWsxntLLxPDr6G4tp8iSQ74tYlc3saGBzjS8R91qUdPg+UuaznfShrQ1b3
nHclrxkXWm49pOLkj0bNSlTnWCSsJPGZVUiHueAgGx+/9QUOd5yi4aiS6i3lu4onwD7QQnTZKfbb
R7T0pxR3bijmUQNxoDX6R47RHekCkbNshNDXn2cxg8A/zxXGzKKySvBDC8PBkJJJRxjHYgD/2Mm4
MZlhA/bAHLER1H2SpNkcSfSzspnMzQmhN32aBr7nFD5RSWQ7ns1+bUKmrY2XSJGvd3RTRgaGz0RJ
4SPSfbTlxaiOslKE4Qz+FvIYx1j+rfIwx7i4hpuW4qils2plNEhbiDVT31rVHA5VOVFXTCOZJ6iT
iiPmR98nLmCKUmdlrsrzMUV/RS4jfns0ev49iaKYnEyzX1t2hX3pIdTEhLXlzUvPCKaCcKTuwUyf
tkuIRKPc8/9j12asmJUEbb8OkTaTEk8AzBGWvQdAle4jomsCLZAPJGLGh6rf87A7sMK4H44AJiE2
lJNLemyfKxSLdoAhqMRJYlp12RskW5UVKRTszjeRlcRwspVR6nfRrpjPd1icnpG2lrUWdpjVN26n
L/Eep8uvx6rztTHeomKfturSAQxXwc1VV84trCMEeElZdxyNHV6g7CE11x+hgrFiuSLiMh4SyQT8
S6GTJSfB5kdb3E1PTpvJ80CVB5gdfc9O57vLqLKmyN2ddjGpuVvgQOj446aZNLtNvnevaftsNpDc
sCtYBmbjHtYC+HuESYvm6NLjuE8wuEyPvhbUwCPFSy9Nh+OxHO9oh0FBX9pEXhJwGTY7tZzWQ0os
I7a8JNEydkTOey/+WixlIzQoIxUuzgAUayxfa2oNDf+7zDkmp47iX5O1s5iARvCuCSF9xAXQPsb/
/JxCI9qm51bucyovBoNoEDHjFRyZZ7pDoTOmMo+GycELgoR1zwqo2qNOp3kiK5dDkVJzioFsb+Gg
fvWMUJtNG527VbusOAUVabTj+LbbgZK7z+dgzjL1UO6h4C+P8Jxg4zGlUgqLbIFSXaRMOma5le5k
1bl5Flu9EbGyZvAeRLQwYuCSZCLWmUnC/RssEyQnXKKt9CslzmfMolnn5LKlbEJnGRedoi0x3xHJ
vaVf7xTc9iUanrwD1XJyWYdiQYqRKIqf3x0Ou6N3jU5EdU61INzliCaK4nsOSVIkG7yiesHONLHY
I0AsiAQntpp2c4KnFGzPRAPC5OIYNM5btfjUE73BcSyntux81aiAviRtiax7dS/DfSgHkBxtNIPd
dEB/Eqo9oJ01KnSWv+xibD5h/+VXSSJcQ4YUZDp6CwHxyXDIPEIEiKBm8czZiFzwoZHoZkPdn+o5
p338VUuIX+88NdV71vGFjYS9mdo58n99tuL2h4RHEor++j7MqZVLhrtIxXY7oT9hETzkQOfkrHPl
ECGRk9DHqabLDv2mfZMSOS9W4qBfwRYFdKQWEb/09Mklzg+C9yxhz21b629gMsE9wAGjlX+v3KVH
hceRz53LSmiN0lSEK06gIoVrTYgMhxemS/wlQejZ3xBab9BPRCbbG2ALG5kbh1H5Woh62dEZDCjM
wn9MmlWXAMELzoLnxV8V8SqpXp4jzZZPBrjHoJZpOA+0Le58bvRCr56cmvSNQ6zRMKb61MZ4lV99
7k7oD1CzwODTK/pKZcBZpLySAd9bokpiWvK/8dfXQlII1teUYJSpEK46EpbWI2y++G/FEVEwqm4u
9TTOkAHxQXP0PE42rsoTAIVzaUXhVVnG95EMDKKqDAq4O+55MJgNdGcWTRJUCRooDDSbkOqjoqkP
MapzoXhz6GMfy4wARASDYNhjlFgrRzuZyDTF03ZyFkmxjmSknbJxHtLPpqfjcpClURTN5KhjD7sh
71BSb+NZVo3ebHRxm/fw1MYAJ+NpTzaYeYneKA4xy8h+wTXxODJQxPb1JTNe5ouEy5yt7fmYPt94
3Jp3xzQdSafS8RhQ8igU7bQhO1r6RYdhSPvERc2k316739KpoB2FIwR7Ldk61/xord15bnc56PgF
0DsUXy26cXIkiWD4kLvIGgvmlM1bSL8Iv7nR/wgpU/6w7pK3Am/6kpeJpI1cHQOMnWjWceq0+/Px
mAnHxpou2JCHjAd5D19PKleSP5Ao8qhfMK5VslQqBv2Vt3bluFo25DJy0n4MZW0GzAcOrgYxETiL
Od+b7H3duKEi+sm+MxQr7tRig0SGmOEM3NSw3TGhCl2a725fRhWk2tQloJPojc1xOCYVR4OQrlub
MKbBqSeB4RUBPvlc+FwbZxdIJLk6exojwEY+tSNy3WtrQYeS8WWJPycuRMTumWZZu2yAVKNUAFv7
woyKYmJ7skNmsmzSX5Uw5sJqtG9WfRENhHn97AGR4kiT5qvHbtFjsnOoDI1v+BPM1UHuX9qSpV59
mgxMCwzAmLyXnhacOfDkZ8HDec/0k9OGIgWfAff1PCCpIiJy99RcpchvuQqZzdLbtI/I49/tNV2x
o58GX3EwI/NjsjKzOZRGYOyUzjIFGwXJee0pzL4557dEeHNplltUeOTH/GPMBjLoYXJiRzOWdxRx
3QWdXhRTWQO95/28K2RWpb72Rx2zDt8E7SjRb9TqYBz589+QGufzqSyMC/W3zbBI9iUiS/dZuXIM
OI9RObz4VEXo6DCTOD/Gh697s2AHja14k1b7+261B7e+d+0W/eq8HgLkB/PSRudt11uN0/X3O2pk
7QdSTu5WCFJGRUUYynypQVeXj8s2L7ZFH2WiaNuvpnq4aYMZgCgZTVsGcBCBn207JeUksD5JeB9u
urRMgzLJcRYV9QgaQxeANUS+6THZ9ZeA3zZtg13batXT63CLfdAZ+D+0+uEy0ZryFaaza++a4H9P
c2Np/8//8b/+3//5vP3v7PvQ+TXS/2Nf7DqH1T6//N//+RcVppdneiHcrU/GerfTN0U//wQKdwFQ
+xgrgcl56N1LBKXARdyHWQog/hCdPix0YrE9hX4LdwYm3EGi8qoH3YdcuHOePGK9m49wmo2pV82y
2AguKE3Gmxvd2V2wuoWn77K0TzqM95pb717nyrdOhSY9DxVC9bQCZI1k9XKg257TTlza1XGNpKVR
jkp8NpH/J/wAOX34ogPh5MO75grr9OKu6EEj3lqGBmKba0cFS9jK3dPQaDz6cAI2GQUk1XRXFiWC
0/yM/9eVcHB0YR2MsvYyxU+7DGpm49Eq6MU7W+9wgbn077Gu/pg+poaICpZuuo4jB5ztPyf7Zll/
1PPzddUnkcGJDC2iBwY5ECVW9pFe9LoJXGlWdi9QPKjm7xvFeDvSMI68rEggNXQ32kar+nkEqLMN
6qCtUNVJCaxQqz37dHy2gzWJS9Mk+ZsGWf5upvwgHqF4gUSAgJHVSg1K/J93f1bz08O4qcu+UpAm
sUwxDoVHBa3mc1Vxq+NLuwSUV2SCj7zs3l39JxTaqqPSo9bgCOEiDRz6z8uDkK5dVsZBw+um3gb4
Xd7BdFkqCnF1MlZMSunA1GM0Uu2bPp/i2WyDDz3dHM3TA90FAtlVVxHiv3dKjUunZjkXnHOBPIR3
1NEzHA3p+1cCU/Nvl9Yqb9A9qTn32XnX0BYivbeJd07NgPAihIXjzgOEv43XU/Sz0LqOp8QmJzwj
aYggGov+CvaWBVpik42DpdANOo+3jQ36+uEh3OPOXsA18mo374kXxCZ3Mwf1cHGKtVPE2+97zNvM
fTUeHHprOiKYW+ZEaX5JfTYyr43jzTZHJaDDvahD2zQRkUjZmLCenl9kzIgII3N0pCVsZ8dw417s
Te7cWIM1mpoBgQ/qqXAwQPbDL6glSx9mwccazy1mTfUNiP2nPIC8OPhdFa1Kq0VVXxiepvmYVpRp
pvUMYnyUe3b4PzkXy5misIOZkOEUgD+37QMHWe7Mz+1ccfUTYjj2Ha4l8r2kFllgFMkOC9osrGXC
NKnlbRgmGyoyKP8f3TM1nXVDXwZq2TmDgdXjjdq4neILvBYdOsDsSlZ97ZS71rnay+9RRXmD1dNk
9v1xjv35kK/nWGV3LE9FTan0ro2S5B02x6w2W35ulwBLax09yZrXxX6WTapNnZcK4POBLmDr3/sL
y+H1LtjLazQlEWSESYvS1Z9rxKpZD3Or3HFLBN97CGt0lbbhFMpQ6R13reW1s9p0Kkp8vjenkM6m
aNJQTrG68r8mtVakg1AjEYq30pU/3Ph44J5HGv1iUkXPAk4on2oHQ0NwrK6RWAgV4ELI36sjPy6V
TvQonZrtqRSRe4SJkRQ+Jvy316OovKDA+vQ/kCCMCAlJ3EHU48eCBgGpSi9Y217F8WZRQi7OFxCB
SHAFf4PAEXkf/l9CWauTEf+UiBrS65YSrwrlUgHVS7xOYkA8BGPNRezl2bBHM6SBkYhNDmRyAVH0
JqoCOALKqCSVKOmOLCSAlTCYMIIOOlfN2qu2/BkLE28LUU0C8UeWiSoR7mU1TzLD3TwDrmsfqUAZ
7W0WVnOkZhv/fqtP37I/phYvta6xehCkhIJffXmphXW5Lh+14tIfEt8S3SviEo6OBjwUaYVIt5H4
iNKh4kk1TFShAX8SfUvVmBdro5sZsRNEgzKkdy8VOkB4kmD+Gj1JMRlWwnhwI/++98pPrSS5+ZqB
TiiWIpqmvlB1y9v+NF1XlbxfaU6B4jd3sLnQif40HehsZGUWJtnwAUE6AJj4ujW3PR3dow/U0prQ
qDZdq7HFyEP+DzprXBndE4DKSz9DMSoqFnG9D3NvuAXXq7fPvN47nYnDbIkM2N2rEPoTScbV/mFs
eIVFyDEVlw7TBX0+2ja2o+Xogqx3/xysySguM9VXP7Zs9VPSdzBG84fZX9NWENgOxOJdsO3Mdz5/
Y+Xj/+7vvqfQfJHk7ShrJ8eQug43Cwvhe0f9qnUshMUV8sDys57CfUL42bHS6WcN2404V4b4XkaI
KjUO7qGX3+zNuNbICIsaKxSCeH7K9ZN1sGTiBstImZgBWoS5InAoi1CfaJxADUofbpxWdO+x85/9
kxgv76NzlTLT0XDVI98ZfyTGnJORMyJFHoKej27rnbc0pb9tO7+/5Bf2+q28Z+u7xUsWzauDkC3k
XQUGiCmqvvY2OEY10N71yeXd/Hp35ReI9P561CtFlhX9czPrQnZoaP4xPF3sEuHKk1sgJHPsXpNp
XAu20b+ntva3zOX3h34J5q7T6pb9locuPWWkESxe+UzRUq+keVShdCCeJ0MVE5QDxodvLv4jFqsj
t22ZJocqMlioYP250RePXTlV1DobPdQBSk5AlECbTYDVzfM51NFUSQ7fesbktbyr84hqn6uvCsp4
LXV+WtqHOVHa6V2I9gxfXzaqP27q5aA/bvXTfbWZXvp6ATnUOTLpMWQn8BgvmwZx2q2zbNZa6zBL
yoU1vnvqMIv3k/0kb6+iHGy12VCp/8MagJaZO8rWVQgPKIHfXJNgi3hueOlUm/idduodvaMlj179
XYT+l5f6+yMYL+koEbqe4bt8IUJ/VgUrbKjEjM4NEpwcfYKpn4Y0lKxZQa955WJNN596Vf/sBhqb
KpUwasa5K8DVnhS//v3e9b/dn0YYrlk4fQFCennv0/r0YqjZ9dI/oz+1dMCzrukafiqMz6RsPSiY
0ixzysEaTgOlhi8jIXdQUcUD02s6k5rurFfOA8Xc7nRlk0dRA6kYb25SM3/kOcxOXcUcSavCXeD/
/pydq2KnWdfTnomAEh6obYoM0qkzCbHFCkHMm9DQZYc8+Xt25G1D7I23jX1v8yEcJX4g259uPg7U
ND8qcyg4MM8lklK6ZkdfO+AlNq1rfI1BV8eQ1KMjgKKBfITgJXG/hP5QYcgIRuWgPjLm+vNjzC+Q
CewqbUA8E07NvGeN5K/tK/YUt/mbfQQNXdjm7Dz59cEH0LCL9J7sAqSsv1ax5tUbdaDvG0+mhZy2
CE+gkrF8hk/iNrByTq4USZFBHJcNI60/P2Y76y+TrF+jP50akn/YCpp+OJKn+71f/bwuqp+3Re0z
6wBsTIrmhqYbsl3Y7EiYQoxDSI87AaZ3/S06e5v+rr/unkLFRywyrDYKDgIlWgfbIE/xAyUzRJB4
irnk3iMTiI/pMT31roMcku2mt0xXQltomQlWpbGOeGmtZbSrKeWMdgHRJDUwRsb1vYzufoWVthyg
4zii7Iphs5Rf4TdQ7LwcPYMTlySdljl5BmXO+fpDm2tzdX5HDDvct9D/a8OsbV8QievoCtAuLkvf
I+tlvRW3sWmvpc3SEldo/btKKeQe49kZH5/MYsKv1h7r7vV3GRSBFVKg5L/C54EYSs+ihl7fv5eX
VvshRfEyc1+2sGJ5OR4u2On1D5QOH9DqodM0siALVkF1qDctKk/yMZo5/Y2W2roygbK6ow7yNjoH
ebse4ybNz6dIPvB00XW4htMIyn/ThJ93DGtRjf+a0Y2zQn7vgM/4urNLEG8gijk20QqIQHPAqpSo
ZhtWIy06hjD7PJVPBXTezoMPFsjn1Hrgty6fSlB8V4JVtCMnF3v4KnRGy9O7OpAaARhLKPJgZ4Bz
bs+lm2sRRAopQMAEVE0FBSMilRI88nPjPz69gz+dgKMiUPvPTwXkNrIK0SNQHA6YeiLygJsnxCX7
Ji/YcSUrIUFlt9Q6pgudbtpfARbO4zxetc64j+cBcFa+dFVvkmH0a7SywCVN41U12aeHtmV6eevB
gdGSX0ks1M5b4E7PsEnTUvqDGGr3jumlfWZao4ksv7gNTuhvZqjPDOokifPr9/YjHxxpidycMxnX
rnfoXWk9mXEtvj6/8TYtCE5iU7Xlq6vz7Yf8W7+B7nVyCOSokYLAD0DVqgRhGgVbtgegD6hln/wy
Lvhc4lNs4B7/71lY0X4kkzILsZfTON8Bmr4K8VTr5d58WMxCKIq+6iuBhsYuciB8TF9z9rwk0O0R
4nCPWDBuvHVnO5eMTBhfCkwS/ZmZGYlJdiaZnQDsqiQ3gqrBUf48qk6ywc4H0GF/8vKcDsV42uLN
aEDXjM7fLwySjui7fEh7PCNcOzshZ6RfeCKAJFraZHUJDZSJ9EQKENc5qVuGIrGMF6bubUhQFsHm
NKlPjIk+OYx2Iz08BYfgnSZO/a/L9rcBe4nF1lmuXvcPBoziMPcuuCnpJt5cyZbEX0fwJHqA6mqw
gg0gmBg4snZX0AHo8j777AKUMmkbS7deRNCfYJZjgLZIh4GZNJNkALqe0jutRenlmGSA7J8AtpE7
aE7pLaI3S074Dvhc+XmamlXcPStoGiEDh371y2lqPpRTplUO/W2z6h2+r3NtogyKcNo1u+y+74qU
z0rFn1GcXK5Oqa8iZTbzJd28lPludzw9DhzeNx2MwLpXA4QCs5bu5JuJ/jOK/fNSLxVF46wfs3VN
PfTv/rYJJxv6832mj46Y6Y4roJuOyGRQ/9Kp94yuQHJH/76+hCH/etKX3HR7tR6nosrlD55Za5wG
Z+I8sBzt8t1z/oza/nzOl/zIfKhHU3twIVQc2lMUdDI/A4lAa/zNAfbTmLLOleoGmwYaXuwiL3Nl
d7idjjew4TB6tj2T8YOL0F2OLRYuKI3MKelGfKI2Y1f8VX81yVvHj2PEXMfGQAm3KEuu8RLM5Qe2
UypuWbWkmNe6Ogz7d9rif5/Xv92rzI7fWj8XdAWLqdwrIkitbAA7LX0ka2+ZZg3qY8WbodF+sE9l
aKyaythgRGvVX452pb4118UxO7CpEuH0TouM8Ldb/XjAPoQBAl6+nX1kLdT+4/NwatlLfgchF/TJ
V1RT6T54/559Fbngj+n33zdkvuQax2Jaz7MdNwROAAzv57qv9Jb985cBgGgF+vsUbqCxr+xtsuuU
ffXNpPzL2kOEqkYXQq2x2J8x/G+jj1/SpsjUy6l/7FMD1Nq5n71Np/5+DauGiwcHWf01m6oam21F
tw6nvvpx7QDY2qLFBX3u3+P4l1WMaJiu1muwikmMXkoARnV9NdmwTv3H53KiJ8vR6grQ+fH176tU
fp7Jok2GtxRpNy5zzyr3b+NVKSt3rZ7vTn29rVN066u065bdMiSZ2rfq7r+v9vdn+q+LvQ7c/q6v
862yPfVxzW6hdBlS3eke3gzcX9/Ofz+R8bLRqw8YJNM6F0FBv4vCRWsdv9vhn5HKyxyvWbx+C8oM
B9jrLLuup+byeFzKwbyZKeBRy2QTr3vXeEMYFVreplXx87WDHc1+OLtBJbmEQZUQhHLzpJZUOLph
7xJCAK2/Tf49xvpf3ijigXXTZE9AUPy1n3XVVHRNFeXch2BwGm6/RKR4FZGAnlq3+e5bF0buMX4I
2AgQTIJ+nAWaLMWfbg5SB7zEhnDmXfBn/AhlaHGxPVVVDnoK+c9Q57d5dl3Xl1tTOa372xVJc729
/IKh0Vt9rLbezQi2SkrLsL5pq5mzHJP21r43UFnLDa0g16o4p5oD2nMJBd4xfC1H0d8u8c5GAaJh
YiJIwWJL/gpSV/M0NJcOzmZcYfVTLdDsog3m7mqMkDvaRvvCtTp1kJv0VR9vennPU+iPWfHyjC9L
9nR9HB/L63ENnMPAcgNJFHr2/aJLX2iF6mjz2KjHBR4XDzrEyzYSLioilPBCqWditdG1EAKNeU95
kUzrhLrLBwm4kewXUP7OilfA4tx5Dx9gWnqjtKsrTsVoK4kWTntQ9LbJNPMVMGtXJ4MoV7B8jy4p
7SnYYn+Mnte94uwaNxTtjfA40G0ayufPjKLKw8mSzPXu8To+oYK+RFNq6216U3qAeP2Vo6/VJ9SH
G8YKl+HRVyaVwab3Zhd6xnovI8eJadQ0o0qCUH3Vvj9N9XWlplWW/bwBhx/M3sOuDTMcbkZb+D4O
IPB8vgfE418953QFzgV6IN7RGfG0i1OOzPObWk/lx6kKHkIjUmRXJEStWS+bSH1Zqec366T0uBN1
h67L7uYgFJVv7btuX2DONpWanSP+8gGO4Fa+m0mvR+jL1V8CSMW0yn2+Piq9By3pwrkBFNMwmJHI
0QBmXLzZlis/JTm4YB3aH3tZVa+qr3LIS2Ahprm7Wj2BSwooFq4xZIs6QKQ6iHlJOTRcOyWz/pV6
zOelj9ThE9zdh+L87fNPsym6TkBHxVjJBCj5wDIBbHHhquNmM2kmg97saHvNEZAngf33Sdkli5nD
97Lscwg+9MmlKDwprSGbThL/i9kFuAdQMOl8G0gw2K1u97MjgOcz4rk0UUJJdnI4ZYBFB4LKROIu
B/5HZ4yim7fmIwamx2dPTepO0gCTFhi7AMkNhpdz0ynezKGflXRTA1Cgoa2vGxbWfLIl/rblKapS
7oy9YfYKr3SIOwMjOPh1ZxOKw+cWANPa6Qs8tLdpTN8FYT8Ogee1DctARZYg6FkQ+u3a680NWNJJ
M3tiJANmNmIROSYLR7Rb3xw4P9KAl2u9bnvVqzLVz1yroM6TBegtgatExxKgAQKI4PTAtWBHdaXy
V7orn7oNb00TmBe9enVu9N+FGT8i0JcbeskWKltdvVgqN8SwU8dE8Maerdx3V0FF7McypX1pWoam
ctwCm3p5wfvHI69VD0uj54LTU+yPu4dXUkOYOnX+Ba8PZu9j/tHvN0AcrhuZB7aPgVm6figVCmZx
AzgH7BfYlu15v/AbLKUMPkYIJFIKYhDnHP7kAgGQ1SJWmEx+qlQ0QAUsSTMbZDqsGwyfmzZYmo5v
d2yw9dgKus2b91yPT4PBBwZ4ySSBldPs+CvHl0Ju2ajggda5NEDlo3pIK6sjLe7RJpyMAH4DMYeu
OWHBDp4A9V6wAA5JB9pLlfDZVcVzlXpBCoizsIdu2hv0IjrdC+jUNJYFJ774WsBzi0EQCqx67LpE
QPyWC+w+/nKB1YILRXmX5jmsL7Ycqc4MvyAs3X36efzi7P7ai+BLAtFv3b2WyJg8GmM3dgO352BE
SBmLCnI1EJjwIvhy3wSTurzDP08mTcNDBD1mlYOAvtSfi3hnqEuCmTpeWr0NnbhVcmxuJ1kK7+CE
jCq6rkR8h4He0pOTs4t2g5V/ae6j5cepnXeVRXXUg5CugrkCL9tCGGs1+vfiq0gy/+P+2J4BL6l1
y6xJNPzbQs+0x+NyQWaPkxPJJB8BCH9LtUdsD/eAbpZv2oNvrych/m/Xy7e74/Zi1fZABVUARjUI
OMuGATBeRxYAGPObdO5nZwiXAP2353tJb6v3feW8M7jeMeQQTkHo7ZDmtijP5rDVpGVxGhzRgSob
Gn3JVW8/OIymCJ+uB8Q+ZnKfT7vGm+PyZzXiz3uqv2S4633xMB8H5sRhgQlYcxfLxneDazxURsW3
3gCPElVDq3v6ZnJcc85sWxlWe/X00CeAKJfuCa7CqYEHVLqhkwifYV6MLqNSNCzfTI+/bIUaBzoG
cSghkuTJ9PntdYFfqpzU821PMn7rFx+HVvaxQwKw9K1uDrDbFRcSxB9E1jUv3Lcd9L8cDVy+ju4+
WKkKGcmflzdYVsa6ftr3s+Eq0bzVxzGGdpbUaKD8+0F/ev3wTmq05ogSdZUC38tebIHTsM6Zuu2f
krz3i1vXB4D9qyj6TWgy8qHyfHen45LujAJG/23hR/3LXqEDopXzVkMm7NVcdVfR7nmxVhB49RCP
FEYGeDucHB8N8dUDceyZzp1gfNnc0ywGXOvfGno4BYjz8NgZLQIUSrD7EFRTqHxyksTnvX0ZgMO4
xjdEDYwRPXmaElMU3P4/Ye+1HLeWdGE+ESLgzS18WXpK5A1CokR4bwtPPx/4x0zrlDRknG42W3HE
AoGNvTNXLkN+wU691W9N9OAxVMB8b5CYm+7IJbxpkQgJATjLTgnSncZ/5ZuUpNlNnKDtL5CGKmZq
NEVB7edQUJlo2cUJCfYtdq8B1Hd0CcLOcBMAgC9DCLbD92rDghNN6AiZDBtr9GpJiJZZxaOY55CL
rZv2G7Tz9/oeS+WwQD9HKIwH8bK2py/YetJXH3tV0CtmapbthY/V942v3XQ3vStRiix74gk9E7Rb
Zm/vfn+xKv/x+kEtpUoA89hw7qvSSI6UPl6TjLEmIgzIpZU7HMp7OIDDzkBLZyvnKZw8aiOveV6g
26RIjupf62/ytwMacXrV9kYC7lS/qtn+eTt0yHSmqpMffo0aGvrQK7WsZo89m3h5opJnDIcnN/Ze
mCVtPmrifsCSrGWCHd9B/5l9E73t4um1jQyHNMM9vMstppE18/lNY3P/xxKRDdPCOF+2KK+u7ppZ
Gsm8JJccCkocqnvFnwMDpwzrtjkJLlbh7CTjCTarh0Zyn90yWPSmg3ib3hb34IqXl+JGCeWX8mR8
w9XHYzj+RAc13fT35g/xqXsgEbNBI5FgdLq50+enKlTO+i2qjVOED039C1qGeETVcFDvsmPnG7vp
KWt9BRt5aQs9jkkzvdt8q3EWeFBDGkFrrzjm22V3YXQ2hqKXY8fI7NkdMSNkvmu8VKfkrvuN++QX
RxGw5t/3SlPAehQ4qJoBlPffHVZSSlMt5jZ/FEKmaPu4p2SU0YkL1J+bXhx2NSRhxaWPVTmxF6JI
6UZo5e5lByo7eM8eR/GDGiYefMCdvBcwB6hgLqhEfapI8CMvd9UzgnyE8QUNFFaXLM0IORjMNWbI
MhavDZwHDS0moRPeZp+1CX7XQGWbog1AamcEzP9LT80O/W/xyfLlFto8flkfPyJFwcspvhd+qni3
epULx+xFO1aPEIAqqFcCSm220XZTc6r8DZ0CWoUDhbUE+vLURjA3u7SBFzgtW2YfCYtegxj4ggnk
plPPYOXutH0Es8RNwuW5ftCeetMuniVoB5Lz8RXLIx3VJrG4IV4LQHXyobrL7rAF/VYi+YOugGaz
CC5h9zoF+No/pWycy1OPfJKHPkMgGAI1LH0GD0FyF90zYpXDmMzE9JvpWG50n33Jif3HS8I8hIoP
c2OS0uSrBy8WepePOW/w9EYiQtB6mGjsLcYww3HrN9VgQs+nhJs+aItqgwq6mXuaAb28n5/noD+h
y916+BDzAWcjIGyKvNhn1RJpOnrbaD4KGOHjoAdgxfCRlOqdZL8xdQ0SiIWbMp7pOfNwHryT3RJw
41fkMJfn0sN29AAJF+imwX0WM/ZQJzz0N1AdzeAmFsegAOlTHlgcaISl+hgIEz0a0SjlHiGihNXP
PjFh9CPbn7Y835njYUvNGTzg6WNKQ1mBX2qYEa3eHjd8hHZwo7eQtWN5lDkdmwPTNkizODwhxBs8
cK7G7h+34EGDRlRzNoM/dH4QRjUn25vcBRpxeE5MPsnqJPMT/WnD3WD26b5vf/z+IEKv/bVJC6uA
deEwK+W/c1g8fbUJav96vGAxCCt4uyngrur6fhzTeo56hidvOcXBRFu58u6ZpAjRXpLrSy6Z3yNV
hnnu/7wfsEbeSMppQH40DC4S/OByMW7awYslmDbZ0U9tjPtQgOu7MbgWrDaE3Ve5R9ZX133VH0Sl
UIoZ4NWjftpMPEQwI8wdHT7de0fXaG/elAJ0RpF1mQXbxWxeG1FQYwCDLSPJjCLGT8NxZjXhiu/r
kJGi2yjc3uuWTOnta+9PtDkV84MGzggr8DveTgCt8JN0NOVEq7Akyct2Zn9T1wKrevkuv1X9jrKm
RuT4zlYXKJCdt5n3SLXzFTag/TWEQBKDtz19GdHMxv8lpvxRd+eLkmbipchoyzbHTJzEw839sD7r
vBHbn7CrVcSkgP8AdmF5gpaBZ8k/+G5ouMIpQfY8+myndvs0+sIpsn80+y0VWaO/+/CpaJBuIylA
/Zo+YP8ZfjWg/zhmryq1//wOV72DZlrxUiRl9mjgfE4sN5HPZAU4P9dNBMLbuTg1/hAjZ8LGDgAn
uEBh/2pB/QMa/u+dvNrn1KgDU0+5CvNJ8/HEBILEk4lHvHF7NFS8t6v9m9YFsjsOhuDg2DLiDe5+
XpQo/+iz/3MzrmqSrus0IzZ4oFspv9mrcLTCRv/JAueEirgdva+jXZfA9XQY6CYbFyYHfuX8ku/Y
O3lMXfDr84uS/wFA0UJBRQRlNLAevro3UZ7XTZbH2yq7UBLxdPalfYdt0kacsWMsZigsAf2GIPcv
Hyf85xdAjtk/yg8dEryyTQ8VmPz/LT/6i15ZdZxljxov+AqprDz/HwL2ARefLx5DRSjr/swq32Dd
me8VX+Mf0Yveia/GtCE+wB6HGC+5ylF3ph3jqpDQZq+3O9zwFBcrXixSgICBfzcobOMo/sbyaKM8
Mh3A+JJwJY/XKshRCvx+e/uG3dbqYYEwIfEW/f/TYG94MFJxEhXh2PNwpKA6NPjsbS4XKz8TK3P+
SRwcP97Ql57PP57YSYdNMsdXxSnuNxH5Bh1vugk0z+y8F3ZjYwtkjkEzK46P2pehHMgu0xKfdIBw
gZjmKZ6E6HzFWHH73+2nFcytMhbJ5bAp4CXn4pe0aVagQIXED5aKi4iupwcsfjiQN4nG549N/tfu
xJ60bU0mYcMfu9cfu5PZ6Je0GJT0EZ8vDEueY91OfvEwHi4Ag67CTcYpvnfWoGIPSoMCEfp7YTn1
7XQXg0l6JvtX5X9+Uf9CehgMgqduVb9uqNvJ8sdFCbMuLfBJ0kfsj15e35lFeA0dNBsgj8dwkLwN
D+0T9F+sRETYS9rr5TZpHYKZSS967DBualz0UInsjz+Vl88vztrepP/shR86KFBecF7eM/HqOKZV
ynVlNqWH9aZ9jle7Fs7S6DSpzfgnp+LWXQl67CWcVC9aQ7m5vUCr7GOngMNm3pnyoYVxFLsJTe+3
FSskOFuNjzHtSpmT7tMLxvuOhcXMvl7CkpFoE8ZFoCehJnsqvvkkPaCVUwNFDVQhJPZo+pGjVdIh
cbgxggBStQS3R+n3OEKw1W0Z8SjbMpZQd9UlULvgCT2dDm03d5maaeaxbvexcdKLx8vgNPDGbrP3
9g0NJj5/0956VkV7fVoqd7pX4t0M1IdXEpTqL+7q31SRq7t6VSxY+VCOZq5JJPp6K28O9SFC2cVh
2FYzNMJpDm7ki7kbnhUATXJ2F3IdTgT9ZM0Xq0/9ayvlUhj3QU1UZUVmQ/vv6ksLUW0qovkeSJnq
seB6XxWnEX502nPHq614ChOt2TO+XZ5kb1Z84h6SNzNzMy3IeH8nL1EDS74h436eqMGM44X9TfTM
Q0LSLHMXlF6ouBGTPdVqqA+wsSImMUCDGSzCz9fq31DH1a9ydSrE0aBYUoZmL9nhwHSaaFd7B6wa
bAVJkjO9YgID5/PpK53e/889VIH6FMtgjLsdFn+8wWY1Ln26SNKDgdEgvMPY6ScCuNwR/dZdw+pM
Qkn24tYfyPmcPT0LxMyVKP+psj+yQE00W78sdvPb8gEC6zygHPVFNVwvwZAHElS5xl3yIK13eWJv
kqAuWGU/nf0eW6ol+Pw+/vOdJx32//11Pkr0P36dVFnKdmFm+rBggggDk0YCN/zCF7pdn5xi83uW
3UcaJ974vAzkip3l1Zv6O7jWvJm6DR7rapqX9UQ1OhNZ8jDWhADSGhkaDNlfBZGQKVtg9RCIQWNK
izu9lMteFw+1lriVcJQJ3hDvevPGalBOe7EZrNDizZ1C90Jsq+qU3FuSkgd3rMKk9s3Gy2RfyQLu
S5cfBvq//KBZTsnxBE9U2QsQ8NuXNb7r8BYQz0N7G6Wu2tyo2o7tPWGHb19mM5RT/qILa0LU9zPx
j3R62OO9DfWdBmFdc7qBdf/FmfQ3Eelj1f7vbl9VEmqcZAN0K+khh7NS9/b6GB2L5/wWJOaM3Ovz
Z6v883VX6Zx1SYSTbF6Vc5UpZlnci9JDdIGBU4LF9V5c2qtpJ7yq2DySUHIwf1xqR2HIZm7Ci8zy
9cytyNR4y3+1g2Ow+woO9sk6X3MX19dkctPWhX2ifDVj/bsK3u7OH9e74Xl/rMUGIwN1jrne7jFD
CR7ZK3slMkgUmpPLZmS0XsyxkTsxyEtHppWT4bFYOyrqaTgEi83/jWnCRN4fPLJ8KM+f39G/a9GP
K2TijHyXG3o9KIP2KCd9MkgPPTlKioNWcVvdkQNngdSbGqyA2g5Seubpv9JbNDrT7wrPqpzIVVde
3REV6uB+fk1/sziurulqU+/rjcCn9dIDWZHwXKzJnpG2rG6fuRa+JOSAfVfLzU26bL2FZ/vVov67
hbq6gKutWDPzwpotLkACIDQ3FlAHFxhL1x/yjxVLIgpKXIYkTLjd3tpM32OGQdSpKebhXgVyR4c/
ORonIoFCX6bz/gUCX13d1UtQJ52x5iJXZ7QuiSNIrvrSjaBdCV5BAhEfbJKMYAsmaXyhgL1R65aI
muIgWb0C0kUMJmqPsjdBLuqdvPXkyxdP0PirUr26xKt13y3zkms9l4gwLEEIWfhmsTe6u0k8p8K5
xUNvPAp9qEEEwgsXIjypL5pndS7rTyLcgQkyaXywV+C8IQ0GIetcBaes1asGT5BdVQ4ExobY+xRu
BxKQugMBS5NzWe2Ot15ymN0Zr/CumuYc6/dDcyaMycp2ItfSPbf9TshDofRSoiblu6i906NT3txk
yt3KZFDn6gIkrtl5kIMRzgN6KnzlMNAz9+N6tHCamHfs0gvlg/XV+7gtreuKVVL/9z5eVaxjrZd6
YvE+SmAMNJ9wboHdiIUEUFuCSQs4fuvxBpJsAcWHpBEpWBa3apxl9rLZK0xPxtpECZPZKb+Crf/u
pq8e61XhF9eyvpgCFzfEbgbeCDKLkp0XZN3eCRlVbW9vFVftUwfmNF715mO5Ro6cufPsNKgheIiy
S1m44stHZOvoshPLETWWLS1OIZMmGTaZ9/mGshUwn93TqwKnU5um7Hsuu35PD/hyKICjx+zcwEf7
akJD8/z5h33Qi/7c8nU1V+SSD4twBEFytoaFfIzEfVQE3LUCE0tqgIvXY7+P1ebz+kZGshK7Ldg+
t+dCMGUoTV45+VmwEE0lhE3tF/BhEPrTzRILdaaxGlIvBxUD08Wpp/UmzgeM34jVwTEhdfBYt6b9
QMOKJuRNhtuKLhz/f3qJxCGrcouOti18zjhTar/hM2GN0cabjma4IvitdB6AJnghpZ3e72Jre2+k
0hvyfRsj4FVaX6sJliMZJhSXICfRoQ7TOcQbo+gPMsGvbUBlqEmelPoX1oAQpkkox3tBDQRMoGXm
HbRVd4uyr+RTa4W6Fl5QlVH4okAzTnEfdAtX7ED7RA+qYz8MzLZ6guJKEDIwNgIhiXFlorKzlef+
0Uod8jENIZSyQFG+2Mz+XZj/75X80Ef98USXpcy0tB2lB9gaj5gSEQdUhvETOc/mA15QDekN40/5
W/pdvP983f7N2vh43yygZHEDJa/5lZdVkZY666SH0mRbdLWJ98fBBEP8xavUtE5HvAdBDrnbfHUE
fpAh/n5n/vfRV++MBDWhKbrtndHoYL2s2w0Anb9QbVFZpXzo4BmEujALZ3UbjrzxLYNC5SxxKKo1
JhfZLrOC2nKq2KV9WCzfSv2MGZfpXSQ/1bYiSGgxEXBRVw+EHC82lawa2QY6qcpTZdcEnJNdsIKS
nAA4K8LrAB7X20XqkKA7pZvTUMPcKXWklwhaOsbkhFmF5u0KMrOuTslZgk2hDpQnfln2/vsQ/v/u
z7VcQlQy2UglTjhWZ7o66Mqlwulktxm8afW1wWt1d9TcnHma5WxHFz47VtD1oWCE2sXXerJbdrXG
W+YL+CmhcGGMLjsyv0zi1eJOzcOMHwXphDnY6iyJxyB6kN3ZdFtqfn5X05UmIu4IDLZ1/h0P4gx7
qaU7ae+oF4dteftjxNWPtejoCyWmw0vZKFsNSlETAxMwTH+cfrWdA7bB1k0ZDT0qE4kCxxDGVarA
0HyDicnq4U4lu0KxX5JTNR478UbsTrKwfZ/GhDufZ6BuLMf0Q4O+TrjVo5veDDl/RbY805kHLx69
FmZp69dzkOq7i7mfGEcKLp5BjeHQYlMtyapTy7TvX5ypuHv8c0/+38O6alKqWFE7VW3kh77XXbN4
H/PQKE+i8FpOJ6FFfjhV5G5RZ6/I10XdV7TIM1IIUlEZGA0eCpavrk+ZEZSTa0S7QrHlObcnUjZt
dtKh26v8feiS2HzFPlGSk+grR3n9YVV36aHypeX20t3SWgu5M/a/h19GCYFwYOaXnNPQCLFrAC4z
QFfHziEAAcR+fUxDjZ025E94JDxaHyeobYuPcQG+J0oN8zAXZ0UHQ5LFZdMfz5p8P00NYhDdiUMF
Qz+UmeHPLCnwhgynmzQs3tDanksS3M7dS7z96DHA3yvgumfilohZ2wyoWhp5aIr3rNuFTyDjDseb
u+FXiuZ8PinDHW/gi8g0wZluF3f7O/lBSoLtm4l/qcwg+3Uv/CQ70hlTAg2lB867e7qfQWcWmRBs
3L2I9YPSn/BO4c8SxYvh0DDhVgKpP01DWG2R3X5J8s36oySNtfKzyq9jX5yOCo6duGV1Z4XpRn+6
dOcJkfn0PQHpzch7v5WG8NI/t+p+yu+b+XujHSXpnMTPpnzSpV1OtFAyhi3+KdN+NA+iFFpTUK4/
FNLFtTvl2CWHVb5Vupco5lAM4/ohV/dm/1wk9OThEu0mKxz4q9VDpT1zhWvqVZgoLrezySmc8tbY
/AhuHg+ZV6Nkef+OJ9JOz1K0i+TTGgV6uY/rTWcwY9FBLdwe1vZGaG9GJWiQoUDq0H1tCrQhtNRj
Jj7Utcc1rMNONg9GcaTyrdW9gW/FdLwUu5HAJpQCqx+XYUaqEcuqPNbSzTLtRfWuqF7V9CQIT/z1
kVd82svlnttrxajJ4rMwBaK0W/g7VsiVpU0wTj+1/tSnFGftDVuZaH03iZ4V8LIXmE9fYLslwWS8
69Z3cXPz7k/SsFszPDbkU9WflvicDXd8pGLcj+qdOf3spbDvn+PBb4awR0xXhu3gq8WOC+In8ctw
o7A6s/C6tkJWAH8SX3YzI+bWG4iVWAM5IYHqNAC7Yp2ZbuG1U7OfJp+KQidFnGx7BUOMzvQ10VEH
entXTd3VcKLBaTHJZ77f3nYZIu671DyV8es4n8vltq+x39pP6Z0Vfx+Nt8k8RNpzipWbPGPPJdx0
5VnEBSxXdwWSxMYV8C8j6EB3NEqS3hFqR8MiVmOzdFq/125G6i0EO0tIy2DAbITO0G+mFuhe6Afj
1OuJOF99VXXGNuTQioe76TdwcDuEmuBlYtgLe1nYJ0WoVcEEVUcMiZkXZrd8lN5lvDXHvRwHWeVN
VZDTL1UeUFJxcQGNm/bAQcipKU/fCU0XOVAJlYfDTTAAMiaM3QY/HT1xCEVGs7gbmaEIxNWh84sd
HVRC99dy/0PRfakIoz6sp4CLtYq9oPk9d/TSndQ+jJTjpOxloDKD499vil1DigGbjOhPsb+SnKU6
+bATaYF13xDDavkhWBc3GaoHgWknH9M6omx3q6MW/lzbZv4aI3nE7i69T8ajSnnbg9L58xjow74S
PEwlFjfp/VbYV1Vsa8TXEY+V7apsV8h7omaT1ZFgaFXvZu6T7QWMG4+OhqpfMmwGDM8EzWrtVimM
pZNixYsBcuUVsNrJDKm2/yS110Cz0G0zuy8H4l8dAXB4tTH3bF2DiBJswyc3IUa6CYmv7dKw7fbG
Ggx8E+26OhiKEOP4hHxoyc8ytqXtE/i7PI6uc0z8q9meJ5enIFPgFkE/+wrFqsQrHqRvImaWitcq
Xg//QaFG8obW59OS1r/gmDvzvaemnsxOp/iF5SXFmQxPUyJ2ovrVfV94HyXPUF2YyiVDA9MDQWxB
ZXlT6KQ6z0y3r4nhF5UbkY6o2M3qdqXdwVFHxAZegFkGy9ryZEZWJMwgz6do4tbA4SF01nC2sQNh
E/FWcq94ozApu9Cwe/IZu7MGWzJ48VhIX/bVHGbyoV7duQ5jjsvUF5t9Eu9MnRrfx9hZDQeG3ZJd
wwJTd0J9LC2kX9+SPOibfXEJ5tTvcTcpZg/SNaKnaGNfs3ZDkApuhgh+z6Co8adTuUErdo0sI8tC
reAIhBVA1DWUGNGVwVY5oh4jXphf05lX4UB0/BMvZ3/bYAY54UEy3Mu+WvotMxcile4345nJea+J
k4DlwjuAvagb3xLwNOxBCIRX/Vb7SS2lNC8NfIabjN8cZ16M22J0TB7redD97PJ0YbVhZ4NsEKUb
5ltTeN/70Fy6VxzQDXG3Xh7XGurK+pBevA59ULdTsXNpvY5qbHSMu4UxOH4QnnWnvLeP46MG7I8h
15t+yP3K44fUPl8qDzd19F7aMy+5xkjdwvtaeV7OMtzx4hBrMDEP7Q2ejYLqGsI2xBj2yr2F4y8G
NPBNjH0E2MeEaGTc/KpvN2zz79TWoGcaRYReEhISO50APUAgtSd2Dr0PSdWqzdMKcpR61G0jS3j8
Ns33Wh1kuImh6Uu9kiw7bCCZRr2wA7bdzYq+BxoXeh72d15+RzXYk6kC5Ffe3nuCsQeoSz8wxBNw
X9zmX+JRW3/k0jel99UxuHCqYTfTuhViAYZNlScmm6KuYPNDZgRJC7O4yM7fGNYAgLTrs5YHRvTr
Ir1pxfOyIEBb9/Ii20bxVvYMIsTI7lEQ5hJmGgLMKhonSZK+KDiVr5oDmXr0j45xXK1kjDSaJ2nc
4s7lzk6oAybHiLbscr10k9TTKw9ckVJGgf5D1J/lD9utt8fKqQd37lxL8NrejfCKxi4OppboKMVO
aO38RnpQGUHR6jOhmn0g2M/bzg8O2ie9n3mFv1IsS3Mztx+Xb8Hcm91uIC+WLsUrmcSjZIzYqh12
PQIKczIjTwaEEtVJFZd1MOO7eD/+NLGZ/hL63D75syu7AmbHthw1SePKxMhb4Qma7gAwCweMaU1k
03uBQUmwxrb/OGniNiiaPtrkC8apqpPgu8pXPFi+urK/iV9bq65hPoVUFiT9Azr745EvRjppVsqV
JZxAELXgOHzvf1S/xOfi0exsglHJuzDfCUIl6vXV+okZlPJThyGGGztuJz+5mRMxGiR94qN1kvbq
DZqDCI/p4T5/Y+884dkd4Jy3PBV3MnasmzWC+HNzN0ofym+fLwDznyDkH7/M1W1e1socB6GRHlLd
nnnisi0mTk0G3DYasE2C2BRnPndksZgunWmenMT60C2HLD92+XHe6hN2qqAj6xtOlxiO4NPWeV3P
RYSx6llrT718J8sbInyRgxwGc+FpTWgS/zFCHfA3nKgKKyXU4cImLkt/VtilvN7C8PCG1l7t3Ere
Aya2YzBe/AaZ7RjwvRFR2wTC5WYQT9V6I6xhRcUZu3rraQC2lcsGzeCCM3VYvJIJvBVmSlDABsJD
E8LZ6uSRP999fjs/Zih/rdo/bucVYD+L68USk5qJ5Js8u3LvY/tlzjaDDHXEOzp/iwSn+RKJ/CcG
jzYXj1u8nSFn/HcT0vW6zLochEKR3aI7YTRJB1akrv5jatw0dlL86uHakYIGsxInL1CBrSb7YjOR
/rWWZF4NVdFEA5/kK0BbtZLIqkzWkkq+HNask63y/kEwxilJsCniTHZnFLmwV7a5l//Fvf+geFzf
/D8//wqzxp9OiFoNDK1BS3rZ0NfvLE1Vo7HwpjhQZ/gfeHi6+XsBaxreDMzoeN/Ih7kJEyO0WrdQ
nPriQSwAxllwvu5xZKOZN1OHBpcJMbt6lbp8o8FtLFz1B98mVlhZIZ2Rlnoivy9DSEzJ9VObn/G9
jcebYrxVx1NT75XkZiYYOYU2YieJs+huT7RE5KWFr0FAS7ZFyVg3YQrNDP5kpTvKXINK18BUe5/l
ODAfcmGXiUFRBjUiAJXZnWvUvmXBS0wDQXRnOaxwqxUOiumVEd1SIBFwtHwArooHYiTAviRBIwvI
y+7y7Wt2CazRqyR/LHefP5G/RcvslH8+kKt1WQ+rMV8W1mWk+OviA3wXxxn7LzigkFuBgLD0rTxO
xYjISRUUMMTZtBnsznJTOi8FsMOl0WOwlU2MC5whAgb2TDzA6nBovfW+hfNN0h1RbKaLzeAaeZPq
Lwb1m7NmYX7xzd4bNVufyM/2DUAcNUhhXOv7qKKkP076rW49sgBkHOaHc/YVQUH624V2uwPb9JrR
sIUI9QqOSpemk/o5Y4wCF2nHlKfH1kvymz6EmaR9X75zYOCliNfa64QhADxt3a36cKYhtJx18ERu
D26mq1/gN99Rx/oNMwTFrWvcArxRtPufWBZCuWrw2+GYIEiGRQH3uHTzp5YMKTx72dXxVG6fysa/
yIfhckwEwIodbQHVaLZ6JpgrVsaFowpuTpYfpm1U/bjdG1snobxGlR9pDvKlM1vJCHEefd+ItZdE
+E5o/MTpZzwNKzQSe63C8oT8Hl8Ewo8BBBHUlc68A2BcPWxtBie5X3/McOdmCHjNCWCi6EMV/YVi
V7ND8qNe2eWN8LJmnrRZ/umxjXuaBwrMcUSube7HBN4YHtVr9TrfTPvlW4f/HQoKhmYD/h6D3f7m
o+MnLBwsj2GIiIV07cqGx3zbOF/wo31GvMRdxWZhAF7yiXgvmJXCSqViF3YK3dRDJjwjpFCfkstL
Z2yNxcBbSXQOBOivNGkfpLm/Nq0/VshVAYkyvVYvUs4BTIa96ST4ZZQb9GuVziQ7ywCJwNEEGB0O
YsV4P09hV+20jPXtdI2XZ25X2O0vQXMxrmM3oAlNK0dkq6Kfxg6fUk2yLbpHTl6we7CoxlahO0NB
Fb+ohVV9e5///l04/uAGyhaaqv+eQ4W0rJK0cvrNYjBrBzPdgarGP3rDNbpQJpsh9vpsl5auWnoR
MCCmxtI+LQOzcms5nPqbwfBiicMbJM2rqmPTe2zdlH5V6bNvG3ifXZzkMWNs3J5M6yyLp1WVad7u
V8RFwCWMKbBUMdwY79vKw5wWzaf6ngBtyXctcDVuAppfdadROrXSKTUOqXIngXV0p7o9V+rRGgON
iXECRdCR8PDWPHg+nRmm9Yb8QRm6NOeeeTvRSgW46fwqcpc5AsBBepe8iYlqAwxq9RvdM0egDk+L
gvh1eMgmR8S103R1VCzSDu9ohqLg+/drZEtbteNo26EMEcg23iSGP1LYWCHrgVN81n3QTDDguNwx
ASyhLze+srryEvT1MdFO0XjKtFOfnXMB2pLmlBTycB0h40fOepy+Y6XCiZyX2+wBz5ucUEowy4Sf
7bQ4s+AGRq6Qbue6n7bnxNrxa1/4vaDLLu7804Kzv/rgPMD/y6m/uJMGEdKN0Ft1hBG4Chs3Hgb3
HQ4wjV3Szie+9IZztgq5kk0aY2o0SMwIBadXbe7qcju+q9jCkq7xKtxrMWMmB48mpsYtppdqIJIc
RQFh2TENkQJPLTCRuEmuiT8B8IVCOxAmbF6qzy86pLva2M16mFWHgZFm4so/6ifplfSKMpCtU9vv
RU6e3M/7Pd/P7c647FJjJ0vH1uUH9TIrhCM9AeSCPrFTqrOW7pr1NCC2iVxQkA79CeN/jAgFW8aL
/eKu4GskjdGlRR4neEFxp7gDwQoGg1evJg32F8MV6LmZHG6z8IbuzpOkIGcvjFwtCyKgHKa9qLyY
l5t+pO/NNrDiUJAOaxZcqt3lslFdOKjjyKkIwRp9c2RU4UiMdoM6InrEn9n1MAqaN8adgWdl4cWA
CHWwrl6NWAOYWPBSwD1ideAOnycDHt83S3ocOl9Yd0Bxa+lxfMYvKfwWbeMjFag/GHfA4E8CsQ/J
la9Kb9KhS5HHYuvEJTAg4HqgmYzAZbZCcyDcUo1fzJ3a7XQzmHtQLSf+zhk3oGWBMKRusKjFWsBE
9xeWyh2bP9o9GvqLbWhbvg5bGWQfA+HbxRWgX16c/NiSnkUqi7J58IHkMPyLyVz4RR5L/gtXoZzi
9XvyCl8Tnxe13cmPGrlxEq+Fvdy3xQYUtq5oBnBBWu03o+d2cky20y32gR3BGc17UXSFZFffJAxX
AVrA0CqArbvq9xAImHjGD9XrGMo/R+zr8K77OQQV4U6/o7N8yHNqNM94aUM8MtkEYLcDMhA1Q1MK
wMcEabHlKSg63Gic4ndiRz+7/UXkLd8e6TQHE5EBRNg0xzS7EdJDkp1H9RT1Z0s8RMMtfxInX1TG
+tZ1/L0v4+WvoHTBROaqycMC4yK2l0h8YP5OZfSgBwVTW84y9V4nYP3cic9q4S7fZSc7Gka4JVlS
jzJbdWR8WwLIotqwbwmIof4SbKM6RyRc0uaW+37XUwmowIU5dp8ESkoHGeuW/qXHUFuDzWKXkO1G
P0Io8N48F/dg1iYAzhOWvXhA+f233OcmwxSt4G/m8O0/L0H/yXg1JAvthSEpJmLa/x5JYtFYc6dz
JFmVrQDbH9Nnhe2x9PLSXVTKAFvn2fFmscBYutj242v+XKYOEzT2RlR1cCqmbY6tWBvYoDHBZN1f
bKyUM/2g3ZGEOiCRguZiOkD3Kvo4xa6x/Rzd/iu45p90uT9/m6v2UpWKYkwbOqzG4vhwGtkFcxJK
J3uwXmnyTMm+vNFnyRNYiG1+9fEf9ODrdcQiQiiNkB9n0KtaRVP6QVtUahUR42QZ9vzJGDCo3RVm
KAl7vblVlGNh7fTmDPtLjX2YALJ51Cx/ym8mY28tR4Y4unC/4IhawH+3s8GPrF2PG3tymuR9ku9K
a1cLp0t9o8WJY0xPcnu3EAACDFq7K1+hfAEgD+d8OU7DTV+c9Hqvzl+4sSOv/scbQxWjGPDMkV98
tLp/YDxSlmtLK+biA95+txz9/eAragLplHPEzg+WGebb0U3sVO7ASkvM1wXuPla9N8ZgN81Omm4J
U97Xv+u7uTnCihl/0wnW6F/yp/FJOI9zaO4KP36lNBcQnTDNp1jbrNPr1yjbCFX5b47MBuU5/06+
xT3wjCFG3I9xGN+1nCG3HDdtQEaZ/SZmAfX9DGns29oG1Mryyxo2P5U2kMZ38zG+G7OgdfDgrVkV
rvTTUsLCF+Pf63KU5ND6wSafgVbgLSyg2X18G4/Du3XxyqK2RyNs3jU21BEVzFu9HKI3q0QqowtP
jDSkH6DEteBKJ+v/Iey8mhy1ujX8i6gih1uEQCinjjdUh2lyFvHXn4e+8ufjsqtsz3imW43QZu+1
3rRSr4MUne/9dDE3pfneAB+bW6lyU+0JTCaP9uMfOlJx/hO09AEpwycrr36x3iwMGmoH5JjYxndL
kFa4GT6JNiAW9Slb5Kemsa1vLTP5SIpahZ+ysWrUL314NxvIqdTl+8p8JzLQ2GIGE7k2oyfsQtHO
Xnt9zyLiFH0Q+T6shP4/AA9Z+aeC1zSR0sqkopE/87cH4mH0baT3ObxttKo4XCb9HlGATo6ebB7G
pp03D5Qt4oYyFPlmQJxxSuFE7bV0v9AZc+yq0xZMeBr8Yt5n1aZovbHy1XmbRr5a7dvl5LAnKI+l
w2sCt0SKhA1q2rbvubGqRHeCJ7mxfhpz21IDJK+C5pu09NZdZ0zHfJdTbzq0qYc2DE2CjA5Mx7Fl
Yoplghrcik4GKhCH8SIWzhzuEY3QefLEPpA+us1NtOCPPBQL4gecNThgD6xkrepjP+8eDQeYzdNR
FgsdLk9vImFgB4LIv3Oyn5kOe56emrci3CnO9IyUQtE9IvSQ5VELCsXF+GQ+HX4g2KH6ZkjrltkH
H+BkQoDA9QT1EacwNK5mIb+11m16VSEmHJG28JVTZ7KZ/wJaue6EbYsO5yMgL0nD5bMnmQEF3ngQ
uV2DqxoH5jAVM1pKO4GWu1kjHnDwVapIdcd3wG+oEbMMhxMrTIcMJ/RaOUz7bH5qff2x6T+Ya5W7
mHYKqOzWDt+0D5FZUnQG20ryEQRHj68CdWq8gnbM1b0hbwHyccioK+hWzWuOpT9mGzHwgKR5AUv2
tBn96SUFrtQ9WfMbOL/UptKGIjK73YxbtiHIr34p/kDk/RH2Vrm3CGZ9WUgeWu1Vm16YnNW58jF0
Ayxs1JzQpc5k1y8NbIqbN/9xkBL3/E9b4l/W+t+ogrQORCkuRvEWD3y2+7Y6a8GpDi/psWzdyvKQ
JWvJvkv8PKHtW4OTIUaSgbkIVpHwP6wHc8XsZ0qlEvGD7LTFOqRBC6CIN4a5KSLCEUZ1L4Ak77Xm
MFYn+jNVoNrfta0bffPQAJvoiY+w6owCqieH609NynxzmjpXwkavuqbhoG5oYKmJWhjv6XjP8ouS
Xx75pWq8igyRp4oRo+MqCtwp3iqVX+inlNmAGbEZq0w/9cN50I+KucUD8hm9Zox3cIM3gx0OARbu
A8gcQgNIUu42KkFHlA6WbyHeKmyJdMxd1W0wkI0CR9Wa94pkM2vWtI3Zt55hREMR52CUG8Edq0Xg
gyg6ibyiX/EMjfJKTL3R2OLIiZq1NX+ntWsxT4gkfNOJXpuEIRowWV4TucaVanesnBxTPrzR7GWv
FO/wofO4GUg4eyPtnFHmuU/vEm8K/oScHcGZoPgQ3RGDgLih2rDzBFh1MqdnKDw5G8AhICcH2soJ
/RiJEd8DNV5kozCnON9HuofDL0vcu9G7bcueTTntzjtGoy3dHUU0zAwNeLEoy6xPyAI+q7g6TjJD
lkMQmmIRzIhH/bPbVOp6Ej0H3eyQbsUAwdR9NL2YVUNzwBiiYTdWhwbMMzjlEuzkXi095FectGOw
yEo6ZWsSJA3ItRRi9vwtH5gfMaOtTZYBkhrjYHOHvlqXvCz09HSbRescgcMhuIXrlKaDNhHyXkaH
5xTmht2qa905c2XWD3th5HW6zaqOsy2shvGlEcpQrerMSWk7xwWCqx4LVlw0m4fgZnRGnxr2qIft
WN+m5kHKazTF7w/GLmCSDSgKechtkOWx2eSYWgW3MfxAdwDJpcK+p93SqQOXTdpCuTWVMzAXavAo
N6e32XIkw01KZL++gBx4SxYKN1+E6LcziZbaCaMNLi0z2LQS0PM6HnwQInncGuPe0LYZxbe+Vo21
RmID+kyqqncLayx6BNh8LF8k04sMr9yCjWsq62ldIa2MTyEvDN+HSR8JI6cbtyv0NJpYwIF+ZTEu
KmT03QqVbm/C3KzRb+jIiElvfTgy+i5xlcDchCvcSBAtsPzDaS4ckAS2zADI8iUzEGpQCKyb1fhH
0hd+gOhMOGAUyANofbK3SODtVj0b5mKiWWXPLbFDs6/Nh6HdjsVZzU8FQwryDRMry3GbJ04rOe0r
ZRie5h5RQbDKU4+nRjiE+zG19S8QUeVFR4nu4sIJep/hfh2PQLShLq0nb34BVgFdjmz8XPTx/URS
iTruotLrr/k3DTZ6RplBcxy3/anGAvqamDukLBxaZI/y04HqkSJZ+E2DbTQ46V5hfCI7nuQkqheV
rPVlzhCFWTj4TNsE7i6hZFY6CgOGuzGXRnKqfD2KnjRt8m6lHOOn1MvARxD2kP/D4ayui8lO99wY
k/xwxEDgrKuSrozIiQSlNpA3qm6qDIfDHNo2WLXW9mHeuHFV4k8Eajy20680X3hcR9o70w+lc93c
G9krql3FCJHWr1KfJA4L7UZrT7EjITcBfvYqa60GLpZpgTQE0anRE7p8lhxpdOkzYFHkmDCDv7O1
53e5IvN3UWs/LGTvrvQn/IpbbybqIXVRmmYEAe86klC+o3qXJIes2CrqNhK91DyM6k7U/aRhpOhF
7s9y82J2lOEA3p5hHSr8CI2rjC9Zc9HTTZD4soa2fReGrix5PMblgG55VxqXTVFc2/x1MC9afwiT
k2i6jwiicNUF97E/GdZeqVw0TlHlxl9gpXjsAgSbAF04Z4irkXH1oYldpe8M1elXj9wpTd+QLlNw
mMXD0FzC6TYL5zawUaro1YllDLdIkHNDs3OYpKtRXc3AI5+GbM9sxRepeAJ7Gx83wwsv01vbbs35
XMiXWb5oj6uqXZP8tjaDgK7u1kmISe9qfJWbS9NdZ+E4R37bb6Pilkk+j1rKskuPOqHM+aV9IBW4
lSx0pHLiuov9ZTtkBOWqasCwVsqW/UkiuMw4PyyyW4+K5PZM8SH7hhGhkiuC1ZuXqXlJxWvbvEzZ
5WE9j/1l1vdBe54fB7HZl51bf6bSapmuVdkoedgGhpq457MxbOdgw1z5Mr20yin/r1mEsvJP5CIJ
BppG1goT/bS/tb5zPtaTNArzrUTR9Ng2wkHDugMsER0yywMpnoI1nT2wstq4VNoAvUDAbGfwsBIK
r8LtR098R4yDVVIx1rQFOj72e/FYDcSpkQRBJerXWONes6/52JX2zIQmIn2LytH22p5ydpTPMyvi
AWG3OPpmoDVExCfuJsV9nTsxFqbQswS34CEtVjXGpBhNNpOAX8EWKJWlvYmJq3EgGOsBzzIFgm3t
kB5ttdKeDuUr07KMpwaZ+XdEjudV/0x2CLRbsm6YvRqjdEex5mC5xjUMDh6c8wEsel3RBkKgJ16F
OVKglcPZihdrQSBHYsKIZ3ks80wfpm09gAINXhrdW05x5gQMlGKkH4UBKSEI+8dVj0OxWg00CTzS
GSqixTqJMAxYC4OVbIOlISMEzxu+od4EHCWiDYLDVzygYJ4gUQJg0wrH9YpdvH5sdeAWhMNgn1+B
yoEWy7Z01XIPJKUcVqzM9uH05JnxQIRol4PMCX4KgqcoaBTosDX7uwU/BjkLvAuwTWUu/YAg5mgs
C6iNNZq2obDRsSEeikBn2azNxVGAvBJBKE49sUW2tkgLet526yX5pi/XnD0clJjWiQnhrj8nwNyM
tbnpnLchHJPXZg4FBkp+1hNT67J+vbP6DbDOxOAK8jK0A0Dtv6NV0j8idX9d5X9jUOaMEMXaisRb
DrSMGEcDe/YMklw4OTdT45Y5bgvcN85Ez1h8k2IarHggLKKYNVa9rX3N7O2inzKvmgYpWk3n+Ydp
tROH2a2p7OaT3QdVxQK/Euca2qB8oWaP1XoWVw0eTIV62m0WTfxlENDauVGxiSVEr6vkpUvoLykC
t2A55BzE45ZCYzbdwdiLCYn1S/41SBqSlU8wjAR5mLKplZV618E+iaiJ1w2iYyBmvwypgzj97B5y
Et0oGtslz677ZajYPHBy95/wAKbihCFkj/uylC7vAlrMFCp0YxSO+B1Jy+vNhisHG8Vw62AzEKIS
74vYr9V1Hnrlnn6MTk1CixAumoOq5wvXCWOa9O2j9wtCigq/knZq5DJ7iciCHBi+WReCC2Gtqgdd
PWjFnr0NP/X8FsQbEzdQsxuIjOsPVbKr6MoKF9LKINxqsE2R0ohMxiXfAuKAmco6mHa8G4qNPuwZ
jf3vq+U3POZ/4TiAOF1CaiFCsxOC+7/YppALgzYZxWMRIs2WjXYHlrnMnT5zx8jBTovFEgUaxS7E
GDbq8Dn9yBzZjw/mHeTdwFbW2iKLAniHPDrSstCwMW6Q6CkaSbYu6Cd4MHOl/NB5A8hj3JifAGp1
4hfgkYz/IBD/ocVc3hBBjIQK6uTl/k1AYhZ1WEeFSIrIT/s8fMx38Y/20v0p6C0eCzYm//K56t14
11HT3MeP7nu46Z8lxxFel68BtxY5yeyWXn56vMsv1v3f77j+/w+h/73AvylM1KnthzCVOGcJjVjU
sQti3MCH1yv8JBrTGZlvrSxuCEDZSLHdCh3OXcNORdNkDyjEsekTVcF2BZJi2nis5O9Hs+++Aqyt
SGf5nEhUB779Wat8JMzg46WiFQIxvUMHAeD2wHzyVr+lr8NtItlEQmptIwAVCVKrkW3ayp8OXgS5
ID6f0jFi599vgSz/o6qDIGPG60pMEFP/nlgbZZ0Z5Log3grguMxm9LvVr6SHlzBHiQc9dVmFUegp
yT4D4wzXZrt/IEttNnC/aEIlw1fL48hsNaapPfZieWyt2xw/1daxtm6QtxkKHRRf1dEoT42yV9J9
1XsSUgeCZQiL7GEcPS29WLBfsIbpTojdvkee07wkJfgMGueLGfot+QmnoDpm0pmcU6aUIj8qQwYB
J9jd058J6fXoYmYZiF5LOXPXsXSqQHksBBPYn9CK2hI8dLQWGW2Wbi2DZAxnfKyDdAPTHBZeIjsI
U6kSe+p82UnRTVbsJGusUDw1lMLoOUcSGqN1nzEvc9Usw9XXUOARifrdWtEBhM5Dux8NPzH8Cv9o
epv729jvSt4DFcKyhzCh6qTQOt4ykEE74RGNHP0G+daXXjMdMvkkh08tBJPxp8k4Fzzd+Mb1jRGL
y0Dvjoxdm+4cwY9ln18zQX4h0RQ7JI2LGRsf7SuLqEeqLK+TCw8Mb9oPHhtqvhtmx2uDUgMq40Zd
EDNs4BZ4E57shRNpGJTCofgBzIsUuNqM4FWaZ5JDGZ/k7hCpvvQ4onkaKZWKHVVzGpzidD9CwksH
k+ycFe1T3J+tKLGV+VWc9qG6Kb9FkndICiFgwzxmhEwSl1ieS1hxIX7XGWhu3h6102pbS/crTILg
I3Vxjs1bXX5r1R2DnszXxkz8zVd4YB+VbxpnMTtH49nMzkW/Ex4Xad6FjFnR77J+6+ZLXx5adRda
59S4KeNZCp+H5kduznp5q+SjpW16DabhgmULxL/ZavI5eRxk6YShSFcvo3TEPzSKL2XwirMoQo3y
uCjh2WjepuaPqN1TBlFGOxwvWoTLx1fNHb4iRACBsh2tTcB0Qgh+DB3yOU4O+HVycwe+AYKlWJso
3+P4aQts6Vsl25uYe9p7hDkphLG7YV1Khyu+n8HcdbiLJDhtX8r2SbQTcSsU7w/9Z9Duuh5CieOm
QkPQMpLZjCBUnhTteS7eTQg8TFKSus9Z/Fx4ewmbc2ZeDbInsQThUzJ3vfAUq9sRKc78wC7C57R9
yOcmvWZgEPPO6L1wx6+VfI7mncBwbdkzhWPa4Elc17zdh29mG94EghYsjwUKCaIi0bcgylh8jd6Q
M4OXuSgu5EoFnMSAa6xfTNnMNjlelswfcZxhiPo1SpX8SbkWtCW1DEBJfoahM2cETh7vec7dWd1P
+bZvD8yuqU/D9MHPw1XGlDXcX6axS+VD2u+j6JjjPtLo6a5dhDz1IMeHvr3H2r0N70Xx3kDatndx
+hjjHHb8uZ2e5vBz6j+D/lrWPzjg6/jQYcYHhwYPAQTOfC7cmnbEFUhMDrWWOyUr24xUwfbw6L2G
eycfEC+PeNZKzwR6uo/LtJdthFsrXN48/9QMucxdxCe9um8ln6+K8J9JyB08IFJEIXp9VLotqjCE
J6xx3Gayem9Lj6Zkqo8J8jqJ4udSSUdTQMb0FEiYpja6seNvM5autREsTyFnAQpgXifxeuKzYdUx
EhWDnLL8JqcQmJjiLJ104WaCcCQf6fSEhS4QTyM2N/GYx4cwXG57hQmsvchc03zLwmNRE6+0N5qD
wR0g1jXyyJhDV8OamOmZfM0gTSPyaladfBDro6A+m+ImQDRM6Dj3cPG4bTQQQmNXSr6WvxfhUe/2
XN/MzzVxyJ+makdOroTHR+LGOgXLZ16HDN9lSiuHBGtR8fiWrD0M9fmxf6Dh/MCAvBgSsz3XKkzA
NYeRz0k8sSHXwjFWL/wwXrQeYWd8i2yIjDV+AXYGZSz7K1fDK9bhPXksKyjn6uuzAfFdn8Xn+OEK
5oZPOcWxmG24Tl6sekBrHAGyeS9mt+8kXxU3qrLVkQOjUwx3newNzTckYm2+orphR2XZGOqzyhGX
SqeSX2ZCYfLmuwo+q/otCT6l7jVYxODzC7zX8yC+59ErrsSuPpfNN+9hGJ8KPF/m61QA9bhtfCg7
Im4pKAw2/X6+8bHaKtnQJcVHWv/hSK1nzKAAN5gtB/NV0/4okC4SO/I6CJf/jaPXPvyc5xdA0hTB
ULedq1MUHmU0U8HTnD4R69E3dz6DHGSiQuf6uiy3dvNQ92Z1LIKnusYtjJTwGrMK+PCylz7+6NVn
VgSladrt5eo4N5fBeJ3CV4motnTfRYdIOIXCsf0YyAVRLnp+04Njp1wa9Rm2oWnuE/5qdB80FJMz
WE7dkEacLSiTGyLj+AY/1r6xRg0KiU1rTXEERDOrlL7Z4H7Yg0EpPyDZGR0OesJdJoLefvBDY4aG
vhJQOyCpdRoKjNaT4p1ewaWByXKbVjGo4BPh1GiWoltHMi2iyx6zt5vKLg1MJeCfJzc+5yq92twb
7W5QndLTbrTe1H+/jmEPDypWTKPfYudNGCUM8ExeJRKLT5O0/wAZ54pQHglZK7b6T5UI1motM0YH
LgxMH03ssOtzfzljTUALzLPH2lhPYGO9X48ujXWFXR64PPyYJbyrJ5ROs0qRtBmsbR3vk9xr5E0X
e8awH+JdlR7kAVjyykzcIj75ifZu1u+C+ZYNz0b2yj9z9qpImBZT7HzXvvbABSxG3saeVjimThCe
J/a7Itm0+qYnlphG4dyglxm2mu6Hpkvit2OJFzyagnFMzKPxeIqj51z4KtSDaDw/jHtq/ST9twBA
C4L7oOtCFRujxqO3/daTz5EQRPlGD8qX6tZPNH5F4VvGjOaYguIzD6jpFilZ96b038p0nS8xsMhF
RNY0LF1rCZ4Bryb8yPOrWT1l+ruq1qhNKXuGP0L0VqZf0fCjpkel2obhrVKexPj7oTyp6q0Rr5nm
z9VWjP6o4Y/Zvlu9+2i8Ybyo9VOYfA/1UzRQBfFv1d5UGEsNpHcSX3MT1gc+6WAmqR3RfRmBYBe9
a/a+BASJUY5LnqtbPR1N9Vri4JYo8aPih8CMAKWRsMWaDSgcdp5Z3cXkvZfuImMApLdIehNEbFhA
y3XzGso/bfE20Z2RoQ2WU4WXXDwa4iZtnVA6AoV0d2veGp0z/1CsYvmM550lbUZcbAAId1wBNSGO
1H+0WCRtZovlK1b3WLIK5TLF10Kk3gNCR/t10KrzSO1mz+Uu5HjqvaB6Uxidmd9CNlYJutUz7uG4
ZA2gpgy6q/CbAlR0rzHNJDvCnL2HqQ/Q+CBU54oXAb4VvKjsXRyBeX80TTDzgzL6VKNIpIpo21FS
MvMYrWNC1oITdhgbnJzQeVwEKPBzF8C1YWhbuiuUHd/I3EqaJzJxmK72QGJ+zZS78tG9hBH2lAuC
3zT2ZtKWdUyBCyab4CYJ9zC5cA44y3jOr1K6nu7QFT12LdOhvG/RtEzO2LpvhYitAUWcDWxeMDFE
Xwy/6PAo/dlY+z8QcHhkxcnNNvp16b+IcBk8RfIFcweOjMVLrplKQ+agQcgQsx/MVf6FU5ZYlOLK
NcV4s9nbmhWWMN5YR0x0u6QSBoxiAv6CIinQaxMmQ2/lJWjk2WpwHnB4QmG1jio6CvGU0lnKtiU8
X23jRM54WiknwCfPJKXTA23qjbyXZdv6E7+RzdI/o37fgwBYW1LSIqopNw18XrAhPgqgdCWe22/s
eQls5ln87AkXJYm9WObWdYPXtgtDM5HV/5xhKzTWsh3eyWwiUP5PyOG/n8A1H/gmbeyyEPfFIcVP
dhE+gDdFdq9gidMyzvJn/5wTmOBj7NOBqom5QxaLJuy6KBiJiNdsGP46WKQmA+h5TArl5oHEgKlJ
rTv+gG4FN9Bz/EmABPU6xYkBx/YeYsR9VkB5YVpqEjnsLt0zfbDF1hgCHO00GUUDrlMHQ7L5kuk4
uRc8EB+yxdQV4bGXNVg9WsFNc4Qd6B5+ZS5ooo5LGQhEdjTFHfG8Dx7wZ0xmg3gMp13K8Ssc+nJn
zERdoTwhswWHJAJtF1Q5+zDSbTAdEda0zChqt8J8UASq9pUo7SGR0AoFCUQhfm9b0+FxNqO0RYxj
Ubona5n4HvDl3BGI2pA4uKTMf4h+qe7R7yeRPzVe+daVfo4myK1pzLBnY4IK3GjaqNYGrzIcG94q
CdAAaXm+0tO9BnJID89oICrLbjupq/Crw7VDU/8x3EPBm+4IrDkuMWPJDk7MUkPQ6tfIfHJUs5sC
RSWIBcMHrAWoiK4djA7umxUGb8lwtGfr0mE4RgSe+BCIBQeetvwFb4rfcIc67g1kKNSURvDiYt/m
AQhx7xmLuLWH5+B0HzYTqduyu3BvvCN5jWbiYa0yImRyT2/XOiaayhaJMmaKAkOWTCYjiNU6NIhP
2M4Q1wfc+0b6m5v42EpcSrDuwC1XOhkCOsoDh1DRgGDzaD2x7hHQ4z19VYoFwyuINoPqRQiceGG7
gwFphM1YXLvu3Jes8Y2KxPdhy9khaG6dyQykAwmu+Rv7RPqdaj7Ba0XpcvGwTbS5W4mzYfSleVsy
Eapl8XjiEl7qKgxXjPZV7RaZV2RrgrMKYgsoONW9iLWWtsEC4XLZbHIcAQyNQB2BbU9wWJbYXGFW
cfyjiAmQsVOMlryIj+enqzb1YiVwC3b+lPbYjt55xtj5o34/hM+hvDaZ1MgnvKXE1CvkW1sV1urY
MdYhhocnfs0t2L+fcqTHus+ST+li5FVpbXDWEeqCEyknX06AftnA9naVH1Kcs2J55CpHJUwND7zu
l/Um1718XBIKMCPzvvkJbelLE8iBzwomchUfvElraCAd24sMEClc4+EOkYfDB7cy7CFBdohreXRj
fCuB16OKW1Kl0C0X5LUT9oiiLkZjYssTJnVX5vxH/45zP7VryY4FdECEZwHlgsgAiNCacnhu83YJ
YojQQNFtKZ6Rb2tEY9jpKxLhlouN0YDwM7+WAKI1suElXGSHuWqcCYJYNi6D+nrJ9nG6nltry9JK
JeAMLoYcq5xsxS0o3WiuAMRhOxgYakbXqfNQ1CXkkmdu0Ns4liFTBHjo7ChvZP2kk8WqnaLulBO0
P2xL0Yt/8Bm3CFCjxWhAVB7k70ISZ5E9SouMhC7bfH6c4yvJpNDVTBo7tz8hvhDooC0uclSqEDAc
vKwg5ZnB4yRXqDBaioPCH8QKaImkBDbWqCYrwpZapnYJTgOAxshGUCVtCRhAqIQkAO6Wcz3J1t2Z
xDCWA7JT8ps4obgDESwwAmLRgT7G612bdvc9K8ggfA5YqBjyM1o+tJBOgfvtPqZLmrjlDTgJtP5j
ifQmBhOIKk/smGkwiad/UjBMePop5thpmVnB7y28ejsMnYKyRd0NpTXOK2MbDnarr5Uz+NmSrrzO
juprC23VMVx2ryADIRu8ddNvfpiYQyccZPGI5p1AKk7dmQfnnVuAfB4RF3UBknXhmu6WxB+4w9+U
qkwhDRrRkIuinfNbKnesTmRki+X8d0BrkFFcsQprfFWkAKh2i2rKzkgQwfhdLW5u4JTst+zChT8P
8OOreKmsSGKxF6mjsGgMCB2ZltjclZQ7+ZN6qyDoepujkSeLb7OaRYSdf4UCzhi0QAuHIQsr87N/
auTfiIjCN2kZJAzoJN+s48rhv3pJOjU74zay1o/KlZAfnvi/sdprFXT7QZF3xnCQ0p3e4JVb4zpP
dAel5STwIRKjs5WH80PZDQahO56iHSfUVdFWkF1d3Zjhnl05GjeCesSDWI7PyXBQ+zN/LqVnXl+1
LiL+3NDPCek3HZmInehSxIeqvyocxMl1BBDuPILpyEmhEIqQ4mEinqFhdu0vetiQOCW4EYlX6vpR
7LTZb2QyHbfCIXrsFesW8FTNx0frGm+YBzjmsr1BdkPjVIMzHXp00jCRS+1KSrC8JZ2EsqqzvDka
VtO4QySB8bKQPBY28XUxeb4N8DDQjY2gom03Y7mbkM5iyJyPaXlS2qsRnBUUAM2FE5lSRZM25HWz
byCp7R2OryWeGwN95bZIYIztaO7r/KKlsLCYPgCgthrwCbCPQG7lLu02CcSMwY/yiXuk/EAxmI1E
1EsekeJkVojLxQMCsyNPN2IyhK3xLhxmc1FT1wjBM99Y/A70DyiiPGqkJbFLPBKnIH0sCR8IJNN1
R+34sKm4yBdhO+VCw9aj6LaIQF+ccWjlcx4kf3EDYmjnhvEcG9sm8QxjzZMtoVQmZfexk2ibyqto
XXTrog6YF7YWpxVpRNm+lzbUJrQbsbWJ24MinthTsalNEQaHs4ayDBsU8m8gK3XfZ1uTDBdMXOJZ
RQ8xnRJYczKVk0037CxA8vKYmj53X0YUJvnYN/TNqB0F/RxZe63fDCVL023hG+nQCGPtdknIdngO
03uAhE1JnqPwZmYXjmWdQCFzb5qXJD0+xouuH4z0bHSnyDhnwyFVP8aSJgA4eNvqBw4tBKVZhCds
UXQQ54M8M2CZ126t7ePOJ82CgJ9ox5FEbxBHu2kGMvDL4DKE+za7S92pKa9FepyHSztfYQOXhkb1
i3E7ktwq/SkFmmfuHE5UpzdgD66DcgpyX1X8anqN+rsenbphP+cniSFW+mZ4Sl4BV8WZ7gmhEdrg
hfIj5Q1zG9ETsL7ZFj1K2GM1XVJOKDmTehW/aT/Ri3oniENEHmeTZEMlQJvzoOTqNhiA/50mkqz/
T5UZsrnwkmQkMGjvdxzgXxT0sRpIj9ysxFu0fx2YWaW8ds8lJrN41WL/hZukworWWN0GosM4Muhu
MF2wtzE2BzMF2gogF+wixOfYAyQbmUJYx3ocSL/fTUoGdSogaMO0ZVKxl8wCJBgVCqTGXVyCDbO9
VhMFNDOpWK6kGSt2g3oWDwKwUbB6QOEbPDJ0JkwksBMQpWiJPyB/EY0IY7d5KXQacFkL1wMlJYAl
LYwqF2vxV5w1KPyBxWCOihu4XsAmTVH1e8EAxDEYEQlt+/aYMisDUPtgHI0rcv69eppOYHLC8wO6
orNj7Daanfxoh3xvXHBzaiS8NjaQB7MfLIirVTbgVFtR7gSRXZJ+Rv6JYwBFKauZbEWiPn9fpH0T
/jQ/3VfxbHjDFx0eXjj4J3R5yI4o7tA6DIilYa3QxJA5YizxrGyGBDYB2iDxpziZGOfwjCyE9CnM
gXwHBDoOMgp0Thp+Q70AFoB1MEHoRPYjDSw1CysMmRjEcWnTStPvEfpKQg5FIToxlT7dsjmXJh1N
to01rHkKT6hmmdHx72tO/Sebk2kwMZOZTLKBS+V/+XAjF+RaGxBPPBAUoC0tTE9VCVaiqF51k22d
tFcMwEv1hUs+cuPE0SpPi05gS6hoQNyQB6oAgjzVhdu8EM8SVS/GyjyhmGFbRvNCMckZHdZrw4lP
wgO1IjmmrrBLVCf4Q5phH53/4z39U8bsX9/T3wQhWTapYxLF4q1Ntpp1mG8KwbBBDIzkJepaCjkl
NwTGDohM6bZOWgw+uRa3Pc4gmIsTlT/BPot5o70OTKE4WNI2qA5F9TVhvkLKiumYBKs/fe4N3Qru
ubtXmAf/w4Bm/X+fxMKbmzqzQ3SLaVl/exdRGSX6ME34YFkiVEGsPfDN35gZnnceuWjRF5ARzMp3
0FAhk0K4QNBz8Y2RFJYFfkOtUSUt0H9FMhPWG4K9vpfND4ikRcyyIisXAh6Pg56uUXhXlMOzI1Xr
avzCK22xQok9BHagvw/t8Et8MQ0b3zm6H4hzSHTjT/kt4aXuUdOTggss9VvklnbYbtrI6V5JbCkt
G1noTEKR4gB/psoKQeX4U4F9TEu5jE2RqiPHn1876RczHCDiiZRrUYNLK3L2so7uwBWYbCatCb3V
Jd77EqwV4C37r1xX+f97mLjphizqzENRiKxZdui/7MBWq9WDqXDTBdJPnodrc3qQObR4DDAZLZKv
T5xAIJeodqRlG1FIs/porv3T473nphAtSVMKGvM7TuDfl7Wh/1NOp7UMnNUV2ZC13wm+f704wSzF
ojbnGwtZY0TqTGDsHoFTQFhLSS+ySvixLFHg7AZnCRlWyJHXqJUE0R5v0PUBSOm0Ri2WYhQdbM2x
9paygo+RGOaabvLURxqq4SNrLka6j5VtBWUjnFF1k9lhUo4NPmI+pPgK/sW1tieuJ3gOdAhKB04R
DZ30u1TJoMRSPuCEJJrYa9C8f44nVOrR0n14oFuiF6iufiF91UCh8bpEZ1bSYguF1UGyHuMVJZTh
Y1ET72AZpBdaiQ8C7i+YoUm2Z1OsGAwVLEFFNlb/ODuKqqO8y+c63Ga1FyyKZSgbVFAv2h5DNpmR
HPbKy+wvxnOiBrFYGiAHFPM2gQHFiRBMDtUn3F41wzn4eMnAsYNTl60QkoiSo351jS+Ma+zU2hU1
Fhx///LHWgEdvxsptvcvhqlI4h6SGlYCHwRu8xLx3wO33rL6CyCe39kWVBkK5KRNfkR1fZQ7SkU2
SuApfg5IMvVFdUyjpbUkEHA8aN884RynyX6afHzjNDGkGurtyzh7cb0ly5wmsYYn3zRbOqYCMBvN
+PhMUES44ggJOeAY7PfMMCHpI2rtAQKPEDUb5Uwgrxrq9J/oWbn0PIjHAIXDsNL9+kBoNXpwgiCI
pwhHr6tsjQ/yW8IMH7CrMKP9E7AeF0qMveDFCk9IpvHU7dTEqcNVsODw5CBZzUH6NS4togIBEkgx
OOCxs1wIilOR7h/4TGQEjMvCmcAIa8YoODIaWe7JkYCK/yPsvJYa17Iw/ESqUg63zjliG7hRYQPK
Oevp5xNz082hmqqePmkaW9LW3mv96w8oJbGSqw/ZlrNzT4QQfXrAkAtN0YTBF1Sh4lo+9++Y6mGp
NEIq0z8EskpdxMS7ZkolUc+iHW4QzQfL4t5+hmtjx0wBLRhjJEeZ8SXd96Q6YSYir5KFgNTVXIrZ
rLry0ptXOVwmdL+4WafKqC1v8KkewQdWBmazx6rqMYs3DmQjcFTqgOfwHUdxvjVLFONx/G/5Q309
wsQFpBzsdQa9zpghJ0FFkA3cDHa9GTDrAM2OREa9KxTbJwRKc4zrp8/tDOMTpCE8echpA2W26Ais
MwZXhP6RouyPYObSEfPsTROQdBI/2mftuV6iMSlOqE74YqgtMS0VodotmMC5Z7lCmChpM4qgFfzS
CE04gOXJuQTT+mbc65tw1Z2pAI0ejn07d1YQQoHkgzXG1OZSurdY6MnTYM2jIs60XLbWEr/02rsg
WdLFFTU1VgW1s+P6MgsG0LSXxojv3Ge8eat5zagVjx4W1hyO0xrhxoBBk+4uTVkXpDKooMs4wY6E
U2hNeGXKeB5e+U37bKcPiq1MnVJ15VM8l3kLuo0N+sExF3DYsdqGRZ00Kx4BKiN3j8slw8klwpw7
XokgJsJEPFW4Tt/0WTvmwzPQrpkpjmTmfCs/wfpn1M2Sgx7uAScVhiWn4M6I5YV208QyJ56LkyEh
4qo+89UoQJuJteJLDc6l8uiB+yYVgzwrR9WmXwn5zr1SG3oH/w1rTuC1cNV/VMBbX3xy4AkGIe08
8ibtK0NoKFlEhQzU4ZYGH7LRIZulc3mgYvLR7Bx0sf5b/sb4Y0yxy8jkJCzVO/9PdJuTkqSPBy+7
QqdQTMo3YAD8S1p0LxxOn1hwVNgUrNHwS8EivKJT5bqHDWAkzakm4GIRqsdGzoh7ac0feD+izc3G
ADf1W2VjJ0t9MNXeuNNiuYBNJa9p8HrMxl+qQ7gYTOqH4QvDg8FHRXoLkGVAt0lnPrjw2AU9pTYa
9a98uzoDsZsDY3C3+ys/rcZO1ZlLV1tbhPwoypts1J3zhjs61T7wugTKsadkScSQd7Wly90WQGlH
XgfqMBZe+ebisqRQxemMcfWStfIId0hxxYf2SdTthdELltY9Y9qGIfbA7+v0LRprNCElQOsaTycJ
BSpCEW5YtijLCepaPGe/sq1yqtYzYLfYvziThhIF14lmr+PIPdbBB0YXLDwwuUFnwC16av0pMZx3
0FjEBJa6YwMYl/4cZa217GvCAaaA8iqhOsxV0KeCVGE/0wNb4kqKY8sGH4u0XWEUT3v178JBMQfH
pL9JrwZOSqZBhruhWv/PO/yjcGhE1/ftzEIHYE8l/YKWqn/w4mKnhDqwefNQGFrDFgU7iD1RhEFj
L3mTBwrZnW3EFKbDTs6YLsNIvQLOaS+6tOimzTTBMhBizWcP9cEbD6m76LNSJhvPJBDR3TQTcers
xKm1ZyjanlnGGLewz3nYYiockDYSyAnQhjUqZ2E9GtgjQ4SMgw0YOURTLK9obKlgxDeH02twf9/B
AtX6CV4cMyw3mHLOA5pdQipRwMtbxL027cm8wJv1xAwZpghFCvwt7KqRlYO7BhPUdmEMur3iICCw
y3GWIkDfK+KnAJ4VJmvTVgNuGLX3nNYF40HmJtYskdd4rpBaHxwhB5w1VgmaSswhxo05td0V9xKK
r4ywl03NGt4rxm/+m7ELVuyrr0yGkqfInSN8KrC1GuVH1pl6B7fkXQWtzVAqw9JsSGnWLvh0KrOh
9wSc6ibhMXpo8wjdHfOV4UlR0ZS8cGiHCMddID6gEurcBSLmcF/e+byFtoArEM54EHTnRT9V3S1y
6mSKRpBGUhlZjxzWjQjKP0UbsJXBq8kIJmvUYfJDC8RvFFGRsICvCA9D19Aqz0wc0Ubtol/RxCYw
tsZIGibRa/M6+GOno3hfWk/yk3MA4r+kLbPxUUoUPKr9YN3S1uJDykxu0uFOcwe12Enb+kM42PXM
PgXn6NFehh9H3SGM79GHny4iRhDxTaX+wODow7/hVDpL3js8qRwGpcqJ7hK/fKjq1DP00lL2kSkT
MigxCkZbK2KPe7FMtEcY726ZP/JOI/3JcB1Co5BidHmtnqQte6cw8R5MRyUQfx7hwOROd2yCbAin
9locOHGwaNEJxmYrhVlcErIDu37QPDnBCXdZ5NIoiLpq58ljIJILk3PiDxmQTLUXIZmh9GPwPGru
AqE4Cx85vsq5hOiEUs6AvDwttTPwYDRr1kDLuoamfeWx7cKLYLDrvOZbx5jzL0qY3dlqmFipa0Zd
Vj+Hsxybt/bS7FOwbRQ6YXS1wncm9tIvHbWs/riDoNZXdcnSVeU7MiU7rtlprdif2z2WJ9EEeo+7
5AXtNxVmU3SUgFQEk4DGj3D1Vq6Y4C9NBpXPxkOeh9pUn4vhhC0HT1d2lQ4xGbMOfe60vD/eq8aU
Hyt95u/3bofu5bO65gp/hmsiuBAvp24HibGNLiiD1WAOVZwiyqMQW5bWpOHYXwqvWDDAZApHwpF6
nSKSPMuZwSwRwt/SPrBdQCjZQy2vD7ygVDUc/xAxb/pL8Ootkmlx725Mo/KZce46BnD4EI1IIT8g
cqLTwUPTnCtYz2GkIBPF2wJQjrNbu+cNoziFU74Gp5OvqJgHVtI+p5s4KfcUQSDuKMwLx+ZHg0UA
LmpAT58ZVSCKx5ItJkU6oyEwihcGu8sbko3mwbgYK4Qrs2O+pE8ddC0/5dkDhnTvbhnkYMjdnoKV
t1DWOGBkD+8JQ698VV8YOkET5Npx9pSEqXHl3+PqWR8BkdDYgWrIz4MWkfBxAdSMbWuCHCjZO/Wa
UT3mn9Ee2zN/2lC2FWTKQqx6yJzn4Zg5H8MdbimbGreUzQ+idsdLg345meID3nJJMJwbPOQx98GU
l2yTWXPP1uxtvHehPm7RSeljCMtUCQxslMMFZ2/xrr3U7cg9gvR3yYCw//vsw1Tip7Pvj5U7wCx/
nH2lKxRtV+uQ+YiOU/AZH+PrzjqgYVgD3J/ZF8snOhGVifxbdoWkTG8MvxdJwZvJ4vs0V8E6YOC3
4o/SY3AM2vRQDPWdac781DxhXqt5bz6e+h4Np3Jnz6T0dHyDMmoqDh2rdGrvwrhfR1sgVcD2bN69
ONbVCXbpmuF9vJCqmd6MR4Nv4660UQGfE0Zgq343bMTkMqtzWRgWLQxuFW7DmJoG82tKMxwCJvEi
v+FFna7YPIMtZLqncG2+o1TmHSKglf3bN+HZ4fc4dFrWzWzGNMesQYXacZDtciK3dzo35yijsB3O
yDlHo5luvk7KkfpUPcN1RCiSjDJ5ktJHoX8Ld21Opb0MP7sGgenE3z8CbH9enK114egC2jSuFZnW
nPaDWmZsCy+6vsfbpNiHFipbZOkBqcKZtiSHOFi72plxtvUy7JT87zb8Ndrj5MHgvR2z620xsTRn
xqS7oVthAGMORuiS904BI2GKBGHBnBYqsxirhkfC7s8GXEFfQN+r7iV3gXGpPy2QPfBzuMOYprNF
jyqbWPlwfBHJ5bzTSCT83PQCTQHKASwbpCZYhp14Gf69LLUf91PZUjSyHw1L/dpv/1iVQiX0YdFB
MYUu+IDcDYjf7jk05B0xVvEBlJRieKkwh0cQWZAlrzxjBelRzaKV4QzFW2tCLkjZzKMjJUp3OEVP
Kkm8zAVewFwBmf1ROcXCX3eH4AMjWDJn66wlc9/h7OnwERxmYWTz3v59ZcoPV6aImmXJCF2UwQ3o
7/et8HVfzPukP4Me84UFZyK+0e7T5jf5SICnO8wkVHp4ZBPswiD+z/lZfwKPlyjvOZgHhxx0ikyl
OZUhp2n6iGkRmkpogf/+rvIP4imDUYuIX5Gl64YufdMmaZ2Ty4bJl8Wfw7bGvnMyPdK6KCYm/UPK
p+WzAdLAWgWDVXGKKQ9dNHIvHkFlC5UGi0ro2en3LZwEY5K8ITgtMKTD29phyFGPoH6T4QG3XWNi
BwGrv1C8UsOV3I9uEepTSNx5uYytV47Ddo1DqGSOOAz7RU3EDIOUfmHlG4xqG2HpoiOO8T+bRupE
xfqVOcndWFRHIDA2HGwtec/h4NI+4+95yx7Yp8DVe+t3aPmtN06RqlrGbwMz663btJ8QIJyxy1x7
2LzQ0o+ahX6z13RUyjFZmpQWUEKYATG+hwUBI2lqncQl59SONQaABdUo7kc8mhV0P4zhjtVzteng
9q4xGYVc81Hcc3/k7JMzyzGh+En4MZRujyHjdkXv/DWFh/CS08gzFglPuOCln3q1cKAFTZwLSheg
GpY0yMkE+gVjTRMCINyLMejdOOOG3RGPEze7bk90unyDJwV7EUreRYJV8iTcVTNO5vwG7nnmuqwt
hBRiZ6YJiSRYA0HMYMGhOsZInFYYMmjwTDPIN50UFGFjkZ5YhgMCi2yO71KzYuCX+FCu55b5Qfmv
UG5gDXVC4MllEx0OW2gSpWcchUWwkOITS87wOftFwGj9d7gxINSmpehDNr1lfDvPnDZUXNR05bm2
RjoYLzM4dPIfJMzgQwXUVrziqoKkzsVDgsb8q7Vj9sYvHfMzDDNFqEqDlZKTjx06AMSk4JlUJWze
1YRKhYOAX3I1MYCyVQRdI6EedHcuxhNYyEJFkKbYNzIZaD8ha1mf3rvw6WLdF+L5PEJqBysHWojI
efjqPBhl0dcXLBgLIgbzN5re4T/DUQkYVsL/USGsDUMAhMZqPQ7Z6izwDPlu4OUPuMmqJqaAVhGs
0QELHUI5FZSzv8Wqqv9F1/+6seZw4//YkvVGrXvNSVGG8v5z0jFcHWClCfgdxz5Adfeqt4OttdwO
1H5kKTn8GP6RngCLIqh3D4IBcTug46qHPBfj6j1w7yb+YhjxSdCD2BS4SWDkvFUkdmoIhadgzSkw
xk5kgxSHV4Rf7m9u55oxOA19gwDY6fCYZdWo6v8hgj+uLmt0WaxVoTtzvrT49oqz8tk+MgvXOON2
Dkl5NlruoUQX357hWudTzCFonbUFgG/7TgGUJyM9PIPmHSpjkHijE/F26me+6T6p9KVnqqLsmuzw
v6EZyyfdFR0a6vMVjioPplLMFzK4YDt2fyy6Rh1vMS4yDN6KqYsZ0CzAinaGRS0+NNWV837ZPtsY
IVWc/dozY3cgapqMbAx0s6M2x1MAbLM3MXEby2hmWoW/+E+kqdI/mMVYbF+x0FVwv41oFZKdkG7r
5gxgUZws41Ih1jbm4kogierWhNBsx7lzKrV71S2FWSeO4YFp9bKH1vEBv608wY+ocAagJ8aAE8MU
vNaYYS+yazeFuriLN5lGhQjk67/UcDzfmJ7WD+Iqs5u7TJ+whRUZrOwZuTOwh8dKsLK58mfCjcOA
g7Byn7ziEutLLVuRIqaPRazfP8Ad6rVya29EDJLf9FJtDR/3gzFydlpYhh/SKDjSGU/ImxDYtLBa
bca4ofLi3eV3/WG8Gsk0/AyvJiXFor4BAZfrBy2F8xGua2KmJh1GNBhJLsiAuGGJ1y/QKQyHCcfI
wrv4OFNnS8Z3xmu2Mca+CfYwbJvhWtgp95539awu2f2tLYqNdE2Fmq4NJOn6kIvsfOgHZVfe9HfL
H8sH4IXiosHUBUm/Kbf8haJgz26OupdCly4svJd3/8bVpcMxAJWoWLJvQJjqYGuRDL6l09FO1qX8
DNRxfST1BsZavopfnbPlDcE6tG+T+IPn0g4UeWuQqwjrDMYNkmPctv1xOW+wpp30OywCjs459OdU
0NNwHQI5XI2jyMh/hE2M561B5aZEJO6cj/bEoCaEpPBE9u2uJxlmCiKwFk/QHdAvTazBvpVJCqWw
7m9gvcF4MvfllaAFAElNJtEMCwcmqI1x8bItnSefRsJQnW/cOzc7EOZ8JIL+nJenWAX6QtvptKv9
jhPKnsnv5YKbVK7DtffEE7jxwHDGKWCYF1NrDuCMLQEARfZEdW6t0ituVhhV3GUsu6tZYL0DU9uP
fMpzo6Z6omcj9wP4CQz4xLHH+WcQY3RlE9rmeE9OOPWawUn8Ug7UdFwrqo15ZvxvNQBOI9hTT8mS
xbA01wTX4/Qr73RULsdiLaz1OUXUrCBNYVYwIz7kKxy8ToMjbI5HyNY5Swd+cDOWrRm0cgyfcEIE
2+ZRedI4nes7xpdMuPdg2vwd5qLNGh4xZTl5c8PwjAk3jlyokMcc8hBv10js6Su1NyyVODAEZvIP
e6a/4L9EAEB4oq9Nr1jRrTkuOrZWfKTiMcO08BBuwFhgBUHancDI8h64flPQlB8dTf924ObChUKa
zCEEpVB4Ek+0TiQ8mguAG+i2a1A57o6AlbKw6o+Cv4BGVi3FtYEROiE00CYIsl/EDxuDDn/CWKEO
pjhGqijvJvLdOSvLpqPaj1f6czw1T/+uaa0fNnqNkBVZw1JcZKP/VtKWVZX0cZR2Z1Vd590Oo/gA
Q8eUPsINL1KxZQhlWhup/exVeL/N1tbORfhwmj2uo12PBOqm1iB5g7PSufRP8TuCRzECp1/a1wha
nZPOpcFafW3q7YBHyvoOx2rfnXXmwAYWhHObXwV58CQ7VemL7r1BW89NJmGxRceKE6g6NsStGRNb
OBeRnrYHSNcSCSfdilKxqqHjziN3IJL22c5okDPAHLgSS6ZdgLbC5wIAqcSbGgfQ6oCBNhCe6x39
8Ou51XgCTuCM2uoVo0CqNFWc5tKawPKR0YPvhXe7YRX52S+thPHftofqwaTjkU1dkzG2/Lt6qAOz
1BwhKs/mHCTQGW05Ma0HmDgLgsYHjIAzEMIWU0kfQ2XIZsp8NvPf/Xf8bmp4zFf+UH1moooTHJtE
64ziTyazn/ajPup39Z6c/fW4vGINe6Ki7w7Wq/ygn95VL86TOiu31qG786opF+lifSYH40268HLp
Iiyccf1RH5t98AAn9C//Xm/mQEP5u7AYLtySVRVLTwtbgL8v3KbgqFotLM9KNmlY+9BypxyPjbwi
xFWqkCGvugg3t8GV3iGXXDxg108UUYQdFhS2fDA3xOQBjF8CMrjjuRNVe7D4DHYCkQgk2yNLDKYI
+rDUk1Uq1IVvzhB9JPgNMJZ+MhhQoEJIJgmkhAI2wxD2BtEfTjRYGUSrwb0ao4GdhIrDneZ4GMMN
w/lwKoT4wAFjTZFCKBQLeE8zT/0gPQ0SJyWrCvLNCCEdoSvVb8RKyoS0Di4eqTSbVVBgJ/++lz9Y
o1oa/D+d5aNavL/fyFhObdlGb1CC2h8V9BjMj/BvdDmAxhGWFrBqcB+RgaOHipxfMmURRXIyUBao
3Z2j9hpe87cSywvkyNYo21CLNrQx5kKDY3EBUDbvhPi1OvvBwJ1W0l9egx+6/7+v4BtpyTOyuje8
rDw70QTKK+F6C2wt2oFVSVVEsgE5BCbc4H7oT7Jh1kiz0MAEmnSEMBQLy9nimATNceBhANfvY/AY
xjTvOYP2X273D6D231/2G1Rh+02c6h1fthuoKHE9ogxWrJFHvZ5/oRTpAZQM2Mzxzt1Hi19lOpHx
lssuxQcKiofx6TyqQ3WWN8mh32J/f4QPBdi1cpgCvRAUCQgW4nW38s7/Xig/gJp/f/Nvm3xthXnd
N3xz8chZUtH9Qp6PJuIW4hIBo6PmhWHTU37PbyWyspO/ay/5K0ciAq0vVOvfX0eTf9gDTFEXdcPC
Lh3W2t97QBM6Ttm0SXkm1brPFwRbJckaVgVevmG1SuE2Q4NAtlPvLRWf/pXpHzR95QKHdquOXDoa
bKYkaNA05GkjvDsC+FbuqTzlRySSlAiUehCC2PdP9bF+zY/pESUWDocdQr+1T4RhfjQ9DaHOXCcc
WJ3otKPN/N9XqfzUeZuSrhjYqakYw3+7SkkQej31A64Sb/4cX+jhrUyoI2A6fjFh0aey3PeFMmtY
JEfkrk9sNbUEbX/ceZgCDhN+FDZ8a+fZJJL7PJgC/VIA/GcTIQldUyRFJU5Ktoz/kIiTLhEKU+3y
8xeUbZyjdXBL1t6b/FketLWzCKaAtmvr5O6jOabaF3sYa608a6A8W2jdTnQI9h4dLeudqTn16kco
zxDjE4a5EBlx/hZC9e0EMWlLYbSZmmappgy08e0EkdoutTw/9DdFTLAUD9XgIKvQdP+G931jVH59
kCmJimZKhqpJ+rCM/+yBkwj7J8/wULAtsJsjYrBK37AEJXKizq+54/6yGw77xx9H49fnWZqq66QY
8VJ8Pak/Pq+vmjizGsfbYLvItcUFfQqnEO6Fvzzzny7sjw9Sv0EXUqhHWVDwQWLL6HaXIXmLrTWf
VOpjKuba+S2B52ve9+3SDBErNknXRRV7+29bp2s6imHrmofr8FJGKJt/eFBqauNDDq9KAv+mu8re
UVcA0BDlmLAS0x6zurjAh/wZ/g7PnNZEmMhCOrOgN1neoQnREzPsGJ6DDgBZH4XqN/Dsvw/EoEJR
QKYlHcOsb/dJ9SyzKPTC2zS+Pam7mx7dW/0louzMlSM+m5pS/+KK/41ePSwBNgrFYmuURcv4siP7
Ywl0Qiqaiaq4m6AhxjyDUyFcouIXn+kfXiBj2HUNU5RUirFvl9VYchf6TuoiSX6W4qNT7q1BKCze
/70B/rCcDUUXJVBH6Mii+u316WKlDHO5cjcSj91/K/zP3PRAggj8iX75KOnbXvt131TZNBVFZZGR
jPTtVZWCQAs0eupQ3PnFXNBXoTHKSY5kzVT5OsBZofZ/uY1faP/3Ra0qOMMxlZFNoi/+/tAicZO8
EzHk5gKFfGsxIZI67aHiy6IT+OzY7arUqBLwQRdopDU8WUsHbWi107QXB/J7oU5cn5zKf9936Vtv
8f+boXLnyc1k9v79xvutoaZ5w/cK4a3DkEnnTi8iALn4BXQieVyWFwfD9t8egvx1l/9zQzjpVE2U
RQUy+t83JPP0XOz91t9kGCxUaTOzShcBXXO2vWbsNM5MKh0Mm7CyQBPXvPmSsNGwgw4iGbk7WoIs
X2hVTt9MAoXtb2vhLTHBMATc/fA9gx9n+gh/tvgohIBOtIbWu9reADSM4CNURCTKTwIOXdh9J93M
EeHKxC1cUtj4U1Niiol/A2qJqHXHBmB1FzFxxUPUzkV0/VQf5UXCyCFMfQTE5jHx3VUZ7pWOwX7x
zB5swaY1KuAib5+UxkZK9ENfB0utcbaqk2xTA6t2Tx8YQBFtMq9wvqWttaJlCQu/kkkltvpDm4i3
2LEPDkYWQYu5C7Rf8EfQnL3Vn0z1iEVU4iBhe1IF4SVIXwVlnjsO8fM+M2brLeRNrVrsh5mqh7jh
S2CbFqaQBlWMAMtdQbSiQMDO608Z/bRuTUU3JWcNt2rPlEa+vxqWozMkv2P314DfETauIkVXGbaH
sj5vNIhesLZd62AEg+covGOXnjTZVrQ1cfah9eQLgbv0o6Z5VuuzLVxyEx9l33TXw58QiLqO+Iy0
T24IJgUzQyiEqY34rDq4Iw2W7eLMeUiSDRT1JmjSbIQxBS0L2uSaEAqbDz0yRsnKpwjzl6SC6Ibg
yxWwGCKGkHRpEJxtnjwS71TgjacgvsPxoO9X/NM0w2kzrUXsExG6UhUkBPuWfYd7POMOUw0XDhXt
8C9s55VKMSQXIiCMmsfrJsV1EpX9i1y0uFGAzdY543Gn3BoYEdiW/Us78fP28cfb8g0CaCzfK2wq
xA0PKbB35tzVFx0ii4CvI8+XUQ0uxGROBfajUSfOPpUY5mEKm2zVavfLnvFDSWBoEuUqnoOqaRnf
ilUztt1CUn2yibRTExGH2MxdYxtG2HUI3rSBnMC6iMqFegfANTcuvka4RyOwdL32lFBwZ7/trt+A
qa9dTNcJntD4zTTFb6eUoCW1LCZUX0ZMt09An7HXYBRU9pVahaqgwtEFD4hyh23C7/djODC+bWXE
0kgG9R8HpfZV3P9xEJt9W9qe47oo2cZiurODqRcciihj/jJqcGlC3+IZiF+Bv395Ej+UAIj5RAw6
dZlQpe8Kq7ZQpcovOwe3iZuzKqtd7u256Lr7DLoVaK4JMzpzJhxsJdSE8Fi3z//+BsMu/Z9L/+ML
fF8Klaz7gIIOGgds/RHpgBYUpGQeucudu//3h8k/PGYuV9FBL+hRCbb9+8zQNTPsLal1NgQAFNmu
ZYIGjdIMrgVvb2h5iyA5BZX2KsbCqJRe2dBjgNdEAaorohvENgj0vgYorh8cB04KCqJfZ30/3RGd
dFF1mISZfNe/v6MQe0KWeYhNOUsiGL6xXJJEsg8xFGuYNwrxL63jfws0OkaNT+LGAA4q356A2MpZ
3Lu1s0k05v1HUT7XRFr/dl7/96pMYsoA4SxFNChwh//+xxKvy0pWhEAT0NUu2HAq6mivXugQ19pt
8GsxqP+3KjFphCFO8LDpNK1vLUDoF4OAKnc3vUNIMLPmMBKndeLPlIL0bUgQTkx2bLfIsDgRaUdJ
hUj61yLCiZ95ginaZIlB4RMwUzCbM0N53X9IHScnabcJZtYx12ASyfGaQfDsOfTCrHwuG5EhPLrQ
QYZjjFU7mFlMZUtHWWGDPgncAqoamZR4/2ixtImoRArISoWsjjrXPTiUB05TkHyC6pe4jpTYSVMj
11OGlAHcSEb5OPHiVU0ghMskMqjwHjdxnWnwECj2GuyKXCFdhj9mcMjXojrzMuiEiQWIgctSSjmo
Rrxg8BKqLiHVyl+0arqNENA0WTypcIFQHWfj4FVT5OFzYmDPoburolFmmmEjeiUTRMPw/xYWIMHy
u2vhesQ0kBMTC4duPNShafteS9FJCAZNPJ4XOMAU5Eb2WrDqan+jGDnWlNBlwLx9bemQcaaTxJE0
+VjJ8BT185EMjTFKk6mSwBjrVoK3jMrBFBepoFRwWcAnYQYav+KreUq+Hl7dPOZKGCPC7A8Nc6Yo
CXS+Zi601UuV14uoywzMLrS7wnlcIasoWowmgnYeewzubplARgLmDbkljCs0wTIa9hwZSYMrUwly
ZXbYltQShq3p1KjyqdnIJ7NbSTG4Hy+nLK5zOSeaGXopkaGqm07MzDlZ0bpxSNb0IKxFe9s7WS64
kYddCmtCFcvlLpZR8/s+TpevdlVuHRy1fBOzsKg/l4axaowPDXC5U69WTv4aolzyMaoKEgoJFqYR
g1JzYPLEtYw8sb6CTIPmAlt71Vko/alQ8m2U6hMLtl5OgpArZlcRFqzD8moY5/b4GImWMB/2GKkB
jM6Y/dkRppcJJnANfiaCcRA03FsQFIv4fyt8JQZzHSPH2GWkAr8CcGFZVIMaTLcYwKBCRz5Tl9jX
3HXwyNA69ipoMDbUw2IP/G2lrvyKGtflfIdYI/GM+0g8eR5oVUzIrIhJUhmbz6UhHA1BIhqT8EHZ
WvkM9yG6+RD+QzLJ7IBhYl3ueBNU/6oPBUNR4vzFtMJ96uqQ94JcHd4tJXr3C7iNbnT24Ck3TXKr
iVpO4+eG8k8l8UCk2+6Lfu8YLSbq2tJOw1uvXiMs5w0q1UB+NZ0SpmCMb8i8U/wJTWyHVsMGEzaK
VaTdkuDaS7eofhiF9Gb75SrC8lNKXisWZm/C+K7rqVrKxG/BXsfAp9qa3kdCZF7tQYwixsduhrsC
DTETJXxF+1mOTYqTfQhxSpzDADaXo2VV4Odkv9cQbctugLtM7HhFdSf7DyPeqoaGcAVrSrybzBoe
K0YOAW5CBmVDS/Zr7gcLvyK8BdA+dsCHMZgMdq0PU59yL+7g+5pTTqRnuSHNlc251LB/ackm1ZMl
/ZXHFlrAh/MMfxUkFRFLpDprJP9Cbne8wWCcoB7jRDkB3KjPCtN8eCgIWzFZ+IWxppmYC7I373YR
671AmMICX2gqXmipIOO/jnRRSs59VaAAI5jabOZpQcpaLpL9w5i5k7Z9V5wNLVrHjK87nWFbjTME
U5lhh03bax7hMcSpbYl3GYpEQ9Ft5SW2TvLeIp21JLuyMoKnID3ZOM4zdm2lljQH2jk3v9kSQyro
fb6PkQq0jcCL94qpIKxVln6nz2pS1sJQQJaCJDD2zkWKLVv3Bry5xhuvJ46nzsjvJgZLqvSjJ9Ig
5Pah5j0sE1jaPW4y775Uo2K20BD5+FfEg00IBmnKVhJwLcb3wJLInRSN90oqgJILLPTYiUpmgbka
riM8eHISRpriRc3itdASw6sTH4U4L1ukbbFygH1lJnW2UewNlSQlE9mYgnpcmiR+PlPZ0chjDxVe
5bA5pGqzKOMC7Mt6t2oJeN5rXiA09tlBdYggiRta5ui5bBlfsZ+eTdLaZae9V3F8wJzNExbD1qOR
uKnBIiFUMDL0lZM6oGYRrJ0CVX0gWZO01DcAdEuPt71DF90X9HPaa4ZiIyC2IUzVm1afejrjvCAD
jrGZ2eGrLONKouIg1BqjpiYCHZ2Ux5W6dCsWht+V8aGEB6MUJ0qK8gqQA6t+QguH9nLwMhvWDZ6u
dQEe42VzNQz2qYpni/Ehli4qEbJSxeRA3DXxzzB2FBFbopwYGorPMvBmLUksZzPBa6+tsVgYfDqF
h1NldwUDBc9IXyLaFC0Qn2U4uzKshbzDQkWFdyFFOxlTKSMhxi+c+pyeqaegC2ynAh1ngGN42nD6
6q38rIj6k4WTds8bFkJlUfV6GWFL5davMtlSHAiOhkWZdSgQGwZdzDYTTvP4LiU4FZAoH+ISbTkp
c+M42XriYBHcTs2FXMofFXbROgERagFhLqUfFhizsunDRGp4rx2lXCd0edwO1gj8MRgt2ZuUdjgm
6kdF3pq8NVGI+57rr3oLvLYvzpIGi0D0XqzK7EdeWBLOaGPzS/QhRmodUfFy2B3SVN8UGjuT4A4s
uLTfBFDDsxwPpZCiNeqhj0Zmg0mOdBaoqlNgIrVGW2mJ06LCVRaWvchoX2SvkPuPBi409Ik4RVtM
4SOaJ8V7tuziXcjQSmVDoBommAXKhWwTS0PNds9SbYKcL07kSR8iCW6KA803TjdBvsFZR9LMfQN3
dSHCAMsTuBhWdbbLGMRdneauivWbPPyYnEPc0OxLTk1UN/4lKGG0JpaKF5M9jCybBe3FPehR19Uk
hWEf6QD3pc2LAcTCOYwrbct7J4UiRtnZFR5mV7gXmiIugtsnE9YRpCvFd54qpVtWNoE1Lu71KX6r
lZ1jK4r+zJb7dU5QTcdFGw7UmIIMK7vAWYq9Vo0tD5Kk/pTIxlKPnnpdXauOh2jNQGpBWEgF+D3C
oxZmIDepFbErYvjVVAG2AH34kVLEYqgTiDBAggSDBU9TOS3XdYA2A4X3AAmQyqFDKiG1TUqVs1Hh
vBHIFqTcTQxZljtF4caKbqxmUVkQymINsplTbGI7O1tgXHWcHH5p3v4Du1oSk4qvtmigj3wN+/9o
ISKxycUu8a21g9lN0ZBFhxS2g38Zak9x1S+rbste7mjeKvECGPbUw56GIYPyWeLjQuE2znUMuEhy
94lpsAgL+fcX/OrM/uplhy9oSAoLSWRf+86bL3U/FXInsNY0AElAiJUVzWIAK9+feeYm50m5+AZ0
C5OczYwDSRKpzIplj0kyJ6ItzVKtAVYktxrQsIN4FYKkhblPaLhIEYDEmlKtAxQMwpuUpAzBJmEx
Gf7OLtldgbh4wQOft6ZO67VH+Hng7LR27nWPAYbMMMDi3cm8N/BCLbeXQmitii6cKN5LRtC8ap/E
4kiQlgx/hiLaFUuMrZuF4XtrqZZfxMQ512Cj/75rytBzf79rOsNAmTEB8PYXwPzHY3XcNhPszjDX
GvAeppbk+5j5h0nTQqEoApUJM8+7dRIiN/cVdKQv5bmYPWzWrcZURhkqxo68bTg64v9IO7PltrFt
y34RItA3ryRAsCdFUe0LQpJl9H2Pr78DvvVgUxlSVdTJzJOZTtskQWDvtdeac0wY0cHiY46WQTpO
KUAk6hQ9FRGCeOWYILQM7gzdAmnwk4b1S0eLr/7vD3FzaC/VvhwSph+7HDlm79JG0FMwISHPJXwy
oD/x8/eX7esLytJMYTK435je/BEM/3XV5HDo/F4ztR0tI6qYP8fVKTiJRGKr+idYOCX6oWsn/2kG
/ftN0R5AvsX9Tdtdl+buyl+v2dVT6kU5ooGmKBZ65T/1GM1ChvhM00I4eaWqu5r6ELF1ScygJbgu
lMG0+paNieBOZQRdySBUgCz1pgewQ7dFhceBpOXJILlYGglgDHZpkyxDBTXs8FYA5tZCVjaOyw14
H8t4HZHb9RxB1PaSxo4H69zwNg2xKCP+x8R/Z3EHc4E0j0AE1v1Bis498UdswYcCWUeenvOBxCBw
xvCQxHNaP/opqaHEPkvTmRGlzpErIGEnx0wxENtM4JgV7Ftchcilc9rGIapUAY2UmKKqJiShCKCz
qv6lrKjbfpXkApR9CMyWA02nO+PwVnnWdopBvUfKus381cQpI6fprQ4v00z9w1qsxNAIafJkUJTz
y1AUmHpLFLWgMoToUKniLkAjR7feZ1PpGophuGu0KQfisSILb2ryJBbNOU+KQ6DhiSOG13uueeta
OToB7nc5TC6TfvnTC2Ch4FTjYaed8M1n+csEyl4oU3T1Je0Ok4em11pS8lQuEMvWW09L3msAtxT6
tki7y/yFpYRUiQaH+OKj9x5zg0DoDCqJp8AYvCtTYy3koJRGPm3oXRPSk/XpwUsKW9EL0KmIZkZ0
ZyguC0TQ+aVILl5IoNpF6LZzGVuWb/M/4YrXEeyncBMxhfHzjMyw1YTdBq9Yii4ysSBDckIPu/vC
PPfZnWy9+hIp8GG49kdri9qHMTPYkRkjI4jLdLjvkW7wI6bZvBbWbv5oQwTYDl8V6JlOwS2SzHq4
DgrU0KMo5HfTMFc08ARb6lrqN8a/soGyos2e+pn2GXcbCjZJrg5MUxeBMOIf0e6i6HNCL9ZLLWmW
r40erLXM30+cNtMqWhfWcDXJ2+g9zOGpjg+uRytVLzlC7izEtro8/Cn05opUkHGnkrjpi490iQmS
TFHuWquqUqDb88vVcF0RFhmpzYs/IgRnli0qaPpT6xwJBgdsgzN9JFwE/qp5iETttyE3sHlCWiii
m+akjwzTISlmmBDKWqrDvIiQuY4EYTSbucwfSsJL9ZCJXoXDmF4NWjctc2Q5Y8bnOy3MJ1XuAPJX
3G2tYwbVZ9Blds+I36+gXsRIhutVTjp8S2NBIEdWjC07TRPI+VSe6jtZgGtVkJffL5JfJ7VI/2a1
CZlHMkKOPxarv1assAsRV8qZvjOKu2ljYV/PNmO064UVzfygYGb5+v0r/gFf/b1GMptlnI7qgOVT
snDC3KyRbRzJUitq+ykmVjR4q6hwiyRYG/rvHiAmnaSKpn5lbjThqqMNj5DUT7AEmvpXRNZYo7qu
B+fOV8n15vRlQCdj+DZW0QrQ5CDfB8VVvQMXMF3kuxFFINk+vo6tZXg02Ala6Y7jI+SsTUOioP5W
gOFqaOtIxmMHnPD7z8pH+rJ1c3kpdgxDZ7TP/ODfDxt1cj/S/dF3U11S9Gq0OcEx+2huI1vFel4q
msOAPGmJ+aJbJLZcARAMbAqdz90T3qWd7jJr8MfRSeXXKOvO/XRKuuFNblqHVvelNhIOtpK/GeT+
qYixe0yN93vuckwcKEUgp/OZvOT8Tgswb8r7aB4GxpiJKNrDigjx8XHWthbpjvFWYKmrYcZVd915
njYNxIoXcbhp08dxHrWw/BUhy31ABDcpMpRnyvDbouEQ9aErhr9HMvliqnFzVJy5QdiYkqN0qMfQ
BZW/jQnSjO/VQOmL6CQE3rVJnrMGazcUmGDsYZBJazSIe41/rpTsMpd5upZuvWq8hPwtwbbGeHAW
pVj5qezfWtSSCd5bryidVvA32Qgv3qdnPn1mHHcNhtQlvnwYOujgfUAjBQPI0M9ObCdkav5pXOxq
caJ7qq56PXfidUcjeTTh9tYPlYexrEjs+Vuaf8dQ33YZ0AIVXCZWiQ5PoQhTBrPn3KSqi/IiM4Dy
2o2avslICecTLeNBJqOigWcKsWTGFqCnaCcz4QwypiW92oO/IKkQSnU4qTEE3YIRsFmy9DR3JQtg
G8NaZSlJ5oFsDQtlxJOem/c9I1++tSWFle0n6qmTdODXPAzqW6xGzqzZTnq8YWQL1m19ii6lxqap
sPGWTMuytg7psUINp0YeRsDWzaGu+5c28bZN1D5onnI/H4uUCs6fvq3j6CnTGhiyGBppMUQYOmPO
wWZorUSCp3PsdkEKCN4ERCOX1Oup+Wr5ROakNJ3aV1UiCjMFC2/FK5+CW8kDN200d1zXhLIm9PCF
dDwhHzsPNDt67rqIfmcYAeuuRSca17FWV3gNyHsQi5XCtudHGe4fLgHTdz07+PgP8wG6ZvL4/TP8
ZSzDAslpVeY0ZSAd/KPl/GuBhMYymJx1tV0P94JxFyUVfeuC2ocjeJ78ULRqt2MZSVZFVJiWilJR
FTVx/u9/vVyamNIo8tQeQpwlAbyp1kRovc1huGTpOkbBkOxbEIbe9Kz2zalT65Ou0uFKEbSYzXIc
8XWvTBJCJrqkpbFCyx0Ke8o6o8cspp9Ked+Y1pMQi4dIVteiTL/fH8iEUD5TOslgokwsfLWEwRoW
8VC6BiApUzxKNZQVv3kSuhYLMh0HyE8lX7xSPw7yrhwRek/h5vtL/+Xg8+diMHrT2C4M0RBvhpFK
xLlEjKrioMmPCqHnqlLYFTZCCeC7rpruIJb2ymvEV9F6GFB3CzhrPBO8Z8UNark1yp8c8kMt05qG
jJUkvw19N79rUUPT3GXGS4pshCRFA9bKC/T1olRRiFBjofs0f8ui8/0HkuT5lPPv5sfXq2uSoSiy
KDLV/ffrrYss04wiLQ4eXqlKou4v6ArkxpoF0U36333zkTPs6tkF59QaxkbmcE4RRXCGEMtPn9yS
POxIqAOVKxys+NQJd4IHQKsEKE9zmm6caII6MxcynePYjO+UpF2o2vOkE0SFfk+YtHUNjLueS6M0
3asjq20xPdJs94v4WpbStrQ+Dd/CIYdzsMVoSrxhSozoKAQfTfc7rc2P6j0X/eXA4X3y64NCpo6Z
kRFK/oJEvEHX+M4YooeZDZgW+dnybJ8xXqxxdGUcZBmT1MKgavNPmXSn5UddcE0sqUWLV1X4HEjh
y++7HgQx51z/XbYeurSwS8NaFoOIiQ95crfyjbtRfKmiDt78eCgtjwBtkM9zOMdnWuH/d71Qo5d3
isWSjC3QiCjpu+yd1r87AcdsyCRWUv8uDfKTBMq8iR475VhXEGT6R71JF4kSA+DP3jS8Z5PPKdn/
nTE9EZE/fH9TKPJ/PPOSKJNoKprgnbRbNaZvDdEgZkVxELP40TBTuzWAw/BVODmMp7GvD3UABlDR
bIWbX9Tu4mnbhNk+ioDnNAuSJkFD9ZTECTmgMuceVd9PGqyMfVDrxE4cfO6jTDOdDOiS/K6adoQ/
JcWxRdtr+U5xzs22tO6te/2OeGKbsJ0leeMXy66o5t+Sg7AX9j5cmk2/DTaMCRZkTUP2gtm9owpe
cJEXyhmR9HJ0ZCfcyY6x6jag7Jbqsj9yEp6RwPllAiYlPlZX4dlfh2v45QtASPbu0bB3xWbakwi1
wD22Utb18v1kusaCZrkbnNOjtKIQ2cDQtwPbWkoup7olxsvF3lxki6en/DCtQ0dZZytik1fvwxXQ
oL+rj+qjsQrX/J23ITvjG4F6S2FRHyV7sgc7OuN1WSkrEfjNYf4pwsLbYgW0+0dpJdmsnJhUXw/t
0kYuuEAJsU+P+RGfi/UM9coNL+EF1DW4KpXWvdPsBxuF6LPCD3A6w/DZPgJ/fjM+sL2CBBNgJCoP
jQCUkVNkTg9Wna5ZDxtQ+10n3JIY16RAP3dG+By14TUKAT/EybvQgS7pobZZwSqrvTuXCT3yOn+p
FqKdp/raMvB34V8MadjpCrduTmgx9L4QYm9sTUtETSuVsWErrPMqvkoy8402aeGri1AMmDOLfbIv
QpJKy/C9C9o7IX9ShuKi4PNKPLyfs2E+jQksCw9yQhWiwgiG590wOpNN9amHZ2GBU2k6aTsVwdGT
meQBuMFsN5WPoZyymA3aosPjkg/+eh5KGHHqpEH4lBKHJUWcLovHTvNWx2j0icIB5tiJhypJngem
gxn9PIHJGjQatTzFRKxa/X4AKpb10A+bbKuRBK4zo0p8iZP3WtbchMABrxxKZl4ERYPiFGNhL0vv
xFSYGUHuAkTmMXnwOTd8/yB/KfbZrpCnG+CV2K10/VbHLao070s5oCEsIyIrHQu4f72Opbuo2eQc
3ymHGAU5JQtWGpLxyWbT+2grc21rwK4rMEmMMZBEzOox33uNmiIeL6nyMO76Tl6MBUjJ5AMsySPy
sB9WoVvIHO4vWCYUHZxS8INJtzuTlhSJ0adEg6Y+MmcDYZM637dT4FBcLo2BHni6boV9yUzE8H9V
SuWUTF2n6NLr/RxQJRuPJQV2z+BFrV4lSBxydBRj3ZZsjQyfHNC+Cu1GRDDqr9rAsAWodDpKYEXc
yOZjl38MbXhpyHc32b687F0xeuAG5Hh7r5J3j9xHxEMV1iyP5Vos7jLocnp8ZKOwQsxe56JKEJP0
K2ayeytiZ1WB3fVgJuVyJ0DzCJjM6buaIlTL1KUXvVnpkx9qYEqeiwwCEoD8DHQeh5fIz50otg5d
PGzqcDiGUwLJ4KkErhxpP4mLtFtd9nzhOSNSY2LDMyRxPkL+VfElk9CkSdZw4XExpdNDL5aIf4hI
DQoye8Cud9lWsAyexPa+kYhkEmaSGyabyT/7xNGEXbvprecRQ6t4r0fXXrxXwkc53qRxgCtYcYJV
4uMQUTMKoW6p8FvE0WOC79U7MVXkiAYODEsdkQKiENnmQFwwVInMtQxUn0g+LaFYGGJxNhnfTYSN
637gFKTi6aSbT4HFLLF1aiU6NWJ17NOJIWMf/BKt/id32q0MiwulifjqUHYbyPG0m8aBGASCWtdG
eihD/NpWBQESv6trMEv74UG+rfl5pVnvSFEimorB2f3fr0TLlVbO/Tw5ZNNR6Ex8zNapNxFjBUs0
mR+KIb7UnbZTR2B4fnRQUjALTPJij1C+Xl3JecMQGdskLVWMQtWvmCSRivhTWPOmni+bQ2kknPPZ
gMkY9WXj8v37/6+6Gf27jEaOMbCOYPPf998aSWTGjRwzOocY0vbHZCT8VPQdkQpG1VvEHyeUPBHz
dalbif5Hzo/LhivjXO3qfd3Qq+DfiI4v4AuIVKZzmBKKYXa72jx4/ALvwMKF3bVFD1cN3COfVtKT
VhH/8Fm+NKgkWRNVC88H3SkLaPZNxZzrY5VxhI8PbBE0T0b1Xhrx+XWfUnTQ642SxE5stD+shrp2
K/uUQHTPBz/cJkzUYAz9ewnz2ICYp8nevu5biNfeBQu64X1EUIyMeDXFGB1BbTV+AmsZqo0K9BJT
fzQZUDPu48FzJh8YY33KxdTJSrqcTuC3O2T0i9zYTZ7HIjct0fttPB3pu8YYjD3Z0g55Mftw8JzR
EZFCR1qcTvXi9PoqLw/dqXWzVbEieH0R2J+mfWFScLhGtlssHlAMLd7MhbOQFu/vrVvfSYt8O5d3
ki07CJ+WmHqW4eJUu9d6eb3imyVI80Iij309lYdpkaywqy6uq9X7afW5cGmILCI7XFypD3mFy0Vw
LoF9Bfd0GnaIw5fGkfgHG2U8KnDTPn8S5LLkOqypEo/yBtfiQ7iEIczLfBjLjydreXZjV3A4QFK6
NY6r292Cj8AvcofF57Cbdhqau4GPxgjkBJl9HW+B+1B8WU/NCTXKIXX613fAgbFTAGNG1LeERXWd
kyamzbRhryxespf5U6bUguiD50+wQoVHSflOAccf4vLwutpcPtFbOdMCzNu6fEU3xweliw2r/DPc
wm9doubn/30HBiaXZf6DdY43mPNO/1y1YU0Jsex2gZ0umzWpGPzq64Uh//Bef5bulfHqsnyIIZtv
h13+SXW6DbclP23Y4Udd4X3mAl4uucu14EdySByU466/+IzBzUFXnn/jdL4u6dK9xMvLZ2D7vHRg
84WFvJjvfH6eFwG/07CgW+4GfE4c04vNsLjwNfET+ADQvJeoD+33a+q8h3zIK/+rlydt/T7/cMKv
pmyizGVJ4Grx6hs+xoaDJ3fY9Vrw36+8E17Sd3hZ57rK7Hd/4W4Wlw2vttqt7d3KzhevwuL9NJf8
7yhCduUCvArXetq/+8R6L5R91j4Fsca5TVpUJA/0AeVFyeKTc4aPuEvD3AZOy8pYCZChcrQ9mSK/
JfgOKh1ZnfZal9tqLFaZfq/28bYY4YDQzLdyfI6QfXLmAIzCZLPhVEwXESDJ0J2G5FEUX60/nV6y
5/sIRJtOOxCrCYfgOh2cYoi4KEyWvLJH1kbHQFaWqQY2S9rHBWk9oHxov5RzHayep/ANb0NlbFR6
L4pO+V58oIsh9ii1ZYnulQorp1U4rfO9geweGDH7KB81/NoJ4Q4Dh1dyNPZqpMPgnWKeL/lpi/Vo
7D7aQlnJOFU6UXBUMVv3IsJbmjUT8VycJwI48CT/lj5wNekKvDMlkblwW5ldWcGtEnCzNftKhjha
bUgENjgwGR8dxBzDAJJJIKX/YTX+zu8IPaxQglbGMwtDCu0ICl3VIMYAL0ZUhaMN8davtSVCFDtp
4CwQuq0Kq3SPMYVzS+NweH3vMtfMn+e6QCp0t06I2Avlu44WRcLLRDvJI3fqt9fXyzZQXN8i19RU
rqpGsEWJLxVMRB9h2hE5NvaCG4bSLjJMEAHJfZ7FPg1raxVO7DO55taFeOmKI/NUKIfJIQgswitp
ly48n+gSPPBTkGpuCRmG5rpCdlV4FNu1uAqZz2QGpJuZ/s494RXPErVs2WkuJujVrJNRFsm8WWvg
yxRSjM18lcEd7cJHiYSYphbvNORxCcTgdmJmqkSbomaFwz2H5K9cVQYB8xmMfVAkCApaBeEEuglI
wlLA4ZoJU4oGt+w/iLLrNNY7A4Zsigs9TH7oKN1aySnbsW9KqmWZOg0y7dahaFVm0KRF5e0DKG8e
CQACll/FpDH42HoQ0yxtyagasiAiBpTclbEarBfTALQRXhVik2WR9RutXHctZrRbPiGi4tTYvsqZ
8ENZBbWTTfPf7tfM10D+gZ6eSle92VSR4cVxoIXeHrdwWqcbnSmgFQZrsW2vHnaayiPnjDD4pH2f
MmFTZnQPSPIxgHVRj62rSuL+QE1tPErmQ5IHdO7DlaTzucoG5fZoLPseAH+ab4cBtn4ulETfxgxZ
P3StIraewli1Zc07aGJyyhLBFZtFSaaXIDVOrnofNT3XQon3AjFNrcam3bDhNcOq45Q2NIltFdJu
RMq0oFxhhMEi1h+q9KNuj7PDDi8P7bVjzAHViC5BSv9f1JY+g+KEwAs5gpURIdtdaZHhMmuCn9BT
QnGkFrKFOBKRxfpJ49Fij8tN/xzjntL8swrKphbrtVyxNxVEKfYinRE52SPTSzms5D1AJI4DftwA
AVtWV0Ak1S/UeRGwcv7xnXmmzjCmgFm2iVg6GodkBc4CvuvLaDnZIfNoaRA2IhdXyrqGQ1rTPzby
QzS8coRKILLoFL5zL9Lzjz1aw4p5WeGfvKHZIFrcCBrB91O9nU8R+IJCcjJrC5B+QSaCSWBGQSI2
JHF0rWcxJonAONFux08lPxnAWHEfSCxcla87Enn0PQWWOdHHxVpTgjA0lpLZuRk3thnvlbRaReFn
4Yku13zsOMnMMkSRcbzCdpEvCx1SYwXfhpDDMCuPY9NfVAl8UkM0czhdWa63nQiOxB2UcZUq2lrv
4NwKrlKj9BsV4vQKFOj9vRIna6knfsp88ErInpUzzfMSDpr/z6U6niZclXi9aHMbt6W6wmCk0zSf
6NTpIAXY9IX67JOMayC4VPR+PWuXosY6ys1jjGxcTYylJjLYkyLDtsppLY6vsGHVBITb8NAKL6M+
rev4NZLzjykI7hLU0dgu7zgYLzTorSH9GGyq9wNxIyyNkH0y16/y++8/FV6cr0+6ScrNTEEhhUdT
bs5qHTpAXxH4WGUcvXgq1rkJiFiwTKCEGtJnEQr3KHsRwu/lVCD4nK6m5Ns5UsZZbiUoyqGPPmXl
dSjvEHMogv5sKbHt18NSL8sLd6wbx8lFVOqHke6YXz8YkL5i2sM66loZJX2AiNBDwSgFjAvQqYpG
cIrJ5Z4g0Wl5eg2DcV+lTCW7uzJm84q6Y8ZIXlFZNZA9Tw9dBLezObQWuXWvNc0jC8BCIpx9+YxU
hDRObFjhKzF/IrALw1MX8iaSo63kpa/BEJ5SCoAI90n75g2ubuy7BrcksI+aC55a7KvdOow+BuUg
DCNxwipNrGeMwCkH/RDkT8F7ElOJnD5QMhU5RduA7AbJ582b2bIJmoXV9Y5gKPcFRo2kR5kt063B
xdpHaCd4EJ4GeKTz11vL7WNF9Jkw+OREkTYbfnZoKXAV2mZyKHVycT8ji+uImjvFBVsR8YH+vUop
fmBMtZ607mY/SgpyORwxRqh7M1BsQx3fQjKgOzbKcDAuYbENyZ4tPM1Ohq0wIs0W5vQSxfX4TLA3
fnhy/jjRbjYTC0P73Da3ME796cb91TfJ1QIFfpPqeyGpiQa/izpk78WbpJE2ScOXBlqYHVtUMd7k
b8JjErh46Cj3AvN9lIcrhcR5FFFp1aNdt3QzEBlbiofB41xSD8WzADKk20KBF0/mehZQN8FvI4CO
Fj+Wc/YRgZ9gZbqTmAOs8nDHKeFK7p+VUVxx9I7fRxJqK+IVPBmkqAdEnf5RY+TXnIpOII5PgsFn
+eEPasH/ODAbcEMYVEr/e2lu+klCEXdTSf4UIaA4NaFQSVSjB026g3AuCkRy9YBRf7AN/hG23X4Z
Jv0SBHz0DjHhsx789WUoWThMQ5Drew9RZgsqLJL6ZW7uRSV0tfojSo9ctcibGwUFf3HcMbbfrzn/
0X2FnyCpuFNlyBaWePO5cd5nJip0Pvdw7GQCpX+FlrVWPEIbRv8gjZuoY3Cu7joltCWRAG1SfeeO
jUWypgzSPpK3MYVlljwW0knwGCyF931f7lUU3JKQHbsGmmq0k3FASNoPC6bxtQmI1xcXnswNTYVk
zevpX9dPE/1IaidF3XshEmKiS3vgy6aUn1vrtxnvpphi04LqeNGTyjUREYQtJ+1iPOJbWjPPgqiP
JmwrVTEJqgwYxOckulaWvCXxwqz1axR0F8EvqPOMTc3sbjLuJ5FpPHs6cVdKnm7aoFnpZrNpUG7g
lUBBocAouO+jfcCwqGy2VsRY8NdQ/JLGRUaDLyXRmAWq3oGvoJI+js9gfqMhpv1FtcTqKaMFz2vW
fHfykhMCmwQEeq+gQqbMl946oV1JMATN7DE0mM/aypxpZmZkgBNN4iM5Izjz+3vkDwLi39uUy8wl
hnmGnde63ZaifpA8KR1UIpE7W0cknajvESVEHiUrBHPS4O0y/7VHEsYeDHgrpUMaoewT7aETVn4b
vdHxWeRIaE0DLds8ITwXhNwVU3YfepLdc0Fj8h6YVQdgA4cp2jBYb4wnU4aQ13wkBq9lPhjhp9nk
0HiaH44D0pceKZs3wwdAPJg6Rc286Vy2XjSCmiAgdjIHu+i8nQHFraqJz13GBUjjwLEAH2XsFQQj
FLUdKiZRA/jz8+BUCtfvL/fX1jZiWBnFtwjPkNnmrbhMiD1DbRXP2Ie+x+AA+IFHwggAwAKQTjes
DPo4xnsuoMdH3j0JxR3aknVUZdsQTIKd5gzkFaja4YmJrYKjC2+oMoKT1lxT3BVRto+5e/sIUUZv
LVREUwy9QymggIbh1QdYJeJ0noIvEs4HKWn0BDt73t2I42BK+Pi5JH32Um0tTMv8rXaffXvuGRtP
6pM3oTpgcgkzatEgbBS3fsDjA6g17FEQteUPpJk/T/g/tyaTF0SBGlMABjCwQv5dARBatalkWAqj
KkKRNPKj8E7pxdFqSGEuow+wcaFVrUrtHolVOtzlxWMb/C7yl8GjgQQNbu5DDoHlDGTOjCHxaPPD
PXD3Vg9IdytYxQydUBRN93GdvXhjyDGmb5az5FTMwdp2GBrojeSoTLBgxrWyMfPR1n3jpaT72hAt
WGGA8tDVWsKT1bdXKwnucr6jjiG1Lt77wUsL7lVlf2mzoz7sg0ThkGRtLVN0NCw/Bt3iQnYtnREN
h3OG1ZmlH6Q5PtkDNEiwrRU/BO2eWVKYXQaiypNC3HPwXrXmgX60Mnz4yJb7IqHmTyJHLDLybzno
eBceq2jizeyCdgt8bDviKAs43sSDUf2whshfSlu+KBPpBmc84PLM+/79orzUVKwUV/W+UhlFoe2M
aVsKHdQ5sP2G0q4UxvQs1zQGJPCF5vA06JmdoWcojznHW8LhaYdVJZn3SJ1ijYRl1f3+wZPmg/Tt
zQR8h+mFqKr6Vx067ZcpDVRl76vPg3cIasEREZz4AERrlIGtxslTOSm0JXxdXqsS2aJiv1LwvRbT
y/fv5T/fiqrAUILRLxnSzeVCWppHQz0pe0BDjAeWvv9/Mb382gah5GCxwSBB155PfrPuJaFuUF4V
iJtKW0HkI4GlHGVMySilBAFHnN2hti4m5aIkqBnG5ohnfDVEmP9g7/FA7ELqXr0q1oaUuBxw7+dK
bTJB1Za9HeSi/f1V+Y+7iFbTXKXNFZPGgOPfu0gSx7Qu0lreQzFc5pD39T51CkXZpgjMEkt9kVGj
ZlTOikblItgjnQGVkBiVtiTS4iSjgQC5yo6ig5dp5E0Ap9XlbS3kP91Lc930773ERFid3yvfoUhR
+e87jVS5SQbBV/aqfBdjMIvVk5DjtUMFJ6QdVTEhFpq4HuVPryLxj/quROQjJ9Ul6PKdmA40EofH
KFZtMta+v4rS12eR98b2IkGBwJ1+i3xC/j/wn0yi9sbXNkfd9ZmV26AeUDZS0AGohbiscXCZmlej
ePj+xecb9/a60HGjiuD4MbMo/r0uYm75otQ38n5Gn1vIsWxKX4HUqv7u+xf6WtErPDh/vdL8iP1V
HHqjbhTRwCvp9ARUGJWuQlcTLJEeOqV0HoPXGMXb/+eL3jxRddJJpSz18r4Xga2qmDm2YnfgwFrC
SgfESu+zg4/7w6v+50Xlsxqw1kzG4vNk9q+PqihhYeReJe+9Qz9tlOBNYiRiFr/DrUFnvnDpUCNg
QSlvzoG0qLrjB8grffHDYeJrGUWYyDx2pC+DWu9WeOjl2SCFTSbv/XLJ/d2kBzF5EPwfXuXPnn57
C5kSr0QUBJ9VvVkEtCb31KhP5L1Eyindy4KuuAfWtlYeFOOh8wCPp+PDmKxV8P5aFB1LDvhp0axY
AdAfmx5otZlJGXAEV8gZ31lR6jTIBRv1BZ6zpaWc+BM7yCiwtM8W3IP8gl3Gxu370xf3H1eMgkTj
RK5xhtFvZbKxrwaDKWjivqQdU2KF75h7Rgtmx7xs4AOMxsaDX/dYQMSC1ffDfTM/bDdXkpe3EFeq
YPo4R/1736iJZzKg18V9U2+9MHhN/Qa90yr2eDd6uRCbUyaiADKWI9laJd2nyNMIffiJI/0FIiVB
o5EtxsYaDW62oZvFkt42+1PLZRjAisqlug5qu+4NusDYkrUPpP6hVCIcr1w8UXKYQy7ynER7YXUK
uFDzWtUz/f3+6mjzfXR7dVATc20kJMWoT2+ujpWOXjgZ4j7xQP4H2sYy21UvoiFFIVb/LhBoCoLs
SlN8MggPCUrk/TP1uU05aFafBknkmDKBmLgZPUMFHVIsfabW7LAaz3pU3stxBgviYSI0MLJqE9lQ
eOp6+SEYyGuJHtSKMNFCf/V80F1N1l7VWjg1fsD6LNmp0CF9G5weyZYhE+g3kX8LDNoiZ7oQx3Pm
Sf5CHg1cggW5ekwNCa9UhfSHveTP8OHLRdLnaT8gU5EGyb8XqW6p6saOFGgKqocmrhn4qetCPwQ9
or2G+F9P3aXIXSf0gEFw6lI8Y620Mya4L0NBJ7rbosZ4YN14Uf3+IxyqvaTgviCYUw79X0qlQXds
r3zpK54/h7ZfVBPibKlnvptnsB4HPBTLQGPuoQznKM/eIcQ6DWOHidCy3J8ewpQgUinkAJ/cZWSW
GdLT9zfK/25atxcBP9A8m9E4I9821UJp+j+PcSHtK/pHfrYr6m3SuF27oPlYGvdDtpIRRzIZCbO1
z7TT2HTJMp+VMQcA+rTzU33Xmkv+JLwyQZH/TJ4SI6X4NaYZmblh/UGYSNe6hflQjKvMd0vUWdpA
mPYmFfZ6ZwN3VQM0hAZ+kFXtXUXEfyG+KBJ+x0thPUo0CmplTVVd6kTXT8fIWMNoWljtofPWGWh6
1ak9SOY2uc7X4le6NtYWlr4H9RxEy/LZeiA9OXiSf+Wq3bxPT0E7p6w3SGCFbT4tiSSZvG3RctZB
HHYh8lSoHcN0E5JImbPku16+GtaJ4CizwbITb5lKj9IdjHTshER1YlCB9F1lVyx2Q4HO5y0gvjhf
B+pbVbld5fbZOyHolkYPe+cPS/4sgWYhA6kx3K0YSGiVqxJ5NrmS7EjrGnYmvh89OrOGBQgc87Un
7Tp823jHCuzSbjy6pfDZKWtaRElC69xG+th3V9lwZO426T2HU6S5Gp1kWdoJ3i70QaesR4LC+R4l
+LnyOo0cnjMLJxQzsUN5UKp7uXM8A/Qc0WX6Nso2zFchDHuK3ZJp164yjzS9ZVUjCLM9gMOSbb0F
v0VmsanvTNm21BDqLxkoLh6yg+eAm0SS8KS8BD4jYPaAZa1vtR5jwlKMTjKIhMnWrSvEcDxDkrQr
paUPXaZ+4ruXyIdfGNo+JPKc31t+gsrTIrhqjlJDe9ZWugNtOXBwqrppoe+/6J5TcfZ6kP+HsPNY
bhzblugXIQLeTAlDglaUSEnFCaJkCt57fP1bqPsG91Z3dFerZWhBEsA5Z+/MlbS2RjtU7nLs6QRc
FCuUwtBoAh5RYsa6u5BcfpPuGcEd2C4JiHUQ0sM/olxvjiuHXkY2/jq4pGdgRT9Y9Cp8otUh3Ovl
cU1xQUI1epCxPSrNPZ5KbbOewzhwSZWCuikfUt1m5wOYPZHJmNqRuV8X7B0dnm25ynA3kepLVOmQ
1cavbekZkWfEt3AgAd3tg11DgnEBWCHlzrduea7QAUTQt/W9SURCP7+P83ur105aP4LpPeqe+Hz4
QsZVKnDZ7BYhhdIesxB6ki9xmAKPxPwMRG2jyxSouYq0uYV0szcMSRYLkPmQVPRdHW10Rhlti3oM
s2NRvIiYoATXIpOjZ4iwreQlaNBjuXJwUYi+fq0I4hhB+ovnoMTKc8MV1mZeb7GOz/aR6AtIl/PG
ZwpXodqxUDtBORqhXN5Mon2Urxn0eOJHy4VCGuBtbKhL7vKV6QekGUC4i8mJf4zUMn2GhyR1EkLP
8L8iYEgZOuJD3B7M8EdvengpJPM16D3VJMf63PROQar6AmpdO5Em3SjzN+VzIDb9NmgOIVpRlKZI
AKb9MOwaYdcaZF5pJ3E6ltK9MVwnKT2Nyr/VXuLu3KDeEJZ/4Sv+tQLMzIFlsgGplV4+s9//HX7k
fCnRh3bisQ3YhTTNa2PJBTKGS18W0IyMDKWqQN1KeNCtWX9j9qAPj1q6tpy0BsTPqoG2dSFJfbzn
hIYwe64oUZRa6IyBcWC9kErRhkWezUKla7ZUWwJOYE02H9W9MmDWS7IthTjGpa1I8KkRPsz+imqc
OHVpa5jKrkkJ6a7gJPA2JzpKh65+K/tQ2ahMahKtYmdbQHnVp6DbKo3iSTHjA/NacQEWOlIBSfcK
4emdYb6ptLMitrcYCNRKtB8FQ2g/fE+JQtxAdIykiMaNTD2C4pyWgMbOTVeYhX8pTvxNvdSQdJGQ
ixV3SD3nj5mREfQT9bZJOsp0dFCOb3jTSExpLK/qf43G0ejOA219BfpqsSWvuMgP7TK5XfD9zyPv
7ynY/w6864awA1AQADet/jFxNKRhrMtsQXsUtX4IyEfsSc6iExgEGobmeKOR+hhX15YUXQ2TUnxS
k9kVSaHuku9QkPeJ8C+b9DclCkO2mBCpqgzGWfyT+Nm2FVaWKROPpY4IfxqxhuEuLNVrxxwgYvBZ
DHpe6UbvybMyZX8YH0N0QrlkUmu0mu9Bal9NYuQzBQ+98Kzm+JsRRv7zG/dbi/vHG4eUBBseBhoU
u3/OWHp6eFaUy7xx9WtNOSKYCLS+dzVyKKTiUzhx5EZuJXGGi69VkK4lYTc2AQoKJSVEmD9Oyxl/
EL1SSd2FPuL4hKjUZ20dm3ijgAS1RYCdivNmnuwrGhora6rWZlK7istCHNI6h+cDEfQ7SiGIRb3t
tkjHMmDLVZm8JBBYwuJXm5/0xjyRgEfqOIr6dHAyXBHpEKEvPvUGRUT0neO1GThCct0Jaa6mtfI8
pQx6vL0Z9DgNO0RuEIPUPph2M0V+lwLtiBXYEzlRIiFYJMzOr0vy+s/v8t9UpwGhm8xfqXdokvKn
O2BMJW0OilQ6zvV8iXo0YIg91DT0iH/q7hg+LMnizL6L9hJZTM1uDtxhLnxktM+wwMl9pT9gN2a5
N8funBTac6a3XgaMfF32NrV0k2bZa6b4VrZETzTD19jRkK/rJ7E2r3WBUT7O3UR75OKhnOAuDk+p
Zdn6ulipohTEGbPkJH6uxAKp06ms7wXOJ5IUSBJKUNMhE6ShHnfBOQhNJ/5eKCGXHXXyINrV5ptu
FwLF/kya9jk4tX65JgZzqzE7YLhzWbvbahqdglHclETKUZQL4HUJqxJQMNxGzn2taX5pPbMTxNVe
EWnvUZywRC+rU4tXktLrV14HT53M6BjSarPbpbyHfGp9+IMXLP9L7eY/0/T/PSgoK0imBoJkZeX/
dpz9VxkFAHM2TWEJQbMiL+IeMlrUvDUGJ7hiBl4833XIYDqrTZ2dM17pEZKt0g0XVXEbojFRVuBT
elkGYoYrEVjaQYqM/ajQyY+Nw4CIXWVZHaco3BTyjsXTKkzJidmLOhze5vCU6Pm2hUJWNjLvssg8
S9vXI5P28Ra2ypcSL5c2IU0YU1raX3tD2zTddUghQ4sDNdfinsQcZLhHEnXNw/EFxbxNce0tS/HU
ZMqhp8qRUfUKDdbQSeoLwkGSPvqJQy2N9kZiuUmfFnal6cSciqexCr0wWlwxvVqTfLSUzWgpuzq6
OmUKRiXzcywgI7k2HfaWoXtbjMTr63mT9Hsg6VRRRvxoKgmQsfio1nprfF3LjICSuTW0btBos3aT
sGn3puhX6P/X87VVqV7dCcCg1gn5zPgxAC0PVN1WZvOgknTWLA+5gmBXjNjWMdOsXVAVlsVywUdz
SpLsqW78tvFnNaaP5UvpHsEV3/ldhConBU9NYfwyM4X8cX+lTIEsFzhFzQLYLErCKs1H5gyxCXc8
xNCFmLbZtBl9CUSY0DrJEE336z6qp1iKBrAfCQXcpohuFZJbjSZzbgr2iEgkw3oG4y9Eln3JEr/s
yJuD6J49lmT2l0TxVOqgVR7/6PkAxbTmnNWgSXI4/DezBdf0R0jR8ndxKophGJH/RqeV9juxULyT
OlE94fLcYDJ+o+RL9y67Zul3kL8P8mFVj6xDx6SAGg1KV67Hg9BdwAiSfaJBx01/5LAUQGIrw6Mc
rPPKVe+XrbyGiw0Pqw7OCvt4LAJnF1hn81nLA7a27ziFUl9EL53cXxZ9PslvRU7COiclmr+VrwGM
MBSoZHBM//mESv/zLzUZDlGFXp+09kVgC//vfA9WXkMpbqDccApfy1/SpfGGH8Q7n4WDsmH3tEf8
lLh8Npwz7MUr/OZYHcOzejVP0OIdliAeUiZ5y7p2A29+g2GycfLz4BjcXkb2H9mrQp4liKtvJ2+2
c/yU4j654auHMFFwrFOsIRqZJCzq5fX6J19khheeeOdHRH4TBoN0g20NwgEgSQ0MD99JFUX9iPOe
BwLhEyATYMWHPXnT0pzoNtEHfkTW7zmeq1cVPiLmqWnDeWZUNzgXoUIDgYEaz+qHp2WdBOaOaiZN
g4osR2N9FHYI+PAK6WcmT29zyYDemK9og7Jw6vBEotBZr40oNiGOVtHwrk/BHbPPjMgv1rHRxsCf
Rujf7+fnRfKQ04f4QpOypTKBe+AByhH2H3qFQcWyCD1so3C0pCjPSQ5NGZwTiqsbQID8JC8Vqzx0
3IExe4NJjtzX4jn4SN+ZwbZ4VaON8M24AIYWvkJCYB+8jC8mxjwkKQFMTXiGlM1FwKquT8uT81QV
ElNihHhfgWbPaM45IjYw+BSahbSpDbTlCm/+ju/m78UO3wtUaljkfm8tOYdsV0N3uNoEb0CU9Dft
tb+MH9VpeF1e1Q+eEi0abkeRRq+xbz6x7ZIHuKauGT/6A2ums3CEkvosPhv/0tT+qwyQ3ouCPJnl
DJAE7c+2nNbTJ26bUDzOJRHyaQUotfJKC6VJV7zkVLrjdVRid8m6aSta55KpLeOAxtRnZdtm6zI+
nk4hck5dO5endEjP2tzANFXjS4XmtlnUr2CG2Houo4zsXvgM3eKb+UNTf0gFDM8FMtAi4bJZYDnV
6Eo6nwXLvlVZtCDB6Mr7Px/Y+l9rrbxk4ol4waaMwf+Pmv6IGCft80Q8RuIvRZmcmSV3+zyDcRhE
tI+U4yWxhEpH0pbsCxgUoJQ5SSG6xSCeguZ7LOQ91TkORIy6DHJT/tCbCa+WTkefHQ/t1BSH3jgQ
PlmNTshKedZ3LAJD+UusOFfVCCaGxG+y3E9iNIwlvl0VwyWpV9SiKVCWyV5dQdpmh5/zIFRwuPEl
m3O2TmIt8f2XWMMvHvdzgbtEt05zw5RX2tO12c0wu9Lxm3GEWts/v3F/0wzhjUO0go5doQH05wJY
1yIqw5OwHINleFEhJudl7FR69FPMq4NQPNYJB36Nz06kp9uJyDYZsXXZk1ish9Z332OwoGRB7xZc
MC25GG5njJB2ueeKuI+nzFXTRxHis1A5UmCX133XsizFKy2TQ5Hmp7L8t9P8XwVH6wHwXy/qD1Ga
CFBgkOVIJJNGdFk3uAO7qCju0gTEmkC26OgZ4lvILp7iB95QBFrbJSj5ZeA1zyYbyuEbdKjCk/BS
6TJnIOt7HIz9OgMti5lE+ZIABE4TT0PfOfUsHH+lsnrWOvOSTb2jx5C1JK8wNP+fPy7prx0XXpmh
S/jzVpeh8ocvL5fwXqSGshwbjZ7FcI/GGfYldfAENTaznFrYJeO9jZZHGrsqYOlqP/xr/3cdJP+Y
57IR9M9RjEuybv3Rg7WGepEred2Ijqrj7PaVdTWn5Iesoe9Edyy4GpioPPhVmhMZ2a35w9B+ZAwe
WIn/ZSGqrqWCP7ZFhWr2ewe2kHP/ceCrYzEoXZBPRzy1ETr6INssg3oakuDQGZMThtiVcQpV5rcx
w0ditcOAFyGyJepxwKmTjA/SF2hXYcUF3QpZibRLKLK9pd0BXIUqddladGvmQkp6xZviNsP3m8ks
UF8yF1R5IbuilL8gnykRmxqlo5SI7UqRtSp5iEZ6Hj/AA1mq4PzzrsDp7W9OemgvyL0UNQsVqPFH
+y2pMynPFSo8UQH/IKLwPlhIlVElTbXOzDVnoOusHK2c8l6w5rNzQXz04XuMiH0XigxtVv/VM7Mf
wX47AUreatbBX4E9FL/r2LwP0quMCMNMUrjhjZtMTOiiDc3/Z/RKavQaVb7EMDLgZpGV9xYQtCaW
WyUkazOELjsPjhLdCLAf83cRMaq2ZD4ja5BDgWU/doNJhXz3vH4F3UXsqTvyninNQo6doBzrIiPQ
dDMuM7Pa4W4kIkX4+HXI2OvSrkVkJ4P7GxwrNm1NWaPpvunbhuZbVdxkOXUb1qnliNi6Z9mYo54y
Igj7avSsFdepel8zoIjMwR7MjOazMRoX8cklxC3seZ7zcVq/Mw3Y8MO78PXgEi548BPnGKbG06Xc
eLPrnbjByTtx0cnjyvUPx3vAt+AXbsGX45Xn9UKITj9N5kGwtPTN6cQt//+fF3NOjDf87ckkD/mP
9RG47pKpx+iLByrPXMLDd/76qPXm9OAfG3p6WJsTX+ulfOM2D4/Ne/DnenN+wtreZF/8VGReysnj
FQD2CHc8yOxKzumBatt+rFwQeBynxeFpL1SJ12fg+vWpIGzwBLxQej0biUfn/hJPVG/44vrZvZyE
zboxwG02H5F94a374Mk+PDbkcvEi2/Okjefz3FzjeXhrP7wPn99ufMP96t0uXrvhjo+L98D8Wm8u
H+1mvflF2FzWJ2E4t9ffI/vx8eAStpa/ZMAnv388ft/zY715jS9S4uPiEv56yOtmcx/Z/eCadvNQ
+AxP/K7a///4lvcA/Qfq5KLbp3x3UxzvgyvTAy5g5nc8nG5j7+WpP25s1OVDcS5e6uLnXa/FKGzj
Dsaze/FWGyyvgxt5/oVL1pfGC1x/r3EBe77v3W7e78v9Gz7P283H0en7t/U/zJ28GxuuXr/76+Wl
7WEO9bnbsuEH9mGfv0O3tH0souv9uMm04bKFq1evKrflypvH1avVtvxeTalcVNrhfrWo4q71t6V9
4/LE+W1+/c+9nrnjeu/n/3+81V3r3/C1rs+L89R/9oeN97waU6cN1tlhh5ac29zW5+QZ2Hb+4EF4
AP74zy/4WjfYablos93YG/55/C/35U8hgag6fovJR0QvK5knd5Zb59ugdCjO4XbGOlhRzQypwS0T
SLlvRbsK4mRX0TVfNGcckl29UN2oAh+IZ/srUkTKcaXfJ09QI591XJUWJdBuHmmRlttKDjY6BYFw
+THN2R6fmBdJn2NOMuckemm1rJ4Dr2EdJqSnOXGH7DszwusyslcgShbrh2w8UZluy+BerA3zaTDP
ifYTyADdKbUjEDnfh018LGLCZDv5nk/ihca/TYppgDd0UIWDWFOK0N4S84cVhV4WsTYDnuJY3a9F
6ykxY0+l+W7mB3FNVSErxBg/R+LS5Blc9CBbW4t4qUwV3geUsq1aUHXlii5UaVt6daO60fzcqKBm
EV44iaLuQqP7EWvAnaquOwSmepkqBfAHDYZJscOoS20jiN4MDejLyyiLO4tid4E8eV0uUTxg9Rbt
Ss1ZTMQIM4Y6OTkCC90wHEFtAm4lGXdxJlgAFh5eQFZZga/GCMEC8kGSgZXYhJVeRkLX0sPWxV1c
1xnlD5JsJPmS1hczJ1l32VFwImtC9YS8wlAM3y0YtWeQgYcm9hTD/MUAzBDAWiuBNFXSZZQIw8oZ
Aeo+3w2k65nhcpx12YlR0xJk5mh5czEsiGVTd46khgASVidR7FnmRx+/r1TGYo5QqywvYTZeA1N2
xxxHrDp4FcMRwtVKfSztEZsIthHcAG1KWmNja3zkIBN+tGn7VK2aCbDYWimypKMhOqM/hwXZjGS0
SCS4lP6idOcOj3RbfBbzq9/zwZTSvFMsIhkMqI4NSQZj5qZxeB9gybWCrQNknPVrhI54LCHnQhLG
CZc24X5mLDUwRkeJ8FRJwVavjF1dAnNeG/ojROA6pqzqJdFHEFZeOtUv4TIyWI+X0lS+ZIEOe1ce
08OEF3tm4V/RRZbJBmz5VCi+HfHmbLKad5I9sNAN2wxeU61wQhrMyfydAcXVp9MyMiP4ChXLLalJ
DEXl5o9ZhnwyUNJnD1268xQJH4VSncgMwrMduKkYNV4DkIc18ogGV8q3QYj9N0C7xzx7GDclLWtF
DPxWyhwd7hBBHutMvYnOFB0/4cJ7xUUwalzZcf4qUHeaNYm0mfWIys96+THXwkbMFD+USS8xUAC0
5XyQrf5dI7pFZTdnZq/H8LrQB2D5exNGSo0j4hIDaVa8VltgdMyeVC+wQe5qX4N8DZ6SLuYnQF3r
InamjUP81CynYd9bTPVNYoqMlzI2nXF5r2RqA5QqFKYugtJ5QVz8LCk7asGbooFcigJk0oAsdFQA
kkLgibrrwIYvJrp6HIVctPo7h+pTMhn3n/r8J9lBpI25wJh+DP1809IXKJHITWFt9tKpghXfKzUY
XerGS3RfOkAyFLKh8dpTYe1ijfeoSvJjrIiHICAhmiKHZM4O0FfHLHt8Z2QZaBz6cfUcjrqXGsi8
F8OV4OCwrhdTGvrlqXF7WnFJWzldZGx1muCWkrFUrV8m7LEB0YdiS8xnkwzbJRnZeQSRGpUCHmbZ
64nsxdP8rhodTiQaxnLgGHJ9UVJiGeuzVn/n9fhsBFRvurh+bhT9kQMn47gdwFcI1o5j/WoCRtOX
yFHWU1xpnJfhU8QhL+r3eXozKwCWYOIUee19hF4SPJUztSeKSXCFximCM0gVrw0ONau4PAVxZ4q2
EPWXIHrSldajhzQGEWV1JGHYMGJ7hHQkOxP5TsgOlDA+lQ2a8vSXKlWbXpo2k0wCb1IfSZlAuP+Q
9HI7SKd2DcPQoYqpm8Uy3ArUtMIbyTphoSydBq/xCnkMrkrxAj7ndRRjDMyNh8bJH6e3kI6+Lli2
MsXeLDbHIG8x0Q27jDGwkB7zSGGd4QfAah3KR43gkCoCQmKNJ11GE8kJmdZpYhWnWBY2qvqeLe8r
P0DBWKzm+7o9hzSZhbRFJLuR2n1V3iOG2Lp+VXoqzSJ9hgHX0ZQ4moFXzOg5Jp9mZBSGQCDHvLh6
VW2b6o7uZ6m7i1nXOBreGLEuZmvt8XXb2T5MOUY7eZfh45+TgRDlGMysstPi0Imk1x5emVCZdsRh
RTPw0qMcolYOdMA4Kj1at0jy2pn9UMDhNQ8sY3+WeLQDgR0mDF1Z7c4mlXwZNq6k1JdJrpzByi8i
qKqxWmU44llUJZqxcJ5H9RxFva3xMGVJrbx8C9/gxszi7GQG7RZAcB3SlzB2Zep8QtL6UQUlj0pl
plGcwzwJdLUyWsiH9VkS4IXQdcKL73UduhZWhWZYkkly6kNOVJp1E8cRqFi1KVV1K1ufSQoKDl2P
JD5qamZcqSPSCJSjpvc/lENFIErDHETKaj+PFdeMY08b1VvVFPbA5RVAWBFZbZ2/ZopLFBs9tGf0
Keg0gIuj1NItx4xqV4ill1WcPuaYdtET5fTgdBObWAWEPHrVJ/wPyYz7cPYNK7Jj3MZLLm9xtutR
45AI5wh5fRWTLz35akI6SP1dmwKnF8fPamaEXGQnpLjRpRZaBepWlgNth4KpjGQKJGYiMIYBpmih
6kmJJ0TSdmyYrOiUoMlFoc+w1JxQJwlXLSvMCj4A9VhSGhwwoA7oNlvpG3YFVmwVxV7ShoLi5xgP
hMVg8h5mcllmW4H8oVNaVJiHyOAu+hJKqPKuZvcKB3mIBzugTdFG4baofplB7PSp4nT6YFfUfGG8
EoHq1obfVM+GUCLgIVY++FjynHC0z1Gl/EtmizZfTQ6UnMN1pTjjXlrnM8Kh7SJIUrmra/sqe1KV
/FDXqZ+0wz7Hq6HAwSeQUjLcEGFZ/cyOivQ99AeNXLXMgsauvvQ1WUNtCNK7Jv5BkXZj2uPKg6oh
iaPbR2Dm5MqLOhzaMtl8abNn3awEdKjSxGnoTNcQMmAaQgeT8U4Z4ZNshlsxuaXKzJ6PPKQuZNyV
SEE5/8bRqRHCM5jivShnLzXtnzCHdF4lbpTQQcBymQ+BPynjHbw5u4rpESX6DCRk1GF9Fz9nLLsT
VRIJiH+mf5lSvMNmFa3bDDsLyfFBonqv154hyfZACyOsB+4HYx7Og2YN8EukzdRIVwPdai5Jjk5/
a4BetYg3qjD2OgfrYsJdglMMI1doH2F6m4JHFqR2Jwf7JAjuC4SGqafIYJzyzHDG6fh7vc5JrSI7
BJDatKTPBmiIqlV/aaIAl99S0PP5M8d5miGZDXbtmiDC/ElqyNBYhtPSULQcKxAbujcPRCQgkVTi
nFfOIj9fywnqZUlfzcqx6DXUFcLGtN2Z4kuZPVdKi9FM8Mwx2vd6fGokvMehsQ0TA573YJNQiCiA
XmQtO2MuXazawI/YcJ9ik+jpFwwDd0zRNHT5U4tGI5d5fzvxPQZ9G9DIWXf2RVQ3BcB6ZlK1utjr
sJ43BR1CcsI00dM5nhel2YbSfCooK+ZtuhOVF2tu/bJ9qJSbkHspL3FNr5Yt0kT2HHgb6SPLJXoq
2KeZFyVJfy2gmRM0aXODUSqdNDZIS1KOHQDaBkzfYLyJMRNeWlhLIrAoQWSq/krpocLv19yhSl60
4aEOVyV4a6rumreOslw6S7r0C1PO5dPUOJ4xNuedXTDNwra3t2ioKJwwsWH7GRtXpbJdFdmh6lHT
op4cWvnQstcI5FNGvAeicJomZmUaDLSp3MpAZEKLA1yc8cSRI0VQVDXBo4bOaFQgSI1gjxTfjmii
TiMnHFDJ3aNo0CrX1S62dJJZqBaQYTOITk9U2rJUNvk/JOvtWs7prSa6Y08jqCnwi7EXEnQh0cFc
l4ohKV1WJ57WmWPAJCHNykMuRA45pM5UCUdlHR4VEp/nFWz+mnAsqE1yLJA6arIOVDLaGurXZPqY
vSEizwfojrYuoD9sSi9e3yfWc4loPYW64AAfdCYM/SHEDWRlpE0BAycsT17A7izxvg+OFuZialTF
A4XGnQrZc1NDZek1Kouc+NVsPA2cdsSMhl4Oq5N9sW21x7oGmiAI8Aqp1P2sqCcRQVT9rMtjiJCE
fu2Zrkg2vZLcZfWvy3DO+5PaCZRJZYRYiXHMCVWE1pC8TB3utIJKrixvY4vZuNjk1ICi6gByIMrP
bf4gG3NckKJug1YAnQoqIyqupGg508JCImElNXpYbwn/2uXgo2UZMCg6YbVDCVQcpVTbT4qy1ePe
bvKj2It2VKjMyUtUhxHgj1fLInKQlUHTtGfOOdIcfAqsl/tGYkimE1GLEJMRBvbjvsuZ76aBF9Ch
wKHndgOgr8hyhKj2yvg7a81zN3/3GMvaET96wiMQVBpB358LL8uNbbew/6egf9dMjLj2QZawXyYs
fTkrA70bGVDyDuv0WPhhXWy+tWJkGfPaFU9qIdMnyu02DJ24W64gU+zWpO9dHqfSDQjQ0kqnFbWz
GJ5Zw/jwAMQ9ydrOkOV70PvvWgIHqMjP0dBemRrsTHZdY3lIRAamYeeVyVHrj9gftj0AJBE4YmXg
s4wKpwsA02gmgT4VHwUw+ypd37+NjvVPekT1szYnvzktfdX/CMoO7k1tp+N7joTMSj5ruffi4SCN
8y6nIjsg70XhMyqvK3QwPy00OKhUhGXuWdZbVSF14tQVWq/gm9YqQVuGV+TUCbVk0WKqQK88+M51
jiP6aAZFlRk1dywUtvRsVC8TwCvab9lI6beltl7ITh+j6+azeQmRvLAjjOYuYwpTseDRWoNmd+d2
TGPWwr1xjTWwy9J6AFLe4rQmiJzWWQUEY+RmU4yhHhhx9S4SxkLvwsZ4DLV6muB2vhajr6AxGETF
TTi9zUhRKr29qy28K0n1kmdUlBzS38YXdYGfyqf1giBAv+PAo//7MOTkzkF8iPnAY+oQOSQvxMaG
mDhdCe2kl/aSSDs9kD1jNjwUlFtxHNzd0oDnZeGiRMTWjKAzLYV1G9t9XtAEVwyY1rgdwPKYasXB
0G6lnHFP6t0inPwsgr3HOAq+AQ4waJ4FURDWXlcS/CBm1UlQInCMXduGbre2MIodwHZTXccR1Z5F
opnp1CfENBg1iQnKo8Mu0mo5LWvxcyFrkN53dCgS9qOOVC7VW+hjthYRhAxBBo27GHnBOKeZbQxU
jpT4JbSWs9pWwkaXeDEJtk9Bvo6L7mdlsZ0ay+mk+Vc/Wbump0gnd89xBzqyAybUEdkyZQdrKC9i
rO4m5KU9y0stafZLTLuIOG/LQiSlOGnb0JTB34xUidpCykyoWOTdfMiUZifCPteNxLaYseuKgBq/
uTXTOdXlU6aiRZTbfVkHJDD0yXkGI5Jr75Xxc6aG1+fgQPtNqZNb25jkVoN16VFslK/9QJZmykzv
NeUj7/fxzFlQes1oZhLXYcjNrkdHIERI1weCfTrMx7FnKt3zPHxayCKSWrSbpXgtBr+q01tmKVcr
kkEYIekA/IGQbkmRDLESC9M3YxrskM6paN4W6xTMu0D2dYMVQfFF5/k0iTLuWNJTBlOEMghfQn4Z
9feivRQTqUsmIiKl9cWREl9Z6Fe1gZmTrEJsvImheO2LzKN2ERg12XpO+CuY2CZDeDMGZqd65M6i
RDeU40LwRuwMutUdh6ByB55ZoWRqysQPMt7pK59LpVAoCP4UTReY/FUfEBu9noYftP7elY4F8cxg
bujIsyIwbNVOeokFbVMp044O9mwPsC82XTeyt24UY5Ua5HY9fMsY/CNtuJKEjs5DGl9I84EYNNzS
hjHTim7/3CT7GxOn+T8tsj/ag6OWLgow05FpO0fwFVehXj/iSbfz9F4KTqo9wB3983PKfzXl4YlF
YGSATUVoJP3RlputgSJ2o7CkHnSnor201gtJ3/kpAP+uO0IhLHK7kdMM1LmW44gqJAbrQalpLMo9
WaibiUgFxXQr1DCsqkwBP8QwOePakVQgel3Mf9tm6S8wfHy8OiY1EB3Io8Q/jYR9KkMnj/v+KDYf
SbdWUy7l5MvLXcp364JPQpFk5LgdUfT+89v1N655E/qKwZOuoFn4VXR4/0s1GQEHScI06AgvWfMz
QK1lrAi0Xbn8lHBrpCVxKAsJQrWniZeSE7dAJ1kuqWf9mzEUr9Vfu8kwBCwRKrSIsvl3+/2/tmWe
S3Wpkm450lW+lCkkcNPc5/WToVPJwhc2FcI1aIZD2Ge3RlDvwqUcfyZy95JnIxWJ1OsLgEfWaEsx
Kj0Bm1TostcX2meDNpK9EftO6pdT9KSIyelUV4c++QVQIiP+WO57AmNrmwq5GfUk/SDGMFdv2m9v
YEKjsnRqDYwAb1MHcTFsx7Ng7srhomnYDoSfYy08SopCsvVaTAp2cW1jzSx5x6RzuuYmmy8kqQIi
2YpVZgvm6j4snjMEXQLl4aUUdsGK2BTGfCfIEY2TyR2a9ZyJnKXJp4M8skZN4tHViQsaIIyS7D2G
1otsPimacKrsevYrCQrccGisfYrUJ0TRgvyIejn0ofwH4G+9vSJsPeBO2WWSsu85nQZ1vNPj6akS
x68wARKoPpPTrpSrIXK2JWEAk7JfTblhMO/N5bHGuRUNxQHzhanjPsblIxXTQRtY/JK9kOl4Bia6
JU+6emgV0a7k8GWZaj9JwpOu9W7+M+vYgsk8NP273P0U28YW47cY8AVRYS8NiulB+YXu8Sf8s0PW
ysipkQvS7okmVpfjXdeL3WKlWz391syf7CbS3WAlctQYNGYkqANboqKgsZuRFofEZyNQD5RvC71s
HZx1QgWqoyilineg6XYl4q+WT2n+FXdHuSFKDVHRqaUutooA1XfF+sz5ECshd1b+lTnCk67Rfpjv
OokfLIsUjEqD8RVhzS5k7P96CnJrOKY6s8rxrVueUqN9ipMWrho1gOpFAK9QMmKoCtWvljyDZKeE
B5jLY3AABzJnt6VFF9cRFq1+9py+KWdwwthGDPzJ9C6BsB5ZrUVS/FYM7GLCXhSUbRYX95gENgME
Z7UGnHAWY9dSc2nbYoVJmhnTFjyMBT9gbm0R5uyGIHkf+vTQqAz7aKsMZPUnIyo9Me1W9GvexDuh
KBK7lOIDkhP7/wg7r93GkQUNPxEB5nAriaSoLFlyuiHaiTlnPv1+7INd7PQstjHTnrHalhiLVX/M
M8CnArvLi7AwMJBAxnKrzZeWJMNY3Gp6bavjNrW8Dj045M1QtFukRidBvKgW0JSfe1n7KRDLM9Wn
kQanqvwgdXLdF57SPdWjthG4DbSR0BadeKoE4VDo76TIsnOmfDlJCoDSWTWybE+VY9fWr+0MvSQE
l2gA+KeDUUboa2BqSgEv9BL/JTC4ZhJ1q1deUB9SwHtdNRx5/oXYVDxWE7wp93PYkw4Jtmjy+O4/
p/yriqge8VnJZyelgck0kXySibYkhvf6jdQN28ArVwNj+Fy+5TMdAMDj1yBMnljlb1htr0aEF5mP
cl4gWwbxnzxhqRfcOITgK4pt7qPDBCJWoPgqKL2fHt7HQKc/oIrpSbAxSP/xO4bkvLADoKMB0ZRc
eANrfmHCxrTvSWBp9I59JAh6gDvremygyEK7U6sN90aDmAHADwssgeEuNG+Rcg3NiAAW6TkjC8ks
iZmWv4GY8W+vJEqOU5gkydp1Yb3KLDK/XurqEWK1nwdvSJ6W61cMkFe3v0wIE62oCFp9mvvQprh9
gbMGI1vFxcPMfS+U1KNcZK9olhmPAVTJ1pf0ay83P5kUHWSrojeT65kFaBY1dlbetey7ZiUZZRc2
MWcSqCviT219wjFb048pH2v4As1INgm956O/08zEzep5TSf7rqTcKCDYeGIyTU6ICwGGWgcP4rSm
Rh7HHN9++cQoqmRaNZn5FMXRtlTx9gzjNhGQcs1wakK1L6wIF29A0Ah+jiAGOejYXeRmGeUxGmVz
a79ZGi7esVkaqyyWkeQSWUCXI1kvb5FSuCbDmTnZCet4ck32ZqHtc/+XZGKtUbYwALIJ3XAvdWqM
eiIHXXUYuLEGmiKwp+FVF8LHmAke1NUu8mnyEIGbc3cgxA07GZnvLMdhUmZQnlydt0mxpJK5enYq
Ceoc/R5nCmp9UvlIHmKxhbVwJjI1cgs9PUoNFQuxNxqfpJmsYtzpIplLfeJRvySS5EVJGTPFWz8p
+7F+rYfIbQIEKOlLWkWe6mtOBNTRZ3dtiPfkBx7HBe1q9wjQuMsYUkt7Uia7nm74PAiQTdzQ5xk3
kI4IWGrIt6ZZns+kYgWeWD6snhubu+g1n045PKEErBwVyCEManzjyOmzh0xnKhE76yaW9qoW3OZ6
dvqw+ghM+zzMrl82YKyYcrEGARGMdCyvS8V6QWm6JkL1WSJgU4DqyyVXUKK1DvDYyupB6x0lfpqS
CzWc71rxUpOZWcrbVdmOm7pitcX6oI7ZoOnc+yi0BZ6/Fc+VgDRMkVOTR8GBZQI6ZH+JiHvKgG3M
6tiCpBzfOutnrF90DQtddKr1EKFT9WD5eSFZylV6bvvJtGveVdMectm6Jmk9qXAOA/TrEpwveuuh
OMXEQUs9BEGF1pcfTgfVzdthD1pxhI89NMnFh0iv/XsXQsKN2aZJst2M7bwqD728k/LY1XtbzX1H
B+RQ2taWgWDzjJbUmrjxnixAqqeWpUMaoVBngMP1zgfrIxlY/kliypOO6c4sARQSN0i4CP3h2Yji
rRGGGxPwJbVw+VAQNbWc/QqfAsqA5tSq2hH806dlkrgnWng/Snp2zmp5G8r2PFTbpn0dJRirgDrY
W5vCdaXzYWbBM0JpdeFdBquQSQX2fZ/Zie5G7XTOWIvnJ1XyloVg3Ntyd+JZHyjjuoDz9rGRn9Ph
DXZOzJ95EsXjS9HCNJJzF3SlIy8+fcCdCihxpb2I8Smsw7UftAiUsQ6Q4jWIBLZbROuXzqhup/hT
Tz9kK8AkhD95ug7hMebx3oH5C43rKxezw1kLNqVEudfL864JElbTxP5XCAGUMdlMZJeBLxgRWfAw
aVQ5bmprTwzaJerrQ5Gnu9Ka7qTxBqmjEpWhNy8I1aeW6HPE6rGGFZUVs04EN7i8oZHO1J7HBsC0
eCqRTzLU9wASSvkjpHAV3ZOR7iOI5bmRb8l96nn8aM5UWYgXxDX0HfoQCpFD0Q7D2EkE3a7hxgvh
M4sohxsYPdHvJdUhCxWvptxQ1PzdSAONDu+v6GeD5DxyRdijiWNOIQYCgRlvrrBKM8YnmLc+Cg9k
/KJc7sCE0fA3hKAq8KYJU3CuFp2SghSdJnqUDlN9UNu6/C2W74kw7kWhPgkc2i70AkwLokxyUX4x
g89AfJUNvETs7PQmR+o32P6W/WoVEhRAKQFqk/Ws057cKyhENRI7poM8wBLO7/DMXGf9fDTlL6FF
8m7oPGFexXB0qiE/ZeoEnkiRh+LRmUvF5a8eekV9Qm5K+jz2cgRFghsSBT/ETM7V4lEAxZWi+iLl
2y4Vf0JLPGhDRXkzKWIE0XPdTlF0ZICw8/ZoceyGGV3F8zyfxIGJAHPRnGEz046x/g2TJzWvIoF+
ZpZuKz86t8MlMc8QfwvpwyQ0048zegDoHlrajHMwfJDCKHEfmYifWcL0tBK1OrZz42UCrQ6DfSw/
p8EFYTT+YzSXpGHmj1H1ivc8Dm11UndpQcSERV8oqPl2njonSKBZBydG/pUyWSNred+P2pNpAttV
aGcXro/ll2I9MCGmgS2Uwz4JxC2BopX2QldeKgeHEUtCj6ZeDiCtwEZL5b2AMmzhhwZCGM3S2NRA
hikP0YCAeZMQvzlaFzJ9feNmLF5nw1hHzMSj9lWhZNinTSAMfxLjKw5eqyg/HgpiQJL0uS5gz4Cd
5orghZLl22IByVnifPUBnpwYuJydARi6ZA0VFiSrGMZesA6dRbUU4Y88EzGmLWzkY2KhZOzlmkBD
U1p3FjEHzCF6wFzVJBZhhsfS+kee/bS+xeMsv3ci5VnJjxKacMFRvYtwH0Tjiyz9JFnM6uqQMk2r
+w8z+DU2MKvjOYmYxWZuyiN7hLtSe5J/WElQJF2WTh3hOaiPafE1cn0VaX9oAL6DaG8IMbpnJq0B
pC7dqRBXS81vk7lRmq8SwmiGBLRQ6DxLcZYrYUrPSIR55oO0wdVthYhqP62BAJBtQmpOSpo7/cxp
lOxBeKOLBXYXLe9L3tHqZ8spZWbMh2q3oytsGqzdglODnBAsgBGLWZveo10xleElJW1klqa9RRCa
8ZX2DSEukttb5CH3t0gEtgdsVK0tkgvMx7siygja2ZmCusk6amJr5cvQEU1FzDP04SgJaPiuUPob
UM1VucoT2qiH+I1pENk8446gmiesAxSe6tv5W5ObbaZBRWg9At1mXJUTV0IZO2bCvH2RK2lMD9WC
evIUk3DJPDZFwjxC4dcE2DbMfBoLhB0RSgwTMiEZ7xAYCvP8ZSRbU8v3v22JZXejPXyrNQpPgHEN
MbVC0neRNVgTITgOYuqa5aMWDtOyv8qjt+qvcXE0kTeQYQzDpNs9+qg76LHo6UVxqaSEpz/qvWUb
s6q8REvlVFmSYT1taJDaC4TzdiO188RmDBhk057kWzVEoTZJR0WNt2O0yYfXXm83VlNulx2K2ubZ
0uJzp5ET1ncbKqENorWzyHegO+wqL3fB8Magq6drSwwIozYYbF/x6xzr4rsZMU6PuMN86aXJAEMF
3Kit3XFpVjz7+fiN2RGggTrLAhHQik8BqTikcQNQ6LPlJY9HhRvatKvmybCq9TIMFeNnXhirWKAd
QM2QUYJUaeFFNOnAFJWDNJEzYmQPXZMjlp/1e8kcJ+VOjkumHda8zeeA/Pt3oQWnxYquhbsCZ0cA
0tJN5MtqDIZK4fUzeAkxbH10lyV6C4jVr339ELYAMDGC6JlAx7590gte132Kjum2CEZb6lvXalqM
6msEfpsyMN/q+mDBI5hyjBCF+N3sMuO8Drp895WVhisNIN6LaJ/YQZNlnALipvbzTZCmt1jDDSyp
T1bcXq32o/PN90bPHkJiGqtAq9GisK6xpnhlgQq3VXYyTaoMMuNcFKmrF/KLavh7BPCaJcEu9ZfB
mk5YvlezSSqtwWyDz5JSkHZSuWtStoUpdOIp3sYCnZ703zKvNyTKIqK3CIhEimcEgii+RH+H8wUy
ghPjg/MMeASGBC9x6mDD3DJE2xqjbWDICG6ZwjfGbkqYz02JSGpG49WdcVMM0mUGBq+A2We0s8rW
nigS0bWG9V60ky3fNTUBHF4+BZbqDj4ewE5/qKO+8416O3a0T5DdkDH2J0OHzd+OjBh4m+5VGjyb
+UvnGqoBaZKyd6waTSiZI2LYX83oUEfGloaTZ3EajyQCjcpOoFJBXCXE8CSgC7CKG2PpXVHjlLxH
3aYE9myJRzQX1DZY4yahNDS0mDak2m7W8YNMK9HPtnDZefPO16El9eV5Kjp0GSkOZFybioC7a/Dq
SaEOPXy1sy7Gld+c5HAGr8IiyQpnXTWblGaGUc+cm6gXO2lkTuAPdj+Lh8yc3VnW1oIBatMWGPFl
Dui0zDesPoEVxdpdHxQTUssyzo2Y/yQtZWk8rNSnQEIXoCGWQE+xaK/BEie3E7/IEemhTLCEbOOU
MBdSQuQJLMoaXXhpqB36x2kDyuA5ibOTMYnqr5JE5U9ma+FVanVqK+5CzZ3Sf1iN70BX4EJuV2To
4Nwsdlp7y33zkoitZ8ivBQRiz2gcWefYNBwp//RRTQ2x6eKG9qLPYbwM0tKcmmaofZ/rKXKV9pV4
2zyztrTGCibyLX30RuLApGCnmNZmykjZ93d6NXO7wYJkADmsMWQvF/eqENiNTsdO9CoJR7kv7CkP
tjmCgDBk+AgR+aWyoxepI03qXozEu4oHn/puJTl1XeKVWMST1OLGfPIX8E3AvgZgJzN69WHsmvXs
6gxcg5cgEVyQjCnv9lNuIsbr4XiHSyRaa+trMuDzzQTi/3PIv9SRJYWEON+iRKcNUGCbtozWpaEH
cQ4IVOXXK1TwytJ3Lh2nZMSjRnyqkbwOzNd70tMteDhNle5qTONw/Gsahm3egjrL3UZjWEMHadDY
l9bI05dhQsZLrCKOUHT2YSBQZbguLvA2pZGmXBKgXmR1rQFArOrjrE4ED32Z81XHU98GyimfekaH
eZPkGmAycCNA6+u0uPd7GR8x5klChnI6jI15uaela4/XWDQgEq0b6fxEJVGGt9ZCiXZtZu1sh5Aa
ZNux/M2uCTgdRInkGaQ1mbIzoYvo0MFYESkXJnemSKdnjyIor9aYU50Ysm7gkdVY3PeKU1TKUc9q
fD7XsWqJM7iXpOYUfnyZS+1sqOXzIq0Mthme5bRckHSTHIFE2lDDcc6YZofycQ71NRWQbmn0roaZ
a4kVjyOq39Nd2hfrWtVgZOizWUaZNy26G5K5qqEmlvWbLianPBKOVb/InsT+JVJQNBrdwxJCN6/j
a69/WsbCu7Xcm1OAyIBFO1kaKP1q86pDTaNvjIgPl2eeDXQ6j03hFkxnSIEOEKzkXI/MLuHsa3uY
Hkben0NttIVKdAXBxGiq2BqOGwlvyoeTbZvfDpoKuwrffvBfzC7HAQqlvdLsLs4udhS8J6StYBD5
jwUF3wmWEv4s3pD7zYmdxXtyX+rqlu40vuPvMKI4XrXmR38XlTnxhv96gc1fBIsx5LffhF8LN6v7
balO4zXK0hDaeqvFTrJ89W6rW4aFZeXx9Xuxl/DFwU/i3Rx+BfNI5S5/yz98tr+54yNho/zN9+/C
NZ4Vq9Vin4lWHr6bZbPu92Ubb1hY5v2y/cureG14/b5YZ5ZtWzwsv7eLv14a2/gXP4uHKYbPWzaN
j1rehF+kea900jPehHN05SBxOLDM3DgAocN+Lb+8fNSNr+wdm37j63Ksli+8+9IPd1+K5dgBNuw/
Ly2HZnn3gD5lFMXLnt3G5ddRV/BWxTqkI69wl73gm3kb2Aj7aZNbLEKLSShaDjE7w+7ynrzrmSNA
aAB5QJvRE4/FtT6DHd441fwb7DE9qRQpH7GhWStMWshdu/CYeyTS73OncoujcPLLVfny/c1x6Ver
G3wk9hxvtRLWrrfi1cX98+0J6xvfCuwnu/t9+2avKchbTuD3Nyfu+9uh1+/G+eXwbDiczrjlsHLW
ndudI+WxtQ6bXj3GvWAv3XrL7mbrFb/reY5BCswRi5i2xz/FCZN+HyScROzht/fJlcJldLuZm+Wn
l9/leHFx8Ma/r6Hb923ZwBubtpwQrlWb7VvODp+C32nlxZvbt7v8MrfC+XZ3l6vl5q5WB5drMtxQ
hxhyPtjM5Zdc/vCOXPO/34HXuaJW/rIxt+Ws8mO8s718y2s3DFbr5Rzy0dwE//07vMwLbJHnL7eP
x9ZxYG7fXEjLiVt26PfFzQWCFev2+2AO10yIrxESw7B9inCAExSzFXFxjATHjfE5bmHS8oNRsQqy
x/Ks99cmJwhBrDZ52xBHi3EKHLYjxEwl9ZWEcxJm9m3WKczGSRPJ21uGIkiEPenVGwadQ83qbgCE
nlHyGVnuVRERAZKx3tDRFqMW8FJPnUl8wxArAWijoMszccfDM5aeW/yew2CQ+ZJtFASvPQkSEgPh
RPNHqqOHEWeeO+sF+tDRoRaImLomA8Bk3Tx+hxWkDIELrY5yJ1qK7JRjCd0hjsZGZqs0eL5My72k
R0gpnHXSc0o0HRUr+RhENSdNI2O231zTDmVx/qSUt98pcSFlqnVN4srSq4BAEqV5NCBYfJ/1DCUq
+sGlic3yT3P6YwyRE9Qjws11PP6qCUysWU88hhKADf6szcijbBpsE0+dmjrJkBLXMYjbG7Ngt26/
B/UzXbDAGWJ+FOCOalKZeieMm/0QaM+5QmdIB1JblI6PFGbO7ijdNnooIzkHxA2XfIsnfMRJgP8U
tDipR8cUxg9jRoroK0/+PB35yePsZ/sZkbhJPTh93pgQBHi3T6WoT9FSHKBjKxT9jb7T53fSWsi6
STlOjkRW2iB365aVO4YWp5iJBzG35GkORMsK4P49ohXZOuFPz5ObzHLMBEWomm8xAVWB41q4pqm5
MYv3ZEoUK0H5SKbbImUSpRpGCWjIDykjujVoUFHsePP8rJt7hfjSkAlTuAraQ5N9CqhNslbFobtU
+hEnIrVeUplOBrqAdqu19Is8b+VEcjVCozQFV5DmlSn56sz0qnE7TPC1veWq2nQ0QHEqVt3xZDmT
VCCafxmzmGs29YIeTjuKVh3RPaojLile3ByhUh18XcL9Snexbnoo//dD1nk6Bn1qC4343vWi6irA
7Xp8mtHG5AQ89s1TCSZZs4gt4ouZySRqmRu5ke2uvSbYuuPpmlsHtd9Bhe/MLrYNyFvRPI0COb/r
rI9vAPiHAEEoyAv5Ifq20gJiX3KyFyOMtTSDFYvSKO2/xjp6b4gKNYVtD/ifL/hceZrrYS/3WwzO
CRNHOWouIrrQQLIO8oxbL1JYy5QSNBSFDzPJ+/ODHCy0NNrNGkcb4ssNqoT8QuCCBf1akK9Zh1+e
cDS0Mnd7HhBSQAIkC0wSf3EmsiwDJzUA+rv8Qy1yfFkTnDSq4ta0i6WCSjWkmvwaDrH6wgYnpXmN
69Dz28rNQFFj2Vb4tlPaX1GPUBkTmBruDeuS4kfSGMKkwL+EOFsQz+2ZVuHOocu20zi5cFAEsGlM
2OUAu0LDwh35vVxeleLZxzclteUxnXNqSojE4KeZSJM4E9t+xZqpbskw7veFNjqjPh/9DFZPNk4s
kZ7iCtvypNyDxIkrA3HfEpLPQsOctuMoXfpSeZ6DRZ6AOYxV6yQTeFm5sdIcdd16qHyvRWSZUdUx
9uWhcJo6eYpV+cBS/FgSxZuip9ImikCTVxV6RR7wu1WNI1rTWUg/zPCNDFTSrsmlR4M3ZetEw+wl
4ycSkaxjNprfJ3O3qPJbJH8Co6Ne6msq1C5JjWG7M5RHIX5ZxCfJKDR19VjNns54R8d4AeYHolqj
FY/thqu3pygFXVCnfLT6ntzIaXqRp3ytWAyN3yZLewPTH0wwYsHvoH7S/M82VlY4qTSigktzX6UN
wPNbJWC+nHtn+A3+f5hIRWkBpS0r9F8oAmX2bZ0SqqoHuEdN3tF5whW0MuinDhmtJrSDmCRURK/T
HK5qS/EqIXErwLk6R1/LtpvmsQQ81FCadciN5yclLOxrCuRbMnY3eeIOBhVM8DGsyyarWQEBkvd2
yOlsFrCDxNETlgfIeiplzdfIQtBIlhJL5W6koK71t3pKmHZN+C5LtzHHDUYULoaRev5MvocKDzDp
uPFARclXLCnrvrs25g6xhom4pA6vdZDdFjDWD/EYWN9UtfCQIcvwNxIBCDBPu9rE7hBMW1FTT6Oq
OP27/yHOjjCiwWPKZX7m8wpD7gxKzKdgW3ojPJUCWIblMdvVzIK6XeYTzOCMv7oLQvX2PQV+3kxb
xNMb//bTfDQfAbl95s23AaMf8TE+KsPqh+ggwuFWph271p3lBnBXhBD0Il3wnqzlo8bgsSZiFbHz
ChLkvCRZhd8/P6l7VWz/1vyiq6r7iM7Lh7BctY27uTZt9cb/bdSbmpF5ic7HSd3cVd7q7x3DnB05
wkXcIrj8ePoBvXKpmPr4GVa5u3sAq25bUqVXD2KcNjL/+HuW0qsa2SuOfJ63hbIZueo6teYBi31y
2GgE8faz9Bzq8J/aRtJ6NHAy5tB5R9fkKoiUdcgQFY+KLXYsBWmMDRJKFdnQdLIDJiCq8RPxAGSR
u8pbxpRucDCWpEmLNAqMu+gOcX8NUlyi3FYJOlb9KnDwANu3MSHFhAwr2KCSOTtKwRON8YdWnY4N
rlGxCjelPH+E6mAr8nCyFJXHR3xUGT7TEd40wb9gxdcUXqCsTbyIyS7mWSjAWKUBkCbDMX/wU0E8
EJxUEOOnUUmbFmigjO6NtL7VtLAiMdyXr4M+TuTDziuDaRxgN53v1TPFeLC+45s0SLskgpPDttIE
sTMgd9IXjMon8nfqKStJPU3VbirptEK6FdNuK7E8jOdXTTBXTRM6aUrEZag7EQReHg3HtkivuC1z
KbOlerYNg6lckZDPicMVEVikIjuWSPLiAa8ZsOERqpFPdaKpukaAxmrRRJyokeCjykv8FQHskfDI
jSeh+laNc0k6Zxr9CLX11TXVpZ/a+8B6VMRjTJnfVsvaVeTPJHIi8NZ79V4FBujFJlPnZsWgSUwp
ep80/a5RO1eNtc9ULL56AJSN22JJsauhmVI/trsuxXAOiaI5GGBsK+3pdGdaqKB1B4TtIHA60wRC
gE7QyU0qTTcvQqfyMTbL51b+CQPiu2sd4Utzg6kqff1NpOGyJ+0J+mCtFq/U10Iw4Vr0sgb+vcTU
iygipBRq/EaTNlo+aqviPAQiU0wqiMTGaYMvAwBuntlPRcDFRKpBjzip0c3neq49yNHOsBuR1iXt
SZj6k0D6ueanO1FBg/+S54QfKVlyq9jbJMmOTXw1QmyUoDJGmL7iJtACxFRANbG1TeTZbsBhTS3b
1+X4Vkqik4oWVzYEcIuBpZiBJy7xBDk52xZJ4FO+DYdrmi1GFmDfvNhmJURpx+gAzDslGqojjnus
f0XYvEf/J+guaTZtEoRzoBiPuGIcgNSQIzD0rIcln8CSw/1QKHu/A24Z09cC8B+xKs1rqwkpQ1vp
zxU51oXYs1KZnOVqSGggUgBzsiL08jnCIHMNmI3gzl8Kx8XmNvpfkzog6VGQxdiB7hAWm3MDpGC2
/Q/jeh+4TYztJ4YPtWNmMSaLIpwppnCSDQLztVdtvFZiutUozRaqVyZlsvJqIB+pno3Om/R6Eycs
R7I7HKfh15fRlG2/pA2OS+pZo9KLxfHoVXLvNS02u8VfTkNlhapZTj6keD9Nc8Bjj7Aou2eQTZTF
QPDIcd8tZhpXG8R1ltZ43gmaHz+EcNeM3+IsoDDUXzvC9Ob4MlEcW/TcF+BpMwFYjfouMzMXclLX
EVUxVBmDASFP9CDRrtxxaPGO5kiukfUdIYIqj3OprCPIdCZ6H2M0Hyrxaja/xWVIQlOePWRvqkPm
ovCxrOXW4fBBERkkVPYz5V+cWdlsEFbNaxWLEPUXiXlH0qOEpyTeoY9ZxZwlacKG1Ksnq1J3I+mq
SCKqDMpXVc+xX+zodrSBuly1g5LU8pBg9D46CJaKOphT0foPnGdIUleD8pjFd1HmDM8fSbOWef+E
7CxEppHCQBSS3DsMtol5rwyLk1mMJ2w0o+A/V4L1MmvakTCEPRqENU6obchHQqn1GBFrD1O5aIZu
0tVo5JNLnHcMZoz6kzhQfKaep4QExlRaYWBnCPYfnPcUXFjjOcSE7KNNWZPgg6mhpFk1QqkK+YYk
WhO1g3UzZ/m9Ais002CfiPJfVMZLovgfgVWGTHs4NRK6ahryn5HTEyuNGp3DodnF6bsc7qDAQRh9
+nT8v0RESUsQ1z8+63fMJV1kGjHXJo1J/5RWl4peWF08FaRZyN91023V1t/4aGyCob0o+VXDHCaH
J2ziK2lAjeInzR3KolH+Es/3r5CuRQ1viFTOEVUF4feHCp9WYHEimwKVsflLzn+KAavC0slCGEP5
l4jPf8vJ//isP/Y5rnstnjU+a4h3RRpR2nDleH+kYXdEI4nduVdderyeuXROzOm2Abgyixth+Ft/
1L8PPold5HhrdEzr6Or/2BCwfhNDG/hxVt9Yj6lQ8vV1QksZQleUm6F1/3PagfKXjFYEpn8R1i/C
+X+e/X9uwBLj9r/E7FSiRJmJbfVQ2FwH5PbugCOGq0QDg/VIZVqU3SY7MsT+5XP/JaLX//m5y9//
r88lnt4aA5kdb+Cl+7UwzSj3yMjtwHwUIqLXTXrzg1+ySXgYxS3XDEmaTnDx30/Bv1wNbAkR6rpK
uL+mcvH9c0v02Egn3yRvgBI1iHACtj2BmsLgp8jfGyjtLLvSG2b1fzny/85w//25hiZplkIdoPpH
St9UyaY0Vxz5RM3ObSriGwB0J/+gKQeySWJbZ8WQmDlRyD+hGdhD9Q4pseqmib5OsC31pwKEaQcs
IQ0CN7qjjR6tk/qX8Mff4Xh/XiEEP/7Pdv5hvSjmRMgLM2ThoFOUYj04W9wjM8EgFHTji4eUuOvy
MynEQ3wnK+IvF8py2//r42WiDC2T7ibZ+qN8QUgzGDchMA5iAbHsN44QNAecM/fklhG7rrcEdVTX
wNQRFConqSj3fva3u/T/ukmQAoiixQApkqn4z0uEdvQuriABDxqCRN9XPDldlv1XHkp6S9BFtV8I
TJkoj6xjBqv9xSz0b4OSTvkEV4hiaZpkcSb++fnJFITkbxryAWVHGNmjCSn9TAo+nR/makBumP3l
4uTw/vuw0xeGPUm0DGp5xT/uChII4jYmMumAYjnYVsNKeNap2PjOdkXAXBxRcPzGEjppaRFZCx/9
IQY7DZBPrZRtb0CxBCe4049gJ9tFg6wcQ+eKoiK0IIITetEWkK7Xr1gyHIL+mbmbnvYuvrEGhkWP
vmN/E7mAEVxZG+IOItyZ65G3E5/ML9+LPMs1bGU7bqG0WfctwS5e6pKJzhCtUse+pbQlR/9PJrCt
gafvLGKJN1B+jYy+f42oWHCNeyefxzfAvfw1X4vyLyRFwujmOnr2U8kMlogl4g2epR/Jt2HVXbl0
y6MyAkUh2LW15+lJDlbpgYblYZe8MD4YgtsYjkmAtXH/63Ch/iuUWldlgBFDN6ylWN384z6gJyxX
Mp2YFzVPt4YwfkcGhGSOvyGeNJDW3CmJklLN+pRUeBAr5BMGywAe28QdS7Md9fMrSRROLWOniSc0
ytm1MtRzN7i1TMFBvIQqyjtMPJhZedpE/cOiqrbqGpLz202pNJ8oik6j2DymgqSDwb9KWvOB0BiG
WRO3HesOqnj//7v/3zY59loTFYWmSEkUVeuPx0SiFLKEPUQ65J0bamiAZgCRzMRrzY3Wte8Zi3rf
75kvdk9lInxMBKzpb0zK6LshJ+Dbz99n4xJZEcRvaROO8FnDuVKNcWvL4jTUlPbQ2/f/b7T273tH
lQ065kxuHYvkzT+SZalxLYSsSJUDsn4yG9FZNpIXii8R/j3FVu1eO5j1JZPPVnrusktrnFNxgzHd
itfhOWH1KjlMwah8A+320K9oGCzk0eUsUFywI0aBbHgFfSqakBXJ0X781kGHVzst2QiBV2O4yI/x
ThOeieX0jV2sP3VDttGNnaCvERSGyTNSlL9OZYxlt/45Ui+7Tb+1xESSnr8/RqnUn8BKioxAG8dI
z2Z6ARuz4/xavY/WNQhepuoXX7tx66MimO6dW6fnzDgliqOIG8G/NtVNVJgF2JBVRMNGzUN+1MZR
BAfS0dE7Gpg+9VHVr2xnCW9juV0k9OqvqvpFDEYXeFn81aZ3Iselhqh8+BAwdIJBGHEkW6te/BYf
/5PU7KdxN8tEHfwCx6YTBDATtIvghRbB1r5uMWjYQbcxPYPQNvBzYZVQXPhVKC9Ru1mSnw+qg0AO
GJnUZfSTM6vAAXB8kyBLR2myZ22+AgdcMF1IXG3zVX1UB0R6TusG3ZNebmb22LyI6BSYeXIJPHG6
TjnPzzPhvHqxkVxlV6CMArdH5bPKXhZJTvsTboUJw8wvubKL0tPVbf7es2aUnSJA6es1hTcJe13F
J+5FtVt8mOJHll6Fy1hQr7FXeHotCRPn/NiZV623jZ5miGNBRheIADouPqmU9zJyqdPk7y2VegcW
0GsVApM6tPqFlQevMPuYVYAp18hvWgnjpblj7P4tsZdCjP/rYqIRfrmFRNK6/xjulLINsQnFygHB
w40QmaxcDwiDUKtdJ1J0mweXBU8GjcCw7ZQ+84LanwETC2w1kvhZpfuOY6NuEQqRA4R15jQt8dJI
UikgWPLW5I7c1G3D3T+r52zYRktj/FUuDmG5s7j1WDIXylPG/n9VwteM/s28F8KXnAOpechlOyCl
YqU8pEeXH/UPRT8lxet/UXaeu4mzbbveIiRXbP91wWA6BCbJHyvVBvdus/Xf4bzS0jNklGiJmUwm
CXG7y1XOQiE0fczjt6mKh6Llp4/D8K4yHBD37XXqk0gOkH6Cs53XjDCMyhh81bH+SI4+YjuXLQoY
crbSANQwaJeR5qUhbnfIpGOwio7CAnV53lUPHg8Uv0gVKCAASGD17eDJQWA2EnwKDDcQq13VgSeA
/W/XcLnQI1LA0mYzALwk2SK9RRmTvvnPC5+of4+lFZxGiVUMUVQlFsC/A5Xs6gt+HBiYs4ZWB28j
pOWJmp1z6U9YUOgTPmH0n0EfwbWS1E0uvYbiAUVJud1dVDuK3Iu0LNaZtMw1D7X0donq8Lq9IRSA
A7p58+2MUuUiRV6Vokjhn+ubfd1OH1omNaUxm8xN9jH/scV5ysAZXKIIUhsaVOvbsMpzr1ZZRrdT
ZXNN1hI8OVQNG0YxB0S/O3eQXafefrNbfd9NDgABe+BDJR2GlGUDO7urO+x48PWcqKJFUGns+Loa
rtQUay4LqYbFYMfgD01ySurXyuQJ6BZNObC6UCaj/pO2YtnNFRLs65Yp1i2L+XQw0VOe9y+IMogR
/F+3dmE10FQfZDKwpSKiNmky+wpUlipK6RAvaXMiVXp5+vIhIIhZQvUDkIJ7QH1oPyzKNxU1IwKw
9aS2Ge9UvnNPqZbCvK9tUgrKLWSU7AK1uIR/ms0awZxnlETYI8VlvG6yuaSwhEOeDN8ZmTcYqd5U
n+nsRGhGXDFmoTz7SkNAZD7UGx++zm9O6fr3qJtwH+qHgu8W+fFXAvWfFBEUJMaxVJ9X10VwYB+l
B8S98sH3wyYV5gjJjeoB1Xz8mJnJBt5+hkgsPkcaHnxrQ0P95YO1v5dOjKpqMp+iJefWxlMd7Xsu
ROMH/ENzeRPH/7TvoXTScxMXVn+Zis5VtC5XF5mqqnhG55ExCB73prjlnI4xBt/5nK4Vk1xqd/TF
Td9oKCvzZDp6ZGh5oKx9FOSaLun6OppFOdRLityOYGOVoWcEc6U7i/zCdh+9KgjcaM4N2iwqVSDh
pV/m5Xepe5JbgRSTgG+qCKp+F0VVQ9X11/5G/rDRgc7+aQYXEQmI0PLNFhFm8eGO7g2edo6zSzsb
Ag8GwMQJ2JZuL9onaqX9h8wOUy9FYBfQu+jq0HYtAkyYPSCzMkqDopP3bn7Zwdksfjl/8Wu1vwst
SJE13IOx4pPpnP29rnSNXOq+HEor/QQ4etYdRPKe1vZpn9F6RDQTMZJZXq9jGfbSW1DtKM3CnwIl
n8yEUzyxgwFzrs0lc6CH1mjovjaxk1OUTK2Lvmvcm3ign9puJ/TAQQ/Ux77daCIkFR7GjFUnyg4T
HrAfeG3uNcoGjlwZ76NwHux1dVy5WF2UHpGecrShEtFPgXuagfjeB/2+wYsbmADDUC1cA8yCfOyM
s77AEXQazC/U5Vt13dOpY60JRiSmdIKjqgMbZfXC91B0mgxLTFRwZ6H6jM5rrD/IyYLFyHCC9kEE
UADnXjypypqfvVG/6mGyYcICdppfYwftXLsAKHTxf7p0f4RohqRusBsI1M7cnmVZQNMcgbaTyVwD
PhogYfYaknW9su+g1Ybq4Sgml2YHNZgDuM2zg6DvYxrrUC/087i3sQ9hbMaecuseLnTFlU0+3QUJ
/KD1uFqMq5EiHNpmGwCUB5jbOiXoOXDGEQT4dX2lhUZ3Eh5T7/E9n4mpPiOoyyY46xoQKDuK9KjC
YekVQmtLXouIojWlXHxJA0SIMxYDvO0FM3nFVCsMjtpkjglJR3V2XUUPRCsNQsEpEcRsbJ6yZv2y
8U3HcOSnAXoX+yKeXynthewsVRDAg2+WipDOC6BVZVQsof5u8mygYKPT1kyXl4EmfWLd0KP3B3Up
lH0JzXVqIyk6o2e1msDX1iFJpwBAU6GHDBVCtpW9XIueogalJzlHxmfyohpImYcgTrW9rIqPTZMt
rq2xvKaZbYTKOb7mdEjSp+kkXKpa/pbhAtfdFC9pk6OMLJhZ99LemCibBMXe+lKt8lZ80NsJ6e9H
FMH5AquQGuCG6VyDgE7bgmYN7k2II1KEiPeNX+BMVsAQKpc6cbQB0Ve6vkp0jVRYZ30MgQmTlwHL
lKRG+W1UJgABTGVPlkDgRvZN7JAmOxVA1vzC43aZYxfL5+HGcbBvDbYr0qHJNfQCufeooMKuoORO
vhsMxqZmerZjiI13h0iF/LkHPTRadoEACZUW8Zl9EbYnSejYoqwiJmysAwY5dqfqrKAtOUU1Oq/I
LeSPotGthEir4HIECf+18il7UKEgXilKRsyQQOARFNkmV+nBcV8VfHBKZOM6ILdNXMw6QNj+deYH
BAP6zg+mkGmRPxqSmSoWRwW3SD3swW5w+YCTtXKb0Z5PEsS1y2CXVzRPAWiwUQmu0H4KN2nbCuUU
LuIayN4flbWbnVbf9+JS1KY5rayKDriqN1aBuIOK8bTSNjU95iN6qT+PbW3cHO6H9rjqahouHtK3
FPwmgppBDkVc1bOOE0AlxL5ASwJqYmxiCZEDYMpLKIoSg37i4aoNEDwzR51cMLZ/CoceLFFf16MT
ireGibMK6TsBF5sqPI24XpLzQmCnonml6BNIs3oZ/2FRiwliQLOlc8Sl0CGlzImY4lWmbGNXqyx6
LlZF4GoeYHRESGD3qoYjjnfsIKfOFTDh0SIMDLw+m3VoE6PeuLzGiBxa7Fec2XD4+TYZ3+uUOK2Q
qJDwE6po4p1daV76t8ko9IMV2GR7GZgUmMC4PTAhbLdT4qNsqZZO2VjcDwW9Qvql2DSe0wiZRZNC
Zk4qeuTboeFKCb152G8oD8AWBYXOvZi39vAptadsVDteDRV6pyuoiFB64tZSnA6I6dctRVVQ1mbN
TC5NkA/CjI75Ck55UALdGnOW8lPOMeiFR/DH4BHWblbi+ObIjFpreAtIJi62OpjB6MdhicLi8qR5
qr+ZxB76aaMmmz4HftiO8Z6lnrN6nzosDUHjqOJWgnG9Vi+/VIAl9XtnSJEVSdAgdkoK1de7Srkm
y0kZ5J24EmuUNS31CLCDISgJrgwzS7RFQkT+mRimQADHP7fEShsPdls800Qzmo43Uu2X8gTihyW8
dLI3+kbGixvmoQDzNuxYLb66Zr/yP8sbyjMQEGzCg/LiUOAUQ7eHQF6tO6R+siOW1rdjvSAgBQWB
3AHPKTfcesGjILiS6Tp78bskzsF5AD3IWxeObP+AOuVgRhua54jzXBA2NYcXQ161uEaFLxJymASM
gqV/Al5F1zrA19e6pjNEGFuwl/RiloiRkfIC7idb6rRdBziBFfe1cbEyL8FS7lONq5qX9ZLgQUDT
Ul5cyCaLP8qDYk8RG07xOZkL9OC3hAXkLyRK6WufLgB2ETMIsTXIFqQUpWFS8ezl1A1QI07s6D2A
/Gg3q7ieTXAwRiqadVzcJe8psjega6ECbBgT0xlaIiqoqtC8nYY3pONQtgweR8Qp/QFTPQOGy+HP
V2vx5Eun9qNSF/To1TM1FKBiCMFRPAEgAWPeTp70am4gYLHTORxiloErnxHGutUzRV2hxt1Xs4js
B5xkItj9S9J4jG2cjzfAqjSbwzH+oVe2NggSWOziNnkiKxN1pzvyVtGjvdyhvPjZglyJt6K/kk9w
+erWLmYU1XBB7CH75G61KFZT0awQk1yx+LDcS075XNVI75jg9WLoLC/i1wzoh1MPjKt3phXcF7Oa
s8x0tUlhrlStamm8/7zcfGlt3a/KdA7pSGgKrRHtbk6I8rRCHr0SV1ggs5bc3hhAkqec1czsj/g2
+FjoLFLsL6kcWJqnMep8BO6sZpEhszxvlsIvC+BXf/anMxrTuf+kaxcxGrTIwNhUcpMNmrrMn/hi
hwIBOIyfiXVxo0Wzag/GJ1rd6JczSmHuIHi8y6DL/uKBpf6jGKkIOhVjRLpAJgljwPafs5G1UCpk
2PqrqLNFiMKIttC6geuWfqSo0eiLmPs1WRGpAR0oZ+xYqDEwiEkwE8f/hL+DozJwJIqF+uIyweXC
iuSDfKH6ZClsSyLKtyBT5+oG0BP0v4vgQTUl4Qv2pJmYduRYqG8YYFAC1H0tP3aoTkc4cK8Bd4v9
GjMHimsqSfxrrv4Wjv7r4unnI9aga4I+vTde7iZVr1SZJq460cUyu7l+8NOQ01Xo63aSGetyOBXT
tT85fca4ZogQZUUazoXVTZ8jtKCD8rczUv5RE8d/i+eBQ6gO2OAugyubIdd1tB5W9GKtjupPIY5C
A2Gz1/NPrfZG/1sMbn1lnRFmdtdRxHIelZBH63OhIs0fvISK5DbAQ+rKQ8TTHljGspJHhvYDpz6w
M/io3wSf2uV8qSj5AW5JJ6cwPekgOpJ4eI0BlNRidcwwNNf9z0TnHbLgDoPbIfE98s2C6tlQ12p9
TrDWMOi2inQ7UDadOn2wv2WOnPMzPUvtMxln2szTZJ/0LviM0b16eju1kNgJENXMqyD0jia4EdAr
8GG4cjThuVYU7BMAw+unvjlD8QJF91lTR9JO02YvZChwo/x4lqvpWFdSOoIaxPWQReqoR5Zu3UWo
+cZg5VALqiz6nBj+gagCKHtNnazRbAgVev1wTd0QlGb2IkjzPIAdHOYk50APk8Tsw1Grdi+2Lt7g
VJeBq+6KEo7qc4/QCr12H3V8OpsY1YIBqEInotGisGZf8cIu6KK8wK+GaV0qpInN1Bq/XRnyyR/f
EDGnVap3viNICMps/r/XPMaOMBVVHWIgMdbdCpNmTR+jntEjsmmqM2TSWf0djSKsXax1zaFuP32Q
UQ9aVYvUIWZPJhZYI3Rbpg7r3TJqfgmNv/siTqcItguEdbI6zrO7QY0QSN11MsKRJWxbG4kuNNKm
H+2CRRgEmvQJ+BFANjU067IgCZ9fPKpLLl7HCaIeFs1OoJasyf1L9Z563WuUkai7KKj9fN9E4XsA
xXnSw6cpZfxDPbHV6lIqsbFfqbgM5+eemSHxPG+EycKA/gbMAYKkPNi0qGpfbqf68tKV9AY6mCKp
N6iNfUnKGRVcArCQqVfGDKTJ861d5+VptGsE35YSwE+pILHxjnMZKU2jyexSoWvK3JDqZzF7vqU4
I/Cb8pRHhdhAgJCEQGmhQBenFjU71T8mOgzzaLB0elco0+ILbo3TARpFT0NS8caZ6k934Y1lfMRd
f2AyLaEmg0CwEpxR06OwucPuXptetqVBqEu3elhebyfGeYc3dmjsOuG2gE+8UVkdUfbW4wkirhRo
Mx19p71QItNCYpghW0diqGVYQSjry2hpzg8VCX2GzURDovdycat4sFhwRudkoca5gGmaVMwJhegh
oNqiUnACwMdMLK/xL0/1q/z5937L6JuSg6JDyar6DSOWD5KUNnq7Yu8SrouIPu0n4MJ6ygxwoSd5
JWWU1IoWBpQpYzHJN8hShB6oVqrY+Bb9WgT5vsT/fUJ3IUkBywLZSU4IyIDg6dd59wlQAF3d4up2
Tyn6EA6+XXAaKjwfftlg/tF8nE6/JEJpQNAi1++m4qQLutRPlHYlQQi7EPw1LyxAA40c2EVoKhbn
FtBnk32ye2R4ECqyezVOjHXajHiuq8i8J/ISEzBH7T9vEVqUJXx1th0PjayYmkvrpy47C31o6MMt
cS6lEFZIPlIMUTGCCqrPoFNQF0ls7VI6Oj0ipR255XTngW5VUucUxqoD/X+JEQ8734bnSXmiGwWM
BRObT5mgYSp+gPcax9LoCd5xlBapD5rYOsts4b9VxTyn7T8J9/qwGsolGkEwd66km74Sz8N+PWJQ
xH7fsrX8vIh8xQz3w41gUxXBJLIIf6mi/iegmrZqIkwapVn10kc9WSfK1EZ/x/DtMDjFbMESi38M
JW5ye5moxSoDW3nZjBNp3Maael2TokuFO+7MfrK41GZ+OY/7eyWjRZCMN1pgtEzxyfjlxIXv0RCA
CbwdQTdqYLy+QpP/nLlRALEtcVxdQWZPXkBoYCgQe5oBxAOBfOSeZ4hBhruBBgmgcvQFLB96uoLK
tJXFj7hTPdadJx4HEkpkCeajZP5R6k2RjoBTovQ+Oh7qrnhErF0yL3MwZIw0tNl8rOtpPF235QKt
5zpa6Z/RBowuZPWcMgB0DQxQKkfwun2LgCb6S4+A4GX6OKvLXIfAOCMlfb2hUqBbMCUSSyo3tf9A
BTuLHYrSdDspa19kF7N3ILJT4KpO5c9pZUtIjs+7BpDuVvdn9ZT/FetKNtXnS2hHhpusYuJeuPmx
mTxpn5WITq5peKVLsxjqYWoeCRzwP3id4ohmid7kBEy8zmzhCdCR8QLZnA3YQ5cEUli9GDvsp+kD
6lMg6/O5US3BkCDSMzxBZWtm6GFNJ179kj0EAfhd0jLUhKTIQoVf88isjLE+YhF8XKJVsJMJSs4V
CjmJ3cyo+ej01LyGBvgM6A2pZdjaCN+/lhFob2vQzX6KXM0cDkRmzKgW58+ESc9IAFbzT2y94Kyw
4ZjiU986oUEnfekPtqFa9FcFAbKMQ8IZer8lH/+KC3SkmCQRrI5MQeguUIkyCmlGWtV0rhgSV7Tm
6CouM/ZWaXlb9py1QA8R2BJOCYpNIYzlIzxrn9ED4AKsqUI0R8myHfEoUcbZQ7259i5uI9I2v7g/
T49/QGGnnCt8OU4UATT9DuiVKyjIpTATVnJtYQ5Fh+iMgiRztp5jczDRiRBm8UY8/X6bvtvysmRT
T1QlVQd5qch3JbOoFYcAr5l6RZSWr3RPhtTBblvOEypejdUuBoLwV3/XLiVaaGvj2dhcj40rLolR
q8diLdsGQbhZPFPe4OYipj4gnuKoLCoLiQT/SCpPd+KrO1pY+iyI4e8CNhv73z/fRel74/vvS7lL
N6v2ejXQZkWfWvBSw8V059rsJ/q+xAdGJmzA8RpVU7jmSrjpZhFST2FOSy0yQ2ImtpXuMlhXauVo
uPx8Zso41u7WbQIEiW1GkkUUx+96f01yk6Prza+oy9JsoIVu3uBtP+VoyI6RQ7KhDgXhCR7D83Wb
pRZe2yWYimxNiYhcQXakI10q/YEVQ1YQ2pylm17bSLqpRjv9FVoHVNB0zVaZRg42IHLkkNT+fA3S
9+7KdAxyUDtiRgmyejef5CH1b+pNqlYpY4O6P6us7vGPOmvcypVRhlqKEHAeqBRdYPs85gD9zOun
wjion/0N0QadKzr4h1/O65/3FrIofpZsiuAl/y4ytP0g+0MlVCv5OBwEDk4lMfIuwMXN2wMaUCeN
SN9fSUfZo1za7ksXAsXy55P452KD8cv/O4m7B3zzJVUxJE7iuiBWSDba7MpuRsmdwnO9aHdjfQ+l
RoObwZJf4Utkyh7wydKkPOhSKXY6GFCr3Anp8YfFmC9d/vx8jt93YG2K+rM2dvJFalV396kEjDgU
MMNWt8ar+36eEFQTt09IsOVcROj44zr5+PmQ/wAQjcdE45etX9WE+2Rxgu6pkmk38DxFCM4BAWu9
Q2no9pqKp9aP7ZropQMeVaLjjOkS5tRSdSQ7iCIknHpc8NQEAerJL0/r+3KrkcCCjNFUIL38exen
VrDTIanjHXoDgkSY6upYFVkXauwW3oYkLCmc8BlLBvQxQoGfb4ry7UGMRwdQYYgSI5ZR8/eADTGG
6cukBUB9Fo8dBgyPyWF4mZ7BRFL8Si929HJ7mz5rb8Mm+VCeJlRRXotn7Y+Phe0rwobsCMJb85i+
hC9f3+0em2P5of/x/xRP+isrQfxxgUsLAepVfvEfby/6n0tq/nwR36HJXAQVJLwIuIwRY/n3RRT9
jVi8S6pV+3at7B6l9yf5lbYI5L7g4+O2oaq9N577z/wFpNFefx3lIp6q1+uH8a49/HwuX1vUX6sr
cmaKKgsMsLHxc78ypX59RUU5L1ZrWM5mdaY1Y6lmORtchIut7StIwFELxCFMnmVu4iLiZFGQtEQH
41EL0xcLmLEN48oUzMkvJ/f9YXNubLF80HXlW3Win179NO+wpJRovPrd6aqtfcAGUxQJyGRlaOPK
b7uN+pUGfLshmkwuBmqc/eYunOga4GHTW8ANOdMHtCsHVgvtVDdeYNogeIpbOI2FqQtQpZhEdDIz
VsZK3U0304Oy2evWhFvXefFKcBtPXBTLcC0vsrkxhxO4gtDOx3ZWOMMhXFwXJb22qXubKZ4BJmvR
Ly5LAw8xU1hrc4h7XrFB23Z5WwAMPJbbZN+s5Tniglibtjt1Kc7FZbYfTnyPttJeXRnLaB9ur8fi
lOzlJaAQW4ZiGHjRvjo1p3RL/WaOTwGvclfzt9212/LY8Z3qhN3Gopy3RHcRurRmyq8Jj8nJ2Eg7
+SDttIO20Tb6zjjUr9ohWOdLlf8bfIVeMaUhiDemvxoHyMTyZ9LC2ODkGDzz2k/4MX9XrJt1CW7N
RJ3zCQHqmuI6BRcHC7m5vJQ5KmE/II+PgcANjjVXWZsiqbdiyvgC6Ca1MhV8RG+Sog7IGrLWMOKE
8RNiPdZj9Cuh5PORCqsCN5XSN2/BbrUePz7wZjJ5fpcIpgljZeAhlFcB7o0AqfGL4PH+92dUAo3M
ODTbP+MFR6fwGOyTEwK1p+C5OvV//F29jFzFlh40AHeBm0NimHgqsyF2sPLYggCcGV6+iXbtueR1
+yxCp/+sKdEynT79t9snn1D55SvKm/J2fYnPwqPwdj0DFt4CW9tO9hUg3ekM3K+XLRzVNSzyBfND
sVd0lxbhXFoaO3poy2jbrus1KDmY9d3cZxAGR4RNj9lWX1bb/qT8ue79g37QdsZOP4RrqEGrYtnN
RVD3nrC8bFOPX3C6PgPBRPphHx2HP8F2/On8VJ+KY7GNtrSeo21+Sk/Dn+tzdkyOxVGf966/pM1l
N9tmlzxFT8V79HR5qh6qB/GcvMtnBBTf5c/yBatALpKA5z14Bx5E6RDFAYkeD113yj5v06Ny1Hl1
FKS2Istegj3PJ6rS1cW8skqj8IyI+17bhxv92HrlXIdyb5ZLNEXnxjo+T56Hx/hw5WLzk8YsnKzY
Abf1CWBb/Bzvg+N4zY0nb/V1uBI2yqahnLKcruVj/RidLy/i2+0xOIML2GkrklfpID4Vr8YTwMDm
deCF8EyINM9H+Cy8Xp+lV+E1/xj+5Kf4efraYXx0bNfxXls0VuWgFLrtPBlZBaa7uDBW4uK68tfK
Ptig//fg733KOHvo+sfoBUHs/k0/TU+XP7ed8eDDq31NXo33yTtPywIryx/OwU/GHhw7EDsSuBDO
hM/5M9LxkRpioGJmjdPBcXw4/sE/BNvJ7mIrt1+2rH/QacZ9AnKloaisf+o9nUaMgk5TYtZiG/0U
5zYTZ8YbuvrebQZOoFxBYJhHc98tF+0q3l130SHcIQBdr/pVtcl3EFJ2yUGUKDOQXqwGb/CCzWUT
HKINFYVNca7O8UO8Kw7lrtvIq+wwvv+ymWxrsio0yjflrvC6NbWsOT5bruqSb5mwsKHXWoyc8nN4
w2Ie/AYxAMv15/Rt+qh90pyN3iefFAmM8fPRmvhTf1MepUfhMT5Pt9NtfMbL6gAqb5lsoyMstnW7
Tr3pvHaluTCPZrk7zFPXsHFec2rrMvOd99/QAeK/t+D/3Nq7siPin9daU7i14SJcxCuER/KVQGD5
KD8W54Ybk0MVi3fQEQ7NeUB6+RA+lATLglvO/BdjniwbD4WIFXYVK+2h7cyCkszUldx4pe8vB3A9
NKcfJQsckBPbmXtxoES64rxaq/PObVx04O3I/UAZzcJHwxVmlQ2awsHWfVEsskUzUx2QeK7Ga5gB
HLLLORy1lbjBis3RaDFrZ4DOlmb9wdvCiQgFZN6a8UL5ljeX83GRjBaIjrrg1/i66t48ZRutbh46
8YfLLjxkDy1iVLtuoc+KGdI/LgvcQmTj/Dnc+U5CuhvGd/FjFSRih+F9sYo2mHbNgnkwrxfjR98V
ZzqCiPDC0kW+GEddu4gY01OrsqiVWjerd2h4XHbRTgodSC+bbFduJnTYnNBZ1r+QFr+K3/dhiCqC
JgNCPBXEr0D4PzW/BEPXoeoZFCWi0fle7JWZcWkD0wA9fwH1FeSOoOEmSD9veinXV/DdRTu24xZp
eQqVo2JQ5ZsspE5A4Xj/y11Uv3G5uI2UhsbYbORz3UeN7RXmVB7J+Qpl2ENvh7tykWwE6/rQ2lDd
Xd8FP2VFB3GmPQ6OzGLhj7e2t2nXWChiLfD/ozoiIW+fbQYHgza7t41tx7qSLganc/w9gqK2ttVZ
YQairsHio9Wz9hgmlK7RMJR3C5b4qFBfchBB4kuYSL4YW2TlN7zVpB7I14oNwoEctrWvD2Ngi+Gi
+UhRzYzMZWOe14+P+8p5fwcGz1foe/JqrM7C8NWs7cGKF52DNwUv+LwcGcThitjB3CKMVyFjiFql
RSHQ6p7Q+t2W8zfWH16i5Zul+WeHJt/HqJN3M8U5YYj8ikD/NrbVJfBzr7KIUrTICh+vbwhcO5hR
2K/Pvksg/phxUcY240igFhe3GS4onFnlPK7txrTXY8EWQTo74SQf1+vH8f+Cw2k9r+3lmnc/F+Yj
lznap3TO8+NysBpnvCHZQbGCJTx4E1IMunxXO7ZH3UcdCUBINl5hFQz3zNs+ntmcLeQVX6ngjl8d
RQQnVr2cLrDNNiPrDQiQCZmDdVi0XlTr5ekFM4IZa804IeYTd/w6wuP8hOHqX3clNt18znsJZt6G
3Z9qNn4DWQarW0CfcsHlmi/YyJnCjBKPQ8H5K7kYYTBXkgvqISB0xiCL1MPptu2h3WesN/m+dimD
mizalrKK58mTYMscOVtAT2KewnN9F8/8jnn0NJ5Zs4iewPPMcOXc6QRY2BLyzrGWUHLG3epmpaZ7
eNi1DkmONdkLs95pVngkncdjj4JBoKLt1PoczKPsvLwISCqQGHBMysmO4Q0kQ8Zn9L5B5MEZV1PM
cx6oED+UL/2ZX+gG1ulzPz//PCXJwEka7xcM+N9TBel4TRfvM+OyaZMbLk9A4hnBiXnWjvih4bZ9
tWILHVwWO2r/5jiUepvYl1e5hb/DCwi9jZyhWbg4VdgVU1P8EgOdIM6JsRv/Y89xkq/BMq6G9CBt
3Os3moOCyA7LF+7z1Gw9aHs2ZQe2gsZGF5yM4LLmu3D+mhnMjFlHokjnwk7ZSnH+Y47UFk/VMezY
Giddw8QfZ3FnfR69z9g6MystmGtWMLt8vUIPtUg6suYwD/fYB3FlzS9dou+wG1Y2w8AhEEAJhtn3
fE0p7IxODfSMNLhg2hcmMD0+I8NgZxg/BofncRVgveIW4oplAQxign/sGG7cio/MegN3x4B9Qs6W
T3ITCDT/vvTOU2CRstjXdTBLrYEfecFXyHr/eSR8kTPvBgJQQyQZpgIwA/l+IPRSrAbDoGSr6Sm3
QaJY7Wy8s4QOjuBARHLgVNmALE3ZBKPK2BhYhiv+GubNxindlu3QAqlm3+zCuiKQSy11f3FgattT
G7vjh4ljOBp/23k7T9Zj7jc+88qGkut0BA+K+acFO2IGD8NMwwfLJvBCSOVrrikrDBiYP76F/Bd/
GZ1uQFg1SnTR6Vg3luCqfJe43aEB9evz/d5mBXjBE54qYylWoWh/V3uJkuJSClgBqrR2nHhBIC55
GBeuEiJRxZN45WTl5QroAHiahAx8jJEiL1tH+3R78dp5OS+X5RyQYg4RTqEvkgKaWisPkZXOCZSI
edAEcpQZ0Q6qVrOEKHKMI0uLBWoGXmIRJqay0ufDIlyWG/677N3Y+99dQAqByrpLaw0RtKtl/zw2
vtPbxqtXUSeRFZYIVou/r16ZRnKjdFdkQyxtS/XMlt/y1XPFsBB59OPwwFpqgT8Dw6SllSKw6xEg
smQ0jrIf3zBup+N3bwwSMnvLsFgEmODgQ7xgESxEAr1oMczGEC9bXTfBDh7cYrxuNCttZaaT1RbM
FZ3F9vQCC9EcaykDhRPYKdb/FqufL1ocY7q7CSELRCna2KtRADf/fdEC7g/dRZ5kq+S2BqjVXcE2
D9FDnruN+qGFNFsoBrQXWp36TDF+a9+K3zorEKkF+kNIA6FNA87m78PLaZJoSsqKgiJXIzz3ybZ/
uMn0eUbj411AlmdAfPw1SKMq+q/r/s+B7/IK3DxTJUNUddWWAju1TrkubneiXKDXp2GfdGq1ZJEh
bontN/l0P/I8p1K0lqRn5MW6jnQdC/ZFSbc7pKzS6fjZgxAELiNpl0Xdp56cgFzTdBvH7yeD/n1E
XgyoBYUcK9DnKVC4co/+ylUgCKRN1FRPTbmGmQDwK4DRLxG81iUL/nWfNrgowiAQMItS38tS7PCA
xClQRY0pmHpV3dlZRqXxVtmiLLp5T7YALUgcQlcXaCzeBGeKCdtV6VwjThApB/oav2j4Kse56ES3
zdCIJnT6npgriAD8Tj6M6lnu10DCalTrp/FzWn6EdY0/pM04ieTUnipge5A0Q7a4UbcDrsxyIc+D
ABw/AbfgSgGAaBkphvTcKsKi8ddTgO/89l0A0BZcRJjK7q2hetA84040Q/TOGrknebFAxnYJW8Gs
L+1KFpqVEFXHUgln1XCz5OA9k6aPE9oxg4wu8019yzrUMdF9KkVgzg9pibl7Tjan6/b4BhyijXIb
S7qlUquMoh6+EY32HkpJVgD7QAqi7udjr0KRdhNJ+CWnkv45v/4zzu7mV5TobYVLFYsKesfgCRBX
CWMNX4cGnz1lFoeam5fg3C74MvuLInwtY3TAHrrqU1UP4uUk4I0jgu5OFAzTcGieJNUvPcRv8DGm
oCjRyRYEVaSse9fcNEIxjSoBm3q0etRqXXRr0Im3YD+Ohp8Xm3EBvV9rRFmWkGcaiRTy3ZxrCx4M
+VmGnKcnh1dHAIla4dUmwKn8+Uhfv+qnQ93ddp2TH1IRtnWsAeufPoWZCFobKwq6BcDeThNlkWgO
95zgujfzm11rT36HZ8kfPX3wH6/NVi6eoymkejDxSOaVJbK9yEmDOMLgo8ycAuncSftLYvtdrWt8
FprIHkSkhRLM3WljdVunUiFkK130LtpjNXHoQlro0/FIJAHcqEZrbbLrsnVKWtM+RUP0yzP654o8
7n6UsgRJAoH+94o8iWVdqNSeGE/YxzjX+uUHTCyOL0+I+boTKmUgkfri9PMT+66Cw6VL41YAGYTm
2T2OR4hkpbg2XLoGqihEcIerBjkyUONMmnWlfnS555fTXy73H12Uv456d7URhJuhDDiqAom7Sj1R
OgGCyeSPS7WOq+fkV72lfxQH/jrgHSpCuApZ0F7QYyvqFzQgq26P2pMos/PZ5cTJI9cXf7mz0r8m
+H/v7N0Ezxu1KPSJiAQcI0gqSmuiHmQDod50I/ePUXEWtJ3YwhxijMvAvPqVJiDLONyQM/YtFacU
SYIvwTzpNZBgbGsx6t9RvL/EkOSeofihoPXzaPjnKQMC1qGeabSh/o+zM2tOlN3a8C+iClEBTwFF
RmdNPLEyOoIMAuqv39eyT95O50uqvu1+02nbgeEZ72l9OeTelqFhc2845IvNqmR7jZQM89gYmfTP
X6QJOf11oGDVZ2gwtiQwtb80gKZrdLdFrz5TepzKKxh84cgJ1e5jN+/hZEE9Sut/GCJPTucasVTq
I+Zu2jpmW58ZnO5gHGtHbUup7HWb5PnbBXL++kaxyV8O9ZtNbFtrIQZttTvIPdQvq/NaJ0qspHZa
aB4oSIqzcZt+Sg9V0nWGV0XpkpJeJ4M7wZ+o0U8F9VpzKq4uUGtvubdJ7u+1+KBp9rk4DIuzfTlS
RvqX6/ndEK9pcM8GyTisK78MYEanuSvXIzsIo7dAPEkHLloRB/DzpWj9mx7AzcIZI/AaSTwwxn+P
UtTvvm7SvExDihBe33M/e757nZcHPI4gzCnGsmjX2NPl0/P0Ms/G6nLjKk9tsDaqdQ2KuSBv7YFK
xRSVV21OQERdQERRnrPrL6foffmUdniL94GGyyimGqVN9IedOpslVVQwOt7WOzv3U4dMN+BjVJ7B
AUgAXwn/CQyQgAW9jVXvbst6XmCvJvwDhhzHVzZB6kAD5clJy/Auy/NcnmJuugEDaIMi1tkXCjpf
xHXcxkNl5+PuEqevfQdVEWq5a++CLdsmAvmdytNC3AjPRFkeLOSJ1tVVrc5Qs44Of66o67SQvxMq
4/Mz0IKCagfyb0UEJB3sncNkNyFltL+fke3rZDbovs0jOo7UlRrI75dI/v3Qn7Em/3/dTV0Ydiwt
pBl8aTVnBWGqes3TkFUdGIdgCgr4JLidTY0opzuq2HApQKC102L7tRuTM0JFAYCH2+eWrWkPkqU1
OANAXJwgAQ6UV16fTPc47YKxEg28LDyBsFsDVKGtwXEqzUCeOL/c+Xmi1MVjo4vawBNIkTbylHoC
tP45BkFM1yMqzjAn8YB1YjsrnIARyZa+F3Ws3IGgi66FdRsoEyT11DFzkCVOUaVyt7Hn92+gXXKT
5XnKxPYrAKHKoXjQ4AI0kPVhFezbgDwYnq9tfJ8W4BFt5w68Dk1oCaR44nHl++V3ykzRpjYAbFs7
eW68m3eND8EhaAEjqeEu0ICQYAts7tqEUn42RSRiSRPHKste8ud7+O2CC9igg35YA5JXv4yjx96V
yP8rHV9LY0rvdVwdupd93BmM6By1uIAUgPVK6m81K8J3MLAx751eu+t7vNk7VI8lc9x4RgtZKEOT
wI7GuhIte/llj9/9brjv6ixAO6SsGXB2f48b1bGjt09nMwUIpHoYKRLSVQW7+XhNvR6trpqWD/xP
MEDGkdFglNsCZb+RCk8vlr15ArMLWWetBMqSbnThBhDO5WwHwu/s+qAV9ubx8+eLrH87WyGMoe64
Ds/4D0RxTHa6Wrc4/LxfAGCWfZAH0Nk5lRtrJ50LRJgRp7Kb664Jdl/2Lw6iMIuKhw7JCfZ+2HKq
+D5PhiTsAGsOBLxuWQDvMyo8UO1pcgbmvA53VIWitgKPYz+bEb7tNGB9fdSBAzDQNYWGZr1V0i8n
mOP6gnkmfA6FSHiT/Cx5Nh1cRqSNA5xo9OGDJ/361ieUjUMsrenbqmO9KTTrjAGr4GJ2rI+PayCD
pwyi/OS6565gq3tLXcxzXzgAKhxMOv3iOcMe1OHvBTwnPFQKlP7cHUBHLQ/P5XQ/rD2Ks4sHl0SL
l4u3+aS2evP4y+l9iwh7T3c+W6Me0A1GXyEHkPRxk/9g/gL8CsSXW69zwfYF3OVqwAXgzBJOYCC4
phKfXbRu7m5gOlQHGZv8K8t1+iw1Ta27K30YIJC6RfIemSH+XCjYAWgNnqTUBB8lkwSkLF8NnsgH
9WyNIkebMab2B3wkTEJtX8HaCfHgVXI4Rp/qUrk1D0OyxNwx3APfKx+Cwp7xQJRHAq1KWy0e8wEC
EUYVGUNaoLDbOeKKx/ixmwoqy6IQUmFjvejWaiXcDB5+PkpehEk9VhmSGt48vgva9aD7TOtFWIfU
FqxyFp9i6Qkv+kDeSsnwaQvoGjksILQZo8athibLSltxoAVUpiaZvYjEe7/3hck4j8mr4nmZZI4j
Cs1jMye4xWFLb30a403/ZHfh+72N3XPOQQ4zpTCY8dF90XUcRzumLilMIAMcyOm7+cDMew47JHZK
gXRLkQMMUAYcR7fHXHbgqnShQVzXhfbAHm1l7uL5mWJAnABnwnTKzNlwgkAV1nMIHRO+vKjW57tw
YDU0AX5LOLE29hMQyYj9PDz41umNHwfez+zEeRGuqw2JI5+YMKU2llwtuQwoAp2jIyPHweJlz9IH
4GgCOBymbDyIDOwQIzDBlFfw4/jZf19eBu/Mvwwuu776epztBxQ1mRz5mFOf8guM9Ah4GaEo50Vd
q+k4tV7kL8Iwbfh0rqwjU30ykKFL1gxbHprzIi9ZyZE+FxyCuZoRzP0Y3tp26WU8xVeM5BlMjnyO
fNKWE0WO+1hE0NR8hPpcKEY8UPP7u2l3YowPXPQtwXfK+A+a/dt009K+w+/+OxLKDuI/FLBal0ah
XIw0REvJ0KKM2DR6mCVpNCloaQUnKnyoSj/uWa/JsGfpPpK9kcEoztAu/OTOuQcYJmAogai96+QC
c0f86ORAibe3tnv100/pHrDbsDcyFcuEq1HrzBX6bCV3aOyuxvcYxZnV6zOcJXRPKRA3XhQ2ztLP
huNpLPslNK14VlmmvflQAmVAbrxT+vcRldZjAh5pE5XVHYP4jwXi/dw9LnQ+KGgy6N9/QaT+XaEz
xZHhxv8R57ceivL/XDhDK8ptftXP4cVwkQ2m9ZJdDPvOn6eqb7bzfI3ZRqArIl2t/WWBfm0pJFx2
2MFRpKqgeKtOKUQ/o1ALq6fLgCRF8tF+/kq543/v5PAdA1gwMbZBLnpf0KXq1L6erw3feL1qYD3L
ruGUxro44Mt4/fmb/l1E/P1NX5ar1cEgl7jNnrEkisLMnU6bdYDy9vOXyBb379NhzYvBWwOXU3VV
/7KgKstzt+luwGEw856LhWzQT5TbicSKS/GEn7/sm3XR39/2pTulm21TYYXl4imTi7lQTj3ybtrR
OTPs48Q8nj+2jfqptmnBJ//S0i0KNu3rtXYy7M0Z4x9B+s3Wz7GCXttRccxcHVT7rrEIP00ojNHP
Lh9ps+iyyDC2aNSyckxiGSq243SrdQbXI0Wr+Degj9uFEtHr+93d6U7vgD6z1gdlF5dnsw0pXlbr
63ZF/fpFfehjgu4miNKOEzUlqTpxdvfqFz13+98t99+X5QsOQbxS56oKHleTRXVvKRwqezbWD3rG
YJBOFBVPKExYfj5QixhveXlf5qdlaYxzvCgt/aCRDMNF0ddA4pcDm5gMPD3vsea8BPe7OtBx7R+U
TQARUCPN3HcWm4riWi0cQ10udnP/ZZ3+Dbz39xkJIPaf7n/amL0m69JLJMaKZOlNZ2LqY6PnJMWk
q6FaDyltphu/tK9vgM2uSOTY3XWhjZHI/f216aF3PG/acGunC47KNNpr0QaF/qGP73fX1Yc3bD0q
xuUyidI0dZDud6tfjuFfnwm7SF14X8TLoAdfM5ZJE9hTyNxIwrQkDYe6GWdyk7mPuzsyigzqv4Ou
5ZjikEPmcD+PKtXjFpuNzarbSfVFG5/nTfs464S4lcAOpMUWDSLimlwYo/V5QgpaVwhF0ojW+Uv/
/HfU5thNk8yHDqDsPzvkqjpoukbeVLjtYLVV1sXdoN6QK9iY4KTlWm6nprM86S3yPUUsAFGVbdwS
yOwmZtaO+tmkN4dX6vQ0hYYFlmvg3eWMtt2e0+2uqb/X2uAZ4uokTq5Ny2svAHM7QO2e/JuBH6uZ
kGDVST8vcIIXthdHP2siIiUoVojOeHJqnZzifvJ2MC0nejEiGoHP74ZdE30LfvvzRdG+6Z0aMnSD
PSc+fZSXfzcq1TgeC+VcpxKc3jZetc0sq+lON64CiVwpgdmFwgCFDCN/2jNUGMfPPRuZPbxVonZI
6elSyuvzenrL26/VEf9wb6L25j8f5Hcd7q+D/DKyJlXVXG5NBbaBcFu52yRjED9CHTpGyoM2LzYz
ExXQryEhMgd9mT40BKldyARVZ0f+ZeTK1Ftd6K1DKo7pdoXg22lTa+/mqGyJjP7Wq7dPQJeHrffz
6X7TTjGjESimUeKD3N8v036xbeH+p85PyGkSNEGaBEZHGurP3/Ivat/lW7D9mujsSM3/MgHnGT4X
/QBeRNUt3bDPmQtuD9YI9ajr69svK6Z/FxZ8G3ArmIEYQR5qxP8Mmftr1rnue2cupTaBHaN4yOa4
wA/362l9+0WMk6AngJq4X/5uz7e7QjC/klDk9eITQkJ0SNXzZChsfuk5338RAg8wBPC2rxyPbqaZ
rjX7NMQkzxnBeNDDSSL5ddz69kaZmko1EMNsdx6K0/9curIwr7tU6SXCLaoJsSlrmHW+7q5G7ZLY
1WL9c8PofDckwFsxwWga/pSvq9ttVXXb9b2ThLuOEqkNwRXHwi+vCmb+5xvxYemJ1EHjY0s+xgGh
7+mle0C/tHe1xm1l/bzLuAbYeu3Nr6RiKx/UwID5opSaxc1QTrktx35bY+/vIFa6dGyj+9TOKKOU
XMa33XqL6epAnfD8gO07gx7A1FBnzxVxob8sdr/rZ9021jcpa8JC/st8WqmHS0odsCTs6RTxBbko
/boV0Sh/vp7f3T94QOxspkRRqF++Zl/1Nib19xIZYVU1yqjZqHxwRQqVRApSZhc/f53+78oa35ou
7R+zMuclx/Of9lI3TXbdntsJoXaK1S6GZ+KBkJ7WdpuIPJCEDp61JI+zKqjaVnI8DqrOrIcCexcb
FIlk3soivSL9Z9Q6xRqVEa7eFgi45bWIWzCJAyEJzmqtql5fWYz31LMIXu5ZcNNYxEcnPJ7neYUg
qT24cbNLR9P9KnEvyLhnrPzyhLCXwQEtFkHUR6uXO+eNox2Hla9H4JwUJ7mMCKH6+YJ8Ix/oakhz
OuwBqDuF0ffvC9LKila+PbZYs+yxP1vtNwxxh/fbopokBV6izVv9qawPL5032MQ3/W33Qa2K584v
+53vWgFia7g4CqTAz345iKy9NS/3bZqEJtoPmD91WFf9HUDbab0f5Wfv53MmMurf1k3kDg2Ajsw4
TwzK32d90Y5K97LrpuFS9vDgcKCMD5UhSmVPxMfo+dn0A+Ox4QbBRawruNjZ3QHBbcAPBXKDHGBf
Dd7igdpAIljLidALgprionE6k6M1e9mxw5btOEJAXkGxFeCSDTgLlVJRdXHRMwAG9vFSTVMZ8tM6
TESXdQL3IeUBMGQX9djCd6Yi16OMqUNoJ7ir5uqTkydeECETbv3ek1ASSA15n2z4iRDiUfI4W0sC
VK21wM4t/vZEhTTAJUJZH9LJKwpjrsHNbr0huuyLMBHbNkcjYu1KzK1OxxcsqhwekCuqnBUaV/Ap
QUWuzP4WCOfGvSFxFP0auzJHKK47VeCJdHL2Q3lWNGsUGg8V0TXXYTbugOBmI9HAJn1zqUaURhuk
znmCUQ66C9R3+Cpac8GQiVoE5m1iUcjJJ5muiCjvgytnfvJ0l7q8A7H/5H2Kfo7wvS0x/3EmeT9z
riMtQttma5HUML0DgXTwKKF0c7vgfgIi9cYKpVEzF1ZqgAUL/kkeJOLBo7CYccggIlBQxMlwK5ik
KgTGZ+fQP48OfQGtCnwp21kWUTGE6yJ3+uLUT9J8QM5dUdUjquX4/6j71BehA4UZkivF2mIp9gbB
hwhDpqERZAIgTbznSMwiuGvA300sS6Yrsv5mSdFztV+HhXeDbfzzMW1sFGQG9fe8jYwtmhk6Y9qm
aiOgApxi/wDXKJCUPCcY+d05T8WNIpBxzmVFE8+KXeBngZHTQTKRe9B2qGTM7ZMDP05v/f2UkUE8
AncErfhknCWKJyIpKw6xokEWqF2lG8jnp2M5Yd3Op1Xc4jPlLgtqr9mPz5BWS+Kn9V494E1pbNIm
r464ZHSbVuFSuFOOlW+gAh+fCoAOqq/xCdInt2ijS9sI5JipLjYQPB+OgXbT4fxoaAMKKGBhEI5W
t7vDw5sA+rvGEjGpPLRFNugNcr9yyT7lPxrfADLAhQrgSy9OGyitRhoIdP+gZQeCpid90efKoYtm
V1TccjPbTiKmfR7niJC3h4WzG2RQCUL4XsOKK4NmbaUZIG0m6lItAH/r72FBiYmhZ2d2PhJ/k7Qm
djn0Lbks6ppphnHgXegVIiRB71+XCvAvMdQMDm1POqMMN/KQO8Dw8iZDwB8OU9oB9wJPxmYiHCdF
eybguw39Xy4imlIcHHU4OLyT0Q3byRXj0+ROnMILjg1peDIEUFSWzlQPZFipAD7l2+U3Cr/zqh7v
KQMavscGYNgDiz1wNNIC3xGQP+DRvoLnVBiam52ie0Vnbt9nWiz2vA6R+1xnJtWVQO9mTMkC6K5s
nZMf01nBFQ80fu76t6GMgKQw0BAoYT4uY7Wf4KWgQHkgomlpYtIU5DKxtY+kwQktJM1fpPUyBspl
FGaFTRoVXlTrrabDdTF7w4L0jSkTdl+ZkuQF3ZK4JiP8EcPfoH79M9TLJ2MBpgmjTaGf1oFwNuh4
AGZhOiBUmB7cZAEzv7gPhdkS8oouNinpy6VLtoU0k8cDCmtBfQmGu14gHS11OtKItlYT9wYybIpF
JYfzEpr/xEkZgZzeCeZL2n09ND1xBhxG4gO4vJL22j+7B0GWSdbvC1QM9SLkrWltxy18ETfnEF8x
jLeWKlWUhf4XRv/CsNbBFfDHC9DCdyGMTMcZJ8IfUTEFu8lxYXrgDf08kouLE+HxEPG9sOdiIJLL
T9iisH7SdZtpN4QLpLtdRogcJoidGGioLTXKJylcn4xqonDYB5Cj/ccM4iSw65hcZP5N6HFMWiDn
9mUkHQ8hDIPXLZardLY/iPSBhCI7ideJr8igu2KDtIm3ZXy5W9Eyw5UjziO5+XksLL7YA9Yy7Qgt
KG56SDEuXxLdLW4qKpuAURAG9oMW8YGeQhduKhaqQ3gNgcqZB8RRQMuEotjawni1mQ1WSDqOIey3
FQK/8+KhBvWBwJ5XiP3mbtd94E64utwReJ/IVy69uG7K8M+/4n3GoEfKK9wZ7Jh0z/dZLHzZ1Zdb
SNN82SPtz512tBkIX5/1w9COee1LE96cLMa3Y6cxwtYxAS3ODr035g+MmWIGuPaPSD62483ItOo+
5EL/jyqkwWWIlgiVAIYQOw/rfm9yG6iDYlnzrLxzP9/Pyfog1m9ujuQURIYgggGRJYjkvIGxk48U
oYH8JiKDWHw18HTS7iSi4CEc8FuI7m/h9hmbkcMep3/1Rc4ANSu3UZgMAEK8TW+mtRAC6x1nz85a
hF33Be5ItRYQgb4MiEwWMjqwUKqGM5qvBdM3gwHhmg0b7pJQV4Urf2fB1K9d3iiamA33bT/gfULb
EPHAk3zTrBo+Xm8J44bwBCnLabi161h7sE9EGfParY2i5WYtnqVjPJj4A1wViWkcJsNyx52UI17P
5wk3CSvPi2/WCydPi7PlqpWOIuKNkfxGlgx0be5QI4ZbW/TFu0VD6su7GnLYUpfqDPCOCVwYx2k7
8Gmwdxhfz4MCA0PnFVPmUKMKVCdIWMUNave6Nj6uayTG7vHtvt4/Xd2r27xjwUoH28YylseDlT+j
o9sF5uA0PA3bLykJk319YCyp145RDFsW3CQiIE2jQI1VvwhdStn1qZiwWq4ohW7cyD/myxPj8HHA
FXHSOKPF/cmd6Lm7aTK/M7igCHFEF6INnp/DPv+z7L4Vv/jSWyiebifwiWRr8bobQ44YkUp8CR24
wr19fK9fMFjSKm8IjxiYsIcxQL1cXiiRVHqKq+0tYsa8Q2kRUv2JD7QKu36qDg2fN6G2FVPrjUgx
/vANyqNbFJgby7P/fZShOjh7GMo+KV7lSru/DTpvf9p8CxsC7bh0TshmKDXt1nScxHtcgH4z/3PA
XJyliKpujv6kP/EnXaXzhp0Zq9kfDlTIWpqw2OXukcZPafaSzyGKKzk/6oxMcF4IZwlC7BKOBiNn
9slUhXEWflo8VZUv86RQjfJ5leUfrMUvUDXeB3Y4f8N3oBdUo2zhVkNJ97XUUl7ewFTNIsUiv5vv
p1Ht3T0mmui+oiYJxtCIGaVcJH7uX72MzIp8Ko996piUNJ6ry+rlBMBJzjea5WU2RxqyzF9IkfPV
z+1UxUizFBSbvB4NTbOdzQ84qMuY3bG+7A06V+tCqEYvyP1e0CJ/aWYExpBfjKAYXUb16ICN2mcW
jPD9REWQDTNCvJ/+mB4tN9TpQSvmXYLplHgDJa7bynRPqYezo0yvr8ki+Ug+rqvzYjNOGJ9a1MWr
V9v1eXF9PczSUTrqBomvkk8xrEcU5Pa7Q2I3AtOrKSZwmJUf+4mEdpQfrddDQ2kGS2VhqdvnNX8m
k+6qSK1qUS3OE2PVe6WiJc6k0+g02xHi0e233L2XhEq0i/fznCA66jqMlGgzk2dIUcB33XtJh81T
b0IuOsmk48M0jWVMbsKEUvXTXXALFZ9qU3E+b8LjeD8+7W18z3Pz7aRb/J+34et7Eiv0cXyeJ+Nk
rIb5GDfTVA2LuIjVMGMGDS5xJ7FvnhmYAQvMSfLIl8jhkHHaQ5qx2eCZwxoGfdYbi2jLjKlhqR5s
naSK7SiLktGZn90xxQfxQVud6D4ySFvpxPmrPu0RjzfVSXTYMonGqNqnZ6QfhLAgqJieFvrG3o6I
SmtWCP4aGwQrXfTGZKpSdHKdkviI9K8guyGZndYbckbw/qd+xoM6heT6IVNrcx3z0CAOQA+gSpDy
TA6TYlFzC2bFAoECcW2r26qH1GuaY6AjEoHcjN6YLx2eos10tzj/Qtb9W6UFTaihqtSZpmxU29QF
G/wPeKQrdaputV0aRqpPyfcnCtmwbxq1VoedlSyU6W6WjbZBMd8kzm0pnWSHRqVgF1S8l9NbfPey
WXvVej0v9pE2xhjTi4zJfr55w06zeWojR+rY1WXInvN9F2DV4z91XnKvigWStpUWa7EaX59784pY
kRbBhR+n9XHW9t5/hke+szD+dZpf0Jj03tbrKuc0C1CLCPVi0z946dkyo2RJiTv/id8v235r1Bqp
E3Wik7Fx+yxfsnm15Kq89d7Kl9N7Pj2MI3OyC3vDxtf9I9E6hN1EZElwXWQwOI1bYXeILow0m3Jw
943Jdq5MUDYCsUyasAo3o82sF/XoOuewx3U6xMdun7IAxVKJbtjVZvu5iRYorn1t1J2kMfMcs9xh
mE57vjkwh1RrQx6y+8VBYba+GTj/2wi+QEed5JCZdYur02BV3Ex2c2WUeXdnm30KYNFCGfByDyW6
gGyDkBMfHsngqUnY2VPPxK8DI96yUyQdkXiHknGiHQF1coLb+TFMWXHviBhZpEMl2s9Jr4nN4DyD
2yop89iKOuE9qmbnWRUcl/enNDQp/Hai1iNlm1i67eKu33gnP5llNJhqpdNcfm4anX9xfXgD6MEu
6kCdWNQvTWPfnNLrKYH0EXjlQIaSJCptkj7xIfPMq8MNs4XsqjfPRh9izMGzzuoW8/Ge2ybzZdHP
RXz6AFfa9nms+DJzgrcgYMKleXIpjev8fNCG/t0to/wxIW46dhNSv/7ut01mtDZ6CzZCkmg6NFjw
Wo9MVgI+DvOcrRby1/ltmcS07skNgi9sj3qz9psyUkiOuVa2JKzcw254Zk6qSac4IgDsDRLmjWJ+
juWhjMzJYb6PoQqXlb+jcRij3TynQ5xfDnSMZpnOgZXHxbgb3qKCgUJil5LhPbzySelzPiUYIL6G
GRfSqGxUw+SSPzXsjV/OS4msOb5g2Bodl6TmYC5vj4wZyTbLnI2Ji581Kn0eRA4Mtbgk9GqLDq0m
7kMfNF5nmE30IeZK8vkaYgxbYBerjKIecU25FgS7JBmtkK3RWTZT4LBxRgwLBZcfHegWVEEZKAz6
6rTye5KkFcpDj8yoftpExkjOk3CdCVVrpr23/XQ/Tab7oKJGSLgnPusyvhJ6y9piKJOsbF5zV/c7
/mG84yHG34wwLTKwojJqBwbvaPO+bsK+rB3KNblRAcgGQYgkQWFNtRVJY0gfZvqniOLdvoxSoGSE
37QcQXGuQT08ojI99o1h6aI39SnYxuZFLNKSB5ANO0iurvZ4Sy4EEyUCLZE9i1waIy0NVl4sikTZ
GdNGyVGRVksYrbIknpYXGH3XywJtvJl3xtkrFR0MCoc7l5U+7m2t48fm2RxTAVayq/aLDiK/lt2b
7j8yxL3jelVfHnNF8gGkPEvY5a/JvQIRYI9PeNaChBEWHNmMlNfuSmF3N6oWx3X1kUyaRTHLCUbJ
4zzeEXwR12E6pra2dRrjnsaLwcJrS6RPymJsG3SHp1nNxEoYGQx6QLx6NW2RB1SH2ykVYorwNE+m
BusTVmUVDzWqZ13uUe4zesUpGtCniGzBaYpF4e6R/K+Y1oXGi2Hhzi/yaxVfeHMZn6dlTEv2kiH9
Y1WSWGx6umNtXd0jNjhqFgRjj0qk510nWZcfucBkK4IBF49lFid7tE+j/fq+IvRsRKFELkvH2q6T
xeY5iXox1y4qhhVVV0qWQwrFbY/e3U+Qpm49UkU1Lw00D0940IuVaSLNaAgEM+JLVOqIbzzJzE8Y
avcUXIkfm5dlFp/QmnqyWFJ8xTdRIY7JDib1h5qcTCnHmlUWo29OeIQyOc53sgLbTevl5i1jc56z
5zZ8qqvGm7eKLX981/wtKzReOOV9aPpYnfFdd5SqVbgf1ydL/mEzurMuZsQbJaFMaepTtkyoIjNJ
l8bk7u/i3kSezMMTgldmQK/yGi8fXIkYo6ApBqnJeYSQhZ55B8mgk+pY1yVBrI6qkTnUh8mbgbKU
oPawjs2hOZRwsmS2H1WMCOa0YIV1dbcE3RLy0yEz5+Rz7MhUKdpDPodMmHzUQiOMKZkdmUMogbfY
zyTsasrC8LTYzhRGB5O6P7J+U56blXLATdZXxqdF91kJk6DHf51pe6yEu0iZK+EZ8sqMZNww7fcy
aFaPRR+VQqwrc1mPwkq4Ca6xTh2lsMNBt18u02JajsvxZdrMK/5k7/VSzYtpPi6mOiLwcR3n781c
21j5uJrn43yc4eynsAo/WtFleuGVxvIaX+MNy6dd8ELkCEkXUzha1dkD441kNZlN6uhMdlvql7PG
tGa2zwIO7SpCV8D9zlANJIXNGHfH7efkl1XktzsvamlSmJQsL/ZgX+bQbnm8tc4XmNUCuqY1IEbX
g+CY9wZ0P7YlrCfBkDee7jHMdNjJwkSw9b/xSKPPYTL7475Bs8fhnsBIzf7P82X3X4qbSf4/B/hl
hVOdOmUn22w4wEHjb9aoEVj0wX6SxhPNW8Ql7samu51STtytYWCOseljlUGC6ZbQRwdeJqCfYleD
hNSpwxTAizm/6xIEDqN0ttIlpaIos6Q+0WXGm2Dnl78IKqDiv1ml/fccvih3bsn+ctgdOQeNY9zG
TPNM9UzBL1vE9CaVeRzjqWJuRlrnMEczxfZmx6XG2uA2Kf2eFPbR4ta4JcmSsfG8n+3ZNSUjNh40
m3pSxyUNspIN0uLERuM2abFiOLIQyMKS+MljrDydxll44qqB7lK5A3pgIZtZVP1kMfaIg0nHNao/
IpiwQ3Lns5G2aOJWeI534x5z6p6h98JAngyrOCGRTRltIiZ/EjEYaWkl5rgbb8L0VScDsiA+kLlG
HxcrPN2xClIfNPDb0014Crr4EciRTAMzVDNrM9iGEv3V9quwLdCJMmn5XTLdemu2uuy6upO9tydI
Qnax+siYbGbaW4Xa+Slhp1/ZnbcGMPVpP8+W6Yv5lhDgdn1Rw9oV01cFVuZ3AsaZqBPogT4EESJ3
4uLuR+WQYJE+EvXRjJ0jwUgku+2IjO+sELmxHIRjcxWv4lUXzC3NcD8AEkPf78wEBvm5hWvfiIex
YmpQzVDeKAG+5ntV9U5T00JNuVmEvpGedaXq/JE57PoOc7MTqHtNQISrldalZaXEsJiO6mW4qAQN
uzl/bHEtO5+38Hh3wcsuPiXvHg0eyJP1RcGioX7otTGttKzEx+gywPIJMQCPxGCOt2FI4yAo7jpi
YlydWWfBEUmWaYvIR9bNAZfJjM14F+lxqQITKh5F1UAHoyzazzayfOumEMN6fA7OQ31RD1R/4+6H
nX7lwha41aJleRo7bSoWMcMKpNEKIPdm58l5sqONjLJRs7gxMSMttYtZtWCSBvZgCt1O5rzUp5Cv
q9N3LwB8hHd7ukUe9ey0rJ6URWd2DHWgsnXylDwpy/Rm9xbkb+34Q5s1b0RGThWfOjpuzztFjwcT
yJFAy2KhUk2njhIsBZPL2jza9+gAonmNcnpYHZWj1gK3aeGbDHa79WlxWJhTfXrEX8gfLfa/+5Ua
/5asrH+3tekhwhIBFmOz+WXUu7ZaSro5XmVrcyLs3KIPjvMX4wkt7u65G8LkTNRFA+xTsaQyVglo
EsqY7DV7bW+tbLV5JnL1+CGlE17piTR0tySWpXSei2UfYBlWgPRuLTBZ/nGS14UedFbqqoARQZXL
TaW+e+b0yBGwUxgS8vIz/xBow80vbf/f0/xbnS8D538wDC1P0/ttaxCRAA8KtQ0nc3VRgf0qtWnL
PPYfhLFL0gOSUpVJjj1XB4jx728q2209K1v3dNFxO5MumymGvHkbjllnZNnDWtX44rZuPSS9hK6T
2azQqTAPG18GZHeNKfQwrEGClfHPvV//olz858C+aICyy97UNrqWLu6YdRFfpWwochmOYJLwnyEk
oO+AxEBpXp8J5+q/GoPjBJxiKCzVBU63dPOoXhn9o7cFoToTq8P6CWMHBa6Da7j1i1XHo6aju4Wq
aAHsoauPt7OktA+syNTX7eA3HbkmOqn/+2Jr6hcdFTVtdrv6yjlRjwzn2u0DxvoyxCWKy4RBq694
8AkDWAq3cLTpzxcUPc03365hWWA903qIxv6+1T3jVHYS/ZIuSv/gKbMU34vpMmyhwGBREDSfm4nu
HwZoQPw2yxytf15TlRhPLc7modnP4feqaO9XUcYg3ER5tHmWvcAF0jXYkidMbxoiZ4+REWIcPEb3
4caZy/KiHJgedbndu6sOTp+5hwPEJ9aXiYSo6FuAZKV/I8SQnfngNDUHKOcMr3A3U6BKj9vp3d6v
PkArvIBBKQ2mLHhSl8U+Y+jdgsCMUCLAdJMf+BCBwIGRmYkHOhnswAheLkxvMDSrJszcBjyarWPW
B8ryL/hwWUK66nBHHDXx1bhiO2yRa3a/h9FeQhA14v62faXCVdQeM9c9dYZkWkcU5Qx7Xv5qDspf
Fp4d6XBf28h/79KXDrm9to+Xigz3BajBlqhxCOnJabbHjpQOdgNqtDlUcNBt8PPImHJ9+vkcw//g
4CvjnkdPpE6D4Rme5Pf2vOectV1vQo6B2NuG+ZBEVLgaygD+otbS/+EqHh0WP5Fu4lQRBPbLmIUr
+IhNIzkvDp7ptkekAE1AXHXAGAHeL945OIWn2REElqfzaDdDxIfSgw3yOS5GNRjDDU1Ay7qHCoH1
ylvHtHtvFX5GZAHL8mSVn/e37qg9u4+1mHyl/axZsQ70kyV4R7hDKpQEBVjEbnwIRRpVuoTBMi+3
xpQJf+n4GdHsuFHDimsK/ODt48aXldqGRXIdGpbu5p894Bp9TbFNWWLWb3pmX98oYMSBsOyk4FV3
xg/5vSksAXlQ/+2X58bRyMDgH9G7GzPqEhLrtuzOkk/5SV6UxrKzs1Yn1KZpJsTQLhTEGJlz82vR
oLF6p+WxJauCQz+Ldt4F0EuNE+CcHZFnlKwlsrrttT01YMM3UoOTT6WtoTB9N2LRmz4xwWSW67B2
F3dja/hhUSHZaR/hyeDmn4fUm5vnAQr/192kAkI6+aeJGhzYc2rsVW5k+KYu/dHVAw1L3z3cuCeb
7ZejDpsAoyCFJhoSA1C9sLe5DohQGCrveZ8oYzpwwWbiGiJCCs5+OmgFBTZcbdFD31UMrqypjWHl
HoA/5KjAkJxNVOA6PgaCvO5BWznyae1VePclWi51qz5cE98BpuEXo4KA+IRg3BYgU+01KH8MlyXa
MEOAcQQ1MgjpLYD7sBl72SglCVdHQQae626AsrHRWoTBO9choevRxv8fX2fSnLqyZeFfRISQUDcF
1Pf09kSBfWw1gIQa2l9fX/qOqgYV8Z6vfYxBSmXudu21JgceM9uyckWEZV/tV/QOKDsQu6uBuj9l
7Wk5RN3Pm47Uk/oSuuZYm5TgfP9KRBw1HMqdsa7jKySVRNRxc9S++10dj7s8kRMj5L1iY1NE533z
JafmaynqTte9Hvf0ujCQz/0bZrivjsbV9IsE8uu8xpZC4h6ogbQl1JO2nT9Sfp+idu/3zPz5hKDE
ufe0Cu7pm97fbSW+ajsmt8PnRhTfnptpeAbSxjdvqPHvqR5Qv89EOUj8ifjTKnhumpTm3r8XPUAi
pSttQOO3JXVBrGrVb6bV/LHTfl+7czoDOZMiRXU73o41kZX8K/9WHMZu9YjR/npRgyoCQaXRb4Zj
G+sHKqD1Bh5AIGPD8cRbdnNsaA0s6rP9LY6XnfRLcRbElrBmPUkJA6rfDRUtsCvHnorykQ5kc0dV
gSTvL9NTD9N2ftvl/Vw9XO/UV/Vviab9b3vkn9oj/9Qe2yOvaY/mN2BY9fDY1f+op6XaL6EL3A2Q
QXNLDQVdeAfUg3q4xED5UGwzPN6iOyJBJrqhvPS2Uw9chPot/c5e/IZAEj7YAzy8Fyr/R3JPdH/T
z3tpDeKCzG8+XT2MHD0q4XfUgZdctfiEN4rQxkIU9Wa/j91lVX5QsttxkcqhTme/CGLRi+I2Wsiq
u9UAqTom5Hl49fPb7/OgzCzWRWaEHxn1I19q3hviNPEt/3uiHwahxN+v+Y0i1oN/Fn9ysf57yWXH
f7GUCLWfjvezzaJ2uyeU8kcqzsEkEIVoCgCJ6RmRbDVJ4Q4+0EtYNnv7DIGomlzIriPQgZojIsG/
XOug+e8DXnk1OQAJBYvmyP4Q4d69N/G3Cb22DKm2TOMIyQUoOZREsHNP1jPiB5n4fJog5wDh9mhL
5PcAujC/L99EZA2kZNQKp59dPdki5MS5EXt4cjaxC6JL2Zcs5OcB7QohQ2J9b2DK/gkn8B/pph2d
jkakJJdfcV+sQ214J/YaQF2D/ufLIQ0RVa16QYM+j3BImWrDDeL9aXYkDLx4bTx1GW60cyBbEBos
qbq6V0vNBhuy18MYTgV/t5cvnyTpeUodlHxL3V9JxoZsipt5bNv4TJPMBJynH5oNj1o9dGJHi91Z
vK32yI5qj3B36d9sEtFxY5u/fnXwf/q3coiUQ6laVxAeh8uRR3+hV4Rc8QW30nJbSqJ9ThPjc5aZ
6+G35trZGDg0SPb8hz/DTzz8YoVH3WCBbYG2g5q2gowZLQwMpsA2UrjfCPZy+pluvRkcxaVzwiME
QACYcpbREfGnNINMHDMzNBhdPcm3rVh2uoGSU61ou48I3U8PWPFEDTvu+PXLE6R/wfJ7s9VoX1zJ
7z2TxMHIYCojKpR2DW3DbnVyu+zu1ZSgT36e5h9PGmr9+kJTporuAWbtFLUZFHN0WmADDbotDTqU
lsfg/jUyiY+AgdvvRZWjAVmAmN0xT66iptvQcu9COFYyyXtRMHEelEdXf+ldP87zj/yDsbTz+gxC
oEWWQvvI03qt7m8RXaFE8O5LOyV4flWgQMG6DVuk4MEE8msXSn3X+CjX54RhOgU7+okFtqZBl6Ek
zXMXpvROp0T0S4pAx+IRrNw3Q/ygrXpazX6BWjNYYPeegP02ngBoqvbdA4IBE8Vl9aSy361yv+c9
rqyR9ssO+hXtJ4g7eLSH6yb3xdMSL75TqdftlrMniDzu7AzqVj31AcMX5XzoVOL3QYinSJnJ2hdJ
7TzDGpTwNOSYJy9aWSQ5gUQVa3JIrrjjVyQwFHpA8Ws3ehIQuxMSKOI+0RrhKSG39dgVK/X7Etcp
iHAP4AXhkrZrfZ0+6TuEa4OOxcNpM74+56aNT3B7lqKNzYPhF8E9BPHsX9MHbvq6Lnjsb55r9SkQ
ItdEZF7v/XT/3JvxJbptFa5F8MdXoEp4NkA+/np1CRxzNDDoKoEDpE/f4XPoV67eobyDqjx8VEBb
2hgd1A1Wl/2/K/+xppuewnMs7970W6SdBIwNj1B+DHGTyhhkicbhDP/An1yOf07nLBb19ascIEiH
8vAbj1RuHr9INbQ75YDL4lAzZZFi7Z/lkt9OD+r3DCNcWljXio7fVUh0gJrg0EKRixnqdtMDR1n5
5gtGhC44DOQHnVCQqiVawN+n3fP77+nw1Iff/PN54NgPFoSOfIdOo4gc/0JJNEhxRGtiUALHd9Ic
ZtEk+AsgkeVIxgNg8+xypFxKcKXbYkMSHGRUprPhR4QVwFrdpAoGuklVADIzabc6R4DI+7xu/f+i
gteRzlRA4yp6BjqmDeosFvj8j07VSvs1bwvhSzEs8u7GIr6OLT3Dv+hBOE4g7gC82GQSf1ME9UcX
n1a44VS44pvwfFdaV+KHx+4VPyKdEIfrie8CXiCuA5H1rUgNTp8C7DM9waF1p3MGh9dt3n6ies2U
wePnmuhfOgCk+/rtKeGwAuIUVyYxivFLz+uyEG2x56ZW5lWgwc0Qigctrvm+eYpOVwbg6Ac9nv0E
dcU1qUnzZyAKdFa35CIoGO+bNRo37z00REV0CWdBmTV+B1anSiefVahG+ucsQWoFrdX6WKRaooEA
uPvGBuInX17ndul2dpWOv2pkhDQWq0hxXiFcfpChM+9ma6HsTYUIkHcOCs8ESDDzGveVgBT1Hyk+
5uNMk1mP6VnGChfw9m+H3FVWBRg4eMJ8GjdUgTvvtFGo05VBDoridlB8TeAF4/NRwJW0sA/eTh3T
4qGHfPMITFHIoboXjX7O5cJqd3hTKp4dKi+3zUwBO5rTq1P9LdStMb2z8MWlTLlwPtDR1nw4CCiF
phsc0JYeD3YPndahCI0kT+pd6ba0ye7+Oy68C90v1Z9Ej1T2ZK8kZ79RiCRf3xWpmfW/512+Br/n
c4Ux+b8npahle1DLu8xUQ5F1/ZUSrn+P2Q+mCHZ6k23hvZ0WSuQelmh4D2ieVbZrrbWgiftjvRq8
3ucereeuBjsC1AKpn3t8dqv0wf3BwWUPjGiCFb2uHrTZin96VoXT1duXD0PIrS///UOEOursG8it
a6z8XjbjkZaln9Pp0DPpu3Gv7oRW392XqNojZoSEh5zcbIGIBXd8kCHpOkVAJ5hpoGlN6RTeJ4/i
sgNbdcToALrS7uNLC6BOoWIOq7VPV9RmOA2wJvjX3ga+1dudq5LhyHT8FKBbXUDpCdFXOl9vYzmF
VQQgb3w/5owXMU3TL/lmgmkBkFhaaAUVDB0SBa5khpiO5XM5NRaA2Gb9kkl21IMg36FVtmnl5VRf
Ko/l5AIZIJSFSNZa6L3f3wkYHYA56AsB5eE1xmBNzJhx8grhjnKp8HqiyX45JcI8FqU1ySDzgw3S
0smOk0af5+7kkyZFlG8kFr3/PdGGz2bFklFr5r+lYtnBzSMvXsn0851NP1/JO759PNJpjECHlLKy
/8wVE9g4ILf4rEDfNF9Getn2X5OVvsr/VVvIwwttIX+UxGi3SIoo+3sjOY/uiu+FP6AMhSUSzetI
DS/uxX+jIzpLC5TpPp774ce0TSKSZj0mpn2KRlCF5JB+7tGS+feHApiy6ZRVE0geFGSxlJ7J2+R0
ijeM8w3/UVYq+37bReLT6AZ9qaAFroCh+N3so9qKIGU/7gfkXr6MB1ak+cPDN0m3bT91F7AlYsIE
dYBAVo8jbfrk9dNmxacC0wz20ARJcflk5/sSA2ebq7BS+Ue/76X5/QuE0XMv6OMLTm4eovsLQ42W
XujMI2m2HYPrvg9m6elHkbBiNQjqHwFJSJ7BLZrSWTc+xDwcL40buw+eWRGKP7kGBdWknPWfiZkB
Ic3hwPEbFFG9E0Jes7WcoGl+Z6YnMrfYBLdcy+Lj1wVNqudKAyX5xF6IFou8nmZvR+iYEa8VYcF9
rkFWYsreTh7mdKmKtOWoY6CgI0N2eWkkXcjZpjz1cE8J0l2+Hp1IUjYvu8AJ5STjb9QzJGwJsV2i
R7qjuWWcu9O4iswVmjpugTWTsYyNQxyK9cn5lydU8ya283zsACNqa9TQHROtDME7L8qroTYXWPhu
KX598Qxgae7U75kTEz8C6vKm8CFCrUil5RW89tRCIZ0H2ZY8sLToU4CvBtmQ6dHj20gU3zrvFNYA
k2xdbAM8GHrM67PVYOBmS4yu2znKMsdKEKoikGRGMhALxNtS6YP1R2oORbiwwqDP7DJTKKJILqYC
yzFBwsEAif8KH2Hx75QqvxPABveduMST1y4ZEBmIf0BpcWgRTNjJB/p8190V9aaINoZdOSOic51D
KQJRDlYvAX0RpHM9evrcASgbwzPCKdiMmSfTmT7ZVICAbnfhw1Ms8p9o6ss8sCk4hxOVHuSccXnP
xf7HWAoXIa+rcOSduBj+Xo80r3WwGg4C0LZuQdfCvA1QD1dLyuMFdGC7AQ8eT7ML3cwX7TpcCA06
JOMo42yLqApLYIKqLyUolrrnuCVPTpRMRSjgDHLHXKEbQchKgOC+eQ+udz1zb6H8rfFe5HpJ7kpJ
FbYHA5WqyafQSMNV52tQh8RjyQX1i0DfSomUqJ9GCHXMp8qzOO8LvtZ75oniyYKxHwT/Ti5hcnwR
w2U4bShuWTLTUYmRVXuCwJzi40rdIgL7xw4+RfRgLQraAdTQCxRPgtHpAfbfHeF8dTbKK+XV3mUD
81fCMgJhz9dKxjXnaxS18M9VyGUmk898pJc7S0oDq/oEPr1Mp46cmFsl0vn/Oaj3VWSkpX1yhA5f
+HBo+30SN1ER7jBtlNB8fWUQZwNrdRskfEdXyQSg/oVs3DRDcT5TMykBfdMs2gnJbBO8xE/cv4GM
UMVd4bwPKoGJuS3C7qBkcqJj2cVzwl1775UEbkfkSyCt0XkAHbmgEy2wkdbFz5f0oHkwtwDpr0WJ
P+xdlUN7xb8+raurxH+4cN6p8PSocUXYQZwbdqE4QSZWB85lcKU9V8HqzJLxV+eCzU9OdPykT56H
EntOj26HCzuv8IX27sA+LjIseqAwaNU5Rio+5EkNVLFnnAJeR1tPR6d3JPcsnAcRASEMqhJTYlb7
zd1fnN6VEyBKDqIsEHv52A/vBSnX1WEbgnKs6YprtkYPVHH01SlCs0GYtGwSIcgV0AEj4qm4mslK
WOEXz1NLhLCNgvmTvGrz9NX4vMcMplootB7uVrjY70XHmd+scpeNfyx3KsR99YrIINPWA9cuMcgz
+lfKkhqnVGFERnVExFb64pxCwvd9CqvwmYnHSIwYqbFIb8WtYHLd6172HpwFREXa+eugZtD/BqhQ
Rn9HW4R9awS+02otoy9TrgjjbJOOAKmNhtTcBdwPumLgcusVMx82L/BvS4wUmpcNvZISdOI10n0F
21pnr+C5UFdXV7emGauP5Sj8pwsXTrlqLClgdkaA5b0W7Kx0IEZOOh6CgSYjbHCbKgFjvr2FnXdJ
W1vaF2uazpjtuw9pUigvL6nCe1z9AamzFtB5m6g8JNhBUVJR6PrMLE6Br3lVWLtv+uxF0keMdS27
RAZafKalfY2fOzH0oh1uofHNQcsu8rJcXY/EiYn+YcTnLWXHeUEsenU1AnowKEmDbAkFX+/kIL8E
KNbVY5XHpWSAEdOK5ddCjUIUuWowuzJPiMBJNEHLg9Ps6awFgSEmXbVO2xnYt3NszCFpXouol9GI
gKPAzGHLnoEQMxB6IDdmax7eAIxDJT94BpOVUBa9/DUx36srR1oEKMCQA9UCcwd4DkA6waiYMwPX
aPei0AOdapXNcG2GiKmjx16mYwYkxKIk5vzc3dxro5If6TFSZmMGd26kGiFQ4b9xp9djARRTt8hm
XCOlnYEkCepz5D0Grz759fLNwVJolCHSskTMjrG1Kroy8QTUBgfSRz0f1G1z3MHLZTg2utE2eO1H
p3QLGlMU0RPV0z/OkQj4wWzhHkSon+N4BxwEO3GFik3UMYZd4rJJd9yZr1n19sWgnoSbnwSqh4Rm
SNTAvIWAU8H6sKdJb2tcV7kXwBWGDnwaGxmdLUQ30dcDgFi6p7T2r9GTLctQUVImk1hfqU6Zndkv
Nx5QziEmCbKk5Mq9j3s2AgGB4lepjELP2ZewYkr6cjp2IlN2/KZmyuEcPYInbpLAHk+gWmeIdu9A
/2raKiVKWVfAYLQpvBzr8iBNMYBMPNgGBUDIih7BKZxmuC1KV+BPMxLSKrv8MBqT/+sAE3Y0eNiU
m3FfbM97nYlHnR2PcSsXzCB6cE8TH40BsCLm38EMujcXWUtmtmrOqfyhxrNU2yixGivYJcOjskWi
wvwjcQNCC8sHzmzgYKp08XNbX1RYNaE7Q3mGPHOkGT4Qtun0E002DPEXw3Anb09OmNC2hQGxBmPy
CCQHmAsvb+1rbPqN//4ZPOBjvZunT8aBBpwDV4MnU7MrB8gkf506ZK58N0bIXjnVpsUBiIz2GZWu
ZhtBgywYo3rBewZ6RSHc64MhBCVPPiTEFPFJjrx8+2x3dq9uie3PpWYz1NSmpFc9WepseY7ZdfZ9
JXgtx0VnX5iMATO9vQV5DN4+utECqxKZr+ftbEX7KroT5pQrlGZFoDVb9xhLlTsfkWFkqyXyUrf6
L/To7de+Ss4/J7ZLA4JYYP8F/FDagwCxNBzg40tUZGVUbZ8OeNVMs5vjmXYR6dAtnFoVKTiRs//8
KrizC7VHtMFQtHGvO5ktpW8a8vczlWbNq3cDYSonPThxeAabzAlEdh6m8yfzaTkJ+WBPVmwnZ5YO
wCEZ3aHPjRKSBbgL63bddrbiG0ntzrBHtMF5XoBMBwI8zQUt6Wkrmop4YCIvkueGIoKBzKf0XWCm
0CfF22OZ7TJAnMhj0o5zIsxOA3JXARx+DWoqHnfmgnpOQRlfNrewjEnicYdlItsCRnbCv2CGcJ9N
dCHJFz+ZlDIYLHQHWmvh1WuWJ9iHG1BHRNzhydZR9TzFtTdNi+S8bawb3c5rhPkghUAFL1Np6avZ
CfP0CAeP8CMo6AOOZEc5JQJ8pcMOpocpsQITj35+oFkl8tJdoHjdfsYARkmN9K//CYSe5xkwp+Tg
gDa1e3dwTyQqCEnitnTgAmQDS0b6ENCBnB3KXBzxffHG8bXMft6Cjk76xQYukDHd6JnXuZm+Ap2F
7bmPSahZAiNANEHPVgJ0otLPKGAGObPHSRkwPWJ3lUQLFyoEFA8wre1SBWY24JLbZelrsUyHJHfA
YPhMVltCrlHIYN/md0dHvDEn0qFIDATmi7mWxuvpZ/BbF9YMep/gPR0MMR1lcS0C7ClIG+5C2xqj
P4YKHeIO7VAmOTByADCIe0aRCbjwlSzeOLufCFZksA+QdTAG4NDA+ftqRD0DokDegIhosHOnE68d
5y/eCl1lQBtTTyx660JOuzQENDDpOI/oELBKLD65EMBwWG9ffkMziYYcqBsxrooTtSe2FjWeCsHA
21aXdCACjhM2xvTKTUHRmYaTl8fgYvD9F0bxhd6YDsoHCddt6Vw9gKP4Kx1AhmZduCXoQVw1lbPG
G4Kprdr1AgEnqFgGVxCzwJUA/o4pESZ3Sz43d7QYmnS8D40rb2Q54D3gNSV3rNjM2C9ooAAFYQfC
PYDntGV/im+glZWVQCTPW1rX5AN8tV6kj5fgzP0BpLNrNJWL+Op1PKDaK1PVlh2deZzSay3ucf9y
irj3JL+CdYJmLcVvV8xZPJzJFNaZy05dSgFUC8HkAx1HisAN6Io+1GmModUMGFPaYz4+FK+Iaf/A
N+WLKfpiJbo06ofpvrI+xD5E6ppRmrR1J26evXycbNZBokwZiOTzkqA75iqAw6UYpABQ8IdrxM9U
y2rEcsVDhc+GvYJsNtTmDa62C2SqVnra7usImnakA74lzjp+mX9u9ypwBQNg0WU5Rp2rZZLTIlda
AzCUVkL0uf0SytxTZljaNcqUolIXguznkJcg53vM3AyYAjFEgOIkEIjG7/2HR3a15wJisd4Yuo2W
3ELrFTZxu9ExLvKcEBDDNYDwpzK6EmPHst0zrMl8coeVwjf7YmxfJhdh5lvY/EmWfwvQ/3hkogDe
pJgIguC+RR/c9M+rzj77Hd8DiN+SxQHSp+kVv4BfGDb7kjCYcR0XjLv3Cqc7wx7j2r8F70VFtn4h
BXiLPI2U2yTHPSWMs2OtkSBHfwGRzfOKgJgMkPnCqAivbjJ1jV1PMbjIqp+an06f76CYMy3xU65p
OjGVNv5XjyU0pNJA7Rmh0dWM6swTRNskHl2N+2JChv0KDlS4dXuBGYaqHscqQNEyM7ZZ/4PlY3B4
WWbXnyIx4tsXFhs5cGixvwoIxz9AolCK6L0ZLR1QHcvcP7PlDXqyim0uoeOBIgU95AKCGA2C+ZK9
+GaaQN8IGHb7ZazqbV7MRVAvfbEtEB/V7OuOcW3iZWDMLOyNh3lntGGMmMCx/qoIzJNjUoEbPuf+
SqNYo2F4GRXHkYNPhRGCANZisxBkCe4Egaq/IbXIQwXtYnLYrmjskY4Tjhrotp9Jxk36vH04wBwu
bA7wlVdQrUcIH0RuLy8rjxUCzEgK40uU13LyULZR8MIF0JBErRY4/IWALV8Oc9EdfsJy1BGEsHUo
oWATXz6yDt4ZCI6Eq3nNP3ILypUFW5lwmeK5LZA23EFQJ3VCbdMd7IIrFSeOkSWRXfKYGA60Huxb
sGi8Fd3vFNlVW/QOCrwd206MOBFiCkAxMx6YDfwaMOVygY5p2hL5a4ccaFEowDozV1vm6UCBBse5
ZGadN+C0UHsTsT2j+7zdwLKpRPlmxgcRxlyw1FqCKgP4SfIr9pK+ANbK0EKJTWyi1sU/dK4eUsnG
YDMaSJTI4BVR3c3OGWuUCZQJljmUF/Jc5LNcKtmlr6Zn2p53eHWKtQxEVMTrJot6WqJNi2s8JUNQ
2FgI6Ajq7BHIf06rAF5MnE3sxtslTQScTUFMD+Z3TBO4P8pOjJKxtHAxCBD6BLIZlCxaomE01Fw4
XsZ5QyIMvAJcohq/GT0dcO6qhaA1Oc2MrGKgnfL0i0jbkHQD+qG5SdJUc5ZJ5SguVxD6D3PSNBcg
PjWgIoIoN5Vd4A0OM3Zu6113J9I6Whx+SzAxhPSMyGfOu4pPapPWAj1MGPFRZ7nF7iXuhbptnxPT
NZgJZoYxIA23zIrip+XlE38sRq8hZ99cGDk16GQQ8bgV+f9lc2W70vlZ9Q7xugelHRODs8DAyZ7/
gt+OqsXEvgQqmEbsuQOiG1xnu2/pzdMjtpc9YcH0UMSvX7iOoDwT+BHk0ZEO9dAApPMwsQkLKQVD
leTLjsAYEI9tcTGgOXimkYrDEvjQnLELkRCRQa+MVR432Jez32/PEUiNIGd7SbBpmWuBJ9diNpvF
JuARgkKzxMP6JwIfjQG/MzHhmQGEKiHCCvHWPmg+F2n5bZ21k0Ue3/ZGPLH1cAJ+DYfqjrjwdwDK
H5eN8CibRfbPOBcTJyjuMqfEXm5uQEmb2PQmpH7Aesnzi6QFNQdOGbPdubMV4xlHNZmsWRuXXAPP
lRirgpxTXwM/oT7xChSEUupIwxow4MWRVBYxlPc8sxlhNEwU1CNJoH3cMi6PUMe+0Kwy/TJgJpza
PMaXtwGKQSBgEub0MEjlmMTbHskcFZDmE//PCQhHx6CUG732KhVmJgYaoPfNT4MHvXqqzaWj47Ai
aIoBLXimx2f5pT8BY1cRIXTRZDWCSlHF4ElcHc1yrqQdYe2Ey1JEGG1LwY04a+ZUMW0m7BMxl2UA
NrwghecCVCKGHASCgb4u8VRFZUAIbhOBWRdKyLpLX5iqy4kC7ADnEWyP9JXBJjBPPPkq0ybNAUco
TMVU/tSlw4IqhDPlh4Kcj/zPYsgh7uEBoycOvKFlfMdESaVfTtY0yy+7v565uZ6su18Dci34QgBb
Ar/M2t9ZpiT3b3MtftbXxqecMcb6LcZZlXXJMMgzmYJvfa3aYOq90y4oEQyarMFHXXYvbLIWDa7I
2DB1jF0382FP+JOqH2Jd2i8x83alWjtF0l6wjg3iojPYnOyKGJbH6QpGF2itmrnJ6SjWBGmczRcD
UBL7EHNJdVCgpil3ML/bMPahk7M89k1ULGB2YrRbDOMqPLM+rDdXxvbGXc1ua9cGMX8D5w0lF0I/
bfVgJ5vpyNwYQ4O2HKjpyaaEFUzS2xciANELMrNmOfEmHqQPhHiotMWyfzpWDDILGOvdU4HyIC+8
R7toQ2D5VxbDU2Hm3txUBZq7SSBF47E1yVvwmBE8tdaEiFDyCZmdCedKXIWM1QAE5uWgkgoXqiWB
36Q4OGCyG4tAVeigLKY2gEgYmsTgigkTX8ld6ITXJJXs8UfQggxjqhxyLLKJH6b6yWd6CkhnjE6z
vTo8iyspH5N0kEsBHbd3TCZa1V6zWoJyDcwMSC2oVRqMukSpqaZiW9kdVVyJdegcSNQcc254FeSO
eVo5XyXJCtoy5AZvMaGHjy8SHg61wwkMcC3UVZAXQeylLUwQ6TBSs3clS7dzTpjGk+4Zk5MdARDr
AbTVLALQJufl6InGxI+y1gGwib1CiLESeY25zATtpI7bVJLnkozLOS8puAcz8LDViuzJGnj6tHKE
0/1rCpwzMY75+CpEyZNYu8ZSdkhzC5T2lFBen3Pe5LgEjwxACN+I9odbZ4IjoxN7NRXVCqoWJUNG
DG8S7L99AT14ZlQlQIAbniglTKjciPlTdMKoW4twT5ROqmUeFIdx20OUQzEVKo6gdDpGEUuqUmIj
zDCVlHQ9ooS/dLtAReXl0sd2xcYHnx/AOMd2F6sqhtUfuAokW30iX3/iFeuX+2BziDRVJ1Bki7kI
N7GhxLm6UK6awn7wYhCxZ1sQSHLBzyUZnCO01ugIWgLgJ7naOKdgvH2wbtdMBP7XTA5m0KFAPeKP
W6hFKB/jYEU1hgkpGmiOwvS4xAgoZR9a7yN8XVeSTcptlBuuuGKR2b4ClVq+iA8nHqrShOQc7fXD
ZX6HiRVunzkoJMrBVqJXBKch4H/Nwl3z8tceWpTYINg649pad4aTznElUwtd8u88nvwzoFdRcSp6
TRasxRNCX3wg/reloIKDo4dIurklZACXz7QHdQgQ3269HQKJIiae4YMaBXHTrxwBzXZHhK7S92Su
bwgH6IRR0rC42HFOprbwYLiBwPI1N5hEJZ+i5gV/iuqRfHK5XMK4lZc4PNZ2kqo1j+Qc5tZ0QUBD
oZa2v4Ud1pdASGEAY3wHh0jXcXllFB8gOrVXDhqfZOerE8F9zzxfCwpzJIGAAJ7JjwmWIGeirsaj
m+6UcH+CVtyMqkXnMpxMiFn7lPTtCfjr7dSvjy/qnjzGyLC0bCSoJ2NjTFClRENrxuuJKZutOBKz
lYTo2pR8W7dRU8aBMNoeaT7o038KMUvpYObZTc9DGbYEHaJE0e1NOqYvCBOg3fijTngFDChSJeZ3
5Zz6j5ej8NNA2yRoUMCcW6cvuMi4G3+xWG8X2zEqM1H8oF3knhOYNCmnqGwIFJbRqv+gokcqRNic
FVg4chh8iaAUMyhjiMNCXISLaKJcZMX4+NKvtxNa2gR+S9LSlIgNWIRoT6CsMqf9y0eVxIE0nmHN
oMYEu6TEGCbLYA1BZbPLreuWf3ElfMhTEPkwOAiej0KzYDltePeaAhRlZuf291cyATvJNKUUDb4q
ZQElBBtDZ2F7rAshvSieYJVPdh7zuXR5a6q+zNdTWSLXICNhkIpJt5x8imMMKeEKk0TlXgzCqIQa
nSsSkzOhTYcL5GRYOFn+/EwbCoWL1cwfLJ1bNoGt6FgQTL+rrqEdIrEVYCOKzf7tK2fm8bKfxaST
GCWU0HZiZrf8EekPU+cEv6IiSsMZjCfU7R7Dpx/VSMzD7LQoGNGaMlODpEbG7IjJeHo0NM7fwcVp
RbeNVYQ3g99eyfXO/hpqEpwYlZGAcmIKZJttyVUfdaz89aADR55+U4k5TII2qH+6PYPDfwEZDbH/
f9TK+L8cRH+zMIjeaFNZ11QT+q7/PWpVv4tpeTNnkCNEHQyDNvMqqF9ZAgAOWBkvo3xDaA2fK3Ug
VvfsTL8vvzK84ovxHw0XD4Dh+xvEIDQn+dkyIAJkKJ4K1mUOy7Qnf5rhE547YCKIsq9oaoqWWw5c
Ejz2G3xjDY8qCFjmetdAM87wBe81E73PhUqqAaCLvG+YP4Z5+a1DPgG7xQ+aECYK38ryRf+CDH26
uA+LEzMzjH2f5iMZNcx9gf6m6zV1bxHAHRULZDCdysACRAH/RGtY/iMsxddj2vHXxCovq4OUvIN5
EhqcjOh4w9Vbl8/Tj+hVjghmLCbHmme+mSnLVl1MzIWOaiB9jN59YVrN5RSKqugOGcI0kO6uDLBu
avVchOqM9IwsJgko7cHecUVGZiF4fbR5A3Pz277sZlQmDBzfEwqTYQ/jbVBsGyIAxnQMhz94f3G7
P/my+6FVu9R+NZ9Sx0dtqyi0OaP7PsgL1X5EIgej5wa0L9voC8gZpIT2Z3hhZgFCvem8vNkvsD/B
zNEDDWzu5ccb993xuoZWyKqe85ou9oWiP2xI4KGAi3zJuGMmf2m/+ExaUo6dbXVi1dccWWndOTl3
XwFvIimWOcwnpf2ql0oLUYmUPv3TbfHgVqF85Q8YEykW5eGE/sdcAvPcQE5K9XbDKj2OJAYMqdrG
75NogTnnAFz6ZxU9PsAck8MQx/22nzP4WJiPlbzHijGZ6ZKEBMhLTIEaHtZhoYChmYDWUgFKrtTV
DJSSkEEBzNZ6sxscLU9GuA6M0dZf4FDARe5ojNvTHcN9N8RM66PuTJb3j5Had38gYf+mKQcTKjMU
UQ0u2ljCoGnPvk7/pJnFnf0Nvl/keXG2q5n11JYXfP+4AOxxu4Lz0ulZVwieasu7CtSIni0D71CA
JlPHhJmwp7YmbSCyPNBoQCMbaBjR50PIvT2+Bn8CuC64/5g+/mEN6KgFJGTYoOAUUBffzea8Zpow
lg7FZhYStlJMpF8ptj1QEvgtrOa0AOHEi1X/ZY/FfPyFjvCN/30iG2OPv/3n4L4RcHMgI43y7QCX
LiJptA/K83wKaSCFsRJcngNJdQZFfT7XrHM07oh8zPklgxocvstxcZ5B03v5LR0+iPZAwkpejxNL
+eLDJk51m1NJWF5P806hSPpwWwbsivk9ov25l1ZQEvVr41fyCwJpbA0Z0QPam2+JN7Wfm8l3nzK0
Un48oVOajx5zbRILyRwXsqBEtbABS1dLvtvjCtMMg/TgC9IRiVlouv++ko7fLx117PkMfbJQ9YR0
U9D/SFSab9LcBAAJ8UC5YPhle3rNc6v7GE/MTQ7xzEJ9q6DwCrswJwXKc5wllCdQ+mANIeKEyFmf
15/mrr8lJ9PO9XkxCeRPisifyon8exDp8cuhqCi9l7cvmUxh2D+998fDN8gcVFxQtwNRubtUi1sw
I5b50w19/6M/YXe1/VrP9gg6j1vz5yY2H3vj7M6+ZOBGNoPdmmA13fRz7Yu6bEQmhRKfBYRigIEH
7I+wz92eGScGfHwiKVDadfqIkJGgHbt52rWjQG6KRvyc9hLjfkuuBL0bp/9oNifAPBeL1v1pIX3M
fjr4c/9W/UVpXU3esM06o0eDFypsA/6w6aKFJO8qxnj0w3Rzg2yXEg+A/qfJQNBigPzZu39eTgR/
ubhQGG2dHFWib5z49N/pt3auJDKXWP581QtiSoaZm2go5++U4WbaL4PFCmEBa2KGge02QirvvbcF
hKuUBrBgB7JLULio0jVO+4GKNHjgi1cOc/VHp8z9YJRrccVof/T+tYMOgLR2nJPP15T2PB1qJBAw
oOr3UgZ9DJFp9cW+gCyCxHkped/jTkAH6BiM8IXDd18tjD10iEdIKSBXj27/xs/pj2qKkxvln7p3
X4LqvjInrGJOSpf9NPGU7Rtw/+fpw3BL0vHntyJ4CYp1SROIw3D9vC8vq+KLXkMggZGrFnoJ0q8C
xUmHkBrBnaLPAOjwB4TWx8jwx90deqrN7/8h7DyW3OayLvsuPW5EwJtBT2DpvZ8waJIwBEkQBAnz
9P+C/kGrsjKUERX6VFIqkwSBe889Z++1Lx8Kzmhx9RGdzF/cnAgre/r5unjQHTPmBm3LaklHq8t9
aPQ+K0YNfFJX5w63YRgteRnxPP9ivvnvakLWfrKN/11NfLMER/oripu9dluynwX3scoHzO7mXQMw
EFcbQyC9C7r4BUm6XWvNFJH5DQ52yelsII4P8MF2yh23FCdwKnYqfB6oOxGhGyiyEn0MVhxEw7hX
8m5FGWnRDb9NyOTyBYQfLne8NtZatvanf1smhw8Sr0y0Eczz2eRdejvqhcces9nLtiBu7zvVschc
DFJDAVdl/KX0zQvJ2sWdTZJy5Dq8fUkIRnUHTxHBrIrL4IO5dxhAEfTVicEepriMmvF3mu7sQVP3
yv0jwysuGM+WS01E13mC60xjHGbNkm62E+2Y93dbQEnSo7Dy64A3SYMDXoNPQe0xqsQMa4BTQ+DV
UUD2AINFd+WBCODEIExjNJCqfQ1o6EIljJhMWAwLP4zr2kPVNSI2+z1+Rxg+7Cui02sgrc0tkjIG
DuEAmcNMCIQnLwnL0fixID+LwTv1NuDOGzNsThB0ylsMCyGLo8/u8We2XVJU7w8aayzQ2qX2J8qU
duNE3T28x3E/fVCccWRsz6UItx2Zor8BziL94t3WfmJAqDIxwtBWqGX/YAtOBzCx4ev//R/p/8aq
oTY35QoYYO9p4Uxf3qkv4M91VLZGPuPcvR7kyNlPS8NVa+dxaX2ckWPyRwy8c/dFsTf0Ybl22gUL
YppEYeqZ6D8QdMpnxbBB1Qhk+7l3dkq027n7QHjcHVjNuDBabXqNbT30K91G+J7cbPFYCL88RdY3
pMafklxVNP6HR13R9G88CU2VpFD48CaNp5u/HQLB2SCpsJl1UOIYjg6GvzVrRUcyZ+hYtSrsNzHr
a6WPfny0F1GhxFDCv8zCjaHkGB7a8Ldi6xA40RQiCIfkPEzoo68KerH4+ribGic8x06NusdVMA90
zH7zxa4j1U5BMsCXcCQVEIQ9kaPd96A6XCMvp2jAUKQ4GYYXMC2mq3xJS5GRIfdBeLxBs8lc6Yt2
yVEpIZDkvB6bEM1C8kuiIOb7zNE47wl+Sjyw2k6AEAiXTvTb9dSkn3ASJGIZhiRZuvRfMVVlXr1f
yj28Lx8XJRnc4QUF1sv7kB3Y2j9Xb0anmp/Sp366cEgxOrKH3eha0g56O9YY81VBQMo0KdyCbAII
CwxwHyOTLvwlx5a0wj75KXr680SmIzZfgJ34eg2ifu00Za6lT2NkJRCxa3JmSR659uRmGEq9JwuA
GFRoQBIO/jxCQG7lz6WMOUrt+8Zzl2tObfUxbgkjDh0V3H3T16qBpI4J93LKJnEsrAdNMZfvR8Oa
vqL5HZJbTh/u+uS8UFi+lLkPtBzM8++OdTRuwxilJLfG/ZjLeImwpGluDI9dCwyJdICHtlbNwRVi
hE4WkdZ9MLejXY7SIva1xtWUTiU5Cjk+8LxHIsX0x3+QVJRGmR1ZslM+SEtIVtajp+6/KnNh7ftP
5BGlE8en+LnTUZEai4JBJp7ePa68T2QbBNTCv7leieS0nyRre/v5m4Hny0361JDcQfFCIGjWdEtg
xpxs6LgGCuwRxDoXyieah4qrPzro3MDTW1mrHA4RJr58eaNGjOsUeninB2ESgI43bKoGWNzC22+Q
+fENiQD52DkYZKANuLUnLJsi6rm7RseIDq4rWkHKZkNRgZiqYbarQuxIRyIl91rnDrbzo7bWgGam
DhTxrIblIIEwv56LC/BlHQ7g9k1FH48pRlgtbhxDLRjK9+lnVlXtdmzC2KSghmQFoAknLv0mWOqu
nm3jbb2+bTPa4PGBzsRa6CTMTTku6NQwX7GbEcs5iOHF0wH90/+clC8HgpgJG8gWC++qDt4Lflrx
mV2beYQ8DyNC5GUPjtd4Fq2lanBcZjecVd1wWlYO8C9g1bevvWJXR+sIBmEIaLOTHB9OObwFH05Y
C8wabn7J7x5sQwpIVK1+dK6R8uGPoJ6OGRjgYwXmd0R4fnO4Bkovxh7YYGVwUHHdXDYbkThxib5b
uI3n2hO6eY5uqaNvJM2nQWBG1F10QBe8t9eaJoQ8FAhVqSmuMK0H+KXymVr6NRYTQtiPzVdKJ3cl
H6udBmhzWL8cc6YtrDlVdPalDpQ5GT2saRwI2fQV+256bBgap9Z8h4Xui3bFHc/oSl/S8AHn8mHm
wDJrUn9I3tNyi6uv8/Fv93uHil6alJf7llfCqKz2H6vP5k0arP9gsshSyDpYOApsi49rKa6wSAkM
RS0FKpOGCB2zdFcQzkNNABPEtxav0I4qmwHiXJk0m3itNm22AMZg0aFi5bkSoboM9M0niMFHDSi2
8001znF4DvZL0mSASkWFW2q2jjaUJgvHuUG8Tm8ObQWrNYWKZMo7uPf3B7709mQmkZG7kbSvjMMx
1bAwuyfuKx2+6QdGqMSoyxS+I/OLxJH4kkdHkfyr2q1InjBslbVGsvX8F4KU+tOm/vfy/G2/a7Tn
S4qi5rY0l5yy0jdTUta8ahPPMJy+OYCS/CTbL54+PLWEQ7XqEmUn0hmkLXi8a3asukLtsjTRsDmo
KC4l1AF4rXXL/hAaTuTx1YlPPHDagQOpTEU336vBv2tf5Rsh8M+urankzhmiYkmK0lKi/ipNquia
hHJV3pZa6Fpzkmz6yvq5VPjJPeST0vE9xICyQ2Gz1Hb0wJmY+iU2ekc1bWtRg1rnM3msnwZ99OTr
36+NuoEf/h3VQ+qkTEIdZZOofOvy3YVcCWuxQNixADmy5NjIjcJIt8HwZNF3A1cZ2u+b25yKU7vH
3Z1PayDGukpX4QuK7FHBsFpz0rq51Um6+p/Qfemuobg8K1nYqxnZHWhGr2tigxSP7t+bQAVCXTh/
wyrpWkjYvXKao2OVOEEypNuKI2H+Lgb3BQW30tE1N5zdAMDSpGtsYZ1s0szGGi0QPD6l2KGmJhUM
vrDDPRFNIiLDhqHmGkRqIdgtNxybApPu07qio9gE961+YdtOu83YOomjcISh17LjWTGRPd4+YwM0
+k/qHORLtWJbGJNVWxjrTxv6ibyl9seEUon2nvhaW7p31AcguxL/zXtYDXLU8mY/3+53ygfns+zl
nQbDWXWsl9XCWHMqbYih6F+p1a3h52bz3XIvzhkJMQSrep/Yz+ItBroo2rZYX21H5ypBvAjNev0o
6RfhHVveiP6boeMklydbK6NkRezDxyYAQHlMFDgBKeRFcwFEGD/ddWf4t2UGGagb+c8d/j45s+k8
lYTCoW6CYfBoa0Gse9Ry+kAZSpFDNrcyi+aMBJF0Xdm+ptl1Lkt2zg2IaXRXzqBOvNo+4IONcfGC
K3vvv1RaVfReQB+NNFocS+VIf1Vf6Hyghp1fhxlKni42P4BJtPZy0DyYdmaN6JgLicHQlG5tBEWX
+X3rempmwhTTE40WPkFMG6ELvuasjagzX6pNK09obI3SfVyfJMZ4hPYcjVkiOHjsaTfOYy4T/cvR
dai69xVSJ2NHjWTVjrwBKUh3b/cuuYccaS0fHsP7qtnRUklvruo2bBnvCy/5mvAjjQx1uXoSGD+0
ZuHaUc9hoAz1P3v6W3UA3y6bOrhPq5ERyBysDuIimQqLRLBzAvUOLNPCJWIU0O7o9nsCVx0CMU2F
AW2G6/rB3Y1ZYBHDeVvTEInPIrOp/bDZqo3LttLQWRMjn927ZpDZFPhPhIsJYqgBAjGNdhG9Pb45
IdeZm/Xe0DHC9jgvq+ycJBbMNcHjqPcilG6uuioKJF4W4p3bBANiCkA+kIDRbMHdHoWFQqAoQ7B0
eXMR+2J2xID6sbMpdEyiQorNBujzKEXFOErozrt7lmFSnBhEmhymyGvJaG1IWyD8JMhVA5PECz//
UPBGZ41vQ6QT7ZlweINpDLz+bTMrOJSrD/3XiYY5niYKgXNp4RULBDAjyAuLgtbPA1tu1TdpI1KF
g+Oh/brnVBfsGS8ngQoVFnIA2x3JYlze/vNGa8nkbjqytZlOjP3lS+jGa3gzUMMRp3Rj3MfvYY4g
J7Xse90L8Yhh9yJtiq42D5HI8uuJMIPrCTUdmku27Nn9pHFcQn3HnIhPNAn4RNMhYhWTRMFZsxQm
j0kz5GRoZq6wfXY+NHrpWEJdRUeL9OTd7rApor7LvVsRXCbQi7Rr8FYBfUiL5K2ptM2+ah77gTDf
l26Ikhoe9PGmdqQn0azu4/ipekU5vdWDCqkfG3Nn/2Vs/70V/JnnfN8JODibsmZZsg5d7z+3qUQR
kk8eZ7dl6VRAY7OtdUSlfHWp60jL+YyyXlg4OFQ4u/yyz8s/7fN//+j27//aIT9SqoZa9rjRmdrv
HqT9jUNSpE7p+e63BgNKDnpifXmLbZvx8uxK8FO41Q4fZCDu59P55UL8RK/7+9V843Oa5ivXVOt+
WyKhmMUHHUE2qWJEtambCgA7MMm+0iOdCy3WLz+5rWe+fwQUCaoqEU6qK+q3SiFPkzRNo5R6h1nb
xcLdDkObqZPiam8/ujCfEDviTtmqbVuZ2VUSaFv1l+QFqf2c//Uivt0HSqpYRmlemftBwQP3wxBI
sGH8smRUq9ivCAVc1rNf3vlPB/G/3/m3O+B1k/bSveSHfqjfAwkxDPazsD19CUHKlBlxDvsfBvE1
z131WyNAkX97098+83coPaSbxGdONirNBrTsAIoaThh05lEYlG4M7g3tfNrTky7FiTl9HigWksV+
SJl9JX/0zDQT387y7kQDZjodVuZWqaSyGhYT6hXANBdK5o7UoaeIzh5rPZo9OvIannFp9tomR0Ys
zJVyLwwwPJIODMbt02eyeF3Sa0zHCQIPTFCzKPbKkdbJztfZewdwtwGH6IiruJ+BCAJw9n4yvzAZ
qJ4tXxxeZ0ROmmh/r60UlC2uRCyM4gbRGP/QYkiZeclKWFEZU0cPFKTajHUfS3PLuLCeVLPrgBf1
dNWFOBbPCAKQcy9hTi3Q0L6daFXNaCAZQ3NeTwovw70ere4rqJe+UDlgP/gAUeaZDo5vNoxkpGLj
k7etfL3hOz9d7dXyMrwU7DGIfZpK8FqX1Dp4jupz0aNAUAhs7DZrYpFkj8noa0UqQD9B8QAnbg2P
Z41hjJxPXKgMmirHGnH+G7/p6MHSicjDou05SnsC55zMTnfoD85gKERftj+7pIPoBtUeYVwoGzb0
OhwEg+u4lcUyYaPNbsK/Ad0uHqXJ6/LCt9cOIMYZEW5DOgbTCHg8UI5WyUppA3kO3SpovZeNFriL
L56Dv98QR5bYjNXEvaMbNGVcpuAaf8UNPaPVFB9b9acZQG4aweEROqRgbvla5iB8BXoIwsV9mtPy
NN+gQe0zqGnVPLqHsHJNZSHTu6GcK3yVoNKtZHip6hqD5+V9s8neMIHWb/Uleki4zoTkcOZtNdX/
fnx/XLdUVTcUTZZ0mmn/uX6rmpkp5a1Il4YRpOQpXzmJ0hH6uCKn2eehfvwS+v7jhmH89QO/LZR6
Ti76XXmly3KaDrg2gMz9m/NFrg25Bxvcxl7TgX8l9UOk3K2Hjv5KuX6ujcG/3/iPZztTFU1TNGCG
WuY3Gm6YVmbxeL5ZsQNhM4yIVVqpq5Lg4gHEU9M+fYGmWNSTJ7KAWUk43nOATPr8XPDrWmZ9w8oC
9tX5DUsP4f+HVdw0ODyLmmyouvltQZOKJNWzp8lHMofseZB794U5RDJZtwWYODLOLKLcQIbzsdrZ
5X2DlEzelaFdER8/f6I8PzXMPFuKYeMrg4zsAIBpS2vO4bBGswjUmyM4Iz7BL4Hu1DagUYR+02vj
FO9AgF3auzG/MgY5+Sh8GaFUCiaxlisKRESfMq2JKU9ld2icXhfUQggoyHwm7PnyfvnQG/mtPLRy
TxDdN1PD1JWH14YOtIvfB7/KSp0151vkPI6p5Cov79EXFndIVGZNPDRkJ14RRSCtAUw+C0owkbzt
nOBagVyxsmcsXuR1Urx6xak5oXsaZScBJgDz3G6xaSZscjyBj8yzPl39WHal7X2pM86hEm9PwzZb
Q8rgNXdY9JHhQMEqCJjU/JfeRpu/eMgu8gFdynuZbDg6oi4pKzc9M1oI4bEVYA45kwAWhUF87Wh5
NywG1puWZwvgEio/l21upfpQj7D+T4HNJNBO0GltqyPfVDqqAN21gAE4soUYIALhNKWNBgLgDHLR
y4P+Jcfry63GXSMvIi41KaaSkwqOdrO13R7PoTJKIyc9ElnD0BKXNot4e2QEKIHlfJLd3JBzneGo
RK8u6y3/7I2TZZmjMR4ZHP5wL5oLjsFV32L8jmTVgCw5tLAixQtxUFw7uJlG+zk+x7k82Ms2LTtr
ag5MjHf5KBG8BuLGZ5ljPAAhza6SQfS6VQDrEgJLibbhfU2fO9QfiBf+RAMSYzjPyQCm/yA5KDuk
0bMKlMwDijQTRtKIiVvOM/b82gOQy6nNddtqd4djcjRwdmpMPiMHaDPZyCeOdTes6pxDXxweQpdD
LniDFENJepSQr/Tu0FFLtGHvMSbjPxh1zb1nDu1XDj/WtSNcO5XgSQ2qjZyGAH2HA4ET0bhslca3
diz0QONLl3L72nDeIn4Dl/esqb0P8uUTKhFzXF1kQBqLGhRLCyAPB6+TBb0q6pBO9nUbaqDCA37r
PVOfsg9z1CL+oE6xLkhusWMgmqBXB49m/K599jO6yJKz5RjG6ZjpWtsm7Utbc1iiYDRI76qP+ZKV
Bm0pdr0benJE55yoso12Tr/E47P0iSyp2INj5/mwdWJ/51oAZoO7mii+fy+akvhTtWWpiqWLoqjK
4vdhXVR/dEN7Nhw2wasmCPE02+RkhnQpdY28I9A2wbpPCwVxElwjtuHgCVmZJoTU4NyhaLJCV+oD
hc6d9xANCFCi4Y2zEqMD6GGQY47ZseBWZyyAP+LcgOk7NqiwvhJ27RtNTDuqbRovdC2Qti6gU+2R
1pA0gWKQpsPqMQn3NhCzyH7zGDBhe+BNgjQBGmKXLD6Ra/mpjNtVJO8m/6pGMjLGkzBZ1l0Fgtuk
+iK1c8CxEpWANVd3muruHy6Djfwk75JBeEx+yYqT5J/W+3aEpVimoZAY+K2AlmIxq3NRwhM+lKes
0RaLN6vIQpuHM8FFpT2ldmDuS4k05shcIe+JDxyMK/o2hyZyQaoOq9RHyaJtHihJUXXcPW0jAFbV
/NaVWbPgd7TTnmCVC90tOn/kvqMdwJIv2aXqPvimfQWW+RG5cp91IzpgUGCL8BOyJ2HoSCv9dE9t
OiwNBEYZzg2b9dVPD/lK3NSnVgsLUGR67ZpbCzhAAq0pmWnD6MgsEQ6Fm3VKwsFwpfE4EAccqLN0
1AB6ic/knPfumFU6ydUmkLL4KgKl+zpK+F6sCXa/MTrPHpG0OJpj2/zl6KIYP7VQ/77037bae/7Y
P6+6yqWfthqCk8iRdaOc1NJl1j23xrKn7j6bOxMWHO74Vgcf3gGT1REniycBxmOW+yz1ldMVo825
nb7BlqZ7loH6SibobqAnz1MYpAbZD6lkJ+cc8Ts2p4vObHukCI6wrijRXz4d/qhg/B3UmDhQPuvM
8wLL6DyTbo3rlM6yFPAnbD40y5VT3KDLyRccGTTJEQ9S/z2NdzC3Ss+SnPIrOpmrNPY4hsJRhP26
eezyhcr3pCOwSLfmKqydiOlJ6Pjyslnvgeeu4RBmjYso1ITiUqG3AwH2qNqWn8ikF/U+MWgsXQgb
HrAPiA0LhzQSaSfqmClatBQpEUtagObYhDZhzfitfg67xGK1Pn4JXjUNzMYT6XKhJAROQC94o/Nb
NixcXjUgC2VYn+XNg+i/Zvk5oKL6vJH/41Q7xija9U44J9kDCa++VnEs7t+2utgv3ieIGSe4c9xH
z428UYi6R12uAdhTNxrWnIyVPVuVm+eGL7fofGmsCle/PrdmOBZgmE/t/hKtnl2te10py/vqurfD
RXxO0KEVG/aVcKLt7gftAliK7NXHm00og/qXjdg24AqtjQ5nK4JbB+qJaZbdrjm1z7npSlU5EEo3
X2GjI8u6QxIlbjq4LSSDhLAvUtPJR9dWpJce2gPkxQQugz9l9WTMcSElLKcAG5a5m0zpGlgcOXVi
yG4L9EH6GlsP+GvyJuYi5PrQ0WVbXt9baE5lemVDUAjaMXJChjEsonqmEa1qnbMNN/nn7rzfk/0S
61OTu8RTktKXDvMr4nx6mlQuPjSkF9ZV74FVtsa4s0e9q0AV1YfFpsa5nqd+gVS/xZLWcGvR/jWh
S2XICiPTxs03tNLuH2+vdC2pX2e98tEll4sCa/GBy5P35HW45RKPYVkvruNfdinpp1ONZZo6+med
Ev9PvNZfXSn+7J6kSZ4unxhmNtGChRu0rHSib0qSE2M9YY4kE8ONCnX0wt+oXrEBKoJIWhoX2xBo
nTlJ0XSy7gyaDYDZWeJL/DdFTmfSRgEuL4IeKsjUJFqdzgCbOHJ2BBd42dASBwRWexWxIBJnh9YM
9gd6Nr4NWXdx6GHJFhzgXC6DwUnruBT9ghAQkHd83D2e026J3bAJmL9m6AtqHEmWK49b6llKpLrm
MRzFAfXuCr0P0BqGiWNlgnaw0yZNISv/9/X88UTy1+VUvx2VCjlKy+T5hDLAKI+KcAbp+jqDSI70
rr6Ypfu4NGciZ8FMIEgmFUghKKHoxst9x9pdJ+lanlOaAALs8IZyp+X31ac49VkiLExQJ6YRQi9B
4slEV/D//eLlP3Owb10xqhX+XNI0S5X/vLu/boa40fTPVYxvy2KTsFuWLos122b8ao9UvAnU7jiG
1pUr9oqBxi4KAH3CQQC2fEYs3LkeciJh4X95GUIFxeXsECHDfvvlG7wCzjumSxifWQBeY6tw9pVH
wCeTMY4xjGRO7MN0t0NitC4K9JpVgcT9ZPgaXsWUfnnZQVCGYAB6L9IDa10hNb3AfS8/7vtLceUV
a8uxnb7wvGoTBiW6k+9tFaUpbvWr82eFDuj13sclgVHzqrBjVtGqbiGKecgSzFDqTWXMMI/Dz7gc
wyOiCBqKgBVZ28NAfvXCt7PXGbGycz2n0dWph5wPIgoGR0Qbm9i3QcJANkN7TLflXDnimYpWZLnq
3c4WMy47hKISudWfSr0+yWg8Tmg2JKRBmYcgE6HRsijasloEmoNu+rlgYZYp26HMY+UhNRIpxUhh
rmjftsQVs/JRCbc9dp00+mp5m3OsuzGNWgqX5wC9u05HtxhhmN2FEmQN2vraim4POxb6AZFG/x99
xlKKEMxrBzQlJjWKhVHQHHIe6D3P6p5/9u49+sW+J48ea1orrSCYTv6SflMVNF/myWAvSDpXclp2
DCkyJ7JHFcsvxrY7tJF/36bKDypLnVmuQSdCM03J+vaMhe9ISg31/liuDGwZaGHt4Y5oLtzfvS4X
eMjRLQDW0iP0rFON5g5u5vPrt+ZMm3j3/VGRNaLeDV21NMn61pwxP81Lqh8qcUzD4XjY3W9bXZFT
9QPkkZPBFurUXFyX/XnHmpRodn+5BD/MEvS/f/r39nUoCJ/MUO7Lvr/zY3tRHTmru6TgrhcBYRh5
f3LvUAjZW/hC9rLnXDDHHYuPl36FtAN+iwT+s6r962J8q8tFNXuJVsHFIEuXw73oDMsRDAp33L1C
njwJyTB27K1DIuWqPdf1ph2adP14tRL659Km23h3+hjP/32R/iQ//terYj3TLc0yZILI/rNh9zCv
6qNWuEgrEC62Ye9Ebxc5HAWGyCDt8VDtDTckv+6Gqnd87FiUxo09m93XH7ucEDzhDyhOtqodEC3L
PwoWoT2ZTDx5A843s73E7rgo1Yaa7V4YlKSd95FMT/dtT/df+E/xxHqZrVwAXLFMoZM+y78ch5Qf
TkO6/P/f3/e2XKTsr5Ie8/7K6QqR2chCYw4b/Mj9ELkLThizCVRIFLS5t+ZxZ0cEVLDsYCTDOIir
6pfnUvvxufzr9XxrkF4jKS/0UMI4vXQxmYwkF7HV08axDu1WglYRhs4CdUC71HU/mXdz5MlXE7Dc
Dw5Cjw42IYsMdffrzJlHnoPWnfmr6qKDru1wPI/sOZhQ55cYp5/OlP9xFb89yI+PLCqR1T5KKzL3
kLLZFvporFb2l3CAcrJul+LM7i0j29pesE7/+y5Vf2gT/MfP//YoV1UdJZ+Mq9bk3moz9Bf+LTAR
MnyhlSK3l0WlTTb+ujmwdid3ezAaRTb2RtE+UAtk9sjpdEp7Ko6kzL7+Us3oPxz6/uO1fXuuhUiW
X3lMDBovrHKHn/FxZ/aeduR0eVVvuDJKYR95esByuE3k7VTnBpwg7nHtOMHcnM9xQdiF3Z2dggHR
63SRcC7S7O9xaKdpsHq97QoL5zz0WZagVFxQmx1xc3amq39f5Z/3jL/uzfZZ+quyUWLdjKMnV1ke
bqhpEcOMhqwBKDn4qLtfaDhAiq3DCRdUcZZs6fhB0Zhixv3lftN/EEr9xzX9FqWqXp/6zdB4Jeid
bHItWFY+bdZyaC/oPnbHhn9Ed/ywd4rrd2ezwnI5OE6M2ddnXdlfp70/WdcuuBfl7fb2fWicF56K
rzNWnM70EhZ2aVtuFBhYylGiJ8Pzvy+k9fOio2htECE9L+2bxcH4pPt33r78Ps5Sm6h3UsQtn7Qm
LmSAyrK/eC0XLJj0qZxrEiALahjLMc2mncktXSgd6rLMnqX9E4tS2jiDNfY6B6kLvY3+5O3foX3S
l3Hfk978Pk12LaAGhYh9x1hN/pVjTdgyHqbP9OzunPfOKnP7GzJHbfHhySDNpT/DpWkazNMhawbG
9SlUnH9fhT+Bpv+1tTDKNfikTP2/JiKCESrJnlHqsvD76CcGdA/8I8O7O9hQeDToa6DQiS7wY4jp
yZwHuWuB1AkCD1OWX+xuin3j7Dp6THoqTVAs2Xx+rTHcmtydubxOp1kwZc/498uWfhopEQgnUz2J
6MF165sQLiyqOMpDDSm4N7Ts4ZFkxiGqVXvGGHRW8TBIfVwi3rj26ADSrxze7B26k8nHHQv2AoKB
Del58jhNtqNRL+15o63unkxC4ERW82q9mKnn7qdT2d32pkY7hjiFuvnDQMHV7fUWv7/L8lW3K3nH
Evvxy1kRBudW4z7QPZSrIGict2ifhfOZnq3Dh5hML/zaczjq8YTebQgCI4e9d54Gl7fNoAIN6Gf7
7+v0457w92X6dpN/PlJtCDfWvYwtnlaeP9Sdrg/CoS0OxO6kchCLOEt2pukV4bLz7x+v/7SR/v3j
vxUu9UdsbohXeMYK/2ZX7i4/U03FNtULtLEFk/TOIvP3qyMzXT+0912z+yK8ZlKgS/s41nC9JYGH
R2jUy52LwIXtUPojtUbMOK9t0bRBL97mncfevUTe/DKd/vv1/5SM+NddZojfCvRGKo0ybguvZnxr
J2jldNiH8sG+cTwuQo9lrGjFekHiK6irZ0wzrMNkQFuKts+W/Hb7tbnRfbJVFoLK6zFz4z3QVYzG
2vmXR+LHIlETRTSjGMDpgXwrWvbNo9AzMb8tXyRE3UbMv3vWQhoTDI06iTY3g5Gp1gl7mo8AAOoh
HIolVgYv9ljiQMSu4KXihSrIvELPf+1F0DPI6UHa8nZvMLCyXeWRptNB28Uieacf+CLN4n+PUAA3
C1I1RP9OUqA+NVxtxXSeuap3h/5Mu7enrkE3gQl9d/EDQLpgIkluOaQS6xdVjtHe0t9XNE1SFUXi
GkiS+O2WF0LlbSYVR39hrEJPpKEVGOeG3s+VVR5Zwao+oDyI8YLgrcVoi3L36ZRYFZlj8bAnNkCf
xsNoVqaeCjfkOcRYgZmSyZtyvC/Ajqxpd7isCgNSAzyEmnQ0dnFiW0FzqBdmBxGFxLji5tDqwFIA
yq1bL7Q2gJUjvF2OMSgkVEOqIwEg0acigyX2ydhBDPGFTyIbIj74930sKfpPFRDbnGSa2Po4Q4jf
6gZLqUvpEcmPZdmjzejKI3CNIOdAQhOygeYDCmUbi4af3lcIHsX62lJIYKiEAZoTkFeFD9THR8Q3
INkJyydCqzZ71aRrlq/xyTs6cQLqDNgl/Cyd/NxsXJN01YIurtPIpVWwJjyDiXVXGjSDZFtyzOc0
snq2qWV8Ftop1PFO2ugH+ZX/aVb7a3nhDx7FgN9WNV137PflRTkxLVFOaPjb/2gnJiPKKczOD3la
YOChmUlYUAm/lFw6prYWiBqj8zLcD+ZBxhORSzuw2VgQ/g50+pizHGoYcgt+Fx+M9k/5hb4RIazM
4olDPXAWjA9C+zfEC7ZJS7cVX8xEAIX4nN9VG2vO90QMh+mx2TQbfhhf14Yt8R8L5lT7U2BFEXxW
kcmEcqQ5fTbMvMPDfkerP2QqhoMvdWPyUFYPMhczJkMy2VohWZ8Rk7VpSUIG8Uzin2zP/034zC1b
h1WVbdr00Gzz6qmMWqHW4TOBiBp5ve0AlyF4CghmXWj8IOwgCYGcendePRhLnRtMW7KO4Qbx8Xo5
aZxVoLZA6wCLChD0sJU9ghbF29S7zjupE8/YR/xkirYSw2yE7VPyDOLPcYuBXnpBm/D6oIrAI3qy
S6fHVbBBkvQNkTEBvNEEeHaObf576rVkwZSmsAyZ5DlXW/4O0FEI08cHINZw1sZsX2cxUQmG30CJ
wWgC2ZahqQtuYlJ1CWDpKesb+YCEEXCLXle08AgruPvPkeGbvQQYoAhZDtt55zrTe5/BByyqBBy8
hcHcg9J+odPywCCCMYK4ydG395hjXl4/qbNAnU5p4Y3u3RI2CFY8UB9tHtqjV0HASifCGFQqr67F
uOnDcmox7ZKQ99HQ3LZZ7c/jC4CPsW2pv+AO6dgy8AKCpLDnQ1Xk6pj0f/FI43jPnYQN7uo/oGpb
uDeZ5dJeaMN9SC3CA9x6OcFlBsIWlDTQ8Q8A06gvBFXvzoQNeBwsaxG4yYPPrIWTAwyek73ET/0M
wWp4CX+TQCxp4TXXCSzuXg7mSZiE8xef/G0hBHm7RMMEQ/zkVEGLpKNipVr9AK6JduG4IPDrRXip
gbkkCeQ1rxdAaQakKBy1cno+3vs0plAt1wKc1RccqWgI3gtjejiT4TJak/1MWEAeARyM3X/w5j5q
0URv7lWDTo7ciTEKi0Ey2O/2QxwFlwgPMaB5j+gFEmXi2fvw/JOxVYL7i0fwEoY4uv03H2sIsA7c
MYluV+8OcesOS/LBm4coiWMr2sVz6p+vGM45N/QYSPGxBR++1ikAcp4TjNZnxlWj2Nc9iWQSwBcT
XjZMSQH8rwRTDIQCtl4ApDTjuI+DosSpmg1eo5gMD4MCXgVF2e51ZQdMbcubBUsEMddHDR2YQZsD
zLoG7SuCf2R2b0sAan3igMiSzrotDC2BT0ayBXZyGMPg9flbRyX2+u6qvRj42hXtoc4hrr0R7sBH
UfwCdX3Byoo7BuA7rHPMbxgO8HjkwX0AqI3YP14bMkLZC4EyorzuVKC7K7CZOBlbACgYg2LQ0ohU
vDYSTQFfIdAIlwvzTOgJLOD+tU8p0TMKbKa3L2GGslTiissBRTA9SUBp7fd39Ok+YDxKcFCE8Ba/
A6nYBsziEMjAm55UDDCwRfMVQLj1adm7D24HCMe+OTS4eiQOotvGAu2RY8wVZTrD+7n2BHhdNd1H
iO+AlcIRojuyI60j5g8SJCUogCVBg+2eRRcIWm8VsH1C6H+hu6+CxxhCEMnMcFgOzSDsl/AEDSSX
lv8OIN4SIqm1140MJxQ9BBFaZPOSmNN5zD7d9rHOeN9vMhmebuLiT+DGD4kHuXnZBKUc4JmcCOLr
lP/vEydME86iwa/Ca+OTBH0T9rCNLBG6dR8rmejMnBjGN0uH1kmZu3fzMSx8F1Bvp40zrMjLAyrX
gbsd8CdwmN/Bbbrv3rqfUasrYe8kSgCynktgr9GxaJbwaBw1cNz54mmLXhkUREKlc2wG/8PTeS2p
qm1h+ImoEhCQW8EAIkEx3lCGVkGRZECe/nxznVOn9tprdbBthTnHHOEPITQc0K9slvsC3hgjRswK
hZ9uFuqXgnWkXAYusnF4EHIgYeEa//MN7Lbzf+dWvuaYRb9zy8xZZoYGYqzApJUzU3id9kHpIQW+
yK4TBhfRv4d+vzYUbW3AVG3aAtT82s19+s888t+R9z8pxmqdiecCfxtBTFhcF3zS8DVQGdLp/59X
a35tFt9Chc0PDgIfsrh3adYAONJFdXjwnebw8SjiUiZOt1g9GYEUpAvSsZNsAnSomO3sWVXBZ6sF
mTgQPOC+anBdv90HkzqaJLKQQ0pWgNdqLIzjnEUClRUQyQ5t6K8lhwDVmDcjLXzWQuMs4rn0729Y
Hos+nGzL9PKjGt6Ppmd4jIUMT40HsPvn+grV7Q1G4T4wknSJ4P9fIhTadkhCRUJTVyjF97CSR0mV
SMscA6HpUmjsrkzntRKyszlSdygT+g+Hp5AcRv9zlKFR1YSmyk5Aes4FHckah80M0ueLDBWCLBwl
Gsc0hxbjwb5fjb4jeZbjFIfqt32bY8qG0hir0K1Q5cRi0elj4o0IO4PPZPLhyO9PGqtCVhBOIdkq
nllkgS/0XEwG8Zhbo2xAACTClGGJVS3uREGGlqERGpjIMU51E2oK2e6hX4ho2fSLlCbWLv4XoOQL
2eA3gVMbV0y7rlP21ihFupDqYY7WDmbdxJjpg+dV2Y85NiWdowCvTIWw2Uxhx0PLZjtoOFJoU3NW
jj+OfOrQeEeObPplt0lTdSzRuWPH8mrTpYpKyccRz/cBjY1CRO0YQqjR+fDEj4m5lcbFTKgoFqs7
QnDKqKWNQ1L/Fi5DG1T53BTldKjjCtvfGF15ieIF1OhGFNjWEtKn2RINxhB64oiRJ8ppMhdCiJRp
vJg2IHPxBwifwl6BTYbiKS70HcqcKi8pddvxk8AhjHFBkMxyZOEzV6i6QX4Sv4fwx7/8TdbBc6C5
OaytjlMHyAk6cM10gF+9YiGti3gqgde6u6lw60EDSCH41Nys7ce+jwrqlscYMDZyhSgITl8jIfR1
w4pDxxa59oRwZzpD6n9SUdv1kB/xaWajoKWg6oZwDw8QVksiRN4JdoQ0bnB/JMKguAkq4vhA/pAq
T8nMxE3t4zoLT37c/SFNg27uc/fioH/ZNZaYQuoVJ2fxqx3Ep7iCaKzg3Q4uHvk9CPn4DQyIfORt
E2pqwm0zPNJ+pTJVcCPhgHpPuk2GIsJ7VbgoeGCf90TX+012ZCCpj0Yvmk6dJYbw2bhCKyQvht4V
cel+oEG84+xC4Zt7iY90yvUSLhY1Lg59fMqaMXmW9cVCDa7h7BfyGFz7OkREoFKqxNQEWZ+NNmOq
gvkVWiN0hKmLORNn1VAB5K1HUgAXk5WaRykeX+3iivRpby6cQDOs+fpuzVlcLCoMdG+7fNH4A7Av
A9vYmltFmIL/8wsHWPtdf9cy5Q71UM3dxjARkxxMnGhqgVK9FMLUGYydvAXLQHk0jhBCJNMoZsWR
GTyRDvkiZPTZX1ExkXwcJO1GCGhP0rWOOq0BjBa8R0jVxjIlJ/ATt+RMu5JpIByIjH+DZimaoFPJ
1+03+prIi/pflH117LaxcNgUNM77CxXXA4zXxhqZgTl+LmUsX1qegySQ95stRcHXba+LRrxKAvH4
gxT0v2KJIoicijH00hDCufc1rtOicKIqEjK6/9xohQxvcTGX/zuM7muEj8QDAYLd158T0Oh1fiGk
FxclQrh3rwbGEpou5uFwT7GvFl/9nLSlEuWXHg+GRWa04wp3wROo5Lc7k3kQVFLEOfE1KLdd8Hjw
oTJ/bpW5wncMT6ex3oavXX4bK4supC+XE4sWcqie5TDftC/bjGmVIXW9kencno3y38fA/G9/5g7a
i3B6kTJSQmOCAAH7e4CKMyWG3WKmkLnk7sj98xULjgfmbT2crvLxNdB2yuzpyih6pmG9yMBFVuET
R0D50hLkiVyeFtL5MikxTF4JKNFV5iGw5reetC3xvwWSmR/Mpb7XcV5oLnhon1icS4ziWTL3RTMv
3Oc/L+x/R6pwEMaZYmQsJQwaEEUhykN6h9M2BdEWQNuRcEKiNZlN0CsFNY5etigXhIQkqjA0o39M
kHRk+nO0mNHWRdBXdoTM/2uOpjQW3sZWIZq/EJdHvOiGbnaJemL9RxPomAr2hcI5jdV4IE1N3jpu
Wkf0X72aVFt1HqHiKpEY1WPdzudtgKonZZxJMTdwqe2QUQ1MFBul8MkvJEVEE1lk6cUSCWqIf78p
8qlz+MYcl7xwjD50gB61RxIJggBMFBEWmgYHIMdaLPSAPh4xCV6CRhnxpDlZuEdC4IjkxIckuf9a
sAVn7Q7Izep7VP57S5GP1WdvSociJhhh3NY4BYrYyizb/yiR8BFyUgA69CglCz3ORfaHycNOcs6G
fT8OgGjRNPCSeZ/EIINzrYbyUuddX5Hif4+vkFqQ5UOvsuD0Nx0VkxllKsVCuxQmHap3EuClf5au
YwFYus3bYDDn5D0onK8KEtEaz4fXmo2Ztv+c6WeN2CTj5IAyrsd0ISM4qEHfLaa3P+SqHapW5nNQ
70E+PlE7xoMUkc2Wdg+UpODlKZhqyI5CRs5dEdq6oiRMozyCzu+k9BZ/c8hR8KaESm134hDhxG7m
ULlJ2drt260RoM/oKgkBbdW5A7hidMorFspuojUhbqmCgbtJAQ+m1Xkf0VQCaw4mNbgi5fgSdRVF
djFDlQw5F0/DIfUZdp78z6f7vTZO/7Tb0Yz/YMkNb7XboeMFxCTOQumksYgQHicJqQ6tByoZ+uac
6or8o0fCyRvF6Vn8INwJSmDEz52UgC/+FxFfVATVH04F1AukAnC1cEsn0heuOLA5BPeP4BEUf92M
Mmp0dftYQnFRiggAGJ7HlOsNF1Kb3gtO7fZYzsrZDwQlzrM4Iz825kK40Cq7q3g0LCnhA3tdKQy+
k3jg9Haqr4S4wYI37DDzwrHRQbbxjdgfZqMh0Bg78/HhsH98RbYOeQjaFuFbzAQwXQLkKDQIgxvp
QONJkcICu0270c6gHfNCHTCZKo7Ws3rhdwet3Idgjv8SEOgY6HV/19+VDD9W19XvZWsLvnldDfr2
Z4NPyGSw08V3dTxk+UcF9485q757HT/gb3afI9ik9gjMFMPdPR+j2CRsa/W+nfb5RrcBBt5uKIhX
nyMfJpi/0fs/pnvAp7SnV+L4PSLuJZ6lPZrgg+6jbtMdIVNApcNNu9vwYbr/3z/ypkIHZ48sZbrn
xxnZY/4OvLVZ8XwcVhu+JG9U8c89uu/ff88l32KawKP/PezfT+biOXDWrUbVil8BHaSb0Yh4LjVy
oS8Bt6OYy/Gn/15u8SBStxoH4pMF1HrGNsUd8k6m8YGLzrKZcoxiOq+iL0bSQDmpTn9Cpx5/rXTU
c5EIYzPqpN8Z4sjP8QOhcCYh7hPDooeju2YAHJPKQbOpiMRzceyqtF1fjCCuU6GNzpLCPBQTUb73
4Wc/GLZUHrYQLA/ss+wHGu7XxXP8OUoo/10pb4VKKkLMHgYdSEB1QzRJFRiOJYYhKt2Q34QmKr2L
KpJnzCkWYJDPkMURJEX8HY0psliM88j5YB4xn+Va+RXSM/fpvsFiuPNU7/1XxoX/W39ByDz4dZAB
RO07U495xG+h0+AjVUBG/FyqIoSsSDlCqB64yyxVF6cZlHk6dBLyUY+IIvlXCIx3EnF1do9knH5v
hyeuax3+ftJYFbYK2E7LK2p+LhSgPCSvDMzIficVB2L0RfBilff9+LaRfd377noYQt+O8kJdgG0v
N88XKxzJU/g4r6NhsEJBPLM4+dxE/AB2xkIJYzQWJ81anBPVXyNk5AohSNsecwx/j7og3ECDtDJE
8XL/vW4JYWLldRvWk/jHzIfGovdk49PHwH3JOH1YLCVNzML9rsogj4zNd24cy6AOqn2djesADvOe
PsH+N//Om30R1UFSANLrrehTuNIGYLm0gWOx6uFz/94/38P3/j77zW9bc8Z/xzqQNnVQROWNrQdC
wR+cUVd9/DtvtKUadKdbTBd/odpHbjTEiaiiNR+rohcRiyf6LHneyJxVbrs0ZzhhL1XPnOlrlRus
rzvnsXv7qtcu8wip3pSdkq+YI0HmoZ32gBmPSGX8iGHVx+ms5X/V+4Tm7M6zfzku3qyYFJUzij74
2kdxQqC5bYu+1Xtd+GX8Gx371sspEAtxW+cTy3TbSI8rkug36jG/wzOkxOTvOh5cyrBY9PhYJAdl
/C+Pvn2sPtL0cb5ILnVcXMfMGpjz8LUyBhYvMu90YIsfr/sWAFDxSBQQqgOnCLjMA2q64rMyznaq
118T4mcfFDgr9x2hWuHC3Z3lUxb7OAsRewJMzQHAV8VWMtlvuS97cNBBjbVsIsLLhHA05xFBx4IW
ZjGGj9cmDU6FWkQPMYrEjVd3JF+wIcXxgcsCdmPY/UIpwMR2KU+gwEEOfk/0EHEmCri+RdsOLhhU
OefuQlNeyNHX+zkvX518+b29N7g5/z1Ond62ciT6zDRMl7gzje9ofSP3T2/67bSXawxlKQ1pKUdv
BnlXtKru4Ws9QI3J+I0eh/s/sQ3oxrd1thZ6N0ummjANt9IeDLu+zC768rdNSOEygKRDA8g57Qwa
ygdVw3fRRYl4Y/gPzi6jBiilLbKj6n+fnDY4yvoa59rgfF0ZYnJ/Xf3bSUQEHJEWHCjl5ocX46be
qMivbPRdD7IsitS7+ohQcH3Uv7iXtxvknlu2W0M4J8VF3y4i3HMkiKhfreQNkBQdl/XfDhkYYfL+
2dxXbF9OsHx451rWm8cR31yvL3wsF+Jhz5kc4UjJrF52U/yAnzPYcLxKXshz+u7bt86+NRa6KHzw
gbwATh/a34CoYZPxbXoOdvUYnv4pXwvFM4Q8UITjFdw2j5k6zy7aHKq8CZT8bSunDbH1n/WycKjH
Gx7NjIUIUVgmc7BPsk2HKVO2eDKpaGLTTbb3MA3Rk0246ih16Ut9yTQTx/tIw/de/J8oVi8YMF0A
qIZb6GP2ZtoaiFAIJPsBf+d7ws7Q3fSXBk5gr8fwswbEAX3ncpv9HHneTkq3XuAqEEgr8o/pFwmS
ZnvzP4g6fAitcAXBdWOhDUNQx/23XL+3L0T4n+vHmjemRRpkB2Gy2eFAinn6VqClcjx48F7HLQxd
S/JWJEDp+V6XJCfCsHMirgKOUZYFysJAllP8ImwRly/37mlcgcGSRXeD+P64wKWYPw74G81yWlfi
RP26yMj4ZHgM0A60NCmTD7kv2PxiZ1DIE2lMeEzCvxAt6g3WUxPh64DDHiqtDDYBSgUsE+GFp266
WayB8ssCjoJ8hYgN1ScagooNY4fSVDQ5KdNFK5lVi421oOMjv0NXUuwPOUo9bcFsZtrDFossAFgK
bwkTkNIxgx6ihbSDsRfAym8xmJNB7Pt+g82cNC23/Xl/PlhJs/5cXvbnaHU16MjTW8Su0whLpBeR
6ReEGGq2h/fwwOBvUS72zRNdbMJp590Xn4BJtSRb8ub9127EMj/WTFw2kn+f5K/gkdif7/qJCOBg
3FeX7+xkKAhUTm7m+F6OO9TMMM6Cem7n+fGmjBqIGxixpOdcgZ1wvU35dqmMPv1p/gUbv80x1asn
OiryZvRDfUSdGckEj58P9Me9Tnn7iRLIq9RaWqhpc9NEdNHCs1lomX+HoLq5NzHeg/ggLlpOIHxv
8+0T9GS1GlSrUl68S08ikuIXcZ3K5aiDiM0oS5vo0vSZ7rLnttUckV8iVM7Mp5heuVW0+llL8gys
POzNO5zA1fOAKCHHMBTSz816Q/bEWAnXLvikL0YhwqsTY0TshB9I/CLAfNAihZgLXp3bCmpeHZIf
DwDukKJAoSXyWjSeCB04e6OEAHXnAeUH2Pvy0WANg/3jUPeVeS9qT0lfcLm0ZRf8FhCQB2DSkXrC
1IXO6BzLIdmmZp/8GCVQqr3t9I+gmdmvH+p4ViUtilfwZnL1FppMkhHfr9P3Z0T0656OmcVfaaph
B/sZoenYR7jrzQ96VbK+fkdZfyoNopy3g45Esv4C47hPCkZyZiQ/YlULqh+CT6Nfa2U08zGpu1sv
eTHQLf0RDj7BC2cIOPAYy9N1hflUMLd6HI2o2j4Zm4J4Q45if8N1cODI9yVmJ4fSOH4kMXo38VxO
rPyI2iYzMhzz8Cw05u0dmIXfdC4UOKNyG1rZ6kS6TR4nhZLovtblWffyyZK0/rzq2/Ig/qdB32Fy
iYzyKJUWKp1rNZDTuPrERN0EApsybj9jtXSNdNxcnVc1ujK3kI8YEOS/yR1v5nbN32USf5Vxwbyb
kqhafZKYd8rLUOgBY2BthANy1dq96/Y3dQtz9MC71JibDapoFt+60xzdfODcIBAFyQK6eg070/rB
6sA5WD7c3v6tH/TRi39OxcukHYiAM75hgAu46m2c9H1CCfsrL7CGHHefMSD75k/T5/d2/sIjCzXV
ZFdWo1Te5rim0oaQrG/l6aqwz2bO8Jly602mv+2k2Wm3cbJ8MnUqnDeiQ9/5S52BhUoqF2UJA+we
bg6l3STjypiYjKbAIwJVbYYoTXbIXwOZONRP+2oEDaFJHQJAgW3UPuzfSeOh6wdG9mv18rxPlXSY
n7pDdt0m11HS+rUyvcakxDUya73wdR0WTZCci3Vb2WKggzGRRwvtnB7uMAT3CLyrQTbO2PK4vN8+
U8oQGkeLO33/UJ/nR0by5+vB/ODuBGqyt0wwxqmcz3sMh0UxF8QJOCo5g08O/x/sLKRkoBmij0Xq
Dg/pcB04ANuLE1QqdLpesGAtmCkBToAIlhuT9CTRZ730Mg+rId5mjVnLCDq5y45GaxJB7gya6kTr
rJvPFh4wI+Jln3pIi4DcaXb6mfVHeTVvnOvTkv/KniXjNHHQ87H6cM354714oKLM9Ct1cmnylcE7
c4sQMXhl9rlgcA1wFEWaCJ9XkB6zzMnnauO3UUez1VwMJOdDywnVgwI74Y8yKbEg5oLD9kRiE932
IDeYt03AVtDI8BOPq3CfP3GYHwR977N6BzLJMUnq+YWu5aW+YJpMjU9q4PXiF+h06Gkw0uCeoR2K
9wbGMJBYmqGBsC0ULs/YZ2uyvA0dq7iLajc91/TOyeUaAp6g/uIuh7nFR9DLyQ505jcfC93URLUq
gntu+V+YVapFJO+Je2IVKHrmNmprfXOY3+yfKXRUib8c2/z9uHxDON7Ftr/kuUPTQr6yQ8GATfQ4
gqP97QgrVGSElesfrCFi9QsBIdy1UbCidTxEprsb1oJTexsyNZq8d7cNXuwheniWHi7uOFMhNwVz
qUBUm3re6YE+em1oVyBxS9gNoWt+ZoN4gA04ySyvSnHUPS+J33tfNX/X6LHpGGyIc99wG0fZmpGC
AB0UvG3u9YPbmu7+rMV/+hqWh38ZWD/4BYPgc+kuyrZl9rjUIgidFZfCHE5q4F6obLJoaX82Vlz8
mQvgs89lLyiwlECMHv3dcw3qEkDIpfsNoajKIqNGGt5DnwEVHjmHBzg0BmgyW7npoLrahwQPeTO1
lJttoCQISRSTAxVGpzjWyOO5X/wgV3iDhhEuFqf6wu34Clr8kJ8Bacb9/1TWk7TeUpQhMroZDgGA
LStLY0iUonUBJcpS2RWUZqi8mVYD90yxZQR3SX9I1mAH8WCktZF13A9AoKOQ+7aK1wg+WJfbdTNm
Weid3450gEC0O5BprO0fKwEC+836vYdZZ3G9WDY/npd5SOPwE1kPh4+hhDkCOgpAtKBdqcMPOrms
LkQX6ddxLQybZaazwAQfbkhQ+/WG6MC2hlfuB3iSCInqlmXASmN27qiL5IwhCrRmE8/XhhkODvV/
nF7JTvazY/YcZpx6y3J344BHalVBXcWiDmzRvMWokDFgbr/1YYZkKwgNdhG4sh96iEL8A1ofVE6M
G37DwcPKUUciQlXQBdfwtjLUfToh3NiT7ZKIAGm7ZHfJE+g4EIjlPZ92B5kBCE/n986seGX5hfnw
59BzqwwGSShyK1c7eVlCdIldgvYsMH6QzT+xc75CJBPF+8J6/yHJn8lo0w1/Ph46ylYjRwVwwvAQ
sBYYcwTBIFkCmz3xSFiPN6GMb2xUj+5AHgmB1XIo0wx5ogT5XSDY2ey/K5SsBmfp8NLw+BG7hcBr
Hiri6BkAPCGUJ26R5/iD757vqX4IT9y+j0u3ZcHmTWLeQSjNqUKLbYYm9rnZIXZNItUZw5Yax0Cw
ZIg6SPUHEoZ9v+F9GxmfXlshbE7/EBmtZsHMr7Dyq9Wh+MDQfoDC3tDgty9+PmkmwD1Xg95koX+H
4yO3LC537bl/KQHcLrUNeT1dR23TwWX3qxXv/HOkPHsPH5fbsXClPWzEr4PTLdLRYPeB432sV4cr
kYWiBIdLigAokqfH3jZnLSAEUFn8/d8PYE89wNWyfBNkP9GvsYF9ysjcEvhwLjRsCQAIrjCo+Ws4
HA0xjmFf4gOj+lzvNmK1KOdfUHO4qSJOGHuuHxdaWieYeEjr6qR13IL6yG2HtckN4pb8Qqo9XsFS
9llTOtU0F5Vg8g2zI7fjeURapkdWTSnzFZHtihRyho0C/oONJdqcA0n0tbgoVV/IxWqMsla05AYo
5El2tkWvbMsd5Y+xeSD8GCfrGthETFPEQINraR6NRGjMsl/0NSvlxSA8WQ/WCPoekui9MmaYr6yv
s8FOm0oUTs84940NzbQsuP+1iwE8zy6iXCZl/60k4B6BsmMNbX4h71xUd0rIu8yOzQlj5X0aZ3uC
jkpBR4CDkUvq8LDrZNSiCfMgWtlkFIlqUzNXGAzxmviz+y4QUkVyefUK2rjZ9xAxAPaxp5d83bPG
0XKYgaRhgSl/GYBsLsICko8JXPmflI20pv33/RNt4StUANVHJb135uHlESY35HwiEGHaPHAX6WXX
1ajYwunnsKspBAhZdAKOz99QRWUJYO8cBv+PMPxcl1FBEw46PL4zl+ffK9r1t5/ohv4qBwzs2nJe
HU2h6Av5RWFVRMmh4XhC7jKo4Lf+ZYzOzF3iIzv9uw2RKPghRfWdNJB0H86HhjQ9FRpKyeT1tBE2
4fTng4YZUjGRGVyrw1uPMs360hpD6/NjkQ8KJu5n2LW2jNRnKiRzfsmQv///KWlDQsJYzhrStGRi
dta3b/ExT6IzjW7FL9JJE/pWun3Dd9lrbuvWa9l6+Tg7kYNIwH4YGqI08u9RRGw+Rp6TQ6Vnp7se
5kxCdN7qOnEc8YGR0+IR0b+V5zloURyGDij4oDvOHxIuHByauzcoAvNNj0UK0/5Foq9ao5gwl4UD
wKgnuQMkpsTd5LikM4qHEbnpur7Aj25p1e7pyEBYluGFoKvDjv2FaNE0X0uXHFEgImsHsBY/QOKQ
ArrqJw4sfCJSdZgw+EHBA9/i2zT9jgfNjKPqVUy/zV6tJzcJZYl6B91b2nzC5uHUYGRzqzF9RAdu
2uhdCQkONHFL2SI2o2QkQ2RO7DfiSLPkACu9Dutt57AhkRyBk0Zn64WizqhmV7Pp0GkN+Vc7g0I9
NgySUagyLDIktnlGSZ9ZgyccdpskiiDQItvLbu9ZNNtS4HG1pbIAMguxZY6b4o/Bxm+lHrXGonNF
amLSpPoKFR66xSrtNvaovKGFdo+IvJr3Zaxt9YkticWph67nhEOO5IU49JNF4OK0g+3APkK2B2kZ
/iixOLL2t8ttk38tzVeRflKcfJtvu8jc15eH/1ikSPFLo8/6Cq2cUysPkYt4uA3+ZwOr7dDBPwoc
fYNc/gijhCqbtL1Ru+BDdinsC/Np85a4obQQOGZ+GLPwKJNqyK6wCbyPCRWFbKMa2KAhO0CmkIyT
MoNIkRAsMCVkoCkNbxuSB8cxR+IUAv8Hx77j0IKKvaeFQiwwGRhwPyZPuHVXnF2J5AwnGV/+9bep
I630ZT36022ACv48FVF/2FywK6lpuKFn2wzfjGxW732+r1bEXOnIdYVwTzQmiaAbg2sCUohzSv4b
W3sDug80nCdv32Az8z0TECK9FGkTkifCEVrpDw7Pf4cuZF9mpEwFomrBIXnfMz4TipAtDdcis2Fh
cN0Xd+Dz1DhLAzvG6oyvwfp5oS1Ly1hxPmtwsp5y7se/M0nD58KD6b4tOf/q9b/DhrNdpwNEoHqu
hzSzyAhUyCx/BC2EURKEnpAVZlRIlgJQ/iv0zYzEegWER5ZKCV0S10/CN0CMh02WUyLRQbgkRsfK
qbcktjJ5oedLXsNL5na0R3L5t2ahdq3SW8VZChwzQ0CZRoHdHrMApepPYqM2YDSI04hJ4GPJKs33
KCJk28Hfz8eGjrfh4R28RrEuRgnp9k/IB22fc0fJyyG6fh8K0mQ0kvzHrkK05vA9NIfvrr80Fzod
PoNy9hrxDrS9tqZde2QdZEFv3Q+Ij599QnBeSSveMiUTvnKk+M/YRC5e2rfRGznYUxtxKVm+5aYM
b7j/nO8RySBXjUydrHhwokjgQmaX7t95jRz+Ih05bVRsKa7ZSBwz+NlgSvFGcknZko3cDgS0L8Te
U3bk699QXJVMqD6w3Z4X0X11i9P1XC2f03aRhIQz7jtZNwlIO8ESnIN/U//r0qImHWc+9Wb+GNMj
6y7cEl4uUVFaZRfKNEPc0LdEadY/Z5sWwDYM5xPbh2QFxgKKeudi35GWHHmQxhIBUV9YpA7MWsAt
1TEpJ/KKa9Shg+eypN2sn6ptfaFYoV8aGXOFogoVVSGtnouTk2XROyOm/5dS4tEgCZq4d6pvFvla
h5+dSAEsrgfUmsGJl/m5UMPzZIgC1esO2siFLEE/YR1Wr+sDhI7Fk14UbI2BJdhJv5C1XAiVMDL2
51oPSMVQF6P9xVAIA2pTZMz9+HURRzyZCTOikjqBnUnQq768TTLXbEOVN0lOGAqhIPTUZzLwNtjz
YJAZN5HwbQiByvl1HIRqlPnmnGd6AvPEB2XJMCh6764eXQppL/LATlxdMUV/iGE5yXg6qwEGaBE6
p+L3s8Fph1HSlsv+GszzLN8KpOfXthC/Y1azf9ug+5+XZndDFnDDgQcMY0ZRECW7av6bP5bMwgN+
nhkqvYNmUsbYX01eQRrx1jQYFurMIdyVcJlu4AU+Ix/Es8fr9aX5O6i83JHoxGO+OQaFP8kWOHiN
zbnoHFxj2Hn0tpz+EsVZryAwPJkkyYtm+8NERPZ537gkLMXiPxTxNdbm1zNDXa5rZzFRohQ0o56o
mokl2cD6sOoOnM3pX+UmXu/09QY85W1B2SqklMisX5S7pljJz68wrmz0KRtExBXWJTvQFDUJnRPK
lOeNA1qcRiVVF4GBUTlKLjve8lVC5D7snyl5+F2cTSw9k31T2I1wrRGTGlxuxKlPgiCJMfD97x8K
cEc+aeioCaMlI/oSfboXNN6vVqVbHOeUGWhyvTlP0QcfPzCegzFK1KP5tmmfJAOi5GKMKm3NoF4y
450kZ8lHhnQ5wFS2sPvea6VdWH7FSV5o+0Es+zVLQY1e6yqkg0kBRmt5BWkT61pzlXr66bNu54zB
F9+tFFUOLVHQ4oMxOmsgOxBXJ4lEkyKbvgGopkvIyMcejAEQXBsjxgcXFD4UlY3klKvBMZnluyZU
PArqe6wEDTMd1f1592XpU/2TsV53P9oaSGu9DtddeiYj56HGhXwt2eqnDrIFG5U9v0bsic0jzb/j
2xqACwhczBzhc6YOYxvUpl5+ixx90Nv0EE78uJDVd4/N3WlsbXQHYLqU9j2OVAacf+iCUXglyzQ2
92IUl25uo36gBBTFr3V7GQTSnh7Zttn2TplfeEBNZqVzQ4Sug4l4jwcznKXDbM2ex4QVjA08qNyr
o94sm+Hp65SbeioQMQkO3g8X5a9zf1uurx4E9qiK9a0+fi/V9WNRhT/vtRatwjWN/70678FuKDxs
1Q7mPN31N28kzIoYYTLCsxBrEpgtk9xGiiRI7ZhxTxL/57xj2heDLeVA45nz64RaYqrz0T1U7I6W
pQJCAQ3IMSpeqEv1IQn9QPL8wPZYQHqIeDt8BT/77vB0b3NGNJtkQYY9raeDAAQHjLNLeegubJL+
libeG5DljbGHTW/GwOkMu2bUpJLR+22lN1tLRiLlfQa0WQii7CbtYQ9wzCJ4/XDKGdK8aq4j0lOT
nPhqq5j2ZlaPfgm8z2O7IbG8kV6iKfAvwwRV8GzYMjblFXujOxYTdWPOmLDndHBxqARwtXEenJpA
WIwlbAnneihD0LBgBBM3PzBO91vnFvZGgyj14TAEklUuadSEDV6Jd0xx0wVH6vrG1LjZgmtKZr0x
Dn1o9ZZTkg4yIsafRBGNnvBvRJZCU2rJwdou0j8DJixPMcVQIx7E1Ur3iAxEpRXU40kSPGfU/3n8
WesQjTlfvcbrh7/gOeVApwN+4C7Y8qW/VYjpNLEoaMhayPzCD6mr4qUOjnPE6CUpDCFoi7iqGX1F
75SUqLfkmFFizi59aayIQ1SH/KE/yssluOviIebi+vc49tHtTiOgs2OF0W4S9GFvtRd2tw9XlCbs
6yBd0lhZGlF5Saa/LVPFOSc1xFNmt+2BYbVPo49CazHY3A7Z9CCFTYg0Hp4beTOig8SfFCmrG/qs
Ij3unTlLeStUdhnHd2lhxKUMhJ8TUwV5Ls87ZBmfNu23H1uTShJ1VpoiNBErS0VWHbFNqB7FkOdn
QRHKaWgSYkWq+LA2bX/MVb3v0LUlCaI5ib40wwT91B+PfiG/mYycm9ZBO/2KI5bqhCqCAAwELAJ6
+W9M+/277zW0Ep7D9x/Y7c+RtcVhOQhTD1U/4UMx6lx2ptff5ufbgdD529FQIRos0P2bPwMu9evC
cUMVzgbiDk+5VuyQZEv3lAa4Er/Y38Q13gf7m6P7txPVzxRt2xPtV5I0Xjct1GTqXePBdjC9h7xf
1hkJBOMatMvpPiOXcMkOOu9mpnukWGo9ZuuVIB9EYkKjQIKN8HFrooU0h9SRhuoFxVkCwf38VYaP
hXl5K+RhvS0ZEKcaS+Mblmva94j3n6mRsykdUG1yjQ33zv/JSHX/TSANhhaVk8dvXM6keeHVa/FR
Gmt0rmu+07pydPeUkxld4/aSYXhSODS/xj8X/ytc0Goun/gPQ2kt4nAR69cu6f7ry+dFjn5Bte0F
j5kSP2bZhpY5+A0DhGIRQSmDo3SfD9aAxeAmvoCPC8QbyMSwgFWRr1SIBSB85o8A0V5i7Gum262L
1yXh7DHSRhpoL7r1/t37jUlM5uWMHuYIcyr3O77P62nfhmyNAag0+wGeRx4gvE+e4PVb8HPIVQ9R
0kMNj0UzxWcGKtprno8Nm+qc55T9f616X5o8J8J7fuCjaTouZ+kE7ULmuprLkh/pUFL6IKppqpD6
WZojY1abTZMhs8mIc2tq4nrZH4PkRWwIbprzHZdrIJRA6gzyoBKFxApMAhjduViGZqS6XOGbZSKH
qnHOYM4IdwQ19wDtSwxtcQ2ygBdAk208FT6uYhc2A3qu3cr1W6y/7yMcg+G89Oz2gDIwKvE2/iQW
mDMIjRKq+JorwL+vORKpbgLu4kqUqNf4xoWwSn0KZ/vha5E8Qa/fJR/wSH1Hveln1OyY3E5JcocD
SlMscCZkuejXfyDyvGZXh2UwSXcKmKNkLI5tihyINWiyuIJni228U9p3qOKF4KDYmgti0ElDhDN9
XK+cxxRjPHisjAJgq94hFTFnCXSx90j3oFeUU2AzcT1NYt2pNznOWfcRoZ5yfAplCj1m+BgLPQKj
OBZ8l9RFaporZlg1d0xHbFm8lxR+KttnAvkJHOvbKy3yHefuMTZjT1ROtsh8UlV2B72n0Sh3bouC
b95jvOwiE4jUI3iPZb75G5ONgJSVCA1oOqsActmeI6YnLveHe8MBQrYJbndcTHHddq4oL0ImdMup
9EeHzoG/zPr58X5p97GWabTAu4V0ZdMHcJ8Mh/CI5zt48Iy0/YNNZ3C3+0PyEigU6RzcCE6GP1t4
TVwBxptONZXgOit4kzxgl2J1BHFSASoD33SsWaUgbyGkKs079/7PNZaF6Q4cEad8jXVoznPnxY3J
RuXkGqoweUgHRjegXqoLKMcz3dsMyAYAsMa5Tb9OMrqvq5FpSxM0rx0AIOMcCOgAEkzF1zLqFKi4
b34/F2oME3b6H8LOrElZLUvDf6WjrptoEGXo6O4LJwSZxDlvCM0vFUFExAl/fT8rT1+dqOiKqPqm
k5kqbPZew/s+64iGxgj0yJrd/GzRnRE6TqzxJcDQu6jFTUFYR+fdrxkDiDFt1DrMJcbrhsM5TFHk
P7wLMk2Vn2HMeOkJZgAcdSfiVFKMmcYshg4+ouMY5/pMmaxEY494EJV3HtzG+FmmPZcxxzhWKuI/
5n/76Ia2VoJ7YJ3P8lm7vyP/7+7PM2t9RXGmBVfsFk8aD3lCQJonpz9XBqynk9T/OIrcGy5NBw/e
y325Tdy62bR3gJ8eaodycdxaG6ajy7dliXao4iw58n9s2Hjl8OHFefjYPGHGloSE4i6+coPFXVW7
9gw1XHBbpdGRcB38a9BsjsiTjEU3ZiZjiBRlbbgdV0mAxwO8Nj11bIcaONJ8xlKIPh5T0PvYK5q1
OmRU5UxB9t+4dIhHVnQiqAS149wDpnQ4d4+dZcxLUi0Ci4il+YY/JA35XMOM3S8d9wtkKjdH9eFO
oL5CPTXLCCU6EdOn3U9oJu+pkqTjzxpR4rha6CNI2fhVRUr4GFt9ss2BGMB1DAEtYkGuK17u6xJj
hdvlXxEh4B5uPMiZLjS0YYR0/luL2tlx30kMIC5Jz50xYqWDI7Kc2n4n7MEJNRdQLep1vWZ4d72m
PXde5t47eGL8zZawrnmZNME4MupMyTsYpH1bykR4Zc7egzlCQfyEuXfcum+HQe4x269Xx0wH5/yv
fMN/swFTSmRnOidbxpm4rc+GAcqgZG23/mXUTpW45z4wysO79uTzoY5xxQWp/AI98bcsMyyY7Trz
bs451IEVsKUOuuOX30Eo3bqYS9yCgknjU7EnK3DEu38aMhGMx+o1sZKLY3ZhTvL2+J43ZXBrntED
zTlrOVFmVSxmIIyCMowIdpI2yjDxy3PZuvLq6vQYteuODJGq+KSNXxKNyiGeUjZRAqY2sHk1rs66
uIfVkAZoz2NBzEr2OoWNiTqE/yElOMVs4bNiuCTIOMYVikFUWKCTSQ2xnrJRQ21gMXH5u7w6PyEG
2DG+LZFAkS1ySPMyCrgDmixjm0XFBBWvxlKTzRhqxkfOHG424nSF7xXPe+3qI23XmTzANfe2eaCw
SnLCFMAg8BmJn9nQOYqdxwBeMAc1EhD5G6rt3MsDDJTw7s2hyUXUsORch5lPL2Fiz+Wr6+nN6bnl
FC6A0+uv0sETjNGZs//JsE6VhVrgOsTROSKhCaFMBBVjbd0cQ60xPi5QIXGfH9P7oJIoyeFduYxl
YXMtcZDmwdlRGcJO4xmH0Y0fWIYonYZqiEE0UNmS31HjAeDHk2bOraVYgQvyPX2EOtZhwETQizqB
5jLre6mwUZYrUeRBHvbf4B/E1tVgLv7gNe+M1OUp1OdaZH1pkRaVO9xRONDFp/oICrwk1s8tokTw
/lNgRhEnKKYTXKTwyV8WU4vexNBoxgtg1yg6mnGZFJhmGq/joXGcvWOFjfGGx7Vc2fNOO8CP/5X5
ORYp2XYfh16U+TBSFrkATnh7DBqQf84YrnpaZfyceq27ZtQe8gX823xRrx4HZZ7xexZX4r2DJOSL
VvEJCroXPQ4gF5KHJ4iY+4lZbefFExMA1gIfhzEOf3ui48DGeRO9v3Nf5xsUKCmfb3HsaZHqCIzH
5uraQEjUUMHHq8UPRupcIvQZnlwb+odYeCquk+E1KyXqRZwGXj1pJq1XhBXC6i4hpI5Vtgzr3TG5
YjGkiIj9tetYsPJZQ792PtmDlKka3rdqwvbEbIV094k/ce9PN6kpuyQY+pAFLrRtT2x85l9ePnpv
+vZ3p9K3x3T4odOej2jM1ZzJlImkkN+sGTKXJh0YEveBLS7MyR8s0XwNnjCOQO+xt9FBM0HbO/xJ
4UK202aq86TdQJBMnxxtb5ia23OghrbPUHZWSz45I0NUWMRM0nYxLMPhqbgxmqsj1C7HacJzguHN
dq2wm9j8iV20R+K0fqxthonMlS2tQmVbncYFVpoT85YQRP60Mj9CXV+XJ7pzS2C712Vnff+5Otmo
nN+Xz59qXlHOBf81aJF8f72Dd/CYV5E1fcxvHnMK47dD61A2XkbKbYrhPHOwna3yrcbMT9Sw1Q7l
H1vN7rlpBWdTHnSkqzeOBGUynIrCsUuyual2YPDTZmrO3odTXIjmnKQHRs/K/qIvQD01S6xvWuav
76we3I0+8uNvO0Dq5RHC++iNrO9jTJOdOkWXY/Xkuc1SOAsGpU5Qw9MewPfbaPRTAzquCZC73+Q/
roUykQFZNBYkQTkFhJUZYyqByk754Z5NWFi7VIrYmI8RG19wB5GVjRccspFgUy6zinDtiJwe8TOl
sQ/GY50eSkWYJFvOnRFzlJbwr9kuTe6QwMkXaEuX71Unr7UZZwEIAbTOJ6pgJD0/p+A6QSJMAEuz
EIA82bL39B7YQzsEXYh+JCgcElrAuyETKEY4komKM/AhTGPhC8xYTP/qDILPVOdRsojPzr4YKS9u
4+li4CF4Uh0x52fgUOj7OnKoNXgccVSscKuPjGke2P4TcjcDdm7jGj9jNe5wEl1QZ3Mi+hmRFi5O
RMpWcNtY7HAobSNjadC8BXKgxR20/MF9a7LL3LcKFvcj/1wweOsTn/adsJMwohhYG2e9yfiCgRX2
iIo5/Kr1iwe5A/uH3C0UbNJ30+tfNydKuhAqqhARLbZqNrAuhkZx66vscT22TtFGG0uGcfr6Hw02
Q8MP3qu8Eq+XdJJi303w5EqUUa1LeUi7JeMjmnX+wyOyz+v+Y89T+cJCC0eHUsH6smS45++f2/Vr
zfPxWr/2v8+Qsr0/hrclSsJybuyRh3jpGnDDVFtanNlMBqUzGuRT1acw52dTbdX6xI1ZaM7yHcNi
vMeGKvkMPeWMMI7wsyABQ1E0emE2YAAAATK1zaHYva6kb+ewjMU3+0Em+XCvycs/UzNscRI00LZK
hOSioc+J4TJcuECFBFuxllttA5cwQits+TmGf50UgdhJPk6BC9X+0bnNHBaBGmG24s80Ot1jwET1
sTWR+PWZYG5wniSquKomKhHJcYCvyT16aXzjX+8Te6QE11FD2NGOCxfy7a99/zpygJ2ZjjLDv+nR
HQ5QAZM2YeyHNnBlLmk7gTxBfHJn7CK72PAxafsebCz8aJb3hyb9/E5VugT0xMm7eXnW7LgrVi+v
hfPCGClfc82FfC4OppiGL8waZWIyXN0W9P3gSSAPv4a1SnrmMg+eqOEyejs9jPw11zcDZKUNGR9L
9IfpeCzBIjN4GPuWk6QIOZAIsyB3o4bHowqHidDoSsBDoDuioMgPrEdn/EU3twFRI6AEBBIQGXJo
SC0flJSDH50Cijgy3vXCOtYxqOnM6JMjSKAaL3Ie9kNSB2bOQKBT/IxcmlkDA8B7QHyAW0ywE3Ab
9IEF4uM1Pc4JO6FhqRwgPZw6Zy4jiRxLhQFwfCj56tuA0N8YV0CKWpkhj28CwAGzFUjJRuCzSGok
IVXYICyA9IjZR3mAs9uDPTRiEi0uq2pnzbIFM3iK0N6cFyRbizR5InElqnRqgiXAcLzbZs0wMIKl
1oNygb375p8SrgTe8IyJKEBuPAPSH8I87+YCYyIotH3mzbiQUyYdwHCXMQbhKX45zMJsIrPHADim
OaznROH4R6GjdNblmGEIjO6jjmKyUu5EjuVYYW+ljAAylBII0eiJmyMQlRPkJoIQ74r5sgBLUXkt
pZEmpJpMBHAj8npAkGKLwQJ2WXRxrp8DtL3DdNbxcON/GCujEzvyyo497DKBRp2eQTOdyG9tt4jO
QYtxUHEY7TBiHeAkR9cwqKN7YMFpIVlIsB7PRG32IBglyPGqhIlGmzwuE3Gh8UYWCDVcdkaXoBZj
sfJ9js8LK4D/5Smx6pwJhF4QwTgMyJ/hSrnoewIrqFdC+yDccgk7cgajkEgPD1S2+qgEuW2SHXfI
p3PS+hu2ZEQmVHt6UkIESTb9EGHYLvG09BrYG+6zl3sicjiBeettqfgFzAl3+MUchsc/2u4E70U5
SLVLcFdn5nzQF6JEcWeP6cdrm1OHz+6Ro3xXNBrbKXUgLNsPjzDKuY0zDovWYzwM76qCW3LDKQ6w
iq94TTpT2wW8M5CbSS7qAdZivAJEZbalu9vALlcm5YoR3kkNjMb6+UBeSaGsCPEEKNEOgAPeF0Fa
GGAmrFChUcXZ9m2BtaBpNZGKg029RCGA56N7OetK8ZnaOSOsD4hGQyPJfSI1UFwIZ33Yc6NjxNgy
xxjlCygULBSDNAKF1pKNAb8tdsMh9z8SZ20ek27Aw2sddZb7FiNPiJKDI2ANgtTECBWfYJB1Qi7q
nuaMxqM6RrrCc4HncPx2r253Jt+hz3NfrlZL9QQa4vQ1LSK5qSemeTz6Mo0Xvd7wM37h+CC292rY
KrxrbqVKDRNgzgRzABsoct9tCkm63s8a+eiSDLOJGCN7kjuKe5fVTTmDvdDJYIGYeOqriY71kkEC
GPVzp4ikboHJgr3hNqDoqwzTUQZ5rpkAxuILGqnWDSooCjl/kz4r+jHPZAcTByf3aci4NV72yY4G
aAfQUm/Mf48f7EkdwJ8IIvsl5Rrs/7LTeQz5g8tA8MB9flDP4kHEF12HsspvYmI6jyQaV6byK7dn
baER2hoEwEyiDujChQ3wtGxpbhFWMDaZX5neMKBYw8Kyxhn5VG9L33ImYL3X/loNbL6vmhZrgxJK
9lWSMxfcw3Qwp6jtEikO0cRNOhShQOuxJcuFVSYtrCasx1Bwbm7FWJ7UhamFrZrcBcOqvrlToDzt
GNkH/Qz8DcXuzxSD2JSUZ3XltpX4ojEshCaGneui6yGGPE2ksf6e9hIz5KB3LoyCKiaX2BwLrYcx
siEhMAIU/Zvo6xfh+InQd52wVPoVdtcMmRQ7VRfWVb44hZ8x479AFFShQtambTp0ElbK/EV4VCcp
ZMTXIUeJfZC8VGaHzamsHbpgIWsSrfoA7sQSEgpASCgn+ijz02WX0VZ3GuIbXvP56K8a7x03PEF1
r6/Nlan89eEBdwjIxrzTCq3I2CTkksWfLhm+LYlwsWZvowpIsrc3feYvturgSj60t93Bkc09BUpV
jbj7oGZ4zn5deb25wPAURtnQCbV5DdmtrywZddY68koqBwj6JY6W6+KYkE6CGMBrnbOT4I3ztbnN
jHUBRhDozfhQX2+SbtK5UJI4CTPNPwR/0LIWVpL9NFOL+EFy7AzNGAn37Vufq7PioEXdL4mXtTiF
vC+I5idrE4P5SIPGKVdPwDEaI2yML7kcbVJybhlJTfpvTzTG74FA9YC44bMvdhYrWi5xDaqmQF0k
yfL1r0y4hjaXegXVNNACMjNpUZDnP4Ak3t0H0DShlvHFeK/zWEUnKyS7OxuR5Ofw1g7aeZCCxDDn
RBu8ouHkC2XO6B0JgasDdQhelpHzG3BSjNTr4sm/xBZvTDBq5wXXL6dis8OS823PyeMBwKVCURWw
DhnabVit5FWUuRJBuaOIYHLwcKjRaKHwQKFfttcrpnfu2mducvsvUEU/84yE4Nj2hc/xAXfIaSgL
A5diJMvH9E9rwQ9ZSzV8kZdocY8QVb47HVUTfEC9BUNL33DVgKetuyDSyn03vKG0CKu9iqgQ9VLM
xb6TzCqoz/fZ8pQOkcut9bzPGNEe0JW3vbKfwO/c3iX5EKGmA7M7JO89L+3tcc4fLsv/+63dIwqd
Z8VQiQVdScYcUx3nlr/2xyFznPg6BviAYsGTyiZGE2jEIUc+3JJ3HSO+ZkqyUM7b/Wl8Wbb7I5xv
hNd7ZYu7GfbLZ3hx1Gpymqv7DKx7V1wqvPopuv0UURGp+zJ6I0hnMs9XPuuuz9494MAB3FnNy6ig
Vt9dF9EHUXt0+YKLGtx/8tl51t2n4DHGxBxC4iwe/c5U8gGDiXsUe2m41D6pBnnaFYANDcGAngbb
ubXkb55JeRAT0iILEUMsGloWVPxpDkFoJiYE7omltwKJZfn3KQOZyIJN54ZcpDu2wiepYknuZyQc
/GSASgw6J6TCTgn26QADlTGg7m1lRefVET2QKB/MoDv/AB6jokxbjvR5cltJydJAYRAb3xZOdpsG
BRktgFLAozIyefgikccmRSpCuXGwevBYS1Ctgq6t6Exz5gog9273S/qgFNOA2ayeuEvYL0CEzd7D
I7y329iYgadBbW5HRZjFOFshjFJT5zMIz7JeaUAYqp2QH1nrbg567QyNlqlozoWy8m89Gwwrn48j
C94h2B8LBMH793eQBIDiKgZ5Hkfs8FSaINWt7gA63lBGcWvxSArRseNV8CjToOH5Ajh3ZFf/q+Sl
sFfcKN/AQv7JGfr8OAAAnWUgKjvD25BLDcXxCNiSDGF0Z9aYREMmCLzjhJ9D5KlwVqggLUvOkZ7T
c5DjjYVbJF2YDo+5TuTw2aSzYwKBkX0ijwXVAc1slB7AfI4EhNrlwFOJalLi25QzWB/qUxA6Yw1W
G2PKAga2T3FN83OZMQ5J7DPuDijAMPLHcsuZ/f3xETj1kjq4R9di4OIWeMJDM/e111ldomLZpSds
Js3PZ/1e3wFhPD30kkEv6GCtqjYIuS4HfWbNrweGPfqdOUr4etODr3ZGkAqCiPEPyJurZTc2FnZS
LvEG4O9K3tgxAIVQoFzUvKc5GMWEojQLvgbcellmP+zhM2IQRAFZv1n29lDZPJ2u9Gkpvel0W1D0
WhrxGZ2IFiorwy831OMxMqD6OE+zdYVeJeGXdmt8Jhm8yHagR9CbORwy/7rR+RXPbdJlW1emHC78
mYOlRyUwW9J2iolH90Zix3Vk0Rp+Q9AlPUVb5/9+XSesOZ9hSHMsd8P3FubZLv9znMJLWTF40bXn
4MbYFztEqQ3bCRW5zr4Ee/xedjOo4K172rY+rfuYx5KCqBZ1ZvCnr7fhC1fJN38sdqedirL6W/9m
IFtzeG8gRmOR1DS8nMOC3Lcc8fScATX1InmACNaijiMnuwSlt81tA113eaOIKybzhr1eX2juOya8
xUeVEI7J25M3L7+eIFwWqMVe+UC4xpReyWSVcQmLhjGgsMz0uPrt9wHmh+sLFvg27vFPHRZfJyzp
BkinjgtEY2X5RohMke0+IDsdIh53OWcoAlGcGp6pMV2JdYRhC00yIGGgGSzcLenM89MA+KUs6TPx
LoQXVEKK1I37TCNSgNE+/XZkUiY+hbmreuiNSQtrRyecKkMO1pLj9EqF4UNNPgsU8kQOev/ovTib
zajYMfEivCygi1FAIwxbkRZH1YrKt3vDhTmR+EWyOY7KRXcE24gn7BRqjE5siQvQB8//OtF0l9iV
OhVPpE/GO4UvSvrssEsIDlyLyI5m+aIz4tDnZvQAZKaz6/jmvv0nFjkYt8q4SxuYyIDvUhO58iwB
UNLlWg5M+0+55z4w4phtGvDmQkB3xxJIkBy7HNYLddKsoQQSMFCYTxquEAZUjySJpFRmIRIUVvSo
kDq43YB1g36HgP8KtROz+vRC8tIcCpiAJek/SfxYTYgFfZ3ABtMHM2dTdjzluw7vkT1uwhc1+XJ3
A/pjDlI2DboYzCJt0KALKBPQAsAYPl58nJ5jVNg5FxYUJ1hZ9EBehvnkQCdCjyCfE6j0sK7N2a8X
QPyg/G0+KKRg/qUzohluEDKjKGVFGwNtcgxaDNEVdLA6LBPpD1CAThn2KcZ74OsloZw9T78+38ed
dEGOK3mqQSlwxtx5wqEyb+yJhCYqF1DSEml/vOMKzuE7JhqKPhv2+JmENAQorMNCXE10UEw+r9Dg
Ko6oImzQAYIWH5CVTXOf/hR3zKBsQIOZCpZs56REM7kzQmrTeQLTwN5YnDQvyM9gRCbH5Z3ts4Aa
WXoVjDEGl3sPzdGUUUnBnaCAlqdBpa+ZKlvh8dtus2/XJ1rEevwm/IXnyM83fXli3xDRqAnyrNJt
BXXCw2v/oUn+h2wvMfEz/G5d9d4KIfERBEX5j+0C2yO927MV4SqBh03b9+c4/y2IEu0o24IICpYh
Ba89jfyfUwR9AuI2A0sUahMezU6X/h4dDd3tJrQEqNnxfoekc3RprITofsDEA+8sfDvHcA7zDszo
wYwojFIB8RgIGgIspKCFxZTmbEbgtCaUui8JnNC5QB+XqIjgaYmt87588yb525PKGyEQ9FxY7URK
1VDvUWvvXnmEWpgEjHK5B/hLGZX3Btt+GUml05jybdM5vlEY8xwfo+vsCfL9TlB2C7oNgRjFqOgy
A8tL8cMalTDJrRCMYIy8n76ntKMzPrHiK3Q90+RFRqpQDCC23BJdgqZXXLJRaorRrRocTlGBkpsY
kybRVljojz3DbOeEkVxdwlVp2RgydDBb0sGxwtNzzMgoaZyfl4xu5UoDScwBQcyzL2YsUpo23XrE
Oeah9eF6EDrmM2GBXJd3gzd//vol9b/G+VcZ0dPleDLRJzyTdHpFCSaaVAvps8uAWR8P3RsIv+Vj
ryGCrP0X0o00KhZonKgP4wBcZHHXYTdgZ6G4MiBsZngiCgMY9YnuoY2Fwa/6OSZoyta0Va/hFYUV
miea7CV1KsZKUFqqxzeuhjopeEOIqwlCL8R+tbsDNshAAZ4ZtukPfT3KD7FcOO4REHqpAj4pcGU/
ZoTekoOQVjiHzMs/bm2XOVBA65CnrH7LDEvZzzUKCJ+t6AzORMLN5LiDc0p74uLoci/DHrsoGT8e
fFjl0JERG/Ck/5aU6HBQiGWlcqTRpWFAO4VNZUEC0gVoTo2TmhJHGtUR+spD0JQkCQ82ioouDF1Q
6tm0toErU36jK3oKHxSmWS5Uz+hEjxQK1zJhoeEBacDCs50TGdZS2aGWXDNa5EXV9IWWtXBtUXBQ
IaL+xakF74K0UKJGsC9sLspEnfVI2JpVs6MXjNXEBwXFcKOazrEgeYtRSwZzij4xRbJJuWPcAd1o
Tv1IimpmBBOc3Q/uKkhQWJ+44YhSVUBkDD7eUGD4JqTGroGIdmdG/MZJYA2YdHFxrKIP1LskvIV2
vzJkx+QaQtCfPiZ0uuiAQUveAuCd1PwJ1tasJh0uV3R+I/JEnbqnRMQX/+W8oR1DYh7SYKcIkH49
vE5Ssxj0zYWo+LNRIprhxE9s6TQCGin2uPJVFH/IBCzv4wPPZ1SzHNgv/LTwRRt6zmhY6Btf5vn8
CR2uDXT/NNHgy7cHkujNh470kzalvmHyRjUi+ea7W4xVxU77ps49vT9IPN4xkTxhG0U/H+QK60NW
6QdhC6VBrJhU8eR9UsX5xbdBb2C+xI3qI1eRPtZVynE+AHxQpb8VBsCRL2qIBv1yVhKfgQ0c2c/d
1TcGifaFMpM1Y8Y03/1bXZzVzKXvkfHXowe3NHVK6jOpJBh8dcshQwzoFf16JIwjGvIL3n/YYaIH
wQo0wAcFKg5Lfm6z6sBDJuYk4mCAODfM5Gpq3xaxx8dVR+QN0AupdibvzXtjopn1NKLJHq1/9AUb
9XBeMAett8niF4EQgoOdiACAhq+69ENuCLaViNrT4kWhSqFx4aiDm5QUqOomDQWrU2JThuCw3kj9
q2JGdDF9E1hJweyUqAfQ1NyyLKaGBVyYYsfGQA2MCweJQLZg5dnfp+RF4GzNPkJ0N2Y3siaDZ6Il
HHizTiF40nFelbwx1RrIjI9ydwx7TGm+Q/VsvRcpHRJXnkeqUSK9GKgDAkWVfsiZvlYN19j+JsLb
5XEdqoeS8S/14bTSoguXzAi0jXDlPxsVkviZnhF8Kpo8lGD44M2Bd8RjNKn3Ck+lzuNEULSiujWR
Sj51McYbCIeq4+ULk/vCJ3YMpAmyAJXI8lruE8jlqVDdCo59ffgA0l5MkMHP2oM8OjyFxLbEHjkc
ZqnPILtDGkm0C0JbqkdyXYzf6J50+UvCU1HinBLiwDFpBeVTE97fymJ0zPDCySu5qw5rkNYHtaIq
OSEcqShpU0ueEv2GvW9e8hg+5Y7zzOlEYhOm5qSOhMSsvxm27gnjgQljoOkgtmgCbXKOnvsq+Oyb
5XVeTGovn4P+oxn49I4OEvBeyEh4ql3nqABD14HGRn2/obh6ghxpgvRW5kxkI0CjGloyygVEJrWQ
GeakSCiB8sD2NqBsvuByvQcmkdEv2BVyIS05OKV08+iqdoGoE4hTu3j0Dx/2YwJeaTqSZ512GjYg
+olKxNIan5Zt/IF/+wmvpiAmI+R7noHNpA5oaArVHbZ5RHVeukJSprHZuVlTpFByZ9+/Fa7XTKW5
3MV0CkAPsH02fcFR1RGYvjgLS/eNLvlECQby5q5L/SPf5TvUuGDOSMSyIVHq6/DX/WWyCfPSeSTl
d/bjufZ99c+u1OSIYusDv1C5O1SH9IsQ3wShQ0Z55DdjxjJD2VKm8AHpOP0OlyaEPq1uNhMNbpv3
t0798h2/IwlIX+iCJJTPfJ40EisD4LXoAph1jnqHXInNW/Fp1tO2F5D4O3rHjDRAqKeCvX5M7e0L
CcvlR9m2a6muvwhj0sTeGughqHydOAzzL3UtFbDsixbH/PYelPMyyr9y/krhjXDnhxgJ8gYpIKEl
gShBDr9KZEoTUKEsmAPNRhV/XipbEaAxyzzk2oV0Zpc05xHHUKNGeNU65lwOdg0+9yeS0rG9IFln
2lSXMTDMc+YhJo+g/g1knL1EjzgnJN84sS3ZPNd3NuIeGqRq9Zsp/I65qFZMaZKC+Yo8A32BaJls
ku4r+bH2LVt0zT4k6RxOQwDSLZeQR4PNnUU2aRMoyMTgD+lIRpkrR0qGNOHDRXyxTbFp7QSBDzrq
yqiSK9z8X2nTd8nZwZARajq/2YnkXVT7E+k6wH4KTfYmmWag8Y7PLON6wPL5UAs/v2i22D5zKtDD
VWtb0swF+TEpHSHJ2kK1ppEH2JM7sy+Uuf5NArx7+m/qw2/STI0DtgyZg+LY4xfwWkEnM/NklUMS
XLydGtnK0ym+c9S92VTqG4gk6V0jmZjWazsuIm1rUbmgUmsltOdAhiC4kHqu1Htf3nsDUXZItRq9
dIE1EC25ew2omxBE61s9btYAwexhvUaT0dvaWxODMF0niL9HcXpK+fZHweFBgYVBbX0aYozVQCWG
epS5Gg5NUEo4zABOLqgbTmhW4TPPbgGrS9YnmQrrbymTxOdMR/q5L88zRE0VoTEpxOxCHbaYE5QX
fFF3/6zAqkE7c/hfSeIApek1/hjY90awtFIUhKDCisEV4bQyaLlIjC5YPwNi6/1vSvJV8SfC7pmB
+pgEYv+8jsuojJ4/8iU8AbP7D9Kq4PIblxvrD9CfL5AaTpcsg/h8bgB6/wQWU2oy9Kgy4Im5GYQn
LMDP+EK0c9tI7VzKMMwjwfZPpsClIuWg5MHH5WrJSCP+dv25kQHwAUASxAywwvDe/6ONLdqEynCt
iMWAREfEtDQWC8kVfi9GGbXUekm53pI/yNuq6JPyYegCPpfIlvoBXiB00muZyiX/BdEoU40v3nPZ
nUo5m5xMNBx0l9cV+aDFf9RAyRUD1KuYiY4aH7kcPoMbsssHCgYzqJCIXFEYUOd0GvioLHEaESh/
93RGGSFW4IrIJudZb2m67MBfAOEpmHdpa7+5VLnXUjSXjQYZbtTDHpd5V5QXkL0QobbucRCG8PvY
wXXw6MSVC+k2i2SEQQp0qjnuyHjb/QXZifQHSOn2jFVZM+NqQhaI5l72fnXaXR+Zd01/me6/eDCk
D5vzKihvEdNj0BCZFLXcrt/1WW6INmoyOIRtI4NhCXRUSRbZNZcisTWQAp82KHWjDk32J/pd5AwR
EhTUJ8coTdhj3UuAuI1+rCgO0D8znErSdBFbg/yLnkiB5zIWgNx0imqGhLeO3s7Fw/rpGaTBj/kv
aJVuAXVEZrXxjwOZ8cRLCwX558FXgwe5eq3Lb+SDV8Z7M90N4zp2bZrDn6B10+mbMr/8+tefz6CV
+ZqJRvtB/k381OTVVSSSiM8ItgXmBMEdZSv5SBe6q6gtENKdcF6QpaF9ZRBZSJoeZF98hAs9DjL1
B35u0RB2fYO30EQGmscHnwid7NyY3GYsLuf5dRycUA6Jj+GNvaLdk0hKZ0bkMjzxchXk07E9MQRt
OXiPnkjjOH5JLhv/OrpNUNEN6RaPHhzS6eCFQBiIADUYFJRSa3U0ePwIthipIQZj2iXtBqHT9MNM
tFOsIw5nJ0S0LPochNrzhrEy6F798+KK+EQ6iEPGvCxQ/tFbulKMKH6VUuLavPV3uPuojBLUMKvt
jLwaUc64RgDNUFzeyLN/R+RPu/73cbdGNv6SF8/Gi+85vxGfocaYMHqMAAzVKzq8ks8uwyGwiUzF
/tMh62LmAmkTuySJJSVESSRDhST1weIH7csV7vj5BKMYNXLaM3feDcVFt4eeAvKjDH6BKc6YMXp0
DT16RP5kry9pZM3YVJGmSRm3nP4lNxChgcEMI1QgrNkLz3KHCXN3Uusipg5AiUGdXJcoU8LXkOs1
O0VIXuXQj157M5ZhIVhNAp1mEz8fE4FGeRiE47DoT64SRAUtQ3RSNpyC2QYpKTPzhqiqId7jAxOZ
9dBldGe3cTO5BKhhOJEY+T5/kA/Zbttn2hEvhFfkgoOazQLNeidhsANXz8A6pdGYEQ+DyHeoN4+l
DoDIBusXs3FctN98LW9wkfGa1frBwAhuMB8frRkKGqYnkG6q1ACRYdPpf7EdnglGWqxTTLyWIHHJ
gSh1blKOC/OQzsv2+C/mdvY0GZD7t2GmpqbZqqGrPUO3un+b2vk+fo66qV/PVMXo16TdodoOzM4f
E64AMDjSYOAEDGdFA7fL8VBPOUJMxG8ls4cHKB3jx+IaWGyT6M5A4ZSOAQGkGOe3ydN0ynzW0+NU
dx6XSZsODEZA8SiY/lE/9+/Z5PoRnlcFlwwM1x5A1uXL+jDguERBABTwQ9X91Qw+kZINn3c8x8iN
VEaVeXl3qG9sMFYAe3yxCW+OiAHOzRD97+X7NL/dpIZNWfzF+cANI2ZVuiP1kLr1Buc9GSEqSXhk
Ibzz7mf0TKM2HX20ny43+T16gViqQwPMRTM6tnTvP/dR9h5f2/F786INSfWnIaZtoR28/VKf1Ld5
VYNldAhZCG1WaJhbLln/fhySIwavXXuNz2RgxtA2BojIjjJxJ/hEhLP93jeUUriv/RSAESMF3gDG
xvl9qCvjzuq6sQD8Xp0PA4y4AzDgPtHlOHqgJ2JK3lxRvtJ2oDLasHReRZ++1fzKGLMMoOWwModI
XplqRqP9cxsWcB8d5qTTmElJjlCiIFVNkFQTOG2YVNDDzdDwtoZPY3RiS2kn7+f0xvRHrIwsO53j
d/g+0pIOW+ruFLnIyjd6M7prwwu4xsPjOOgWQ8gcEEjuqMo9A/ZDZ1nTdkEKpQyoRzwBjLlnJgEe
6AXgq5hrUPEoCeHpvYZ5VMqsYAsWeFQoHpQQ1X+3X5hnX/3rPYFmd2TE0ids76C+u7gJHKB51zXI
pXZxSicYoKFB9sphOod6DrYQGactwBINqHwx16+rujN+Icdk2UEBM5zja5DGjPXAZB5dUJjG5bxh
zWDkx17NLAfm4GUAD8dGOlZuAInk3qByON2GpTI5QXHxXuwhCwAb+fzcG2VUKJr+e/rBG/5zxg10
HhumO8KrfaFJQddsCf4BEJ/VHSm7OujWclQemTzF5ONNqU3TeYnUpR1rlykkRp0xpx3gbYDckfU/
Bm9jasXWij/dISlyUR6fMVAJIiLAVyWhAnf5AP6yh6GUQN4c5O8hQNZ2r68uyugV3c4D5bpSm+F5
WsR48btYcZf3UKPB1o5op3d4NKoI7CEcwU58vE/QOL0GQHfgrqgQZaDk0V8FnZIKmzP7DB52H5z5
/J1oFo/00ERW/Ry/aNOo9AEa6JDQ9eKL1icZNiznVQ5Q1sOQUb6OKOynDU9JNvokp2JoQNpYmPyX
y/DEStqTycO70IFWxjkLeHvWhDTVqYd4qF8bm3PvOVJwSKwzVioLGzh2M+C6AvprA8yxt1V7JFDt
p98mUQi+boBR7Vj/efiPm8tiue1ugNpCkDOqi8mcSsIN4uESSCNmdFCzDPH69PlW+DM2QjT/szPW
r/OwAOkV4ELHTf1a4OKGdqOq5AGvbAQQpAXnVzmAzqoGMsAQnEUaFhlaWBTcPQYa9s9Hhw3teB2l
uLEvQ4B+kESyn0uB7vT2SF4LyH6f5T/+7T/+57++3/95/Kniv7bvf7s8yrg6Xe7Nf/+j+8929U5P
Vw1D1Q210/nbiOqbcrorRtsrltYXlYG84+tEBQx93NUc73hHkuLdv3aWjH6kts7kIShH1xEMJkj+
XariBiMvFj1WD28Z2sMm2wOFBmqiCYDQePYxUTzDa91nC9PQtdILggdF7PplnvyL3VfD3vb28/pX
h1XH+CdnVccwLNW2dU031b8NID89O8fes6MVy7IeKBujpU9HUYeuBR56TpSUmBPo6zsbQ7y6TYBb
uGRc5EDHfvMZZ+SF2DJA0CVZPvr/r7cup+TfT9GOyUFqWr2OZal/O0V79/zZProN0P8f02akIOCt
TzrNABVNgBt2uXjU/P80ipM2WLxLfO08TtcDO5wLv42pOcWU1k1vwXKztT4lNjpeXse//OBpqM1/
cejrvX/6di2z2+mZZldnnjsf53uXnC5HFpP271paKFWvvVJGY3K8xSE4yBZtC+56fPl6En6r0w/z
/2CI+Clj6FA94MkwpilVH3to/rG7w//l68yWVNWyNfxERCA9t3QC9po26Y1hmilKJ9Lj05+PfW7q
VJ2oiNqr9l4rlyJO5hzjH3+DkkkA0sjxS4jt5AfSwKNy+TXiVkdj8DSca4Z77YEYQvwM2jHoWsJl
lhkgCgAMXHK7xgP1JBY2QPVaJBdK9MYwUY4FE8G95PSE5ySh9PHzYfaGyoyC1pOkqXBLRPsTTQe0
59i6sdsIoYBhp4jvfuZMJmzeARSFJ6GGuAFWljmxC9wbUTK5SWkbmOfIVtNbUrT7FA4+c3G2yNMN
pjoitnB743dyxsxyQpP4o2a2yfbCKPl8MQBYVHYtzBgkZyK5WNwj+dGeNhdeZgtjmGJ7aqAAEH1Q
IQ1AR7EHBkIR7ok+nuLKxX8/byzMN+Rc6Utmpndx3/A79dG9oiM3kg4oDSP8+9TbRd0+yWvDsEDk
XME4ZdGS/AX/s8KU+qcjPZ2I0MUHPcQmV6aR5PHc4kGhsu0a2DTjJCJcMRLBnSgiO21eHKrCUfew
xHv2c7v74L8RQezfaIIVkH3xGewhtxXFuTwd8fsZdt/Ftt1rxH8mNkYWL9TsuLQYAbu20PqP84Rg
HFQb73V2eySu+V2AyuE9hRs8Tj7EZOwfy2ENmYtNeY4vBnnaE1tQHJQuzF0heiFW+GByaL3XrAZ8
gAcgB8N+9E7XTDFrSiD/3dgk07vyFc1jaJpckVQ777+M+Chh9CsUVXwSR3+qr26n/OCKgz3Hky9Z
t+kFzc6u1uqhkmz2c6F3saySII3koz1Za2A7aZcYVJqWydo4sxtgcV2kbktwfGO18VT/ekTT6GKP
XfcRQEcppgo6mQqHP5uxo+AOqjfa+BKOc2PNkTZgaM7ktXhB8ouxSrafNwlJHcVRHMBIFNBoEToi
MXPV8lBEL4FbG8a9dExOGQHy4hSAM7UOQo1fhzbrkf2HOQbDbwe9oLKMSVNFBkiuDiANJgr3IXJa
NbwJe/WK/XC0y21t3xVuoo9/679vatK4nf7HpmaKhjbRFUOSJ/+23VaXttZM45Hswap/O1fl/Msc
HqsYjNuhqrMQc0uckllALyi7o+Lpqzvimfnfr0P+f7f9f7kO6f/uVkqsC5oqxMkeoA6D6cF9/Gqo
PRlTMnuKf/UZCQR4LOJ7E2PiaIlr7CfTe3qNfoevHA/uZN847P7GbfQpAojhQeiBECATCMF/v1RJ
GXfOf79nMr3URJ+YnAPSeDD/y86q9k9drLInBy+T/sjNU7tXbhljA7KN0JQi9iJKC7XgBc9Cp+tW
7arCRec1srCkzQMUTrVbYzp581h6cjRNitlbcOlrKPKzfFa/NxIuAaXDQkwrn04mK5aa4BraaF2s
OdpOwtxwQUwSJs7MCyI/A8mO7bTwFTRjpLkClZ1lYTQ07JJZTnoV7huIgWBIMJn5OJJpKwylsDYB
FkY5/nAfg9fFAdJhpVvEGAN+8FJjew3wHxotadG9p56C72VqYTQvyFNMc1v3tcazFLMZfNIexzcs
XN0tWw9fSkJPNpii4c5MuESdbqox3VqClUKV+LInPwn5Bz85pW3h4pz9KPzHKulcXM403L7oA4p8
ivMPSbgrVHRAyWwjt3L9OAr7ByrHs/SLtyj2USVGSP5oR8xVLD+Lx5JmgCp7ha8t4/x/4E0eQp6/
jXRWO+t5o2zF4jVmDsJdTOZ4FmyzP6zfcF4Uf7FwwdUccI/4bUzk5hdhJqKAaYPHy2txDuLz8laK
X2/ErwFiCDtfTESCXYBUi/PGwBTuu8PpAp/9BHqaJgN/tftc8jSs2dfwY/pl+gd4OmpmHoqVwZoJ
atI7izl4nG5z0QbGMZrFVlFZePuoGwVhHzs+4AbDNSy9df9xlaHILYkNUOMg104fUJjSKzGRfBKG
Mi9K6lOnM736ve/hZ2TbWpz997U/MWRzfBL/Y/Ub4sTURU03jcm/1RXqw0jNbvike5XZzITUKGCL
sHQwyEXlUUBIrwg4x/PoF/+w2YsEARodOKvlbRxy1MSVfQJK+GdhK1dIuhaMR1cJk62KgbBXOkzK
RRThiCq2k3ESvFJSR1/RRUrpWKEULVOUlwuiDxtDTW3S1MYJDUPfScmuYZknmbKrpWx50uwQBM3e
+lkL/CBuK51jVu7zA7/XZFAzbOArcgp0+rcOtbN13+MWu4njGXutyCF2RDVmfw6ghUBSOsNLhcgd
zCl3zW+/L1AJIGC+cxP0nYABPLcBw0pKiSL3TIHsW4YAB1Qd5Oo5Js5OHpOZGwkuXOpjLZzK1u6/
ki1M1WRb/xbEOIuucMtBlkSkBQPkF8Q009edR1PA/7+wxU1JxTWCFz3oRaJjX+48EZ+LdkL3BmMR
McuouObEgPmyMZA0PH9GHxTsg5nefDw2JEf+e0ArUYOaU/kcPy2NEJrS4iLeJKJVS+2abf/RIMDP
X3W6h0xX/dV/432OgC3B0hiKDdYM/sgZxk7Nqx1264BPJ6yUu/60RP5+h8E/MOa8cqGd7jlvqYeg
7g2H5yzz+Rks3SoyO6NNtmD/ghf9TH1OdK/FUtthsysCEdPmEXFQ7sm1RyoCRDnYCd3Aii+Y4rNk
JpSDRWN7RTHKpgJeJAa4bykYIePso3g89dXvGIGr3LAZZWNwdIB40a0yLtaNLrNX4eq/Eb7Dsydh
6f1yEkEZEpzK313FMQvDPPAU8+RqvnqIrftgV2Qd4NlzZxfvOZ42/YlPTdWrT0ZiLX/Exxbomeml
LlhmWxL0sNYm9c7R8TXDWYLRLSO7cdPtnTdm19ylLd6OPSG1EAnob7HOIW2ssepkJMfCJXyO2lwg
zCcscwPeEQ0Dh81rGPEUFhEQBeutOTQsbPzIGLkE8YkIxXnvSVNpAShUOCZh6d2CwgNZzJA5PTwI
rvTAhHKZhbFkG0Q/XokkeBAslZKXMtVAYCEkYePKZuRc7s8ty0MZXIRCj19xMfG06dtl8L+rH46w
izgzYF3hrBm5ylnU7bye8iGAxminc5wyBKsAinN5zlijue5SJk2Y1yIsre3kW7IAam3mRLPRowoE
DEbxpjz9Q+yh54TW1eswIBlJnyBJMEtpMZmzYoXISn2meorucA8SsgcVu3MN9D68KTTYyfxFSGTp
Stv2e6RUDPhz97BY30gdfrkeqr8YbGkUeM8crvXNjj8TN8gFmJTyrao38c68NcFs+dASoCrb9Cwg
TmBrzSHbNkt5JoNnQG4HS+1PRmH3p8mpdyYnVoJ8G6Gjq3oD96hHrQLA79N97AQMq3UqegQON6Av
3PyHm9ZYOual8uZ48bEPVYg1wIEJXQgR7B1pDAzC3I/pvSK7Ux3xDQmB1YdYipZonkCn3xG4eOkd
/nWoLFrlzHljito7Dw4BDpKLBbTHt5liDnmi1csODFc9+rcyyMii+IJAS0j26kLWNxbv4yaBLis6
sLrEu3RXPfOoM9vlhMbsHvdoWB/lV+ciuHjPaoBsVhz7oSNbI0eObs4pKj9j+A4ISEGQes3gQtnx
kNeRIxx7BBjC+CUnEW5UYyMe/AFLH/m1mhMtax6t0UXZ0u7dVbl6j28ODeGG7gj7DjyUx5T3wi+J
3BvteWkM49FfPCMZlV2DxlDB33z39f6THZ3TgKDB70HzJvOJP5nVu460dA6PDluW91+zf+9LiqYQ
JV7Yzpq/aDMGujBaBG3rSHZ5L7jTEz9bwGjFWDuIPULbAXGP0l//NcG0HiFgGnJ5k2jKo075xtZA
KjRbv3SnYvvUoUkJE7ztKYOkWQ9PZ7DTP8NNrNZJx5suZW5c+di4AxEP6CXw9ab2YOlEUwQnqiug
2EKb0Pe4QTosJa8X7Z5nC8OvaoVP5IVJ3IQq2B5k60UjtE+r8FkRKl3DxCKxnB0CCjTTe9ltJw6I
+rCJ0DaO85fU/Ry4sWuNxI2j5iJPDzpobHD9p9mM88Z/7e4ZZAbmVORrDnsAcu3arsRrd4AwGCHs
wnDlu0MeDfGpd4p18TtpUd8qo5LwglkTa4L1BSt84AKZyWDHUJ7olunWU2QkfNd8VEwF6CJ4ZkcS
+2WfEx9eulg5BTJdrWX+lOu6pSt1W+hyFMWQV07UqAPyxftlD91vBu01ZzDzWZUnyFQCYaFsc251
R+CL8krHqqJxGcQT6xuzgts5N12PXPkm6QCpNqqf+zAQXuBwwzhBgbBQ8a2Yalkm8s7sJ8KxfanQ
Mjo6lcsrFFH5iRvx3OD5j/4VmMdGL8FthhfPVux83s6LmR2YMogkbG7dSn4S/INwPPkxaEO+xdEJ
BpGabsm/BU9OhQsxeT22uG2I8WMZIGW8ipvo3j28UdAt7LQpj9gAK9meRcfJ92edHdvvB7ZAA3ZG
fAvEGjOizn6gcxS3N0+k4APCOwNmS0wCSut/PRDiOfAHth09HEoUkdES1glV0uZnwcWfPifiydbA
8V9kC/A5+QIoqdAWdzY76oKge5eO3MKsGn0zjmLWE9nbOMvDRNnmUGygEupzjgMIppywDlsAjCy+
b9SSX+xviJ1O3OOTeOYlUbdy2rpw0UIci5BLyzuGSUFs4+xKyQFNRTlP8HlAY09DPcf1I40d8yv5
aQoXvtRjf9nGCztf3MnJghzLQB4mA6OpYOR/Q53tR/UcFEoHEkeOPBqe4y4Cvr9iJ+f7/qx2DoJT
2CENrWKhScZtwYNgYIseBQJ2ZZrlFtaebtcZPGawqWsP1gavW2tX2t9ULJ5l313dHn3NSpyn9up0
yZAXOjKllroG43dhnmY4To1mBbJzSm0+u8DNI2wioIHh32bNlpXBqvolLcSekVNiLzr7jOzG58es
xXmR2yesdv2f02U/bJk+scUdmTrPkTBSEdyxdCypDO8n0X5b54zro5EKJt/5X+I0swKaRsgru3dn
4S1U65cQbfbZ4VhOa1zcMsc/nRe+byseyfCw2JfggZiv8AoP687O6vxyKi7uu40j2afaYy7m/D42
wL6s65BD+XSuEEycTevLC9A1WmTc2acFSbW28LI84hMgL9Vz0Sbja7y8RcWON/4XN4RGFc5uoHq6
dQByGot+O/MnjnEfF13lPgJ1VXvUxgMwu0VZirAb464C86eDMG9msS0jeG+sjWTdNxzQFpYNrHTS
DpGnvGcGGrjWc+4vbB4a6/dAQhoPQO38mriEmcFsdioD3JBGwjIVwviHvJrMVSz+IfZt4ctgqxJg
UGx7JwIBWMje+WN55yI4A+og2GvYnlC7ULpYpiW5CfRDTjaUKx2X0dnZvfUOF3T4OMR7Iw20Cjei
5R8OKr46EnRLTEQ4KmlbsFOQeXtiKplex/9kHKfBBqMQyDLgRnzGwvZ5CA+4I+NsA583wFCG+TRX
i+s8m43MEuK38Xx6QIy62H4OlA9OugRhg9pOBYPwlF3Xvh8qF5uHTeH4IVbvEWaTfJWMXLBufTpX
wwr9mcwRThIEZI8d1r7O7jun/9zM+Boc1Bk+db2P1GL8VK2HIGYKWRyi9BdrIPYE94eKe8OYw37Z
HJBuZn+Rh34tAvZw74GBOeMytu4G1xO+S8pSaqT3ePdQ9WTh21qM7msdRmuHy1QntJL/WtRfZAm6
ChYvb2t17ui4IN/sP5Fjvp2E3b+InE8XqkH7nRVuL1i/I23/9fP6mTDBZsFHDHVsY4uJ3A8RBeZa
Z6yn2QJREowj0cLwTxC7e3PKSkIivecxCa+u1VsWpjVWEAS5P7/uYty4ShQmMdqmkG7soE3HtWyy
5m32lsCj+raikE/pVNbi9xdiABpjvhjd4kE8wE23K3fiMROwlXDBok+pcxPn6bwxqrnYGxJiQvnW
uOaOOUB0KG4iPh7JUfgFYnjsVURuePHhaIgJACkDEbggIIaKCvYMRjxTO1en3tnQniD5Y6w82mjA
g8DtA16IXS5FZxfBfhlBx9wKd5DQ/RJO1w4phLvhiHJDcypau3tYu2p43fm/se3fNzrL621hwYBV
Fd6yXsg2DQt7OgAAzWVrtMZjD3FONBXnxXjCgkXBGnyEm824jKDau+ctjxFs2fEQGn33kI+SDnfW
57kd5tZxJNTwfFEesLfZr2XK+v+sMlwCvpsZkPVIjShHllvcB2AqZeswZcxuAnNOXDZbiPczxlLS
nIGlYQY6PogIo5gH4dn7q5BpATRNR3mo1pCEng3Qbv+HrCdF8ZzY3LEotROue11umQDWyGNLe3LQ
3zZRRbjdM5DMgGVfu3T62JfC2LDgWQG32K2wM79D5+TpBY6xcYl9Wim2m5nbQBcIJdLhWIvspFhL
HAUU64nitZAr2lnHgwSxHzXuYEmEugAY0aezz7y8pJ+X4GUdIHeg0fHDXAOPrlYl0BEHJH5FkACw
SjEXzWcR4QiXTTZFd2QY33FXX5u3ajH8H4tnEr2ZI4HP4TRZh5/bu3M0BW6GU7kdI2SBQTTGvZQ/
5kJDSoWju7lrh6UIoQCvRBJIJ1Noz0mo9WcFf9BhWV9C4e3QTMWY5HN0QBUxruO+RuGqUMvy/bLD
cK/X0sVtK/cNe/veVFt0o5BCLuhBdKc1r+awpKUzXmvqWS0Jy89SiRZ1HV5w55JAgp7C8fn6e9Xz
gRLk/dXV2+SzkpJwov8Ykw0itiI5w3XQsqkQn4fsTv6tjCwNQOBJE62dmAF1eJ/kszf+J/Id/n8i
Bu90J4qLeuRG0I5EcthDGEHsiTt+T3m5kXBUJnyd7UoPX38JlmzQDTtfx4OxW5i4IMUruV0nPSMh
j5jbD14fjRNjriJibT1tQC+xEQA/TYD0TXXFlEiHX6A6rUGi+4VxAhY4tMjJzHx+p5evTGbUrVw7
zRZR+6HtAovVw0Z1vhhqm1SdRZji1/R2O9ItaNSbZfQICS+OSY7U1rW6IstV1ZhL70p8YAv/2QcT
Qo17+/n0W4AnTHgLmmDfZAIazQX0PPqaHFgaNvkn6v0Cz2d8JBqnkOxanMux90GkXjjkLBuSd8Hc
qfO0dtUS7oGZKPlZkdNevOdlrnym7U6vj9TPRUH+bFiLTkT7Uro5gA4IjTwzHqGuh5rk8capBute
J4A5XfaFQ34zbyBDgxXscneJQQASl3jlSXWs9HVWbAeV72ed9cFLO3IHZc5x8Jp0LaG2HvHhifAt
JU67+xDwW8/I+6211YBP+sUbzLnK6/J2NcFtbmK6oNXP99xIb+RBN7yxwQR+FvULvoUOTW2/4G1S
zMWfoaLSC2Gm/2dqC655IgETo1NXfN4rhpjZB6DjfMhccHIsEEo3oZh7hzoJulxp70sKlu0hV6P8
CTBcE0dUSMAMiesarxDAj3DBz/xR293zT+Y7UKEfuErjCCgDteVQeOJfXE2Vzn09Q77BhN2N70YD
gcl/nm4Ctz1banx9MoiERGAO/6jN7FGG2fD9fEYW7Uyt+hXV0dt0y1UBpBh7rOqKidmHJtTLSzfm
C1QBzOdDDzB20CX32Tqx7Ip7KbK1v+wN/WTx0ZFTOE8gcJ2lZBEsclGs52B324KBF4dKb6fw6uEZ
vn3jKhsWn2zQbJxpgsv9FZE0ZdN1c6e5r/FJYLgH3aD3YyYg9pP52wrghFC580O2JAQNw0//Ol70
wzSaa7DGwG+8JlsVREmg4rJ4uS/z1D/cN4fsith7uw0nDJqfo04Qn1gAo4pW24YKzFAZivRr11Pr
Uz198C+l9LtshW+jshOMCeAMs0rAgWIvL6bD0yk3/MZIwyGVk5HRHD5IKy06mvhfIufG9DjSOL9F
DeNZcU5cweEVkGwrtRanSW/aGXyYD2Bg9Tua5x/aTRY51yOGHKsM4XfmD7yhU34Zd9awE3/Xq8cN
DlF3ZiLNH+5lrAhwFt2WEsA0kA37VXj6WALe9QrY4UG5vQmw+cq3EhmRyAwZeZ+jxOPM46SqGlem
q6B4XhQp3BJX/1PHBL92W27KjcDjuinP1XhTLBhG7aZlNVeQbuaYB+eaQ6QfGGgM4oQ3pGplkKfw
2OdrNbq1CQ2RukGbcjiW6Sy68V8vXMqwayf4m4PGEqklVWecZQfNjr8ba05V2wyeX7zhBta7hjko
cG3jXH74ay25JbOHDll3ABW8m0z48VInYam6tQWjc6sfnJfmD9AAGxtXzhexX6on3/U7UbHR9+Vp
lcKylMMHBIR/wh56NtfUERHIyhwzdjZXsf4nFRnLdmJ5EMRw+4A8YZrq04QZAuxAqAYhwRQGCxPP
sjc8J8KhcNo8DTcDE0JiGxjqQOw3rc+GYTizTJXlRxKAFGhaEIO+8OKmNYl3hTqL8lXxOhiEmaiz
vPQiSHCDX+EgfoYMuyNM0Ptso0BDnlMBXDmJM0IOoH1QHnYaMH1+YtwEobwKCBrUBi++9qG5N1aP
LSyVYknaDQgYIOyGmxEFqfXd4xhH4sr46Znpy3bFkwH07qm4HZORS539tsXD+fEL+p2vNVIHAB46
EID3zwFXpSkAlWKX8wTJlmj/4Hnl8XGH22t+WfUgg/A1HHNDSuTBvEPDFpHSV3xHw5M6ijLCHaTR
zL78jNP05OPJOjBxWD2c+k6RQ+iLyE8VXwmn+U7QHIKJM/4H8NKtGrqZ2CKUT5QhF5FrUewn9TLl
ZKOjlH2Sr43YzT9bTbWl1k06HxsQohr3cLKoTYh+KcbkZiJ8IqcE46/GcBFVnBYQkAg80XxAfe6I
Cb8Zn2pmJ0TnUvlhXsrl5lOTWHpHOmmnEmM0qNk17JSRvCSSGzwsmf/zshKmPHRtvQVnjCAsFgqX
ChsKEyBss9R/vjocPDx4U/gtybPPz+V7NGjo7e/a1n5YOHC5AggO9t/Har+UazNFueY/yZB4ecjJ
DQAEiINHE0KSwa2zhGVKKRs7EpXuh8hra8Drgc0Sm4yXE+PMvwVtVNZQgxQhyGtGaPagz2uCeJQg
KzwpWQrDnHojOfeIOA13nMqSq/CatqCNqgslllGDJC4Gc6fhRLg1T5gYuCKl6U3fxfTzTMgJ/pLn
yceN8QDjTjERI2FBsx4ZTbavn3JpXKuPX3D+p2lrYqAApwmhToQBVRo2gxh26H5GVgt5QbUQquKa
ZdjSNSDGqHy9nwE0a4b90bbaPTKctzSFLvFRKGlYvdMnogA2TKQKV8Z/Kk5Sqd8gFEOjOHiUZQZB
OvkfRV4hHWQ9eKaWVIANnVfcYP9L2BkpY3KswbCnYJkPG2I1RnI1WRdjWIYY6OAfqk0E5Eqd7k2H
9uOArmprY20BYxBWbg8Va+LqZJo1Tpu4iRroiatSpfVUuxb7X+bFnFA/TAinE31PhYvki9kRqkPA
74M6f769CJ8MubSEygdFR7lqX3gmKSDZ1argc9CeFkTTy0rfkE1K9AZGcGvtY/MFcVMJLvGjDXCo
vVBPCeFxq+Su4xemUG8Hw8c3Mf4m73APCkH+ip7/afx2Q7ImCUyte4VT7IhoQltHTb3OIOPa08lo
io8C8kz1JLL7p+9FMpzl4kvGZao/pgYriUIBdxdZYXU7wJ31Y/uEQDt4FXbuZSBEDh1CKc0lQoy5
gD5fmVC4LyFVfjGB+es+gKFB8fmAcUDUqNnNGn5UGIFT81YhvB88o6bAAekCfxEX+RyozQb7X+uw
fiuvEUIppfMJpRH/9dRpRvBb9JtfSZZ6YUOfX2F/x8XyhREhBhCccS43XUU/WYflc/vAEwpZX238
nBRtNjECAbKZjl5VuwvlQiidtHYLyYmeNrB79JqOQzTVS4FlmNBkKKfJ1e5x2ptMwY7cCM3wwPU9
3Zyo6AeZ1T1hHeRzkNfJ+QQSiYjw4TYfeHErgja5zS/VezDQg7kRmtw+OirtBC+DqfGLMCPcYOkT
U1+OZgrztY9rsCV/bAgqD+BHSgokWPzOe2li9XmVKms1XHlWMwqavgsmBrWQRc3WpG7TOpdDfIuA
Wlvn3bsTvg862jRQ8UghA132XqLLk6TjiMQwpJECGo68nekEZpoOidSXp82AmQDlV2FXvevxGvyE
Bu8Rv08snT9fME8S0/k8nUkFMZLAO1eAlEDNxMAICKYn6pmt2hYjW+cw+atINTfH9kCJbApE6kuq
fggkAzcp1XjzanqBhA1sqzrUg5KJtZND5V1Kdo5tJbVDOqMCrgmyhS6aLwo4bZvCCMvJjVaLErfa
dPvHrUvX1JZx6b61nRnNqXfF8Q0e83frfIogldnlbH5C+oQ9QCYyms7jO1RglNH3AO9evAyJjOg0
XGDpTorgxSiB6/kzgBzP7a95jGa84pvzrnX4CloJYTlsYsuIvJzkFZxRgYwrJ8897TrezpguwnlA
VYngTluCYvOz2vXR+C3te9hrrsxv8dhLa7maclPjxlVrP4c63E6Z60a6B9Mf1sp33rhG7/RfEs98
tVXR/kBCJgEG68Zuy8/kslNobl3RDWyULKwiT60hlHAU25B12wrAXa2+TFRi32XliM8FM3AyHXHs
xmqbGGaMRtcVjLqCxjJj3cw/mad+vNj0ZfSWtZeZNszYNlqW6ZwXqKuvBlSb0mGYFfD2Kof9ubm2
EZZ0q/jJnEBkyxaX0cSXUOpLVt7CBHI+REq97SwLsbB8TEvmwk8X2YAihzVOFk83wh2Su0EOF0yr
HIY6E0TDWekkw7xZSdsG6ubDaT5uonk97MMvdfYM6yMVwuWxNhqXXftREQZI3PZuMgSc9ZW+N5hi
Q8x/MHl+02FaprkmpbMmabm0ji/d77EggIsH9rBqbkbNAl1eEs+YWB1hD5P5BzYzRXO+hNNv4oqQ
LwUU4kQDYX3dWNMXf6Zu3hQBKVkXuFs/jk03NaDiIwnFNSpZFMrihRgDsGL5ZiqT2xmDB917DFu9
tFusc/By6Mj/tAl2rIaTBN6KV13MHH8qMkrCvhVJqv4F2ykVLbk9fIBTX57OX394g+4qrz2//9DC
yy//Tzjta+Lx5694ikJiwm7zwj/dpWSbFgEEWTtD6s+E23ouGEeigaEyJM7JlnbdSQJuguGygEY4
YEWajhls0q908RlUEnJrYj74XGWtnyLB6X4JvBWU6YW0Cgz+1GmF7V33S7Gh1M54WdkWNxcI391l
yyccMDltg2cbUMY841mF5x8ZlpS0tQPpbqhWzWVb415S2jjfM3aELJP86EDNAnNm2GS28RvTh2TY
x8VrXnjSEyS3IJDY0F0Bf7XC7fLtk2zTd7vgwhRSeRH3qecS6rTs1xCIR75kyC2ReELrddWH9Qev
KodkZVWZtoX7jpeSDlZjZ1CW42bdtZDjxhd6UY/JfjbVlxfEvYL7WFULFktqYbKa74jzxawhJSGP
oGnF2ZIY5eGza/3lHu4Cs/yISmA0KMa2WiI9dQbJyM5/CCk9EG7mV7iqCJvKgZux0VZtWHkDgSAZ
purMTqyaVvCszJF+ev2+/IOshhGMXyJVDBE+juW1uaGAVemJ40AFMYuPxSeAX59e1hE2YJP55bXQ
cBnulzKtimxNMNW8QLwlbztA8lSPN2rK0/PC76BakUwtItmVd+/If2GYD60YNFG1cWK0ZSR1BqzT
LxoSdfqZUl93DQFPU5a0upA3xk1bqYt0dpmPrlGVl5IxVM2J3DzxKFSnD6FjGPA9A8WB6DpNOAZH
pz3UVZvm+33S4adRnRNxcuC6pS/FGW7RVFHhaFtdi1nOyASbj6yX0dnEvTi6re2MyFXha58ohXzI
GxECCKRcFJfcYr9exSuWSY/zQdOwEy3kyVRCs3JXOweaHvIVqqsu8wzoXhWWRTTFZe/DyUkTp/rJ
scOHZQMztbDgphN0rWg2QNyjCIY/Wm/0GN/ae5mmc7Y9HERIzcoWEB/hHLb8Osz1PMiL8HNEY8So
A+NKkO9nSEL3BYbLt/YdI/0AkeW5AISpLHnZw/grSA92W2bD8fTzkzLBcivRhcYGeGVynnC8ysf2
6WFf/wN2h/vEho1h4nXHOzTBN8GbjEElm2ZbaJBz2QUEuJnIkGKcZQGw44iASaAyVYWAMBEItvnE
u3ysigBsLBc7a6PRMIlwiYIc9CZZdSQhmfSd+Mhck2rcwfHHmEKlxI/iAROgtwKgXwe5NkZAMuM5
hGwu/h1MwN732vt8y4IVoeokAY+RBnUKnBceyyXliFF4Gg0hpMyMeeUOCkjVOJ+jIVgePZ2jhKOn
BS/wnbx8iJB8iIoWiDGWgWEGACCos6cweAL32TJz4fw/qiBayD/fD+sK0zL3E83vvFFli/abXudh
NUDnChsu61Wb53RnvgwXKhrH/q2XHNvOnpAMyiCdX91x1t1c4TQxTdPXwxHX9cj67SxMYGPFev3I
0IS48/A8FyrDV1fCZRBFyLna1VsyFhjIYI1JoX65k0OI5ZypW88/NklIJeyQ+cW51I4wbLW1mfsP
7C4/PxJppLmfxTNTDnLyKNrFmzC2ZCPDJYtCLb+m6oIXGFCLYybGmmXvLaVrnQcvSHMLaTIz0NTC
fEp/+mbNv4uvqyztVYVc5bWJwB5PFvmaNY4EB6QhIDle5kpAUHAr/lyCinbFjG0NO0XkhaSpCHdD
n78Ule77JkhXdeKa+qbvDgrSNWMuN+vPZ6uSpwhECU8JX74cPQz70HArWi8CncVRXFle2EprmuIG
gK1pv6V2IbYLExZkh+4ieDYrmT3xEv1lGiNcvNQS8L1lb35lsKYy0MMYK4tnASD4sGPsPtQpyg5A
1dOFxL9qFjHoe3ovbQ1+/mHZP+S9xhVHrJVPZfObPX/698ahDMd5TljskZDxxrNG2aW4jeHhNxJu
LdMlXNEiGKqctoar/MDYPxVbiTxEdSGu0a+xI6pLHWSAZ3Vrbh8rzgkOlYEvHCtcDgjBqsBjULEA
Dr19oABj3uCIP+2+QQPaV1i8SJ0lLQhdw8dpMOZLXG0yw9vBR9Iho5i5+JJqNwoqOHZm4EXX+EWz
xmHIu0u4k8OEpZLwhtJmiJNTQRwr8hbIYhscUNomYPGn8bTmxGpdnmLxPaU9neANrlgYL8T2aeKU
O3X+oK6EN4tUZ8CuFscshDEyu7vgVQMYqFuO3RI8j34tM28c5RZvqHV2hsUc/FEFLqsH74EBJ57x
GF8wuD1XsDjY0X8hVXxWb0bUZ2TQmGmIx/eKkdiYBgNQZJfQTgGBzR8xcTsDmh7hNrCv1RXfaa8E
xZvJguq8X9tGW2fJrSpIc2dNdLT3ZcnGqBvw5R5/Pfk/xXVgt38t0sv3RL6+AS3LC1BhEcJATyQP
ReC7E+2Gnk2HUlTjfNUsczD2ht9fDLzxAHkp10MRTWFvwp6oZ23392L/+TgpT3TC8smaVVseL3GD
5TNDPUYZMWRIBGKPC1A5PSTgW7POFpKw1WScY+eTcmfEjkJuXvdXDnMpZttEm/eCuoDu8FvrNnWz
5Fe9pojnmRjmT7y3tXNCVZf3DOxYvdmCqcxzIKe4LBEEfj/Fk6Qi40ImnlOZf06JtlY69jBWWbzm
4YnwLolXkbIryqOuLsp0IyrHIUMd8JoXMoLqdtHHq5KHPRNPWvR3iddCs36oK0ZCZbN8DtMeUY2r
ljul/a5ffsu5Jf5ElzeY2jriPlbnjzBrhRmPG6/AJEtT+Er7Q9TT3Hnt/5B0ZkuKYlsYfiIiUEDg
lnkSccDpxkhNExxBUEGfvr9dHaejzzld1aUJe1jrX/+ADRqALo/ridymgtbksofZlFp3LIGLqpY5
67Jwb51hddCJWyPpHrnOIEAjVkntrMexE6/iNr5c4guR8xDVzhJ8iAsiHoe74Rt3wxhhlCThGaj+
fHebEVPUr8bhrOTybjlCKXliJs7B8bjY1eVQ8/renBXXHv8cTmidVl7JH7f9nf9lVsTxfg8nRK5F
P33f1hwGheaYSjDSMgMP4U9SFcfylT55l2+uHVdV5gp86WZbXhacWzvcICQ0ss6QqhnFNrJNjskz
T1jTLZPBBMeg0bF7D7v77IM2zfhSgMAYQWmuvf/uzYrXpqPzHnpv5sCvyalfkEMLptpfnW8DegDh
X+aJvGq28OVgMFK5YyPS8zOBGjLBUy+QA3ALlMRReGNxdctd5TVDl9/DjIjRmMagorfv8KYY/Olb
nuMVKRxQFcIV/BxhCdFCMELIX1g8GlzAYxNSw9mBlAjrAyD+vn4bnLB8IMvf/66UvbZX9o8jp+mV
PfvOmDORYzUeod7DJ6w8e/z8EOZVawDXuKJViiv8tB5A/H+NwSSDk1gJWs4OsoUYSY6i4riomPWU
RtSSVsVt+I5vx5Y4ReIpupkS4JFPh53XE/X4Zjp4tzRuQ5xuoCjc1xVlVMW5yRZyURVz5ZMaxoBg
2cHpIRNEhLJcc1RWLd5/Jy9Hbh1esN14eA+46ZXdQsYmWMSDqOOLcD+MJAFX1TlhW4xkbRxvpvwu
4Y0h6CyoXgbwq+5+uYWPRYxuQub8HBCOyB6RUsHsP1F1+wrvQfi2eD9oWuzT+IVK8YGKRpt+nH7L
xJo8P5n/yfWxIOnFZrIAHewBiC5vBjCYfjXAYHKc+HkQ3U+a7XtLIaoxXgFXJh1E8QZEnT0G2Lsz
n0Ch4HQIxq1m+oKDkV+cVIQ839F/AL7ECJUxMF6quA+z0SDQB8yPYyBb25zDFf6DuHv+BeAtf9Wb
0/6g3P9rFNsBI8WzGJDcHlnKWBWF85a4ZUTX1xRZYQ6q//65ICUHJrex1IKmstvi1uVCDXjAi8Pl
AZdOkYSzW0GQsY4D6+zQK4GzE49LBK7fuOnZ1ZfdRMaTBpMUeEH1GmWTkZujENvf0fjSeDqkK0hw
+cjVfuUbklcQdjhqnxn2ZpOHK8/6Duqk+JqSX840H88OF6Cbm/K9iws8b0Lz5/zHznwgf9KZfQzn
Qzx+uIBoJDJ6IAYAyyeR1QjAwakAblbDvSxbZ2GPU7mYczkkM2CWiJcR8UYVHJRBBkMMCpNC1hOE
IJOMORrSnd229ohq8KjeQxz+L6b3UIMTxjj4bBPzQR2dJAYcQU6w3voQFU9W58UxWbygZEcHvFgq
0KM6esnFFeraqpNnn6elqKsd3+1Mvm3resJ3fLAHsz+Wa3SikHKcJXOx8njy4LtcY5AcciE1RnCR
SXG6pwlAVmRSYZw9zuVR45tDjz/+y6FFddPb39o7fzY9yVsgbjg9EXuFVKgOMJciSexVO+rXeRgg
g/DmmOGnjcMUmdALncsHvj7z60ghSXeKb3UkHYg91KzqG8DKIA9CnqLfHm7blhQRxiNOw/kB81B1
VG6gqvvDc3bEVt4tmLNewNh4+E9gUVgVyQv/Q+xlejDlkEJO75kUDhGOUlkwcO2Dr2rJtdOeMZrp
YfUCxscj3bpWFDAccFRAjgSfMx90RGbgxahb+EVFgxjfeK+zhephgtPOnjaiIaJ724hwQSx7QCw5
kSSLBXzhZc4aj6YjqRfvxW5ZEXN/LMnk9XHhghQSMrGD9BDgLFKRTL2L2llHSPGWgfL25AqZEVxO
GkRErqQNXXDrotxIdQRy0AZGboPgbRBoJwBWBpxPnGzavSkMAjioGOJPMTpcQLYstzyS57Y4VLvw
uf3CggQfD/H8e89GIe0wHvTnds6VRYn+bmOKf+oH4KGaU72N1bOvUoRQPSIG5e8ngWEUZyAg3WTE
yod//K+gnBdHaVZw3sMvK0UtI+7aofu8APZC+n8Rbn/bViRqfdLX3TGW8vKWDv/OIcYKPM6BSWKJ
nlw7HElhEYfP7E5G7+VY71/Q2UiWNGefXyAcmltjwX/LqgMUU4xIQtRktBDWiajA6ZMdwWdPNMlW
uPwtaWZku0RjmpOKco/z5XgiVpB/gXx2+TjMa4ZqrVVh460zCKZ4ltLHcYgTkGHVjPWHvEZPDZWx
PDeSZwCeYzL5h7sGf121YLk8ju+dwwcxUwfyvQTnjfpXYQV8wh7UnD89ZdOuBr9X/yQ4bmhx0sIO
3utT2jW87naqr165MJAsmH7jSI6sSHcLjCSwYtAtdTFcUP6rv3x1k37Bf6NejISMd9LDnAXnHoKP
u9/eZukB6vT5yKAvcvrUCD4ou2Jun9RY92kXwu5unWoxeNjtopt8x/V2gJWZvL+TMY2HNwa8bFUI
yVDkK8aZc0xv2K9SF2Cr1YMCSIs3ilRq3X+Luzh77wvB8/+2OawF5vmDMVcH5VA9u5S+TjR0Y/V/
10swWo8UkAO70a1mr6FemtG7XMaPo5QCCt33qNzxQ+ChgqzuKXtJR8NBBW5xY8tkazUojF2ai/aV
gL+Y68K06xu9mZgKdgxZAOZEkfvKNTKTIOjmAzWElkQHRrHyOna5ieOoUIgxPnjY4PDEPHBdj9Xc
jB8pYJu5Fn/YDETXNyBJ9tZr3G6hPdkiAN3cFKwndOTgVeAtmE3ApZGoJu2qEuUNBRPTtvRBozbw
eu4VFNmWnvIakWp+dYsvdcoFNkiNdAYMB0V0jU05uZ+8IpJEyhN+AtYXKwPJZuPw9y5Xj0rCxBTn
fjQWDGLuC25V5k3i+584UbAk3o/ARCeUXDUkKvYbZx26XZAmCuIjNVLL/WS43bjHNnsI/uMxehj9
UCC/pucDtCY0UgPo5Uz9S7dWbf2St8yKUWNqoOb+CBIuYDmaFhJsd1gg+OdMmM/zmKVUQwxAByjg
O74JAAvJFasRWiDuOq/GXQpcFXSzm5ZUgy9BNcLqROI+4wZhrnxiEMKcHJYX/wCGWje+QotO2tmO
AuC+GSKge9vnzefKoNWlbq9mreHUv4wOmCvxqwp+JrUFOYuqjXZpAar/mCEklFBikkzkVtyz/ZSa
7nWEdabvq63J4lrBHwFbe86pwC9pw0AGYEhY2EjwgGoc+/uFKVhOA0vBIPKLbQMGT+VY/juRrAfd
M4N7vUQg6pwiHJ9wlu3c94LcBHJYPu4XergKLoqXH+Gb30yeYqNEqFkLRDdiGKpN3gdkhyMLhni/
xolzvPuhAGRKfAHoJpSLfAx2zsOpm2Bw0NbNAoNSUoHVbfEHJZJVQWJfj8WmNMfYkLypMQZAc3Am
Sjvl787Rhb4WhgqUZ4otUcvQSnsvF+8iMjaVGecySKZrumpW+VBkllB1YSv1BHSPEhXglPnSgmzt
EEwUtko08M97YHuP8wnbP8X/ZBxNFj4OLtam+MxJU8a9pwUeDoisCTc54Qos24wkjLunpcXYGCVC
U43WZ3V+CrVTw/SAfTBtt9dJ6fDPSADgGmBBecONCbDdpRfgMR7ue0UvwAnAdhHwSE4PUeSm+yap
/bWV8zfNvrKCvuzKId+Ux81PgptwIMa018l5btp6DpsGLy+S5kHYT2Pg5Gf83OszDJRK6+LLHWv4
EjE7c8CaY1gM3AfcEpBiUWWdov2b6JUrggAVq5adM/wdbfQZIyoXBW6E5YE13ODsdLY/+Pg8neFm
l3wk0PhivAte60F0nr3CgUuMHcTs96rKUcUIcJ8DIDN+h+EJ+p/VB9JMDACye1D4yBn9dly4nB3K
7BmzpS6AbtRwaAUqF/0f4YVY+KLDwzMZ/3A9eIz7oNPFLXQiHFgZ32NZsc6VgzTMHk0GGALCgcZl
j1xP67PW4IuzfkKQTWJvqVt3cyIQSfNzsIBZkruy4gQgiFiLeLHjj4OxoZdWCSMtC0cqmiIvPbDb
3/Y3kqaP5BRCLnYHAQMKRhH4CuNVdsVsAUzdqRKOfJ3KWXP19B7skjswHoSgawrqQLVxYkXxUQeF
gQRdlTY9/z3WEKaEGQgfd0JEQClMcYlZT9CuHvGD74zyheG5yx/nadPR4RYCnScAYd+IbpIcpbew
RkVuA6TcBoBKGH4vLx6oQVxK0AwtzAM8LFxAyr9zbfFYwcMVzVljtcmDesuqZ5wEXnfARETx6arH
J+r00iUqwaqY9FtfW4o+3hthTW131oUoEkFQ/xzEb8b1cla6SR0YSesAJtKrDBmz0H8lFCPhdXnB
CaGyvmJtDTEK+fo4G9iz1imy+ocKYiY5m9v6RLRsv+yXTF7Bh0ukbNy84SDCM9C6EtBFhOEep0/a
usb9eARlu1WoR7Q/pAXCy/cM639WmKDEEzQb3ha4bSKfcAEH/IE9ONKYooQcMyKYl8vrzzcqV8VY
m9UBPQ7DF/N48TDq4NPQE03Y2hzsNKki0WNAusUdPQHPxd4F571x4nhQIljknSMIcHD7q3mHqori
YQ8oD85dRgmabhZzyoiPGQzPQ0WuhA1iotHIYmoK9UTyL3Nycm3iQF1qY5JL75gq3rIzjdczGsxE
21rgNwh0ybI2Z3BzYK+JHfgli/dkq84wpHagFYaT1sxGno2/g7S9pi/uEMwmr3azRurNz0ECxsz0
e/vAJsZj9YT8gakTnUKA0tRByjuhQZNC7O1Y4ud9CVna/ni3ofVG+W2VU52fyN3IkxH/huIXCB4n
dWpGMMOmEPyWZs777bLarSElkaV7jm+Tn81rvXvbZn5LyvSE4npyys4p6xxOzm5ygwGS3cK3rYao
Su2701sHc4wLhJ0V48FsQFqY5l9CfSz/4q1jDQlrLiOcy6LvEtjY5wxKn9DE1izeQaT8ScLKFEvS
pTTVIhFkOjpAD8928cA11hig3SBjYBbeZeJEzhQxLACZDfaUEenXkfakOyJ8x+Ui2jn4fwA2j2E9
Ui/frCa+JQ0H6+KZjtD0M9pLsaH0mSaHckJQOQfG033bnKErho7MXMLyp8c5Fudg+lXHmJHxBokJ
Bm5pPTZlrCYXnPoS+HsdMtfewQdO5uz52cDe0xieMxFQXXVOY69wiaAovdrX1XByj5VUSeFCTOEv
RrtkF0jbd7QL1FBzT6E4bso/fs+U+Xq5quNReA84V3PdhmM1LYNzwMBiZTLx+WZPxkXYkArX4SHM
qKRZsmyaj1W719Xu9xlc9xRzdcDQnYsaXbuPliAj383eHdR1seiyf8e3mhXJbsH5X65KsThV4kWo
apkdUoPxfzM1XLT02CUIqBp+sk+2iYxZ4aTvyGCPwZT6x9dsXDmDnOatAGhdxEvuKKnjZ7zzmJID
c4DdB2XKcWl9AkSR3oCv0YbQbT3aahu6aXCJen7OOuZXoktiTDZmXLh8JEJAMInWiUyO+TmnmwP7
w0WOUzmE+4qhYMMdAdLEG9tZMLnwhvWv9o8S1cuvPZiJqz97B/zU4sjjIGF6GGGe0nkkx/jCjgTx
IVxxAK7aD9jSnBswQKFKnX7bhMVZIo8cP2leHPlgUnJ6/d/zftQ11LTZ5eNRNCgn+ilMq2a7X8oE
ffbwm4mEWSaXZmkDnrp0pOLJf5F/DRn1QS5xB1lBciBgF3N8bXa1aOn/Hcoo5XCHuNr5yvzhkPw9
I3YB3UEnxnjGXjU2raWFy9bVwh6weouvqiI0bcMaei63Gc4BFqRLjGjlFpdNX6fspxq7uQzBFclN
9T8IczhADYY+JOzu6+G10hMnjpnrzYENi1dV12CAEGM9eBc2TYBWCFvusQamA+G0YIIjncKX6n6J
T1ISCYwTr9sauNHqmWAMLOMRyAXMff95T6/ypq/RyXtv9JKcCO8AezM0+2rUWi0ZU/3vyT3i3cvJ
Z9qUP3Tpp5x41vy954O/K9GKFtD6WEKbaoyZyl6EqQAeUwzJnV2MM+IR5lwN3AgoYeE6kunFkIOC
BVLQtJjSQo1CvCCtLkwM4ukYobiGc8rrQJ6j9P/O4Ez6uF2CwODjRWklW8X2skWqvYQNI0365BFV
zCX5SLzivAFtyjsYsgkEV2Fn+ajvVlhKEvl0nTwILymJs5IsrB/CkcoQl7Fo+FgtKegDwye7gz8E
Mi+YrM4NqNi9YCza3/AxJpwQvj22hj5LjwTAC7J4Pf4cX+nnB1vN+TeUVkKzaiAVx4UsEIncCDRD
1M8WiCNbhQlbMiJxmDXPgQtDk12HdMK+5Kdcsq+T3sDt4+rRxjw5bL7BWMYSQffOnDMey8i9+Oc5
vdcwH3gk+Tin6fHpXhYU26Zd/oCZxzvOC3p5MGlsHI83HwACEgQ1Gww2t8UFGIiJQY4a6q7BVARo
uuFtAWzvP6DaEf0+Snnp5WGDZ8MKInoVJm0gijHh3HedIDAICDPkeQgpqn3rXMkWWsZqiswgUR3o
LaPF4ukIQeMz5h1s9PRCdAI3TpXIa8jdbJzmjHA8+toPR3WgW3EXVl9qLvYEtRs1pphgttz/eRNh
P54yRrTOU7ZWhuWq3SUwv4TvdKosoez+FBiL0bdSUA2mHWZMa9nB6B3TK8DemWFZxJ1jHMbFwZ8a
QB9fDmzwcKzSviDXwSlkvhkeXgC+eLjZ5VKGSJ1cmeM6XJTeYLXLQNW862RH7Fpp73y03TQ/z3jS
QnE9sUCw3FZsbiDShyqw+TrqbZlDgFQO+hzc7cY1Ff0GpghLCYqW7j6D0/iOe1mMOkDM1HjOAlwG
KObgFKbmxEeIAhOhgC1Ni/CcXrJvlMEtS1pbdlnMbJwRvZEKFm1GcMeoTST7Mr073VJxoLe7GZc2
lyZzcr7LRThj2xs+eGBTkJyojhnWxuriiaJRDIYpqK80Ns/YoNR+u6Zf/ujjF7RaqCS8OEh5voAM
0ox6QUpxw6KaaJ2bfaOqufNgCv8dAclyUBfzH4SyzAVCMGf/bm9a57W5Q7vKjJBkTJxovDMVJW4l
wn6FH7rwO68KURw4RyIb/TuEIhg3usUMFHNwn9fi6P7Pn+F+5wxRKa2pk6O8t5GUcQuNFjuwqmJc
rRvaHyb3NrIJQmfK8DQnZgpN8N0uXSg/lkzedplLfEnec2pygev5O2rEIbFRxvpWn96JYr+FmJeA
ucBzhKJETmyERjG42txjV3ynsc3nnMejFCN8UYWYriBTPePX2flko2S1o5K/TZAq+yuDO7SYY77I
S6Vmt34ZV0Dc3xjjhrxv7C0t6mbSzPWQd36ocUIfWWKUs1jdg9FCo+DkhhsTb1ZOE/Y9y5HCcH6g
UiW8vIykX1D7kTtn3hhDyfW68LttsPhRY9J0w2r+wVEbfoCF1TrxkX/oeT8WthGobQnobYGt98j/
RZmJloJ0mIJJmtCCPN1oNKP8ze82atHtlcEIGcU5hYQHdGsEDYYB4ukEYlHd/RHeEuQEB/zSot3Q
1jALouyKFdg5GDmF1LcPznxRTaw4+Mft6uQk9xUHfcClGoMaE55xHVNnQSKj6hzG5XbnUooxu4Jc
5rw8ijS2Fm0E/6Fax6QikOEaAQllADjImWnvKNqhNjuXPIP2AJH33xe7MXvYYJ9TMSuCCxGbzhw8
IQYI8E6+D5LgUYJr2KwXkxPNDGQg9oHu/tujthTiwngzcILQHSI+sZtgUImZOjoKS/FkV2dhkfqe
fWEEkY5wVbF5+PKWkZgPOXWpzzDywcq/dPXwu4HbQ9ImUlLygi5Losd1gCAymHcp6cXzXToU7hwY
8LG0tIX5++Anx9lHCaXfjqS0lvWEzz9gQcYw4wVyMAF1xZokv0yezHwwcX8Bcq2GcRuCsOZNXm5F
nofCqc932820TOYPxtbiOMJul0Z2BqUCcwkC1+Ai0aSRAhe8/SGoy9ATdU9F1iH8KUEcEsmFLBj2
tXMea+wuAw4rhisWjRciIqzxixfjOD1rjlDRTUwZwV2Or5Hf5PJePGB+014Xno00Wz4MRoaPPzSe
LvWAI8yNzoRTXA486npLKoJrRoqfFxNzIwffHJbfspszN0TYdVk/oADaahuc767i0ySXP23YpK/k
+1cbNibUcO60cR0wXAlYByXDhzudaHZ2brqNJ7JXWMkn2fHz/SJJoNwijZlEI5PephOZzb9nRvFb
hFyPXzh03bw/VvPXvGbpo4+oAnLZN8L/SAow30m6H3RFfAJMLla8gS+mo/3ShjILBacjGw48TEwr
ZdRFOLT9MXNzNJFUKBzfVH/gSWuZdNpuGT9nPRZhL0gqQgDPYIpgYDA6Ai+uY9wNgjsDdbve8hBO
vBGg0t65Q7mA6wdCSy40pYjNIuSYBmYHbb95UTO+54YUF3MxNj55ckthh5jHvjN+BxbdiikrbO/k
FVYLVGcJJ48zwB3NRazKAaocGeLAdCwSepTTGIo6P+fJ0zb1eOjUKQkcOLalBVb3CfgB20aHcctF
ml5J6aNW5wzh/nWZ0QrPKDwBpmrwyB6LazrCNDFBSv5Y0I4ye6WMbVAR4ACGfTZmEULLNPwtwBmf
c3xowF8QNs6ohTyBOfYuvHpLijBqeHt8Ht6E0WbkiC0LS9pleYIIvELYv0AydzZft3gylX5bRut+
XjagiHy14ZbQb8mhlENpgrFBYUCPgbLt40X1yM6p+OioIPFVY5OrSVxTWFcHdWDmiOGeLgEhNOn0
AIp9Yn6N+KFncrh+7NHAboV5G+ruJR5kARFLBDuCat3HmMH6V6b7kFhwsjCZ9ZrLjtfMAQwB0IX+
F8lojrgVJBILCVT0yV3eGjhUSGSX3APAcR+vRkR0FAdsG4mt7Box7nLETC6q39Fan9K4h6Q8g/ux
X7mtMcHihnwAo5pcUujy+MJ4lwRcEz/A91wiJoVLkcA7nVA5VYc3dznFn02LNOU+IS+Wtuc+LjnZ
6HlUxVbx2Dt8Ad22gqE7lQ9tYiKh8qlzYL5+I9lrUgAPOE4+qiTqOHGlKzNAcfiEHe0gnOEEoSzE
WfdEF7YCIwGe0rBq4itzqsG++MbvQGRV/wN+WXN4C3m6MyL4s8kfHjYFi+dSYxhFjAL1s4u7KwOe
y8OqjgifqUcxvHawWPZ2k2NhYaTifblDhr/0pQV4CZNlbifGZRbNsP31cbPXKcJfBIUIlxiOontO
68lCIy99DI82PgECEu5jm1mDDQa5iDZxotQSdNIAVGhBqODfS2Y5dgMYQRiE3c3LoAqRKPEdX97z
r02OlX0+MGcNTEr//o/+Njn5B8z3KWyKMN3ZQINQa6wBcl8+StvQ6hJDyudxHVKp0EdTlVbhJYOM
sqYbGje6czDdlhHo8kFJ/cQQMdwFnC5ev+BYYmQSX8YAzgXt0sM3QoiqyPMe/idHkDC+0nWJ2JcV
YyLMqni9d/J8RH7Ubq0m0OY2WAbammFff/RIisi6yeopSgl24zN6mSLJje6lDNoMDkvyWAPCULnH
gvjNIuGdIoyI0aOw4MUCAp8EP4KvH/xg4+y0ixH+uLSsKWTW6YcTX01gZ2LaDGQ0mtD0LUC1/mhS
AUOUMYRq1HFJ+TNci1gaPCru0c+qYf/By4iNmJmOr38QgVHN2RIfhguqPSSeVLwd0Cn/QYXVBids
HSlGAUrbxZWzSvVQO8c5DqUIOlkNWNYLG02AWherGVoPppm8ix3hQoKaAQEWGyOAjW/G8wGguFL+
JIKwc5/KWH+IlSwY5bJ3W3A+Y++9hNSXQOAAgLw437EIwymc9l9ZNKNOMAAL6UCYKXOz6hv4NMIN
k3Brokb+tKQbY78/0eIhUZPYwJCKqBOBLvCSb7a+O0zwZoi3HcOH6tusx0yAOGsbf4Bnt6MT7UWM
S0aY2L5ED03UiqAKEP7L5URkYUqtIYxrnjwfH7CTt687AuSoCQG6k3urZXBmie2p+ROLOdulXX0I
wn1TTTDAcVPW7eK+ap1EsXGPdmr6OHwCOLo+sTHDzgNQUzw7nVLmM1OyF35KekjoTTRkomezp+cK
UA9LuwoHP6jV2+yCmrdldn6E/b24jutx5e3YrahsN9jwO0MA6k3+1xC0yNb4BJroKYDeaOz/NRze
iJJXZKRxSowNTLcmOgiIAI1EsA5Qohah8XRExgdktq/TYj5AS4NR7o0yzPmiG2qsAV+N19k7L+yx
qWuxY1GwJrZlTOeWwDeQ64vHZIQO+4sbWQCUeNNnQh2P2fkga/j3vsQDoLiNDFAZisYhLBjMUamJ
zPQDKVerl7XmdRV8hvWDSC45Po+xCVoj2YN8qmQtsNnMzGBLYkf6Jve2m5hHpBwLvMrcDxcbqxa1
oLV9pMye8dHEyrVx/hosZipML7hnkbpPYWriquLcvWcG07T1qzH4Km8OZz30p579mcsJUULYc2F7
lEtLdOb0fJDoKd0ggwDMTt8xly2MxMbup3dOQF4BRuNEtVnm3Xkw++SE0ZJz6ckvFzhJfbklS0zy
myq6nVjRzG7wphiXA+sy/a6YwFZHI+vo3OLu+AEhiAwUEzuv42gTwkv7viKtRtyyTLcu/jMAzSQu
JwRuDBkK3FCogJ8zEh7A6UOTQJN8XQK/ssTOMN5w+8GXyM+xOuHw+Ye36Xa92nngs7M2VH4gFDtv
0eWerHL25Ca82QPrGZ4pJUFgkp4/AJlqzwH8JOLYaWkOCuyqXtNbVHqGI2NwlA1o9xnxQSGouLfd
L8vFr2MQ2zGMstf6vqTT5l7WnNHWsP+qBScfh4W83dlz3b8uzwxTQ4XCtjuckgF2qyPvPSU32Nvg
BGi1wn6Zm1OmoS5TFNJ+7yO+ysX4g0+k7wNBHQrTqhVK7IQCFaLR3PAQxn92VDn/Wi8ge4R9R0VF
XW1Y6qQ94Iod98F9Ln4IgOYlQ0ZqKNoeTJWgvPly2MQnXCoxhAwy3irVAEiqf8m/q46tMQGeG7jq
Bpwrwl2J2gN08v53A/mGeQp12KE/rw6I0Xgt13nMiocQ8RgD3TwpAQdMUi5MMoVwqI+A1Y/4RwZN
ds9AhSa6NSZIxgJM0OzoEkJ19UGX6LDnMCV32eBpiQgqUMQVU9fOJc9mCb+PUu26pPbI8KIJbpSC
hjV7Z+KCE7ePOqGN9SkqBVYHu3h59Y6HMj3/NG51QEGEoA+4aYVvWbQLccPUW8aIZmMDPPJXEw/D
J7O+0RAgHtwNqg+MNbEakCRB0fmu+EfDTRM0YCONTayfzVCIH/G9auIaDdV1zrXroAehE2UQm1cT
tK+sFUNMtspg6DzmsrNBi/C2VkQ6EBXWU9XVLiBn6d0nPYAQXiBDICwjYdq4y0bMaiAzA7/XXNry
pAHqhJJ2OAoMcDQ5Yma5PXtHcZs3xLkJiP00Jq3AQfuYiJeAZIbFcCPlyBqtOIb4DZ+4AUkD/pqS
NxUUqnVklR2RK+99vmugQTWhsII+Glcg1D3ALOUFv0LBA9yvsz0VssvFmJVH4zCIct0iEV+/PZaT
LCX2kTw1Un8TUB3AwN5eYK8IAYqWk2GRMWnp+xSmY9etbG2UlCkajDyqImVGDdDEuhh5AF7dfFHD
IQ1JdkACzGi4Y+dmuOzc50K3lhxhZ2iMOCj9u8Ee4HnPmIK2GZvcPYqd8T7frMGbN9yr+8J7Bblh
gYX2QYZomCfCxJdsQ/IqmVVzE7zzxr+wWC1wbxTBHChwxiX7B/8TC/WNlJVHmMA+WHaat7y+m/3w
n1YiLhdcqUTaQDUxUmPGwHROZCJu3PwZkQLICKctReEA4MmUQpoyfhO2uHZzc/jr+SdtaybUA0ee
EN3rnzBxo4ajatR8MeIQ2v0+0oR/fYOzqjcKcWx2gOHxR/AG3MQiuc0gNA/vfgddNjQMA3htaBPx
ZjCKJDmYHMnXhHZ2fUGMT/2vefUDyko0BJXWvJFpXYbI9O5clJ1DIya368cD+sR1fir8knfYx/h1
7bq4pszU9yqrv14OsfNb6zRhXDgxsisuWmIbKhCPX7yv8RBycQ8d0hI/9vT7kpBxdYGayjOMvJQM
qQW5g7WNB9jQZQgZ6CD9Zwpy1n+VD4IncyNhJsstycT9Rq4hQ99Vh8GlDfEH1kThwprYhbvfHTue
/fIVElQj4V7S0a7/3Ygi2RoP9k5Fz9/Hxu97P1jR1bjHH4UiOrt6V49DBi6EDaOKmYPhXOe7jajN
jUzHwWKMcKj2NzQGEWi8B12EJiVUJrgB8+gnMPonYmTP04z/LxJ50sEcVGFMjrzpbJ5Wxmkw4S2J
yTz4z4w0IQdLLjcTkYk9s/S8A4rksazfmnUu7cEthNp0Q4RWxIIX+w3f8/P6k0Mp52bitFPi7MAY
xzoI6kEC5DrR9h/yoF8+gKlQOYkT9xxj8BQOwZiB+S2oZxyYg1mB2cItES3yDoNDPCts/IWowPmN
6dkjHARFK201flfpD+HGDlQuCgWKVUA14HIXdkNIxhz9LETNQOVYEQ6eTDMpIjeiHVcomIs9k0TR
M/HzM4/FdAM9JVc6QhzUJy5+Tf4pqKZFlD68N2cmfPOI3abPzs6eMgneqeyKpjH5OAdoHuktV/jR
j+jwbHbnmeECNZe1IWneOqeCrr2RQXWE3ohygnkI1wvu+cPwluAtw7k6YFw/5HiCTjBfxvDNwQll
++85LSM9HKY4yHLL2FHn6e7mzJctQeRhQQXMetKMl07rS8yApa9K/p59XaYqargq44zRjUuzxlmm
jBG7MjQdWT8yN/DVWj3yYUY8i3X4uvgkoiz9w2CUp9nbGfVYALZLz87WfAXaBhcTFtV3xqEA2yYk
q4tiPN9otDX3NNzjgcLIZ/++0cCiwfYP/D7OUWbSFMtXAk71yPQP4oKAH3Ky9SWADvXtLH8lZCNh
aIlrHiGq5ewlWjXu+B5mNRwyhpxN9pjdbFhM2Cghv4BgMmMQYBcLMWDZYM8hWCUOpALsVS97jPZc
nmempQm1QICDMzqCWyhw7WqCxQtH0A2jzRd2hODyc3Hjve7MFrhxvAWkWH8FhmyJwXTv0KTbNUU7
lAQxTOME/RL4ajqFV7pPkl3oQG6U/Vw+PBjY/z8JOJGFGMMEuKvjxiX85jyrmBHtmEkkT2cOc3Dz
nW2kqJ1sKOVYgqeJgvR8X+fMb6n/eQbIJE8TISloA9mnR2Au0HsDjzxiIGVGqbX1N7AhEfLVBn5a
+zAJrqzoHZmdWB5FzPes7+aXlBoXyhz5zw+3YByNyx8SOyK1aIYFW4JsQ49Euuy1gjMNf/Pvn+BC
Z9pE6W+l3GCKz3weNBKJh9tiPItF3nI4gUuiBa9852SpoIc+2MjwgT4EpaOkCFF9CnaFMZE9KcL2
xEX3GmCh7EBFjGhaPiCVGxDU+EBEZLriWsC8AmBdXG74utGRwpSwe5oIDJRn4M0xYaDM1Rs25F4K
8V+b68c+xSnyZWH91S2G3JqzIUlOfLA/iMqlMfn6w/AA2Qokoch9Y2Vf9018EHck9ag7DGqmWfbB
nIkTiABXg1UPg7XjNqJdIRUpGSXirNSXNHwBoV6MJAjqpieWot0aLpN7uLqjuGPCc1pQYA7XAE96
BGZ3CYUblqOBwRnOM2K+p86fAQSfll2rhki/qUjRADnybz/9Tq9LrAukI79K+qCKjejAwnyoxPde
zB3Fo7nDpBPYvipm4IcL1RbFGa0/UxvxngYR8Nf0Ym8q4lXp5p0LR12ghSIuFTgMjFvhy7RIvf9h
WfCu4hFoFsR/iFKIP7guGiunbwGGgjCh59juOCOkwjqMJlufahDVRtlga+a1G8F9hnJtq/6vAqvl
Tte7cyMQ3c151dIWo3qht/nsn8gBnCp7hfVP/4cyAkMDBKN/7Vrf8nCwfwA4OyWiqJeONfcKsDaj
tPV5hV1Si7vBD7eqdZphJZyeV3ADOETBu8F5EpmzEvAjAfxmfmsrY3OMTWf08K4+uP+8ifDhEo0e
VEX3zkwQjJefAMwthSrqK+kKezmRNdgG0UpdcMxwGjw8oqcA+aiZwdCan1cCMHNPxbBNMCYkR1D/
6BkohiiyKIi9a/qAlmCo0EIoXq07I3dcDzxQYYIoeGzBkOkmMJfBg35jDSaQo3rJqceLVTz1b3+g
/RLsLOqAPqopukCT8Cy2DY7GE8WSYHGNKGgAtrVUT/HFPiCgBpbSAAX8N3P6fBRqjIQY3+02w4z4
iXCYCGIaVCdQwXuEO8QXJy3BzRM1orQRYqcuZA72NxTBXfTwM+SlJEtagD3MXqZQVTjKqkkBcCkz
LB6RhozR1kSgIyUGvqX13UrObaGxH3VniXXN8hS0nLzREJfeB1nEbx9V8Yp5F8HU1erj11f7C7CJ
mtuWEh47T+8Cikd25+Rq106Jg7TOGdwFta9tivkF+w6G20BiEAexz+HOMzeEXO+HDmyuv3e62/9H
0nl1K4qsYfgXsZYi8ZYcBcx64zJsBRGzIv76eapnTZ85Pd07uBGqvnrj1wUfdD6rc0A7ef5FAccT
x9ZzrYj+5MiNRAcYd8IoQQQROWv22ccVxTBD4B1TzhvUuw4+1KScOIU//AJ7SvRLiGuw9eVpdBkZ
nozmFSnWyb85ZF8eZuAgT9Fm2zIt5p8X4TVQb2Bg4sM3rGeqNVeWH3sIvAbEAyr5bzA7GGOuOVvo
jeWGHYZy5KCe8dMB/Hw3Dx6StX37O6V3yijwWflXYDyk9Jh8yDv2SuRQZPTDGypv77nl0BEblB3m
xy1WTo4q+XmLRorStOw5v85vZFhzOX1epgCgTgXgGbOtMme5pA49uS5vQ6Z/DR3hAhHMVE+bRY1k
qmY7JMTC65A9k3IBN7KO70vDI7mM/eqdUVT44ifi4A69SIjeJWhblB0t9MCC1cMri/Xwur27Br9H
KdXaEHV9NP1LaY/4H7ITUKvjFc+7pRZWKZJeIY1g4JqKp4kC4WW/wOnnspcur1udGPlzWOakrHqL
N/TjKRJd03LabM3AxJXhnXNC5xNUUoSOx2+2D1y3zosorzGqy/nVPS8Y1Ll4rNQHnnJsPBgLk26E
WnK7Hj6Q84yUQoPBMr1VGykjad/Pq+0AFTbHYnAEjsmQo6nm9m72FbXE37vhe4BxzdUQG/b4ftCz
y2KQKYj42Zc26DMnv6V+E/1vZsjMyQsGU2SCeU3ZwUcwUj5EFUkZILm0A8ZXbiGh1LbNvXj5+99Y
xNTjF2fx58jmvHzK7HpozjgTbYn5Ts/uEQY6UJjBvhAGBjLcfn54hz1P9N6yjfjNRLB41PTQkySP
tAceJlp+bFwRN9GUMHwbdnsw0Y+Na1oL0v4e8gQ5TgFk5xJ7AM729JFLZWZW+gtl+nblAuI4vwZa
et/C5ojkQCSAPKsMRrAJ0LkVZfGyFZ2DMwsSbxOzC5RVcb05jcNBiXuQwz6PL1YO7xu2K1qoWVD4
SSNuKMAgFkzIizmfz38+vDdfo/SZ0u0ADMvZHLD+eS1jHFbHG+n795i3Qc3N3EyqrR6ep7jiQz0X
sw5tDDw6hdu3k5I7S7OmhVa0BGxgiLTp0XE/C56E+G3vH/b+5/UKHYbPIbrkNGlmdA2lVHhtAKIv
NGA7lIdzrVSrmjekBJxcufR4oI8MdrcZsl2X/gJX81hf5xcgNcxFOTUVdCHzfJNzgaw46CJ1z393
J5vhbD0Fwea7YVa0ZD8y0w1pPgDO/bGetSgd+cGD6T1n5uGMQvU70D/S5+HXIdzMCvYd/rj0Of4M
6UJlF9BB6U7ROz7/ffDVLQf5kcpc64qmb3ELF6wQf7w3qK7hNBNy4nujeyCvzKAMAcftZc2OCekc
leh+aQVh9wRb8e45t5jPrZqep7rTjFVKr2iboOgCNMw6N6T0WguWThKW2Qsqe/TFTUM+K++Yvqyt
FS4Cor+vwT14Ui0SP8jkYDXnZuQ0tactnagTjWnqlogWmDuB10BxptMnTpHHAh/ynYP6CEJQ7dPu
Q15DcGGO67sDjFXbM8ZdeNpUOgYV/6aIQhqVR3v9Gz1VX+JuOAZvqBsQdvJCsmuGyhpx9Dswnc3P
viECPdycdcpNwD2pL3tzMAv7KAQGnEXYwWNCpsF10l785VyJinQJ7l/c/s4+SduuuElxgLNGCZZz
7U5hTdwmI5uELV5Amv+0X9aQ953jWBnhE5u8HfMLx9pyZWkVde8JUzb0YgF8HbArhWLK73jcxSOF
UtCDvGROeSd3r4OJR/dzJ7E9vmYlmWnwZ3qOTARjK6xADAhDmWlszFvEQSf+SNTZU8+FruGJXuZJ
sV7KrAemR5jgO37Y6kzs0GSrhMct8eu0KogP6Fnl9B4TFWHBdQSUMqWDJXtaNBfCbjHcS/hczTGH
BaB7QieoqqQKxfBVR7UWdKt5asZyGpTcM+BJfjkZsFHJEfBMdM5JWcQy/gql7HkwVspKRozropuv
k77gaewGTzYLFLFXPWw861SJmiGBExmubb4vJAwCAtFnctsNQlFARoEXEjm0MRnHSxtxKooRqxoz
l/jiCScgJdHSN7ATtmhLXRKAFOmZzsI+Gyxv9M+JigthR5HskQaif7e3jXub/JL0S23FSSbFGyez
qDrpO3VwXl54hyk3IQM/uDj9uZGjeHW7lNzFKeYlih8quHzmvGZE+E5DwTxNlWfv+MtebxLEwi8t
IFw4djz/HN43olrpBAH1z45xnOko5SprXdw39BWRb4jp0lrt2axjFipX5ilS/K6oqP4WcgyJ8+F1
9g5eUB+czBpr+5kbTvqMUK9bZ28yWDXppB/TOImxyrog6JGySnj0vR/xaBa53DOaHpXOfoMCVcmd
1ZvHEwAJKT24JrpEUlzR+6bnhLzNW3JLWPaIrVRwfZPTf3js/hkYLHR0CIMMCjKIuePK4N+BWHyl
UFSsxFJAkbC/JWWLZXdZjomu9LuZuTPHt4W4EFL82nVwFNAP6AYqZ0ZSXtG3Rnio0JIScbTjPgjq
+SC8xuzunAisXzjwKFOiUooKOSQufXE9Gr7mc6buDFI7+a/DZXeNcZSk2tlRSVsRgtfBm1gX63kY
WPsXoaiD7LWYQYk6KO46v6K2A5VDKnLsd0SqfLPimUyL58OCDL+l0JqTZ9T5H/Soiv3K9C3JLegk
kL0uCFZiSJnjQAorRhKRHSWkRFe3meEy915j9PhUbMkg9ogJ0URcLWcbfhlwe7Ts/GttIz8CLjql
S9jVd1+eI8pNuCocvrslNxVdCJlY89Epc5kvyV5fEgN6t3GrhaROkjn1hTdldwDqPjMh6ly68xgz
gqMgADbH7FhB9PEh5LjGxNbDzUI3fuzNzeYqOBUHSD0wMzTMDty/g4gkevDM0k8geW18j5/zFsWP
Dld7A1wENXInA0+LmpmS/shtbKx3Sbmvh961IgiL3+Di5MvOr8x0cGCMBd3ImHYR95rbDCmzQZjN
JqYM8fSVSTM7Do/kP+PAHBENRu7CPVDS4wZ3T0BDmNPgprjQWUTuYnZLmqHOMWoJ5D46O5/J8Yn1
0SGU9jkj4hZD5SsRnWT17A4l8YBWBI219eyJgZIV3a6Gxw2lZ9ozMTjEZqTIjitQ8xx5OtcTpatL
4l7ybB36JY+N22fkG/gf4FFEFhhmr6x81ZYfmDaGm9PjZhc3TXQJy1AhOJo+BjTXbMj8/Db+G9JB
sYex9gabzwyw0THEKyRs2kLN5PZsdubOf7BeYk/XyIZIfpAjQ2m8TtviBkQ/5Fm/LUqM6lxKRk6k
RhTlKUACIHRTYaP3Az1XHV6952FoFXGOs1eiFJekv+CeKhMNgXDPHjBMfyPenhdSqD7lEixR7Brb
ciDgkukAadEf5uQb+lO6MB5lpH08SgLAtJsUy8m1KarXWJU97TtTkOnUvnry+4hxEb2yvbLN/Tu5
tBjJgMxPdiX0cwXdyR1nKPL/rn1X3aMHJIZ83ItY2V3FhecAxMA8pq0+yJMk7wKzhNioR5K3d0dV
QhVlyiIRlkvkHn2gFVEQCRocSyQ0Wg0qewiD7Dl9ZV9+/mdwSx/TNqZoY8vErCfmBB1s+IHZH58D
oaCDluhdicNAR+ySsp18Seoj9cgU+d8/SGAtbHArjVS80tsLNCB6hCenePAbFBa/Deciu81eq0ca
QIdIHF5OsYS4fBC8ERliJUCDZoIPMQ8zkhhFu+36BH1GpkKD9LhXT669kfweXj+5bBQPYb59xdfn
uIHH6RGPda8JIl8fh1809Ws4nwHqlCdB15dFj5+2j5fmBaj9tR9fuzMJ3MWFnHyvRH8FJr4kSGGN
3mgaOFxJjj/Mdgaht+LXQPZ6SvCrY91I5K28faCGAGwEF2Pza11FCUiT0KE57hEBDwNwZjBRzsWk
swzB9k5uGzwB7BgiFOvXusa8q+1Omf4w/0R3Tpoa4vemWLOuaD5asRayEA3nJ6vXHl9mfY9KKGxE
t8bKxFj/9E8Dj3gFlWDWE1WAsOy1LVOwiWKSeFogNYb/b8Crf9XODf1nTc4SQRV+o6cIPsqP81id
q6j/N+AkUjslp6gV/2/cghN9TKSvfNML0E/r3TnCX7CwcQBT6uVa801MWYTp6xjXvR+9l5zbuIlo
qPn40oF8oH0NMItV5U2riTB2qQVpiPPKl2ZVcpqBxuVGArAFpvv8wxcAtmkIzjpBLIq+DjYaLmH0
2YIzR9J04OPVgorgKC3cmaRVsaunYrecdskL4otyD3RAKoaM6I6c8YqNDz+rkQv8VGbA9zjqckS8
z9W8n7P/8dSoRFVUGbGd9msGQOx/yGVhHmKpfNPrdERc2QueWb2DOufXlVy9Seu8k7VpkX3jA/ZF
y5KzC+cYEe7314Bfn2aDqE0o3gCULiOW4tcFtOFUNP/eECX5CWXiNdS8l8/xHJBByFyecIE7mnRU
cGE14DdmFZU8Sk1wvHgDRPPP1OQET96d/z3TwxM2r8BYYEntY4k+JrjvcDthSEXMhVQK5+HP/jOc
OVrbDHqFfuMf3DuxINk1/aBAwIVtf6eAvhFHQWrbWUxIQWSDZXbwnkmdV7jZjuHLbSbCHgCbCG/M
Dx5OO68KeRN8BQ3Cfctk3ttitmISV0jcobOAeXPg/lLmFO9k391xCetCrgy4kLCeCki08tjNag8l
7uxk2uphED2EzqY/qzmIj0CTYCqROiAiDXGWIfFD2ic8ueXwPCSiYVYvvn+sFS1h7lA8KZr7BeZH
GZcZv3ZGGz9p4ju0lLcuoPZI9iSm7prSFUGf92ksarBN7/5nhECZ4zf4WPTBhSoU/UpoDnGpVDxp
8Bp6IZK18VFUGbL/EgiYktPxoABwBKT6+KTMkJ10oz0uFnekFNHbzfng/y4olBrAvzPNn/H2g/Mu
VRRHB8MukwNSehxY+RtahHxXpCfHvVlgb4sQSeL4+qdf0/CqobvkOXaE/V2oSH5xUwhvNnMFmkhf
kJBPfEgMSfggrr4+wnyO4xMo9xleGerRwCO8aPDfqDG9KtszZAjGHXBsDHmATTi4qQUmLRQHlD0Y
zU8Zh2o4WHJpIcSQBkSol4BGZBAsoorCsz9GneBD48FdV3sQ5/zDlSO+C2xv7ba25nNUsfZXr0Bu
pMF07HVHNDY8ILx+gNFksKAroAPwH5wLw5YzVBXsoMC8SkLHS0z+Byd0UeH3cfQxh3kGnBJOhRex
ACKrc94LxmC2MEYPwcRTFI1MnDNi/hiamJG5d8gtyzun9VrIOAYfanzddSQ60wheZRHyf7MLw8MN
DQb6PoJXfRKZuLkFgt1BZAqO44DoeigClpRibAixNyLjNnnAxqO5YjjviWP3RGgC02b8KEif/GwM
qiNki+//gStANbzgtz3+DJEy25xEwJl1XJziPjoaLr8RfPFvI0qh1JTpgr46MpWA91Cw/uh9UWk8
u6c5Pk8kB88JYh6mHdyE7mnE9fzpjkKeU5dR2oEvUdFDihwuAIUNkXPUNJ8wIsBRkCWAYhj9LYwZ
gj++tIGdCHkSt40xWS8nFwbgEnIbiYCLBxL16xWi6QpQzBhlOuuwP6+j+1TC8MaGTV1cD62qJzO1
Z8g2+HYwp5ns0yJM1AYdckhihYBLyc9bdvxqRfgppHw51ocIRnjCmsmosrTZvehz6+LR5VtDSrND
Fb3AiNkzukRCjHLhNC/0P1X04PwjQ6NXBaG3qTahAwPNKILJ73DUxz61NFhsRdYXXSt2gvDaTyKk
KjkI9f4K3LV2++E7qMe9YJMwflxTuCdIXswcTbxmyyDVaQTLxzpGsRtaKsIVEA5GJVwTkABPrM5/
o/kKzajJX5sy4GawJ6/wglBmMFz7lfVnZP0Rn2dPzZBn4RdpY858bESSAxBC4DSq79HD7fFIwi6Q
p4BQAPaChYIrotvrSfUnY3/C5SVAQGDA34JEXEEf28/F2jttcUYWMLk+zSXfAzaBVCzB9IzgFFLi
V0GGTj2mz9ltGyRkpKFxq3EaufnMsTf75zYheyhqBz7TxzqM8AaRC9FvOZgnAtX+kscpOk/BUOCh
gD/h/NC9nYfHSf8Sd7suQ/sCTYU1AJW/8FXKE2ERX49HzxRt9OS5A12BxFP9Y66AQCvbJrs6pCqy
darhZQeED29kZA1fU6V6mgDd8LyA6OdFrheMjf1Iyaga9FFVCA2TxO5CsrKHRaXPevuN2JeEo9Qc
qeQuEq478Pu4y1r4nzIQIOzbu8T0huErfow5SUxIKPXN1CwueN4GEQLg8iCH3Ni8WiEzRw+iiRcD
Jzz/IXQRliQ01Cl9cSwnIppA3Df0X4La1Q58Lp+yEMr7SugrJ0J324bf9GFvjAwDNbs49+NreIl6
3GasZXe2oxIDgyDUkUXbasbrB1ukJxVHjoo9JEBAMGpZ52yg5rTPiory+On9hlzVTBBI6PeEGuky
VZfsPpFWnBKD0+pIHEUIlLlaC8wCKVlrcEHQWj3mnpu/70iCrkYmcAKoXxudQ/nw4+h//2N0dAc7
hSEYoe3TNYqeOHVd4/Wwyl7Tc9HFwgiFpSj/hD+O6MkRkI0sFwDZU0JT+ubOcVHPOOpLYG1AfDui
rsxJS66gTPDb8OH1d9838PWVh+2bcyzi1fZDKSEnGOGauN9aAKJZL6qGpF8NYVU216EyW7QU2XJu
4TzR0i8Sc1FAjA06jHmZc3k4mFySAUd7fVdtfjuVL8lpDyh3QWYMWIhGbo7pka5IY+KXGUgU2uJB
pMudbFwUFAR1Pa0eIJFJ2oVOADXR1Hn5YU1+DWHkzuCXL6dGJn31VOnw/u4NIs6vJMSOyzp+kobZ
+ad6eCfTs/MH5qxf7l+Q6zpjI7MQso9jgJ8K6PJJSOEYDin45ihq/2hXQQjO5QRscQF/fXCzN2HK
YVkG2K9uBHsYEN/YEC2DxkRrKip0ETnd/o5oyPjRmew2781zViO1os60t+LQe7yEuPXMvbqkkBA+
Kbvi12MFIDpAmKoRVHhgHIlGbBoDBOzF3cPjx7b6jzcNWfEAn/UVJgZanOqwZTZ4MHIKfPq3lFNi
LtllBn8w7gUnLF44wtAcsJEmefaCjDgXNDt8hvViD9AOr+RNLuUZesOjrUGg1DRRcy7OrrE8Ihyo
2UoJnxnxjnDaxnu1Xbvy/DTVRrfpMybaLXgsUH5jI5DhNlKT36I5GyFmZwaXobWgXoLPsl4zXJGH
kfYZBMCGKJgVaZEMlVY9MTI42pSWJWhlJifgXmb/lFxj/DAgE3z/c7gu2oigsxhIPONJ5M/XxW+v
udJY6Nw64H8BrN0L4tL9NeUg7Nv82RNc5158MoKbejP50BELYDL42xK6X2pjKecloqiOv46A/deR
ugaRJJHL7f2tMHdaq4wP3T7TSjTl1XGJiAc9b2Mb0A3gcBAd2IkorRBWLWHZ+vC4PpJq1HcyPX6F
LeLsvNvo2Y+6lsb97NpCHilDHYkOiVi63anE5AbrKY4xcCBzTX21HorUmYdHm3REGYWn0KwJdINc
iyUikRLoEOntSnQvkJbG9U9E2Ge9lQHm+osO98eot+lPPiGi2RidRAS6USM5ZoLjNgLVo49rZsDm
bIye22AC+PrwH9AypC6Kw7LFIm//9tym17lG/8FtDlph9uLX1SONtGS3RbEEbWQg1sRTCC4ZGsN7
0A9pT/A7GoU/3r9bN+Py4EsffvNfJlrFT+kvJ0g8Aqc+hQ+vTHGdNn27ZVvghMwOvjVc4BVQ+ivh
zAqnlu3tD1omhKqSkoNgr0QkzDmlKxZwbOAZEf0+uO5AYX+ZNn0sWli6VJ9ABM4rzl78cvSc55VL
WHQRfUFDZiDSQ35iUVNRvGCqs0E6dygM9jJp0+gkaxd/3OtPIsgd3ZXs9u8WZtmvY4g7tgCBzm7p
ektiHQGfEq8n+2Gw2HJKFWGrSzZpacLKzFR1oxQeVYpd+t8c4hivQW87vrLdiOJiGHIeNm4fvr1K
086YHYJFg0jIXizlXBg8lhqvQ3X6xBHgElU3ehmQgvchDVJB5wG+ATggU2UpAID9eeC1HJ80/2S6
vXsEAKAp00H192BnE/E46+EAsq8CkNg+A0AfwhhHJ46lfdKGHb2/qGWOjiZJqMxLdUampuB0MFtJ
bXor8DrhRZO3R3Yf0BDsh8zVfTRNZXHECzjFB9LGfG2sntCwnOE0sD/0CeSFY0kgOhj2dM+t1ROU
I1lOME8oascla8cTqFQYnMgD7W3PEdDDl/mKUJEyUW4O2A0XZc2wS32CkX+M/NpLKt2/ku0p2Xyw
gWIHFomIIn34oc3y6JxxTJ3jC2DtwOOveginJNJkv4R3rSTkK/pQLjmsWfVuDWOUAYR80bikhhq0
Wc05mj7M1xQ2q1URK9qDi8O/OQSAxaI2x6WqOR+qdgBTEMNga9OHXwhb2VbL8Hxm0vgCNWPMQ30v
FT1jZDT2qQnuPJ/4nCCyOKZzNjhQznAxnPXZW++k4g0eB0+daHja8HmR3RI2gBlHHh/aIcIrJP2q
ZQzfKdtuDhSpCfO06aAy8ZphK/vNxbnQfYNyl3Fv1mB+5HDN2ZmMwJnGfgGVb1r9Hbi/egSslnYX
3Cs7lkCAfuno6uM2Os6JEG0OFFd93jbRb0eiRHC42MfhiVGvIwoPr4/VO8AhHEdyBGkATx8zT7wS
2X0PpYX5xrrabKpRu+EzQJh/nXd7wkbaa7zbIloVxoCaQKSql/2DCjbrLSHcdViswJ97kAS03BAE
xhk8+BAFjea3nRpH20BAOCoXJ06HS/qrBghgE8DnkTQ/OxOSLfZafowuY0JS/h5LnDKcCN8OXp3T
GZTLrgjWO5w3RMG060gjcY7BPxn8C0BqHs7twPb5xpG1OfoycgPgpM/kY5BmHddgbtP76j3t8yAi
HSHPgoxhjIKK9Vz1J48l9RtQXpp9yaS+raiOPFVmAMqi+Ow1vkYtV4I9iEDZ8D38Jho7RdjNrpt6
A+Ds/pJPojFCchNU1gPfDS5UpG5c1JRdgfgh97sHt29n37evoZv1eSfKibqA6CLapAruQ4mEU0zH
d0JLH8lncZ8pvhyt/bIR5e/15pz3sWtG+PQddVeRF8hlPg41nzWTjV8i/kpKeqPmANAcVLOrO8g5
fpO9k3QRrBUu+Wt8dYW5y2cM7IeDZZ/ABr+lPm5pBusPm/gzPnKQ4/mQYVBrnNAYX6OWuIsLTBS3
KMLkPw5KyInQki81qNGKZCWHe5l1hQ8YGISxOmqdrz9eS2rbJWUBkjXxVCs9hygpCtpu6AYr97r/
fbEm156Zo42JPyvN+804HAqEV6wVCsfFlFNIrofdSE7hmV19Qg8Gql5pTPnZarRrxZlkxLKTQWlB
HdB3Jq8GkyNyCugnqgVHWjHI9ISqkCN9CT8CZqnhC05cjb4rt7O3FGOWZkx7Y5nGBCEteQRP36AB
raFIJ+3zAw5ymRp1Dl0XRulALp6RDN9UMnHgYKbZW51ct8dbhFt+jZPr471qBDtCKtGH3oFq1mlG
2sL5iy45BnPQFmPVZ48HuZpV8zZiJt/zgvUJo7hjBhBEnQ3/2UXrP50DX6JmCtTfevrdrTcPZ1V6
215EmGOJLDBpCFVAmo8hfGsAspAXi8HyMS+/lvHxTpctlbDGc4zWg80VSorlBVivsw6s/xmeCQ42
vW2P5Aj2LRLUEJwytbPeC+JufESEc2P1PxwufovDHLUx3+0MpdehgRQqjGJRKcIhExkBCj902N90
ikXNUUENqb9ZNcyu6t86fkRKcooJlQMdxu5g4ygg89q/RAhU+X9yzV3g+qkyV7bihcnbG65o/iEQ
gV28OPFxpHZHp6jmmPfCMdVkNWnKRK+5Nx98nPx1kNsy4tOCRyrMjMLnIf6yF+OD+YPdROVXYsRE
+kq2g46sDbEJEekkWfK/hzMzbITUzN0wOGxt7h5Alxhvh4f2tnh5sKEwWz6Hto3mQ2ayx3eRznhy
mpgoAuHl8j7nHyKPh6uJlTPAz/v2Etv4npQ9wt6WqBp/6FLQjo98ES9k+TufM/qoSnZrT56Uh3ku
MnsM52/EXWiFmZemhr9YqBzVkJiMFzQ7WYufp+9kOwsJpgRDtCeTFZEQdg1H7ADtW7SIMS15NB7z
z91a9Z3VisTmkD81CLJhT4E7cq+HGVv224qFVJ4n/uEIDlJb/TJBntN0hUrIDIpgHB3tiBmqYMEQ
ypx7XKIPgS2I9UmfDqv8KwQTJsc/Tlj3LXzac8tsy2nNZ3KQhJLSXLaMEhi8/QsL1ZZAAkY3XEO3
m1euINQezDCAZeJ9PkXyvJKcF8WXNssHvkhRlk6iuFhVlO19fFnJ2xeW7TJicuCvz8X3D/QiGzOy
kQZIRs8fiw/kjdSGH9Qbgp3ibuFuhzEF/o7lOQIOyKAp8Ticea/2gLgVbQg1hj2Wb9IayBjluE8R
h0OmBZQPMyacuofw5eQqc74WyePUZNik3Pv8IUQTfx405JeStFAo288UpokXbcyhnhhm8QAYUBgI
GlFawRv55spd3rOzf+hZh/1eXGzIZvfNP42137e8YM5Lq5t95gGRDJceTveecb9Dmf+ZmCSp6LS0
WAuunBmjJUdK1w2cuLHimNuaGxzD9Jdj75VgCKzcnHXRM6e8xhi5FK/0e/z3F7qGGB/ETAUbXuHP
xaG0WqPdjAQvrm1hOWyNdXvRO4F5WhwMxkqAULJ4yjy1HT9Lm9cPtwWmIvj8Fl5QsZquAeN1pmc7
WHPUrXFTLSrRa/VGh4earQ/DNFRDYC8zYKJf/4Gt9Je9EULEsNkKNI9yVbdxCGK5pULzZ58yEeOh
2CMSb4qKqinUHYk0JZNPaJU7FTDuh+cBGXJozn4bCYaExJGP3ycZizpp2K02q8iAfAfrIyTTMSdB
oV5oRGLhEl+g6VppRlSjiOCKMt2KV+/SDM2WAwkHPyYRdMp4ihf+4jRmBIcBXgV5MmEyrN7umTDa
D+W7br00XsFj9FtRRo3Bub54sEDa2uoPfKkfXlnmMYoghoA1rRwDvBu0HvYaHr7ngi4zRKpfB7J5
cPT4wzdG2jdsknvqbP3vSvwD8XTsnrU4EFBgw/0IhnhbcUipM6Mp3rgv71j+noZ17CVlGZo01ODq
UAI20QvhMIQ+vp1uMP3UM7alszqsriFp8xcQdRIw2JlaApBY1CkmNKWgNYGGGGTXBJB/lqWC2+qD
Xgv//2Ajge4do1NvUREMCgQLZrzWolO118/bJwlutbtuFoAmNHBxXDg8bjSewWZVSwWlI7Uf1Pd+
hi0WCZMxqyS6AfdbnfGwwoD+xKN7prTqn9/1RrkyPH3IU0X1AA9qBbtCwhLyYOIbavEQADjyt+IB
5QWjET6Kx5Jb+vmvJ6NBvUl8IOtGDZMZw7z3ZGI4BqQT43g8WoZCDIVnUnfas03YtlmJM1yPv7im
H0IUzeJ2kJmviCuh8vHsyc/g8/QuPbRmTlcnDUTLNX7dKd92m4Y4JtG3obkyh08p+S7Fw4xOAdUv
ENF7ztkbbbSNlOaDTEzQOQGh63iKkcjd2InIxeFgRXy+eWEplJCL+A/D015E3ICxPmLBpn22qm4B
4eNDgJIhXfNDSImWl5T04Z4giK/cSn89Wn9YZ16QAAyYgJGP8McDNzhhZ42rdaqNoSwMDhsItQgO
aRbdcoK90f5CID0C4rcK7Dput1PGx7AFP5z1R/roMz+u2ilpbqQ32H/9WN9WUZ1SO6jw3v6dxzdM
kQ4hZGDgfA1Oxkd8xBpp8pJFsyXzEj8XKLDo6+7BHQZkDwvvLKa16TGq4TOem/uIrtaKgXBYLtrp
yXsFkGi2Tr4FJ4Qbpijh71SSb9AB0xj5OwWeAeHlr2iitHsYpeCsSDdQI7VE039cXiyiJXf3cDCj
Y5k9DpwUQhc9wwjPFNJBlKh8uAi3esa4CHSUDYKEO5z8vYjsvZi2gIwH7heL2IuT8Itkomt+Cl6j
C4p/bTSkbQn7McF0Ob79qJu8M2N+iqT8NV0jN6QEguVvHbODEUFPpgVHaph8aCzOlMXLf+KmRUq+
vHtvfMNwlKxal4iHf63Y70xmL/sKbSHaYcFsC2Cb+8qbXmaiSp2Oqz2wAwa5meo/seexHY7qMaZx
HBZIOjAUKExidJiCyCM0ZvBpPFrdQjEgrRnkB26fE79hgxPsSfwspBSbLnuDjJ3pGjxwUfd2eJad
GjE7LipazACEmR+yQYflUPLBAAnzrK2xCI7TmCAB0v1/WPkHlasTnDZEDuDgMLJ68oPnOUHZlCTm
8XrIpoAv9IU9B0vREJsyb8AR5fJzAg3vEyqB9hTqzKGykI9cM2BOH/AQB4Y1fh60FQHjOD8T0iEA
fwFaop1sXLR4bz4GIsClU6oAjPeNhXloE3Hu7hETi7zrJhRKHureIZuSUZShgDRxmXBcUN0StaRL
TJs3hgSFTESbLOq0RfRNxGo4cI24jFtYWrwEaLE9AxgXlgXbB51xjjxrrIINFUbmFAk59xccvPVN
hO2+oHlY5Chm4zDhwlkRpIHIoBAQ9HEummIA/w4vqEqkYbaBMOyEsJmG2IyKFoRRSMSSeivwQloe
klf4AXYEVbFIWSpXekgzmowBFJarDo5IORhqH4l2qGCJGfjwG4HilBHIwvgN2PtCfNpxmGTfC74s
nQQYglFtOYel5a6bIV4mDJPZKu75JFgGLWRGvQH/LBROl8JcZRK5F1PJNAiAIyh65uWek/PbBn28
c/LmzSYIjeXOjAf7i+LcMPaibCAYRHcHJB0AjFIPp0XKO7+0QQ98nSYr9iuSzVsYLrCnpxr2u4Ky
CQpIvqQkYAQmaRH3yjdVOVKq2FhY6hlBjGDod9nbafKO3K5n/p40k9PGLKp8MNOYJoVhonNuM/Tb
rLeCzf4UN184/Z5RC9RmMU1dPVInoZjVf8FQx4/1IokbTWlucAM/ZqcApEjs00S1CZ9lNQOkZQAS
JUU8oZcCrwil1iI6O0AIN2XM35mIBoSK2RCBAAFCC/h44q+5MTvSp5nrXAB2dUeB+AROEVKz56/T
gwh/kBeUk07QmogB77ziqeVwcbEp4EDxHmOgGteZvjSA+E5/kgfVI6qdjk7EuiIkCC3yEEZYYDbe
OmBl8rW8A09oQfgNniQK7wqyAKPftAt0Mu7QxqBIb8hbNienpGqdGbEWKyMj3pnHm2cFuAPFCyQ7
o7A4Bl/d146/mMH8k7ZVeTytqJnp0sk6h0Q+r2FSt2g8p8XgkTwP8uoGDgKyZPBgTxREsfyoASAY
Nvze9utzPxJ9JQQ9oNpQ7lT7qjHhoywSzIGUDJgW0Pr3bQ8WKs6mA7L9UwIJjPBlD/fHooFKBwy7
B4eNlUfPGpAOKRnQtw7jRqU97fKCsOKkPmT/JSvGJpnRyh98bjdXl9e5kMQ2/1AtUPxhHZOIaCmj
07R0tTkY8XqISaViyMIBUm3KSTO85JN7RBzL5rc4EQ2lE5HkA5VyOYkpIiCSrhqY2tKnH2HWzCSi
XtZTM8HZ0BG3+veeA6bjXBqpuKoyAyp31xy04sVVuvOIMeeRnSPeF2Ev3lwNgkIoOumBgKLlo4Rw
8o666JFAazl7KKPkPMLSSxaV4MDlHLIcQvbEvF/QLf4VgVDLFt0yi7sIAqvH3SBQ20mf7uF2hr5x
cPUMHXxVAOJH0h+QO1JZx3Y4vnNgoJKQMJ0vyn0hJxGSFxFbho0IL0Y9ZuBC0JW1k+vkMysDEQ0A
9NvGLCb5ZYhNif4rBJ/FZwqEyxD9mWKNXAhxDYKrQJtWc7F9NRSWI+5g33cGy9K9FQBX/PSEXnFW
LP2Hd3f3Fe+sEfUMpyPoWgLl0HPSh8CCAFKpH+i8Lpmb7tfG/IqSX5iFn0E/N8Nxh1KHgDKeVjVf
u2eEKmtWwh9i+76HgycRtB0AnHecX9JnQEkUlK1vuu9F6+FXB/fk/cMdNJMR3iskhsCVoarOjNUA
PGeqJz0C50kTwupyoEaVDg1f3SFI9+XRM76k7AGxTosLtXW5pDglCQcsN/tGqLb3PDXwWyHIPy5j
OrrAbVhw1ZR/r4dgSMSDdaZzJ4TplFKTKVYc8FbCJH5CVoNH8M6dW4GvnLjyIDRYm1+Y9gBeSA5p
cTGCpcG6KWCLr5drRC0k2T24bvvYX1CPC//LYPehUdcB3/Re+8ek9clMdFnUbwjjq6HR8FC+nNl6
9dtX85tkIfX9LnnwUKN+hdxs2N4onrffc8ii3j/GKICTRlzDvExPlTF6kC2Ju4lv++Xqi9BIDMEB
MsaUGVeaQBHUnKenJHZ2QTOGGqdioI3xbp//eEZYWorb9Dg2k9/4yTDFKOWdhuIuxtbliSBPsIUa
jwMxJaTj65Gc/FI5ADp/825CNnwx1ZFFi5MGFcwbiQYsodPMuGuReSA28pT4FH9SQCfMKhTmYcWa
ygGqlpl6aCYmIR6IKmY6q88ZV9iPqF4RvXvPUff/R9iZLDmKZm36Vspq3bJmHn77qxdikNA8u8s3
mNzlYhACMQq4+n7I2kRGhkXssiojw+UIPs55R/5NMZPmhLuMuzc2YS9bv4ZmXX4ZNM4JFvNuwq4J
2OiYm8enekW6/HyHKPp6pQNlGUES83ZYpYcaByAN59g2DLCnwQEB1Z2cJaKGP0ZgSO27sWQxnkuT
O7uFBrCDBet+yW7GcrQvhxBsEdResILAlRfhF+ATp96K04mDO8EGvv/sLhEbA1aD2fBTL7wQaoLH
RBBHPsfDBuUXOiZVBOa0NpKQAFmItr2+ZVBRdrnCm4Ay6FhtiL1+N9exB5m6KC7BudilXALhM1vH
c/kUXEHimxsquIqjFcCGuIQtK4bP2Ay368S37hp/0hNIdN4IR9TQeKChqAbPnWgfQr+UBzXDKJ82
uefD6RBW9lmCLkUrlY8euh2N0pmb5wM+zQMlMhCni150YfUD8wCvRPLb/q/YliHIrEU/VQyDrX/M
pjCD0hL/GqmIX0Pj2UEfr31MIQJQbo09jOiCNzhRqiwRcr88hMzK66qKc7mdZZFLdqop71/ExlC/
ibP4G0Ev7A17KUmN24oxixuFd9vWcM0J69agDu2PxJ1gEVY9YYXKcImV8JQojHVXCPzt4FQp6Q/i
tejyLTFQ9YCH4tfAUvurfvRXrQ9KhavGh0fsqg/1OjNlifTDkrHrjFAnAFYxwlJZsNTtpkM9oJES
pbq0pNjAwdyF5AkeIEn395P2AevDtsnR/MbtuvC/osPdG5SGmELme0QG6GVHi34dnIJb6+LKwKMx
mAuQDrDR0q7VDR6uADbg3//6v//vf7/a/wm+s02WdEGW/iutH5ssSqvyP/82hX//6/nf/9u7/uff
mqrJmq6IiqpqBpJtVTH591+XXZQG/Gnx/1RRWnTPtIqPJkKwtUE1B8oKIqJGVGjBJJ/A8XFIISj6
Uqn45W2AyxV/QLDLcfSjH06mKpo6zps90WPim7CULsYXUzrydYSx/qIZFj7nyfRH0zQQG7zkbkQq
OtUTwmb0zY3aMqviQ6RcYFdeU6zFABSeTjyDzPGiMkXxsBySHQbnAycSa4uVfj9XjDwDIMlCMrvD
wDEIxR8QyZxn0qe/44WgetUye/v91ZJl9VeXS1V1w1BMSTaFny7XvRm9hLZ/xUeeV3LMsgDYbugi
L3micI1yxFTZepkZtghMpHJc1S9qx14E9z+sJpw8I/tdR3+KNpG6+BMRtRhkbS2ZUYiuk8Va2rri
qNxq8VvL7ZnTkmdSCbyK0/VL8mL+uidRjL5pgSTEMBhoVspZgjYMQxTcfr1CkZPs6s8MLAInYoNy
fa5AAHTvBQZakiLoz1NnJrzPyO3f+cQgVSyQ82LkGv0ykReS6jalVxLQhd7OcDIyABztPkEa1SzE
Qz83YyvIkFRNckZKplYM9hFft6OS8evfzIenGadggBQer6lc7sXcuSMnJWgLtYloAzMq2+QQMGwg
L95Gi6wegq/5S6UXZdr4NyxjNJZrN08X0gsGGb3k0Imn72hMfHuMJtmiOWlzujmK6ZCrJI5LeFYs
cKEtX1gZhCtQpXLIFSfwWflfCDuJK3jwEnce73RmEtxDJQDQ7/b+PkIBj5UnQtvtf9F/95xVN+TM
tA1dAZK6hyWVKKy70CmgVQEoqVp5HjvPfyfdjUQ0nmKOx2VwpH570+YWYULkyu9bWCQSNcHcIRtZ
jE/Sl9Gu7nzlvDR1FlhAuGjN20daEtmUT4Egk+1rC1r/YI2zReY1wBs4hw1mj+Sm+0wkToLFCZkf
mOCt3qeYWxmgPAF2kzQfiHnaFNTxPZiTU0wW1JDUaRl3VwN+MyaApi/7STqrAxmrXNUtEYlIxQaa
B1Gk+hoGnnalDHlZdTSoqkDQoPj7qZ9Y6a458hcGKwgLQjLhsCxYNvD4NWM80umBuxDv9A9va3Po
fOWe7HaPeMpJgj8LRHmWS4sYXvad1V1AXM8u+g7eZ54HYcJr/GDlETchWZYf+GNJIng5fNwmwTHr
1oTDu+2Ks1yaFubgMPqL6vnitfOs7N8/1ar0q4fa1AVJEHVDkQ3x72egWT3jWBolrBtetZDNSQ1d
MIVZV8HJ5rorVvNoQKDprPuruYxkR32lvxWfzawlS2+oNHzcHXknzpIt6xlvZu6YApmB/n2/PiJ3
5D0/UFUkHx3+w2N4zNJpjHGBt1eBbIs5JZ/+/hfSlV/8Qqqoc7YLEme7Nvz7Hw71UVE1YmfE8VFc
s5HhMT8yuzY0ZDlZh4Zqar6rrvlyn+sSS3SLstvu4CJIc7XFLTVjhNtfsyOEAqsfuWIIK4lWyDAz
LAw0qMBGcFLLEeEY+EtyV9nx8vaIA1FyLyIdbsGNhr5C9ZQluMMypQnKowt1kF92pKUOIyktXoch
N5qugEngSh/S6vcXQBJ/9VpTZVHWTVPkzSYM5/gPV6DQCrnRSj3iK1UKVGHqWj4I9HDiHuDdRkTO
TUWumVjRhTkn33KigrfwFSPl6JYBiePQb7enRzEhfp3+OVS5ekzrjxlhcbMeVp274R1IJzgN7fUx
8Uzrxk54Y23J3UoqWj8nZKoRZMJWD8ZONBoE+KFYP1o8FAV73MasJ4WwyaqdjmjXkYFf/HnYuBIm
8/PjSRILJkm+Hl5psasMOyx5W9oTTWpB0DVK2ZkCNHbQ9sIm0e2YSkKW6hmPrMGB52h72k+5L+O9
TDqcw/zcuYqNwXutBNTkSR6nbk20EQqn0Q2Uvdoy8Yd4qi3gxnfxku1LZfoEM4KUIGe0s3HWJfRQ
0V3xzcNMOQZ03zAnoU80PpKlxqSS2BoVvGRc4j/xfI3WOcWFic6CiQrUsjK+Uoc/INnaOkUIR1a7
lbt3/sc364zxQebAMdyycGHqqhQCjf5q9mq+zVO0yYk/h05/Ll8H4IYtw1hDZPt0yOmORgB48gWg
SYX+GYcglsDHi+jL35s3fuAfbixDNn7xaGmCIJimbMqqrP10Y5miaWZilt+PhWyNutVTceCkfcJh
1PlT5L09zVELKLtaWBo6MiE7QbAEgHGfSveZXqB4mhlLCqqlYp7T08eeQqRjOeUf5AO8AwO4ieOC
8LN1n7po7GRMd+DEdIIRmPcRoZFppokwF9PB/Nzd4rP42kh3Bup8R6lmQQTmzU+vGLufZD0RCJqE
+jATPSFf/DmqixrffmdpmIBHmxeNDChpkG52ZA4Uds4aKp5jPFp0lpjUyy5K3o4jK6RcBYMv5keR
s2F+B4Si3COyxXzdkU5DJh0q1ic0gO/4JCQLSxXD6PQ1ciEJC+zzB2MjEUZa2m3nxrSgHQXNCjkE
CM3QXR1QhNmHwLxwHPd7k4avRBqPFNL2kU/oxjGvdq+lr2yiD4VcQSLRTVfOgCBv/GAyPXEbdaHX
8J+p7uPULEo0PDaNksWmpAL+ovXTfLgK44pqiL/yp8J3/xSccLb6eI5JSX/rVjD23dG4cVB0LF2D
agD5s0z80PjxDYmjeNlKetmjN1kn7frxVU3Dipck/B9TArdrsjM7h3pylCoMVixwzK6AlusnMUUb
+bNfRccodwlSrMixwgTAz6gY5MbGNQfncmRk9p2TH3p2QwJXoCVggkuv3RY9Gut5+dpWyjJGOo+M
jGSv3JOqiYJ755QYzBe4FnjgGsac2wPREXncXKXRzGQHfBCPSPUcSsLNg0vaglom4dDgAf1BOGY0
VGNJ7DirvHSKlYhxAu1YP2buMTtPp1EJlJTbOHGbfkpqU3vMDxL58FB8wK6kjzwmMQFBhVtLlphv
miULZXwSaHaCZ0ZyQqYhHT4mUeNPnsoOKYxLJWiw7Ebei5Ykfy6dU/DoyiZG55aTeXvLv0Y6kT18
L9joideBkshmIeRDtiN7JyRblmBkgsV6F8YmJ+Swcrv7uj35sGm6h+PrxbHMpESoHuG6PWbZS0Fs
VcSFoyszHOsks9Y2M3smvLeZlwEycR4nhMf1jGHRxJD3ebBPIpe8SzV5F9NZbnK0bcPMhiEN33iv
87XphhtBRSDkNrDhBs+tGnkPWJNoXpazAuUVOV0aqLglEiUGvJ8fgvhYUBnfzvx6GYhzqFpsAiIE
ygiAQZ1zIzYoNwHi7FSeVrLzLPc++qCBPLQgfMvQFqplzcoJ4F9aam8LJF+D0RLQh6Ul2lQwN/JV
NwkLRam5weHEr1zcwscM6r+EjFMZIccpOcnIN8xtJxL02D/tlKckI+hLAzX3qsuDoF4aGaksRkGL
CxGx75FSXab8Vp6m0bmgHOq+1d+f7+3hrtpPYWyi9rsi+Ypv9038wXwhnwjeVqYGc3XnqKy259dV
XlU7aPCnvmjJNAiJLSpnw7t2wY2a5C6UbqiCAhmhS9mG+h1jfcPogWsHvbZb8atQiDdnWmw+4Od1
4KqDfIxu0Eb9axAa8Y4L3kPEAB1pG7yrxGP7sNUV17jQ5iFxaCYZnrpuNbsnBAHAuTRpoQYv4Rvx
PLXbnIA4bvhVEWVWZAdLvPZWz5t4FDIHgTFqMIC01s15GrDKVti22p3M8qFt0yPPCugGbJVBiylA
EzSrWxRDbm0KrgWzwEOAomHkajqiwlayX3hBIWIpsfDkt+fmrtvJa5x+ixsdnNlwNNjQt+wTbgq2
uyFQC4Z9Dg0jg6JXC8andJ1h12MG0FHzWA8YoMhJxPngkL6yQTCWhaT5SIvGhGofi/43yPKdTLvG
U7qliXlPdPfPYI+Kojg28YaTAOhkUBIrE9RBAobQZF7hToQwJFhEt9kfcpNfme48Epm4tyZ4wMWX
LXCtv3nb1u81nRHkOG/zQ0raAgFKDWpmqwal1Sx42m6Sskl+inSPNRs4gpKrMz+JoNUIF1kcNg0U
Huw4BLCwqu7TTsA7RSpvrjrkJJ/1GGlNiIYHhklxpAXyaphw/ht+WJ9DYdSfNEhnLH+zumQvWPjv
AUfssl6aq7KaESrP/fMgH8MbHVj3AhNzkPMgpyyf1LzTdm1zyTfZm0IjaW6X5AXkdlQtRI3ACT4g
Ut5YHTz02GQNMnGIKeQ5+pDPLbhzPKuCi/kZA5ueFO4DIr4JsxTBBKBBURY893T/fqf6gMZjXkRw
09eOqX9W6NP455GrFlxe+tkXKX8Yksic6CiLqE7vHDO8BIQt8ojisLfY2pV4iS61VYYYlIa2VzS4
UFn6SaHhHHgNREoeZFwpyQ36myayXH/n5I7z6sd80wbcj+X4TiwJ3pfNaMM9B2ZGCTU9D60tAtzT
XXyNZecOIsXBJGXXztwHsAbNgdAAZVW9q3sSxozUa7HvmDfBH4TnD8liK/DvixHLHPnszZbfJ2Ve
vFbvaCd4g9b+HOv27yd7RqxfDWCybpiqKKhAV8O//2Gy98vX6Kl3UnxUFCQ66NBp+baqcFK9Vk2/
GOGf43jFJNLNKnMrcMbQ7sprVnTKjyZyXgb+y2YuC4781i+qehJ/8bpGrdzC8B21aI6DW0ErSfw0
RC6y7PkLnWQ/zhABELI1pwOUFwvOuO7csBqjoX+TqJZfye/dfcah5CPa0m2BMA+Lv8BcGDS3IyTe
FiAbs4e05YrDpiXnhu2csABqLeCs96/QSnn4I96jDh5QVn9TcVUS7TbdlbZt2sce27thP/gDi+iI
G6YlypSE57FBQVeIfHdsZFZ3iQ/4bBrv8V0OM7Tb8SIPOCysyut0Log1kk7CBXaq3VJNCQyS85Ts
OCl40wBipZP79nUujynxeDzrjCHzAapC1s59OKBbiEVy+IYVE2JPCKD3+jY66i0n9ZbXdgtWx2Tx
oZLjMQ/d581QbjkHUzgxDWDAonM0GiDRqRKEPaX08L1Ryct8xcivyOokexHVJOn2vkWPboCaBAoV
jbDEqWyXXxoBNQsd7TpvppOP1mATglLaERGdo7H2pUEHs3p8SiQlAPSOZiI6+tjrb32Cux9pjLxE
TBRc8Re0SyjdvdkRVDeOvqhCap1u/6gnQjWpyPVR7G7LvuZ/SKxPKxYN1Np44pjsQ9Hlvs/7qQgb
nVvGZ0C6JmHC3IHETKWov7w4tKVt+o2kjJdadeOVK6B/IToF1HnOVJOdO3ilua7Om1uAk4rCr0F/
xU849EdiAKNkmStuv4kkAgCYO9HMd9hlv0nSaPf1OnuLwBVQ2ukuv8PrrQSTLmYFpbQfoxvCTpRx
KuEypnVvZnBdAdFC4lmv6N1myJ48Ee9wJ3fz9oJELTmlsyR2Sv7Cw+M5YIdPGNPPdCktdOZU5PcU
csGTnYeYlTV6OPNKsMYArI1Q8y0D3e52CEnlqwLYql6Td8KoSEKkXRD8dZFguKitXrP4nAR0+Jnz
+0NAGlDWn0FrTVF0TRdUWRF/Bmwe2b031K6Oj+XsmZ5BFavAqXNL+mZ08eP5E99Cc5B1Kj/c+zcx
uL6j6NPm9NiPzimlPa8xe61woHTCpCIYNLKK/wApib9aE01ZMyTFkExVlQZ84odTKk2rsL3HfngE
I1CQgpJQtuyB8NfxW5iDyhKVruO1xAgXIS/VCSTj4RH/cJ0U/RfX6cdP8ROwpfih+FAak09hTELS
aNieDUv7CK8F+X63tJs3a418DmaXejJi1Xrs/dPjqFgB8hAky0TvONVNIWYoW44Sm9mmaddZ6dBw
jZPGx2dyY1DTOSxOKP1CxG3sYwJK0v6+QtUPaRQ1rlKOf//tG7+A6wxBNk1BERRFA+X5+7UNjLsY
t8E9OfaKU+t2O1oPb61kyq/y7F1enRrCBUCSgTHUcRMgysCXP+XgY3oICrtby7s+OAtY+l/DGP4g
s3keryMkLA+SCBb5t+50Xz7RgAtkS6FzJ3GY44PJv2Ndd3kI2oRCDAYgjVBSft+jwhyWOcyQCHGz
M1RsFXghWSycgxPdqzg6Zv05OcZTnHmxjVMAGOztsQEuHNeJLQcO/gKCBmExdr+/VuKv8ApDUDRd
V00IC+lnICwvHmbVmyEJifxUuBViwqRwClmpJAMNIem4iRJXpRuIZsJZsZZ4XiejfX/u3/mcaEZ8
Y6GB7WJkfBNmpTZ+fee87SpCRk8xxzmGO3WFBFg0rHagFEdHbpu8d2t0GK2NorO4tMI6opD9EmPP
LbfIejLO6XC8ESq74UndPmunRzXI3nqfm8rQMvxC5x07dFu1TLUEOokOkXMmyANpV7uSrAz0oyGZ
Nmw6eb8n9+RJdC6P2Gg2JLpwsl+FfkUaNetwlToq2YXLezpNvpPAqvekBuOwQ9wWuT17XjupmF5Q
UAKRp5YmHJ+jSao4Zu20X9KOGFXuo3iTs38zZnjiILZL4sGIkL9BUjEIResW9PcbJqXeo3KPj7pq
dQJmzN9/lYr2C1QXjk6XTdFgLFKUn1DdoG+7VFW0+1HgIR42IJbG6wg5rDuCQCQrFJGONMNHvM1P
XeDGJKAYSEDNdQfetO030psxFQlLEq07eQa6qzlI9/EG4rgA6EFbKH75R40qZ4jSc7FgVA2vzBXM
K2nvhiwhp4yEWsQq/rxGDXh/h668FDiSqMBaKDuf9yDXEw0zA+k+2mPvwqoQB3MYcwxlr5FznxLw
F5bTPPa05YsNkX3ZJYQoRroNNvuwbZgpRsbHJ2NtQNkDORioUN4wOBo8Zki0oCM4KDvfAq4k5jEz
XVJqMyvbg0RGsEZjBHPCStpS/a6R9drvtcljTmLuIl3XaGO/8V2n6/yioljB2Yw/HrLlwC6Gva9H
631hNleW+IhqUrkiKz2IWJOpTrRCsvtBDzD5c5zfsWAPpmTkANzZRONHNgiSckIPCMC1kN+l1MEx
Lw1SAYHOgINyNCswtvEDEzFeTwjsbApRBUwcIAnhCq5ZALUt32j83n8CPsTs/XMggyT1TGYQ4mrm
DQnaV1Cy90c7NEcACjKSAl3NtEEIPhao6biPiR9DVBxsRGdbv11MuiCQaFjZUtTHu4cyVog1g/fH
R3xmHQgmgB8Y/4CXDyET4IVNn5CoWW5npjVS16oxfhJ0JeACsPJvPrvMiDevDuWlwfDF62olTtvQ
7d/qrYnO/DGWWPgdQ7ENxC42oF6iTZIzReWxHe8ZUSv6GqnZ4FbiAUZTDOwFfzprSzR/E9TVLLpQ
hTDv0Iqr/CslpwUiC0XCUkFJSh828naqtJ6OWq+eaD5BPqxmn25e36AniNYXLa6IdBo9XbnYg6xl
WxP/V+B1nBresKJSWBkkm7Caw1qWr6lJKHnB6UAa01AKTc2rXUwrcZIC5bV23Uxo1FJLt+PWRSIM
L0qzUWgbgi083J7s9qt+eX70H9U3QG6x5W/KIQtQP205jO5X87t3Xu/PZBjwARzEW70JTI9TqyQV
XJrE6IXknfGZUexNamdioWhIpo1GbGi8u6s7ESijiN8M1u87Wjs8n8hHh/lmUvIgEjFO78H3fRnC
v+KeBnCkIaiw0Vm1TmzQO2SRURYhBUZPUryWZrO8PxmXrZKwa6q+UPC6LMHUrWB/fn4j62drbL6j
s/T0AN/FdmqeRhDy05dvF8dMhsb4StopFCB/vn65dfsd6LPyU1KWJSfdQqExJnKBFsATELElsxgh
DSrbPxyB4i/f/KaoKODuEu+yn8D3XDbjvu6K5IiagkAdjFv3pbTBuIr+t4BP+v2J+6sx0xB++HHa
3weNum6aLB3x41CFAFSAYnrEG1jZTgKJmursiLwsvSGNZ5ipsd25ck7TG55KBIGeuWyRjAPV/OFj
yb96D4i6LiuSaRoi1+HvH6sN41YzmIGPrQuJVXn1yae+4uCjvbvkW1C9ljiC59BPa1h6z3CGPSMw
/6uWWW2G5CvnAiYw4QxHKRj/YUPX/jl06oJoKpJqaoogMwD//eP1fS9HohBGR2aw131a31ic/e+H
vC5VkO0hxfYg3Z2G6ImzTDIYUCZnorqS56XgIIMQliVGQgN0nIAYUNQ774fV/YzpKjqnoBljjqka
gI/uBXn6UlYK2Ad4kzJm+ACjGn1oi+5dRKcV2vrtse5jpJSD+aQnKY+vi30UXYGNLVx7A9jh9a8T
+Q/2ipli8fv75xfjt8GIaoiCJqqCZBo/3T/ZvYySp84SYGe4/ziY2QiBvbwEJTHeMtjEQ+B4E92Z
vA3l82dOh3iVrkRrVW+EMfYTxJ8oJgjEHii3SzfeY+UJZ/j22CiGAu3T7z+w9E9shQ+MBkjnttdN
/efJ+iWqrRgJGtql8fKjWehYSLzdd7+iDG/iXCT7uB3Zt5Pwh8da/uc69/cfOzz2PyxL91JX8lbl
x9Yzkmt5TaCIGfsd3OenhqvSGzmTnWJ/vdHwA/4+GS/OK8ldzTQkPwqWWeY69Pp/EEZJ/9zg+FC6
qsLzKQPb99NTVkiPvBKrPjwOWlXRxUwv2w3tT6Xl4SgFZJvVzfgCdoQPEIOki1l3fNv+4VMYw4n2
9013+BQmdw/nkCGLP+mNmlzQxVHBp1A+BsupNAs3y3xMvArJXpslI/0Ywf+7Pg798ZLHi+HnPt4C
MyC1cK7x4kSM78J8ZzhCdzxf87Yd70aINwnEwWpll6PxJp1+wam0VttZG/EBwLXd0B68hmp608Z0
Li5Q061SB6unQNj2c7u/hR/V8saEliIjvwM9IQE6yFdsv/4fHiBR+OeB/7df/x9HXR8GbZ52IeHZ
db98SovojsuBifw948ONQdLgE2FE3I8PRkvSnQhGwmkrlOPPkpfbJLf6T+/gGWf4hB0aBiBoUkbd
wimodjIpl/oe+sEAyZDdMpraO8HbOMRPDvgFK3Joh/IsO8wuNA6MkedE7h6+gWdxNHOEAimquh10
sFjsNgS4doQFFVuIKlJM5lfNmbfuu7ScJ5l71cw/vASkX14ZU5N4ULlE/937fnhm9EZr0iStw6NJ
mPB9TDDBx/rTm4irt+G9c75c9tb0D8eD+M8Xj6GIPAvQ3jqwws83o9RpfBnCAzgBJfhrUiNxkDbE
Yl5E9N4m4jRuvz+cSMMu//P9/8OP/PkGSJteNfswC48aKf7dLdjVcLUjhxxp91vweDfgt+BWjRh5
kXLhNbG3oz88g4hGfvUhkJFIqibpgvyXfuiHa936et1IGdd6oL15yFoeOARxuDLowmkPSwb39IAs
q+TkwpnOajBhSN80igVZI5wiYQ2/nXosFR+k5mBUR4DSFPw/aBbS+dM+NUM8UvOVEpHMH7IRL+4V
HOLLdW4dSpqHEWatAzbgVR9bHnZ03YHyE0NXO3xnUKmUtfkexr5N5A0VcB24oRtesBQNTZ0s22ft
Kx2vtPXbg0C4ng7X3mpV95x7DywY7eo4zQ0q0sb1Ro2sS8+Z9lrjZAVbtHCAEnLGkx5vefrZr6gL
rO19MoO8vIZjkoRM70o7zLbf//6LN41/3mwIsiSDuwywXzPMn1AeKVQLIe1lvnnyrSjojj0S3sNu
zwYuyg7jp+a/F7ETXJgxerxkuiOSifWYagQVARanWGKnoT7tbrU0ARvUu1VFXMrTJWkEqcuX8Jg0
6i6l+bX6ZOHjXGmzbSMRC0dCVHnxP5C61QCm5uo+uPOWLRH5/jAPD6JKrBrxpKqXVTfRk5MgLChw
IKGC1sSX3T+ItChIq2UHsTSIM0V175Wbgidgo9mOcL1zZV8Qe7OyXLANq6HzACPPWQqo3GIJwBpB
LoK/EjC5umCZYme39YxNUjjpgCMoMgt2dnkrw+fodk9QC+VSGG9CR6Qhh/C55GiauCEw75SPvU6j
EG0CX/lKfTORAURuSUM4uLQLJhbFq96nThY8ZAKZ8cIJsWgxfoWzoPUezK9rAYmaNivoBiWPS50m
bMlQ0+X41QwK4Nqw4UdqdsMGfsihRNL3IoLQaL7yjGzVraSe7C+rxSTgwbBAzZTGnF9QEb0AbYni
8N6qTC/s3UT5JrVtxJYTLB9hiwuamH/oW3QMIikoIc0Sks3u29G2CkPOfwZxXDuNMa42ZPtaCkmo
YNWMh8HEP3FKJCSYNp8NHCpr4eEZ2nZoeF2/NghooXugHINCyFRYwlMdgbkq1rxhnyxFD6sCTFby
AUN6bJ9n/sIBJ9ccihJULg/1adkK2omkHcaUYIgXQ++PbrdkmQwmaeSYySD64lSITqLMbg6v9lcs
WKa52KsehCbwWH0GEKWrF3UPmPeoUbxxh6FAyVcGLQZD4I9wi6gPC5xBNXNfSMnbCJc/vCCu2q3v
O5UHgdQuFFLmd0j68q2QW6/ys0Yz9JrQlEAIUdu6D9MuQgL4TtHI6YVVfROJGj325TxOln6Nvo23
nrJGz9u8bo1gP4D9mUvxUsv2iPi394y0vMaphv8I/sWEH8gWYerlk9FXBwD1oneOOGsgCifB71Et
2ifqyVnWIiHdJTh/1I+EZIZmFm3DCP+AO4JxqQesrwWau8gTdB3161ApFxGvAk1AIxW908uCbSJo
qaZbQ7LV5xTAA+482L5elkgNG1ZOdMzGAl5OmaF2Ap68GBAP3YxlADlsfZaV5Qiv3arcIxkRTGz+
fMHgApas2YZohyfAiPyYnkFOnjgUS2KSwFRWjW4przG5oWvhYDJMISIG/EYZNdBlNjfLoqBBGm8o
s4FoQ3OkvZVSMUGudOxBr9Qb6BE6XAE/pZqAwZKRA2QTncXTMQ7NLXyRZE/aPQZaMXUEHNXTIplI
QCUR34Zlvmz+quYoXh97SSHqBSH+kRyOM39P7sqUjRg7wjGGpHxiRfO1zA1AdPR8WOkhMSigNsY6
HCSCecGGdt8HIDp4e2dsO/666qe6uAS72PjGlBiEmpWQLSi0Y+Aq2hmAoTN6XPCaCVNEHSNE9qAC
/Ql2DZIiBDEjIIY1d6XjV+UtUrnFBYSmFSfFm1lYmcaIRSDpfMiaB9P5LqD+Hx/CQZgT4aCtiolA
7jiZwmRYfkQE8FoKuqFZY2KbgHcrGhuhH+Pq8n5i9AergD7oHe2rPrQfHbZ6juN4gSNtGgYTtG/x
pDhiIyXHhewBrKGSOZELt+qt6K+ZID+Yp2BTXo23CGExEYroH5sxv9aDRAk07FaLOs9AUDTm4NCJ
xD9SKzqJzv4iIgkfCK0E5LAyYsEeNFfhVpcgvdeZZyA5j8fGfjTk+D32UDbIPeTSFZf+bjSj4gZT
8UZ92RHn/iJjkCYc11ZIa64nZ4wM/Dy/cOrCo5yPTdQjjVuxaMghChWd3oIIlwK+sxz6l6StuUi2
CF9AVLmJFLc0x4hs00uClgmkcKUQ37jTdqRo+jxNMz9f6oDUyEzBmLIDlGwMV3EwCJB/72cFX9jD
1o8gSSMs3SVSEUwcLozEoblQRFmBtltagERvXNEgZkxe3CYkZLQu5zDHtrSB510Ux7tH+DlXf6rs
EhLhOdzotQ4S14jJPCVTR7uayyGn/tZfhE/h0DClg5TPBUyKn+h7dCpxQ5uSIaihw3NXfBtAdLhp
IpvsGZBUSkj8GfqxHEHtyeyIFRs3gBf7Xp881upzQ0pHuiX6A+ZidLgT8vBmdHZZO0Bu2txcCBxJ
HBVY9kCCn2P5MaTcEajXk1wxqyILk2BB2sFFudUP+rCEwQTwkq/JSpj772iLhrgHjldwzPl9hZSR
V5SdzMQNbybYUP+jooZShVKwOkIFWX7ONRKlZJadKTmvTmhWL/qsOvkRXjbcMb7TjsgbsbVzvsj2
IS5Zw0avokzvh/vXa5GTCeFBxMvYcac4/pRNAe+/0gKLSm9uW4RmdnET3qHYSOVA0NVSAMy7eXK3
viLnOY8OtA+cG8a8j3ZW8vHO/hSpGDHokjdqbH9hzBgmHygTJ/kkWkQHaOHtHb4OW/brDZyV5Ec0
Ww2x1zLh+RJ6Lr4qLDXfWeyiwtKnolNXTsRd2tPKPtfjfRiufSyWfJlURj0QBAD3UwlQXJLb6EKk
diBuStai53ZUX3xCmophHJqkD7sthr5InhyQn+y7Pqu3bh8KXtN7Ot9mDWV8f2seKBP8jc97pYC8
f35h+RPlraScCsScL1eV57k+EYJF8M6FTCAy/LGJVCCe51gefW+IY/TtnjcD810KVeVwxhpEwmHg
ioccoHswwc6hqM6TUmpx/PuB9Rd4AfMqxIypmBryYHFYIn5YEl6SpESFMgqOWcGaznwBgaC/Pau9
yAeZ87KncxlV6KzCqwEnqpPtxhuGl+01RVszEDGS6ODpHJnfTJDqaPLq7N9/RPOXI/UPH/EnZC4L
FSFFFRQcVXLPJ8FUpBeN2Bt0s7ggPSa7JVqsiziGicPvx+kbWG/G9U2e4TyeKmfhzBvmLO9G1usd
K+G6Woeko4gr6mnAD9AdeLjRLdG9xpPIbvHjyY45g5maUylGJxxyIyvexB6iMsCJwC6WV+p6R/jl
wSHxotbWPKe9Rt8TprcgGJ3ylD134Cb3hvbscq7+4XJIf7ocP2ErEiYJpSr94Pi4JPU+a1E8H/zY
EVSrPj+zWY56uXPEzvGZxeaaPx9yNl9TVIHaa6EKrumhdhrRgnL9/dcki//c7YdbiU1TMGXYPv0n
3FB71L38Uo3gyFBxMNcPGr4oIxh6H1GBIQVfi2tixZyQ/O6dROe7f+SZCTeyWx3IP6eCYLQKP5Ux
rSmzlNLJ4GJYVHF65pvg9NNsFa2gm/tr+06s4S7ifKixijKRvgleckN0K3i4cMhuF/Zm66A07jaU
QNSQNpWNJBkFM++DbNbbzOYwXJXXzmGFuQdwtuK01Ph6OeKRtk40xCruC3mPYVOh49xpiIhmaMd1
qtIeJ8FqPHOvL5TJ/yfszHbb5ras+y51T4B9c2uRonrJsmXLviFsx2bf93z6fzD1A5UoH+wCTuEc
IIkkNnuvvdacYzZrFK4nNu5wDxC9XmBzaJyWxE1k6c8Cz5XijHfeg+bA+a/nWAcZ1sTs+NfF33Fj
CKke9EMCKAsB5kqeYXfy0ttar+gseg2xGoh+9OJHDndz3K38q3oO1/iwyPWwFdK9oM0Qh5MDRc+w
oME7watkUxBWFwsB4DpddveZ88LZma1VR3YMD6Z9f/OoGJ3qazakZSthT6l1yrb+BgYVlrJpX7/H
SyatFzBBdAgZk1SLOauZnf6onvgSHKr7+6+AIKQ7hM0OrekXgTh4mhkIU+fmEhpQTg1rzpezwcGO
Hxg3M//s8baTMTzOMgLplzaTf6n2Z30gL++0GJ0KMt7sr6a+AFo+HVEG72BEU7W6I2Q67ZrefZVL
AkKJE0X4TdIbtQdYR7uwfU5gFnA6HieTVAKM6ScA2zSuIdA114mC0QFO+UzsIlvWhAATeze/bJAJ
Eg/cH14D7afX4GZFjftEnIJI9S8ElZ1C5rW1846wasXlWZTw0smIlmBOsF17r+z80tVCVgkVoVlG
hHBzqcgSujbYNB5w0bokGDnDdfrd5uOcZT1gIdm2M2BVvx8dnt29B2EBXdCX9aCxIKEvdep5voSk
9t1bCsxr37Ptc+hoKw53LeKmtXXVF+0+d02bOKY3dGsOQnW7W4kv8afi2TovwgcwJWlaMo8BW/zQ
fyo2WXxvkOqoGleUtDamTyafCamZ/KtEYTR3n7x5a0Rrjz37Brmzrn/RSaU3XYr1EzwmGkASvH+C
nqVzuA+OOlYBXt9uq529Faa+knxsHLY7Fmu6AETbWrP0llelR4UMfAT+j7bBMEDVNrMa5I+59JCQ
oRwm0jz0a/UGpOVxuiesxObAg0WcF/NobPLlbjwB1rW1r4YHdYdz/NQ/MIwwTi3atzvB8U/9Wlqc
4g1jYxwMwEsu7ZEHCIIN6E8bCTY2bWkhuRzayXNGJnPIzgX5FRf//4OZoBIs9MuXyRuZbClYeQmo
bxyeeiZ8nVs9yUvNjUile9T28dr8oP68nJ9R7sEgIDVee1EBYrara7hVlsLDjCBCJ73N7YoTlwfE
yXwN3yiKyFxl/voLzQqyvwX9nY2wAhx8zxKyzMgF7DfTMQTeEkIQoXWzI5tlEWBfh8Fz/h1yfKX9
Y1tH7UgMcsE7h3RwxSjuWq6Cfbu9YLWZZcrGBokKZw2gHUdiZa9EkgWfmHyO7Hg7ekj3+LlX3781
//nSKKpp0hXWZYY4N3tHJhlanRZ+cDHqWY9Kr4X+2LDs5K+EinhCdYxUQsEc1F8zyBcfebIZZ/UN
xhEsicDxsPL5yxgF8iw39Z5UjqqNo3erGLUp1gqkmHGArcK4Y4rmNxwtd+2LGiB+ASoV7yzvGc9m
IGIYWHQsNnhg02E769wOuexkAhaE9fe/WP+3RWyIqowSzOJXK+bvquePwqvJ2jAv096/EFy8rtba
Trzobxj1NjWu4fq+ehketF31Iq1SwjbkdYEHn9YS5yqHY9t5cmkPmMQsGRsz5JRdLIwTTAsUefgF
CFzay5DQ5S2hZhUuVbI7qUXELWZ0Wg8AcVgag/t6O70I4Di//2GS/u84jl+mmpos/f6F+k29prdT
Syss8y8z1KTYBS7OIQdYHhnWxZHlntHqCQDxzsJuf1c6umMx9SSQqydPMFsDiXE5iUC/WMH3JMqo
fC1OqMCIhoMLlIHOh/XPEL0/IJp7ohFUga2aoPIDrfb5K2gsuofuXTzNAulfxbZC6uQGQGZwJh6n
+/FEqUC03gov7AIHl8tDtK4YFIrQut7GZQp1FboWQCYCPE7yStpAhLE/sEdSS7In+osdI+DVsOgc
vLJbDE8LDRMtXiZSikdK+A08KBuDFrbRF9JHaHvAHdzSsN7Ej8AVX9nL9XO+RQqQk3+BeTe2hTUl
9PzPHGJybsgVedcPgJoAvMz0rJDtDpqjLfX4k7+/V/+hzeIW6RazA001ZEO66Vb7QxxbTZ37TAuR
JVDfMqU6oO2x/fdmRpCNzrE/NEdlhRTJBrW3r96Rm6xHkHvkzjnFl8dU+K6bGykzV7ud+c4M6BtW
MZK6Z9EGiQRsFwTvbvI1hyHHe6h3Fi364vLSL4Ha+YvxuaV+/v6HSdK/E8i/f9m8S//xeg1RHufe
WLAJuUxfyLIw7GoJ/59gAZMzRLIEmXmlP0jmkPrQcd5MmVfg5OagiuHOWjRO8VQ553eQKYwp3etr
6vh3DbcWMdPqM1w023Jvnqqt+CBcKPa0+4ZnYgSgJex7dkcWdhPpV0eEdQx9r1xRh7ow11ZEYhIk
pEIs9PZkOz6YB+OElMWGxOIOc2zOUmRiN7+iwCGX/qFYS3b2MDpPnkM872v8mEDq4W0581g+JkRw
fX/h1P9alhBAMCeDEyFJ4s0T0bR6Yvql6F8IIz0ObCKAw9k0auJXZhEJ7PlFtTXBue5bFS2W9cqG
wXyyJ2ASERqC4HX70l7hR7nNJ72qNegqtkHjrpC25FpaK9R7P3xlWbw5Eekya5CJg1XTeQ5MXZ+f
hT/uddEKmtg2SnyordPYcY7Wu9cCuloTA8UVcUUgupQ/jRYKe9G7ecwi6n9OPp73/qNjXBDGNGyi
igZ2f7GqjTynlcJMiyPIxtF9nuAOSdF7lb31oU57LA8jhgeVXJV5b4JTN6TPApK4cS/miC3Fk5WS
aC7IL1LG5hIcM1gLVboL0XGIlDzyRitfm/jVowcuYWAXfUY/1bSukfpJvn7oGQFrurjJ9dHt0gtk
e9Wje9qmq5Tit/DfzUpxqmucfqYB5SMlV4OcuM4/qxDVHqtgbj50LcSSEPVrGWUPUoQvACY/AAMt
O2RMmuqyIyLMJzZZSSN6r/u4+tXDWWz7l6RliIH+3l+JuIT0UL3qWvqcxftxFI8a7ewOX65XozID
DCd4u1bKvwRT2/ZW+hL654qpj8G62SBRlsGTWowQOiB8RY2sxm+ku6LDsVLjxpRzE95xUFzkPiKD
FLy6RyckRljTWtkhHet3Fb+UTNdOnVnPAi9lpjBvoYsn3WtZxpRK0VxTs+6ksHoTZNr5tS49ikm9
E5twnVQYH6xFoBTn5ywznnxrcpuqKW2BhlqGr3mKlmiUngQ6b5MCS0rTPyXukI9DMU+FdSXTwqFo
gtvDg6FVuzJu7SganLTv7kfcJ7XRrQ1Y7v1Ix1cI7quGmTqrQh+TTaST5mrt2gELyPTUhPmh02Un
9sxNM5DB6H2KClG2pmCryK+5FSquDLgxTUeQTjq8Fhr7WQ+xM47WeR5vMmlXI/0fGOzfR0iHho9R
3YaY+BS/WsZJvJkf4h/WgRsSwT/v1E1BpnO7pUCT4oNa46kpYv8jq4floHkPhuc9q+1n1JdLC4uS
rAWkpqZuEqeAcyy4yBw+Q+GXmiNNbD3SzWjOzrc00KF/oyXSrNaWSm8nvJZGC4Mgf5oy+p3eIG5U
iCTmbPninBJA41F4ewuTSVgYe1dLTR6imGEPTTBNCpAsp+1P3bD//NUYH1T2Q1E29Jtdow7TKRKD
Fh9AeqwJGdHFfSvzzDd7q/90q/HMJnpX0PTvpMcE7xBi+vFBZIZAqG9fcbiCGS4/f38rtP9Y3lRZ
NGWZ1Q2B2u9K8o/lTS2EwjKkMD7I4PH6S0UqIwEFflmsJ/W9x6SkfigfgfKFA4qnGCclfYBwPOq0
SEtUmurkLVMtQQgOKg2lY8rMKRcBRaj+Po944vXarj24QKV+ajCr6+Xr1HLsLPYCGmULn8k8rM+n
VebxwgonA+96x8BrTIZ9nREamT/3IwANhiwSUvc2wXoAqUJpgDPT4oiiTYr5XSTxhUXy+0uj30iw
5qdUhZQhKnSbLBNXzd8rf2d4maBnU3TwTWpGvbbuwVIk3noQtoyJvWTDdgNLx4gTW2smW2aOMDDc
aV7VSr2jj+vRY4UO9ix4yaEyPXpDou0zFzalmD1cAfckPWjDeRxwwKj5rOBHP4QTsZrEdU5s75gt
M5NGTEleljodExAEBRnpig8vw+/3hvZitc1xzK6+nB1F9hRNyc81Pj81SA+y+DZUKYLawKUoTAk4
qOt3xfoqWVB6nWmv6glQAiTMUWiqo2Ft8heDiBzolzavYFgzWyyDH84ltw3h+ZKyhxocwdCq0hK+
EZCpWVbFJj6gg9kTHw6n3OBhi3SmcdPGGj+m3lthhQ9L1nHLjB3DLJaeOWGW/5SS2O5JJBUOERim
yuPg1Oqrr3z6CPQcfGu4NhDgh/JlCjssfMMPdYB0q72Yv7qOycBCuChpmqne1AF1pPdtVsnBQTKY
wpbg0LsHE9L5WDzRubxraFf37UXVxLWpXidFop2RAhiihyVap9yQziaMe+ZVwQBIboLo2yEsGMxz
IMULX1bxm6FV5WjYYsDJsnWcHoTq3g9TVxM1e4iMZYCWuk8tsqOS53qoAAaothWkJ2OUPpUaIk0H
pUUJHs4d3uFaDVnwIFw02svATl4ru5D/KWM/bHktw5hhRfGCWz/UV0q+0UXg1AxPxIWhv0Qqebks
lmOIgBRzL8/byCEGRXUgwvRkXphA/zaTbYzEgNQVYWeoyx53fptfqjI9SOK7KrdbKy3fmy49xTDr
xYiGuOddYhV5koadU70I8qrIn2Kf+A5KCFQWcqNexlhhr0NjjqQtrd7FNlixhV255XZOg8qUnq0R
WV7+YOq8BNZjqb/Iwipjg/iCPya1uj0URAtI0kIfIfQoSMV73l0hLY9JAqZyomcnD2salrQLCO1F
NhKZxNWFFGSTvtUiybUSycUsG6GnT1xBZOA/aQD6UZSXYJ4mYx0Ywa8xr5elLrmTh6BGzdnsuS9G
sRyj6UVR6nNRabDZLSzMlzq613oE4WLDZuUz1TYWVpufJw0wt9ifx/okZwqSRaNf9w2TyqzAC02s
IpSrjnThTlfuB4HmdIX90yKBD8JjVu80k2h0v10GxU4bX2YKYGAsRI1DLbDzhqFVFf2wff0+rv0h
O/vfF8AydE0UUZ+pvw9Ff+wUhu+lRd0a5NhCUe4ZszO/CScME2sQDqq5ThUmvJrdCi/fr8PSf2xR
KJ7+74NvqoU28EKpbUz/MHqOWHBeyd14nlDjp9dD5B+LlNpfRIug4vdG8dZN8sIsf1oAbhoP//z8
m87rEPRiIfT8/BKfOc8afA2JMNJyo5h4z1/y6p7sr0SZm4l19UPf90Z3+89n3zQ9zDAQppFC/TCU
9y3iDTr2k80ll2CwRT981i0m6p8Pm7fFP+6zUGWWP//nkBV7vTnLMF48l08tCjevQGJFlzD7oa0z
X7tvHq1bRaPY6rJcZlxbipA03O8Hz24gqUQ/7Oi3Wu7bnybfnD/7tu+VsNN5ksBCCbzzONoEDjW6
AJBWhkG0SatXBsKkr1UySW4sVKa3zlXC8ibXArTYP1ZkqGPu/ExJu8g5N/zwrM814HdX4qZGNIa2
CqSOZx2YXGwsqf7uAgS6/dpQjmp2mfz7KBuXHeb94vL9R992Sf+5ODflTq9HpaUXgn+omex7j4J4
NiEAlUuDFgZvOuVC0YO0jcBZiN1Lqg/nasAlU3U9KkwW2VgcgcSod9CRDJ92Tzi6GlQnjjZrv9tP
hXwfAeTT82ZpCvmDobVH6BbJ1GJL3wuUP3n2WtNuTE0OjTUdLgwEq0qFPtDlC9N61GduQf0KX0Wi
eVu4w7gWxZNfQhlvn3tO06r8U7Uyb+nf3Yx5YfrzTRCEUmoS3gR/4CBJg651a1Bb8osCnEiaEiyS
HNvae485qT84wvsoMiMOgaS4Hlm5A/ISwPxWfSdnmFJUxGAke2ZrPb7//tbd9qN+3zoZUKmqGfIM
eLspq/SJPZYywT9oOjsGcoxO/DTIxqGbIMUwDgq3804mvhEvfVbgI4j6GgdUokc/LZL/LlSGaNDh
0SxZFfEiz1f0jyvmW2Xhj0VVHJJmU4+XphsXffnJqmX06OdwMRaXVga9BTncx7FV9JceUidKr6K6
jPgqw+CnF+qm5cSl4RvR9zc00VRE+k5/fyM5tfwoog6Hln6vKTNk81UkeSUPXz2URRZHlpEWqrom
hfT7mzLvSn8/PH9/8O3D07VFkxZxcTDby8QwJf5SwJMXPyxpvyUUNx8jScbseRINzE/Kze9TjTZR
RyvKDsQuooiNmn0D3pR0TfU1pA9Nh3RYQRXKW2xvy0599ngWencSfxCE30Jg5+tMV0+GQUKvV9Z+
G9T/uPO1r3i6Fo/poaHbJDHhk8NirXOay4fXbhDdEQe8KLtZXi4rqLipNNudPoOK3IqaupS3K4rv
E/kxJSS+gDWZkMQdvzbZJpdokgiPUe2aAq48yh60kAnFqDz/vemzHMgVN0jfSKLV93fwP3ZCUxdN
E58StAIJff/fz040+QqrmyKQjb3JO1rWUnXX9G7f7KsG2EuK4ZKZ3U/nzt+Wgb9vKQrvWeZN1Tiz
HG4+1pSGqRGDXNhD0JHoYQ89mpKqP4QFbWQVfzkwqMi3Zc7Dg3iJE1od5wlNnsJTnlePtdk/IpNC
lv395ZD/faL5SrrBjZZmgOQ/BSBN0trwQpZDkwkWh34T0JnWbLSGkzje6aqhbSztc/2k4+DPjBcm
YHQv2EEBmVj9mxgjp8qfFQi+icIgNHM7eJ9iue9Qf1bxD+/frVORr4rkyNQ4bPJ9dTxnf989bxpM
oU2GZj82xqJqroG0S+pVnKA/JhbPN20LSE5fgdBCJ14gEITsYuTJsmC8O2l0OsEcjGRnWlBdxt00
nsKAFXU6gJmfwmylwg/UxgFZKTm45k8zhn9PyvO3t2Rdk7jkvFY3y0dodZnZ53Wzn1ImXYguJTOw
/RzjuO11Ivijrzh+inkyIgGd0XhUx9GBVaqjrY79X0le0hVFh5OuCwjQmpSiYUayg6d6nNqlT+O0
SM9JTxet+eEx+WfT1Dke4M3SsOQzcTVvLnuUi6nYh0j6I+NXChczLa5Tcv7+Ufz3LPL7Q3QF4BH3
GQ/K3/e2jsPJ9zyv2Xf1fdKtC9kWMwM99L0MZkmM3lrMjVW1a8X4h/1E/6eJxydLio7LiFdA5Q39
+5ODJBwUU0+afYpcdZSx5ntuRzDbQGZSr8XLkEFqRXkSmYjFqBcQn3bVo4cIP8Wln/USg2YEtmRi
eJ9BQY/HuMt0SMIUPI3xKphARomPvc7qauaxMWd1bbxvJ8zi5CgrvZNBNDMgQI8dM6dGx16PlVsj
ghK1gxncF1billrrAiGrvEtTMjjAy96fJqI8g/5+CiCT4ag2Bca3Vr8zhr0QqKc8nd1fb6X++v19
+l24/7WUzVcLxyv7E9eKxfTvqyUUTR8JfUmHkzWioaWqQsYamEtUA/EqspMqHyJqIzl/1SuAZsNV
6j9FND1GcM29vSk+DOV7KWwUHu7vv5lxK/zjdAjVGF6WMq/tEI7nM8mfG5ZUtVaZqojwTaIfH7cq
KRyFOyKcQeVCloXmIIv9Tb8AqcmLtGiYevstKtbzZF7M4dip5xTIih8AomSNBi+39tDXP9Y1jIgY
XDaBRygd4pUl3UEZhRyrYh4aF1JjBxwooGtbG+KSJ/jBKgxUsrfgjdPbeCmB2EfreHyNPLp7bmls
S+brE3Dz/Rg/hOI+LH/FxrZGTGZs8wKox6H8mryNgdG5fByTh246eM1ZtA6jAdZim+tXpdrr8Von
gHx4GOHmWYfBcBVvr4I6SR3ZO6TFAUCqn3963gn/Tazzt7YKzy80S4aUwiaV1g1iE4Snsm0wcwQA
Bd8xWuSYHYlKvSLDw5+hM5gmIw/BdLX3e0Aka/5gDSEBA4JJIBsyuQW/2SRRYdaYSOuZUUGghmQD
lODvcyUVxHWf9V7mgmY4lGwYq+D0ii0QRitbzVjmzMYxAucmF5z+7G34H9hjERu/gCgZmaqZh4xA
L/3MBW2VTSjNCAruASw5oXFlmnIMVxkkI09vdoF38eRNZr0XjZMfoo+aEPDwwjmnB2v+KeTHjuhE
bC7G0iMqUXDU+KEx1mW1ZAXNyqOHio8noyZ1G/H/AqIa7uxWsnPTEeFpwLdCSUwsG5FhE5BDh+aV
iqT6eX5uxAXTtzJd5cEVlkioANk6p6kr63ahwAbb1m9QNTAz6YpbZivyc+PkvhLOhsAXY+ioQlL3
9lhYOqS/IAtrdHTCJhRX0rBVixN2KQXNuUwI4UJAW8+YfybsLjFcqcwiAWFyWFtG5BRISObkgyVu
O3jGwaY2NqK6Iqox1Y9y/KiFpxxu3rCZ8ksqrxTTTR5jRvSg2UTcNgfDXIfyphHcQUH3xEsOMytf
p1ABom0OquNFQSzjL010d9Yuw+xCSAth66/KVeoW9MJSsKD1myzvQwls4l5MVt6wz8QlvJAAmQWt
yA5oTYtgKVjGUD49/lWmwQCamIIt5gEdKr9yDYPCIZMjT/Z48WraeyAqUUfBcqavJlbPSGx01RW5
5vASZccQzmK+EYePGrmVTzbLsg6WXB3CMNrcxYk11W73mP0aC6ICiCmzi/4kqRw7VwJY39CRsFZC
NlAwdiH4gFxSODpKGGQLzyKhYGib0TN0KyThkurOhny0VPmq8+anuAuPYvSRMtAQtmKBK++qox/h
247Nq1Q/h/IVSJ+VPIJpqtMPhmBqebZ0Vyghq79PmA78LawFzVwl4sFaRuobzqVOPZb9SoKDLzRb
tXeCykl0p4ErMjctCH2mL/iYtYemOynCog03Re2qypJinH/Kkm0Ven+36c9myK3kOAT0lybpVidS
bdxgUbL6r9hyAgO6rb3ELifBIohtnTCH3pUvPSx9805rUZRZjtQ8c0/rZF6xSmIILfK03fojxbkT
vgYgLMtVZp2Y4+UxSRYOWnjItkjpA5khF0sUCq1VDQTccsvpoMqztaiL1j3RGPmLUTyJ2XGUdy1r
r2QXMLUrZ9K2UrRRpTvf21TZYUxfJunRSn8RIumbrkRSCJY6QjrO/c4nncJyEZJaCYGmC6LV4AFK
LBn408j0C5fxhbVGZARIEy8mlXMh9k6CRhISeeHG1p1Yo7d1vWDuOtLxJoX0pRwfEnlDMdvMGH8d
TatE1KcCWdfvF3PJK4YmLHzxris+KkqAhtdSJ+chfxz0F2i8JrAVT3Cl8oGHqNbhvzqxsuRCmgBX
rIWHnNJf5/HBhyFiLkdxOf5i/EzkJ4hjieksYWnQ2ylThWfDuBr9GxRQg7WWWROsGULEEYCpB6FB
Mv2Y6nsyYCV5P6BMJ5ywX3bVwfS3zBwz3FbRxcc/IITrWGAx0U0c8vh470OFbDzcEEbJb8Fned/L
C6/ZSul7bt33wkuZ7VvESX3zLCOqNMpdUO1U2GfKvqRb6q1L0S7TpYhMsnH4L1nm8HbWENVIr8Z8
1SCBczrkpsJS6W1zlQFfzDk+OFnkKMRzwq5J7jRavyxhmGo+sIPl5Ev5C1PDYrny1WOsYkJ9kbMr
cbPJRh2fWnHXGkeBrFmi6WAA8d8khVpNeAi1TwNCmdxb8KihuMevI8rtrnjK5V1Tn4f6MPCSoqSW
L3J9NI0309r7wDhUAiUMCHpzNqtKnoVoB4mLCD6CYMQZBjyPtCyi7RRslH7PAkg0j1S89d6jp64s
7aHpjqmxT5CWG25zb4QrK7VJdaxJ4/OOPEtT5s4k3wCz7hLWa8jOwpNCkQ6dztsAvgw84NT7lJik
hFbCRuGVamiQrgtEmDVsLx/iB0VLuhFkUKvAlNCm7FL/VfWWUnCvkbu01oKrkW4kpIgj7Qhjm1rv
mLSUeIXXDTdLw86MeYRsdIx8zyIhcG8tsG55Q2aIeScS65Nsu96hjCFvZWBOl/3Uyvg9QvujWpxL
MuZqzAcpzfR/8RJaopZjrljkBUg7tV4aiDuWZL6hyWQg4r9blSN8AHrF2SmfrDsLgzN4ZutZ5a1S
rQdga9Np3oeZa6rLkWmJsPfVZwAiaHKIewpdRVlBAHKEfB0Xl6R6hiSe49AnHaC0jWYDm6nZoPEc
YRDzckR24TP+tnFRdwoHa8iqK4sws2IjcuIIlqGPC8JugAW1p5o02NLVT+1rJTvSrimwRzLpe2qe
GRZy6JLV2Ro/KJdseG07B0RUKNzhIAgmqIGb6c3A9iLs0Ux3tsG0DKdBQeHiDBftNKqfU74jcHL0
7PxEwBiJlmcp2CvFMgQYny/Td37k60hOJxsLf/mgodPMl57qpuhp+ekc/RZt6xIprEO2N1faqSM9
z7gMdGRzUgsic9totsrMyVwrrGk81cOlyuwYyeeTB8pn/OFoTl+K4vqfO60jhTAVenP839/Fd954
pliVRnhvyYsSrClcGlAVwSJiReZQ/lnOZqDfxih9QRO+fdPeQW1PzyEUTtQcUKUJjmXgTahsw9Fv
56FexWajUtPC/FxxZBZGu9FIUDtzwCo3SDz9eNsUjoQPLl+GMeWZHXZO+cnxSYpmR2MCH29Ou6he
AK7O+3u9KDC66nc1JkCuueVGvB7JwkMqXdLVoodxF+rdPiCIdGPgJscvTXZQdUdIijc4wdxIWJep
y6BuLulwodM0AZ0FVwS+xj2NBU4HHNMreY68S+ES89nKIse3Smii5Gz980CycfkECgsnX2fj9cYG
nQQ2eW4Vck3U5aieUCqNd9BnM3AJ7DP+Hcq54BniPAdK+QEhi1ZD3Kd2I7sIFx1bw8w340/DRGLy
oeJAUXbkKXV32MG5CRMT033/Ra7CtvxSPji3Bi+cAMpP9VFZjV/qV3gO3zKMyXhAQdlzaMOKySQl
5vKwiSypawhIWvSmQ8qDGs/ssxnO/im8Y39RXjEX4p31oau/cAwuhRlUwdTZa7FLL2SG5vz/1pEV
J6SIpvFHqgoOKQZsw9IgH54xdOLASAx4VZHLVguocOyQsmkX6TInIru2E8HGn894WCDAG/w5jToc
q8HdaH6WaIK/5hAQNFVv/ZXAXHG2+1Kd69YdaDnBWmRPEpKUX5xShUv3GoNafOQb+jyLGFU/WZFr
uObEsf4ycPdAs2MB15xIXNTkrnd3QGOit/RBJHqxvquLOzJiyQZH+lFHS4aCXeeAweZDmVz2aP55
Cr0Fmp/urBWLjvvEpg/aAAMEDn1t3lsYp3BwJmyzxyrMdtfMOVfju/cxqHdwxWNQ9Sgl5kw2dkq4
TSGOGzhzv8Ya49YdLUA80JmFixuXbwnzcwYX3M3LOWn2E/sN4bV2ibyY+FmedWBRqY1deP7IsHri
iwboG3Z0NIivwk7BVaoJlGLEGS2GT024k5s7FgyGIBamAsIJIJ7AU3unpwbmHar3kcglMAAIwZuL
+m7t9E3/jlm7RK7G8Y9zG8IhxLMmbPElFxOWHqJErCUUhNHCwKj0oF75M/gC0dlkqkVQgyMS87A3
YRQ2cPZAI4j3kGqD8JDG9x1cK6gEzGDGnR8zuAKFvEitJbHyBbnUsTN0Dll6sC3rkTQ85St8RFdU
Sg4nWH4KvHdYlbDrgXdIFm6wqQHh57QFB6i5GCEK83++DZr73YL8cxkEhYupTZIk0nhM659Or5j3
mTRlUXosvOqzgIBed3YpXnX2aAMD0SS2hzCF+GWJgANZcVrLjqGQeCgyVA79HYg8fZePSwV8q6Wu
ZoXQGIATbYmabb9mxUZpdgwNrzW7mQDaTpyN6G2+KkqGU9AYtXxXm88mQ2wh2CcRJ44B5BjQC+yW
Cg53sRbWSvXmtV9JBTyZA63CGvT9Vbi19hn/exWYYcwiW120bmaeQZaUuVX66bHH9yq2KssQ4Nc5
CQAFXB2jL8DNnXYbkwN9z8FMq8Xl91/hdjuav4Ei0tieO0J8iZtvIA1hk40638AggzzeYe6wSI7T
d21zlSETKz8NFubm7e19VxR+KtbYGQd383mT2tdR30jJMcZ406cyLpJkr7CzJPUISuJSYLps1/oY
IQ4b9gGPQy8Gy3H4iSX1H78bFbZmaJKBL0b/Tdr6owemj6JPJzdIjxnsNaGOnIE9P4sw3euu3t5r
I8Qb6bzU23cxTRGh6bBxL3OvnCoTrWyrsz38/K1uWqzz8yCp+mz05K2gcXdTHLRW5Kdm4iXHEDuZ
LJFvYNritOHoE6BV7iRKWrSKP7Z2/+s5RNnF3TAV2dS03zqUP65GMcmDWHFcOLbeqVTIkZdY4Qj0
sliatcyOKtIsPeK5AnaF+iGVLt8/hLfjpt+/G625gjTUAOR9i5IKlK6khesnR8m4dOUjcohKa+ZP
7gzD4SUuha3W/jQ6nueDN4+ipDM25DFE1fbPfDScUkLg4jA9+goHUlcSDyXwnwWLzfA0i91w/Gbj
WxY8JD8JDv7r4fvzk28mHLk5gF4aeekIBGkxwOM+k7edvPaLY49h9idk1X99nIF0yQA8/hsV/HfJ
2WpV2hYVT1WOHbF85OMqYQuLdJhW1NtVe/z+bnIB/72yjCYwOSBeYkJr3ExmY1OLJStF41/YVEKu
RdyrdM1bIlNpy5wScvTIAKSpZ1O9tU7jI5x3x/sYYBZ/HF9Laxfq2vycgbFk3hicg56l3Bk2nAmp
VUrrCRGq8M5QXQBQIEoukVkDbIsNGGqpvxKbGQ5vqbXVn0rqIhE1zxENI+qAlUjTbSvJTwM+c3hM
+dtYL4EHFS1ZDqz9yfirb16bfK2YS/SrAtnoJyyYifJGMBJsAUBwYMBHAj+8I2TV4iAGbyW6V+Ur
8PcedZjf3QuiU/orazhn9SEg6jw76esp2XfvfvpO5R13+4ji8bloSUJKyfFMFg0xTg/N1o8B5dJ+
cahgS8FN/ZVAVBv06xPVz3hnuW0zp62oJanV/IxVmR0T6zknbLN0GwpQIiZ6JMFgN7hE3Up/CZ4N
ZH8rRH6+epYfk+Y8txQRMuu2NoAcCde9fKDFrF6FN3VNQWqJznjMaQ+IbhevimjDH+af7+36lNsi
MSVnsXKzjTZtiACgWKjVnUbbc9hghY+s+cBokF05neP0isSXAds1WFMwOldSczgFJOh8CZ6JXDlf
S0cCLKzpRLTtW7wlC8UWHtsRa8ixJ9ehf9A3VN46QZP0+mA9rYl6J2R4XEX6IjU3gv0g65vxntMB
U4WAk1ExW5IrW32tm22X7yaFEfpi1F5hV4ThmrY4ygs3P87ClMs8i9XI7iZNt2he1ISm08rvyGXU
YKVinSLNCeKHOO6eemAWeK/oJHoSjqvRzZ8b0tW8RfERLhOiAlubbGZf2DXkQhMdyJNNfov1YmES
5vp0lF2GowXbsp5xPNKcjE4az0H7YmhP1Wqs0+aUFhsr2IEgpuDRfzht/kaK3ixxGDQYgjGGklUE
vH+/+aVem5UujtG9SUREtezhg9kFPju7U/Ejk2BtXakHq+toPBBXMXHGMNfWst5jKm7r3q6e6+gw
+hsRVWVIxh/Y80LbeLs4ssvITbGi9bOJdKHsPXmRQ2/lcES0avc+kJ4jcmCxMyA8m/nAD/uGTsP/
I+y8lhvVtjX8RFQRRLoFoZyDFW4oS7YIAkQS6enPR++Ls5ZXV3ftrlW97bYlwWTOMf7xh2DKYs+x
03K0U+nN3uR5LQ2uiz9hfEKp3A8r+rMG35zBDotivD+ECZmCBGRi9MgwCpYo4uWVhyWsU0mjKnRe
xUrDkdodSsVf9rHfbJsKJxMaPhS0fTDyvy9e2ualL8EG3JrGuPzyR6TQIkFDjQLEEf9luPqT+dCf
gP96sR/jwtqPI4bLurf1WkqSFWZtT3kcyzNEgSuDpPL2hlK1SEbmFScr+fzWd29axm/u6583b6lf
Ej+WDKpZFY1GLzVVfwnZ/lEKKHni5XpQh1skrHBzDxBxgYZFQIQhCs8XzRS5FTOMiMSTkFrZ7c8v
b/wgLf26Dv98+R/1YYXKQvP8MtyCHJDSiWnMwf9iqAU2Mogs/j9joaoco3kDcGWcUhCC1oyFg7aK
aS5TvtRjEfUj3SD3el49mOaSo7HavQktsVp/k22A+B6cv0c5srFvjPRVGYx6n3B1jDIJM1QWNq4R
VPzxuduFD5N4Xkaiu/gLU673lNExSU2jfNlrLAvacEYiIw8NYmoBPyE7Ta7w49IOVKOHTKtrck0a
m7knViGM6Bkc/vmS/cx0+M8l+3HaFi9JeonmrzumbQeGTbsCTsH46wy+l6iOYA2TUbB1L0/8OaVt
ceGAEDf1Rrmi7983Y6ZK4iKfFQfpUS+YfJ3ZuvhsUm2xrf35vf4MQvnPe/1R+RStm2rv+B1umYam
G3MEqfc7nnnInfZ0POUHTlITYx5t6UafN/Xwl1f/D8zKU4Yfz0BhQwRvxcv334902zYCgkcZKilG
emrLRDvBymk/6KbAURDw1WrmzhRvLEEzNbUdrtTNBODqbWc5YTx9NJoGmjImLjV2rs949obzQ8JC
B+OAiB6yTkdYUSnBUTmngT73BhcmHrVpN96RJCb0zo3L6QZu/TAuBUdBltjVRvuUhDXaIWZLbkX6
5x5yAAGZGpOL5zICI8OzJCBShfAR3dFeIwastcyuKuF7UHCgMLOoZ4X/QaBbgiPLGMeDm/aatRNX
v6rpTqmWrjDnPAZHyZP7W/1Qolkegy85Qvrh7n1jT4gSljIW9JnZE45ct6jmIHp90KCSfvPxN8aF
HT/HvJsrQ4YSrNQ027xUZ/OaomUk0decRMRQvThil+GpHvoJgt2SsS+nvoimz+s+EKcBTRV20H6/
9auBc783qRhhMMOUcbbG2AtLrT/f7p8UjH6xDWisZX0AbwXZWb/X/HMrG+i+T7PkbTFUY1pMBlIk
HBPzSOdpJHuoB3J6B4ADVQVKUHalgJNvkw9D8cqIBahRD4Z/fke/X3//eEc/drfW1bt3IMQeM7A7
A2jpLjDM6uz3g1OOyNvKIe0VqBW+8RkPzC8XpXpzKMwFQ0hQTC+cy2SNDd5UhsOsGRvTKHb0xmmw
1uSCJzMAMBnYm2RtALTWHWFUl1DyGw6+XIIyNIK/dPM/rbr7K6yKEv/p6wvMh3/UF7GUFLKUed62
gxIRwqkZdekS+2pL6y5+u3mr1lAbBzvCNpFa5cpU94Auj6ROSOpSCdYdDgylPWhG+C/L1EQhofPP
WfTZUhpOqgeZoZ3TjIHzxHlaXTz1qjTVX3bPwW9a7r7zpe+GJWuYv9ho/1gkz2fUltpTou8VHN1l
LmyzlbtjD1X66En+2FZa5OtszPuvVyhTPKyCuHFFZavuOEAIhJOXuixwgb1AtTPsFGszbNQARXOJ
nEcADqaN1a73GNAyjBWio3f786JS+0Xz48TGDRxlOZWepMPN+rHMvXdnJIPW3yrCtSTOo8PJhbSJ
J4SpRRGOjS+8OphFgzUnxTyPlzTypjpmSsNst23H9FylTMnlmC84KTa+cZUj+CPF7M/7DOpnazMN
o5COmJRgb54NQ+JrMQFRnac5e+VjtaZyniD7EbxpLGNQOmMKmOMMVH34zGief1FM/Oa8Y/ummTX1
vmuXf9Ls/FiP3TpuzA1EHmxNQxkTndeq1hHwWgG7KqUmmRe7pATctM5op94h8UtTdaKsSGpq04N5
bNCII50arOXiHB+YaBpzTcQ5cA5SrHjfxFvLyoQA5qQU/7Yp/beqVHuGIDxXpj+6bPwgrMevJk2j
+qlvMhf5+o29yI8WkDmKdiI22LiWg0llbJX6HgL/MFNGPG8N1jBisXHW7gLmLMx2yIB+4pim8D4H
4+ZSvv/yYEOh/s+iUmHVs3NiNS8bsvhjpxp0Qq5JuadvEuFaJaNYP8jtkiEN23wrz6iATwyBwSzl
Cf2Vn+MMuwKX9ZinZlsCYUqSvjnnCL0dCtUmxmuqouunfwiTqVtNAqyuZbITORPRoqkT6eQ5Gu3h
l8bI0/IWRGt56ncjEgbNS+GfLY4HMjYEmEokNq5jZnfXwpXqj0QqG2FGyuxBemFZlDo+pSr8Buae
Las+GyfNwpVQj9slViWBOw5bO99m6qdSjt7lxMVEMx/mpvOatrjNgUjiF4HE/slIfi4qEwXzN3A+
lVyV2UuEfeTy7jixTvDnUdF76jIzh24wicj9Fq5ERUkbUlW1biet9bGG9xqqdLFH45kL9NasviP8
Bcj86UbOFsxtAizUZfYAJKY/Djlv0GdAoXXcMBGmX2i0XaQ9CoWRLoZKsIEYjuwULE5nu2yZG5Zv
zPSEkZGTYx+ePHxCuidsUvlzmtTH56ZrPlPqL9WKvo3iU1+QA4gFk4a79lwP/tKdyn0D9e+NS1WJ
7MN4AtxZUX6xrv+x9Spi9dJLwjs3uCFNu3MTLOJVJs+6hUsdX8GYPNQX3x+FVBavBZ+BGgWnhlqg
w9Yrh9NSmUrySt4BEOvTP2+qv7us/3pvP5q/PHu5RgxEvPFNC+5+MZEYYlOU1kvgFgEr4zn2bLrN
yMwnZgtVe3B018EbP6xoporf6uYJdQNUAto3k6OFgaPuIBsznH4NwZsyWzHsz8ef3/NPtWC/FHjP
Ri9CUTRI+z8OglR01boK3/KGekeAMrJCRN7cKTIh7w8WT2TalnRRYaHVfzlEf00J/nsn//+Vf9TV
Bv4Btd/V8oaRTbAyZjAZE1B1eCqn4juSndSALALbNX1uoZ6U8LaTqI+wloXdd+qQC/r5XDNgId+L
XOmV+VVzltqDM8yqT2/oSbPyiuWGA+63EefeUJnWg1GjzCHaVGRs6nu6sa0ydfskqhYuAoQ3dZng
PnsCJQBYgE7w5ytNZfO7pSub0K8VvWd7/9geW6UL3kJVypvsM93gYZPNCJ+Pq6mhnEJe8YXjTeXI
+C69H0Gw8auHDHzCrgffWXzjb6glzHUn6iK7iWPJhz4NmdbCVZ+h4lgcm2/G1eVCLyfygzGm8nzb
z0f0ZXyohz7szUHVwjxWj+biCcIVUCE2gNvBWNrXgHSkYCxNHDOZ++ebDpWo3Sei1AnDUug6c2K3
3c4JYL0JowZ+/AuTPIMsXNLx5ljMm3M20FSYC+ygBWMz7x3bUU3QzoVaG1YUdkbNyKXCCxtc8Tym
JAxw27vm42GQMdDsllg5ZzhM01dfxK2Mbylu8yIkRkj6C2/46mPyivxUAXmGGI7ma2kCeRDzFsKD
rV9BbeIBRQw2lGtU257sgLBF4I1StWx7lEg9EIEWjuqPYuYfgzeOwupVy8a4fcAQDxyRF1yAEQUr
0+3ZD3iQ+hYGFxjLvD5LcnaJw21n6Edaf4b51RCGShrcdYBZaCcUPLUxeukzvZpkpK47RKzG9YLz
D5IAJvLKsF0xHan1PfxOUujkSXxKaZLwb9Nu5JjBJJXZKGEPVqTdSV+0iEP2D3irWt+HxRBKzn9e
iczofrcSedz70Y1GVfGj+29ksSpkT5E3uBQK3lBfn/1DdH8ui5Rx1VDAR1qdeq/bs7e60UZZkTBx
+NRIoyVsERLkc+vRc1ruJGAmvY0Vhr+28bKwcFzl4vbp7Z58XtRUcPTTU+FNYDRg+OBDD1LHtZRC
C9lCKRlstMWiemjnbGiQRA/le8RaEo+Co6VYVmyiU2ybjldcCRCbp4zQt6Xl41nmFJicUGbp1qB3
se5moN7xt/Z0eFSUkfjsd13sNzDIFyVgiaGyhjWdUaQSqehgyqZ1tyK2noKTsvRAVyc173PRkTKX
zkl/tuKjd3xhT5D2vxumkXbQujMovMpCaCZA5m9m+7myrrAND3AAwR/Ku3SDdYC8+eaNkb4XZywk
IAiU5LHiV/3x5N+I8HLcYsXs4dkt2vaGW420Ade0WHELTJvyuaBtceskIu49FOnHIKCIRFJKIwwO
StdGctuk0waa2y9mZRvOA1+GbznxhbnsTatbPFbGep8WuIuhtAGq6rMYOzPJeemLwVRmwJ9D1OEW
Qp2a+OIQIthRJ93jC3qOensNVj3UNREm4koIxlhiY5vkIEcx7QKLfBs+VDnMekOyeigkx3ewhjBF
oHHzdmCT74OZx7OyKE+EW0ARRpAB/p0aozpZiHtENIvmmFzJymrCTYrRZg8k5Fi46k6Tjb1slKQ4
l/TETK7aU7hsDb0nCAIm8SODibaGlQqM2YSHBlquZA+G8dSfpNW6HUzCAsuIVY2cQx9iV7kQ2Nd0
fYjoTSn2T0AHzNpE561uAixcS+ztCX4Y4tp3bUxHfbym+rL96ptjFTov+RbYXX6oOkETqEeGzTk5
S++D0i+W9zcvvONhj6shVWeKeSFBkHNBOYYjAe7QQQjxp7tQfx/iUWp+xMHF3wZwzW1gbGUXDiGk
alNxnUqzUO+5bFE2ZkBUzt/eTOXMTwktxNWtGTBb+6B2zLhYBHxjqORk6qjQhlIAujKpgo2nXDGs
M+J5an5puIxjOEvEpL+k+2TqpQU2Wi2CPMTOjkkoRWuGwAJPqoFTj4x96YjtqmnWppOQe1VNfRfx
4BuTUgz/nh2e+e0qxZG/9u5vSLeLk9bnZuCcdBlA/XMxmh1YeHEPinNCEwL7CMM50sVjk7Ct4uyF
O3nhutAkRiE+jS9cH9ji8aQWBqwxBmZR+AHiCnwPEylYBRXUQx1eN3wp3HDiuUoAasT10qw0PZIE
3bw+xRTAxUmTXT2P6slLmLs7IxsTx6ZwzqTZsWB3r1hrPjyuUtkXBdQiLtW9fC1qaxbZM+qX1P8q
y7XsRbCk8JCOtsZr9nrNnsLZNMgGVdZ5NVW/qNlF9HUyG0kVEgmujFvxWL62ORgaKbX5YJMNxkl2
hT1eE8j+0YKy6b6O9s1u2Zxyqn6dZ3cAM42ixRWQiswH79EjPGanelKz0sjwfU2Er6YZw5gpakgr
X56U22WwaTryG8K5/614k4a3ym+9BO1OKP6GJfXV3I+aC4MeUEyINKAwv4iG/6ieY7GUguglSBto
Go/2MxpecaUwzG+5msTYPInD/IKbLwdxPBEW72LuUiUD0nAvmaI859EIohoPq6D2FW3+XmVHRq/l
BDPZgUKCKRoPO9gothiPNGGoqEN4Wsc3z0lz0Ng9lc272Pz5LBv04O8fPpHyozX2S8mo6tSTNw3y
yVRaSNK3qTJtGOwCGI/IfIRi1rSrBFXEAChReR0gUKa+Q+IqBhzOCAtMoAsQVmarJeX64FzwaVTz
VNT75rnHoWxUNuHsXbCCwWLGofRJLxQv4i8Bkle7iJOpoi3g//CI/vmj/YbgoGp0OgyTTIlwo596
WrGjVsw7V9q4UD6RvDj1/bVoo5G40E5UYX9+td9fSEMDIaEhRK3340KmSiMP3DcXslJQWVG7iCFN
3kx+lBiHP4inSZ8L//kprPPeNtoUJpDpoFvDZ0uHUBs7MKAR9RyAb2pFwQgEIsbJV40woRq1yiJC
04MdsD/Wunl8odk+EETKmDmPTqF6eet/+Tj/Axv+szAgiaE9FFV0lSoL5x9L3ZfbOH1jWLUpWITG
1HMJJWGH3JNrpGUfZTvHh0TDsk3YCA3cuwF8VgQoI4RNqUhEQnQy35ZpzjSk4vkMtXhEaI86SqbJ
AWlY4K6Qb4jh7Bnts8EZvZ3M7AZrWp947Ewboc3qNiqhRGe+LraA7jjkK/uGTYspVOF0BBFN3I8W
J6K99p1sFIJ5L1dSnqphSISNwySmws6wWVTxZ9tcc3Gjl1Tw1svRemdvlElWBeeb+qE9gVmpcBLr
UVnB8COfiNaSib+1fjrdyVXtQbn0T/RT2XtNKUHsuVXC0awZ2HS4WGKlSHE/uAve2qfmubVYjU/N
5giJKiOfBsuOKt/Hqo0XQEcdpYaTtlzW6r1eNEu5XHXq1m+35dVkouGOtWL6nj7faIaCT8QjcDYN
W4fiC4hOEMPYBdZgEBzZnT6CpgB4JWzJidcWcPmXBc0nduQzpBovAsiyoYp6exZK60wahSviwPPt
k8GBbrWHzHccYmUQzPBhQqwsuG6UfBxGuTdSCJNJ59l73GjnJ01sl6DuOwhHuVnU5QY91TtfG96i
gjoy7KRxhgwNL+18IVqvwVRqx+/Tnx+s36FieGCJGpsurgrgj/9eiIVgyK8uYCGW8VpULcZs2bLL
J3kzN9RR3V6bBYKJ+LUIYDQL+UjoUCpNFBHMDjHjCMfOP78frIB+s2VKPXSNA4Zhwhv79xuSfTHq
tFaXNsI6dMfshW9j7+I7b/TyJOSBKQ+4TZsiOwjA5OcMbcFzx+Jr4RUnOBvb3innRCDYi8aPtHpg
d3OXkvRJ2PuiCPbVgUfn+RFqE/WMpkpFeCAPi+Yzg+XyGTxPOEi32pyhVzeS8zvPoxyRftfO9Umz
p6ClMx089BCZlONrO23mJcOEgn8iKkxZUO9i2Zpi4C+8R+UAreLQkBdCMMmfs6BE0WFhl5p21/h1
eal39AGDTTchdTp5DYPvknEJz9ZnVN4Mi1/hWfCoiMlhR+g2QTHL6L3V5dQnUArS+3eE/7q+SMyt
oi5ZusKum7jdGE1iHcyYBdc077DiyVxSMRxGXyVC8MG3nBHKTUQkBwO2/iAv6smNDnaGO4ugnRCP
smSUWiN4KhpoH8iPXwuVXQFZDGE1pF08N4wBeqOrKcokk3F5bAQgcswWiWMQ5lIKvrZUhW8/nGvt
JJU/5BBjoyvYjXpPF8kC44xDDrSOIu1UYLoMpFHMhfcEOq4HqdVqBNSa8TkBBl514rdBr/nVhGNT
nivTCo/ZF/ECTuVNjORv59nv1x2Esl7crON78XPdybKaMozYvFrbzM5YHhJg5840+xpv3XAoH0SI
C8GC0Js03Sjff3NNkpX/1gr9A9j7bYgqLo4/J09Cg0DeVzGFla84hOExo3MOIT+IHemeEN4Gw/4D
FdmnVFnI0akqw6/6wXAPqj9KBgCWDvHqZnDEwcd7fnUyTQFRFEUyfBORTK43vnGfpTzMqF83+Vr7
pqCGrCYdJORhCZEVzZfa58vZMbW6jRdCdB98K3Mo99RGmp0xixgSI9frJpjx2RX65HyIfS2vjXQB
jIZy+ONdMEbuxQh7+K8m8yHL22ZYQ2Kge6xgFqTD15HV2yeQ4GUaQmEmln3wQEIso1ymYbnnB/0m
gy7HvcqnSm244iJesLHVpbYFJ6feCHQMJ4QQxV1pbfHssYisbPM+YBuAxwPxlPgzQv2P+B8+08aR
jsBAjmcjM+RE71yni4YQ5NnDidaEhpbTk+DSRvTllTFlEZHyNsRmoamntNmU5LSt+kOZoWpgtLwj
yOIGOQyYCBskzJ1h0fZwKN56doVLL6gXNwJL8quMiPmRftCgGbZqx2u6CsyN/W/amQFQ2Hd3VL/V
T6IwIs3iOIsez2npNKuuxk8T6bWNckfFRbkZBiGDT0tykqt2y4+aMomWvgmPLHSgicXklTCApNvh
9VFNtqiF+uQrMvtoGYBF1a/uyyUCsAM4tREiiXBEcCm+iH/l+xj/xW14ehjaMbrrPYN+ulzI2Vuv
s/YtbrCBKvMp3PK8cNrWhsavfmUnVXMI64PmnqPRj0Y6OVWI1LmEiyaCjWC9qSMR6VPXAMPR1b/o
55W1CWWV5N1bRRRVL3Y2DzTeykFzdBjFFvZ6HmofKmokOeN0Kmto9C0saQhu5T/MM1q7Q3DR2NLN
JTL44HIK47DeIlKw+Ht0Y+tSMPRjj2PVYkb6HgbEoCDyovNsmIri6Ioxi4W9s8UvUOhFr4DmbK6F
RUFePFj+w+d8GqhDLRxSr5DFMjhgWszqTVrwNPL8LBYG6tTYXAdgC2AqrOcWJ34GTkuDo4J52Y5S
4IUGlme0z5Hi5ztxRhhMPXAI3DOZHeGK3zMceBUOEBsoBpwCHUi0Cy6slw51i4XWj+VowBYFqmQ8
PqEs1ra/Qralb0JOsLvep2P1Ep1ZJvmdTJh7TqlFui+ZfA3zN6dqJlBn4BMWtsuQCP0/UAcZlKpN
A+mStAiGEfbfos4LHtLdn9aHYNMuBjT/f/Mg+g1v6t/L6UeJbGZhEHoJxWWoYJ1sk3wqRtREVhDa
lJI4jUlUBHNuAixbdsOA8pnPiwMl8Bn2jFh3l71uhTjJ56Pd4qU16Ghcvacd0lTu6B/KM0sqPKgj
9USGI86zBp36/v2drr33tT2yWZWMZ36tBgWZOvm7/TKLoStcYfJsBGKJvE8wGahz9YlpYmqHvhNw
i1jy8fDMeqbQbhlcrPHMdXWbhmTwALshzSC7qrdsZ57JNk3MKQGhbN+1OEGBP88RG4tsy8oISwd+
O/s++hWeiWQhtUBJNv1AdaZUe30MHihojuoJbZX2SbqK/Oh6clswc6fCh340vlDSyVOmOWHrRGR4
0PpK/c5KMcoeWOtT4VP4JvwAbxk9nLEEWVZmr9CykD/FB2a1Lc8X7m/E46hYmZNyBveHTIQKP2Om
8lxryI249erW+1qtmcWZeh88URG+R6WBGgejlK2+cgHJAzDE55ISP90bLfxDy/3QPsp9c4vW+Vr+
RLPuPjDA2AZX+UIS6BHP58UCApWRw+DFMz8eS1Q65ARb3ZaYNemK1qvdv05o+zqH+I3XgUcEWXJe
EOCINqzXhVO34dlR2aij6jUiJbHYw4LC/666YkMyQ81EHctWLxsjJEq+PMpuPQXvYmw1glOQGBMS
SToLpwAABDoBZVJj78oKLG2TMEjq4ju0znSLmLPc9e44lW1+4OcEaZS4dLI1X5bjfXHphGvwwlDW
Ki7iFwIsWRy1a3PLDITaaqAQt2VF1Sh42T413aVDBylY/I3OAg41MXDMO4xRcsvOwNDKqgZkG6N6
6zDZIH6OUHROFjSDPJjQqakSDgY5Y+zv+K9lGw7E5qHP6gVfHBmn+OB/CEuiQOaY/L3Wxjn/0M7p
SiZlHH+nNRcDfe6FgFV4/MQAFsWq+2p3/rd/JLkQ2warF3G/p4wFGHoAF0u/Kj93DgdfHj7v3vp1
03DixiuDGwNQjgqGBY8CKLJf5MKRc1A5wGApyUHwl/9ma/obIgXUVlFkhoUqACzpRxEHCvnSNDcW
gQlsbwcPSd9XQCuz9sMFQWV47N9lHlEruoiffcLtDL7WOAP/n/YCRoKGsYshxJNgz4PimA+mUvmu
WgVn5UKgLJfgz80OBI//NDv9+9Wh76FY6lld/y46zUhVX0b0FDfJguuUTpV1eIAXqn3Wu8FRfDTJ
Oj+739D0/GOzCdk3eDoHdlSNXQoAki4j22/mdURn8xrDBYEGPsI+Sbq/HzKOQrEt39qTiCnRUlgw
TooWaMzN9aBx3mwIMOcpVSLbeyDUJWELGmeJ/pYz88a2mamEicI+zx7N5nlT9pzL3E+2YvjMPBSw
VFTJau5Uqu5V2hcQQXNHyoZ9ff5ADktFp+y7NRsg+AITPuIOig/eqE8sGCcvvuF2TuZpQ5pjv3O3
BENxQC3pWOqLu4Hyg0wg7IYJLN1jeasm0K+FnbahZNRpk+DsXM0TcdeDh0cBBfLLi8TUE/1ZwFAA
jiJ2H1wrwngJyvjkd6uL9kNklPtoQXdJhbnGTAbWwWe5eO0oXuNHuOA0IOI5COyn0V9ZPpqwfz9c
BPrtCMjjzE7cb7/5hJxu3r9+TyGAoKq/BCYOp9jyMwK28YpWKMVAWBbUHvEMOaONiC+B8zhMKowf
kCzbbINZ1he/kCQZYICgxSWUMubLDocD7k98t30xUbckAjwCHDUtpi2Djwg17ZGyBOZcBQcY5Ss6
U3pH0gf62aYFEsL2+91e5JrSAV9mdVFpqDqw0bFTKiSsHRxEzQrTFkAyBmMIA4oJtqTJIaBoeOBf
sx2wGcE75p4AqYMlw6Kkdr/1VbyTTxgxNH0ZDYDd62+fl7xj0x8mn0U0olJhh65AVMiIneozwm6b
LSj8/+oVjA7AD+CmkFKJjF9Fi3n2FsX5fcdHm4ylwsEgaUSsb7QA4qNsbmEK5ZOstnImEl8+GtJj
h6GOw2+kckPcYQSIlUclUfUlkcM2ORaqOUfF/xwMaajz1EEzkpJqy5nDQp2ocAWAv3Wsl/pJU4Ra
PxwjctaVqYgkK3VieQ5IBeSM+0uijn0BopITUui7Q/6Oq34wU04o1pW50iH65gKn+tI/YyKTfzHY
UEun/Syg94FNxUOSOmCv6LC8JxLGBhJDKwRnYGFOGyNyH+N3IwHRV1a7irNPbjkcoPRkHjkrw3gY
kfPHIwWegDYmHrp7rm3gO7iLiPA2eN4Fxw967QwEn5b7GO07joLWKZktYYJiEFw7bnA/avtg6Gil
TbmriLy5aPieMN1l6vI+g4hXWBVA/jlUt45Z4AtPOi6XLV764/tgXhswFWqqeyVOlUcfjHUhaVYY
qw4lM6VxSIASMprUEtdkSOMmDiRwDSkGPA4vblvfZvExWgYO+IKWeKIhwbNK1aIaRroc8iaeCx1Q
nlrimjj5tdwaiGqI1KHlouzBByV2TBiKce+J4ktLtmfSi1G3gxIuB7cngzlms8S+fTfhHBMucZ5s
y2846+qesa9UjpkHst1gtLfGPCg/BkKfNCxcCOUNbjhf8ywYQH2L8gySsiizpbwUvvAY5N93F36w
4PqlPW0coyGfIqsdAgXjmEGHCD3ebRZ0Jz424PDy16+3Rb9Y3Ag2BWpNej9U50kth/CZRwia0rbe
11/Sd7mlPGBfvvFNeKAogPnT3pTN69RwpN7Em3GqxiYgIQziZXSlMkGATScXVQ47MhU5pS2/FbEz
vCECUxBtqzgXflH+K59Jgb4dPpnNmMwnVpDCqLK5Yn6HB8zotYl68XjvnEo9d+9gswH5GQ+EYMpV
WfIEhaXFeHdwMOjxLf0jIF/g0Hyw1gK3V/d7m+rDAGO1DABJOg64S/jgHcGBvMJ+IfnBcOAkzg1g
t2nGEcFiZsFjbgWgRDcUTvwDRRVQEMUq8PzDpYyllYmw3LKKGciLng3ze8S9++Ig4sL734JsE7Qb
8QPjKFwE+jB+dF+ciL1J8Z36DVcleCYzTEU5DMfpOJr5W4yjbPGgmWOhHr6KKUVajqSnGep8E5t7
1m8zlBdhbkvZr3uwSUkEfFviPgV24Lb0NkLERaOhZ0KAhuJtg3KlV3nOCI7X5eo3K8A8lxzts3Tk
QyOWRynGgKnPVcOeitTUFAxuzQVnAgjbdyGPWoIoZY/uKv2L1pQ64TdlBKJnbQB7h1hV9QdpWTLL
Nn9JOonWR4Ed8Qx6WXxQewW756cBdYaFxfnNxnDPz8LX89ZCrg7mwc0gCMAy0GYvw6N6eLUWvQUX
u92qe9qcszAP1tqc+PWJeGJcMEWcxpfLS3UhRBr6Di0+ad/91zBQ4xTmlCFSjyNRpebDvIGRKhYv
bFlMYfoWLf1yNUutmBpjH0gCSv81jj/qMQ5sye/JrRxKbJ7UDHRaMr5qIDQHxDE8wR8M/lwyVvkN
d04viQwpsBmKcSAyig5AetSMhVXvAJ3MGye+bo7YrNtj0W/oFnYib8EKb7E0f3OjWLWlxYRb6foc
QwNGC7HfjDX4HByR2EP0HlTmlZ6cvO5uxRFkciMRTt5C/Gn6YNRuJa3EKULLkbExFiA41YN9SuF0
/dWlxIB3yzodFd+wQczdm22XExbVAWJYi/hLxWHu0J6TB19G6gidcRpMOTH9XflpzopNss2PCvsB
/gzsRu6cZ1j/fI5wmkiv+L10tgpP6EueQH9aw+mevwIH+ib+TvscTra0ocaDS29JmGbgOLXP1n24
e4hCsoceuHxbacUZDy2RDwWZ1T0gpLkaC2NYTd1tMn2Ptak3NfbS1dyaY1b/ax1tTTDoHu5K4Q19
upz/1DAGDbaVkKBFkPi2+w7uIqcb/1qUHa8kUlD9JmBg/t67u+LU4hPLNOPbX8Kz1dW/8Eal3xXT
A3T/kPZ6wqD0g+CoGu2r0Qx8g6KFtxMsaU5HFfPJsDEbewcS1uJRPSHse+pD+/3b3OLXKPffEz2S
gNCbkyaCh7P8cx5aN4Pnu85oPfyF0K3epEt2rIah6g8pCMBxOfDpOHSAWCpzFjeHNdw+wkYRhFHS
M5bEqQxg0B1iPEhx4rPJfnV6XwqmkIWI+qB0BH/5wHEGI0cVaai7onJsfKeK7WrQ/9E0K0jHRWEJ
J2xlzR00qByKkNfDTx48YNL6+MPTx3QhRMnYuzJSUtcb8c5R7d8yky2bqtxSTvF3MgcfFbbFmR1R
2+cfNOOAn4tkFm1LeS5OOPhaKvRv3EswIfFo+0kpvTRUpA0kJI4eXEuGTK9YIjgrl2SqUxpjQwVC
R/q39b5BRFAOA+p3Ba1t/0C3J/XIqYdRAb+w6tOxbDp5tusIpK8ZCltcRjIskemG/taI/W4D/f+b
95PCbuiC0clPbp6y/9WsjrIVe5u/Ac0xDyFg/2CXLzBenLo7fxl8Mo+DrzWPZbv6ph7jRPMhbtov
3CkPlPRsPqCX5k3nnRZDdWAnF7ARf81GcUgm0tabtoQVr8n42L/vgz3jQfeebShqZGIGp+K9uKO+
QLesOhr3GshpQYIc2EuwMchXG+bgV5y20PwaKz0auz9fC7XH1f6zkJVeX9RnvYu/iKL/GE3XWf1q
ZIjCG3bhlkoSg4hfFqG0NT7WOcmcxq+HdNfFZyGPaeFASjxlRo9CNetRoX4rJ4yC2F+BNoxDe/GW
6grDy5Atk8LdgMEd0YJRHDmtgamSLQ4FVLimnbbHlFjTrxivnY02Cq/EyQJuv07hcvg3AwFsWf78
MaUfjIJOVqskKwUE2/vu7iVj7wMK03umRFia94WfD77U81ZpqkYNzU3haDy4i/bBwsgPMV6SD5SI
vc2pPqFzFB8Fxlz4iPqOeeaBTL8wBMVYKrsKBPDQ3j7t8kTHF33F2KiPe1RZt8MHUeQ3ZU4HTBd6
bgMbLnv/0/ml2/HgTZrdO12WD7x6kmgWHzq2EZ8BHxDysEcrBFwhHUKkLc6DyFEvSLgn5QffBwvr
BIeiXHlUn4NFcPdCi9L6tX4Oq29s5DEj6ofetbygHOS5OpscukP39NqXNJKAeNvB6s/LatDPbf+z
rNDBDjBQILlX/1GjkMNmdkXI7qyg8n1ZXLi0HSG/wB2X+RHXXCTUVZtVc3/06s9MetzXEnOtzEpu
yalb+R/BtBv7g1HyYPQPcNZsi1GT2sb+ieWK7zCpiTOnvpmkpvYQpxPWf/G0k/sl8aeP8OOASVpd
z9Kq6jb5HT66d0ru0l6cmSOPpPrB1B3RgVNYFBdtrW/foHB/w4vU36xZjehKVfvl8iJqP65hmerC
q0gxGUiZRp9fz4niO2ACKY4TgaNiAgsUekEvm2FY/MsOIoVCyfbJKe9SKM2iblrfqXHN5YYyxr/x
bqGOQr4LAAfYkrwxbpDwrWhQcMvkBF/Dg7ACFVKrQw8YEjP6xudw9ISg9V4l4ebPa0T/zQXW8IrB
sAUR1ADbFG7AP7Ye1kes+wl1bGdag238cJf6miWxIGljVU7bD/MsP7QZo8Vwo96bOxvxNNnoZ/Gh
jGTIqShTP/0LdaD4gXOmjOLC+j/Ozmundixa009kyTncwsqZHG4sYINzzn76/ky1+oBZWlafG6pq
s0vTnp5hhD9kB9L8g7K6cmf5vJgZNwpBFzktFRf7qB8jCsULPBSDe5eaA5kRngBfBDlSdxXgesCO
cWb1K/jN/gHodr/n3iNcmmh1WGdO3F+vPcJgOKFfR0pKlz84ZG/I1RL2cXi+hidzKKX1z/ZXeg/8
glIZJtcYwupXOQdxTpabPNIp40Ci+NXKV1xBPg7v/ZGKDrG4xOP3Vw3CT2/GCqR8TN31abjc1bWG
OlY7xBpwUPpbGlVA3h30s67zNxLzKr8X6FVQpyMuvsnf07uILHiLrGTdYCR31byAHyQpoj+ZKOTw
wOmvqJGChIC5iWeoiuzbUPVBnEM2kEslNEE9eual2BxdgZl0qGshxWoB2LjKqK8k17SmcCOyJ0gc
30jx3xsWLXDuMVHWLLwOvjf0j/WEpWacpbYsnpBRjl/AB6lrR72qFhx6yMQIFNw3xks+xdL9DjT/
DKsZBnJQpjH0Qn8v49w3LEELW/FEntLmN/vwBBeaqkW5bU6DYbrcLYJyrfQw8B/aaj2xib7Zgn+G
JwYeGEgYpYhDtvjjrXHhE+rK6MRTSBGIAqJPoqHT2HmS410NPW+L5vbOoOZpn7QWqzYVHeeZ/Epo
XpQwBPQHOUCaZa4ivvoqpXsT7fCd/omIsETs5q6llR1jJwcxulO2TbZNKcMBXV9FK0l5d9Jldau7
+9p4T2hkOuJbnt4k+S0/NYF82z2Zr+iUO18lvnD3PlAAqtM5qeK1py5pAlGyuA+oHaDMl5YratQO
/msf8XOTbDL/Lo93Bm0i7zDswllKScdbCe0GV5QKApX2BB9JAqJhrErrPTpo1bWv7CgBifrW7L0F
pPa+3toRpuFUlR6yNzAeBn89XwXJVqEjZK1s964WZk63QkYL5HdC0y6DxFvc69GHLh7t/lXvr6GX
du3aAnbezqT83kPX13m2RYqi2JnJ++JWpOjVFI85+QYw54NAl6yiEkHFQ8iplESIeCPyHTs40kmU
93jJUF0pUkw+7ax1TH6NnhhB3hBTLL3rT58WovXkVEPDZO15YJblR1v6cqRHQ48W1DmVqhmgFb69
oPkNPPSgRGt73QWIPyCMuwDWY8MAjfbBp+QfLWPTw5L9tIonwpN+1b6jDT3oXz9l7app7gNCdj34
wNfDCZdgiRSgBELwIKVH79aiIimiHkFoFKO+PIgOvsV0BJlQmhVI6Va+hRcC7e5SmTst+agWzYqv
4DHLs1VovVHuYVUhmSRuAurCQwmnjuaNUswVGayzg4qFthCrHYkS2sTeQp1zhlWkGN6Oa6x65DRE
No+GAYFvulfo/rJ5K4OmPP2lnBImiX78XjyIc+FIUEENkH5A9ZA8IDIqvwQ78bltZpg4EPoolApA
OMHFK8CigGIfevX6PRlYe8egXrxUb5KvyL2uKGCg85TOKf2BeiyFhSUsEJaFSIPSuHNMNxxq/Wea
XXlP1Kpsb91CnVRmfPBW2gylhHxuEUDnCxVI4i3WxV71FogvZfzSIPseoYKmIvHXezudUp9hglVn
YXPRX2doD1Fb0Svj2qtSxLdp+bI2aKNmSTfzHISDwTDSYjXm2BBHMHXcA9KaKHR3yX1EBbLOlCtB
LWkjvmUwiwtgOCJat5UjDoX6NNhkqbcU9P5AhtiHzHmztWAbDbKW/JWiPxm0GMFBLTzzKN2YKgXx
wQJkb6u3UKYS5VMo31xq+hqCB2gwbZRs2RBoqvGbdkii2zS9S/y5fsKYsbRPXAmCcGqFU+6hWqns
THvfGfBDThrM2ZnOhmi0eK0FTyaxTbBqSFRxSvClGwO/oQUl7/IWpAxi0wQzMQKdlGc7VLXdMsNY
jFK8tkUZStIWirLB68UQ2+v+WqyEGVZoqDrfou/ptg+qql+JLrKy0PEiAXPeFNrBgJvw14Z/10o3
KcWLRuAbOG9eNGQpMaDZhC2qlbcwYew9nnNXxqtChU2HRq8+V8WxIHDwVShyfMnHfL3XN6LwlD3G
iEEPai1Oi5nDEs6SGR7cXYRgxCI4Bnd+vwHYAlfAWfwz1oF3rDYUQcv2KW2eVHAJZPOP2CStU5hE
930I6MEE3oKIAhpSLt6oy/xk46W7xLtwK28E/Z2SQwJUMWvvo03oLQNngZaHTEpSOwdbeSG4GazZ
/XubO/BWvUs++kVwgJzBRiEDN8x9pSOqNNeXtOkAVZLPaQs0Rb+EjxS1yDtEazsVUsimBp5ebwAn
GPAqRNjMRCJAHlx/R+5jPHO1zr1tu03kf3By3fohNMAekt2hJ6b+K6GP5R+i+RDWD3iC+xxB7oyC
nLnzy5NEXcQpl6b/qvkQePHJgPEmYKwMLij12yvbxjZPhAv/7sgt0jgnK3uM0hd2mp7L6yJKrgLt
Qz6GymujnqQnvblx4fc/k0wYB9pkWbpDcy3COg1mY1HvaQXR4ALPYww4oeWQUujbnFOrCV8DG/4r
UORVQqNPkDBW2MDGUNJ5GeyN7C5E07W4g/Vkr/IvHYL9Xk5eGrdB/u0QUMFAT8s9IQEnvCAOVsTP
HvirLswQ/zs4+Uslnp6s7J3adX5D98blc/pLx1ymWFKojyp9xHjr9ns2YOXOQDFzidwnuHBFvGFP
q3rjaO51jpQqvnrxNbJtqxoZ9wcxwa32GsU9/HI0dQZRyogfQn8puFv/k3a900BSQklNeKdwgREq
QS229CiQs0danFG5X5Sl5y3xt18E2lujPFg0z7t045TtrHuXtTUNBxuxXppE1r1GCoFODPTMK1Fd
Y2ZTRTuEhJy9r9zMHftdMLdOeWetkR2opDnwimXRzZwGVuIJuwrH2GrmsvJXuXUrDVotVMGUJwr+
+Fa04LYqStKfgrS1HRoCHcQb51j1O6Ph3VaFvidqyPvn2t+qFOjJRmJKSUcPMCLkOJ0+Vb+G8AAN
JsxfG/OGIKenSNVj2HxK5a0GxjZY1PbH5cBLGrKvS3HXEOb/jLvksChCPyPahG6mXbXpvv8I18aH
7Dz7whtnlTYfXLRlAB7UdXxS1/nlJ9D/JhLEu6Y0WBmJqkwR9PcT+KqVZErCE9iP4sPA2C0X6qO9
xLFOo4/JNvbeOhuDIAAmp1Kd6/TjWRcBugKxufap2N93woHoTV+mH18sGFS6fRTirz0ozm25zHcy
TR26AMaRRkGKjMIMxRkgYJ/cUALGvJCQuM1plkTXKpe7BaWtz69kIhcRVRQBxl88SM21D61yY/Sv
UKl0yphUAtJr9V1sHvMpQMh/UiHjjzLob8rwyFESkUcIi1wQ0i70qOzZwUq1DhWImDla3TpglH6F
+2t7Mu5dlN9gPlYLHKEJz/AwoYOBWA1xAJUfSgl2vLE/CX3Cr27ZZ4Cn110Tkdjclb0yQ/WiztdV
xwEE+yH6dCn+6PPkjcoYgZJsbpNDq3y66mNELBQeh7Lp4D0uiksZhCS5Zr00nm2k7MIvbnt5U825
ToR90AOWRWCwZK/bG7AE9baqbzxktBO4mv4WI/XQWwPPRkFMsp76qlsY4tx9xwhKRYMQuit9QmTC
YgjoxqKgyOh4By5h6If+bf8lK9cKja2rvMLneAsGuBSvwFcomBflqDk5FRpLC02YZ8Y/+9mEWtVu
6RsH7TNa3rQ8kDKw3lTl1jSXborEAfXknenv1CE6zfcdaOUbKf3iIi2LRVgsenSi8ydKwimZAh9C
WFTCxkdsEurQXK+23VZC77r9wnW32aEyxv9NK629lnfArqqlR94LFs+N/lEzp+krb7GpBi1uyyvE
kMH0rgCgBO6EWp78FxJuoj8D3QjfQElTxiUrtWq0MOs9jAhwJYyYycGFgDq+jtiBNteCXQ1hkTJb
esADWs6fDTJviPD4WlCXiOcUEXSuV22RnRR6+NYqIrGv/13e89K5PQ/YlqUtqqoiaaOaiafKEQzA
uju10bGDMZIsBdQ1syfHWQc9vSrwWpA1wR9kIMve+wqqYTrR/Pj23RxtMl0CbYUvKYId4vfvf5x8
ZaEkTpkn3akByJCkJyO/0dG48GwUzMPXkNqUdCuZV7jaWMo6wkI2fDXzGaJzRvbltu+F6V9pOmAa
dy+F617OJp7vu5Z76flGGXFQ1wWFpaw7lXTtauS+Tl5l0iA8Cc6TPXA0qU9MrR7pb1MW7rqoG4PI
oahwLP8+jCNf6YI2YlLq7oAgjtgvKyThjTlO7whH2um9CpdoXVY7uiMpOOjL6+KMkBXDI1iLgSxS
UP9Bz358E6XttMzo4+7kwnIlgTLlowiIRFt4wCtrPO6l69rZaS0dcBxEbPDwMHL3EpJq9C66Wr3K
EDdAI03cB3g71XdKd994t/BoyxDeLYjru4prTsKKC4aNs2j8hRztESp1Cz464lFBOnG7navm/Hyj
MQewUwq5iUl9Tma+6IV9194Hzqde7U0DjvEC/GGGSxLtEUjWLafZ5fn801w0oSTBaZcHcRcTAfbR
1wyyqtCMMjwC6Cks7KQ9NBxuZB9fNxLI+tAip3V5xD9s2O8RVZF3NgYbldHGroUucPQiY0TxRldv
+nbXi1wcSJkv86nK69/FSswgiiAmdQbjqJN/v55Upg1iK0F4lHU0Mz777s4Rl4V/kts9ysqqNyup
DHNNSy3JtsABPfkEZ1731xMM/YMf67UUfFkXCp4gRqFBsm8tsVqZXIsZpHwzwCxtW5d7A9ixn2mE
cJCpaPHKew8VV9k/Jpk5y+l5Xv4Ek9My+uq9EClxmaPinQ+x+6pAkC5HwkPd1P0HEuY1Wt4pzBjI
pnToYHYYVBYuP4I8zPyvs+v7ywxGvJIG2fb79z/mRYOKXRqWGx4LYadTMI0b2rYWKWuzVBL4OHW0
iuuN4WyFfOl4q6ydme4e8e8MakBeLKsG2wqcZJCwm4kC+OipD3f2u8m6zr7gCf/I7XeCI5mFzRTh
7AP6U5bxNRyUvy2aJN7L5ck4swllCbSsZZrcM4o1WqWJZSei7DrB0U2PZjB3ED1haaK4hJDYEmX/
HBz05RH/ynsy/QO/GWqWpCh/hL+FLk2FVNT9o5AqCDWTK+u3FEU998YtwVVS4xTMY4n2g3c0THrZ
QG3aNlmKtrH0BiRxSafr6/Iz/YlLrOGiR6OQAvPQCBqXtevYiT2tLf2j2QkbUxZwCtc3oYsDVvRG
923rB+mihJGiQikQ43j5UbndLpGVbQGBRI2jnSi9VMiusW7JFjGMEKq948nbwN+48taXX13Aipef
ebxK/ntkS9Gwk9Ukc4xQqvxcs6MoQwxbvlGUfzR/YLXeFdKd1Dpz9u/l0caB2/do6LXL6NLRTBqv
E1/z0ryT4IDyRoaF7ePeR2kRtJ1GLfTyUOr4mh/GktFSRhheBHaujNakJuauXKuNf1S1bibkK6nP
1l6GiJvbrbtEnxnBi6TTJe6kq8J5yQhU8/xYSzSpkHI32lcfhKZGm9sE7RO3YJebj4zbK2+ca6e6
L7KjKD0JsG4skF2N9JbCu2yL14hCZZPX9HxLmqNGssTrIQyWnkozujH36N3kefQcQGgzsrfLbyyN
u5DjNx6d1IJitZ5Ar+7Y0r4deH7+bVEdsTYoAEbDtfC0x+FEjCYaG+PN/z2soVg6wpwGIJtR8zPL
Wrku5No/xilA0HtsXTloPOu2xWikKe7oJVx+z3E6/z2eBRWZEQ06SKPx4qxRysoI/aOWrRsKtO1O
0reTS/XPFfPfMDilaYSKKByMrphAV2iEJrwWgUVfcH4Dbz/4YBrxDVG165qlwW2HOFZRnXK1RiZr
6oo5tzdl63+eYMgwftwwptdIsVnwBLWMRgY8ee2JNUek4fsbRAMvz+ofY47x+46m1XDUzvbU4TP2
J0vCPSAA1jpv4rdcevEc+7rK7mkkSM19rU8BxIat+PMqHYZGKxkzbk0fenOjqS71PEkEpGKQVKFO
IWJHm93L3k0gPWcxxhzMdI1taKMjUJzsPW3CP1k6d1TwALTtJWxicAkaTbQLz75VXA91IhFVA6SK
U6rQ9HlSw920jbQXgJBH8dKsTNji9izqrOseyHcNdNaLoEFn5A4Srp2finqXEYzFLVW6ZN+DwI4r
5JgFgPw1LqJ2cExV+t5zBcM3TQYLz/tmFQ0rk94/aDIVmrxrnQYPGD1DHFIC0IomQ+e+BjlYSlQ8
ovZfFWMsin6w/+5QjWXXP7hluzRsaYFc6Yb4N7de7BYqVKXu6uqRowxZx6salWEP90K3gtMrKbh/
KbsgidaV3S0bvZj7CcjjRsTsVTvYYMhxSCqNhUcUE2HCqOik/yDYe5xKSsopnqyfOg+tBfPJoZNZ
YwGV+epM8iuahWsDhx8fVVi7EGZWRgtRxgebO9h7ITaLSbUq7b2WnQ1/TljCz8r+6KpjWdzRKWli
pDqrYw4Xoeng7+LFngFGagOLTpBEHwcwtFVh5Iz0p2Kg1CSjcpXuZFD+uAHjcI2grvuZ9NHK1/T7
RE/3Cb35BrC3EborV7ltEG9IBq15ptQMm4UKTys24eBhkCx3qP7FD8MfycK7Jq24dyf22ZnjkrqX
ZVm6rqq4wYwWu6Q4QiAa9BUGI6bC/3JCZZk51roypL3uoHCXhTPMspCs6+ybSEWZ49YD4lc5Mc6d
aGkB6WoATgt4gPwvnmzQddOIqVSDOO73eWMlmmZjDuAdNekRrYdrE91aXbGfUZNBr6if9x2IMNta
m7m1qCn7t6Z5pXsPjt9hEruxo1MU3hn2poBSOfFkZ242VQejZEnkeH/pY1mmVoLaMWccDBY5LvF+
zvXMampYzljnsGm4AdgZlwdWzgQsSMGAU+CikTkjRh9Lt41Y0mLbPeqYSNpghlsHtiIIefSiqghk
B5iurEwXrHiqKta8hfzqSk9m81pFkESco0Tl0khzjC5hVlLa9+lslBAcK0qcXYxjMG1G081PhbT7
cCl3lH6915KvjiOjqJ7TJNrE9ZNK0Vid0DY+c7moZJQYgimo9hD//f7Yaqc6ilYb7pBYcs7/t919
+45ufeg9Xp7Gc3fLr8FGsVjR9XFTJsNg9HwkG1y+85xbr+x8OuICnMvikb09y/msU2nQuXtctVjP
OG8ZxpC0/37RRlIbohbBPZbyzsCOGM4OLmepOPMSlD33lYjzhwSLt186ypvRbjQI/hOvf27L/3yE
0euHrRPWpeR7Q9ibopDApVEkn2jY12KNpAFwdzs8hE625Cu4xcHIjYNc7FvcQc3GXBcwkAo6ynWi
Tez4qecabfg4ytHwLB2PHOo5Mp4J21plJRqPAggvYcZ9NjEPYxgZ97xqYREzqFKx9L7LgT8CGk+U
Cgpy7Ca12GmwYYRtRLHAbT4q3NRx7nZxETIm1p48bNFRcPFr0NH31yqtxkeJQTviiAhMcEGfu/eH
DjwuUACNgtcM6IHdVzM/CK51xAY8HesmxV2qMLFMbI4C0OGp/JJKryVCRz3w9RLiTNs/iHI2EQud
/SQ/pmi0VDpDMULJttxjLu8C4eBJz3wSQnjyQSKK6U+in50dcH2DwgmQqNEBRwe9zQZDNC5fCHTK
Keu5bgELF/17XOOyW54CFMsc76Fr47lZ38XJewNUK8/wseonTts/JRXWhyZy0A4YKQPRlWFyfqyP
UGtKEWUZ9+jS+h+uRx3Qdt5ZQPMpmg/tYuVTM/ayIs+16sEPEuidLJvoTvIwMKCGgtJWuszIsOMY
wkQB6xKpw8uL+My5iQ/BsJIhMiOqMWrlyXqqJYnau0d2MLZgdXXiEPGMjySYDozPrV2q9rJpkpsP
H2h4mB8TogW+CIChco9x+NATfaPO2WsxnalT473qNeQU5IT6eKXa+zR7qpNNWxVQU46egBoTN1Xz
GeALE1vCDBhHAHJSgHpias7EOfKnAvz94RQFdWJybhl52N/PWchi2rmG6B4T74m83ssPxHqKSQda
eor6U5l8enj6Jk8yWoeTln5nv4hOQf+7roDq3e/BldRyaqNJXXy+MO5Zic4nQwrBii8SVxO35rnb
RKMc+/8GG71pmDm1q5cMJgLxFPeSeKrTYxZtknqWNkB+gAYIe8BFBnuWM5RnuLz8/rRMvqfakjQC
SJMtMrYk8EjCm0puOCAwuSrMVZVfk5CyBjm0A2BAwx1aTZRtzhW2WIDcnxzbum6po4tCjHXD8cOW
UwKSThS9I7Y9iDJzgFOH7qzgTaOu4B6CgaDMi6sZ3rJysiA49NtBfmETDekPFmcCbTh7HQQ3ZfAq
OB+p+BwTiU8G2eeWxM/nHZ1qnhXKilXWnPn1A/3lWDsON72xUnCKm2L5nSu7aBJFJqYHXfQ/2gZJ
n6eNTm4xLImaaCLpURr95B73MIYOjWeUg1gGvO3llXDmptAkRZdZiircqnFnwFLSIlSsiJiK3l6J
k2U9WDvKxiM3FYsAjMbl8f7AKIaVJ1FppRchS6hhDVfJj8NIJkpOqpZurq3gM/DPRu2XSIqgQYda
3MTvROMyUa7qgXpDhq5/8By6x3vJmQojztzovx5k1ICJfdFx48YlKI8OQzhFMCmRgyQIu6gRZyAU
yhBIlwJtUBeGjoiYvGaTG3HY6aO4QpO4riQJeplBMej3dNh5IOeSaDlDUGfpqBlA4KNIE5hzSt8i
8AoTNoWRnDj5yqkNefbba4xJlRnOwfd+/fEpkix1ksZWEV9UbmuQIg3OkhVCjfbaFjN8Y79LyJc/
/9kt9WPI0VVkt1Hl+AEZzeDb2hA9gR2CBUO9T19PT+5woPydXN00sWsWB83B35Pr9oqh1K4GwTL6
Gu4Uri8fi5y8WdLcq4Cks8i9GlIsCA0BfbGpC+1MWGTJyJkSESmogY7du5oaCGjpc/EyeNlmC1G6
seTPQkcpXN+GFAEjFZaULs5Rts3D7NpU/3mRczCFBxNizOWZ/0NvYeP9fJgxeshIdKMIixKeGhp3
u9Zpbt1cRXhiS1vJlfq54VO6ERd4rJb1LQHQYGXsYD1CwAAWlLCR1Firbi4/1bljj6fCypmSGb30
b8zTjzWYeU6KHwjHXo1kUunNzOKRtc8SLFGZxeF62P2Y04nPE+MOn360NCxMlMnpRNFQ2GG/l0ZQ
+aFi97EzlH9r44N2aNRvZAplWwfQTYxM2CscAlZFkA4hgK5NRKn6mc1nIa0rfYc6lMpGl2HfO7Wc
ZqJzlIHhK5+OtMd7KAn2rELBX8KZdzF776BrtOD78cvyN166baj8ZzwzjF0LFLOMVCeerciLbSgs
hylmKkt/qNAhaEXX0GnXKtgvH3HMQ2GuqxqLQCQ+l2W2dfVF4GxdxAe9tZAtFP/Gz7e2hSjiK28u
uCUQqhYrkGVbPMbgro+OvucuUKSVZh86fEdl9DONh1QfYLkUJwv1iHSdm19X1iL055c/1t/yyfcB
yVwh32hi8PP7W1VK5ehSLQkHghXoL6V65Gw0rSMWW5cH+vtNfg30TQL+sRgNV0ty5IWEw+D1nV1B
AIhgYHJqRAvXmk96i0+8lzIKOcUSVqrnDw0+e0H9hI+Hj3lsPKOZefm9/p66v99rFG66Vd37fc8E
yqiK9UcR0Sl77cZf1udkA2BqCkfLOq9t1bNsppB+NgXTrt8UiIok1Z7kvEm5VeKJVPdM1jC8HOZP
ooodPADJ36vDM6VeNgVVOCQ9yEYPZHhNaomkK9BFWV8P4VMZPMVIytFooT5weWrPRNIMTyuSwh5k
JMkcvXBsRrkfSgAr6Vv1EDVxoydK9BGSLe2DgOYyFztdgYnT/OzS+THqKGxIvb7NkoBpJoryHBB7
wTwN9rSTF1SnL7/h2S9KmwpqJ/KPfyrNftUUBCnMrxkdYOxkCBaoG7u+H7qWirMOJ/ooZ9+M6FDW
SVX5xygzjkU/zDWNtUowmoQfkrvgFlDa/XRJ728diRSchg3l8wH9N1ZkDWTDJfxl+7XEPqqF+jIA
KXdBFh4jkINB6TWBPify5ek8U8X8PewwAT8OGTGRU6tMhheUdwpSFuWePkUpfg5NQY62yloawK0b
I0Sc8P7y2N8Z9O9bj0IAkf434GEo1Pwe2yl9x7NLSzhEcLa0D1QSVXGpZ489IH8xQb1E3RXBk+Tv
+vzG7e9oVXo6Up7Xav5sCq9x9qGn6VUhotYPfVDDfjIGKAsrg4sixO/cXaEylqp3tgoM8P8/mMJF
j5YCOC1DYmmMTku5Cey49nvhwAkWANFZU8VPUGEgdfW+o+UsQ+0GIggZWpbclE6HKgoBzmRU9zd0
GOz8KD+q2BjoMPB+T6IE+CBxPfZe3y5AM9HYNe273gIasNMwdyiO3KlWcoqVTVZv6eUho3D5M/6R
wqCby86gpWuixWrhBvn7CdrAyxrJygFzgxhSqWgNkDXLQ/jaQk+LlkZZnQjlDDe/ksWDPaQVFBMc
bU48AxDrOkAzTFPRF+N4mni0s5ODVy3C97pMAW70lbLacjU1Szn/k3yWle8G5BoDMaOcDEuDgNEW
OBtk152U7UvofUOQOTyJmG50dAMuP4z5N/5mnn48zGieQFZpuPZlBA7NXRfd9cW9l2ELt7M8DFXN
+wJrDbN2KFiCBFfLuxS9p8KeQy/IaQ+2dBBt1MgiJANTZJZaLbvBB/G66gYBYXAREi46rbJxJH0H
myYEL2SKx64AOZgOskuoqSflvCgfXPUzoTvbmdKtjHQOLG8IhqBSPVQljGIfavI1d8jBNoOljEgB
ygqmFR/aGIlCJdlXkfFuCm+a5zIE8sKwYTgaaogrbfFQY9KktPDJEPexi+j61grddQdWMfN3QnxX
II8XorUfxPcZQZpGb7gDCq+kj62+KJAlzfCsDtZBiXABau+uhgwWbijSuxC+q9Xj5a9xJtTna4BV
1U0wsxy8o68RuX1q4VFHOdpHqPOecKejK91gMU19j54RvRMXr0KxkKcW5bn4RxmK05pFmwrEx+/9
0ssWUN7C/w4gOXUHEGQ/x+d3Dqx3RxeQ6kMF7iJx0hmP0mCo4bFkLbOYgb6eN9pbZk1Emt9WvuOT
mEsHVUhjsLs3RrdA4WaxHRvsE9gGPEybbpR4H8GaXsvyjWmfFGMfocIFD6uHOI7mby+8osroU9Lu
xBdLXOjQgXwJrxcUX2iTb11jrdi3oCpM8V4Ld0301Lf/BES9mOchUShvkuBRK57KaK9YL2bxKgXA
j9DZVddihy+p/M8cXAz6eea8NdZRC/C33hq4Lar/CLVBparKGyW4KhWvMv2rMDdaRwiw08xZBDK9
3wrNWt5lyqyPNgRZZTuRL51dPciVSAZBHjXzsWmsRHs106SYMM9fQUGt+TYVfU5uoiUOQ5q4dtCf
sW8n1uy54OfnqMPvf1zWvRq5VmqzZm0cgrK1pM58pJdzoAcUi3YRuHuMLqQHtzo11ToXdql5kJEx
c7YQqWJ56go8FxtRJaKtoXDx/AG+yWYtd23jkp8QXgpQcGwrhaWwVwAaUC+kFelb2jUCgpTKiV3a
4ciDvl1vSN2bdirwHmLM8RKmlmeQxBqy9R8358fceFKeyqEg2YciX+TIFrHkZO+fZ3/VyG5xBwby
TM/2Q+HK2eTqoW2sibzwDxN/uAfp6JsWQRw0DnEU+udxqImgOoSDoUHG6NSZ6DxbrUw6ewz956Gg
QSbPyWLVHlIzID/iV0N4NAcBEbLlh//NWrF0BKpoXbBMR+eb0bWm3sqWfaCgSGvST196+4bYTkpe
fe9lOFxyLMYtEm5XBtEKuxwYDPDMJNavA4QhXTO47mgGTTzWkICMP9MQLmimgVgAIfVoCWt+oGSl
YR8k4yGukILhzKWHzsyAAWMfc7ZpCqo9yYq56afKrOeW7M/RR4lKErhya4W6PWRnla7+k+sVkUkA
tmayv3BuKF20jG8QoQrq+feLxiUNJEVKMWRLPrLsX+Su7GotQ1YjBrs8p2dqaUP75n+GGp3eUSs7
CBEX9qE394iOmksC+QBjB+y1MgSoWyS7e2xMgZEr9Ol9cRU7aGf4uIaUD5H8HhKm9YIw+7r8WOcO
K2xUdRWEC2DDP3LDmdTZRc8E7CV9lRq3VbMin0ElNLAfJmf73J36c7DRahfFoCsqN7KHvLfuHy0k
UnnXIctP9mISTK3iM3ElXBfaBdQIYUyMgwdNz007azls8BYoqAE1yyDbYanM8e+BtDLXcTiXpdsK
yrwxh6CbKxMKR98FudE+ImhRiF9EThtxnJiaTm9GodnbBzE92MukoipE0g/JB//ckFN4A4OgRQPl
JfWeRPHRXujqeyF+ZfYmil7McklVVc9eOJYpkbnCyjeXUrwwkU8pMEL1d+JrIV1n8tQReWb3/3rq
UTyuZ3jtaGprD7UzMfsgrMjyB8fdyODAiiu9fG5Qk8e5UNoyaZeX47k0hQ4jWQC1Xa4sfbQhO9kp
2gAcwkF8ddxncstAWseImGdPAaxQTVwa8rrJEOOYD8tGXTfiu6hBB1856tJUpvLuM9fVr6cZ7dna
8MqsAcJxCM0lpVQqvomyFBHuxJk5nYPhFoUj3wgVpLiZa95ECe4MKoEmC3BIHOApdv9JjPKmbDRa
QPaBMMJvkL2iPosItGgfsvAJjZ+yOVRLO67WenXDlcUuop/Zh3MuMv6Tc8N1KWlBgJ4qCpw5NiVd
gf4gDgbvkjq6RF3D1kOtrbgfmAMQRNS/GRDkUD0JRf5Dt+DC/jXWKJxKcq8JwpqxwKWgm9jbx1mq
PRK6MOhOLp6JoAaU6ZC7woQC++p8DvhKp3u/vDTPvrMK1cQUdQrK34C9H6GLksluYvccXuRmQF2p
2UGiNar3ycn9w9/8fmMa7NQtkEbTleFc+zFSU3RiHla5fQCtpRvD2sqvaCcTqADcAt6QSm/tYA1q
r4c6s6VWc1tCHQavqctv/Ec7f/wgo81oZrHkpj1XFusvtY9mckqEeR4vem0VJfMq3ab9gn+Jbsp7
cNu2vHH7bZfMqUjRoNMqdWY1VFAd+KYl+G0dFsosxUIVT3MT/cKVaN6SQpbCytQ2fbP2zBuQxcp9
Zywuv8cZMMvQrPyfCR1tYwF8pO/m1Fa5dzgnaI0Aq2/Ljf2Nr0/w2RxculFEmwvJHNcPLggOOkNC
CGFFu4KUPMZnBPJ8eMMpfPnhzlzAPBvsnaEgTZY7HMY/PnZd9Fpp0EIY5pjZpTLFygKbGMoD6H0y
iTwDIxnm4n/GGwVXig5XL+gZb1hVwBVQ5ObN0c6mlS6RRrsVhjFgSl0l2tBg7dRm2QLOnkwFpt57
tMjDquk8weU5qEazuDldSTpL/eb/VsGnD5Kz+/fHi48WsxK0rheKLOYknP3X0CDQoXs62c74xkaN
b3164wYxFTUtRR2FOXFn2V1NY/xQeyJuJYg+Kvqs95aag8YpFiSgZugRtVu/RgMAoRED+RYkh6Vl
EB89Zymh82NfqxIFhY2pHxsP8jheDGjANX6DXDoCxP3H5UV4rsBMECjRKRse2PheNT9WoZo7ieJK
HG7UWWDScbrWYNW5Vhr7Dah1sYyv/WaPU+LEEXMmIvw17mgVtBTFtCCK7UPZbonPEnTfSTI4Kige
OKzEidc8U74n7wQuYtHX1qBm/d5salCCeXV8+1Ahm6UvpHIuG3O2PTULatERb2zNLg957gUNBlJw
8uA4H+PT/EgTLLdkYnvzjfAamC23BnclkKRJnIw8zNZ44XFpyFgkQtr9k10bgmYFQuHahzafh+aR
eCgqdwMzNCCZTepdNRD6MDde87Oxv8J2J6NhWNhvvbhHvw/NJ1LwvDzgdKoqO1lqNqqgzC9PiHT2
G2jghiw+hPUnAXcly0+6TrIOUDU85YWrtC/Rsl5xZbAbqU0Nue3lMc8GUsTg5jdVmxka7f2gq9LA
+D+knddu21q7rq+IAHs5pbpkybLcEp8QcQp777z6/Qz/wPpjRrAW1sbEDCaSGZMcHPzGV95iS85J
Hncco6xKh2YH6mqKcEolFedUldDoTcInOz8q+UEeHyPvlRk4ralAWzfRSWruSbq/vq9rDSpRG/zP
fc0OpqJR9MnhdPoYyTkntTxRodBzY/YJzrOiHZyiymjeOA+v9UA+XXaWvlnglYakYjnGYYUdNzgC
OMLiAIz3JplmtgP5axl7JuboxarlihDpt+f/W3otwiT+cDIbYR4oPUWDzx5MDsPshjwBkXBUR+ls
gu6jIGockeloiInbEx6e1s867w9S+/3GOxDv/p+PBrgPk0qkaP8ZHvaaIXmDTAiifEe/D6+cBkui
UxW3iLWspOEXxwTT2S7/aUjJRsxHpha7bRpFNzGeV4OFAxkW61USgrm6SFSZ0miNhKfC/2GrtGDR
K1+LHI+vwtDPNx5cHEP/PPhfV5ttvsmy+16WiBY0nmjyVPmDDG2M8IS2sEO73ynFNNFY2sX/Zdvb
wEVNnZSHaDX/HNu4lGOgzvANSldMUgV1DDa/uktRNetHCHebHKGS6EYc+KhLZo+MogCEDoP3DIp1
/sgeRyCach5S3kdoMGHxgiAmjXBT3VmYdnXPeLO13XOB+baHUbB24c/A0hAgFEqOflWYeyklWB00
tPEs0OG0zr1d7rhVtG2hShroufTpfWM/kkg6xh7bysk4prhmhcvR2CIdK8nHCYtpZIC6Bu2kVYQc
VfuH5OTGo2pXtjXaFBroUHj8TA1mE8dQr0rf8g2HiDKhKWRANPvVoy2Ujj8KQ8CX2u7CMY8cbJms
svg7FXWGZeSerUbW6yMDjcq490CCjimGVqM0cUxTNFqglOt3TjctmCog94uM2TqSHxLUrZh1BeEt
X+wr2E8xhAHvDnNDEAVmr0zSBmeMnMY52dQ5HZLEcVGsOUZ7z1k7WrrxrZxTCoo9qnxSNR1z44Vw
JSfJ2rTTVYjZ9I3P5sr59emGZsFTRyK8CrP6I2bz5djKZuyftXIFCllqw0WCyO0twMjVd2nL6LZY
dF7oJX1OWyatibJYXFI2D55xYstp6lFubgWEK90OVbZFfUtMRlFhlh3VhjYyHM9FOF4LNJPAxJCX
U5L0/qMYdnmMg7m4oFePaMMpfggK8enr9b0SAz/dxKw+UauShCnkWTV45DXJM3AgpV3r4Hth291M
1q8dwYwBmMvT7Kb9OdfkabKstHwrcgS0gjAEftrkw57ib5A7xKzbjI9ImLqBc/n6Oa8VYioa9IJm
DZfD+UjJ/0q580ypIlT7nI+iNPsTG/JSoQdqL60CKN8il5VF1lUbcLziNhKCsgzH9cZNXMkYkc+g
WGF3fYxEPu+sQa0tO/K5CYqiALXKyZbWXo0WoDBQTd7yAbTGbzEcdtLKtfgCc2p/C8eh2y/i2iZn
ImdBDJRtPDtmu89RtFH2mJQAn74wdrDA2PpDtAPYDIieEas+YpqlntDzECRl8NFE0WeaPSFKZTdW
5d9bgWkA3ZgDiq/Bmbe3nERJmjDL+N6mFf3HxHse+nMU3MmAVfI7cuQ+fYv1OyndD9N+ME60MDhB
vr6Jj+Tn81n1+SZEAf3X/pDs0awStSTweWc6xdAWgvgOBVG9fCmaXVStPP9ngHZEMv5ESIoRbcdC
BPaeRm0eHTpEk+0VQ+o6flfGXee9xtpLSA9Rd54pP6z2zpTe82qvTnd1vzaiEwleHz45PnSibFEF
sZvnWIlRndY3muJX2lsAcVhUOrwaQ4e5akNBZZnmlU8hHomOdmstB0eQSbj9AhOLFj7JgSjqpWv6
8z1iouWNXX/lbPx8B7MzJZuUyJtk8t+p3sveykYYHdcg1DV+cFbGb+ZbjF3pvdDJfsyfMfGlGYTL
z3vdu84PE3r7g9Yv2zOi5tpzjIDbh9uNcgZji4jwd/WiezeKyCsJOyxgwcIidUG3cM6CsXKcEqTA
ck79QJV6lxgXzfvhFLjxPVDT6cELWVsbPg/5CSgo8kPwN6lk5aG5cSMf2oifN+XnG5lFZ68IGtsO
TecU2fcTy0JLEOzBCP4UcX7nIFppWObpcF0QEENo+7EY35z+mXIKZLRpsJjf0+lWJBWRYX5TCPEo
mkFpB1hj9jqbyhpLz+TcMkE7hPhEpDuEzD19XeJhWQ2/8mfC+eA/xAOq282NJv2VJinz0b+uPssH
tBKh/twgWKTFSWbCg9u24x+cbN1pd16y0/VH2fqmUzbISkghabthd7GHXb8ZjdMQYX0rYACNdl/y
O8HBSl9jjKVRmu3w2TIBvZyi6tShw9tuoO4zAtw2TYKr2uN488P89+jlSYQWhiAs07qaR+Cs9YMi
IuLE9Q9OIxM8I+oFO7g93gCH7jlE7spArmGl5t+8d0SMJJSPG6yW/VtQ1SuHI7fiYJ8ESoARx7wr
CovQyXWbLEAHH5Hdq/kBOas02HE0WyMyvYjVrkf9DwAlpV12w60AIf9bGwmNPFAjsqPSKdJnwbdR
ja6wc8k+DbRRhjfF/8HgLi3XKZAqbmMyEe9VfCxiHzr8jwo02EdeGMEY4KORQb7CuG7CZKNOVkr/
oPoWfLyj73+Hgoi/TIVZXWJd5Je2/Uk7XVg2Offfhnrb2PsKPFEPWuUhjr71/b2mnJPxIFtLbNAq
mZyr3KfJwR4w28PpZEjR7Dc4Ho5VCzwvuautM/QIuP5u752TaoeSKAeYZL0PTM/MhxjBI76/yOYV
bkHHeuXaQ0EOuDPTRD7eJKUj9BS/2SLZ645TKS2yQLAFnHJP7dNLSLnzGOfMfzL9UwDr0eW4YRDj
FYI98BIPG/jmSzW5sKcpjjiVwngD0gVaARpyfvBk+4+pj7eNtqmTbaxsgDJZuI2bG3ofnGn9sG/0
77V/VqU9te/o/xrHb+I306NjI6dvnGvvknas+oYoQ9bt6Lu2WRMKM+yXQKRSu3A+i4IgjpZ58IcW
P/U8Pf0pxw4FJPJad15K+cAZg7UVbf2+3rGL0gZrK7SI0cjegAtiOGEUa/J4JjAxcu75NnW2o7OV
khdfeqqnCyLR8QOcaMf/VfRPWvIe+IEL7cPJUXqFCvfMCFfvRIZCE5/fGTGCM2RsngCaOr/5BVs5
BHw4gKm0xvKIaQYixcRva3BD+S7otzA7LGHAssHkoGt3moVe+CV0IOtfSJAYN0ravlHQ8QixJlyb
w8FSN4woQO00/daKySUPcbMP6+XkrwVss4ezcc7yx8w4c8ccq+LbKRd0Pvm7kXLvxc9VsmVNeIeo
vng5HUShKhjpr0N84CcbtiDWdMHRl+o1F0MVpNqD1LHMbsF6sXaduuHQxjKGgpcmoy290MoKzKNg
XtQ7T3pWJGw+EkbtD1UebexU3RRsVlaXBCq0Dt30ymAcUBoyEDUv3DgV4cMQ7GCgaKjqhW81FgSq
es+zFIje9kdID8gmfJ13XT1rgXc7lANg7Exn9uk7Y5+PTUceSoMARnGt78PxKPt7Jd0G2TYI13Ky
7piCLVNpiSz9IUrfb7I8ruZI/70J+Eafk792lNp4ynT7xHfJ9w9S2Eke+CBaaStHmwL/qWzTOQuQ
m2F8D06jk26EwKsR+O87mIEAQt9plHDkDrApEB+ptbW8XQj/EqvccBdEu7TesrU0lP4RIapuVdn/
FiYEYPxKBB1fBb42O1WztFTMik6Z6Iza7Z2XL3znTiPfsld9i8H7FmN3tlykH0xlwVAurG6c61c4
IpTbqoxanA3t9B/sRmXmijnWhn0yLL7a5dQC8t0rzrYMXwptF6Gvpt358WVQDpl0I/e/ee3Z4rdN
KQbALH5XPHDaN8W9GLMG2/8EYFYeahY7kDgOtPDG/r+28sxIUMWy6cry6J+3Xlf0We4MrHyprxmT
MuJlUtLVG3a+Cu2xOjAXhbTFl05Q4MMFPvP1HVzNqKCXwtwSuQjomc93oKld1ZZqY580wNU8O3cR
qecQvGK/qpRLpT3TrgckR1SnWiiGe116iEk18xdQncO04Nc4/4HdJuZWto5d7EEiO5Ux3/hWKj/N
2sXDXo8xQvQjFLLiRansgeUX0cmxf3/9KNdfJEhh9g/g9n86nY0dNCPC4PYJK9rRf/C0vdGvOe34
jjH9rJ1nDpu4PxMCne4GeOXK0ANAl4wD7IdgNfrvn5dRCowmATxinXL0ve2N02wQrcYjQ+1dedik
/pZdLdw+mqek3U7wj/7k9d4aLyMg1QyjUmRzV15zY2t/cLXnyfrfdzXb2lqZFUHhO9apwhu5qTdp
eF/VR8854DtRNXtb20gp5vC2gFsHA4ph7dIBby85WyY1go0rqvF4Led4u1qcK3d1spGLBwurVAWr
8Xivo/1rPtF8baMTYKFE/k7OQsCIGWs2Wzt7CDscYqazr1wm5yXp7iXthPFUK6+ZxTbTPQ4mIK/G
DDlR/EyNE/I6wqry642h/tti4OWoNH6EwIYG0fjzy5kahfhe1fYpx742pekENSR47+G9xdjN5wE+
iexOUzvV0Wo0FkQ7YiyxXj+UGJiAcpk2nIFGv+vwzbWLV994a7vfsvr89X1ePYhs7k/IhtGyn0/O
RsO3knaobDGtqzU8J5BWQJomeAgxpVBoP2jTvWkDr/vZTr9Lme9VhRy8vnEX1yqTv+9iFhHqMZg8
QD3EYrhErX5kSlMW51L6lcX3ChwohEPj7jEKXxNlq9kHxe7cNNqq9akcSbBv1ZuiyP1nC/+1JrOz
SbJDDYXb0j7JaPo4+k852avKNunP5kduSlnMADtJdk5yiuNL3NzaO+IT+ef6ggiMBDBaRh/tjb86
Q6OTVFpsqhbC5QdSaAYU9KZq5w7z3uiMKCUakVRklXGgYMvNlcDWsF34oG0Nw4NlcqtcUkVhOL8h
pgwgleCLQ4ybdQXgOnphUmjWKfYF9YC4UstvVCNWco9oDtNkUsySQibbANZiPpLYYqIgwDV4zIU4
CJ5BVpPiRdGNfoV5687EYffXUtlDkE2kEha1xT5GqkCKftB1omCkb00LU4++V9JOa7AoQOisPIzV
L61+anHvSbJyUYJGGPujHB3kainn97Z5gQOdNvce/JMh22vtOS5at+/3tf0ihwyN1w1Hj/eHUSop
MKw8HZhpT91+UNSnwHpobHxcNnp3HtqlFrIeWKT+in7ox8rctjKflRIu6/LFa/94zmuAV1XQP3nt
S43boJP+uPFN3VoaEaH+WhoDZxI57NlFLIhsn0ZuTN5RSDGzAksHpR9SAuNfRDUC49ZruVZeo3qJ
gLL+AW+cHQKS17Yj6hZcuyheHfnFlPfeuLPMd71Dx0XDKl19boJDReCXObhVL14U5XaMNlZ76NOX
pCQc1ugFF9IiHbJFRr2L8VJWnXuAM/JjVuyV5pJSZWcO1Y4HBeaQ2adYfakw6PBeS/p7PoJAdrWZ
kvcCBxbSPxxU31X7l9+/4OSLF16FwSiaKho2KYnxp64vU02ZrLwa1krIa0r2Sxo9tuV96W3oVHCf
t/DLH2fAP58VUo226iD3jgr75zdkD2nQp2HPu9GpV78jf0ErBOYl33yDVJyOF7f9Q8ufYBNyWDqs
xSovfog8uTkNxr7LzzTgOAtz60WlgWO91tUP8iRK3KDFTTKHmKucBQvGWKGEF9fLUn4crTeQDhS3
N3bb1Tf+17PMqqpQmRoYfh0Fjb8C5tb5YqwU9tu+2QicHf4z5Yq6Di7o1xe+AsaySLv+ZxHnzMvE
i8zYmlhErip1m7D/nsYHJFUdhhrjALx4k5vuiAheOC4ScKO69hr20MHxxrpjbSjiuTOqZCylCKLU
e1ZP0wDP9f4JAMnXN3tl2Pn5ZmffRR709lR3w0fRpU1rr3xOgFwVIDu77hf6I0QV7snDUZvJfJf9
aLQT5PhCvlH7XDtuhVoeouookWjzA6aJG28MHNaMiYMS62I8LxLWpAYiRMLydOOpr+wNKg2qPBsN
XpLV2VP3Sj2WeSRyIWkVWX/UOnbpw1Nu/kfbqUd0ZXhLJ0y1+v/bpTlEqTV1YJH6508sMLqq8n2O
8kwVrnn4wK7K7rtKF6b6M6p3AN9Q1kbP7PYHcaXM4qGR02JID95jPv7ryi70JYmoBO4TOCJLPEbi
W1hgsYAQIipzY/Rs/gQn5khgtEbGysatLPRaeQKtkskn2D8C8QdW668zoB/8qDH6/OMmYusbi985
O5zesmIZvtG2EaK7UtwvWIf/g8AEMox/XXv21uNMbREjF2E52vfpIyUdFyzQOixuW0mI6DKLpJ+u
JXbgX89Zx2ar1j5EuwwzxOSNxcb2ksv5xXfdW+f69saOvnK2cj2TPc3SAnCcR7vA6HtFp+zTtA9p
5fNoGEetlgTdBRhyCd26SJ1dMtiuislgniEhFdyKfGIB/33o/7kJa1ZiaIHV+L2a2JAX3i1Y+Znl
Fi1ELunS+Kd+3FTdOep/m2q4o4VMzpgjLf4jTyH5Tq4WjNtQJszIEJb7+satXYGb8u6heFEBQUnX
5uqCdVPFeHbwPnB57RRsgA/0fonLlPPQcoizzCTRufUfb7yXK1UX14Why5FqA6eY7bmutSOzDdhz
8G5oq2nNwyTROV4Kd9TpQNlH68BrtrKx5R6Qq6e7dRP1dkVQgYcnzjs4NFliuPF5M0aSqdZoINgn
/2X4aC15xrdYPvo4qlWVoNqoJtx35zvN764L3R19dea4oMKbonFj5TfNlyDeQAoiXUaSXO9+S3Ci
s/gFCKs3veRrpBSoDW8s3dUtbVlCcAnXEYaRn++aZS3rcopYOtw1vT3NDPC6IS0pbIHkw2i9Y0AP
WAiKseTfasmKKPzPTrYpkymXSRvnxbJctYqeV7YliM+C9iQxZdxG8b2h36vkhN4KZSGagXShRZv7
1uWvBg9kEwRGAkrSHJXn1GnU2jFPDj6MyAF6G1w08mMEKs7Cm2If5tWnhRsLXphVteZqd33jOGNX
cD2IYk4NQ/tID7RMRIe8aV1GNgKbQycpsY9MjhDNmAKaG3vknyxnQ7udqUilnNGXEGghtACzndUc
HX9DxwwszVQ/ssWYuTCega09jqdK3kDhJgmM0FfrDl1yZvOj+sr4oNYv1YCd3ZH/B8wwAGn2GIMV
+pDdf9gRwwOQtyI/2MWS3Ejqjowu2APw1b7ef1fok3w1f63KbP+pumdNwMPtU7vysw1jnTQRkx/m
DLwQBipikOFdsnYtpChhMdsYU+YrFMKS7qHG5PvG93AFSigqb4QBBJWZRvQsxMtOygkmBfapwh0Y
G92mJnk9m6jCyVsqN3u8z8IVLdS4eYcIvVCTrYlW53gcq5fcKBbC3DdbVd57qbkoDqn+ilUWlreT
+kSmfx/CDVT2FPC8Grl+QnGhCQdXhZgJAKWgJMSZ8IFpE7u9xuieaT8TItABQff09cJfjdXozTqk
Z2LEbszOzjaOCyK5TwdoOKcKgyjkxrYIB9XfqQ4ZGREvuZv8pnbLtaxQo/WOcAtMQPmD1PPXme1L
xOmwpKkAjb5Sl4wmYUqCTaZi4IywnQ1Pn6ur2xe+FukgbTrgDQVU9J/DqbMGK0dNRiQmAG84nKZu
D7Cm/wCCUBUX6oOINqhf6LuvF/ta61vQBFQbSVmHLvys5BuHpqqrZrROzG4Bp3MHnEJhis+siQ4h
iu6SviIOqOmmqleezPjVwv91CV7bbneT/I5tnpldkv4OJ7Z6FFq0TN4EWYzNNKV/xvQ7sPYYMiOI
JRp64TJ01kZ2oZhRbslfW9fi2N/PMvtCml6zpzjhBQatACIRuDXtErsv8XhhpkRIK8+EU8pVVDS5
aQm8z1i6QfaNyJQZyPWm9FYwAdGeWXweujB+QU1BLof5k0F60h/o+JdAlOgoMW5GoUy273xQuKbu
uQIZNWlUuCp2yhizK0NJiItcvigxOJF+4+BND2jwfym47JSQ7NFb7IfWZb2JZWn9VHVv5AFSTYo2
3MPZjnw0wu07olxZm3B4cnSikVd1WNpDlkkuVK2b5LCrCTqOeZBQ4RMxk5nth3RMyzgKW+tEdHfG
E6BwOjSM1BGYJlthWts1a/IBdCzS4sapa4iIOj910XdlBAMvHuGgeZ4yBM5gebJ1SrNfufYELqSv
L2GykdqHPPwmFftW26fjzqv2+IYb2XYKDbfJvhXOT4NOeq0/AhwxmhN8kng8W+m7kt8x56C04v2Z
GLd98HyYujN7F+1tX7RM6Zzp1ooNEERPZXovVS/6uDRQBTeKnzrFrnniB7Wqj1fvUZlwM322BQCl
PQbDg24JDMKt8Hd9FcCK46wFDmUOS+z8KkF8FF18whBgDD1j8Ly2GVEDQj7kwRk5ERTUsFoKdmmx
YyJXNqebYMAPyuc/78KmQhNaXMSl2buwS3mwMpl9MAEtAgxo7aTeDaKVGm6T5C6KFZfxHMjAtnzG
5BHL7LdORo6QO4zuAEoM9TmMvrXhJvHWhb5OvWcG93n6MAV/BrwR6/h7G5TLQf0m6a+lc8h8GpOZ
eyO2XQvogtQtDL8UMQL6nEHmngbzMM0t0c6isdAgiuw/8y1tgi5Z+dEOdUqmu3L0jhxWlJ/lCXjK
kYFM7q8Y5ZTxCwkMwV+atmA2CGulL0bBHJtknuRi4/BrijZteatmuHYcAAQQ8jGii2TNzr/QT6yq
r1J6lcmSKARWEfUfIFr0YmiSgnYAgcEuBqt4s319DYugCPlrWczwhEjD5yVTxHUtn2uTSNCdhaXR
pE+MQFkJMRr6XjSXpnxRyhMoCRwnSfxpB5Htff3mrvBngZ0bH6m3MBx0ZrlXKztT5HW6ecq0aZnV
hWv57+ZLHX6Tp70WfnfwJDb0NzmUFzLVm74hGJhnfONlmq+r1IG/0p4bcyvZWz0xmHblN7bWtQwd
m0GYllhcg2eeLVPUF3kdBqopBAtI0tFDgTsEUJ0xDPu8viXEdKU9Bgr/v5ebdc7HbEhNiVT1hOw7
jddBvnBahfEd1+JI+Xrtr4UfYrDFlFBg1D8OiL+yoGwK/SZWElMwFon+pJgoK8HRoHX5/3eh2ddZ
xVVWVQ0XCgJRjyOHQ1KNiHZyS1T46plGGcWBRj4PynC2m3prUlI9jk2QJZo7xrg9k9mSCQi/JRgp
VL7YPwmelTBacsz2fyFlf+2b/vsWZseqE+Yq0ZSHtQ23VTaWf+J5RW/GXGr6oQPvgDZmv0BCmA7A
1+t8hXAAqgTpYkCF9FdRk/78TfdNLEV+TopHQgSyAnw7bXDQazXSjniY5kJvtLuJ6riGaITyhFQD
0A7y2jmPprWlwpDSxhKIxoSZBn7ikP5YdpqscK/seMnADjseH7weoc3GbqQoB7e0g7Wp0l6wWlce
v5n5cyX8LNs/QVG5nvdL9y5Ji17NArKiBX2w2gLAcH4rw8LHI7hexvaRcpBD3zIw614xXCJt2pN+
AmNiRk/DB3Q69DrP2ZPQMP6mxgRXkpVrW1kBSwfPVojIfyZLrbhW8ey0O4DP2lpJMIXd/IfI208L
REJAJ1EiZJFL/cV7IxjYZL6MtxIPDaeNwZw/2FrhgRgJtovhqSBVGN7F7GqEDgEHNqcGt2IQtsNe
bg4+emXFmmwRI8Wbc4lr+KpP72O2Bds0z6rCK8nsyC6HtW+uAyaFVM7qoWgRFN1S5Iz1FtaYoq5v
T9SvxBUuT/Uq2mCOOlf17KMCeFNcWCeEG6TqIUbOoVrQhANmBtCNlMFIN56+QqRTj9aCBGavLPOO
Se2Nr+H6fdhMjj805eeco9RPTHPIOOFg5uIVaTUb5ck2yMQ3UOSBe2JKLxlu728mDkF1FSoL7MnA
AH59Gx89nFl+xXL89zZm0a/UszaJe3ITZte0lwp/BQeKbhPr0puPfCIo35GBEJ5YJl1okYCrXEII
NrQFGQGkLHCwgi1CywGiPvBdQK8kv+DgeQ5AU0LiMz+A1ExzlyIWYMqUAtnc0XCklcRi8/Ew2pHl
E7ufgT0ITkIBADv2gCBDICqeH/mYCA78Kb/SAuySBfeR0g1Lxe2ykwEisoOV7juaOABIyUP5CEBu
IGDPC2QT305Rrswx4E+RnGCeA1xv3hdMKt1qTJEfm+ORDAkyIZsYrHCQHpkZ8R7/I4muAVYp1lSb
NGW+fndXWO8WrAgBO+B4dNB6/RxQ69ipMillC/nEl+aCyl+9qMwdaRKNCsd+QtOQM8XS70EGgRwH
ws4SR8MG4KA/gizqd0MB7AZ9fdG8uqlEfkXSiPtD6llmEiC6erO91Qwy9UMZWqfG/6Fmo1uFb5ir
0btM2pUp/apUzZ3stTLtinFYjIUQwAukF+yLHe2Upsc4v1HYXQ09Cu0N8PVY2nFjnxfMsOMhSbqA
JsP0iD1ttwyWsiKsD49VtGurnTQ8UAJ3wbapaWLdmC1ey2nBolEIOAgw0FealTKmlEQUWpZJtkol
fUaPBXBaPq2aTsjyduUj8O6SCoBvJoJ2uwaAwHYHtvz1trmGbPp0H7O83umNcEo77oPS2oD7h2J0
uETQfzQXNSQzqg4aoIO/rvsNWyTOENm8EXWupgIm6thUQyi/GB8V+F/JnZH7qiXJJgQycbjuOM7I
Bti/dNfYqGSv1MXUFV8/+EfPYB7rTNhXuOaKSnLe38rHduwrhf04RfUyk6elXAC4GBsgnQdhf2UP
H52lHtMy7ihs8W0C51TlT3X1jkOrkt0HH+VmLHO8qwoWxaL90jbfOLQUjm89ucjZGlXCpSYNCyNS
lnyENKWZ+Uf6Hf8xeQto0HTRYKX5wyvwPJ6WZEAxjoyhahx8SAaHgzpVOJ1tuyJYmNIDTQMG8SB3
+HWsHogqSJCREWCvxt5QqGKT6g2GBUt5syX/UUD8u2RwkKHmIx45n+dlmVGVhkH3IU/+iCaRLf7N
EClw6/aHHj8ajPkgWVjqHyt0FVYUgyz4E5wYWsne3gjqeHxEK9UBvc4RgaXe9ErWRR5ENiTyK56a
vc5pIHmHoTogAqep9yopSn4ysl8sF2giMn+pfKeNJxxJCWZQGuzgQo8P/TGCKxGeN0hmI+BNxZLO
MNBcisF2rFdw6Giz9NUC3U1ODlKb0Tha+ZHjgbRI017B2/v9GiRz2758vd9wsiWe/LN6DoUZpaOq
Gc4s3gzJiA9YLb60UZxH4NVA9GrenvRbFkp2wrO1+J6XvxiFt0278AFdWArEgBgt0q3hPNP58qv3
2nywkgWgX91Aj0Z5TuQHqX+hN5gV95q/8SFQlOMb718434qfU/qDC71FAD+8QzZduDANVbQVIlyq
G2NF9s0nD3qvqPZ9cQGqRhiiy4gHgRNchNQ6TVc2fW8vLNVNbNeP3239zCBE5zQbDvCBAnlpRGvG
h23xwDhTLwo3Ar6gChkD7QWSksBR+atCf2IkIUcC/MZwX8dNlbeaozMpvLPUPwbGtmAR3A2YHd1v
3bJjAhir6AnUrjdUblo9iNZ/hYhh+VIBTKnvxnEdnBja0Av5T81A84MMDUA2Y6NO/cM+0GOxFdD9
LZUfXrf2lXOLf4dzFo0fH6WPR35l2gOqlIz41ku/lthR6KimAewZFMmsJvfw3ph8ALDiVAZ6HE+L
RLtjJixmnCgWM8ARtUe0ZhEV64JqPAQvclEkGRC45hXiASyE5pk2QgELrB0/hp3KvkZPd1IfdVj/
pEIMqnpBOuH3KRA4SHi7hfHTCp8d/WIw22p6VwxWIV3ROSfSd9hsaifavpw+wr7KUX5HzZ6BJskb
H2QwvpN98x9+fxRK03z1YNFWbA1aHdQ6QsiMD1OUxtgmZBvJegze1cLlf8dnDPv2pl3xh2gYsVHg
a/D6aWzyO0594e3VTbaiUefgdenvC93CSvmxTn7w1pnDwQQCZAjwnm8eiL/GfhAp4AStZwdNl8fV
4V3r6zx/Ed1ncjr6PQhgkxuyCIxAnd8g9YjnVFFsNQZJOvw8bhL7FXJMAgiUIVJ5OthMDHXr6P+s
3qiyvn7zH84q868dUyqwLQjtYq4xO1etfGibxBhpxihnLZYXlSUtlTRdWFm7b1VzG9v1gullC/5d
YIgrkBjmVGwLbK015M2lMjmpSbkLG8P1j814KbS3ropfPPtnRK8f/znXap1V4P8u0Zirv39991d3
LVpNVOdYs8r6rLWjFaVsF5lMoMf6ySMYCmer/9g8fn0hQ+z/f5fpv1cSd/LX2T/mbdRPTm+eGFEa
Sb1Mo4civYvVXaYWK30QdMK7to5XUX0va29wEIGn1pnxIBWd28sP1ZBSmqpiZAIXkuO2BTHuqUIw
FvZfCcFOXuWhfFBjiAfKuJKlBhy9tYhyBKmrTTLBglChsxfdOlDqVd8X267zV2Y1rD1Pp8lnLCL9
ybK/mZ2yTsC7huDAMINaeEayKOtuzXe/yJtvgXxfGsECy6obfZIrTTa8zf67PrOsPpn8MHVK3gRQ
DdEjwbD3A1f9v4EHKeIE+udlUDngjQC24R8b+Kku9bDuB/PD1K0wA/BWmwnb7myJF7iHrgnmSHDh
vt4C14Z9Kg8IwYW2JdIes05Q6XVy5vSteUrSaNlSzaVgSA37PYlbjNeDjcOHbGrx2o+wn8diS7zu
wHG9kZQ1d7tsn4X6agoVoQnZAFUlRJngQnOMB8a6WoE9WWidt5W0b+h1LhWHhkz0fSqgHTpCQiXZ
2jT3wACvQvuZTFPuoxt92avv8K8HnFU+VaI4saXXJpkmDK4/03BJjAPWLDD7buZoV6+FgKJJ/gGq
eF5lSVOCQMwYmSfifImZAYGb643TyQpbutM33t2tq81ON9nuk8Y2aSBSd0fxXV0JS2Fg07jTL3zt
7euNcn17iik4YgnYv85F5CiYJCuIxbON6wQiKXZv8bkhH2mEVJ5STe5tBuK1J0T7AgaWo1In/Lue
fRd6QWlSgoqpXtYcGM6o/Y60VoadAniOuSNnbq9tAXsgghHXj217FoZkN6EAV+8FugMfKGeKbcw+
FKdJer1CFk6MYLx0M6l3ioep5lKiP5acIPSSfTEZ4tBM/Ad2shRs034d7W+q+V0D6GIyK5PP8C7Q
C5sfbmYRFW2a0rsuFjTKJ6TC/IOqrsVxbu6rckMfk4Yb3ik7jlnyXfKX/hY18cq4Q0UwXjSR0UyT
57272JHHMs1khIDyMyVzGm7Dmqy/vfTDa8PrGrX0xodMUXolQto2QsRCp566Wfz538dV15DQDbzm
euW/WPfdclxZa2VtuPGfduW45UrfZLvublx1S3sjL6LduJf3ljssvY2/Tc7xRVkP/B15oblQ+Hf5
FqjLcK/c60f5DS7W+/SoPXY/K6Y1e2VXrb1jt65Xmpu61RL46aZbDvxzVBfjQt0YS2M5PdrH7hud
wYX4t1kefo3u869f/FyuYPGPsr5fPwFgdPkhr1RGCzJ994e/QORvsehdsJ9r6GMrpKQ35gpy936J
fO2iXOwuv+OFvtwop/DYbKvDE7TqJVYabufu7v0fsHpcehILy23WSBCsMD12FW5NXj2hCMbl3oLF
/Zu6kNxouVu/h+76svv9O1pma8DTi2CRL5DPdS/B0l9Fa1rLq2gpLZxFwP8ALGHpv3UH0PFbUvhl
t4Tk7Yo1S3bjQuZH1ovalfjHcuXFvbroF8ld/qIuuqW66dbR7jCskchaKmtEAdxxUSzLVb2ix7QR
6yezirRadskOD5VVfOlXlqtvqrvoaRj5i8YhXoEmOnUu9i6rcNNsm4O9tHfeediCoNjQbTw0B/Ps
H707c5kuXKFURIv4FxbyOgiwd+NSvIbPpNrda+ct/GO1/e27iuuvOvens4g3Z2/ZuD/Lpb5Uz+Y5
PU6vaBik/qJkWr16ehsX+gbc1rpf6Yua1zC4+nc4n8fhMLAg+SJhqeBY3Q+v/m9Tc7H7LQ4hC+fv
Gtd0G9dj8aJ7+1wcLj/xuHCfoc25/hJj1AXanhtgnauHwF3Y634JmGAR7eXXcRutPPeH56pLPEyX
2kZ7cI6vxQozWVdbqVt9qx/yJYKELpYLrrwbLuhvMDFI9aVYBWOV3tmP3R61gSUooZ315u8A+R5p
Gu2nfblUNtMpvNM208J2x7X5rV8j8r+Sl5H7I3P7pQyJPN4lL+kdhYVLGb6Z/nAGr78X/4+yN2tS
FPu+v1+REeAIt+cwi/PsjaE5gCAKyiC8+v+H+j4X3fmr6IwnsquqK9NSOJxhr7XXXvvP/bRjHFmB
+MrFW+4K4y7eZmXFfuDDY/JFSbwdu7QMkIqFA4apeu3b1VbmDi1qQbyHy21Y7a0qliopoeG7bzOQ
XQM/AnmTi5MZGN+bgf2yBp5uJ346vkNCj3jhy1X8zMIa36GY3wnNyIyNkF94ELLsbnJojgzws/mW
iTWC65afuv9wOg5ulZYmS+tpDCfBNnJBTka7entiYECHSBxuJbZxbk8G8maGXjV+jXsuSgZraD6t
LrMTe/Vx5vTc2h64J1N3r9bLKZzR/CZvdmDc7Psk9J68Syjan9ykR1QmcN+R2Rj3flHy9pURSKnw
zYoLe0okBcZTxgxEbXQNnrgdTWqHiiFbd2OrO1bEoZGlWbM3FOOOi4B0zRZiFuPukjPOTg3dAK65
1W/U3x/ZyM+IE0UJxB+Ou61K6t/7afbOnq+8QwAxIudyOl7zL/JBYONK4PogVFbVjbzLE2EgJiL1
Bq3nnR3zevK7bPul/wg/kic2r5qRJR/aUxP6m4Yp+mM8LFdZUhhxn4qkAZxYZzvMqG8ZYbCYvKWm
Nb+cDH/lMNFAogskuzji93/fyODZpI0atBwmTYf7wU67dXC2ADn7OEsSrOf5pne3YtQovwRFf4Nq
ep8KWtrxIbJXfoxgL8lOxJecgrf08FTGlMvcach63Zb1Mn7N3vWk6nxcc11ceyMRFF2Rj+xhbzaq
xs/st/jsL1gOJ3ykuvQ6JKP2M1aq+sGwm0TNYHrPIzPVPjsgiLheJ+qMYoOgsTvdEeDsIfXnNho+
xP353cnON7Q4/z0kf8uE/Os6fkSlV4rm1ejJDEnbOdRfvtSZ0lFFna1OtCpsO6w9KmSEnQL52h+x
6auBAQnvq+TF/quwZKKRTG9Y2Nx0GeURCqPEVE7W65kYRVssNer89hTb0O3HOuCS2wmEtApZ0A8Y
nOdRpy7KivCRXoAnuxt8afddXn5F1DsVFKmFQomhV/SOaOLLr5HlX6KaHqJuxAgwVSQlfnx61sFo
KC1zltRghUQRGWXabdttvLT19br+76fzl6jtX5/1I4LqDF6POumULBR1q6ZOVRmvxsTlQwQ9KtFK
u6dWvwzunwLBn4NL91uMHDSyC4Pej7WZ53oyvIIeptVotb1ScUtBeyH6HP/BpF85UWDjcnq79+Tg
aSv18daJjUzDEoG2e+Wuqiev4bgYGDnlkDlbSd/poNyJ3/vhiIRROVF17B8pka2iVXD7QPDcGX2d
0i6df4/dfKJSH1siz3ZqFW10in3+01I63pNDKDdp8yGiZPyoaHqXC71jPSGrm1VDIoiOhE9k6Srs
RYPAQA6q9a0vbg3H4kD0s0omowNcV6JYz5F/A+BSCyCb0uiLnO6x0GtDI+jLe/ALHfE3DIb8jnol
qqRaGcUPDNKLILui4NSnSeEXQTdCnJr8B76EsENKsu8kzFAorP+eM90WIf98gjSI5WOVATmbn1Vi
wT3o95/RsD9N0PrWGnMmcvMhsoza6J0+VLWWYVlx53eRqD2TfBLMtXxqN+ppuvKkfQXdm5lEoZF2
WfODXaMey3ibF4aWLP77Sv/0Rf+vK/0xPg35/d4zYnz0p5kNtFZfAkgrs3U3+1ThJvWPXuMPB7t+
eSAj3qGTB2l+1Ptoq6vbvLgvSYZHuDcUAh4URUxJ5vNNK1U7TSZJcVSbr6JfyiHT5XUKcXW7LXrB
YAz8HQbHSFPb71CpuX4PLLXCvVf3XoWjYWGbj+vXCnqYTtZPxf1fO9/w4Sc9t1u7adv500AhQlaa
KspRf06SQQ99tPSU2kI899CjPpwssyHJSZqghUCNQZUDvSpo2yI1eLphvYR3b1PINF9x3jRXHNmP
31zmun857dgg25Yg2HRq/Z89QV6jx7XWohjLuJcXRmzapl5br9rMA1lcrbCL1Za8dcX9RFkwwgWZ
fBSwfB1Sd57WyhKstGZHlw+MfLU1foIyQr8QZ7+xdn89gv55nT8I1Or9Ksp+w5YTDmiRQkmliNE8
NBKShGz8EPfgeZPZmmYHkR3CU39esaJHb/0wgqGprLuqgci9fK+6pVAr85c5+rfF9I8x/LHbl/Ez
J9+bDKYUeqJ0KnutVRh0VNOQjf//TxD1WkFCa6VHDcPP3lPhPdAe2pVxaGjKAyer314W/BBlNWUQ
mP34l+WHZ8jfbq5VYbRFtGgh2uPnHwD9McoVOmtp/em4kgti8LdhdYCJIwE4BwwD9NxCvoDqoFYQ
IxbfglSluBwJ1cSM/xS5H69W38ZnIsbHyVaRXTDnSAzt5151R+LuPsTYQwwPnKCFBYH3yhm3796C
zUR8Glhmzk9Af022f0+NRSVoMApIzWEExp8RoOMmv+/ys/1+x1hsW3xKhwE7N3h3X5HvP5g3N8AL
fBUgBjA9DgxiZZbm/z64AKmdAGSgkAoioIRdwKtWdCVMQGRvx6vzYcPPEhByyxjo4sgfFh8jn0bB
P9G4hBiEkIGOautttrdyuIk70SoO//ZAfldcefvKFjS3qL4vC0D0YFaYyZn+JFxyexsV8KJFUYV4
mY6XivN3BPDJjWKb83kKhsX8s+EEiuP/Q+SKbHgmFXAMObunyo5dA91wLRBd4TE27aOBoF89eDya
HYLzr9xVC4lbLkOROqi/Kx+g+opXtoxL+/0Hj+5yOR7d2Jt/zHEnkH4pQuOjL/riYH7sejZtmK1A
qkDQjznlK3AwdxeexoinDaPd9Vpe4W3cjBZgE5+aQ2MkrxLAb96syOqYcOAmBtcfLcxuEf/bedgQ
AtMO/MeudJIJDAHfzMCqIXRA4IXWyXjYV/NkfF1hOGhsa4X8KAbQU+vhdVp/Yz6BdK1JF0xBWAHQ
pXP2fNfi3soK5opBoM6tVL7G3x/+LjPsObIdA9k9uLmFvC0G5AVWCgZtJ0Qgc6B1i/DOjUnti48X
xBT7ZLHb3Zmq0Z+vpzBNU7en08NJvNzawOphwjDt5kPhz5dvocuhaECQ+EyLqQe/IG58aWJXMVV0
e+ANAZj0xuEfY4zFlHybeNH4fUs1u+LMRyh8babeFARPz1wBdAX6/u8Lmgza6fP7v/ez/0mH/s+h
O2p7B1FEjgjqB8F+GiZlVKR6fzpgjjQwZu2kxVIftqed/+kc02iecO43hsrXZU3HMvPCqkfQaVy6
TDOq3uGk0HNAL2W8+MGvltG68pMP6soY3Xb2QF3Ids0fprv5+iUvD7nMmWL+TTzhLGqWpSoR6voN
r6K9NCNF/kG+rEb2wP2b2PgmWykN5xsOxoMBSeXqJBfjmnXJIgemb1jULD7aEjOr9wsognQaQ9/g
V8nEr0xrP95MD+eVwoIBzIvtL0PZosUfI0mDVGCIhsijFWv9e/uMkpuSap0eOj7yzJBOuktumsqq
QLUolIrScaw7SercI/uXD/4LdkRQT4s3qHZCPP0HLNBKTvwXaaIpyW68cwibKK3FzwTbTmw08c4h
J4z8kXq3nuKmqaRu6Zcr+Eto8a8r+HFyEGM2L63u/4ncEJDgeQjv8L9euRiDKgFVD47+HHcyC+UB
I8FxjXDg/atE+b+vg84w/34EnWs2CvskQPAWtlHx3+m3Wre2r2gIqTel6rTU2/40hHb6N16cygiz
MLrG/PJA/hfJ/2MqDICDSlvYqWHNNWhlK/++jijvVs8IxLPp5XJAk9MJokmaC8BN13R9KMsFbAOs
TUP5xR1kJDsdSz15g2zd75hIWCvVyx5z7qEKRM7hc6Z6KdlGOc755iCZ6U6pruqhUaT0EhHl/qHa
6QcxfCcyh93Nu5iNRiYySbxmupHs9QwahUaJFWJdFJg6nOPNe+57c8zh40uFW0m8ew0sPPrwVL0O
Oay7Q5GdR4/ZrQF70bvd1K7y/aTfsujQpNoozhlZm4FZPMYBfWVLW01bGBr1fGK0VDW0bNyhVRud
JzUEQ0uNZif3WfM0iDT1FmN4qDyj61j/bJCM0S5oRItBE3XYKXLwKQzXYLSsNmHte5/8K4CHdtS1
WUEZYia7fdGUQpl0afm5uPflu7SRzoKDU/e1uC5OOcBt1VBHlosaU3wj77u3ZNEvzfRpd/qzkKP3
dLhO7rFs1m9EtgNMWh6xMewbKbV9sdAoB3ORrXfkoOfQEf1Oh76BPRgBUI2iPw2++vPe8gExr1kp
Su+B916MknE9L+gfTla1kMmhKuyYtqCwlP7oWJrKg7ozWZE/9Or14OuauyPVHjbzHCkOJdiFPdTc
ytDvdMIW2koBuaYyJrcwqejSSXW8aqUnGVrPPoXa3gtN2Ks0w2ZZAD++rotkQSkhBb/GaHfa9k4C
Fd5TFe+OfEwq7C6xI3+LJBaDsWLe/WTZjJ+UOkLfrPqVeDs8lnXfpu04x7kbLNC6G2VHWqzYLJAU
VCilOVJ5sNg4iSsMcTGFUC9EZ/J4Gfmy73CCLU87NpT7UpvhlZhvzfgzIM6wM+DiNKO88YG9txht
r9bo64og0sIHgu5l0Z0zuBzSGYJYMClFfgxOQoNiJegLJa1x6FAZzUb4VV7FfXl9UFhJcaJ4TsJM
DAYWZQeRqcya4wgbOyO1K//ho104zUZ946Qbdw6jvdqKEEVVY8s0UwJqQ+hNlaLaFYNonBTTAolL
6DwHRqKKLnInQ+VDF6ENGZ0/ZIMFb7DKAkwMxYlHTYdEbCOZe4FLdTpllAihP5v3Ji/Pz++k2vUp
vf5oQPQj54oREp2v5H1gdZFXvUTiNpAO+kzlubIF1fM0XRUDmX1ohakmor+mUkW5+s3JrPtmd/AR
MT0Co3dUiOawadeMdHvy49o7pQKBxKlCU4FfnTFKIGepSxL9fZEKpSdHDOt37OpfNTOO+GsghoUY
EnJdRY8ufSc7RY5gdTSpQ6jCGvnoy5iBva/bOZ2qfRpz2L1GAkYLKl+PtXubIBwrZK0Y3HjqYaAD
f5JWkyIUxTxb3WsPbi1ckiMPnccM84CTYvY+ujdB/5t3YY56Znm3smBSBkbZEjzrq3Xtz+IHOJmG
NhJ5Tjfa/3IM4YHx7zP4z8ZLe/uWC8SMBtvtf2+8w4CmgOr9Hmy0TfMy70+nKexkcnK79K8Rp+/3
R+o3VxEeosPr3PsI0aT2RDB9dcwb0cp3tMETgrpGMTQLB8seEhxbpWb8SBkbr0/NCr0HC+kNhXUu
XdUZyjd5WuO2zTbkSwNT827+6YgA8ikedTv5wKNYKqzaWJ5g/RPtISbfnVl8c9jGnoVA+6fSsgCV
7LKyMQpSgFM9Kyxlb882qGnw9Abt056xlZNL6Lp6zxim9uPhPVLkS94js/VykdI59S2zXZaLW7vj
jLOx7rxn3atVTnBW6DrK7jklCnOKffaB6bEXnIApTA26CvqU/YbHcFxdko+nrC/93d3WAoyvwTkQ
prh++hl+AQOLg+L6PbT3uR8eYlOfCihpJsq8EovbpDtVvHhZ2Kk/nF5n161qUPYxo3xaiWSf7cW+
TfUNV+ZXOzDzHmncgr6J3tDuOI8xFmvRUbdHk4FdrEMUvLKBc2jAb12vmsZfHYE1BBPeR8qd4yEk
alv/5GSPyf0Rs97+HBETPkwfuhpd5xI7/+Bv1ck81SZsLCho0czCRAbT/EPbdHxcMb7i2WmaXJq+
kTnqrLfqrRNF3Df14ubm7MPmfdNdBjv2DS6u9ni30wbLEqnsH3N6ncUyVk21QFonCrBPJbRjZWbH
2+w6Kd2XzSXztwfmsCFZVSjKXd9r89Q3t7e/kZgegsUc1Q/d3Bo2AhqzZ0EUyfwhku/e59MYzfre
lXzuulRF5DZW7qd7xVO2ZCd4QoDaSbrub0l1jXN2h8l7TpTQQ1XlqeM4BiiX68G4BzEjQyQ54gS/
YyheNC+pYId+R3AhTouIUTkiBOorZq0bL2dYG48LJnb3r3zytptz10Iy2qnFm66KIJReqyFPl7E1
AAZ/PSKZfzRWV5IvQtnhRFZ+FYXHlktMo3iPZbiipbzV7FRaVgpNvsahn34Nl0Mvmyjb7vx+uTrF
tvKiHuwXSfBkGrVZbP+6xMpbmeSxDBzVGOyiffrJJrmi5l4ZkQFM92Ff9NZYsXbx3xXFMr/T30XU
aTuXJsE4I8H8voSQA7EIAlKJrUO9dbJ7iVS2r2U56+2iWWyDEOV7o4n+Z/UxMsk8q1ON87tGb25d
a+uxf1D+Vfm3B42s7KxvqHene1qq2jrsSHizl8x312M6ruNpOtOtMBWNMzqSVdvw8zz1QnojBm5/
rrkDRzucrCoyw9lpG08uSIEVs7kovKVm3S69h0F88QJpz+479cJbJ2buNF53ro+1w93IIkNfUs/x
9luR6bj2elYQGy/7ZDNUiXiH4rEJEfpOHpnAAnF8mw3XYSiCr6fbHhPkjyaqRe3bDJvC1x5/pNlw
3lk+3av3HFMSGRwb8Ho41eVo95pqB2VzW6UDMOx9RWiweqoEEfD2Q+wg3Kwn4g6coKFvqh7t1uTw
UyEKmr0mMdyPjA5MNoTiMv9+Ju5zW11uC20fdub379GxUg3lY3MfjzZY7cxf+uRJpfP3YBl+P3na
legbz21pKwommPz/HVS94gh7rDuTgcS1omH7cekGLIhaEyw8jDdOg/LVTJva7EP0PZ77XGer7n1E
yuEere7v5fU61VG9Mr2TrM/RXdNXbPVE+xqbBNKEmjFbzv5JUciWYqxCXl2itARJyW3Z8bqz/uHB
gto3Ru8y7AtauFwX+oXigPjI1Ta7TstjjVN/AKcrnjOE0D7vdHh86UvO9XIX7ql+d0fWzbhZqZta
yj6pZGYEmpmwSQ7lsBK44CWTcB1ZPJn3kmBj3lsp37jPgntlYxB9xcg3NKL41OKw6RmcL9Pa6ny/
vR57UlsIqe1H5gv/XiJFbZZ9VsZ1oo6vUAz9+d1RL9fJaRX3xH3y3tPHoFzcJ5GdrXrL8NyxXzPv
ZmJMXBtYVtA09m3HM2Lhyqg+KPY3wmnVN6klaBRJOjmeD74oKWJFHBs4MVun89yqDNn1jPCMje/t
SVaUwgUm6GjZoe3UACEK8bSCiKBzqB061b2/29rmt/e8FIhF2Lkj8hzG6GFkfDIJwwN5j5uD3Swm
ddEyugSuNn8A2hcUOjFAzJKXRaRC6UNRkCAR6TJcaldRX9ShZKYgbpyl28rIJ81BI7aB9fW7Xra7
m/Uqn3T8yMxNQlHdLpCNMHIZDUcW2W5ovicVSoQ9NiAXjs6STcFu2f7P51mdpGc9MbjXdHofF5OB
SbO4g0qCn2bpyeblX3369HDCA4kQdoz1yW0cr6hEqC7qV4FJLnoPgr5xr0P5s7jOcfhAiY8oAqO4
z+6demE5XEbdFdsZNWP+gBTMcugEh+5leCm9eJ6s2nALZd5dpl/pMTEwVUM+otGEVWqZQbSnT+64
SXCCD1f6tza+H5XSKu3b9xu2dVa7yu5xyQ/Vpwbxl5PGNegBuo6ojIXe91KMuZ0G35d5NGbO+9WY
hFk5GR2LuYL8o9n0KtGD3ckgo17t5jtyU6pLVsVVROM6x85UBKgmqGsYdxedcd52eDPSY0VjhqHM
FHHdccTPCZ2HU843WnVjhnq388nLod1GJZ6b2rvPn359Rkkk37H92KU+Ei9iH1bGUKYEAJUktFGW
bdO0ie6mE4zcOp/VQl8P3M5q4EabiMYY4+6ut1ZPTqJZT54CauSHQY5QKNP+AqR5anmfEur6wgWX
PaGObH7vzQf2vW2sAtOkz19jfcHv4IPDf4eifwLNHwwAju14nak6JfcQa/8ORNNRWRTDqjmtOyqE
WQmcrSCn+w01cRet8xVftzlDWZV3iHxF4KQr7lddPPalshi+wMPB24yahUah9BBH336+ud6n+uCi
5du6ufz3taL5+z9RMwVkbaEFfoO0OP/z838Q/5Waj8pBfQs3MVo5LFDG2xrafj+ZqcasMU7eMXXf
Bp1grIewHlLcBEo2cUAJhzpY+rXlTxVD+A95FfEYt7mT4ap/yObSD5yZLWBhv9azrunOGtExE+l+
lWJnvwwR+zYu2xLmdPnRSNM8n1l/RmJ1d6sFihlnXIhFZN7lpja81SdwxvzkVbWFc5U5ME0hFx3/
BINe/JIzxY3ubyPSg01Dn4mYe/gjBxVUan0tgjjcjCtPnb3MEjkhuCAnkhrM2uTHEWFVy21rxtDt
u8t40kHx5/upEMs1OStkZbZ4iQuvilakhwAHJ1hqGBYRQK83SPvY7KsJh8giNolhrQgOHLAOca75
uZi7gaA6CMobr1vbdueg28PU3O2G4nBgocFft7IlZaxcKOtFiOisNisyI6vQ9KZngJo4rz6dUHgr
zzsXLjTzdJNCxHaNXE7BNa/dbdOG7iixiByXbQhINxUT8xMxLrzy8DDJdvwyqogifhnVFr39Y549
KzXo9K/MszHyR2v8uficHPdtqqdVfN7dcM25L6D+vdIJxBK93mZ5lUur64EF7Ip8SJdsBoZFJIqK
NrPjFIKoePy0CqZrO6u+1kddtNNpbdn2XQgCOobP9X1zh45QLJcwOaR2MmHFJudNSHQMqWwuEnGz
wWjICMjKkPnkkiaZXAaZ0A5DNx2nl6/sY97y0dNQOFOfEyuWX8u3/PqijE5MUzhr/y54/L4dCItc
WEqOxFpy+R+lWBJjxjZP33uLL7uOTJ6t0OZ3lcdLyOiwJjYlD5/oVVjPi+bqknozk5Y7pBfcVjA5
Mk8WVFVnOzDBjeMcswS7tgqrnr0sph1NZpk97c2GTLgPU36zCxtstGLFIUEHjMhLDEzgDFWeZtrs
kHoZPkfysVrFq1osxpOsXbTroxGLzxWSvQTW/JtB1kWXNFFpkKkx9i2x3yo+x/uxNAf2tDYOU1QA
YjqNhLMy2kxWIRKW7JO3afNbTMqBMT6ZyEWmmRPRhwh2CjT8NAZiayy+ne14IAxjoRsLSCUrc4am
+omdh41M8PuznYzt2n45+H3VZAD3E7lKjJVDGgDZNp+HxsZ5jSuRWKvvm90eHpy/LcHkVuKXiuPh
/+UV2CH/sR/8oNi74a05UZEZbmBsSHPo1nHPFR2t4Xn2kF+eOafQiozFPJ6wzG0moD0nvZNI67Ke
uaJdflOWLX+sGO2x4Sz6l3Rytb6/Xw4kFpOudhaa/G1f/+m/1dIhQ8SBZHP1HjUNyo9TSLn1Ep22
p7fNwyTRChSOb56CABoJD4o2ffps+3S0dG1CZy+yrz0Z3wDeD61VpieJsY3FWDfGwTdL1Jpw6E5K
/zgbjV0QyXo20UXuH5EN+6RHFa8Hob2Kd58172TkfnXWo+VrGcqeQT7EIeqak1ZC3t35yM50I5vU
Mt4OxMhfLJikn5/b0E9EnBj5zRrNqsTc70dA5smtFO+u0GmMTOxS2i1v4kYkpbB/qqFb8o8H2qFv
dqvrrtOV6X6kcgPFd3JuZ2smGn/WYOuBP1VLi2oPlME9//Is2UiCl6CCWDAwT0MnB0ySFrV5m726
r1EpTYqMnGmAyZ37EMORMazN1Ec+80Tra+timEnlZR0zdN1GZ69aXBjZ7pvoKPPcz40n1BKAti/r
q2SSUE26cWkDCU4iL9aQLfcuHQiplnZntRf264xbn1086FQOwNPFi0SpAfHETjKHwRurOdrxy8ia
oUhckglApdGhX4YcAA+6ImQbfxnFlAx8txZ6T14V59qYtXmcUU3Yl91t/w47RZp2PdlTuboffewr
xTl5o1L0z5kIPytTs6EajPcHw+G3Cf/7p16KGTdai+O9J7jcetsYIYWt/FAtxUXlgANPoSmfkkMe
jWdXsQy89oADFC47bJ/eevYuWS53nlfpE0OKWaoBlyPrPV6v4w3+6cP5shy7D3lq04UmOz+FU7JP
93Rg79PV26sxFPs9hxDqWJPSsKzXBNz1ksXiKtaZTYDp8GvMlsqf4AzvYTPMNqW20CBrAlKoAJE4
GPPcyQlYZPNTn156rYxh0iY6X8sLlNLXpbvh8m2032iBrLeDiJ2Y0r1m7NAnN7Ot0Y6rVElXP+zb
LDISPj4gf2+swT4c57OQZHe78gfc+RtWBCwbbcldeubGczhqoYk4dKV++AajSJmsoymJYRv8dBNm
uzUULv1yudRISGdVjfk3+txZdYwNHp9T2Uwku0ht2VcZXa5ScZuru/PjgYkPtDkdSE/Gq5XMrI3e
tUkWGYhVJ6HIrOl1zucXzuJqOd7TU81z8236c/V4E30YLDEf+ksgWCDc1rmozda2yvKu5YVjFQZL
5tBM3xBD2eVur5ypsEdyjnqdJtXjD/3Yvpbt/6UKxZjq9mF+G899czqFVc8sGHihWD4idu9gbrgU
nSP5VAifnRCNkaVZ08Mu3NIfWPgDb/q2JYcR3bqmNdCqmWwq93wgWTD1Usmefp940ch6LqfTyuir
7LXVVfi7uhDzyuo/HbKM1kEOiHWmESIAozZCh7QyMUC11xeHzGCgP8zCmJo3R3adWrSHzsglXrqZ
VEYbcuoj/yNZYn0UFsMw84M5Z5v5sBKLn9lqZqGFONBzrzJMyrqliZk/JQGzIap6b3onI51vVqF3
51J5Z3X+6eTyPFW/p3SlHRjh2xmOeZKDcx/f7vY9UAaQexNX1+x9+yL3osv8dfgA3prT4f6JzsAL
Reg5G48xLw5UXaLosF4GYPbFExdL9oclugNci86Hjh0c4vnU6xIRt7u5Rpp8tXoYXmkeuJeMboqE
6WTYN8qd9/fNwP5qRuKLZxndhA0ftbQZP/NM394Nihb/SSP3lz+VgRXCH3MNZsDuu72fK8PbrAgz
i5Pxff/6THZN2kaR/Ust+hfmCo+djckO1hWRwYFbcAILzHebOFIbt2kfl7YH51IjXnoiLzeq1fkx
P41J8COOm62+V47urpyNPPgjiVCzvwb3fysBIo2He0abccgz6XveKiwIUWqiNoYceT6rlBnvBYfp
c3E+gzeEf5U2MbQbrtpgy/5S3Dn3ZHrU8CAAkGa4NLlL++7UHftUyq98bH/cnV2DhxaR9cOQTr08
mdGX48lDu2LexBwTIO3HYXruhjYE6YGAT/Nt00+6BjM6MZwr5zox5NXYDpef9W7F46BhCBSLSVp1
Pz3nbcxUmr4PJdZ5+tgYeG8Zh+SsUJnkyThG1YVMwjy8SvQonUxKPDVE4h+ua75DShFg8BG0AIKs
r+i6dhtyRks/9tNmkn4PRWcxHbVDeyD/VhHsacJ7io1zCohZPSaxQsZhe4qtUS2HM3qSTKd0/JR6
Bo9AWLV0tg7PaqFwGrflDZKd6OUzau2kLLcapU/sM4CMxYDn6jiZtfpEkaIq409alX7G4pstIjG+
K+exWzAWm6mkdgXgsVkFhmdf3VbZ0X0aHQ5Stgb5sAhQKSMZfDrUTph26eHFRVHLwSRaZSJA1shr
Y+SVHBXrjlW/TaQdn0kuVnxOID2aj1T+1NPGXrtd/qLm0H6IKv6ETlSBKhoFFmg5lB9i1BTL1OiJ
0wyh05bY97aeKTY0R8cdGPd9DmrZ006Vvh9gicpexzDOYjQSp88lnvMiObYnkrjabQ8V8dxxjMCK
GbokRIQ02/n37e5NzQ6Q35fm3WRJfecl5SoUGCkil5vIoTKFVdFhILQHEaKya1ei13G/Hdab8d+R
Yvf/hreYBfcpP6D4oKdgXPxvYNZLkmf3lUUJBABm/QXhfgIDmvtEe8V03a6gQMwHpj+Eiy1CM1mr
crpZ/XIVfwpWfnAm/7yK/g/1xvWaJLeq4ir2hdkrZExYka6hzqZP/92TEWcdtBDfPlqEGi1vcLJA
QhRAvdBO2A9f4ciJdHm7Ms+oeaEAS3jtNl8vfxmu9kL+74VSpIH1Pv09f5b4p6+op5d9/ba5bhtX
vdwO2TE+jiL5IAxcws61pKcNvXMa4QUsFOy+plEGHfbfl6H+dYoS3FOvjAUb9rL/fmp3/VUOsjeX
UdnqjpPIP83VWF6P9zHHZvE5mveX1WWg/CL2+VNP8ePuaalMc5ceGlG8AH8oxiLqVztKHCebbVtg
WZiYJgMp2uLMZBo4gaN5J48WgYjG7uu2cLMvFfM2j1j7wAAqe1wdDavES/b4WIx2kbG0bfYh1azX
iGUglM5PUbmUm4mzAmiF2mczDP4QHqgxln8kZD05tCpXNXtU30WiMVtsy6u9+xIPPCdyugQYHJ+/
EkN95S9jjpfmcERDZw1FvdoSR/+gMJRuXKK1Yo6Gbt/uexSxerTduPn9J4hqMGuFqsk0mdJ0ge+Q
FhvsATDZOdumoRksE7SZJ/LjXfE4PxPksa3wtHkQQ7eVrWXLskGZodqU/BQMUm2r831+O/QoE31M
Vb/PgX8SbxfLbppOXs0OOsjMSPyTo/mgFNjOrof6fKaY1STcx+OqjY/Ha2wyRLwgJuMaewZNwr+K
uOVZeB6PY7JAxEzsHBnEzAmaKeJwAvhOm9DumG/neoy/wlXn/xF2pkuKolvbPiIiQOa/zDhPqOkf
Qk1TBkUBUfTo34vcEd/XnV1RGb2ju3dVdTrwDGvd6x7GauecgYrCUQSqdoSd6DR1hmjFmrzjbQ4F
8B206+U+nL77D/iYDzAP5cNgcuRLVwKpbWHOSIw3PiZybvQYSKVfkdQ152x8r+8gaeHF53WTic75
CTDOHDWPLiN+Jw4152PHPOHrRK05VYaG95irbPLc2XzKNtLpIZJxyhuVyjp6Li/oMxFMLvD5MAZE
dVHEzER/tqgonvDa22bueQQ7Hxpg6lGWpx5p2LzE2AjaUTN9ENwISK3sqy2qkd7+dsy25+39yJzA
YYtbW53Cg/ufJss5jwpbGcBRplYwYOC++k+UhVeKD4y+ASiqozhoj7lXRE9osCH1LQDn4jYqRrfo
NDmho4yU4DG6jRIf8hGaQbLfvmIfoFVz8j7zNxFyKwvDe/V1X3QWZx9KQqeotNBWwks9WYb3ke3G
PctKvBw6q2FpgztlbsyohjqaHxrVg5MDxxRRLjRbKx0+HdgngxvFwQXoCujWY4Btf3QCUtqVbuTR
2h/sN79iINILnoOSfcQQzMusPh9BGZzsxTlKtsUMGhiltBKcJrwSoBGpO6PHtvt+YZuh0RYcvruR
OY0hJ3D+EfuMlSaDlzpI1+Ivh6H6Xwwb94t/bMwf93X+kF9tc0suIDQold13+A4vwQ0o1n2N9cDY
EYBlnGzjKDIFQdo8fo17btm/MkcFTRVBHThGFO81NPtZIPjY5cDxrsbS7sGg+bMdpQcZ4bebe9Lx
nlu37WtwpnpBOOoLvwKl2m+f5ccJe1bN5GQ06SXC7iaxxf4tPAX1vPjMA3hzXry6T5/+tY+aeS0P
VGa1N9acH0/fg2zxHlxHl5Ewz6MYubRO5anP0qUwU7zHmLan4EF1clZphJyDx3WhCxP8qv8YFVvW
IrUHFBieJcYQixhl+835+52l/vf8NHo9LLww8eqAqZ+VRpuc8sZsyzzqyPc9H0wdxa6ruXg6W43b
wnAnPouLHvtVjyUzFV0ANtOOPQ3THvv4jawBgp+tA1NoBUI3hiULGUqMJfvY7lu7qFt5dCW4H7H4
1eUv779DzP59+XHjqTpeK10yE8XSv8//09u4n4RWzqiU7o42g07EkLca3sLYL0GOuAeHPTex8wFm
aiCBHQEehbmPG9m4OxKp7/sdQ1yyo05XfLdRmw2MoMcBdkdjnLgpfQ3MZuJlf0HftT++c7w/yODg
vWv6j5HG5XzumakgZVGJTOACrMKJjK4OcPftddgumFNH6u6Y2+U3yKnZ+/BCxYp0jq5kymc48E9h
tD5bQzOiLaBx11C9GzRMJ5qFKEAOvsgduj66YAdX0t8BzT98+4rGrIqZmkT18QPPzKqHqOZnIY1q
l+tp/PoS+61njMpV8YDU0mkfgN2gzIh9/HlX0obR/+vrtLtvXrOaoxm2+phaaXBe5C7g3qChbrpG
LVrvSR4BaXLVzYpJ46OMDnRPxg8AFUJ48u99kzHCFV+GrqppPWYMd1jrOBP62gIcQnVvbrzIxgUo
E5WJCF+mg1qUoeYxqKbjV2jyJo0nbzuYi0aelYDwD0kAVdsmVex82tUwzbIaqxEOVbDv+sL0ye3o
tBN4SHNzqE/1DzwPh4LH3x20In9f1991y891jRUILHIyCihrf6yOKnsIWiGLaaRSjGQTYY3dAs3n
7m73Yrv322HdweU/X03v8lEYsJmY0vx4tV5qZPXjWaesRcV/2dtvzwusKXyAUBQFpbXdyNbgjMpk
w28xnVj600MnIGCektvw3NhI3aLshBYU+txD0XjX+jgJWOz/G40TnenVlcJfvqVvj5K/vfEfEyz9
eS+vas4bpxVEyEOAykiZdeIgLLNswHLiK7xuUNW438Ka1LraS3DKeWsdQO78I4YWIXijN9qsCKv0
sJxzBrSSjOk58Xosrz1/GgczBjnwriHkpvZ0PRySy8M261r6jw7yMdh14E72+oDRyPRh+wyaaIbZ
dlzEGC1wgEQILboNKtl9eAqIqH6bLvxpJCLTdaBk7ak9Zso/9mKiyve8aIs0ckajGOx4+3LToDs/
uk1osooAvTHzpS4UbCKhrKnv2jP7cxYsOP34IGt4LJwu68Ky7dlitgoA5RYdttRpNgrKqEV/3A+C
XyY5CF//u/b+Ncr50TX1btrrJD8YQopbqGd0l1Ths6vvnV6+x0zWgNTZDJro1FrvwaV/ZgNodnag
4m41l/mBjIPIdXS1/d5ShXKAN8XLqb11Nq6d1oYHtpD6yuEKTQQqhWEl43MJBmzOeGwUf7J9W/UO
MhznjgDtiiZGOzbQmqRyHkC1hjOiT59BOsHqgn2gBmjHrDv3YP/smx9UjaMiuo/E9clJ/Lt3hkMI
2cSGejepPGUkQy68e/laDQ2gEoh4uN9U+Gdwu1Kj1AOB++bpaJML0JPJuhK9/m6RzF7Udl9nOxiB
YKfWZLtiFDWHssdD6cag1mbw+bQY5c0Ce3Zy2uPZT4an+XWc6sQJ2Zdggx+of+KxvUc5l/QDlrUt
F3aVueYw+03i8QdchkkcsIyOn5SM1uXn4xPis1nX5ikabDbdauv+mkxGS8xwmKKfONfZcNxkgrU1
fMHaT5YMWeeTrbNdhmGY23MfTjTtSWtNLfBdLivbBiRtcSPp8KlvZArnF5bfFxaTdhOAAvqZ/5W4
Xx0ck/RTh8hZa/b3kwX3pz8ty///uX46nJZSc45rxThRWCAjsE47ONRso63s4evJAOsMaYAxSZh4
1EDMGAzoBJwmJ7f7yN3kY3JxO3cg0UWexRR4Xlg+3V8YesvRfht6nrf1rHA+D5fbEcMt/n05wd+I
afXF8kBKl+F8CqQShsvQ93036AMe9vto/z6G/vB4HE5hITCBmoTAjvw+yPK4Tz9j2y4cCIFhuO/S
NXRfX6eNiziG+/qqa9t7aOqifi8A2eVr41xGj8Bf3Ycb7ZfLyX7PEd+VfyvVuQ4yu1urnzEFRIwB
Kr3VgtMssaKHP47qcLyzF1+fmf1p8GP+/gh+mmyD+P1rZf10lX6cnpmJ/yGBMu4A2ukGXOMrpzGG
/ctEAJqL6J1BcO/zr7+/MIGef3j25L+hG1M1FUOSH0epZCZXtUnLU/ReEMLSp7D0L5YkMfF6TwTq
WIbjHFTAIszSmEKdoHte7PgjDmEV+OkI01qmUu8ggSd49i74HtFSQ8uEZcjs723dwSKbEfkJcy2c
l/SGL4ZK/oNpTIfr5TaXC4AzzM+TP4zgbd2OF8ijtG80qBW96pc2xstmmtlfOqPvD36d40dwGDe4
Y5wAeT8MvSOCd3FD//Z2Uj4Ynl2PlL8dGCqLFhSXBWoUBAH2BZLuqa/POUU7+gOM1xhppxaaoHmK
c4AByRQqGb+WDNdG1KkgktALEjZkAVDahPW0osHMoDCmDhafzuwKc2Xc3YkEE9ptPx/q0YN7hUlU
+r3VD+a8WmvTCq8n3ZZ90zZY7bn7GhVep1Hs7Lqm045S489DGYWjYi9Da8h452M99MecD4vXIApq
9rwZdh2faCmcIJNm/wqeQecJFo/Nabk27Mqr+/A4Z/LkcTBBn0KFlpPukjP6OtCXWOfrTjkgcxOg
IF//VpsAPv2yin5AU7rRplX7rk8ROk4I+EknsSy4hAHcGIXHs/2DAbwC5lPi/8ivdGZeyZKjBl6T
V/OlL9UD+n9YNsBardMRvxK74gek/byFa8zws3t61Pzowax4qn1cSrw87OZYo93dG6t6e5tomk1P
Che59uvoYidQvqTB1e7a0a7yBUZ+uAoOXik8GW0ahxQw0Fx9rAHp8npTBBv8+icOybQdb9O5D3Ag
Yrp3x3XEM4hLCvKRwp+SQT6cSrfm6sU6pqxx1KS3deL48HME/LFuMF4Xt+2j7OQ8rCT3FmWj0qXT
HHXUQNlP8bValsH7o80cAYMvyc0ZeQl2sS0gwUWGZF8ccfkayhBnbM3kWOt5j9Xb5WrIxo/xMGOl
dFRc+LOqSi3aDXOOKDcsE/PoIfbByLprPm5nLfZ0BKz+xhfgc3PWQDCgSWEahC8rmn6Amp6XT5+T
c783yCfpoqltkd5hXK/15UO1pWk7zfeGzy2LQN1mnTPu98UtsvcZ5t2V3TNZXhhZGZNdx8HREe7q
dI8N3djN//tJ9Y3A/yh/lX8eVD9AlitJQuLjeT1FI0pWTnGYPk/W/RWOzmjkMZOE7BTuGRgc54eK
RzSE0E2tyhQZqy3U9Y3NNvoFUvgZz/59bv/zTf1ASy5n9X1VDd7UZrKkDFgul91pdoSJF/quawdB
PD45z8FX8PcvQ/7pgv+/F+6pSD3xUvhvKoPxbARJSS+niFYf0VXHjdwao29PApzE6KIzb2mu0dux
4UAH9nCnwPfYYFgLTrrp82fXA/RgnvFVQg3AeBBfQgT6g6//tdDdXYkNwwR2C/8NmLoLE7NnQ/ay
XsgY91soYTbpC1a4Lb8eFAgXdkL3CrT1ACLc7DIsTnHU0GN9gla6nRdd7iDDs1Yt6+STAz6zt3nf
tFazIprh+wB7YMh6Zs8gzYQ0G/LM1EnnwFYHKyZxlgZ8zbGZorzXB2VXJl/9+cmHWAMpYyL2RwD6
GrVJyWur1halt+RUC9XbJ97VL310HpMSkT8nUV/p30MJclBpS2u678Q2Ub7o1nnYUVYUVxpAzICm
B2y8XLZDxd53JI/cx3yD8wfdHn1W50JRWpR4CViXHr19DT157cSLcqgcPj4g/sKGyKfncQdQwAh3
ymE9xAN3jsjfkfoyd+ATngbcd3ZVcJ1KboebUid3TcgzSPpM0St/XKwq60t3knAAsMROP1yi2PF7
m3e/dqAWcHlQQmZj4OVZ15Aqw28KpuCDsQ7lGRxGTmKHLjCYQ/XIxhClMHEQD5JPYxg7scfQkLAG
vytCu6E5OveTEynY6v3P6O41WMjuDUB2VlmzekB2rdsNWpnSfqnfRDiK8y/gyIyu6coA1hLwvvu6
+Qx++fdfILBviOs/h4CiyRBjVU2Tv7mz/xiBSJVyL+/F6RQ1thCMjF0DdAydsj+Jc+cyuomMCWA5
WUsU58N1h7lDUXmFHKv6035oNjr1l24ZMM7cv2/IP2EYQBeyRAUl8j/jxwWYY/1aJldBWN69Ai7O
EVzmiVdhwQb7DS+Ru5PuP18CHx4UkHoOpje//48vwSifhl63sbAkQvhtX+cNrp6b7GGn5G9VDuOf
cmZwNK5TVmTjKXqQEDccntGQOWhbHi7ntpVFzeA2IiEUgakx/rUg+FNHwRn1/97iD87im8Y9v+q8
RXNhYEuqWb2Xi/XvnTRw+zYUb/ZoX9tHVEa9U3APdG4W1KESq1z5APTuAXCf1n9/QsqfvjUNsz1T
1nhbuFb/+1sTkjiupCtvSZ5cxrJzxU0kGZ4XkoXlMWSyZKbZ88e6iS6YIFn71joP5JkkwQyIRafZ
vO3xq9e9SZKnYQUiDZkbQaV1IQVVdPPPx1cR3h6uCr/ml/bs+439fNz/fOM/vssmfut6WpvC0sED
afr29EVtzRvGYaAx/Z7T7xf936zXADT/sMYwEVBEBvMYfH/Tqf+xxk5ypbyF10NYDhyO8xF4+A1E
rEPJqVxHYEidPe7Aaz29u30hpcF1m8f+xnECOjeUPm7wCbCwGo22WyQ3IWOCZgQd1bQ5Lk/M1oCX
fNNVpia42tD1P16O4rnucO2uXbvgLlr0d0FgLyCg+VgsJdZrwCnNwBWvjYApLVOT8Xhh24HzG0jz
x16MVohcMcWUwZd+bOU01bXXuWpYKBQYRfhyWwcC4RigsOsUN4PV3RNnSJxBKDYrJgfWivpiRAMJ
FLchMsPZTjz40JS7+3KMvIjDd57CXeOo7pO869YOXjeAPd8gNgUeVRpVsHV4WOr4iBlNlG/f1n7P
t/110gDn9pNjU0DAOjB7uAx19wCY56u+7g/BsrhW21HWTz0qzyh1cu8VJi4sI2SLuKAiVQ8WDWT3
3xC4P7A2DJJkRL4fUpB6uvhjFgEBQXw9lauwnJDy3rX88ngO80mzDjf3gxskYSZJrIu1MuhSoE3/
spn/1LXqPeyjDQY50AF+gLjSXX1e25N0ilp4upgd9ctdETobfOKzoYbzMCRidPAs3MkANgdEic7l
9zIqqNDt9/wKW+xss7MDKITI7jaGRIqzo2xiyxb65uoOzkT/f9335r/FfUl/GBZi+MkXRyqmRGic
+aOOfTQETLwFXVsCXWF3FGKPoLqy88ZccJmJ45xCow5u05f7ejpx9KrHrznt+G1kam4heca4nJyc
y6Den/FanTZ2D7oFSQaMduO5PlQn6IyaF0PW01dcONzAAwjOtI3jBll2NpJCwvqyT/K2Py59Q0UW
0Nvdh7g3tAgCuMC3xtvWDz0XnwBaIioy2KoMhbNF7pNVwlUBW1yzmxUaUK6YN7nBWFRcLFW0pW0F
Cj1Dq1jsy5H27JyRFVyfwvR4XmeMjpk+b+CnKAS6La6HGBolygfvrODVYpsdUFB7xar1b6tyak7P
swaaPf2h5uImIBwfruFlCBeCYlf0m1AZpw4ITwp/UbnNYvkLfxnm8+f5dXI5OUX/fHz4ydUWB5eD
rNlVP5ldfluC0veD+ve5bHbkLDx3SNvAauXHucw04yKqL1ldPhn5+2XtJZ/t0zsvBD7pqoJVQun8
pc0fYNKubIS5GPa+bnGX7qh65ar6SBaAFvDboKWm6Hpl5444J9RBXwYnRkoB3+vtBep2ClBvgWZa
jwYPbii/xQDSAjKcSerqAc9AmT2mnBYRDPDXqqXFDE59dYbwrlNspkHmGEP9YT0CAWeSbeHQ0PIk
n2DM+wZbxZ3i1NsibNfmG3msFe+bwaWiPcVF4ORkA5XBkyPO5QPBRk6zjA+Q4M7HDJMYq4HqlLjR
hYwJcGaeKIQQCOaryk/EgJZy1ATVDMzGO2G6lk/KtRSV6AxREDrPofbRQl9IdhdOCpQxk2J0CdV5
EcTo8nwMKDTvNWC1yh2zYXCGf5n10VNv31EGn3vD9wnT3cMuQMYem6wkWoWkjyVExFlYWCrzmJPV
65FMZ9fLegCZgsN0f44MryGMYqIxg2RvCGjXf61Re3/gkpm60SOhjgAhrpGfJKVLJquxVOS9Zc53
h76SPrwPyT8xwtLFYg1Z+rbFDfkuW/fDq0Mji/C8ifmKz5Mcr4SzI37dGxsXBU6IA/mIQvD2JKRS
kX6xJcp6aCt24j8ggYwT6dsvBePTnQFvRrAvQBZMphBVLi5n67QllPOQYV0GVx7PjQPOgfIIK1R1
I+LIDtIpdr6k+CmqZVDveZP7O2bpHN0nxzztSthsWKQ070m+Pq0ac6wPlP6l11cM+sDk06RvlO1L
4Vx3HFwPeNU6hlOTHq1T4bYgEKVdoa65u1ppNcK0a9c0PKIdDpqH2i+8M85DUCHA7bbPjo/f+ywj
TKPKJ9zha5i9Q3GRVw7i3B79INZRT/9xI+nKqqZ7k2ZwScbdlafpiC+HRXE/Mtsw1vrDUY2xCi8G
T5d3EKPLsCSAeogglYOsiRVaf7wUh8xW5hJ7dpqAS9Ar0GeCb6Kxw1FDT2eCutFO8+cyT+m4ZNC7
xGa2AoqEk2cAZYFlUxzx3DGzML5aSbwQh+CWEtjOAzilnIqJW+ECEPKWshmjlrf/lFOrgvtKDCbi
Ok876FtJRckatLNiXb4W8XWWHghwzCWengMVCI2wjAU6pkec/rRqx7bxU/zXK/tWzmls6tBEtWe4
WlAbGGpyPOgulq51jy7H0RHw3g3CY3+5ePGl/u/Vi90xWd7MP5jlE+Tw7zr6lj4f+lk3NSwinBj5
29veyhjSsYQO1Wth4HtxtvV2cU52GsUbznMJx6ACJ+k5AGhImREY7v0zWcgcXM/A3BQs1+kNwBlt
nF/qaC96N09p7QwHIsN5prYsYuuLX5X/+GS56q8jpgsXTCSwJ0h0Px/gQczhW8DsQbf2cO6EL3JF
abMrqt4WLCob4r8iLyR8hpiiHMhTuy+IZkY5tFI5IbweZBPQ3SykXsAiJcUPqbIKsvBO86yYFAww
08BMpvy4hM5AToIiMtQu1ldK+wRNXhscG1zhq5rBXEnhkkHpGb8ZF5euCO6B3yp66gIbenFbbOOx
+nlaEJsXXOHQjR+c+FhQesmUzXojVH75MPY6gQyp/8D1ifP66oB741Z1/6i8Hrrkce/tPAVba8bx
ICGhzzZbvyZ+iTRjt0ZlAqTJazrnxrktVbDi4LQTIXofb70xJXiVYDE+KyPVwxxDMiN8GvEUSaGt
Wk8pPJnkBTnGSnlaN8G+3RlCPr96H7TQ2dtpS/8lW9eDgmcErBi4S1hU7UuE7Sth13ZFi63C8Ou5
DRkmO1jiEn9kWYR3w+cDnTsbZmX5gEh8RUrvKEwPLuC6OqQxhJVtlCxTRmA9J93hbIIpCo45DBTD
nsrm2hVEi8VrHetYaIkIpgtbqwcSaG+EdBz7BNXLOP65PTTkXbz7ChYj4gmiXK14V+nR6wubCowV
iDjkTkU4FzMiIAbvSVHVT/va6gy1+GSnR0qSkt/Pu3X4qiIJv42JgbnRxJCdV3bHTousNYdr+yFP
tLtDZ6gDDvUWPQVahomPiQIJR7daw5PhEuTOA8+cN0Ry616NKgqVs1PHroC/xKLzFsMcDxkGza+4
rHDUtMuz8+TX5glrG5cDdX+9uLWOZ4tPjGkcpfCpoD8aY5glUm91/jSiBlLV6+ZmGDbUWORiFDw1
724F1a0fr1B/JegfxRFJVyQroHCKOgKnPGwizAcU3X8wmtkWF9swF/lA1m3OKR3AMI16U+VoDGXs
RlftzS0xYIjdXLVfREL2yNuyDfw3BxzPpPt9uwkJaMVI11G9JqrwHGytGs+IGy4E1NxXm/++5aRb
PybZ5IW55MPDXiV28IC67W/AjiOcSPj1PEqxF6s9JEYzdahl39ZvQQ6GxSX3Zl+VzkO3r2dPQtW2
OedhD9wNL3De9JbzmGuCCpVtvWs+eijHPsqToxm+DKZZbniu8bI9j1RSTGAj0twDzcBa4B5N3XyM
kVxFPETtqBvlqGmUR04xuQOEo1lYd6zTUygt8aSPuceA+4CVTbtz4A1vnzGspHlr2PEwhsEY3KEj
DY0jg4N8+AiSQ8Z+3Bc3Kz3Zz9yRiWKZnWYGPqxjQbZFVF6w63ftBm8lwi3jttMgGvD6oytOI0zF
qCT9di5OhBx/g8FzybVWESPWFyLc2MTUNxatMMW2LGOiOb5/YVf6gaCkurjxpB11V1vqGXSgu0oM
jI3Ss0pyn/tlZb8HVIbPYTGCDMylNr8jt8J963gdSfOyk3c8dlBIEfK6J5RJS5WCjRPio+CCZXJm
ehKORQOdNBJEymRNPyOZuuXm9Hgtj6Mrse5f0u5/5h87nKVfxNVAYKj85zU8xR7ePmrhmu+gYZIo
27Xmim/v+RoQE3olBxFbPBz/9PBFpsyghfF6nmfMBK+7U78WWbfOybRFwzF2rAvTsF4KXyG5zfLT
Mx9I5V5ulU1Ow2dCvrWtEGbg3z/rWQbviQO8ISXXUz6eaEy+CHsXyAeASlxjghpvsB43v4oVAhkF
pIobF5NycN12lm8qLMuJfv4gfEx9uark63hr02nXHnkIseH3wAZI+8N903uIQXZ1dcaLRFi7ydZc
mZyRqVubgcoKYVSHjfeK6lm/z4vzgheFoKUd3JJeb2HEkwcdVzU61c7LCLQWDmk1grpxT+1eFplf
LOfzw7l+nCbSpp4/v/CZwecKp4be+LlQG+cOxvkhLoUPIXcT6HSylQUcGgXoaOYZWGvjoZ1j+YjG
TdubGtC/VU9ub/8c6IwHGFnliotVHJXhGb/EIBYCHQNAmEUwEQS3QE2Em/ArhH1yYwfXg+vdEaLT
kb1evzw+CAspn16XRH5nhnPq8SPtipxkkOsBZh5XL65tY9xg855ze9WBekg5pPrsaKlwMGd7Tl4D
Bl4Xp2D84D0A5ylqU8Ti16sjjbIZz0assO+kOHD1UJ+8DKskt3LxRmELdWuR+TfZTobEAbSDPLaK
uQgYKkzQA246ca0vK24zuUP+jHmN90FjxD5UYXHLfcTCrHtSa7lCKe88gwKyn5cr8Qv3rnfS+Xkh
YdYAUhk5rTD2p1Jobxa9j1q7ymWA3ELwTBo1JMD4vn/oXQKqX2L1t0Vi9aDBw/nRIlikpb9hMoiZ
IK44zfiyTgnNC8+qrWt2b3N1aGnKD4OaaXFZmCztYTdBuvVfiW/2vNKr07nBuICh4y1oJjUOwz1H
WVRjHnblny42uw068W1e3+2M08rGKuX+HN1g/Mye+5pwFVsR7Byuyaq4uilekydb2csfWdDsFZ+0
U1g7swQP3djRBEfbtxMsQY3o1lfwoWM+S6oSX91EAfbqix3H+5E74vC0UDbSiofACriKhBtY5yUk
iZ5NvEK8OePNxO1Q2IjROLOxghF1K4E+wtoFQDiHSUTlxWlBEGq1fcxi6M+bOyEwm5vhdGYBL18r
nMe938Ofi2AiQgMz6kC+x8atrp5yJRXVUXctJKCkj5VOdfPupVfs2IP5/hxm/gvrUKuhOJvozO0R
Syx0xSUEqHH0z7/jUuafQIEuWK0byiFQIRn739WxprY0f0KlLc8bCYtyzZIli35KXrB6KqCZr/Ll
FMNY8hMzzJil0jKTd1SNSuxM39PrFwrKOyPawm4UL4MBC4/IkzPnNeP/Uz7ktdee3PodlKi1e/2q
ml0vjjrBnv5FuVM6uTDUkaP2AuG8F8jhOnEcSE84XAK32oIWBX4Pf9sjkoWMi+NW66s4r/kxpfen
nrnNAv1QrvntdS5/2/C8IYCZrv4h4IPX+axtunuLbELMNfuxaj1uyw42YjNdO9k4b696e0jE1bjr
E5v+E66qx0eHQHI6EKiAMQ6EDr+9bzICUix1eOKYgBYhgVr0y/vwOm71QF9edxis8oJgJgYg8Wsi
tYNS83IsLZ8RKcf0l3nh6DFW49LDU1b8qKbkmiGk14IaJg97b7JpI62zhnVlZVL3BlfVeUU3cq8x
+PuMMfYDTWKQvm9xh77bp/O0NF0RYiMy/8Y3yFRnemSO4FCkr339PLwnFOoQFaRJWdoN6FdtabSk
K3Mvss2OZuchS7FwYwQ3VUJzZEan61yV7IQKHVmWpa4vuS9m7kMdZQv+k/fyeu4XEO84Zl++RHx1
a/eOQmrpDeHaY031RMh0JZ04+eOCl6NNRgywxgD0JdLajtJ1Jtvx8fEIBZWPavVG+qSh4prLnIHo
6FqvJlsLx15bYmA64KLuZsHzrAzEy6qGZvtdAJ1xCUTQbUswRpkDmqSp+NQaCNqOb2jjhhVTTH+o
o5r770i4AWZaVND1bVgMcLZUF134ZufkSXCZ6ZF6kV6hB72O+ItgzRRQcOkPr3gNuaKbPLwv759p
gYcBdwUZW/muHIN4VdR9cJepaRvDLszQrN0si/R20IzTNLjBe0LRjD2gf3SxOjU+Eko2v3p6tIut
uqJY6vGIjoxDepG61u2coqff6hsFF2g2Xni5d3ZjwJyMrZs+R1i8oYjqofIvbY0oWBlazvlG7VQo
nsDJRI1xtSc90PwoH2hTFElnjhxIPcweFuKEVXa5d+pPqZ+O5IeVUv+ue5MrKiV5XtKELMSFAixy
ceWdRJnj1ts2kIFoybzY3gQ3HZ4IO/N5C6obf8jzE3xbvC8/k4nWOrjWM0WF+/LE6KvbVj5FN5yN
qtObU/g+GH/j2Pml4XB7cYTtY33rWbdFEdxxiEDy5D1rp9qly8e2oahbi0MJydLiifmL/T555DTf
8dI9ELV+iwEiagdvjryalUvMX1Wi3Q7J14U4Gs3m0dE4UCKDssgYGVPwh8LcXN8Bakklqwf4EmNj
TJ2vzyvmYc4bYfWClf4IDMIIS5sEG7l1qCg0wJb3NF8iWu+bES0geI4O82QUF5QUVEMecKY6fJ9H
yic/7k1OulMEWAVG8eRuODKi3FC795PSVsD4AA6/LoJdE3GQYkdN/yxrQ7YB3obnMHUfXJETaQpB
9OLInxr3KH8KIkhrwQhtJ+Bu0FimNJEPi17e6AqSdhOPsey9H3sZWqwb7U+A2JoipZwIrV8IQSq5
RulpuvPMcf8Shtwi4vrNCJXh/1SrLSRGAc1zntsSxQCOv7YG/QKUm27u4lyBruX1k4n6gns2wSBT
sNsVvtR8r1QCyOjdDLuGcRHJb7t5bko8csh8JDl6bDrttgkunNA0CV7qXNbc5I+ZqnlNcD1b5hJC
ARuWOEpcA1mP+q4YUTUL2KDgLyyukdOAeuR7XrdHuMMHDtxcguUNos/NdO/jS899jJTUS6A6rYTK
AzAljIB5BA7NOHVzlnXFy2WfkAohh80LEsu5z/rSZDzLKWbeoxTLDqZMa62psC4Yap9X0P4F7cR7
Fk8N0hPgTfGooTnIocD3QtAjwRtJR2gSGbqiVKWP87Kx7hZfhN9cGtuY8uW/SNDwn0grO9EW8ThY
9Q0yxCvqiMuMgWstOvk9SENqHR5YXIf3iBo8DZPEBp/IdlckEjOFaMQgPmDhP7v330RM322Wmja4
1VbLQ8qH+VJZiJJDB8wZDyWijw/B9so7g9KBWLIOHqLNTnj6T+yWgaCCjCe3BFtvA3Eq7vBaBtfZ
Y8Mp08UGtbpnm8a1e+7IHM4Tw9k5yorXpl6yFVI2qWYlTHM+6yrEkF6Y33X2LY7hl2fIidLOssUj
5GIyB1LsJAdpbwL77DFBlMbXzgGcUu+NUFAdgNvXXkkfN1XnKpOstekaS/7sKCtwWHaoF5VD6VEi
496XfNekQw2Fit4dHzzRnBbtbZ1bu3MqQu5Og7fKugh6AX9stjtNHKbXqIWJyrLUHTeNApyM9Tdr
9DwShxrtyJK9V1AjEA/57reaRYcrsXzeHfQvzbVD/gnWwLo4iLTnyDM7OfBHHur8bJMD2UVhyWGY
rXpVqDPPRpBUImUxHgyyGOkahxORqFRHYPizZ1gPZXr7hfb5ZPsfYsHDMuISZfhlIkfjqVRhO6g3
nHmJA5Jf0DlzkW2wQTfn5fbJgAwS4RXj0DcDYyqWoNBYdf0LFBvZEfelB/Pm8pG4T2TCe5qokiBH
QodEFDUo+YgSx6DjiaFxEZ32SFEwrJoxOQDV56oyYU+AJrBdWsscMqjFz3vxPkqfWcQeytcU5PkO
39QNP0o+fCN+a9x155VvzG/HcnKO/l56khn4c2RPtjKu/6ps4EFN3PKP0rMgPy9WhYq5NQDjbfh0
wSzRIWWdcy1FEhmrJRAGdYKB+YwCYVu0A9Npgi708o6kBNS92okM2omMnKpTPkf0/jCXp700USfy
AYXTt8F2PDO2Jd0RFzhM/J0CprrQ+v9H2pktJ45EafiJiNC+3EqANnbEekMYDELsCIEQTz9fuiO6
bUyYmJlyu6vbrnIuSmWePOdfZt1ji6tj80SKA14c+W5yP2MyF7VzF7lqZJUeQNQMsuk3Pzs4t2AL
VHEXzMKiiX4BGjlAc+VuBbnsKyDyolU0N22kYcI9mlFjZJ7hu9dBjK2XckftlLD34O50hVmsWj+1
CWZmlHiheqMqe/QQMYPne3FT/x4cwyQ0OpzqLhWCKil9SD+SO/P2/rFLGtnP20ePE/8yOHfTaRJa
k009G53m6WA7uOLXCz9jKNdnIS4GFG9Ivfm8G/jull7R3UdQouIK3lnOeVSEpDqD1GfrC+7QIh/V
NEy91CPAQgrpwvvfObduDFMC0gZ7rPag1sc1PDoDimFDqQuo6z1Km5WW2TN7BYBvFPCx8L3PVf8Y
pqAcLz7FEBgjSLvWya/iHjayXbN57yoIqAGyaZLf884NxLFbd4SGihpEsqgcIIDVgw3dIb8XPDwt
IDsHJPCL2FlboxM7Q4vkUTXCEgEcL4kO7SP5v8sY+XuNZ4Yucq8cnjrFwzm0L0J9m0DP3/t6tJ9u
EXE6epTc+0i/NdVWGlzrebRuC8VGuOBeZbyZ3ETIRNecdX8WmL3DqCCXHc2RlQVPOwseUe4f2M2l
uhVhyEMRCP9dUNlF0/R38d4XHDi9RY04RP8YXN6leepv6KHpb31is007i1ho2ylKeB22tTq3//qx
iTRwKANuwwY4bW1bJnLRRJWsrMS/dSiJ0mfZmwmrnzuI4ZmnQTa3a3vvPDh7x4EeBQlmvQJWxm1Z
xCPByUdj35dQH+dMaG7qArK0HuaI3hZ1dCkw/JWBtYARhvIewO7j4+EpAXVwssrdSm3WyEcYwtWw
UfawGAoA9oeVVh7ZaB+TGI3gzHo6BrhWsAahiAbUCFJ45zQSDjQzsC672hV8e1/tmA2KmYMZSuck
vGp5k5e1rXbIM3mZh7Z9Ux+cursQy5Xo4le+bG0tcfJ5ZEZ2Hs6xtXNwRAZHw/cHD1vedbt6BjJy
4EehRhQe61sKsaeB4ImjbSt0LHJPiTLIP6cmDh++WisDJWKrFMDzk4c7TlBGs97GK6J9+9ZDq7tW
+ltEUjZhUkUwNZD8DPHfMqiEBmpGWxT6wKwodRR9oG9LDctXP0zvSn04xal2Ex5qSmT528klMMaX
NtAfxCyOn/uZQ1bSnl4n5WQ7WLfFUdlLBpUhObaPcrxt3Imh2zgYN0rO9NphaC1k/AjObEVE24i9
kBkPzNUm0sDYACHn/Im2daD0H/kKGjmy9FmXSHHX1SIJxnpezxZqZ9tHNBcswb25CwcfkItgNsEo
qVtt/IbJRkl+PiErBqufjLsDa3bjTOym0ZY92eUiHX1ewotPOgmBTAhJzq0FjAkRLvjyoGM8uXMZ
QbMMbsMiQIu7JTy80k7FA/OQYVackOq5NradrLcl8gJf1jVIueL9a9X3QcUTBOpzpDTJ7xnNXQP0
v2+10jXM/F0vDfaNbbCPqckFhHscXml7PTBjs5HO1b4i5NePkd6nE9y76/fmngau/hl9ywPR+tp9
9LXWumk2AJMEsni61J93Y5U8yqMpvKLQu5SdbAwfJHPWJN066Rf9fh2eAYcJG/UMHfqL88lVrkpw
UbdqLFA/nSstG2MHKTo0cVppHmtXFPR2bIEadEUutuARS+9eX7PNHhqo5i/IhMyaQ3xFPgwQPDUg
Td45erxJ2BgCoP0DxIGQimQiYKJqqq2DJ/qZr7nlFwjjmTGLUe/3cuQh2+sGwhqorJ5XWaCA1/IO
nl1N2mZwxhGrCMGODnNqcEWQsw4Sl1CuJKphiyYvSwqPKxZsS9Nbt3hxKRfWMMHQ0YnaoWclrC/g
LQO5Z+Kyj9MHkRqru79uZiRHMW7mZa0h2v+YV+K3ldtfdVvo1+Sj8GjSFNMwvjiV3xB9pzxP7uXp
MIsJAtmu2MIgeqpz3AyDndNSxF1EsEywLH3DXP0CzD3N8Y+Wn+b4aK6VfSWnZc2DmsAGSOYfiZDE
X9dlD84oL9UxEHv3vg3BLbInR//v2Eh58ZRRTTEU/Kp18LLPiIzZ8XItyj09gN4EwYRecIwRlLB1
Jx4spJPPOwuRPB+CjBX7rQfc4g1EWOBLn2eBDqCFafAM4B//XGm7awWCl3y1Y7udtzky54+l/Q63
KQiIf7XxNNOV48mU0+0NrWrAI87mU2+ZXYkbgfIOJPlyQr8N5okJeSwS+2TOGEy5vCBUAjqUY/ne
Qo+4o3OfnnJvUEiSJe94cr94Rizi/yYR9NXPSUwOxcOu5IVN9sxBWHJJXguoN1XhtfP42LwJqeVX
rX3Z11oipla/uHPfXhkrSWzzZpztWGsePs2o8lGZbnqoZgO0+3uB/oJLMyxVWHtqeLfJui3QuN8a
upqqnD/2B6YzPA+MPlW6zt8NvHr5vzfwhJdUD5vbenOgAaO5DkAr9HaRVNferApddPN5+QnXUEvi
AmKDzPw5jNuuzPRsvbHjbEyAFl0GcntPBt6cK8NzSJgvOAGw8Y7LdKrP+f9jJ/fu8/PSmpzic0g8
Rx2odqZcQw2pbfi7WoXsVP4BQatp1E+hMV5H1/65veuajUr/uLrz17lm5c2d9/dsyS+uUmwS/w7E
fFpm+TbDyadc2zEWV2eQAy712/V8+6lwxHKvI3skvQPWCFTx89wZCDuJ65spsw5+zp1lntPjTi+t
GLfDIJsY4a6a1c5VqvQ9iXtP880IX+1GBuQBBDmAxOOx/bO5A9dL81wUFhy8A8xkFHy6yC0Nskht
HvwrzCkTAk7hqJPj6O+WX21R3xt+WiP5YfswD7u7FWcBjp5+HqE86pf+u0PnTTNfhMVvb5RxN5P7
KaEZrp3e1j8OzphCABqd/D0a+dWLhQ4BuxIQfUvSnlbK8abtNpX9BsP1YTpEFQesJj6i3iGiNo1I
h0z8TGraP9bfnuevtuDvLT8Rd9PZZa1lamrBArG4H+5bJGfcpVDPPAfnuoY4/Zuhvloy3xt8WqHb
TZna6Z4G8U7okGziFmnXqZ/WzdqEal2MrGyES0r4d7Pqq00F3RtY64i+ydpzWkNT7hXpeDPNGHKo
e23OOnbP5pkeYaE/ou2UiiOi7WdPHSXBhxUd62uIAlxauHesm7NeRpW55O5jdoi/3m0TL7umwkIi
iCSiUp4egXXOrWs5m5nxOlBCgfRHn7cqiIijBnJgsJyT+t+T8fIRfGvw6REcZeWkbe+JFZO6gLuK
L1ZdDf5u4jfzg7PI+tbGEz59n8ja7JBUzFhB+Lx0uTKTlchHEvy0m6d2YNJH75aW8XIiTVDUMBkF
meCpTUs+l0qyu0A6rZ6RogeIgbqxEDDBewPexEfO5XYiHnO4q5+bZROAC8RtIThve+QzXKUGUgUW
BeYMQg2sLZjSpMuRGSqcgRBPI/sIVU6Q68BkoudbRPwXkmoV/1ID0k7tXnXezOOrM4QT/d8xiff3
2w70OOi309rKzJhOQIoGNtZfjlBkbSbVv1tSxVN/OjoQtsIoAodd07LMp73ceuzL21bKjVita8s8
KCBD7OLrCjMgalGI753iWwwz30D0uwGk6b6iXpCM94tKeGjlLTvE2WyUD+zJpjvr/d01RTy4X11D
KgO1LUOQiZ7ekN3VzC+GejHiy+pKBppz/jIkBYNS467PVUmblE2bbOn4iJPVlGpAhOt7gLRc6b/p
yIunwSbyX0ee3pydVpxuyp2OzJo4gwWkKz0hVqa2UEIhnXMaluPJjbTKzAWTHT7eBeav3ioLpDii
jlw0FU0Vb/a31XA8pvZWuh+N+OqeJuKm3jlIVXWkNh6t2Xjjr6OccAhtu7+H/VtwRkMq8luzT0sj
P0v2fbs+G3F1jGMAohttiLIYvqGQAykYKdOgHizR3eBNEpRlb7mAxVOrtWocIzW35YboriC36yMx
7Q6E0pFgXHUPvDtVmFdsBNXPNz1+cXD/6LH4/reJ0k5nrcgUJmocNflFj9sx3WxP61USB9Vq1Bw3
p/XpvtZsx/M2I0B9JHAcoUeMIvEEAXCSBSF3WfqOhI/vu6FbQ26l5tWEBLPrh93C8btR9+9+v3vA
z4GAdU1ue/V4MmIqf94jOIf26DLQyAbE6+jcsJsXMtBcMS/vTuVXbxgSrFyK2Dh17bldXT1v0qO9
M2K5v+7c4k0/m+dhpTsjii5HJAHfnEAvNxtNRnhWwq7HptLw8/mgr5fle1PT4wgNFdbQHKk21pLh
ThdswF9PYdLiFytmgJOHMON4JyenvLguQf1CDQCvTWJJ/Wlr3ewvh8paeejcZoRdihCTUFA8mAWZ
j2BadK3P6lJnjyqJFaz9fdtAe4GrKGyTgf3utHy1XEXwJ0MAklTp6wr5bblylG3U8goa/kucE9UY
Fxei3h1NH9P1RggVr4ZvFtqLSylaabhtyzpqdKr9tKWq642ZZlf4Y4eGNNz7Dx85eqh+QFjfLK0X
mzcWRIZiQFWTJJ17ws9Hbe0qytZC9i6+XbGtA9x77Vkr/CJKr8QkOa/L+3FlmGIeBg7nUUvzGgnj
28XZIfjhViwcM+Gp/T147fc2Dt1PY3mRxRHT/bSNV7ItYe/aesS56V3IcEBrWiioioKYRqgR3n+G
za33OFbTo7un1CQUPSYWha1TzaJ2iA8gELsjoA4NuFKdpPod2FA//QRWt/20/F03gZaJxgH2tvPN
lHcWZ9m/h/CbOcnDM/GI1UybN5b9+eeszjL7sk4T8xYDQM5ubrKkmgp2qMTcrnZdWeEDDz+tv26X
HI99Tur18EGOuAIN2dmAo5krPbIRyzed+v1GmcLBHaN2w5QVOL8/O1UYV/n2SLNbnFV3uAfB9W1Y
4SG2UEkwkA+AWEFVHi5HiNkvv2874DJEEp8t+e+efIlw/owYRE+4ARPOWPx6WnTr0lK2uzU9AQWf
1tIeVnxAlWTn3i+XaxLPXG/A9cHr4AkudYwltc87YeAAq8P41sq7p6nMd6A6LPftBCjcnGrsmtIQ
RKdTrdK5+IO3kZ7Ybn51GVEwBMRxvKHnPyfvut8ZxWGW3uJcdRGxgfB+R32mr+CNDGaMpcmZ/6EP
K5/vsjryi0QFs2VDz2bjF17vT7N1Oj/2pnS2roQVt/oJ70EDRdPC+YSanCFlQQT89SkkQnHm9GB+
1hMfe2jqWAYKTVs+pFlf6511Cz5arTh2dWbXTb2tq+A9xRAEPxumB+V2oyp1ELpgYyMt4cI0Iksg
PiSqNzJ7EJ9VPbQcGX2Jj9ZHOBh8kANHFwnFObT2OujP613MDMGN+OCOd800aa2XWA1sqfuTV4cs
PIQuLJQmhWSg+Hz7qH5foMR8WWLzQPFK1p5Or8rjbufl6XyLFcrhRlNuHCaknZIQcsRy3eJNhJg4
h3dzH7xLSHzdU59WicV+qtGqjl761x3o20lxvz90+Z7c7jE2zsEeLVDKwitci73Et9EyR3a2fvUU
TD+rpo9WSXhuGP1DtCAVFsxiSqNUQaGYlk7Z2XxsRlSLgpu7aSUxlLomhtdNUaazO5XJaWB3srrw
YZbbx0hp6VAE/XN0fhNRf0Wsv8fDdcMkoEWR42nL2Gy395m8OzMexD+ODigogKsgJMGkUUo2beHk
dOzue9R0d+how2BfEH3HuxVVEgOwyUCLy8l+rGYON4AC/9O8iwwSRRP8dfgHw8u0Lh3f3ZV+HyDU
ejTDtmTJEPohTy9Mdrpfz6mW3+Od6soAdmywxSDHqMze5kXiZ+R69Q62uRkqC5Q8tfrhWt9u53J3
0yv6D0hFuOaS7Mlq2eC4b8qJr25qp5u/T+P8+maG9Zd9NWW44sizKdLXYfhtxZjZrKhkJjNsTbWu
FFZ8OJpRXt36bMkBNqzQszmHazfHau/dO6+6XgdFD/ghGVgx7HasiE41uAoUKO+1m3tFDgDyA7ph
hyawFQ9Kra9Uc2Tsc2jef2/j8m9dOa6i5rfOP53UO9vI9U2Fidam2Q3cVy3B3wQuhHvbu2XTYicf
WZ/FRKV8NkXOHewloNzLEgckpBFAH1EyBC9SOHck/eBiTATFoIuNVgp/Z+2kADhXmQWYuXpFxogw
e0l44lGIyHCai22IRbALoc+5t6+1B+oIQgNowYejdWjh0YIcjAj9qb1dHsf5MEOvdAiCSV/pg1uL
asK6hvS4OtA/9pPtRF/tseusAD1tbTd4zrry6vJJCe/WzacElgDsMs1B+oPCKEHJAW134Jm54GHe
K85e7CfWFOrrjbijD6J2qznF8j7WoR/H29GdMcZZByCkOVIGKmzSJhRxBF5vA3mRwvbp2O1jT27P
PqyWgm0nnqqTWQ+zUqDZjyZwbZMuLU4DWKDQAQ8gGjqa5HLkHeeA52U0/JBaEnePu+b8/ZCN1wtU
QwjCQolKU5520+ygmoW53t1jvV9l1ICgHqDyOynQy2Xevn6Al0sRLMcrdnRqA5+LjOop2oZ5/z7a
dcz23gccCboEeXQCoCsEswV0+H1HitMxV+QLojVmeO5bkek9hvoy+ZxFlwBo6zbWB9sFZBUmlhlR
safHCW1h++f53wOEs/37aGdskkRoZLFvP9eb1pZ2LB/3uxSzvanAMvUFz7HSh2kP9x6TagwVZoHS
T5twen2k0ldZI4ngcp4vbpE5BqrmCEsdazqicyNldcZomtAUsCXC9Evhx/6ol6DBHp8bYFZadzfG
d4TSs55XlWmF+ckal/A+NjEOwGminkQXnm5VHetX6ih6w+qqzj2FPopyNNwU0JWfl9Wxd2rDV0EW
IG+kw3IJPqvo7T5PbbmRdtPBoa3WlWbSuvYegHAqUFM6qOk11gCISo5byzueXAKu++etQdUdgNRl
YCGs0D+cq5pQ8HvUK3hiYF3mKEK1r2DgCEUcnQ6A4Pun5F5bcgQ2o6vVsliNbnO4Q6Bg8I1fd3R/
v0Qj1DtDEsN0MpQBhRbgoLHydlj2l66+AacMsiN1Ky11dJvL09wIrWtXxtOJVGcVDhCOUnU1PPnE
xbeP3ce1AXQf4ZWdV6Auj8pW8zE+cBo+XKUvjQEZw4E7j6XGw+1nERp7LBxIsrNeuiiq9oe2EPiQ
kq3yHu3m6Gk1KuEJU0v/AA9NBr5bxbraP1zqaA7KQFHWXVhrXtEByEi6Eb8gdpNjddedRZukngAT
B1g1hpkA9xVoxcbdTMu+NrL8S2PjA9+wcX0YPZZlDLG0ycIGqhgcuvvgDJZ3VlOmKOJ3FB8yB7aG
vOU5QaMdgpZ9LLNWPsyhxLMMuQYgjoOC4N8r3RLb8c/T3JJ5jYXUD5pyhikytN/OmtshPcnns3Kl
1Hk9VBMuP7nhYzOJBjaq4yAGkLMFmwz19xZvm0D5t/MSMYmzHe4RWy/pFhXYsg2+u7+DU7aY2/to
rwxt0138I5gtpAjRHePjUTO+jFLU2lm8CUhQLK8Ezn5aN4soI5VQRGvYgcQLQMBvMmICQIpbH/0c
pbvqPWFZNpAevLHLgiQIhkX3canewOAlb2/aX1Wip1mhIsc1zdCJcgCI/JyVvZ1d8At4aPG2tfXN
9mywXeXj7fC4khcJZlcpStNlDafhsAizhuonTSBmrX3tUOUCFR1Gj57dMrqzgdKELw5OvqjlDbMO
ADJKPDhw5J4pF3QUwLzJ4DRC87VbdrUmAqyE5/i5NAhRB1nDCqROHqotOUEZZN/KxukKGGFng5Zy
pUVhK8SEoX1fPD7Pvt5ZxxC9g3OvaO7aCR4os4beOo1mE2tSaW2XaU1un0BLR4i44v+77iQtubOf
az15sh3eGtKH2n6MNw1cMwdJ024fOpvO1dsO7g3UmloMN/URKIkOfbmXNJPBLihDC1dOMSDsUgZ4
uYBJKkIcMJCwP1XlyT5C/6tjgL3LG3JD9pPpDOb/tcstzuzdwjwyKJxsGhDqmo/2bIpyaelVotvY
muZI4Oax7CvBLlIWlATa56UWqu1DUPTAYdXNOqNGwc9uKcAKteBaTZpFZ98pGtexHq5bp5oeSr5S
B4DcSsJTOwm1gFJuWrPxSwYyWIZH/4KiyKNxau8FCLV7i/LoBEDn6ME1CuBWzAVccTc/IOMcL3u9
ntcDI+g6+BKAdCbxJfRhgc2eqDLc6iIPRS0KbqULa4tEOxsUWkNU5NriZoPwh4sQnFAOHk6n0zn5
VvHHEFGunx3gC2CgML3mnwpLCtlCoRqVOEIi9+HEm2q7PYZBXcUmmB+BG1xsVh+Ttbf2DOwrICTy
eRgzdT44Y3BYF2wshD+S0cU9uorQB9s1oQk/Fi3n+oN/pw5iEujPHimiwMCqCf/s+RxSYh0QP1DZ
O+U98TeRUxBGrMLOfGyTaD26qE8RUDI0ZKCDLfq/wtmFIpybgCZFt+rojIUoGESgQPoyMxZ/W+rp
VRO9eW4ESAofFgCpOAiGX3pa06nIRMcXJ44ZKxr17P9LEJJ4vTJkcQcsEN0aMwGmcx4CsnLQ5Edw
Skx20uTTGedVgW8WblACVwvr172g6Cgz5rO7FPNMvYOJBN4mtLnFjiZMJ6ak6VCU5ccILy/xtIDR
9vmsogdM3Wnvqj3xVTGwdR1uayS+hug9d1c0V7Oa+B3UOR/CHZPcCJdfBBjrk4MzAjLPjxwhS43D
BuA/qZo5jcSJL27MhRfRAWF7dAQvynPhSQg9YuHRIVqAIgk6lidTXXroy7J/4jiy7KEuuux0Fp0R
upGN0eQDQ18hoYMbZfoFOEWVzun9M0iRFF8uF4vlyUf7vtFBl9Jw8G116JmQGVcwSlz7ePWNOstO
o/WxI10uOohzN0SPrw/Z/Zg5Hx8gJRHtRHLEbQBmFsrfKVO+JxewFE9ddJQpXggNMyGDjNNfiIZk
Sfh88oSSPgIfAUTdQEfOXJ6c0SAVOrFId4eYEmMpKD4WsBYYojAVEKYeQgl9gs1i6B+A3gnB51Uf
De5jdTAQ1j4fHxPLQefdFfYf4u/onuaMOkEsO0hxinkUT9XxWKenWqdXcaasWzHVa4RBxVpY0OJI
XDSFjfm5w8iFlY6LODhiCchJ1+xqWkVI0tn4iSvxXfGBhm7tQBk5gROw4bZkxmDAebEDeM2B0GmH
X8U3KwhXp3UhxvbP/4uvHbxUuCYxIQhJA+3cdYVBNj/Q+UC4U5+KJyg+IW82IKuAk535jzAJDr7V
Nli6w0p3G1wbm+5u+eiaXRt0L3cONbYJFipIZaFmqfQk0tsAYI8LPJYA5xL4YPU5PHa06NA71+EI
xbtW0cg+ilgCBKxFiMbAL15PBTBXieTmub9tWy0CofDW47zddaEUcpxMju2yngQlTo/r3iay2tsO
NOwQxcMeWsQQgTMKDethFh4GClF6DluEi3EJI07qo9nUkJv50u4wUdAmLiOQtD4YfhA0p3ANo3DO
V+m9PCFO7t68De7f/OzmZnlaznoAe8AiIiHXWeOKZHqsnr7iC1DqZaROtnNsSRqz0TXyHx2ll0/+
Doe+Kgh/HfxPKb0iN2fJwSo4+Nn5hmMwTGwaR6Ay4ncS/Gwd4l2j6Cx26QWrik+hLQ0/72tfkD3C
Y3T8D2535q4oOfHhr0phd7BCY/6tgLyIRJ47bMuAriTQrNQXnzq8u++P28furqFuaTXTDwzbBOB8
sEcAFDp1vRKeO5Xg70lS3rX5lAHSs6KCcwBtHle3sdxOW/cxFJAQj72sdorUiNrudB8b/r4KLKSl
IqV5bpCSfQes1H7nXy3N1jEDJKtDvUJ66schlSppftloYJn2DpYmzUedsDUqXf4bXbCt0x3HMf4M
bAKcGzwuYbmwDe4u94LJBBtPtqz+qtv9e3q0l9PzrVtPif5Cl5ONXtCt8ZQiJswAjnyxCXGei2Uj
diOL9bLosJvXMDQY9LvCYP5zaNQ+4TMjhLzxuhjU/90t9XfB8OdsPV3aN4l1ut8VujUU6pVHpz4X
4UD89e8L26dY0EQmW3eJTOVAICkG+HaxhaXY/7zpy+/r9Y++PKevL7tTsrnf6IuQ2hTRALFAG/F4
cXSLQ2xdJezqTEY3bOUmlBXpTr+/Wgkvh3d4KuN3MuNnX8T3v92ALkUh5cqJviCIzQfpGD4QZ+Kj
zbLpiWcWxGuXg2ZX9zyigAHu0Bx2/toJWx8o9nc6HIr8OcKYmEP6JEwsQr/f1SfibPn8e+5+Kw1g
mfRt1T+XwraXW3o+7MVzzAnSRLD2j/nN9KsmzjHoI0Lj9VIH4dKp+Cb69+K47YhAQazFPRgqHneY
dFN0uT3Rb+JRsSzFMWmwNPHaoJI7wGpjxaxjbPTJwhyKvYwTElQNKiqYilcw/2mSr+Gg/uesxnX3
5CK6/n9audQjddz2qFIpYh/49oQ2m8dWsY+WGo+Fz54Iv3ndC0YWL5fLzoIdt9fDZMXGTSFckSME
79fvvpn215vNt048XwkvO1k626Yat4lVxUTCJ/r6fdmhaOItuSQonOsN/Bsogrf6A3ry6RNDRyL8
/RTx771jv0kVf5WYfm3/33r1tP1nl81hl26ZGnY8VE+n7bmwZVliHcZpJVYukeySqHbZI1ryPKU/
+eBFwsyLd6lgp9mB+rdqn0jAV99W68WG8rtvBsLLpINF4fPnY1OT7FTeZiqPzSSobxPl05nc37uN
Bu80MScPqRvhuRWJXe/vt0SM+6lthOo4EKliSwKj+bNtUpbX6+ye6nG5diuLLJKQ0Kz/75vg1DVM
C/sU0gRPU78737amca9olJQeDSk4B8Wbh/tqDN8beDre9Eqp3qUrDWD5Gsy4Z1Q6f4/gRRWRvn8b
wtNJlWSGmiiSGALXGW5iavcYGG2sROEVvZMGf7EafrT1dPzo+9muTE5rHahfUYO+iYMsVw/3bULr
xYP/NqRn/G+SnXfX8sGQyrBcbfppvNiEj9qbeRPFoufVZSNyTi1RVdCKfiom5bv7Xb/ruhaTzK+a
42N4XGZwzyz/Xaglv4glMHwE94G2POiBr13p29YHOlaunFl8MXdm3Zn3xMbjcYsRkcvwzaheHMo/
2nra4XZZeZYBmIhwagrCilNvyY3zY7BavQNNqa8n8L9hPb07j/Ku37abGcMSSRJMhEk7IG7OL66+
3shr1MSdchD2wWu9O/CVFynPH+N8eq+k7HGt5GcaJ7nAiSKO++lcnPTeaDLhdv0xePMif9VDfq+X
/4b79J6dt/ZWORxoUfPGnxwJIvwCQ8WB/XVmc0ATctXQpOYfBt7vvzlBvwDJf3Xg6eV7ZMcZWwmP
VrjkIa3FJ6i/nteYUK8POePfraU3D/j5NcwxWswrW1uLdw1UJJoZeRHT5TpafWfr+AKIzx723xvy
VUz99oaUyXavFKS3wQ2KOKgd93hBSM3UTs7nuyDg3euoi6X1rTHJuN2UQ0FjtNXEF+vuLG8YUoXU
d5w3AcerW9aPgT0dYfaxAGNWirZIwfMyol5CxEGkuWxgONRfRcNoQlz8bowvTx0NOAuVLwlk8dNa
tcvj4XbHD5ULJepAh7hSutb4753m5ab2rYmn1VjOzMdlJ9GENj2QqN30/v7xb0bwvPbkfH86ant+
/GWVYn9yROuw/ncLsghdfr1P/43gedHleWlKiUUT3DfFZSHuLZeUiPpEVX+39PLU1IidDAUECQ7A
PxdcslPxnk1lDQLjLEQE3FXhNSfu6u9WXu7831p5euZ7I8vX+5mixWlPB/aPjh887r+beDeQp2e+
h3WlVQBSxekH5V+oEvrUXJkdvfp3M29G8nyxTPX0ft5UJBEz7VsIBgRXmOh/N/FmJF9B1bc9YCPv
Zrf9hkdCgrtXYCS0BXiMg/ebJ/91j/u9xv599M/3PFW+6bNySzuHziGm5EGyFGVeiPZC3/AtQOr1
O/lfa0+7zfaS69J6T2ucyNMphz85Z7Kx3P3+nr2XDwhvDRn/GkVWfuWr0vRuaodSi7PPbWTWENFW
oLD//9p4eml085SoD5U2rjVk0XfVSlf/eGeE8XIVfBvH0ytz2Bzu2UMnB3Ydqlw53W28gWFB5iIs
53+P5rcviYami2UI+2nqtACff+4BWbGRHlvzKPaADLfATAgAggKRAfZsm3pNDrd9ebKrXQJybOR8
J383LwbytAx/tC5222/L/W7J6kV9nHhgDZH2vGMknnnvrmuvNtQfrTw9suvNvGzU21mLK20zUsJt
VADmHCDW0aZuvNxEEmieN6vkxYrnbmroCkcdSCvtacVLOcZAkn2hyQVVHvTk3vx85cU59KMBcYh8
mzl9fyxlM82/YncRZk5xK/vKbnGEi1QbMZ+wLv1AY+KrZOJ8Dv9+dK/ClR89eFo5KpfvtHJjiOKU
EtGRyGLfcVmsUCYjU3B6uPa7Nl+k0360+bRe9rft9aqLURsrdQQHnfoqeN3muSIEKNGs/XuI7+b4
ad1AzSzvj5IRSsN7BEQ1RHXp7xZexc4/BvT0psuz9aGQTJrAwKAuPLbJUorCXa8j6ldkkpU6dS+H
o//NVL5boE9HpmlK2M7rNLz/MDA/cN5tLG9+/q846aRs75cKP7+ykCanj3eaqO8m7jlImuUVszzu
WQlk66ZzUs3U6YSReu40iFsBtBK7vi+IfL23TxsWNu8yqA1ZXI+Vp9fupNgH9m0bMWQfkNRNcQ1v
NsBuc908NBCW7M823hEbQAUz1xYMbxWEQ+mhhKsBjczqGXrXQzlmh5XcHbo38NMoOnZQZL+arjHN
LjXw6aiZJvP10pwcupWwiC1fH0pRMbfj9UAZrafnedHlTxnTZJ6DoRpLmaMIuWc3I+w5OjIow41j
fEhgB2GUA4XauAYSQhTX5/dYreqYE7DAqK1CEKBUmbopxTIs5q+OAlmMYgdfSV2NQihlZAtpcndP
IVVyztfgLrkX3U0rwnLigqNiUb2iWXf11mbVZs9JnAOKaOMjonWUr+eK7JwQxbyAugkSUP7ZokQA
0qTwjOz01UXVszK91vV9LQcgjWP4xUGsGJzuRXKwKaCEt68qkBkM59LJlkcZEGJYvpN+UL8gSL8e
qGWoMjomJF3kpx3ltttYp42UyiI0ER9iIwOycHamY7LA0XhKEA7H7eK054orsuDxWVhzf7HH4LtN
KQWTnhflZuyn2/zZa41bYm8J3mDRWXJlXJBGFtlcUSYSCRaS5E53L8AJ8boekLfEt1ssWw/OacKX
qTFdRb1JdKWNxFXiePx9vkMVIwaiEO9dbobze53548f2uCMKSADogN5XiYU/if+vSFenJNx7OGbv
qp5wuCaLfCep/fWfpLOX5G0X12qjw+2Z7JzI7JIxYIA9Et/nasoWxJ9forFFx3NnyRbrYiTW+yeR
j5a5Q3nSAzqwgwXXIE2OVmhQdrT+jaEsvMXoHxADOQ+SANwkcXSlZsn1IgwhUYvatxMOVHfA91Yr
zMjTNv6OhdjputQD9Orwc/VJLplsss/XrhT4rk53VuOt7oLnV8nTq3zwtc+k3hUVrlVf5K363RXQ
gOo1MoNZz9YRXLFRXudvo58aiC58cpmm3jAU6JrC6ZOgEN7oX1sslQha75/cFRVWu1oAFhVMs89V
910K41UZT2hZEHcJP0P5edldQIxvC7GPPBaIHFeQrkT8HJdfRJ3GlYXaQKpQ0FF4I48gylFFdcuK
s6fGDR4XxCS4d3xZdKF/yYuYopjFlIVlgChWtOnuAZ+ANSxciuKU3EvKxwh2L2Wy8kIYnOmgsv/m
IHtxVloQuiRdhJMWStU/45EyueZb2WBACZSjsIQyYhBHXr0Lkntp04rvXXuQNirNjlS/BLtwHQot
HLtjI2j1d09elSJ/9ORpi5ZLw5xpe3pyGl9WxbBsXaZmLgyNrrC3EvfEjeriorBZFu4MlWPJzWbI
pDrSJ9Y92jjrnjQHz5Xi4qK/qp1qhe6ttzUEkOFtMaVINL/p74uTEpolCVj4/jJkjqeZe2S2fLRm
2HU8wKGlvXVcGRctPcIYdpl0wadNZifnIDlqU0cK/RMBVDZjUHsH/w7kUV5u+7ujixo/4GAhazpX
QG6QdYQ09yZWpxb2O1oXWkc2rD3MyQB2/nzGd32tVc4HWY7XsT2WG9dm4WXxvld+wO7ykMQGr6LG
twXeJthxc0bZvoEUPZDsudV7TLRWFhe9yxSJP9xaljJHyraqsaoHd/8xT5ppw2hri1lbARTNIXEB
Np/GRnvmU1IMEQwAI8jSzyK5d1msh1iP9pD/de0INRUE8y4N6EodY45FLTYbhaeiOWhVNaxJywbH
iL5a+1ltUxd/EOC3d19p4Cwx+BgDCQE6FpaeNb0CBbzUrNrOx46nWfHRRfSsljm5zC9DI9wEVqsS
lHOmVo3frIEXFz5LViT8Q3n+qLw/rdnUVGfb8+Ugi5SP+BAH0Bxc2RxkVxz/D2Fn2pw40nTtX6QI
7UJf0cpq493+QtjutnYhhEDLr3+uxHe870z3RPcwDRiEVKolKyvr5Dl3gl+LbkmDfX19f3zsMJ3f
D5wc+e/Phbkm9/4yJVIYpkoD+gm2uX6dEtspMS4OhQF1R3le9OhFOLY+Hg7eHHsfMavcCTKqQDGZ
mQf5s0eyPmRXv/b+ujWqzeTefysOGxRQbZEFBy3Gv3tdOaYn9sJa6uajiJW5tmb74OFjo3orh0lA
HujPM2EAiGcvtPS+7iH1BOAl2+MrQvDE4d/eNoIH1FCwKQKmOGZ3/n6D99dDqQWaB3ZdefoflO9D
0IoJlwKbntGNSASBszp5OyALDC0rELwb8O8DGwtoJMLZyoWAt2H2SCtsQXUhndF6mebDsw3bLjJj
5HiophfDmlwuNfo+WQg/tKfcnmuj13zh/hAGNb7Uy7xi1EKoftP8BNGU+HtQmQ73xCwQoJsdWlc8
g+hp0ywbibU7AD3dK7ZSNNJrxFRxh3fUAPxnwNuQTAgyclN5cyWv8EeILO4RWWaPPaIv02ANkhgZ
Ux0zn0h5/7kr6dZ/dmzDJNZrzeADUn9ZJKYXt0304qQ9VE+E/15SFHnI+cOlOHrUWL+dPrDHhYUQ
Azpdh03zkW2qn+fHbDt7y8j6+sye3UV1k0PI9VyAABfYwcR2zo0O+QUtaIST/7Ff0mIgTW/wpI7+
LZBaho7UC01+/Z+GBeUtmtU/725vcVjA6kQA/rbriKQ8OvaIoPgHfABFsMCzZnMbN28i5ZqX86b0
a58vb8T5IxJ7N3EyIKsyJtn4xtWJgnW07oLnK3oLjOnRozuJD3j70/GiucTRcUxoju91Ce+WLXH9
NTvVj+AglveCBdR5AOxoPb5uPdIct6+v7Bhtl6Al+eHj/SNvBQjJvtV9GnzdvwukUlCXeuhGoPhD
EX+F93+R3AoaE7ernT8eb5sd1NRCeM0ihfSeksUFoaTEuwxzKCrfTn9lh9D0/4jCCewfpitS+Mjh
kWnkH6GJ1HGUMrEGsR8kE/lqkIKcFZwwYl6r9qaAvPfmRsaYhAsYIB4Ycd5JAOH7AcE5gAYJJwjK
+MorwdCkWaBvCUiq5F9+j/Y6eoE56OC7NatkuXfgsiBkrr7wp6BeBS6bedEtW5qz+QmGUtKwSSdF
wW4hh7+z0yE2i/GACCViMriM2I89yR/99WMZHdTe3IwhfvFbyEwLH25nVE+QRvBpFRxTwa/8edBY
/+UQCDER+l4k5GOB/11/ano49rm9V8FSyY4a6xH6UxKELA02mOMD5heM2XN0u6B3P0Tr57Xs661B
nr0vvxj/nb+6392/B/FOzOBfSkd+0n/YY9xWYYcgzPrbkC4t/TCeSvwV38L2gi5/Y7fxBd8bxPRm
9DaCxyCRh7YD7b3WwjFwBaHBeocBM8xpeWQjgg+GlMx0BIOH+fPzeq2xM8umoSxYZLkjEGM+BaTq
03zqyxWotYXRtAQN+g1/BDs0zu+lwdevuOgCddvdb4vFdve1w/SzoJNp9GnHHPBGxe29nQFB9I4B
tl5/rjlrcP/1l9r5XcfQpFL+UTm/zJ1leizbae+ohCWk5VZP1M4bt87WcyQLIiFBA8IF9mkH+fKf
O46m/kd4bMbF2d2ybOHr/mWqTPrmfFSPJamKCGB95S/tc9l5JXwDtociCdmyOUjywm+Q8iMVG+PB
ejy0GaTdXH1KSKimLUj6jGUhecU0f0PRWVy+XkE1ewDOAvJ+Py1Iwk5YzKHA4kG6HzTbKXiv79o5
KnbAvQWw/i5pOctHntfIBTCAeEDFqcYAGZwrxFmQ2zNmbXmWuc5gogX0zttbTZlb0IVn6hxNrMVf
6um6GPmXSwEnK2EcVKbZ29VxZv89wroa6FBJOz44Rejoa2Yi4+bM1rnjQ12vC40O+YDOHFJbFVUz
iMHeEHVCcM+JLx+qlzwfntRgQBXuFsJqSKVuEOA17fAE+tP0cmOugtJFH4PEpkckXIZP47N8IId2
Zzte+9CiPPpkR+mCVHpkkdflz/65ez1+UYhijA+4HIgTzjvTs0mhWMJR0N5b2/rdnBsrPXDms4XW
I2TFhndH1IUik5IAuSuG4nHU1+iIuXsS3vIFxBkog+F2FC36lXOdWyG01C179719ynoEEn13eU6i
8RKZbjQdt7DG4nOXfaw5QfVhIa72/Odq/49Yi1DhqtDZUfFwOariLPxjYjBsVT2llqE/kPQznOdV
eX9SFz2acKTrpSRhAYCHQglpH1R0L4EBUJ4krafhhjqGe36XPMHIUfF3/2xOc4tYm1e/4E7k0OTt
a7hucagQX9EWhLyoFZdrUN/wsKvaRpu2J3ggz95pu9/kVjA6Xk/+arNxwnYMcfSQ/F5fHqx8TTIx
ontjFSNabba3gJfQ5qHRZvbKfGeb4is/xQ4ZMGtyphHPQcsB9v95agWwYiWNl7wrqp8owRnlpBK5
R1jobRSsDZJW2WLD83sXbYNknqOwh4RsVO2QY9Zfp0OAAMt0WLUMhnReOTD8rguA6XsPt/MwRahO
FhtYSDT8HuTQ2Aky55kb9EZoPetPTrfAJSU9inELQbhbhi1irjADk1L6pSNItuqo8pX+gLQmucxI
oJ7H+QEfrBVRLgLnxB/Th/27Xvr61+VzXyMaM08Gv1KRQvSP+ooFckn8shG1tgG3Mp3b+BFoLdik
wzAbOkEOV7jlUwP9bK1o8Djfd88FIsP1vN37LXNuilyO30f8eliTlms+mreozsCdO0QIRFrbWeIV
R1aOYTPOjw9AP7V90Lwr1eqok68dmO4cEBSBqQcJt1rbPPHEjUm9rvqqRcylnAKLCEriq6DyjuiV
zi3InnNP25x13yC5lIQbtL91/3Bb1oFDvyFBYtN+nfiW1M7Ky0ePUImGD/6lrsePiu61SW2fEaIT
oPs6o162agPjsXudQdXMmEr86Q79X7KguzsDASc0iH4gsnZUwqkNXTTqU0jIpsrvQMGOwez2cljB
T5o+c2BShoUVGMdb5xWpsg1yDxrbJeikjRF+L0K7x9wzYwOTk3oGMPv8p46IAlI9SGzhwlXIMfpk
lfbSrTzENVBo63GNn+rzxwyua1QhMaQz+olXDlHySkzZekVSsDc8ftL8RF52ou1W6eB35GdVQfum
f2bOQjUDEc+AXkPdWOqiNHaXs2/1wjBFZWqzm85eY6U7aNQdwpX3A4KaE1eZZ8h/39sEp0xvT6rL
bJ4TVZvm7dfozmkbbZy7mC0SfQq62l/mvatD+Ys5h2ob4ijoRbEw9i92Jc9nF3cChPSgLtFRDIVb
RkMU4fwzD41Y2PHLsA7hyUefouJR+6eoQdMR0c/VKapDLS45Bq0y3gvpo/x1gOVfuGnqoJ+B+S3C
/K0I1Rj1559H8rEiEl7eqlCHTTYP5JVshHD/LH/Blh5AMb9sonP8ZwNKPOA33wsuV2DKxF40HZqq
X9XhZ1k7G9LzODx04XmpR+VL86JGPcELqJmZUnTez+DizRfq0ozILrfJu17zjoTIbKvcNyRFJtsW
Xg0OGZf1GqFpNi7snRklW5iflvtNuSB3diTYkW2dm3IB9fq64QyzXck55R/UIttmjTrlUv7e77It
JBLnubqcXc8iP1D5ChM/LqVEalSu9+SG5wuSkBfVU86lc85L8uq6/3JI8JjtkP66/kjKLf8u4ffV
3Hu5hrxH5ASxjO7T5C5heF+ni3QxfObXIrMw1KP25fglp5RTZ1uoEtBxXFZPzZr9kZzbb6CFlxPV
aynKfjNCFK8ui6fjl3uz38htSalzeA5LpgAqiL4kt7F27+v1uOQachv5AjocdEJKnuU29Egqh4KF
OYWSuGcq7/kG5gIT/ZL9BpnL0NzJT+BIJsDUhXJQuXY4r5yGtHt5GZccdr05PqLoch96JCXjKuSp
b0daVAp9lvuRbyFMXWs3kpvZLzXycxD5jfSdGjHWzZ0Spwv+jBBO52PrXoqnksopZZBL9Uspk9Si
9BnjehTvd+lCie03etB6tpGTypFdCKFly21I1zrzpxqh08h2FrcSceCjPDefzGCPfPd2iFuO6Iip
5e5cUkm1xSFw4Yzj+qG2sB+VcP+uxAidxIege1Xi87L9tN9g5sdooqs9cvYuRKRKBCgO19/J72eP
LZdDvD7iHKSmqjCGfaepViuSVVkzhjP0UeMD55PU1fPytNy/yz23YfLlrO3AWqSRIvnMC4WzKLDZ
HFZKiDCgEh5i8qa/y4vZTz4O0LvyKSIFkLyRVBbLTTP/caDwvl1e5ZfVSu7uxOizA5HFIF32UwkV
rkSWOmVqQ7kOx68MSizHK9yB3IPCd/pmwkRzFYc7rlanJdUUp+tq1YVs6m05SPEPsdSZ3HcuwpRz
aVN5aPdQiz5IWeS8aeSgo3AC6SK7HtR3jtMsFYfaFh+cY8mUdJHNOMUph51jODA+TnD3SAsq3ClS
WrzKheSej7xz1vWnVPRhdQjYdMvlLmK5Bv75Cb4YPuPlfw8DRQe5mNwlF0AkRPIXpb4NLtmGBrna
swCyCTsY7+SW5Dr29TrSFFJGBCYXxbOUb3YnDcT+BEXioDY0t6fY3Eqxeu9JocqlnFLZeaSgUXGM
XTo2AnGsKcoX+Q7VEipM7ovrcC/ShvRHeiYdAaUwTtCv8ALWfSjaMigpGFTvfED/uAlg82JeWzRB
slDlcW8FJTIbyxpBmR45FrLvs8j+od21KB2cX/sGAWPS7hemrzzJa83H6o+ECLN63wRtIPorALgW
xo80sn4gcodQDe0rPU66BhxKcWv6aNYuple5Y7kxnSFEJibvpPh2gHKI9G83bl6kM/d0b+mtyXN3
PVyN0rV0Txk30t2lg8gwl2exFOgzYf5QSzKXxTa5k3fdWri7DGSOHP7pQbewwgH0TxMa6yowg/6x
DEnhWU6I6cgDao4iusS8VJFzV6GqBA/iaooRF8K1RDZIJs8D1IhDfImLSOqPDd8AuZnFBbrEIYYp
p4gcapfNFOZMmSdheYukU/Zk5DYREyv6J9OjjRbJaeFEw/IssXo4F/dxExsnCPn1xURKvrnoX63g
HEoL7UOpbs7LxrTpk7IfSCN08VSJXAaqTzbaN23cxdJYDuQa5sJ+aGNTPl1RTJKP2xg1RU5m8W0T
o2wQGFsraOOM4mec2V5kHNdCKcDGi8nJ7EW3unBKeWSRwTJ/izY1N93JV7zKs3kL11mUbJzAROVn
H7b84+xcZR/ymV+v9iF95E5KBSMapZPrT3dcKbZ/NJxYvz3nc5Jum5VF1uOlul6brsXB8IDH+XO9
StZ1DK+IP1FUCh/M1nKqJCpQZo7ljhzkh6SoqADdSUOIPv23kxObCEtlWzxP+olYARm62bOYE+mA
3auNkIrB8GUQg3SQ8fZt+JRYZr8U30F6XBfKLMjUKNOVTFRyQg7YXT7piBgyTJb8VsagG+vIi4rp
PpD9YQf6RkywDOsDBvVMji9zgxws84V8iInB/jKavy0SdoKv2KV51Lku89+buD3iBjFhPcrPTPZv
pPSHGFGYOHlmpDAbli9yf9eZiXHRMvWIzpfcXxdePtPF4et79hZb7/I4wJmCNxH6GBLuhUAA1MFQ
4KlwcdhLRJ+uDqS4krBphMOaaPFyRifJaJWEnv/dkSKxB9liH2uREZ0+4Q6lB1hBSrNdLQQNNaGW
oMEz0Qhtx0J6hOlLP6hX2AOON/3jZ4J9MjhpAklbthiWBYm3V3tVsfmwRBOI70gO+nSnnelb9A7p
/y0Dpo3T55bnbiWdMIO+9DoUVjIQpGPIOJLvZQhIN5cOqnMX0vFlcMigkWEjXRGhKtobF87xaWPi
CFfPgwwYHgMNrUJ6990rpCbViKkelVGslsKsKZ0HJXYqlIZHg431RTitDpGwqop5kMtcGDlkOS/M
B+dRxoWMVBkp8GaEEzJO2ZrcdTr4Ofx+uBupl3NYETNEpWlpRM7Oop6lPuRzayfGAbk9qXVGgjz2
KMjX1KkVHAENhBekGRNOawWXpXx9xtRwgiXGeon41o0RNV9SuTJBnCH0Ob06gRRBv7UpNCZh031c
sAP7xYXsVuhSxVrygeiGYfHYvOEOmrj8sDFKGhbCvFauyOOInUg20kzthy2nw1bI93yH0ok0ifQD
wKvrZrXQF4ccMiPtTe6IYrxcsIvuZnwxosN6DJWNwX1XizEklX3ZkvjPHxoJ0cpGi7K18LRVL1Kh
9Yqi/KBrPSRIlBGr8Pcsb6zI4XhJoTb9g2jWups2qJgXSclfVDy0ZUNQg9wA0maX1dqKskXBgzVd
ta7WXJl/6GpSdfLOwmrLOYwR8KjBsRf+zBbumzRLwl8NdXhZchvU/2XpbKSxJunea7m5/EuOkoaT
RpeyG41n7E6htLF8IF83QbeUNpUfyI2cwmQtp5NPMm6F8bGYWkqbLSyWb8ZS/ezRA2qCgetK5Q3L
bG1ye1qE0OTSvrlAioC0FcSH50/zJllou5SdPIo/LC1olIyoWFxaaBDk+Nm93Oj4Scdbss/ycKCe
ifnRa+wzYqEFckPjJ+NzXqyNnbEbuEC2yJ+4Edim0Ium1WTUSgtKSaX/Vlx4dtMjbih1pxOzokxy
UWWjbCY+qtbXuqIOKZdUisxW52vLc78U4yiFofbF0mjSK7iK/BAuRx3mWiHSXB4X7k6lj1SLw7ri
ehYXcCCAKNb9i3hBLk2RUfUpZXXpOtpShkKxqJ+k0aVTHdf6p8PZjd13E2HscI7EZolnJL1dxpb1
NlGGbH162VPp303+XeZsQaAo+d+FpHWcnX0zED2+WjjqZcQLkwqkYLzKjX0XQtw0iy5WLKzdkMK+
IX2AO99lHDxRzvpJhqp0NBmsHIiNvGq0yUU2CObdq3Q9cRmkZDoOXYOhlE5xHVGhuHjjDUy0m/5V
rMT3nC/JyrU/Q3isXMB+KlOceX2ogRWedjOm01amZtw7DLzPaNCWUlPKRp5HFGitaPr6Hp1SNjms
p/9KKaRezqHzdkJ1bXgqA1WiCMv6DT31hY5jjfOMH7y1A4fXEzNbylyZbmbMzrKEkHlTY24Wz9kO
yK1lDYLPjeefICcnTpUsA3r8fHxiYRhE3FccePG1kV5jSbV//3Ng4grm/D0A8//DEr8EYLTzZUy0
owVln6ReBhJwOeIUmcQQxXuK6w/xhyBoFceMCDYJ4VHyExKJUMMXrFm/ALFgNTFjwhcHgaUkK4nv
FRu3e/USe+4QrUE+/XPhr1CrXws/YzsLHRDdcawr/uAfUekjYIR92ijjw4GUpHS/MasgSZDFDvag
QA6L9vjsHp71bKvnb24dHbtFbqzSdvT/UozfktoI7cycKwW1Y0ELJqGffxSj7afOrEgseICK2stT
mIUV3P+6X9lENQd2ambKfmNkX0qfRH+59H9Flf556V82rXT1rBuVZY8PZnWr6F9Z8dwDp55pMHIv
FR3+vvPZ77NHJ9kcTzsTMunjY17/pQ/9npHC/buGAT+zDdjDmsne1j/uv7cKp9QRVHtIHNSPVRG5
BqRq7GqzDpVTsawPbBWdPvY6UrHm+2j9BTaGJAgX+KUfuOxNgO2dSWjtVxzWRe2tsu3OEKM+mlGz
MMI9z93aXNpLQvvOC1xl/EFIbKkvh3BjRjaBpu/4FNzWBJ7EUYSPVMdTlMWWvpyuz0J9Lb+rFxI4
k9MlsiUA7kSmevwQTA78qjgGMu2I2wOvI4PGSJBoPmDN8XKwGw6TNRs1wcSI6fGsJMzFBsf3ElHW
+CNBSAYTB+hhsUfDBFJLYzl8aUL3J86N+nnANspcwaKBGaJhwpV59eJhmoTThWdmTW2ph3VQ+UXY
QDKULuuffSzLNLEorLnDP3c+/b+Mx7/q/ZfNOLMqhiHRqPecUNoG9jpqqoBuTsfe2hE7GOJ+N0Qh
JUAn0SsJjI1EP2V5ILZCwk/iskuk63vJSztcw5kEISWmKT+VSBq46ymujh78yKMnZ2Np7N7YRCyT
rcQtv6Nq4teyprmwyKivAcNrqO3auhL1bGnCDBL4Aq9NGgz/ZKGXML+ImZcPxBECNoin4UT2TYqg
9beLNOBZ4lTQmDJFOJE4WeJHiOumwj/JNtQnMXyZpZl5RXamwLUhIPHEcg5nWQxoFbE5G8tqm50j
7GyNtRWLq+NYA55mblID0nhC+deww5jEVSC/uHqqvMraVc5URLMfKqGIWHwSaXaNQmb4kYHNNK/Q
0UwYfvTw8ODyl46hVsPkh7zKO+NLD48LE9wJaujQtx8XejhAjXcg1MH3bPsaARSWQUUPaqL8TY0b
jDgKP0R1CEeVETOVBK0kFCNrQQkQ/rlX/Q5SsEwXflUHCAUEFr9lgqVmfbmYLSzH39FYUXaWbvMd
zPxmuJPoy0jHssGESfhfasndlh/J1cUSJ6NH9B36Tu6fwRQe1njcejjGuff059L+jpL6pbS/ID6s
yU2wiO3wwMo02iNxfLwTQnVpzX6rIjB8em8XsJZGsm6XLBEJzBPbHzElCKxFyqN0O/G0JOokPsZh
YS0BAW0tr/KrsPParUujDk/ZjynQAtUHARAUoYK7cPrLLoWm/sdM9q+6/wUm2unVZWa2kDR/B2kl
XKkSJx9CJFgZuNIOEu6XsLrEz61Pk/CUBKQQkA4MqOSHtR5ovsVaWw9U/qFj/b8+rtPba7/Gy5Ce
f8DtPIcjrTM9iSuhh2IepfceFvW7wfjTlt3X/ubyhY7Y4hJ0gdg3CzdWrJxYPKky9w33E0OAbT34
7Nwgzi7u0tUTCU4EL/7c2N+MMr9NNP/om796S6eicU/WSfom0XriGUmMwtt1pd3Fs1v4R1cZ2GnN
ny1lEtpfJ5pvEyg1Rs3JIlyPnBvZbDCuMWEJCUr4T9bdZShDHqVwGGglKDfFGoKswypZgoCWDa8O
OWhZ3Utoy4YF3l4csCZsf5ECKPNWTeBDriRhHXDcEQrecb/NYs0X60IrPUmpxD6bS+RsmbkkBiUd
T+xfE0hnlJW0zCjT1S2+LiFIfrmaR9ZoLE2lITB3yNUyqGCj/5TuqdAIeiiWxY2SHyqvR9iaT+sD
pmn4ciIVuzMEDpam3Mri7HtylNcLqYoC7eVIX4kGziLn0eGEHQL5jdgkdPNIcYYPDjlpCVBLFIh4
TyShnpIYas/GjHHfL+3rXopENuSb8QItpoRrFWjilB8naO8NwMwSmPpb39Ds350QiD+Q8kBMF/yc
9qs6ilkdEjcvuv5ByqIglE0ERUJTI4UhlvIi+zPf+zaXT4mviDths7/3vQmVPbPLxvJE9jyloY24
oTeIO248E3dh4tBi7RkdgMBAiZxBBLW7RH3FGRETWLL/qX3Icf1jEVxuUB4OzjsZakwuG34bSwAR
VqelTESzhULgSNZ94p1ouAwtbITjqka3uySiO2L2YduP0+V3fBdyvwCue//AFGEiH355oskJFKvM
PwceMpBPa5kK3avJlU5g0jVOTC8TjSi/OS7ad/lch7FmCKSBlcgOZbJB5BsmX9mklZWCRBD/PG41
V9zgf4/bf7fNLx7qpS+dsdofe4RI2Yi57hhexwoWDbDVNfQpm3uymyetJ4/ZmwzUjgikxCWv213h
8Co7HBZFlJimPJuE4i+3BbL33zP7d1P0j2capA6vW9Y0VB0ed0b8/zazaVaQlAzviiWuLN9l0Um8
gzn7iM75t/WTJacRkRzyvbchUWGLnRg8zUaigD55h7H9IAEniQYSmLpGAFsCVxKQIm4I+3ARSbbB
h+xzSJBM4i5EXfB+jj0BieOLDOUeN4JYBY0o8/+MBpFpR8YZM/8rK9KPM96jcMse4uTDeJCZQWpF
nr+3OQzWuuxXURtSM7LulQesmAvTgeTw+6GQZ1BHIx6Ey44X1fjw5za+Umz81sQIzdqsQyBe+nV/
3Tzp+zadNRBaMvSlgDLWzOs27Cxq1+6nGmD4/jctgSSgWU5RTlNAvMrYKMRtpxqMLxBxd1qQsHKj
k+ufEp6UOMZ1kgFNIPcm9ufPxSf/UJJF/nUDrmPBFgW9tI2Ok2bL3PyPVZRS5LO92Q/j/XD0ldlH
PqRhrd8qUxnMCjQxkAaalfOD9lZdSBsChW4RGjrtjtWzRWJLSbjIrOqwd6GdNAcvNcHkJSBoitch
eTIAIt1Ys+OyVX9WJzdWawBV+atTKH496fPj0s6+DH2cQ7SGYkfmHa2TDxYSPB/xuA5NnWP/elQv
Ud2zsBn3c9hO5u2xiKBmm+djOu+d45wVcuiCOBoBMJadHQyNvWz2O+PE1JMY2vyitJFquMEJSnC3
MDy7zCQSb2GwDAKx2ue+fZ+lmK0hth3wY4f7quv8PFeQkIpOU+u5zo/J+aqKn+Opmp+dU1xgRQzH
Q9lj3rnkUWrEfSyyvy717th+lVXvD0zA+kTyVdi00K9n/v5EJv4eUNIIbIxY71klv6zd7sf3k7mr
wUWSXNTNsrmjrs3jl3oq/LPrFc3KHmIzUFvAQMqwyfeoR57CmngIaMH927T/QG9xrhq7SWm9/PSg
m7tOBTPdfergoy93XXmeG6fdfnwk/9ImN8xtw7J9NQ/3RbVUTpuzuRrKde3AFDrdjyeybwAF5vZT
NoBu1HM49m+Vvp+3uI+gihAUymHFp28eoly9H6aVXsb7wS/T6HxcWdB5t6lvs7apnzWl947ZizWL
++NqBs8r4KJ25zp3enU/O41zVQfi5dxlh8DoHnIXilgySvsudMf7lg5lsO2UEuYEGWT2H3lxd8x2
dbnO05WLXpZxeUlfj9nGsL86+MYplw7JZwcI8W5k1avZ/n5w5l1xp7SbnlOcHXNe91FKzPxwD+tk
lB1XarXVUdmA2ZBG2s8t66cKXs8Yrfn5cnciSbYgqYDNTyB0GoxBCH2cWWAd3hzt1tQ3tegGPeav
gwUTegcmtkT7ZqbPXdO7nAGYwSJ/KdfV+Kifk9BsackUEv395FvyA7Dos1XRf+j4QlbYa4vG+jrU
fv4KxK6vfVt9c5JtxoZknkWj8VrBZK7eOFN4mXHLd/l+oQ7vqraYTIQOskCtg8MpVNvbAaRamgX9
4Du27V2Or6cKohn3ZeasZoOXTYGBcMPwmFK31WnePjCAp/Lx5OxDdwobxD2m0DYeSueH27yWLuj7
8pkhWqiSdKER41dW7ekG2oOhme9TJM68M8RpJAuSQx1M6V1SMhdkALR/zjIchIMSdCBckeN9VBeJ
6uWXaNbTqe9HfWnp/iB6aGzenjxaYDbzWFU3P5z8BuU0O31p3Y+TFufHG931RuveHdYVUD54c7T3
9icjh2E13XRjoGvPpXKYW7Xfd5GReofPfO8nw8Z+tZr7mtNvyyxMFOTfY13GyZLsH1y3V2Xymyys
q6CF7Qus1lt5vj2e48G8oewVKKTbge2f3O8a3yL8HwMUVbrATe4m0+tJ4+gfSFS2qihlciNB5+48
Ps80EqaJHeTN7f5kzUltmVvUeWqOfpqTWqYco8wCYXQx/ap9qdmmuOTL3nTRIekOVKdixe3woVU/
Oj1fT44anpud0gDus1bHGk0Bf8iey8m7bIv7gdVltjiCriEHW51VYaqhBuRp9u1liqo8TPv4gt/U
rM9Mqcpa2S/qcZsrm8oKK9B05A+lQTeLjfuMJgWnZ88dxSts8LOeAhAZKTrLr5F/urWcyCAl6QDJ
8z14TzJqLoAt1bVGKCos9fB8jABHZIBZT8Fpuqn2wcX2jhAsz7zc9CxBZYZIHwMxVoLhSwcqmPvl
amJb4kNPASQvTDPI0sfTHs5tFQ7p6dVtPAVO6ASujeRuRk+HRdpBpEN76ljAOOAQJ4sO+Hnojn6n
vxY5+kxHFLqK0E4ez+md0aCwmz0e2oep93WXTtW9I9WHMM7atVa6u+ns1cnwDs5iIrsXEKo624Nz
fnSIEp/WF+MB6CT7pJn+NTRb1fA09gqseYnSYBWdD8g51zdlCsWpYyC/sD8C8Uzvmvwx6ZCBQFH2
dNcdd0yAfRHVr0imlFg93xwBtpLPFTkvVn1DbatHb4825zOX7p8TILiarzsevJCAaxkTdhPmY5iB
EW99ffIYa0biW0gB3mim52qihw6sFLf94mk3REVMMJwbkJ5V59UKOflecr6zyyVmKb05HRjri/9J
GpFgQVKZEthgnm84Swvr+0/H8tokcEFTr5UfB4pqeFlDeqvfVCEA5KJ5atfHZN6nPxlEIHqNcXHK
37TufXZaVmXYHy6kYj0BEh/rm5rdyYm+ke25zNLpzl75dbGXCrlos48T+Z378hIelQ041LLZNqe1
aS+KU2DsA01/aMf5q7bWv/Tmhw2e3u2HsHUfbRhszP7xwN6Y8ZVePKM7L7NTMc8OX+0Rw9uT8t7Q
OUj32u2TYd66N7MxdruI/tTUN3b3CJEAKR3qynJv03Z1BBbSzUh7NafwWFqL/uyGYMzn49HwmrYE
OI2ahwn5ek5y3PnOLZiyVSyRFowpWb+HW33cTjq1epib6aOhX+Y90g8t2j/gLYps3JoHSJWHZ2uK
LRQhGhrBeHX1B+g+FUCsNlviw4q4uEJqdg1o2djfGucsOCnLw/H1rDG6Pvsz+OQU5SK0Rbru7Wy9
nwttnY67maJ71XlA1umlcbyCbUFYsY6g3t5LkNe1AnIuPflpjd70uLGPyxQxGvIoqiOrpxTHyzlk
XpJ9HC4rhFPnpU0uBnl87U1/1OaNikwVqYUzEheP9pOO32anyrxPng7Oz0Lf9nSnDn3z6Tg/jKtD
9ZjBHmslfqfd9NNz243zZKT0+AA9r0b1fLKseDxd6L5Q5M724Sx7txlcTk+SFrI/dpzYC+24vmCB
i1PhjSjL2c/98LN218OwUYefFVD4PW6hPf6cjtDmT0+X8sk+r87n7enmYHrZZ36u5y4ZKQ7Zt8bq
Un6257dZtQN822Rxb0fO8HpO3uz8NSeMm4DWuqANNQaDvW0GXNAfBimUqQ2GxlhVBCzYsz4Nk5/U
4VDf703wk4M1N1kYl3GpxaPVkTRxf0xup6TZmLgOEwz7F1BcbIgi+1LGBqCviSHT4EedFRa22S6x
H0dCxbav6KHRbw4JKPcXI0FV2oYKIyOar35eMkhv82I3lduZ0sXuQYnU8mGfw9yf+GmBy32M8w5m
0jcL+DGNNmX3BwZqnrjkgr4e0NUDYNGoOCpZAr1UGpZ5Pp+NpCrXh8A5YhJK2zef9xmBQke8rHZ+
sKagK2a37fCqODOvLZ/2NlHyTqHD4Zj1QXcubi20IwfKmi7N4ad1fERhHDD/e15/KPB9qNWuzFvm
F1Kvjhpw/4JhUIRGC0p8WGjIkeGSO5TEOHwcwMQbYU6yqs00TIMeZs6cPRkTtyqx1u3sWUuepxMZ
sytBiIMlnnwyppXLzdCESvEJ3LwtSL/AyBa37XiZG4BTETM635zyUP2oZ8FpwDYr86nf9FU/1y2y
222maXw7v0Jj7risqk3JzHThXzd4TdXNz/XLSThH6o82i/P256XEPVxUx+dLv9DqMWyLla14+uQb
g7cvdyUicJZ29o2CBN5p7TTr/QwXvvGz/XwmeLwSXfPu+Vy8qg0mPJ6Nla/t14fzfaPU/kDMJNlh
U4bCt7VgIJzYPrPwddizBHh/ukkTLy3v0ZHLTyTuB2O7TAnWbXVlc0TTdtg49b0NY/BtQbLQ6SeX
ANnnBiUgSlIaylut2OrmDSQN41TM63Q5mc9TBT3HPT6YbW4mYnH4gohaTHfkDnqJza6c0BLUFJqM
u21nblVsP+i9IugXExsET26zVoZXc/aXUObvwHvXZbsOenzXRX2SnbN/rzanMt0XmWuO99bN7L0o
VtkxRJrtHM0uC+B3SM0Sf/s/ws5rt22ta9dXRIC9nLKpN8uyLZ8QrqTYxN6u/n+Yb2Mjy2shCYwg
sWWRmpxljPGWQYMsWqLTKT5jiVwk7Eie4tyrelc897FL5elCGnVPgS4k0e2gYQMCoxfF90LY69tp
zeSfBree8U9ML9YxJjiWYCe06IIZk6wZxPxB53A765vkzNFaIf1YBBui+P7QvyfvEInzalVRsIAL
EXMoLCLERIbXPqvK4c/597/d0+maSrs3Gl2pIj7Bv9rQ/pZ930UMAlNLHs59Rq+0xS1ZxpAZqzmR
ysONIrs5zbS7zsno7jSuUm056At5Wqfs4rQXE91e9GIF6Y1vBW6MNBXVTOI1kxvdfCXys9i9IQwp
V1rnEtsmVNOYqqhaJd8s7HCrNg67xg2GF3OzQrwE8yil5kkJgECLLnl0zPisXcWRlxhZReo8ZrRt
bN1bSZPldfxFojdurLt/13fyu4rTuewooE6DY4UrIdlPfBVbFtY0LnR1NSEVa12R8Pti3vwuWrfq
kl1x0PbWwEdaBX9zyvgPiJbxpT8zfxRTNhXtB05CX19DGKVhOOeK02aLAv1bpBOnq09i+qxVJ/W7
wJCimDPs3Ri+NOpTCmCtnCLyUHbAW3RKILVnawXeFpyz2zrJ9hobuXUSngfoWuol670MADDZz/WA
4FHXzv20Flmz7YbfEG9rI9/xN78qTmRVntRugKfLtWGd5HSfR9u03/fDzhweDeuq489EQ0oDImx8
8ycJgc9BSnbhbWuGsLRXlXDEJK2TT43pDMIzIIRSHE1hTZc4xXjp3qLyGIr7e+ZM9+9JedyL4aKE
8qQ+Kd+tuE+mMyELRxavLWgtKx7M5FLSTWw6i+pTrRKp7+/w7BTEGfQZDQ664oj6SjbXpbgV200N
O6a/Sum70Tu9tovijzZ+1NUF+r+2+9Jp9mlsMRPRw2sCXBKu1XoTAB1pO5Nm11jRROWFCRPfH8LS
S5JHnJv4TqE7hnJmbon1Xxzv2FX+Vdvi6eMZq9E7zcTi8SduUhVRYQTFcI67s5BdC+VTiF/zpqc3
Ml0Rp1ex+sjEpaI+YNFlW8JbxaZIgm9pXx3xalR0TtVoWN9UJDV7eTjEt20qbmQ0ffoLwjlR2BvK
ZRRoKlq+ZeOjMG2RxrKljcbRDM/N8DmYj3n7rVUbod8q0aG9PU30DiufcWfJhnXe8OxWYbgc5ZJ0
7hLmD/30IgpQn/FC0Qhmht09PVYcKeB2FIVkv3vP9VesDxoQr4CExwuAMYgWx7VVb6byHKs71dwl
9JaqltL4GpG9BR9pdp403xB3SAU16Xqn+anqE8dMJqv9pNUPvfzUI+YkxdHW/fhchC+IQZlWVXhS
hHNGLUahfWO76au1SXvLaBPiOlQ5ym2dq5uaCCVfK+q67Th51irMhHQlDEtJ3yf9sbdOKgs+Wlvd
zgqX9LKF+MAplb33eLbc9blqEdt1F9qQVtTboQseaC0oCYte3UnZQ8zgFN5YPhexK0kbAVTitk9G
T5K2AVDO/VLIz6p+/fOujLL0vyYOVV3FZN5gYDODLr9ty72QSaFc5sMZPUzmFI85HcAW2otA4Acl
XgCksuf+aNPyFdmPgx8MtXa5xgjifqIlbo4oOn66AYRQflqUuw4hHB07sOFY1FSCU7fcEbHgZdMu
pPfEa7+yi/acbFIaoMER8KiXFm6/o6HeQT+mbnMsWSEQR0tH29LeMvdjwgk7cDMSoTUcOdua+7mc
LDhSl/xs+AihGzvCJKPfUWaWHIL6SiCZnS3dtA3ebJUGvXda07zSWnT6hgOfNEZa9Nf/dzQoqBbM
8/QN2+Dbmjn2tLTMfLaA+4GqWfwEbRR4DKMry441n2bw+No9EYJqpSN/1CsstCisXGmanMDkLmwR
gm3s6g8UP9rnWlneJ2y3Q5oqCXZK9LsTN0PvhYe2gMG1mWKvbWwKGsREMW2rsoPhAq4aNt+tTsWl
3ZSb5OZXNJ8E5iW8/ap/mVWFFGuOv5pdDruKDlnRgjxu3Bixq0FHIuDcROvA0z7/MlNmBOef1XO6
nmPLhV+naliU1/85USxZjoJB19pzUjrIUQOVsM8xkFq/0QIenxnT60XnL9c0f8mef1wVn1AMoPC+
MUxcoP551S5M0n7qk+4cNGi4V3q2TG6ryHzTmkWO5DOHM41AtpjQIdUPUnGKVK/rz1Z2zUkoqnej
fDHuuzH7DCbFjvNLD0uGFon6aizofOqa4vomrVttE4inMNwRC/X6ZggOirBuox1l6Sl+ULuHQL32
VE2JTIzMV4tvGVtICk2H/jbQ8PiYBzu5eQiKJzNZ1/C85W0RPVScsu02kBcUcE3Y+7pHjmwCO2P5
VLyX2dNokDzTwlN+KJBUlohk11F7VqzT3aDPbrqvgE6YuaSN6QKngijEMeRVKb0qR+2eH1h+hzKx
JRYGcllPWgoCBifdoSMviOmQttDeY8TWxlFPjslwbfjpNH4OpVfQzJPV2XvGuK3ovNrt4+CxDs9a
4I7iy6AduuTQJk8h/SyNV/H2GdfPzfRxB/EItyh0xfvDFFwb+gsqlyl4DPTjhL6SLCF4aoeTGH01
4ofc77puLw1PXX3O08chOUzWyRxOCYQSAM9wW8FqVjZttFSMtSpv+n43yd5krPkaSGCCx1hfTOpS
0g5CejLvD7q2v09rUrZUcDX6aDYbo9lIdWXL4apKDnyF6aYfHEW062TBe6nRshwfLagO8bVM2UZP
UY7OnXDgNYjWDIl2X4XpE7fCm4rSSwGbLN2LxTahKe1ga+ryxraeUHZapf0xTPdBuOJHQbKZKrxV
Jo6/aD1oK4Ogm/a00VKbthoJZ6bvW2tLh1+CvwLTg8Uge3nvVzy8RNkEjDvYvLXlfYxqQSoptu4Y
LYU7tM9tQr5eLIuSitYy6Jdpu6lIr9BmklXmu0ZbZTAfWNoQZae1EdJGs1Q2qYAanGzO5y3DaFXq
+7B84Dq3gZcD4PCxjmN6FNRlSbWB1Ds9xu3G7A6pccjNdacfemVT0P2Jskjo6BBmdadoHLN1+aaB
+kZwJsGhvB1j59l7KggDHCa6ZwJxt67GeZ24wd1ReHz6opAdUAE+loEGLPYJ10264aReaHn8HaM5
0J2GAL5a8ItG4TaCW5Pnm/PVsQsVMcGg/WXvc60IknTh8ouB5kaSTV2g5xDhupbHVbhEBjd4cJji
CP01wanoocl58+sS/DcwQe35DV7Cz1k1Uzm/6mY4Xe8zGNysWfhzAVCeX5vHflGseMGKz5gNS7n3
SjoCMoCWN/X+ncOncMF2ss4dqToJDoPAJ8plhy+VYcGDCSZE4sSVNw62IjgpJax07gnN3eYtpSyH
n1KOzxsHnyyRAp7oCqXHKxPPmr1IvRqtzAzO/Xo/fEgEEuiX+TuqLSPjA23BZPqV8AnLEtxvTSxJ
uRbRqctT43IytQDOPgazP97SxXiheqi3boR36eCEhsPtY5Q9aoCF85McyafJk5nfbCGdi5uilDiK
TgHfMRKH2uyQODw9PDZEngCozq8bZ3Zw5nN9Ro+3JQYEeeMNmQKMHrfD3/yopdJkeeHgNVSFZEJL
NPNu0Hvyl67a4Yy3eswDEtuodEWazv+aXmxyjE4czpNA58rMQs2d5yVX4wU5T93m+zwxPjilTiKP
DxINPjr3HBkLZkrHE4A/wegBWyQOn6v59VP1qyEn7ly++ChcjokwQ3Ux2d+Sm/n1tRjxJMgVTx3Z
aaeFQKNZZR475l5aecxPFghDowjMKpsPLDDfFE9iOLiwTFXVo616QhBNzz3LY0B1jCnTRYV//N15
73GSkR3fKmaG1nK8mF/vJZYnCJyhGqICAnc0MUfxBDBWxWaW9ck8tvkVI3VC2/jFfFNuHqMw3Nzb
5l4s+L3KWKS5c6NRLfBn54ApW4FdE1OCu+dOywqxvBHMCEi2t6kgsFb51MDEDCOfgVO8a6iEOcBm
PAj6kAeD01oeADFPm40x/iDSC7X5wzKaifjrNEJ7jAEr+AUJeOWY2CwxRzJQ4mH+MjoHdjgxH5+A
mVVdq8oD6713LiPJ+LSVE9AnVLHLiu7lxZUL8FuUz1L8flVHCuwSasGn+TTiFHAVMke6uRVAnLS6
gfwSPuMwRotUZX59GfqzP29g/6o+2zJO4vQNx2RhckAQDErWvLi3I4aI31VoMO6Q50So4XCPoQxA
ug+O2azUYlPo3s5v36bMwbCxsFs6MuH3s1X8kpoWjjPNiu9GCt7BNVa8mcNX8xk8WbIdfOtPA5gy
SZbXHOuH9qH6VN/ia/Np3Gx/6OxWt4szdwj4a32MNC0ALr/teFAsE7ZGMhrGeMTyA9CbTu9FfYrv
WGxdGS82PhUYJXphHFRWHhIKzshiNd08q5kDAdaCxFkfnRXtcO9n85ES3RaHtGVX+0yyexWXLpy7
9ulypgEhu6Au6hd7fanmtvBNBV0/NJv7Fgec6SmU7PYRTVO37y7Y9MFcC2y6g7ISkRCOy2kHcZod
+jnemc/p5U790CaQxRXk/tl81xQUstmQOLyGV/Ao7Y0oxnyfvnSAVNmvC5fi95DYcBnk9zRxGzrU
Q+PfWE/ZtcQwZRPQ4vnt9hK+QA7oH4N36YtXl/Qnw5cMY2DAV3MN8jNxB+xiLFS6CwDo3RwTv4/Q
1ydfyj2Me+LcbTOQXi+WqBNS57c7HZeaQzx3vJIhIFBay3zcNgj3s9rF2oTyKQiVSnOHygH7kHRb
kVZBtxBx8z22j+Xn7WV4paAGJ8BIbeqWDa19T8Muwg8j8HvFE6SFMB0KHGW2auUa8prvUcoUi3W+
a7UFhih64cqya2h+AXHQNQaXwt0weoHiCPmChxXdHN5UDGwuDpBfy3ZOyS9Zyt3ihmyViA/Xn8fh
IIRujO0z9WXgyNIZPoxH68oTSEwbUcJox6fhi9QWbEpUlw0E2clXpAW3a1CZX1jjiZJ1edWwRAkd
pzRtMo8W8+jWLSNEk+VDgoooL/0O/5zqvlCR3Y2UzR6UE3SSCspB57TmmvxjgF2Fyu3YPOBCJLHT
q+81SDqlbTP2je+QfziKOntW80PKKUHmly0ggM9TENjCdTf8zKgnm3b7bEl+m20ostxNe3w/C9Qv
OTWp175TEkgOQ7PVKdJC4x79THkSUlcjsMYLxlOrpVit8KwZTEcdferVIDJAHUM5P9JJ4cze8MAq
cR3l1N8cwA1hWiHXQ0k2//2hfY/qx71czZE1ZKTR0QwnY+WovpQtEstuMmb3GtMd3Vr0kPewt2N9
3jcjRcvoYUqXxn1hlI5FFlDXL6WhpSCYMEj1YXXXySib8jsdAO66TPLKW/wI8NKbwTnPhX2mDf6A
w1VqX8vStb6omGNENbAz4vnXcYg595un6RtMcHrx3PTvk7npGl/SfVN1FNO939wWLX/oj7WbhRTr
mTnOvVjW2mrgaVp+13vQMO4ATlgKIYnAHGlcFESVyQb7qJux1uCIwbwS7LGjdfdOjvwE9qK2U5Vl
fV+qxXoGM8qHQtk00RkaU4z3TwqruvRqwaEur7TuxIEuzIvamnder+WeMp81hd0P60CvPaa4UYCy
294AeUrzWH7G1x2CV/bUXadfUEIRLW/uhAPCDH3YrDJHbhaD4SNn5yirHes45W995+NxnkgzMn8T
AYbPCSZyGIJRwKWLaezxo7y4RDLri6Bu3lxUyw+JRjnbZC8ggGUtd0QADijGHe634YelOzH78S3o
nnBXZQtYt/qyGi8F+g5AfXay3m4wQqqc5Hg7iltS/jFz6psrEbDrGCK5Yu2yZT3GJnDNsr89TGC9
0a62FpXxMuTeaC6hF6lMS4igiW+lM9R5EVJs4pq16Y/A2sgmKRoRCQV+NKwGTmvB0UhjcmKgTYRz
TrMTjchWhXcNN082mPjBGg38f58yxQ5KLzXd4r7orfdKvSZYeD/0zRIcZQzstPHLm8v2CAEpNpiX
TkyUwqYbH/rCre41hRAvV/e4L3S7ST82pGxkEMJVSZ7yfjkK1BO8kjovHp/dqa02crYK6Fx/X4vB
xiIAQQbUrfBPUlFk1BuZUy6pU+b+HjSiJEuV/VRz1caWa0egj/Xdna2jRZVIIHJkYdORYAxU8Nm7
HdpfJx/lFfzJCp9B+UUWGvYfGFBqNpBtiFVY7JcEcpeAZmZPsGP4TeLrxsHFSYFnRvTdOFxrPiUw
3hocGUtLE5LXWXrjbYwvk+gFT96X8mq8WXg6hY5J4zDSScszML5uHIGA/8D7GBT+uSKvbZyOgBwu
eHOIhS/jqxrwncNfirFzAOKG6DM12127kZDGx54V75u7k4a8kW1pRMFwOBwoXKy+9jztcBYNSJhh
wjl3IHQ4DpRzeqdRXVODULBUI1+GEB7M9uPFx3Sc3ciRIuLQaULIgYVhh1SSYk4Lh/qQ1VAg9Cfe
BedW/M9NW7/BeLHhLN1yzjgMDF1sTa6ADNS3036+l5EyEwuVa9L1QHZ4XUQaErjUr3jHWnLw9JYl
+BpbFbF5u6fqZLLqBDzMnNkxq3XZPwYKYCR61GbJ4wAjSdDYwaXZYbu4O4CZYeJYsSs2ewtFeeOO
SJh7xxxdLPUiKmNeq681nH26k9IutYogZtEH3u1OHmkr15AeW7h28XjxK8Pkhn4M0io3/D493F56
Dii5gG31qMoejzDOPvTmPG8/5MJ3x4rWVXW55772pW9k2R6LeXXH5eh3ZHDf2hdxAxBnaPkayCjm
A4diby7NajGyxbAf1s+ZtghFl81TxaWRrItOnM1mgN9b+GwhAtKMm6/PGyNcLpBgj+pdhxQdAmXv
ReEyNzzukM2eUl8ieS1gAOSQwqs7v8LXsnW7u0P8BNYCs4BLKNAbrDma0TR3fAdAqtWl+jy+s0rj
aK3xz85nQHP0W8xKHMTkwBnvJMeOqi6GYZFiUUnK6MctqdsOUmYPB+q5DpxSX38KJBC1k5oeZ6uK
KpxUOPCnC5atu/TSLhXo/RghmeLChGKOI9i3fm7vtsmx2NmQTdq1Ps5BBub7VBa5FVKcbMcuKrAd
zt6A5FZewkmTbO6Ui3agwEQcALLShRGNpwWRnWV6Su+xrOdMwMlv6wawnOrX9AaTogCQFWzWXDMQ
3Jzu0kexBgG/u/mwjFIvoGs3pO/Eu+NRxngMKzzmsJeXGmgYftseswBfNeoR7xVm5S1UowXsGWFw
hmiVtJtJeJqiZU1km2yGYtsU2zrb1eOWvWswnxp9m4kXHeL34KXZNVb28oMmbsrC0R/+XL1U/qO0
rmmmbMgWIiv6Hf1A5KQ+EcJo7NpzhEQH4SyelCFxk6viehfYmP8l5PHs5rFTkcJBVSfXrjwT2zqM
3zl8cPTFbxFTO+QcGr5/ZCBe4MkPsUM4KMFnojBPuRcf4Jtb/01zq83Swp+VVxoW4LWrWQYm/D+k
h6LahTS9L9pz90GhtYcgHdmDYteWq52Th3ADRHNnH2Yec9uh0yQ0YrCRp46tm7F50H+Br8atYxcu
vPKqut03YN8RqQ0SfFpmfZTIE2ZWvvRGCMHhT0xKHZnzgC3nfztpfLFWU7zg0WuSf6v/Vl2W5uLx
z4+oi4qiaipm7qbyQ7TQynKtCmrQnCmONmwxjknK8S3gWY4OkqOmtV1sPG52A6dgcrDQhOebZg6M
xOKj+8B5DHNL4YXEjoIwuQhJBHtqbQfzzuMm6VzdoZJENQt+ZYSHD7l34dlWueA/wbWTnBuLr1jf
2FwL766z/bEZ+W2/TNAMBpBSZt9CEWsr0AzSjhFWFBd3OwLc2m1Qs+JFOHkEVpXpSoMbYbn5eFGj
BZgVtKWicrIP6+ZEG8TCHKj950QhgHryBw6HyQeBQcvZODglCrjQKTk5RJvthCMIZBMHSaAEfGZU
mqaOdsPZRYqLBXVv398rjbSZ6glUFeJsuz/9ZeH853ORDQV/fRMTWuXH1MtUve7FymhwZmMngiJ/
f9MOt6cSJNuGg04GPZyBhHqOlc/b6/1VftQeKP3eSGc/8d/ANB63VvW5eZ1TtsGeS8jLOp95ISnl
s+c/3631L1kSBA8dd0XNEOX5zwzN/oagpUpsoMMum3OJZzzeuE83bEqzhWLZSeZ2qjdmUGyXk+qZ
FFgCLyQLHH3+O5twWgh4p9EXk7UmUWJ1J8UZsAxuHbF3m8rt8YWUIVZ6cu+OWNADj1mEv05W+7xm
ZDSWJnA1ChZqz3yJGI62VGttLXVh7gmvEfUGLEpW0PKgDccl2Z2jKo46x+Z0OXJauDZn1RaoRI32
DZ/ZyIF4KkvuFDkjfpiIOuFJyi7+oBNu/hGbP7gBsdns248vBaQasiHJnONqFAeYh/15cH/h1v9a
or8N7o89VB86Y1K7e3POYogpq9pwgxT41laZk61noqjAfVb09a2F3S8lp2+TdjGUPA+kp7i9N086
fLE3LZ0nRbVPd4RMf77D/9zlf3/8PxSdCt0pslArmvOUOia8Uwcj3SZyYb5KsONrj93i9s1pel8H
Wwn0wY4Yv5bVSRiASeySNU0Cmn+n3CPU2Jbauz1bkcLOxtFhAiqmLBEsI07+6i87oPyfC+230f3B
GsiHdoAgyr0HkH/Z2NgnULqchYcR8/ar+Fl+tFfhC2cdDoAXdVsSoBhXNEc1SaVg356rv/XeNGZW
1O/P2xBFk46LmHiiJ5Ms84dGR2nrrm3gmJ5RHa7i49wlR3mPIhA+DJ8PyCTWkAwgNtv6N/bRzWN3
6Km3zw1hEBipK/FQFY60uOQLrXeEa3W5nT1KvY8VHv+QhBaa6a9uX8WzbW5LNzgE9lrEsDSfw3bE
/Kd19zWeu4dukR1u5xa27CYnPXkOD4gakx3ymOOfJ4+k/NQD/+/zWroqqppoGuKP2SPm2TSaeZOd
W8NB7noK38bvDtqtbqdHw28XFiLXYWv42jI9a6KtLTOnJQ05oOopEazu+h0VzsMdDDA6l7t2V58Q
wj0PxGrPd6dfZOt6d9/FZ8gn6Fq7ZR3b7RWq4/czmny8+xy8aQQ7OLJ1auRPm2JjPUDyFeiamNkD
Nk4WdkXCLoXl+SS/1G6Bog5gPsMlQXd1Z9T97oiK3sYDhrJiPM3W2S2FDHSIhGxefaS4gKF2Xjjl
oQelYauJNzl39txDoYId7fMfZhO2jLIBsGIr+Zw8kVYQAdwQo8D1ovlu7HH08P0ICuG7cbxvjNz+
85OQfwZrvx4EbadUUzFkyBA/Jl5jlFNcCveMMyfcaDBeLrfXmBCNk/FreA6/4vf0fTyPq+4kUT77
ur2bO9OR6OuDFmqTvJN7/fmGfvHh/rUSfruhH8EJDu33NIqqeSUIkCXmyKk4Z69wBoFcN80qWyMB
+WWPERzvO2HfvTfvuMk85+viQoeU8p3QGxkD9pBLWCi0ujKOfUOANp/uf5vH1k/60c/Rm8/I385A
Je1lvSjK7Hx/aPfqU7fqF8I+fLXei0P2lSHWcoHFwJuYZPQ0KfDbvwqEsfAWClt6lc9wj3AqwpVI
345H65Q/aE/m5vYBs2Cdr/tVvY32GA2siku1q3bpqbp8Q7pl7rULcVdDtRGXJk+n28Vf9cbcj+/p
TmL/EC8yRIt0x7nh5Y9oxhf5Y01t2g795CAcU3wuGtJKxMs5EtnbYdy053iNBeaz9peFrv/nAOGj
M0czNDZTf0wvNW/KXDBuqMIuwke2j1YIhIgft8Njfhzf6Au6ii/BqXtM4LhsaFLYvwLBDKY9s2eA
q8i33wHfkxN4qbG/XbpnEDYYLdTeRbc9SjtjXeGoWSJvTR/Kz7sv7297y402RGr78TG7pkuYf+o7
8U9z6s/mO4RYkirxWfgboehnNPRrJvz2QX9M27TNjHtv8UG7reYnaKFb6i2eucnX2UHG7PXPq0T7
eYLNl5sdUkRRMi0Zgso/J16VhLk2xGJ2nnuEmovXbFkcRsrOsJfw3ds1Lk3g7GkJPdbvP4SLTh9n
yetdqlXOV+IZy9JpNnng3BzA7DUtq20IBsdycwFpWjGKSzgiTowFRwpBp7uWm/pZ+1sAMW/xPxf6
bx/h584T64S75n3KzgRea+EDA3svgWlqF3Qsqj3j3FGivMp71C80+DKPbNPODT/O8sV0O1tazDJk
9D80XQmepR2lP+UJNO0vkcJ/nlO/3+SPx5qotdg1IjdZuFTY0b2FiV0vxp3kNoQ2jF5yFNaKt1+V
p37fPtjl47BXt+0KYxR3tAGL/jLP/hW6/Hjwxo8dp64QXTT9fEPbmo4T/UL1qOQtwlO2uK0jiLwQ
fv3q4kkP+fINyGK2UKXHx1/G5Zdm+N8PzyATRhctGsaP+VcYapOpd+afvNPOtzfroL0QlBKcSy+V
TEju0mpBDrycqHw9wLdxqBy7wWMDbYx86lMhfyetvyPmcqkDkPt7WzgKFX6DNdV79L4E8dVTQwnc
Rpn+OVkOtZ9hLt7p8LWflSsQ8QdpWt555WZctHbszN2+/rzK5P9a1Jb4/z/lz6iMvhWJerOG7Eyr
t2CduwQTX3A3BQ957h4Kict5n7nyOyWv/X1Tb+Ldn2/A+K/t01I1WZFmLy7jp/b83lharlpzmOSY
C3jJOI8eoXDooCBOAMQwY8Sj17j9uvWQzNjJ2lhiTFU+ZF7sUmc7TdR3XGIaw7FemycsMrCiBATn
VJzdd9Ef4wWo+9bT3W8uFRHHynLTFwVnp+S8JrV30ufZFyre35zAjdyt7KLV9qp1/CCs480TnFSc
L4KHP39q2ZgT3R+zyyIMlhRJpmW7KP6Y5L14KwZULshxnmogipNy5viSkRUjHf7g89EfxLJsEVGS
zkkBK8KZe6owVT7zY7gBdzzNxnb5tnocFwHKtziwX2lpTyOMbm5D2G3zY78b3oWH+2lwS9zwMI5a
Zzv4Fd8kl0glabq7mD5M6vCQ/kgCuDp5VGCjuYjBgz5UnSoUdBIUVvTOQH4IjOZa09zvttFdFIsm
BNbH5ixeujO56grIdE8SP98fZP9z+5qcus/4SlJvUID8hqYQglBPMwBPJjKhUbs5/TefWP+W0YmQ
Kk007+m/bzpifJcb4YVg6zAjIId0K+icn/U+PnKewll3qUypX/BP4FHADIFjjralkiC3AFNiz6Bt
lA3rDFuGmWT6eaxfhpPwOr6QehX75nt8ad6oVIYv8rI+GE/DXF2BUA+4bbzRDkPvgM7mWnVg0eFh
xozoahFeVaimkEMhWXPTsL6QXbJzf3dvzUMKQF7b4mPyIV2SD5imvFtyLSFxLJtvjX0K8B2s6TMs
V8mLduk/i9wVl91XC5PlpXgSj8EM1He79DUjvkfJUez0Jd4AuJVPR9NT3wn92JUp0+0DciN9vr/p
LftEHm0BbqJzwOG7XosffEN8wW6UZKI7VesL9wnyBnADK2B4jSpHjoCSkw8TArQN6VQlVAPRQCZH
UE9zMvxdsvdoNxvD4xO//POsl/4jJfrHpJ9TxN9iyVHvi3oUiCAwPy6c9gGfo35uHvLcnAC5/3wx
/T92NrrQ4ykjz32h/ufX9PvF6qy6mUVIuEJ8GGDQHj12N1un+fMTtRyqT/eaBTX3gYaYA0OqIjOh
Rw2oC+QZmjFT6UYddR3emf3hxXqTFmT4aEnfEHEXT1RIbqTV8CgqR3/vE0cUqQ5SkIo35SF6TS/K
Kt7lX81X+3zfRFtrGXjVZURHZkev4cH4SxDK5/qP/UTCQkfF/0KU6Dz4z6GNRE1voqJJzwodDEju
uo2KzqW7TBI4nV8zoxR7okkLBJp2MfM7cJCIvBlOQiadLimjATwZikv5vDOWUXCwUFigCbjtYLBE
0xauqGSdpvqcqPBJN2nkdwNc6u3QHmt0oOAugl/koV3rH5XgqdNe0V8E+Spu8eu6EaFR6IpXlnUQ
pmMlHjMcZIQ1pFyjpXsN8r9NgC2mtUFMPpFCQt7AALJFXL0Xmr0urMxuBo+LZK1Kblu5CZybL9A6
E1itgcuNrE5rjtbMuVkoGc2CVgGYIpbuMAjSJbQL3Vzluj8MbkfSf3fp91NgN60sewvWBRAKT+8v
B6v0X2EMRQ5Vlmn7pKow8P/5RGpJT8N7miVnpXUmY0n3sTx+GKJFUh0V0c1rF1k0GzrcuHavfHQZ
nKGVUq8UMBrTncZN2qzCbBnkSKUc8ws2m9HZkJxuYG4wYtmIoWG+DMHqhg8GKXrthnffiHzJeojx
srZWTb0ahEPZPcjtNpFgU+ysbnG46W5srgfEqf2qYuOL9d0AeUtXMYV47pTXe3QMml3UHBvjMX7v
2LILED67/GjwgUohBriSuBpee04fMlcYPIibjUN3W3YYlt885TZrKm6CC2Bb0IVT3JqwIXW0QraG
YpgKmZPJzqgu63CrfdUVrhxPVvylKZvKwixjaWorWUD4dQaoBRJm10KBIRfLGZ+D2QAa13voa2Ue
e/elXJRxUUH6fWjoehn8JQD8V9N74lDLlFQenwxQYv0qD/62gRSqGfRRa8Xn4iWTUKTQ4gkyIsLU
eMVZPXc6+SZaKS2nO45fwh5+5B0yCt3okbrPHeOb0aVFNZJaNmewHmqyqMZvx+wxvKLcCYw1JC2A
YPmZYj3UGeuL7bk5WTDyzL9MRmuO4X9GG79/lB+1qCyprKwQw+RsYAQmnQLplI77jDar8jawztl0
6MRj2ngQNu/7dlzkSPAQsfOpLWULMnJTGOa91jxKrMzC7/IXbLo5p4HjwVPJxD6JhYvPDjRV2MT1
WcVd4o53wLvYXun/1SeejL3d3VU/pc6N33Fuh3lIhUPwAjouEHMco9PQreaOUnDbfPkoSlCqqKVC
Ll311eMsPJV37bRhVmTVoj5Pd7ffirEvYfhmrSmCYDcQwxDMvPRBheYqv1TTqZlOpblD71XEn0KP
Dq47dpL/51PGnLOAf42sZhHBWRhiUC3+5yrPOM0KMfg/ws50OXkmycJXpAgJJCH91coiC4wBg/8Q
2NgIoX0XVz9P2T0TPd0T09Fv82EhlWrNyso8ebKL36I46PONps8lctzCZ5wkHub/uvhCm9E1LyMJ
Ch6+ZmZljw/1Mc917zy6teIquAs6YrnsVHKzaj6BXkm4fAlCWLL2FaBAwey2J764CciVhcOsju0U
7euxjK4APAETlxx8b+7sWBmeBgxn4lRvyc+9WhD7SCfKEwcVoVlPMrf+PjfAXH6BFbr3hNf9DccS
MTAmZ81keYbUzlwnqDqA1JTXCe6F6vHW5Jvc2Lfa9l696hWw5XnxmI8PAqvjhcIMyr+L8lAMzuPz
/+9Z5f84PJsGHlYhO0Xap3/xD0j5LcrUJo/fDCC4N1N1ip4IIZmY0OcA0BwiBRMYmVGsSdwNqmWy
eAA0NJ8TR1ezbfwAPRIX93VERAWhxf+hbrrQVP5t2P+pcv+yoIahjqdqVsVvYB06coLLviZ76oxg
68VktKsviCMELQYIan0lD9f7cxHf3Cwg9ir6uk8W2uCjzveXW7mJmP6gVDGgeQJHCspQ3z5hhyNI
BVKkzsYshJ5roISfPZEC72njxTQjB3MS/stBwY8ZHR+vQEzTCPFJQJWD57bcEh0dQbhdhkQJT28e
ODKTRM66D7RDByvtVyYI1BW6OSnz7srLDWwjyVYa/4YnsSPrjp+aNjsOvmxOAgOZ7c7g1XFQ+h05
N+BiMizw2LOww4/Fv9Rtj33t3ndowsj6c0XSOWca9v0O+AFupa483Op5LgBghMr4eKlyY97g2id0
P3VAA6He5iecekxzwsbbD8gaOCHLw+p8Xt9OQOQuaGbIUtRvZjSsDANnP9MG6QPYqC5wFpEdz6o+
wLL0ZwffCmxDHC6KqTg3nTXvfsHR9oyDpkXpzcgbCYa+BUEPtwgqftZOCZ3czJqgub1mk/9wxv2/
d5J/mi3/YkpQxon+HKZl/JZcQR1zQptsH+BpdlJrT370FO4QHIr0J0BXC6Q9Qbi4fU3O4DFMHkvg
4OUek36KuxjtbHsHnEl33a/tzY8/0/10i8ePA0UGI8Yr1ELgaI/Z6/Q/mGVwaCj/vo2gRqv8wknd
nIAf+N/Crsun04FzfPKGVtlA/6A4/WgfOKuDISiJ/SYJIQkVVbe5uTI8sjGINbeZoYZ4bRZKQxir
xDzCxNPdHJLPw3/G9oikZ3mfXWnmS4PXqC6LRlU99exy+q8MP3/MISjH7DIFGONjcOk8WbOiyjnP
RLJLDqL31OnZWBFBCMLI7e92jWav2iKTJVn9MBNzhkyXsQ6YdQk6XIfJUXZnna91wOVRYpw2czTg
dRnYcVenHGMlG44EQgEO2Ybobk9O39Up9MiLknLIQpT7pjGftcsMSpx2qWYutw2NOyNM2XB0oIFP
G6qqBzSlzK0GzP282ukkYYbYismLOmT6cTOHewzlrW2DpzHPsbyRGdGYR9D0Sm6fuS2mj8ZtM5cr
t9yHoizN/b8HW90DBq/eCYG1+X5X5q2IMoAJUvdorDGgJNszIm9k5zETAH/jm/9B8MVpGaA1uwb+
yd+fk5kfw2CzGlEBv8vl0BDb4hhmkBZkrATTMB/NoN9rn+XNFj4qmYAFe4Z1GeRS6Y4PJ4FqcfaP
UBliSoBFnMk4iHrLIfY3rGhGgCMBOsRtFZ4i2T36N+mUlpV2qdEQJUfVHH4ncGQCYxPPUePE5Tpf
uMKvZun+xbRECuLAvpUeUTkEHBG/w4NEBnEncSx/hRD9gDZcipgkfif0hqAiIkOI5+ALIUR8GWIR
3tI/oVADaOcRLkJURw5xJ9rq4OrfBITE5Xwg6mawetNN7289YAPnpotQEYIj6K6pNgcOUg4ucfT6
d0/809ejsGsTtJiTlXNCamWHsAhcI7x7c4fm/PatO5CcA7t6dn7SLdcp2GHAGfpCI6iFIJthYZTW
pNwqslPP7DGkPCWy5KdfD2TeWWur6GgiMaBJJu5rEKEpsz7MyBxPRMYE/IozNcSIElpBXC9+QyQH
xcZf/H7TwAq+Te5zQlCqk5EIKrUpvurjIHvGN+XDqqeTEUkmeetcg9kNKIjsePVkIZPE9T43vhvO
kGDvYZTNlgQoTMjiMX2BUCyLwnP23pzJ1vIiwxKXwdyDRHYKLVBvnknKF2UeR2EH4QxkgrlPpGRa
gUmHLsnSjdUI8Q43EJgNBU3uy0DQ0j0kZRP6dU7SVKUhat95PldTctQ+tp0S3nAMdbaZ7FN4N5Ww
hfS3dWsTaPXbLX+Db62bQProZXR4ynqcK93xzmEbejGI/pSFwcKDsVGZQ9onqUFXcjoK0nL1ZPHW
L+tp53fNfLxMU5vgTujpCKS7gemfDFBDlIAi9P5rkiteH6eOlOyHW74dHpotRyQHkD7i6YDCBsPa
yBzAhi+sXiD/msgfjMrNlOowrV9v6iv0F1SaXLD596gm2BniS1M7OsCfzCm3z/o1jzo3KaPPhwmL
GJxRTMOiP8IPSB3v01ezNhapAoHcYFdEp6TvVM1Pt0RED8WJtrHIoBsrEpAng8Vpj5N3El9Q34kD
iqrXapIRWKLYJf7i+0DIDgilu5W1UA2tTDUgqAoXVZqgU3vnJyD5oJTeDHU31L4ugg3mmhy2NG3C
eW6lEw6wjs4LtJRE+z53n0S9mPftOfe72iEwZ5zuJkylW0egwvPmctglgL9ZmvqPTpDvTcLMOK6I
1Equ55/xAgveQMAHU6OEsIEwmTJUPAS8NbOAStniU/FKC6O7K1mfn8MC3NQCVpiDaYGLdokS5DfI
/CwkI5ZikW8dxP8CZcRvAkypmJJlkZ39SICZhRnRkilHo0SAQ+EHIS3LCQ/9PSZeJJLQS3z+/bcO
QTZuPj9AxfAqaA6j64yYHlU9oYlOGBYOt5V+jbMPpDd2Go5ZcEjDWmnuFYRFeg7ZFmQoKBpOSTKH
RwlfNPgzQomk2VyZEAlTaQedQBfMcCTEIBHy63h7HeHiu71GkJ/U7kiw2CR9z7rVLV+p2FQSXx5d
g40vByS9hsySc4WC499YyLPVtFueyYtZYzx4cNrmuAFLVFAR6Txi7oHTTmxhk6EPJ1XYw8WBU+wp
4tOKK+bjyQ98EFihtQjxYsF1sUJiGAfy/2KaJRLnCt9d+8qm0ZGzABsyjAk/7Z04TYfUYCRfBsbF
OgbGRtatyMWOFF9nQL9v3o1IB6YBZtjrbdUEDMkPt02eLmRxTAAUIaxy3Moj7Kpj5nKx6QR8RWWK
5Ntz6rRhuQV0k24jovLBg6U25Jo1fFToDCFzh0V4XvYHLOYxIWF3tyMluOmLXOWZC43prbKLEzoh
sx7TH9B8B5MgQLQmtfOtFsB+xSSns8rDFG8urAl3luWwS9lmiYExYBn0xIwAgsWMYUrf5s+gWZBr
OihDInA3j/C+TbfyQdBoUGK6PS/zbb4tduZxita+HQ/job+MB+p/pUTzWOz6S3t5bIfA4YZiB63l
FiqLS8U3erG9ZJs6zDbFBu4z+pjEhfbTGQVDPNMVbidSGcruE45ykn87isfxmVm+OvxV8ndNwKWP
aOapTForJEmACiWECGuRh2k4BEPwdLoFp2/vGeTb+/w2n5EfMdvQ1cWu2DFBoxN6yXghfu6anJqN
fLmDMzkZEqydFioSn0yV8RJfcRgytFOOMSj9ILkStjsru3Ku4TKErwwmtn/cC8TGJZtm8TcVGHR+
4070G37uyX8CqQahKyeZvopOzWK9xrm9aHbGT395nnu4LHpCJq0W2Cav40Rw4Dn+YkZQDJYurvXJ
HDQhF0mA/oAslOgQQPMTy9OeHkQpTNGKEYdxCX/E06JFVI4rNIEixK13kPkCkMgnpXCR79wjHc8/
2BOO40E6pttkg+tv99hWuzy8zfNQfC92JNJ5BtKRZgyBwAMTHUTlTvQDBSRXqsnr+ZXq4HQRXXLV
f5KrWBYEejJyoMZuK7rvkfvMUzqIfy2+BFzArA3QhX//OP89iW3kRuOHBsZX+SBFogBMs0yP27wM
hYiUDwkVzjamxcRNrjJzp1rweqxpG5qCdD3QQ7xdPhS784907C+UwWv6C20efxuPpptcaRc38hv3
Jl/dDp00EYFj5sJUDwocYk/EI2I9l0I5exuC+1ysiOj62BpLA0b0XATEx8DXyTMwLRf3bbVItxRK
3g62uan2rVQkEWEH+FFThk+Zk+sC7KvDUXW8uRNwDhN8NmSQBzqpcXaD+YUT8GYqrU0MqRzAL9K6
/UlZMdUV9sprG/YXViHbSgdBLnXeGa8NAJaGHCHSm3KkArvsNF7oC7xNHDlxNbUsgftWpFHOFtkO
yMvvXNQAUCJHGEjEE1E9cDlfoZADTSzcZ5FdH7APNk8vQsDkbpoJ2sss9SbymsFXEUU1AEznyRGB
Xn6C8hSLAyHK5Ow56kWgrQnmhWCXkDLbrBelMGYRhG3zLJ+o9kgvlgu6CWy5yEUkD2KSNcr9kvSS
bVCYRgOSZg92Y06YdDuNxbd2GC9QY3L4EBIZiXQXRVIFQmbFcJtf6SXZcYmacAAiAjffIvs5/Pdh
4cnwvZB81h/p1OhKjRoCeScCHM3sEMZrjBeGw1KptwSPS8iyW22JfFJXTi9MDXFX49KAgiA9aDZN
e4pAuGPgdWPmzoaypONTDpH+Obyupk0NkfXDBAJKhwFjNov2Rc59zumIRaoeiitkQsgK3dN/yktP
llmWlIp/grwRGP2ZS+TOoVzeK1+IKVYPWGXd+kdaU810W+INHbD+Y6mxKYPv9UCojKgsE03nHGkS
xu+w6BkLbuNPntOwIYxsQcZPcUU/omaKVx/4gcXD/kLvX56L6k16N/AtORzzHlvlqJPHohRZVkJe
EZ0QEOw1M6em0jYvynYon9vYITUNXIkg0R3gBYgDXDR8MoQ1yoCBlcuHQY3jbHytgukXebmR259K
QCXZDbgN+6IScai0qCo73u33M+P+zmZPa6FkJxxTXrC3UF8q20B2xkaU+/So6DUmGITC6QdzIi9D
mszs4gZKo0Po+tpwDHrZq9ao/GRlYW9H4v5kWW1D6vzXXdRQZg/nDAqIGM7XX8P49ga8O8RseTTI
m8GJpwzVJU7tGU/ysr+KUstyuhTnZYZsh8MX+wiH2gveYcyi0W6GVGs2fViGz8rJQ32ZYgA7Pmvn
kTmwoDMlWPpM/BxrFYIMleVO4HZ0nQBaYFUTdHvogm6hXph4tKosN4w0r6YC8oE3MaHzsCZh+vlD
5KChS4sNtpiaHRz6vCCGrD1gutOfrBHmL++st806/0iY0UHzRU54UBNE1M9WiAa+LwbMYGG2Yybz
GlYVPUoj6Sdmcnzl0F4gl4TQxcNPEAiaB2gSFj2hqtxDyCTyb2AyI6o89UN91f0ecQ2R5IL+7bAU
bSnXPNK68dBe2FhoGUwCbSgfRAMHWAjwQiTOx9Tr7clWmpPG3veYaSeEU3YlCJ/FTXUQerjqednl
V8hBPX82bOlrYEYzLyuiT4l3IB/WlmmZbOhoOo4X0BPMX/z39YEBwodV7B7zdA53TGfRmQgFuHRa
G/XY0wL29Tx8hPn2sSXGYkTA/bccoAJssqgCqGTUi7Lja32hjOdtlXEIXTHPzr0QA4BtisUQEKWv
7M5LakB9WnlO7SYHPLcI0QTbDUvWhLJJhN8getTZKkoCXiY6ORLC+G/I+d5fup1aWYYQkjyFJs8p
gc0Wzz72ovL3APK0y616gUnFA5npgVuYLNMDGw4Jz3ao+3Ib/C03RhdTU9YJhYSeChF+qEhkdiL0
HFl6xeEKGbF5RGR344rysazyiYgYw+6tozRp/bjEGyrN5IlO7JghUWWe8fr0ZkfCVkM6FEJhVuF5
iWgul8SDbpgpIh2S/tH+lId4Q5sQsHj4mE0YFOlktHbRn2B6f3tbTZYICG5jfFNaDPCXI8PTgpH3
WO3qi+zCjowGDWQRJSfMDyAnzbcqSDb0ebGLrsmVRrNEeZJyDY4AkA/ArzCuWBC05+/6/3yyTfD9
hb78oGO5kfHlLnQ+ofmRQ5jzGVsFOXZUDq6yAGt4jBPSiTqm20ys0D/BzxqjFApj0rGgqT/7MH9S
JlXgC/+4ecYI/95G27nOauNxHmSQuB9lYNOsieRmEofQm+tLkhWgeXMDt6E2cRvCnYMtfxZEnlSp
oK42UMh0gB7Q5l3kA8MjtlA8ycAKeQTJKyKGxT/6g2V4qa7Uip5nCqPnjYcSbRmWmVW+nAYccAkV
AIe6jZoFD9JaFCuPhymOBnDpnCz1nyIVJVAxPv8hEi7IM8aG+1AEUU7TrSKteYQpxR0ck9jqeDEq
7J+5kyFkHrBCEX1/NY5aKHVR7Tg4kA6OuBufBQR/vcJK3RmXYcc5H42Ul0hHQhzZo2xk2RZ9/8C2
R5eyUHg3I8hSQ1ElJJ/K/PqieQFvVRoXtQSZ9v4rosDw0288xzgIwQeaOXVoqhg0Ov5XJtIAZgki
v2rmfOcnynykghD8rzvKML4ii5ml+qFblzbxyY7qAM9AtQVBPz3eQszDjxCZzwM8zCdFMzRMALY0
7DyqUOu4zJrjd7HsfhVvzpm//UMXIWL4hVpgMmbqiZmcs5dTdWaa+KWF7lLMqCEAGM4JjNnEY0JH
QVn6VaSEXo8nH/DUhQZRfZVsrrrVEbH9u9R5mKYzKAwtEpuacV1pl1SqBe/EBGI2/96JPENtxBTE
ZJC+0KHoLO6lVOrFNZ7glXzy/e86csf4uYn+oxzeyxzR2uWf5kjth9860Incx8yma1AR0RlZLcwc
OoGJy7Oo9xIuwsjhOj24oz7u6IEBBQ244WlqglOQ7H9/+hDCB5MCW1bnoIWhqNFDVJAmocDx1r9u
oe5cRCahIRSdTxYLbhtTDnq/iqbYR2NBycKuzWP8Ro1iBEXtMDHFyWRFyN1N6Cn0W32ZHcWu/iub
0TjFasP8zUKjdwVYEBMB86FYoGZRA15MJcRhnX0LHQiF5sIMzK76AasobjMOYBs2FcmE2FkYGhhP
/ok1CNrud89jRJBW99VsDvAMJBeghrPFlNcP0bFb6D9pyG7JJEc+MVkwCqBc0b8j5oxLH3LjsCBv
FHnDpa9xurxDbwuBPOiPWiJ35VEqTgpBljqECp7yBQ/nFh+CkL+QzzQueo2xRANHQKAJCNGJGsi+
Zi6iW8hAj+mSRGSwflRiUfEjJwrGkA4aFtpKmcNBJGwAwAg1omA95K1QQ6ZLACf9pSFp1T++cp5A
n2A/wDjCoNJN9PtIjrqzOOAlSdD+Dgy7CPKQUsQJqF1SRzwoNMo8Ml+m8ba9aEcOxYkXb5iqDwKa
hC8OoJ8b31YTycWbSQ/yJlEX8vBe6C1W19+pFo0FxTpZah4rhJCgH96WVITdV5zgnZQZNxtNodJg
z4pBoTCPGmmdYQGgoucfhRAXJsWvPJzKISNwVxaTx4K2ZOkH0CXmD4vC+OGkQL6XuzAmjRXOSHPx
6MC7yaGhvOAyyRElErQ7dLNM1vqL+LvH6nZbpcAif/8PgTr9TG9xgblwFtqDQiLI8qpHL3cqWsVb
o58JRa477+nuKJHFZjvTiHRpA6VYVzuknCRdeJA53AWc1KRiLchESFhDSzCxMH/lYU+TSBTzoZhi
Pv9qnG6awlj2MjtDxQ6jqhD2jGIvwbYuTDBszianm1/1K8/9oQMA5akTf3r7hHW+ahZcoXW4HZCK
E+CwNOYO1sOfoWDDgY97SRAwCxUELxjQfngxMPAQ83borqO7Fq7JKRlKrGnQXJtdGeYhuU5Q/joH
4TD7ItQxw6Y0LIgUt2AFdcgr8YKfOo7cKvGSm09a052wXe7l/bhvMYZ+wB33kq3OXvWj+JON6sAP
8ROHw4/8NZB7TpxSLdKpP2B8xK9yuqnOeCKXj0mGpMyOHILGHlDGveAFiYmh/mresAVB3NU6/Xfy
1hXLBJKIh49JnDCfZC3De2cIx5VUw20AM4WFBytp8MaRBccW7qZG8K6BMlC/R3EJMi08TR3+GcgH
4cwSLFm4zqKjcAl9NLB2YDTG+0hcrenygwGOU7DBQRHXT9F66fV0LuNtf20xGdVzcaLFLyly0AhM
PQc2NjG33ONqhmEhd56fUL2lMjiim7UBynqqd4ptOHB1QXomiMSrNe1sP3DwaLGHa0i9DFeNlhR2
s2FKjAdOVXc2gKV6wd4J+jlfwlW6uS+/yVfj3G222hVLgf0zJlIOmzjnC4xLgFYX5EuNdi1eeEiP
nTTcfWE/s6YO65H0k4RXGBtG44O3+hmhFgRongTuGi6TFwqdm94DgXNfSi4bYsBasUE5iKYANdPY
N3c4saZnr932zz10ZfCDPXRHYw+bOpCnKbtKnKYwqOP6wcUG/kB+m5GAbXQ0OPIgaywWBF0XU8c4
FIqYgeMNiIuPGtlfVBLZ3g/KQjnNmBOEg4hz8dRRCFk4o2Za/YugIXcm7hqrom+6Ev6BB8oNm94V
S+n8N+uj3ZI0UFkNn/dvXDHGgkyBK8hWPcyCeA9szQfdYYGpU1CnbIbMgqJn9VgSpmUpnEYxYHtx
MF3LZIQsdnVIIkFo1h7u0HB2sc+nav4V5h7H73UZtKhQHiDiAAaTcU7iHMnu9jBaBPfTcMhQPXb3
yinZ9n+ikczsE7EwPflqiaTpj10dQfFVVfzajGStEKHjxdkFm6e9TBOn1ef16R6kkE5B/oCf56C9
SAdTXeZHc1/BTgzkcWrFuTPNIc8iP5vTnmJ2iNoiHiFtHPxAxWhPFkVs96Aud/ccoWVJ32c65xf0
PUMkQJed2TNIjCBBgRTZIi0D3ErjSQMw8j4dHf7dB79uHJW8B+TE6xZpB3bamaGa7uL7uic+TQ9w
Nse+SYAS8B48Hpy0s206NfAKPldEgqqxA8qkwS2m2A3LtRbA7ub3O1Fl/Jm0IV0L9/uthTLCNshw
BP9JyawvFIEAB2g2IQwDamcgK9CqFK7ArsQcrCHoc1NgdoqAr8wMj/eYZ3Hb45tSpNwxOjciKBMV
GB5GAtB7W/x+94xZoHeuvpDCR0tqN+dO1GAs2TfIE0liEKObImkomb8I3Hwqgi0hh0QQ2o6cMGFY
XPBEw0knvnOF6otfz1hboNYVE4WneIQb6tymYK7fbxin4OeC2UUwCdAEqsI9saBiwH76i1RmUv4+
CL0AE5QDTko6FP4R9y+ui0+SU1GfbLYk2DGBqE21FoBLQPQDpql1aAXtqSIc+4+PAvrYh7jGnZAV
PEChUNtBVKkkVBe/OgyQjQVDfyS8+0KicrHUHMhlyXJASTzCzTw70kaYXyHNKWFc5bBpm0/uIT3Q
vIUARbFJDcc/Yrk6FiWtgDNOsmGShksBMs92z1ZBAAc4YGLjoLmC/urDMNwnXY5JA08AWG1IRmHE
+8UiINKhJlUfPigASGS5SEQA91DAjMoQl4qQ/QSQAD8kdI1sAlVk5R88wx1xA58aYVmAEnComrQC
IjvYrHWbvmJaMMj3l2a1rljp0SJfNlNntiLoIML58tuQqTrXH+5ZOfLqrnAonUKoPl/+PsFvcTOU
mw8EJK6bXwLRCTk0eoFSiCoXXAN/0lGGbrPdaJ/9norRKj4pBUbcAd4rgrNahxLz1/7DwDSF+/IF
0JjyjumwhKvTmQb4eLzzgouM+n0JBaf6Xbwlb8pZTMt8f3MbcARsh/t+H3vfJBwluzNpVTbdvCSQ
M4Zocv5cPT+zdQ+e8q39ZuB0vMNwgj2c+9MHCZYi8Gufs0HyBvaj/ejeZp+Q+bKXArWAqxS4BmAx
6RO08xXiWu09OsJ1Dmoe56Ful9C5wsZxTbeYSbz2+/lObpzHijoRk+DJL7N3wkhh6lgK5uMaPnIP
uMV9xYH73ZzB9Sh2I7jEYIi7VgvO0W8DrozIRvVcpy+gPZxoff9gRjJE6MC5q+Edg0jI1e1d4oCc
swbvuaAVmRfBPWcZqB2rCLOmwrbqZdfeBxLWlSK7pY2t0mrWheSgU9zdwd3g5Lay3Y64PLLBshlD
D8puDz0oGFh4eOkhNAbIaAGBPBIHzYCfaC94PHN1n7evTDJIXsGboFnJ+3S5oH108wSeshcI1DHv
1K+M4KlcAhJb49ZoiQ1m6znWPqYb8sFPvab2B8npowWAD+htb+NiMsyhrb2pcIkT5k8qH8HaiyYD
S8nkvoR/k9sKaKLArZDvC75W0LOdw8QAzMLE4xOA0NBDnCSgMnC68itJJk7VZrzPgf/EeKE7wYyL
VsNLIbulzcAQ+4/7KGoBI2oTBfhMcvAncCSxR59xrU+hhGeg2ewBJQFcnMHOm/ggC1Q0mlORbKFa
xeI0STfPiT0jh87TB7GCAhAN3mN8GXO3mPl3kPlHLpOPUELokbheewWEQtMENAZda+ZHmsA4TaIF
tYXwFHWm39aV3Zdeoy/4Ub2t0/wdgE1Ouhi2ThxGulP1PgFlwxVzdHUC6kJ6gcHrCC0jpXC/HrRg
qMi0Ay5RkFBwytQv5Koke11O/r9M6C0qHuwoaJnLKCcsFC5Wbi27piA0dVv8JlsIW4vMq/LX22T9
qXJFXXZXNG3W7YlyjDunXys+ds8Vz9U5cBfLmHqz+bx8lbCuguSTvf7mYX2TSILRkS7JocV49ukU
OoCH4YiEZNS4kSjPhxsW5/yEzJOoli4IYNA1vAJTOmyuKKA0DqACy4v7HHR7KFJH6sQajK01rBaN
h3ZVzgHWgD5gYV1NMnDdfY98V/bkgmuHQfzWn75QFzfmariCH6NkkyA0xVsDp7toq/y1hX/aepJ2
SBwpMDlRGSycGuA5ENt2dnP0i8CrtS5Gbi1gpmDOBNgI4EDGGD/1RTOBuR6qTfmrPUJAyxAO189e
TA4MWEyBeLohvRSDRqtm8Ba2Lhk28bzwHJY000bvpG6IaMbrrtHd6oUMXi5/gUgadNBPzEnGqd0a
34axMrF962h0/HdsPMoEN8eRe0IgJq4quMTQgKEORZkEdopB8BJDsHVnw7OykrAZ8VxObuO7Y4BW
wWRNcrUNpeMfYt/z+5CTGqVQqV/nQ7mlPFqs7lFsh99iPnEyFURhec0uahccPUBfkL9WeDRwR2pa
oH+zmMrJggs0DG2a2hGsvEY4bSiF74DCwBSXWy2A4Dfj7N8sMOdueewO4EV5Hz/oOvUClzBnP8aC
dZm15LAlg6Oof411YCa8mcyZYTF+aAG8t8O1u+I75cjOBATmSwKsgHVdb0XoHoihA36gAgcecxiH
0KVJA6xWHI3aLYo5E9hMPY6kdDUdACwZDZ51gjCTX6Iv/YA1XczhE8YlosCWx4olhS+qWdRkT8ff
iMkLXykGQcPBH8l6YoGU2+IqVq2OpXrNqZUiESD4SoZoxRolZZ1bshnRLFE65hymw4GSGFDkh0B3
YiFNHEZj/EBc6ZiHEmdYiANvDacdbPxigPkcQ4QcboZD/QpSkUYjOojGYQzbLfA2+gQBwzw2VyAg
zXfED3BCBBKbp/FNrThD8hIlYHYmX5x2EcR7ZQddOODKVzZzzo6PV9QalJ0KmFu0rCG2JO8Xvewl
6/wFJJ4zfTH35svkayRxMmwxRmJLLw0Qlak7bDNUeNhuUWcLsk3ZjekA8o9QQX/Yn0MNEAQHdXhq
kIJTq5uhn9kpAipdyEgfRzCPEWbV+3kGWaGTzTCB2MlKYuhaKz/ea1dkE8O7cmQpv5qXbmkCBi2d
8Wv2ob2qE/iMMMjYdQW1nTU5whk05RBBRNCIhRkXIt440vqKcMQbfhmWfGLXLaA+p/ghBAbaHgiH
FpBK7oh1jEO5Bq1rz0hXq7om0YA4BnVeNfm6Y2hbx/jGFSciRN9AC4EU1oJdEgIjhftBTX+RGuaO
kf/mBtX5nXynaeTIGPQqj9fxdpNUmf0KitKRqYF1q3f6o274CaELJnwUZ1K8QZqU+enoSR/GG2Fl
mQFLonPDuV15A9RUqEO8rSIbFJNeXKcvehV2SOYOSX7FzbJB8lD3fEP9I2Brjd1ilvpw/ExI+7fW
/BIqJrKYR047tR9AOFK3+ZmRvuPszs4bCJsocDTIyWlhFyVwjTgM3lJPBTsTTcsOJSB6+EH4EQjV
2S160oHZpkqCOo+HJiamIOwNdpT5RCTC/qT0Th45I4k3QW31nPhgs8QQBoDCo5cJuSlSJyaN6QyL
HmoCJIdOKYaUC7PKSyO3xdmLe62GAdClvHzi3DV3xITD6VRzTViNa7dLnVFYTakri42zw0seuRmA
ZRLpCbDYKxxUye+fHd4aqHzJqyoMziJsj3/cNmAu7Z3kuYZ8ihrxZ0+oTO9wUaqgdnWYX5ACi+mE
DRDCR3JwZv4DYxI4bwrBxwmSYiZeR4ufo0tncCe9RQACPaGb1kRFcWGqQmjl0gESA2mQztja5Dc/
qT1KOcM8mlsQ2UopO7fb52uKo1AqIUOi9UWeR/rhr8I8QQ4p6smN0uj2N7+hF0mE24N3dXvMoNQc
QuHKibHpvT5/uLXI/L+rdBkMXYTWEEv8EO0R/wycggxQ5fBMjVzW3AgG2MjlokZ2I6pBZizmMV4v
vHYQeUE6gIkGHxnNwMpv4IYGbSK+Z9MTd5Isi1/5k+/cfMaXC89UJOi7eEuaorttqQklMzx10EvL
Ilnm9aIyNPbmY0d+UDiPDRt+1tsVSq0Rj4C8gKF4B6scqzUnZzT9ztYJ7P1nmiyncB2CzcAXr3mE
ZMBQW/2S6xIQC83rxKNyI7/L8/vVoP7McX5AZ3ksbvBTEmyUPd0M8yiLO/FyjKRlvehhFro885UJ
e5E43UVuDl6VPGK3djnrW7vCrUP3S8ubvhXz9PwCr2WnoSr5jbzAQlKcw2m/T86h8sRoaTeAAVjv
JHy5b3tCrElbRDblp82/AkdF9doVm1ZaMpjabHSa6a4O8vGdPuIisb31zWdUWScRHMjHfBqQq6yc
HhjyEkIOZA1JgFGYMjGjzjA4TlqxSpTHe1Z7Moa+fHV77ClwVL/fTyfbxaFh++EeandrA82g5YaF
ZXfuPl8sw8GN5tWFEHvXP4W9cyI9qlUGowcfXEc6KzgYyFUkDEmUwdoJa2gKtOUpPNVBuRjc95Cy
Mut0IvzdeuwkPwlP76NjYwYNsH74l/cMNsZ8Bx3qhpBNV7d6xw4DNw6xTLrntWKrRxwa1gXmZ/uE
QdEJAioYU1p20ZZPOzCobh1oS9O/7zj3UmoSsjdZF2xyPFMuCuv96b5DNouxfwNVTQgjOMQLpxPz
3JFeIaa3lmfC+zh1OwZdUFjh0g9PtmX7/De4vNOY9yWE+hZHTvv9FBhfJOuxBf0JE9td+rxrcFks
bmEt/WVhnXjwFIZWeOnchp/2il1YfmXFVhtUOOUslxLhNXDO1nsbzHgCi/S2Dab2/umGF1KZcf8+
2LNULHPJglxG89ERTZadyzuUdPQTpbpYOyx+VuxlbAW8RHbCZUjbqQcqlPMWwvRpL33Ftt8Zz+Di
WpfQpuBlGFubZeos3f372eKBwa2sU2xZjR10vj+xLvbytA9DlX5S7JBCKd8OKx4P+WRA9wZcK+Df
AOFbzQXH3Y/hgZewAgoR8Y/9AuEPn0GxXWLEoWI598o72ye3uIXd1Ub7sE7pV7gPGtsNl/Q1RNUd
nihsy8SxKPME4gVorUlLT6ztIyNRH7zATq7NycI9geoWA42Vt56pu7NhMzS+aoTp+b2aBLr88oz3
BnveNDCruTbbk+tNKRdw/j7zXQRMY7rVlHcYWZOHZ2iv5+ZQqy/d5L3WlnG+T5XL9PEZNU7SvpTK
Po5auwB0MOPoULc/TxPhzjwqOrw9JLr50iSYPJR9E69UsvIBs2oIU19MlMbK8ss0gx2WI2JpYghG
B+5xC3I8uasoahWs0drMuhGQ+wWXI9Zz+Jd3BhZJDRM+SWeRAu9JixFvhhvqZRrjfFAlwjhGJBWs
bTDWZvhBVBMFpAB5WoFqxdqpYIkpoEhDR9Ae2Kz0zYRglqSeIZxWU5IhDd832J36x1ruvBZ+y2Sn
FRdNPhaPzXg+PdZ5+hpFyz1xqzwuf5JGIB5Q1CxdQTO0oZSGPVslux62QGHld+BPlU2Pn8Sf6IqY
u7DZrfm9iuZwVxcQgGNgwEm9p/DC4QZKuEs2rAoDVjrUVCxATCcMh+jeWEKgZmNtw/A6WE/dVjGw
Yu46O4KqlzQzmFZhBYBb/hsfJ7lx3sg8QN/yDhUrpkoaZUJQLXiP4dAj+QMVqzA3Yj40BNUrXNIG
CC/ToyakE3jo/g1yObjBMHo9nTPM1LUND4K4Hxs4AdMGCpQdf0B+w3u4Rn80twWVEq/CnmO4vIqC
IRynBZRaEeP4XzTd13IqyxIE0C8iAm9e8R4ECEm8EAg23nv4+rtaJ24chY62BMNMT093VWZW1kZN
dWHV0fX2EEwAVpaViw4P4XxYCPjceJQ1WjEaKzBMvur7viml9ZBiGP91c+4L3aVKJz16+t7g/YZs
dwomGwm9cr+2oyvSCEtlNdBnFzXA/daQRwou/QDmOdQU8DnDLVgzuKv6vzF1Ro69KV+F961t6/a1
ASMYXqApWFGpty8mJX+j7U2G2mcY//G97PI2inIY5TKOBRunC6aE6z8dw6U6vBdfb6z3XfOlqvPo
Qlspi69jAQs12hkH+3LXeXyUDITfOEE+7WuDelJsGe6fBqZ+bwi9+H0Lx/V7k8hxtTfcQ6z4OZsQ
BgZHcW148RP4qnzswl0k/Gysw/hypgY0jYu3eCmr1Qch4JFXNalAGHrT0I0yUcKDuaj5p2Hxpb9A
P6HJFdAeRK43NH7NZNy2M+6VEjAFHBxTH3o7FVKgaeViZrWT3hSXf77TfAMyuty8m4rAcwyo2bjr
qAS6or/3nHs7q6oxkwedtQTW+dyxfET76Io01gC7tALXXb80teApoJXFXnKUbT0fncyz+rhUFPrt
qmxSXjDiVUkXi/o1Xhu7+6uSKtP7mvtW+QlSvJZXQAtZkzYOy/aVAWWsHR9XYpCpXfmNnQeyTK7X
Mnv+B4cNZQS4NGkmyAc4Eatu+HMT1CNV1DfRHREX/EToFGcW4Ey2qIvkMooKLh6p30jmNW9RtSfx
RHrJYrdVx18HOMXCgTAgxA12wLtVKUsuegllsQuVPcwXwqvY2aRpI3fl7bZm4c/yaqN7F6iA1ASR
9tpc6CbM02YsxyGUcdSfDTkVLZVj0VaQVXbHSHZAgWSaTBGVeC8oCAcyvUsnSfq7fOw5m1czwzuH
gJT4hjTkUEnzRvm5HPM7tavBBau0+TnM9GIJJb/w9mUzk24/wdYjRbe1SDPau/GI1ONjtWxLK0WA
K11fFAwQYH2n0t/LyZtOkpw+xAOizktzKy55TlKUxeny+lC5psvxnf4k3rMEBAXhQP4sRj42VvQ2
w+O1PAalKZtMk9v/dZJB2WcbiWHyWnpP7s+iYpl8ZFMzcle46VgRcbieRDqfm7+j3ETZ7ngj82Gj
lJSgVqMNeG49VhdprL3D31RoId3lSpcPfkGb0483uDW5+QX5DrGgvxa1XcrPdH77uW7ISkS01+Fz
mIznt4j6bXUJX/DaLNC9pMPzkwSJFubnPcxKD6m9pQHRqmOfE/W0RLXAS2Lfc4GPZin7navHNXEQ
tQje72mLlphDWx8iLB5iyB3lLsx0iZHq+6E0MHb2zAgyddeV0y2ImN8l2YbAPs1gBfCJZ3+HNkMa
rcsIEs/Ppj/sriW7swY7LsWJMKtW6n0ToxIFquNBMsuVITJ/ycLRWaS0WytLFfzJ6x3UoX3xnnGf
/vt6ZhqRiCyseEbPSuTAcnSTtIqkuZo9UbTLemiyhCNCQa1VAArEbd/qoA12MvT+8Ipwyq5JMmJ2
ss/2mcwlfL6/7SGZMmOFS9nimXqMaCS/mT0GUsNiIh8LbT8Z3myL68l+cqLxB6SmSg6j9txVucjs
35A4zJuql7okpH3hS1/ice7zQkzHqkHCarRC7hf+lEw0ZWtO2pBFFG8P5DqG7jhZUTDxgpH/ZBr+
FpV3O+dr6SEvZCrnzqic/0uvDIPh9JFmhGRpbcmQwVPWEO14gXzTgBl+Iqxl8Wf592eHcOUySi81
JC47dezGVJFtyxHacwXK8fCGyAOuSNfdVvx+59fjXeeiE5c/eqO/OoO3FJe0l0pcXfXfP313CT7S
mekqVdgW+oeioaRnGabmrt51e/ASgAUgHUSGnlPJAxAn2nEb9FEynEbFNYe+VBT4Buxv2AyqF/uT
DzU0ckY/O+D57w57r5vucjwdb4/Gc126Ej7Ns9/Zb91IaH8tT+dwzs/SgbYNELIL6e8xWj1RNz1C
BuxIzms83XteG89PDrQJKOF0P+TOjHlfDMAhsiDp99/LXeS+p9kT2ig7OjaPcAX4C00bQLMwLvSJ
8wjwIy2v88Mr3TPqG+otdSYxKnK3OC9iFEoGqy4n5jFzg3LvTnZbNkdc7PrWM9pSxndi1QCQHF0Y
v/dobTxuaS1jGYRHQDgsezCP6ylckLvlSxbEsvu/9N6zG44SaUlXpfpe6dmWkfrlfV95HrvSW685
ysf/4AafEjMPnB0BqcXyhNu1krznh8FFfskqP8A00J+1E0EnAHp0TqNM4FHCXSx4hSvjAbeVAG3Q
lvO1Gf32AcCih9IkyxVUVqZFykQs6bwJKCO6JRZAKC7ySlgpMcGVPIoAGb8BHwUIzHrQPsGeU+Wo
AYpVjIvsPr4t+0wwjSvy+wfVvCoAwAAxmtSeCVu86Gv/h7YQUUjLs8mSwzOAsXhmitCr6xw8uCb1
y8gOdV+pi6i+dqEtxKnKp0WblEgtWX0OSbAq436iEq2lE/lE711Z1PZDAJJ7EXnz7QcfB6QKrGUX
0lfaU+GZ8RRJVR7Z2k+0HC9H6tsSKqvwKqRyQSHF3INJBy3Uy+TK8LZSTVaKZtzTcoZNQgTNWYja
4z52w9lEMwjXOnXiy55b47F0E3e5itE3hAGWIy6DMcJcJUjqaGjbz3kDD2/yT98NkRM2blHQwVlX
WH4oVd+bAagw+OaEgldwThjBEtCM+zOwEOwGrEpP3YSkgsHWPehMvO0wsP8uewlGfyzN3YRIya3w
BboFyZ1TATS0iRwhfecy2G577F52f2hc6tDOLiZuR2ZTz0bKvD98Oe3/sBGgiWvJ1U+15PerbJbs
e8LfYq7rM2tw749ci2Feur82ZH+XoQsdRAUudVM2zKskQG5rWjgFAqmA0rlwKKcTAgcCbMGZ4WzM
7XPNIzp9MGJq3rbldLIU5xdsgTuXXQ9ENktQdlWV/OAgGYDKJcTKzHN9ymKMxbl83lS3qbIx8AHh
gXiFL9f9+IPSiNtyFc8p/NLU9mun5GBGyluhjf7534n5pwfTLQM9uRs+AUToSE5JebR754YACv3e
47neAzLD1LJ0vWmLIZ1zONlbXeqlZJLAWw0tQNYHQm9dk/EIz4Fpkqk6HUO1GPz3O3cZdur8fD85
3b+x80IPYJjN237y7x0JVrN/vzRPjIO/eo0jGBYg9OlWyXYMyTNWuc/DQglL+8OZAcFnJUu3ClAe
bm9iuEqHcOk+0iSJZ6rRTBVMzSgGhre5cYApekZNtABKj8GmNR+gKZ5ZBLIGXztCwL0XFeg4RDw+
dWLXdY2fG9R2LdoMHyHcFD+Z8t+h0QED6HPV4R0G3m4GSM1PmepeWS6t17vmqAv4INyUd1emqtUc
JuAcqziL8aW+JvhKFNb0YtaUc/Uekl6N57Uq6vm+97BlqhgEdMbTtBuiMW7fTxCW7b2/qd25M0uY
S9v5cnK2O767F/LHW+EAnckpSLY+sz1gglbc5voJ0NlS61VsSQD0tSy/j7VQK6M7dIm6hl/7xTJT
XCFZXoWTriB/XwcICaRboaT+dXpIXOqXSHnsg7eSxPLtWtlYC3Eru5ppqPdYf9GMTCKIxkKiLjQd
ap63prK2EytCEcUTkVJfw4VJmyUCID+C+XiIZDcDTEGYwhxIpAVdwYKXCuiA1p40VMdFhdCDgJA1
sBU4e61bIX3xtwndDi1f5rEvC6VOEp5ziKoX7SUy8BYpwNActE/Zkmxq/32FNQ87HKL5PGg7fKAj
+wTfzQm00tSnIkZEatZFXEQI8MXHvna3ul3XtfjygwOGGOXZcBwhnKsDW0dX4viceGNVvEvFLvIZ
QX7e5/jMi8GgtI5XVtGkayZgIcArW+S39nqR4YvbVEC1PYlbhXBAIOtBvA55j80tQtehBcyr94mB
pTmzrjl1P/huW8xUUhIXmlr4mlzMTULlWuVA5oJmodM9Lw/wHdFhWvsZ2ox+Wgpzl2H8jswbRVXC
opeIyRPqyZ4l5n4SQfkCqqfmKS0miB3zwv97phEA+vw7qmt9O8Y+Td2kxql4rnOI0oXyumneJ95q
7ISnhmbf3t6aqflxVcjMVzN/8f7ru+S7T/N3u4AQ3/Q4sXUTeLPsUwtjcHD86bzWALRzqtcUICMg
/8JnPwiig1uqo29mOVLANvamL0feN95V5insUK7Dv7iY2HVb1cQm9K/50bKcQL+aKtSjxXvvNksK
Ac9NXd0WqcKFN4UWUtf8/fOMQ9iEll6wpmNSNzkQnhYC+rCEznbriGrRwouX5M85wmGbX2D73bmV
DqreU40zAE17MzK6SCHxZ2XzbtwbfGLjbEqY9uXE2uX4x0Mpn+qzlO2s/aqnW1ecqZZvX7nurrwu
PRr8PB+6I+UvBD29V29Z0chI/wwfr/1hbG2Hyj/veokRAOSTvex9ttnXMrNYaADcOhGK42L34pXC
6vfdffHMKG3Xtg08/0+aTQXVBLsdCkTj8nmKFZ6Z0iWTj/O5RAz8soROjKuvYyUZDpVSPudU6K1i
RkVHcuCOZK9yOOe5LXEIW81P8zVNv+CIC9gyP/63Gur7bgm9VjJ0tR0NuDqXV/6xaD18n9/sMyKY
TnakzY3CtlS2shmqCFM7hX19V5eDPfV7kd6smOVpHSntNCsgGmlnKpta5CPzoSsNjYL6i/VMWYXy
yY0EtKa84qoCRHr/Kh8UMUuGzH70otSwkx4pKKlFC0X3/jZ4MWuHHCB9y6ztYtPDJDONdNaD+PxK
n/y02odwPOW9eNmOIfi+DdddMpvyW6Ma/SbG7csYGlTcDNeFJ/f4O4+GhPqARvmkdFeV9xeXrCKH
nJIWeLkuG9x1iwZ7/v5m/VHY/dvyU0jymf+AgbGcA7cuOutWIn8zPqUgPk5+7JuPQt2yGakQx3bW
Si4raZozQol/J1lDrhrrRxlmbguxadJyOlDOqy4lPd+0b9HfeylZZpV2bXtMRN61e0W7ifaqqyiE
ULfUX35sW8vK8fu0y89RB8NHU6I1Wte5/J8YmJE3f6wr24oOCvnETCKIAK7ta41cMVs6lDJTphj6
AZYXw33zip4V2Ffe5VflUF3+G2qD3rvOFItooVuP19fSk6n+ppGFC34XU43LB3msGNbUPXxlSTuR
23Y+hsttvTwyP8fPcBL4ua9b4ZZfDBMs6bNf+0K292hEqxO1QAV20b97asb+ohh7T840SB9Rv+Nv
751kGq779kcULqv8iGMl6MdR3fhfQ5F7K/qFOdI8PP9ogrBAGINF91LTj5JqmnK6lRVep92Hwq26
6D9+wdmL6bkSKWZ7uW68uqxHup787qHK06nzaCwrkYaHq/Bq7Pr9TQd1qadkIVq+1lOVcUeqWSZO
7MHqGvuPV16FQW9RZLbQ/KNd7m3Q7meuuDMiKb4fkTIk0Cllp04vo33FtgTJZtvZflYSn0wymlC7
S+dYX3xDKcHKm/K6fkpWnUYrV3s19PuNfwFmDU7yd1E8l/Xj5L7RitSooUFhRXlS5f59LM4tUnrU
bDSrCY6jpVcl1YlX7mGs1x9kP82c4s78WHl+vJ7Kfzw/MRXtse2usq+IcpqL3pYyoZU2G0LF+KOk
G6gGaJ6b7Ac9eH6y6a6rUcqT1r61NoVTBTWjLXFsB42u2/WScZJSwO89tuzfqfyswM4jxUtdY438
o2ZPuDXH/XgZh1ZYlAEbxWUeVGgulx3H3DvW7Gr5+b1FL5SHend0wioLJ8or/TBQQtVna11flWOM
iK8eraRbTsYb4tbJuYL5oDXliKhpTO3d3erZc2w99K6p6XUCWL4SzXjcKESTKjHLq4dY8ly4/Rxx
1YygwHJKalZNpM5VrURfCCgKEzVt5yE5WRYX3XVPMm7PljGTw3/fuvFycuqJRI+NUpti9vcMxA78
Qd6+gjIJzKz8tbDr54q5Znb0AVozd0hxYJjPfFQfoXEp1rHufpzK7KaMgbXinLc8VZ+V52fij9rY
1iGpp/IK8P0Z0YqCSKh0G6xm+95V2FMVI5ciLfmWVOjxdTRHyfbcITtNeV1zR2uR6vAzXhZmDjfd
0wDg932qXQZwt4Z2kS3uuaVFXyeyqbb2JbefaNZcXbbFCPd2rBQvX4qZ1qYJAs/TZ3VUWRR25Vdj
XV8EtCFVp50LvSPzFv3BC7GsjrFw0+kh9qkx5KGPw2Aljjf1TFRu9gd22rf5ZrJpj+uKV4IZfVN1
kxWfF8B2oM52Fi+c/yWrm7JqjnbqA/Xeu9VW02R1VRwXHvWPl2kQb+wr5vFgX1lpE2kZuJqK1rh0
K8q34WNVvLaoQItRUh3NyTRfuDYdd044WXhX151xLfrz7/sxt+B2U91cbVXclSPQQfUnn5705z8M
y/qUT+jdqeagcSmxB7vnt7UCi0HXsCtFO6G+wlzYzQ7FQyf+dS40kURFhYulZXnbJwJPfZ0qq9bu
X/In85kuplDZlyY8+DW4t4KFr2Dg2pok6vSzZfxNHsD4ASuqPYeHmVqk+v5f5iczS8xevVy1Gksq
UsuHJlR6yEJSqyfrVCFay7RyH4FgTwh8FEYoXTKTXv1979yLFSpvxguPkeilejvlSdpZez2tG40c
JrP12or41+1l1ZKq8OVe1XzyqmFQqqTQZh6bvwu1yC9yqstGuZuRraT7mVKkt6ukZ17bYh/5kahk
KpX776qF5ShwRgjzJ5BhqULzWiU321fjHelIfBrEBXCzfQ/LcPo5dBMMD/OP6qW6D5BYppUYwcBs
+UOkBra6ThwwV/42lEh+jDvivUNXrtLf3PLjhh6RE/FksowhiJVysmEf4AEYXg2cVs7pKjv8omT9
4/0hh2kLXaOKjkrX0eqbmT6N5g/W4Vw/j1KF7NROMcuUEvV7RVNTJVrfe/DbZuoiHjPz22c9S5lh
upz99rABAbdtxRxVtGWN8KK3blz6T/Zq+dj8PsxOTYdk+d47UDw3Tt148Ro6c9z/rVTdKLAFVxDZ
JMvv0XOjGeGh/+CEisXz5FjaW5evW/XWTcyT5QwytHKf3FvPf+6okUorxoBH5kVuX49mqmB9RByX
9j1mqELazxtnp2oKg8clBkbmbzttGgvrxqPz6Gy+3600vb0NJnUD4SlaoFDOb6LFGMFNKNJAL40e
9zLWccPoMDKP/Dz46XxsOtpft/eTffs9PBTXpfVIN99HlUW4RR4s8vxjG5YIJnZDw/epuxrXsnST
fUeP5BKVfWM9T/ZDup4BFHKrvjTOKmb2gcU7jyLqPpwCrWQf6yrsSmSoqSspXL4yO+dHU/jX+RM3
mHtUvXCtcJBeUfterAintB8+4I9V6dbZLIrHYyHFB11Z/b2SxX/Tum87x23j/ho8/4kgLP8IyTNq
8TP1JKsraNiNbr8WVoosnvm+lSqFl7YvE+l/JP+o1sBGa2VxLHryYv8SRmpdPo5s0ClnR+/577Dw
uGoWjoepvsJSh6W1wzx+l7QBj3xE0E4r2V188XjmjVK6ad+3tfvnsDFadTRlk1I1tApFQuNRFtxB
UQP1VnAX7/iomVRpsaKvLzwnplUsb46mGyem4BhwZQDYylP+1lk85Lglm0UyUjB5a6tB6VXcVtM0
O0p2npbGH2hTyWwc+Q8hXr0WPGEAmFq6LKDtX1uLb+yn9EhYAqZNN+4ftrcHqXhzMX2PDuVTB9O8
K2cbZtaOViYYrevE1cvM5XfbqqfAcfTVsAQXsr9kADb+579UgRJp8BxSflSvLcd29bPdDAN47und
rQeT1tr0rwhkZHdO63ndwP6J9ljSD+8TpBiKDfWYVOqubbAZoUj589a9dZNVG4DyyvCALOKs+Dm5
daEh5JWPbwgAUWe2IycOOiiLtWKPZ1G2TuhRPRqh44Rjvq0593EeStEhvzR4UnQAQSCXbPJDLKfF
aPWdmLhKqE372V7iYlvJr2SVnGS671mmewx4/tkzJp48mSZ1QtlWFG1qUlDadbEu9XPl2YpUltWc
64kW3/92nVMuJIIaSx1FOVmL9VZ4uvwgiehfastq2Peun4jCpmv8xezLyLso8mMr247qO5Is88Us
Xbqkrw2NCutCxdJZnEG3f6ynLsN0bVxdtdTcHWVMCpK/9fV7iTxBAbQ/gwXA+TqM8vP5kDkfmI4M
tz1COzI0mzkC6FZ7UlshSRTwmzTYxephsJlFw8eG7JpH7gQ/HOak6k1YTvE2OH9sq5G6gbS9mbLp
8tF6FXUpXGMDjbDrnsqX/j4Qgvch/D453U5snkMUzx9CaYEff2Mqr5NX89FPDK/slXbK4wr3Cexh
0TUVoKiHPI7V8C7zH3i1ybf4BDSkfFDYdlnmuJuWSJSQXlhC2Cfi9E1bni2+UNHLUvvNrRw4BcEZ
QIlPzWT5RQnlIKAueIaTF4HK7XBRxWRlJnX7OdTe9dwE357HgJcvVUqUau7fq4mYMTygpEdTWF9I
jhbFfrR4nhjoSF1P7ta4l9EtaExnhXC/y9YKiaGTTleGQWB1ndA1FZXKCYnEfBXqyZ97D/13Lb1+
Fs3LN7FxMlsBjEKO7SmgZRg8hCqyrgGNAlv2J+t0S9PfrgmfgFoMuC8EC5OTLZIomc1Ys8B7VvAf
q1cf35CeQjQBuscUWKeM5IgAUgHnQTlZxASB17KnFoYiwEfcvFLKvUM7VzJTssogdfz7JSjNa8Bc
sDj4nL9ii/wmUK3AKOmI502KRKL5BxhmQxtxu8ViZsWD2Z0uVSA0RtHql+KPpZLJgDICr2KXPKjZ
67eLwS1fx20X5jQcljLVn7SJFuam5B7FL/FEdcLUfKCc9QPg7wKv+4pWK0AvPqYvQGcNQv7foYBz
4PEApCs6ZnGABGGGKGtZlu7GTvTHdIAOF4nKyIZ8L637SdPde4mm0WfH/PhdNvmjzYOSE64js0s3
N7x1NzNgl2UDuAUynI3Fz47YjjcXzmoepmjbHtpWtAQj/dnvi892bHLDrpcWxUz3uq0prG5AzAr7
NrKlJanMJzv0fvNVMVptZ+r25OatnCEUxAlexNeei+KrGU9RGe4pG+bCoWqk8rWo7JoAQKE9lSnI
FVWDEOfrwyVgHhjGmezrOslU/N0zgF+DBSYC5OcayUZutXfLWvpQGlZIMlEvmN1BO3DgtFSgzKKp
bBPsWyaQVo67bQfcfGITMdH27dQkMQG03dzoM3iyBgy/5nc1OEfI0OiJjxN/Sn+bYYHdrZmypBqw
XnP43oasGq54ede1e7w9GWJB8x5DaqTf5PYwB0gk9JYnKcWLujulM2Hu0TjuZotZbu6a5Kb58dQZ
I32tQoG9d8WrHzckoJW6TZbOPZo2WgYuE0qwinQrXcDu5icuyXwUzz3RW3uSYkCqwKcMOU02E5/R
2/e1ykViN5jq9tXdTHc/xisxNzouPT29jDt+XPdkgWYJ9Vlb1GhIbOMBSNZEltv8pbMepcuLmQfC
FW81qUgUrx9SqRzFAfKxIJjlxW5hPaxKvtPJCBEIYJwo1Y0ddkbns5G4HW7h6RfWGbCmhfM1eGkS
lP5cWUOBIYDNP7SWrMdF5OoxlxeGNoaIyhswyHOuwgQPKhykRvYAkME5hLN2UBU473wORT5Z5Lgy
uhhv3/dCNKmsDJpvJby3DgmyyvDhkITfn7OaOrW4dnpBlyhzo5aWqTQUqbZuvwSMyeryaeXKf4py
tU8UmaUr53/tXbpyfBZ+xA0hIvlNEI0RYvVpzEi9jkHkGJUieOqKytj+ZcveDUVdFy+d8bU0DVjQ
E0shn98U9/VTXFW83qsytoP2vLwZ/iUb/v6qUnS9tcEIueO6sq5hvQJtEalnhiv9fn+XSkVjeTP3
uihMsl9CjyCkq9wr/qc+RuV+Ow0eaLc2c1BWqg/Ii2tasNQodPP1nMaZ0T9qQfVfff9z071e8Zy4
McAdcf3jZAz3IZLl0CQ0VHH1I9A0Ha697DRbzRVj/UhD6/VJlGrBSBNufBqpyI+A6HwvRjd22ExF
DBhcvLhTy8KPw+PQk7vo6un96G6a2y91uCPtGqiWOhwuzmpTX23FZgSpd/PfAlRc9N61ZWf56y1I
DfMP94Wh3w3OhfsoXpWjjBtkV7Ugh6ieBuv2lZ2a2pKaJ/jd4rhdyzwLq+l9a2LIrwRrvzCqcVs0
vwgPTvlxCy22Kc+L8ealf+iffl795gWYUxDonXvPSYjzBPaziJJp1QCwnZ5bpzPBSb0Mx9989mvV
ebuDqSH5g6w0UUpm89nqvg1Ka1oNMnXSMGr7XmpCGbiZCnnB/6nho/M+5aONywUPlyf/yAFCwlN5
0SWCBEk1en73E83VHkgeDouD0+zePszcFTcjMXy2r/rJPmpUNvXYZ/zr1NGjsgxbPffGv7F/gnwd
iva5QrypJ8EsNRl/uX2XfuJf6t95dOuspseP8e/7c/yV+MQvZoaJoaexfxvY+1YelfXHrTFuazo9
OvY2XQvXauaBXVbfE09UVNZ+nmS/wwNuXxtYsaxh2/bih6LbYrr3pJkLEAhTapnMJ4CoQKWWXywU
MIV/p9uP6nr06F+a+xB6WLEgm6fmqrXu7DvXTrbOjBS4EqzSQruHrWjj6/6rIjr5M2ZLsP3NyN+z
tTuHjmeNzVl19aGm+lmVujGXvFTetVUVz/yr1WHt1blILsN2tmxkPvdzgbWtZdx5zs8i28WPIX0O
l24WquVbZWszInh8loRJq9lzmKs/ms/SrTnJlq9iVi4KTTBU81Re9N2V6uIPTjIbK6/auf0u0UNU
Qbnm0672rJNUVDrjj3Xt/b1xPnGuxTFWKK9SopxTh7nQUjZZYxBRGTPieFQ21QTnxkQ5wvF7j6mW
01OIrOfjarST7psgk2TnMD1Ns316GxHMbtMMxKEblgsFSh6Mo2rDggGVP1CMrAbIz/i3VR6lBQid
ClnsZSIj7xeYkLjYBemOAnYwnt70OdVjr3ufox6NGajCyrvoHodYSfzzdmI39IH2UGsxbQO9ADkN
mxxR/IuLXPHIVeqP2KfZwUYuZlLs8AaxNZTYROa+JctnREZGx9Svt1dkrrRVNQ7YjTCIEPMuHQaa
SM48aZPM0OZkht57iykdK1mpY5BYxZCegXRvCGwW+yBbtB9YtBzP7YS7kaOqpBI4DBP1VfcwsFGf
/9G7yuAOA2zdYRAqd1aBQRT8BXmQzzZ2c5e8oWkVJ90rlhWarW1PLRs+500Ew4qoYXZoYGkPJU1h
EEfgKUthAKkEmX130BoF8Z8AwkD5QRRyHsa/Y3UaI0yooffJl/7t93ANj8IOWFzlYrJST6B6fe60
XXustdrLj92C1c+1Z83QILvOCOtzU3+zq75w2z5UCHg+1uVzN9bcVTONRePC2BbJhbPKTU8f92q8
lu5ruToX0uT2DYy4oFx8vJ1INPvH4eYSlBO46cu1Hvu/JEOQJUfwPCfm9lzD7DpwnobZk5/yA/Jz
D6uhVCrdJGmWF1zxKGMrYtLydftO9sdciqhDduK6dyXdTLUv0m7W5Z3k7NLa1Bco3+97Nzv865XJ
ktzqX0yMot8Y4aPgyxcB4x+pTnVBjkHhIxN75D6Fhmh5Y2Li0s+J80IQZ0gBcaRQkDW/Z1ar3ocu
WAnDohCjb7finf9Ff401ujKg7zayr0fDPgmdim5I5/MYmjeTh1HI/RULyOt/N9TvvxsC/Gv+Fc3b
FlFmmRn2MS1ueBR8z4msdyLKckoTiDGDudJqX30ZpUGG0T8vi30BhRmbpR6sEAO8b+NYTM3TAOIN
l5P01Dx0vo9IJadMj8XkTGEykwRdem7/nhlTo8h+ho4Oj7TIp9rr31jv9rP9emrft1f5RgyfV/aa
yxWDV40R9s8cyRAjm+VX7lOQzTVn6earss0n2k/2PgtwtcSPRwIYh4EB4ZpUWBVmCDh3g2jzci2k
nt5RXG0JQZijFF+q3zGs9Lrn+QvzCvnmEb4nwJe3FEnD4+rDFSILCxltBtO+0hEJIobfFEjY1dfQ
rMPvHlm9RUOoJeQRtsB47FIBcAT87wMcZN+0SWWE7NF8ppaoHarZ0Y3k5BUMR5PyHwJti6ZNzbNW
zCEihbmTXIN5hHJkBijrYobWPlu6hgp29izF/6Bv6/38MMz0D7/4FSTK0UcBN/6lYe6/Aq+3Fi3L
0Ndv830fHfrbEcSyuV3lM4rt6P1Iv6W5JO25/GGuke7MRDKF4JhP4LeWE51FeQ2Q4S9hTFP51Twi
aiY/B1VLwgJbfmM3est7DBZO4JyPDOOz6DF/5Tk237PbnB6xWjNY2vb3+DX+WZQ2H4kvDruJrxy5
Xp9G4W9RzMyfEyjxur4fJb+Wzfd0MdSZ5+vaOo+EmY1d6DyVa+VGVpLznJgpOc2Vjj/s9+c3clwZ
13c0sGGX4aqhprf1br97iV78Z/fvNNpt8oqjOJLlKjTrwu4zjOjQ3fbObXlW0ta4HEl9q0/BXOca
TvlWjn09PlWCrySGohxBid2E/tbKxFsmxm3O9Vixf2+jF57Ttf7EJ24Vz5ETiPrf7plPhDKT0LWY
YdYUXC11AWYuCm/tapBjYnb1K5bBZfhyXjt2BiFvytB/WKbPaZrmd+nBGTFs4evqoUt9oZ61/LDa
RqeJFPg5v68mOwEcU9NIoiROTRSEklZ2gmurvP3oLQAV7HLAn+T+qbpqrUf3D/qMmGh7HplbA63u
FkP7qiVqOxFA2FdDoTcH9GVBmfaFwnPcUin+37JlYbLTWv2xpqj+V57Q1M5kq6F7iVKTkH1tqGcH
j86hc/4kyDSl4u14i19pPdZ8ht4E+efnsfVqZHux7riysbizd2glK88ypxYFOr/msewjJyr9A4dl
T1ewtCqWUyn5q9Vt/Df3gyHjJALeeZTi6ZaaqVDWQlqRDHTLwghfww8I/+WTtquktEacdvvKiusG
iZ/d7+vjZq2oRILd0L6f+438XvscaxibRL4OdT+5kbdnePiyzAE87Xr8DDIEM3NFYywJ+FgkP6Oe
EwiojEsPNdCUkir3vP38vXzea6dfS+qfRby+56fJvZybY+KydOjcMelbigBwM0CkPP61QuT+qVBR
ZmDhNdk24cnVRuQdYPLZo7AejD+e3xjI7eDYkyrFF5Xx9Dz0yAAhjQ4hzY5bmrj9057Xv37cn0oF
KLSK+DJjcZH6RNGl4ek2BtVLY/dLL+vhldtIoabm+b57IKf+4WxKJ/OEMth97Lj2LDGyGUTQK3mW
p9MjhIoYOQsfk+A2seQ3aOqPPCk5eGD32s98/XWcXnfejdjXYjQW2l5aqUshohGvOwOW1wHZ8For
EQlf7HQM82WECruC3b8yvVw0r1Pe29kOb8N05d2PdaLtZDvRzTWjlU1+RNHB3Ds5vLZoLQC3gRGV
F1Vivews06bYLB1VxHpgsF+A8vJ1pCLrRgrRioYp9Px8/staIwODcRy5DSfx95eEWQDw+or+QnQb
+38PJ8xCGEmj1I32pHXq2OqM4jlVkGSe0FQpY8dOX/w3yZHvAebmmelKrcQkPefFN4x88/40rtbz
O2ehcOm7Tx1rZ51oK8pDMffFUCL6b5Moa8DC5Sf5aUYlP7ezC6CE8AonJZX6M3BFN4tRQOfizV4M
/z55qs+FLljCxaI5CF5+Ob2M4n9uRKYwJxkpcWnXHpu//devex+ZsZIQZNCUiZSH/DcHZARHj67f
mF01UiI3nB1BjKVg8QDkAEt5nk25c/463czjo8XXCnUjpLAk9xe9pMqeb4DApnsdvudWpdvP1cPi
QZvsvm3F486txn6oeiKujHwwLB1ShSraCMF0CLPDgkHjbXZN1KjkUnnJgUDRJJd8KVJSFpSmAt7U
/PM+eYXKgdxI2mYl/4/2QEqMLKLbj1s/M4xNYkQOGJZt/Vhh3dC+D56DU2/VYDFdJta4fdm4PGEb
g6bYanocjb9eA932AiGnkqCfG65mHkPk1T+8/b9LM/cZ728np9m+nvmH3rGdSl8tsLm5qOxzFTLI
ZXsDk45VMFuFACCvSxapsmWhlis9Wf7BjJM5PPMZDYw6+Hn37nTfr0LSCQZhaUGTcf0w3iN7gCXV
FV/SJfB0FhWlZmJcixuJ3n1bCfyO9ewZIi7E4GtcRLdEDuWVZj4ecrdFsexXuDHL6bWlqLTzqEaK
/CyLkXJDE+vSuhQp8hkhEhuX9pVFZ9nyTGSajaX4ohjvJdDusthly9Z+0K0809SgNP0Zm63GhcTg
ti6cfpcjWoorMkhcU4r9xn49yeOf62/l2BjDPd7tE/nJ77YhAnh+xGdI7eiPHFdMAN9QnlTNFq9V
RnDFhFNZj5aj3I9NAnZMYOeL3CsiqgxLZGZduY05urCzDdSjbFs+ET2WMlP4iVkXncQntx7fyX7s
a91JltY/ue9I51Hnid84/GacFqQi1jrbao51eEBj95MaIrtny8Z1dG8pp3UlvtbH8jlbin69vpaj
TT/6G23wgMHCCZ0Gsc/DT7x57sEQbaKnHyVv48ZhBsS7dC3Vfi35IsBUv60giTCHFAJ9Lmoqbett
oqSymLwmn/eiwyD9fbAvRgeAhMFi9pwn0Om6rUYqZpJDLatbHcllZfZUKIkcDGABAcxon/KDzs4E
hOLWjQ7QeaJJsJhpIO6zoMPEDm/+9NCHiJro/PuRz3RNhvta00+x/eY30ox1c9BvKpiubxaxSHfX
97/MYPG1/Nx+anf3GeEaqW8irRh8TaS//jwQztQgaItitLHoe2MWvKFc7n+cndlu49zVpm/lR46b
aM5Do/8+kMRJ1DxaPiE8cpJEiqQ46Or7oYNGKk7BBjoJKlWf67NFcnPvtdY7Tc9r9sdXuFBrNInA
K6BicLe21gqSTXvUfB5q+SGcSKMHB79+nPfCiQXnRBNqb3+IA8kXjydrNrDshHk7u7zfwX2qlRzQ
z3BYJY7S2PzLcP5mtwBGm4u15l48xmtMGHgvr/s2aL1kCTbJg0xhCpQgnszv5fGWjZ0jsdEmTD3Z
2hGaasMwLV/SAsE6i9lE4SzTAA5l/B3TPoa0rSPumLhyt4Ec2Id4HJdT80K5A7yTfnmggMRRHg0a
Dmd6PmB9s+LvhU8gWuYTIwgYt9cFQJgxLQ5onKzKoYODeM3EGwa2hhWGTNgxomb+6iEHKUzHIkQ+
dVrZ0dEgsiLcDy8cxQwjhUVzQn64hPc2Pj9rk5ZtPDwMWVB0UHPj1Hss/+UA82HDOLkpI2HMCB/D
iB1DBN9Yq8sIwo/M1zT741W2q9GOwgpSJwR09W2w76Dq21xWuW+5gOXDvgyBFJee9xssEEgdDmqp
Adk422agfTz2aHq1g2LflnKg7WW8bPkyGmubeqvZp2ueQh9I0BWpoPYlcGvnoZ3ut+DDYXDf4g3D
QOS+w6t4KgfNc0zKpF35+4RNJzngYTAuXdXjX4Yj0qJ6ce/URXQfT+17/Xzjs4iAfMwo8kn30Xww
qarGrLL7kRUHIXKR2onzYIOYUgYCvK4Pl9EhcXj+lFXF+ryOrk9IsO/YUhLfPkHeDCXrZtd7el9o
VTkDKbANfO1km2KRUbeS2cimkaYjj0bP3LQ4wa0veE4mXsXqYT1BEGn2fIqGchNTzOuo3Qqc+RQN
IkSwjv6HEEtwWchSp3xLAimXGFwO1Se8JyZPY/lDtTGtwp6WX9+xGMZCmkcw/hyoX1ijOuJUd+sJ
hpyT1IfBP6GEY/NL7cKlf+aAnmULRvbYQEXrcNKvPhiCwfBTntR4HD7juT2rAlzgyMhjasX0GdCA
b/lwkk0zWeMPOzAh3XTcTKxRu1feYXCx55F7N+/sfMagQp3Avxlr65iz+nRlGD/WVnj2wCW6z84H
Fk80Kzxrc0GJ79HbgbH5xaZx70uaAewg5X01pw+Z6Tv1lLhHVPIe43XePvFVfx3wnvsMciBjPYSL
PsNJLH2ssaSPej85RZzToQ1GbUzpX4Ya3r2t+gaoPw2GgSVgkNu5mJqoSw2tLCIB05NewoDGKnvb
bigkl40dDc/kdHHIX6fYCyGLPPEBWBHx1CCAJJxibG66xQdj9imnqTWFK8b4e5xv82Wzt7BfpLma
ykf2w2jK/teNQEus3FFNB/MALbVvR8K7o8apW+QGgTErn8Ln5GhCc0Nt/EKRnG0uLxxTlW1CMIHH
thogbKYa49uL7gqeRjOIo2Xjw2Z2upW+YZAib5IjYvNRNXqSbarkAptAwBnbGLF+IA6xdfBBph57
sHPz40Xx6YqrOkg4F12mLrwd/QwaFOiESBdiR360wmCr4PFMEJGMGNWDnQNlzaKZRjnv1na8YfAN
ASi2TUCF4pXnKA+yj+hdEP3onZE7YJ/0GTNmB19lf2AEwjEIkDpgZ90HlhJHVmb89VJzIMzhENGW
kWc2zpzqNXGoqps57rBB/QFSlE7vS/qSek+tYkCZx9/idkN/NtBz7iyOgPeNiosvnpb8+YLfBjbA
e4ArviDB8Z/C8QmPxvBWI3SbFGOjg5RCF3iefh1lkUDBl8I9PE9pAcWbLXvWaSIHEIkhxFoT9TXZ
AlRclmwhQb3n06VrCEjWqdxflnwYb6BuXKf8vhhMHoa/B+uroHsgKmnMXIZmYF67xbTZDwcMGC8n
sYSdwADPMTMCNQDkcntvIJK3vvLR1x7EUhd0wzFlu/nQj8VamlO5pnbvMZ6RPkC4mjkcYHDl1Ga3
H+abj+VX+RVBVCGciVcE9rB3P6bzqxu7JBhueekcy05chNnzocZkKuXoByx+3ZItf9AwxQvkaANX
j5EfG6c1ZWhMu7gDE43Y4+PNC3dlcKOqmaavsMbBjME5b5oX6XPgkRIobxNADLvQSTe4KAQwfOHy
g/3FXrxhX9vWLoApmuGBO2WS+zoqOE7iEqXvQHZofURv76k12BZ03QQ1f8joF5aF4jASY3CpfbS7
x0tHdjm90FQbuJ0c47y0QF80hyuOznrxeL7LjLrH1wIErFqar3KQoYpwYVu/CSiMng1eVPi3BOtu
Off7AnOTYJgAMINhH3gtUP0h+Rv+zOvD9ZyUvcI0aM60XckmTTQu1xBIgng4UDgWxCMM4ASEK3Gw
N2H2NDJHe5YEY5MrRHSKHwodDGVRzdq8bgBp6RSmsM9mwbDtoHqidw/o8CWICt3+Oq22iEJ40PqR
adp1TxcGP522ZHjgin+lyJQ4p/AGtTvWXzrNhpqdFnQLxa5hVzpcpz1vJ8t5zTgRplqAwoG6MqOb
QlG4vLrsT+N2Vy64Ca4YcC8UG0rKHmNBu5jX4xfmXVt2bfQG0FAmVcCNcJX3K2+ohVEDKLO7Rrjo
Q4OGj7ekumYxXeYJ28nFP+1D2+BTqgGTPqekAmT1D+NM4wPevZ1PMBd3EsbDWxGpAOdi6lX+xVE5
oVjdPu9pPr6rXgnNEQ8a4EyUL3iYdIsCaSWDfBfrcJ9m3ByVbASIMh54Nh3L+yTaUrj23sATZxIk
evUzRaEKeXsCR4blzEUE/MKOzN4zzDwzu/wgB42mge9YzrMtaQvQp5l/8LIzxGDSFvBCu4Yfr8Wv
TgnYeVT5cZBBXS44ZC/b8/jAbj6raZbMjQFj+JX6M9nGruWFw5y8+GCOFVISBb2bfULOlMYX2B9s
JtQiO3PBkiYS7Yly0bd20Dyc4fiXg8i5HQVHgwh63iMiYtfTwXzmjGMocovCSWG/swy/2kr6TwX1
31j6oFThrBr2xhJnSAdqYbrG74UyvDrGLsT0fkr7DufPIffjdF+xI4IcQFDgpGP9RQC/7PqBya5J
1Dd7JhPLD54QP4c7guZgm+5vDEXAPKh56WloLm4UvCA2/IpmpR82NhgEMhhkhxXrJOdihLGh4m2A
pcgoZRTMpQQPnhzfvMcjF8xA8tiPmTUzQw+hGCUT2lYaHVhUlPIuvNw92HSbT7h3YWGfYy/Fofxm
pyR7k/JNn4rsAxekDRNLXs/hQ/Nwny/ckczNsEzF5cYcgAbmfCnHCCxohukv6ZpSei69h5x/NFvm
aMqLqlAS18Psi/kNZd7gwrSFEkzRr4JsWivzq+W87h8QwnGp55ih0MigOY0ZFrYQd8NJwUoUBr8h
DxYkJjicCfBy6UXV1yvMQf8eVHQSLBcab842jguHCYMTewy0bdD3ieW2M5rOpezdHJpQj/8e4yk4
PK/6ZfnJJxOHkQytrXWCHUHzFS6yLZ+WruW1P7ZeuBnOOJFtBbahf95Xx3CTuuaGX2EeYkvUYSk/
oRDn9qUA2KAL9chkCIr2goVZ4AK04KIoahPLSSAIFFMuCqskXkOWFZIgWj4smbCtBQuCi4u5OKZH
ITkrbs4j1o1heIsow2q8R+6IEpJGnH9cwSAF0rX4veKp+YQ/qjeXOynzRxgKjcMDIPjYQI3djgGQ
aEvRhvCtmDjmx4avTJRVj5//O3kP/PBAG/4PPIoRvFCggTLetfc8kE7y5hLom45Fc+RGZQQJ5Dgx
Ow9hFCOL3zSo8lC7ff0k1lRHq4mVLhgOwbn81NCLXUF4u4LVY8PDQAXz3h5HElDlXVkT88cHm3SC
nxr2ucb0wzmnttG6lujccYUg+fw6vuMspwxfRdt3aWf/+K//+X/+91v3v6IPbHPOfZRf/+t6p4tK
rnX13//QrH/8V/HPf+y///c/dM0QJUmUDVWRRVlULNXg628vm+Qa8bel/6FrsdQV/S3diuvIa4gc
piu+v5CmQwQNucNDJDaJdPUKc+qWdy5CtetgS31VJnoRKOoMc2lyTfDjv1HYqh5jbHy03s3t40XG
xASuIyREeWSCAsyBvpTIMTjXu4n1KYjz9MXIg7M17lBrMU7iDafj49zMPa2Zs03RJ5MF0DjC+88X
rSq/XLT57aLVVKriOxfdvZFSriwTzFYqu6WiNKr12Xoj+70Uj+2DpJSe8IunwrkQXQEKF9yZSpbj
rsB9ydWXjMco8PQEM3NHy+wogvFa5y4WQLTuGDVRN8gb44M+o5zG6sCQlsXJz9eiSb9cy/CA/3iA
bRIXgiRU6ZaAqxuKhNbB113A/uoxjUPndnOwag7hO8FyZputKKjGejSu38ND/PYQJpTpFO/NK+QG
vVh2RQC5KxcdYEcIXqU6jSAPch/kcfHMtqXaV4qfFRltbMNMqjlEeXJSs2yLoXVWBO/a+kBZwc8X
KYs/X6Q2fP2Pi7w8sjw1k5pV6oq2yVR2Xj0rgfxhHB/HC1vOUpzA8O9nCNDYJflUDNrBWn7+FOqw
LH54V74exR+foq+VJOnu3OrsRT6YX9jDeWe8WW93N10W8Abm1Bi4eUxxXLbjFVHgXjNIXc5T+gsm
kEz+B2a9PFMZHhnYfvlM5LsZ2Oq8XLNDtq93ig6XDKTrTtjpaJmi7c+XoGl/uwRFNHXDslRZNr6t
lvAcZ4aRdqx8R3l6wIamcu5HmTLtIQTg/JLNssFcjCTnu47li8PUP1k3AXjGM1w2vDSSQWRuwCDW
5vDgnIerLaj4aZfGioseDOFdSakqzZElvJQbPVDYKsUlzEqQpZ4soefsiUq7dpmA/3xpxl+fzr8u
zfy2RvQ2jqLoLhJ38HQDWaRcHLjgd8gNTLifrWV+KNsxOseZvlY8oIbwuXS0rb5O4rGyjWLHfCY6
eq8silcVtbEyB0iEScGiZkEBFJFi8soOKAXXZbrsAtUXTIcQsQn5Psylwkm1P5eunrq6QCrAWG1H
JE0xiaughfaPGZaEwOKYBSIWoY6hhegWFDwwYSKmANbAhEHhc2D+QBHw843R//ry/HFjhh3kj2Xb
3UJdFi89L0876cJlBfEec6hndgSGtlQt5YT7JUKtOeNpNhmyRE1bnaMY58sEOz0gycODUUbkPFzI
bWAfBF/5IFmk3FbzxrvM9OUdXJjxMVB+P/CdDPZ94Mmv/0F1KY1AZ2L5xSHlBDijaGRm7MOBNd9o
irgPeuVSv+FUB3fh56tX/rLXi6Im6ZKmaqKhyMMb8cfV51nU3uVIpuneGq+qCVLLRjcTdZqt2V2F
SjrDO70gdydxYjwIT1o6lhlduPXzo/VViu7I14hnytw7STKlK92XPCGG9NwG1JEEpvj/Xx/YVE1D
sUxV1L89ruSe5Z3y6JNtf5/p7YvwKloHqQXiB8e63LVxjn2fmb7f+t0ZtAFfQAUIDlbGfV7eFyYR
a5+VttdIshzUq9SYLaMLNFklo1ktPXR8hwbOY9euY7zqaf0r7+cLkIaS4ds2KfKxLVlRDFlWRfXf
77hxvWmp2XIBpB9vrsusd8/bS+eJmCscV/oTk4fbkiY36t8pcs1fnrc0fPfvP10xJB64KBmaJn07
2/OmvF0qWcm2+DtPXuFejjcIO0fDcKpEhB7bv1zt3yoo0TItXdF5xyRD/3a5cd5H16o1060KlxbT
iOuYOAOVMJ7YjxnqWTOVAPQS3xqykdkLJ/foKOBhAtn1hkv5oiP4RXQsY074QlgElnjUan9Iemd6
sSi1AzuwjJgXtwFc8IQRGmTofjQI8HvYgQBqG6ZMkB9oyOn6cTA9KtjcyxMjnpCVJjIPVxfGY6O9
JllQQF7IN6WFAbsNUwktBNEDVeVcd9IsnxpePi2WlraMtw+mlWB8YBi0Q6sm96+Fp6gvIsYX2DAI
BLPU1DcjLGjwcWR+jaoUa477FJ4gwGTG4TI4s7ix5HXNpt2CckIFZLxf5HbStXTZaxky+/X53G6u
1ymatYRqfRVfp3FnI4EezDRNy7mSqNCuosJnSHZWguQ6L2AAG+O2dJFKKZFn5n6TsUEdk2imtGNg
MAr4izHqmcqBOGULKZ7SsouvTAxojs44seA8p+FVP+Znitr8VrrAbnm2lHvsR5+saJIco+q3JWn9
ZQcWLUsReR1MWZSUb2uyv57zNhKVdFvjuhNj+ujdkZ5BvbqNxHbIveAJ46lQ4qMJ9+UJngf/QKk8
pfYk3S5gNjy3e52SG5I7bjMaXklQPGeYLFyL5S12UxHjMTsH+y8weh1AM+2pjKeX6xNjLh3tUDWH
ugeS29Y+PJ+zMY7XBvlWwZ0YapLKXZjr6gKDq1VfBJoEEgALLD+CGkHouB8lv3p4HB74jJFAaUbr
mzVO34TWKVDBi/AEg0iZ3orFozhpCGjez+I2QUkoznTcIJWgiajLtgQc1cbS7JhaUOTAwRabGZkp
Wg97jx4vdOgw+tivzkF5XsJZJwQ4joKeeSsuCbB0IcRltqH6NVaz2HDQe7+q0J175lrrApGc5eXq
THssMSSL8XZSnRjeEJMhmut8IkaemAblfZUbs6YkvMdv+0FFxmxUO3sP8RmSE9EMrOw8C/rMkekG
pBWqIqNcaZeFdFm1yHgYh0BY7RjdzbvYz6L9+bK4hY7ycAvDaaKlia2E6DThrIpnCEY70/Ys3hcx
dkNpJRvvYu3n52XfrqzejUo3LybK44lZfnjMCi8pSW7g5vyyP32VPd/3Q8vSNdGUNc3UZZ398o/z
r6punSKFUrptdspMQDGICEFff5HIkr2qjYWF9tr5uS28hxsL5ikM0uyle4N1U5DVgDfpnN+yo5Ve
trKepSuSg34IFaMOiDzmHfJUHMgRDvTJoxaNCsg12IbTF7At0UobyLt4VMI+By/fpkcoNuGpgvuw
ZGIZviUn44XKgVnqqlj35hz6Ika9Wuv3x2wYk58zV0IWe0rHhfvLxi1z4T/dmG+drxR2atPKerrt
XdgyHsaU6yHYEW8jsIbl/ZcW5quR/unHfdsDar3SNCOR+XGLetvur0vxw2oGQgueKdzOPuMT3NaU
mXVwVaYFatsOM268wSm4XeGIg8YWAnc/KKYktKLVlkatfqbhAdLcDNVWUOISa98LiP/A7sU4Rmdh
S6ff7tpfOgj2sn+tp28dRCR1WZxcrXSbYiyRMD53NdOLLU+2GII7D9SLOw05az1+bZhsKDacRbLq
ihN9Ra84V2Tk24oXyaXwUgVCopyr6ifFTNZXeWZTYCfM2UASGh9PJaIVL+mqhGBIUYZXQgvVTLIr
1Pm+wiRiejVHxWuJ0uYFsR7lpHYjYTxAMgg/B/5Cz4h8I+6A2XXcoW8T1hOTdb2wVeS66wrqjV8t
RWav4CgZY127FbDvFl+LOe1jvWey10GuWwwgHEQX+ZgvjZfbYAeEy43uVrjAoKIbJx4AJiYqAEhf
OJGHorz34O245znftr3MgaEzjWyvAQdkdChw2F0gNt4gsf78dP7W3v35cJRvPdBDVUvZOrPIqucz
hfWzsCiWzZMwq6aSc3d1v7Aw6YZTOE6X8RLYdtUCga4E5zHhn932+Tyb08jNebjLG+SXDZYI8GUY
DrogM0z9meOi1gZM+ihRsrIKKT94mLl//kg/7iRKxr+dnV/12g/vjfKtHI77xznN7+xfMc61bCgO
tmob+XAtRgZuHeopc6PpdddOL0G8Q+590N70delLHp1b4vVTkLhDPWvnEXF+oU982AtkxoisJgTA
J50yhOHgKJteeeAQAVS33kVb45Rt4IiXwlgKEqAbPx1jzfbGncPMaHN3qw8YmKDZxlJcw8GsnpNp
A3QQXDwgXf0gfhBVmUp4N7jEgEhrc4nN3WD3RjRz5WAri4czeiBotYPsGbLs+UXHkPGgvJT78wbx
pIRrwoOAWF/VcPPARcgvn+E303cwR2D8GS5IlU9/2Q+/+or/vNGMBZgLWLolf6tjH5fkLGd1k24l
EDkkG4RwYLKxvYyilxiZ80v7IbIQiKe9bPLLqEMydB4NhGvFGCUQlR2IMvD/6euhHsQn6gQXkkB5
qj4sabyJtAm1KYLzRRFk44FTNPS9T1fZtT5v6gxNN4bbInTK6ySHPQH8AeAzTXeMum+B9P7za/LX
HsHiP//vUr/1hImldnfR5FLBUcibA4FYxuJIg7bZbe7gpjCq4LUc+8T55Qebwy7/003+dhrLUlEK
95AXNHppouAROhW4a420FnDK6cx5Xc8pmsp4QZBagbfge4Z6GfENI3os2BBhAK2VpM66fbFojcCE
GwlagtmePMrVqcLSZjcU3OvAoK2fAGjitx75rXM2nVs9K5VRdBuo/vfIEbDSXQmQ8ngstXMjERsA
p2Ooh3oLbv8Qxlp4KqN9Ug7ZjyGBXOdQj7LWvuGSj21/PpbfEUsPDApSPpCtPVxF3FSPKbId2Hml
S8Zmel5DJ8TnHmrlwCYop4/XWF22ht23dvnav2fxC1r06xkIn/R4p7N7Zca4oEStf/YzJFsI7T7U
RY7zEqZvHa4gg8VsvgstaA+eZE6S57Ybm6cWhei+NoYpBCKnyzB9tRvRxvyj1bDv9/Qa2UgBVRVP
SwUBjK3q5JcvC0MZKw+8/pZpNDu3q4Z4IdCvPvQBStV6B5B0vtajVpjcYS4zB+0mV4yKJV+EImTa
iB9hSYupg3rRpGUqPDhKGRQlXGxIBICTQPZEisOEjblgq7sAWsMUAXqVNYPRE5rrJvYMrGd0t8sW
gBy9hBvuL4fC16b/05r7VugonSALUc38h9cJD8U3jOCm+kJc33gY12UU5IQ3LsyD4aj7nP0Mc89o
h10rqeF0AgM+Le2LdTotJr+8DH+pJIAeRE0XaYwMWRsKtD8qU6UzRU2o26/GOY0W6WVtaOCJkFY5
rATvUdjNtOFdNCRPjU8x4o347ZePoA/Vyrd782+fQfn3zyCdhVYrO+ahOo3Sw4+YU2LzDASyFp7M
17qZKDvLY0rb62MqMVQvMQTLN/EQJ0huxmz3ChZYSMhpqkgvhL4YTXTJS3B/eKw1zHHoBS5vd6j4
lxlJ6x2UJaDm3UBsfCuATYwR4EnWe/XNuw9Bqi5VlHoLYhZv6xD3qp4P3c1maxBCXIAdqkJtIRIS
E5Ly7sF8iqCFo/PIQY68SArOTTI695Dj8YZZZLqnE2nbD5Yx4vafHsU47qI9DB3UHagUseVtYHHh
4rDAZJso0yAyPByCkS6ix9NwLsbE5OLRj/MaAvzyb7Ggr9wUeDCcoPpQ4RxgTxikZ8QzOnZsZngD
Lq/dC+A4SKe4A4dF7ssyorNnNM+vYIKaElzDWYqZIe+XsTpbM1DhvPCE2+AxQ6WGqImcEdBTIkhg
xBDSS6Z6N60jD98ckDHlOj7vLguihGSNcPmmm0qND0QKjKtTM+rTlBSY3JFSu3sbCPTar2XJ32GX
fy3eb6dl1WViKKkgEqCAyhZDbeQKvaP3drcL0Re/Ra+9Xb4jMjIRvvcTllCM5yGFceuoHxUel0eS
gJEcUF+Eq2bZL4xwUuOfLU+Q9pqflA88ZH2YOo5iRNcfINHQaLD5g+UpTBHYEkF7shg0QyrhnNhg
37MeHIuw9dnjNDImDVLu3QpF9Jgo8cFttkTfP1Y84G60hhhfqgfFu+2LoGZCNGh0EP5wLOOPygZp
7PMZPgEdeR5PwpDZjotFvcFmh2xmJJojNo1FshDBw+fQShBEdTbMu21djuF/9Ee1+KWL/YJWfnpP
v53YsaE8ykrhxBZdC4EJptalTzVtLmIOlorM1NH1vXouA7whKj+bNu/V/roylv0GCQ0p5neyz0U6
K51lvju/Grb8JKxLu/EYbG8qH9nr7USwC5ycNKBOtzBShJce8I6IW7RZ3S9bsvTbtvOtDDifG+Gq
xWW6Ld803EtOymDsZA/TIbb/+DJHWlW+SoqHbQv+GmG2j/DuM0edC9z+8xYo/7aQv50OfVuLyqXn
o6jPVoTg/jOL5+ndbcjCtBY97GF6onlFbXc6ExYsOKglmvKNiI3ictQOl+PPH+dvw+N/25C/tclh
o1o3VeK90pb9J/zT2TCeErfmpIEl+4aVFIZTUJK838pfpsN/Owr+gEm+HUdt0fJOD8dky+BIWIjR
WsymNaxvaIQR5LpRwZkUWpMIY1TmShjXonrDZqFY3jEPwvImdglg1rK9SSYhIko8iMm/IZKzmz/E
WUykq3epnfI8Kyqv/wR1AYOqiXBB1H5/upyZsWFIBS9gLB7QY5I7K861WbRnbJ+wVVsjAGgj8RGd
yhYME18t1la2FfDegE7NHvSlTycKAWP5ukBF5Wcc3EjPUVAZWMHdqDYPIfvUplVsiwbwmWYKXgSs
GfvqgXY5QNcEYkMPIqrTURHcR4GCRAY4MPPMfkvyTSp5tNA/P3BlWF//8WYrqgL5QOfAN76dwElt
ZWLy4LYnL8YIoQ/mviiZLujPMTUrnUKZXVF8UbXibchl3uZ37Hhgjr/nvDgYNiL0hXfEecX+hjwQ
obyUL6J4wm8gkpJPkq26A9LAfqd6P390afho//nRDXAaS5UsUfm2Yvqzes6uMsVDuzFeb/CNkzUk
fbwkkI+uxSNcq59/oDkcKj/9wG/3Kk7uQh0NLVr9Vvj5ImQj3/dT+VCj+4eyTHdOGsrQIz/eLouI
9YRHM8qgSX+6Tdo5SfWACRxJqLkMWGuowHLK05EOqWyG4Lk+qidxJW4VXCol+Ju4NuBzW457/76T
ncex3OZ7GL+QYqf6Sv3KYGx3xke+TBxz3efYN5oB/B+4QOm4fD/7MTK3y7bcAyOq2GpsQryE8MDH
skY7/DaX+gKuf7o1387j+Kw9elkFm++WSYtzrz7vQCNnNwOu/RiFXDi/ZPAnb/ZjJc+Feow+qTpk
qL5pDAiRR/iP18zeCowj0MbVQ5pVLiIcvkk4n+Xrfs4Ye4yJxdCn07kyGa+c5JmBPe8pN5pRKVSZ
8r2i3bGxqz51mIvhUvXSPxWArqovrSGB4M5z392WJj66j8a+7HC/xKTIv27ioHyuXrPXn5eL9NcC
W/nX+vx2aJ6Vy+2W9uyl9ROSPWg8924kc/b5K14OTKmqJVXa7XUi/YbFS3/rsCXxjx/97YC7m81D
qC1WaqkgIXQeoZsUbqhMabeZmAjIVSJH7Ca1NKqQAtwIeyM7aFxSEpt4aRFPguBqHD8mD0KXTOrF
cflEfmJGGArgkEYPF1yYuqveo5sVdydMgrPqXqSJIpGiMiIlVjR9MK6ruqtDO7dGSedhCqFZNj4G
aT9E/5kb2K30s3A+z7IjNqNb6xHMxrlWXZ55fowKGyaPmCUHFyIpGLqII+kkri3yvWEjbggh7AXc
iBQFB7URmBNEoIKY7xWFNhRkaZ4H4iej7AucqGbepuMMXzQcizHQY9HI/iWzr1tGT6HsduErDWYs
+3ju3Vqnl+2L5bU1elpbP8/QBkHT/GVlSMPW9B+viyqBkFqSRu/1bScpLmoRpxmvCw64HAQqmXP2
sAEbFRLH2VU76PK8V1wtWtWct6ITX8jKsdVmA7yZrFv8MnCIQlGUeuy6KzpjzsMrKVxrgWhPtGcI
6T9Ky4+IQs9tRNWYrRlBL7s9SW4tc4HmybytyLgfItv7Xaz7NzalGN9Iyb59HXVEdVREgaK6A1PQ
h4iD+I4f2yfiAcxPsuSl0kFVoY5DWILwPZbVT1WYCuFWUnaXYhmWa/xQkFQq7EIwEGTs9rdVdGja
pS6/RvXWiLzOOmSqrzH3azyj2A9DYcupLqsr/IzHVCm8UrfNmy0UM/AIaKBxOCvJAkRroDhkChJF
WCZTWE8soZ8fj6z/ZUwkQVpQTcUEQ1e+xkh/tMZyeSnu6uNKdyFBe13fwlVobh/mvocpn3/Izf7e
ThRtUwmrSJzXxDulXgjlCA/CflE1e9nc9oiCt1K/ypgwQlvTnsQKB5gn43qy2PouuLjoTJYyX5bd
UlooA42YgRAMkL2EiosaApu0J3PBYXsWpqB6KtpeTZ0oV+caPl+BjXTAn3cpfKnLOcSRuzyVTL+/
bkVCjLGAAciWVoowlTmFsUTLZkDeWTovUHBwmsPTRRdDqlg30XGsgtfNzIb1oe5UBcJNsTTKeQkW
INPJ9vK6Emz+9xBXLROcuA/QXVrKgVYJ59SH8KKVO8ZiBa9s3bg048APOh7Y7YqhlYF1EGR6bFXV
WY7wlZM6ezGkjR5PmUBZmm9mQYunixx7gvHcYuNV7qPOr5A24e+Vunn+wrwqtJgHXx2d+MKzrQMP
EYyH43G80yzgLE5cs1uczcVDPNXSNKqerPSoG68sw47gx5A+XDpIAymNQ0h/s66fuPEAWLBqzf5Y
E0RFVLVm6+XavLut5UvFB6EZxTKTVhmX04sL1nRFexZxSGfCXNCCPNmkOCBiWEivly9VMmaoFusN
DJxz5pspPgC4zDyg2T6A+OrHXJB2Aq67xSorlg9cUO68q9Gr1O+xHJQWXb6Fu4jeDLNHTZ222alo
hixuUYB06pT7ZHk2IBNHq0z3u3lp2dpjJykO45EEQjbDttq+3HFOdKXYR5/CtECHfCxtVBztTcS0
Dxr/gQIHe6zsdjKWhufJbQjs3IpghIW2vZRHo6b98uJyiCNMjUmUky14eW9ipMhfpCiDGGcGjwS/
RjMI0TcRMu+rfsFPYyEUzu0yJ5zBOm9+fhPVvyD3vIiqJVkmPFnD+oY+FKklh3osJFuZOI6JhH0s
bw1EOHKW1u0nnCh5+iBviLz1k/B22fAmGG+3T33aHU3fuAT9U+vkuA1FX6NTnwi0c855wtkvrLuD
/laQiTa6uvIvH/tr+/6P7f2Pjz1s/3/sH20mJ3VuhMm2vvm1+q7qE0kZM6fHADCc34vV2YQS8Xmv
X015Gj+OYbsP5em5wdb+HT0z+bc5HqAjUkw5h3sUctnZifDTNvELJP9siLmv3uvDWVk/ADR6x8Bi
sDFRyBgeWXPXBxwzJ4xsA/r2W7aiO8JA6BQyESJA5DdWpqQOtcR/XqypgJ+aqqWI3y42tS6SUMic
Zdk1iKxF+JiH9A2VZ9wm1GWV5iSao6uOVE01IqYgUafz+DUFiPQF1F0w7D9wFtF59bBy5O2pzr5J
gCQOp/eZHKPN4t754Dv6gwkMYSju7exJFbE/NsO+TnetEgOhcdSNAUgyMracW4d7lZMMdiE2llN8
10r0cowwwLKpBAubmU6CBD+dZA1hipNMO+amLYQMYfwrQl9Ik5KLERpwOsxD+CqjKJslWKBmHkY1
iIeQFzHogoyGo09ZTCsUAXWAkRNOeykEG6hpBjNyffOoZ+TwyOIKb0niGi8wJ1ofht2lnespZKBD
N+ynl2321L7KZCNFQUW+LOxzxUGjmkkbYFAm7//E9YR8eR/EVXhDyQRavHXEVx8qIYB8H+uoi7HQ
dRRlYjD6vu/LagmtMkTfhxs235kJVu3C9tL7iX7xb7+x2K2/n5f/WgLfyhnZuEfXVsiHSldQbRFR
Eml5pteQvHae6udpabzJw6wxz0caFt63ebLX9MmVnBPMCJQhWKblBMEBlzh3TFqXCR2S4Qgo15V0
fcHPJ/FNBUgCh5AJmVkkbsF4hGCMpOCCWRQX+RVrCE1CeNVPjMtw/SIb7fxSLEq8T07GWtAID2YI
RV7R5I7LUzrPcTX4lIk8BY5ZxSb5lxUgzZsI+jYVBpfuiBsXcAPDt8FcB9MWAAQINMj74PAM2czk
B5Q4bPmEbNcdIsf4WUdYgKYHM2vA6PS3gf1fJyTav+7ytx7LECKhMQr6CcmaFjM6IwTm+F5Jm/D/
cnZmy4krW7T9IkWob17Vi74H80IYAxK9QAiEvv6O5Ny4x4dy2BF3u+zadtlWgzJz5VpzjUl/a5f6
9++T70/STSbf/x7vbf+yt+7p/aKTmjrN6jQoruFls+ibn2rlaU1uyS1IG7w0KxAjSIwk/Gy4dML5
OwbxBLWe/GVsrEnavR2aOnp4GXBcQJTO678d/n6mpni+fpuC3rY7TqEaJ03cGcp1Jzt69rVVheoY
cceGxO0Fo6wDrmD+ifb3O0QnxOEqgdWK3LC8zqEgDE5TpOH5hAy7QzssZlhHKAIu8ZCHHSYNuxQl
CDkQaOls26IqVkdKg+FOsZh9pY0WS3jTnj4xmQWpgouREhGap4COMRiggi1Mq3b3mOQinSi/X7v6
47WbCmujZdiW+UrwfFtr6kyqT/LtQMaudOXNc5Ia4WGd+3eSL5/30T0uZ0ofi8hncuS8QI40KjIL
amwlfzyeP+ZUv53HW+ZQ3l+OZ0k77obnRk0b3fK2oZfkOaVD7viHlufnnOm3Q71pYE65Wtm5zqHS
ieXgF7XrQXg5evfSq1r30YECPx1IrJwusHkcDImbPtRlvr78fyVL/3ser+jl261/7Aydth7Og8zY
5bPGmZYAq3ub1v09vdlguGlIzwe3iR7mbSP543X/cdn9dvC30Mh+psqiOLBHOdiJggSmse2ApQIW
tEiUAXJEFjdhGfIALtOhQ14bmzzHQ9y8NqBUcVWycCn7/ZQMMQH9Mwy/ndJbJHDNbsZxL3FKN7D9
o+0O/rqBXSLUwtMQSBFNy3zoOsmhBddutsN/blLNGJESjYv0P0yqkTLSaDcc1k37Q/+A4HYVLrHa
3Byqpat+nTZVn+Wc6c6mGg+1+mUngPmYXzaRtJMQeJrdLd3SOMJK3u8X9/OW3TRo2kDFbsr62+yb
ojxOnUw8dJBJN/T2z+9D85PEho8CFOxm1f79gOqPmdlvB3ybfvPrU7rttHw3JOatnGhLcpimECpK
2HqZgV5jMuqqAC6qCR1EjxlMQzrQS+EOHz+cCLb2QQ5ulwHJFieNkfCeFaSBf9yVn4rbivztJN9m
3kdaXrPyyuwDDMoqXUxwjTLKkxwWeIbyE77U/vOmeQ/STUx+vWcHa0/jALr1jpkcTdRq4z+Mxhtw
Kh8KEiUgevgOjz/O8+dc8bfzFDf721C9PuQqzWxevXpobg4f1iU442eGjGLnX0mxskclr/AI/g6P
tZ/nxf8+N2/zYi4VZirveRmvCv0w0ixDxbNtoZY7jbUSbUbbok3s4ROJlMgpLI8Ihxi/TiRrubuO
8u7tnCh1qzLiKxLbvFkepuSs7Ky/Bx5hdpWDX9BqQ6FhpWTh+bPEsRBS7OYB6z1+pC5QCnACGDkT
qn6UfYQj+lCJEZ+kKdAw8G1ubdEeGCByeWTTY1/ykLKkBz+TovLRTe8+24hTQ4ZedG7riqC44qii
J+qHffPlHm6q9Wb/saNuh7h/Y8yhWZEHYLASXd9gsYT3MY1WGKyyBduTwzK/6Ea8DAUt3BJe1HQf
ElPXWfu4wh1owza82EUXarlHf9HNzk0cbR2ng3dljUu6RYeI97DaF7O7ABgguWws2OvaVFMrWjTo
7Pxa3PCD+No5LsLr7AyFvFOfPhX8oLXo99Fp/DU639YgYyGlT/vIA3VQ/KseFA/fxEuWco4ivPRE
uBjsN+y50sm2k/WeDcGtQmV0oJDiMVBk/H+hBqPjhn/3qEalGpZorU4eS8n9EmSyfxxDXmRXQQ0S
sF2TMvrT8AiB1RkiG9yEQWkVJWFGomcD6oLq7D7RyKE7Ya6G55u7/Ssrpjh/XPJ7F+DFetxTVeKS
9X5tR9WO3Kj7eMJEzLsyzpihWgOSOkLiA0DbsK+uA6MfwZBex+eY3vyN4BgHMiAJM2apvnSO8YKk
LE5Q0bMF/ewWweGgEK5sToMaD5iLz8SBdeV1tQORRN6xDKSHR7YnXd4vibNo2HC1Bd+Z6hMib08V
eTIkIdYZqT3PKyuEd1kdGllypQQDqsKm7azBEFrkHSwnr6MtZYmj/zJXRK61m6UgBrA1b5Ahhkh4
612Pnv7SWl1RReM3hMqCiAY3veYu826b6zXcgpWFxY08/pPCNStTGl07eMIh8qAxlxlQnthsImdi
xTLjkzJSMScmeYaNIHN3D702+Rf50YRX1yRVxgAj6jwsekVB1xyMFXu0CPE2xlXYTLHPQXYgLEaW
e4pK7DCvye3qqux/mrfGFmxaFzoVl21PIWfe+/TlE9meG2pv0LLmIulBhAqK4+GfKdi34Rggfd8O
Gf45W18RIhKwKEZY7ZOzMM6BFYDA4NrePls3panrFCvobvUuS+qw95v/lxzpJTf6N3j4f/PkS4Lw
bYbOd8/DrspYSbTh4TJ7Yo25iA9FcDGbhUgyd2RQAxL9sD7RwqNySXshjBdJTFQVaVM+JGctvF+j
fOnARFZoXW7r0EbK5zTFES/v3NN2umupz94BKS1wMdx09GgH6GnhoYMcWxgUfKYzegOviFUlD+1L
/upXp9ZMg83vk4fyY1rLtE2iddlE7/kWKB21TE2fp4xYeUN5TGUrTEZNchUL9AAOY8XxrwP+uEGn
HUszTEOXHeN9EXrYB0VRSUgp3cNo27wMjmBtT67USdvG/NbIBiT5cEoYm9PDXFv9frXWT/tWqhwI
PmXVVOxXOP/tla0uxsEozAcNaZiPasHT7uwOYY5TSelZaXADnHdqZjCyccvmK3Zk9i9q44YsCpsn
suQnqVH5O+zl7SSl6teWiljWR4YxOdxGVdZRIAI3TnG1KRmMp4BXW2YM1cEYJxN0G50jgHY7KcgG
kBczYLNh0mlHN/A1xWD/7DhyBDj3BloSInzZOKQhUchWI58tyLaPIqGlErfrZwwuwBndJBds0x/3
56dIXjFpOJQdS7ONlzLi2/15PipNXyzu26F2Dc6g8JAROW5OSH/usDKfYQEKgpx/WtDc2pEntAc/
cAIpySm5lwjZ5c4rwxx/1zPCR4pvfTps5FNoo32iZmqwCruaFp2elEzvMkprryxjc/G1qwaI06j2
OMcAtj1AfG6TLWh1Vxg2zliSpnooIDHYEWsUBqEgMOsMrFG2iKm36cd4n4XgIEnS3LGULIO9SfuE
a8OP1TosBbqaXCBXdH6/WT/p0RXF4WnSuVfi7X8DuTrTam1b7ijNpJGS+ilcNLVxhyIHfjvWltYz
MWjOwlAMHx2aZyfPIctA2v3/OgtaLGVLYfi+Nx1WTlrmpeJsh1JcBrevYkMza0Fhvhw7HfYmELlg
g56EzQJtftPfD67+FFEqzn8P/rYx0Mm0yfaDwZz79A/ULVArG4qGszs5oTPeECU+4MS4WW/fzIZb
JCgN8/mSHF6BBe6aGIcI61VAm7+f14+z2vfzetsLHKu8lusLNwUCDTj1bj1VoL7Uc3kq/ZX1eGk7
3lcL9tYm/9kmspW33diTBt1rbr9eAMMhypUbrLYsZaEGfJgiwL1VfFKkWaG4MFpSgIpLg6pNZhBf
X3ZJ1GbcbEIR0as/i9XzjwTFj5V/lSEt0meKLlsikvo2oi976/TcPhjRBXxpAoS+FSziimbYiEp6
+9HUejeoVX/NIz9lglQqJbppGIaqq29D46oqC1WrOGodypM9FnsTQ0EcaffzIb0l3jFYNK49p3la
HUIKj0bgRNKG7Fi7jNJzkK9uK2OKHOVEBpVtgQLodRfYIwkqH86azIAOfh1K8Mk48yjRe0pEiIL5
LX1zQ8SipB/Zc1/n4DVJf17cVdXFUttBDu7z8TB7xEDzv4RfJaTBP568H4EiqqYZjqwbsuG8ttLf
7nd2k3fWKSuZQTnUiKYu9uh56wg+GX46TE7KnrdAZ8eJcR2VN0w9erQKO1NUmTYJQ6G6P2GU1NG/
KAo6bZLLlxFWd1Rl4eyThJ5gSVXBlL0lTorDk0rz8DbYh4b/xwiyfgoMvl/I20u4P98sc6/euBCE
dkjBMc2g0ergE+rW+oAMX53699mCvl/gYxt5kzZ3PbEeBEWDKgDr2IcU08yF+RSr1pV2L9eGvd+3
6U337HbtQPZzZZa1CXNCJPf3nSrZrUzcuhoFEXCy75iY8O5RNXt54iCrhUcz3c3sz3Quwb2qovKO
+9RS/lAhHzYWBopadx/Z+CjTw3eMqbw4wH9c88Me0vDTeLb5KTxou3YCYLNr0p3TqpoP3a2nEgjF
gL4xyo9kijWg9llz16G/Ye0MWLAUQNNkPTYUX8jzIDDT5Eiao7OzHTeglZHNIYfBfJutUE/qG20F
6xqim09R6oqqRjoq/ON6H8FIZNvl0heNsJnSifUyvyOuBUqX9606UpuAbmQf66a53oT5hTfDgzgT
oHtC1QQhreHjXEfrPGACV6/dXfRn19irheqfuYxIkGVE1XXtXQwi75z8cst5ek/oEDH1pkyo86ph
dzOrhwY9C4FMecrPhgjNK3TIipdSQHKNQKEitcA8gCfEY2rbYngM9CkVOCin98ej+fOT+d+TfJtw
s93hpN5lnswyQBK/o7HCL320saJ7A3raH0f7KWRUv92StyVOOhTnWhYDuv6CrkDbve8EmHXdNp/5
2PmDwfTjevr9YG/rVrHbPVLnzqWZ8zyhArCE06276TwvvAPIXMpMfQoDcgh5SFiUbnvMemHZrHMX
SIezMgON0D05PdxH/4/bIIb7P08GBAdThUWhmu/z2lE56kr25DaoB/9OY93TW1bNwwYj1GXt+JSG
YXaGOw8AXtW9/SV3fO24/jm6SGGbqqMB8HjbpWiPha48jgVBTnPb0TfEN7j4ft6GFBpvZJf2HTl6
etbsMqjwBqdHHEGtzu5/QOkVlzJhEQ8cOaOlBI48Vig+bZgtRrXTZiAidWffjlkmVZmOvTy1nZ7w
Wm6kYe6XwTMiu/P7vfx5jfh2NWL1/LZGpI+LYd0KroYcDLJixpWM1z2gUwLWr/N636eTYwvWlwIu
KQRfG1QWvdZq8gjTHj7mY/rSaEIJqoiUAGUVfQUKgjql7uMt1QQGfOxSyUSRAKcVvN1fEANVPPG/
vRhv409/XhTraF62w6PhFptqBBBtjgoCg8qqqYwQDvnVwVcacB7w9c3wLmZ1RogZ1sKwD07eX4Lt
HyMwTURerLrgPvS3BNi5Omi7/FwxIXyiccabqbU6T3HLCezPPbIhMg2rc4cW6/0lzIZ25tLKIrow
UbaCNyMaU1unbay0hZ9V9Gzu/wiSicJ/uGHfzu89W1U9rpa+tTi/XYtckXFNUkqWRWwCnpORZcXV
c7pA6sIMC8/jBme8AVgdcwVq9ZaPXlMFvb7oCDFVR68DS9QpiCbqu1cMrrfkqrjIqERRY3DqQfOC
8NUx6J+8e4cv5Ah5k9uv+8Vg15M0Iq90fvooJgzgzR2hzuq0UsIrO7oVjQePTspU2uG3HW4ekilE
iY7EkPa3ZGhbQvPUyEKMVilqY0RHLwmBrNpP6RnJO9JtaWDiy5qnNsj5sPuVurh1FWzlJ5QBUmxV
uOl1uAHJetWi+hIakyfQtMJ/3iPnHOFoVCnx5d7EB+n0TGx6XTXKGc3skLAF3slIGkikuGXP+fh9
NP5YtdQU0gFoRmxKzGK5+TYa9e01LZSbWPOq0LqJFMjxylQbF9FhAQPQU3v5uXHGhwp74x2kQs+w
PIIBbfOYnlFwYEf1iOz6rzniB5iMbnFOCDN1mTj6VUb4dlqH8r6QFwanRShFw2OcJ4cySNFg4HBO
JIIRPWmC7YPJtlc7fRN5JCaJPAQyjQMxOcIHtEo1QOdbw8a2GsdLKz90QTWlVRsa3BaDTsS2u/M8
m+2Yf1AiExaDTD74KD1LtG3Cc9Nn+BxN+hZcLW091mXWoPHXKrwTqV2ykB/VMcnYwNkfTs7KIwyh
wEj51pK46kax9dG3ckSTAeqXch8h073hKTPeorMpMbBDdLuLnlZAgx89/nciXE639IEDyelQaTpT
eqO4zPwwKvZfF1CVpC/NznYbp6Tex9dqci67xq77zFvgQNLtWsXo0AAcEhcQdB/9/DrNujaoekge
j/4ljbN7uLBIPS6vXMBBIRz17BVrF8Zfl+3Eua/Ue8L5im++BxkdmNf50Q7om2IQ6TouO/FFWGyy
uy/bJMgf4yMCjL0Ho4kmZuq9gAxSrFTDAp1TQTtGsDW9nDxyhZ8hKctTUtvhgggP1yyUonu/XFOs
uEH+ULn3gcU3jvZ0ve799Bmf8cPyznPEQJcxL20dp4CaFDLKZtV47Ho3I6JmVD6joz48YDVWz9QS
PQv9bmyGljlLorPO9zOz6F6xjyXvcnSdOerzaNdHlJcB7mGVTBuV6WnSBBppWU0Wy7KIsB6AnGpo
DbA4te3T9JFpRLPVBNI2KEM1xMwcS49TWDrxtc9KI08pBgCaR4z0qZBmpqqPd2NUNk/Hrr6bncq2
TKuQsN8GAm8p4Q5SHEYWt2a15rBQNKtshQMRIPEjFVM9sdUxGzhaYY8kpXmCukBCL130teZ0KJ/a
NY+OTQPOAEc5PIDzOblSajFkNphq4MWS0DegUVIFcYH8Ek5fZ2zJJZL7Lt2Cj1OSVw35TjOgD/sT
ERQNdhRrletYz5EUutVtAr64nzVObQnqRIMm3XwO2bSu3D3lENyb2MJvrjJ7y9taK7vgThc05wCU
R9StAJjxLPYhBgJnmq8blLwUjW2Br5RAVOmE5+VaOgm5XP5YEN2BLiaIqkguPy2sXJty0Ts+vTPR
lABzwbYVr5S1hZrT4E7RQ0wrel3PIGHSe3TdNUtsXPwr6BXmqCUma3dhvYTkC6EQqEwuNeVBAKp6
8owVnRfp9kNRm7u9fyyGiCR3jMhQqRupQo2T2VoAhMFtfpCNJ4x2ijmIOsrYRdlUWxXr1edOWAWX
PQGyWLIDyZkfYmcXcD91bFVOOWr8Dko0Ooy4Q3oM9rUwIkq+R2XAg6ZiuyHK7wZOuA0FnrU1PcSY
wEnIwNo2sOonDn3MVnmftXhXxYX8hZ2BndPgmGQHHACMqDS6PBxPI7LpDNhRvoutv7YW/+azWAJk
R5dp4XFs7V1Gsc+VfC87ajZUK0jaKNicLraJF9t/FCELo6cmC1jW+B0dA7Y7CGtNFTvs+yn8fU36
ocJvaJamKbB6NMux5LcIUbX2i6J6GvqgsPJWfTm19UL1H/uioW6pvhBt3w96fEnxV9aO4WV3jU1a
Xn8/hx9ggQjgDFIAjqmT1zLfMke6cqqu6dFckJpGALloaVLfXPT2eG1dPOMePvKxJJqMc7pQ9flC
HUq39S3XNg4C/focqwgvpHNFS1Ht1gsdp0dAXlg3PeGm0jiYMdU8C6iK8LjqRacoMBpFvqSKgVZC
HM591WycF0A3+uVumO+NwdX0cHw8VdFpv8zO493xw0SHuceiovxY3DZ3XJNhj/qY9ZiOL0mRoU5L
0FNmy9z+tRf6IQI2DNl0LF03kV/Y2ts2zTyoz70t1fbgGh6SPDkO9MBxj8Gxr67hnDFzA3AK9wTi
/fOFpiKcWmK2cU/dr2Mn3GP/hBp7SSNbQIrw8algj0AHqssOhajN3dHmF1RxHiw+TD9NkLtP93AY
2qZvJ6cpQrAeIZyfD6+5D5nl0d47uBy48ti4e9fEik+9k5+F2ZQkWCJt9JbVyJrOxJyyRSS7sOug
A6Oaa2JYgX61RSlwzGbhpvvp0BKEatw0BfIG4WpBKYKAWI5xFgAlEeA70CZQHQBVfjRpphJ+JwjF
4TIxfaNCdeAgZ/HZCUsjEj3Yf6Tbf9B3kE5TNEN1kF+TbH0bE3srTY38WiiDkxTacqTZ0WnRhXrm
bAcak7YTg7LYNglebXjSdnDEUBwOtB5ZxXoLQaC400h9wmo1LOrpTk32Ktyx8HQa6PJYV7uS9Mf4
+XcqIR2sshkwdAvWm/42fHICfmVLr+DgKSem1n9IFAod71IjsQ+ky7i2J7+P1x+Px4yhMWB1EpBv
eYrDrtgubMOWB+d8Rz9/ck63biG44wMpS55AMqTk9wMq4in/330gV/jtiG+jYKtsqyqruULDSqTb
qZmr7F0Y04uHhVsjDVvRgqgL1pE0oOqzcx4kvUo2ppeOvvujCvLTxVvcbVlm6la0Vz3gW7C8yLbX
K2BgeaBup4a+MtPkKdPZtUhkR6DZUnp2/7h48fK9X7xlq5Ziqjr34LXH/3bEg5arJ/WwBft9n+Zk
dTWKcUflGUvdxQScUhrzYsMzUYHX3fJVJVMlo9b+mD0WH3+cyb8JKqp1lKBYJ0yZF/4tUesc7au2
f9gkO+Toaqyq7VIjv7/YRbdqaQlzJRhDtyfWsMPfD6z/mwewFK7dNlRKT9o/1I5se64USbveBwoz
WBo4qE8QWkkhid17SL/VFzA1klVAFV1Fdi/rcyQRLd0p2XfOJOrUeKuEZ7Q3VPB0n6qvVQCZx0Py
QoW1RoO08BWVphpAVFKU74Irdlp4NrQP9+SYB8dTfDq1Tuo0u/0xcH8oHlmiRmyA8tQheb4y499e
WlXKT+Xl7JSD4wLqlczeFOjLtmdmKOFtKVxIqCC8Rzb6/Xb+eFhQpUJ2oLDjk98mDEXeG5mZ3gGl
sqPPAPCctpGiIqDvZc/5HoEGL6R1/2MQ/6AJYy51HIplcEsVzXnb/V4zyTBMVLsj4ozEaZpYRD7n
Rf8M1JvYGpuk5OKzGVtijBo7nYw15OTVA+HG9GxhMLNDLOkIJ/BbX10SA2MfANr/NNcwbkNmtPP4
aJ7+eoX+HXyWaSsqImMYZ5bxKvN/e4V050ZvyNYpRtrMGhaYHBXttGF+0PmettSPR0hLQ9seOABb
fn+NXsrK/x31/3tgken5dmBbKqU0uy6K0Tmgo8LfNzTswKn0xSRF40V8DXbuAcs9+sL8nX8MLpGE
RAeusH9p0ZCWPCM1wiauVzWOWPTpTZhXw0X72Zc7z1hvLrzfz/YHpA1nC2jUMWQWIvNdJ6pmlmTz
r8Uow86SsIvSrPAkefbx7DgcvWxFU8yijSovDzEcdlBIlrH0YeLqIOGfAkeK0vnn8/P0QZvd5dMe
k2NWEjBf0/tUT549EYwUX/rIbO1b8lAfHdfYPHnHBE1LHtixkAiNSODgNYzF5whTQSx6c3yArz7m
weRj0eRfECWf/yx5ikjgn1dJEz4GkM0ty34bSXl5dbKtURUjuX+bPaNtJ29Jw1NC/ZM62cJjhYoe
jacLMAE5B8ZEXtmw55eJyJ/JDS08RlpnEe6JkEBh4QS5QzIIecGjHRwMIzW6dE57fFfv3pr7JmTZ
2WNC9YP8bN1X+nXnNF1gLgxjzz8MnsmtfU4WCITaz097c/p4tJkNqWrpGKSJEqcxrRNtSQM+xdCR
1dV4KPbDyxTxJztUdXBqFZ16ZJ89q6PcfXWkDrV+0Spa+9FpYMcgtZqHvt1cTE/j0xgCnz6t2nn7
Os6C/TBrGD2jl3ZP60W3asBSHRzwDrM94QGGj0xLjejPJWm8VEMl0Ftq/FjexrfxtX0Zqj6tI7dx
Oixi5Y8dFoKEH14c0rSOqkJKMCB8/O8QIiPyOJjSvRjp7R2l8IOX9Wiipa40we3dHYPz8SgY4iyo
uUhwfGQkmPhcEXlZ/qVpBufg2bewzFug5dfbSpdqO9kUCgJX7MAX46ylR5nXVqM7Jfhz8PAQXviA
1l26UkM9uDRuxMG4HMD8ZTbHCQcWj6k26Qhmjw8X2Ddk1/5g/dxj9kj+AGj/pkK2evfrg38mCVC7
gydZQH4xWSRoli+B5CGPwQY+yXqxK74JPhSfOk547GvkMXLouIGjxVfZLR88PMwMqI+WNXZ+TXZG
FzZGlIcRHJsYNsBlF9ULwKulZ8zOeB/hkIgPK/cj9xBl3o/uGTtQ/9HLDz7QNRopoUAzuO4oOHHo
RXn0aX8tFEG9QP6BQHN3aFyAFcDq75df9pcwjUThhGTX9p549AjnMRitY1UhoxwgNhPNYfcABBl4
WHIWKUx7yWXFey5z9LTUFJYvlxf2Byi5BXkHI5T1HZdfGZivS2Ub4AUBIQ1QGIvxE9Pncru8EZNO
+exIlRZcNV3jOzraYEd5/AYT8sL6OtdJeLDqCSy+K1FQHUij01htHtZpt5gW0wqc/vTCj+3+mCcV
+4dnkr0cQTrRumOY2lvsXF31x6NW7+Vo785m84s77yrkMVEmB4q7xAzbvbjds4e3LeCgfUQlTgrI
zftMoXQ+rde9Xu+rNz24UzIwwQ1JR+n37i4PVARdHeiG5JF9cSP+RMkUI1o+Ee+0ibiDr97F56fv
bkT/bIfcV7zufXx8Zu5m4U3sYLXabENIS/3VSnNX9M7HK6ykov5G+LrivBjx2Lmr/moRrDa51+l0
Nv3+ZHZ0J83hBp82tzk7c0kb8V2ZuzLcfn/VBznm4snrLiV3eXYnEywvJ7P5bDab4OboPljBAJf/
37eFt+Gopbv6Y2l6bX/e5mhLp1OIDbSKDPClW/m+kh4kRd8au3LEFhgCA+qugX5uSv6TM8U9TNhn
cgqpv1pxcGFnZYDlfAI3qb5OrUPL4AogLTCwxbVYuE8ZvMMG9DFTDe4+E4qnN2QsSo+4Hgp3KnHF
i0h8N8jKUPzNFT89/tx98bl4M3BEVL7KwIzsSPzuNmZx3iLiiSCL6M7b9P22JLeLfYPbHXWXfOyO
Tv6om3ldbqYRducSJuoJV1OAmfbMCE2Ai4bOZ+0LdK895zctl34499vtcNQNxbMWttttdTLv4pzt
do88cCPaFtvdJcfya2rAy8yj89O9vJ4hHpwmYXRAfbBduessrFyqbW4W4rkbDs58zwgkl7t1R/xh
gvJpQVpu3a7p8REyVig+5uFS4WCsvcPTEPKXh3uDV7apKnBdS67q/z7yjstJLUlWo0HB3bPmI44w
DAN2Fz1aYGPxGJO55THeRrhhu73BYGD6X+toenJ726jX65zcVospLDLdyptimLUPyK0DbhDix89H
HwrLMzg8Eqy6aS3O3Tr44Cemva9Wq1V72EdOe9Ovrz3jThyIbA84s5SLp72AkxCnIv5fCq7T6xRY
cLSN1pyLt/V6U8YiKRCCzxao/YE4O1IaCQwR3sSIvLtriA8DfjkzLGcHyaP1CNGIeYo3znFXzAIZ
gznVxXnehcsS6+EnnFJXvNceFPrXWxHe+M1WgD6DY9UR03Td/88vRDDqTq8bBC38BPafH0WrCrCA
V6iUfwgPOz407jkSBq+4RIj03QbtDt7NG9MfHIrjiuPjHOLtfaJu/h/PK2xAMwbyzv0cv0wM3M8P
7vFHp8MPNZSg0/nQGp2PT83rfHKwOli4n0wlYvTDqXJx9/M3m2Hmij9ihD+aKV5wz6YEjIcqg+ZJ
vvji5gD3DKcyXHQ3/U0ZIycQ7+7K7Kw2qwejlEwLToFp+IhXZVMnh81ITfH0Y6Q2J5OjGFpgA3h7
+cLBb4XgfHJn50DUpY/uqlk0ncQODtGCd2Yn0sju1t/IOGM+3aHki3lgM8SplJmvjPv9zXDzcPsr
cRnkP19zFCEs85IIFrApIZYTgcPOsz1SHqEZMJWtVlhsItM+Y9ro6ohSeV3+kk//RxH7Po+Z2FtQ
O9RNS3fewhn9lJ+s3VG7jdpi+uEKj25z3vzPhDNrTjR31mQ25ovcl9WDeZn/P7rtMmCSnk1m4n7x
DcwPXlvMSP7Vn/kzMWm3Z+2LWHfmYg7hPs7497M7n4kZHbSpz+TDOF0uT/58zveg0Q3mS+aT7nw+
Q0nrJl2mghG+LR4TAetZt1u7ySBJjt5oPRiMBsnZY9gOXkMjSnpuZHlfjNn1eh0lTC1JxCMdRVHl
DgZriewkuXt3EEUMr4ifSdbuek1rh7fumcmgd/TW/Dw0iODL8Uy/txbjNXG8QS9a9wZ77wvi9ED8
lsrtiUVUuK6PkpQTYtvkr9csg3tvMODAUdTjjT/8yjVHX4ulk2ntzNzDX4P/LJ1nj68PXv82SgP2
mvzb0eN0W1HQ6rQ+xOiMmEQ6Lbfl3r3OtCVG4MfHaygiCmQYB55YLjuMkE4j8Brj8Xg4FM/RZsMS
Si6U5TdeGX7pUmdZLXgMXav3evKwuUS2xugYigdvjPmNO+4w9MaNcebGjddfmdtodK6M4XEjaDAq
g3FD/PZTtNn7DUZfXzzPKwYXP8FU4276C2/Vn2RRv+8NN8P+ps+yZ/kbjvpwX9+KtgcuaYDA2o37
qwO2lv0JZ9YUX5hMGBz8P2t7n9V9MgNC7uGuKRZ2EKF4nYhVVHzi9Xdef/L7Wk45+t+Q3rJUpJ4m
ClOKJm/h0+NZZll23t5G13AGCjWhESg6JGZEvS25t6qW0kqbSguqbFCPrFDxcQDvqAHhXKx75I15
nMX73HF5jsVSXgRiJLlXLEGph/GF15P/+ueZWKTFd8jR5TWExGgSi/8EyD2yCREp6BGkR/5PitX2
hH+5BJegeQul5uQWAhcNGIGluD3oEL0LGanO4nNSdSF7My+h4SYGsrnXYhZrz+YilMCtmv2J4pPH
S2BR8UZk/PooroA1crkkJkCpF8wrH9/rUMQO5LY4b7CuPpcivoBtXlBMZG8uVn3VI8rUQiorgRjl
21hECXzGb7t4IvSUBrfmrXlt5vhLYYyRtvNmHtOvxeJ28S2WK9TUQ92/ewSPX+s1WBHWwsFIYSj0
Dq+hIYagGC1Rq/JatPCI9fBr2vqw3UAOO62WCFhBNgnsGGsUW45ki8LoGhQ+ZGWX3/r1xRJJ83KM
csZbm/7aHolpACSfh9cTH3FHWh8jxvq65wRs/hnn5Lr9nuOt6aRj3aeq4cHH8PTuxZd5v9IZJA6B
D0loRXJ4ToANohn1hT1lzhKYv1ZAmGyBNqaJyWxW0Y0lEaiGZ/AuoxpnqyNFEg5jUlQHR8yCn37N
koqEq4HICBd6WuZZyxF+EVKwa+FHaPPvid8tlsz/LKz4AoS7+R7TnBj3jWGOSTOLGqsNvXsLLLJ3
2MGKN+WjwLbRWhULgA2u2aF6iZlrhvGxFP4+ipRXd/z7SmLREqNrDglszX5bSR6yVWZ1aRajC1I2
mPGnTkEK4eCpz3bZKBoFa3RLGerbRO/TarCnfNQ3942ZRvcFZJwZH25J9iDGu36on9s0NGlcJG/j
Pjuy5/DAEZoSyYkIMhsuklq4vXfrJiqAZs1Qhe7P2IikzuXmZ2hari2bOtYXuZxS980PAEgys8oS
THmI/JqAIZcQSdCcNGB1LcneLg7eJUEaBOplERuGK2veYaI67lPxJWyHcZgXn+ldq693n7Py0SwO
dFR7alc0gxkhOBKCHnaHiLK3rP/i5bASI9F4O8di3w89rKsMc5ZYKZbn+M/OtOFirPVyP78H5uCp
di8Q2+Bj9jLdB9P2Z3eMYomX4H9fIvaIsGWoQynIEE2Riv/6ZpFp7q/19U5iCflzRZOD3aC37tLR
sC/TmshoSpJHjQz58REbAN+5uUeGvNHRyTNdo+tL7XE+9I5jbUrF7jDMpJE+Pi360JI/L0wxa2jp
/IQAx0AUuwQFnbHlI06Brj9wkPOYB07x8yMjrLw3kJTAngaf5RetBXXVu6sAZY63X5fw2Xq0Livs
6buH+SXI/YmJdtgZAW4nrSIWgoNHKLJZbeDnJkgMSa2g/wlEzEd8RYqLLAzqR7FYXT1q3PGRvyGs
EQ1jSu/fGItUEhtmrE5xp5qCxW2oqPe7bOCPXXyWb/Prs22GD9bH4S6mYv1qxHz9fTg2d3W/vlDI
dfc3gsDH/yHtvJYa56Io/USqUg63tuWEDbbBBvtGhWmjYOUsPf184p/QbShcM1N0oAMonXO0z9or
kF07/IzH3nIo7djxDUHeVHK2bgvTcsrjRh02F1jB9b1bjE06eu5FwKTyrn+Q+B0H4Pnq8K5UUstA
RtV/n29x7XPPdIqCF5kwJ/0K9dYqn1TLZlxO4kW+8OflolyEm+wxA48bQXcvF86S2I8pCudZM6tm
0hxFg82InkqjYVuF0cW02mez5hJTf8XTYQsFYZJK5kKBw5bpg/S4Ufg+rIYWesiFPLVY13pbRGrL
GOZjWP5odk+DuXJId9VLbxf8lCfInGGy4jU+0qeUIMPTYVmb8KxmMhG93rKZF3wk87tL1bduG2N/
0BoNckHNMMSbnkHcNama1nKPK9C4LpRlgX5PTB99kb2KsIu6pW4os9qlA90eIhr8UrwV6g9DxwEX
T/fGmKt9e8Ex7/cV9FsVwlnBWtfx5pIpQsybh2dqedwHTdDt1GpX6vSfmg8T2oCP0+T5brfmp1uA
rIXF2rQM1oSbxbroRavtBaHd5Q5BABjsVIk5VZVHUW3GVSqtFXltiuffL/Bb12O4QHRmJNlJ5mDX
+O/oFKrANIrSaHdutXOoJLwPL7alYu/0u/+/A91cXF55bRMnXJzTPOXk3IeHvITao4xr507tKH9r
XnJNxoAC00EdfGNumpdhllWNIfftrgCxJo8nrrqV3u/N2Lm0+cPVIZKtzejiegTwkAfcAdrS2DcI
Rk11bDiVGUPME64PWV88a74wy/x7N0O6d4rDUPhr0Zf01muLUPzvbrQBjXQkzie6wmNXhOEnrRvj
AsBKcOXvT+Gn8fzXrfmWYlrJja4GcrvjgHA7SG4Yde1bIayv6rtDFfT70eRhevzzbvv3SZg3oys3
arUL9YbYk/LcYXSqtJ9dLBNyMbLodDSXIESJSk/fR1QVxhRtfT8RsBzqzJPRvJjVJuTBBK2/CCR3
FjTmqMFbIMHcOm/+Hyb63zfmZnimeWVkDfKynYydJVIuUbA1UxhleKYD3ETiPfeT4ft9uzM00kRt
aAabtwtLIPl6KUtJu1Ocdw2LX2Hof6Yxlk55fKlDmD/SMzaMcn9hMAr9g4xDwNX0MFFfbh1aDY9i
skhxlvj4/Yn9tASZw6xhNZVU63Z8xGnQZEYUtrtaWOfCe6vtY315VQ46p4ghmWbdm6vf3o6KzjuR
XEsWH2oj+WbZv14hinmWx30ognXtx6NaxUGD5laT43uJ014XEvLO+wz+UEoAugqvyMUEIXhLIAsN
tY2wDwyTRMwM80EsDAwBO/5yJO397Ao5zFj4hnEH2/9Oox7CONHnGppCUplx65/qdVFdXL262R3M
tcE+y+qmBKzpySPpLWSbJ4hsXokk1dJ5BQty6xF1ROcSWC+ahecEs/vnGgbNVl65mx5QYC6/BfNP
KO3z67SizwleVm/NN1698tjb9lCgaAGbH3hGU+KAWUB9wGSFEgJTXWRf9EzudDt/mrf/XODN8uQa
UWJ6etHsnGpFsoGmz67LLOElNOrF0Sx+VdZX0LW3FQTuie5MiB8WElLJ6rU/zSA5Z6+/j8rvEqZ/
b/gtoaCx1KtZl9xw6U2hFVaNeww2IKePECT0bPT7ed5s2G7gcgg050M8e0kfX+mkndnN2jW2uvks
YOMDxJ0uzN2ds/vuJPd1eswYSeHVLX357f61mrdmY0VD1sxOekrh2iHHRBa9TnSCLJq9hT3QIy07
dey/m7P0JTEwCFTt6mCeuvf8KdvTrovmhjoW96g7P5p0ihlOk+wCFRLuQ0OpTnjcg2tTtIvU7gm5
HsjYIbBSdF+JPF2UZ9cdx+QouKPmoviEq0+uW3IVfNNG5fMAKv7cTqrt9VRqT1GHC8nIe6Lwj1ak
0UxIMmsG03b2YrhWoglBh3f2amSmClLXcCu3M9KaLBAS2wnoOIvqRDwGU2sKhX34LggijWRZn9WN
ck7PJRAiLaS3aLapiYAdqyvSYaIJ3V+03KSpziBqt7BAovU+WiAtyOyY9X1Eoa+QY2KOlNpO5Wls
d/i3Nc+Yiw7saEzER8KT+5xj/yIhjBjDf68geo7rR2HSPgkLIkkmfySWDICzHQYaCPlnwsbHaB3h
2EVYyDvrWC39dFIwubbwgbbCg/vM3n8hjeEC4xvKblyYQA8PyUuYmA+fAnYjc74gCB98vDS7fNY2
c5V+COB3QzXsTg1guvpEeTYi3miSjhOTunljzUjoXUIk91AxaU9aN0uJtdwQnquPQ9j5ZFSN+RSu
OOFfwp3+l/bDWsqs/T/D8GbW5qKShpHPrM26odfZxuMcgkZoZ4cK3jF2inQ7RJtecvwsnfVx5o7z
YwJZe+m8OJhSPSSLDUlgJi2SjXMs43lpTGWsy0BnXlDJ0JJ1nwzWJi52oY4u8TyDjUs8Vz1qnoMl
Szd3rUe31RxcwgHP9ybZ8Ca4eWP+fXW3DCpNiMna7vJmhycqnqePBfnVQ5oFs8OfZOizkDz71M3V
KDshpaj6mdiPWI17khofyatp6eZkFxjEKThIRhDExF8682QNaPhUT4MXvJDP1qt6iJifmGrOmMM0
zFc04BOsfKxX8eA+mrPgrWUFQZ3sjmIQpF391k/rF49OBRNiKraMVQ8iT7CvxjKREhUOSBAxsm1N
z64f19dddXL8cRJHNm7gtT6LLg1GXd2sWst87R72Rh8NKpL+IZ+DZaUjIZwj+tVgi+Oho02as3Fg
Gl3wGCJfBszOTmN9VB+gTWlLPUIuMy93zishOVR250dk4TDmx7xl8sfs2NrKGu7AEAMyIgP1AbI8
1ubTcoZuop1Zs/r19TV4JCTwyX8iRWSU4hO7KUfBY/te7yqmB5QIALfLnoAC/gIsDaTvT7lNnuK9
uX0DMR6YAgwLc2oArK0iOjpb3cZCoxjSboMd87m1hQ0qMDycbeYCTbLMYkohMaQBSroZKXDFjMCy
+FEHPZoWAAfu2B0mlwfxJb0gacNvfdrAaJ4SpMhiS/MHjf5DLd55CUrf1eos65DVsXXBdxJO4s0+
QsmuqmSGUbMTx+GGFu7AEyQ9eVJ7Nrv4nPJ868ZArfSGV20OI8R7Rm+ww0qEWTPupy2YrTIh2mEi
QicLMQbAp3saKxMTANYWzYnko4RGXmE9pGgaO+MVXybojEoJFXDfPmd0IzV3VWd2/ZzqMz3fV+FB
TAl7gYN8HefPWb6v06+Arix48JcBbvJ2h0vvY+HaXvxQz8OHuliZT6K1tsxHXJZ9lrK5+3L9g7+S
+NZVs6PHjNHiifQOhSOmxov4ND0oh2hKO5HH5r8QPfM+cL5lcQLHkgIHTw7zoRKnGEGZCDSHKLrr
CK9g8VyeWN+Hh7eXIRpN94ww5Dzn6szZDVSbYuzqa1h89T6+zgoyx/yHIl0mQYNtE3Y5T4h14rGE
SMbFp22hy/uUJvkKwUoD8wg/uVGwN+vPNpjRFuSt1YyLV2DUfuK8RUCtyuj3JUf5acWRNMuAUyDB
Cfyqkv56rcdqkEJGJkTcg8NhQdYZ+zt4axeZJcc4IS4Lo3UOjkg52pFcMBoYsqOOErZnJm5zUrK0
idj+6fSlsaLnYFtkg/x+itL3UzTQ8qGchpk2RC3cdElaPUd1FurVzhUX7KO06rGQnwPIPIE+Da8H
msBR8HbnmN/3kByTVL2hXMeP4ouF8ddtsUKjcxpNgcrqZ0+hWswqC1o/uvnmz5XESN/LqWLheTaH
yqnIoEcPBayVdpC0H2rTQj60KBr1Tk0ufX/5GWSfg9AwU1VwjJutZgNVkcTbuMQQciK31kJkw1Tp
xIcLU6ANISN0M36T2WeWpPcqMZiyhZNqE9qdN7tLHf8eUEKugmxB/FEksk7FW7agFPZZZklBuXNz
hTdF6370Ci9io171JLHlcrWwenOjpOj/rJq/T+0sz8ZJ7cwlpbo3SL7vNWmkqQo6d01Ec/NVXf/9
wHLTcYvr8MBoIKnv6QI2FKojpvm4RJ17Z9rcPAgT6EU2Nai/CI1IXbrdQlZu6sex0EWra2wHxUz3
7Yi8y3v52je41bej3DzuPItEKW85ShERVksYLuTtcQG/Irxz9252xN8ONNzcv26e7lhmbWocyKQS
ZXln8YlXymd6alBBitPf59bN1Pp2MOXfgzm6XBl6wsFKqg15i2Omy8IHyUBqSae+A3ncu4U32GZo
5DDPh4MJ1axNlzlkcHPRs31K7hzodjb8d1kISDRJZtOM1cK/lyWaumtUThStLGNGGob1URSj5BSf
TX/lvXdPgEIE1HE7X36/m9rN6vjtuMNQ/evZucipvF7nuDnJgwfxE2mZ8cG2jAROYHZ+BMfi5KAB
u7ApovRqjuqLddJdu3hzpvLH8CoNBxpkfhCf4sH2+E/z1F/Ki7S3MN4qnvWzdYxeyzfxkx0TjOto
RGE2eGbcu5Kf5hRUepAiVATfYZk2EFXBl1IuxFpSd/TxS3Al9yG0f79hP431vw9zM6kCLSqSTuQw
oUkMQY/HMh6j8IgY+pTeUFNb8pTuIJLKz9cGjoLVlcVr7GbMq5aYpl3FQ8IB5PNJW5XBFM/y7JSc
1Gf9pXkP/pTPyak/Szsezr75qD/T98HwGujDfE1P/FacvXbsYtJ6CfaQhrCFvLOzuq0Eh4HEzUe7
QQdVG3Qx/w6k2neF8CoxVcRPOSRIaFS9y8Nogm9O9/O9/cDHz/oQPrw/njNrn9Oj9wd9ff7W7bRj
9SmyT+je641xZnuVn+Wj/iLj/py9Cad+273R15QcO343Pv0jyU7+EW8F56N7Kbf+Mb4Q7CId/D/m
G87t7Xu5zXcmjO303XhptlRZUGJhdh9/Hwe3JP//rheJqKHo0KkV8WYg5Hmq921dRCtHe0iLRVZj
DIqJlC6aD7WwrX1ahAbN/ZxcjquOuF8jO8ux1XYdZHDUB+SWciBRp5pvJwHGB6RwaT0CQfjDemN9
fbFvvhh05tW9X7Sj0js0IEwBtLbyOqrLtUBglB5RdcWn0lCnJOP6NPcU6sHhXCwH9oSxibATKoOE
fNZdX2zMPqDf10JmEOMHJed/sW5GZFu6+1heNuqfyvyjqQiIFXUqZtVE88O5E7OjyglJLskeRCjv
0IvHrqL0rTtvEUkcVtO/tq9ft5QOvKVq2CCZuHj9O4RU3fG91i+jlQL/RBw7a3kJPeUhn0wS+4uN
qvPb1hwfHgZaqoI5FR17qB40KMYNn62fns4vLwNBMYO7OfyM7ALOSDyZDj1AOMUYOgDoVOtkGU+g
cU8CCFrSCLIFmzWoGHD6tBlKmnG7Uyd4TEzkN3EKz8FWxil7x3Q0dkbBXF6JE4CZSf0I2jLyhn7g
wJ6NxwN36J7g7cuy7ftNAUml7a3jJ3ezQFelr/Rll0WrpNnrh144s7i1DVvH8jQ83N6FPCs9y96j
QboGCZW9fsz7k5DvnYKUnJD7NNSTzHxtEmlP7CDUcC21y1SaxhIRv3eWKvWmkPrvGaomvhnEwADe
30wLx++SXIuvLMPCdVE2s56shSSdyZiLebUyd7raDgPMXzzEG0FvS/Ws8DoCvE5Foy9Ul8bmpA/c
WSXRIyeFqjUwt94P11sLRwfmqrpuaPXhItTn4wqrG+2KBEbD1E9Px6E2KNdxs+jUqUMoslgCpaVQ
K/IK5Mp80VP9TiEn3QJK/10v5kyIoajjcEn6d8x2zbXXsoYxW1/NeZV8tjUNdokY6fyxk9rB1yGY
d5GDexc2GUIxVeuTU+P2UsOqldxpq6ICMsS54CoLSTKflCsJX5m788RPpbAmGpvNvBP3HnFH8FQm
ek82dLMRMYOqTH/hyMXK0P11rBJ1askfpUWEcWkecmUvY1Ase0tF9se6cIkAUN12LqbTXD0ZyIp1
MBunOGEYWjHX/V6eyfXMw0I45BFYRjEXJQhdCzqtm6yppz7CpMT/aHSTTLx2bAkQToqeWMf80lvN
H9VxFwqhyvEycg6JPI3kk5Ysqwo9NHFGsozDCe8AYx5iqPH1a9yslFJfqw4Z2lExB9UUXiWP4YCU
Ik8uYrhX/IuVKrMoqneRh9gEtb9YzKNKtg3nuULJ4xTavHObSUlYUtLVWyvAYwdRdBWaNvo32g/A
cQraJ29ioQHu0/BBU3x7mBU+CIqziKW183HlvU2jYqRY3czoUzawM+pIw3AXnrWRWoxUT1X52RAZ
Eyva6BptQ6MmpseamEA7WsSEF+ptrEYTlue4aSYe1JCEQ3QmdLtVV9b2HKeOHB/Z3lw34TZp+3lV
whDK7w5F9YdSTpEshZXTYhuDdcC/Q1FozT5zMCRfVS5md660MT5KJVhHkrNKA+ODdgxYZDPJMb5T
W8gC7ltdveEt7xjRMmF3YBV4yLfrTgUS7qH9ZzlkIiYe1vINKbe5hYBYVqYEFDvoS3WpeOxkmvzx
pCdXAmKIJT/WRw/gXlryTuoUDEIq6633CDxRCVKqNXfKkOuqwn7RWQpcgiryARsIT354anTWUK+z
0+gzNuAzQFVTVgrzaHj1AXyZJMtKArRj7RS229zcFGjlizC0pWjpqxcVkJ3yeS0S/Z0oQJizJrAV
LODFaGm2s8iCnXZdNpuuOGoydJZ5g496q6yFZs9o6HIcAK6Pjp4uAiBST75uTBhpaiDOAQt1mYf3
5tZDZyfAYxq/kyxcFuY+FIfkTOuplOW9wj24Kr3tcaWmk4Atyeh3LkG/b/vi0U+3UuqiukU1pAbr
K8uagFm8UyjzrxlaajTyTsk1sdkLxs3eoFRoIlZsOlu1tovdnYQtZdDm8zSOSazqMPTy/LnQXOdy
5uNTlo1/L29uu+9f65oMgPEl+2d5uwH2yisLlxdY4YpC2ijRCPdTt90GydIQNkGwvNbRpKN30AX3
4ogxcvihDKDL+dXvRN78ZZDx15bEC0StCTUtBBAiEHLiPsjjziYQa0rW+jjCB8cmnADCpgY9FFt0
CJz1lPWphLQkntIPc+zNCNTM4N94M3k30AaJ430euFiJLc/6t/6tnQIVzpQP9xGaKfxTXISmg36l
BY8cfq3g4fvwecR5fnGn3PixRpnRcTRjmk6LbTo13+NJMQbO5JTUsTwm+BR6rWrrByIeHkTKEd5j
yOvK1angCxukLf67jvjro1vWU3mLHhWvTpLHgMkfTOjBs0M231bKohqRSUbrxFo5Y2esINiidelw
BpjcTAJ4+wNBz+H8QmiS8Md21sTaAK1PoU++wviaUeDZdIQGamWM6FQ4evAtfT6wB5pbRzhffAOB
L6dr9sS3suH7DUQ0jmba5CHa8q7f0CkCewZ8RDiAiHRgLyJ4wRMdrZQJld14JK/4SJfr1eRvqVZt
KIl8RDNh5yHkdDbRBX74lI8nRDK2CzUrgJIF5oq4y7WTdQBeDZUV83Zot6hKlgAgk/IcrZ0JdqFH
2PLSAzP+SwND4Tbo2QXY99HjwMGXJgMdOMP/E7M5oKrVfw9hkPIEyHIu8gskL5ethzLvMTIteEQn
yNnIkniE2Q6y7sNA1cdVk0dHM3rsLJCzjGn/gA4jdJmXc31BvbBIz/VcsHXUZvzrnrg4O+bQot29
D8fNN8NDRynKCSmToaIMph7XyR3YC/Z/ihcUjVCG4zm0YerK/vFy+Tju9/DHltcJoQHwbqHWjpQv
vpk2Ll7+49UOvwY7bL9pNOFiPUaID11thbUc3YCBRT9Qh+slyQoQRQgcO7BVmsyqaQnbMzhU0+pD
fqqm7ZYadoqOfAZ59EkjxoOitp+ltjTL7WZaTEpbmxmz66J766b/EXj159ImR286CHNq2MLwhbdE
BvRjNgV8XFfFZCAYk2s0Pr7v0bjsaYGOiEBDwjN8t5qvpvvK6Q80OnWVL6PJvj6FdjnunqV1S8mM
+HSsHYQlPd8VIP4Xi1hC/dOPre0g4hOnA394YBAbS/zttjhoc7R+rI+g4H4phobPv7Q9zhcFb6Cv
Dh/peJDccEq8t77+yFTBGpPpjRAt++KC1+wYMkb5wGplxNva0VjEs3DrDdNqiifZ10zA4MVG/bou
bHlLjhWLB25hsPmHGcLMZPbw/ofEThLc0HoNmZnm3fV3KBxv6/6BCmmiJAcpvGV9mJ6n5fqV+GFJ
mkSf5Zv7XvBr8pqdh8/plbVv1Wf95h7qD/cg7rCP8k7JOX1zTgq77Bi91Kf3JrzK+/pJvVTbeoOH
nfeB58qBnOzqPf5Tbyxov5w+ewNSkAEIqZ6PBpIOXLxcnOdG8at8jM9gUH8kYxRIYzkdSbvwNX7F
etZ6pZU9gpb8xlh7wXgSlIqp+Zm/m2/XPz3tkOjYPDXPxFyevxSszZNyABLK7OZZOjhv/bv44rxm
3kg+Q1/F+gaQgmVLPLf0BC7eKb7kF/612/3+Xrv1rPzvvQaAo4PN48DwVc//9XIpcshWQqqGq+TT
fxc+qnfvSG7xJ3CXfGifuz2XhvZ8uGbvvf003ygRhRG4X/geHavn/jJcjQmm8KfbSfcMNb+YhLfP
HDMIyOgYvqJsuqng9CTIUqvkmYvi2i32rV+8+tV7ayB38w4huu1gkkXm1CUJuFBPV25mK3V2RzKO
H+N2l7Z4UsEIT2ep040jYAKvvwAxw6q2QwpdHdQkH3BmvCdQFs/UspzkbUvMxcaDsi6T/jpUdrUK
C038DKx9WVJWE/CTRZNK6x5bkUBashpNh/ayPCvCDil3O/Gjd7aoj6rOZBAuDqWWVvJdqnJVK7jp
Bh86p20sZJ0k4OvGiU9mONXbByv48zxKxRY1dDvCDoOeXrmy+nWn5aMiMtc6u6einEniDHoUNq1o
xNlrX6NkmdVcXUiUOCnJfo8tQtfZgibbTVLNFNznCmrF34fNbebAMGw0zTRBFukTEER7swsPhTwr
DK+JV10vTkQ2VamL8d42Ibk0YelCOd7L4rjE0hDT5itmWeGSfRKueJIhzM1dpm9/P6Gf9tn/nNCA
XP81jmXTLdwsV+LVMAo87z1s01nftGQoV3M3F0YvsUTJy8iwTH2GdQYbYBIMG1IYA8GOU99WecVX
pEznaG1949XJIIpkOj1jhZzndR/aSQlgt1E7dWxRc1p8uUBoFQBHROuoSnw77+qpC9ZXEgLd6OU8
6fuHq9h+NqK/Vpgjv1/xz4+AjokFxEtkyi1RUhfKrnWLGvOZqz+LMWBVE6JDdDSpDPZY2ksy8fWS
OU06VLKS8BAo2ri6puT2XLQQ8/aPIPFnhXy9c15fC/HNpNWGGBe8QgHvaWT9+yTKSBQQkBTxSsAo
X9PdecUQYf8eUb6EyMTIFutw8jr1IBYBe6ChVyGk/G2FWMOiDemt6+wgxtu7YMyPt0zHTGcwmqHx
efsOaYQs17L8Gq8iGbMAEXRU20slfJSUDQdremmYE10KnwYYkBGr9VuRfzXp9RlJN6lcrMf0sRYk
778/yh/gbJpfePWzDlvMqxuMSJW7SAgcAeGvNHOuNpsKEJG+voMn3juK/O9zsVLtKhU9R4mkpVbM
BEZIuxe1O0f5oR/AdRiigggPBzDxBrMs/URsG9+JVpm01aw9lzOskqSsROymK+zE8Zf+v757dJbp
KUv48OAyczPzI0033Vi2/tfdM0HT2EJrwr0174f7989xbsa1H2qtpggchzfIMIjrdWWRLX5nIfvh
/nHjVBUTaZob9G/+fUpaUNSZXiUIx3KbWwiiIH6mD0Y6izGwSa934MmfrklSOZ6u0QGnAf3v0cyg
0eJAHdBJEBmtWNPTC9xqmjuX35/RD01KMEGRNwVmljS5b46TKZ3edymjQjQx4yhmw0OqvAPNQy+c
qdf0TlNKHp75zRrErRs4Dl/mTLc0jFZwTalvmmEUrjVIsa1F6+va2IGYPBvWXs7ycdwFL0p/AQxs
An+WiWysFUzCJQFpUkicYCgQBf/aoi7HokBDYgyYkTTtiHx4u+mlqZUAdunW9PcbJf9Q5uqaqTKU
McHC0vHmTil6nqiVp311WEVMLpNW3TJzv1YrM/2MHXwF5bcqwGdXr7d5QeWvIKEv4okOOlOHD4Xq
b0r1qFftqBItME+CkTTBDiLzztj5asHe3mRqAFH+IrGidbkZPIaVqm4vRSspmxfWYxcYo4LtobMv
641ivEgBe8t8TYR0GxiYrHAb68fwnnLjC3j57SxuasSkvIqdceWGlcgFnR6oiI1JDaxXbTKL3Y4o
TxUF2Ubx2qESSAZOCeEd0HoT56C1dpbSyeifo2KfSkuppuhOzVGm449M1prGW8KZVu1L+dTohLn3
I/gk0IVXXrHzjXMaLqip10J3Cv1jAXos0Wkp5wr9rYb5dHWu48KVJ4WF6JNjY+i2sGosy8g3dIOd
lO+qaOsrmNL3VNXBQOWYVl0x+n1E/bSg/P2UhiXgr8IoLAJFtTKZqZc+CPqsIFTNy5/J72o9YHdE
Xvnp9wP+tKb8fcCb9biu4tLsFA7oFZhM2URvDeCye48g8NNhwHQHcy0arHTJ/r2uIJcz1/Jr2BzC
Jrm+wpwUP3vxGRc/q115mjKSYLy526761J1Fopfj97tsCOmne0uVg26ImB0R8cO/52D1lGVRUNGL
yoAER1ZIwiIorhvRB6cn2HTXtQoAfr0KD8yEqrceDBMOOi3y3ABQNroxEgaCfl+1e356Py24ugx1
Al4N5HLr5qmbrajohkOXzHPWdFQ7q8PXH7+QcKmq+yq6R60ZJtntJPz7cDfPXAmFQCYXnaWg2MZQ
bGN/7Sf3XsA/3m3Wc1iV8pDmdPMC1rtrRPQ61yS47473ObRsKgU/m2apGn86AFiDdNXfxzIP8qcr
Q5IkY6pBVaMP6/Vf08c0gyK5GrwhaZ3vqwuZH2zg9VOPR80lzOzohD88P6tLctJfkEbB3C0u3QVd
bXPRzmiZS1yasAY4VbuBTqK9JK/5m3yon2EHH53jC7wFmMUalHisAjJa/cP3ANGKByjCeM35ZwT0
w99a0YhvJ5zqLWXbS/NiHIYdeEHIMwBC/54dgXz3zlk/m6/AB8ZL/tacu537arwAJbjH9r17rndA
COklAi07q6/OOXom3XCGyVt3rrfVc3cGy2ckm1iIHMnIEM93w39/ognoCIUG2zVsdNnY/3s/VbVr
xbgMohV3sH2utkTqHRoaMKfsHSY1Z8I9ONJz0A/BMT8Gbw3BAMWpZAFX39H0cK/8C1AMXt5bgxBs
4cSuTDzmZ/3FO7AI/2lPxXN9Sk858+wSXkrkL6f6AhEdrW9DXPRztRn+iT/goneRX9UzveAU6uHl
+llvg1Ngy8BG90bRT4MIlj0vdtrA9KP+vWi568I4kp1wlVpPV2JFcd1PaYrRb5EJGCyfHX3tyHc2
Feqwa/g2J//PQb94oH+NXNHQIk8JzXDl03X1JgAZ/i7XbD+ZiNoow+QaPiOeQYBNYJn+DD9Nlw5S
Y6vukmShWc2OKLJb57moxmL7WCkj/OHmKUZs16l3Mh+bbWuRZ9Y+RQW+hHNuIfIK+Z6xjTzUO79d
xc3eSIzNJrFirsJ7Ma5TGhRUEwjdSGIjhWFEqJ4XbUW27oSZ5JNrMkVvFBysWfFHxxfaVq3J749S
+XGlg5DGDlcbqrSbhVWJIskPZCNcBXh/4PWHQhq0HgEKsnh6yujFQamVmYZNO+Tabp/RPKRFQ3iK
904fz2gm1tIzsB6f9fpUcKH1j7RyQrq3+ti5I2zq8aSTk3v18I9j4a+zvlmffd+5VkkDyhcggpJm
PHoiY+FAZiTRYDx40MRJPIVppOxcYHxlHXSTFoMPZ9THs3qLgd7vd/Endh+bcJyC8cXU4UnfFG2y
B4umMWCNyckhjk9Coy5CjCU17VRnl96D9lPMYkA5UACaxG52brruzjl8EbC+jay/zuHmSTapVZRa
QXtY9EkU0PNRpBXjVj70nTEBZczztaTbsYj2XspHyhVESzCgATJr5GYk+A99YLfFsgvm6xzXQcUD
drqeBjoDLrQ6QLq1T4YoJ+N9+Nq8opdMWJRgFlPXVEe5dQpBEhOJ3lZz0ftte6UgiLVRa7hT7bq1
oh4dE2HljHbrUU+3WUeUTaONKuMKMHkpu7Uk6pOBrFA1s4iUhOBTGJYUIbFjNyUfvFwFMcQm0lMH
Dl4lXhQNVmJ2jospjotivlRlaZFCVrzzaH8can/d1puhpoZejg0HG9icHSwkiKDatkTzNQ6egtWh
A7vNyMAu9nd3zsM3vn2eBkUYIm4VNEW/WSm0yiyCvuN5SoMBxvZri2ktlHZ9t+77aQ0w8NuHRE9I
miENa9ZfK6vR6kkeytQEQMLsmIEHo+z/pbwdQnfQ2ONuzUpzcww63VKh8MoIOsQS7WM/WLr5UCfy
NYlIyRInc+ZHWJyL8N2JRDtAaFN767uo0a1cYEB6KX1wMzAAczA7vjkRMXES9yqL4YqTaClj8Pd0
/S2XnZb08OSNpaF2unv5P95idSASEoWkq7ceA5Gqp0XWCFy+Z3czlGndZ/8QyTNoGQMjIFx27Kue
n/OL8uf38av9OIzo8kOZJckLZ+d/b3zuJ40cZgrv6reatyW63CeoDGsXzd8OAyloTKEN1D6O2ue2
Y9Nth2eJAANpfCRgk2QD7PT48U7M5PyRZK/RMR/+0Dw9Pw+9uM/Pw6dnf6ZrVuAJoSMoUfrj71cg
fVEtv80EbMNlCdKgBLTz7yX0iZdKscMl5P3G6h50EQWN+4Cha2oR4MEC5uOZc/VHnXXs4nIl+bsQ
tEDsTogSHhJRGxPFPWrIPBWw/WroUgQn2Zi6VwIh2noSds1C9rfitR/BTVzQhFilUf808KDyvppe
NWtUDzpWgY1fJTHxF0HxqHcXS23IuKNhQD5E4NrXClEgxsD405u48G1MumUELWsT5Cmg7hvEq/Q0
9XzSJrhGNwSxt3+acqYqG1H7hDk26YyKbE1/0sIZqMi3iIhFDLxFU1kjSoHkMpCzBAkTUUmzQ/Ae
vk2fVSyyBxOPIqVF9OdJAxztQIfK4icz9eyqp6MJW0hCeSmhM+ogTojyOI4QQYgrUcOiWaIP630w
dV9ElzpKv5fKJxs/8D10bDX+9+O7WV7EmFCVvpPDFdZf8D0Hp7GBAPqf49jhLV7gQIbj3tCxPxEV
NR1M7p/4v1AT7K2wuE4I2ZjhxtrgsZNPqYpwIWNzCmMg3nR2C1cEC6bxUzYLp1jzDU6c5/xYbjSc
0SCE8gOOwpenLBsPXGPNibbDdG/28T8ttx7w97pAKmjhEgz/AyMZ3PQwl1vs2tFHOVqZo/HjZocV
6G5X8inl2jQY2UiH8cXcwS3dyIti+qqPZuOlOTq+YxEwZkSNcK1jdnDW3Wjoob8PHpcUcyOa6thE
yqPl42iYZccjqVif4kKdvKJZ2rwWNMdfhw74YGAjTnH4tFcoGAkzRVk49L2v08G8ssPSUVj8D87O
bDduZFnXT0SA83Bbc5WqZJXt0rJ0Q2i1Jc7zzKffX6rPOS3RhHh2w0DbbQNKMpkZGRnxD0I4T8hr
hXshP6TuH5Fx3iO2i+CbDEJFSLo1bEwEJH/fPV7vxDSTNq8E8MJkxpjGx8fH62+EKZ+1zXO92dz9
pq608uElwiO5EwMJPUsX5SDRCf96Y89BX01ohULrBu0nZ8oZb8PK75WQLM5M7kP8CTwMn4RLb/6t
uR/0nxr4ZKydlQNmI6WF+eGq+RmjDBdzaACFfYB5iXwynlLpLvZO3V2/EHjmrsqo8CgqSjTc8aZQ
18hJpcroejr09br/HVd71cTD5WDZP8Znp9YXZmP+YPow3GSbGN3YlzrIqDOIWkocwCc5GcJ0iy9C
VO5hdAdLQvazaSvHILV5w3RMZ3rwO1ZZWXLfgsQiZaydN/Ctlq3hX/YcAEyVULAnF6iouprpxazZ
sum+ShYaLJrIS/+I7g40UuH2wUE1yZ2bdvBkSjscUPbeqfeDdFBg9loHV78M6iEZIEHulIMZ7Lsf
PTZ7UCdhR7hXVCSYm2rf48SFAMUvOHYmhkH693jYurT4FXDyP3qQVch7W2iGbPXspJr7r5fwHIzO
tD48/CTpVrXEUOqEhzcBWlWgKrpfXvCXbX9P3XsN9nDOXRILtWb3r8YVRoZIhlD6mhyJUum7SqWX
72sTs+uCooqVinYHawa0JYD/znx2k+u/GNaGYmhQY1UQbpl8K6VFYy8rs/hck/eqwzFxftUSXtLx
d4HNLocb3BgtemiLw9cD22LxTxfJx4En8xyiS2N6A+9blfku7J+U5MkfsNmro7XvPDnltcofuQ9I
mkmzDDREY9LkwMoke+HfJOs5q7zvakdml7203XPRXRrlWWDWdSs/cmcLaHP3Sb7uS/MOyDqVD8pT
/kWX92pyMgy8m+haDK+5GWwcRCRS8y4y211U8ur9SQ9fFQ3kAoCv6rlrNvrP8s2RTyS4Wn7fxd+V
Vl1ZGpjX/JfSr3K329h+tUHFJjV+FgJnWct3WYPuoIkj3zVC1MI2D2C+elM+GoBu8q6ije9tE8s+
y/ohj7214qLqxjvKMp6BNHNqyTh+PePve/+rGZ/ce9wqs91ET5lxZhbjrPgqJVfmRjEuqfpUg4yN
Hr3xFbvDrweey1c/fulJft7kgaTFahKfVfUK4Jw6hAYgGTu7JUreXGPf/DiSiP8frj0Olgm6lLCY
R/Uc2q+kMDtDo87ZI7hPGVLJ8nXrYQDQc53mxm6rq2CAjGH8VoPokKTSJQh3cvuGaaDPDfrrWZg7
e6gKi51GfY3K4udn428qs1U4e9R429oYwNpAsPN9KD346sX0nk1jocsxO+2UgBQNOJo4DT4PGJfY
wjTuGAveW1pei2iPSY+nL3/f2XPO5hqEprMQtbUm017T4wjtWLyaeg36C+uJG79cXFhShXe2AcX6
CxZn756uf6zlf4ac8nEjregr2+FojeR9pexjeaeRR+UvDiqTYCCRGwR8GIMg3ybNwtiz84qgH20L
tHwpl36eVzPw5NwuxduK6gdJVfgYdAJk/e82DmhqxBosGHrvzZ0Py9lInDIvYpZzC343vYCK75Ln
FPjFEgdI7MA/ZvOfgaaoEzP2R63KcyJD8g4c8N7Az8nVldj/r8airM7FFc4n/P5pT7bKA7WNGEuq
BJOaKFQKnvil0tAMWshEZgPCx8Emp1vaB3I8qoQ86iAKtSnqIpjBWus2Cw9+5mzFNVLh0JCaN2jW
OkIPXQNTbXjqKUl3WXAkOVKg2FIaGqR8QYtjbtY/Ptxkg/Zdb3RKRqYhoYBZot5sb3PaANTE+ox1
vRB/ZpvhjkpvCg1GCPzTvn1ia01SWswFUEWu2Ux2QqtZcDpskCiKcW3bW9jcxuE5gOAobVpup4tf
ZP4pAHJA3Rfik1M8hyx7Um6UcXx2w/zoogIy6hiGyqfevQmCh+maq79Bgy82cBwPuhFrAwYj5/7X
8Xg2VQbLxDUAACeVlMn0y9SMatNworOa/HDTvyQXl90TQMCYu4jjoM7krekl1MHphxM++OHj18PP
HQcYp6HtAB4IPuokZnZJk0ldIEXnvt57ZFpqsaIP3Y5YuD3I8oZr0NfjzSHLxDD/d8ApR6PRS5Zb
4Ub0W4+Od0bCUNDJRGkWaqF+sJ+qp/FNrTZedFNThZrCja8yUPPNli4ps6/OzApcBgthGrvDIqtc
ij/R2apPdXBPsmvnN15+KC5kBTRrvn7zmW0G/JAqqOA4g6mbJNaVUZa+mqgA4fPHnt0NIdHpn5Py
ymDWUiQ1Zkojn0abHPOZ5YQ+GOboDNzbMLeCjiU3wQ6gGdTKNM1pTpl0Wk4EpCDIsKU29oJ7R0Ka
FQK+Y21T+lqhyF6t13yk0mA8+f79e72ruDoVomeUjE2uQv7WUMZ39hU8Ot7FGa1105G6VOjt+NcE
eeEMEBOVSM3XsIbHRz78K5dQFou3o52vbe95qPtNhHG1zAVV9ABq5S0qzO2Prz/AVHJGFGg/zcnk
xMxLrbCd2ojOBa0jf/C3TgDYnT503jkrAyPGpl07+rOk35XshDh2V5F3V9Gvk6wftlat9IZ62TfM
UFRjrYEzC3/39sZFa9PeR489HIdhXakPUvDX1889c9B/euzJSZXl8PPyaORT6k/cLzQwKeVBgT8J
o+nrkd5zhskBzFAUJHD7oj8wVZ/xShMLOrmPzra+A7ZrJ6fI/E+gb6Ngk9H9ijb9D0Xf2o/ZtQMS
SpkUn2P1fpBFxUSY2/ubWDupBm08d53910SXz1op7cqmePZLstdDzhV7//Uzz10nPj3zJK0Py1FW
JYtnNotHzz13LeUwFU117NydG02NvuOeHj01rUfZfyF6zt3SPw0+CZ9WakKFA71C8HawABes4ZMd
3VJONLFpwnTvFqeUjdGG24X3FjnDF9/qXZ/jQ1YmlbbcFTZDD/KFPV2Xe8Hph97fNyf+KyiM7Dk0
TrX8tdUs5P2i1aL6yEwMpbBEMHNsgVac1nkSJTfrRm+jc9rsSbnNlD74Rva2mrVR6uduyeJ69mPr
QEyAqmrC63rSc3A6xUh7SMskDxZ7sMA6HSKd/AxKOlC0k0k/EO0EqYw2UvToE0oWJl2Ezemkk2qr
1O1oZ2ETzL9/mPTKA0dU1fV7dUSzj4F64X1t42yepeTtb3mXVN15C2a5TOjcuMBq6FGQgrOmPo8L
2kZSEcwiXcFsPS1/lUZwHdI7x6u+tcW1lvaRE2y6BjD4SNv6krYnJZW3PQ3aFtl/DU/7Nu0PPX1Z
pxPKQaiyjxcQTzg0/467dD/QSfZS3H7cn36mfS8M7Sj58tbW8DdEGHtQTi1wf696o4Eqvi2owDjE
p2csdkWDDFlmA2AXYL19AE4r9v4LGwXqho7oJLXl7LsiZUdFe25luiLAndT+NraolGlXNSLb1F89
0Kf1ePA5bwL3HCfqwTGhYHErrsEO6LBC0qxf5+F/Oa/Apj80GpFbenBi51LURJfUQOks2XINElgx
yXysnfLc+douGodLwb27lqG6oPJRwzSP8bWhddGlSMoUCEIn0g6LuVVdVYAfg7XNjbisX9PkzS6y
oxfSCYgQuLyWyouBRGN5i9VnLkDZsaGubOSCMozrq2vebPuYSRdGsL29Rz9E08DRaohfhx7KF0ww
7A/By89kWJaBvzZS1CdU7VTU16h7jXW4cbSK/KSluU4Lpr3ktQYklZa0iojgtQQZaaTaXjN+NnzU
EkUc2lqoNVso679K8Hfofjep9SuOkKC2gVxQc4DSnMsJAAx5HSUApVod3eXK3A7B1qyPmd2/Flq0
cYZ85+OXaFg4aKQQEE4mGLgu6E8DR3KlDMLUd2ErzR1rugHuWNcdTGimoFgOIW0wrIoiiX3pi6ut
7i16ayKXSIsTdSGZO9GA6BnLSTmB/qHs2BgRa7BHC3PJUXAujn18mMkFrWu6sAtEFdDtbk1wGhBX
CKpLXD1TmGZby8XCqTWXDH4cb5L0w+SQGov7x7kBOYTWcLTlpstCcpt9Zy/VVmeDB31pCNOmZSMG
/Tl4jFWV677MBY9wxf5hMPgsgvRiNxc/f0WjrewumG843ncWHYCSvFv42LOv++EJJmHTTFOntwfu
fOhuCU2Pgep1AeMKxw0JrP7CqcwtfiZcUkdgWVk4FcKw+PzGcue1rjKCCahg0+6j7+FDf86+ewd3
n93rOOucvQMwKLwh/KfqHsUhYQqRYJX3HREy883GDZYG4GP5EymoB1qZyX38UP6MH9pzhcBbegzu
h7fsBSbgNj1m9+6+PELjas/tuXvJvmts3bP4Vd0r7upvJyXzUTs39wGeSt5dAMIV0eI4hX2s4B56
7I/WwTjot+ESQq7d1w/JYTyORzxJ3i0qxmN0Nx6Du/7YjKvyN0g07649tkdS0/v6p/wi/q8/Kvz8
5j6DW/49Ohl7/9576GjH0X9GfqY4KnjWHZ236miduvNwdk7J7+roY3ts0sQ8UIQ4KNvqCESGvywe
mp/SybzDZ2fXX/SDf2fs7aOx1U7WqX1Esf/oPXXn9Pvw/oOGs/I4nJPf0W9KXf6BUU7p9+JYHXH7
eWwfuzOG5pb4q4f0u7IVNkDpvXZCd0W6xvf8sJ/AMZwTGmVieOTA8vvyHlzQaK6kU30vfnU/h2N4
kM8qv+KDvYsPBph0NE7vzIOJCzMlc2UFaw4TDWSM+MNFvxO/4lN7Uw8ZRNEDfdWru1B/m4oivl8n
OBdsjf4inbxp7hMWQaeUCgA3uni1fePYteJ8rSEaZbMOkB4lCyNfb2FvWaGDiHS3IRuzYu9KjWkh
mM5tcbCiNNw0JHT06V1WiWLL81TqkGzj2EeGeNukW0IqCtOZ+wtALDKkmbFth5dc/ebichJtv36C
uRIXWp6isEydF8TPZItbQxPkcUU9jXzEcp+p9ObtiWha2Q9Fj7TSfSJ947JLmHO5DcJniaNXFR4J
IhrxcFpMTOciDngcXCpUPCpwlv4cAaLG1W08pd8nhPu9aC+0b4xadcvRbS7aCGMRfIYMWo3mJNr4
rqG3QUR8ZQmQH4nm6nsVNmnevp7k2YHoZNpC0Qlp/MlN0Ew83Uzg3Zw5MsQ647JRykcLOOW4dK2a
OxAxSqFFDd0Jk7jJ59SdtEZUpeYmOF6y9NGy9/C8C++UhGRb1AyWugQYv8zEbEdIaBrIFTmWKZb4
h9TahG7YK+J2jvHvri2R0LRgE+Ou5Dq8aiaYOZa2ioZr2Jq7pIawomOgHF/6MN51xbVrWHq1eUx6
qARGchIXhLG21/QUNxHKZKmJEAXXMnoAbnwa82LdoN4jcctleUR19iBXr6DIKMNe6wFPUUoSVRT9
R9fo8knyxvQKsDHlSgWXKlTXOqv+FmPlBIPjaMBh7hv5MlDwaJ27sr4OomxrXF3duCTILFROvu7Q
8ZXhXKNWb/zSvcehGdZm+RQZkCqzixG1Gw2043u9l/ojBdCelNzO7FVLizp+HuA013H9UCQ3w9N2
FsyIVEXMOrDWpvKqcKzCuHLAL6oycuROuo2xFtC1PQc6P95FvUfhya0x20fesPXpjmj2OqaoIbfh
Mc5e+tbaisM4Qb1Gdgm2UbwNBoz5yMlEyuV45rpEybrTMKViweWKthtdfJGQjB/RSIuRj6p3BfjO
ko6xx81Mr7KDwY00tNtz7EPaCYnqWv0jHmhIVogRI9LUyvG3XFW3QvTOD6Kd2mf7Tr42p1pFMwmR
HL+yrxbf+ut9NFdzBVJLGZJ4JYR2xVr8sNb61HV9LY3em2A0i4QunqH30JrhPflvLIisu9KiEl9l
oHkrm0enWmiLzVFibNiY0H6RFCAJnuywoS7MMG48Vq0efXNovEX1d9OVV67pbWRYKBLyeR4FNsJJ
BRnZrhCxYTdE0s8Wmc82Lc5Caaip6c/TVP56gubA27Ys2Gpc6XXrj83oUal0MomHk7HETsudgPqy
rqHCCjiYmn6D2SpQ+YWPAx0cYHqHii+aT0JRLaMZbYJdQ7EraLYjDWXMRdQR2/PfffHTN4oN9Roc
669CXssSYgP9RageOZtKwZVsKbSoIv5OLu02FEdABTYik5S3Pn/tPA1zXQ9sihRcsRwCWJJ5OwUY
B5++bECWkxAr6VFSnwPDXo8GUuiB/jP9z7vcGZpBPKHFYQXBGb3yg0cdRVQWCgkt+wx9E/nUcuf8
+gPMRHob3oHFNAKeNfRJpFeUOo5Ljyo5a5EoXwC65mqgG8+qsXA7mB0JHxgE6kCYW1P4rDxIdVnZ
hN0q2XN+0QejBJ4pD4t3gLn2rC2yA5xdUPyEiPb5M3ie7peDQQE86Z+Zee4BokZFQiCu2OBZHH1j
dAs9/7mbwKdBJxPJkWGSBfB6pPGmuQ5RWt+naACVG+tnqG+zBI/Q7hVhE3hEWr1t1U0TrNXuWEob
O/3vCEMyvJXa1SGz9UEo7GibY+y3Cl/8DDMlUQnG36PK9jA5Wz1bVdo2H05pSnfvrKO+nh+A7sj/
wcAlqxf26MwJjZwETCvKtDJt9UmGU2tRE0Ypdc8ANcQqOFkRxZSEKgYONsmJW6SmP3y9KOfCJlgq
6LYgdByUFCZDdlISDlJMU0F2651bsu0Bog6RUDVONzY8vggnFORCCldbubr2rUpuQtIOl77NwpPM
bWlY7KrwEIAkNZV0CIJu6AJLjs4SFwXutLF37xB1BIevonvDSec9W8ZzBYeepFNrjTtxsroVAJf+
X2wgAR1GgFnWdWV6DRi8IB8Mg/I8vRUaydSdaeEidPavip+2wocmjEFUpN76eQMpepdlap/QCGDq
CQw1Tt4REqvPLRKW+q9RBRm0tar9Iox/9sNzRClC5Jzi67RHGauSXrgl2aCQAJQytNxM/SLqZE2A
Fhe/cxSIfCUz0rUaCKKcv0YRdhGJ8F4Umoby9zsGQH9qRu/dxQ8Ht+gr+7mUR+dRyPWp9p3HpbjQ
kVP1G7LANTz1PAWmh62B5D0FiYc5zGsIfs3DDbK2zqGaHy1KWyRgMbmQSJhGJIhEMiT0Akk59kmD
QWf9EkTqQSQ7IrYn+SXiahcbEvZT/kKon2tLAcgBLYmmBRnBNBFQ7SjwojiOIDDgXmHtIPJuDOWV
XGkdyYcQuRrTwS8CBL+fbkoP+K2lrqLgtWp/jnjwGU96+oyvmaqcR5o0mlVR6Ow3roZFMPDOOglX
bfts0NrEa9VaAlVpom35xxexDNk2KYlDOJ2kMU3ThpmURdHZC+snF3EmAJ9yNXyTO3pj5atLVbaK
y5VHycdGAbPANwEqzRiST4TjOlBRZ1OQNxu9039iKd6Ydfgzk+Nt76HcOEbKGgOzVWatJCW8iNK+
gEUp6I6y8BdCyswV2kYFk6PJUQmoljgoPyytNhlzyyqNUFyhax2CkHvzU7RhVm6y8ZsrfAoF6S+i
W00+0OevJIVavOR+NrvTYD7iZipUnDBY/PwUned0lW1pIc5g7CJsL1BuvYlyxzcozOs0f5PkI8GF
dLRuQOq/LEzCXFz9OPwkVYpSy5P8QA3Prag5oyjtc0QLxVwaLE2vr0RhVAvHzSAwiMZPChmSeesT
tO285Novi0mK43m6ujR0sjXhmkfjY/JRJFUfMysZw7Pf5Fu7f8n9vYYoX3HjtpazFTXjKj5JO3Zb
X9NXaGT03sKle+6c/fgIkwUehnJr124fnrXyJKsngomZ3/BDiKIb4VbqFo6T2eHAo+iwmUi8p3pR
bVnJrWtxxpJXQs4i+QurNyc+gbfKCsFA/vqLi6f/Y4KRh2cooZDkTM6Uysp1s66t6JzXv4CeSNqh
ip5tiobOljP+67FmM0ASv78HExIxnxd37PiNb0q8m6ucKvIUz/hpANLrd5Zx55u7EWWpZIkXO5ff
CvShoqHZJpy6P49Z1UqfFBkvGAb0wW4ATeiKIs5r6wup5vzW/TDSJNXUR9RQECUVmfQWvDuiDiQm
qH317BW9ulHwFkj3htACaWv9/5UhiAn882v+87KTGkobeb4dSrxsDG2oflGLNUU4ckOwrgnjtt0N
kbyvP6ouJvCPMU2dOpthC8moSciA4yv1kUyG7TrGzqeKbg0jXTIBsZU9vN04Qzu2Zwx6HpG6NTJX
Xnfsur0vLEyiq5GWJIjPNI8h7I3YL1bNM30JzbsI6VvM1rggJMGjYaAZ3ew9aZ/Wf0U4XbTlwQZa
wrYYXW2dWa8KwTjDVwEsjZaF+7Zf+L6zC+nDe04WklsWZdrSLDvX1SlwKQq0F7IIGKaJ5y3M6Vyb
29ZE8Q1gEupgU5Bu6qruMNo6vf3h2URatD3q1q9OuxD7EG2pKrpTaB83R2ORbzy3gnSSextEIGXt
d678h1NQC5yEzhAJFkW/BGEvxNrkYl0naHJE6y5MwARuF4vHczFPR4CaeiN9fTSdPu/RwJCVuvUK
rjIQLygLEV1Fui44Dv5JtKSW5dfn0haRQnKR4UYKnuDzkHbSOHai2uHZ8iFlriPkfc1jkJ8DoD3e
r5hyFpz4JbUlbS7aAjlFPsrS4f4YkzWkRGnaRDWza1HJCWPEYYGAm7mFFvWzowLjVROkWABTZMes
efU05CcQQUi6bjfGKDHwk+lOelvqb/QOqbMgJxm0L0Y6HCO+UuHt0b12LTj/6kGnOliMj3nor/Tx
tw/DiMNa9ZJDmWiHcEB3t5dYw8Px63Cw9IaTT5lmRTfIQ/peuKD/QTmccEuqRIlnGQIjQss09FCd
smFbAuHjQPn8EeuylHqcC6Mzvhl0FpH1VXuykFe6LnThRTEyp1QrEvtFjP8cjtE2GNm2HM02TX0S
anNVi7RS0sOzOMioKEvSjeodvhFCBZ12Q4qkbfZmKEflNa1usX7VhqfMekZSHZDK13M+t32EYIYq
LuZ4hk3OcH3Uw4L5YS3XJ57E8e5THNKgDFmbjKo36Omvx5tDvfPu/2/AKfQI/agsdD3enc5X7pIN
A3zqvCvBIi9OeNpkdLGd/9o+zLp2uzj87C76OLzY2x9iVF4XVjtiIHcWPJvMbDbiGWL3LTWKOxBg
NSKeTEOW26e8MDZa9W4lgbUF5QhJ2XshasB+fwK/6NrtBsw80S1lO8EUoOE/uDdv5L6SvCgluP1x
mwSWqEvZVz97Srurmz72NWq/6lLQnz1I0ckQhFbk7DA//vxaVWBInmTxGf0aQVLkQ+gHdMMTTWHx
JyWU1+bwJGXVTon1HdnFoDjvBjBlEh4cTXCCgHxQxZaRXgRZOnCDIDLQhwBDzRptFeCd9CGM36n6
3ABAdwZrhzFMV1mXItDWYGQCzOV61EzoZgu0MzAVlZ850GDJStx9FzVLlLkzFSyw4pA6ACObrlw3
qlIz8y3uXM7NpElDtiuqyfmoHM9ouoKkQ68/DhC7QTFYyIzeZHwncEEYg38D7cJZTaeiBLRMpvL9
efo7T4+TpmL6wXWh/c9eyqstXXpAsio9Dpl6B6Lb3alY3E5zZ9HHkSenQha4he8Y3PmS8ZJLG5fv
0jvZSocSFp8o5sTSqne+p1K6XdjHc4c9884xaNFS/KNnq8lebOYOtz3FBtxFrwEcIXg2vj3niEAo
wfND9HdhVLGOp1EbbIY47pHwVKc3nLhxa/DDbF/RphstLF7LTYwGLwz1OCl2YKkI3hpeQ0UNyBR+
uWgRSGl4yo0ly4DZRMukA0NJWiRb045qI8uSbY5DeE5phVVU8yVsZhT91e9OrgGeI3mmDj7Y9SZT
wq14nq/nYmp2LjAEON5QzhNe50goTD59lQSRq+K1IdIt1vRGHWrkI5JDjOmWWhj4q9xGzBKS8jWQ
hnXd/SqRdhLhznKPYzceArtfxza0Be4YHLcUH21xx2jzbUqzsmWXcys6IpwihcWuCmh6tuUdHSUO
5S6CFY1KlLBpMgkbPefWWGIQQIwL3b3UdRuuoHGMr211S1sdl/iCSkwhaLsbx4zuc+ozQKcvo/Qs
hF969VWz36zApJqmb8ZhDzBw4QI5l1x8nK1JcmFK6ZiltsJGUU41BQoYXrxLI9n4Ye2DYmF7zB2r
6JYQnUx6YDSmPweE0EvdPkD88sytBf+XCohisJUiAZmCjQHL8uu1MIclJpHQqCNrCkCOaQEq6t2x
zaTgfTyjsi/EHvYC3RgvuJFK+IjhsxHIiP/NuPRB6IYC3SAcf37PXs8rqyvEaW7dlPDWyjujf6WS
H6OjSkePLJw6rrCnWRh3Nvp8GHcScL0w9OPEJfqkf7X6d608ZuhgY/2C4E55INovdw3m1g+AQ+H0
Z0P8Uidv2sVWZTVIK59FryAFDNsjQ+VSRbbBsmaNtREeLEQ/M3kBKpIC4YmR0pJ97NUvzIElxKCX
ykuzn50OrSiLoGf7B7TXqoIw8OUwPOfDsBYXS5HDxlfuQDwJdT7RfIZSIUnfv55/VeyWaRwm2aAr
CnBF1Jo+f/dUxm6r9s3grIOebUJphxBT8xzrmLvhDEU0iTpUVdF81y9NNay9qt5Z0ZvoiaslPlAe
NvH+hi1yCvutDPpf1o9Z99ZI9cKBMafmQOMWuQQelUNjiq8Zg6Bv1IabdxmDOD6ldrl3Fcy7dW3D
ndgFI+vcycNJN49NW+C4/FPA72PMraS3LDra8cZlYeEYGG5U5T68JtgGaJi5+PXKCR798vb1vM7l
NEQMOhGQUA1W2edpdfxWLQaLGgx1ZGSqx+oKYVJWWXBLmKvZipNDO4YuIGcYFfjPQxVZ4eHsQxeM
ihN9DtSGDBfVEgiFoX4jMjrMA2w28iYO0eiV01y4Cn79unMtGWHijfOegZQ5SkSfHyJzMjksKngI
OpUcTwUPYPk7B/QJ0fJdMKbl1DH6u6G4pUksBMOEE5FNcElq/EX2bWCLOGfK2JGAiUmbN4AGFFdg
yx0RPlhbcXzo1FeDZEF0mfj5Zb2LQfnAv+9M93+PVP30NpNNoStR6/omXdW/AWxkQ5yp3Gci97iI
U505YBzWiA4JEeDYH4lQk/iJ3Yc0xEvUcmi691hleXBGtmRfXNatJa/iuR3PgMQ+JCVtB+z1509l
56ZnGi6tSkTmuyBH7DXaFe4PRMhPTY5BozIgKL9NZGDqOuGnw+9806IQMr4k1a92PFgjhjaIQiZa
95cajm+1Jey1omOX/JsGL0qx1Ep0He/SP/B7OeyD0NM7KpmkFlDVSccRVsjhpGF32fUnNUcxRDhf
Ux4hmEMVJVG2uTsox6/XN3A3ZmUSJ3kUCKuyBsrPnHa4dKVWYy1vqE4BHfCsHcbwtfEacFSwUCHf
9F7wzcc8ggoE2CbYm86JzRgMT13V3YuelaKHB8XiNdI3L3ir0AUL6UvKeJRATQppLAIUhOur9N2G
JEr2KUelewHHb3pqPsFjhn5YmdwEeoW0zwL+ZtaPUG1yjBpEAsjugWiE1An4V7hOyY36aTXgYmjd
jLHdZAl+9DmOG/0eGL0H7c62UjQ24mNF43TE7i4qn8vhVTgV13uzuvM7Akho7RRQXQngGEOFlZG+
RHWxHhWcqfRncuMd1rWQwCLDPPXyLRqvuf4WAXZIwvrBSeOdgWVh0mHMWK8UDN+0KtpwnXOUG0oU
xCK0MirnKDA1Ig8denVvlIrws/YlGwJRBpkJsarE3IgGlFValzpSMC19CV7j7rGIy50fWHvFB7yj
NL/aWqcXB8aIc0n8bpX4REK24AC1M33l1OFN5s5MKXCl0IcUCDVoyKsct9PMK+5SAUMK04MxePdh
7N5L+A+Z0u8x+F1p4AewGLDym5nEW2mgtW1oDwsrbOb+R/MXCqrQ4xNNis/bMpXCBOJ7Sc0VlC4i
j/DnpC2fVseZrtvjPTBix2osnKpzEK9Po06S6XqsBqvGeFYk0zQqsMOWMINkijPouLBgvWTDcpCC
lEX3k88FN13JHglQVXdB1QwpnxjpxQ73PWr1UE4gSz6rJdfjS46FqI7LrLpFefHdyDZKL66gw4WM
tHQAzZy3QpeA3JXmLcysSfUrbah+DSGzl7N+GxLVlV/sXe9luTkqvsMfgeCfkaYga+zD09HIMmZs
vGjvatHUK8jPKRwlysaQT3BhqRARrQCLfr1GZo8Kzlh8ASw8ZKaFEq0sgXgHQD/cYSuQv2ho5vke
2CdHBSlpvMQfnmOC0gQAPi2DxuV+LGb9Q42tbm2zrnTedSywq1K7TWgpf6kDCm+t8RjClkqT+iEa
KRsJETqawxJuWzDly7gE/+LtkdLbOt19WfxQjHHV+MMBbWgKO2SUXvc4+M/BmLx50ENNGKFje0R8
AsMeaZ13IB7rF9e0//d3x08vJO4GH14ozsbYDuoQpma8zbEBggVjORuRcXB2LHY05goLcNxBJxkO
N1akuD8PN+CAUTkAl89p9bdLMySA7DR4b6wXHbybau+gTGb5VkI++n+/Vmh3Usniw9FqmAwN2NGK
dKN9T0A5NsEkiXMGUBKs70C/cU5+Pd78u34YcJKGcgwBEQ05q/F+EsC+8ob/QqNdeFvCBaUGDXGH
MI82i6XguSo85cN/3nUSOv3B1c104F0Rk6BoR+NhVcbAkaS7zFzb2n1inRmfuCMUBLhTSvrGQ4An
uAo27CLa8L0kMI0QbE8k57hTcc+cLDIEfjrDN4ipwqXXt7DAYRgiq93hKAgwTeDPHWWtRTQHCJyC
NOxi6INMu2yWuwj8C41iATt10PgV4DWg1vsGKl9ZIVo6lnvhvIEKhcrhRp9Try5+1WFEAsbOePWV
fJeRYdMwWVVoPfGvfOu8vwvyh3dQE4eZ5OmHbLgbnP8K7ywP7YXumQYb1/xR/5W6wG7eZ0YP1zqO
wF+vkzmgEx/rn9mZROoxcDtL85kdAdqKiCVRHT/oopUKkFyc6dz/dl6YnDAfs5kqkqUgMg9l7O2q
AqsfNdqqMpAU+Vm4U3MTwOH64gYoCgrxELLAQSn3cE/a9lJ2V7ihGCst1kzFYv7iE08PAaeTmsjp
WOwexmm9TjBpkoOUgK8v9rhrcMDJxzaFuxqeyqJf2+FSE3F+u6lCTpd0FGexycE9JMOgB071Ltnh
I9DJFR3LN1T9SBYEzZSlQM2Gwtwy/3nurFU+DD2566VOneRNytD2CCz/xI7jouag1g0S5uvFIu5Z
f0zzh5Em97AwzFpL60AcQkPZ1Nrt74tRVC7J0cyUhGiaib3KtrBglE/itBuXLQTJdwJ7CvLv74AF
jgi66SIpaa7fAR1RSFNBIAeLMglXetS07dByqmIC8aT4MmrZ8jYw7SPsfYE5Qxxl7XBFH6jDAls+
NDrZKalVIRcrSkGa/yI28tczPZdafHymyXIygzxUW5medNg4mxDYfn2l5cFaylJpiyGJusR9navn
fJqFySpSij5Pg5QeMXDdasj2rSR4clTds+wePJUob48qooto5uZNfKKhm3knvceX7Q7Rc4EMEI0s
f/wWDYifx6ek30uwZMig39kEdX1bLnMszdJkPaYerul9zTP/H3SgwBiz9rmw1LaxY5oW5StnRwSK
gS6xxR34/TL/IWHR6c17dclaYTrgtcPdRYoPIA8JNrIqKBx8vQzmwFlwvXQNGSAdMKo62QmZl+t9
3bEOojdg5GWNPGu01pstZwOJw5AX624Jwj67+T4MOdkOHg5OXdsyZFC94bpNJSFN9ypKNBnkr4WA
8v78f0SUD4NN1nksBZgeasxnitEi8YscHUQfjWIyFRY89U6mWONCymcVDajkTfFKTI5ea+Crdn4h
TZRKxKGuosqwMPdzNwtg/DZak9AV6UZ9jkImRdOhcFhdAiprgG2FidHoeyvgILvEqkimRHCSKASE
ML8aZMO+foLZwP7hASbLW9G1wBsUHkC4U6o3Cm1UFPJxbzTXrweaK3cDNLTpcXDRBWM0+Qw44eWq
Mzg079Ur10yfAx0UGIRJMb80WN0nIV3w9aCzW4kGG8U2pNn/KLHLVW/XnkqbmbpKl73XTfrmkRNa
Vm8ZMkxLGM75vSR6DFATBC56speQcutxWeclBcYtvQDCgzmFOzvy76Kl6wqpjq9fcQ6TgTIfBQSE
56GHTm+IntGWvlHK4VkCog/8UEjPu5vYurrdtfMfUXVQq6sq/4ZDFC6xbGYzO43yCeuE6f0DTeXE
YxwYJRvZbzHSNrCQa8EhUdwyX0WGQheTMhI2dszCqHvnQljRo+kBb63UTjT0BEbFy9AVsX9kLoZB
8N1oIILGMGg7seVE9WzAcqwOfi+iiOaYyzy56Cuy+KAwTz5W75URNFBQRKOKb6x5NXN7R4FjxEgj
hWEnwBeiCBUlL47+P5ydV3PcRrimfxGqkMPtRHI4JDW0SFm8QVEyiZwzfv0+PT61HoLYwR75wmV7
XGqg0eELb5DucCeh0GFStTOMn4OBxn8qUiohU2KCLrn+Vee25eWjTQ7IokR2NoIYKVqQXM1cAEmC
IhdBOtvm+lCza/ZyrMnGzAtblbQOGoIc3mbpTYVwpbPV+wMufpSgNCig4dKVI06V6ZFMORoiBx1w
BFMnpw5RjpobigsSgADeafaxD6+F8MeTX0EioFcC3P8e/o7IVcjZSGF7U0cLF5mQpSU8u39g2Dqw
a6ivcBR/PoLTVg6T2mbLUuW1exH7CTAiLmDqfQHuQJHf8uSDu7CmPInQ1/XJn/3OF4NPvrMWhgZB
EdUCBqdnJNTaqBZk3Pze4oee7QJcvunkQ/c5U5x2nIaCwUXVtvKRnYgOwjNRatYavnoJQowS8A9F
24NXq13s6Q3qf3tNfaYDKHpZuYobQHkSldPWddY9tAAO0uuTMndqixIGSHi6FlDOPn+RcWyl1FX8
c55THyPvBDYGIXtBcLN/IaN7fbTZtejQBqURChnyXC69CLcaLRk5wsRWU+4FdJm8pnseqqWraPZL
XwwzWfJmhGCENPBSVH8K73FU3ljVg/t9uSoz014HYvPfC4knuXghaNWZHYesKT/YCro73mqq9w7q
jUuoZfoGqMbK8/VJnL3dLwedFEAcOa7iUBxYhMnjCPwcNx/RnrBIF1+E/EPzCiSyWfRS/n8MDJpI
I3yi+jKZ1yTIFSOyGTgDitke5P4Z0yYuHbTIaDy6AjkeroR7+cILzy8bJDfALis2VPLPsxwhuuP3
DqixRkYrb+U9weBZlw26/kDZ9HtgY7QP/i28tdk2xNSw737SQrv+GCCWGWd6lOqCTI4yGhIK03pj
PoZlqmLjeXTybpX0jw16IGc/pirqt2r/Zhr5htMM+V6lVd6EGEE2Zluu1kw5ocYg5MCEBKtGm2QE
4kNj6F8lJCNIb7v6aJU3qRGizfVXrG6GdBtYFIBPQtsDLfSzFAWXc35LQMcd2iRofKDiva01RFiU
cV/QTbS6R3IWT1obzU1orvtm04U/jZ/hraOtvebowspGgQhbUApX6tYz7uv4VVeeo9T9EbjW2m9l
TLExs6A+TGlD8izwBu8QAwKqbEJ6gGNTrZ6ppEmcmgMyaBylAsOkVFR5SyJ+5SCO1ZyktpOps6n3
pf0sFCk165tUNvQOcaoZ74UEANSBCCwG1gQEG4SpYmJEqS7r/rEfZIQROlLQws93Besp9l5htwMT
QibhGVb+euzf677ZSX6x8ZQ7oKJx9Lclu1vjKSz8Q6UdULfUoUlUQHpk/zY0ojXFc3A9P4bwm+o9
2sqdrdN7kTvcXxyiqWOsZWstlDayCf/yL8PdOIn83XZvinAjtL1iVtgwdKtQ0jxUq0STr8blQPAx
U5CcNv47toegwxqjdhmugpnfesaNOtKC3Fb9jr6OeI+Uc7/v/o7NvfpPARomDSDnBaJ6S9bDqRFA
eRfcXqAsK1NwNrDKASRYYi1XMGsnNreJVQGasUQLnnTK2404qVlkqKoGvK+O8hl1/y6HkrkuzJNq
3BML82dQk3Ysb9Nk0S51RF+JGgzJgOtvCgNUzqY30WnL/paKfYvUW5r/sFt0IXCAA5EWoB1ww5eO
o4cUvQv3TYJ+2CPfMZLGrWxnRZHqMfnuYU7zS/op30V/u78VEK4EesEKgaSxgstPabbY+5axS8kF
CD+E1F0TPpeBd9bYIOEumn4jajDtYG60CLf44Vloecjtd5Rc79zhY8BSl/sCF7YMgC7cIlGBKGN9
k+hvQRns9CrZaFQ2RUMxxaM6H8gpUVhm97l03TSwlwJudP1UmBM5RlrtjLEEX0oj4vPhFOchwBEB
DE+yb4r9VLrOXkepD+WLtR786iNMAH7maMCyJrJNWNwmcb1OcG9eeIy5ixwFGQAHRNiIJ04uhX7Q
+hp0cyiYM17Ol8G/Mvhh36uxC9N2n5vfu51THWPdOp5BHyMbiJv+jSWmSM3O7N6vP9DsWUkOihw9
IB3ILp+nxVMyv9R6zkpyfsoOSOSl74WymNSL2f1yJF8MM5n9XtZcL3GhmAisC7fxPiGC1mHKAwS9
O59jAZIeYM1tqXk2krfrLzkb0MIRB+WhM+90lz+/pR81BNygKETSqz7HlkPCAlO/u9EGVGvWEkJi
bL6sZ9tH6jpX//eq4o5AtgCBwryUCuvn4UcrrLFwHs50WiTWBSMiORXhCkgtNY2FdxX1kS9TzSvC
EIXOQz3382COMuAgKIoKQsVaFXKoRKt8Xc5iSieCqE5F5xw4AtCQ7WytIIUYLhrfn1tr155jstIH
ZZTsTOI5RrO+gzRsoe4jSpnWkB4Uf9zqI0hyE/WcwQGkUIJBfE6t8LFIUZaT2y0tHarqiSZzC/ab
HlytPCxtRpFKfHlEAb8GBCTYK2IqL8JCpZbSrivYjISFVYCxdfgeu/ld2tYHC9VjeQTeIxc7tzhQ
iomQWCqyxVrF7Oe6eIbJ0sz8oE+Tjmf4V+ef6hs4PpFlUU7t4w/uHAPZTGoCHBjcv3Rs1dFZOhzn
J0IU4ZE6pqs/2Z5NkpVNFAgWCbZoopxLzp9wJPsUJlBiDMjwJXXYekhcoBlRKCcFN9KFdSs2wdeP
AQbWoclOd2sSPRaqRT7fAGhGDMcNuZTSg9O9Q0mhHmZUH6IGl68bdQSa9Xx96Lk8BFDz2fYO3tC0
74EWgZTXo3nmDLE30TtCcD9DiTx4uT7Q7GFLTkW7irP2C8J9IBDN6oaB+NY6aszxifLFIor2bEv0
ZSYvhpnMpGlIbR4PDKN4W88zdw7Ep7YDSP9vrcayTl1gfw/7EGH3His+5yAucN3+QD4D+5lgRJyr
EU5H6Lh6ufLkoPVQq48k/HH5ngJUHNxb03qvlOzGtRtBjCB2DqlQpM3GkZ5QsRs6BdbQrpNhXMUo
LYCcRv8WfmgbHYhohNZNkGm0cqyDhrVw6JersYHuasGfGvVVK1mbDry+OJXqVsaj1P3XGwj5W+7M
nHB++BVzg2TENlrQHELf2CMpv0ObtI580e+7/uHm0KUOsDfa64BLqYtMdqmcd7lalOCzHecsKlwr
QgMK82PyHIyPEC26EUoNGUq/WY3QtXErgh6U9K8/hzq7UTH5c7jMeJRz6nNxYmH8HiueDEeCzHzs
6+0jpIkD8EzUzdhSaM8cOOwlP7oRFGMDgJx1SmmqR56z1Xwd8TRIT1638W39LtsBrD8tomXmNpNQ
wACFa2EAKk/O1ELTXZOLFOqQe98Ir3prw74FwrlMnpnbToaGBovKmYEx+OTU6uw4qkIj46PIGy1e
t8Z71ih3HPX75KRim5s/hsU2VfdIEMc58sKdd9e1D52jbK9/lTmDAT7Hfw8yud81B+GPWOZBzAgQ
Q/dmjtB3HH+N2cad02LtkbCwBYjPDsHQmo9R020kFD9M1OuqSibny7edku8j5ODYK6Xarz3rRYRF
AlGFjnR3IKUQ90DUd7D8+pWmJzvBoKQ7pfjCGixYuW2CRnWyN/LqJhCygM0HSa4aCQknHcziVvDX
HISJSBEqwAI9XiK2L61s399lLk5wXcdnGtdD3Byvz89czIuxDMqT8FIxGZl8p6qvzDoIQPVDosb5
ZUswgstShg6fV91HsPUWFRtnSyCXQ06+iB6VjRPAaBBBkGLnvPCBgh0JmNE8A1ELzPfOgE7yev1F
Z3vavCMakYJR8UWSvex1uwd8QePBe4McKSr/pLN28DIw2QVY7SZ4QEtZFE2FdBqoZp5PNu4L6Ts9
9oWHEcf89BpAEAquAKEv8LXJmRXLidmHbn1mpo7aR5Z8BPJrK/0UBXyQ5VgAA+R2ECCVAIdw4f4R
Jp+YW7BMBJHnC4szlNxO0QP2xWhjI0PskL2KAEM0+BEGz+8pRdEtpnYBp4QIZ/EsEiHmlxkQ2nHC
/vKrQr1ckku7yGMeMZXmXAwAJnO5s5WwVOPKuj7fs4OBczOJ8cEmTjmT0hjIIZqS5xzDQLYciW4w
KCCz/z/Q67OHrANnn9a0jHXQJGuz2kAJ/CQ9RyxAAjgiKHQ45fsiPmF2614MNNm6KjZEtuck4dFD
qJ7LGE4kMM+XRnpTm2/x0i07FwuTnP/f15rsWq8f7LaAwnu0QFOzXgiGUR4quz1gj8w/oYZxRkAP
yRZcgw9YinUDD/b6dzwnSNNVAw9SaHyRsX6RCIfkbhtewOS6vX4zgpXjvDIgBVajjKurq76qNeL9
3XqAJBh1B2GN1PbSSrPTGzU9Gf3BbN+pK3cJmpW00OmQpQNGGPc2WDZlPDTFoo/QXOh8+cSTVMsD
h9TYCVwusgMzoDwD4B1+NGs9NXa1D/GFQExIc+gjEvcL8zUbG5lI4SHDS26tn5Pvi5hE8j3fS2pG
D4ZtuxNFwxidrqjUN/jbcYHlxUvjuKsyPYz166ijHdUvbL056qiQRNKJ3m0D9+rJwlFTvYSRjU80
QYeTp08xhTnypczU/ym0Bm/7ZiM0uFppWOGRvMvIcPzWXleFLoArTQXzrUtvE+LWFlMxZ6N4LxZK
GMKt2qypa4bazvst8LGon5kteJviR2x/BxyOSBQ8ACq9+jvdG0yE3pKAqp9NYbFd0yQjXqNKB7ox
tu7K4GDCHtB6PC2jbKNjVSfB4Rh9a2cVrkjxfOdbPCg3sSJHoqMEjCbSvYVgZU5rlbkixXIo+fCX
2IQXn0uzGtuIQ+ZK4DIBzd5KlvtTWJuG5mOe3wDnE+C5JpK2SkT0gV0mFV50dfl+eRfejtW74A0s
y3zOQqE4qIlsqVuQkU9WsRJ0iVracPCCyN4lqNcEcbMLrf4ghcPah8rQtd0mCQbShnzX4nXSqLeK
883Jt7nzvYWqUP/K7PcEuQfFWlvkLC2eFxacXZtQ3IIu6rMkHeofZrGkWzd3HrP2LTTTRMd/2rxt
2hj2kuEER2iD1DE4I03n2VO/UbW7fjjNXTKA5YBB0SMGjz5J7XDViarWsoJjkT20+G5gPIgA4RmV
xCFzfay5s/9yrMlCaZvejj2NseiHiCr/vxIA9GJFuibmc1HVcX4a/3u7ScQSZp7lBQNLkxYsEQve
b6xEIa/2R5e1SXrCeaEKyZTJSIMPEr+UteCIchz3WoWaM8xEsnHOJjDAfzCRF4OJ177YcWqBs33V
GYGQCKGEA1KU70axVc9P1NNFIHh9vNlpvBhvspFaTXIdvRQvVx1kmj8xKq/3Aiq3hO1ZGkisoIsX
g65W173Jjq3jNYaZIBWfWfcKFPklCOxs+f7ig02hxnHhZolUshjpS3VtTHXomx7+JbjLQ9jsQPd0
Zr8JULmh60SMLxDQHYyxRYb47Ab8b26nvcVWDYaQnckGHF+JUDTjnuSMNi4X/mLwNZvFXL705FqL
IyUpc1csHNjoIJZA3wB69Cma+tVfdHPpLsG+N6T36+tHW/iutqhCXHxXE5NTNREnsSN7q157rzUh
A7nFCA1U2cp0uo2ZK5Cxip2stFxc6DO0P1Pzg3xjHbm01zHdaF6MEuC3yj2c784KVj4K8XTB4Nyl
3iFM3sT9UyREVO6vvH2BEbZWDQSQlZUZdYIeYcT55vqLzeJ6Lid0cnx2vvs/L1YgYVDQs6K7G6xy
CrvtnsJOeW8tjLg0k5MzNC7GiCliudTBGxxgsLtkH0Sty8WQOYjD5atNTjQMNf00Utn0IgZMt37p
rKp+KxR4pcfuWHK/L15Gs+h7uv1YOAJYglE0OWiUOBv4gU35b34FNB1ih/BzxDaIe2noUUT297lz
FLWGhU85ezsRLqBIQfmeNv/nNRpHHTxTDYhW129BFjK59JypqLIdO10SM40iHQI/wC1gEYsSVLlv
NMibxqtwyRrSanf9iWZPBnqIXF8wv9Wpt3PfuEpSKF4kqq5KvaV8bQvRipNm7ha1f2e5PuSYNloJ
oqE0ZS9LStJ0mU8dkK9tqR8citQaeTVQvC3oO+jBAu9B+Kq76DPVL7lyopMA6ZSu87J8v8gCpxkT
zwD1XtT9yPU/fws5qhPQn7TXuOD4FqQeyEPDG91qBWU56QVXK4pVAEyvz/gsWvFy3Mn5OORVo7kd
VVnIVhJKuEPxIcj2QyytK9Xn5LoXwEVLP6jBs9Raq9xGMhGgF+hTBNYR6B34Oafhry27483tR+B8
sk58YSGyMXk2dbD7ITe6c4ouZ/jfoKQcHNRwbyJWHb6DcWq4qq5PyGyfE4cXIHuoWBi6MdkURepV
mdky6NhHlMkt+uo4CtG+GtES0eWti58pxYKOkGpAC8HvlbtxKX+e2weXzzA5iJqxsetMa0ABket0
wxqkWm4S8Tzb6St78I/eWNR/EVCCkz45gvKw0DNXpsTDLqAmTi97RWeFRgaRo6BDkbDxtZP+W4uT
iIDOLow/dwyheoeVGO0c+gKTG2WoHTTR5JKCfP0GjM1Lxm1L3CHJxVq4rCjpiWoXSTAxuiYZaPDh
a2a+4E60BR8hsDo65niL+pzzC+HisSYLwYjIVSxXVOE9NLIdVAlwF+qFBCHtF1EAs/7R5X94KHiA
ixWUc7rz5TzgVFaBe0Nxm6bjWQaPIRoohcnVkwmVHWvh7dDmR4EiSWjjxmN9I7nFSrBUSpK5ukdN
eWzFI4m2iW9/LHwlsdmmD8ReBAsG8t3CJv7zAdUYZurFXUttLjz0kriJG/8eXatBxjoRo1s7FxZ3
nI1VtzT03NkIUZmzGmNQ0P6Toa1y7FLd9s9nIw3tjLwpq74lGXSCnS49ythRAsXy5IXAY25dXg47
2YWRRwFC6hkWLFhdfx/6nwi3xcOqjfem8aIsOrjMBTqX44nfL0JGZ3Sj1kfGiAX3VDYK7u17esgC
ZWaD88PVmj2QNtZaZHMKEu61d5vab86ATL+3de3vCx/8a5+MKjwbUhUeYKgdT7alESi534rWkB4K
3dYkdt6ohK/bXrvNKcdQd1lTfJcVAChdsa0bPAPQuL/+EF8/gXgGx6baglEB2KPPU9L4RZiBdzrX
TpkOuMeyfZSDXwDIRjDC4RJPfSa6ZUD02oVStgH8cjJg6bhBkxiEgHnwROvHwdg056I7cPOzzRPr
dZRur7/i/JAEItB7qbqZU+MNCYdT6h4dESCWc9CdaSMIVBOEC+oEpZ4cNE1abizMlIp404thJwGH
IveSxPI+DzugzPLL1ZFM9ndG8SpnL4LS7hXWC8wPB6cgYdBtjvpOAmhil1gleIfcHY8SxSxa1wRN
mHttG1xEB/xdv3W/8CuTFq6Jmb4tD8wlodAOIVybCjOUUtw5hV0HwuBTxug78YOzNQdRIh0ZXHmw
lUaniQpxpOQ3FgBV1XnU1Bh8abESSlwjLkhB1iHy8q6C3m3MeDUkHZHM6U++6H9POk20G033DCni
SZPuGWBo0L66yHvyNSlI6jD8kCFZrMbMlNw/Tc80q5ZCWU6lvAzOOlHmT7pnYXMKh3eZukyAkSEN
0UZyVkCYdP+B5SzwhzSWSfSpN/yrqCvKKKwCrrPsqQfSa1kZ/mbPwl92YYa+XiY8rE3fBZFOE5my
SXZcVVrv2X0eHGP3FRZKkzokrhvgXFmzJ+ro6w+aMcb4vKiRNFPmFiMjRw1IhrjSmZxqZWbVQVI3
ARfp8BDDfkEBlI3uJzDAm0OMPZkJ41qPgnsVygpCwB1Rp0Dskn2KGFzsTuj+b+lg3BY+tKj3dnzQ
O/jm2dr+GeIKDv5P0OsbvfupF9Zj5+DsA4jTrWFvU1P3zohjgha0abi71ULb6KF8I7x2XJCD5fvQ
v1vCg8Aw9/WTgITorbprrO6GNROlEpKSguBIISDBqy2KN6IpsFRu+xqAfp6lyTFogC7JENYIhGwV
DStiQZ4NUjbldHiEf7QY/vskk3u2ggFmhh2DAfLnAESHi38QOk30q2RN6MX1Ls0GlV2zpCEwe/gC
8BPSoSBTQBd+vmDyQM3Qb+O8RzBTzHr2jsUSfqzKBtsX1qBdLeQXczNLwm0jRUXrQJkCLoykr6Oi
ZUB6C+tE3Sc0t0WvIMDbmiKtvnC7fI0pUAG6GE5sxIuYIihyxRw0hhNNcoAJQpQz2wbVbRwuoc/O
Wu6fI0TGcqBh0hGhBzFVq4h010sbOQyOrQa31ElOA+7XFiIuflTt7ejGbYIbswYfHbRPOHT16YMZ
+w9ll2xA5APff+8TFEX6e9ns10Ke1ObQHH7qCTgqquWGlEMwCTFAfG3MepNmyL8k0SaRnnUAx1bs
nyKMuAUaEgadYlYP1eg8CGtBz1ssnMwcX0JjmC4rvWNUBSYZk29Lo9ajjww74rufV5u8B5PZ/iYO
WvfhjS7zL7e2mq29jdQsfNCZ3hPWcyjjAU4Tni7nwuPFF41UvcvrJCpFwQget50+lIl85+fNwSxe
hpA+4YcWRtD+cVZSTs741rbPQrgPcDzB+XBj/oFeC0+ET6mBBiZqitMSFhIEamXT3ThW/rBTAK4H
uNgNGpJPWy17Aa7GbQMUVQrd50JfdLj5WiSggoVZKupuWJl+If0B5ur80deLI5MBX6SmqUXFrqGC
Q8BGiQBbyqZdur++ZiRAz+mxn7Vc8R6d3CJyOeRK5uKZ2Ck2GmDRo5y3+xCgLfeXhtoJUmnjh9y9
JNZS/XXGgY6hsUZyQOCDNZ2G5antBNQHwgJ/DExUbXkXqdkqK7UdDf4Gnk1iPMi++lIpyc42NjkW
51J225X9bWVJ29zTt2ql3RQ5wXsaP2RN91v2kpXmQr2RtUNQ4V1KtfGhGHZt5+58WflWuMB31R+1
bB1V/8H0KFqfwuwJyyUkBttNoSVPwuGT5gzYXqAoXrTP62qd5/ZjWfffx9z/Z+HCmDlDoXiK8gwz
QaVmcqgNbZHnRmHjruB7h5FrWguVVUACQth1GwTKIfPeDAekVlMJrdla0ZDFQQ0DCZoqidaK6+zM
5KELvl9/rjOnb3IAQvlFV1Qo7rI5J5ASp1ZIzRonF+StDs2WzMqpnP0uFPvHaFO7QqnPrGmzeNDw
a4IP5a8uzHGMyFc9k6c2t4OR3PhdvS+N6qD5+S3aHo9K6W4EllYpb6jAsqAVJPCQWLxNXekWmL9c
+D+CRNpBxPbrFpT60o11LgNPXwtgN54IqAkgJzCZblMpXKtOx/zoS8qtURa3RvdiIpgu5eoqKF4N
dXjMnOhO6p21XNn7Lqy2mq7SDwjX3nOZI6baWHdeod0kmn/rKxo6r9aqs51da+sbRb0tZJKM8V4Z
tX1oYlGlKHdphtK0Gh/i9G6kvV95B9BWQWbcu72yxq8Ny80UxhimOCBhh2iXQMMCbczsDBFyie6H
2SWrxrAQem92dzgBrxO3PkqpvNOiEunQ+K0fBihiHTBYSdqYLn0SjXwHazNSCX84llGzheK/dG7M
HVaXUzmJe8NEj0wPKDgMZfro2aOv78vKWnvfKKXz/DCT6kUdaBHCTD4fPEYQ4YK+qeH+8jkE6ENr
SOTSz45sA0VdcShoR6Sf7HBLTdFTV9U/nBGJjZsx1LK7Ydhc3xVzIdbl+FPebaYGpZ0jwYiJ0BN1
RavJbkr9NbXuWuvONlFDh6Hg7f5kUA4H01ExOERl8/NLV243FhESGMfY3gvRfcvYd+1J4lKkdIBA
g6hWu96SlpKIVL9M9cWok6nGVCVrwtxKj9RLCFuh4gKjpr1w/eXEn3JlFGtyzPSuJlVtZ6bHRkfY
f185SKsKPTZPAnC+N7KluZy57MDH4SXI3wnupiaJ3uC6KNWo6dHxngz92TBea+WtyJ5HuHFDvaZ3
ajk+9JdgYbfMLlyqPiry5UjWnH14LyIdOy5zq/KU9DhkW0e/593a9O36VM6Ex8IRCXQluCcMTyZH
m9636G+VRSqCqQJ9pBBLpJWaPbbu/xq/iyAneosqnQWCNn0yUJwqiRu3DET90o22kGFJq6DpC0A/
wg8WENLrbza3FOn3nrHCorA+iVCSUJLlXGNAUclBM6TV98ImDKDsn4wjYiEA9QaaHZ83muebo489
JuNU27E5BPkzWdNy2j6z5NlX/3eUydtEgKzDMstSIYAyIJPkLftxzQQVCE6L9gf8HQpNYkIvVluE
6KJWp2Eq4kgJSjsws2Sv1BiFRH93S3SZmS1siutUE+JIMConszZQRwsbl/cBE9o7r8NrWgBbT/Hj
g0ba3C22E2ZWw6fxJvPnB4aZ1BiOHSl1gKyiXg8jduherq+FmZYJK5wNhQ0F3q76FFqVOzCQrDpJ
j13+UCi3xUl6q1/w4qhO8S9UjnTzpREtxYVzQp05KD4NK36/+HSDNeYOjqxsLpzbqrcguMfuRLKf
3Ogu+Vt2EZRda8QHLYIgKzBDRf7Y+A9VeotRSHkb76Nga6EmLK9iII7JwsPNNPg/z8lkXVV9F7ll
GadCF5fSBtVKv/9om2ol4YGjm9VObffCK2OQ3/R0CdY6t844P2micnTzQSaDj3LZSrXfsc7UW6n5
S0Z8BIVB79RVJyd4D8cFuNvsAtAFkIEh8b4xJ+OlWRuo/aBzGvyGh6+4K2x1oUeGj/EvnYxi3MJk
SilELil/zZzjdKV4Q4480qNpPpYgtdOz7rgq5NOQEhMW20YVPWnY2+HCKp+b08uxJqtNNsoK5Dhj
jfG6Sbd1sOkiCg0r4eYQb5VhoTwmpmxy2396tcmUOq3vOJnCUZGxdatylTT3Y3IogQld37xL44gp
vtxEnte2CCuwd/std5OJR6Jyu4i6WBplEpfZY++YZcco8kBRfE8fIaLQFy/hLpeGEd/w4mUS2dPa
UKwH7gvOOyp65E6euhA9zMC2sbuhV2RRDKLycA59L4YJXK0YpbRJj5J771EZ1pXb1rjPoZ97P3Wk
ZT4c5WD238r4YWxes34hppgfnrIlHVFchqkpfn5LBLdlJck51RXuLD396F1l40vNKgrNTdq+uEmz
kaoB+/YRQ8BDpEMgiVCYX2Smny/5L2uUa5NDhkIq0drnB/FNtcglO+LulF9ELT8E86YnIP/9p17K
IOUnq37INm2U3yALZOYopQXuNsh/md6uz1/7nxFAByOUWdyIggzehnJRZByBQIZjvg0pUMDfWNW/
8+akmz9VJ13hEr2l3kVQsNK7pzYd1ug95ei1x/53wvs4T1dxEu3c/h8FP+4gOrVqudV+R9FtbN+A
A6wrZBWGvVDF0MfHSvte288Yw2/j+lDSGLEH75tcK1sjvXcQtC+Q+EMiuyvesSdd5ajA9ri9AJfg
bbwhW1eKuRkNk+NcXkettvK/if8qZ+1bKVnrKvxA0MI0rb+zcW/29c+yqTZ2+cRYvYk+oJUf0s5Y
JdGA9sVzET8BozWqW7uzVtA1wBuoyZNinKrKQMgTvDayMEnKjJiHqM82WXE/VNs+7FcxciPQvZ1T
bUPSafZVnm6q4QRXqzCxMs/hDyQF5nYIyLi3ZWCjz5HcNChy9aCdGnndKB95SM9DbjfeEO5UdJli
qqyyU+2sMbhRancdauNORXhY0w5A4WT/h5cCGUHiBNFKNQzPrWkh494bB7/1tmCd7gp8Ugxr2JQS
8hfpuzH8QwG6bYPdgEPbyhhzaSWKdWOuwhDP1mWh4n0Ity9p0YsHcN4rN7oU77p0PFVS90tpuw+h
veP7Hx0DQ8TLRKpPVTNR2zs1DrcVoZTa67f/9PUGLkNu6juCbh3JoOgdu2/d/Tsx3U2P1scfHKBA
7mHfUJnjU3/eBGavu61cswlGe0Bz5l4HRQeOLykWLtmZQJVcgjqMgrwcV+0klajyQWkLy+PQGTNW
tnwEHQMeJoJkge/8XfEHSS0mAgY7mwj/Kw4gcwat7WQCY0ih5O/QDsF4L3acZk9stA3pw9DhBefx
efaiODE7bwyI4ey9L9EJoZ2L2gEHwR98pf/GmVYjvKZR7abgbaIEe0//wMYCy7PIh5+hMRL9gB8g
bYXPgJDh5/dp7KCsG81ORFMLJV7UuZNqhSyB8gsHQmB0SKWZqxCtbn74TUSurN2latOMA+TnZ5jc
D0CfdSsYrORYFDCLtPq3ntHLe8vKf9T6xTDfrNpb99oxyphx1KySk9GYYuJrzmuhzaODMz633pTH
tvqt4IZp3CIKHnWrJtyXWr2qfobxTZWdQutb0e2pGet/9fRtOm0Tuz86jGMj59Vx/VUh9WtNo465
SCqfWzZYLNIPQZ4eGavJK+rsbov9mByTUtu2FFlHBfWk9BVzEqlUn/XuR65gCoBWEKpGINlRYMIK
BgPOH/oSeXH2OhZPQSeEQwD/os+f3Oj7MJFkNTnq92G70j9cyOQDweHeT1fJ302wUp1b2aVWuQK8
c31Viwt2egFfDi2m6SIQ6a1RdRFcZWhV2KYS8uBPSv9jGRW3NNLkqo/GUPH0gAmvrX0PBM/TKLfu
fbfinlir8b7tHgZMlst1yJXeYcJUj/Wm6LrVkI0b10kWZGFmM47LN58ElIrTDToqjslR09Y1Ul0o
jEi/3G7dYOdC4aPHGWpb/dXob9mv//2UI+1IpoPJHdDcyZRng0vpqiWv4woSUx6ffOskhK1A310f
ae7ABx4ETgLRQkATkwPfMyt5CGwnQX4eqMCPBDxqSoGiXJuVv1u0BpkdDSCSZTrM65eUUaFlBR6L
CRVXC5FSnm8dbnRhxuGCPl3q/s8MhzE5Rz69Q4GAmkyjmShhbyVVjD9rsPftGwF144rR0V5IYacu
2iLOZG+MBz9OtnXM5aeZopkqRaqg7XFsLQKkl9i97fMCKbaTQ7Bheq/LCH9xBE32pkXdncEsB2be
VCFnxMRJ6uIsxv0TdbDqHjyrZ6JUq9pbGRZsuRY2jNAW2zRBHDtftQJ5E7xcX0PqTBH301NM5rnA
AF6PUp6CcnQ03uTaGiM7YZPLJNdRiALafeKtq4LqZ7qBYi8MC4OTm0DN3Ffhc4GIG6DTJU7SWbfg
6+SwoETnWAE18PngqryoGI1eS45Drz2o0DnpYpYJzSUDCIYtfbONaj1WxSbiMQU8KTTRkCMI7rZK
KgPLre/N8EGU9aPwoXaLfeLBJI2r4sYfozdJofqU/OXl3n0kl4gOQoi+f7GWWvKzS1hHiYxTwBG6
jZ/fwVLdzExkORGVw055lSv8ErZwxbBiFdqC1z/k7Pq9GGwyYU2utM2Yc9KzNSN8WGqD9w3u+zLd
xAM99v3iDp2prmFkgBYkrX3KldMaOd2GodEqXk+Xg504eCAgJXTlrr/XHK7BooOP4DMRoAzM9/Ms
mnKUxqmWxEcywyrA+hHj4pX85ntYdq0iGM/aTZrdBMpu9O5bNFX1Neo3urvROZ+am4WHmbnlPj3M
ZJYlnepBOPIwLngwGpCb/FtxKtBy4o4hp17JzSr4lj/p/sqTNjaBpLcwHfMPYBPS6Li/0DP4PBtB
bPW61/sci5oKGj9Zs75pFeTlQ+6HC2PNdehAIwm5GQ0FmC9SCHpZJ0rtMRjyKlm6dXxO/JX0FlIz
TdbDd0SrF6ZXBL/TXX854ORb14hgNd7oxcfIuNMTezcq73REih4hNfUZNJSge0u9uzPjV5K20VsS
p56d3YsXnnxeLCBrlPwYXzDt8SxbCUs6IiYlpiQbna6/7dyOvXzZSSYg9aHW40rOWkLUeFyhgIC4
phuvEZEsM6SEFr7m/HDEvBwS3HNT4Wm9SIw4K12cTpq10GVttBOwaWABRPZvqnwsU29z/QVnOJZY
Soi093+GnLxhbTqR0yQOhk0SjHPlO+aCAVDcFsuTWl5b8t4s1NtoYJu0S0n30ttO9gkCeY1dJBKI
yC7YVZKx412JfiHrWlq5yyFNoGe18LriqpyuXngyOj6pGhHZtKiepJGXZL7BDFt7LwRXknU7IUvv
ELOI4hEkOgdzOxhUVFRILoGwr3336LT5N3MxOJx9GIuEFmtLDV+PSdJh28JooxRmf8MW5x4GFjfP
4jBzO4aDiPIGZUZGmYQPKB2ncdBU+bFNDYT0BR3HR9f+XyLqwvzO3aciZ1aFAwBXqvj9IpnxFD8b
gj7Pj5Vko+dU7wVwxvees+ytD1H/9XHsTN/GKt/wX0T+jjkfxdfUbDZEbzoQ2SiuF67dueTO1gmJ
uQYxUWGyPz/U0MS9OapZfvRi6GC6T6FfWRM/0cw1gRqZ3SEw/I2mD5uYaESQdaGK09NZmBtxMk3W
HjeCCRHHAGIEBPHzYzShB/ixLnIBpugk/KskRLGiVVE2K7t5TPR2B9jOy8JtgL/kuNT6OCOYpsPT
38O/lIqG/SXpGbkTpdxVs2PR238NZfTica60msMFaO40ioZJ9qPyvxuZZK9ANSP2wjkg5OtySdsn
XCR19oFY+M4aBBLFWUmIhxpgeMAUyBQj9IJbzn9DhQdef2AG+xDLaMfxNjZyz0b04av3mRCT0awd
8lxrCyUuzXX3Jp874v+6PtczOwsLB1Fe14Vm3RTNJclupXENZ0dgyG75SorAzkrRz7g+zBnGMJ1T
6K7oNYoc74vwSuyaredqWXZsyA+K9v+QdmZbjSPb1n4ijaG+uZVlGxvTZkJS3GhQlaC+7/X0/xfU
PqdAaOB96r+pLDKxQ4pmxWrmmvMvHRkj3df2PVYtnHdFpO9NWDjS8lcjIWpj7BWl2FDy9AIfmhhi
Bx1iHUEpMt6lVDR9uD3od+geKoc0JP9kj+HhzCOvuISkWqDQQxwEmi5HWIsPJ5T7uy+LJi1OeIbb
sRuA2fUqxMwhmz64qYLSy5JkJ5FMztBLHaTnrDdIfqHGQGm2VrYh4qDFTJ+7vo0RqeO0g9v0NwrA
X3ph7ivNugCffMbreA/tvk70P0+9sCvtMKhFr/HUJOVv0kpFAOIlienvLvdd5Xg6jQhtcpP0N+Sa
3bRHLapXj0LYL2iuQ9JKaAOLFhIBN05IlLWBtA8CxWvwHcL8/vspXrG39NmRW6AvG5fbXFyp1phN
o27VhUiHwk4FOcPUbW3YZtVzAI6VG/TTSAuLIg95RT9EVYjbLFbfSJVDdkG/bzo+p/RFjGcM6Ypx
ZzhcfGI9ISyzuEjqIItN5B3Z7fJxYnpJyel7II9TdwS99/0krgW9NkeKmxoBG2RzFil5xx7NRhrz
4qT36qZHFdvezvBRT+QYejXcqbRkyOm0s+PrhNfmrKRWv+mV5xGNcAASgkY7Swa00OEVjGJIbM/V
59eiHmTiSOPDsEYiaZm/dMbWnqORPalJ2a1PZUSCAilL5mtRmRLiLOKcTBZM61Rj5OLZGTIAvNva
QZiZY95oD7NzlOwrm6b57ydvbaE+PtnCsdDtZswNLWbuSPurV+p4x50PUflkHdU/vx9qzdJ+HGqx
JzRZoSjVJcVJINixbdadaEnq374fZe1IcZ40hHno7f4SUqlGOspoIBen0HkAqYQ9N8lx05qgF2f2
3VpSkhFYUlLBqkG+6bN9BIdrltlgA7toTiPdCPp8bGw8FEqJcCuYzROhFbraeCuiqJbjTfyLVxXI
R1XhjAGb+jy+KTdKH+lMKO3c1PKRksQNhTvrbDVlDd0Cmds/Iy0iuUZWy9L0JYpe4T2kPHWp0I+E
JsHN/CjXytUE/bMdleiNAtclTv6/vyZZPO5n0Cao4i72zdjXvZM3ABMxJFXyOHZCEkQoQkPl+m9G
4ojSdUFHrCaM6IcLTy9CBfdXBhyhAKMrXQMdLDrAg4ezLtbaLiW0+J+Rll4HkFWpHwpGguiTBj5K
wcSlpK3ObtL3vM3yOqRKoRP2C0735UiZpIeNbbF0eat5jf3DseFxuFHRSVCqP8OZDEAP6138W4po
RaY7qlXdXr9RJC+xx4vUz91w0jdac5119AH8Lmk94NQi7hCYJP+V02DSBtMVbksISIyChyJT7Y3O
uCKrR+3jWyw2YF0PyMtPHLVEJxCAM+5F+MMzQJkBtoIA2fmuvcphcJ2QOpxaIvBzyQS2G6v/ZSYF
e60oQkFXsbisHS2JmlIDkGsU4y7uwq0xVZ4Tay5ZuX3XtienkzYRafsk63aqnXszBCePlnOjV9E2
aRvwfvEuT5TNVFteY22Ncd4mwQ8ZEHxu1HRu3kmSErqJRHWO3u8sggg1e4Ds25ugguX92im5oAji
UvUimb5P9O6Sah7dGGRJZ29ytrIxITOV7MJh16o6pLqN1+jKZVx2p4QFzzJVyNpkoB2LvNpaneQq
z3pLnS+0Xa2/ns29Mv9uK4mcfOMqo71VkBIJmuEw4RCV7S+qT5s2nF3VbvZO8Dzg48kNl1dY3NLR
J/yphK5hFHfdweieqhrPFCQ49IApqm6lE+yk9G5G1kDbm5qXqb+iW8QbSwI9XCOvA5AA6+KQlZsk
8ncpE1kkDcyW10BNaT9O+B6/8S/mQtnW9q2Vs+vE1d230j7hukeYLyA8F+JLRBaNDHsuAIkSMva5
cy5quB11U0FjPTkkcrcr0buDT9wOnqfAccHL6uiYMt0pRNqGDwXsHakBFy053yQq1aZtpfa/8BAu
KkfbWmZyrsAl7orF5oLyAOFt5A8AFixxqRUc41XUgDGiMWSbRc5LEYVuXxFfhk9KYgGb2bZxcCFI
aBOaHc6GnCv+IXQ8smhqARnLNf3Z9JVtbjrOBJTKFjbg2CLyTA8xkTe2NhnZiWfJMFeiC0bk1hQJ
LILuxXHSujQpFIPKWmkfWKTUyTxTvxvtO0iAlcx16DMpuEuiDMLy6IjeHh1n1dYmTfy90X8vPnyZ
+g8PsnCNzTA1RykEK2CERDhVjbJJhnQnGqZtdOHIVHlfk14WVf0obS/ysT2yIaPurkzqbZomJH3Q
HWyf69DfdeOrUb4kYX/z/TOuXBcUlYjAUGriDlzWBuMyVkK/Bx1InABZBExN9HSr8rVqnAOyru2D
jyMtVkVVSx1AA9heJXwhUtLl52F8iKfJrRUVqNPzed9ixax+erfF9MuSLfvRzM7LrGwzFuousxW3
nqZNL+pEoKN8UxIqORzqHhKS7yd2xf0F7QLRuaAhJt2zdH+V0sgri7XHhRJ+uKU2B0FTl+8hiZRM
6/b74dYCAbJrqiVIeHRivsXL6lMcTaoF/mWSrygnxzStDvl93ZKflk1Bfw3jxyXm21K3mnzQ2p0d
0GFpBbu6lbmpY6pk8n9BZbC6vzB/75Qv8HItVt2wy1rKW8BGdFl6fXjtRxt5Dq9bzUded/bUYZ86
zt6fkZGn2Q6ToEF7gF+kS81O5x0iSTvj267QGNLUQ65EMOMgAbTkOJ3UtpAlOuVOMHSJhBdg/dhQ
ThCFC/+6p1W8ah1PZjpoeS1kW6iSVSYstIl97lFWNwlZMEFMQz/iu4rEB7ewNYI2tycQHxF1hKR8
01pnR7OK2C/IxnRl65IhFD9VLYTyzkPr6KRAul00In2QHwX9QNY/ntlJwutdWi3CnP99KHGhfHgo
JWpNHGMK+EapbjmslCRBiEXZfQCsypoFM21ZSuhdt9QisFwbwTFAtFWw7b5/lLX42yFDRKoSLDgV
gsWj2CmN4qM6Z6fSuUp103UiIILxYSxi8H13QFRDWINtrjMWTVdNVzyT0Pby/WgvTV5EjtB3hxaM
ha9tW+dMQLjmOzpCph3SFQJDxCk+z1SZZAM8wXJBZf7VtjZxQs27JbcN/iCiFDYbR6NPNDeF7mss
9qQnzvPNiGO9XCwbNW6oB+hkJcP++RFa2M2CdmoLgSKhnOsFpYkPViJZTXei/wauzym0rW1BSB3D
9R/kHh6OfK5xY20f//MUjryIF/UJtkrHaAocVYFliZoH//1+J+4wca6+3xVfB6MbiZImysnIb0C7
8PmVM2kI7bxrs/+o9RQcAq4tkKviOPhnj4MmTNTnKf483mITpo2edurQcB5qx0vMeDPK+SGkbusT
kmdjulHyAum3bBOkj+Z410qkPEhJV9WvWtc86Dc3poQWHFk+a5C5/hPPisGpxrfDnO+6EpJU+t0z
syM/+BfATbfIwv0YJeRFMQYVBG4K1al2vmwRNsVG9KGxaaPxGnf3WOo9YYrkxpFzbOrr2B5/VImy
K8L4xR7gkdbZ/Vng9YLjSy/cRubcdKpbKAc6rD3iAtW5D/YRyE+t/N0iCwCT33Yu042sDK7Ujq7g
cruiJXmTavG9TpNCF1q8P/xRVu8anHuuT21KOYRIWuHZZcgikgoLkAwHz+y1FhpKoDBbWmRoyd1i
whCuhUaG4/sWBapXpoYbpuDdE5HL56hYOU+6D5offvhHoG5FUzg0LoGGASLZUqn0KSOI01ypMsV9
EAx06/fJVkUE0apGt63Sne2320jXYN7U70WjZgUPeysUtmwvgCFj0ixXlWQvjR6Fy5tZxQZtna2O
IkROEDNCzk6XNdzg32/ar/eg2EQmlA+0CoKDWJzTMI6jfkRl6lRqj3J0hQPERHC/hES/34/01c/6
NNKSPMhnwQM6orOTEzebONoO889gvBu67Rhk7MYjEP7/+4CisQ5pHvBX3Byfz+MsxY5Ry7yaoTza
EpTr+mMxlK7jDJSVrvJyb8VnJHi+3lD0vH0YceHr9HRMWH5RMpkdUaQWe+Q92Ygiqf79q60gGz6P
tPDimrYxtXqusDWp7+awBNSc086xPE3bY0iFxbH8t8w8xxD/fnUsjY4BTQcBE12zuOafJ1UGZJpi
W8A1yXeWW7DHAV9sRQLCHGbX6Cov63W3spNfupzeNJnqAsS6UKwfFBK76q4NTRy8Z4Sd9mMX7ZKx
QgbjVdUgH8IGBZa6C2uAjsZhAllPCRLAVtloJ1LphPHGBHN/6/bOH74cXliz/qOoAK5QUOmicqsl
xjZCpwa5j33HbACK9ZWXOT5z978LxH+ZAfCKhCbIuBC5fp4BaxyNOR+z7DRmvdvpudd28XVg9eT7
uz/Cei/r3VPcRvDA2B5URvD7aPvGnzaS+aibCZIL8z2eSkzaALpFmqkrmqlRDZghPNKI79OfWv8m
JL1buUA3yvFCX3ZVOHKZQO6SXDY2Ii+QN407OeWt0L2WI3VPBEW+ayRsuEvmK6P5w85D1wBgohmF
CyzQDWBw+jeb8J+ZWGZjqzEZEDwJs1P4uwqySzl+LCJL2FL0Eo202tIeKFRDz4y6Zkc4zRbkkfjL
X4iGGnWUzVaT0lNAU0odvVSE0m0T7DTEVuu02TWB7zZZ7kko7lJ/aWBu6C9wc/xoF3aTF7fT1udc
BHN5xt6sOPAcyg9PtriQyRnPXZ8wHzNpMSTS1A6I130CVY9ZMzAX7d+JxIlSr5RpXLvblPvJrs75
7+8aL1/2KCk7MUmC01IYqg+uchNlZjk4Bpiz6tHJn4HpbIynwb8WwND5VxxcJvK4Ma12l2OLCTAi
dh/iavsyKzwxn2X/EB0a4P1QEHSuoiqXrGpZpZdSglzzoZrzGwWuC3VCXAu39vsVXikcM4/2e3Bq
yPQ9Lsyo0XPrgrAG+jzk4Ddj7EFwgpvpUGU0BKVPMTk6tafhs04Hw0tNdaOU7VYuXnztRy6rNypY
So2tX5enoaADNYAaRbQ9FwWkNk6qZJssn/+Yy4fEP8sAt7Y7kQ6gXRPFRJFS/zzzte1UddTbIMBw
yATXlwDtkDLRpmpLFAlscvTbMzfrmuP5cczFRWf6ymBFmsWYkFlLHowiYXPtd8Kxl2r7zOqsOQwf
B1ssDjRzUxaaZirKZ7jUHHouOWqK4sr5fh+s3aa0HpKs0HRwCtoiiokMv+h8Vee1FKFcJ7SgoXzq
ybl+P87q9H0YZ2HQA8mqk6njsNTNETF0FizJ4Kyjzwye+bNys2IDLI/mh7daVie0IR5UbsH0vU4s
o5i8a6W/OILg7FvnksLPhgsBdeqzBZiVzh2LHmK4AXXwNV8hNtQr0q5zJtCQUrhLoNRhl2S4mtCO
ZpuwtreZtIdtA31CmG7VuAZm0x1EFsbv3lowQN/P+uo+Iv3kqLLlfCXXitugrtoBfHxK7pFdS4q/
SgjoMUtn7PIKgyQvbii6CdcGFSF1scC5Xkl5qNVYQxTXx9A4OWq/renJkwMdgEd0lIrRU2NjK/fZ
JjUhIzeRQY9d30o2ZBLwVyBd2eRJeNtXw2WSyWg5XoWTf2Ol7V3YBbeWNXHXdofc8M9lydemiWyQ
Qy0S5oEvymF+nUdMlSam6R4eR06clSYHO770CQ5C/65KYhHPw2LIYwpJKZOqZJ/caoCmz/udqxcL
1GzQb9D6Rd/c4mLJe03vOpMzqZV3lHrCVN4QtAvtJH1MLsh5eyqGF4sgqhGTWXniEhE3H76fDwIg
L17AYtD/apGHQNYOwRpaXrdK+4x8KOeNIyjksZzYPd+vYKzNJblkZF0guaOuujBddRFW86zP7APz
qdaqa2i5dWDPGjWU3H4NNOe+KOuDidCiHwPcmUKvaneU02NRwAEuA1Jlome0IWGbXAoGb8MsLy0f
I+g7DRmdN0GUhoPgBjbRambt65AXwW+TRQ8v2DXN3ykDRR7J3yf7wkJhvESGxLZ3Q9QfnTlEzTsB
Fi5b98McQBy6yRSF9rrnyUD9/IdDayk1gR4VjDhzhPxNHt6BY9FplNaEynp4Xe36JoW83hVLr6Wm
KNYdIKoTwjxZdiXr19b4LGo7hX5IQ/kZ+dwYeiQprGDY8bIq96IQ3XleQ6eDAiaN1vpF0eIHAftR
DVIoD05SfxQ5HJWmg3i+IpCKJWPDZKaKfUM2rIaVNSzNi5bGwIYgOPbDXRk0G4HcVKI7gZWa/MBT
2/SxU2vYFE+9dK/pXlvKu1EyTilnziQlLZJ2jS1fO0oKaxjxeHmMomjfUWlLk1cjk0+6mAP5WJXK
Ftc6/JnP+UYjj0QtZ2JKrbz6IasPhLJK8ail/dZJHXJ06QGfcND6XZ3RMPd2UcXqRae1F0kRXPaK
fJPHwX3rNL8qiCxSBW3pdDNJ3c/vbd9KUpy6hoO+loAbChP42UvQ0sZXe1VmJxI0RbSyO/CzduRR
lPytdcB/TrUbxbaXSK9l8csyiisBNDNhie7ftNS+mawYl6bZBLp6xpdYOyOO0KkAD0p68z3p9MFz
VCSzNp2cS4JpNFNa/Yc3cEP9uyjBmUlYu98/DrU4jhZVKLnoxHGsHv+uwekTpIOu2ORNnHk2QRCX
cTk/jxpN8eCGKvPQpJRJzsV0q+G04LeDC0qjB2zJPRkNlZ3XwjIAuABo3czzk6TSfwJcH/ayaNL3
auNDSneu9nR24IWP4xdD5fc2GwEW3v8Iy2E8YVmkFZkMxUz3yxz9eWbiRSJy6YJ8fNvFfVgnY5tn
4m1D5VHoJZGWRbZQTPtU2S6ePmgoeAjdGqKB/7+hl95PA7ZQV3qGTuRD4F9n6rMwrM1wlTvlAZdr
9qPDVFabszTSq8Zf1HvJz9IDSFL885FL9WnurJiNHdSvhh89zYPxS+Ul1bE4CElxJHIO0vA4z0iL
548ieTvGjatxo2LxmuJt7gtPREvt+113VQK3KOo3PMdbgfNtwVpKMPll91JaHlpaRoXKVMSGoXKK
8mMCMY6nIT6BI2GG9UmKDIjnk8NQkBhUk+MYU10B/lDGyd3GwCo78nWmvY7se4L9OU12ovAf5jdJ
9iqEAoPZvzizNGuO6ccJWqSUlKg2lULv3s8AoHQZAEQW+J4lb4buCpoNp87dQE48UVU5q0u+Igth
Cavzv8uzcCz6zBj6Phje7Q44TeHdcB4mHy8hfxGoc1JAAdqC5Ld8SCuoxIkrzpIUenOrh++nYi2G
+/gswkZ+sIGqVk1+kow0NiqCYw8TKGIP6s8IaoncbHeuV3TV6CrwCsF1IhyrRQDXyKEkyUGbnlA0
bbMr1XrkXnUgUB67M9kr9H1XD/8/Yy3OgWmnw+xb+N158DLgpyny9lUIEWdwzHoDt57oA+jD+95+
mLMGJQRp69i/+c2hztymOlX1Q1vOnkyTWoQjkfroMSZ7SUXJXexUdZNXiou3vUch8ILoMFHfxtnY
CMA2OEsyvmAu4dN1MzIfQ6hCLXSnSYgOA3wQTCOKcTWmb6JtqWpjt3Jj/YGV74vJtYdqX2P9lYJC
8eSiIaXObIsm24vDosKIZMGBD+TVtF86svb6lc0QImKMX8uh3QHRDitFJNQnm/AO2hWjvFDHx3k4
CM80xflp0RoZ7DtRJWlb7U8MsECnUjdQtIznuSOgLopfwsvGBwEnp0WvwnlMFJS90Y2iuRWRSYSU
SD0iuSR8HW26U5yTaPDMicSBDM3Bcy3/FtI7RhTADa1e2IB7cJr4ZNlkBx4vKAz8tgi2X4g/HS93
ziXuVhMsZCeQ5wKcD8fPYoPbctwXbclhs0lShNHW7v3NDMpQlukdNocHgfEYa+hUqDtPEr2AobEd
rXJXahmsMtYRlzacHywWJPJpMrNZ/Baqk5QmTcm4VKBwdJ2pfDoPjFwL1WlElWX8d8CRy5ZNOjQH
OkUiDkon6N5YY8BSQBeIHBB8P+MKrfonHwZbnEq7aya/L+P0hACB2xiV12UbQpboXHy6gjXF9n0Y
aHEkrRY9ks6ha6+VrjiFKM/RWSBMnwYFMBod3IvSSIoY11wk2r83dufecmH2q1rKYiPjLSVHDC4g
bdSvziqOr5q4D++4sO8Zzn7eDawcaaO6vUMOjmOd0Xd/TlTnXa/ni3fzYaTF5u79mLRkwGzKfhGC
5fxR5L7bQbyj94+i4Sqr7Z08kosNtJ3uSF4dNSJmEPun7uIdsJhori/lBJZzrlzipRQuQ6o40wDN
a8PZfqFtIjNIMGd3tvQ7kQJ3qB8VZNvNJBO1yxwPDjjCrVKZotBkt9UtfnRcw9Fs0HUegfHpdwFQ
xMpAm0G+M4CTcMp2OA8CuB1i3PhfkoXCLOH9ioAvjyhWRkdELFLIcWQDKAH/GOkPBYVKGrJE8SUV
BR+keg3dRVGt1av33CwZx7KOXfLxxxSzbs7QLc/P3Zgh7tCBapFQVaT9vJJ33++rc0d16dm2yejL
TvieuAAzMk17iuHipd7ZjL8fazUt4diwU8PPiKz9stRX95M9zcgcQFGEngtS7oCNhPnMWsuNqEQQ
yprkYjlLKXFohGYKHDwefAmeShSVhMi+4QKWySMMdCL+F7UbAfwNupcxl7fCkAl1GIciotoQAqNi
MZ7B1q9mqT6+w8IKpEXfy1ZOf+uk01saIM/H9qs73kd9M4w/mDobQWmZFiO5o/JWvFTpPYTTuxLQ
KQEDoWJQ3ln+NfASrxtA1UK6aFctNGL6Nf6aDgTl+1k3V+MIgekWAA+CxUUcURq9RCqIJ7Ziep3q
+zHU3VnLLhv7lshClZ4SXzpIKJuZQUCJEKhyjTooRTw821CJrm39j8QMLwZumDo/DKa5LyV3hG53
MpyDlD7N7YuhHshdhDuNtAmaCqpyYVDslOxgU5iv6fRgFPpFl+vg1u2NYfxlxn+I6IFqsgDm68qd
XHOxXZQdXYT5X/OtuEtZVwgYlAsgxrtGgdHfmd3WAVJQl25gAOTVyFpwyX0/WSuYHIw8XqVoe7IA
VYnJ/OBUjnkoY8Dh54CnImseRZVlhkeytI8SoYS4aUWk0I9emCBhDz5BvMiZZ1i19R+eQYQAH56h
DRoj6G0SoWwzV1PnDZ0NjaFuChrasP319EqyqQtbgec+9jjdRCzggkWNsbPLw5mnEUmOhaHmJlcg
+6eOjFDn4uapCULjaMx5Gu23cSMcKSIt+gLkuLzI2g1y9OcYv9YW4dOQy1vItPNCQh9AOL8Yehqa
VUNM/mOGB0Ro8bePn4WOl3VvVp6fOTFrdorxDdi7gQCDq18sQOr0hmTJGY7XmMBDB+kfHq76JhAq
wqmGo12cYfxoI78NrdqLCmejj4NHehID2iYtoHiocWJTiHYZ/CNZU3Fn+KxnF9c/AVtVxO7OERQJ
hOnn9s/KJc7joy4uOjp5icX01aMiRdXMJR6DCDazrT1wR96S2i2SYjuSG9fUKzF5CXgWKfZAyyD6
2QUOMOeHsxH9CgiPW16B6UY0a6rKu2rBh92cDEMIcJeLviy6o07TdoPFjpV8Xyh3EQGEM8Y7OSe9
QU4VZLeh7Z2cxl72mTH94XPgHANxYpoNcEO05uG/aKBY3eEfnnAxX1WalQ0tw8mJpQ7l+zD6oy+k
He4B+LMIJr+he/S+P1QrJ/zTnCycn0Fq5TkdWaHSp9RBADJkz2X9cJ5b49xAi+s9BTYmJxYD0R+F
z0jHAeFCeEfy/vsX+puf+ouZ+DCJi1uGhPZIFx23jKb8lkrQw3BZNNbPOA9veqM6aKniGrblzu0P
wAhuRdMHut+mttGynybezWRdhyYUOc7TrD8ibwEH7FOYxlD1phdOk/2y1edKrbZaADyR6neexxsD
8Ud6KsAM8OVb3wo3Bt3elvQqeHxaCWhNLW8JTKeK2wWHo9OuVBpxsuS1wE2nx5/6crgZ4mKv6Jug
Lq/x6wMrAklMzsjUn7JyvK8n30XwCnQt/eyikyc9DuMx5eiXdHxw2YPicUhC0Uq7y8M3CqxZJ/rd
Uk61SVqJpP6gWrvUaqkXYMKyN2HPRQTM15DZH+mslvXX1AeME1aGKxcK5/EqAIwa4xjAIQLpy72W
YmP6wW0ofgnQDV6o0d52sUeSvOC9B2XcWqOr5UD1NpMdHe3WgxpsW0RPY3ArUneEgriTkflqNlsr
uIo1rAL1MvuuqhF1hLC0RtgRNoWivsqiR5HWkeX4LR3vcxpYHAJHEZOXllAzesCPDUXlNbtrohcV
rDXfH6kvoZVvrNZxbYgNKYx2vf48wOqZYmRK6T6AT9PsaF2IUOko4l1f9V40z3ur+CEZ1UUlHCj9
ISBxMAWtZ9rwqjYPmv9AA4zFD7Oq70hwQ/toqn9N+SVKB25tjRtlQHZ0ej2zmVcNgobGqGgCQUlq
Yf+lAaST0eCngpes8qPvRAeRy6ACC0c6Ky6VSIU0xu77YVfyWWTyUZrUCDNFWv/ztT9ao9xmBaNi
hgA8FNktbX4WDfai3z7Z8u7fj/eOdP1yZCHxVAGfyA42+vOAbY1ix+yYiQj2RGIG3wLn3xewRv+N
6FJkNxIqHtQBvx95zYnmVf8ZeRGz54DFzHpgZGCFWX6L1jhY+32ZNEhtdXeBf5p1KnUkLvTRuMrm
p742IZYKIbq1POFwdUaMJuSzcFKtSD6AyUfoxkRC5L2YqkGZVFfVXrn9/rFX71VdQ5kTsSd6Mhb3
RE+Gpm8UeGaabJvL15YBiY50k1vXBG/fj7QSlYFZ/2ekxf2QdZWNTDd3poXkBZAegrHx6FNtok5G
bfb7wdbdrQ+jLS4Ju5LCtE4YraPKQL9uID+D5Qjje8s/FJMgsxlJH83BKPCfXFNnhhfb7Ms2/DD8
4uaYaP2anJrrV2q2ICw6DT0ikpK0YavzrkOEvCXHH+/J5dFu/v3Y7+CUr2Mjesp1zHE3FkdAL5QS
nSdurQKOwWz6mVIJdloVodGQ3juKu/SgqjVt0yAgowkFOPpOrAb6VLS5qRxUNrJ5o871Aoa56KiJ
TbtigvA52xQO+LYhOY2VdhjjrZ086bhcBBc7f/odT7RUOm5DA6+2t7Vho8Y/FT9wIfE95wyuWhXa
H/7nDRdHbYoaJ7VLFhcxUBx3JSm3NiKPw6FJLqmMNJFFTxPHJwLjMnqCsV7Bk61T2sWno0g80h76
b6TVcQo/PNUiiracpFGaiKMU5duofZRH4ODwm0VXcbJ1bkf98nw71+rpBfaLQ0ynk7JkfjBStaFV
jInwC/kU5zkm/S/4+xCbDfSjuCPBZ9RqtnVgf04vskq+oIobgz4nvpGV4OL7nbd6wj88zeKEO9oc
RRKKy//pQogwWdzd+DKcr7OA5/UTbsAETNWUyGDZ0jimkSLJaLGJ1GXQzZvcek6TliotsSOE8aRR
mpH4H7fEInkRZjXtwGdsvrl6zD88w2LJsz4GlWHyDHRKk5MTN03zbChsR6nYUS2o0n6n9G/YnySE
By65EKEm3CN67N/3PSgO1YIZJbrMbzOYrGKSQfh2pJZT1qttKSvM1gZ/KCQPPt4R7HRV5Q70J9fl
q3Gcc3tnpOEGkpp6etDpWGjQGKA01cejR9ZQRs9L6J+AivHD5IJ0pyPDupc80j2Q4y2OaA3RWYkH
gPfsFC+FAV+5Ht9o/UWap/vv98Y70umLVTLRdSSIs4AVLc6s3cyaUhtqAtqfngrouyDuAJ0yAc8A
gkH2ee526MYKJoBi1C4o3PBnSQX0UShVjvSB8aY0Sowl4N47vUw9lYY5B/iIrOZPZTHtOmorlR3s
6Ah0v3/41Y1NPxPazrTtOUuLWhm9nPr9+O5UNNrdFIhqK8Vq3EWC9e/HWt/XUAeAKqWd54v0oyxJ
dq1LGldH8FKjYjrj12eQMBMWUHiacPqH4mqiCQRnQYLe72y+fN2HYnATtg2h6LvY1XE1F5EZzMnJ
LkHS2LccJwJH3H5Rbhbx/jjte5gAzhdZVhS0saG2rsEsA9cHadXP7lsyOa0PSEjwwLWXcOZvVat7
I1yF6XobyfOTRRdKT9ooC+JbEXU0YARFEEDySgmnY9FNu+EdPvhIYGNJ/SmBuT6md5+6mGm+UkUL
I39j9+q/2SEfnnsxZU2VmHZTiymjRJ1LD5BvhWxbDqTIQZC8PbNJVvKfzJMl+mi5cr4g0e2hb+XE
6YlMMSjskialdUG/yrvMI9Mcl28T1iWNmyPu45mhV++cD0Mv3AssW6NO1N6E/C2YFWI3Cp/R/ECe
Q0SHbZwfRM6btnaQO7x8Zwut8+cmZe+c7UQ7Nw+L/ZKXQyLNQ8OdK++1Jz/9QVox1R9CyAdK5UpD
Y7pyuk1+xsV6l1/9YszAsWAPLNG/tJgDtcqcYZ6Yfux+IQde8mLH4WGaxwcf7I5s+pvalmj12gt1
ojm5UjrrAL7BJShQxt8amoQO0bPoYg2V2iud+Ueb4zo5CXLWP0Y3uJAseClgVAjCY2gdhTOjzQ7E
8nwg2pJkwuuJsvyiQD7agr2CLxJOD4hMbzCNjSM9OL12H+IA2BQPBbiOXEMrbYIJAHrySonCJ/3M
H3Sge39fOSLnOprPNZqzmvUOGH/H2oUvhXUQiJNaeTHMy+CWyyOEp8HZDw1JxFxDX7wOH/LUfy1U
fytAcqUabIek2oUZ5LnZn2VqbaJAuwlpvMH7KM9Sra7lgyi9GCgiYjAA2362GY7W+q0ketpF5aWv
vIF2WCShsu5Zm+kNDkaEOzwdZW9pfCyjJ7koN2rWoxLdwQvdnTEEa7Aq/DCgvuQGHSgeFgGV5AfO
nFdIVvjk0rs9+9FULrX80NgPiP/M1cNZMuF3iNhyNyrgmIU/TMPF0l4PyTRIRkZDOSBIPQhO+Tyd
5K69bSt5qxo7EB47s0a3c7A9VRpO0LvsyOpmLWqqJIsEsEFsIDN7IffD3WKwUalw+078nnCZdYg8
4HyxayCKc3dowceVun0ZwI7p6/UJ5sSDQAgJj0u1/Isu1M4QMqymW+GYksFPw3L2RZ85nGVBn2hn
JwsRHFtursFvOZFM6AyTSUAtAe++8d+MwK3bF+EuIJQtSLgLaIXpg0SfcvipVNYm4zKwqYRGOEnf
W8U1o/jxCRfhZuSjqTjrcG7P9RYFcrYY1QTIhc9Sya+13sLpDaUB4u5iyy92u100c2FKjISyTudc
p+gDhk8G9Zvidymlrpq/mSy586cs31gAN+eUqWkfbBYYX1wZHyI1po32JGk/s9Bz0v08eZp5N5p/
KFAlGuVtkWe7rL0r6KBTYTX3/sU8fXh64/NZzfW+sVOF7n4TBltIYzA4cEFI3tl5WnPZPk7T4hh2
1dSZscZAqPMh2AO2hzSnNO9Ja/wXHefLI4j1YQeauiDMgpaeHz6/V6fqXVF11fiz3QFQOfhX4UHd
T8fpGB/6XfMW81N6kI/6Xj5yTE+AOo/aX+VJPpb8JB/TQ36w79T3n+ZdQ8/2XXAdXfPLh+DauTH3
Kh8QvyR+VfxaeoiuE7ABN3z+kPZufTIBwRx8vkNlBJNx2sgNf4qB6hMHOrqWbsS/5of6pB+j67//
DG/1o84vpD9zvlz8bX7QjzN5yJPKP+S9W/IzsOTTHL3/r7+P7rNrfy/9Ze+z6+i+PEh/iQ/VJ/7b
u86NerT39cm/yw/J9fRWHt4/T95rXx5MvlF+E0OKv9SP0k3xIoYLb6c38RCMxzcBDuArxO+0fCdk
tdf24JX8D1SR8jFgTmLmhFmAkoyXi/lIeihPiBIxq/wO/yn4RTGzTNj7TMSHvz8SXBcp/4TG9bWY
fPFBxjmJZycTmvISYnIpBfMp9dh7lisx9eUJGhj+lnbQEzly2FnEMoiRY/6MrsfCFdPK/MPwf+Qn
nV+WeaOE6UwPzo11wz+w/GIDAPS8qWkR+0ssrvjOv8ebWFaxZn+/oHUjvpkb5G54Ex+DWZP/QioW
uYjvHsgZiq0gHl5Mn5gqMefiKcVCqMeOT4kn9K/EjhPzIN5I/DaZvYOw7gULYvJI7B0+y4bi+0w+
Mb2JbwQjmm74C35FLH5+GCN+Xz9m1/b+Wdn9P8LOtElVpYnWv4gIARH9ygwOPe+2+4vRI4oDijj+
+vssOCfuvv2eu3fY2o5QVGVlrlyZlUW2bNyPNTZWVjNqurUjpne7HEaX0gr34EYNWVGeoumkLoPG
a116kfbu1Cs53apvqKt1mfp0MelxpFXKSv9W2HUFkmz1ErND39GlMfgacH2q69RJN80BJCRseFBH
RYr61yxUD6/S+W3NfCnfOBk5F4186To46zrUIWksTdd5tiPNWfWZptzhm17kHO1pZ3fI2YL5qcmr
wxoMkI5zjdTFiOrIvWnEtRerA1ZICuiE/xrfQhcZ9+6kHUhR4TPkmCNrLnMmDDHt6bPrGp+s0gsL
IfmhTg1ryX43MWTPWBdGKDSdIxu0Mp7zSvrG4plzI93Tf1V7z5HkbDZuj1Wk/bEVV9H5Q890XjpH
l9wfX7IOP60j3QCyTcM6CEI/nsWrT01jzfcqJbITLpJOaAed8eGe7cXedOVWmGeLuBtsw21INTbT
6wbz90WcZ2W8ZgXsMnZDK62SWdQNDtEhsuNDtEyrcJFeMwLfvLIervE+0s/1uEmu91XS+6wSN+ym
btj8D5ywGi5iJ+Q9nm9DdDkna3/VeZjxu1mU8/kiPURO7MRUZot1OUbCxkqxFbm8x7upHbs8nqJ1
qnfseJGasUnjKSHDO9eMJdzTQ2TGs8SM3bG+Vy48MwPLx/2Pw2g/Ktmind8comt8zrYhe8iMezec
PWF9TjSL+qlD22jD3TUsAytYB6uwCDvJOmJP9Yj6TiFrjeLNa/nQTag+EB7jbXxKLskyKoN5Mk+M
mB3VMzuDdU0XUIixyVPc2pKnl8ikfbsRezOlVKIcLVMz69+U/F+m7p0+t+P624mN8YUevmZ6X7+g
mPpkt/AgftVam6s0xsuRmWks9Kr+nk/0+2U6n1yi3sd8sk53o+Jtna5TapPz3+WsLj1nZ9s3l/Po
fSdm11XO5sb00H7UocHqI/0vJpy0pNtoF2dQO3Szs1NEMhSXVaadZgRM4pKc5Bg216DvnyL1d9Ms
uxmyRcpCz+ycFRM3XnOG/Wg12UyM+BJcf+3Sktv2zckGMcuCLowyT7jroHok0pcRIg5XE71DQYam
D3UlujauY3SITtHlQ1K4SHNkh2qUU43fNjR+zSIndJA31lCz/WOip91gxv8q4U3EdBadDp7kEE88
Hrzuoxz54uZ4g1c9WaSsf5/Tf1xVFVB5aqlWMCZq6Tq1ol26T7uR45eNJBhpEc9jYzTn0UnncS80
0yrqhbhgce27zBa1Z/WsZrBKmjZKDtlNJnJfDx/bcPWdp5J/vUclt+/ezYnnC95z6LZiMrvRnbxV
mmYyFna2Sw16qxft+c/isqZ1GsBuZAVscRnOk15kxDtaqs8vwWTA13Vl6jZEcOGpL61ooHum3xwe
O0Ev6kbkO0e8Gg3i7lRisWSg1ildIOHaIER21mGiSpgQ0VPQiTr0xi49jazI4vdGrHHrRovPjuVt
OK/GWmJJTeUJSZQSthVvl2kz+DSrEy1uJR7rVMKImLzpSpdcO1KHZLXSpZlBW0bH73Y22UztDmds
pca4k0CVSEZBMyVDamjvg4tGxPYjJzuMyvQwukROdim5+O6UxGVOp6uZ3ehgkmY7c3hWpvY33RYQ
20cFbMIVJJq3Ch3fCjrBZnIOy1Rzq2QmqiM0ozrM1L2Ozvjsed+m7Wc+ZbwQplY+0Txwvc0gdx6k
uqQ8pXRmUSfdJuf7K+/Nki2i4qCWpCgHTweUr1SrG265V8NlXA/rZBH30jqpkzWvzsNzsouJ80eE
GZNrYifLcHfXDQeRGx3R8Q66n+pXwTKhXloA88B3+6h1lsZtqTKZr32LIZwnnYBKldzr+xqxXnP1
66iKV6/d90syzxY838QXFJ7U3iBdxav4MDwlq3ifQBglB54N0l5oRGQdobwl/nbqfBqo8164Hx6S
eUyy99BN98luuBtSqSLEl3jCn4Ht/wvBb7YLIH5zrv9B9uwGQWFt9mN3FVf/LdVncF4sHKrUCtnP
R907WdkCy5vfg6CyfjaL83thBVnkXrZ6zJNu2A3X4S5W96zDQ5wP+d4dVWCx8pesjohAPenRvunE
J173Xi0uVPabLGzen2GMBw8Flr1FIiCV5URouMYag6JBXYI3wq3CynY0/3QiO8oTJzqOqgYUAlS/
SWvjlATBse7OjUw+CBtU1fkGf9YgDecD830PxJIFN6ezOztah8dkN24af+dGdVp8Ch+zWAtAIbgr
mMiy1MSI9ozLCeQgaNH6JP24HpnRAXlCNcXXhK2mOJugZT0i7tHcHLCj2rxtXA39ToBKQISdMOkc
gSXQM9fU853o+rhGzuzAifaxnax4XIbsoxVvomW2p2vLzHlfh6d7slQiM3AjtksN1Qv8JhJUFTzq
P1lX7xJf6IgyPAyLeAca6IXOJ8I2Hnyu4vW7mx7ejbQHd/DVTWScJaEV8IGKYUEVryM298JwF+Eh
dXwzvARSOZrzFkqzO5JZvwwvSHIRS3a77JzKPyOVTWcVB3adrRM5WAch37+vWAniscgo51v6CaKM
QJfDfTJILg3gGnzM6eoOgE9uA2h3McGVw+Hr8eDcaEYMncCIyrBMznmwmVaMCDMh2SeaNWVIujNS
UuHlICFXX5KKewgS3Wo4QMl9nEv5Oo2T1/gH8jEEMbcj5AEvjK83T7ULRWY8CLOrMXIwhJarkfww
yaFkB5lI7eCcHJN+2kebVEPBMLJn0TSSBappIRUV2qZObJJgE6mMTbLFjIKeplsQm5SZsJPsbc6X
l/FirK/XCXvJcdjF1zGZR7y9fScswNv9z3xcNedbAzFnaZ4dh8gcUmIiaetsE2yQit0rLnJkfW2i
BZ9Lx1XJdjh4O2boSvSjbjL1eSrgCdwLF9x76TFjS0lavRgvBGCH/fSYHIclE9puNKTJo8nZNMn3
T1doWK8c0wSC+kmerWM9nofrsTGpm99SUvelnxoUOuUSuobHN4Z5tmK+nT+Xof1sJvvYjcxoFs++
Ny/1rR1I23ZDJD3sMB/1zA7qz5q5hF/OnNaM1MxpR0D+loVoOynCnKzGViL5ZXXxw7YBl2hKpKYM
NSMa4cJfy5Oer9lFbWCOvuX4FppebWJuZctwkckWmMkiu2ILrvxf8elV7WYxXnZOKGsD9xvvxrr0
FT1c3Ky/rk3/LLM8M59nKSuVkAiGG3Mq8wrMOXgl6OAaCnXIzmIsvwUm8nSWdBgCSj9khBZApuQv
YMkHoIBudEitgHTOhzJgwTeGdH/bBy2vg11EQhgTVBi7jgsMbMlULaPqjlzeAAwDihAYXaeL2xJs
IRs7eJUlLX4JJ4GCacGFb55p0TkUtCGBB2QvSZyNOqnEuItKyzGxJp+BqsLz9wAMLX9DHk2dDCYu
cY9EEgWo5hDH0KJh0hyyfCTEq316Ud/J9qtdQjg9bjY+AoRbQLv5DlAh2j6RkIKB3MbzrDNccoD1
3NOLS9JBz2zj3rv1jj1tjq9LP4IwZGV18ZSeLKM6bhVZ+6WCM+BpRNu7GqFoz3a6ob/4phXsbp03
x9/ddvBU1CIhkzKwwSgy3scJr0edQNjPAeBYjNzu1gIfWmA6YSPh6gu4rX1F/2ag2g8hFmtqfQjn
niIq9YNUNdGu9D6/RRiEa3ImWtOnr0fgvSYhrqO6WepAP6C4niamfqcjyL/L4wp/UqpmxqREETQA
RBqlm2ry5kAfvjVeNmqBUl9M2+vwOtzF8kWvKKnjUB6ldEtPwolPKQXFOygWNE1cJ91HK7UegUt4
dLfGrz18DRKzj6xHjbfao1bLMzzQN+uog+ptTa0R6dYLy7COqsgGwZMGCKS5JEaaLDAC86y1LR3G
UVblkmzi1fiQsMrDTfMbwaADRzvoNlxhRdgUaSnQLSxO/X/mTv6i4V4zvXWAZXR8quIag6WbDlvF
RTbPtuMNMIpdRwSwxs2Rx27hXYZGyjm/NnHnfU45JeN2HrJz/NBKaixdCWpj0LF7q4TqZvesVuId
RxMvsobrSNqFpZF/poQpywmE+hPE+pEkONuRV3e+bM+P5A5Dk4h9mKeweFJxUldid2DDxnDYzsMl
W3zXUQuZyF2/kLwVLGAk7cBkqNfjnl8DxPJEes0MZgz5maFGl2NWJDQLdFs33EZFlGcOul7EgZzO
/DE/epeP1l/AB175coaN8Q4wvvklh0Guo4vYyvWVC8EjqmIwlkI5fFzjHDUhlTCLsHzYQLZaepaN
0pnl+q4YsCV9KOdOYqGb87iZGkmZLJ/ZXjPefFSIz/VlN3TSQbpAsDT92bU72gAUgAkgr790frPN
wp86/0coc2tsN9vZpjo/igC6YFx0F9kkMyPe7BjplQUgEM0nWk7vkqcMpjpk1wcBcEGOOoKDS80A
oPa1Z7Y1c43ZJjBw+DjgaWvWGE9M72kHrSpL36HLnFA+rHS+EIBmMPAxNp7IT0VLyJfdMnyDsGYg
rxj4LUDQTDDwwbYxV8xobgv0sRgT1sLHEmLp2wrjp9s87KCBBeE0RzRz1Klb3JADaFD3PXNuUXs7
+tdJ5Wno2QWq7M+9/XN/iP9xJn6Eq1cbw70uF3S2WLYyhMIbkSQUjg8NRycwnwOcibvAcuGFw4kM
xtds8y3tU4g8YMlS4qZ/blVfZ/2TCPwIKQ2KanDakRn+SN2ebymyKjLTXbIegieT1VQhDQkHZOH6
uyEHIW0heTM7kKcDKAdqsYV5ePoCfg33OJArHIEDcN0EDgAaQHE9dCpVjm46WF1xP2eYBcHpDowB
uweNCNrVvMTIp+c3OcIa+jNmQYYCF5krFxrXPPjz1ds/012aQTFJ3HVJUCaP7OdiIPc4L2aDfskM
eMW5CQu8MHwxQK7ITyeqgLwiwyX3Aly92LjpfO+/RT8rCrCdakK7qZG2bi26t0H9jWrHuRX4kjhV
CJR8wA5+nuCbVJjcHiFyzbXZ07yhefWOvEg7WACjZmk9XI4HYQNBsXwLXO66kfjjsIJjleWrgLWy
ZlJyAt/Wp6ybAHfz+fiY5FjGWVQ8O1hTFnDqAAJwJhhQAif/sc+lbqIzTEDLCMgQtgfopjKqAHa4
BBPKkwlJcdzXlmVCEY4W8BJnlqdDUMJ7aFAxeJgxfBJptYLOOQBk1C3qnO3XSa4Qn/dC+fR11MFB
O2UymnpeffRejcR8UIfZj/2QBXnpEixliw6C7wc5NdYw7MFHSUdQgBMOs9UiZiy/YpN0PvcNahBu
aDlhUo7DI9iy9TGEImaYA+GDM8/1aoUD2QmPow7mYYsL2rqfJq6EmKIOHJebGegXNzM5tx0e74VH
hTulaWRni/j6IufYiCiE5KS6zXkLH7QX6mKpyYqTJkqjigZ868+i3P+R4/8/kvwj6Lnab89WaSPJ
kjRJ6yXbIaea0Dpn6wScsmra4hN1vaRQ7oSilpJJOeOyuGYAe8GN8kT0j0Ri+y4mf5ayCAz037L6
M7w29se4MWPCzFVofYgoFpGnRxFy4sBEcwIfAb7ypBnJv8xg1lz9hwL7fQYrOv8bR+PMnaJL3VcA
BI7oivbpfhV9FZ+e5AoCDtCqdiPmNiSEnFi5THKHUMOouNmTnGY8ZYJbNtSHQlxye4k70UPUPw1l
I4rx3cwvvg4MoroKfzzaBHhvT1J6InyuPN81AoXRi6rQgQ0UXJQW04Shgj/UrXSbuG3RfGILBZ77
U4HsKy5AQ6RG4hV73OU3yTHpT+XQOL7jr8Lus3pS2lAw8QSGPDHP/iZMsvw/zQJ8GMvbKI3idn4u
cruYtt05GitJE6t9InnimiEoDKwUtA7BqEy0AeAA+7BpkJsV779zCvFPwQMfVkwVLugyRa2k1SAK
5L6CJoxETBdHUJyPZTzTDp0s02LFMjENLYZwmqmRGISUNwzCPK2mGorrJxu6RdIsu6EmVIdxEIvU
BlCvkRgJOC6UqtTp7EnkTxVRx3sNbBzAsqymmgnu5+LZgHGRPocRGasBApZsAnGn2KvubYxNKgmC
UbP2qWzm7T6rwEQL4tszQpjUIqULHNg80ZVSWyJk5AUgLwAJltzROXmSJ7NGogh5vnVAVbPxrInB
EQ1UKFtxUJAvqQMKOYqpUzBW/BnNa4RxPRHhqNibifYmpIY0GEiR3Bl4u3iDiOtmI/B7XhUfW7x5
EyMtg3xGLS7AuUjVzRKX7ZpdCQAs0/3UQJVTJ1gAg6ROfarggG4ECHB8pFjztPwQYDu9uKGnCJzM
A8ZifIa6YLtWH4qCmbeCmpOnVRL7g/DAasliFc/n+wVWhp81zDRunOaBC6Rbw6BsGl7ZYdKx0RlT
U7wSow0Snjc88QXEIyVF9BHW2Ybp6/kVPGI1cm56TwqQVNEhs+4OSKFovksME2zF7EPnGcMSrbt4
bo2Q8elCkLCveJ9kgQ1sJsvrUXP7r/Kr3vvQFWP5gNYL2m54eZHX74bX+w1WVKi0B2aFIIIS0rUv
xtKOFTMCmuluHTrQTkI9bN7B4wZaZQk2YtlYnfalRhqerIKz7TaB3mI0SPrhAbfwkhRw4rpGF9Zb
Kjk4Rv1XJLAZSOd5H7NLIq5LHt6f6fJjw8wLeHWeBLo4CSw9PFTT7XJ1ZdnLeJHYfNqy9k50uJdH
JM6+aGx8y1K5DJBc4z3floz1M3GtJSMiyIO6DHZ3igKcAXAaSsUTGhwQ9VAGy6/6nwCtBKL7icM8
bCIO0fnuqlDiWxtiUuBHMR/psi2elA1FsB/tqLmfbiZOptiRQjsKHhwUaV0jf6yd7RNMUVDlqrRJ
j9jOo4yJQZRSzxQfNfmtvrEmduVkPRxGiAiXN/YAZ8VfFGhTxIgzthFHRbZkydUwgUyJugIniuBV
uIHiK1aEptrIqj5dLDzJffdRs0xha12FfqhZ4eK6KGhMHCtjtWJmfuu5wooV8anRiTiyjtkq8eu3
rpDAlS64DTLJt2wuHM1uhlQzarw9Np+C3bFx+Pdp/gLcoSoBbrjCSPJrunNCSLUvF6Yhh/ASC1gg
I+5C3nThpPMXUWbbeyidhrBp3SHRQjhBHGLXhBt1sIPpiX+qfVg04o9ijcQKDXqeBbARFWRxYn2l
yOApuLnp4JMirQ1BIdAroyjeWR7TPJZEu6l4L1FZu1udS80+8EwhTh1cn25i0kZ74eX+zybL+bEu
qMU/v1msH/iHBOxiXVH949FIqGZFREbGQUZDgYAKdWI+SEUoGFKkJYZGmlsJHKhfJs0edSe5uOCt
CjcqL+AUbb5PUc1z4sFP0nvdoPyoUKYKqEkIiBRy2X81v/9tfVUoicUtFGv84ZdTnXtlWFZjfbFM
FxQaZiRYNgRYDj259G8d9NH5fhuWU2T4Hto6WXxVoLRzskGxCt1KEYi6pbZMvB9TZapJT5GfSe03
9Jl8bBfB0SCvGjFahdu4S0492OKEr2m+yH1xCVSI+xGZVL47qYgtdNWTEUm1/g3Gmj8r/f8zjv/3
2n+4yUdz0DucZ8Tc5JGh+l8VaNqkbNzsKQEFA4fvL69SpL9sjZlsAWJWuL8/E4RSOKLnSwvv7oQE
IX0awHVCPSDWKN0lM1GEDuH5cEfv5fGVfsRA8U2xi3nGTtgElWS1j2RdISICjDhmE/kql3tCSPTJ
DtqPnLbQiRaJG50/1xhC+VBKUyEVg+D6Ndyw6vmtlSuZWYFBorfSiagZgv/XJlbahWnrwr+1tyK8
jk837IoiH5Iy9itGYwAjpMjogVFB3MbiKVp3A87iL1marB77L+zHUq4+dbosqrn/yGedFeWAReTz
8yPQCzJtHYpGK+kZatbIGvACA0huUJOqsEvIy1Ucaz9kWXVLp4hWEUJrZWU//PcbfEvC5EAwoAHi
PphK/sni23yAM/0Q2rIAQwLX5S+S5TDSA8ZWhJ34H0FsmaXybhMIOogHIoARlK8yhbLGCgIBE8Al
WGGen54WpCfhP7+v8Z0Je+PWzj7F+sqqtyGfPhe0xnIrxG1Hyvpqk9GUjkZ2M0d1nonv8EsXD1pS
IwhVfQsYifTrPAjcQPcNuy/dgviO7KVOhE1UtJ27/jevUCIKfInYFt1l/LoiLf8EEoAXa6ZszrKF
Ma4ELTo9UX4ciR9MlXZX0R6Bw+WkA7eyAQhZoSTfpd1rkiLbTEAhV2k2Nq6HacCLAbPj9RDxU2aq
MO/lzQ46TZx6CX8j8LCEFlXYJn8134XzARJ6TBRuVS/bQf3QUqqLxPrV4YiXX73MJOTc5o0KL8sl
ErKVZ0WUm1wzYpRg7Tluyp6wlMR3j0j0GHHdL2hmNg1GDhDhR9YfgPmIU7WInWrMwPOGYKHhch/k
mkre+k9GspmKpqk+oCGbk5Huirq/4I9ItTfOBtTKiiRUZasqcqcR0RgYvwTr2sHfJr3HqvCFULm/
a6CkAbqpQUW90HibRTY1cqVyYVUuBU+rIUnm4hubgz2R7UPSNGq4FSSFJ7ppPm7/z8BBbRxDZmIb
UuQsInfolQAFVKhAhwyM+BSl6FBcMslT8LHpXZsPNf6Sxh4ekxItujiSchcFak7R9lsWCTSDMZ3D
P9QkX4iYJs8LlSIiX8Zf1gxto3CV4I4wmFK3BJ3MDGoRyVPLTExeLmKu9M64BXZcjpQ75hDF0TPR
b0pu6X2Q8SLAZWd6A1SmQzo4FHIUhJaUFKRcI5fbnrYJPhx7UDaKmuvWZohdw/5U2q7Gl7Uas6PU
tzOIR8iBeDpqT6Gq/ePmXqyB9KHCWOAcEBLsEnEwBVVqCiWgDlnfLMvE8j9UIwkiSNl78QQ4GRY7
70CmiOxXm1JVjPPohAHgZ0NZuM1XfiOmiq+ScLVPbO6ihMEnMneHYX/Cyh1KRSC8BfQOaGfYVaxG
oVbndp8ocj+PKR4lp3Kf8Jlk3dIS4yJG58kLVJLKnEwDnaAFUGd0xLtQlLS6UgUMiGvF9iqR1USK
Ou+br8uQBIGx2lOgRfF3E0glXcafUVNP7Mj/+Pm/6fofuev2oHNY9Y4LRQDgPYHaQCQ5s6L8RYEq
67Mixq9nTe7n0Ts+ivsFjqBZxUJKiM5+l+CdVJvcRwemTFFeMXWO/1T7TSSU61RQkrTIhh2S1B9I
eCKwGLSBsz9f2s+l8C2Q+L+X1izW+Y0YOm7Nolo5mDGRO4IFUmYyEvKa5Bk7UBlSZnpeJZobSmQj
1AaCZoNlgVeFWBVpY54Bgv9GP7v/FfxiK8h/LW3DTv/WRHtjHk5UYTw/wilIa4J15qlNKWpG4JJR
9zRs4/2GsMbrINHIiB9pqKuL1yQCxHNSetB/7Ng82QLs9hgkAuoMiqJSLdskXTN4laPjvqJrgCEC
tB9dz3jahh3yb893Dh+LIJDH4vjbv14r9Qf+LGo/Qa21to6UwjdOxD8EK8jLAFgoTVimnTtkbDmG
8gbE9tOBSzrFGlfB79924R0gwnHCFcUjU+09B9RSlRCIqwibVPdsJP2s+FuTWpIcXggJkXkn90YR
NKMJsDqFZxsgKk1uPRqj3qSZ7UotY3am/YlAlj4STS3oJWb/RPU3SjYw/8omlaKJ8g6lLpSp+Wex
bTcH/J8pyW6TltZKu1RroR9/E4p8e3YHdllIKKqoGFXR7OsS598nIqMimWReZeUo6qM1BDM0/M3p
u80K244GNyQNVVqrQB5Yk96FAVX2fD4RXde/Ezpo70V6EPekAJ/CGy3ppXlflZ4MqVCY8scvEDLC
EjoxvhQJZe6NmiDSr40PDh7EGwubtGkpFpyXDDL8GLlsu6Zx1D7jRnXMf7ACxKB+0jZLIV7d4H6O
Xs4CAP26CTrpdPpUjRcw5Jra6IuJHyfUQVzYIn6wGh0/BCBFsovgnnNsroSp0fy1bXduHO/k67p0
amXi/xvnWUJ0LPEkwJfPW9SCDbbRohURcOII3RtFvboseRAi3KZ5sn9zImfhValcjjVYb0ceaDFR
qmtDMKAKddvwSY5bsY63Q9HlyxSWTfRAVDd8gdIp1mmHFGSSUyA2lEPaRJebGLMiYYo+L9IVtfqB
ENW3skVbU66ZWqA+9SMRHW1eMTGZhQdYwKHpPHD2R+VhbZogkMCNAqxtysOSucPW5uTviGJSxo84
bNF4dnJ6Uv4PjuOYLKAh79/BKQnfBEIKpykpNG8WV3rGPTZxnRVakiIRSXa913NdD42C2FlNqI0l
vaKc/7Vgg8XVCjCQiH4nW9CEVbh6pSkLJ/C/ccFbULGgJwR7dIhlKoVVTqXV1ryv78qpEsbSNUsT
dF4E849DI1SSSMWVC3PvI+P1mllw6usUasX6EJfECeB8hOhlw4Tudxs/b4JIFpDrmFC2UZ60XB6h
f/mKirnJkzjCFioOojwRYTMoVEKXonZkSJQaIL9PJKsuVtnWYrDEQZ0ZeMW7CxecqRYrfHdW1hi+
1exWSS1qtYjGJR4BJyOhRbhS41fziYgJRRWumYLEyoleckL1uE4nMfiXuVWPNBRs3gBVmEsF+IZd
FOkxKeZkcC3u8myRyUlaxB1ozzb+p0uDDuUSNeo9pEZHEtJtL1cJ5kriQnIbUq3FlP/KLeE4LhZW
+UP8sbIlhDrbbkaivwmlIeli0jQPBDmvmdCA9aCjW4/uk0JLzZj9ajwlJFiY2WmS8vXZHotgPXYe
lHKv0dcSECdcnjwLX0xN1VWKMDWVrox/VD9aIa4VB0FcOLUMvRVV98pTl43v4YKLgiNJ+64NVW1j
q3G2BdKApGTU5HNvABc9Jy4htpkQB+a6Rykhr/fUe5LjogiDwuZGE0J3HgeJzR5hjbMrBGdE9qdY
XuXqiUEg6QAMydtQCRNj5I4UO8Q3JnQqekGesTxindJG4+r5geiJPGeBNKLJcnwwEGXiBPqdmWKk
dkn9Ijihm6If4tJt2GX540KT/Ic/0KHFnpc0mTJtOvb2o5QXRpkHlm5Hnbv5qInUYPNagk8HAAKr
jY8HckDm6fob6p329ca6vMbX89xApxABwK+Gy2cw67h7DzTWVctk8jWwtNoAsr01b9VtUHOvnDlb
s+puuAuraOd69UsbMJWDqCtQRMC8Jb1quABMl8PB6PpC+glm+M8GmNTu/wIqLiXEOn2KZVIh+/81
wOv1ceXaV1tABXv3KrtG3P9hO9LyLoFJak3g2yoqVIbKCm/HpGwycxXzUVM1BLCO2DGMNok/Qhjg
hVTQTrElIkFkq0JfHOLOuH4oY0+0vBxVar4rtW3xVZNFSiAzO5Df1N8RrO/D3Qm0Ku9iT+RFNyU9
K5xREY7U4cSMVUMqmU6ZOtMG+D2J0ZSCtOPOB4s2pEc1YxWBlLM2G7B2hkpZUlCaGkrp609dCHbd
xC1fpTKZIoOsg692DQnzC9srJNmLgPcgZeVoXsda7CBXbfdQvCpZ5W/+CoHdvwzOD2r02Dc6m57V
O4GO5ukh27GbjkfMhPwJlrCBCQzmDc+Az8q2YB2gBLVNsBcgaXmE9XebDSvkYMUA7tVUDlyTRA3J
4Dz2wu1ICfHS8FKFg7C3ZVSqZPPeevsifqSbhKTPd8LaMg84QMnhjCoSudN7lAqztDrNJZURTU/y
IelN98Ti+HbxjDYFIchaKr1RFCTWE0PS6nI51y5atks2ae0XuNNi/JUXpvwJ5RasmZBSFq1OudwL
nC6ezb/MB8ri/meXU7aH/UsozGL9ZGTr+bLaHrvqcmSb6C3ZXq+QMQrtqrtZUPhafwj8DW4ECv9N
bxHokkMjbckYAKeu2JTWCHGlubd6vrz00uKdsj8KsHWxfCSID9l9sVN4snUmU4EczYa3G+qZ3ABl
JZBKfi18TOcw/9JUEe+txGrNH5ktmX49CuQcMa1z+EMKKcnXwM42xLHAnvBOQdRLk2kVPDrPLYco
6KM8NkKpd1eSuBXHnKMpfSWim0DFdXiZmNCS9sgKd/cOuds2d/ZpCxTTblfYEk4zA/iykHkJYlTy
vHCj8rvEWwtPiHxBdO53AYmE4+7NPxGI6PzdphuuqdXZGCoLKytrKwZHlnMNiFC+haAGGaqaxBDK
VBZvnsomX7GyghurntebKsuqfmsSDKLzL1YyNY7uIJ6YvjI1yC/46H8cf5lMabEypAs3sVe5RPAh
cBlSX33sVkUlS5mvxzl7bPvWq4LiaGSMmBar2an5edx6zqNUu2ZTGzi4JHL7dzfbhsDGLE3sI4va
8MGaSFL7+A93UowVRtKJ9bHuDlkPacfF9xKXIsMpO3Oh2hP/5IDtku6kHErlYkj5v4PHUXv+bBX+
P5liKl71zyz4kShnE5Oo5hvn9Nh70oodal+kXUKoAmTKGFee4iy6AEw2iDDQcbIcyz3VCoYG2IEi
2yxGMScDBedxgZVuf5mIo+2zGaovb2jAemKtp5nFJsSrkpJMEli0/oflwfKr6qkwwZaECGUc9F5x
dZhofaYfif0sfZl2edKu2hWZzVpk1hXRZpnQ7bTNRJMqFFtL1dHttCSfRWZKhr7BBET01LeSAqU3
zTMraTODtbJAawvadMrVeMBwaKGtAEm7jEkZvFK8vGLGS+DtQDSyEjebyTW0mQJk5qJEpG5NkAlJ
cSlrDr4aw0dU/b3JawMUN+4EiFuOf0vcdqFxGwwHjit+yabJtmmVnBD8Ih08iVhXdE4U6x4SVupV
5DvgMhRfL5WtvDET2Knps/Eo2E6uutaztqHdRVpiN/U9sf06gxmXU8UHbSaeSCK2S2HaLG9J2CHk
KrZVlFE7SfHHvvWdC6+VvCMeVMFaBVFPQ1Dls/gk6oyTVU0Pz792yQUt3gs1WTTfRGNqvgluXe5P
a+bTn0WZBOq/KPQfhTjMsjc7FXnn9KhxuwAqdRMElCQ0GTvtYG5svz+GDbjgA7cr7CVQqjOgFfkV
hBOCigO8u19FknVFRsAXQvwXvEOtEdVdMX35BML78lLUqayTyDYVXomSpP9JSHwne2SMEcTF61Ce
h+XVdDgUdJuroiUcXcKti2gDH6s1gALJg89dorQ7ZQNJlv7SVQ3W+0nGsOl4h23pKPPRbXb9+I2M
KU9Web5uupfHygwOVeSanvuwgBXKg22d7dgOqAqWy+R4iHekM7/2JtQMHiT5OqjnVFUfl+aYErA9
mBZ2M8KA99kBINy9Hnbe7KWGJK6pwefbZXJ1CPsMTzuPKn/L0Ngks25wYa3a1us8VJV3fad87u51
RrTH9AbP7PxxXPqXsTtxc2/9StWl7hPVozpo6LN/ppw7qUIslbnvfF5YjX/w6rdVdkmpa/zI4MxI
999Nux/Ll/m9iQ6/3WPIam8Qnl6cu01y+TxfU6pKXabLrm+bcY0HTDTkPf+iPH/xvR/15qFNjZ0v
isk4fufmwC7flB27Yx9IkzK2c69YAgFt9uUkoLYOThvvegiKQVhRWxT7u/Hm9wOHRvmLrk8dptOD
+cbG6yyL7XlGSf3q8fm1pkBv7m9PLH6IF0vfKQKHeu/dtNyG1v2JMEER7J/7ySm9srQud+JT5dcr
n33sjIgdTdBo7La6IlPu5M1Hm5NvHNITeWr3G8f/s3BQVpjq+f8xlSjW12c7ASwDu3zy+W/ysV7Y
e8M2jfMjWwKxf8p9HbjBNveNoe2xXatnghqj7dqvg/7d/m6nCuHexYyPeQB9tznFWyc8bm82a9/5
uPjOg0OVP1g9NrO6nb8cQtaMsel6tppS7gf/MqPakeH1v2ckLBRbr8Iz2iZ1FeRlMFxMKHzi9yjb
v4xXt+zh0/+1Xwd71YU5Xx4GtU9RCRfqrOGUSYLyd8M6IDGOFP7h8JBTs92b7dVzy+fl3LfKL3Yy
P8687q915a8XLKu4oeq/RT1P76SwHikJ63Do7hLzY/82mPZOwSmPNgSUbJjd2V2R1X5yJY72y/GL
7l3um/1gNuyOrvAt89d5L6he/XPuB51nojhoRh+jcv9ZDudfp5nfue8t/QxR6r6bRUAU52G4Gi9N
3916v+hP92U17kVnfz2qdoiQXz52KKcdbnb+iu0UYO0VU6dMYTxb+mWfzc49nMnVPJwTvrq1X5JP
pighmuuDS7kG350Pqbh58jYfxxdj1CWGa49PxHGo4+fVwTno4ncxqANt/iGjpiosjpvkvygMvn5b
Thbn4Gz7VJA5DPjihhEHobFa/+Cdo/LEDqfeeEh1t2Mdkw5pH7yrGQTJ62x8HHh2FZbnmyrg66VX
Uic8vjva3rwIpodsn91c4tfCDIYnanWSKrYILbZKj45VcDNnR8gp+dYH/wKwcxPGbEIZeILVB7+o
kvPKP9F7fr+TsanPwsuJ0bjByvYpIFKM8rdmIQ3p/AFySG2Xm2rNToBx8TmvQ5vAGVJytf3DxQcy
9BLqPc7eeuHK7463Jy+Znue3V4agunEfiUdVkWMOqemGR3DwEc4hF/jLSAajYnzwBi8XKnJ6l/cV
juCtke6vwQX7d/KWL7OFFy8ereh2NVneLl4ocLdZeoNbRvYrIZ7pLR7Jw8rO8e7grY7BExvAbvwM
CSV7Lzf8ZEBqBPG+OTUeiaSZ6V136VmTmX94vwyh9+3b3RoaoWatP2uPaTpLw+v7+eeOwgFP54pu
GmKusnwVsOnImSKjUbELuyd/FpyQlRzHjhButh8XB89hU9i3TngxQnZPuozLzH4+mNHt9a6fw+rW
XjobaZUZxaRrFhGF6/GhjJB02zs+G/49Wg/c+uywWPm68VYfaceYUCR5Qzh87e+vPrWRgUJZPqQ4
fnnPw+ltTQVTany+WczdSXTaBLkd946jBXDXc6i/NKTA73aQzF9QGTY4cJBcb5i9+QLfd+1171w3
PZ6fD7MQoTpufPT7POrc2y/z8a4fGfMhXccOwsH+oXjau15nMps4L4fn6w20+2YfDqes7Fh5bF2/
DB+3Sx9DY3a8VYBOWWbkSSarZ+UynO/Y2GpEZUKvoAbG9ZkdN2TSrs/zoMfSS4rfmtSXjYpuMpsl
buUbvpy12ec5fbdnnjvzlzHhHXvISm42/mKzS0pisy8ebHptcTbzFozq+rv/w9KZLSmqbGH4iYhA
AYVbEnCetbS8IarKKgZF5vHpz5e9T+zTp6NrUITMlWv4h3kT2y8Rz1IOHrn/LedP20eqvXoJo9qw
FsqV1izwIxl5VA9F7Kr3/tjtabGoBytwJrRW1E0YoAQ/564jJNVZ4GmObXvMIpfFUDpxa9dgwJeh
aABqKrairV+N0FuncXpRHtFM9M6DPZi2ivJuKuiQb14OBgiX9BCPMCtEZNPGNmgMXz01ga/yTMO9
ucTvAX/v6eMdOe+HuZyyBwOb8Pw1gmjuDwgi2jovj/tvety02WqU/Js4AEjdx/se5SIa+G4KKcbp
bjLg3KI/EzHcimStsGy8+XCi9Ub2M2Fda7iliixyxqA01gtpk+kpImld/8zhnvxS8+aMwSkPDOGf
sYI+2rZKKq26bYQdkjOa2B0OKgJk4uQGFn1p8fjnxN/mXhyejwkgbRsp8Okm/GvwWtoN2yDG+MH+
XUSXCPLP4LBG/L1tEIRExCP4x2+2vMhcd7YeO5iGxY33/C18x18kmwBqf+bqyrHJ8CJhHaj1BkfN
WRKvXteWRovvRE9nDJrGd7CAt+1/+wmrdO6gAIGUzstOvCBC6nax23Wq05Zf+mWKRoUE74zW5YCt
92JqMmUoZ1YCQgA2c/kR0GyjN7TXgpX/p3nOXS0+Kno15yfwrXqGRLgphl3fi+5WOdEXgVL5KSnw
9Y+pMWfb56tSXZRbXzsMjL/LhRY6L11Uo73Rg6xpUhsDr31tHyC4iCYQQBLyD6twFPOCuuIXU7fN
lDaUmokyFGG3qvCF2Sne86p89hgwYDHqBr7becTeW4/RyB9Rm92YfGSgNlFxtvmmIbrndz09gxgg
xTjnzDZvmseYD0pmOnW0XWKKggi5RS2YI8SaZ+vKaW4Sg//xPkfz9o5EKB+/dc1u3n4hmd08yrfT
f+XhxgcailEB3pWnqZ285pO/EaZfr7kunoNtwvXimBjJ9CI6+uS6jn8gXPjWVtNEj1RYZfxwC94L
v+REPhTxvXQ5Xupk9rZ2RbHgtsZrf9Q7hRdc0xWBYPvi0NftyJsMzns2/s42GKHgi9nZ5hErlENw
St52egIW7bTX+gpNFZsOZ9qK/2jQCT0/nNaukdNc/MZTYpAf4e/Q8hDHG2wW/Hv0QX1y+AiuUGLv
UeH6NP/JPIEorPSj7zrKeRitJkffckyhz0+JYxj/kjbFjnJXIh+txSoMlha1vPBFqDtgOeKXQBov
QkNyUy6rz9FOkScfaqLfz7c9+caPfDn3R662f34Pn21lKyPvEF9o+j8QmnhdzFK87iWuaFiXXOQy
oCrvRepimz4q3Thd1zRJDsWmNu3nrv2OU4+IZ26TNzUhcfChPYqcSGeTWLwokW4KruZs4GUFb3W8
SW0E1CRsm1xFxLWTXUif0tMqXlIvnSrDibyxjd0KezSb/73vL9PFF8Wet76TbbLcDk5Rv36Uqq04
WmabWLmVIjHJyUpy9cQh62Owex4cL8dMbWK/o1mfe1G8bEitV8UnHqvdKQ5XzRlZTlLWL8Oy6z8D
F8TFCiVOwF2vm9k4rJKeBVs6ofCpPE1XOSHGR8+6Dec+aDadYkavnek1In27DlcO1JYerJrZ2Yfc
0hSO49rFrWA2jm2+SXVgB8Nskq+bsZi0Yrhq30a1mnqsZG5ONA9pJA74a4m0QHwAjvDYdH3QOk54
xdDgDdPZtkeHIVllf1Qk5brkzv6NhvmsXT8fysz/mcJB/1LGSzSr9MJF4hBiF9vItSqCtGOO5kHj
pO3OWqm0V4KV+lq+qnk5dYa1JlXzNtjchHu6628XOfzOssM9Jwbz5N4eSBMte7L8Bosb2+pE8BHe
lby5KtXly3NQMYkfPe5zu/7Sa147e0du/Nlux+HCUfOt+kG1tKnjLUmIXruNucWiCB30yQ4aM8B0
zVGWakkoFM/9CzR49aW8gKRiKMqduXXHxjYdWqd7ZIaT5z64Z7vXWLxMDPFYJdSRdvH9rJyfyT50
/Eik1U8LUgYR1U7Um+ngnNGXzOY5Z/AMB7PQwZEruh+Hbn38DZaVaQe/7cgzfEfjjdCs+iq+npz8
CAZgngPAfe6fcMNDECoXygEby8XzDFR2hKVRv9IRZgCRNuuOpWYzI+XI2YC7G6de/TtCiTJ+b9RA
kHKlLGMu1k4PHA7T7ZkjLkpFbboso4qykEYUzTrTjVaq2y3CT9WVQ30dXGmfPSahqN0wdHQi9kuM
DxtAYd8DSeBgPw0vFo8VJsThcnItlv2pmfUn/8oEno1IFdIw8v/sOW9OCSmQIDIkvWDf6PSKpjIK
bcNWTHfJ+DyZCv0wuTAVvOSI+t9SHDeFUTiGOdcKEobdHZphKQzVHu8bqnqIQWfFnXCEEXAGB29N
Cup+bZXCSkEmFCPCPdZh7oiCLUV1xXQmD9Zk+Vs9Wf1+6k10oKpdZYM9IyxO18FvMThYCT9tYLH5
crqyPDyUxWTGkTq5DCeGheCfYncykHLsaGO0IvXdY5Rt64/a8OrxoRk7bOl3LTJKFnr5vqusBuyt
iMjvDRVvaJu+IKC3K/7PwSNrvBIFHYlr5C2p3iMveNtFKrJUgFda1nb5TSKPaWk/018nLOSm5x3B
H2QrJk02lVLb25oGz8HTiWrPrWfMTcWeXke+E3NS7tnM3ZqmPWJLuELbyaFRmaIf1X3fzWhI2KYd
27PRlz/mTd3xOt8/m1lSOoPQz6GX/nLYtwcl8nx9q+RXbtTgO6PxJd/EGX6XK0biyT3fsCn0eDZK
HWynVPOjw039U38Lxe3IXa3f98pQlzgB7Cy+FPpO2Z5RQ6nCzyLyrHz27fLUqH1XUQcmmWZM/G02
wt7jYdBg1sqR8HsN0vO4XD6To6p6E6AIbswJ3i7fSHs5kvYsufK4dbWfFZ++fAtzXfDWyqJJbCBR
r7HbfRfpHOWR/egN1qG40jPSJ25TbnvNNo46w6jSTmh/UIGK4cti6+s37UUy5CSfkEiK5dt1C20W
rqTm4PAR7Ufq3L8ZL9vVxPGU2e1axb7mH34+2cAaHm01KNkqxrBzdYQjfEUURdtcR7iF3kbOEfjZ
2fd1xNlTb58T2haiGYmRdX62bv77jB/ZmGro/mq9svtk8444MdRoXg2hLf+88/lbObRH31zV5kqj
v5zZ2NhSD7R4fa8PO3OCHrXo/OVzdDBG6wTpaidG8MhYLe/vzquUGQU74+Pxlq7Iulxa8w6yaTVT
sE6lCHnbtOuUfE5FGC8+Jve6WpevU6vs70XovoPv+HkJdZFunde+80k2z+OvhgbkZwIQjnMTvpk/
Q9++eB9aLKTwDdLsap8uc4qFw4B2gKiGX+qBelM+HYsulOU7vbHltNB3aOjYOqnHZTQ4aW4r39Uj
3keAdkglH/xu8vs27q9+zclnTDdTQn4+Y1EX1ykJ/IydmwciOkQTkYbL5yGw1gSM2NNWk+dMqWyO
Tg6PIrRHV5O5IG10Blm64ZSB0HFXT+m7ByfjSqSOmN2ZJct0poS1PTLJh6ejnC3OZu4ceW59VYlX
YqenEMx9uM0Lo+JV/sbYqxsjoZnz1x5RsODQlngKGb8khwZg3PcpRhSonYDL+MLZYxq6lJADwUDX
DkG+7aer9/MyFtnkUSImZZIcIpVEUFK3gYXh6bXy5flYW4mwONoDdWeUc59pdGHOS1pILQCa5zqf
IK3L0KdG6Sg5NSTmN5JSo1u969tTO9BYHUg3Ivqro80odAIC45C4ftTZlTk3/VNFJdOmqxeec7mZ
CL/EOiOmysux9Vs+UYisXEqv0kPrmFoywRtlcP1h1/XXFjIXJCt+8Tl627V21vkLr4HBurz8SwS1
rmqEP6u/yXN2kdeWQqHGxlM0mNf0WI7ZLc8Edel4CwJO8aoUwX45zR/zCRf5B932iulO4TSBGylu
feTpFrWLrTLroYQttVd29JIty75n/lfG2P6FCrFrTRdduyoLj8Iw/Wumi6B3o496qZ2wUXl+a4sT
aBU/8lLNTvflQkXT5X0g0LM/8pfj96CnXTX/ST50snOmyflZD26vByc8rsUJ7elHVdkqrZzewUM3
ufCEs29OnWe9geKgbFNgmRQCxUf49tLSJngfmFodYk2Ei8k9sQePA6Zb+x/Kd5591S+6i6bbznC1
7x7Zw+pXof9tYkKA27xyqNtdYhyeK90dzgZsXZEVu7gR/9SVcRz02p7OV3iu74Yv3hSUocfxOMx7
XDTfjlG5NA7wkt12jllgf3NJt2gkn1hbVziab9s0HeL8RLPJ1Z502KFNzQlQkD6zUmjhTtX3RFV1
gZHg++v1XgGmOxd23Yhw2ywDt9q99kqI4i3H8+pZOyYcDyx4XF2zf61tcglPcF/BGxhOSkkxQjQv
OY4DL7PubbzREKl5G2ttnZBSt+s4chSIhO9t7So7lty7XfUDqI5QfGuk0TJxrYJZ+PAx3LYp4tDG
fTqKL0bX6BDvwmwJQ4QjZwxg3BcpUDWUFybWzvwZoNRadtGxQPHVPnB+8TMlpXlIcyidrMvQTTVB
n/3KiTb+VDTPIqKhMcFJRXJB8yZnpp4ti6doA8y/GCjIx2DOyUfxTogORKM7E69H3tjTZKvg9eDl
wBJ1+7lRSNGo1un5DFwzL2Wabgqoa64M68lzlWirjKSv1DZTCo03CvlsB7oL+bzdahybUYD3Bf5d
BU3pbICcMgwe3gLL/jU3Jr86M1HmpA3BiIcwjPFPIkNOCdUsunybxV8pGM8JCAnfrnTRh09BXB3r
51Y/87spBo/+8r0PykdurkLBl3xcuZAZaTzrSrP2QfkMgsK3XATVydnHboXpuZdlTgCfNN4qKYFl
9qaLgld5dQ3zpaqtQmNR+R5AycZ3JgqpgmTSvhcpjmle+3SrN7MfXSeb/oWaE5yn4D3obOB/uAwp
BAc3Bl3yuihkkxHq/Vx++RH5N38Gcve9HtUizHCx9ZKllQEZoaFr65/ppdyMu4X/EazYS4M/i4OP
AP+fMFwVyiWlvd7ErTuNj4UJzJK+fvs1JPc4AMlAD5ynGGM0aIztmKly2DvNExpsdQityunT70G/
hBPZ8rxEk9aOFaEpK1otyS9dujE+EFS19Nfmu5cNosVT9xXDJMLpS9RO66DAOtDeF6xu21xxdFRT
V/WFoMdBag4fxhLG8VXvO0xZNPQMSd37GQ7HT+OkqXZLi3dCv7F9/uDdMjyYhv9SiFgFnFHZ61mM
rpomYZimozw39dTtY5sw1DLeQqGx3yPbd2locI8/RrOChlEnKqpyc2RPTpx+9HNjelGtG3pNvGPz
V5ngNAXZaFfLd0/muiF6GHY9Wo/P/T55euFVU12MVEqoMEToWOV7HnPpiDYkM6aAI/LXaJz60ypt
LuUJssQ8JL8ko2lH6sjieCuibkUX7tJuZgYP7HEme+MoS86M/G8Z0uqVOI2oXEzyw3TSMDCwk4V/
ytmfFp6ELDMb1Mpb9KnXRziAfVqi+tOBZ0SPYtsEu6JzLHT6RijkWQX4kKS2p4xJ7L4RbnsS48Kx
ABGNRDA9mEcoL0zgdKz/1hi96vMXDQt4GOAp+mtymswNyDyTncSqqjdmOGuzWgSGexGZWKp0A9rF
9Cu26c4vYuABI/g00YnsT28oekC6RudBtLemvoxApVF9mcuE0FHZr9+Mc8QeGP06q+wg+b/PyOnc
aryZ1uuBjEA7vEAafOTUgvToZxCto2K+z2+MhDO80tCZtXaBCZ51gvJXIji9y/OACxRTE1WcKdtr
3anfjEPwbD9a721wRq1On1vT69L4DepDJDPYgJQAYzTLWrEWRvfyp3TaYT+O1khhR6Hbpas+3USj
j2dKeBLmrnWC/TY+apfh0o6Eri2m+/SbdhsjzSRYB2O3Jy1DX7HbDBdtQkU4flH0wTpbpZFbAPcB
hHC1NjG0BZodyzdgPABZZ/A25w5HnOaoN/YQHUbFvhtmZAjtpj/7IEiYYM6wflWWOLdMjwWsxqNe
Ldvz0yNE0NTDp3w6Jl8RQe4yfe0W5rW6M1s9te2tbZYWY9lwZmfHyZw5L6iBWHwMsX141N9vWsTm
PJ3+1jsqM2wOlgH9AMDJLqUDw9uxnYT3iCnNNGZTVYc8xr+0tJ+aU+615OpXrv+6qKOtpe5eLU2Z
7STfBc8j/2zLw1s6AouG06Cxu9GiMZ2MWNyp9+SR5Dvr733MGXBUbvJ4HSsSwz/VmulkAMrslRDI
ybvIKL84YG7mmmJCMJCOS3sEnj9lFrwHJn1AJP6AMeWVHWhtKfc00+aMSy5j7IbJJmLQ2R2S9zvl
6O/zy2geV6LEAgKZGhDgor8ZuJ4gbSzlO6csZ5ctiM0ehjFsimV5M6qHIkMzS1U64i1e2FRFlEh5
e6qo81PG0KgQpj+1VL4TI18k8F8D93wOmcPiUuyO4EGtNzQMJBiMW5rDSHiMk3VKAfkY4vP4PKOg
M61dbn6rsPhw2HyXsOTYJlpNHC8yr62ZYBC5ypYMAu8NHlL2EoV1BYzuaJvXqt1b8W1IoLlZov6E
24NwWqTYPqDo8jNzrU6eyP/AgxfQnnfJwXrP8x8g2uBdAACMyKE/GxVcO7lTMHtdh8ROWmFYTgGg
rphT00ngIg2TWljY7EHxk+joHPoT4pjWzN/9hzsL52OPfg1nr/YnfwQ6NUAXieKWfAfgNJgVIEiN
ish0FmJIhibQ15MZiAgH2y8cH81I46/5Mm9MHjTeBDntf5Ab1QIwIr9goHktoW2Sy9Dx0hKkaszI
a4gOrz8J+Y/IdzAq/kgJlMjzR2tjIxWu/fkYvtMwI5kk47kOnASINsJz2knhCPY1XbEGiSh4tov+
s/1MWuCYEoISQZbyOStyR4r5UUGDLmL2p3BDIm6ffMPir+FSRoRJiYxl6gWs6AW8NvyWgz0pTilx
7cpdovH+gw/Jy8YlgLpbipFLsNDw9/r6B68FvkeKIXG0QPB82qgM2hmm2s3fsMS7E01ycxedpQ66
1JmSxJD0H3je2kSoZUrqBRqksECknJBUh2Oh/WN9SK3wf0qcdEx4d8miGEc2uy21X1vz1n3gNb3N
95KMV+9fS91YNDN9Hr5m+e6imA4/9qZNChmoXQXFxkgf5fRioMPR26PmKx+TnznBOf6SQKnqPWt6
t3DHwbEEtchmOvjVZthG64ydsuZFwm3A3mUZrMMvNbrUBa+/6yDPYXwP+OVcV0AEha7iTCQbRWk5
U56O8XRC8h3P9OnbOgCS/wmVHV9/8Ur36dG/TCccxCCK3q1vkX6MDc/q3b7zxjsams2BAlK1O0Xy
NnXn6UxzECqG6VjqPCDQI5N6BzR0X8IfdQghJA+i+1Oe837kWKVXkGTqIm+wlMLIatFsghvto6XJ
bSaINMw660XbCF6GjgYDEMr7dI+VdAiDqFpODz27IbNHidNXt3xRU8jOpszTrFnw4BwiNEbNrNIP
9XmpJoRf+TnICnhUBoZVmKvlAvIO3bGjJgL0zl8Ar4F91uIVkJ505qkjL182bK/AacrQ7pkQB4tp
48QfbP9NnrJmwH/GC+Mw2WF1NB+2/X56fF9rGsvNKTQ/gfVE6x5ztIAy4OjDvFOOk7PEx7U3IKLq
XJUYUjZwCoCXxYRuzne0oYlk1geJxsvoOmWiDY/10yNPsSbOqHFKfU9+5TMu2DfwCkU++o1ZQvVC
02fRL/P08KTGKyUGNIu5dZl6P286xbT3nkQOt6ycahX2Rz85Ysn+hXFijWY206nJtstdC3hXtIsh
WHlhS2rl1HQGuk2CJbxqx4GzsDxA8SYgjXN28lswD9RH2N8d6WR054wjc4dZDx1yKQZmnwPDYQqa
bhaxV280x1iP1jKX7ml6FsJYW82yeWhrw1Oobkw7BFEqwolLOQG4lzpIy3flMbcnH9r6+8lJRUPz
KZ7LfqOtR2zLhHxlbo1tvotldwA4OrwxGzTzj3B6pGSpoqPeA6vwgw2jwFAY43X6NfIw7+rSnaL9
WtalOjfIBbjpVKgXZrvhk8PHcOBM/NL2JieP2oWlHrlJnIEt7Ax9QVsteDrUT92KEX3+G+6e8Idy
2FwMRQZaLmIA5fDkRZiRLOOnoC0sKZYQCkJ2AABkhhfLp5QIgSgTeiEn4jz/pXPOXeXmpsspF9Si
tD4R3SnjK+UdATB4vjB/0ceLhEQ/d4uMdviOROcsSbUISC9pWCHHcK8RF1zSROJQbEDGguGGwIQq
ISDNjbXNvkl7VoACJg/mvp9ToGkZIJ0rLNxP1MMfGtp+wMMhF1uFeG6gg24llps6oFopW0S0Jca7
WoFbm+ChAvabFQZHikHWbyO7ohJlTgNcmhzwc/N4JPiXvI5/2g+oi5sPidSVyHKob7SRwYVLdSWp
2lAyBQSeL+lWjLk+qTZIyifQTIGmg9mWf1jI8tuS6aY75sLM7Bf5dk6NBEadv5DJIB2Hf4Yibcv6
54r+46lKkLBOESWlowrQsVjSqX8sifGy/Qg/6X240yuD/LmUr0C4bo6AHfILUu9pxJisnJH8gB6G
Mivx7ZLYxQUjbU7pNpvCW2TM+8XoyZFi+DW6VJInAnJwCjHEuub38t6cmn3iKjfAxqBwpTaYBghZ
p9yudvJ9KY7yGZgByceVrFwWC+tilf5KaXUpGS4H7fQD9Y8GNriOwpTFUIyTjK0nxTfkWvr/QuMS
85nU46Vl+0/Q0vKyT8b/8+lVauTJu92g1U7BDbccUbnj+E9LGZBJ5b2KvZgzGWz2tMZ2LK/uZF0T
t9jRekvQvChOb7Qx5HqTehUjR4q/S82/ABLjk+9L7RbJ9/rvTaQOztidIqUkonm3lg4D4Z7eFO9t
ccf/+zWJs9Y/KvpP1H9zHA2lzJpkf8gUqYuFJB3IK+54NvINdPk0JKUA9S8v3UpeqLRFU34ka7SC
IR9wrO+KUw2TMpV0glkulT3ktUjBeoSIUZfRPJqYmW9LfUKwnf9A0lLTREKmpTD7f+Lv8FKBdNyj
u7yz/20mCZml/ET2zQP/RXvBhKnaLIBYh0B3OBslkAfWbLQFJWagFPL+p+bxnLfQAf5JukhxlGFO
Y0OSINDU/eaaXI0OdUpzuf9NuY9EWN5uspD6OvGDcbNEFc5kVfxQ3TG5C4tSc/qnLf0dnveExhFh
JWItSloFr/kvyETL/y/pi6RZVKfwB9QjN5k2zUu+Dv/Jjzul0LLRIeHV/rEztBUQl+8n8TtjMSc0
386Eo2N4k1uh2U9hZkwErRMhP7964X6vclRh5DRZ/sfakVuF1+bbXCLh60APfCLyo8V6ZwjIXJJt
YbCem/P4v5jG+paL4vUIWdGL+k/aZzGYWhK9Jf5Z8qghKQPOb9aSh6V50lkBgI4kxGhnZlrVj9RX
kaxp6c/GvcJT7bllWbcfcl21CLdwYSX6RBqXxto+68gl8pRei/av5/1Mmn8RCyP8lB8Sv4uDuvlP
SFc+e0klYM/8I7zQ+WbCf5fQ+vJgzNWNDBIaZhsEEf7oH3KDM2wO5gMfT2dN6BxmmiPvuAFeRspc
MrB2hzU1bMOb/ru0xRtEvqPJVS0DDne4EM1ZqiRIGqUMK3BdluUxmjdnY8wu07z6C8ATq4plpn8U
PBh2NHgTKXjIZHFs083EKwXfNT5c/8f4bvzvxkhCDP/EiW+AtCUFpKsfKIhwEZBOP6euE9DEliQE
qac+hiCAciQ7Qu5pIiz9X8nClRRZHzk6KUyoIa0ihdpk4k65L/lUKLjc4YSS62e2JAZIAoDh4tnU
HaUiLnxfcJ9TXgkFLVo8s/FnNHt9y1BPc+FTAtP/03aBPHCWBRbpUr7AYT5zxycA6oyVLg3EVUk+
Hr9E5lL8MLycUWH2L/H6G6F1HVBh4DRAy/OnAu0+I3uCAq1J4RfqGqyZGApO79mf/GXJNMhpRdyk
TYGGTNRaZmhIONwlqzXntSSHQZYcssYrqC+8WvpP8a8/KxPZX4QYOkWIcp8AOP1LqVWw29Jm+k+6
TtGFgOrxNx45yp0r6MmwZxhF//vLRb9VhavXOsa9JK9PyEo2vXbs1V+/WY1GB3LPLp6PS15W/Yze
l9F4rjFSq1GnCmr8J83PAP4Uj4+Lyvp11n0M/cMnOMZ9C+YpsFVzTWTSg9/0RQ+HYdOqmHBKZ8ve
IJ3aKPnyjekl4RCHv/5Tqa5KAmeCGWJN1l8mH1q712KvUR3f3BfItr+2I2QeDetQsC5HIiM+Hrrx
sT6QQSUkxpNFgtvAN4gShmNqRkLlkeyRPFnM8Cwn/3mCn7GcaUhGszRjQGeuQnye7uuLEazHv08U
qgNH7TaGgr+sbebr8Gf6PdXn5USYlCSU3o3bwSYMd9MRrQ1rNQWQ5TvjYKn1P7q+Ddq52iyCXz9a
Fdl13DVC244YS4MzbG0VUUXQPk/xRtyq8WrlwSSCHNUwZlMm/DmyYbu4Xg3GIoL6wNe/J+08HtaF
dTCmyx2HJhj7sWhUXLhFtwDrYpWLsX8iF0s2xUrrjhAHcoh6vsOojYy5R3P82rBSunVo7AbLs/DF
QAWk2wO7CcpLYwK7fDnGtcucN1opwVrtZ121SlvG6SftWjKKurxJDB2uj5y8vbQTca4yDl7jW5vL
32PEejChhpKsg0uxYpHFOwthH4cVYIGgvSGNMO86GC/jdO5nFGSszS5LjiCuzxFAomZRFRs93Kja
ckhAvl6V0Z648mTSS6yi0pgG35n/U0IjpKmf6WIC2PLRVG6ocfGmYpMUFIfky7Lsqe4yk94AQuN/
5pRusoswWekSqpkiSugDCrGi/jB725+pZPm7lKGCq/2E59FPK7RTOxVjTN+OJekEuIMZCNNQv4Le
4gtVI/WBgB+jDgL9gxb84enp1+HSbBGrpGuRYNXWwpS9jC7vS/7NHO51aHemPf6hN9gq9yvXdNJm
1/rWiaG/a6gdPVTfNi5v0IOJ86b9fwy8JhXvWT44IEYf9IJJb+3BEL3l6McqoSafp/+MQNeNByiv
5yxL7Yqap53lYhpxsvNRgWLkdhfaJema4THTzMyFpKv4+w98ugG/yh6t9KVofvVV9AMwyQTf5mRC
vxYicnTGi7PLcwfHQnGepzUSOBto7mCL6C9K84gWwFAgJsfpQoMJAqaVwam/Mt7rR/9exL+vlvUm
zHny2cMjkGrdcHHX8WsO2TOYKcsv31YZ2Tpg5frDDbNiyXyIH2NRfzELGQuo1sCMcwCGYQJqJv0A
3j4ku+RjCsC95gQGC/9aAPj2IIk6sPA783c46fcxGIr7yD5+pzO2lX5+fb9XrbX8ea1yCRDyCtU2
KRrIKMiG1gWsf5BKx9ksYGw12YMD2IEbDez3KRWgxJkejdGShdi5AVUOwX4ffec+7BShPRizaCPb
nzgGxivQD84QPSLOvfdDdQ1ZRuX30QqQLJXOfPR9zu8T0ubc/uAA8MaCbOq5jc/Sbney5NdbpIJN
ctpFUThARRWH4QyyAIhZvs79B+wgskhwZy/yw+KTCmihijYXjbPRqacYmc+gKtRH6XkNNla7MjLh
FIM4A3tHX8aFPEhmNjvnT9/FprBnE7thyvyCCVK64dfVP9m6v6Qzbu5eTHVnlfui2beOyjkbVcmB
c5hgqxbT3n1iFF446/ZH+VCAEsUOJWgGyEH9PRNp8Vwa1sot/8Jmlv1Fq9VntziAoL/VD4ZdyEgl
dgAuvqWDyvqsBLPOXFAy/QOfAYe0O5ZsbrqBq1DbNfMs9Axm1qC0vHadnnsnXD1vTD1ChlOeQZqt
iqkLQO8tjrPgEiBjl0r+MD1i/71mBLzKG/cId1uqkS2Zrhz9dtnYiwCdhkKEOFymc/AW0RI82Wny
ZX7ooklE8Hat0/vlTWYGvJGxQ18BiLxPCwvXN6bNNs5s42VOF/6gsRdo6I7ZNSUQpd/Am7OxsLHb
JlewYc+vGqwrmkcMR++F5rY5pLGZAc6OJgAzdBmPMF/mGF0Ue/VCWtceWR2zrBEqoQ9U+Bn9isU9
3Vo3c1ktejKx+wClyIcTUAT7Tf2hTOfMQ+PSQZzm5vfA2VooKYJ4x9agqHrUX8rtPmpsYL7hwwLJ
qwpl1zgSpQkAYHqqDVu9p4zWZ3/16i9wwvt4/nraCUTeg2Ku6d9JQs3Q2c09bbwE3d5teq1XJ8Xh
jHfHqz8f+oXxGV4ojLl+e85o8i2AfeVA0ap9RBwFEUuquuTYNi+lC6tFRWTrC9Bzbd9uWsneo0XS
rKGR6YIQ7o3W3CfNYRbarTunBB2orYsxvnIhihzM8kRr2AfpDugLE7yaA5XSTggeby7oeZJh7U9f
hagrNwyp3wxbwNVGO7xwVspn2NmWo+xP9fVQM9O1YRiAUR1uKpiMRgSsT/JLpCWPJDy8OZdm+bvp
DaqCyQxd7sL3LpIwiVQAhFjMOMnnhUvuhiRxBANPtA4j3ENY4maKZou5V9yKvhX9JQ9Psm9L+SQE
rIoTtAKKrjkQTzoXbuzFJ6gUB4puL4FjfiHNAIWhc/TxGEfMegEggmZyoo1/LlaTNVapjUtHmWoF
7sj6X4SVfqdfoBLneWYz/VHP6jrZf6o43Ghs6c5gDsYEDSMyQ5jVTlb3gHFWACSUbUMN2IDDf+IA
92CyybsycrePw1x2v5RdxEyGUqYHuOw20XowNylzZsMubtNTxk+aC2X6nSsAVlhZL09lk0TH9u/5
AXJZe7wDOjAtZNZX5aw+Ckie1mNAwEgTd6XzQLDeDlO7wKdKYQZ0GnInrIn5TbrTbgA7EJuf/HCE
TYqflIh7e3erbPgfTee1nEq2BNEvIgLTuFegabyRP3ohQBLee/j6u1b33NCg0REI2uxdJisra1Aq
YDZgX57HZ3HQHqb68JH6WuUr81W/C/eHxVAIb8ef9BHuGBwbmG8zRJ8e4FASUsBI6J1B8jpXKW0n
gCuXIegEyfINdvO9wgUHNgJ2Ktc2O6oxz2ej+GgEuT/GupZei2hJ1dePEP5M54S2x6lPDNjfB1Ef
dlEF+ustGATll0WhUcpWW48+JfMA6dnZmLJFuFx3g0XvSVsAwwBp3fxdfgzKq0r6EsKTKBB5NuSy
kAGcWvlXlMNheYc7XsllAP05pmDvr7LRPVudc1XfSuPZvn4tgcqBv4A/EsuA9NMpif5Lt9CmG46W
zPdsUD3u6cBKXbrZPFKI90X7tPzKzs1cOZDhlt7D86pO0fSEygEufdQ+wgsc0FZK0oEG5Ioq96kz
W7X6tCAUJjDqAuTHw9Lwe4lAFGVsov/a7DOfYy3QY7dtZX7hv+jaFtVDEV56+1QFQZyXv1cEgv0F
xfryGxyD7u02nFUmM4ZudOevkEqCe6tIL/H7Ltr8vayGwV/0taUZ6xw9YZky2A5Ufw/xh8tEM01Q
P9boa6QCTWvllD6FxS7K/Vw3/TmtqetqhjQbQlwlRxzz2dm0M1wjXEOxk112D7Rn3Gio21SX1wot
Hrjkj+L560wIR9EDUIt6UrANbx/YgHE8iZHQ8gpN5Davzsa7jy21lkL7em/nOlQxYPbk+gjFBaAh
hFctCjsruntxsPXVsl4cXz8YHw2yCvF33WIvU0ErHbulr9yzSl1gd43olz3fa6vfMzKYtd9CO0DZ
M1rlSPU+A3qK+3dKsLtCtKEy3toSdW7qz81HKV0Jh/8AGAmjdohH3jm32vmCNMeB/B9su7rP1FNv
p8/lrJXKlyv7bedZ/i12MptxqpMfZHP9O4PoofLlwuWFceNcqlUPPlrqtZSvLLArU1L0UZ/4spit
oUBAgwr3AltV37wX3ih1dUY/5ELTTPWyqBSHo/5g12nRFbwq4rirpTnt9VkINp1t4406clju7aIC
HcGU3J6Vr0znu506daHl0FhzDMDlo1EG8/GyHLQDIsDL+LaBgVs9fOybd4rRqNPBvKhFZDqpr+PP
I3oO0kuIxZz0fA+t5Ql5Ds/72vvAMoyKr+VDN1+ZsKxrRBrpQXpKoMQ55LhvcIyGhUd476Q41sb2
Hz1U7d3LkxlEgAe3sAyzkDAk04buRq1k0ykgN0Va9cxAgn4yJyI7VFOcBtLaqEcejIvBYWYnZ5ie
y3r6jdaYTXXNbZmjzkpgfR5m8Qnl1rAIJbe1ghbBaIx1pbG9NEd/s2u5utm/nj6K0N/pFc71n5cq
NA9Oa4RLerZJli9tKtLpcg0O36y+TDVe18w27+axYwRxt2rhSEJERo3maPEUzc6V33yNEXKdxws/
Qx24YdYrW0gGb2u4aKvzaAP0karhIpZ3GrKqlLppC3nf0iyGfviymiPWPRY6ox1a19vyrYlSUzEs
b3Hy+2JnhzOLbrQmzSv3nwzeel093Wqj7upj1svs+mg70InavLIhACkAOO51GKUn9P2OwKb0BZXG
9MUuns35KQxIPKF22S50yLT2i3de9OitPnbTPCWrUXgK6vkK9PoUwNQl3G6re46hdqkG2SaUymWx
eQj5hDwsQa7mvAPL784mL28r50cPU7uNkL9YZytZCtuIZx9pku9d8l92yj7gFVZylf4lMzyfoUlV
slRfCrXggYTQc1bLfquwsZ2FX7lDs48yZ4sek/H5Cftl04C3frr3S7no9fuar24mi88L/YqpfIdW
3dHf6Q6Jo0q60KYN4PV2rNM9TAvxqn4Lb2mak5uumtyt+mifPi943iYDAOlcXdawHNgPEiJCKTDb
Kjcp9W9Wn6bbCyqX7XQl3cheK9QOf4g1ikP69sYPpnxCsy+MaOhGMEAx5VgihVWBKlg8VIIl65Cb
3Jsc62gxJiwkw4iWxY8V0T4TlAr0AYVFyoPDee6lEO2mM8Dd9917AfEhpJ8f1c/ecwjU9BiQPsHz
A1akJeZWY8JKt0z6Im8uqKRelpMXkDfqsYdRn1HexM0kEPcqQhC19cepXn4vj3eI6Bc767N1Q3xr
MKAZ8fh8yWTCYg8iITWUeb2QH5R7FUMTiNAZfMLbYdZc156T/eASjrp7+pw6z9oSzxwUIjiGH5lT
t/1sHshAqvnrV2HZSl1fcVSZldL5yw7DWSCyLmq0gXNVUEg7tQl1F5NRGbJy5Vnu0o7zlflZ9WgU
pNhjs+fu/YwX7BKW1TNwbh5/RdpgRz9bDpoTrOzWCEvV+EDcBIarFB2g12ZrR5zGI6RX/zarlN9m
JzZV47qrT9kuU4RtSvXl+6W97xaYiTCqnUEVA4TQyrlKobcj4fnkDx4o0reLtPHN6xe6c9nOuX6J
SRebbOXy8b15WfDZqXA26xb72QdEOhoSuBE0YuP1PjYfrLNrDlorYgG7UbVw/Thsm4fJfTQlwOVz
ztQSX1hgucEoXHcPnyPIvbX53/x99zkPeoTqF0L36zUkkT9M8BFb+n4gelcv7Vl9RzM9BgSOCmF2
qXLa1x6f6fbmFZNy/jvwzB9l63MFdeYtgdNwMeu87vM1KsuN/b0KlYx/qFV94KJUb+0C8o3nAXHK
LtsoM+B0W30O1sTx9GuBsOBSVsMVgxg+SxAQS3WODAMzubRzQLaT7bXJ7TusvhQeGo0fRyQPYNNU
7rNwhFZqqTZZznvZav1O6xW/RpFpQfbSzRO0c5gZgJ5VsT3r3Skblemzz0PGXIbY1lHvQSV3wvpg
gX7dhvb2AEsrlFcIFxMuCvx6Mor9nwpcXAN1AyEyoKiUi6XUkDlpbcezgewZVWE4SORKGAHbviFW
kkwEUrAI8boG74YU+su8C5aEPh6CFYgjYcwmfr9J1E4hak0uVb4j2UfGgx7tg7ZEftcvq0jbVkfm
GDF5LLy+IyBQy9bo4xinGduhMGMBLg//U58xwwB7qHokf9BYoNLcgaxlriQj4dh+EImoZWLNVU1k
Ao51T8XMLvTBO8s1UUsso+Z879lQuP1b/nHYSvw5j+DWcKIoB9hQ8o0R160bYcgDhW6eY/Ib5Pnv
fZSenN/njCb138f3Y3SMgk8YnIRJTvZzAO6mzm1SezGWoOL/W7rPkdZRlcppJrkPeYRyWPYv+ers
xpNrnsogVzVnJpvTUeEIfhT4g2d4+92G9+6Z0OvU3w+dBmm4dADMUmR8V7++ZxtnYJ0o6Jx7QQdi
FG20SNtlKcbxFpe32b/jGKIanXMIZrWC+nzLlT05ymQcNA4criNc2RSObFW5Zx5tw8U/YS4V23Yk
X3wOY0/qWTiI3+hf0/f56ekzXOM7+7ld1WyKQl84HUuR8xY0u6Nqc4q13XLQy/68pOtd1f/N+g/S
1oeNroQa9e3fece2Uzc8DaWT9wSI47oiLnS+V7Yt/nWG7rKp0/bZTjeCzx0nnm2XJkvA0BmUvccT
Xnhh9X44M94tJGOIbmtaPOmFR3tr2w0m+4g34Hadu9sWsAA3SWl29nGWu0ZcgZryqOeQ8zJN47/Y
rCY7SNUoiIfIKtef2ypruNBjWBqtav/I/tlXyiePxrk3shKGcTlHI/ude0NUDt266z9gRPQo7316
YotEMepJgqzw5PoLt7VG7CAbBceXAlRamgDZmUQY1PcVnN3TVkU1jDGsqkOht/AlW0whbJW56Fsa
KgfN3HFKWAArTLhj0rnyv4epMsJlpoztkTRiPhOFJiQEX/kkPo2WbQQWjugiqYp1cK6U6o2qfM6j
2eQBV/dWXX2q7M6exnxy7y6N3QTZsjY8zL9SzykdFrHo1vgXQCRhmRRoULr/K/5yPVAvQvITWTPe
boseJmI1uTcI6ekevW+N/U/wrKSwP9IB+dC5StDjVPsRHRqML6ujFeL77SYHBaN+C+GFqK25Jhb/
h736XDpelDeh7TrDy0ooQqgR2nhC92tihhnA2OMo/mWaI9qEyBo5Q4tt7dwbXXiWNGP1y+5muvig
+4/o6s5MN4t1XDsUo4nmZmNloBkr8c31GqbBkGhGoViX/V5Nd1P1v2ZUNudvlEOztpcHYCyUbFuZ
2u378cfQHWjpgzzF41N0e8l0LCEyirK1fdsz4Mt5ccANa+5OGcFp2uxzVQXFqHNzz5VMpMLzfYfW
l4tK/VRXUctixMQoemtb9ympOb2lXcb6yk2Em+Zk8ccP2sgrNKhKr9cWVq+TTOFI/8Ir/1V0jFKa
A6Lb8GN7c8gl+wpsy8G+fd5URp0SOcwImfEVIuXXNnyDdqaR1OlJvpsWPrdBVXloBuYNZpTk0eug
DrqgHDsfHJvLAS35MPDfAOxpOy8B8d1rGbQ7yfRJ6sbLt2J/1ZszdCWgdm+VlG7ht/lgNDzOa0t0
JKRcAKPSDDFrbAfW/K9Nyl+1O7UTqr1jSvJ5sNdc/ABM7DCgjkI0bcfZIauhybZJNfL9c734ms8w
Bm3pUFeErbdkQpS4D+MC4l6XD/D2gQNQUPFR/HpfXX1YoKbNZEgjkoLZQStPerOuZOq78ZZbVZjO
HAnYDKbXDm04nflAHJL5AV0ndMw7hDGYhXWK4QLlhttq3QEU/YAn0cx0ZmW4I7kabF7Kzdt/0h7S
lJTPHVQY1qilIkoW+8zctnpp0ORPxyoRHKaK5F0xz3M9j8IVcp/s2Fbqddk8KWru5kapdcjkIDTC
R8uGwnnKnmdeKZzMpoaEyw5aUdmo+PoAyuXVXB91Qp1puEHFlpf7RZmR5X5joZdfeUK18af7gxHV
DzT5yRvmnfwrEjmd4Lv4iiJfM9O/xbJLX7wk+VBkgRxixGSSHermT+YjJqNNFoz9G0XlvpNbUnwH
U3bPlJBpZ7IQ2uiewOVYYVZgFjSd0mOjMMwrRc5+eyBKbkvkqXU4VvjPHQlkzahszNSGbQj9Q6NO
lZIEGI3etRHxvElM/Hx9kCoUmHu4RONXCU9+bkHeltzgFnSAkoSaPVkttJ4ZNAwYK61NWIqlBQMs
wHj57/y2prgPbe6LeXMMZZbwocghQnCQBgtvhV+1t4uhip+ovzSWRLxURZJRdE7KcyBdDtW3hKkk
a0PiERQHaGwynDJYhnR4lFGjyb+1gm9UAxk+zVQqDB4zyGjKRdewFJ4QfnQs5y02ZMqNpqPNFIVE
pYNJfFSV1AyPeuRaxiVO32BcCK0tvzdGDfxTttfpgVpLJZkdloO08Q5xfXwN+hc0QOMe9JEK5SF9
SUwo/HxoY1G18WhhbasqVqYY3u1YD6rFGZiuRixGNxmiHtRzCaBQVST2yw9ogZpV9j9XBtmUOe4l
G2bduVU3rDdv8ahbaD0+rh0kHpiDOb3bUMfSmJJ0UD8Kl792OoUbEpaPyxjKioNylFsl+Meloz39
lvotEyIcv7O12xuW0Ykc4/UL6p+gxI+O8VNQ35DTEBoRNg5W/TMdWiuujyqPBWN3w8vIcCdbC2C5
PkNHe9AEps45SMY9VE609EWw2ywPSbmQoncCbHkYfK172x40VmK2ApGJAZhxg9q16tXOO94wRVD8
TncNTjV5xrtb6rKt+9JoEj1ZVi2Qa9dY/IGaSnIPLq3V1NEFWYYC4XSwBAjRdlNoLK87F3YsE5YZ
CKD8rC7cWa9aE4doJO/zwK3vwZBG70oH5t+u/xYTMB12RK65RyUi5AISfjDOd/x4ubQ8TlYJ68Sw
xFhFOVx8OK9IFFD1nzpsVhJRg685OflqMbkjLaaQKlXTGleV4gRyAyT1BPDOuyEO5nqTWURLHyGB
6alPSxthMUunnocusL41jyoxpvpoDzDK5NFLUd+k3ZiJWNT9Zi+rj2DINZoDXjjNNt3C8IGFsnKd
jZowmTCFGpgLuhv7DjCY01KBNY5s+4DrQ08QFtXriEYrRvAxxDCWf45vtLZR2j7WT6QgOe4gKqH0
paQq5U4h1KAXHoYHyZC9E30SXPEvQM76aYogSc9bFETJ4AV1YeiCYsbzpXXNEHak2oxnnZJqrakA
Ma04tsNoZmPTl9hiRkBMWSss6SyHlOs7AaPAvtQW5IgUkxu5+iSdKvTMkxQ4VxiZpJLPOta1gplX
pk4QuRlALVF3PizBSpxfSKhLjSkqDrL8ecg5lX/TnD277zM7RDt6eq5v2rjM1yOTqtLRaV8t8hYX
xr165Zwi+oAXpfoQ3MFQCoOCv0dCgUUDTbx1ZQ9rCbEc1lsKgU8UIh4sP9e9cdYeDZsIX8ac2/g3
4O6gRi5SV5iDslYTzVcZXTxj9GRdzTvGoqzG9xNS8PNm5mfWW7zkqPLOTgP7UK6QdVWWTVOBIyYm
LwhiG36yF3bNKMACFaxTlG/sXzOMGU0Xj3XM+YIwRSqe3x0o6izXDPb3AOnXIaCXP2iMf0t6HvED
TFsrf0rMk5JK63mOwpGUP74PZQozgK29r8utlLuXZ57odYUvm0qeKyOzRLnzCRmJiOHYvI2vAfHM
bUzzK5P5VnWa1a7vV1SelIzkH26OZQhtBCPyaBTYEVnmSh1fyOwG+eoVk7oj83PAJEXakIYpLTF+
IRZShaNhWnR9of7B1O5tSOvD/b0cMG5+V9+RigafJFDYQVInkhmFbXf13HuhvvrHhG+Mlynd5e3U
vDT3w3Rjy6JxfWG2Y53hN8obRA3lA+qOh+mKOQTkEYYd8zdgR3Dr01iK3PyfowTPfejRXOJseCNq
Ytcxye3j+VPqorLqUJJsxIpdNnM/ayhxOJ5siyKny0wW4Z6ldm7uifqMgJ0GJykPNRgu74KxKMm0
FTSYZMqJeTrE7kxGk54q1EqJWdfuPj8yAmvLNSXd7qpZay+JcXMWHEMVW+XGmQZKmveYmMLPvx8N
FIB6XHcyax1Znq4okm4TYF+m3RKIKAAKf3uvLq+XX1olutfeqYmEBi0R1BqzlXRt/+KwSSETZeOf
H6vf2e/oJx9RLnMAShLBF2kKost9SsM/bupj9JXF73h4sNmIJkznUhy4o9dBPvvcXpD11e9mBoyw
qZ/fN7Gsrtk+h/Vnco6JbhZ/odCwzQ/t+5K4ARW5IiMEDCGAsQlOkYzGJGAbMG5Kqt//3cq13K9+
3V871l1P4AyHTXuZQVPv/g+4aMEcL/fjru2bEQGwb6//VJ9mGAB/jYWk+wpYqYitQ3+B8h8lTLRP
mOHgrEQ/bB6hGGXW7IcND2BMhzbljHdoR1gGD2jXVukdCb8GahaHBnKfpJ7nbZVJDSaKxU7ud/YZ
H9wCTQwgQKRd/Ij8m3ljMOqMxkr7EiOCd6YakCxRBYudYKFb+C6QvRHlJ/N9YEex/grfRtb6yTgm
nrO8YFKQpdDoTn5BBseYRMiweI995zQlIYTww0o9kfSlj5UTbrk0NFNAKrhpAIk5gapphgUvP54m
glrEP5iYsya5O2kVpEZjxd2XPGuHD55pqy/nG9n3Yp3eD5iwWJVng7wMWEpUCxg9Bn/oU2TYQAKE
XV5dpEwUAb7yawFZdAerM+AT6XIzEKX1t7GfGI6icADMQJBJgWcBx9sDhFsKe/nRffQkzZ7ZQo7j
PjL4Uzp11nCEsxQmkOXNswDfOAwjAQMQ93DtEO6/jES8njqoC2Y6HQNlMR7ElIQ8I6ncR+CHdViV
BEj+Zk2EeouzI9IKUuQsLgUJVsjvRVoAjI01prB8WIw6EPERcYcccL8i3C5SF57roBBuJq5iolOW
rRPo/B3SaHGUi960sa7TFnX08YiL2OkbPpkukezoMFuekZl+8uVIR1O3NN/1zHgyUiijNcAQQm39
Nf4ee+cc7zjxYUx6gSzYGXLmxfGICmZ/Hfh0QAsOHz0MrhxBSsKv3qIlDSm/LXfcAV8JcR6hJZjG
e1aYWSxmkozMuA6liVDARUztQlgl0LjFR6TbIMpgaxomQ6wlqJvegRZXV82OOQrBp6wVzAUIpDCX
LwWxnGxjBA71bS6sEvZeZiO5QkieMfs0q8hGxy9E78mdksyJ2/9FHsVxGXWpm+1FIv7w+j1ax68k
uGfRwLuXZE3ITlvGk3EFDhaiE4SuFydE2S+RI36A8EPunm1hsx3AR6j/QTcDCTHMxjlaWpz3Ok5m
DY+fbEQun9b+KKjlppPgr3/I1VM/qHWzWuec0D66d0tch0tf1JpNQzugX8yL/HX8LAxSus7woJG/
c7oHlpxbS8zElS+w7qCQcTWBMrloeEWaDG2KdNhQMqrCNtBdB5pGkw5PnAWlfzZqfmo/YzG6wbdO
5vUaLNhXAJ0as+7nOHc45VjGCREyOCEIskPX/HL8moC3EPg+YrzIS4oD1Itw4NoBGiHVF1/SAuvA
B4TfW/qLxJUlJ5Ll5hskiPPe+tcXp2GX/67kNuLP65b4szMK4w3JpjxXiT7YoVAg8ZO1HB/GpM0w
wA8m6DRd6xyz/3Jk75bh3fi5hoflqJSgLgbtz2WauAv1dePxZgIFhaROi/qfVz8ex21aRcThFX00
1t8xETN2qAC7XR4MgUw1KR5RsgTiW3azGe7IqHdqFwdksmEGdYOoxD99ft5dAQSSc/wrw/1la4Ev
8lOeisEjnmSXIt1ljLd6AOS9eBlcI0JqFMNWjNMRGdxN5t1599IoMQOPz2hSXeaBKPLLifx5zjBK
f2vqXe6gQsRr3H2+mVuZyLuLd/2nFLt2J/76zwbxWg7N3+P1dLIaLA2TfpIX+mCppdg85H31OzvB
QNPGFJtibHDZ42tGQ7NBkhK3Fvb1O87vyXc0ZxgvzE8OXoI50R3MYvP3ZB6IHSkZelzsc4EayBdD
741m+QgbnAAusK9GuYbFENW+fTW6GX3/Ruel+zrRC+OhbOvnvpjbuZ/u3uIBDTm6OTjERr5xGjqr
9xY96FwKALOCD1+JPSNBsDfL4M/nfb0zH+iv4XVFGipsxijGDRmwWOhnAkv8SDo5DBf9ApB5sY/H
dygiBog/wDfG70/RhDgbNzm80aOHq2DiQtz5Ugs+MjV7Nuw0E/YeYU4ADTvFr2vH3xVaoIRNf07m
RTjBZMu/6Q7rzQcBTRuI2eD6IF+BkMcIGxEAg18wCKZJoL94gzMuzuzszGRKvSCvxxRqOeeYZQwy
y+7RYI9he9H2I2AHFSDMzLGl3D7uu3j/sZ2yhOAacIy2v6OmcuWxBTNhwxDYuen8K5NjN0/A69M4
AJGKJWrw+2j/Z01kw16ngERRyE880IVdjvKPSksTdx0bhTpRBzvDsVF4KTdhYSXLeMResmzO+sSV
Cvd73oXhhQWmKXUO4ZKs1p8T78gIRBcjr/Qh2CAaQByIcBtvZQDp7kDtn8vhbrk1qOuzEYnFGP+6
qCN2GvufdvBp+Gwycn3X0CxIQpYNS3qOJzuTjnCFuGJeJzGE2GSCZaEv2sU+sK/ME2kPbTCRsGX/
Ck2Lk6RvzUlS7qj/Tz89N9Ph/J8rIgcDGfVjB6HqoMSUXa/44E/H4tiKSEIXdwPZjyfwdAW1JH0j
nSuAXuKFgJidGxEjymTrJMuuBrPzM8WIBEVJ0LUF5ZJSqHFJ5bjucNyJiwscBqkouYxRz7zKFru/
kiexQWxjpNuOlXz+5UGGDQstbhkEE4dOvG9eyLFwlJyAySsb7P0+0QAUCCfZwfHuH16G7Df2nDt3
N6Rrii1iSIn0jJs+6XV0IlAGOPLZ3nz7Dps/AkIeSd8fHatxkGhTaayHs3d4dFArvM2iw61CNKkX
t4N0z7Bx/4bIkv9B/j7TpXglFGWY17dWxbY2ry1XFoom51f+QmUGY+Dldc+WcOEWQ4yZICoh7eqo
DR9B60JG92B0i7WXbLT4iLGUegFk1F1piUSDYbtsEnPbsurR2MDKoPKsbUN4XgcF0vPNg2nNnfU4
zdbYj80EN0gIKOzg/33FlrmG+PS6lRY6nRgpUXPciuOlfeyap45zHtN1BkQ/pznJXzfewA/we4n2
9G3lXr3FExitPvMMAofxGyFOcW6NGgfm+4143nKObVDKPNgkxQBr6jTO0DRzsB2TiJ0RUFeaXgWI
NxHKoDbFUbmmcIN2A5E8DcacMn27dnOZc6QZMmVB2zEwMz7HgTCzuExI/afhoBeVHvxcpxAiRsFQ
a6cS5qJyN9VdNZ+tQt/jdu4i7VR9VGc2Hcd1cyXRpg3PLYqLHfMN+4hdOYIn0MlpAOAm14ufAiW6
Apv0AvpL6Z+D6ax93TcXPcorxNjakDm4VomJpyli9DKJmmGuISdBJt1xzn4918EcvP1ioKYe/49C
KQkwjun4RXr6rRGxWI6ZBC1BCZ5UmUosGzGNAS+0bnETpDvbMVaxW+CNkw2aYj+i+qtLNWlMEE2d
t4/Hi6MBkwTEY1kS7FrxO35p+V2RWkns43jZfP4kFcA4Li0hD+eTLln4RwLd+f6VFSvMTUj/YfAc
xOVFaEW+EX0QvNEah0+Cwkt0KnsysYWy00+yCFe7sHkC7vpZ1KVowd3z021q3mFZRciD/Pab69jy
r5Ks1e+EtGSvt2mGPZYjAOCusWMkP1C7IGO0uzvPvc2+sUaQU3E90K/X2rPDHSuGlsAQwI1s2M8R
lDE/Nm32TnoKeg+mGSb/FI++0x/KDFwOJc6vid9Fr8myORW+U1iPMQzu1vn9oUvDza2cHci981bo
VL383gxzHyMyaV/8u0N8Fv+Uf3MMjlOevHrCpI+4ai3UrkuGwgI0kCNvFGRk8qRMlNXnCXz7hOdG
+gEAnLTf636OP2vZlZKSkA3mKjw9Gqt5JQ2bQZKH7hq3G39lOWZhoWVLVG0/1GXjzP6IbwG7EfhA
pYo/0G9Bb/lzvPLWN2+PGLQez7N7GzFQKI39clZUjCgygdbUV79lVANlqJf6OdMyo4UcTbF19N8R
GSVdv1p10yuDxlNkdyxdwf/9sT7M3mPHt5nna4nZppjqVbeAqwx4qAiwwMhoYq4T9IV5gW8QJ+C4
D8q1rh29rAgKhTMihXgcPMfv2EBn0Zu9iC5fCLzlAuj4T3hpSkO/Bs3QIorE6M9/FBEYOhCn7Ybs
QlBe6iSicaiiaWt+/MTrO2LqGeaIYEyZ7uMRNZd1+OwaF5mqOJVLstGSdOrIEXgrjId8ODMQ8iH5
7f7PEVTcMoIQIFXAz/N7ujEnAzKGQpcS+FPjIU3m1D9Hp1cNibGYyY4gajpOh4xCEiA2ieU8JidD
KiZrxGUa5PO7WtBZNkh3qufhqW8NLMd7zJndk4VMQ0POC2S539OAGC+OBsUFmeuDXs2p+QyLLQg5
vgPxzvldEPhIUs/ae4BKutI80PxftkEqBzprz4doryed5TSXLckqRcxCjqj6+nt7WRWrpyFDD1hH
NI5zVw3BfZz7OmMakYDxX11ucYRdK/3RDM2LbZ6Oo3KWn+45QKfT35T+7BzfxMi57tvlSQxDt51p
vGICOX5C3KPJSIiaaG3c9T0wjme65BuB+2BBvO8B5XjfLNEXg0B4Zw8SR4HzEIsvfvqT6VAyRM1V
ncKpGBoVOTdzfbqsMT9k/5giP99agFGOxynrBRyhZViWZdxX4VsoHiyLfIk+OjYc0IxdaaexFlP7
PTugvxlEziDSEiA0qgViAraN29oiKHA1c9086bYJNzqALE6FoR412W/6HfhXry5hlxMYDAG9N9Ec
UhvksWj2xdTEDrWKOhPKH3TVvWPyMHt+HTF2uWYZrowG6z/wi/2kIdQkumfIDPDTBCg/xia2SV/w
1WnACEOZdF1xJbWRNs15z6glA2VP8MIAx++jnzKr1jULOBfvhWMUTMS5qdC1z648dlZQqtz6UsaE
smV3ofnDZjdlyNO0rpVeiw7haZ8EvswFjk8isbyaCm10+fdk8fkTM0GGn0BPR+oPWPvqCUiDVIWw
505QsSdgyUT7UC0vRKuMNINaNo5lPEOjlRNt4ZnoUFMQKkcol2Z2q2h5njpsto5I0am5fRGN2LHd
dvVn1w21qQl+7Ngvmg7viomHSZQPTQbpGqDq6VVj4t07RnDYvZVGet5ia8HefuHLZyjAAyr78yCv
88OgCo6ZH9HBFfC2lnUA53gToQ6BuSONDcfhufpqfGLNAXrfVDTJx6mpsQnq3jBa1RnH13mwsLL1
M5ZQcqWyWP5ZJky1ghgJ9q5dmONgLqnlm7fS2DZLF9IoF7SktSVWxnlegiZBWOMZv1+I06GWiG2k
gOxdXrC5uJOsT9gO6Q9D8NOCVjwZPYmnP3foGcXzmz/HWw8T4xZT6uD/P53GVzA/c2vBO6HjLews
oDqqM0+qdkyy5xc8zQh5Miz39uNDmLBE4cZdLPos7uzMvTWFvvkbgT+dsE6k3zbliyQhjt2Bm9De
rTg8Jkw2OCb4Z2LqlSSQxAWhtwJQYwKLBzW5nRZTAMrfnT8qDG7YmmcagX5x87doEcryVzOgdAMh
g2TXYfZVXt2M8X6z5ojQ+gpWgq3iSu2ZBmh4RTMJPzPqlcvj5TCn9DiN6giKAHjc80SrAJapfqq/
6P03R5BztlyMJCduVStl/QE4KB6H6XzjDCAy4144++RiAi7zF1KcvFrWxRGSwW7Sk4TLXlLBXMae
Xwuu61ajxVDNqEsUXzN3ldbhL5jPYEgp3i/biXfk19zsuIhh7SyZ4JqkZEphgMRzFgYCHqerJv1t
QJCOjM2NdAPOMd06TY3DjAGZa/3FM/y8xUbo/eXpiQ74BfpmMMFfwfGI0dscXmBLtKL0x3lyBiQe
1Q+1B9rd7HptHHTH0Bj1BLQ6i1AkZW7OpPBmFIMuRnNDfEOE83mIMvBosjGPxpRjS8oheEG58UpW
YRqhIfaAoTcZ9WmbhfmTUJa4u6maU5EPSiZiapn8aLQwTv+N2nQqO5oYrKx/FnOQTdR0Ua9rqLox
ax7DCwNUKOEhmNc5txTj8GlWVWPLmdkd4FuZm/qcb+faU5nwGd1+0gC7ZnYmskm6LkZ3iBYk6rDw
3g3Q9HXGeglsaI6f+GPzmyv+TuS89G0cjkvBmoagnylOHh5Jj/QbPyozico5PTDvwn5O+mVKVYjU
JbcC1RictI7aLwZ2xHm2gkgLav5JhcPamMia/yowOCfB3M7kekcqI9emt3MTYwRWMgXA8xh7B5uY
kKN2ie8y0/D/cT4aS4Dsw/y3v1e9hAy+dmRjOlTW5Q35lzhG2NCljaXhXlr7874mbFbIaN7iUpnf
lalmWJHgftMbPE01bvh2E73zv+2XjpY2WIJ+UkCKUCAKujIXd/ZbIoQmUbpMuSHKlSJlibGdMPNr
LOyFdTOI/GT6lmfIu0hSGJ6E3zZJ8b1kMVBbileduaSgsI7RtMYx6vAivgrvlsxKUNJE2BKszewQ
DgGb17KHVXYpWAnKaPErD8kr/8YRkyD5e+quVEab52VN8NlyWNIMUzjBCnGfenIWuTzcwncy1Vp7
4zhUT1vCjwlwuwQ91tOgmmZJlrCjaZCNQiNwgDUPB50KH+ixnxGCG11VX9JQTNVpuWAtsZo/gg6u
Z0Qoa+nYhSdQhMVPN3Oyo9zO1/jmiy9404voPfocTZM4eBdL4uTnjXMVWjwh9jX20BKJwPhpIEiA
TDF5aDFCj7km9WVjrpiDbc350Db586S8J1772edisgvh5IAncH1G7+59H2bg/l8GZM1qoKVN762X
UHyCFfftd2fImmf7HBm9XAbTe78/f1CtZxIf0L1vY53R7B1mo5YS5mQk50GysAm0nsK7Ih+OF9Fg
XM9AsLwSULlOJGl5j3XR/91Iwi+EHwlS09B9juw2IcxbT6Ung2Tzt5tQ5l+MzWAeqQwPL9wInZrW
c6Pmm0pqYnTG2PjAGMJbfu4pWwMy6SAZ1hy/F+B7HeIm52Dhz5N0/Vttd9SLOzA9TACLw9RrJBbg
VZk3tbc6jdE73yH+xbMafSkTGzln0kmuuwCyK5HTwaN4QUvf/plv4XXxvjwvXBUQIbq9vCZl9ssW
tAjKNwG0f+zX8ctlnSxl81X3PxARw9sTVAkeFlQ639b9Rs9o5lVr4K1N7rkb0Bs7Q6yYam/A4bBz
f7xlnlVsRWDZxd4NFl7My3Ol0FfmitCS+N4iwjz9DXPWw85G7X3NY0xOWSPEO8WBgZTNPU7SE41X
Fn/tmvO0gbY+wCWsr8+mpe9H686BJCsMEGkfM2jEnfw610BjUe+KOcT6Oo1GYjpckd4QP1QQX6jG
M/ZAPVSvb5mfvI0eiMtcbI1/kXwkdXZ3yPYrwW3Ed7QasWkD+E8uviZOM6yJ8xkJbMcfXwn12hua
fJAf4McQIEg+vv6wQ7hu0BYfkdfC0/PyuimAijgJQxSmBFGnj8OpJlGk9L5CZJ9uEnMklwBus4Vf
3+H5Y8iokzuS6pmSmpjum+kp+qmtMqPDvDS+RvZxwrosEPrQd04dmhg2HvZMoEpYB2PrA0YTvF85
IH55VAZ+aapE0KX7/zEG4vvg+9In0IPzRazWgR5lkSBPO6XH5fmlW6PvZNN7g9QD8185bm0GJNGb
42J0jXCE3Aqo1N4PYjc094zKRrYAokoZhA82PCx4XC0yF6No9bIeZOIwjbR1esb/kuLqKP3yAljF
SMpdFsFWvVG0AWA3WkgAvSMVDvXhRkboXDTf+cipEj2xfpKsNcelNUb34I17ja6kOZi7YybaSGm+
+0jydmLlNj2FpP5xIUUrtWjM2tD66zcABQGq2Jt/+sKkJKnFiUuU+HmU/WBZE4vEBcorgHeBXoYL
idIBBN4czC+y2eF8fAHZ1uVkB4hSEvgjJYu0Q8yJmVWyKKatsWz5XoAnWk/Sv2pzlqAjlKyXIjA3
g3uxaCHsQinFeIpQgwkg9ERGO/X+PB1io/j/REktf1pxyp60gZh0lW0sO7j8ibVDKY1y5Pwmviw8
H58porkEVIrJ3XqHVhzL0EoRX5v/Yqy38pe32JTI2ocJBeFxjO2ab/mbeBEgysYNPrz4fkmIlpQ+
bz1mK67o7s/9KCCnCp+AN+lFY08HmsgYbnOL1pJkgwfNUnbVkdFPgO5oxcWl+tQ2OjITtb6GX2Jx
8tEmrQVhkmVmsdGHia0PMmlwUb0xBT6Qtk9ezmeZWIt9Lv/klWhKNAu0sENUTtID7cBuanqAXyxA
73dLapt8JFbZkiSVdPLYXXsUyhyAMwHIKMstgSEtAuoKHWG4JFKJD74LzMrPycnQrQ69wsNJNRPs
YRvZDG490tjBv7FPjTSa4T+fwhLzEJKEMQ/pNan7/e/IVSChR1zFdwHVFb8VwZVGYMmTyDqpdIqO
2OXmRWAqDldVSHTZBYbkqIKJwABNpTeuiPEZVUE+nsvXN4vn8oIz00rla+175A751Zaw40Vd1HA0
rTmFXz/H3x3fvaFCNgmKIXyzHS6H02N8c4SihTviUwmZX+hdPUdMJj/0hac8HE+dE/SWUlrnTh+H
QfsA0FECati/HGCdUshuWIDmAOMWV48qBXvVYwKb5BoJdliaTtilvqlH5T1AQARoQkzl+Z4UueWF
yAij5AsqswzvXQ7PMjfgyR1qiuVuaPhD2eD++97bho83WvIBUucvD+BWuTjZ+vpl9qtAubrhMnLK
3Sx67MJE95YgGDTLFOrQ+zCNzPmItIu8Ik60TnV06otVAbNiJKCbruVb+95skKQlqJ3Q031qCrX4
3KVpOZrH2xaQ16PaAeZabM/G8WgGiPc6LHFOvj6hbx44Lpi6nLUgkohPiqpjGlOVivXMc6gW5jBd
K4qDl/pxar0xTykOeC5KM3iDX+7DDdYuRwqZI/Deh/fh7ovk8AVMjMos5L62AL5JI/Q+QmqDb2XT
qeJ9k1A2HHKhzLsPn/GdfJU5qvnzAhPITGdqO1Z4R79WT7GwpJ0B1aAMLRNW3l3MpuslQCL/73c2
XYzcI3NRJQVmHRtV68ONYvLE6UQHw1L1XJe6lsRbxmoZiOXmP6f2qNoGD3gzzj6FxThyht32bpCl
O45RILCEZbPYTxqZTIeMWbQOBllmKlZ4Hi+0upOe8a/EwBAqH+u2/2tekrBw9uHPhqTQOUV9ixRL
UAjG1cn2QISNF8Lm665Ij+XBUXQaSHjaD7d2cBJBpvnAOwAGxXt27uzT8z009jUrHMBo9AUY5mVe
k48tkg2OupqxOLfjleQkNBAD4SaMfRFhEFS++5a0F3AJCQ5R/IoNH5EsuQM/ajK9rAYCJKM/u/Ae
x1R0gtpTRQSHJo4hphmN0bhxrUf7aB2gpsrkKPZLHIm5rL8ns4BjyxyQF3PZ5z+a3mkRoqQGlcm7
S1fA6/7rQfepmaoNRIntlsxryCdQYkabAh7Xgs1p6C/1IGXK5112xXvTsH9p6pfxaPDIqfLOXlML
cHKgLhU8KrbT94ceZTGJfk6bk7Dtp8m6i81so16PwiaXS8Ougffr1DjLMfGNiTRn/CkjhWP6J/Y3
Top5W7pCafSsDVEKEQBdcoR0P3Hp7YFK3IeOYd5KDTCzf+s/qGgcJd0QnGqXUZbUFqEyw/5KKJHm
wJtzZWcdi3PKNDOvhszkGQR4ZuaCc8CmUxTNDFdZp8a0cTeGNyS5JTHWxTvZrxGfJwcjEZqbwebx
0gr+uxpY5XGExUqFlwQsOWsh9i2zC1yI/FiMUyLlHWHwEexB5LZhblCHFzZTJnzFPkdqn0zPEt92
gnyoL2886Vp4tmfDXXcDkHRHOUmySL5tVShPYydiyZHK2JSDBosGm8NaC5UZHutBEiP+j6gzXU6V
67bwFVGlIIp/Beyb2ISQ/LGM2YKiInYoV3+eAd9bp7KbxCgs1prtmJ2svfKxZdXqSwV9TUr5nF5G
DeN/+E9lo8jWFg9QCzOj6Zk4F/cPa7myaKmLkatd+VYqWhJniepE8nJT8AKGtNod0iXNwyqHS0XP
TQKZsqlkAstEjfrJQtkjSR9jGK4uzVccgwoylUWPzX7tTB5+MtU6zwP8gpBaAW2vsNXKoFcQnf44
7L1D5F4nIAu3Al7I1pkoJUw/PXYMwKWeA+BJM4LluFOhVyYEZnhuYkol7UqewJV9Cn2qYh6hu/J3
xdFGCScJBnIYvvolPiByCkFU/ypa/B6Zv2D6tDhCu94dv1S0GD7vfvsbdF8/Eg38IcCAwcDnmoxW
QwxQ1vwNyjPn9ixBDpVcCqXRyNxWH3t6QlO/M1Iz7ivwxhG/YY+NzcA2fx3UNsrESXEM+BpGI7KS
BuaGlmGK1NGslpy9yn5VDE53EGbKg4b2zKLMVtIatwjfma3i7N8U28ptQ46buEPridLKFRVwem0i
2tcxZ0DSL/8WwAvUfZB21qYU/Ymj/MbQzUD1ndJCV/JwOlF+NPmNk/9lJ2JUq2qy/qv2/QqXy11Q
uFOo5mko85uW/RC3ouNyNfZDCoSU7KgLlFgneOeZR7l9Qv8UASkUYP9el+p4Lp44d68zReKVLWGr
7fZEIKs+i6ugrBe/SpUkedtbHenVTId+Mp+ULKH2+4QnxJNKyFJmjEVX+MpfkGfDZFcQVjGZXC6B
saJiwe2ED4YKqxIo7b438pXUv3rP/S1ybBJfkI2uG5PBoas/R7Ly9Q6GYQ5XDNdgkWUzaj6m2Koe
V6ev25Bp32XDbYUWQHnll2jDlAwn/FYkr6AktWz/E3/G+PVdEW2lfEEmMD2Vkxh9K+hZtklAgtqg
UVLD9A4AVKEeouQ0Jbqpxb2S595UxynWquuo7li8Q/kPi0vZbwVNaN5C1T1lhBL8pA+gFWQ/q3QV
kT5AyBNYJH239oP6l1mtjhIK5yutgpAonxJIJnMETgu1HAkTQBha9wFbgAGjZeGQEnztXkA09F5a
GTF6uB0UhEzb5IQ1wwYZzQqNZh+HUd2nfkdZ9I8P83+ZiZVpGPdva2Y7Kfwoa7T6qxxxxYfTQU6r
HF9JZmqOwndegxRym/Qzk9Cx+nwYNMp69sp4Kw9p/NVL+FFyrtQnw6cADQnZEgQpAagjqSpkpX9Z
fxSXVxq7zLVgi7RJ5JUwRIJdkCghi8XoyA2SPJFbpLxU/I6hai5lqJcFQ3yXdGO/SiZQmkGZpzKh
bSRrknegzg7kTqAn5QqqtICsVLplyhmTS4Sj0znTFUQHpkyQnN4d7QF5Fr3LnHd5ZJd/KqSKc1Cm
Y8t1k+kjmUlpcnugZV34OH0qtW4eA3NBlgSmQqkrOdfzP4huIsuAjG61Gj1O2gNaEt9+D7yqZ/2L
PEU2/7MWHiN1paDUEYOgQn1lfwhtFzKvu8tyqeQ2dgXWgWydQ289xVXrt2hjBeXJdNAv9BfzQPnj
SvrWVWWLCHCWJazr8DVSopGQd1kJshaU4YKbSr6P7iBLSP9XabH/+wSfol0IfrcyZ/Ru2ZK6Smln
l9doTjFHVuXayZFzPo2RuEYgTIREKIc2IGcUCP3vS8DGHXNBtsD6I520KfjqRz8MmCeWxOya/ktZ
4hOmS+vlJz8ooVBGBVKFbFCLuaSSRCI7ODWUkV5halUuUKUahZ5hqqvkvgIvpZwrpFFRwOpLIYwq
xigsDKWADlQYWv7i0W//U8IPE3ZIh9dOiyjlBLchD1m7gLdwqrZDdFEl/IpjhS7KapRxWFE7PZ7K
hGZkRWmmSefSUgCjEw2IxULaKKMIjn9ky/8pYI3IQ6iSOMpvhFhafCc/Q1CcSof1aNdQyd4ynBUC
UHeOSjyrjFN4moTaf9UnVRsKCdE9qciNUt/kxImVmN7CtKJ3IGJWol7vkZCX6SJoRtkwiRQwX3VP
Awv0it7D6oYiaPx9dk2FaPqsqdEQ+phqb6sPSYsQ7P14IOQVENQgizMZPgxJ4BZX8g7llQh3EYz4
RNWibjFlFHZVkFemXRW3M0It0Ai1OTL7pDwovgYQVJxP7+avRkCwNDln2jI66WANyxhQzAJagb/E
AfKUZPuJGGgoQSsTUS0wNLAt5WSo+8qCrBI70Rc/OHWQkMLkCqxT+61YN7ArfZXZAPGPQlEXyEFi
QPCBqpvUPCkmOUd+yn0rcc97WY2emBH0BqX2chFkvMuj0hJLa5v/FTxTwSCeRFVYJYdMfEsYSfQl
dn0QOCpZG7aXABDjn6kZERtXIaUapY4j67uUv5CjJBBw2ug4QWx8KQdOb5VsEmlKyqg8UykxeE2U
yUsyiAQh9RG9ObAa5UnqrKQf9dSpH9XKomnRfoNuOuKLOhQuR65y9+CSMc/BEylBT+EjPoqK1c94
iRijIP3kRiI6ytiFLg8AT+idmI4iVJIpGG84mkp+0v4ZfVA65orTHYKUHkUZ23QwIP0SVtTz6BRQ
NL8NvHesWtm0qgVTQd19QAH/6Do6lxnKF5KZGzTFID8ZzKKv8JJylFt0nmEqAlhDA8Th2jcJIfIa
uMSFf4VRKF3DmtRmtxK9UPCcSthA+K/ixnKFHgA4t+57xuA/o2MJGOE+x5EafZkDk+CxcN51V98x
adssJWTb18gkpYnor9rbUA5M+nSC7afEDnUhUTqCfAkm/HhXXB8JENGV6FoBdNn5lQyuSFR8obwX
cY2y82XVidkFvCvZZd0zQiaxzI8kaWA7+uWkKvwYlcQoFSahSOc02ffaU0Xq9Pz6SoCxyCsHsCjd
OR7VG1cRc35HnFyRPKUPKBMqD/cDAUrOoI4XJ47VeiaSZXJSKl9GUAe2n0GfiWrd+GlokSqjR01H
HLyrKo84x1aTu9PivQdCD8SVlLasSOU1fGNXYdVDPKUrByHJC5CSqExE3dOeleFC1JREBc5YKSoE
/CrmlJYwxZHgXeVDaHtp3cpvhNI86btUChWSxCsUR0Qq2KGBJ0hMDgIHYRGPp76jGWMT1WVi6H3o
gusJY1l9WfNKiCidgPGlNISVqaCoTg3FgP0DMHcGUhS8qbAyyW1Aj1L2ii6K96pYo+AGyQVJBkAF
0i6F2WJ2lOpJiIjsXTJJJOokHKVH1DdF4f0H0luSRwFbXbBS7Ub3RPBZIrICZfRIuY1PLRUqarui
krCPVDeChaEPVcnL4kRthDAasbY+roghbuswJxSUoGxUMKVIy2Vm4xqZtLChvxEnrnAN1TxEat8k
SXOikPBGvpIUxqt/HZlAhGKvCkoUKV1ISQYmIKoj85xoFmCHM78oriV9uKCNOwpEAp1DoH2SFIwy
vtWUR7sgfVqF2uTdKTRWG1rb1mzPOHguBnpQcg4664cLf0qvKAlJzmYtEP8ptqJUMZXHqkkOWCee
D0VrhGqY5kTYWjUse9xAuYhKkKl8O6I1eEryz85elR5TJ2KjDGtFchTuVr61HMoXc5eYKsfML3xL
HCpgkWdZS6dxV0wz4HbqL5FSlkO7Jpw/afcyE4d2QaqwQ2yQR6NCV2WeFoNf0ZyUuzSxVo5jOK/W
qcRa8ab4j7ZeBNukwRX3UiyMHhX8LMdNJgt9segVodCa03uNTZJrpacFWSjThrDdBG9GEJ/YgB4n
mxTn/YrGVJxQrhRZchFt1ImpV+FU6T1FaCWrFV1RwFMSgf/L9J2XOpUp508e6H3wXJECRVmt7trs
4ZfRthb0pSRxBxpLyrCT8JeoLxhF1Q+kzQJPSkyIgeX4SxI+Z8dvqJGzFYpDutmRVVXxZhAKPgop
YITI4NDbxbpp6ThLTONEl9UtTSDpG9lgEv7puADfV9JQMjhQdDtu0sezRP0fKAWrhLlv20eXkZxp
eAvBwsuqF7QE42KpP6YcviyWUZsmXPRSHdyZmotKkNnMq1JCgsbV2knd15itjjLiVdSEXG5VU57I
GlS+mVYpEF1K7b+/x691Py5LcVTqrPxEh+w0wXM8GRVRKU6xMRvMzrO0xxjfEb1VXYv+dO1+y4sf
Hu02Wp4MA8cF2aEb3p2knuZn1ugmnOKc2Py1M2qpvVxjaMw4mwc9aLBi6be88v6ObuMYnhJX0JHQ
tNSX5pbwUXUi7UwvxGyq9NTjD9WyfEnq3lVoU4n4dCdzWLKotRRrc55wqxh6PXluS4KDxdUP5mW5
9M++ek0qVV/bZm/UnLQy7xxObHrv0dTR/H1OGmPZaxXyquJcxQj5X6ErhcN+VV59w7c+EVLcd0G9
CGUpLFSl4iooROJ1xqr1ldPTpaxzpKkTnrRadWqIrgq2FEjRkCuRgFRmI1QzIXXmxJVDqlelJPSp
wI5kDQp00ZVIznIVm1QXGlk2cipIJQIIluiuLMJ8jmXmjdRyTNmBYlRBR4dSEgiR0mCEBJUuCSHQ
SBBPBRad+L8KESsELOGjTjLX5clP5/X+lX4HElQyPqoKjfsS0aRMdoSfPAGJjBrMJg65c2fdWwwq
H+FO50Bi9OALXtbBVP9JF28/zDeHj/XwCOxyWtS7E0YH0fL7Z0/zDIpGbu6qm03o78Wsgxe1mC6T
X24uI9unC3vx71+bAPqpx9jalp/+oNmL2fofSpWZA52DW1tEs3OD3OKz2z70im9q9scMqljPC67F
l7r+0fGvOWzRBp4u41P1HDeOLqKjNkwChtZswfeOHh3oXLonEh4B/Tt217Q38J6ep7E2NRcwsUFz
mZAhC84P4xuIJM6xFGrztD60Og1Bjg+fuankY6gTUebWabHmBDRlywOE499z8AN6fV13Jo2kT7vm
w0fNnZSx9DntFSlrtf5FUzoPbnL/Mg6L7nqOKz2lQBVUjOHRs2iKJesxTQT5andG8ThhvFTNf7y9
4NZaHq/e40k35h8m52VIWgYV0KWAPs0vXmT8kFyzW0Ab9DkToCe5q9D25HHq0cu71kuSWwcwqsls
9IHBUNVtY97GzKaft0BP2vefTj0+wAgxv3EhQkZsjbFAZPrTt7sO/ZFWtqWTd5ls5kzC9qzm/tbA
aJ9sG1GXYkD38jdNNEl7oxMaDc7UFaI2WtLBuMsAYCqSbfrbD65F5z3IVxZl/E0KFWnUOmJ8ve+C
97we3n6Z/+a0XE9/mSXwQYirc22SCcViouemvm3f1ZGc5jIAFzlf6cWPfwCRECuO/yDBoH+dDM2+
C+rTdHckoE+X9PDtMmnsiwBQhwZY+XBEQo96fXt0d89pddycXpjpVUu/Mry7pkdz/jO1fLlr0PWe
hnf1bvt7PSXqXrr3N/fozpvTBpWZCxqnLaLfBMrsNSbaTnq2MOuhwya1OnfLbc04GCzesOZePtaZ
u5ZCGhsdataZretT2emf+gxxYDxJg/qY68fxY8IZdl+Ma/dsJPcTYpZ9/MNn/JZJIW7WmV1Xpt/u
zO6rujfLpt03ParJJ/BIR8ZauX4Xg0HeAy9mcBFdXUiBvTDY99Ej1VzNthEFEZROUOPhJjtqpnE2
d7cvq4PcppWY1XGplRqZp34r7oRB3ehOvHp4C+ijuGCezc/PqY8o7BadR+oy5/3LeQ1Td3FqdNJG
58Cwj/lhCbYTdw/L9d/2+fbeH2038uktfvrcM2jF+qJ5vre/uLPfg3eeRR1GWE3aF/9JfyBYYKY0
GJrJdcC/XqSlzJJ+a8uUn2X+tb5NIauLZ3uCawjntLrG3nsKFrOxy76ZgbMzKF1tgGVR2McFDu7o
+T2KXjOTJBEaP3l3j5ZfRm1MQ3P1rzf6zNiZOfR6JUf1NLp7wXt4e3eukX/dBu1aN54EahrP9Dw3
Z3xNcHQBydpjh36vh/ElpHV9bXqhkd6X1z+4MfJqPbpbndHtHNBkbO16jCLzjJVF18E23bFpuX/3
Lp7RH0F4j77nTBk2UP8IAAfeHo2rGLB5XVjLNyzj0TioNkc+/bTGh+eKyMr67I3uTBg3j4ZrHn01
5JUb8x5OEGoTTGmy6bNDf7/L/MABlqDf8oRBkv/giyVjnVXCdXjR8n68N2gGPt2xPRrd/ejPD73T
F5tYe/neWxmjkoE2AHqyO44z/5F7nmQTI448HAzqPJmyMLI665/DOGp56ZRJy1hVQnFkbAs/kWdK
6v1OjWujTeWSyN4UHq9IdwnEASbL1l4Th5FnIO+VANiHpjCpplR4kIVAJWgyhDt3t00cewDOU4IU
PbpmKqonu0KZxtKSJvKO9ADhVPQJDaNAqdTCHd4LpSkrjVVvLbtSEuYSrlKOLq/ism0+uP+i2QxX
0ptUlgLw1VnT/ANfjL6X7wW99kKZKHXCQ8JK5BEJyb72VEUEnnjy9t5S4KEw64MfhUg82mDnS9Xw
vUnlqPvRt0kaRjbwc681VJ6GIHiV7hg9i3/jvho+Cr23mS1/ZCJAWYFYJ+WDNBTagdkuDXXo24/J
oQIqinJwfEmIVgpHhDmqBH+GxRF5PQ3IH9kPsrEaNyUfKupTRguNMAHTq4Sf62fjV+tWnoxaRgCb
LwUhlbgzRYtV5kwZCkQsE/K7kO6jL/IxKHdW1KBWhpDxAPGZZPbjDKgDnwx2pT1WloPsBdnVKi0l
waPzdClmXzCQmZR6FZireF82djzT90AQSiv5Jt3+g8w4SlHlNt2oK63ReVH+jeKkOgIBXa0PHYNq
wRRRketN0Fv+iXLX5LmottXCKVGhShXHUge8O3UEekUlLPIt1OYR1C9MvoScKVmrahsuuw3MT8lc
2GlKb4qH+zOxT2prZzTkVl8X+cciPHul/AcBZCBVeO+CC0Qva9pj5mQ/iDAbABhapGhXGQ6iIqYU
LFofSjATOtcmWwA3neBDcyr61hXbOEvU4oHXCQC0BmcD7wWbGecGpb1l2A8ZnWVzJPnilQV5mNyI
PmhzGtN0RIKG8DYVb1eXlMWtpVRZsoIPhHIIVBL+IR9auLk6EIulr2WCgdx3JZ/K9UvhQ6be+vmk
xRxcJVDKEZZzK/vyVjpnqAiHcckyLMuWLl/vTzVJ1HESBsV4lXEqpOD+Z1KEyZAbR26jpETp0nMu
FYQvOaECIUkESQktRO/S61VpN6MK/4dcYOGoAa+eQ88rBESeXlXCqAR2JB2QCPuSUPwjMFYnpgzt
Em/hvJQfJKAkGzUWjakwHTqM6WaCpBlmfeT82TtqiZkwAtwouEGbR7p9VYAvjEIQnnauwh9U0Vm9
ViES658qh6bxk7uBNrtsBFx2SCdmTVGmZGgBBKUrV6i1oi3ygVQqJVmq8D+DN2Uq7ugjLwREmIdi
3VXNu8SsciVob/2RYZWqwYwEMx63rebGZYG/lqq9rjHwFQv5scOR06Lpe4xdrFIvk6Iy5S9o74XV
/RclpocCBKCI7R0XnpkkZDQrFVfFZ8JOhOnF3zpP1Y2rU5bOSpi7rlI1MxHeh0a4duiLavB5LVLJ
wLqbQ0YHzqVSpbUubYn+/Q+yV/2C6BX7XX1Q6stS53C1FlF9PVEVIRIZiIsU8ikLRpVhI/bUoVZn
UUt9msEolKjMQIfuU1R3TNXvkhJwhLWqbOXYJeTy4JArw00VDBGYsdDfajSwhgSv+xV0pV7nNOWi
6flAXRWr3MB2j7y7Xqbsu57itHyPlM9QCqbHX15RHp5wA324oAkHvSH9B10cFea+z4995fCpmY/W
U+f3erdSbFQD3O4dmh1Vn76IXaNLFJQw6CvGCIrBI9SUZsHaNNMgVCEXly4B2AcqJ89oCaRuWwor
ax2V/jlMj1OyAIfZ2C7XlXedmapg1IqDO/KAAoH1uKqZFV538fmeV/XafqAkR9WUoYgurj6iviQF
HTzILbSHje5zqqdRVqOJUtTCM7IptUd0QuOn6KPViz6YbXWYNrZthmOhx1rz/aDsLM8jceFkrL4l
yTgZG5+6g14TCs24Ot6u/mRarMqEtLHyzlV9rCTNvNukZlZNWKQlWz2n3anzpA/vDIxTqk0GbA0a
W/3+SpdWln7dVc+aU28UAYlH3IouioDf1B4Nz8w/AA7HDyE3UoGGKh/y8W0OlOod9Zy/BxK7TIty
SJuMhm3VthAxTV1ad5P4KE1YndB/NFCdrfF2X7sbEXsdjNoW3mZCiWVuqAeBmoYKmygTYyHg+6fZ
lzp/5n4N2xbXiCMz3PXNpadrDZz9uDE7OD1dsz3wrfyzbs2Pl+mZSmebIaVPhgulnSld9+bP45DR
n0yZmGcPt1kfk8Xaak/Jei0GOGd4la8uat5PmUn01y46ygFVtxeNBKfTCzmu2hpt2cX/ejGRrTwL
EXUxvOMZ8SZz6Zw7EUGRG3iJ6vJ4/L6iLxV8JdBLqfH3EdNU1UwpmTjchAmjArhUsij+I2oCS4lw
xFCq6BM/in0SmAsy+sO8mldnrparKoXU79MxMY3B0z9Rmw4NyE4SDWvBFSnVuh2RIleFGK2dmrS2
e9bOIFFX5tkLkpXppuuLIZ8b0zPHGYXVd9rM2fzEq+XfGLalcS4uN7KkWmQpHKCzkvJL2L/OxWXv
vQLcQbhdvKFj1sWqhhSaNaNgowApJTTIxLxiudEZpGwSkZU5vuQrT51u3C+4ChNyfDkL3FTYlArm
nj4W4btkh7r7LRMyHdyZt9Li1totdfYreYIIz4kd0oZoJxlkzu8lrGSHamEWHchh2YGMyicW7v8v
jhFPjANdPoue/ZkzESgaDYdOPL47YnZ6Wxya7pwpKK1xtHt278xFv/eiWp9Zsur1jhqjo3pMveU2
DUD1iptP+HlntfrvXYMyaNe2dlQ4907XbUbYKf98Xr0syC5/dQZDNZGcIaPzSOYC7bkeu/gIdvGR
t7z8uWnilCXT56PHGFYGuuyYi5ExG2H4E8yODjPfLEZChzNGPAdnoqPZfE05cyc9U7Y4rrU81FDd
cu/4yheBNlD21swBmhy7E62XWF9RMUvBJh529+a49lZjZWPSBSeASjHGKQmis0O7F1tjhgq/OwYz
1Dv3qGe3+qTXMMCYAZnP9JuoGLjV2WE3jlaQNBmNin8m5Tp5ekX4e8Bi2ZyNYYP4ucdjJYZPc0pj
Rnk7TcRrk3XsNlpeODLdUxbYoLFMbu4+UN8AaI8eGraWf0a1QT0070p6M6jYMfzbubdfPBiNdqyx
I2fyMVpbZnIZ/vvca1K+UkznpNPl7owAMy0sGaSREwQdTphKwRS5hjuZnJl5ynYZ2Xz202DgW5eR
n631hFXxltAKm+Z3euvyZAfbr4c5nkB3Uu/Omy3vbI1Z8y0LWtv0Mj0VbvMNwICVg+o8r7KMUYT7
9fRo+8FsEq9O09xx24wjufVX72LGFEGC8tlxeGTinxCS9TwtXIPQSddgwi4lAhyEmmC3P7PC7c4L
T/sbk+3I0Kqr5UanhvtmPP06mrDVXCR8Mww65INmM4yZenhcQinsXXgHfPMYB/AuK4rHfytmr1ku
eGfuY7EyxtJseRDdiTSlwk0BIPnNyVuFbCQzJsEIzd2Vw2dr7xqGeFxxJtAfq20V02bd9q2QInjG
DWy5Cifd5aiYuXtdzwwL2dvj6Tilw90n8HnuTWqNhsYg761VhNnzGkWLF2Eo5rMiu3kM05w7h8Er
6uU+40WscH6aPvyie6It5dn0iiuGLBS9fm5ob71f6KCs8fu61da/NPTRItjA8JUBMGUWMAucyWdr
sQN3qO3YjtNxmNNoJybUA6vUH70nXvlryZ2f+wWz2I6r9hXr67R5evSFmq/IZ6f/eCft2NsJtP+A
t1/QO/Zo6/DZTPqm4+4Lf8JCfznfZDObOEUfQfDyMEiJ8UCN7O/VZkQ5GRykisY0VMbiw6ikrB3l
JPnBQ7MfQc2NFkVXbGtzi+Z9sTbnbN3sh4nRzDSHGLx51mkyIBNx8D4OLbr7m53ogWwo3APgP+PQ
n27xWq7n7XeXueIQaV2voP064BxNpgLd3Ps4jeYsuOgeTS+6TDmuvDmKmBCXRhwceG26QVAgtVqt
viZD+1nAFfBgUNcnlzGYT8D1W784EmQ5Los7hhH0eKHb6co+fHIenOqTaZAc0i14WkGe9N/iwdN6
2X7Q3Rx6tqyAtg31l3s5QThLO5u/rHEWvBF2bMXj17wv7o1/z/WMw0g2rS0GOiOgr4izuLl1tCJ2
LWflPPjrtcRmfjLt0ekhe9vbOnEiw6fn9Cv2HnToH9dDsHS2G5pg7Crka6rv5369lKC9EqOsfcDI
NnEZ8pmLPrIvoxhv6BQziyHWGl9jbzMz82EoxCDEa5CdXg+NeGG9vk4t4P/6JGLid8verp+fxzbj
wHD2i58if3XPl+/I+Kq5o1Y6y18n/3Cd7/fHvsVB4Gvk+27DfHcPVxLMmNEYb54450w0Zjbw4uD8
GusZD+1cCK3WPpxiAkZBTSRupuPCT/DDmZ6Ca4ghZewZni18WJsm62nzevUQtw6UUvTtOxhdTsAH
/X90M1wp0PHz7kCN9IGltorEZVPjds+5/N2t3RMpX6NQhgO8tZ/DFqGFXOLabg3e9s1fZ9v4/VVm
eUeTHH31uP8+bkcXUQ5hthrU2kK/BpnP05hO+FPH7qJgSCIi3PakBfncwpUOC4YFG/vnR5vBkMxf
fh1o6FBMW9Emq00KWqeYK5OG//V3/1VLvetjTaGqmZJh8MYMJak4zILcefgOtVZXe2GZQW7WvKxx
GUK0F1QYMtZgBmp03YYwttQiBJwFdXJHVsitaKGvW+ZCLqcMse3HK4bXHlYXDhrSiVcQOZA372C6
4wKFcFjVQ2fOg8QrrsSvzHSULIjZhEWDwRio1jQ4rCwwZiQU06RB/S3UWGkRfOQ+ozGzYD0/IRGK
wflBXDpeofvhbSSAPhctsgDqRMRD0+nmsELKAlWusuC4QuWws1x0+dKbGRrAi0itA7+9cVVGPUU9
7pgGyPLzKlrUyDTX4Jf81q3tkk172Yq8xhx3+IYOdVzUDu/JPYMh2Y/AIrGOOcIGUjxaoMN4XJ5u
V8NuQ8BbLnvGqzG3bdFcan6+MrXACuOGa+506zSoh5lG7XLtG0Od0yANNHmKZRizaHFY2SGrOt26
GpfMi3pyY8nOrOcR+3cL4GTehbKMFjwx94m5WY3eOTuKlONVGmhdxpZImLF9+MyS4kaIQ/5l2ezr
YbVfoN+0gRgj1BMw/4CHYydj9idaNHYmX/r3sNJynTljjjAF0oC38Awtz9ztFwhmCDgLWBisw525
hJ4ZsQDFBPHH7TJdz4+r2JhYDzQFgQdlAbG+zOXcDjotXj2uOH7WxfiOFRcB08aIYwj0ImcL/xq7
h4+pkgVcmWYJc9brzOshC7ZERNoYbQ87jnWmXTldpocVlzt8PL3Wtj1DuesR4hUfQbmtMFdi3Zld
yYL2jIVEi2fsl7TDBsWrZnke63l5DCu0EgpQ2w5IItrVExpLbWjAobMHpxfYZHkV5ihEflNvZEvX
87vH+a3n3IuT2sM88eqwupV06ItFtBpIkJQUDB0Wx2AXrqynaeSsjXN68I5q8ezb1VDlR2G5UDS0
Ha/2hbjlsGrP+I4Xa/Uej0d7TxG+9I4ek+fjZ8xCTpYHOHr1G4pAFofMETiBtdWEJcHbYniuCNHX
t0eF1mPdfWPMsG3hHZHPin84KJtr8A/seFixNP5fz99adMntnB8r4qQgC27aXg85V9bO9xVDsaJo
cYYU2RQROJeQqMgC5BRExOd1ZxYFpb1PHpu0nnN88BHvhJD5lDiDx7sFdZlO0Js51Gd43BfMx0A6
NnaDMP1Fwf1iHMX7xes+zGsTu2Fy9V8nZ7oh9t274V2933f86uzhx/tCp3D7rROeK2gYSHIZ6Ybm
/BdFmJx9/mAwtTvv5qhZDExUTHL5aGq4tWLzZo0UAe54scax00eRH4sp90ya2OqWTA1sMIvRzclX
SlExQRdLNMyLGATX2sfxcvCKdNZu9VnDr/P+gbl+sftvWNyn4GZ+4wYQs+Z5eEJOSlqNx9m2IUmZ
USf72UkYYEGn9XYPK0DWX9O5ENr1kvRfs+j/giHu8BFSWvxgLeIptPoIbm6YvE4dhkvDQfYV02zj
rP1GbfJMaRplUE+C+ScnyPpHuwDIL960mQ3MvI1+owcXceRcGRvoYXwU3dpxCVvUmNW4/X1lKxbU
NFe8gogM2cs0/7xQ35t7h+vKQphvWE9Gj6/W74MSmXPeZgoufnP9xXDsNq6f6zTDPd/9QtxGHksV
oBPRE+0bDnY/h7EQk1EPxc1TF7FvO5zLhxlNbj60dnAGOGJI0nVzdKQRbo17J4SN0PxQUOvdnbGR
SUbU7vzvVpvcMSRqj737amO0Xv7M5khuSduK3bwANdeqWpzRN2Y6SpyTq5mrxJy/kp/Zk5YHp+IH
MR6x7040ce4Li8txGfwZnLOGKTfQemByMYCpdE7x80QczfbyVGc88H6xx8x/cRdqZdJvNIvh2/ch
Vin5BPXXEp83JmMfE9pqNDv1+/AOKb/SGcbmYb9ggwoMe2O4rw2u8eaK14NZ4AxaTq/oGiR76mXf
hNCxEt6ti5vVBjijLSfBk2PLsWragB6Hzwu2KbPw4KrU7j49LDc7XiA1jtwbl21fnyCe9kkfcYyw
Qem3Zjfjw06/TQNzq89DyaBuwEr557oZRmwKnu16ys0QXvjDqNoU6Lzdk8Fj+Mg14z7kOsfrHPY5
r2dY1k76F7EC0S93u7K5defRc16EsfNPbgsHppe/gzV+UFpCw7wLvk8x40TqyU+bBhW7zPi63MM3
B41cukCIzF58+/fXFwRqHpfvHYYoqgFOhPwswECaI8cu6SQ16vkoRjz5oOF8FKsXgj3hUV899i9h
kBF2JMuM/Yi+mRAozebf/tUZIA95nW3mIXB+EVPGtX+I/XM6q1Peg4MU+xdaG0pbQ3y4jlmzg9O5
x+thbqWsr6F188W/zK2EuYiwkH1JBy9bsAYW2tN78Ngb++rBGA0qpZqjVzGtNUcY6BYuJ96xQ04O
WeSyB+8etY+3gFthgkNz69rEeHcdRE9zRFyVGiWSbXIPS7LOBRt/3B6BcGzTo8A/1z7Sywc4x+E1
QpMgLuqM1STM4wzY+Tsf4Uq2PG4wfiAlPJ+bX7cXsIdNBGDdATBIQRix5/bCUC7k5pCtBXvKZs4v
pF3gGfVaHU4BopjdAO6NIdQ6A3x42osk/2QTcFUNaABZxaz4Tm58mMkQqfPYwWWsASv53v5sckYU
dEY9bAx2FqDmlwd4p9Nne9ZIhslxyKYbzgAXC7mKZuDMchmbR1KHjl1UFw493lUWcPJCRs6kzGA9
YPHlPsRPaBz5DnfV2kv0wQmGLcDTkv4VfIXyC8zIhn+4D+FRLneOeuho/mSTGRXG9DZm/6Hg23EI
2WNzXvCMSPiL9Ovzdc4NZmi2E10XiBcnP9ALl0YtoFhYKCgF8AXGLLSWgc/A6SeI1MfM5Nl4BZ0A
bHBP4IBnhxN+NHA6dxAWjvQFlz72rGxi2Yvo1tk73i2wuqfObxeK5gCiwr2dd3Y+at38mPEmbx8Q
Bb8T4sUlEGAUi/txojkzrgShMV32sYPEI2t1Kmbw0cHsZDi5tcG6Lh+PrUzTf7AKZ4PVzM54uI9i
bQ9Egxdh9tK4hd3xkNCOmGPwOadeapLgJU7pA97F7+XbnGOYQSHsXE5LwTE6/sDwDyLKwEd89ORj
DhzY43SGcOeh2Oga0I7hv4gh02uBor1zDxcVrQuuxfcoi/ROJ2rnPEJjFq/RDcvp2akVbr3A1e8g
+NY8EjwEDUCHD3TXa7nHpOTUOR1Lo2GavIMDPLc/kWoFSNg+/zQvwfOE7WEv2tTzI3Xut/7aXBUh
HMam4aOj8+Dlc5t59n3IjRNEgNbq83PsJdetzK5shRCQzmCDcdGvxTS5JaX2iTlJJt47rhnTfiX5
qaVTBA5ynCO2C+Uyv1287zWyig3D+5dETH4cyB/NjpnDtQEA8EQ5wzya3EFyWMCTwtgsuN6H2BQQ
Hi6uYY5BwuACNEi6wfBhU3mBh96nIwgTiZAE72tXKiz/FDkhPvI78RJqJawAlMC2/rVeyxfLQKaG
ltE9AR2Sy5xNcnz+Wnt6xapYD5vtaZSOHjK7DP+0aa592Pe9s7bsFK7jaYOdCRic79BcetlYwq6Y
huBrG3ZMWPEx9i3+S2irih3Oe1p8HVdnPMMTQJexLEIFNGMPsAXfJUdpbXinta3eHuJ3hO1lPaxu
s+QzufeQQ7nfeOToAZPo7SiFfIeXYm+tsB4yAzBzk4CkojDZnILTprYjHLuF8k96M1u20yocfg74
OKDolgyqzYnN1Lr9U6BHqW9xgfniE1wjwBUsF4Vk3+JKBwjEfFf9lleuCCh+0vIzV7dNAYj0BRHZ
gi51+SKE81jiFu2B3W1teWaepB6ikS5X70VPiF2+22/2KI+yE4X2GcwahcYt0oBsHvKfiikL5w32
lp1mZwPnguXZnFtbO7TDw8ctOMuHLsJURmIRRkQnEBFzrkpiFSejp9cF9ct8Z4Xl06wn+w3ea3AD
S0KibS7wOjh5wnuSDSsO3rsTvKjd4ASKsEnFWsiOSuLowLV5+rdB0SB+ecRndNb78rFZ6g6lVxIF
z8pW5rs00H1LXxV1Q+sGDoZ9154WITYu8CL0kW7gSNglYVNYHKVwsadDe4U80/HRA2DbAumCXIqM
eC3l0G1trBViZ+hxi5C9brGLUBZ6ifvwh83avneY5Uyn5FvoWD+V5IE7wt4FdV7OOY4TNLHnaSAT
nXA91ELqYRmOL+md0c18NOFt2ig2BzPgvYMgTvoUoWa2wN5KObPb/Pq941IFF3hxF+3uGyQDIcCq
y93VryEQdhUqKs+Ox9ZjaC0sjvuVTrwWpyXzExSOtbhjaxGplngGSyQQZMzlT0G+w8xhcTeMIZeF
oIxRHWm1POyg1otIIGmElu7PrnFFaJP2chzGepKRSLbhmWBhg3PFXscSDl4lb5CgiqhhbGP5Zgus
GtuBUdeEWEpkDQtPdy5J9bRBSugpIEnODyOEu4GXcVwtfOrWFrwAEkJg6EVtCp8t31Iei8jipSvD
MewNeyIaIxCz5IWE9fBWnZO4nmOCgfl+w++4qyiG1A0cJ17CdtKBoH+SwJRgLzm7OUcB3oAI3fbS
nrWXLAuPi/XkO4gDOAkoefeGc7iN9rQUOwmgZocF8w654+UmlMQBmMDYpnD905yzc1oU9CAG4wxF
rbRJg6yvbA0L1MFzeaBcvhG784b6tt7qi0Q5Uygz5A4VK2LpcoUiBBewtlwb+LLcYq2INcDij117
BhzpCrHSYxN6WwjPEH3qwTkja4tCQIBZ2wfiBnajUCFkhTyb1oCsghMhNZE1p0OVJ7YnO6EL8jYO
ATuI12B4BA+Mx8TbHPyC52IxwGTEsJZiG8gKi4F3cmWWdtuxOLa2vFwRluxR7id2a7LhiSv+PK/w
GEspq7tpPPgJoy/pr98zB/X/flFt0ervY1ptKFqQpTSBji4fL/ytovF3j9fu/rTu3AlnWziF9PBb
5AzjvL+W9ZhJp/inGYEvixrYRuE97ouLuYsPTgeZYWPz0d4AxXofHp1j16GA3BkYy7ddIxaB/sQH
zc2V3XyRbrm0ClBQxR44vcQ7gFenLCVezxJSdF8NwwVyjp11p5F+XLCQ7cM4iQgEZlvugXtKBPSO
IYNNUGBMnHcX6JDHPYFPvJxPXHKbURTYQebzs4l/e/0/ls5sSXElB8NP5Agv4OXWC/tOUSw3joIq
vAA2GNvYfvr51Gdierr7VIOdqVQqlb+kX80eD5BLfkXXBvKatOEDh1Od5wy483A+QbWyZsqFoyL2
z163H1e8J0D5sD1xHmpknNG3tFtUMJ/j8RNufK3L5xeumJmvzHpnQQ8gtyQ3hksXp6pIfBxe7ALe
EpT7DqgJkIwFYlNuYiN27+2AcTT/0GRudMVInPSUxPWjFrJZwMQp0bXoxgySHc7P7BTSQ8V5+RYo
PTau3FZ7+YJdgAQ/5r8wH7rZUFadL3JQ0Rct5hUIDo9P3BKsJTcnrAqQjoTdOAny44uO7OH8XQyw
hVy8eKx+D9023HPPst8b9oKzyJqtAOY4x/xr4Z65wfCKG95Qbe9EhLZHF3quSf1LCqghyBIl1JGd
eug9jq76/A4jJsM+AGFzxPkq4KTKlm3smSUoBA/7xnmjOJe03S0oPxdTLm1EkhAtzP29onRTfDiu
7zW32XyVsq7Ru3QtyiNNk9RzfNdvBsBt/cZtsnz5jCy6jXC34vQtQQTOfKVbmbdtP/9S01H4nlFN
x92MaznAwjOclVrp2a/CM5Ld21ncCB7kGQlFldfvbeyH1FGc7+GS/7Y0WO3KIQvn0MjdGsVE1PLf
1337cRaYKWDUynEfLbkDHRDEexNlnZchfsSl3ra35zcEE8X4xby1dtEYpstBgoevd3Mbqpm+eUbs
FbD8++PqYdBFPXAMr24XNjrZZtMq/7XCSQaaoaMWyW0SJmN0hFOGS9NT/9as1rVvjpdnf0rezjrN
T5/r13tmWKF7M6cdK9/eqL5IR465Cy0POOzVLWts1z/V2sJpSCpvFHCTwUN6ot2MSrcoYHknwAqG
3zg/5fPp6o9r0y5qWoZZP6Tcmea0IvL23mQE8coZ2cx5N2eVcdy5Y4OqJ+0yepOTb+Hpa7h+ZSDu
OhsgyJ/faW+Tt0vA3jtNuh5/qjRF6NVuc3l04y7exe0ij+YauoUnn98mdbwri7Ga/7bvWaH9MfQk
atwMBwxl5Hqa7HjUXImEy4vMvfctsCrOUw2CFqfnvcLIs96aW5EhbYTRKFUaLl8AFeRxvBHyk5TY
dtE3R3k3avPfjCan6EBm79punsKDUCidlzhb802tjHbMHCAGPLh3MujnT4pt4OMn3SB5n0OchGfv
UlPTjQhv2nNitxCZZ0s1Ih2bHRJqX4pORhdlnS/CKB8iAs8blPn5BwLElHuR6Wl9Sst76ldM1+0e
Hd8Nquho7nxTiIEYD6+xoc3SejDYWpHttv273ykPNzJqN+Yuinxn53R8/lxBNBqiHZ/KzQvdU0ys
brJvaEPfn3LKcnEUX6S6TRQAZ93FSL4D+SJPKEBK+OUt2zIZJN8R6dc6fTdi09XJutXI/s6O/aLv
KsbbTe+1V5mpx1JiA4ApiQSA+lU7ndrJegda0gtX+NINGyPV/zTF8cKm8YzKfZHNVaC4ek91ndb0
uvAz7SoIflXaPbBkcSzFO5HnvJxBC40yY32Me6XlJcgsF+9iWVJweGcVMyjlMhaY8dx4qv1M/Aj4
nCs7pyu1VZsbisUuVaJkoq8dp/PaPnmusT64Pchw+nhGuvg8A05F8/Rpl2l6Ahh5UlVt90GIpgb1
EqUFU/j7zt322jFoDh94GAxUOHoMqdXLksp/tEvd2RsGMb15/QAldPaZlHK/5kQDyOoJCG1A6knz
ZdojYy/uj9S3lIE6wWJb74kV7+z8u6aoJPlOkLODykWccU23Sh0xQp/m1Ed8EScPy+/ouhtWO604
3Hvm6s32VvIvDW2sUPnu7r3ZeG1GwkeVBUopxxDKdydRiYaJFzZpp9Nx/cZZU9K7jkRCNkjKaAvc
jQI59AY2ZVVEmaDy3jrIGatWaoSP4arWZzdtjU1/I9Xk50mzG9LnAp2l6S+rpOeZJr1Dm1NNxDno
MURS+xzYJvqUt+BxOAuNmSmaW9/JWfGNJYVatV9aOzh5awJH1zYd1T7nrpIANqxKZ86epPToDTp+
9x3yOj6QllY/3aXoberi42K7HHPUXaR/Og2oMTbMKNYZfPzZx4QB+uQfdSvGKcrRXXgf45BSNKh+
3d4T3rz35NU7FL2LrJ+95EF6MjZPdwIb6YkjGYtbOKhPvFOdyGurXV+bIQVZ3GJkZgsVfggqximF
1GhQ3nphlnsJVoVqvEdx7j297jnP2+BGh7vHX46+W0UQ07Mz3nEkbqNHEBfViNmUWCgMWf1cY+o/
yizJfpvlyyQxIBm37ZJVtYDdfDVb3ZWB9n65SgKHXeQ3j6OirPvNgHOh4RksWl0OQ/BtZ6XAFxq7
nf3jVG6v/PnId09GvDP4qll1YOOYE+L/eL4viybj2CPDyziB6sfx/THHSgWnIwRfkd9vV7DLYSMZ
R87G2j7CldMQHPnV1R5pXj+fV8nj5ikYV3+qtavMGpObRO0P1YZ2EyCl5t33C0AP5EWNVhuhwuWD
0PmFSXT0OWxfUWDU+xvVnb2D/RqkrDZSYrhhk5HgRSXh23FbveZP6gSciW0t0s+0iHzq+XiF1gwq
r9fO1cfUsedWPTXbcUoDoyj4UIiopm/iOH2ArHPfmegqLvhcSbjq0Dy8IBew9BoNjtLxrQD59Pnq
2170WkjHKKTKyLjQ3AR9TE5Pc/TIVjd+ZJv+i7IIZ1+l2zTaMHROQM3YqOqX/qKhmPXTo0SzWabx
LkHP9BeBzPsfVYdItHks23TShxelCax8bbLX+DhtKeNZlYytZJa33k0f2epEyef1E0+reBFsJRdE
m+mPlGS/gdnOo1b163qq2PNnvT2YzLJ7LKvX2XrT/p2Bp/U+tCKvYYpODOHJ/Zjkl3e+L1iedvXm
8+b7ZxqZa0q1OHPkzfrlZh2d+GTKHoWCEu1IFW2c2stPO44YoHq7tq8z/2H1ax85qwtdHycltM6P
qVpsOh0/tcTEjaLnPqnAsScxnAn28kZVz2MYK66pj1XaFFvD6nOq7n+a9lv2QtemCrkOL3k7ql9j
ZWo8wERVN77HA6dZ1cim2JTxztJ+bU6a6I4Rris3jlPct7Oi+C3lYEW9N1GoF+j9pK63el/FjP0V
jumFfCeHZ0IrgsKiPXVdEDIp3YL5IZBG/TPNY1yy6KVrGqdXPIjiwSud9LLvqMPLmofJ+qUc6s+Q
VyBTE8TRib4Vqt6MeFErvYFCx2kK8SqNzI4E6q5nj2wT3bNUitRS0KrKVWba7wN/NZTiUzvzUUwa
JYSNS6UljIYNSTuWG0dBzmfigUFrWep30fjS48joc069/Bd1dHdqOF3xT0hLJTOrcCH4wLw+Fuw1
bQsV/+z99JyRQ6vXyM8yj0+UF23JD5VwfKeMvXNrUucu/S/eM/iQUaO5N1LCMRtcqEguwsO8Wlt1
zTsauGhxskiqv/vMPdnTH5S+01WA5Bnm/eO+YY8782w6fvRQ8I12fDiAnAHi4y3db318Rj7jpy0A
xwqTotq5RVHc5CyeIWwRhcsPeO8L4jHLpUpVilA4KjoqeZVp/eH57BbRms71G0YejtTC49Xm23Uo
RF0xNoLVOULsT5IzhziVtFEoUqoNImqz8hidH3CzSr2EM9MXNXXW0IG9oOsjSyDAavuKH50/6+Li
QAomyVHoCb/G6qlZIbHwr3eibrQ+0EEgCvqUdRgXslEQ1TwloUGSJgyiydEo0Sk1XJHWNY3X0TLd
QTpgLyiD/+CsUa4H+am2RWDWrDdv1+pGW8FOSlqjovrNSplC40lzihsIQxBde6bPeZJcmQWvNr6k
aIcIKNUu9bE3Z+uvu+Vn8v2eRGd9njpuPYu+Wch2855QTUWtyHPcmyMFlgbRRZQuoBTUiXKPIZ+M
RPUr8ECBGiBtWUyuG7hkffnXyvJaftV+D/7BfN4ibMd9NgPKiPV4j601M9+xlkYRpHdPtfBhv9G0
tqEL7kCHAwMGqZxsff8eBfXL1wwfY8qHOTIo+PysKxnH7RvnbpICimUudaGW7n0Kz97BpXTRVlS9
9WXW9VHfmBuDmllKTcEAGvI+t9rqtr/toz1zRrM4xG6EMtfJNyqFJV6jJCgIUkTbkJ16eliyxZix
lfhoqHyBAx0aiwP6jfIxJiYc5X74wzr1v9pNeWxW1kw/db+opH6KrmgX3+9+7R1Ph0XC3JHwfbcC
BJv2PTgDUVdFHbCybNEnPNapF51ljx2m2YV58QqYfyn7FEPqsv+KS3bgEYWQe+30wqOy1qbf9rhy
CJdMnxfnMwz/1FN9NH6Nr/qotr4yJYEiTX31ZHzBqCzFrah/t203dKT5dX4ZFTulKf2SVu/UxZxr
rnsb/KNsplD1abndsceeU13qy01maM3iWmh3+qub6t6wedWAclONTbXo//Yo3usbbsJpfizSQDum
H7atdoQp8oPTANEF0T9qh37zvUYdcLxTkFrfpxB9RUrgtMWBpQ5NKv9gLTTGjyk0f499fxVuupWx
onHzBvawGRTJrK4wDUoBOhTE+rzdfOBT6w4hLlwgLST6W+EPAFfEeW8OIOnNAR6pOXcSThW3cFw8
TP4pPPW3vVNCpbM97464/s2hvhAgDk/q2lyri3gMaDzCCocn1gCHDlKNG64Zjas+azmKK9faNpdw
Z7Cnkr29YwDlgbwe3m7N8IceZInZc4ScX8l4mz3xaA85RlJb3r7NuUrtNztReig3lxZstzhkhxjn
8KIxrM9aP2UHgT1OqDmKUHMneb6DliiA3y2F/ALG3qHwlIXzYuBT2b3urftbY4m1f1yru09glkDN
Wl+362b1PPRhSu4Nm+XNAnLgxqLPwx3xyrW2FI4HY/u8oOHRtwGTtvwNw55ctS0HyPPgjOqIjBzf
PPE3U4rhiwtiyQ69E7sQ48DLT9CccQPL3Xatbe/Upl7UU4RMui2VlWvOMeytsUWBxlKRnFLu8Bgm
uGkcqDAwcNJteax64s3PS/iTyRCKCzoLFNUsywPizq/lES6VfyY/gX1Fjpy6GWBQ2Y/iZfEvffYb
y8LOaugVOM9lE2YX5MDC8e98uTyS5L174tqt1bWwA0v3WdKj0aAnZbzrbos9zC73w39PTOQJvIh9
V17wSWVK7dr4ercemm+MIcEyd3Sv4kYV8ALE8BrRWWcFK6oQSdiSuONC23h6U4lpot7U7XdPUZ2i
GQjtBLPrfrvf5IrlUabh32d924ulx7p/SEihaoxbOB5OxVOePrsXX4Az3G7kOHYgUArlJHaSgN/x
DqjN5uwOURjaP95cTDAWL7tgsLfRuduGxiD8wybyHJ6AJcL3MDC1W46KTbNCVTFpzDg6Y6Ii8CWx
fCyMPOqgLhy4p9blkW/08qDvQ3Cxka+ciwO2CMab1vGTc7LnqFQ3OCa9TXJ2Rs2KObPxnS8OWU7i
2x76DrGiHDOOj2faHDF9nJzdKpv3v6aYTzwas/AiFV8f9MgNO1c7fjBEpdv/fexbKNoxWxgp6M05
d6PSdX7JMMK+mAsNvkqo/Cq4P/lXC7O6f7+GSnu4nbFI89cecx1DK3EUdlDraP2CDb7PvOStkeIt
hu4GqYWxFUuVutAS4BTz6BSqACqTfS7jG5w/Z9X3KXqHmrXd98d8Lz9zUTagCyDF5MhDrNV9d98p
x3SSnWzq01rf+YkociwoO6SsyS0CqvP4swsopaOaCB97l3k4pnOKD12yECjCm0TeT+tuQUkC8woX
C7F0fy21iqp/p//W42gfTLhxoQvxPtRs9CG6EtoAsv+piaLYCnpY/P0AQfrvIPP0kVQa1gH7he8U
VFyRAwMLg0GiOBF87w0ZP3FS2B2K4UKqmxoaQtwGkZf4YeD4KvX1z4BksEE7XtQQ4kVjaqKS4eXt
U29WB5o3I3N/YQ52QhJx92LXdtWxw0xeY9JQvdJjOEExdFZ4+Ms4SKADkerYmsFhc70SRpQnEmAR
YaQIvXzb9wrISm7bYviheowS0SkGFG6Umw/jm6efPwt82aAN/BsPAXwIUAW/hbUU55x/OpGtwvOu
MK5wYXTbAzDdQPd3YdDnzNc9bSbddnWKg+Ck0SiRaUEkSp+9Piq87/5YgX4OZl35g5RLKnLJVfY6
6YDjC/8OqXmT1B3d/MLd3lwcodmAoMmk/DKIQbEUxuD5RbwpXhFPWpCsBWHDNJQuMMJzTVUOtnhg
erZveSkDwIp9Jo4LFTXFtVageN2Ik2pgQfpoUgp8FuY0OGQpj6Qh2Kl0HxQYYTMOkFENshWEcJNm
Vo/J1hqQ1QSDs7Dtlf6BFP+Adk9DqEJI3RFycdjIfEir/QFZKB+vT2FD55M569v8L+VvciAr5Lid
YLoeEVWBJUX36sF7dNC2sjPhjEFCHuknHilIHpmzMK1Mye7hP7hF+m0gZO89L/WV4AnYlfxks7nm
ks8zIa0loHzZo77qy0YppcTvO/FTMLNkQwYzmbYU04djoB737QEEUVgwJwwO3an0NbKHInZoryjG
VifgdRNtBpsCOoy52VOuxlyI5I+lxRW1KQshT4TxLlCuEbsDRrNZNBUKhNYjl8kliYNdwJYjnJVs
HshCmNwp4FsWqB4dW5f2JD5Go8ei99341nIKOdFc3dzOEfQ5//rqUMny+iFNqEe3g4LofTcrl/RW
9oREroZYEsLWAdG+Idmc03iO4k7aEfuQEnOCZFAwhwsFzp0CVQmHZITPIbeCX4ASBdLfO/IToL4B
bIKOosfGla9jL2HDUo6wkKES1LF4BhRH8JOztTmmadFij/SpMcvoGNDBnunwP+5c/iuwvfVnhCn0
ubkxqnRVzBqCliRYCoUFm7L0zP1z+EG+KeVByl7YC0zP9E7SqaihwnZ99whzUEDVUDh1W2ZD8bU+
yFto6tNtPgdjc/t+tNWhtTJGj8n5yS6liOzM9Y5ulTS88i3fS7BMCtTPpQ+YQbMl2JVG1LaMnUEU
QB0IjcA3BmjQn7a4TV41h9XLh/vN/cc+j96+hurKhAsxmcRbKYotqDh+D7j0wNqV4ziy3gMqi12C
GjAvEBX2TQgRCIpObD8Zxj4BnvHTBxeFFENaFaiBQ2dW2nUtGorzXz9QCqG5ZNkGGe4gdbE1QZoJ
r3SkoezEGsTYlulr0X6TBEOMspi9Fo8FbPwzIkh08hQqf7rBQxNvXSQGtykjijSSxe0nXpFdbC0J
BpIpIu1qYcacy0Dir+inpDT7u6IQDRfUoqTPe8nfJfJP/JGw5b+Ga/hQo3CtTognrO273xzgdwhP
76s57y/TGdf42/WDFUIzllwQ12CEFZ4qHWxneODatoJnEsevUwYVoS6avlX2IpUr5ZCzW8ODBWgF
uvRjiBGSfzA4vp04jU/AzEk4798GxpLP4DhL06hUPhSLDwqbAUHB3rz7ja4wcYgh42e4hzPos+4z
8ut59r/eAxCARGRyuvhCswqHy7a8bAbAmMmzgAqrSUoSJ3IRnhBn9GKn8gTK+WZMlSnDBL7N8V3X
EsGieQUuNVjrDB/VnOOe80mZBwnqRGvGPFJQjQrSXEg5hxkZiTIgXuOQyQYS5KYCxeK98gU6Xnwm
eIcyLqaNcCbEAaoJd1DKtdQvPDCcM8w8BJ/4uPoae80TtGU1aWG/Z4YyaIYCcDnBV+UZNC4UvAnS
NsRFzHP+743KiKfoa9hI5wmtcaACboHwXQc8j+R7/rNCttD+Yvc/E2VkLHvzhqvzPLpyXbjPGL3E
JyBZfSaM2pzLFOMZI0dgOmLg3bwMmll6XZDER2NHHgNvGiubQTj6apkbWPBnggcqr2EywL5IZBld
BWzi/bid0k1T5lVNdMuTnj54wPjo3HKIcefuE7brJX8atNvjx+0kubKUMn+uKu0QZ5Hf5rwBiMZE
LhWLGc+eFy7SFl3GGRJEIh/p2Mn4GY3QYQtbsawdzCvwlX4mL+Bt9gr4sjwNd7sdypjkdayBDFBU
RFYWt3QUXWnvwdxYzxFLg4z5oKwijjQfevNNBscFY81D1qIVMlrayXKLmHMNQfOoVBE94kO410UC
AS7Qg2yP3rwCBMNfWApXTG/BulHmzAKid+FfO2Rdwc3473YIUOWMkF9v/t/yKdKhZowUBCZjlRk3
SxWFgcW7tTFIBJAJuvWZWEKbK5ED+Qfs8oxYNrdajziNwXLI49jhrC43p2qCTKCEPui8hk3CI2U+
uPLcmQ34ATe8/+nRtPAkF0QkwqEtQvhPEO8Js56+JwLtoGb5CJY3vj99QG+ZT2WMnEOic3KrRrfC
gA09FMZq0U9tiTbMkdc/XYVPpvV4sfBdA54zXdATLEoz4G3T/5asN783i3+7h+smihz+gd7kfOHf
LMBhQEnkk08CUexDEYwIGkH+W73kKp/lRaL33a+Q7qJgzui7+31PuEqBn6gn2eXCuh3PGAw/5Ouq
z6CJNhG/+pNVCP/QhCnIpkaHTRkvG0Px6XMzo6vUv3+rOEjnDnWOqGg+4hZUiXZXk/DvztkJfRBQ
CwgORJbTHNgld7hic0FTF9G1kk1MpaPDGHgzfGQKQ+T6JMN1RuGPvJJHA3aTfT8086DixvFgwfge
avj3vPA+qI1G1ownj5Cl/JwPszgxOMqCpQJpEVSE9nvWzJkV3EKYBR8hDXUI1sJr/kRUPZVlfE3J
RzwbYz6lzIAxEWojkwjfwK8eSCjL/m9XIppfVH3a/bYqj9CkL9QUuj/Gl0+13zj1n7gFaOO99G0E
hKtKSzhcE0bze2+G3NC4ljnK0C48ACP5BbR+7H/R+imrAyqGehvaJtCy+Ms6pjtl1m64Jdo7WxpG
qGfCiNVjXv4px2of/2lH58tc6AtRCtZxq564ji9BrYxVt+ptxKKcja0912kLREudqbaqpv9EDjWO
DXYJP8/wX2vx6Du/ClmPyhFJQteDbkM3HMJkI05htLl/RQsSZsx1BTVb6ZOSQhJVPwpU+D+/CWJC
m37gh9JK2p4XZNDJzR9c58AaEK1AcbEZcit/+b3T84JWcIy82zGLZoJs4ll9W9uSjLTk21pyECnk
nNwihi1ERdZWUiS3j+uNggsAoz4ZIhPtYm0LiDoJbi5AdNnr8CcCff5gHqMfOjOOe6f+l7bkG/wi
2+EKTATQ4Yihay51FBAP4l9eQQvAXnn8lbMI0y5xyD7gIKrHL3Z+eUG0/MqvgMGXWyxBuW45TUhc
OWABYYzFFBaX4gJMQKfedXMhbw/UlBBAD2ASkANN1U9iYgnY5BJKIKj7PDAarBwRnOICn4V+qkzq
igT9wNzxiuibmBUYB5YluwuuX8OkJgJg9yNMvtqCh+H4kWfyD1JubgOBTkizlsMFB4AyIR7xaYC5
1dOTHGX3X+eV7ABYdE2uiIxglAr6FO76W573CsDHn5fsMwG90td0juPgPoHXgsvG8k4drPqkkxIO
/g3cJJhbs+TlnFGcVAASQjSb3/0+2CnoCicUMckt/aZLWn9YM0Faw5+QS9Uh/OOJ2lIAswKkRQW5
634Nw31xbaZlxUEkT1r3N3+au886u/zDCrVx9xv+YCngdf1BlcJd9J1cVSwKiLRBDwLw9j02hBke
on2z/Kxtx0u4ixNwaQXjwuAAAgF6VRJIMdnaiksQxawldJI/pkQ2mNcjJZYtcRIwbayz8ctzgTRs
Zm+RYT8GNXJq7wFzGDeheMnvCD38IyBTJjCzISgBY1kpvR3zL6wr03iRVAGjwUeUgedhaPlPJBn+
EagFa/ruzZMzJuO2L4/dVqYMpAJG17poFzLhm6wDMgY16m30TXPsVs7I2PZopTwjSe0b/YIsW5EA
DTanzATtZg7MBwco3ElnPJk7AJAhOBYIOdrCwBjG7YqE+FO40mpwzwddzt8uZgxDwu8g+u+JUH0w
rGiP/WqOAlD9Yhej/fPCY+xTj7gnV64DoFMkqHl95DdnxFZGSzkgeG8CHNn/Ss6WOmA9iRwA7WKg
kAf2zcE5qw8KoWGcavrtcHPaGkilXQNLj7DZXebdBOzHtSAmJTAdMSByoySHjT+7KoC28UjHQidg
laMreN6pXRNSazSfrxNRQIV+8MZmzTLmOv6lbjDAT3in/8VECACiDnLYMdbWJwyjJMHH9FEBno7w
Cb0QP0R2xMLYlcQyHMMv7T+xaG+X84EABEqEAgMwfhyfE4vzAeCOaAoKk7c+QQs+4yQEF0yA9Cm7
xiZyfEgo5aJmhuup4xHd0bZsfmaJUcQg4YDnV5aWWeIVcbAxOWTJ5PGaCP6wU+UcJIgJwwBmFHYt
CVIUg8dj3EAYdof3laDsgDegvDyWGYDlhveAXaC82ao4R5ZkaWBWxBHDU6AClaV/ugB/zB34u/eA
DWdLTJmV4cxn7apWfAo+w7vYCK3p5+Qa8JNqzRQQFFaHAw9dQdAn4sziokFeTiCQEi5EuY+dDQNX
W9lqJpjby4/6U4SM8941A2JzJAiEDrVyx486xMGUjcTuyzyM/C2HeMcH8zR+ER5HDZNn3Zgdk2JQ
9fEVe1yoEB7kekuWn3OG3UNcpoAKl2XhUIagUx3ySHE8VJ+nghgTg2P23KmIGWMQEdq/GCfo5z8L
p2JqjcDuTTAlLLpO2BLbfReHFBP9vKBEWBPxoQgmKIKfY8QYD/5meSTGeEB+/BBJE3XFX3iSzIhy
OWKaWCb+jlWUn1zuB7kJgIWvdADabplSSVSN1A19TIDAHeIHpBcmV6bL/jZ3/MYjCDgAQqOrcpPb
JVfnC9eLNUVf2FgImd/ZeW/8EI5lBErUAeP1ySZg52yDhqARgB2ByhdJVmLd5IThTlt6CIPjgl9c
GOIZU+KDzBORMTfejkAZcPqS9qnYFNYDnWV0Cfqokc4WoL8SZmlF3AiFjdC8fD5y99EdFo51/L9j
W4gmWo8ZW5fPJrlsGoLDrBf+NyvCtsHSYF3bdgzWjrhQZl7+YXFePraKmwcDfL1XvF/2TLtigNlt
IKcoIQNgyLvHYcExzF9QHpaek5vRISd+ZzERPFscQbKtUYnyKNYQs60OOC/Eq3zKfzJJmVXAdiCW
gfCZV7um9ynjRLjMgm2J3XlA7/z+FxZl0YmKEGBRYDtxcaaxLjpWS7REEwy/yQaELZ+HG2xkKuxr
8prEfs9ZR47BwmPn8EzMDD8Xa1ThfsZ0MGSmKDlGs5/4sv6sCRB1JiEL9IqhMX3WnW+RGEPAFWWR
6xuuER29kj2fRKqMh1FgAJg+9Mm/yALrUj1+SX/gNO+bY8wCEufpqAPPJWTGUGJnzve1pYaqmgvA
ghna/4AXNhNNUOnidBJRkNEBGXYtYVwE94gHbAFiG7xRojmEXrGWTeYRxSBQSxSkCNi94QnbRM2P
ge5tO5S59TXI2c4YVHX9kghOckakfAn94W38kq1wfF7k/90v6oKIyXe/p0FXjXgfr8CssSovcDu8
H9iULZcTCVmzIRkfMRRorHlQZ+A789eHPSBegidPaKMF7nx7IbIdE1DdpcOSthkGDTQAUQd3qEqS
Hw1HkNSFtRSSUF9yxQxx/kYgz8kVtQz/+r+ckdy4CGyj3ETfnq664cKJe4RftOMONnwSpN3kkIjG
f0nn5/vk3K55SG+dXKlG3FvjPqFzIZ0XQPkFEpt6kDJjz10IYGhHCavsKh2DtmVf2RjqC7fclQQl
bj4pIiAkhc+pt2pH3NUnoLVXerFTUUcU4SP9SujPqPnSACajuH/5+HaosoBWgT1O/p8s6JBNxa6n
lc0FvctIgp7h2OIXYw2YYUFcQuKi7CPmITu+lC2MdDmP+Hf0kIOiJLlX9mJ0jfaYVXYAn8ffESyi
wdzOWUKBP8ioYGPzfTYVr2C3i6GLxQRwkvBo2Ti8A6/3McZYi5/xzxzp2YRdx+7lwOxW0VnyViwx
J9iAN4ex8c8fhOOGADxgkCqfa1sfS8MRjh40lbC03tWporzd0BhCF67olBzLzkXf8RGYBdYG3Wbj
ctBxstSKmAZ2N4l4TIdYXx+sp6DADm8pQk9kqVFQ3N5fBsfZid9NboHECV3CYSQDcB38T/3YHhI5
JpWaLgK/jJIYIXk7RPZ4I0PFIzo20LxRnMSlYdsdCfDpXLZMGVd28axfrKp0aCXtcG9ukKv2m7+G
DvQolOSQ0Ugh2DQG8zagsAjYWO1GPzlfMoV/wUeco95JUkBoc8hJXhEh7XGz9fqJxGi1IxUIIayy
ciPHSjw6WCnwhU5R/Wcny7x0uTwnOqxC7rtcRDWXPZpvaeDvN5/6mKyZFM3EgYlfC2pr1uG942bO
Ggv2uDG98MzSpVGiTIczPqfIgjTPkQHluubpNB0kXYSmhyd+UPyF9OCz3bQdwqq8gtnQ0y/qIZ85
c83bafObr7rCTEhrc5f2zAA6+RTvY8AJH9CwcUrWMpyvJVFKYUR3lt1A90o/WupT2siPVF86XxLR
KyFrbs89zbv5z8l7VuXurE9UGepDbnYz85wsn8PXMp5aE/1gDEMuVrP7jzapLuG288pFtjAm2qK/
4FY2fo8Lj3KfvtcFwCbLhnRqYOF6o5Ib/v2Ahu2gzNUtDKVXm1ul6TZXFdyQ+DshaE9J/VwjF8g1
F/dJfeLQG9XE4d4LQlKTOxFF2g/6xaybNTNn2cIkrvqEpgf00Kb5SLy2fAProNAp7bmTNg39g8nP
dN/w9CnJIlxNr2Cgfb9lvnsi04TutS3r31ubodcSKjH3xiS9T+JFNVMmzt/bDG5LHNBhupl1gU2K
F+Fdl0AT92Bz3QwIHMB/Mk55FW27vHJgb5LlnVNyH21t6XoXCGcvHshZyGoR3lQ58l2CN8RQXwHk
BMRDqD0mSrwsYXrBF/5pJ83x/sdDwkV5AJmjfV660V1l9dnTanJFzZSjTfsrdQ1jDNXemd8uepNv
lWAsZ/maCuVubLNTt6+fYvWa1+doeF9WC6KZNP/7KjlQNnQNWlMIGKTwscILSuucwB6TG+zhU/rV
X77LlsYogj6PRFRgFCbpx0Ho3heqa2/65N0UA+I6IyokCM3FAxroEpw74NMSY0wmdHXypYNgsqA2
a0JpBYVuhD8A6OHRKS/EOlpofCZp6em44ksKVvkRlazAHkT+AKV7PkiQ9V3ObZq67jU7uJH7vy8q
P+1BOk+uD7HjQUlGHBt/XCBT9lNyhpfqqwzdPiHZb5POjK+lDpLwgZzNKz1oxXbagapcumByI10T
lGEBRmlHwKk6FdxWcZ9n7eItocs+OT1+diTaZArZ9YlbrEUl52de7HX6GeycTW/1YNn/+ovbWjU9
tXPTo3Jx4sDRMVfT7EFg0YglSUzOz2bFiUu1zCMQb2FiCYNhNC22beIRbc5oHuCqf6Sk0xP5s7nR
3yHZ1INal2r/TsFMECf+ptaLAh3iJsKCoA0jiDcp6y/I0PrWWvJtuGQK6E54p9cbdMlOIc8e00zi
e7fklPv0BpR0dMvm4LQoTgF+dIOulsTykmils8RB5ODjXoO/Tn17GxIhtjQq/YZkf2cE40niN/2Q
UwjaHQ2+yTf30RKqQ3EAuXvp9t6ucB8hlL2S9m5Zy3u2IxvWalYZOdzrF2UB2sQiIxUKPCra7p5N
jgXEKVG56b/8VlxjojlDXg+gQvHVjyTTrIuDkczIExuW5fAFbcf21Y3fZ8rg5Ky+kunSO5n9qb7m
wMSVst8zrtZyGW6WZLADSrzTUQRDSIgDsTZx9BnCPz+Q6UDNc0EwVBvQ0oKrxDfOOjAZ7ifjEW+O
8ulmcOsNCCGU9ZQLSQfahQd8D5ooYPq4eAJy1p4y5ZJKhjzF2+4rDFJq+dVhyLUXoM+ESJyrVz9f
k6iu19noibUpNrmzwtF0vjpjdTdH3DSBspAll2Guh0UyJHmP9AmEVO5uziqirZcaxPnABzzh9pVk
ixord+QRfAEi83uAy2nPkcI7Xb+nHH2/ST4B6eFIu8GMSYiStrUW2FMygFiR6DSuNP9GyvFzByr8
7+xrb/MS33weBk+UPh33yfBQfGLNxPQxUHTM/NDYQjqT0rtwVh/sE17M62qecAMIsZF8pY+esP6H
U/V2eEYjesOoi/QvnWurYuAs3z8Qy/2PpPvaTSxbwgD8REjkcEuGTY62b5BxIJmcefr5Vo90zqin
p9vGO6yq+usPb/qnczMz8j0rehYW+WEr/dfC2LIyPbQSw51GL4QVBNd3blWfm07uK5jD3/RIXOVo
Bcrb+sp+2I+LmXePjza0MgTPKn7NsxBfNzX1dBmFbGNXMmDh3q/W9V2spv854y2t5GCEAcPC/AZN
Q2e3skIuOwcILdz6WdXYoUF51mcRdcBNCySm+evZ5OBWP/6kyhxEsiXi07Ll7qtk71EPhmt28+xB
j8l3+k8iMquRX5oNTHfvzV2KygecMkvccHp0dpzLG24aILmyPQ0y15A1lA7XOPcdhBPL0ektd2pi
L+n/gpwBIXRq1tDhr3Fq7rX8AMMJ26rw7T5qtbeIj7tGLFdZs101Ekl/oDFDXPJl8aVGm6FbbKjD
QXICnQesFbruvtXETu9S1GPNflafLk0yUJo0jJ876we8g20IoNel2Tu/42PWTJtYOswDcHnCnZqV
7kXfo/iD/l5RHL4n7p510DZaYSegsBdTKmXIEIiVZXnJoT5bipqbt9PTm2v8uEhgIhPb1mVNDGFk
QIjCtw8DE5Wj6oE23jmYXsUVt1gud00uWrS7XdsDlK1aMMFrHSiNuxiWQC+I16m2Hm+ntnn50vw0
TUTZ0qEBRgcMd3NfqRvtWyV5LBH1GjY6ie6NjeGp8ZpiXweUHcSmNO5GIoNiWF/YDM/2brSVGHWv
3Dhr62pW4Zh4/p56236KCWuswfPA0PKZb+6br3AG+8io2l2zWC9YvpS2nQKOmgpQKnS950kVAAQf
VE/UGPD2R/VUaHrZVYvkurl3JgPvtLD+oO+0Ag0NkyQHm9/dthu/t8ywp1v9ESZqHQDOk3isMCJl
EqVz/84x4Ib/IUc5jRNa6Nq9/nhgb0PGc1ByUpgPZ6SFuSnAnLM+vmnBD1/5W6FuzEl864OdMIA5
1x5POPDJ0bWNuhB1E8imR92yvvUh3Bc4ZHTefpso9vXVfD89tAN17VX5XGAGJRpKOY7VX+mq25r8
Nby9KGBiv+ux7l6WDtLLGTfBLNjIfcuU0zXnB2cLKGS98j5aj82tmd6xgt9Ye5TlEZRSsleuGDKI
LeP7VO5V05hT37XLyz6n9/LnFrkk9Eqb8rH+FOkr6aZsyXWeY6KqkMY2U+NzWugJdIq10jnZRJW/
8R7PbHBuZvux6n1+7q42Je/dunV7t1oApqkEyU6hl/O+zf98eZnJfba6nyJGonNLX+EDAeSNZLLo
73OX7G8s0quVzBcXa4kk6flmVn7OL+sofxzCOB5fDhyto4nnXwRbocrlNqQ8hH2TwSyBm2j4VFmg
D6aA62/CLoTDI5cCr27dOMocujZB+TAJJyc3lorEPeJ9JMhtKvNj8YlIo/NrmGDkRcW8HHhSqjp6
nLBjhiSZ+nY8wjRH8/MoJPsS18q76CK688XzKP3BiaVz8deBZ6XdeFaKzpWHdm/zFhJejtP7DDSj
ccVieX3vGrdjbVtjIolV+CaGo7Ifn2R0Ft4ec+5g/UIxe6uLvdrW+S/WjzMYT77v3doW07vSKzo0
zI06Pm7ITWya8lavLGJldNedo62c08UMl7Ti+ov5l9UdJZs6GXGL3kQJPti0W18el15+aihAgfx4
8tUpXdksxKLrxYrC53a4NB0yu690DU+2tJ5h0SWdCSpJ4LFxfZPNE65VaGaZTSF403KEc+NWL+DA
idYUkKEZwWSzTKnSLuebsKgK1kpJWHVF9t+1cqwY2PCNFhXNWjEc5Ydy4H/d/sEMDAVzOr404ALZ
6kGmWzIuvi7F9KOUGL22mHP+Uoncp7SrYvQVRVFiQDLtk1r2RAz5A/GSvDUy0a1Fl7+AVo2uHdbx
ZdGUrVPr3l70vSSVXPQ3vM2fBKIBKUF/ah+InzCl2AS8Q/QrKzzCRWWuPeZh/MAxfEkuXQgqNMlg
oZ5lLtKcjg+i1AtvCzilL7h0kpc24tlveffxPM60WBCmx6l6/jMxL1TpUToWg5374Ny+T55tvnaN
x1RH/TITPBX4c+3eDhwyh0gtj3N6ktQN9Sj/mt5qArx4hWeqSFhwJjg5aWtcx+XaucOFKjJz9TQt
dFKdQ3379hc9SrsJSVc/JFe8molSpk/nXdwYQFbH4mb8qmuYM/WHGINbOf+5BoYiHTX4WtQops8s
XRmtr4rX+zi3gl4cejyxNhwoc3VSUUSY57PIT5RG3OzIynXRnr2U1mi3JOC2kdVgxHI1HaqD2fZj
li0nCohNthL+F0DzcFaWSLZP1xI/ML067wDDTXCMOLBpDPM+3JQ3VGMWpcazS3FpNeWfngzwB5ge
dPizX1V1A7nvsEY+vKXemWJ14p18f9FZU4gTB8W+kpP4scR+2JDBH2y2LJ3SpfQP3Zxh7KEnLB6S
tjgmquCA6hw2NEzgf5md7XFYDvPedXUpTF9F88smzUWguHsxRInyNAVPgrLS41J8hkxK4sO/xql8
qTqTbD+IjO+oYpqJSsiRDw8VD+I637EZVWV50wnv63eMlwziGQnlojzrrGuQH0St7r9sIhF/WU/U
ER1v0UzU48ihf+LUoIgx0XeLj21NJEf5XpEtf4CUOv2Kr0aq5aOwDv53izhBMIX+F2RgJKH83bhE
2xpn3xUn8/6GSx4Z/aWJWHfzOOljhzoFe3SFF45XIJWLtTYM7BxPlgAsMzdVfxY733c8s/ZQLijH
LOCESW7twkrKM3Ty/g8lhjPZMsBrDTK+/XUXWeIOrwRPMxLBsJkwUSz0KdzHLzXjGBAsZ8EajvMd
l4Zi1ggdG8UCSLqW3AiNHmv7Eju7stIN/Vf7yUPqznn/fR8v3c7l7G/29zzY1wqdQhTcW3nCvG2i
nDvlhvcwt6LTOFm/1VZvs+jaS7T1rPFIx4YI0wy4JYBz3Yu9HZsn9c1HY81W/BseB3l+MmewLYxf
Y76YG1OtkPKSxG7R/f2Bj/y9+TnQo7HR+cC5sWfNaDaL8cn1Yzm80PrA7vsZxMXwmyhy7r9GhU+g
WDzcPK/Qi6r5r2z2JMEN/8yGdR7sMJetaz9WTz6OFSJZI5Vtj6tsMQh/v4LdAvonRM/F/krBuJkx
YVz/Y//dqqYjZOFn6I/h9Ox0O7ves+JZJ+tG2QiopvHqH35KPQhIXEzD8qe3n9w/j/3XPD3OvIU7
dJWFUbIX2JHcsOU9VfVO4g0tYravNpqbvbtvmbACyncKuVpcOG+AZVUsLZoJFayLA4HeoXcKY6zx
nCmkzgqSy1zR+rLQM9GZrn1VeD863jI7XzPefNavcfv88XnHwp9bTm2brqI5OECSr3BE6OAMhPSu
23UzeayCM+HREFmgpoWSPTyk94K841n5tr/mTWIvwYalIr5TTt7CrO9kKRZa6zFoSc9QaJxqnrDO
wVgXvzXjdfgYrkyQZgSmUW4on1OVR+kdYtKbCmONeJT4P1RFjt1xeo34nhSduKXk1JAMYDcpEjuE
9OG1sJVFNduBYu7aQv6GRBuCRXeGxiees4e7qsSohRjVtXt0qOWot66HijuDC61hwePuBFCKTquK
eqLsbZu76vItpzCesMpQ4PqIJ5jjD/HGhboeP8gm5DQhrFFdhGqLvwrlvzjUnC6jTXvWOxbZAlcO
Ckwohol6or5tr2qpTkyns63fMXNzkXpdkxLsL+lJcMqX39xVOtdPEFbloCxZmpdOuOv7kvS9ooCV
kOe4EV/2QCU+l25i+Gb12HjTEugkzW30YBltp6ecP6Z4yoLuP/4a3prih1PnfdG8ReeS6RUYK3ER
c4xQmIzgQPh5x7q3MpP/B0QtzfCSzyXMdIxSjG2XpfoTkrbNLuX8B66oDzKr0WoOcm9YG1jLRxU3
NDHLKrbCb7iidp+DR0sG7ohnaYNXW1HuGjpUQSrqtvnS42A1ajRO5SxvydEDXyroBnJI969idnIf
7Pv5yYbCgIa4eqC8/U5/rqy8tUutw/fZluNn4zjLFnffh9Ff7zlBpu8qQpuPfR/PunWf/L2qcLPf
3Sn4p55/nZualPoDNBj8uh0Z2TabJVb+jjhhZh766h7kGCLIuBwEZWctS22b0auClKoxuojQYH2w
Zfl3R8jyHUFtba8E4soSU/RaCYKMa6UfkoDKS1DtvX+Q0fnE43ZPhQHmDH3LXpL9UBnTuDiXzVc6
C6wXvaznFeVu1Ny2t2Ncd2kbbL812dt6SJfHPLHpqvrYRICkDDwrxCGEOuCMI+CDcrM46p9/HYcQ
OTgVY0ZDz6S9X1k0hwAMdYhbV4BAt2zA2cM6tJRvfzrkyT/oAsJf/vcdFtkAxb2+lKKX3U+sstqW
2SVpeb9m2jsDox7WSYHX4GNzdeW25c9NLl/ABnQxmDoPtiDj2054WOBYg92AWMqckwnwdSpQdn2b
Q/0mipc526nGipIcEUxjmzL0JyBtaqSvnQ4jS9gLqYLJD8hMfda2Eu0S8wXhn24DBIcQZ+NF6Yom
++F6wIgHRnOeG/7pG2d1mc+iKnvgtoj+Y9eOi4NBkwk8c/8WVm57NnGYue7WM3ze7LhsR2Lna6No
YFGQsch/Cyhdu6+DW1K3q6xu6ztZCCZmuMSpZrxtJPWsKkZ0KAfT8Ucr00r/zlSwJ4GzFQAQgk0R
0yHmQmBVxT6J4+wtuQeAZ/spaL2d9Cp9++2zHId/lyGAr/mAAuY2QZ8Y5OILEE71gPSp/sCmDyVU
wY1a4iKrRcfy2Uh6agRuCJ2mLxVu/jDwttFbSKNhlH5Nme6MHAKM9CavLy0EtgrJOMPtH0VKOfca
7MbH6eoTWMyw89/tQOObDf7SYZulryTTBEQYRFel69xqiSh/qKcyLiy/Qe8DzIbN72zsLruHAbOj
Lwy9Co7AG5DwD2Et+RH/jb15RJ/9oFzruqcZf+teduPdAmtojap13MIXaG7LjI5a/zawMjOi/Qx7
Oxaxr9/10r9k7IsKm2FerImuH2M/1+wAsj3T6i5Ao0Mc1wmRh0a0rziVcPgJqDY+tvNHz73xde6f
bhdfZAT2752fR/5tfvIakQ9dPCbpPhDj9h4UjqaxbNHztaCateQ9fIN5cqwM3eWYkXUNJ9hPYt3n
L+u6v955wMbWjfRkcddu4CooUI373FqtuCjtG7MiKo9ks2zVWNk1wXdmY8dsnWdBZdHM0Pzgj7dO
sjb3spgXzUc06yUiO0WhifGBIMz6q44xVwvKq5nNyv5W3LfOZY6uw/gYz6G7aa671UxLF/woH6nA
P7YfR9zVXcsinklF+6rfXvcKOry9oTgxOv5LzeiXPQO1c3s91BhN75LjDw0NWnMzWETnTnJy7lu1
aKdP3RfllJoZ4W9DXcP5v+gcP9ffidFdimyqnh4fhrfeH0Xr961loIaUpaFno3g7Md/VQyLjqmTV
0buMzE6z3/TYxGqEPwifPdAFRrHOsX1sLruLfSkVFaq5t/W36K5f25VVMf1L6fYY7d4XW5YJ5fhv
bsj/Idgb3MimgaKI2X3OSBHbZSqKAylXyMrcdOTLtrZG03U1YfF0bD5M5fb7yLb3CZRg+sRehpD0
AlLIU59bhbrY+op3U5RA6XKqM7r0uPJUUtGqsq8tq4/61vDOM9ddk21UtaC3otu6Szv/7VDPyNLT
rDQ8Z3+NWzWj9KzLWRF56e5dNqMbS1dD7zWWV1B5TmwCJiQmfWNV/DdYKToY8yXH8OpcXL6fevta
uHLIaG+x0rK6baeml0ZYs+Vl0N8akhbaNzhrgpdHefsoXT8uBjnmTTSdsnqRFbo5vqa5rm9GUfTX
u9ltpr64y1egTW12DfDTex2zT7pZ6i1M+nv7PBtQC4w+X9jfQC7ozSqrauz7WJljYneuAn2Zo6GI
EquIjb5WyIMA6WTtXdyQxPdiajPfeilsy/KhJ/60J1BDpxg11uVZ46xZWAdoYqtaL1x0s1zlScHV
2HfOE/GxfRNDYPwz/y4lJ+5tbTNda6M67f9fFFekfP/Z9DP150d8HNP0TNfVWCdItM4/+mE/47Ln
TKl4rOX32pD34tJUF3XBEQAu/WcrU7YGQ3eC9viD9tNHir1N/dU4tnPRy4IgVs03VxWOWO1MdTvY
tWb9Vcc0SEMi2WvfAbCqbQZWhhmCuZXLoCEN6rX4lHtW/a+tKbYXDw3QBkD2krabVUE42JftUIrg
zdK+mSJcO2ujCMKoQLMDk1svDXAK2dgZ9BSayEOZyg9OZKkB4ciYXe9gjHWNMI9iVKYI+Ibjmt3F
ugwJqB16njmqS91aRIc80G00qeYqf9V7O6FbC7rVv3FG0tix6bSMtv3torTsioKOQq4qcTLDkRX+
eqorj7bF7hPb8+1pYs7SdoDgpwFGuVnVmKMntq5NVbgSQwsFRZTQfHSNIap8b3NxjFIQLGNP79gJ
yxgNHZRhVtMEciwdbEk14zW4kNFhaRVtvlVvwcP48LSOGtXkyLkg/Df9ea6da69IeE0vObYhnIiR
usnaQPHDU3yFhkQ5eNPtUHU+HPpw2NOdfmHWJkKqp6O0Kypvmjfc5FzJDq5RCGfOt5cMdekLo/t4
1c/N4/CnPBT986gL3ZZMyb4H75LusuU7LXzbBZhO3hUBpF1GhYlcjxdleyb05Sbolpzh7T6JTcFB
qP6GqGqAddACkrC3Y2en17QXaOCGFEaF7+TgYm5J6NvIIzNvzsvOsXaapnsZR0m0tx9HWwb4FhoF
henlMly654/bpvQcX0bieEvMhOpnUmQJfZX196m3fgfHbAesD3u0qmC3VAMoajZ5oFiZgGqZaqp1
s67/+04iKMlqsK7AWwonWFzQzGZwGe2+zx1lGumADtRWzh4kPMl69E307HBVerXin4f39dt1HB/n
SYoLuNpmmMqxbw/5ka8FMNFBFF3oNplixqaFaNdzMfcqyBKAaM/V2efLpxGQaParU/YwxCeKRMHB
mO0VBuEuZ1rJz/yvWDbQkMnR+zI6lwpRusJ8c/Bsvxq2rofqsQmDahv8mtLw6hKQGrueqI9B4E88
gjaPLrgGRCzlW7PWIUrUVZbeha66nRsCbEJ9y/8WmI0PTB179S0oY08tgEU9N9h87IaeBn9DBEIk
SKlyjZJzl6K9Rr3A2RoB0CGN4sJ6XLYc1fBABpalfedvJPHchz12+NfRgqxFENVMALV1dzNeqKU5
syMQvZZQOJY/z/pRFDnLKPPkPYSjNzeRC52ePD9tpNvLd21WmhzPmXkapSdJM+Kstu97Wj49oeIJ
QtvmOf2MfzKbb8Z/rmLB2Y8p9Y/yJpIx1dn+Oj7XIgE1LlS2q2YAyVZU34WQBV8J26ZT9+Fswfq4
VbFk37Ozcux9KQo6+PK9bdTO9fzcvpbTw1ylUNlB2VTERTEx2n/swKyrTsrZEve0oXq3d/3FWy68
Gb8aZwd6jsQnaKVv1dRQL1oOmterK/2sfOjkGp73dfncXvg8uUpisKmt0SUj9qfyZjdGMcLaWOnZ
O0QYFrBszXU9kysqoxVg8REuqypaihvDD7gRS6HbUJypwQk0HZSWea5GGuQSl/RO6CPI7yb55mOU
ixLTACSLf7tBB5fVrIFbF2Ol0N8QGAdNu6m1gZnoUDE/AGbRKUo2IKNs8z7mgag+uWPZyaHHy7yf
Ls2qcfG5rmp9Wb63V57Xc72P72GniRbXQnVbKz8ndjxv1ybZCt07Vl5pVQuj9/I9DTPnkFg/QkVi
kvwU+QkDvkgb3501ch3ZFfVT9Ih23W3z2MzM7Fv3g9No+YweEuE6Pp0QA89iEB33U9ocBgPVb9Rf
3Ylu+tZL0GHT1J0qt6+tE7HQwCPC87GlbLzqYIFqmsj5Vn9Fi+axva2/WqmWiI22wiKoccYH+/Mp
rSFJ6oA2JQBnVRTX4tSlMJIMR3sshAZRoROszz7DrJM1klb2e4MBLANTP1PhErwYiJ8pJd+pM8gW
MKrWvQVBfrxG6di7VRPV9MRMZOjRQyeql+G5c/MQM5+26kDnODf/NHzXuS2xpVNwB1iVh5/rCqpD
8eSS4nc1w0B+7agNFVzdyq6Gkdv1mKKTMSkyGzScPmXb896qJoKldmymyrcGBLCIYl4+M7lxfsY9
FEcgqEJXexX38IGz5vUfrKMQaxrAASRJ5Xz5WF5pEzzgdo/74qjgvUJ/Qm7IhzetfIrW3UeL/cTb
qbGI9jXddLBkwIQqdG6lcxWGGwm+Razv7Ae30ZGfQ0h3F3TZOP4mm5DFynUSxOXPUt87WWUKKsD9
7ts/lrX4T2giX4ZwJuA5WQeH1vmXo2pTkVQ3woItQEr4O0N+MJwwCcFZYFoTW4uyznJQHMR2uKG2
4CCpWfnrwCTkVOFU7JFYVmflRz1wtg7V7a4ZDwFlQcEOsVCg4aF+zuWqkt2JWwVDhHusPYSgCgOM
+ylDO7FwOO9r+cailtYAPsorfledoEUvfIWsUuOoD3sYycBhxPpEqTMylOPWOyl2GVqZeqZ1D2qf
6V+bfQh5tRMKQsDsqK9ZLogNscTcsmAVV6vphusbC1bO4VWA02QLqZ36abNtn4fs68seWozB1Rq+
otMGgEiv2ebkBmmHOSjYSF2EGv2gL+WG4XqFCQ+J42wVnfwwaUI8pJNJPUk6x6tsntBL1q3ADDam
NS/kPumPNHJWtpZsZnksZGuJLwEPogRYwHcXPEEDCALG6NsGvF49KvXC8K+VrEErVhOoyO2rMAQW
QG5iw3Uj1QVm8F/yc5EE/bOPuuW0fUhSofihenwk+9gy+P2cXu9lv8BAst+TbNZJNoMTO5wC+WDX
CTA5QELZJAHWBKNjF/T2d7AWwMae8Vi8DLuH4aOe7y3asUEqUXrNr/vS9lH8syuGcB6mgo7mZ9SJ
6g2mB/xSG5iIlEKK+HK6HS+HWHnH8QGx9yN34cNdTM3ji8bTOT69j7fsCo4fmfn1ZyuDvRe+Szzw
3W7zx/SobqUC9S9ibvDHEL6IufE26/N9Tp4rb47fm85UgYb7bRLu9ZOkMKmOBD8FB3uyGeIcHvBR
ZfHTeWSoW5bto7J9uAPELNblc8+J2iN/cwkub8j/1RBVcUrCswBiALNM12FpBR4SHTTs7pgr6crv
qMTwMI2cWfRDqM2igH0BYUCFoH/MM737F1ZxngSeB0fZWvioh5YNaQXeUyP4DP8aXD0ub15gv8o2
479Pvix3W2PnzcrueOe8wxFJYhH6fZ2wR294nazEXxeGQVtma4TWwTQ/AasOOuClU94lYYgCI8j3
Y16rVfFOLdrNdSFuetBEwm7Dz6T6d/wgiw5x2Ne95EfpUn4mzSSSgUIsGZJKDNpNx920lgqO8/+g
t+Pv5c1PzRPiwJlc+kcHSt79/6lGiCsMDx79nQdbkwoUdLnAMHuC1FSX2R8KvFcSiEeG+pX2mLLC
NqD7jL8332TohQ4kQr/hdQsK8GwlwEiUFObFoTwB4R8Mx8IoFS41/R3+Z/DwzgHDIXueaw4SuYZJ
NKQpzdrWNO3FZ7iNrIybqH9h685/vOEC8YVYdIJDBWFrZHV1RZkEWgeANTN0aN14MC4mYLjsh+/m
6pzvPt6VZ8q2lkIuG/pdSyVMQprPrk+YBVxa9H0cdl1WWk0XLxh+8IzfvwiG+YHiDFa3v4DBxGJw
Sky45Z6whmkbmr6Ilc3+lzA+/BpaFNyg82vvc7q9ZaFwJgp/Nt0qpzLP4LF1km+EGciqx3DFiRGE
xvXoUWGCyaj7qdoXyJex7wnqq6+v2xtl/Puzf8N4S9c0XvC/Y8OXcdAEAcJSJ2xOKUyD3IbLyRCB
SlPTTRwbr2FGK+NJWeLNJbpcgG2h/DE6M/zG1/BYCdxhl3hdf/ZpBu2l9gCc2yuGshiDp7DOq4YR
0FHYEbZICU/LR0w9OjN+THY4hORaRG6bfDWFSKAUTdl2vXMJRF9L9AqtJ5HH93WHz4dMBi+kUbeH
Ra4pi7eqZNWBb4GhyjpeYd4UGMhFweXvTIf+v9xzcahQ/i8lpXWCHDG6Y3ymNauaChmJWKqsuQ9t
sDCUMr0NdC/PKQpqGmjQhpZyzhgDlejNqOq+VpOw3PBCOFmvJelBXWoJD6oTG0iuDnVTuTGp4dgi
E68HpKfhvK2YTIRsHu6bGLvAqXSwTGalYWunAr++AIWeMgi1TxOYW8GugVDQln+hb4b4x+pJZNJX
1+Ueo5ie3mw5t4lmITP3jZAPcQTAqER08doFgg7fHPuCpKBDD2ebt8lWYIDlnirXRAfFkAZTb4LJ
nO9v1QlIZgyXLNDoZZQ/UNazTaJ/rcONUYq49b4grBG/V2az5CCzHzoz/qMMDlA/rf3JjWaf+H/3
U5ARgpqtFkmWWviZd+rl1ZRmZHuoFK4N/3y8JwzCrCAByCMy2N5mfg+WRP4+xl46XjphnfT209y3
v7dpc0DorceFwEQklt2kGh4+6Qal4xxMyzOA2yObhdxo9mkTW8Cmt0+lzBl4e9LldLIROzVpuhq5
MuXI7PPZZxjIOMaCKzF0LtB60CSLLG7Y68EqcQHSlYQ1pAl3sSuHTVUnJnbp+LkYEPM/i1pbeOfr
Q+7lBnTcvE+QrV1f3PuQvoyUriOu7kbx3+tnblkGS+hwSCO6wZNriUf3afTwV/KSsCYInp+mtnCs
OjEaslTW54ZPYZ7TN2uShdAXHC1p4/GmnvmjNCkhJVnHSA5TsUIY0tW2gnlkh66lD8+ZWErAO05h
+NXtOxpVhsLXDo0LmVSUrDbP4/UpauOlNDir4wYogTMPi0xbNE78ML9tBZgV0m1S3UcVFdcu7Th5
yj1rKsASQJShq4v3e2FNB8V0cKuwUqfA4WarGqAxKVArwHf2JEw2MCuEUXCEXbJLCJs57tx+95au
JHUPNkd/s/ZLlpmpzJe90x+wra97HR2vDzsnyOSz6jXTuWls/DF/YPGJYy7GGznEu6+jxNH11BLz
8afsbyZ6Q1ZWHEQsIUJ9iNVzw1jwOwi078sbUkiLFeeMlX549/IY2/HAN+el7haX5Q3B9lQ2o8Mq
3KE37ozDeN8p7nsLLLAImH14kf7tvyQxKEOtLZOA4N6AhH4EAThN3rZh3abTw1PwLdKcMS3JHF1v
53Q1tcGWLjFbcKRk2+HwJkPXr2WKNlv+edi9cynqKJiovFkmc84m1uB96wvrtMXExkXYQugK/7ey
4WzD/MEn/+LuyfYELEmsdDYlPTM1Sc4dMXgScmMtPAyaqmow6DCPzs927/lKofE3TgGxsYWY+P0h
Ovb/aslVd2EYGo/JNYufemoUW7PRNDlj3ZJDDHmCP7L0Q8YApABou829iFalOuYUdn4wd3MwUQTE
S2acRzEoOjiVtVe3xgzVjbIXmj4r/yEEFTf9qz0pgY5ROFVP0vVMMa/qp2FYjt7DxoNOu/wy1l1s
TBOjFEAtXjmMToIgAm/tLhgt/ftCxfFrM6q7J2ikUngT1XneNLa5KPOmx+rYc3hTdfAiqtxgeV/P
0jnCXUIXLRQjxMiaaYKHRKqoSOVLtmHwbXU+NA8oHFvbwbhtLYWExR8OHoh30RGYKHrmkPpN3sjt
7D28m+Htwajxggc7DT5ywXGO33DYC+gGC2LTvMXGqcxbYKGHIPacMUFClMLtOfhcdJLOi3M9CXae
7PPVV6xpiuGM3zuyosuxMeO+ZcA4Dnj82WpcRlLkjTo2SuiIndsIdRKQmoPz8Ugo8wPpZVgnLvpZ
SsfOtrIdB9Q3Ufd6VsGp9SuUwf+j7Du+HCwYwaA5ayGeAznS7OboVTvb8TpWEmX8vswXN/p860OE
h0wtV8LVbO//LaEWjVw7XudI31u1d4aJTWXGoO6y9sRD7fZ9mGPWFZq5R/FW3C7MYJskw6jss1U0
OonhqqL9acVezwotMVz3YW/1pcN8MaDHRS/cNFe1/SCHcxFC6R1Yry5WMNRa9EMvhpyQBsZgzEzO
rNWQiewKpvufZbkwP/VO9QJ47NBddxPRbbqIPEV673V1N9z0Y520IXw3TLiQ6DhwKcyO4qr2mupH
0CTyMHYYN5e3RyThFcEM8xQUlZieppRRjfNViSrGBjPzOYDqJzP96z6mhUFB5wIl7cw6Z/xxrqzs
oR/Vy6jwdq8dcUXCZ0jS1rc3tVmT1XdkrVM5RAcbJQNO1WKtkWxkoXlGiTBvGaPF29YcZGQi0ObG
pZKBCl0xqlbuG0pzyzWJ9qXTcIXWAYCvn+fx+p4ZHxBOq/mClJ0jX6dxa8zJJMq5eipiNNlJYYjE
inCKip+7curu+4vxGXJ8qydKh46b18yLmAtoCIfIU3fVPE0P0zjUb+qJeHa2g1m+ZP6yYf//yGJo
PHa4NRSHY+cVLYebn3jl1ILH1RBwBgf2eTuWeDc4UxwIH94En5GhIhhwjtDyIb+gAIvvnJyRcMgu
dDPMUeiyycoVT70tk+0bHQ3TG20fY2NbPH0vKS9a1x8hl5/3ybW/7sW5bYKRRv82CeN1N68AP1pu
L/lK4JccaxektWUPyAEsSVZeVICJ1nF8H+f9NxZ8zdXHte92d+nihrnpuR0A7+vPpr6tXwcCzjqP
xvPj/JHrXDlE2JQLAypea3i4q3vjMj//nKKT3dm98jdPRYdhbL7sJgY3LqTTk9UQVtGhvvSQL6Yr
EqVlY7Yxxe6ar5uOSHRHZb7Cm7yM/paQ4er12PPzxaQH72t22ADtZmBAhJ1HoavTUCib3E/osHQB
m09damxkRGiKvKuferGv+0R7cW+amF8N8HZng9giftG7ebADOHQL1dggM10PAWCXDVNEg+zwNX2E
ELevRT//fQ5Z3SCUYgyZirLI8/edsltbV630SrHBvo1G1KEEsieBOOlaNp/xSV6yXDE23w1X7cJg
Ufcjd9m7Vi2463/dfGM/to8aa3iH626ug1GlMxHYNbDaaB1s5goRDLmeqkAsVA9LrSsSVpKNQC8u
to0T6wCeDjZxZe6f4TnMePoP+eKDSvTSXF6K8a81clZsrmy0Z/1zJ2sWlcxln6ezqZwnvhbH6O65
lpqvWlLRqojk25+YLY5NnZyR1nGAWL3r+h1QFYeEz9d803/Mjdvx9t8IPeFtFWWmZlnQflgIyjmL
4oTsC3geUUmut4hy8zN1YNgECVvsc1f9mTXy76jMza1tGB/SzhrFGKUQ1b4cH62jTW9VQqtM1O/7
0uInWX0dhS4U8frQVUiXYZ6ffyD2ffPivZjhYLX+hnu7EQR19uobw6dGF4tO/NdO8G8JgUMHuZhG
KQEkKI0TsPlfLxeGdggyuPk9G9K+i1vMj0zz0d87k7Ccbr5w4WPznkQl0qShHRnHoWvSFsrbRWVz
w7aryxZKx342yx/gfmCaFrcH4Qrl3aEsUt2SlmCgUMUDQ7yoOHwmi8k1UZM5lAtZcmvF6hrqnaXn
3E6xc6svPh6RZXQ78NxWzQP73m0l5vxPRIX+ofLXPTZnki6L6WGis+rbRrRvgUHBnuxn9n4z6z9g
3l/pssPqoEG293wPAO16mOzNWtnRrpttzMrr6SG6DE/smYrn2uxbaaCjrL44jlXVZeLsZ44qB88n
CYIAIHB1dw5Z5Vwos21sjNbDVPS4FGcjZTvKaC94iJtEU9Vr24NdvTqNAfercc7hO/uQyda1Y9Im
xfi9nok+B6mBvbvNoEIy2VS8bfXjOLctUusVM+KekMwrT45ogfuWm2amsXgROv/hm2ONpN89pKv+
Y7RtP98Tndk/P4JNtIp230+HbT6UxK+/3qZjecqNFijS//sKlQ6lP9p/5FtH3KHfzxwt6TzJm8cB
os5RrL+fXS82JVFsmnPP7t6ZdCWvK1hWw7n7R09RACsX/Phb9JlB+nuHg9DfTU/d+89DqUho3iNx
tTUf8Nw+4FiH5t8KPVp2k/iz891oNdgN8+H2rPqL/t4y7qnxS5dSQJ5sOU3JgKPaVe2GRK8j2tOm
bMEvxOd1V6bS26VhKVLeTc+WhurLTQOI1aEzykyd2l4B9LxguYqqSCDSzbaeeLlnVr6Jsg1CbVFL
9DelP861hypXUkforUHhN34p7abNrneYQezsPdbZMzbs8nutpaaLcfo930tjbHJe1Wxkmzxk/2F3
yB4WKNnGprYcHvWxKb3CJbrMszWJJBJuirnBqpnqPFgrfTzZEblFa8TJ5Ls2oyHv7D37savmOgiH
Wwxpe1qN6UbJ45/cWtq1Q/jqoXeN/1pJtC/dx1DzlZvGKono/HMlZIoN0qgV70kepfRp9k+Jzt4l
rHgJXtN4+9zO8C7e65Z4YTZJM+r+qyZ7957+vHT5777HHZqbKNPy9pFw4rC+rMqvnxazu9GBw/Jq
SuHdOoN09jpbeHj50CCxhHQIkrL0WGsifbZAS8LmCGsE/24HHdNHGc7KYbAyvHuHX9b7i7qcCDvp
uHdYRF4xqX1k1YF8IGHYLbEC4r2bsQyOEeevauni6mc9DOuYxzww+Z0OzZ1bdW/vhjLZon1fy1eL
WULxM26mm2F59/A1riz4XuWPQHp4IeLu0X/jpY9RWHXe8DJmDp+gVCHCNFr4QD0y+drGCBJaZliG
c2FWpfG2JbxXHg3Tn3UyNyWboLNVUrby4bmIHtahewp3uw2fHE/CVUnaAJH5Hev+BH5OtrF2MbAw
I5nx/b93F8oU5lCsuggBuqzkewlPgG4c6zDdObdv03gDNQqhRU0Cif/synNO292/4UaiVpezhKaD
yK2Oj2U7k2ynqqu2YrIo3hrHn/j7LTr++Kpty7mIF13r+OPveRIlAOr/M1D2tL35vnT9Sc2zP4eR
1qkQpt2CBfhjnnKOqmqpKAHGC332a86tvb4ZXMfbz9w0cIqVFyutdCn7uRFBG0rarrqo7brH/gxn
KdtfGBnO7WT79fVXJaBJv789GrnpCgnpor1z3L4HzpD5FrZHxFnUAbS3xGapXr7jd0pBqxHroEGC
/JLY3bFWYDbbaNbdojZGy38cndmSokgUhp/ICBQUvGUHAXFfbgy3EkRUdvXp+8uOmZie7q6yFJLM
c/7toD3jEkIPcVnJjxYa5yo8UQfb2Qotqy2oKQVFAdpevKKVD8bFsuS4ZrFh3Qw426wXSxcgjN+P
Lca72oo5XnFyzhhwP6e+5hyg/+ErRK58Hw3KYUnDgfOROpy0NxpJru7Q3lNNkcLNGR0RKGEdIkGs
ImRZZhMplE+UmzuCbkyhBCYiZlLsZbxPBJRPi1Ba0RLp6kmcI5yZT7Gfkm+9Urk9DzKiqwjL0WI4
6f5IVYKahYbSR8hRUY3zat1c0C8ySp92Ak1G1Dv0OEMTMGNNnzE6plXOs3Ag3J/Z5axR0XzRdkHh
iw6WQg1VTrPKHLwrBo43EXyNlAvuraefYNUx0xo17DOSCFOwL0AzJMhrzFOiJ0j5zKfCoOmkJ2P7
lFnaDZqGcjIOafdwXe45x5DPcmG5GS7VsOhCIfUatmFYEZ6XuyexQJlhgGCPyBwQD3QJs2SBCCZ6
sMKhXO0eVSLMLHARIklOKvPntu75YHPYnFiN+9uMfYjkhHpCdYDkC/4F4eSHFYTBLRwZorGgtCWM
YbSGWF5/lj+iDYwUPUsdN/M6rmMp3WrSVGVoz08lcyc1Bxwf9xGa3rVEzSMr66aM38M1l/SczUTI
x2R0fFKc5wYseNkagA3MphXSoAtg4v8voP4/CKONenPkIZ2K2W/15rO6kS7ROk91fkMGpgR97Zzl
mzs1Xz7CVZsDQzC3qHs8CaN8Wm0mGQO81Ow9/cxIq7P0QicLk4TYesewB9hvYMklpD9sDQ4ZwBAg
pjLW/uBY6KK1rz5isHdltYwuM+jMILjEn61lCuNWAN5QrXB7yGkGCtM9jB/xTURztEiigLBwyQYN
nDqSo4IAHfGVbGmaYs5T3utCRu7Ce6Tk33aa2dPcdy5+wPMMMQHSyV/QitAFvuCEgxpxDkq1OYLi
/IRWnyTx8Bu+IuU6DMab9MpPVnnt4PE0lHW5oHHeIY95OW9SvsFNBqhWAJAqIyOmnbe6yTqr0qCI
+4vfVFnjShtvhuf2RLA7uH7wrgxejZK+wJlHkPxHh27scAKwgIoZnfbg2s2lvzYuF4M/9DrUuFcq
ledSZsJSh4CbG2a0hVXgc/xvYOPRwCxLuTlGXcCcaUwUe7SrlM8KSgZybZCCM2kFZxycFSAlmh8u
571nDkAE8HtK+psZC7A1VKMEgpzFr3ErtvL0T2IKGAfIcXDsQMKo0Xq4P+m6QMs568BC8LFfYO6g
UIX7bltysmy0nazZXWOmA7S+xjAz6ENGKy77YAVy/ARAL5hMHPwW9IDl5bMoFwxruZsawZbkMxDR
ReqibCmXjl6NghVhADNMt33uwotBz+B6dnalC3hPu7NGebzK+KJ5w9vNzHZaa4Buva0CRhb3jnhP
iTZp5hzRJEhlJlP0FJerOCSDpmfk18+kHfnKnYG7+mBJJ9Z7MUNQl3bjE3rp9QNtj6hV0pFBXTMA
qjmIz8f3cxkS4sJQUrB/z+oNFTBf16PvQT+6GbSh1rdvH2NMLpIkPL8sSg0nNnUzt/78+zss6E6b
2SuU5+pcdgYLzmHuVu9g5JwVb4vv4orwU/qAmAp2GSTkRskt6DO91CgexlnlsG+NLjcasUByBmko
3hMv7ifk5vJYsB5RxSjrDD9IhJqgTUhRMEDu2L0xFy3p7Xm7/QlQNilzfzxU+IIldG/lrtqPz1/y
yfSfBqps8WKPc0FNh+J0bNz4+oE1QhaTWYOXLc7sIYPHaAYOhi2hgfrovL5MSAIpf5p4cKSpBu7A
5yP/+C38qk/N/vStw+vYQnS//ZyqClUVjQzJTbn3eLl8Dg1fFVFAb3Wu0oeN2vmA1r7fCv1c0lu1
fVjv2+lDeEnvlts1Lrb7uLY6aJDkZ9dgeDkanCeJdnXJpLXcTLXcUJjNPkyOD83tUImgtUWZ8I5K
coUPx8H7kr3j/LB4SDHmgdrPSZY++GT0CHoCzJvun+cYZyErF0OCvMSpsb3HIJUsPhv1twL+AvYD
9qm6zapDfsgDeCfVxJZI7GHV7mAwwA0fi+FnkaIX+SxedVBrXk9zir5T8qooMjK/xpM7jkaHzUcl
I8yEYCjGkQaIpPWBqsSQ7cxlljfTgqEpmIX9w1WXW3filr4uc4YHqMkLRqbZGHZwazCtGOie0apE
uyPcJpMTX2ffRN0EXcwQRYwYEHA4MmDHhoDekl5syOb2QNDn+Wk0/0JtjqlKNOPpEKNoEaxCatbP
GvqV9ws/YRnm04evMKmsNk+oRtBXii9cw15jzCSfACcdZjX/4f+Mt3EhGdhg0BW+PFJ3gpctIX/V
QC2F2hDAXrikgflV77lCy7gfgFDZfUtCo5aZMv6W1GYfdCpvZLuSq0WlQ1JU2K4G4P9kQnqNd3c/
pIV1TCMipXfCBTHu6GakaDTvSPgeMs0l8QQ7rMHPVpME3aRC3oaQ5JOcy0S1AYPOvn4tzN0I9Jnm
gRoY7QuhC1aLnLSYdt4AnTahKRQlBCABwbNd8XFIBgjFn1P+ujhf9NqCzUL9BR/MnxFIbib71FbN
AzRFOkWE5grJRskPbk2RFoKzMGb6JkgaTKCubdpr4pJ/Bro/4wVsxa0WFZ+HYBqYs09QELKR+Lwd
LPJUwjzhtU1iE9U9fVjEDDsE3kRV+g/3wVSTxm3+q0dRN1N+Cc7tVpgPREc24kLEmxVKJrjFj14j
ndmiomMCG5NcPA7gZF/vtcnTT8m4ypHzQQsml++x3CGWfoFJwvY7n+iwwcbSPxdrTApbkunyCcbe
B/ZnTg9QeJPAOBPFjDEwf+S2pdPEvzwcJHH26jlvPNn6YxQSpteBcYK9sv5WP64egCkDmwSx03FF
BYPDeEIaGTFap6evG1GZ6evh8gXVf2FDNmeo3v5/1+5uES60ELOehJw9A4z4cbuYO4Es+W2YM8JZ
WMhrOg1baPEoN/XZQIfJoOmCQaYKFbkHYsQRzwg/fshApjv5GrjXrHxyD3s7pqNNxnhPSY5HbodJ
AzVEb/FBOiO+m4LLgJgiLoZG3QQ8MsSNz6evhTbRNgphAySDWyU5uHruSej86SMu7H3+N2iPsvXd
4FF1iTOzNJdgoSlhTtsf9tKDtcadQYfc372d92q4I1cAclsnGi+EOfPQBDqjFc+JpQSf8E06CCrK
uAwfVhfcJ2LW1s8Sj4fqkTEd8fbcfvxYicnjtF3zHjn6pEt6vbiPBiH7Q+gRAbYjcMRRsLihEsF3
Uy+H9McS2h3MBPovZGOFWOtPyy22MDFDj7EmU3W5lvAMo1ej0Wks1axJkNmAuX43o/mHQWLx89ww
cQz7AJl2XFperhckPjkMG4oS88mnKfkzWfhCuG2oEvhdH69ETRoGejE+bzY9zMfiyeTtII32M3xS
A/L/xDAJkQ8BBcdj/fcRkSQ2VmKRZmYXDLCS5oys86rNa5HMkitPkVdvAc+42x+QLyTwu0P0nbDV
YMLoWHYVY69SYcek98sRP2KAsQ4WgXNuw5wApiZZd/9ujWMUraLj9T/sMIkzmA+9J5damrymn5AJ
QfZo8vZ7JvpaHnkwJmzE7EsGOBszlXpbMatsTLuNJ9imTrE/eJZRdNnH0STfkTwUMSwo/HovmwfF
w0zKHkwQEGeuV7jDhXoezdrteMGpBswk+VjKjJ5zQbmBSlYojdkuuGMgoRIGeR5IH6CVEVjzZl2z
AaybitMr9R90pQcLVxlYF+hgeHObSDqmkzK4Lwv6Ee0qB+j5UUndoYnu4QsbsoqA+hkyak5EonAB
sSajsEkXIMHjGFGsK1JEhh5qTjG2bMoVcLlKiIBaAAd2IouYzd2WKQ30qxA7IPU0DavUhtNkaBS5
+lY1FTcuwbcyBvciJSWUTqinGLXUW3R/FJXvJTJ2j+G0AbnfkTJnujcjzmonCTl8hO1l9VyRgjNk
V/h/pJGYKelyzODM1Re3N8F2SObTOaC/DrbKmyNHiI3ypW/LFQyrsaa6wVRLZFZMUJvDxgFAs+wi
RO6zvhgxRjTjaHI4NZD0E8m9z9iY2W5f+DQw1Iz5fFh5CQX6en9k0jnKZkCIYXVi/oTz9jBhcrqM
IrZoI10LEW41byIh2kbDAVONtB+NMJ+e3pfNPRouRyHZimz2YMDYedGK25zSkz4AgfVm1RJfiy29
cjVWD2e/jZRqSX+D26IN31Dv2fqxHJ4Rnhvv8D75bj6ObBULzkAY4xudHiAGzxsSKOyUZACxbyHd
8d5R4eW2Mh+bb1+IiwtmRJFtorfRm0ePpCK0250+cG/n9/474eNY6QQ7Bc5U/bC54+AaIb5QfCQe
igNiYpa8isYuSVgX+bH8rdg0JZ03hEqa7xJpKHz62mhx2DPM12jIO8Sta7Yzytj9a1rYbKVwdYoj
8dSPg8NcDDEBbrNHDGQZm7ctggruVWGP3I67V3mKq7hswTazUCB/hkgF1YD5T6ywMY8k8z4ggPFR
D/W/MgKJ4sMxDIz3ht/9nB4fGL7gvxm8hkfTFuic7GE2zTfQmRCVuE3OYtpgBv6IyjbIcJ0JoSFm
KtQFN4d2E1EOqBRV/yHGxAQQIm9kV7XeVpx5st93huFjcgMMLebltJ0CR8GC1gHWSejhj1uZDAcG
yEx16AYsdtXx4MjApjJgItCeQT5a9HSV6ccn2A8f53kMkIQa1kCf4nfHFiQEpAxT13uH0ykHYti/
N3QS9Bw5hAgclaL/+FDEIRNMSk7PRcEO0lqyQ1+FrweFLY7Dtex/beTzOO5Ta5kAf2gAOCw9cOnl
fBmSxUT8spPqpz6CiIqdBJG1uCg1LQoMADJ/FBB4qZxql6zB8d7uV9Cb1EuuZLfHgz3a0TkM56BN
dB3UGI8db6mtRF+tHUm5bIFyf7PxTEO8uIDQtJ9gSZr3I2eYcJ7taFsEktesXiD7KwH65v5tdgei
qXheYLf2X5AX2DvAoIy/+Uzq+D39EYdwg9UGejJUyBkECRAEuaUCXr225Ymc+h28AcBBRBgI6UQg
weDsNwA7gm5MQRxLQiauo/qxk/UwqKLx6aHpkF234EYhEJWnjOZv/WFTPLHZNvv2xDC1bEdz1Oxv
Dt8XJgQmBy8g3cvoolwHqzFJWHN1VW+UpYZc+SwfjCHEJiED1xF3RNOFYKGze5oAP14RxhDYer+3
UggL+q5I1xwC7X3mj6Ogw9CQKcZRwQnPlj5KjcFIl3PjpxiYMR8pilcTSpM3A7f3mCi4vjBKUm/x
2O3Rq+Q/0poGPQsJ/eAKD6N4vwilBa9TanpC40y+Bro+ZMccO2DraG7AmcDlDvqP4oKBAyDK3GJM
dqAFB6P/MLXLe5NQdjNY4WszvYDuAxQlIT28NTHLARo9JFPBtccgwx/uUcKE6Ndx+FRgF8zDbMwD
Zl3mTRaGIhOpQ5IB/6h4JFOG/qW4JDNEBxneQ2T6oJt9M7NGb/szqzJTuRnSkdaYj5MKK1O5kMOD
m/yp4RNx5Eqed7sUtwGYBVJlquOX0It/uKDYX1kDgJELTHR0mqQEtPTJhz+sJgUqO2BkJgCyXC/C
bwUYBhOPlxJQsNbrOCMQEISkxYOgc2Vpg+E7V3dJz+E3kQw2AuLkWezRSq7pzCF01cwYXYsZHTVP
JNQHkB64zgAz5cuQhgZ/3UBoAguBjzQAAJr+3kgAHh8DFALcbIyiuhXdeLJWieUc2G1q3xoTJKHt
W9yjihz3vzH5/gp5+fqdHCTIMZoOVgF40YZ+PfvpLGR+EJeVoFhWGiF/R2UlaDIU+VAfbEqXmz73
5svp9PTTl4gzSOzJw4/uza+JZB5US8F1gICYnKNSl3+GMjBlEXVtfvtMT3NuifXKGQNA6r1ZNzYQ
TzMnNuDHhgMHD7ehBjf2XlAR0r2gyltL5fgjzZPKYmCVjDXnAzBz4DTq8UaJi9YVRLH0ZTgN+Py5
SZtMAgPC6ff2RUmE9oSphgWqYv1FI8D2hC6Y8GvyxsF8wbp6DOcwB2MRTY2ek9YYbTG6QBTheB7K
p5HIBu4otM+qWSk6cAipgWT3FIWhDvQbNy4XOThKxIsq84Q+LNVVNHpZYtMUaciwGfMAFg6Qc0Si
jg9ybCoITTu9OXZXwC4Efr1zu2QxfpEiYVM8Da4FMDXr4f+tQMcDwtNc2wPTV/QxeBy42ambPyfZ
arBKdmzmT7o51udlvKumTJhgec55IRlzAZb2rbK678aI2P/eU0g9HleBLq5JlxtcPyB50M1XcMnf
6eXB0AHKoQz4D8DWi99cOrKDA3kgRkQfTO4GYCICzNTvc6qsXi9jDPJEhO8FTPgtLpdesy+A1fHb
v/ZvjPNvwwmTMnqB7GTWDxeZ+AayAojdQ6+84wFFQMBOAtGt0EZxl67VVoshSRE+gj2Rw0LdURmF
orPLA3Q3vByZlch9mY3BkWzB5z8zA7kdseZgvvyLerciYyrl+yzyutDL9lh7ini67xVWFgPla7Yh
xIJV8kF60uILgeXlKSjxUXK2cDiCjOAcvhkdlr3M+i2x5nC/xVnQwnr/EM0A6VZMsH3iWTJ4Tl6w
tVhyYx72O53kf+wOdrsyiHpAL9gj3AKEHLVza/OECwwVyACtTMQ7AHtjg/ltHztgWz6XcmVb0P6U
K0Ec4GuZiUOdLQw1IB7Rbs0ByscFYdeObFRcjfYC6gqJDv2ORknB+MLjinJmz86lXZ+X5Mzpv0yw
SRGCTfJ6T+Bz41V/g77iM2cFsSm9LjKia9qDF3EDvW1vW7EIgfWIwScgmRnWmzc76JU7C8KK0OV2
BUOWPsZ7p5Laqt/PyrkX9kTGOf9qi/EaBSJkM9Kca3XVIN3ASui3j+D3yeYWvNEJ3q4yR2O9SXlk
mERFwQvxD0F5M75E8wPYk0p0/G15DscIVUVdoswO+GrSdXnJ5wDZ+ZUzmdW25ezlySAtAK9vgMZD
I+TjyWeo47ZvjKPeH0vu5/Ou6011Ts7FSghLVqCr0ELpFbDzq4jFBB9eX8oDcccwRsVKJAvrHKN8
vN4JvhJklo+PoPIIfJts67F48tiz+I4+Yj3GXeHzv3SJJcF84APjyccAgRKbGVMfQ/1YBXABYkUG
7yJtuVsAqYIrb4inzOwasUdjvzBrchEOk/Lty1/S5pYFndJSAaMixfFmkMIqMVC6j+DJfj2s9ybd
S9fuCs8SUxggtYt578PJY8PNIT3v+jupyfx26gsd7vweMLzbex172zfBVrts3qMzIIUDsBGmD5nV
YXXwnzv5zGHCHUC8yVM+QmSjwyTlzO7+mvhFxeAN2suzEg5RwvNj5tgQUtWUwPIUgydNOugvgulw
AwvzJSQPsiu2y/75e+RorU8/6xt/TuivpqPLc9puhi7edjiwTicVIP4FEF7totmzn7yuyoqbw3n5
mzcznvnXFZ1dbyCKIKTpsBBg+ED/JHv+D5o8/EFTH8jyFXwANIH3jvlvcxzgQLiqbAloM47NHgfG
ccQQRpSD8IUUoGLJ8NyPgPheRovkDrMhBd0JwGSJHdR/LL5XbZnI+DCyvkX1Ml6w1fElHTJw1OkZ
US3Rha3yexxqDMkx2E0G8Nmh2jN4wwJnbwVyPGDXoimo/+9mjIpZPhap97oWCKzgWtFRaDsay622
G84fkzQ4uFJcb9QTjthtd8SGb/0crmBzzKMvfrMn6V8QzGSfdFG7GE9Yw1iQ6SG6KwW1suMtsrEX
V0LjfG1WzsjUD9k3ivkPl7+0ho/iaECdCGFDM8M3f4w8HP69583iGfEeovuc7Mlj6d63RHoFRdCL
yk15ytl3to+bjmplNgyfp4rRrJD4kC+7wUq6fqd1lHsMuLbzGOGtpzo3b7BEMhq/WPFB2fyBy39W
/ai7jrwqkGKut6YyacqkwJMBVu3eVt0QZIRyO/ja6YyAQyEfqURPMGRauHm7VlG/iVMvD/t+fm59
CBeK0gfOklO+h/tSTO08mL4jbXnf5M4tUJZPbKoqGAeP+wGkCnm/2HLtx6YKOBDH0fP0c2EZURAw
9w6d/IEAMZJ4hJltZMBuva13xKEbqRsK98quMHt7j319ZCI7u7d1IGub+m4A5FF+9O6c+vl+aH0j
FJS/jQZNtdEWRR8I/Otpmw80plNbI6/nvIgQ/gL+1tfnvpy9fQXBezt/zu6T4pKeyygdwrb6yd+T
mR0LVhG71jCkUvYyv3SLWCXqoFy0J95Q3INbc4dOg32cChp14tcDSPE+fo/IOvxJdPTvDTJ9H6ja
fTlD4ntufmWSHoHyqTOfRBjquZ1w/qJanCQulqVdtarMm/d/q2zjsZ0MDR6SMZKz+xJbPwLnWuBN
QGQ0Aosm4ljiSR0FiQuca3NKUPS2xgshQ3NVNwoT6NxkbLz9NiJj34eUfkBCovi3mA/mAqIvJDdx
57VLvr2OHQU9DipBhLHIX3uTctKgNKCupH11DsdRruMI2yaLITpcTt+fo0wKUXmjn5w9gUiJ/2WE
k0patZB5ULrKE8n7wgjaP74w32dIeyiESoTFG7YYis8mo7n9qH5rsOlP4OTg9su3R0GMv97mZ/TY
9E/yVVr0oCat4sqLGHkMAET3yYSppeoXF/algyEBHs3U2dN+u52XBYx1UEP0n7zksU4o3Xm3AL/H
dMVNpNNskbvWNPdpxLhOH1p9+PJwdvJSJA8kBPASL0GddXgZHw+hFDl186E1PvFMvowMr5L9bCMN
yCO/ttPRTrHr42F34Ol7nGpCutA9fJBpqoT4nJvt48hJ+1DND73Ozer6eqpaAxIkKU9Qvznax+Hz
JvTijFALESPyK/9FixmXhAzl4WiXrTh3OrS+1zuA+xFwiIBKdOMPEYXtoImJOYz7SLQGEdfa5NRH
0UTxBJr/XWHlER6jgeiuCMZz8ZFuOYa8A64Ld4h8hH4JPSlt736I3JyJ1OQlYr6Q9GaFhOQvJQSq
f1YwWHCsoBH6WsWxvmAVcmiBVVDqekYaiksZl67vZGXKE5LHrgpoCmpBGNip7JN3PAExQPeCFsPq
pjAWiSiHarc/QRtJBsUhbk8jmx4NXX7qpnsMlWwAsjUiACshzB/FP/lW5KKEdA1m60NyOkVYWgMT
vt/6+4VHBtZPhsfPnlHKFhpAlFRznt9JaXFPdeZHGIiWUVr3/g5beVWHmq3ZuVf+fbf0MqPpMDzs
SGZW4J8Hx2fMpVIh4DobKaFsfiY8dlMhWHhET+TOIAqpRTGfur0TpSlqJFvISDoUq5VDqWf/wp5T
kcME/VxPtfiwlGyiq12EFObQ6UWp0Q8hJm48JL3tEHniz6/nKDGsZoaibco4QI9w9LCK5eNo+5x/
IZMucBjYW6eN9/OJdPetBCrwaaJMAzgksxhMv2fsHmvu6eSDzK0fZCzkX9Rz0rhnCK+K5Ikf/zL7
Vudp574DXY+qP5vlLu7YKVjCd0Xy9wRNP47RjgEm1ay0RfB5D+RWZB+UwemMR5Ep8qkFAOAn23bB
08oNO3i5n6Js/hgyCTbYX4IGLHDk1hFXn93iZyXuI+o7FAi9iLVvd56CKpsRsHY3b0IO7f17xyHN
qWOwW+vpXgBcN2BSzlpEoSgXkXtwO1WEIaidIs2rFw/7fyqxfCLZCxIPrb/Qdc5RpDrniBkeduZ1
dgFyBkQRqgbjQwhHa72e0TfYtIzcS63ntEPThavAHPOEZ85nthSx/ejJCJpm1RkffCY3p8NoO3uI
FI7gsIIx4Xzy2eoc5IDTyh47CaAgiaCOZN0mv0mKmEwLAU280WUYku6wzBwpfq+VS3ElbGR5yq0z
Jr8jPfDkt3m7OC3s9pyAkiKdul1Fz09PdBpifnEzaNjnrG9VDBbLHNWiX5pymd2zQpYcIk+gx5tF
enUwdqCr42R9sM/0m6SEEL3QokIuZsVVQRFEWLLbzdvLCJXr+HSPhQSP4FMyOTGUk8apurXXgKSg
0+UIgyt1q/2BWPfqlCw7kUVilTuCzZecPcdyij4WGSjfCeco5kJpmPCZ3eF/TDkY21u8Y6gZoDqA
U0ldRvGFmpD+VfNK9+ASg0fWBic2OrQE1EhoQcncWrabE3PeiMUhOMZBxipiXlFDDzk4xxz3T0YB
JVNp9mMlwqvwDWR9eB8PeRjEzgjhKSUk2mRQR2dsnRoR2IZcmUaC6PfEuGp6Yb51Hk1DMqnnWXRv
KIwNU/EgTEd2JwBenDxkqphftq7WeLqbgT3Qjy30OpMfrF3fIr3P+RDdjm/WA7e1kECgh3tOaZOY
kiUKMgR1ViDybRiR5SpBwTXg3GHB8YrsVT8LAaKvQeps3oiKZcZYAWdORLAbuS5GZ4Po8YbAz8Xe
FKUxo0Ntfs7557fOh8iet8Dp7QF/P/Tv7mjBAuFykuogEhh4671Zf/0KcHd7IAV+Zbx52HbEIGPv
qkz0HFTtzX+aAyEYBh55ciXHjpAzZqeaKnoD3Gu2eF5rYPOxwaKj5iHx0Lj5CIHJQs+pHATx1QVQ
2oidG671OWY+iaXpPR6ElqWK4iwc6b3w4L0cUbrEiVuvO8rO/gyQ0ZZnmq0EB5uiLpvR+MxHcE9C
Ww73xjJXYODU2c2Q/XxJpWq2Th4U05cXg6tPxk7NGLBvpPKwpjOSoFyyvwDI1U2NdL8iXA7TrUW0
e0hGHsYnPgL/RdBu9Zc3i1KKhB5yDTBFVegMz32B6TuFWU9yjIkiAVYmWo7C0mU7pInJ90T0LMYb
2mgycNE4MnWeBdnMKGAsxT4TakWuILc3xBNEGAoaNHFAGTgkjc/izCVDC9AGtfvlzqO55PM/rKsI
gyXhhHsJQMQezggNgy4rHCBjxFDMVQAR4JwQMteUjYQQdZeq6/yeKuTU5iQXPYSfjsHxuopdCWRs
IlNhi5yVzF2LFML7FlP9tHU3jSO712YJuGF/FzQpd05StOwzgucchqVbEovrXAWqVVN59VjPmzOs
9ZQihbgWkcEEFuN1GtU3oD4TR5nINphSavLntNf+SIfunVXc5W9QH2m/pmilMeJcQYID7pSVEnw2
ZofPCGAEbM23lfe0XrvhsWDxvXx1QqtiHNyvjb7WUOd7opCCh8ulDKEptq/dIFCCeEw/ITH57edo
MYrlcBTLFBM8SE6GXMmBcA+b7ZBnfEiROQi66Qdlq1B/9t3aQq8y6XhAR0Fnj6MSncJYPHZ4UZmi
cR7YNy/3SJaaw2AzqHBy2CbwLqKeY7OhTz59wG9W7K/7e4SD3vraUhAdOKG1c84afnkMTfFV9KZa
3CEAXt5qhtpRM1C/Z9/ClilRCT+SH+iRx0Hpa26CJjzWOMvD3yo7i/jh29//kGugNsbrEMeIoMip
nW5ymDNGIEO5expehP9Rtmg3KhHCZNwugPJM0lm/2UbdB2zzCUwgCRkTHr9pcLpl/8jHaakeKrON
BkFJifBmkEm5aoTcgTb6Kkz8lNQxkLmgNPlHhB+tuLHwaU4f+AHtag6S7+TgEAM9Qhd2z82h8Gnb
d7JXydwCQCGom7wcqMRim8lz6S3oCHFqw4uRbVS6b6R/Xr057EC8Kf+X7wvIBh7dG3bFctOYeZBd
fn/vdbFM1sq08r4xvsw5Q/x2YD/5VgvUqAB4Ltej4DdTPKAtSKti1pvTp/KMsG4p0kZ2RlJg5mtx
hfGCjKnpLf5O85Xkqf7Y+V4eJyyrCOnVCb156gxZuAladYoAHvkMu5+226RW64+tztR0YFRKPPZ5
B3YyGoNsrJ/HAegSYR94ipCyAOIlkIIibbqIvpg2kcV5wMBWzC7oJ2xKvbAj2kamUCmc9+l08MZG
g4D8RvEBTPNaioioxBVanWL6RU0ZUlZK5Im5BaKLXnDAaEywFtUW5ra7JSPVIGch6NplI2/62SzD
6YK+ngDWl/mh9yEYWWndZ7l4AEdzGv3IynDBXhoCQon3S+1RbeYDu0Z0QOap4g2HIb893PwXESH3
6e3m3brwi1QVMw8TRqYvRvuVi88CVJnfP232EfOxlNbVER+TMQ4z6jceWbQaQn/+8kXsacE+R7LV
9YEFtZ68p98r/EwF48TJm8W/gdWDLQWa30PlvOPbigb2EUskYXfeu3SyK3RjDzTh59Y/l/8fPOxn
PyzRNKCqGVrPnyU/rQFLMS5ot0m4vZn1XwcqRd0MlvwHis1D8SI6hzlvWzisFjXcz2hRSyBwQBJS
muXfiEhfpo8yyBfHd+d8R0GrhE/Zu6nBuJwcqmlf9l4EbiKAIe8U4vsePb5B1rnZwO4PEG8n+qNa
tPKKRrvDdpW4z2pT9NZyPUle2xRfD1n0xAwyApFhSEyoxL9fE9MkYdUFQl6KsSkfWw0w4W4Hx2b2
3gAaFbMsCgFC7vFvQ4UDUQQ3TkOGBkuYw6t1SVEGusEoJvxUDMIsHO2iAmJyoz4bQb2lhPlmPq3H
pNk/ZOuJPIOQdcyx6CZZVMfuJ4LVqRyfMYl+6ySmVF59NqikQfMwv3IrU4PsLQH2rdsdMJ4+LpBW
3/6QHBEfuG4xq9/EPAfhYNcodCsR9kVAI/5+Jlyf62U+77sq6GBIHwnPNljzWuNtPr+RMKsZKtFY
mJWocBOz+jHvEMVsjyE+aBVQSTKrJQkV5DxvjG6YZ0Du0MnRBMsiBpfZDCjI+5yV++rvdz4odili
D7BhEzgj1OQ/NJWbx2q80xY39djYpd9vLV+znxaY4GJU+juFqCtGJtXU/ZBBTNBztJVM7ZIQ9c7Z
irJdIABJKtz4oE8wcsOtRjQX2kIO6rFgIeEQ0jXpOwyYHq3QqHJTo3TTQS4vUnQWkt7uRcrdsvNJ
7h7Gz20LSvglN/q+/AQJ89IuABTgja/9a05AGvGNXK3M1ViytL1Di6wCxnVKzDjku9BJ9GURZUps
DJZNpUPiqstnJsg0f/Ber78fZzE0D5I8rE3QV60xmo/m/R06JQ/2g9AUIZ9mqrCuzJ9bVlJ5EZR8
WPBcU8HM2ykExpd7XpkvUk7xLgKBWxqjfAgmQHdJM9kXvI5K3MjDvifkOMjT8RRFICN1DAxsiDM4
MjCSSzhRPkLOhJWakbBGdYSueVxACnBDYIQYAb3i/SIfCIEvjOeCEbyMWdzn8BinRtPvIM3oIEFL
KGwJMYaowEYDBoKUs1iIMAli9BNj+1cyHQKdTkDRRzTvY/lA+pWEMuEGFY4YHxEJcHIPLc1vibkb
Y29qE7Bh4xCY5n+snu+cow9tW+MTksP8V01G8MoJizyVNvSxOBVr0XD0ENLIKJnAFxaEtm/SNaMU
dx8IGQN526IAr6RcPeTbp0W20DqJoFchdiUuFFKaL8PpRirlMEqhTl+jvjNeASNtdcnuhXTHRnIE
8vua3+1wqPNvJcbV2ol7998rdVdBVXGfSZeCWh2LRFvuxW0krqSYTQeZ/EdobfReAcSNL19HBAu/
sdKrwD0ZLpzSTsL7ldO924Cu6AotVoNQy5+V9BRCEMQamz4t5D1oyBJyMYlkMQY6wtfN8FL5kktw
DrK9boZtGfdS1POEEEcE8JGJFBHws1Ii9BmbEkCPOhLpEY9PxrwqCF6WAHAWggAMnUx1DfgEMflV
s9F8gCjogI+7IgqEnRaRQnhbPFeD0yOcNS74HyY8xQAJICN1e2GDtZ4zkoRYXezR8/cWJhEZmH+I
P7P+/Mnz2ydOO3MobxCLCpWQkGLVNJKjWGQ/ykgiCdxGtfX0LppF675ksqUprHvlRJ5jSGARVcif
HqAKQNT2l7tG/ioJu9mcUoZCOJ/xsKTWif2FFxJhM0z2dYZgSN7d71xubLpgUhmptxCqMxyV/Nrt
BfwADYqhTAR+IrkU9utqgoWD6OUmxB7oCTXzx8PzSec8DL5XBhIBhJGXvxme4BLNITYI40DgxosC
B18TEhq80i7mGmtE83pjjNYTqRZlIJEoD5CRPtEWoK3w/+hXAcgZfH/VYnQdAFkkVwcFSqElO5Z5
YL6FyPesCHZkNootG8SGmRsSoBHgAOlPlDgNQEAXDPRlJ0DWxUOBAiJmJqW4Mz6tiIXHF+7VBHyZ
4JOjAVJMAUaNWLPrIv7R430iKUAdE2n02lzLsZ7fTWC+G6k1Ni4gKiamhaCS+njkyU9Kbkp8ICqx
N70RipDiWmPvnNSYpHPqfHRFZIswYxVJMANsLbHI64C4A0dojb4owlErsEEoDp2/3gPFEeM1OgNV
M5o4hZmR4qhFUEsYB/jr/22LM4bzS7ZNMuRNxJA6mzsu21oMo1QstigA4XRONC5tI1noKGOZbMq+
IYJgQDnY8EjsI1mEhHs0YbxLrirtvAGQRq/d+ti9a+7PAcBR0c+cdHSYNNpsjwrZmmyl5N2MuZnM
8gNTaUA6qPFQwoifCAAP5PjgJB9hpgM+mdD9Yahkjt8UqJD4TBkFOAPVXrRKubFLDd4lZ74YHiJ8
iiTpUHYjlsJSy3X4x9JdLTeWLFEA/SJFiOFVzEz2i8IyiJn19XdVzw1P98x0W/LRgarM3FR6Ekkj
AIxJ6yq8AdFWz81AZN+R1rJvLSxthuxSQiJO2inehsmAei5bYRFoCkn2DV1J9OLR6nX3+Y51ny5T
uhzlvLiUyhdA80Uvc6k+rMLlTCxRJNBIM/5s3GKtrB0yZWNKnIYgw3WEVKcSu1WwGN7MBuNFXleb
S3kvUPHLpmaJyyC233G6n43toTPzGL1KmUspeR8xh0Ltpu6VeST34iVSKagPsKl9gNa7u/7cfi4B
qZ4rE6lWjqJbXhgD6njjNLl0brT7iwELbSXNBRc7J9JvMdh1HnyPHpPMR2SIOL32+t/jaDewPM0V
ff0Mf9/EMNc9/t7mXJDCqsKdfQbe3xciH/tfOb1628GBJEP964Y6NHLN5SjX5ePIcQdR/9xKz180
Y6XHPDa6om32GLN3E8ODaKq8Te42f8zZ2V3+kr27ynDWSkgGkjBaE33WpNIcxz9vDUMlB3K1qvNk
lPLST1ZTHER+3doSCmrn4V3FqJ16Ptyby5Hs20muuMXiPeBjBpcXNGhA1La3/T0N7u1TGY+sYQ+U
Vx6YoPxgUOzJVTBmo8V4I1k99sIOcbIjXikxjizmMTbah/BrvsEfzwxFRJUfkwWm9FY4Lall/9Jg
MIC+qhFBVL23rq3raMU6LPCM2eoUoDq9fU/uk/UvZhzSW2g05SHRFuwLg7iU9a2MjOpPvFTEAqdP
wSMzzwiH+WytBulGzurN5MgOfwiYWj3diNBW9V6DSydoX4IKxpe1b2B1/IxXZ7AqavwmH5+PeElO
lg3u2pLFhym+7EUb14qXkNkcaxEcQ5SE8kZ4Z4zU92WJCI8SNqcbKurhX8rD5WkmOEh6C1mMV5ou
MawZoPhQ1sIuLSb6FUhd8HsVfNhMFiS8sKq5ltlO1J9TxE0pUJHSzMjs3Z/pAfhZSBl2nxhAr+rx
2nzZjH5i2ffiln6MCjmgD3a9h358/Bg/SIS/OQg5ZVx25qu2VIfBuovOW7tPIm0CNlxz9qPY0sGF
YDvJUAxHC+wQgJNyl8x7JyAv+41dlM6ArDrwfzlqnRgMKEWNI43ISouKuWInm9839JkW/JUYKCyI
QcRAYFUL+IV5JdGL3t1SPAr25sfuo38CDXRZ1Vqnb+VQiAUfad2zRtdpqh16zFwMQLGG89kh/49u
vGe6K88J/petHeePj6Vy/+dQt8w99NIPKvALxGvx65AlH3BO50y0qOT69qdirJBqZdplvt3z02ds
8sT8rSdk1G/6pJudLG4/GGBUFEjYpplitU3/wwX9xPv/UNoYh9l3cSdukhhORDpX+/MWNz1krhxr
HG8wjC4oygy9FCbJfsxogB72lzy2EhQU7GHYGKSsLgQZaOlp08ITu1TTnXCT0s/EreUYCZZPG7RO
E22XBp6Oea83jhtyLXo7gV6csyzDZ9Ng9wLSEBJVbcQgs2kiYO4nukn3knWijwMTZaPbq1172fGN
H0Qtc4pK+w3P/FGipQTIdneftgao+0iu3EfK3DDGFB3AUNVuhpnHRvl0cVAuKx31sXapYrIE5bWS
JNjMLrvPWlCkH+eJwbKWUBMsqne+Anzt1DYx9kzn7orTesCqqM5FMViHhKu82P+S2fczH09FV6CU
U319I1gzcXJdDKZYTuw7h4ADPGwTrOHKmBt9QGXrOQ1W/HdTtuyHEEYGRtBSx7VqpFvwlxDPYdNe
0HpwH+2G79vO8YG7x8HdQKizLJpYGkEEmwnEyzpEABuaosGOzCizmuWssx2E4gVp124HS+ZA055V
kS5L6+6hveg/WPVcm9hjffdN36DKPBzspAAw5+XexKvyC/VfusWy+ebXve1wAMs/67Z6m7cEoNJx
bndjixbYXCPeJcXO3LzMKHbt3l+08eT7zL8Hgf7A80qlnCy97UVLC5sVGAv6YOQJAiX2J9ervXiu
r3pn6qEX/Cv7sfnkV1lJNXAPLIv8rgvBYJ8wqvJPHwftyJVfky01xVv9C0wcLIfPxkOtmZZ7kbmp
X6+dT9q5f7VNpIEXTJhGHhLuX6quZyvSiHV8XFFBjMeQ917jA2nBrr/C1mHXV2G4MPQ5WNUsSvGP
bbG/ZMn/nB8biFzsyU4UGu4Cjg5M6MomLB4DruQeESFGxbd8mEtrO7gxGKQY5WaQY+3MSBZTOOx0
qpkikKIVaW/E6GJxNv8pnWQRcG/sRFvrYohFYsUz2tSXprdXVsNLY2Ms9QHiWGxu7D94PAPn6ykY
+G72LiEJGc2yz3l12zz9BaPaS0Oayg/qsIiX0P8dSI5IfxXqy5b9b5FfzQ9uG/ok+hnJ50rEp6OP
5FleSVFxZCQMwVp2W8p0Q/erEyqtW4DucqIWNEostAuviTFFlUeV6kn9DgSHH7rt2GLRGZnElbbc
K7ixG9bY94lOHnUkLdrHYjCFOCj16VLLqPcBt/q3R/jU7/y1gVF0BOBs6CeY+6sXTSoLFJvlDEOH
MJrDPWP8sPK0M7Bqp8HExE2G+0/YBt4KX78TVtSmR5QMo7kRawUQWT6QSWkcCr5qJqGioX+7+9B6
KwLRRTMlU2PJn2Rdzlimwr/DrU7ABfMyakQUMFUwYA8YVAgzTlQcZe1SfECnJvdG5VqgZwwYmx40
wB/BroIpA5iNoWxxS9JzRZm5Gos+ypnRysr3wX4pFNLII+fqPr9nGwgt9CEjhbmGR20vE9cGDPHq
bpq3siK7ajLSyBV8FM9lQVnNbYJDVBWgJdli1ly5t9LFffULJsrJ5S1GydmscnlBKMAgARCtWvfC
LzSpTiPoZwVcd9bNtXU7NexW/o6cSTzvW8YvQb8WtBcRfdOt4kr6GzgRUEzwkIVu42i3GgRcE3ub
1cPFCrx5hiqWqeAeiOptxT+C3LL8i9bFqfWrCD8yMF0ElLrBbcMShAQLyzy7h60pGGgxjw4NFZ+Y
M/NLSQBTC/P4jAdE1q2ZffrYChOZI4of7p1BCSpFjoM4Uq5fcWGPi+K5taxTV7Uahstg77fNnGNL
3YbVSg+XnZudF5DPcyVSSvmyU1heELgA5BnbN9IJNEnbEsJ1K+I5gGZmHxZYHZxAOe2DHcjLLsxZ
rHw4Prwfwmh40L1z/3iG+CxJBwtgmVuoQfNdzlBGretQiSK7mtFyci1FKnfcq3hnNtg0o4NF811H
9krUZ4Oou3ZVi4wvNaz6E4lwqhCpr79MinU+Hxfa5t+MwcqjkP64WbUQCNhCHWopPI9IdfUo5QBq
XB2Gq2N/9+xFZsO9Oa3SPleOP0qZVfm1bdye1ddon60fUoP0s7WO908UtGz/Ohab9O/qiRVfx9NH
VNC50u5k8ovgnl460QPJUYXolY1e/fHMLGuLICL0D8WxvNFa7YsLLHbY0qu4Z0ZDs0M5l20lmoc+
evHzW0gbP5/7EAl4ICbzm71/MzFnItbG0zYkzkweYbS6Mpd5VDaZ8hvYuSrsXHX1q5E94VY2cFVX
TJRBc7jfK5M5Fh0HkOYR6/Hwzs/SeWIUw0hz4dws/6CmUWTHaUeZihvazYyeV0Us9h1v+X5i+mBr
gIna9luKP4BRfiLw5Y8q5FftvJyvd6PXvYnBfT11kvRsyWAWchmeLz5icXmvn1e78pZ/3P0ZYlue
aK3YhMQCudrt7ZAP/J4W0+h2kmOdxzHo2N5hoaYOnSv99ftbFWBDhzaYQYUEtSfBojGyJU9p+srv
xsYyqv+QAqLfy5uNqs1C/saDv7/JgvLhxbD5UZ/391568+fmm1yJb1U+tcIkqzfyvwsp/osHVkha
C71B5qO6/4S6Uc3DewFGheCqLlGrtSDuzdT3lYTM10N9qckMsaTcnorMihNdfJc2V2VGXUYqNZJE
w9ypBGnS2W1zWxmR8naXDGPp6we2OW+5l/UXVIzMm3ApHqz8V1/P6bOT6uQIYvWqYICRQkAfI6Hq
89I7pIpqmnmqfaihEBLnc+eFA/zEerdaeqrbhJzeWIEiQDRoz6rUwN2TLVG90t62r+O7Ub1iYPQU
FISnXDuOj+N4LSa4AbnF/J4DxS8+K/B2MOusGJpxn4CrJYq5iXDh8q+slHGul5wehofurkYfVOai
avlGFwik6NJ9sEKT2gteWfxe8RyXoBlLZ3qc7i3nD3CpvwbIguyrGGomX9Ws0vZSNhmXkz0SN1JZ
NfgLQcdhWFXT8nWZ05mUd8MP0+n8c0IFUHgLoLOr1K5VFZJa1zib/epVsGrAys2cClGskCtZcDZ/
115lKkc/d81ZsX2EF5tWV+4yTRSI3VUvVwBwMXyspyjerliRkuZbpxHOcm3iRCDnyrWXBowBghG2
qPNyCHSFfPxj3eH+UzsV+R79vpT9C993lKvIEzdDZWTvfovOuVQIMIB9qQkBUeAaYeZeyjcuVlK5
JvENjtxycMFw4cBSzg3XhqEKngL0kXjzpJnd5NGtnAeTKs5q+XFwinDWw4YR5jW4NJPnJIsFh6/t
e7yRctdQcGQ0gFSg3wC82vUYpRgthhI2V9h3/puXLcsTjOvix7dYwwGbXr5qriJs9MWds+vRa6sB
vfVWL3Io0o2b3X51bVx6i2xgWI02mFWbQqryzZuGBvNYTdt45Dv4zNd6gFLxPKrH/gmNRRS1nQ39
41LL8ZfI9RJ1DIdmrO7oifT1QdliTttICpxPlcAxZrE8DIvRbrS2aBqh59vvCvJnJVIAV3YPTuPb
Ulv8bV/wBi/T/TiOZbPuBzLMRbYPEtJ8WBkOF87MZDIy8XZfrQrH/rJ/66CglHO/jxpGj4u7KScn
18qu+/zc0RBy2hisezjhtc09n8FanuVvdGmvgpHmZXocr78QSjemd98wyGQsf5jSpVnQIkbShct3
ZDVJJ1jwHKqra0odq/NH1pg1744V+qVYxw9zUt8lM8LaApD46M1y4xwHtfvfZlFLBbe5G1+AQGFA
jNSFt0SF2I1jzf1PLGTGKYNY2VXW42SginSe+blckQqBZGnezxScqyBlPbbj5adfLFX+ZQGyJz7i
hmpWik2Xrzhx/Qofu+LHvTBBAnKnKi0NeAOpOkFB8ywcNsVMqvI2SHjaeh6kZdmHSUs1sSqj08fO
le2a/9ruWT2R1brF712WP9tsPfsorbal+LE/c+NlWxuw+qqa5K2Dg99KRGygpYUC0NbeeG2DvCwi
05uB/al8E0i0KcSQdJ76yPOqlNt21tnf97W2fgQ5ZaIa3Vbe2qlZ7bGr23yORhLsGO2rbAIQjrKN
2L0SPRpxLCsZS0wyMsiu0X+Pf8vTx1q46dZsIjmencbvY2eHiRHpvnHKt5/740faQDnY6e6wXQTk
8Sm0Kke6ieXX8TS8HdurRC92rWxUR+QpSdV6cSfl2+SErS5HCKwS8KDRsAZHoEmOww1Bm6mZwAPp
QR4KbYParLwnHs9IAuQJW8tJZjVClbSX5clR5evV6XEALplYMNJIdCOItfiXnBZiBlAsDYoPKnZG
KqUgP39RX9v/Wr1ty4VpBBv2bY8K3rCTYjvsjVGgwbGy7aF+5CNd9zLzk2NlmW8jwWkleZ38M50J
31pdFXu7onlhND8qoZCtAULQE14bFxvqdMkPRKEZejwea/mfFwZvvf6zUGqO5cQUqzgKhVEv5R1N
FGzI+0J7XWj8MVwJ3wBM+ztrB9rt9g9fMdtxKj/+a85K03HvWvhrAH4GvbGsNJ4Z/rKRyf/VORL6
uNtKzwzewBDn/V85EF78cxH29QcPtD4KBZs4afU/b8Slw0l0pvS812Lvb1KZNP8xYwq7SdudXUl7
Yj6aKZ4Si0Lafn8f7WGPlQccqac19gRQtYM7RSj7CkVDmpPNrOScalp8lGWlOgqC/Szjg5crhcHN
eCAcyQ8LKm0LWC5g2j8h+POR70XK+ryAqP81XoVxFXFZz5RXDtzynxkwAT+eVDGh5FeuBGxKr5jK
mzNZA/I/dF0KmnHvxYIdluO/vYeykq5tZysoLhzpOFvQ2KeKf1xKVB0/YSsxYih0cn5o1vf+jZxb
J328Lfxsgnr8XPz7GXda41t+9HMsDg3avART3Ln8GiTyrG7HDpzdh4bwCQ3SpHqb8E2Z/DCE2Zvj
SMwNA5qU101h9P6GC0m+4Z7woPqrfXMcz9cHg3S+knIXOjfh5jOldeK4G3ghlYwJgIvpXI9FcuU/
b4WxlD5U3zdbEFl4fuD0c6Uecd3znc4iPzcjbOF0whL7YUe7laEXog5LnLWKC4NMJij/uqzwvtPw
qqiGe9oJ2wjBTb5vR3Rst5L3QnPSTT/zHYY3HEPn86Q2dhH+N0ypIc5xBLfQ4X1ztunrEd/5qXpO
S0Obf8//eiVWoDFiq0MDYo3PVEjFQTKwNFPYYClJklfhZgPOQZr0KkD9vysTLI24trRVCLayF5Kp
wmQwuBbaH98fffWJu5CdbuHXi5QPzXupdM37+eGE5PLd7rUUA77Fy6me4LkmU95xwma6qmV5xcqX
h0gQEF5pKjClDCBTTtfvm/N/kuex4zN/wbMpc0b0ne+K0D/bMjGncygI0KxPg0lCgBFfPqoyyCGZ
X0Zam9YFqV49nL+0uLia/smVgEZ1hoqIU/FcIoHxgVju6Gj99PxwziY49Lx6YHu7asvZmQ+5UfJr
QBIvn0w9KdP83LCjpRk7hnLo6UIx3DQLBJhADCW28ocNISkcTuuX0VJDmygiLdEIyDIjc/BdWJ2L
lsQ6peWuxTKhFhyeH6TK3/Gv9bfdS0sWfzKpOx+JCJFhgltfDem4q93hLx936E251fcfDmXnQIfh
xHa/B+Fz7vv0d/gTHckpE4+Upww2DJzX2atJX6GX+IeS927ACCnt0OR4L2OcHLyTgjNPrmbEZNpX
eI0jA2NXc6iQ/sV5eBj3zOnQPdRJQ9nlBxvc9qW97+7a9NSidd29bldD8Drn0qGE8LLnhHmhASNf
suKisWjM6jNDgmWXgcB+mMlru99cdXgrsxdmbQHNiwJedm1Ou3U2XZv83KiIj3aaH2jKIOlS7l4b
M9630ZqxKvYvZrFvQD5TrVPhFG/lb6i0hwX9rpPoPXuLJhJe0JgwkLSgUu4Y03xgklpbw0x/OV7V
rvVgG6rCxmhMYtqdLXeI+IuCLhCJWV1uVH5sbq+FxbayFsK9bWR5+CyK2XR5JX9i10zlhHy82vb3
52D2F/1aAhSbRIjX7jnHcT/RfJA6/gmzjeSvtdBBX4CKxfe7/PR0/GtpFxpS31M5rAqbffH8U/5M
g0tYeFyrSXaCRKT3SoRnhQnzMS+AYrltrs0p4ZyXGue6d7S9ODbi2zp8M7lsvSS5KwdirZz6sr4/
9+IHoEJmqt3Y1IRgXhNN6OYVss/TFK/HOY8ERs9lU1UMuuxmjj03Q3HN9DbQG56WMaPzVlba9qPE
hbEkul6DZt++NFUPS7X8z7KeC23gHnwlOJRfFY845mm7xqwdbaz0iU9xSq/q3v2ENQV3xN6Y2IJH
69+ZuWaHDX8FYUFMMKR09Cg8y1kZGm8zda7KLNOzXeDMREFfmfW9vUY60oxx001Qmp1KcmnriU6c
Mc66tRJcous+Dhdc1bgG6WnM77dW22MjUxXC4vnlKAHcphafHg0IrdIGQpfiqWksCP+6/ymeZRti
litPtUvv4jxr2Vi24SNc0MpBGnLROoibFJwZNAUGrBr/k+5sBC+pXcepShI921QWG/Hd3KNWZaox
Q71E/Ti+HfJfG9qfRFvmdWVWXreJEGvx7tldSl5k/DRiUzbiJw56y0k4RZvx/lfWEDy0Qpf3NkJe
hP0FUJ8WLimYm4/Nz1NuiMyvYmLOovp3he9sRorBW7n+ZUaZUqL16vJ1tEhqW/xggz0hAhZiSxqN
lAWtnnDYDKJLPAp8/icZT8JB4/7j64ePtKt07wa679IEjQqsYFRS+X746GEdZBKta1ixiWkT8Woc
vN5uGWywtadhilv52oDcFgJCsJkLzqTcdSt/+iNrgT3+o1NrrDAqZtrGlbTZXcunl9jI2bH0KqUI
qjT/SD3Bp80ZgW25Atj7Cy3hUxpsrDEz7nSS0DqztVgf38RWu6tp9v4Bp+y4bTt2TcAR7N7tLrHA
uZASDCEzY4xJWRGsZN4fQXTwyIppZeh/E+UyRyKxvoeZd0hKtI+rDH6WvWmiOqdRE4wY936LPuaM
TcQGj7UUQkuXViCegUIYrYpGv+AdFkEhxP2oYE0WupeicXdhQ0KL8vIVL1PS38r3QoIMw/MEbAYc
0JLYqKFrmVbgaWVayeFsuEKHYeweOiz+0/Ozccj+K1rcmKwg9P7YW7/jj0LC0HZGPltamyOmK2Fh
y5UubxTXmu3mGiWrLS9PWqOK1iadKGezxWVk/sq0l7fa/d04LrqrdSuLYSG4Pts/xruHYFV3+ckK
qrJCndq59+R++shwcJUQY3hHEBPpXM7jm7OexeatIFBmFy15qRH3cayYOhVnX+9BGhMgogW/kkmu
4OuJ+qXJVqOWYqEVZaIXUv3G/PQQRNYdkOZHcGQS0l0T21fKCsOwNqCg3Nk9GnUhEabge1yiS+m2
uqUsOGJXAmY23UWmemQTyUJ/ZQwCP8C3pNk1BH/9rUqYy4uuqUw6n+1YFPInwEFzMdw15Wd1Xt0c
TtqjkOWwIqO8a9NDwXsQEC3kYx9wj1j+G/LwPaiAvAHwhWTnVb6hYPV3o4t83G0tJgMWQWZXPVJ6
sHelDrHVJurbbTOTrcZjNVPMm5HCYn7aTdg7Py+91mpRfpHMsFe6llc5jO4SWuo1W01fyrts0X+s
SZCXxWeuEstVbtvqPtk0mTzFKyKk9rd6BtQIu7PmzUbRTON4FgZYjx7bGC+zTVUmfTZVzmTtZvXD
bhAHf23rkTRAmcUX7rfpK9b4prm+1ZFilhdT0ML63LsQhvLGFn5LykdPA7rcN5hobPlouNnxf6ip
SFcmWXWQGC2PwJWMZjZI9Q7DXfequwOXlFeVWCkgOs9W6ncRy98m1yZUq82lkl35dXRl1lCL1tN/
x6FuczCbbCsAN2wYGZCyb1ImpYh6E75A7WDa075005MH0ktagEB5OXphJDyLCfZ3+ETtC118Zhr5
Pg5TAu/p2gEjTyQJJ3bV+OmtP44/gMzW7fcwiqJxHT4ZKRG/KevuInJDGaw4ByhCFAIKIhHcbC2H
pDjLfwduX1DEgG06OeVNbHpq3L/XlWg1wjtGele6hCHohr6Lunrw+tM9dXdsw/guVQAi5EesLP4x
AaQUWz62Di/RTXBOS5ePiGO4q3W2Uyo09C45TsuyQZtOZANoDxkL5O7lL2ZytfXQKtM8V17oXKvg
Blgb3Orp1hn8YIo5yzclVjX5qoNjb42rMfTBDooTievN7rX+0i2bEddm7WzhDsadQVxWmBms5bBD
GMv9pJrbDreTmcIYN48vliWwdXEgntNGxJnejSVCQqog3Qld277JUqKSK+fId0M07vLjGaLPLv1F
wxhaHEWAoJJmZAnrF+ipcvC8fN0JVt3OIfeY4eS7nOTJLyhvAO3N2EaDC/5SNu+5gy3MERZUhGRV
5sv7dawFy65b5RoL5tuL0nJgf//JirJpBAxaVlPhDn2CaJS48hS3phF3kuq51LEqtnHxFZxTBaak
9DpMIdLQIELl6vE3pQtrpmtL5tuJ1mq4HMD7mxvZUsvvBaXw6/fy+TCPAnxJnl6Wu0edz06BkeuH
ieMMxvMosOs5GOl2o6R5fOLUtqx/NRpagyH+VXtfYsM42ENY7rVbz3Bf9QwBrm46y9Lp4zV4aP5f
vXuTYVdRxW20i2sxMKCrSOGinJv141FDz2WdNqP+agTn0qPJcj3+Jxwases5XvZftdjfsUfSVot6
iIuBJQETL8jRcP4eeKyLYtDwbkuRb3knuQIbxVaMPwmFTaKmhHpUIn2Rkh2lZpsifdWONXc9q307
W79Cgp7Dc+c5P1WvH7HJ7Ife2KMPJL2MtHikSZl+pBKdpIyM14WLXTTIPUqZyfojWr8FDprAP5VM
JfHBifgqCVjTTQC5o0HPX4xnpkke4yF/aFfPBKQh1kElc9Ma77DXpNTrU2xj3wTdFqsgJgOFVDfX
2XZvY0Y5PGUwTc3+NQ+BrJiScRNpsx2LDtLDHS0Cng061ONv2Q0602Ut2r4IyuCrnM/2Y2ykfhKA
mIwufhqbHvqRqbXjrdwWcS2ZEoiQ/riM0d+PKEzxsTsfK+xdOwrCxrhCmWEmhLYQzEXiCNKdh8yp
5OepEeRfsUv+MUjPL1ROaCjLn9M402F8IHDyM1uP/76+cN/dTvJEaCsS5ccItyrTj03WbDlQGP9u
NMTXObGFxSD5mXU59sPI93PynCdNLpRup092Bl4Z/318uqWQ6iR21ZN/KdTn0WqyHr47WPs+C5oC
8wjYlChUHlLmbSp0WNHuKoSR00kkn/rZzL0saUTEJZS99aOe+t71Dz13U3nbPX/AAhuZ/tnVHJ2n
t3H85d7ZDuLAE1eoHh7Lz4zzmukkbKwJXo1PhfuyvpB/jCBWfnc4ZNXPnViTnruFCTOWU111/TJT
D2H06xLQRyjWmPOPO7uG+PyyfALpZVNkaw8Rb4/Pexe9sLftgcU4RbJ/23+c2iC6f3s+eDKhzwxu
0qkPLPFOrDp/TzY9nIr9aN+SNdy+16Jf6H/1U9kjR0xsUR+KZ+cdmjP6XEiT2XbTWh8hDSd0I2lr
MnseFIzAJNXfAVgdqNXiTmtM6VGiWQV0T5rxeO/5zdpknPkOKYgipSytD034dbTuJV3kBkb8kB/U
KNXIzFlLTI6UWEbg5ePPDHuUr2jL41dFLeVVu+kw62FY8mqFLI7x8jPe3nReAgJ3VWzZYMLHE6In
lUpGwoS7QeMwSnfdhtgIwql6qaaq+lcT1Pz2UNc31sALOgZDmTITxvdE5sjH6ffGu9cV6JzMAliq
6gMjRGTHn8c4IzhmoXbaUdecaEHvZc/pvXZwC/Oo0pVl7Sg25ByS3xpUTEw1WXf2g5y83FQn1sVZ
WynZMn02Bb/HYH2/YS1juTwOUu3rZEOGFweUL3pY3FwFebJAZOLD7jIU3HV6IR2xEmX1F/x2L4xg
l5aBeD1JChpAyWRfD4goKp+69phE/jnwLoqbYqwbHuuH2+LVzw3jFSw8cxBh60taza3GSgJy+Myg
HY4vnTcEb0c8H5vsbJTncra9rmcwkYxZjEBRPEvZftaP4h0EpBP83VwOb19cCYzX0NZ3hX4YqhnN
6S5m1X3j2Ih+48DrskIqyLGU8ec29BoEAT54rZ5+nxNxAEuiJM+cafzvvZ5uigD7QXVrW8Y4mD5M
8pfNTfs1DkaTyeJilNU5sexaD9K1Z3UeCqml3kK+H0tz095WvI0sVKEpGuSal0lGXYXaZue+lCiZ
KItS5lmDyysf/FjDZ0DqQbNIDbNthJ/3gOCJOiXxQeBzHB7qOc4i2s/yfejyVbc/iUYOsUpF18rg
/PFo4oaAzIJsOvQhRDix0aD+bQU4t08WWY9+H6vxGs6E+dijbQ3LhR/R2lZyzUU/Mrj+zMYJQHbM
q+K1xTBR53FYoTrj8CCAQn+spYmDRkU5nctvQqdJpPl85E/zSPeG9rS42kVyntuzyiAFchbeIkZ9
CrKzayKRf+9rOxs2YhNyptGgDj9aQxSp3fSmqfqii96I9nQdPCmHbzxABfoxmjmgUImkL6zNvXb9
6OjmKdsswowUo1p1gibIJbHDr/HY2FfvIAytcOPd1tEKQDp8YWLWdpPN/P2T4+PXYId8aoTIeD0L
RfDw9EOBsYsUzr1zmxWjHdd2GKmeJrP+eUT7cBwtBq+6p8p87NylZ2lH2rgp899njf7m/Z0bRn5O
VePoMdJrWdf1VDh8nYfsnOny/C7nVdAObxON0EHoEZcPihV0KQlqufbaVGcxuX7YeN75I5IuA+XL
H1KQh/Mk7287VGKme4/qtbcYiO19FCWXvBN5zITjz6G3aSZ6ye6NNXSSqcWhzW90nkQGfrTfjNHs
xYSYIz5Ek/tcDNTfoi1elikq3tsij3g+iyJl5O8Pn+PQxuP5Tnyv+g/5nTbKbmp6bp47hBaT0ML9
eeqDW0hQm4iub6Ng1HiSFbDsg8X0yuPlRrBJvW95+rh3zRM1yHxnJmqnCUZSd/uT/Is1H/1zN4lQ
/mFPYtE5eXWTqUJuFJ3OBugExooxPKN1cRjc/lOd2zlvplq161y5KAVDzucQmcAD+crfOZsZgX/l
pvExDZoZDBPAiO2RoKbGzqzrFMW+aQcfsNPP5C+tPhKsZXk5TzvebqbyrD++Z83b9FZ7PgtRA5gA
NjPw6cWYQ6D4FjktN7OmQ278JBJTthb/0+obhsDLgh9TpMevdLpUoTW3MkD2VFzJn3cjGL0odD53
v8npcxwNI+jGDPTTf9RSvWcmj4izHtzHp1rmD0S4HSdA07FetvNghFdKN+4tBgmF+CDy5cFm1xup
RmON+FoqSCOSaqXvLRZoF5hocvDeiwAuPg81gGtSijJS64nnaCsbZOqVldjhZy2JTbdA3+F8VNwS
NbOjydgwDELTz2IOT/JcSO/qJwKufWmVKS+XDY1ydFFG5REiGuHyoLHTHi4aB4T3aHWTbWytTdFO
Qjm6al3ZMd+a52tJMKSg0YP3wTc6Fp6pX7ioBtYF4JKsXIy1Ygyj+c9hxbGjk1bxpFouZD8jCKhM
KSbPz/3o9rfVbHOPigAI/ogAYz9Xspl+XFX7GdJHqMKNYUzHvwKHOgy8ZEN391Saotya2V5m8Jwm
RIidZZQmC9FHUXF4NX018HS/n39J7Y9YIx/0qNYOzPn6Em2b3aO8zZlexDQWdcnNHStY2mmR7/fy
cWIfTA8eIccmNufU84XhtDc4UobmTxG7UmZbuH6vC+eRNztfi3F8Li79Bro0DGx4KRdLvIwWcUDg
Ey67xO67D+KmFV9sr6wRwZ5OITI/SuX24a7/Puj5e1d+wUgMdcR+LriAGx2ShXQPDvfPvrH7Wn/s
vh6TZ3v3/RhGPwU5D3MwDP5RX+nxfcrYVDXPcTX5tatf/1WWVsn0+Mjp54fUK7hE3nqX6Y1S+m9l
OG5NWJeu2zzp9GvqjmU9eQaQerST+ZgGFjf73ua7hd0Wc39J5jU7eJc2sdplXzKmeEbq551IDfLE
0/g5fRG/LjozVHI3QbBtO5RIaboMWMsmHsP792l+G2yri/klqBAiUxKeB5PQz1TNFct+3jnn9teV
oPy5iTNnQqAxkQ95CoaiWAALeptraZHMc9+63kW0F1dMUhFWaUkjwZZz8VSiotgsWunBLmfsehNi
i7kQzE33E6yQQysz2Q7P7oM/JlGcLxO9XfO1yjN3yE5vzeyAW93wzB7+GPKOMrfuhSWaAmFROEtC
QccB5Gmj2QMAOGg4owW3UBL70yrEO0Bbl87nEuh3BMI1jxLu2m1TiwJmAi/0Hmfo1oiPFWRPtruX
QBQLnqiaFffA4WvDgytnK3o0Ej/X6ax3suAMUtPD6DBS1eca3j9uGpKDpx1yhbWqJR5eeO7sP3JL
fguV570QfZe20BsdULx4ibWGNFkWUUfgyK74NJrMMDs1Pv5a/yw/1j+3r5dZb/gKgG75E7wAhHz4
/wB7X2ufAdkUL6AzP0gSPbX9258cQ+QAjZxpyR+LH6WXI/fSXP4zTGYP7XWyoJOwDpD1uxv8934o
lXg/DE3TyQwhFGxkbv9+1KqfUBK+xn5oeyfZMV3PsvxJq3HD9xjzrkySSAuGKu4xL6fhG2MFGKlK
gI35wakgMpDvLTMRMyYj0n0hMHLl19kmHQ7wqFKjDh5qv4VpQKvb9mF4H7tQHJlgWABT+FkALsP/
5aZH6c+b/qzCqlc2QlAQomxzFIJAoLUTCEhZP7Q9yvq54Ah/rh2cmqc/ezZ5kD7GrqqrOxRFX3MK
0ii66boRmqGvgp0KPlyEh7jpjV2cdekRPuVGXDSSiEFGS//+gaykptvhZWy6Np71Zr1cJ+vX6iv2
/ZwuvmafmKKdtEp6iTGIXGLunTGQ+IHo7wsoFn+vfK+hz0QiWAkGeJfD5zeTK7oiZ6cBn4CAAZXx
5VeotU/5z1N+LuUvYVge+fcVhubaHL+UivlaAKxruAH/bL8D8wLEn8lzAHTp9bBGdgyiPsNLw4vi
pXm64P3CKO+SD6Sr4XAefoyfMvz3v7/9334fT8dfR/79HsaB1Bb5fjdd7OYQkshczcG476FKh2HT
2u9BEeoghp355zwcQ6AOBIpEtB0oBED+4MWFe+zunSKfghimu3zDn7ZO+c6cU3b+zoun3x8G5vUC
KTR8rH6/0q1U+uE/gWQAbrtROBlR+QFg2pIRqJNHpoSTy/fQJWemAbCNK9IfAtgBOVjQwLvAB3eS
3WD0zeb+xRwkg9Dg3zm85B1x+LIFeOZCLOomP37k/x75H+eNpQEya7zA0L/VGI/H7gkHN1w5J535
/DNa+nQv+gHhHp6GUx+4B6hez/yvDxNOYngewoMYnoxAXOnc832C1M4wfHTjXj/YWWk4SeYb/hcq
8+/uD6iaCCIDDPdEsCwrxpo+fbhFYMsOKdw4VuKHow5fd8KMcBTho2XK4YqvquF3sDOGGvdZL4rC
JQMR47/7KnyIf2f07SO62wN2JHVk6y3vztYViBOimQKBJHyA8PWP3yZqIQoWDDB40Pwl/4wXvzwh
6+6yS62FdWWlCGfXVSD4DNfAFu2mDF+BLNL5XIU7t9bPinVDF9gGEs+US4EDlHzZDGol0LWVx/Ci
HYKOKEv/XYj/WDMwinxjvC6Mx1qHf193SFW4DHjXuAYhbSj8Ozxi/iZ8soDf+7erBwEKnBC34ifR
cZEqxmulkXnFTRrof+9gMvzvay3wBXcNyCYgCW8j9NlC1A1pgrIuaWAm7t4p9pOqVhWnOhzpS0mC
h9jMOJPPYuT7/+fOp7s7KtJaSYmVRB4l6Gfsqjsl4XENN0o4SMUL0D7c9HNP/+e0cQvcMwDPeGzx
CPeYAtInnU57r3yYey/Kfz898UdYDyFO9V20iTtnn/8j6ry6U1eSKPyLWMtk9CqBRJYAWQheWIic
c/z18+3W8Z2R7XvGAaTu6oq7ds35XxR3ck6shZVoEhjCDVpkyXhlNEG2naURUtVEDmE/8IL28GiP
Fknihw+mkR7toccJ7MsqEOvxniRFuNNxIsnVzWk/2DjLppyKAsDF5xGAavy7yjTh5EBPgSrr0Y/f
4zn1pDw+K1WmccVHohNtxXiMwHCpOG0gNJx29gmF0qkrZ01oi9ZAkwqh9LLrRbuDPkl0GzlWVTIK
pI7cCLxxdOg5zT/ZkNnkTgGrI4ZQGmNHWXL2naUAAgZMilHD+iVhq/hZ3CTFVqUMByxt3ou04Nc2
i13lr1i2sVTt1060CZoJrDnVYXs4C562G3isXsUvsW4ccEZ/WPwSQACkY89L3KudOGP7aNyxNlCv
oEMsDWEU7Nue9XmBj9umZDEcBmQnKOFL+p8NVDaFgkkDglM3ROppdKfZHQ0K5du3Dscr0nKy5ynS
DthXNYoxJhebqtHBLnise0Jynlu/OMg+WloiotU+OYtgtvAaIa0SvBN306l4bCsRp+q9uqRlpRHA
9rSPbXATQOdKoMPSsxeV7VjaQr91sOfzPUh7XWrkl6DpU3tO0oyvMn0SRZ1VKao/mU8wRY0An6gG
uxHQckid7CH3pOnhsgbguBYLuoC4wIeN2TBtmXychAfDVmC3Zupn3dvBgYeicX+wYcVQcCHzAEY4
3fNLfz36YcIU/EgbBwjp8+BMfhr5WwN3n48P+4qGQCl+YXJCt0qVvpnEJihdjJDv6EiprufbYFNy
X5FFSc16eJdpnlYQKhkoyogjzXLosKX6DuwktqQ3nzNXpyV7mGcx0iM87iQhO4FZQR3y8P0+4ylA
6tztmTEwDdl5nednNb7U4jHjscHtxQjhsS0PgpuTETS+gpZCrwG4CkxCv98ecfURCHOGyKbIZMTy
KXVb815PTgjeN5+Me6MS2Go93RbCg8mLjCrirlo9vg9SafxiI8+cvc7H6QCPXA7WgCER8VF3QFgA
jpSCBsZe8pBiD7U3qQswQb9xtpEQ4wJw0NAd0g+yO5JFXAYpjT/F4dLqwiXrCcSPcxLPpTZiDCs7
znLJYoWSiT0DbTbUnTbNLxCRVVNq/QDM4uQ0mLwhBcRsQJwcXVh4uTB6k4RqOtTVxMzNXVSGp3QT
kc55uk+qUvNlUwjMJawmwCr5wAM4Oz/1jw1yh29xI//MDXdBSVTTqf3xOO6ArYWt7VNfStDZpwlt
Ajxyq9Vr9aStwNPy5/O8PWcVsjZugXR8+sljydQAr7Tn4GR5g1asQykdo/ObfirQpujI9yHkhtIP
7E61Npp229qH2d6ezeBLof8u45Bl/SdDa87NFiT7m3nUnJ43DQfbAcMpaNM4uom2QGvD7iAdXKEf
y2kDofpPRKUM+SnKQosOUSIvkXAQJA7wxktsdzVq1vwCRxcBxk7QF5/oVErD63WMzY9+mEA96cg+
6x01tJDBQbymno2QIZKTtSFhuoHrOfVycXWQfJwap8X5kQzMMw2USiBMLZ5SqjqlFS1M+3icJOAP
GLzO/bFpK2ZB8hcSyFRFidIOkeDFya8YP8iVBiGAR5avzpqt7s0jVL20kvQSaDSeII6v1TjulHGN
5ZQarwFwMJVc23eRQzaSJ9dp9X39PuItZxkWEZpsYLvFP1ZzKYlHlUjNA7PuebfQhFOgeW6/qTY/
KaVcq3PGMcLzZ44ROgIAG1+1HTzEP5k74ky04giLzqHUe2VsnChI/tliNrn1bpEmgMntzbu962pP
VXMqiCEuxT3qupalJ4UBfkgbzwNiFcjgcPuU1e0yY8wu8n1htpXNAdWZWiBG4XlG4cZxlGqJclWG
UVpOWlL7ISf/CmhOgz71Yqlu0f5HkR4ixgbNdYY4RbK68rTu1UgwdaM1ZY2l1MZAfrWsISvKe459
xnzJ3un1xQXDLW9Q9qy7Rp3Lmkj5kS4gdZ1BRhE/nC5W78Vt6IdGQGIw1MRgrTE2kUoNL3GkI0Kf
lD7oQt0C+yKU4RVg3eSM3QE2AG3gcDWbvwM5jNyFfunEsdTRTfCQ4JFkb2nF9ACe0XCt8AeHBheo
rkBFlk3yTjaJyJyNl87j9MvUA67lizx5Bf8a4w4QrP8lMbyHfgQluerjymJQ5QR/1FtCYE8bPtQE
oKwQUUxtdx2sYCvdao70BFQIwEU4IqGJAv2Hy0X2m0a7mAzx76tX+T20KigU3FWZajBfgIT+nFJM
ijnUqbGiMfKf+Z7U5q2I+EwPwu0LH0yy1Dl2Vv7GXZ4deZ5LxEDrjIMpWyzx0lw2PSKe46KPhx3z
2UGNoCe0l/oZ5nwhVxO1tGZRtTAyUXos0QbRp1cAnJFebHlv+zvpdeZzHBNcHfftc2rvnFpcQVxj
SZu5hY7kUcGNpJY0G0EPGVfwalgKFDZiLnVB3yXVlvgMsuIQFf17XBlrhb7BGnoqSYl6LF7ohg+N
E8D/n55Ge0ItDFXYjq6MPbRccA5WEWYYyGzqwNi+vAl29w6jCLiOjgVfyWAwmE6ZeMb1cWmoWNPF
Ae4Y5HEe5L0ElELav8BN6l9WZ1XVO+/cJVpMo3D1uXUqWFh1G+jISqCzLh36/Ff+U5FAT07kt8pO
JanjLF0N8r1QxbLRUfdxhfSePe3AWFWd2Rfd12ZH5HbhAR6cAOeJjFmXnqw2Hb/4/TPtYwIVBaJe
dJFs8XCL31nXcyAyIl2Ky1GBtYOzaLcf1TZ/2vboSZNjahwZnQW53un+yo9UDKSn1yrAVMeVh1eC
oVTAbM/Vj5dxPx5fQQDtabtBCc7Jmyy5tYpw6zSYZaorpj6uXGYa0kUCjxQRhvZEy6t8C84I0CLa
/OtkQBEovaXUurykkLAbiUQgFcSsMGyQ39FSYIFk2vBJ1r2T4XuwskAQFfTBxu6ccjfDAyV/7iqa
gOqlAKg63qmrJ4YzKNJwyoFwoNUUfm6ZvsrXRgEfPHUL1ZcfgiMKVNyVoX7bIbl0aBXULSQ/gLNE
r0SNo3Gi62Ehp7Agp3BH5kWI00QeNcEPZ0n+gDz/ccTphjyKkbVVClNS6+NxX/RVlWpfHuOlhv6T
zdZJUewsOUJczjwBJsunzVCeApS3/EZq3Vtbz/zNy8Ghxb4mFxsVvm/ob1k4n3NsfArq4LvOyu6Y
uxrkoKTPYdMKXgmc/QdJS5JUHSxoMazfm6s2qtVogHgLuyagJEXgaHGL95YeZ6adk2toZSZ0a8yQ
WnS9NC7OAa2PaVJTGulb9X3K1aFlx1E8VqMcGMLU/VmwpFL9tNDIG9ZSb9oefTY6/XIdMCSuSocT
6te61NTDeGI5HBwMkxgiCpULZsIqFhm3ShZBe9bvrxT2WjarRnsm3yVxbMMaQggrv0fpVj3NyvbE
wzapzwCbPYzY092ORePIkTgzVBgy1FnZOe2Yjz8lbght62J2c2fZrqX3S8bftqLzDO2pwvLPZgXi
nAfY7AJPFvRlrZsYvRpYsSrmc4EzuDARENrvhkaW4OfZL06AEhDC8364xVB3EuoVoUAL/ORTY6KD
cn7aWkoidIUeh/IrYcHB/9SyWIj2Ge6NEj1E3K+fyP+wulRYEJ+tWbEbroMSIIprKzQzKDNOLX5T
LWN0A/4fABAu2unjy/RneV5XqY/cqFHF5QacgUGWGbq0Y9OEx6kW7NwttrJAP4DWngvOJCJBvGLZ
Z7TvviHTJoW/bxTgoMBPn96Y+BAxBCG8wc8UUs1Yk2C+RY+oLCQe3Kfn4Bw8uozupbR9gL+D9g1z
XRukgPv6S13kcuI3/uepSyMT1LC9p/8ZMzKU6wORCq0Nwa1fiHIR9FBkmN+AZqFiOXFR2A1+GHsA
KR3zh+HQAy9Hup/7biLcJIZIn5GBkCuDlnBTBU/Y5RCPwWRjrIEyRh88glTZgAltyKMuK7IkAaSz
ItmGo0ipST5v9OTKa6YNvzNOiJXlerIVWUU9GcxhobkCt5ZjOi5VLpMPq2Z8RfO5pjCQueYBD/3q
ii0UwBzcoFumhStqqUD7wfqC1NwaQ/92KZ3yW+qSi9E/8qN8hFcOBDySuhpRpTaPdJbKM/CqHO0H
T6sGuw/YTBMGkZI61ef4DXL3IOJCN/NQ3NCrtg5MWkt/MJf3QRAnpSuvQo6PjgndO0aQZf3wLUs1
Xig97SjOCP9UQewREwzGC1MulYcCk2egU8AdszYrPILUHdfpkENcdFkrwkS9F3YKrqFPpKQr7iKn
mugzVZj4QVmYMeQLEe8EQTAMRqQpTPJHBwavDnndMGUVNukBEWJnS3OAsuPkxwfaGAqPnTVQyXSL
9FgnOmN0YpSlVf4Ld4UmBwq5HDt+24R10v2MJsRF3fKzTe2xuIZgGypNrJh8+rX+llSJ2BSQfFwq
3rV5cphbyL+25NPSpJXcIb0HmZ+/p4WNlISwZE2hi2JSmXN5wgeHwBJCKPTDziG9gnXgz7J8JVjk
tZWSQT2bFjtZIa2JkncsJNGr3li+HQ1KDcBSULcYc8dYQhuYezeYYdt4QNd8P83q5OiB2PAHf7qE
NSOKgc+e1Sf7cmBnALFUb72Q1ihuWIeC1ELqxl4UVpPhYt2+oLOUDJACexorRUEBhSubTWK1pYfj
roN2EMjnwWHZ448uNGBBnd+Ko/m/wUKG99CW8aXCSes6XWaNgr7SPg/3l+kK71wZvrQBgQfJAY3b
E6aRqByyqhGJYzNoyTcXM2a9Ev2sbWZDYDBkSKAAjR+u+jPKDJ2yIINYwB4HcHbCq0wab/CaOyD9
TGEuN/OFet5yry/3uXUPVu1By7SzhtwfjwUgG2NiSf1Dw8x8RhiBrvadmXXrxu5TL1t1APg76Ory
6sbeHSAi1Ueu5KYfj5PHx4RmzJv7RDV8mR9gH/pXVCXKMqw0SwdOw44pb1ugvDtal1ALco2hROKE
MVeMS122eewn87mxcn8bIqmWA37qbeT0h2G6JRSF2SaEENG30HnSJ1vjMx/ciz+QtxLHJstLAsag
odhp2XudQIbckpaFDhiUN/3ZzpzmT12cHtHBNpk3AP5wTclBFQ/oQsGn3pxv48k5LtQUsyWScFpl
7HCMlxSPERrjFHfM+8ojDLG0RJewVpoj+bUD7fmNdmQdCZ1BkQeplZEhTMTX+MiYfXD5eHrSE3mV
bFUlhXSOMic2AHaSLwhted2KcN5UE94NGHvqlkt3I71HzRNpL8BkDzi4vlDw76DYsBjtoVkyb7Jb
EIyStoHBV7kbnQfeD7ffaAwWlv+lx1pHm8EwwYkNfEWXKXWP1/JOZmVZ6eUhnvEzPnx+/UfvCYL6
0NsPbpBPbAf4mcnJU7NuqodKoM5UWnzTwrq3h7ODt/fPgytoKD3zqo5VBywK/2o349/baSCSVrfU
ApV6L6gO/pQc4dEO6KGQDuypPykP+D9bNX6SNjR1xlKLBvqfSFi6eFVn7A0IzwN6WopSDU5Per52
9LYeOvgFgCavAGCBnwOyypGdBGOL+sF7pFq96m/oonzBU5bGF8pE6Yoo6RFG9FRwSbdK20UdiXZ2
Uiqpb6is57JXX9Z7dcyGpLlIoalF1zutv13SvGnOQcZKVvo2fbZVgM6hphRvKulydFNdKPUjFUKJ
2Z5+a2dil7vGkdjtUN406NF/RyCGRtPYf0Sf7gxj4mSwVOSUv5beh/6tXIZW+ksUgTGjYM13SFBj
uf7UHa44JQeKDfpLpdxMEhvP78+vFVeFVHiaY9Wt4scq/bzwyCaeUVKKz9MofUhfpv8FVKW0Oroe
eixUOhp2+Pc72EPV+TJ2fzQatnHVZRiUHtHDUclD2sn99XQrcgXUw61S/Z1eA9la+ZurlqyPLotw
U8nfxcEJEwol1FdRHIoJmBmPEcPapWGCXFRVM/iRJ/Sojsq7LimucE4JqprS2hNXQni0pyNYwfkX
U10JLtgU5kYefiucqx9Nn6QjLA9ck5HSDOeh/5XaRsTRZrEVKMgXwYVYgdiz/Gt7001BEhxsIBa6
3oCqJbhAq439lb1NNwNPHf+am5bTp63Tr0s9yQzLyImSWBZHm6BHSnIs0ZugSC14COzD7jVHIBFo
2mw214YbQK3KOji6Whv37PRgY/jQeCen/lmFnBdx+QErScYpy8sq48QdaOFQd/yIdPy9Sr1GAn9S
7jeRTc+ymLJaJ4e0mx76gLsZ5WPUvwYbAOjnzMASBCDVvY0BGtFX1K3EFZ6qtZ7lWwfcBxj1giO0
drvf7bQUbvpARCtn+weqyfp9WWlsAxq+O8V6KcwPD+3M2rkumQBxHjKvHUDPDH4ki7Hw+AQATp1d
c0tDo7GDjJVShoisPg4tGZyko43RRWppH24ZqoTywtso0K/+ci2CUUFNWNm6H4+hbVR1ADqi+m78
+hUR4ec39yZP5uxg7iCbzjzDdwOAEFCs55qe7suxSbN5v1C7k//U0Aa401uXJgwiLrAe9xvyX+Z+
QfX0bVya+pVNFqKONLX54rZkrOReyaGU66IF5WT3JrUWG6BIbcMsIJK5y/rvoNmkUvkyS57mN5ml
BhBGtWOregWXY5GAok8Envw1HT4lhi7dMDt0JnVz9TdaoPsc9hd7G/oMj2hOhzoYTuxu22RLmClB
BkP2Sq5bWv+XGKIvlGm/gdPkHlH1OkqEygzDQtY0fgp+WfzaVHPvB9nWrcPEJBjMFXTI1yxzAL5O
ZZqrVC8W6Lt2LnplG89gdQ0+aqQLcoXwSn4SjOwanF7tcBheslSLGBXJgj7vQAwrIEicUob6ZiVL
AVrF85/373nOyOySk7tG1Angqf3o48pUVeIHXhggDzXCiU3cB6iH1+eDqO8CmyKRCsBHQeb/faUZ
+OcoOmu+5uFLJyplqNhXXysVp8TMAdKnYO68x9G7rzzYrMtYbgZuUSKwmB9TO31rF/NRzjRhci7R
+0918LVkgi5NeaIqB7a8YzZG+wnG7Jfu8jLY3a3l5RrHwRqepIhMMEwN62BCl3JmUOqdaBXbRYVe
1odKuAupTPD7q5rTX7DyIrnFk/G5tudKAZL5NhnWnOB5T4i2VHyQ5pRGeeFyFV4o0TtMEnCcQCyC
0SOlDt3C0z7AZj2pZbM2SGrxdNPHdnUKFecELsjdLvM0zTESb7Y6eWB2ETtIIGmpW9nQd19Hhfmr
S1556797l/5k8BhBmnQl5KMtkJkwTZyKWxcPmHVTuxdTyxTSyBYI/QCwiFw4xRnIykNBOVRxkHlE
5AgNNogb8YS3OFKu/4Fy8lvrTkddWEv152UXNy0M9tGt6pmqik6QgDnKcWIpOOnyBwzciXeSyyJj
lRq0EnQI4u3a8T2JaUI2BDgY+Rll2lQ3JOsl/DrpzGy1z4npE8YN220g/SW+Q/O4gd4o2X4kAX1s
59mpUgem9b0dSyqW77xz/mH8CvMnr3RHMW3ACjqVUpXOsk3T6uaJOSHuQwAqPrOfluhDTqlXIim5
1gRYKjQaYakQy0RptS34KRUzdbLSjVWOKi2qAFAsNCp7pwJAdwdutMgJIn8Q8TpnWD6BV5MNDU6E
c+DxnnbWZxoI7Abr+WdE4/sxqrgncM1QAdffg+uo2C7ROUSL//j2Cxrw6RfXtSdDD8rQRdFgePk6
r6xTudrv2cQ7hhdvyOzHp62pyIgBoVrFK89W5EaLdfAQy2eiZo0lhxLCN4LdMbChSnvD4B/MjZNJ
kDsUi/zINE8s7tsU1ag8Gx1bystCU1SslhvQGoCWQ9BV6E2r7m/ZMayYvgrop/9PmiTu7Qa34a1V
jDfQGaAC6FZ8DtAG9GiUCUOQs+Z6CNaTfDp5xlZ5DU8w4yAbsEwQgZJmohfRp/9yyiw5Eq+sEiM4
8MRLCB7pkVJFJZQTjRo82KpDt++9vqLTfB3lZt/WA/qDavaA1t0kFCl2i92iELIZnPVL8mZonP/G
eBIGk4hRWH0NGZHKKAU5PC/wnSg/aApIGZngnY6uSlMQxQyK6iIEwpq6Lh5lEdWxNF/QOhWDlNRX
OngZ7QQoE+jBB8Zx+u5CQbQE0rrCdU3uLLb8/CzLqNI0N6tjkboWqj6VIcR4tg/0yYE7bDxqaDFG
MnBBeszqqhSQKJ2TppjIFnG9nHm32R3VtuQsV3YOJYym/b1F50Vmvu2h8YrkaKijAtmGuH9w/UUN
52OU3exnnG99eidGBvi73rdHTDK8jUrNXPcRFcYHyudfShn+ZHyrv2kG3uZs5AwIGUDIfRDS2Nl7
wF4DiqlZGJe6EH3WX8mnD27qhz0MUE0vClGvZa6Xn60u9nHE3h2Wx3mpzd1YkPARDgcvuqis2X4C
66Z9T2jpuSab8ab5IOXYAfzar8BdWhmUW59OccaZvjOTAAYimAg5pJYPeWvwdEtEE5OAZvwud5bj
9FAv7UOC0Hx03pDc5BNyky18GHp2iIqYg3npwHeOQm09IwJ3JmZC5xBb9KqVZ1/4L+Bu9cg01Ilf
aLcbn6lGzGjL6VmwbZPAjj+kjjiinkWpa9MElko+JADoTPyUl7n/NrLhrMSwj2130yh610ER9+tZ
m0CZXfSgBq+tp/vuebrtndrPpDIi1Oyf4Oxdsa1tTWw5O2XoLIpMXnyD16vfebMyzUnFLsNt/H2d
KQD4yLTXNJ815s0FFbcUbgFfu28nD6Xrc1iK39NnVMQrmYDVOS4+4cPPGeT6qfnxydnXz1HZ2TOx
+uwMBr/dbnNUIVtNikXUQ5cqwxS7jIcZrgEzheehLgajvchRMR5tW81DjDsC6n0fihWDnMiFlKm6
dBUT0l4A3X3ZDamiIqybZnjDqAhkrCp06hRCdBUVpt96yV/PDg2rU44nAVySUWma6ZUY6PJj2aMh
2KpZGlRMGguUMd8XXzYjDL8+Q+es3+fBrq3amQXm7QZpGKke6IiYZUEDApj4vF0g+maeBE48CQEI
x5jF3SPtVyVG18c4S1ih6fLfb/WyyCZpiHF423AGXo82Ta6fxWdhJY8xDP4onwMPtaUyC4EYhl+O
oEo4oKVrsNIwuu7SvjR2LWIbKnCEm43Nr2ooKkQQHaHC/NdCjOiUSGjNTEHXlPjJtFDeon7VV4qD
+g0RQKvcukZMdb90iMbrwrDQui37wyWMqKoDN2IQ9XCeQVU/pq8I1BBOmvi9qKtErQgmbR5O5PFW
vB+dI0u1DEaN09MTaYUI/fwLc21gAfzuNNF7TU62UylWL72fzg5W42Mgq83cEtroTsxLo58JvK7u
/dO9muQ6LPat3YEO02x7PVodq7noHpTrxdaNJWxZyW2cGWaG+Gstgv/DQfH/66aP4+g6v87P883K
hkz3dneZz0bTRvnp8bHJwwSir8UDZKL/PnKwDsE8uand5/c5LQsvMnPmowTdGjDAXLW8roHmv72r
15DvXcNraDF2y3z8QKZcqYKTI2uGDUq/FmgPgx+ZajG5VPTu3c3SVmQ+DiRpoR4oyYnlAwgaLutl
mltaM2uGMlWpYg8gX+Cya5iDILzL6xyDL50JdJ10ZTEOVYIy66qP71rjyKg34dQda5djDauOl/vf
B84wfBj0r2/2dbxqvAnwaniSfGAl55dpZpaZ3ejfoucAWJylVuPL9MRVnlm32hEsPTrCAAlQnswu
XC3pbsEF3cLOLt72HwjZ7jS8cjjh66XblU47qglC3dKzNN+PrqPtLJMU2TlazaFrOQCYkK+4Ne6O
CZ9NhoDhxXh4gj0LvyqMMZNuumwprhqZwpoiur9WAIXeYstSgkMFLSVBVvULPmKaHiCBEvEzA4WW
/2BSiuK++FBqTK0lvoZKA1DugcmnX9g+jwdg4kjC3NtjYHk/TotfaIFiERxGLohuzgLvqSzRGcuu
yoVyESnoIVEGZUEdGSUCR0SdyJ9xvMqYlGskuinlkjRRorAM+Y1wM8o8/T+Vgfdgd+I9TGRKSY6T
Mb+njJWwqeOxO0bdrWqcdAFjOdM1k62ZlR0+SjBWM8GapAafKg3ONlRY06TzrQqtiwBiUI7xLcoV
hFHUkCFPUlFVOXsibfQWIdRC1ZxEoStsPcE4R0UJD04KZEFI3hcYj5/zTfxnhbXGtfb6lB8DFSUD
WIpAm5ByuUEydom3F3hG9hBUKehR6FMh9GEq9Qe+KsYj0DiR8dXmMYF3T0hyuTWMH/xEyDwfsMPw
9UBc/9WQP9LS5xDCPNpOOU+Mf6X3MGfjG+2pWE13fVXuzpCO0gVTrPEVT+KGRJfX1U90I/NG50h+
g/Nd42gi+5lZbgmH6M+yAOEFJy4zA/oOWUxhCckMIFD6RqDjJpN4mxJ/88tAPE9yTOgN2Ti80ab/
mK7nGXzXdfUV6biWY/rTmTkCKR+BaoZ5USZutWY/SzowOdz8Na/B+cKjfjJXqeCU4zI8AcquPPDk
iCt3R9o/c0vmftKjouvG+RR7izVjUhLZRBy3fHyaHgCc5mO8bR6zsOQLf6uXoepJxuYSqT/nNL3x
0rodc1f8xs/yxeFc8q/TtEjlVTVRHVx9XuFHOzHwrnqaSvsQNxMN8Oz6vRMzcq7tGwvXxFsr0tC7
IcOqi2JdTmEIj6bWIdzmdbDrkubpEo1DdNclcMcvXAdwLGz4bfgFcD6ZstzWI1ksy8+SCe70ITWu
amcNWLNdN8uqxtYMdw7FU2DNiUc40SBZ2KNjja+MQDyRgFI/3gUbR+qHHM/G0c2iCIsxkQCPysct
U8NbXf3UiewZmknTztfRihMyaIYmuU0T6J/hROHXzAf/5h3wTH+WfOGfTMD8MgaTmYNxMZa7G7ON
fPAmREosy6pb9o9miEWlk+uVOhZ0rxvmHx1c8dusEs47cyceTR4oE6qovGoVHw5mSy6HBmfwieFW
6Y2jRaoOw08QpJSRcAkIOJ8Q35BlQB22rPqaNiZv3RyD6h8rDZ3W8/W71Af8PFgPgyFB7+kVNJhx
S4UmOiqrsg+ZLz9g9hd5kN/TFMwZQNPqC9THoktxioIYdS9P2gMYT60dgHzZkFIFeYAOOHkAfERl
+KW0DSotekyRTgaZUWNfB2TizDZcb1DnGHnbh2XGTCLdeOQs9vsn4B9ICR8kXICuTYjqsUTM7yTu
+tvpDEUK5o2xESowbLqKxMUPRBm5cTGAnqtBTAo78qbPPc0sK6ml8rr5irwqXfuND/8yo5eI7AEu
TWYACJXZGb7wGODIuAwEpUkPaiNT18X6Qhivvq1z9RsQm3It08IBRF2QdUH+ubV/i860SR8zZTD1
IrzIEDMUFxahO/cG76SryYUqCKVZC1V+fhyDu7hX8yQRTDYDWgxzz0qJmAQdjPm0eeVq6mbDQacY
qdSKReqbSJqHU2pC+V+1q6Dk0OWqGuI14Ewp/yzjqbRFieVSsh3SDLTwzpjjFCymGkAKjRMmVKug
dZDpVWz+5TbTlh+khhTkn4FNu6JgbATakwFRpSs7ePsCgrx6JxgwhHbSZgDFJUGb4CVWhISq5ZFA
GTsOO9I9VuJHtTclPFRuSgQnSIszSvLoIsWkErrpPxdE7GrAQUpWK+HF8QBerS4OdWpCRkRCiNkn
SghBRkbVnaVUxoHMt8k1FOM3OEmVIIRGENxW56nCZbVpJG3fwNYxmvDWYgzemp/pfdJKFqgJR37X
F9C/kvZkrUiPq5KvtK4FaEfbpovU279EPk0hQuLJM5GzkcYjyrLrRTnYxCoHXla4BT206gplgGwv
gGwV0yuh76aPqkSQ8h1plwdNhCyjiMMLDMsUlG0d6OBTFKcpTSAJJdbWjkXqLC3/r2ASZ62JQlWZ
LlGZ1uLo1oWMJ6fMkgh2LtDajcYELQtTWEF1yFNRNvhfJZ/7xhO6tAT50H6osADayiZ7LMwYj4zj
xeNqf02t5l9dI1CpVAVTqjaSI7lp2n4BAqi0iwYEKaBEK9FVo5tArmoT1bayhqS2kEthRwyshK9X
aC0ykLpyZnlqJAGoS/pQCV6rWWXdRrr2h7TlhXquoAIa6KhoJE1IKYH9pBmIbLKbaKEFTPywnFg+
XoY8AiZPS12mN1SaOI6QFjVq0X0Rd8YIKRiuhqpT3AWASFKbDLbkpnASetlYmJqbxltyPZxjfCbF
JQSn4IEWXTGAF7k2DHzdck1V3zlTU18y2sQ+d1A2851d7Uk+JCcG2SoQtE/FoBWBSJdpOKhvRKBa
9jtMoJOnhqf6ugK9rO0ndMaRO9YdASsz5T2809lssSbnKWS1ZJLnCNO6vKm4EUv+i6sJrYFJ2AvK
ZSqmEeF2Ukw0k9i9mbxLqrsUxKER1KfApcBMKZI/cH8LBSqdhPwUfsUzbMAVpnbI++N8IhMWw9Z1
p9wrx4k+HS71AmSBr5IzTotV6eE52OGBbInAL/JumbBs3vfOHAu9q+BvuvTT9LXNUQwm1euPCXyV
YaX0o4kLOqqwLDAo6eYRM9f2YAd1aUKrDvOpRxUE8pe07s/hn6vAnraMSX9bUMR8XTY/UVlNr8er
MDvCNDzontkP2nRifgNwaUbNMkCRevR/CCJRplogwJNOt9ad6aAtFQqB6RhoilI/TplHyXCbuh0l
r8G8UUymx8QPkThemKNnAhpI6nk1U5cEGtsjhhlcnebAARZNi/FSyAzA7lvvwV+4Ce1peuDQd0OD
TgehU49TjFQGMVTc83Joyi1yj+Zgmf1HTlBydNyQKwc9AVZQO4bzimzIYYFrm+5NaCU5zX1ArMpD
/JeHB4BD6pFUmMBKekoETQdRf3YzyCiyZkxfAteg06k4RGAnmovbFh6H4Dk4E9y0ohTeE/mC2FtC
IqyHKt6cVzq7JcbMmOWwme4rjiofyHu6tNgCT9uEDHBDa7+fJkNVnxfGSZpKSXjJopJBadEW+C9Y
pc5CcNISF/KFByQ2VCq1YHsuaHHVDpRzmjTHe8RE7SLC56sNWYq/AvTVAs/G1E3B67wt8wtVLoqM
VSx1W8Ktmp5HljsRXsKoUUmGxD6C6oINvrvA30KRcMLYww3rSaTcVYGn6HObkaQstdcRs13j27jw
0o+plJ4WVHG9d5iBiaENeAQwPLWE+uF3xvliO1hs0C1vm/a6bh6HBbgJ79/KD5lGR7s0gzDbTKNt
k7j4tg9MTexCtx2ciQpIUkNrRtRR6tNEM390SV1ksgHJhvWmBiiSMuV+qAwIyUBAvGvFKZ9Bbgsf
p4Mr/yVNoJcmBc1Ay5vlQAscMNlyQrr3GvIXJbbrx2f0/O7ZtyrJpl/a1XlPvGz4asP8flz6+m90
tNxNRW24l3nuiLgnIM+hEBBoAXEElDntV00wzjcO4Df+xqeoOPssDyQ1FHKcphmyTvvmNsTVJHy3
4JeWL7/rnm+NUraTf3iPaO28EBEYABRnURhZ09isS9GPxYB1ASrL/gXmjPto60B0jQXF8R7IbaQH
AC7nVbWXqt+0HCzFInSe8IBKBbA7NHDKv8Qk0DC5wnwk2mbBBfUr6CmggOIAl8nU+QiVv6Mur/6E
I39iVWlaarXQESixC8YB7ApeaPVneGSSHdOOUAO9WKpJYTsvIpZglfhXPeEQAVmAytOhTpEUNLmA
GNw0MYljAguVAYwHixUj3QsaYFU9e1dv51oA7HXhLcQJ/5NonhjpQ/YT/ar/ZocnB2gRj8t944ek
aFQtAApo7YzRBuoOUJOb1L80XgpkVbs+0+0wzpd+6tRw3CijMV4LnYjDiAwnKKPQ1Cn+PEeOBxAo
AfcsHqmh8CnuULHiQJOEKTV4SGknlhelRZsoTw5qoYpBSvMks5kOvX7f4DJxTrVgrBuM9e6biiHW
N8TFVAIUOywWA2KvJDw5IYUKSp2cOnOxwOD/pLOgUChV+9IolyoW824H2F9GCWFMU6Uj9aON1iWd
SCNSVc2uRSabqUHpRnnOaiWFX/L9toDHBRDBsKGSuc/jAKVoGnVRSCIMMDiWR4D3jWoBngar+185
UQB5AHUabwisFxZyGhV7uDIt/Ad24IaSziakMJ3lnLEkxId0W3cQYtyVihO1YE7Hh8AmYAC2mnjE
Kq7dVGEiQNKeenoJD9oRJ1zYRw8wkdf9JVKqtT2jz9Pfetv3ZE1H4nqgBdDGS6mT1wEDVGbZ9ZS6
iq7wQz/ODuddOCIhnFP9+AOMWXY0dTlJjUmB60T5tGLqxMk0qn8ubS+Rx6pLfyCh5mEQIsmdXAFZ
CKSwI80qByT1PlhReV+9OU6ZAjyNw8C0fhxGoKjNHplPzdl9bR96qVsp7ayzFJCDCwTPF2IKkUEw
095AvTV/RrIe88MkUd6R17nYY7nhtxpnarlmbMmHeTBHJwZa/69dwdwyHgCvs8PNQ/pxPHH6eFl/
jEFHNOWuBQvSgYysklOktx99nZEX9DOELLQhsuKQu7MTT5ukJDk7jsRxZxZBC6GlkK659A5gS6Hs
46u0z53koU+hSlZ8w88lV1TlmoKCHEA2kKH/NiZR4Td5D8qQwV/BuIW6smEpesM/CbwR/hSyuZtW
rjYhh9O4zp9QcCqHcIO85qvaBi1vUKkC9TAMM2mgJy9eeVsysi2EEM3nE/Yh3YoycBnU9oscSve9
B2vnw4hcSoUG0A9rPOMQC4y82NU3rQeznmCxn3i3Iyb7HuYiwfIrlFX1RdYOdhgYYHSR9yrwnxzU
lMJTKWOgWXaIA8KA488hSWBFdeg/xXALRG5IEAQkFTr5wR1LuBAv09UNjLUlzYGT3qDDftHXGQJX
9hQJitQL1CE3e0z8piDDvM8c+Row94fS2br2Q9Px5x/MlqAgAoiOKMGymbpavLIUmsLSd106p1vr
ttseiV2d0R1azuvzhvkqoiMJkTLu95GIfv+fPpSCUEAtYIXCSfku6RXnqAwT7CjAQHHyRnoN1Nox
kQcodSkKGOGl+QqsGowWl84/TNGK7ikPhcWhTprm+sJwCgBWQzCI2dsvA5q8OZVFgmSwnea1BYdT
eCBHXji99Cp2i5D9Fbvl7p2Zm3fC2WcLHFlX/a4bBnvLqDAdFFc1KSAMyCCQ33z1GRCGgJd6wNWx
a+74RTx+TM2pdzSQ8owsqXQBQZz8JmaZ9vQbAmGkhgfQAwsm25s+rW4tNQ+oy2E2QXmY187Xz4D/
sAd0QFURV6mghOG+QBjZeXVtmJABOIqLFz8mB6Jd0xYZt4/3Dxs8f7/L5gVmZ1S0D3GZ2b2ADkoL
17OC68nG6qLjyTTUsXA35z64+vA4HqUfObu0+7rW8PNLWbEDt69ca63Oz+8dhlZSD5wPNb5QTqNi
DlpO+Qitln5QinRKmRG5YcrxjpokIDboiFhe6Yc0KLnZUPsVUMUhQQmqK4Y6oBXx7IqFkxCDqNpE
gviPWV4aOOgKRXUhhcid028giWEQqBypjlpKkoQ5ulLUkOoAapAie9QbLAeDU3Ue32pS6OpZAbpM
Sku4RRG5iHrORzqVVlBMRUiLxaBYgeQ7mn3UoSEFsoIeMViLe5EWTQ8dd2fMRPpaHF0dWW1GPxlr
UJM7gOQHdZOtmjCZX5ChN+2NCkU8sqMbQlFKO/2Lw2Mrs6PcjKyVLt2PJiwJxZJ2R6vmo/RIhzBO
O02styjXKJvI4+hzvG46At6QCo05saGcjMQPhX2WoyZ2fR0GhYcrr0CTBDxq1ONf8GQc7QVgYlCR
qkgpscPjgWUxpoVNM95F68+/k+eB39dv1wAHdn+7K034dX+nR7tNQbxPC3/YDw81Nkmbo/OuIAwS
Bq2dYMm4AqxXiHBupJnTBUWHkIEz9PAkWOhcwwjO2OV2rZ3lDZTl6JIA8EgtWzwNTla1j9cQBLNh
+wyutft7Zu4UvzRiBWjEKPEvHYVCA+FPIza/AtmBvjvjleVw6GJTuEcOg/7Dmy4WUkY6snJGOMwu
CHfSjNwbPvfWNZ4KvyeHQ2RaNw5o6HkF21M3uS6zjGg8PTnoIDad4BUfAbXBGOATUxlpy6ivBzq4
WtkbbeMsBVBVGVElF/5UhnwSwL2BVIautGsn7ccXoFRCD9yMw6zDnoagi1mBtsdiTQpWzyd/Qm0o
QdBXTietbWpjFriSCz2lFgff0WkgwfKbJXDq6/6rCigClQsPFuqoUq1XxochIavBZylVFXLOse1T
zS88zEENFv3c5vd+qN01ozm98A2o0T/XNjDf3ocspn/qwdNcB/y6RthUoj0OUgQBczPhwJfStVoW
dJVw5KnVAAXEJ3/TQlWVmTzCHzInHs0j3fOPpwtepWJ9DXTpBShC84zl6YoASzVCVXxVfI07yB3R
yESVUamGFth9uQfk4pJDzc9qIhsfYw7vmNFnQtm+0ACMXtICmm+0lju7hdxw5JEflEhMkmZteNlo
oUa8pcRgw+jd6j06SKmv2Q24PCKIlCjNUos9MaySUED4in6ISjAfqqjCpQtfWa3dHY2gq+977Vl7
5tFY5AQMsmuORvTzogepwrKBOgeK69b+hnBs1dMEUHV5XLyjj1M61ghSJX/UrJXqx9RQ05XIgxzR
KNpNXWJFUIFafCdSAlBsww2ox911Lcy76iJ6HVke5b5onJQrd7OTsro9W1l7OL1ClL/lEAp9asob
IHA4vG+P89kd4cfKudce/1+GBY0GLlk9j/jaVtRI6raqgVZAv/v0meDfAPUwl/pCQoWpNK9ohglH
ADZC+jyo7ACqzbqUEcU8RnuXoa/am8w7Hb4FtDy7S6Cpnln0Ugp+fTISQg+mcTRq3/MTBTnEuijA
cUfBKRwu5LUgjonHnYoT03KSdZnULJGZk+sq2x0ZLB9p0sXfkmwhK4PeRWQIemRUjG5BkLTUSBqO
aG/iCCQgbajrXB3j4Bn/BdcQieM8mRPahzSL5l+vPXxSgP+4Q6jv7Xa7C5lEEyx/9380ndly4lgQ
RL+ICECsr1qRxL4aXgjwIhCbxCbg6+ek1BO0ezxuG4N0762qrKzMvkN+LtSyRIVYwrsWxd0B9CCD
AyBnCJF58yeZIHSZzZLJk0fiNsO4ApGmHcKNG72xHqs6j/Gjn47T8X36YCz1Pjy8uRfJMkGmTEJ4
daTp46H0GeNpw8Oqmc7Qhx6kYHbpK2JVmkslSDBPuQGqx5x66krmpRnLQ+CczkN9SD9Gp9nJao5B
kql1Oc05j2IuG9nXBz6P9jBjWORcFXSKjfAy0vhshERCZFfoPtWsjIz9Zj/6jL+M9csTVK7A0UTu
As/jy0UrAFEMzjG191TlqweARxwg+jFvVzTGmjgD4f7iboDJK4zzB5R0sCXaw1ECauOfmCFRkqsq
k3HFqp8r8iG8x4t+momjmcY8h+btYXVKaEZwsMtm6HvCJQ55r4fwzOpSfJW+nnSMWGTcc5ExyGs0
WsLNxu+WuMQoxzav6mltKEvjMOspyTLsdolC5UN7aNKac9MYgH5NnzxUkZRh++iAU6tTU7pFAwEp
1n+TrJShwV9nwhtLcuWnHXhihgK4rozONHXGtEq5ypBL1DDQ/2mBSjP0i3WbjzeJqsKiFzGaBEPJ
4cHRWO7fHxsl7KHkUCgrsaIJZfp3bbZtXUR0DlERZfTxB3ow+uJSX0C3i2r4S3IVfykESg2nUcfm
7qkWPkWhvhlA86sAzUl2VPiUKCcIO/8C95i8gINRCkK/LCtdN2kJFzCruMNaJgJc1Y9RzjFgY5KV
MJ2rvlxeAUjjknufb0VFyOEvgV1zmwkSAmoQVP0aadSw2yWR6Gpxq+DXa1H+xiNPlnQinyxvDDQ6
u5OUKDFhDt1kRUjFo8v5rdcntEGtgQsYlV6N1pPP0vntDpdEAWEDU7KL3wWGVmfejZaYEj89+XiR
mMq19Bz59dYPLzJbkhsspK6ngCH9TdQDMntBAaCdx7PrrBgOHd5AYs4Cge7DX7K2ohbUpYPIeQ9w
VuQnecqpADW1toopLOmFsP0Yl3xh2aapLOWpObZAwlP7HXxNgBOxRg25WRpSkTBiE+evvG9LjOxx
koZf1KfcS62sL/BPvlFXT5sjDNUH/wu5A/n7Ui4JcEWRIHkOqldxGGB2sDp5sq16p0JBtMwI21uy
Tj7RDZHYo2QfyREUoVSe5uAHuVBBZs6vTHfI2HC3359FWHFy4SktUovfyVVRSuRBXoB4SvDl0lFf
cW+gKA3HiKC8aCSICvWtvQ+iRUa5WOBt/bJQTGNOr2L1u9w0kJTEQXyUpFXl8lTjw8Vb077QlQWr
Yumd4ffeLPWN6oj07yWmkaLGynN7voZyeFfaRgwv0S3xlGVPx/5QsizDA0enslGw4DxPVw6paecq
x3oxTlis+qKlvBtKuVMFRr5c6eJH5FFa/3oWtg9Le8kLH/6W4c2K57Wjjm7hGtGSaKuqhzOS/J/+
C1O4vYXvqVWzs2ETNjDJiDIS/vP9jUJMkXsqqyX/ZWPUyerBm/Rrxvo3fSf1jzdcLPsVa/m2yzbC
U1Ba2VE9HEcZsxhASMWrtGZeXhb0+uNA/2CEPDoGBGEIgQBI+6ZFTln8qf7Wfquz3Vdtpke9GwH6
Awix9/ekkO9e8Yi/jbKdBtSgTKJ2Dk2ue7lX79a7u7p1UNXKR5VWBEr3uUaNEiidJPUOWQoR8dDR
ANc+vCRwTxUt78g43Ie1WfydrSrT848SGE0avDQ+ox0ufGerlyE0TEnM0X70JIKD2/U/ROFs44AE
EVVr4eCAL3BwFXGNDpEvcUhoYT9KlHB+I+BKGJlKtaPbqOdVVgQ0hTQ7mTxcBiY8WElvMnJs6BGe
aDNmlqfSIsvq48QsRzauzUrtDrNrWL7MW/MynbP5usH/nQmVINYQ1IG/jLWZGl7lZjef5gM25X1I
uj5WaqDXkY/yIk1SlAkvTMYMvqbXqH9XfsG4OEat/omgkv/J+uC0T55caftjLHYuHjNwb1HUKB5R
uO88AXvWwXMqnY8nQ2DQa2ubxqa24ZPj8tGGq2rfbhrYpcMEisgbYh66Nt8ts817s1vSeoJxDnGX
v/k+2LVQa/nDJ/gL7BITILGVhHoKFDRwucWXFae3n6zFJYbBC9SUhus9wyz+Hp3/nVeDKNa27sPn
cbY2gsfLZggKCtdjTo/nOE3E54tJk6SmjbsVrz8Kn/5Hmh23PsYHN6xe9VWuaEROq1kmEVRFRP9M
b2hk8mmd0QpgRBDM67SQ69VVEOy1xnIETBHR6iu9r/w7GE6xEjCN7pnRt3wcVplyOhaHJ+q853UX
orvAyWdXDMnEF18O6f17l04VplaMfkDKnp/G6qcJznwyK13N1Y5FHypCpuZlVO1J2gbScydZ8j1S
73/PkRv7gk5Ls4QrR75VJOF6gZRYZCJ0Mqc5JyhvNBQ1ZG11WJSQFejRivvZh+UGi5qr8JctzqMr
24dZqMoUHfX2T7sTf1emp3mKRd0fXy4TQuYfZKVY8Rerjo4MWRzUOeynE/CNosguWADaX1IGgCOe
H4xHoPIE2Pv/PVV2XNigumhcpg3ObEu0nrlcj/6jzxKvdKtOmX5tZAplZjYftxSnuJu6D7pLrCFd
LjHY9CTF5aX8IPMSc6oFzUxsFlFv9VCGFTMpo44uLiZqzR5MTEzK3vwz2c1eg4uzHz9xB8FdENkF
Uis/C1/9arhnHR9CzhdIJrPLsrqIcU5B1ri3+76Mj7/tIe3NzWva/sbqI0BHfKj2UqmPtPAi4Qku
v89hA5l6a08bBI32zpnj10pHqEV079sbryG8buNJCxezNjAasOxhjA43/o7HQbl3D6kx3rDpT6Oq
u0afIvN235WghGf75MI0WMRYRObj9hJ+vMcvrSX7NMy662V7VprB8Lj2Y3yRHsMyHMCiQaZ4JfRJ
7bV4UYHAfHGv8eARMfYKQHtkohf7uVl9oUhRD+s0n4qsVzVFAaiqhSW53zgzOb682ozBB6c8Syg7
KGzcx5gTqYutFKdikfjrFujyh43eI2wOml3ZONdorzaC0hBdGbycnRbGFNRb9nt7HRISBtjwDR4o
mdKHHBmDl/f2mz6HxWcGM3KamXdMoJ+TciftPN165zKi2Ar3y4q1+374B1x2HqPd5N19TA7W7stY
3J319rU9T+5/wBETDuHxx2tDYa8szmEZOtXaPf3m4i8LRUSV8/+iOVWDECh1N5UsqGY9OZegGW6J
JnooYVLqVZTw1JtfYXVsTGrs3IuDvIa3H+NG6LCSaGen4Y4BlBCbHKQ8OD8bzi1ASSnptRzuNPYR
bmsQISBymrzdGJ22ZMIcxsNvhG0vm66HfEc2/oS7zhqrD/cEUGQTWMrY7z78o8ynPr0zhiRL4g72
Jysj+CxwH+/uFq1pFU+rk1d3zvRKY1ZT28W0EAd3PRRssQhhgKU2e03V1UeEv0sTxXv8fThnlO4L
DANVX13oCCRalkx27HEhLW/Wf60/eUXviW2ARPxnWpu/6BnV5qqJ6th8z4uGwZuIUESF45IZ7ePy
iPpu0YrnYGXpaHik4C2smW2som7BT2uGpNFgACwlAOFHgVDTdVi/O/HyCf1uHi9r8zK774UwcFsD
MYPrIBkYHXWVJCcbD3aT9bDUbw2P8M8LxEHpswJlY6T6rAoNr+Gl8BtF6Vo7slrM/+uITtjgow43
MvorhbcAEaquWLjM6H3jgQgnXoKPvEvArTVOYkx6+Lufq68BJ0aSc4+EV1cBKcbO7YPi4lTs7ttc
Lc2iFC65lL5/AdSxP4pC9cnoUFETQhorw2LM21PURlsK4hVdYWX083CkVqbm1P9+foh/pi2ZUWmv
MJzDQ5wFPsx73xjuj/g1wmTv10Yl97Q99duE/9/yL4nZ7EOvKSI5zInL/7qCVwYq9dAMz1bZwSFU
ulM8RPDTSEeBOFRc9Lvqk9vGYCSABs5ep+bJufonZqUJe5iRCfpUri/UU8mz+jHx12PUdpUnvHzx
sqLwPFTkUwR8iXRPZFUYW3vK3sS6LRpaBYTwppjJG8IDjnCkpX5i+ttrZ/QwY6/lPP6e32d4RH9N
upkfnNp2g1fwwjT8Na7F9LHICXoJPPn2pD1+cywzJDg6hNdJedMaRisOXzKD0280OvXWQ7TDlmcM
rJucZk96pQbRK1tCCkh7Z182xTXmfaWXJlgfJSiQYzaJeF45JCaUASiPV6JhEGnK6F6Sg+ZFlRYj
3KB5TPOhOHOE0AsJfyGSEE8UTGEYqJgWWIe+KbdiWyLZLDHor1RUHAPqDHBrndA0zfLcluv56YIx
yrZ9BwlWP0kCrU6wcFhlMhpilc2GPnTdFUTV2W0C/0LaILXWd+Uu91DDeaF4+QQMuUoFLQ3i5QMz
xoZ7f1r0eWnbjvlN8H14OdzIJBcaT2nfsg2GjZubIhzxdwgvFf9TtYnm5+kOxjRDWch90OAzqMIz
lJkxnAHFP2GJJ4zgRg50vOMhVHMurS/mNCp4PvskqhXWN/YxDctofu+e3vlpxWzQqp2i/GRhGpwk
A0bgq2Ukg4yv4w8/uTse7WqgjPM1azIhyipDZeDZ5bVnc8ZPmMaAGeSWMDNMfDbovYt75ZoRiEZ+
BsJd5Y9W49U/jBt/HyruJxtaEyUYBGGWLl8Vw/2/7Yx06x+bQj4kmvfQeSCJFP1zkZnorLkz4asl
TFXOGlHhjT7MKgvafmW5zlFqbRXqNTJUwTyUK+Z2QEdj9VpjsrQOhLNh/LX6fH8YPAH63P5PlxBh
sYFCMycJne0w7tbZdz8MeomESwW7598B4qCwPaClFdCSANEDh03BT31DCob02DZZbNutXoaCXl7a
7wF7VElJ/+7OGYcmIBdEsAQ8Prbq0xZbS5+p8JI8XREbFSMVKUv4n+6Z8j1PDzPccqG/FjMNc7Cl
OTR9WIuchVJ6w3I4TFBiP+CuXeu1Ahw1R5e/9rD585l8Jvfl4y/u4pn39m6bCgw0pXvNrzfHvnKQ
GmEkoriK+rfePdhhLp649UEz3Ptlf7EErHUuPuPx9tLr/iLKdA/r1MJFTx3sZVH31Iqja3V1MnfR
ZX8injYUkICogokIbH8TWRvaAsu7I6SHaQj+LtTVauY3AlN54yfplCzhwfpxQU3a3mraAx/pfg9s
rq3vA16AZmAk1hfr9RpGs2QR9aJe0TAXH1YkECTGutWB/q+NdboY13qoEZZzMl1mVBeVDukMYY/Q
t73V7fhUN1EVu8GEZvQLv3S7/gzSdy8FlLXRPOFM34F9CPi/DtWBVe1WHPbq4fD1vDehm7gbap2A
FGlIY5c3K8BngX4A2IvVoaUJZov2AA5CRzoa3WuvBXOHWa0HhCkWUGoiMLBH8JUUj1bld53yEc1l
AezC/0pcEcFYiAzxwD4w/I6AeejwFZkXZwOPvI/NCtQq1KxAw3qMstWHg0EPkBYLQwDQlP+nIgot
nwTlM41GaQ/ufrQ6iz2nhf5aXmdEcXYd+ROHw43bo/6I1gNIJr9fNw1EkIaieDpFDqgNwTleZluq
9s+bVFsaVTRgODpFM94td0sNB0gSSRqRGaxHmdUI9czQ8KgFRm7wUQuq5suBk8Q8A8ofXcEOfF+3
6tH2CR9ElhdEGfhjHfbSYIoLyHYF7leMLuqCMzeAO7B/2Ggzi7jyZdPbcG6dJkKPdSsLqYKYHEFt
HV2Gd7h2GpSwbye2MBBAY5pcoRxE9iyirRSNGdeEJlMFRqIEByMV7p2hLg1xhlkUiEROG1HfFQo2
DqeUXhnUO2BB4YEQBd0ETtoOF9yWc4X2j6UK/QmESRiiIWMi59fVY2CGly3gsuICWloYC7svFJ+g
ZJjTUu/tZnZqVzxGDjEj/YDQPAOU8qxfBmyg8uh3EqZQnLhz9LJ8UazljAehRz6Fu4auhrmkSCAw
lpyKVbGe/B1bM21KXccoWDzsl9VPrHV4AUPmp4MH5PeYPWi1sBvZ0WB+oje0uFsfNl1KW/6JicUb
QaIWeHniRe4NfPdgNwoCMcT/Mh+c+J4UjVucBkilAUomDpgg7+o76tX8er9lt7moIn+osV1IS2r3
4uEMsUYH60o+2hXaUIOUAZinTWYC9rzvM6Yz0fh2nXbdBy4mOmxPKPNw/Ahbyihie9lgmepZMFWE
0ABkaNX5TOP27pOZo0XCZWnzhhCR4TtvVH5SImZszibt/EbXyfzWmhdkLhHcpXLLA+LMswPvGtUh
UFHmAZ55h4HLYvdfHEUtzn26w1BPWmSEQDd8AzkBR9TZzLhiKjPpf0lrTaMDF677i/mCB/otcDFJ
YFpBzeq2zMUvrWJ70eJtZfyQ0ilAVbrtUv9iJAE1MHM4G6Z2A6mb5Z/Ba/nwmGkYFuk43vAMm7E/
9M4W4ulxBMNQgKepeV3RvovLfvCuWw0sa4T+1XluOUCxwaYLAt0pxlD7sNJRCo/9MKp0hAhWFiJz
qggWKZBEC3IhU7v5PQOSnJwnYtkp9QIFWVRniCNiYJ71lOdCtVGv6GZpDL7m1M8YAz7Gb5CnjD7Z
dajDqt5FJ8kmroqfo7ODyDpHIfWFQqzaoAKOkukd0ekPZfIzD6wyZtP/6XQWbPeaCmyCfj8qoWvR
hg+2d57bEwQHhOx7sHV7aRV7WlHzMU9xJJDPw05ojp5tugrQTfAQ24oepVOvItiXBP3UkX7Tdssb
qecEgAoSB9ns4b15d3tIj7zq7UBZ6IoFy1uEhsTjNuJYDDIvDYSFqpWjnwZL5zNVE6w7p6gt0Lx0
tZFLJo7r8PD6WxQVIZNRA/ikPYGieHHk6wAVeKyfPRUtvC10Hg4GDFZ1oehVbnUa68JU7C3Yvdv+
lg5u7LcHH/0Gu+YlLFVNYGEaCSeJwg+xmiOJGD8SphiRvvAbtreaSNE+ArrnoPi9iVIAxE/oUmeD
sz+2FfD0W1X5C/r99xq4UlLTUubPi1H/Y5qPSQw4HEnZQ3VJuHDYDk8HYFlMPJD9UVjzmg2gERgP
gqowbkf8hTSKacgy1XcN3wrwE5qnwnMpiNUuoKTAaIin2CMuLYm5KuEJt1T2zZPCAYSaG0311fkg
BSE6cMpP43HO93wIsAQixi3wAyRZ03VANYfn++L98Qo4Ymskp5r4P2qeT3AjTC1dMWz7OLZhIOgV
0col1HGccv24KOQOfK49gn0ol2pnD1SKaPPseLkltSRK1pZqh682rK+PMO3uyaIbqRPvQI96qKu+
s7mOt0LNabVV80hcPMIicU8PJr3Ie1WhyBXujqf4YSw+BBeWP1tlmKJNtBGOFOEY+S8cFtQ241L9
yM1QU5GFGZl46RQvfK++XxdYcVqL8U5Jqr0IZYwfJv1hakJ5hNwLC2yVIkGaBOIyIzTHD6reem8U
/Bm5IPhwV/Xb2ab8zUX7lsCBchveLW9dtbNoMBWKhscGnBadHHwj5MilLp6CowKd+hcPagu193HD
AwgB0ZXGA2MLDGDvxyfGaeWmqK9r7FuYA7KwzE7o3+MpDthP5m4xw+afI/DS9d+FcXsKIFVDYxkw
6gloD/5JQbr4neoaFGlTGWi5UPBUF6HqrJTqice0oyMlhAztAerTEqoFNJ74m9SUh/pJbBv06n3p
7Lf7eHBw5GryazdYD5FLHogdk/ZuNZSoPohvwZagSM+NTk6/JQBuvikaIcSUH8w5kPP4ZZ8Krst5
CPUOjaZTUKuxdNIXR5PRef+eB6UyBOdH7zqRvOkFpsIVomTxGID6hRGbzou/stXxGytotV7y3oDo
y8X7NOCwkBSLdqp1WufK6qFLJ0bFY3zoSFfk5dM6UD9AdKl2jqRJ0wJpE1YqAiFqbaB+xHXGqJqI
8dM459OtWsJKt8UZE1dDK1G5mG6vWBwgSXAHUDqgpNNNl30nmRpaIZ8nczWS8D2Ms/lhzKC2gdDI
GY922V9pdlt3PMLdGj0otH4z8oGxloaWbOJrlObaTfhofp9yPZDLBp/dTz74bnzdq2b6h3EeEkvj
Z4fACdg0ZScWDDh1DnfufbFznwv4ckRLSRk9fouo8gmPlEUh6T3yRuBtNxRoxBtTAAWKNLaH1SVC
loJWItx6qfrSv+vkt6nF3Wq0nNPoNNLX9ICoToQi/LrvlF7BaZQwLnUdvHtnckY6h9ebx2BTZNUo
uNhHwGSDswtldmdWI+s+IP7QY2vSnRjRTwTRXLx3fowUi3n8xkNZ1mHZmH4h1U9tBnPjypduV0tf
/UwjxpdZEVm/3r2NBTbqlJKSvE4YIE06UfRcIKLDjZmqqyY1eAg58NGlGs+j2GQK3Hl7iZadoJaI
s0crKF4Cu7DrCzBLYn/ILrk04mm/65jvrTTvgWLqVEfAlhatOtxIcuxNgpjOKZ1UtKQ1wAdEjm/q
WElABP79cpuDN3Af7N0WcQT6oniPmA0UsDTSymIA5IGCgqEpFb0L7kZ0QRoepg3mpmzO9XVGM6zv
rWjyDycMEnMyB88OftREya8CxYFa1irkOXFFJMCiwOtyINjhVpQVvj8jHN2woEFtpQZAiiYZPwEE
RigBrNMEOWwupL5VQ2l0OXMic26L/0LgGG6lILKlCJNoqsE3rFSBCbTgeE/NBWcGiYF4RMIcFNT/
EHJijX8EwxIhOes4luB4oC1J7vqr49+wdf8UWqi1weSI1Ey9YE5D05K09uGSI5qLHZdXcU2FDeYJ
SjIz/mVPyNQ8PNG+T7uOvQou8HbvzpGXQrpEMbDZXLEprOSA3M3ySHX9G3Y4hivxTwIib+dgLWjd
M+NHRrzc0IIhIFastfmmzGHm3/S9kpe5Je/i76m+krBO3lt2S+S+Riej0H+7b/u62Y1fTh8cgrXx
Kw7E3vK+QSr6s9mEXL2P7CKbigcDuy3KtxpGNeI/9Rds6t/htVNdIobuwWjc9DfY4cz62I1J5qVo
B8kvZd2NesdtO2fuS9C2PaZppVlJBs4CX+ayWoVVUZJZqmMYvAvESpe4l21mQTCZdK6mBHrF70WY
a9iwueL5XBH/Jakn2ydL55PPCHqCiA2/vACYMJtZYjpiCvN9e68g6SO6hrwQjiT4fbtPjiX70svH
3Jj10tyyt3haiwW9S4d6a9/ls7fLs4t57f0WyrOCDyjoyYp1mNW3RWdSxLgsR7jJMfNMVW2tErFX
1Tw0RZCFl59UxxoAvNooB82P57ZbbeeqW0zv8LYbzYP9fEZ2+eczTjqV/iOm2nhT83N4koPxuIBC
Few5OljeYaXUW71P4HTc10mEUeoS7QACgrgNBYEfI3O4/cBVnJR0Bk+BRgLePUZgYNTqIVpfefYs
0YvjXBN14kLGLTFXsNv8yPl0dfwoNmk4oBXxVhWk8kKBRLBoKQs7UVfvDhNRwLDaQRnd2E2N/1GI
Etp8djUZVMRJwf4Gwj1Ka5TKiAyq+ge4YsWLhcygEaEIEgHxlM/0oYe+0n56B04D1OlJ6dSvUWue
1n9587x3ypvLuDyvALOMb33jiavIp3tFzu+NPuIFEy18p3E11XxR2o/ONnJe+2qvekZ6QZxIkkMK
46jz2DB0qrMaTAbXDjERlb0ofCOGOoZFy2jSjY+03wjQ65FQ44t5JRKitM9L0ecqsu6I2ggtYmRt
PCB68kIVyHOtOrQx+Y7j8AbjhvQLWU1azPpoA+rQZmfwSTxY5aY69mVhXUg0Prto60gsR7Fe3m0G
dyNBipKHDLSVwCm1LH2TWj671ZO9g+TL76r9iWIgz2u9Pp6Gx5UN1S9a+2tAEGqGE+YfOuj1QhQl
EOKiat0g1gjWTtep/Q0Z5AuVHUaieOsoHe32kh3blzu3cqd9D45TJmjrn/697WGJmZY7u9ImaXsN
6oFqEL1s1F0uNze7hK2Kdy0FySu8vsLSzTnefLRfLo2WeQFwR+Mw7b3uwf3oplRf68GRtss9yGIf
//oL/p1nb9fyv9LMLtfN19EyIrt9l+DuhcjxkybOmXzOvvZADt2We5qUlsy+riIYUy+zCsJCYghQ
XUal9VoyD7H1vlpHoszbWjctpIVQ43zAmeHY/5jGQdSbCnJ1TL6VQYVCGvhUdye79dZrXb+tq2Ht
GDNH9JWu6aBe8iOOVQbob5NqF/DCrdBgA09xkl622E/Os7/SMN22p8Y0+aqOKsM0bPUrwwxO/DRd
HL1WP6L/PKz/1H/4WuNqPfDvRSKAP5GJHEll2R4evevvnm4uee3ebUXmCT8hij/S/bNlJBJkK69a
pDTfxuT0154cp6DfKB/9VVB+yjZpH3NSUrT3pvZ3GLc5IKaHTkQ6WKYZwEQtarC0zobVDQ3m63QN
l4qGKFILiVUnQ2dCaPIK34+Bcek8a/7+7cWNILq4D9AhJnCOaPxYjYN1qzpHikmEkTCiyMzWT1R1
k717eDpNqkWErijY7nRnmByyat3spwx8uzbPLeuJukHFbqdulXq0HDb2SD2iqGg/YxoApbHxGJ7e
QTmdZe8gjrqtzD+ee/XDYHceVc69Y9Wq1/1a2m0gDQrOtevWzguDQH7q7Nb+reGu0+H17iCRZ1xt
JrwPGygoXwnExb8HelJftSAqdctkGJew7tdjc+ccAya/nVJwcVO36SfUf5fxEwHgC3Ztt06jR4eH
DXzok2TY7eDutafH7gVGwr3bGu3YUujCUzTVRnc0Zk4cEA+OlHaYDG6ztJcioSyr8gvfo2e4OIZP
b8+n7GaUUh3sE00IEBSyPRF2YufgpovYq44+CAkBO5Ba7kPMBpwYF+T9ZI29AUPAHCOMR83L5Bd3
99IpBzKtKWtEP57WvwEKUJzqxF5zwjAA2x/tm8lruPNTcN64d+We29DCn2Z7YgyqvVJY6x+2u95l
8Vmmi/rSWJY6EA2mn2HcpcR3Hr0b/I4d2U3mkuMMT9QnDQlzW4PXpNJ5LuonFDHNyvgCpfjn9JW8
zTrQ3NF8vc0aaABBoIK2tlkG/WEvj94gfBe7hlvrI0LsG52t57BMOQhpjmb83r7gqQJL+uYizE1B
egg+9PtvgbFHiszG9Lz7blqVuzbNhbjppsPTsLSkOxptnnYc203ILelP9LODXNOyjuPnuNrjOJy+
N8kw3TwH10U0Ojx7x4oFdzEZEM1y6V/Ex5prGr3s9td3NK/1PsvPbzZpT+7TVv8Vm63Oa1NCtwDf
C6sU1AfZpu03XMPH9hIvjOMosVGSg8MRJL1ogwjsIYRi9X9PLEc7gvXyCpkEIbr7jc1Y57ftu63y
KG5zfvYO5/6nMnnEo93TSQxk6EZxs3smX2dYvhQe6L4E785+ADSPFSqHIVoDaws8SG18NfJlPVi4
Hkkvh69PZcepjASkGJUMY5ArioGnY6onSrd8FPP5K5EDEu9v8jfKowFZspJzSYwUBi1pR4x7Paes
n3cYzal1frTSLd7kIQKuCA/EyMvuqA2wwoU2jT+k9fKu1md2ck+uhAMObuLh2oKPN1sOp8NQIiT6
xh2slzKwrIBj5IUBgyH5KQ+NzZNbvpvZ4vAwG4vmbwNwOLLe1I8Hs0TLYsEpCew8R7quyWqnnfHT
+OXoMrpUqOvEkvpwYt+bQavqVut2tWUDYtCM5LimX/B27hip0DkEzoF2w2ARlTwDBn9NFI+gSECJ
mX04Zn/ii5XU0BG17pDKYcAezCuary+rWrKO9JV/SNf9Nqj+wyYB4zTFf6f829xGkflqe3fDqjQ6
MZXzzzWzahUng5fOJAzzr4vHoAXsW7Hadau1Yr9miEJUTTiMsCwbm9uGvtgJMA2E+2VWqEagRICp
lcwTB++igr40dmbvABrWbXBGTuVmPgZ7IGrDLE1iNKWhK17s+rlLoGLVUm2+A2N52e6Ca+/YqdTM
I4n6ilSGbvwHnYnNG088lCPqCFhcBvuvMgXH7LIzm5sS2TL9v5rZ2pYXr8yscaK9flq/8TR95wE2
M19URVj8wR1PyNvsddvmmj6BBBaHs3kdfWq6Zhe9dZNz+FniPHBuTBnFTqtsPdYWke67zTPTh8nN
S1P4OxPwdrp+F1p82/Uolhpfbd5e3FZZij7j/m2mZTNNHe7EbnQLjaN155mRXIgQo7ZeFA60UplT
5u5VzDVTd6BzwLqMMpHRsgIlVAJkkb2sC2q1hmVwz8ctbh/X82rdb/YNGBQNVjpa/TJBYlG+dTjL
2r36aD/Lhrdu0r8GJZpB8D0Wx8FnelyiYgnjcW50roMPh1H35O/92vDgpbNShVrpgCJL1ksGcPu+
sNnsn2anWRXF4ZJ38kuzFlfLNkZPar6f0ng/AwRz7k93P3pu26ukf/ATCNRkmeB5X9cBhC4wpc57
uP46rekI3rr7LjrOZavC6O2UGmzXYkVgRXyKrBJ7iB4pEtcQs6asy3O3NGhxtyWWSK47r1FTAkiv
bi/r+hNR7GIpO3syDFyxbhUrK5sfTBu8JDgGr94ewXbDv7rh3WVapfvicDwBHUyQAoZwCXF5fvAS
58aUUFD7Lg/W00ds1zIUzk1AMKIwpflqvzgsLtD6bBdh0HG2qc3vNAd4p2VzCsN6CDjfhRgCCYRB
OMg1s7JfGZWX12Ovdhs8Fw92I8QNM0OHCkn2bsWvAHhMWb/rnuBUVPsfi3h1/N3/SaadxPuCHEf6
ixYxhN7W/EwWCeYA9kAa+MTU0BCzphaZ7M1jj9TqhN7likSM7CqeVkf8e1K3XgDPVyggr+5+hPA7
m/xsNU9sGdiFyfC0+kgR/zJrYhLIs7c2zECyYUf3t4lPyn5tnlDB2VlXCByoAFZgL7p7lp53Otjn
pPOYlaGPG2EzdWLDaTa8cn1EOnOeXnde1HARv+GdVj3Sme4ns469c8qxyA5vd86k+PH0TMZHUA6N
/sNNmE6Htk+XAuUuhuVxYPNqdhLGCwJ06ZeFPDwuPpFZ73/G7x+4Dh04fluD5RRSNK8zi32XDJ6D
dQCC6Feh/iYEC780oUfrp71TBxoicAmaOSWncXXhpETjNSXvi/v/tsmvI3ZV7z699LOg1kOEGaOU
I0aypUUlfC7WP7UlhLLGsAqkzpLcRimsRK/0+1xAp3qxfl4/nNR3OBAoRW7ue/jDZeITUsRg6xOd
av30ZsWB4cRONDj2Yu8SIrJp16fkQMxGHX2aIj7uX8PLDBsXoKbP4BTGvba/C87BcRRNSv4jJKIF
kNCseBYj1pmFu97L3U0xh58a5qUTQ63N+s3wPGH7IyrExA/WtNV+m0QgC2udez8ZfeDxppypJZfE
vdr/DKCpdEsu5PP+FYr/4DgzoGtWodiLR6CCr+oROwNiolNzZ9ffq7cLj522D4M1PBGMPbjT/qlf
+q7xdv/OQ9LCSb0LMlzvshPoyTFXC/vw7tbtz5J34CTeuVch+8AyGWj5EhhdYcS0hWgHib9AcKKV
9uQ3k3dy7yi6+9zB4DJD/XuRQHABbEWHfd81Arwi/FIQd66QSUv9PcN7Kb1PbCTglTgnviHr3kfJ
6NlPhx/23Ab3iWPYGrb7nzDy0u5zs97ZNUDs7z2hbvQJ4BgP64gbsaCW6Wz/eziA5j/DxjDqVeAX
n9ocj2t33W3yBOijs3UqdwIbLiP34at7Q4Ov5iGLaL87ux6qk6PqCr3p0dUlX/06ALdiXUMnWTl1
m8OXQeMBI5CDKFj7DSQP6+F9cAiTHxgA80oXrmf3aRvT6qo2kt1l7LecrNMaG1C3G54YpTTNWc6b
A2Ik796nA4WaKXtjdJxXvPbsjBrOtjmucyYTHkrj1wKi6GjPzdj9yG+MArv+/WIEoslYdMakCwPT
vdqytKk7BItxYwkllxlrRFIgzAJYfKYvuBMdIi/wBBS0J1PfVSRnUUmtfGV/KdF2TjSLOMke5npj
DFv9dZ8o/whL03MvflnUtIiUcsvbvM0UsMZwz91arz2tT1Gj9Zm5CBkDpQcDbd0tjyloesdR6tZc
w6p2qx3p0WGPHL6YSMnGCNK61ItBrV/utNw6C6EdsLHoKRqDNESFJNiNjr1TeO6ue63+ftCMzecS
Bsmw3DuteGfv2WlUWRhYaPEJbnI9ujzBuQNl0hdFvQWpk9AyY2yVPgNKYghYdKLedcFQFTP6QC5n
iEmtH/Q8kIcHvB9CFoZ8waQ4nATor5gXkK+RHc6yLb8b0v28MdrTlCjPW0wNMZpyGemWs1hX6l/y
kuRtpyjeS2fkD9ctwfqrOWqOWoMSVM7aZM90V531uXbr3ge6xwvN7mNIctnZc2gy2Dpg/TPHcMJo
qYTcF9kkhncdubXXkEFufoMcOBXG42qjFrMVUIPdM+NudDXdhpMSGLmFrdFpju0epPT6IPZ3/jvn
omjm9kBHh749uBqjA4CMnM4xwlcUhICoGFDPGn6J2VXaYQ277nwgttSgf7T4m/E+q35xWvA5KJmY
RyXHoI+yujBXAMwFoBW1bJmMPCXBe/uD0EWOddreM6vhHDEwO3I+vTs3ELtKh+MIpltrlDp4xPey
oNSpT0qTdM78Cu41n/A9PG9PMF2TaaN3w+SCLt/Bvv2SK9FoM/oMGDjtPnlU+nudsAHxKm7H1u1h
c4THy+Oyuom/kgmdxch8rPjL6PCmzjTcFvG2PGx070F5cv57D1rT8vCOXYJn9JUvNUdtbCewrJgo
b6I6+2yPLTzaEGQzq8xzwibotOFE3zZMxJAqvkdHZFIpUpAf5+Ch2TvIaCkk1gnWSexfS7zqoEpH
EUEszlv7/rYhzN86KSNRAAOxfX/AG6VYIJuqN5HTmbZQMSI8AZVy8HpxP7MjADTSCK7o8na2TvSp
mLp/4DKFCl8OehDOeJEaDKsAOPkVLvsS8gzpztWq985oN0+vCGlyt1bJ5AwX/jnMNutRc2JcO8YX
NaM6jweaR9jNY8FDckwfnRKMl2GY6dedo3Z83LStjNBEdCYji+1nxdmTkJOulhlJ8Ssfu84WpC66
mymV1wTbMnX4QvbHfRAbJGhp775IaDUv6gsaYc0Fbc8BP9AMAShWj9VhjBXtJMvNgiGjetGiuXyP
oj4tI/jN/K7PglYr+5zfU12+v7iCFcYDLv6DUYuWWwqwGbUvjKQ55/6u3xh8ggp8aVJscuc9KBWM
lpUSsH425Ec/wR1HgOug5Rte4z+izmtLcaVZwk/EWoCwt7KAcMLDDQs1CO89T3++KM0+/6i7pw1G
KlVlZUZGRnbmzVfjEjLfmnn/629blE+03601/ZTm/is8B8XwApdpW7/SqH07PDEhkEqgnw2t0Sgv
CNX9D5pQnTjGKfTvbrb5ovhjQ8bdKwbXvwcuQya4F9zvulaaflisFfsJGwNZD7hXyvZhM16Ed5iA
YvBtbtqFJXbjvtqvx5vqDJfsDuRFauMPZuhsm+CJAZiH19l59p1dlkXL+SAKTohNjebT/rIii+0M
ZX3QB+hXAX+9SqljAEr6urkllFKgtoGH0N2SJG39Jstv/d3+wBoyckCvxWBDkA3o13kMDxj1fYw7
7uOpW3+77jNiZJLzV6qFv/pz+Ik/YYUVwJzBnyRSGh9p77QNsmj+osRQZp/PtTeL5+Tb3Q/FOOdu
sOMwC4+rClvlffoI1xFZ0S69dQgJmLrept6RyEhPNa+DGO2LMKRkIBIWAH2eWgCSdVSWp50IZ7E4
erkaHbQGo6pLqm4Z8SiVIUh8DSUFURSoP0ARcSnggW7tcazamAF5FjItosJLCWNALtE8diZdWhWH
gw7Bo4TsOYA2qhTC2XZbI4p3KHaQVilKnxIXhImCbgfz31eikTpl/qVlx1Gkd5dkBpcjgqauCOYz
CVQJOkRLitNHXM0ZFSDKkFVrIEmsI2IgUdQfkqBCT1UV8gmPNDojPFPUZGUojT4QlfVIqCDFxqsg
KqFcqyifOim2Lr7qPcEBONRMVQJCqAxwEnwYPqx0VatOT1wf/lDvtHihWYtXIVmmZ304n/DhSnz4
yFsxarjpaIvALu3EtPqcQMShOQRJYN6WbBOF2pR+DAz9mlwoNCINSlVXTeY45oH1EVLGV24sAyuQ
ByHx+oqz4PmzFiRNUTLQQIWHxAjXm6XO1GtOVYe+ovRcwAxJN9NagjY6pOT4A8Rcl9dVAi0d4hg0
jdSCmuGaYnHeOc1YUybe4N3NkOvvytCKTJYe6Vj1equ/3src1HjV7ab1YwOUGbqqKEfXERkkErNG
E/nZUr33h1aFSmJSt9+GZY3OXYHOdAx1kz6IkrVvLvrcxf4U1iOCxOT7lFBckV6dtvuNPv5QlLXb
1UCXJ642HfkaXxs1/KArgjUSPFbQ3DrjLvxiyl9VZ57HppFa/I+ZOTeFHJqMYpxYoRJ06VGEc6We
4ZK9kQiXxCDEZEz5SSIYMRuZ12LSD1JVgFg3cxa3ZmqOrh5ocGfFBiIg6M2UtjkhgyAxQxwAQh1o
ua1lrd8gHzq3+5L/XZp1trdrDSFqpElry5KX8f9NdSY702Lj0BuTVSpAb8Ks0DEzXU+oEILMSQOn
oQQfJCgcISS6JBXPI3XLRLOD7KFcds7mVkMIC8rccP6ogxdnFqWqpQPOVzQ4PuJ0NnJx/Mha1/Ti
kTIesgOUKPH6IbOOHu6hViS3GH0NyvYRO9JaWP27rUo9d+nefXWBGZh/mgEUx0JeEGW3J0mS4O9D
Lv7pAtfxKyAglBf0InqopprYEVyDUvqQkpwuTNKvO9fUViKaRDcj8DYHGGUD/j5/+TnNsdGyDERN
FWcXcQCdV+BB7lfXTE2exWKByEu/z5BxOaNUBxInhrrKS43ehIE0ha121SvUPyAO9VuI68onaRVA
dVi2okmZYkKCIVGbRDxV4/IzynrXITxfj0gJGj/uCbSanFTUKb1UpvhSwQpfiDSg1OwbUnO8QUA3
bNQwB5gm2pzU75TElRKPVIw3TpmyTLWgwiNpi8IEj5SQMSWXitaWEtziO/dKTDQaEukGQ5uMIS5i
xMCsIEigimIso24rKxRBlF4PE8YDYIviJgHXiEzBy+iVucea1qgtxdCmMFuo/GDJZgOmE6ZUk4gf
Pz56S4M6ApkiuwDWMeNpetuSIqkpIoj1biLsqaxErxrHMQVog1WAmgPrlQaGNpaK1S7TMH277XFz
zDKWKogKW/n1zcvMJLwxthq5BvQDntUce4tGs40MxwoxGG47ZOQ2N7XRH9IIb850oEum24BWsfi6
YNQ5r+SriWvb8aYf7+NR5LHIuswZ4De4Hh+n2iKk9uw83dnrr8arMafgtuD+egWc+7uvrwUXPbiS
exjnetvgVruFPxy/emlZWuaIXpgdKIOFIsXBnfOqPXxu5kmAyyrxxWNw2sK1EJt30wFQvKLSuqEW
7DfezmApI8J9YBrAoPKJPpkYeUABRINVV80cIfLIjaV/mKsh4QCjSvkoJD5By8/RmRn0oV0ZlIHM
mJZ5TBykClaSPJBBw3GkqjVLH7C0JFSp+20IyQ3elbhXki5QQt8iFy/i05WsNEqf+G3bGq1RB/PR
mSTOgDAP/Gx6mqZUAJHrIORyO9UeKtXmh/sPHxJ8HDJRi/09qlC8V8sf7Xst4dso1ByRFlMdVZQe
PnMJKkv3TdTTxVpfxvugMFWnOZbdtDDVT/qqdfcIpTqJs3cbb4fbISSQnrqcFLBffFvq4iNth7fx
q8av9sSG5LgqeFYbfz9UTQ2y1fxUMjxqXsgD5yxN8eIFv/rz+oMmHvX9kJ/KFIAbKvmFdS1cZQU2
SKh54gE4uGbRVyQSHARzaip4dq9AMeZ4vyJw4H2wAEhe8p0mwH+7TqVbevNqxNu1UhfZtnG1t5EP
mEFRKtMmgOCU2nofTrrLyeEj7vjdflglSiEWqmBxUDZEufODYawPkKdBuHfcLODYs0luRtUWq0Sm
Tv2jtGvyb8UYkQOpPeL9kEGqHU0VgCT99WJSmZZYCjaghxOxMi3sma5z6qeBIQ1V/7g6rkCvxbT5
IIlsNgRcOZWOiFCfeoVnPBz+4pmdyVutYPnIhTs6dURwkHKxecMNyLt6wjO4XKUGQac252svIya2
vEdKcMz2A7v6jM75mX0A3xOBI36iXEJvljpqzB6qJUynCM6C/ykOxzKdZ3JVxVw5oh2q3erkY6ZE
2JY4N1EN/8EJInhneaV+jOTIju0OHhxOy8WTgB/ek13vzGK+latVHwyw1ISLiDPyHEECMbpsZ4hj
vCDqhRDtB4i/y3fAyIpFq21y50OoGsyg8+nDeGjG4sad+py653vyKmztI93g+lv30tr69JRAismV
IBP44sXZd9IMXHa87Zxa34d9Eo689qU/vltVUR5ODyXm7rU3+cSMmyhP+LUBaoOLo08de3gPW3/L
0/QEPfBNKfTOKQ/WD5OL3JFaT50LFS0rqPiocwdLOHm5FYqoxRk/gDplavrMB2sq+kC7yGR7Z285
R4lINPcDtQxvR415ThOAZhqAUPOHcPoxfOx4H7XWyIPLXukeq0/+SICR8XPd7TgDFFNGX73Ip+qd
lb+Us2MNMn5xUPJK3n78JeZfVkw6c0M688ID54tPl0IrU2ut+OXhtpAiRktMr1wl68nOLh9LPhJH
/+H07/2dPUSiBCcg58GqyyPQ1HfkcSbR5OXXyFjaBBp4NWVcttakNSJ643cJ+QdTOCnL1VGlNo6x
9jjx9XXgxpke0LjL1FTZI6V46ezB3ihhL/mBJZLjUDkZXr0U8rJir0t6lJSmo9oserGCP297kjRW
pZYOOvlQeUUtAf+Lmg83wqd52AnxiyqY1tOz/sTaxIdvpOcCiFqGMbRfSJlMfXS2i49/QVLy0jRA
FzAMCg0dJCYpFoNo8OGq1UjI6sCWeflXT7nnLF2DlEGWVL6q4dWXaqSUtWbPyYmSYXvYj0gnuhpX
vE+c8P7GdhJJ+W3sRbvfvziMqMY9WUrRPIJLw1UT8C2jpI+332x7jbetIlY04eRdRrVkRNjKL6QA
LqdyRuRDxFqTqCl6yjO54XHMf/FscKJ9DqpiRJIKLaFFadBU86DZanW+Dago9IK+Md2ywc0/MCN/
/Yx/wB+gMRVAU4++DWMm57iCDgD1qLXcVF+PMfvVLtgFFPExj8ikpzl6+eTcUsZDx9sJb27ErJHQ
naYrX8mzVXhARRPbOVntOVnR33FByZx3dG/OGvWrnAMVzfu6F/taP/Vei/W04ENtWlYoOaivHYtJ
SX8z2lbp69zONPQb/Y71w7HmRdJD0o/5WlZWgqq84UI9XMjn2DfHOZCy4I/0fNXTzr6eyFznned8
h63py0fO+nxZLPLu8BE0eJ5d8aUwS5aGpaF3/wQP50Rc8QjwYDmG+rJY5LysO602su7wn9tUDcRz
nTYWw+GhodPRw1N/CheXP914MZ0JItnMEKTahuRw9CBK0wxvwLAZWGEbXUIJT2w6BNLmpKQ2y0u9
Rl93ike3d3k+y5V1zHpOtKYxlRcnX7vw7P9igKVqnScjRF8IxA9N0AdSSvI40mM3kMQCupJqoDKy
UHyOkloUVd3liBnKU8QFnozEplA7Sc19+KEyRVdvVOujYSZPURTcc10c3ATwAXsDmIkXRIayUabp
nt6KGYzWJwSjSdTv44vmHK7u7Uq3jG+f7rTNhbA4kK9sgSF8XD6Y86j7AXSwcvp9tDzbNLoc6fXV
zIiGNshKmOB8NrN81QvBA/N+zTxlZYbUigxbGrOm/Ej0BFR5BqrEfkSRMBC7Nr9U6UHhw6MvJQNR
v8UjSZnr0s+50JLtRVlVISpERTDx4yjT11csyaRIunFLbzUqz2+1wr2XoQdj6ZjsR9lTuAY6x7c4
dy+AZbt8s7j2SvQ9zvjVde98Co/JLk/DXHDxQm/+6UAJOB/ckYWEhfgDOKOdF0QjyCkkCJW+y7cr
tP4qu2xO3UxTTQ6KdVM83pIVEqNGO9rbXrMOM12mQPyV9P/NYVgRuz6zx1Sc0acLGYc7uKlrnUZI
9kdLJGnZ/txwSW/RZcSaoMtCLVruMGxsGBlEQvh/GZXdKEqW/Nzndogsc3FQUdw5YZQ4Wb2VAu8d
mESDGKPPThv92FIoHm9wb52a1sJw2BgOmek/b6GlvtjZoFR7rGb/6BKjYEbb07zfl17tBAXsqIYy
TH8pJWzLXpLZxKwsMbzF+r22VJB7wKqyhJNToAm/fBLyRnII1v6ySgUw2z+NhO6AJKSNGCz6CtF0
iGdEGeqSE8NB8krtN/n35Ry2nGwfGxfq38uqy0sxVRsCWdC0r8H2PjjU8HNOmorDGhfM+e9dYuYP
xqV98hpcTluwW4K+n0Mo3u8DvpmTR9UTyQ5Wo/ZGLRB2Re3M4WgJA+nJglqyygQ8frVJMrFZjTTu
EnqxHIWa6QBp2pj+LcaMnwkz4RVYfrxh22xn/Ne0QnqFMoMmiV1S2aEIZqFV3wQo9GCleT0KpWGv
8HGOIQb2il2cjHoJAKMO+HkPC5weskP38BlWyTLzFbEzxEZ2wwOFwGvoTxm8qxWDXbsM1X9JFmdD
JvvmXDs3HCuZWtSwESJkHIb9BgtXLK0jxMNCeGq8WhLLHtKBELsHJ2GWty8YNtlb6HfMFfgNvqyt
7CFGomT/jbsAIxQqBtMGvH7kDHjUBZss09gksk0Yw6TRl5FWdXeUNNE1ajcWeC19TJFlRwxiFqnu
BFx3uTS+D84fUzFTlx8jqympTJG4SOTI/h9dbRy6EJ0OJ0VhedZ8XruPdhaoXuUW2Gpyb6CK1Be0
mwAsyFs+kVDuojyFxW40pJ9wwpsashm18QfaOFbowiekL7V71JI+ZjZZNptMmD4nR/MEOpu0wmWN
pzbH02YbdyxhcQpxHAlAmEwi5lqbf/1+EW0vuaH4ZOqtAFix9XCrcRBmM3q8zFKF0t5gQIEpcacQ
uslTqqawhjyGJQT8pbXKUkaXQooGUzdrD2+O2dd4E/2eZcizJhDrkog5iQdCExHR7FAnlj8CXELg
MItVNQj0iy2oQZLk/iajydPDQG/bcrgeLkbauCxAKGA4OIwDg3hIuh9GlR/zSlQvArrirgqdTuGa
R13/V4FhQFWEuOlAAGDCyjSuJbeejsNU5erchCkKZzHgTAHnT89R7JF2itA7pI6pHqy3iDkbwhTV
BRvBYNCdGTLQOFFk21mA8muyUaZ2cbMzqSXd3GrtZjx26SOpA9L+zCIrYJVz3YqX71Vw2WWYnrUC
YWv7gLoS3WjoXMPWTEjD8oB45w37VK4Ay3wApqeqtR/j/MkZQTOQdaBx/+egNxqLj1cNeDReOfdn
YUpeplSxdHs710wP42mmk3hjA/30Ae+w4FGDadegOkbLwGjYSk+PG75H+FTGR1s+mz7WJdEt1sCQ
5gC8HBG96F63wDAIHTsZ/VExkDFZxuGXZq9AWO4+H4O7QzgH1jUQRXSGe8B05ebP2MQl7oTnPxot
c2w2sm6aypoMzGVeoewzK+Ts6/1hrRr6sXkK7brsXH1UQriBXXB6IQw6OBhjgbrDhRZMH6XeLQOK
LYevarikhZ60pTh/9ilxSxEGVtXZZMka11MSeefYFVOij1Jq868OZsEHVT0g6ycq+q8uxDlK9rV2
yYlyT3RM8Q3lf944cLgghtuUOGLykRwymxe3zDv7Z/8RPIJdIx8+wH9CGIMdPDv40Dq28EcLFftY
qL0B8CiEgL5IKtTWBpvs/Z134Nh5hVpuVagVakeX1DezhVPmJRQJi+hzdnkffosYnnNr7d1jRyYX
b5rpU8U5nnOaFi4xJwoRGz+7c2vJvPHZOqFjsMU/gLs6XrtPDHGANw+B512j5VZA3xb42dIBmzON
K446v12axLwS3c5/kUVRBFYJhGsp1QQiChIhpl9huhb0hG7xWP6tEVD4T+FpywqXIKXaOlyRC0Cm
iDJ+NTtBsIIqWh2wHQ2cIiyD7fVFB1rFcSoeUXUcdSXiinCoFigtG8JsUBsE7ku9C7XbVN2p8k6N
cHfNTA3qieL2NxMqbeb+ozINURcUulX6mqOWHtLIQJKd2dF7IX9P5T4fV1eoYnRE+Jit8MoJ2TN0
7swrcmzQE1rtdfCAK8OH/+2d4bRLvF5GRyWC0v3dUAilzggD2CZ0Ci93YFIzq6kKjLIcKHXBRAMQ
yP7rRbsvQwpT+JWBBE+H4DDT1FFppxuwGl7tuPOf1s57tHbRjc9HK19LZ9oteLT2nTy7Vicf3uV5
ZcPT8DAs4U+MM9P3GH3LYN3f+tkwG+7gzcIgQ4/wGR5amfoWVrO4+mAqPKLKAntCBFHPvx96Iyot
0vUgXobalsyjsg7yihVzzyO1OolRVRDcvjeAvGr7VYJE3WBPgLZGQlC8XkNZF9mLtKJcnQYVmL6I
LTSa8kqBLpxk7UYTgUN0xMGkYJ1nwPWpgTjVJ1+61KR7Do1vVBpPYfyC4lXNQ6w8WSChcRlyKdIN
2jtKnSgbobJ8sVs0aWOTBZDcOnZeW1B6Xmlxu6QLJL7wTyqXVgaCyxRAKCbQ7pEaqh1MuEztBkKT
xXvAIV4uL26mBsELDYMvEx49XJINgoGF7Rvtar0sh2AwEqWopKhsnC+oNZLEkTxJF2Q/+Ds6exJz
hW7Z2wbbQLQgqXesG/SANJXG5VhyB3SsQLblTkmfhM4KMHE0tw/ddKGoJkNJPMHjElxRqZqKd1W2
vw0VGuku/vuU8JGUCAHxqM/jNRH8iM7DM5UfViitWKrVeESOEmCVVmcbp6agBKRCAb42/Kz7mEIN
gp12TXQegmuSh+e3Y4dUVDHH5Kwh/WsL/BI/o8JeZQO9sbBKCOwIphOf/hQQthgJ74mqZpUzhK7E
XqO7k0VPR/9DG0M8QFoUKXiCa5FW8kuXoHxwAOFyllM9OK8pNxm/iDuPvs2RocDrQHEasWupHcSV
hiakjIFp0wB7gJI0tiRcE/WoSmFXdSljIqYYZ8yzuZkqWk5vZJqTE/jVmcxCJf7w72EIjMwsZWtU
bhc2PDfXpF7/uOMotVSafEMpJyk4WcmysF8B0NxsHi8sG5CXhNMWbloO5QudrhajUgoajnRBKLAG
CvMz/W1bYq8yQ1psaS/uAblazTW9Fm1fWMSbDq1kY+V41bGDaWEWtcJgLsYs3O9I1XmlJE+xtBF7
g0mtHK7MAdvAcfHzc2gv6Vi3T81SdMf+yUtK4YCSBymVEOMDXM8WguvjH4Zr/0m12LM2J6zSIWlJ
A3SCC6npKeofeIfqCIi6Lzc760gE4IPii4wNLqbBDRQHMY1g9W0UZCqEBFDje1APYj75afJQNAgU
hGOnpUeBIYmNa2JqWO5k/jRj/vNlJkDUPQr3TIaRDB5MRmRMSCqaJSpdcmHtAvm1OklJcHCPgORF
6NA9x9EmCYj3bfmYJePycN8R8scVBrYgRl1G+PkCkUxoDA1D0aoCvaecIvwSuVSahTJDVbYPSXGk
0xvnVLcyZ3cmoJG4TcwpXCY9XNfIOkaKtIQ4lp7AjFRGPI45+dpgVAtlwmi3Z34PUFgl8wS0KmWR
dPbQl4Z3S3P4mldaUJpd//sNlZAOKs1pdr9Cfpy2UBwMNmNObGM5IF6LrIsbi2s0vTf1jeWQSn53
wPUswj8ifgAkhbtCUvT2iLD4Ol8BNVzMiCBE5TgaDXNlrLNB6qXnGwKoTMscOY0qEDo4NVAgvD6i
4Sdaf1rcapwj2JMi+iqCEVSUYB2kQqKLuXQz5hW0XBQcwJyVWyohmnSyQO3C75SULVEGQYj2CAmp
bcNrL0dYImhI2ublGutdgiAxfcP0aq2JZhdRyZ1nW77GDkeYZC8ZEzIkUDyU89CvqX7psMd5c2rh
1I1ATZQLsL4O9WeSbcxbShDAP9djOCmwl5BvkAdmi9X/p7PNh1YJgma1N51aNRp7ZlEUZSGjbAkk
tz54j8IMY2SF/gieVyFVmIBY4PbKP+Rm4Cn3tcPpvDTx3g7jKPyagN75ki4RdgQzn2c+wYQOeIuq
D5W/qN9p7tKGkwPSOd/1E4Lm8ZbHIcNg8YphBFClfMuT7rHpayq8TjMu+pqtpYkDrL2foglPA8vQ
5oaYjihElIN0lmmm6dXo2DBa8tJm3pM00ExGqtGMt9YqM0bp+TQFpjxXHIM1alFqSaXGTbGK4hAF
vi1iGSJhGayitBsUc2ph/Xyy8lpYmgszYh41lsKJO6hpD1o/wdV4EcrvUWnkwHRR1yzuNWwfk6gz
WT9RzviQcRDPLMb+awdID3VWDYLxzxkHpnsDjxp0zCt0ZqKjaSYSnzG7cHt07jLg4kHKhzLO0H9L
Q9ugHFaBlKlJk5CFxJXuZgVLLE4+e5Uz+SE5Q1qTrqbpZ6aXapZLq1wtYvCMkLtGPwOHXMwedoKW
vuZ4By1ZOUToU5j310nJXuri5bQYEpz0nzhF5Qz/jR52l4WpmX6leoE+MFE64OLf6e4uAeE0qTJM
3v7Jbg41swSACeYwoaguqsrwyJ1LE6wdkFtoH+Zma2PUW8tG6wLTbc5cKi2/1CUYion2PKVrSaQK
B+Eupk9QKtN0e8S0c+3QCwYIaGEwdYkd7bUaSRAU9HPd4uTKnqfWVGpQJSxb1yVYTiHzzwek0xVS
nSZPR9cHWZXVLu9ZVLw7vJHUAxbqrMHT2fK/7DV2WbXrqR9cIl6jCFcw8wcBwXmrgJYlObkOUUTr
TgJKUREIPttGtEwELyro/YKCp11ysKah4IWNJ7QQyJzmgRA2AIRZzDXWNlUafhJt/T48RsYfePMN
/pQkcmC1PxEtmsyIHDSzUXGXdLMOzsY001VyVdZG9kWhEbnNurFSnrp0UUDc0/zV/fuqcxEB/4h3
WOoup1G6GtGkGJvACl6sv+5sCUSpgZflkcUxNoM/XgISI1guRddkSRrCmzAEFSfjg+RhtHbA3QDS
IGbMmJg7p9Gk/tHN+JtgE2BUeBAll95yEyw1RJgEcmKx8pRajMSqTImcjT6btn1ZD36mX+X4JkaW
KAI98BUInqJCpnOQ7iLiEPzhvMNlYNqJjoWLzUSk45o6M8PUA5sURtC+waehIybvJI/hP9qW5t4n
1Fe2Dm11TAcsCw633kg+hV6LaWtOT/YIKybUawbjFBWTcXCyp9Mx3WP0AD1LD1aXO/lz6bkgMsv7
6W9qOi3bSD4QLDBlcvbQwYEZwfORDAhZ9UgA7mgvDw1iRY3uGYYBWkdQBST615NArJ6HwyOlZ/E8
iAs4aU6eCQx78+W/HYZXQ6j1xwmx+rToMoaEma+XvV+P+B59kw9kNd7CtFnVKUs+WWEZLRMQzLOg
glFWgbaWKgUyhG8K4uCamOjIXJoukC7TEBtirSGJP9MvgTohike6X9acJIBBmv7tIfwvcJSKBvLC
mrEUmPZ36OH9t+el+97FUAZYH26FPLpKjbWEmVZ7YCQdpV6KkmhTe47JipFQaGWW95pmGqRELl/+
udwa7SryczODdFfVTszqUqYE5M7ASHC0xm3ImdINPbHAIAkEcA1qVp2MhjL9BnsBg2krMSEoS8lU
C+/la1qe0Eue3SD9BK9oymXb4OohywisStGJWHJUPeDdI6eCXdYwyZpL/ESDJpeSpuSgKGm4Z4Xa
yIyl9NSqNUMPcCqiKNbiq7eenYe7CndVJBvRePTn/2cRFRmqEDpRN9ODwiJaV0t+8oOYVnRGxTbM
f81VzVQz57Vx/czmUjJbjiJrVZKoocscjtRxoU041VfWlZVDEf2kSyY5atWgsV8vkAakFR4N7PgJ
GRJy+m/DDHgRUMiTepustAkYjKMhfEt9w5GIBygUVLghAa7oVXUtai5J/RS2XXlKxKTxdvExgNAn
YWL8InlYviIafQKTcKfNRgaqu/e/eGBYRnwb2S99yk9SsmlOzCJ/iS3QoQ0E26E1uFLepptW4tKQ
yyR8vyIBxipkwWlZKMyHVcQBRYmGwa9Q3ZHTFa3WbNrFU/5UhYUCp98TIxMpOmonRZXbNl5h1VPJ
TYFlpBBGy9LMCiLdvHfpFlHU1HKRM5oeQK1OvndxPx0qfxhIxWKHLvFYIqLFG8hPHoX0GuU7fxtP
jlz9GGZniuDP1GgJexP2kYKDPwA/xVyapnJjWLJjWsRTU6l5iSwnZmC3wRSmkp1r2EzPoaYhzD/j
qHxq8/p29TLDoKH4zyKIIlsiZfxGeuqJOKrkK5UZEltWn1KrvtbV0k4HGKD/ci4MRtm5Gcbk09/B
CVMV1bzzkxrV34GwJX3sePyHKFYd8AUVUcaQKuQ6NV0rKv84PpBYpSh6R3VPWm7oiTLUuRwA6C8c
xNr5Unwd1/RKaIX0Z4sSO7qVZI429Q2I68OT+2Bd1dvpjn2l6IjbveEWUtoKwfLuVoMNBWwfalE+
QalWqp28Nyj0h+tDywovMz1YffU8pdSl+v8aV58RCvwZuUB1qrq3zkQgDSuWNnZ6shTVICz3YU94
Q46EqaU+VnQ6qV0jdfYoS6DpitL9u/X80KLxTOVllZWHW3d10BxOpda/TJOzCeCF6ChXKgbTA7A2
T4onRYFeeDRFH/RLkJKApQfKr8rBy/5w+IRr2pb2jI0wpvNwi5/GjN+46CaaDtXayww+wYqQWVMD
rCrYr7SgYJep/vzNZYijaUTyymExLFBNrBZUlPSTFUwo7b28VOBLaRL11KXFbfpabtnOllnUcpPN
cjOVS61W0Pf2uXcbXAY3lZUjH8NXClafCO+SgCfmR/mIVDUeAvrDFNEmB9ieIIok/1D8Zw+b28eS
vQZv3DqI4J/Mx4VMztzmT4Ukn/Cs18b7bFxUi+bZ1npff1MXCWLMhsk49M5UFaqukB/0W/MB2AIx
6UHwByZxsBHFsToFavFKlDHCFRzM2ca0L9zQV0GNYEMzyLx9IhWB7AL0hPQAC8c3JNIUjqZDgOTj
Pi2XRl9K+Vk9JXuOlsnkNXlMtqP14jcp/t027n7xeTp7FGGvzst8c4WQV3HSry/LyRJ3Ve2f+Zjv
apmcnUck52tXc/br7/V3TF5/ezsfPYv2Gu0UFS/nuONf28JPf+obitDnqzuUVWq/6OpCBfo0x3GO
r3GlXexWcVrnFIy+w0wdKY5w00jTJ8p+3MjJ6lg7JT/vFvy54dPkDCWI2rNA+driKG8rk3KLlCcp
4+b7lkd1MIeIgFTkEldmXEFTp+F8J4sNSeDkVOv3WFsuQahcg6+tBvZyYYHGydBkXIgI/E7ZYpKh
uAGRboB2AogB4m0dHEIAOL0knAA2RtChFLYrHpgpnDnaygOsEdAh4P9nLWQzqL1Gm1dcPeXntP0p
6hKqIMgZue+2wBPN13/c8wk+lyAzvbLuaowvJgc466jD3hv51BRUYjObheG5BnI0izdO5+IT1wpV
U9QIqueyxVGnzOx4gJokjbblQf+HtWTQKvnZimgUeHxwotLW5lJbFdA4CaOR3lvYE16rDpB17N4A
BVBUICXHpoZAWvQpLR9wlhhogzabtgXBmfJeFMQKiMJJIVZCXJALpv5zoJOsBIRYuFd6n9TFFxJc
IhZjA1ugFtoQ6qNr1SOUe1D9eBrCpedWQdHLpCyEa3FCJjpWmoa6FRCWE+ALNbDsbAryGEiBPqlC
qbY93Rwq0ykbRpAahEJBdmwIwnjFguF0F8sMkBLBQDdXDYLgB7Gc0t1AjxGQrdTSf3QiBXzHtj+b
YViBGIieZWj3IQikyk30REoJkJNN4w65TqAKuFI9LH7Q+9sqVVBxu39VCj+CaROP/hfAeW4G9R64
xBHiMXGHqRkQ++Dl0R2dGtxcMK8ZrxqFdhWsqZlCCn4KAE6BgxyniXcGSoeGPvNId0Gw+iAWSRiX
BZNecCZvcKdbwPWi2F/XtIwVmKv9oyBUC71iuXMgFCNCYAr2Ne6p06qbLy9050LBJjvzByAufrbh
uDH3tBkre1gMHl6h82GTJ+IxjvPDu3A8/ZtHxnw8lY8p9V1wdJhjY6VsVaVAUf8Npfg3xTBiHYkn
8qOdRLbzUlOJDnrtjgB4aS4KaqcEQfoSRmNCOr20ztlGqkrZNm4o5c+K5FreK+r0jST4kzhF/Rhp
l0gnMG1plqvsE8VQ2ki4rAdLwappcsg7VZGU5rkiE3ml6I4yHZ64XppdYOtaqEqg/yuLI9wktJrh
ekLMmAFhMfdZusRvFKGkL0lcAmpM4KUlLGjmGe0k7VocQ8fOVexd/9goYXiZAs1v+0ZC8O8CseDn
7LCNg+LTyfyd27S6Ie1ykFhfwib1JRphi2tWRrvJsZEdPpFOQz+W8vNVETe+v+vvo3Vkre1899st
zh5rexPPB1Dr2/kmGjJeCb2dvyJB4BYWe4BOb36UXzvFmCLVOzQJbAhNHSq2hfEd5ZNKcGsWWbVH
F4G+5JnQs6a7v9ufv8oMva4lqgZEQNf4d29kL442QYg4A/pdDVFS8bLtd3Rjv2KXZLOtTs4IFCbX
0b7NzkkHG23cq3Kc04XufzTMqSHwYf26a9qKVYIK3dPYovAQx+8Y7niFcu5VBnb2m4yFy0ZQpsXu
3jmRUwcy3dTylAmzs1Dxi2YC9RityvCMAnF1QhOn/maJsglNcUoolq3buc6bqcY2+t042bd7GOy6
tynSnWunHB9LTsVC4fMR36P3Cm8HN+wOSg6b8sMoHaYoAZEAwl2F91Gx31izONcky7enx3yWZsuv
fp7eM9ARuJuTx6DM9V/+ygOko972N2vf78gPuTmU7ajkYY9BowkXAdagY6GyZ9mnt/ND2SpjX/6y
X/RI7nf7hqRzCeHl8t97ZE3Wi/XIoiTmOqKblQWF/VrfbYZv2NCEdz7190UYisfeGrGjV7TFzD59
wtyIpU09dhVF4WtQoNQD9QHIUA9KNNwPVfJ6jspIXjHKQhQFF+w1zVRhP9AlPM6gKwOMPPigfHGj
ERak69anUxmSvit+/cqNW/td5BePDoOgflZr6qS4A8vM0//EFYjq3Jo3NdH2fpUlzGk/xqzQ1bWR
Gz/2TnZ4XVT7hRYt91D289a0pUAwd29v784NR3xciA7NMuJ31Q6KCHP73TvA451kh5s/4f6X6cFH
0CAzEZN/0wS/Z1L1kBmPCBITnJ1KtBvQzadNIXX71K3AIT+gt0caE9qBxS4/2ms869XmJjh+PZwo
vMRy+ERiia58yB+g1bK6R882ympPPCyqh4s2Sxa/KLd80kAGfjM0IHaxir/bO9bOue9gGTn51XzE
H3JIjYOkMBVgRA/zQ4TY7l+AjSJirN0CGi/w1KzWg7s9QV8A1QnkG+/ePt/Al+Wxp4v6lubQ+/gi
2u0ccUnpjWA5vPvlb92mHU5WBfhrzodEA1ZgekNnAA/0hiD0/mhvuNG4uLQMeDrfhEHFh9sn+4Vl
OYWEXDwPXrAyecZzQcXeuODJupDeLzuHg8+jkMS5bLxnxa2QdBqx8Hec5c/ZYJ/B+ooeRdwohmXg
8a7KfRS9WtfWbVCBU3SZ3MD+iVshk5vXoH68MPf2R6+89d5Q4SxsnI2K2podFxoN/dpfzv1Kn7Uf
cgdh/u6/Btkbtwcty77VRz4xwq1+1DfdL7KjyKkjC4TZJDzGkrFZj56zVxeV8skDNg0tCDbw150S
DLNaybtAXazEhbE0bzAPkGjHuZ1rUZtEPQY18ET8xBIHl6tGnq2AaWDV3gY/RE/Po3vjNEH07TI5
fqk6+FTte5LrZ7ZeaXj7+0xRByqf0B3zyzsvjyATyxquEOqNb+eFVEV8+it29jGpc8uB0DLFJmzx
QDqXk32c5VgD5xYhXnAaZCZnpt1Tbnp+46zx9AmGMLi44nBjvtGuyY1BwBsvnB7uVMcN2SyubDKA
jxevjAe+PMLW2Kv2Cr3MF9g3XcfowJKxb/Ev5+TPzp6Kv7WbRzALSrPzejl0KrygM/uiVe08InJB
1eKCb0k+fllc/mDRD06T/c1fb3xUUCszxmWeIEw/Y849KvZ3hpIpeq0fOEw41Ue7uvxNP+VADnbp
EpQ/jS2p3VqFHXSORZOS6GZ1Gj7jY5wZbIbP2i06duY96ncKOExJuZ9P9u0nC+Bpn27ulgBm4xCT
lGnMsdFUKbE9J9ee9bKRGB0h7PBtPSh8Q1NhZyMWMZ+yuZOQqSr6IsDJU5Sw+OKpED1Mdl2EfPu0
Xi5ILQERqBvVBzv1hK2Sb4kP4/PQomDwgawWQr0R41rUOrYrc/8Nex9HkkcycOQst45F6AQc+HYu
Z/ey6+w67BGPwnCTbVpzv3r0y/dWthxmrCYRImdB+QRO8iI/RCBoVh7vpoSjfvHhnVCOmT5LfrXo
vVCP+LjHS1hG0jYf5Kr1yqExz7Xo17vuwWccZLq7IbvEfMG1ZZPfAEX6FRIl+DzX2YcBKRFNVmpW
pf74hLJgFzYSyo0e7EMBKpHRGkE+y+YmZI/2hdIYXALmsaTEHHht6EtRutferN4QjXLT13RTz02u
7Vvn3j4tf9Ta/LF/l2nhVACH3EYYM0Y9X/Y+1HESByAgwqbsWO2/eb/UrLa5H6XpdXUBLymNiPj3
RRvZi9fW+1Jjl6OraO1c8hmh72f4ZOStqFr6yyAjWGhst5Ap2fPLleETDUysD7jc5Dfdx4TQN+cZ
7x92ju5ZRcciOjnpOk60qtwsC0nZclgg5acUhG9397FFZxSCPvLXxZu3jXckZ+FkEbRl7c+sgntL
cIuYNDZpayRD+8cJ8ivW1c5dkVbxfvhqTw018ho33qQMjgF4wl6Ne0+l4vKyxIyzfdBklHUIbIeR
R50RTK5QQ5rl3SrGaEvtJqh45Cb3ZMvOMWHXyBON0mwKq4fmUgLxezsqToDtBuzyD0KxXPPSv67o
jJLVDCzAZsUhGLOJvM9OmQKYil1+2N/VPKlOLkugk+vdpnH1e7j/2Dsc14LL5lMm7FzNB3Pyupdm
tVAvVJqPc718ru2jzNz9XdwvxV0XPwuzHPzqpDrADETqCzg9UjplxB/XbDT4ZwGpcP88pnllrzot
dq1loTWPaDUytMYnpIj3aplWpIFQf3ey+aDS9BU/CzJs+u4RF5ab8WGERvFucWJNDlACwTE408yK
qITcz97JGFimQliDTiO9lj1sTJ6ajXy7PH1HVRRcgFIRmX8h/QtSkmvic4HP5cZ653jzd+0Vqs58
RPOiyqga66RW5bOHoOG7u4lzOW/Tz06DU0wRbe7rrukF+EYV0sE3oz1DHlmrxhHN+i1+knPkdb5q
A/eZ7CC0YHWT3da+TWDLLLdxbgkGgie6vvnXBADnMEDIc/KGTUAPj2evsMJVQNGlw1Buo0zvMi4f
jfrOsNS0IubVDYIO8cvisdh3c9EFlLKArwdzb/wA0d25nOA+2EFy/CAm/qsD6A15BVwmi684EbNf
kAWKyfhlnMyifUHt6e/6fxyd13LiaBSEn0hVyuEWRbIJBsyNCmNbEgooIqSnn09TtbVVu+OZAekP
53T36cYOh6XJnchH4z79G/fKnnON76g+lqzEjvk3Gm9YF0BXJP3HF15vYzztDeFCyUtVFP5xBOFd
1f0q527X/Pa/Bg6A5RG92rnn+HM4/UznRZWzTK4GW0egDnbEty0AHSMhe3hMZvcAB7FAo5j2K3z0
ytA3GR4gRXqu/KR/bB8RCWbjhVhbn/gVOppTBaHIl6ucBksiwIpdEbs1w2Ln/BeX3ppb2VePL6Ta
6oeAQTxe7aS69SyyeYxjDvrwweW2SxGrCY7J2X8yhynUE0/UNLJbTJTSabeYLGlzum9FME7ZGSHI
X6sn/uRgCw2dK4bmj9jmI3HXcm80rL0rZqR16yenwXAsoLXG421TKRY4ZntWvFcNB89e8tSV3C6O
/EsGgJieRZCruCtwD71rv3m7urDhwKu/RhM/ngBGRn25rH0gStOTmNDQP5m0l99+NPhZ7fca1p88
XEdPFv34GQEMcTlZtmk6hCJ2DN4VDh7FjwIXajfOPXl0K4AV6E18/IL+VrWegrmgsiLGhfaRj8VE
U1/4CR33CAyAkNZ0OmOZ45IuuHUGk2KWlFyBcnx+P1Zm7otpIJu2epvMnJjG5jlL08GeX+Upr3u0
h/K3ideW6kaMdYNBfoVnjb4BavmvhMhiyg7X1REI13BeqClrrK3mUe4KovPuglfrxL/iUnbwjOUn
I7vyQhrVp93RA6OL/t+x5efa6xmUovJZmDeBNHVz9iD8J5s3lC6fvYZTmWFXTHHyEwe2Tf3Eg9fh
fdeYPUYrWXMqOFZCWiubMHuSVJjZY3LMkxDk9NWmP9XVkeaUO5WEUgEU6pZ0KwNRxO2drixtL4/b
6MEQYbdvwkPfrh7CYhoSK77G/tA/ggHJ21fha0THpX6/fGIoOm7VwSYwUuefnY71Exfjd3OO+UOY
a4HMU4LXVwdg2DOCoPQ29xb46QinJ1Pm68hEEQye9BvmWDmsSXYs9bWFyRmyaNpB1BI/6io9KFzi
3G1eOn9exA/aqsFYtcAUCjW77IkylpGPMhijVWW59XPHgWipq2kVpNP315H4W3Phgk8gpnOcvnST
qOPqeUNub25Xhmdd8vIDHJxF1N1edO+D12QTSK5xH7LoNFcX53m8NoYzvvSUU4qMDxxX0TcAudUE
tA/mGCg1EenzwvrOeNzhczmSnpUtRPhJWv/c063NQFMPLkApk9zGdoFdv1n401mk7llXRucjqTB4
csAcGPoPf6/GDQmWeC75vazaZ+HSA1Vp0Dx/aU1i2ekL18TcAfgW1e5jLgHFNa75XJIF0OROD83H
b2z36XPJ24z6xG5wgEVm2i9H05/KDLY0l7gcctt7mGE3KDjgwFQnxtWqD0JyE/CKe6BLjUKnSD5K
DiCYWcrju3bQC4YL2y99J6/BEHhg2DxTww0bC/++10yuVkNHdYgxPG7/tnZPT92yfHKZtJ2Nxfi6
flJeYwxJYUXskbQVyMzAQw6SAAHHRygF6ei/Upu4ewxb8U6E3X74crp5Yjf2O1CEGHYzrMUb75BI
evzDhwXLD0gfAN/kQ5mZQ8HMV4KOqDTYcsrC/x9d8hSHdj55uaOBAVk1WR4ad/2q3fHdsxt4JJwj
nqu2WdL5iyixgbjoe6cYY6CUbmNdBDYyAD3ugH7437yvXydXfpfe4shv55o93LlhM8ciggYeBsEo
iCskJq2Tyealqex6RwUOToP/C4LHvxhRstdzzfQragG0+8gI9HtW72iEEmTSNN2vm6GcJGQON2Xb
Ii/dZwjhFZsjozy+flBRfBtnWn+de/Il3EJ5V8uOnC3a8cyBUFifHJtV4UoPlWKHEgArBxAQy4Ih
0JeNMfUbnP/Gj/DwVSV4Sx4yf5qPFL9gWsIBlJScZxwsJ0sBbi96wdh/3598LaQbTGgXLFZ4M3aQ
+a00gfBY1UyBaDh+s2HI68Tc04FbRGNL2YR06C3NnjHj3HJJhYszOD2yEbui7sFk1R/4KXJn4SLY
iVsIBk5mcnH5XRKjfsyumnaSrp+QOKFdYqQQLrIVwRZJ4fLKYya0GIH209gOxxntZzfpklgjgAjx
B7QhKfDadNexAUrSUWnzvrD3fmWYqacmpoNMNfSlK1qOghbkdXx9gUkl+ZzOo4Gb6h9zMXc1aabh
fv1eyqRgMluzfYSeAnv4H4zoiDjHhkN3KLKkZ0W1slVLD6upN35v9pN7/8reV/AmFIRlzE29x1/y
LQcxh1oxb0O7evhgJu3ZEO2S7nHCmOxcngn05TwUOlZ29yX+G74U7AGXPJ3ip/yKadUA9GnSXi6G
K05P99/6r8EVgISuijyXkLUe30hguBJ2/M+WgpPMdJNbEHfzdXiSbyQOQg9icQR4qq8aTN7Xxug8
7sUctIIDpSPH5Ggay0bxSSx+pzZ+1+V38xVSm6GIw/fmGB2fZD7Tg9/EC+UQhnucOxzz9+Fj6G1+
rfgTf6bqkJiHHv1M3zkSXI2yLhtHSWbPdM7SBOaRX06PL8+XbnCnAHRqQPwuoPSJErM2yf+kGCCl
GKJlYyknFhrtSty4Et3qe/H/nbE+eNHD4k0T8bBrT3rMYvqUwxPTNH3RLE1lTj+Ufg9vl9VMOfZm
OXJwTjjNgoooJjcK6IhSPD++alf/74j5PpfiTNlTdT7v1eqBm+oXLWDqqu1WxBb55fIeM9MreJX9
6YEK7jmn56YmepTOnq89brTBydCwCXMZnwNlLm2qS0Hk8FlBNH0efjk5oIXlk8R+QBuCvKNm3Wlb
TmZ1n11AKbhpkIZzZDz2FDp0lkLsjnNxdHki9GJ0pzUOhBlLZv68C65GdCcErrhTfhQq4yuXcbij
dCKnkTbtbU9gBgksLJgHURMGUOZC4hFbbnvi5gPCoWvQXem/zw1gy1PbVOJlsrwy0B5x3FbLXF0S
I5FJZ7M5qZhefxVHcDlcZGm29ZJY+SBdmrKvrV7qSqLu1ON1S8NOlI3R9TPdcGKap6T9fg1e/Nw2
vSMgJeCsBGQn/eO9at8+n5zGVf1Osq3ynmW7xy+wiUIG0I+yBRop6LQ/B5sZJ2A9tBaxK3MXx65G
k1gUXguoSn8oOB2yIbIrqMI++mv98CjnJ3zbB/yl4SxenqCupQ32obQUEUsXR1PVzj+0G4+l5qY8
FngnAHXt1ccHKLL8CprH8oX/NwoIsAB11ig0J2f6hRYAiOVrOTW6JtI8sAM971kDormS3zuOCiLy
3pYXEVvc8zsAYjBPqrUFNj1W6cSUMRl2uK1gg/NIEKyMOKn4JbesLE8d6HdcAyvWTay4Pdw1jTZz
buXyfQiFjTyCRwUglWU7n45+ilIs4C0Mqm8E6VCgmR6G3KvwSmUvIuBa9Hs69XFOTYTYoPNrDKjw
XuL2Dp6fQr4Wn3v1q+/I73MTkNBqLrCsvwDiWIMRH2jgjdNm0EnS+RTH7LUQdRDNM/eqSKDOlIxo
mN+a5fMrFAmYd+KsGYKKljP6TvokTpVGWrNg6sR9Q/s0DnimsH1YW50BS3S9sKaHGLedzYQNvCr3
xcXlceBDmSTlkgopHpbgtFwz9ftQRr7U+WK2eIabLj+wvABvumGmX8EVKyo9M4gwBiVEBQe30aPO
s5TfcThM2AsQpAAYNNj64FbpnGdW43Aqr7rypwb3ZXVaDO+FW6EOqnDDSkv0ZUo2OefO4HF08TOP
51c5eOGw1aN1M6CRgzJAcj9+1PhSS4tu2MoFM+vRbIpYwYtVWfGxKRP5N7WdXHvcVCag3OvzgfX+
jB5CmcnNTWBQBQENHAQj68UcpiN0O5hOLzu25SzueAru4wcQaKq01A23K9IK8zoBLYndbya4VQVW
nEmbEbf818paPWE+1hRHjyM4x5mdUfceeqwDHVBLZA3mD/2M+uHdOHK85pJXmEikiQXrniKkuEE1
L45g9+4P/hviitkxrgRh9kSl5IKhcnRfwxuIsnTnd+u5Q/1brJrBTpFZfwvLB9cU6bAXEfgthHAu
+RPhBZSvofkA10r+gKfTswaw/skLfKJWofLfNGtDwcfbkXuEWQAvXNyVS4AaVVoYQVdMWRTFRzsv
smteIRCe5cI5Vn/l4Up1UHd++z5kBvEuLlUvPsWG8lsLQDMArE/sdKirKTNE3cHFeBjXFKQKkxns
ShIzEOJdlEUK7r95n7RJioEuk9Ixs2WKIM/6EadijYUElwfZUCfTIER6g0vQ9KDnIkIkvB7O47X8
ldfpf3nKRA10C8r+9I064jGfRGl0niRSE9LrDOsppbLYVkwhoXAECXnCkhAhDK8FhB60i5j2bGas
i0DDL997N3bFRfQ7Eo6JaG2t4nmHpKMhH03YaxuK5T/1JLSI4/SFybrdk9xhYfjvq2xBNvwiR9wE
WZrCu6Pwkn3FRVCy7/iO6+beZTda0P4rBWZdEDPEIfFTE+Ky0ukoIJcvOs23XYS8mVnTOhJX3SwU
ZvLcfNnRkfMzPTYMkG3Uw7jhgpS/JGMnsgSg2RgmG3Hbe03DuRQUvbkqjQWXdBxUABzMBXzXAr0F
TJPzkO/U/pXd/jDliEceB/hYBoSH4Htq2c3o8i5kiIbpIEJ5ipQrITB0AKMApMQQ/sx6OQuMlzBG
6pOnhQKU7pJeETRLIfqJ3OOIbgVU8vnfLVjtHHgr/noc6jW/fqI6/n4gU2cfZjOwiOoULcHYOWYT
2HHepTiHHALKA/pGOTLaz+hCKJZMNtV7ycKo9b3YrhS8hWKXYzxu3UqH1YgBBulRvqGvgXAkpG26
R5INhwr7jTHchboTc+Yjssub/KL/rVY6NxDrxNS6NkZQvcO6hTig0h3+OL/IJRPcnvhtcMwoyMUg
xUqMM4PEkpaQHvQUbHiUc7HhP0ufMofOgfyukCcZwvOxS3J609jhEMPx9O/9XqrUvg8z4JtOxywa
m36p8Em4XYD442OCcJQkvm1MapSMYcs0LjFNBysgDev4B25OdmB/zCDZU+krd3XxSj6RbeJNsRH9
cD06r1W4i0HbkrMx6/9OUoVNjxhwwiTBgFoBsIVgHAzkpr8RKb9e35+kPQAAYstMqbtTfYIK8ITS
Znx/oMvwyqHf7wRzC7zavByGMdOAjclB1f0JiBEEAgepAzG05BpKIg/GLTMDupbp4pB3ROgBilBY
jpRr4yXadH9NtE4EN+8/TeBG2QHzGOej/EfFQgOls4EEJDDppiJa730eFuLLsN8kVSE+ZEihWOql
bTYrDobXxdLD2QthMDgNJGGxFBFaJKuEqpLXOHvr3/y4OdglsYN2fopIC8HBoNh0zFXEHKa7B0Fr
6LGtLdVczFGQelPK2Yu+XPS5jeAZ5bV0YBxrEhZLP9Wy1Bz9sSXSjlY+/TZt6mSNAC99CgTCSAZK
hO1Cq2KnoVOpfvmb/ZaMYU98oSvh4w0oicRry71S3KNhZmJxwJmW9o4hOZP/3Z8eunn7HaFKpnSO
oIpvVLL9Z3VFtfhyVU6Cj5b+fkKxXu1GOGW0LnuqTgzq5Q+IcWtPYAWDlLno6lAvXxpzveBCoK3g
CNuhA1HPIJ30ZfdnHTrDUU2bIMRwx54vW1ck4zC6dOJcBfTbU/+FMNmNF3HQqwRKbLlUL1PZxJXf
Lh6EKb9uggpPLq5b45uaunrMn9ahh6ZPxTVFxGMOA/26yDma0YmBVZsV0sJ3PX+QjoY7/JOhA9S6
uRuNAVMe+VdNeRWe2aRJ/jekh66mJvyUBhqraXfw/x8ykQanjN1KNFKxIRtxEQGLPQ7DonSAgFNp
ZzWwAD5Shae+Hwnv5O6+5eO8MTcCcMO6zeyy9dtmEaPChNYLmoYchGqe1yiwfJV/9xJ4/kRhysk8
5u/TDi3rrFsItWtVQfo8yWj5AEOykGiP8u3luW8Zflgbdg5M0zAjDeNQGLee0eWCdctUbJv40V8c
fyrKnTtd9HfNgrqcIuT9lUo2JH6PRp00ymtXLV4cpde4mfUgjJ1TX2BzoYBpu7g+m0X0jdsPmjli
TdvbhM4skhtlkJ461Z/IELZ2j0gDUfHX4y01JrOExIzdL/mpgjRXPfozq6bK1JH/Jf4DD8IsTJF5
fpkq0CLAih0zEs4P4ESxFECLjnK37X8JuCHLhG79Zpwkt/Iy6AZPxdBimVOIBQkazPJT+WrwZ1Re
Lpsg0HowzkU8cABPWWXF5M5OzOC9JNLeItRF/gtPIMPCPhft9khA5zQbmf5lwFYPV2IiCjTdruXD
6xWIof0cnSahAZm1vSuXgYU+mEicCteNO7f5EyNacB/scQfJEaAJ7z1Wp89lBn9AeMAsZo2Fi0Ly
nyvrav2CwDvFffygo00k1/opyR6Sg6pf8TLgwHETPNYRxnkYe0l3MNYWjB6J8dcL7YDM1epakUu9
kvxBpjN7wlBBFCSSTSUoAcKZYON2IgKOzRW06VfjNMytv74JNF9BHUn4bDNPuwVYLBVBvH5Zth7x
8QG0fOg5kMdZecpuDZiqRwNlK59C5yjo4VyQcVxPSieqfesDmjVChA28z2k4BNGt+5Pu9YpT/HHH
GBdrYbYSTKaGGJWxfZKXLqkXfke4J/EHZ/Eu/qW1+qAd5onrmS+vuSIgHJEKwQ5MiUXTFuKQJFCV
DcNhq9AXAhpF3y+BOax4QYDoj+BLNjVJcdtlN5EUO8jID+uzufP/BL/hzEdAgZFFxnOyC9YqiJ8r
rsjewyeNA/qpBE91rnzUa4NKUvINY1XN+4sB4PiR81fFhA3MjKO25YviXayyk9W/EMHHbPx7/WUn
hebPn5YjTpYTSm/HwQgaE/Ip3lxaXnuqkQHi2HqqflLn3aBsCQBPK47jXTQNozKcyij/VtIJNnAL
l2Q1Vo94RCGGkQYUGJGaHc4aw7G1V++TerGuZg1xgjmysLf26VSPNSv5h1yh8MxHlRho3ElrC63j
Am4NvEbY6dw4yGaUY/ShLQZnlIlL9SoSH3QgiB0IEtGd/RLtDlKzFyfxnrBXnai/e72ZiAm+4MtP
7mn59coX4VJCNL9VyQNZQHQD99c+lh64jcr7/rtbldd6h4hhq7OvvvgXh0ncuw8TtxwUbUXn9JKb
fxM4xYN1FYPYJolJo9+yuVAAcKFOhTdYFiX3f9+XqdBaEau7ILBTn3Wk6l6IZiLrB8bv0QRbhOf1
hXYPdYWkulI9577CeHIlXKQQjPAF+XMih44Wo8FFgozQb1heNBHcu42bp4tn7+Q3Wj8Z0N1j5eYK
6RkJ0KXgmleONi5rQ1pB/IUqRi+QHAfjLk+NuM6oE+Et+RRvJWAicSBW4cx1ZNybDcwDNvU/InFX
YBLiJNS/ygtwDMR2aJtwfWZC7qpm93L7XDC98NcZtGzEEqV/8noM11ZGTiY9m+YpHpxDKSOLbU6o
G9kZf1ML7NId0gFZAhVyq/7wvybqZrC1w3ipximdBtSg8JVwrVPH4F9h0PnZLS9c8nWWFSPtR0Fy
jAGPU4k30UbLlhjosV5bRQQhylYrSRgBEaW/7+oTZBt6FJxIXb4tFx8afiNfNYtHslHQE2UPh5X3
JhcK4oxxHckWecNEbma/8EZ9deiZdnce++KUzz8lmtdPziyM36gbbt1R7xAH2ByhQKODtHlRs/rd
NvzmiHC1T5o/oJb9gKq0Oz6YK6+WCCCaznu2OBLiIRry3IkzztbPx1bchJ/N4gl47hd3E333ZBgi
WWvaYmsGqM0jJJd6N8UmyZbNaVN+ZPQL3vsHuD7dgIvDl6ENoSqCM71PA7jvVfElE9j6nepLLlkF
CNgGexH9UaciljNHEH6kH0GfK9tU8ssRdOMIfDCUtooECSHk1gxdCkjRL7Hcw107d+klNzDECKuS
vSxdIVzoIirDObaA65Zvvmf5HzQUgHx7H/yEhtau4YBWHajcrOXkY5rdyXZPLvh7dB5E94WWQ/Rp
VehcyiPFL4gRX2WT7vkmlDV8M8tH7bd9A8xAshyRo/8a+/gvoh5mXyA4Xki71NbckKKOaf9980vZ
R0QYYlkyQLDsK6bo6OivAiUdi1l7YczDQeCGn1Ff2QRcize6OtGahlO0qTOoNRdcLYWPdR7Dklil
/Ab2k95Cptg4z+HWC4HZTwOE4kiE4ujG5bwCOXLqD4zNO19AORe0QdMvuodTA6U/7HH/etgCM21a
UJAIc0vhgZP1aNFhK98QQWeNQK5wEX8wfpN9wKKzN7boBvsbD5u/EgVo0DFqPm/rQL+mf1TdphuR
MDVZI1G7Q1+ovn5tOaewkHkDYU3QVLdsJIDKEzk6DDQaa3H9vMYh2V1Ldinh12+S56ClTV+sfmPM
LRGCcAdDAoieFRJKi/sCZ1g550wAGqBNOaWWgyoKxbI5uNC2GoGCznve6RtECU/Gp+zwg2dT7bQA
KTNlFWW0IG4eEcomQHpXzR0kjCT/NkSIpZ+TZTgaDS62CaByGW3jyFGtVT9NM+RBi6IK+1HHXD9+
ih8y3hAebxlyhMtHsEMmENHTMKk74nAIBpxmj9Q/ABrQs17zNN5Dx5gE8Vj1jxx5aRKk6dlql9pZ
REQeTc7hEaOrNj0zPsqyZ+oX0CZYFELutS0Ic2+HnghXIP8MMBo1H7PAinqhXZW9cpXkYKSn9fkp
FFgvbJmmB4BsIibyjBTS4qDb0VWca3hOcB17oZesKqa1UBz3125C4qhnslPIwP1hiJzwoELFIq7H
V98xkd1BlzlEJcGGgVYEoz6rjmL1pZzekNXsoGg8RD96ua11L/9RLzLnuLn5UkAC5xntJd2biYaH
g9MtIu+1iYP0gsTnTGmcOB3aHUduiFqmHGC8D+1/cuQ/Oakh/T5a1jNB2kwk3uPnB9FS9wyAM/t7
IwnlSsIoVoNTmxngH3feJG1RYkFfBRIl5MLaSbeYocuzyUnDfKu5qSK3AFO46aKHLCaaWUR1vwkX
dxMEDhqojinMjY2K/PbhWqwD8UecN3dixGBAb4YLTRV+5evJfIFXbQuRZyA3tLXQfm05ANk5E1sx
CrZ8r0d7piySj7x15Xs+eOWJ2Qd6Qu41hiqO731zJwdA+h1JYiLO03uBZPXk2zoNtvwiyntETvJr
rjJz2mi2VswrzJoO8CFPUoSBonm1I/5q0aGXvbI5AEUKaOeI9CPpZXx95G87eqHTiuZden+yvthK
Aa2CyQNi+hLrh0nLqE+nQMluRCNx7uEt8C+b0K6RP70ufP5T4cc08vfEpSB9tkv55Say907hKXWb
bVzqT/vVEhu5EMh4jOZFfuyzpQVR8aBuuXB0ftaiw0FOR1OYaG5AtuK5Js7CzhE/w1OTKOgKPibc
H06aJyq7EaiEvEkBehF5M3X8ngPTNFmgfBsTCTF+D+t0QRsNphmrMFj5aXDxZ+CC9dDHsFCur+kv
yAN5kQS8VRRAyU7ngokXanZKDDvW7DfYRrXUEld9BwXN3JIoUcZFrEm+DDutIsIAXSW5foIAkRTn
i/RTtzHSIb723vmIRKeYCqddtdvwQ1l2a4zFqLHd6iJQCZ9TZi88GnyYIc1Fi8JXMowICHVWHIF9
zX0xH0jei+1kw3U1o2FeqDc0kLZxx3XNT2GFJA+CcdXzUxHxHE8s8rrfDOSu5utrF2qd5ft/hZ8S
6dJOUkBc/yukfTPYT0IeedzmjdqozJnoJOaeb7Pk4kb6AabF4O5enEzcsgNl3LR99IX82TPBs6rn
yUI/xM7Urx4fDPa293ezRk6Qxhcd8MtkMpzG9U0CYiF+NDfKMLgCddeXDN4ByXLRobdT0IhP9Q7L
az8VkfmS2Y75mxJ237GI1Hu6eB3egfGd/iY2kwKXeqMsZKQXTgG9Ro6x/forzvSr0dps14Zlcyi0
1Bx+dTBOITNCaG2hP07jp/UbB60riceeQoyGa0CNZ6yEE01HhnbvHp+UHQ9F6rxZWcxlYZabK6V0
hSIYwr8q3BvVoTU5je+PYV91yEZmslnYeuFFEZwWaKubmP64KUPy3t6DY5AegRpyWpDswG1seRnZ
dUtFgsE5d+lP1qFGO/YomsBDw3jRXXXgo8bJIZq1E4ia0S0oabgWJj5qohu15ZQ8Am5KVQ1OykuQ
WsaSBsXXTOC6xmNCLVsMDLKSK3viFYwrLh5RYbRhesCDyz9AjpTRtHSwG3Ag1qR/ALoVvrVLs+Y0
CWLPnBdgAbzoblZ/t3QajnlMyF1juYI23don0CcF8gSA1tHKQJl2SganTwIm/5g8yh0dCHYcltmH
tpXwGWCgHwVfj2uIvkGMeEs2zZkR4hVyv514CmlvkBuCTdip7MHcssSg/N/irPtKyK8AOHXiDR/j
Vzw919YmYsVknGwb7qZ1Rvxe7mub94LeEN0PZg9s4ukgYGpgRQatDohMsKmjLKvTwKPymxMyB86h
D55ru60rN13qXISER4CJoBNB0KMsiev0AfhrRJEyyc8iSmjMUhJfPY2t++y+VU5hmL5mFjJ109/i
H7Ly4KHewkJUjt24zRBuQBMYlwJF6FCdniIpFBMa8vj8fqE3idPPNglRAj/dEQSdjD3GHKJoYn18
3pQYrSdsrSmxhl2l7f6t5Yj3Pi1UhTpeqFSP9aqWTw3eZQbyZIHJViZltf9aU9r6UNw9XmdQyYZ1
WvnKY/nQP2jdmwVE0rhptbssLei82rX2qZ5LgmMau/6sr9otlae9wlUnQzHuYtU3cXswbBl11ByE
gHl4dF8kfr8CDleoDswYt+KhTwArhHm76XHNRau3KdbaYQi42XGOXmrorE/6pfK4//B/if6iwwnn
zmO/Y3zreXrSYuKLtcN5+uexZ5iXI8l7XQdqxjn9WbGqlnDiHBbRjRz5L9AOToG/bIWojMTsoF6h
uWBo+gMxCeUvCvN+py7gFZLJaCQ+ovPhSAlw4rL7M1A6JKyf/XIXKEegHJaRm/kIWOjRuDtHnqC4
saC+oNzQ0jkcU+vkJtytrbmp7yOQOQMImPJQFV+I8PhW1xXE/0a9pt+RR3NF78VrUH0kcpjauUMQ
LnkW8/qSL+EJnzcEyZSErBxtxR8F1c5Rxyqlkt6baHvzI6UJn+qDSUks+1HUsy3s9FiRf4N8dqEF
4UdqJ0diY8DvZRfJ9jBp5RERo57P51xg1PG7/BPMqv0ptxKyWuObpc52mvOU3kfooXlxpB4VUBug
X7S84kCyDZ4Ej6+HI/Hn6/aTvFm4awIqyU/NPxMQjWZOydke1Q/z5QKxipoTnh5ACE4Jjma5FkME
8a4vHBO/tcK3CBY2TRve2ECa51LjZ02AeExjKKtEAPsamW3DY+dxhmoonSaF0yVzivvySTxFZtfS
H5M0lcTKqMPFg4EixM9txxZ9fyc8vLwIrHhl4DGbzF/l9dEvXsx/cKqZj3MdMVidXcTr+ythVEsE
acKm4oXiuPNYWs/STQBIhz3dtyLMs/g0NXFKwC+VFoxWs0wtBq8tLhXelnzrR0dL0UmDi3omCH4P
SzuPYE8+0QAYkE6J5otMfjEPKXv1sJCpdKrnXAZb1YBSGARyNOxsifIl60bkff+E7Sz7BIqNIyqD
eV78VtWpyw6QT7BAkCt8P0hz2igEkuAHaN8QCwfqI5ApvhJlFkiWbYA6ENJ3RQkyRJsUI7bss6Sx
jpfia9EQr86EZYPI2W2QOEi3NiVrHgHFSpnQ4nsvn9BT5DS9b1z4Lr3Y2jrcnkYg5/wdzYYfpNHx
jUK8CYG+a+cRWB8lfjEcyBw84C/bN7TXTnvbg4zHcIZasPYz1FZ2sR7jRSQhuPFlSDjKogoIAWeg
yB7J4cVMFHRtL14fIOYr6Go5XWfaBw279CGbXhMUjNdOA1VohtZVkPlAEYNfgLhRWB2iC1ECjyBb
UOdzsyHL2BlYBQhMkhE80KKdZhV+qWfLoN0HIhsmTF/hMN38hXuGMMBQpR8FljhbQQk+bHH3fDp4
JaxLhjORwgA9d7u2WCn4qWLQHS4NBjjhzBKmiyRX7T7ER+yAGRrkVunbhFk8yxuC2ng4JWRWTAjy
XaISVxlaZECopHjCOMf6BCeMAxG1N8IQ2MB63vNPBzHzqcqziD0Fv5zMtNCl2C838XJk+OloEanG
baslnrGRdjLnG5phRhJaN2e3r8Q58OYO5W4g/L39HlgEmPEzRCbpp8dygxdCA0bfrHoUUjYLrllF
F2hCqHz0nVSML/f1Ge+qrXIzRfptW6KTyhfK4g1jvQgvzVY+5nOAZ4WxjtGVMuTXngEFWO90sHzk
BrCFeOokGwaaKBIeBzg7pr/B7KhzP3xhA9GY/1oQ7efOUb3K088vZny3TyfGoGEq2FQvXkCFMsK7
BO4krTv3AEHffiXP+CGi3vx6oX6He4CcS7WPjxyts546nZn1b+0Wo3Se/mJpcxyXnH/JGryZsHc5
CA+Wj0phPV5bUqUdnot4VAo3v4eX7ghrgATVbYjAOomta/C2RtcMcuh1bdpTHY39Y5ZJc/M+4PcB
uc3sGUJ43NiQQ1DIZphr91vtVCK2uCavg1F6GUL7zDE4n8i1t2CiX45+7g9t6mDnYu470eH5mzSt
Sx71yGBQvY9LvyVXpHTGq8oQtlsudHmmogY48Lwfm2LfIItA7PVL3AJ0/cxch78A8e0PyCws6B8C
zSO1BKJn+C0GIBg3ZLMzhvXLQ9YBmN++8FW4jw0Q/e8bx/Ke0VnCIt8+jT8X02XCiR8IYygJLxVc
2lbCSufz9Sf4xaL+FCcjdBZIdpuFgQi+Dot+Si9PL3LUqxBgU5c7KgidQLZ4R56j4iC1ZZwgXWZb
7dzv+xNqvo3+GWEHUc6TE6JHooQYpoVYyyu7nlMv30Icp7MPyv0AYBmEYFJPqdRmHFBwfShcbuof
pTB/FfdkdGOskM1HnhGeWOXUoAj3apNby+wHVdzIrJbOdKSbUaaxIJnuCp77aI3adq3s49tkhcTl
l5FbB3/JR6b1avb9QBBEKjrid9dMY9MvBJgMdUf7dN/yua2Av6Xt0LHaT97vV/2bA5ylLj+MQgcJ
sNLPTeKsQ0cpZ1Ywrp+HcBJ+OfrldRsVv9lSCzTbkIRmBsKEID+Dt+uPeQV0wa3H9ZM29jM9oumH
Fnh/xFi9mHtxM14YUxLhcBCiMQIBo9/d4qO8Nn5Q2JrfnNVGOmfL8Ig+x024DZEJpUEHx7KoN/+l
QAxBdMtEmxtfDQoBxnb8SsdBufaSQ8P2f9sMSwyBQe6NYZfXVzQ3JggcvojXCO2zs3673qs/K80f
v2AbRY4bfu04dotwJ+PqWy8ESsx9Z493lBPqVTn2XFxzuF1r9j8YHIH3Vj73tcvRPH1eICuynQNp
zZmZodxRd5I5f7r9d3qxOFSgOD8h+PqtSg/DjVLiGDtJcKkR3DfNRVT+I+m8lhzFlij6RURghHsV
Xt6VTL0QKicQIKxwXz+LnpjrZuZ2T1UJzsncuffKeUbSZq6c9X6ufSWY1z6HFa/KQ1wNAdI3j3Nj
idp6kJ1B5WBeqtJS4O6VZhuTZbvjlZtrtkml80s5hJqNgYBhR84suDJ8bljKE6g4CRUD77ywliYF
9fVeTKm74QKBbdV95AU2dBhOYENEPh2QZX8c+Yh1Evme9wE18ZEucNyhLD7Vwzvf8YPpeac5OGGl
7qpVYQs/j0s6uNW3iJxBJX2kLFZPk8iMSsn5HtlM2YlQEDIa/kw9wMk5jRdIn7wX2PzKPcqAmFvp
bcaM2Ug9rrh0Tm52RmdfEzHCczFaKLnFcNTx0MU0KA9K0ho76gkTODqFxFmKkWTmEF141O5QbJ6c
KKy8WA7HIg04DVHXkmMKLpayokJatEkwIaIOL2eayXZL+gXTMb7MXX5BA+POwNn3tphzRLUvDDtN
2iOsvEyvTBdPWn5qoGzdQnr5pzM2V6w3zD5Si0yt6DNcIQ2CX/2lVAS5p3py0k2zwyCuMYkgCWUW
Vke5t5E4J133hOCC0yfUljhvsWviCX4s5MI1IMNN1FhKAHJbCU3XnMg/XRHDI/mPnM4I9pp88rih
puKXGvdw8ATBooYtMTBFC8Qu3aUAeMGh4MZg9QQ3+L48o+4YJJ3YP8porv5uazu61h5xw+qU9fd2
h921Y4TKkAAhkPn/OSUfFuScdbBOeGDT1QNnOO7iC14n8hx8kEzPICwf2hW76jY0369vfCKoO8Zd
Z9aBUJxv+nHDNVoV84pG/06BH/4Mu+ZSHGmMkWGwGmfAM582huLJasEckLlObbWAuQh+7BnDmn+l
24K8EyCSHh+kADjAqz3lXLdtzoXzoKznN+JxMooPiAyk4Tp588Bbn9jdB+nu7uGyh/Wj1Bm0PQqL
Jn8GfpcW5kxIYdZjCibD+NHxLqKANVaySI8ZexltVmTig30aC35ExRYfVv5BC3HoruGW2iG/6guN
H8IeRwrTh+qGb64mszfPEqehtTEvs48RslwRzJzulzu9xCpo3sNbL3EK4F3C7ws7mfeXeXFheFgo
4zOfFE4aWtyiI1wcPgMmaTFzJCqa0E1voegr6pnQAh8DUbq2WT84+LjQ6bo5CfOAB+C9jlwtWvRH
vLYxDWzSHMND8202C6lkALCtWf4gHXP8tfP63HJUHNptcmCEGCApDgwKfFSY+i6u8UEtcDgd2B/A
YM0pf/+xWKLvB9QrvtdoF/3iwwviTY7ZgbvfTpbVFsKe1U5tG8MxHowMDXbKLZVTZp8HiYld9V02
rAKLkcQMwuxee5F4/FBYNnGBh9J5dB/agu+pwTkK9QJyOZAj+RCZ8/KvWmEFANWFkXsmWRzvfR0g
DpksB0CaeqzpLuHATedZ9d3UzvP00Fy++DJZTAck7oeSBb4gAzqK4zm0Smc4QyA51mduPd50tkUw
/uHses85LFGnvuhKj82POVWBYWepm2gjwtOD8IBn8CtsT+RBidwhsSGE49wJoi1hEtEg8sTjFJ5F
Ap9kSZY8OyQCeMiJOTKZ2WCMUgTvTTsYL7HbcxwSSRTXveI3xSLk0RVowpMzL3KuuM+jUllYohiv
8Jv0OctdQ6oUcUe2ODrr7FcIjw4egt9+I2Wg3/g5zicZpP/kJqJ4hCbEirjvpJuPoET0lQFasiXL
yl8Ve9dYGceUZW6HfPBkkii0yq+Szeq7bD+d0nBDeSUja3RLH86KTUSL6duSN7Xyhys3C9P5DbX5
WvlCc2RgOWeVCuUEoxS394qptYXczw8oXA1X+qkpA+LWwdQgWLzaHxGWKsSDtbKonN4gJSX8Smil
f9I0HBnJqQTkvceLiAeWkoqfTHvk9eWMH+f1p+nz3FiI9Xx29M4LvLE43l6sWWHvwxWGFKxCjX0L
NdMfwiCeeA2RbqzWaT5HkkMb0U9/qXVF9tFEazY3OHGQs1FVW+boE1secUS65mz+Sevqnvr6ov8r
Nnpn57s3JynpPtobw+db6ViDXq9y+zlawiLc1iflr7Eo/OVVWyxpoiwZ5tdXtYi35mlY6r1V/uSZ
pe4NxG2SSb1jgLpMrSSgE6kIg0JnwkZa+/K3LtCs4KHpXIFFfFNXS8vFkxaT44psKvxupZ/jG18k
wZaHnRhbfE3v3u0XGutr80tbWabII3+t2+AxXvXKalCZDbctPa346MI/FRQoVzJeysJRD6MSiC+G
2TLP62NRlSSbSU2bp348dFGFp20u0UUOttZNWQBV9Qi8VeJXaZ75H1KN94Y5BHxblBiUTy3+KQfP
nG1ZLfjufFmsLZ3qUvvU2pvEC5fY01wSkKNDBL/CQYRCS8DVyL7QypN95vctHytzTAE91xgJQXDv
uZOQU7hh9ZkeH1nwSqzwpitBoXpFdo0/JfL0OpVNdVG+5F+uxKeuzyPcMjLbfemXtSlAmL6ujUAi
hCSKm+I0SLYDHmP5AwYAAfgxUJeI0v2P8EUmP88PdeS3iFkkkSNf6Ha6uX/znFkhb5ZJUaRVHyO9
s2HHqGOqHeEwmAYlbP0aPelU4woviZc7jFuQvKl/wv35tU6vEZVwvkEigQt7pF6bTZHNFt4YFFOZ
Zd54dp3yk1nEoVplHODVir7kSOZiRCsb3eLKHHdgzPm+9dxF8ULHjcHhMuPDsZRPvIhgOmc/s232
q2okpglpzNWGO052+epoHQymqlY6WdULTk/EnNnLznGAOS9e02qR9wHXPn9NPkex9x49hLHe9HEG
A4/DYKPsVEivaMUjYfJpxGPKDhtnWLBDOgbQDgVK5+lYAQzW1ScZlQL1DdFI1tvBzWEIjvMFx265
40thdHrLSHMfu892pA+EkIuwSSyZENq6rU8lrzlYlo4B4csOFw/KOWrTSnQZKWEtUbhEZLtvIAR5
7fNDMLcUrDhsiOeSBHtsanjLv1HApCa/0HwV3UTyMXcIaapLRYO8pmACEkBXuu8FsSjtF1QwnE0Y
0Omyc5mR+fkKFZ5R05nH9rc/VV/QLXSn5mvdMAdbpkuaIG0VuW1qK3sKWEas3+TaOjfLkZ1NDzV5
X9thgD3nT7cYjA3mlOHjzqN52j1+WUJP/iXodnFls38+UKs5DpNtey5dZSHuOLHglus7Yb/SvWLO
ZqzcTezWYx5NRGKFGPNi9xCPd7fKe+9puKBZpNmy+GLY03yFzGgVw8WsbuJszzvflD8ou6Y4/ZpX
c6AvNHrPLL2XTvqQ05UTHnLuL8imcT90g00Av1sTAWKkyQPOVLI/mnI50Y/IoEbH4SP9HkBwNWdJ
XelM0fK9EOOodDQG6FOWZpszjSzpBCM8purpSdVHYRhZqO8rnlinO5vwr417/Nn8MJRNpvi0+TXb
Y2DhVF4kx7piRjeyLlpa8w7lbMAgrkWkEC896Zxv0xUO3MtjwH2J80P9nihHOnsB1KtK4hwe6ifR
JPa9/NEsv9bVYuoP6ZJooY+T9lAvZgdtTc52SWuyG/7o69ufDkSW/JscGKtnqMjqMvtlNrlM1iK3
PF6C3O4X5oYbmdHQ9KbS3NYHVkIz7CMJd8j5pcN6nEyM1A5euMeHwBai87bI/fraTsc6/d8fNfGN
G+ncBXx0dh5m60f/OuisDLsmK1XhAc0P3ewoacCjUG6JOsouMUkyFYmx6npQZl56TDAXKohiiReJ
tqxeyv7Ukg5kVUPd8tIRd9TWKmu6uRc95WtA8PQJ6ikgDGRzNUSB/Aj4LJ+vNZ/+w1GM6Q3kIMRh
FqJfvuYhdq1o3hGSHW5C6FXH8Aw7I3l95zrQJ5g5O4Bg0TsgPNj/cBCSkB7Y1YR1jWUtTs1EHDYm
JSBbZVp5p1Cl4al7NT7/qdYe1DhqvfT1mWITijyOHAFMDDU5iE6N9CtipT82J5UjudukAhLL7Cu9
UQEzCZzOLHzHq/feXPLl9XbKxfrEW+WmyR0z7gsedXuNeUG0czwZHih3wT5MMAiQsprbae5sIesQ
kBxD2DDk0OI1bU2OmxJig1UfNHw1jYNIP6UBgGUA8Kb7yigarEfFB8qI4GX6EWbj2n2S0BG+RKwo
1PyjwoQHe1E222dSIJKPsV8qo1dsn5R6DPEUKhbSjLzCIyyC7zbllCLHOJPximouAKpXMGo/Tyh7
0/GHmZ6UkLipzyqmRRH8hR5jRyq8N0/DG3ACtroCPwB6Cxpaieqg4piuHm40ujg+BnemGhfiI6LU
eLrylwy8QzjsafdLnmdQEjoHQu2njynhIYbHarjIyuC16KFU14J6wJo4Ra5ff6B5qFTxbmryqQEK
TCClqSAk+v0b290zeD/WOeBcXj+OoJ9XfhPl2xu//WtLJoAWvBGZ8ah9AHfW3Na4p69MBCjgnvpX
jGO75kLRXruwXr0BtT8O06v88aT1fZlT2Dp+LePXD2KTILrhbI2pE5stNeZr3Sf2ykSCAEEgHyRm
Xx6iY7QINx/hVvxiN+xrkeKWxtYBssV7bTiS8Uuw/e4JCO11bj3kdNzoUNAZX/4JC+OLt6rYl5SE
pUEppyxKmz854l0+TREhFhhGB6aLk0OFDZnvZeMiilLjYjPs8HObC6Qygdnttvt6XEWSdeT7Wv75
yR/f5tN58LuYO64yJkSMujfyMv1ILvyt/Mg/WD29l9G+/3h+1iHFafobn8dj6MTcCwGKfsCGjS00
yN/4EDa2clA9tLRuXs/xXhTLdOIPUSQDU98TEevRLcdL6JsbFXe8ZrMk0GXLG2Ii2M8dkaR/UAai
Q+WeaAsfBSGZ9hv9jPqLJ3Q52mTaKhihlBDEhNaPJeld7j3iviRWSBF66ZImocGnpa8pGwOmk+Z8
dufKLL3uEG21e4nPRcQO8V6nINfD/RdohOYHywaNQvMT4SOiq9qkR0bY5paPlo7vrH+PV8xt8b25
QfnTtyQYk081aOhu/3H2kFNIHUU2/Kq/5CBsKWWSv6r2pYeH4DZhTfC6kx9iqweCO5VzyVXeec+f
ZJl58i7jS2MKivWDxqL9wi1CI8E8nZRMunt7uWWybZE1Sgu6P+HparunPSCXizZGf3WV7ZkaarcW
ZmP8we4GLDGMq7A2wmp5UVRg0cCWAGr8jKLiYqplAoD92lwhwuBGOavoRbhkcvJ8kwuGQATi2ENa
E8/dFEFEDMVSbykWDO6LSeuFXobFBlfdxBDC7UDB8rinO+nEb9PuYP/ZMk67T3BhRL3YdRMdm615
5YSUAbBPkNapP8L0KUPOmTw+5d/w9wCdnJ0rF7lWIF5++CdgL8qv17qL3PfX65vczovxN4F4Pm3G
Ftyn8gdBcQt/nXYOA20V70WWIa6ePOk6fkB+ykyLaCMbVoLmbtg61GztBa+Pm5XMX1xAD5iVZnPz
wg+bLBqG9c9pIx8TN+cNW5bddd1fh1aFfnsx30gG3RJRjrNihRUV3qRHKvrJ2kTh0G3Cvb6Vfujs
iY5SYChBciYFy6WFleGTKCq5KX5Uk+MH08D034pfuNWO32UhsqCXm0scvfFEfUA1CQqFD1EebjQE
kKhgLL1dokgUzoRJx44xYxe0yZZ7M5skJKeIlnrkhakvja54hn8wzE4RkNW36L9HZ9BwmamuIIK9
eXlGehHF4DkcZ+mRYlXUr3F2hOPCq0amxGyxGa+yxxrZLTpBnYQjiawni0Ei+jlhbBGGwL2RAdy4
prDmt1UInIJrylzlSV7HfyxFyUsxCDCdJY2KwBitudurYltI84p+Hk1rXEAMMmaboVjJ2k4tHToc
Qn3ZAY3kfUDuJFkGB32YuYQLPVv2SInKz8VLQcEmyibvXwT/IQYgbbBEgvuSmpBVsoYjd7cHoPIW
9928MWjKgGzFiQM3c4VdXteDGFVl9i3iXnwexnJRlx+1eX4/NzllSbYuCKvLXpOs9BC4n0fErVe/
hPKqd0eN25eIlbCmnEifbtOds+5UpddBxQ+8H8gS+OCv8Ndx9XFALDsKlwKxhwmpW9PE8aSU2nLW
0a5Y+eHZEnBlKmkLQJzUNboFhiaTBV6NXfC/wTr5jPdMNYibD6zcBTIjnwFgzmLNjKoyvJlEUv2A
xeJ1lY7S0fhQNLyC9iAHLyMYZC8WnaFxK5KhJV/Zq1sZb6cpYEDBB8SMVs9fyQcM4/c/EFzrmrU1
bCDYLgYmQp09TpyTeXqjb0pICFKFt475b6KVc+DOnAJoNGtcmMrPAmBxSuzW+FYmvAi6H07Z77q0
zMqPTI/aWb4D/gCFKBxQi55f0/fK8Nrgt49oeqSARAQNJ1IOeZtR7OYZDpWaTYho7lriM6Li0IYv
gG0S3BQVFHLY77h8HqnNM38aDQMO1J0U2CM2JNUadafTrfAz4jakJ8enjXEAVyZpVr4gXHnYFGm1
QpZesF+KNS8WPDM4Jhr3Dus0CfEiJz/mBeZifCsQScD3ZkE6HHT2++wjiEm1g+xB03d9vk8PwJov
nDTxAovHX3JqGBUm/oD960yBVwwMOVBuR9kZwRQkdtNYgKE5JMLeie9MdPgO8T8yWZNEOwgLl7eD
HyMl7nsio7kNpBfzLMqwBBxguukmYU3xEFQd/LvNQwbqEqQhLCpiBKBZqfVE+jhjMgUCy2QEQFNH
PJzJH8FEEpF4uCRPPSYzT8csbR5a5FLm5yf+rxSuXerT5kJGBnwtmgwM+EfyaXLUcfEBRQJfbtz7
b36UzBzNb4QSvGJox8BtSWazpJaqstPJp08PK48sLFDw28YE2DWJGKHDffXMPTz1ULEr2DHZnYE3
CaJLcx+uyl94nc3gLs+ZPSMY0UOoC9ywYrdHgkfhLNQtLIo0xBG+5i7PI18PbzwV1JkCw4c7LtRX
xmqU9Jwprg7+eNxrGMolUJJ76lwNUEB5a+FZU1pMUrZ6UNghkU6RGDgL1Kd4+JXa0eme2NNcuxSa
/FiSkGijVYIU5YjjUek2GkFuaiigZ3OaEToRFo2eYrrWofhIKqxCDIyGRUWRY56eLVckx1NuLTOO
tKbdaf2pC038vOsmuY0hj5eCVLRSWzg4yydwcwwtcGrGNQcySAYFo4WZbzXWcbTseuyXeP6j1z+I
N8uH273UWO2wG6/jNcvPaRXQgNaf3Giz3KXX7I8yNiyTjspKPuVfIfepIzCfqRY4Eymx3puYHzaz
sVcNhQrRhSLXbJdKOMkwXox7K3bbjwqz+dsuQ0orOl98we/cb7Bi6D864qm45x0Tz3RT+ZqTdlrN
xgidEvJXkly/ly8SbhaNF/KDy4WYsGE6QskYCFrRwvQzqJUnQ7yZgTpRCaJbz0AyAVox5f1J6D/L
I3RBBfIQwsyMt5y/jV+NEGiH47ZdJ38ElJ/iLs+OD9rvv6ixH9KiEbyZZhOKILSKYxEJ8CqALMVz
13oML2oGOCxb5WTS8BoLF63dpoSA8vsT1jKvTnZLQ1+HLRBaD/JCpsukc1Zd6uG7f26Mwns2RJSw
NZxLzpKJuESSeMt58cZcRje0V6jDSDyPm5IRFF6Q0AcoMeBsBTGgwjMn8EXJRznw062RCp5Q6bZR
63bQUt8+/BbOo2YW4PGQz8MfAU9zpaN9S9Ys4kC3MV+xKK72sfWAXAUvJbu1r7GoobFgaRRvD/Md
Hj71gqF4VcRBc+njKbMs/755Yzc1URgQavBmcotyKCJqcBzuPANV4lJpAx4h9MvDF5luJ604CzUY
d+993NwomMbCE9Yx0/lY2qmoXeFdpW74lioLOaBmgcwHlTQeJ62g4GisZ2Zj/X/CUUpcE9mPnydL
JS7NsWdWYN5qfVXr5EbWJXJCseO1GGooIzaO38yYJu+h7sH2eaElvG15vL45CQmMh+RVrGJweqxP
c7PM7BgTzOMXzB4np8aIidKCmg+hNXb5ch5wVFEZ+SwAvOLUS6ihKXBHtIl4scXbS6Mv2aHglHgs
+Bd07wexOr8ePrNnYDzWT5ympcUsSioWMjNRmiUo6ZRrzxX2wzM+mbEnn4DXepd+UQNgk/MyNsiH
Lu5r3rKZttPUHYOZ9sJAAjN4ewqZS4+7mkpXmZvIkg1KwJ1CEY0Crfptm+EyIQc15gumH9wBpxYc
dFJ9IrfM+tNTcYSvEbmdhArPtSH54sCY6T57Oe/zc0fLXOgTR6BWbrLJJsFKWQEAIN9WPn0Djne4
EOlbwVnYrwADbyyyxsg2Yqu4lZ+M7LDYNbyW4TIDaFV7smRHvFqRPQor4hq14GYpj+JixH4kf5W/
73arvV/z6BvUaN9YD4AnxlRm/ABaEvUX4fhJHbuLdKrVOeewqJUTztSWYpTLbwrlkFLeUhIbrGQb
yEiTnHXK6NCTUgytQbV+qRjkpzfCDOWZMFu3KPyqnNwmC1o8Y0/pJvP+YQU3Jw/iygAHpe7a8ZCR
NkhabBJzcZvqtiJ5InG4hJfECRkejGY3H9japgQjOXA1C4AI/NQcvvGKmYY2uG9yaerL08x5dB/M
BRb4JiOTPHfuEnie0rrFySrLrM4uztSW3kdlRZvfA+UySqvyyVPcz9zE/GlneDf2vIg+z8L88cb5
HIhHzmgb7FZ4Kbh21uJR4pLI6FNPnHuEqWv7eWaMwwYOvIhbZlKf8MCx589c5UNbltvmgy/Fhqw5
p2WfP6wZq+iJos4VZ+ZKiAGpw5mJnQqBm8EVJ5/DKgPtUFFuoeXWwTswXFhXa4n/B3Pj+ichI8vo
ZVIetv26PqEIDqvcnfnGJV1odFc1LIitkNgKBi92gUx/iC7Ah4AICoYvmit+DlkwLpLAOCre2w19
5ZOZErbZ1bQYDJ5bRfoG/7+lWKPTrUjMbyjCnWJD5HFVbbKduZj2i0UbQGE+7xpb5TTxwrTEfCDY
rftnEK9C9xGM4F8khH42Gk5/pEtSdK0+jx8L/Okq2j/OndlRvFIt5LtU8h6n8Pi6G8dK2OmhQ8Gh
K96DhV/KhstQI4wCNWbGe0RBkr1vTCPfxceMFSBwYrhyUKJLWAGvudqyAnvrur+srJ7v5t4NpdDh
KbGRTxfO81z4MOnMAZTGHOo5siLUrzkDuvC7Pau45zqs5v779D7Ft8et3/SbejuRhdLPp9N49Y50
FAGvCB+PTLgCLfaO6LTS/0SWmOUrHad8uJDCHSr/jDVy7LhrT+NA7mxKalWwoGuMsW4bb7N2jZUX
CvGwNT+rP2JU1d2kB8WqtME12dyrQ3abrZrDcMo5H5ljzZMtXsEAB/lPdcB4951TM3LDxivhw7xX
KeleUq1sw1Q2KW8KP6XXoWu27567FZYIXAai89TjybmuP9MnAh/Rcl5dHA7qxHuTGNTuuM6GYVKE
DUi6hi2Dr8q8YQhCxeveFBpbwsYcjLKfjeCwVmmyEVkujNQFbDAkRrwQ+t1TcHv5B6d+jtFr2HLZ
ol7q72snOEq+faSAdKrbK7oXJCG5/FfPLckF0Zo9sJgWq76cEJLkg03kQgLWjzv6VdN7+oqx1+vE
MSQTmhH8/LdVA2rWmXxpsD5AfFHku8LKofQAB+ThF762feDk8pmtUsCzn8LlJKESK+NTBWjiK961
s4sY2pnmPWlMFRB73pOPsprHwkKtlcmNqgirxtzNMniRrp5hHl8wHIkNJ2u5urS1LC9DGZ8ggUkc
VbIHPWRUuDROIjbVPoTbxdIAeQUvg/QAq3DewA4OkrEWYlv7JD9NzcpSCSOnkCegx22HZ3VHpBmx
Kp1hsf0pQfdlwjHFE8JFXt4zGvLxCHlGL6/Mo0I8Y4yPKRFJ6g4LvcTs01l6ceEy5n6qi5XW7w3G
RQOSvpgsH73/lNnPpt5TcQWEJAReVeh4H1FN4vG7pi7NVG/YA0zAEMKBriEIKb6k3JsGh+myZCEw
hSUSL0hcOvnWAQLOzok6cejkqb1HKtYu7Ai7MxuFuI8aj+6m+5q2pFk1pZ0YrzWDHBZzfDftEC3p
XKeohvVkr1fph6VLyFfvLmvKfH46JpuGG3RxjxCD4ijxLWVunWwV0p9NaNMpQ0aZZ/RCfNuMjeXO
b1CLY9VO9UXFuKZ0QmrpblNitNNc8N1S7YiCMxZbAZ0T1ZxCXfnur6go4R/Me4pb8zsC2x+dJpDv
HfmMJkl1CfXmxDUMR7XltRTEf+DqAr7oaTfsv91SZJDYwcilYs/s2COU7IYn5V8TICwR4BfkpHbs
UWVJL2ZfEqtTMoLn7of4EfAXFBRN9CDgxAnQR08wFyOsCixCCJALcPkQRQSd0bz7hOBswnfDLAfx
y85IEgCWQlRkHa6fXwT4IxVZOSHI2X5GGgCgSX4ZnpbsyyuuzPvMXL4voxsGE/mo32kbfqF6UwLN
EVadLwTlUtuAgvOGJfQHJiVE1ZazjfIjHpTdtDhkQBkFgrECCpsCnpEX2n5YsLBpwovpy3hZnXB1
net7wSSQIo4BP+oeOonZzMVfftZInMwvUmLBMKcofQYH8izfPX0AwJG+Qnbcdb2TqtMmDMIxH88O
15En/oOTQNzpH15pWjwK00/QDU7ufMsKB/f0VVvbLX+FMId1YpsUi8nH+fYxP/FfLzeI//8LHXpq
YklI+V+PfbuM1ziz/GmDbENv7DDudxL/hDP2i/0sznv9PKqb2U735GX2pe/q7RDkW9m3BM9YhpvG
E1bTrR17+j9CPUJ6iAGPBR1fsxslLR3wi9uUz2VNz4o5k5karfW/tAqeOX4RusXwS5YEFVhZomyS
OBUTB2cPI3TpghbBS1Z/SlCpxfWU6iY07Wd7nnUg/T3skcMEqTuI5+KU/jSn9ES2HkiFLtt49BiA
AeXKP3l9v3nExm1yxvIo+P13wwZU4YIcrS9nT4/oJAPeINrzjM1jHBzSb0oGhd1mrasyFF5Lu3rB
rM9SfPw9BxRN/HomHFSWtRT0Rzxd0pGtTP98lTM2nIAJNecFDjnIFi8P8xRps/w8eOxtvE/uy2O4
ZlBK5KfD6g/Kbwz4tT39/MNpyvVoeGghoK44iBAxSXrJGY4n3k5wLC1kG1hgEAzg0Pp6kK6whH88
V+lVejgT4kfwwRzYKd+PaS+BWH1oX1h9o08QVRy4uWkPosX5X/B+gqeKGBroJ52SltDK5ER+fUth
EJqWkAZEyQSWHDe2qri4nzXqlTkro/im7Y4NoZHLiwHydUbzQlMDaDzAL9r+zoiUsr0Bm91H/jPw
RV/Mg3yVV/06cfs/hdkIXS061R4P/8j2pp/BU38arEo3TiAG6yhR36/vHmcB9zeoZlOaDMkggaBZ
0UGCrcbTctNv4667PI7Zkj+lM8HCMb3BvK18OQthpdMu/pq7xhOX5BPXr32xKPbhQXPkBZiNoFgZ
01s/YPLkYZXcB9Lm0zG43Mn2RG76RKdyINrrynzW7B5BTCFnHPmZruKvB6fLGdjId4ybHaBG/d2t
uLWVU85yTtyH/Q3Vb8l3NEOcj1Z06TR2W8H+U3ac9CZTy8rBYd7Agd4X+Ul62JWr7Pg2OuqQwU5o
jyxEd6fyWUj2QV9Wwv3i2lqKjspmQcP6mwpk48IbaeOi9liTuXsvhVXpywf9xEOZhxZt+MOmU4sm
0PDkgGWgYiI4QRij9pj2ilJedJNCwuo15YgB2uxdhkIZ9BtagvNwiD7y4LGdHXq4kZQcmCrBGqA2
rkb2Ue9MekZj99A9UQC35Q8cAVZMDI4/jUB1M0pcvn1zxVPjt58NcWL24rBnwVd0OuY5TQZqWvr3
duNgh2A23zgrzGD8q0RXKS3tWEAvKBD5LMztOGunmhHegaX9YFGteEE3s6v2M2yJUxDi2ybChJhV
8fTiUJ6SLTY5VRx0PR0HIx0Ig8G4Jw1MAjjl4wb7ROc/2C0VNUBCpL6y8UAYiDcVnpUV/2LCROs2
GLb8+2P6QPQ57R6L864yo1VWYo7f0S5hOGMEplMqOFQfhLOAqMXzlbGtbRW0JVF1rEJz2AYK6AMp
kGcgEGRU6ltUzbGypXCrsKPQo1ROyI8OXwD5mW77FnhHAXtz39qMtknI8U7MViW2i9pg0JE7Sobb
emDsgj8I/4d5VYaPUeQm0f4yXiSQ4LiQiEPY+fs6YAipzwW7clTCVPxy6kh0etNSRN9E4Se0xSlF
mhQiTOJmz89n4htIzwG/kzAuUM1c44YW0FJOkr/VjtKegH/NjS3tJATcFD0l9qUCvYwdOKwPePOo
N4hqRnSD8smyptlLYEfCQcFAeMNYLXWBSsB54NsFsCSWiz7JCUJxBbO2yHjZIssNoD6Z4Vf8OMXM
lzSRaFnMKavTDT8PGtVgghlaxdjZVEIQIZO21QkfuQwjJ+xQGDC8Fypuxld8YBD7vOF0eu7yKTsR
sW7J7aZFZVBt4UGgyAlLsCzVDr47/ywssc8pbD3FSqcIE6c16Nwf4YqwzFj0cReO+mQP5o6hTGW9
MMk85FSyLAwHNfqeBSIFlqryXt7F8zT2H6ZtaBzv7/Psj6QKk5FqQg6LPKyEls/4cmRgj0bQpQsk
3GZwYeLp8Lam1nvJb5axOgK0M3RDHI518GLqherLZs8ToN//b5f45WW4A1IX2/+UsztT32FeYCVD
19k9wclmAVGRvzlxeNmZghbOLGdO0Uw2gX0bjGgGiJzhmuzta/lmKQ3Q1O/s5x2kXn55bPOlfCBN
5Ne+6WsLBZRquSdy5/JeHBQ6stJTMV9Ptij7rU+4rhkBI9YOQkwFy/4Xn/kRd1aMuXwfwuTbc01t
OaaeHzlrqb+rK8ncHfBYF27ugW2NDRmOufDTw9I4qCe0U0I2+UWHx6Re+m0OtFFcmAGRTOx1c+Mj
PYzneteSROV34zl9LvVVfFGoSbu5imQFAmnFmts/PjXzWu0w6yNWcoX8oJhMc0MvCvJNtxHXtFHj
1+MDPYjgtcunnX1GLoLcut5nn+ZB2RgwPYwVwscb9Q8VjMoHGxtxpQPN9POY/+ITe9AxrhkCAPjG
RGwztnm64r8VRToWK2SfLwz3dJav0MUzz7hMxEC6Y7cSGK8zp8/8yoM+vzLonn+a8zWeGw6f6d/T
7tB/q2MBq3MPs02AWNhR3mv7x13maCVHQHKfXv4GPlvehj8IppBnC2bLOlyOw7S8Dc8h5m1qF30e
PJD6IUj4ZKf8BxUY8bwPtlFv3hM6K1m222ydrytMWxiU7fwu7zNGyNF2Ch/jPHgsht9kgXVhFhiE
+KbV7aDJvfcvP9yJr/E9sQKznv0jflZ4+BpzR5ZZ1xUwqYDrROIDC6eTspnJ5KHigXDZG/yZ7NOt
tMzZUSGx1Jv1j95ri1lA8avt8xjuJB/4ql9stZ3BVr/0VH+khBP0AwrGABQTIwCjZouvjgl7uVEZ
1UkMieDFeVHHENJn9qxG2AhaB+9UFJMF+IWVcYT8e0i5d3t3AHL/QOIM38faWPfYliQ/02Dv2C19
E0DXK6qYLdpKUK2bQ3fKgyxoLeaLGwUneXEnh3AgzXZkd++eZVDgiuZZwD6DJXDUn2pTzEWK1aA6
Q674xl6+yYJmjuWR/LUN2GLn9nvyJx89/LoVcptFRACMA2koByDRm+Vc+GLsmk3VVg0OiouMxAbB
E92pltmTb8g1diHWFRCG+xmRas2a3ZoLt2VzUWlfzZvRrutoIdeffbPExQvZh60feNKmvmTAkAy4
SiFMAjPlzHSv554G/Gp+pd8PVlRCJpFgoFu9y7pBsFAYcgmqKLTH+lp7vm611FpR3zsSjv81jSiz
MJAdb1Q+lHQU9umO7CQbAQRrxhunpYW4ye3Nf5qf2rb+BF1DxJaNnyMu9P+IOq8m1ZUdCv8iqsjh
1RFswNgwJrxQmJwxGX79/ZY5u+7xmdkzDDh0q9XSkrR0GMNZtyDUCthPsRKeOYEu1Oall05ey88f
CVff04VEYpuFBA2NMbm2nr2Sc23Fd6fcpXa1V1uQLthcBw8cr/E6IDhFhPpoTM4R7Ze2EEmw/eei
QpsaF1D1TWpdUmv3oIOZTcESkXCBJB8FKzbh/gTjFRkVqt3cuF8CwHnKeZskZcAk0CqMb76XnpzX
3QQSSnGsMIdpH8x4DIs4eTgre1ov5TBl298eO8od2Fs90ihVAEK/PP0yfDOkzBGrJ3kcZJiwX7OM
y1AHPai+Ab1N2tWQQwBH472zndeTk1uj9ECMe7XF6S/tp2gDFHDKDjyN0ysZy5AkY8od7ToL8nQ+
23iS69rXJuDafaxP5N9a3/52tU5O02adLBQ1UWm/t+4p7+fPdp7cdyohButd84ZJfPaupHO4pWeT
Euz8uUmLXFo/lDt08k1SGKhhG2YKLvb3bEHBjqlWapbJmaKy5tW+vMi0B8DddAH6qA4CILm6pW/7
XnUPtGOCFJBu55XW/m0/Du6D72ebXKHHH6mh6dMCVdlWlTy0u9qVd+/MD+CcqU9pEn3CyKF6TKAO
aZ9GNBoAycTuBioPSELqkHY3a/yV+xS2liL+6eycPREw3DV01p5mCiZJ1XiTRAFAjqjkI6WjAvcV
bFqUeKIaQL8BIvdWjth6if6bxv3rf04WuZTqpBXXKHq90mpBVOo5al5npApRoAb6QwEOmbZf7I4F
TGyQoGCUcW54DbHibN6LhD0X1RjM697fwJlVh0iJxlOYezgHRj5+zUptZIZnTLedFCIFMkdIBcbW
eFIXxMf2pJZjp4BOc58elsnzQnGp895FKVFxedTIMEza0KADMXEZLBWKwil/O5okFZPmANndbnFX
4peDKQExNJkLkJRANkDkiiz60mLBeMK8inuPjdbd/H3HeGOQnLPv0rCZ9P3+rfmJnnQP3lIqsg5p
F8H+cxpsKACD5jem88mVNH2oJpI1myeaiWoe3LfhQwVdm+G5tR3UwkP34OyCWrfWpYCdDgkEdNyD
9XBfnGPt3f2qVXBB2T9OoVuzK1RekKAP6QnRQ0CrPhrdue5XeQxLVkjmJTDddXQUjTxZHa/WBdPK
AeogMwmDnnaH/HBjQU32gAJfmitgRlEMGx9n5LTSf+k5zgWkKv8VB5fmJ8gH661RHJQg+YeVzoYQ
e/TpkozpHcP0r5Ccgp2F8TQotelcf7DJYkMASNXIjchvIMWeXH6maQtZxhwTEYZlUpoH1fjTbfjF
v2d/6+WW1cUhqbbXXhoWBtdxqVm063+31b23G5fjBnrt1ENZ+yh1mIyK5mOJ/NbYTL/GGXoTVMXt
7iBVadSYF9oMdXtdEyjCH+60P12DhZ8s5IY3Lx6z7eyUH64rAxKdGti6R/qpdja76LJx31TMY8OS
HkxjYIAI2uWC4lFlQNCGLEYcGcCKsnkR/VA+LnugLS1ShskoJ2Pl2imnMemCsAw+Zrlbk0YPdNKC
eih/6bLZw2+5jrZg6PQHY8u70d2hSVtSkBGacQLKADBuD03gByKBBL3fDHjFgaiTQlDKSWfUlBbq
MESY5KfSCoHAKKwtOKOnQfHvvLpjJ00GwWBvD75wmacuvq/5Nnq93jzC5jG2RgLaYmh/IJGPXzEo
nFJzAG5hgB4S42JVmkuK4SgFJQ4NbHR7W+TyYJ1DGIohxPK9de8DHpzn43EqtyaDQUjwRZu/oocT
cYYl/2WR43vFJ9tYJF1Bd0JY+5kVQVPCTVIo0U9yqwck+1Zu8C7RiRdkn+cSgXZ7C2ywb5O+lZKy
tafa+ogdm1OlHSWNReYY056CKjb2/ikptqq99eTZp9bi/EeYd+0THKi0SWQnRZHMtQkuCVn986lb
G6Fe3Vyw6elrHZGlExccoGvv1MJJwDlqwWu0MWtzkv5bRfpY5/k6sd5tGuXQsF5N66FxtRANvb2B
zfl2aOFhkVLEQR2PMdl3Cw4n5cQN8mHBvFpnOtiDQw6oaQuw9UkK1UH/HusRlc1tE+ZyDFmypqAy
zbssZ/xqZjHlCBLNCyqKg7A4katjh4oZeMxSM0gS3gCKDnOfphK4ymIVmEvKSO3lcmNFrt0umO3x
8GS0e0Z7eTd6cJybRC4xpKi/MKiO4jvOGa8RFzDZkHHfN9Q/THtre2OBGbhIRQeiDqtu7QmMvk2C
Gka33++H4QIKHicGjzKRPb42xgpQzejTApeac4p6iDDWDSKxEA2/s0PXeYy+XjnAiCHweTFmU2Os
O9A93Y35nPvjIMXEro73bt2qRLqnnInpkI2A5JcsWuQYbsdMsKMoZ/aefLS3HGxpiVai39rZ/BpL
DVzOXiL6y+Hw64HDeyeD1RAU4M9k5BLWgdYHKwRO/V1/Zw1SMxqwUHo9alI4+SEgOd8BFuKgeMlm
8jqjke+/PHptmBNqCuWDeKMgIU2KT1CSnx1uQLCJo8H0JcFAlVF0drH0ZFBw8X1DvZeeB+YXngwG
I5NoFWOLl5etPs2zVuG9eTTdJVsrSJJDEhaslaRumDtH7JqaqHfz2TxCWEIuCLUzmVxQBRNu1C8Z
LPnrf/219/XTTsHXUfKPXrViPf5O/Ut2HEOsbJuntPahvh9tQg5dpJ1Cujx5ZMGD3tmwAYfX4BpU
yT63hR+7VFTAtVRqgo3xMeHke/tkbeZUGpr8a1LTThXFl7SMsknowqfswzpZ+C5gy3pP2S5mR8l6
uXChN4GvvQ35jVv7e2/VjnCn1aku9ZVE20PHXCGEo5JtS3NFkjFoWIODYL7Yc683cnZsvhcgkIV4
jH28p3VNWRIgFeqbQ1m/ciS1uOBIISsYcptWhZ9Gsb83/HD15/2t/IU/8nE0R5mXqbV3NlYfIwz9
2B+N8mYn9le+fvFD/lsh8O7JXED7yyujt8PJRpMJAtWadDhLZ9Ih5hDQuNlIKPIAuaQhmhUgC2uD
1dkbDtvF8Ts5L2lQAWCAShtrmtbe1oPx1i8xtORhcWw4CpR2F8iyJ7W7WffYi7BwTj1cw2ahje/Q
RWtSxfZusyelXapRDr20C0m2J/3ysjUMX5rHkIjOtOzhJIGukELlIozV7DMlhzIgh6ghX0RGW1Xv
ghKE7LFuoU43i9tMB1niFBVQR0dkax3J59ZB0YCjg+xEmIQ1NA1rcXBfxmJqajwBb21KPPm3wugv
4gqchvGCHlQWldIsDpar1NXbWM7nLOCfmtPvitRoAjo0GMtmLk6NFp38DOI3jIqrvUvqLlvopMTp
p5Ql/zai3rA37IPhO2R52VcXu8jotnu95TJS6EdfFDijGsgB5nz8sIyWPbc3dFE3FHjBjZDCamtQ
14/zA4A1eUXrD0yLGuSG03BglUSaHyELpKmZ/Uk4qZOo83NEqPnMNXDJ6QnD8m1BfUebCWwJ2cUI
JvURmKpdtjuQ0u46mobk9Z9RugMqC+jGa1D63ob1Kr7ZT4dxMuN4Ea7WVgjUbC1q1pQXJMrEYPiu
zhtQQ0Itcm7idIHF6m8vY+28jHDPqMPpjaoimM9xNgYKe906GnMseo6jOThSmXDmJUWjNIA6KEP7
i6T6NRcwVPg5lJE021ywtHQ5XpfhLtGSqC4X5bucpxa5fWg2tDAbDzIuhaa3D+92bxjBnkCuzxQV
9SaehvaiuGONmtKhjYaiFL5yKLG9ieOOQmTb+VuivCPueYCkBCA/eghWWaBlxOt1K2rY0VJq73d+
Lryc9+bt4bg9nLs9N+Ipfk96JmSnTaHQLDTZOGyMVPTewZIdRHqKk1RNbQf86uo7wuW93As1h3Cu
YiZR2WSl/JuQYONDJ0rlKbUuppSb1h+NRFAYeuPez7G/k9BKh13QGCEyPe30UH5novJlq5bI6FN0
IueTJUAe2glFdb1/0UB4gM8M2m4ZzxZKow05Du88R19KWIiiS3maQdFm+yIcYkxdfQ8CpxWwHWVD
VONWGpRsQDbjoMyAzjT/PxkgQ8Kc5M3JZMLLVwul5icay8hlI+QoGB1U4qph8cGJRk5FfwFXSiYC
frWjTfgTGm4yoEuNGUV8Okm4LuURPPgkxzxxGn5RlODN3dN7hvogLkxuMZ/GYJkkg4T/aJtt10Yf
u0OfaVJObeJPrduMBHZ7H10GUFBT/fhGhZEMxtCQMePVPfjSR+umzCt4RKGef1rb7ot36bkIWBpv
3kcnCmj1C6g8HVD8D2ThwfXBaz+zC+ZWs+JIBb7bz7Y+g1PIOX5aTTjiB8btY/ez6kwemKZm3iPe
x3hpQUp9QWjPW6hs8NBRk0mwNU4W9nYS0EnTzEGZSNSSB9cXQ4dR8p8NgRgzltwqF9SSJNEYBcmH
eLt6PkxNXDMzZuz5P9EOggnJ5bkcG9ViFfojiQPnIFfICDQRD1jbGfWcLsNccIENdmYLDTqJ49He
0PlqiNNklM04VP5GPPI1vZxgi/b76ieAIl1Sd5GBrJo2RAcr9MX5ZbJKOuruxJmQNM1GxpIcDFiC
R+nSzO5gWQ8GrSBIOB0PPYW35dKqu0VPKO0RFFcCJFlEoy0WzYYVLtg+F2wW/qhTlLmLVF2tUcXw
Y+tghnxixNPyTGubC0XS7W5v6UZPo3XG9NWKwx77767/3SIlSBpznqjgICwayN91Y4aPaz0M+DyY
sqt1ND6ZatQ4cNfKA4i4TqszAsRgfOEWwvPM2+jMyF26UlwR24+0AyY3mEW23gvWBNO+SooB8hx8
219E84blT4DGk1gqRvYmJgBLFc6BvqiKgt2EsuyAxFCo9u5S8guyLEgASZsbds9wEcaYIsngYHFB
1qC1NkY++JeFNSJxyaZIE3RGLB6InM9/7LKYplgh7JIQBfHLYsUY1gxftom2bK3fgRv1pDFxPDnz
ZHTnTjKbR7ZLNGCUl+8w8/2OaGDtE5lNzR9RkKAHaEekUlaJxj+XfU3Ip0detMooAeFF3RgUUNls
P5jvbPLvLMt/kcM4fmR3yO0hxNnj/HfOIMhmDA7q7Hg7BdISZKvB9Yf9FtNnIgx1wmwgfg7XqbWO
tLQzYZCY0+fDO1p/eCJeyZzN+GEVTk3mXjLVkaBZIX6HhieOZ3/dPkn8Xs1AMXayv3J2/2N4/f7L
WLHuWAidSZCc2DAm/CkM+yFCBGMyy4q25zz01xk9bCRYZCbIk+RcKuIXpZAb+GwTasvKA/E/Te9q
9otGv/+3+mAV8SSaNmQdqZXNxxpOWEGoFpbKatXfWnrmo9F5WyOpA80jb2Wio2jpjrtdrMmz9jY2
SpzM1potPGdH96F8iOjerOO6aVvXFq+/HbF1plBoG/kcwJ/76vxW+0+gqLMgD4m2TC7ylNoIDneP
0GqGdYdcVCsxcrVWBgNuFBWB/n+3Kw7raMB61ZWivRm1eMsAyB29EAxwujLFwIMFJSsJpC15iBwb
VYDyQrZ4MyONtPCQ7FJxyEyOktRES2k4NLsPO5MO3QfxogWMFeh9egvDdQwRxq5XxLOm9A42JnEp
54JpuOV7LnjRpk8qfjegCJpu0xKutyVVIdWvcll3h6MuAdWcaYVVXWms32saH9mwvwP7i5AJU/x0
mJQrkDHgoOvzsn93mEzeFVSMGE4ZREDOBkku/CRHpIkht1gAq+qzfgnVd7ViLVxdCc6+zELTZAFf
/THSgwjPjiHH9GYHkcmKkpd4BG/D7bV7J9xr0FQ8e2mJLRbxD8+RvypJChhiMux5pDw6AKHlWtnP
RZNJD7ACRtxRHKKiw9R+k0iDyuJmiC6xpNXkUOOjVUs+Ka9qn4GWg0VeIP4E1Upmh8MOaOkvulKm
fyUzNJcBSpGwfgOGST8cWtoz6bl1UBIIXgOksQyStlX9pH33gF/2s/il2MhPw5gVvpA2qSUwofDi
IPftv1Ag8iOn6mgn/KT7S5IbT64xODEaOhCqTCBRd9iSU2spmxEQYtrEmr3YuB1IM2StmDn8GaYW
ggXZCQqy9RL1dvw9NtUN8AFtm/A5oGgkKQfULIC5Rxz98jQrxD3tA22wdr0LJ3WkcrU3I8+rft/z
Zt0Z20+MM1njNZQ2Ryw36NLmcX4Dg6hkn2EYtdhQyMte1OhGZxQEZlm8cR+UlMvE1yhJZiSpKHt6
UQpkYnEIn9K6kX5FIqX/dVbrPfpADqZff86bxG3qvq2J6DEy03GC6tOOJfNQ9qeEPptNtCJ3eGr9
9h1e1KOxRrF7ZAvq9JlFOZDRod2fF/kfVTYJdBl0dqi7leHDPCVFe4KimPCIUph6ReIm8UGB7G0n
QSMg4+x8NtLO+SYjuCdkb+hTmQLQB3lKhnHxMfrsCS/kRCryNy4TLCc9DkPBnXKGQWYq+QssDzlN
vi+zQ5slzNfsFmZYMliN+jBdldkn+RhDM7IED2gQizi4Ly0MHovvMZAlU0IMwBvRwof9k+1XG8sE
m0igCGD+OgSH8eH38MBibBqt4XYECeYxKlpGUrZRiHV62wQW0IAwDHntHqxZDGmsLW/ybteaMOG7
R68x+jbAG68gjmsksuJI3HHh8cmnxOU1llrYRU8LTQaHpENjqm2ad0cyZY4Rjj/HqO6yl2hpU5WZ
YTVyWb7IOsx9WxNQfhq+MFVkNcuU0Zc+p0/jtDjVVZb+Srnxa3UYpLPciDUAKL6HaOjSptEa+AG9
C0bQuTkyfHRQzuceY0GogjcxgBw/1qyxxT7kqy4IQrIQMV4QGvI6uG05MEUBploK68wYkdsmI7dq
ogZ5e5R58j+rLGHCWUvavB5Y1frCp4YrDE30sHVfOWA5JgmJYh+X6pFClyVYRNnrX9+vWFijehdr
aG+E3JpkYLW1TmY/XJE7mEk3y9Hv8DPKktGUOZLJDH+E5c/AVmjh97rzuRsdZa/20EJSTi100c+g
m1pbnGD9LL2jh8aMHFGnxiG3sCAocoB+xgKvshNz14jI1pgPXTw1xFuWl3awI2SIOqB9BYj8kDis
yZd3IqOJrhoG9V9ddhoBBXpcQZc/ZACDI8f7YBex2KBI/kRyGshniWvL+tDjZYbNP8scyc/2bKkd
KayKsQCRwJTTfNIhMTNEsY5YDPIFNTjSQjL3NUSyh8AgMGlxTbB5/dETegxIALiftLkzBbLxZIwR
C127/e8WiDkj3gHrRU85GvTmywHvnEiZ5DJYLUlIAZeZgEUCKOGi49H1R+xXWbBCk4Rsos0zpTHy
X0Y/bOqO9GBaJ1K2mTnPlkl3QOA54Rs9CrYEiAPeYucEiUwveTMapd92yHWz/RZtWcL+1ORdAdCK
iM/X0UreGugtzXL0QyGyfZklqT1Ul5SMB/jZveiLud/CuRnwmaDmsKcJT/iZBVoLwaQgxSAkERsM
5fwbIElG5lOV/tm2sn8RWSBKUveMv1f2Z5R1csZil83oYrtJl7KpPB30GKIcCtiMX15cxOL04wV5
nkYsRScVP5jgvEuN6ldOru0ZfbtaYOqMdLfZXPlkcsa53y7MtiAzTjsdn0kyMxDFPUmYWTYIvaq9
nnMhgixGYNItwHKBn/VUuhp/8kFWwRFXaNYPxbcY//AmBDxZ3+v+eRez2Yd8X6LINienEftdKxur
mevKegg5u4ZT0Pw3yWYg20NQtahq7Wk3G1cYKV5tbEz9RYwOl4G7s1hiMQ4X3QMXgLyLOMRnTLsC
GBIsDnalVrR1c/8h92UQffAuzbAUEesYzeGDBrNiuSo2OsawK02lIzNJdFuXwbWFUOtesvEq6Snu
qJ+YnYZHYMGgS7JnWa3w/PVg6CwOyCzYw9jMpadYZR2pIxwFWaCLVQ4TEw+JYWNEBjRD+G9YdUaJ
O+4bm8fXSiZYSdiTjJg2c4ZuiNiDmaF2ZAQt32b7FywpA+2DbOBjTlicPFF7yHpgDKZWhq+hivmf
PU1qgat2JCvS2W9/kMPZ/k2JxnYgs4wwCvvbZBRbsulIY4ESZOdWu/LNsTql5lrgemtWcDRI3hZ7
ZtDC3i0zlFyPgeS2tKpTfJ41KpGRxVLmI+CVVKuZxFs2FneaSbCWnOMMMlNa/j0iwI0w6CNA176i
SJK7nwJVeG8CVMLSQGnFiJSGbLSIEaafppATLaUmI4qpE/KDTfJDVyXfkzt4APYoYUdbiD/QXZy3
L4D1maT/5hBhBYXBmVX4LA/BKTUgwEqEP9hxpdQ7WlO6NIFsLqeN/WcPcoHMqEPimXdWGcu+blYs
WIgtqpczU7oU4DAHL9nZNLL8mYCy9bTstDPi+WTmgW5aZoPMBPrloh2c2A8XwlxkN/yMZw204mdz
IhZPe9hGuZJdgU7MdYXWKjwldAKVjvN5YFPTofWD08eLCschHNmCkq4DRCVEufd4D9E23stlkiTR
2MhjkMLftUaC4ZighhFo94gRZ0n1KlxI9fw2akVpOhOAUAjS+JAMZMaEHD5+ZGQIPuyQLNKdAMwZ
oJ+/wJwLA1KkUjb0hazlSn/X3rWpSeiwotg+kKRW8vOXFCgwaSaisOcGl+y/O/1Zrf/srX8Tg9PR
JIUpKMYNRCl4JsdztK0M19Xujq0RzG4N61EV/gaoXl88LlKHKbdWE+3vvHqEy4fkk5SADsVEJ/dd
a04ZuEcE8VWdGPa9TTl3jZq3x2tWTHdQ7s3oSnQnj4uzfiC5OQFxCio9dmWsCfoUGPOI/0GepGOw
P72t2wzcEZNlCqPRm5xNYOqyiUHOsw323gAaHIrzhXV/voZzob0kkY5uhcgFVfvT6miDk0MBx2Vf
h00xftDK5LL8VJxq1epcaElTIFPMLYxeXi2g/WQlgIkkV0CGySwTsHW72NWS+wHnXNQokctRvUAF
MU4J7tdGWaAUGE5jWLMLi+rk0nnDgTaBR4iKoNP8eaE9+reVdsmeG5CoC2D8CElbgUcdnQhTXlzu
ksYmIg4KIfPNfY1sDQitnqShfAOyeRo5L1ex67TepaPvhNKCPk3VUvtinVeV+t8TBCAkBZc2G7tO
afGhQL1kUFfxLBiwphOR/xiXNskeX2rbPMDaXurTo09sA6Qpc0ao9yt0a1RxA/nL+RXV2J+Gqa47
iDEVz1cLQsu9n3a3JTFZFI403MkNi1jXd/tU7CobprX2qysSREgvIcnilZrT3PBeiil0qpu7AmnU
z1n93M1BEMHD7Nr1K6XaXqf4ocOWeSpSqUhdt027ajLMzfTiP9ZhlZ7c4THtno5wRldpuuMxcC8o
kmkpQ5+VjUMLmfIrZ0BsXKDeZdeG6Te6tA6VxamebCN4LlPz3IXnmUbZ0Jit1LubHj3vyuJbtOrf
4EK+DJkDnz7ZLk+aoJRXpRT+c/KuBvgq61mZTsmvYQMCm0aHnjV52hJQoUxm9JUeA/TMMurs0h7U
Zm069XjXdpnI42GwjfYchx5JPt1CG34LfChSg4itX736l0QNkshragePdqRK8q0G46W6u7l2iP8W
ifGPcsOrD9FMkfpZ8pefbDZT70IRTzpjmisj8sYbXJlKxKtyeHAMyPcuHyyqbGoYwWTmo/TIFgMT
oeZTufCk1rMQP5QwxeRN38fkFZaCJ1YRLjU9bFqkntd3TTgxCqlFrixzcL10uEQxWpyHiPGmQzHe
pnPz691ptyYJa+UcKNabMBYBUq9pKcYW61AQ7O6cdElRgvduUgqdUClIy9P1HmJuMZAcSQkj4QiO
TlDjjXu/QzxjIB4sknQnia1Q28deQlXWAZjrBPouEHzqfmLo0maKoSjqTmcbrvaabZvQpzyI20Do
XGxDSpQj3zI8AthQL/sySvSgoYiIEu5G9lW3byxiODMh1tLCUT6Mgi4K7O9xZRRVPGNtj75VQgSj
3LUJQzw9PE0S6uh1vx3KgNMBTwhaXEBUkVDY2ifFnYTyBhFoBawVut42yXYivA36Qt34yyCDeFLx
U+/7dKskXIHVQgtfLgzWz7WoXnYV+zijLKwwzwWEoqk2mO3PPtSBEno6hBU3JiQQFYp+iPAghmX3
foWl2Ebo55ezOpnHlP68vF27HMKqsze2wyqdPSvsHxpTSGFoY/PcmqRaPepkvhcjOBCkwodKeaKo
3qgN4C4h/5CS1eE+Z1/mv6oi+oHQUDw6kAYUUm30bjOsLMDDwrpN7RQSEepCzB1YYzcfPlt39kfS
Le7jvL8tuMgEu3pUYaV0inAx9R9JeUKxN1UM73kalj/m2X8TdlOODoq21krjNIGQ6EgB3NUhv/Qc
FehOx/4MIRVkmirxKDRfq88fS5SkdsSGxEkKID4G6xwKrzkhCNSdzVDkfPRW2UZzUQFAMgc8kBub
woDUSz8YTLWHwSDizjWfZMi6+6tzvdkVFtOMWg0CA8SwVA7EXsa2tYfajYS4hnuZr0kt9uuU03tP
GIyJXdAozV2jXLADwxJIuv8umUd1vN1SN+NiXOC5eRR0NOitYV6Hj7oJO1Wl/+i+PFI38+PDoCoy
uj2KqVp1Gn04/ggKr+6k9/fAMV7epmLnV6XRjaIeumyNasF7vvrG5Zpx2zj0XDwnmzGTc+lc6Kbw
9722Cn7RraUWPHlqyOKV6PFB3dy9jLnymnFuCtIHaZaHx8YvPo5nCzo9arSZxHuwg7NDTIXH5HGy
7zdzr1IU+9BiK0FEDHpFFeC8YJ+yrjlKdJlT2N/AQvvUvzzxie5WnSq8hBlu9JHQafjJ89l0Vp3Q
zv6Er055yRZOC8KRh+VlIiSLmTYLwTau9d+0HyjDal51K/OHnbJx5ALUM9+6VTqn0Dul0+if2he0
PNl13TIFf+A8/E9WXm2UzigtpnhLWXHPdpEOoGlnR7HDHhBjDpbxmH8eJIndxuVFtfUelobvYdUq
QiCdFMc31vwVf6ZsbyESX1WxwigAPtqkj1whNhheW/m/woj7Z9XkWo3+sZl/25clnAK7AbT58G7W
VFF0fdqXl7FOPqvGuwfFVjEsETp2yXm8zNnzjtSi0RSzcW3dOqyMqfW925UuJd6NZn12HRZXe3Dh
JsXcpEr3jw/nAyIVohxRyCnzTePAMQyeEcOeTiD635CX9rEPgCgMNAERMiuXX0jGguqFNi0OtSqf
u0uiKx07aqQyGtDQvEi/G9d7acVcuzeHmpFDcvIpJdmezW9CVQzgAd0tvtjOGCCwQMXMP9JVqtqp
/w5ufo3+WMGmU5yw39DwEC6bkom1Q+Ut7tadPEoTbXENWNTQn9o3P0cZ6EXwjf2tqE6oQevRv6LK
9LrPJWXx1eGZtVlTlmq5RnvC4we4Rg+CAt2Samt9ZurZTKLdFoJeUm/JNbDgxDsbYXVV/IMwrjFK
Q6hj/lAaNGXPN8zPy/jEh+EheA/qE2xArNUxu8vpRvqnVYNT0KgOaDVymJfHn+6hd4dBi7jPKF92
il3oaq4UuWPcTrbtwT4CHYSzJoUIt2qhiM+rJxkNRweOZfQA/GSXLd2SoEjEPKnZtDuE34BY6AbK
OIw0wgv9KlsEtZjkurYwL0iOwrsevskE6+wrBhnjpeYODmty90+2dnCQvFLmQcibwC9jVqjy2Vm4
jrh9Clsm4BOTdRPk6E4ak1DGU4u7xDIjh0DIpLBJ1lTmSFGlSKyBSj7VSViHjuIQOBj4ECG1ycYn
cyMEOf/8jwDGYWunhCHwOYVHhN9yFzrkpbIzNuUnKbig+Al4lXxC8C5FUkB/FLUniQXn6UjUzoUK
zRi/HGVG4pUvl88mXq4iQyQDkm/cmjpkSmaoA26WkvgKtIWAfI5EFCWN/Usckweq5BMhVg04ryeK
0WjrxU2Xg+kTXiSayQ/AIWDCEwr2cStDUsUtKk3B1MmR409yHnHG/LoJ9v2Cs1Xon4I22sj1RxAE
nlbjrJBgAqYhFPLqaKvPTGZjgWwxaBjZnBDLEpztNzyJ0keEJwq//CGXwi6phgVYVDILcL6ZEC/k
p58T68chEVFuegRksmlB2EoBDhtiNhfBDx0jgkjMoiNcAzx2bwNKCRRCF/MuqitYprisgjPwUkEZ
JAMlgBECX6DkOGtZKO0H8CmdR2i5hEaZIYSLryJ3J80DlBkNXgFyR2bLbpGYFi1KUELUow7OBPVl
MFFfHe2HTeAkQsc72xu3md92e0zotr9SrlZ/b/XxTA9mpXUwV7wEyT+jL0yKp6Syk7HUAQ5BEki4
wOl/YKfIG/6lgmk2CWaACWX4ABg0WG3eTgrAE2i/LL1EqSYQIDl7o8NWjrtL5I8ISax8xvBkrnCv
304WPSJ6BQzF7s8FKaFyF7EmGCxYWOGKiEvsf1wtj/a43+f3FfkKMsgREwEkTP6EII/uRyElbgVg
TVMl5F+QtAAVIR66/11bHS6FDrN9YUYYefdnHgqt+DnbP6hzFP5iN0CPfXL6upD3VCFy4ga0CgGe
uA63xxgD3fAs3PNvcYJhBoMkm+poSdrakMF3h1GvF0Uguw3BbqP46McVoULAlMSt9FHSJm4eMjNa
TG0GimGrWAt/Ef7uTnJP2qfyBZSEwYcBKUcLMEsGKW/+u2TUWpJaiP5BISBQ4IoEXKc2Ewtml4Fl
goRYcfhKLQaQJcgc8qC/lVV3wTn4K/AeM7QgiYGOjjc/O8HGlQD4Aj1ZeTwe/UkIAvNI0jKJAmUd
Hk1hKi1FDSdvBcdW2o4SnhV3+ClGJaALBrq39V0AqBLqxKMhLEgpzLoAYXwh4YDzGujRKJiQU8Fa
ZghA9jJcc4l2Agy9N7ediIxLborXle8rgL5KjImMyfjdKqOhjs0q34uCynSRr3VvKReALhOoK3pA
EcNXeEq6UotQGlPugVAMhYmldfioNAgQAwqiYCR6V4KW+GWZjOKFJJiYKbHjRyZ3OGZOPlTYRxje
/8UsQ/RXrG30pIASTMJfNFVP5nBykvCbAjSlyxVT4Km2JA0qxK4nw+PmEaRUfhpCCPYHAK7auZMg
ku0CBHh+OhS+avZCKE5Qo6oW0O2S1Mfnf49KIYiVAuAj07QCJS6FJEvTZSr2txJ04xJtYCWNDGOk
G5D464EPZIiyEPkAooM4B4ESssEkE60mhaQVUXliXqLreYtUh3QLiqPR/ikaqWGhcQIdNZgkt/BG
DQCp4kZw7/HoXFfoHk0xfdro8psiIajyRKKkMCUQIgmy2oyLZhZpRgfwIET6Fgh/B20ijc1tshlh
yxI90jrS+0kHAVTVGvxF5/gYtzrplJwsHqZFyk6up9HN/TJw9BNBPYWj/0MINdw6tH8ocPx7dkmV
LimcOcimkax/FouGQvet73tiaqPJR2qADwvzdzJRI080+ySDe7cAHji5lmc2xiS4aFUNCqCIEg7l
TP4CGTqJ1g9uvRGxWX9Jm8nmJh5loyU1/1P1ikuRuWwR8ihpVb0ImirxSGckKMppEl3lzb/YMB3w
+0HU2uoOwVX5s+5dgofqJsQNNMzOMdJGyp6tfGG0HNr1yHbAbINwT012JFA2OyTuycaQ6X7lQNFl
QdKokJryeVoKFmnBWRXiSuQhabDo7EK0Qrqlg05QXAdI/x+MLjFiMn9qLPdgJv+T5BgNmalOdF0W
dtIgatHwO8KB+twp1vMLRf40mxBk6jAYA61vkh8T3ZPU0E3jWvNhQrYEmAclcmkVU0MbacnqhlCA
OMGOj9ihyjFi2bjvHydNKvhN2J69arRfQeq9pTYQyGhRBxCFKAuZjUExqp3rQwIF4SrsOaMvjOrL
L4Wz6JMZJUX3+RVTYlIYFOZvCiqxsaByi0XGbZQxdlY4QHCCY87WOw8slDltmuMcAovHOsPuvIwf
k28bx682n04aTmn4befoslMZgVLiosVb8sUecZUqszHVuf60BTUBSGFxRe7/8tAuf1SLSTVGDiKV
m4HHBJt7hb8Tlf9YeNIQVnHnD0igRo2kAGcfDOlraiVxIEG+ch9rHU5hPWvtuUJSXtErFMhtHZf6
+CBHsf6+B+f4NKCNQviEI3jxHB8jeKiOk1xc75WsRkCgX7BNNzmD0JWih/McfumakUbnP6jMhse/
YyddHvpp2BjWvTKISlCJtpQJ0h/u7+ld4c5H052HJNHBiZUzam0ojty0S7zbqUAPT6K2926lYa4D
/TcXBF8zCHeb9ON05mRBd7bhFmbsC2UI8CR0a/6XTAniEu6rs+7AJuo8ve3fdED2fd6YU0FJ5/Oy
Xe1uZzUnByf+q0NvvYIrNOw5L1CAcW+SBQS/WWW4dUvtOnkbdYoqXjMq+v++4cOh5pTsg4apGnW6
+HjbDv0amtOCkfe/Xq6z88rNZ6fmHh2qz9tVmkphQ8OpiIh2igFpHuXee5br0inIfbrb3mt0iJ7e
zm50Gm7VqZlfv7E69r6zDe2Mn6t8n3by9qNdWKT+s/uZ56Kaex/ue5foED67h8mVJrjvTnF4MtfW
Zrl2GhgVyo+qdg+8IvcExNoElyAGTJe8kl2kQL9gfzk+1u9423nr2NPPVJlmx8epuTX3vdrNPhSX
4l67lbDEcSVlXb7wusVwWRf7vDNyy8/i1MzFuRkcqf7FbyCAPgUADN3WpUpp8IFnYXAZ1myYlSlP
ImBE6G5vDgkq9uaUFlD7NHfH7bYy17aegkxHsMMjIVW3ahGDTPgP8+zZ1Itk/R6MtlK1fiDjcpmj
7OBXI7WnggqywEWlqzTHKvNTpVbqSUUYZJVXu0dI82kCYaxbKkaAsM2VPzXHdSJ7bnxuTY2aa3eh
6TA9sF1zZ/yRLip9rL2UGDp5ogVzSnPgjzUumHmYWSlaS1twYpsXrNC1OcYQ3c3gp6S8rECRGSx3
FMi19cOQS4H8mAAo7fHbHkN1wMf5h3Z5ZO5BPYIJm72Rdwx1fxRYUELxNKrElPdmidwR1b3twJIY
1d8jMnSdHFZWr8d7TcAqPvqwhkN3uDXd+cPRJdt3SDuHVaP75fbGdXyNJTuPDL8o6tW5bVJj9w58
jlTHbB3YKzv44+w8G+Ov3X6bsqzb3fZsRk0yxwtZYOLwc7KCDjpxwZxxsSv2vE6jbe6wakGyaTP2
NjPQU63gHvTu2VS5R667sZ4+rMFP/0lN9LtJXbRHvIdmmJBJ9jFEPbgp+P/rb1ERjKWzDekERmuh
aYt3N79Nkn4cmtlQtAzCvDxT/UY+B6+g9qcetsfPLltjl/3K6fYms3615zcq5lRsJydP5il5Fj2E
AaIno+Rmw31jtG7WkUcWYQVSMoewiXK8Svc3BcwEHcfsu5oPhjjcMDZk86WySbgS4+I8PzrMTrNz
q+GWVhTwjrSSngx+wYNpqRbuW3db9KIl7wF76Kv9aJWgOyohUGgG58Fxte82bZxhRxLj6sV+QC10
okPYqZlvXfwiXxcfddaZDorj8vixsz6wOEbrv+3ffVgdA0jRM4SxXL6TLwfjeFvelmi2UlJK6q9m
KZE3sJ+oylEZm8TY9M8D9gUqzVR4V0EPb+YU80EiB7/IJSj5p+DglO6As8QeO7dOibJBVaTxMfeR
Feu9+BeQrAknBK2f4MmDdAT9SG/n/zF1XtuJs023vSKPQQ6ngCSyCcY07wkDHAgmZ3z1e06p+/t3
q3G7jRFCelRh1apVIPp56t6LOuzcepqLFjfbvP7W9+jpTRs0K8aUGpZvtzsazS7VfW3rZFpGkAFY
YaTObzeml6fRj0XqOCyFtwh5Axq5tuHmP4biRs/6ExZtsQcOxoLd1/LxHpbBKgQ0DpcBElxVANZq
hlmQrRFjpJqHDhpB0TFc1ssM0Skz8rlaCN05E5VChMQje8WWwWV0Yvy3b3SJ9uGO51AkiKr8EGHe
dZPp3hxhtprlSJnJU3t0eETPxgbd1fQsExvXHDq6LoAnD8wAj8nkWUMb/+/rli16k6vpv5uSusd2
uqkpcTs2EBfAuHBvSnv9/F4TuqGnQUPJSyj7X/qr/SElNqv9FKcsYNIoZi0maWCRPiAPWvqehALr
/daCrQTvQOWsDueaxsafw9Goi23Ikw7ThouKL8fxCBC/6iF+UMnGx6Xh89g2WJI7Y8+R0WW1rsgg
ol9A0HzAeEBufkwu9smbPzHCiiPa1ur9KEuEtwgm35+UH0neh5jAdlsbc65hIMcfvh3CYtjNY6PY
RLZ49bkZEMIgzYssFQ/MJSrFy5Zne9kqfy2RjvkNqONFD6dwcu6vbzwaFOGaZ3aRb54Zr4QnRcn4
hmR7QzOfrz4bmcoK7aVq/v1SLYU02HP5GQfHasFXsnISPoop1KGq/0Rtg1ZC1xIiV1x579tZJuzO
GPbUnHBja7K1CUiQY1Qw7+Gh0sa9rKLCG4wJLL2t1xj1DyVytEVbYK+kX9FMMmm422LNo4H6bXGP
HUareq75oLkVtQvagn8aSctd71DvYaWycGFyld9+YpFRU8C3PZr/jBNuG7nhPWI5K16mo7EP20cu
vDYKfxa0ZnOaMpUpEw57l+6pMkP/+Mm7btuXyub70f8t4otL+/4vzbeV8oghce8UZcCyL8fa7TY+
IGk3PVQLfWrdyOUwvUm7wNTHaEtxkck+tUuPmd+0SVrW/KFR/QgWKynn66tQ+6Ilm4ENxPLAlOSG
5i1mADn6ZX66tBrQ+uV6pYTOV3N+OudoJTZvMy8wV4U6CuYnT4QckgGL/QdMQmAyEp1c3158W7Ye
pK0PQLor7Wc09cNFZcAV/IRVd8X8dab3xd2rBUCnpNMyodCkohSV2UxE9ZDfLtBxlg3FLWza4yv7
sMJyfHefgo4JbizxMnmH5KCPEOdBEiBgbHqMhKLS+WACen1VYJJMwIzPny66vftZOkSLzbTt+L59
t8/CXhdhylXtBfvWpy0EFMfkMUZL5+S9/raMOBI7JAeB0ewzEMD1fOxnU7j8sA9BTjzcBFI4hJ7t
Q3hsSpyVgDUXdPm/lNG0NlMtNU2A5bQn+MXLUFBKU2FSJdTw1qOfhEDCZPpPzL8lEVuAAniF/QVA
GPfs25qu3TuHcNsUaPX/ySLYj2BGg/4C5jflzGRb5Jp0FR2r4Zw03UasJNfzK3ubz22xkrDmv3N+
Ap4xZ+Z8hEgQH4x99+e70MYkeyREiwQpZLb9VhhuX9lB8vJg3N+COxA3boiE5dnhhKmTYnbhs0RG
eYeZlqgcJfbot5r6wwig98O7AgaERDp/rFNjDHb4FQ6IpoxwBiBehxaSRnWbXiPCshOdsKzKykvH
78ZxjObbkck0flDHykcqL2j/fajDnuH+XBB8pgPuRqwxwSLBFyoKEB1RsyR839fK74xsqvKsogoY
1E0lIM7DvvC9e+mODPPXlaCJw+lqe9qTa40iQhyL+hKP4RSM45ekQsLCew1tCI910bih3I6d8rDH
k0n7UGkSBxMP8n7Gs5prolperUGBjVPlJBD1VbH7K4NtiWAM0IH6JW5YDskZWGh+/deKYW1D2QKx
xSktfOKMXD1+Q/gq5i8lhPQFcKTEpF0NuStmo3lNt00ZvG4J1JYwbpNbU/4azwDG8TuUUI6Whti1
XDMIvbAZ7aZ3EbqJSc2pDghtJQT5uavzB5NEu8dckPYflUHDTJ7yr5f5/nGuGaxdWDXI5BNIjj8y
DSRTWkaG47Ge9IHZzhDMPTCmRpVa9F291GZUANvxfx4jiSONE3GrvDtCvMyR1tURLLIQUHHspFwA
lV0wYkxcHIh/fu/I6YbdbskkYjYaPutDiHHNpjlIoTKhI4jevong7iDiz0QKMDJwbLzSf/D5oxHB
Fx1+3oT76mNOVap+HBFVvxJx1+jHDr2QzG+Z9kCTO4muhAocuvYfErRT/dAqmQfzk7j9U0SU4RLM
B0ZxYt+BRIdZoFJFjqXT67WjdjSpTIJut+vynqWDUalO9b2WDdatU4VOPbKueOXzMcbjcY8zrpYG
LydiH5PHuP5KlRm1TT4O9cgq0mMd5FtjL/2spOqIXXPS1t47xuYM3uBsTri5GVyQBOt6QKZQhEQ8
vMlHCpG5abiPi9vuvRhda0vABX2zK+X1lc6DZMHQ6c/aUNoxW/+hid1GdjRW4ET2ODT2Z0bo7gGO
eJhtK37CoTzJ9vxxIfQeRzQnNjXGWKizKKxC8quqgXfCOeKNW6qGJxdmERAvcwWW0CyZIxYnfwgK
zA2pPPOJasiUFMeQIjFwnnjJxp46FRVgwfMOdpO5vrGxGEn//2LGxuI81zh6avGVfcMz5hpyS6Ia
162hSIm0mFHFBDFjgxleYe7jFl8P5MAqL83Z7NJNzrCxIsP6yHmMGBE0Ch5BN2BiVhw5x6eIK2VM
RWadC6HuvSWm7xjC1Il/zTA7CUXdQWIgPaM+m/Ic83VNuGbGeqqOMJSzNicTglSV+o6fQmt9J7VK
NoNW07BrHMoazprTH4kJ0d2I9+Z1m0yKER/ul9Tc+tAXIELlgln/8CIXo+6zNplg/KsAOERHEKDn
r19m4IyRZfPD+q4fRHofEXtwSfiCL6ykd404xa1yGBacxXd4232mw+u58pFmTG7lHE7DYkej4eYl
oEj+hvLYE5ooTuoSrGdGdfeQTJGo+YbJ9fp+oLpw5sNt3s0fk0wzEzrNw/zDvZi6a5I0RQrH5Lio
h/oiynwe0KbPNEx2l2NNeJH50wzlCY5/jyK5bxaMJ8mwpM2pfmqF8bOyf0UPF/BgPzwhsEGypNuM
V/YUJzqbGTnvGC4t9sRgMu5zsyVeHf6EDCV+Y04IP89xR3jbeDHOuKEr17bnYrnX1gM/wC/oFFnV
CAHj6mGQIc3zSmXYGZax+nx7RJn4wMQsNAMvDTCbOk06s6buEeztDWMyuddcrPEtzwrxTvBemBsF
WfzadqZxd8IbcYbxwZ1YS7zZZ9nwIvx63KYDRzVEH7Jl3/Qq0Dvp2rByA3eK9YyL/8cqIvKPVuYO
raT6MkL3+De6/zlNg+U1zJZrpSuIxhbM8oam26JTwjjmvKG8czyHLslUbd9D957j1sn41dzLK3nG
fRyCzPAMQmDq5T2sBzb5WkXlQJyNUQwNN8AW8RfybWDjLwx8dGTa9D76BVBBt4HfTEGC/vuyBDIT
NjuHObTlYhCChZUkIPokHy4qF9dL9Eu4YdyUb+4b5m0lRoYbyJQjT7WWgQ/QpvPaK6yfohm7gIme
EV0ZZJjLPJpjUsAD1ofPv+dz+sJj4zcgaAEVbItjpT5fuNNs+YqpFcgacZZtpsPbAxdblNFbH4bC
QcYWX1Qev/jw8QdXtQS3BSSFswqmb3fqcXzLtI3Gcq6UUuXJvN6/eCGQAHcWtzxZ1AfQK1/I4z7G
9xhOK//HNB+P1zjxUNl0XaebgV/1M1qWfwJX4kkaVi2D2THTgGLPf+8VoQ3dJ8VgEX2sgO3OoQn0
qpGNNLzF+Kv6VMCIcUToqfTqwxJEPwstCBZckoeYEhENh+pV0JHEzRSBbEM9UIaMobvBdPQCBfAZ
PSNmdNMXkP60R0C84A5PAopydKMukqOSnTAYTJHcmYG/oyesrj6Q9bmRPKncYWlT+oj51j3uK7Cq
YrmOElKRfnY6WS3rUAu2+Oev/v8taGY0/Oq6+kmnBy+DWscrZAK0kmPy230AJ8BJA3mqtuX2S5se
RMAOUGSK5dd6fnJurSP0IsqyUUM5qcWe//PNfYGpu03ClhHRwkGDWWH+jj1lT75JSpxJU+CWRtoG
FTw7amw2eTN/eW0kCVGZ9kolRFRhIS1jm9PPYQCQBAP+JE7Y+IhuZqSXduE2guGMdt+Cke0Ro98f
SJAuF004s+MboznQTM9ipsqfKNFHJ1jIpLwBFaTdzdyVSt+6gXDpeVGZMvyDuUvBGmFH9M4ZWwYd
Phss25lOllJU8xfGe/kPIucrdO/RS3w9XZAoojzGbE2Um5aIb9fQs1wdWhDCiwgoEuMys/XPk6o3
MtUHCPGcKKbmnD4Qxy7STgWp7D/IltfvpFpKWGxfUG1ueOwDu0iUyG1GDZIiGzU1yp+qHfjlHqyA
ETM5hEFDqGzLNmoNsA9hxGf/IK73TpROeucdS5qYbNjLqPeRKDBJhuLR2oQ/lJG9DGlM7rGKBBbx
lrldXIescDCSpbzdyTQ7dI7QLqaN1qQnqApycWBPlAVwaDliu69y8NXDhzNcCqyKOIbAiFhICpZ7
Zo9ePakAFv/9oL9tlMVcv25mwEXK5GlKiva8eueRpTQPidHZkV34/scY1zDwIDQjTDIYszPJvONf
tlGEypzBY3hboFb5XkKVxPtM+SwT/hIkgVR1nnxamqc9qqQCaueP9W2Pj5o4/Dpu7ys3YH54i3W3
2MVAmA+me3QFFmEqALCJTCXlMLJ0kiacbxetoIpzadCWffNZYRXGr6LbhsOjF5XyNDJMDQBkGnr4
3/bv9sL3q+Z6eGO+IhXUEnME6stc4zm5Tjbj2ziNXWKKVitXYIBTsDgHL50lJLjwQiVk2r61Ejk4
qR7mWsmWmIhHLTkPCfrjz5JzlJIJJpbhZ4b4lVTdPWOeQVkFXqQjHU3wHoFlpF+IdCjBdXtzHyIg
yd2Zirvrk1d6Do9kiq4h8WwJe6xqPjrjjGLv7SWA+Er2aDidVJKpJQ9IimHBEh6RBFE4ja92bgg0
DwE1l68+to1VZ5MjEb4D3OSrOUAnIhvU1BgeMv0vvwiY1JH+OJVfnyfmA0SXxnG2+bz1Tq/nr1sK
lavN/DqZIn5+rv7WAeYRYEesG/29IvJtHRjY9ANnQdaV6SOHRvSPJrf46rwETKkB06g/ig4p/flv
t+vTfrJAqzpATHnVLOKk49EQFHrLXWqhTABeVZ6wGmd7TA/ZxbG3WVUXn3l6RSp5ixSoe3bv7XKT
+QxA4M8h476HwuE/fx7Rg8rlLUqPbtEuOIKfitFfGUQn6lpmPtpmsH27vTNC930zy0DeBdT77VEh
6TI2jhuMyfB/UkwfY4Jso1gdm6oRHZijSjZkdmb9B9obUD6KJy+1Q3SIdoRdwc/QMXgncBDDv1N1
3Uy1dp0DBVd/5k99seGfonwU3oUtRgDacfzxCP6VN2+BqOiWja8NCrWN3++X/oOE2yQjzVl4BPu3
TPisnRHNTOIv8BpSp4bBuFFQktKYlRSjZ2hITp20eYVD0bvVT8PrIFOAB02VPuReYeJtkRGn2Bf6
iljPANBELbDxiAgYcgrDGITklZPEOfk5Vi7kzhGEXUR2fnrpXybcQtajkvaM/qQOo8ORYJoFsqXf
ZwfFPkDmfD1+DLKdfJFxqLXLqX1kLmib3Z2+b0GZ0Sx9xI/7UyqJmKbVAt3y4cslzACPUU/oMCvk
leRxU7us68XqBUoo0w1RvMVZIinfLLzmoyzszegSLGfL2R0Y3lwq3T+RIFzD5N8DCcPRILSKEDEB
FDQKCr2rzqpzmF9a+S1LLnVHiaYESIaAJSFqoZYdlN6sGBSrpbZJh2lJgYjwt1nu7IEnX/P9Bwqj
It9typqeaq/OcrCmIpDUUdJEx2aYpqxuZQJSg9Ik72FQ3oV2iSjfLEeZFSFlmTJBMdpzwYtRtplt
bqkG5JuZsBwxYxZ9ZReQCcqJbDLZTh06MGquQWbphLuIstJ/q/jfzQhZ9Aia5mT5FUcixCHTLXJ7
08AK/HKEem9HzrB6AcvA2sGzMqING4SDmWiEuCVAAZPja+2lvzZ4hMzNf6yFCBhlI+8bQv0kbTO5
KwwLkAFuzVszC76U1Gy/RyQ3jFgmNmQF4+KAE3A8vZ65o5u1mntt+lruM4yG4D0V54SX93Lkubu2
GfMyu/PVdX8LgPyYwFomuQAb+0Ulxd5OPC29TTQ7MB4XTgw8FdTO4NNPu0eSoI/992o9Xoq52721
QTNSbcjEdybxn0C9ZjgJKzXwmuBk+2vKebNY9i8o9chfRqi9MvuKd89NmG1KolIiX1p9TRFD5Tvk
WZJ68DFKW3JEtdjIjCnL6GPeB8XwB9FFmoZwbqgRb1UE2nZv7cL3dbZG6Xn9yXhWRuflSfGoWVAK
AhPP1Epn3OTyFsGW4dNBbm7+fK/bNC3W73RS0aMVMT2tfqwfW9lGnu1c96v9jH5VtIu+mbAA3/dQ
eyGgTTHBITu8hAz5+BnTM/M7PDFdrXNtlsudEj1Wj3DdSDUdNUT9kBrClULdy6vBNxLSRB23MBOh
NR+dCL+zwzOjWQhqkXBn5t05+n0tpr4zx7kSc/cCAp21XwY8/Hy/LEdrGkLDPRWwczSlbbi1hUm1
rxffjKlVzblWvvnzSXTN4JFnH3bYvv6JzjBZgos1hREGSzS0tuVrQZkRbeVwNVOhAc36ocLEhz9E
dzR/ucGAY3vGkZFxBAEZuO6PmU0Mt1xYcylGa7o2QaW+CI4woDF8KsFBT7qEzp4QTYmu8eKcLH5W
ForAmkzbCeQIXg+kIuyFu4KgwwQOsm3zc2HbOZGNcRF91Pug8B9y5SHdb23TFGszmLMPlUis1lgh
kp/tJ5Gj/Ts8fDyjcp0KagmK9poRfoyY7eXZimzXei5bv5QCmlawDYVymAH6jIuBWoyZ9TS+CNpb
phZ8NImXljzB8QBcAGqO8tURXioVkytEReTrgF2O9FemL8Xad7n2DYcn+Hld9nfRc27pdzdakGnq
zZhYhokBORgUG+VGka0QQKtbt3++DQf5yFycQrCEjU0zTzdfewlPVIsLIyZGta9Uidf83GQq/7dD
3L491Lajl+HjD2P+/hbGLI0l+rAiG0ZIYMixEDQ4OmBbuBnGcsOgkQuCIODhKNdYRPngOsnVmM5R
ZU4UniBYQ/gB8gXEMgfGdSao1st/6yQvPpKCSxNBtRNWC5H+ka9cfLFPLiesn3+CqiS4NQYFqFqT
ebcbkAPjARtZ3ZPz7AlJV0I+bVVQtrx9ksttDwH0fCrcJn3UAy+sDKZq8J8TqTBN99cqy76/hREI
Q/GdH/TJYqWMMxijqbrSmq4qyu3tNDJ921bSVq9g38nVFItYsa54G0qPcOJNm2xKTYcwUo1Pkzgz
qW6WLW6xSoVdyRfghjJhOfkfxa84J7I83gBvTlQw5m+eE8+KSVe6dqMSxdUA8YhPkCfJzdLafEUw
O4fCamommGU6xA3Cdz/ma2vqXtx4j7hrZCDlCv/ckQ3ztSLfgeyPes4ApB4qJXtJEOIB9fqHBFUQ
bsEvnidvymGSy12BrnVt0J6No4h0Co+DllZhUh6oKWG9oT0L8P/EwVBxuZhvDbiuHg4oNMfYR5Xl
66sxoPJD0M0Bvq0RRxlQUYwaHzDD4OYM5v/lGs1mpgKtapSqdWcTa+6ryZGIEpiIOwss9hkCNgWT
CYsDkJPvH1VgaZspqMz7K18DfAUfDtXGwViiAZBTrkINgvfiKLuj4aGbDkAVKSaEkyk0wVzvemMa
5PnIB3mCLQ1uKNAy/ZWTsLfzxLg7viH4EaN/SAB4IrLipaNMQCZOVKxtyzs/oJW8MCwFI+UOQKV/
cNEehCGLwLDIN/gmXIJ/0Uk+8vNZXnSTl7QhmyTxSBKOWAscfGpFLKckAXxJx6zVvg71Dy+sx4Tv
9FCm9DWol8v64C/0m/j2OtNKd2xqpqHphOeISSI4UBp3dzXm3RTr8IKMn4s0QNWr39M4oNYVrGqp
ObOrwHPjaMaIO1W5dX4ImNbNDKCevBvt1BQjygRTzNExVsM/4d28Z2wpYVIrd4lSRQrDJmV8b1cz
VmvM6p7saP6Kuco2tlyh7ft1H4gySWxcdnys+W5Kk0zxM98QLlI45OdMLahI30xhkIBBKsQJR23p
7z8hgvFOOwWSNjSGKE1952VT/aH+rUd3+v59yTkmPYFDbccM/8zNL8UEzL7lYd9wdQxcIOOEBtHb
0TSi7YGxDA5iiENrFfQCgZH3Pk1TQ3ra8nC4iYMma3LO0fKL48fDTAPksT+TZGXT4XDGdP1wdmMq
3tDx4/wP0uEqHNKQU7cuRn70zS/18RR9ftxf1fqffcC0xaXL3+JLY8sMR6DLU7RgKcLnXTT3Z7zL
Y2e7PaDMjdMMMMc9eUMmYHAmsTu9MSLoeAmZclFKNXY0yVZ5ftnLTbsFhobfBghYt+6z9cTcGpsT
W5/iGLx7ziboYcVKuyMQwg/WtemEe70pEo7FeVRyk3JA5ZSJql0YH1TKjjU4eZSa8zBlzKcvTfT3
qA0m9kZ75e4SwIe279jqodVMjh5rWiYNAQlE5aV5A06Vm4d9GvhSTOlgGQ7g8qOcWN2EbxYhQS4s
SEb0UTcAD4l83u2BQv9Jco+OVpYni0PvcAsRqqLDZ1/Pv7FmXD703fSZx1cb+mtu+VqmSwTM2Ftj
viNnNdwTAj6jzR/HX17CNGGSXPtzoHtQjA32+Lu46U+3yGKxzWFfB+SEhy/2ZA+VmwioovR0tUe8
gucFTUWBDJtFRpIr8RcJ53zHpXZIdcl5+43xMAx23/tdhDJuXYirfS1hKokQvkgZbHXHkk2/4Vv7
AEANwFrrm2jHMhVkLdd2hIZrcu8fvm6p3zygyJ13FUs5K0JEHy+0Ri6Y/L14Ze2wKnnVeTzt9heh
YaQkljIg7oLHhhBU0S3+Zsz4/20UboNMpdSKKzvRJbKqt309SMmqZOrrpm/vO/XR6ePkc4Aw4yLv
Zy5LaxF+v6ydroehIuLSX8AbI6+R38DcLepXRGlGZ95aMTSwjg2wNRfjshVsaSO0FF/j4m1cHJTp
xSuN6YzxzN2ujFdnsFYwKtQRJaHES3C3rlMeq1E7pOM85vs9YavBuQ1mlNnxWPJ8rQ5M8EL8OKnv
WRww5Y1LIc0feFppKgEWXa3gydIgTKoAjwCOpNoeAgkkmEmMkVDu94P7oPqPxf7k76douGFiGgve
uNLVATrb+Rw2R3z2kR8aAkBCaIPrzzleVwotSQXIXACw7LgXeAveib3Cr6wMoecqn3uKfJyq+9c7
BUwqbWwsh2Xg1SWr+bt687VC4Oq/hXeEUFNNFAq4Ax6o0BifrQY0CANJajNdy65mY6QpwCzjC2gK
bvzUpXVQbjcHuHfFChM0UCvrPtYohyIfGKeTxnrlj1RVMFNkz6AQqRDMtluC22OmbAgBrtZiiwZS
74hsV8FmWyLI0li/VuCDW08xiySnWTI1JkerE7NuCuXuiuILVv3l9fzuOz1BoJNt/gI89za/IFk8
fzTmcwbS8cy1i24jISrRGbGrv7nr8RO61pLCDZUGasb+HFgfkXPCRaFg0mo+NBQz7/A5QyzZAZ14
NMPFH8zd8RApV305lkp7o+z4v1LmfG5jnA1B9kXhjWw5O7TVFb0HjBOMz7ow8HZAUyvq/XzrQXig
cwznFEtJtPA6p00PXoxdtgTZK96AQA0ShGgyQKwB4usrNRrdLqfRXUj0nb+9faEF/F+uqXM3Jfx3
7ewDxum8Y3c/W5QVFofWY4BcCJi6PLyk+yvBBAxpbw0K6tb5zpFFgX118AVC2Shj5pH9ws5zmJ4Z
jsSI0u1WL3GMFv5NH/QZ0iUwcgRmeMHYTb1la3FwixGMBnCPeDEDG0OnsctgMciLU9AO4zfYUTxe
gmUoJ0lFFkOlM8O31vF4FAnoWk4rFXsISZs4gcXpRWs6kOAUcd5kdPguRs8eKIJlqPvUCcD9noiY
sDhWSUbVXC+1QqMORh+dT/2nviYWM2WMBi4eR//9rJuUfxOR9WnVXtWGJJBYQ6bJPuvgpNhhvouD
MPrGht/fm86uo2e71vuUv7gBHJXg9o4H1CSvCPQqz/GKAIMEMzYl/C4ZkO9Z5K6Of4Z9tTFsje+0
sqYNx6Tz5VPpMsAHFOZoRrZZGW26d9uU32Ek6rsS6WQrGwZ0doszL6fSXfO2VB1ZOklY5bcd1sec
3IfDtCvNSIrJSqF1Af0e0gHN/6YR6qVcDUwDjxyrPHm9xkA3SfsyFtFkzv95CODssbH4V/U7kdO9
QKN+7zdn5WhiBddMnWHC1XUrj9G/NrTyeohTn9HY1KlnCalnNoNb/F5YIQhJhsHUI/KRbnfVW/Um
3d+AyZXyrkg8mqcK/6HDqimbYZL0TcBKgRITBGMLVGQe/NqsqSPyLS5VkAGpEbiREe+Cnbb4n3gb
aHztWbfte/KwDIwnWMcuU6fYnUygUsFATrhOPsueM5Xmrjna1poQBZupmjX4LnX34eg3QDywz5F1
IdxI9pmN+N0ZhfZg0p2hpfhTC6JeD5JgusooHQ7wm4QYotgJznYXfiClb/xbqRJ3D8E8kxkSs1uO
jUlzBH16OJrB1IC9U7u/llrHEN83y4W8nveRsLUP8S4UMTnBO7DRIqvwDr2w2cQ16dnjAjKohnF6
7NC+Y56bYZqRl4842MdyXyZEYVxrl0qy/csgZPwaON1xSozq4xU+4gEDxnk6Qf0dR+WVysNul581
/eNygIbwLv9dOkLpj/EDZ4k/fmqTMn31T4MFUIxuwbGNYy/FLUB6feMMqeui1NJGIS69z9wBSwMv
TqxrTd93AxwCNwra7agXTDw5GY6HcgvRj9d9WilDXZEmdW1QzeV7Nw9WPmpSpgBOm0kK2TIu1UPY
N+QL/lZ5/yfp5N51BL3uQAmpMjk3usmHc51KMJBM4MXbkTnH1zEhSplqArJ9bKAxkgo0JDzJebJJ
iCiDIx5H6F2ijGfy+o/q5kqWi/dvM/ry45w41QeaKKRn5eoXIog1sVKTVSHH/tBZwR4ipOP5hN54
Ib7I1Q36Lh2M34rI4ptVgNNYQ1fIYhayyPMmd7cGRUzvCoAFZxsQLPuW3OVUVZh/nBifFJC1s9ls
bKbLPlkI7C9eC4S4lTNh07mOmjbagAHAzynsu8JcafYnILfP+mPmaZdOZYruvPmmeq4bv5IYJD2t
NNPSpshy2zAc7hEaqedJDRvaniKokOIQSLcFSs8nmo5WXH0Ujc3jYQHWYpOgSEdpmJNYNG2Z1s2Z
KppBhf3iAITzsWzY6AENI5a3t9Cpy/0XJhEoYb4JrMMDIV1yZVjw6eoaSl6W9hWGjGPvCiHL5FS1
bmbng9WzZdPw8lBNtdbBUNKxF5e4unrDcGffjz2D0OTyssIS7lYyOS4m81RfOtYiXFxUHXhD4/AU
pC2mVfP1MMj/r3r3f2UWwkhu/TIQ5VX17eJtsqeXkwpfZ0h3brFRwlJwYRITwEI0L64RxlKWqbz0
vKUNaW+dCw7PAsuI+3WCpdIoj0GochNhnG3VXjpRFEkAqU8xFDfZNznW+4dLH+oUmHOp1qOx4lEt
vf5foG5YTtYK2fr5mgORkd3zANu0jSxX4+7+R06VzITV2AxSNDHl+fhSsTmqf5+XgNo/3g5emNkI
WtQnS48lhafHQ/LJfIJ/zPepO1UJw8k0MOJLuLK6ijxdK97ks5kfE/eAzeoOp8EQypTap/T5TV9l
tdvJibkajy/MXhpTvI4PNNIS3QJp7EPY7FolnBe7eNZyoYy8Y+O5wjbkaHXSPrlEPMVUYrl1t8NN
Pwf6RLsg6yQm3fkktdYTxpzQY/jNp5OMyXVINjptYrzIjxDnDS9EK5YYKJiRPWjUpS5kMdov9Ut4
bQq+arZTXW9Hb3riBWCVxOl7mxjLm1WbPcd3I3i4v8uNmph5HAjBSEtlfYFZUJpiBaKFoBO3Jren
bAtzB5Rl3qd9BwT9zLbvq3eeuVYKu1r22Lipl5Ze1NI4kEIdma/MSWElIB1iZKJkAhajeKSAaaMj
dyEqNY1BKEMUlbbEty/IJ19vYIpEX3vklmmgt2fCOx8xA+NEAF9+1mEWknlBQlhQpcPoxt3PRWYl
IZsGvCoawGsEwZ1VA/nFg2CPjiO8V4q9701U739j49ByGf7UYEL2Y2vmTfJkzQ2/seVJEn7ElH0a
zH2Kd/SHZL6ssyGqMp/vhJn9YX24ZjgJS7GOLDSSLwfWQbfLeuW3tNB91JB4g+T+i/Nm1oNLJFO/
jOCFdqbd2x2jXaxl+pvGqVYuRadYCpNWtGHqvwd9Ky/R5tbP1xZTT3oJGUtTrT/3S3uxqiL4xsku
ti9kp4tKkWp3y1Gn9SxE0kqmc3yiLcmXK3l744LQxLFrQjmXK/K2CedxSwgBo5dFTM8JWVY15KAU
CCKVI3FTFUP2SLqNDMk7RfuWu1EARL1xgf05Fy/JNGxaMIgm54BYSW2yshgNuMaDce9RjYpVrE30
Uq71xh87irDJb9prIu23XP2i65QfA0nLJj2il0CjASwrtwS2jzkclTfwK9mmaynhUDbtc3VfZAlb
pJCT7EWITfaHBdFt9VfG0QpImp2bR1htdfYrcsjRuMfCezPlfEXRvijw8s5/YukMc0/9lNAmQbjs
KjdabMw9FwwJZFZrw9lbptSmdJLioNa8m8RL2UketPX+HfHlukVqMxnfo16IeGiS3lK+4dd5+5rC
P/hW7YYsYepdLE5WVYw2XDonrPmhv2mWxpvmDWMCDAEy+vtlfJBpiUasg/gVeKtUBVoK1HR+6M5o
DGWHgiOiEnvkiO7oZVWt2WJS4mxflCv96tdCDCsrhwHi3CRniNbtJ//aRile7TguoAWMB5O3/jxI
qFddz5cfB+zRP7KMSn2JVqjuDpJutUcs32ze4klKTl66naNDTvoYWr3t3WcyKQ7964TE5D7LjGWu
3lFtoEXzwjmO/X08A6CAPo6XJU7IzYdZQzQ0sWhV9FLNKUYqy5W5GevbFh+W73zFrQuxHBn59Crm
NJv9mrhaR0pKbfO5xguJC8bezV/T5v4YKBYJAQ4lL+Mc/mbAXJQZFB4UtSTOaXLWjE8cJAYGCnai
mTYIWjdE8q2zGYe5sbI8XWC4YhgJvANmTEug9D1TdkpbIJMrfve/YvwSP653DiIAMubpFfSu07cl
x+89IxtzG6sRfZ3qFJdeeDbZ0szeyKbiDJ2xdAkI5BJ2/elHuAPeIYdiJnGz1C3AK/G1ZrqwZIeI
TvxFZPVN0jj+bSQmCUaadIjGUOYzAjA+1j9dTAVqsJwwXZI5iGlsqip4jMlcVrDEfcojVQysb6bp
Na1mKMKfI87Bj8y571AwcKkaDikEVsAH8kYYa0OdES0W18azTWWsO0uFhGBWnokvFC2g15nEbzTr
TppbKtHcOQk9/lQ9hhKvYaCoSsEzfiGAI3vFw19MQfXURRIMBDrj76lq25VhamPSUqrABmPqfZOI
A4I/OSeZc0jMALBowM+BwJzqGfGZwBwIJ3D/sMGhMlO6sN4tCEyUsAl4QYyoGlvmWieO36znBda4
rdWL6pJsnN6ZOjHqIBuk6QCwC0DFit9gCdKaZETJgRoGdSeBXBejGlN6gdgkYUrytiXHQoQTdPHf
xDLGNMkTfgaOjamvI775pTnFtM3Q9RaQohMAx2fJc8NnoX3ll5asE7vZ9jKERjN2tfCc0/xOjOd/
7mRs+fj4fSe3XGtbO/R37G0Dg4BLVEMatZ6DPX+GM5+u0tDczpPjAVTXCuGeZ7PBdhKHybT6pTv7
2pHWCtv+7H0gpmwjO1l9RPZBLOhk9gAyoLjGaEaa3WPPp0phhpPrd4em66JQ92CgNwHZ2+ZubmD4
ZRBW6goZe4WerXLvPofYFLMNjuOYmdAzRIPISzBmo6mhmguS60mtbQHKz80RnSn+94qNBcv5DOxs
LUOjpK3QLIjZ5nnpv82fK7Hob7wgsEZ3O9L3bqVqGnJ0/u3Re/TkKpTgP1t0N93TSf10xXrlos9F
RNNYjsR5EhZpXHKMMUrG4oDFUmCW07mCd3tp3BjxWGqq35WRTKqlzNc3tT06b27olEbotoKtuk83
jA1Y4ArrRcdA3ztZb2BUZijme2uEiA0aEbM0BsYZSQL3N3CbE939rXzzDSHcP2eJAYr/Gola+kxS
Ph1AOtx2/WrskRB3tc1H3ubM4zTcUWxLIcYuHAlu+AUgqinXreQ4MgcdenQQnlBjmM9jewK+DKJu
W4Qy0l+mOZTsxUZtYNMXHPnKuYuunR0CzL7XPIFRBWB92lMINZbgRxNMvEEPDXVu/kbqqjAgpVwd
UMWLO810TenWiplgf/dbAc2ex/GyHyWG4/dWFutC3qasntpVlyDk+wpSbfBiOuz5MP5SveBBgKIb
EXvneUSCdMFG0dTeXv39O8/gZDxdXvg0Z0Hn65KxWcHNX/btuPzyi4R8gXox0TlGEyGxFFd3Pffo
oyKXbVouJUsjXuTkh9du6W3RygwKtMgzq+H9XM3/VH5xrOwbRDPPvAWvqN7zHgC5Osk0RuMTR4kv
TfWLFIjjLMZuAk4K1VPGFi/Bk0WKEeho2qa8BiPm5PJHSNsmVjgdiIP6P6XWPLV08nD46n2SD5yr
t9civa2Mz8ah6k55xOfLAQn8DTswajg/nnLxhQRhYEyd0MqB+8zWEFzNue7d7vY3ASMpMy27ExUl
dXo/IpMZOmhv6o/qh2y1vEC/Cc9lgCTYotvnPYuhQmDJCTFe4nbwUCkfOPjewzN2LHCiPSteXoIR
FiK/6TL2+prfCfa4k32FYXeXuVD/rTWtFSZbBiPxBmSGPxQWLXwdx/pl0Ot3PLsItg76jq//g2hc
5XMRy7eucLtiCfhXAj4Tb3NIH8n1Q5DON2OoBIM9qJ+hJdn/djgj9yzHEMdS5FyC1ZzXZEyiH4//
id54foS8Hagp7K1JczBHbrDs/I0aojWZkbZVjwiU/51qGbQeqsN6txun6wzY2ASleumjcOaTZ5oA
pVVgj9ECdsczWAxprHhCBOgOusMkhmaGJEEGjbWUHMHrmmk42uts68iLUkBZJ1rHE5AOn6bDHVJs
ZXgOrZxqy8rUo2cYZswgLkRQZRekisM2xHKYig3UWQXFnoIKpKsEBvhD/m6664H9WrvKkcO2+Svb
LEblvmomVzrXCh+rN2HKhEWND77Wsk2hcj29nhJfjz83orDTc6JLFy2djG9VW6gF1dFG7Ta9XuIB
/RQJaNyY2SYOAepkny99SEEJA9gowHcDFEkowqm271TAWRtFnGjqJDwgqjnGSD9RkGHSFrdrO+kC
RR49pv7y1Dw1RwdQ65ElXxTj2dEuBs+A+JuWe7Psyi0Bb3X34piGVycKqyD70aZpRp0873MmJ4cq
7xich/WkEVJnfETqCFBk/7rmQck7ROEmEOfxxFARSMdN//r/PQe650nqtgHlWLRqmuZCAuvkwNDk
D19LyuSb/m+By2tPbCKBU6jfqPQmh2uUtRt4VuguR4bG814iThMTlpQpr7sokcqNCBPlATAeIliA
G1H80YyI6ZtgOY6XC13vJSNTq0W2Y7ugSeWacSUZfGqGpJaL22VKoDUDoLoQyRGuEjahO8NVTxZD
cv4X4ER9saH+tf7yme/1v+/1z7qhNTAFFlTjYoJgE1pnRSxghRP/wQCF87dVp0wzNrDaufg2jgex
6QPQUTw0/nOgnNYPB8y82xYZCuJ4mJkkUne+spbRHckY3BPMuwksFRvov8JxIGTyM09j0PITLsK6
+r2L1Jp9fy+RH+zrMQ6VoJVTOJfrKkNCCKLYhcF+kkZJ/LhQJle22HrVPyuZGNAE5ZYKEh8bwwwE
u/Zxrp6QQi7QO81EfC2fjEHGZfweQRH5tRfkk6Y2GbEgSYg8uv9kQwkejcBrJ/0HuuTb4wMx9P8W
W+UJn9+7ayXMtoE1hmCmx+plXbu+Hzvl7nmwHG5IwQnWJvdOepx5P7T2g+l/uzfmAAyus/N3NjzU
dih55pnCXWoWwIep8nUyYKUzQDPS3mg9KROmQaHoFpqUhz8KnVTnfK8cBzuyu+4JxQakze7VNOI3
IAaLynnw8kUX/GvqPd8tDtKty/g+yk1Or+UBC/SntnCgyi8q++kxrdW5ykfvjYo4/lT/Yfx2CymN
1rf/TTvrz+LoB2J35YXIqvz621qjfpTa2JDzyhjYdr79GKdTHFg2pFWm3P/FOoyOdAYu3/IfNwTx
i/PdeFd7fDAAtEX/XXfDvC7U3/vT5ktr/374kw9Lk233Dqumd2njN3RsakuUvkt93qfYWs1+w0U3
r8Kdm/XwYyywwnBjuB4E6t9wz/rH9zsvHZbHnOuffhaI+X053POiF9ruW1t6dKe944irsO8Uuz8R
XEJmjzH89atHWxsT4271AXJ2khEjOl8fFYbzfqyqPThXL9VeufqRJlyU5zmgor+tgiXNKeXw+x6T
VExDiyPYmPn1ClY9zXjBfWSS7rYlhi4y9tQirBq9v7UbehwGwkJCD24w4yf6SCWaMb3pjcEkgJP/
6rQvHwVkfZKQShqHCUGydeKwwCgIWX18O2FpgAQFh2UMFKsYG9nTqoeWJ6gsHH/jMwKImeN+N70j
j3330nb74V/Cs2VPwv92sGfb9Q5vBYYclDCnpF49n3MWyqmRpTNL5LD0fZ9dGIz0/5g6syZluSAJ
/yIjxAX0FlkEUXHXvjHsRdx3Rfn18yR878wEbS+2C8LhnKqszCxGMZ1SaqH6peiF0qNzR8iNnkHd
UxQYNue7eMdZ3sT7HpLNfe+JOed+qNsTv088MufPKb6Tbp2f9fl5daPPgmyGbvSLKPWT4WGs2+nY
OowP3LEcLAe78XJAWx563tyCWnifVuf0BJga8w2mm8epvkt6gcVmcMs/YlVodtGgofJR26E9r7/t
JWyNuv1cP9eHYL+iSdKcZkQf2mIxxABdOYY/9/U9dfi2ruxmdAiZJ9xe8/30Nd9O9yDf9ZHF9p6f
8XmiS8p1+lzfQFns81RP0v9ql5Y1ehrhDnwb9wKmVOJnuCrnOMO79DW3RpWBNdpOq30Atn5lQB+T
0ETzsImabXbB/Doe6b9Qr9B6qUKLtIpPh5Emfv325eHXDg4tN6qg7bRLsVpnltiby4yqrlEgs1R4
8sYIlW2QEq7lX28Uv8QJ4Az0zMGq9BfYvvxl/D4WyXfyXaoiarJTwL38q0rAkNhl5k9aD237QMmP
FJ0uzV3O3xZlJ2iaVBgtdqW/Z00cGqlda3gXbAnPK6s6uuABBJS4rXxnDffAOrFtHaFfX9wmtok1
h64XVRpcoOW4OXSqusPD75Ytu/ZV+UPke1+ZK8blnecAP8AFG3Id3yx7c3HvBBiN1gZxFr0NgGMv
rYzVEtDl6162G1iIjm5f9cltWJ6Vv09k+5E13k6Nn3qE2er0iPdqKapFCTyVwfOBiJg5LJlxejas
jPvpFQrefYSqoXuKt6Oc6k7Yy/qg5eiSEh//5owwWin2JixNRLmFNpp5UVpugukpuetw7EOixreY
ZHec1xuKBpCC0YDKqMxiNk0JlZpDm1Bh1At71JgiYtGN/fvyeKnfU0vODGsrgCey3nrrpJ/a2/6H
8oEQW62WwIwEeASyYGVgw/APCRpQ+BFYCIQsu9ZP1tmMa71S5zI5rrercs/AgRNFEk27oFCkNkfw
9suYyOb0yxC+liNOriqaYi6yhDmbQTNCCdJ990uB5Wz8C41/KCNY8amXjJoBz9t6TGGP3nX1iSgM
T/arG90hDuFnZvZKizoGhnAzXXQ80/rvFXxtXu80vh7z5V+2KC1gIG7CZefeYV6nH8aoSk8jKk7I
sZcsJ9X+vdegWd16M75OoJeFmzEKPKp5i4ZojN10atD36uM3hmjAk4NN76DygFO57N7GuIUMmv3a
8Dj9mi6H0PwIJeRingMq1K8hQ2NAzeoDniw0wyBGIlKiAQ8ThFITFp08QVHoRPCjmEDQzGDnc3CV
YCkGUkaGubZyb0HeJHqSjhTFuKqOVxckXZERCblIfbymXlfZuJ6j4ruCpis1NyXiYAqiUBe4yW78
ciDCUgWXDaFS66L4prQxRXBWLCPK2NXKT29e4O4P+oosfTyQ6Vphho3QmkNeO+JViQkPfkW7yBwc
8a5kgh9caD1fnTOrvHAGZgH38bE/27ffKtHNpsWVxdi4955UUdYWNHGux+E2sQ3O4nftz1y/CXsw
dkE3fm19ejvEs2rhldFiy86C2ro6e65YRIxqq4SpWs2rYzFFxnqXJ7l4jmoElluA3//eAQ/cZy3S
tFdcOtrXv8aJmhPw/nN9X2FuR18uZL1UvAan6NM1pwzhZ+rQESZOw8ucIVNel6e1v+tks0jW5uQd
HCefaWVNS7fL2PJoiIS3GGnOxUFcsMF4CpUMVFq4U3v7ZLSuLONVJ2FBZ2xrpqn+GIBDUz7g7qca
VehGvwa34JG8grmG7cj7VxjSjd/ab5UZEVu1T/fTOy1uD/s8Kc2vvaFqHXzcLSPsFBPj6LxD1pre
YD3nlQDaFQhN0m1Mgv8tJE14j8AdATk8R8CUgjNURXJMY413Ab3pvgovVOPy2PsSYnIcCjXRn6+I
aoCmJHEZ87AdrdKRIozYjboxiKJm/252PqvbL2tVHnS+wKUNaIatV9legjR6J7w02k8izp3TxLwF
gSDTYY0Q54ILH+1ZatihvGJEt61LH5vnQRYU0neaUrmqvw1Vch33+1WMqBvde88ioKjdqF9cxs/V
O6jPbj+b0a0DCXtGLN7v8ubEUEFCdgu3FfuAh/0eHWkpAtOUawUU6mwbEH429rNmVybHvyuhz8c+
LFg4PjzjR+R7nGt/6YjIWEi+kr8d5g0NQnDnU7Orw+Mf8vw6Srr+cn3uVqPbxra+N0ivhkyE94nV
SVaPhr3FjoFy9Oi94OLA1Xo3Qqg8TAYcgU49sasc2hYKoGP3OKkOl16ZnlSUTehP3rVcnwl/yDmC
MjF8QOgfb78uncyvOWe/2oFIQUBe7yXdxN+6TRZFvG4ocQ4esCu2XKOEn+4j5L2xit13uAASbDiP
ATY0QITapO2EHum+ZvLBQflENr+CqqSkEx2LyJugjK1kIt7GsbtBUoxxJgQMiWeU5dd9sbHeYUHQ
eKI1FPY/Qq6I7FauICAm5JjogPRok2dJYKxbYcj2bn1+6oMHjkkfJM21nM4hd6SCGkXmS3orss/v
xh+MClACYdJPTDhO+U1UEOlu3/8plJ/Odvzk2SJY5B+PAPvnDV8rjSy09C932Rc/y/yR9rjsPaPn
i0pKNUw9OfnIlEq2OR9HCIO2C3UHJc0g9CBEwia0KZGGFAW3wmiVBljOoHZWWaLwmX2vl/1rhHVZ
JG/BffCcR81us3uiQD6XV6HhV5GpP3gv7QpUIN5DRDjRgnSvxMYZPqnb/7bc6fsGaODWcaTaRzp2
SXCcZ76BdENnYRvkdRXxyP7PM6xwvcGYKkKp3HrY9Pp0jJ7UHxZkm2vOmjExqZKJEc443XL/RbVS
v+v06PulfWOrBaKgPXgN6c1roxuGyBewiYt7QVmIUsn9xLWA5luXNvJ19qcEGbCbvwI+O+9hbZwN
5dRQHUppiCMIZtSIpajD+xDt+ZKXGZ8o0ptbEHkq+Y6IH/TS1SEp1QtzoMMMejCfQa5IIvkILtOe
/O9+4Oeaaxk3XkoUAya2vtRt07AlbZchLs7nTi1uONJr6SV18/5wQcZ8PMb16YgztIY9xtoapklQ
4ejoc0j7Wmgk8c/N3YtKLk398n67cjHBSw8vcc6kToA4WIeprgYdWj29YDfpBUysomEeX2Z4h7uX
mVSXR+RrJXZHSSQ1P2A0eS1p8Osz/pDDsf9yumjp4DY5j7Ka040jqXIs+6HblldpugYVdi5oHtDD
iaJ165TI5ZgztQXDeBZjocRn7Ik3khcOC3RphrNTUBkRAnsWBQRtS4xn6658FqX5lahu2/qb/cyw
aP+3QavwT+1PbEZ7duuDvbD4XFuYF3wcumPJ1U47KandTDVKjvAxkFxQqoqbW1gx6lkYW/P33dHI
15UhEwfRIzfDrBWBvKv2odRTpBGVX0icufYpeByguIkyWcjpZUeg2pwMrFGwtD8dIt2OhdJIauIG
xZDg3M5+JRGqsD665R6QjEN+kMPCIr6dujJEEtD0gfn0bxNCTW9BQjvdIwDI9C8Rdqus9236k0Cc
F3ivCJDeNgBSFJVzOo+iQzqM0gdg89fo1YGeLAfdOgIlk6Z03ourVgU3dkBvXlgnqYe43kKlCmDy
HDjXkquKUt70RbAT+UERpENIHy2h46jUN5Uaj/aR2ChCEzcWG/pENVwjJula3lFKbfzjTGVxrJmI
JZ8IQyr++6dCx+UnCvJLfiAs9tjSnqA30t6TneTbPQRRgpSEblkVecJZbvo4+p4/GDF0yvH+QAyp
wU+C8OSAxp18In//MpFscePqO4VJMgltQkpv3Z2L4YonBJzhIautQiwkiz0uxZ8hp3/IyZYkR3Zg
j/CAP+VcY0arkDiOzPdce5ibaQrVRJpXs9uidANswoXDBE//WIuoEq6K4QtvXBYTYO884BNNCku8
80hqJ0mQhHxKQimWwL/tSf9YSc34zJxSUfdLHCSNC05wV1p1lRd0IJ+UG7BeGjXg8kAHQPAs84D5
93dBmtAayiTWqTmffmWURPWu1Sr3r0xsFlcLU0KugihWX41+Ej3gxC+Bomle/JHNmMI5eUO88wqa
sCIivW/F/gXLv6G6i6BoToKqL7qxMVRVDlExyYpA8vmbyL2r+3LnYh6ncnLaVhkn6RefTyWoEjCn
zr6ee3MACzRmpNOhv9p/kBNxn6qEKR5lRcdr6U8aobRGZYp+alADCqwdgIKG6E7GYFiDtbazYwch
X8H20IUkHFvnQUuvatjFxSWWsLDt0Zr5K1yBWItkAEpIVSHkixhDdpCZzKW4MrOepkwda32fLWAt
9BbYjRZ8aQ2W40Ju9xtAcK3vXGtUg6gIuTXyuhEWrj3qIOKufpA190baqUOLlJpGDFpmxbMFque9
6EEdILI/2q8E5b2W1yfmLCnxjLbit2K1l6GiAalfzT8oIUATUGlAFQv0fBSH2Nivgvfxo1k+mUhB
rMiMlh0I/Zs4HF06pw4i0faJ/h51VlaLeVsOgdqqTJ8pkrfPXF44xaZ79X8tsw3CB82YqsqUHZVE
RiGXbDGY8UGgWCFyBK7G/3ZENi4yc8HWPe9Gote85Wt/4stbQGuw3jn1ztGV7R49o1ru5m+4DSlK
ReVtclS0vl8dLHCoiSm+oRMD+WOQese4hva6YJdUvBTi/oe1/UfXypXRTy2WI1wLhmQ5ZQbTJdJw
EnRb1P0z24JG9pVCUg1Y9nX4tWIrWtAms1atX0tCV4sVLdYu73H50wf5eMdAHyv1WKWDUuvU3g+M
9on2PvteaXRe1eef6b0njsIGUJZitdd0y4u9L3NdRcRDVr14ZvjEJrEgXS5CEjMtt6Qdwz8U+Iuo
50LNSVpIDSZnh0ILegO5Av/F0Qxa/92JIkgziEuo37NQMtzkfy3xAyU1tTBRRQ9s3SQAVKitgt7D
5T8LWYqeCMA/aAe0MV9GkFx9cQpY37rwFfPytRiTKsSLT0DRV7AxE8o3exoQQPKs2Zv/qVGmithg
BXA6SCqLwq/SvqJuoVos2aMcFWAsXrFM/bjUOfrMOsiAXGnv1A5LKJUgYx1zcpaZT0kwYnclpBQZ
fIXcfzKKoEPGvet4lQt2tmMR1fXpSAswfDzi7lizd+uz4dAyqIUDsZ5N+RN9/b/MRQxqq7sloFAq
AswzqHe5S8Wz2SzmYfT54wDrHUX5IliPCIBmCwY2MtF8kRBRcX3qrlWQLaMgle1QwtivMrH827Rb
csOsPFvmD9EZh34CVgY6ppOatJgUfn95cQhYuKYuDj0NJ+UpskEobvtAU0ixKSQs3JnKIw1ETQ76
zwZzQH9LC9WQi6KKjecBOpIISVeyCINIf8v1ojBHlp9vtxmSzgQN70zZUivs1lMteXVHsUT8E8uv
Vz5L2focVDxz3uTaVZT0IvB6OpAl3sMKDZboytuimUBcHe4fzu6Cd9n21S6n9u07xaz0FBz/aujI
U/tsxknFe9JLyXCX2IPAKZFVPL1IfDUBZ0sQidK1GMOfpkebakoVJ5zS1H+k2dF3ykrOHcrK13Fw
pZ4hVuB9op4yuG9ggIoFKpHrYuMVVqyv3DPVDG6dS7vCRKc5tjQ50w0ajLHuPSv29di602/607Eq
CH6sYYUEsrccHaPMf4U4JWG52DmSBSyOxIybXnW4+U4BOPfdAxZxd7vazciEjCE5SZBg9IX/ruaE
c1QnGMhnuTI+ENDseuXoztmjNAZnB9s90STbdMuGv0TxYlDqw49ub2AuF91wNmQ3+ZzjPtqn7zuO
oJjPxXQ67x13Dn1j2pjPMlHKb56zjYfGY7qPP9HLr3Ue3Vq77FwYbdrAHmyTHRul3ePgQUwwSLtm
q+qkvapzW6R+6h9pBIP96mi3b50n2ihRTZZx6eImg3cHl3Au324y2PSTQTLY9a9do3Pndu3eJ1TV
JofRcXDp3/qfbrOzx+jxQKv7MzJMshNa3FDhgrJTCbG2BNdOgWEjeRcevKxT6jXiZfD4pulNI96G
qX/vXXv0NwkfXjXYdEvRtcPyOa4NjfgZVnAulRkVXX2n6fQzvY1v420bKBZY8BY8p+fVflX9wWFq
UBpZ/eO03q8NNoGMni6EK2GzXcq3y49+0g6echbVVOoR/V3U6NIbflQb7KfNUTkEyvHKIEERENJP
9mONZKpzd3eUOywu/gjrKKz+wpt3bz/bNK0OqGqPK8MsNuLmmI7FPfFsTFe14E1Q9mtdKypRZGx0
JTg2kBbVf/arQ3CtAcQ20MwuUqDdc3RptdNOhViUJBZNZPgB9OfNGsSetBqbbGgO2lxkNJqnAU99
DgrIMaV1BpiINToqUkuggr1hKQH6few3ZgigzW9veQDrbY6uU+vWphHeJdhmLpY2WGoSXyJ8nz6H
6RfWyO49bT/urfcpuFpRdmonNbJMhjztYG7rA0aBY7U4d/e/WNh/nUu4mto3CP7IyiqILp7Bcecn
e2zN75PGnvhFraAPhE4BRqip5RyzVp1ApfV42cazlfQq+G2umj+sHqtzjyqLckPTOVEwjJdOlRDG
y0D2w/Jk10+7ydebwJBU/+pybV8gZEzMwLq4pWH51S1hwI9RsuHikgpENTs3BF6dk/Y+CUtDMzbj
5rA5LA2Xwf5PTYowI+txX4+0dsgYJxuKS/zbRKUy5NXB2kC0mCU6x+6rs8furtl78FMNrnQP98HO
Vwcs/VwGAsrAKYav2cMQdf9P086Dtk6KrCqBGdTYEuRIVV/Lb+FOJxWOAQd20zHbGHyEb//QTmlw
oxY3l94n2sd7ZKh6LKJTnlX3mbjDOqaGBvfwN/hOuH/ZZxA4/gothjH/uBMw6QmNvpz26oNmt9a3
/rtdPnYT5Mjs83rkv9jNiRQi6OWFPZ/eRM/V0vkkIj3jnqi2V9eg5IvYCn2Vxkk48bNJ4bclWVEo
XSQACscVpku5Js9SkUIT79OW3wTyDpIFsR7kJ1bGUWwLnS2lpYyK0Zoqrv5phMcz055KDiIGmoNd
UPHB+rngD9RtT0HmHQJdgzLgAB/n9YswvhpcO3Vu13ZhhXzsNCnmfzDaIHFw5K2ZRXpPVSCeuXmH
vM3kZrf0kzZ0QDq4fKhNyGJZ7/cJX97yq8LzmWheENhenjJ6ZaWn1oSrBcbQh3hbhGbJnlKuf0EC
StJkiqAjQS1E1VzVhxt+CdqfiO4CTxRmqgIjykeWW7zeyO+g5QZkSf5ymNKOWZ43MN3E87hC388V
6pOxvESUIYtcdqOjlRZq3DKYYtSjWgg8dSfgDLWyVu3+Bix9aqUkef3Xj7FOHSsUNbnk19f6jTaA
rZ+Y8FVhpxBb2X4JilUizPWuAPzjwfEgo1H8npxy5vYuH6PPwCJeI+C/JPbh7DZJm1+t5Z25g9C+
ajmnTbe+n72teeOHrk5U83BuKoWlsEm/zFAE8KpLnxxCibJ3BsMhXOmVuqXuG4tI4Zl3Lwkw7QtI
SkhMiNiIVRjmTLjskpa6F9nDpi1W9dG75Mwkkewg1nlq/6UGUSlXxJPBXBpcpslYl8IrTIJlW5ty
ndsRn3y9Q0KDu3LwiT9xmVvW071LerPJjnEb1Ri20Zat3sXPJlRLvDeN8axWnPk4omV+BdwpTPIH
EDxGygLkPGr5uryfY64asjO5vVchq125hq6eNVXrMdPLXItHp8QJH+j26lyRI8XDDwkL1yQL562z
8aj5IdqRyQQj2aN4iWR+24b0TL/J1/g6rLh7ymVLtN3wJ7QdKX/sQ3p1kFC8bUUPyqrUmURZVt6u
5gXA9PCTYE+JLsz8Kl6h5djokXDuZkUSpuNx4NjfSWQjAQrloBHd2o+2yVqekBADJOIlL5BBiVjx
H4U98c8PWYca4im0xJQSIL3ZldelIkVtOuGaVJQtVkhXa51K+4DRlExf82kFEvsVRPzeSlj8yEg+
/iMNyt8bGkbDTbl4ZwXPPVwO6rDjyB2pcn7jbMXGKtxJO89Olauou+uCX3XNXvaguqlfi7sUUiQA
hJ18g/kDaWBLG7CO2av1mpFRtWu9085xztxhxKXxg6M3NE6t2tAcXmf32W5SIiI2Wvg+TQ6TdHaa
bKAzNtxtvxSfsORkBxQOKCAwE0wart8CDN+b8Ijh347F2D8vneyFRVXN59MBtH38y3Jap7M0qE82
f3OSzTDb+U00sKAWE5PFlYQVvfLWXSYdizO9MufmC2plknm3k79/YMcNKFWflsfPcRnzy9UOk9r9
7AUH7QMUmjXjChw1ua8uDQdb4Pe6CY20HBwy91Fyt3W38fNyK6ldZwGF3pTar+9nOk7SdiM2/KeD
lrzN6bCOew99wqFXrYSN+ZP+gFn/0KttHILn/RIqh2NAvVf1wsR41iDky5CnmNGdIKGz3bnV7p3W
E6z5P5/5brjsy7+0GBJ5xQdkW6aCWo+uBAEqLyjx/sTqgACNibmwT0G6jOV4hh5a1WapsFWYRqUE
k/BGiFmYrJj8zGgoBnee/kRKUuWDpqC0cHlLKBnQrRSf5VKLFI9kktRYSo0EuARig3Ckgk0hjEaV
mg/CZBEfBQeSqE0EFIEwznwc6JScjgUs6BfNprQoyTP0B6jlSBATSKFgQaWASHPV+EBK6qJ/iuDJ
t5u0JmiUQAaRxNPCZwcnt6dEVHaKguovbVygL20Dm0qnHIP7gzpkQ13UpUmNTjHshObwN+1lShTZ
kEJDpKYSQE3hMdM+qeLw6atsIYdeNZQwx7uZyYsYw1qgJpSKUcD7TXpLvAnBhJNoe3HJ0w+IS7sJ
ELLlDBUFHRLqvuYugTevlooeFBU3ICPyISx+7mlCocpEk+yFuJN5Y4uhJK1JxpbLKkNfJfCJAg2r
MZ3ofDdZgoRXapcFs6hcixEWH02pHRHCaDuAGtAfk6F0VQWOyUy6W2zJDOLFPv1FsShjOwJuUaMk
AaE7aR9PLG5XumQwNcprG8YXhXVQPHyT+TxbgDHa+foN5+jzuK5F8s4T3gR7b3JTDRsx5cRR09SL
Ay3Dae8+aYn5xKNW2opTnqZa/HYn73njWyMvWyPvqJn6lb8znTh1O4aQDmip3obPRD57cOodxBn9
e7dogH0HNDmHuW4FIbCULHmxZUCKy6nVWZE1/p0YSUs8VAw8w09qmEH0TjSltQJsqcCXpPEYS2Cg
lxCdIX8pvuseVetFJtlQHHg5t0g51YdyflGvlymBnI0USejyuYZiBL7ooKBX2TljqvuSzKhyb1G1
F71EpX1qF0dRjehqB+ADLUV8j8yDwOVZ/P4l6n2h75CSwCK9Kn4+XQwdpuogLgJL2hLlwP5StR10
SSgRuoH81bSL/PI1/+rjtwPTUeEisg+BT/pYgqbyYg4Ki5jaUgTCMotLX6qlaclatukbDEr2MwNI
bLqofOnSUh2qASttYHsq4VFmcof+IlxNXKE+ehfktt/jIAgSG1kOoE/M+i9hkD8kmcghMZEt/zTy
RXPc4ACKWrfhIOBlliGfwDtcHkSM7C7iFOhWZxIEDDrNAbQCrDXl9zQcIon8V4grPkchixQKyD5k
iV8rSQxJ6aIl3FftyZTZq6bHfuYW91uEk8IWdeoU774ddhiYjy/42XBCA5/H29S7fS7ZIageW5ni
kM4i585D0UXeOBtqSpQRSsSBHQ+jCJBtPfh4OwKqWEaaiE0lMrrqAwNk6KbGOQ2ORlCS9B1CmQ4d
E3feTIuZkTfU35pUYF0UEhCVngbrAWWnDkYeAJ0wVXlp8inJ4/XQMU6lY15MR1jiuf/FklcL/6/U
4vjuyB/oDpPLwa66jlz4F/L7v3elE5O5J+mviwWXIMWSfQST6cXEMOilmEIxLMWAkMsYvZh//hJZ
VgjTNRTKVO/oWhRSopviMMMpr17jOoTZqleaS04k3TCsQbKbgmclRqlcMHPLEIhe4qHjQisqlrgt
ugy4OF4RzECNXhUhUWUrwuvKDkSnTsmKQFUYlMjfKy2Zhd0CnJJ0LZT6ukhhc1kyP+nknC9dijqV
S597G35Xvksslnhhe99gswaTBudRhOCNwzem6vyIhhqwQ8b7nMvyu4+mXE2FhlxaZ6RhgRY12ETO
M9fPIfLVlf/99YBayzn+7vfF+BmLGqRNZx8TeOZxDmysVfwV5kTlGb2xF24PSHPhA0/TzBDkdtYY
1QfM/iwBiOpjnY89V18pn/5f3B3P1FVRD4AzA36vG5HfXCU6clh7gS4GYolg6og0mBHeHEDIWKiF
2f2s153V+sco4lovIHwFpkC4M1JbFU8gcXXpFxYK7VadEKukCbIO8ghtSwgOrcNAphbUMFB2UE+h
utfoXNCP7Dp0BHZXeUZDptEMZUeYRlJ8qlqh5rS7ntrTbukZSS2c2oks2hd0kV6cg7c+vvBcrkkF
xv7s5w96NOcko10N1ejhX24woHCCKwujM3wvderErhq/v1/fm1GGVdZIeIa2BjG5ShpbsjdtRayt
xliFZGbJcSrkKjiJI4jR51P7rrU4J6TxolBKUyKBDIke6p2ii7y8a5XMUNyg6El+pgNW2NY3u1WK
Pzo1EGP+mEuJehLb8xjZJiUVDUWtDPDWECkIhzMH0JWPU015heLh30LDwJPThgz3AP/3qBHlMq5V
/wgZQdSEZr5C/xRvJ0kT538A6kzyxE4cWpf1gZemer61X0c3C29r/qiy19bACMt5v24we9mxKN3Q
AWjPO21isg3tNTFhHSDeVpmesI8i+C+cVnaz2MphBi9NnwRa+/RNvg4RmxRfVgI8aDqt87xOm1fA
gUOBIYJkTu2/PqCUCxiM+WmmYcNAQmY1jFclWjWzgl0jeyl5PakwoCLggpIC4L+CRehufBf/qfCe
gc9R8o8xQA9x6qoqq0o5jP03bN/8VKFcji0qTWMf5+xP4uLy68Ytf29Hm7A8k0HTZXKjGeKX6ud6
pCqW6IZzS05dAjc+TIXDg7DZ+4ubEGu0XGo6L8rD2FyTYBod7ik6fuYzg+ZhIG3WBUUp14mm+itG
/kko/BhAjZ6SwNkqo9EoS97iWV5GrHIaFUcqF4CzRep4De6BECcrTOLSoDkosakll+HKw6ZnhXkn
QqnBSQxBJwD9hg2PmPtmn+P9ImkBMlB0kaqtOISSjaNjr+XHsxC9FwdcB12GtcwM8cOONUt+E1+1
mNyYPpsIi8xQQZG4qhJDiMsq0xHMn4kgC4NEmJDAz3tg+0J7nEcibrHUaVbUus/Kq9mNi0XvJVaa
SEHYuoVamen2ySmfGK4OvArJKgVJitaTRbbGwNuFEMQKLiEf07jmXUVvis0UmVmeAUO24t6HSedN
/biNWGgum1qQLu9Dv+R9rkaSa36aaxgFGSEeMAG51A3M9G8RUcCq1Jc8Alk0JhVm+FwVhlZFHFgk
UqyjLJCyy1YqpZxDJcxHW2QkcgoSkyYRvqJ9xfwCSAuQVAE5wTW2Jnn3UQX0aFKkTqbcRzCq+uH3
nNBxOujgVYjvoFwQT136cZB+wRpAuH68Qw2RxXIhHq875R42QnBPCgd34YL6fJ8QPWufvBAWAewA
Pmn2JAjN8Tb+lPkGBV8AQYNFvSglFY1rhZco8SjpTKnKX0ynirI0WWvEFP5vjdysTTCUiuMFaQyk
nJnqHyGNzMVTF2S1ttPJUiSvA6hwWsVQRWfizmpsaQ+FG7KvnBt9Avjf8GmEbwINimaBRQSqUkT4
+il3a1GIcvVufj6lAtMkBTuE19MY1TsUoXveLDnvybv7rxq2928zpWW6kVtz4kQHozsemaagLYOr
UiV4ocN7yukC3VRhUlsVVbeZc5ifZHZLJV8XJH4Hbr3F7Lqa7NqwZk6M44muTlSClEtnCyglhMT0
n8pDP3I1LjOU7C7K5YpbjaT80Q7nS8GLApiE/LX1DSoUaAQoLo2i+rVQGb8ZMlKKTIbLQIRknS4N
MciIw5ywxqiDx0qCT2mA0ea8KTG9OlpQmK4GypEVihcEMKVLxEWKYjWzwUBmcaL++qtGC1NoV6KH
gPH8ib6DYZdPLi/7ZBmpN51sZ+eecXdahRjBr1rUAbPgale1B7/XDr+gvgabQJ3B0iIAHENugPEp
HCnO2C7IiLgzT2x50ewLZFwCs7uNV6uGTLEV1xvp70CJ7ljeUHRTbvISjQH0fjyorb7Vf3vNJ8uW
Rr2ssaDNMJp0LSy/dE1cWYjl6Dm9doi2B6PW6D9CwEJNjTUfiQsqdskdoBDO3OCds0cVdmn1Uc9C
TaN5M1Y1aZrgHyXt54eDxAqqsrU+Il3CcueYQsH4aR3ohUI3lNz7/cD32kDayGlDIk4u/aM9GNzA
PPRwDfxSW5czBx+7lZkhCQokuC5m8CJJcVAb7saXPLJ4vJ6jYa+LSNOzImbFEzlsThCvWUowj/wR
GA+uxRAhVvIb4+xogz9U4mpPF62gjTJOtDkgzlytbeOcZsNyy9PB+6dWF1cJzxxEJuI78Xk1EyHb
+RaJqxRR4vq2fk1qfzokqhgASGr+AkCixq8xY7GJIyg3mdxPRn46iojo0sdIVx2CMOjKqPQ85ehK
gbSIFIm/WBdKFLT4bABIbu0cXBOhEpZmXOodKdluRhRpv5KvAxLiUktAcEaZdhver/ZhdKdSexrt
B89JffacpBNaWnWtTtq9hlbnCThCO3duVZCOGljyc1igynVUeTL2haIxlXuFLsRHJNRAhkA6FirF
/JrDXMwN8Ssfezml7M2cJP/CYk4SXqHJ9s+HgTGj4XAci4Wn6LWI/imwEfTVyUlogEySrFWDil6b
ktxb/U7BuhKoqZeZTqcwHqJjGrJS0ys6B2m6VW++g3Pb2HeTtqZGDcT8AJIrXqMANoI8jR4ddq0F
GRbVzELO4adJskd3kshYssIjhYxq6+vKRNmyi811NbK8xhTkJV/plWHrRGge18DbDzXoxiAEJEUi
s0hNqQBCaMcOYSIJ2YX57AtXaEAScHcSRDlUKE7uMA3Mc9PcXNqsAf3Y2k2IcziFTqmBWpAiLNhG
L/lvEXowzhGnLEPtw3fwQXKzx0tCfhLykGBKc0mamSmYHzWGMKQ4sUgbhNwU3OQjgZGa8tlihWDi
ZcBlnCexcfr4s23hc7Xgz3GMPhiN5/YIyjwV+2w7WEiLNpvhKMXuGOzMV+oiLaKsvwuWNOBBdnLk
zNA1sPJXW1VWV9ZOyoEUutHTMEKq9Eswjda27HxKJBv0YIGeCumBVJPK8AvNH60smrMlnGlKC0Ct
BHLy5qNe/Tw6ZUpgqOmA0K5/T1IU7AXLfrJuTBp4jXzvZ88jzUIz+kugjZwrxgmlyzrFTe9jso4g
4DKZjva4lFgb+mNS5EdfFNxXZ+L7dNbhXIK/NT5097DNNdJTAuG4MSBO+lIlcElRc0M5cjuVb7gx
L9dt5L2Md/PrumZHqbfv18uvRteSpF0Z0Bvoq8gmCmPR+Xl9nR6ClEkBotxoJHKvDPtAf6HSNmiy
wT2FD09h1bwtmIJ+4iCw27gjmf1p6lW0Tw2O77cWXruY1a/gMeo/A6QEMBrxPBjhygqPJ6SefOsp
msQJMnfMx36gihUS3gmiL6ogqLITeTrH3lmpO7NamS+eEYmIylJEofKG4C8t6yvVPjFQwDEJzwRc
CpSK11u9SSjPeVItEYagR34oOlYUsmv1COVEmTNrF72mb7T28cU+j4u3z9OdBc7KBjwjvePJToDv
FPpW8qBd/cuNtUJ39krx8HF8HNc/uUlvRFL/E8vtmHfCqhIvQ96LXdONBtFYTYgjTjUzvAZVnIHv
wXG8jRW8XAOqdAH2CxG6i4Ca3PQ0vPXM+bKPsINMBTtpgEN2H0qfsxnmn2DBilkN3f/H5Vzk3heg
ZbSkBphgR15uT+UNjiefSO0H1ZqQB4B1QGgnLiZGnhrZF9WaEjZg9falwhFZkOP0TvDDFo3O2Tm5
0oeg/pq//jiHhccFx4boKkGb0MQYsNTe0bqQOtNj226cw10avpLhs2yfCGw/fp1wMWUgaJusSInw
pwY0mTCMSFiXlIic+8XdLLb3zkO2e5s9yaIWqxRGtcjuH7owIu/EPQq44ItMMWdaP2eygijznZoU
y5sSaRVOpDo5rZbMT2STh8GtYoNd3b+XP4nD5ctb6qF6koatKKp7J/sjiJDBH9k4PbLQKbl0X2OB
pFkwlw/pQIEPM2EqstXSrllo29asW2aSekFclh/L1c36gthuWJSX2uWBCQiFEihEyEkShE4OM6zu
2E6JQnkFzbCStP+LuJktHp5is4qvl6r2lThV6fTBvXM2r9FNQxSDcIbg1+tq19QIuLE+RRaZBhrE
+xq1NQZ5L7ovo4ulfeudmXA7rXETpVntB9T3hp5sRlDuZX1ZX+kf+RuiJNACeojuHEa4RUausK51
jf5pDp3n4y9XpfaGF3/llAF6nYWYDQZZ8A6anuWJI7dvFzL+bbs2ZblebWnwQhO8aMPCSfuF6tI+
0A5n/A3ZSGDn9evklb7r7SfULySoOcSprgZqx1WnPKLFQJuVkzE4sM5rTo+1ugf6l7TT1QUKPapN
aduluL8ErJahWgSIpSGeBlpN9lYf+p8WYMcUJ/7/xXlwfyWnLYgzwmrH1tGBkJzAdLffYmyLEU9x
E5bDgLbTRWSnPRLcCnkDdxBFZbJ3fIrHHioWVBxiYORXQj77Kzs+nSXlRlpmy61NXCU0cQFL0SWK
Va7USxnhJlaIIuKGhoUGhtJHDSxtZrcwjizMf5Q6SySrxxXsdCUmEF/QYOIhsIs//PnhpXJLToV2
Jjm2BR6LryuVBBVwFMIL465jLftkRdZifHKo3LdEd6UZgQcRL2+ZTPPlUO2T89KXuw95NFUkPSf1
URF3L54IIifPmtErMSRWqP1xYvnj4lmdJlsWyKASVSSxQh9XUpmkWh11Oj62t50zasHoRAWcR27o
eKCeBzKWlBO/sjDBAOLzKFCSwaqQ8ROP0PaUUJdgEb1lq9m5La5hFpj8po+ihhmioigqAunnINM9
TdZKA0ALggfaUQVHRqi5Oi32EPhq02wsEwq1Ui4GIfi2QPQ8VSYkrqK876UN53q3q+CU8P7q/GAo
CiBv0oJEFlUn5JuYlzRCqiqEJLzh1cauCx9f4Gr17iB5rBKY5RkWQq62B9lYiTLlpSwiDrK8bzWY
JC6CfWpEAlRkSgH4PsYXjstDlWX93DAPO3Vvn9ja3yth8iU2HJqURLUpdM4xAL5reffh7ZdwMrpT
QaNm0rvEJ7Zaa0k7R/fwexuX4TCa19bl5V97RCPSKfMXHy6dNsILl/nR4W5G1p5DdrY3d6d/3bb4
LQEUhTPaCG+1FtTR4Q6WHU8y1yZpMzH6tJLB2HGW6+XaaAanX6vinH7L09sLf9fy9BTfxg+CXGD2
F08/bfzPM6JN5ilOzj7sPO4llKkeW2kXZkJF7gbVKMls2Hs76r5Za2t6H9gf7N3Tf1cc6+Zsn1Gz
EeQWLz7tpiqH8LaPkopfTfz0PTGz1u23SeMcZH+Jf8l6ViXaXcdZKaQIYta9Jdnd0a8ZYXLupfXO
p+wb5FZBNf4QP4FFDu/Yh98/j7BcmTw2p58yuN3F2Rzc27udpt6y4r6S1uWGqqhBdyCIG3t6LU+O
RNzAg2/7WXY2VGpYibHX/7qRU+5ds9q2IHLAad/55Y1Xu/g1uFRXz3y7S2ryNe90d2/P1tlyMig8
1HDI+hucKftWd8+0V3WXVuec2enZbTDEDy4eO7Uz6nG7CR6xoV26fRwcv/Z/u1n551mxs+k2voPI
l3xeITg45Ydzrc5OxrlVKqNLxKnmG/8dsPf/Ieq8llTVtjD8RFaZwy0gEsSE+cZqbBtRUTDr05/v
17XrbFf37mAbYDLmCH8o4L8KrKvcal/AUdK3W8d+NmjcvNJudEqC5t5dFZ0mXcRf1slHhKTUr+XW
/jLiZRfO7dOqffNewyQqMuFBNwLVh+jxMXj7oGleQHdis8n1DfPj0c7enTr6ucDeGAJ36jGz/doV
KQ3AZoJSBnG1EbQSMs5W+2Q/O0379tuq21sfBJPznrSwBV0N9ygWvg72A4BJuBtWoyrmZFfjVjLr
tM1pViHuKfdRsJ9mpqYk0WTNMOBYNk5v8CEGixURjTuJQNFKn7d2fGhXa9blZIIUvwQnIEjblV2p
tcx3XG63Gq2Fup2FNYn5ZQrZPccLGDRpYl7eZkru1EOfwW75mf2G9gRaaOvWa9br2b7NaoSRh1kE
Htx+7PT/OxF9Zz0gy2G/RQsLqZJei4wTeh6a1FfjuCmCx4C4CPynYRw6pavVWmDavOoVm+PzzkpR
FyKP5SijazSrDJ418wgIn/If7CMUMvKZXhZcosLKeVL8g/6BEbO5Tq7BPTgVeTFGg5/xqirGe9cu
MWIi0YTXjiA/DPiqdT3ZZSBuK+uCEmQRB63jj6y7V/5jVvDjUcGpLY4U9TC9qaH25gXcJrwIuAfM
F0ggy/4OGW/8Ftw8qo6S/h+gon7DBjI9QsWgsUamxjsP3haCNZQfHwPg97y53KNN82SPSszTBbGL
pEfs0ohYncVhqf3qChTonX4r0zryoxDbx6XJCrVGWM2z/IDe0uMPERdWJbIs0XmD+7RHrtu5dGEY
ORhPhw+7uACeOn6dGHw04KSX+82wGAJMGb6Hxy2+0ftJo1cO8/nLqhJaPqMd5Gb/HjaP8YwSt7Z8
DtGSekYlPwNNv0ygvsdg8M9wotkGGLEcKC3OdSP9bQIue2/wNVtm3m1QmVwn2eS5uS/TxQWWfrQa
Xah8F8dhjPPya/zG4JZxYLAdvpqku9ylSQO1bB6Hr5pR9u9ZcDg9xuVjyWmdc/u85Kf3yfByoscP
QP46zwg2cwj/AMlQytjhV7+tOukumSTlqnnFXJwtcZDMz7F9a9EBtdIaUBJUa2Labxnt7Zb7Yntg
WNC5Rw2Al5AOoxZzErk7nwB+7iorDzvqY3CiTkNC5mo0U9QH6DpmO6MaPCV6IsmHl7H6I2BXGORC
DERBFMlmZrlM1vGHb1rl1KLCrWJDCcjo78VgkenpOhMPggk1EkVve/XSL69dSvIzmQ08ENwqIHn+
0U9Ja3aam2hWgOhusP03zdvDKr4hXbSfFbNZtRslHt/MaQ/yLa2YS7tUsholCZ+cwOmROlH3o7QJ
eFXDx0PAuzjbaHiRV9UoOm+IesP1Sxi73ZhHtdzT7Dko837C0u8LIBSQJ7jtWP407VOtU2i0cy7D
vL06WQ/kdiHan3hdINKMw7Dlbpkb3bqUVQ/GlEJ0njaHsOQUaHgyR+ukiHIxZZ4UAQ7+1oACkZpV
jNbZuCIcjM1Lu+LVvGL32jnhgxlLUQAUNBRI72RnASGl5sZ2syehP7ATyGyqEQiB1nlRiFRcOJ6g
CoEfTsDzHTbl2WGY97MNi+wanChOgsl9So0MXZD6g2FTwcomx83Bu+6tVVTJjdImAae0PIGFIfUF
r7Iz3m/zQkaA1gJOEKA6fVq0DOIyW2B0BNwYOgjllYxfjMbY4mjZC1r302LWDP3eGpBRmDTGKMXV
6Afm3kZWGJfQPw4NF7cgnZD7EFbEYp4/PwB8rpmUrYgVs26o9PHQoSesufgKkR+onW4CmLPC7DGm
bmRm7gouXew8hs0g5ztUeUjIc7ApZxDjCOwhXkSf2rn4286B0fPNydDJAUvtZSgUq+lbcxN6Ci0X
CSHn5cTgyAmF/D+2d0E2egF+ZGq6uIKba3UKQwQoQNUlCApk7UnRQrU280tOBvi04hVt7J8cRwjc
DkKRDLiRomeHiVKqixgEMdZSiOkwTBopyz/Rk2FWDvyvAIewbjesg/vqPPEGfeNBTDIsmV6yaFIv
rirQuZFatzsXSwiRkG5ki7Tr8afU3AVMDNOJlg5I3DuOGW30rm5pgPMWPdQTszf4ME7Ra4UVhADv
nH9xf7hu2mkvc9MfArXPmKjPlTCvhQUfYnVs3JAaYVPCAZkvGIthaE+veW/DOYWLgv3GQNaNNa4q
zYl2nQtTYCDjiLmsKLrlWc+SFA022DHzla8WUHQEQQtcmbhidGIK8x2T30MnB8rKpfcAmRtzenki
jtjWS/pllK+RJLF3vrDWdDYglz1NEhNaR91GR/0lcAGxCTYDFjXiExzyN/hf8BcN2kxqXxSZ81a5
uxQ5e5DkYH0fEdBs2ouFOkj7Pj/hirrgAFAY7IIXlZ0oBTfUNZ8sCfoP2fLc2XnVmUxW930Ghd7O
y0O9a3gKXTEeioDYx288s478gtSCRYyuOs0R1nGFi9+g/2hXmJ7bNZQ5NCg+fHKAOpBy1gkinMDJ
O0T5zh9D8QAPNTm2DofYeePaxkEP9ViQ9SkUH+yPEp1FOxepq1/ZplnIRtLXRa2unY5a3Ts9DBWX
cseSBagK0fkOGzM40DCUWjwE748bl4ddoxlLkQIhOufU3HiuyiC8UUo26XjQBwzZC/za4NqpDPJZ
Gj4nB3raR4McAfADzubVNbHv4p9mNRRibmQhaM/9EHwRgKTodLNxZjM5hSQFxWa+b8c9xLAI/tNT
eztG021wton5gpyAF6ICrLLany4DKbu53HXFs6Avaj9Ry6v1nwNq/QCk8SaHeX0O0EOFIlCEXrm3
DmQ6J5o+cPSjUohQHj2De3fn3rw7xLQRmi7E2hmI7IHMl9KwNmX3ThaX6N67L/NBa7GnozRPfldr
gjLRu0TkGxOZ78H7p7FAtJP8c3bGoQWS0y/galK6amy05rU58nB5bz99hqX1dVxsNxAFHZf/ENJZ
daG+5cgJgd3KrMdoC1RkDbtoUh1ffip+Bgg6ai5y4goEwsH9aw3cCh8eDBTAn4dBNj/1yPsr9qG7
I09jfFCbQ28qU8iWJ6XuXR2goBDe/qrAzNoPZARbTjMo9N8ukpnhjaK6TdL6uBjlxMwBgI5PVArw
w5gheQe3Nq+x6YHoC6u8yJ/CHAZV9WU05omfJQb1YTJasjOzlz96Zzhh9LNik6enJMxH23UtIok4
Fg2eJmNIjToRMDRGnaRKv+dBk5T6ZCJCCalvTxbLZchIkgJsuGdoMmbmgM88L+E6bvkncfB+XsHK
q92M5/oxPY3KX3Wu1smorQvz0zDtsUGfXYpGst9evmn4u/mlswrKk/vshcmInwSrRQ5XsCbD3b/X
y6BlmUfErdWQOtjOJ0VcSvvn8DF6jrMZ0c6rzdLlNoR+DfVymAxRa1lhP0+uDbeeg8ZkEUncqtG4
Go9N4t14KkrsbsNJDGpPOjinP9SVeB9ULBnb5TCObg3jHT78Qxf1tc7beqCCOaBdxxwyOCOb2OhT
ibAGziwDu7pcTR6cNdo1NZvOWljUpuq1GCe/f2u/BSfu0d7/dOTu6BN234ubd10zCejnPWZmzKBq
RPOXAw1oup+ugmSa9Ha/J6Yff6hJhY9e4ueTd7f6cw55xFneO3XOIWkjnu0Os+olsGB729cY7wFK
gso03PX3QH8Ra+0du/kPu8EmHtaYXRTh9sxoa2Yh9jAgnw/hjqC5TBnjrBieUTaiTJdO3rMYQPTk
3j/YcNl29IRir0qg77yjVWbcZ6yUCrogk3h4d3b9V481T831qCIj+5oUN3CC/ARJKa4XVhnE0HyT
w/iHHEfLPwdu/ZjEAFWjmPOcLLnX843zeJQ3rRdCEbdOkzBC0jjeduOQQjCHWAjSYFEkZkPKlDn3
O4xnhS70yM6BYVn3jW40iGxGGFGBtswAZTpCRgezv0VpZ8T9I1kylSuN2MHWIzaAh/C2ZbtUIJE/
Tk59PXaJosq6+IyOmcOOoHeMV5sVzRc6NQiqdEvrJvAZv/GbRqVF+ne2DxP+gpwSORelIYj92eVO
s1fqV4PysNBd/SSz66I5OtuPIQMq6JLESW9rISjq1QjudTMf1qnBMmO3zr14lPfqm9em6easzT1F
KGXtASwt2l7RY1nl3hO+vYevHy4sn87BZVihw8/5GhRmiNmGoPfDHbkVy6C+KAHhX3V3TCBCpMhc
QLfI4rL+j4gVcsY4nv5peB6s/l4wYwESdGOf8DrYH9s1hutrZHDdBgrXXmlBAmGXAfGFlXC1bIQM
0JjQ/tIbpn1rQeR8cXjbosnd+2iqJUFjlDzhQhIl9k+jAvmRpcFqoeZKJ/GyNbo6EEXqizJ+dcgC
oZcH459MAsWzBzEZEdyCydI4RNWHCY8ya9p5wUGxrVkxXghbNChcrAaL7WqVap1LbN4Yqi/qzAby
dnXfeZLF8Pc785y0C6iW4e/Qcg53rwTZS3S9u9pl90M3SYI3JLKGRZ8mmyeznXKY1D85cShJmaSn
Bnr8twMLZjPNKyLJh8kEZXPs1DkqOli8/WVzeCfxAtAewv8bF8FllNbHMVzmyzR3VkMEBfejs/v4
S5y3izH8ujncdW8dUkFvP0WiEC3VG0S/xDn9aPgHt2PK0T9TN2fjvZNOuDILwB4B6kWrBSzWWfMX
mT/tL1xGTXb2CLWlCRexcDkXLvxdnwk3ITVgYrm4AM5pgtRYxBNYqKOjU34ImxQH/MQFQ9crL26L
ZPOc7XNjCzmiNdpPLlyve8OAxwBrACz0akGr1o5H5ZphsYYTCvRkduBYrIL51n33a+vqsBpU4DJU
rL5+DizH24UHYAbY3J+mDcSjz93b8NqvSN8/7dGM7tM2HryWzwgSuPOYiD+sMctMcWizWtTxIYcS
TjyKKjP05WZwUUaKX9TqWCHAgwDN7efDAkJPkxvpEE85pXl2Gx1DLqoftlYoXs55TEexMWfrCBrr
1QT1TAJ1Y81U9/IDuKVXg/WNVuQQWgj09dOk1UuZbdydJOC7YGuXZqy+K/+IUQnYnyaIieLgAMlt
5R76cCO2tHEfqEmmw30HTT56X4Wo4ic05Ln61J+ePmdZmKJYnYU3AjQX6fCJhsCKQE17rnMCcMnA
5G0jLkmPtpybVVAmbABYa5Qtpt78q6AFagOLGZCboFz0C5m9R35ydhVbW34peiBlrL42MsPHcRUF
48K8Fd48zgRFJPUPX9WRRN8hT41vly3Spx4SzFiXooSi4sJFUeL0NXQK6Um1iRK8f1SlwTnlGKRZ
p0nscTHnnWR4mhz66B96LLPlGw4/DX+EAcE/DNJRZX75u7UrLp1Q5im/4qzXqB34RP5NcbDt8lWm
flUZ9Wp+n/p8veq1fod0yk6zvN0Y7C16ZBvIdpPch8G3pWCmd6leJBsrcbQFo1+qwdUOSWkbmeBu
HWV3zmvs3LunHjqwHuA8L+/hskEr2hJ1AnC+ia39Mt3UGZ8AClsQc1qjeHODn/70IdqwEOCQexd6
XDd/N7mQHV+QjTo4B/i5dNlq0PJPfjoDsDvLnRN3ARDlSkSrOar3aEMwYnJeo1enwFDobj8QNi5w
5J9rFKGR9nrBmY9H5MHUs1WUD+Hcg1Hg+gL/rxkIbRUAaqMnlzhXQLop9OgIefsePyqzgIuwS1A3
wEqwhJnauDQrkKPBeYqEGYR+fgm2/dS79S7kW0q0K5oAWehJNgdstKUuR0dTLI2uloA0+pE4HoyK
SoY9/khh8FWf8QqTjD6ojD4Ti5LVxyRuZ9ljGzCrHGuES3VBhbh2MUiZv2iKusQOAkbDhyedjQUr
ek2FadHPEh+QB46cz8UXj80f9iP780BRYrgglHi0ETQY+P8+X43zTmWWTkqRuBcibPERwsWnHyF2
sbBYOdc5GRhPyTRJFAdIQ73D75ONh7kEddJhUPcazHM0MNPoTFox+mCkSjl0t0np7XQK0E2/voHb
o9T/FRJWY6UDZCr2UJ4ByvfnptN2maY/dKXqMMiPruRcBf9pmv6NT+mMoSRwUhHHmfjyFAAvmesx
WWQqKNASR5WDzTmQfAbxn+Py/AwJxUTX3QVXY0zgFMGoUsJZrW6jeyHet09tKagKnCLnyytZxXck
KqinbkLe6kU1sUkRnfFkBJZvYV1gBx/Rf9IUKBkBVivIXNlMt+zA7rt9w7UtIEQBxpL8zw6YcOk7
Tn4Uwcdwx8bobmSRMFRiOFUHT8G0PdQ8wJKxxxuUDB90293ftHrMnPih6B4QObSeSMvNxgxfn5Lo
IhBBoD3ZLsB+FsrSWjY+z8bzaqoWBf1ADkCsGnt5ZDa27C8DXhC/FNlm7PZdV8wGgJVwA96sl77d
Tx1YOG5UcSpOnyFhsDVtcEpvh+WC4IOGoheESLk+UNVluIeMO5u0mvonCb+j3lyZpz9l2OxvCury
bnruxtTVcW8FpPJhldaV9dXK6IgzF2AVxXgY7M5W/FNa06JEr3/9nEvOPJle5/d1+ndd3/dAxKxG
pV2pt+9wZQeNkn2JSBKP9Aabs6yzHWabVtVgQJJ5ab/qvAO8c59gHdQnAWWD0EUn9ACdeJ75R2NC
vQxBzVAkdgQQ/GXoP720fX4AsAchbeCggkjSzvgChDSd/o8NkRuxz7kk9HW1/EFwfwgUrFgBIcCP
qS/wmVhy1nXTjz98IuEaNOXWj0gneXQ9wHYskbTHZ/6qGa4QXIKQXWAKyTFDPsqSIxC2IhpDLhPN
6rsQrJIBmZElUQxo3BJRpPkL7Cx2mKbqRei7SFjcV1ADfCZEbTKkycx1rgHyhXcBTmr07K48ih4G
p4DVaBbzV8LNPYGYQ+fGboANnEfjkVhwPPm+fZ69UZKb40CI+gpoOb1kjZ01Ja9sqbklLHXErufz
NB8IN61odeV0B4KLprR7Z/e7ZygIAiHQa5fBgSa5n9DJq+P1ClsJTB+McAqkkGyA95LxsLyCfta/
LLEQo/qCYAlHlT3nZhUAb+AYgSeT83ZWg/fsNNmF71kJCud1AGbCF5bigFDRfngMd+v3+DYiL/be
EazP/pbHJ+OLh7JgOHml8SsQZ7P8c+8eCfcVvzohdXdIZJa3yTE8Lcsbcf3Z2S0yjx5F/hP4fjq9
4jhwmWZjRMO91zT/ydzyXzoFomheIJ5l9oqC9dFjLzEYACCgbe8Gl94SXQDEqVs+9gQD0t9OSjIL
FZZ3DOqAzzqZJQtUIIdmWdI3n5sOUuKBYufy1QnOwW+OS9A7vlSQL6CbS5ZH0PZCNchNx1RHli2d
j6M1jhJfD/kK9J3uK8DhBybJZlbBO5Rugav1AfqSk/eFGaRtGbbJCRJURF/bHhiKlwmQkuAi7TR6
VzylILGiEURanp+H5Z7y+JKRzGV6/MADdHF8nhGSAea6elX88YUtmuTOY8nppfKInyBZop2gd0pv
F1kkDv/e57AAwiRFs6LUibS51uzYZ4xvCIQpLG6UtgnAAAb0KmjyWlGVxYjt5udpeUkE6HGfM8T1
QWh1IV9uUDSFOS5qu87C90nJyCbEQxCc0VgCaBUbmh1/yTX5uTwUu790O61WHfPvUf+PXTnCbvJD
ludRo0jQCNix2hzGbA64bEQ61byDzwXco1DgHh8oUxuokvqS1IXWA9S49tpzhW/EWcy6ICiBqQsx
q71KkFdOHG9Kj1QFn6ECKv7AslAeQepbx183BZvYl+uUtvorvxHxQSQIrRrt17xOHTTddJIkjKI4
JiNnRTOdQLEdX22FRXFuShBU2H7MeCRErW5zIXbku8yW8KUX0x+xni5okyhB6SobUJE1ALmkw2d0
IQWZP0aFeZnFzMyAev4nHeVDOlU0X6e1o4GhDdN06r1XQJgYPsMTU0mVVGRDMTaTpL5rVNcVmsRi
JS8z50hDwRMDKqvs5fsamsRWacyQNX4AQHeLu+umN6n1QDzUKeQTRwCTG8FlFMv1toUaxaJsGfS5
GjnzrBcYxiS7/8iW2rA/WQ9L/3PlaqVd3ZxveDzwQixofIiVGqUOK7ni6Fo/WLeJ/k5XFmubaQPI
tQ/0RQFT+8reYalAwxNIm7XlC3eOzjxXGC51XDJGBKyFK0fxWGBuSn+yOgIxEuwIiMFPoLZgO4cB
f29vCXoPOlB0E6sbQig1Kn2nGtkRmkjnkDQUmHoOBv0QFphzt6OzTtRhQJNajt15y3zQTCliwPLs
HsMnE1pa4RuCaIOcUL3BmJN7JaXIoPk3u6D72Q69Z3gbFTc0UZBpbxIxJ9eLyXcsMt75l6iK+jo3
aQqy4aD//olF9rvLF8IHRd+rDbI3Yumww1BQ2EBZxuixBRh4uYwizgi/ROihM5AL84jvc1wW/9uW
vse4T6TUFc9BIxBEyrI5u4dB01PEUxT5nC5dmAQhYq9WLYXxFYjQ3kcQCx+ekhFxugI9tGLxpyMP
1v9Jt4CXELfHI8WAsZQExFqrm32d52N45FGRVrJ4JyI1ce9J0xroXa/XIIhMaIiycBUJUcLXonsL
cisFKcY17qIHHTaGQycntwng4rDohPz/a0zfA4wKxeebAIk+yFdMbSSOISDwPxNYpiNAVTXt+RIW
hQh+oYReAFIr7onMyUSE/JAk1zjZQ8aH5dmBoSvVSiF/heAV4eTziMIUH0Yi9u2cJjObAhqtoqzq
A84iN42o0OjgpWQBL3jP6Gbn8Q2jhRftw+uG6nQGhcw7dhiBLcuJVUIxD72SeZqaWNvV/STmdEN8
MeSluRGjXSwpHTbxwdb8y+E1P+FIfVX1ROFsoOzxc/15jWuT83A3bDF/SSMRIT72Yh+E4hlAa816
DjJLdYFu6EdTLDSsUsZ45yumC9PrQyequeJ3CfvN8I1xELwXkcDoeqKYK5Ep4RHFQBVfhol4X2Zm
mQWtgVnUfD7V40FNIdeMbYhK4HjxQUbRkbkg/P2dd+DWjK542WmmTWp76T87D/xmAfY4OmFN9G85
6+iLtcUDLYsRyg/o+37Axz8/sqMFcZ5ahzbqtYuVfW76TafsX3sPKx4U7cJQwks3K3Vv1t6FB06Y
iWg0nh2RBMXGXq/0Y2hGs59jB8y0iN6aDd7RRLp+WGd15Ekv9quPLgf0DlHzcIYkT4qUP+gq/squ
S5YcoeOP/KoU+EUS1aqVUR9izMrSf/Ac5uXjrsfnV/en9/OyVlpcT0b7TZ5Wi/8HirCciLEk9EIv
DJmkOiyakOXTA1kvSu7LAsuNaSHfgjIXDBus+YSn4O767+GEf2GY9q8UCHiZe3f5BIKgTvpbj8Vn
8jYRbfHe3h09prcDBoG8MaUfs59kUQKLdBYvKZijVOKLH+UThWB9XKBtoFrbRjXE1lxZm+Yn9+Gn
UINQa2FOB8npk8PwWQ6jMRqfOsQ6KBkwdib5SMi1AunkNuDUXrq5K2HdrQ92rX0dHrgsJFfNMBw8
v0h8ZeM+kmti3SmD7eeSf3Uz5LuE6X+3CQQTBGgn4LcVAPAo/HARoBwRAiY/7d6iO3uwG3d2P12u
7Nlgg5KstjHVeJSjsLtT0mix9+p4KohupcRG5Dz0XvqfmhR3CNFEdfu3ycgGlebhl1P5/Y1UUT69
z/dsayfLU4e0MEJDgo8d0nL6QAPCq/h8oDCK0y4ZvZC2qifYHikYpJqVOF/cc2Geqj6hHwHJ5Xtj
94yiT/rFFjwaGIjwCgTBglEUw4+I6ROrqImsazKWRiuoti7C9HhCiDQpavMe4qSsJLTiRRmVSusV
EIUC4EqrT6RfLdBvHLt3vraOcqjUWqWuRfED9BCR5wzC6umXH77sAHS7M8qWKE+DD8Ut3fbm+r8t
jte8tdAp4aVvRrgCADEV07ONAspiBo9zhxdkFQ1YKdpxpXP+D2iUMRq34EEgu8yYn5WxD1fthpsF
Ow9hhGOwR2r69qu9QQSFN9Up4/Vd+7MG6LptwXTsrXpE/82Th+V2eAyKQnBYIASX5dlr1liAhovD
FWL2xw2xGei/6mbhZxBcMBpD6Kfte2cfbodpiAzD8AQ4ZEc3BTgJNLuXD6pqgREqWxRAPDDzJ/82
kyxh0SkRGI1fgmbDUgjkk0juX9YBVzS6tjwBpBXcsxXTIMJAbKnaYqOs/u2Dikcwwkctc1O3kP2F
iTKDQvLZlHQvnS29cTwPzHAYSuz7T8gLPdHW4EkEjUGh0qo6dZ+BuHEn5evH4aVfd+69h5sO7tPd
aAsAbAxctXcZbP1HmPfPk4Tkc7HiAjkaaZhY1VlqV/19X5R94Jx6Q6jhM14H09Cu+lX/hagAKxnc
6avboARP7RzWSqFdLhvVMkszY8Y8bnjgZVplj3V6hYnMdlfBQMc9v3EXMrsAZlv01/5S7j+9w2s7
mGVm8Ug9o6pClNnWg900frR3W0kFrlwmuwzxcI5CYRhZZXNMB5B9sYP1hpQ1SiY6GWwedYPV2Bal
/2YtoOzAwvnpxZ0mlQ5b9ARaksS06v49UJyW/huBdMJ/GN32urh4VIhVoFF5mKpx9QCALqG8/CRm
DQm+22J1serdR2Z0ZBchF5Kqe9sZF0oXJC6qVqVlMdHiXwnYIrEsKi9Wv1mURTs0viZNlxSUf023
zCLcXCEZXnG20ERGAzdCr2r1lOCqhCunwUv91R8r/6Lcp7ilmUnLlhSZ0PJtGihhVuIFb/dTYCHP
6uMv5SLrQlrfJy2jbiHdEzGQYlBMVdJIskFGZeNvTaSKQjLkJ9SUtr+qsBjStUVVmTc71GMWxYUY
+wdXNVlqbMeYblEEQWXYjeXLKM0lRCeJWpJuuowiEllST56boledYfqFD+Ak/2omVUTzojdH/tye
L+f07fruOKLm+IWLMxxO58GR8kql1lf5aansl/vxfKrRqGV4PH74qVoUIL8NAKb4Y+QHVbOMUEDS
ZqRqRFUBuTYRnQNL6tyZddHkllTGtncnErJAang2PNssll6l/WFuLdpoYXSAcpLu78cP7o2TR7PP
LvRVzjghnwINfTHxSEZ6ysVnEiN8DY4+9CqnBQoMqWRmlbWekn29AN0I5X2yZB0bvTeOzHJO/bYc
63VSx/PpTaXEW/i2Mza0xQYbcpb1uhbc7HKf3FkCiIMiIv0Nk8x1cbPgoH2VHRQ7lE8TLzBHkb6Y
7itp9sHKqSyVDMn3RvFfws0i1d+ZGbKg0IXNXW0oaFWwufTYYr0JqiLkEe3z0PvpXdwXYVkbAsfo
m7Era9dHT8eN+3ufdBd5l37Rcf68cPjbgOztsEsT6JW2AbsEnCPWPlIiXo+NR5v7ZJJahC3QNmSd
/7wLoOB8VQbyf+qtBVsJbcEe/tIaBdKlG/5cBTQ4z0N9I/MDJeO4Y/nKuLR90XhPjK1z7O2oGmlM
kyoTdYgdtVa4zenfo4YS089rWE8Ws/E51qPBTJoKA3CvK3vNv+8RlS5tOm5yeHirlB8Sq/naIGvn
SawzeVc1Kvvo0xqw71rLwhKw5x1FP3Cu89KwjDdG1Vo5l4WCBsGjPlbseCwQY4wnh0h1PZQ/8kng
pZ3qAmXEiejHcKs/TWya5+hxfq/6r6QUJP35xSxPkEejaaUmEdwaW1dgxqxsUUsMsH98vkKgG1VN
SXZShY6ACP7SK/lKE5Iab83+ko8SBSotRzIhl9V7dRBD+k8yI/wo2Kn+Q0xL6nw0LftcTtTq5TZd
p8anaFWQ6se+LkimNIpeyVBJktr7/Nmn769iUGo9ZAhkZZ0uCg2zzu7UW3eeSKBoZbcRUep2Wy9n
UKsanJ+MoXZm3m5Gp4IjVZgYxf7Oz7ZmbZlX2xk01IOZ4IxZ6jRff7u0d221z2QQi/cbrUvrSmEa
2/fEPNbt/G0jEwkImnVQa5pc1/tWp0mQo72DuThSsN1C8PaeXiPgROG7ULWY03Zh6rPnHIrGqmZS
329IdMMUvaO1AvVjQ+T1Dn3MN7PwTLZPzPtEVWJbWupcmdu3gUTLRFlc6288i50W01eK8W/DBXM6
BUzFYiKaQsKSsJa5YuIzQhv/v8G2kXQbqald+FghjVxQCggkktduRu7n/CGZ9Ql5pFqU9Oq3UYDH
hqss9ZujY4nGLwkn/EN7kLc5mHHtSqBOcU2+Bt98Tnkck35VnjQi2HoHq5J9hHhEns84jT1oecLJ
ELbKZ18JaKZ3W/Pkom7YDfwTjX0vQ31Yt68kmZj7Ehio2aJYldEzfMGp3zXNcmn5PC4bNFYKrFZa
O+QLv2DfWjZqiDnWdjOBYrT9cEQ+mfAJqopU9a+IbXylHTlVdtX6RkZFwmRygF9zx+r4iUe9U662
zLxCPyMnwFAEjJ7GWqZWxO/Vttwrc/Xv84Jb3FnXH4B97PNe6+hdn69us+jua4Pq9ubTO9oPbv69
SDLLamZ/VmFAO12tWsK5zuDvlzLKkFXB28j8Wh0Q9IhW0mpRRlbq9XcrgMHccRWE6lFmtBdlTNii
s6mvNQpZDYtAHVvrqqef6vcxvTHGf58DrdWjn0LbQXdCFFTA/EeYEk7MQ5SR8Xj8k3JQEVEUlABc
C3/Nw0AWpwdFJOSmV6uWp1bliy1VG7AmcCruJAmptjbJBhe9rt3tx5+riVKFRCvBbPNBYsRWI5Ea
yYn+K70RHk5pSYNch+8b88UV2vcBRiYlxTGsXewaXY32fVrExkHq3tIqlpyWkrXi+rG+rfN5Mbws
nrHU3UmeSJSSzT0CO/mOSpGUI6Tz34BYWIHaljFcuLqvhB5r4j9dYI6agqhI00QIUwEEoPTxZrDx
Rqwh9lYu6dYs7dQXAGJc+tb+0387bowBhOq6r8AQ3XdO7yejUmv0XJioq1o06T5D+KeRJhoe1Dc6
75r7SiGFS6yjYC3lCI3V1WbQ5qsEUppoWpRq2tA4rDU4dDOJr9ftUrtB82GUoraejlf91rDBLR7L
eWbXu3Tx9/lP/1z3PcLCuFKMeM7fH1sdK4Q+haSlvlcwphtnu9r0X2QyuZ9SIO2Ca2zsSZTZWWvd
O7Cet/9zQwHBPG59Utbnvct3zSQo/+5r3TUp9mikJIW4Q3S/nxfNul2/kLij16X+Zzuj97VL3U6e
dc/MLg7Wdg3xqXVmqipVixoCMDKHFzv2xVpWz16HjsUlGAC95PE45fJKJmfAwpiAbn9fN+dWJPus
O4/d2Uxg6WHjUZncoGo1zees+gY4Dk7uUrRoAPb0394tnO3R2ynCSfcDcIVbenIcX3tZYT2bBVRf
jPTSPsB+MUFDGGeQNUbplZqkB9PcBhZ+gGpHjgUHLIddFJMY9FcYLgDUq/yhnsbOW4Er1EmzqJWx
IsRe/qmOnxU2idK78xq9g8vKJnN5LQrP4EQHAan6dwpm/GZa+aFbXLQA4CxrSHRTTeUISfn54IJw
dAP/1E4FWH8zPL5U08QlBN5qtT4Sco39T6lp78msK8b1t39E57+/ixoX6wr4XcK7afuAp4P5EIB+
fzBPuV0oW9UbnaAG7eXL3SxVjLhOvnvbgt19+oDUOIKnY5hXn2Z5US5bjWrnCefiSAnZy5MR/zhC
RzYyZiPbYxw8i5N9XubKvBBq73Z9enXrlfHjMFPC+i1HSEY3NHFn57/9ddtePfzTdqR8E9se61Zz
308jA8NnOHRi3L39WIcA4Y1qX9qA3/5A2Y0D9JiDOHg8WI2948WuP4y8EFTOa3iR2ZaFxGVDhj7j
oJrHnx3UAeOxBXOLd0mFbmfDGg7/HmSLurVyI6TNOmy78fjlXkdF1jNw/DiM+8hjO4+ZZKtaaNvL
/ezmrNpXzsglws0Tc6xVT58PncbiABdDTUoxvhPy4tK+DWvwcXIffDlovplnJwWzcsauMN23m+Vu
HQPxHTJfZJf76e3qXco2YFfBV1FTZwLGQLcmuevDE55MC3TnMV6CgGpgeBixe3oXqppq5xgVWSN7
ZH4xN0GnTlYmF27H8Bu4ZElDnRBp1PEZcTPgUFGoc4EIrhmNYXV/MgT2eXZGrl13lM95zOYqqDec
Qtp+/l0mt4r4e6fuYXptwOKlzaWUEhPWcb/CZAwcoDUioudh06iRHDBXKBkV2tZ3BAhpnncwmmRc
YAKfBMkOXDCQXjFtfHKsT99HxceMlvnDWi0kEHmPrtF+04iNc8SnMm/V4ZOmtmKfaw+KtKEpPLwI
ELA+IE6NK6u9lbwLnf2dMQq9313nuqW/igzcq3evtJMKHroPJKTdx7V7hxO9A/d3H597q+71evdP
zZdRit6XSrc2u2+L/e2tRCyK65VO2rDurf7dqmA7vKpCp8medhl0I7o/2SaXeXZr2z+8Ldb1CF3a
xBzEr4E0XUVsP1hkUVswAIxGyJ4/+jdouX3dE+4ozfwUPbXFpeyDOAstEtUw4rnIXrHC7RdX8pfh
OHSF9uPjvtc0pRv3pG0uQ+tqUA2Kgj+y89K46crD4eHRXvfAKDv/Neu3nUK3RmO/AVysBkGBDCLI
Z+WRgEOnDxIIaRtupFfTGAa5UnLhEdCjhCkzPPcLK/QNzEoaQC0YP/POpQ5AkNT1aD9Izp/mLQ63
1h7FGy5vXeCDQQ5BRrMIFZRc8Cfg1Uwht+HtGaIzf29jL/pXBV7NheF+u47qPJ4x9LjZufXAJ0Hd
R1l46FbDAip1lWeXMKf95pjKM3kWbvDFzHsMqgqh0uoWvK6F7TEJ5exu/aFeQ4rQhJuGXe/41SSJ
imttWjrP2ZIp38M6N6OnU1z97G9WvkPK3TkQQrgIQR1CLLTuXFtoxc0a5M4wPh+0Cx1q9c9IU43f
MwbDBRMpX3LhdoPy68iu1BH9ZKRLSs1+BIej8RgL9XJrGuNDgILi0SzNMhdG9usSTVFak2LExRHy
hmhDP07jk5f/wFaXJeGveoxWOjJM/zRRVBDQEaE3cxFsjqyfn8yndAx/C3QSC92SC0Dz5JdYqzdP
qoLCetGDuRlZOYbU7EI2gfXUyQCT9rlC3z47GZeU5tpq9KDyxHS8ZBcHCURlTl9VsyPJPuKFsDXv
HysKOTz8j6kz205V67bwE9GaJeitJQgqYBlvbImJYAXWqE//fx3WbudsYtZOVlZiBOYco49e1Bxr
ZDp3KuknS8LLrR+C0xQacLuU0YGQ4026crtP5rBvdjbVEC4wral8FGkCeU87yGWBG+eJIQKFFFz+
3eykQB43+rPenADHAO5iuHoTDU9dq3gNMpcT1aLWlqlX4WEsVptySyhq7QSAEN8zGXhg1XZl7ZVB
FeXEgPHSnfTJB38nShIZTfnDsBU1j7j7Du5L83HrvxkD9kpbXlqAIv41yumxCEkVKAb/qEz58Hy+
dKFEiZL37EFUamdBtTV/9tBOYdTl5j94CCalb5+18QGhVeOMQX4CEmKQj/iT35xL1br0uW8Wwg1V
Dhc3hGaM9UEZUFI4Ogi7iW4wdW4evrxvXBm6Bmts8xvj2Mqrl7zbSTdhTEBVxjroxeOzXUKiNCIl
gVAtaE7U5WjC7uSKBBdw6tzsVT2b573aYMON3Iwo49YkFZLMhKVA9ZpcG/iL11xyUr4PrkB6yJ0U
EIO3W9zZ/ZHF1m4wrbsh/uJ6Ig/NOSPJpmqK24sqUS0ZgkxhqUXq2oFJQta5gbdqWEsfZVNHvJdy
qTw46E3G1T43ee7gWOp5FgvNja7i1aZc7SRBMhDKodaS+279Be6Zu5YzrFebCv9kDzVazEBNZ/K5
pzo1/URZAEJ0u/Y56MCq3ASMU917iNyqx4f8Ql/fQHlvVhj5HzFCHmFuqti6g7dBwLW/tDwfnIH9
an0ean7ytWdwsapAxP47mpjTnpAXAm3bNH/tmTKRFBajUduVRjhiAIXF4KQ+LAflALtCSlLZVZYm
pTGyXO6wP74bJrsewMVnAHSRgjJmvcZEjtE5HldgSThSe7k9lMcnF2Xyvi8eaTGcxOQLOKrLy757
sBPp8BdP6lm86tQ9nFv78EnIWjrd/d4I09EA7e3oiN3rKPWP4TGMw+P3c1vaNFe35c4jYdY9unUq
hvATNqbrqe7OuzKkmG9paqfWDmFX3qYceUUEAOrXVetWJWNHIXxCvRQEVSWliSTvHtOGDhl9NcR2
V+BBHCpo6hTkV6aOxeWqjmaZCR+/UjySd6dGUBS+HAjxuTKK30zGe8oYRyrMNtSiunrArM/fqvDW
Ya9DCEXN/m55t95zIPN88qymJKKAzNSQRqumJGCKF+cAZK+rRBMpnXvZbUlj/Oze8MPOn9X62GuQ
zXq3M09Hk8DBCuSAYsD8vpRbl6/69+338rvGFGvb3NYJLqQQOjKq1d0i+oAgwAJg1f/tfAOZlNU1
YDow9bPjHu3kiWKJBrBLw680B458EMhAhQUrfxMzhD5UfoEKngNVMEBfZ2c3DsvzaFYNK/6FnBG/
ee4bLOhgFmFEWoZO3yvMiAhiLP1oJbxYGwJ07le9mcjUEdQTM2SOGZ9U+x8mKb78qytf1qgZStQl
ecZxcoRamA2hTHpVEkrKnVOYIg0+TrFzGK8DtCisoeuhDKceg7139BKMjvDEGJ35vwpk4vOy0tdq
qOokdvZOLWhOzCC6tI3JTu+MyRtTRoSV/MPBepjh2Tk8epHVubxbDb6vNY5GWudjHxpXHlCl71wL
ShyVYWWYkiad0fvLRa/JZnhyr7l84S69ASSuglqtkYU+EpBBUykanhOyUUcD5IUSJ4Gk0jHt8viW
ep4nqxllYTOq2kSz0YzoVsUsrXtrZOkaStZyD+Emuxx6QFeFrh5mkUtyd6vItPJ4Eu1+MOTRyO0G
srYsY0YtN0sOLkHgBvLEALkKzCBxtLOpAIVwfW2VkFMCBvIa5fliJIFh8IUUNHiNybz7fX5FP9Ei
WpizZNmY1VbmqkIs4AvZ7uS61BHNo+/qxto0W1HY3FS21SU2jbd5fYnUqrqsLpVjcXR234/t0Slv
9GP2zmvzHljjOi6tVp6AaGGTJZOonY2IgIjLOqIDuUrpoCnxcjqZnpVIIjIGxPh0pOpTzRJe5ZBY
LAeNg0P6t6tzZLg3FAsm5xcpeVAfp9s9Llyi7L0h66loliMUrowT+TVVKIzz+BF5feohhqMsLStc
aqTs9VKF6hCRqMDEd1/ltQppBbrhT0CHphxo9WtN/zV/Zu11H55KXn+rCt9L28w/gFpPMaYkxBqT
tTzNWrnpdTgw7PFojWVg/IDHcvRoVakjhF4IuVg2VUvJ5RJou3CheufX3gvdvZTqgs2ezgq4DGxl
BFBZg2U0ksB0XEtHb/cD77j1abYSFryP7SUMq1A0bc9Qxa+QwX/2LbicpdEgtcfcty0X2lsLoWgt
PABZAjtlTOBQrBxYs210PhjAMDWuDL4gJi022jdFWTCoXU/g6jSCmgGSizBere74IS2wmLSuk0OM
/j+dyfAHUV/ObijYqpojCtJzUogIwDqX7us+eP1EDuh2VOkgpcP6EzUio0UrILKGho1L/Dg+GN0o
WEONKL+RUBV0Btw+uda1xqX0S2rsWEZ5z/Q2l12AOrM8En0IWqsdXaOAglUiPhv/YfjxYQLL3L8+
4ic3WE0ZOuzMNkhsM9zBBzd9RqSu0V3/KjFaXqz6cWU8yJiLVm2YGXyIqpz+FVcklG8RSwdUi1nG
Ov5ZWbPXLxCY8R0vLtXWAsYPvJ7OwiNPlzeGIMzsDkO+ALYgnQIs0q7aazp4MmHhx+B4huTLtuwT
98oB2Qps8n/aDgjt+IWY/RcQDqsfOW64djbtn6JtUK9L2iwv/B8ujHl9Vss3j8aEwUCdKwHzjHNX
md44KbZD/VR6DgGrAkqUQLfxQVsuK0ZRp4rHvByGUu6GXWcfPTjX7ZVNXnuq6oP+znu29Y8ip7q6
s9ZOGhP+qFIfda6kbb2JyKQIVSqDKjmTH36h72IXte9o5b3XCEwyH5hrG42oyfALWTy4kbDoWLyX
nAnR0V48y3is10dXHswOtYsbYZsiLKT91l/OVhChpA3Ax4hMHiB3isuo/d3oHW2RodCts6FG8PI0
P0Ow9ZauFpEMakRH7iV0UD38Sixm/U8qUhwgYfm86d3okFFISdhi9AxXsNfA8s6dsq9G+DaAK8Ai
FHsv7A2lqiGakQXq5lrO5d56uDEs+hELwghHB1lKMrYT4QX+Bnehih5CzPIIy9R5VNjelVlMLjGl
wo1EgPto7xaHgR+LMbgqJPPX2lZ2LWw0qc7j8Do3gt00mtIhEnCJD1AZ1tImW+7nBtPAbPlerifJ
/L1M5sdvxWDfsYG92Y0GEzBX8ZcqmPSePE32J53mrMc0ahx5R/c+kEn6jkf+J4bjTbyklYinYq7h
QHbluBAfxfz7RMsviBziu3cbHXEFlN5CKZYsTaMoP950loVz/bVD+0G+ZQqZX8fVESleXAERRUUX
rZBAIA9cbi86Zr5JhdnOe4DgVKooqUReuTbKzD2kC4+6/4j0EjRgKZiPSrj36RYVbYUeMGBNCQ4I
9LmQesiKXywlaLhg09a6jPYAMApJBQYRuZorVsQOvd0UA3XqrBPLAXkv8CMb08YUCKG4nPPN/orX
jC5yXeoq2b4Y8VPrM9cGOOBeXNzkBuL19bHGxOoEVF7rXsKjzmEyNgBR7ifYhIzxTTv0PHNsBcaw
MVb+qQWywewwL5WN/jeTDpLV+K70YuX294OCWU3fF94JeVHaaI1Gug1gsQHVf2HnqlYGc2XcYHGO
oWTVAR8mvwgLMF89SzE08GGC3p6uQW4QAbbc+IS7U0w/GHepUpEN9R07aqaC3edCLwyvEyM6DQ7B
F6Smo0dnVHQnZx7gDNu+O3kRwoaQlkBPQ3LFy06ANQudiNk72ZRqDGKhD03b+WKoPQNKykAvP4SU
lb6es8q/zq3NqTPlAa4UJsZhs32n6l5YINgw+sY84gypGAPU4SgQgCynJeNmnY+fUvyIxVxnQNhR
lBkH10uRxaJBG3CDBH5Q9UCMNFepTdVr6cXVKYZFBG9D4X2iX1jtD42TFlW59LTCDYucUwG/0F+p
aSjoDzeaRDUI9ItcEjRhWMZg/dzozmZ5fgCU3++8f+c060Srh4eheYX0K3fge/prmj9NwnK5sRfr
Sfy9/373Skst0eUBt71Ccnd4BOs4MM7R7V0dNPt8j9mZ3oqfqs49YV6YQYM9r5LVfrUbN/1ovA5Z
oWb7WcxhTItcyCZSVxU2Km1g3wKa5i8YXj1oWHtyLWWls+sO/k8OpRlRlGDftuGQuOLui4a5r/hc
mfOUoMgBPPSODJMw2mEVhHQ5SMdKddVnIV12GCwQEPraDS+kPi6PSCX4pBZzWIKzN7+4OGLIawGi
DIj2ACiwr2lvYiY6reff8y8d1yBX6XHDcIArEILpH9AeVOHAtOFKjc8Bfjk8vfMwHlTcZPWafWZV
BhUYyY1Nd/YZXgdv5xseqBfD7L34qZ+E6XQf3ufX+Xr8dZ7H3+pxs40xOylIVMW8HJigyEw2bJ5C
RLi7HHymaK9znPHSYf64uizP19YZoFKGcOsemnas96sji5ZhI37NOgpx+7hu6eH3OVsgYu5wnFjY
dtR7MVMhFieQoeX7y2oD41NLpR1GGIpyPv0pU1zVjyaIWsiqGNm/Ve8mvTpCCFEspH6OBkjsNXrE
e5FHLf7VB4q1Ud2hFkLJfifWQU3KcajsPz0WZkxuLQrs6lhl9oOSOY8MZ9BOXIdzX1oTIKvdEZur
aL73YoY4tjZEEx8CRYxj+Ecdjc0KH6tKrwV3JHh0j/kbDnzNjcGxyuYGigeFbEkhh3kvoyeKdFYL
1ogBBhJ0PCwEqgLAi3d91WeUmDG/tm5vERagLIpcSlFAmRWCddwpB0TUJ1mV7DjdJhdPc6MPzOMw
nI7T4IMah03z3VUtkQOW3JBWdz0VVgSomNvvSx9ImaFlThl2BGr3LRQLtuDLyGxDUVg7eB3ow8Ps
xLH+0qrE8SB9g5rFRU3HwP5PlFwOG0Yv50iHMtUiu4GrsByH5G1JKA3ZEbW+OjUdsXOn9lBfhF0X
OH5K72NgrmZyu14Wl0W6aE4hyTupvf6+DQy6ogNmZeMseAzwigPSx7OHlro5Oc0NHntYYZSP8qZV
VwGHRr72tLMakQh3jju4puTkGV1PqqwBA3j2qrJ1AvRZxPR8DCYp8p0e635am9TIzMTolIfShSNA
oDuY74fM3TIPQnc5XoMyWGXkiDNRtL+g3zl6Ib0BpXefl8sWBzpnePM+6pq5vFI47pmJYB3P3gdX
ebFhRy42AtQahxAXIUSyp+/D97t9JnPDYv/R4Fwde+JUBhWchg7fhYmxGIEiHpIYVJeKQGNjdcwv
fJzVjNbwaWYSDBxMa8gupj3s1blhAIrtc0QaZvwlloME4/dxCVjj7j9Gl/CKia0caSvb0vYOA4pN
bRuNBD5Eo93oxCFNLyYoPSs/cPaEkkFxj6UD//TFPmnh30XcsQ5tn/rhuUw1J2MXpBzVw3eWEKU6
MxYmjVjLypMpSGXMmqS95tIpUb4VJNEyYafJYo3ZkPB2FW28p6FRUmgRk1xn9bryEEv+3bP6UptI
TiCA7Rh+sMVX3fxwgG19KnbvGiahVsTDtFuiqky9nXPyBO+LpioS4hVyqWoEbc7qSNQq8twz3zzO
m4vnvte8tT/WIGIQ+e5/8BpBDNUpoUPGH17J1TrgyV0ebevcNrnsgIVZ9f/evxfuMmbVP/sfk90x
kpNP9Lf7A809YD8AJZ4xoHuaNfwTviLrDiXejZLgAvgvrkTosyzEgGbwBh6fvig0OlhN/x152KBa
bTEsVGpoAFogPcqhy3sl9EfS9et9xELDyiBPjOyPlFUqFEj4NopKyiFSv5js3OD0Xbtal7QvQALg
VS3gvyzRsoTp7IHgi23NrWJftUp4CVbrxXpRf7Wx7hyv3aMtPPho3373oMJ7GyYjAgboG2tEY3Dv
sK25wVNovUuj9NSrcBcD0BbAfWOTUVwBgW+fW/D1g1MbGytzQnju5BWUJpkPrhfuF42pqMK1L/r7
Psjg137COHhYX5wp5jG29nbuA2WtSvoEt4xTeMaw4wH0I016KescEKffTp3q8ljpoGHjLSP9b/tA
Uo9DzUlvlO+oAfFNX/NeJLR1X8JJ+V6r5E5w8NDmo02ILWp0GJq+NcLtpePDZtLUtwkEC2QWt1o7
j/kA+2k3sWmwtZfyhxip77GOclAFjGxwxKNmABRe4QfkfVFpecDY8TwvLc/zd9yBj9nYRL4u4ut8
NzU3tU1lE3+bEy1dibv2isNqN36tkZ4SETNj9kmuIjFvuFxvO7g3wuNUkEqIdubXkZ23HKpNXK1e
nV24C29zLEyoYLe0LZctTjRX2hloarShUKAo2TaffwfbaYJb/jx2NIp9swlcsaW5/yudqx3tzbgO
59hfDoTAZSsomM0eEmr7hWcADVOALUBwYJ25jQBbacZwOl8JQ5B1/se5DC6DTAjDsOoex7isj+FL
jsFYiGt9YvoV4xeWQQ2NZuaXBCoMRGBJ/qGl63PH9Mr9DzXlfiSa0Guro7HZ+cq0aM6f4TPMprEd
2xAT4b+avcw5YKtoG4OTrwXjiRXG8j5HODavLc3NZ/vZ1jb77wtEbgzJoEbWujlAsdio9zy61VF1
pIVL07/Gl4Gb1rDMrIqY4hdIyQcLFERS/B3LWT5IhMuH5QNKIoGkLOdlt5S+4aD9xKUAQMta7HDW
dniHy8cocqtAkNX8UH9yGineR4/D6DiVTb6wxCNAJmfODGJPUKOOKgtV1OEb08l6mLxuTlhMPbaH
b2vDLvSvjVThpecq83pd5xGadGx7wv2UuwV/PPkSvAQdYTl34rELoxA759hPR9gysySxAuGUX3cx
FMLlJ5EnGo/iPJ0At0y/5t9deKJqxcUKVfy0elTssiCeYWm+qLPuN6bV8PhzXCTr9nEBt61guGFp
xcoJi5F+BSqjMGhqn0dvkyGLVDjgneSOXQb3olMhJ/s+SHIWt8UeoykHlNhcOhPV7rj3EtwGmTuj
zjquqlvz2GhFJW7vK638FVkRBgCR/6ms6s57H9xL43q/Ir40EGFw8xMESb07GzxkVyhTFedR6pW8
A4LBTrm8Asc8gEeWUd/iU9Rs1nrHMoglY/auH25CtVutVtjrjXuroRTagn6XWbczdN3fc8cdujLm
cIAtHWw48PPgvyH2+gxSFc08HPIP+bwjAobvP9v9VnumKBXUGJDbv5QCep3TeVNSps651ep2+/0u
wZ9n12r/3VufkS/Rkc9w5NKB3O9ARMYl4uk8OIW9IbYlvakTOjxD+B2tvkcd03oCl8GzxNR2eNr9
YofH2OjSfuFueDS+qwxpMgOT63p11IhwlwJYXCE/YPyLbEIeN3CdYdryXaHTosRFh+tvHi+zmz0X
JTkImihRTy02yTsSEMR7X7CdYpBOzPLytzU+2/jrMBsF7mRqHs3W03pYH5XYGM/2oX1mPQXR8KrD
yCuNS+PK2JxUg9r4OK8HCRvzrvnsVk/3r3iUeql3grpcD/bzxkRfVWbKpuPW+xw7zZlo55++piDG
XBMk7TWfEKdhr5l30uqln+0FU8uuN+L6M71m0kmzwdNq7ffN1uXhZAgDrD7b/37LJQrPj4ZmZI1q
Y0Z2+/naBlyjBsq+TnRBqIoYTQBPVcNG0qqGJtiRPst1FS/WdJPw1K7t8gguYsm5lLqVtGvhWVMa
qV42Z59Jsny87Qpm8ohz8T6q6+1J2CF1MZPp/A0iRPRurWfnfCJC9BLEKqh2f5hQQ5yojMr+Fb6S
n2RtEwgS93Rwxn37DDcna8Fm/OCJQmV+2B62MT0eyB179bp7xZLFXD03jdUR3T/VH/me+VuNOTg0
XHyRMBSIccSVX3nQJFQW/1EoMONXja0d8VTGuD1qIqnlzzruYjyv3xqYZL318IQUgxXnkxaFjgg4
u3TLEzn/1CcKKjFc9fcFh0SxN4YP8IkeTVbEhw4aCgNqSSNsdtTY03tLXCvlmvgmyHSxnBPlSPF/
VDIsiQxGViiS2uuhSEUXyugcLWCiouPOoOn5ldpQ0wKj9zm3Tm6TJuVOvJR6HQXOAmqTUjxJG+3X
8oVnjZ6wHpfum0kJFDFOyVtv580VF5sWJlYni9uH2UbTM9GN4pFkte60kV8pdofpz21RxrIC0l00
FqqLnS8mu0hGru0BLWgPqQQH1L5scezv6U162SLqYcTbh/8EyGH0clrMg1WemWBK7OENVlXSttG9
TiZI6gajG+mOlRHdFr+/+BxvHG7ldAQxZHH11JRYmw8u0PSR4W5kjM8eXj6N419QuQABQ+I5MjOK
eOn3QTpOgidO+aZrukgM74giMd6GsrsGGpbJ8IGzQ8KefcOQNnbSbeyUHY0sMcV1zTAGwcF1O2nX
vxrMhAwnA4bmoHfEfZwH/uMDQTpxv0HqkGx3pVuUjEVjaeGDqITzV+QsMhHot35XUHGnmVv8sAcz
Ky2tUnuO2ts5d0qMZ/E44+XiSziwHTsOMxdHbBTXJth1w347zyDpPoN99r0GCIGxOkIvbiBO3//B
i3z8vH/2wQvkpeZBUKFBZ+R0+TrBF3YrnmKnTcgRgDUvDImPGBvrkQw+w7X7GX6GSYBxNYjO237w
ksi/TPPjyF4jABCurISeGsDx0Ymd3Jbq691PMSlPga7KftU3w6pvwTFktKiXCsY9oxzALPXcKsNi
ps11xpi1wByiQq8MDbcyLI3q03eIw+ui/FXDT02H5WeL0gKzc8Se+1XM++PqPlv/3Fe7ZWlqzQdV
TqOO2DYgrBv9i1MB7sLPmh7r0tNRsxFRMpsQYPa5zhYiuKP7CbYku3HCCscuAedljkb/Ic+u/M7D
YjJhwKdRIt0ueOY5r20SQm41mBWaIDxBQ04um36d3haDbefglghCFEB0GmQRHY/yeKp4DJ66Tf76
pAkUwzaV5eKw10EBFhbvfm5/5Z/qTzbThEq2ahGxS2vs6+TkRseFNAgStE+1ywD+9G5FSCO2yebB
yYYPl8ebfDK54zEhqWet6/d6eZs+ps9ReTiZ1FxhgvsuJ3v15lLE1fk0fm2j4/ThNmj+sLii6mGb
W1TxQ5jWv8RPZEocGsCYO8SzJZg0Gq88HM1RHt4aEB1+wnqSep9BCigKSOqfR2KuiMfyGTZcGMSP
yWPymb1mtcUV9fpubPjH4c01RyLHlZ3yb7QlDIs1mtUZ9IqpW40KMM8JIAcRBOJEsa+r7cNkdnCG
/Yal9N2rYcq5zOYn3A4f1OPXc6vpkppyGZQ9lZ7rvjIm1W3qIN1ykFJ8GmOcb1nw8EvgdGHuxx2v
/NWSe89vAAGchGmMtUzUbAmn7/0JL1lAat5MhxYIgbEJhgCFZ9eMS4wt2ximHkJ4VGdT+RWw/k7T
6QU6q3j+Z4Aeki5KzG4HGRxktZ6XnjzGS66tWLRo/CAvQHfKxRb6K2Aq7e6PbXEGDQwObwPWc6/K
F8S8dg+81LUOlFiH5G8LNtzE5qGJA4R2Ds4l+0kB6rIMxEMdlvNGyQbQqzldi+6BhRZea2uCKHAi
/FiT+PdCS7hsLyRIXi90yxDl3RPTmskWa1G+VBO3tYa9+ZgnQCtCuWiXqb3IjTwnQ4xXfn7EBiwO
yMGaoGL+xXkog4lB+mDXzEBh1KwKE4DpqKuafyBgSTlYTxzyT99Z19UOkpBxgC0ai5Su3kHMwT46
iDkpMVpuNN3jw/g0/tRa+wGAdIWz+dYhafl/rxLEcCgDv7j0sTPvubdFeqkD2Am20vHs5PQGHIoU
lnztlAKxFuSz998WCu8inw+rgRHb4kSr8SLrSyDWp0Pl21kzLGR/szgN/Bg2bRht3Rt8YjEZ5aAm
H8ISbkhaTeSrwRPhNAwmkODwfShk3my/OZx/bT/GFc5Xhe20wuaEzry7DygfJjpFxQmCJdd5+IQx
sQc8fHwX2rulZJMwD/PjyneSjwlD0UGJOzfl7tOI9MRnDp0Z2viuks8A9Bj6aWdNt5pHyGtEmyc2
6tBDFJOQX1lUJPxibHa6NvXaYNq+qfQJ1yOdWMTlO99FroRaFpVAIJZHfcqriewHKzxNJ28wXx/5
o9YXFntkTlnG8e9Izhk65hQaATj0EDwI0a+AXmB10KHCLoheuVDeTkGJuObw9w5vGl1XQXT68B1A
A1o/cESXc1fVQpHhppg9Ejhs1FL8YOXqsZSzt4pRoyVcCGKTdaFYGRQvB0kmDwZ/2CyJHwLkuW+G
DwbPdUeXf6mvHayB799nU95E3ycVVPgH4s+9Gx1GV+8Ott9gi1SUncwfRMyiMuao3ri89SKJi/NL
/LMqAL3UKhObnf1QxR+jbK56NC3cgDqDuwnO06DRtdCa1qefSWNmMcJdYTaI5biqngNt7hMYdT0A
XAXgv83LPJ/mRBeazue9o2JP8KtwjwZ8Dxz8BX4ewrOfjTCN9S5B4j6Y/hmgeBpBms7Zpr+hnaUh
/pIy79BnNsvMjdSsiaYsiY12SAgSX93sFo4bRtvBVGrHV8Lrn+765RH/Qy6yI+Hyuic2A02M4A5c
XtZgTTemnnXAPAUO02ijhNQPFtRdc0q+vr04DWIH6qg4Nf62htuTBY/LAD0yRpqxaMqiectpeBjS
dXOc3XwYZD9RfzaHWpuj+uZAX/UaHLyDZxICNa9MPiM91R1sdFyiwTvE4hPIeEGwASjeOwQX5m/R
GMN3dCVNf90lMoeltKAsVFYGgh+mG8CFeYPRxNyQS4vcFtiOMh2VHycrS4+LkcCxq+E8MLZHH06U
nwr4O7U3pwfK0p3Cg8YZdvsyY4wv+YHWIF25WjbEUv7h7tB4QXeV3HjgobPmB5Nt3kzsIHBC4eTB
xzhmcP1wn7N2aBnfosDPk8apwim9tfMpElNUMFxGKZB1+ene1me4MPO/112gco70LxxH1SY0bXOG
z2748qtTBYHEw9NCZV7Zr410KJlmzQyYvUpEr9gpoDZaJ5YTJTiVWEqvvXmDLBSYHNxMN3efa3V4
VkPDK8qBnAxilyirHiwUWhxenSsMmitR39Aapi/WVRoG0iGc20Pm7lBh6qjefh7kseEH4xhPB98Z
vHa2cb9GPC0baKlvDsUJP7Rw5m2JCj7P2kuX0/Lrzue/vzebhI1gz57gukRftX7nxF01GGw9nQRz
pC3b4wRHzmN3xho90yZqDK/cD2yMxfIoKdKDS+Vh/04yYrkD0jze2MqjEcnwheXD98+BuxqritlE
ivbZYDJo2OdBnnb77KewyVVXEa/TGzTIQ9ECXX61J9ud0kEwHvkNrr3G7Nr7byxMTBDLabl9qffj
qP1e3LjDetBpupr4njBnirlWi5Vb5zymj5BLlE7BnVzROWx53uSc2byx4yVUNXX7dSc9r4NScLrS
LF9HMZi2OH8EQ/ECShiBsGPXpyFn5O03IZwph1ytUH7cbF0bdSfuX/JWILVTCv4ri6YcbDViu+RD
Nn1dPtxWASbq3zpnJDZGZmiGtbDsN735Xb5VV/iKxz0r2ZV1O+Ou0ABJ28j/20oucAZNWi34s9BQ
oQzcmuQY9GjKzpN7dpYX++BQHj9NGsKf80QBH4d21i/9mt/nL92TcAN54z/JP0X00nvxXAprOoYc
cP38lyifOOPrdpVrRtGH83175gqZDzf17pv3WMYj6Olrg1dEqe5lXVtn9CLzBv5bKqYauWGX0kuz
QI3evceNFufx9tqPDvmqHrMpZrJ5YwH4YSb4g58yH677Cd7KDew5VbboEKcXkieIgHuwOg9yZFlV
Btqn3jxi+jM6NGDvhBisak8DNv2eZDQxYs0ZJzIlYHCF8kYsZmlqGyD/n8T+sJqS9/MtlpuEA6Jn
mLAnZKhGqKFUZC1Nfh+9V/jCfyxuVxDWQm8NiJZDliDnH6gzJBgn0DvE1RNpVzHG0HaYD0MJT53Y
vjNYU1DUuauxPzzoygFaeU7cgQeiCVhzeKLHUIrbB9rP15EwaEkvUkRIqWVfaN2255KNwOwKjfzG
5qJtBC9skOvzoo54AUNxNvN8THdnjqYDEgl7T7G3GC/+lZzYE1Q0Fef4k/ysfy9/xqMXnt8bGGAA
5mxdtw14GXztSKYyQnQ/AzRKEIOu3WdO7y+IS9oU0djDFpQK4tA16sPPz574vfYtGmDEDcZOVXNE
JyWmLPp5qmIdGquKjnp1cj/m4ak1L7Vlb8oV8Ond5gW++gCPBY3NYLNKiq+2iFeMf64UqULOrLIa
QusPln3YdIfwENE/wYgIaw6ApCsvZ0SCbNbM81FQWG1UCf4GKxXxUfcLEwkBf7Gpd32/DBx8gIUD
LVATfrpm0awa2EiJeyhaU8Hi4XoZse1zPakkK0bc07gNF4Bxv0RZJFm61x9N+gskXXRraWY1x7TT
v5gv/KDzJmaEmk9yEUa4zGPvtghHPFtRfzqqJHz/wK9S62AWzn9Ry/QuWYvSEFIjYPYIujjEUs27
mbnDYKGGZJaIoz7fRFqJQ14mGKEYHgZcejH7VfPkPH8uCAt6CTJdrLXEKJL45pO/FzZ78JrDtV2h
10lG/gbpCZwfzj13gOdh5jYajCLmYt3adXxk6cjiXMPJT+fFxCTLpHRpcHul4kuR9yV9usQGmmpi
yQn3Eotths4AvIHo7fnzwOIm4VfG8CxnZcAFg6QF9H7/aRAQiXad0EeY7GxKaJPx6Re998YMqv7v
ICaHqcGFV4ZBDeA65ZI4e9FAmhFmuvAOwMIZnDG0f7E3qOPBnoEUMWGOamPq2iuorDWJu4/r0DeY
LcrqrPZdUPpMLlz4XizO2iWEh+WNaPfh7nCbOoxLLi0aHYyaybgL99OlJjn0toR0bwPEWSpyTngO
VZfrgMxHreNUVBiMIqUKKBwQE5QJxhbmKWdW5Z2JRUO69DfKGrcxNzlgDEzFHHhNH8Fz0lyU4O9b
i2xW53GnHf5p/hg/xgL2Dm+v3+fvHlm9x+CIyRC+u/xKmgOiNnAtpmPQLPJqk3WCOQ4znQhvJS4+
bFHBv6F5McpmenFpMVrYrXRgDrsSLVImc5ydnCoo6Rj7a77sXTqVcX0o+kB1+AprUwToYWlSXT02
yTbZsha+Bog+VJ5iVJNTmViIfKJToL1g8zw4DSp/dXzOrUW6kgvChcHusWfBYxZORJAjg7bTKKcD
Mt06BOqZNNVqhlZY8+uIhfaLT2hOS1/Jj8r5uFdWZ0XTJH9z4sZCk6xXgPemrQqOzMkc/qyxG9eA
P016kBsHee0zzNMGBGFW3Ir9nF0mz1k6KS3iIJrIrTKW6MPOw8dFa2LvheBUEHmblATa/6KeSlE1
k+xWXC0qqHUQlTM0AwvliiK0BeAAfG1F6qh1IYhzWV8wg5DmUPcPhsvBDYX1+uswU3eig4ZFMsjn
qVVxmNZInV4fWbwCSjLRCFOWW+hkkc1Y7oXohZ179yvz57Qyv4V3/+4/CS66kU2i4zrBzxlK65GO
gKilfzcOE1GfZeUEoM1QUKUCTysnVEJRUAsK2UeMBhY9liBNseUQaPL6vvz61JqeFqp+dSDCoAYG
+bEfLi/JTH22SR1tMRHNENPEkG9Q/TsJaVDCCqtcfwwrdzylQnuU/WV/V3JHh5eVsXgEKowrGAi2
n6zvzPxwPTZ49c3hY6B6Y49kHly60/RV8JOZPmCkHdL6VjDDaUWo0Sot803gzHn6nl+naRh/6ZV5
Te++fDjEH82GaXCeVBfERfGKiI6VWq0rfBlY2NH4jRXfHmRWgI0w5yeUlh3uTmG1i1cfZEv6EQL3
IniHpQ40GCR5uH5SUNOtULG/n21jVhlTnEHCfG9gFUBrkkCNsRR6sjpWAfCvjng+rTfX7wbApkBG
ldE1Nx2DjQQH/DIrtpxI1z+n3rvROmE5CDjSr9mgQrZI50CmqDXkTCxWsubBWCWzv85BVcBIjgHo
fMA/w3eO1VvDgtKaZKFuCtES5mJ93uhVwVYa9uDVPwPDgxdy9QuX5vFqlUqthCRC8jgQ6N8FqVoA
/SBR3GM5cRKAav3znjRAq/EKvAGkMpftmZvdlFxNNJEYrfB871gjkpSYi1/UDaaAfymQ6c0lkBGs
6z4Er+x+hiQnUkoy5jm2a8Pivj2BqVah3cdDkoSNqYhsF25a4q4AX7UUV36OsFNfs8biHjyDe/ie
1tYtIvIwdql0Lj6zkQqsGkZwbBol74XzI6wo0pcwoz2RyHwMUGv2KwgFGaEAk76GZ1qW9yTpVruI
Kzmzhcpw9P2FVvPIyDtBcoeNKv4oHMjuMo71WIfoJKIkrSf1oB4QPtotja0hSd/oV1FeUlARNYp4
VRfCAcvL4pBINSWG9EB1Raqwk1FjhaL+TJ5MoPYr8C6eYbK64iIq/ERuXvQptEDCbWR7WwiDBEEq
A+XJ3iXzO4FCOlAioFVTO6umVO2KsGoGETirjOJZWm7HM6YbvPBqqs6dWh8xszoDs0+qXinnwyWO
tdGM4P/YhvruCQFJ104lqAQCo9j2oEH4Z/Drx0gzgTKrClr/Fy5cZ4gvqg2yCxQ9+dGoXP9vsz0x
TeAQZRtq9mlF6g58kwcRF0jXqojXxIbEe2OM6wWLVjl/6ItuOD/X3f/ILYQk5ZtoZFdpszXTkQ1C
gVJK01YitkQpzWIz1hCX6WaR9quwY5cVTGlwQDHwGQvJEABYGmloGWG5IYwSI0bYBrr3s2l5vvt9
fb++m8ccAn8Bn0tPUrFxexueJiZ5VTStgqBLxKYpp7XJORMyxv9InKrCIc6722zC7cmtWgIA1yAO
N5Ah467ujeEivh8TjSFLkkKrTD1DiEipPOSGKsb+pytbXslbn3PM7xiLxW7svvpCWguJy/PvSlZi
fgMzQNECHQ/JNB/KYoSVkz8FAemzam0FLWY4QHz83UL33ZPcZLCQO/nbGlrztu+nP5oLgfUE9019
ev0rbygbruT9gQcyD/pUycRsDEr4MnjJVLAcZDu8o9D8g4kO9frn2irItLCRNBeq8z6n1f+jd0mc
hVIEGzeJU/fQ7dVTCHfUpa3mXe07js4CdyzNQzkAtBzNR9WmCqjNtNjw//qcIChwGq73vH8VOKlT
wagauFozaq2jMMR5gC1tf7fAHEeGKTJlWXcvi4xUUKkJDbi1l26VoXjKtPewSGnCeNFSlIDvftPO
BgZhloWOcQdJSAzOBpGeouuSdyYhKTiQkOQ9kFalEwP6RJAvvM/8cWrzdvzHlhS1UQ/xp6RplpVj
PFcNLwvRrPPw3p2T/6Zhgd7Utmb0NbJRpKFhtznDrdwv0IpSs1Ee9xEWDPGA5gsPeUenz+prJd+Q
wbiI0Op8pApJp0Y/trUcNfs1FrkU5EYYjLkgc5lF6Nwmjo8rF6IUxS/gvV54tmLpFneLlFcBTMQ+
J3wCXSywF+9zjIfrLkdHHi7TJqY9hmM4mmWc+xIAyOAU59zLWMdMWD5rXE8kg4I2ICjv3Ek2yUai
SyGMxXH0rAmVUZ86HYVn0y47xfsqZ0tDWuZK5PvKcbdC7rImDnqvcYsGLpOaXXNl911hjnjOr4Et
8bW/mC1+WVwaXAS/umsD99d13eGKieT6DynRsgyfMYXMaG3kOJo4VZpXGI70G2d4RU20idKriiQM
cApGl7WLuYz4FVJw6lFlwRSCV52i9Jw0VuuVwPfEI/N4LMRdKj4ZUED+ooc+jCrtPSWkAK5iBigu
u1TdOcKBCooKgHAnchGhv9H7oUaROYH6SlrVHND29XkRbQGmJ2KdS7akTu1EIukJwzFJc/TtgIwp
8sr8oGLidQoP4WOefl/QwQh12fP+sn1QAwYANdvY17HnIJqOq10UOTI/vt7EsyiTiIQirn6KYO6M
dPsEP877HmYuuo0aTCY0gARMZmXU7bbuCoRkhcyXXcY8mo9xwWiuKackJoNdYypCwpHPcIL5OqNz
oBb4H1HntaQ6tgTRLyIC4XmVl0B4/0JA4713X39Xbp2JOzr0tIFuEFu1q7Iys/QoxVbWpkl4mIac
yARTwhAQyOWlX8GhCu1gCBJ6z0odAm+BtQCTg0CwEtAs2BJYE8vUPqEgVHCgqdHeuiyktuKC+mEs
icFAvBgpf0V8oGNJoFm0GV6Ed25TM7kUpoBl85GCkQxqX26mqU1GRoHagpg2wQCN+RyLK3Rj8yyk
LJ4ctaipopkpI8heNb849mLUa7+CpiZzD6Ifu20aBxVR1KHSfq1V9/YyiLlzqzdTktK4s26oOQUb
No+BfQpzvN1qoENYgHjGsiTVIV7Hmv/TpRPPTqKaIxeQLkjM2p1NvEXsaC4kxcs2PXu2ORhjnqxY
cyRc27HFBon/6A2PdDp0eKWn+1CWke5qbKrN+aZFrCYEbXrThlWLGHi+faHO3iGdZjmMTWBO8MZm
99RbrH30yprmU7ZW+rgP5xSr+Weem/kjeu9kWm15szy0QfEmYD5hrXqBOHB9Sc6x2hJYTxzT7mGw
G5SQoe4GKCFl5cn/YADzb09eP8JLFxSB0e+QqnC3QUpoKNIQGJmcDV36x3ein4c7Nt6x2v1NBsAE
cIUWcHzB2KwZ1mJTURL0mpedrtBNW18bmgyLSaiBXoP0nlt6k5q7rlaqmFJ5u3Zza0D6i0XaVam0
ldEINvv5RZyPK2Q5at4KO5NpDwPuQKgwM84SZRR9DIIhuDZFuhes0rXfbnfB83W6sJV+a8OMnqZt
h3ie55hxD6QMNdY/Vv3cKafLhIPHPu0RbYavUxule6uaLXi9zXdkEEc8val90JuoEtbODI+IUW/y
xa142Ni8IbYpUYSt5MowSKwU9UQUL1m1wPdysKL7TmxTjij7aDA0eqevA3Suqcv00/3bK17il5Tv
u4z7y3lT4HQyBOWS9CRJ8d5cA/CoeJJfZ5DxB7oY37keGuy/n7vm3ObbYvysjaV9ToVsQw9W4XT9
Jh+il6i2COWvznNw6F0HunimE11m2r6l/JBl6H1WCQBucDNyCvFuH+D6vonzY6kgh1Oc/S2nHOwa
X5+ijc0UdDgLvKwvBTkiycyg3BP2LL6/GAziQqfX34zVy+ckfZi8zFjjtGUiIo+SFNphXRJNe6aW
GGS0LsAT7RRyRH2VdsfVMUMwYHu6iHM8F8DekzutPQ4hD+tuexWotS/vMni7mQCfXxDrcnDukUYC
c39IJWUHpMCwofyZ4qEyBeLKuDkmhnAhaiXTq9sla95cE7NJs3i7qelkaqDpwppWr5JcdshkOomW
iOJ6OYKjwrpOGQZyWJ3ztqLbAVFtK3t/GLXQzwy7KhgKBRPEbQuV0b9pa8aZSeWuRRhFtRcdxp9I
xsFZBDdbWtXSEP98/EJCZiolLm0yGSrpmikDuKlVTh+PbvU32PGUdU3sEvWsQcCJ9JjKX5x+MVYF
T3rGR067Wo+Q9+T+zC7wmqxdumsLksH61ClCmGPIJ8kmvXex+Z1vIgxclTgYCi9ExBG6T++AaVkK
4Z+o6NP6gP7LzBtapy7Od5Nd7/dmsOfu7NDlmjbY5qB8DFfwB8jbeTe3fntRC1fQP4goKz27xsae
HRqHRjn4kblxH4zjqVzbB9LWKSP5tv6XJ7yJPsnTfgzKq8fsM1ijGF+PN6HotE/YYuwB8Rihpxxx
JDEnSmpd3ZzrIvfAk9ryMvEuLINy3FuEVardhxOzHlhasPbjr91e0WAjwH/tRRblPFuBe/YrPgJV
erXZ+gF+fwVU4Nnbj0Xsv0fCCJhi30NsT2Tsk6Dx5tBnY99f+7SSAHGelK3gZsfBZSSKZkwT+swV
WMJpBLqqLOlgstFT3g/eMeffHlz+3vGJgXjHIU4RNGK/6OCKwH/3+OIe+AM0QFdZdhZ+5muMExTf
1i+sjIWV3xFh8wnfqK0na2zuHwZhA9aWETakgDPb9BAj7AVS9lqFx+GueAKLvXXztUuzOboKb2Sq
mYRjuwUNChUqGVvRWHqyCuqwp0NDLSlbdaiU0dWDFUwqC5vDK+H1tR1iH4b/I52mqBpeXK0kRUa6
7TQ+tJsrW3Rz8eTjZ8Di6NjFWFkRI+VZf4f2jR3zoI1KCckhYwk+sndQPRsFTOd1jvDLRz9io9p+
8toVg6xAdBXyDUpkcQ19PaO9bx/q+WYm/GFNQGPSHSzGK0bquPh4EXR0hSj8r1h+iFkqdoaUSBuA
vs1eeCzHN0z3/u7NExkG5nRIoXEIqfW3xr1g68RP59HWECS0TAUf7OnjrVvFeN8iNbqg9z3vHeig
70LzbWdpCsIGgvxieVSfVUiyterZ/4JNNN1jE8O5vjW5nZ3R+uqFt/4PD7r6/lvzxi/cUfHTploJ
X28PJ0XsOp/zIt5bIcZ2QIl/AK81zczbjTIVO+e9G0mnwvyxFxoPCXFYLaygNyGiThfzRU/I2xB5
sM8rcCrC1DoZyicH7StgtneAHKm/jyeINm8o9Ad4yfy804IX27s18+GzYyMheUAUeiz+flu3Wkus
jfsc3NZBsJPBkPdNFuUM7wUICGfR/sbVoZ8krrthQecacJZ/C+FfgsqAbGRyAywAYs3bRkGjrriw
AeVnIkWVGOcLXtqValra6f3fZ/JsMpfTvbUBGz+OdWU/L9Wu3bMkZYfJOywnh2q92HwEsCj79N9L
lrda8zbVSEpIeEEX3TB0ay4RnZRt/pVme986JYsBI+gP/fDzcw6ZReFD486e593qr6axdxNRQtBN
qAHzhQ2CixADOxV7a2TEvBm1gcv6we2iwxt9HhZP9TtpI/g03Orv8LG0nu6B4SS5a5CcRrc/leuT
kqeCHs84ZFy0L/AtVG6ysdvK3WF/3ZwFjoZut5txxUFq75JuLVb2UVTOXwtJBFyiYa0Wxm3qOfgS
bthejGgFqcyZNyXt45q424yQ3QCxnhv7YNJMau5kZCwQfUb0Ia/oRT2x4/aYX1ZrL4eRv3ONEq59
SkGL0cKMreshlTVjXlGbKA5I65HqM0Jn5oRlvhFhB8VPEMPaTc4Se9Xk7THN1k0g8jvsW0QWvjja
yYhdLAxDFsVcGEqysFybDmnHfxZdq8z8LeaPBvBE0egmTMbl8X7iNum2+gyVRcSCbOUbD5pDfx1h
P00IwZBn10UY0mOh8TQian3+1+vwWRTknA5yUk5y4B8bHTwx0UxdomLnSbowhzXFBAN2wYKmx6LX
cT/zXRGMhnH3MJyW014pqhL66S/95miu6CcgwMn3p5ivlwk/dDRvtWHmwxrIxspwn3a1t9kH+YK7
ouiDIn46aWDNqc//UQd+P/Z7b/eKjBxHWzkEF3SXtB7teq+Hjyx94KvDmMomn0c20pyoZ4YDUNM6
HRo03Tv40vdK3Gt91OlibsARIx0eitLmEfKgSF/oyw6ncbnslRC2nZr5OVezv43t6au/ycTSOHAT
RZVSsc3oj0WoBABKRMUjO2DFvUPos9NGe8U1mPSddT7Mnl1Y64dltRU6of6FVE187HITN4c0usao
kBHv2IhRkUiPNIqZSyOctsW//sYv/9YakP0P2gOX5H3xaeSJhQvWvgpmnImn7nvOJ97bDmH6lN2a
KBpwa9w2S9+thbU26XccHqfuY+8V2ug0JENg5449JvF2u1W3SycDEMda5oL+KhYwgg9CvOqK5A98
qT5GFwy668Qhtyu/x35hi5nz39m6hT312ZkiMidEZ4FICLEVvU5ixdMmXoxY1czk0ddJoRO6iiEs
69qIQIzaqpZoafq9c0NX3YhPI1I2nQ+CR87xudaodZuTORUNI5ATZiM3IzbXO04FRZJ15jROivMP
bAQS92EU9WB6XJ3OnUYY93rEES7TrImHz06Xi96T5942RiKaq3yCMML/mT5av3BF3B2utR4MTXyU
EN5NAz+wmSqKNYcukC1eUlFUDEv8aTg4drKMmBiuic8fO1Kk41Fcj05vzpbsS3pFpsc4N1I8zUyY
M0Rh0OQabE64GOfJ5BUxH1LXpYKk63PB+pwMCjadEC5JXLK4K1c635jzGAnPuA/zohGJMVOcuzV5
LD9ggjQnkBt+n01/5Pr+XFc7D2g2i3zzTLTDzpWg94JsBHbR7/bzlMs4XxtLjZvTjrsa4kb2pgR+
wXqAbgexbgHawSoa8OnWR7lCDhDHsxtyt1mMQYwTOA7bSJalRI3vdG9OrP/W+rLRcCBl05gKV4x7
ozZpw+4NUQeF5NRd1l3M3JWuhqm87e5G92L8CoULf3DF/1k/5jF7v+vwO2KeEgIcJ2TonNMnp+x6
M1ajtEb8rbi2cPVr9ap4glLnkKb3G/0uZDQ1sszkNoB5BiwIga9d+gAWVLXURyiosQmBbA7cIJBw
7U47eelMTs7DIBODVYPXwUX1DUnQj0ymAmICjbx7VoTRG9d8pvWtHcDBdTWKvrgANdY+xcVwpDl4
YsgdwhYgDiFW9ETlGuVultYDyiUENWqJbyguAcRtRn2Bi0AZ3IDFF8fVOg/qP2hMrO3uHqfCU9Sh
PdItszvtumuy4ASfVuYyZxqfOXlpBobHEOJDbA3hjOKePf8Mj8k0KtidebRkaBOdDny6yUy3tTxf
yYhX9HQNBp2/E2oVWjNI0unJs8wDBsj5R5S+9+VvOI2sGqJrVMAbEqcYp1r4NbiaIdtgnPzwGj+6
17aUIW8mle/DrIMqC8pFprmGTK48WFgFDB7C7BU3B5VGH8wPI8tualiwR7YaiW3PKzu4fMAjLtG8
dD8KEiAMxrtr3fu5CZfzebRVwJa8nvm/WPVzOezjZq9DUOf7+ofokUHt8G56iClpVYuKI+oOshQz
OEK2CDIFWYtLxLWvrpQ+4/n0egynMp80/Q1/OCLk8CsPPnfTTsNlZaOo5PlGW49RUPo7mNpxX658
X78k/T08R/CXCW9kmrunrG21Kp4OmZY7nf0WArLXqwoWioWJbmA+8FGCY6OgdtNlgVvSjQCiDIFB
LdQ4EO0Wz6nzPtbPsNwF2ugQA1Plmq4GCn4dOZBLULcZzrJfd4bjKb66lnPB0unryva0GuCYLEdc
WBzyW97SI9jSFShgrqYZM/JIldOYTNA06fITlAxGfumzUGmWqmXKGMRkjdOOQe2l+VB/SyjdJVAj
V5ITtgcJr+g2oznJM84MZRp3F9Ke3p258ROWP20xdk6kBerNCNIX114mYFVe+V/1jzIICLkUfxF9
t9adfWPdSbFm4c2aeJ8ZSUtEB5zbNN7WNrg+RLnZFseAR5QbZAdqPolRpgHMAl1pyrh59ty3Mc4Q
cpZbCTMQdCoxom4S1FxMxyGlOqpV9KbtYeb3EWMEMoKOhtm65MlKv9WRBSc2LYOVAgXZNCES2y3m
VFFU6zEPpxEzSG8TztTFm9pMHwGfce5dzawjxPBmxoCoM0ychKT2z+67aSWH8NsTy0BjqLLU7LyZ
PJaekau+NM4bxgX3BE7WsmgD5mkPVZlHIAsntQYfLA6BG2I9Sb6RShXgYNIg/aL6ODdkp4b6kJ/t
bf53g7WyCbbD9PXLMx5LSwOylvAcLhiSDM2Sf8dmopEECnDq74gkKxWkhBP8HhZ8iUhHVd6ULlNC
ivVMZp8pdbZaLzRKHOWWhh9Ux2+JM2gCiHc89c7DXZDplQFJBZPq+7sl93Cgr4M4ChGWGRRWm1SV
Rybqma4YHmX4mzX6gCN6V1SrGqGqe+gLfhW4Srlk7KWEoXT7OZuE1t3VsvUSzLzGcXwcn7mVByVg
jDwtfiQocC3SpS7LKJpUEBXgDCDOObPYseIowAVL55ie6KiKMlQiH2sJ6V1zSB6anhT6QDjOlpsV
fBes0XVw5wBenN1n1VFm9B28sL/o3bHPkCYPezns5nChg9u3TQAmSLFTkpMh6FDOqxGkseEyfxGs
SoxA6UaAmsudR3HvmIiuQyuVWA2/iNXPWC3iPkGexyMUhodEAxYjCpGtMJyhcA+tLWTNLenRydhI
0IMPt9jYHBZSrp0bFlgwfJpTwamOUnMaDaKnW8SecA6g8eEUg+eRrP9MYFHLMReJwlSCkCsSZRmb
qXugROyzd24wBGIZTzGoxTynMs/pO5MPgg75HokCdzLcAdln8IArizUkjcTzBQxpF3zoarNGiq3/
RD1pk1e+r6qd72APYpKoMZkKHfJ2aVJI0jHDWt9KfdXMVDBSk0kdHl35kg9IRqBD4CWJAtt4utJl
aFbyBmiF6APJnb0IVV9vgm5P2xp/azuuwSsWeli+185z8uQvtL/ppNgtoLTZzop/18Yv+kSPyGpi
ENli3Gcnz6VYite1qk8LrW7Vjh/nS/wiybXc6eAY5utnePRu2Z/3mFZBO28LUWwfnPC9yHgFdJL8
L0s6sfwYtinMSti64u+JbyGUnFNvk1PfWSjyVanymcRsWjFKgNk9WXam2WSsnLiTlo0UbV/jM4TJ
4kco1P+Pr5yHIJv8/GlbCgfN15kmwvbFKU955Yrs6pRJVKxapcwlzIwUUj04k+YqTTSTxOUK7arA
Urxiz2NFa/fUsT+6dNUG1T8cY1AlDYpM/V6dV+vZdraFlm1Rjdjw5DO1HwOf2UxxSHlU7UP9297V
c5PT33Z+YdjGvNzNxVkm12Zn906xXqzY7853csep5tx4TnKck4lGrl9YlJNdcz95oVoCrWfJTejO
7U5O9lU/f/AlLALY3FqH8QYdFokL9sGVJAdZalZlFEzjYq6rB++snKM0l0lNCZ0cAD2anw9fsnqd
DKmmFGnVLVFdJwEnIq3+HeH81Cl1xKtXF0UiNd1Pa1bcerlNp6IBnWKdZO1fP8OhF49eQq1pkKec
ycI5zHpT7G3gkxZJrb5wTZFJ9RT91TZKD71v6smI9S/przqz6Bv4owrjYmxVmD6b6/zG0m+joIGI
/wL+a189CJYiRejpyGgzlf7oSVSCDBu46B6icmvzVcgS0VE3lhz9HQJCQoBaWnciFVTTtharzB0l
MJalkhYuGByMnx8xbd3f4p1UhKfQhkgEWzDB44VECBYE47N4r659whCkaTGuNStEoyU0J6RgmA7F
gAkHJBtdBg7jn4NT5WaWzht+wGi9edWJMR9Dz3UxDAqIy4b1KpGAoYln2WnWNJM/gVrKJYQtDA8C
hjJ5wD91wJddegx/Gnc4rCXpwkPD5rYO5Hklhdjdv/BRvvx3xEo4nv1i8rr6D//SAEHHbvb2T4O3
v422/Ex3JJDihVv/dMRbT+2Sz5jja5qX7NxF9DZUb0DXXITNUYzRykPG4eEW8u2aEra+zzt33IQG
1mq7uI6f3WsXGb9bdJQzKGuAOoSs4e1mmbsp5/EHsoM3ioU3s1L22LO98HXB8KOOz04HG5COXKBu
8+3yMa82ANK5bZpCn1P6wGYDKxshGzwCSL3Da3Dfux/GEw0ZLJ28E3lgYeqNc4//6V6dM+7GLzvr
7amw6bh+GX0IUi4QRCbdmtKlG+Qss9VpLf3QH2pToHwh6+7prYYsv/z7swK5xUmQx8xQH8tM5iCK
BiHZQurtvG3/Z8OUqtjhnInNqg0R9BLIXEee366Qa9X1EWeb1L8tetUhNcmXSj58UyHH5JG6dHS7
ccANMqkWyJDgGIAetXAl8xFh6QFsONp28jgcOgVW1i247Z0n28Pe3oY70oS4wK93fvVne4oG1D08
OGV5tPPnyaWr8ZoZjG9A7ufQ4y/DUv0UFpNPPO0WeK1mOflFhAVolmtVdt0srpEPu+IWG1qATAxM
pJfQuRDtHvDG+nqbLvkBHmTWUDQrBs0hJ9HHdXvX3XX3bdHunxSE76BA8NAF/GyoQctejcGUBYn3
Gej0lPEQKPtryMefyKr/6t/Bd3AnsSmPCqsfDQl94B8GRjQESN1PvS2Mkm3nQBgSK9oI29l/8D7h
vdS7eQuXXDO2nmpGsgfePtFVFCREJJTKxHQ1TOIh+cU+Jk5bNZk9HfHv1U2GwwzlwXRYPEKLjOMZ
yLRA3L88E4j3RInoNNY7zAxCVwx09Bolh4uLR1YiJJlcbqJKMa+WKeT0xmD3/ud+sQtv5Pc7DNfk
G83YNuPLgPbNV9GjXPkUwyQNK/ha0LDupMe3d2/dOro9e7RmC1ikM2Wo4JwLDjyF58u+v+wnaSlV
9hchElKkJoOeuZQt/K1wXhsf+wQ6/ziBMI34AaZ2sp185ppqVRlXcR/D5e3fXIAtkwEkAKqiGGWw
vbHpKRmrPxDa9GCuQCoPefoY9w4fca41ZQRHtpVtiT/WGqaCEcUIahjMThEftakyXZkA/LxM8IHh
ext8vGogxphosbSyKReylEgUPqp02GThx4rp+jZNZdwDOpsQBiUPVwc8H7/pBqWalCyegkWOfHCT
6AR5jAzb5AH5gaQGI6RZHR+Wz2E1qsh6AxoJCZuKEBkYPOfUkh1x+Takc0rpgLNoIlCWmd552Eb2
SOWypDuOLYCaJ3v/2hXB7dw8NxmjTjNFB7WCz4PEQhKgo3RSJYhIa2/oaxABUf2J8/4GwzZtMUko
U/ZM+or1seRT/373zidREf0J3tE1ehsVjjRjRS9i1CkYIrsEQ1tdW95Tpxaz54Rmo52JOroQQDaB
OX58GXWCbWIHnWUEVA2CErC3dfYInF52pGH2yyU2UwXal/xFDKiwJnW2tAQV/f62JOX4vONf3+pF
PpKohy3vlIM0PligMmzVtnGgkkSK/1pfnvvDRp9jjIoFEShuFOwWzl8ycub3t7CqknQdZQCzZplv
gtKt6tSPDLYatrwOijj+wJuR1C8MwM5MyduOci6Yg7Nw6mOAPklD1dYWT0DFdfdme4yoTkfv4gHI
RZ9Zjz/MEZzvkP7DkuCHXjHO4W5TDdaXZpZKwGFXqyz2Z3+z+oLNrvIH+1twioMDSpGji6chI4BK
I41Ymf59vLx63VfIFj/HRgrljUv8RuaDVnHVfkLLIKmIMu1Mm0F5LamkrtGzfjWLWv50N/zqHh0r
oZHGgCAFglwYApvTTL+yt2N6lxTGRQw088mvjf1g65mlSPdqyv5o+Mj7NOvcqLUNq49vaRz5ZHJa
gEVTxAGSOaHjJpEdqR+k3iwf9aiJT/NJA3pF+/q4tHeEK2sXNJm8ckspKIVxvClERH5JlI0zAkKj
puiu0SaGeYuilF4kqRUo2Y9lIlNVDOCDgAk/uOIvy44d2J4d/Nl2x/E6tPVse9hK3/oX28iWJcCQ
LRjTbilKqs4MijFWaCyNVozu0Pkbaiz1FX0QwjsRDxmHEz9sFl3EHKYs85nw72o8PE56ve459XIw
btW9wBkH/EG77jT4wq/7PIUGPJSCXNDsaE4RCTUhf7NtQs3Jtut2tOztkxPI3tFpsFgD2jjc0bab
LEuuCJB5zmFLXR1+5ON9RiF6pZ3FXewOlulRgIB/2EJ7hyFbgevO42UF/I41iGHgkT5ApdU5wZK9
Luc0XUEtLsdeBOxPT42LksZA4v9dUff17jwOuLGHLlDbophXdABzzkRDko0BhNKWkaYr80FcFGZ9
PdwRlc0onQMykKcWdiZYZ4nsqlT/aXgQqR74OIDz3EzrqgPuvCQTRmCvYkIkMNVZQnVUEKhkKvJR
RYWYFHfg1/QAQ1RRRe5LlUE7SQWDyGM6fv4lB0MmNQ4pYVMiVe2XLVZ8/XtAq4XbwYeYH9+hN+IJ
KSUe3EUyd5ETVWOisG28MIu9mkxNLzQL10CZ1MaZCOEuw80mbIa/xbmGIIiXWSU8C8W5ojrrplYg
4hPDA+HZP/xpfxNtMcKEXKwWhfAc+UxxB3NgImUPNvWC6QVPb87vYid5VrrO9mXjWnhDXLBHPkHa
+jqj0YcLQFa+SjSKXBu6TJ7ekQcMVuLZlflDA8svQ0ErBVi68YNEXmho9WmeULJxjV7t9tc+Q1BU
x0Vny/IR2D8552c7D+WzhjmlwzAhw/BFAlbhcmxzffLrr0hfCg0L+odQhZ3TPTiZ+qBda/Nwgbs1
CCF6mlz6b280SZrAy5JcyRCXqofPLDPUmWWtmkaj8PaAQlXvVbuER2fHdgu63gGf7nENdJa9Ck6c
R4r6KuneB0tDLdI67dKoc0Avduf1AvhQu/bI5kiuMAzM2HOaXlrYdJcs4oyQU0UdYdCEK8wQCUR0
6D5YxBBsJixu+tFNGnbA9jyIZjedKx6sxp36ePS2iHH6BECfC8MCZ2/OfcHzXEw+3SyS9zmTZoh+
NHF/yPt4CnQAwNWR8ds0yvQMFEG5YvR09KUaClWdLMVFVdf8msnLnRBk1XfnL+KmqtaheolOBIw+
7/G+0plf0mQVYyfvA9aIjitS7sOtUdkGgn3l0ZPCworR/w7vHVz8DK2BW1P6lHNbIBSpMqbIFaSv
DzPJiclrCTf629rAaDBQg278fV96ujMW2LpGpEuXRrnYUEDRFqxDyDuxruzw9mkSc4rMf6BnMdvG
7FXSZF/d4RZX1b/gj8AUdAIy0hZ7cxC0ljahlDBHbOrQAI+UUfCPtn7QITFYdkgQOgBvnVYHDxRk
nKQEiPBzLRiG3G3pM9mF+6lYLRIXl0HABlB1SDEkLu7IH4Xoxx0pqKSlxkhy2RpKxnTyHQIsD60H
Tt3jWdSHQYsBQCfb40u215fXiGOB1TfNL2C6RQUGJDQCkulGg02AsQjcq85ghDFPqvC3dpFX8X0e
r19F5LW5M124mGzSz8crz3EYVmQPtRE0vAbjhsakMD/iOoVBttmFjztafdm0hp2/7VbDgfBGubpL
c12od9Pzo3lE3xe2Bi/e/CNtyuXtxon5DS+nIx02lSiF99PF47Rktw4My5Na4m+oaaCc/CUiaT2J
4bDAm8e5CJ5M6wlO5g3ptJ5ufejZnnZSmwuVLfUTX3hNvaA3B1xTobm1O4B3cxWtfNrE6Y/Zg0v2
kGXrzEZD6tesuEc5BrFatG4etR4naLnt65LWErqBBXO9s/n+1SvRe/A1E17ZUTBovLmwBoS1QUo0
nw0GcNIXgwEspgESmCcbBEYWfAzb1ToIJo1fmDhFELkFjAF3MYWg4prNwlVbBp6vgzzBWTy4aI4D
rrAHeHPtgE36k0Hx8nGEiGzDCRbjHYHA3cPpn5g50F7HJar4uZr280+iKKQGiEDMn47XUDXV5xER
VwYO4L0FyvCLmfUhP/cMvqNS1m+QOOiSk1+2dPaytVEHUUoG1bUpjkk4khIjh7PLzYeRKXmFqbuN
PTImivHPtDsEf+HowMUtEOEGZVMjC75Q5UeKZ/qmBGFCAwRIE9QF5urAawvuR7cLmrvzulDi6KrA
+Zf0SFsSfWSSYeB+kWPTQ+Oa1R3hu/Qw1LUw+DT7r/C8MydDTA8YxZhGJK9RAcqjdnLt6SlWptAn
WEEwYZk3A7CIXyKBE05qopBQD3VBrylxIJDzTFPwWTiEjhO/Be9Hq1kxmOuVXrYcsETINugeg/mQ
YmB55ZebKDuw6j60EGxgt3QZy8q7ynFFpH3mJg2ezr80I4yq94DZyA3UVRB6LNI2OWh87mheqrZZ
DKjgNsnJWLjAtSOW9d5Yoe9wZEpDJ+7y5r3UeyoffxX4Ms3WHAclDlmQAcvf9YRmah9i5BkLJQdW
kMc2h0YgzOzrQMYi646sr9UnUBkPbki1v2uesQ447R01UTAHkIa9Lz+kF0fVe+BkrOOy2r/sd33H
NguIJ3Dv54wvzIRUM/TnUZLn/EMjw1yxKjc5Aq5f9qaBMSDjsfDvyEyeIzS+XXnYrml7FHo3fDi2
YH0FMmHNIVbhWwXCBlSbdt++YMYbPyx6b4LNF1NSJ6gsilxH7APaAyi34ge5DhCh0umnj+G19oV/
JbBhkasW2kbFdnVSsDfzPS8tuJ/9fUC5nAcyqTYu4WWo8R+PnfOCYOtcmPWNTc/NVWWCqq5Uu7P4
gMwbRZiOD+idlNNo6TBKtIvwDpIizkyb6MmQxXd8xpCoeahLx75uyFd22pbBGEkjk9z4eEWvQhux
AINSBY6GHmzDF/LPPaP78DDkHcGv16wiwRU7n9G35iLG1KLqneZqbBWxmSYFwLK5xUvQ4IEN99n3
sYDACOIznI4xtxins9UIA5AJMNsg7KvhscRomTh98yw2UW2XjbFGX+Ejvu9Nm19Y92bQB3d4cWR9
OL+IcouJnMPBR+qX2hrMZC8RVP8z/Ay3GFdnmfb0YmJmZxqx3jG2pO+k/wFnzuVTkKbGhCUmdigH
XhOuEFYZdEoI4i/6NtDhw2qedhQUYJDNccKV0SJy0jQ0wOrn+ymtn9YTTBN4r9suCERbMUOHSPSo
rtUY+M9eQC2pAeGWfy83D6e56K9DUDSyV/F45UMuTQi8I5KhL4WEbIpkRAoTvq0rXkUB5sFQh2EH
fXzJ59SzIleFoUKi3hLyYbXKBC2CHCQeqfhpRHQkhkRrwUcFNGOSS9xT/JPFH36LpOdpI1xUesl3
FHEUfTZwnzHI/cnyyC0kpsShJlBAE1PzPk8/k7wrfRgyFFuhStCAfpVgAnam2iIHo4PPrZby6QXi
IZxsp09/YSh1ohSKSKDtT9GfugMgWaYfKrkUWmV0aLGHZb2JWqFp8zStnsSlnqtvCkcklF0LVvcs
VDmlC3hUs+JI8idQRvl4T7gMZf0iH7FFwFtQBcYo0YglDKlTxoj6o/rTbzZCbcw6TFcr3VPYbRns
3GYAe6VBFbCoOANo19yhBuODPRubrYNTG9Do5G50KyjlS4l6Y7WaMmZ+pz1680fIX9mmNSSa/q8e
LxcwcZVVUkwS9mFFT9yUyJnZJ/Pk7iNKUTgQgh1GVXJvbzJR968J31Qo9QrlBjkXLBN1yTmg+qeu
i5qGl61lcUHJ4G+ld3CH/doGK6wLPrESoLH+XvaVSQa73qaXQzp+28qM4Tr4+TLXTUNEatmkgL0n
SEgD/MYG405FKbk3syGlB/cF1MooQ8pgDf9KUWC9QXc28B8+nZ9IjEBwIDB8bS/yKpGbDBY4sM/p
Rk9J0Ssga+pIKzzTPTLHkUEADyiDeMUQTPTatZPNLSoMbWigWlCMdFMDSu3zJ0xvVQJWqJpXfdWN
W50wjYnMIHn+TcMPybtmo+SJ88RZi9UXfZl+yCzh6OmXaSypk/MLqv1f+9s81ATElghAVxaqGbII
A8fUA2TigtRkJ7hlB19+2mUnndyiXYBBiOTeN9gnuDsZwS/WbWTBDCUiB9VOodpCfoFLQEWeKxSA
D8Mm2XSB9o9Ug68auPAYtxQXa0SmpeOFQBS+8bNHmHokLa9ui185HAIRIlsayslKWxFD62J5Dx6x
M+Al0ZPC6z+R82GeZJWMVGf3FUpHitFhK4NdlDJWzjK02w5AUC7ig1BD1aTKf89yGUHck/ankfSA
H/xU4PxVeZWY5MX2/U+f8MIQNqt1VvQq1B5YNeooRGxyVFUybVRiLJcqcmcKWt2uwPepDyOTd3dd
xiO0j5h9FOcym2HqAvMH87R2Y2o7SGyapKl32vg8UQ5AMetp4AtxtKGU40v/dM0ApjSlScVJItFd
0KxD+N275Tn9BZZwvnZP0hEMB000xq+JXqcso1iGpu57rTkTm3l1dh9nuDFEJMRpnvyjtxluhrne
GUYtE/6UDugAogSyPOIZkUlS2tbN+2tRXFAi6MnCMz4ljCFiCetQA0UQLfRo6mla+1ztZkJ8GnUW
N1dqVMUlQSWKgfih0xLXrpVu1bqW8BcSYUBbrKLfGWMutmFI3XrLyASpHoEZOpH8dgoe1415jRKr
6kd6d5cVV+ZZTC3zMubFc8E0UCe3mH3FxUO2x4nZwd/euSdUXztXV+MjrORxm8RXi7HTeQIedEz8
soRfnyiBTfpJ47+A3AVLUB3XwYfNjDLwbObJIIaQrwdS4FdLqbhusjWUcg106V9CDt8T7bAcFkjG
37KWhsncyDLt1Hj2Vcverv8c7vrlsfRX8JFksgtuR/y8BpluiYlexPZU0yvvJq0PyzdAHzaP8RGE
C9EbMk61J7bGBUJuEDClTCtBc3/fiERl+pAaPsBvorGw64suJAUsFQKK2GtYcbKdXwvXXejV2iMx
jKD8UGvjjP+URKMgY7BtJcwVSibZs460j7Hb25vJkUHgvOzvEE5tSOeDe6tgoXVCwnEJEEXrGfb1
Uf2QtCsiffwXWqwEq3ccYAJlMPo1UvvL6oiCBiWgNCfq9ZzhmVmwzWCc4f2iFg6zhH7qXxXjD3rC
HLIvJMWwYg88uS0vUi8PQg7JSUoMywXETAR6OgDWwOs02wZPWxwVrvCcmr9mLpERBYyxTrG1w75U
Pv0yMZXTot4+8c9SP1v0BRdMSbTfpjYBsi0WfUIkCs1T1nd1euWGSpqBc2N5rAxrE1hj3EKjbxmq
fUXlGl7tFGtSbMkSpNiVel0UDhEEdas4Gx6nBpMhbiTFFoaPHIJZ5VJZ8b74QiA2rOMgNboZXFR8
CLVSdaAPNNesouFHaYU2n+acb0OfqLCf/odSvU0CoRdguCJwQyrgqSgtlWNpaejA1pyPVUOROzlw
jlk2SoR0CJEF3ZImlhyCfxIHKwwI3VM+qDvqhlIODRhuSvBMvsbRWFjZB9RPGabUYmKdrWER6+mr
8qObDZfsH2GVSGlKNDV1r7SLr0Cq2qsVYXSD/mUrzmj0IIJPcuR7B79Ayv+UcaQTcPB76ZYuk3lt
8J9esa6/N8/7EwBlMYZz6OPku40zOgZmO3qpnwP+8DXxLcBMQEW1yyhZ024Onpoeop5IAqeaVU9w
HcpgITXJF2nlhWEBJJ9GZaWLWpSZAjxpvUrhkDpIo/hHJ57lJXqMFofelzLp7kry3L4uFJxf1FdE
C7mjeyQhrS4BfRS18OqbPjHDCmR8BGc21JHjEJN2MzkFclLf4YqRC9WZvPUv/RNu7RV8y+RcJucr
5JJo5vWXH0Dmi253RsNC0JTSAuYBpEcx1nzQc1ShI1lFKdcQJ5XO7NqJnYZIpc/WjTb1mWtTdjL/
RmhyVaeHQgzMX2guDZj1DQA7eYXgdnkC2LP+6ZXTKRCKPxQMC9TIxgd61RXzfs2vFNEV8coAXmve
e3evMCs3tVvjCTTYyA+Kg2/v2Xq0xdiHsy/z8+7WHBtet2LSDt0pczYJMjD6Dde0HBXKtk7EB3R9
fCPPGd7n5Rbrv4ssTYxURd69L4+crGsxMlQ0TllmbeInpwJ+DFtpxebf1HKsS71iOXynNOcYXia/
PuLZ499v8l48F+dxfnYeF6ENz64Li9t5sR/nB/vxh1kET6ZQ7Bo/7x7hNsWpBcLU7LY755vTNDzA
45HFitxCJQBPZ7UyqZV3QPIaiisUB8RZSq70oNXMDiALDBVTN56/SMI31LdpVFdphUSfi1yWGYZ5
K26iooKpehTa1ARSlCizNpD2Y0CCmJAgtQId7UJWguV9jSx6+SlnHG8hsuVFJsaqCz+h0ujnrc3b
n9q7pFWoWuB6Vgp1qsoWuO1zlk1tpu+UTcGoZ4JOSX9KxHRwsje7j246RIpmjBkc3S9M3V0jk2ho
caX5QiYmaFibh6gE1QB3m15l9PFKeedAMxCwel/HUAz24M8BTEn/4c1Q/NoWuSHSycWz58E9QJ3C
RReHrDrKF6kDP1h6nRiWoovo1t93L/3N5D3MjKst4GR2VLs7gHGHGvw6L1DYjT/YRyyms+xkvSpM
LiN3wy+HaVju7gef0XEgkO48EFXu4pa841CZAdqPVVp7orNhRiRgCqN9cp1sR1ODci+j7bUi3K8Z
OPJw6fWosbtdM8B63ykxC90Kbi/DdH9hnvKq78g5Z0WSmyrDRIr4pkwT4JZ6gWHdjtp8tTY9MVC2
kd5sCsAkQz6yi4zYZzQ44u+ld0tbAYxFgCXWmljg6nOJoKRdsQIxu5Jk2XW1i7FbJoQySNtfSrlK
X7ul2e8QpNI3c/ST/EL0WXkdnWXrY7iCKqpzjEGTS2Mplv8Lei4zT06DvUUEgjtaCPBJcuWapaMa
PyNmEGZiS+4CXolYwEW6fDgKk08E4juE5J+GmGkFvxwX402YI/qoFJVeUKW9LLpkuo9/rAd0uSo3
H67Oq86FzkiOBmeRRX9xR5TRtZoYqTSwVJiPBqPBlbYfGUJtUNNVI+RAGMQzrHSk6kOFhNlBSOxC
q8SIL1oQ6lhc60B/BFfJ5Y0t6kwDhxFjYHwiPTyrPSjMSbEEhXSxY4DWKh6K+VJ7Ar9MCOONyxmx
xtE/+4qJXeQKiQjsXQXXVtlpQQZCmEHfIaDFwN+rE2sbBJgGk7u98a3ivFvUX7QA/zYl/9TYhBbn
cDr8Le8Mk8Bg5Hj/H09ntpW61kThJ3IMlE5ugdCGAKERuHGAqIDSKL1P/39fss9/0H1UICQra9Wq
mjVr1uB4jtY7qn3r1/brJy3VKFvERWG1SrdIPEY+eTTCWM1l56D+Fj+yW2CVLKFypLET3/XV6IsG
TLSsusdPaDhu24h+DbO9fDMHVoij0CvEx0UufqgVafij3OGeJX7G18mAw9PIil5IybJqPMV3GKM/
2/LhDS8uusNyRoFs+Iew5pl6cnVdrrTiQDal/9lFbpNBe2qcu/emZVSUKyd1BylLJ7EglQtSG2nN
hXCTbJ3E+dHR5++/na/ab/2CR5tp5I44vDb9cSN9gsefbrRsxZi4VfvSp6MLG+9tdKaXDCSu3lN4
HSIbM8xB4rqjAmlR1l+iXHRsrcJTLdcHsA/PrESm/W9zF95qPzS4PDWPlXyYDVEXaBfblAbDab/W
rYn6T0UJ6uuh/IBrc6yu4P/QNSBb2V9hTj+e6kdUEu/Bz+9X+Y+aZqBRhgYUIKIBr2pQ50DdoFS6
Lk1dpI4XH0Xn2GaRnrr9KxIfNIe8TB97j9Pfa/lyKB+LteKwNN30PwdFPvpQzm/KX6zSUfFazlHY
gUhHZ/2yGoIAzUQCk3hQNrdJD7M9OXBBXUNSqhRi8iq+rCcUWANUJgNMwncfp47sCo9KXrlunxRj
PSoTGMV/qXbpCqzEyYSjLBbDZ445XNAEoGPrOj6e0AoN6NmkuyAXfelRnEDzXtWuMojJmXs3d49f
fETm3LD7HOkX+rOenNIxDo0/bxl5vLzErTbw9nGj+pecUcKG6gEW0/75hZUc8X2v4tIg+ZPAJlte
kcpcf5JfMmkgIPFoltrLM1r2Y5JfDbWVp0lAjDLsj+7im6DWFAaoQ890hsImYkUe1A8glcoCJ+Fq
gOzD459H8Pjg5g9SxRtD7g1Isqkvsn/Nr3fFueiOG6whR79WCfx7fL30QILo845jIUsH1Aiy1Gj7
/ncqn99jgwkTnum5rQ0rjhWy7V7GV2Afpz3NPYuNEtKhZk14Kt/eQPHIUolRO7Ef7BZf3/yFpsqt
9PEKJn9p51jX5N8H40a1prLxa39PVvP9bIPTYy33UM6f60/XysMpvIw3nfFl3KQapAQhcd35RgCq
kd8C7heaGWCb5EGeQ2AJaIlkieLCq+ivov46zliS9MhxeaAdAEd8cUVdyoG9uzQFQcEhyQcBzOzI
ad/H6j7+Jui3ODhcYtUCAREQ4RD03jrP/J+++xiHiJCK3VoZewKipNQpJAXSGG/YHIx+0mDvlWoN
N7qUHm8oBcwqJ/C/lCAGn1ZrOHP9ko0S4A6yqSDmRXqU4+owCZWK8+MUsRP/dLWy2Fi9IzzmxGfW
VArh7iGNIFuc0nW+CfPoWUN8p4uFo0igvx4QuPN/jeRpZEWd1WPWa39Tw52WPHlM37FcssHpTWKy
ccwQtbPAYPOutOFrhWZmOJ1sfUkUCYacaCEktA6sEQtfJVGpPKlpeHiz9+g2Oo+FzW+0Z7G1UTou
brt6mvmhurw5iEy6GgibABooUPGEwJ6VNvLkxZLdhwaMARUEbM0ZRKDY2MpjG28/vh0//ia3N9Ki
+a4iipSohavhN0nlHVJkVKPhekjT2PQKrSOgILHM4ky9fTPPhsI1p3lQ75Jx2oTkt3kERYmszU08
WPxtoXWS5Fo4xYG8kDOcoFtVnolUZzA9hHBY9IcpM27426xSU6k8bdLlMCFXSRC6A51ZvUReEwJk
UdAyaH5Fil0owLoiO6BD/lurShlVffUO/EcdxXaxXfxtyrYN4e7YzsqGVtvadlW/bnCQT7nhIVdd
fY8eqxfkPnPcwOMr/eYPRzhcVLt0T+z1JEkK5M8FrxG9wVF5L5ZRoH/uP75JuBIXEGiiUZZwEzzZ
zey3kz42rdMIIKkmpG93Dhv7/eIY6C7OV2SFJl+39pqqONjP4+e3A4aq+smqxN0tP+/L9cv4FhxY
oz+VPPBQXXMatBq7Mq1RqZXIt07ja7WE/BRUqrDY2sTb3s8wU93FGZxAhXOzxEznMmq8G7QZmR8I
BF9g5oZBq/JRbVQqiF706a9aieB/DHTsLWrU+8Jc85WkVcFDSebhwxjrGuHavQE/BvdGp8xvqjJd
aKkHOdpwgWprlXA/D+VM1UhsNGJN6sF99Jf9JTkUJ6TB/gPpHX9zyV9qIimDCf1iJ5zdoIHEQqda
My3jTJMxhkIue12KEZQQYoeRSqol5U85GbZlWrRofChrZh+Vg7YvP5MrulWP81vV7IgPE6mv9a91
5Tj/mb/Wr2NRlyyFO9q4FIWAigX+0NZLJ+ijhdOqvn0pQuugRwn5MKc7s6lHII7J4fJbIwt65/Sq
tT4SXs40SoN36vlbv32drFbL9kzW6KMQwTtWLNRvhCLo5xK16An/3DjCwCMLDf8DzYX6/Vr9m2Tf
CnUTO/btUN3cqtobJCoZr0Yq1HuOLxDxkLa5QTPQgAqaaHVh7s2kP6Lmg89uMVQKbaEIEi4P1NKn
JszbMmDdUd9JcDeCfa+GUOrDjiKuSM4wVQ0SkmiJUd9T69I06L5TwVJE4yxTy01yE/wskvkEndx0
ZNVAOsQ7RCP3FJEqr82jcuypdqpjKURq4Sg5TlxKDFVLV1Qg4W/8wGQvISwo493HtvnVPMEntuPH
L4X4ReikPsyniEEJdVutQ7IFoncMfYrtWkqRrPZs3x4UlhmRaxEoECaAKGXQ4UMGvVf+hMP6DGbE
jM5Wi5ASM5U1ildTNLb+yg9InFMVlC/f4lda7TavZOIY21529lUqbydmEuRwSznTDUlOigRBsp2S
SyOzRu7MvZW/BA+RqQrAe8hQvTr0pnAaMGrPNJwstGmiiAYs4TLWameTH0KKKg5yTzY09Ytsnvv2
eVM5voCAkj3t0F+wd4aavwrOvTzSjZuRYDwgUHPf80YcolwNjsVl/EoG7v2ETss7mpw/NAqDWA+U
/07ueUguvkNBxTtVQYjEEAUiiE601bZ6HPi8+oDlz/a2LwgYA7yf3rJdVKuPH9hI/HRijmVhdG7J
vAShq6uCnYsU6iUXzbktb+CVlsvR9w+YBOPefGbPfRheG3kwYbaNuLQsDfn/ZzmH2cbDXv5uysWQ
ZrLF8Cm2j+RhhCnt05N19LQt55D3pUymWF5nyqWDEg670rhk4ho5lP1i/0L2YP1XXR8roMxHrAux
91/vcfkQ4qWXgI9vvVNtlwimUse4Hp/eHtGcmMByoTxkXEQDv7aOnusnVO/g5pLp/2ndO8/jzOjS
/elvJsXFZvAQndqfrezLjhqeH3qKr9u/yOFsaupo/yFT9X7onZrPWJj+ZlqqUeTUAoYoRXYC5uTf
imAN38P9fM/mm2vx0YPHt/P4QmeJ1/p3L09cnw2VhD3wry7+GprQtXMn/xntemzgfM62jgLJd3kC
VhzaiH5PIu6MSsRXf93/GeWpEsqGZ6pfP9GjeMWHRwCVsp5dlVpY2Axo+E8eMRdYih1qealFpGc3
BhBYHKDLCkUCRncrJhU7P9ppcFa6d3oMWJQFp7n6i5Juhv5x+/YV3+izmm/ShRK35Tr/bP+yLKlC
0vPNVq+d1xaFkUg1/8J7ygXfS3QgyQ9ug9XyGUEkZQqvdZPVJ/hi8qIf3g5D+gST3M7QLfavegp/
omJN/6iEm/5Lw6Fz/RUmFceuU2dNDdIDHnA2pp3M7DM8Ti2zyTVfG1S2hHnqXP4g7miujmTLrpNf
etWVYAghiwY/FJqV5ZDoyiwg0JoqlUyKDBKm5E1+0Qnj8fK2R4wsNi6yMMoeOdCFoSjg1xO9UUFM
LHZouhct4MMuhvHbm9RGvijyg784nY7mrWkUwmSsc2wfdBDvdheP1dnCQMesN9QdmKxm2aV+CdBL
DydyYaiOfPDz2AHNhyVy9qL4P9i+NDziQyVd/8RGaJZ/Ku+ZFoByuP7x3epNTnkm489gpxT7r8FT
esV/SDkZbXliDyTmpdn+Yl7ti3PjL6S6yVUeIQJIvGWdYfIoXqPHxQLpj9a2w1KoPVdJ8NV4m9Ua
gQyiP1K1UM9q5IkZ8iKHhBcWkXfMR6uXK5KQ63JuYs/T02w7QC29+qEQK0695ct4+tUP/mPHZLt8
AlEZsSXN5xZSiquAqEA+OlYfCRK38aGxvrz80uDgu0Ivlmu5ML00ilhQGD+4EIssZS7l24KfP+nb
xA1bJEHbkAsm5jOrDSnXoC8AYabmCj/rVqmbGpbwVCjf3wyXTBdTuGO1zjPsyGfeCEsSFoQxrcSI
V8hfPtR9/gy+B9/dB5grX/XHbef+VafUPHMNipcoW+hm0KnclSln/q7WECX++qnRNZgvfs63i5nq
Bn07dt5c5RM0ExkB+uSsykVYxOE3MvDX78b385qI/XirftOMIcEWlN43aKDgJgEHrGK5Bus8Og8w
UPvjQgAbnshMH0mnylpk3Bzpq21KWNDCGrfFACGU3iGf2ivM4uW/KnX0eEeoHuKLP1a7+TDTgXzW
sip100Whj8dXf1W7UNhoASACy955GlhYjVqoUDf4RSaz8QpY2S+1938s7ecEzVS7ugDQ84gTS+VQ
Qq9SU9mHQclq+NxfDQv08bMXpVHmd2je8kor6MLMTLv17jK2+JeMoKIWxSrhUVCIU5CfAAlPY119
etl29VLRWMUDMboTvNX/MGQRes9XM7GQ/h5PzxICq7I9vt5p+riDfzrSPswx+p2y2EFSUCJV8oEW
M/BpsCis2yyEe5NiqQi4k8JHyqtbB/kFOgBQb68jRo8C1Vt/C4cFRtSanBsijtjF3DgbUmD+PP6i
tKmHY9J+IDi7kd67fwIj/FWvsz3bHpZTwyC9IAEhXPx/jDmCLfkGDZ4g3p0WMjsgP4bSe6QTyMjR
VlgyrlRqJtjGBeq7gJbcr9kTPg7NbM2NwuIn7pAJ+PP4jkMIMXGMvKaqMeBij+f6bzZc9fgx8/F4
H+Rfu2hc7DONS5Fwjj0bQjCUtgg0HYCKGit4uafqa+czos3o/DNSolhg2SpewWeot0sC/SMNE6A/
dcDTkjskxRd322CDKB8Ae4RYKpFFGlvwTBqa01UeAqB5frMpxqRkHmidM14qnmtG1pCDegUtKIYM
GwrPApucZIa3AVlW8KfbEMv8PWXtoenRfkDzRniKRj8JJvIT59nzU0qHsSmGmr314VS+cy8lv/j4
7d47907axdub40xJEbdL6MpM4bxDTdbTim2SalturDTebYBgB7fGW6RR/v+D+eRDyEwNCYFBT4yb
53n9kup1d+KtaKQl/+dnZJRkWqWckZRD6W9sXd5/IjCgluV3naje9pbuYB30FpFNH0oRA3FL7KTk
MF1tcT53DDT8yP7wQwL+QSfHDE5/8YE7qd/raTrAymGkZ2SRZbat1OBu4MmLH5qSzgXcCQl/STe3
hOvpm4/QxhxW2qKxkW3omORYGIcrqAG4aW559tvkH4fhkaXn8DL/hwBYw7T10KG77RNWdzBAUtxd
e2zubF+g9phue9o9JKihTCfRQ3Z6jb0y0p896hnZBcAy396t/nyXVeP1i3mmC1viHFSe7mXgbcxR
yvI8Pkx3UzJPJxwYiaOfDfM19vTNJNVRaePi619lBaiarVw5WPnMTkYcqtH+W1Vz1+qGVCwXOX6k
SSG0gBOLS7sOegKSYgjsYgSQ42GdlVZJXBlxMGjhWPQdTXuvY7Sd6rTcBpjzu1B/nByImWeTiUHl
tvwIWEf1QLhnMYjjEfRSUSetvPOcyN1fage1Bmm3ZoiuSAk+J97xbLFiajItPssxqCGVLwQy3PZG
7I/1HpEW1SUxTDjHF0pgPqKyliGsWyr4Ao2O+pPeAWsUXqhZ/GvZDw+U1TYZ++YONe8t/7r1pvw7
4jbLXO0AyRvdhCmABJHt1V+SA/xUgTPdpwUpuGWJkERSFxPNEYPCX5iTh1nF/D1CFlzlJiNVgsAC
0vVvVxKjpf7TJtzEys1T/BJfc+PLx1e4e8F7yG2C0rb8Q7nOqpr5rN6AF2Ch98CNUcx0KvxUmkf2
OKQi3tm+z7PXazmDUR08smRA4Q+14amL777tMw8HunELFyjSbF0sTryx3aLWOKmWYUQpqKSk8q1H
w9QKVzil0pKKFf7E1eJH8lBGQpYBMkyjEfgCOAKF6XH2hVsC5k9lVncG2i+1hf+B0tG8A47ajNo3
gNWkamU8W8Tw4t9lub2TCKuHfEz6iHtWJNUta4pjq1NR8CUdmi330ZNJDjSeIIa5/PjoYy+YR/Rs
QDu7M8bCCsGaK9J7S5Ce7/Dfx4/HCSLMb6nLMW5DqKUSJvFFxhMw1D4WKBWjSbbZ2npsGxc0ZeZ4
IZVdeG8JJV5ImzhdU7kK23347euQ2CXh+pvQxkxIujBcGhNTkdTYQPR1jl8DJrn4TnucN0vJdkPW
iTXDUIHMIhPLOea5ToBrfmIIUQj1eiBHAxrL3rHghhaEjz1pAPhO/vcQ4naCcttEXPdK2e0xrEAk
SNsg38tCsBR4pgZyjHdLTpvX/qMqC6d6HmDTHAieE1A5lCcLUpa8JHXJjnw4XfWo66QhDk6ajXa2
VCNJ+3ZfS2lIWYSVk7OjNrIC96oK/pkyFxD9jixKkUnTX+r+pNQE+SN5pOgGS10cT8NTWH7o4oDw
A589Q7S+VD8jRxPZH2KcCWj98eNSS4E7kagMAv0apbRzwowmRE41x5Ah5A0XXFKROk3Ncx37wwAF
IGy3qsK/vIbfimWp3doqfQSyGBRZ88c0w/DESQgB/veQKmhumgxaV8YVpRNJNk2vNhlJ7pBEazMQ
TDw7SR+DAqJJyuecqn+0gfH/V5TDnTFODKnUF3TAD2FqUB0NBafsSa2H4olw1AmYN1d0Bfh2YrW5
Q1eQOD941ZT4lqn/BJP2b22c65y4Nf3XYNkenyt9k/t93p7hdDXX5kks5pIcT3uGyp2i49QMC41a
ri4xQHFyV4UtbjifUDcd1lj/oUE1Gk/xJnOJhzd9VTZy5kzypVOM2iU8R6APukxBVKS9sEPDjPK8
nDymBricVwYPysfgTpmm5+WnCzsY1+qGqA8Ee5SGqNBL38GuSgCCbydo1XSpa6cNcJTheWAzfahY
/kMqi39R2CA31Ft3EMgk6LQYyawbWiILYsLBjQj6s0/ka48deq4iZuMH8RtRMHs0pQFk2MjxEaMn
vD2c2jIN1rGVQmr4NQt9jPi9V6j23uN4aHKQDYkvt/Y84tLSrbFwl4Y1vcg0KMZBYG4U94V4p2Ty
ZHOBd5BuOD6DwI27kbH727GqzE3BhCCIHXsAhxRQ9LuHz+iDQ4uOKvdoTu2reQNjUF/jTGxqvmIN
ZKkhfQ3RYK9kOzB2gTDdGktBPi5GlMbA51Zg7AvBoVLSX/YhQormsjDY3pJcZXz+pUHx+rl0REpb
6jDpKT2WkVRG4A1adJ0nv2wpyrgkjpuv9RVbGMSfyZ98SucrF+DgSgs8orgtPiRrD2bkMCanOVy3
2JDk+id1QHiLKg0lt4o6aaiDanknK7dNRhkgSNVualkZeu8bIjF8xsI7BdGQjY19pP4ehhT5D6Wp
D5szfD63PnZACpLRALYaO3VRvdDPwAvGSWvSEnoXRaGJB5sDRtyZkMJQWilzSGFe2jDF0uBLkeNk
PnjTBRWpP9NWQmY10LD/bt8tIUKbCHiFCZV0vCAEg/OCB3scScTGLbU3JwjMZ4BAtedOT7wWnfEa
P1blb1uoldFSNVd+AKnvFl/yi/2suCi+bFs3nJbAV5xpl5dtbFs7hJdlKHTOdYL5l/s75fyo/PBN
X2S8HGr+9q0z+wd9V4uQGXBX6dJGlUZ0jku1zQTF2MmFXuPfb/dZ4V0J2PvoNKCV7ql3jZ7WBIP5
8Jd8YHhNpDn/wl1vgXMWX6NfXnACeNtky99TwsZDtkrkyOtOKL9H1ygz30yvt+pueYx+oUlEh94v
3QR/4n18nuc+ch+Fj/M8My+Mn8d/w9PQQp7Pxi9x4G/z4S33sVqultd5nk4+ywOPIoO0fP54/shy
B2/Vh0lpcp7fxzz/+vFHi43xLxzQMdKLkNFyleu4OMHx/aa8oJdHhwe5Q3QOh9/D83hDQxTWFFKk
pmB2vb/qpvfNMz6+4u+ejy9Ay/P8Kz7OOUjmp7IbFtlb1nHp7fVafXjbcaiv2MPtoXZt54+TXB+/
DS7SWEQElG7h3BfmMhRhZXTWTLN3SvzLainWwxecqyDsvVgP0YMcRN2HGiu1QjeHRJD5sBNZ9BOV
IMp6MAlbEXbiEPTOtZcgGoX1GGNAhfY0wDiQU69LNYJsRAfqpOzZjtaX8qHx8hKZaIlaATN7yse9
vH2GayUzkADH1GAk7Gv+9laoasBia6EQqNG4Uh8O+IR3TONo+pmn3dRDXvjypuHiRBAZAnhcU9Fy
al1wlV/RT3GxpOkJDJiwJItoOsVVD8MQsOsV4xf0KAq/BAFV2LcK5jCs//V7uMj/koE4m3fOeN6C
0SqrkewfKUCTJ/NHeU0yW81rpvlNXYsREtajiG+C9DlOuYfynYeKz84jckvzEXw10mAj3wvTi5dD
mW1VghZquqYZ9eHlX3mx03uN3CQfSsIMKPC3MjLX2JjTQjQ5o/TYJ2RTwQpH+PvzEZAA6f8WOuur
MrooIcksUz4q48zntFKdc038BQe6NQ+URHlLMEVeom4SiVBDieRDSdjOnxmla81/p8cw+uyBEUbB
NIiYDhTnj4IKR3DAzlXTOdTn90LuSIAmC0Ps/sIgT6dRUA57jC6BJfSSQhmNnOnU3cQkK4dmoB0Y
UM4RuULGrhVVIiTBo48+KdtoTuMtOsZY8s/fOHljAT7NsCAso1UAyY0HDl2Fk+BQmWoL2kR7Pjpw
PyrkbQ/l0WelFQ02lQajXakEAQNQZiwZdw6U3sJRC4A1oKq+jADvPOBuMUyJYj1vkKWHQZ7OGbcR
82E0AqCFrMq4c2/4ZOh0AZNqigBBfYQCemX00Wci0PAt4LYGgwpniUI+odjcz0wfavdOYfChQw7Z
Q2IzqkPe7zkNcZKF5q58rk6nU68MsrSNz/jAEWupEo1eIVz77j5MP0aPJ+bCQ4imbxr3ZjZADJgv
PvZeHjQ+BvQZ4jzUUWDuecNYUp9sMcyRUj1hBD5xew/lSlRZcUWtacBzmSqZXa4gCphf2cp0HnLP
y6R6I7L1SBFwE27BlI8Guv4YRFNvzZQcnLdVRPnIsIUtaYYhY2OQq9fBeuOV03q9h3gEEV8y63zq
BVvU6wFO9WJ4ixTX8VOP6BBZK1CJ+kIGCWZNq0YmguD7Bf8HrYk3zFcJ7Yh3TIb6VZilfxAQIAvE
J3dXuxSyWY6S4HJbj9+LEe5MimiXKu+FKo3lK6JicexG/DXiIGQHkuI//ph6PoT4xqohOY06Wz9C
C2UfMUoYYiUg4nhiw+QAeHJs1F2dXv1nMBs9CMCbvyqNpBYgTlyE/KzhEP8BT5Bz9licfh1DhZE8
13ovO4wZ9qunaev1UrNWquD89WKyv/uKl+rpNhdKqfg1I8USx1psPQcGPgi5UxwTu1p/IwNLiRVv
ArYXB0xDbRyZS+JxuVOIFOlVNH/qejJ8hl7GpjZEMZMnfUfyLhMmcYGMQO8BP4SBe2CU4xRZ/Gvw
+zt/Jd72zrw2euAg7jf9PmFzf2zHCmX7YcRaBKDRZW4yawLeyIAOcXYdV8w/KJRnwCPFsVYkmvWw
dM5uSLxwg7v4YAyG3+vWN1pUDMnsDwUbKm495xSbExfEuVcMQC/RP6ulwjXjbZOxxjPXi/uh/s5/
kR/mN9G3LT+JVTL/fig+8fHV6PZ60ynC0DBc2RYwrdNoyt5yCr6aWESACzy2l/oW/KYccA9RDXlj
x2P/YebLLAEz+oNqEuLvwXrBz0vF3jR0LdY6zAmWXMruklSLSbAdwr4KgQWNv5okE1gEYsOjltvJ
nEVOo7HnGkbBJCYvxuZTnOHyxaasoCmMWtITsWx8wpR1fcI+T0v1fCtP6kegSdyv2QvrYZ0lzPTh
q0exZv3lWGP774W9I9wYvP0asQIab6qz7MasBm4x1uIfB20wDyNQmjkm1EXtXjZ3+YchglzTCiYP
UGo0gJ/MQM299ezD/HNj60Cii0+mpmQ0p/232CTWYcqYWeZAMUqBaYJVSjbpG1QMN9kXdzl2uAib
PnAz2SOpuoE7zLaoOXwMBI14DfvSc/mnGU35cF49ak0TBC66Bbg1AHRcbjTNV2hSJpflp2nZBQN0
rYbJ7uiFJHs+Ixfp0LAdRC2uhYNDxsYWj6YKOroVY6WxfHhXc7ayKdfJgFHVW4MoShyZOidfLLpU
elXf3znqBBQqewrAd5mqZ1inhcp1ZmutO7nuAwJHuyrRiEjxC5/zVJ0fuGKoR6VRpovJiTEg3Jge
+nzvIdOoFYW9C7Wh6Lq4XklvJpC2KRGPoSU1bErXD+uIwIHoqU0Oh+4JNcOEpFpzQCQRiJ+zLllb
xGEWORvu+Cg2MiPIn0DR5zqoP1VYQNyLGdbITNeWfizIf+OommmRbgT+C1RLJA4IIhgA7NHuM9XZ
uEFizMml9KfOQjYwcXkC6qWqApnW2GIzMCVwCGvLkgeqKiL5UqCsgzCW562em9cZv+eL5U+Jdxqu
B0p/uQ1P3R6tahA/+iHiNfb9axVwJzWcb2+JjwxRjRD6t4FwZdP94S1xV1uMJ+TRB9QPafhWxcil
D6K4OsM4+EMvVFkHHqSCqQomVPW+njtDUgN1xqhjtsqUtdaFUpBgcewTDAV3OquJ6SeofvIEuQxm
Q8bZUMWbN4diBu4XmCoDgH5o+tgMzc3B+2qpUwVNDKjwK/oCviJ5BYhTAiYUMhRYyUAvyLRSAEvY
wxS+lYNpbk9QxN3KdJEoeQpPeS/aV7TOQa3s/iIFUigpgbHG7Z+gJKZJQyggxTP4TAb4HAQKwEhQ
0nsLHGviEkzI5vKa/wRaNPPVzsGgRB5geYTaJbDEre+0+RA+iDhmQypLzHFCyoaDt8cQZJE0ELz0
eTCsygIp+WG+9khkB6+jJ2gvt/uJ8VEf0Zlmfk/CwiU8NB0doTuvHeECykvKnf/2aJlzD3DjX/tK
Xyef4LziwjyhewVi+S8c1Y66A7tErYg/On0ZGWBTktHAfKcq8ghcOeAtZwom/FtjBIT/+CQO1l/+
NPrpIcX2kg+YOJ15jiQHwypJMKOwAu+juZHdxNLh4L61gAEZzva4VAUTpWWwjSeFONtLToJDIMsE
osk4yfxdfiR4qsS3zTtFx9UPN198NZZZn4ov8oakGFURMvFIxS8xBAbsTumYacTXoA2WJyFhFQzw
UT9kFys3wutxtRsCb2OnEWdZaqB4F/LRfPFnqwnBdjkj9CjAV/s0a20nAC+9eTp9poezQmwOh6DP
shcFJvMizss8Ybg4e2ZT0hpZqJxjQD6tf9CfmZvP2zYdhVj5pU9NMxihCL1tP5BPR+UD+JGqHIbV
fjtJ/yqS4xUSph9wn/veD1Bu7gVn9qGkq6Nl+zgfz5X1QkrQc9BejpcNhgvyY5WP6R8bquuJNI6J
tBloiyX9MCp/UNiQmgjeqR06Bt61PdfngupM6KGWWDxadGnQyCG0+xM5m/RS6kPy5kQ+ro2Pfot9
+oP4hYYB/UEfRjNFbgz2JrCP9OBAzR6bPi+h2YnNjlDooSni4ETzLW5Ri/iafklPVeIbNoWILput
Fr+xL84D9j/f6a78RzhCFJbkjdyeCENSouCUQDRCQzPExZhOQyPjArtYFLC5saNxm8h7rOrL18py
jBgYWoN9ho7bZiLVaylWGfsxWKvLAIkOEgCaFCQR+Z3VznvaHWx+impPJjYWQzWEu3FMtP09is/5
r9+Z1kSFlb9/rNdHVJooDKuv4xvrhHYtJO/1xqylVYcL/XbSg6kZTA/T4XU4xbjduNw1sr/sS+j4
UWfC7zm2VZDAXKW7QGcai7tY0Fg1+Ysp11UFpse6XGLT1VKTJn+Ag4vzTtYEEFDgWOCehcuVMRRL
d69+kq2HSCYF42NdS9pVEf9zIymV54Ye6ty3D4VWQKO96oumPfVSiQj4dIhZtNmkPViyNyxwBxLS
OK9akF3nIjxzFA2JHoYLGiQu2Fi6JVM7mKCke+eCNx1NjRlTBDrOqCpIeLJKmlR34sk6Lk5WBgd9
6ha7y4wmX7dQRX8zt6UyY4WRpH0Sl54yOjlB/HoiiCJJUhJs6fDTzLDDK7PkSq1vVvKMDnSeS4cz
mtC3kVdowmav9dkii7zQAw70U7BwzMm7U3xNSXSH80KqccgALLp+cBemmHfXLW3CKSy4SO6akK2/
4PTXu7xAZcdEgobPoVU1F85B6wsy+Y9eJ2nzRVeiCO/wrQyJGXHaM3nFpDSwTbDaiUeWWJ+HWp6i
xW8MTCoZmmVxM658mUnBaN0xdjMuhnSN4ppUOrme0/lsAiGddjztD7T5rkzGTBCMOGcKZGiIhgVo
T1gkODIsozEFA2ySiLVpGhazRYeKTzKLfWbSYMDKGk+qbV7AG8eaySp9Jl0a7CXtD6YSc07T705i
UnBmJnvTNCdj++0zOqGsSA0tH6iv5Caf56q8MrfXD0Toxi5Wc5sypi1dSYU9GJpkWMjmUCCAObfG
4lB5QmxZ59qnsboJ6STadDy5JJfH55Gqw9bYf1wTPaFvlXtZm7/n9frSDD1jyWUsuJlFTm7ygyfI
WewDNgZ3RYYZuuBueIIlajn9LNf6jM2CmpWz/7Jv15Rw4ljlUrP/ip5UH6UhWpEnZZJQiTGUWM3/
VIcGrD46Kg64Yl6F0B2d4sxz0ijOoTzRNUlmFVfKNqrZyjMSt54D5hmhc5D215BoRQPbdD9M9gz3
jTSpydiyp4DEcZ+YnFzdhj6l/5aZxBAl7vS5EQFjRiSNQEnQ6vpJHXGmpspDzlIjcWPxH8IDKSTS
MdUT9P+rikVXVLwNm3WKzwjI1AmVOUIkXFsNZFUaRDiSLAOWSwwFxsWP6SDOq5u+uDTQgUyw2/cY
28jCI3tryRH+wXMwRn9We4onvTAAB3TBqKxbdCk2q0urU285c6Sdd9Bw0Jz3Kb2TNafbyiJzUbgj
jhFKXbAETcsMh+Xesc4miutAZnrZTjP4XZMnccxcT1dVhtur2U1Ipk9o7HM4vnRX7zylI8bMZxrM
aW6DHT0w3PBPYhQc6m4bShDfat497+EX6Vm77mp5WVGWS3yxm9hvwaSiHpD1VUXsjS7jnb/r6Eo2
McPrvsLVoQqTlG4xVwcDtmuwwAZ7IOYNL5Es+ViTkmyLV7rW5Jnad1jg6QqeJQ7RDNY0tyZ15z19
xtuCfX0bfCfnkalO3R8mkk4Xy9NsKQ40C9SDOSgYeReCrjXLB0zjM8B4WreIQTyW43UFQIw0JgiJ
IUoPHi4gEBgNkM47aP/LOwEjGvDEhoL/QmzxEHTrm/sMAlVH5Hc2fId2Uo7ZBOpv7/FwRu7xtwF4
9mJqgLgpvlHI6T2DACPc4wcxT7gpTLlPfhEBqvdEdYZAScMYyzsEF9uixUo9oQLxPsVulmJLXZLM
uN4MM1LX3afAtBkUmxdwDJBBcp5vwjbwLJlPqSWY8Apn1EIfHewMtIxkBMTn+IGmIl/vefCsjV/n
fr5xOJX3o9dx6VQmIxtdFoXptfM8peUFab9JsW9GM+6pAupVJNk00mSy3XZ0z3oe5yAou4VCdiwz
1FLPEHyqnuNsFb5q+ymhJTo1VUGCU7eGHofOpYsQlcknlD/yaFfa/SqPFgsLE6E1doCOrJWkTacW
wYaCQ8ks6RK4Ms/pvLsAuyL8xp4kguDOmgn2URX3EusgGe8bKGLyO3wY3+xi7zKQj/ybbBGpGTg1
U9GpW7NIAu7WfIWB/ljLTqw8sxh1D+d+1ztG5thOlNVWTsMD+TXI9aRPn+GxXkLEMTk9ll9CR/mD
9VWsHaZFLi/L42GyJYMln383pBcczNZd09Lm3yZ5st9mmt4y3QXbnUKUltx6bVpiA5MP35H7ygMb
XMo5eBuw8gEvom206dmu7zPeDB+6UmUL9Vyy21lVeajaZ5wwcoIKqjX4FmFR2TPCGY4i45QJXJkJ
BmBJWCbEUMQgsOUTmqj/R3NbeIAzdv6x7iG0jWByZKapnKcBYfdibSZ7rSrfV2I8jnGtuLunuz23
Y4hDttCuQLrZ4z95P1kcIMbQw1hcLCtgNADcQtImkdxT78XSWp7omRWDZQD6RqJNbOghqatBWhNi
7bFeXAgeAESSU5VAKSU+F9zQVv1q/IWX5jNVjSo93J7IEK4ZpBJDdCMl6G56qUEoqnzALucKEqlH
Nik2v0G6aS/Zq2QH6cmOYayO20srOOGk4uoT8NSZpG6AhjBt4k7i+yR048L1+ttsv6+4+lWDICJh
QnjNrVuoj39vvtSSwycWVN+QoWWHx9vDsDKXKNowHjoH1GxPPE4SKC0kYOMPUmCA77kZrGdCtgJQ
2ostoBONGQB/QV40gGySJv/9198EhgWN2XQWCz8R9Uo+nxqE5On3d1AyGO0i3HswbN+UYsB0Q2kp
zOgeCtLFR+z5IB4Ybpia3AaM1tB6bNrdyEzgd9pGDzlT0AScve4iEYRmrxzikelFu8XPmB10GeM+
HqPdkBY83Q1NPX4q13UFInJm/MiOVViWMr1dIV49dHeHbn41/9nVCzFxLg3nlzgp1AlyB9vGL3Rs
J4JQbQMQorULFf/N1NM6YnuMuF2oqsEOMUhLj4033BP/IJHlWfA3eDG6unqHaIpAxyQbXdOhwmfn
vvCVcnO0MXa0lJR+4WrjNEKjXJdcsz87NZzybmrCl277hgGnEPtDdhzl3ie0mLMMIY2wbdWn/iEW
uQYXoPGHtOutuabnps0KUSFI1BvzbdvCkofwbtv9iZWwwm9CTLOtHp+L5O1Yg+biT+t6Ae10pHTh
1HwFd1A276bxgPOLOcVVEdI7IwXA9oYyP1AldGwoXEAw7lZ+MUVFXjisN3mWuRDskcSLtyNqnQbZ
l/vop38ZnAYPLz5yo6cR/MdfEHVq/kkT4GVcKvtD5UwqL1M5rKv7Yzn7VH5Mvo6F8hOo43cZu1YE
uELn9rV8BnJMvq5kQz++YoQOKD3P1tLSR8qJUiY6Gs4spyxgxqaOZ5qOvdKYrj7M0hhq08HeDGfa
ctstTfzO5zqIk0CZw7UR5qH/MgG4otMkSJd3PEllXi9SXg3ggQeTZcmi8dpTxXzcDOPM4Q5zs24o
qI2OtZsiwLA7latGt5KlmwYNWgmdTbHtE99bhtXl9Vcu9O8VbIPBjpGOaLJFzq4z2U/6InEclnuu
XCnQ8nNsraCmdg4g+cQB2XkU07olojb7SEu3jqlsPY+hFBcnFJJ/7OcH5F2g8jPtUAdljJ4Ihuio
wLfzfFNhKSl8ClrD6BG2sxsYYQE60Y14fOOv0vUJBZEQvYV3/nZC9bXT32FD8XhfKZkgYPwwrmiF
U8RbWq3BwHklz42tnGC33ae5s+RRoJ8kJF83up2Zy6K7gCHpXfENmlUioC72Ugs800fCWIkBswcl
6w8/mm2FsXJWS+ZJa6AoayKDJaPex5qBLkC9Qj5+kazZBfmtRO4cnU679Hx2ZNcmzpa4PCcAtiUD
tEMsu2ri5//bwxIXHYaUy4Vzw4FI4rMiZ65rQqaHoxloeEf1bNL6K09s36EFCUNMeCok41lxQ2FA
mTh4LNOkjZcXaRxt9AMgATm9kmfZ31j8WahxmmBnyjrxshRfxeyOaHbAdGMjpbYovXzbSf6YhqBG
y+HCwIIVJKf3l0w7LjMWQTAuZxi7M3aKJPXheyw0w4eajBUyYEd3B2RsTeC++sSCd3wROVNNURl7
Dxa4puZNkkdAFtXrj8mPulUsaPAM+sKdOtGPndYV2kFgv2g1/EUGXhRdtPnQRPgg5JSkF72ieKdd
dTakhpIipgvWUkxaAqoI9VNLF1BG871C1xHCXhD/Pu1BqB8CVPmlmjONfuWU7poqpOt1GGmBvDDn
nGVCVIW6hg9aZjtjQA4uxVW7VKUjR4YczANQZXb+AisEkqV83iMuDiAlq8NYluiWlaEjMcYnIDhs
A3TynFizO30aXKWHdZEhTVjN4ywZwcChJrxp9zkDrZAhlsRhH2zyOFwe2DfpXhHwIEXPpWq82m2I
EKTjWrsK8ZVl9ImrNVvgCQz3db75w2vHWE6DTnT+IYsCraFlHsfMv6STWmc5YUQRKmhcxGEAHD8j
rgf8pd1m9hhdd/l8z25MaMiWlXRDjP0QpWssR9A/LnL1fYngNpJONzWaSrrPwPiUBqqW95G9LUsM
4GVwXnwO/hY2j91/iE9Ll2woV2VYgATwZoOo9uDzqW4KtlGXXD2L2zlFZQrDM0kSWexHXDcnbvCn
taSX1gsZS5JOMMOYuX+E8S+hIZjX6CJn5yKUcBd0dSzcBv1OEKDqM24DuRH++pgG9yuCHpeZ78ZP
jWP55DeC6jVr0pJzDuEMRcXAUiL9MU/DIC+2ZAiPBzDCm2emSSpve0K9JRfptsJK9LULKzrwO2yR
vtBr4u0sfc/RbCJhivj6hgOA5pGBYsaA8oOuumm7sQyHBK09Qs9w8YgEZBfXus7ek3wATldzSDhp
RIkV1UGaMaM+GimcY4cWlxEnQlz6FlOQSqDk1HG6eHjXJxZaRWE9infUbhXhoHIGW+vK9gBDY0OG
zbTcDOu8YKgVBXfG8WOy9Cghdxq1Z6sa84UF5grDODKNMbUljpOsHO6ttOcxPPUKJ80tEzy4EvJ/
1hLXXMSEUR0v04nMkbxUBq7E4vE+gnQx3bFTOObEkmnX4NlPvVOg/cSDkclW9AZzTuUQAA/X7ObH
Bye3D3GkYYzD6k02EzwUHgKNYbjZlgBYyYgndRLp7DMbq0nlNjC2roxZt4dWfjoPsPOQYhNMobet
0wKx8dz7H1HntZw6swXhJ6IKRL5VlkDkYPuGMsFEgcjh6c/Xo/3X2RhvTBAKM2tW6O61HZ8WrxYD
ax+c0KIKzy94sdv+7epcHj59Bet2CWrrUA1Xca9rZ5DLIINJFGi04y1fqXcr3U0mkB0eUQpm1zlp
vMAo1UDtDXgj+4XLw8XpMjYJvElgcPlM+xm61HDxBowsDU2Nr3CpozBdzuD36fo3lS9h7JgBzdGA
+NZimRpoN6MBtLZ8nQ8lcRl9eZSUj1pDBqeuKWU4fsy5zm0y21OeWlGG2aTQRwypgLkpiJA5trKr
fdVpP7E2qb5MHKIj0qklYUqxkZVoLoslQJGWRorOvaa3ikaUu5kSpFRZbuaKRDSiZRFWawU05syM
gLvQvIfzIAQHmADgJ4vMI50DQhvck7CZKS506izU2E9d12bLPU+o6G0wCrwbTCY/aBlDpdxd7MLk
6tchPH/Eb87CZtFZBw1pTSPFOai4n6NWcQySTNLBLQtGANSYzhmYJx5pvsn7aOKdGm4XFpICLtdS
Z1W5IrD2aJXxeZkEk8jnd0bJI6NAUCJJUKLOo5H3cec5RAIcOBrbV3DMcglA0w8Vq+UzWO4nPZTY
ci4bTriniyoIhDwYJVcVwu3c+7hJhF0hPrlDssMz2WC9y4QUJKbJCW2d2cfboGvQ9CnPkOlBvFV6
aWpiLpI/cQ58N9x85QxfGHGNRsYpQ2RycFgCNd4k1FIlVVcgO5Gnk7XAa1RqOrLWKo2ap5FFcBFt
swBNzN21aQQG90TiiQ9CN9lkrfYW5pJFBzP3w0SX9ariF4izIiOV8xq0HxX61BCx6cn8i2QCdQ20
GDTZs7jp11Y/LHmyfXO8zfloPiqFMtDzrvwbYymiDUGAuszK7uty6bTmAcCagY4naH6bk8902cZn
WmXxRkVhrLda3bgJWyfkRA36OATySENwwT9dJ64ZivEalrqLcTFrH2k7W+6ATgPXq24lIiqKZFCo
wx52XtMq///sx+YxAI+BiVtYJJnO2m2+39j6utdbFXt8C0ZhBfs9UuiuWc4P86NHQoZXmEjdps+k
fLTWP/e9N8MRgnRs0vVKqyvwpHmIOobA3bjhv24MOkb+ZH4G8mhZFsXCX4KDJVq/UsqKO5TSreNG
iER7ZToMsAaLl10dELgi7oIEP+2RYfpxmoT6wciY0yAuhQqxT3czkDjDcbIenaE80eIZZZb2PjqD
sWyC15Jy2xk9ggobm/k6o4smAlkN/zXd3Fol8Ms7P+veqPrenGbRLtWCZsHZviPakD+6lUpcRVT6
5wLG/dwpw6+n/RCB7XIN7AZyLY2RlykditOQNvLrlvV7JrSdIRmybr3axW3SZP62163remT9pk3n
0CPJiTPeLpV6ha8tlGAm8+ASpYPqlV+zj1P9Kru7R7Dpzd72oXfkbV3A8ZcE1Hsn/XhVmhpf6ea7
Rl8RT/y3PqLeUqCVB84nP6ampqWwnlfhYQR95+SwTfsabwivk7P36sIVaxVaNYTB6YSMMDhssUhT
S83HxRJTHFdHMkrepalVMz8FODmHNY9a2BJAgVwHClJC1WuuzmWKRlhuuD1YFky1BraiIfFkX3aN
VmnqZwpo8dJq4DQpWGDEYGzURIelCBLOVPan0JH1wffqYss0N9iEsIxEIRvem0Jhx8p6BaClgrAS
beOLrGMYQqhPkAFp+GvYwhu7yQ7HYB0b0fXxXbnSY7g+KO0Sq+wdL3QvmyHbmczoFkHPn9774FTU
eKGIUkiVpqLvu80PUrG78ETd8GAjJbGNNr/XdoGEdbcarJfnZZn8VAO0ejOuzJER27ycLUw4ZN8k
HWAAEJxN03tewksAVCScSrERySWqbEqt8ht4Sfmbtiz0g2FGBHS9DVUil1x8JuWdKXxlL6MR6rVr
2Y/AshthKbk5qaDrkpSW5vKtc15uWjOgVFEzLsTNGKWfZvxsS2P4MMg6gI072979Ye+aCIghAPzt
0X4VbaUrv1O056teDZdyYPn7pZ6WqkaFBfuSbK72vV1OXf46frwbuEz4/paN1tiDfE0skWs1bq3H
R3hPE8sHMBlbJ15BS/Zq/kO6yXKz3xINXytfUogqolnfwGUMUgSd2IoQjOIE5AjoZgKuQm2EgBeC
dwSTAWZQneDTb2CdR+AcQOKHex8yLkp8GRBuJAB+3q1jsvnJYTuKoxStPLOY2AJWQSG+dY4I325a
Z1SdDugiA/4DtBEPLfs1maEffY2af0XO1XGg85X2KoAJBw1g3WWw75kEYR9GaUQI+0Mnhfw+gBoM
M0FPPN01BptlB+Wry2Q/KvrCrW4GRdwc5+Xx7u/aAvVuqM10541qX5vBjTNV9K+AYr8ltcYXopjF
cX5LLk0SVBLxFn/i5H4SHiGoLUnWDVgXKd1qdCjj8kcL5s4T+q0OWA3QS0rB5GoX9A1gYeC5BnKI
eXi5dtVEjb8CQZ7UWEBYpB2KIE+7OarRFAo6BQq3ZIBwM5iWy8aa6hsbWdXxvFvAgfg8bjV1Yuku
hP0NWtOZY/bljrzz395XBm1IZIH3RyJIWBx6HCDwdQGfc9LH5MIr1N52gRxxCJLJ5Xh4Vq+ZuPiP
9V5Zhjv5XCOZyKaEXzKqjQfeC2KfvRgC5SnE6JVZcD+M9sPOvvGFF+eBvtjB43fwL+ql2N5Fvxvt
bx0vCo2ITs08Nk8m2C5HKl2nreqokqwnCAd+t9zSojDcTpBEZBcbaodsMT5/nLMq96lf4lAOXv3M
8NC42UBLgXriXVYporzuHyfwmFyCHV+qxg/PMEuaPeln7X5SUEmV8ORXnRr3UnLw6OTELEeV2L8g
3MUmkD9eZEAtFheU+IJHcB0iU4JwYMO/cWDS6T16DYTUIMmoF8S9O7ORi/Es8EsHduMQFuJHZ9Z6
dA7hpkXbb8N6oHUzsviWXwhQ4kXzWUyIa1R0IfJwQkmMU/sRkKnItnaeFL8uyQl01WbvcTHppwWu
ihOPuK93CSB/c5HREubt4v7oLiqPTs6bu07am2vOaHz3P3fbqtq7Mk2bZntQSyUt+SQayZ7UIzBr
NOOYCmonqrhAFAaZ9culpUgFsI4ZzxlU+wxm+ZbG18mmX0TGByUXfZkabCivceGT4qRcEj3P45Z2
JOeOWGY3T1iMHTZD79MruZgxMD+/X3fTbgnfujgb3HbO4tO/kMqlDcLgEhYmldETCDXuftWK6t6B
D9/sw8M/JbXdYtt/nMJtxS6lURYWv2364wD7P5ScJj2Bds52R1u5mX/+uvtEBkeCaf4uJ0EbAuj4
AXuc4LpXWcrTIxYpkKYg3Tvcxzv3iKtu0i5ll/ym1lGBj/cnp0pKqHW82RdIUdAy8JNIP/iIxeY+
p94lsYwStbC9V209E5E9FXGIuZvGWZeAEp9Md5IKXgo/lNfGes/WwCzmczxdFt0Si66+10SYin/n
ShvKW8cJ1po8Iv7ivSa8VH0fdBJZIRWGeS0lK0mBgofofNw4LGWyS61DF++Qv1SkKuDvEpWQUVjb
+9WM7K6ytuZmUpq5f6oA8Da9zBWYFAbyGHKdP8WfimQGNG+iggh4HhYY5C3pamI1YQNdWb1RAkWa
npUCz45xpZlz9EoY1M9PI2yEs5ZaqVTad4Y+3myIWD+3zGxm5z2SIwLW+Qhnm8wLtpa/fHMaLb6H
Ka9Fg5WBVepF43MJUZ0jVgxsukhZOYFK8+rkq62A1D/1Pw0Bh0cRGTQUNTyBITKdkQTldmNy/ubb
EIK94l9HWiN00/b4VAb9Kh/UWgZzpoMxoaGgEvR1QyKnMbhPm3QsuM9rN5tmDyvU+PHm6LQIRB+W
Xt5NIl9dDbgcw/7bgFMl0UrxpxohhtUFA2n2RceX8wz0W5znxrC4gIIA30FtqzL7G7YTKxg/Y0H8
keRphGoIseNMyd48R1WjA1lKHv2q8+ibk43QooVC6WVwGdSwqpvwHm1C/U6Xm/Dze4/WfLKMg7PO
0A8ttp/mCVgMFpfy5O5auqgX7ABWgvYIuQ3Q+QbWyZ6LNSjynvZZR3ZnrVab+mq8k2/ymDSDF00K
q3QR0+2NY9IMtj3mb3BtHzq7zrl9JozYbiH7vX2dfa3MulYMIpcdci1fVAu1u1e3ylJ8hqqRjl4I
h7z5xGFSDd7+7rce0L0SwRIoRuKJQF6bSMKymdzQPbnidSJdQtupYB19aFo2wwk9hlZUZBC07lWy
CbN20zm2RI0g4YC5CfbR5W8fqSVaOcjoxFjiY+rXJbJn+qWURBaqR9hu3nQyAkVpdqqu/uD/PLOh
IIgG84vpd+5sWBzYpvWONCPqK/X/QLLTZ3liyG4Y6CxNwbmB7v7xxyxHSOpf+lq98rYVW6y3hO/v
4Wleja4t+jrwX5jOr8ik1l1Qw3jEckwUW6hfxgGpXyQoJGBQtUtd9SxU8KHaLJ50c1QYIQhJhyY1
QtId7ooIOjk78vuX5R5SyTcMmGn77tJV9MXFvRMLiizaJDkOIYY3U0kkH7qok9spdzh7CpVzwv6e
AFHtn+9uo/tx3si+1IPtSA1EdUcinotbZuCWnS1O2cX42hqyF+oE+RJStFNmHwQniLvq0KKtiL30
xHcuOXeek2fJnemb2fU4Y/AwW41oNKaEPXzCGFJnl5nxC89gWhG7qQZ1bh8uQOpLSx+/oXVI7q0d
9+a3bmp1hU8W3FtlvL4E2TLOEMsnoL1ZZ93lAOVJj0nFD8cxBw2EiTOHv6SanNhX7BpjEegFOUxx
rsQ4ZHx+8NA/+LvI1ILe+i3jJQPRlWtpfGztPH6dYCGE7nectSFEywZ7//tHqg/wuKYgvsLf33GM
S4aoDuqLlmkIqnOu4iXWWv0/NSAzxCIYkHCu/dozaKKOAAat6AUmFXEJF3pVfOVbXLGtYQB5evHq
S11VVy2/cjdv88u0/CskDwi4iOcN7r2St/+WSVFXlbI3RWoHv1lttlB15iaPS1Z8Nr0OUw1v/DFa
4LhP//WiYHOI1qevbXcGvoZEzTmyMlJCH6Zcdg8/y+wDilTDeebxo8vQB5c+jIeo1ebEMVGZ8Vsg
MUO6Gh9CFPx8ifJA6BJPFS4qisheh1DExtpzlhg+tKL1iWi4PgKF8l+fZNVbVWlCFg04+Te5Y2UA
hXhfQr3jm4EgVaewtXsDSVn2n7fg/rTLmVOp7OzP3r0X6rokQP4qwMFBkTQRxWh4JSQWq0FpJtAu
OoLkjFnxC3aNyLU7C+pz6vYkxFRhnf98gDxDWLnHpOsAA4lisvxbAg6lzyqAGfYRxsCSii3u47kF
PG/SJD+gHDlZfRLyNMfEfRzKp5OlHsr1l/OlZXA4/BsOQ6rD7pAzZE7k+Hu47EOmAH/D6GLGfAcV
O2hAFjzYwQdSPJQ7hqxY8uRtwQXBTmItpCCDG7SnF2DaftLylLqo+9g4qeXuMXZ0pXTKz4ApAJ9w
P2p/PJYqFKQY9VCDf2OFXCbc4jQPCV0A2NyFXPyjukdnkSfagMvZgMCKiVB3pRw34RJwsRS59NfD
O31UIXDYCZVqKn99LYZMot94TB8SZgw/f/1cji724DpuHel/sChzk6Mg28Ho9xbowm3sym6CtH/6
XDWcV3xGLPDCt+ygO1gtebZbrGweLalgqXlJCIi4HU3svk9zNR3hK5m+lElA8Kpc9PrFmETeqviw
S4jqonpivx9JkYY0z2Wph53+STPC2xu542WB3P/3e2dTE9/Qti4ZPEYFf7kJpIVo+q61/igQMDLk
CUopEkPAteJ6ySAAFlfSn+r+2v/jvEFHYgAI/MCz/C0J+EK07sKTp80JN8WiLeglVjBZTkBS3ZHQ
ASs6gU+ihUI36dlMlkPRNKBDYuqrQTmo9qX7hV2nNFD1Sh0l5q0R8q2kRzOWyf/wFVTCkPkkM7qn
h2Zu+q+u1uWXV3J+caVgUmLAdBk6MRd0KDUBDQZJmWteifYj2kcsj0ane6gMGwejF8Qu5YNmLdL0
5AI58V9zvHXW7Tc5KfSXiZcUgp66mteEu0PoKAZbBnqduRxymYbm/AkmRmtatoy8KV8Gr2jC2Zoo
0OqzZ/xeAmTBpPMK00wzzeAiuAKUqevRjOyBsDkBLGwIe9D0egVvgPGv0r1SkjhECurwTCWBZ1cU
IiLSrKqcbElrrbH9KVZsNogzTg1uFr5I8GynTtlfMdP48GA0Un2Cet0cBMuKgqYppUSm1qDwhNJj
p63csV7hZYkGyu+nsCWyNGEMdcc9lO5B9K+MsYLRDnAW9uQ6jqiOgnyIVh3Y4/RZ6WZdUEdEEsQp
FDH46Mfle9l9og4VmagWmxQ2ioCigmrrawYEEcFKfaGvY6WgB+wjuW4VnD7/MpE5xtdEMBQ34LBs
veI+Po8bM3RrqWuPlVEU8mmnT5P47rFIKoJZg3YDMkexCi9CjP83K47cyn2EMmvyivcsGjCcCcDc
U5vkTvTwrlu0A7e+xG5WnGzTB0XZrs6Q8iDFdXnLIGRAShP3indMJMGq3Sl74+Gf3L1e2ww72UOY
tgLtDxFHZ1l+2hk5A+LL7jFWz60Gkb1xw5XsbvfUNInpomXy4nEAn3gqxzELoVpzitAQ8HCK6p5K
uTkWSULqPXTmgFniFlIp64Fbxr+XuALDnLGl/FTesogh2WGf5Rf8yUgzXumtpiVpyBQyZ41zpxoI
AEF+qxaCs2ETL+TtAzTrGl/0Cye3KPletEQ4FRku1PFXon8S/8Ozq93J21e6wJZpOhxKK7QGIh3z
Q6FaGe4TJKOzDWjFJxC9UrdR8KrBwUCV6J3IcEA9Eh4moNQtmI28Qr1J1epGv04TAfMHuAEIirER
xYMuYxTL+AyL2NNBv0vFUxVWjeVjXexKohN0ZuabQgpDhA73efVV1CP0Dznq+U8LMC3TlK2op0cC
2caQdmDI/CRsxEyRvGCqqp0gw6y6wOmxwR4lWb5QW6NcU6B4JrwEc687X/VQLFakztMiI5UAxNUx
tcTlq4EKg6YTueUkJZ8KKMyvSY6loXpFQh3SwQ/wnq+8nt+VZAPiBHy5cJu6A8GkOKXkg6mMw0x4
uKKZCZLDLNZtNFdpknLzUqkZtD7UibVJDUP4h8MIplG0AgY/ULVzJclM9HQq9jGseus2ojZTWMX8
rsOQRwjnhvxJMH0TRBJJvk1fOv7gp8eOTc04YSQMCDfxoDs8t8JtxYLV3Ep0a91CigkbtwmOPXqR
bqCsJsSFN+Bs8KCrCz+ikIWlUYZD9A+EHVAAKwGi/IDxLkvJSrUrr0EsZCaHelou1NkRJZb8JiEe
XAy+W4dFruY1eqTYm+OntSdvR896e/HG/w6yR3yEpeldb6NPUhymN78givI62HyQhqNKUrBvV7BE
qfN5jwe3TgU/oMkcpCbMtQatsVrNVbqNSIZo/pAU4lupgth8N0kOUP6Lwajsz+ckZKDebYFqcJIh
g80xh6AL8jHK4JJBVEKFbXDyV1gb6qHIOwhtr9qxMjuam90vg+85OYNFGzwV72NIS/8hCtqqoAqo
phL7QKU+oLk4VvogOwWWg7P7xXvjTXdfwTyKDa/yTA8RpAGnmSuPcBZLsuqXa/kMmrPSaFsFHtIA
WqugL6DB0OtdKG/eTEIH88q/BjyDglehlgSaVaAK0kdrsKHfj/nhQ86Kg2YHugNBBphILDkg+l62
Hc3cEYCOrzknTJ2P+a5KxIyhtGmziAnwrCWEWnfTs3qw/1kbKfA7auVNBIQWAVazl+eo7IE8OUHO
e0gwGBtIeB1Np9KeQS5EkALyURm4Wu1swbHgUriXeQES7K27K8A0etacWwPpZa6q8bFVSBYLYIaQ
ou7NhVDFr3bt6FoT1fCPnN61t292strgWN06b7iFV/dqEW6cLsmitsRxREyvYST1VBOTiLsASDpY
VW+lU/Cac02M1JkuilKCoLO54GjDIVHLBS5xXekha/tSCC9hVI+RIMzCOM/Yr7cnJkMBgVfasaJY
AIsDNDLwZFS+tb1IwnxQrxJp7afJA4cL7kiyjj8tiFux0AIvBLCFiIG5JpQXD/hDtrk7kgswGnAV
WBOYrRqlOwoESNKX8BSkzJsLK7zmWvq1DgOGTEYnBhHDLIdQAB1nNxBVcT4hAo5hIcmCmzu84yAz
5lQNJ2wA16Hgd6po4Xt6dnqN4SVhXXwEIIZxDdE36FW9YApfZx+VA4syHL6lHt7dDSRgOY6VbrWf
cg3oOiJV2RtN0dkm1mexuMW4WVdf+YV6UhveZv0bSm8bUtL2c02dZtKYzy7eK6y8hs/pHVjSk5LK
sGQ3Xl4BDPbJDjbdLq3avVcLJyK0CyiIrofWF1klv/Zl+WiP/J3oe2KKZH/8pvjnWV/W12XyZGum
K8qVbNk9Oi2pJaAkJFWODHpyZu8GM/qOfujpqGasJhwmmz9+RhRISELqRlBMXsf0oCYa019KpKlV
NwUfkv4t6pCtdystOFQHWzPqHcl7vu0uJw0PKFUZfFUOGSZpQzZ/5uAP4E7/KspS6MNf8pDTLp2G
PFIYJOhE4gYDyzVSPLxjTspblG0D4aXSsLK7hcFjav73MLWosPF74wJkU557AEx364iUNWClEzgI
u4/BQbGIVwZMeFBAzHOcwJrB8OSwVLqbu6tmh3cyR5FAslfT761QDbifEKf4/0B7uukZCZ4p9Tgl
lhR3qwnu0YuHKhaOUc7i/CE/g5yIynNUBElziukpYnmPiqWa/FR8Zfg6479JX7UpxFQ4KyqPjCGR
t4kHUTRDUQVfqiPmTZnWlf3+uA2jhc4vyKaQvA2X8S+WBZGjdjw0uRoco2mNkzrWYsT3YJJYm1CR
QS1MGjVtgqIj8r8hhNg+RFJqckNiFvbw25uuggVfx560p1Oy0wjp4K7hx42Jc//QZkEnjK/CcVuG
Q7bUUXwuOZhmgJNKIyOOne9HrCUeKnWBcg1u2Se+owvCGk57BKIfghgGX4Y4FxkNhHWgo2mxBHwz
6BmedYAnGQQSBOI04APX6O+ZTc6ozrGbeH7sFQ194z/MJ8GwStYz3Gulxb6hYq54l5RiynTDmdms
f4P2OO7D713jMnc6vXbcXg3av+PddA2KmoYEXUh1c7CLDQc8YffnCEERovUPbVu1uMmxDADqyFkx
Dp0sEz+C/cg88xBN6+Rn7o9wlcT1EPYHA6bVTp6O3jj/j/uhV4QxkngL+C2xvgFAsJUf0JVhn89i
+qW1rADEFHQIYgYR5g9V5zrARk9ZOFQFGEFG2xk9KiRJyQbgctTHFbfRlnQgaqvePmFcEwI4gzXq
XwQUWn5YmnmxTtSLQ1/FoV/0Fh/eU0dOicvd+WaAs7lFtRruIvVHs+gXSsCNf6npq4msYlzDqdFF
/dwynRNIz9bb6nmQA0EEYGDGozeSk6KZ+vSPErPmDHsGkf6u+rTTts8X4Fl3cQdwefktH1qLvk7x
G0woACLOCMHcSB57fglgUcibxWnhzN07Yu11f7RcifALwh58I+eT6/CU7MgNZxcOmtkQeSt6MyHS
Ih1y3pONXkKcgbURcJ4lCBJYCnDt6N+DPdKdqFbFgrSpGKZWB1oE5crivS5ecKx0+Qt8rZhNul1Z
jjfcm61qOwV4f+6rBwuSoaBe19iSx3RLq5lCB6167LiusMD4QvCPBisIpUL3k5UDev6BpfKEcZTf
BSPP5XxNV93Jxxdh7wPtUdopWVT9ksK7FIGkE692i/T2BdwnSfgj7l/zSx6EtDjXkCWrvuXlnOf/
PLS8tCd313B45JjRy5JFu4vFxMoOpMsvlB/hPx0pESj4mhR8MaImQH1yYQrRBnUlxed7+ZJwUTJv
sok2kdA+euILnPgm+hI5Bgwvf0iviA5AvAzAvsKCDCwJ9dTgBWAc50LI/DxUUMuDHLYvwF3RobG8
ffrFw6ORnyRminWAeh8aL0loWiTjN+A9hgAzECaIFGK0UwRlFENd7dkuqvSfcHwk3yxel0aJbnqd
Fs2IbUhmgwFqWI0tBo4mrjaj97ydLV+sXYNoyvjkpyk3iYEKHd2071AMK9cR9yreDIEsUXF92bcp
0Qfdc8A0AWCl9Nuj1Q2cXKSBmXZkKxdksRdKvQhmmQJi0jZeuDTaGgsanQEIZQpkZkwvBmzDTLah
UOyB2PsURbQyDusCG89UxrsFQ2U2N3jhMQ/4Kw2AH0b464g8Iov3CQkDRn509EvAF1HEIEoFp+gT
fVZ9tCT8Lj/LYgfdGkkfwkhpkXVSno70L/PYCnLKAhExQtcCf+fU/Rx6fnCqkZiPfUH2dJPMtKqN
M1ACN2dRSoo/ZcQCXPqEfEnzg0zeEuOB4fzq9wX8BpvbxynEnrR+qCkLY446CLiS5d2ePPiQiOh3
8OEUhriQauL9Di7myqniwCbZqJpqa7hhDnzlD3N2JuB5ppVIIZJ3ktIGxEE1qs3DVYWsxjTP55gP
y4GfwFvEodRdM0hh9X9zSH1lmSnmbMuNaDrrROLWChdm+IDB87vuWBF+xLQUAASuuCrCKYyQQ1hB
FtTNM5QLnIty0H76F56nKwFKWspuqFAEooTlNKXmgttBCaYZKPYg0hzoPSpk0Yz6ghVH7tHpLdj6
jRWdy698ymrFCkzIIxgdPo/2bDUAlS9F49OY5zBTI3nSYl7WnB8DXtWANjk54ObynpBX5F0aZAMA
7XhCQRaSGiLMNeRQxROoJ4O76xU6lG5MaSZHim6TlEIiNSR6Y7f5CFV4BclKLOJkOSzBrFVETgty
WL0H0+FBs6datA4qZmoLiVvoKrEgygQtfwiD1HdxHRY9JSoUrRO0hEQUcBuhNCL3YMgGdKBar6Qn
rt5VipXyEAeGlaB+fIodxrIB0HIFQwQmIPcOcTnhK9DTZvcIGiUJrgKoXpYHqefqTL6jg0J5QDYn
pCVYBm2y2qn0GtAyZNgeoIylsa+bumrrdg7TKf1kwjchPP9dwyp9Ra9hCfhB60qv0appF1nwt1N1
wqPRNFjLTbChO2ujo5a2Wly1jJ691oYeZ/Cq1NjmEBypLR2D9zS/a34ZbhFgTDQYyCqJpEQmmilG
S2/dNC+MXTQVCCp04iKLbcS0KkdLPZYOVI1lGwV4HtMvlrsVKEfGDCWbjBGFVFULRIB9kquSkVSP
D00WgyaVvZTF/JiVnW/TgpafD3aLVrSePIZc30pVw//fTL1QJuQa1zw5IHwdh/w1keb9oc0CQv3E
cG7FTMpFX/IM2I/2o3FgJ/AasMmYSOU9xF8RHYxVf8581h/yM8ySIHMvt8agWSkpy0rp62QlhGGl
Z0JYAvK1c6wkd4CqVCCo3SifqdqKeAtwwGQIBQ3P1yjRe1gYuvTOw0VQNuW/pLMALxqvSkOzyBJ4
SzgcNwAHgt28DlhQNs4chDd5FK3N+mAJZ3TO6yWOitflwch5wmVijFVzCow6UcyS0nD2++o127Xx
dlpfFgUtu05P03JmpwCaKnYNvReywdT1bzYFSsxj/6+1NFc8WVKIk/1+O8kxgG7Zcr+ShLVb+c+i
82mJbDeLfdKRP8gkKKWDe+v+uJD1RFYW4Fs+sjqrJl+kXCFd/SSSicOeV4JKX0xINXDSGkq9r8qI
qMKPy8nVlNFAvco6y17rldym0xUBrgmX6ubuIpnr3DKXoTF8XF1nmRDNQAnh1zsYJisiU0igtmoH
PcKOxXRBmP5yppjWK11AJVi4JYVzI0CitgEAi8mNeIBQ7cINaXsYD3D1PPZy0yjrR3UBNg0/SpHk
DvqZ1KfWZoHz0yTnV5KC4GNasyUho9IAm4iBHeeWBnoFNof3KglDrtEQwiB35d+gzXUx1pLfxd6u
KoZ+RRLxxDehPSKkNA7BP6MlRBMDXMZMG8IKy9hjm7v2NFKCW/aeMoeYAkqdiH0JEhrHgvTgFtwY
vQq1OCwIrQfyoTk6dullVzDkezGHdu7KnCTAY0iKkyoY4KiapQAyWhdPvAsb1wjiICii3JoPYYc4
Cgl79rQ+Pc78fbP97qDkMRGTs/ajVhaFZfnprIeARGl8v0lojAvqoxpxp1XoG2B0UsVYyvjVvPKo
RP/I/Ja5r57A55/hxb9A4xAT30K44mHUMx4YovXv9vcQvQzBvkbGrEF2KveLydNPlEv7z0s+DSzv
9oBgL6kRyxDFxfnQ/RjdvfLi41sX+zyB9bw4Yuo0ZjXFAb6PZomV1HCxk6NXmz+3/r4akdjtVuaH
eAdmkYzOFIgmHXw6HGSvVvIAa0dNmO0zp9hp0E0F/OSUgq1afpsqsYqfFIprCEDKTZJ3Ve2+vsCT
0simPqx2K/0drvTpz6LxeX63TEc7MdTv/9oaa5rl1JUndMO87YoEotad0kJOjhYlOUL457JSWk2f
sGwUbuQd1NUvpzmUryahnbztr9A3pR4rD0Xja1iPQPjWdSg7LhEWpEEcWGiXoxNmmk4i8J8VM741
q+tD7ucR6vy7JUSgsouiiVuYHrmIrZQUUtF9DdcX+zZszgvgnjO36b9Ah0T7n8qpTavFfOzK2VDR
bWsSezyOnxgYHGPZRRlVGVI91uiWl3KgCLLxidiBCUKwR9ONKgbWicBIoitG94jgm/iRwYvjjjXN
A0sG7khuvvxErCY047zgI/UY2R8NATm4qAfRQFABmQIJquOYy+3vA+NUCQoU6lQcyvMDMDIQFlXX
GtW/pVuhZtIPohq9fuci8WyegyfcZbXQjv4odp3jackUcFAhMUO39gpuIe5GnbQUxmA1wodXGhuX
eGO0czgOOatXSlojpvHoGkRqijIi6y9WE5vN211/0Kv4+Fl7+0sDWO2pbqJUrweVWFIHb4ZQTp62
KOZCRg0JuBUzXu1bb0PoTPtVe34NSO+ivjEv8Vg/+modJD5zl/jt4e47lumJQ7PfRGfUYuuaW1oN
0k7RqcXiXeVDtsgmFV7P1dJt49xN8UFrnphoJI4xowqrdDvFZSoL7IHkcUTyPYykuLMdiC92yVtN
fK1DaWSU2WmtvUpjmzSxa9LF7qmvoJzzGr1a6jazTxqUhraJ2H7JrG1Fs7Yo/tmcbqPUYnqH1rbN
ggEkYBu94le8jSrdGj0dqn2QYAbCd2pvJodL8Lw7G3Ih9nGckhTew7XASb2ED5DFb7s2bI7XYNYA
3l3eXvFRsl8Fb9fhxRe2DBcGyPo5fLH27JwMyhl9FXbe254+WCQZjdyEiVKogIus5jl5MVYCSwoq
ofMzTUYkzBu9Em6AzwHQRMbbbmkOWKGdNYwhcvRfytJrkGsga1DXsWaFbqGb/opjr8uSRbPgTmtz
1GwRfqjFdWKz//IHVTIM69Bc8CssUw1WXTBR+MRuzl0qHLFULHn5erIkqomqy9brq4iwikRzs7ZM
88ef8VHkKNRVXSITF75Z5vje1+9btA2bFkkMXVk1kdQn5Daoo5K6H+m3LNhhJHO3IyGCIWQMqCEx
qRE2qEdZdKeuxHHoKBQuyAxcO8Ib4Gyd7eNIeTzJAFPI2HZLzeC864h6uG+4zS9mjfSnLOcWya19
0SpEB6rBhRXCnDDr6FLcnsuInDjL+877LyfCkv2QxyvPco9hz/34Soe0mG119BdudjptENrezVv0
v1p7iQaEg83HpXurlSAX6MJmi2krnV7Ou3adKO0ZQNHVBaB8wlzMKzccGuEpeLj+6R28poXBbtgo
hGUCl6pEX6qMnfk2rl4g12NAkCO5o4Kk7Bk9lJel9ivSeqhEUX67RYdl1b+RX4WdyYORxkCeXdLU
o1kg64/ScKiPyqbdOXnyAj/8lk2a55qbmu4yLfIw5boKwAL6iRgdWGQoDP4blP4T6gbef+5ni+Yn
66pUixw/kFZmZPEqMQkNgKeQMFBxU0xUCAuh2rseEMnR1+gifL1jadYVhvILtBK+GEB5vKCTKT2T
DIOX36zAChqJ/AkZchl23ZrU0qV4oA1qDGmYmHHAK8ZkoVWD0SpBZSsh3k3qRGB5ViZOrnq0yk0U
1kS3uTqAKiYxSk3mjJkkGcHNxQfMBKFuKJKqGtFdvXK3Pjx7H1qM5WRV6YNtf1/+AekgiVQ8vTWy
AmhTsSc6t3l+8kpgQLDBvr1wAJWf0A2kaPwcC9AvwSR2uC/lmTMr5nksX1KqTNpT5SKVNRQYgvEm
u611Tjw0CSIhiRTn90N0iOgH2bRvllsFeUpe8bWEWOw156mEqMS51NdzBsgVvMJ0LAdXX5F/EU7v
UNH32ZHulHaB9tXuB3bzdXwcqn2Ado61vy9Yjh6xY6izqlqT+5kU/6hP69CuJK7UDVQHqi1qa+iG
/7CC4g4oa/mYqkWDnOc6i6e8cf3uoZt39Xvbtgq6dee6MNBqILZ5rkWo1hiIjQwvxR7qGNnFLgeV
ow9NsDTlsFRWBoxE0pS92JIw1l6jbuRKtEItSeu3jnVzLSwHCcZOtA+u9GAqkTOo1L1LS2uOyLtK
F4kyvqX8uGVXyABlHjUPV2Dti2cNM7ioFTAFeoMY5cpCNKIGH51F4Bmsb+Ut8syO/t+T5dFNckv6
XxkfcoQko5Rp0XcpC4gTYVj5lA9IeAg9AZ+DAyJq4gVDW1+wJ2d3Bp2QU1Dua/WhNEprA6WjBEvK
gOMIqcw54vRI/L1H7YCmnMCFAZTVOzcqz7WowO7lN6oPeG5EKaFWdcKVf9/EzrCX5F9YzsifUEOE
YOaV6mRUlE9pgrbYAjDbBrtpqVOjyEETK3bYJNS2nDg1XbpQ3d1SdRViSGAMyHaVr9lC0D2xE8tO
DXBV+2K/XYEotfMNuyjaIHlX5aosmi7lR6xEnA5ZaKhNhyKxCsRC3ytHx/URYJBQUVBkMj+ps08s
spktEkL7JJtzdcLHVO3ZlP/Lr5oqwS8HyhBRp7aqvTTMiRiYSqC/2sGUMgxIBnLBAO3NsBDIgYqB
GSCCreSXUsNbySsFoXqkKTVXW42RIG75ped8chHpWCdcVq8NgwPYtsp+bQJgNagofmWTlJNVjtPo
DvzszqtKMIphmDK6eJDnE9W2SaBFILAGcMVvIZDpJDSzL5QwnUrqvEmKoYQWWFvv9XP7OUFt7tbX
0YG8weS8bKbuHXT3oLjxZt2sc6l/AZPo7BvhPnUOVehO1+P35Y12RWCh8dtN2+dZzKPdMXgW4sLb
PvcqiADN7DrGDAhOktZAiV9as/ahaDeezi5Dp+BJGgB407HXxBUvtxvwMKn0xNuv0uoQ3gHJ7lHa
bRIFN7ztGvbtM7pH4ly+ge1rcHAsjAcd2K+4cgJRC34sclDWF2xu794S7oEVVkLL3ASxBpnsV6Z7
Q8Tb+9zgjlL+FLntmAh7q4J5Rr8o+mrQOUb5hFmPapBwHykd+6Dvm9aGUJC5PUJd6lxNYo/7WaEv
a6VgN3rCv2uUawL/C/GlE5BregmEtY9BSag5rHoeg9k2Sc5ckAElJgRE8v6JSoTi6pJYzScVYCJu
mky6MUbj0xdwzuBO7vkC3UQAqxvkhpziUITyoFvRL/Q3V/NHMyj9Ff00EkT2CXnl6TeG4ql8nIeX
oaTz+4DVUiX3so8KP9An4j33tF3DfX6BnZGl1X09EoEChG18g+VIoZtKteZNk32Svo9mTLVfXDzh
xe0md74KUC+OdznOty0Qxt0vBecvSHhbTpJsqqaR4GIzv+nIjd/Ny51yRxjGdVD1ymiekCSvezW3
BANPPH89FoxIt6YDH4+uzrjjVpS1FBJUogqmDKzzpXVpbQB4JnqmimtCVNihnorD4RW/9QV158MX
baYzIF4YLTLtumu3hLxRvkepZV3sfE5/6FutV/S3njmtVCPck2oTBAEzIlAURoe7/H8ZpzWmR50g
yY47khbRSbnQkLJqbrpIL0/diAVc19URhFkDXraQeBzoxdhwMUoAeWGTMM4P0KPEXtHt2bZ8cbPF
os6R7o2WyBCiP4jPeRvPruDLiy2rtfFqjEMv3QDUsPjbat1R2oAOqlly8HaG/nQBJi3CagZBXTfI
yGSshR0ReuQ+PYzl9ongPiPb8OlVR/KX75z8JHPfg8y9+ScyF7n+otW3+lev8aMU7JFUMOG4U0Oi
oLmxT+iehsWgQLYov1/cGr5Uw5ks4Wwqk5G5xQ6bYnOf4XGhDes+G8t/vK3dOnIOYeVnNr75DfXb
lWspJa8lNS+DtQauKkshCD65X7ILZB68Q+c6uvVT/7n8jIvhEXIIMMorBPN679k6XWFmFBt+qeI+
W7uqW+i9T26ZSJ6Gwxs/g5VYsI8xPQn9QsV/Xz1j8Q5edVIm72b1a01qFp8OIh2lmzQ645TKzJZm
kbsuPaRMMXCwY3fCStWpZ16jR8XxRDa00Lm0qghrdRos0k/kEiquhW4vOHps5/+IOtPuRNluCf8i
1xIExK+iiDjhbPLFlZhEHBAHxOHXv1dBP+c00U6njQPcw961q2pvrdZ613ZM70D59ejnlWiPwOo+
r05N0lJMsVhwGay35nWyTrwHqmIruHaqbvNQbVkG3hG70QOWetw05peu65+HGVJFJMUojxE5HWbH
yuQ0WGNX8AsdyAUl6dR+3uzoj2Y8tgnU36sq85uqQS9/BHUobvDkSCTfFY+EpTKBJsm25vqse5dp
ZZijMP/J7r7zc2fP20JK3iJ5s35YxpiR5yBjqmYByjcAmXaWtqyP85JoYW5F23ltUhtqfgD+PokQ
xKSBtvJmQenffQUqfQKVyYSQUCEcAAyIPfjRxVMpdTJJsORhvrMUn5fVqDraLx6r1yr+SvsVm9Lc
zd+xXjORKfAn88s8+XzMr9PLuDqwgTztPq04cUiOV/HqOk3H56nu95v95vrhfF1/4o/K6vF150gm
+FceoxvtOJ9d0UwvoTm/fTa+X78PRtO8m4xry8Pn+zv9TX4Pv9l39r39tT5O36dlsUadg2vvIGZd
tVkZqtSMhIV13mpJP7xjbbRhhSVwwxpIOyzfRO6UttzgObiMalbzMrpMHwf6YY0a99YWCvXA6umW
D5xAx7PjBmKvv1g//ltPtARfCUuv7RsyyRoSR+n+TIwn3rTWQxiAnPwSnSaX2XoD+yw7Nm8AeLQD
I66iIaY50nvTUrzrXCnz1bbNa2APT70TYi9Je3dFJE/xMTR6eF5B3JWvi4UlizamKrxfZ9XAdyL/
qmAoYeN7Mnz07919sEfNfuvuh/GQGALe0G52XWQLGSgch8fhvX8a4sLQTj4s/0Ewp13G7F4ZUA73
zBrW5N3gyUo4qU+sSFvlgbeoJV12MFfKtlvesA6rteu+w7hQfJ4X54Ve6DCLJ7toz209MsJ3+Lwy
SB5+9pf9SYam6B3EVGt88F7S2KhoEEvaQNGSqQylUbjoG9XzbYDyGVgqqkbaoo/fDiNdlqxXxnmW
FJuS6h1qA6zC5qUjQA54i/RJEYDs3bH6/HNCdY3S/QUv6Ptw17uEr8F5dJ+jd5jGo3XkRk7UGDrE
6lZUXIAgZ5eW2FHw1nbWGDfG69GelpV75K0xR2UQD5N+Deqj8hPFCDoUHeyd5pZI3OxczUH92Ny7
q/rf2wheNbaXedqCzoV2Sv1C6U2I15gmnSonnIilgD62wcHe342N5W1+Jws8T+URa9M2avraepo/
etvG93uZ/ubLRnGFrIhMQYViFXiNQNbiZ2zBRXNXedgC/BKH9YLOPOEao4xF6ioYL0WoSwxxbZ4u
XsPoEK28th3WoTehxyTrYNFiNR8Vz8Gvo3fwXTA5KqxEetZ0nQaSAKJeCM2g2rsTrQPStc6fD0ql
hyj/ZZfkfysgbax3h+YO2nnrYXhXt23deteHt/vGOt/1nENYMZpVcv96UKm114AIlENs74TzTXA1
/QtKTyuw1i3+tXAJG+4Uetce4J5xCrJGK6Xu94mdyqq6unRPsJCQ9XWyQ5M3/qaAGG7xmQhzXOA6
ySjd+8YFrwuUi/A5R+tv59I+hcfwFNqpZ5qYJreMryskCKJ/BCJmcArZxl27cyKRX57mfH4rG9pU
4m7e+xGYPStr8gHXlDVm9571aqXV5t3qTjNSIK9aa65nexKevfc2mfhGzx6mVnSxPUXs0Tb1G1+1
cS32rvXWCZeoRsU7jS4de2kE15hOwCgKar3asrZ8Xjv1G6xoMZFkYQvIdopEYhKQBx1jYS2es9vk
PkmSpkY2Td2mp6mx3H2+l5c5Vk3sJ/O92yQlZ0bRPsxvLAG79Oy0E7ti18KLGDxUjcVhDHzEvijS
7LXrrvQBec9hdtgTewgi3IGncW3W5+nq5lcG7khTYT1Ku5diWa1B0yCgJaytj7MiTC5jMK2XJJlf
9U4Vgm7VN1m3sHmpsHRVNNwsTDZiZO9SUSMKlXze2iGdf3Mo9pLArAw5CN3cTZmTKb9FQgQ3lcFf
aV+X1sfdYhtSQgqQ0WCtOvYuEE+0Qm8BXcKUzS1ax62q5WXrtHdP3eABXhUz60QEUSzJEyzykJDY
uwY7rwrzYv93CuCS+zffYqlcbuLmBgbzAd5GHt59vJfQomdtd6TEWxR3sv5G50xHJJiXoT4AtR8a
Iq2RtOrDoA9GH+vrfF26ys7jCbZCKcAKEUrLDq3RnWwceJtXgfTZ8CLF/p0umtSe3Hi33S3zVotu
rWOQGKKeniyxJsAkZ8V2boRKKZSqCJt4/LMl4ISt9kQW7UOknS8OKh2H+2x4nzLA8192V36/lcyk
6hNjm/1JbA/SMdVSU4q1LEnttHAjzXpCM9gpetdiHZHJmAJurX4mx7MNhxoWTokfqRGwUmY9s7TS
QhyowUdxwC76IJGxO+ZG4u2kK4MjTt1X1ZdNEOYA7Lalmvyxhs7WAGZtatBqhRRqdGafRO7f3fX3
r+auXx3pqA1cVP/KYcpPoPLGk3e8nZsf7uw9qQ1ycq/shbhRVQwD8wCSMbbuRbzYL978366b9t/k
VNKUJxg/GHCKZHlg/GmrVerw6NcQqlPHLHJmMW7l/CCPC3y58ZKxfKILf83nrYFsHIfXr+uXzoy4
5dWWwQ2duv/fWZFz64VbvFCGl3sJbT7v6C3LSEXDpNKJA101SW4f3VcXD42eXCJq8+osH8ui6T1I
SFvEWef1vSGXDJcSUS6F8gGYjA7MbpHl1h8sCMgfnssnETnqAR217wMGn+gFuMmHGxaXRCkFeaj0
zXP+vUeltUqlmM6renHFayFii7QrBCXpGqGSXMFQ+kglkmd2nVmucJViTJFdG+Obrzy13DW1cz44
hPHdkQVgGFOEF402bn3MZnFG9Z6uiCBZF6Gj0g1R4gYJDqU/ImX1bjDTdQpZmm48c5kGlntymewV
CR2J23qpsEzuGfLBuIbrXoMCQoXNxQ2OhHiPn8fPmR6+/NMJzmF5u4+MgY734Bqa4KA9p0ewODqN
T+PjWCO6zOCZj537BpOJvmSNSb8yMPC1UIZe7/QJlQeVAdgZ7qybAyPLKE7YpZ92ZZlx699A0hb7
Sb44To6T2+w+k7lHPnT9GkiMjIpS//0L8oJrEvZhVyDH/SSdHSenSRrhp8HVVzSLRVv7gsdE6mtf
M3vXQbV3HuxGJ+wO9gMZrNko8ddYRGF5wnHHzqmOXtjArN/24GL1qGH36nipSWqecQj8uSKeBPzx
XwGC7Er33KkWSa8U6cewhApkdZ14PtFMzrjSiHv2tJMk4DsZUIEFfoDXT+TM3kOn/4jWAb4Fu34W
PhkN1em27eyBZ9IColkT4cn2GP7a6CmJTDyFaRbF03hKhPerUrAWeGGdOZVEzdP926NcRbmFeEaI
iBHe+tpstN3IvUkzSDMzBcwitt9u3r9WcAy9g+kdw3xQYxD0TiGqUNzi3N41vIOMgY/16yHnmYjv
xv02OszAfCYH1q5K6PrHwPWt/lvDYnwZpaMdC+io2tuHOuXVXhweTui2OVUkjSSJYAFL4gUcYnxm
8ew6rITX4at/4mJfZu/FZcaGmGRt+2/3oed2BLHxu3JoK1UlDwQlmHHJn6xOQVoOBlzX3UhHdbn/
rC7NZTbHOgzhSOnbIL8Xgx1ImXo5Tg+ElZf5e/lcrj+UQV2/z98CliXrMkmJn9iqKKI+LxttouFJ
bQ9Mf/0G0939nr9rE1Hky8ldIlKNwYtM8EKDhK/s7/pX3VQ3+V88VLB862uZ1LC0+jKWEfpBtow5
hxm8QWxPqLzBRsK8k3/KMQVw8hZV2WQYxhrveSfFdU5WHtUgDuOQwdq7c6t3axDeGbmM5wGxYvnl
0i6sHrnDRlSPuHF+RpVoN2KocvavHQCb5jWEPcCI3ve2vK36wsYCTbOlnDFJ68wol3pli20J8KU2
Ku3m2hCfxDWCAEufE+1S7qbeqYzln5G3s8PS2fWtn/Q+3jU6x3ebVO+MH2VoVClJ7X/qq5Q9tTZO
jkF9Y+C8cffqR+926lCV3rEyGs282jo9/DdXCRvPbeh2d/AcXColBRmzKGSoB4XKQ6QJwQsh5mXr
qbhWW6qaf+nI2/5UkANqNMC4d844yyYQ+a22WdzymVl8d+anovbL5JaUK5DkLWbmKuUT4Ke4qcoK
rtsjeo3sA4V2sttya6JEQmUjyokOoJbxF82Wdh2KABsJ5glYnGnuYcpDMQV9xW8F0QW5DRUi0ps2
XBS+dk1W8t4v2gt2f/MasCC+QZxfzdrLM/D2YhRREvhLYqr9lPoRF1qsDZ8Nap70Xpq5UwYbxOAz
xgHwutaj1Q6YFWGF7SeL9bg+PaUf7qt9g9F6ax3eTXKLBqebauIZ1sXDsxBzGKNqxxpQDh0cYFI6
63YOynX/M/Z9Z6wmrEfqe9C4OR7FwaM/q7CpdTuurmBlLjV9sVpFUlK31gw54LuVzUqJ4rnrQhs4
zlSLv3zdbL9KmpNN8rh1nG0nxxntJSZuKNHFmg47ZVVfdf1zfz2QN++xjzcvREG6Dv2rNh55VyVB
YN1xQlEYbKrSDd8mGjqBgCl53sH3ZehEFc9SaMaKq+qADrMLosD2m26IZBUUO31rFi/vH+WPsta5
f+pbY2P0gNE5hlc6cgdrDlU5UxJYeGS5/2BrbdtwmUS0kgBDvCnoFHnztkjojiZOuE1CYrRs2lEd
/jVheNLLKh+tF+rRQBnU9r/lzCzfAxUiEQGw8gjSAPbA6i1ZVYnG2TU3+OFSJ8DNG1WyIhF0I9wL
YgIj2Q2qD/Dn3UAfsgSgRTPOfdWI4+7Vf6HWgYfF5c5a8Mf8nJN5oAtH/V4QOF/eqX8PD1dovkeq
zOvBqb8dqhGNPpQq4uou88fMbOyadcYrYtXEu0OworkE2eYq/ZIqo9FEtA2NQsQ6pJ9ccZeCtGgj
Nf8GcQSO00JyFBWkC3mMyspFSUKBFaYSwBYqjgnVPpFryP/iOVGQVIL+4JyUrUmHkbC8IVuIR6sS
96kYEy+uzeXv8qcRctpBxDU7IpmoZ26NenkO9bq8TAxMLtRxJkpCIi4GpAoBzA3kB/VWpb9Hr+RC
MLYGJrOnMVVB+9S9gbqCV1Eq/IPG1Ng8FnSRWZxy791PTvBGzjMdr8Upyrt1BmLdz+GpZDT+unZz
GDQmfSo0iZ7wDnSUrX4wjXYY5SbMFx17qudlNV2jLaOttOh5cKgLmY4oilfOMIV4FL6qpZcUD1ll
S4C0DsW3qbUSxEonwkOJk3Q84BPno3cXYYJ3omYuDE0FQh2guTLAZRipkipES8x6qiOB6gp1roBS
LLY2gkgVf5b3DeACRI2BjmPvTc0EPT64K7+nsojV5eLhyMTC2VZB+UnCRiKppbS9nTsf7kf+vf5I
fp/fb47Lr0yshXiJpC+sqiCdQGBP8bY5N61EX/WuM7EjZ1jjJna8DV1ebNESsL/60hqVB/4DxZXO
/RMtBCF/vkIN5vXguTlQHoHTkftanHTtdWJfnk44qRSkYpY2rzp+oF7KqCioFSkv3im5nVrWdJTc
D7E/HpBZXjCGjlFFPgv69gDXbB+JZVKQRRsjdXsS4QzeFIsEdPixM4ZGOTLH0rplzE54HUevemzZ
l5bzeW2ZnfVnSTMxWeuuvA3ZmanqkLHWYua/0KSuQRTiH//NTzFZUxF/RGISIc9ENd3wj5t68ABr
Lo/XQAAfQAhJg2ZdOfPE/1t9yq+/IN1sl49tk+pKrcvfDcibcWfbkhhX4RLe2NgebSPyUa8KvlUo
fqncnDAQk//rDXtXDIcLs2FUBxiWKsC+97hwE2co1YKWod1fJbAxVA4S4mpsWDulybE5qferw/fo
Pdou3M/3ZvdVWzlsBtvetrcOWXLWCMmf/coq/ol/Khvz75T/a1n3ejX5aowadNgeueN0UYN/M62P
YDFmd28H6YYLvP50P6+r60pP/d6k9dZ7c+on0L+YeUcoM9c+/cahno0xrhq4bDk21Z1k6ZAbYC/3
jA57rzqxZ2lPR60rNpZ0jhCUB3a0HtLiZbDmX/VZbebOzyvnswI3Ap9jdnKs6GG1282Ultx2pCNZ
Pj8Oxe0SXAJeKGYXpbVFwYE799OLl7POwZTfBufZlpwPjHYd5riAG63XUIufy8osJpI6qIvi9miz
LkHLOfYrvVt4px8T5CoRL7U+al0WTV8T48wIu7S1d15Z0s54SGsj08KoXawyLZemBn+LTGTyRFao
1UdsYFRQRSFZZEvaAcAh1W3L+l1uR9LSqJCMno0yQ4KK/7nzrzdvnfrZd04Z4lBAFNqjdIhRaVN4
NSM8CUH8UcuwHBXMO9EQH22z4zAXnpv15767cwtyrcH4eI6qDKaKDyW8lXwfviWC2XcaxP66SQoj
U0Bx5Yzudd8sL5jdrSLm6CXLw7I+e0aPccp6kfISGVIvdbdRpTDm7GFkPqiObRx7d4sDk43efpxr
txgT2hnZ89eD7fAET1FnSGzFa1fiyTrz7gFbLgntwKZlbHGWWJXP3cbIhrBFyzDmsNZ2i/OKRQKj
o7sb7obF4HU6e7NYj7QqqQ8Z5t7sWZrlCq0qOPgZ88LDbwB/QBksbt7KPrfT/TyeV2bWROeBoUSp
eWgOrIHDW4YoxnGmNWTGBiS4X1uROn3JMkLHqXvgLajPkf63hu28qJYidrrFknUr1EpSz1UCQohP
YsTeuXX1118p5VSHV6iNHCaNWF8in527dA2no6XRT4IEiKK+JAovCmjIU0CTGWhOB3LzlzSq0smW
HEp1zxRVTqqydy/vVYYaLcJacwI4hfMYzELZhscQrFkGDjdc7/dRTpsyNzxF6eQc1foXRIr/jU3A
GuAbaG2shxATuUKHYNvL6eNIGW1Gj9F5ZZl+GqR8+ffh1/nYzbdze6KaIPsYcCIYGEYAIlKVOYD5
U/fEL6LSFDXoedrQARxTJIoU57WTFgV8svvDnDqriMNZr8GoRkSybBR8JFEPcCFAC8EX01OkTfEW
tfMgGhL1UYVlourhkwYyVBMgQoojKs2Rvq/xsz2KsWdkImoOf9I2IkepcnRZpK+UCqGkRu4hwepQ
7CYaf/pV/auMFCypPbgI10d4jGKYa91DhCNhhL41sZJkgB4ZpgRR6vzZGB2GlVGGU/tG10yuHops
tRwY6J8dWI1HtH0HDpXFdBCRuj94xPHpoULoEGfiFFy3uPeYXQW4EFbIsD/K4lXG6qCrLhMQYakY
LSBIFc5aaGvE3ROhH6Bf5EHuaF7YS2keiaMXa5D47BgBA8U+AzjblK3qw91gPatNjIkxfEVE+wHR
PodgNpko64AWwvUEGgegCbh4nT25rRpOsJxhRyI9tsahno6oe1iNGAD9F3gqbC3QZh3vAtwTbiW4
vx4Ksj9Y/crNdwG1+rd+YkTYxIONPHCKFSb2WGXtPZatD0oFDQz+hHptfmcT5DFoTKVAeXxJTS61
eKkaN/p0bpgdJucZod9Ct3SSTMrmsaoLH4L859k1vwyuR61/6FUHj8EJcTFURs6proYIcgW1ZRAv
Kp86KLK8gHedKaSZ1X1lTd/jU89lOZZKUWm2bk9AJYk3sVVjvJb581mNBMNyIb/2nB/zp/Jl/jg/
23l9klF5y5ZgW0uK41zfHdy5nDixNr60VDZsDHTL/6j3PnWX/S05h317UB+kYIIY54eXrs2Z3XZh
FuaA+Q9f9B3A/54q9pqhStGS1Y0Q9LW5/mWgK9e/8jPEi/c4XZmzDi7bH/tvCrHsMZTE6sNLDm7D
1OYwmbzqE6FRRWOn1oXd/LL2tpSkHk3ukcKZE47hO7IGDyLHBvs87T/JKt4b97M6fo1zVqiR9Wl9
Zptsk/5dXk3Lph7WtBvNs0lLOmZKP44yVqfDJB0eo8swh1hdbdbXatUzr1HoctAJ76MVzuVYFd57
FfgPaD11yOjWmhiR3kLSYzPS8YTvyZ6OADN0Bumr6bK2K9e+QkG5e41+pV/FKipqzPTW67N39Jo8
xu/pM6piTY/TZhc7f9x0G7iwKDy7IyeNBzdwzfrssKzN3lPCSwXHZ/LL4j6+wup1MP9kd4RnHBkf
8W/8+963THpLLCuzU4XmD80YJMuAVr2HHUpD1FenQUie4Xiyb+aQSVC7FF/rd9N8AbDGnffHJRCU
quNZa1ZZxnTTbqzjCFV58B4ZBMfSAShCUYYvocGb8K+QbZBTc0g72lv8SWT5gFy0b7s9cY+AtX7j
EHPWsUxaqz2gLjbL3QhqzQ4HmW/u5ERT6epMYGmNOFZ+l5LEOhNGwfsn3rbvZ8+A6gMcPvyp16ha
S6P1rPdxEnZerezR3D88Po9F2dfobb+ze7NyRxGVkmSfyN9cKOBlbntDA4Mb4OAyAPLa46W0/siW
2dL9SOdyKKLNMFVHLNVRCkiAJF2BBFfKSCQSVjv08qmkMVCQpizekXcmGLU6e9SB9epFPGkNGTHc
rCGyXG5AK8Q2Ii9VyYHJbgg8rr4ipgu+ygiBgyptAEAAgRVN8D2pSSpYLEixOsea5gu3FoL7wi5Z
oT0q5A+8aol6FWFISK/kVB2nk+FTXUK7VVIOhHJIqhQAKQRKQ6WnBq4Xxf7A/k3QSDg6+vxRG2Nn
AkZ563H3Bi4KNBqTbzD3yCaKE46LUfMIb0z8/ws+WGlSfOtJFq3k7xLslhpNfM+vKiWUbpofrz1n
izpZ4bsIWtKmKa3XwdiD/nUPU36veHytW+nvANN70lNrGL7GNSaD8oTt13uFacRkH6VDmm7Tt0os
bhypWFpvg/sgCcmtOsjSuv/fEzov8mvRLSW70MXTpWugeRVOoQgxad+56CocKmaWGABdF85kyCrk
LvBCLaHoT04VylHLjNNmfF6WElyXMWvml6GdO7BHJcaTsWPXiaS0u2/J7ienn12PlSesmYhf9jOH
bJNIloxBTgylrYHcuvZ4g0iAJulIHcsMNWuTv4ob7oIkaPiHwFkIKq37DsqA8gbk85nN7NW3kk8F
CeByLTAmLUeAc2BmipUVejoDG9Y97cyCWCuEiRizvImmVwVae49eHXLNF0sHjyH9Ebyod/kkDFEw
mfWl/JGqCF8LRs+TE6ydcUeTY+FqUiK5PJJlgk+G8A5o0kYmM61PnbE7psXRMB0qdSqoU3QwMH+x
sWDi3aiqlHX9ddf5YEOAk4/hH+EFRg68uLERJsrSxlPWR8oq1+PKSKuRpFDgmJFaqWvQ1xE21Ikw
FU+zUvFmCG/5CJKf6oOxMrAqJj2XuCVsBFmh0BR6qHVMebuEh2p1r9D1Mjaa6Vhdm9WRuZAKs4/r
76LyCD8YX9EHyDilTO1iSVGityj2ufCGFCUbVKdjH6IwQJqMq5ZLaOPCm8sIVWAMnfw8QltgH0Bu
yXwli4BVhOojiyFY2DQjk+anjLdqIAj0VUyaqLhhkRPKEwtgfdQCtiYoKJ7Bx3gVsLWAtSeQ1Sey
E5LaWI+Egtz+nqH+/oT52MYfRtBJzWeYkaHeOt/fO+wGJxER0D/NBK4neCyCluNdNcE3AykjSn2s
jWRuFMGVxtyI+Jkf4Qzx8bHsYGYRvQnlZJ62kYR7ia1UH6CK70RL+MfJT/jI9OnkIs/49V0bAU6b
J+bgEwl/pYGejBCxulCjDBCZpbKREkSjyF6YGKbhN3ga5wYkTabWn4gzv/UO+TxE1lI2YaE4+qY3
NyBplLdoUmyigFqtULRL3uQCI2gi38L1l2zqdWiaK3Avw3UF5YInmYe4h+Kzw5umaIDTTuxnvQm2
MHJvagwlSAcpRQTw60ZPuGMVJKAuZQv3Q1d3N1fqohKkKIiHOR2KQYt1wDHXpdcheI4oHHj8I+uh
Kp8fGEn8jT+JWG/2MPF4hIJw5gtvxIXMR+wES40fUn9ECi4mgdgQKq9Lih7z+wmErT2KdELz4qc6
9fop1Zv51qEnl16bARKUvyRhhIajaDWJZ7Glk/sRpxUvvZfYlXbmF41Q2GnqDA982dGN64Y6Sf/W
rbx/B4dP9Y+ENcTwemPKmXZ2Gow8BBWOPguvVpSP5LZQ/BsPIw0EPTTFCOr73yfkc/FLxejgAWNF
jeoyot6H+lz3uf4Gty8MJcUKYSgXY1MjnxPLSJa/KENQQxGpkDs64EgrFYoDPUCiCroQTMpKJDVa
GjyJJ/Jq7XLPRmV48p7vJtW/2hc8leyIXxyiCSi1pyGRO3HHPuR+z76CpS3V0sezB0PYEZkIkuUd
nakakjU+Yfgcv9zNPfPWFRi78fGHAiMiwUqL0muCxH2+bzvkNBX6P+wDk4D33rwRWy4eCB0y6DFZ
pX1WpffHaJv9ebWFgbbq6ipgHqkVzomVqGTiUN8zIU4Bi8IVvYRHucdhSk2brbg5B8jFR4EWmO2o
Y13b7pTXMchOKQ3SKgAVCg+A/YFcCD4uzpn8WS4pmOEOLUkcqyzExd73SDJgds0dLXQk+CXMSMI0
TMd36pfr1nupkcoV7hwGNnpZqB7MlQPVH2Ui0j/xjC5Dj5RP016XSU0r8x41lUIXk1NEYYkpVDws
rG21yyBfxZpTZNQdtetaC1q/iZ6Ucih0tuhMnxYonMvJPW/HNFNJ+q+f1w9KYBGGaPYheojIISL6
iDZTdDlQoyf7CEVGrV1ks7jEVQ/iI2MGFSCNIaUSZDypQrTtxV6OvloQP+1e/VMUf4jmpohYYE38
80YLe6dOGmzx0MCzTJo/BR5lHhl7b/R+RdZM6lIcGsqHcdKuLbOdbwFqD6GLnZPuCboezTSWl896
cE2EhHfPrRJR0CIl8w2Zneg+7lNX6rOzg1e0qBvV+AbhJYhDsbSzFEoXqUMRhyIa3YRrabGj66af
BqvzhQD+QbhGazG48NtW6Zoi//TpH+4vdNYCzlM5hiEZSgxLYaYtg/h4bkc4I8ixnHiS9Kf5w3j7
QiGiP3Ps8qfY2TD+zABH0BaRpHKF4sF0HJSmQL+6H6xp8Cbd7cImZKw1acQ9xkmRJYjnLGS3vP5C
WdSxE8MVqX00Wi4R9t77oa/5D0+0HlqoIYvuaPogcq96YahNtwt1nV/hdTdeTOVRibJCnw5DnqKn
XJ0WYuMG/QnU+IB+F3g9TNU04O/HbfOJiGJaundQO5hDgTyCebRLPMKiZKUcSDJnIThU5wCLkf+G
QpQMVJrIpUJJ6BV4bgPFhQ7/luS2NOLZgaIhLohURqKD85EQ5DqVRvI+F9IiKagwF6Fab5ZetJZa
sXuS5lWW8ZTC0ogAIAFwO1I2p0FUeB9o/RUYo0V13W0wFJlvMRuS2MlYzTIPcyhPNLSltidvfalw
2Nk0FTFNilsNZiw7FkooblL2l4fmwa0Q0aqAX9mkYB7bfCJs/DKskrCipmfIl4UZgWnC0eQM9OqU
CvMSYpMDj5ThVGxHKv8An7O+8WBtyymIq77DW4N7VSCk973xICJs+cpQt8MAhLaLqgpJgct8CMmE
mBVVXkaKEx3lm5AX+Lu4Cjrz6w7p62mGClrXAisDVT5vVOkUYdlBqdVCudHT2oZnM452nMIeG1zx
ywCDQHu5j6+/13OYaKNsg+XHDP7EZZioS60uuJTwGHz4yjkq/F6Gl6Eu93+56LdBBF3nxeS7DKGa
ajOa3pM2NDAekHoCR+DWQhDmftTTkHhgyAV5Btm7VdDjYDryG8QjcgJkAWknauyqHXxGJ9u0+YNf
0/jeG2uWqpZU4pZSq9uMYnmx6boIyby2dGVOqxLDkGOSRrb5z0YFTbfYBjH5j7LMZAHnduCOoSaM
wSOVGAklRSC+0uvAl+Y5D+QX+mkpiRaYqguji/UkO3mgVZafhqaDliGBonJyUdJTGlMYGlacOYjQ
pBu2n07edD3XkgsHmeRHw+/so0bBMURBoTDtE97ZtyZWoMR35+6n2yEYHH3StfT/IhEeWOpGvmWk
zoO55KrK6HX0ukr1cEIg1ZcivVws74XpITOcRY42OCwfi+pEvY0qvTRY0DFlyhIxxjqXFa9cmMu4
8YilLx8Mww4sRCSKN4v9QvsHg83LRvVewoa5Y8Ap7RRiCzkGTjVRsEws9U85ThWUah5wJhTW/C8I
j54gUE3LUmAqRv4TvgUpok0V3Vg1TO+EQSMJT7wbcp1pxkRpho6wukKCpXWNtFzpzOsqYI74SbDE
Vk1mM1PsJwCWUHVIgIrOF8w90iKg+xJWbrTRXRDegrfTsFgtf2C6s4Ice9t+vId/pbZ6jflzXBuI
8PhhfIqzIwYBNHN6WWGvvNlMsH7qyI+dbgalXC4PC9tehZpYuQtzZg3jAmlKqeSFoh9FXUC54TLc
QtO4suTksBKBNXEwgFsxjO0/cFurXaEFYjuZ5OSGFP372+CxOM9ML+/n/fhnHx0jATzMyU3Wz3Iu
/rOFC2nVOwzLcQhAz2jcDdOFLp/egtYCbeH6rScgwUhN4zWhtYqwvX5/kmU8OizVpLKK/4uIs1iC
uXLIRlhWFbPDGCxi7X+1fpyltCbTnIJ7xdtu14rkmF5hdcZxfYMhtYvb5Gaz62+MMZ57dYwJl7gE
T/PONJz3ySgnRag7Y00ZYViPC9TSbkfIhzmz7S81RUIXzHlV/wrqHAqyIiJg7LZk485jhu0hW93f
3xCr/giPQuhQvPkNrVqJVSuDGjX5pO0aC2fbNtBuACER7TKKXv69oG8/WvWOaGZiC8suuNLJ4JKj
NyOUUlT99hrjC3JlEdUyKOj2+NYS/xUoeWVtDv3Twtn333T1WfFSp2PTsHvvpI33igUNkj6cX9m5
Az33hV73zxmdXk14mSl6xcGFvnDB9dGPrRV2/GlteD224j+nnzstMZZvdCMQE1B0CWlUkeduxAOz
+KkaF+y41zZYUsS2BKMaoLCbV/ZAZF1R7EXddVrvMa//2PXf4x3UsTzUc6qDVWMuUoa0r7CiQwuQ
PA/XgZ6BBvIbbbB6/igPEQcdvDdbGQLhUu9Kb4CO9bPzbmiQA1E68BgPqt1NRKsCunXgnx+DMRFL
fT36xuDw8OH/wsujPTachkn92GwsjC0KkQd+t1Hl5Jn15jP160CkMPr6p81+2745rT0Y8rV5qLdy
o0WPztu5c6v7wKrbvwrnJyGqSq/YjLBpWkgZaPQW1qcJkDYtD1FqQMI5NK3xcR0mRrj9O222f6wt
/D8/Pr2j45kN4dg/Eg+wiYgqIahFxWtnDApbkjhK2MxuxrT0MFpHzPAvrRM9sdn/Pywq5WE9HZyM
aWPXNqve3mg1MAx7rnjTjeD59NMH5bfn6tUxsk5tc4FXsUjegcgb1MQpBbPRj9afsqIHJ2wtZFko
JeihudDPFtqKyg1QS96eTYnWOj84AC4Wi4e3wNiu9/cnNRz7OJRKk3TtyvdgrtfhxTcpC3VdNrlF
2qLRsuXZ25UTt3AnuPJh49bjHr76F6hXw6p/iCTafSBr0GiPh5I4lPKGOhba8gVV7zZNuI+8/SGD
elKvHZEXOjrpNJCb8TOmrjTDeFdwj7Ulic+kq4hMMRmpE0OK6f8aFatk3qwhePmVr0GRIkF7hdpz
BjhY4zuuPOmI6FDDu9RXF5b2iJw7etbEW8/WM9k1KOhDPkVp1emiBZIJBBZzOFMpHyvWJtAA/pNV
iWyNgRw1ityswmK2bhGXgGeAfoVWtzKAdzx5hvb47j/Hz1Czpe6Ja77R5yktFcS+v/7VOreWO8Xk
vyChS562o+dhraMEufNinaGkRz5KXY+wlkZ9KgAXFb6ndOgS68F4RYogim8x/fbhI58eIGsf+i5q
IAg5I8NuktrSLew5eRBn9JKODXfNvWpZqRqt+sAmyrnzVG/Lpz0XK0jjy4lu8G49p58Sok8xqZie
QPlHUYQFqq7MES0N0gdwLPw1os3vhrW437d8pKq4ArNkIAzgqmLajts60Ft3MpqwYvN4AWJgX0hY
v2lwwcpTbodlr7xOzlXpcG4nEasQr8QwUDs03GO/huTrf3+vZkDyji6M+kBG2qqGWSTlsn/HFSDC
HQUrd0Sysp5iT2AslUoF2YAwrGREJQVCtYtHlgeYp/1BYluIsCS5NKAdxKCNVjPe0InWX0Pehx2z
SiiWtWzwG1XSjpEBeAYD+DF/dw+TOKIS55JoJFtv/ZGyFoWW27482u6+lz6bJlbKiwRV1c/p492/
Y0h46NdJ+rnuISS7tQ0ujmiaugOcfmfueI168zE4TMDjR7yPFBFwo1X9Mbt50iSPz8/tKtwMcsQM
lXQz4TQPrgGpv500NxWyLKQAsNq+9qegPuQ8Wh82dvN7LyPDN3yRBPjF6r792Peym4cbhZmjoJsj
X87OYWPtnaBvYVe7889Vev42f3HfbNLuBNdepPvNJUb5NP/R2s18E55L6wh7YEHwmzqX5i4g9rBh
Ii7O687j1Dr/mLeme0Azd/KdV2fNmeqA1cVmy0Wi1b5CHxk/nt5t8Hz/7Mbbz9rymnkxrgBMo+ve
f7069bVnkfn3gDSStG9FNTqJ4F9le5mW5TafOz4OGkgF5mcQozOVkOfSDu41PwkM2Vw1KxD70Szm
rcbMmL5xijLvrQuKGyxhILE/wbMb/mlUD9acZ7Qthw5wDfdnOmIhJ4SNCc18hP9UiucIJjScotba
7Z+p7xyadVpJv8IbMcKl7lW+oYDQ+bqdrX0GT927k2MEVV4BMAr9BLMU8g15DT5Uw2d4XJrUk9nF
EyjS1sb03WbstmrIkEidqr7xVUVe5693zerMaL+mu1oT0K1mdF/Tuxkdb81TEqQ/h4/05wxKjyMl
W+q+yTd80S4j9+5ds//fcZudJjb58+w8MVmlJ+/FIToNd9Fxh6ItniRogA8ziafq7DYizBOzpFS8
cavghoPzl7MxV84G5cYLJAUuNfvL3SMA4usFV8YYQwp3C4SOFee1ua/sY+uxYekZ6+ZQ91zUxvui
yF/dmBtrUwulRLTDCqBgoTzAW1t9M3Sj1TXTu2x07CKlunfZaZBAWzvant662TDu5Tg19R7dBrs/
YVJbTUB0XFAh5Cj/SznNgTrrYXQk1Ly3shRq4JH8G9uu/VjHYZSM8nk6TafFPdI6iC8IHWg8jRaV
CxY3tyd9rUFg5+uJO0nIUpeUmu0PlKW379s3/3Nft+7ftY//0XRm26lqSxh+IsZAEJFbOvu+z40j
ZkUakUZEgac/X5l9Nkn2apIso5M5q/6umrVw1b0vHQ2X6L8w3sJg/rlYNGajNxMIYOq+B93AJxuJ
AbdS6UsqSMZzLb4YORBkr5JqSwQ8wIYcPIIZC8oscEcxu62e9BYbuVf6CFZ7J+7S50FSZBEJzftT
CQzh/iZBQX3b2uetd3pcdPxTF3Oum7ZYpxG6YiqRi1k2X6JSEUGTXDJ0h31EdC76GaheiGGJ1adO
WoUL6bmA1v2/6FrCSDCfSNqHeNVEUCRaW/FedjBXtcgl+htlxo7LJODGpwylIBS1dDpRR4/A5qdE
W/f4qHJCwdI/XSkRVBIzA+JPq0VLJRe7Ge1UD+mvRIpIeSBD5HLWKKhsiVImH6Lo4bM8ccPIKUyL
thHZNvFMuDIEXJUEKvlqiR2JeJ45R8n7dI2VsTpvKMORsm7Om2B73sRYZMVFJL5CUlrI8BpYM8lO
NGe3qVixlW+yWGbtSiUSoLfB0pz3iVxCNvK4uy1qQIIKuW2KkaQP/Lki1SmuGoxKJAwMUgzMXcxr
OquV05ZgA8kowQU9kP+L4Y3Byxhna++2fbviw1UB3g2sXSSTcOW78hL+Er7dOd0PovzUtyK9Ci7B
5XWKLoRWoOBsT/dLcemvmWC6YWTuUlafXMrob84u5pxJdsGVg/rCHP1ZdayRBHK/D+kg7Hus+j7L
gMjCAd8FolqRmZwDGVL8IGYhGTfoYPD8BEeyh/DfNaN4Ek6yU+c7xqgaMMyaXBYsXHJlfo9chucs
4Z67b9RDvmsOyul9SX5jruKCxOFQHmSW99/DTclD3QWbdJfulGW+S5jZvApXzcXia6qLeerzWmMo
Z849YSvAxSgnjW2zjg5oKnnrZp6pu8GBZwMlaxflib4UFWJxCHdatDCW8awlS+SjjJUpnvIzRa4V
2ziRpH0wl8EmWtwW8WqjDruTjDp49xkV7SfiPuc8nzTMwcKtl3ypl/jr8atessKL5TEOSdIVDcNj
pk00AimS8XPwGCRjnH3IQWTG7Z81WvPZbHEaMvVbcpec/FcmcX60BQhEHjtEIpcIDWU6IIKX14f0
2lF/baYOH5bJb/qrtm7+ay3fEmwS0tK2A9RjtJKyeXBLIVQTiZXYRUXSITdU3+UMdcE7+TsMtmjS
8CNdsOgRpgGM+ppE5OJLTIkFGwcz5XUOCXEGEmlwXxmHUHMMcZ7jXInGwHNnN6VC6Di39zC/USaf
s3V1c43SeemYUBbgsgsjpprOUgJdaLdpbvXQOZOYkzi54TfH+2jU5QH3QztE4xSQG7N4TN5IPSL/
PHp3Jg9jVphT7TWs8gqw76zYTTzQIHY4PelAGTo8pSJWzjKVnP1Trr+0jE+qBnY2dG4M91yS3jW/
L7OlMuZgVMY9/7uZRqUbpi5xWqPiMx5ZFDr5wFqGuwwRUbhj2jQvhsxwwg+HIbHr87lTkYFZY04i
CzVdNQr/jl+q0E/IEHZCOWzCFSvjczOLr/M1+LODdocl9wvgCUNXCVomeIAVD1Nwkn9RLmWb7OQG
TcYFn8isyxyjI7EGHEREI/CzA8GodsuSNpBGsawxHPxdSFUkiN8YoRd5c1vkohYzMG1TsaiQXpLo
wJuF0S7YWCjC+3ypMg1nJOIQf3JjqrNY/YQGwGNjZ0zQde6EDg4yDMIZVli6gk+6hnT0yuw+KtAL
VtNilOOHlIsoE2qEPztxddQ2KpeyuyOry3iv2fRF4vhkw/d6W8kkEahECEXM7VN+Wp6TR1fyp8P6
88zwWPBMvu2C/Lu3k8FMAZgG4ydpoNBGiJ0wcrADcCb/qgdSLXzJPDOINKKSYEEMSl6ZEhe2Ma69
PmymWAHl1BWnMj6PWfcfqyjjRI3d3rY3Ovtn1T8DAfwUGEgxk1IUbignfZ2kNfFjilu3Ztt+cU9T
NKTy2BTKSt0uUcx9Nkk+nu/QnvZtE69KjpoN3gM2weFz1z2kX93Da/ecPRjzi0CawqJ62iGQLYcz
JezTBl8oiEvle5TMky9QEunLYtKdK1Nr2p1XsWNu7yyQgsgp5ZTv1IN8e/FJSjwVGimbCDKxk0eo
huUiTgXJhjjKY//1kbNLHpg6Og8DkIextg0v4SE8KPviJ4CBvcZXbUviEP6zYEa641KRbCFJc5dA
esl0l/4WXpI/kuePXwljKRnEsJMZqUNIF2wwwIWgyDSp3nv33mVfMOJfwkmTHrdS1uJeDXClBr/0
FFQnfAQE4k1G/Ymm8zWEX7fQ2SpzyhLyMDp8vAViolxJuIyl2uWM6T4f07FAr8h1OYDNGd0j6l5x
X55HAZ96X91XFWIofUI8t1BA97GIT9DT4LHLsa4R0CDpaxJjIAPVhfok3/KDycnHv4Q9gr49qcrk
0llJ4kyWS1z9f+/i9BdtrQbB9SmV1YxoQjHX6+OYBEaJc8ApPqWkjucY7+VvS9Kb5M/KKZULT+//
1Qf3mRgTBPSMeAm6sEPRQPm+hfsb3jnunmhwV2x1o+cOHX9vQTQR3zVXh5qfPal5Wez7eM6fhhdy
iUj9Jtdm8ZpoOK6QQsDYjEds9FgA2qlk6oAUj8T9Rc/mXfgvsnkNR4G02n3SQJI947m5eht91eUJ
lidZQ1ysLYxZDkb21RJBqs/0WW8qEmYJQDLmATpknv9xwIC/sbJGoMykIEY8Xgh8unTWDTS+iJIl
okGjVu/51RLH/iQiu2umEqcx7hOS8BjHk3jySt07ACf3BizE6PuxjofsMni8lbHBsy/Bb4Ej+6MU
FOFK3C06akNy6xfBx19NoDV7CW832Hu55cY3PC832YCj2qeRMr4pXziuVTvY3FAaJjSOcjPGXyAL
HMnPAZzomHpddefkmwiai7XIVla0ViARQpX3bQJu+IjJ9YNjnRAnAh0Lv8rA4MoeAqz98dKTh9tu
hLOFhoLORRcvBCpOEE+cO7cDFDF5pBC3Mnv9M4AcU1kwfzqvjl+WADjLpD+ldAuGOHnYRTn5Ptuf
xWTzzrJdmkgE9W1wCA79XX8XT/9ssMIAdkZCcYiz8Lx6fXyjKd7RdFqX3nmG3YtGDb0kwfDTcqxM
7hNliiYXn6HUexLXIYW6Oip+0DyHiZ2xznGG7JO9egy21LoZGSBUuNSuMeEFvA9lN6f1khguOcNI
XuAEFHN4/VUPekPjN5W6MSWpQeSd8i6YfHciuOM3fwFeI4qvz/6xeiyamVjDrIko/uS9+RLz2Htg
yC09kes+lrh8c9Lr0pjrTNKB3kUSH8wQ9bsSLdEh6uTGLfx3K4vj/f1THm+4r8iLiqZE0AFUmfQN
VexRr2g8bMAGfVh03YZOaN7NbWCwIhaoIYO2aPxgS4NLAF2ueHTPMY38lN5l2HuPbje7pekAW67c
6vd8qn4bDNwDZgeUBQlzHp1aMKuYqv1lrqrIrlTAUlzT6MqBIMkooUEpFo/I6cORu73NIk1m+jo/
BAh/UJAeE5AzqMA+CFm7umNkTuB62GQot4adGWkZd/JCU3Kc2q8OmCuZRohq4FEhPHFWSvxTmJBj
SNn0eyOlm2OlkZhfRBYAIkAdiEZV8t2dhsGYhZ2ztKnDiYfADNUZxN/UBGmP9HNXNX8igsBbJylo
yVsCBJrnQFBDph+AQewS7MdvzBSgiET30TTBohFCtC9HBbJAet6X0wETKrznV2h5eRdMfmxhcppX
F0Tmh1qRIr4hc3uCoPkJcMCAgcsDAyoKf8KFbpOANXC4myRR+dWFcD5E65TaLahOahfIHA81pEhl
38nhnfAvIUYi+4HYNUn3k4WoXHWyOTrfgjVI8SPhiBJP1LfndxffUt9uiM+S4zUDcCScwT4Beua4
fv/iVaAv6G9V3S5imttYSHGRjUlnCjIL39cd0Y6KsUSyO8VeIq2uOHRCV4Qz0J60uoqnjSA6sEFU
TGmu2JI79sB0YMeZ49g4x2NgY+ehFhcKUABoOG4qWsSkQu+HIxE7R1ft5UZXtC7YR7mVm3EwD+9O
oS7Sf/dh9zv8STamn25AEZGEf3UmGcWkcHAiT5u0F2jOVS0fP/8AeACeCo53AHBRor0YcdkHAwe+
ROApl/T/4Scl5M8PLT8VP6H3PoVXY9UjmHF6G0hctdQM8lH6b4EXxPAk8mMxeMrAK/GACJAg1Kp8
FOJW1J4CNPAP7IAYkJEAeQR0GzKS17xITaMRpuU3O5HKfhJwfjnVSFdI+L3O0yhUeA6qKMJXmekr
HGT+CYp/D0z2DxTgmK3E/4wzBXl0+zH1F7CnU8EF5dMZKffxDkp1I6lFZNdxpcN3BXDxHD9gi2FB
PLMdsiOy4p/grSgHMjt+rpNGZib0kTK1I+tB4/7W3EIZ69gyr9xUJTFn/uPlAHwGE+GoX6NszB9m
eBffjrV+XdggGrQv+A87iJPedrQiWHpKSHAYOoQmiatZaDwVz1Aw+JX9uZ2/l+28XjULbdMslJ2y
626eeOA2oHHGFytRgPZgAFnyguQ2eUeZs28etvgYCvIUUKmUzLghO/Pb+GmPnZ/b/nkUqXmSMDlK
DI31ojuD0frTB2uDhPPjjaZu2jJKGENEZyH2O1ipEe8I8mDcDEpWrdqLY13k7sJDyWxCUa1IHEHJ
UbJnqgJOzyd8GYONPr+WPAW5xOIKp4SvWCyGQqPJ9XHzfaTbVgiebL97bnB9/ugwaMd2k2G4Fok9
Xg4mvODNLiadk7l9gZoczH81dfIlutwnJi7KcNqdqYP3WEVG3bCFuI2Gh7XXOmHkBhittgaWQgDN
aQOScy1vQzi9TuKAIJuYJY0FzBllFl/65+ZvxgTl7WUohUhxGpQdYpAQd7S44kT9RZvAn8gPjoXC
kcljHV9zpOiSS5Y9CVmo3kSmuf16ub0VIaurgEkknaNkW5DqcO2uehj+b2jGYP3RMKTmsBc6FRwa
qR4oKxv7iTyVVLXpcxSebR6/tajebj8aPX4YL1kga0mnmGCwMRzR45EbGDFD6AbKHpFBIelobBAw
bULwNpA0/9nhyDD7gHpg/Ogh/ozZ1GYfcbnJXBzR7IhiQ5wUIjoXx0gxNibZ6s25LR6LPweJZA38
XYRhXLuJ/f42/Pf3Hd0J8iAxdUoURz29I25ppyI3kru24p4mYH8B7LiQm/GJb0o8eemlpnCKgQDc
O3rOyW1+7oxfFfJcrH8W6dU970neFlauKewKI1eqAQKJ592/BbaBHGPS2WpoGfLRNafpDbwuHoTb
vsu47GZeja2NvGsrhgoxhS6Utuz1Fg8WkYJopJRBkk47uguH2111Z2j6X2ixVvjpj2Vv8swWGpLI
Y/uekM+w0J+Danzfl8wLsuzHj0UQ7byc3Ml4xwvyeYt7Trrj8BOs632hNQwoVHfFRAYWiPE1H6Gk
GloTc8J8VvLlmDXwGfLKusESgPmDo0TmJeBpOcooAZHL5OQOGoi0BFGVk0POD1GQdol/4aPL69uf
MkA3mXQ/ZxY7hCC2pGMDjwJIs6f/yNdt/w6e7VoGQtDhIfGQyQ/y/mbmmcQU40KWu1robblEDEYo
DLIQRKjsCHJMiQcC6y1n50/nY54Qc7iksYRAj5+oJNWONipg16E5kCApiJp6aQ7Wqbxkl/bUnnBi
cVo+HTNwodnOoSPOiZKLuJKpipYb123NJFWpc6l08b+lx+TI3oCbh92EO7eHEol7h+2ZlHjuFdQN
pX0j1yVB/VLgovkrKqtB85tRvXGgIz8u7NsvMrOHNDCHs9+SpQjKBms6VZfakjDyZQYcr08aSIOv
Ztfsnpty1Y5eHLwZqY7idJRLstoKdDCUlSRJ9mDBQjkl4rNTRZseaUaM3vUDxsjBTASjxbbrqQD/
hAtIdEPf7aCW8trSjQIODbaoHA4R2awxLfVBkrPEyw6GmNcoPVV9FzkPM3axmMBGDkjn7fFtLLz6
k/QU/5A0hIT5kAE+BTWSWr8L9vzdcPiFdo2DdoGLE0+48HU8lvAnWlEPlI7e99E68dM23UPw9Sq5
DV8XiseEJgiR8fSGSX3YGfQ2wmuL+EMSmKg6kZOD8oCLt9D/JtlLojOWRtsEGf/D1AQhhxUFCfpL
Zmr8aJvv26tEE8r1hxKJlEDywv4kBDTbEuJU6c79bHtn0dU2I4mkatQpyaNUgLrh1hBAZs9WCudB
YIFnNnRtfHrvKKH5KaG78i6/3mnu7sS87tqBMJaOvc93/1PuSCYkowKUgcQGEiLo1vvXPviHlRbY
QB884OVlIGowTXCnnqfS/BKQO4zR9I71CyTk0KJ2x+S71kEoJJ/WwksqXyz8mklbch/BNkL3l1AK
4oINBs2y4TRvlvqMaJMZJ37E/Cah+6kYPrSG8CwQPZ58u2BkQHaIOlJs6NLe/5VF4QJ5pOTMvgHL
0Ju3NvpOOX25bdFH/713Np1Nf9esmzV88y7FVpZdM4yk5bW6ciKzeVo/yk/jyfRY0esh4WRAVY67
qg+XR/Mq0hI52OU4DQkf0BcNFQX5QynBDaikprIXFEQQvUgokMSSCvegqP/k/UH6TDSUXR73PJUg
fDvT1TDVA0J37f7JWt8w7UqYsZh+e8u+uO2HPSYQLOlJqImW4mAHQYLiks/gc+cmnTHAUixvfL94
E8ORJUxlgSk2nbjv54f8wI287W/FS6yT26zPk0kyqSAtoXXOQ+5wpPR9XCnyNFPuYqt7/7LdQkrf
vjokw9wAx3pIp2iIiCYv0EL1Np1VQ1MZfms/z2uyj0K3OSb75vgmcDv+VkG5WbGCjuq0DLLJSvy2
hNdEvJ99bSTQHJH8a2MtRn9tSfDep/Mmvp91YXiCtaAdIYyQOpN+Ay3J+By4xKNOsWx8946P73rf
P9b7bFsTS1dsxegtVzyMBO9uALk1Wm6yTIGeeNBCLf6Ri9LNSNR2Ng2YyEgU9INA6GDbZ9LBne5Y
NrvuCMcNLwyWwI9P8s/jgjnK8F/TYH3GfWaR4yA5C7f5g0Ne/X6O0mW+TXi/rUl04MyZ9plXLiOa
okk7Vffv75JLvZ5XTPHacF6yamThUAteSUYxkJtAFIQOg3qoZYxj+W0ezSMniORAMEQI3XtKH9tg
FKVLg6b1zZPxr0L/AF97zS3adye6u2lIopjzwAxG5BgCM2Y4W3Y/WxLmVuyDde/au4q/ULTo58FF
tM4dWmA5UEXtLBpH0cKKWeDBpDmZASe7akJgChOZXRlvhb+QCUioqhDbX1fXK4AS2A9UkmgOCMZ4
D9+c9unoXgyoRAGyW5IgAbNLYo8mbcfHCUoHPseEVwyAgNp/j58k3zIPgFrg5Wc04JpXXfhWwYJw
+pxISSH9MhQaP71ZEzpUcsSVpYZH/TrOy5loPIs56mskJgFZtsdOhTqBurWP5fC8eqBljRjrV/N6
vEaCpJiEgYiXX/qlsrWreTVXNDtfkuhOZyT+/fvQBGsxwFlwiH+ykCSwTnqsCDEyEa8fryDfVqJe
eI6wcpaetVHpQyU3Sgaz9ccyFO0uGt5PWjGSUBpCKm0WFOM2Fh1auhSV/91jTgDBY+DIna2kyRfj
VlbMqNqTKjP+muWjN1MyUZdgorTQXFOPWx9v+zSFwGiYYxagxImXd8qDdPnVmVZzffqmARS4yMAT
W+DHoTAaEz3ALQc2QUSw22VS0f0IxuX3pu28naeIuslgSzKXky0fVqd2LZ9W+Teoq57XUnqCmZw+
PjGwdsxkQ3ac8wnf9G/5W1EM1LZKJX1pyZKlOly8v+5j5VCrLlISWtNfbafxGeBeYICk7f9UX49U
Or1TDF1GEWDZAdLXxn+QFLu3xhUlS0YqbZ0jifbvW9xN69RL8Kv2R0k6eK2xU41rJITj+u6Fc2MW
qzP9Nu41frzO93wp34CfZYl8D70ef8gfRWdbrSfcap65yptFiTvTIeEWW5WrX88Vs00sGk7ELGyN
R6Qyr9TubHnBNTubR62dj0rsQyitXzaxfciLedlgnR7ObW36SenG969ky41PlF8QOUnocsvdOYhr
Rkl4T8Nr9G3yWAVDXqZT/zc5JVuFGofRZg3xaXIRjZ0gwwdsXasUahTsDUoa78YtDsKDFA8bSE4I
tzEkwMAiGwGmsj0gYaJLeCEvu5OlH8+JtwXhe45l96yO7TjdmysSmB/cEbMIjh64CliN185HGBfO
Qbqzf4xM3EZbxAo85YDhN19J5128EDN1kyNql/N5zQm9aFedVf7wISDTK5H5jrmSHGZChrwOtbox
fS5vE+AERt1xZ7Ea3/uUMEGeh/7dezF8iEnrBCiCkdS2STTZoX3RnTiNsZE4BghO5p0hNcIFxeeU
KMLSxd2L2jEo3XkvSzimxKaBX+kUquG47jjGWiMhoXqftjJ2i7qB6pGzJbm87Pig8WQeHpfQ5zWj
o/kSrOQ2Lhn+EHzdkXgwleGQUKvACSG2OLOl2PAO6jI+uzAJj8uTHQ+SDmkMyaug6pNy/iYde/LY
vDE2D8oCJOAe+h3Gv0jsXkZlni80INlhNuf3CjFi7PL0jbOCePWlOi/HLUYM8WG/J9E3FXr9GBag
zmjLtQUJByZaxM70mTpVc7kBi0N7BO7DWiCOXdSA5dsXev+nbf57xJ5KEQlBx9uy+xWYbnH3WtKM
4yG6Wt5uph1jNfHb1DdImqiGEVBAAup7iiAHUNVTzUDJ9Dfl8UULT6dBljsrD9kkDyseCgVSM0KU
YTRvN/nuoXuCW34TpEiK9LYdRBbZ1MgnWVZ3fkn4GhMRKQJBhKBQ7pQ+XteyXwiYf8LUq1FLImrN
JsRTUzSHbhefAuKJ6l/5r/gXD4vKfnylX324rtDONnCIKYICwmgJf6lthEza4WHMYSFdbVhsemTh
wfIuXmg/FaftglsSd6+M0A9ofoKgLHYiZdJneg53Dix1DXdYXYoLZyWiODV3squONvra+QmJwq6c
7FuyXNrpZ++ExgPCcNtpNs8Jug1dPXSVYwL8RMrLc/tYPpZ9jD7raGgCoRKudCeYIOs7568n5aSi
Ob3CN9nZQr8kxyLzmnChzc3t8/NanfOBjvCgZAhMM9YOjI6p7UfmvVbZicLd+MaBCDKeohXiKEOl
890BLebHBPI1l/oSorSFBqhW9YJwR/mhyfznyXrdvKaat+HYoizEia9P4sR7fT3agULEWz26Lxoa
EGiZU/uPMpbzETAnJWKKE0SSqMAJCKKSqEPxDwIPbVpchVvWsBx1RJn9F5aIlYVENAkFAHH9lty2
+ifYkygAYEAVAn4NE69sla1xMlldBx5gTBaWDIrWycKw4FskMUXSLK3FeRWso3VMwXRf58vnNiNB
h6eUTUN8VMU8XoZLCbGKGSN/FExMIydNgjMkSqzvyTj6EoGISETywU1o623qSTyukPvxWKRnEq8b
78pDcZEb51B+dD/9OcsidUizCIkluTEkCSrdfyKf6w0LX3KpOVw2dz9boJABKI+9K46n7oMhOMzL
JXYAt3zlPDVbyrknMw3e8wxrwjw8CnYD5Qp8+gQmpYAMF9CyNMU0xsMbUIY+LdHQSvamQu2Y7QXh
e7r/f0ZTohP+BmB3AZZK54G5mnwLgF5jWKwEOwcaAgmJMFbtEGZKOKNxYbyyaNQA7BcsVKCMp3dm
sFe41zaSLS9aMMjxT/VyGxrUo1xbrXYzXnPFg9NYJ0Tb3ab03QBFlY64xbZIbvMTqL6U+AGCW2fG
AT8NUGoxUUFDhr2eYxDEjgCN33awcmBMm5TUMkOwLQ3jBPPnNerHvwK4MxUaS+grRj6x0JRFuMSD
AyheDDi4yMmndZzkvvytyp6Kk7beFmtj+vgnftpg+DclkwJ1f0Z9TaCneTwPgNx4JO02B8t4soYf
nNTRJJowsZkqTGAZAWhexGnwLQD6h1KUSXRNzuBhTnPyIbBFzCWELd+C4U1vnnG4z356CxRtOMKp
W2yYLfPS3Vl+H3fXMFqpsatUvgl15zan3jRlhvRej1cy7dl/MfRIA5aGZ/fJLNveYjetyd45Y6Ds
jYp6EOkb7WRCJUwt1MI188UBDo7WbUzgPkDNv86ab9E9lY+vTruu6ZMx9r2Hr2zYYc7ba995zjVc
TlrHDxlsllunTseLowVned44Su0ZfGxo5jsPODMcMpRRg2K7pJW/2cmkPtxq9qSNHKJk4QWUm7ex
TqcBq9pKLnGPv7E2MQOmKkcPBhnId+SVCDPOGCfNRYmFG05W22VI7q4BQM60ITmsYNvuQZ1Zfs50
htLJKzd+Lu7PuZViZB9qKFGKiUJykj40TtqaIKIwWzBnPKp35+TwZrF4lDvJv1czsY5FjqRnjYGy
s+05ceq/I26D1iKKxdIJ92OHKiF3A8Zg2O3x0R9Zxx4uDUbEoE3W4DKofOUr+LXObp0MWJhP1Jfb
oj9R9+HJog4kOVGhq2fG05PGQ1nofofOFSzxzSphRXKTcTY1XojS4yecnn+JmjT/NdykD59s5geJ
/HfngQV/3pR+PmLscMfwUmsYEwPUmb+QIrKuScXctqP7vlbGVWemPFYRGaCY8BjI2/fTVtBb/QLs
vwLF7u6VS0GezAu+TP33xnbcd2oTZp7Qd/u80IFxUk7FkOSmM3QPleu1oryzRjExQmu99AvyQHX7
CZgyLs6LKFpX9UZ/rs3ix8iWVmfLGEYO8CD06nQCX2n1XAN6O3D1xGVhiMpzxv8N9aRtDvUq4161
yLqkOAz1EeuswckzqtjL8d+dJy0SfGUIpHcetX0/bF2GfDH0AhXH8J19B+8hv7kNHix4w4ELfeIt
2pm+Au+RzfVLwpzs13uvKcMzpVpATP4b7oQNlgofIdR7aBH2ib6Ob4e+bpcFYzUCtO1uipedru8U
5YcCEVn3q+4SdZChrG3Z7ipXXZjYRLgTQRvWQCOW9wJqXt5nvdQpgB8R0p8IkgMYQiS7NzD46072
wvi+V3+an/Na/aJqynvDZ+H280EfP7mJVcG+n6ha0jVn80uK4uZU7mDE9nVOmn8zUZDl91HEqQmP
IbwCyvQ0J7i5uKzzSY0FRt1ExDoSV3LtPoYMzEQL/INpDEzKx6bQFCNC7xjo0Q6tWXcBGoYkl5IJ
9qlyEhkSwJOl+SyC4miilCSl5Hhmihb/+DhvbeN6xkQwq4aqRBNyok2UAaVajiQMTRGcAGL10mtX
P92N8ht04cw/62nz0Mb6202/I7qUQT+hw5l0iY9D29eFyN3H9Xdw97Vmo6RCdANGam5d+ppmN5qr
UOOQEcNwT/BFpoIG0E2cuE9sRg+X3o3Qiwc/po7WChIwdN73RWB6LzgxXhJAecbWd90Mzxyj7ODJ
Qz9iTRlj1okKlwqCr+10ZrLigGDHjF9+1XWRSZn0XV6HLDw1dVg8L/nrvPO0G9kJoPhMDiFaV473
VbutY8o/h1PrCU5njlMI9mTVfc1ytJU8CIpwAvQ4PhXG98Rzpo3cnAxpU+ngXcmVrQZdZDK0r8MY
IrSXG93t7buB8+gNsl2N0pUynXLejiirjBGNDJtnsrQUh26s37V1QpYZFrh6z6tZ9xczW8QmTL8y
e1Kr3mytx/bh6MRJLpRinOvIctKZcXOKnTnMiikNX97+Rv1lSBsA044pACZ4zE9Kw1zNS/wY77ne
3fGduF9iVLuxr1STNHDjH+rRDlAigaR+iX7g5V4gTP7xy1fknimlC46QIW6ThuAmZVh3B/hqOHIU
AzWamzLTsxzeKOyfngwVEfWR1fOV2q0TL6JS9FVGfzCAxzTmER6VxOszkx0kIR9rYNqWr1o++m7g
UeAmp2cMTX1yjn1jn3eGvdvuoS4e7OhOqJ8UolZT710f7pXpKmiGy+kjIm7QmsVXRXGqbBMzuI2S
nb1Q8ghkBBjh6YCeZOoI0Imoj9Ra0ehTYfHXMrIDXSPz0ET8oswls5JJnPUweSPy7GNgspE0Mj0L
wFWbnItB/VxYy4JmJYmXUeuiE41/u7w0eB9ximFwx0JcDUzseE/v8eEQ4BgurSn2o2hHB35fUW7t
mn9A30vjcmYpvv3Xe9nBmnAyjnDIizMy2GIcGpx95HIlyaLpLzucDrhYYKhQiUlaWX66NS6vGrGR
35Kqd0EwsSbwYVtMGhk2DYpMu2dslMV9jpeZ5iMj34ZRHkvtX3/5GHFwcA5p3JCgdyAeuIoe/p3y
ruPGsAng/leD1w0nCpmSGlVrJ/CegffSoYFcM3bRhMW1g6vDQgIUDCsF1mXa6W70etX2nKbwzJ5T
3+h84Bddvd6+bpNnM85uDs1YhlgUV/5HuRq8/bR23uQcNYP8q605e/1zBz+VX9dOTIxR7jPF90FG
IIXUb54MeubshR2IdXJelfXSYGBCQGYuQTi5+2oHDoq4DuOw7ttH4umoVADaPWTxIRl64ZAZxeV7
UHPXK+6DbBDmujDouPBVIulfi5CiOmFfUE7P9PJIlhWPEycazenjNgnpi8pJkMzC50I/r6ts3KK0
S9dMQ3uezs79Mcn0RU2Gr2tyYyRsSeTOQX9bRIy9li8Ei176j8rL6eJ8nWUXI3VQIm8qFPcOidKV
o0zUFbkBx4ZUP8IsWgp9KG4wRZYU+RA+LMHdV6tp7+6W3A7YSp8+UX2EhCYnhBg8of8yy3m+sJ8b
P+9Vl1NkZPgsJMf6AsQ9gV9U7KGlyz4RU5yDoizIdEQJJ+k0gtdmiHEYuEkIzo0u4TxuPCK6FZzm
L0QESDCm5j+Cf1gaPfsFF6+xXwBcdch2w2lFWX1e9Af6Ub0Ns3RQ7c+3UUikDxVMPr8nY2BVqbWq
wV0bG1B1pvtkPCU6i2zyzpfNc81dq03P7exVjl9EmBBxNFLvE+6tvjpG/oAqaf/O9gojznrH1w+z
RRpQ5S9SahTFVdf9nc7cv8mdmSqYQKIlCsAXzH4b0gg7aj1F6a380yUIkqcmc1NlmBGJ8rTb7BsJ
chsvUU5XHc9qjwqGsN87SkZYWdM2Y696bO7VEmmxrZ9MIsCIdpgXiasviklyVNki/QyBCNuchMAn
MLQg5wRBZPQHvLa3uXUsW+cG6vMp9dSak04af+v4pg093r5TSHULgKm0IVF3T7q2CTY6NFJubYKm
/yUPokeVfIF8qVxs8KEXfKXuA4jjeWsOWrvgZcq6K8LE0VxMKfJz1FA8DuVHEDD2DGOi7QG2xq0v
Y3V58qGbiaO2EaS0Rzp2nplsaDJTYFl6+ug8TwcrfoLsSuQ5arJfCvOGvnDWRxNzrLAp92BjXWuQ
zqx/nX9R6GAS7FjCFbMW9CnHT497r4YGMDp2s9MnMOewfN1RK3Hn1wbAbc2wR1CYZceNAIAz7kYs
wOa4jPu8wnPsE0S1/QRfIb7y3477nqEcQHQQuQUoB+2Vky4NxS3ZEL6Tf32EEdRX+2yMDzX3OPT1
y53T/Pmvt6ez7qYuwPJ7p97sHu5UjgjCho4RFPU2HwG1Ml4IBHnBq72I1uUXrd7OWsMsQNGH2x5y
F8Ptziq+z5cBYJCQopkdyNx0wl/22C6qGxkJwBTYC5uCT2D8PxC2ALjE9JRTb26xjm0dZSq9C0V4
g8UNoQqZmJHX+4oT1vEw1Z3ihl1j/rAG3euzHAESvvqwhr10AEyggUjMod9JgGKGu5tE/HOvLQtC
P6Zd52weacN1azDrX2nKW/rj+xq4cdxXyCB9lSMInL6oHTmgwVfYJJpZTdIW9LDl1Xx9OmhDNyj9
tj9Qm2EfxxjR6xwe+sZ01a9wS9SNaXhaPimrabh9db0btzhu9N76Vix5pPdyX9HmsSN1V3ckNu9B
b/8Adu2TBIUm2m0vfWUdw9V/FezvOGh7B3X31JnJrcOoh+h185W1TDgGuHcEqAsW+ghFgsN5eluz
ilWDWw/lByopBKQHc/noYnlEuDhDpcmS7A2pL8spKu54/d6Uhxub+JAzSCsgflBY9dbq+kUbdmqG
7P2haStQ4i9sDqihO9hBvTPaF8CBnz4wfup1z4OoHCQMzekytGhScchlU6JZe8VApVvQvIZbfoMj
Yc3IMCYbNqhJkZ1snmOTmp+O+GrO+puQHMgB7ZgYw2sfSvpxvWs2PtV7OFC7U7Ual4jZgDx/wnAW
0TVHI2kASiaU2f3U7xrOS0W8QS0CPN+ZhLlHIdc4VrF/ogum446+TfRfmJMe81e66SmLBv3N9fWd
r+9LJqujoHs5zbZYViGms+A9bu9Qmfh3esEA3yoxP51BozshHB82UPT19P5WfEAeq0QQI5Fzp699
uChs4WFJNsMdgrXWqVdnfm0OHnOGkJ7xsCUEyT2utDfmF20gR4OXYJbaw4pcY+ZtYxI1IzfuWsN3
718dT1C1jaG8UcMpxLa+wfKUYUIKss6MCE4iFvknU/9/NJ3ZdqJaEIafyLVQUeCWGZwnHG5cMUYR
HBBUhKc/X2mfY3efxCRGEfau+usflAmLEjE85LU0/HrUnt2chluG/ItpfXqAXte1uSLrWQeG1oVH
lby35hiQZd4JxGDrsmwN5SOxltWnOqwl+0nM676D1MSY63fEeoZ9yuzkeFCqPo3YVncrnPNNgEaM
MKYEbZU+FWAe+40ymD118x3718FzGU96F9RA2lrZ3MDJl+01OqP4T1QKp34jgvA/x/EkG2IQLsng
BQZ7BiVCkUwUdsr1+zRu0+/uYrj+mVnuYNK/bjTHclo+Z0dcBXrH1HrumFi+aD4rbKyEEdeAgkcL
9lxVpv3E8DklSz2eilUEcfNAF5rNgKt/PuAdsD4dIRg799gvce3BJiAd3JmpF31mV+xLIE/qHr06
0naVPF3saUgJShjn2Mc/SeOtUIbXzqPlcWqVn2FOux5ksOx/jJJfJX8A81fb33fUPNQsA8PWk5KK
wbGbFy46Irq6xqHcminDXOEso1Jz7yrkzSC5SQhqF9IG43SV9s5KAJGMoNFxi/nWjI9mkyULngo/
o8MiN+FMn0kEZ9GL+GLVzyN+4AYXujJfPxUt5ypjFVmnbL4rnYOOBcHJPuEHTNPpvSGgGGz2ZjHn
MSGd5hG6j3bDgS4eT40Dv/gFk84uXl7dGjz3+tYrZsnmvKgSVpoqoznbJO3peXU8sIlR1+F7xPzs
4m1xcfZuuCvdyBWiDibRj1iboDu8bW3UhQVRh0yg3ccGeSeDr9cwW+h4rsL4QqXWhOLmUL62KIXh
+E+zCdr0ztvu0BHr4KPIDA0LJP/Em432tb14edlftwaDNzXqXsm/xHRm1epDiUNTwPFjpf6pN89Z
PkEOD+HmoVt5pDCvXLQkmu7QXTHIzIYtt+Q8gfgjpo44K4bDIcfIUVfxUBtscZvIwi18C+Tpa0mR
lBBwKHvTJxGNZHp5+QKNhmilrtOq3/xhbTl1HcPrEs8d92TKwFp77x1/H9Qad1NvWMqc5qkFOxwK
N4u6zRuoRTT75+DmqopJMV3my3N3XJN3SU8w4ruvL3u7ZDQDhNLx6AsRaOIsig+esOvNJ7O0dWtz
ZKWhn2XiWThZ7LQO0LUUHpfou5OtAt+BqOcMWTKqekv9e06TFQ12/Nv9wa6DvQSu5XOYjSlilajS
5S4d6WDLI7ujOjwjNtTNk6rKzfbUj/n8CDHfp165DJvsn7VZbUhZoPTFZC8fSZPctB/7NLeyk4Qn
QCbw7z8UdvAvpATDUeoOCgJTlRJfaKzOo3bPZDS/bYIXJm9sAq/rTL525MzH0/GQcQ5AkU6Zgg3o
ME6YGUKweQYPOPn0KowbYkubVRNtT91KOXEWEjGQaodleY4KZkGGh2ahZhxVHaHvtQAsVQKiALHt
u98yy0AhCxP6RWruDbwZkxCMwYO5f/Xei3IJC8O9jNSlxDmyh/pXjMTJvnYq1r3SPxLFAv3OjLP+
Of2N3xPQWrXjNYJkgbjWO9FroePkm9FKpyZ9XOzgAClaTBbYFjsl7+2iUn1UzCUav9zjPYfucfbU
ZcIMir3ZKVoObDQUoded+hq+cBvcECvZQpzRauECfw5RadC/1awDWJi8RnfkBtrNiprdIaqN9gJ0
obl4bI5YpZCD2BK5+J98lIQGRQP0Z6aDTGV+aQUl91pCsS/p+rV5nkevs9PNgmtmGTidiTqSh868
EzJnKITcxK9cMpG+lumnJU7kTJC2OFnqHJPo5tCO2g1X3IIgUH6yx76Ha2sJwVqETFzUJFoeP77s
mSV2DbwDHw0pU2LYBnQzIRZCtuSbfm7hY8NKwfNGkGWs08yJ72bCiBK9uZion1wxwcy9Cq/3E8Jb
eQeAJLiJWlpmUZL2+lO/EnwKJHcU62kX1zCCjsGFgLwQMIhdnHjiBmL0K1oF2TO29nRqoNZ4fDxn
hJE4ROF5df73OApZDmLxgsWxfytCysXbC3Nkvz/hMIxNX+JtjHWDOZo8JWTaPMUJlprwd2KHXmP0
GKA/YxIwunoHbP3tiV/x7gP4owG+jE4uBhRWhVXofh8JW044Q2J33vXE/1F8BUtxUx7tcD6cXHG+
E42Ee4IBgwgB+eYo0bH3RRzhQTRAHDEvFh8rPBtLcHFHrM1AeedumzIlHXJsUdRMKAIdEfbeZrBF
Oazf2yIUO/2HhSMl5aIk2n9lj5I6TeWkru5cVLbsxZKaaRCUW37cC0THL4v62Rc/WOFBwuPkNQ6r
OSvwpDGO0bZj2HvBZml8LYNzWDCkQ893s9roa9tBO5GVH/U7rwS722Fubxcq/kIjGODNoBs1Hg7I
zrGXJT8MoyjIVRwAL1anOd7ShhketXebuRPmNLwow2rH8MUZTxiwsIRzH0WT0pQ/z6UYlfI+Rr3N
SrhIN3Owm0ukzRYLP8gUFk3VUSACsbG7mKtVG/8rmFul+ewdbUbU1l4eUtyyH338rcXi+o633YiO
qncxN5sPA1oiakYbsa8V+YjmtuD0QISHqyHakSfvE/IPbieHs9A8z/CvhNmI7sdJZmJqic5TtDGc
lWwoHx4e4pcZSJTNBFGPIAJjmnMfGi57JQhGj54w2ZrPjlv/koqxZsD9OFq2NrtH9S/sBsQQ6qQ8
dJEwxKvrCIsaQF8eQYe9tQ1ZzcHXFMCD9f3Vh3RS1hDeOcmamd2kI285Xc1BZxLTfECkGSBsU3+p
SoqTXWIQ6JUnm52xmnVqRPbKKoM6TQi3jvyS9nf/qOyCU2MJj3H+bjpncM+7AwYKfMcYSLVuaFg2
qgPQ1PWUJ35nzmmiAftSHJ5Y82jjhh23OX8FWRNWy6kcNXaI/HWGODfmKQhcezgZQQHthMaUoK4E
6y748ZBG2/iA3GDz2UjXjrj4jJIRJGwAbw2FPLNKG+5M89iPIYe6tP8lzIzIviy3jj5k3WkAQoAa
r9FRGvt2SdBCEytDZDf9eAUC3hZ2DTbVT7kWedbUzmTW8WfPPO1J18mTxsznzJo/ixt29VcN+QLb
L3bId0tY/wZz4xElr1AsyF+ZNLSgATeGBm5SHTipqw2+Qw/E7cDwmpkWI0BVRkmnCYZR+Vr9eUOa
tC7+c8NkmlnyDWc4L14BaszxUQJiL9A/getfXRhhXQu6mcbxyPC9PM8xogoN8zoXJ8uv36pKJIG4
ugrHHbs767HX4RmhW5q9r2Y+u79NOEWAt/dFrNjaa/iYcR5WKStOcwmh/WjxbUyYLQ4mx802dL+G
YTW8PlfMku8yZoQUDAo7ZojbPNk0y7heH5km9M6Ga17+MPLUemAUoD0FYAGuFYTNPEUgCLno6IhV
UyvcOsmf8VHDQ258oHu6z+rxM/MgkRQXp5tK5goJ5G4rBH1iEWhko2YR5OqhpAx2CKWjlX/Dc2DV
gPsLrPCmi5kCW6kKKJ59mULggNWsXHuAwDA3+Cf165x+DmDr9QzVeHJlxsPbbGWFh2F3OTgz1k+9
Myzi97K6Wc05ZIy6wG4vHmujmw+m9vQxFmFUYiEG4kLsv9d1aXZz684UBqpOvuKZxFSz5HAKrFNE
ncLXQ/JIMTpkdDvCTDDI3dYEH2k2g12X4mcGmpwhC2ZkbN0aVNbgluY1t6902YoP9tg5TU+AIz/w
VKpygdaFV4cygCtNvwpFx4Cle/Zb+O49rctPGjUwgErhOVKj3JyMspHjwGoAm4OJM+qv4wh16Jai
hnipqMvACg1e7xLDMkX8kgJmZlwLVqY4D/T+XNFQwYERiLwAnRy3gyv4MMkflVV2zDqbPCuf6XnZ
DM9HJgzhkXJ2RXINbEeM9aB6vhdF1cvZ8i8m5JzbaBZPsEzorNsdi+w7DmBBtEGKnWE3o8+aZpr/
1oPuYltNVYxNOhacMY401F6taaetUCsc5ZC86P3d4xCbtgcj/qoHJsnRUcLuooknRHt4aYLS+eCQ
HxAWN8za5w3hzC2B7jgrq0HpHaf64AxWk+1PUxU36oqNKBT5IBQ5wHVG+JM6RnKG7sJLJyl6v6v9
nj1mfJEVA6UIVzPzuteOBYodO7XeDMfaFiJQAp6g1XGAu4x1LFIsjB67HAKUB+zo7aZevd4zzga9
XOQBDtjDtzK8tLysdl8Xt9NXHK10G7iDboCYXlw7oyPF1kKJLsOSnBzDOgEpMXSH1A1UGfsPUEaZ
YZvtopfrbocVEscYDxvKnoaqAd37DEeIXQY+COGadgAs8r1nHcPHgvw5WhQuI7MzZjVspYM3uo4g
6Viom/wmUZEsfxaicYzdJy0Y25yCzvbOAvCYN+cczyrvZ7YyEU5VxPnOwqtO3ukuI65wXBhew2vT
RrQRf9QR3R0xyyDBcANLyvzYRqfRzIa3+aLFxTI7/jJ3uc/Yg/jT+bvnTvMv2XSY4E23o3dU0FAo
dm049y32F9mkHBmIl9KgfUBTHhRBy72y1Vs/lnHQV6fG4DZX7Fb/OTIwcEut/GZ1ccmBhdlEQrvc
8qZaRypYrsOH2AbUe0SMXXILUdk3x+dhamWwAG4IG/G9qKwCtTtc49jpcvpRlQ2VOTNyqGmCsnjo
t/+uG2XXre1yh7+Yex9RDD339/EHyNpmo+fFNe5Wic3+5JzCdzgkCx1lL7XSlGEHIAwL4YLagLrF
hYR4gRY7w54G6Ro+M0ijyeRhghtAEATP3PDPK9r6zHtgsZLcdpynwQMJfmIly3wJTaHJQgUHoQ2B
wcc9AgF/znt3ZMyuYLqW+EkdNP7a3rXXYmBAchQbfX3Q3dcA4LGrgQhCD6tLMp1OvIwe4wUSurqW
rrsMHpQlDvU9GoDFyX1MkmmTviQAoHFx42DgsceYlpE3F0SDB8poDF5OCiwzhRvZgjt2YFDeYN+a
4IcMtwmz88Gb9jk5rl9CDjpDGQWFD7e/2TQPz2cPbqTyC6WnV62bKDiq8X1FcgWmvei1f7e/DfJN
GUL1jn9YYLAC5Khjnqhd2M9vXjF5jJn98rRi1D7nAQeMqXnbsH9VFIXTemtBHLtiJvYmMG1YYVja
6PENl5dfX4Ljy9HFgMN7JX59ZoyyyvL96dxPO1Hr4bQtTsuEmCyspstR+7nhdAUTAtIZhpd9q8Ge
6NzZyLqj09bNJ5zdVnPy6PGcPCg4qfMadwhfy2Tm+xywODHVserh6Wn9vnraNcDXfHBfYDLIShPj
XkK+IaaAVHlvxri3sEzkLb4yAOZo025zQkDTeJys59Z8/2RH1zgwPGJxZHp6svAKKPrpywJi2vZ4
cqaGswn6/HbIyn/qOGU9HJfI4Nyin5m32NE0+7g/7p8U3aozi+/RjclCP0kD0NdsWo6YnwBdwxE6
KL+dyRsemSDYxq1XYzlWD6FU3B6+0cZZL+diansKO48Ow8W9y/ZqHTP/ltkX0mLYIHghD3BM+n5T
WeoU7V5zcA1psSxc/ggpZFfm4wuMFzT7ftePcegQWtBp/tWJvaK3A4qHpJYl4PVTBNtVEQgGJLec
9UCZEw+C5yWf0PZJbyl+XDltn3Sw4sOVEeolf6seaAITN5QXH6hAszEckrwH6ZI1W7dEtFF5NYSo
roOEytH6ci9jaBIb5Lukm5AGWXykzgxYcBMWgyAmdc8dFiW2WC/Jr5D+DDfCUDHP/OXJeNKvX8ST
ym7JcIBWVO4XbzixO73ZBB6LRq22vg2aGMyJfSI8NqBH5nRjuUc+T3y8SHnV31cPhhhmw3ekhRre
TWyJ0v3JA+m8X/JggJPh016ugVeR1LX6cY9uuG1hgbKAUclNgikEARBNt+40x0ibA3Bq4spYa3jp
nyzYXkWgF0ovr81i1a9Tl93gfXR07jTzX1CZEX4vl98zbH/aC8WXv7qLLSPASIaD88OLQeBY6GGd
Mm8HXJHvuODe6d/KoXwf3Q/2jjsFq+d9BysNcPH2XueqfdmxvqDUR65N0aQMFxeMiiE4MRHByZiO
j+HFx9hpSzqzC0z9foMaAQV4x19xe7qKTZ2rwzhZNBdi4JUjImRBd4tZm4ms/IS4cGI7iXUE2DLj
GtqU+R0vm/fwZr+xpKTQ6ifMYW42T0BcxAn12O/FY55NmX5fxPfHoYSOMExHEEfpiofAe0h6rdfe
dxfI5mOOJ/AIWEFpxW+PkZvkzzGxx6h1es8cnP4G9IEoy9E091rEYe8pOQv/0TZPO+6WyBB5R8hD
AcFJrAMN7mEf7QklmGDY34s0c1W7eNfezIiViSKo5Yhn0zct44we7wMrkE10RyEgeWZI4T+avRcZ
WWoIU8mFEGMP4Lk7iNULAptf7qBJ6IQ6kBCW9KB4md2jXLCihkvsCtT72CNX0e/YZIwRMNWTrMDj
UoIJZRLSk/RwjAQ2EUC7e121mXaQAYkrYcmIjJBu3zbGMVnd+6df8Lh3/mXcZBFrSDT1cflwGYIz
VYEAPT4TqtgYH0fJwFhLvPd2KPfy/Z+Pnj0sBnvlslw28EIDGCRTA8kxowouKwiZvGfXiVxtAjrh
bWgv2pjTlCMdUxVWCxaeF8aGspI0HWBrV3VrJ1yEPwDOFE38+83Mif0ffg4c7Gil6wbDKpQ3ru6K
t5rSl5+s+ljC/4jKtAk43rRO45Y7bFvrH7EyXi8xMNas8Zj/2+M125vcMnMtHkQV2lT5rfJxw6Ms
gZYnvxzirLOunR+u3IXgbj+Y3C0eFunomBfx0mbhDFOUwXZH48OCdw4zLw6vg+tiO7Q0cj0b6ClM
dVhNc2LrVd7NJ6Dr5nbIV8KYwFEIW4PX6rVC8e6hj/+4ONTuacgIwIZWguisZvxd27tWBIcDZSeq
OhXlKHwXzhrJ+2GMKyrtPmPv5ORc/HpLhU1Gw0Ptq9CE2bGCx4NkFjijhDW6t2mF6EsC7CWGTnGK
YStqWY+gwtN5/whUWAbXdWHmY5hp1mgn0r1vKJzhvoL21nvsM2TYjJmva7Ajglj21ycqOew3SG1c
n3iRuv2c1rF33qs/J19smfXoFRS8jhoLhXy+PUiMnqhUoWL/FMMG8WmPQGAflUZbtYhaCkQoWA2B
fqBzt5wHNBXJmdyJ8B4/Fqxb55fNNyMMArM1T4lvQ/ImqXNQTnfF5uueIH5pTXN++vzMmRLgo+yf
x9ZoNBdFPzp80L8QrRwWKnITExVEc8Gd7yDmbTQfzcU5BWTH5q75TvIYxFdCwpp2OyCslgOGJfno
I1JsnJcJQoqyBQf21qd/6KG1e5vqAhxrGSPGG7/G2JfAPTOC+BnepS5wt1hiT/Wtc2M2w0qOpBdw
g+D5ZrLrzDCcKQ81IAGLLytIZ6p3AFNEnwiRhq4shGuJZT2yy0KChKFZn64oUqBqRe1jr/v4rR6/
l4dbXMIaYxXgME5rfj1qRWyGoXOhtzUcrPIrDhsNOt4WbC4rekR+BQtoDjupad5+kJQh1qDJpRXs
rM77JqhML1nTDDf4EerNs0VUOyIp7R6cKRxoInbwA6j/8Z5AVvIJaXmPXmvJIT1isiHtpsdVwepF
3vsEEWV71VJCGpYcfUczfGu+yqE5AY6+PGhAkGMUsiBzszhwkLoTdqLKwrlkpTeWIA2bmCFRv3V4
tGwoNdSesIuEv8biS89jHac1wS/ZWCQUFGzZ+tyBBm3GBnxWaXuvSGorvN9gMrQ4OaFBjpUDkxHk
ohB3Ki9dInANgPrN1tkqYlsBHMByPqmcDhaZsHlNfUdHQ0/0MGzkcZvHIt23OA6HdthimoCIylZ2
ZyyfWu6TwVYfOEDR/HWS5yLCQdriqRSKlPgzmihqtvOfiqh68fpjlx8c5xgAUNMgoXWTA1qo0t1q
wZYIUQBmhmy/qgLZBkJu/GNsjEX3AZ99luAC5acnB7PrrlvZ6TyJENTVOW2WaQjb+FqbLL/LB2R6
uCtL5eXShWAOsRNX1uMeG73gNbjmG4NFB5n/VCNuZYeZFY/bxyNUp+jCPg/+ASm/J7d4OfBd25kD
/xVTcfF4kCFyibxvQ5ulAWPgagG8AqQANMOZOqsRyADO0XBVdoNnXkdKH4M/R+YpuPGanSnfgTjK
wdrhyiSisLQFVbB0NwhY4Bf9vg9tyo5VLjwSm+mttlDnz19j8AirMdoHCAdIxvPDkYSTEi4o7FsH
SVg27NTMG23dbavhccXg5AVrVVxK3xuG1dk53ALmwLxRqfPuLo5aNxctGwB7uWxqTkv1CAUulieQ
CLS6PeZPuFRvh8xbKEcxl7MPh4Ykj/EnkVyyzHTYejy6dlyUJQVBtyVyBe02pp38y5Q4MGsaX0cd
FSvcQpBRHhSCg30U6dcDzG2gLrfJNYMz6zonCH6tKXDLgyMDT1b/WeGWuscrRQ9HiPa8Bk1uoi5W
QQc9KAdPSHQ/xWPQdctRSpfk5RsKxW/1J7XhBXIpQ42LDZ3ykvkt9ujnuAJxSaARdOzk78FBGXYW
TzaS1GeAX6PoQcI61bxGGE87hRvnzIHbOJ8fM+rBbNhEnEM/mVqM95IwmZww7mwkVAfXRfvGZMJR
FevR8EiWBu6K3xbOdjXDOjbv+wgPXhA7u/2XhO2/N40QLAHdhw2gv5c0tAhq152hkoHcmXmOYR6N
FEySlSJMFBSoKE8Dg5obtqObPpzT+L4vA/g6mOXBIGWCaIxrxOe8OMpskoE5eQPcmOLEuf7y/67i
3BEgmEnT3f7wRfhYd4IZsxlfuxs2wjPABNxCe22Sl6lce7rmbgFrCLnDJxZZWv/SE9LWv4dJKbhE
jwKkx5p+xs6he5Z4KziGKyDSNCJbdpBMXlzob5lqPTZngqzrvwvGfAFPdtv2mTm98ZdVqC0YV9cg
G8fRncvkKdjHw6vTXiUjIdxtmiliSHe7pPhqfBo8mCJJeEFxCgHnyTsO2Dyo2HjPCyg+CSgbCn59
BaGp6bxOVgzYuG944kLn6EfM8O80PwVgGW/m/Mo6ZnhNIjW6Lq6/tIFY6cU+re7rbcMCKeank1Nh
BPhQRveAmRcI/AF3P/Co7W/RL9215UA5UF0oBpAwRPHAF2hu2OeDNdawoHiuN5xZQ0otGYWRKGmt
1ygAuCElNR1rGOLI4igueRTYRqJeXEpmJqLrIwl7gdMIKRYVmxkjC64yP63RWyc/W4iMnKp3S0Mg
u2KpTcd03/xvzhJuYLntJT6FHX86VHQysZRaVTpHuXENoyGwdK675XnAhwtpWplacqN5/dg5anwM
0XxvEMEdD+ivMbAPcHAhx0ugpO+8VQbEgDWeDMQaDDtvMgHHPRPjSfyxvz7Z0tZyc7rDxOMB5wXz
YLSE1j72Gq7ccm7tAI7P1JgnHw9lGezyHOkgQwLCYlNMNfFgpj+VOrUKxAVSimMC71j+POyzy2VH
hZ9I9R8kVXj1zgOQtSwOW1j9cepBoIZF2B1kyGSPKMfXR3eLgZCKKzxdpv3w0hETeHEoL19j7lUh
5uKi0zsJuF6e58YYOQbG/9Kknz9NOiUhjbj0/XIk5S/84MssdQ+tXYbQBPLSTP5NZ0y5nRj77wft
If2k80UN5AVmFoDH7vpJQOcN+YwkYXK7V7SkirfaYCPhwAsgb3czeNmDuwTy7kbzOa5aJhXciDKN
IuUzfISvihZVJTBRovoILWIoySZjK54bRatVw9wEJ7HiDaQ05Kf5Uc20e4PNnM8ZcPL5xt2IHddm
x2R5VMh3URVKzycDTolnlMw7uUlnCmOZOCAJGGSXwSTm7a4if9Jb5fBBb+ZqJ9XsRp4EPmeANea3
vjyZg4uJ+QXxQquBPNXNTfJBp29zOpfXwR3ygtquYb76fO37exm78qIQLK584ix7Az4b7MShSkaz
n18T8S0845RAXBl6/3+by0xV5t18I3YsmFFM2v3zWj2csl4NWSD/zd897RerD/xEcs2nwCtVF7Ee
9noOLsD0oa1hA8UsnBa4D3t1KlN8ebfjkDfrvajQdfA0fj8url9KwAFawP6wn+z3zJc5LbzDeXA4
ZNbhMJnsJ9Gkl5q9cMZpTYvfi0qrJjYcfqCFJpbD9F6J7PJCS6yZGyLVvkF6Gm+DvNVkLc6JF5ue
+Fgn57zBjVMC9MuRT/CpNQM5JlPeUO6XHyGUjUM84p6jyRmw2zXtTYvuaNfizOLxaNZpLXZMqfkK
1Tg/JGR4+b3yhnC+7boWCdqcMgjR4PXIT93/GZ3wRvPnwkT8aU740DBH9C9k+UX/AxeSIYmIe1KE
Yv1FvTosCTLc748u3IY9PBz69w6Hu2NOJuAMK3FVkVl7K5R5O46m9GzspP9S/wo6FiC1YCp0BoiD
f3Q2o3Qijj1iliV/j7wdeEFSZNjiJNmBeIUdpg5TUALE39CeNYoVSdyTYIhvsJlqzmmGOEIO0dSS
fvw5bziJoIZIprKcZN/bjo6Ro8l1MqKF8qYex1W+vvseWQQJjmTTgo7T5YnPmnRpcrtDBQan5WEY
EtHXyZifjup6W4uGeubP5Fzp7aMyvOOB9gyRRoixhSgTNjsN/W/H1WmGX31jdRvmc8nhk0uE/D1Q
mRarVvSMRJ1LI0wXjeWNBQ/+pttJ7V4Nr/OeQVqiWj3HzvP697w4lwMjSGgACW5rLJdNvIZxQQyU
KZHuYHanIUoCFeHOYEsMAn7qmM0lGzZrw31vnCLQZL9hwwTIgn8MQC5SmARytw77lIEtPNUSfivR
rtElMmZv9xLxivBB/Pq9vX/xRPwsIbKUKB66doFImQTVsIhir8dkReCfZgDuA2sbn8btT+522lyS
EBxRwcsVw+NzLt04XvUMsi1TJFmcnjyOPFpzD2vxgzpuHXhkPJrCOjZ+vYSSetop+GiJtZXckOya
YmEMT8iRbeqL2QpAKREZcvWzbWFyrDu3pfCfIOOBInFEoMomFqxsR5YFrHwOB1na/k9Mw6mFTFx1
qDttXoI83J4oXJC1mB0YHJo2snm1DKQbjA1R+MtDx14NB7rDr7z15CfUqUDEGq+7nLSD9/r7WXPc
6EtNLrjdFyZ8hvoApqlz57QZQBHsDq6/6jBrYPUbJkit8d61jBkQZ3tU71uK1YGTv+Z91cZ4PrQS
y/DT6PJDaNxlCYcOPXXIbww5psRfylIP3Q72C8W5CayXBSLHkNVa1uck6DA4/eKUTGy4RxwsMSME
5kVNwcrZGTf2AgNDgGJFZa34HiVxmZb1ARcaF+RoguADui9BoUd7teLymmMp9zEgg5eDnQQ3oRXC
VLjhK+jh1+7EuIK9f4EBve0AnAlilJB75N/PJiQrUzSJmOi/oS6x0uoTZfMpW9GqsDQ/+fEXkpAI
FApGjJOgeUNMX+MfWQzairk7j/JYmkHjaD7/LhtYCSJRxI+1sTwrdrOnkp+2QPwdGVUPgIIJeTd6
QzI+5NgkdcM3GY4gRpfwXpvX/evhJ0yKczLicIW449ELah21Xdldv8utXO0GW7EYMF5oo/iLy/3f
t6NKmezgtPn7219eD3GEa4CNZRPMqtrSVccAMxjh7BaMf1HQXK3LH3Nn2CZpaDStAgv3pt9YEje8
RDHultOLkzG4QxIayEi7xsKjAZ9WtfACmCf7588NwZgNG7N5dhFkXH6QdW8rkuCckmJli8YqHkPy
5E8R3TAnizABENnNG0KLh2oMt1JJgX274iKQ9RszreHiAIHeBrrnkbVjeHy48Yv1XXy0yCEG4v5m
acvHgg7CO3IwhAHMI60XTE3+vw0FSRMjB1mM2ekxJP6GgGKEjXcDTCKyKX/BdoiO/P1VbZI3PWPR
Qp2wZeIEOuIwH0VqnHrN4cPXrA5iCPD5hnVts7stSfLKnriUpj6MS056t8KZAjcFWCLYpDqxNj2T
e4tjD+945TwPxqioHB11rHmPrv0O3DLc7LrbZfM+OLZCSLoGz7hpt1cFkqN6qID4oFpPYhukqzhc
IkxEAHsu0ILSGrdWlF7kQPQfqwLK0aZBBzTTBzUkJyV80msewb3jph1B6oA2MTvSEFKbEfHTsuBk
3+W+1ibBTlfx5K9SDahmUI7pAzUEa9MrE1MCzFjq2wguxONm4iWM9/mFCF327M+ed/E4K5pgoyCj
HHMVQwmJXX6N9fCm9y5Txeli/o/0JpkjebsNk7l62IZi7CJgLeAt1+a3KKGekPnAv01z960qjr7s
TXlQESvL4NORLUyiYMWFExyLmu8ylKrjinHa9yfYN83PD3O9EAkuFOJknsxLp8ZATCYhb1iR8CI5
tVi955A43rF3wWeEIk0MBfH0QbkJdtF2toaV4IKK+k1zaqYkCI73jPBfN7eTONCsGSSyhdUvR8kc
7mxp7Mf3nRC/+vTNSq/y7n492/59R1ZwMtmyuFHWAN1JUPMWS7lDd9AdlJY+gNxjIYn1ioN4lOC9
zS7TZmOQNRH8M2Cw7n1+nvupXcXp8PEZ7bDgAdIJQs6cmRcti52QFmWplYfUZqdIUrzl0sJ3KMT5
rgG0LvC6MZOr7dwvHEnu7JhR1LGjlawuwJ/zz4WETe4RMz0cQNVI4qARkgEMkwMHtgyA/IGKU0fr
yedfxqh4bIvX9vfv/Q4tYGggNh9lqVUxQOAsSiclGezLdKINydaY3VfL7uyy6vYxC8AmS1s0flr7
aq2OSQrZKyU+jeo6310WemLi070pcefBvN0GEoeeyRlb0ZeT6mNCSUfPdwHSFyR+3HY3m2wsGLWU
mFJzieV/fm447I2U6CiDVwmDbK466IgbHHVUksEyU2HX+njxtvcUNm+mMYy72IbYJOglly3NrJ/2
a9p0Luur02QIJ3+N8GYXgCvkOLRIG9DdLsRXBnaK3xSRt9wjHWhuWPIzj2lNc57O8jTSp42AUJ39
Y42s9XaIA+1BUZR0phW+vDyxJ+mwKU+xBRRdsFkyh6Se6bX3Nx6YcwADq9xRMTje11dJrPFPMyi6
p1ug9oxIw0YbDv4DmjiGa+dWeJN0icdPun9NNVgHrsqMxH3g2YKUjA6NRCBOpcugPK3TLuj09jJ4
bJ6j3AMy4fuxiGou8CWAPJl5nUBjX+Cl3QAgWUBiT8PEk9kRcy6ySlYpqSXAadOc4cj0hBu5G7cw
VQOUBh/HqB4tF2KpM/5pD4QyWJQCd/M6uzYkER/CiEIRjJMnCU02TujMqs7y//zQGGRAGBWwS2ei
IQIRL+nxdv3e3VVatmJw3HTUoMQUI3G7OhU11A58ci8YAiGrJKRF/ct1PmGvc1E53heXwRPP5XWN
d0+kjk59uKk40l0jfg/WFW7xhC//h74mj1DU3BEsMshnUIcE6UVaV1xZ9/2Jjh4QmXF95UKCUIwF
shDxiziUBNp61QhGz41dprrbDw6Y2HuQjsnQGIsMC4sYlrCthUvVfUEJgeIPEvIJ0KD0IAdisIC3
VdrDXYHYiR1J138uiiUNfbzhNHaa4WvUIJ6C/JtTBB/gAjb62ysGMX76g+OiwRyZxjfkZUG2xsWR
cJF32IJx35K34HJ2je6qTv0urlyYgKb+/eySB63sjyees0JwZDu2Lut8cE2d7hSAsrlO7sIx6IIV
4G42Roj+tFv19NQZNVRQ8MEV09YJgoiGRRgZUpKwCdFzhmoI0AR4gl0XrKa3nb5VcogsvtjtBPBW
kMG0zBZ5WYrVxiQhOlOKD9qdXgNRPVYxfpFPKoiNjF0a9n0PFt3j0dp/tz0eGVCJ2+QnMaJ8TRus
67Vzm79wH10jTAaCxJCcyBHi2ihj77uyR7qD2qtmoN2I5Q308pB8PxiN4E5cjMG9d/eFcXCnjZAb
/egUSJAG/+40Rzny1i5es1LvyiJNK2ClO6O/30uRjuocvJAQNvCzEIo/8/0vgka/5h8g8IP/yHCU
BYNxqYRPMts9QqT4TmAl9KUW+7Zs2M3JLg2IkOnDjz6u6kFOuYEt7RG2Ljrc3K08iOWgQMAGjY+a
4eAf9oS/HCzwv3CGHuUgCPzMD0EYwOFnC0EF0RbB+FDAwWBcpDaQ06zygZzk3sXi4vog9cANhFa4
fGm2IOXVWnSscHa1/AnA2tYcLn4WZ4cnzWczQbVOswMtKc+EYbp5YDQsNA4+s/cdG1TjTJfUm4CQ
sCGx4FLn0fmD1UjZhvz+AwNs2q7CKFZ2+ZM/MuD8cdY48n8Zmn3BC42NXrZ76XD5j2Lfk6qBWaiM
ZZ+ejD539L5MLT8TysKaS/8/vwDwCFy1m5/t+SilCeBzQcl2gBm7AaBTD6iiALjAy4JtVECTEUlF
o93N7JFevVplYFRSn1J3h9LFfIqMbSjwyZGie57Yf117DnYi9clmwGvL+9L6bAbQ+OVlbgisf9uX
obwc8Tr+fFGOh3QcbTogYBleBU/S5h4OhuBowHU8CQFXVhT5TPZGdO+8/poHNFYIB5pUQZ8D8vOM
3pQzNxOfAlQEPGKjB1qk02ZSLEiD04t6Zwsk6ULpIR1XTpN2MQerpptTVAH9bFKG0AIVzuc8phh5
oW6Q1yrYoNygqzq8hu/b9uCHFKv8mLFKBSLfL/WFHCJ4HzypEfXFqCQQSL7cpaaREuTtEiMyfNmN
UU0PIHWZVGblpy7D+Mh7OnCm61XpSI0vN/pKahhMjuQJI88a4n9AVSSElwNne4EGAyCvF2GhT6EL
2rinGwSO8KRv5ALl8gRomoCkpSZK1A9CxrMDe9RoPCCn0HT2epoJz2RHpTBn0C0vEBIKL0WeANU+
9rMQSv8dBTlq/MYzWKfUq5w3OMlavElyk3eVSp0DnOM2IIdZiim+/QtqRdK3SucqDfAXw5JeXHpa
PFEIVmer57VWodz3H03ntaUoFoXhJ3ItEUS9JSsKYkRvWEbEiKCiPv182+qZDlNdVVoK5+yzwx/2
7FnaozS8/r5DbiPZnHHudsLD5E0yyzQWIwi5Se1fiSs3ibdFP5CfKP+QuwpvAM0wNnrEGEjWuGwF
tsGpN4EMJGCGydWShS5lGMBcHnafSTVMivyyTiupM+U6YGdFD4pRd5NzXMDv4u/EK1Z4M/Ueu4LS
5PeBGEkcwTg3UBpZyV1HSTCWt93OTfHlkKeTTp1kp3KNKgBc+M1IHiopLdA8vu3Dk6QrGEwxsUIy
2PrHzGaPwlNDPnrEKADUsv75CbWJZLqNtZT8YYCdDITsxJezWcovaShl+5pHc3RMwB7fbenSCkMq
Xdec+pLQ7gn9+Y8CTd+GVhS4+B9v7b6W3k5zcXZbXY07iTum8MiE2AaTTKJeCLjFlOBOHOR3MA0W
q0UA9dmmyeuK/Ty40Z07Go6uxrxNqgK4JlitkPZglJAb8zkzTQMA5GoFYFBQdSIVj3KzjSUYzU2w
VNLgYPGwcKgmbNYCZEKXjf2rAPhrxn9/i0wSfvJfFsOSb9vCIKDBVOK9Khw6wWlxYNBNBRtoy5rk
4nKpkZzuk2NxwWWVzthA0mfxiQfLARrn9Iqehr9i9BRMeYPyPuXrf+uQNUaIkIBys/+6Mn/rWJ5D
fvbfqqXl1eWW/oob+fnyOoTt53sfgwMEMKK4ksooSXpT3lboklL20LGTvw3BZ5Xg0pgDDd8hOfos
ns38P1Ygh6JIXzMVkT9yR2RCcojgNIOhYta8uMpl/bOb7AV/+vqLvjiz0xo5G7i3B8GYfSYP5wBs
APWUuct4C7mLwPn3rqRBJZdW6ioJ/FC12FayJaT+kngngetrsdlkhjKru/I48aj4i4ZyteULfIZs
Qa45A1+ip07XWmL3kgcKdqmC8SGBXWpe+R44roHcK/n4r9shvS5ZulAuYJUJyE+igcKWlx/NEEYi
GGX5mmHML479mu3y+uUAeDmyGeXV/P2SZ7vb8iodXoH6O/Yoy+H7MjGAMsMzSTxcr+VIk7cN08x5
YbN0dCT2mRyya+m0czEkYl4CziRGTGLCxNflGi2X125SoIQD+KPfjOuzZ0SiugN4grQj7jKBIm+i
oDtiKGTJ+wyjjGTWYNSLLzkNTEbRVNLlHEz636KiE7hPHXaGXM2PibzNWGIJkcTmIsy2rS7tUj8i
BeG/7dNocmxELYsxgTyAffSw6O4R8GWFyR+J0BJg5C3IQEQCPT0FriYlM58WzBlvfy8dBxhUvEXO
PCxd/v8lx4Pch9rz94JkezGfkUJfZ5tEVcRg6Il4KkGF/uyfIqsWfBcyzaReYrJJ44ZwQ1MYmqyE
m6N7mLZHjBptRqkLhpLEGmaiYTa+DgC1ioMw81LQwwiwyh9YI2RqMh9sze5SfHws3B7FYGXeH4rN
3UWsqxcrmR0Lai9gKhqsALc4v1jEJwPdAX8brBZ9psk2kUg2EhvLGAPV6PeHOwiNw759DIpZErKn
JIRNVwBayQl/u6zff5l95tbuMWi5i0Ayz/E48iPCF5JLXGPp7P+de6i6ukBPRBRIzvA9sJBIzjTZ
TaBXbPZ2xEb0RP9VritVRsRtO3RnMpFiObKs5NpDIPqlJujE8WiZfpEFsAX4TQZGciYdUWn1fQ2m
BgPuLwmUbGBmivIs+B3JAdxwCawSLWdM6oikxNXKJOyyQmTByeSaVII/+9/vs+tH8mNkXfxLAyQE
8yh+o4CPEaO0vgnP27uvY36rj2oTua1ypoiGrswL2vZ9/rOQtBSZgt/WAuXe3mEAs2Dlksh5QkVA
bcB1jLZMxi6MEPiyNMTtJhBVFfvgX3SH7wuykMfLBESiJRdcxhyHPvmfx9r3xuPeGeqqvDUG5qx4
We+SDBJo+XkUQOBnf3MGHur7As9Kzam3t7a+QHilr/b3juNZxMaJZlznypaUizfOW+U//heTTklW
j24L8102JpfoFMiD5aoLwPELlBH2EqNAGSKShZB3cydCknPGYgxnCVWl7cv9Wy7p1kzCujmQ1JsN
RnRa/1xDU7KZ382XMMxK4Am4mRLypLlD6va25LNS8sv0kYfJDHj5N3wkVvGtACMlav0Cl4TzX8Ik
KwhHOf7m9sewdeXiRmSXkZwEBJ3fvZEF8jRlUhn/wgljE6IpZ5EZxTxODsX4l3XJm5DIyXPzKXju
tP64iJ5olslRifEP7Tjx52JaGyIeLfGXpQuPqUcP8Xc8S5okoX9ALcFgfbmWb5V881ecpLjnhX7s
x0tCPo+UbSCp2/I3tR3RmhU4KO04sT0x8GuxqI1gR8qFVyixnGWdt8st5NZREsha3zLJAt7dSOkw
PVlXUr6ljqz+0vvtAFmWOGdSYPq8fUKladU8Geznlm7PDi4bgE3076/S46Po6Eaz2fZvbXMdOanp
q7IJyClkdibLP7Hl2O8w9PqboAmngXqWsFAZoAeZCVFDyu3gL7n626hj7ZkCSxUjL/8vcSF9lw/p
iTpNLi+eqGfXY2WyLWWbSxyRS8nlmdzMN6OSCceuRB2JOdJo/WB2KPviTHnJwpY9Z/h/qfWv4mEN
SV1Azzd8S+1K2SarklLvN3AnFWBpsdxZrHxOTvtf1PnLyULgsCkzYRkTy4rlhbA+mNGMWLQhd4Hf
fsQ2ZZ0Js0Pe7pGX/G8xtV1BcYK8iDm2Cism8Mki0ASbG4ayceJBuGYvhUuOU1lG7R/KVMKdoOgl
df89FQWkOKWxReStH7vy9v9GKf868DUe4ccSPGZr6SPXzeWa2TmpADtnwjUDYMIi+x/foblMEOI0
YPfzIn41pNTvUporYCooLErq7GUc3+UobZEm/ZUwcovk+CWm87IZar+90eRgjUa7YWa6m6Ei2xMY
g9QCH1OiwQgcBz+iFNQHL+av0opjuW5sTZAqE55IhhIpIV88yC4EfsU7Wk3Eu0WmAYdpt68ZfZRs
rCNJHubOmc3dsDEF4mEXnCdTg6bDIObmsUXkJ7RduU1U94NRV/AT8jluOvFDflJ347o7NhoxaCn3
nDctjXHVk3G/XDyZb/xlTqkniQUJ3642x4exQKBUmeOz8HeDB7+nE4jGerLmJ1CTU6XySfnZLoIS
IyxzDHkB8kuyKln3RGfimVw7Y/fwRiPa21cLlI/AErjUhBsTRAMP5B5QtpmQm4FsU/cJXJsKf7cb
7uTlTwQnLhgDLvoPHp7aPzc2uYwYnpmAv9ekepAkJULFwtBAHwWNFMWRc+E3NGCXsc3YmmdXjgME
KH5nDQFgG6HZBBeCnc92xhH+H08lt94hm/PvbJVUQ458IktiRkTZekDCJI0jOWzkNz7CrLAvP5F/
PE3Cz9/PBnTE+54AJUf1YE3hezOGmxbZyu4l22s3msjFimc+hO3B71FPMwZ4SIEIvECejFgvq2gZ
L2tytUfDrswIedoMMAg231wusCzU+HdjUGPj1m020frihaDm5XqQO0oyIo0EZG660p3K+5LkSNKt
sz9kRClp+t9Zk7hsqd9ekJ0gjQD5RcG1pVkzv3HukHxQ5sGIHMjn/x4vu4DXigkQlbBkRbLxPtRX
D+cvg23yduQMY57/2zK8MG7N7Btf2GJMxbnNIRdCuh4yNNdlF8sveh6CscLKYKCbVA28yWUYLwds
aEmM25TSJGQS4f+aRXLJ5K10jFBAZvIUMIv4p8SjFDIGQCEWcSihUr7Aj+EjwaCt13xANSAXS/pD
Eg7kI76d/cSSDZftHvMavlVgZixUJ6Q18ZviSm2kWg0sCpjEQpBuH3q3QY6l1Ei79fVh/um3h2+0
EFF8tA5hHQG7RXtYOimSClCmB3q3Fuh9OTFT+3d3VU+QNTKr+p/mAN/RbMGtkF+03ZjnooWPCx4M
DCTumR73GcnCkZbXcx1m3qvTvaPLiopgG8xR0jbTdpu57OoNGx2S7WuFdGAaHIGcPgESszyO3Wu/
eMJoqT7hU5kcMijR1gkU5lI1dBtdtpKT9Im6PFBqMK4695ZPire4+0YtYgBH696KMlDwlLf9M94M
Sld7gXEmRW1R63YZHtP7UEOI3h0OogLdssI7QVcMAW/EOHWMoSOA50gRYPnYJToGHaiZ42ZcBs89
PqjQUEAleGlUTctpe3gfQEGBd/hGD7XpURqataBY3wcKouy1fjK6+aV96r3WR05DjFdplNdgLlyt
2ojv8ZhXHMZvnz4RVZM6ZF5lAZ4Mz1NloS6e605Xc1kJzHKf8F14cvcVph62Xium2+kMp4LJ6e63
4WKCtATa+HK+nCPTdQWjkumB0Vg8UfLQwsYQvWpETk549lgoU3zl1Gnbn319D6jgvmLQjK4LjIfZ
iYngZXTj151fVVAFx7ixw3vwcRDDBeaJV0SY6WbDqNeMG6H/5lxY35Bz1zzr+jxWMIw0b4UJmwgR
4YyWxcN8vtGlN1L0d/E/tx6bNOC7EJ7eoQe0umCAs3lW1gViAZ6Np7dxpVEGaYHdBMcfGx10S18i
hK1Aj0QThPoNdH/itKalkzgqzvdtQNLIjLDol4DaHWzSzIS+BxZ936CBzQHKae8IlVp1fsFdEsUN
MUhVmLCJqkCNTtBjwoGO3hspP/5qYP4QmQfl3C0O0GMxV2nMMjrodzPHb3uCtqKroRaBJ4Uod7H4
90dqC317nLwbRn4cHVO8v46nPqQZpSnauOAD6FikN2Ia+uJgHFxq9gS33LkWKDdATO8wj68TfeXw
Y5iCL2sKpJJzV5uxhPtMNsHRYONTosf0dA/aXnmaSCzTNzSz0QdAMBgQ5uD1Yd7BKQAdVvSlyTbp
el7cE5O2XifEhQuUQttCwqDBfK77zQx9/3VqPP7YVRdXM/kg+jZ7vvss/bpoqKFFcarZN/YNreFD
75h7LBwkwzNPlGJi+Du8qLxtdNbP5XXYWT9evY7q6YpfzDt1E09YAO+kELf4ARDQbgx1NIvu5g1e
uHdAynyQxI2DXdS7sA+qjQKZoX+LMf6jA9WxVHgitJSPZoFdCOaDYel0vjIARC496x2c05KhJWr8
5CdFbqG28mTMhu0Bem9XOPkoYlttUO2IL+B0qvon/2LfesXiESLX4Ly3501t/oFWpq3uoyvHV2be
erdy1+Qmdrx3LezEnxX4GX1/D+oIkPvHxE19kJ4lG+Ry9hCDuAIQavltcJSYHAiC5tN0Mu8wZFmo
CPXZNZzj4ap8SPogIdVConUFlgCrqY8AXLQHdrVk0jSNsetrxhp4Fvv1cR6ok7Q9cDC3kQ5yFXuQ
BLI3c/FNyTEGcBF6Jh0f5Dm+JAIXUDs5BIdBM34M7zvcTbCZy4hReXhFUqJpM7NtTNEWubHIGSTX
bFBG76d7xD39/BQDsAI4308PR7du9INXiP2SvxRhvmhxKq40ZJB7jJouZLaz4iISKboLFiA8+fSZ
97foOat1EemMOpMLcBWWJwqvAEIU5L1RX4HQhn7VKlneI3RpKujQ2MoL+pcr1sT8iW0Xf9dX7wlI
9Wswpf1OdChF2LLWvSvSw5Wlucm3S3Md8UzGx8P7inb7HVUQbA3zha64TRAN0FUeyIrjFX2hv69u
tBWkZFSRa3b1wZrIuhaIVfrnoss/Vc2uKuvMhb5HR3hPLa9E0fDsaLlZkWRcxRtJRULt5OiM72ll
f4xOEeVDDe8etg8CiYX1PiGfvUZeCEiaToo4UvvZ6qpavLNiohC25tz2MjoskA3aQzEreZTBD8tT
BqNHnPLwraZKRGSQ+LFqsQ/vsN3a1x36+D/9QQ6ecobV7IbjUKUTDTUaDSMRiuRKoFuL6aK6+Y6F
98ujL+ZjXt/nYTk6bi64p4256dyvmqewKJJFPkedpFgcmHcjVm0TxdnFnfhJoO0Q+UHo4g0MR4Uk
DBB9y3zS6VliMMJ5oOHyBM3s5eK6nBko/38r5wpbZVS90Zk2QOrVcktr2+UA3mJ7eAEUS0+Eiv2X
XtTYwk/rvqyLKQA/lvCtVQahlaPqibIqzSnkOTjOQSJACEGyi9ISZNCwtc5zIZ2muqOU3psBDVNO
VL+blHqVV/SYjAdIgPRV54uFD9w+V/HZok/zjrre9jvINu/Fq2Y8pu35h3cFwgvW7wpGH0FTo0mI
DkbDxSUlK9AW4QhKX14L/74FKROnU2MhnpvapF4BJEBCmuD1nqM4M9VQ8SrdzstFzubbAJZk3lBC
BKjaTb3zELVx+JO3t4VIeuvi1OCQDDsxOjgdCu0+m6kFsHiZcsIACETSyOBL2de+f22+oWgIThIU
MdsTx5gCUTvc6Jh2H2yFbLJtskgz3e+UNnL61cW6sRqBH5xh3EiUedCNIYk59vH5IpsBAaeX/Sdk
MK4XDUPwOuAuODmyn+jWim3fjJubZsxDn/ss4OiIVNS/k73ax0VyrPiv8QNp6lkSZA6wXmzZsyCf
lHDdpo2rBVaR0M8KIXvi4jaiJxsaQNyyQj45U8w6FtrThPZLeBlWnBGzZH52m3CxFzcFm7lkySJv
dkR5iU73xYR7miyT1Wn1GB55peA6OPWR0wLvkAsVsIRGwwyEu4dDEPUiUgC66K9cQE90rMO6ROzx
SEKbnqhRLwMWYYYMMLYrIDDMzlp/o7kRY0iBGDWQbVIcDmLaa6BiaDg993gLqUjGkM22vcvFkH46
Lm5k+btL7xqqftPvcK8b7hu8JuK0wycDtLdRH11y+3hDKIUJEz3ElNj5MenBc40bK3ZfymI9Giqr
/gDf9bBhr4CNvMBYS43zQl+RIRVttjUWledNa3452SfzBQiMxKmJMi6yyGJRVXVMUgdwhW1ADheH
1wBE9ASe7GOlutWCcAHKK9ke11n/OstX1xXSPcUKxtX4jiDNDyVTTVVstQq0sCsbgTOkVl6Fq87Z
kmjfNXGQPWoe4ujMPGswnw20TJ5IT4+/3Xyc8R5Sq2a07naJJULudEvaMtiFdi+DLl0BLC0OIS+g
vXjMOa+1bYkWGZ0LDDrvrg72GdUwPJcU9gOhzoLlqR/BuDoXOv+VcXkCV7o2YSY7b9oritvQUMPv
Zk+3CUmTRJlsmdOihkGlmbIXgZphEH2b4BidxMWoOfuMMU5CblYkqYugNWvtqqvxmRTRe5BH591l
nMIavhjTykq7af/eT3xl9gheAZy00Wl4GWrObZLEENoaRGAm0RhLxnhR4yZdrLT4OrpNGhjLIL8N
vgescGJ09rAEdRoLOR8m8cH/dO/da1BOXqvbpGJHB23ngW7AedRGYZLOoI9ECEYdSDc3HFQj+kVQ
IH37tcvJOwMlBLcSwhrBfYKEyuqxOo/Sxad7HdUbxnl0HuEogXB2ghhyuuUpacf3VKigs5w/11Ft
cOQVZqAMAUyQZRAF5ItajJVofAzuDUMDzh1gjQ3vDabu6Byobr7KA7QN9g9MkM9BPc4m55kKywv1
M/BOHwtPn422uTQMxGcKrEHZJJV1pJhENZz2TAzXDmwJcx5oeoh1wnvePPiRldpvY1ek7C8TruVl
CGV4lHMN25sEtOlK3zwRRfrw+Io3gTUExzA/dFPSYsUGmZu1hOIA7YzXWTl4k93QE82ii1t4yL4j
zlA2EH54ThK/A9BnxB0oAqQPzQW9lpIGEiL/fsfB4JjMBa+DKVUI58E17AS5d5jVNzmvFttEpxHX
lrpinWff3jPGWuq+QVIdsNkTzjnzxgVAOHJPXx18cqkkKlgCTdLYbNBgDlnJ0n6D9aRC7sAT5yMV
awecQUgTjBQhRJBofTU47SowmCTMjEkVU0fHbUtlrTVRwpfvbQUbjFG9Y8gTpLt0SlBI0eREB5hO
VGoAhGezvOYau2qrV/Kph9RJ2TRzr2uek29DJKnxi3kqo4wjrSfMuVPN+FV7fAMZH4Pj35ew5uZj
MHSVkZdQQjnr2K78jJr99g9jvpUfwaM15KTIGTiZU4PHvNadUUp82CVD/pcskIp/oSSBBhYvE3kW
600l9zZfiL1QUTcHL9Lttig48Qx83KThbUP/YXRcoRBLKjzbJF3Fp8kpBUQ1fU5RNih36vztoRnJ
IXts2C8fCyyYAA80d2omhSVs8O9cHMWzZULwXgMkT2oG30TBjPkWcExc7edHXNX5kYL0yyId4y/I
LLs7KrYHY8KrVNZ8oMxBNC2xOxmUu8uuE/AEQla7T3EO7CXD75xPcMzzjYmlzI9jWAjPXYmn4AcQ
ezpQfb4OK/0+uI6pfP9KDUlyRETxFgkHANjIrfccVHzHGtpEpHiPEMGpJc9ZRjlZ0rrpP8bVtDUv
6RkUJM+fQKF8pg0fkPHO9FUdzx2x4r6PVGD/GKdwuva/iM01jPbXvFwpAUz0pEWBkt6lcw9I9Uk0
VA4yAJaqaEdzeN2Wr/CJclTHapI90Rt9UX4e7DZ4eioFogoVI3qJrPxABabz7iPc0UEclfIF0wUE
7pq2VDEk2kgrk2XQ/DjOm0eQI26BLOPBKlRT/1n20HxQQia38Fn2YOzbYGNA37O7RQOCapUsRFve
cVgARf80lFRUIi6IsbaDF6p4dHtBvStSYhagOlFoZjSeuXfOC5gV6xe2aois4kigWS9WOlsRZYWE
dAlXSLMkvcDUFvhuHTMBlw9UzUIOX4SdmkMReBJcIiMpso2z+V7cC78gVYifTJYUDb2StwCUzQaz
OrZgnSrf0FLjvasttLmyK/CamD3gnX+weeBYhP/A/VuoE5UG9ZmMzyJzIFsoGBjAO6WrN6uvXsP3
/LFma+VjFEsi3JbDzggNTTYvJx/ycWw+tj4ZM8i1EYbyPQIEUrNQwI5WQUuDkH5wiCofmry+tuUh
asIFsq+8XVTOGEez90ntLBg0D/+uOI3Eq7OTsSoyNKQluIjbHJmQH+MC/6w5/Rl6LQQtbdIylRGN
iXVj8rniGmLQDbmuAY6jSkbUJ56TS53339F1zms8j0nRT9F9ees9xrT9zdagCS/4O2h4Wb85eq+T
xV2zni+bwKGx3biw6DUwo5zeo2SYU8BFyZadSRThb8IJ8Uq2oNXu8jqRhyVKvMlF+Bp9d4JLjZwI
fmTWex0XrbxXa7oH0G/tPlsQuTfywJygniE+ta5/3AqH1iXVw2dXjb6TT/CUOHDfqZnDqyBt/Ktt
TsvbUp8l+84miWDKpeu8xpxQtV7zBC1xi5CmPIwavjzrx/oRonfDRk+Ju3FnQ4XehKcD/Xz05CKU
JOprfXHZ3XYEQH2oWZc+Jy+O6Cf/tHxj9qV3m0G5uAMf1+fnJQYeiCJNYdWhp1TrH8hBGuvasOHl
vU+3GL3hJ7+AjB68y0TfILXQ08e3GJa9Xxt9aUn7+P+NTtPzvN1PB+1h5p52xbo26ozaw8NY55zx
SB7bK9Ky7+S6RSh0S40GpQNj9lpcgzLULrAcMg4TdYIBoHdsEENwCea4dL6LepDO6qzGIRs1C04B
7b2gmr35hpPP074mWu8VXzlDXx5EAaQwiTDnxICOo+/h9JMyEx0abfMMuaogDZVC+Fp6FCz1lkVV
grgoiq8JMDYM+WBFhTAnBPAovfvvL4QkmvMuuiUKWMfuG8Ma1NNy+Dd9HZV1ZV9stJaJ+xtKght2
56CFu65CM8zsTJrjm5f3YZcRLlhzLeOI/exagy6P8SPdThQeBxked7w7IucY8+kOZ22L5BVlsezk
tNfowhM+aB/SfET6ghU0fuw6Wx1Po1dYjJV10lZdyl96LKDmEH5BetS9ePflMWQB0zjtXb37DgHk
U9NsTfX+JYbcFGS7FgKjbZFSrOM4u6ZH+lkWWxVFTt3AOABJWTxCicva9FAhstDX6GdAqjtYd7R6
qFOBzdwrq947AAk6GscdhAS1Zb/JPha8xjNIJ/raxAbwCRbuEdFVs5QF31lSqE5fDCxj6khuD4IM
3cuuseDkPVr1HeK/DuK8aFXXpLHZL/rS4kWxGo2m1Gbr4UZ3CDm9LvZ9R7qNMriR9DQ79bBIQE98
hsYxiUAPFhKgnNu+1ZFOxaPP+JZirbaBa4GmEF5U+RDP3yChS4DyskPjLfMgulL4Pmdso0aPhaL1
PoBWmeyzMGl50WAecYKWsCPGWP341TRbcn4/1lxGNnDWMkXIuVj82g60N15dPFOfM6yNy1LkgxPF
Pb5chgoveputzfEWtmn56AxqpkIXbQMzGLGT+lCEPXrzvbDFrw5ahxZ9HcQXKqOOc/mCqzjEcC7B
UmagGtePPDVvUY8QVSVAIbKIPAcaBbVJFbXG6ua5x2MVS4VydplB4nWPg2JwRmfg2G2FiCu4eLwM
P16tT9275EkBVLY2h+6x/40bAx23l47HSINg66agWRSOa+ZF4I2X77giTD1XHMnnyWmlOtLBY98N
oX8dUVyrLRDgo6NV7aHqlKtanI5o5Pq3SKh0dwvLYzqXhWpdh9gzdukswrTP6EItqhXxrq/QVuwY
SfSIEQ9pnAmGoprUpnly8Rv4O59G1eoyasXX4elrxCdSjBULVm7S8hLdB++x0mcNq4ILybe35Rkg
YEo5SB3rwcQ2JYXxgN310J5+jU89rYss8xipW7IRCu47WPPMQLJL/iJg9nQ6o58V3Bi/5Fb38rp1
dmSE0mJ2dPIeuLtnJp5i+8b0MgIiQM+kmtHfoiVa2/DeuAT6viPpSwkDbdOJYQ1i5ow/N8KtPRrx
Pp3xLeuskp4aS57JWUfYkMJWI49CxZjhJw6mLqfwGFNfihrAiu0fGKW0GdIwsatkYGoNONsBdNMg
kM+j5XQqnCdzJpjPfA8DZSaMd9sHz6mETGbBispssbAOfVFl4+vKWANDdDZpikR55n5G2bwe6FP6
JKM34jGwJXheAcFcf8zpGirLrUkL/3F9AL63f/O+Q6X7Hn6HZa/sfcf16A7PIglA0O7uOICT08Gv
aLHfpOLBUWpV9urBbd4YdfoHnIpu/mEqmdC5d4Zt9YHCyrwGtNydOZIgJPBUpI18w6tDMMFZIKSB
1ENEFN3Ayv5weObDzG/OVa/cKX4WVQPJb1Ek62FgPXl0zwiav/tXaHca9pBXSMPssvAN8F9FQFsJ
lfDYr7vtAa8qOjOE5oKjMnjop6hiYQ9S88teA8xByDWx796TX5WHDzvYmMS+ur9oXnnEQ7QhlG4J
bFuFKQ8vXEjbLhQTelKCyPgKIXteeh18FerIEKWOOmxxKwS6hWGIwyiNLXnzxJ397QgcFOlFYau3
baozNwJAOECnGXjh00N9h03KdK+LLP6PqALjygF3A+glZXSMmAiMD5wdubAH3J3Q6gONI9ocXwbj
MpmWyU4JtpOsxtR5Y3uwxGCgb9xpwbo8uE9P925e3HPIjMyiYukdwy/m6VfGUSIfp/oKdFHF//qQ
igAjiah+vkCSe/n1ummPOHkaqKMGCJDUbq2vYX16iZBn8B/h26eKCT879tW3bXAOHRBgRgdbBnZI
f091yNX869Q7O5+dMhf8xpEXUU5VKNjl4Go9oEKlMA2F7YFS06IxfbEAZE4P4wDCau5crc682T86
zFIiPJv7UJ8iqGKEBsURqiNdaRtrGbAi4il/py2L5ysqV7wHrLtpNn19ir9r+NyJODUESOcCzazp
lUtoWVDOOAugR6IKyngQtpnFYjMyqIuP4WN4gAISrt8TPHPe3mAi0aK9J+UZc92MptekANkfF48t
jfIBJGto0+x+fV+fLRsDBtijV1fxFD9flxFE8fuIL5Lo/fVNVUubnRdXq+JvYlZtTdp6x9UK1qRd
7chN79EpopNNbRdS/SlrphcUrOPHnMM2XWpdGsXds5/026QcCxJuimW0gakfTz1GUpcpduPoicFy
t7KpFOHAQNEzxkCc4PmWISqFKVxZSmzSjxQzFlPGn6HqcVFQxsHCFe4m3TeoJIxeqBwm9cVp8Jhf
uPn03SmP6cEt0h7eK9bFfnh0DrKoE7z8s6UhyqEPrw5jfRPp/FCdPwfthQKTNHdac14f1r6PcXv2
CeqD55SlO25iQz1jfAVgReshBym0fY4DsgFOlTZBXLWKobbPJx2HZdq99M7gz31qdpXX8Rhe8bo/
2cnwNjj5b4gXOd9xih5MJlKPxvhQ7Te9anlYwJNH4xh4QEYtyNjBvgLw714CusHEeQ1tBoNeK0fA
4+lab0JJIVBJpXcouk3dAwqA8gRRV2AX2Cey9YQbEae0yYEks7we6PTkZZfGWIVseq3/gOoSPzan
WXNCw1bZIlyYoYeM2+fq25HMCDpGuT8D7n/Q2C7xnBU9Rdj0zLOo+04zHOLATqGsmKzeFV0fmDXH
3nl5Rb6R1JjWO8kF2YfbCB74P9KuwHkZDXtqDASruA2iIZ7BQKWefdkXTNsG2fzY5zWRc/RaMcMe
VOdxSjPFdAeDIqsxbo+vjI0QlWD8bGTb26QdPwLthbyjgQ0ZPbBHUHULgR6zRR8TkeDU7S/9ALoE
iQFHO6dpptKAtfPYb6bYu7SDdFxDVgrfJfsyfK+O3HH7AuQofruXcTHV/cdIX2vrlmacI4b20Smm
30azHb0/DaYFal5beoptDhIDtd7WDne5AxUdcYUGV2pQb0PBsdRXt0nBhS+m90RntDRxOFZo5EI9
3ZVMAXZF1KHZRHRFIgPMAfRafsBtW2OUkUgfM9uiD1zgHHihH5kYi4+l04dlwAQ4iyyfJg2q/Vh4
Nd0bSrG53QSLmFi8mAbNZjLoqbZOEinb3zvN54VeNu/lZZxH1ykKVmdKB+jVjInZ4UeyQlPFU3Da
oV2+U/FwijSgBrRLNeMJlZ3yFgQoOMGmw4Ks4zuElMlFejD0VDpPU2lYz1WDhkDNLmt2/hIf1Wp1
XKibbNaenvZ5iTKyVW+ZkLEob+puYQGaBFKHhtzRTp4OAsJkmyBWIFPDSG4tGsi9ZoyYGQz+Bnlg
bOa3JWYghO8yOpFfX0b4e1GW4clDekNHRqO1UlkWOfn3KQOZhCP3Nmek9+CbadEua3WHpdjpnzW0
5uxbbmeq91FsFTZGiwP3e3NOidWBn6GYjdwuGTrfLBQnYa1qCJd0L9AnKeTneIMphf3XNEHdOOlY
XPzDya6BpUJzGUohd+Er/s2Q/99IpDZRZmf72m9EIFkR0KVZBrmVAQpYsnDQLOnXA0wL6SzTVyfI
Hyztaz6GjNVKDlNGmSCgCUnMThx6jXhBH5HbzvECoDKaF8CxF8nokJqN9ZceASbNhjZn3eIKVbOw
+24/5o+W2Wgb6uq0uW9bq86u6j63SZxz8V7mi7IFnjXAwa2dz27Sc2/upe//iM5ehdQck9GbsUjC
bEJb3WlGd8rCRSPOurRNaGh3ojb+TOL9hbz06NYtvAwZpMRrhNrmsGIZm5VjF6bulF18a2iF5r0A
1x6n2YOHjfC3+94fRE5OdXVLiQ6zFq81xOZ6nw21uBF/9yXBYQMPfSSDDlb+Y/cenMa38O2KJBDa
fQgsY3DWZbP2Fi33a7fch90ZIL2O9NLGfWFw9Jb+Z21Eh1lf6AvUVsbXcUuUZXsdH7v2/hN8Tz58
jTt+nSyclsDq0T3ROcfME0dNoz5gvNfB4dg63Lu1teof4+sC1RCBLuA8V624U/jgUUlmGHLTyt1p
RDiERNjmJDzUCTDVOGw3H8X4DB/rOvXrOnO/0YNlPZVhALoc3XT4wXSRPgNi2khUUvguj9BNiVc5
6Gfm+4WTUR+tnkiv72/wcdHi/Dh30i/wMOTwhKSOUVkLHAGGLbfONBWjlTZNOsa1zhNPyZeJXuFd
igWhPqfcCzDJPCNArYLpPqarOAoY934+49+8XkQI89Wb7YQri5EyzoGRvyiH71nO7Mhu9Xg4y6X5
oc5xsKDNzC9QoF7hThlQfAxUD1W8onT7EdSd6SsP9IPND3/P6trDJDnbDG9DBcu/R6+hmid19pg1
XRrMe34qq6rJgB/Nfqghj1k9vs6elM10dXrJmIGLcjBF2JPzERzhsh6qUWW1sEv9OCq0eXQA3NJR
eh1T8ZNu0sWVYKD3Hz0tfPTOe2WEJkvvG7Sm2JGb6oAN0EtY1cfZ1y0XKT1AP/fTvrpshE/8RI36
ghFIyhPkqLPgZFBbvfzbtPD1bWNx9RGVBadzXGfTZHHETUvmi4NqeJ5f+aUGjcl7VC4+w2ZwXquD
tF+HZaN1sZSYlpiF1pb1zSdM+7mf9e8MUVxeiYeGkq8EeNUH6qjwu4XfWOT23Wp0EZWJvr12yIiu
7rC4eUcF26gVvXovE54Nyz3xhuykbtNN+4WPlXq3tN58y9sUBW7cD1Aj7aCuCkzKxG10kLuPgNb6
8DTvUHXkWBOCNmFT5QMgWYHIFBhTNBHJ8A2mrda4MPmXF8EP9/zKAx6BgWMBUhweaUb3GitucI+r
+v4zq9DiwleZlfHDcfjNMN0nK8RCfVpvl/VlrY/uiJ6n43agdg/9JxLo+PxRc6C/sqo++HIa6Fqc
Zvy/OZY2xFo00utRo4c1cv+DsvqshTksfN3eud8MG1FzLDr0nm+1TdTvOha2RfCWhSTDQQxOPoIe
0LG2kTAIml0gxhDCACHyuYjv8hM7sp6oFHag3PzZI4A5PgwinNcAJ7ecJ8VRx/K30RYN/J1Oxvvr
oXHi0k+j03I1MYe4cPKiuUJjYPiBg8C/GI8xutp2gOf+/nVZ3+nP0ihGOlwI+V/FZ4djrcSx0KFr
PtDnT084N4gA0p5C1RsCRB2XEwwdaxW9R0NXqNgQFAEYaXYWnDUqORgqYWK4bVS/J8fvj45ZqzIq
EKqcLky22iRfBgofuxqTI9ALDM5IWQhYENcRA6OoY5rFKmFMSwesjn8Q/jjmDf8uWlIncD4Wh8yR
Ca7MoC+hkvX+I+m8thTFojD8RKxFDreSEXP2xqWWoiKIggo+/XynZ6ZnuruqDCCcs/f+k9UEnYwF
RZ8I7TwGHwar1ev4DWXL9nCtRiSoes/Gtxmr2SLXw3DV9EbTQaoFJt/4AgG0MCltkifzCbHEX+7J
qxrLBIXrJ7ntq1irre0mMdd1N2PZkuTICXHevgyAWVX8i5kJ+m1CvgnzhuXkvq8xBe85JNv77E8W
IndSHltGFsSv5Nj+WEfzTvY2ZEGP/79sBvBw1gGLfUxUyR8LCWPVUkcJsQlprbWWsHheYDnCD2NE
7+INLN1WX2GtZPaOLJRAz3vMUPXgFlEQlrRfsKme7jsLb++UoyT2g3kzyRyUcPsbKJdrH6v3IWM4
XkekAyGCA/GubFbIHV7+ymVi7PVAy+ZNNr9EbUimDV5Q0qD4+yhxdvUKmHDd7HVWSCPGSBEAC46X
HKmUWmSDowq8gcVAzBTlYVxj+P0I301s/fyL7GImTN57+xzfbQzvVnk9MY0TKSgvcqR/rhGS6gW0
P8JSBYchi9WyY8Bg+GTPv3E8Zz9VMCmLmp/PFoMlH1Uz+da4bqiE/oLYk9vxo1I/lpJ/Ba4TSxT+
5A8yBM44o7gN7InC75zkeczd8rZu0I98w/o+NZH6Q5LDW60T+wgb/h9Oute/658l+bjsUpLcS490
rxtrBsubMKimpAmZZBvIZqhrB1nJRMo3Jfe3Za8hVHRHGOGVgEYufspjQHJsPsjz2h1a0xXGqPWs
HSTfmdp/jnRYCVYWf+3Ba1GDfILl4m0C+yqlUIanDc+By1ZkT0IoyP6+oxcF14K987e8d16x4Vgh
CLz2yuAzkOYgaQB5D8pM1EG2AAXoFzEUgmfzvkeEoAFc2lAiyx71HBS+5k/R3eIRPhz3S14NMvhd
aN4jR19+fWAIiGU0+ZTVRFgBXnY0cxdXBQFFAw5u0YCy+5YKlumZ0Dpsj8axgE+xZOoHUa6GsIt6
rhAmYvaEThDPvWVFpBfvBgCDuEYIVTpZNY3PT1h3YWxl7mbMDyntc2yJd7QyvRflAIalXY8v/rpV
Qd5NnvIqKkU+g7R7lE9VxrPvUP834W4oujS3IC7hTdKtZwAMsoM0ZBm4vCWaBAJ7eTRObzfVMyAe
MgSqhp+MBSIu8UhNmPtKyUdKruT4/HtMlQ7s0DyD5jTPOUgqPC8J71QndHTB+VKsCGrjGyI9YlZ8
Ln84TVjoxH3eONQu+r6Onc6OiTB+UYBl5bkoQxjer94aAlzDTF7gL5H+i8xbTERfYQQPJbxfPNps
ngyGJLe7ghyC0akJ7f7SCrKXsUsUwgYYcyGm4ETapKDgIeNDJf29sD8gO9D71T70Rg4CmJTURQlI
1vLKi2fDrLwHEPlqs0/6AGaBQMTAIK3i7SwXCzHIaaQtfxixUnNhrlmEjXXY0UjXxCc9y1N7235r
QE44fDaN0JM2a1cda+F0RFKuNdTr8XXnkdBiUwM9RmxUDafq+GZ+W7nA0r9ZIUAszihmcXvdL06/
sNXjF/0p1kLYBpxuiOctPirPLv2r49YQHLmutHnD4vOcy91WhtRlvvdk3CkAF84QD4UFbsqusv8M
2NKAryjOPoKgWYbNpD4DoX+g32GWJ0NRASkDB2oV6NC73CenjthUKKUQgQuQpssfQ39esuXjAbTj
HuKC+mEv6BGQAPIOCZWCgqQD4odnGpiAQ0VB/nf/snUYjvRaSqMlfLpRO8bGASqdkeaT21HGs/S5
hS//I+F0WY5ff3SovCPepjaS/tSVA5jkFavrSOhatREAImP0z9qJNNJaVABDZ/SA4pVhSocVHXBM
UPhoJQ/V4bNSgtvgtrgt6kM2c1KGlIt8yMB9fFvkjHXR0kxvo8+oPutnTom8MDeAwRWQ/qFiKsKp
EHA54V7XyeMEDvw9WYHMiKo6ZFvAJGNKdWlV/i7djerRrs+SWA21JEvhsEh7OXYm7dJJ+H2A6dHE
GXyBZbFhgu6/ua0EUorxIKvfVwBN9YnkTvScmieRBpC775MKLAYceFIJtS99TMdJMaeny8LcB+D+
itTPHa5sDNK2UHieR3ukcwJncnAd2Di7jTE7xPrwsv8gO9+aXtmHNiRVIYoa4OhsIsAwuDAkkZyg
iZRBPQX9w84lZfXgRhI3V8AlKZQU5uYTcQ2jpqLd9v4X1jFr80946uJHBbHjMQGA5BkBzaDeMGRi
eng5wjS+H5kTKowyiBy94IWFnkNI0i4B3PgwD824ifiv/4HBIqKZ2+jTJ6HThyxfZKzIPSd3D1KP
awOCX+FbjBuhlQxuQhNh7yH53jZXpvbr59AqXPmUJ//EsKrfMlWjV4hv8yy6jbtBvoXQAEsA2DC1
59Xqw1xR6Wsr+fRiPv3A6zObCGde0jvvkmdhpA+J+QpfMkLi8Wa7YYOO2ogrtJHTK4P+mgh6IKiQ
qBNQHDI35BqnOR+OCvzrJtVYX7LJjiUG4Iv6n4Acv505B41oXvpxw7srRMkSjRHrOPZLbjN7jbqt
EHpwllFJXj3GljwUc3J4Vn+wjJV/VBn44vfaA0ll2owrm9lr529u2007k+i12KWzEKo0Wia2tFvt
FdqkZk8rAfugh3atp75fDGKSlsGcTaTWG4p3C0iQEw2h9jIu3m/fuPqv61TiJww4+223kr/4fu7z
R7+CYU7d9oVjKBlMR7CohDLzoPap7EMOOb57AltJKzYJ53Hz1hlfInlV0s7AyayXtYySGKe2N6zK
HwPJjmBjQ21hADK/hJmpqOmrC37MyU3KB4ZZljNqjOM7G9xgvmO1Sc+K+ErOVz/Y5ji/gHkx/kYG
UuCtFXRstXKsmn0gTNbxskmcPECDoGnUZgDuH8GfE1NRqV8dsWdAm/dYfvs1hLjpe/QlSkqhZalX
T/qjOjGw3wKugPnFbEI+YVhxqKlIIMtujOA2Y+wNnHcWyOESw55TtaYZep7hzAMCUwzAasj31GPL
9x66Bzccx3efyXt9z+rOQAza/mfDS/OcEvovpnwjwB3Wf/ZF9vR6X87hUbAOrt8omSBOQHd6TuUB
9ODr8j6HibYy59b0QwQsM00OSp4qI1WQHSNeoOv85mj8/TaQDXC970sIt7QjYOQRMRmHEL8Poqeh
fVlBLTL+VJgVfMuYFVNp7axRzoBuChruNhvA3dPKRIHdYZB0NrmyVEF8+PgQxqDWWC9XrIuZW22Y
ODJosTSXXNIjzKvdFm0FZ7xeCZeXd4IQAtrvLlCYw5P3+B0zNJAWFSS010g/IagoKldLL3/Okdnh
0vl7NACZv7RYgGt0C0RRMjPksTySZ89vr61dGO+szAY2GSfEUQ240udPJiGK9mtKRQZxnUxbuwxR
uUCnp6Riu4cShTakwcpjq2zeK9Hk3bxm81rnSzgh2ui6Z7LPt+2FPmw2RdDFOL9F0pi4mpRWYkB0
5sQaaRsIXpwz2mP4/eaAIFcyi7gN0irGKRX3bWfGMw2oTKrATHcRhDUEtmQ+TkEc/li9N6zfxjNk
KjECT0JxJwOpqjz9fUHXzVZ3GxA3Hd/TL5nYF0FonlG2DQxfGlapEMaIuEmuqo9Az5Ci9eCYdKj+
jfF39V7RrHIpk6b+HOHbHQtcTE+wQhF6K2YYF6Rhr9lvxUoa3gNsWxbWNDtJU9iAg+fgt1LSG7na
t6BFWvmeoGZZWlwS6L3G+UAV0GuYD6roGt9gJuXJ8wRtKgQMBnrNWDp7xugW/yILuA0Wh/8OzbGZ
XkNu0Rj6B5lq9/ANLn+dGmk5LthX84mywlQiffRh4WLmKQ25xjJiN9kwAJy0g5EWe6oknHGVUUai
iCGsPix0JeLAXun3TC3Qz0+gV876RW9HSXcn7jck/eihJrAuxIJwhE/Ah5cxvlqySrN2UE/bU3l1
hvW/sTb5zBhnXHGb7ADzgc4elsuOpmC6m6oDfYKb9vjNEOObsJZeUgH4fldZoA/N8MV8MoPZS5JI
/EhEti/msKFIj/seLgsuEyl6+ioDiszFVRuuEWGi7K8JZEEEV3bSjNGlcaj9B0E4u+gaVtFurqzM
McXF9WRuHmttyx+N7Qs0iVlVxazqssLkOXwdLPhw8ngH8UrfwFCVpo+BDMZJRnu/BcjVl89EiXDd
Qzdczo2jfAalDhEFnulxbgIGi2re0DN8jT+jXaxNlYk+h4bbbbqNPL7vGRGf5eP3KG/kOGynVdR9
Yq5cWLXVjE9lQObqjNOeTa5bZ6WsLohjX+7FcFv2ELx2s4CZ7GtMrfotwwezKzZOzuI32g0ZjMhT
r1juJtQX3/MtNYd139kYf/kSJJ55J+TMNbv3sjhTTT+Xxizfv5nsj4CfoLw94X3IiwqMHyZ1YvUz
cbb75QArsOEbLWi9oAhCU1QvQDfl0/1PxX0X4hAfHLKJUPaNqBhYUM2zheAmjugWZWY+M0r17/qB
sxGrOICbMxPe+t9Qiy44514BNuxYeElbiw92iOfnekctCqOAaQ9A0R6JEgwO8LsZ+Qb/IpI7SJff
f9xCDhPlpwFyzL17cXdsnJRUtF1HIWTWk+eZJROgjb1HsEr0yfsMZQI8IjTgjHdL6whJbVjBG68O
3E+xFe6O13G5f+3zOXaeA2kL2/2+p/Bj0LzWzta2ncqNl53szedAcdauHuCpCnzqS/Dpt/go8MGJ
v7KMViMt/aJOsjfsUo5LBO/KpiilFmpcPfcqzc9M7358EDZ6GWsoiGSssr0fyiAoxPjNPoBRVXn7
I8ZISxQn1GVicobklT01osDdL9bgxexSx5fXwLa8itE3Tt2Ff0dItK2OJZsxliCGwMKYi+nThiuM
zYVuBZyaaRWgVGImaIA5pWdJIbiviOzwOS22TvBeUGleowzeWzlqRpcZpt69mnPGFAawmVAIyASX
kRJRpnqIf1GzUKYiLOkzhbskcg9VMFBjNiuFJ9OGnHTPIpm08Z4+QyhSPSuwSzkR/tRPf7cQMYI0
QGSzCLYEiCba/Pu4DUr0z4Kvgk4k5np99EE8PCT/4q1jiuhjig3t4hXfoW0ITksbaGuqUryxYPyH
qo8b/FzAzm/+XFL7Yc/sVaJ6HXaJEu8GeGedBYWpismxD7/o8BReCYcleDKASlExFUJ9FVrE5YgJ
hu8QYXGDzYpME1dnymUqihucmSdydNsVGSMkno5vcwfP/L4wWBPi/ibeoRLbhUQZ4n+Ys6SV3mvk
BM7hynqSD052XLiW34ixPap8/vOYerhMNkMnMGB7C1oEpvX95+CBodhv9cOZl2juPippsgufg+uk
HN2CN1fa3TssJ5l36eX4EDteMWOAFVYh0blRMer610CK9UM1uJESJazukEtiWKBgnSWvOtQ0b6iR
YLfCc1XuLYATsXfx/9BJoZ1vCH+g+qZjEEeBswMOIhi1CA8AiB/QPzgYepcCD1GAGeEaEHCFBKdP
v+mXfU5ctBb0GJnPBGJnhOEvLgHCTeMSABny08KUf04jzEOZEYUX70ur5eCjtoO2mLNLS2x8Rp9P
45XidTV4+A5tFAMbD0Ysr2kjN3awbUBDxbtBkeujnAdyxbeNA6CX4rWYVbnzrRLgTCE6nydHLyz6
hG2C4Dzw4dMFZVC4XzgJlAN7iikAhDV26SXCbHYi7zGtRlBA6Ma4z3/z++xzyLHgmNLfWtPm8A5R
JchCBNUeOhh732X1TiDeU9WylGnz30idUinmhzIlV36lQLRecQqIqnyNafLZYE3YSlZqpY+DvGUE
QkJYfobBYG4LoCqkk0go4AzcieMWmoRNvXic3gv4GXn4Y2zNRI+Fbodw+THJ++oS5a+8J5CJ2g/9
ecQ9b81+m3zVIp60VqhsTtctNGvjQEEOkVvAzFsjbbhpmFOgksfbfFyHzdiCucGUAhKehcLwT2ae
gO0BQ4AaqrFQYTY0W1x2fdhjE9ZZNSHW8UePl/WeDLKOkOg4mM+RL3Ec/OKrLFDM7eaA0x2beZ89
f1qv+H0gkZLWUXdfYmWjT42ZNHpMigEduT12tk1SrRgeZFv2ZZYcvvrpX0+/Plxd+JzjMlIm9uhO
FHWzeIybZYsz51k/Mh6wYeE0rgqFj+vGBDQXbBzzFuYVamCmjy5bCcqUu8dxdKd2duVj/2DhoCYt
q4LQGClAYLeZvfnxAU/kAWNA1a9m0KYoGPHOZeRuCrHbq28N76PvkFYjqEvWMRUbf3VJRntczt97
58BZpuP9kUJ1Sw+0OlbQ7a/D676aPRaX0W3Nfb2R1VB4/x3kE2Bpnn7y9PpaUl0g1WiykHFi2fj0
q2RyIjVXqFqygAbvbQupSEYMr8ujLZUW1jx/UvYFKCGlKONfcxjDcgR+S7EEyHv5pymB0kBHrVoe
0ydMBhmG0m6zV2Mj8MHoCpqaGEn51W3BhUMvhn5LVLtmUgAstIF+jZ85U1yfKRvjM8a4mD9UZPqJ
F+UtcvVTKyIzxZB9lwHkFTFUl9U9pgj+l9KgzeRhPqpCJzaPiOQGxf6x5xFYhiwZWu0Sgmjn5Vhf
lrMfyHXBek3GBVRqGGrKiGbNR+ac/GL4qFOLJfOOHB13z0QeaAA0frsixTSoYGeSZQYj97fRQyxQ
BSmC0ifKkhbiu84U5Bff59YaXuzyNmbIWO9hBWvQGVsYs+aATzmu5mSa8rGx/CCcD59n3gnlz4d9
3oBkhlOJ/5xcAUeQHEswD6GExsj9yYmFyzwAVkfyb2MmoKT0BBPUXHPGichvdR/gciyPP5Gxeo2M
9D3EhmP0CS2ieu3wfYCAnBrp92T0GcxG7wEXCnKP/m4CFaMaM3GX1oiIMEtA0fE650BFiKGZRInU
z3ZiblCE3Ed2jGcGVFbj2NkL+TK9EoGIgL3xy59vMLdEZT4C3SZDnnDjFu95nFezIrDryOB+bnxy
MWkRnXbqWBv9jbzI7dpQu46Y7g1ey3peLb8brv+dh3cDZDcbq2b3B48GAW/3nbyqxOjSFh8Hi+4j
NRN8n2NlqEwyQfJ1q66HZQcFo0qhoPk3NWrKxFBjR42UZqyrszsjtBs6vd0h36BOvMD+0mmCs30n
5OmiJ/TKRYvd/pT2s0UvOpSZAy4gH4C0WBZZmIIlUqJX/wQVeNmOGFRXg0HL0DkLNy/QYSzRAecH
NXmYCHbOFxCGnn1EBwn+sBNg3480WVgc80fjGnqPX/JBm98mVvJaFvOH9ztB1PjAXyS4BmbSP+yy
hvoHswZ/wPXjjN4aCwxgJzGZYb6C9JsJBZG5jHy542BSy3tz+fpjPVf3OUsJdyuk8Gs/j758mpuM
QQDHyswXgGVIBPMewJiESCboxtxRevn54vSuq/J4XeUrlCHYn50ZgNusjB8v4wwvCtb5Axax4FX5
2/1gOLkFTRsSycDH163tSDuZB7DR9+qLgAqm1gEBVk4AZz3TFq8Ts4120020WSa+zlGhuXD+Pgx1
JGRXTYBhzQrBKRLZ/Yt3OUFfeTk0O8xg3NISU40ndGloFikzmAfVqsgGdouPSyQA+lD6yemn7nXx
e2xHALHZSB/wrN4z0idSvyMwSZ8UsBt1TGRJf2E8nkG4lXzjFSn2gnRMSICC6J6CI9/gUSZFF9yY
J7HedGurPnyxZeNezEIntEdAnBluLaBd9BxNWoDZ0j/o09teH0kTPD8t/9W/Qmtg3Pame+w8EaU6
7d7+Do0/5JAQRkcuBV8nMSicU2XovJjH+je63SHhtlysGr402n39OSjGwEC+tr0odE3qiVjQd0/l
6uE9KoxYnNVtbUPL8Irova2nv/TJEnTZ3P4YW76Hg+qvTaV1N8RggL6YW5GEoHx4jzX0A5hOn7V1
FQ8KRH3/Ar1ZLyk3RX0M13uiHJ3RLsTCEzrm/8TbL9KW16gkjc4Ich+WPpnhREnHTcDGU7hM6WuI
ctB8Gd9y8x6QdSEZyX3E3ByVCapvYHTgPvAdz+KOJuz4nuqLb2juzWcPxqi6ePJkjfsgBouUmyvF
4HdbZiRLDxksVxt2hI3Gx72ENsghk7IwxtoIo5DwRfP7GTFoAqr4Axwk1AnSFUxxoO1IGC9zK9yg
VG6eE/JRRFccAqswWQIl48clmkxmZvD4uZUbl7tEevrdJeI9XrfZBIgCT4Dx+3QZscMXW8ABWkjm
X7CkxR/kXs4l1Kui8gCGUAfSwpnsrAiGkATETuFO0PKZa+WL682+mupraWIHsDorEbAh5VGHmhla
DbNUwy9UT0sqM9DTB5WlX/oP5PaEqFEBF0nN+IlSMo/hAelQAkmddWuGT9iAgDquv5jg4kYFhUwZ
Xyif/nb9NwXxBuHLWrd7BnP/3Ksl8FaarAYCWkU5sVAWZDPAYMhgAFYetDdjoflqagL27DtEpZhA
/n32XZDF+owSal/86enuIBI3mT4ij1gbSzPiDkdNj0Z9UYx+C7vfEbD62f4W9d9zXM+q8DXUmPPE
7fA3YBxMYAN+Wv7XY1afNEMpeSWXPit31A6c8S0sUHNrfOWVVJMqBEFPnnMzyI/vkbLo5vlGCglW
HSLETyGAaW6dymtVQq0u9FbSUnK7P5YLdrnX3h4yF2SNwe/BEXKo76yYl/v42s2Q8FMxI8zELN3N
SSnjw1rIaOdw5xrQ9g0BdLmAoOSgSJKhhHP5zZi0tHbAZZ1BHlz84vKvpXKC47C+rzWKFohP0ObG
0OvG3wW1HiVmvZAHmEEFF+QE1wi/rmnVVyb3fjdup7+JtPxNjQEste5IfXomwpagVjKlmDtKnhrZ
wSc0+99ZM3wl2sUlDdlv9xlNAMIBhqbgJ50gvqogDYDcYK0DfcSWBeGhXH7OmeHjVHyvgyunmUt9
Ci0ESgkLZsfNUfW+oPG4I9FC8HjYEPsGEuVeENxg7ArIWfwc7AWybbgYdnBWUvA0m/AxcBgmYZTS
VOe9y8JcVROIFNUWxP8ukp6v6+7KNEVwEYaQAhiAlD9X1rgLmik/84GhuSAZGrCIp0b1BnxON07H
C0WAUR8iH4ZNsAe2lgna5cLYuClxhRqjDiplANrxjImY/kg+b5v6/AaZpV3uZpWvssX9faYtxBvG
RTwtMD8uzf8Ymcqe4+rUHgTAigkDwXNsgB08va9HmfESUeAja/yTeh4Riwj+YJ86xA6zJgPr4UKB
gz6L7uQ9zjZ1bIzr/vegr7Lj90/bF+NibkflokA1Ad2INaDv3DwdVSe63C0IIDU+iwtchr7GJHW9
W5lc6je4qqRiVSz0vZrBODKg/gKqzHX+qEZtHulr5Sd+f6bSzr/Cbjk254/lqWvItKnN1AUkBE8A
2HksM5QY7f/GC52PVxuXpbeiBIGo0/gEE+GQ0Lp0DiwYP7d1356SfAMjfFOmMKDfNw84h87OD4VZ
/srshSkByuZIGOcX6Wr1DlbhO2jdhh/epEWcrkJ+DrIGT/kNrnHKdz/ucSUefe8dxXPw62j2xjCj
e20iSK366OVznJ54TvGiGzyQehxJbPNXbCAgYgoL7XRj9qgD+JPCk1dkNG+GG8MdvnrJgjDXIaEo
Pz9p3P3CDmZcob0ZgSm0j8GV4JXofOlNZnw5wtw5Z5gxyyHv3XoLiHnDmR4t1N5i/xn+i2QZJvth
QiDAy00Wt16yXwwJFdjwMvyFXwk/Kn5k7/sEqu94dX4b8vrksmguWcdD6BPBcJO5++GGnYVTvfr4
//6+cBeYf/Nz/7wmRBDBZs8DhQM4TyDCpcXJDoVF/maz2O/pRf4dx5l3TYLG5DzDVl247U+keHae
RH/E1kbvHi7ekOzOZ+FefWZUkxEFI6It725yLkO+kHQ8AjG7GMT8f2qE4acIQgYu9yrIiD4xMjMe
BTcx+j9ogBPGw3ASv/CsCyaL7pCwHGAWzlri/jtRRbCYVRzSIoEAQzaBjLV5MjxzkmZEC5ChwKHh
k+TuNX9ziQjKXjxjiGd+wkFvNiGXt8vIkKPmjHSkbCcbzd1T3bic7g6+ZbrrOeFQDYgJaP2N3eN7
X2+44Xqwe+Hw8+/k8TktZgkbrstHyZEklatHvDKfHi8sDsXExJ4NmLAm8rYfMY5VevRU/VsubkM1
ks6sdpdfDyZd1fm/a1zAGcH8Rg4vz1BTfETv5TWoYWWzmTOZgo6sxybqExw017B5WTpZDDVEjnQ3
KLFfMIW9K6YD3PGbHQ4KCrp5P6NdaURFquNPd08uUJ15KNIMc/iDNaqNH8boAj/wDTPLv6ouoesv
4T8ZfW+B9fWvX7EDv3IPOrNJMDec+oM9/TFcgACMLpZZH8wv7G8QoOAJwzp5b703Db0qSIM5FCVw
XmS7l8EHEhoSDPc+/Jwb/5H51NVwc5+eOWLazV+uW8D+OZUuZcgBQgATjEfILC7BtWJE8y2t33th
MKfM0T4lleY5fYPPkDYOkO3hljJQCVIzMHNyOGyhfMJ9A43+LchJfRLjECFHKtr/HRjHP8Xt8uXP
CHNpeeVAsWqnAmGHBmzFcUQWz8Ge2ir+W4pI6TJ1NOLC56D9BBd8bPsGDkv79/C2odER+gmhOkSM
fp2akKuECEe43TP9xP0KlRETN6o6gHo46jEz6CoioyxDx6l6Vh3jQ1Xa0VMa1qQNCWO+Ds/Hs7qH
xQXX6T4n0+7j7paM8mAiWAeDsnZBydeuGJMBCz0mZZBj19mRaXYJLMiskUTn4fTS34QGpcTbHadW
tIIMJ2fYJM1QzkFxZ9SPsebixZJGkCW+gGAIbOAXJA5Jy6wR5hhaJV77CA8KutT/tlDd+RfvzvJC
B7bGRgIg9P9mD1IRFISGFoDnW0q4j8Bb0bBGuHnvp/ej5myS1Cr6tRKY/AIWfngqVrtMwmCoWOlN
Erx7PrZWIZK0IXELaZeV4MnWSthKBAUZLBhAIJv5ITER4n1J97U15LWPBf0rsjIfB0AAfkg6b5ic
NIRPT+AljHgKRFBu9Vd6BphjhV0vcxSm4sCt0Jww6Ef2FFM8347U4S2mLFSqzAcDWk5sAnawwZi3
TjlFAWM5R+DXkWQxsPOuLXwX8xFwoVSzBoTkgaEV7IlWWKpZ7PQQ6om6+wO0RM6EiGCClCGUYfZ0
uPQAkdNA4mBLQUgpxiFySVwiZngPZHu5x+XKdLZ84iYXX26BtEPyE77F1yNN4kVcplIdtidIAJbc
LeCgTHJ5Mi5t/CpzEs4oiNGv1Pit+Lzz387jokHVVyJtUXxAe67oL8KgFVYYbj3QT7j1n+hCauIV
KQD3/0Yx9Ck/ldw3qgEixz9raYQWZyDHH4wEoIhCt2+xGsAV8F8LWp7FdNLp6QgUTiwHxgmahtDL
EAKw/QwuRMS17ndGvfUyBYvZoqSRsFvBGENU/NXpDvZ4GzWYnoFuZIxc3C+VC353aJZ6u9UbzzRd
+Kc1w+tGl1xRliWIrkozoCzjtaqJuionrGS6gzGBJ2EdkrtaF1IDNq4F6Fmln/uRUUlz77M4Snmo
QaeWvUsFIunqVANk4wzJGKRuIEERs0+mE4yONO+dOpIo51Q7QuBVpzpTfY8l7ktInbSCYdxO1U//
i6M9rGqW8h4Rl1yTT1cv3G8TXQiXzfovBvDOoXghzortx+ZO5XhnePcoR9ClS647kAc5fsOhnr/V
NMzTy9dTeeu91ZjCmd+Pu4AMm/HxOMbw+mh6n54k0n6voeGPxxCKmVhJrvi3cKc5v41PTST5U6ZI
wAXC2zvrnTJsxeN5L7YB6+FqhVOY4kJH6ynR9HQioBvkA18lfjRfiAciheWhD/eEXdq/n4Sq6fON
Pt2FT8R6NgFmmzpDOZZHFGbaxBjAQHN342KgjjXaqWpLIctcZa5Bgjih1UZ/4LHBJ+zcZGP2GPER
RCJDO2ffpphJRHnjyv8qKVELnGculcjL7djs/224cN/5l+1XbP6Vy/67EN8jP0DUWKJooEDIA8qt
s0DtXMAi7xtRgpz5EeqVSRkKCQVo4mtrctGw5vIx0yEWhXsxhSCGWYq09S9D9xPepjnCpwv5lN+w
6t+WF4QhBlN+FAJoBm3GMOjiQHVQNA7sGP9xLMR70+Op6XHu+Xw4m9ih+Cc+hNN0HB7HqJ9BeOh4
ejzEnU4d96RzZvmxf6fdvJAY8cV0oyo9FUXb25uS6chaYTnehwUV6jomElRtMgZP851CDVPXseqM
ruwkV5c6vyCCcahzl5NgfpD03usZ3Ki6NNwmC+dYisUNoERiQqBZn17VkS6XDTLRynvty1eLMCOZ
Uyd2Oc5IQ447Y/RjaJsLwV1RsviERjO462N+PMP4B7IgeyJrOsQFoj+fM2c3bdpEwSoZrChU74Pm
5nW89K6vd9MdhGGM+RJuQQMdugU1NbpT6+CbeYkMTITeYiCAtIFOpeGYaXvy/mthMG451eMPa6IZ
NsyoCEMda1Xfxm2KvNLdaPcb0lUy5DDQft7S4uLJ8thREzHNyEIjgerPaJjyhP87oShTICBAVEG5
RxKqGkpGoAbqxWtKX6uDZ3zrfVPp/HPc54YW2plDCoYZLVhCddShmUEmVSIW6N0AuG4h76uhwAju
OD4aXrY2YOWfi813lnnoXjjoNsRmDEQBAR0mpE50z4KPGTTw9x9hhqsh/si198tQ+VSgH0wAlMlY
RQo0gMHEHe/4xhQlLWUraz6ORIMKP2HADQb7kB4X2aD6Z2vGBsASj/D7s3J8M2aLgRDFQ9pVtpC1
3hULNXYdzb9z7fKZ/ION1MWOnkiBK2n1lWeIwgqVFnSqL35E8LawICsmEtr46ANJv3YN7Ot5T9RZ
GI5W7ufP3D+3+QSeKJcUxsSz9g+J/QwQCbot64CN4TpbPWVKPWDvhK7wQKHThoJYiraFLQrTOKwH
+qB2aMRhhwL8SdP6jTzU6Od4Z5L+S7aUJPWhXX5kuNGCeWlg1syo5RPCWLSOFejQXIXV0p3ehL05
S+c6YuanvzfKZ+noobqbSvnA+qZXpsjMkGftlKrThMCpeBVbfBmUWvw+VfIUBKuefVHWP7ZqdbgX
i595MiRedHHpjvBibz9UQmuH/9Oztq75AFjEy3zS/r3GDP40ZLT3CGPqfCoGmDqm3kCP/4xqNVvk
hzNwRDLfGKFt+RayIT2UgxY2ZxfvonsRy3w2cPN4TuazVlAY7g/b2gGTaQuvFfoGYyBtkLZOZhMg
cC+i1axYFq+iqfRF88mSR/bPLAIrimYsr3RG4h8R7UknyT+yl6Sia+TroksiuU40QPw5HSa0jUNb
JD1tRGgdf6R/5P9DmmG6RDpgf0MCsr/hL0MiomC6+sN/rTI/lPqp6I/Tj582Pt8SDyIdaqMfrSb9
5imLmWGzDJCDXBzV9LEpE2fZbBUEaChwv8GNe5r1S03u6sSC2foaaKWfOWAEbru1lo9dr6ESKf33
Oymn1tJl2LPr7SUMlplVsnQCkrA5MR0EYmDMYmC32KE0DaHnzR/rF/ZSAPO/Xr6R5w1Mj/S5ADKV
DfdOubnF5eBkfqkmvAqIg3DK1lX3FlQ/+Oj41wIVQ4wcaZkH6y2FQOJKA3tmH1E+6fP3gjGtdA2c
hweId13cRszaiL80LeEthbcRKBXc+bSAmFcHvzOzsAfyBsZbiJPgD22VsF63bu3tCO7ARkbQjbkl
+vqUoMKQqSQ3OPNw6vCRudWhUXCxjuDeYG+2m2fhLmqTbCECkCltCcLJ+vmQqhWib/Unw5vCz950
i+SB3XDuisZISEggOHYFNWF0Z8QTY96LqOciuN5Yz3b6yrz1FXXRVknziHL6jJqCsueUsfYML6+Q
cfOgviDyAF++QFy5z7VjN6RuVhcK1qio3gb8Kq97Jt710AChRum6E3oC8wz3CSP5ct2BcL7D77Se
Vn+NzqLSI2n8afYU2MEDne2XYaDNRuA7jPbriB3LpHhhycjcF7xKkDFc87499kYG/I3jPUtX10iO
8x2oaq+I+8ndPVl06PZQXmAlIuZsjPeAvuqr3yJukeMf9mdzDaBwrQAsQouB5IL9kkZL3svJP0KX
xyDHTPCwe2/uNFEneGCoSOGPPLwvFTbG9wIhaWFwUIsKecQH3GzntnQ2//F0ZkuKcksUfiIjBEdu
mREZRHG6MZwBBxREwKf/v10d54Rd1d1VlloIe2euXAPUWSokWJwMEQtM2piZJSJugKl8TrFEFQ41
8z1TYBsj1RM0q9ocWW/nMVXg46fhAAAthRc5sJhzRriscBeGapB6ZF3BcQT3vhezcg0B4Rc+JcRq
mqPGxPZLgguDgfTPlljT+xNKLgwF3pXA44DjcainKgVrGGGKP5c36ZnMbnew6Ua9ELfB/X09jJ+C
msscgtmU0qAsMq9P63afdEfCMZCu684bsoeyjmRpdzGTHl6WHG31yXNg3ghfFn+bVqevRMPLoZw9
7GwDLP1acBQqb7fcLVkmX33Bem9OkNuzNT/xu3KqIEgnxUBLTpiYLCpDIl3EhTPgZwF+MBTdfrIZ
rbka2bdb0AdLli1+b+WjYQV3jeBX0sRJoMX6G4wZqj3WC1ddSq3716gP9aHouYJniF0fwy0T0KOm
ertpkifcJ0b4tXjAn11+gCRmmoCxDchytxlDpO3yHg+Q7AKuDEKQEDnq+mxdtETQSOlNOX/0ty8t
2F0jsmynB8kmO+fMqIjhVGnlEcg98qvm539uWxgPNZHrLfjy6Lv6fd1/7gNQhldDD2oNlJLn+pFp
5YhYdnUEdlWpm5G+vQMt7Rg0QRaZa7Gu2bru2WhgM6v7MhCsDpE5CMOvwRwLEpTfJAUyqooh4D+u
3p9juNsd+xV2y6nIj28FmQVN0/WJukqYFLCZ7XLtDWmmH3OtIe/50Wee5fg1hoaod78GcIjMOS9p
nYfDOBR64nfZ0Mu9IRNzojWYkuU6tRBXFe4gzhhd92NKl1iu5eCOKLq7KexRBA+XRSzRpQMTQwZi
hSMTccwYD+VHH//RxyTD5vWjZUdyYXaQYBUGe9wF4QbmYKbgVXG26aW6IAda+wt2U8yDiGEiIUAV
zKi7zko/Kcb4vWjCJQbTUph/Pwdq0knSYbRi1JjPcOQz73NY0gAnGBhJq97hOYeCNvlCffzaQtYT
pLO39YPyNQYmlux1dzK24E9FaYSX0GR0HMOUFUnK+V4JwB5ue2RnsK+NzFGwIue9FF7tdxIVhKMF
vmvxcw2EYDdBumpCDNqYAOHaSdBfIWivq100xvjO60DWyY3HSnIGi3yV4RfFsGYFzxhFDSqEwuu6
qAyUzS3ohNn5Oq9Xt3kf7L+/6r70H602jTddMpQCoOztfWI/PUH6+AW5rUzHhN7O6IQYOXJbiqhX
/WRfNHtOcQDIStFAu2WTn8n5Rt/U0embaKfADYy+iV07eRe12zFx2dA607edeSNHcXbRyMk8ZOBM
WJ0kfqMH7zkMmyeF2fXd3JYcKdjF5aR3Kkl1FVrwxBuwXWUEzuAWRirmmAWp0L7U3cKKQR0tlAWR
69Nk0Z2wJOspLj59Eoue5mf+nUuLZl5uWUwZnop3DfEVnWkmkJMEiIDOlH6KA0HgOqpQxNR+R+z0
rNr8p0uKygF0CkyEP/iCHe4sCPMS1dQrGJklgTGvBdTnBd5QUep/8FrXH/v60qzhR8J2CAbz53Tn
6bkxjjDzissDjl/Y9R4Ytw2jx6rB6HBTwg3yR4shDpQV0nryEgpcSoSv3l46DU4FFd1isLgd3qts
iwUICo7z/dw9oLagdweDmssHZUPdV6E0895B4mb227xDdqzsxPvNR/Qk82SqLHqnFtXfimsfZx4J
N8DxVo4kaoOr+gFke2p8xu4H2gTLSoc5RzzeDtZfRVz+2YKAIOzYhhEkvjVfh3UBgfZvwlgtYcd5
uOm1cJTwvFIzGF3U6BT/9ZlSX4I0SQpX1aeNFbqVKqfKoGHEr3o3qfb3EA3EcYgNITgo8dYX2ftu
fjDnkZ0bHbLhdyj7ofNPf2FuYzyoY7V2vE/XuK69NHk2xmxxEIjMdYDVZTvrmPeYtBw9C9hPIeOM
dWjIbQe9h8rbimw5jho14m8IqDJ4oq5EHW6Ceimwi6ghvxZkxBBfgCeHSX2DM53N+47UZFGQwnSu
heeYxCgItJIsL7LnzR0JK8mmB4dwYBenHDGBCESDj+gr60eELI68nC1ur5SBmBbRa6hvhcJxvBzZ
0oLTNMxQEmEjHo0nkGNAhWsgcLN/GU/uYY1fcurCkJ/Rp0DPvbnfsNggx8e0BItBHLGIQmLdoouO
moWMFc9w2capS1Ngc6Z6L3dndvbCFwNFVYszMWDyVy/RoRbGFSk8O2FlvkbqGScX/QyIY3aM5weC
IcvaDqMg1sb45+Za8VQr9DooyFnkbyLUAvgT1LJeXqlrKLrs1le4qKHT8lankyHeh+79mPLwpH2o
YKbH1K18mVihLHw6X9KG8XhE1frQ4d1b4CN9nDDGnHjzDmNUpg+MjQG1sZV4aU8xLdaBy+R5rqg7
SshFuak2N+1D3UDnDy1nM4p2py7RXugbYFB5D+aAO7va8L321D3RLRUMAKhcrS8yOPiXyCDgSmVa
jVXYUCMKoMs6AE4E9Pn3GaB3eM5nzRxWYY/kDeHpJ5KXsYXWQDn0NcMWVnnQEzNnV8CXLH4FUPWs
vkEKsgcGFr8RpFxnaZzHUMfJUcMbbPJkh/qpO4cKCctw6nkTY9W/WRMKMx5ekMUrYj8EmWCnHjFJ
sqlOrKJRB0MhWt8NrRSwYCHtmQ9jlNUYcDKC60I+/lCDzboOR595z0SZvTHpoYn4LpMoDd/O2ywx
qc8Xt7DV7yCX2P2feIjr5ra5bgYXef1Z1vRiXVPYwiizfpDtmbnM+8HOrMP3ehjIzo8mNHNraA2Z
nW6yq1qeWtgzkTxlZsO4nKiCsJ4WS8a20x4y06759DO74iuZX/G/uwgzwNbrGmZ7zIATjZZrUUTl
og8zikqeedrluwdG5eFuJyT96/G62Hcm+Bw4L8huPkOpN95EyuwKXngNv8sh5v+3BYYCi87s5Sf8
+7V8T2+YCyyyPXQv4GXOhHQ68nY2pizzp9vMrtMH3cOiPT3WnUbtOsNpN0inr0tKSS1siZpJsu9Z
L6OZ1Sbae6/ks9Bd3ZyrM5yPPOyO6OwEetnznoWYspkAQXDQOiYNeb4esF1M+8Q3tcEIfmIzgdvh
0cHhlgDoS6mDvuIy8jpebUIAbLQVk+chScxkwPfVFa79lEL8fD4dB+PgN0GRgWXNYyqh+u3rq59/
nX7UnVnY9HQgQBKW/1RtEbbxMbMmTJm+WgGUK1gkbke7eQL5jYAQSYH8gxERfxogsThdsz7SnNG4
AZ00B7HLbWk2IAWls+aQiaWbPQ8GPukChwqGHzN5/Mbo5m9kR/UNUBnOZGGtJHxtU6ySivBNp4bD
MARRRkSpDavLF+HfHnwsT1FxyHMVzJgo0A4pBRjYd/Cwxo7if9xxSIsO1CzY79c4GvlgnSP0I097
ZDCc0AbezalNtLJGYVTmW2/Nm8Pa5HQsWCUI67ow/Qm8Dh4mrm5WMWksyQAiTuyakwdLCqc3aeHE
kRMBDSB1bk7HK/Xnsg8SPZjdnK+W+APrPa310QQe0hi/qsa4R7JJ2x+K7Az8nxalA/dC7eBOMjR7
Wg0OfN2MJgyfzJKgDoxAoPEo3m/2s/BHxLWQmS4AruIzbkM28rYw2T9X3s9WtAeXKY3jkJgFolqB
69iqBloKIAfoi4KT6u5vveWz8NpXcGXtaof7ChcNukHyGK23/56U3udwRZ0lOYhHpvdwbJHUh00p
vahJ5WmO/0jDwkjnhgIQe+PwM0391pINtOcTom0RiNBU2yStwycecf8/x8lbRECdLyOSKy8yIN9x
53XwHT0woiDRELxq9tXr6Bv+nNQlCsgl7koYiOKm/MICcTd7LCG8TAvhw2g1LnR/lr4v3KHnEkd1
L1lizbQl8wjSkhwq/m76OsCQHCR4You4JGkFeQ3Q8MeeyzlI1U3HwdgqUZmX9SGMMaEusfqmaycV
BkY9JdILuQMWPKcsloyvP7YLiwAoa8y0VTIxvDUY4OhMgFDffJEtElHPhj1aDdxXcMV9vjbwD/0G
QvbyDGUa/YlM4BJWvSPqHLPWwM48Ylf+zE8LDrYyHYTjqF69oIzJKzufN2+1ArLjsmBvfOkKhC4k
IzhfoUIKP5sE+QBbP0bhOJCzq892s7fPMBF5NTUjEoMMEaiqwIKC1yNMzWf4JAfXlajIqEp1Bcl3
KVzenrRQ8Pcpb2oXb7p+A5dZf9H+363xbio3uCz2gfBHoGImBnkvCm+c5qCrYE4Bbx41D50fszgo
qahI6JFCzI9Bj/nCVSFsAGNKHVX0HQpV7d7JDUPuT11BfujXTYZ28XW7xfQ29jOIEX/+5+XTwAiQ
RCfArwGZb5BTYZMlmzW/03RgvtwuKgqKvI9NZpwMZRADt5qRiHuLcEE/J0fe1THsX5ifiw4pqdAO
nsZNZERpLdvJWJd/9OFGgpE+anh4XHyLV3z5yDr8fyboHWjLjU5u1KjQEQWQFdQV3iPa4G6i535j
GgJcj2gxcz6tiR37FwatNE13Rt5qdaF1/XS1Q41aMHUWLWkHnI9aZWx82klT2zfcn/X3qsVkBjco
KJXYJomsPvR56aV3ko4vZqqXco/4Izspa5Arwb0/43KqNNMvTuk7nXgtwPA8HkGxJhIHyQawNkst
K2lNN0nWI0L+2W+gwdhKqCpktETF6rUCLzrvTqNDzZkJLOwWlYqB3RY2aS3yAJIjFwlVKehys2pr
gyZZrBi7aceD/LQki4kSHzbHsl3mf/kXzGaJTqN2QZkA7R3NDkAEnmwk6KAdHOn5za4ka/ew2jws
sil2H2nm5LdJuzOSvvGRoH6oT3EyMVcX/Tt/cjo3DgcSO0jnXUXH9pPDNOzi38phMnpP7dcwdBeu
i7glvslXZMIz1LqgXHhaAAWBUSBiIsIT8RuOZaTaMujtY6do8IY0CMkIV9hAS+Mt6cNmkTQBX7yM
bs9pGqvgNYClgW+W4iW9qeWmXWQOvE21ezVxIN9ksytDZVYSmiaOFsNjQcHJIbKIVzCkdFxl8WuW
zH6b+zpddWHX31S9prlthLNmAuF3jCgAjxRcNNTRcmzTVWOnMQa3+JtUM/XY/EgDei/uV7U/FWZE
JzlR6yAHUjtw9vAbjE7XC/SIC3J+wrJ+R+HNgppeCgQyhTiVkiDREF50L8NLfYHU/lEEFwHvzPql
VS/tgawFO07o8sylU5EUz5Fh4EUX9+gSPQ9HGMtKOMWS2lzxl1FBshKuBAYvX+3OQne81yynGkQH
Ojl6Np4rOUG4ZxNjCWlVKCcgZaBgnL5dwc5VcbThWUsmo6L+Fg/1rVQufQ3N0pOoq1ob4uboYBNm
ZSJfz0EBWE9kcOjcIF9LT800GIQDnRea5OZu/8GJVsLRHXcX4D3am98aFa46mHfcdKfdVtLpBoK1
SVe9DSz9uBcKKeTbRbaC8TQUBwDRWPblw3ilTLLt8PD588MEvyhvTMyJJNFw7Rz6GRYf+HvA70Tc
VasPdlJGT8jHVgroIWFxOHomdFnuCOChPtwtYSw39B8r7lYDyIasToAnWcw5+AEk2JK4u5OMfKdX
w8nu4/e+tpSbPcmsXniZ6ilrPfS3X9Tf6fLqUwWVYpZ/GglGlsyewCsZZ9+3j4CZXvzcPmd99zX7
nF8AC7ZsttM8rBwI9stbeHOE8WGxHK/fYRWO3c/s67WrBKfuLjz98Ir68JSdSv8ZEpx5HBw7czrl
P+M8Di32POv2wvxAoItw5HMf6s2RJemH6LkTYEGEUXrP6fvSRgpr/POa4L1MEEJdwMwrumdcL6pJ
ibED9JVO8IgKLCF+pMCqo0MhaOOIvHrgI4erx2ruD8PP6hZ/hWtM7tF3Ypr9W4gCgsReNOvpDGnz
7DrpIefHR32SzHdgx8MNHr0uouX+ZhDVm1q0aAXFUXOocEz5Oq3xmiqAJf0JInurB3x2DzvBzccB
a8gWD+q/+Ew7x3L/JYfyM/3Bn2+cAf9OowzdUwqpiRmgh3aBgmNgXKkUr5ZVh20gRd3NLqSekg50
8ECV1Wy8HOPVU0DH/7v8bnDGjuw87QWDZ6wYsTDwx9PSHDspzfNj2nXGi+FCME5fdh32F70fQo/y
CIHjdUm4Xub8m2KmDVo+l5trDKs1Ti69bY4FCdz2waw93sEJIlJNqLNdmuv0XBwyXHQU43MYbq7n
25n8WLrTTXPo+Le44Rup9XGvAIx9B8oGK5WFby3XgX135QAy7eW1L4kgWMrr+7I/p+MoaE7DQcQM
tzjUX4PNZ9fHnQrfXw0CEuOaO6jnqXNOViPK0RL4VjaZMdLSA9Q8tkySeHEZMibGK4CaUE3WCQ6a
FfIkSE3TOnytqDVzEWdKZ0AgQv9Ub95rek55zf7F+0TKQczxuDNcPaVTybIglj2omtGfAGyRmMgi
s8jD3QqmhIHHlJ/5UGOgyLwT/QV3amfw+d4GfdYvWM4A7WhbMGdBssamQwVA53kls8ltUpOwQzZZ
QvxwT3lN+jcxiMMMB37fPz8cngqLnx7QLxi1JsS7WOpQ3m0PIlWcZVoDzyRBXkTTI9FRzQVm6gsi
yIn2RoFXOPT2GkJwlZ4FiXZDrP2XjyGJ1zuvZVoU4JZdlAba0nqkcx0hDby18AQ0Tyb4AEwePO/f
H0pTNpaaVM4TsVHJYjQfBDhIbK/7cj+evJfZSeALbnuut3VUhF0o/EIYC7gygvE9waYoRSCFWPEr
i6gb6kOUC9skJLoHUgA8F4aXhx9VdDr7uIg4ehGcPq40VGscNN5yKr1MCHM+rNWnm4hD+0t9467i
3vC7QB3Q3ALohvKGZhCyn2SnW95lWALvczF/nzuH2v+coHkxn/liASTiRan18qVXMUvGqWAtMcTB
7YrnBMfcdLfsFL/Tc92fiYHLXpn/SRG4gC0avKcDgU/GLJw8tHZb04FO7hz9d4S6+D3pIOwB/ip9
LknUncWC6Ff5UvomsSuTlNoR3VC2rvxvkKzbOFu/NlS0/WUHkmxPpVDkD0dMqHffGDcUc2ZzPbwK
oVyAde5vq9J9xrBSIGJXwRiehiqxjwg+GNt6yqD/QDH/PTc3zAfFzgMdhkbssDMoqoOCVRkusyuB
WEubYVS6+So5lwfAbGBUvJpx5BwApoJA4mJ/Trb1Tv9QNuotzBSa0jibyDalPIx8sS8dMLPZdIRp
aHZm23qdn+IvfmB4gAfXX/0YYp5LwKiFPM3cyS8W6D3O3ZBgg3KlTEch9cUw066UOMx9xlpnMYwG
ggujFud3QATQYRDecWTGPOTc96kYShdevpjAgAWT9MvR5H07UJrJ0W1FCVVO8A7CPxDXC4/SEjyP
92lwuJsySFbLpY9H/FW7jYSd1ie8b4hjYXzHHsG7yBrLn8e5jfssKsLs7EMXjfE9wnpE2+MLvQ4E
VpHriykX/55CfhSnAQVbzILEScE595znHufd7cymwWa+E/nnLFLsQdAVX19BocwnyRGB94ZrFKTz
OcephADE/qZPjj0GqYztOG+x9ciOcsxl9FogN8bEmTJnAW9TePPfj4pbeiIagFF2ua095TA+0/yi
QevZPyvzb+hMr1HBHgoJhLynoTsAGN9Js88vHL28whxGnanoCWIplDYcRDlqIwgHDgEthEjMUEhj
YBa/LYZL7nUGNybF0gbLHCP1JEIer5xzZ3ZQ9kUkPmwOmZaBnRp1T6CUva0SywsGry25bcyNSTAL
IRhq2wbPYF846l0nyct4utADZvI8zc1uhiZrwpJON0FbCxn2Z79TuzOwaZ4HU+Ff8GHQAQWG7o/3
iX6Fmctfa1HN/ojCNA90JRh43LaYZrvD4MFGEI6Wg+VvLy3f9Kb4XoHCtmJMnoE0GqBHBDyym5Ho
tguLQ7E6ZwdiorYpMh1An1ZIe0Zox7CE9AoDpGwUN61ODYHJXeG2m1rA8qh8tDPQBxTTXHKBc1m3
2H0+TEgSSkXMMIFv2cbZkgeEm1BgYrjSNfLMSGAEtvqAdBXAkgMlBfY1eM9SHK9u2L/hLOTLrfYi
KpwZCN5dtUJM3hfnxSFAtgbRF1KvfLOlgI512EzvtPgEhFfuC5SA1Bo869hDbOXAqtTPzbves4uf
ydy5Yqm/DBSVxan22vV1x6hXlRmTnmB2KFAgeG+HwniLtfEGqefIdUeJCo81Z0qKjB7/j94BSjCk
qVzAEJi55bDVmFMzbFA/6+uF4TouE/QubBwEMQI488pn1eIeFdiLFbPvrIcQySfKdYFTtEZIyzRd
/ubD7euoMBLMqPAF7q4pmBEAUC4ZLl73VIid+W1J00cF/l2TA8y/lk9GktliK0/KJTpysT8xq+TI
Te5O6ieLm4/CHTIGCm7kyjBj6ClpEKge2asBYmA+011fdtvP+rXmSXtBGw1C2rvpY0U7gPgDZZ9z
W2F04GdeGmCAtcgPmXfHk4q1Khz7GHXaxNkbgzCxnqjR5Ih5F9PKGoNqjPXp4MpVn9ENFh3z51n0
Ap7sdhzFJgZxFMoYgonIuZ3P3AfDKiX86yG0ejKaF9NijV8SB8AeBe0Lif1H56B+GdMfHqvuIdte
dd51Kv+/VvKNeRs0PeY2lKkcCQA6NEqb3B44bAEQ9pJttUIM9bes1sJeprMB4LkecUxGjticy3lG
fm0+l1cYMMfE8SLKGmEHlcyK2Sf6+q0zWlbzvotCLuy7+NnDNOYqU0RSnleuypU8YlYLReN2kE65
K21uBzo89pP6IKNfWv3i3QHd2ubrJzbCtOum2b8XMP/NV8Rt8omZ/s1QdNSr9/zDc1ZzdhF2t8+Z
zqR/eDaqRDzdtiu+RvN0w5uDcGu0kumajuqKepVav9Ge2x5pEFsMkGTjE99jOeqxczIwYSjEqASE
Z7/zO5tf7Tz0hssqgPZIt4x2fQvresQM9dyZyGyea9Ro+TwnuWTP+PqxUUQqSY1Xn8Wv9aHlrlay
R9iQxnYZsNixD6B+wySGwqeDu+vTQiFOQzyYd7WMNNm4oGlXjO6l0bH4xa+r9Tvw7cE3Kgw4gAJr
ukV1d+ZpRRH2Eotx47AlpGhL1EYx25iOBNgaZwbQZPKnG554wMC3MPBP0AfTu9n1mKXV8dfFYIMR
wFe7OWyAxtX62IVLcT12xkR+lTFzzDN7zLaYd2PhbNA4TJw3hfN1ErNBGF2HP79LPQ4f6g9Zp8jm
92Nj7J/HS7IHoKgtyqj0MyhgYLOLK6h5670tMm2wtYGXjfEOrBheguzspiOfliRE+cKisU1nxbyK
i3nPZlQFPEroNs8cDpcpr6OnD/fSoo2/wVD7OoHiwhciEEh4alSz7rLed5eddRKO1m9cAd/RO1Lc
ikMh2KDsumzByRxipVjTsUgUS/xPQlYgmF1wlFjnO/aPPbjGE5UhwAvtNL5B8+pjjpdw1sPKwwjT
fcxwoiX8jHGwC4rCcA+2sy8aGgF/MbWc4KemI03eMkqESNLTs/Vg+pm/8KXLvd4B64p4nBmEZ7+x
/snBznldvEYG9swtPCGiABdeVfELy6aAIJpXAE67zZH7dNbUftDJWLpB5XA1xhV5oAIc7mbfu5bQ
q6L+joeTHilfNy+10wnuGjh7oY9J5nJ4pS9jXtxjDI6jKgE2XDxUJZhr/lU43TOAdBX1XGxYeD1s
DI8z/LInRRj28CQ9vIwXBwrLFR2xB8zW4ddGQ9H8iGUQAo5xDcpnDCF04lqBnbPaW324P8PC6819
tNbrpZcxNJRkQq1DxcMTjFYjcjcJJp/whJgXUi5QolMZYWLDlLQhpUijOZcOMPcw/2Mw2/WyTWdd
Qqc93SJlDW0Sp46uFij0Mltvi/1TV2MU431hy3gCH9/ydUU1A9EjBW816KiH7cE7eHRNz63oehjv
f/WRus7VNY5wrbEWTZFnjlQP2E/zvDXfFm2Voq5xlTP43tbjX+IH+VHPw4jMqAzx0xU2RrvZz0wW
Xm1wl+3fY3j60+HheRSegsZT1b2HutXXPDzAUjEdIuVn3Mpj8a2f6eni0cWtq+m6ThIAz2EGgelx
C0zTdP732VnkHkbtZ3onF1LjTTaTefqOISvWXjYHibV+eIPFtSfjEjDLPpq0yLdFILJBeZ/h33Dt
4DixLxHPMUgUyBkEqP4lC4sFNMTihGMsTBtGYPmElABVGQs1WhonR9xuvitSSLaUoj0/WRU29naM
yeEjV/H7GVDVtSf4Tg/OTDGSV8ei4u/ojwEu94y8UqAhBLrsCTjEzMZ25t6jxmDIORlM8vDpw/Jw
q0USdWao5BBQ08jFmZ3ru1U9T+wvGeiDSyVj5+8oUDyfFgr9Dgo4CjMqAWxqKAAMqpZsKQcwIqXZ
i1Xg/ScNIkvc7TYkEGMQQsGIgIw9cSxO8P6p3bAiMiS++wyD4Zj0JjfmaE+/z6lvbjnl6mXNkowT
zpTCyS0jqm++BMr81jCtaChLgHGgccpnPJoYEI7ZAnGbIfHPGCLr/TmvftTdGQ9kZBi8Ew8FYjpi
pr5D3d6D1dJiGQYeMFDcoxShRCdSOG5PYlYrDHmBn81xyyqGuRW0THgCoHFbatVaBHv0IQdxpcG0
WDzwB8UC63zDu2aEKFHrz1D2+ZiqbbATZu4zdq7ezy+PPUwGfdAXeorRqht3DpDfGJvArCtFO35v
hTPssxteI/iTAOvIDMCRJKdIiQgysq5ZlDoKqfxjviUHkVFp128NFPTO6K3VPthskVlZq9nk6Y8u
OzddS7nGVhx/2J072ivHFEEDDacUGaIjuwAojBg9Vat8004VYKu/THpgIXn92rfT10/tsXhvqUeo
lqg6rxQyfO0oremOfwt2D/qO6qwcpGJLUXLuuhgYHpBLrGhb0VhCZcD6E7rNyygo3ImUHYVf5mBk
ELkQNUnQ9Okz2YTBSCmbxj4WofYLkSjOt+5dvNiBg6AzQAO3z06L4ADSaZA2BnEPwbgm8s7w72t0
seUJUIU9xyYYm+t4RIHJu0amGYAKH+L2nP77W5gRSZiidNzRdKyJNpfMEviNIvcj87Bjj8k35DbS
h5FIOsQVlO/hNAuhGujTUmxiCdYgZFi5ce6oQ0sgQKzgKi2bxvAw09IVsk4CJncGOuU77n1Xs7VF
EApxGNoTz4c4nhTQD6h8VWET99I+lpAPceSRD+MOAOGSx1HjuFVPlTpzT8ulS+PF8/Tx6Ks4uSqD
FSsY4dUmkcuNY5uFdSTpJrnRWq3Vw1esd+o5b4rNxIL3ZguuXEVKydVMoTS1hB9lL5PqrLsCgrBA
uFuO/Mvq2jfzZn7QPxNzFdQB9dydgScIwYakCkwCiHK6JD8NrW2e6D0BUanysYH/779BSf4auhfI
c+ICezRnRMfKBijjvSq8ZNsJiWqh8LMZgMaMRrqHwqPY20XFTIqfE9CSH3J8lg1cLine5gQnzMZg
3PfzgNYW3C7kh17x+1DE/I+HxVfJT6Z4BAvvVGXR37ZROWkk6j683m57IG3+7La3ZbEex4W+i95m
MsEQZ0ZPE/+gtWOMzH7+mcqzaskUOhWe1UspYBEBZ4K3RhHYCx7ubdXhrbkIsLjEwRPHuOizqLff
MGHkzrKzHLhEOx4ALR6s96XFJO6KzNdg9X7O6YQxRvtHAxrZD0zg6mi8bE4tEdvNie5OwrkRsPNv
PD3UFk+9sqrtJ6AawZm2snokWvbs9swjVF6PeigzyxhjQJ2+QxW005IrIoBJREcvzv6GjXi4xNWa
fWTkPnhGHDANmZIUo2UTZ1fG9Ai/9UMJpAmIoYvAYWwEdeGvyGAC45ve313Fj/ymEoAn3+VzH7dR
xKJwjm6CmIcsNaMWo/oCYnwALFKbwVODz66NTHpWbolGSAlbGTmIwmDXvsIiw/rDaRbi0a6ugFDF
/Yfcj5x2try7jisV/6Pu5HviVVHvcMNrmI18/cPJFjNIvTOn+xQX+HMqZjulwRvZmLj3E1Ja4Ror
9nJRarB14EPZGlgMi2gK8cWRmlEdiDuIb4vFQlgSiouqNH6mODhEUvGMEBHsnVXur7bgAAuLTBHN
LF63yOp84PbePxMjIVgqwNEUyN/gYeQTWF75hO2bg/+wmZHr1XbkDriJ/4ufFK6Jjb6l9RcFFKXR
wGS8uSAPgo8efqoU/VN8UpxbBLKQ+1jfaV7X+LstCfS42nBdMBW92kQ5YmTcLIZL8R5K/C68NoZh
/M45U5ssfPgP1kXxK3Fmi78aPY3EZ6gVUWsQRr292lvxgsTLGvJR44clHgpfQpxLtx9nK57ij/98
6GOIh3RbJQHYrL06plgn7JTgeT6cRRSF4XSDtofUGpVCVo/jDBMh0nvu9p3Ymo8/0AYaS99k8lIN
xD4IdnAj5/abDGZDzDNGsxE215Zg4QgPCeEOIWw6IKw4GGFgvjGwhF/GdQHlkVuI7hHf/PPNatRz
yLc2XWJ6faJw9qyrMTDl31La6k9Endj7QbQB8Pv/A/97bpLS1PMRHxaopNFi4QQH9hiupqvKLxTh
JGVglNqxl8s1sD4CbDX1OQcFOVTUoqIERl+NiBsapU2dK3iahwckGK5gbnQF1ltAdZJdCWW5oCf1
XMjD3xuyZ+ytV8LfUxxR5mJzfo5wCCoIqoh/lxEKBB5/C1C3FdcS0Te4mMHZhOr679Zf9v/ukmhB
Kf5QGmjihVvW+bgKw7s6DUt9s6Lw2OZr4dUsWsCfxVwehtlAWCE0UX/RWcoOmmFHdrBtN0YYtKKD
RM37wC2UsA3+BWyCUSu2vPoNWnqJMzedLY0Wv1+J+YHEpS4++P302hPmo7VF+2V2VqTv8t1KuFLR
upHBIx6GZQPfQbg8D9SpN4uMPdrgr0st8WHmNoJNK/pVgCHnPHRgkApBMBwuPjvifYEuwPgK1i8f
Db8wHqp4mIrWTvwt7nxFjNzAUqNE57abngnzGxhHRMyr47EyqX542yE6aCtxxqIHti/kcyH25ezk
f/NJjAUKQjPFg2sn7iZcWFbih6Dq8YOl3kdRK54HIvLdFMR/nA1UsX71eJPfNDyon9QtQ3gWmX9L
DUCCJcxSg0MZ75avxOowLcyxrCzKicDNTTAMkoCakHn+bV+cqgZZU7F47JkEQbdGfQlxv7xUUWf1
2OId0FICE6SOHmfEkBVYGR/tI3tZRgWBqJ7I+NZQ3h62qYxm8VA8wzWBd4LQ8DLAQA3DrQoUUX0d
GdMGTHJx3gcahKLbBfXPrApymWRQlO3gmmcxPG/6MSjgIgYO31vc1Ds6PjOpCUU/w2lB6znL0ZRa
BfWITcir1vf/DRD+1VJkrKo0toL5hAmLKHhSpvpCG41QhbqLgDXhpSs+RKEFpBm21hIr/BhqtCO+
lB5okLVTDeBDTSUUBNSNxoB46g+SJ9YZDKZWfIK5BK+KJLaOJW0IQyOZurSRFFiisMPe3bUB/nBV
5gOuO1Jt42Y+yAPH3AlH5R+KnJc2f2mcBak+71AFEThmMVfAvES0Te8Qf7Ih0V3igwRD7RNdj79z
hY/tmTo549EyQ3wW5MHUfDIyEcAjFRbtN1X4xxX517c5oB9+gOn8al7J2IaSop0EkLkzhhTBSQx9
XjB236udcbcU/XI1oT5MUo4VMbT8dnhqUJHSitljjYx7gNEnR4FyFozW7tjVJJs+LomTUT5nDmNC
4GXYGIi4WLo4E+nwRAOnMWscMM+XrBtFcEAAAflFqEmKRG8h61y6/oBxDiHrHXfX6r2ATIFN/js0
H7r2l9HLoDj05o/lcMYMLPohQInRT/ROoN5wHN7Yb+Ig042SxMbLcZc7n22sNNp1fW/wt7cl/BHR
T0GKZtiFKo3J43aA82dttvjzYQRKWXP6KJqff2yMU7+WROrf12Js8H5t3hgFtDBossl1jg2jumJW
DreThS0YHhPo8X1hEDMEJ7pNBoRfcpGi4XjrDI8l9gU4xm9hEMfnoaLieoCZVM59FCsrTSFWIx5n
fNfuUNfgzocikhsFJZxPfhWfTC+4G7G0/+H8CqZT6ug+pZYIIberOJS9HxLhkO2j95Zw6x5rGzwR
u/wKNAyMpQtTodwvVCza0H1CQYL/+153gwfdO2wrSRtziRE3Vpv3Lblph++S30RGDhp9b5hRg8hq
j0M/enNas4iYb0QMHbIUCwiVOR7aRAD05ukFeeX0F4imhLaBU4Yr5O0mHtQpQoW5vHn7QgRlAjGP
ONesS62KLogLS1xWQpuTcQaS6ETG4djHygSm9LXvYMfTYEgTA98mJBeJcRXrFmtGF6catN0MIeG3
DgJUbruBJTE2Gmo75r9M5WAvzqtg0OdCAcz9+k08751lcJETXCcOJTZuMh0E/S5TKEDaVqhVb9iu
zWBGFAjeoATMS+gJ6KgxOONN+BsdMUBKp+W6N5PZjak8ZxAAdsfnfnwEl+hSJObq8LijeGTKTW18
4b0AJKlw4cZeDMYDZ9FAXWV7/iEfebf/I+rMllPlujV8RVQpPafSCYh9F0+sqCtgD4gNXP1+RvLt
+leyEhONwnQym/F2R7bhtqt3vQw+G1iDgSjaszaXH9SLiAjUyJ5BSriR90OJPu6GBNZ1Y3N/PHSX
90PGdm7epu9DbuEB95gxLKg4BXjZnlOmw2PTF52InVL7j5mzfM+gs03zhOw2qnAz4IYdu6MnOAKu
tf8+C0hhRdzMn6N6AleS1E19BZGspiJk93LmQMqXxM4luDsF9bA1PIr6jGEzVIWWq5C0Aw/+Nj2P
rfAdEGc4dkJq3tP7imv0YQmViZ051zdkAvRTLAEZXzfbFdrl+5e1PB+e0WOcrd+zBrCbCCFgkxEi
6NmHKbcLnEYAsQAX9b9LyrhW6L03eCNQNcXjkJ1ZM6eG1Lq+vc77eDemt5DtZR2WuOEyZmKmnsf0
QlfG6uuOeQkyFdljQP7mZrvIfkCgzzug/6L2csgnWOGiNT1ADtzi/ggP8IA9I7M8Uz/aV0riY5we
MhiR1JNOnoEm97cvwuX6LBgymD6I47x67P1YP7JBUH0tQOkGTgRRCKbyi3pTNbBmwAk4ZHJYLrtB
5rSejdbx3UPv2OcD+44+4sfJu+e5idtPJC+UrXnS95I1hcN0TeHQC+TL5ve73Er5+drju7dmok6p
LXreOkm8ZCKlRu/gTTxmJxRvk9/bify85A75nPDh4YLm8bJ8Hvp96pMuHxNeuX/gZeUfi1MexhMl
XL8QYfpJmtx7I/ZIgc0si2opXFIZBcuIpCzKIXCccjwUQH9veOtr7/d3CcfmrZeeJ58cIrbuB75y
e5lQFeXlePzvd77xw98//pgHym35c54+4Kl5eoqrvAxf+Cspv1J8lfb4bQd5Xf5OfqDV+B7QgnIn
fy83PXkSqdBSB16vbxFPQYlWGnPJCa0Tj/U4OQecshzUxEuWHGriPXu2T8stnz2WIN4hSb7pms78
sXom1ng7tKdgZ/FtAfkvUD34HT4Kx5Q1TcIqIVbJiWnXhfeeHCnN4IgOBgDdz+dJYfbARsX02vKs
8Sk1vpzI+oRYIDtjZwxXQ57y5sJGRjXXkfBULgAu0A7XI4y9Is0Jmda55Cj/nFxwh96i6JEhSViB
zx5JGB3MGnpCjCkVmIJiERWY8BaXQREXMbYgfpftSxEryLSt8DFoXVHCKGhn3mgK3l7NRkr0DPgg
fJ8DFf44NhBB/8zC5R580ld4haUQPsRlUmUAaqJnRJBT0PEYD7hG397Dg/BB7oDt1XiPsPZWhltw
qReOPSEFUiC5hpmvChf4j42SA4RI1lOEoSOW5Yr8xkMrgjLDTgRokWUJFzjxFIqHYDPUegfmB07u
hb4Zir3f8WyWUhfGLCXupu+oHDcDKK9Ubd3Gu0eYM/of/4VRIwmwvY//JJ25g0rjCgNPC/VZG46h
+wKTf96syWsANezm3AttpIR5H7y030R32uA8qhfH38VdHr9X9rDZdVaEsExuE4wQB67jmr2Kw6Pr
n2gk4pOw18NKkx3M94MWUpPH+DrggOY263msfDjV9D3qDLSltnyM8wTrpxqeOMIoSt9LofIhmaes
QGbykzfIcMtVuROOvxLevllyVD/q+gR4xDqMbOoCktr+BrGQANxI/8L+DfMxAaWA9VciWpFS/31h
Rjp2VzpOynbuPebVN1vZPZy3SA/IVXU7DGk6c8m7r0TZ6Ebp0hgrUqIcdhDkkTi9d3IYnNaM4oi5
6M5g58GwhijEw5ltbqEKvIwjFiYpLH6RI9AbxdlybFOGvHpK+Bx0xMT7NkWPQqfpLm/D9yAbFxxH
tVQQuTw9dW+OGgKpr4MWPgaewUMQB5LncNu0R9tRtTRHp2XxXQ6siTkyGprdjIRfc41JqscL88hm
VJ9pm3YiXEfsqxaYysTHDZskiTvcftlzdXza3VbqV+dLg+p5SZ7BB0EMm1R8J20CC0mNX2jTjEXA
JbFckLC+Ntx62Ox5Z1iDV35fUWGaXZbIcjCm+8TM6VXbBye5DrYze5YNRLv1wmkZZZcxOWKLqw46
Cd69fc3vJI+dMy7J70Un+04gHXx6F0aNE5ydDpyAl1D2+VQRWu/LH4TX2ogYLuTJki5dB/ng3r9D
hUVRHHQm3dk1KSkPMy+hS2HHkpx530+4ogXbIYsnDKNyaDPujYIYsegboP/r6BZ+v9xn0NCbMen1
kYNE5ey8NhCkIMMILmmxYMUwYyae5KDsFzI3SCeZvJj54HiMWID08+Q1fI+whoW7hfwN4nX/DYuY
geeOFh3iAXM1BR+hx3emOgMlFfz0OCMK1GWNEx/RN3VDI4QbQvXgRvzTER0XBE6svT8Y6SurTgpC
JQrF7vQE+2iCqG22nWHNZiJbszasNmMrpNbqkYNBOQH/rFFnxLUbk1r8kzEuLAuop+S1e/W0ic7j
clD9YN3HYq1iSYZpRGpK/IQ5O5H352oxtWbKRZMucFUZnb+K4WVKkQnfWZQoQfuv63d9rAZclS0m
ReYNQbvnnr37LKoJ6xtt0aa3IQLO4pLcSdEIYoVib3T3Hok1b3bNvE7ZygF9sIhSEKWZrmuhYwXA
gIIhQ0373S5RQAafZUUlHCEEMblzK/xwQb0EHl3rG20OCZ1VnEQF6ys2N+xxI8gpKTl67DWPzM76
0BmUKyrbf5+OTkIxeUQuJHD4dSCxozy+8Lqsy0D/UjMoUY3dpoA0LD11XCrvsN287ImcB0e+GIQY
coBFkYpC+VCZSnyl4TsxG1WfPoDVK/5A359lMeVMzqg7JKs17jBC4Pd9oFlYrGqI9yFtgTFSleZ1
qcf9e45Y+2lLc7ZCekU5n4wStPm4IG17eG+QgamT/YEo3K+/MTmxKB1nAdu2K45r1Fyz4MOoB+8N
UgW7LpJmCFekzRFQQSjYKB+3wd7ZJii4t0XSdMHeO8CqWF3TrNhgo+c/d4QD6nS8kqvY9MhNfD+m
UKH03P0gx8v9KwmwnZTPcz0VEwvb1fbt/kiOBQ6nTu+GkQvLIAdWTohtVnfMgb3d7XcJhftG4jDG
EsG9Sso8cDDy/LAofYNJ1x6DBDhM3nshmrKDDLEIsSi/XH3rmBS4oqKcyXokWLwr98F4p2KxBB+8
x0vaJm6MAXpyJFpQpfQDgrwOLp+FuOHg8lNXoWoPNIaop2eo/vUy7nBB3bC1R6N2NL088wy82bf4
e/gKuwdcJSjt10GnDow8fJH6ffe78A2zgPiyJ7P2w+vQvmCGTaIe083VTjp+1h013IWKefkkeiFP
q8uAr2brSnD0zb/NTzlNcA3aKxvfxkMCZf+AEWDrD77LZoHNsBOdbbKeIM/gzomACr8JOMJMZxZB
SWfqaPbVrd4k3DjYf1xW2A09yuW23mnakqdryfSrzoMTAAiAyrHs+nY9JWqLyGaHd+/eQXaTKNv0
+BvC3AE7quOTQwRPrFLMsqMziZlUMNRJqUJFjJ/0DA67nOttdFcnWjnnuRoz2W5XLV7iOtzact7e
R/plVtYDm9hUOR5zfVYneWfMk93LpdnimZia93FHnXfKfVXObxDzCjSwHHeW1mUq2c34Rn+fQVML
p+k52DO127TDcoNIXQQ+JUC9vcV8cvrEuqFYmqeVWixtqGQMGi2zYIcCgUaihjNr7UVzDZ+Ety5P
uvsktx4K0pqjasAWG1TmRIO6OJ6iLGt1n6xnvET18JaFtwqeWoiESpkpDBRXSXe+KCj32HejPFK+
Tv+wdcBKoZBL4uT0EO+pKLs5ZIy7nj2sDyjwaGtk9AVQPgY8348plAMG6VqM2vGnocbDqzh2CPuc
H3XbPaO5KCkd/iDjaQdQdSDpdCWAzZnBfhvzTgwJlDu5V2J7rB0QNtE7KUw2SG7NFO6fsSb2iewi
iJfk31mjYpx/0V3qOeDGwFipBNAID3yLOpeTxekEG1WGxDfa0mt8mVnJYwKAmWoja6/H2VDrb2OY
WhNQYeQc5QLnovc/SCsCuuOFsqqCghhQWXNnS7oXGXQDOCtTPOEWQEwzlJgMY7szlCyQ1U0Wk/L7
/McbMWYYWFwBZW6gkfoUPDW0+i+IiSncxAT5Hyo96MbGDhsPfCR9ZV8Fpw1cv+CEI4gOQnaHdF4S
22vtAF497Kz6SEw88m/GSFfTbGMhgBg+GKb3nAm9Gu4qSkPCtX7gL5RTTIv0j/cy/ZKS1buPB51y
wpjXexoeQ+kTcsn49grzLDzhm4XNoe2bqHQ1T2Xt5LgdJrLve3eUA/OzNEOvHdCrFNQDUBtgHJAd
xhjIAIc6D9bxihwH8+OW+CyXfgbdDoIoi6MtYXNBF9NnIds+zr5qeO0OR4QP1E8iDFAlLzVivV7Y
VUEGCfh66XiVGhBqhKMsR0rxT6AzQUAUIETWK2IPFrxGglkSAEZVHv8aPJgKCFpQtIANSKwPCfUE
tsRwxQ9ESvH7h/SDP6ATJwO9p7/SE6s6GlmMVcRF4wRt6xIIzqAK5HCF7SXRGzdAqxaflCeOTWSG
MhAhGW1mOp67uYcw0dmrPxqmUz/CsmFRSjGeug01XKzaQNGObrnkPLU1Aiexx+BOPrlGyITKD9xU
f7hQ8jlGlw0PRf7Epx5fvy18ETwUocoowxV6O8GZjRUgZhi4N6iIlo/TLijicdiJt+KppONEok+s
GTAyKdeMnGRLsAymIo209Moy3UNm5WjuZ2b+Q0yngx2WBGTlld9Jn5RAf1M9NkjlUdIzs5vjrMA0
kwBIHwcMCurMB5fNSyDLd/wUANOVtD+Tiw36Lcy8bEqo+JrTFFEpm2wBQE0Gd7AsuigYBLytEdlS
ctBYXy25GAndkndW+FZ2+IZixWhMvonE8H1Y9D79TgyJI3r6EA+qwS3iie9LIWxRpITI+4szZrTC
BoL+L1aGzJqGge+0vn8/lm8f/FFgXDO8Ie9WY/IrqRaC3+LSRSkGrVZUDHIgueG6cdmhCW8Yxs/5
+yK8u4YbNBSPwETGnrx/BMzFLWxSAckhnwpvg+M3HkFM4QxQFMAvA8TSBBPGpS80DUoF3Qjmy90X
QodGvVPc63Cp6eEEDAa8TgRXpnCxfoHTCsgHkgNSCqQDmy13AyyccKCZYj8LzPQPICjqBVEUBLk7
CkbpZgMVDQ8XIEK5OEieo+Hk2eA9xLJF0K9SbdfDB1wljw6xhZYGBYG6xlIOD9c23PeEW0KpJRGP
ELklpLd0gxLPDyiOCI6SBYACACi92U+/3/d4K1j28XLSJSn1rymbDITx4syoBkkxhmGIzWfYBlDs
Ai/YbSDomW4w2nCcDW+76m7DD3UwM/5I2UbezTWdGqIdsba0BaNYQEUGDIEfLA54Tb+naMYti7dF
zKeefgqjipcRQk492EAD3NRzDEL7QtkZpcFuB9qsu2nrbXAjhy/aDraxIM0df6T04CaUwuLq4AzQ
g3wH4jqkA8LgoBfKk7799BY9lh2X43BGbaDhjXhURDRVIPmC11dBGN/TS178RMGIKF4zNLESoAYc
4pvEadEYf32XFVuvDqTZeRzdTPBc4QqiOGFik9/Sz7lcRw3y/WwoDAGoqXzcqHXghDAR2o+ctDO6
Rfz1J2jcjBE6xI+LC+cWtfyCmCOD52mDtT1ROYoP1UA7pP1AOHhuDgWyY+NyUOdv0YJJVz4OT3MZ
cYTCVAyKwSdIeTP/qEtvlyv4lwGZKtKpNnLUvE9yfvlciEBCDJKjbANsXYg4gqcKEUqeV6hDtwHP
UP4ubilKrtP1Ri7yX0bmWjqoONKEqNDS45IcGCwWyTPi9xSl6V1ceEKyYGlCHQn9sN6lnCgvD/vz
7+OPpwkRjWv4Jm+AHCKdQApDuCFAB5VbAVeTXE/BSMRx0Cx/KaTEGYfSyYpBg98L1vbMovfn91GK
moBeIFvgUFww/K+9bYpWBBBMIDC5git+L8VaVC98l8KtrOKfDFPSFgwEsERQhhBeJ/WpLVc5cd2/
49Qfu0SjXPqBgXKPLx4+scM/jgfaTmBCDH3giQhLBRSHIwGEYwONHhfjHrEik0sV03qeUYXBwofP
Oo7sib97YO5ODDSzslL447JQmuH15bHYpvj41XFk1Mp+QT2H85Rn28JsNXFBwT7XFyQes2z+Ux8i
lFOiXf+oLdKMQvlhMUErAajyIW0hZyz3sEH6vV/UOluqLWwRPIk8OfM39JC99E9aSVqKLqFRu5PW
lbOCfcyr4M4MmYSpgB79/G1ZaUc557/2fXOs8hf8lk7y8P9aQtqiZk6hxaEZdXhuodczPfETMzat
8IkkWFS4MK+ZtPRDfgtJR+7jMWNpqb8Wbzl+nK8gDrAUhXvDmfB4Fqz9TcPTynAlbyNgNx8YcJIA
IrEfCuXavw+ALA6wS/q1sA+EwgCRAQfAIy8vzSbXplwsdClYgOTO8hIUgkC+eLrPf7ygX0YQt+Xa
kt8xhBo9UkYIDeLlfnsfPCrpH7Im+U1FBVTkodlQ3niQBF5ly1d5PUKWfgcGKMtyXco0Kq3P+z2R
tjV1kDy0CmSOyxlYnj6ElMotursPAAokXf1DSE8pWdzGiQKgBPQLxgeCukN0dTFW4y2Sp5RjkNcT
gtTfi1TcAynct0a89fyOzkfr0eCYo3FiMjHzFvz+hqb+azFpsz8aiJiYgYLBUSl/T1UmkL8T/uOr
SPc3+S/MbyOwf/IDE3IV3P5VGTqPMqGt19wH4yNj1H+D3uMxOcxDi4xSmy5ZyxHQ6eC98OH0NQZI
nfUfsgu+Y0DAbbngP1ykNDcXhnRemaYRdPDXrPZ4FK4y+KtspZP6XGT8BcxQ2uVEt+fZ6NhQJ2hP
GQrkOy3Ihwwl4pUhw4p0al7BE5f6+++F98F2B6t62kGOTVrhynmydOYsIH3gFYr/+o5lr/z6xcHK
WJGz1OUhnJAcfMnD6dUctNjj40DqHqm1Sg30xT0sclO5T06R70iq5TRw9mLylMp668lEKZ6UcsVz
fcDHk1vy9e9x8hN0r4E01X+PoVnkbf0jx/7NYMpIrkxpspenjChFDOTCUUbSEf7+M4f+9RUZbpnb
uYu4b/lKf5EhQz6yoT2RPiQXg/jtSS9vXIxoGLj+Xkhu0bf+e7wsMuVZTVnp/O/j74X+97OdmhPe
FkZpeTMxHeAo5TadeC9j9v8/8kUryKgmnU84g9LhCOHkrZCuiUvnf2OGfKfUzm/gV/bhYtMV5Dkx
7uG5ZNyTTvf3ncNm3SejlYyFf68k98ps8/eTdLXf0+Nv/07zbwb4vdT43TaVwHp5dpYYrAxYHxDI
Lc+G6Tv3QNr51Yyh2hjJYCOdtx7kF9c/2ThrRMp23F79rZPe2HE737Y+vXE1M8M62NM5KeCETugY
asnWBbnuIOiBIKO5YNkqsasWZaCAgFHspvW1Fms/QiA2+8WwRdsP5A2eDbObT+PiWw4xeXh7+Oob
H2gdtmvuQ+anQgfJlxcpD++DTVFu72sQFfbqocMqeMaO+4PzPDXccprPHroPoGG84TFUR+8cVYV7
P8J0ppQKwuwiE9/lEAZjDD+CCmoR9eEgN2KTAB0YbM7djx13Y3pxOPxnk1JOaSA6xWtwFgH9sMrp
LeOl4g19nUWUNj6e/AfWrTvT0xzPvAUIP0+eegxVgftZtUEvcrxmfOtjpGqiFdiqeBVvgQqqKUZt
FNMLZs9z+CTZ+TkqF3AIENb+eZNlLoy8J1k9eQxz97Ls1sBX5qh0Big48r36LVcdG0NUGRPyw0Nr
h1/tDeTd8Aj/6eDGyGYCydh9SOL5D87rlhM+Px6Cjs63to20AYKPR48CHZp7m1GgEIXVBXfHLs69
GZ2YNCGwwzXxZjE75U8PfRD+CrqFS45/xLYwPHHlL4oBkbjj87RdV+t2lEP4+sFoo53VStjC4/s6
vSiq6BMbay1KpN5X8b3dP+bX8eNg9wl7bSVsAmYMgaE284uKLNytltdXz8QTz6JiJSFzVIPfUffb
luprTfIKkoc9loC36RMWgrmjDt3ZAaobX12DBvWMyJk302zVTOovbWwzmmohLdvZ11Q9IN4Hz/V7
f99XlEn3DvT4Pd0QbUoJJOhAi9xLTKq+osCNijXDbmZhr9r0ukdE0G92iBTKnfLV7O6j+6z4x0KQ
5QvOwWDcRudEtMzsCaNylqkQ6vkloBbRhoJifSCadm5gtu24hBgXPD/sDwoW0P0cO6dsZZ5hSzRU
LDRCDr7ygRp2ZxqB3iY7TWhcxSd6Za5J4UtCNgYOgZTkVCGpH8gbRG2oUv37Z1J9lq87hkbJC4Ey
xBxIndQhwJIgxBbTkzm6YSVaTGsjOr3HsH9X2bFv4aEO/ompBMEHitd2vFcRPduQku8zLCDsvAMj
yUsPQvHtq0A7aC+REjYttNFscnbRy2s2YrKg2gYl0gepmaMfrr7yr2bYAkHK8tBJpBz1jouB+q3/
M8fdyR1dmuzUbhEY1QDVHnq34KROKd13qfFoBNV49chk3f9edP5hs6mrgWHFd2ucWWPzHdmXT1RL
VmiwVXAcCXV8QLQ+1hknPTqf9hcGYohfOlJYvE47rwgN9lkfkoVQQRM8jS0iG430aYzVV/+Z9a8U
L4x7rHaTp9KX+CXsNrJDgVGv1q9tWKU3r7ikmhY5MBdYU3eTE+KpYkccsg2RQ8euqJx1UW5bwec0
OZ9226C5TF8nIIKLrx6c7eAT29mJGGD21zmxSIAKoQohJrl3QvW9gV5pWmJ/pM2wLS+RYWOcFFFI
JVgjD/WwxpvkFGNlPlh+BtTkcb6/flOiyQdoKr4wvYkunaTG+QYFaf1VG64SGGPoJlYWX2kPXD/h
sODHOS1XCv5ocJ9wcWBJUYaABx0S1r6ykUI2g0o1HMQJx6IZnBnu6I7N9DZ4LK2ZvkEQ8+947xNY
YoAgw3d5+e0b0qYP3aVL4e/jduoefhKPRA2rwSN25sYXsFFX97RfuyvYCSqZv7rHn58RTesjzIIR
H9/cl+5d2UkofVuLsmOAREcZGHvylUAAv4Ao0IpAC3pEFOthkLtVvXVv2EbcX+7jLtbpx1oHFnC7
gH5U2d6dUKGGxXmwnrB84fHA1ISrAJ+JIiirr3qiwjxrG9c4OMDirQiUrWV3+J43BlTd3fNQscFY
SoznwlnKJFFEJXXEdtJsg0vh8iCLqgvcRciVQDKxQikBAdt71E11BGpCf6oWmS3yaYrjF0hpl/QN
4aNM3pP3RE8/ow4b6zoglWr++eoW8BUuIizvTJzMv5BVjlGVloXWmpLhEwmacbCU+JWFld3Xt8NT
NW8e+ysRTMTHn6Z5tiNTgFo+XiLqbwIcAhAkI5DRqCvAWEb58NE87BAwlqvqCPXWEwsWfdKgODRw
ACgiG49E1GPU7xRYg1s1tDEPte5kUrn1pN4cZ6VfjBkAbDwq1sfkQgGyQx0c/6wrfOGG6q6rVP61
IfsNJMYroaRgoohpcRMgPXvj2QEB/4gx3qMPEuzfv+pW4vK2LACKHg6rGTG01pLw0Sk/mzDsMMIB
vDmcEJDzDg9P0+PhBSm/dDuDC2Qr8B5Cf0gjRSAAQsQI66DJdrOj94zsR9RFTvpi1RCwCoG7VzoR
iVgEaBC3Sgo60bJivdogd4PInwVv1bvXfvftaUAbbV8JnatHeka3RQCH7yDRNX7mKvEbi1GuXgRp
8AB/bh8PAJFD4LNdmglm16+v04LUQ9YfuSOsQSdVDwASlxX0Twq1JhEGPTMLmcW2+4ZUReunA92H
lXbp4iHxWgLYGlfPMAJTWrO3Hb0DM6iG9pqzp4IJM5AdajNjQfWh+rQnLEtlVZWF8AkL3A/3WB0F
DRlJQlRskEUu9QCb2wAbLo9oh3qp/fAnLch5J8A51oMHApjJ7ZGz6E7e3guLN6xAmSkHkB07MEV7
HSypAE2PHlcJl4iOqap7XFvLx8hgIpNVQi+/JAbhgp8+X+8jlWolhUv86M8kkbgGsoVRRhrnY1AO
jFhziQlyi/AC3Qg5ovsZoFVmNwr5NHrDvXuFUD7IcVioBDxt8YEcmvWwrjbqrQ/TV63HXXNwe4zK
IsToRukOLpp7IsneoCZFoED5rVPjApQBOsM3wPawbQY7XL9Z3SOUZOPA69oAUS54Eu4+iCO1pCj6
xNC8DirYE9l0aKrXKksMRMc49+/ykbV6IKw1dk0T1rCkSW7NZq0xssz0nM+KZ3Klasa1r8yv7Xxr
YByR6BgM32fHermlEECvcNrgdPRvD0+h0bvRh219ligAEI+JAX/b7jfPwesZ30hUyP27FlfOrjiD
X1nr13ZB2l7xiFr9x0ShbRrBthuWELIi+9xvMcbtpOZ7YZw39nvx6Yyz7bB2Fs/tLG9WRh03kMAx
AHqG1PT1GJyUz/dP8cDJPyK8Yrv1FTu0rL5aTyktaGv17UG+5hOkja9U3zHD4IHIkUYO8HHuAhBK
pZE699N2dQQ185wskysc24iWK/uOsVfsxbkenIzpQ504eGDDw8q+VXP9Vufne1LVZKigCWBv906e
Doygxb2mt00+DVkdQYk7o381k9IZZkj+2hEgqnLaPM59tRs72XeFuoksHCN4AtudBpq9KJtNRk7c
9rXAg+QJpqZvVwCl7Ta+4GGAc+s9ObajR4Zze//EDu4+zD+zjjN75dMPy1tHHUjqyyf55NPzC68U
4ue3fmVHJagrq2fCJByE1KPtY1BQ3dvG2EYqqGW28VWd1481p8e9rcpqTbOil7oE3ydJxkaeAHJg
9fN8apILiWX4aaNefxpnWJDIVaTZ7V+t+1eORmz4pjrYbKfcZ22DaBdQq44dfWpl03czAmHm2C6f
GbNIOcmtXfnY3dE/n2ef7Ht7nh3Vyb0bvur4/Fp0SNEobDSrQw4/w+vkllzsRfZaZL/uoEaGCVac
29GlTB2mVE6lmLT6/nkf5xqUYP7asBa3x/p5jl8P8iT3j8eueKyPxfLqDDmcO9IFMlpa5NLOrHwt
PseF2Z1nnbTpTnJjeqVAjQSvjd7dL2xZK4rk3Zgr0XnEvCIt19Wn3ffKLLF3fFCf0lyVZnVGJ/j6
RWoqg0ebXu6jVzumZWt1mTnDVzPMeUAxL25fp+Pi+Nh92jHHk11/WEXBYliYNtgaB86QY7zxMIfE
wY8qjgWsqxjLdP4/XzAKGsE+0RJorIw+QUGHL70T2jolOBrBqwno/WJjw64Kz3jTq6gPnwPmsaLy
7IunFlh0ULvRGZ0AJpreDTEIiDb8+atPoojwP3jTLVdD64eBFyhZ2++AKjqMPUEOlb9LCGZQUAHT
3NrcaTw3yqqHLxIHCmXnYH2x+gUFsSvdL+zowfYYcePTDEtKVRjYX7zms7lJ2gze6MTTMq/2jssj
ZSSyJ3CpbvtvIJpr2M04HnkavmpUchkPfz8ZG28DXqCu+jc7rCoeviuqPp9Z28+1g3Kf8+ycBJ8d
1vunAV+5ZFQjKXWWuIrD5rmGMMqBsMU5VWxdtKt3h+8DXUA/RjhPPKl4oEamVFgFbyaw46p5fhvF
RO3O7dPsyMVeyBFzCI/Lz0n9p+nYzOZPGEYvVhomkK+DmY+CSKLrGiCKD4mIY2l1xw/21v1nmVv6
d2hg97k9Qn5Bin9lSrLK0nvxVyfCjh5dSE0ZKwTen9sWoW3br96rLgzqjw9fp9X8tzM+Hdmo8d7s
lePgRK5PdzD7NGP1uLozJJrR1WLyCCA2YASbsVERx76VUHZYg18PD6abnM1sm9qnGG4NcIM2LiGq
nCVtiGQLMYg7+dDmwM77VEEDkcqI3oh3msqpA6uaiMb05irMeSJbgob+S45DcpHoRQyRnEI9lmSV
eLJR9ngNSSPagxZigkoSaDW1ChdJAEtPminH8jCsJjkUohTJCttgdDX68nEMZGle9ewFy/4nz0YV
dEZV4goW9Q1/C5tYDS82GLdLHqh9HREjM1EKUjp11B6WSu1AGYKlXb+rAZfNEVInihsCf3CGq2Ux
U7nV5jhSMVsY4QeqHO4/YGIZDgRmz1pjhHc54PUKqV+RhQQub+PG6kE1EyIZx4NvqLEs2O4CWW90
FA+TN3cTXoR5O7K9e4+5sVUlePb+/cGMr9urvj4H64sE1OrfaYw9ZkQUK0jazlhA/3d6WNP4KvTf
BswPpPKfglx0cD0GnXmJs13f+LeF83+c6el92rCbIRSa5e6sWhTL14QChL1mIqYiMKxZ2EKZcQ7W
2tkff9CeYxanzJ59fWXvzvvP5vilLRTqsJvLYjvlYfP7qMHhR/S8+eC9fPwAcwT0kdCZs3e/+5wO
1etvfOBcCiV9Z1fPKbPMHkPF6pWpAPzLEq9xa/T+IXOKGsyHkUwMXWEvdcC32HBmIr/4d9N7p3+G
NyEJjVwTM7wmlF/oHqzimFMR0SDzU2aXwQ3u3vizKFJthkl5K415/OadPn3pi3wsJZoE2cspZmNS
8hRctBwvBI3DbX+aIMJncKPhl1SEKAg0qbPXwxbXj7ntPxMuYdat8ZY3bPoY3Q+U0E+go1SxUEzh
ILurfhV9ywu+krTvXdJ3tV2zyPo4bHMqbCq3ZGX1cKJje/n1YiFDPp3Hc1i/7sWaXH3X5DSmXMD6
IlIn28bNv0jRsl7ui3hD1smlZ8x09GicRDc9Pnv4jZkYVvDO3Q2UdfefctSp3HbNmI3PFJugVoLz
WpM0kt6dnKAlXbgGvphBGwHxDJ991urNIGcu6HEJ4BicwWeaq6t2k41smmJHVeO7IcNdiXDT1eCV
9ZT4NlFOsME/U64kZpzPonm52r9aHIfo2qj5Zu0S3d60Xo3ZZJy9S3zc2716yabhFr+omcw7EzZr
XZx2xcOsjsTOMaLRrsPz9MW+AKeKmAdoK1Vh5Scm8cWgGqzVicLc+dvsMGNJ1Em1p6suDbwTCQfG
urn5UUanub1ig/6+QWpvBscvZkdCb+4/D7CRxRVN/cSIO/OrTEPWfouufY+DBuUuGyMuw8WSHTbK
jAkWshLrkWNcr6wH1Q7GdGN2hElz7GFULoM1C9id/RHDfEbyfhdQlj1RpI8Im6OIY7qn0ROUYFrA
ISjFcEgHNlngF9Q5PLoe7lGNVxL3gQfZzdv+YJjI1Jz/g4KsJDZlBLQ4PX0IUgZW1gYaTDPWDMHi
3VtSukCmYEQCc4l44ZHIroLoSmQyF6DwbUgh6Fdtix8vNIptisFzgEIo2NwZiEnRoc4LmRXohJTu
vjpue2sBEJn1wJC6/A2lD4Ty17S7wytx3e6zbyDFWJ8WYRO/+3qCbQwlpl02u6RO1OwqNJy1oNtT
YCzvk+oB9suoNEhnBTojhmr0juEdgAi5Rg+0zmRCMFfQrP0ThPEhZou9wWI2Ofc48crb4Bnod8Lk
7qO6QNVwhFGheIsmaEb7RzBASoCvZdk32TlRoph14naAAwptJJBA+SNlfQD2+B2b6SU6Axw/hh/C
KoACo8adoQcZoS7wWcbDvFdDEaziWDGhXuhdEbYHegKpO/3TfZbYgJpT28+p4ApPo4oek9NoGxVB
G2kJdN4k916JhnEhdes1nlNJ20eb65Z9PbYCZSc66jMI3TnUOQeEBDYSGdSgOOfhUtqD9ScK5aRL
0Pz0nP77d4e7jSlMn101AuYuuB+z6hSGIG4RbSTg0J8BmMbraQG0qQ9kDZaaiFypzyY1XgJtSkWh
DtGNoUdskJrmETXpSnoFsMuUYjUTykEXTQYSlAWKg102uu7UuABygtkyMFPsFoNb+oQfdJ6yCYKW
ep6iHo8InXDvWOjgxeXlI9Yfbob/MhWwcL8iXQORgYJhJQs7AIN/7H/pclqSoV4nW2U/1X3dN/ra
ygpM97kR3wI8NBKMQWCR5SNgIXgINEVCjiV4HPkiiMcBIygmBECVOPYYQTYxIy7MqTLEuj6FWn38
96IyBob0StSIzSx+bGAP/vGbFHufVSAZKc6w2//teZCMSn/zRAQD0Yp1yDM+LjGRtwZ34hXDMqHO
yJFVnjmkFk8uNaHCaOEUUskyzKfxrgO1vTKzkVQRsjLg3SG/cBzJ4YOe4LnBeKG4xzRLj6E1LZJ2
Cjw+vKxBRw8mxCqrn/nmWI3gz8HCw6aDS/CVjNXZJ6n720HngMMSS9NecygSMTvCm65P8gO3KowA
OjMnRfeToLyLofSjoXihqyjXiDxwaPI/eK8QdrQDV8NVG6ro2XsRFrmNuttQX36UhQYNjUlAzK0e
MmU+eqcmMRvTezWUUWDN/tiLHKLahp3f26d6XQwZk1nzQlplf6pkfvP6PmkDfJBZxJ7qmMlXu4+w
treN5FgcHCXIQBvKfVFODDTfJhsOBeMPlk0PcgfpgiynqKNxxVXpeSQx3AVekU1ye/cZeKnn26Ql
9Bn9gAhWzZyfbMZN3neuMJADmLbsWI84zATseskJOkkigEmy6/8RdV5LqqPLEn4iIgRCmFt5Ce+h
bwi8Bwkn4OnPl7Bmn1HD9OqmMdJvqrKyMjFLDWm6atK2kSd5soEnL0TQJPOL8vgNTe40RK7orfTn
3dwVKfMwGYxOjko0vdBvWnOtopdeathb4B/M9lxCKARdhTNVARvYy4TrcPGmtSqLCxQTNEDgSR/D
z3LaNDoEmaDXx9XLkgFkCsz6cnIHzzxAEHXhnIMqQ1OmSZLXKuMwfrarozKcoJrE0oBm60jbDl50
aCPcjGgzpT960mL2PsiaVPFCY/Bo4ArhIqHjH5oPxD0s/07NFt2fyQYvKYq+3nZFjwONnBcybpfG
4gbia96TRnuk5dBFQLiWvaPTuQeqo2Nt7y1onIFFT7sXATkt8VSfVbHGsA1XvVsTeKqG8ADGncRG
mO61cfILRQnOYBlu20C/UdIs0af0oZHhGrxWyCBMLjNWPxzbSo0bPfFGnwZTz1qZk8Ms6Rcbxcau
awwQTcRlvgr7kW1edc5dvRhZCMGijP3EpYqcEXFMAr5sBEs/jzBI8JTbVhe5Ms8cb6PiH2kM5QaC
JuDlE53VG/reLNMeboMp5KxneFyV0c1DGTscV5EVfOJBZkVXgrTueZn+Ids73E72fUiaWN/2yDMe
N6dM0YBT3zj5pzp1wI0msbzs7VOritlMtY0GVFgm/Om8GtX2m6WWJghvX2+UZnTuT2pkpf5xKaUn
xAHcW0R5NX6wbxQ7YHGo21DcaN7gyHQJ34qz6Tppo/l3aezRkMwahegSHUNUhLGFI23AXyRAy0jb
O0U0Qiwk3D3iw1PtTV+5gc8R1Yxj/xjd1oQqxJPIVCQuQdRt+KxDJaRxcXFFrBnFwdE+StcojEZm
BClojCFQ5+1NY3zf23T4NkrzUkgNARO1CjjmIz7MXmMI0xX70G3d8PrZ1UAIyT1yIzTidp1bkBs9
oKQj1956wD1DzABQLEZdEfj6SkGfitcGNrKTFuXL+yo42QM9J4jse5q8v0ri6KhSE4G/u6QukLEZ
bpwpFArIHz1iuSkmwaoWZJRhSjYKbkfi1NSjDPciwvsrdsl98haJpndGSotkprUOC6QWowyjTNRo
o0f8iCsN6HBcCSaLiE0Uxb9aKJx8XFtGjw5y5RWPVzeXnLcXaJ64OtQ69we34xiQRxA4gqn6ohpI
dTh1ctTf/96QIQe7wWO2p8BfVkcJ/P33RsLZ1KLMBapUXBTKTWR1UMcxgieFJoEhJgQJzjwiS4LW
XCYV7wehwYl2tLT76DxWEUv2YUVRbbr38nO2D4ATXNkhthTBO6Tvi2m0CVBPppv56cW/0BT7CqpV
/HRZXGgZkIzeFZ6AEZhcPNO+TR1mw2Y0XV9RVq4RrlNNIpemT6cww9WrPMXrHV8aLTNlnErYoSAY
zj5z1rE7dE6sGlnObq1djz7ubF6iecdJ0IUeE5pfVsbaLLMlADJJw2tXsktzeua2nKQZ7XOEg11K
YLd1YQABAdM9VGqaZciTq2PB2xoEOlGrRa325NirPu2UrEWYcA4xPH+QFzPYxlTdd4SlKyLpO0k7
s7YsET+MgsyqmPWceqBYctsPMG2ZfchNK7BubkQ4FY+K6QE5JwYRW0jZzhnaE+FVvNbUKDbOfVbw
jchsosKdw/mRzgUsBo6gLdCbHph/ONWpu0XthJL38lxoHk1KnvXT1/QoBdiM6JpoPJ/kCCH3SJzf
YWBnubbwLWBLX9YW236xc2GvuQyrSFA6oKE4Eb2D05AOpO01JNkrvbxjPReehhePhyLQVj/W+dnJ
svdQbO5B0Zht9uG0Wjtbzg3h2GdnT2nR2LWmCERAiYH6i76lCYELKLvgFfEtR9a+8kDl6jagSkz4
lEPF6BGcW0hbQVs/xVW6p7uybiRsg4ozKa7TIWr+uToraX4ydW5xfnF+wql4HFzkyt3KxJzTAxHS
J3iPseY99alvb8doRwyzv92bZGeKjc/VOaIvT8VmgeEYlawOXPBtm/akPGaRABEPLBMly444I32V
qJXTo2KAKWlQ3BqFFZ0SGD5vancqXcfImGVDRjr5XkanxfLCGAm5AKw+gIGdQgBiBWmtRJyf779G
NLZ9RtQmPu6Jn5CtZunqyQY2Lxfca5/2g4prfCAMo+A4Mw7xafgGGAEvZPugNaV+SIPSgCWs2ruE
dIgmYz3gHaPGNY0vpHAxZXVZBqN9O22X2pBz8BMMSeXQRsGcnrRhWInvdZM4gbabCz5rL+nH8/G5
2NjsDVndrbO7iR7kP051QdIB7tr69J6LXbcwM3ce18EKN3+00pZ9am5jRF63LRqyqMJv6dcgGWDW
WE28TMkX+uTYcxrTmrvBNOLWL2McX2ptAjppwldYdKt0x14oc1Ylk4H5IBopt/4RbYpjcOihPeFC
xbF2SM+HR6hBdIXXN1iJf7pplGedxYCLXqfIii3+kZL7oFyBuH7qbbfxgYz9L0OUB5Sr4FrrF1ym
fnFcLxSI7w9Fp7Lxsi367BLnSBdTSo5sA0RihFTUlk/egcfhh0YV9jIs3ekadauzKr0/dF5bdgXJ
HuKTwQ0cjhaKfm6WEvyc4zfjClpBP08Sw3qJDBtz+eoUsZJCqBjPDYjM2KoQHb6CM56s2Mk9vTPB
5NM/rGh/uxy8TfwaPWEqw66FuYjsEbnw1DUrfmUjZeMpvcw08lbsBDmtlzYsjKHpRKL3r1yMHjCM
G/uWoWcinn4gHYMTKZ4oyFYzlVL7xolHLAkBwcFndJ/fR8m8PHh1Kr1dVJ3lu5W+2XhSOxKra3P0
odxYZCRgqctiAb/BK+2rBDklao+niVmyi5DDgH8LLmgyVK+tEVau4X69p32UnOA4f6OUyVhmNVw+
OQsF58AqjcoxNWWaiChJt8zgSdwNvzDvDrgQlncebqIiDZXz87yEoSSelxhw3puvZtYzqHHZz6RG
DVeV3Zx3sby30cY8N6YSeye2ZaJA1T/0c5/GAWGOC4oGZD3pIzzT3TN6TLhWD7ArKcVWaCFUhG5z
HUfJ1X6QUoETZ+7m7V8quL77R3gIW9cwnZKkcrwHhpf3dfkvT8kS26uNe6y9utYH6pXDJsB13sES
auSGxUeEGy+qbEd3sW0WW9YfY2gHVA38BWCIXwiakcSXdvnv3aK6gcbQvnO9Nzf7YH9vXy84lNE9
TfbEaSO0zpf9zd4tPbzgAKMTfPLhw1U5PcPdPkim1CZm70KvUmjmrfiBMgDdZIm9YPuwYKpBi4FQ
hoTadFntPNDUyuxXhx8QYD1rpQl/ziazz3uclkoB7BFxVftQLzEx/O0wpT5gtx/jHSaf/LvsXr2E
NX9oJc4dxYjAkockV2K9Hcol1EnhabyCLb1nKAvigtN9zw7e++WUzQiXuOa1tr2vg8QexOtyRpsZ
8k6rZ4McZTcR5N9NsCG9uF0AB4Tcbv7dszZyt64seYuFyaaB4K20cVzy9sDAogn1Fv/W3MrtZc8G
sEydsgOFwufJyHqY5Puza9SbMBTWnH/Udrlum/6hv6+ZQ6X45EovWuYE0l9n4Mu1E24kBAD3FTqm
jWodkg4inTfk+sHmkpVqVERSo+rSbNPza05SKevsWhWJ1j87xN2b8W6cVXC4prpQe3Y26HAseTPQ
JHaTanxqV9/YckKMW+9R0GE/JzxCjBEdeXK7nZ3hznnseogfP8BngQ6Rj+p/1qXFe5y/ooJMF6g+
Rvs8KrpFP+vlPUY6Pev72Z3gEHkqDFXvAyN6t2H8gq1DlEEfmDKzW4nujF0cc8M8agWHaJF4uCCB
+6AW76MYwT6HZZMxrvQKPauxx/YVLKJ2Dt9jthB30yhG02jz9xolNTyAh7nGq4Obk5ebvdvMcRfX
jvq7cWmUIEo+vR3+syT+Hh+wuelvTMcCeCBg7U77MFT4zpjgxlGGaYldArJwHhFZiWS6wVgvQmqO
boDNJEVBZbLJOlNX6webyUYgannv3GvV7tEKrnDCoWruA6hjaTp4IPnGKDgQkLcJ727o6Y3y80jd
nslki9/GC5cS3wxpgD722IXi/OjylSZ/B9cRk+paI7KCoo9n5TpbwDa8IB9tor0EjwPpryYNp3GW
2Yk6G7GcrmVZ9CzHpSxMV9sC/LEQ7UVrdAueuAOSm+x9Cz48GhhxIuV39LuRwmevmBNxH7w9zRUF
z3ixdkd8n/69sHvY2qh6ExjwMMh0A4M33ER4ChvtZ5Q6VKOAg6BHOXTgU95tGehDsnr1WMuPDxtW
g3NhnaBx8d4uSNMV6N6c0wQe5uZps+wXvV2nCpadhEaUuShUhNfwHl4CzBJQFeEaIXlieUmIfiPu
sg+/TFEhviDQcBkXJpXJGZ9YsCri/C17Av5BtFKe/th3ONEZHfdwxmRmY6Hn53EtAfQRbUj/2G6K
BBBUxGlMoZPVrc4/UXkOS+Bll2bbMbr/WyoU1KRrV6JWumv5BzwcoMGiJwVYrLEaZ05e50rw4vLa
h9Vr/pxTdoRlC26mLbZsG0sW4wqqYg8IRHbBdCRZDkwPOk+rds9qYxQCcmC1kTMhosCLvpbE5RkU
on33OWMbAcKlm/oTVNJxlvDaV/4SKJm06oVHXgedhz8EhdOCI7wxFeuJchTFEJbSFTnha5ZfvSNV
yXb2sXtvPpsXMpjMFtWHoW2/UaoJ0/ZhUhmX6ttueoVOU2Ai0/+OCk6dmY9eBR1dqZtN2Iiv9pnh
5pXsaiDX3nNTejVvH+I1Ag8b/+pc3BMygJhhuQUfUiX6ktVgC4MxMGrk17UM5O/oGLWkISXCBDnA
feMNLF1DArBRds8N2HstaRYKCLxCYUtDhA8BmxF6C3N+2c2FOPpBb6PM7O4pfn7aUhSa8nqmB2GI
RREwsJGBWzAjOudGrs4uXiPGcG8PeEeZWwGWAb0LLsAO09a2CcIXmI1LnS1jfUMX6FZH7qVbrL3D
b4UtF46fCygoCP68MSc6NYvU04rBtp7Q9FMNXxOjWY7uvgS0pILUfYyOg23n1EOhhq4p9lM0OQgU
O6dlfmgA1VUkfJRDFrP2rhEt7JbpEkFAKmoIJb2cAunT0ynQxEByhfR33xym/c3GvRQdCwItHuug
kKspTzLAFgX+MmHG7DBGtsyhnI1K2btWHN2iXAcy1qP/qjpUhC7srQRJj4hdheLjg2XCjMqJxFgo
jx8H5XYyuM3PA8bPFX+TJXDgkfxoy8nHO/PO+MbA2pyZz1bZcg9itLubUvR+xlQ2c2gEQDMs1EA7
FlOEYX3yPqdEnpC2DVR98QTJ9RK4ccV+3oiuQ8Igdr5bPRujREC12oqJIIptC8nQJoEPlkWvC0Ih
q/06tzrk14V7kFsRgmxY8vm11TQRxafggsnK1+2JJRfzhvsSgla1ZQGOVcMM5BhkC7MfgKQ+SaCZ
duh8voHKPp3iKiXsuas9PN8/HD3WgPfB/VT9zTZSVpcj6obojg71ubVdnEIrLFBgvTvIVRfZRYnV
ZydcRigM4PFFEYnmQJqw+TGw2Wqf2YXZeXJfqqQFkszbzssFsIRxS+NpBVSsHvum5e1MZ9fHosAY
v2KMESO9UGFGwetC7+0sOYHe72KTgu67fhpYOz/fP7ZvQ17u2MZRizJ6n/oln5oiNRVwJC/MODee
oiXw8e7V4NqfvlBKRSR272fw5ECXeDsVkFunEhkT4Ikj1lsPu4AjLbz9mDsTWyq4A2+SWBJMiCsU
0P2TCduRUse0EqbToDzcbUAdDcqXGWRWi66ekPl0fyFosq3lPx5UiX34CvgFK1cWcZcDK48K//4A
rRXIrfc/AxnEwOJEFDetA/yWneGxUBuZA25gZFo1iX0FwFSQKfHNrZ9uwjfOVtByQSxhHBydTZ2l
dJ/zoCxCTER2iTU1oQnadFhQWbbQVIEpO3g9ASrRc+mRXwP2UAbMjVijTwNS/ebDLbklSNPtCi2U
bQJbrDRrctQqROWm1TxQZKh2iQYQ5i0G2eXrqn3x0yzaAorvLg7KJtedD8hS8fM3BwkrnqSTwIJ4
esSsDxREF0dGYJmhXWpz/YFbcF5BU9Oh1+HUmLI2E2208EVZvzoM+vNoCwMPJJkxTtcCmB2FUlKj
G/6MKMjQ8gLepQyNxKzYp72Akgqilab2/BxoDtBawbvmHTwxdsGl6PJjziaej1NIfbSIo7jh3CrR
9B6/4Lddo88+tN4No9ArnaExtBMM4sv++R1edt3TtbMr1F/nOH/xbpz58BVLc+rtspecB/sViotQ
d0FU5BY72KILJV+/Y8Bq6xw7kreV9L9M+ljkHZiUdChIKA6TS5pzZm8Xe3iT3ZtRlnewoo6qbCME
MnlUr/POrn3BZN7wX145MHnhQ0SyEzFAi+MTWfSdYk+Qj/k2ePuEnj7GXTySvrJo50DW8Y4jorz4
4W+iE0JYT37O24+LvUILxpMHUbyRpza09S+LF201GIh7SDvVM9O+WEg0YbbsnTJ783AOiCLS70Eq
A3GI+n7ZecasOmTotLARyn1VlhnLztW7kXfc3EW77LRL327Tj4NS96rqtBcASd7oGfOnIX9s/pUH
p7HlTX0FMzqKiJ1x4a/hiii2XabmtmtUqb3RpIF50pUhQV/BCtzitDqtPlj/ED1+arz74DKgyFVL
Gx8KevnabXX6y4c3FPJ3nkrLZniIy/MzAhLvAbgKmC7SEfLypGY+fkVVn8VQWvjq0sNr5NtXB8GF
zjn1rP4Otbyp0U3y8jckWnZDCQsUKOJRZXLL9SJ/Ttclm60KvHhG5PqAnyFexNRdxlSjP3U104IS
230KXVTD1Q347fqjM02CGLrXb9KA7iv61awQhR1+kkdkGtrD99Cp1o2oGXlCm1lLfoXjvWN1IQhw
6HpMQ05LUOT3Va7LrsEjJrpCdzsYAY85ABVcGAjeSLGxB0iCjd/pb6sOskX0OVbccjOHFmCB5ASQ
iBIiNYr5XPXjn6i2nhhIvab7nAfcZ6+e9mJRdOlc8cDOOD5kd9DGXeJOFzoJz/7kVfRav1diL6bY
muMeA+CEKog0v8vdarMS6bOy0kbdE7/XSyFz2lidnNU0etlIzE/Odv1oL8i7OOAdR6tuM24O4rwn
pVEiLmB2NQFDCOOeIIuClFo833NJKEPVoB51DJb6Mfkwk9Gw44rt5Zlgv7OSERcxbJvbLvgS0osI
SSMnBnOdht/EYTFh6sIEIhb/BlrOpU+4RWxOacehrM8hBeifrvSJjoqjh760CxHAlcjeiUiPygmP
tZxtrQTvfBvqOLW/ImZkm2kkoUcEmNAbTpnnl+gU3bCiwUSF47Eo/5X/ssV7oVrsIfrEyO01dvVn
fGduXao2EXHABFNYsE48VM7SBaAJdOB46htLskB/6hPA3ullr1uNTX1XL7TyQbbIo8T3dIwodQkQ
0Ca+ue/Fy6HsxnBBZ9Grdt6+IWnktL5tPsvulnJ3Z4o24b55bAL3VYPfgQAij7+SpgBNkf7ryFGX
L7mfJkVlbM8ACkqgDHdK0bI/kzcay/V3bk8nr5BbbUNcQyaL3f23J5Y0hcFOCdotMsRS1+xcPUmz
c8FY0S51rYBWUOY4sWJq1SwtrsOnd0VW7gnxHtYvvVocFAFoB8jcKqKSxYXBcprMDL8cyPfwPJz2
2FWPQ8gffqWFAnTVrnZO0XN9QnZz39y0j80MGSwSF5Zk3d7+izZezaKbm+88/My/wkuwWJQPkRm8
YnpGvutdGbSj7OSb1NrDTQPECLkx6mThLjiOSq5OzbtV/n7EqpfMq57ZNbtG+93ONykBubqxXPMa
uiwQoZwnaQbdfh0JZW67hq+RUv7eqsF9prEjWdBDX5/TXFcDKm983jJKlCYyfDeK6fGTzYP+BEY9
p+8Tn+qMoj+ZL2Q8Ticz+34axpufuh/UrzVsdM9ue8NQahrqNvU18ASXxZ9gu5Y6oOX9/2H0CKr4
t0wFkDOagyoUowJ+hA7qjTiWVZH6r7irortYnJjmINDRofGssQY0Dg3oLBBe1GotISAIwzU2K9ZM
3afOXGYHfSRYVqtgVMf8IbEnM/6b2rOrzT2rBHZz2EUYPgEwVzzjTaJCSMrDzkq8z60cF3zCn7om
+S3CnwL8iefhPPFQCVz+1gBFhOv7EAzbQZybJ9RckPaqLgDNHICqPB4WQMzoQpQ0H59ZAd8+r5iC
b5ZqeyPaNpMhlSUcriqMRKRG61qDafcLkDalY40u3xcyi+Cn0cPXzGEyOzJq0CHxxZ8Eo77Tfp6O
0zHXBE1G1C65EFwQYCC2ULbPK1CRbBXuo1Owa2gf1S76DMFSYHSynMEEqHEHFZ/dE5U0T8JMYEYh
e+lAPg9q8VfnNNwAqhP/7VS6FnSmsyhz+b7LuJZ0BJs4yo1vsuji81ie8FWvT0aQrepvfzSyR6zV
fLGE69Bmpkuan19WeN57v+1PtBo1uVNAZOPN4yJXQRxIN4kElejLQzDHe46tHoVKvvH1A9BTyq/n
+gfQN6CV4hjlF0jTtI5RMdjMiuTFCb1tD6zgN02DXL0O3aTUeSEVVO1pJ9cjpMWRfnV/pFqBWIea
zSvo76Mg8sB4oUIqK+kAUYpzdUksoKUOkwHlX5hcUiCRcIR+CwkZWtuNotvNQ+2ThJjwm5/rL4ih
UCmRFRX6gDzS4iChJENH/IC/zqO7noZMDMIFiqW26BrD5ZKaBEReSKbuNrCwNK2GXzl3fvk3Rjnl
j1gCJNM+trhmMVeyI0URQB/oXxQygInpG26DCvIzrrBHPfRT28WfEVaJPBGgF6QrWKF/MAjz88Of
Sd0Uw0XV8rKg6is2ItH7fU2Lyhre2ERm3HBJpsTHFzR18nRWQertBU9lK+TJoL3AtEIoFCpxq0Sm
3roCFwkna7wbO5wnKJ2m8SeiaaR2qJn1A06PZv2BMd4R2wvSSngLS+g31IHPSx3TtY4NAojDKh/8
3P+wBkuei0KaOU6VDubH+7677+/76VC6UCfKotVerpfuo1Lns6B/8wCeslO7EsyI3xejgZ5qnGl1
K8Y83TnS0DG+xx2B8MNQQ+1J92DqldncsU1QHXVLxyW21+1Cw2gWGthf9z+9yiAZ0/USc/WpHIx/
x25otmhvKHwlwKjMlTpma1t/xLdY92ZvM8TCAxplfVpG9OA6xm93PL3WD5SMN26pUWrceaK9RFao
GWLxXvqjAeKKMS4tVtOBQcEWtqP+7HfbrY2SawAVmT0BQ9UQ3lI1hLFbaMgQ9443WLI4rHNbKGhX
aQPzgRAOxIOgI1UQMmHvNSkR0J4XZh+GJoNbIZSMPiQ0pdBJx9cn7d/A78AdgXhPvNXLRhtML8hw
Yoib4X11HVwDQK3guUopopLsQcx922v8heqb2rOfx0T60oVq4+eoGfrnNk2VkNjy7rVNexKSUFS/
iMjlo6TAWdH5IUSe0oeB61PPZXxAWd/Sw0jcRv04gu3BVxWCVFv4Mn+IpjSAT/MEktDcUPuUr1WC
x1V1kUSwgVlkdGTedIv20B2RRJq3aJJeFLg/47kH987CvFgSUoX4wFoYScRFajCQk9BNArslJp63
/mrLisdkhReiWc468HCKDfDlhhRxNIA0jFJI85x3OKrn8dVngYEKiNtGgFNxn0Y+EdnJKUj4mfM0
ZPAXO4afVimtBxLvolYS5L5nZRc+bvajSdUb1ONMT2vJPoCREWfXaBmllhFWfboLAJPx2opoR31F
SDDWE0C/Bl6q/YTfnP177yfalw1kPCTKJC3qvurEVRndkgRPEkIk3Bmi73PuarIRS/B7Cp/RNAbg
ouucIcgtQfoQ9Js3d5ZJ0NcT6uhKTklrCViALaOvPJIHtJRGWVduU1KPOSsLW0iYIyEPg5RHeXqh
BA333FB5kBR15KoEdSoEXGC7kInQuaWNA4tJsig8ADzeIlmTVIJuf/jm8vc8kf4YQovFlt14tkxX
Tmj6cPqIVdTarhgmnd0Cfle3rl5C7+bdoJTMwYkhR0SYsHPy1Ii/X7CYoZ4Y6CxV/bmCDkKFjzcj
CnR3bXBggkNigSfVuDs3fafwDJUND0DIz9MiiiB1+5cq/NIBhITJPVU1r10kVuymbUrfjsS4deQ9
gABTgrUJG0W1L3scWcWs8SeKZzMAA4LBB8nKm1K5olyFH5K9pjJICHciObCCaU+pg2iLCYFCISKU
+yZlRPYcJDCIxtOYStCHgSdRxov0/EwgoeRMORkROKU89hY8rGSxdAtog/E5zxzIVXCmze/V2hCV
aS/akj4qqMt91a3QtSRieyH3gASKJFtayiFBfRwKFPJvYlvq0Lpgt2gq/qaEVY8s0LtT9Cgh7H0N
f5GGkkZF/7o9/E8nN8ArwrVwgZeP04dMoAhNQNGZjksdwmpcbhzqyZrqwr87XFdMPuAmAoZuUdkG
5q7yndV4xhtU1jcR4WyI+yY3UiX0DVz9772chuniE0CxQH/e8KtBwafZl8tU4JL9kj0DM0X5iAe5
yQ7tjRN54uWbEUrSHpfVtvLIE5fo7X4YFMSiLkqUJGqKjBQRKcX+GWxJ/OcXJy3aIwYYU1sBrRLO
vX3BqGiw9wbHGHe1XuL01uu10tiqa7W/wYjGhxLf9Xpr42GV2HhYjdh/CbiBYO2u2TS7WGG14Yby
vFAjuM/F6Dhz0GoyVvgcD5w1pkydrb1mr+PArDJuTkayXFssSPRX03p7Ua83Z7QE27PBgKB7UuYR
zYlcCPRqdP47wQY/NcEXc5R57HmeedZq9Td2sFitom4/6vPLvmL4+Vw/bddHE106tHW/N1rdEaXf
2wPq/3zyK1TSY0zm/H1DPMYkYAfjJAdXQP87m1SQfHAPB/czXp8XodNAUnzIy8kWEdU+yNhas+c4
tWFpJzq8wBapXCkqBS0h8CYz/sIsAiJWVeJoeEpTt7v10WRi/NcOcuNcDk82MpEQ1GgweLnjF3eU
Bxnm83kLcUjNBKpjttCRDWlKv88eh1zKDXIrHePACNSFqAb9oIQBzR7ODOO8eGt3+E9SexBMXYPu
iSnkJugB7IimK9K6PgFtwvy/jLrQOZIikZSbEHH80weaY0CXqvvhYg+pa43eGpYRm3aX7TsU9nj+
iobJiFQ2pDMGsh3PeGUcRiUHeJtdo8wTHAbkyoq+b+fQbsTgnXX+jnDbFvLu/FM32Al0w84Ssjmr
beJboW5myPIw2HkluPyUpRAwlGiuYirZUUlIES0ozvoleJH3A8N+lwuhQRtK0cppBEMUv6jRx2Hs
PwOK6YCjSKQydYQt3L8wIwSH/x0W3UGWd2UvDM+1YtQVjFXuVlzI8d/ks+ptyITIi6rgTTRD0+dD
XIylNfJawIuHb7qpMFnJz8YTsojynsz52Ow6utemxphhj9KZGdD6WUtyyklpwvjUYAFxA6AK+VDh
M7RorULl7NLgmfAb96cTpMNodMHsL8wGNySHH5BFzZDn9Y89mG/USxEfOkCC0/KaDUi/XnYZ9iPK
RA0E09C8lZXeq1cgRaDZgP7RQBaUWXCJaT7gLWq/OnnPNlxCBF3wjnt0Et902cK6jy6cSDQb2elM
jqxJQQT1RyT74nGr3w+6bSwDoy7jFlYfG7I2ZylmMZ5AI5UKQG2OjpM8/bloGm15Elp5omRpzJL2
eUn7IsNRLBKToMpkyF6j4loOlqV1JT5ANoaYjCxZBqDKbPlCqAqLZFElqSxU3/wyz5BEummqSiUS
5rfTaqXxXMhjXlOqH7GmgAyCKYE4UoGy2Sya/ISJ3mrxqDnf8hA+y2oy++b8br0XO83mZDKqjzyt
8jT1s4ksrh5w9GL3zWSFYmrJ1SLMRSsCeWrGVxgggM7Me+8HU2hXq6hUwlCFQqBnAE/9bj1mp9gS
+v1YaHNN1pg0/wkVWqRuewH4DaDw9RVkte4APGYhM5MjnhE/7ENzuHFmWcRiyjWyB1u71+utO71O
1e30enFvFjf5BCzkT6c9Eb4A+omNYVv7KLgI7R1aSvn4Oa6wQmVQ5u/twcXTRdT6Zn4NXsjnSXLo
lKGyyCInUDjfFLAjHH4afgKYc+yA0HO/aCEZHD+b+vBSuFmo6yQhpZoklAyXZqzV1PZcdNvGp4+a
0HGcoxqdUZ/+rWBvNPCkLqo1S8NBlzYPWVrxty64Ml3kPlFOk9r+71CC2yHG0RbGmdjaLI7aBnVM
tJNSQO9uu4JhhO5MYs4l9bsuPXDf7BkKPqRs/A5ZbHYkgUXK0xIULgawOqlcRwYizVoydUgklRs9
t4RSdCaCJYATFBF+gJOzF5XdJVnzSOLctzPmNIs0+SLG0Wg5fLeMBLgd5g3SS7IQhQzDbc64tf0G
iylnIJa3FIszF+iH5KN/3s11/1297zyDL80hOUbp4SEl9G1epimIlmU1Lj90w8AZIXAPnuD3uDDU
WVLo4ILpQZSFqPBA8ozCyrSdCSNTrKwBMJ/nuQKIbnP+6RZlmr698yq3D+iGxuRNEPm0ycpIIEE6
R7Z3HSjv27hbevnS+TGQgzUDlq0LD0luuPVBcqAzkq15DXShNzWE2/3dt+DIfnVBlUAKOxFeskGy
+G1//17bHgJfbOkFWzt86u/ZUx+2RZedIlx5Nyqk2bjrjvwOd6hcGlh7kExK85ImPZXQyEgnWwps
yk6Xckpc/kAYveDPDU+pVrGRb6UeOpD2heqM/i8YJkN2T25Ygn6ki1kE85GW4RmYSLuTtlSJrOZa
ef+3scv6txKnzR0zv2uS/WkUk7h+c1JNuVOImLL2ht/+kO+nMYRd74lMudIRmsOgyeh3cOBZXmkP
YQ2mA1x2xkKnzvU3auEoVAM/s1+eI6WpmJyzi5J0NEqOFnIlXxSA2VVLQYVDay0NOrgG61BiKMNm
2uX+CAP6fYZYe1Vsr1a/IGSOFu/b+UMS+TDTxDvSn/iDmjQV//5ajNrvUsoKeuoAtPqqvygiQvqJ
FMPgEIqMSwvpzQ1UusT2insrg+6rCdoy5wp2NOBIw78Hu6A97CyXS6Faimdkhir9ZKUDvKTfx3JX
7r0L9ukcWRxhsKpjEtpWwMY7/lZoFOT+cIef7yfddRoyaA1waGSBK2i5YLWYzZozsN8RIa5HzMpX
ux0s2pZXnzRnPRZXDUvdJBgMHId6Bpdbit8FVgkjflPN1a+F7P0LpzV6MUzfYeEuc0/KORRzqN/W
VA6iG5JHoiJE66vaY4Xp4TeKFl2nQjh89crUqCEBsi8seFN81ScKvTV56PfluTXU5S62pu1ZEXdv
wEfo9UJtFuAyS1bD7xxgrhENaR2UO7KKbCq1jfiYRM4wCxAMUkjH/GoQXhLeJSgAXZ17kDDTrrxc
jg6qZ7PgqpJ1xzLrxIfBcIy5pLexQ4s1pUnV1D0kjdENz5h940Zjoq4dGzyrhyK+30D8r0L6Qtq9
GF/rhdhgpSwEPxPKO324ogTVNM++y+r/Vl1p9Upjlj9kxiiBh0idayr0ItaiOMtQd65MgCJ/gg9E
l2OHlFCAnE6GgxBKYOiM0HkDFZweGQYIho1PNYjksMH4774E3EvrKaR+Yms664bZ8NoHX6qncNWS
1glbgmuvOnoPDjHLOqzrpFeeJ5Dp59nKmp9bBF1or0ApgqpdS3oFdnX+6NRBgu/UeTQEEQiNgCfH
yC7EZbAjpI4EDYBr9elUoofz0Xw0Nd8lH0nvQO2HbgNQJe6zrX+gvcYKkjYL3i0muqvl3WrIJO/L
PXyLUinq3lSPcd/TPBUIpHn6TWDu7ZLbuoBnVL0WvRW7WqXfekb56NOH8EMuhw+DaZv1Yy0fWjih
ACNPYygXOLzRZcvVfd1CSNwitPofEh6SkZsLlGZmo+Pbv72lLUbc4SjPmn33YYKRdSdx1qp/9gYD
NuVBHF9c5tPg4DbjCfXXHpaEHQ3gkF0bmTCCl5Mf97RbxPqP1R/j3j3cCC3xuteusGkhhxchaN/A
LLchfJBnOMelGgwwVVFh6GoN0L7DGKaqKohRLriP2tEhtXFx1hX8SP+XYEhYg4CQWL8xnjVr9Jco
mrDPlEKlkfwL6py1fEMKjvDlQtRv26g08Ycjh/9m8duY3QaFLGzjajqwt2xktPplWB9Pu2XsUrER
pGsUTvHoQEMKsz3f1lFoGs1XK+sIZr37heDpQ4el0Uhy6tMG5pabvHM8d61b60MZdBNX0tH1awSc
DDAyGWx65wENgtX2vmjrpOxah++RNFAP4z1tAU/frIPasQUzajfTEkWu3uskQe/grtGG7qzJ4sYa
K3+MHqntt9gS9D0gKD9VFM7k0Q6GPnF7z3FqJnCqzu2kv29PsY7Q1lIJ0vWbNv5yTzWSI3mmsWZT
oueDX90RR5gSI6IcrPhuyzOAhc7+TMIcxe5zbQA7eXWvAsgJZWfFJkS8XnEVdk4B7LTEK8bXBFA+
JeIF1As2iPLCwIfGYPBTB4CEoUmCjF6MnwWvqmzyDNdb4d2V0zxeVgn7aoo4igEmlZ1OrwkwgSV1
ZteGw/WBpDZFwHDP2vaoWVE5UpRBdz2d1ooSLnT+G5SRKAl9P/RpJtl+VZuUn6igwx+zPuLUwdgR
+/bjXfoF9sHpwlzf6g+U1uAXBkWq+JuJUU9EYj93r03DHbBWF9zZtUmAv6f50XIMF8Tkh7Xo/1eQ
FjLvOLHhABHXv91j901Hp36j1RzOExwB1OGwjaSJ+Zuu6/4/1e9Ti/HNSo/0Lus43ZuUc1pXpzTS
oBffU6GU5hjT5DvTsN5WEMd+uRaSrx1VE5EIj5kkFQHd4N5GFKyIBvWbCz8jPtQmG+hJVPBSxPVz
8cYk2/tFc8dY50fR4GyW2HxVbGij7FSzbagvzoWOAWsH1wbGaSsJtv/crPUuMvsWWhE6lZqVsIPD
pTb4jP5nhfEKeLVb/8Y8ADFaFeAvQ9ha9hajQnxCFHlaaDbzwFjBnfKQ1CNMoFtXH+HBx9V5YH1R
SeLg841OgiJH+FrfR2g6sf3ZhCvLocXTSltG7wCYntjxF9TqvRQCvR9A/hh7YFsJB30Y3/mo+LLi
4X8eqGqnEOI0Vw0PDVheotRVfKtl5wWWN/rVEpeXNHjmfcA8Vk2meGeJEROLPfgSF5Rwn6WbQqGK
h8qYme9yH3zH8hI0+2UoyyRc1tVFeuaAciAd4IDGdEVv6damVGou0qZVx/YJyvYSvubsOp52LrPH
jCbV5yQfXYaqit3pqxmQJf0fVfexnFjTbAH0iYjAmyneCiuEmBCIFt57ePq7St8/udFqWi3BMXXK
ZGVuM3gXtwPSoO/8k+nVt/KR1PPxkT/OfPs+MoCPfmW+j6PH1JrK5VC2LpJPRCAVi5sMmTE1U0Wn
ZrZ+V26QoFhAhq4H59rPFofs3SBmwevlWDTRAjbrteDmZvjQYRe87mgwxb+ys8N3lE/nrr3rH7vx
pj7bTIYB1z41AWEoA6/axJ40BMhfZTvI9N/9ZStQlsMQjszs8h7pxjZSv9GVi5QT7eSpfA82bzWv
i2TlfgEqtg7u65NEbZOs5m4E8vL3Qzmngnm3hV3Nb/MbLvWuFLlW3qPJnCHJ2WKZLaaAURfl1Bc0
/5HFEqkC++tc/j6LSSf1Jr938ptwZSorgkM8l0t1t4E1J6FXQU0qaL+kBWi8pyvtho/eIMm57h3+
MVGDGBWYfRFNfeWK+P1xNOPI96Z/aG+r6x5mdjv69aS7Kxe3LmXPhd0ftzf6LBEUaN+7p9oLIwV+
2H5gjgaW7D9uchPHIXgDG+d9fdd+fEWg6lFnd434qXzmD/8qkYyOxwqQ1tjCL1Ry6QQl2/z5Qme4
sGQYGIgs23m6fzBfn4WzUPDMMcu7znsc+9yXInVgmBRIwxE4fvHv/PEB6NxMlC7te+sF+kjyhJZJ
0GB9zvgfcRyq5prv/qNgQjcIH/Sbs3mP/Wnxj02P04uM6SsonANToxnm5kDaQXwLL+NEzzOP26MV
z8BvHj5WkAGM5yllpYj9yr/b11uQakh/eol+LObnmVIn0YXzTJW2jXevl5XO9Qv8EonO4XH8+jo1
7t7bg/5+fz+s+9L4uEMvTpzom9lS8stZl7+TXvSHdpcjKJoaVdnPy/QKeob4o9egbPX332qP5N/i
6lDyasAgJhtPOYd9VVzCwO3oYwTd73t/OwuB1/jIHWI1jMTye7ucuWg2EJLhNj8o/UwObOMDSDaJ
Xq/OU30DYC0tmuiixO5+cz+n8f7mWClh3Lnzmp6DTdVYf1z+y6hjXgKnfT06jW+/t0/UQhQJjh/Q
sZn8hDMYzeIeN7Cn439meXf/W3i2BB1LceJQjR+7t6/4gqHXWG7+pDgjg8B7If+zkbRNNVKNmFAS
nDEaKLcudZNsHLB4AxNkfy69lYov+cf4dShhtLvj/Tcl9MhoibI5OEyjmeJjTulPRf5hoWuFdAxN
GZtaMke95L6E8aweSzRUbT8zOqXJhKZGK1udlimLMmZqL+K4DBXys2Ps4mF6eO8P0r8QB8nPa+fU
eyGeMlCxoPrM9NZ7M3tHgmxEvpzgI9c+zf96xGMRJD3iHwnI97yvRLbS8gQmu6Cly5dLOZi09ipa
eK9K5fhKrLT5sHdtJrsI/8Vz2kzUOI73n5Cfi1iFomaO2uCGzAdBJ2m8qtyNOeoSzSOgyRlCf+HJ
wIWiuwOGxLAa/ugHkcLBGM/octX7eAuID0pxyW/+BT3eZeNZ2bD8JJANZ/OzGG3Phcy+tKDEJHP5
j4pgj+7uI1FYJUsvAgkWsFMQ3V2/iQHnIQo5EAxJtlPleg0SpWclNk1NF0Axv6aZdba0RqzsTn5j
Ie7P0xOTNEKcaK2K1+5mdPpO2JtVb4PLhLA2ccf8ZHQfJl4Bd477m7SmrgLA/OV8RHVfhS1ZV8yY
2XKa6T5GAHd+E4qQN0K4w0fbRFY/9NNfpgQ4/QbbbYrcZ1saMIUnWe3MN3vdnwWm65erOX0le7uv
zODUmNMEbK3UVBeFWAvq+j5+GAN0xZFcoxRI5ud3PvMsJtJl8rkpG4L6xNOfJZfF7bM4kW/HRFkW
vT4zxRMF23cncptu4vPLqhmjgbeid0oZJErShzAUx8JrMyULv+3flr3j0F0ESL3t80dmSnJsfOiv
x+sxeWn2uHhGmEUmDKLxrvv1Y9bwlf252LSMEZvPvxtYM037dUaq+wdpEWvT80q3Xq/85OtZwkHp
ZaZJtf+T9+S+L18ZEgpfO0LCm9F7mCJqRmyVNBiqI0W6Y4vKw/E3es0v+siMr580cQe49n/JHhjK
eNHYvP8AEOVgE7AdG4Zf0oZf21bq3z0G8TEZH4axdqp/niUylfiYTsDJRs98NwMDyazIEhSfnWfb
fI2v3ln0E2ohdqrwwpYDKdbpW1L8UYg+K5Fl+RWpIjJj1N+yxaQqqAGjPkOdsnupL9puAAmrsQ8O
YQjrlym5nP2C6DCKVer31j9WcsiFvdXPYv4Qx2Aohang3IqVnsPc/IW0VU/GS0wbtMzbnaPGwh71
L/84BxiXngd16WVlRe833cisq2/0pFv1vWkljl9pBphnXEMVnjjhLUsEJMglvxsZIq9YkW34DUQk
v5EyoK0wv04PnezPKVJITsiZM9VA92DImk/autHCOYZHi1o2oR+2ASoI49a1p0RGnes3FZ61QGh8
yTh06TVpLIA2SLzvOdOyYw0OsMKK9bZwXhejygqkdUili6E5HpFiTxXs3SMYUTKFi+JOrXJZIN5n
0RKJmKDOIw62k/HZLXPXXEhQitXuuTxFiqVWDQCo9yGkPRKwjc3LNIlMgDl7qWfH+1HStG+tTORd
3BIOjPfEJaybVmFLXuRfHD+cS/mm5ZuDaEK0WsG2uoL/aiJSKoLeS+kATX2aZWJFGsWPXTFNWJhg
2664idWYr2bf7fuishQd8UbuZ0CdVfyuiNGV6758vlVz6lv3rs1xjXaj0dH9OzNZ+FyqYOV2Ne9U
wWSk378T+RWCx/cpW75f5Y6eAkuNT1vmkScYtqDFlN9daaLk3dhqrlmpPAn6B5lmdHyYS5vLxt3C
hfiGpepOOnFVQIW60JjeVeLEXpGXX6Ug/09EPV5cXMruKSO7Ba6XKsEQHsVs9lvj44O7R/5qbgNA
gaZup5asxd59AK6N5qAbLujz2IGn1AnsXpblRnScilmQNvPNz+tQfEF5DA6NzPeOOT2cxLLsut/6
zOD+/eplvuNnfu/BvNXrM5d3SI80bp9BDnQE/+Ruv2GaqCbGSUNvCen7uVXUOr1J5alhwPsAxz1h
R7tIl4o7mR/LMYUYiSor+e0zmy2dJ8XHb+Tn2o4jddGM/E3q1VMsIBozBAkUN9vJqZI4lJSc9G+m
LaIBKJLgw5LyrrniySt/xc4eRltHAca2tiJUY0ocndU6qhJJZCyWBet0lubOjJ7VoyeJhA+2wIgi
mc7bTC4KalQGWbRcvsGyLDtHjigAWjYs8boblrJj3hcjIksSy0wC0k3EYcUsJfw3mQ0/T9hXHPKT
+cb221LsoOr/Vh2df1k82m4Oz/9yIHqUJE6EOiYdOIQyjwA1++hvdvh418mShEAn1XzXTunyPtmk
aHPZ/mr/8/RG8JAxGlk98KhjkbjmUQ2U4keWrzT309Lzqr8XHjQVZddM5Yu6een5GSfUdP84d08/
y8+9iI2x2rXAKyF9bbx/k+3siH32/UA8Jr/rn21oAXCOzRg/cdpTP2u2ZmaBNdcMvbS4/BRo3jEo
MJz05TW4cpESiYXjqNYgL2BTHi3pbNiQV1ycVGHyq1saHEl6JQdSAIZnCE1Fk4/u4kd/E9PHrxDb
aJ62S9O0bd70CjUEAIMvngZBeRVztUPpQNAxSgPqRcYjXtx1YvVIdwJxbqnPfVyIXd6m27sb7yWU
LxgYuQbpeyEa/QfhGKM4imbLojhkuakng0rEXXrbVnVq8xH0mJgKLIVxwzj+e+/S38UfjWxjMVvB
iKJSKdVLlEu20pL+OX5a/SDjlPYOykbWz8MXn9xuwIsebRWeQeJFLJv8RU58X4rv2qVni14/q7Po
/NV0NS5o4ihuvsb0J/B6FP9YewqWkeyqnHz8O29/rMQLDhEy5B+rQXokkElVou1JM3CUG+cdFc0r
7Ow+PzH118UACWtx9msCi2dbN2klu+mujff9W+tLIH6D740o2SYKC7Ftrn8mQR10ol8XTRfEkMwb
NJLtDl8yBeZ5im5+mLHX9MhMi3qV3YYu+HrzmC5ac3Lroshx+ZsrmvjCMv/tnZEGhSp9EKAhWluR
DGkdaHV9nr8yJBeSxVrm5/wvWkjLEcI1TPJjgzRKK2W6UBvdPsJiwFYF4xuxTpWGmteHfzMd9a62
GqJ5YdVdkLenPxU95nemX0KT9NA+9t8GNbTlOVdT/1qR1ANSA1rFe84WGOqcjc9IOzu8nQpp6nNy
ZY+ipcIUayAvPPitaYpPQ2+7p3gtWs5v0LMTHDKK9rIJxKp25FQ7LkqPYyV5/bdfNS7x6pkkWHbw
yBCGz6f+0dnNjpPdFLCn7VgysHazGXFnfhW1OOjrS9/i2P8e+rjDBFY+bz8UKSeNNVkCSOiOAPp+
EjelP++Eg4+DyCw1ItezOH4Qm7cwUAVPJst7QqKEz+glYX3HvpP36T43zQIgrz6Pyd5iV0rt2qlc
/ZYDMG142/5Ui96L2X3xcCxR+DN2ZQK8vtbdVLRxmxTiMB8NG8d47JqPDDzS+LaV9ftLIWR6WeN0
7jbKt4/MunHelBRk7/QJU5XDuULKizrLvZxmAqO0kGO9UInB+TxKh3U5Rs1SLTcpMi1mkHUm+SdG
u/5P/JTToo1YlL7For9ExTSNCFrUKOzwL0EwMMOTm6xqZNK7HpoTU5wSEKED9Sg1N7JXX7fqVkEm
wmQmf/qmlJH7vXRe/WdFgjFR2mbKKyFVxqKXn/ykFsjrXs6tCTXsUvxrW3o1DOrsqR6llXMs3X62
7AJKmU7CmkpOMPGx0N8/7Pr3eJIvcOh903b+JKj6PntijcWXiHQzPI7MY5f6qRH53ta37/zygw1O
I7w7g+Y4S3cXw83HsRNvbYYs1iFnP/e/QYD0NZ/UU43kPMs2bkGLeiNeR9vOWGbNpAP+Xf1Y36zw
/rfopSUM72HKvJIAOFUm8wQ5gire/TQ32A7sYRe4pLPcUFTIqWXSNUwvWUqI5uScZLWAVKeKNnZf
2zFm7ShXZOBTUsqn5KbU3+AQczP/z042RVQhrJiN6G8mVjh9RkGjvuEozg00lyHF+di2sBt6yYgr
imEtxe0zbqiLuwi0TwHA91GtLGja3b+zcxqb9kkLHrGLD8IB2SBSvJfXS6e4kVF9RuP9uMwpaE1R
sL+evViPbFjvRj3lbXUJM5wswOHz+ZPgTcjzBQxWAPvv6pL6Amcx8ztKradwi+TRjeMnTBVZpe4d
3upYOsxWXOcELRBtQhBRBztxIjUcl1Lhh9SGt8MHW775wYNFO/6k8ZAEnpXEol4IXvspSdGIjSf9
TCo/yVQtJTRsAL6OpVisdOFPFAkB+4m+rB75DlPRPkXxphCONyNgMw9+XgJO4eyhiNvisula61Ln
ytLIiTM2KR6Q86VRLeLWEQs6ggO5jKDjYXyUToogz4IfkqpQ4VskyqsQm5Z9I7exvlQkMa7A3ywd
i4gPaQmyKQCYWfq8705WdV+HeHsPi0+8/TBO3PrPXXOVHqT24/emt04UY9fq00a3vFxV0tOnYmui
eIZXBRyXc1A0LIvk6EJGrLdwcOxZVqUA5F6Voon6/jsD6ZUJHt4c9qJfCuE9/m7SCqtiur4kX71D
zZCP9P8V1ZQ42/f8rideXDQmdTJntUUDVSKX7u1M11XvOkY+fUuqLLznXNARwAVskDvZ+XkQ/l7J
o9Fa8nNKM6RqKWD0lkvaRPP1tpkhInMPDvYPygWdiXCaUENP+pM82e70S7lOHBbbfCbOXdR84OVU
aTONtJNdtt7IfUqw5Hqtmw+S6C7Gpx5zFt0oStv6JdaKXMJvI5dSapS7jl7AOZQfuR3Qj4VQfvUX
tki2HKL1YSoMlXLqUt2c/kmViQAXi+6yo9Yr1D9xrxOlx4uvbGGXGBAxPn54x+Zgh7uo7A6E50Nd
k5dE4Rqpv3OfIV3+NoY2gF1dCZxjqnQwAa6PbakcC5xc+uFSXp6Fl5uv04XOuRTff5/wSXLp3eOz
sd+W7+xKEmS3NmAbd3UjmiHi1kfRLokdzIOxSbSzXpZS6oBWEPeJXyTLtCvxPEnvSn7lm8m5fN/y
WSiHb4pUBy/uRZCbbnile7tOzFfC6b8wwisywpmUmmZS6EcyOBeTdN/Uok0i4jNXA9wxqT8T//vI
kqXV32dpx/myA/IlUNlwQHJCeRqJ41c5Tj/7VT4dh14ZmDBfsQviazl+BTsf4rgSd3vIp11xoe3/
vjioLNLW6sJd/ivBYYMSlDyi6s36ax8fXo8D4Y/UwypZXQ1t2cKuDdhfEdwufFv2ymDjLFpiCCHP
tIw3mXT4IhUpaLKj8xoHEaPp4OU5k7O4vMgyhg16+P78/76idu0m0XPV6yT7kbmFdzofwxSvfpgd
T8ZZdBn/tlJEMiatbCuFhxO1okS7FoMznoKJd2wZysjrzN//HuIvmIhA7l+3aNPSbXlVKX4VQmU7
Wd3Sng1YZbIypVDkckGQyYpd1LAaofAcCtoByETSRgXu/nusUEACtgqApcAYU+nZQWPCHNVHAS03
Ho2Gj4LaVSrvRSE3IHP+arflEQBAJt+gEDMM3qEQnAEX4K4qAVAjb/lXNw1gsv/qqoGNIZ0LHvhH
0TaKlV7fEIBy1X/IQfBsYJsfAMqAvfGmHuhsBV2vM+vx7wzQpoDRkNQuhNcAzwl60m/UjHAg+Qd8
+h0EKgyC9K+DPR0p4PthejqdgAD/OeV5vT8A7Kgbg07lFJ/fxczMtBYpGSCj7SAKORYJm0gl5fmx
eZcZv6pWh/ofq5OM+t7iQ8jtcf336PGlWopw8p2qg296NGqERN+zrRORnnqkGiEgrCjW1+FiQCko
VNqAnCWaj0d/n/HPFBDYr8OQku3IIe3Z/QIhKkpMAz41ML4C5+vAZ0K6IVddKzonK9saXWRjW704
KL475MtJnzPdLFyMrizgnQep+GCKGcHtOZeXRIHjPhm4ittajmyuf6L1cM2ggeVk9x7OB4IkYgH+
u//VpA9/rLNQlX5DoIWaeqBD7TvbTrwQSvQBFj6pvEqvYSAxhXI9lmTIigGU2VRzejw3YWXCRrqZ
VDt/SYXXJYnS9cubFdgW+mTX23s9Ds4D0TDl6myd1ZW/9+buY9WT4YbXXFStJeEvWCP8W4IifWQ2
qRz9Kpw/XT9N+dnhZx7/8GoBsRbYm6Gq/y4SZIf5TxeIo1eT08AYuvrcf7X8O53ntYT6urMfhD8y
DxL9h49t5/CRKO96rYB5f94rE3gf/mv1KPDO+e8yWTLKhn1ckNLhnzrre+GmmBkZRYcBc3PHWVpV
d3+JiXm48v2/7b9cvLhX+pzMs3NViH9prtS3aZQ0c3QYHYZbfyAVHjVDOEdWR1cV7YXvozLa/rnW
DvFWui4cuzddaEAlBAhl6g99l3K+7Xe4130nyjc7tE7W39A6oQFDk+7p6NSz9aCeH/48m1TTcNEW
1fDnNQ1S94/poadwENIl8eIW3zE731DP37uqLanPiYLq+d+p9/g4d86do5+weTaaUeiQ5/YdC5Pk
wD/RwPwxzVl0QtvsO39OF+bwWlpZWBO+OFouDhV5oPAYwLPrkRuo1au06x3FALJtbtH02TwOjNf9
IDdKLIu50WUqjeYrxlWNHgtnIJcV/lymkVn4k5tF+UksKod3SXpIZwtZtZvNUN0SLhfEVy2hIDvM
ZijZhkJ1Gghwpxh98Cc3Cz0VSvla8mrTmtSyh/CNQMBlSB75cqGuxYbzv6/TpiYouF08AyHJX60n
XjjDob/LlvhYGXCkHP0DmmXxJwKoXC7tiTRaSNZFFi7gueRAEFGDmsXnTqdP8wPu7REc7F2ll5T/
YX7/+yv5UT4mmimq/EQESY373aL330H2tRy0u0kK0Esu9LWv7HAYlD5SZby4c9HsFfBrCm8WPo6R
JBuocjrzzk7D8kzAKVuJA0am0R4WqH4g0ctpagYIM5fkL8WP/4TDMxiZei4vOfZ3oOi1uXiXGq12
VvjTGLWjBd/fi8URUE9DFFQEl8s+imUTgMaRqIW3ThQa47LalpiA5Gk3NZuYP/ZQdTXhOS6fNPIh
3zjky75xSMuM7+VGRWmbaE3Q4r/hFOFkf78el9+Yo/Xrmfxy026n0SrbT4trONo95uncR7CrowHJ
1Cde2EoSgAdee6KqI41DqwW6whRAL/0qyekKJW103sEKb9Tm++TE2rGx5CzRDfkEe+pabCQ+SiR+
hUMMjIj+WDCkWqmL5m+RjpCIjd1pqO0bo7K8g0BIgCE9VWBTd7s2tyAI1/pq6j58e206Md6w2GvJ
iYnbY6jZ+8Fl2ABuElexyJP9fcQqm8dnJl92n6K1W7S1m0oyH4bObi0QeTm9c7tvAtKOcuLae/hI
JU3mm+m+6WLhy0/b/rG5hqGfPeZ6D94GSliZk7N41PNI9Z7swopR2JWThOey5MQw6D4bmzmDt7iY
ffPvoD4p/ywW8xGww0JYJzO2o6XYTHXUhTrde+RAmHGJkMjebaqaAHJUM/GN21c0XYh9w6ryQU/Z
uUJMl8+0gU1KDY1vI6xZdtPEyChxS+DRuKkZUuLLWnasxCB4/zuBTX0z/JJd+d91hGsZY75rNmTZ
8BuxsZa41lOzxGzxEeDtyXM5/EKsCGIiYoUws00uSsJ4YJ6UlM/cFaoosYFwGQ/1e0R8YE4FCbEt
MVewUr6gOdclc74caJHb3L0KgiuZvvJHWPnPxcU0IPgXH8KIW4Xn098Vkk5eWmyvRZbuoZEkyOw4
Fi2nE0FPWoGMwM1BBUKM4cDEhEMPkoTKu9ihU99Kdt3X4m54cVro8fSu8pDbZuOFN1BaTL257X3D
m0Scc2uOsd5VcOnu4ZqpKnk74MgZVuIOl5HJhwvfaINJK5wn3ERQGMq2JBEDNn3nR0Q3XsA8Gubk
yQw38XpAKG2RJ2Tp+bRxlBen9CU7bcu9X+AoiDSwZB9K0JwZ2lPVZMVVZtqKebKztXPxPQvtpLak
twNSXebn0WlX0rsdz9CR45Pgd4ViaMz1UITKtAU/eH9NVfTw/9U0YJWuVnp0WuldvS1Vlo6Ejucn
A1UtJUDRGsZMU+r525ob8FGtcSs5JZsM/syVzdD2YjUk4upqh9uaD+sTIzvLRfE+i4ebLy1tSUSA
9gnJrgZHgCoo0xlkQ0+snVFEVG1zR4oclYMCK5wYX7NRLFNdxv/G6F8rhkZOpdmkm2KEfBnVeJL0
idE9J4ja1zLtF1kDjOq2qTsxmrSeo8NwXwvAyGUnycF9YUpGAk83UAXCFmkzdc9GpkYnWLuvSP+C
yjAWPg1ir7LHpKfqF5mi7uCdk5anjr1PFLPgqQT2gZtY21jZWrLrs0cr33Sisx2ZgDX80gbL3e+G
uqcx4xgAHC2bGY6GC1XBG4RpIs+wMjaz8Qq9yWdC35BbeRUu8wTNKkxFw0s/6G+bN6uXJuijwNRF
1KHXhkanCVK+jza6rCm14AJNnA2Xs5lmu4tppL+sTRDaM+3D/DAPvcuvJi3XvT17UnpVQMEBiffp
CXuvoSIlFn71HD34I+hCfQNo9vc5GCmz18HdWk8WUy4ftWxSjGxUcugqhrnLrnA1XNYYhIZuEI48
CcNeJ1nWAqDW9ckPPsuIRkMtp1+FhnMZgFuy81u4BntFB6Ksa6agvme2BdkrXSD9Ww+PsGWOUkyN
BlZQgA6mdIZJyxG03quuNztXaKQQul/DY/IMjuY64z08aV3rMA/p/HDu2vZcldeXydyWo2t9yIE1
ysLtu8v7KIx30BEhDgrqTJXP3q1+mj/IQWTattynSy9eeY7Mb6e5oxsb1/Jq6jtTlkkchzVMY+FU
wYHMeDsFW7AEHcxXQDcdzoQCwu3JIQKWWqOCUcOj/uqu1tX4WDU51c/0YSLjTbPccxQLE4De4j4D
rQlCrisHKQ2+LTv1Wh00B95RFHCxT2ym+rZgQRrF3sae+DT/r6UwqdQNTRNG/NTSHUCY55H3SLu+
1XuDZ0fU02HsGIrgfctGzERmVQ8tHNr6ZQZzgLCE2epnqqupFtJQf+uBX8h7rHUjK0/zId/nfzdT
hJ6t44TVItc3FoQGxkWAaMa7rKQ86XC32TF8ZIVRqK3dA/k0PPnQgXN9+QGzkp1aJtyWhv0DjfZT
MPAjT3xdu46c+hZmL0e3+vwtU8+RjsGCm/lt8QkFOxZAhU4T8g8Af23iHJxMW2alkQdzHx3m65q7
jmdMlMbbgmQClYqq+f8+S0JKfeYuQJsK+deyrK9rilaMmDAMjccHR3o5C62jPRL2pvO90si26M7Y
YJ5nkhin0l+HZtAJoopwwnAVK/cIfPHEN6iczmUL8qR0yfbZbmpwRzN29R6JFEiLTP805x0bRu3M
z4iYrL7CE3NBIQowbynX1JItvhAeY6ixeqMGs4Io5BdPDQAIgAngzaDsqnKYCENfFrpzhZOlomov
XPGuarob09uKxe7iFTbad2C279VPMGI/Ad6BlQCe7OZg3ff8qUfyrkHioZebxUZa4xHmx0lqdGzu
ppOWYW87nuhDX1WCiModsFM1TuuumxkG72Z9WihRfSDTlxloyxdbsDJ4e8lKwuLwIDnPdcfblnCP
+VjfbU0+tfN5RmzF77KfcgTv9mZIPiWsIOvmfwcgKgnydXdfOYyKe3ELgZ6smOAFVgY6uPC2Jj/k
dE4V3COGMq/98Nd6hAIwaUn4uQz8skJ4T/h/6CkWH8IeqT55mjE8O4GYqxlXM3tfECUKnwxd9oGr
eLUkZMeMNPvr5rMdbyX+3b9XX8xPJaiMuIBtDKBje67O+1v9tXCRF1JNbbGvV6Dh6QqcfR6nZRNa
QGC5Urqxry/AxpVhcjWVnkU51UGIgsjRxghzOt5hKCS/J5oHWHw0uH1n1TjVExQg6AEpFY2O34oU
JDEIQv+sNePV8JSwrUR/o0k/jLYeHxPJZtIt16btban9LPp6Nsdy443F+B2FJqxfPn+IEpUcBekZ
OeBn3/lvc2a9CnMBkEVstgLuDrGM9KgGVK1RFjBCA2n4wujsUhLa3tHowl/AUoM90HFENFgB8zBz
BxWo0K9VeSxuUNFyMVaPKzlHnk4tM7VfrT4AdiwP4SeLYcju6BSP+nUUHkuYJiPVjIXtOopXJLY9
mPBxmKqQh2pnPeqgwqyn/f0s9E1exl1PxO/CwxSy1P8eoGG2GUakQtMt3UbS6r8jBnTW9X+PPJzB
7NU3sm/WzjA/m8zNp+F63YbOTyO7dRYeOch82TSdJynNiAZeXS/plpdE6OFvQyQXIEC7RmagzJYq
XhgZbivZUvYjB5Ku2NgDxrlVo+l6lo4PqHoD1LyTa+YITm3miZohKxw0Pp9NRYbkNPduHO+NpVIb
S6KfxNdTMRIa2rIJTomZ1L08S8nf0fFUzTS2/UNrlwYlYZyFHhtZ5Bdd8qt07AoZsAp5Qs+8Tsjl
1toWj/2kqtgvrZYR3Zd8FO63qZZk05/fG11qt+MnwHwzR5AkV7ok8jF9HP2fpwgDCnpose46nZ9u
BtP3PFNfFCBOLTMwT0DL5OHprh2aSubKurjNEciAeaqVGb+7tO26r3+vf894NUWBfZouBumRTeVc
DYr7qiH5ycBZc4UEyA6nhlLkw41AzEoBPPtJqgzgPQXA9kVVJ45Q5IcZQL9uq43tKl6WxQRxzqCb
qbL2puv3qzHZLh5a+Z81rIqFj3CODNuuZw4EY/g8VQaTR35SfRZOo8hwNTgGwwFM8cvg8I99x7uQ
/07MoRaKoSqXqJNfa9+MvVvtLHnQQzeUK1h/RAqY6/4GzC5uMqJYtpM8MDlM/LjE66p8l574ke1K
A+moEXOv2tTX/dvnSomY0p6MaTdkjunWe64FOGAz9KGyLfbC7Xrg4zOYY/u2LXk4xj7d+H2kuI7B
Dj/72aFdwEeKiHQnVQ3JY95Hu3ryc1N6wHGjtCrmsRVOlTNJBmOpcu85MGeoGZBrtUv9XXVNEIPJ
96bVe+bX7W379LnkOl1W5FMkAaWpqv1Os8Nnf/IsKKXFJbq/rzU2STJbJAmkdmWzJT2IMrx/PIX1
j6eWaDwqLHAkmaiWsZ57zLcbWnArpp0SQOULvVWgKLAPzi3V8HC6py7F/vRQbq3D1rX3MMKQyeN1
638l1k/N5G4DRS824pZHGwRwmluDjXVh8i3BTAhjVYfxcezk5/E7KfOwaRyCwQEvSuzBLhujYmVA
/Igyw9caNZWvcPXalhgRMh5KbxICq0I0nQceP3CFfJWkz4Ep6D3dRM4ZuDHrJmzyRFm3E5xbXyWJ
lUTapHeopj+K5rZs9zSND28UwRtp/Z8uBzRkeQ83EHb5cZb2Jvgg34AAeOrJI94C9ZBKXL53hyqz
xlABWmRKQWt12Q5o7psBWeQS/rBn/z6uijESNjjRb0mUNMAJI6VCCrG5GR+eGGSXTsoNHZTEP82u
1zRRzs5v4OqXD2EMu42KQCvwUnrREhbiNVnI5ZffIQUc5CTezUnlR1b80ooOHVNLKGCrMR459Cl2
lCJYhv/Cm0N+Mswa7iRZ9wn3ARDSI3PxIcW3l7E94Fs/iyc5TJcmHaoeGitH8pYbmau/ont8Lhl1
RcLQGXjCFuQ5AS/yUuwppwq3+Bq+SvorzjbBl2ZmFJ8n50Gn4pIN1DqF6l4kFO1vwwNPvuFleLKT
vZejwjJBjCPqPtAnHgDVseKGqxVadYlC+YsVmiQwY8z8TzQMDbC/eWaWmsmVyZHYPYWlDjNtJFVj
oyZ6Dan+8GMFA9k7mUXErr9FEZvdRipUDuwW/mKSoyTSv2CK/odR3sbLWRgiO90Oy9HqqXqoZhIl
B+E/ZsW1x7KtsuDm9zn1hZwWoR+WqWLG7oyAT+V+0uC1FXRQ61gCxfpaNSVWqxQBS4dp0E/TpsG0
daCpy2oXJjZmEqvu/SsyXPfTRF4a4oKMOpF8qXL05WNBNa4qmBi02rXbHlGiyZTvF9vhZN4JMseb
z1wpqKDc+y35adjgPuh6M0drj4xfrm0EEowsnj7UzgJplwR0/vILcEPAY7D4pFW5yJsBcuRW9WTm
MG6huuKGXlyWSXzEei9hKQXNyAemxYpp7OpDTac8N/5C7dPuIaTLESPMho3AgD6rxPtIjRxAY/8v
99fVNZQ+buwspOBxOYRylCPCYwiKlJbrLjtbUNJdYd951nx8wcnnqKpyVITJlE8f8JE6/7GD8z8c
T+Z6LhYAYy8MKoHrEPzKZ3P5RHhZfwcONfdYM2d0aJmXs7c6A5EDvFbTw+cAjDObbTwsoveCjrag
m6cxDTnHkedH3noX150HwFb93qROAfg6ewNQ0EkIYjf5wP43249jzM6lVbtrRJMgH5Eotxml7Iup
n129rV1s/N7SaVKKmWJCT7eklJPzZcEQ+ABBi93I1T1lNo4fjVE5dRp457sop5iwd6ThF56mFLTy
fCJbU3FXd3dNoTik5j9LF65NRBIjHRfjBKkKglOxB7R18Nbaoi8ZOD5Bj10QcMdz6Swzae05E/hI
ajWu5BifqA3yXEp9glo33c50Jr/PclR6Y1s7dY99G/UvTWtiPPyagK+3jx2vJQvllGImqvfnokJx
bPWbp2f8le6LJ2yzKxmJtI/J90rt895ego79ctQ0jdTSTAJ7ZHFk+MMkotPEiyi4x1q4Dwht5QmT
74BuEwRa663yP81WlKOGKgQhg24amcbnL9NO1uu7eFfRAMnYfDBMmspKQyijuidGy4FG9H8Ijgoc
ZPE++LEMmGondcYydm9iBoFRD6oBdDZCw5AV6UA+fnupLge3GJXBoIoa9FIPwzD4BzIs3cf8Vp+A
pOZTg/WvMbYp/Rt+Uu0o3sSJ84Jdn/ARMBKPMgkn3Bo3qrcMiwy7u9Hd3Kq4H/xxguSfSI7yrul4
OwiVabqyz2qFYMmjN6kE4+dYJ9rbQFT+6apSxULFswq/B08dbV+G3GFOcKNwuii9Ph+fYg01geK5
/74W7EF+BSxWI383QptoJ117fr312axQBkbUVoKdkqAjWFBGGvDRq+5u0zAjXIPMqcf6ijdijcPn
blM0xyzGO2g44JtJMV2LBAO069eynGVcl6VMRZx+eKjh/v6ewEi788L3rvyZqef08WKuu5xSZCYn
OnoTn80vg+lWEOOmfzpc1ZbDdz0ryo3WFp+On+0Q2Sk+DH1q2ERzeCxwcvqZNOOdta3WHJcmbgor
Y0KM8Oom+cs/8H2adrfa5sEIbCmor2Ra0RqXjOJkEEdwgEwZ3G0jenQ4CvEH5HVQU++kyHb+Bh/5
RqSnv07upUqvfPjVRG3B3T7CV0n4AbO16mYaorE6AI2F6B91r+HhWGC8dPNmFX5S+sKh3aYEFXr9
csZ7tddbtm9CVPX+cZCI2ubqr9b1XLq2t300NQ5tNfEZfdnPO4VAmrMwV0EdxLeSf1fEicJ1Ah0D
lFXIHEtpAcUVrGADOGKi367KE7OiUncZQt01EHthOeq/69mLjErVY3PSUyvViBMIryRlSYYJugdZ
OQjl/VZMiTqUyFMQUsHUnP4gOCEohSnybV1j3QvFUThwPWRMm+lc+OMsK8jimfwIH4H2xC0J3fA8
VDmpJNT2eJT/3L/gKO3ZFnxu7WauwIo9eE4xEeTQ3WZhUsv0VhryO/RIbk1WyGTnTk5ZpO0K/Dn/
ZCHV1l/BnSvWS9buP+nvGQ305vUH5pv85rqtfc5ymPHPlV1S6gvBzlx9rG5KgtzKDTynZlZ/D27d
Qz1pZqrHEPEu41xjIoTJFI4nFNPa4RS2Y69nfjlbGsb3/PnfElssWr4ohnpkVcGa5ddS9ciprVIS
S61Kud3nc7D8DiHXYTlYNRjIPJo7m5yEqfpDdP162s2tJDofldWr6MB+ub9Vrzn1dpn/v/gzaT0f
Wq0scvt/sGnJ4e3j2rm3T+Po/9F0Zk2qIkEU/kVGiCu8siOggojLi6GtAu6KC/jr50tvzPTcmb52
i1AUVZknT54z7ZHAqiZ9kARwzwKfKSLCo6ugSzm8X+jvh6xWmRIVEZJbfWLczc0DgI2JDw+LIhsd
Fr+9D5pc5qspoTSS0WZv/aCWYeNty8IHNQ6WAR//9s4Q7L4W+9ztbRCN8pHss1w7/DnEj2gzxGPe
kIIyZVdeJQLrsK1VJiFfyuZNb1/mUjvHJlE1cV69sTChOkCzEMHdJ63XHBOOAE2G+ULDgASZgl8c
s6Ivryl9wuyz/O51CDmCRonDE4G+Os1E+uffRV3GtUWMFN+8jWKPagR75AhEgQSHiRBHWbnYqksJ
Vj9pEWPandAVpHNG0ATN1QCyHT9h+38HfFw5hBdBQ+TRlcuhjZKCgdAEPym3Wz6TvZ6JTUDOZEjU
AfvSaUukzGrFAd589O3tNC0CCFoHxlyWBLrQPPTzUGS44YQ4vT3ZFS47OeSMIiZapYz9lXADXKgL
Cva0bqiT8ikVOrASI0j0rNjAsuN3cKAqHtQWvUkGZyK3OR9rc4UQWjZ2GXrcwQJ4KfI6oTMBFspy
2nzDb1MEAk0lp6stPmojsQoXFW9OY9lSGb4N+9rwkshR6cf8ycc9YGrIN3cyDbpHuQV3JtVm5ZB3
Dgiscaz6icu8g1OCtxuzD5SBHzH51iRxSLTbREZQHyg5fu0jrgaUUSCpO+WaCJeLhGJFDN/Zs/vS
rkq0XrhMHJ9wZS8BTcAhuA+pnJNs+2eCYQrrw8bfv7/3BpkL3wXzWLbyFT+oTG6THFZuNAKPLEM5
nw9PR8gM9KzADvmS/p2HJCH0xiAuQMm2YdEwU2UMe2vP3ICA0CPUEp6DkAkuxwAa/pPggV4bnicJ
y9q2jB5KHeR7Mu+vQ+xufwwJKENyu7YkGCYrHkeUO/9jSvBMii6ZDA2vq1xJc492D/cfIsfrRnKV
KSGX8ZWAsnvil+UUvswAlexBrcnGeGrImn8H/Nps8dAyelBWP8hnfRATalNm45tyDWu0TBnNpsux
M4dMBwpl1nRJh7CgrXX2qFcBwp4zxS6/eIpUkiuQD0Sq6+8tKZ8KFMBTb4Sd1uIOu1SQwK6IV1Ii
hMYiJ9YZCMsDWZHfSUKUA/Qe0qugrMJrujoh/sWH2ADFEKpF1uG+l9pJP9C8Err34vkx6AKnaYOG
mwaA2Z0SNz+lTB1dqXpbRTw62L0x+A6Kqx2Y4kYLwyP37wcAQZy3M4xnPhYrefA6/7ii4mXMnezD
4ouopgAaC9SviSR4D2heOAH0itzPmAerS7IG8uC93DAkFtwTjdgqqziPiNGKmBhd8EcgvyPZ/fYH
6bPnHQLppnIJC+mEgBsJU2n0nTXik62ReFReGZU77Yq8JSIO1jdAJbmy7qGi0wN2DY+M3ejBg2wT
JpIgQ0ghMe/xXBA5nBE4gncAZFNEOaUEemupETBCiKso4/MMWYmnTarpdn32rv6svaEHnQDruLu3
AKZyu3C0mE4WbF5iUrE2oZeEdQKZXJ0SOAjY1u5ATav3VA/RMonz8TcQ3EiWSIXnUKLpI6l9/6+y
of1u/JBSio1BNf1EqE03qeg8UF6SaXxIboBRNAU4ssGS6Pk01VGLte6pmjL/L1yOhA7Hof/kbiIQ
BKbKTIM3DKNOTH/qPSpOS7zGyYY/PHrcqAkKIKN6j9ofKxUuOsP3JnmMwqcXQgGg8rloxv0t4uDK
lnpHnJmpAKsXHncBtfUKRxyrxjrxkCA8GHWTVtyJr/48akXS2d5JPyeLWwcEdjQq9km461hQELct
DzZpGf0ZTpELFZM/4nYkr96n3LeENJd8aQGMZ12nm7uDfuZqIVssZAyX/As7iMvkPAhFNg7+uE1c
SHDWXhGIkWEO31j7PGfZFD9Sdr4Q7HAr4c7K7GIMhFk0updIiPF3CYHk9XEHjyFteJrhXIa5BA5g
x+WmtYY+MCbl17tItvYd2Nvo3jQiVMo90nPz6HSHK3P37398lHwXFwdknfth+XPGCHoB4qxTRrbk
jhOQkhsMbjSLYo6Ex5cy02wYEVLIh11FGmQCJ9CXDAaAfCtB26Lj7TRLA8zZiNf9VKFMebUvVxPD
JEs+7eZeMQXKjT/qiPoRv1lRvFqNzvTTEst4z9kHtgaFiS+cyTI+suDJtvTA1A7FMqcGeGcAKl+Z
saRu0Nu7a9hBkhcHGkVZj3j+AdQ0b4JECPqrF4NucCF7V50R6usKgLg0MUKmRgCNNYMxOBoKBJiP
rgbXYBYMFtlbHyNeyzOe2wq6s9ddh3YIMHtkoGh1RY7VPm5LIM1aLzQsAc/TnIcOSl8bmaUMza+f
+V4GnNwaIfA5qO3xy/y7cYpkr57+5kHr+iLuK0qRoCGOFjEPhu3hg6a0GTf2CBtY5FAbYNhFeAEi
CVcegSohPE8sjoNh3ABeBmbm27zrPFZI756nqzZPNeafD1fd0gEwPodZ10R9lOiVnKuIOlNGYsya
REiGFkgbJgk0ALjTkV5OV4QBqwH7huKuxm+/CGkuoIYV+AoRfdhCQ+adkEuj+16B5GBQambTJ8NP
/17DWqg43T71W6oMKjxO8pPRAMuFgjVNBMMiJKf55fllpDlxGt+4B9OkjIg71+AC7G0so9hRYGd6
RIgLQ5szljjwBQez5qTtfP7O9JAbHZHvhnlm1ePxY8aeNGmjDl1JhnNA946CBs8cKDKRqs9C5LOw
sv6VkPKs26TqOaTJZDdRG+CsdGjb+UxviP7W/JdGcd7dJuJu7tDsoTm89igKs545/YPd2gG1d6ZU
2Xj4I6CH1rRFlPyh9tpEOQ90EqEgWh9SesAM9DJGcEOwLqB3kA0CogfbSO38isAQJXWWi9IAU29c
PNb542415vFnEqKdfKVMx4nY+aiIXs6XVfMagmx3DubTr2qzxp2S1juV5ekKKXy5kbRMo0DDiiA1
B8wAWQ5yWSO2Ha8+mFJTucz6TUNNXshjLDSwX7OY/snDr8R3IpWZZrXGb83kkXqZs8auwv6mwqyO
Yo2jxN1ha0Ebj48ddnd4c3tbDtBetrx6gb/gDSYUjmNnrK+BIz1Iw5N8WJChK8sPQjGegAV1h8ui
rrK4oowKx2VBcxquS00PI0ZwRpzvWGmuds7ClJzRRaziXqIgb4Zhl3HzY3VbhPIgYEfHTJdU2NeY
eeKsQ+Z62ZCzogJ7IchllpN/8bzgxStPy09oF33pzhYbRXoojBZp38IhUUfi+t/JokVQmgt6xtOK
8J0rIZKwlaiKP2Ns2WeEEdj4rg7Oefd2zzsy2uJoXo7Une61Q2rNgAHtG21yY1pLAUmL6IKvz9n6
uv/mHoqFjqSLl1EZcsOp3pThc3LDCoEiG7snntAEaFKqFWHGkiglHmP8WVZ6a4vf7f6Ds2BrdPPP
xh9zgKY1sB4a0HbKjHnNZ+D8i0UohsDLPrSA8IX1AmdwgzW2689ADh2pw8g2hbp1lAuy6JShnCzJ
Ma9esK+RkxY57NHJvCCaenfwpMCeQY5eWB/KFnbFjJplA5Spw657jroEFdLJ0J91QIiwbZBrpt1B
XgOD5/qorfk8Le/JZ4qZHmoIDRPQQKX8axFYKKVDr/gFI9+T1UWHGs4CfIjR4SEmNvmcB5Rfxhew
gUhOZgCLNLg04hH/CKPOub7BRtXKeNEV1LM0HFLgXbH6vAfKY/DOpq9DSOkGCYsFxZrLovHEx93O
NJh0w0paC+le5pD4mzA7LoTDnbSzJpF+bt8JEOQZlJn3IRhEsq1o7pmOVLrkFw2yLaFKPEiAUKYh
1+NQVH4QY6cU1GDdeg/UlN/qSSpOXzx4JAcjMf2S7Lw9+jDyBW2IKQbP27dHbiypy4OcH76Vu3yB
xevPLfnyZUE6Wnn1+oVlO8KVwW1bUK9AGcbLfHLrzMct3hUwfKlQptW+dk7JiX0eOm/K+5EwoBw0
5AQrYHIwNvkQQGiFfL0CZEF+kIT7d6hC0vYeAVjmS1sCqXgAt83rkcgQZ5IXFjFI+FByNOGmV8R0
6oCEAV16+RnCFEOpnB4fxmXBCL6bdm9dMK/RK4cP/yZ/bZ44UzL1lqDob/yD4SkICsJ2aVM1ink7
tUjwgV8237UlP5ckVjJwId9L0r3a//ubYATPZGnLO6loJfeYqJihLEhy11wndQbGFJ/fcVNSWZZh
WigFz2DP+3LUp8dYAm5IesggMHbye1cGhTDTIQfHBN0rON9fAwTDTV1A8nHoRQ7ojU3mvwb2Mvrz
fwMj+IUcieRYMn7JOCuT7FGwMXAOwY8/KbuC4BLyu4UrSAcqS5W5ISgm/yOK4mokof41NVA+JFYW
uxxSe8oMa+x6nlTZji7iof9fceFSYrM5xO/SKGLwsT+kQRBftJNou0O+9eIcMl9gkEbGyfCCUUEZ
KSmdSuAtr8jJEpIagjmQ6suQ44Crc7aVCWQh8INkxqSsxCtZVKY3FVNWfihpsxQu8u2/TLIye3u5
UmSwBCYRaOHfYMhgkmG7MonkLVIRlIHhI2oAedAJ+k5aZ7N5h2lg8VdaECo0C/omXQj31TCHrtGm
hMo9296IYul2RyrEVEoaQOCL/hQzX0zeA6AGmT81D5WRWuk96No8qfQud60OVSz+UiKSaGVcKaJw
/Xv4ztF6GJ5PA/ltOFk4H78GNE18sKMiB26n94Z1RSnwO4TSjrVsIywvzhvfANW4ZU57tT4l0q+c
wlFTo8aE5JOmJFh88BopBn7nxDLw8GEpvWgAyKE/HslIVqGQS/ukw32hM5MVE0IJ6w9lNotmKxiL
3REcMkiTqwstV02ihtoQAp0wkKEWUxLDKMukhYESA2Uj5LV6FUKzZ3D9DWmtS/8nQ6j9IUdGq5i/
FVIvNOyBpukjufFSHOz1SJ++s3tE/SwRCKdM5QYC1jAFDuPOgIYTv0EHgmj8kXayhdMxGKDp2DeX
NNgk5PvMTZ4lWlgpvrIgbr9N8zn5SYOBErqUh4fv8cVmK9tiQGNfI1IkByy7uTuMztP65/2ADeMJ
8gaxEzxNzjkaY0jpNzbsnIBkMEcugNd2JyHkUL1HidKZXVAduzrwtsMfPHsykVt5UrcH5mdX+EZF
bdzJOdv6vRMpb+ewOG1PaAqOiZged3DAxvy0/azrNW2wLBeaUfO9vHKgIynfavP+nMmUm6u+ySCi
qMJNpToFqfL3DU9BiweBpZDFi3UnmX9ZEGj0NFUkHlwf+jjcNPpTeN+HpUeTmuFtTI3+OW6Gow7M
GxJBYuEn0DKLOMGbBOV46d4pF7Ru+s5LcluiYuOgSBYIw4/BozqWYQXIVsoO2tSsDmmouYGys2hC
X5+IaDOtgsD/M5L5kFyG0fIB9m8z4iHSh1lRO1A4Xqr1oihMoAIR1n6Fv8LbZnOMeFXOi0AZ7Zqu
Q7k2N8spYlnYT0E4gAH0cZBclDSYAM6Az4Frwa/MU1i0X4M+PGiMn0GroHLxnnR21+jGufYs/j0W
UUnVgMTxDAzAjqimsoMKAr4a0FOHdAMczKAETBAHKzq3cXHBTYKd8jZu0xElaGxTMGEavRB3BShl
OST1X7E1cBsEiaCj+sdlAL5kicE7hcosyu1gu7KYNVO2EsFDgV4CtKCB6TAQ564CgcpSKy/KusTa
jg6vwKeyfqkDeH0/2gEnwiK4cliJ05Xz9A5bUFjt9za4Bv+q7dAf5AHMXFk46bcB6RViAX1faBXB
dPPajFEin/ZJxcJFZS9h6ZZlkrSagwjy8Vrf1zSIsfjBR0iBecX2RZbkrq0OKC/LHiZPLwswOw4B
Iev8F48XjpI+VPaA3r4//6QNhCLZOGVhL1k2a2spAKg2pynubHwaFkVP5vYxpn2LRRKY9SiLPkVO
tqcvvcmy/JZrNH/ksnN4WZwcf/v3EEifq2gAXawmu8vX5pD8rAA8/tordARpqIZuiFQ4MOZ1XYBS
AWzz6SNaTfmXzI6GtFdKtxqnTp94/4926xMddy0zf4TUnjPofHOet57P+rlqhu3rCJDpjoPQZ0+T
DyZuZNxU6FYWdESgOJrJ6YyqaVCCkLWne+VBNKSYsOO/f0IVpfQPbgTDna7Mk4H6FWLxjoqGbh8z
oN6wEahIeuj9JA+Pm4ZNWYrYM6BKuZCl7xKI/vDDhoPIpkBDHndA3T1HzP9iKcU2kJ43RNExrDSj
h2cqnlsVqJqaOMdgTOnq68RYrntnxI0QBAFyBedmehgY01CizCXTRnYcLlfTenOnZEuXrX3D480e
Gwueny/eyWMMOPZBoMK+qBA6Qb/ZL4hAKTmIcZ7gyhTepOMR4QKJMF25/237tWbFUlsD0FvZ5D4m
9f1by+zcwbVoHhkspfmN+v8LGgMd5TgofRHQPU+U0cFAfABJCofuefCMvGHeX0j6CP/rNX20zTMy
c51F/p1g8be6+vevRXTF7k1T3AfiRLcXM0sat4bLD9UVfBea11VXa++/7D0g3ysw20qj0FiD8zj1
Z1peNePwiKr27sYWj2EunTpoXbWicwdDT8TSSexrZCTRdD2m3c62nccFsFFx9dmTytJmWqmfwkAe
rar8Phj80a2Pb4IYWDjopuToSbx5huDEMc2+1gpXthsl4auvqN4JHSdUTRoVgGT+ZqnDRkCdf96F
+dY8RQMKnx3787q0IRPAk2mpF/fVo0oJBQ2uajt5nQbq+ea9pcWrnmhtzMj/+ifCjBYsk8mz9nPu
V3W3q0eUFRdbfcYH9ELQQJChZhsBbVJWo5Jx6zR55LrbTm/O+QOj1x+B5fPDyuhdRHuL8KaBxu51
1GIooN6X39FKqV0V12420EIJe3ID9Vazdu8M2Fup0NPLEUHFOK0HCvQMHqsRH5CX7rvv3m+Mvrqh
Z/DZHNOItSJnaBKYPaDOakO0Hoh22upUNBkUrdbNgs+4vIEZWtSt+HEfKKcLV/04o2+thwjrcXkr
VZdOi+tIrVEcAOaRmb1CjEJ7DtB44BHMeLVfwmS4+nVrkZ3Q/6jVoHwGT/Sbun/5vW006mHdr8iO
auoPwE4QSbuwC9uk+TCtlMpvdOM+lKhHdH1CDDjDp1E391dw+k6aq+by3HzGZUoyBm/swHRjHOkQ
oQEA3UyIYtR1Vuv+Mei305X2gXg5O0PH6LHlcv9orTrextUhoNXxNu63nkb/O16VGxptVl+vRRGY
FZ5+o9Xoq63f+Rpu7lOdXlTvCtSEANLtHvEBtMjSCfg9UDe6pzdamZCq7ptKTaWhnXYu+/szzmnv
hkKcvfRuK+AQ2vdqvr9sn9WkUuE3JbQaMp51dbVkiaPV9zig3SVHfl87gf7MPoNvK33ckx7yWKUU
srg5vf5NuvIw+rqOOuQagk+MKipB7IROvx42O7bYmp71DxpAcFOcJhTkWRdxVKR+FMXuBysE9JFc
qyN1SA+D2R6VsDa9u/SwXf40UvOH3YQY/R1SmqkWp2nD7GkW1BajWpn18gNVEDBo0mQtOMbUxbXX
gAAi/8sUt5p8KVi0S5+VUIuz3fUTAmDB7tigfrNa5KeEwEXsqQ8mqpHwHfj+CiMDvZ8b2NsLBR46
UKCqbb99OGoI4ThEjggY+FqMb2SCSDTQ23vTmX9v/gdYlZAARhJ7zmfdR0g0C3u0MzwsNWjdEWY1
7jwvBlKqPAOtnlXSxK/4L9SYO5gxPKyCALv5WAL5aLeBsrkpsPKwOCcaaeb7C+4slxCkJSPoRxC4
B+rb9s8HUI/oWEdHMpMqLM/picpow3yB0WbAIwhyEq9fVt65Hb6f7rk27yVUerZedHnV7f08WJYa
oTmQde48x53OgnQfMCEHSX6RDzRQ/4KXbrSzDbxFdnH10ydlPV8mXwzaVuRndolqQO50YHDcQKC/
1g3M+5QNUbVpNId3uoTYrXSttpt5JR6hj+0lB/8lHn5hoeT2GwPkcO6qycGuVFjIf1rfpYb8Shv9
lNrPFK+BCkg7ejfCyyMiG8tPgaqCInVgxLSiD6twNf2AQnwbdKaxEKHQ94L7/oJP9mZVO82afHu2
WS+JkRvfIXUbgsEeK9OFRgdwNtJWGFDMXApuLNFnNKokqyNP41nr4Qrbvprfh6kcgys0ixzCQwnu
iVeWWTBzkZ1cjdghTzcwRgrpaH8858V9+6x8Nrv6NryoG/PEmJAe37NIu4c5y0NO+fwAh3twb2Wm
xoa4Ok1w5+iy3BSUn69dGzUZlumqRYyhIp3mZGJTch19TbZWEn2if5reBsWBtjlWxDZr1JslnU0J
5Y6jd0DQ6ATJ/w7zghinewyAFO7sSSxkGZmpwhbbhivBPtjt7OiIJSG5dFg5jcMW8YgjSmyEr2e5
PGoszCrvEpCTSfpKYV28c9gBgTGcq7/CdkB8OmgwIFK6WpO7TRAFFfngtOI8TD8DUcGnk4Oq+6YW
b6+D/GebpukWRRPMGwbGPoq2KfUapCJIJnVKKkdjt+Oe4v6mB4Gje6KG4jmeo+Niya7Ln9m4bx/9
yjtR3+vSU+i/ZmJsdcWJWxnlnJB8RQgJ/0zFMOvUJ9NBMBufdGuyF4cE2bToQQtQXembKVwgit0E
rQizRNsIbEyC5DsSLVt/O18Cn1ghfjlmSKWbdKGJFgvvf+lY6UlatZSEVXRd5qwgYMWVnsxpFbNM
bxd7EEvnmu6RdetyWCpzHEe+s10MjPamz1+WQItQkPzKVc1gcdEXQSa2donjDG+6ZXleMvJ2s2A6
zHAXXeso/10daP9jsRrSDGxkRIIlWUL1qVOhVhy5T6xGgJkVaf/bTi8sazVieB89OsABhOKE9MmP
ALXEfKyr+wb+spMJ40AA6+LcIt9KQ6mZ66T//OZWDCAuRjRfkgoRlXIlxJxeT//biSeddA+AFdDg
JK2iP2em/URucziqCFuhBNJGGV11ZzeO9REVNtv7+xOGOZytRHcWi8BKJFENgAHh5ZNliW9Um1Gm
Q2VWzvJdJIZNnXSDxUgcZ9R6kRiQBGV71LcfHC7k62ZM1wtM49aTCDe9KQKeJoYUe7pq+JLy61JO
XNqlaTDBqmGPp+5gEEnb5Yeu5O3L3VK6xw3+5xT1O+h+K0X0Jve8/zuZE7+XyqGQ5eNt9Ak5c24u
mQu5CU4iy9gZO/FS0pFR8rf7i8UYbpTEY/m2+Dds4xkyOSOsJeVs2D1B6vgR/SX6jqRI97zR7zx5
F48BB2D604giJqukH7/Bvho73FMvDKc8J1cjDhYMIRQ++cr02exCtcrh7zIxYmuNNtHb+bPaA93L
TU8znARL5cGZxUROABoxWRZFet1XrZXhd5Y3KBFvnnEUZ6BGXNELysRgdAndih6cOFyG8xGnjIhQ
PFZ1DJBNJgLlVIP8mZkgea5YPcWIAnGGo81yY8d/f39x8ps4IweBNU5wMaisqWgl7fc3CyKzdaU4
RaFzWZkywmjzQLVwwAr05K1Q7qYoFleeWIK3TZw1ARD0njGyUY8kc+3TkQHDY0IJ7KAPp0d7z2MH
u1af+0yGiBSPFjF97u4n++ifXc4Z541ou5el4mawXPjm3PfdyX7iprTV8OWzVE1z2LDhPAzT7dZn
YVjKkMkckuMtl16lQx9m0DHjtJmahdyRwoIC7wROEHsez6Vu8RSvF17MrfCswcAyHPHG8ZYM44hf
4PuE4bITxHg5lsfUt0e0TnFUhpiUg2rtcrOUdYIOMv9m+v6c4p7MS7mkMPHieMRN4hJTM4pcPwUg
4kch3FbmkkzVkMXT0217GdqJnPHRGM964F1BwEnbXiDrKsZitjyL+PLqyejsDXEPpl4DTC2N5NIv
zqeP8Jrlxq+kdQ8WvsFEFe74VUyjzVWAuhKlWXE96ztjukQMgB04JlGyoasV78U5KCoTDbEl8+DB
0TQj0zUj3F14tpllSYL93DRc2nbsxN5yLpe35OoYOBkP1Pp0bEWs3OTUKmNMxQovVb4yPfgagYXD
cOI5Tk934n9Pwi4IFsFv//AcWVadmI/wdn/Q+/U/ngTW1yAI+GURyRo7CwbEin+3TB8qhuXIR1Y6
hQXvHiLah9Hw+GlVBlBhH/VNzKqffnwwN020HeaVLcsEy+JoJ0+pfaYr723P6X6UudJO0jmLfAKL
VO637AqMpw0/WiaLPKMfO/Di3Ix3uJSOx7zG67oz5ARjeebZFi1rYVmMKgq3Vo2+GO1i9VWfeRRh
ryzACsu9PM2C9bL9iLKHeJSF2z59f/j8KiYs7DkTyN/zPMhJyZ7nToyBGzb05dyMtv7oBomvoSP4
Esqyk3jejmuXhYqZiKMTt0EWKvamMfQRKB5PuRpZZJwhLXiV1Wg7x2W3iaANawp96Q71NI2zoOrg
pI0g8vdmY8uWw5rLrU3uxu5B+ianssQr2vOc0pR7zafxXJAz6GwSu2zAY2NYRuB43Lo4TkJkC1Km
+519dbD5zcPSiDLTjXyfC3yYaRrhcImvsjzpfuTynfxgvo32H31iLm0OIHvC3m3qBjvIb/UfGAPD
NfHSmhMT8E6ByTgnx3E8e2nHBLLGX7zh+TkyFf7doNjh0XHkcS90LwkAG1nWZPOG6MH2PfvynI3H
4x23kHusY1Q1tJyEa+NoVBm5Pms4me5dxWBG9szFwzACfvM9w4EdAgh/jMJwYrY7RginXqR6rFif
8aHMfW8T87uyFSY8dvrsx1FwZzNrjdeEDW5iHimMM2EIH2Q3/xjhyeMB5g7ChBHuwtjrmE2vCIKW
3TYmgw+Txv3QeChrAb/QMMaFYS06NjFXAIUZJF2McvsGGxEF6+cAEnJfJ7VWYqqORgZB1YeNMoL5
saQFMTNe0zcF0QlgLUBvm9AHbfaOzvS4TGpWUaftduH5YK3XFVYE1e0jNWN6/kyFIvAFW2KZjl0I
0S8s6K/QznMeoa77CU8KfVtGh11md1tgQ/v1CjrJe08bJR6SLJ6EzEdw1FT0Gqu951il/pDZ3wS8
d6EEGVud27e/AZToV3xERey2hVa2fUCdimHN1ulqINvXr8emcC9jQfUpTw7yRRVAFR03fxTjO7Kf
BCpt1gd+ZQu3NJAy4GVbBZ195rbWq8E5pndnuxoskRaD/rgUAbaWsWkZYMus6pCpA+BVKkTZBQ7q
VQFEtmluK1zg27Z9WIgqGD1+6X34Bttd0eEs9RTw2GYqZTY2aNRv77GIjh3jZnoZ/2BglL5yNGPz
xWtdDi/jxlyb8z7xY6Y0QT1BtNtg0bFllGivNVN1rw5gUD/5dCQvPKqDBCrgvvS6U497CEkUMdkn
OPcbyq1wigFooeW1OYgQqFGbo0ImpN13AE2YbA5UFHcjOq4goQo790eNJiwoYl7v07jslmt2BIZx
LAW9W8LbQhFpQ6yqBZ4NbPIrZf5ROgIXF/pw5v6Ytm8GDIyRxrnOnlLS4AS5GrAaW7LkX63PBhcE
fDc5BVE74xPqtFyjXSq+cqQv3goZtKb1Sh+QCqmUonHHfQbG7s6zEj7EefgGAvi7oQBDm0StN/cQ
Vunow43uMH4GSxUTVgmZ4GKDzNGwpFDi7exFRK83AJq+I6mKLOAYoBliIcRX6sjiXiMxOTozaBgT
JYaA2gIGmM19PoatC5JChfvImN9Y3/HXlA++UzoAvqU6XcTEXvx7jEOJh/jEH0VamhVpuStiqV/L
3nNKinj5SqFt6905NFcgcwkvGQiCHO4teKsRAsCD8M/PsIEllSliPp1B4oeEXVRZ+f6kzwHVieNQ
SUBfUcRfMfsLhQ5tk31WUIFPCf+lqUlGhauGsGmdEmGQvz0Cc4IODoJ+DqkIMgDQvnFZLZk+9DQ5
tKHBVJaa7MdiHW64ZH+EfM9AdV4pkPt3DnAGcC/D0Z2L46AmmQWKqQ7nxACBKzOSFNBTKNlMrhol
dSIeRXSwKF9iIIrsop7FZ+lIo8zBQNZM6B7wMyYPAaA/xGYSbMoJFRManvWea+zRwSnKi2dQ8BGF
Fqln3NedASPApzPJqeUHh67V/5NfhreGWg+zcACTE2J30tqXqfYHXcFsdCy63sr0QWEFDSEOxXOK
YG3colwCcNai1gctBt8j0XIVpu7XmKPdxkU097zpAeI8zOLmAB8xBjEphk/kHalpcB5MUcZA/l6R
gatGMeQN1DK42XKKguBSCaR2yJRFxCj5DRlc7T4f30C84oy4D38cbjO3TmYaLGqa9ZQ5d8g6JKJb
N4d0XqY181bSHrrP7nRzJ9rfeQhk5YBNUF9ZcZT2X0venSHMKHInREBoriSNCd9/LP/kXWs2nZcR
XQw4oKTgH/Iu5EJGaTSZPA1afIz9nN2WxqDReS0PeEm8ie4s4S1CHqak1DVymk16Wv1shuStacJB
c852rf8CdDb0/Q27W/IHMjJRFPUjIvZJBBlXknmI4HyJrWAK1pDOiX3Y2tn23S390npKdju3Q8kw
f7Z9P6PVZegTQpthSGze5SeqIYmjOHlvEGklP5hMJgDTLHbkwUuBMUiE+Idj/wtJNsRKy3m6Jdwj
Nh6F7mSyd8kbxP5c4kGJuySXlJODlcdDQWAy5+XlF3tkajByYJFzlbRHwAVJAkasOkt7QyY1IguY
z5dEvBKm2uEolMCff5bLUORCJZLiEKA1ZrgkbxzNSWrCERk1WUVNc2ttAFJICkDSQTwvScR8A0MM
J94DTCrqfE5YTTS4ORDEACVoTJJeU50GTP/iIPauF8C00f4W5gPkI5ye1YaGIOwTVDXc3z8fAivz
qJv+hJiC8XL3YhMrkVn6S1IYl6WYVe+ePs3GQB5cCiGx7W1syZc8z5aUWaAVxKw5I2H5qpFic1Uh
iNM+xQV0w7Vzg2oHdiM40lVGMUrxTxRxoZQA8+mQ1eFhfjIwCTWZcZNo1Ldtf+AS81FmZdvV/a1J
8sCt5bQYhiVxmQSzyVJuz1xyO4qzwcg+2JvRfM5ZhBsJSLgN/Jj43illpEUO4KzTmspdhpvEM48x
qTSB40xncq3CRbR1VkQR71uOEHxjbFBURHmWR8LdM5eZTkLlgLTFQlOZhONwJPR509mu0Ke/mV2z
w70Sp+ra2ELqECVgZDyNqMchpXjMQcF8TZTjTMkMJq8Bb17CwNPn+DkhMdt0FLpiJeiV2yDXVyBc
yhRmGeawhMCswaz2vMQyx1ukzoAi3nnNFWwSph7e8j6V90EWEd5ZcePMSAkfNzevIab0EIeJcaH6
naGTM7tIMeMCcKqjOyfx5X6ZY2sdwJQeZgkLhtmEYHjTpxFwyhQWjb7fnvTgwhwzFn8vsyR8rfXh
24qR8CCspiTm3fQyeFvCk8QPwNiNQOUoSIr8OSVrwudxEByxLV+QOrfJARWjEQbEsYv1orYxlLKC
4AXsaQQv+24Gd8jftNYYeAoBXVwgRp89AujZTI5emvJVGbeTmHd3HSpCtG/OPmNi9j5eHGP+jRsW
giG6MnwO3oOHdXFbaJKsEg3tBNVTkRQR21thyns5xMyMbc7QrHbcH8pPAHr4j5vRZZ1PIHqCy1Ix
JIsGHVuNSdth45PKic491M/zrtoorjJDcsSTJLugeRJ2KXkI0+apx9cQXHl03dECUAw2bRdFkSWY
CPIRLQKEJRQ4GSqsgSHsCBdK8pqNhDBEfsw25k8q7XCsSijj9pngAHH2Wx9/teT6cVEBHR4HsN/p
pu+GSnTa98O2k3WsXq5XTALm5ZgGD3i2nZd5bfsXhK6KwQsi3sr+foZNmHne10vu5DL0U+rUGYjs
afk1w77bEWKVmcFIp/vE7bptLO81OGq3sTpgpxMKxggiZ4iaBtGp9HkiLQznkJBotHLYe0hqN5R+
7Dum3me61BXYGOKyA0Mv71ld4Z9BTWSqN70qWXWQt+1YRc8+1IrwaqB0XF/A+WarZyOhC0m0syBT
uKw2nGj3NmqVWKZYj/uCRARqj8pO28cnBjGTKmgdvep049vydTK6nbSfOUtFGb87xosyLw5ITzQk
jm6vYzfuH/3Zc9s40FK4yI3nB24im+ptiJYgGdqke6Jv45Ohx08XXK89ePXgLI5u3CfZxeQP9wvR
HFZF1p1SF+CN/wroBfNXZpPHygWywSPxwxFBTJhhwmkZfXUvhqqzhAD8+5Hki1gzi0o3R0nit+HE
SSKIyNgBagJnDMYzSfPHpHy3J64QOl4KpwMN9DDZWeBYA6ATmRCFfnmelUUZVAR55OF70wAl3cgf
eMWoz9CizBfi4bODrcUaO14zftxc6jSwZ78qiR+YN2dPLgqAAafc+s4UWoOnFW/AAASEshjQ93G0
igFULmEy8/UKz9bHudA2nHRVu5x+uftnihpB5b01d0ULEp9NdwutBElFtPwwOj37lvvlFSLdnMJd
7rzvC6qFpFzv1gXnuPCweF5LIvxW3+8i4QDHbf0ct14bPODOk55RZ7QKaC8RUc6NXjuh+MQzojkV
gkosk/W7zeu8+OnJliClGmxBYJ9kUYdiiJSr1KZ3JkWj1IQq8fEenFbTc6fGLo3nBDZxT19R8T7g
+7eiBUprDLrzO2vny6mbLrnECQslvdVtQlmU/uAFdStOajXsfxT06EBK3/iGieDEptUabMq0na83
V4piqCfDK9x8mGjMOopCcGdy3nNro7sExcE738eN2t5Q3xJGgEqOgJoutuP1ZJNxzE23RcPXV9KU
DXHvpo3WIaKiJAA9zBKl2JRvG323ee/6z86OapH8Uk0KXHo8vHAGiNM3/O/AwVuQBrQn0di7wOPr
aPLbaBOsrjutpLtMg+2zWlOx35RNbwOfEgXqArgtcyDc1LTold/lhij39kLeBimA5nXXgOh0XpXG
pvgUVl6sD42wrU2F/yOi1AZ9uN1tBaH1BReE5LL6j6czW1IV67bwExFBI4i3Kp19mzY3hKkpICJI
D0//f2tXnFM7y8pym2kDrDXnmKPRlEmZb7ENvOdD0H7ZYzaeB07VUAExeFMh16TrjGmjeiDgCM5K
y9TvtaCWL7IHL+SjbMhBygboamDVDd57OAvwi/o+Z3o6bYJl/BkRvbPBu5EamZeBYW87f40cOJ6t
6fr4unymfmHnBhwNDaNxt5PbyU+X/YyYu3t4Quac/8JOOU2EanUg+ZDP3VQ6aenlEziM1l9DfI2m
UjHVdPwMRcT5qFo2wzHnSkhRee0b+Bc4mMlPRtNwNHv4Rs220qehPtFMF1XcTw6froUQD22cPkco
R+bsIG9lgsZAGDHDv/57yVONkkuZaPE2os9lYr8pX2SoOJFqKy6GLuTQyKSV15uu9Yb9vdEJMpzC
UxieIbzQyOLY9aOgE8untFrQFkOIIM9qOSRpvGQXgLvW3VR+DVJL2NPyCkgqWnJChd2JQFoTV+VF
tq929LXdOqQ1/tBAfwB13G/oAna+kcPR7mRL5UpWjW5FgTsKLmWN0qC4loeULc2KZ+VvjvJune15
DowOYEqQ0UZKTGslRMOFvs2iVlyDfqaC6G+H9aokQrSfsGx3zwAJ1z+r6METgc2gsOEXDP4ibY6C
6aCdR3tJE46tKMT8n3w/xJOtmg42kfN6+ntdMHsnxoi0i2mn2EmNH9J5hKXqOKViBjKZoing0hwy
6kDiMR3dtMEyZqvT3EHopuTT4f+EdZaC+ACgq3DewZQWa4jTKUqRB6unlFnqpXuoF2a/9aPAJmyl
HBRlVz4MChq0+jWZQJP80rA5xWgjfAJzVTJxuJ4FiRTWT8mREzCc0bjD99Y0Fy+TdFihY0oZiwae
r9qcBT54wI6PZPAl9Y1WdazDz7poXNqoB5HHqujFPu5QObIY64P1l/RlYznCCY1B+d7fRCAamDZO
s/790z5idn/C55qVZtLl+byR7IyZFODefHj6Mj9uXVnftuZDRROZ7uXbR9u8wznPChsNIUWAb/sq
QPUAY5PdXcdRn2+gIEANC2zJPw6+K1JyWE8/2T+u5r9b+A2qbCI/IFQHvcJ7k7g5akhIChszOeF+
pWzi0o7Zc6H7jSbhyC1Z0aFEkZxWO0lyGhjjINw21YLMGlQW8LG+2ZzbHjL7+5hmc/ND3YAafojd
OV7c50Z1VHJukllZwG7k3CS71MHn/wtHApTqC5fYFMN9ygitgn8EOYyZf1/NQp44jpbAR6LyyYH8
AC0YhA6embRmuZx2hMsktqkd7LJ2Rji3ClolXQhG5NUOfKEthfwakfFPThsBLc102+xS5D/FT2Ii
fk4M+OvBvInZvUy2FTNc6tqii70sPvIAfoNq9aSuBxA3Mebi6mVPy6UlWxmy+Lfrw+U6vKIbaUGw
BXyIBN17xrL4Ch0wu/CCsVe8gKmRd6deWyiFpyRgVjBwTFelD9MWkD8Vtp/XixOAnY2SymD3gpQA
gU4bckxGHgSLkM4THTeLxoQ38UnsYDhPgnPv00ENkcK/ibYHw4NbL4gVSfYXyRhg9pQZ+baqhOFO
NZPuLST8mjancmqmzFKNeD5xw2wNeRXehnGnahsD0gyg/OZbDsBQe67V5hjl94qtmIVXYg3Eqto3
EAyNQyqBnnkOHNaTspZ35Aw2Xn5jEdYbCsUxYXUxMOQTl59HrVEcwWYmJfvNSgq/86/kJFi2B669
BEWeiC12wVlQe6Mt2TXEQlESIxhYj2wOC+RSDqPOTHF0R/9BZYXsDeASdScw04WyVTu/hRtdxAoN
swSDFUbfTMDvn73i41U2RfIY31SQPdhOHBUYLG9/mhP7+ULqR9GcL9gpXjQcBjqnccUGiGQKnPAI
1bo+5UBs8tiXxvFxaOMlA1kK7DMcwx991Ta6Pk7k4qLhmMH1r6Bvp8EJ4wnbNRQqmd4fHaI2hqMF
bbQZn/K/bzHJnxwq+pzy1/SUSQ5qKZj5r/2QKVtEGzGD1uo/PisRqUOR2d6+hzS0EiBk0wvC6ehI
omU0tNqPK64ihsJQjj9uO1gPXnfSvhrVZj5H/rlS8A5V4gErcnt5y5RN8KKWOPr1wzXaNh+j0tLG
xq4ZWcORKwc0Eu9+bnLfsn3gN9Q353c9b8nukeGGyafe91r8F4V86FO6ubp6Y+bSzbvhSoU4+3Zz
3iLX5tuI4MNSMxRbhGVYetBZJG4LDt5bWr8HLDTfwtXezCYkZE1fe36sx1ZCZqDdyC6+VezQgGrq
TCW2I5klrlZan0AwcOBpjvxlj5Dan0mGixUyNQ5R6bxb+HmrZlmRKh9jtTIvGnwKJu3u+wKgm5h7
Obh1kt1sdAsNdETJ19CnK6lXDo5i99tLeAEMT5yjIxR1bDJFf9Rrp9nl8qmjNelWcbCGXMfyWaJ3
I2t6PgAYBBOHGQDxVdjWtYmNLYZwFIo/e1ZVXnXF5HXksSJhmcInYvQW+VwsDKww1apeINryf9h8
qCxDu4vnWmRrA4i22SJqPZOQQ/MrtK3Rd158Zh228CPve4M7D+pOEfeyXniiBlYJvah3NYoOBG/d
OKg9VZ73VELVtDVm7W9bzEt/EgyowsRnkQ4sP9uGqF2ySaIspBiXr6RahxQU2r42rikE/kYYyeFo
+Zp2f63udUKriHa7XiW9w2sCr51/CTpG72Pn+ywXknS0B9QOzTLpAcihXhs/2abSHMRwCXSmovrn
m9PhvRAA/mLKUHnyrUtpbrnY6wilyW8X2MqBx2OMQ7ta1jO2ahDpEt8C88b9nIjff41zjWORU3Bp
AvnzoZTsOQNOLZD40cgTnzehKzmwuqKBS2M1OS2V4VT+oEsYwNEhR9atk2v4YINC9mfORU2mTd+l
i1FipzqyQjXMXCKPBNieYdECiVlVmdoBKrMVZmwe0koptUkLX72iC2GEI7cINsLk2tsc5mF1ph4H
6W7eLsUv7TZr+PsBPxvQeqFLt1bZlNGNsUG+lBi/4MjzcqPQbrhgT/HAVi66TD6dSPIiHA2ImcKR
5Y4zoQhn+q9yYEmM+2vMqq3ynb8f7av3NMntFyXNnQLlc9Hk6ZCoHti32AFl9igiK+ZabxhhYIJw
Qrl1jkh+WJED2FNZgVy5qQAK4Ikn/h4XDtDqQWjLV9bj0b1fdKvqL2fOiY0y+mhEp6NJ9syDZQ0p
d+0XEEIRR51KWhOqEBwTHgNURbD0CeDM19qIcXw2pXPuUJIywjwp39lLvSejuUiwZTlH0VMTg6DA
YGtCQvQG0fK9obwZBr+GYTfcH8457QfaDFqxrzqttKYgKY1ykho21zIeu8LVaCBfc5K8DZzEaCY/
+lPVUouHy8MPioRZ9r3kg0mIJjcnjxkMWqKD70bTflFUi+8qL+CTUT7eauMhUvQg0N+LVXHjmzI/
pNKeOgIkTpQhFKxf+dpRQDM+i48UB8lw3vWUxen8lVw/1Qz9JbUMv2rnZ/gncTr0rIoIUaQZcxbt
fQV3CV75+EpHzFatVrty8JST0JGa1in1R1njuPw9FDwFB5+CE4FAdkCKJ501SJUMcCl0Pk67iE3g
RZo8f2UY57JwSWlRObIf5/O+9t1phMLr3XzHOjTSPKaipsYIWQP9NY1wSkEMDRQ1yYBGdGRwGCpz
poPKVPzNOz80FQmLyV7OHm/WURnX4ib740X4XTbNNcjssReI/7MGLDrJ62N33x9meSvidGbLMo1m
KrssYzepPRXN8Zs3BE9DMVb1dRC0lomA4E0VnsYz80hUGaNCjAQAfjE2xd8aPzuuO0Za7OYw0B4l
Mrhu+h7CiqV5mDTd5P3HYun/tjimfeZVN1HgxMPS/FGZX78fyUpZl3dlXa30uXH4PPNnnY+NRXxj
4Qg+RDSGezj6KT0dHBFP3RIvfDJ20kO76wvOXZ3FDB/8KW7odF2Yr7R3LONX3aZGt/BI/5Kf3quE
MQOUvEZ4+r/3NA0a3EkIG6i0Tv2Di+wpSQzffU/dKDvphuIOh5WlNEc3cMvuJob8cHCLMQcnhcdi
jg0mtPA8HgkjQeCQmbC/Ua3q+N4Pdwpq+NHav7Z3hmR0rJk2zgAAVTszltg5JPq0aHGjFMsk2w5X
f8+ZEbFCrIPfAL0Jw0i7AIIJReANgUrnD5Z1KH/P0kNF9L/jMXB9WY0rNqQvXaLyi4hN+sWtlik1
vKldDUrFBV2yVUM1EJ0TsqeRo5se3OCYnRsr1m5qVlwk0zwQqT2p7BmyS0uCzvwb7qsVhj0BLj+T
7ooAWQStNTfG6/KPiBoZlhPjqq1BABhX4nlkgtLKyrITwY+scxENGGX26Dt9jVi27X6v31ldPxu/
d2ietRDBOh/BOMeNHU/t1FKDCQ7JgUOMmYEPE9Y6EjgG8o0pCG2v4PoS3DR1ElJWME67CH09imYT
2RQadWM2UhjhSI8AGP1FaLBGE7TAeVInQlUAzfFcLux3TNcbnvvT2GDhw+EBeACTRyb4AFlkwkqb
NiaeeqoSzvUjXT/d9F408wGyoh/1gH/Gl+mz4qRDL2r3MYq3AfmnzzRbhyzchdt0doUh0iJbFqc4
5ZdMaTe1znuPyLeehF9HrtgVqk2e70vTzqqNGUHJxZlX4QJnv0p+656E1smr+THZyaMXpk3LZKlL
8xEnRutX45aXnWb2t1qnCWx2Ay7HpO8pKiC5tZfmPQ9ef+j0JdXiTVOWmCbaM8MzSlI4wDGkDgib
rRpb6dB7teVk3Zuh0PQHOCO9nWFphZTEER9un57Zvl7DnfZeYLlXm0CZn88Wfz0V/7BmF5PeHGjL
RHHjwbxgepm4ojgIfgJ92yUzFNQs3W91BTb9Dc9v5mz1hEIElwINHyXDi1nWJgULA6faQzIo5HGp
QuGfzAzMPIQcYeI/cTQWtiAqPkEA3y7yRXYAWPlI0JlK/9PEo5CsCq4DUaKUh/cF4Ka60XPgw+eW
G/rXrJ5Qe7EbQxOh+QC5Hk14EIsh8XzVx6K57QHSseBhZA8Y/w9w1/wx979Ejngjfhs/zoOojOnI
KRP4prtJ5/rAVTbKl5yvUWDXyWTEfJ68cLaVr7hHlV3Rd5MvjrgMtgW6fNWJKejoi8MpOHm84xeI
/ypuVkxphVNpBX4LvMSMCWiVpXZXHszn4KdGx9bO4eOgDOZcf4LfU9Pwetll+R38EA/GIprKlnfL
pYrEkNKSEDre/4vdEyPDf9sh/RvGfCxhfDT94otQlK0W8hMm22cDNI6/zEvcqKav2gnfRwUJeWlF
jTYu39Sj0jLK5gPZjaEJnM0nKwH21G+ydynpw4fQWEoWggV2Y1A9PhC4CQyR8mX3sZA6oohHqcaj
2L55ZTBdsJUDMeClowz44IRHtt3HUdgdI0w3Ocx8lOybfMjahOIdVhEYsAbzARUlY0l0oRgBJEJ9
DDOCfN0mdoXgHQUIGzw1Pp5ogUOOCYgqb5B3HINNQIwieSu0hkRHCjPqzLjj0VaOHIkuRXxegu3A
ih35e4N8NN6QvKIDUFASGTa/AI2brj+hInF20uXHylJoBZ/wUnhlvBWWPeBstGts9yWX3L35UO6v
WXeH8mYU3hCMoc8YIHZD4Qc0ixSVZRybPOzpvsgqIVaAR8BNDC0zF0FnsuIo0gx4k8+PQga5NUG9
sDDaRRkvcsg1JAEX7ohsCTbZRAAtMgsV1rglBlbZRIM/+XV1j5eNsw5kH4bHnfuxEmEGZ+l3zWZa
5YLLeekUf98JLhowCgqyt6A94WXymoL5cQ92VHYyPX4mGgjTa8qwefo9oRNgqNK6eKJyqJbKidKV
yasEk14b+yucu3GeUzbhonjKyMlg3bFya4tMFYWw/IQf81Pssku10qDkJDfKeDDa1x5nYx18K9wQ
eL3M1vTvuMeA2jumx/GABvSFkoOelScjrYRJOUUo2qrXZHTp5vUfwM5fsI735m6wChfhofuBpEZk
ZXDFC2HOeGUSYvUDCiTeIJOf0i3g/yLK8rCYo4eiwsUMabSKlhGTDiaYeOZMzHVvtRb8Fmc0/TjR
Op+Qc2X7LqZ/TonOZRvuhc0rYvwzVARaVBuXIqRZ9F30OEx4pNWAlRW1yTz6KxgpSb+aOR6S3g2o
xPyCS/46uME+44owf7J9uUdgCogGAuRvR2RqVLPCRXvq0r+SaoBZmMOl64p5njC7EpLrkc2YCapU
NMNDjJGUDt2xnKfOb2FR/wlVkYeHzjZdmpsvU0nwmTNtvbSGYUOMCFjl8U3GcAaauwZAJibz/IIN
GM9G84DIh/ZE7ZUeCywemTs7+aKb6et4V68/+9c6PWKYvsrn8sV/jLBcvlSg7fJY2PZlJ8Ux14N1
v4qXItHgswapyfwp5wz0CezLFtHWv/ib3K3s97yx44O2HUyFxp/BGc47NRsQ50r38wEZRzO9pNDC
bK73mmPPnH0J6ZG/N0lI4FoRfkpOsNBnVEiiVS7O8rqeBRvDHtKyj9kdbID0ebQVHszfv3yPis0e
ciCVbcu0f4ClMhZkEAPgcB6bPypxn7zgt5W+WcXHzZUumY0BN1aVTI3yQSEoWJQg2XsgF+lU7QZH
7hP9Mo7ra2oc9g22G7YeAIZWTHRJbhkelAf6r5n/19/57NE3oeabJw7+uozhif+E1AQLPlgZmBu/
cRthAzh0txYDRWwN8Bvq5+qFKdFMYUy2chQnmpWb/jOuQNJz6KRfkupwV0JO5xEJkU6YEuP7YN6a
W7RSl+EfIsXyTm8zx1ti5f/gVuAOVwXWbsXx81tcPrSpd6fghV2iP085famfsqmGU9g0Wrx/tCU+
c1ayaZ/y2lxQWQGeoeoDtFf/2hjJojD9wxOReJGc0y53vpx0zIdbdHHjnsDb+jS4FJc8H3/vJihB
OjW4YJjCgmplbISAaxNDcOPwr0NTEeM+jSAPkgq+kpMro1Y4M7+gRKwz8ALg2AB4T7HcgTTEBWAz
WoLSqGM1kVrfU8vwQ0ju2XOxIsbbtztWqwxXPhi0It/Ld+iIsRQJVtmGq5DBULolKgYHtjuQBdeZ
Tr+KOgayGfWKGLZjXPrxKDWhnAgncygANkMeXhVJBiySmEZAFxcZQTguTxJoKsBLMJZANWOn/FrJ
FWeVxuL/v1h8U6hSSnFS+ja1u3HoMcfGGOnFKFpbxn+DtbbVqWEQw1MnsygSJ9MtvlwqDDMoESmK
WZ9UUM2Hts2x76Yg9Opl5jLDVnayuL+2jFOAIRhTQronkEqRMsB5gyMYt4nXOsOZepBuAABBbGUD
z6g91J1RbVHfVt7ghL36B58LBJ2Io+tNOvAC4kJk4twmX92TAq9lsWEs2tgJnGbdyTrny7ITTJr1
d7hLR15MZJMxRzqcoz6Vvdj8jXgxDddG97pm9TEdYrStn60Rc4XhkDhCj1o4lpxvcE/BHssef7/y
LwWs1SOFUge+p2mHxTxXrL5c1eZBKpjbfW4aWcFcoisfL8pqWVzbXw22juRkVnyQfzHSn/dMO63X
T8rzjCYjsDwPrGzYT0sQY7vdGljIEfDuZqv6Jp+NaTtjDB9jsxRxFY5fTDvHOSerTkdUOCnuE4Da
rulpuE/aGI9C/v96Bv4jgWfs9a1ipWtmsliQSytth23bGJfnZWkFlobih89sqSH2xXffEm2oSaeN
bbqHSyERRE03g5GChUv0PQYBYXMzzEi+jStzsfI6ffgaATM+TAFg1NBi7fDb/HYzHkex43AxYpz+
F28TNvbRWlrjTW2Bg44LaG+FAVhHXB/MBUFvitgAw70AsIGCS7HNpnQUqatlMzZh72Xnw1mOnzxt
GNZaH/axcl7oUxkvct1pOkgJFr6WZPLQaH6PX9PqiUAqhOEo6wVmLXjQVOGs0U+glH7jvYKFGa86
Qmlwb5WnQN+2ljuMYEPIAO1EH86g3Pfc01ivas4PyI3L2sHIXcMFHkYfChs435jAsCaxUMMK4B6M
+DKbhtxkvei2DZfKy/4Ml4iM39K008lq0ubkcwx/h8SF8XtkDCwXoXl90Q6ZgOP94PjunoP8aLxX
pvTjK+favGbJIWaw123l9+btb8163ajnTj2zGQQBHUO/TdBqy8NmbLSTYmTJKNL8hf5em2wcOGLh
JtkucSL336tKY4qJpgKam2a9vlODVQbXnaHDVpEZHnfig47jAg9g7oKB2wuPI8TMwYQOObxrxTRS
3eBFtN2WJivBGQFjlGv2Bk3H0q1cN99d/TlUYjrKVlTSHGU01CtF3fjK1dSFS3d9iE0sQfzrYKmc
dfz0ntUPZsa42Wh2ztozCeQx6+Uq3tZ0/RHpH4On8Uxm+TqaUS/MRCpIsqwcHNBnIeAGvSyWaImT
o8rL3X5F/IBVu4GXLljXZe89750I0h0C7bFqh/MBnoXEQiwH3kKxmBFaDBIduGBLzCfcwDIuI/ho
rFMk38DdQm06j47BsbFLK15IV7CFqb9huDsC0jRxqbrjSGkyTR+JQa+BJsOE58NFJJzjB8GJbrZM
z42/aK7YcPLZvbH7u+jkIZU23a2KdAsk8EdB5ljtsy+8q17o8s6UWvSYI1vB3TSYfdba6fuF5jLm
eKnlw4zOg89JJYcjX8ksxhG+kGW5Bf1mGCPVZ02k231sVXFrjrJhSSV5P06jOSk+9TAQUX/RtBwg
uGdju1nFc3q0YvXdEdeEbXqyinfCHx7m/oGJ6SLeJT/Sna4nQ+mBzmADLTpafTysGTZUE/lGP3O8
oUrQ+2b7DjT2WCyjmeklsQCmXnsiqdwhShkUXj2jU7E7vaD0tS6/ENp4gQlYYg13o13BKKS3KQSj
mwkJDY02kgREET8NE4/+HC7eC9JK2zN5Q8JhqH5kF85bGnjR/mF8SN1CbCQeQSyeVM8rxQnZM0Oh
bf5NjvouweUSE7VL+gcbMNyDVHLEMIVxPxcZVPchRBsFMu1/oi92UazQVsE83am0k8+YtwyyCoaL
VAMWLR8RTPmenR/2/7LDWTGAI9ASXfBnjlefMVSwP7Y1pD8gd+y+0z+hpYNgaTED45MANhfer4L8
idLv735nObTpqPhsAocfhrOLQyWsA1ytX17L5g7iTpIjNScvTLeFrWhkkc9BkSh0ePhq851CZNvl
drxZQk+1cdD3ofKFhgYd+FBMDu34hPb7tFhYlwV8UscZWTjgWGw/ohQVNLF5PItnGreay/xshvAs
RjmkUW0IEbEQZ+Ma/I9MhwH4+JeFkHeNZ+tE/CuKZPEJhPYBlhqRMjqm3IIkK1iSfHRg50OMiHEX
o6shbQTxacof1ku4msLnO1kK9iayqq0Q8EI9QwrXWoKtCsRog8QKqRz/X3Nva+E3PGYjRafKVPSs
PRtgERaYZ3UeXkdHfHrmLdjn5/Q5FcTyMB37N1iVYVE1oJxj0R0AUwr7RzEJZSNj8yKqgvwMhZnw
v+0jYSsQgipArK/DXkJRy1IPcQciCMv+IJ1g0znnOxYBCS4ffEgIsenkBSIJI5L7+Z6IN6K/aMTw
saCGw8cQUA/vaBJXYPIrYtLy0cS0lweU+3KNrfhWXkILWrEO15vBcXD04+ng+LoDhuaXDq9QmEIe
dpoguX5gw//gT7VqMBXHf5eZi76o1/VaX0g+4Gt/IMOiNcgiGzeJy4/gjglt6L+vWl9UORUZSq9u
Gp6Zo/JHOYBbAefSSQMb+uIbpQasYjw54xZpWKR6pe/J5CDgxzaa4JDALd8Hr2Xue2bqSBA9UR5w
ctNO/rsdmPjQWPJgyy1tSZxaMEl6xD2Jy2N6vDTCObe4c9LSDICJMPwiK4G0yMTmtgpspGfkA/FX
tDL/fbEKaImt94R/gNlJugVeJRtiMWJcrMAkoYE2p9zy9YIVy6zmu34bz/q9GH4vkEz5EvFDuDZA
u+J3MGoWzyxuAbTYv1giuYU2UzK/BlLD05pUqHwSY2gS2C0LWmHD8sB8A+arDorE5oYfV8ScWVil
8SMaYHo3hyUCQ1KA0tVCN4EpxJf6dk3VkUJ0XIBl/JcvxGnYHPXgA//39QasmSr50kyA5+mO9zVr
iG5BYvn/r0+BZBJHwRxqBW0hQBz4EKsyt7AtAXr++wLx4htm4/SN/nsGLia+541KGCnl0lqwWbD2
AjzHuAcKBbjyP+M8dmy+EXjjfXT/71+2DL7Yp/j9PNE/P89dfmDStCLxgFIP49FbRaMn1HNR6nxq
BwytR05GjBWriRDNsDn+k85A/hfraEgbI1bT5kd4uXXo/ITAQKeHGvJd7IpH/PcnsZTI9KpB64U4
HnWUnWKKXtOJERmC0L7AXUNba2TXEsQ+wUUB9fmt/TN26pxCC04I5rJ83uoYoAw444e0zR0Gr4v8
/FrTfhQr4lI1Ec2AV4k/mComaANNN3Wo0HcIJEqCYo68uKWqgHW/km3ZBpKxZ+hmZrNyckNvfP8z
cMpmjfAEl/cfMoITOYpvboXlPNiFdtJOEJCokjbInq6MILQlS/+9HjvsFOxeyJq332U80+eQGVmS
NVciP4yGeo0LILR00fsJFYzhqDMClukB2ViiGes5Py9U3YLxLf6UOAOXa1Le2L+gAUIdx02ZsbbK
5ysgFaaR4LfMlIR+7/0ovQp/eaJ3zvId6bdz+hNyaUEvFppisCpuY3rL2MJweFYw/ugJu2NKPrni
iorglKvp3/ESolCJYoKzxf0Vpn6/4h/cqP4pfDXwkOEWv+jPJJcFcw77ZyCc99p7rz/rbJ2vR/N8
DTNgJvjKeChq/Zw5AwFIrK9ckJRDmYyTJLkabP0acJm+KNdf0Td/t5hasliDXql/+BK3IcYrY755
QZd7nV/315mDm1jqkYrFgMOPrQtg0ttSQvF9c6Xtvg7+wrv6J/3KfxqeyfJfesR786icSIHiyEHR
qyh1Rj2G58k1veonmotrBlUy3TbLFBKljhf1e51imK/ZWnoe6PtSd4mdYPGH1sZoqUd4mS4/5YRm
g3JEVdbwTWEoNzB60A7kFiwa+K7xULQcerDpSwIIp9FnBs+E0odPNdyyyjB6E55N+BZG0wISQrit
K6x4pmF/AjkmSrItnI8OaDP6hyGQsJhYHO+u/u1BwF4jL4Xbhx5MdYD3lcoZapPwwovs4Ef3M7oa
qk/0nDgLOQRy7aA1grGYRBb/AHjhRrmUZyKUVJtDH2Ifp9YeiPbs6y++wSmO9r1yN8FscSu+Qfr9
XnXXNDddsPa57bcF53i6D/ojpPN4dA70y0j/8QcXvgaMJI3wnNfnl7q55hu6GU49xCrVDb7h63XL
paP2PsrJqe33LOEhLo/RtCyFOhd3Y+RUIV4zrIiSdBsBoSlw5mhIhjRhkC6TSdWKwYLprxg+5AMM
pqD+7BiMxIaNCVH6/WM5x2YPW1i4XcwCgNm533im/TqU1mq4hFTHoMAnQWkHk5zhQfrF5M7CeywW
T0INu8zwXBOCoxKQR1hlIJyfzY6iapnniyG8L0RrQ9RP+Dasf4W+/bA+4+jjbpvx/CGwJrznsf4Q
ancakjFWlEL7vBSPPVxW/HPDFmPlYLLwT4yCVo1H7trxTjiYRIgTxH+dO74NSOpPi40jZAkeYyb6
M4EMK9mMvDOS3AaqrYbuqzip8bweLlnwUrLt2qWar2JY5wVd4eSTO3Xh0Co29dXsZ/iAQ8covy77
eM/sjJoCAk5eepG2zEOHjJThjr22ocGXVj5sAWwYn9JZjj3M9ehG4ONgCJxyWcIXDkuGJg47OYeW
9qmHsph4oMlsxR30ajobB6IAuyCUJr3wyFLlpArQFmIEykCE31Y4Lbyywulgz6DBxm4TsiIvg+0H
T9Pa0bs5rw2eD0QemqIuWnap02Vz7o9d9kQxmWqnMv58IRP/ZLgatnOZ0paoVoB0ShkbL2+qGVNe
j3Th8IyokNrxyfhQZdcUlUQ0pV9+XTiHxMgO+RSpm6+dgY27Wo2D7jZkVydPqoBw5ISfTJxpkeJl
/i+vqpH2X5orTkENFglex/BK0MLE35WEY6x8/VCyEESI9ry3qAEKCEQdRD4zWxXVby+tOdnZqWXt
MujXL3ZgbdbIV57H5wyWvR4VAAQkALhuH1UL3MP87w9HYkBlwl8xcWWMhBnz6M7kibP4TnGHZ7ku
LWWaxuFZgybNNIpXn/4TQuiP6IZahOEQVnnUDxmMbyikSbgsmSj9G4wBmvF+mO8zpnsxBuLQsmRp
s6w7QX1NuXzejKoRP0HO9XhBsux98gNlRwqFJrzBV9GhtOKwSGmDxxmDm7rbw2rizZvxbADcG+wG
T6aGxTM8MOKiZ2ZBwlEyZq4lbQZPZljMtlAhYG/Zaj8+6qZsJas4lfGGBt24zacEQjU8u37Wzuid
D9AHYSTchPHfk5ef3IZYPN875OXKPV4lN2iluSpUfSg2YLWL1YgcH0qZVvCuJLecqhiDJ3/0Rihy
lkQ+0FkRhrn9N0bY0jAAAwEb6RGWnPZLmoeY1VaEYFO9OkBq2NCF+hHbuSxff5KjuKhkxR3IZFFC
9Ry83VhztJE7rDG3dAmu+KKfD37Lj8mwUDhpUq/BOqpmSGVg+RqFXdesiogkXAz382D1RrKVfjeQ
oIALSnkFtVnQj+rBglVQVp0G0s5wznRPD2B7SjPoSbl/1PpTvCtHHjQhsVhi9YrMq7mZ/v4T3fg8
YxObDHUGB/hb3HmEVs5wTFNJdnNf8ZF6mlExY3vCtZDoUcOSGcNuW+sWB+ol7NOsj25BbUTQ03an
NtrptPS19hMzhMWTdoE4m2qMqpSrDAoTmpNuxlGrxekVeqAZGHZLZxoFZAVI0KY8M/RwRruCwYFA
xVP/G5hx/f9JmxEN47Jwv6di71vGSqJeFLJbWDwSOqaL9JAe3Y6Q6jXcD6Bub/hQd8ZquKnmemwP
1+HjffnuRqRCpLtq93pQgNZnJOGOeZD31V1+aKts3xxBPZeibMBXmcSW1vOxlWBGKlnQBDorvIQX
wsdAMiIiTmIroPShzGR9RGR4aX9pHdfQFIIOAQL1Z/NH8wnuBA0OriYNWLXT6wkokg5wQil7Tndg
MZ8LPWFMFyUy+yAr4E2Hs2sOiXJKu8UqhXgL4kK54BJjdWS7w5CCKj6BLIuNOBcn5FgoPBhJ+E/a
IcqC7GBeeYPxLs+XYuYN+IL0npk261NlYidvYFKezt/nZArJ0u0cVBbKJNozlZpw8PDGNWcopmf1
WoQ90vdp0zuTUzuZYTGHxz28FSHbccIFZSoq7h5hR71G5bXioJEROyQog2Aqlsy58Szt4IcP2mLZ
JZQqPEfHkuHzv4/vz9+m1wQCwrwhvUpgzHANptquceD1ojztbPb56fA0umJn7clHlVdB3+qOjceH
qNDV4CFfoiNTj0E2VjdgeMVTGo0b7CYgKjArG3wJ3VyLc4lyi6ETZEjUC8EvDSfu1q8HZh/STFA+
GZmrG/YIwaPoLRXTRVb80S9sf3giiBGgCJhYSFfkswmKk5f1ezgLnPuwBbkqWcBRojCEp1fTz90/
QoH85BkpM7iXFwNjA5JBFy7rAlK1OBSsQlDvIXYpdlwtcEgNoiVlCrHAWDYIHr7xcVidYUjzTLwA
FWfE7wSWAZ8o+0k314VXI1KIb2E3ODpABER2B0OP7Mrekv29ULHx5LAThBWxT1iRBYM0hsXE6QWT
RHUgskIPw14/uSGD41rlFTM+hh8goSUlDAw/CsgADEcFU4x6DLIfwQFDFw9FvodEQAZeZ/BKeEX8
+PcnviH9olMsd7w3eKVGB/FOOzdPOlDyJ4ZuVNgxkVrpupKsRII+cxO/kWcLLZq7/p7SyY5IUJim
PyqjcTwl+fgkC1nZ2/TUsTyWd5Jn7AhO9IbrZKptRvfGNZzazp0Cte7XDVakpdDaQH2ZpsY8W2BP
/QERAHcKbN0TpHdjBtXM6kDytHu2aNzQfR87mh8shnDAeC/RKCzlrbF6zapFegKZmgOjOymNKgoD
R4eO4C8Vzv4GoM9woGtO+81g9f3VZuZK80azF/5OMMrdYs7g101tiBNL4saJ/43sj1XMYyRc1i9g
jW1Y33m7CW6ZY+7IQ9sT5+wkP4aFjnNSL3UvPQkoUdmT1DjHnHwazrCXXEHHIAJRc1+etM6I4vss
zm/Cgti5/kfTXS03liVRAP0iRYjhVcxkkfWikEnMrK+fdapjYqag7bItuDdP5s4NPZW2laf0FbcF
LoNZDRbp/Aj+ih7O8gRfdLIfZL4XzOLildjkMN/M07ys9wOXSMJd7oikCwShlmzTZG1z6TBXltU/
5cTXsL4saYNi1evXbXJW2SvXd+GMyfmSEViaQb55ZmoKq5n69W/RXLZvTvZBtBMvpuop3fTILqwk
ES3/cNNXd00WIvTq+lHQ7/FVkNfVvLPU/MZV2/7IZaiY4wmkd7zen9VkV5iSPVMjeS3GQlzXbvLu
2R3YktOYrEvqeADkGKoCuyrnL5JxI1YtW1wMkl8L9t8fu59je8mR+Pc+vvyme+9OahJ/Eq2vLp10
c9FMtDEF7xQj4+U4hifxGemfpUV9wZmjLSIJfFbHKxiQ5QcIuyHyxpGuZXxyvjl1iaM2jKyljKfK
+3gx+kfnwjK6et0UU58hyDtnqM6vLHblhH0v0QWm6Wqmdiudy4fGYfwe4rAtZecVTvgv6vFzX4gm
K8lE7c65IqxcC/vWLFfMtvBjd41McVHONlAzpmxxr73d37OVhQvwKin62dU035w90sexPpGRwJNs
mOgsW3aK1VztaL3rWku20tM1+MQHmjMAzKK8HKjptaAwv5e1OqWMEIEQ0Bj+2zfvalu+Ux9+Zhco
WgFOjhbzfU1/ua5wmK0ne9cmQifgGRmQPS9wR7INa5XzYPWbE5lkkthUAHO9f3ZXsJly+lFgBc1F
Ide3k471F8PtF55T/TU5OVI711HMRhpxrzUbbPt2qiWJXbX9+Fy6lE/cABat+LUor6XMh+tcSnaT
nXQxU9o3ksXjKNLCVBuIBykvq9f2YWD1s+kZ/6/1VBoHARyc5SjgA9YcUgPv1eP4aBZOtPdIRNlP
6F3B7ngJHwamt2c/AJ5H+TiOdoVmj6PfqXamH1Tft/KlHH7kZrgee1yIXY0zGo+fl18NEVjT3UTb
E4ApbRv2UMVk7dkX3gbAV+I5M+girFl0kobLcqRg14s1vLYeKsK2yRQP07hlf4CZLr+D269VpOTB
L97VWf2oxVXjjpQ1vwaW0wNp89cUb2a22pdOUcEz78aRuGLyXexc6C7NwZc+j54eP/zFo0TKayO2
KW4oEO217gXZytt07eClntmFdbQ9WpEL+IKtFFxa00nUiKJyDoAvTuI21n43N4a5aIcxslXhDUg9
yk3YH71gyAGXFPaLD0+egEe3LzpuHYCsWu8BqkRM1bC/J5jKV7W3fp0u65FyhCrkY6FLrK/KsgM+
VCDqjeJ7cmYm1OJf1eZqZKY2qlpS7avoywNgYkWF/Uo0OQtUE9XZ6GkbFrcqXAylTpawGkNDsiuv
5sdJYg9AQ+iuJJrvpi4BTjmPj5aDRd/FnOlotZuxmN5oXbnUZ0MxIz0jd1kKnkXHrLv7vXKf3RwK
ya4dbsbWpEF8tB+n2omMizsyfV2LOQTJ9vYLBXxViPxdPrKNVy1dPjDgoHz7SdbwKDSMSC7PMWmw
N+PYyXwJHrG4wPeA2iDkPD9wSlBqg6gDBia5ETc+ynyfBvQ/lJtG6uJhp6fxdNHqmurkUVm2QTnB
eKMR4u5ilnWL9qz1nMjO+UMJdOKv6ESb+8mDqXTh2ELRf1SzhUv9XI4IZviJNJfDYwWCX8x1t3EH
67miEKH4p7780Gc5xWZC3ysYhvVIzZK2BJDdiSjL1u6NXGnWzJTuDZhp9/A7+zwVV63rGF1lN4x3
r513VUe87qQ/bXKeX1Y422Ksef8R/VrbQO6Hqfa5mq4JgGydhN8FX1Qm6EXUlF6idfvOuMVi7XST
3wcaBJs/ORTuPiuK7uM7Uzo31Ax3z6K1qmSbD+f/7+UX2PfLbs9V7g7KjAM4GUVeM5+Uz51rd1Pd
DjQS83XvWr5IlEENKKXFqXM8L3+l2Z5pduGuIX8FrMvNI+zNLEFraEqNTJ8vW/WpDEQkt+k6+HeQ
7iD9BMQWL76Y9Vwsy+pWl0/ERH7p12I0kq+luxtpbfuuiewf33j5Sb3s1SX3Dazj/Y/NQtlORNOl
W3MD/dmh2Gdkyteulaf37ycyKRMwmZxZcv0tB2s2mzWch7Xb4FU/tw5FeWu2Z6XNNFJFEQTVh23r
cwAP++E8+ejebTVZ8ddz08jvovVmGfiwIo+XMtX7x/0n1rQDIGb6u80t84M43sIE55a3iHVPiMXW
h6qIczez7s8JCGnDKMaSh56ILWN+TWUJvvz3urjhpddo7Lef6+5pvsIcdqjaMs1dPKdqso3KNJHa
Jzxv4VUOjheQR981PeLj6rwqx1EOgLZ9Q9Df2szolfnJaPGF5RoxzwKrGO4tARTxikFY+5n8CwOP
5Gj/JYei6CtCpgPJFvJmNmSzYMqCPHTc1L0+iBcsbUoDq/P8tzbRjkMhfKmOHC/Zt5WWoT3lfkBF
cBKGgywLqtUYeda288cwcRAy5CZmMZRCjby5lwNHElEHITy4q8WB3veyVVYnWeEa9jJoBSe6ewL7
6+5lOxcnz+apb7meP/VPraQ3LVs8MY1JuvYOBeuJSqqPLDqUU+tQ2bviHAilbbG7pLxlVxY2axYV
SgB+yZHpeQOZkGCOahtT/B7prK9Vlw1h9R1CV/RwXWKutzMXE8kRuYp9miFUZTaKewdu6UCCc63Z
Yxl0uOGbEcrHdd/IDhASRuKjR8wkFz2KtsUjNG6U/mNXb+QJC7ml9O+KycuFoTtSg4iPb3+GEaX/
ptxnAaZfh+qbfifV3f3Fe4nvzARj+Rhug3ctPVo17G/XnUh7NVVjG/jny8G+g+/IlGfTBDpXc9PE
9DjOtO8HWwiUoQvJSaaxnNz6IItoi5J+hlJGQy+2oGijgihfcEuZwo8/2bqKCnmADsLTE7mKgREo
hY4meoeZRIaeMpjaeP8DSsETJLwobANpYM1GR6o+6elWjoFaHkRjnnmYM/0rLHLVKcszJI9bT/wU
4rswn1Xmd3iF/c4c8R/ZnYwcb97rk5IEsuQEKc2wYLG3tpL8NzwuDO6rcJcBUsLW8Vbw6gesDDPD
4yOi6S/6RIfhFbdBkz5k9QgswDXw0odbA4CYe0u6lRsTiOw+E1CxXbgb5JjdAAIGS849htZzuBsO
px//AEveHOqOBQARNl6XxUddBsW/G8fvhlJSAdMfeyFX/rcVxWmEX+8OEu8WDXgPorlW2C3pO3io
rP5inmOCyUsIFDpyQ7FzZfVibjEzgo1y39KMhNfbC/8ZRCTB+a5BI2zw8e3NGF/Z8rG1bWX7h69Y
jf9BKz1M1HANj6LbcAO8Gcfwe2pw+sq2D41lK9ddH8rJVrL16ucGs6mcu69kn16rQVGbW2gtch3v
h7c1REBGOru/9DAcm/EWMOnC9swipbiYZxCB8CVAOp+zpmSR7/jgxI3jI/69nD972rbs4FkXdtKK
afRrr+55LUBCgiimAhbt+8tCy1VJGZNQKKWGpn+vnVjzMWLl7478cZksP5N/q/bahubjZYzsXCcX
T1pWV2J8GC7mz27ixycjdv4B7sn29s1rVzpoX+eRbb6/dtVM61qPXwvLv2zzOkaVOKFU8P+QR/ir
iXifP5mGjh4jF6uyuf1xr4IbUyUXAyzBnbz8dIm5gG6xFtDPG0XsEEGpklyFK4LRQcEIt2Mu2890
Dw13cbI/6yVHUo5aHDFBjofp+ys2DpY7H9Hh9Qfq4sKwjRGo5HpxVbqwfcQ18l81AP2+10PETNYs
fh5g0Pt8fZVX0rw4zgu6HQE4JAL6fJxDcy7k40ELcI5ebCNskgdxW6p26nM3fn+ev+21/pLHQqyT
6pp0zpIADGvzTDdXvdU9jNn0OEiJQNv+aEG1ey6t2GTfijST03hr0V7/PnqzhRT5R53DQA556tTH
h8tNUlXctU6qv//afoWc7iwy86Z+byQ7p0n6Y9dEVRqeJvvqioQ6L4zZKNl4deKdfSq/gs030y4k
Q/q+eJMDn1FqAp0lwlUkC+6WcBXRUqCyTKkBLtkSzoqLRVg6SrTa59DKr44Im/l0eBtnDNIcdbTy
Pp6EqFtJcWJwVekZtK0YMvdK3BkI8HmT5gamwioXZCzZnrVcTwpYMy0BcV9buk3hGWme3OfysrIY
Y2rhCEXb8f4Vto7Z1d5/ZZsSvg02hyadS2tryIqX/fm1HFNHHpH0LTRQT1GKoyJc+iKSN6ki7d81
EpjjCDLHSBHlDcfS3GJKgcMt8wBS9ENsMAnP5Ab15Oj4sw7/+0SD+fEUzp9YIx4+FffDGdp1hFq5
K8gjHknl9CjutvEEE1j5tIk/INZlwiHryg7Mj0vx2D31NFOyQzHksUDwmL6NHKqV897ldhz4RODV
U3g48AIzghUT8vy/vDdanMRE8XGBw6uVV+PTYh4CIWWmq0nKubVyQtJOjEbiQS7xhUhkiY2DSZPh
8k//JodBX6kpmiv9u775Axnz1r93bcWpSxvSBKv/vLgYKHsys3qMs8qnkwLGAgxOuSfhudsg77o3
NRFIOMcfCjaHrCov93QOsVPyb+1d9dLb9ZyU4m9NHtJMVkXvv2+CJJEcOTKAxUy1rAn0BA4wZ5xr
wlKoEvneM4ZS5s7lO5+d+hJ8s5UPsTW55belv9zHg5CoGSmffVBbVwu2o0CaYyHavle2LVxIm9Kq
5LaJpWEhDpnIEowYEybpxjaIgaAHEIbe7U9xNlbArb69LttyYH7EZH9jrVWuVczpJvu6guigpr+X
Uu2d9HT09zqQHth2e5GZnErbGrkRdw5MlPl/NpT2KS3jj8bXKd+LEx3tUU9AzhAI22OcB7XOZ9U0
4a8LRJBX/VmOju6NINuvzorf4qQrX4fCN7zJPTqr3lFbAi0uDCFg2tLiFyM1z5RqO3Z51I9fs2q6
sKjHax5nNdFb1JO1myHk1Ty3M8PMNKSKn4rUufXvTOUzjCiHb+87AklMDhAmCPp4IbklIzr07oVb
D3JRVNN/v7/i9V2J7XuGalpga8Kk4bCuYCjyavT32qX1hPTmF82vZVmBHM6qscqLfTmXGbNlyKB4
5leY5C+fBSA0L8VU/900mAFiVlU6SOQWiG+DciswADs5lhkym0bH6nucqi9KhvRypPLE282UUpVT
81G8lygIILHdaylXf86fLeqoPAFxcrKtIvPJi982IvPMufD6JAigGWCZoqgRgi8Y4IkbY3IwTYzx
ZsgWHuL3snyLCjnXj0zvTIvrE6+AyKl0jhaZ2XH0S1XR5u5m+zsRf+n2LL1c77dwXB4T+RWHRpar
uk7OyhcsLDIpi3hS+1k+GfnXgoYb9hbyHI8DG7X0CLuCcd1Ia2NccXe76o/dHEJjWJufqdLrafKL
6f0j8qWw3nqPSuJYTP6eejI4jx/ogSgVyqsTm7AEp1oJttymR0UDlBPIkTEQ1QI/ybnO9vwSqEE6
XSSE2Z9NDpmobYMn1ryAVaVW1uHOjcMIz67+/IZOlFYwtDXSz60UqXIb5/63sXvZ1zJjxCnXdayJ
R29YZJFWNaVEi6e+V0O9T47+AzUMjotrUJDaY2ghODThz6kVPn5DVvvTRea+xS3nBNzAgT4xLbC1
r+VIdTFO1DK1EHh7LNaPrVc9Y8BflraVR/3YfH+mOh64ZvUV4tOhJbn2pZD93ZQufblacDPczASs
i4lR4Vja8lhc/2HA9q6ALiF+BevFiq6H0oUipATI+rUJu9OYeZPNmutvDhWOL4HsAKXGjvFdNrgp
KVCbaCFlz6h91l0icpqm5/y12ZaDoNe12PxQlJHYiPc25Uh5X4hIS2E2Dh2fUaj0dClbSEa691Ql
TqWfWcV241ZAR7T+vzYvkLbP00jvgDXdzuXvteuA9L8aa8TseI7lZ4Pp49eitWjchix7SCLuDS18
4YZunpbFmF9/fF7KHl7FNH/lWFaOE+CcZFWXMYAqRN44Z3YxFv25fGSY7GK2d68NvmzDbHFTo486
j0Ef9G0E+dPM+PoTGwQeNGvZ3tmCteOoE21X9ap4n1Pm/2ig4YQT8cf5vhBAaQjAUiA5VonnbNIn
dnSnEUH+qr1or+YCRvIvFtPJdqShoxZe9xkri7L5OmME7Ws3Pn6tU4nQu7GuAfY5IE1W/c1cMpyg
slQZBbyWAeikVTa25yxRVYZSQGs1IolmXGMb6e9IUs55Kvk8i5DaUUDuqZUpnCqz8rUqaL59K9ph
480RKGAML6aZ0o7uSyOEks6Nsvys75qH5uzjPL4Ut/MUzSHVXuEyeFeBoJX5ojBfk3g1I5XHR3vT
vc5j8LtCenIe7Uc5VheF9d9jUdw2bp9PpxIDhhg2OvcLpn2HTanGMi6IpJ6rcogOPf0efrUjPBMS
s+IRNLXXi2XFzuUvm2IEvxG/CfP2VNKekAFouNQg5oPV97HKvYAqYoZSXGVic0hYD6+3YWUbuDUO
nFGKmoPLHhcJ5cpgFdiPehL8JTdlOLmRcHFWL8XzqrjhAuc2tTN1n5wL8FMVIrri/h+nl2A3d0Hd
NZ6TcYaAAPhpJFJPvAMUBHH14e2P9qaI6sXH3HnIb+2fVww2ygEW+2qoiftLDyDjxvV/AZ1HdosF
205zKwB2masRaON0XCOtk2WULd0neECXtd02bQi1xHbEKuVtV7Q5vINN1BSoYesnWfej46Pb3NBq
ZtvM902OjNHeix2ZOc3PfEi2LBIQaPUu6M6ht+IqqhRLicv980OcCdc1P6hquxAN+d4zTbgHZzMz
8iJdzv4lynziQAxnp87B+EeqnA1LT/wB603IRdZ69tZU9CO3iq9TLuA66sOlfd02Ge3w4EEjiy4m
/2bg8sz4n0OyK2L5vkmlDdAm8P65m5wHJqmzwFrTmOqepJkAbHgatyCy3iXqSGavRY8DHJIwApr+
MR3pWrer7zAjnaQx+qobgYB5jlahvtxHRWO6OXVcNu96MxXM66Ys+3lP9hFR+N9s1k65di6JwSGX
ggP0D1flMMlK91rAqVjg9yDZqj3wVlSB5EjDGdnx9Y7MhcAuTt304Vqc3fr8V9RDKZXLVH+dKFy3
YV3rx3rhd7zBmboA+ac59heO5lpy+z1bVlE1VlBC3CLORstT52FHcEuFDbPndYi3/ExA2j3tSa4B
3iZIivrZ8WfTTtgraJ7F+pn5j6+GeXEHHMD2CXwijKC9sp2xa3DNHhdf5wRWZJyES6t/bgE+Ipeq
d14C7DqBUC/VZDuWCKut9VqHHMP4Q4zwrZI6tbKU3zelaccvEBPfyrmSOdVyeiAsw8KW/qmzD0+u
Fh+vOuTbaV4R5UfPskzl/3zmqkwrmN/RuQ7DRqLybjKYmFGvH3/04AZMG3JNqwYyByIPSd2996yY
ipWO1Y1FUip/OYs4tIwrPoqRHnZLPv4R/9lKqQHnExU8C5YwBKenbemcrmVuH7FBBMjsdj4cKmGe
5lOAvsUBWXJ967WuJqi2eBpjXeuk798XOZDasBpufCL23ZLhQiCculRaTlAQv1BJzCcMBMStcw10
wskvPj+WaRKidomrMt/X0ub3SD/ytWGFUs1RUubKyWzz0iJgOPNBxRoxE5kYDB/Eh7kaQgC7imy0
yrvXZoZjEIwHyCSD0mwSjJLsft6lc2SOV/bCV729O0nGNufcMCtJgJcaIsAjZC/iS0KdQjrwyNh+
TP6CUQFox0TpBdJlDHoqRWQ7P4s5sNPARUiExz/vXdzw1MCb+o1KrmErGMtnL9MoLQ+Ro7AH/C/K
hfZtStH3lr2SfgXESG4DuyV3H9RKEVMEH5ZBI83Pq3WOFK7EM/17Va9hyxfoDt5OLnVcvsirzyWT
FJMGrBoka9ZTkeLK0DLE2Tp+MGITfIw2dmNcppsTj56XSgNRjxd3VeHglBMIUxWlAMwnxdNrpUTG
58ZoP/36Q0R3sBBgKPOdnaeubJkZrSaCDZcS5Qlx7VCc1Fs3S8AzJp14L/bBzuaDL+ipepo/2q/p
5lFaclYcxh8ELOU4Go9mIUkqd2FB2Np/uXX3Y/LrWlb/TCIHzoe1V+LjeHUP/loycysjJvQOKu2q
srwUFsOz/fGts84NOKUimO227eRz8M5MY3EcuAIHWDOW9SeFtRn89jDLE6ZG94XdMPGVfBZey7pJ
J1fekAleqEFKq2Xtsm3v6vdH+RnlTdFZGRkWUz5ed7pq0jUXL67qNvbBP5BcaFfdpppIlWkMUDz2
3BeK9GWaa9zaN++fyA22/ZgM+wJV3esS4JfSZZ/OHxj4iKbf9FFR1+6lbfbbSRFWXbfq497U0B67
h6VcF+Zq1S1EC6MGQ+bLr/SWXzqCynus+d7PKlFOAp45a85NchAdaT/lpwc+3ew5DIA47SQmp0E+
Xoe6pY9/SvQdb311cw460XmaJ29fSnpGnTptq1YGy6xLt8jBbeeMUsoUSWcowHD5s0j2NiHlZQn9
2r8aGJ8edyw5Us45bSnx+9f4vGliFjNOci8fs7Vz6pvNVLyXnOa4/u/K114pYctlcTu2jEMI6bwj
+f0E4OmcjfNBbhs9blM2vnFQT1WY5DQpuLKY+sh03x73v5NyBPFw28fG0V+Rt8wMA0y80mKmmusf
WJt214y/N3UO979XVKP88vdpCo+UM9fKlvQivxj9w0cggRwE3OjMNvD4nMycxIE1HCTXDeMjAv6m
e3+OgDiwfjuudFkX75j5EuFgGLrN3RSpsVL5+lz0vmZ1okV5qdG2b0nTgmYynn2qpadZMLRE0WCa
+Wi9AMDqG+mWnaj+GbtYX5Q7Fq8fKKx8LqOHpiryYJC8rHN2Si2a/IRnj9bpWbvqmC+ja7m3y1ez
w6OMTzkwkfGjhbIZS1WWHRjsaUioNlwawYnWPu7WxalybPIFWo+ObiMzxqNvm07plWOlvKjt6stw
O7I23rgWXW3kz7brpmuz7bWHo02/sShzJspG2rcrrdPPkZAhfSgejBnHhhffS3NJ9hRBV96xxgi2
ZR49hRj0RM85qw9xobgAqTO3TeUtOtrxIUFDcuRlYKYYvqk/H09dravXhTszWivZU+8/AHUfbSuP
ppo4c00d/t/F7jvZXzYNAfE6jxr1HO3CDa1hKevQcKk/l+CQDv6w9UNbWYUU3aanin9xqI91iwZE
8HomNlqMnjGxton8qXzf8FMqZWqJAfQ1MzFSLoHLncsnjGIxXTSeRRgZXL2SHu6buL7nSXJbskGf
24eZTu4/5B4QP3J9bG4USMrWjEYalfK/Jgk1AMXOjk2TBHgfZx/WwFmQetqSfDnK5rfj2/erqzW4
3Ao5csPWYphrx7sUPzGC8xtVenk3XFUAkcg7u2H39PuAKVS/zpdx5NV841q96ttIxIVeeKKFoVlQ
Ad62jS3KJ3VvohX959poHcjYDu/tOpGdoBAUN2PEYBgYT+FVNRXCP3gCJDGMTDKtQ7y8Sto030Vf
zGpnK9vxspxZld2jsL1VddUXsUYWuS/KRgj2QnPCJv53IILp+9u+I47/FSIDVutirH4uxUWP9A6T
HXfaIo+MerKzkKCJ7aJOhOeKYyq0tOpFylY4LEhimehgx6cK7XykD9/tsUG4lxK9pD2QFiBVWZ+D
zezJHbDrQf+XGETss3D/Ue1bg5ad9nXAqtOJuokqevd+7Fqdwh2XsTYHLi1pm07Opm2vVbY/ZlkX
q27XXmI9HiwFyVzCm6aKtXU1O5IC9/lunnPVU9SK9Z8xNPTZvuQqLK/LMtvmkcxlz33xiVZr0gmC
kPh8HeUyXb7SIWUTdXomZKgfkoM0cmIWaxmtU9D8qgTheZ867LBEePhSIRYS2Mw1YbboWqgtNFL0
fCxvERvhC1hHZgIGWdpYfIc+z70Bk8DuGdpaBSETHa44PFrT5c9MVtv0CVSG/uIFprEzeWzFnZE3
yBrzcfYfF/yAtoYqXddBht0UkHYWIsY96LAQDz8BmZei5d8Xu5ycMAAMjpWe4LLL7EHygYY4+MTy
QOZIJqU98x1XazVp6fqFV2nd7b5fe+n96aLh2N3eoh+Dddg+bwe2b9F3x3eJHtseW2Brtn3i3zd+
8+dBxEExyTQQaSi+fRVdeLrsNXo3nZGi6raMKsn63kdLoGfaujAerZkYPeL1j+5fGlrT32d68U11
2d127T7aPhB7P+0fSvyO0vnlLV5KS0qIlGz3wpqI+Py5xVEaWevlcjQhhrvS+pkpYpqmYSDSvqKR
sY2mn0pvs2xJgqtt+nFJZXjYweY+n56VIifi2KpT8dgHM+ezE2egoXx8KK3au4YtTT/TpD3t7uY3
jXNXuqgDKxsmT/y5HFRjV913Xu1j8/l5l/RzaYs/Gxzq4V233G7eKjcEtMV0Vc9UEW2qx27q620L
vy+sdtXprr2oUjB83/4Omtz6on0p5Tp/xyIEfGl2iE2UaHR0YG2yth4rQtsw1CedXOU74d9miKsz
E5v4rHkn7UrDK7EtvJtGOfM0hDAyXtVv0/cgF6Zf6WWTV2WG2B9YTYaRS0kxyFl0c4XrLAANDUPX
oRKwyqL13MseIvERk162rsD0TEPFVDtWXUzv1ZhdG6wzREGdqvH+4uPZoQwjx0eBasMi8erO6lKq
Gff5XCfuVXu1D8MzM5D8u/EaLRrLzrvGvyTXWo9f5S3Lb1QXk1AqX5rdPi+Jj+XOWBybQErMUPVW
0hVUW/UJaxoH+S2+CW8rvLs9/FjAZXvdTvWvmPUWdVg7x/Yw+XVsJxv7/rOycorf8o9lkYnLdkt1
QKZcWjunmZLOnW+bdQnhchSZ3/fV7a0by5bvjfWseItUjzxjppH+e935ch4/HrV7Zrp9lJH0c2X4
TaqBUxSFl6D1BHOoFvoh/+cCe/3k7zYj54/ocsTayDPTQFTiw9hAH8VbY99ZnMqx/C7ZeD+73qNj
JTm/f2TuoTUYRHMcI2Orkj/96y1PhkUxO1IHQ+jSrE7Ln+ylSLadZ/dChtdv2W8asOuPRdZnDgej
umWNBHu8+5z/yo4ctFqmHUsS3FpckJpgDIyhNoT7dg+y74jhNF0ib9r1hXX++9JrDWHhfJ+4vsmi
kYAazis0z5U5UDt1HkAWnjXykXQduS40tvC+Z3Gq/Q6GXUoimbItfbzFnmz25SeGOhgQ44VEzh+D
CsICtbi2hbc3OhS5HkxKEVVz77XEbgq7snWsK1f/fkQoSYdbE9/B8R6eGx1wk9NDU1X2WJQL4q1l
1yM5tIN4u3DuesQKrXqxa19GbhFt+sKiOtJJ1wHYBitfrEtxSvZzrw/abAx7bv1m8/l2cL3UVrux
b6tQJa143CpQ5cSnAqw+ekH6yDfkydpzXdM72sZ5sF2+y4pQYyycM9kKCFt1hD3OF+3MtYBZuG5e
C7viDta9wmw9VNOtLPR7byGarMPoqwiTIE9KU7EJiQkF0XdsogqpN9mdsT+kemQiZf2O+3fLlONI
RL3rHwBLFgWn/msOytJE/21/4DwrMTU6xn+uXtGRRFLsjcmMMWoXdnWlwOW3jRm6KdzzY3KgRGHd
XyCSROrnfSkmgMAT6jC5Omy/3tnyYTgD7K5Lys/j0HyOdT0+99KjOfMOwbE+uy7l7n80tsdsHiPA
6E0H2Igla9ik7pP48GGJ5OK/HovHVG35vczW469KZKYfddcXX7ciS9gDy2ZKy0I012Ros9tWZqPl
fgC3r7x2o1y5457g28lz1dUfCA23sfny0wUcKBIcpNetO2pEwR13/szWV41FdeGXBmH5CCNgfB7J
VpfRsu3M+dPXO17/u68czk7ZBONwXqbs4g99gCmGq0XJv+/gaD91Z8QDVlfc3LkaWrqon3YtYddJ
Fu1SzPBhRqTRxHp1nXnh1zMcbY6zd2gmtA7nQXhvn5fi3degOzWtS/3AJuAC2pbLLxmzqN++W6jh
bVfaqb0M3ikeoTv9GAt796X78spViipLQxR+HfomzpJd778fGk5UBCkel21AI3/RQVwjt8znaEe5
ULDB0gPeyNF8X51YalYJp8izub8Ft4VFlTjKGHFm73ateR3O+qRzjVoC9L6TLftfzwLZ1Rl5lH4m
gUntGW2/BQjY3LQpPNzhlG59LYx6E6vo+Z3B63vlHQnSIArCvV4hHPVuUT0B4tL/2w/Wkm5l7QZO
mC5Wp+FW3f+AaZ41cbRplcxLyat1x1o6sJ9QbzFl+pmJcRNEbX3ORo0OjLCkGRbAKPUlGxkdKsbu
JT8I0enNfDPzkgDEA+0ZKRjOLojpfLjuTQ0osxqDrFITnr+uEwoAbpXw6zUqahP/EdtmInP3Xb2N
V2B1R9r8/0sfei0Aau36/ohMbD89y03orChpMhjQuw//ANyGRVGPDfyQf62dz+vuLjgp2dCNrfo4
BplJ0AejmNTX3ceI1y3S1eB2KS+9tO4DDKdYoEhZMS6eQ50RykrETgU43s/AOVorhL5V+XVgZFW/
HSuHXQkAwDWb6bznwoK7nHGa7T8AGJ+74ayb7eZ4IbLyq1xwjnGBZ6PV1jN3XP97lKFaBiZi5yFu
56aWHaByJMuaqdF5EGsKj+Y+luptmvZw5Zy0ZWRn9VlCUjE5TaDYLCoYNdJdKzapjA0ZKEFwjDyt
5YfrUnxNqxuv/V6xWy2q7lIqEUSJj/vJIj5iESd3Yo4gzghrMKGAXG9Q2wdZOUBadiicysMM4FFe
bC1aoTnJXDP+m3223DXgPu/v9drKbSWOIDbh0IYGOpxlYH3nRjhhNKaLWOu0FRtW2TYjHZNy0Ta/
dC7Ge3erLHZglSvXpSdLSiF5lU09hLM9PeBsbYNd4z25N2eIImc35Qt4YrG27ojGoO73CJbf6bS2
4NLKJsOLW12IxUQh34YjroqGRwyKLdM4wkQN2YE2zty1YtoOYPeOF4ArI9ZyC7idvCdOOWkUmC6n
emR8aafBjYqnoK/xZsibhkec297LEPlSLdPHciQ9fVDuMA3tnJPVwxTewafAW4E95GrUx+tTFz2Z
fM/899d+zDaDRt9RPjX1sN+EPtsGx7unYdAUqCekS/pI3q/3/Fe2kru5UNFEXLoFaccgK03GouF5
RbnQNcIm6bqt2wah6W7IPZQKBWFWD6vAd+mxYK4RmZAFudfUBF/E6QrtVmIjL/vcUHt7TwT6Jtgf
JHH5S1peVJb15zM/kjFhnVY/YuINEQvb8Z4EGab7/smeuGTDSNvX6dmuA1fusYbiSmcJYwEhwbV+
I0EvEUDtLQp5VrZcDlXbQHuy6ouNz41jkFK826CZZbEb++Or2p2VY5JFqi8YVKGZKYAjh0ZuFzN7
8Iqbx04O8IUuUt1UNIfldc2bti3fo6xLGYljopwbi2lskNIQ86kenyjIhEP8Ij/VDsSGR9YWmO5f
+8/c2GT7c5puhrEqVu7ntsHUuP0OIidnQskycovymU92b8X0x710+Ym7fZOD7GBZ1kHe2ojwD1GP
DAqYXToHPpIloNJs5EGuXtiuG8w/2P10N7wPFqMvIqAqP4xJevQs4gZMUrxoE+Xrj4au9v42d7nk
m4v5183CESG9rfl18STne+ZYhiTftOV6nz7HfG10nJNZOWoL3H83Un3LH+BJh8C5vWhZhoJ2vuK/
kNrHm+OXKB7b6lsr/PmMNnMfnXTPzqwm76J5YJy7LNPD9mf1R0Uv2XENfx5cqxqxJOkWv12YJXXU
FaFSF8UBfwQLsSytkj27WRz1ZvhQ0Z3ljr1QVzGdXqX4KFRup1Td7sKqzKFs1kg0gXOHdugGnmHZ
5ujzl9As+GLPX1Xcg0i4fZWUD9+Nxz0TgmoUQMmrwxHXxYVaZYPf2SE6jY9YRmgtz82IylqMtxLZ
IcY4yojT2Jq1K2eyfa9qlRYV7/N0CUCqWPwkgwojO7KbUSIasSuzUW45Orno37lrVAulK9nUNts+
ugNK9wF4QHss8xDbBwMaocfCs7gRpDHwaLUDvBa4ANh/Ut+PLNZgAJSrQec5N+gGOGIuAcoRZv/J
GUDgXkpQNRay/kRWCUV9qkQLf9jTf5fcViMgXClX3JYS+aEzF5rdfn/6+6KYbp+Hr2qkEVGru9vp
/vtpBiCBrF8Hix6Jcyfky+fKVjd9bKyxB4IwlaWa4Mk2w6krarBAUUvKerLJIotHW7Wp2XH8Rm6s
n8cz7PVyFAPRC5Dqm+UH/yQdpk863eOIROdaXc/jA1aH3VN501wKXOhnrVEaaSbHSktVXs06AvsN
DbWL5i9QDeJd3hDjPRPaZ+FYdV0i1Q5mZYqGEmzw5SGxnXTUqKzphCs2nemCBXDXuoiQyA2QyVQn
NznN11Ln1cMDI+TL/HEoTFNlMSL1o/Ea7JwZP/ohqqoglLaUKqVFb7plO9vyglyNWxBocVZWos8N
ON95LP8oi326DDboNsCZbzj9zoawnSBTQPgggZMt0ZD2UJ31j9+BkdI+FrMox1wvDAPIdCb7bpbL
f7K1SPcOC5Bn8VU9lA6NSJACbJsXZN7FvhB/sW9jp927fl9GyV6y211/cEAtOKxjNrbltBf8FajI
5exHtnuZeD18dg8MTKNK1TzeMUOBtks41eOrXFirXxEsxy+BvZ+eEN5yd/mxOJSFkA7NE0KvCs/6
achcmRtzmiVLnliub/hXUkRhACwZhpazg8PvvWFEq0HujRdCEp/jq8Xb+DK8impNfxIqyCDReXQg
fvtPTTgNwbZ2rRmHd9X43C+LkE+/qQvX2gsgF3xHaJdupfB5+Rz+zSk4NluKNzPXanrumPKZ06KT
rS8LyWMjJMAm7ZhMsg03n4+9Q8+8vkp424dcoW03Tb9xCXSiZy1yqxtyQ/8cKgczQGGH/iNgkUaR
YKNRceKi3c1f8+StqcH+xy1Vftx+ljn3SnbR+x9P97WV2tZsAfiJbI0cbsk5iRhubKBLEFBJSnj6
8xX8+6wJLFTCmGOOUNWrVy+ZxOc2XP5rdK7maxQWdtgXlhepacV3yaQycIa8SKoPVtQuZjsCLVgc
arNsZgfZyMELAu6VkxP2HFxG/kYEPsAyvMsw65rz6q4P05n8TC0j0mpRcOcoPizkI8z00OGedyZ9
LmhQXyuXWboxHxEfNs4VA/z31SLgbNtasQ6WFbHEfyt8Np2ae56p/KNWFoWpzyb4s3PX/WshIS9G
Bnfv2EzX/6pofTS0f4QYyQHZLMa/Pwqack9XNJ7P4W3OX5Zwse9SrZCqFbfVP8rhEeADMPMsQ+wq
rOnF26pNGnt8BVwihQ2M+ynCivSCFfe3VPxGxt2GXy8/ybXjZ52aR5f6a2RNXz7vmhT/ERKQ7gWo
6XgovlQkxPN7TwZP6Rap2dW79t+y9EDCVoZl+7exeXkAcGNvVfa9/P3v5Dg6t9RD/y3NDjqadlKX
4qTqvR8WNEM4159LVjugMkoh6aFiUhBv8KRlc2H2si0KlaW8yCFdqjIP733VYCMxjz57n7PkA25s
66ySOGrVJ6yTJv56jNrKp/wsPfHmCVBUwbrb4RZf7q5//GqdOn/jk6jGQDGu5r7ObqucZl5XlcSy
+sfc2dmkl70MSyEJDKosGokaEkhFJmm+NNAUXPDDUTg17MpdGWFAKOrSOD7YlP7eM9MljOiZzgg+
+B+ODoIklTBMTziPZik9eIAPcdx+BOEmp2ZayUbCdzXuHSwrAEYGLbSSgIrFLPfw8/iKlw6wqxx0
/PFxUf+2ReaySPbp0jG0JDL184RN0pdUIKwcudBlIYB3IT7oGxbxJDU0fMuYzqjSLDtwa0fwun3q
hEdo0qYrBnyiOlk8YbPD6AD6Jo2dPTkWO3lDVTmXgDdfdFWztbs+QGCcG84s6J0McyhGThdKWqfY
g4DWvEy+Bpd/Z7uSajCjf8fa629ZofKMNEWROwH0B04+2XbdtCi92Y3b6Si0jQLLamz1MYRbnhWm
BuZ8Q0jj/C/+YPZcZtuRp7nmvJnH9KwvL2WpK93BtrmpJ6ur+21t00NF+etum1+110fJh+PdJPO+
+Vg9EJG7P6ypoPOupi6xgKVrUyP7ehZtxangNhVLmV0rYxlnIVdObJdltZDu5SXxMXDvV93XAQWm
EzXn8vwlWPWqQ8uw4CqLk5Xjzyu00QyBlVA63qZYYyRTP2tyPu5GaWSI7m8gpefuZ0PWUyQYLwai
bZumWJ5JuZ2sn+H3q0YIH0nMn1cHeOIY7JVNg8T9ODVOthXsUOzaPsEFNHhtVUTR5EYVZ8j+kZK4
n25VwW7uHulMPabGxS7l6sEvBljn2N8xe19+75f/0Lwoj+car7M9Wk1rM/xk3JX2mHFylAZbM240
f1ruS/cnyW2boQh/768FaqHM2V+Rfdg1VDxszfNNvZmo7Z9TRzzDVbrH8sC5/FSIZzzvHmYSlx82
CJmyPvbly6ZaLIy/HtR/lJvAeSGbl+mrH7+8vxtdCxMlH5d5csQ/XZbHsr9kyX4Oi+cOgfxHnX0+
NpOqCOxxF5PteYuINNG402PIYy9r60P4uEmCDn0DbDHv+LUnhTmBQ7Hm5bZFC3vRVzb45U+PSVeg
fSP6ypvYUsU77LBxx3uCa4+r1nHRsnhyFxObGiN02f+tf98rlP3TypKD6ReyPW5zSAmSnebGWtJb
ScSOoTdtDuVkW8XNn9aWQccHzmzB9FfRwYoIuqqaaJ6/RJLTbS9d+Qt12Bdl6XPl8JsVfeSHXP/2
l5OmKsFHiCTbXrwFEPOyeTdIFjQUbJkFXvLyLSGKInDHVgN8KSYwF5C2uXDov2i7JkQlizVoHlhQ
QR98XxLiqC+5qhOg63d8+a1nHngFMPXFlvdNTDWN94tRL506r8xcI8u3ft4oN1S4fUi2ATQPcHDi
L3TCPC1MIOIoJFeAngTDIct0hcip3nJ8+uldsfHEdJvmNla/JRpHQpzthwn72f4b/DULE4JnIo+f
kSCxRq1tAOUVKQK+fWLZvn9DIAJ4w89EF+twmAvTxdM89JYZKi+7d+h+duINh3e87zj5CoW8EzuG
lXMzKpgaYVlcMas8uiUJ5HTUjqPFOq/l9jVovAZHU0yglJJTXHIrMBfu+fVjdxUbg/YnfuorNqbi
I5WlMt8mC5TbxbhQK4zUY1UpsUhHL9IAT0vxZmf0vX6AWELfdt3X3YRXhYsEuOd/YMNkbBaJAkL7
tm8bFiTgEc1/6rs9ffbhEjb2xRzePBfEeKTg3XVBHyfi+4tq8lLzUk1h3UPtgY2K0xCE468t5j3l
YgsNbByKYura7SdgCCCiGIIzytMB2GYBI2wvH2XB90GpzPMVyXJRErQTAbVUSaiHBPogAQzJBuev
dS6qLdb6GsF5xjouYi43hFV8oBDUB8lbuzEa40+6tX/t/QacLpAnuiDBrKXhFNjEVL/ZhLDbIvyy
ly3W0/sGHIM3uCIvl44euIYQCJxA/exV0h/ZY27ckOU4VK6ZIMmaiOoYbPrZU7ps9SqhMqr8ZGti
k6NgQfaEe6NLoPjiolJEUGI6gFe8UynHX9tJMj2J113LGuPXYJx6BzAR6aB+SiKiY96R0Dnfq2Fk
IpOFtMuc2sknyzMuabLLbobnEgnDYYgsTbUiAZCKzScZ7etaxDyIVzEAsP4KDV8aOj+khvYNry4M
f/MI3nZ7JMGJxuHUBpb1RM/IdZ43wKMi8xW08sTkmHn+EQ/9Gu17oHBFnAyyxETk5djbW5auJtzv
dezAolWH+qw4YaYREudyX3nZaNF30F1vljbkHqcWD6F3DR6tVshkLd9pQCi37A0/eyfsJ4Wbs1Uh
W+H+C2eieU5H5Efj08Ujn0ilJplBvK1dJSLiS3V6+M2C7nTE6iiNAvirHsieMtry9WE9QEGF0qZr
EhrP6Wf9rIfnf/AkcbmREXqn0zFqvvzqzxYVZjzIV8fvJ7zt9foFd2s72U+FkFLWZImKHPJ9c34S
kdqD/UY+2GTc7Am4k4GHWlvTu8fvVWTwavU+D99AsTEYsW0OpLJ5yOlxMveWUjMyLvz50jd4Yey0
sDiSJuSml2fNphJNSPsx2YUupDsEefWfGXp+XMOAi18sILoSMHmVI0QAP6d5VSLk7P78U3ZA+P11
V0v3nU+60KS1tMyiCDAJ9Zzf5Tb4Df35KHI982osnu4vp3ZQhRbKr7IGJP6SZfrOvS0A+Id5vTBc
KYexmr4O5wJVd9AqKXWTHOmwyX5yKvgPRva0ee3zaSBfVst99e7zIRlqE+jQYv7b9Ng3/k66qQsp
zgn5Eb280e/SgWnW3Q3yB3KHTXxS6Mam0Mz2s8SJBM/3CPt/pe5YtgbSem6ERJkuzJaUEH5Hp99W
5useOyWf6KFXBdOUkIjEtYEkbVqigjDXpeoLGB+Ejnzmw8w3fddjgUADgUQAZobvRetLJOu5oU7L
DQvDVP0TWUQIA4H8TMCsKI2jIRu9hoG2ipReQusjigCghN/JuiNNd2AIWjVo4Qf1lUh6/9SmiZ/v
7Z//NmWR8Fz/WCQJJ7e8dKBkw1vvW4NKjMDNTyVsJnm7hAa7P93sCMwJLFbkRfLUrj3zHM8KwphA
OG7ac9fL2uepBM7LBe9VlZyvVXtfp/SS3BjP1TNd39rvwzYtQtxOpkY23MWTXQ/jLje11vJjLooV
q+bRgHfYspVEkhETlcnmtczUVm9K2fR2yP+T5eB3GsQ4Q3NDm1WM0rZNalbMEEXvV6GjVWXdr/PP
/4lUDwR5xqnpupkjvdMyjL7f46S+/p3uBbY2TZkEllfc+IhhP9xhjnXl8jO6E1N+bfb+ko70xOW7
Sj8vi42qaez2U6E2P9dzz4VDGX3vdSA3dt1PgYWklc5Oj8HnsMZKF7kCU7nn9HD/xlnyAbXs7NRI
9xTJ6hb6hWLpLDxgTe4kmsXupbfhrgPt+8XRooaDDGyuq6qVP79kX5IvaDeN19pXvpOS7nWQ2QKn
skNz7gZHEDetoNHSAx2Nz9rdZTZ3krkDyzko48/pXZnzln9QpJRRSs5IiVA4k9hLBey8n9I0mGaf
+Fj2jiJNZUmihPhHf0Q3EONBxP/e6PyTvikXW+qitwV3WtnWsvdDOO4HuetUfnysDwbgFrWvDAKl
mb77tfmQ3Xkg9XWs7e5oUbyv9yJmqluxzJLf0tlQfhlhWVh+eStKs6r4SSiGofZ0dycykvqXloOp
IEhtMQe4bCFnKk4tmmSVi/nu8XIlOU14mFjZFejIcYbetqlvnhefdaMoVUCL8DOwmDY62OZM8D0Q
HuhZKBNdJOJi/k0OY6rtU5m6X87nZ8+yguYYMWIuhgb/lOeP0jOxR+KUSafbDBJTxlNib668Azu+
GvMC5GbvPVNvEayZt1HDIExIBKkpOzXAYyh14/tiwgmPnkQ5uVzTQmS0lJdpsTg8LJpoiq/lF2VW
WqHlO4sFn/QKWK2bHvueiXCsOlNh3IB5zOwlsg+6uECKwH/5BdCkxEQD0dgiMklGyh3wWtmmVKSm
pFFtvf172493bAaL53SNlYdxBnznXjbSNej+vGZmWaYAHdkoeBi6j0E1CkMrkasxcAVmUdYpRvQY
PGamZjH0PhtgZekZYDELG15ng4ufrqXYEWJWMLHIkRb7/guM+fD64FcQioU/xgvinq7ZSy9lHAV6
NnGCpFX8Ulu4vdMA3XPvXyNanLdMms9GRJAk3oDzmG7sCl97eyudsIlUJ59HKLuCvuElT2L311+w
JcDIAZDjD/0+UTap3q0eNDpZeTldz04weDtyfXwlPD5egBpiS1Ow7bfF2I6PFdrOiLMdbdz7sT8o
iQqP242xsr3Th6eSXUYEkVObscUeu4jKS67G2JTQ5pTmbWJ2CpGwroKpth7b9IMc9/otdqFzkFbC
LDK9/nA0ar72cKjS2i3Udb3vApO46Oycs2F4ydJuF/6dYqCsNu3DRrGemkA8sJEM7iQMT6qsn9g3
mIbC8eLCu67HHEAIF0/yxZa07y8UmF1wr8VC7jjBDNufOqxyHqXJw/RmX9+FEOM1kG01xtlJh0zN
LhHq2IsFELl3oNnPcBqzmvWQyjs9FUVXKjJRGVWdMQxhLU12Dx0tZYdKdRb/k2NFgAN3kGbuAvr9
ZRKN7ABksDcYQ7FIL6oMKYDPXZ9Nnt1DHL8tgQqpyEkLFkTyG9+3JRxoPx0wW4I6sPh9OvBuj3kb
CFCsuEyUT8g4+yQ96d/SAkq6yyAhpGyjv4dS0UXeFBr7M1HsIHQt9+B6I+OyZI4e74YFlW9PxyRs
OzP6UaZLqFvSkCS0I9geek43Ql0DMRDzTsmDJ+RhOS5MeI8+RlTEo1vE5U2Sc+32JPAt9Fkk9HNo
jKSuj55k8mI4qPypD1asi+JmLrIHP8sLaipMcNXgxHkKBBni0fO5OSESTU8Nb5mRR4iimvngKbgJ
5ARqeTZnqj7VTRHwuIREGJn91yfe6Xb3ZrB6LZmT/3/0UUwxg/H2ZI4WhVdxvWWfVsmuM7B7uDH6
nYein05OKHo79VPCemPdtOTF+YjReMx82MxJWI2Pk62aYxpPQ/lDuzMfWym1rBnMqEUlK0qyncJN
7flxysW3z/Tz7q5LdfJNI/gavtMZpT4owhTftIg/c2tJ4oOWQv7NA7GWWqa1ndrL5fdtp9yMrVCW
bsUHw9AvErH1O09wjhpSBhcy+qr0S1ObgfO5NuNnuhy7zuF76firGKp2ctTHWdsnY9VF2BXVT6Pw
vndl1uP1mD3LPaMW4hVxEnEKLh0TPvVhhOgFQyXx4eF2Q7820mlMe9QGMk8Jm81H6iP/dCrWoyO2
Ux9XfHPBZEPpSBb27YPmI5VSqSS9badGQPHNV4cAtYY6sejE6zd6R+bDAwPfV2z2TX6PJ7cb09NN
j84T/bu31IcUhN8Js3g9TnwU3xIfxmNS5sX1lr8gY1dc97T0ya+o6wrsB/3lWfq+0DXQuSk9YUGP
hFCJYh5vo4mPXHN3izJQNhCBBHRuWPtCv6iCdFV1Rky6zoVUsu5JQaUPE/GqeuGN0lU86i6foIXK
3esRA41m2ut0aSHw+xzcBQB8/SJSMT/r1leIBIWQ7XVcyB/NO6voXkPHteAdLTlIVzfJc1PDpAiv
6bdlAvMCYzIzBq4XyRf4es8j3CnoBqXAnGFXX791Pc5wwsOfcQvPwlmK3LgmeIHXG0LS/9/uijH7
b2sAP8dEJYPr0cfFdJFiSclY+RWnQvxcn10z5W4v8Gh48KkuMV69vOu7vpsiyFRt+C4e+Vr7iQGG
Mk6yBo3aPD1WZM1iQqGCm+SvfT3lLSssLbm119uZuC4M1NktKjLy3Fxnj6/fFl2MNIsRISaOIvnn
Po/+nBpud29Agc2nYMk9FoZPoDlMK+q6snl08928+3Bl95Po+/P1gENgMiWfJOR8/NI4IxyXwXk8
dLSajlo0PSOXnECihhDtjXfl89CE8naype27mn66p9+wIE+uvWpgFmGvWaQqSboRfb4iVhPevAIx
Mv5HRyYPARny0HnCp+/ZAY2eweJhXU4+bxvpwaKbHmwf08/JwYVMEa26ZTk5QLO66xSYGWVcET+k
wY/l30YoiuyZWOkaS74+7wJ9BZeFObd/zWbyuxGyf/9WP7XUs81qu6T5COInviS+lSwXJLhJF5F0
+b77pWYhq2NxfMum69lTtZDsnFatVOFBpUspS6tTe/F6//pDebRwv68ogYdAVxEb/XuVI1Z9hQA9
cwTTZyHSL0lar3gA5fSmfJSYjv1w6d2dq6epRGOVvZpbSFHtXC90jRcGBcCise8Z2rmfwdxaNLx7
l8q6qmx39cKeooq6Ad0VPe7xz0Xml2TN/vpxTgngo1Bj1NR2BUWX85N1YzdkAXyluVTVBKuHGdHa
d2DuhbfVs3ZV/9bNVOdkqo/+Jpmnz/KJVuZf64CBUst1pAl+SjnODcGxCtDl4ebKt+ZFxZYYIYq0
aodkq+/pZd1N/1QQR14rn39NZStT79lVl8CHkmdA6CVsspTdVH+k3wucIcqUsgA72qwY/KVeorPv
5D+Ko3mVPKYcr8sjpjb9q/TDArG1RB7oNBPmOC97658GTB5Y/8WtltT6o5TStpIarz/IoohHplmi
ncJ4mQTI85srn/PWPlXLF2qF7/I2Lce+skw+3H01MA7yRaTpKjaQDMrPh6UVfLhqnsX88407uu9Y
+eQbngroa6LD+dJxkIcW/lb/fsGwStjm3vHc6oLr8+rrQV23udqoGQyu/V9DOibXLpuozg2dj8T9
pypmp5qSxJ1L/YjOVVmty9mX9BCZnQDdsZJN1Bk2kolYI+1LNohBd5A1NN1GMeKQaWNbXOVNpcRG
4VDZr6pHsm+L37tykCOLpZcz3wOk3CmWAK8RJ9soRvJbHY/7P6Un5FG/RHa+HtgxZdWDvmBoyFFq
gn4f6vR+X376w3b62N5jyK6L06+fwXrXOKLQTd7zFbV4CPOIUFd2BDIWZHtyL7IIWllBZiIoksWw
8ttSi0uE+jsy4sAdy+bS3KPOdyjKXfRfLfeSAz6P8vfLc0/Ie24NevnG0sP+2n8QVSPrF1FrIhlC
gZSppUeX9sXa61c7c24lf+Twlo6ld7fJ5NKnPltalSbv7+/D95/KHxX9/hdxgWnir7MtvUQ/pO93
b+dzY12UBj58H36wugiCt6bpcutc6S1KHw3jMHio+7vKqpbgjVG5T9UTJI0zIXdRUQ68XCh/Pu64
itVs5X3baNO+P99wnlMf0aWsMfPauvwOzipl6RhlCV7HG+kY99KDZFlOqWhorppuru/oVm4bSehK
NTlI9dQJxSb68Y5cNVdFga8XqnEs62kupu/CcGiEJma6NOGO30edvaxvlOleItGo5FW2GZcFSaR8
V5v8luM6tRsyfEsKyyypiBYidJAenA/VuzGrM9vcipgTDqHxdaJidX5Kfg7i+17d8bWrv42PZXdN
zTun2CINlXK+iaKSfd4/5p/3s9dejmTGgCi6JNAoSk7b/K5SpCrt5fHf7+P64dg4zo4Nas7NYmXZ
XXYVfugWeu+/lJXYdtXf8nCoLs79++RJGZzZi+oD2BxK3uQ6ackhzH5rgZ8z5aFovTn/TA+9Taui
UdTxP9X291viJfGyq20qqjPXhcFr6VI7qu38liY/58qpH39SdbV0qMVwO9LIfH3Ilp6eYjz9Vs9U
q/9sLlmdtGjOJ7nuonk9BBSb59aCsaHMeEGKcytVL7y8vnxO/p6k/TBi6ooQ+JThw3RZur+/H36X
P9zfh6/u7wZkO1vqmmgx1ZK1yLpL1uQQDwx9mlLyJAenzkvQsPZVdaR9WNRDUcIDq4iqYeKrmht+
Ffww76EZdWQLbDrJt3Uz/fYz+ZmgCSAQffYkQNTTNG++m7Z5RqUCbDiQ85gPT9aAF8RywNcCS9Td
2iqD+f3Q+FQrXUCzEBmYdix70+2JkKeF1E3AuHAXFHOcHLWg3RSpwNkj8IxIeZQZXWleiwn1x/1x
CN2uqgz4x30dTo8/IgpI7lYWOMBdIaJPFY76Ly9R3W01eiFF7edFuZ+0/uzLiJGzBOIGp76fKvcp
AOEYeFu80Tuj8ObYuzHJELZ/Sp68qCTW90fkkNm3ECRBaFXOzg84A/XZJ1QsSpxRfkcQkKqAxPCH
JBMF5igUuH9XvqozlThzZY2AxSQrNU1oRvUkisTRYF1Q9VNAa07D/avahzhIY4m219RkikZ6iL9p
xN75vMxerDDROoiAgxPvkDRW/4xXhlr5bBa/PgmhOzudc/v0OEEf24shYWF+an+VurE2x+GtJx3x
zweM42MRyjzMZr5Fc15m/b6uVDqkdQfA0cOG04uqUk+aMYtGOol4vyU/Xoi8CPfxEu/3M3KFumx8
Op7n9RcKRmFCXVvO80fSjDPwITMkLOcYJxHYL5KOpsV9lnLdZhct6SbKzj6WWany5GjjSLXyfooD
uo48G4z9OXLP78t+uI20z9T0kq4Qucs/0jHiEVdPHoWBy4d2XIZkqdnPlJ1KQEXKdKJjJqovr7AO
DBCM4vi06KS4Kv24fk2n+4MTAAUdDNalXvWuPi22EhXFlsuJDsWPwaG3aLyWWsnqb1MOb6U3fZav
7aOjRwyHOLtF+e/esLxeWHy0ih6gr07W0mOMnEP/q1pUUyGNvruNungu5JJuURQI3HdpRP92fdit
5+Ji/wsmVJQD5MeV3/5lKv/eNtW3AdKT47WCBK4O8Xr2ibSQHq387m1d6nQ6z2p7aWIJs7gEYyxt
mziKlfXoXEmWy3RM6vzXJjmFMu5cGbZY2lb2leXkSqyvkYn7UB9tmOhTVCd2na/O8dnji5DyaE5R
OSMpva7tH77vv4b+N0opgDgrtAG61QnjIViEcaSfQvdr10k/hQDcH8JGoR6jnPrGdTbYLY0FprwV
dLKpGL1xxM9x9b+basCUPaOshfhkueKa09Vb+31OReDPHgcvboAklHlzNA7TMWbF3iCOBCoroWwe
tNgq4BAtOV+7zoAnRdU+PtRdXFdJ3FcecG8dy1Y8rluhL7gpL8lYr2oLu7ws37L9qVxsvl+lCe0/
dqCvkgabMYI/1paioUblvR7PYtWmn2bCLAbzEWGk8Xa6i/RaIu6LQbTyp+comXLxYiGY0lMXtzbv
PyIGFT88KZsQ+oSwcgUQaNFhowX3lVKzO+2YUnudnuzX9/l+FPll3nN1CEA5TrWwd+ztWqD2wjSj
PAmZ5/qxPHlS6MZ8Mtb741s3L5vx4oP9L2yzsFJOTCFJ4jhzgtrEd6q8seL9N5dwmAMgn+ZYa1/b
7uPg8fHxt4JJPThWXvt/VWLojlTNtln9o5p+Yvjnu/8bZK1N9TTMK1bw+Nj5Lg2orhjX4galR8qE
j/HjpR6PUZAj/n8DQjneTMVd9U1+BsVCYED5TYSk9KY0z6Y0nbYWlprn1Xf5fF/kpzeOcpRaye6J
ZiNTq42HlBSzrRTELh5FsWvqZ+BqfeO3HSvx+DoqmPT28UuN8VnODRfAsNKJKva2ncuof5LrqVvV
33SXVRIVVdosVV4AacNDlbaLmbInaKhCUBTuGInFPBzacUQBL5b8w6pesCLd1rsYEZllpfNXvZSf
74R+Xiti75X/neVbRmtoXFd+NfbLbJXEUj2UVQLhcn1RUkdNMyBFwDxuDM4UZy3uiQolrkG6fPeR
wNmLWf9gCIdl2ihW1C6oZXr5Sp4dGY/FTpYq5jsjdyNF+akp8vNZHgyQajs4iM1//wqV0ciCH1tr
LJxpOHuskalycF1jSkW51LCmw0g/Y+f91H5qkcO4wc9bX22++K6wRDPnyuGv+ykE5BOOtQv/udDZ
cTlax9KnE4p5ppzhVAV5C1ShRDbWPQQkLXSPz63SQ+9BInY19bi8dkF0RbwrljTu3fOl3Isyhq0P
qXvteWXOfLz1zqoCTsL22vTSZaSGXqzgiUq2LDG9kq7+Dbe1XON2P5TX1Xil15VJnVVyJTY8y6+t
hc4pjk8qf+ras0rXTM/f9m0VmFeOpbXVIFYBfpVXLF7ovOntYiWQgrC+vx7DDn9Fh/+scZ2NnuAy
Zn0ZR7a0U9Ng0To3jo1ldUdXyT6b6yrWU8kI3ixKElnWdPvvSZkmn+6I3y5Ka6gFZaYyKPO6qJ8N
4RgwcmjKMXR+OnHfE/oq/XQg97QPrfY+MY6/eqaRwX17ncXCRnChgm0eLkrjgEnV8vGLVqoBeHdh
YrTtyt+tXFtAtPQQ/Y1nViY6abjdNpV4u4wGx7zyoSiEoWAhfXh46E2T5V4vvmGYejwza1vL0jQ2
zUUjQ9az13vuHKqdZ/+m0weL7tTld3sW+a0+F+sx7GNaT5PV6aHn3fctH6ku+XcV9qsBd/VoBvnR
MrOzE03TvkVpWX2w4TlrISvDKDa2x+8S7VA/Wlyeew8PrUXp/uOzdmxcm6qVD8P3j3e5CPVlXVI4
yGf4ZF/q9y0oN/ORwXM1xphl1uJuoc6uSjFG/DpKBsc+9WcljdX/OrfrNoJdJzauWEiUt2D4I9KH
/0nEyoxBbeVtSfQomY3NfIWTwdn7aFk8S85UDeDbPnNX+Ti2v7tHP3IFwxdIjCb2hyf1JK4bzVP7
qd2etAtlVvq53H4aNj4+K8PYorb3fw+pRg6OciplePi2MiOJByf3TEaM6AcBjpfz7Di7e3YfzO/n
90WPa57V3tzqLh8WD3FfPMyPQGclil9Xyu7kvhtf2RephLJ4l4GI5VUQz9RJnP+29+11/Y8us0xv
2yN/jTCUYdrWpo/74bzSGPJlOWxDjtUVOIjNq/uiqxnrYaj/tcPKnFf/MVXRaesjOjmsHuZk65qW
PFDe/ep/LNg7+RGWEgAuLLV//9azf3+lf2Em1QnjPBwe14rIPZAQL+9He6nQMwE9wVGqVvZUeWRl
++3TTmXV2ETjYkbp6Dgi1HdHd5qRLjkGU1ye2tTC1Yv8NeYiVCRxNWjCDXvl0Yq9Wh7T8r6j2vRv
L0K1J7v06/AInY+YwO8kWYvX2pw9I37KEBKAjcycMEC9m+xXjahqI9xwsqcaGI0MyCWOWHhj0Z2F
IbNX+Tqw0UNn1zmG3SN2GdZGfIAkbqnKPqYW1ixQwCFIo5G30emUzzb+4S/n1tJ/M++v1j2rmX3+
xfli7at1Tx/45njcvhUnqbJkWF/auKuV8FUkNAkAX2gmX4J0tZMNFid+BrMys0c59XyjG9TObb7W
N814JH49TeIeSCD4eK0X34C8sOHgtV10ykX9svg/3iMJK6yhuEx/FYmtT7l6ONlxHKsvudYRGyrH
OzjSRAlgN1kTqIr+jJ47qlZBF8bc4wDF3GTrONnrbV9VN75k2ztCAOAnZmCx4U8xV+O6xldHtu/V
eOT3Cpc7x+jG/0xxzktpFn5I+N6z2UwWunJc+zIXasYXSlT9x6VbcgAxxtn10Y2xX8bVuJNdzSbV
yVGMNzyU2PTZBdfXRVVsHXv1HdQvnFxkj5B5t+OGl8k34Pqtma97oxT3wePF8IkC3CHzGcTAm40c
1zoGEMaYE4o9+/bdMZBkwOnhzAfS9JXqHp18rCr6vnhXn5l7m5aeGQ5d9L3ELh9wqaDAXKfGrX/D
iI1B14bJDSvrMlgoFqTuufxUmbSHy/LHvDIc3oz3sFo5dTzv8ZhHmi/FU57n1ZmN823yS0eDehWL
qbuWzEUKyCPZRnoPdzzLmByRviNir29jlCs1UFfvi66ZoRQz6wyKj9lEk0RWtqeJkOKRLSP8GnzJ
mHdpbIA7R1xP1ILrMC3624YhHtMpDiYzIJz1HGM1JnScdlw3+IV+iw7Rq0ap1DYjlYyWdSJd+53S
xmDLb+g1qLN4jQ1fG6GXxB7OEu4T1Z+RxAF0A2pD+jPveSxEsY4IW8RgjeEa1lS2v4ckxf2gk28L
Tbww0wrPIWtInjBR4/fmciA9txWiWHq6mTrws+rS5r2yI+uEyvfDXeXexvyflUId4Qqq5jtt6zDg
8n0NMEqUN52blxC2b7gW52vjXm4OmoEOY7FGxyHEpMBQjGpDPgbWudofk3j2LNxofvx4Fv7qie8N
t6lToWXJhXdJhJx0eOzrz6+laWzjNvzHR2a9/TqoRmH+/bLGH+vHgS0rTP+VTYDQ1s0ZP5VyEH/F
Nbmgxav7qRAosYrXq8sfjfoqj0b/7swqqhZ0LGJriDb8lH2IUM11okVuM1fb+nZb4QBgFWPy1lbK
wSHbWJGv4Axj3saMXFeCyB7P0MQIY2KQN2iSuusPpz5z1rJzmuPmDLwC5MH4Jy0cq2QcMuo7t2f7
Mou6Dwah9FmPZTRWaRlmXFE6vAZFoAaBHdwQpiso8t/qT2rLROCzXuEpKNHTy9VOAVrEILhBPVaf
WWGClOQzTtYPqYUQLEIQAJbbkZAFe7E63Ca2ZZwz/N/PsZrk8WckPTp2AwqZ1ZiDlsDez4h+rJ+R
ajoBsv01Y2GIORmAE2lmA+C6It4Wm/ghGsWNDZtILuJ17ZPUbO0Mmykby7AxmG+yCCbhJ0gSLbFu
xD4d8f7rcnYfzmusz7EDql4Vy54vxtvxIRPvtZgzq2LymD5eF/euCxoGxUg2H0/xBpAEKhQXvz+e
nbt5FTSop/jMuHt5jJUAfBiMdStutnYFjII3Bh77rvT7gYfZUViCTIcJVPa6MbMQr8jYCxuwdpuO
sWHMZjE2tj4zECh+VX00ro1nMy+z3bR/eFaG6/reEKxu7q+77qi+r9TrI6PJj2916rEsVjHtUt31
va0+OWt3VN/NtChXMUJVagdWXZGuRv+rFOuBVkYXvthfYubN7IB/tcCkb3aqv7z0X7zNHgWPc11S
VzhxbdMKmBIHcFSv1zuPDPOBSu+xkwQ8eMMEZxDTcf+2b4VhRi8eplosASr6yQozOa54NEBHhYn6
9NJ9SWrFojYeR7/HiI9+mZfemHjjreK9MS9uoOB4XQMvzktFvqgLEVcrLiEQ9TZT+7FGUo1iusW2
4kTjusximMVuZqAFGA/M1McWt3au2vaa69VFVjV3L9GOlzbWKJmr6BDTp6+zZ+N1pd8dvlaH4ce1
ATlhhk0UJnhCpoaD+EEWiPE5aT9B89mep9JgsK0MMpV89d+/fyMnE4Pn1k5GQUCm8cN1RL152We5
Dux4PlWfeTffpTob1eC0bNZ1N7uVFjswLQ7S63XVFUKCva5ogd+GhMTtKFb//EUR5NaP11jW6smZ
Vc+hRpnV5jhateW4WrwsYpapWN/CpNvbVi1oloRzV0Lcrn/skvioHfrnFbSSQse/wMXinsUHDMhb
BUIUMOkKRBWlpkqLcZBhr+6HN1QzbArIVUwFl/lpIvkk5m4csZn9dxjr5vTEqww7Mo4W6qWmhCmN
1xPgXzZKJ/qMMF9i5gcyR8ClFvM8DIAwYW475c258qYYjXHFj1UMrBgKRWM/H5GpCPMxwl6ePDc7
YosyS56eYi2P+WCE5gPwMrhG2hStjElsGzPObnuykh3XCxfXOPaWQGfmYM6wf/G+H2ODiHU9TClS
FB6JJzzHgpjkazAYbBbflOsV1xh+qoQWQz5pWf/PBLstfgaWrEH7bMzrVDA0MKrsHKNTk4CcnqYH
Ih33hhcnZTcliXEkG0dqimJQ9at53kDTpTIikbTm4jeQPmrz1rwVw+PSsOe28JG1/lnpEJlflO+F
7a4nFWtSsVfsvYoF9jYHie+R+h5b6+2IQSb5lERFoVKs3o4YiDEk7wzR2Hqzo1xaCmmxlxsUR3cO
eqaS1y5tGWOravJxY9mFRvxIcNtKFPypR41GzW2/kqik5OLrb0cS0WJZzg0yg5PLMSr2/rwEG8h5
nGacO8elHUeyHdVK0o2URK5jd6FP7Z6EWFa3NUXvRMG+VSu6f2dh+K1vpXhRfOnm26r+5Nvnbo4A
VP9Mmi39LaQjWxHPmGKnIuFfWLIXw5wQi6rs+5dQf10gGih1F0fiYTs8d4vtr+q5d5ZHewLrQIDJ
ShRVcFy1i9LLN89UukhSHbGPV43YXcMDCn8sduCkcjKxG+drSMyZ6mm8QNCH7IUmoKhXhHeoHTSY
xFpCmnT3vGrsd16uoMdRSutucHiXPoaWWbs0JVW37F6N3XOxdmquGn9Nm3FHvtdfczf47aU7cT8x
uJrpThYDNo9Vm6p+tmlKmwXertLo9e6E/11nNp0sgp4I4tlOLAQWgOs97IJLRTpshQF93ZRv8a6i
xeYLgG4rJjOVo9130oA/8i0JLNws+axoEmUmozl6RFivEZ8YdkRY1rfD1Nes3HQl+TwWKLVzrqbZ
xZW87UZJy5NPC7ktx+J5Tt8z6i0pz+HEo+uoeTYOLPHC+eqrYWA1ls/SSve9PdHB6Hffqz9wuD1o
WmaCRdwkgRbr2kEhGqpo1w6MFkf1DTlgh/HP6M/Hh3xYDog2OoxZPjkGzLxBiQmve9ek/uGEJcA3
E9P4zPhspJFbd8dbg1xNU4Z3EL0XdhLNSuspgjMrK7y26A9cvxgdld2APrIt9BsQkObLhQdy0L7X
D5zqSwer99JBLceMRqhO6fDl85k8wPc7TKPAZUXN4S8VfT/2syMCav/ZbgkQxXkSn5uaxPXRPYpC
v19leBTMpQrWQ7YOLS3051BtSiDIb/50A1EqPNvRtqc6KLmtwXFaoEl08+vRzI1xrHrrF2HA910T
DHDqFITVQt3+jGKou87TQCPinBX/ddZx3nGnJqMLo1JmtOsQdZ6nZHi9+nqlXROkdqOICGJzMziM
k1zpkVo5wUEnQ6DJ17YdYcUwD/IKiAfFskS67fZjs+jdRWsvhDbWjbufZTmzr+3GhQk5mucvBgfG
LLv9Khd4RI87VaLwgpgGtZQ/Fq1ybJyU0OizJC/eYRTok3Te5QAc6YAdxoWPXPBzj/SJpmlWnnT5
9ztpei4S4gt1gQ+/8ovls4EDlaWnrErqs89XhzvZlD0pOSiTK6ljmVZ5OLjf2Nd49Ikr012tB21S
TsgX4FZg5M8txPM61e/iG3kX7Gdt+p0URCUWrWLjUjuXL1jGfcqb1QwTMUCRGG7Huoi2QfhXWfwf
UWe2nKrareErskpFRE/pQUWxTXJiacwEO0R6vPr/Gbp27WV0ZiVGEb5mNG/jXREYJCibln5JdRdU
jnuZgQIh3e1SjgTPDUqO+h4Dtz1U0wSPHJTjaGzQEeCSi7cneHsjISjl0Nm4JEUd4i0FpFTvWQ3w
KBocHiHk5CI1N5515mJDQaXcSUrJAGDZxcyGpWPaPbAU+jfvsh4LtV6E5h5B7G1xJQDwjesULVKc
ayV3J+kqaGnBmMdFeBRegFQMHEly+2ZInMZ0lxd/sWapbsoaVRoP+htQ4VWSalJr3nfv4IgpmqPr
sANTHm10I3VIiVGZmnS8hqUp4RhTJyLWoEeIssbNA5fBojL0R2FjPglu+CSgJ3tsKuAEiE00qzfJ
8EBNWPiRDSKKRfc44ZCRsDSwE6Ksg+wFrsQkHzF7zNNP8erNxeh3pR5B2JtkzMhj9M39olrdzGLy
nMGHdrQA3ykjXrEFz4j8NsMFbt/eyKPzaxWrR4hZzax08plEJ/dZ4QJ7xDvr3dUMzxNA9qIXtXoh
iZcuCNaC/ramUNaZxwtJGrBGDEn0OfNPF2M+mg4pTc2a8rEs+QmggGTVc7VfhtS84/UnV5oY1N/Y
wCiLnrlODB8kmVRX22nuIyTMnCFcykl4TbArQ+Jj0vA5FAL/o8QjZ/bifLbHOIwhaSaimevsf+hC
BtRY8OFpXKQ/6IUjPcIWWCEze+FUAS8hiEJpkuUQercz/joj9IDvgu7jg8PxSKKsEvUBcaEwIIuQ
hEqttd0Tj3Yt2WVvHEKpR+bFOLGbOlTjNP00QrJwyP4qlkCN37UVro4EDUiRYJkkIUeJnw6BF1Yh
jCt43HbFGqUxQPDlRsQWPyP3bHGC7PhEx1a4jLBf8OUWqJTkFF0YO+VMYj20LVgDR4jaCWNFluPM
26P4o84TUGAdmmXMQwziKB8hHdf5FZt72II2/FjCN8WlwAPqTUo9Gs7ZGuOSo6ewBaCEsgERO3MK
fBx+SLJdE6wZ/V86mpNoowXEWN+RX2A76EZcn55b2uiB2Qw41OcbN7dpz04zA8v5+YAQaj0GeJjq
3e8MgOBu9I1TETif+K3yPc9pjHrJ/OEnq3x2W9Wb3g5v9+MTM7zSQV1r9Qw7O6S/dupkvAM4+NSR
g+scy5/9Fo+qQBjoT/8MVgMZPuyir5De2bNdKghbYrDsW6kMdGnnqd0Ge/J9qoDhU6S8JqgPkKBL
LCW7MvUVZiYbCZsN/0o4BFTWKxbNeiACPRYXC96UbHhkMNit7NEzZKUxlemZ0AS3BqS7FPbrhv/P
OAR2d55fBuyrUiXBUF62bCnOQtBZD7ZSiJFaXYSWCBefZgHVD6CibPeSsEIzf9dMPvGRRDbxO176
1GXzoMemirgqm0a33WC+MZBRkJ7Yyk7w+7NTj32f/V42wmIhG+K7okExV4okyAGReMHqApxJleWx
HBE3XBYiTFKgCi41Zqkkg5n5VN/lIFizWIZ5157sYj3Gm2RSNUrUAq94P49Xh/oloqDygSQuzSn0
yk1aGp+bFF3QRzMRFWOaEU/8l4bBRPpvh2ZXk2MkeJmiHEyqiAaQ5IJIDFA8lleTuADdMSnVZuv4
TO0JqgWxiTxLzMR4baKVDxCHahfnE+0k44JOK5EmUej7IvARjp/CK2S7B4VpXpcmDOGPHPjlJGuS
FLUkP5RZIs9V7aPMW04nMWPksr8rjJczgefnWT/y6Rq04eWHR/kfDoZ4Tiq08gwkBHiUsB3FVJM9
GfTmmwfWEETLWR/5koqinxkgD0VflfeVv5CgTobDJ9gnBEYs6Sf8YpMkagScxEvKwWGUx5aKFyRv
JvVtBKbkDP+X+krt/lPHkIRUAi45PLnifZYt+TzQ4oIB5AS445yjT13/g0gbow8l1WqplEuaSajv
DhgA8upMZsaNnCA5dnkX6ZtI6ftT+8Hjj5NJULsecxXkSsidLgEfTVpf3W2MZK6cEDkx8jP5RP3t
/x8d8Q4BHB81Xcv5AAgGvEXeCgFlDkDaaQM+xudMkTOviWDkiGRUg71S/FLxCzxADZWO5O2UnIiv
uOYUT6DYva2uIa0hLwXBHWG+p4EjsNI30XjA2Jyj5RphFw0nBxAkotPEdgg+3IByNSYUxRQ1LbRl
qHBSU5rCBgRJdxj/RjAiVCF2SPRB+kGPrJUwjshKA62z4PVeQKYYOWfciSzeFZJSA9l6ZPKre8CP
CcZQThj+4/nQPMQJe8ux8DKwYzhQ6BKQ6+7ChMp4xhpk6KKddCf1DsXOaH6mz1rvkNB3o5UCFUHx
MnYEbEL99k8h9ujT4ohIsKS3CAEBYEXC94TbpD4PYOt778auz+WwAByEl3ffC2tQP8FSVGVXkILX
BQlVii0U4gBo0hRIZmL5iN48sV3jLhH4pBKr6h17D6b1KHUgAlAufWyfnQzjHySBqI8I4BUvK64P
SHSEgYDw68cveTYqPVL8trbIybqgYs2TQAHQ2td/GNmWdLbQd6OTMKLT3bfWbL4KyTYAT+uCyptm
ZO78KLEb0StBlYwr/A7dG3ND9t0HyvdnhPVx8uBvIFNS5UAlmQF2uhhHKb4cO/rIiIgJavZhVvzF
STDDYJ7MJ6ahBE/6JqEVUhjfJA+IzVAK40bWYWY2yGb2lsgimOIjy8scrnZEZwYSug2OhMOSWpoU
wmHfc2CSulPf5ICIrel8JQD3uPMXLJUYLsn+wU5MCIjkGrVpgSEilMKVuPtUi/g3BgWFrp/xK2hO
dVK/dWIR4nAg76DmhG+vI3MYvwtqP/JiKAzSxRmDOZbVGDcDQCpIHLrFWpmOJy9Uyk44HBPqyHSH
DuAqREJEFZyA9ieffQomEQWbK/fvx/cDdAE8cuwx79PcG9oCtYiMDnBqX3HSf00McyT5V/+Wv8+v
7hwhc56tOpAHTYC0Uy3MDhiWdMJosYfO0fHPJ5UKdUXmhBw6Yhj65ZBid/oFpXocDgrnQcQY6y/A
g0Cj9NF0b2cUlUaIxRI0ThJ3aNY2FU0jo7oZeaCzpq/l5TiaXnbpZG/XKAniyYZrQDXpIx9YIalL
Rwjj12/CIePqde0XXiUwe9cNhQ1KdJ4W1l4+7Tmw6/ldz0fTg0tVuhfnbMezjtvz6nUf/dwzXn8W
cuY5fjYjo0+JG47y3Tz3kRs3Emr2AEMOg98I/I2CfxUkSyMbGRUJHxo1hVVWuvEEAfMNXTHS22mM
YgaRIKx70g9W3Mi6wZjnbxBdQMOHq0gfGdriN/93rfHL0HsoPyOk6QxPTywSsJ9FpQifCfSUseMj
MTlWmLDmRgEQHyychtbx6Oy0aKzTxdvdmdRoGhq71oYUN2sUT5lcJyW1OURPguG8F/YJauBZ7Dix
TrTohIpDlHc7tujZUsRrfG1spjXXkHfoWUVXb1JLwU6YPRUphYFZ40pyMTOoShf4K1a3Zq000HTn
h5czePUFRBltb0Tg04r5sHFS/hBJKqemZgelJLWKAXo3Ovzf4myjDJERzbOOlOYDwYQ+M7nzdDC8
VB/mmV2ERxW4QYR5EioCJc4bTpVid+i8VLxAMNqB4Co2TPnQaGAEzWMoIqBCHhyd/vjjdZIn0tsm
v04A9AE4v2BTaJTiXKd3GL+U/fhHyksUU6nKCryWXAvOH5MSwQb8OdAyo4joqriQucgJ3knVRuSx
3jlEfwogu/86ItHFFzJal1Xdn6QaDimT8S1shrOcWuQ9LNUgopKoBp2B12j+RcPoU63sEuVZ0LXq
bl/OX8OZ9nDbvt1UNsfc4pXDek6/jcsAq4MMITVfMha8FGeec/ETq16LBGvtNfdZX90hqVEjkVVb
a0TxVTZamryRceNc0Ov1VYQaKD2D/LvYw5GYG+O2w9l5HREDQ86rz4e62HVpIvTMT/gajCzel9fr
9PBzEhPBpCM/p2bLN110PfgJmEIUv8EBQJyjD7I3OUgU+xEdQ74R2TqE+hUXs3heSROpXWdQD2Bi
wUV2ziiXRl5XNdu/K233m4Xm4OMHLUjwSPwtluRYH+GujDVvrfeOJVkXOlvw1sC1syK/XyYBj8HS
gX3ra5pHRo586dVqG2OIvsFfl39xOifB7jHp9IT2QmG8MgfROF6gQ2yKiZRYbPVhe12Nnuq9qJG9
Ne75Paf9qiFYBhVsSG7dNTF9xga66MgXdWX+l2PApYi/fsTYRFqvoXMn6wSIVEICpbTk8AIoopmw
p9h3n3ZSQALDBgwRQiPS0MGyY3wIkcHBCaEwNOzDKDBUZkRr4G3XPKJbriLgIhIZTyg4qNaiFTLy
H7wUc7e2H6NFH7Pv1FO5qI2bIaaBtcptUuzt9n1IXWKrxuXFx8Aq4S9wkHt7QJ0PZA6JV/adg21S
7Phqt3f3dTafCHSjlHi3OdVFgr6VKU42qkSc7NVUGToQ2yyuSkL7vO/1ltDykNB9CL+N5UKBqMWG
DLDKwRJ9mq7qGXqEzDh4aqwjCPI9BjpD6MGugkdZhIIbctIVmNu5Isqcecil4hI/UNYthXRGmV3O
MNhVBPjGFikgB1b/DAmpwbnejBEoRJByXxVW6qh7QMsCP6CIgUV1KjCC+h39cRKxVe3weXLIhKLV
hpEOz0mx3KChMjQ1JNXsPXrYmagIj/5gc6BRx9qM5+Mf75GVrA5RF88JXetOLzVMuAd9L00fgpej
8MBiij4BR1UvcasIbhe9tx4dyp8IpVnFioBE/sW/d83gDXHk5rH+4QOJsjwJEM02Op6twZM5uAF8
pjHSy+RYzQkL5etdTJX5BX/Fh5BDZrSQmPP3jObfG0rjQM1/OUqcvjPN4WPiMsYhpZxHzicQneVj
aI5hcwJzWjan8YSsz6mXvdxM4MsZzRpXxLOGJqqcFpVsu9GRfUdXhdEwJhw4VaceJof9gANhEiGi
p+Qmf4An4uedcvIzqhKHPZo/JQpdCKzIeeXtXnr7Mzrwmki0qAjYUf9LBvqLUSwsjDIcDPD+nY6i
eY/TSsTxsPbAMml3U5JJVhruV/cF0i7KdVkMvXFn04fvM5pc7puEIny0LqLt6DkdngnbuOpxHCik
48UWf7t+f7YfrM/RfN8JetHiQialGtFgoogrV9i/70CmV8/vut0k3dUoDs/5YlyEoxY0zPUwzLf9
x6p322D/UcahclnG3V3Zm99Kb/yaPLMgKltkFxZpL7jRX9GWNaflDPc3CjoEOJXf7wTXbHHmp2U0
v42WSvnVU7cPdZ1UXwUl+/tUjYL789+ej48LdGejjn7LB9t3kMCZ8knhSqq55wOK28Oue3+KIjgt
9O42K7zy7vejMOaDUsvGLQvC4NkvUrfkLFCYHU2Uytf2zvUy43CSIpx1hqc7NpYsAGgXPCd5z72M
Xaye9/+QIsPRtX1YUeqM28mz5+678ys1r8G0fxWjbbj8NKAwFcIFTx3BZHQxVeOgroXdICNSiD9K
c5PE++bWTJodKz4y7ED9gF2iTE1tGhEdQhB8FgsLUcBscaMbgLwNdcICKy+O8SjTSGQ+nB4ZzG2K
+A1ihhxLXPlZbuL3+kLw5GUj+kTliHfdOyPKYwReWwjj+gC5ATSgWGDy4DoIecsSy8JKXJqoHPIp
yyXSIGjbXU7j4fLFUVQiqUUCSH2dDFG48L8l9W1/AMJtH5aHc9gilIXnCKXz16mWKvrwH9jBatX8
xiDSPXZ+IpnlnXSHAf9NEQFam4KNafiaqsfX2VYRYAvSdf+PTRJjTzbdmC2F9U9vTxIAcqzmKDKz
zB7TBr7oz8xAniqjA3Kdq1XQGYc3XMnrBbtoyzIZQU78fiAJFVcrpUs5rnlgXT3a3l+HgsApoYT/
3Rstu9kiB93kog7N2bm+Dud6SS3kVAfnLKgGIkvPRUCNJPtCLGq6n1HwXYH9CVUPCatQXTTzPMiO
yeoy1abg8hEgxHXIo1n7B34H4iC1c7kdiX/OLLMaHoL7+XPdmuk/xGb2axE+neZzRs6aoHGAmHNl
Pelbzvbzl9VZRqGGAi0GlWH9o+6iiTpVndrMp2fKhFQwoY5MUH5aPNbVEm0H+zxl2BPspzyrxmJl
HQ/nLY5ZdgdxcqKNxsCAGLPGCkK0V6yuE1bu2xgrPFaFBc3X9HRJDDpz5y4QgKCtpqxYLQUbILus
Md3srwMNMUr8S7FusovBd/lzUuAnWDtY++U02PHQmLYVA6lBvHzILpqhEtMzrvkphaZ0Jh7aOwkD
L2KV2UNDp+b2Ju9PGLYjzkivs+kN/+EXOx4foxEpWL3sMA61P0amqlrXu1u9evr1+a/sBE+UiLpI
s0LEt+mRIQV6uS7zoG2QiMnXyth7YD3yWFVNrQ/fruusrsmpx/VBfYkpU6nbosCPzkNpPGFm4VDd
n9FrpH00vhxYZHiPOg454qglEEadMDijTsW8PIvhG8P7/jJwTx+2oh7VWzMpXxAvyXLHBtUb3pOy
BdXG/t/5hwXz9xU+DAzEN8ScDEbobj/Z9z3kwH8eiFphW2d1uzY0sWk9LZb3tdX3kD8KiBKu6SYd
OJ3LbFiG18YvNUuttvvzb6+HlxNVEHX+KM104PXa3+f9WD8hpzZrrbILOrrKpN+fKF2duJwQBJE7
8A4TQvqrf2VEDVunZLRt0pUyKcHbEl5Qh74zuuQufXwxXvnQz+ijT/JZPkvmPOK7wbf15vGDCBlV
4p22e/60m2xVzIkTifCyuTbBnA/i5/waZuyv85zXyR3tSMEA0J+KIiwj2CfWq2fpnOglnRPM8u7d
v/6f/IaxyT9hNkdjO8xWd39IX8wfHxEj/yl/OjtgNrMu4IHu7AOjmWvMNAqVt2+atFSzH7wL7zOp
0eItZ1hlIICGrK68vcKbyy8JIp8+JtMcqwARujNgOHO5EbTggUd8QcZ5xQDIGGz2Zx9d2xxxW4K/
hAjilzCBr+z7VXDxeWhWZdhbl2GD8fR+SyyAlcRFP1985mm9rJcvSOTrAtHv1oy4xKnOZAOL8FoT
AFQEDAW3lvoPitUKnt0Lwpi0ZMjrhDQQ/IXjD3WY0h4Wdsm34BCoqDfrR0ZHPjulp/5B7oBmkD19
TVjX+jTKGKoPBBtFwq3fIKwg7hnFmmY3AltLwSIKLjjNARC8pkoeMo8Yt3xRZqfs5lMyjFxqh7TM
paFM6OUJyrdBUUhwuIJsFloF7GpBw96Mf+HkJAgcwbvmrH/yfUOXqO8LwU6QvoKgluI/W/YbiiRI
0NQ+tsGxpx+lDyhMZZBAMI2BHIGPQ1RAMG8zYEdSMSHZhJ5Llwu0DQjnyli8SVXkxlSBhNqEbh6P
Z6NCrYFHXzP2KEtDbGvQerphX4ErNabLFusx37AxoTZ4e3hIMTI7SKR59HrHO0RquOpQwpgPCHv/
vI573v7I80kPxw+XR0lyWUB5ETgxkN1wSriipWyntGBQb4eHBSySXJIJlvGjhBqFPQaAe3XohT3p
NAKQB2VJlQFJ6T/l+CCIFPOcoK6t+u/z9sU7eeuKTAXjZYZ5Bl/yajHlFevznDvT4xGyorQbwsTx
Dg+b1B0fpYvUbgq6S1Qy4Hzz5HzD0pNv7iGpNZNCnWjoRoMxefeTRFuy3dxoJ8vczmfKRKzg4l/k
BZmB5ITZXOb3ZzrWLGP9oVFvtOPzRwE89cP8/5PH8U7mkswmAcRBbqEEEcIoft+Jk0nsQQH5zHQF
ABaHZZSbK40ssHVcdTrclMp/hLM8+NlCpaQ+Z34AcIwECuyCM5Pb3+JX41oTGYf9VQtPjPhYj1H6
MVMrtUoW0tQarJ5mO3+aT4ysFKekNdkY08YXOleDmUn7vlVWJ+zatSmcysZqTYFngnUuaKovhUJv
LSluAnQDkgnwTWiMAmREEhuyDUDI+Xq5XAqdeaE4T5Pi0HWqzbDsaAwUdMBnYx4KY/gXQRI7s4ar
y7b+ig/938uh+3U7DH+zbXrY/2aH4lAdXtvYLb2LG2dG7cUTFNLdkYta+t/QTUiswnx+h6IHPZJj
ractdTUYavI/wngjtxHWG+w1ih1vFhsYXrmBRBfmXOIg9/D+gWAHBdzLdsXohRJisBMXswYdjPmo
q6eNXhE18gW4nFSdLLsxRshi+F3Ief3jxb/4anmj2BWfJ2kynO4rO9YwZ9LggHSYCQ3GjG5BV4nv
mUUIA9P1jOWx+ePhX/gG6gqaVm6CvBXAoKD1BWIs1xpgKF8nhEJq/R//tTo0YhrVvh/40+BbiIyw
z6iq6oL7nDoLAYQim8nX4jvwH6uc2fj+yhg+VDd2o12+em1em5tFwWSWz1cGK1Z4NjteBGMt+P6+
6Tvw80hHbV6zwUjP5/0Y0S19/DfAyS+y/9X6pKX5AuASHKT8K8cs8Mi3eIfgpYVrxtP+O1Yoc3Ak
hUhZeuBKQOGP9O/djrf5XUgJH0T9X2y+CVmO9R2U92lGSP7+6lfGnqeAMqUoPnYHODFQVcyMGxeX
QFwxeyP5ugIIIDvA5mhsDO7G4Q7nc2y8WJZHZjEyk+xMEbUFRtY3R0Tu1F8V/87fg0UiEUCTkakm
tlkzwqw96hdw76igo2SOeyLihZmZ0F19f1MRyaBoWhrF+5veHj0TirQaLj6l0fx7IWbW6iUkcRjJ
QjFlkeVx7HSc+6njvKy+3bWpz1kPaPEatHjNuQRx8JzKjT+THzy8cvr0NF/z918KAxw9LZiQF1dO
4gaXK5NxvIURI2MidLl2jIRgGkynu0KfLq4GZ1X/9kmGrHpVOcKYvdrD3d1ODYi8LgoyFx14TokK
CxVZWLSnPdo4F+M50cxC5Rtid8A69B8mVJJ5T7nB+IApCctxJx+Jwov9K3xqKvMA32McsiIrtquj
aATQNVvGJl+R7iwXVhBAcoaR2rqZw4hnLj0px0yYWf1J8Vf8MRsumAfog91jdTXhpxqpL5TRVndd
REoGS0Hwa5AU9X981FWwWzhLZym8p2XHWBw2yfvZA7eGqPrfB6StxiETWHPaqGnoOaNu7MvY6/i9
IQ+Hi6tssW+102XP6m0ZGmYa5JxyOe2qjyZ3QLuB8soXFhsPT/XTw8N7/buuO+F13QXKxFoTxVYS
szyA2TY7MMeaVfavzC06EnfCWDxe/cFg2dxxrNLPdJYipK74mTRB+H1CWB7etjFYqBBbYA2FK7PC
L8TrpOL7vi9p1lDk+KUF8dv9jQ+dH54wTo3R6ra9bO+lcdnetmo4nKuhFl4G98kVoSroILSb4nXU
Wsht4dTy+FfvLXXV3IzqZvCo8fHaxf1f9Xutzep3hJzR6Cf7Gv7sNxGKRA8kYlcKej1IZeu1D/wS
fyU0bkFITrNrz0Lf6UWS7WghB9Dp+vFWa91KiuGEM1TDeGJmd1wRgBlrIhfLHvp0xiqCW2c2nNYm
Q6AXQ+X8csSAgnJ5uqAPTHY8EElF5mg/0/uxSA0QjiBuN3L2qF9MFK/FKMkYhPsQLfPghTngOYzN
XkpRGaeyy1ZwYECirIbZwvgFNZuA8tjFm+GyvyTQPL1Wr7mprCLUcPazCNfs60FF0RCxxlO6LtZ4
ly2A3IbSqCMktubgQVC7bsG94Xm7/Hyovo9ewlcGHBPIpg0KRcJmHNomIAvRxUYtouvPhuEN9Fvu
PyYUFg1kvCf7oLNIZ9ns/DVGCI1o7olYwHc3wzKsjc3XvzEzm3isGyTodFdO9P0C7ZaxfxV4mpA6
OIn/IkPSe6vt9mEp8+HsMm3D7GbcqbxFZsrV6178GBICLwRv46v6Qpeq+MIfTYMuTsiLogFIJTpL
rY5W6a10RpldsMDxfLqnb2m7hq2H5yBCuI6Wckf0fUvzkqVdYKIfqloX9FCHkJO2CEBucEBObiLa
oINqsxGggvV+oLyN5Edrjp1vVLqhYpG/mdFiDCmATcK50PG6HC6H9uu2lTmxbb8emSn/lxEj+Nfp
dSr6IDjP0gJe/AkpQ0qNCmxT6s0WbRJA8gj70GrM3L1b+edp5cf/9u7LibzhariS6bFfyXJKg/A5
TbYJ00R+OISfNL1PK+ai1/gv9kaSOzyfGOFvHqpIppSO4JwFoEk8LgiMB2WcZA35j8m0lEuM9RVS
upgrbYUm9xUvahCh1II4eywTh3pkPGALytnaOxVqqFLYkkdxAZQXzdblAVM8EmQxx11clwqYXaEK
ClZC6uMwq+brPzkHcgbgbKC4Ag7v6hTun4P+hTDbOLPMEtY20jLOMIvPLDcLKzdzFqLKipdC0pf/
0+h2Svz/yQFezu+utrHxc7r2mDbeZ4uhrzhAjnNKkc74RoLvFiQBXcskaM0X4V8PoQKG4wR1/PeN
jWzWCYvt8EsasvRTFUItgnp3ZBcc1eeYhoR6cpOPQX9fPsr0prMNylbY2nKQO+cPulsIGwcYAaQ2
aZodz/oPrRinsYECoLZCFMQrBiLFkk1Tqk4Y6gKoEItdzvbw3+V0OY3+UYG4LQQsIxBtAW6f3TpQ
MQ1Vp5TQFvn7niwu33iaAf2tDy2Sr9ilDYzxV3zKQU4LSziD55xO5a0AYn5d1spXjh9ZMe2iMjoY
8YAapywX5z5qqepXtMy3MktkjvT/we900mnX7/rCwkcKS8M+Mjp0UIk4NF9RgBgWhdSptqpsURAb
GXtLdt1yp9JqdUoXcr6Xu09XhZ4mN54EErQCZFCgVid/IHesqpE5e+5Kt0NHPscS8zEZIyuGDQB4
1dbHzHsK2hWxGhGsGTmf22f2CoW03T6W2HWvs7XACiuBqmCBiEgIMKotWJaU39z5fbJI3/D+Kw1f
KhJU2WI6hQAUQbIB+Ge9E1RcNKHUl4N8F/ibYMwFlH0PhOLKMgxAQbidDdgP4T6RLJDfMdc+EYMM
JUkFCKcZvTKGP4G7BO8PWu5EQclBewdHXVQcOs7AblB16FmxO7R7FnoWU5UYvzAG08JoPRFnUN60
zs+gwx3KEI6JkJr23gOIwnMGY4MJ/givUGzOoZBrBMM0Jp0XXrewwyUXh1cuAFRBlQmeSAB3wy11
FjAyOIvZAsr7NLGESyR7HjUPa08iiSM5IiTaWvGeGCHKTbYdET9RWLfxNHzL3okaHvsB6An5CSYf
joi80ZjheZ+7/P9+U9iZ/bDkt32EdIbOzUMiMsHRUS4pEE8nPp1F5fxDwhe4e7UWoL98JxgaoXXm
4YeO1OhLRPaB7+tSKZWM7p0vofoiZ76E+jcgJctBYHffK+Ln2gze16YAb928awcihkMLFKYS7Xki
PWHpy12QOVdrLqUuenCgWn+EYfIhElEPQHPK6e2EQtYARxb6GIMBKC9FC/GTFU6Z8HVo6Xs09xCo
CeQNhBurTaSVjsEL8PAPp0XgwULREg1niMhfW0KEwt4i7HCkpc6u1AMTLpyoekYfXuSi3hW2HK7N
k3z6Cq1GyLC04ymcELUxHoUBKLyrC+ATOhT8rdB6JAIQ7hWVXq42NG9HBrQUbIBdIwwlagFCZK7M
jMFOj6OY3tgjRA1p9OZss8e+uGpDrh1VRxsZpDCefuYwtgD/SSRqHn0uT/QrJB0FMA7+KgVKkjmS
1cr2LwNcNQb2wK4OHUdSgOYwsDfBhZBcbshdSI1JlAOFnipqkh9hB8nD5CA/4g+XBbbijGz8Cjl7
8nNZWlpUCmGzyh/ISCSu0HsePU/CHREMkVvuAmb+KIiImgh6IhZhhMhjycsLvO+6FO451E3It6o+
2UreB2wqnEjOKrUuEXCTEOK9rwkZ9KV7jzdD883qFoCiYEgBg3p47UDD+T/6sFS85Joy2rjJNZK7
MN3ooscMoWeo0hmxO0cpyLRyxcGKZXOZ4DmT/Qyw+2Gw6IhUh/H3R5IpfsV/yyWYtfA2l0qL3BTc
yep3ZSadt3+g4hi7n/KQ4gpHCw3Vd2lUyHIQE12heXUbnPgEHI3rJgOGtYSBJ3DpGDg1KyF7/g20
43UpEPKIw5CFT5a+PkU5YWTKeih49pzyXk2F6XPjg87lwworHHIYdbKzpRYgRmQ2QVVyRRFRZiDQ
AH4Fgh+xCCvfPFhDN/kfXbUOtSwKWtlI5+/yTQ3YESkgamvYsaPRL14urOizy4o3Wj3+PvMOWAo4
FQm0KDgKN1em9Yfu/ikhQo8/U7hpfFlWn8QUA1PQVBJxNEYHta0hawv0JU8o90hLImy2IlXbnqhZ
fKi6VK71iQjIMDpEiwZfHO5urG8wN3gLSrVml6S4tSU0iRYlqtfLS5BuU8LDPSHdYK7N6Hpps57k
HWpqlF+fG3auK5pci9eyCW+T7AZykA7ZHOHaJ3oxWBGvYwz6Xst2MVy3PKuCpkxH9SJffbSrLgai
AZfjjdt+rS7VZbRRl8XkPDvP0qOCJS2kiJF33SCftRLq4ev4Oj7/ekcsVMJrmMzv3LFzYyDdKeGn
wkJbCtJcu0Kwb4NqMdra+XK4HWxx/eZWrEvMwzQM3QT1L8w14a5hncENH1ld0O2YLL8hRGjekViP
A+h4XI/H7LFhmXrfhKP54SHK4vuZJLK9nkmLSb+5I1gAofSBx+2QeFCUv5ayuH5UbSSE/gw0Po5Y
c/+BPeIFMel8r5iy6CbMM5EPlMO6v8kOMsM+RHOmFIJoZ8PZDbjuQ30akOFTUdhcrGpGdWLj+xvf
+l4M9J1oMcjmLtJQsoBJsMgTGSIiLpYAYRx/RyZlrXe1KHFEK4kX2Bw239870VYi0aQcIvFqY5VT
AFFk52O/V073udtFB2xSrveEwg9T/o7Ce6uHHVOUwUpXVF8lYNLgZ3w0ZyGiIgcsGFKJTtIpSBvW
Jsam1BdEXuu5uwHRrKF08CLGho9xyBjUF5yOqNhI3Yb02SmAR5PfL3LqNfu51G4ErXjF4yy8kHeo
mW4B4YuD/TwOzhgy+M/p1ev5qtPz0cT3eg6YRwfTNUG3/PT4LgWa2F9roAwjsqvJvotd68tRZgJq
HKy6857Tc85e8m8wH8zHM/L92XV6nvZL/TwdrDobqfjK8L9NUnehBErQXSAMzZR9UdolPTEAAgQj
M3MXIJDTo0x1xhN6AUIxj2a/IsJ49vAVppdKXc7u/yYAMnNTDrZEv662yZiMnRLy0BhO5Vf+zhn/
jGdyk2OhtTD7ZCzaLN4Sa+wC69CCldRTN0/srqeGtTmlTilRRYcVcPqMzB7eQ2AX0aVOXDqdKSyd
CxLuFs+2But6gW9PMZOzJOemWSqwCS1IJaxA1Tu3Ke36fWs5QoTIvOtahpnUFmWISd3n/k3F8F0x
e9ibwjj4xuGA8Jd8SJEOlLsMq44jlzb3Yvd+4k7jV78vuui3FUEP/hfONJbCv6RE1otIr9Qrp0Jc
rVzRiWQls3ubLESV7i179uDPcC6gqvoREAN5YHW5N+j4NRbi+l/FtrG6FP9ac0AkK2+gEM+qRub3
ZvW8CpFkk9fiHhnKW4RM9MY+8yWlmi1LK1BJq9bR7nXpNUl9i3NIWQ6npPfugpotORVXmDDHXUr8
F4hsX7ZE5+zAX/yTQlqCdBa1A15RBP7k9UUtTqrmVdA3Qb4fKBS4+Um+73H08ilapBazoOCWBR06
Ybi6GI/T83Rx+2a9ls8Su4fH4r7IAiqo+bprdv5J3VJO5uf8RJA0jIzCvJTm5WMP7BcvLgqOcllq
Hu/e1aOCpjqq84SVOA5a+05K0DL55Gox+XKOjkvHzAxwseST9RFLzReRceBKscRI0ioCfzmzsyYj
xg2Y11RoeYAreKtGQpa0pAYtzxY9Q18u7wPxOQTejHz+sLs4LNNesG9WROUR9JyZ+PJT5OPfB996
qKxB/9tXjmTiQfKcND+fzyUnEYsZo+N3fC4hObo8Q5qC/1bsigSAxmSChvRGNTYslom/YUHkt58w
DqXsr5n0AWbCrBExGCEByQ0F3U9vQKwFPqq1oF6c3Gq+covQFJkeSReHoXQZEcaghLY9/Rt74Y3i
TCj78V3f8htK9mP9KIkPpXu2HNlARCJpLZ1F0/znUsZha+5KxZbPKu1MklRWTeI//44i+VvhSsr8
cpNmpja/eNXv/R9YQUxAwhK6jd0PJdV9WvyRMQa2L3rrEkRWtkiEtoYIin0O+K0m8nmxrYSxbAYn
ehw8nq7H645c2WjvBA0dpCT7S0mdOwgcXsLYal1c15wa2UnU3a3hchSMkJ7M3ftRsuPOWmTBJc2+
8axEwNmg9MFobgrn/fGYsAB/uHXQhh8GYx7HwOD3bEoRgPhHykNqXG1Rg0xCGQvIEzKzh64MX5HK
lJkh9z3Zp8yOz8yumN8UObnRUPtqv2SZ6v62oLMZgYojSyYOv4oRb9NMv7W6OlNn0VTuQ25dxawX
o/rrFXS9xC38LNJxwgDB9/6/rle8K16fl5LHPqXO1FDDZ7ysxkFnFhfTVAMRtMu/ur1/L2osuMh1
AD3avMhQQOFXEl7Wfs7hSjSNYgkp3iPgozhBl1luP+jxS/YuSuDCyZdYFvYZUa50nAmiiU4ktv1o
PUAk5Tui+6ulTER8RbQoeoQzBJKMMriv85iuRojX2lf5y56z0ILl8rhG04WCJSxfTfQ2iGf1I5xg
/sHqgUeajXQQsnyCfMmYEgYFlQbViI71S3cKxKQsHWbFMt2l9Cg3ejUU7/PpJVD8CnqPJ6uJXABp
gaZsJgledwnFQr7716Nk+DnpvaAm/WHfVJZA8nbpboCDNRzFPywmj71j/gfKm8Z3/VeTIqQkGQ9w
GNm8mOfYpUsLWLrHmBbKP31KA6QMokuswTchI6C+ILm7VLUkvX9aUI19nGRir+Piwmh1bFHKp3pg
4v8huqnj9UfP/q1o/45XACgxXboOdWhu/EtZqB9SGvJLX411bGSc4jf2yDT97LfTN3pzuSlzbXXf
Nl/37XjV9aEWh2jy+gnnNYD7Aw9o5EgVgxq7g1XpmyoPGAi2YA8eodC7pJ4mpFnJi0UO5GwJf/U+
a+BJRKGorMP0JPIkPpbbsAbVdv5D0IOgeeghuDG2RqYuoh6SuUhAKznc50aeJlUK7kIGg+yFsVz6
ZnQJ6QxyCuQ8gPnIX6CoQTlAygCpLVneW9p6RepD+iTsGFA6KEGTAPMMuUndRmQJBFohsnP/4+m8
llNXtjX8RFRJKN+iCCIa29jcUI4SyllCT3++9lz7lJfn9nYE1Ooe4x9/GHnxNKS9ovSLt+pO5D+0
vA1eC84mrJ4HVPXr+0fMFOFD/3/cTNwAM2+imRNIELmSf+2emH+DgbA+Wa7/LKREjyu80izAowNd
55Nlf4lW5Kv7D+WiEKYAHDnGNLrEN060Nz70hasvAWZ2EVh/iJXCD1p2crGAJr6GFWbEwrLM2Jis
dTFOHFyi2hiktCzmFr0tkpY/255uI/YFURXKpxqB32F56D3j2nsUiZVb0xaJ3yuuxsIuT0B/+Ye0
IWqSaUK1jfbmjiyL9AnVFNoJeNc7uBF5UB0n76ETa0x0GhZ3eEqQQOXcXslxRqcZuwbTTghc2CBz
RQHG2D+ABH4ttE1AmWj/Dee+x+6heifnfrro+LbiSWa8KW9xv8mOD6o5EJV/BtKG7EQzeAQL3bvt
2l/hsiWwz2yrHbKt+Ng6J+vblWkGoRyAnYQNvOav+mlxBngl7wGM7IGFO4GrmCtz/AlgQ2AWIgDj
4QNp2PNZWbUbaT8dTQRj7wuvg1+3trZlGO9a1DvxTx+04mPAu2RnrMV7tiNJ/J14DI6ZCP2ZOEiq
v6NEePWKw6NALp46v8R62S9K83Z3FxPZlVgQxGcVzW9mxyRviExq9XUk9Ls+3OD4eZm6ybrXEv4S
TNgvFZe4aVXcN3AOmuxVRtxIYeDe37VNp3kTNdF9Jb1xKfXDu6h4OixzOYOgTa1qD6KtI96XTn38
V6oJqwRGLwYRIeUznTVVG4Ufzcz5RZyr1AJ/fbg4bMtQ3ZtMe8UBKma+9Oa2xism3rEz4NAebe08
bsyd0MaLn1iwYRXMotaI2T4EaP7vTZiOi+CqI5MQRiJqGhAopYGht6/d9h8qLCwv9Y1wJBcIphiQ
iNnHP5BVICnsmQfSlumopTgYgEMvqEN6eDWdMKmvDv0Oacc/tEbwaQTTDR65AKl7yFpiAKAsV+3d
zp/yp5S34rkiJOs5EkCp8EBH5PJYtbiREtxBSr3AeYR2DXAYpwPkBMW5xtYRsk/NW3KITuUOkvRh
xhIJo6MNBw8+FAI1vPMvfIEV7AUaVLo6Irx5zalzqR4be2Oc7mvpCOlRyMNO963hZ4H8crP3qvfY
Mn56171uX7f0K0yVuNEf6JqDfidvczmQFnuTjRcvD1wc4QPvkGslUNsFLiMTpEWqRIMizyIN7NKz
xJW/hS6INyVO6/jcMTDfQOWg0msAkR9/UTAiDiZe578MCLg6NAzX+lf1+X8sK1JCBo9ovJ1yrt5I
j39bBBnvek0ULb9C8qsvMfzkFmJ4oZzFWIYAEu5T3Qf0E8bAox1S1YoO+/fjY//CNNCOqdEENPmv
8QZVdMV8QsxHhIm+2GEfv0wbidDdTgCl4mSc2IzFmxhutpt4S6COdH1w4ClrYaEqbtC/Vv5FLFXi
vxzyY0CRqEn5fuaY2+4LcUUgIeviRak4K8WbeN6ct29Lf8nRmDCYFf/W7v21dhk78usJ36EbgtzC
mzA4/wetUv0ehAX6KRA3SwbrKl1ZWDvPu/mQ+N1u1ritFsxOmLD5mv6uwqkSTCu4VW89xKaeMZsY
tXXUgMapY+8WnsvijYdKp4Xg5K8kFaUm5ed+DHoiZzCGDoi4YbCjfJeUBguu4MIz4r3+MifIOQSp
ersIiYAWU5+/6QHyYooK8AvmQ0TJUiz/z5k8+H0ETHzhTZQUHEu+CzeLtz8Yl+8UdCdnt/Tzm9u8
AcqJz9e/1hn6O+4d+avYZCUcPMRITFwm8RYz+bw/5Xs2uOQo7GtLXJbEYEmUDGI0LIwGcNOAhs24
VvhSiMWak153JQJmFekrBQ35N+fEXDLLI7NN3TQM2a3Dfc98gzl0/2uSSS1yqfWThXrCts7M0fYG
OTFEWjE8/4PXTR+PEZ+bWyd4Edpxcvx7RAkPTsSd3p9SkAaMNBoeuzhfmL6ByCdLMQHnP8Jq7p8k
CD2WvIaZ5d9OyeNi1b6J8rP4XpbuGOqgLW+3x5ofE8sUmg5jcluBBsIDUdc55uLVTkNdVx6lp3kR
ILYuU6ypqWJAurZT/XNjRFuvip/kp/5cfCvHUfUi4B62UMJ2cHA/liSgdZdpU+EJxix62jS/yWxb
J4p5kJjJbcImJE56F137H8qfSwsuawAqo1lS8cO2yS3THZWduiKoOX/pd+VJA3iuoOkiIHWWV4Iv
0cyQ5a05Ha48yWr+kUfSWKHPQkVxp9ZF9oSUMLpmnwbgNL8T9qXlVoQeIqSuwsVMsZ9caC1II1jA
fzOcKN0ubzsZTS4SONKwoT1ftKZ3Kx5StNH3FWLy6DtR3Vh1bxiQ4YXNMJl6pLKHMWyAZriWXGKq
Mea31wrlPrFtii0EUJxiIocb1v6T+ivcHYQfGASWvZihX9snYf2AqcFWTB/ntZhMCuOOyltc/k2d
/pzNQiWEMqqVCETcFlCAO7oU//WRTRvUnKvDDMGVwcLff0ZFZDPOIOoPejAkXUikLBReEHCpFIRm
qnoXb8V7882i5j9kKTCCIQFLGN6MHz1vYnp88xdfhz/oBbm5ykYgVO3S0WQEuTxqlHQLws1BhFdf
l+0/BiSpEgRO484Dd4rJBl0YDj3ifwV0azyRqvJjAduZf58RXxWIrbAtE2/CMBasvv0rmilR6ba8
ngEmdtaNs0tmj3NODF/+We2SB3Yy82MsgXIKnDNh+iiwToF0srFlJ4Kv/tpe2mjG0BqDaI1/2XZ5
rwPSq3h7EBmmEHgPeMDh+Uc5/eK5RiLmhzkpNuYzhfZV5B5imSnc6sWf5wBg477Z8c/NFht4G7Q0
OgiScOjRXYlm3thCI2LTTn/F5l3IyDvt6k18PFG4fqk74RhFhOzmf+MtcdLRK153hBqtIYELzjMP
xFdX/mULm3WwLzP4KiNN2Rcz5i+VZHL+MZhY1I62Q4PMe0TTuTrK/nwSWzaXoghvW0L+/i6EQNuF
t6EC3o2RDwWCeBfDokpykI1SGwtC8gveRBs5xkey8iLFx4hniwuDjjcFptn4cq287oxsFiGxUbPT
oV7MBSW6FWxlM91DW0RgsnB+jpQR+uoCVYZeFmQL4Mj0UOP6EzBjc+pTO3pWbu58GmsnBfnUt7AL
F0B8IJmHiZgpUCY+My7h2eYMLJ1pcpfHofIbPCszx2Ls469uh+wVTfn9CJmte81mewlbBdFRqOBi
dOVvlN8TUB1oNZoY36wJ8oM53H4NuBZiEDquUEtsFGAYELvou2cHodap3DsyctkgsAWbMzwV7nCy
DzO5sCTd0Vcenn3hLpuuEWWoNGkkpD3VLDzYFE7xarVPUeQnDJ5vQhk/M6Em/JG5zNxzSmbrDIMZ
JPiFndDJuBrdFWP6BL018i0medMSBlJquA+ClKuVRQ49OZDKepHQfmPlKOo66OPUYA/Q6/g89PtH
tIGSO4FvT36GGYnThP27/q0vx1X1abkW3PRggovH2gthF0kMfxCXx8ORb0B3SWgopN+a2clwIY/s
Zi8TV5PdguOkTB1EqUOYR2vznZfoMeyS2iVEMydt44xafFl6TWuPTAV6BuRqyxfclK8Buu5kbvph
x/kTMaiLfyZ1zc8mHSR4QBqTAPQDvL5btKE7CPkxalRN8+9jUNX+IK1wvRwxW5QZhffMjc1VXG86
fTdYXnJgPqgMnhw+zK26xO5SudR85lIyHl0CeKch50mFmyYzceLAAzk8lakvSPgvaAMsGVpOfoo9
RlsE+AXw81m9M86YEPTH1FFdvB2hM/Jz0M/RO2HnVOOtzvfFxu4hY4eCgwfU/4IM9iOQkEY3n25U
pqbcRSZDWmLA2w/V7pnUC0qXvm7wazB2JaCsH23pnCNMhRbsd7fRRv9bsXEfEKQv8h13kMFNSQpC
zPh2wK6jvYxoBvxpYc8hOEweMRoGp7lm+JbArj/pySiE0qi1h+yXBaeyvm94JBXiF+c/bTsyIVvg
2SXa8P8aZTfFVEzYkGpPKVFUhoub2vMfqeSvkR7+jEv/OeoKG1Nh/pxypzn6GvsDZnBDYK6HMMZ5
Q2BjTOMY24q9BWTeZwTLbvNUx5v7tUWctqt/siX+MsfaZ8HVpS1fopO4fkG56xp/vshl0MImxkr3
mJx50LyCDSwh/A8IU91J9QuCX3UlMzU+oNFnMKlxXIxjIC29zxj3LwkHA68m6ovN6tRX9NgKLmEi
KlBwNbH248DFR4QdhqqCTaRz87WA4B9vk925QkEG+MI+SBUy/rAGuDFsZP4IpmjdGLv0B531RBt0
5s9F7HIP+BabB5wdHICtGTSPoSlPhk3UxCxY7KF0WXxb5TG/Nj7zK82emKK3aO6ZspTIGV3FXNWP
VfpKjCC+pqJRgxb+W7yaB4NZVHHoMLIBiMFQLQ3LK/oxjngyXn/6F2GL+4nyhIfS8wu5A8n5gYMj
LGzBJ9PNJ7IRie0KYIfNnKO0d1ClmDyqaGN9sra4BDzy9kXo8jE+wF4p/CxRp2Vct0pIWlR6Kx7U
it4R+5EQ/GOHAMRiEWwglZhY2LUvuK4hx6cSmmA4LxzMGEoWDJ3pX1g9DlDQPp+y48j0HBMzoSkS
noT4Ma8RvWyL/RLyE6zlrQUrudgbGxjIjIz67cOLn+7H9Kh6xT49tmtzGaZ3VvJt1YHNPOdBvzhj
qyRiBSGlA4DxMJlROHgLnHldNZ4gUlt9V3G/oDH5wYdt+hRpUrdnMFAS2CSmlNhNVpsIZ7bjEvik
WmH1IX1//RxJZQuycDxmmKsYLu/QgtgDclxl4FwQkmvifIGJRsdO8znGQbsMCTgstyw/62anaCFU
DIOVoI2D9PTM5vJZ5afq0E50uzgohc0hZmyIiTDeCRherazP9YnvQs9zpYYzoKOzyB8aFyXD5lC8
8nKoMMkssDe4srCELgq9LBfE/1Som2mwd/W0S/iT8Cu0AL0Ra7ZYDVxDV7lU3pOxxN+Q78fpCEt/
Qb4gfoBfy+TFwmJQdZEoTqtmwa3L1cZhpwc9yPFwVKmBJayCxE8pISJaCWycH71iEcEBz8/LIX+m
o6AKp/MS+QP9nPbe0O9+ju7nbWNxUGXaOv3pF0EHvY0y/NL6n4mj/owvN+5hn2K1RQJua9IKIRLP
CcAEM0jvGnFDV2f+ApwUxEjsxxSwG9nLhVHwhU0QFB+vHyUYzsUB2wuFhYlhBE6VDdsHlI8cvAUb
JgdyG/5rXIAT9Q1Rk0u2Hbgq3I31hoMUs+BPnsUx3Vj4eKQgqrH3ya8Yjj+6uuLvxLZJgY3dhqtO
9gHIxsdgD9cFrtyl5nHBSl/z2vF3O3bl9opvJc+HbyC6eqKihLXCPse4y7cuKgw91ZVpp048nRZi
D7smiOW8xmZqYAsFbiWsBH0mLgBMH1TXYsaEo4KwaV5cEHP5fF51mzMOHMguYVYc8MvIhUmH2Iig
3PD1huNoU8mMFzQPYxCWCMcUnjQYIFc8Af78NXM4SC7FmRuXRwoXzBcYJkXeubSvSg1nacYcDf7b
uBevMa81fQS9mcu1I6aAlg3zEMxMUYSl4ePFYtYu9oC3hNehaP1rcS7YiVh/C/uHG4ePJBT8V77o
YQ6VwohSAvHycl7zeiA6RVXGDtX7vKohBCjiEQIZ5w9h+bFPvuI3PCcQTFw5yzcLrpfBwlLd+wbf
ElSd5YnViAqWa2LwpxJ2MIu7hL2XzywnPsSVEC9KTi+uwAY5nqb7mBM2mzRgKbP4UflyoKhuMIvI
GXScwFJfw1HBAERcMVjaPCDUc94TClbDU3/+fTvP+aFD1+fWWscO5tgI4uqI5Xd3UWyzH2MljZ0b
GygXDXG5I0277iwgf401DjWmxTcWZj+kGOwcIONBKYTJN85+SlweSzzdIOSGxYHlvDh1EErzxPku
lv3hzgDGAP+9whv3sXcIllgqcg+AouEdIJaJWOIK93d91X9gfYV3Zh1Le93uWBBN62OWAbDIno5m
GfyCWwdLVPiIz0LCF2krvD6AdN8Tz/wRr0195RV3jVDGvQI7GVhPHgbhzO92qau+UDxhdAgTcfUJ
aZI4H6LUPZ75Y99jEYZ3VoUFLysVKer7XKz++lph4SEHEwMRe/lSPnbiEQtzMmS3f68W87ZQ3A/P
2GY8pyFjia/4i0vJzQnWJLjYyK+RP3L3iB9Aw8tz4P5jtoMEl9/1MhxhtHk6caI1ppji+YsbEcQf
AiCCHJZeSpmNdTnDvE/uG2GdCcvK5UWNuDDTmSfOcceF4BDlnuufMh6hBvwHx4obQvzBf7ev5RU6
Ztfszl8csJiIkUDyxu7VY+r7w5UZvpkQTueCXD2Re9K88wJ23KiVLUtOK3HS9oDdXHMYjEdIJTv+
Gj07emi8URvkLg53ND56hl1ixSA8TPgFD2bdXMA5JERA8Zv3rqMyDxAQ/z08qLKMECg1QAfYpWVW
DUkRFuMdisYOt4tAJjyC+2OGkROhJTsmIGDdi/lazidMg9j3uCn94cgVXDg4j/z9r/6qwFCBBADL
15HwnoJpsAXhADwwZfhn5tNIaMNzNzSYFEVemjma8S2pbGfLw608m6axV3P4qXz9Yei+QSei6ub7
MFA6F/xNlMv306Jv15JlRwGoBHJsqrci3o/a81wD4o9w8gAvoHhOt0NqIn9IlulJJXZiydLn4KiR
WTfeTc0dLYt9WdlMHV+8Q22Z4bwNG2ga2ocEkgoaqrt19FIxCC8R1rgIH3Mq88srmGsGp3HGXbUW
ji9GKJxtQmNgjxfuMzsU4LD6xSpgDSJkjsTtP2OBwbVmIal4geVuo7Bbju0KvBtz8QMQYafYbIPQ
C4NFqLPaVEIEmpcIEjH2L7d9K20bITWnCdw2+GjkXxrODGsNlu1icprZjeEQcUwqeA0sgZ/cBWK/
gYtBrCPOhKHoS8izXPjaR+aD9fFMoxjbx/Ut95Q7w7WG07bj1EW0omA1VdfB7fGd8KJ2uDinjb9s
No0VTvJTWVJXk//2WJnqixW37LO2ZKwXhp3s8+Z0h2m0mISJ5GQrAL5WYCInRHMTuVAYrV29xtYu
fydTkN7SLlzzsgxUGWBQCq1jvJHBLUKMI3TIyF5yjQ49Yzm2SZzLPOSkfKjT0bahgdsUdjo2Vv4C
agYfwFvp0GM5uuk+p6D7tEg9eB+TY/c5fHaflHMGHkE/C3YlelJ8bAm8Addyb++3DrBqeQQksJGs
KY+V8jt2LjiBtHTuXYCTm8oVwKyIiSAo4eDkintX6HL9WQmHebMYd2oE9LkaJqIWvtWJPxKtdLrT
amcw4cBFEQYBB44lwD/lTfrVyxBCNWuQgLwlzqUNeXXLDSYSarQDF/4o1qVpZ9vlqXobT7cP41n+
nt6lq4rg+62FqL1x6zUPgLJeW3V+e1uVC2++ue89tbvoWu3bYT/eQVsOFpGzynMz29nSn16t3/kD
iZWNtmq8u5j1xbgAOPJkV5l7+5x+xgWsNEe9e/l381RTwOv2sPRyrKq61W2vaockXNZvj2+1d0Qz
M9Ha3N1lf6AnS6/83xajrrPC3Fj4seBoTBlyMSDUvWChxpfTK6Pr6dTaJhyRoIGFgk93t5H6lQ/W
YuLOVJ1KFkq1e3iLR6BDxMbcDBzccLQvWu7E+qj7DzJJHmDZq27JeDEK8PKgfhOuKkSkmK5KXZjY
mhuDeDPnYDo5MpriPjOI6ySfGZ2dRX3JgtK9Qg5KRovB4JvsqOnrrIe99pM/TuV9g6fYSAMM4Hqj
HdBdnb1+tpstchhmasIvlThAoZUQmonyiVA0vD9FEAEwqfiAMgj3U//O0J7EFZpAXDYxleZdGIsK
pmsL2RSfTpeBHEbmkE7PFIf/EtLxuKZlWcdfSrzCnvi1+mbXBgBga/jaFesWi/X1QAtsba8YjuJp
4/xZenJY93vOghYBPg0XL7TOw8ANgKIDwVxMxxbl+3FvwNoG38NMkYcDB1zinLtnfnM2OEj//JAs
rzxhxn5VkL7gaggtQdgcY9aLO9AWQ9fps2HA46JFqhEVMSJXN0I1cvstkMAi70rRDpwKaV9+pLwU
PQ8RwsnTzaCG7gNFeI1K7AFMTb+X0AXJBHjFXtn86f0m8Ti1SPujiBNFLF1NCkmRp+pR73Km8AlR
y3ySiC3RZ4j6VFMD+UK7hZiq+Jy09f2vWDc5wymAhakSp3qDBzhh0IwdydgxYx5tjhISPRBA/gsb
h3BfTTcC84k4+RcunS018gVvBxVrUgJXwgY92Bosi4mkBCpyWiY4KO5YxFNCKxnqKDmO6mhHkQ15
Zpcdnu/cHsFtnZ/W2pKTBF00YxuTKggVHP5ZYuY5MB0BtOO2ZTEAP3EaBxMAlgNKZYTLaF1Haz6s
0kN8NteG22O2jVgE/b6fspcvqU/xWfR4tVkfShCjz/MpzSSFElaUzqIOhsPs3C3Haxr3wAEkq3aU
r26vqs5RgTV65fWiAsmfki8oTnBGWRd4/l9pNd/xhuLcqkWFivb/ONOnQ+1hUkG00ZqlifexGT6z
enc4YtQ7ngtPs73WPrihFnsq6F3pYcuYHBRePJrj+SRjzyQ5g/xF9U4NQxOgFLvBJPSN2sfCL140
JYSRmkcK0frEniGAM8wi6OFE7yTahv4EEnnklmIseeKk++CMxV4lKCueT3+q/wzgUMPluINQD3I4
vpNAcrwHeHFJr6VlG9Z6oYAWYDiHoRxDj/OE9iyxHzjWRSA7Xv5MP3rbsdp58ma0WnxZfPjBFSxD
IAuzPc7jOVaZaMKqwg8ank1VrjD2whPusQPcrCqO7BXDPJEuQhnywT7QDBsMw/L4ZPZbpFXWWxG9
YjpW9EE1hArcjCzEl+6G8V36U6XviDwWnzecrbCdP2OXc3tuGKaIcKKi8TH48urJjq5KWa+y89+q
DQEj0DjQEeI6NdI3jPg4nDJYoS/3bA9NpR0P0uN50MJ0wSPCrk6U7txazsjLJDl6jLeoI4NiCTI8
RR6OOdz3OOVMoFhushAIBCjNFezeCBvIOS03Tf8S8/gIH8LwhFsJqRM2U35VY5To5LGIS6JxHYOJ
+X97BhEFAsGx07Tgy5zo7K3Bmy/YnaRAUdOqOyQ9fXA/BWV+1Iwd/ny5GeI/07NX4Fyu0Hxqbm8i
aZEJvpCXfLLes7Nrb3y+ULe3/NzWRzAgMj3UwjXwwIIS4uivCXxopsSvNEjsK+BfWe3eVIeDSNzB
0HupyzJ7ibb8blsEULDHHONqYxl4tC2CHj99wFk9ZG3cnyuYi/LGwJ6k/USInlxwMGsQBz3sBqtz
nL3CO0tI+oXcrmP15479+o5RNXJhXvLRLrAs3UjFkxrBj9GOMeucfCpGkCHoZ7YIR7ILeJ4jAHHt
LCAK8XIWmPoxPHzNiF+wHJXF+SlziYFmdvd5m6Hkbw8WyNEijMGa8SAOS1e1nMV3g3XrAzAMxKwK
0rf2Oz+OVEq/g4kBOzYDxX7OMB3cd6eUNoMjosuOfWcv7nb7zSgix9WYUg5VYmYy3t4XpFJtb29Z
dAJKlrrNQK2Z2TdrB+8DZgYSl8XVHMMs3SSyn3XQkOv6Wej9H64KNEZpSQwLcS9JAL1ZYQvLfcrx
nkKO+ORQYWoBnUM6zj7Yqw2TOsvdmbg2Sh5587WAW/7AsDFI2XorhhH5S5U+ayBr0WZ8Z88p36R3
7YH5of3onETBseVRXWeGKC0TjYpdjw4PHg/lDIEkPxLUTieitWBgnTkTFJXetdIVZsT6W36cHy+D
dIBq3WAhZK272b3Rdwz+XTonkp00T5W6KdrjgqFE7ywhj6wncuU1mgkMXNnECiAyW5fgsksDPiT3
c9UcDcyQY3epucyilkvHWPryjhpz4kjYjvjictgnBxUB07kxL7GEAZFzvzvt7FllKJUHFQ2ktSo0
Vv/2Fjwglf1Gmis3cHH0sybcpZwShzMFb1tHPRql02APXKzvstfAhzL9DnwAXhn8GFxvhnWiH1OA
9IWtvfRgyUhLO8bZz7r5yXfdGEgiUeghdCHcD3BJ1HAsWnet3xzzKy8hFVd75QYuqy23rzryREL2
olHb5+oq7x2qwFTjgB6g+gUGJMsNtrx9rrk6whkZd34YBn2yZnDYPCdvQADEe+F2jXp7L5tBkWPG
WAQKVA+7j6eVZLKpU8cwTEwffqkxdQoS0OzBWfAQ0HVcOoZJ5QcjcAyduKtHzHySkzqupHfuTuYo
jDDkMHpRKrz1dnHjN/DxcFxcmf74S7LWN0WIekrgJ0CnWe5l7FuAc71Es/PKtYztg5Fot5pAE3pP
YxKAjkxzsk3EEdY7CQbBwhCaIve8/OtWSmyH7994fQyPzfCSpH5UOYR4PwyvRgMLz+4zYqzwppPI
+3AhFI6/WOCDWNPDs9+3BjfgCtv9Ots0/WagjhqV1Tyf9cU+V3xO8waZte4NoBwD7tlOnUCWrJ8j
xDZMN19QkbVf2hIqUyCZfsyqw/doU37hxmFNriJOgpUGR8uf4TG/VUwKNVuh/R3tBBwYwegIykES
1OLMBOKd56hDD+eEvXstbiDYoE1eURxk9CgyK9Yub66U7HKAJ/wz0GxQ0nICMtTQ7SX09kcgwzlQ
5NUDn+5S9ZUID9aWohj/07Szx0snh72642QlM4xNaFNAoFJsJ8EcoLLHyraeJUD2i77PKP8uCvqN
oF9aQdMTsLQUHgQpB/OQAaqqGJ4JE9dv0xTtlnfPMRyLuHvrS9VUfsn+HsWDS3ka8CKWeIh3ErpT
ad/Uh+HeOmMWDCmsBqoCCShJDRiGjKY7YINheZyCmIINGDKbXou2rN/L2e4OBpe6lonhr7ccwIF9
GV+ZTwzHGcwO2Pm2h6QNGc9Wn+S6+wu0xEw4OG2W3cNdwFVdXgaq6Lw/yMZJ78R0+dFCiwSsQmk1
wZGlLCydzLcCTQq14iVHXspfkMJ5wb74NOqnajg1ZHkBMKCjMr3CwKUT8VFQDIGuBJFs12x4d28J
pNiFWbW9D/tm3OnDcY7WN3TUYEyjt4SLdQN54QG4ERiKL2OHPAVjvSmId4mxzHaTycV8apE6Jmxz
iijTUbugpdhGE2TPjGcQ+ix9K3fMmELVoVtWmRtkPEvqd8xTXb0NNUZWyw8pgXOz0r5VEJwn7R02
aktoMnN19uew+IoO2vMgturddOg02KvlZ+ctFJHNcMlSD+k/TkzxqkHOVjv01Q8bolcTuUvpvf5V
2LI2cHvLFYy/Fi5dFn8M6IcZSt1t/PtqiKbgABm5jdp2+hT+qvBCTAywvRmdfBkWi01HTyr7pub1
2DTnvNhU/Fz+tZUE99vuNobjFGq07WawyDkyWLBro8LKzeMA89+GZLuc11m9KyCDm3aHsAt5X/d0
XxyLJmjGsCzCoQHj9u5J0AEGEyUyhgtU0TeXz2t3l0SMe3q5Va/GcmXOdtI62eTdovUA9JRq+/uV
8eYNiEHjknINTbB4rwFnrV+Gh72Azaq5tQ6jeS1V6wlywuTNtUcQpdcwgyMQyggpaCZpnVX7AirI
XiYIYnISzR0Lf6KOIlrLsu9UCBFW59C/sWvmvxltN/UBsxbua4hZULqhVk4uoG/JYiGeu6GVs2Pd
5d7CC52RPf70eekZqIWQetHqszYIAKCeZnuF3VHYM3LEWmx2/FrmudzH5LHBrk4aJ6GFqR0Lqk4H
QdpRkcdT2pCRtpfS8EZTJOP9On8YjIQMX7mxGRLnxsMPjJuvgV+W1wQ3RYRBeHZXAdPWheYzubSY
7RLxOHo10QjghxCNoBTjY0uGHAsf9t7d02qff+nNI3uoXFglFnHsIMKYgsUElXi5ue6NYECdjk5I
8qzMNeGLEyIC/St3b407GBj3ugWtL/RzXOgWzlInrG4gSQCXbybUCp5k+H7yKiJ3B0t4icARwXvp
3UYbjUwCEc6WOfdWgGSyZWfgPECL+JogWoCRN3sSTfTsFkhqHxBAuKYctyB61lnT3fzh3m7sS+tG
c7FL7VBTA8xDvCDGUbc9GirabBy17/T/ONdzWN85AmB1eoQKVtCPOvDStdWxDarbAX8kTp+K22l4
eBPeM3nISm3QBTxwPXejAs6bjU+GIVOxMXZwWQcSrQEAUbUZUJZ9y88MwGjEATXAGmhsxCPg+q8F
H2EAHeF62/jgzdTb15mTtGvPienFjCv0chvBxIwD7KfxYNf0ndQd4umgxYc6WToJ6X9pPm+NxPC1
1HBiBYIuptatBybbFjwOMgpcHVyjxGuGxlchfKnGWfmAXTHuP9/tCd17wEhEykK6gvgtmkgppaHL
AwZV8Za5MQEfJSMchgd3IjElpnb0OpQ6uPKv6XMYpl0Z0t7GE7srG5NY9CCK5iIwIuhSfBU1Gz0i
NvhkJvDDSNqw8nV7RFoqDRqo5OKVBVZxHpwolQvU34A9ufMCB4F5t8RttymPsgHvdmwAJDf36lTJ
nHj5epIESelGt9mbvk4LY20WoMs3arMKJgypCEF0ApnoYVZjHPmDteX0LX3gdZSPAnz86kjdYdIG
OdX0+/TMFKbcG9XzYK1y0GT4uuxpzxn78A2slkHQ0x0zun1cv8NjhUjKmshVTyovTc0awoIFF60G
2uhbpdj6lW8YMf98QILGLBFmlctvWZxlWKhzoO848h8rqNZJ/6wppiu3g3+67c0GFZqa7qQnFWCv
tbufx/mxLT7gYxVcayqOMfO6D/ykLOCjzWKtPs3n1tUihz9c6lD9eD64TgMGkm9TLFFYyQ/YxIwT
2PwTu4s2IF0PiFNHzDzx+XTbmR5719n3Q042Af0BPDLhdPjoICxbaE8CgG5be783mKuvVOzFI28a
3hgAjJwoFPOzmxODw9YZuRbcaDSuhpuy2ZRBQZQN5JYKeVNYlZ7GGTZ5McP73tfIvZbWRrOukC+g
kWCOBFaPhBLriMpm8EURiPO8gtqMhCL6P56JqBhs2joLXKzkmPUg4D6IjdJ8zkJorbJiGxidMRrG
ZR74KrPvjQeX2GQweSiBI0eHSw3jZwYUIB1z4kWw3s1qPxcnRV0XhDlARFwk881e7eoy2Zq1AtwE
g1bJZGAIE6JkV4eUcpIVqc4jwmBNNZ8aKi0DAlcrRVQy7BVjjL9Op28m9ebe49rWBVLNUGju56PV
0yr39WPbJr1jZUyIFuqHGt83zULd6AaOywXmYGnrjuZr0umrgalNZxhET1XbvHp4dRExUtSgKEvY
TcpW9lIo0meul5ymMjhGT34lYb0UT48vBffN7UIlbZG50ziin6WPkIcbPXSH3TcCZumliGmpStCm
cFYQPyJh76YP5Ld35VeT4NalyFZlIkuV+0m5ZSjgNzDhcFkmmCPGXhnwK3P/uF7CpZ/jT36mI5nL
NZNjzvUb+MntgcO8yMfiQfC1Rof0wIfTFgpl8/gpubPYHdnkiNuGZPDNED7PnMeLzl6FKbVTMp+l
wf9cGAJxx1FGTOVh3X3NYoehpyV2kBneX5NT2KgmMaWDnUhXZDrTp87IQkbLBX6VHya/GfFSnCr7
mCpbnbKNydZHjsb1FM+2prGItl3hMvSpeLF6mgIWu5MiHzs1r7Orf+XUiDAbX4U2kzMK0spmgT3Q
i3EaYBDf4X3Ry2uwWmECIGKKvTFxe5iSOd29/j4o63lzZ1Xa9xNJhcVKDvOX6YlExWVARV0OhKe/
wFGkdJ5CHnGMik3ZxeqOwJkp+50fh2Rx7D1AGDOzi/nKwKxjbwvy+dx8KK/4oLaINXO7fW6/qfAz
+7Hl2F0le4SpTrxX0VZzx9Lfl4yYiic8NPXKwQsRd8+aZxzG41OjO+WxeprdbCCBCQ11TMUAe26T
doH5pXs0r14LhvGRpWteAD2MvrPbngkUCrjY/sIe8YtNulv1268bNnW8hJvaCFjOLfx566IJR8Qe
J4M6bJUnRe0Jdwp5sfKHl+WODg3IyfZf+XOHDUgjFN/aDSBgNxE5pXqL2uvcaAtDP/et+KLgyVLj
/OnPmMjoFPHsIMF6lKGFydhbQKBxvlLyW3Ko3R5JnswNxLL5758JJ/AVLU37k/vETfAuUgBWdA6r
GSOR6TmZfgnXOsggtMAVbXwG3iXdnpSb96k9p8k3UUR4LdMgcdfhTtQ7hAspN2hNDvlDHSwCu7iw
CJnv7031DIlJ1neLT5hjyfz6+GEkznC6557HJ2Owk28OsQxTD1JfgaYzrESwzgOpsrz/o+m8thTV
tjD8RIyBBIFbMpiz1g1DLQVEFEUQffrzrep9Ru9dXV3BQFhrzn/+4QV/HHtZuyUaHkjB8EoyCuTe
LANa0cJcWsq4hRaQAu0uUPRIpp+hnShpTY0AYKNY3ClnWLIG70nfiBNHI0jF48M16N5Rgq16RNAM
4VQevQL+CQkZPcHdmn1glqZ6ZO2+IAGWr9AD8tLtJrxrYTIv/Ovo4l0w/kjgHng5sjVpmDWAvNHj
HivwQMi5hCtCVEo+7alCePcsJ8onatDEswuakxd+Vkb0+Eykh24XCJIkxu50gdEb0tALYzNGwvok
neuTttsUY1ZQhs7IzIgSwADE06kMvJs6VNZMDdIBrdNrSyMJ5Bxb1qQpA7ZkekLaRTZ4aXAhMppt
8RHIP29YFBQTXgaSipoy88wZLnJrakMu91wMrhX8n5iJAB/TQ4BMwsESYwligpRT90tSyo1pmKIG
jB5EWdOIWX/vtr0ZI5NpP+UGFLXCJn3hQZWkT9QDrzw/qfXiYQ0p9NVncEVIV0kNkLFgqJGvCv8o
g9LRMGVLfVUbUojedtKmmpSnxL2F7x32blA2q6HI6cwhrBBRQ4b48rMHHQa7UZ+ujFWBQvXncBjS
fW/Rbm88/LlHxyHFT3Xd+q9ht2U6VTO5qj0OAJYqTBspQuh2RFopo3IKvxSD8EiHR0ILSkyLuCkI
LWRpu/qC8wsvRne/rY/BEHfNiftIPfD6va96xd/VM6wdoM5lChFpziAAdLI5dQfeIze/DE1AfaEG
cZ+8akUDy7Thkd5NqLY8DndKz+P7HAnijwhiKgbEjSjz+mQYtuVr8XtOAacYHneqCdZPjBcv1jSm
jwdW3VDPHiKqnL2GF9hiH+5dAWwQ0iAfhGWaxm2fgTVpzRaju/UNVhyw6JsLgd74wn9T1EiMImyA
vobFnyaWYhETc9QAIrAIjkgC2LvGypy5eXXg8PASFvc5gwRrA/CGQKdZ8ew6djCJ0C3usLXPLLhH
PngkqqPSlQG7SFWTozvsiZeXfLzyhbgKWg7CLCREdFdGyMX52EsLZD9WoKzF2M2hrKoPz9N1BLBk
hpe5ulY2z6MWczM1hgvm1UZcsxwsY8ILaMbMqHhz5KSoBeC4LUseEiczhjkF5C5898cQ+2ukaw47
KPW6CqTgmXvcy9FVviHJ1D/FhzALbp+FsWFIIxkx61NPYdsn6IR+lS6JyQn78WfMnIFdusI5n8ZW
CyHn3K5LJXdoPNPUr28x4k3mpT2vj/adqwXgD47NkpEVUKVBXGz3yxJq7kV6zRqCGwfv/pPsaAQh
Qq/aJVUmtyUHUMWIk83No4jpl+KjtDAAkqiySaZkhzxwmr5YRBiMakFG6bbkdo8xHk7F2q/83rWP
I8gp3nPvMz62ZAlHCRJdOMzdbyGP4Mxoh4pkUSbTAJkqAxevGd1ou1EIpegAoMi/ZPuoSOGxO2QT
7g3CxDGJZjJHEw3TBXptyKVHM8UFKqX+bYPwg/6/KDzKG7ADq3SUfSJMuwBkgXJFWAV7Lz09aYGA
XTE5BRrKK2ZAX1vYEAIIEw7KRLDc10pAOC2FEccGjJGbj6AI6A+m+xj91T6Wx2bDDKlHTpCDoS0U
Z7Ej+hp+PA4VKvqmohdBMed+Bl+3xWULTspeE/XPBggIi54JL4+qGGC5CtQ2KLJNATuyT4IfpgM8
1yzD93jJigJslo16hB+TNE5/oy2FFIn5l00CNfYGxZAWi9oWYcIlDUBFVc45sjhilXwDCWhcrLsJ
0rAaFiFUOHMtDdRjtaXjuZFaR/AdYVbQIHPm1rKtv8dccPW4rP23yTuhcuRixikmgIb+IMYNH7kD
mTd/NAOuO85plbsNnj14rUE0+DoGT889QrwnMp1Zvs8lT0FPyPKYdQs0gskPH6xq9NIgBDtkTBkv
F6Tl4xy4srKlj+ID22tkLMwaiYtfCLEBpnQ0k/CUCfq8BPBpcqjm7IYCAnYSFD1T4Um+odFC3CcF
9x3e4TdIQR/7KMvTy9WWPpM0wti5d75CsZw9KKBubuNLMgJAzTpL7bqFVA+aXrg9MJMRV1ZhkaPo
K3sWUvQp6obDcjnm/y4eqIVt60saMg6X6wplCAITqCcUzCT+fU5At6IqP8EaeBNej/MCs0EryrLg
vu/qiDUQ418CZfE91VGVqriz7iUjvLy2ULzeK+5h8AKrN328fHwWmdoDKPVxeU5DmBQDEDGoFATC
w+4QBoxgeEHOzOMbJm5D1uPAGutzDe0tUjDWTWmLJcDd8KzNW3Nvd/dhxRpUs8ZnuABB7RYr6C3d
GwbTfToHOJHfsYrZin/Z16CJx2ytwwbVHTp+xLWFj3PK7RY2Tfg1dpUlan0m2dLPFwUBnAzFrWAh
5bcNycDMFMemxPwJkUEEpw5vXrJNUroqF9IdfFZl+3oTgQtc1rJbUdowHSccDEiDcGmsy5mZ4ZNE
FihmDiUk4F6QHXpqlJ1lrrEBMwl2DYMQ+dZnS2P7CeBLmxcX7I37Fcbxc8dOkYhwJiUl4lreXz+D
Voovu/vP9+JUKOeAsxrfxPZIZw5hvyUBngh2Q+bRL+kor4LuACwPt5uFi9XSQfDYHTTmu5j/Da9T
glzDv/ku+SkUrLhTHquoyj1htKP6LU5zkk9uFvgeHXLqoRx4r667BFcjGBFotuaMqbDLrVQG1NCf
uADhL+hhC83+j2MxeYaPlQF+tmL3TtkD+s6RxUZUCz/NF61IGleH3ifKmUDMrDlXKWIVl2kdvDQb
lwmdaojrJ521+QSKiHWAkE9Ip8bpVO3egW0mBXPl7bTOFUsSc/RmFWS8YxC4bed4T82tOmTleg6/
LyBJIkNhz4oqhlLvcqpZWmArkJPu8EvGx4cNeI2Q/MCbtEfMU/pMmK7+G+p6x0yl93aSUzou5ImK
MLASvOfn1Nr26iApgquQjMo5hha4V5ZDFv+rzzH9wlqByF4Q20e1IC1aInAutlZtkMPildx4uT6G
2kr5+lGCbz7vtk9Mg36LmLoHx2Xsx4YtlPjWgT8hSFkBLxFg5bPOx8DltANvAtJIF6LIYdWpJnh5
YpCWw08YyWos09SKiFmgEDvpIgUm6G2TzlXU3jcKEEc7Ewv42dd7BjZowuAvge/SnyiMy6ZsLmY7
R0FNxNtca+fA441jQHihrYMgpdIcQsPcYyDJBSa0BtATjDmA5OeoHYHjlowOyY/nYMuwX6bmRE6C
R4sF241cOSrQJeEXnKTfN7Oz4Lqvh2ZNMy9h/nS+XmaSTIYYbtlImQ33g89PtUQaw4DhM1E/o8IQ
Mhb6Fj8Vc7m+wegZKisXbfNbsULCCCW8F4+BEkv94/WFCabbpKqdWEHG5VOWvPJZjU1TtgO6/yKF
RPGFmF3zH4WfJMBOSAzXXwXXHg0bQRuPEsA/FB17DT2ERq33pfDA7AG1ZbNjq1ozIRk1iMxLt5tb
83p3PbQD/dCSLOjkSgiYytaHcylrLPsSEVyidIZwjUwDEvTyDfSEqAfBAkz5z5qTjSp+l01BHm8R
Fw5PWf2S9B09RhgqlwOgSFzHZ50B8Qo2Fn2PfH7gI8lW3Q4AAKTRtW8/PXOqD9KnQ5jzD7DZG/kn
UZ9TgHcEg391wPuPijTiGdppGutzKhOQ2mRXYA5HBk89085kk7CH00zhaEG7i3Ep5B0MS6EoX3xe
V76/f/B5oCfJfWAO9B92i022+vK+FuwbL795/VvAVXC5Do3B68CtjoKzxvTCoLhQBDyEvvkO8YyS
hLAtpuUCGGaB+rwdqiZrfj1LwdMDpNJRVZahdRQgeXEdpOApW+5zDivX2J47svxh+Qdwbn6aE/ec
yJLN7N7G8h6rGsc9yCvX2fz5sh+jI5OG7jUGZWaLMVuyPZGRBVgXQK/DSyXz8PoB/F5zp0s9EkIw
qKWcZBlIIBF228f47xTVGEDzzoo98Yg0UuKwzGEyNmtaB+5Hots9Kqf31bP0vbHJ8xN3GVAlNCDc
JmBVboCtNEam9DgUuhNpzFvHj9TrsEA+yKoHzoOy/gdTMGlWW+J2EZCKHiCNbBjOMXmywXmz9X1o
DtNZtdDWNJeM9znL2PStifUYXMLPL+yRjwvR84pXoksxcoE1cWownArTd/SCxQgKjMBDdTWcfgDg
Yd4cVTlIoK5DgzwaVxdgaZwcsc3n+vg/mvW42J8dQlyUvU3rJehZbw6l8wJq84vyeHFBpCB+hNah
Z/pX5Ia0aot8dCwC4TAECyoQez4cRpQxzbwmj+s9JlUJfuWNZgNCov8eff5WVkg/yCpC1r3TZdcQ
R+iwBoqKDQh1g1XPkGC5/qn5eU0RttVjsESqerQvaKw/vbC/1ofsPWyNz428I8T6uqHyqujUWo9m
kTeEhBKoJYFRRIVky6eaX4YxFOXjep3E0obhOwFm89eSL8zQOI1pnO8MFeidOVwYy+9ev8RX9teU
0uNsJ23LkIJW3lsDxmfSgRbms6eggJq1fy31Ifyx5iWy9FhMDQfmGfSTvI0yklWQCZjuZdyg6ssG
qdNE/Ul/Uixf43eEkY8jbEGEiVy51LbpsiEg3VyiNh1+ofmipV43v/X0GmuDJ799QaCKZlxzHBin
0D8B6TEXQaJgIxM0QxU+VNCeZK6FjbrDXwi4B8T/dMMZuHP6m4bVPcCQIaAsDx/Lbl8ui2W7h45u
boE1SSYH9syX7ZqrkkKL0Sb1ABk8vMlhOlVEZEr8DKAMt+OK0M3Bc9Qfowl4HIxdjpmJ6gwZEeK+
Oe2CcnEJtUkfRg+/CTJQEuXJyR0z//zqvgGDDLUL8QCl05lgZzY5wNbXTnOMjsqIdQH8Ce+22xo+
lPr00yWZLCQ+WqA5ptPpPmUa0yuAfN2unhSrbg30s3vEgDToF6EwSTMe5LOtd5aHOSrz22MvlgLY
AZ5O8ENUswZgRcG0hpka5xvMJ1LHt1CoH7vYckTKTesIGwH6WGT0uXMUn4gvkN8ACKni5Vf7KVcZ
fnfCzr7oI1REvvK1TxKLIHemCYRIKxISbE5oYqAppEu5GorMkAqpdoCxm9NffnH1i2tigIIdNVby
ezkoy7sR9fFbNhdJThqSeH9K6j4kMNLAevht3F981GnGjdHozuMqCIawc2BMEFwcU6tqKJbT+NMx
FiapyL0kLunqInudQjRxvj1HxyPqwK9rOABlUesXJNWA3omuAje7weOntykQwhl0ZyjI2DUwR0Ld
waqJY3EbiUQO4fyCzAYCZS4qCCyMKudy/CBmRsiYLZJpteiftJN86g3Ymrg5sTPqEod5ymfXzRiS
1MdXBsGK0uC5z38xAeCc6DMQd+ayQYW+FD7c1X2dL2OTvaAsmJasaJIq4y8KB04jzSEQwHOYWqDF
vbFGBEE7vC0JqcSBpl2mMCNbXOyu0yvKFPaZzs1+qRQJkkVehCsfQCsuMm9m8viJLt8ws+cl2VsD
dHuoKcY037wvUjSFbJFFXKULRl++yk80AeUDkmk9WpbxcyKCEydfUhFKUDxjQ4fIii33N/X9kF+9
x+ySfBnsWHYvvy5SYg7f+uZSRS0TeNOpxf0ZPSeSHjXf4CKLdUTM5iHXYwT8hh1vuvAequCqxwgJ
XtjdoCX7gXOYZq6IC1LxRB3mT3FMVGRpPlcNhBkLSG/EKJgcIWneYzc4Ee33mqhMloCJEsHU1QV3
tH+ugJMS5jX2EwEW5ly6X3qUx8X0K88hNd+bxqWmksimv8tv+3EfPsHT2W5V/UfHqBaIuBh8y26L
vl7X98ijvyet+RGXUsewXz0AhQJhZ7AB1YUJvTXZRepfF4au682g8hIsSEEzY6QOGINTVTkI+08M
9uN1O0R05mr7apJEGYYcNubogGQf76APkuAg2h6Gm9DpwdgFf/exmnOwffAH7r+QU8DmaMw5ggFK
Hhi94HNYdmO1TqvLbqL8UfjgALf28oayUUj7RvQqgV06X2z8PKRWDo03KtQEgwKsDkK0FdmkJHaY
hYBcpOUVoeF9JQzq50gcQ9pBtsA+Gx3UEVyWtOC2ROQ70agmhZX31TfCBuuqckz17ll8H7svHrgc
E0+JFCJbZA7+KQDcqPVM3C0QLeCCMM/85wR7HYfdYChicJ5byImAuRSQw/4onRtHCa8jydZ5iSxC
RG8g03fkp428FKnq155keG8hzpqhO491zvvbIwQeEzY8QkMZVj6yFBz4OFD4nJVePkdUHZQhWzhI
MS4RmJujdIyz6RW3gCWuICE6G1ZGji8vh2mjf8NIgKREFjBWhRl2HRy3nntZwrwYk6UI9mwtPx7o
Nl+myhy0PMIBZp9bC1yWgRgD4ePXTS4BPhLImDssFtQDgxWcB+6OvE9DqIpCsv9Btjwt8SHoRUpq
Pxni42aE3OQqxfew84GddGyGqP+Ct4fp5lY9mvAW1tZQ+cnXVOS7/go/EU9afgh3+E6AWeOKhVcg
GahlpePz19hCKG6QrtTjOngNUbNSfLx+lRWvBktIc3+fYZXJ/S9EftmUYJXZ23J0/7ZDiMxKO8W4
0u6ixsOhE4870KKQysj5crBJE2c6X3vfKeZdCHMEhIovPIF2uxK6ptA778mYGjAcDa1Bha0hqWDI
KFsFUHrZoWp6+51oGAPCTtEtU0Bha+LSoxEdyOt5offUieD6+tJcjlmHoG1AHR4CW1GQ9yCCY+iJ
bydnBUH0dwAaDZCWI7i/cTHdSI0gKSnuMRPjWGBtT+xlf21tPqua3yMiFYJLdF9hNQIWBimMQtEU
tOPshQoXh2IH5JCrHqyl8oHJhpV7XyRjTHydNqKxRG5JaihmGYKo6JaUrTTsxbYy7AQWZGVTmxaM
DBmbbtrS7rVsVzayf3TMjFGeiV9FsNAdNJkMiD+qDwvB2lzrMFUIF+Jif7INfx6JnVUjNTOAAI8f
liqJAsIwDtJCGnxoP6das34zlWW2OvrcXUwfA/zTPKitqphjaW421KfKPH3DF3buoBkiDYiBaRnQ
zkOwAEMsgY9MJ9tpeIfY2hk744g2giHTbQuRT/qVTf9+UMbaSIcz5yPWYhbDSaJycWFGnzmXxeC2
yH/04T1ARLjApIHjz0x9pWDSZUwZrDcsXtmiWmSY4U30A8ZqtpJRDue/hth4Pr/flwXogOzlcX2o
XnN/Bz0LUaJW9WapWbJo6rdTJ1lZkMjpb/plsqi3aFlvWWBCW+vky+4rw4Br3uNbg9fr9XJxOlki
iQc6cgc/ostDmHZ4gZCL944YLpJCllGPwrfFIh1usubcH5OCWYfpVnE1U1lO592k2xYwbCG7gksy
Zm5xqu8mX2tE49XHUa7dXm6riqlY+vPm4hau/Wc9uuDUNwd9esA8A89vw5sxuV3YEe6ZV/fpTKpF
rkUZcLYc1bjfYsSJcJDGHruyTEzBAOQS1EBlBnosTyq65KqjWJrIeGKyb3/zdGhBtu7R2D4gX3+4
gpA3PKIdHDr7L/zK88Z/zuzC5t/Ewv8v/3S3G1/H48v47QpH8Z4jviXc1rO5+Pjv8/d/fuOkjf19
T42fa/pwXOnFT5SR+M3dUHxlZwTD3VAEIkC5GaMxXxPYOXxvUWUGIiiBbmsiMvKQ8v6lIgnLVypg
N5koW2EOR2QvU3zhaP7gUYTFNLVwGSnEA1Ik/1mnv/j2bX3Zp0t6Ke/r4GvCH+F2j5PH4kOP+dn2
eWlY5IEjFFFdLTXJ72l7/QWDVwP7j59IhvCvq8EaX6rfT0k4PtKHdGU9aLL4cUGsYuK5CObWItHq
uaoBTnDN1/kvQoFP5mbzYmm9XaMXPOow4/jhN6UCLClhTwa+GPX6297359HDl0FmMcL+8snUJIcr
b+YQ3yK4c0S7IZsl9OB1fp57ZEOGWj7vT5KFPusF/Yk5ySNpJOIQEiDe/1IIymF/Io1YjjLGeXAb
QnQNUT4UdmBAyqqtRUvYiyxSRYA1r25reELkOwu1r2AZXseoB2a8m2JYExPuaIvNd1Yfm+P7+MW3
9741OYMI54aN8NTVfyjIsXy0AYHoYWHN//059sHuIYQL2zH7SMvA2omW3Luku565qM0YDz0MGY4a
U2nM+TCo0teWTroAoYSu5cnTV/g8/NkQeXa1MagPhP9QLrQDHkwBIu/wVmYR7xPmUG2UHYRdHMRR
a5g7dBxvVp5ng3BMNaYaxM5PEpCOGhTiwqJE79irK48ISnVWDe7Cw3nTHqy5Pn4xYK2phgiRxvgK
lzHimr4b9ZCzJdE/PblctAAnMxd/cR4JOzsySRLoHXitYhwIxjGQ+Ezic/F97cYH1NIeUhu6JaAs
Y6yPKZdKjZ9MsGgba7/CMCOJHoZnLtX5je5dtLsGdQLr94tAiJevEoZ0B6MfNJbzTngoRtNQZTFR
o1MG2oMmX3JOq/DfH7kSfH7l169It1Z+U8YKFBQiB0yEYENF42PL6ok3n+VpROulQRp8pkd6utsA
AysM+9gDNTgn5A6KrCvOoHgEbSn/cgTHmIFFHUGM2LJDHGrjz1FBN4z8iZuel8ydVEQYXAYijPeN
fZIac79NasIPG4Y7raefNfILxmMRltPzLiGLKE3yk+QS4TxKqquwjgUdDPeQMxZYysYzZQDlOrx6
58XqX0aDEiqDdrQ4n7EPdeKMACiR5VpO3jyOSDlenBU+IjanQ8cjLnriYEq0gGyfFzwSOmxl0PdL
t5mAQ9n9Q66HrxHSOpJWM+9FpIVs3+IHGbFZfI1FCNXFnsHuAdx3AZx4s7iPTR56qAslunrFdr3E
W9jOBk8iMb6nr7y6Xj39tnqNMntRuLxoQmFUchXKCQCR/XSSwd3lFf17ShH/AunAhaLyhaTnGUhG
LZh5Xu6qOO2bfj8E1guezgqnAW/8L/RK4VFk8Z5Ub4Efy1i8w3j1csLVghSF88VexOXx5nnY7zjZ
IBnwvuN2vlqZIRke76jnSUia7RUPcIvHf7mxOMfY8f718+E98Oi8f54Af5VBjLHzw28mIagAR+Db
/Vn+Q0UmoAODAJvpsP+c8RqfxN2Ei8rJ3W6Vbp/Og8+fxHnFsTgnZCl4ImWD0zAQwQO5j4+0yL+9
xDKUysWZhjkWeEzu8m0spTMPvaldkHAgh39nmR/i5Tr/QjrCc+4+MaBWNiQ7iQfhfQu/3fwvrKDi
dJ5bKEAjODqchBxrx6uz4L8LJ1dcAWDSHLIPj3dzfkV0At7WTurzsxSjfD10QyecXTwRMvKLq7W4
0m4czr+0MYCmgQze43B2c3/huG+u2Qo3v0XmnbcKL7d0Y8jgnCT+5/G0UD290LDRZe7wA+eYEe/L
64WNxneZdP9d+hxTOyYi2PT346e9pzeOdILOFqD8YGKVzW0hEhaYS5C0IP6g5Xbhd+Bt/bSJANl/
SfnRzxKncN3ZbLp9mx/kovTYYisefCduSry02Kf/7dUinzIbe+IvEC+Rdq7HxbKy81KI/BhEBIvj
KbI9ZmtkEDkwZ/kLxQz37tAKNru/bb6I9jfqAYOYQvHHmg3FP1oe9R71j1h1QZwTW/QO3GvIFux3
uDOIj4z+yVuvXaBvX8UiUfwNSUuoAsVejV8iz9f4pKFGCtNh8UOoDHzgdJtZeIMr+VrDxMO+nZ9e
FycMTMIi4mlxpH77m8307e73sHA87WgF1Z5IIgovHhnsIBiqhBNtsrFweeyzie6gzg2n/BNs2x2a
dHKNK3Asw5kiu3aTUP85Yqkpk5OAKMHD8TPQgMiSIcsvPmCbZ8gUKjTGTyKzOvhrVK1YueZ+H4uE
i9vNFAzORHED9w6vWlLkN4zBybS6i4H2PUA7W8yoe23R92KOB/ZHR2w9RtUjNrG2EDLx0bJ2XPyn
Hhh8EVLFG4M7NXiXYI7++37QPrPvnZ0ca/71t8JwBjcYPQQKLGjOEfCE+MIOaO3BczDPEdkVWNpg
09MbkGJBEiQ/iS/Al4zCjkDCcsWsGiPWghCD/O6ftKWwckVWwc7JkHdvQU3EH9PiaEnBZV6N96pj
BX0qcy7I8RhrBGcv1vVuzIHd3dFMeSIq5D1ZsYLAQxM+vGcRW3mNY6+epBYLljf+rljFXXYF+zkz
TihvuI+a31XqRJqrovQPeT4H0k9v342+K8UtGCCo3kc8LqvzUfBCf3TIh1lwYakhpwJUAzYRI4kp
5fB9dyE8QnylC6CAYRkvwgXhmW3lZTNh/eJfIrpV9ay47yf2cOfsG2idi3PsCV9Q/qE7HT0ALJn5
ZX6bP36ZcFEfEyZJ4gnZO2TYwELkDTDDXw73ffief/8km2vALoIX7bBgTjnZvzlKKvcgMlIyc8b5
lLqVLwpvbGa03I31EJ4gdauIlhN/BPr6sqdHUbEOr2eRRQmBmy2aK59vYhnnCgfXAltdThNbFBv3
i2sS6G4njBxf9ulUH49UCmIvR6vlFiN1/AqPiOP4tihYal+JqAL6NqBDj0V2hdskUsKBRX1CG/Lb
Wrtei+RvDNPDoIllvvqctEJCQhOEe5SIgLsuriTqXWjyYeziTwvXxwheRIdAOGVgIYLTHvipMeQS
JpE8bb0qfvBuWBQ/L9GCw0YCDhb/4xqAthB5XAo3gHXwiwMlzXo5gscKk4/2UcWYFJyNXJkRPAtg
Jl4EJlC0MzTVEZrxh02lWI7ICKR9F95k4LYA+oIInUzTn4oKJ1Dn2UbeWnNcbwkI7gXqjMWn+8Bo
6FG3UOZGNbAhTgYkyvMwmNwkE1GIo1rG3d6Mum/40Y9SoYUlmq9eXLMukM9HjwzoWIfV+oqDKnIi
HAthaAJLkIuGoWT8IRnn0T9290ErhyLmnqFA+ri49KFfdACP9bPo2zKj8EuDfHvZk6N3f66W7kca
vcBPKOSomBhLNNu3GfIbjCiaqKdSZ1w+Ts6mLLux2PTENopg3MnZAsUeh4POc/FW8Vfy+mVE2AVY
WexCZ3SIbMUWWdjou4UNQpQFkm86qLGd6/aDqKKbiPgiZvGTxul7wiZdtWdG9PJ70foN5Mi/F9rP
QBXyDogVj/AJjOgBIoXvGTYIwdMt4KHBpyUXc0CqK9jf0xXuzKqNixxPk+ytEIzEkwNzhoZPtc9Y
b+Fvry4bwivWks94EHjiwjN/AEkbZ20MlWALjRXgq7EHfW9rDJ+QdXDnxdq5cba9STnA/H78u1YC
VK+QZpHB8Ywlb/TqzPgd4am8Xv9SZKPz4KlsmYLmwdF4AyZirsCP84P4lBe+O+Al8O7CD9ggP847
5R3wFiEX8zhQFbxfQu535t+xeIHFauTSiDAo/Uit7jxClPFOMiZGy32Exi9OxpJNqIaL0pViCI0c
qUtvjg/aR3uWrfSpyOOAPOXMtHGNaXTKCQylKPUpZTBwwiY/IauJnKjL6GN/QjS8U9iKvA+RUsXP
BORzuJeTtHuH9ebMI3vmuBnMRNWVzM+GOzP4mV8rIhaQYCyDELQ/z/zJL1fKNHFEzke2whrjr3Qi
w/1cbyT3/JtORFphSq2NSjGaSe4inVQBD4y2iR14lHgpDDFeCVUQFmarSlhs8wRVIF5Z4eeiSMr5
VGQj/H02uHCJahuR+Qpd0X2ORNFIfeRd/osW+VcJinpPttMtlzi39YSrOiD30L6MkrnkFpPzzVt9
Fio5j1Tq5FAoPhYwLLJ/Vau/4vpPvHrw3b1OWeUoNbzI4HX3IJvdLdSTQUMKNlEMg4c8VYD/FXje
nriNcfDnAaksi0V2G3SOiFev/dwJhOg+Cf99RBPOCitGYjTQQY88wyT8m9yw1Ew75xgEm5o2kbgn
sVjLkUhpV3/o7vyE/y3axNMV8Se+LR/kuXCt0ArH936YncnsHEPtQ+KmvIP8hbEmPD3n9XGKavbY
moCaV1p2l3xC+OOIVWgkphiifnHk2prJnq5VTUgNZcFoQOUQbbxL57VX/G4tyZHcxJfHSavxNALn
mIKpvZdIIrKrK/d/LDxENyitrSWC4yIZCMo6zBVten0hTA81XMLz4QfqBcRju2OL77jbnrA4B+JO
VYIUwpjupGrUb3/zhTZXORF3TLfcAnOlNEII9WAQVjstbVDBTkzuHONIdEw+fmm+6plWcG/xnBsY
NeRqB5+q+9SEoSnk20g2doo1KZGgRY+tyAHqBY0FATQSc0o4kKN8WHlHAIiYczW8hb2g3KLChAKb
H/oYhQ8/vQWMMuW3o+fGsBUhdkpMIwY5wLWRRMk0Vhb31GMOy+o/wcWDnDKtgqDkMWOsBhDl9RjN
UyroOcUDPzTeGXMxuAkOZEZSwIh/+g6ACV3QhqAlsvYv2x1zD3hUwK0CHgb0x/8ONkM7KEbSuA1b
/IGKUTF6gW68GAr8ZUw5cLefLf69rTZpN98PhIOMnmaS4Auutbtez8FdNgNBvY9wxg7N39vBcuYT
yT4wo8HB7+rOT1CXRNGXgZL8S59i6LfCBGohvPox4hgkU2HMzByIAQZJ1GyiRJgRtQs3j0geoCIB
itxPwItBZ2NpK5KiyYEZCb9qQW584JuheGU3g/72zfnW8jvoAc6mcOMH5age+VHNm8Umn8kPf4lP
xXMDoPNvcRSi6N9XyFTliPFNJsfip8Qx6sQL4AvQKfgcpgRfB0XBkr4TPuv/vgas83dU7Y7DLn79
378zZk9/j8mwJYBSkQhmKiX2Y3X7DEU6bJDOTDzm7ZzAsbv7GgQwSJMIOnLClMWBsmxOGRp7sO5N
jgQi9EOKiT2EWF+ieua0yYy3CclhFo1hcXnKV7CjU1sa9925HVjOcGoH86PN5/OC/GV8U0Y90KdA
vLkDlbATLefiBQuPgC+tjDYBbiOdxrILgSBm8GHAUcDcxhSZCUq9bW0F13ERQZ99U6vsBaQfX+cN
SfCU3ntAAgq8LXe+AUM1hrNgSd4pxr/ut2HqMucuJ5cSlsT15qrIuqaspxzmX75+9y9jfukVSDzl
pDCClQmwe/dM5rPjYvtk5kQzbZYU98r4roe3n3qRYyaImYXlP6kybj8ylkEwsTsbAxM1C2+z9g0F
HvoxUBVWG3hXQb5hwOpUoRxKAJ6jxqRcCm+QUu4CWmcr40+HgxxLu3cdFQtWimvnFJMaJw/AWMpE
bOVi7eFhQoAIeqGe8qPF/Mt+ja4/UDnsMQfL223iyzV6zhXzCBhbEDWkKe4rF37/lzK+t5T29Yio
gFON9nraP8h0ZJDVaUkXKiUEbpG2cRE7WqM64AsZIAhbZ7hYiRILUOl8ns3CcDGOF+Q6hIsF1Vaf
GzUwB6AEATw0SilE8kwI4R96b8+YzHIwHzxkubDs54rj639C7M8kxspImk5X3a1A9RGdk+IGXLfJ
LX8FtkWjAqIDMLB6+KI98pUQuIuLbv+JXmysSN8YdjOuZ5i2fk9Kd49U+uW3ItLG5gQ3TfwCzr9f
/ebYw8rOfh+TR9RD6XdGst5D/EonYTinKZAl2RyGdxsUqPR2r0MfZ0Yw128ZqYZ/PVSZb+0vQA9D
C3TsjVGCe7s4R+bZOu5tWIJDNKAMfnuwxLm7aCkYjX+hYXpYmSOPka8UU8XkZc0woDWmso4dTD2C
qI3Pro1knAkpWRFEJD7inL+/Sw3BO4ohrsv73LLwZuNhl4S5IsX/Dv5l6HE7o9HnTs8IECBy4DbP
YKm17RmaX19dcE/D58oVnzWJ9hs3rMRhWg8bY1OjFnOTIULTwWvAXalRP1Ge+fB6N9iepOCyqNef
A3y8E6yaSKOADAEgtbPGHZviuDeHCmiSRl8FjOfYJwhoKEFGDOG6WWCmPv0ajsqMDcn5igN6JYvu
+wRNRxYAHiDvUklwgjEn4ufNhRyVPTfBVuv8xZgEXZmfnWFLZWcNmhOHJlvej/3cMz7wf+dXeZYM
bxK7L/Sd6bebYLOw7unYI7nAGoaBe4UDCJRCBYaEjZMBE05mQDvTf78cnXw4Eeppf8kk+70pEV9D
E2sOHtnYrF3u7u7mytkYmhV+Q7sSW1TSrD+L8rfU1qgr9bOojyQPryGWqUoeQUHB8UkGNyU2j+Hz
VUA3Tguh6HIJ+2Q2GaRCAIlkDCt9acVlxupoObdu8sGJAi/rG9v5LDei5ye8bwtMancUWuaG7fcJ
t545LvsE9A9k0B/HXOiBegnNJK7ODxgE+D7T0oEyl/DLHFSZqtdzctyPTx2ceMV5sV/AugK072z1
PmeD1rEbBsmFybPAYUk5vE2meG8ieqCKrEu/9wG4K037Ti1buDo+hXAxqBX2OGICKhR0K9gc+E3E
QvJAKEC5Lwnzr48ZdKxbH898RBXK4F6NZhtukfraq5gRffQ5R1YtjkoPT6OUSmJaJ9TxFq4sSAd5
QSwClKdk67LjEPEsujWcMefq9MG1i6PqxmCD2uvpsn1hLWPzMIztwAq3/JVk+wuyI8UtW3uT/4+k
81pOXVui6BepSijrFWWEyBjMi8oBKxCUAEl8/Rlrn9r3+jhgwAprdc+eoYtu7AtQV7BTqJbMCXvQ
BVjtNhSQ60GvFyNrpfLPJ3S3/7yscLrR3wB47AAy+IONC2ZoGR/Se8YxHPZWupvYc1Z1inZuX7Bv
I0BazVpd/1uy8BtlA7HwiMW/naiBhNXdYhaSh08OHFgqev1s+9C23e0olQHeMxLjOgrFN8ttgDxS
r+YXDlT0uH1zWp7Y07xW8iEzggLlAKbEVYT3KOtxjZQIM9PR5Ay9LY+1mrMLyvMaorszJMZ3C2UE
bA5IHxzKl+cMglv8Ms5sGPX6dcJp5LWA9/3xJnjlGYxtlH9x11Di38dljQcvkym0zwm3LHMWsrnd
C/52ytRMuPG5/fuVnsDoZe61tLZ4Fu/qg2q7be08sCZg5PsJ6xRQAT4U3PgWkPcMH8EkgXHDB4C0
M5QbclRB1WuG+YF6Xfc4fhxQgBGPgrXjDX1XDZsAlr3GU7jdIATib4mVakqmhQYb7foDmRYFuMk1
Qdmlx2h+VNgaOFzhJooyTop5ImpCWAUvtmL1C31WhRd1d1JLOM68kfSyu00G70b62NiA22KEN3p5
ToEnOZmFF5vbAM2Qm4gpKK0o4l/0PvTpUPgEiwbuGGVH1A5+TTcyQcSnXuN3WvrK4zSouAHlVaBT
u2t4KWqqhQSrjW8Dm8KAXw/V/1uClH/hMaX/sE8pV3sj9NeIud5d2N/l7eNluw2maO2DELfhSx/n
t+4kN6drlUeFzEbEYSnLz6aZwy/Gf+IprQbtd6JxF0jo5lSEE/hoqZKcaJPP1t5b2foura3HCc2y
iQfCdUC2faNxN7hYCnaYha1+VM2HMAeq2BwGpPomF5XxYrg+BAZu1moOk9bQ1lUKLF1hUdbs6nSv
o70qcVQ2LeTYkwJPH3TXaIKFM4oKfE7+U2sjUVk/Nb/NNthiNYAd8CMhfnZeBbKi+bc/ePFaIJRG
WKcADBDVjREQOZRLPlzBq8vw8odN8m9+JvhkdPo1dk9IO6p+bk5td1AOzDofBVF469/sj7TRCfaf
9P8dZGQwdyxGrhjZCNPhHjJKiijMYG5zoE9TFvY89exnYmhBT4gqWDVRFLFGE0p4thbIlSuhQMEE
TMjyNin4KSXX+W5BpuRWZ88Dp8WI9e6kG0ge3ffIBWTANEnJ7dwTGp3j/IiGNaKw6VO3VmKFwgaS
L3hWHfV1SHfenth8Su8NxAfzAd8MRNT3k84A31gCgLljgXc0TgBapLPZbho1rEn4woiuhzowhjcM
ViYDU2e/AFC+ThuYi6rzIAvxo9oYzDowIDxbgwNxWkVJht+t+a3oi+vy/s89k1m7iqUKzTAEmFtA
i0ZXht8rhedWFeYtz71FEgnAJGas6veF0BNjBpcH3zjB0icSBdEjW7YrkoEhMB0lXOrfc6SiZKoI
cRwkHwdfWb+IRWLu80sL6JHWk3nzAScbN/znF374JHMaQX4k6xX2NTPrmATXVe4T5gqhuqNG91H8
PCLI1/Vr9nxPy3ra/pJOAamMWu4WGu+gBgNPJhYG9+j7CkrjfYaSiOUVdHQMMK4BAKdGuu5qloQY
9UBxevafHJCcQO4ee5tILn+bdwBPkWm5TSW/zVUvz1xiGj6hdl/GTwtKe4z9aAYQLCRVMBDRQV9/
s9hiCfgy6xCS+A0ucb/pbAcJ7gjV/cZNrX0019C0g0uRFPgrV8ib3aOfnAQf8DbQHQ8KtbLs5L8d
G/mmhkoDA/A08dWjS8QZygfLuX3gKgiabMzQZeEdc0RZVO7Jbl3/hh9/8d9fuN4ypQvXa8OL9emH
PiWN8+MYx/HxlPBZ0ngJH6tpbPKTBNxvvV1nbhjGW/GY2xQckv8d+QyTKje+TeNYATe8R+zLFGGU
5Syz6pTMtlGIQtzLd+/8Qr7xB3IuDz3A3cAU55ASo2nrzuWgLJ6Vy7sT/wDxJMToMEOda9LDRedi
xvUTwAerKXhXXWhtCmsqrbItFgYaQbus0YJ8Nc333WPK80lw6QWWIk1iY9PiCSt8r1ytCWop1F+h
QqR3iNdABboOrb85dNzGN9jhkb6yo+eh+7ZX5dmovf4gHK4jKcgZwFYMlwcQN27HMS6W9wSd5z3B
df0gh6UnepM+7EEn+2/cymIxWc1nAIpbYMFtznVAErCYxY8xD6Mhwb4f6K4/FFuepz4zF+ezfZ0U
PO6eFMtsia/OPcBgRppezznS3G/b7cLLNwc031sLBZ/UQIQOC1BS/7QwYQvZjZCWTP8+kHjFFAxI
iBn4SvxROm5K2DOcr6CU9JeIjePM552BKhZ4nOPlcA3M0sM8YWrAjbjBq+VhNFtmxG7WhexnZfIM
MQYn6M+MRNSxtpB26mry2c2UTRWaO4Odjnt0Ic3fq26m7kzCWDtqskODTSm9gsCYZ3gZI6JZ4vq0
zMkjVeB/AutuAYlmmuloST5Xt+meBR8kGnDuZ4Jqfvn6yT70LVmECTnlkCKVk76t/t5waQgdzRY6
cVQ6Ec/3OSLdhkoFtCsgS25yJFMYljZSqg+8hz8aGHjR6T0XQZC3UBfhN2fTFy7fEzI16q3+TZ7U
bYZ3OJOgA4iE9pn+wja9o/uayit51aiYh05bxt1LdvANbvcZanQkSNBxHpiPBWI0K6/g+iYWtdBk
g9/KwZpD6Z/AlcmQWXef0PmnsHPOlwc/V6I6Fs75OvnxmzpOdyPBcBtjdcX/I6RbktSooG5kG1qB
FzHXARJT/AKSMi7xYbsk1HyNzbU3cbW9iDynYfDKVYUxN+7uO5Iy5viAWINbxBb2o9YHwQoqMUYi
DZ11dZGSsqr9VYt7Or1tHhByQFjiR5QgQPorVzcDk2qZcMj805opqCWg5twcPXfRrGDFTkoqTWxL
TCtyDF8DQJZbxNHXuXAOJC73HU7sqUhIRyct7M3LnTLTSE+ayzN9eflnfXXHw+4Fq1ghSazgTXe0
YsumWnFmMcb7wwuCtULapfBtG++Oe8U4oySTQiUpgV/BPwIjYRfwnjBXxqm6lUKuISn8wECJXyHX
IWBcAxXzvRSTEqwnSLlnRBFK4W855/KSF+KCFBHV/Szl/yJpOCfzEr9iXko8Qxnx7LRl0Xv58B8+
Loxk/zYQg8V/6SqYV2Dy7xLeDV0jsE5cuJgXBtVfPxtJWF6aWytBHXaykpLnfvL3YViz1ZcEkN9c
jXcw02ZWcI/aOX70hJUytCbTBbf0qfndn6s19EOG0KEe298Ykyd4MDKSvotgvZl8xgBPh311mXUB
HE/S7EdozWqIw4wLS5uvSzKZYOESdiUE1SKBvr0jxsPXAuDy7t8wGscCK8QOALsHqFnEvGBJ8Y6Z
SEpcamIseUvYf1gp91LtldsmqYibS6NsVi6rJF9C9orfh9QdYkNCwEJIu7VKV5eEK/YRFknOIrww
4FkVyZPcbxp9rIoY2ekLhZukjZUIgFhQuq2V5HFbwA3D8ncOWM60lQQjfN2U6N9cdvb8FHQ86vkf
kuwZ3tp7gVoH0yjwpovpxp8unKlzmPKdU3DW3M3qMWUaLVydwBGQDfNg4iL5RcGg+KfCmQF6/5sE
mwwY+CkvKLQ5yj9A/Ol/enuAw9V1CoSLIhWuxeAcPvEf4gaekTHiX6dTDb7RCe5xEfFyLXgrY4zH
DBAjeZQkfgb2qbtuNJwRgq4XfDD3vUDAn7Dz/4hjUod7QYnj3UQXZ6UBNdex+EK83RZSBrLDX+BQ
BsFQ5MBg/IAlYi6OEXHijrm5fv8gG3iFgWD2CfrchUmvqMokeIrQspMzzGcGHVg2MYIhbW3Bwxbg
tlxeQNBr/VsA0ag0UPniLnxAiwCTG34FBVoWiEviEWoRT+ZoURurG4SOjPpA4cUDROWXRu8QTHl9
gfK95KLzhELPP0Ug4d/VWt6LUJ16l22eC8yN0PpUM+1LOtr4OzjWHwUaKb0MD8JXpDmnpeJB109O
I74ymvONZG/K19/iEaDKnkQSOw2jNy5gMxu8TMGx8kcHljz0/aO0fH5cqD5ydDnf9tE+dgZCdEKe
C1j6BmEFIjH+7ea/SFVdkstWvBSsB6QzJN3xUiKDwpgZfxDYaYRxp4CNzsAcz7FhbrG6EPhgR4qD
Ft4VifTZ5q79UXXu0jVNLv4hwJXVl8YP4BPpWM4ikBhc6CjklE+OGKMitmC5rFeQtxWC1kqmMgCA
vCw+JDkAGlMGzjbjiVEounH07B7TZ7pg8e9hy+Y7dcQ0K/UblNju7av5QG89oEBbSsQtdUhVDFaW
n4d4y2kiO6ToVtzLR6yrF/2I3yDKyOGIqMKbHOs5jqHMc3Vm7suOtdFPT7BAlyLxF08RwtTFIX16
6vGi+4nGEBrcw9PZvnGUw9L/SblnrU08YlsGtiI/nFm2mHvjmzcfVnTMTG6J3eVfywumSUlnd1/Y
6G6C1yeOTuav/Vt90xHZkc2wlRJrXzNfwJzCSMaQuu15KJMJZQhmNQgTGM/iPwMqwHeIUe+RkWHy
cgeOc9/PZdsiC8VsbagdSxY+IuFrDEosXRswLdZO7p1fZVFgc4D5h0Dd3AkOb/DIuOYZhX3kJWs5
WincDbMFx+yoLd5YsAX9R/El/2nXGd4UODlgGkPI4oQ8xqg0908VZpg5id6BZeksGaqO8Q3FPVc0
aEyW1JdNvSJ9u5QSvU36YZ/C40D2WuAEicXjvY3w35rkew1+Dok47NAdDnrzbJmRT6DET2HhGRgA
DyNTUSh+a2iL0BK2f7cl42kmwdhd47cZglStt1tyheLcXNiMffa4cgNPVD6Ie0i+oHfztfjGdNBm
roTyGycg/7JqPi8/QGdKSAoCzbdX+M1yK0+N7xHSnRK+9hpzaCU0Yi1stjPjADLDozA+Obz+kY3w
Sd9eZ6K+vTPkfwSvRLDzBFFR4UWrrQLNj//6/NTFnJqR9amgOL4H2RZzFlGSUhRSWV6DJgY/ZpO/
Hd64F20gWPBv3AgKQw234EGB51r7fG4It6mgwnMF3tas/VECQj0TGSlPhJE2PAh21wprfIinkbiC
RY2RAtfD8PCEFczXNXrkXOmGUDFRxbgA03RF3AHTe4S9CwUjDhdEvmPbfZ2itCgWsnO6IcNRZr+I
o66OhiRG7NGwTMQdfFkUi7ffI2IPX5jTkQq5MyAFjLHVCiuEljwq+q5ikW1wy7otMG4CxVBgchZY
qzHQxBZj1U4wXRqxVYQ8VG9hlPlvYIgluDweVe+4ZHsWE8p3TC+qWms23MvPtYpE1MNlRffX8/oE
WuTLq/8tQhoxFxGEnXp7O9XL+xIp9b6GTsNFixP3rXkEaceuj3wPCcwHxi8KROidHeOeSDxIoOzl
Pep4JJq1KwLIhOyHqmFHzZGoMekeLe9rrR52TVKsKUIO+EssiSzCDyAhCwAzmW+V1usw4MUho8WY
wmBKZ5cCVzY9ZrKB1Qfv+JJvyS+5bwGVytPLlWNq+e96fp1w6wL39yTvyTi9kuIZFR+P0pfYDnd6
594J9uRysh2F9ZWOGvYdfr4RCvvnR0tPz7qlBZNfvueSQBmLY3jGIVJnggNStyvYtH4Q0AawSjyw
Jtf8eVef9wiZibnNd8iuaSxUWnlWOHCIBZBmxJWHrqcXqrY1dSzyq7c/USk7T2WE1uYPwSyr34sa
U1yqXIMsePxGYu0Huhsp1l2FJlqwZTpPCidLVl0sQXiJhy9YMjKNL25+0GAoYv/Vkh39BoDAQaye
IEZovPJgrYBmUwADS/HG0PR6NH/mzuT2aGDvNOGLjGt6Lr7JC92Qc6iJFCJqmx4xXOWpEar5aCTn
g+RLft3iR4nvHCOW+nRFrQyzt1ybpIbZ5+6xehdx+aL0nth/ujGvL9oxBu1r1MKdtDjDWPS/t3nN
GOsJj8y0Xq6lItHssVJF9+OYt65khMn+hcaOsgBvzDaTw5Yd7/2Y4RLCFvVCtSVqe3Ve1Qssk4ky
p0XLcBHJNpdFGxn4mMzTQAhxuZ3YpDtkI7C6KnJEUnv3ZsLbYbh2M+K0r4KJ9EgenWdnnvEmdOZN
YkoN74MqqpoWclJNguqReXLP+PpcAEo/jckSN5VaAut+T+hsbxkWFLieU2TnJffnud/cP3V+X3X7
CpokdnHtKv2jhmgulCgWjlSvaYYHKfcT3Tw+Mxmh3ISSuLRY3STS251UbEZ1dwe8eZ/a3D2OPWZJ
Dm3PVUom0xaD43TdwnuB3PVcXNGjgv6p99MoHTT9iAHt5WlOMyo/xQXEwVWKuzYZ7p8P85vrjvQv
4gwoSZ6zyyWS0IqXcz1NLKR/xGjWu4oqQVKYwuCY1a5fREh3of7kiAQFcjiNZuG6BWTD0Hj1Xt8S
m5zoFjrO48Z2SNAcncErVpkdntsL1b+Nmt3gKg/wqCJ8FwojqjIibnJlI++HSPt6KKvht305HB9g
rPunMP/KY8BDDNy6nMhzhvrMvYyoQ92EXPQdgPXeDHfA/0hH2OUQzISjx71itonJeIgg8D5xMDHq
pLBTt/39S/oXzS6NKIjh+kHBtd3pBBUPiqDs0s1B6GBvoKEwXbRMVhnz65A9TNQwGCOx7gu9CoF0
MvMo5gtExuMoQ8Q8lRYuUenyeX4KOq52aGiLBgVJaq6jDfy0opTXrgHOsGBoTzakVFmlesU6X4P9
1N+gLF3CCwjveCz7Xy09Fym18XhM7/NXP3+/k/sNyVR+qbb/ungrR3Rz4XT9M3W1ghoo+NURZr6h
a2JO+vwkEl6ilCpidC6I/3MmkUS3oO9YKaC4uwz+njlvsPU0CRi2Vk+MoBlwCDsTuKSMDRrAywOL
Lt7o3KpAb9U3pk3CWIBNUHhUWZgN37lHhZUU5tYoeZjeCpCzgj0FgD8tjjYLK0sZ6DWElHvICck1
0EcHQkrVc9aZC/PkZFJ5esXg3iX/x5jEyjDjc2LmJ/QQpmeytjwxEg502ZH/GTKh+cTcuzOnqund
LL81PQ1emxQxl9DauJTwJY+Gap6SI4/I8xXpQ5ByNHgzaACugn2ip7FEZA+uCggjCdMbAwJ+tIc7
TrCw9+7YiLCw4yeCTlRzZaIvckf43qKWsDzc9yDBIq8eWL3oUEZ4YQ3zH/aMcnFtt628Kj4AI+Tr
X/YBEFDOzAFQINPBPXMroHio/9/LJ74xGz0ExjNgbHoWe8r04Z+hiEianoQQxrHAxNKLeFRabu92
Ej2W6LRpqREe4+FD60SqpQv1x2mS0t3touWOTqmA1cKCxL2JTQJdOm6fl/V12yWkjUNaFyykgvkN
4cE54/j3d3YSpN/CG0IgPg90aYHZx6e0ydHl0sUhImfc71ZJdRakYDp1vhL9+hB2UNz5IbUEkMU4
pTEBbUerr26HL+giAR4LN6jGIrH+EZ6HGLeCbHre4AM0Xa0OBARG5J1Nf35EK6xNV9zlNJc2EjoV
ywsBfhF/wz9BvMZUjJYxg+AjWkjj19iNn9eDUtPdMirb8zSihZaj5gdO3crcFHu0uvbmFZqbx+FF
b2wu+NZnSRW/vyTKZ7E3F6AJWSJSxsU5Fb0pXC0C5yA2zLK1KJQQAsAZg3+1BaXABnCTnbJ1DtEI
/whB1hJ4Bo9iWLGkxLou8QvngSJtbPJNWjWoGq3trIH+zCtA7x7QbFKJNWfqFz6hv1gOGDJ0eyw9
CcFjzcUL9DHvP/qPy4YkvA2Dhks4LszQBE8ElkkmYQSBOim3qP73Nh5QwsVOnDCAv9CaC5o5qTv0
0oLP9UyojRqMqscPLN4UILrrB5MFbdzJ1TfpEAZEdRFVFV3NpF2mGcBjzISzKrZYdjN3aEJjCE2k
zYjUSBuywwY/CTXJjN0NC82dzcbBXl2sZQwicfvChLY/ygxub6FEih3yJQrcJiRIuJxslSHKVL+u
oSQfc9Wa2ybGaYVSPjCsQxNPpyoVOwxKsnpvFD/P97FUv3L1a+jPKvt0+tnsJatIWhP1qY3550ua
D9qXqWB3joXEPeMIC2ti6hDJsdrUaWBu9lApBp1XuX8/BFH+k06cIj5XYGcBPOBzTvpkPxA3iRgJ
w54HyRKd/Fk9UH3XKUpSlMPZIitpoGY2bBnjiQC8kRIcMqb1ptvJFjQgPPTsGRLvMD2+vXpzW90X
qqPPmggSV/aZoS+QXVbLaT+3/64b6GFs0ih2qDnEL10XFZOc1egyA3N7qGatoItmK9ln/8BfKxD6
odG9P+fY3fxaKH3R7hwp1P0L94myJGtq/UCoB8dW6MIQ6MFWurlC2cbWgt7hGqKmQBaFycj0nwyK
VzJnvFMhDHp7WKJthISpDKEwujkxXtMrDNRIm98+HwtlTpgtAqieZFPVqyGqfsmx8ozsDpnT67t9
40gfVTAR+iSfvVAxcfkhBqdzmBU7KPFM7MgH6QK7J6kmVLWpgSVHHloosbAjRsgizOJIopkhuDaZ
UJY+7tEtVS3+wpQFfUg2DWNNaCED638RP8w5cwZGQQzIX+hHpKBBDcmQpmJHcAbC0pkEo3sEfSBN
bphajGfJyoIfwODmxRtYAQDDAkcB3LoYO+GvJP0Qndkq9G8wwxeZ+5sAbBxK91t2doKmCcApnNEw
3AKKRvrV4mxGB/bPLs2G2Ay9w4hp80fTJdOASNSjhnAB+RN2c0909i972n/foE5A3I660KBYHyau
fMppSrCaRZhDWQqThBpd8ngeytrxHnOJmqj3X1OQIhAj6kSKSGkrYw6kOgy/a2Xe/D2OiKExyDdF
I+j06NVnjONCaGr5NIw/TjfvgZK/c5aneLezTuy1oHk96SOOjtNljlb59pxWE4oZv6s965Jcy3ic
eHUWsmMaT4z2vBwX29qVAOzHQOJ5Mwe6IM+BOvsBuElW4BigHnyc8vfOwHUOD4YE1iBlrTKtxiWj
984zGK5DnnoyinUpnevj7eMOzQQukgd/GQAdJCh36R2vn7nqqnMbM2lExR8ql+yvWm5edkSiQ48b
FWeLk0c/AGCJly7sN6o5BuQOyBfnpIDD/RIlJbzRHlGtDnnDGVldK4/vj0qC6Y6NAB9hN7WpCJyz
3l6B7Qwpal6qBKhrUohjyQUu8y003z7F+AtTUgXBx4In5y3oD54tyNRAZ2xBBJiSaNyX8E/f24Ye
lIWl/LpMlq804I+R/Zs6a+rYpnm+nTrITIMZKdhHkh2F0d2uWytEFwOnZlMCYQkcSPOZhnF372UF
WXwYQs6q9MOmIEEvePkwL0vRojZhR9bo9Pe9qjz35EfA4GeVex7D9FtYp9AzHLNzjS9sdu0xfrxx
7sb1wO1vB1xojv6Am8vEJ5ZjeopPfMOcHsVwA+nrn1Bh9gxgl7shZH9Lo3p5XY3E7hIe92ZMQv4I
BsouM32sIB+vmfXXDSAkM2yAmcALGz6QPwbqFMcqd+bi9koeqYP301WLntqWkuNJRhLeyu95CYAk
7cgk6hjnAGuiyXkJG12uzWJxAzHGQFbxOILDKxgu+6tvEVo5zFQt6nQcxamJCCXVuIXOJmZu7IoI
B+yg3SlQ3q1jefONPqQulSXMYh36f44y/dfLDhXQuDskQ/Ekk9LvillOMg7CGYgmkEffXoa+noIW
GU5yh23NgMiGvY9joKAIQrobzTDHZ+waNmjtGGE+6RXtIdD6QK9/bvYXlpP669S9V1rYdTtobx3p
KXr9LUFxzfGJuM6ULLAAWlEQXsOyCixu0YF3Uu+KC4UfN/fDk7J2ioLpIqM+k5Bnjg6dsEW6qb16
TgZXufZU5DiWrMYnDRIx007RnGqs1EQHocSp9Pc4bPps1qpfTzx4mLZSzX890ZKR6a0FzGHQ8Jq0
Hzyv1z4zHNW8iexRXncsrDe8ONEKOqJzwCKElD7VQ3zR4+bF6QEb+IRUXvYuBGyZC0eaYqNFD88c
84YzrOZ2uDuUsTbxYaZ26FRsl+CDlKS0ilAqYd/HuPMNAYX5s+5YE+KoHOkMDfOFSoXViFKR+uzu
q7JnV56O+GZex/IK+maP2gfihe3KZ9HlYuOO4x1obg7vyaW5ogmqGAqlDk1LUcYEbigSCWxrfkNS
oieev6S0QXVj2eLgSkz4Xfwpsf3NKt9GiofWFxgWgwz6GvbMijDT0NCduxIyF+MdAwmTOUtCXSsg
dtcmmLz1a8YL5MY8yZaZVux5pUj2G6nyMXRGUfWk33MpJCxi4x7CSZGXe+Zu2rjWhNS4sChdGOf/
TGYCBTViOgXaqNwai7SW+J9FqQEGTrETEya5InLhuuwg9LCNLWgx2fdot5KGOg7TQfmop59jPivf
v6MoZ8DABD9FjPduM/vQbsfE9kWNd9tjn2ueLsBuUN/oNIg+2j+qY0ONdiVCOXpeYwo37gtawwJu
MgjLnTnv/e5n5Wxyw3IjLEECH8xYH1sxUvhgjgkBL3f6xRueluZalU8//lbcK027iHDlqRwMXdnH
mG7cqjiFx8tg/e6aULFWFWq58Pn1XKuYmxbuSF/a+wzK5aT5o2SzGEPrPq6xwBLkUeY/KQnCeFZc
nZeFR6hrEjtyCeu3b6pzPpY/PeUNwxaoOAqWgy7MGqoTZNgYQ8C4aQW/RrbmmhQ2pWcb56KkScXG
RdIg+oEMXUE84P/CLVR/qvthYmAbkBVLJe9nsmJ+ZJ2PO/8TozQZikrzgX1zLn1d8geEWlhDKsOW
5vx6267JHydrnxIqwVyMHsQauRVxPLByUnV97zEG7X4sIDj7cUzNoywv9cveem5eOg7F/K7kDXjJ
ZjGrq4EH9vWQA6UyeVJYTCeBlM6AunZjQsDzv4vEPoCsUpPOxiu46YlsLOYmANCE/n6pCGERYgAW
Fw5Vd3rzXrnHgcvxmQX+B+ed56fqk0Z2QOD69VjbO5KLADpHeEa582L9B7HHLWBWrbn03rvh98Fc
FeeMkUgm9mqF6gVt/YZSSLvMjGrVKLPGiEGYqje0a/fCfBqWPO7VTIe5xXLsu91n7wK3idEVPeyb
IR6p18UmB49JW19cYy3lh3uTyVE1RflAZWStX52XKx/VyyATdXZTGSZJt6RQ69nwkESQxnvYNuOp
QisBfUOViIepkLobYW1GFqQK4zt9vfHjXlsSgKCfVvFoHK9ouNi4UGlR9LuggGbm6kCXyPg4nVR3
VkAZ044+aGR3CfEP6jZ6KC3kZTsKtygI1a/v8qe7zKTqhvH31xPksgbebX0ZdFOlKBmhIQ8+eVyZ
vLetP8Fhgqx6cXsVnznju4mHIsbp2rmDKq/RSDNl3maINPOAXpFBPq5pA/OLzxEN5q6L9V/LOcKa
k3YwSIP+ACs61tYPwhjpIHzLk6a/JFpshM8T7+3nORt82C0n+TRuso/bx+VvAECiAAWZP94AZl3C
KjW4nSZAZZThToCWBCO/SwhDYrz/5qqTfV0KB7on1AzuUIyKC+5FBD/c2WTs3QJ94jZcpZdQbaO3
BW1zrpqR/gg4mi2IcR+39tKyFoYeg+eCSMpYFMJuIhMOBbuJZMDXa54TwnCgwZ4nlAtr9c6nPCdF
RMQhki739hs5pPDAAZGgeMya7SrEiB03lhL4Fy4f+98zkeCrD1B9rWp/L5bGk3HGjkDb7vyKm/bU
goto943JUl6RPA2v7OXj82ZeCZKkPX/Cle8dBBPKkysZEUwI9AMg1a8MLBM7BB1sxVGHB13l91Jo
vMgaZJWZk+0BWoXc4qonMno2ch9FgqJVrvSJhzFuWhDmItxCVZpCip0v7RektGOHZmSMWJbNnFHb
Y9mZXn4ArlOJ9jyL3YFdrJ0/CKBCuYnXTuuTtZQCw4ORk2oIA+dF8Bf/85rOU2DsAxnx9MP0Dhfz
Oi1jFhz7y8L040mkgJMxZlWZZboPbie8l2g0vpqXCFl+obVkZoEBJgU7mzT+/QzhXjHFBs74lASS
Sm2A/qJk+35FqRSA0WlS1LBJjq7yDC+mxwNzyqv3prE/JMy6HovhRYSJ10y8nHnx6F7wlGdm3rjd
1bVhRzCju7uwaifMlYjy1v2jrAlarjIQ3UpEJfGv/vvCoBpTMryyf1lbrsxvtK8b0uP0o3l+KhQZ
oOt4jlKiUHlS1qAX6sh1cgrkgWdNF14QMiXcE5u18NHFTGAfEGEZOhBejX0zEPkQFCz5HT0UycLG
ygKqerKJygiXrq+P9mU5yuH5XZ6LLZlB3/YnvFzMS2h28OIgOhGmKZYx28dZ/kblwA9NdZrKToad
KR20yfgAWGT6RnOAsQdlHbzbY3288nSsAZ1IP2VdE3w6im0ZYzBHJz6OyHESMVTGvGGfOqxBD/5u
t0bzA72d2x3mGCcPZTZrBgt9TkAoWgdKYHpEDz5zrwsWNRwhY3Q0phYGjaLH2DojoQN92ptAMm/E
vxfTerATVB8WKRs43sXQr2timsgLULx7MyM0voDRTttG/Ti6WOi+YKw12DsTjw7gW5ztr3zTf7LV
/6T75q+IlyaOrWBO1fm+vJ0UYcE6kGrNOKzH7kekmVAZaeLk4MxB3CJB1ATRc9eRvwkoO1lMH9/M
3MAXnwwSGTGo/Daz+osIWO25P6En8znlzYWWyMOt6/V2+VJBWwJ/HiIGwRXrNI9aWAIMzjAqZIAM
fAMqCZiPFip18cMGPuzW2EUe7M39G2AcK32kAaB4vLtmf92yz8kwhM7YTvP8vFWaCtYPBY8jNUxB
i1lyQFEh7XPycUITXoLmAnly5gzfKCMZghwsKO17NW6/20N2Mj4z3mGF9wGjF4aj9M6wYS50KqKK
rilHBKmpRKdJDQjzH5JjfFtj0hgjdGV1eLCK/D5i6m5RVj99FSLfrjyMv/3q2k5ZRBhrXKDpvhOm
ZbSVnnJ1momrY8vK2BCF/NXJsczjz8jKv8Gi3/yRv97S/oofMMYGOB3h78l+S0kl9kNRogFxsLNL
yFXQ9tCAcgmDCDIKZYJHOM+/+F5WTNlgZuDIZ5s3yQlhIeMojmLUQy/Z/ptLkdqAXQSzAhWSLCiB
nxIU+UKbpT5Cxr6c/axyuBgeiDE4qrV7qzZEpHGcWMkx6qUuF2IePMyFnC1i6WbmwanJztRRMttW
5YyDY4YZXYvkwMVOCcxhwotNq006ypT22bZFGBDttkXTgSUaRT0I29/kJXKDbqf+LMpDyb0BRjHf
+MQIdNuuXjuc/JXLVEMLh58o089PIISS1YKIUDzcGHjS94g/0kRAI+gkkGVBD7j7hT9Yh/PCr7bL
CoDVaZESLzftj3iFHeRfTELesEEnjs0tAD0ziHAYBd4CJkfFjLvvLiVLjFgqyqNptn+K4HRELQN+
oUfOd0q3Q2cwYFvN1JzT0sJt6OMb3lf5j6HJ3B1maLA3m0+UGLURKi9amVmBnE+roH3ZmwanSMYp
r8R4LAvArTP7WZfNTE0I7th6cNZB2d7TsZWwYe+xNLANzO4Tj4bY5trD0vkSd+OuzE4yHaWYsqt+
o+PCi+XOoh3m7Av6QALXQRaW/nSqtj3D+xsyDdIjCNoQcDDaqtgTIJpNPI0xUe8YEw/iCjvGe+Jb
GGZCO4aw9vJfUgin+prNQP5I22S4XWMGA7BVIYRxR9tlHMwzNLiwqKE9AV+csYzemkCay2pkPtxy
CHhKODs9ItbCh/qjTOB9eRZWq8wk2bPZQfCd5fSTp3OygRMz2lU0PIRacW9RZ1E0GUR2jATteCp+
ssRSyrD33Re8TTuYZFgDeAWWMqzBhq8ghYW8hY276ejfhBkzqcTIziQcjZrmJWAkdOQq1BndbYC0
avJA/qFcFjUndG5CF7FMwJOoDwjhAH2Cbltj7ATqKRPaS2w2MlNx0SP5HnFMfLsoLN8mnarHLCtn
1lE5j4nwcTXZfrlxSoezxL7I/O+9EA4JlAgmsVwzPE5t2anpuJCwouji7Oc++yL+eSxFKZIQyqxK
jOXudP8Ty7dBR5ymjxhpYLGkZaEodkBu9tWZ1XgU2Aytn8a1yQbJWJAYTckR20DvI666kVFHkyiF
VwzouF1Q2ktEmomkIDrHGoIQV0o3lTmr1F2Wx08xIUXUCj5D8dYZaIFQnwRY0ghJKgxmviQ3Fr8n
fNqqGeskcAeraoGKSxRkMLCekJ1BIR8Oh49T8agRDMAiAaECcHOg8zxybyRp8x8ONFouwNlYBXhz
89FHBmKANHia5E0UV3y0AwkrLibAOdnSYUcuKJMacotpUETJ4FxANHWPZohOiwaLgf+ri14AiINr
4GBnCNQxMZ8Bryr6SVqdK+HVkSlx1QRQ3HRsvgYisd3yBUYTPiHKnx2HeGbzrNeEqqKOdIZlgWHO
E8mgN/kBPmKQ0R9S1mZaepz33s4VnPXlvIiwJAQKWcd/LN3XUmpbEAXQL6KKHF7JOYkIvlAoSs6Z
r79jeW559KCw916xV4fZs3mfJ3lFuUsJmjWrNckmLKltvt9UoSLW7QxzK1jrxX2ucMba5IwXhIPA
AasKKvoGOcxeJerGyykrsDGG/klDRGKH5d2/FzK2pBA3JxCth/mZUpQI52QhiTdYkvETWLssSYhz
OyJxi2cS+lXJTzEOkZJ+IiuTpnTu32r+klAuw+NbsBTB6/IVH2McohMkeJXm4veBe0jRIdLPuXwF
+r04FN+E1GJdqRvXjy2kDweGRA7pgs4dv37F7vA8MOFc8ztF5McKvXDy2nbbPgRTqMWhxA1/7Jwo
OxYvb9dPro/sdC1/weIxqI55uzFWmL+nyNA/f1mcY4rOy3bh+qGXHUsPcRqmlXwSyI+/FxO4am7H
bF49uqgyijKt9U6OMOKKraocsvKLC5ggHEHbYuuyASYoqrp+QQ8LQA9ayeMte4W+ZyfBBbInkXQ4
+ZbOc5T72zhWnesC+EH0S9LH4DBbfC++gajkP/F3oVrHqJAgdNEIzqVEsyUv68L1XX5iqADl36EI
rhCnf6Ti37tcXXOfoln4aiy2zXoIX4jUZcf2kyrkhRokCL9Oltr09hl7337HZCoguGN0qLLrlJYR
IJkF1cq96tcok+BK/OazMsDQNlMbnVY4JUyc3DBHmnBCDCqm8KACkD+13E/Cp6Vhcul3z527ZbWK
R6uXT6Rle4uZLJVWrLAfCfMXAYqJPr3gG3cb6r4qFju7jgVfWW6qPD9XSX55RruQjzV+w9pkYDF3
TZz+Kc6ptCI+KgFUllIwAPsWRZYukZDZlENZSPTpmWKWCQB2R1WYM+x53GscUv6yOBdj15AdomBI
HFU9T0eqzBNi71Gf/DEazgLHUGHtINgWaeuW4D5W16zEpfBCfGthIE3hCgRMnRReVpE9jVn+CfIQ
xAmtbKV5LsR6n11ZAWhNv7crSTSNlfzYTBH4Ng1tk5wBGKySCrVtpfI8oa22+99k/XnHeikI8kps
K5H19n0Xa8ceZLq9L4mPHYCaBqUHMDdw7q/RARmWwsGzY4+Sd4BHdirglffvUyAKI+LN9O8LDXhw
AwT/vZ+q0oR/59B9p578Dttr833pridCrNdzeUucZGO1TWSQBYVrxSLquGW+dhCGia9cTHGaXWff
u7Y2nYOIqd0vOyHDaEAG0ZN1/06nO/eetGkJucfPBO0cHcbo8RZ/v/YodaqmvN0/H2+xAYr+8a0b
0FagVdLfsBz0L93YQDnbNHkpNsSD9tzJiGzvOUe6Mvsmwxu+g1jzUQtFTFW57N46cMHd12DBfAYA
o/rNeAYvg6PiRQf1r56NDIIu9YZi83KEFiPA9ci1ZIGcG7GuPBIiCUsdxnuE7Qiq/OPWd6jBzHAi
jAmoi8LtfOanMkfKZiDM57Q5dMNDLtWHTHI4qGxxde55fJR/LB0mxaeuQhF8ZXj5uDmXBXEn7hjo
xOPWmqr4sEg+z1P2Vwbmr6nk9qTFi/9EOmKKgJPH3kEVruf0NrBCMAoY5lxpMjuP7P12tjOpRoaP
fgw5lKhjOdGJboqp7/VUWNMhIfXGGrtmg0WpUZskHamy60bf09MjHxVHguSGV/5T/C5AubSKr/PX
AGP1HnA/Hro2TzQdavc9ZpjGK3sMtp3HW+7j+rP5ZlVmk/nIlwRQ2g/Gxms/OlV2FgP+ZRBtZT6c
SiadfkEcO78zLNKvc+9wKiWal1k2HVyRyz24gvzIZYMBQG9a1udK5tptuzflT8FlAe1EDwlVY8at
FIK648tH4itTFmnMLlrIHDffx8vsBVN+2X3aLcbUv9uWo6toS+girxUtIKz2aJUAyfHp/566W4WG
oAwUn1+c64FgLfl5/l0Pz78OvegJGWU+9X0bnYrv63xDTme+xbbJy5KcNRpUl+JIdlFjOEQJlSrw
FSw/oDQzAzHazDgpPfYrUTtyQizfXqvKBYVCsvjopvu8Bvtnc36obnpb3nCev0s52btX0x+Tr1cL
08vhB4WKZMefBfKPnwTpAhmzyG9Gy2HILgplskHD8tvf6zPPpQ5bzlNAj0lmC07JOHYFjJ1D6+jI
SQHKvCtlzNsz5Au00ETNi5G3SUWlFMHFC+44bj5xRKk5yuMCpDYXJWl2+2hJMOAh6WAnycEozvsP
siZFF+nkvp+LFhFjgAjp7LvmpeCd7sXELM5hLOVBVbREqAWXRXkodPOLwn28/8p0c2OJhmfWkvrR
P683/ThjrjHOeiOQtimk37cf6685opH+DMZ+Mn2pFJRDhwAkko//bqcK7bUXA4jd2pXwOA2u7Vsn
9rF9h9lD9f8R+8h9LBvxYRQ2ed+K9OE+P0PqlPAhk+aHbpv4enw5ko+UYsZklduIUX9998O/lNyD
ltNVlvzi+/oZ+SCb0LCrxYHyqY9EH0QSCJ1pOb11N9837RcZ/k6+3/uXWRDezluhEOVAh8tGpsHl
AdoWqs7TiIBQKM9gMUBAqfarH+ut8BYtvjbBkZHlTPjItHcfafWiZpIKo91X+9V+9KO11Ud6lpxF
iBDWZAkNUggh/bw+VunK6s1Nt/i6S1FS+f4OKd6hfmU+mMqRr0s3LaV7NV7NduPVWO3DMltdJBFx
h8sMgA6z1ZnxwYES3AGSTyqqrSyRmTrqoUE+Fh1O74YNDGj4WPARcDuGF8mfQ7SYEaI69wh7f0v/
UF/6MEjf8fdz7/gpCGaUmcSes+0hHpBNnlwX44ny/FFabirLXGmOkjwML+C5dU4fUm+Pxf53u5y0
QKaTeCG3MbqDaGF1zwMM3ZRGzNANy7EB+FIE8YMac1siskxAZH+0JSi/YEXnlj1/WRaP8hRVzMxN
ZEUf7pgzStGcoFZhgtsIsRFVExsbMMk30ePOT95bTrhq9idNuKngnZVEoczXz5xBmA1x/8nw2uaD
SP4Y4LfFd/Sdr8HgwCABhh3iQqIgSnkOLOhXLcv+kHvGR+25vq7pUTKH5pqjMOiWiVTtWOeuYLWn
gTfKr0HkQ6fCEWeYFVoTjuyTrwQnDRXUSxtub/NV4bVRVb74XNT29fQ0zMe7e5bj75mqIWQvbbr7
T14OBdBSXzQgXZDeqnrH4DTWeE2Otr786kCe8tO2eErmJ22MTiNfbvCopadf9/bmm8WyyN8/j/UF
oBZQdz7N0Rg0bOVK4u+ng7OjwFJ5KDIVnJFwDZtvJi/cFav3SgU4zFaj5DT5nlS5YnzuhTP71l2N
7aPFaDFiLxgis3Ttp6fAIfHhYzYZrkbH+rGuiv2YyyaZbZj5Ry07zA5343vfDMcG2ufXWPM1gBUh
9gfZIYvm1DXAt67aJ4NTt3wYZ6dBHUg0nSHX/rX/eGO6a97A9l18h1ub9dvAvFtJh9ljBnUB3PRj
qRjLgJ2YxUsuqz3e6CQmKzt0DqlEV9t8rxvJ96stf+neus+W+nKdUzfVPM3u+rH4vswebwp9Z6dZ
fVl8hwv+jcIBKZJ9wX5XKDLUM1mNjMRunHw/zE5jk+UDejt/IkgxQM7gmMqYDBf4JNy3DPPB6tsV
RFHz3vfCeUj1mSos04+2TuPDODllfcSH98/s9NI99w/jDGujHTounEVUhiYbmaGbrhilb5eZVwTX
RdOzw9MbpuQeTawTn+7P+dNbdPpoxpoogGb39r5/VHzS8E2z0+fPbmAEORkN+WSoR892ogldblSn
f5OUaqSnUVtoK1QypAt0b2/J4W0Wn8aaFInJi/sjH5+mh+ceeoZDV3SQhTPLyIoLv55m0aGPndTg
uleiUyOVHN7pAd1TjVKV+aao7gbR32R7J6nuPnwNRDY3A9GnZ0uq8pBRmenQiimz596mg3zrffXL
0yrCl+JrRIoEKfgZa69bMfHA63jTuI8ZrLP7OIoyO/mWxf6Y6CXfuAB3v5evySDRVhlO3yR9HxrX
O9rneHe7+Mos1ZrIJ8uHxhMrMVdbKY4N/I6QGJNO+VnEX1uEifGO0H9t3n2CdE/NZZ4buRQ46gLr
/xWVd2DNDYja8Nu1HHLIV8NjcTEUSwtc3gUuYoUpCx+BVfdSkmpTUTJPFiwbOR9SV6Ei0G0H73NJ
Ru3fr9+yeoqX+nkswbSEm9t3+u8rFYpCoCzjiHR9+JuqC8oaMFl9gey2siiAL9XAzBfvqimh9lCq
LRyWK5w+kt3k2EuJ6QBVbUeumEzwLwmV8DoNLh+XBrK+9wmML2LEEkx8UQgfbhn3lRpXy5/Lhyvm
Pc5WF3P2cDY7h/FqNwCfy52VjKNNMdD0bMohFzlQFL+gIjCYFUMhon+/1wKeOqCpYyKlnC/l21fA
/gUa8Kx6RQH1HP4iIRY55KQGzV9UK5g45H6gwNUjDoOXPKGvwQCsufvIh6vnpUD1aDzzXcq9Mfzp
tqkBuGGlfgw2HwcFfpDQ0VzIIx4FWbQwCrt8cID/cRhxnT/E2Xr3d8KbBkFcw/FccUaef4wRV/Dh
7xNO6NfXGrpawkWqffiggrhf5lXkLJCkwOqHAKIQcOXRDCaJ/Pwn8sr7cPCNyVqjqWWEDkpZBV9q
KKOrC/1WXUjuBvpLCu0ZNpx3Fuh42Qv5vLHqsYVE4evc2vbCKIVhVcaskQh6wqGzrz/f1w+FnVMN
LWDQ0Grezz8x+eZhTsBw1ChbIquGWQhzYxakSyoebW7W9Z3XGYgV0Pre5S1QpV/fOYcyHwbh6F2X
lgbcfzDvc0I9R/m/7biJsGsC0isRXjBOks3ZI8dgJiR/uBsX34+3U3CUwmthogEeA7Hj6o8nQ+Wm
5E/HEetFIpv/2qJslyUoVtyLv98/7/3Ix61z/UxPnWat+A+PmCPDz8eMv/2ftjJ4/qSakQ+pxA4T
0G8nnJNrMVqNaBD99M/qO+1/ku3ZXo288xhkp4+ZE8B5QQbPUOREHfFTEorWIZPnLsaCHUO6wkD8
IPYpfiuBw4QnV/k0QM5gs18370CEzKjNGMZkMd63z1PFQCHHf2nruW/q7YO0sau+ZQnmRvtpapT7
5iu6/4aaepER040lGfQTzrLPO/z35e1OMK9OndRpvH/e6q+4o+Zw4fQ9tS+57zOCscdhtIjNFqmA
o9y8GpSlzE3W1NfFESqQuEVWJ+c3VyDs96leBm6F6bv+4XMV34km87XiuWJ6XklsvzVUWclDf17K
TAY5jvgUIqUCHW67Kb3mzcixTvPaKrq2qewxn+1a+2PTNqWT3HPNS6SHKmefbMTu3ZwiXHcg4kbs
WH/Nh9QjmM/90oXY6IpxuYXLtxODIK72zvmHI/5ER6Auga6DDZ5SvIEH1Q6q80yZGWdlSGPlC6Iu
xnB6JC/D6674vAzjl1k0hv7iua3u0qLcZccnNegl1e5cvPevcJ1Zjp8ATuWnj0ykz0BOZViQiUwn
G/uc7FkXj9k9plZ1JX4pJwIyk0tqUttAvcoFHOwPFedYgq+WAhOr5tai9ZlZ6tE1Qz6wTVQolDy4
CV4Ryqe06cHq0kpty7tzi7ayLO4AOfuPgYPtdG6dJrVEGldFpnxT1mdbhmoFXT293rKxKudB8CWl
BXVsY+ZE6oP0CP5AZZFDJsPzB3gwkLfLoHo0Fl+HL7A4RLTxkMHxDSr09WjYVkaRb36CqCHbvHyd
MRNPirF0S5VjIwOz9tx0d/Mm/1Br3lr+BKKzu56QndxldptgKw4C6cKfiksuIhXpY9z2rVQzca2Y
sOv0VXtMiplFWY3H6DiVLb/oGGd+ox/hMkhZTrwQrj1dGwgvhSCpWdKTPHqdC0ljC3mMfklPqeeU
MNqPy7Mn+smiQo2JpYP+FTmNM3OANKXoQROAZxKVxLJkLDQFR5VyxcHnjGOiBWAnQJypkzv5zRv0
8jOTP7G0lLuDQ+krJ0Oe9DajDSoYMfWt9HoZDxU/F4sooA0ysfzzff4Uw/yIxlvnZH1y77/OlewO
WoN/5zxbHipPZ+i2eZbvQ9W/wXCWJUtmJFyLxyhD8GpkUiVLDgAijcN/BYW1657bopJc/OwPKhz3
MoEg5slq5DnRY6TN+MTSJW/yZKUICeSY1FEh/2XQA/Fb8fMIS/HV+Dyd8ZptUBF5NaD1NMRffCDN
xZSTV1FSWiO2lENFv6IcsqaM7/IpnUroLG8xiwfgwIFLulW0H7A7BEuBGOidS3SMQV+l3nO9W6/u
QqMLyrNaCpbvKy/xccJHiy4VvcWlfBWH6G/GrodA1ASb0bPIGnuXqj1hSmPK5sg9F4NqKgNY+TcV
NdOlw65sFIgkHc1smtuS5541TRxYtI/2wtM7uAdAS+WiZPyuqHZdmrdNQjVzkB2C4AqsmYntZFbG
lZeIT426eJrF//ohVOASUfGALvcYl1g5tH21IzjF5GPsIEjFtEuCKeJ4ti4r8Uvwh83/mFSICUMp
NG3QQ6uexcU3a28Pq5uRgBw4EJL9eTv5ew8nw252bF9mYX0Y7Ux5DuZtgmEc5Y/kmNvBA8vIMA4m
RVTGfYNEFrlQaMsq+DHO5ofg1gvB8DCLqqxixfibkQVThB8bccpLt4sEkSXCc9fhUgvho0uhL2oc
a24GQC393Pd16orIyHP9799q/LfYNOt4svgLoPwrtSj/ZoIqHkwZc5qTM7sslO1DQTcjtAfgtwIY
D7QS4WqXxgPmXtcMpKi8GQf13J3J8fBJq9Jga/rur4lUfRa0pS1tCp56UTl0qWJoiHaD3Sw65Rfl
rbiTsWqrBeX9MgjLva1K9oxnxcQ8Zdm23SXsGxENmS/OzrhmB7chC/bY5/23OtEY3duT33gpPl2C
KoTNcpj92dlcsfrBIHIX1s0gPAjlbjdTXo0tOIuea3YzO/ZNMjmeHFo1ICm8vP40fv6NovBD3zYL
u4BHliuyxhGJ4Hl2mllL9mBY0zNTYoMeZm65m+1mq3EwaMas6rHhN7mnWZgGk/LXnNAFLPKsvEne
9j/mUHiqvZw/qn/ujrpv9xlOn9Dky8Baubf1hPFsZx0EPWVfAbsVNzOrxhWeZiXNX3kzYfRxxLET
h0d+3vIE7rI0+dXEynV4HV6as0hRgnotVYuUUSM1N4gcQkmFTWUo10Osjuvz955vzELVg1QxMuDE
t9xJRiDHXDlZ+Mw5bALVC82yLOp3TuZnfHkqLUwKjWO+c+aZC+pork0kP/C5fCXKMou+dgZ11X1O
1XTAaZGui0h7e13NlO+V7JAeun5fv5/x2nFfFAgfZ/SZtr/m0knWkT3VMEXgSi3EOlhb0CqpoQCM
tWpm1JoQAFVdQs3ogjarr3FFx0K9CNWJ2Qzo4nnCmCBgE4+vQ00BhiLENI2P6102niBA+VLMKsbg
vHQn5K5S8le4K9Bxq1x1tYSh4yRzbi2NrYpl+c6zcJKQz1wJ0gANAevKQVXoMILypFLhJyEm2xxP
j8X3QBG9lDPkmIqHCudylk9VhmrZ2Z6dxdqOdZVKU9V9C4+kgknHHu0cx+vsUFVupzXNlVg2wabC
BwQPg/Jn/v5yVeAMihXG6uf1KQOqFHVkuVQ7aHnql85aqdbr5/N9N37VCG6BF9GTe/velq9YBoHt
MaO78vlZ/Of+aZweHuuxJs9Jm0E9PXST77fBC8HiQ3VZamg4x+LDQ1f9Ty6X1XgnWiOqMHw0o630
MD6U3MulH3aShByxmPSvQ/MyelYiMz7xQronryjnO14XiBuuCvtq+vP4EQmcdSKrfspBrj0L+97q
jS3CTumelZXD/TXgX4K/yYPLKb0qrtcOqwGgrHlrLrrsruM7/9EPLHg7O4cxL87f7YM62Ayv5+kj
8/zeNBaFS2OlDDOQpMrF3j2/z+vJ7unrKl1KsSL+WaXe40Xoj0LCYxP1mJyT6nIMi/l6lPb3/OY3
/X1p5fBb5JfNszpYl+lxIBXvMYUYUsYyIQ7YfMr6u5MW5VQ7Vb+PDiUuAwDGBjAOwxEyU5h+3xKW
ppI5tcAooJHMuhOlvVF2J9VHSWvYNm8RVFurTvQtPK4kvaK4ad/qKVUn951ncdu8V3dYtnbV93gz
pRb6mWfgMy5Lje4z3kwzT1JcPgqsqLyQJtRZ8u0idC1WIVAnLvEFOLn8SXyexBOmNxwR1Vcv+gZ5
Yl0egCM+Ev0Vfo5mpJKpT75Tv89RRrBT3dC4ZBsxsu+LYJfoKSAqMLdCMAQWMQZcLtxoaw0Mwr6r
ks9muJ6BKJNyEqjyr+FyHBeHqG/aro79ZirxURJOAkNhjOFXTDcjrdM0Nn1ND87+4W24vKhpLXxW
jywKUWYbr2/IEEH1WFxWMJ+isNvX72YZDtTPL1x6BhfOi+Ge7YIBPLJl+DNR//gjlKlsOnFezWNb
VrT9mR3fyyEJ1JV1gxd9MzTwVGA4MmcuqUoMvklegVrSSCwgWP5M+hQwUkpojYumMBn78cCjAxwo
HdtjZKPIhkLWvilj2Za7eZjeUBMeZFpg8IZj4Ws9F0T7eeAJzR3ETef1AeV23RcSX3twNN7zTwg6
fKqbt3u6kPriOUk+64QsDf/6/jhVpIov8oc3fvbEx/2H3UZuVhAbvIvPirad32F0xD1Y+GAXrcTX
101Bs1TDkwMeFOCRw4A6DpPUO/4kPjzx+DO3LsDh1C/f8CHAh3EMrO7l8w9sgmCqtKB0YGEWAzgd
VFKSR1y+p4qZWxlL2R98iGPhmczff0AMQYH4ru9cArxNZGg0gMAf4AsgRXauoNBXcJPIaY0HiB+g
3y5azH2kr0W3CleuIaULua/U1+ovNyzzte255DPzlVPkAM9LiFMI3Py5U29dVspELOM1YKpvP6PB
JaAgvIQYgG2QwTq3xPUzeCA+j73gOOBOYDYxOxDDhVgE9+3bv2DHXSBDE/gcdp1kypYfnGr30rl9
6s4bhw4aaX5kq5WbYJ3/yn0wRa+fp467LTOF5A8f6k/44uMOcYL4++Xt9nboDNaN++fzh6f+g/3+
vv18CV5JUazcmphaKxIJmwmhXr7slgLVcCg32oe5wsruH/SBIFUqU+OV4IUAMFnN/0BlAK5Xi1r7
KcDXT1LQyEjDG98aAoOR7xyO3OyQIyAJh/GWw6XN6BfMwn//nV7U1nyVxNqtmKMJiD+otmkdqWBu
7KkP8yLbGzccSAuZ8MkmSuaCYk5ROUhLxWWOmidap4eeFu0L7NuiRqtcHoNaTqcXcVlnMDUEJzq1
S7CB22TCO5YLSvuxnypHuTVg5+goOxhzTv9iDuTGiS80dypkhQWoUqdZeursDl3nd3TwMIQuiWJQ
B9nZqEeDllrxyMcknG906sefFRmc0uwXJQ5mAjG3GR2VAVKmfFOiaFXUPu2n0eoRlZLpRLnz8fiU
jomoRjBmFuP2xlJMNHKtjYyCT+2W1EsaFyvLxewjT3+JPW3GnuD6EKOgc0ZLtE+2Er2dcZScSvi8
zRZBG6SLJuVlg3QFs+4wDhEEAZZzP9FcNmhBwahz56vA40IIIzmNW32HrmZqcvDPdw1HdigANHu2
FyP6Y+pSZRMHXfLnWHf7dZVOTgGdNxScY5ylJWgGq8yRDA4TzLBucsrAYd+aPKq3RSVCwSdyTlQY
S0YVZAxoSM7R+c902Zfo/Yw6Sifsw/bPugRUi7zKQuu3RJENtQqFM2r6aoBCqApT/qXEDvYxthBT
xotgJwBLvBDa6wYqn9elylQ1o1Du2ng4F93AeHOT+MhE5rsBDZp5iueFvaLt3gW73PcNr6bGH8Wj
YkXMTyW42IGKcVoDxzIDRW6K1FSmD72cAQWlpbOLRWOpZgNkPWN8gK6BKZlqPtuyiiWM1x7NZOmK
CTar/klJa9LD5RwVNOnX2x4b99JtlpM9y/BNFqLDzeLPhVBmdowqaUlR7BNG9k0KVZVhsG5sjgJ5
lPeZBHouToqRd7Z9ltBtAwbxD7Zoe9lsKrsb1/aTHHspFAyUOFv2b6wUa2df4fSIK7P4myhyKVjB
Ns4+wkSw6VSKln2bPZfNzmrdt8wS84YWSbdNnHs6ahM8oRhv+dSzEbupov0W35Vet8oWsVdSzYs6
z8arFhkxeyaYMq3qexAvBjBd54c6zduQQFlpyqh5USGK4hwLUaT0cXtX9Cthkt1b3dUBC37fNstR
QdZt/dhOD+9sm2tpfmsywEnd56b62kokLcFdLjc1yyu6qdJLi1yQ2+riVt/2cxgprNVISRdNPELs
eYMsWFmGkFXoL9EUBfpHq4M4SME8zU6XUvx9/5keMmO5WyZ16+SyeT9nG9t4yy7IHrtZ8ODBKVcz
o7l5hehp6iEzK6tmYrS0bzOdL1C7uDWjAc0DY28MeVtfgwxtUOmiP5xVdGjN4f8rbBQtl3Rb0vRb
xWYxAbqtjel0OStD/YzJsmSYcmVzceBbZNoy5zcDoi4LXIJIHzjr+irYpgSC8btPT+IFyd7D+iVj
40XILRdZ3RrSN4ypRcnFvMHs1DDHr/LuCDYX+srXwW/2eAE32aKlTHk3AJclgA+Xqp2XaqZFQf5E
4o2lDsDEY3TtS6UOPol46zBIFDkLZBf3yRdr0+ILmAaAf+pR27Jw6/jwOfTMtQBKeVEI36cAmytu
leSoan+6Hpw4VgUVEI0RwaT7qaaZP8Bo8dgUTPk5QNLWDdTcJsmtYtREuaCcGcDUwvaD6KtEIhqD
sBZ//bgwy2yLqs2a/I39Pd94wfOt5SLt5JaCDdYA65wuJVO/CEIeVvC+GCWjndu8bedOpG/PpNHw
eEVGriEPEk0PF3fW/4PUy3rwt+z5ZC8DN3pFOgteKWjKeZsrIxppz13UNyUHLj5qK/fIopRqhmbF
Rvu2gZP2d3OQv3Ame9AJfrefCHLnMiAFiOP41O0NupVGOs7QvQPSLgu3gWWlO7danJ2lxpvD+oXD
PlvJYi491eJDJ2SJM6N0q11qz+m8yqipBlyZh9SepTn+1B3BmCov8aRuxiK0xqaOCLWJ3bS0rJ4Q
QR/bSzvo2H40H/56qU3qt9oe/7O/0jkeKLGD7jGpG+FJXZ5qGPjwbrjHshq+rILwjjwyt/aJ6qUW
ZH5NMYh/7yyrk/qrGd53OIWn84DVwl2ObX/Q71Pt37PQvlrv7nQOozape+uhYkU408KdH02NSJUv
tdDdmx4E4s1//cnK1vRI0DTffCE3rpe4HoaW/mtSaGLGteH2WbcCOKmm/R/ulfLaEE3njUklatgC
JXYYi3DD8OrfHfhXwkgeZpeajvkt3PKvr+n6YhbukEF3HcYtTElCMOFVxC4bvg61BbHfPKmAEC4J
9835ZMbUhCmLF0yqv2frWdOa9mrnIeH3aCl027Muhsgg2QQ1AxI+bBn9a1no4b8BDtfM//qLyjx8
FM+3B7yKQFt4a1U/KP37/vcXM2UBhM6HdRR+bjwWf8AwPEvPNGZipYXX3DIa+7AYvB6GIUuVdzO5
VCXcJTqV1YQs/tp0/dYMAxiWRxCKLM7avIGU13W6gWDdi7DWQk/D6tEVGu7DCuM3sJD1pRJuFj71
d0n4z6n7b+XejF2iGK46acLDiN68GR4YyIJfzYym/N1DY8Jfw0z/e56gjXUXeM0tw3bW2svWN90w
ghguJFP7VZGHGrjO33DaKaGVx3ZYH4+mBf3XmLBfwvW2tRMUo4snsBPbf6svvBX6bYEHIrDg3Tta
JGQ46Wo2FdVo32hMTWI0qqtckI7p/r8HWvvN4BumTRqV3Sys3PDsfyvi3+4M/Q0r9l9/rUraYJi+
bD3tK0xnOFf+1mDD03ghfTTM1aRuT/ztBCIzdIdVW9en3cw+C0/h1ULXHpaVgJsBCPMTVhVJcmDe
rLphUYZZ9effMITZX1PkUPEHu5T4mlQ+wyXmKYxIWImh/YE0noPfReEGUYso/Dz2b1r6T95ES+F2
Zh+XojnQCCQ5Yc+xuKuR/LbvrhXDrZOPJsFkcYRhcD4I9AcxgRhOoZCzgQsyJkxY+J8mFTZCI3wF
8RVafmuiVNc4ACFfpiy88a+NAUES3n6GeQ53eJiGsDhM1qP45L3yB03ZdDfmKUjLf6+Ct4vuZszX
tkxY+mEkd7OwnvftqENx24e5aofzpftw1u264es0CG9s++v+00fAUcMfudLSNPJXk0+5jTSMA42f
TWuxtwDsHft7VGK0qdMgnGRji9fdLsjFwnvKnXC7HdtnV0Ee13fdVXft/tu+iLJ7PMjUcD3TB2yn
Gy7a9iOj02CrCZYn1eaTwgLyTUs5A63IcSkuE3V4WOqfpZLgpelyLAcQ1WJRMUsmHRpZsNpJZsHT
lqLDyPdpwKDZdW/I8VQDOHANspoo986zRHNRyIx23VwZBNEdy7h4e0csQtlfgdrMuRadWiHxom2M
Rc8CuG6qjCYJU2SZ8AJzmDsZHBnFndJ90BiE6gI74P9QZapwiEVQLoduL86z6cb+8nSiw3sbpk1i
lQQ/2/xZ2g5pWelUfj2Fbf0Nkp1EPwVWBagowY7Z4TjWoft0/ZDdXkiVKeExyuvW55NoO2kRA3F5
OhuVnvBxnrv2MttG2lz3YT/eh7tzL/3rExbRDJ/vMLrWQcLAgR8VK4zVDOCCmTgM+gzMoayD4bqR
aB778UzjjLvhhtV82ZBhdmF6xmrW+ifF4DHw9Os0Kf2Xr3/Kx4rvLoR0AisaIbC1OLPTTTfUVcjW
w1p6KZO+aCXRNlDMwXAYxgbiKGMR6HyuhCb6h0uZ0kKhElUpnaeoi/qBYQhh8iD+q7X6+k/g2XWr
8eVWsVE08XYN566ZolOJJFC6IAVJfconRH0HQfJJ2lRxEg1cFhqp+UivNcMBhBudZii61kdGEVlg
T6j7De6dzGHs6X3QkADXRy43uHvMUcsCLqhAtPRvXrmP130jfE6X2ZGRU8vrwO4E4nOu3Yeeo4MI
haxXKqp6OU8LdMkU1HKGqcQGMu06vDWv01iks9e4l1pTONdDHE4sRMaE9mSyVavPfjnnWx2/GAKY
ftNyH7JX1B3CI3QuYhDRKDbzhPudhTklkWhq8gfxtWr4Yoa1I4Iz6NdASRyiyrIoni/JGxUzklkg
XiiaAz+P2aCEengKe8j0KWldfJQLpEQrJSbvUxmHa3Ucom2LwLVywF7QW8G5HG6onZa/3aJhHhju
GSkRQKp2WDGXeSMky0CYrWssXnZ54EFmw1WsH+qr23hhyXjfkrHdQtMiId0tHglN9qKsOTmLM1n6
/FOmHHBE8rrvqiB1DO+fvHuSRzkb5UDIbLrbvvn4+3surKUg/K6W6XO46R7CTqPp9Y2z81IRFujK
opDpkxf//icpA7vmo/YVHgexPu9v21cXRkZBiFH+RofB57YfHsSccLbpyHMYpOthIMlGDE7ELE+Q
l4IU1o7I6Nj21M3MSNH+Yclr4Olaep0yMb0K9w3XOv3+ZHUu5MFE3S6qOZ+h0UFy88J6IAGxsSOG
i1tF/anfw8AAInonwdO/J83xoMjI0jy4092Vch4UrhYGdLUVOQr32blfeBZQdnczuIjPXv+OjsVY
63MjweNhZrTsn6fXYY6duBkgbMl9bwb76RaXeK6zH+6a0PmlXDVbIp1LqW7v/JFtT9qPTwVKS/je
12UVwSrxyrWwqIiYVs7VTPHyHVHQJMT4ICAi5XMjUYsplb79ODYizUi5qOQJEb2p3eUot5btZV+0
G66rr5QENNmzsKllK5ytZako5YTRTZRHI7lOQoCWR+ELVk9RknMFOSmuImJK8eaLIigbR+y5sgco
LCPUV6WBH12Z5mUL6rCzraUql1IXm4Jw/bKd6yDyecv29sPQSXx09xLOfJV9bqPwdtoxS40MbrFq
spSAc8vC9a3KifKSrkCRUoHkVq3F37d1yID6DQQQnJBDsVDmrKrGGovympfVw0uDlD64B82Wv0px
FMn69dqtyoxXWDzUvX7hP+2vK+dypiVxtDGpKZYthl0GpCsmKl3lS8qIRs9FPO54R4P7tnWqVrAj
1NTBLtUOiOJxWJfK+9a2ta5kSvk59Ny1FSqmLCtCgmB1BmL3W+ZEp9ME1VQFDMi8lIiemxTYNAcq
TtDylvVce9kSQ5pX0t2EEkGBVhWUyzhmFeAo34ooakxCRFmSa/lVj5YnnWVN3dR6prdvPkfrZqqX
7WQ7pUwPmWgv0ws0lK+KIifKryRrO9+JNrKISqI+8Xx0JDLNm+HqVKXE/dCIN9INJYlbj9a9tqpG
Kvdmqr5or2sf+xrSD28f6nw3/UXj0UZ73Ft3Fr1l59BaFpPVndCZegyV9305XT3VXd9YNOLNHQhO
JYmr8tFGd9leNI7dS1uGXTfaPPWP3evg0n4PZJarxql+Ur0n/2rFeMOLSMqa0eY03sQl0F00Dv1T
e9c/tGPDbXcaqT+bh/6mPx/fm2vw/tG+G+74bJ7a267fBtNNf9udcw4PJxJm+zhIvbHu/n0PFn2h
sv1g3b0N193lbDvYD17Ajd39YNNfKnu87iJqG627PnXI7wfLbnZ0rOWyBe+dEFZ1xf7WnrJrn6bb
wQm3xlLm0Xeu9yqEEV9ND8P7aD6IfE7ePjbDp6ytzbC5GYav5yjyuRny8w6Vx/wVI/zdDE/34vg6
uvtQ+u08Wg0/0m9q1pQXw2gn8q7wVD7Wi3uVilYWw0SoaP/WXQzjnUzrG4exICui+c5NgE5R7Lnq
ICq7QyNmWrFKd4d0N9WaVNNvS5joVw+7ci/TEg2sI2FJvnWvgckj1Xp2LvVE61QyWr1UK/qGnSbR
6j47ida9G2snaz8Bq+zLHKukwxPeePQhw6o54dKDn/FaupgpdKM19OpeovqtqgxQyIAQR2dQT75i
7YBPttnUw0GT4OO+S+GvmRJn/TR8dukK36VXHz7L++FT2Wb4PbxefWRKPmPb8ZF+pDUlkOmGd3Lc
OIXNR7g0vIl5uOujgB8+He6RKZ2qPjdIq3GDsLq0+QgRzkwp0c+Vfv6j6by2FGXWMHxFroUi6ZQM
opjTicssGAgqwavfT/Xsf81MT7eNgFBUfeEN3SkWRbxkiB95A1RhmlJsa1jihQqAji1Pxzk4Z3YK
qpoiGech0NX/ENbiK919jiReNxzxzn9biO3FLvkqMNieOFswiJyP2IrDCNB1wmP93yaYpTNjibff
PRjBHpfRF7vu0xmZ5quSzT98EjET8FamAOp8oLVfINavCz78mN+c2G6AsvP87qkgSDZi4ugAxRaw
bPbtoHbG4cXHQFL579gdfuptODG2y1eJB6xgBfaAV8TZPCRTfHNdiJMSp4aVmTAbos0uXhE7Y+Ma
QyFOhMHhiz8CiS2+siPOUWz9RGBaHFqgGDgg/RMgDXfvs9KZQXeB2IQdOWgbrgAAjsoV+s+ork3R
JsLG2xe/KVdMYQdcjhZid1z2DSPxgJagOAuBj0D+nmM2bGygKc0CsHiyMOHILUDjjS8WN33DMTm1
EslpTg0jq0q8bje8JraAci9uEddAfC9O9ukBw/739v9vDPa6M/23O7HLGz83HEUcSyDe/9slbxK/
2AXPBcdYiD3h0OHpGy7FihsESP3vhHkdNxHeLt4ofrvbcLd473+7rA4d8QEEnr4RmM+bKw4nzpD+
AAflnHn354C+uzgr8WZxVpWfcZ78PEYBDEA9dpwWb+MD3hfi95wYGHJ+X7NzsQdWgr//IcnxZxeI
s2XZ3dDhFi+ITcTLQnNcfMd1BsXBN2hbsA9e3mIsthGAdPGqOADvhgIpLu1B7JquD+ckfvlvPzt7
xx0T+/r3qtAuF+5kQuVboPyfZ/FRQfjzVeD6aYWLN1+dBhG9f2fHJVnRhBdb/P3i7zzFUdBA53jE
C7S7f37Bd5lH53g3BvbvohIe/ogQxGEyruDfCVi7cbMCW4seOOeZhOJsE7TUxSHF92L/Sfjj4/18
Ya1+ZYt/f65bcTpiC6wT/nbGFn8nKPYk/qRuEiaheA+q72BXQ4AA4iy55OCHBBuB44C75mL8Sbhz
J5KwewDF4qb4C3FdmsHf+dPl5UUg6kD8xc7uGLrd+b+LFDqUCr5DZOcaYmGJT1sSIkUp9kfYwm/4
LYEEB+VUUiI4TsVlVymXoXvgrDgib0M25O8fv0U9KOZocFb/+Bn3rTjaD416sWtxhgkxF8fmY9/5
/t9HvXJEpOg5CqRFthMX8BoCdkDBnk3+fRXfiTsk5O7fHsYx/N/lleLMa4fuqsvJ8lHFi2JD8U+8
kdSHMyi8/14VNAWumfBqFd+Kl/87fd4P/vnvBTgHvCdx7luxFyJXuDQWvFqYDoI3wb1x7qCGacMM
fyY/kEbzef8dEcokgvF/hwSCwSd2wEKI3WK+BwqDl6A7iL3BNAFUAvIYhp9it4AacNTA9OU+uGIZ
zilyOimeOoJQLx9AfNwbsQmiKWA1uDrsih1+z8kCcOkLC1oADm8LDgtgEXAgfH8zXNRUCvS5Khc/
3rYNJTxp9UjsEiZFHXzvg5TyVz+45X63j5MH4n3j3i1srwGAfuUzuBs4VUQP1eshJP4Lf6WnXwOM
suF/6vcBun6/3H/lfqqHDQzA7yApolIbqnevUr3nBOGg7BcW8qAefmq3+IUA/rVqdC+iFllSoANe
zUdywVtAFYA9SOPzazivku7afPcYp/XoChdZMV3lgMAnBI6GpxM35L6JnQU/opKjGa5GJNxBD8uX
fuH9gd2zda/sSrKhkBoF0Bu6zVEpAWa2tA5gVIoD3hVoE/7iYKQkG+bI62Mpg0KdKdwAGUSrwLqD
Qv1hgwACBdQHBJ/KBo7QBXbSEbpjvL6jw1u7qJYhKwIR5c4uVYigM/yVK/wWQdz9/QWWAWhCQnO5
sWToRyWIHuchI33t8kF57xNFvNSF7X4tI6gMXTA0Dw/KClvC38weYptfBxgDvHqErnqkM8CFVDAF
6FI4XK934Sq4mtdx1YwfVxultFTzFLAPWMTu3GYGOgGsOZ8HAD2d+7JLV1bAOgBZ5DKyBAKgwUeC
XCGw+uAXICxBJi0w77ChTOxELQTIrqBPpOjgwk1N3VJ2+MtbZEm8kdMB/AF2hE4hvUbAFoAmYgpl
vT/gBBB+jgdMRSA1iuiuWchscWHA94C86WdWOXvB8WhMMMnAaZAZA+oGDYApD1aUWDMyhK2Sc8my
Yti9uYo+WjNNL8bkOjYm8hDNLQMS8PGBhDCw002N2Yb2ZyUJGwt7SWCeADzwCIToBG8K1CYhG1Jx
eHICuFM8PTdbRGQAuwG8SC1VtnOALwiQzZTCLVOfiLk45gh2UN3CnBS1Gig8cFFp/B2uWgAK7gfi
ve+moEDBbFGQlq3siF5lBs64NjOqHF8rgZ5xbEGtgcEFm7z51maLhn0pRJlRUH5m7u6EuPY3dTqS
dU/Fa5C8C9nMW5/jgcaTTo+LtsWzpjupjyITwA5ubITvQXNEi+DFbDK6L6v1LeiPspU+xddn/B5I
3gcF9tZBvzzSLfrqpkwCUwS/pRHWc5wEhKfvMRtRqKCeSYqvTuQAgRf3R4ZUB+0ALzoczRDaCogN
8U2r3GXm12FOq+bq0wz2K6qDHZu6WygsDQyvtinZhRmQR3lSu8qEqybNvscMDYugs7jt09E3ojCL
j4TZwNEDrQx/HuLTCF0haYReSqYh2MaIg99j4sleIosIf/thNZRTwb5w8VA8/c34Rh6joYDj+rw/
ApU8N8Y/MMet9b588eVB1Qui+DhbPYYvT7gsIzUDeZKTsz4gV4TCgAIHAXUKED2nfoatjfk9KOPd
yBhf4/rwnJVYcYEwRkKRhYWY5yCPK1CnC04U0Y8KdNWqbZyWrjfUWWLQk7CE3zwPPcqbnOXoJEqt
JnpOGU5fWm2xGV6vC2MOr0TvOgbi7F3MLswf9j64T4NTxiAMjWoQpkgKApiC56cwdnFGRjXc7Gsm
qsVNb2D0URCzOzi7M8cP7ysVkueq9PivoqDEpTwkaBWwQjDhH8i2w8+wTzKfHNXDE1HR4Btj1WQ/
Scfv69/2g2jhVoWZRtTc57yszs2v0Rg67wbashy9BeSKorOZIOwDkA5VPFRQiIsO6uB5Sk4GlXyQ
rIDMSnhtyGEbCxCaMGhvPCcI661+Iyi0R5wFSQ7TQ2eULVin74vrojeWxo9V/1R0TImHgmsHtBm0
rphnzfv2y8mkQjUPihHo05sw4BG0XME5rQBOg35ZPWGL8myXh5/uljgXAnLrWjzp5B1TakhIi6es
iBaSiUoa3IGEPLFJcBJqtnDZvwgWWzcotn9KqQoCqRqCkrDv0WSyJBeZ0HLfwrjbX8fvnnkdN5dH
QVGYIWMVa0i0m/uCwHu8c7XJEyBvPlJdYiOQuRttrAnFqix+3Pw/QQvUOrgl99wGyI2I4Uo713E7
1y76UVp3Fs20v+7uP4BvaA7CYmDAkzfTL512CfqAFcfK+bX9nPk2u9pfFiHUwTNLoWoIWF7gd8wb
420uU2RAzAl/lB6gjM37xHdfYKo0J/kZfAM18TlK9TcIOWCj0ZjBUJ5qgKMNs0Cye7Zx+UZZVES6
+543y9+lIfsHXLLEvQcvv17wojzEFO3tcGT+Wo9Jdko23+BLPUbHwlEbV2f8Reb5tI14PcYeQRow
gVBfVE7yRI200UcEk54UcxsLekYjyihc/EtzSebJXI0RCT5+9q+RqF+kyyx6MOEi3A2SpXWTmyMJ
XwiXM+am3WgtJdBS7JaSeMaDYQJpviH/o0NOMn802SC7sOx1rBZhoSLMGx5ES2LkHfmCVxwtINjU
PNtrjY0xx1s+T1/kLvAa4Pv+TVxb7SzN+6t8qq+B/KKUBfbX+DkaFfllO29GdZAvOvPOKV0ks2Yh
ebiKznUPxOWEO0H5qRdl42ZZLRkTDOigCan51NE30Ff3I4ijseztZgRMFvbvh+tsN8opeaVT3GZC
AM9Ybk6Y6sHsnqvGrBZ3Nxdm8jUu9OkC/cT0/F09zjyxpe7oo+7mvtLEBL/6jPIL7SX3tm1Xv8Vr
+WbAjjDDo2vFFDLqjjuDBoiBYO0ixQK5brEbfdXw2w9qHqrFkyuEFRoGJLrZxbFz+1lcPxaSM7iB
Vl9bfeOhipQ6iGTzy9IK/muoj4zgCoyYNBLxVEAGFfgju7cD+mVLGUgPHOycZx7eUjwD2Ax9WTB8
Zhd49+wLS2/2csqhNMi9lyfq53N1kmEdNNshV3y8X26RkGMyd4vOoF5VZ+R4mYxBtYCDg91Eb2wp
IQkwv9ud8WuIDuV1luAuqvp0PDxA4flep5apo302JqKBek9oN4N3SUnlqHg0hAbce+52cxazHCp0
PYvHc/+Z3tePSbl4DzQqKZsWMc8UrXPHYBZXrUwHz+yoKNxaKbKDUM8F/pl5BZFI9/oS07c83oG9
g23CVTm0LFVwGnTiIqHvj2maWWBUxeDDJLXYMKz4q7rtvOe+IyBaXmfSuoyBaWm2/r9jnPuDFjrK
CkuI36JAXQSIwoL6qaPCnThxCXjQn1C/wFGB40cgVkeEg0QQhZ1ZvWby7OwbhCRW8lCKM0IRUEbe
HQ1NuztC57w3NqbXsB5q046TUmX6utJJTZw+YR4qcaTTfdQoh8L7qr/JB7nDIrqUO44S5lN1rSHy
E5Gy8IxgaIi/rO6/xTTznRfud9ag+Tbo2Z1L55KwhoJV1sX4eTM5IAgmXACx/xtVir1z8iFjKyN+
VUc8rn1m8pW0Qvx7IM0zcFZUDaNNaoYA9EZG2NAbBOYqlBKZ1fbvaBczl3TSIP9ZWvhhYFARNICb
gyKGzIm2Hfekie/o3vTH8FbNfU0jmYs0eMeV9+CpHTw3PJOwMNCWMnG86EONeDlF/EH5krvFbQ0r
nPRWDweNTKdpeaSBrHJ9CPEyV0EtGWOq4B4k8yuVZQJ31snhx+p4iibWm+YXqLMrxUiMyb13rKMD
IXtP+s0OPmbDN01JyBBL4HvTI8ovgbIkRAp58D7n3eF55Pqm06IyU9arOfyTz/Q1hYNtJ3F7KM/q
oTdgZX5suaDlsIc0H/K9XL+KvQZ64ubbZ0xU4EJr9VBm5XqjcN73vodnZ/AY9lb1KkP0SZ0qmIZe
1ME9ZlaYGrLZQ7kAleKr32DVO0QYm+GnSxECh2AJclEmgyahOVXI5YrewQ+xEeB3fjphGnltq0VL
LmvmXri52RoefK6GhPJzkWCBni5pNQ+R/wK2lyPc5SL6EleHHUJiNRBac8e/J6ZGHVNzoo9zI/k7
dLEbQcFI1ONwxQmz7XtBcQtrccqBefyjw/OFFMbLonRwc8c1HocBmvvUSJIGmolV11ZvDFgfs+J6
xTTCs4hQqjRWA+plbPI8U3Ck8PUegqaGug/EownQbzn3F/AcXHIlkqYszDvWN3dfsb4vprWHg8b2
Q6UHH1mvXhiHdE2mBGAWzGGQznGUSmitTwFN3E6VXTgvmD1wx+JKRjlTg+DFCKqo2zyA/oN+7y1p
+AIquwFVB3s9B+6uAgFE8h9MbQJO/6mS9jt8pYP7HdVT4TFnuKAKRi/3O3zNZHBwBGugI4W6Z39D
TThHAIzwzcJmDJ9tUpG3rxtmh5IEriOIfr3dLig9EoLfso3ec57bBFPmqM/YDNM9C3V1D/WrwzsZ
jQQXXLC+E8le6j+AmLPap9Ob/5l+RoXLgofGyXvT9W4jHZ/vuXhT14Mi1BnuDFNtXY68O45yhMvp
J3u3t1vvhqgoK5M3emucFd2Qbm5pQ56MJwoQGV2EFjrSXELuQqRSiUjGnjQV6VhVzJp8rAivBg+V
ySeyEMinQC9qlm+IwM53JqPfwIPUPevYIVj3NWARpjfksWb6oA56rkLfTo+o734YFS0DAa1/eGAo
/NoiDcUe8TlkyNi1K4cEVZzg5yLFpHaIV/Zg8AjtUCjzZ/0s+1hlUhxjJPH1pnr5DPoH6mB2Hnwv
OTCkX/CcoHgFvsWSvQL8zOUHHIC5w+xs73MNDXwzGf9ajvA99mbPtTxJRyndK9nKh/ST4aCieT3M
t6z5BdIxX3oj/UC4OhZQRcqZKrvFREHji5NjZh3+AG9q6+deeTuoZN4qs70g92iYQzr3AFyQj+BO
5JZy5BOTvyyV9RVABSxheLc9U4adiXB8K5IofXulswxMpcszm3m047NLihP2bYwjkHmdI4Yzk050
OA9Mhf0xDgipZtKWSgPl6X0RK8R8HQza8V3a/Yf1RBLo7fDR/GxeXdS4mBNm4g6itcLBoMR85zot
8FjTAs2Lzlwtj2nvevqAOoiYGgIWVxitQzwoSusbPOe99S+8Rp/wJyYiipqyD1uidkqbxLFDdgqY
C5WZelMeSsUTJYWzkEtEvKSHWNYq2e7GpQ/d2+Xa7/tRGcqNVYDjQVsEnC2Vhdxt+qhVk6m6HwoW
+O3AH1rVJxWg9oLVytBZI1ibXw5GeMWsDVKgQwE3DMpSirK9xXvfNBkyim4I85Kg2eVZGrDutSQH
Es3P5xGXv+33kFs5aWq9ehN6kQSRA6qWjFsFA4xcdUMkIvI/Jg/kqkJlJpuDt9+iEVjMWAaJCPmj
+9lJXhKj7sth6S06kyQo1q9BSUtjtBszOjy4Lgjdkw4yiL+snlC6l90JTgHT55n+95DECY/OGkRT
CNrJymIlY/wZzP+L4kCgOc6egYjaDj0NrBeMSauFyYXmjYbiIGof7gORz0O22jGaac8TTJ9IaxH5
hpCJFjfSfoSiGrmr7Fe4YMDafVnERygilpDmWLMy+30gVP2iGA6o9O8D96ZfoTvoGvMKqbTC7qHo
wpPo9oeIHDKfztswt6maIVZ2MILsgPvCS3Ouhfel5j9gyVfGz4PdQVsLAkXuZKsSNUNqX5nb2fmI
Mb+oBLk2GLWoDdn1/P3E/AzWsE6x/4LEJ15w1LJGpPsTqL2Dr1+6r/WzFYKuRWsqV7sbG9FDi6qP
qGfkIkezjIgPJk2pC4jEHl4wOCsNKJrVbCaZkETcUCPoztowDfRJe0GjGdYMtj7pkJuCzSOyFAHB
JNqP3OsYjFqFO3e2Shdc3/uMZD3fqj5VzjEBx008V/pRXb9MslZd8LJv25wWzowYi6a7Q1g4J81y
7vMNddnsnNGXo0E8MZj+nkNybJJoKmLS+OehgPUYkLFvkEO+IyeEzbL58x4XGq70HaguI0hNZoTL
JapRnbMUyJCAqIpQx4E6BoagdfddOsOU0HRqozT7NMSr1DVET/J3ZvrH4A3tcZ5E1b8kEABRbpHr
jYr5lUJcUIYqcX59SNG0HaDzSP2EwrLb94nSu0tS2t0Rcuf1RGq9pE5xzYMOIuI7N0c7b3GdUXHp
RPVfTUb+my62zVAygWOZn5HMiF5K8+dmt26BNYFyWlYIh5hfSpNd8yWilqdrnKthEhOiY2JMMMuj
6aONXI30wRUnFZIEQiwR2MwUpMwJdoghhXfnLhYLpQnnUz+pJ3qRJMmMdWLi1XtRztK1etZ5qMn+
YYBCBDw/5cFzC41SHz/Q74mkgIJZ2HcffkbcFV03b8VJTtkYyZCZkVmXB5eF60TpqR+0K8Kqx0I5
ESC5L+eFqFgy7x2ZWctlOqWwF5CHmxBtx28qs+Ps0GWC9+77EmwdplAQxg63sIjv65e3AyNEucal
9BIK9N4YWIonjXakZGju4B/aX1/HhcjpgwlmE5P7yADX03oae/FH1IPjBl8G7h/FYuiExuB1AptG
8ASmd1xY4Fl9LFsd3a0mvz2GJcHV+wyIG7t+Fb9p+jw9sNCRuu6GyuQ3AbkCMXdMyeZL7Yagij4S
bRLAiB54SGhEPu60oIP6gQHZyUR7NCB36jrUjERJCDvnM0L6FgvGY1oHCLgwLSv2080nPZ+aLViD
PgXAq0VdRfeTxO651zH6sLY+vm5xiMgNl4CyWhWe4ncBMcGTceBIq9ScWWnHzYAl/r5lDWeF322M
Ec1+sZxhW0aHB7+1GTxP6uvljJq2vk/o4kx3mg0/RyJog+jI9QW/Cf9qWc4h/Pi0cArGGdO9OY/f
WwNtsC0jRpSqiTNJ7dGf2dQbHZhbz0MxGh1UtKj1LbPh6O1f7Rnhq5vD70CO51we8lV76sWPZXXJ
93jXMRW8ezbXoogomGD8VxMGoIgWsqIiBIxwA8rqADDx9iRCPZFyoHlXmtKNrN1ULhrj5wIgJrH5
+9uLWs8dWQqcvsAyAJm9OSWi85eWUOJm945y+A60QtjdVT/nJocdPGtPlKWqifS2Xou3b/hgzAba
/KuZ1eY0qDbXC0KxPkKfbhZXk47XX6vHckmtrrzocePQunXVA1ZIl/4XhR2v4HElRGBhmsBxF2G7
MUI04uYrgmWMyirhVgtlVzvItmb2PLG6oAiHbBmoAOCScLcbhxJda33Z6YKyECWNhIUvc7utV2VW
tWC27FGxUqcYTLAEybT74jTMkJGg/IuDj0y5Da4IMwxLyQgt+s9Ri7lW3FyhDf5BWK4Mvo58fFNo
CHdnfBhZhFgHdOe9gjdJ2kPNCc2QkRbBx5qBavyitxx0fGVOAdh9hK1frHLvg+4MyWcPP6L+SJ3u
Rs/YQGqicE6Ub73av/HIP0bIJVn5igwpd2p3L1s4sdsJ5XP7Fr6pY+cWCxfwnBpK4lLe1qABZjka
FSxs6AxQJdgYzqrrMSNLqPlzF+evaT+6Y08E8n0v8dTNSZ0Lu0/9AKL+bZRF3VA9vnEOnn197MVg
am4MSmw7S8miL1LfmaXSVRmQ7sPW2d9BttozoFnxh8Vpq1tEK7mHxwc1jp+VY238tcqOoOtTgDWG
n5COCGJ3DkW/3YzInnHZ0S0qbUHmphOEjqltfeJuE/Yx+IDU/ldmUcYV2TdOSuiWbS4YsrdhE7OA
mskGcziEPViP+dtgTifqW8mM6FFDIwJ0Wi8Wmn13XA0p75jp4UMbh25sa6WXJiQuf681UclWY56G
N4RCbB9i2dMsUBCIEs5AhBxUu7ClowGQCvgYJRxM6IPdqDNvNt2xvLm6pVVN6jl3htWbGfHyZkWH
SusnM3oOyax/0Ajw6C/+TUi7Qet/B0rQjDvIkwhRksRVV802m7Hc+93h4/xY3OPegGWwDhxKbkDC
ZxnlfAGCo0TI+lfEOiGBQvWauycCA0QsbrPuIJuoZ7qs4BTBQCmT6sJjXi0pm8oOt8bZLaibWyB2
p6LO3TMblMLyQ87lWqTugEFPl4VVmNCH2SFU1mX0s7nDJkV5snhYhbi34uK4h45ATHT5Xu5L1Xnz
IH0Wu9X1yEqyIEqksvddYtGcM/Whd4bwd0qLU7TcDdH2AHdWoyX5HGYL8E4sKNkV/Dc6lszY3JYV
hqtTkBt0UcGDUmurQeQkw3bcMHmqe9kOYmw0SbqBXVJBALriCGpH4ouePWKCuM0yVGtzY+wJS1xZ
CBmKJSMmTXs40KPxhsL6qmHkKHa1YhnSnGYisTROgSGB5xSSlphFsZzTddf8fPOyEa3XQu1gDOBQ
qjTUR4LepB1qIv0zXWR07voLOMBo8MUZje6b+WGdoM1NQ/5GEM/JxlvZFYLcpFkhBCEfGJ0BwVkW
HxmY0u0xQRCSHDOlOFDF+eYJhtR8LT9LWLqg4uZ3UMtuz8WRzVOLkJTi99cA6lCYVubfwdVOncKV
nZ+DiAaus1TEaKmBIAGPRaNj3XebyuZxHWAT6WbuLawrl36RSVEy/pAznWQHoVlHhy1PJybKW54l
oQhigDZ5zeq/3qyOsAXDhOWY6sgcjNHQ65k9PmtjFmja3K1ctWj11V2q8I5OJYtFYge4G6gXWD3d
fD3wd3DoLF1JzhX67aI/AvgT4mlUOc+IGt9JhohpXbGqRXFpQ64DovT80OH92uUQJxsmdLM4MBXd
zq9FWIkqopiIKldEyWTxJdm2Q4eL7hi1sN+/jGrQIT0Mnq686PmSZPppWIakf1biEj8TXvUIdZGF
mCibl/WZUPElK7ttaeFQ+aYIvyKdIZb3ei7Zq6gzgyt9z7tOj1mPejnX0qjN6twmriiFoV5v6q46
EKVErOJoYVFQtDaI86x2G/AasuKRs0t3oCE3UFro0+mpVw0wraNOR+Z6PzPy0tnxcwA6hXVhoTs/
OpiENneUBu3nWZm+Bj3RViHRpiP3gXIiJi11TZ1hh1rKmgqMTC5M6aFAzEM4/g5pw8k+Wg5oqS70
8S3WeABZXrnLOtMa0CXwxsSBLICY1iTRtfSfGGUSwxvmGb0Jn1AG8GpPtmSayphg7OkrpXup77DK
UIpNfm45kqIiKJeNExq2RrSKBIOThrWvBVzEy8dGOsqvDzunN2Kp5F321ZamKpPba0jKNnjBGAOA
PTEGkC2R+qHjCk7AzHxpihupzbT0XFHNhIkrubrF3aTMdTNZGahbfgeXfgQNF4VklBUOrFIvr8Ry
i0s7ErpP9Od2I23Df33NlGvu+8v5TAgMiQ7osoFoDsvJTYHVi2Ok9Z117vZ1/dmS6BPwk3F8479M
X7J9en2YItJDzof1ityQ5hxq/AGJOp5YGFmV+NrP0/MtLLdUYP883W+hslGC34kkmaksTrfiHRgZ
rFjjSEdYKbVogoARkr276DPI0WkZZRg8CXxj7rfI/CAONGpdCR1e6qnn44Y5KWXZo/pW212rRz/+
FxqWNiXULgvqIsCHgmM6A8FodkPY7G5yagPKwWE7k61RhNQZzAPVQ790piAKBejiR+RyxXeOFq5h
0CaQgt0cWSKWBYFcq3xpQ1TVxgysO2R597EnumXjqwv7qwyqvXwpgscUghJAffsjBb9s8ACNrbv4
LUw64930O6hZ7Umlcp6KQ818jKbMkS5cZTJ8RppHO3JemjQ4aFx2rlYoW7+LGCLFwJhf7TsTG48V
EWzhYtPrlOFvn5y+NihkAcvfxRrlerNEjQDwJ9iFnamg7zXRV8wEPNzlokfRO5oSzbfEVOfOYbcU
MldQsq7IUzo42MFL/6Mk9b2PK4268SvqukrEZJ9NKb5S0MORnJznF7zByICggL8Ll+k9goaG+QB5
xvQGB6a3VJdP8GI8sNkQMeOItaU6AGzxsIaZK8t8lO+h2DnHm0tH8x0UbuUpFlNez6V2Rs5IgfHp
xb0QbjAKaLf5bqKsqQb39k/ErLVVZh3p5lTLxgK2CchsxnOd3+fNAJeC61bkoLRdzgK2NwPIaW1U
V3UVMoQuHhq0dFeoBoLWoAV85Lmx3zG9Ue930XYONIBZ7TKEiSXGi46oTxKTfTrOw6TqDOPu7iOD
ZqkRQB8ZnYWOj17kiKyHy3H1v0s0PBAW3pEFcn/D3/GDsRp5EGOztgV3VTzTKuAbK20GVxhA5HfF
fjfB9gouB0Q8Fa6l2OIXvBDGQZ4EdIo2+zr9EG1R9NWu+1dU7POoOX6OxUWe0c9YwsiCxwOLMfHX
iBXghtnb331kyvyqy9XomtH4bOROD0AFBIkfIR8Pf2rdYmbR9/mArxeI3BqwPIjzsWF1PW0IBpvi
yAwVH4BKglUxfA1aoAstmSN6oIvP4ed/uLouNNXx90n6mVhqcBUzdjE0DizbQDmFrAI3p7CQx57X
m50MZoFbo58+gNBLRxM6qq3JXE39OhmzjNiUchbKxAEiBI92TTIGUMtLzQW7DyhCiMzE6fultUeJ
GvHqIV0Lj0rdAFzAwdxI0Y3+SSAdP0B/qPPGpFXSGrCUDSSrguCreje66fhAX4ol+SUk5PgZ4pgo
WC9Qs+5T1StddPVqZwCND2cCq7TlMfaRFgKLVoF5RjtCjCOuwxPVeQ/TKfe5x22kWKJiG1UVAsb4
IGzxNjc75hS4J9oUyO0Au2/pxmWUARor5RnnWfe6NoTAEsmvO94JqmCnk6h2TMNO3ARhv7fzXuqT
x3AmQw6I0HQNngHqLCY1ZgdmIdEd+hCIwJDdQWojoEPoKvnzA80U20Bu9rBTbGQ9hFYP4apvDJjr
QHHGNGk+PSdbGNBSB+0Zcaerc3xHY+RpqQFnFoJYpOQoQamWKDQqs+uSGJgSUepMqHbOr367N76w
uO9+hv0ODgER6RwOdeb5GRlktMX4B3HR+gxLKqnA/kRWLrmsscW6WN9pNH2HydYYPSvnM/gduHMT
urb9GaAverUg6HnO6Fz9MQdEx4wi+ZW74JG/cc8Nk8jDaV0afOT5JtiUdk3bhXLK2i/sLnUVGBJO
Z/SIQfyftJEaGWJ2e3pITj+HIKVj5oT3sPZkwnkF87Ilv96jS7EX/inKUYnVLSojpZMIW2l8T8mp
maBvNAVEWfeJG8l8B2vdfzCcZLsJoLAjCYPv3BU8vG5Ly/6fOkgqEF1CcoaLLxZxNG+Q1IAof/xQ
nZD8l0GffnqjD8jfnq2ta+RI3pAdfMiaKmw0NoeeDDF5LsEShDCHZkbEvAiwEb0Nhk4T4E9Bg5oe
DLf+NeN3CfDnDoC7xgqFzS5on4jEVw5ndZjglH2jA/yeQToNQZMQL9GZ4GK+iYlpg3axXLAfUeZg
JEiqVe2L6KVbGz1GzYWCbwxSbC/KiOTJyqVnd88d5rcBCjMWF9ZufSrhM2CkHjnNM4KEU9ndST9u
QiloN1KgbWGA2q/ZfcK8rI8x4jBvU3phdJQFzcPiCaHdRNENBpXicGOLgEOBrePu119LGXbNA3oX
FQU2wYWvYrCzxVBDfH8nJAOfOGggYzAqIyrlvkxC4vYvnyA9Psh6EMCLq5CYOk7GWli76Pzd6DjD
Mdk0K/c367iTdq/xwNJeTE9q+IYSGfS2vQmIt05EP/j7FxS/GAe3qI/2iHCO76yA7iKwcx0gx9BY
rD4NV17Be9HUDvftccdNkIJkCLYcOmbatxAGwJ8QerJfbljH4J12+AqMCQXnt12OaXOqcDxzZOKo
j1lT6hw0HSld2mMq1ZVIFKn7vRzChX70o7jMBMnTfA8ZEKqFgD4wK3fM8BcdepZP2gGiuXuLPwMQ
rqtd3MGeClrs/Dqn63ikmEQM20FNmBo0A4KgCsX9Kbkp5bE/ZMZ3THUMAUdv2w8ldANwzyD52tdO
MnoFrGvuLXpTxzL8Lhax2AYMC9psRAK61y/NlGyIAj629e3FiEWCbK3fjmTFZJ+CcYuFuw3C1anD
zFljsYeQV3/aDbQI5Sf7FXTiJ6zGJpCGwmfF+zE6USx1rjGx7OOs0kAeJzE4nUnC9JzQJhonB57K
ghaFFGJxcXytpSm9h/70SYhK/GJjZjeCgMykjzkwpG6nRrdAFVruzEZQeakTcjpaQFj85aGn86BD
5BQZ6s67ze/7B0ohwHhak4Ykd6rGtNW/jbmp/SVDb4L/gvkloMbEvuOm0Zfw8Ol8/oyecKLKLiWN
GwyfcKS60ByYPZe4Whuos6Ijg5bmAMGHqA84OWQJESoSzem7zd1WDHgmhw91DXAd7/CpUxK0m6O+
qEB+yk6Grx34Caivqof+Kv1zhG9xtmupAX51q/0FRYvBldWDRYYafdyNbxHdm5yFZt64u4m8flNx
qVhTWPGUtRRmlwQtfc5ySTUPKaJlsiwRMrjNmao2jNB0Q6AD7N3twOq1OzaoFwcgqzTRYgSLLWzZ
4NBQaWLuKcn4bRXerGKqpSsfscrENatLnUJx9S5KBk6G2QlMKqKWF50cIrsPuSzNBtafBNQErqXW
89IBfx20ly91VTyvULWipeT3Q7QIqM74OwHNZY3HYN5Xne6MRRNRQvgrMCnuDmNNTWGdAT+ZwfLc
M7TJzSm7CegOLZV0WlFqoyhUC9zQMypecXXpH3sM4/TwvKXmlD11/Ztwk8rODaQlwNp8Wsyjes7v
QJtHyUNyVWPUo0k51qZF18VFM0ttUogaidAbtzwfPkkfniYqa7ZkX09/7EuKEl4v3mDNDq94fd8X
I2BfcbM7gZckVc4ofX0WCXL+hUPOHzYEzTLPaO94HXe8xqO92l+JosdWGny8nkADgpSpd14XRTfa
E19Pid6QZnS4uDIdtYfqPkYRBZqF4t8nzUDfXIdAtHsCXuD1Njc6juPO/jd5l343/CHrJpCFwECz
mPYZydMeZBNIae5dJC/eMfCcSndAhD0maUiANlKW73FB4Iu7uN+vzc/h8+dnnfs715jiako6RgKl
jD5hBX/2fXOM8DbYIQiGPwwfOOjQ83+YZzQt0c7nkeyuwBMYo9cBPuKcNpu2gA4Z1cfbJRkStgjr
rWyiDG7rJ4pPtZMG77CMcpJvxBuoIq0w2arPSPYhyLtPTz3nKgw6yhk1tGZwXwCxvZHtevDm/kfS
mW0pimxh+IlYC1SmW0YRcJ5vXGqqyOAAKODT9xfV69Spqu7ONBWCiL3//Q/cMieL9JWxSOhHsEQd
cXsD+GAfbiSCRpBQad84ENudDjaEAoOOqnPEkJCm9DGUYjEOfG3M0q43DHBgOBAWfX3jIUePqI/R
eAFOhQaYyPASQMTFfPw7QgbmU79vB/6dWEM8JwbX/pYnJV/ySEHNipUg9aFRsXgoQGYFBV8e9UTv
wZ4aH+JPhxhDAMxONersEx+HOsR5r9MlUWI4zPzYA2+b21qhmOl8bQwHG/DeXKpwMAkTYqmyz4F6
GdA+e0MgdpfBbTdLImYUjMzIoS7wG1YnggNv4EqEN8vya9DJitRGc1sJ/gYJdkQQMEH72D2/dDq6
vpJNiNRpG9K3Y2IanQMuCKJlSoU3naW2qohwvtvxzSEkusTGJRXWB05DlMJ0kPEPbrHoDUPkPnqN
VQYpqj7FaG56B0dFmoqsffF9u/kCeQ9/Gj1Pgek2wyFVmItKG3w5CzP8WRtCh0y7nP9clHv32WNR
7bEujYtR3XifPWKQnv13EEjIk7Nh+WSOEILRjFIG0/ZhMYYQv26dD24meI2aSKwOCMtlHKYZFbOQ
3/9n1rgqpp+X74bJWeppRHSfFIhVyRA0K9tjX9wijg1ew8HiHhhLHoOVxiqSfBknQBt8JpCcxwgQ
jiEh5apK4jp8+RHRKu0C8wdLDR/l6FbyFtJtF5M1Qi4GHyPZfhdfrKvTCZetmCVnCnUFgfFOLJaO
TuxfH0hdgQQKa5tbqA/fs24swZMcY/Fk1cK/HdM8cOvGbwN1A2dLVBtW/0yFcsMf5GdLZ9X7uOWW
/8MxpjujQsRyATeVv9c0I1UHsJhq8wu/eIYVN4cHFib037C5cNs1T7iePv64eqxrgrWgflWwBX3y
ofWSZO4ppLqInyWv+3hpHgXX7EP1zdFC5fD6M7f6lvpxTgSZB1Y+fC2/kCgrN4Og+fG/vSgpHc5W
bVVxDLkklY4eo4cd4jk07dzsWKybax6JxyddQSgZaiuOBJCq9h9D4clms81OBKvh1m169xn3CBts
CtKvFpemR1ekn2QY04wUVswhbxdCnd1bRHOBa/VtCeCzHpzpWsBHpR3s/5g/creeJzKNzqZ8+YUG
I+cGv+exLnDBFK1K40mzw/lxZNYLxWDc50B8x9WHbob/CNYRYIANJ5yRtGm5BwveKkqi2fRt+DgO
vBqHHy7t70bAMGABSsezPiwnfuvCbVM6bD2FD/VgwksMztkS1vOAkFPC+XAaxSeRNCRLq+2WCmCR
ctkifSatlL3W7J5D1VFlr5czBpELv29iKULohSOaSGv/ZOIxwDvFyYMbxR4FEhhL59yfmG67KIHe
n2FyUueJs09xTumjrxk1Lg57KGrVOYqcOeg47RJ7+PINcMZ87+AK7vPfbS2F2dNB4vK8Bx3iHgZL
HLFUNo+QwiSBTZhu7nXE5bZzRkYpE/cbk9oAZ0PGFKE0v62MZbfLTwaj92RcRCWZ9dZD5g3qyOs7
JpQUDAnca6HEQK4k0eNDvK6duiZdCtgLdsUscYJl7jS+HhKgmA0l68nBQblHQz+srwzH6Wl6m3Ik
L6sFvDMYdjCg2Rf06W+XoSIhc4xB/VZ6O+/S4pAvvcoVOFVzYb/i+ch4OuMBaMmdCSHdB8csqidO
FDCV2/5zefJQ/jiuaHrYCUOcPKUTmrAG8cqL22JxXmlTeYfcfqovkcqYAexusPrb5IaLBJC8ZLgd
ucIUB8C+t4nhwq6O3iGDNNoYhVk0TjtkC7A3fDL/uZcviG7+b2MCSEvS15UIlT9ht/2KVepeCmjV
Lk7VCKBp1HHxsSpn6sHDCC8NQ5gbmwcOD8z88diBiSionRnD9S1+rOBcx/eaIm+knx/Ltmc9jxwM
ylY5P9cH/x62UfKnn+XO1hL7eXwyBqHUpzVg1ZS5/WUBMyYkLh5XF8atQscBeoxGT2RLJ0zCah9t
02GG+cnVbBZ8/WCPZI1gTdYTxyocBsxdtodh5ZnAWE+4agY1AHZ+4x6IGX5cf5SVz5GyobPK0ayj
IiK6TczPMizVsHeJa+83AY/rlUTnkF0LF3cPrDb7XGXiLeAOkkVg2IPrfX4fiyZECkqUDVTt7Btz
fkuQXHgP1EavOCHDO4YRZ78DQTQYqXY1yTxJgvOGdojLDcydTWC0zJQYVw/Mhpeq8GmI3mKcJAEo
OuB4GnFzZ2pnrwt+7n1ZBMxO7BfveCUvtcJuUUwcxtRfEzrUiQY/RR4B5XBhXvYb//cxyP8zRJT1
aqz3y25kWyFtbOArsN4VuppAYuvA8T4TAfYt1FgkRldajFc/ymm90SLglYPVxCRbK9ve1dxyHswI
8EQySsxhVEfZUcKPJsFR6J9JFPZohh6awIKwKOGGoDhC62cbVN9AVLIInSKE1K9MYK4e7duZhEua
WY66P0ps7UghP1jXIDFC2OIJF13zgUz1cEIWASiS7jocKmiL8Pth9ZGV1LIX4YbLwQWrzxCGqSXw
173eC2v2GTpwih2B1YfgjSBKEP2ZK1Lu6vEPHWPjVIwX4GIFzfQWDx72wfsArhGt5GJLY998NX4N
DcjZYxLKeJrqHg1PGZ1Y56tsNfliifxYdKveilErxQEn85dCyk0W/VPGqUpYz4U3MaFGQWEOMsBg
VQEEZSbHJI2kD6pOtocsxoeelAse/R+zFRRmp77feFqED8dYCclqIwCcggYFaQnLsbFyRYS1qSDH
EIDIi2WaydCWhUgZ/ycG9nBHSY/IhcahZiIAn+BxZIbf0uBp1qCPhBbg00nggoHmANVf+zEc3IRh
OU82zzKt5Bj5V2LTE3GcIG/4XjmtamQ1+jhd35eHLV9253DrYASf+1cZosb4xlCF6S3vEoMuelza
a9rnxGb586Mg4Kgj0IQbPImE7ppxPZNYoKzaraH+QyWF8FA4Bs35X+t/V88Jz1Ubf9hvO38Q9t00
/Pop57z5J3gBuZD03b0WaMR/TlVhRMM4eciuyXHioL2QuLkUyT2H12WYctuZ13o+8J5Y05IGtH7D
Z7i+I8hCIQ3osoTQj0rJ6UG04Wphg3OffuiYkJkyYqOJw2zVh6F1rd07U2Dsht1GBDzA6UsUX2Um
PLuZPom9Tnr+EQPmULUE0I5ZaYBAi46LB4dijT/VDX8woL7P1Vy8nLqx2umTI/lld5xZuEvdAJfX
z2NGYSyKalzHpAktLqTB5XNd0fmuRfI2jfgWpzbgF5mdcdqKcYtwfRQEA5M7ucMiHYN+lhOFYzUu
hqKIjtn8qCrrFImSz0Jl0ZRsJgu8myFKchSlzpmaz+e6/1ba2+2daDzKFYZ3a6ZMzyn72/PvEz3o
nd02Dd6iwPiNifxkx+p/PBoheOMfmDxUw7GKZzluEbRZN3daBAzbKUiQwm/NfXIk6S4Y9Cg3bZ5C
nH/Im4FNoSwpcOpRxOD1UXqZ5BESOM1DuN7ciNauHKUfNzeHb3xT02yrc9pZ7QwSL/JjqA1fZFV9
aBLtLFNteQp9juk6nEd41XG3ldEKJ2OWOKWWPrMP9z8jYYQCjGAUodHdSUtkpuJKTm5L0Q0isrpL
8MhYKUGbEsxAmZkGfDGRTo48bGib4N76HIzZ+L1WwCd0sjkJ3+TB6V+fWFxdoJUFeoit+e4zfo8A
MnDtJ8JH3r9dYHv6VpG4iXoY3y4oIThHHlRPh42K7yfYEv7FioP94q5yGY/OEVRjaIr/mRD2Catv
03v/c0Opz4OZ7B/2t2O2BotKoLodcRBlf9xysG6B3g6rZzhgnu5Q1/22j9Lh3wnubRKVZ76L1m1V
bnNEnmjIMFTjjZj/ZiMwKVEvsNPpTkc9jROfTqcVN4j76QthxL7EZeFgblCJJg7IEc3JntRFGtUP
zQpEyc1v0U6MPemXAHfTdEM3zcN0UcMXQ8QWV+I0ahWHRhB4iZ8Nrkahfnq7zxDhVzXlHVxe9OcX
afGLGs6550keDfAa+8SizFInD0b2txnPAO6O0lnatssOZgYbJhJ6yh2mf3BR+/y0LGZ03FtS7S7M
GCZA43TnbgqrRNhgEHbKBItil32ZSv8lW8AKeJrkjhp+2FTZacFmwP3HwhoTjI47yffVYXvCbst/
hizUxfP6izBi8DAoxLrvwFC6PUH5ANusMT5MhM2RS5HnQxXyG2ziGrKUkJ07j+iJP4ZwziCmlVsu
xOQ83IDLMvc133JPWSsL3HPGicdAc/GYiqCmZ5iCfQvT39tcMFGTYK9gzAEBb9ibGtACnyu+6cLh
5Ka+6TRDWHdVKEOLXjarbC98TTB2Yy1rM9Ye6Hk/pItkThLkBDnlsUno/Y/1h+/BwA9FtJO6EB6a
ZGnzs4tNH8nEB7kNUeqTr2eChjLz+Wc6QlGF59xgoUDQa5wPfkLZjGDHibY+XJHuHG/rd9ifJnEV
Poek0i2yycvPVzqCYQBb2LWG/9vmUzYEOpDgEOfRz+uGZZyM7l4DPvF2qd75/T38bG6eFEA2oH3W
JxOgHtqh9+wzE4aAB+fppnFOPgetG4AyHnKQ/lNHB5Ui9bXCZMK+cRKnbq0KYTm/CoBkNhrRDA5N
oFMsN6/12YwY96RgPleAbPZjNtdXdMelHImIMaToAc4WVQFnHf3dmBU4knE3f03z3Y3Sh7s3fjH+
zIuoh+EWD7nIe3ckukvkXAS68sYUyEEuf+lguyKSIB24t3uhGdei3rKbIPbJQ7AysHkVcmwL5vBc
3VfaziAqlXLtxznAi4RUQLIQaSFHCvixeA4vuz2Px+g1uTG6BPYOaf6t71SsZNTSGJTSadzF0JHK
qdtTZcD44VDeJeIAm9zCBx3+k3XMASxbFfZOJx5tjEJ6F3B45DaGVaIi2WehASAB5gytRLPpXKhU
OGWSLR8VGQrzBg1ZXk/8F9xFNNXJDQYIsstcmLzSh2CB8R44puDhyKusdc3nMKXAucgcSjf7o9mw
Nz6qECOpCtWITQAQHIIEAy06wperoZnwi8sBs4jKHhCVJbEYSNvhriM1gyXZ+b85dKKu5Tmi54IL
+4mSfTX5hhk8FRAAkB5IDDBc6Bf4mSsI/XMmhJh4NVN9L60eGxGUBF6INAMtPiWhFqHxOTFropHk
RbSGZCjxSgwZJIt6kUqSr1fHPcwIheb0hMnXD18O6J3kVdJhQRtpLH7GfUST+GAzB5TccTM4LWfV
hUvLrD13pA11NpWeglsNw23NTg3LYCpMTTvnZ/GnAf0Api8LeKBFbXf+FS+/pCq6eyZqkruH4q+l
xU4dZu8/MGsuJsTFPcUt0ymJJUzdLth1cDGoTVPTS59BfxBUPa8j75TqWSxXC+IA+VCEmmpfl+uO
2IoTnm2TDgfRCYQ3FMD8hReD9N2IoCfe5QcokU2HoTOkAQPHULG/9oe3GJuD9JTwwMheMyUMgbHh
RprcjnR9DNvJtK5PA9LF0YAxmJw128f6cIbRu+9BmYfIj5x+jwah2QBnQvaKnuvBDPEL13JjLpEl
/BtKUsKBbs7aFYRABRM+godcLdQ2z0UxOYQYxfjVQuF65sNs+dzyFtqeS6gSp/SLcSTLGtz5H04t
LjODRd16bQa7lBaaASefEEklh/gZWAbyrsk2Tln9seufnZr2J8pweD5THr2u+qzpCZXFF7l+OAgR
U6WYP8obWPnFpL+mtq52aQrQU/z9Vq8VjzQFrXaiqtZnfHxeSCfWdgU9ll8aKVgtFbwtMZa9GGO2
NGiFFc+P6tBXUqxB52Zi0IgCm6fDFpoHsrm4jLkNIq4iFLyid6MSpWr8bflTCgfzX/yZvkZC8vq4
vFbp3pjLp3oPrn/nsjC9o3Kcqnv6g5wejCbi2pO8DEYTkJagIEtT5mAMa4aHsL97bmCkKUGiOCUR
LyEzeXZl2DMc5deEEwc1N6xGLsnTOmwpCLlIDB9pEPiFjKDtREH9uNI90Ek8/8zL7dwCVWZWNS2m
HTRRpqNzRjZvElSQGkPfnSXjOpam/dQF5jsg1LWZCCo7ro22+Uw+S3TPU4UZZ3JCTjjGxIahJDW/
8bBBj6bsYD04oSeQg1F+JlJx3g/xswgOu9/pNsOSB/ASTQj5Kb9/eTz0si+AwAM2a71lb/E+y5PH
iV6dfQA4mKcF2gSGV/R0Ih6surDqqcQfuwYbijUAqjgwRumUVtY8w3pN/vBkBlSV10SkcIwooCpA
skfctgdHWmdcmMzN+/JelaEGcNxMtWXvLz8pulVv9LEMGbscPwP1CktY3tLL1TQDQKclQxJ5YkQN
NipYGQ0fU+MKbCMGiCC7c84I5I6ccZg8syxo3jnbGKahfMTDHFN0ukwAEsZvg4t2eexoWQD54cCA
R3CKEQ+GK2pfmdU8ZWt91U2So8opuKbGx7hqTMMk7Tu++qzOZHh6tE4KBgPigmOuSB+uEHS8mx/+
ejtMTTTUYmHdRK+B18+JiHZoyrPSoTX40v0AmIFlnOsrst0c62jg5UgR6tgBmTsAYwzl1yoQ7Zb7
cC3/GWUArdJM6Pv+/nM2jxVTWKROoPJKZHDE06afnquBSm//T0N7EEJljJ9RywmiHzpbgxNuyYU8
3F+T/tOVTg8a9SwuYY9e+YTahG6a3YuDAVLG8cl+j1PM/n0uWcHbJwOvAmYv83M6Ekj1/TFnC35w
C7GZtkIMxV4iid37fpElq+ROlpiJcimLevPY388t2u2oegU81ikOeTMJUInJ/b53eq3AfW7bagkL
LYX4sa0vKY88Kw9qH7fo9N60HDB/99Nvyvz7zjgADyEduJLN2sanA85rJQoiDfmU9bjZvZPGeFHm
iTM3kINywr1QqN1F4DLzMnFqkzPmcUZgSXdDv+hQUL/5y+hLM26MEtrz8DfvLZ7bm/CIqdc6l35p
Xl/j+si5GPMYaDseC07c9J9qDnwCmB00Ej88HvyjCNkk9HUg9OHw4r6MJoDX8Xcm+h3tJPEviIsQ
6oH8sSuACvFfyWgXDweIKTb54I8StjPsJyAU+Z4Emp4m43UAP5FDeaWlQ0ivjeFJmdeRBPEacq1N
u4CZyjgdDRdnKQT4teLq6zJzqkGAtqL38lttWN2DfEBQcqzppD17D05Qyk5wzXQKb9vgFG+tLwl/
r+GNyDn4JzxnqCghEehMe+0SWycSK4G8hJMVql5yj43ZwYfDA2QldgNaV1B5WLjv0FiBsYN/DvBt
60RH1YLyoGkRumk6+5Y0Az5iWY8GDOM74dr0Ve2cfEbUv8hGxVgcXByJSQluysSkw8zMAt6Tvna+
7THIl4/v1EawI7grlDw7IRAk8+gpHJnU1G1g4T0dQb6l9M+h4lOlWfRzBcI/HFCxYPnYTPHfhdPw
+zMUF54ZAMmV3CRosz+7wrOBBL2PLX7xwBp2jc+LJigt7BmETXC3cI0HSfAOMWPNu1Be//h17p+5
5dTV4B2/iTxOOSrPfHxwjDlahmSizqm9elM2kAfP7X3YrVGNMdczaNQ8OX7OmrkqXAXxRFi1G4ym
L+WUPU0aZuNfQLDRJd29qXZtle9WwmqWzT5r8m4Ib20w85BJPiQxThgOFIQgC5qfL5G4oW7N7XvN
rthd079qnu5Mj6CHHXcBPsS3f1Vfk2Z1p0LmY7KSuQ5M0vidrRQ1wQxEVV3UyMObayEAcFqDilw6
MVYwaVQop5tLxfj9G1CJcyTQ0h9IRCACDn6sNGbv7YceyYfzPp/kaSnQOo7tmd7f3CrRvyAkjnLm
e0bHMdLS9e8I1CoXn5VxLHeEFyZnBqA7ivtqTiTgXUW4JaAgkSlGWQmVkyl6+J4hSlPEf+qtQep5
uW7NTo/ZXdb3GNjpqPX4anbYJ3RVAS++ei5EXKo4qNGAmdWlNoiLZMAUUjmTeEnJiGkbPQAoJ4Q8
WsejRltDX4m/dSX8bmn/4cpuP4RxIRNk0RMHBWbZ4IXKK1qU7aLV4MD862FkCD++T6PUwdm3xMmB
S9yK49Fk3s9n+3kmjcYemRH6pqm811b9BTOCwb7dgoJAoOFB6uYG1lzimTSgFmOytb/PGf3WaArh
ccvMDhilIbf8O4gmBOmLiz3dFx4vM1S21k/QYH0DpP9vV0+fDkWfvEAuxqGUrOFNrfqnasXODvfs
gKfeAxmYc6NwphFpaBXFqAkLXrzJ6FTutHKce3QHBrTV2nmIGqTPiYQ0/Om1Zfgd+O+nx57U4x3v
MOLj+OaTt4jUeTTpQKgT4bx3dtI4OFEnuNBipMlY4e0wz+PwNMG7WnwUoX5/toya386rcAumeRhQ
gJBpLnGqN8lCsfyXMW0Blb3e+zYgWsLKrH2FKcV+MPmADXNecvjDsMEx7x3jbHZ4OygP9RmALqgw
mC5XIL1WDBcYJcFH4QIH90u+wZUQisK/98rBzsbP77/5YPG7UvHhRT4TpnkEJhTzJOhIOTbm6Yrd
SI8w6SNnmr56nsfIVzakBPePhOjSpd32xk4dt9yeMMXAvgzhCWI3ZcyTmMFGfqGC/RP731n5+7Gw
p88J4X+THgP3O9m4gvKr7CmV9mr8g1iDnMHkFlvN+Vei7uoTsEYTtidjVLbQEYjKrTypLDhO6tQu
LvA1oAswqNZPbDNYA4gWh76NdCRmkcuerwcvqGnIndhd8rHM0OqaUdY5+VwfVbVdvTDMFF5Hg3Hv
RHWaxv1dgkhbpkWjRtXpA34XrOP3UJvjQfjCRAsecVicBv/0rVDDoWhqZ1gxc3U02BZLHUC3dpW4
OyUXfdnM1JfF7l6yRFH4TQ4zWuCVtJEvrwUhaEdFPBPf7fPav7kZoLclj8h4ZRqz6Kjw9p8h6Cb4
ij/w6jjfIx0pyZCzKeeo9PHqouDiliM2f2NVsmd5LLQFFfTnzH0FYj3feRa4sTi08/Xfa4UINB8y
WmAtmbnfz6LDuhjxgACyaTvhln6P1LG5kv94DOR1cSyO4CfllCRe0iWwdALtoy9mjMNgpKA49YtS
bCAMLpG4AiLSnnMqoFVntApcAaQC4MkRFA9WgvpoCtYlPw6ClmwRMGEuDvveVYnYzigoyI1gtoHI
j1VCdNKxmovKAtICGyvI3le4fH7Gg6OM4ds/RDbd8Y1UQ1Bqlh27O10fyM4PjjBZYf/eobEerJlH
DY4iW4XyBS9c+Uh+C5kmhI3dAQAf5CBkYLrObZ7+UeL/AGI5JSJiC4DKViS4EzNmeoBFt7CaU2yH
2qWJOdtcAejBVCcNEljVZ+eF0in5BEx/wrpdQ0zvmDLjrTszMSycQxtBrOSYc7FgIcngEB/BxA/v
2AWJuAl5Wo/wgwcGwn8I3/XvkNYRfqXubf+EAhJbCH4fxHRgjgl1Ug+YU6ITx530BD0Gye4Dfl8V
3jewLuwi5AOGHP9YkkNZj5Z0fUMsgW0jgJeNIFKYM2N1ZxM5gYwwnSQC34REVbvv8/yUrSeSNeVV
GTnAtEeSpyOnucOJEr7Dwjb+8nTGZ9YR52mAqJbvW1ImQqSibre/oYleoOBvd/eiQomBYjZVbMNi
ho044eaeKJQglDPYmaJinDOZeDiMAD3SQ7CawtqffYQhAcsaws7BOT0CUnLh5zDD5B3jrOTnoT4X
7x8QBoV776wSxyE6R31V46wRNrhkRYOJGWsRI8NdPVJjUkw8vLcHwRdWqHtD9t852oOWVzQYP4ay
PHQMAS9vxo19IUN7qBbHDsnc5rFXunQeMnB2P4ZDxhYqWQ3AHCfYROymELjxhHEElyGW1lqALGNU
XpGf8N7SdTLeUVIP76LQYl09IjYuTIUcPMBsoS3ARGCJQB7eO7INKAE4uQ0RMPgMIJZw4ae8EejK
zGkM+JEwKRacU1wXGJ5OhggIcTUTKEoBew1CI4ztoSRnXP4vhkFYf6Nw9uZo7fzOVRCI1NYY9gK3
tRieNaTYRyan4kY+wRStrz0midyhjbJP3yH6UlsoMqnuCA13XStIHM+aAiBz2wznvOP3JS0SF6T7
O7CEpTUqD3bNoHy5tI4croc//DJ/GeR5TPLIZhk1IwlkucYMUNtj3KNCB7xdi+t3q7kQARmLKDxH
J4wHnHYRghwHJg6vaGRsze9PWuhqDOWcwRy69yO36VW3B7KbivFhxtTOVk6/kBwXS/PJuOYSPUdU
+yNtVhzfcKGZM4QlfCkErax6X5g4/pAXsKkNbCay5CAyRWMojH4Hz+eWeYFwdzCZkmFh7GET65wo
4B1/YE1B+2BZGSPFuhyGPMZgMFA4hdH5iZsV6s56WW/wkXAxMnJbawKmS6KPcPXnwuaobdAM4hk8
l5tYVselOixYUwDqN0/nRpCngmBGty+TBi1ChXk+lPEhDy+taszGYCsQKcWC4H7Qqd725Sl1bjNy
WlbJZB5Yd74oQxlU2CfdigGbrYNHwC6NoBrfbfJSZAbn6bVR4E+q3Kjm427qkU8bS+EY9QIOj65v
9fGvNJ2sIQDKf/986TXsjdY0L41drYkRZ3VNgces92i5/PFe2NEle07zmJxuvnTM7MnvnC4f+Bsw
OnSIff03GZDOA59rfX0OOVnZ0tC74WZTIwUgcjTCHM1/UNaUDOJeET9LmRxiOPwsWxEnQLHJuKNG
/7C4r7MjhwDjl6/HBDePzMWdgTLTrhHWjDjVcD2Hh7H68MzMK6OHRCJQyrCtcJGNDPDtIWrL0gVv
GqrkYNbDrA9GqrqF82KeRSAg7Bk6B8Sk8O0gNGec1fDVsCq9/jihplUWwL+DXJOz7f1ExhZNBIlQ
D2ziSKa70lEVraORxTbm6yhFKGxhFV8J7QLp4TuYI9/nPaJ5OR0fPg02//pHFGviyqgUCVlrHfox
TeSZ0ZrxOsCdE0BwMCxwaS5zuXlsdBfyaj2kHBJLA/mXDy+O5j1kdJycCaaDe3ykoSh330myJQId
+mY2Y9Cs8Iomfv9GBDQgigG4ZqieBGjHP7XuTB7XHn7N4DlLWqqnqwY35zUiSRuRNU/C0YyL3P5p
zisUrQGbCyWnixMOe1SxTa5sqdTC+G2Ft8A8ikKXvoQ4E/mvoQqCwvvhJo5x2cN/E3ckJEyiiO6x
pW4Mhx3l4CUv976SKYhj9uu7hEjvN6QjY/S2NmghDL/v0R/BJaz22GCI02uWjQr7PD5YfjLJMT+A
wnUIPuvmuH9aK/PK6Q9h6MvgXxlOOjuspzrdNFRtUnRwizxL4waLSYaCLEX2wZI0E2kMpxknCFgJ
2Hn9I4SvVUIKMpz2iB9oKUgrX8/seqFs+iQ6KZviAon9EGjOtBgxx+Kxn2F0bWtzARNhd/qx1ul0
LYjjJ4o8aQc40W3MHUbxJD7dCcMQJzI8Xsxa9Ln4O/Zfo7sIUVDEFo3SLxFdKM49r5DoNr7w7rab
d+yx28wO1LE2Ur4QNi4+4oz76hPOAzZFuHV8WWf+nVUQI/KOCzIgQf4JIcdIRqRVVPE7ZjRyLmAx
AazXT8JLDqQ10ZcADNIs8Zn+TBsAD/+6l3DtKqLn2cTc4xDx/TZsBp/KEGoJQ3RGfcRYDUC9Aoxv
ZNJKFt/Q+Hszn1jeUt+IBkGLEsjArkEWbB1Yb2hi6O3BW/AsZVPFpMm+B88IefAN98mfr1lzNquY
u43A8SXq/9vIRNt4X2G/Y70xxMF+kXqNXYvO2C7Q5QPJ+5Rdp+oCjLygPOMXvMRbJojBkM5LD7rR
psWSsXHFhWNq5b08jtRVdkHYRYwDX8RcKlt9oQ4ow4bIhAJrjftID4XRKJue8G24WSiIzBOJgVRV
DCegFcZPUrIgkyubinMaK7YGImNCVo9ECQinLsDPHw2V+NOEkyCT0FCi6fyGnLN9lpyBgSnjMpyA
aM4w0FPnpHqFUDg9mlC+sAazWjHHYGuj6M/D3sIg5Ei36DJFaBkODv7b0Xanxt2D70Tp8cKi5vCp
WZ70tFhHDOvwcSIIZlzEUHA8qGUcgbk3j96ee+HGYBjtLumxKBPrUA74LMwVEztW+bAcZ5UH2Qbb
FURMQMJjcThREIsSZcTk6iKNFbT+lYM7thM0NkC9NKfA0qIOa4v+nKMFs92I6rHlsnE8xEAXxOYU
8WGHMnKVAWECfhIiMixmPxLZ4MP4k5zrMxK6Rtysv9bkxynPpUQL8aUmgu1eMsExQK5u3qvvKOXo
wyCcotdEojduWLkPb3AXtLhH9GH/ZTP1+s67Jyp7l2xVREetSn1tzHkUqaM1tNRG3IB7rYGL7Yxr
FSXRbZ0skerAvOP061MsUP4ThDZn/KAhxB7voUfWHqVJnsL4K7eQmBMPH05zEAj4BfiHfgVq9s+j
HXkxvqnbcT9IAtXR3Nup802Qakz9Rp+rSL5Tp9jCf91s89hCX/WAFbU5vXjiNzOTvLuOLzFifHKH
H4ql0kF4ENyP1EJWNseI7V+lw2kq2mDNH3T4efZhe6zUt62ve864Ya6PCMrCYNmdQaFA9m+MMWa3
8U13xX7fYXbM60a1h8vS5MbPoPopHcUrvdZ7RF+n57c8v49oMCs9LhGH/P+F5Bq3MXpWVEl8Dltb
5/idsI/SnIOU4KfKJA/gLY/I9rOOxnY0+02YWvH4I5S+FU7/jWjqNk59yVm8RodwRi6DMxPGBXm8
FWzjB1YtFIrOg/cPFPSy0hVk2F21SWneNRdRFyrA8GW7zAj5EUgIfFpV58NGAdOdD1yOJGf7CDIL
gTD8WRhFWxk2IL3SsJ00HH3KQiFO0nrD/znYv2k/eJ3frraHSRIN5inRF1Ae6pUc9obifwmsdmkq
4bqXXiQHcx2eWlyhmXjiJEmH4BdjXtj7bf+tDm3+xtmATQEyuy46felP5yP4wNe/BWj0i13UYdKE
M1HnYVHe2/CaZCAIpyBcASx6PeEgCNYknKHo9FDzsey9aiMFj1HmfTav+L3JV5hP6EzdrNz/hGTZ
MexyKe6wg9YdwbmHV2iBt2HYVKHrq9wZrw+5agtRCrVsy5wXUg2D4nsshmYx7JuK7CjR7go5srHj
ubTbhQgE4jHmjNrTXDgIOJkx26K3Rj/CE9ojCdK0wgc3gBJwCC8V4dlp8ou2NxbRYAShxFYDSn2W
jiK2cf5ZQjfNN92JN4dAged2vgLzpgUl8AY1CPY11ixxHcVBO89Co32zcTeyZ0y44E0DALIUmd4i
ePuEGChCEW6GD38wX6czrgU/ortWQxY6YG87hZ5iYz/g6tEf4eFsdzw+1RAbC9aHGvVsiBmOCFDG
cnv081DQDjyZ2xp3LlZIuR+rkdgCv3+0+Sux79f4DYCbHrx7nO37J2AVgKtKKE6pCzDh/cdgwmSY
sxlA8r4C6oSF5/TnwFm31WOoWRsdUICyjU73chtJGF1Sf1jn/Nj766Z94IXfqGIbJdgRgRFp7OvB
9XPE0Tz4BV9G43il7BmagrHwC8LFB+sUKDajbIWUvMN897DLRjpzho8Yregn2CbgzwbOPpi1GpYC
nHziK5EHbvohQhE4tL03LgnEBbFLA2/yQIncA5AeMJ5qJq+WkOcAsaGwA7FDAMJiqOFAz6SheTQZ
sED80y29OTMUhUv74pzDZhJFLDMBNv376j76JwKEBiKNv9YmnTHtYCDAoUnT69U2T8Ip26l4Obmc
bBCjKh8IhZOGlgB9l4vtMYLUjp5twAHlsP8+7NOS2zEiNskWUVSndyy85CtfpeLNwVgeIt8MO1GK
zpU+QbII3UtkkhL77byHGfdEcMcPc54JuCifAPTdqcLeuefJBA+UF2bZLAK8FRkPfUI0U3iisPaU
AKa/LwWLlrem25vzCijP7k9xkIvo13A/gGb9pmT8TnPvgKsXk5Mdt2ZEsYwI8MVRRJW7ebIQCYzn
2Ik1O1m87VPPR9dKiQT7C1n2wa9YqFD7WPXMbRgdUHkQ1+dCNx3+rDN1Aatc9t9Dg+6RCoXngQ5W
8XlSVkUkUD7DulZMOCeLIjB9zCjCKd5oiAkL+hun9esWDV3rksO5uMVteP6OXi5fOUJY5wFmjwdI
w5aVw2zNahC5cL0oEIRX4kiQBrt9Sa3Gu6PGYiXFfOicmRCkaPKGvtPXtF94UKmfY3jkt85u5oRs
U5jT5ECMnb6IXGX3jRlsEnKOaLuN1C1if2GkkPyJh9tg60PcD1mq8othTFwOxNzZiiny8hezAbLX
3451dB9XdJz40E6ei9rnanv5umFnfdl/KIhoBJI/BkgqUgVs4GhK0a/kPtgFq6+0rgxsOx/vnxDX
Bg9E1xH/Fk+WBuPPA8S0j1PyWEF021a2P38Q+5U6QTYTBtcMW4oRmpEly8yBnwmTbwtrDwSPGn4o
cQThjyotQGQu2Qhgs0azg6nJY/a64Aw71JdbxSvmNLbTjEWDKx0YBtiFfiJoWmTHCvDi0vrUYQWA
zuWL7onOnXyofKGchAeJgTSdOC/B8nrO8kmBHh8huEWuiQ3th3KnH/Y3aliMgEyn8AL59p4rZjUi
7L7+E+nFP85//Mn6/LAC4S6jBXbnwl6KkNY9edhcc7E16hvYSUdeYq9u9GHPLYPCpQZ+ItWQee/U
jZS/Feu5dV6RDraZgGtmnBRAqrBE6VOZQ88wRedhEgfEwyHCgIJxRBSM+xxBFWV6rgYyszyyn2bv
8ZNPnKG5/rjbPBIVIGh/xCiCiDQzLKz1SSA2zRgXCgrsdtgfpucXiKXIYQTqsQQCJo3/I+m8lhRX
lij6RYqQF7yCDN77FwIakENCBiHz9WfVnLgTc/v00NCgUlXmzm1AECFBpq7FoAqlJoUgvTbAzoeS
vJy/l+irKREnFa7tIa3B1cM7jrfuIYtzk5EoRN/LBqO6aGlCJiGSYMQ6Ty7Kjvd0EYcfxfATXSD7
FWbwlMa/FW4QxKVjswb0w6zfgQVCNNQV1vvGcnrb0l5pI0Z++3wdufoZz1En4bQUrcl7jCKDrUO5
A6Wcca/nk8BmgWhd2l78DEhQp7R/wwZV3P5yVG8Lrx5MkSohwABGyFnPzFEWxdif0vBPemQZszPu
cV3nWPlNtUX/ZlG4D5Y4+GIe1F+CznhwHuM1PnCSMuyOnP3Vk9Z7W2zbheYyEJCh2M6DMXPtJV6F
4jb4dyuqw6XEx4wie3gHwaQbBMyjBfcAS4HqInakcIof/T68YKQ/ei9zjztYdETnD/y2C0Q/zJ3x
8z9+wLGyO83dHpGaEz+xzN7gTzPNPZpUiYr8HDqcFfBoFvdwhC8mENfP2SSIPmgVGvcOwWRzbJxn
9E9HzAEQLMVLkW7GYPhDrwZbEFNAlij5xp00NI50wnMRjpwS8cjZFCyleoX6FRzHIPrvuoKixXTA
gNx9+O0YKggfBfmANhHwg7Jox06lIzTpTTjjdtWiebw5+JbmE1ojxDX+sJTbJ7qSf1UApTB8w+uZ
KNMp13v/2TPC5Vgr8FHjs5AYKwLarWLcjbkDFrDacgCEO4AzhHycN7E2NV6fVQTydJABlrGwKA6k
B1VgbZixRFvBcP46spsuJK8/CcehY4w465GjbtHU4xv4m6jLcE/A2PdD/JyYAzLCpUvjsJbPQACM
XRmMRp2tUWHCpQMVT4d8v8KI+mMzQY3n5H8CpfOzDwabu/4mWIbP/gK7d0fmgM4paHhT/hOCAAA/
ZEieL7xgAbRmYLf+P/kR1bIy+MuzHJ8s7F2qPYfHEs2XsynRieCFFf8Zt8aB9DjL2ZYsZnj9Y+oW
W+mOYgJ8pXySSZDNMKgrVtYyAaehl4dFkyITGQplFGwH2PGpU4GJX7iwwD7H61N/lZv2GUGdGXNJ
Ww82Lf3JUVkhkH6YTPzB+B7f0P4yUnqAzDE7yrneAJHw5fgAIcqayEbMkKw1qih4FFBpm22PLBge
zckHlwiApbz1VvWtvf2W0Z8GaRS7G7cZR6fes738HuW6XPsmd690lO5a7f6W8r6aQ7ltmXJwnOIW
c2z35ZpJWs3uUq6Nu3WEFrDOluBitC3iVMk8FWbf1wscCtJhiy/be6wAi/GxsLi1ERIohc2BAhqg
gfhuzIl74xinciQ+23DB9G/JEMp79lAzSY4E6lWMahcDGDC09/IzYf3WlI0ZomyF+y9eC0r+2hhx
nEfrwsPn0GuP7bS9+8t0XlFySFDfq4U2Mu7VPy5wvucMYDVTjzLcAF+Vzuk+fUowYzk4AEzQUwNo
7uRNt6qQbMOq04awIEPYa2Dkmz5UoRd3WUisOHv6tlq8Hx8GcYEBL9s2/hGU22f+5AKKWwxBACUC
XGT4XGAO2H1wB0+ShwYhfJM/tJuPSuacP3yMgh8Nm9TN5Hq+UFnFO3bNbMUlt9g3qUpw8jmJoNdw
mq3S1W9HvSIGlSCuD/76/0+Oy1pqq4efPqT+ZUYp92yJqgyMA6AQVJaxNWgdpDJ6gWhJJbplEYKZ
SiJVQzPph4ulj5tIAx1oYBEjcm5v7welULWuPOUIaJXs833CbiWuHd8jF35LPvyy3EdL7sfyD+pP
OWrvmT7or3R5IItMluV3Lt/f82IPMY0P5egv4WEs81u4Kcb1LWIWdvs9+IiiE+u2vTClZegqnfis
scg6fBjD/qUr6WQc0VFPW851c4LxtJezdX+BfmAnJbo8YpMeKbhkEVFhR9jP29U4gGrjigMYO0sg
vWwMMYuj1XAjWlZsTxjelJhWZ245+Oy1I3bcOIMnYx/9xertUU471RosLRP1Mf0IxGTWm3GkpWmf
xZJ7o4yF5w6kdG4ykG1+c7gmTIhNDEoc6wSPBzroov8HWS1a5UcDqzZp62+Sw3Xum4K/BrkrKJCj
8DjYQfwN5B6zg4+MBXydj8PAgREpAmz2Wriw4RAnnQ9IJ1Q33LnYB2DwPwzo+T58eq6ScsS0DQbd
XX8k4B6MTh7WHCu6EYco06MhbE8kjTqralPccY89FTdM9EhzH6PMYoShvq4vzhIKqbVf2TBVepgr
6AKkhKGI8Zv/VARl00cqiLEVpC7ChPqe0Q55lmpnnqOjdulf3gtlDqAkWNXQA2DLCCVme/no3FnN
Sdqal5b9a939dSd4bmsBefrOMx53kx57g/CwM5mjdTM8cMfZrL+Mb/2l/I/2BVcNFjLV5Ebl0Dp/
bWyhWNZHGqpnvv6soz84APKt90p3+S0BQmOZshxyJ2TehqPrP3dYsn5pbN+v6CTdFUj0VEd0gQ1R
L3jfOMkz2cOH9z/wasTsCWACHTWVBIRMtG7ZsKcOY0gy0KlgtUNNdiu3xmqRQWnfRlyPXvSbDGoq
Oic6Sjdk9WfOmuDVQAajfMa9G/7Ttjc3oFMtvydC0GZXjMOAoJxixnooAe/gBwzgMqrSCs8asMDP
+9lYXpt5PzGX8NiZ/HYAu6/HYBhcB74I63LX3/GVtkKhTxgJmZa1SDF773UOTDCY77ON8bsZZWBq
CM0ZiKC3gP0AIz8YvIpnzuqm1518YbW4OpYUy5LKA9Gy8RNkj209NVYR2NxYbkdZuC+jMfd6X3dS
3yth+iGJxM4bGC1w9ILsXCERa3sEENr8YdIFRfCNxU+OxIBVxg1RQqOD5cBNAGkwAQik1uuRUzaA
qVXTQ9N1A6jBRYcrSK8ChSiw+RrcymRdQP+2SDgYAtysZewMhMhRmWnoXiHaMLQE8qGKxouGeoSG
gcOohZ/HEOnHHDC5ydIM5iIvwEclw64EyjIqJ6HSwZj5xff7iv3jIhcYglA9DJkD8ttrTFW0odk6
eTT+KF6H3C5xfoXwK8oCJ4L+SLk5yuaQ4+ftmheLb/zGzPR4CQuaHzbXoKr5q4Xph2rzoM7zF/NG
ZufY+gHnyi/1xW0OPbCApfoqgFsg++GfFRK0in1eDgmG7bB/CimJHmzrV9zVkZtaYASjMZhGTnH7
tTPm3TBZ/81Nua1lxZVaG4pYP3CteI6ipGXHjOyAk6CI3Jw5yRsXkWGjiCiOHHGpacv/FtYPFqhP
o8niJsBt2GPMXAjS5w/FDbOYjXqRN3yztgaK5cBGhdzypQ1hjHrSpzIwFaGgcEHajf52uDQZ5NBH
gWsAr/gZMBlN/10iOEccOXMuXDrj0+6tWRLULfyxAodSa9PN/Gk3brbRipaOGWk4uPuU3QdYit9l
zRoyb0y+/jHWz9njN2MDpRAyX2yRbMo1ylbyef+Kh8oAiROG083ooT4V3EGQI9jKCtNijA+UoXZM
t+lIHTOx7E/hNBvEITbD4OrKPnZ5nwnTeX6O7yJeoqIKZNuCqog0hNRiDf2fSKqA5/iThFBLNllF
qE9ttDghDO2Qj4850FaJXIpfnpEDRKeduehP/QmzkjruTRti2mQPVxufOgj6iq1M2BexeEQ9bw5K
RvUBU7XgD+3aXIa6VSy/y+APliMyH1BQeJjtPpmEUFuZYJBa49NufkcCS8JU4dKbS5hEXhdIksff
bRm9ANowqYLQcn0Vu/Tx29WL9gKfOzhhIyYMH4uRtkCfR7GDkSoCO2mr/HELQvrX98g2D/qt2X1x
B6azexaPhnjrRbpQl9qMqwThutowIASTQcDWu/UOEvlBykY6dBsm+6cf13n/npIk2iB2AHuAlw3L
hnm5NkQDXoCsIJbb6q4JsP314IV6uRsgoudwcn4jolZciJXc4MsaMS0nzUsHjP565rY9IRGXXvo0
YXdzw71C7J7CjfOqqKy6Unj06KbQalAz92Fl0lPtfK+D4crkPXhgTYHeDXEhBxxFGWy2f6Svrw41
Z8jd2ZziAxOXK4clz5FP6C9diJwPHs/Nri3V+dX5PWN/zTy+j5kPhjX5ENCI3fJzYzTfg27zp7Az
Qo65YXPGi6gvlIMuY78jZlpn7nnM1sYpHqNv8I1MoPMA0y73GDlGD7C1Q/W2VRrUdPlBcACkDKlT
A2GDMWb2GH5J2vDL1H+DBQ6bEhK6F050wIxs0Du+ASWY+Qb2uYmdHGBsX+c55mosCxfLtRACy+fW
8BC2Xgbrf+y2FeGmQ0Ku/J5I1WiZqaOjbF9Y7gVOLiZQbIzWkj2cTRFDmMRG/EnaHsGHGP7Kq4To
CxAw7mdY7PTshktRU0sil81qXX4RDgB1GC7Y3bIH9rPH7+z6NPAvHDIsgvFgfc5V6hEb8cE5mSkX
HnCY5m4g39HZpj6OUHidjSXmvihEKH35hQ8FZkFDHOK4lGAPvzE71otSlsYZNI5k2hKnR5kuoxpG
EGP+2NYhBUHlG8cQkqi6LhwAMFhpLZjojWFLsMJmb7mFvyHSlo18xPlSwpMCVuU+/UP+jHUf3/u5
pI6wiYGbgiXhTCMcTPjswpexTU+QjKAUz7nsigsaovx1ROkIhvK9vOmJMN3rlqaDROkb2aq2NJnL
9FxlKU+kP+J3V9a2ObMMykO5pnaxjp178Jf0LEFlS1PMU5jDkYYwIVnkBumezAwUAuHAbWxtxI6w
Y3rOmlpRfbYCYcTBCrHkQTv1LiYJqsQg9m2TvXVIBPOWi1O+wkPpcM5+ZxygvA3O07g3xP6PN0va
L6KkhLJ/kRAp2JuF0ECZiVCs/XssG3t3rtdXTE5fLA8KhfbwHqtknKk7g6KAm76F8TNLNfqpvmBq
kjVfEBgvCBo4x9ZjDe3uvqbwOuOKwZYKDvZedCN5TkdLC8iIQLYxqUGS2AgJStMbIBlFHkk9Jx7h
D/tHCKFJ36n29b7a4+/21IDNQC/cbBz0BeUbJA5S3aOgR3cNl8lyvABFvyjgUTHFzxcLFvCCh7wh
z8R4FCcsEKl14N5IW+oOipjhiU8fhFadq5PgbMBKfHCbAzPWzqHu7MBTTsx94UwPeiR/7Mq7uWBd
we/v3VhxNHcsReHVgO3yIh5lwOhbjofqEq7pLgDU0euST+nyfmhdTZTpwC/+xMeos7PfdwyM/Lm8
VSYMrdc1sD+Mg75wYObw4aDG8Et3iiWW9wtohEew5TkOYucfyj3zTvXHTO4zRfmX6173QFLiHztm
MT8hFUF3TRKnI039hfJm3leDrVAYD7qHsbNWROsq2+TG3fneIdVj+PXiTKOb4f4bc2/z8cJbE1sN
6+ZbeeakeMSblECCUX3jwFymDwY1V53o5Qnq269IeAJour/HfVEIA8WYTnKEBq0RhMPlwa9lUcLL
EHUkujN6Q3Y6gpMu5rPvcn7zBFz0ACM3qPgT+YndKM0UllaCZhsKyxf+wTpWew59TuHyou7fSxwY
RUDGXUfl/j6zkKMzOxlwMD4ddHNCyISTGGXREkWCmAAagtg05HN7x3YPcWmHelf42SDtd5GJ0Vv7
JA2Err+23vNLZneRo9W7mMkXcYp2SJSi7R/zUV9xlRWFk3zxN+zWGIjRNvCL2LwzZEkb3IDfqxgY
FfE3E75lDMJ6pLYzz/9uYF91cbuLhuoDd5GRoXsYzT/g4OPTGo5RtOk2OJjhVBxFcO9wBrJsZjdL
0O0xx92iZ5Nk+0dq9ajvEfXEmCG9GeTYXUcdTWEdelSIwR2gjPZRf9ACFbTMXFzsxWBgsaNhamy3
f2FBTelZlgi40BllDtACKB5uH5pHWE2waSn4cbFYh/642HKtS7LT+sj1Ere7yWzkj98aOcIs9gRe
7ZEvU8VYTecBm39D2TUHUung5VIIcxixm5aXz573BUtirkoe4CO7jTE31sWh/iN7F+WDsaiKU5/u
JO65/ZZkPMQRmE3i1omw1D9FaysfENL3PhK4zG82AR5YfZj6wmhe9jCbo97ojRhwIpeBwnJDuxCC
gkCxaGw47h0NBG+Zy4UEUx3w7F/UYX8S9W7P+eFEO7kyP6fxH5BPaJd8IpfeoP0OSdXKQCwnioUj
r3UAcwW6vLVwrXYBjh7nwnSVQ0+1SZ0bX1Vb2JcPhDO/XtjSBAhFB9/Grt9YBy868oJ3U+9MhH3G
KxmrW5Vso0m2h7plnLtH7JLQTO/0aF0U5XBFjQXO/lvOCV5cHaDqs6+nDmsOqhYsbfsAoQ5gk0YH
7/B2+aPh9YIlezEJGIDP04Vuc2Jk0/4+oc5iEL67Mi+BqIYIhM1+zGdnor3FhucnwOD0wBJBkEn+
kTX8WsRblDZBqWuonOUJRN2cFS/F0/+qv+yVK7a5bShzbqwl35Hg5KMHrUkr3CmbDN+Kk46n8Jrd
DM1kCw9j7aM/WfyqPQHLrwjr+U1eTpAHAG0DhAEhjAMibx1eo3KlbrD69e32kUB+YS8DF4TgAugD
asCckA2PHXIX8Ak2bn7iyQp0cFBlwNh55dIh41F39W3UOj+uvGf6dsJq2rL6hfVR6/C3TKIm1xom
A1csJy1xqKyLF+Jl/psfUjDUQpDq8gnxYEQwZD65BXwH5if2Ox7xUGYR1H4zogNYZ1yjK4RLRMvO
ijv3bYjg9pWKvzyHbzS2kCgR1g6zCpNeF0umqhUPIOX9n/GyXoy4AhohBPz6unPuhDttj084n0tY
bO6wCdSAfrpRceN6/SbYjZLKzs7sJLgEH0pIshdeIr3x7UbxuNIZBjOUaLhKEnLAG+DpaN9Aot7D
fjxJuY2UeV2O0LKr5ejr9KiUqDtQGyGY9B/1V3jBFpTcVDi4wXTud/HtaJFH8gzP//br/BZowtsd
y701N4wOAqBK5niQTRz+v+mGV6Qkk/ZYOOnR/Ivwwi/djpmjfuDf0s6Jia83yQrZf7k3AHq5FLua
KRcVXiIvuLW/yZbbmIzvxl8bkD4QE+hDlcvDre91N35e5SiheNmRjS5TjMjco9zsi0CZZ9SaA4WF
Q1eSYDrLbIetLT6yu3F9CgyqQSdQwtVwcvB482R1FlIQs+fozsoPiF8+9CS30h4Rj5BcOZtHbC75
/KcQsblhb9LSKRFttD36V7xoFMwNcfavuThZptG568ZeLWnktUhaye2GkjNJxm8IBnc/cKPS+SDe
LsbXxPti0BVPfOpYuHog8J9lFO2vV4fCvfC9NwZW5ehDx2Y126LZSulZ192QYQ15ry20Wll3O5op
vEygikt2dvLxL3bljaYN3j+HpDCFTfr+o1C8imjrEmEVgopR/KLObRsn6LO1LKPmJGOY381bYjtQ
jpjTwuBDs7tZsmCUTplIv17BiEydfjVhGv/TZ9/SbgnvybgD7YKRM02rD23ve/UiImh+gx5j0E2J
IOE74in0fMHPh1NGxwU+TAjfvZbnU8ZVu8+I29NnoKK+OpdOUeD9Erc+fBo78KcxyGc5Agrklblt
KNxK+gBLmiRoojC8rbx5nS1wle26RZl6/XytufW8ODJYQjogQ9JlxadbPm3LtyvuLWFzTSOObeUr
BKC94aWyq7jbGeViQK0KC3gffJnLiNxjrqYrNRqH8binTr5AHjfhd9ouaqQOB2r/6oJ1ds9uF5AD
eYP5kKrjNyYphNaNAICa3lq+XRKcM131JnEWXXFD5vdn3JM34MsdfElqxGXy1O7+SGP2CQ8PK6lZ
z0OfjU8qOdhN4r7PwQMTPFrV4KTiW524CgRL5HibMBw2ulDj8pFS+gr4HX080PcBYJnfAGUS/4i2
WqVZop2rZtQS14mvzP3G7nlXxaO0++J8118CpDVgdGjCWd3wlMAGsZOe9DEx5SPNKCW78VudAtZ/
yReCn4qU66STuiosBTPdAd9tE/E3Bo/a0ICskjjqhI4DV0hkeGxepYMOWPIdBJsAcfytolPBuD+t
PAHk8RTR8Vs6Ia2273BN6FNkjnB2n96QXlS8QG2DSqJLprPDolHFrJSn6IY9hBjcnwdk5TwT3TRd
qsxGi4Ga5Kg0oLSrGIP9a6V9rPhpV7EyhuOJ62HOT6MDkEbatiUN4cb64G6r6brgHv+BZb5nvBoX
H7kd1JpujE+pmT7KctP150CWKTFo6TTIdrANy9ahv/66n5tiy70h8Jj/+nHo0krSVcJLdJMDjTJN
g6LaDHmEY67GVHhIfwusivHiptnSNVTktcN3eUBV8IdpNmmgrzMb3wB+QOuiS7D2GawEgDInP+lb
tvf0tuqvcZlh/9Ht5n6dlX8pzDHyoQARThxgnOvUWxxtV7jo29znZE58x6SKcbs144EPQySqmGGl
Lvxwqqdut/lE/0av0PsorBnBMa61HGPzsZwQxK9lwMcpLz310K7OyRsZodg9OYRMErF4neVVck2u
9o2/Ghzxro6+jTEwMIMx1SDXDhSlctR5/dLnXDjmJAALLBfI8lxRjqM1Drp0o23potjmtpBvKM9/
D2n5JSb4w3AHk8rUk4corxEaFODazJtHdE1aH84k/yW2UwE5a8WI1dZbM8T9twJtcw4G8inchGgo
oTVQ3c9F5KEm6x5Yeg2RZmzspFU2gV9O90FXIDIG2g2dZADzjjJRJu/S3F9zl74b+uZfKrl0y1bh
JC+Z0SftAK/9Z5DYhA4JezmbhgzLXaxLS2zyHiAu9aA5a7u6cukq5I2RDUKmbQzx6oEmDR5y7mV7
7M0sh7g3M3OYbrawTBjm+yO/R/viwRh6ozKic1Jd/U7I2PSDR2xT4/xV920UK8HHpavteAacgz4j
+lf9M0obJFz8AwPWfEqJWK/J4h22IxJ4hPAPW4D2mDEwnmS1EzF1JmOTZgkyESFxlXAOGDFkResp
6Box/bw+6v+c9igDwAqtGdDqgJcmDxLcVhnS8Mmb6k7+PFpTMOgSphWPBOH+Z/NSU+M+9AUzIaYp
sE/kF0Uh6OsSW5azhC0Exuw1GDEpkPFKRdQ3vh6+q5gjjAo7Bm5jCgo/iqGQdLWJ+UNPGrmQIlRm
ReAJDDmxuBLDvSd/MXHv1U4PIgF6QMYmH+cd2ukZv2/4cEJoftKEgV56sjIk74NyhJMG1eIAO078
h1UH5yOZHArYUthTMYzGV4moPZ4/F6GOjBxhtuDBhFYCh3J+lWeNuSiftsFIntnUD8+3HiC8C55q
QJACtMYIqmHdekDQDeZVaKxyQDYBQWt32sb8QseLmVowyCQbDnsWubxvlYuzPQEwvKG2Dnk7Te2e
AHxT6qwIniuASr1504FDA4b0uHzDcmYIjbcMjfM82xZL5uDtIlwLr0K1gwf3oYiZxPBeacfEmLPT
aZWjFQoqtyNVycYFR3YKye4P+CU0VhH5hlv/Ui5AUDEDCLBhY1kymCP3xeYDf/+Rx3Jj/nK12PsZ
hZkN8EeL35KHsg3W5pVZOxxTIbIgiQz0PcCP1mGuIWicVcNnjq1AfsEKRDjx2bwkyBIIfcI5FNvV
vMfK/2KAjYwPkirdJ8hR+LNxHYsvAelDqfCLYH0kuUvvb4QOUPE/n07svMArcJhE206X7FrHPiRQ
O2SqoDoRPG+BR8DugSw9V2+WYIfCC91bSGPyQ72RBZYpv/qAMKCebrbCux5oFvqqYCVW5wp0FW4o
xVDLZnHhY4J1sgCLsKZ85U+hCDpAkF6/J2xXQbJNAnrbGZUvQUkomI6fSfrokApCDQi1iTjVv27+
sz+wi03wrnyDUYwA5cHbA1u1bO0vJZvkg9MU3jljo3MtYBxtF51i0Focc4bUF1cPSkpw3eOXOA4e
Zrtnqi2c6sCXM2luGRs/W/Stkewwgf5xvqQ0OHYOpufQR6a3CiSFXNfN78C5O/ie1Gm+wv8LAtKs
cTllsWfpUACjNOdYRcI9xA2Pas5mJ6uOlT4kxvY6ZJqkePze0QmaTQmwaQ6hMXOL/o6SUwj2ZdrH
I8WWRsCaZP2kAwwjZwApLD0IUssEYeo9jp0PYWWHoAELtUbxM/znnUBSEVYKDYlcQniRXMrNd4YH
lropIbEupNN3m6suxnGfJ/cnW3zswRz1lA2M4jTwvooAkMyDToX0+u70G5D0hgSVW30LHvwCCJQZ
Io78tTKjZpNvGRqxI7HYlL4WLOBzsaLyS00H2t6xZO6KdVMA7wZmnF1FjoplImZQDktEYeRhDQWH
BfpktmFDUKAgkVZyCRuHBZjaufeVbLOyv82zbvBWYkWW27DnMOgfYTShnps7qjC8I6afi1ItfLG9
kbIa5RPoYKB0bIWaZ5EAgcyLtAOP/QTGZMECzYYnEPD26nDoxR0TbG5kdKGhhatz9SEOq3m0zbiw
5lj01U85m7W1wyBNttl/lFFzNyPnupPwI8DP9IxgaMomWOJfwqhshb0zNwO+1ZPvEb5XvIehIugl
k4qdms2A8lq2f3ewNciLUDeCU0R9jgOyC/LKXCBg+Hy4Tso+05eW0eC4rGxjxPvXog3FdJyMeoxg
gYHzdbYCB+84zTsXkkaAcF2oBVWRlNPS9O5+j0t+yxm82OrzndvvJX1Zy7D5T+fTQQPW90hpdOWJ
6bFpMjF7u4gRgJ6pt8IRl4j9MRx9G0hbn7UCswsJHWRoLAHmTOsH7jIc7caeZw68MSRwofFdumPH
mc2eG0Q/Qy8cPjH75JPZCzmfUMx1/7j45Vkw9OMRt99QSNjD9Y7wtCWpVtosGcGrgjI6svif7tzH
vMATjy4kR94bqVIDq1SZplDXoaIvoUqc+xZ2B+k2XwuGpjbICcrcvY1h/9GhqltIDfQp8Cb9KB+j
vUppI6XkULFFMgVToC8MOCmYNH53xox7NmLuGLfkx1iSvu80xEKWuWmIoa/3mbSJ5sb4M4WCDuHc
X2SzmJQtEWOY4IRkxMGy/SKRxaa5fmAjeGX6WyXMVdCjYz44Tq9uvolWKj5P1HicluxWqqP0OYfn
MHEC5recd0Dq6pQzIFXhigWxAYWJNVSPifZSMA+8+NBz7oEwuJPcK5spDv7Sowl3TWuj+3oX02NP
dq95D+nTJiLYGMFBzIC+QIaUclPULESqQVx/BvEPGLVxs8a3DRxQK5aEm1AWJk+f6J92jF9K/tff
Y0XIESTcvfAbpt94/N6CEkIfqUI+JTqGIZBCXrHzCT2+5nFhH8dOdcfrUAIDUKE65Qvt7eQ+uYps
boCwlgOhRNaEegHYim8g7QeT9SPHQkDyiBi884kOeuh4yNdBTMNuCBFCYDgIZPmykcWz8+/U6xZc
p3oQw/yGBouVAmcW4xe0NZFTwRhCpALDG3kSLjK53bUspWFOM4w5XObwRb/FUmvY6YgxLSHzK3+j
8muDGGdHrXLhaUIkI/HlOsTEsoZNx8QcCZ2QfHzTcfKEKgOJcQoVDb/ZJbFDBGzo1egNY9p53xtS
VNFNAYXJQysZN9jw3AXszTvmEIe3gAJCQpWb/Bzgbyycic+Jf2OMcAwcMYiy4+Ut8YWKbgmnS2NI
SgewI+VUxQ2K00Dt/CASH1UxVCobEV/djdAxf4SlCFME2K4sKqSW8QUmbTCiYmGrbamWITER8AOr
jZriycZmqi5f7kSzRcf8s81bvZDnOfIP4iH2PEN3/Eeuo1yLtsaRXMe9cWyQsMhUf4woGPHHNiau
5Z5dnBpNO5ZzylHs+2Dyw9ikbjl2+hieImref1aulHyUK/VefpZIPIva5bWhP3gUmILF6onhRrrM
J/Wm2tQXOAvfpTXFLWVhzMxDembSreHQkExILYMmXixbXKXKvbz/bcXu8V3ma0FoFTyL3xZLmHl0
gofwRZV2PXBI/R79abaFO85qnmMAS1XCgbwqF+0NFxQnh5hQLVSCAit612STL96wFJNNH3te4i3J
HWVixmBokq6KnUji62Yl8kB/QeYYwquarRNR3y5eRLseHs3lAUkCyYqp+97We43gknJOV+WmO93R
V9ed1TEHuM7SI5wXFg0H5XXWrqrTb9JtNASf5k6MA8hYIEnvi/Dy8r77T/WMfrf3ANWjA/ZRxmIG
y3F0J6B+j9rn+MXYsRBRpWcg4t6Dv64PuMPwsa9DiX0cI90rVq76ysTyI73rK2MD1U5sJD1X0Ol0
RrZHVjYhVpiuHfubGmoOrE8GKFQzmrhx3/yUtOgv+MmNNpcuoKqcLv/wdDpiZE+o2Af9Q73t3c1p
tfLP+ol/BCb0AX/WqfDSidk/OGdhKmB2wzQOBSG5tn/tXx+RYW9reMbaXMYz+BVLTF7X76l0UC7c
8cxU2UWupf05feFnETAHuAUiBBh3Uw7JWUaTPIm33+dPUDchb27CJVyZf0wxejj+BNTmVN8gpii2
IL/gbMHWX5MUPDRIHhdJ3w5jwZiNWYf3+q/fo7p5xttCxEAbz+T8A5adcGkADIq7uopnmuNvjfN1
0x57R6Yzxu1zdZV9b6rPQGZN2ilEkg/j1dy6w+fR7n4LJic7iIYwy+dvOFaEWICVc0pzyxyV82+T
bnQGFeDVImyge30nTAKyY3aUJYi0mKZYhKDJR/P+Xvem2SLAx7Q8Bs/2+F5//1HT5ZWyaE/hSp7l
u2oW7sKxNSeNcZzv9Nl1mp/TTbFobkF/CEt3rJ+guAMOwz1pwGjgOEOGGn/n/Z26kGbJtFm2wFx9
6lK6j6sgS+YQzQB0qKtBC//hKcGBUVYMEZXOd3UV4zYYh8Y/F1m81AS9iEkvpDFdKLc/kMPZJOhC
Pq687da4UxWvBP9pAAzL1k9cUCJsUQj1hXOCBsONlwnhjQ7CR0gPcVZh2Rz8x2f3haIJVhEYeOWm
NOfMDUJgKtB60gksMuBHYowByg3siX0YpRUczxeHi1oJIAjeI8goD+eLd0u+N7AR37b45f4ghzKp
+epuKeIQWHcp1JZX0EJ2HZKIjvZWu3BQ8TCORp16lgErSLsw6GdwBRiIxhZyhDWUfgwTBphKcIRJ
h+DFv2mXHpoTpiTKwIteH7h5tCJoARldcCbqbtPg4szAH3aZOF05jbMWXueAoVhk4U417uRbIe/0
KhrpjJsjbNI33Bb6TlOXn9jNoNDhMFA55ZmT9gen6qYzWYO8+sgClxs4NyiJbMidkTEhnfSBqSds
gpyb+8E9xnSJd8LDxZ7DBMpKbQu2Jic4dDbcU5CH8gh+LcoYfDA4ofAhGJSc7A9qnzf+mNzdPrx0
1DRvx9I8cYZP3+moqQ4mDggctNxdHcle2krt8VQI1pRHVC6uBTmln2ahLN6yRzUBHi+KmMC9Vmtd
dg1C9ki0M2e9XRw5ClN3XcPIw7EutQ0LM/LERx4ItpUJUXzWF1kjjpiB9MQE9PdSSDiiWPw5qDG0
C/0xvfwVs4r0PbpqgqdVu1Dr8Mco/QmT8pKWFn65+/6jYS0H17UAWlktuyuGFcoRwi7p0dFnFi99
BWrVUFK9fQDOPhX7CZwE7ERBY1IPwbmgFcmkgbdOVW6CWY/rUwikvWV0tauwoD2V2F8lELCASO4R
2qN2kwiQrph2fYawBEm4Gv70sSlGf3ziRfX08aW2v9YuU5zgOpWl8Y85FY+2ssaOQrgh2DpUoAK9
g9G3RfVYwkKTxrk1y5grhzuzmn/8hxSfWnC6TzPBAUU+p3etmZWNJwKlgGU6wkVYSD7lGrFfPZea
pLlOhYAFOiQ18PseYa/hP8tohetpM0sDPmLyIK/DKhJ2C/XH/U41aDjYaa7yev0pyRyKPE6sQB/z
QLy1O95QVzCec7FRABbppyPMmmJ98IlW1mciKfuMT6mK6CRtU+DP2bFXM7K05fDOIr8ix5lSGDJw
DZgBwTpcciNh3ccoMZDH5meJWVoP5IgcaA7g2RVr6VDk7SwF2ZFeddJHhl4RgobK+GtdZCJ9EQhf
2cjgwrzvRSlBbdl31C64esfTKxk3MWwxGPkIbGS44byfWNwun1HsM5ga11lqf3RNUCharKV/DK8h
+SHU/W2RXk30Q0yUX0Gc2+yDiZpq+395jNvcqHqImTl8f2CPFXBN6Jgwyas/NrDgll0X/flTZ+eY
FOvWmvTJWGcweWsm0iF8Uob9aDg9VftnmEgT/ZmAFAus5H/QK57Qvz6kBbIFV+HBa9nFFLA96Taa
07HMDMv9YIE4S+xsf6iOqWN5nKvsS3z02jJEegDuhzZ8QXLcRHmg85cd4wR7TyRUASr/xoK8NNKI
Xmwn3Zb2pYIkApNpr1JxTpiTvkeSrS9wFcrvwKFIPUlI/SMzfAypXsiogSU+SCufypRebxbskmgI
sx4wg8MzGRYzbjww5ALa8hpTOTx0+3coqbBPKV+xpftBwEKVm9Og5bVgWROvSi3G3ao6GJ5uvkjV
AAajXUcMpoGW6TtNSjLFgXflDRbwQG5af8e6DQDMSS+MM2A45Z5Rs/JfRnIiroCayAdp+I+l89pS
VNvC8BMxhoCkW3JQMacbh1ZZiJgICvj051u9z+iz+3RV2xYS1przn3/A/1DxgTDKwDBn8CgZLhDT
iPiiI942rKXKBnN4qJYjuLha8ClSLIS/OJSvrt8RNzqT2L+WF/Iv3m5/zntILkUqbirTNoYhwC3w
aNuOrX70vLC1FamWDNuoH/M2r8WyRjlE774ifSkEJZQ3wKWYkCpkFeQ7Cs2UmUV45YanpOdDWFKi
ami6T4NiUsSDC2Sq94QKvW+juqXxm0HzuRcJ93KW4fYEt9HmyKRqQ1WNFwtZAug6l4IF+89Lv5hq
/ahc6dYahANsER5zT+73m//k/k2ubTKYIjL41NO+8th4Wit+wA6oTGIBvg7l1ehQxeyX0DDazBuy
4/6VYhN+4pv98ApfgO8hA6Oum+gERrIBEtXZ+P+GRnVS+vqWkCJMnn8ZgUKbobh9JDDHhGSm3Tas
pj1m1WzQlrmQsbFjOYDztVbS6q/1O+frHYzICLAAda7UGNZ9YkZNDGdCsFIQYYPesn9VPkVH0fvU
HQq8/V6QhXjNM6JdplRgcvSP5MFzqbw96WjmGLKh5sNoeWNidEohfaJMI4KAPo/KWiPcV8YZ0qOw
wLmUkoH9VDry7QpLYqLrM9HYqkiXf/CI7UJ94A9/+4fPlsrVEDuScRMjpoaKxsMYT8rQaTBt9Okx
H6bPjnYj7KS12x2tJSsAce80DBmrGd4UV5d5leT1bJesQBKuRJTyyi+iGPxsQaBJOTBpHzBYQP8O
184zAVAeeCEDNmBVRzAucaQyLbXDqX4Jkh7LMDCjgljuE7WIzfCEohXGjNNgkRaGq7T3WIgzdr6+
/1EUT1xuZUHdQcEsYwGE86nIqcPNmQkw7ZbPbWIeoldlR5wh6g0DdjRuJGVEDXdBaoJ5A8RzBt9Y
n7rayymi0uXaULgpABJGBA9B+WHK9iidaTdAaeSUhzHMBvk5geVTYY4iZC0Rnp7KdvAzAK2FqsgT
bFf4YeOl7XR6AlmK4NpbDNVioI4+d/fzmoBOK0zAdFvT/fABPvv2vqy5rHwAgkcLwhnVg8TQHMY/
1xgFWlKb9nuhnxCm1BL8oqB7LkpqA81tU2vdee+oOaqx3MLcIEYAkh8ooOXffUuf6ohnz+aXoRSW
k9iBAH4Y6/7jfKUJR1Bsq1helYS1Mt94rJt+fnuuS4PHhZUMhMe/GcH1B1SLr1gPXgTRPrZiQdpr
Cdpx6Lxp1a+Jkx2cWdEwl4KFOQyHWGeqmIBNG3NGh46rpbZhG2N5rE0iYLDeZsDJ2AYxTcFJEiGs
TJAaoRh73zx5ORSZS0OMkeirDwESTjGS96sPIvZXPRvgyvX9FxsDi0caQ0a/TJ+3kBmvqpJq7w41
n5k0BOyiGV0VV775QO7m8fMDf7t7plA+KnI0MSZQlofWVVV0Eq7+wh4PmjNTbbxDLh5MiEMzB4DX
n9N1Qwzvaz0g50hZIuXRYePdkXx5QL6i/PqDvKdQuX3D+laODjxD5EuL7s8iADgDFqQeopQ+hLko
8aHp2h92G9wPmFNcMSCF7eEdvrBjC81vodFwx2jeQJoiCqqVWUeEx2GsIk5jVB7VyPwx0XokD2gt
0gjxZf5IrszR6lFjAVmRwyoz6gCeHVnElDmHzsPVhmGi0oekgn6YkCf0gjdeawDX2w2SuHeYMRp9
+0B0tEeMa3tHtIsnNRqibPk9wJZFiuF8WMGalCFlq4Q132EaxlSQgUNozpX5c8AldJ7hcI4Th+k1
FC7GAYSPGxZzxAhRVg6fA9yPSShiHeFiw/8ji+FnU3zQI4SHMzXsA3kCdmJH6CQaR/EgN37oN0ga
ZwB4hv/4GeRR96YLo4NxZdRNcix1/vUK3EXyYhu/2VQvtlz4GYrBMsoXeNZbsGplT1Ptwl4Iq6Tv
z2V0G+OgIzDdnrBolmecnfIpw2eGriati1hjnSHbTMKw5S0+rQu/+Yb7Hf4hfFTkft5gkxObw76P
aJySDhb9c9kCQjqyDmlnbuTBNZ8Mr2OMmNW31yF2NQ6s/VN4RQSIcdT9+yj8DiEaoy14JEZ6qcPP
cycdxp9qpsBYokqxsDFgQg8XVqbcp/KqPoFyi+94cU1VDYftEn7lMz9WiuldFCQ6GZwVKvR7cDGX
JZ31cNMMUyq4Lrh8sFr3DA9xN3CgQQU2lEIAwEpj/ROe4prsWWp0BRFrJnUWHpbm9P8Jr7gYcv7S
C6ynhrPCLnSYvtRQzdNa+i2stYTXoB7XV0obZnTFZ5yNDx9E5oW6kNWo1KYqgCg/Bj7xYy52Bzo8
LU9Z999sYZe6c3tSCmWY79fJWyFZqtw8h5PPd97Uybf9bRAHSGQztlmIaB0qthperKU6TPuKgIfJ
97K73Mev032IxiNUGe0/w0pM0r2IGhoJ7JB/R97VywMiYEvK+6D5+Oau27A5WaZ/60dZFj0VX0Dj
n7/DJ6JSvzPMzsKmHxVKwmuuVfCREsqmK8rwgtxzsbdleE+0vDVn3rspXtmzVvl1G8kybgHUQgKL
6INysL0XARpLgoCa2lHBVKmpqfMoY/E0KD2yhFSKJc3t6A7gLndA0AxG3+73i8HdJX2KsG4wfPUg
6socr33Fq4w46xCGsolzBUtCt+EmKb7EE3hYt21IYDYFJKG3DLo6y/8o3kVygXOpBdFwajk3n8v3
ywAAFgQFUdaAudGLCTDlLIYN2jO6tj7D4yF5qIzgq2DQeogOCL46g/QyQ7yS54KfMf1UrFJgimJR
+NY3A1fjI7FRMObtcAbysCN9aSFKqhdviHsaptKMlzsxdWZSD+R8u4oO1WQy9XUpcUvsWhTvo6XG
k0mCi6EignQO/YnqlmIWnw4kY9AS2FhOCMgEBs20H9LGD8o1tqocigxsnhNvxQXKSfhBnEoLwGgL
Ym7nvpBGX6ixIXq5tO8wd9ADsu23LtuzXkcmAXNsvmskoJD6aCqwkKmK4NNGV0DxaTd5HEEc6wPr
C3G5jgbI86tcbBNqQYqKsW2xCXWKDWsauyvWbdfYGmk/7CWKRpNp6+ztcBQmcGlv0HIgmisRN8pn
8SWawki6sNwCNCjIKEa8RF/yuAp8nv1knWegVQ7NC0ypil0RKSRaTRPjtgZjZepmgHPAHoSq0DCG
UPJsnuHogESZwQAkphIs1IWMTInKcwYyUcR43MvBf4AWCMej9w6oTHoBa/BqPuDg4mUEd7LyEHLX
ubig9L1PUVPzAqTW5FAwqkOn3ThoY4gQ/cDKoKORHeGITsLbGijyMqcq70sXk2iqN8EbRE+Jt2tv
X3W7+jo6bHEyRV/2RAOnA8/lzFC7rtqTvFsbo/vaIDuRVe1g6+PheDi//YNP5aO61lkhOcYfCFjv
Hf4VnCt1bMMM1xm17550kQlYpzbTyBGXvWvjHo7KX7cEr0fEzanEdgWmopMRFUE/hov6DH4iCRHk
VLBo/9NEyPP7qEeYexAo4WWtLC0MJuARnbqFxQwERhzkWiBVeG5xzo1WQeZ1yPrFxaKHsRb385qB
EVZbFKUrAfSse7gO8onGEILGBcnx6svzWXJ0TqaBILuDtflHGaMBaeNQoAsyBg8GAQi3g4tXPNZr
yP8MV0k3rKJQyj4vinLv8BFBC43gLjjfSb+jR7Dm4BDcOy0PDisVBkU8oTxZrW9VgdT6KmbjANaX
mOnsZVv9Mp+mWlPhFenC0YtjQ+lNIwTDB19hGAWUM/8kN+99T8s8vf1KW5H3zrQkeYTavvoz6P8E
VEfl/ToxZBIWnq2HbvyJ5/zX7T5+QyVKyK6wCn+uoFTWjIBB3lF/zvBMoOWNnlE7AqMG326ZPIPd
PrznEgSqRWuNzxbVkTJGr2DF3R+s7eudIRxS0jDvQBZmLdU/KnzmBNzMGA79g5NBoLlj6Z+576yV
mP6R3y4LHJlehSOh6idJhgoc3iBnvIMUjVCBIZv3skBcPEN3M4bMUCMQisMkg2llAFydcFEYsH7s
akIHCuaaU9Djy6T29SWoDFbkTPvyMToR4NaSj7JsI2YHt5ks8WxhbmzfxsSUTbQYhQbkRFJmAoOZ
xdXLWZrxCATOQZcPEAEkNgW1BRhmlPg4SWuDDgUQmSL+70NreoQYPIFs/NxwWB/SHWW0CXsxIOBO
xvTkaECn4NTRc0IKWPDDS/b/30NSLJGUTJqYWzrv8Gxoptfpf9xBtHr8gRqaxQZBp7R9zwcrxFas
MICfTLv3/a5YiSYfDXcmpIbtGidLBeWjnBYn9XeIxvgH6hNyZmmJICjzixRay4s7rSM5m/E03YtD
uI/8i7pyLwR+ENOhBBEQlcFzeJHxB/du0S14CLjRyB7A7vFu/6LuO6H8g+n3JUe7wyHplmqn4fom
xLnzyw88CXDjh0NtUe+5nBdEnTIduPeAiTmFJ9686SpRPLDHipie197MJhfovVzws7lR5lZ4WPGa
uvJ1HkduIALpwNOYU5gB74RIe0ABxRRcc65k1TLvpRDgdCG55EOahF7yj6DX8r8P6JeIg+nXKjoH
G8cSfU3q9jHn0qwNrKxB9MHBBAuWovvKqd4CQJzMecFafvryHGFLDN8Hu04eZIpNqm2eWYYzlPKT
74rzSJ/RkbyCDi0PhsyGiarD3/5KF85swH+zzycl99LXhdUI44530DeMsqg5YRCmAIMVhFAmKGzT
1Dwvl0ZT4/6AEAbdVCJhHKqUfVfRdDh14yDmYZvj5zQspedLBSlMMI7pUaBLvZVYrkKAWMpmUA05
UCo/w5bUSjGIYZk1CF8uj0g+9XL97RJBbcKMPeJ5uw1cfodMNliDyUnQSBHZLSU2eABktlcow/wc
HuolnLsnRn+qjQORYMXneGb5eHYPY8reQ+89ugT2MaC6CQdH/n3CSsbM04jaoV+iOZb8rgkqeUQv
8tgiWYxoDcQ5RobOFJzs1Q/6BZpU6G2JSjExa3gs+IoSw7T5NgUAMagHhPBnbd1NLDwxII8w2YPk
dBIZqjg0iUcGMtaQg95Jp+GZMTT+jVT/mPCAR7Yskft+dd1qp174Tb3JFvln8lgw+C5YccA2PLbs
JxtpD8YlANL2nfJ8kjp5H2wPUkh5eVf8r7WEswVwKCoiykXq/yHMHr/EouNfg04x9XLvbxeTrgs8
PESSeOYXwQ1vGB1YyJG/hHSJHE7AcgBKZmp6QzCXTRQFBpq3nxf74T//FvidJ4PUSkiUHAuOcLTu
/w6W0pODLYqAZDML8SHVmaA43c9UIWxrENSEOfWgjwdtxL9+Fwldfw69JcdZ7ZZaX5etqeF4qDsV
H0Jn3Xot41XZWX6GYfUSWwUVddMkFy0ysXr8PP8RmCAt6OPuGTH6F547b8xrxJCDIV3Av4Okyp+B
IwSWSpB5ylZLLUjt+OIE8De5/+K0kmec4QvjUAhTJpf/HQJ8sK9LOckL2K+E4Ql/a/5ji1G/X0LI
NHwHIJOyVRaJoC64BpdNPln/fh4/p9tw+nlTiG+8L+RWg9IVgaLkcDr4g5X7ZSsqcD4cV7vtA1Ls
Kf7ZImGcAT23ofSvGwBh5lpyvtG38n6cLThGIPI0IRTtrQkH1QWgvbzCK9W25ReFK58Q/7Zhf4Gm
NWGstfjgCN1GT0ruBXAN7yK17KuX+PoKOdcwMfmBALpcXU46LxOoNoOIl69kETxceL9QoygbYIyC
h0MyxbqB/BiAaq7cAJhZd5R/ZwjMXPpMIY9wUP+9krPIdBb4njMqeo8qUDGyZptEOUz5QUVD98dI
WxDaBCOVy8aPgwOstITeiI8xzCIoX1hKpFzkR0qRgFi5ZbTCkwnv48Sb8e8g7eK9BsFD1C7iw9z0
VOmDXN+An5yhhIBhX2LyHoR9YApHiw9L5pW6glnM21TkvLPK7CE1V6l6arVFPqMVkU98Lkoj4T+q
1ZuC2GCKqccrHHDIJ37j0CHMVAuuLm0RuDi5srwHeyS5CHRYvHmziAp98urXRTemmaIiWahuqSbw
YHDygUDl08OQNca6mo1YJjBPhJes3pdUnvBvcuy6MUpUoOXMeQ2lWs6NSDgslSiOixgBpRjlEafU
rzgp3O90rcK9ivzrBf2AEWJzuS1iaDtUcgKDnYjUFeKHhvidEx1BTfRY11tpfft774qgtVifsJ2Z
sHoiRCphkcLkebFwIEungmTDFcEQpElQI1f4AEwtNFpM4CgYH2n3C/XxCo/Kzfzh5DEebHqZZ8yF
T0ZZrjHunlywCbXS17I/4oYBtIcmNULVFOKPhUC8hGLplnnI5WTxu5HEw2m1Eh4rztQFTEtaWj7p
zxjXoCViqmAbIT8bD0pl9XT2Q83N8wVYIuyb8/UHVijVLdZKN+FeWmFeWMYSPDYazz3+bvhkqskn
RQlvJZo8xyjlQgnYNc47oIes9woIK5wOHRRoXGMaARU+Gaw4TIzJcfS8MLB26TQNv7wFuHQGqIze
MDFuqHfx+Rx49z7KkFTuqW4lQe82TXy5Pml1iK55II+g4eeegWmS/12iOoJTRB4qPRncNkZLTm8m
WjbpqaB+C2X/nH/SlxW+P6PPbyNPYIQ+ctJhiDaYy5eJ3gfivizEKkMyUU3p2ulIUDxsaEEf/kzQ
vy2j6wmA9Q6y3Y7QxMFax/MTYghJ98go/zC3dmtczrFqOkxNQWHxs0ScswvnILYO4/f6+stihKUB
IkWfI+x+YT3XcwxkjJ8cc434/YVZZUF9roPv6b6COY8BZ3di6PPFwgwbwcAg+sYH4GBYjSZd3cgu
qAqWaYuXz8qGthbmMn6PWABH95cvYyD9Dq6pBTMMVwe33LMODM8QzLSRcq7H0BX4NzKkTvJVdI9p
hC9Loq0ooPdBwPar3YA39uszexXyGsKhnvs3jgEurvJYzITc0DMAzaX5d8Ocj3JvDLkRs15ua9gT
wigQnmVL3A8J4fjT8YNYrmrhgkVvlEVD5mLu+2xs6NpwMsD3D9MbFNkXCvBp8fSKubLuxf2Naytj
1xDIj0oq5g1WLHig3mJnCxn7QohhITghpciizzv5JkyPub9ATqhHT7we10RSwQVNm4WeZm74ZILB
ZSnwVwQ+QWbgsyJofqNOvy7SOYxxJJxRwFY4XoqGaVkJdAAOvwhkFGUyie1Yb5Tz2w4dVEWYFEcT
3NwqEsU8bKBocGwsRBuMsxvFvZtutYSADMZtstnZxUQPvlg60Se77YQdfBBy6xYhAP4NajaCS4GL
4EYMCUwTNLRhSsSDg3UpupWNHmUzel2sAzwCGUOeMEH2i2GSfsMGrf6/Y6aB5YpxCj4blngk6mEG
S7+DEsnKL/iJLHUkZYvLzaCSNfyes9b146+wMSAqIMHxgNZ64NJfwngGhxMJnFQ12MIyCwbKPfFG
MCKYW/B2T2vEe4AxQT2fwxdjFtCuNbgeDAKJFWLbMfBmHEmba+HfOl8icGZxZ22uHF8IDbHQ1v/u
2OIisKTFhEhhxHyygO2Tshg4rXGGnSMxikfOIe5aza8iNoqrb2KBIxp8kmigahwG0WDNrIM1I2/8
w/qq07R5mDPymVjrdzlsmw31E8XkBYWqI58OMCZNe+hxCs3jhTkC2FmBdtqBpj9m87RO3HE9oZ5P
nEygwnG3zPikZgT/IlxCoGZ15NuhINTncemI5+Tmi5QSuPc+TzuT4ByPWybLPMAUYWlE8ENw5zw6
nQ1pu+M/TCqizJ6LLzBntSPANQ7ta2NlHrxXDP/iJn2lFKoerbIngGnmNVh6X0hbwL7AnkrEX+E0
bEMZwww1d+hQ7HvEymZvjqa9Wl3tye6MpY1DacmoVbcxWP85T+/OdEpbxmehJYW4xxpm8XaGs4GI
4YBLRVTpDtievZluJrvK22BcWODshKfAZC9hsgwLxv6MOKusuiCubG8KT76F/GPgjSUekdMpt+en
cYIzWYQHta8EPVZDkF8RLt0T1f7F4cZBf2ZLbuZevDZcqV4V3F2MyJm2YfaJN5xbhm8REuFc8ekn
zYbx0iHGJdtvoqHgjT739f4gee/j7evzjGFLOcTB/a9rvPbhVcsKh2LCrBuUbRA7PNqfO9dSrDk8
2zwS3Nw5ywA3atnZ5bg7KdeJfEiGXYxF30UfA7eA9RfnizaWSXchK5N3cFQTqDsEf5YHc+1fBT3+
GrEJauxRsrHQUaZghNqSNPPd0LNc8PhhBEFtsxTNCdPnhJUIwFF9MTEI8+BzKs+HHSiR5WUUuWfg
5u6Ur94opM8U3dR1PBSP9EV8wOIZRM/9E9Kwyy6uZiM8bbB67zzGi/+qZ4jO8Gy7xT28kmyyQb/x
Hh86YnuwAYM/41fskrG8pHXSRs/9cFUjpuN4WS6ftqn5bExsLTVedI4BXYd5iNNt9RVpe/EQL8U3
Y5UswKnqwCg2EqZHIIFMExMUTqzfLJNUQRSS5AwwdP4VDvjoBxnrTLFiOLBPWNyxa1azSZcA0ty+
rj6F/9o8WcscyMp7Os4wDwU0i44Gx5p5E+EEPeKJIHzYQWDmS+RD1hEVrltHmcOnfZ0MQ4CB9AFN
6THI+XKXqT52mhwGSgIMkBEn8OTyKMbXVJrQcX3o7qiih/RVMaQx1/2MUC4malIhQRPcfgA3xvhh
Fd4SEll9NcCeP65x7/zGGklSw99sbMz5FKyltEcL4U5ud0SR51CC4dgGXkFIfIkdewY/PnxQGpez
e8hEdQqnMuL3CRFnu3x2WdDK+xKLNKOFAr9/XJlxTqfrSvHOCFhPxve4mJUYh+chmhCSaW4pMQDU
cph4w8yux9UCfU8ind5BC1X6E6k+j0kg2NjsOx6kKhzztKQ86xFeYcnQ5RPglSIH8DvevkjUg9Xv
XdcAb9S35BzpU9weHKbOmOeaRJrdA9a3sVh8cqKBuKKsM1j5BCjnE5N8emkOSB5d/IqviSmIfnKS
DsgFhEqtR/rUILCcbQ23kMyGXI3lbsXLihUk50S81Sc0ifoToUAcSyh5HIA7hN4AUYdVy3RNEgZf
JERZ0CRhzx5GMKyrUCx2tZ+tFH5CHqiTR/jFdqaIikiN7cdGHFNjzOhsBEcfE0NI0chUb+Mn4yV2
yTuCrQCRDR0+U1LLpxdTzBHjEglPBAq6++mRivZVc4msY224e8g82TiFD1BCa0YflKH8YoWnwmAd
Zh73GGvg4OaIJ5PyoVT9oeXRhjBL4DkeUEKB1xnYVojko87+OUPMcg5TinMXJsgcEMz72st5Hn8R
AIpfSyy7gwGF+r8/YAT9HD8p29gjlrm99CElM24G08XoiX27XuWsCFBNuZRNAtrNtOu+B89gTgdc
ULgFioLJD559UIwcczpA8iB/BHQAWIL905mh34s1eoidn/T+0+GYAH5lYUu41HggUbM46vx125po
NOZXLbjIwiC74IGCgEaHDo4GK/0ZWm+fBwcGQz5jHQCWeCyYk7Ha8lzeqRqpQEpxuuQTBYSAKNhI
NvAOQtYJWviGDpjbUXLLUiz3uBYmHyIcOCnPOYUof4eBF1yB5Zd4jsVhCO3DpRQQkA6dK3Q1HYwS
IG6Ey1XwSt8zdGqMtKg/7ySqCTKnvGym1AJGwv2EZO3yQ/WDGpN+RYbcLnto2GolqZ4R2ABDN8OC
5OrCAmvhCIpfIg+VG4fyM8di/c6GDOAqbn8ejBAKOU97jimiwU7bedd5/0R625KI4unt0sTDqXe7
olnlI6v4q7+vQDaIv8NW5+kCgVeB7DVOfHeVU7b8fkiF1Bgsjuv9P+fq0JwOI+55/STBn7+sIETp
S00NpDV4rTmCQ0p6JU44ZOfsrutWONCw4j5/u/1j/9yZUMljxe6C5651pRX+0kRlbGD2fHsPf9Gg
+mGmz5oPzc8fBoz/ZfrE5A6VHIcvLAviN6OZLGBi12h+Bg0wi17rApaifFuUIxzuxoP07atEk6JA
wD80FUvRgabmPrHsaNp42VTfPo7Mgj6DCPj9g9QPaekN9MXPP5yHRMEdCRT44+Dc8mJ0jbQTm2X8
q33j+GACtZLwyhQUCMoDQdI5+LoQJdvVLNvWqXr+ns3TYfNc4BiYvuKHIOb43eSFOzFRWjOd+2vx
XFxjbmRHCl6TrxfnLhQOF7s0G/csX0leYzKOEiUpFvnPIHmM2wRdmN3iAruWmXCng6Q9Sb+fnUmH
/piBwbebcnPVBDh8C5QJCG2k0zAtiLLvgu9asW8xeG+bJI8ljKgQBMhmAu7xh9sK+/Aw3xlcO1sK
8D2yIXH5JF8t7imHPuYr6iDxS/9gzyT+sAL2txsHiybmckcKu3/f5PviO0cCzPG2WVFD8QXjFTc+
2Md/fzX0mQt+iIfk3ur4K7GBVvyd7k8+5CyENXOb8X3AAghT6jHTnPcCij/NfFrNj0xqI4vbGZLg
hEuiKUH5+6a7xo531t8dGMtEOUQdr5Nqn3EOYAyovLDmYgw/vDtGXMFXpMQr0FTz//47ua2elp8z
eNvUJEkwku+SC+ZvV+/c8yD04j0MGLchl9/k9uOWhQjI9dF9wkg/GErFHPP0+ctDEzES3wr7zk9g
4raAZJkAkxVfkpoEAx46rl1NvuBdGLBQOkDsNWIpluq//rJ+Tp5HmBMK+lALP7AipLW9hwzxWFrM
L8aYb/xnfoR5INOCX4nNCC9eD3M3EBEWkK4Jq91XDHZpGwUAcaSGIiVq1M4Vp0WCO8EyxfyljtJp
r4h2+a1ZE764gNr9zUN2Ki9vGL+ijV69uxD0C+ZQ4epU+nsqF1B0jOToxzGziBEoMrX8BvTAcE05
Qjnp2MdLKP8wEha97DFJWJL7zbMAxQD5PvESYoh/ML3BGLxO5g1nV9Rsso4ZlEIR8UleqTR/nJBE
M5VMB9CofZPPj7ZQdc02dw8v8qulBe7pNZJqvjF880HRXe2y+Q23yid+PDTmSGbdn/foM5NmTOvY
n04Wem1KSCXuti9hZuwwtIWQZb6md6KbsOajJc3IZwz0I3GgLeNycPJ5Hz65wsktGuIeqY4wqhty
O+OHjPmlGaH8/grTHePnqQSQ05j6kPqWNky95wqmYiga7UZlkI4BKQ6mWC9/MJOC9ILPyV9RRNBU
P1tIZ5AIKrwnPL5ufF6q7wcf6BYu5r5NMLsjn0eFwk+0edMbahdCs4o/C/Mifp6LGWgeKkfQxz36
u4zmrQ0Vw9Oz37e1zsfNBsMgWqoLkZjNK87ssyhbzlxXH32pvRxvgSJCdwse41v2drueZS6yRlqs
RX2qN8xQZLrbMwvOTiPtZyMtDRWyg6PMX1nImOqD80Zr3845o+7OURA0cU2SivglPUDcdG4m/eIx
6wJ1ra5ybhTWiQ85SKDLuGyv8Wu2WfZmVmwcy0WWWlj5MB6JZP8JvrHsydcMmSWB329UEz4WwuX7
XN0eZujW8TpZIH5+zoGjGDZYntjNV/k3GAJsM4yGmEVY7elGQcpUhP1KOWsJLQ8a5y98jIuP9o2A
jyiLgd75LS2YaxwEWwfZhIkSgSKFoDk+ojApc+6Y/2COYA+y82UBFubrU1EifUNO+ZNvHabwrngp
pbck4y/m/ze0QY4uklTEL/wQUHMzqkCATZdGgQP9CJ39BbvPM5N5mLWwi76be49TO5kv5GryXTK5
2cW5UiIyhUvh43KJbICaqkYFpFynDYx2nAXmHyLOYbbj7M6bIPo2rwl8Jt4jqnBP4JCI00J4TK++
qqDD8fSE0iRfocggjCIAwJzAsH027g2iIK0oBhBL5VedKLD8hHsc1cK/CncYyfMP/VUAP3cwHeyw
SEZ3PBdKxCa+/n1i5G17OSDEfnzwSdkBHw9x+5poXHXODqWgq43pXijElUhkmy5LNxsNIumI0Eh3
5TlDT3hxOLsQcgw0GxaY7Y2+AQyW0hWJKUWkzVgHMWxyuhkWP1TjDFB9KM9ZBLgkLOo7cRDAoqG1
UjDtXvRp+cM7+NK6N4L6R94rC4RCKkHM1PRLuNTdTJ4MInwjnR8UyPftIEIKRbHUT9spgxhDCJc0
D9a5p7HZkIza8heIj2UKfEYqW8CJgOY0gCKMJekrUaKXR2BoOEjNBbbQnAmN6AykK/xPHDLHUvvm
aLCA6ex18SduYoRh0mrIz0SGxjups3KLshjSesOHyUe4SrnwbfR0FOAi50CSvm54M921HLoSMs9z
R0ENlY/0Rc72I95mmGrjYtTheqensM+/8TBVfq6TAYPMGOvHBRZ6swKN3EgNtCCPev86YUGObvPX
RIqf06drhsNEcwYuqkl2qTrCyDEmwCNiM385i7/Cnq2x5MGgufSGwSWqMRe6rz+uhcBV/mncLXJm
FkRqmR3zCyYI7L/UNB/quAHLcIuAO0UMIi1YIMt1g40eDrsYOsGbtkiVZGi4LrgTnEdE9KZ4hzq5
4tALs4BBcYBAPhaoDjPZ4DEyZ5clWhrGJ0oMf4N0gUHwnf4+nHhiBaY9/QGudX5U/O1e9upC0YOJ
gidNc9/YWZHpWCOZAOCnl6+VYEhCg7YgZTNqHTnV9+ITlB6eCcEwCNFt/0tpKCYYwG4RgoPI03qk
BNHFL/4OSRxfD8lxWLsQoSgTyujIWrra1S72KlDTaf+dS3KwV/HfL2PHGOtGj0Hy/OCQoubdk9JD
aeMAGAT13y2qRniZ+bdoS5kC64AdAYtpmFgOH21BjQX3GKItfQMA72XZCXey2XdryK6WfrZayrCA
MD6UNJgxsZENbAxrnAU5mWTraZgev5M24XdiFPO0TVri8wy+a4A8uyqWtInuFThs24dx5x9mzWiv
+npcHmFi2AOXD9Da69vo9/ev8PkTYsSRwNDEmk4QQNjavwkSelvHYJobZAZtRPhMj/Ij1HDhGAc9
1Bs4egy/BGdYcJV9ga+ZutUDQuo53fhNEUOHwYxtzo1puak3dXLwHg4NifOX5Lm1HgiPLmkMEQmM
ewSzMsaPsPeJUVxfJsqPON2BMbtCkONB0tBFNSxCrV+OQG73cGx4oBoPAgkaAR4Zbjm/9Z9ka0uI
lPPo7R8o7d5byNs8QTV9fck9CjhReVkEHYr1hG6ffRSA9BlkM2Z7rHCDVA542iqv3fJgsxaRa8FX
HMa69bHTbDy8L/dFNNjiM82B9j8qyxlcm2mJ3PYoBVp8m7Quxx53kCRIYKYShESE4IGu6PaHJR04
RD9lkUTCCSWrBqn8CkkFYr7HAXMpobbTI8kDfhJoiTa5bF6JOQJW3UET9rA1hc3LoYbKr0ghVnZV
chih5UvkeU2OrQXswYLivfiU4nYVgKtIJPxOTiLtm/Wc/XR5zoLDoogw9Tx+qFHjln5UuENE3R86
SWPGrNWZHE0/35U/XcQr2MCc8yuEd/2D6BWPjbMIt76eEKQ8NggsmfxZDI+dJmlCWGmAD+xRBalf
96DbHKbSvBhrho0kgQKanBi2I6ILo5qrw9zGftjHXRcbs5K7QI57X6MzpCDlv9qlCZw9Gd+yqHDp
uVXwUfB0GJo1CgAh7HisX2tlq9AGmj86+dfu0O85/Hr0Hr0mOsmTDt1v4ebuAoYj0O9g2WwQ/eH6
rfODTfGIA6Kk5RTlC6mU1EecJ2GCQg/NsiNhgRS1uiAnfYRFVmGzcKi+REnSRdT5j9/++Jwozm3Z
eg8rKPElR1UmgGOkdMUEOtFDcS9M6MjB8eojpTnlDCi+zUiYOQ/iGGc5TsfJ7I8VB3vzRyC5i0H4
J+KpEpaMDhSRqSArpFiZrwpyK++OH21gpGz4diqEWziR4kyXE3hAF8xt8VpSo08OK9XW7P2eIXV1
vsQi4COjUzp46hSm4sT01Ijm6U7Fs0TCSRF7t5dXN3X9cUKx4d3Ot4Br6lo4dtosNXDnAgvDjQ1L
LiguiqK5ORG0OxQV/9Z2QHU3c1g51Ci8J0Q3N6Lnn7yJOSHrGMNw3FuIna+PGPMQVygwe06l7EOE
s28RNk5M6NIl0BSPO1ss9N9s9GMuaDOdwSIfTa39vrT3FlUzu0a0OUe267/5t9cRfsh7QgIiDcEC
iM2Ien4mOKSVC7w8Hjj7E/ONNENlmccZ0Xm5nY7Hhr32r3hgM90k1XRZ2v44tCJLBJPe7e2eqaMP
YzfEQcme/dGmJKIhKL3C/vtbQVtm9LF7+/F/7Xfu3tNi8We5gB0jfQzjGH8mPn3no35w+jlELKYT
FPhHWLqkN4krJ87AL3N4l+DIeQVowMIcbz/u3vXt6YMEW8OZtgSZk4cBOneIMIPp2ChOhlclBqC+
wFOzseUokYZ/MCUaY0K2NNzsdnmg/IKtfScVewu3+i3RR5+YAozgxENIqXili6D+0CaoIqLs/EpI
R588EkAu1kQCucTbJ4Y3jO4OQRwuxAWPeVb0w08MeCgCMRm6O0CxHCHWiNx4mDZPApy1Vq/TYYns
jKPVd9UJjRxOJ4+NxXuhK4P6/O8X3ik17d0rQIr8LcY12nHSMtCLcP4g751MZhqwlZ2hcLSoQnBB
uiBDqLWVqblUK4dls8Bxixt8gi7txRJkLocRH4mw94lRJdk4Cy6nCtTsgREsNLL/kXRey6lr2xb9
IlUph1cQQoiMwRi/qIzNUs5C6etP0z51b+2zw7JB0tScY/TRA1rN2Y2lQfcjOSE7W7yOaOsp9C78
l1RacW+1g7qZ/692yZ7BGSYvVz0QW84Fiydz3phFbakS8sdtnoOdsW4xDvzSaK1v2jsxzovXKV+s
f186dh/8oUu75RqMer6mvnNjWF18YfbGlf8X7f2/jLo9uBmX/wPaJqDzvH2qp+CFRdjW3NRbJHqn
6GYxksEJE/sPPkj+bwTyRHmIJLDd+n/Jnm0VM5KbgUWHceAXQILEthDLjSW3H3E3NrezgY3B9wHn
ZEwyA/H8HuWinnh6VN1zOisOxdSJYDAc0DCbD/BmPzAfAitmg2GXgp/N35snnRvpzFsX6Qn0NnNk
i0/DTos6t1TMFH3mfzPAL7B5AcNztVR8J/OPT+T/o73AmAYC6PI3X6zqxS2x2zUme/P7BLXeDtb0
LDwCbqmb3+VHChoxXwKXaGEjSZI3F2LaPFTkj0AhwHn8FzQ93CH/r1FnaP/C3TFxsV3U23Yb3bot
XDvADYAufuV8T+7A5QlZ0yocG2ZxtFA0infhIKz4VN1mirJRSZd+GQdGC1DcyCpVUa3wjOk2kZox
kGBQ4ZZPnlTIjGHLL6nvDA32EyolyOsvI2T+gpxy5nFEN+HCQHQVvHjVnvBon/+lkvFo94Ca1iV6
MQ1BMMyA6YOfh/FX3wP2HtpVilh80LpNzSq7mSe+Vr7kg2azIp3chlk0xB+jqcQohDjmLfeiwhNj
nCESaZvEv5XwGosdLHVR2vbCRWcPln+y7mFExwwOdrJnXCgMu5qLAEB8mmyagI3dfjLDc5qeYxDM
8G9UGCiJwmtqtkMBO37wNB1l4yeq91R8duMOfVLehEzpbz36iAhTZk1FIqNrp174xzphqIRjDSMf
5jWraI+MRhVeESG1M6PyZfICfnTbeYo2ueD5MCeDb+L8cNW+ILyWVgVkCDp+0K41Uh/T+qxgW+wZ
7s3hzjwR8k2h/+QbGnD/AY0fZqV5Dr67yAnOfrHLnehM3KzKcHMNdWT0Qjql1+y7BZWhApFnz2eL
mylTiLpHqG7VAhZVdIZuwtyGOQr9monyezFt4QgyEUVlHeBSm82+XhjTNdoB7iaTfvLqpu3EzMLw
ppnPwGdC8FT5RIeQahtSJKshgG65QFM022a6jEvAHOp2C6bAx6LOrma7FD0myxYmPMGm/mf03W2h
iiKaatX5GrlwfoYBsrwCGYiPPDH/pCnusIU1isKK0XtAElzgMaXitr+Yv6CfAo2DPeyaG7lbUYvV
1oM9Oqc+nCcrK0AF1o5xmCrmbP5G0r67e30P+UjmQIjhZWEREEqnbrCmikvm0sSXzp/LSCdl3sgC
G3QPBIPPFosd0eyALgVt7bxBgGqAdCD44ovwg5hQBgtoTIbpZIBmEf5/3T9m32ZsY8NQwqaYJVn6
g2EuVwlXUdszOwdwgUc8S7wYSyEb0wEqgbcUl5/hamVkgtQ51JqERUgOuIh+CuJTT67EbGFBntib
9M1upUgMQAETedd59QAwYIDcOt2j3C72zKHeBNz8MYp90JvTqccAcJhAhQ61dQ89/Vf8k/8QcWNr
ko9uMBvU38N8/QbmNOhUUvDpRqnPSY1bUp78DnRcwxUaSMNkTnKVe/PiRR3qDz7JfGjDjl2dh/7q
tnyfYcc1CYg2AIyw8+bfXJirmte0cNkEGLRq7H3cc2Asy9/i78jLzNPoYzxGD9xMyXTY+iHmvHiI
4ZF9i+2jvZM0i/yOKSrkTU7gPzaLERSnZKVaB35XbJ5VZknoAX3o3mjF5iOKGp6HGbywhDoM97hw
ZcH1NzqdZ8yS0t4nP0a2zKpg0bE0WJpKwZbPnqN2+/kZU2S9eIozJcGdX075h0WEeCy5YYKH6Jx/
4uVAccdzlZELbvP3gY+GKscy86nx3fmnwar3JB3jLnLhnR0Kdyg9/gjLGJo1S4jfUt0op5cRsd2B
lyo3tqQMdw+ZIHigPeaIA/wtgq9fiA0rRoVI/4DbVg2cGfygkaVJW76B9kxgp86ZmTsJ990k2JCe
OZo73IxStCQvBDO8qArEB2JHkzM7U3Ob/8IPwf3F1dJcYXobYBh4Rj74BlzU99pzKommZ+DL/8LM
xT72lRteCdDJbDg5z+NFZk9YPs3QZL9nR3gjRQEjvUFzjpJtGz2YbPIBQPfsKbC2tRSvNqjSUejx
XxSXS+EiZ981JJEeXGPmsSSwUPA5SbnjiwBPfliEpp7ZSGeDm/kqcHtj/Pjge8nybGvp8/R51vMA
ex9+YK/JSwaGasz71xNGLWcnpFoBQ4Zx3b+QYKkbCKzNbGeKppG3CLZKBbUEI5Q3I8xg1WNI98T1
ycIKjoIxmC8zo+emTVhCRKSSnFju0NxxRpBWCvAfRDP2/I3koveEvo14M1nFhsf2ij0gtWHkDNpa
Fr9iUB6u8IN9Ab5C6HF9TGjZM5mQVwPTrdDTmi1bmUQnva7/m4qndxgBhf2qt/pfeLcK+D3mD6OW
+gjgTkDsEzvEF7Aoy/dF1tJ89CBYrZ8ArNOT9cXiNR+cJCnwOzy1kN1nuEcvjDWIhWdjI5iTvY/7
D8mcNXmEsPasZCwsWW3JmYOiY2wIx50G7MyGxYMOjW9y/AAEkxM8cOLNDW/QjoyXp86Bth6cYZDw
QLMXj0xxGWXNFHP4tBwxb3kb5l/MYyBmv4fr9BwThP4oae58sOGFEJo/KHxwaniT9s66MVwm4nxN
UOrkbBkebxQHBIgzhpCLelc7uH1jmQnr4wV7fupxo4ZwwAdCVuFB3kRSjXnIXIJ1xhsQWl+wgacO
D2BEo3KcWeLaXZAQw7COGQbZEI+D0K0RF33zyXpy6LVDOxtNrQYEHS/tOaBnSWwoAvCRWO+oFDAV
ZKlJWG5gsJrt0+ys04xgqWA5zPdTrgk9fp/oNpIieP6vMH6EkIb5YWxfOXbHsx98MG1PPyacI7ld
KJZK5/2CwBgZJ6bseM2xPcw/2mrcb192fEoH0wt/YaCTcY9I9AmHCk4pZivzWGvP0mB3qdgGaJD5
+/8YHYiL5xnMHnoKp1/ptIxhjumn6nCb5zo9OQTaYXhSngRF9iHr3SP+mfRubynSkRwNpWsORX9/
1/UGJlL1KX0RqXsbGEfVm2I65mjZ1YIidZMTUzGpK6Fd4/Q/lY0NtRPDBGKhJNnOT2VlVxy9eFSz
FOHEygd1L9Fm8QxR0PzK5w7rSWL1yLaLVoLk8DeIcCqieshGwG2FAVjaEBbn8s89Rd7p/ZlLp5Gp
cm9LiFw/ceivDA5hBphH+iwIJQ5cAOALMA+qgDX0e2qJG2OMmI5B+VCLXd9fW7xnhNkks42PnE3s
afx7ylbBdHghYaSAaZLW67DVBJCI+iv7B683f+X1l5alzIyS0RsulSdL+06VHz/wco6ngg2dNCYZ
V5QU0Q0LteoZ5jBpKYKP9+hJ+M0beNxmw0NuZCQb707CGAn/LJikWukDYhdW5gpNu3qLKLwyrMyk
HmR68LK8WAVxeAjNjymX3aJuVr7XTR8NSUFvObmOMFFa6zxlMPYSnIYb/mws0xQrGaitiuWyie+M
j51OZ2JIJDPlK8Xp1uKbrybjVtAqWB/0l9JXOBLqKU0SA+03YSAKaz09pVmVAKvEXjoNB7/BL8SI
7L761xMMXbN7TCKIdJC5fs8CSaEYj1BipG7d9xMGqfK+aCIkxN1wGaaeGz/wUo+Fp2Ot1lbGusYg
WDVwRx1+in2Dc0Kvj6tSzh0ljb9KxKYSiL2sNthsdLZSfkT004ECk/AvAlTD+EuMQlyI7iNa7lFE
8MOXq5tqOfrhh4GQKhduGg66/bAKwtG1BolcJLeKBE8BZO4UN0NrN/8M7gOVAOVy5jmBSaht8yka
QI/TIcIo24wPeXJ9k6VUSV+ibHgaGjcF58Wi2sVhwGwbqGLolxnswThsN1EgeMGEp0o/3QSLAtaM
2j+B6W1NhavjTer7pfvWWPsmwFgu7QQDaTUDcTPIPIFJbAdPLEV0IAQbGe3fWxK9migFufXewg/8
hAbHXnQ9MiYeQ3cq3zvZR2WI16GGADxpYArIt7GHBoRNtVwKbqxlXl0z3DUIWKmPOnGRRQnkOPhf
cv0wkmqXUQMl4lOOwb4j3ESAgqvkbCTZsnzvtTfJikgTSc7xf3C99GMckC9NKTplG9nxdJvU5Ccy
pEOsUWLG7/A7EPOr9H5DlPpQu8EWtxbqeWUdcq5JMh4tg9er96gxodZwMRH+5MzGMwzJOfM0FZuQ
8aw2cHOGT55gIBEsVInL9GS2b6yU8Ps2pH9CI2wCo+QN5BoRhgqfzZB9+Tp8Y/9HUXgLg41AB6ho
qDRQcrBfhRwZ0Xgheyd4XwTIFLy53URYYldRxYlbSF/vlqeEP2dCJOtkbWqlcwdV/KiJ89JDCEc6
6DMZmV1ObBuvsIHku55AdjTgFYkSxRQPyRwg+t4ITbBQBJN30paqfpsAPQ8iffhae3uRSeBNq+EA
0C6hboENWcQNVxye7G61ujVoFMzMQYvet+f3X0fVUEe/BsxCpLgxY6BymXFI/kvKXwu3G1WlK8bY
vTYofDhgkVzSMeCJFMSoUZiIBxicoi7T0W6FpTcNROH4VrGwVB+mxJRcNCkia1F2K4mJKrRWLUif
omj+mlWMi3Go3JOeA6fYmRMK0Ehw67hcW40jhPrOiA9h9y2lXv7emW3txfUnG+7cYghDuBraq0Qf
1ScHH9NtgghKumeZMWdgQGQi5M4UdxPtNtJObJpE/FiqX8VFVWEOeGEcLNRfV9gcFtmPgU3xx5H4
pgRe9oGD036BiPNfcp+EOQASBbNg7GI0FdUa41TLTtQ5CTxEYt+0hzx0eUEb5CY+ZsuHtt0QdCEo
K8aDUEbxfRiXJE6LJuNETHv69xyoyD+RZMRfLfBEzJrBoLp1BauvW6ftqq2uHHb8nCItAklZ4C3z
psFUKKPkkt4EvzODqpI6Jo8+5p0xkqqPPsYNjPljEnYfagTq3kzjJhNJ3JHYJq2OLAJ1EjD9FQ0O
srQxtllZel0Nbt59d7z/8wbrTSoTcaCfqdJwpMJaklP+2PsHUfFIaEQZaiIlxfOIJV+LJ14x9sCE
oNOYF21mN0WelPI64RATEG9M0J5XSphwrMTW7tXD6FP7l7aMa1fpQB9ALhrhKK7kp4pIvBJlSbhq
dlP9NOIvnyEoO3SNGnbEngLU0mz3eoGLHp1GI7hjzCQVb3GgSu5E+z5N/0XO2oVBUUFylwhnDXMo
6aYFu4gYM8v45tvElAM32rBexLMQ2kpIJM9ZMVir5MfNalB0NwcBiAy6XFdhUc1gGjGu3/H+loZj
8lbV2mzmAtETKlVcTrsS/8USPKqKob+wwtlH6zrwJp/cWZi9rbl8I6CQFQ/aX1aKW32GyEiq09m1
lVDZ6PGXWB4GkbgWpCYV50UGjpsijNYkkBoyV6WPhtiGQUTgiZMWEhi5oNvXn1xPa6Kej8VzaR7U
ClhPSM5qhzjPj+wwzVZqnN2t8J+iw2kd+BYwm4U9f1bpit9MR/5bHFK6Ir2hsXyFcwoT1ImJdUQq
I0IFhe6IeTu6wfkPC122fLd7tfUm8wDIJpezS/nKEDVEzHclXWf4abBLZRK6KWGPq2NV1Y6REy/H
nTPIGGbxqh3rTELKnXenLBmQPtHicCQGEfYxE/0ZPiiMHvAqrgzRFTWmsVgVCHB1OIv55tLMS4pQ
l6HON3HIDNOvt0wbE1G/SPtQORgRWP14KPvYlUgGMm8p1mETNjTSgIaDUiIbzJ0Ebsiyr/qaSLjm
Ro0Q9tsRIbqGAW1sMvTJr1Wyt1LjrCQhaL5SO/D4/ZRpeSiuI95ZnpmVHU2dtzrNfmVd3lvWOfGx
/+XXGKRsKVW0l6lFAys/vfXhbrK7JpLBDIK1hWU9/uz95U0tqPADkSmcVEuobLlAqd6lm8oftlL9
gba31FFu63hI+VO/mEzpNBkWEAMO1R1oVE9gsgRbQLrN1hEEkTcqjj46Ddhb3VVwiGQJP8pRhzUg
wwy0sPUYYrK7UGKk7F85szrJ+q6ES1op/LmI+DGc4MZwZzQIfJBn+QjNM2NOXT/67dXoGUDmXooN
cVReMz9ZByZj1ubcwEhrJXPbdtRwSYrTTonTBVhVsx7wOOuwugs4gcdo5d8zh9IQtXHqys0+hjVO
hdDLiGL9jUI/PbUcygUGXAXaN0u2xeJvKlmNA/47wVb7q2bDVcx0wv7cYqlhaig5o21bsRqJKRRz
nsImSUK7z/6i2B0H8plrC+egaF2R8qWZm5zFrIEcoaKFjQ0CCC3O74EAML0Tprdd1S3+ROsWlDUy
eX3Vj7S+q6x+S/oQGBkQENCpH4GJwRR7iC/+wuVMmxZUCp1JEX9yULbi0lQ+5enVhdRroTdUf63Y
bVPS5oK25Ab/xWfrjdkDk3ip+jIYrfcR4cSwSoxdlP60srDq315o3RuzBm0+T/2ccDr7guK1r545
TjsOBSSUVLBxAqg7e//DQeqwXYhV3Is5VmuJ117V7lGEW0OmiWDU6bruZI5zoiQHRtdje02z5mGA
UPQaG63sTQXR5Urs8r+OVTg9kujqpIFghsJnZZ0HcfrqiTiUc9IzqSpRdTdWuZ0mcz3I3ujn64Bx
b1CQKGzStCoZxWcAmRzLCkAPSqbBpFBARToknszG+Y46T1Ozjak/Y4sEI5xxUpErD45+VNljmi+H
4cuCL6TIe31CzUJ053RTVGU5YZtRWY9cmxEb0Lb4p/unykQQK0hMaU0zrjkklEViUjXleOtDKOds
9aeLEKJ0m2VOwr6R/uqc8SH+H2XwFVmbEn4IraLR/ygY0IybKgW5rN9IhcA4Vq9CBCyG86jNudjV
VqkH8sTRiA7JWu2HT62sSXl6iW/RGQ3cAudtOqOlasd1wjY4L37iGqVVrntzrY5HhK+o/5XldXuu
WXVjQmHYq5sQVnZkWZTRwLOU6w1LMUwhlGCDpJtrxg0JFIKR4Q+3lRJIBaTqanVnht4Yl9cJ9sFL
zhGLVk4WQIfjwwz8NuZ+xJgdN0CREtjfcarg/p7B762Mp7aummOgn7JSd5WM+Ym+apE1gwMU03uV
B8+et6vt1xMTClGvDxpZS0IdnXLiC7pLhUld3WO/ZfEOpNpqYgwB83EEj4hC5tvdp9T/yp1mG8iT
Kt6lciAkJiEPLyzsQgdtJJtNpDiQfHEnatpalxU34Dn775U+fNU6bHCOC1FtSKGfNlWObXMxrUf8
CfUMEkzy1U1040AXM8Bc/ZMjGPiYQCU5majFXY0Yy4Q8rRE53HDEoFQfZ1AA81vBdJM3RI8E32DS
30wYoJRPnQCdAeXjXNHSx45zDawzQGj26bDp5XgbVWhpZzX2KNgG4ncr5aKyIl+lKvk6IEaWF5XI
C/ljYWaRWcw+g3WIpFAtwKAtgVAa+TsB3sv78xTjIRc0Xt6rpIQzgDEXWa7eDD2FDPpeaVP6Gq1d
zK3TsuDYUk+XoA9T8OPz5grdr4ojdG5gNM2u2wzR6a26jUo+kqbg1FAn5wDO7Vv/tVj1UQlFVmyv
uTmxL6on2fdaSfMKRDrVddJGx8+OUfsm057+INVgSUwNZkhMIcedWH1RMYlswRgdapP2HUkTCXuG
2yu/82KMDdI+sa8YQrR0eN5iNzVKG9GAyogD7BsGvxIw88IpbIqHbazytmaYVVE0CYrAA/QZtYKU
tXGCdZIdxRo4Mjj9CLmlCTd5hPnj56RAJGol+dGViaelzDbnuLhcQ3aLKSvxF/rECBUAK6+SELeL
ZGdiixbRVLLTjzpe8KH8QeanYj3pFMpwq4i6AxSvknJZIXwZLdRw6Xkoa3eQcJShuVKJ/hXVQ4U+
SdJ/DCgzVP+aEjhdkn6mIlQkjF6mfNMM5VkMnTbW0ODHmy6qHQDBaqPFP7Sbcc3UVbtGuMoqWGTv
oGizmqbhrCCMJ/JWbqJlMOmbNM9cqOdmcKxpHnOxf/gqCg1FSZ10BpwqZnYY7XcMN/R+k4fVVtQI
bJje38aEkriLRSLOLJzcNX+vSsIKXLp8xol4r+leKmYGrS0zl+weVnvQupdZ7ASNr0/WCG9OyBuf
C1smXFm3L7t/A96FBsZIc1wk1lFMX5jll5SpaK+YAxdOwVQru2R7usV1peK5zUSqJP89WGCS8GC2
1mEUG7iMbVm8ub9l+gJ3gLEbDjA8DPa1Zu9jDGabf0xacNLG3ucIZjZjuCBujJgZPCsXJod8rZI2
fsuPMLfCn/0NvuaqEbN0bUUrTNVFh4+nL6R/Aoe22M4i9NW2gL2DV+yVPegt7sVI6SElol92mebk
UBn9C8Q65tTBN56UwH4wLqY7HqAeRiFLzARWk3dC18WUbMHYMLgC4Blgrcj4Fvk35OJlynwFQerw
tID5GE3aTxrSFqu8U4EaruDbhbZBLtRvAlEAX/F9eaqWzDb5IGjZ3+2zfwzaQuttOLcL8dqQoMYR
yBFCkWujIxnNZwY/RtjBx/ONNekOIzYPLHhrX+AZ/Uu09USeRb4tqA9hKLOjbLXvYnDg78LTAQqb
H4eB468d3lnOoY/WsgMzgBIUk0Q4Wx1LhyR1vNH+ZX6J1vj8xG0RZpB8SiNH3UxP32VwqFy6Jyku
ZGCsIWmwS6Ocw3ych2KjVQbaXzJKUQ7Ri6tnXwuQxEFXnc1PYKX9IspFaIIjks0eym/FN3LDOBBo
fyZs4/z0mjkMCJQ+kN5+M5LFULZZjl/lFjxqOYPPi+6JUvkkYCnBeCPwMnewbCb33PfX/Gf+G5Oj
5LS2hAJApCDvFTh2QTb91ndfcN3ReoZH0h/WPqDiwndZMEwYIRrFjKnBSjIGthYTc4cAAL4fbgFG
tfaFtQC9miXQPYUM6Wpjyw+2M3gMK/mLxCgibP7Bj0EohI8JHvX1gihU6BpkSqs+GvhdBa0bMPna
KntJQXelMfKkfB9W7Fz1rdszembG48kw6X36DSK/fyw0cR8HcMApcKpjGyxnbK4elhxfj2Ht37Gw
smGeKs1KP/uEZ0gupDwUOfRvLGZpI53hXQJmO4a8LltnWMtURFAcGWVc4m+N7RkdYbSCAYRpc84J
uazmzgBZVXYXNvTD9CSigF3donbI+QD2/BThyGGAuxSJBvsVNtmn9atg6Q1nNtz2OwRt9EkmXkxb
vpldO3/hd/git5tZORwS2Qk6kJII/0c3fgmqHa94P9lY0OvCB7XDc88kI1bhI+I1ck/RjKLZMJnu
n6HMUIJ8ltir2W88yOw3Y3eKgQUDgwSxICyXPQw9ml6K1D0xnhD6N4TeFE/dyV86CPxD3qb7jHCb
Le66xmPchKvRPBdb8V51joSzCxqtehkA0D5gCtcz/oMNDbTJFnM0eJcuVCEPqvdS+e6VpbS81fuU
c/GRHGlejGv8kjZo+ZbRsSyc4Njtoag48LO9xKGpq9YjK/TD2lF2Cycy3tat84csURg8GrF3vsHA
NzIX2mM6WUfjRGt4xIzS8Xq3UxbiE6XUwdqFshORIfEfFCUN64qnHZ4iKL4HQr4BF/mOHAXLcG0m
iyMoxzUUINaxpE+VIz61Tcv93J0RvoTqijEC0EkAX5z0YuUjsGW7/4VXauk2XoTxQfhXL3/SlRaf
zKWwSb3+ad4E3mYoVRkyLv7de1khLXcbuH9cfvBPxdodBC+5apsG1gPjR3bWW7yqNnAo8xXe1q+C
H2BoiZ3qBqdM/WlRq9zEq6m6DCgECIvY3/H83gzY8IRDL7sHd9P3FkY2nv9t7fyDfCDKbZPvAKNC
2py/UrbTR49yc0sJMcMuZ3ZtduIOmu2eCnUpY+mMykmBeMiyEb+DS/Wv3bE/P3v8i0sCO5H6TD/5
j/hBslJpLMZj+NPsokfwhU3OOj43p2bHXseebMe3mwZ6y7UzxKWQw2Lm/yuk+zTOMN38E1Q8yZO/
ihPmpEz5j9OJCM2FsR6/xtOwKi+YRsKViB7dnhkIJ//BeiALuCgBTdO2pGa+41SN9M5YREf1LrNk
6NKThSdukZGpiCgJOj9VEFHvmi2cwHTX2T9efES4n8lZ/ocif48i7gTqqmxLbiGS1Rdl1rb9QP3L
1Na6AAHUTyQtB7bc5XPA+A4IBb6wSxq1PX6O+Zp8RYjt+NwFkLu9t4smE51JupyOvau1xHzqawZr
/jnelWz+cGeg+ZJzjizT+Nd+87at/yiM5vEb6KDMO9tem2+GuFhazPHI6jb6wL+dO0tSi+mKfLpd
4gS4CBrYkXHtMAWRRvct2eFBhUGK6ukvoomCqrNMVyzBHE0tQ8DPwvkJfjuZZxi1O4Hw7WX2gXqR
V24Nrl3AYrALG8PV8sK224NWsr+y26x5L5HkzApQki32QL4HeW8yNtjgDHrt8LU6saEdM/f9qf4M
GQ5X5QfQy5acHVjHG+YgmVvcnvE13li/b3MZPWHvZKhrOO1uzD2Cow4lG27uX/6v/iwvgm0uWQjL
/jEt0ckuC6oQ45ZO8NHHrerMAxA4QEvjB/s+dhg0LmTW8vqHl/dXSBbrEnEwIU7xIbGpnJMC+skn
uIeFeBZE6oWBup/a5iF138YG1jjyGotbpODdcYB8EBDzi5vHCkT1pL+XtKNvpriqiyezDwli/159
lmtmhxBoZuM2J6ECAZBfRNSvsKNVDJ3/O0/Ah5IIj7S9v21v6avf9E+uUX7K3GncYR382MnFYFdd
Y7ZVQjJ/pWwQhR0f+H6HYic6N8juDIhQOD0NQjZtdfn+Z/7LDq1jbMxb4TBT+i02HEWfCSfW0Vgn
j3xvHuXHdCEx5/bDdOoxXDBdXs7MSjYJ+Il0ojy4dY+ZqMs3XvNinUVX+7TWsCD+272xLM2Wss2b
RLD6DgUtQMvjv+c/wDD/V7mttdCu4/IJntrhBo9I/Jv6A7VFs/Cio9LPydVvYufT5SefAJ43IhwZ
XWMNl/Sbl9K6kpXuyJuZoTXZ8IKMw/hHXiQTr02JpGHZ7mP6c8F+37+mI+oXyNq1wwFrC2fdtdYk
txKhtNIesO9+bqOrk6W88S/yt3EES+QgQJJ5RSkIpo9XyycbJ/xbNM7ZlffgybFl7IIPUhT7RQsY
hr0Lh+hw2pKOvpt4i9M9ZDiaTv2PFx91Q3AKvqARL9LDTX5ksKTbdYOfMw/5YKHzgGAob5g9tt/B
UVppADX4TdqZQI++aNfyc1Zt56+K4kDdsrD3Kglf0npyqgsiGGMpetUi/R3s3usXKpYTtmYt/J/k
5824gnaNDZ7tjfyYeZmitF7Fy3QXf/cQMKslFADxO71WK37v123c3rjTECjh/wvIXYYSGT5ZviiY
QYgRRCgozNInvUN6Zy2we/BgNWrYPWrZA9yuWXU7Yxxu4GTPjgvWl/8MGu8N7oYOB29gK38R8ViO
vMI8FfnePx4xOzr7LZY5lqsdmWrekEGs86tiR/whAaV7xa+bYFwQQWHLOMRuxPy0Nc0rR3dh+zvm
/tVMTCOGDAP82n7vOHc+fCb+a+URHMnc3kc7rl35jE4mW+Omsv1jAOK2EHGQdsf7tI+QI/8VDsVO
jEcGOouB7gdqFp3TK6P9Zo/IXQpqzqBlhb7DMz4AEZQYrZN6jqa9hBtOv5qLwHwlLT3Nu0U4hy+y
T2Ilaocc02423r2pl9Hl3i2hirKx/Q7sMX/IuD2cbLfyRfqNuDg2dsqef9Mxvlmw12yUwwhn8DmA
orMsVlSRbFaUOXKK5GNOzyNiTllF12Ad/DFY0bxwO91EkpVGW3d7FBHhrsJ99TNBOFKsBirY+J/I
D8LzOPzSCZEzxRGln97vucEhhEbQ8BTDqlx0yGTdxoeecvnz/dut8hU3PFwxXeNQufGYE+JDtpF9
Q5Z7APCC1dXeG47T7+EZ39tVzHf4RRNaSh5wGhOUD/POwVO/SD0/FIgPZQeGC8fR7JqySNgAqOev
DRM6QhA56Yf4oB5ixQviLTMngl8l+YqxAsr9KoDh9DmgzWLcO7UA4PtCWb/TtaavMc/AS80CycZ8
C0PK0SvgGC7REq1mTXF6Qeil0hk2C1BzARkhzFluOI7x6rI4cBBJS5w6Zz855P4yfmx68tnMJpSP
mXbl/b8DpqWO/a1kXBGJmjv/pMA8ZRkXq55URLq0Xy4F3dPSd9vVTVIrXpEvVf/+B+y2BM+GQKhB
nY0ceY7NK7CUKbxRopxeKd9xYdP1n4bl+9E7VTKrjF5ltJF/+dUNJQOk1dOZ2yh5WF/nzK7ltcTa
Z1Mm/OWcHIsVVe4SkrM9INWIDz/KK3SpzKsNQlRUorQH+a2CTkoi6f59JYCy/cZFZtV88iwp9IOd
zPmBSdKnHxALHa0lbUm1OaymQ3ED+OxGXKY1Cm71kBDQYo+Nq91UpiFLAN5+SeQNQYT8PL4awiF1
8jc2qV75mOetjmY90vvMncPEutmanRvgBcZwhaVE99etTEfBX8IDZWURZqcCIz9sAmxlxdtb2RGT
SrKy5wBjOFXjnwYvHfMCdMcny3fiK+ZpYU2S0cpQGSDnG5zU/DPs0bXkTNtnt4voKPY41k3mJrvw
fXCGUj9J1Qa/SB184X5wmHIwKcFGCLoAWBmAApEkdNmc7M74DV2oxCyAV3p2Y3ezF37gu+ka/jGA
46jAMghsIPwJVhC8/orPogADXGElpdsZYBBCbCDUg7isZVt/hScAs9m/38DsjPKbRp3xOhyb9RM/
MlgfCHQA464ttuQzZzH+ALJtXsKdCAhWs6EBLJCYe4dUnK97HEKI3AO0IYwE/G0Ba57YKt7bI7TB
QV7l2jFxE42DElqMxxwVtreBfBHx9qK7Ft/gq0/IRGtcr17Bt3HgpzJm0jPkskuu4b0R5gDU9DLb
Yq4JUbnWP8Znvcfwn220pJQCsz2QMfTzPsKbGdbtZwvGvBA20mM4Uf/SDdFlnbGPAUks1024Tt32
DJ+tXuEpDaj2gNnPVAwkg6vwSbxY0jWJ8jIQLxSKMAnm1wBV5i+c8+lwT27JBcZ/vIV2qoc8NfUB
SBSsiUmSGGT/IfAu2SUocmFV/d5CmoBhwTDC2FXm3OrcKs5IO9mVFwO3IulqUPynqxFSBF5rxQlL
apNs0q/0OPIWcXRBg92Glyi56NGpowMGAeSKpuUT6AkXZvIGxwej1AfOlI8QQwvWFhiWuprkOQFD
hwmLS+43VrmYflkOBn5kwTMnELAko0qi4IdoxSTvRe/rhNMSM5nT8A+0l4SJn2Hb4zUzZ6eKv/HF
/8iuUNJKQkYX1UW5Y83tlRvLpQ2cPrraZmgoHLE7fDLLQ2RI3JaBGgfF02fyyXGyDmhwhRPC2pu+
At1wqKVwHV5g2EPhpspedyVlKMltgotxMzirydpgNn6j/m4uA5LIF0QrY4YBk1XxY5LNZscfbJGe
r9HTMbteBtkWNgfmIpgj1u9VxLZ8wf1wmaybAYsuymSLYkb/BgNgNcze2BremeipD3ABvvgcJN1v
+tYMS9bojPl9aHijYQftVj8IrmUtqnILhVFACOgFLmbvqH+Nr2RrUiFCM/VxrvytCAJtTs4bZ0sG
i/gpQaec7VPxPYLmu+a4w5SNQAhu0crc4Hc1AetCrTSgtC7wWoa74wcuFw5FOFin/8RfLIXe0xrb
96BZHMdV/Hh/Y/dCyx3M2S7KDm51X/2PpDNrUlVLt+gvIgJFAV/pQRHsU18MNU1BVBBp/fVnrH0i
6lbVPbV3Noprfc2cY/6jN4xZKzKHk3/IyeY0gLEcotEd+o/ouOdhc8ZT2sPLlSnrYMo5//I+M5a+
sIPk2pXP8g+amRGfImrTlegEOQRGm/7aRH3iIfF+366Deffyj2tcDuRXehhQhkzLTNIfNVsgyLLr
G1RmrJKWFg8bT9rqjU2ynug7MzGf1desE5CaI5nHMlVTMTLxWNFgI9caqxhZbMbhb+QKv6953Pzl
Q6wIOIpPwJ+QuhM8T5u1rodWuucOquYLKgJPes+hqKNOOUzc4dHgWKijcSDlboeSBzofp5FJndu/
o4akrNmbhwYEEoTur1Vc3g5rerjvNpI+PqN+vtqQMVx4rcgIeEfMwlhPBipEbo4YYFpsUVkhClCF
AK2TWQJwh4wdpz4/n1ggEYHhejPYrZ2QM8Rd2GXWhjDmrphhFpXNhJlWj/+BSnWNdsIW+clMvpzU
YeB3c4pFx1x5iAaSrnXTn3UEtoI0ibwKvT0fgHM+ZelYUkHYbJi2Nyfbt7uULo6hUfGavc+NtR1S
woM5sp8nuAAObfvN4h6b0VSrF3HgPKav7cNTrkrAa+vhWPYG/QxcxXXgJqpRCOsJ1VgCBh6/2+tF
lt53iXGG5TIkMQ6PDnRz6n4Rk4r6jyjhn5dN8gUtCdI8RLYDGkkkMNVpsi27EGfFdRhiwIDrxm9N
gEo9fZ4/cZ26TJ5iBquM/rmcwDUzJaMX4ev+lAiJGLP5cJ1RbzJebbZ0npLGRJtX74ZvwSQ5+EQj
qjHNiOmrArKcaDiLzqr9G3LiXbFsJHtw6pDVgcnYDkLRP3spIy9uc9p2QbuLlROH3RuUyn586k5P
J1vBiuLgqnxlW7k1+ZaoKuBI2CBw19UBjjl8QqOxwex06LNtAA1YL3ghbq0Dq8qWz6BiGGsJGY+C
7xdViUonRo4qFyU0R+flc0izh0h8mnHlt8RVB9qzsR8sfddUPW8sgGm2YZQ8f8kud8qER80W7CaT
4L1EZNWxNAwfMxq/++Z47cixeCzfkQJFkU19F8AOmjf0afjrshVzoGfIeV9fiaFVJf/OJ35K35eN
tsknHj+8jEXv99+AWAvfLHhuZpbtmRFMcrjdHAvGQDdZ/WqkvhwSCIy4TVoHTtdEeEnxh4s4EUwr
hBxCOel/JoBHEKxwq28lHEG3qO9iwho+UYU2HBZ1q6MbQBKauQq6+WHiKdnEEogmjXkG/0BBmIam
xcs7+0FyLLPz2mb3RaReZj/dfg+OFFY3XOvbwx4il2awsqm8+0ovIQ4PofiAFwSBc2P5w4YH1DUq
v66ajqDCZ4Dn8VhMH2zZY9SLMp92FMho/oRNI2Nhy44WLG4ExfQdvpuIv3cfR8I6g+o4pEDHHuG+
/sa0DqjsTq8VrENKNw7RtA8AHQpEIFNoJm185p70/7NJEYDAYh3Jv6cHUM2jkVFniOWBJ3JEI4vj
TMMo0Bokz6MbVxzuHLr3RT3npORgpz1CoF9giQDAHnItYPMiSHOSRAUZPL/kuhJDd7oBblx+5Rmt
D/97MjKpvAbjzWDiSeckAs0Dr8ZkuMdaVZmVDYWDnVyk6Mwf5q8wC/pj3krv6IOPkrj05/+jX/PT
YEb24jJl9KW6+ZK2Yp4ymvLBBkaIVVhk06Zg7UdsHAP93U6QFGGQZJ2HnovyyMza4wxlSQd59PK+
+wm0zeZE8z2tcZK308rh9gWigZCrcb8/DKaZIvEPGWaBo+buaT7IXVHTk8NpymE2DJPRrGYzWPAa
F5HGY9Y+vJdqwzIetQLqOuANRPiQBFI/K0FAYcbAhPMNlCbGQ0grxjkHw/m5OMLd/kKnPNSfjfrc
NUOxY+K+4HcvLI0fbgCgjfYNWGBFbVJZb9YUrOggPkU0O5tR0Lv6nHANcm5h/LNv2daHTzEM3tS5
VIx/FRkjsTQh/sFEFwFqtPe/zzXYWO3oIpOXsHEM0U0YILYfIqlxcn6HLCYnyqZQQzwi5FkAh8Ki
KY39GxIqgM815mTNRan6iMfPBd6RNsxTjMqMDkKVa1/ZTM6D7jr459d4Q0AjOgFpC2qCwkHIcew/
po74s4mH+wR0QcrRvRuPww6LHBPnbJHV0aBknZQv8XYA0uO/Ywt9jCMYsGkoiOkN1zeX/eJ53L6i
78jHdarteuG2wRgOwxMTHZENrxRAVrrPn2dh5JR/sDDmbhowjkJz+kGuOXqYaaJbkkLuKthYYSEg
gsKsHiAFo/KMUYhmHkM8trTRff6gkYrZLR5RbD2NCxJmsGs31dzVe847jMWQQWqHoqePR/v7Ge+A
ysiSbKd/RCnOFXaHiQUmlX9dsmvN9wQjAD54Qc4sn6Ul1sELxFxsrHzaeus7sClbn/f4krdrLJSX
kt2Q4FQRe4up6oxPUdyI2DeyK3/jdRZh04IyLr7RZM5Z7uD5xtJFnz1ZXmAQQxmwB+fBB9AALFe8
VJR1iXKiAsLeSwf5xouMy0In1EYAWrvdxGH1iCL1W8c6zZmec0P0swF/sbBp044Vn1r++aOwP8xW
xQqQa+OzQGpLUDP1FrOof7DVT/pLpvOZAEBo2rja2E1cOa9bBTe7KK+zOW8Hih6NjT9hHyABDzVO
3DAqEdysRhlYN18CIsQB2iKIwMJEPanvc4yVeR3htwOFShIvff18iKk/DVX/uKcLoZChB6Sm3QzO
ICcwNFx1XxZO9QxsFc5zAV6Y5T+TcGxTn5MchROeg4fNFCNJJkCbGv7W09VZoqs+C2WWtjHvcDfF
42plIdLv41qbwxTgidCWmMP3UJ4nOPrBO0xLUXmKv6XNB8tuQQc5G7i4tsM+ai/q7DPYqitp0pkd
g9C8se7wXaoVtwAbb3zn9lkhUXRDPEkk0loMjVAQ902IXeE9D0U0ZgluvRx9OC3fNi11HdKCDQnz
npzZI1vt9cv5MeXPc+T3UNvakI+xNl23HV0M99wXHDHTBwZDZz6ZNPHklrGOymLgIzwlWMzM9yaq
UdYVs+6zO9/sYtV363NDzQIPLIv5dvlC1NL8YPx3Xy6IdyLyxmDXwls04TyFozYyXBZhvqvuix30
GcQfTIqnH6bGI0LaCEZuSHvF+x1zb2n9DLbAh8mJrey0ei7Cb1qfdJYBVSX3Yxvy78KYLPJN1PT3
u0PbRWY3+1totFGpBSL3G6HaeFcTmsEbQVoMSSfnTy5MTucnLwYbkPNgWpMB6ZDfiOpY2YkXr2Nh
7/PSK+eevKdNlNqK9Vrx0sFpZvqsRjITAp5dF/ffZrI7MhKg48TEiFuVeV3ycd/iyh8lXkVVYiFw
5dvjhlPOKlGuAa8yfjkyUtKAY4eIHd4q3T5Dt+VEiO6O+BcvuJrFBD4RosD1xyfd1nZ44YlwkHCF
bl5Ecvs0bj2vAXfSld+M95HgFOHzU0DWT85iu1NWK+VMzMr7cLfCFsNiz//hKbCjL1ooENw8Sn2Y
HxRUGVN08wQ+jEHXtOG5pH9FEcstoKkuLiLY2khUDR/rp24c+uuEkeLYu6kWUxKqp0Jzq1V+nE20
8GYcWmpqlVSWQ/Lmq4HSZIxEZcndicHbqcNozZ+KmMMPTZXGPq+Rasq4Yzt07WO00bn62o76anOv
4G0MiEccvndH/jOtR0sZu9CjnxKAfCNnvD4U32pJzH0vs06eKAvVp0BDPAK4CPzTL6rPD4YnpggE
33TWS/bu4EsvlI/ZBESni+we1Ve1LPvo9l4ULLNYXzKMV6YjKUO7BlA+9ZPXqh3biCjooJjAkSSB
6G2OWhc78sTmHVBjFJ86b6bg4tOyC6UOFB0G9qhj7ceKw780ouZMr+1C2zUSkiLqTXRfI1e/Tzwm
Faz2VOJ5jZocE1JUzMeJ0TArspCBTUNvNIzSD8aiYq65w9VeSAmYRmpzMtTdjbaXZ1IMQcyBPBeU
C6h7zL36KcMmtpMnKhpzOOGy4LZFAMXffEH5u+67ubxrgdNVW1IsJ0R9/w1rROAIkkReTG/zAB1/
GenYpPu4vde54ly8hSPrKoUgoXO3jJFrcruIvjL8EIsSK/RoTODJiG4KH6JCB2yPU/JytKR0PejY
UG4phrnk7xZWec65dKoBqCL2jI0uAwt65dSjg5hcSTbMfVhgkRAtcZIH4/ltwbYS/+MtYBIWyDDA
Pwi3CEFzhRiL0RXCeXn6lIxrjcUISB6Y8o+TnMBzzZ/YdlMc1qM4o3Uk9rZ080C0//oqThyRkNP/
9oyAcrvk0MAyIYpuph6QWFniz3iGT+o1Y2Us2gQ+vwqW2sKZEMPM5MrqcO5ecKgwQuAbtbdVxTXS
+crQfofpm6UO1Vlp5B6w5fv6uC1XOVbHkBCeVoGYjfFyqXSx1gQKajBbjqmqCz28oQ6+9b6sYFqh
tgc/AL72yfBG1xbJDeuikOaq2/bppDrzHqXA00udOnJRH1vXVGNFwsONJNYoFP+ZxiPVboJJ72XN
Clgj/osfVi+DYje6y372rNb328tXip7J0BkpVMdw6dWm1O80VdQFaGAm8mygBslwU6ZrTV7ch2v1
Md5+PrdLd0dnOFXzaMJRnKR3dpreJPdw/9OFDKXlEbElxm6OYD5P6eWbOhQVOtUy83OVMaHZnLEh
Vk/A3ia6RMRbYKq3AJWWwg8zQ0d+/JD6bao/485+j5f380jzpJHTMbpwcuWa6oCVGZ243dcHdX0A
YOdnUT17IsnGDh5Xf1/79jNa5Ru0eI6kGPdpPqMQaOng3fLUxvIPYJj1eM6E8mVL/icoAxVZ8gOA
hljaI3VjpBuQIsmyFJE5ZRNsS3C3fLo1n9kEh8OYUcociUrBh5C7myZGObzDy7ty85lAY7o160qI
cCVFPgZA9l4iQPUwstc8f+GbyFeS3L3kp2CbtWl6xKZB6iI6+OVxd5UVfD/89R/dkqHO++qycl+h
ckGByBG9AxW0HwVIdv3mnAkcRXKBFjAKFIu/YpC1yKvFjKoegZ8SKcO/5JaQEiWi6HDGmtR57LFH
LCcyWn34ABywpzGuSn4vIgsuoO9QlwVYIo8WL6RLY81C0XptyqUSiBcm9wFX04qPXI4pur2piFFC
5x49VjzLegy45Dx6ORmeOAZ+apxpNs1MRdBI0B6kTbrJ1keHPwJRHEq7oZwB/qGkYU9yOjoT5xZk
a6RfqB4XSAXZxTuju9nDGR0iiMIt7pYcx3blDV4CF5uagOrYeDKMvXGCAVPHlUBut8xJLEzNZ5Wv
cK2X6i90B2UhzSO60feFom6MNoVDaUxlKkI7NBi4GyZAED2l+SjAkU85MU0JWMCydgGI4lMng6dL
D7xeklmCUYCIDgqGV15gcOgiP26vCHoKHHya7hxyILHFi4qN2hXRn2QK5NGUWjVb8u5K5siGKXAo
fxli37Zw3T4rhjEmnjJ+kMEadn++1GO6Sh1JI6O73cgkX4J1fx5KONj+xM8r3pCHoyA+N/W4XH7n
nGOti77qEWXTFGSe15y5I5ZMZShGQLY7yjkVYx6GvpoJBRfljULUJqZYuyfw2KOxTUHLOsR7fklP
YYIPU2Hdady80nx4GgZFCEqHnZZ2Htn3mCRJznacTPgTqIwbB/kyuD5QgY8pbw5VJzbC5EJdx0nJ
K1Sb8pnPNtJw4xU/oIDb7IstSrwMaas9AFeVWOom89Qazvx3fguoOO7nZv2IdPhrA+uzpaPnY1yi
QSVTk1g28TjyeFJ5ohg88TjCpz/3c5i7vCVAg/jS0+osHBpB6oNmAz0S0UkuEV7ya9xBg9MltCE8
FEoYZ8KmBZLAmAnP69gv4Lk1XVi6PZOyLqc/mhHo3X0fsOyZhd+ol1/JRhku9kN0yCnhamBo2xCX
XfNkfNigLGDLdHzxVHQyZUTK7Gn8VPZYkS5S1y2SargZviyVmtl/X78+/STbQMYqfo/cAjf/D5MJ
E3RwCAXodiDZi6UG0AkOHEDL8Cs+c3IWmXR3O4F+vdGsjnd3SzyP5Rl8CaQkv2dM2jh95g7W0hSk
QcFChvKarGKRKEFdzVEPndVFs7y5iZnrg+6SMAA+l5Y29tv5PU4uuENHPDy8JzmTWZ6ZylYuQ0A7
kq2rFLQWWT0DvhBNiTi6gvtV/Nm0N246b7l0Iel2EjUfi5UGuwjik6ntxdL/4dRf7K0rpifji4YM
IUhw9KMzw7xCABW8eHP8ODC9eKBB5vvzmutm/rKiD482Ma0sOKvVUMeYZSg/n4BnrVrdtl9Oncof
E+1GKgQIwdP3Yep/gjce38/gT5AusWI379d+dVsx75bIIAIOML4QAsf5eSXDjCdJfIcevTmzUt4D
EYl3k/2xP/pG1Uq63KtAuww+fiI7sv0JjnO0PMMAbkMv+yygcDQgmDjm8QDv+4W71WcUXgLs4auu
yhnv22XgYMQbUU1u5deKPrpMSC1rmAnHn9bmGqa9oecng4lPeISBzkECzGdpJSaLuGk5JoELfgkD
0bzHrsfnYhOrAfzHpnzYoBrhjEkcUoP4ewyF+c+vM7iA+91oCA+Ab/NUqPBeOLGHEQwPzcbDymOm
TQTCSgv5G+xTTvp+8kOTDlMeTCuOyrdIACRL8d2F7FBZgwmlI5AEh2eyA5z3njHdKFeTwmeGd0ct
xWAY9Xxtjj+uxChxLveu8LRMi18RaOvr7m1aYXvYonbTT8T2sTD8ZbKGoj0Ydej3j9sbhihW6MqF
CRD5sxzsjzlJlbfDGLPGzzEh+JXpLMvzhO3ThkxNekqF6Q+k/uB+ZhQEae+4HaJfnXbZ+mkX50nL
RgkBOjtMR29CZiks6muH8+pPh1J/m5OfCK5q9Mu4AiJhEzIkGbcMLR1mIMULVA5sObogwsS4fcGb
MLajvuGEmb5b7+jkfKBnqT1ccbC95810xM1Hbs+yyy2EDlWssllkOP37iIYn9l+EYLv3NWelON9o
y8ewmNiI8nydX6r/2b6xedRmFbGsF1d+P892NzzTN9Q23JXLKm5YeyHRKBkujtjZ0XtPk8R5Sqw/
VvqRWAXJV2pveF5JYSbIYiV6OVZN5VwnPFjoyZiQAehao5g1ZbRqHrU4kL09JQEDg+1nwc1X/PIZ
yIdbgrRsdBQpC4c+bnggd/i3yZv42ilX8sR8baSFshxnnvjGuOzsLCq3+YalPIBzaa6oYApFQidu
facLHqfe6n0FocYQTu3QZ9SOTEzZMgAzSwiMNXNb5GzHn4GoPGyCLlHgSivtcnQrv2WQYQLNDlRb
XVJNNoa64MSw2PWGpCTngAL4qCFvbBgxQ+0XH6JjQA69TOYDTVcuBQwAk+pSVTMwaewnOpP89/pK
0V/Suc6P/vtfEhPTqty8sCj3uuCWWNRpPSJm2iCT1yjCS201tnxBc2c8LVDOlh4df2qrtI8U+Hyg
/4Y/J9kZsKCRIylkpY34wkYu8Fk3dnxFYRPCC1gS/MyVdrrNRcHok1H3NSLeFASNaAONzylqtw0T
NI3ziLAOmtOonPU24BBupTP0NH7plKU0WQZ/LCcXBX5HV2bvNG1+GfaA2kJ3zAiEUQ9bLm99KFf3
6LkZiCCzNEBnD9ORsRMxrtbdpXq3QabRnXOLs66/XFqr5K1iAWVj/HKD1UYK8ZKbbObIujKn0BiW
pCdP70T7CSRuOAKxwVVc+PQPcWtPf2rzsWE8fLPHP++gjHRXvZu4vblGzC+ra2n1YpWtgcbifSh3
zI1xSoCZ8tKNHE9O6exIrMOs8rjqI/bYM/2nmYMe2bGuOU5ZLY5MgnBSxFN/d6+tzHlwYbPtEgLA
XgCV5ewdTqgVqarXSPjZkP67a/YjW99C/+HKZa7XImVDCXFjur4tPUTciWNcjc4Y+l9o8nhYTq9l
uZxgqpzlcUZQCbMf4ufmJ/bE3ZY3lbe09Smupu8fVKKFc4jYk394XVL2/PcZkPP1a5/jQp5iYZyy
dx7Mm78X5qGbjcnHiKoYZwJUDILfWLCsDqQueBpQr5AP/uNX8xT4b7crE2XWwjWuH2XBymutuW52
t5qAFmdebUlYqWcX8SXXgJMkxsUoWnXu/QO2HWTkCGKQOpk2lAe3DtqAypr/d+RA/XJV+DGGHn1Z
dHNNUc9PNnr08esIsbs9WdQ+I7tjNIrAHfyy5gypDkmByMKGTtynq77HGHlWErJFAFNTbZ97D593
lc9Db9QMmim4mMKC/u0ArVckSYpRmITwuo+WrC8xxoDBBZGxyBPrY/GzdLoJyVtbfNA7TIw7XGlS
5c1lxw/QUsipyLx3Rw9WOHJEFvRkMUTK7kahehdkMfKcmFLOFcUA0Y4HqN69PfwD27+xNXRHOLSo
eJHguLp53+Q2toXmgkRwvOocPm8tkDtHWaXb6XNbXaTU0jd3xOfTDhe4ezvXoN6C50kOctYv3U/j
pKcW26UJJ4pLGp7XmvLjuHCa9WfxDkHKUG4e1y/v9dfG5dRFexdXOwPsbMd8GGuUPjaZRzTTM9wS
FW0tJ1rIit9Ezy7NkDsu0q0Kzz1XPPUgORIWCHJShFKJ2JLNi4FTb2Jv2CnGk08fissDC3jkmQZ9
T3B+rb9+7SKFqTzm0QU0b9zMjbGEomL9u7V9DAJAmjxePo+pEc98zIDjl1Zqhysq7pgR3fzqL1u/
/UAI6ApDWjz90apB7i708NBzr6nxBfH8dcgUZFJUEOUp26hcnK8ICbmv4HkjBI7THk4ADHUk0Qxh
jusJxGKwbyODmLIn82uggN4blCbcKBs/KZFyYkS67ll0lax4V8+VtOc076eI5rXf9x05vTVo7I+H
FZsIAPvtDRctS8Ho4SMzQwXHGYZQAGtjMCTc6YNUYAfUWw1r8y+N+CLKHgUQwlBEQSlXnpOiTgC8
GN/DxM12H1xOiSvI0NQpntQYj987uoiNhpjrs0otcp9mtPWy3fzq7gfJYeZUC8nKd61hDpFLXB9h
S9JC8P4bhbgd90N2M63x2SGeTQ44mxJ+ld2EI7w3LTzTDvMGD8FQwItqT2KLvm8t7bFjNW6zQJ9R
XnEPBS/T5Ig071RHRHttPtPErVD/YWfy+kCKZJscHxIA7vFrpkTFrP8DYvv38KFKoMAgJMYhTmc2
gaI3nfzKy7etuk50lIwzkny0vFhhHjh3os8WfVH7d/yjZ2Fzh+eKguU5xxgKsu6lw6ayCCZDa8wE
kKokfrAlRcPoNGc92dLoUzO7g5ePRp7mb8iuJ5A3SU6IISNdfuKCBDlU99tj4VBXZMTL8ommkemt
ifPi94aWTcLCFWHWIMQXlu1UEJxM88wSxgRLr0jdSKA6p8kC2cX0BSACg/jISHIHaQfYJi7kgZ3l
QZ366uKZT78jux8b0s2u+ffKreAJGsUe/XhfzdoH18iSLpwqfIyGggeBaNsxzy7eoNcScjWwUyyU
7LxoJxtiKu4XINr3LenlzCkRqjPo5cDBXSsvy2b+5gaAljC/PebvsOWmQAmm4Ot378WI6CRXnIS/
yC6fTMjN8nc8fVnM/yOkU6wmWEqcI2oCNh1ifC4w9TKTtDM5vmv5NICbtC0JQ7o7fP2x0X4D7ayQ
Bi2AjRt4TKHbMfhFhAlb22SpxvLtSVJyNme/CEk4DRE6oVZBI8pvghmLz6H4e3Qa4IGN5YSG1eB4
chuPsTCLTzC4YC89sI8pakia9TOrhHfACHXO/XaPMaEw417LV/QKjxUzYH5Z3tBnHS116aqRhywI
uBC0xfic2MHc0WN80IErY7/6WvwIfDdj+QAf3ks+ADSmB9X0ObK48G2suIkSDTl9Qh0BbWvKMUNS
Ybko59qW4LU1N35GISVGBxYD+9ElORFRguYZ5e/qzVqSYmHASI6YizeK3jTWXAqXQN43U9jC2MRo
fJBYs52KR2t0TQ/UIwn2cDwd2PnDDmFczq5swAqGs6Q/oFIEVXYMLUqX/o8H8UamBrkf+fStGQo5
hqY6xyI1YTHAlIH+H1nB9OukWwklEyCk3oiGSF8N4E6ac1sUvAke6jAcgzM4W22glVSlRFB6CvS8
HGbxSEElY0nmbCkxMgU+D6r97dOxLVC5l3+iWLmmUAGR6N/Nd+23fAxI1Pjh9sQYTjcLOzAivYqY
EFSDRJwzB+HroZaK9ChFWEnb8/csPSJz5se4dlVm1g3JUfr2wxBs7FSrhO/O5J2GQGbBMXv/9I6J
Yice0sWZCa436+uqgnjaeNSQBOYwE+uZcZZAp6JjJAWo54Wu6G4PZ+1Mc9FFL9kF82wOgwesDqQi
xlRmBSGHRW2veXlmdx+4E/WXz6umgshzmSQcTYAxGr6eyepBDTdxnsEnfIcsmVmOwPqXPO1tddGQ
y/LGbBYpu1GfAVNBbb0+2JLghET1jTKbpAIV6qmh43JROOFUuzemi+G8D3TUoDqBf2zTfkuOae9P
8VGNpOfPtMAnbjd7KlvKt40LpBe47Z1uzmKMwqNdZGu02zp4GJirkXiqvhabW7LarceQUgV7QX1g
+YYSdYXqmE/2Id0kf8eVxvKGiSP5l715/yPtlC3ZjnmKg8iSdTgAPcjUbBoNsgVGyKtucUI73ztM
u1EMoviYIVo8rrAORLQagwUjZ9VK/dwfGi1yOz4TG8nCAuBwe8wnW93QhND7uWCbvBleOy9mE3iq
FiySN0QoCs1UZbIIY+ZiFGHjqk47u8X9+k6V+opuC3UNLID8gXXEa75Q2Kj+JQSssy91WLIiXTlr
3meJG5yCA6URkD7VxsRu/+iU6J4O4N/qWBdVs2LfWMTCYQC5/aGP3UqrPmAXhQzw62U0sQztLVa2
RTRY39Ao4XvKVs2m3X0a5xcuz6qyCvy/Pee3ixI/5QLdDksDk9OUz+NHlAfSGjEvDTc3CKeYbFLD
8ZUWuhu17Ff6DZ978NzUo+iao3dr06vzDTnBNJF2xks/nnKaLd6us5Zb9rDICQNkUkUTswrqUJUY
LkB3wNaMAOKaE40Sb0ghLtDOGNPyGXrFnLxbaFqTJaOFXXLWNqAgLjLHUKWTjsLN4D99xf1+PReG
3V5zUZR2281+aGW/CMjtYmKifXvNS7SaaDR+ufapvQBM24+vkf9WJ9hCE2+S+LSxp+/HAR54/7Ig
+4i2nuiO7zJxqDOpvFipe+p2QgzyPdJ9Zd5HBF3hc1N/VIefbx416+Ffdsp18MwGiUrLVuRf5lG1
wKidHI524nYxeR44UB8Oy80cE0HwbYzXvj2QFx09yfHkN6fdkW3AqMi4R39I4U5QUqyBI/0USFtn
GonSCdeFKAwjYK/LEaHfwz/twmc8+fi0Pp31neGn/MFMe+M89VTcMXtxA6HRGfI2YAtFFj5DmDNi
LOmwdamEykQLGIdW8NiM+50kr6Jk7fmGmfGvQ7q8jDiR7Of6Lflty6HBlU4bMvAm8vkrGz0yYww8
oeBHt/6A7ubuutC90k1MXd6cEUHAp39uqjPPZPIheczC9sK/Fzs9jquzClS/Exepu+RycoFCgAw4
xj29Os51gOwEGbgAL0BXJGemCgymUQ7dwQqgwAX1f1Z4GunSOMPjvhXbg+cGkDG+eJ2jy33WoDbo
CQwkYyhLQQfZiUniOd0kS3T/BWUgO7Dupw3jC3JbbbDZiIa2OjO1GBUGTBRCg3hBOK8JD2VJzor+
HUx2PMtwlzf8Ke4a/tQtVH9l/E8esWzSRpiKFuWpRqfnpCnaePgc3H9sS/MD4cgAm7upCzFmXrfG
HV0s7ncioKB54qI8yvggjmckqBxNFW4wpiIROLVibG3k6XtVBP06izm3Jsy2hyTyfOmSiBYEcGVT
LRCgIToGZcqsnQaR/QqanYmFDUM043tiJwg1aY1EPQypwxBRIVXPPToLtV3Uox3CLQIAj+MYosrt
5jPfyzf0PnQBWvM38L7d7+Roks9cN2V4x+eClQQqFBaKFtER24zxlMKJLX9NQUNknhBKsBu+4mBo
sX7iYHg+A3Xw8x5gmW0mgfaF6J6ydBvJWEB45vTxLrvf/PQuwrrGY5XsytK4FeZ9eGQjPO1GR3sg
Dae53NIedZdn/XTkz8gYZxyWJVvGcQ57MmWD0reDbTWt60oz33qySgbZ+QNr546oS1Jk6/3xyuPr
Ny3BiEDh/kz4EOVFeFNRvKYPp/yqyC3LhnRt1EyfSyFhwlQr7ts2VRbdQ/vLsPQLPCll2UMlL6fL
xtNs/PYzZTuBuae3yJfbwY451+uIkb38J47XvsViTA/0ya6jl8gAeTEHfq2HTBmKNIlkNCHvZsKs
Vyx08qHdFJ+oIdJByVor6r6dN/bkJ1bkCQD4Rpoee2DCYJeGj8vxi4RVkq0y1/iZsudyomoGtqDX
yPlW/UwX8kbKpvslbw6DVLLA9drPugzVd0EiDBgvTLrkJJW+LOk/0rIY4Jdel0+GteOvN2rGlJvq
cjzpfOl1AwLRautju3q+CRsFaXVO5tl3hBrriKOLSZLy0p3sVh+NMWKQW08SEltTNfsiXWYy9sL4
Ww+jOpRufFzGWkT4QOH1KY+0vNHBXA+HPTlub4XBP2ypp4wHQs1fAwvc8Pr9UdeDXsMJMfhifyjK
zBFfXE97pynVUyrWGTKKzrrdvV8pJvzUvTeyN/jts4Exend/k6acZ7fjLK832Td8QFZvAZs8xq95
/SLIrJ1Mx12OM33yIcYvHfD4sn3vcKSNGybLLaojjbWh6jBtLFgRgZtWhy4W5G42QBgypJ82ZIat
1E9Yq7eDGYf5YMb/WzVm84up5LFX2H/NNVhTUB8QKTyNl+xwA1TxCHgf+yyuoYKrYfTw0HZQUazV
7ZuhxBcUn1HGzLsT+sHpGxdYe3olYMxA4xrMc5f5kotCD+plSZ8DuO1pvjtL+kl++cfljCUQG0RC
cipb/mPCIAVc/FS12nD2ADSBmmVbBzfr6fSr0fRhg3zAW4nJdjV2JVc5tb8YIZBMzKFvgBLysGN0
LgLlrYJEiKQxfLIsYn/Leb1WGBsyP/x9+9oCJfnrpDEBuOypYxm8NBdM0ra0r2EkycEHUbig+Vii
q0vchi8Ko5Jx8r46ildz/DQltDpAPCunrxxE0TkcWwfRo91ZrQ0p2u/8z/Lmdf7jl/NmTtvNbKz/
013lJ503+JkVgzHCjg0AKp2BVUWfA46nA+0iSxGKFoQpqI2R2C+41sgtQH9HIUNHiaSOpSjylRIB
JQpX5qmspR+rAaEstGhXAS2FBs6MG6Vzy53R1XN2Is8NwG9ORSS5JABQ2K9VhiMHjh3uyKSJgeZQ
6WZcAAQ8k/IAvwZ/wSPkWKXPpEvWbx7ofgkWC2kzBB1BMwJbwy6HvVU3ZUqASFBa5kITb6C5Rdve
cWPQJt4h3aD2FfIT0gDPAmBOBuvYgt/PN+LrEz9BMcO1jx0KXS4MOaCWcMx3yHpvQHD5xQ7vK2B0
rqOgw2LgoEoUmmoWMqgfqMOx2sKwG5gEQpCKt+c3/9ASESl7Y3kncpf5+akBOyQGYxdtIcX6Exwj
TQ4C5cahD+a/8/rg8eRPPjdLicG7dRP1QnGmUSVskIk5R8ODtGskVSX2gClMke7QzW/7ZNn8EQPG
isl7wo5vLFqCWoQUcM9RLqPazBfK7hmIHwJ8GAs4WNiU1czESS3gx5lM1i0igXJwJiBDm6yrbptn
W3hnIhKCkqpbV2OmSYiqj3v+6ee24tfj554oJ10Wp/YFDduQryDMvRl+CB5+3jXkxmdNQOMDWnwq
XGju2JhR8PAjdM+Q64WNdU1uAq7eNmOIlXvQ91+SmZWa3arI2in+/5nkBmdeMTxj/G8Dola4r3hE
ZfCA+ozvpHKMfNWQf/U3n02ejAMYQW/iETHQjLxkeB61fk8AD7/QFDOErXgp0lNiD1Z4Xb/UCsxu
gS8sPqAxbfIFriX9C3USWvHWQXaBZp0lTsF4aOjcVU4WKJvcQ35KhdThxrs7VPzo3aYsylRSkdnv
viCu4hZFWIIDN/yin2jFP+fH5iBvkLgLoemdoZ7Qt/nMDDqk7WR6IHxFl4887MqXkAuHv0l2AckG
fAd+Ur4V+gRlN4Q3OHES0glV98bnXhE2EH7SEdv7TR8WkZ54fBWVFFx+9k1N34Fi/podVNwpEK7w
GHbeF4zwSkbxDMKEjz3gaPFoUAqbPGZ5v1ARoDC4zOxMcTpKPaFQVaZlJGOGxtlBokviF2SqazE/
tk4QBPZmCh5UvixY/qPpzJYVZZYo/ERGIDJ5K6OKijh7QzhtRUQBlenpz1f2+aO7d7sdAKGoyly5
1koO6jZkg/x6LZG0uFrmQAXNJKwOcd2zasoN2Kl3rP4mvmHMNMpmb7esHCr/vB/LwwYeIL2Exknf
JkRqagyWh336zlHcd7MOwhrQEoenH28XxYN26ePNYAw6VXDHE6K2C5wWMostZF98Y0YcQKnRHNnn
yJm7jGoovjjcOhzsaRTIvESP8CkNcpSg0Ac6GiUqIXSsxIrjFDkfVPSPdt1PH7Y0T9YUCFNReWAl
iVmBDOup4MUJG4veDbgvm82+w+mi2D55AdArWNsxaeHuS5sJJlYTOeynZ9c3n5+gbhloueQYF+XS
7KmbP68wRtfVnro7LB2YKgYAJOtPbUs0OYRKdoH9wTftxbSXpx2M27vhJms+ulNxG8BoaG1ZJvtz
NMRhEd5xDo0JUMdspVFMG2Bjjphl+5p2/XhM9XjeQvNl9NDytbA+OwD/HMdQ20OOd11AHnwd1bMC
YBg7TWaT/8YM93k+S50CkvVAxyoCRWYHxg0tyaNptvqydMzaSTEB7mw2FZnQEfcfrx/0g2Iij2uX
9gkoCdmbX5lfb93SJh7I5j6sRmDdyHwhKbrYWdKvRtwJjEvWoBPGas/BEwXRddxaGM/T9YgMDVzx
dIcgTM8Q1a+myIa0fKAdGlsZ4dln144xFz3kDVfgQN0xMaHbJVdFRD+NJ1BSpnTgmOtUl27OfUNN
WAXD64YyPf7gHgGfRHi5ifgUuzQJdQhzM3b0A/wXuMfoD8a9yD3aIq+hyeXV6dPpCNfSkYSg+Ss8
hBBdJboJCx+alcHEKIf33LpjSxXDCzSfOw2WamGTpXAEJVcICe+CoF6a74FpSok22lS1nZsDm4Ji
bk43wBvfnZU0rIfY2wbGCLc4m3WQaYsq88uk8ooTD72ALGOE0BgKFDNOBRXihq0M/WTpswjGd3Vh
aYjuhlqAUysywdQiK/RewcMjKTsr21uI1DsOosUJ3dfkMU0DbFPgTXo9PI5Ud3Pyr2g2vKUziVym
YOq/Hxpco+6wCcyB7xzcqwsCwJ/PQ+xyYhNaiwCqAeh9Rrcpykb2W4+6+MPRBBZcD0lDhnns+OsU
f80ZnGbWn6CicFuX7ti0ph7hT9E/XKlB0Vr6QDajneQTDlYabh+Uz0syxweS5h5abATiJm/I2QWO
uzg+O7AJXsONmx3SwJixNxihk8ijF+AKLGhEkHj8bOh1aCm7YtN5i57qyUrc7z1XmdVzilu0mYEM
6QgpSKgMn6wvZNXCxVEbvJba4EI7E1biY7JHCYQ/gxZAzIpXsCOd6wqMZnOfRTRPEjrK2gZzn4gO
vtECMgTHBW8XRfByM2yJ17o+Uq4BbmyT1O9MTqhDlzTTxtwOnBWIZoglDEcPtdNEwYWJobajq+JQ
QXB3X4AqoPMhfeoMWq+LNxx36y6+ZKwnFJ7Mz6BFbDCIcDyAMX80XFCuESQvm+yI76sF9MID04aS
czc/x+cRNYthkzBz21HDZtQT61DJO7ahuv+eQCuLlbY+9ny0ecu+U0t+IZxLwL/QbnivfYlABHUF
sd0eyIsYRN9QKP9gald7KZglbqb3E5ZeFd0dHubnnFKreKMXGyU4S0a4LxPBDe6IWf++61f4OatO
4fcXUOWUORQyHW+OQPX1MWsiuv/kfmZnsM6oodCmDyuhJ14DA9jVaNO5QxsCEdaGI8Uj7MNbmrV9
L5ixEtZiFcL5wnEHPFzF7sfXwZUk5EN+Te8Ciqe77h4nyrxn7v5Gg3bg0hKeOnJhveETKnYNeVf4
zLPQaGNDK6HmOhWsRco66Llii9piiZcMlS4Ej2BEmIRO8aAilMKVr9y1PficWKlYXSB+6lRMwZ/h
PMYtIMbm64OZE7OuEuJrQ7vAo8r8BA22HaCZEyZOV8bk5O8PZN9p6Pc9lCfqMgUWWcWlw1ysoti5
0GoJZ8UBkMiOKtaLtWUPs4FKpyyRS/kS9cI5fOtLMb++XbSvMhecqhJHhGST6jLCtLuQ+eIinS6S
hQIHVbUKrh1sjwUQqBbG0FWGLZW94QNXHhQT3NFfS2DEqaC5PS7fzX2lvMfYS/eGdYBH1uTzcSuc
eih+jB7bij5tC5kaxC4F/vvrLWg7czfpWxx2ho3X2125mtSD+QUTXle38GawP37vVDgjcsF1F+eb
D95YpGUu/CIgMvPhdnbqTmM6Qf0z7EPHvdP+yqSrx+6ONi+1e4WNVTEmY/hS9aGhwHrUXQWMkT5U
iwSA6juQsdR8jFQsEb8mDrjkzgbMMFuGwIgoobD4y4N3Yzd3Wrc5KfzDp00vJsGOuYlqPZ9jnCat
jTF3p4dm2tIgK3TsK+w5XMLeEMAF+bB7pQvjQOvY/ZtNLorBeH/ANtilZOappRlml/YRy8LPcb/C
ts7R3JJ3cooPtX87P5f8VgNrsIJSOGKT2LvTtR0XSDOe5gcefw/Pc7UW2M/pg1krFjdP2kVRG6Ai
hyeH80xp0AGf0spoC0Ercrpunt+tjQaA1yNITvDWY1O92VVrkzpTeMMc2sfXp2EjIeUUUmeY6xSr
oSExl2Im2TMVGJrpgi5DrzXoK8wc1fn+QaHK6F6HZdMWpSlkTlTznR0c7OelIM9xvsbgM6dVSrqo
Nqql7LOTMS+cPlCFpUKUQqm2UQHyzAaDRnUggf4XwxrvrOW1TxsSkicr50Boe0EE1qeBhtviBQA+
vC1PbxvWHaoylKoe54RM+iW74rDfXqo5eNrc6JfeOmxNfoyIBH2+TAwKRca9rtZcoWrNMwW+DeDT
dBpvzU7jNH/EMDcbsulbdSYvOl6fxJgwTEXlfV4GQbWwjZrSREq5P5lhh7aq0Dtf+oEe6Gdmhccl
WRSQjcVtyT2Je8iKTN+BJ4gvGjUHVtDoz1in+3jUTKBl05rFfK+IJdGQEV7AhIXWpK1Q/+B1Eq2/
MEbDHl1fzmBa7zVqilFnrM6iOVkrNXjVyvyCq4UdyR9VQ3DXHBNfbQ1Uky0j90Z1fAwRDo/afJLh
+kLJBAFgs4daHkMkol4Pexn+YO03Zj1D3m0/g3aZeFSIRaXM1rfwaa1krJBvzIFnDIbQUBlN6q1h
y/xsQYb68GOp37maTcFtZh0B2i3EqQPWU1ObA0rYmHrZyBZNTVhDDTrjxhzfBgtBlDhy7pzYTum8
CL+LNnyPRSfsQA24UNmExESImLB00aUYrTM3hK3DzMwwpDyAJyXqoF3StYka5NemE/ybxuqU83fa
umu9QlTfhFLF7PsSPGKCahoiUUCHrL3LBDODasN91xwY6wwdBkZ+yA+34B7UWxl6xqz2WDpjIq4r
wRsLiEX7eDhMXYv9O8h0qFdRBMZ5FJUftYxyWPtYGAO3M4CHE6JVM9m/Xf7AKdc9YigrmuBMwhzQ
MmyxVoJSw2S/gHd6A6uGgsZqTlmvBhasz+UM2eGqHVweMP/6a5B9qiluJgxzB+088a8uRErTgFOm
wzdDSmUbRF+FfcGOyUsnVD+yTUU0s4Iibl0vECZEvb9G60HViQkVXQAeSUdot/AHbk48vxOQQopD
RfUQdgLUCcjG4YeTJPfG30n/+HCwWaPOVbmkf6pXTWii4VKZWH0WGA3AQX7PocvCLS12KVqV7rI8
x9xLO6bgacsVyga03ymDeln9UMAudYKcML7LRWAIVjDvZHCopQARn+RAAhTLzmCaV8lOSMJ2DFVt
TQuw5mBohDRYUnnZkvr6E2cflkKfW8xZVwy7GD4Z60pmGfDUcW3bV/tkHs8xShK0Z0AlfNi5E3CE
H6CmjAfbL4ctxjBlKT9DN5CPwI9gJFV2ZeqYSu2h3xKj1UQrtcMwDpDcz1JbNuGi0CL+6t1YAWl2
5z3cl1eZ1Bq91hq/PQHCZcPWV+xqRSA4xpCLOvHThatmVSGneoSIHmXNHUHNQ1hWzwvVwYA2OyBB
xO4NUDHo4Lr4POTLLESXNLyH4NusxCQcm6tf29dlsiz/3k532qPGR/RwAUkJqR411NdB6yKTgBGY
DDwrZsaC2kGObdIiohba9zfEqaNwLZj8VChkFSTgpNYJ6+4M1vFtQApWLupzM6V0h+CN5GcPugTk
BVmOtk7oRwANyMpJahHAVVizgAMw4FW0ghZZ0C12VQybksPslWPSDqWg9KP5m4XsM1QOMpazu3wK
28ruDLbVYCuzX1LDeHRpR6B9oqg9B56I1qrov2TFGHhdXVxK+ofepEfz72TEO5jWvk6FebigUn7o
qGblfnGQxMnrwk8I4/MzbO36z5iBmjiScyMfQvkpWbhTBZLP0DtlBK9gWMMSQ5beoXZfRG4hrV/x
esQyigXdZgrwC+x5zPs4Y5E93PA3gQ4TQj2mF8sMkSTtyNKbxQP6txCU+6JO//feAjhgOIEdyImi
7atxkDA1ZDssyIfnX0IDQl5l1ly9FJvMhwIv7rCV1z8jbH/AKyQ2ZlnFI2/wHHG+B3hz4Z4riYi5
P3v64PYWYJNzGwNUW/Ipg/tJ345s8t2ibytV0pJ4WAXNLlasN4WxzIUQCl+ml0zgTzWwo2QPJwLY
JMGdGAu2H6W9i7brh/RkDy7R7nMEdiX2Rp6DEAOR4NWH3kG35QDrECM4UcWzSXYG2hbLqOYS3UZ6
f96Hm876OYixQC7If3EENUgpH4FTBIgSJwy5yu0S8hm4usrM+iRa7ANZBgkJl3/P1EstB0X1fXGF
kR8RzZn3Be1WxeDbt8c7w2mAXgWghxyGtAggMt0XHXQDTG/CVANI7gjJKp0n++8FesU7c5rGfTM7
klyox2SubngP6CNwEb0qKwgPuPPkSMArSsRCF06hHzcKgDe6KPAz6aNApuuOjVcFUICSOazYHVjC
ggfAbnlYMYuwvCLVouEX9t4JMFxG+AMDY4XeJYsc6t35nJvmPXnNkeGpg7wwmfUw1Uok88hajRqa
W667hKK5Au/iG7Q+ydeKE8QdR9KDrBo5DiB/ckiJBZSRtI7HSDHgGJCLWuEdp4J65RD+IWbysFst
J6llko8o05f39W4QFT/OxxGPpWPtfoPuOoWo42Sw/ToO6KoFIDrAi9a6XTD/uV1wBD/2MMgAYB71
7M4fFv+v2MbaVYG/+rRuNJYqsbqS5cF1R9+Kmh5JgkzS3yMOcb/D2s32tDecvY+4nwvaDFzXLcst
tRhi5TSkvEHERmirYyrEToN2+/6T3L6vB2fSkedIRW//sHXo4WR/5yxUBN1Bu1mU5Qc3Cc3PoPsY
6bl5PWPbDaw/SKGXk1Z3SeVgN9cWQSSh3pUmD+h0ICFUyL0J/P8eO6IFpqQSY7dThATYx3cNCTIJ
xAWGoXHJSPeJjliqg1qQbRtMVHH2YQwbhoWbJ6exdQyho8QZE0QP9k4Hc+KrCdqJqZtCZoY/3lRE
YNRSf5goER54Xw2PGb+GPbTBGluvxJHbJVqgaH3/ei2BMbKgdkV09i2mEGLuPYufaMBZQ1n1AP0i
umzENpXb2w6M6Y00+oaKxaLWlRAbELyfhD0cXJfbBdfdfEPWR1ha3gc5usi9PI9EM8D+1cJO/fPr
O0tPrfjwHKYHLIkI8pu18gdPFZ5FLrIBoFCESJSTXM0Fr2EeTszwidYAW2mG/90BoR5+gWluQv1f
Qqi74S7B/69RNWFhOAKjhcUQxx0KHcmIu4SG3NBHM9EaXiMXDa6XPiewc4iHtcksmUMzjJaqDeFs
/WaaQJyrdS0VU9Q/2n2ThCxprCKofyXGvy8L4I70AqMjSDCkplRFxPLWByIE5yK/YOggkcocgG3+
vvcsKGDKuE4Tpi6aC4ELSCzFe+BX6aIbAy7nCPwZJ/CH2wXtJEbvgnOBLxHbAPtRiOEz9YJ6WACA
CwKslqDDRKLNNLUxGsqCeIycSDJFdzKuCAVIcwmazGUiq4tDrhIzIrJL+EWmjoPD2EBOhxshzIql
NiV1WinMTbfBSh5XXdMIUfQ6H/8ZvKf0dWEEzhTSGfGQChyWvyQ45INWuwGrc6nP7QmlCcWwzhlV
q9vi7nSOOd/nQqkvCuBLoABDuGAz63AHsvRfRyewq8l1+LaugYgjH8hw0hkSpeDOjQVgxxnbpHNO
bXt8X3qb+kjK62LgvqccVR+RGRMoFi61QZTFzNYsDbcZV0QCgByqYQx4QP8mKcE2wzrh6eZ07dcy
OpXruz5OsWTXTzf6WIxQX1OugHJ2irffRaabMtTa1v0uaOIJf4Jq21623kM7DlLaBNwzs9wnufUO
6ukriIPHtO9Gsx5M1gF6pZSuXwOYktK5hx0pVbcl4BfiAQOOC7rRTOCrlAjjPXrlKyLMC6xy3XAo
QGpBcSyOkfMVWm3mEfexpstjn4jF3nXvno7IHDM6AfXJwws47hbtjbZvxy8ogVDoyP+kkM70uGnl
NFswIJi7lFmxRsFthCWB4Jo6LoscsSMZIOQ/pHXM89XXon6Rr8TMQMrwxK7PXDLns8RVl1zg5MBu
XMbHrFqBvaH0mL1Xb/c6Pw2gIjssAdtOH48XR6YgdfwkpkwVk/BAZlXAqIASDUgdlRMKQb3MkzAC
dFmy3uQ0VOA64t1Ud1JOEbeghScVYT0LJZWyYkQLYi8348GEPGAvTeBEQEnERW1SLsnNAeVJq0Wl
4VCtCCpbWmJDx0PwkNgoUOZXcWo7dkEawnOioXnqVm4yQtQ3oy82DjIdocdALki7mT7sxJq7vFjv
XkPdjYdt2LrAGQiuw89v+aegStMt2iOiRKpWLOYoj3QCgBHxqe5F8M79BNoIB//AERJGNPkEpe/7
KYelLA1vjWj4MvkcudKkXRhYeadqW4EHYSY+ILRpQ1qRLG4b7dy5OdkxOgPqOMpW1a2e+xlx5rIB
CoaOgtHPlT3qyDYdykvUl3MDHlB3o2G+hk5z8tZNQunumAQuwy5YG7cTzGXtHQKwBfhmiJ0B/IsP
GQVXhMasJjXSxyzksJmxRMmPHp+amc8Jxr97ZVUv9A1XCAo3W6UNWkmgTe0JXBw4geyaTI72KCMm
4WJHj0sIrxSy57etWKBwKAlLyHR35+uWM5wiyjM6UXl9JRZEtHzub4uAacBGrilZTHlIKXsRrWKd
uG/1O3gJIiekHkqdcXzsogprh0dB8ucx5AQsn8VoUASYwCgQvxmH3891j31iCA0HTYyYagpKxiPx
v+4cKbB5iYfWCIkjWgmyBEf8QrPc37tuyDB+n2YLJQmV8vtdvHZFvIgmPGTL5gwRJE8pvEm8RKmf
R2Lz4sV/u7uxYbFZ8YHO71l6uPF/4vGsSMFFUvb7w2nH5BBtw/EItsBt4XCYR93593pnMDvWS771
DGiZm5aXBRiReOJtFN5pzyt+ouBaf8URlEP2i1vygX5sTj2ErDqFxD0uzsX5ufv3MlxIGmTzZWIK
YCovlsPrOPH++8lLsJJGbISinlecEcFSfgHAGnLeNOivyrpmJwnYwr3H8kMXSrht8B4gUYJh2pIN
gEIa21I36uFIoDpUpn4/YWqz66sXjWL29mEn4h9FRvGG2v9ALqG06jUHDswTjwjTcMl9nMVzHz4Y
exwu7/1vo/yPTjhGyRz9KeYEqI3O7FnAwdOQc/QKCcWaQ0UUwXkAmfqg3sObnR2JnX2GbF48FfEk
dK5/D/Pp1eNj0YgfhG2/TT2C2s+nRYm8pvfbfz7l1fhpiWMhjqz9NMyn//7Qo3f6DPANCK70E/KT
kN0/gmLJQ7iJsvvgtXwKZtMi86z9B5xVjuUZgN7gGs9bnwELazR6BDRInnLQe54Vu+cjvsHTLx6J
/41RPgVDup/7AEl+H3gPE3xu6g6P8sFeUM6p5wfiZ2vtZXPWx83AYAXH9gA2tAzkiVM2/3piJnCg
CC/Fz8ZOQxSdXD3xVcXrEtf0GWDDvf737u+BJmC8IiBT8Rql6n9vVdlUMRQvio1yCcT2xV7Elv89
KT6nOhRnxDvEUwwAV3xOvBVKrcfZKpYFQkmufsT5jtw7V78YNmtGA4QvHoqh0Qo49d8rYjvaX+Ry
HVF4F8PqoP3dz3zCFtsohuID97PYk3gncqvhI8Ct+je+iFQOj7OQ6Yp3iecitzoYo2Jo/P37tHiu
JzM2/n1ADNFiyFUR72Zz/z4qXuUjjOaC1+GIMVjFb/dzDYlGvPrv8+K5HrE7XMYzxKvHWeJbGQgY
xHGIASne2OMW5jxwD4jfxTPNQYx6cdMYfw3HK+4DcevQPg/8XFwG0fCelK31GdHI9qE5Bq/wyT+4
akFFdTjQoXfRZ4asj+iQSP4Vdn0sy5c5b/gscTIL39P3tAKNDK/jLMgI+uhMzZM5JUS+/7Lrc+8z
mcGP4yNdvwjE++QDXDFIdu/wO5XXRZDzP1OR2AxTVTyGSMc7mWe7PrNA4s1gxzAJEr7hV/BFwo6j
HvMvKJx4ICYzMakR8fKHejP/kERNyYepPn9DuvTaiQeDzwaJ5fNhM/2G5By8LBMVV2FN9fBmxmN2
yC/sAjo5W02FKg7IOzOfiG9xb2HCgjdqY9aJtUbqVWykz2F0l5DmxS7FH/EuduQAIFKbW8isB4Hu
iPqk7jDvGWtjrTPBis2Bu/2eZrOs5Mt/n8foogrZzb/tKHa0Tr0j87zBkeBaxt8KCwk8LfiDjZyL
WJtlieegAmxhbYh2oRy57okNiH0Yh8rt+TrHi+vI0MAC/9/z/76HWEukiTj4jMNOOWKxyX/vEO8U
j6GZrRMeJ16xY/qmOr2sh2yMk26sxdN98K4a81HOjTjPJBX/FqpPIE5mg4OOYuOkYH/nwqsTkX/r
H8VzipkhY+KlnmUcZuJivlhquE7izf9+ylzHCIcOm0sgFM09oMjf2YERDCkzIn8NODfkNL9Tnnrd
JWdeDA5x5KIVlThQMQ7+nWtGC0X13xARa6G4KvLvDeVQrI/iC+jI0MRAEq8oh9/vVPB5EI/FMOTI
dSfjRPx7Dzk4C5z4HZYNYGKXagR1CE68GHRdVtnnTlQoaIeyFlsX/547HLVIif6txzWLW81d+Tlf
x3hzUF3nVqZGJG7jscSC/G/di7l9xYIkXuUDEZEQd1g5lA4ML1/lMojXqDew+ceuOAPhM8oyFu9/
n8F4hqsoDuDBc+I1FjfqbUOZXfw+dhbLK/1c/91yOCrvAD1/J0BsV1nLB3rBUFkQAZt4m8ycTAf7
YSaKGOJJ8WmiB76zuGllDuzDWY2QvkfMVuL7irMs/X+T4sDFGRBnq++Iu1qcpZKRJf79d3bE7SKu
F5fRIjga65tyoTKoOXTii3oB8g7j6A7iuMt2nO4DA+DMjUZMVC8fJ2pAnNE33NyzCsiEpO46qJ4W
NzbtUJVDNe0uIdqveTfhyRIT9inhaQh4Xy+BUx4nDAYggA9e1ALO/A/L1TjoVDJw7e36zCLrVrxP
47++YjIftcsPDEMMVSqMD1DOrp8ZUIlymNHMhBICRwjVBo8KRIoVLCFlRQ5Q9+xsV+zE4YKzi+Pm
ZSoq+I8y6A9VaKylyX33CYqgAAE6Ewh/zvLhflIuGlEgDl1IDQ41QoMqfPK275xy2ULGvP8dJuNI
9KDoLvuEauwYmSXh/JkN1xwJYuZdM6kmmOMM4zFnqV0yrwffacFJRDH6nfPuT8CHUPdrhwcDi5Nd
LxnucKbPZdAcFHHuJJbfM0PuUPBppveVPq5C5oPbVllV+87mO+9sPov+hlRv9kIOUa2Seb5qN9oO
34tsdv8YxUJOrfemHzxWt3kKXWLDg3zQksQOsNLNON6dQte5UCMTPkdhwwULe4sOcuccOV8yzrok
WJ1QnfbDFi4NFpL7dP5ZADdO44O6QLo9x4uT1Q1nskV/Kg+703bazl/bzlpePMfYejBMJhziptp/
Zs2KM4HlQdgu5RWL1+PE2QA1SW3jwAmHBc4Q4ToTO/O39xtNjC9Yd5j+gHsZUKSIbwjMuGDLbKnO
1CU9647d8z3QZ3cE5bP4SB8FOHGBMkkPbaBMtRDx9LjC/ExfEH/THo36KrfITJ+JWPiFvKeZ3IN0
lC3IrPOp4cIs277H5a57NvBfBytYPrd0gsNlCwVgvJbmdWCslFBfvjbd3d1H4Rw+uLigymNxH1/t
etzDfSYJW/+5w+ps/pq/V1Q1cfHaX8kOp9pCDu4zwHWf2HKJBcZM20k7zpR8/u7qHxsJO7WwONK8
ZBPPv+Tc/Y3q/bAqxhP2AIAMhScF+pxWfiMFi5Dv9gpLWMF/oTOhY87C8LH7ZgGKx1gxzaM1GjtX
33xFbo7t2jAKEJFSenpN4rlO0KO49MIK09F3/kbulk5vgQjFCGixcplKE3wbp13u2028ylfZrFzk
8+eiRAIbX4wzxsq87ySdcH+YG9vv8hHSwqY/j5d3nCNRBUWYyOCHIdRGPffpIRzqhsZSrkCjSM7h
Ja9IooEESHkBNcC3Qd/h5sqkXALjSOfNpcKHRLSYQjg0IPUFeiPT1y7GoV6om87mvn0xcLF9D5SV
mDcO3MDvfcqiWS6Qo25brl7Ihyind1le0UEXYgOfoNmztWpSLrrLZm8kFiRNg7eKcKI+c5MyMXBP
g8uKaeVSLtgNI5QZixSbVamB/4QuAKhjyxPygbmF15gFuW2euKwQFxHfEfEhXoCMBQJFObU0JVL+
heoTkxmIg0MxtbJV7WAc2D5VanZm4Lwo5gie/90yTLFMebymPkWwUp6Zmllym3aQvOyyJ8inxoUQ
peL2iOn0PiCeoK5AfZXzIR0M6hkczJr3AwbLQw6LdyqrzvE9p8x87hw7R84Jh0NaSn0f/gQLAX9x
0P+J9PgAG+X8cUCvj3NDLQsizBRFon/5nIkyD6wOzNRsNuI2ZqY9s1PjwO4FxI4PJ139fmA6ExtV
erBsdsE3ZRe/iZONcS4VplcULak482yKJ9k/j+84r8O+SsWWOG+sMnyUVzkH7I6aMgfIAfBmpmXw
DGYNzjKHwd6IiGmazQ6fO9xEo2NCnTt2DUb7G2EXQuoyvD2dLwMi/57Uh5+VZkFLou5eVfzezVVw
nZec5jEElq9KX0ar1mBcX1y6b4tz9e4huNegwPgRZYq3foWYaddnLMe4rp9hmv9p3EccvKQ5qTJK
PkL3kvTH+Z4qQ4Qatbb4QjVC04fXffj6xzOgE97mrCoEInwJYn41GhalGcsTUZ1Qdw86ZEqbn++e
+SYf+djX0lfyIOMwiS5l8XUemk1TF6fgoq7B5iDMFK2T0NEOlm1VkaP2DM/oyVaUaLT7s0lbc9KV
Ep1BeIcT3MN1oDETedc3VhmewhfIaTklu86wPcH+/eqDL3QwtkMUTGO+wYfYEu/jmu5V5+cKCV8M
iDrtneFcJTfqf7gJ+O/UIpfBpYO5fGkAZN686NeG8NXjmBxApn7qpLlTxvB+vzghHlWdWtcMuchz
Q2mwf0xocxk+HCVox9x6gs7YM+sz+H5XhoUoqN+4ZHLNbXnHoul3UxN4LMMBr7ZuQ9GrK/MJqm+D
JcAfYl7UHUz5bD55+d8Vd1TyWkjy5PlYCW0TxJfJjR6cD2gaBOSUJsex+7GZV808FIkDZEVKVnTF
5Dseip6ZSkOIXlxP7a//tiEtQMBK6aSZjDJeHEsjBW6l9ULhaKuIWZM5hcA16CwcF6vjPXaURyGI
u5h4fXDYkKefVYFlS3u+rfK/hNrnnpNP+dZr/oyJLgpj+E+IbrtGKB2peRmm8EzzuthEN3iCynbv
FHvfahjRFnpIIRr2Kl6GbusD40BDNK/LKy4uaTSLrnbBvXWB4OpmaLh85oeeeVvLhSXDMSAlAJVm
ljMjGroqDh469I1EYVl4hjJFKPR6HqNmFNeeVu/kR6CnS41bX1V9ozr2uDvvt3HZjr/3iSAb9SmU
DK7qPDIw4pXwYdh1ak78F/P0tgu3nw4uPbe+076ZLsz4/xk5gdWtHZQ4+3xIOymqtTm4W+tkgdas
av38/Zyen7lunLAElGTEr7AL0IY3q6brPctRglU+vSmiYZWNqw+sTbTjmvXKIEjh/vsWNHooCD0f
EdU9hciNKVZC40hcXbJJxQhz6s+sg+u46E6JMgA2X6fwHtI0g1FzMzluQ7eYDplpKe8WhU15l1/T
h9d/OHoPfSf67wEgkup3NzqT50oG0N1LyigXLIrXhIUB8VbpN9MaLQJGVXv9jaIUrP/VDFOats9y
GhbCkuujeLbACwh4+xs+8jjjDSLEYmrr5N1hIvrynbFLBAmDn/WE3BdNy6+lvYbJc+C9x4/tHZF5
yLyNTmzR4jpO63NEAPTERQBpl3wfODksFAEkR5z2nksyAeZupoV8HW8iCNyYG6/ukwKIDNecsT40
Ji/aB1yAlR0k7J02RPkDFA9vl5WCXCoddXNhu+pxi6Se8FZCtYr2BrkLJhnGqLthfywhLO8EJl/V
QqKEaONK6hp2LtoQaTNFf/lrKXw/Y9xgZo32QnWaKSo14Wpa4GgN6Yx6c4KzjIkhAIsUw6nBjsVS
pjqnsxhQb9P+hLSuhxnel+suJLEdBEwhXBYatrzmnxJnFAttdYbr85xogeX0vW8SV9KFolDM8n24
pgfWKqagiKZBqi8WYMNTRi+4WWC6YbrnIkXyRHtTpnvgobhlueOMX9fJVGrN/qnm+NbXCu8Y0WqY
JhPkBSfsMFXYSe0sY8bB5o6WAmN6wbMJrDu9fHpDxYj326KpQHyVkeyWMO4R9kPdbci4XIbafQsD
ck4/4PA6NypQx9swH0f7gq7REDmofGXcU/i/TBHBFQsVUxXKPFPKQRSqIzEYYPbRIBonCqBrYJIg
+6PrFt3lEBlgaI/8Zm247YLp0xNai57isabS0fD0QnJEBeGEs640QE2GeorxiyCCys4LC4GpVB1L
+W7r7SLXnJYbNLa5y26c3KLdNMzDOVM4iQqjQ1EdSWN4rqlKYyakS+Oy476pwIPReIw7OqCcOJkS
0oc/w2zGxf5xURE6JoghCb1iHb+YcnQLqRbSEWod4bKDlcJ3h4qgSyD83UMRkSmC0MhDuP5hcG8m
w14zoMnM5TonD2EGkDXBh88/cJkwBiY6zcbwgmlGVZ/okejV4+9JwUOucTS/CyPHw0/1gtsU1P/w
+oYWbsU3nNxKZoQTExY+g2RXvO/tXN0Yb4w1+9rT/mGCkzoeR+wk+5iwTJADIvJX0dUI21bSIJUw
G8KWUGylk8+IYvjVLY7y4pZib4VnP29jCeL+PUhkMg+rf8c50amEdwE+1FeWoNML3+ObUyFjj2ev
S5oRN0GOos530Kj7YsIAh0ACFjKp9BEBtVPss+EuGbqnVporEVAQYMGyO1VdkhJpx40YdegjIaOs
hIJB4YfiIA5vVPEzynJHwBYfziY6e2iHIAqUISLmu+883uPFQJLX3eB4UELpvg+GmJ+Q69Rd6G4c
WLrCaGyre/WRMO+95x7YpNxvlOp6VBKU1X2RuPKSywebvwFUp5KLESDtbOGvkyC4ZW7jq0/6oOwi
/74o1GENVT/CRrn2IKV9O5JQY0lq6nSf8yrC/aYvcG30sxRoaPvatWBlt5iTc5pZ/Do2UyiYLfrk
Ln6JmGnun06/9UlbKW3wwVduGquItTu27wtgwZaiaEpl7r5o6LYjfEtvPDEtduT/88R7gAUITi+L
MnxK0fKXecaWG7eUsC/uTB5iIEJ9RRet4fdDOAOlrjPFzcXuG2YEr3vd4HQPtoxbHFUGKrPU5htf
n0pDpPHH/rHdKLvXVnevW4Vu1NKJ3sPfHZ05SXGudgyhHc7ozcQJnZFajl8KVvew+hz6yz5S2ucM
0JZBEz40y+sOR8Jmq690wmnyjc6YnK/3nW5o1i3spjaS9VrcPdpHnzHmhhcyUDEUY7hRkGro1ON+
e8jq+ngc2ZF+Vp+2Rk0V69YVziKl5EYUm5l78TsDaFEmEi33INnBtevRmOki1yOpo1sEY7U2QmOb
4GPBFDSluEoNdUzdmrUj7W5fij7Kb4WlNEsMGscppKDuc6JDJUrJshp6hGaswco4ojQruc9se9ve
O/NaRbtYc9Pg7gbMRSsGKim0812lPzgTINf5znNcpvMRFe0ZkNXiPS+BfMRvjM2h+A3wh5hr/p6W
CyxMALjbYTErZ/n+zZ+G8mz/WC4kII7HiXBfDACJI4zHJZyQdpmP7tv3vC8iDfRsxuWxy0epV9KB
FeSHsHsM/g2SWEHvKIF7gOzB61ENLUmWVF9ZY9Tv10vVlw/Y/YaCQ/cOnyBh3BUHbf05awCJL6jW
gEoQmoz1N0wAOmswULJiEDkabITkZ8mY0ivBONWR4HP+hvdtscv4ogKlw+2WIqt8kMAnAZx2JLaf
s9gbftjL9xQkbSeBTKGHHCtrIJhvWC/qRbQGo3uHOagdydnvM7z2w+6cD9+EEzD7hiIZF1jvdyoO
XGyKZLYANqmoGpAJgj8D1UXrHkzz25ilU9BajHXDtyZfYu2D4kZMv2PTAM8Ag99QnNfnzliLWirR
IgnufVdNwcbXBC4UYIX5uA3ee+VsFMHssZOh4kxYfcqA1LhcJhxMD1shvh1kXoFEQZBaVv8j6byW
G0eSKPpFiIA3r6IDAQL0pNQvCFmA8N59/R7MxsTsTkd3SxRMVVbmvef6y/fk1p546fmXD7tXmM7U
PzO3iW0AzSonSnUZnEcfrKLmY2nOLR9nvNIb9/uf5Rb/N62Fzoma9QQBj9+f/Po0+VyBS3eul6bw
jculHCruZfxhOkwaQWerC3GHq7LYxfKP/GO5CvWNMy1U7Q/sHheNJ0L8XL4bf5seGANheUElpPxu
+bPMuMRH/LH0siuepPzEnInKZ1swCqr8ZVS0zJciOuUJciweghvF8fTJ0tbeog91cQzkP+LnUlac
cI5Y7yUxvdUn4jmqWFbM5lP+43A0HwScBcL7crGgyx3ra3tUvrr76Jof1U6zX8iPYB+dofjSptZ3
bN/H8aR74UM+y+fw07hqV+tqnjW6cNRF0nd6EJY/xkCBP74KnIk705l8qOmzufAR8w8mmNHH9Og+
sbheG0c5Fp8cG5+V15PigZh7qzrpoSbKaNF4tDYMPGYVCR2u6DjTYjJxACIf+Wp2qrOIHxvbskOi
U/Wz6ISX6gGm/hCf0htfhUZ74hZnilfsEumarh7YAnMdo3yCLqmesAMuCqwDSs8tC4Ct79HwuRDr
2BJASK70jexDd0O/O5/ig+lF+/gwOPMJi5ewlUlAtK74kSEvxnvdgYnEuyjvyJF2SY3kk+UHE0+E
Fx/EHaCLJ27bq3CKHBIc7cVfa24kYmsXdSQYR6zex+Ci7QtX9fLDy8/343qxkI4H1I/hhaE6PWfG
GEA/ycv0JBDZNB43mNh2kqNfSUPdQ/m2NZer7SvEuSmusMErtTF2zUHeZmilzXUGgE3b4W/cNodu
u3gHiHdmcmu9J0jcceqR4iABUeU4Uz/VU+9WOwKe9yLjWyDDdnnNSHR6HYwLemNPdCx7PEkn5Rgz
gel55JtdfmWxdhQGGd1u3k62bKMjg3fRo2FgJnIoHOZnd4AHqKeq+/jsIThwXm2/4A+j0AAm8rW4
Gs19+9U6yT7Zz3/yUd3XSMIVpzjFl+z0+pAe+cVgv4Hql/VvzQGYIFMSUOJYM1kjj4rLP5y3J/Qb
yyjRwu8QHaUnnKc7306gus6wuRo+OTI7xVHQw2GBdEA+MuYpHANpmLITzoaHxGmZi2HB7pjaLo3X
F++CucfRedIuAGe2lhdScuwirnxD85mh7JVWLBxziEYskcMOIVZ+re5cFa9ad9uWXq3C6IPtbtMf
xWWYtYx7kwvT6mN8iA6FHR0ITbRffsI/4nk+Ns5ZWrxIpwhpM5YFOsG8iO9YxNFcU/CTGg48ZgWA
YAuMcV2RNpfs6GeBQTxoO5OUbhQbaBvqvUWbHLiRR3dnUQ7ZpWucR7ySNa/F7Go27BiXsEY408yc
djVqiOVHZ1uka704mxFxt08BpI238DyRRHnpkWnAPXoPnMwnHgFzVXQyz8ZRuMY3jFjz1oJTXR6E
6/CncWZ4g4qE+0o/57t8p9rpOYK8cC1/9S+AKm7n0PavUNXbExxUnXMugN5DftAdic1yiRmR7wpv
lUmGNTCfH/kyQ9FiynCbP6yb6lc2ddCaVYKhWr7X1tZetKknIIRG++V9KtEQTA9Mq+kpI9hA2b4c
HnGwyglHAw7S23Tb28Llda/d0U6cYUOCwKlyedGRHoUOJF9mkvjhNxrmkNTTOJuZvnUQSFeP90RL
7s1NuE7p9mgn4ad64sJX9hLazmGDJtLuHGDljLIYRAIGPDbe8igBRPGFS3Ynsu40PyNwiMS002Ti
j+QYlkIvt1s3ONRPAnFd0G08udDpMeEPTg7/e6Tn7pJ1lDApkp7087eGTTeFEWLvKrsSp/XMe8fa
uSs3o5PdLIbL2rbAasShxFZYOIxzeEpu9SO5qVvB6W7So7zIHOz87GAeRhsXO3FpsP8cyZZX/CCY
rKEbnItFZmrrKCcsV/qSKFzj48shduTMEsFkhm302N2VrwVPHCKmNBgnkSZ1Su5kU18ZDaQsNAVi
1qVzhn5ywwH/NIDUCXbcOfrC3PYQ/6C21jc8Qvt6ne6bzcvXSMegIEeArPHENktZzleF0r9vHfGK
g8aZUfvFD/MonIcDVDnbdBt0sLQUPPDrmxddM4xRKOwZ8p7YWnmsACkzo/JJeLD7wyIRKdgtZqDp
y9y94gUqN9BDtyyZ+/TSHLSz5RE7rHjxQ3PKh3Bu+bdioUChu2P0hDcPd560HNizOyLbI3EcYO0Q
st35viCRfH0fEoMDoAYyhxPeBYD/gk9d7JsfJTcbNspuQE5/wPO4Ujb6VtiJW7wkCwVQ2YgEopeO
bndX4S9jDV9CBXckv3gC4yISR/2xWgEu4pelm+y7ffA+o6g66et6o67Fk36Qf3JXu0gX8SP6Cg7p
V23/l5pIP3/JNJQ4vl54v8ESDLtFTfJyLbjuOYEerAK2jJKQxZUxFsstw2yEDRrEmsxhpovebTws
fju6TvRmJJYSdgsO86975o3PzDNP4n52wp/R+Ua+jDZtmWpbaAwZXLFeExyNtxhXCffhNnjJWWEg
u4CiErvzymvvRlfDr4mvDPaC//L4CU7GBY2krzuyA4xpk2/JSd6W6MybQ2T7+jZ2O/5zIisqOwzf
mveS34qD4XT7yC1O5nbYi0SogWrcC7vY1rm/EFR5aJLTtA22ip8/06fiR18YsFzNw4Tk45ZlA4/v
0mk+ib7gdq61j5wCca6bHc1ttQ+O4al8cPAiXc6Ako1l4pDc5G/Li3zz2r3DR+W5Ua/Nu3jFGXhZ
qGw36YKwefkvpN8UuD8cquKn5nO+pvfNTlN/lV/6ydyDALFfO3KyfrULt4rWWuLV3EvOz/mXegrv
6XP5zfpZfxGK+UzwmfCYPaOr+UELktcOT2bn4edjdbSO6o4OOrhzVggSZOCVrJcPx456CK7Ro2SS
ScV0DM+927oqul2dDEv1mNxSP/eLW3Uj3ckFFjicjH8JdMLp0JxUV3729+pq2pT97sSCcWxOA1c7
csWDaQ83lXpAdqeneWE3uxunhWxl+s1XdBc+WC7Te3kf7N6rjoQpXubP0mcQciEdLkT7fQo/pM/q
BqHsUfuxH56YTBpn9Tifp5/cNlYIfS/BDysm98q8lg9MXCdKH97Z9CJtAJrYpi/61o91k07WTSAP
pzHAhA5vYGivuOLRFl+DSy4vSbsWtG6AKdVX/Jv+UpnlvxZrEoRFRAn86k4kX3ofnsMzv4fH0kuO
OIShpgAbXDdH8bDYZPQt/LNtd5IPy0uZ8wFiu7nFdu1DGF63fr/LnWk/7CHk2qq2mR/NLTuNj/RC
sNjFIkH79SM46YUI+XOyJ3L12TKywHC+7j3Qx3Z7n+z8bn1E5/D4ui7YFuI7zggDrvWdEvP830e6
l1izQAL0nuomx6XyLH/rO+BD6AWTO9kZRHXdpj/nia7oFvwkkZPvRHfgUjVP4yO9m77p/wWX4BLd
X8fuyYX6HVxqkY/ua/lf7dS41VM5KScS4d0h43p2jupZR/KpjtlDOypH5Sr6xm08SifG7PyV2Eu9
iM4z7WrrZv3Ev9FvABO8vEf34BJeX0dBW/GF+Uf4UT6kD/Wi8eVjz9jLiwWUOntj4bM39rFXUWUv
NajsN4520vhDryufx4ZvTkUg+stbuhTtGh/F4F/ZaR7Wd7mPbvj+MSnSaJX2wjY+aEcODn5MtIh5
zg/xQSLpJ/I04a2zgwsmjn3HOYPCbIfBAGQCvVbcicFSkgKqN/f9MzoSCOsvIJSM0X22l5yKGPiF
1zs78E0wSmxz+0UFjilgHTni2nCaw/xXMl09GQ6PHGtStVVY3omz2OhsWsom2+YOD9UzOk9u90Tt
Ae3d9Ct3PkpH0ceDfkcW8RjQeG0XTYi6U3dg67l/YChGL3fw6IfSW+ww0TO/eAlt5UGzm+iHgm1F
fmPowI7NeH5ZgskkPJAl4BB9TAhA5uTszTilvdYNdxUwGFr5rA5YSY69Y+Bhc7p1c3jdhnW7MVYZ
RTG6e/bj6MrJiUOcuU9FthM2FD8WQYvWXCCwLe60xYiKUZPZ6n+WAQKCnoLPWYMTJu1Fdog94Ba7
3oDspnRt1lw2Nq99Rvyj5RWHYa1uh1tzagGVX5SHfKgv8mHeSKuOyEwYQCjARRj4FA6slD0RM9Lu
tRuQ2lRn+thoLZY9KPSCW7gzD8MJQuhuPAfcGPmYsbYZZ4nYi/DWbixHcPAiOcZOR5ABRHCbnQb5
LboQPXJEDOGXj9epf6jv3SH3SW69jJ/5pcJ8WvsDmwhtrVuJpGCvB2+tz+ZC2SAvPlWb9tvJtLn7
CCq43avleBSzp7/Ygmq/vmC/m27dqTo1t/lRYBCjHOPhOCmfqq27o1c7ra8edLc9E9B+lLx8016q
LZmdm9TGWezMj+qUfaQ2kT4/zU0+QMf7bDgxdbfXR+vzVbZ8Hqf5kT5HQId47lwZMHpza1ix+p18
iNz8MvAoqjaZgw6UxIPlFDeB71qdArc5kYS0EpwXASgdP6vlVD/phgglm5rEjy/DgbXs0B0DV/JS
fla+2gYTlivsjX2HT1p0OSutZl6Oaas5wTcNyIPxO/r8w09fnfKL4MBUdZJTdROZEHBx84v2V92C
d5neJGvltO6XLh/HJ8hj2E92tFcHSDo8T96AVwo5DC361MX4uiH3nbMx92JvceKdCRJS6cQO9+6e
cQRbnCLpER9mxNGYvewyYb/mxuzlLaQWCsfWD7jgMRdadkvvdVTd/AzM3AaSrTkMJvylutTdYa8e
Sn86pFy3iF/1nGtETjaiLT+To+i2XB1SQd0GAM4xPatfvTffc2f2WpQnvxX8ruwsPclOpIqWUAmB
8gdI9M8KUVMs5+HlbEzLg8pZuNS24sdfqZu6GWUMZ2GyaZATuLOT3KBB3TpKmchv6J+euj0o4jK6
CZIXBNJGBSki8Y7NpLJowmZ4MbcxETC7YmVsIrXfN5m+LqHeZWaOGVGmFvEJrttE87DOhWijTTRb
YaqY7PzComkIUeCIlwjp8FsPkDlKsrUGp11h8VGV3OlDpFNwlsxdWz3bcNxG82/cpVu+o9GW+7EV
8MLCqEQRKmjUMlrG3IjjT0LH10jAvVmcNZgP96gTWvQKfatsB6yYqnL4r7P8piz+Fdl4BhFRbkhh
ogDGUvDZi68PU/kqLYjsXFfCkK0U4UGPYgegbRLs2wS6VnRMGxg1ygT9KHs2gmeMgR2F6rZq6Xcz
4Y/60p0G3NbxuxHfUhGSVb7BbxyONXX9v9GCfiRtMp5FvvUrnNZ6P+z1/1KIum4jiodBXM8L0RGJ
38MwiVI95RMtc1IlyTNfdbTj1WvCTTBishW5fCAlfShCBQSe6VLgmjAQQ/oFB2Y79vRFMAdSQgHI
uKVGjshGCjzD4srYpvgPkhTWXRateUsqWBKYb0wv6Y4vwfDfbLOweB7Q5TSWbhnBHVHvpJNsEOWV
VwXs5qMx3xqGfreIfgqplsoG/g7up/9mxJW5NUZOI0BXNrCBzNpV+NDJtgCmxBk43qXatsYdXBD7
yQBIBrLNeXPcCea2i32yZGnqyOXb90SAA3LZRw+mV9tkAfaSf1HsyfRiF//x2gBfHm6rLRkipC43
NjqYAAIsR/N8zZSbPvo6hA4FKOdaohY56b4OOvC1KgNgd9z4t9dPiGnzo/ho71xMCK5At82eeTOp
H54ZfLafLfCZGsnGNoOCQzgkKIB1/dc+MjZ0iDlI8WdiftEZIetCtrYqf8xP5clLGDD7hRRJZ6h1
svWL/6TfIhJJmU84skKnJI1r/uCAFmzJCiXuu0EOc8ICqCcPmJoJ03UG2wylQ3A+2GJ37UViVAPr
izHYyNzGZSzPcFRZM0FHZU7+Zm+ew12wWLNi2ryQFxmqQ0jDDz/+gL6UXz8DA21Ub6UtGV5s/UOB
H1I/fxN/DlbUgyxv7Xm8RKRGdf0jaNtZRDRxHJSNSZaHsG5JDMR0L6368Ecg5P7lc6MEuFKMf6Pm
mn8K6ZX5WjBtK6bWDrFmyyZLnw0t28P6ba7cnxPdr216gm8IWc0O96Z2GWDSCKRNieYdTr25Ymak
yY4J8h8KW888eS1BQ3EtrNQgvxI3llHceBGWk147Rb1nsD5DuUAjsBpgnkWOUG4lUlcl2rzGCilS
yZBQ3MHrVzig8dSHj+5fqe94QVq3GxbRxi7CvWpu62eL+Ut30mANvzZM1iXWx9yDvhfsjZetD74O
TzWye1wh95STYOsOuHq0dxzHYGbd+kvyk7tKSOq0+6+R05O81n0ihGFeS1emeY/X4xrBAG6ECoyF
8IjJXxbIDiY9Cn00tlB6+qynJBy/qTlil7e0Pmo0bbN81RDegVGwBqpxN+Vf4S5ivL6VZxG6TbKu
HVqjCq3ZjA2K0zmRnSoOcXqcHN8X6KQXnoYj3vppl12768SJLP2sdiQEllvhot6Gd/ytMQoZkuMi
LGTFTsVSWNlzgsPymwlfjVMEjVEB450h/4RFhZgFZ+CO2Uix6Cfuh2g9NHv9qGTuq3/OihdcK+AB
XBuTJ2mVwno6QxwXYeKtaUcCyWE8AIq6AUnGtSGMiNv8bmAJZHJVHgW+oYqpnktiGW8MjJlZatba
yNccIFUJVSkPCvXVi06+tUdCgMzD4pJY1xkM3z6AlALFQPcSFu95RKwI5wx6CeoFrlZE0DQ6rNBG
GzHIHhtJk+M1QtaMmpeXm9ekS/kC/x956xXMlB+jNlnosHi3Qvj2KhMWuXHdpRNQ23uycG9vUkW1
y4A3em1qTJCtrzVYAzr8f0T3VokdB+yy8yVYSOSbIfhuAuyN5M0z+OUoljCpuaQmDW2+BH+m0dnn
LMdCvoVuQvw3lrh9Uubx8mfI8qbE/T9lWFFfDB5/cihXI/oW6e2v+wo+kXcbV2LUor10ihbE6LLs
WvtyRR7nP/XbcCZ69TTUdhUTaWbLZ5noCVqN9RbwWYis5Iada1kbmJYaaKnpySLQAn65eyES8SYm
+HflEx4EP8cfleUD94fP9tFeGcIm/2Qi1F1rV+60j9ajZwLPsKOtQDTDd8OamW942CTWbF5Pca0F
m9ctKD6GY8Zd9cd6k/6Ov/kvWDDufbLDxJ91e3zavT3v2r/A+AKMM13F+TBAisVqBLcjHz9KGL3D
mwgTUV+V5qGB/9FvXprHjz8bm7T7IPprhGnBFiyC7V4l+WmAdOCghySg3pVuEmuNtm4R+cMb/w+B
vkBX8t9QBzD91tN9kZyYWhRdIGk30JxFuHOMpc9wdYhpSxz9ljd2CKntPSBHBOg0tutzeB0HmBdt
9yYGmxgn/HeOWF1h/7WOwMUQWZazbxFgyiREeTLtnr8YLq8rd1JsBQHJkS1zRg5Z/BVohT8l3mhW
1E+z+KDgUv4hpma3QczDYj5QyaxB0CJXgu7GQzjfVTwTBOdlp4ZTu3Yqv6s/euVy+dOqv8I3W0iS
L9y6JXyDOowqVf+jfXaulLd54tJjO4rWcNcETuSRafNKltk95V2rZvD0IWhzEa34+Cf3Iux74Aip
I2rSnuJIbQLfYPcMkCmpMQYJhVNsIzm1MrvmWLiWlm7UuPQMczdpZ6Gx/BTpamCwPMFGF14ctkgQ
yOSSO9CggppAEp+j+FJTfDfzR/SC3zc+Ml6JlixYLWT7m4cIkTHyW0M8pJRTAhwWiU50z/WvmWOo
2Urh6YvqdBW/KHvw8eu9iDzYfC61nqFhKm//te2dj58h95CJCIM3kdFKUiNXqR49iDgheYichtG0
VJuZSnnaWOJrG2h7intpXySoRE3qonT3sti3p1WnfAbEudSmtu5AZQeYcpuzmi1c62kRzJnyv6yE
Qxres/g7jd+F8lEM+kZCJToSe6HcVXQcJktYLK6V3pfIptURBEzAxz64YK3g1VjW0mcpHIf8GuuX
MM63Qu+0QrotU07BDcqvwdUYtmciu3JebiYaGePAAA2UXNFesnrYBjknrPFdeU+TA3EMc7OLh1NO
M4vcGhMW2vidsoq1gBK597MW7YqcgYT2JVPjaNFHH1mkmVVwciAyJtU2fIUYOsLmL1PFjYbEtmFh
Ttg2Qg3RHJAQDs34Mi2E8OikeIST9BkH20wR7ZkSrLS2TcGxEcltRPCb6Mu8YXV7VtjgcnbQj6Cl
FQ+0cApTW1skdmgdiuIxo3qKAYC8MGvUY72tOqTj5B2LWGYK3YK4bKyHjPAcWAuaxVCjvM6J5ZQd
n4ieRPIxAxLplc94yB0r/u/3s2EPIX55/Hq9RhUu//fF+yXNgUa19LuEaoa7KaEaUiEmCztT4Vik
DU7JLh/xgoyYIksnyNxaXavKUSMUkJAXGa9dzvoa5vfa0N4CjXRGzv6mRn2G/i3j0QiwkCqbtLgM
Hdk9eNW5IFA1WpS6rfRPYSsbK2IgdMKiW5ZxWI6sI21mkFO6ncd8NSWAcqPUfnHIalBcjxHSuBkO
gnUpdIPQSn4py55UW85MCVf2gxvSWpzPDaohoj4kPkgvIE/gIi5v/CA7Q8fkQGYm0zC7VHFGQEEK
0DesTB6OPgQ0UP5FECWDMv2YE33fToCYWBX4YFzcYtp0vHCVI6DzfM0MbcNDNED2aIkPalyZbahg
mzbj9yp5lhxdlmOcmGHHqDBno5PsZADfwIqH/q2tDlILM4KNKqd4y/DR5vkmpZZTOg4mrMXtzBCQ
TIsen5byMPkBOMfJiyKTz9rIj3L+0luvmRGXfFV55CTaTrPAV0jhtlUmX2Vx+2+z7VpvwoTaBtpm
CpjxiLt6Oocvuqny5KQ8VE3XrczFhpEbIOl76oyq/erKLzOR9gMpK2962x2HogUHTUDpGH4rashJ
i/OEhGzGxJybJpBddeBSOemz9bGlAiqS3175M0HcG5QMEv5TBpGN3aJ6zYOzprfrTj6njS0hky3w
ZGjhWgkwvbgQEKsw5tCIC4inz6rNeys4Zsm0r/jmFtaAhAr1OevCW7agSV/AQv41HGVGnoFFRFWz
1afqX9KzEEKRQzHHXwIalsISHFIIOEL1pklv4P2jTFnzigfCfE6ncVWzQZemhGoLPhwoQB3abwIl
ZmnoM0WMrb2whJ2imJxLTrQLRd/J65cd8zrEtQwkl/6cwHqeyjy0omtaR7GreMi/Ks6KQch5nlpN
y/TNGLd3QWbvqRA1lK0XS8k67miyj+MhiErQlCIs0TE76YWwC0FMmzjYxxkGZcf5X1Nj4n+CXSMn
dqDGTgL1KVaLtWL+k4wF6RCtguVVptjTU3i+tbHv82hlFp8a9cSgifukyO0s9aUeflJ2HKPdS2eM
xZoTUfnGOQll0V+tG2g/3VI2r9rwnVHQmS+vSeBjAWgyESe+0Ep2E0zUcD11r01EQVcDdzd6nEJi
St3SuvOL3OAAbXctraqBNDSt3nQ8ARZ/PShkuzJsgck1b4oinAYEbjqobj5GOHoz6U8qcmIezO2y
WJX8kIaM8rBkTyXeD+lxnwVrBZTIKzhx6+7tyyJKsdW2TWZw/Nq2LOFGOz7mSgRjRslAK6oKKKHB
xPTyMYWI1QXfk1isJYDiGlGesSpuZ0DcuJMQV1ChyKATWBvyf3WRrMXJ4l7+WSNyhIo/xKsNXBJF
7gCCkh5Jma5f8aeVoM3vfFU7tDTXxz+ekbA0OL15Jc05cyHcGutxxolAXqOUTChcvbnuNgVqZfFR
pqy5iq9ZjwC4w8SPt0ht04ZTgKOqAci95eXV6Da1WOJNRE/XvlNsquvlIVRmmC1BiWw03UfNVyDw
UvB9x0ee0VVHlyDm4r7NIX2xSs3Kp2X8Ez/D4UukhcFmICsXmcs6EmVHDVP/VBzhGrHalRh8aWCE
E4hc0hWqn2Gor+FgvBVd6c6pxVY+2mJ9nKzpLNHlpFGWxe7UOSZKN+v1VDlsmKSPRL6ROp3umVw6
QfFaFJjxxUS0b6KLDNkZVToGv4gwhUxa79GOUu1Wf7El7SweZ33A3fSiw1GIwGK67zannV80e+tb
NKwvfco2RiYC5UaQLMJ4V04TkKMBpX7PJAnBuqVBUZZ4k7RVuOwjmjeHfqLRxAkVDMPYGGU88vp7
JElrofawg3DN9dEndNmaKcyrh4LCVUVeUgxg8xUi1XdsvyIa0gk1T/HZNEdNcpSAyJT0AVwxZG6h
A0EUqGlXSXGZ2QiSAVaRWuz4MCG7Pl+UZg0XS7TuY/Gdsgj381eOPNrgEw/Ko0A03LZLiRmbVK6g
h0Eqi8F7MrImxO9szSmQrSRyLO2iyGzV8kHDzBFi7YkRBVM3C87YnGOUy2Y+Uv5QLJJA28SzI1RO
GCRbhcKg6kiO5v3reFwGW379jREABOWiVqWd0X4t8cbz4Zv0R47NE7uG2tLRUFQ/0EAXJEAX0i8a
kzSw6GbyAU2R7ih4ZFxkmFR6jnYdFKuxAf2vmW8vDs21l5bffSmdMz2wEwDnSerK3F+Nl2igIuvQ
CPRNtsmZ5lSUW+iIB5FMEQlmGQXXOHF8SnxBUt6iCbtEe1n23jR1pAjqqOh19MaSb4jXCr1VffrQ
dKwt+j8JgRh/XGOYRF0vVqgr5neBcLDwpTtL/Y2Is9xX3eU1f+qGuSqESwpALmVXM9nE6PryUzW5
o1u+aGFLYcXOX5dKYtUwvXRyNLPfdObZDP8lPIb1y1kKJJPOVFLUtlg44fDzgt33HlkaPe7ge5Su
cvHTbebinwYQ1ojY4rnvusoYwhr2iYx+jxA/njXKYZ6grCTION2NZoJW5FOQhHeRg2OTfjXsT9bL
zopLCms50qZ9MNi6pG3k2aH1XGAXWDa0LPvqsmilZeR+lOvSiI8zCWjtCy2cuCVuaMrBGQiRmyHU
rqrmZHKOYVMuqZ8ytd6l6jXv0Z2hjoRIPm7aud+ZJgIKgGCD4UmUuAlRUypASiHW/xp+8JFSLsCI
b07sjMs7JXD4gl1AOtEgmTQ6OdjM2abVNFx8BifP06yoW9gPPQBV1eFcJpIlqxXo6xv9mLVokFiC
sgifQRFSQIbUas1yvCDkSbiTgMerGKJV1+pLEH0W+zAPVlP0OWBQaRW8c+2lq9K92ZI3kZbUbpDh
I+r5+LnUiKPsLEXaRAiAHD5CGs1BhRo+LDctEDMrPHKJymC31LbL/myAXG8qdiM67QEml9kaV68U
AR2Htpz9tm5QUxqIN9jwI3ZQqorg8AIkGcl230arUkIEJ3aU0fNlEpWfurX21exrVB1CD/Izfzla
DGaZdGdNfTfJp3uEvJNLmjMdiYCOlfIQJdx9rBptWG/n15fZEFkY4rflHRFFbCsGza2WLAnlwTYj
BMsZ4COUOUPI9VubPDWVLGk2jiED8oN3Icdu1mIjZWCl/Y0gVmMOWEFrWwOaKRMRHvYlKSe+SJfe
6vTEdtcZvyzJ6euZNkSOppsqi7eMWGnWsiXq9BwrN8RIVUhXMfDi2BlMYmMgpxK39brwaJr4iNJP
w/JD1iEZKQePXKfXm2WRUO4TYJ8XYxtGqBXGC51U5K9AQ7V0i6RjI9waxsB1hNVjoK1X21EK0b7Z
zlqwncD1LteIGyk18d6AgNexDhVdtutZX1YNuKQx8fUYXiVrjBHsTYFpKu9lwLG+gs6ojb5o4HYc
vsOaAACs74HlKGROiKGdm+AJjW8zTtecjmVFWynscV3RLBVA9SqOnLFHi9GFluyXjhkH5uVjx4Ub
trsGrdHA/EuqVoNRHRrlkxq4F7B3XUImbPUzS4StybYZaLilWcknR7EuSse8a3zn4NTybDHyic16
jfloE7LELTvsHDDiUCDFkwwwesULeIZ0Xh7rVvhYboGBrLO86tYDorHUMSuWHGq7tUrvim7B8hoM
7J8Zh5tRBKJa1OObUL4vhdNSn78Mr9MAnDLX1zw+b9fry/vSmQWb7PKc4BJKHrX8EGaEs8UflY/W
pGuTV5klMqmoA4XKHgYkniXkmfjdis7yqG65fFlubrL2L8TcINcOHRcOqajGqJZNWuB8VUWM1zOD
N4XqsaIjyTPJrZPKaaVk0F1y8U3HAflChCvKS4ti4kXsod1Shb6ZEEMTaETabyNfmKxQ+CsvAMnT
x1RjMssfdY46jbNVNv2++GK6Eze7saK0sC61iD6Fv9CTsxdJznKE7Aw6jc1vXkNXpYyXHZ1iezB+
uehNBpA8p85nOZgyZw7pDw4/pfXBdqPQVW3wlAwG62C/lYrALkQ2fula9UiZ++84gUeIkosSZOIA
kVADz9ZpTn9VLiI3exBp+BXjOkEMojM8nDuGTs2dBV/FTRdldAA5/YzyYjTP1j1pHsJlebFTgxQX
nbCj0ZEL3c3i8UpveBu0lkuxuM702TGFDGQgXb+Fr0XdLZ+Xy5Emv5aUHuUMtq9J4kR81cNqLRBh
o6X2aGzkTNjSj81yN8j9FxO81CNZk3FkshaIqgqseD+qBAMAuQ7oVy7H4kG/tTDAs4LXFT3gf6NP
2hcp4fVhS8o3/jAcgEK3l2nAU0VJiiPS45Gm+l3T8aoEzzKl7IDUEETSWvkJ6G+Ukjf013TI7ShG
uFimtPBJypW8wkIdNsw9gDmGXBHz6pE1xed8aVngS+VwJSe35WSv0PCzwvPSzuBZ5CGa3LaYSVP4
xP1D4xo3cYwhlQQYVn+6Dbl11riwvHTjV9SdJ6FaWbTkXtqJEPKWJSYS8RDAvOGRTPrE04WdVfgh
KPOlruE3BgMDfvStBsAr4GZHJUVSzdyKBB253hmtumtbaasxuJ60Dllz8K8XwJpXDAuHT5VA2VyC
Wqyx+Wkcj1N0uMRdtx3LKP+v6DiHB2Yu0rRhbR/wExfhhyzdXzKTbFaimu4imazWqqHzTOEpcbuN
v9YQSetlwiqr75MM+ZJ7vbxTMweDZeFK8D0F8TlAvJ6qvP+lwODhTU2Y081njcu1NDt45UPzIzQ5
j8eHcHbZVS1qzh7Fwlww7iv8trR+QvESsu0GumPyhSUU8bVyrqvFpUWfRBvZkFG08CklBay8JTwb
RkhChdW0uOSMKtnK/kfSeS3FjixR9IsUIVOSSq/tPXRD08CLAjgg772+/q6a+zATZwympTKZO7ep
nTOiaMPAypchTTbtwkkwtlYn+b+J31RgLq7dJTQe7Y2ZdyQmLAMgJafbJksx7px3sQzP/eTl61o2
H1nN5UdPS89rkVaqGkwDuTHby/LaXaeFK2DCUnXD+ro30LnPNw98WoPVQjq0uADFdMBELYyYHJe4
8lwNtP44uhRAStlbxJYds3BrTPQ78++M8XE15IwKedns5L5Jt3bwz6FIYDFnXbq9xc3AfbOdWMFV
VK3ybtgYwatuXDLvWtjlemBW67uSHgPW2Gjc3GRvWDsL8bCFO0KboqiuoteIOqIuID4xltZRwRVZ
twmr9ignZg24hWvSPOi0xp24icR9LuetS8PVSQwZC9o5BrPRhJEl/W/2rykj0hnxGWghyGnwyu10
H4BVy+T/x2j0xSejwWB/QbAuVxYkj9KQ11FjqMdQK28RXBnaWmBArk8+ty8TV6LJN6kH1Ri0R7jm
KYgAdXXCBBEIJuZnzxU5FGsF4lHamXyVkR85ljoa9hY6k3f38mlRBsxg9O9E23bauOb4pq2RxSWv
ul1hmCuytsHgixZzTpZW2mPuyLJw/lTdXGmPIKdDkLvGODdaemzH7uDL/sWrokNZMkQqwi2Rmyyy
1CF82uBcZgO4mDxxd6ZcmFGOuS4oSAryRjwPnBMjw1XCvxfIs3twDlbqaTBwb4Z3GF5qfGEiC+GK
uBKou0yLi0UTnQ1oGpOb1mNZPjVPXgnGxlk+deaji+EXkB01V5QnLCMp/hi5pbzAKvoKcyDPGMPj
FP+Nr5grU+MmFN7D5xbUynYj2n8QNpqm2Lf1Vh+vJTkIQlnMpnJl+Hx1ZR1a+jKTJ5wxiRnFRVVN
ajtzZauTOwBoEuOfywhQYBNu6duoAtGMwDTG4q471lqEQF4JDyW4UCwMCWMlgsCb7jPTfpiNrMz8
mIMwtuLWVAwrQTx67awZ8Jf0/lGz4BaB9aKFrFj2WCNKzKwRTBcGz4L5ZWQXm2TWBrLSTl7rbLg1
JnZabZFtKDvY8FpxiyPnhwTLkogE6ZFK63KC1NGq906yw3xk6BGj8XPVwVjPxSMMyoMrUU1hc5Ag
A22ICU/jdTXBMMNty9enZZw7q7R3L0nHQTAhauVC5oW+xXSIrsrtQHPc9v2mbl559rXLRbtWvWsz
XefmRSi3fva1AW2oCKD7aBuoAV37XqR4a6IQ0E7MNCQhc8ZrYR96TAI9/IWga5dvXXkpCrSUvAU/
Ns8u50BFXMJ8GzLM06gNwy9gGt6mYH8pfM5MUP0P+IzzaoOUUNSQ+xV7ofnbxj8swWLeNFbsjSzu
OPCxH/Fc0AJI9gGC08n9nvBi19P+OcWTQfMbTCBmYgo9ZiOIIf4YWxRMFP2I2HdGpM4a6CKiBLJp
sbvnPGNFiVc71X7s0ty5nq54VWEW/8uRhtf9sOhVPexo95yJs99g6TB9ZFVxjOKLXlRrnZcbsg2q
5M0DLy0GLG44pWcoZE5I1AKuzeYXy73sD+rmHHA258mvDTV3AGCHuNJY7TLR/o3hawuCrQ/LDIFJ
QX9LQep7Vx+rnbaAyphzyh5Hhh+cQkXz7aKIhxBi4sZEF60qOkrO2BIkMnHY4vtGyGdYLYnKEcUL
Ljm0quGNIi7mwKOcMjGm7pvlaG9z58AxPUCnimFF6Qz0LUDp3oBUyCOOBTb+boXdPUtoik4eqKI7
MX9PoCBaL0ZQrPxBbASaijJzz9xSS4uBvpufa7pNLbsyxmmlBnmkXgfjctTkaq4JAcIuaB7rJyN5
N2MoJTTZdRBd6cBaWqspY0obUsnplFV59ApvwclubhruVQsLkDIM+gZ219zAFEqfG4dMCMyAmv4E
UJpJsQx0UmpQTTJ/2ar1ZzApk2mAj4/xbEM5rIzVkMhraeKRUIyYhNh/EZglSKJm3sFBwQ5JQ+6u
Pk1EHnw6QMY6oFYdI5+uyGorllNw5VBtSJ5T1dKMNXOTT7veQ8gMlm1w6fH7yYrtY9oaviePun1O
bWMbBvD1AxgnsHcsYuP1HBreJWlopMTRrmuc+yi8W+gT0Vrzn1NPHLiB17nrLl0mPVHn7NSrUIsR
i4w6ID2gyp9UnWWG3mV2UAK8KqiKPp/JD4QgTCfqRSSuCh1l5R08yTxqSot9J/P/8KDU3Kryn9o/
9i7TT7TPSaerObem+d2YFKKx7gIczSy8zZicRILjz+3xpcD5bHgfPeRBXr90GJnT0ztxca/NWlmI
oW33kPQgceDnO0TFCBJbfHwBdq3/NXPLO9uiIksE7Mb0Ie1P3aYRcBVL1W6/BL//DcPgXdUke+ca
XryId/kjDlOe+GuG77h+YKkRlmtVtrjTdwxi0I9vcISSdgI2J2eUg02blSqNgD1AgpWNoVTbIQwH
b0hMjzgE8Rlwl9AJchovk/TAO+9whmtta2ENb0bV/3OrCBYC3jcKIGHQm3Z7suhje1vpMIA0jGdQ
8gTMoKnc5gGv7sb+HhwMg4cXTcXoBitBSF+BSiT8a8nOyBLUInD01LS4+mv7v8G1f6nIRxMZXPAp
bVpr+KK6d4rbZiOSf4BfCfO9uksOPSBGXcKVyvv3UcNkR4Ar4gg0M5YcccWwzjUtf9dbu1FAcizR
T7bdJov7s0IugSoCXnTBgXLyNFyVGSR78ckT4TYjTIAfrlZW4DG7tYn36l4Tj/FIYi5jaJ1aajMk
xX+Kq6NqyTtMSKy/seQZedjMEFPj6o7JYitSKJWE/nT+uGDeuLpJjQ58+FP/LqaGCrW71RG+6SKE
Gx1ldUUrYcOkfFdbWzWn5XzrJKqiDjtJbzgHTXhuhwbnB+qCMDS3dWJcaruN4Y0En7BWl7Yb3XLp
7lucfkMGRbAX/bFeQTHYWP9RV/6allpDcVT8f0Pm3IGjl1WT7yRgT2XI4+ztOjrL7CuSyTKxP7jQ
z3237rN3+tZtOjj7irImbb3dnDHgVL30YvD+BhNeYNVu7BBxR4DPk9TWTCidCKvn5juhsrJ9/Heq
h2yYTpbuWndsuAxQiERL4kq6nqOP3qCsLckdrpCHUDQIyDigPE+y0zc5RVuEQZGGqJkn17VvCQRW
0HBhwW2toHl62xhEqEzhqNnOtwt9KRDy7JM/PTrLvCf3mGqvccXGR0EUtA+PHFNSGgUgXPFLspWA
rACU4lv1wXC1i0MTrrgkLewjW9rHJH4WsuYCrBcmYXIjFMqt4PyJd+XM09477p4GrY27J02fmLmi
3wrXvQ0FB5LqQAlOU1pCiRvwgcALqBB/bMSFYeAKpmHx1kZbHxbBzK3n5s2RYgRtqVHv3ND/58b2
dQi+bCrLZJj3apYwVhDkOq6nOsE73+yPWtQeOlB3vbX3KceCRITVvTqpu9Gb6wTMYxYxJmCczO11
zLrvMXzPopWsr3UfbMp6mdZIbu3sGVYvLwqQvtlpVsr8ajybuthEs7cSGulA8hawraNBI+v7zR3u
09A8pTrKXLNYO/wXGus5ZZEn3cYjJsOdDqCUPsmwGeTa75iYFO3u8Z4mm+kTj7jAXTPGeamFkVJ6
q5q0K+6KfmCoRrMg7XgHgJ0k/qE2+G5uc+rPfTMuPV/flh6KcmLGJwGvgNyhroVD0GFFFv55eLP9
Nr6u2qsYlnKAfaUzYb5SBjjQtM9ZJ3eRHb0WicOB7SyzNy3wsUQz1pXvMCeLjxkyuxS4wnapwybl
F1eiF6Nf0noVjOXTdQMb4hmsUXsYVXyo8FJJYNcMJvPqrqx3Dts3BHJhqCxA2hj5CPDMFOpxmFBG
0LwDzegm/jDOgbnCAO3MLXHntvH7zZHSD+FhpEMKMGpsPbzW7YucCcU5ppD/Y/+5gyIxxBuLE1Q0
M2AaLggxpKsxtNZFrL/aMyEr3HYeBdgE5APlQOunVUCWq0ruSZm9e9eWYAk3DLBANA52YK0BLgM+
g8KGh1guBX92gSCQW9mrMdReIQism+nkt8Wupv4s6hfBuJsCHHqFtnKBriqyMmjZuP9JvITYyOhf
Aq+E7Y85/nX2vcnrUw3zKo7JAqcEipqL3XMgMcHMS/IAbaTwhcPiGO2HPRABrxOghn7BvBvazhsP
Lq/GPfig9hXz2fyem966g03vzOPGg4U5APWqv6LaxpwPBj+k0ZiRgJOcGy8/GmnEDmjX7d1pkj11
dSG840g3YPZib7OxDGubiw8ILoJn1uC7U0y/ZSeAMdRzyPEnhUJbj8Zz3TPhlBV5UfG1vls6s+wB
3mdi7+esJs6R1CZnI1LjYyanzbbxQ2GsEioDo0XEyMvmKmkhCzvFo+i/uP9UMQsbvY/uCWwSnFpJ
RSQX0oAeGciDJsgwc+RRL7RThwah1groO1d2lfTI/NRRa0FRMqWBs9C7YrsYaNP1TuXnasGfbjfk
dTPgAaCq6FFLhmxlyHAPdI8jsM13MyZunSQZoWwfuUlB07v7Brph9RN5f3QnauhGGeuk7VPUvabp
I3M/WwbIlJ9BiPwNPi4ga6Tzhd6qD8z3JOFBD9lmX+gk7+G2DQvBhf+Z0LJQOS1yW1wE0Ha/q8g9
EfISAilwqWXUdYqkkVrwymF2RKlYyWHnui50VdT3dr2010pmNenbmSlXXeFGrJpNBnpd3e35EkXr
mnhbeXe0zOdkwrqgfhNaRhYpxPVGlYNduxoLoFQL9qJtt5dSh9uYg79ZA+MJKit7FY7Gl6knr3bD
HorIDPY+NLKZgo7Y74Gu1NUZ9XghxlDj29QD6Zfgit5B03EvK/h49jL2HpZKiZbXmIG6ibwgVYiT
zPY6EH5vEC5vDKuuqLf5PK4ggkdJfx6BsFthbCG3jHn0HAchzjOdDWf5NpQRZxIiBc9az3njLAdE
miPitfrLYe/muvPFSAW2MrvGs1BGZONNQDQadgYFbJGZq94sP7py3IM2lJOgHK3ehglHEZAEOR0q
B0hpbgkOi6ej3064ZWK2law9Ep+s4YI9oVnQnzovnnfVfPMY20+FGMi6rLdzidgk/Ivd5DCVtwk8
zKP+1eAZRbTDGCkBbHrEeRZ2g+EnhKn+tRwNboToPaQjkS7BiHVykfS1JotXD7SjjvudALcY2SxZ
Qq4p3rOyuOkZqExvwcHXj1VDQA2Uwr0MnF3Jsl3K/h2wmGK7o7MIm/FaJw7bt+khNLdvTZXDyYmn
29jnp7YFBXQZdEUegLTW7N1v1c82xrNMH5MD69ifVkZ7rUKHeGVaK27FbK7IIYq3DBl3Rl7cZOZv
OH/CGYuDvKSMCZ+aEqHcCN9gMNEU5/LXor+WDMW583xY1LbBUDiHGzq0B2tglRagrmM9YntbwzSw
20MFUBrRStU2YwnmlaN/MCOoB5RtbTq+FxziM7MHZwS787TNaEw0FRm/G+dTBVChEePXIGwbOSXm
9OxUyeeYjOsQNpaYxWeFnBNdOn17TcDbmH9m6JsqN777ho5kJFdPmf6HhEHFRjY6IETCAjFJFVAp
3cnbRdOjStMXCK8e2X/jtZj0g3RgdkWk95Sztm/d8OEkgL0lwd8hAMsAS16Ii55MxzxgzBgDZ87A
snGE+BjE89r5+tNQYVaXMn7HZSt0ujf7EUg4W5q+1Rg0OBwbCQeWU66kA+pU6qgizUQ/cOj/5rLb
lS5qq6x8kXhV6fseZDAanmb8EWgGe6vca4x3umk7YBcc9B289OzTpz6RxrsUDdJT7MuD9pj6ASwd
Yk3wGKDVc2rrezQo7EKY9J58nYlZxApd7EIjuuE4l0V/JZA7N2xWfzHmOOpNE2+E+9zgGGm65NOV
07CINefJMDAynHF5lb/Ce4smDRCUWI+G/skHM7KXNTqRnsR0N4AZm+t3SHx3MzI2bMG1WRyZabal
vSr4UR2RozNGVLD0pYmln1h6mKCE46abzI/BwFeTc5UVvbKLCb4GlB6AvSj500IN5YjFZKbbOzBm
qPJdBhUDvCXhE2UTRTvV1zsmBwE+sSOaiPHaRgnF7bxuEBQ4HAscD5Cnua8ByATurok2fXFsVjI9
AdSlybVJxzsT+s1M/8K1ZeMngE+tzswaZaiqcFaxA7GQt1HD8Zphxefti945ZMxNG4h7Qzmvgyz4
i4tp2VRsrwZzvXm6SmpM4Qf7MKyPgZe+DraAWlrAaO3OBSVZSHE0VmJjxtEmqiZoBi74a3hwqY2i
+JzY2VrMyuRYh8bXb6fCQcwQrq0hf+pdDDDCiZk9pFVYTPsmOHC98vewPHRYE5WHlAlkDUWdLmjE
UAUGGQMQ9moPAUwd3kyQUh5YH6DALG5J/wKONIAbZ9z7qYEQCm0JXlYV3o/8YMGNGfFzdLLYsjA8
wECpIPzW5Qr3OwX5KHBXMeJr+4ZYb6QaMrg5umRdT9YNgmpPMQmbGboSuDtaO5kVWz3wyVSxqU2G
Y4sewzC/KuPo9zHF71n0n6z4RTw+ICUPHtoD+ZkSOe/O802ncgyxN/Us+nEy8tKzHOE2Y3lVPAKG
0BmtuvY6OZeqxyYcWnSeXkZiZjzs77PzXygWSfYPW+L3qphZMtZ6gpA+T91/xtNcLzr43cL2Jqpa
MlLa/tZPzlHPgdJL2G6pnhybDHqHFyDk8Sf/H8UVuDUHGSCzM1uHea5eLcQlzsWwMDaM3woLPdFW
8HnKqnp2zXZNYuMMAy7ujvCuTzUQdC//YR06wVEponJVwaerbDBGbZN39Dke4XYeaJe6qSPCZSUS
lepb/UDm9FvdWo9yOupxsO38b99j1PKsq0E5bjDxXx5U2yjgIAc56LSXXnvSmKlA65HDtSTBvh7f
kiJbh5JpSw+XdyLPETZLOKFlLvJ9XxMe1ZaENeLQaBHBU3nPeunurNjaNUHyFUA/m/SlFuKvysBD
53kXYXVu7GrT4Ksps3SVG8MJZU5QkBQIXafqwaCaesXocDePd6v+KhgHh8mf5/vIRKsNncSqUiTe
QwI2wcy1NQ1Spg5WA3+PdNqIvjIuzD2EiYCxgIvPYpLR6dYuZGNOhIIUQQPDifS5KuwNKHlCgzdQ
1TpczwYj8hiJ/JABNAxPbU+Jmix9jvxugHfoUXG1FxZI2tvwEiCczVyfUfObavO2ooEL0FDOInmy
vIU9PkTWrnhohmFs0ix6zr1+WwvMQxMwFooKI1JuwDcBo9G2P3ybtid8gqYH9enU2mgoNnzXubp7
0sOR/dDw/03QjDJcmFLMNhrmmlAHohLW4LfBIEjc3f6t4xgrW5gL6ApCPvYq/zFRbwIbmj4NMs8I
amY8HHv/Pjv7cLzEHNHCek8g++p2/OTyiHtd27Nk4/hSo47RWrmYNW2VQ7JAUkexMkKo1akxM3yM
BHIBdKhjs8/L6TDDajWn4FRy65uQ0TXGpn0xHXRMgjWINDkBooLLhYM/pBuDqab83PNI4D9+FTmZ
4uZqhgoWXuPumnpXkMbMT4kehipyiLVHRSKTPYJ190+d6x5cjtXW1u+OZ0MwuncpjFzmHJXjgqZ/
cp/4FJ5cCRu9JIt0a1x7h9SN8J7SrXKCuZheGSX9DLTJKD5A3FqjfonQrphoyvm4uktVj9LE4WH0
HgnGyOW0S0LE08qPXmT/JMIXC1bxiMntiFAt9bNbC02oTOydJhlG4l+LLKB1AdE2AtYssl8I6XCI
OxNOEt5fxc+o0HfiR+WaGYei+QgYPA27AHaREigga+isq2H/qVeaxqcWV/xylfBL6lG+Uau9Y/FO
CGGa3wTm70AT7FMMpbLdBbTmRS4BxC/MNFr5aLC1Ml9j3rVdhXsFgQccsgbu0LW/UWVSGhFtSY+v
dA44d+c7LybAkZdSP9X0M+Z/SiTd0586CGsa3Jny4ZsvBsRl22NvwYLssjeh0JfpkNW/foNnabIJ
EZgb9huniz77cJiCR1cjDBvpRRrG8wZO6FXNIAtmKw9Tc45912LR8HCKf4Ex7eq+OltmsneUOI7l
GsAnK0dtFc76oWjeTDghqqQdi4ufZsSDsrDAkWaslsvKu4RwyBu+MvNeeLWLoqjXJnwIu3pPQJYS
oINmqF4L6cYLylh+fwQlaNTMXDyrBSU5/hqXHlh2RyEVCb3cBd6zjCB5MfVRbVFp7CYs5Xk/LhPd
uv62JrAcpzwa7sXCTaunqgKHq5kEl8U/3UJhzHVoocpvpzPvimrXpY9HZTdnp6ph1DAg8yGXvn4z
+20c7BPmlAP+CdN3ip8PoWV8by3fUFGtIDv5I70bwuWMOkfgjWOYjxmbXJm7YPaLmlmX2zFhw7fe
PprB2vusohsjiKLvlzF8y3g5fwj3lbXOPiCU8geCEsgTCm48zMxrY2IPS+MQj8vFFN7q6V63GRRE
JrnGmwL7xjp7kabYuuIsgAGq6qtJvR3qLbYsAwhq5GWnNRt0b5qPkH3SfrQBdZJ95uaDE3WOlFCL
QQqQi+BsZ8zqloiL/eJqefGy8VC6Xbu8WHFR099oiNXA80tOst6+Rw00OBvlYB2oVD7uxpaDu/5V
Cy7qlfx9xe+vTSClPwpCUgCbnQAR+sZuHGHMAFAGs1jHwMW9gV+w1iMoO7Qs9SkSOwPQTuCoro93
9Ms6cLc+0OsW8yaQa1N2n5Als/9uXZjSBQIMpr55A/Sz7hx97/E564ZEDLDSAMJ4VJL7bT/Xw6uV
Q8TkDVuudpIwKBmg5SDR1XBV1YTNSVJRoVZkwKaMDWGtSosSCLCAQqefYgq7rdHBv9wW+MVBbYB6
1WGGx5Btk48ovbLvKro4cMijbR49qRNGzN2x1NsF9zhkcER4BSZts/yXYtPr5iqoAc0tjvZy5MVq
g063uzUgF1Zz/PBzBtzDjyUvhedihs5Vl94CJWfMkZDEsIbRRVrJ1qG3ENNjqotDMmQrVus0Oft8
mldlBO0tVvxszJZy4Dr/lHGoBOisxvBT3cqx+RMXxJ6Va4PfVrd+CswJGswE6JSiiOO/eeXvUXfz
4ZVbGJwHcHhLpi8mP309Nucxp8Jg5UFHbX41LmwZ/SYoooMgWrcRPCxCYyEgj8Vbmf86eGBQQRN1
zR3OAC+LvwtuL0aovbGlx46TX5exCf+cFF8+l1VLYJ0DgZpJFRWjc4XDQcZHzgKuuOEKJh1j1bOK
lppzmNy3Hi4UV+ACSmCDWw+M6QpLq8z40CqeZH4pRbzT8vlZlsUacSxqwtDL97w/Oclt04tdY3XM
etSYkEgYC0MFt13GxFTMz3N0l+raguimpmLIovmygBsgF39siNkGPGKJ+nd4PaQl4pjgp913OBz6
/k+agGsa8iwc3JjbBma882fn25jPVh9D/0Eo7L05NKYxM+iK0KV2PdneQV2anUmZQTSvl4iTVBp4
N1g2Ol0R+EWncWF5+wKQUC01l4ugLkjTfYROe5zgIxWQhZOE2npk0kFMCWUReiI+GOzXtDnoUL2R
4/CMmwk1NmZHqJ77TSUefovtaTFegjX9wCqllCOYxcYzYthm3F2uCbuFDtwrHs3w0JNvG1YYL02j
v2QWUDFI7T0K85nl2X+OU8V2VObJcMbVyWK+GbrcTAyPKo660iwPOl6TLG5JIlIDWT0c4TZ/JTHk
cukdGvpQtdlTBML0FuObKoxG9pIPXbQU29En6Lhkwl0z7Zy/FXVKgeatlp/97hl6KkeX457KOnoW
BHnj42Ib/nddPdwZKWKBDy+9Usq7LUtqbhM5/9ezh8NIRUaRRZY8XGGHuUVIgRMCvUCoW6aAPWFV
rQsPhwwOn+pc/Xo8pRqbc2njGwHc7NBfRMbRxrsux8bCH1mIOboj99MoPgUAX2vvVFgXbw1p/ZFH
6yvcSuG/gN0osoS7UMKrlO5aM9ZOcPB7cdQkIFxK5G577gBO23E8aEqQZtLKa/Eet3G6Ey+ZTqXn
HCkPVj5OBgAAWaBmVO86nwe0sIrwcMB+HaMqtepoCYvkjVUcTm/KWyYF8B+ss4F1R9chAqfc6Bj3
1l3IxLk9Bf30VKY3w4uPqOZe3J7qwKg2uR79FfNXgShNh4c4zLfKJbOMmJEAWdWwDrQV+vrkwRb5
K5lRwYABzLIXurFtcVKPT5Wxfcf8PJl3OXqidqW1r6ONRHlbU+wnx7T/CLtzMz65xatgRkaJOQFr
+uMaoikH8uRIYCtmfVRZPB6zLJ/trD5YOcOP5cg1ABRRPhz70+s/SkxpAiyPcclOlk20YkcMT+Mv
fhqztYGmFiYrCyI0Vq8f8GkjjAyjTYqQMjgxORgY4eC6SsUttonYM29IM2QmjxyX7bn4GkPQy31G
iBQFNWblDEQluC/0jnWJSsEAYYHwgtBMpVexoBicB/gVV2TP4E0jINy2TPYavLcDdIVNuGNhr1WN
GAqxLyh4NOESb3EVL66+xC6ia3AcWJFugBVJly1huqb9CeIq8oe7k20cDER7rlHef6b/uQ4cFOgB
AT9V0nD1xY9mE4PZRgtLzhfHPsH3KZilAuIXH3FlHxot3AuddCPws0rGDG6oIBJrmzC719MEfgS+
re3KIQzIZjZD5VYhRlfHj+M3OxHjUIOVglXifRxffGojvjWsCCiNBbUdfIcnahHYIToye9NekoIw
xnRx1TGljfKKf15986Yfj3y1AAC4st5zwow9cDBxU0T6d2aZ0O2gPpqU3781y5eDufj19G/DIWLU
dhcug8Ew8RbQdGkzNJwLHAK1+py2imw0sfIvxbTrKoNxa06g2S6BPqwjLlUzK84vdYyVakDtt8um
J+DQIyoKpTG/gEPgbUWd5RECgPY6ZD4oqERtYA85cjMgGqJj9J4NjN9czH+5s6L+Gb3Ao2OuKhcT
x9DCuE+0NIvhHxkwO/QtuNWOzq3FnXhYO/joYqf9ku6nA8IM/0xQV/GalmiDU0YEYCoDseGsRJ4H
/j9DvkKIcbBijnPohAH5JlVgAMVm64HTN+3M9eBMDAHRlR6qCG8h6XOtYjajPzk6IZryBXhxUXbH
vM4JWrVfoqo5qDbeNNLLE7T31YyGo4QnSuAv3JPuHF3akViQywSZ18L8eFT8m2CVDN0x5hQOOF+x
wOLXCU6KEaGgIN8+pRn62+aRCAys4pm8aqRx/qYKkOiF7caHpsl6h6Q/ZC++vYnlsK11KH6xvwKG
YkDNvL+Hf8UUp8SGByJYXzXvnCV5+DN+jNX7lRKlh31og0gJOs3KNA4doLQlcfaelEa921Rgd/VF
DQToCS1MUOGz8mYVYF/axW5oTQKJ2PPCP+mcVE02Iusl8Rympw9gJJmU5sxb/+zxm85RbguJQZ+L
Ud9Q3xPr222HjeD8CjrwIJGsGrmFKRK06xDRGpFdEUqMVdLsK2c64z3RcoOX0l4ijiV47SEt51i2
l9gmPzoGrXizyFMJ/fJSkn2GugQrekWWHGvYFYcWIknv4nQBqG9y0pp18qzZT01EX+tAxbIF/HCw
2HkFM2Fi01jxA+ZAxOJDZV46gsgae103eNk6o3W0O1gOibcV4qb/GB4atpGsjSFe5xRUbAiu+IDF
O3BK6eA2DfckbCPcV0EAuxSE557zHB0OKuiWOgQDly4JlXKo9OKHoDmzfF2NxV3uAKMrTNPSl2Y+
enh4xsPBhA2m0RaUpONqh0Q72Dj9c9Ihh6SchcGIh53/YoK3Wc1AV/jlYbk2MQ7AvqepPzhz3PB9
wierY4rGxQ581cGljB1/WcCnlGzqSKlk5xlTs5cJVNF1fgOfdgHxcMEpIvO/BgCM51mX8fIzgVFZ
xQhauAH1rGO8g/zzrAA+wOmA9HRoNgRuROZjolWzdAw4oL4GeQRi9CuD59BwqB24Rek1vbhjWgXj
0r+Hgiie+J82jAsTL4ic5IaAW8V00luEDjtst5WtvLcYa+kBsSECbg7uw3DjZofBymZ+px6jCq9p
3VCnqeqcP+XZp+ttLRc2BHvdi78EGP8IvBw258ZBDlM8HOPgWW8c9htAQ5RTDX4cBCMBmM9MGUz9
M301NoF7rJPTOAlS9aYNBhJeQaEoxYVrJ/qzB8jHvyglZkJAnadYHlpni/N2i8Ir/WGiUdpfQbUp
X3pnG05/IbnmwUk6KLkuWYpbIZ/jhXC84qrfbSK0MGG6Q+uClmOvtAfhTMMZWw1ochR1ODgZ5ncu
7sjlRbJ1md/QcLNOE/V1oL/5BgSnRH2QM/iFxEFxtKNCa/AFYrICUzhA50a5vqR4yad/QO/0+3x7
qOSWTVNEJQnFhOHIJrvX3577ynabPFYhrVg+P5Sa3AriE74k34Y2qxkwdncuNLCESnxgh3UEfOKc
YUIX/kAGQbtwbK0GHq+zMz3YhSQxKQvphUM1FEWPEJ474TgaFOZt1FDU7GqMvY11zB8A3cgbQjas
TbgRAnKYIc2YAkBn7H79VVzdmXS0ydYukHKuoqfpUVe/QMP2cGPpFx0a7+9Mfwmb5zi79O1n2e+D
l5Ah1ov+oAk1H+kn81j85e/8E+0YvimMZ/+4q2yKtnKZgc8pA5nFQHuPCQHqrnlpeF88IuNt5pdT
GI/V40E0VM+JR/VqilNn45MpKbqCDCIu9DnRA5i5uyFbx+06M84xLyZySF5yK9A1epIGtUbZ4MTv
1Ju0RwyoK0Qyl9eaN9JsvYXXDZROGNJZmN78Yd3RZJcZ+7vMx3DMdJZNMK8VClfiJFByHk/xGYUn
8oNSTqtWoEf9KmlC5uENYZvEQnSGF+erEJSOu9zJF70Smrj3TKnEAmetRbsUh24fM8/K5VjYOAEz
oxHjO+qiXtICjQnzFkoJ66kCG8TAJZ8HDIzwdbD5dkH4QwrRjKVFm/m7asVaCCGglRJWbba75LXY
2fVwGcL8LEChUEh5tO5wdqdk+pgHJMKcPdVY7XKWee3+aA7KxYhAB2ypg59B9luKjYSxLEzxMSo2
Q7YtOLggkSxTEAqOzEfBd4tmfz10Azr4hbT2NblPqUZ79DOijIJ7JFW/43xXqAAKkLwaohhE/7iw
+RxvefGIAC4q+Waqs72jA3UWGeDrLHzGrAczBvD8H0fnteMq0q7hK0Iih1MDBufsDidWp0XOmauf
h5G2ttavaXXbhKr63sgOWiUU2Y4/HZSRcWuZQEMWm1x/6Ea/lhOyBwkKc1BV5BbyPjb8FlGDWbyp
OZl+hfviYi3HqwA+tcSZJCVni5O+RNLV/AqRQekEUcFZ489GuZbCMC0rM/pa5NlkrWk0Xmb6hwyh
UlX9X1P0DuGUuFR1tKyo/SdiGzsZh04e3jtYuKTadf2mkP8iS34zNLB4vHsvShpq9GVDfZZem45X
cWzYvuKeeWoOk6thUbVqfS6nCkk2/rBptXPg9INM0BHn1W7fyrQMB17ZrIEzIVbjkYRFR0T6mbvG
v5CQT56q0YGaAXeGGST0xD4KxR8QnoHZkKGNJWXzAktaKhZJizM5m6/+78Jw+fKkKSYk4gb0ozJE
BFgck5bVkwisjNwY7ZFE6jlqeMeaiIj9ud7p2vyed7zwlEj33YwtaKfrA5Z+BvvxooJJzxm5f9rr
lAUSbPF8WxCmoHq3FAJM1TUJkO2/0tgFyj8BakSo1H2N+xcDVul7P8165NMRz7UmGYCASAkR4U4h
jCvJPy3MeAbObOE59yLz/id5BgtcxrNitWs2e0yjpfqmMwKqDys6jPNJn9YQg1p1e4mHgAzpdJdA
AkuvS4TpG3MVuE2KnL6VqPsIg88iLi7VI0izrV6zGhFeuBi7zXJ6i/TUy+Dem2WLiFIv5NAbcKyD
pES4YBfZKe4fpvHo1gF1B4RRFvuIeRgYrEGuGs8rctWYMaFkxO4j4MF6fQRafBme3fBR9rs++pgK
rD2aXQpwb/j9jJpSNwETNCwCdpton1qmp2v9CUSEwFdL2xXJfuo9cTK81HqLAcrymozFnvA05CT4
SAveuXuuYTB850ApQTvkGaYtGU9ftddR5K7ojQzRl8+GddajigOXcujShCTrkVK4Ak/Ty1VfYQ1g
Pfgjz3PFmx2X5UYtzEM/XEvFg3vbpSraZvkjuQvkAb0ow8zIFiR1c+hf22HA9h7ZXEgi7tkio3gf
TdpRoHpuoPuoS8nNZPU1BRWosAAMU7cdVWqVSbVZLtzE3M2snK1qL1b73uK0RDybHOD14SgXvhdL
EkgFwQjPnr+oWC4+ZsvTkmvI6zGT8p2eQt3VjOv0mYIVasojRxjZtpdaJg0Yxof4dPVo3ehjIl4h
RxlMmjfj/AfB8xVi6dXwzYz8QskxrxB5vP6UTfQ2x+5I3TvaYBTl/14P445CjP8z2Yb+0Fthg4VH
AjB/lJ/1QRtWHRHcTCsf/Ufz1rzJV/2T2hREJOJ3/FAoV10h4xZ+OKYf4eXe8H0QHccsejJ5N3Hz
Z/bSOoWPA1vTqvrE/z1UPJvt5BhEGcjJT4MLpEHkFCJfhFEOc42YLsRMYXGrkDph01wZxj0aitWA
WCY+yVDsLUR4C9TUt5D8BBfKxpHgMSE/cbZUlWGlYtTOGQHjbouFKsYGYh3bCiBCPQwxR1WB/Ivh
x8yMqyTjRmQgf9T8yEgTud8J91lHpo/gLQsrAnEJJhN81n1UaFHtjb0v6Rs0cURPOfgOZG2LwYkn
dm49gUIddvaXA7vGT8c88SYFz/zX0yveIg5SpL8op3XvXRUvfbznZ5J40xk2Rxpml5IgDURG6XZu
3xmKG3PA+hRB6NWHlvIb9d1K/qIAnGfu3waSzROepCH9TVGG5m19idDXCMKlVLFYwRkcA0Fe52Hq
TojzI630rCVMhfjFSIYGq94GIC1F0c4Ss8IgJae8pGi9RYPEEWmY8nOtN8eC/berGoe4JQRoTaz7
+YvesyskXSGUxHPslj8wdvl++BPT9as7LfQgMrkq2c0NYyCnNwgcOroZ6AOWOmqxamd5ZlI7esMT
ESCxJ2zYwXYHowqJwR0nQxas32JGApumypa2X5Mv6Ep4M0KIa7v+6MALIPeI/g1XDUG8IkK7wHit
qlLbKDFJwZWAz+484T2Sd8tr32gy7AKWQNCW2lQZagYeF1d6JDdSt7ttb2l2n/2Mae5LEkq9Hpxx
8e/p13MA9FEWvZs30FYWS0kcaVgRCBjvGF1pY13UYSKbvRijFVXWjSBB89JLrDw4GLCyCPV+HF1O
4gFZKA0tOwRsQibkFuoXMlCBaeJPk1dXKJ5RSW4uKZfVeqAm+PEi0OuO69Kx6Kyu9sjdrOZqzgii
SVqS+sQxXvc0IINP/yk0qiwWnRDuaemLP5lQhGpmiC4IHG3FD4vsp6Cjd4ZIibT+yZJnHpYedq17
g5l+ZukEPOPMYscgirJBP8m/gOkjCXYyY579yl5uTbzi4HU5aSqESiWgMHFSbCoEv3FqsBRvDPkv
pJ5FK/1Z2gfZRjOVg8Zf4TfDV8GfpSOYkspE+omw2S0yyx7Jsu3IhG6RiY48MBX124uMqadkLY73
U7MRyqNuFUtE0TpBHFFyPDDayJGjbK3E9KQr7207eeOnGnfnVkvPUg21FJZ+/0o9c0LPWO4xRPoB
iIuaHSdQ4al+LPkz9AGIEKmknI34UFUGxcgSDiHlyThVTev1plrTOaF/uMNVL/cLVrDW8k8yKhcV
cp7wwcu/PDK/DAVYiKL3fFgF9IHSj+1nNaKJT42mOVrRCMbCNqSFCllhRKzktzEAjTKoqqGu1mKA
T9XvlNfIatUNAZFF/TAGJB+SHXEuQb/WFrqriu8qelOlyQ7Ut7bQZ4MUeCEI4FQ77bhI+sjFzPsj
VorLVIFR5OnVwOegyEcl7vZqZUGzklbW1Ac1S65Tbe0z3ofUYi7rXBULJB6PU0FSWL5QW9l3WKTb
aMmOUNZhP9mSiUSLNcpSpks1UZgyyF4pxQel24ELqY+5btZEV0ryA1ERzHbrEbG0KgU+CerkotPX
pdqf6+g4C7IbyA9yBGQLImtFKug0fr6eKb21mujr80VSETBUR1Oaj6HIjga9ORkf4thuh6najrSH
R3J9VKTmVoR+hJI+LtivCnwQyEHGt268WDh5gqGx1R4OLHFTbfCiyVinTPbZUnW87hCMpuRH8Qsx
T6YwLYVrlETEHXWRDhzMCU3nDoXlq4NKkBtl7p7cuIQ0q1CEbPz8YKbdc1xWOVnZ/CyCZpjJVdYN
rhhbhLKQiEATlfIIkYaNBGGi1nbEvtwv6wZvL9lWuB2/e3q3jF8QwEI/dui5DNYNi1o9EhPzuzx9
IOAdKeAYwTtk4jpmrG/ooIkI2BA6ql1BwqR4iyjPckxUjUj2wQDwSbMko8whpwKNXn5u0jV2Johc
kQIAxM/Ilz7QvlmYRBGho8Qi0+8bzROiXzC3+Mt8b9MtC2qLBM5AqeGQBK9uRp5HBj/0YsC+ZELg
L+RQLfgKBYOsC7GH1wo134xqj7WF5o3+yCaQln5z6Xi1QmQwftjuFPwsBPlOeyycCBMldj0qqZR1
zCLLez87jYpO/6BHZwHjnrZlmEIYKp6i8jKNRzU8y3QysUeU3HVfHbeDvEN+nqQeC0jUOYPqKJIr
Ia76RxQZTDw9gERT9r5quI3E2kycn61MVwhmSVsVwM3C2VLXIS59w1VQTQ2+hXmN8qLE6W+csvMP
kBOyxL41ZOLoSGY0NMgzCJCl3Dm1hx88jtXMwEWzKKIZaUffR4R6csP6AACXH4lcg//K1s19mbE9
Cf5O8Gea/ChMYMLUtnX/p8/vLQYrkwJJwXsRd4TDjROhG8H04WkiD5vHC3erk++l3+iLPDCmw4wa
xvS3K1yMBrn1WbNIq+gBtqrlFgZI1Cbk1QfrpdS13wWyP6jbzDiCTPVLlfcKrniTLygw6lzL2CIe
TjjUmg5/w7obDnnf6xlXrS1LfhLcE/nQKNsEZL1+4jKLgyM0F4jYK92Qoz6Am80daM1NJTkPwGPm
KSMUl6P6jVkC3A9WQIaZHGe/+CnYesGJjuRL6Dfzrg/3YCAR8cxKzTFE/dM5eY1Q10RfUwM/e5Zx
4DvN5jYmmJGXvsD8vVNBgMw1p3+59cCRymkV7CXJIzgGbIFxL1gE1Dhe7EFYY9Hk8S77NRJC2DuO
oAbxCv3GaHYyHV8TgAwo8Y5mwoS4wxLpOyu2H/1VJDBmdjg+A6RaYmT5yjdN4nRxs9aSjN9Jft36
jelMNPWYDkpMMnNjDvChi3M4///fYrvv03VrbnKyPKAS3QFCWGCpwPXowFmmiHQZAqB92FFz/D5k
CnmFeCJKtm2Qk636ypdx1jwplIYdlTgDH1CGZJLf0A5FljzmNqRTAWRmw7JKyhbO9bUCIW1cI4rq
G59EjnleL1YfwoqPKA8yUIxu23V7EWWibr6HrHLJRgi8pP/Op12moGjxsOzADFtvM4jXJdrpdKli
+RvXtLZ6rQLTQKYJByiUMZBydk7tCSDEdDRGqrUBmtga3ajY8E2XptPXVnin8Fa5Z9TIyvhYnRCo
k+S00kFYy/UHKtUqdOJnXTs3A6XytkgPArkYdBoYNo+miunkpoDRWn6LvZ6ggJQILBzHtsLtxRgm
MVoQYUrlt8Gv/kEOl1za15KABkYKUMPo1QE5YQjE5r2SauKqbVKR0ADyqA9AH6BiZ/ykc0nA0Cr4
u6ofMG/h1/QuETPZXYPWT3pWrr2pPJMWAJSQIK/S3fZgbcQr05el2KMMcYOtTb4wfSlUBuhO1Rzk
+iDNJ0u+kMBrhhjCHY0nRnRkCHGWBtWJE4fAmpqbqLnoFBdth7yP4Htjl0gC6imSdjsStwXAlzpN
/4ZnLVDwKbnDmec519grnZ5LyiJND7Phwqnb1nXAQQ/sA8qyOnH2LRnDSHHAvTzb3RcLhfSNgij5
SymSjO+E3iO5+yM0eVJW9cSNXv46NAKhjS3EJTJJw6NMnDe3WxNj1LyTy1dhglPIA8ETa4ffC+8C
mNf5GhUCwnU2UNIezsrkZMWaWm+ymGV5x0aAIgrVBPgHtrmI9IXGZjnktZtiLwKn5Ym6MA8CRbOk
U78SjD4ZIMhAwtnBchh/yH8g5qp+Zm9RkPYLwF8baJ3oAIBFyMK8Idw/oP6t2Ojyuly0dS7/0JFa
M18ziOLsIUoLMBLcOAKotSXZnQ485qVGwJBj/mY8DV/yooVZlY1XfHIOG3oGj/ViJaPuB7qb7YLA
et7dTYTjjEcNX79EgBbcAfzZOsSw/CNyifHHrIJPy2Uj85ky6VnmDfEbWDOwUtlFvYDmThBXKfYD
H5P7ISa8nYPmeAgM4iJa8tMOZcqxXJhQAmJplImL4T8BVAHzGZSB9wSzB++ZqDpzdB3l31b/0kZY
fl5A0gTMRt4UA3KH5luzXoT9BH6MiLKSul2r3zPsryO9Ht0DYX0NsfOW/nQPuCgIlqXAUmmXf3Wk
ieHlvHDk5cuSdsJ1Zp81iIY489YglGRWA7nkJRvfOBHQOqj/qpvhLJ7Qe/4aLkfV/i16tDsAGEzr
6MQ51bLaIoLOZXIt17hqkcTlt+nBbUFJFP+KT/XL2iWfwlXfTB/pbTpyP0A4pQBnoI2Wh/Ga/EXy
9ZkkF0v3mRmRHzH/ifoKUcn4WmbNdKHy9hWKFdWOKXeB8duyobNCjoFnNS6dCDmXsbM/Y/RKyHEX
uEIl5Qp7prXibemeHbXqL/peM1t4lwHJVxq7hXQJtV/jxpZ9h/fBjvGZfXYX+Zne9cv4g8ALF+Dr
ElJjyTZh0KlLT6JvXjHmqBye3tGAYoLsV4xrZAmfEBh44bby1UPAjEA6uWlXpq2RJP1/bj9bPZFZ
k+kQU0SfGSsHZFXkvLBQXWn4hgjnf/9Sct7AojG5YHmm+BqbmRMhJJe8WtgS6UAUSY7FrNsTRU5i
Rc7ht3VjsmyzNVcMJZb6xTXrRs4cK8bwSfShD5AIQqioXzSUEPGRBCD5pU3+0km9ZJWN26qQPJNo
UU6sPwbZBc064IRao7xfgYOoF9Le5nfYkeiZ7VLKBa2t9A8QR/rXXuWlC+9h/HC1rQZIAajSl94h
y9lDaz6N4QjWslhx5M3vCgdXdnd9Vd7BwYkaGp6LJJk9yCGyEN+Dxo7JTQcf7Fcgt3f1H+sx0GrH
Sscy9FRSWFWbYmETFaVbiT4L4LA8B/zT+qmgs9n7lG1n7BLypk3HeI/Cgy5viadIqJDmMDa7QGzd
U6/s+M5OT/SGSV9VTcD6atxIMgwM6nvAe3SCqGT2XUiYghOfeaSAX+HLQcA6sBceRT7hv/hudewd
yDVYjV1+OdFJfFkyIc3//39xZH8u73jfM7T2HPIYAiGxgAeXH8h5mhuHmwccspw6kTWR+KKvEfeg
0eSTIKkoSLLi7Hke98T3n2qXsoV/L2d6FEAOqFlpqK6f6XLIdHto5NNS68C8Oi/bl06x1aYO4QvJ
vV0lyCc59aJ9+noRDEwqur7jQvPQoMbpLITYrvgkU7v7qu8GID+ViaGb/rZ7muN5DN7z1te5yABN
VIDgnUpIDNxNsGQR8wxbIHMWKM+ayHqUD0tgEuldvc2zqHPzF5bADhX6BByYSg2U0HQXT1iwah6U
cVccXtxm9NXgML5zxwt6rJ/Tl/GefYUyCh9H+Emtzfz/9+D5QKDQPcPf7P+WCz5cNLu873yQ7Co+
hZ8EiiezzX/8VWI3nKU1Fu0oX+MLwy7i+emo+XirEeA3x0UE8cW3ZtVA5ewVnnbtoayPY+MW84Zf
LM4drASPx2NuN1jgX+1nCDhBZqOvUrk2b0l1IB4nTtZJ5FvFRg1wMnjm0v3ksVsxLGHgfMkg9Y7C
oSDxeY2rdJuHHsFfAsFx1BwacAUbJT0UARLeHfb85iBQdN6SOutZ3bnXDlniBhf2QuR8ScmZcFuF
5L+vlWGtY08lPwT1RbGP1U1YbKb+UMYnNb+KLIb1rRnudXKXhzsxLey0/KUKJdcSjot2oiPbaCea
exI4iuSMGwNjgMZHQORi7nu6evWDih32NaL4PASEh4wfXX8q+pPVnzX90I10atjTJ9nlhXIw2k1L
D3NO9gtyuYuYbQ3aKY1rm+6n6jhEh1Y6Mrn0QK7Gti58gcRQIjaqXdN6pvQUhTVrCsLImeD5oLvX
zKWJcC04vBKfMgypZ2HPzq9Zz1XiLeSNmaar/sgGpxQZ82fbYsUGom0IWMFLqfMpi02YfadI9Dgg
Ghh1g11VrnosNyWvPZwv/dYahYjKZgrXZQTpCj80otRpQvI/pcCeym00/CvLfc7hq05/rHq0O80H
JkLKsA6pxZmHzSs9GDEPO4d23IKk0BTrdLz32lHkPDNumsQGv3gx/w603kBq0YlIZjDRKIq+F6Jz
0Z0zidY2coem77w/wIwbxboM/YY5dfKAcHHYhFSDkOtjtCAPa3QlxldEyzuh27R36GRpoE1HpO8F
KWlIkJiCLccf8fhhCrawQfpvIX5tboO1rwkp2CrFWqzchJCs9Bmh+20wuK2Sn47cltjrJDwpTkjX
D1VfVLxAj1ZeHPpStu2PTQOZTSDpSSgeybhvo13UrWd43+ksijY/SKAk+sBKsKfX3QTh0W3W+9pD
RahAVtCoypbIGvHZJ09N+Os52dTGngMAB3+RkwlV8BOyOPRwlJQNTvSvNggAOSS6yH/OMeot4yQy
BvCMJHmbvGQ+jYZvqddmxKH3E3QwQ93fU0DqI6DOSWWCGkvCMHnWVqG47aPfAFE4+iRAfgK/x/Fe
i+9ZgsyNGIVNE35UaKba4Whhg2cwChTPCL9CZR+031X5+4I2zJWnpDyndj/R4J4S4ExkMLsyH/85
XoBqCJBm75CIk9tG7ZXl9tWjqrLHwCcGEkmSbthJeRblLfktKZGDdzxM2D0bsqk/SOXteZJxFG4C
caM1PDrgLC47S9lto2oXYnAFtqzpPKqQpmX1MRBxe6KWMF3QF2vapRZGVF9GyhQqSMcJqFibpGbj
V8kuce1aeAoGl4EwxA8pJ8dhOGhkfHeUhFBYsK+EY2W+qdNW5VEzk6Mm3KsIfe8nL7xiXmTBz1V+
2d3A5tncIum9btAjocUetzEs0sLUqIR2qtzV6oUelQZb+BN5N2aHKjkyxjcxbzzv9+IYBFMJ3Ub9
bV9v1nRqY38JelWOEbMLomHF1V9rvKg4KgGboH0sTu0gYhQEZSBDbj37n1p6X3QA2B8amlWIRjhZ
BoFN6U5MPcNC5nbmjAvWpe1eIUEzGGpX7S3kQeAc3T1FADNGIg2ka2syzH/nBHLkTAdEwK7YS4rR
4a4gg4ABI931BXnn2DBrwUn/ES5nHW/+s9hJymq6Cem5ZbCfFkWK2DimdOyKQ2VsuV0jAxxarPmc
tgPcF+ZivG3mV00ys7DRDwRpxwIz5/6lQ/aN5HbBLvspBqYJA5VPgkECw1czmtCpwWTQ+WF+epnH
nVkzbDvoEaoeWqUOfF1+IKOp1I0e3yuy1kidNIQ13Ez/A7kM2R7rgd11u2Gg0WsTg21SZVVsZrYc
zcl6MjJXJNkU/a7uIcKRTMM02MGDGJyJaZuc8MW+vTPvJXWIyU6kBDw8JdY9wH49/lqCz0uVh7c0
+tOHP0m5WdFZH+Gdb6Z47cj1kBtaec4zFBjZEPOIqw8++7NUtrLBgm5j+46Rog5HfdqHl6hwBPPE
mNNpnHS/k+iiAdHQmhmvBY0oHAQmBKptG7w4NF3KPC53fFZ8ziXnXPzh0xaJS55nr6oeNMxqCnh8
t+P8m3E7kEmpoa+ydjZo8Mr1Kz6GMWQkcC3jKBl0AG8ko+Y0gYbIfjhXsIy9PI0iwO5WzywqxOLi
k+IUB+OeB08wIksgja/cicOpYtZsai6/+RbU56hdo5YsFgeat1QtAtCrHpsExdakR9a6rbbHQdzG
mqsQnhRQyvBIJM/g6YOppGQ8YYttbkbiosIpFnduQQ4rFC9H6gm3fOSW0z1mwZg2NfpZec91WRy5
zB9OS6IAFrX5NKtoNZR/kfyhhTuj8bL+K0p8THgXFji5xvntvsCa6wmRXHPTeNJzfO7rLFsOppy0
Si5raGNPzSmzmUEzOMH5L+b1FEWw7lLAUwUdVScbYTxoEZlIxTsmk6I6RdIbUW/4fVdxO5ENizFE
eATZPg3vRrkWhV1V72S4bAsbw6xwSrAL464qfgpXaE7E5e5RokN3w28H+GaVfR+cX8E6TR4ibstw
V/aMDpvJ2EfFXsxtqd5xBOr08zjvpdIXlpbZy6lqnq/0zYqvFgcVJf4Kwksq7jWUYxzDvmrjL0QL
Wqb7BDrPQMTnarErynZx6inhRnYEymHxVrqAq1z8scPvtRNGD7HAsrXhICbTcbnjgPa01y27u7nm
N05RiWDUnSx2VJfVpcYRq7lR65MFMDCGasALsexl0Vdf/jPSTRyRQyy+W/B3xvwOj43GAwWGTNec
sp6MbZHuMeZJude/SC92KXNCmGlpnCq55iS1PiISimeS4YEiumPIFazrT6sDV4VYp2FZPfctT8Lb
SEN15AcE0tkDsibyJFbtN8mOcAn0o/5N8DMtCOx8sDKvm9bZkgSzQp1oUSKPhL//hzWL0K2HILz3
1k2r/sLoMtMbNW5yjjsppr11zTnA5JytI553MrwyrLDEjZhesplRoLJaMzlQWTg5qeLHpA6MrqK8
1/OVyFjYXArAkIEEJCxuedeCS/5tWLc2eE/JoDF9HW1r9lPNvximQnbSMHQ72JicyBqOBUr0qzNw
5I84+Bex6KQvcihTsA/ijAV8cJM3J6u8sscJ2SfYBRMJaiisQHvS8eKSkxeKMrvZaQCADeYqn0mQ
X2EVpIQ4CmQg+eUtZwWbIlyZdBNhUVog92Q2/ElwbUvu/JcPbCsrHgEQSlakHlAeyOuV7ydYC1ZS
kAqZJh9MESjZUCwR2AxYeTAAkFIfYHCBZlh4gNRglHkCTdGpprVauySwvmwNb2UWnwGFJGUDwwJa
o+Ye2gMR9V7tyNAxyA+gI4TzRM5IcmWd8QTT0eUrep1JfSjJT8vF0nELxCHWh3ONl5qOmMTLWnTF
PxySWG7oREVkSAAsi7KR+kG619orJiyKW+Vyi/1Fp6gY/lMlkNvVZ46FVJSQrosviGx+p8wOlFkB
WwoiXRv7OvMMfUexTZtsyIkQkPEh0lMdQ/gnVZ+8VvxHchtRr4Fo/5D6LMgegwWAOfveIrNGMI0m
m3WRVubl0hLxP4/ekqFO7W5oA2dzgylk5IbQuYa6L+YhPQsIKskzvSFZlZGIOSrcENwZBkjDfn0B
0XBrCeEG5oiI3+LX4BNUbYWrSPYR+rD35k09Vn7rtHveAdfYga591OhR67fuGyWNhcUInulERHSx
a96MHAx7rWPSLZy4d2Vjbfzqn9oGH56U28WyE0FDOiZr8grxE6WVheL3vT+Z6xQhL1+VkQX+hieH
TLYlwnP5/pVsJ90KQVH2McmUJNloqWLpMGtr9itNZTX0EZbpklM/Yx/HAzaNBn6GFuw//iqaW6ul
TAqHHv2fpIStyDrCtYVwYjuTaae5XbfFsjTxVBtnfogwDA0ZpeZR8hsuiQC2wTB/CnlZPxlSTNQx
aDxUl4gFIlDIZwXp6FG3Pyl+JewUPo4eWF700MUgQkIEUmmA0Je5XxIIkoVWXUZwwBvDIYEOJr5c
cKz5HNxeu+Q2n5kETJ30SCcijedeH6gPP0iwluf20OPydjAINuQxp2R+ILdZrlRNPyUqvZJ2SVsC
kNfX2Q8Vj6h9g8RW/YD0aDJtV/Otmezkn3ZvCbdQbOsHiRUgW3vPjinCHwBDQJbQ1f8BDfk82skH
L8rnsGtc8ThsrRQVtR18o9xSwK/HlfqGj2UGTwMMcrRg3X9OJisBVcaIMvsHj3N9REGCJoBVIHRr
rvVe3xXn7M5whG4dxM0k73C5A8GZBEb1J+QyoJN+RETkoPV8dAOJ1qvY59bMqcdSGvraMx5XaJFr
7jHWdcXG2/dAVYxqkG/MUoKopfsehdXwzd/et8+ZA8A6OzXt8qmN2Gk/k/f5wHXjeYoGWFPymnj5
mH9QHUh/6UjYltu2NB8hdW3/zS1estuE2IQWOcqKDJe/rICcYiyjzwVpFiwgApn3XFjPpyp1ZHU9
SB6nGVqyDFShOMEsu+V0pxNk5M6ssg6YVQJbkC/QrMbbGNoTpEzoAHkBf4FEgUdJoYP6Wh0QPtnB
V7Tku3LSo9dEu5HqEMeglctaC2Ov1sB6dko8j42EGYFS8F7cONgaPO7RmoHLgoCt1woPrLY2qIki
rQA1EHM/Ei9XIT6OJnCEfaDPJRaylX4hxKFh1FzxBvHKhg8wohPy8hDRMnbe2K3e5ItJccoXCBcY
EpgxBu+5tUFrqydtvsNKV3zhzi5pxKiI16xA3eTWltcn+/49fwce0B+c5KN/5J9fZA4ZLHckLJAK
wipcgIUvFDP/4DMwNMdUs8AwLfe3/+x0r72I6GUaR+IGcX6nDRdAgJnkll+IkEtApAljdolUZfWk
CTjARPOOltZ6Vqfm3p3CLVcKW0d9IXAXMUJ/7A/z4ldd9dfkt2Law8LFbUU8sJnpNmUV+iOCMgw2
woDH04vT44Rp4bchWYq6DzzrcD6I46F63jncZrguVT+BjHYRphUijSkuaxgrj5S4CZI0Ku+wG+Hc
iddaTMQkmdcBRxy4bpRAscv6abWgCJSNE5+CbdeJBuwGEDw8bb6Om/6P1wyV8P9LGWZZ1qqoWZYk
Msp5WIAC6/vwh9UW2864olwrFJ2gd0xYR/hV7GrcYqrqPqoIuMiNFCLrPXF0RirJeqflIxMuRBss
3ZjIaTivkkn2G73VsadwbFrp+Cj/tZulEXMRaQJmM94X/1jPCcXDDAu8ynKoLLwBH4atRZPALpHR
0hXCjjMxsX8VSzE4/W6N4YSdTfag1triJ6ndTAXyQWmd6O1V2yhIENRFmCQ2WncxB7inV2AXZAew
ElE53Rt+IX8A44rELif+VPwtf7iDumIWZlQjgpPlszxwl0mTmeXdi6qgmQwPqNp1AxyDiClCSTOV
yHTDR/tilZrhSq3MHq3vWry9kjPeBf0MjwdSO3AioLQR+IlbwKQDsch3QSmCSfWi7JmXeXHb3/J3
0f1p7jA65lfLXQbGI2sFafNFukNcBsOjex15zSe4Ao5pbHZHZL4/OSzcNxn5dLKOO+4bAg46vpNT
A08V8vDtde2ICgX3Gr5GGCyYNo2EHi4cx0XTDQG8oF3CGz8/a7RkbgjtpeZ9+fPk1ZGMhh1mtzCR
+vKRakYX1a/k9SJRDvZoBAa22cPrTOhBfNbMdVkQKu3oCC2Rq6OkBbtTsUs7CSJv0iSI0Lz31ZvU
P8PkUpNQgkCZBfkDBXjQkW/oaKpXSQzDazKHNJJ2LmhDgt6tUCNzdMFDgYFbw2JyLsF9K9f8yMqr
0bxV02Uh6Cw6z4gvAJ1bW/SCJOcwvcj5FVq9zzeV4VLbVpDNR7CgRqAG2WUgI3aCxvjy2lfvIq8C
aqS3+GYydpnLNY4eBZsJUTv2i/v2XXB0hMYTeVmI51jp2F9+ZPRGq4oHDFD8kp+u5Vuc2Fzu9Nyv
hy+uX89Cw0vFUC0sukKi9QRycP7Fz/D52oPj8xiRm1uoO5GDmI6c1apvhvbZGpeuXIHWILQXUfdq
NAmhV/0oNb8zz5myk9XjNRls1DwQwjWtDOjzCuTurwU7dUQa7nDABIcXCfmSP1s4O24F7TOfUrKg
8fOLjl6Ewaiix+TxMjR8uDsdRJCFbPZNQkI7XyaGnzpKRHr4aqW9bp0jeTt1j0ojl+amYTbuy08p
v9fWQQZpMSMGPx8l7aLcX2goOIswOrf5g2VIVt57IhSQYtC/BgT22unC5n+nugI6ujLGvdXY7Avo
g6VfGnXr6mI+8ahCrSMiN6sD+BOVHYUzEUtAdAZu0HBVmzi18L1+jgzhWfMZvzobG1J6rM3Pghjs
vyj+1fUztdhtCUpcoEOgth71HeoMht9FV5RWHPjOA1NC9sFl/l+w7gntUVbPs77teuq+7ZEWHoEg
RruMEbn5bXAYQMLN5NNix8mFt/51RPVX0XMQksfovjoPhpGDEfNV572QyQ3mo6dGCvTDE6ZTY373
8LQGCV9/BikDpseQE/VMAeRk7TLhT8OzN0yeVPiofszkmWKAJ6ecBnXdfj0TkZMv/qJVNcD4n3qS
dPVPjGkzsJBFPCCJbZa1zhAFl9c0PySTT56/ZhIT8VYQ24aqGAZ64DhbpN/tuBdfiK18nZT9/B07
VI+HFQjSMD86mTBOUH1ofBmjwwSsGZTXEXBFHTYFxV3BRoY2KdlfSjSrN8IAZmIJdHJE45M4AAj7
fHAdcoF/hEhZho8XJvflAV/EY6yiU0L53UGK1jLTO0+vKK8XH1x1Q9y9artnYHrdOpNnCk88vj1a
kCz2ELqhNVx8HZp0TTiqSvlnqyPU6J25fRvzQ24ehOBYx8Tb3YppI9WLUCgmzkw+wCzp8ROZ3pKv
jtCFU+Q+T09S+xZZu5LQEhqxuv1sMUNIlzF6NPp7vgwtwXsSLvogiJEM2zvvd4cvTt6mzSHX9ma4
tQofIYNkUte+I47FanbihNTSF1lcwuDZpSGbz94cN3p6jIV7KF/RHihUIAp3EQhp+JiXz8+yvVQU
jxitu6M0OToOhP9IOq8dR9EtCj8RksHEW5Occ6wbZFe5SSaZzNOfjznSqNUzU8HGf9h77RVaEdR8
odeH/OtEyG5xuQV2IKf42sn/NVuEuIqu0jkyMC8i4G6GEz7lJ8zUYc5UyKtJWCRzcyQ5YmBoJi6J
3UI/RyyFRBbqGfw7jF0U5PXp4puDC/7E8M+yuQI7hfNcZgFDBXI83ZVI3Ovgaew0ggqgmnz4qY7H
kNjNUS9x6R9VmfVvVl+m1BaK2+B7bsgpwG9jBVez/EMYzd6lZVQw+c6wendrHLKgwOELiDZV2cAh
ISKpMRZNeMwNl8D2D8mphOJR2iLDX4aJnUc2+SGTbB69K3WfVCvvncLRwzSMgTWTfHgEDP7vyn6C
6Ec4fwgegPwq/daMH3xUDwlIu90S5JwomzRc+/WV0AyiCDHu/OLKNjrfQU7uwg/eSpanrkIGmdnS
QKlBiwT8PFii5qQ9XFp3avz40UZNlhnE7RJe3zIV/6AUIUaqa4trOIbIQ60PMYaIYs44Ulw4+W4p
tqQDbTbUlRGwgHaaM6OqR8KrNrFENFLQWDEzQfIYW8NNkk9Yf8IE6kj4AIL1xkqMn4VYvDGpyZhb
MRqeTbY4PIqM0nBqpBFBMIq8fNYjLmdmR9dK8zjWxfQiPlYCjJg/MAOg3GCaYkJbwD2Quo39DjEq
pvxDUQh6vf0oNpMfhzKt2022lFgF4fFANSPLySo9MoLMkphOyEWEtCF1PiZXaIlI9YAq4JqxXAgP
mmy7/5Dnr8LvWCjVEqiA2T2FJPXcFzLSnTbyi6SNKqByBng7WH/zJfj/A9yTLEGIxSgfCVHD4DrQ
mGP0ATsmNynstJJ6EM3cjAYJUl03gQyJ9J1MFtIy8VkwM6rXbLy/tf9PMQaLGQmnYI7SauTh8Aos
TRvFGjxddB4c9VS7fHzQ77hgcBKFWIuegjtdeQn9GkpeBJX2wWGpZJba0LBZAQed6LQ++599NFY+
SIOlxv4Udo+yXkb7D0Azm7w1kdDqkV7ZIQ81nBDwAuoVEjEkfJxzn0NlOFgLwmruZYvETYQ42BeQ
RUPpMVqdfaxPi1mcSa2CIwvE9q6A1zQrsdCBNU24A5DhyFzLILlRX/M8OMsPhACNFGASI2GUQ9m9
Rvhn8twa+gULxLaY2lpsfac4p9p8ilPi0iNr7FpULkf0N0xQzZaELsgKlH0zAjXc/oURo/TSX+0O
UAQVEJBKGVKdmtLILqO/w59o1ry9FbPWL33Df2gDbQiNT3uqDhiMKc8Pesd/yhExzqhNAtoHvGbe
8ltDJYGK534OQKdUug+AgbzDmXMmPKjG+U9udkL2ITGPRKcFhGjgRmf+50xiZQteB+fd54XUJDjB
UYOrRq5Jg8k+kamxU/yCtOEEAJVrWtiwKjCn5ZoK7emtxRRH5RLa6RAJ4TbKwKvIDxymfhrPsmHI
BX90pBBS30ANYaX3G/jaGfgaZD2LopozjDXF/sxfE7xmHmReYXcwVoDFbIEgARm6d4X7xobPOYlH
9ueMrV4hrqDV46zoKCW3MvgfQ7uHiHM1SyNjymQXENwh3PI2SIb0TII3yFDCpbnmVVL2k0WGhOKK
/Igz+ANng43MsjCwfIOpBj7JjTeTazu/8Zhdvsqi+4bHwLpGTIFt2iPbNDv2JXyW0nf4UwF1/5pA
VCVkORDkkd+KKmtazunJa8k1oPCD+KmOEdiJ7/C1EfSgf0w8MBYAhZj85JuvS5+JJpr4TwAYmW1X
W7ioQRo2ac2Fc/xSmWIAbDCfRMlHz5XbWMzR6gMVIy4HJoOcgMkXHdWffEpc9LlkSGJag78TijSo
js0MSg0fBkRYNce/bYRWZI6HD53tyAvS2BkjvQX0glGYAvRH+bSWjvABGqp6Lk0MIlP8zZy2x7rM
Jue5wZnGahQbOQtnYwJ1BycMhskp5HCbiCF56jA9JTGcBcQYjCNBfNHfGdAnqVMLu4TO15kMtopN
ONZmnKjwG6el2bdzYGevHZspzg3OHbajRwYj/we0b6RTgmDxp3LMHQzcPXQ3ELGpDQSL34IjQYzD
Qb2VYOnDRyNJ6I8LAYnW9Kf4ZRX0ENB6gCRLUy0osQwKaljWmJ6lJoT/XOTtLNrMoSOrEGEzIu5d
WgdaEG4sulNGQXqIGz1PniptpKd3/zosvGGJ4YNpT+HiqejYba0hJmjE45FSRK3VRXP4uQIm7XiA
UKZWJFQ7MppR0H4+CMA2BUYcbZayFUG+F/6ljlw1wjWXSmomMVJu8M/5j72rYRzGkwehZcCwnOzE
o/HS3wksZaIfibH7ZTxL+ahtvDWihBVJH8cBQh4ScsyQTfiEzNCZBEyexYHtH1E9EX7FmllxhZRH
utzmhacWj1x8EYMJovYf7jG55I/kEsJllUwZtNXHxgaFiQkWO/i4aOEuZDHwxicgBmyhiuEqGQcT
lHmziE8QkmTIzpxNnsFvTScN455QAh2BijkCKqhyLmx9HjBHPboRyKEBO4GT4q9Hw+HPhCvJJJha
ceT045PCxYAvoDgIKDnwXujG+ftAdRSNtxLduwTfHQinhAKNiGdkEwcvPMNwV4peFBQwgfEhhFTM
4cGkYwog94vqR8dNjnnqlG5sPC/hoIJLUBQ3JzzIaaAVQEB8H1h2+bhocgqWkQ42A19g/2WmYYMN
nqFhL+M1L5mNyz/HkQD9aLF1gREwTkOg/4/KmPFmxXbyzCgjaeYM1Sg7BOilJo4yIjUDDcp/XFpd
oGCAw2J1K4ZRu+bGJbCobtIDO6bI1B+c6tGLQZR47G7JoX0XB/jSxaXeYL1xYwN9qXM4Py78cJ44
vwXiwpS5wVjhAy18VhG0W+HInkIqOVp7zJpzuo+3/TVyMDq16mN5SDH9Mo07PMFjcuyv37N6NV6T
DQDupXXlS/GjPoQjbzZ7Z+/qhDzTi4irAAkYcQ4+I343HxNPnQ+fDwg/Bp6B8pLeaH05EVCAUfm1
FxkbfaqqMZRrbILhG1P5aTcAlj/qGfmprLtTd2Z0xzd0f8Gjf0pXZgEwtbszNtuQaP7l++JQb5U7
oK4QkLpiSlv6ZT6o/4uXPaDAWfWevOTtcFJO3R2iTbad/Ase3/PkGTK0x4fOAZVYAVl9DtMFgCnL
mwoRqgHY8lP8TcfxJrjpHA71vWUCD/nwofekAlN6/cdGfQLSDfvs9lnGpxbR7Flzm23yqM/aku1N
imZCy3snmmLRnprNhOFEsIkuwiO1mW3K62g+bPJDc1Edb9tccKSoYOZA8KCI5kwqZtpjlIoxJihP
njZTweWh3mOqtRbX7RM26RbY1rVwQdl8LsajucBYi0/FbrgAxDeH4lQdv4fslLy6h/dM/oGIMugE
U/ysNVw4OSKB92rI+jY2FXiicWW0OFWRA8IEeLCSl3SsV4OCbxpIP14tDghr/IL5xICgZanRiiA6
njHHwLHot+Ao4oCIFlJiU4cbf2DEOrxxYJ1uVuyatw/aW8NANycvg9UPkZyp5z/4S76KCSlBtzPE
j6wI9ckd9wuWCHwbX9tDcVMWwj5ZTXd4odIbAB5ACP1DvUkXMvLmQR44opiYQQiGeArl+L+hTI5d
AOX+TXz0r2yX/si38GQ8QGfUbfmSaKsvuDW/Qf1BTzB0BJQDO9QYfDsCFXJqJlwCGkXkOA8EVRc5
npCHjPeoxRVLdcCMIYhmu4BD5sFN7I1keBOEE91hxw7nG/l2WPGPL2UjaNR1OGMXi9CKg0EA3geR
5pbkK6OZtPce8Q8FWoKmje2RXKrbMFfmhFv88DCru7hTfrvA5g6X3uJcnLeX4t28wouyUX6Ei7Bl
w8VLZLLCS3vVR20FLf2oXkcu67O+SjZYND2EAx2dEYu84aRn+tCcvyf0IGgVOE+zA5UYO5GnSX0H
X6k/Jjc+aJ6XwhHIcbmhXqUAVt7Td1/YzRvER301P0sq0mInczRz5GzA6YHx+bfi6zZvlkZNO4hR
QT773Fl/sF04dSCnN3/s95Si9QeG1VNg3js1/f/mpwMOYcBfdtCY43DtH5KoFglORmYM3Ao+mFnn
EwCIwJ/TFYdmcllgfFgQ4qB+hFRmCUvVTGgMXzE3PxCo6mBiFPzzpDUW8QGzeAnj2nFnFnedF8HG
svRz/QiZZ//1Dw7u4QXKoxL8BFQqW6hc0A6CfOnIHJn3IwHj1OVN45uCQmrUexo5zkqu6EGDddBh
S7+qgRqKRGV80UwC0gSaRiS0aCSBiCDsMYHvWUFmqgNWjHdDcMpfLINuPiwg10OmQ6cSKtt4WEJY
w2wy6w4TjAPgolXkPnmOLiBscrxiQ99AKVL9E3jj3Luw4wuTyWCJmZ9BphTPBNaYafwj3JaLtb9D
jRUuwavhoTI51/AJQW05o+cCQ6REgMvU0tShQvJn58JlI6I3jmlZkFzhRmSy3bqKumAUEQniOJTl
/2LFQzk4YJUYYq0LJxybuFkI8Dx28UwOyMswAfWA74Em8bC5aiyzcamOxzs+kkTtwW0FtCIJhTMY
BRPTmw8EFWpXYGmYdczDHYh0aW13ACIWfTFcPeKJEHFgqER2Gf8KYsp38N115fDDNMzR8vmZi1Xh
k8tndLrUPxhXSWRd6JzHaG6gj45gNXtTfnMPJW32Vpt8l8rxsnwbcG9SkQtWxMiYVRKCZp6VkBlQ
j+k5VstQ9gSIFUWK+hTHjvz+jZB3VedJRukVLlXjotVHKLXwkkQuuWIWiiBg2PzSvaPTtnLf5DD8
Ugwx2/oNKApVIMMZ4NBZ++/QZIOVL4HcOfyRZhzkj3o9Wv5wRN+rZ3+CpEiQHUcXh714wQGcl6mg
GWSrMRdFOXFWOMpr89khhQDOC20IO/waAy0j9nIjHDcL94CP6Ho3zSY9FDgEgU7FTN+d8fYGuVFH
lF+4vptDMjgNnEycHWvYiAQX8aKsbw5FfVHWOFeYMnxqrFahWpO1DIALIa6QyWPdEmr8/+kGheds
WqFwMseIo65h/AWpv0EPH6BGXGAJV7bYKS1FuM+1QwGN3tUPt56Kw4OTDojWlu3gPA3d+hwQQXjE
CrkR4yYILhKdi1lxOYBb1HaRrkjuEWFPxOeCQJoYR09iS5BFLEus2OA6MArOBRsz8a5Zy7xheFM8
lkBahN+H2JBKdPFLy4Yoa5ZnudxgCxpOtmrtcjJS9RtzhYFU8htQB8Lz8lDTGMzGrxh79d/bQGXN
YmzVTYaNBRxq6MIybKB2EzTWVNgKKA+OkbyCG2mUWzTHGuZ43Uo655UpdFdNcTsScC3D6SdoNqya
s0OeSyfZg0q+nBhLuglOidGp8oRPWpTbDPgH3exexpNq+xPN2fPTJQR4+hoiYNIFyQjalJe5Vxb5
1MQb8tS8QFB0f0QpZ/5ikm3SXchnw4h+MxzTOeyItf8QnvxgCShfnH2exlOwPwkShTXHRYWBcuIa
iGb7tVBuGpVsiI2sXyRoYoNLfDQgL3x944DhhYeNgCEB4KXvOqLekJnJ0uEqBAZUk3M8Wqm3X44W
7gidunku4KkWULtfm465L8IajHZnsE2FfzjtgdrG8SuentDdAAqwijKNifBC8Kz6oaO1QIBzY1yC
O1SHhg9+G3UpmgzGnV+kTWPb463xJwi7OeCEFxMhYmpbbJ37e4Ip49eaEGWlLkiA+mwaKSSxfqar
nNotLh5XT9oPENz9AhKpf00nS8OMzf3elmdr0bQvoBYuHFv+5Ba3ll9zGc16RthPylFEIHt9LKN6
R/iHgKAFhGT2qeo/HE4lm9UanuKletPywEvG4jxRF4kEecLSRn9mBkQuA7tCtkGyPTIHgL+ONeQQ
1Onh3hfmtJmRRNHnioOl08BE6gY5PDiH8MOBb2A083UmdyZ9GYz7rZrtoFDFHo7hRKwA81bzpLrl
3nokswIDvSaowUAaZBs3+viz/hLZzC+bf7iDgW+7Hf2Tzz0f4szOrB+jWaZ8B6OfTQzXm9xwb0TY
pa4gXsCGsvp0PWDWnLi0qzgFB1uMVJjmASd4dtKe0uGHOUgaLrRwwWWJsp1xcKUuA+poEcr3YiLM
tAmWnHOaK3ofQsFhR6PJz+nEt6JFeJ8v/nzELZa6Fcro/Ah0yOLjflF3keoaDiLqTF4aklV27EY7
OkMV+kOQPUaFaOj1s2VAThiceRZOfBrH63TiGeXJpzwXvGENi/CxBQxcIz5y+2GKwz9YskyFxxcq
D5D2qPuc2J1BoqGBwRKs122dM7udGdLAzOzOHUhMcUyt2zAkyVa5B55PlTP5qb9/cr76fiauRwHd
5zRxzbYH4U2/NCTRXmJaKlTBXH/iRroq1dqawn2LJwydgY5yXCdTpJ4xzhzGoK98LqROnEvEf5Xo
9aQ6cD68ilb6I/gH01cydA0oV/UVKekyEm9F4XPOqBrsm8LfpsHKI+ahR4RPrzTF3gMyp4TxUQRb
Q1EGOxOCuREXL+xSPLxG6kpwp+W5i7kosGLpQKI+Y1SWx2HCcEUx5nmpm2EdnDFc/dcDtzb08d7A
aQzQD89dpCgKpuFzfBlyvQi12JUNNHysKiyNeu3WaOhKIyhTXrz+Vso99HZgvWzVwacawCs76q2i
o9YSxZ2AbiUJVkV2EAaSuOsSYWbBLBNOoVN47S0pF14P4KzgDfeJXdTeHcBZp52+QMGjHUtXHQYM
gzKZv+If7a2qIbGmk+nBM/JbTf5pMoku2kfbhXKXWAKa9aYotvjGtCRFS0jWQukw2evaFXsqUVVh
r1UknofzNtDdIeoO4xupMvpZFeZTJCK2c5ICQHLKkVmUjo6XDv57m7Azlpl37ks2WTm1JA/2/Vzo
vXWLsFqFPRloj6kEwIjHpN4sPFgl9aor5TX0ArnzTxk12tC8plSmhQAbLLj53Wiqdqi+kw0SkSFx
0U+EqJQkKD24Uzvjc1AM34nhMMZyhguy6JJW7kyFwRptiZtRlgpxukfz308YzYrMGHHmR0tXiDmo
cxa8o+/Eric1sHxg+2M72Roj81T2WSY+/suk1iQcgGnOmGsA+UgmDlIy3M700LANPZ1H37+GdOAs
gJQjIBzQhAXxDdvyO53zFtOEAAd4r4qA57LTaGgQtTWpikoIKVkEQ1QRAw+Y6JAHffncEwnIUVNP
BQ1Lj1aN9C5cq4btp0agykMRcNdOlZzylLoVry+Jgz5A4+Zd63iyyD8XocJAFKqYRpdQT5V5RHJK
HF8Kg2ymA2RHeM3YOH3Ebvc1HjEkTYLXeZl12m7IMmOYmbtNR4NefbYGnytheWRxIQKDDjw2yODc
DDGSbZ4tgJWokbD3xvuB2owvLrgm0z/fPxdULZkw2RO/tRDgUYXgO1m2kMpnbPDas+/WywG3FV4m
U8AwegfNdw4VhAC7X7HnFOpXenXXEW0FXm2VreY0wkoPEwuRsKxLjg8jmfHfuJLT4TfsvHX/aV0d
pYPexpssv4Q9myfp13jctZN3FT7UQN9/s4MKR6Lhg+0uxSiIw6ioyF9KzqfGbG6iboXGWPr4HgcS
+DBJ0vpHI7eC2HbtNO22aoVHANEf8CSjKbcdvJ9Ir+wv7iwJJ9FkelexZiF9b/YTJBJkWorf7FBV
wzynFGnq+/gDNPXfOD8f3e+MfBRl5RsNhmvAEZLpd+3Twvwifx5gSMA+JsAA3VuNNlnjwZHoqhnV
D0Ex2EBbjd9PrpMrUlfyqYzvOZBb94MHmxJXe03BYgE1FW7uEvtBCIdliLd2Lc4UfxGlX0eDCOfr
H57mMZ+MPkc0buzzq8F5pDOoJ3jWVPEGwRHQ7JNR2jZxP9GupneJgRUDRp+e9xfrbj6dbhsYu+rI
q2Uy8ahS0gYEg1EKc1YCtX0SHzKkKUN7CUrJbBhI6OcI8qrm5ZecT0HiZgv0ijGBPtPo5cdwrckW
PpmCEwjkSWjXz+qvPUoX4E2qQ2T3gJWgDt3NQx2Bgd/fsGXFg1FH135PCCZFP0/nodEk0C7/KRdo
filpMswrVoX2G+JKjZy+39f04V2abHQkh5MwIjwrog2ZhsegIJpALdYZLKQuW2ocNVmjuz2++zAP
mDF8YMF/XZ80yQFnLUWo5pNgKevKQg9WqTrBmRGv++wtAIsFyHgEh+hwoHaSklMNv0AsRBnbgZej
zSVkwNIR7HtkTzHZ48LySb/FCTZwW5TRMMp4O9gJw6ijumkAOUyw9UJBfWFhQKqhPf41YNLnHOwc
jGbVIcr6GiS4msrli/FVYDPRI16Lh8C8Lca+cPwaGTYIVWxoNQc6sa6DP2zCXcDWg+acWLzJ2i8W
red6L1zTDPhUtrwKQTEYJeAIko96rYSrq1jqX5cOkgylqYKljFV8ng0MyMSRBocvU3GV5ZX5aEFN
JdmmxZaPBIIN7vNMNEVMvn0HG8Xh3bxzswy24alcT6/+PWDmQnuNFRM9C9/6/tZkEfAwx2YRxsI3
XhDDTbsjTObJLwgdOE6G8BJcmu6YXxqb5A8gizCYdON/r7g+xppQ1JB+YpOpjk1s9RNR4jEsk01C
CeHqWca71Vkp/MaRaQ+yKd0SxP3mdLCBKsRnWB6oTxwcX5Ftac8A9ATUjC/2GXzzC8cfDF/UNxw/
2Rj+XMZEqnEQrTJ4B4YrOfe57QQzPH39U042qPLvWzWQmRhHMO7VEAGmOJgqaASV6SZiyoGW1ui8
kwIgVcGy7JNoUXyxUlKTBd6RMzm7l/S1aRvcaWNnZQ/9dzQOj3FKoQQ18OabBnctX7UeasdxzCQy
m9VSaPLV0DuhRzpb2Jwn0j9Kq6kCeKDgxZvDVyhFYRdQFOXEh+shIWuZzKhedL0ctWZwDUrVkSbe
ZUop2VXBYgofUxahGmjq2oijlxEk/4KWZgBBfldtDSGxv15H7piynaYJOAZTPNJygiSDbsIA6Fti
Ytxp+0gvznVdXmJ0DZ8pOtAPjDR0byo6ah2UY/x5mi5sKSfi3LB7SJ8hXodT49zGCdKNeUoC7aBr
OynxbXAZg5fuRzCgpqdBGKfkyGoUvEgL36noZTxZRvnFrZ2V0HJEBrMCkRWNMKEugY6QF/tP2r7H
M9ur1HVlzEX/B8CnjpKlgINOj2F0HmNBajxSuOFj5JPAC2vmHwUF3edSVZh1aAWjHuycIIWReGap
cGt9781FpQvCfAL3esxw0BlTGQi8kiRafh+flOx2zvwezoGcQM8R5jrtU9DKG2KykxGMHF986X4D
CfBcPcXwzj3AUSFAEoiJTnMzgEA/7d/AaHAIh/k0MJapAYuhIb44myrIpgJLme6kFEgvOud8mY6z
XMsQtY4F5i/lXjUYJfHyPnpx6wUK8kJVObh1qCabAEGZgDuugh+PUJVuHcpgrzC3S13FFKywtEYj
6CSDjwG9uBLeE1LnjUQgGloHycw2ctqRNH8bS1covWM2epIL6wi7k6y8ycEjz9a8UNw7Ux2yNiMD
gFU/S1Yi+Hjm6WgrDhHn1qDIRJ9IbmBIsGEE+NhAUTmyzi53MwAEWHN3FMbR5MqzTQnw05x6C6tF
9ImWQ63YQY1WQDLb4WBofz4D/RIcZ3TT4Z5Zf5/aP+ne/7KboNQxFwGAJaALNBVTImaSsQsWHKFO
+P08sq30BjLqXj4pgMVWWcsX4QWCUP1JHJ4MFRjXvOILIy1qTHKRIENyhyr1LXsCJ5Xb/KTdtFu3
zn/7f/2GyTHbV4Xr0575ZfSt/GxxDa4Hq4dypXSSvX9HhtGf82PRzPRfkLF2593xbEuPxb77Casz
EKt4nV471RkYoVc9o2lG7Vf93qOVnHmrBoI/RA4s9Gfe7sNKvbEZsuipxpdS+BExBQnSryUi0Knw
nYqwDlVYz8MHvX137IHDPwC2Uw2YxRjOGPvOkwKDAIDtBkOtmKuFnOZZBJ2xdJvxb52P6XJCAjje
OPRQWto+05pGsgCZcAfuWL3qKAEiDHBHxeEkcfXmQAkHyc0/s54oXRIV9YNBaaXAtPEQ5tZ7sbjl
jGsyqE8eYsKPAGCSj5dMiPvA5BpJBwEUU9YfPVxcKb5Qiwby2bjk7U9RdqxqQzxJym9G94WvCb1j
Mk7PBg5pyKo66KZRZXAxfvvvrmZmLGa4wQbkjrLTwgD7+XByyyG5tlByWuUUA3rmCMS+xlZvHpi2
DsS3dyAkcUg8pvBv7BKouVB/k6bclixmuftTG0olcm0V0FRmGBINvGY2gLAJiH7SNu5X/GJNwNRO
DL/nPg5PulG+gj48G42w/kasRfHbHzyNz6ONYsXNcHOVy36p8lAwN8cuHbN5QOAM3yaGUlJEfAJ8
kwLtic8JOvWDi8fGJrt9KVbaUVUvXjb8y7m5xRAJleAd1CDjKlPmLe52lGzMuUR9zCfybC3wuIew
9xSQ8BoVRzsTNhF2MiMSepGEyd/4qxOd8U0Hj6xiUitium7wMRJZMVe/Cx02p9b8qIh1u3EKMmFQ
lSy6glKRRi4s7pUCMjlZYW4ZTag5NkZ1HKbnkIUfVLcWKV8lrJL0mCrLvNtF3W6Ap6RoDkLYwIE+
Bpz2/SD2t0jH+YgXcbrL1SWXK7XjSO1Bs/keQHhvzFWg4FTcjTKEe4s4Pw5Z1W6ipbQDyUqLFwaV
g7EfqIUDs00paLchLu6ha7BB4s6t1EPB/Lkd/bbhXuQ5mASBj6Bhc38zIvoI4pMF1sBSisSH+dQC
hgWcWEn4L8pdxnYcshDKHdQ3Hn6881ThvW6T4U7eIWQ3bZxJ2dPP18bfDY6pznWimEx4GPnDWJo8
SDdBTsCMhp8IZsK5uyOiAapHOpm3U1NZNs/Plp9SI4DKICTtsTtT11O3Bfw/lAj1h4WSriCh0HYm
AfAGdmKzgNGbNwezxAjR90lLH9F0n7s9sPu7cAHtQpxvXgSKQDxhZuWqX1U/U/tjk2+JO3a5571w
1UySo1pSmQE+K9pBwv8fh8PpdN5iYCi7FfHWClktM4ofZcy2L5Zj/tn0JCAaRzIUE4bA7AI/lG6l
N9gczmSLTgD+fXMjS3MDP9thlC3ftF+GqtAipHi/yLwr0oe+IdZnpw+cpvlaIYVbP+A6o9c7QT+o
MbY/c2/Pse1C6oRSMq1WiCMaZfctT+L0+VU3ZBnCkK7bTQJ/SdlqITmwdtsvcf4sR6+IdgLO/1t5
j7x7l/mTuGSjZUJH2jydEtToFKsG4E28QlPtR27nuWOgjSL0YscbACk++WuZYWqzgRrNeB9pLlyi
SYpNMjUlraIXrqqbYVhAjNGtWqrnsbKjS5jpyDvtb5f/kqKE8aqYbCReVWMnb6jvrICyQSOz9t+T
zIEqFEHmgLdyCvulDvUDfknsA0mnlhetehnTAgeKDi5yZe9qHsfO/NNdeTUk/qn46rXIoNSfqLsq
UJGgSwbOd3pRi4uQzSH+R80WgktjOArE5/KEZbOQbD7DGmYe5o6KtuwvORpV7TXI81x4VN1bpBBn
7AUJJi9vXHd8YvXbwygvnOMfRyOFjxCaK+HMbTc0W6l4TngFDP12/aVBuQKlM1+AwiThnMFclC+M
dCMIJgMyRE7JsCTsAdEldLQGo9sVMdRSsZ7kR27kId3UfB9muTm+Hz9pvsBv18LN56tcqmCdf3bq
W2aMjpudUNjUolSUE0ouXF714pn1j6DbZ1NHe43E+m40K0VIkQKOMMorL5hsNzlhWmPPv8KFheDf
pGTnw1yXZ3WwkILFd2dASx3NqMI5v03MFzqscm2HpZLvrT8lxi7nqJhPorfe4RF987JXURyZ9/Gy
259xBEgABl52ONGd649baGTQrRtKVogzivjbdvOwfIaMEj52VFiAr5GTtnvKkL5YSe/+jal0T6ro
KN7DmZBnDwcmNFurR2cPz/BJSWapZ7IdA5P+6vDxWmLAPxbNbn5W1hwYJnrXjYI11Ey8wzldcAGo
B+WOnSWB0nhvoVkkma++QqhCmtVmq2SL99P0l9JAWubCBhMtDA0X/bOkqU8O0oUdG/2NAe+z9BHB
2Zmus+0GY63iWB6I+CFXrbdx7qythIt+2dNHMhpFbFY5SNG+d16ZDy985K2YMIPm0S/3XgSzjC/n
2y5w71qCh6BFQTH6uhAVOttnso0TFfMJJHXqTN5msHbRgLLmllTqfr7MMxNszOzuSWa1Js58UC8t
eRmvxFWwa/dwANVFtlHmGIdZHzeeCTvCnB89u4PyNHR5qBy0vKXu3BE5NlI9crp3CJY2kyBGJvcY
7hkeZF8nuyKqgZ4I/RlvsydGz7tkzjP7LBhmQyFfRZzD6GiAnH5pzZD0YP+XzYJH7TvKvKTAYlFD
9q7O8B8RbZjpiQrb8hkRYG3JvAPCM88NuiePS3FYiOK5OOpPnLlwdhSOhFFLSyim/V1Z9udyIVIK
EGFMy0QmDmPalbroXviD5GfODe/KoytIwiV7Ch3b6bsbKU3pCfbsQPfpwdYxaesH50dc5wvMCyc0
c3DfZ+FclZfFhjsYWzPsASHuyNt+hW98ZhMY+c/4ja/iXqmsKSasJo5tlPzVPrSZ65MJ/cR568Do
vTxi6gYYvwfrpFb6rOtrdwp+oYxsmJSz+8YnFz9Fis8ZbBU+ZXCNlV/OWhNKzkmxRnhx5js6fCLd
xaz+Xhw6S7bFVTnTfpFlLzFxE88BjoHLqcXudCYHYzTKFOeUWW1sGSuNkAhW76ab488zM+bRXpuH
h/owMIjkwHzyyFhqbjIf5mxarAEsbitWLO5fCzoBfw6jIHL6H2oOzH3PybK4EO5xh5wQ3JH3hbZx
g5K0kG1MaQ1nuNH9PqiRt9+Tdx15CW/6k9KFaWZF9/LNf3PhXCwhLoKP7Iajt2g3wwJzQdNfZG5v
Rwt5SSes4MBvSnvBZrHc5X/JD142C/SnjrfXz+1GhP/MmhlFfKbCryoYq64iotc/O6IoDuWT9avc
P5D8siXcyHAeMqrkHej77vVxuJZZSTRSrjGKT40br2nF6Q5Rf6fcVRODjkXgwGCmbsTYeNaccJRZ
Mfw9yhfu0//IRolNe6Os+CFZaysr/4Jdy5PraPwWJK0UjQ5k/WHFrBVfDBh92MVeO5dYZqezkT5s
kXuPdDYADoi/23JHF7ckTw/r5xm336xcZzuER5B8mFijh6JTjNeDq7i1QY6eg8AgbDeUC5BnEreH
HziC2vwVqnaAzoDSH/ny9ASvP0aiUe9/hdphculhDOXUV3AIGx68ZrdQLOGWAbJ9iUcY2YMJNJh+
mTowx/v3FyecwsbjBJbpHPMUbFZRW3Q2xjodnq5Mm9bltrxy3or3ZOnDGGIDvj4WnkoWq3mshGbt
A647zgzZUtgigSE/fAbUu98TV/H0rrrLmbCV3xAFOXyIVJ1lP6RG84Gl/3hlgq1tlO1np6NJAAa0
CX4bzYmDHbKkWTUXj/4PsPAPZwIHItz9kQnLs2EZ2+mi4WARj9UcrYfN92x/e2eguC2hzVvFyPGG
4Gw43Xw/3Ei646WOlaG0MA64YHDDkCDihO54iJwmOWNeVEYriNtzcm/X4RJS0a9x9PbjBPKmcC3v
qIOwwFagnB3QjToogn6YE+lPiOPlFfULBIZgT2bp4rNCgs4yOYeLGgLMSCvFmtUnoWmG5JX1x1aN
t7HdjA6udMikdjLNpzpbdHMWBPGnykgPnW6chEkNXrBzegMWsv8W+1no6g/mBsZITa5eyU/3YpLT
zgCfja2fzaQ/tjciLFhxzIYXcCif/p+0pukU7fwYYAqMU8kyvFDefm3xHyi85Z0HN7/WawG9NXfn
To4dGa+LFq64rWDXYYpbRj90/aFsVTdI1y6at5lLO2H5LsLEPQOU2e+5uIT4Giy/q5KUpu7GNAZs
AqVEcol/yukMN4Jjse533OazkeMLpRfONcdpuvoSNXP2OeBwHwf2XsIxumAM8sjWIFhHWOTJunBY
yLWrz4Ql0UuLik6PXAEr/NmjZHBKNsbn6V9Y4bCsdqgYNHf8QmFrPGsnvRYA3Dt///xeccV3oGlQ
Xm+8c6BZWTSO4TlQf/OrtsnnqFvuyXqyxxb4t3ykV0Aht/8fSWe2pSgShOEn8hwFFbxlF0TADfXG
I1WWgsgiAurTz5c9p6Z7qi0LWTIjIyP+xSoo7fDUpz9SkG4mESwYspHrr+yC7JGXDekz0BeoXtbT
oT5mDgAyEqLttgXyZU3ehIuZebtvSLBPCxa4xYQNNfAfxj4yjLDVZ9p98fqTXjYLhAWF+YUXiEdx
hlVd+qUV+tIV+77AgrxILcqTJTuNxRhXy6cOSBJEqoGiQUJf374tlRUfLZL4k4EP4bL7G2FvYnaY
0HND+7dW+rCkYT8T1UhyayH5+jaCqYAalxd5BWmSDGXELDlRJ9eQajs54JSG86tPXxxxpbdKQC52
z48+3XCdgzOUkAnit2eYUsD7q78h7FQVBVLjhc5DhH8D213nGzXs6WBYUbKklKUcaUJHFPu+q8GW
BQUy0PzhCug7s4OhW3g36zWfBajqBJxl6t0jEGeCaQXPnkSPZrBTJaRuK8pRAB5ARRiUSI4zykbG
ZFH6N31kqduxC/N1e/tBPNOlmC90sBFLezqFAwAxQ3ABEYSrIduFA0GG+8qdh1/Dxq6QnRvLKxyC
OF+Td55XElB8Nu4DHdbMriZ92Ixslq/l1Hi7UihW1IAxFY2W7IhTG+BXhqYFfTiQ8u3PVDbuF9Yg
J18TaGGEvRzGDJwiqAP2W+/cBr60L6G5vgSnw07IoNN6NYa/aSmqbsNwRL4bPp23W3jFOV103jcG
q4p4CV06TdkN90SJ8Oe2ZAGco0BqIXnKBFmNVt3fmMnNVBEQT4ue1DeCBwT9SITXLgHIEylszJeD
3Qtt6uEaeBqgBhXPJA0plNeOZiEblbmyZJ722+GuRHaUkrUmJ/UWPsCYsLmUn7pJLFy0+9GKOnC+
u0JtAE8ACATL0+XscltSXwP0CvKZCB7Cx0GW8woauHNUyH+q+X5DQrIARGUQQVi1dhg4I9aO5xMG
hkSiu65AZ9l+OKkN/B94rEJsBc6g9d1+j0DwchfDgQTBKIog+FHn3uKU1Jz6+unST68iQNeVasLn
VM3s+LILEzN5Z7oHXBQDWJiJ0TrVtn+AAUzaeXxlDLJWUwxwxjpJE9sqe2Bc16kx9DBv5AHBIojQ
bTZTS/zNwqp/tL/f6O98GBpbfNVQL9sRcwW9jIZjb50k46S5U+uqn5Ej08/nj7b745AW2xj9r9dS
4w+oFNAnNg/G76/nHAot5q2FFoYk05zM7hcNNN37aFvxWXwqr5L5GJWNCB6/hESWDhJHi35/e22N
0I0NUIj3oIVuFLwHRBN/xDvYivJBksZ5bqfO2MHkjzvINNXBX+lb6d8PUVnhLZWOqoIGnJ/XHly0
+P8E0AWgYp2WKK/9OwWdchQHBghjsDfg98SXQHPxZpCXvJUKilV1RopUwHkMyJWFwTx5w0170mh4
1Sfa14YKVA1h64elKs4gXwOfkl+LBgdYBs9XZ0Nv9guAwQbgTW6hrDMzLG6T+BFrlI4KGH/EuXKD
HC7RFmdbgCITr4jzp1XogjXkX/9fS2mwMHK2uHOZqNjOH+F9aGGs/nd/6LSE0geVYeO1w0lxh4RY
tTy1Lj264eYtGIaGUMsqnZP3PMJJRGcWIQssxkMoTeDP0urw/qNmBXz4Gg5KDwL/xAX7iyAPdLqn
BVgOgY9zTrcMevjJ6D15M8S3TFOXN7rfJL9QIRGYkr969Dg8fimJYWaM6NR7YMKQvAF5awzsem4+
aoBffAHRlmPHigORAU1bDait35D2AFUm5APUxpm473OxpL842Wain6ZXW+VMm2T8XYLdyYBWmt8t
1ffP5kSCimn4GfkB7oPi0gDulhjJphY2awcag83vPUTme/veIPzN5hQZDoeYUS5gid1aUiqyU2hn
qQ2y8tiuu+2MgIBmhl6i/3Yg44y+7D5RVfwTcGtGXrpCwH35QKFmObmMKcUE9I+Rf8CuIGgCFTln
8/P0n6sPbmU7wb+2AFM9KPheLVQRBv128gfcjvgy2Yl748wuPBjkRNFcgZAyOVxJOifuFJZq/Ixm
2/tWWRbOLBrg0epOChPIHcikvgyyM0ypL9XxkIcZSAmKgrBZ5N+Mqrb2SCArA9pAvGWgmkhcTWEy
rrOoQJEFMwwHFkcH9+njXk8H4MYqS3m2ec92J7R5X2D7l1cVDurHUJ2hB4oHmvsV7Qc0yfwPbRuX
0HhFnqULr/J5ikDxHbK6oS7HIMJRSMRiAGMtdTNq591sV0DXx0noerpFPVzqFFB8+t0JrIzqPybn
kobHUHHpJ7DHp6HYL4Tv2pBKEQQ/VvFKjZ8pFAUsxgrs7cgkv3QpaMvfyBXy7/b6XctXDLKRSXfR
vHlBGsQ+En+pCktid5QubhUWMFgXzYty0QwiuffL4SJ7g+2zuEje/ACINvO/g/A5Ptwg1Jy4ujef
3qDGBdG/Vfx6Mr8p4QmpQcl7MCsvNVtFIMlvv0SHV/G71MWVSjjgFvvBm8LSJn15pbwdfYoCF/Ea
h6pf7KBofIVTbCcflBJf4VCxhUm2ZNRgYNGKSZdDiSHv3eW4SZfVgzQFnTniF5y5J1Y1XIUOIJOl
FlcSkik0PCZwxNCAQswDujVOwTOEh3V1hLsKiwfcSjP9Apk1AJAizVGdwWOCsQU3XuTUVw2WsB4E
rlB3ow8PiwEEjWDLAmGp4FIhtzzSx1hn41PCHoVANBBMPLZBY7Jbpv3dhNPQ4q5ymZQmOTNnwN89
aTQbSZlaov8F+qNfIdNMiFAmiSCoKxrpjxFqURg06dTIbyrqEMYptWFPfEYYSYtIQHWcSY1sm0Q3
AxjLH60FdG4Bj4HjBhkBop7ODESlgUIhPoCR/yQlIrXjAH8jrhYmNg1dNGEUbTokYOsvKDtX5146
X1H/RiQIYR4L6j79qYoyOEUWX92TRLwzajDa62tUJc4HiFnQ+9NPIO0puLBngvcA51iGT6BPr6ZZ
5jrs6wLOLz+WjS+wqg8sN/GkuEGU6ZXWajNzAH7magAGzCGns1zDnC+srLYR/AHTyxMcI2chayHv
htjMRoG7B1jwhyfP3RLdTk7jZrE7gwCdxwrUdol6VyMaIWjSRCiYTtvo2f4+AD49vfaNclpq9zwL
aCCpcS2tBjGwAsK1XSrkmyCKmkstedkjonSRKS718/ROI4yFCc0XaP+anGDSpZyM+1Y6PBMqWMGb
WgqWN93XbIIsQiWtjasLVk3grab0mrR2/QgUVPsQ53ckqHp0LRWL7qNVvR0FxXQwMAQ0YJq6tFOC
jwf7/tTo7brw5Tkl/Z//RcfW7EwnBrK7AmgPfwKNNglWIzcTCPFLO13d6UGILNEGOtBrhz6LHjwR
hTQcpCmd5/v2hwCl9fHY+nkh+vKHlxBkWPYS/C17w22GAgo0zQALJ0DkDG5eL7eVp9hwNuSpDgwI
JIqU4I8qECpDGGeUIShJm+pisGTbP5lFqCN9thTXuZE9cBj2muBYRjpkkAVoZsxiyHchTVwqSmbo
w3D2bBxZt7dMHJsJhC46AFzafubbfG2RO5s/oaan+Aou8aaiJwDp9V2bbJemc8FoTUQ5FJeLnlUD
OULJ/lr9X74f3H4Z7JNJcCp3eWZDiKgqCRGrCYg3/OSKIRoaOb4qFYJ26GRfcV3ECp5+GSseipcU
pagqUfXLdSSE/nXlmILajMQHCyKogVcYBzpqAsikoB3L90IdhA1Mrg9H+ERY4MGH6h+9PHJ0lVY2
YFGyHDk8pQmNjoeyO/U4Nluk3FMo32Pw16/DBzTP2L7AzKb71/R0AiEumwx7VWbAIHg1QGEGqUXw
aUIVokjA95Q9WtjOB1FfCB7dAatTCqaUJ+j2qNkS/J3C5q8GqJ6zoMTgCh4fITMDr4qyOhi49k/5
ua8ofNxZPhv0+lGIoxypjalFBerlOR/69RaCOqSnK5KJ2N6v8UGg9DinRjCdStAhSNqe7p3iC1u7
3IKbS7Ppm/tw19WroyqUpET9IJtt5BrzZiO9XiTKaxOimvnACSnHvBV7LQRIN2UfyeMAQK74aUob
S+fM6dIhFwaogYIRNTqaT91zDe9ijPguclgTv0VhjL1o50gkcBN4lSCpxgG+6yeFRpGnLKkTD7/7
UcUctdh3XxF4sT7s3kdWiz/fxP+OzIZb911xJ69Izbah1APhCLiNYO8p3ZXZru0OGN8BehmBaj/U
AGwr1JU6f5DvmWhdHjHGB0OUGbnMsrWptTwueNAr9GmG4zhDC+I2SsbZLu0Pb7bSOfQV9Kk9LvfU
cQOFxLiiZxwf7DUhtqeqM7sdvjT87u+IdvoVG4j1S42+n4VU4odIg5C5/n7SzEfUCwnlu11/7AHv
n7Hff0MYYfyqqOjEkxHlHxcvseq6qIGUquoCbEkeZCi+yVulCxUpaZRw+j4wrYqh0cDKwnqdm3hj
KdaH2FB8XRTuWfGmd7tJL0zy+wzBHWuEFCi50aWJXuvaVTwqHT7t1XgQS9uP30Yo4y6+G/b83mRx
9yROaPlBRJWlbonauU9xV8izVKKpNVnMPImI4nOUuDw222ZbRjLTvkvKy+PYb8tjfyGq3KN8XQSs
vBR7X0Dzoiqo1o9IfNW8S4k/F3KYqIftItj6/MdYWVN2juqIjlrvD4lGQY+vsnGlg+c/AyWZQB9v
tjJGL+V25MF4WxfrfvvZNkfxNdzyheiLm60BXq4Gq4eNcMx2Go7no9VkBe5sicEKbkxV0KKeQegs
AjmW43Z756jNNg++MceN+W49ikeJnIz4WWp+IQR5dSSu4BG12/ZyP47iK0VAQN0UBY6jhMInFe3k
eqmSV6weXgnhPVZWn3C6oJq6UBfdCExQd7/v35ZqD35oJWUbOBz0zNazDSK7lhRJUT6f/TTn4a5d
NktlD0F8J9ESKTbCH6k9t+fbb082tWl36Qr/LeR6fwf7/mxJu27TLz/LLpgs+mW7qkJ50a66TbuC
PfsK++UzbJfdJjs8w3pVr8TbBy+zChve2axe9IFuB+gew52045t/f2cH2ObAfs/D3Cl+M1jsODEf
soP6l/32nCENr021wbO5OSv7YgNd9/bbgb+lqzBVdWWv7Dnbw+lP/YO7UtOl+BXnyieg77D6/yCD
fcUhTu7DKWAt1CusWDi9itOVofAjj0E5gk+5/SoWn0Vf/zw8g5EKRxTHpV1xaFbyIj+0y+Lw3ryC
flus5XgCfkoyaf9E96j2qZ++E0FI/pFdWDs6iyNjootrv91OYtpsDLQm6oJuffes2n0x+ujhfO8U
6Iu4kegxkFON/UmwV+hN0Wma/Cg/s5/XXLFeAbcY+QFaLDgA7V8GW/K3nZm/U7vf5SE/4PKz3zyU
AWP9AmkrwnLVscEL88NpCqJE+24U57XuwheP4BnS18NBNnjRPySkw+p/bauoCabe2iGHC5/hZ9lE
bLkSZpaYR4zDgj/VumRUPrEWoOTWb5/0TXNWPk+m5OPVrpgT9RGwVn38XOrjLH6txVK/7X0xyz7M
m1kyS2C4VsEsEVPtGYi/CXKzpOKbz78Pq5kuSsIMhlnER4q/qLsxiynSMx0uvMKMnxgKx6JP3vtK
IhBqvIlpdrmL31AScbbiqfAPOX4cJ8wt8YcAeD8K1zGeXFJzskAIqUuh1iDCyOMox5tJUvJ6faSD
cYT+Jo74L7gIetClv/BRfHZ7Uf69TdwgfiDBvkn4qH//YG7fEaVQEoAGiKOSLHF2JD1Jc3myy+P3
FGY5Nf2BTnxiMt/5WJRgUv7X+iLGoL1IzgXVUENzi4gDgVhcwuOoJOIylbhay0SVdivimxzTmxMn
q3B97SUDQqulx5b7P9yCX/dISZMRP+DGcdcHcXPs+RBxq3PuKidPukrXRNCaAaoeL+Hha76XS5ru
4szE75HpoZ64ztY545X38V99oU2U8RKQDr6DWTiK7wwNQrtfopyhbqR5eHBzd/GDE12YbtVDlwiP
QMKU+BI4etHleSevBIkOukMY2swLTwpe7mLmj9EA1vs9G89FvZm40n78owbFbhJB844GUbv4LKbW
czo+T4vhrq+9finiUb8ESkSH6u41Efpe1eG74R1nTFwP0va2H19uPwKL8O9Jcc8JthvWXnr0JYLG
PJ9RXBOYH9E3nk+8FysDej0zjjVknLJubAnb4re4n2w1ufc8h4AWNeYGrCm+GPwlvy2+GIoQwZL0
2Fw4ck2sKNaAClIGpJLABRfroNAlKY/3aBTP9Jg62brdv6PKo8+4esVPvtTDiZv22L7jLvkmPITm
AsDnHavhKUwjlhxx1ukRsSAG05X/C32ggS5zFeVWVNHvZo32CF2la8SYKEGzgwal1wUQjYwE91tp
SBBJLdVkKcBoT9ncFjIWdbfN/fwQgu1TPz1P1s/9dVctbhvM8E5RuqKfKlaIZneKKgCgf+hF/9zm
Y79Y0O36wlzTPn+P5XNTEvqxtVqBrqtYQorNfdkt3nOK//Z7/zHxG9MdvZ9Xy9zJ3cE882eLG3ZJ
iE5/f+7nav6ad5suZJyzVKIz8/+UhYQOKnWS5F9qNe9NX53xvJzM+/xnMHZAv9wG0bBejLHPkSko
kvfkHogmQexpsSChCBBT12aBL2RzVuPyEI5QMppZ9NgnbN6c2z0oJQ9m0ON4nywlhu7brWRH6uY0
Xqeb0wixeQ2hsh9YX2sFQecZlH4/3/cQkfAqrQ4K8ICDjNrcbX5N1/RR21QYlg2RxitF3tGCI8FC
u2HbXTlSezxNl7eeYvtpcc3cx9gjnlUKLjX6k8I2PsU0U+DRzxZ1HrJjKoHOsCmarod3pOkXqcZ2
6EERGhhcDBpiYtDXHUzmXB8j90vUQVUC8JHxwP4Ai076Zm6hHolIVQAiiSTvW85P0Cb78J0HJG2l
TVKHeJ2EWO8ae1xqS5/W4LQBJSFrIJ8iXgRf0AMwwnO9ch9fm3wwRT75toZIOotrDCIXqHiOKuMu
NHc+VA5zVMf/RUA+kHfXuaB8bqZ3L01dCMjPwQGE1nQKpZtYDRMWR+G8W/LZabX6YtU90meToOnN
pwRhSyttaWKM2KtKelebyLQq2L2pCyUXqC1AckgocKwPzlv55nT3bnkgAW4ZwMA38HCb3IOv1z4F
refzsV+jsZ3hgH3/TaPUpUUIuOBN5sghDllyCpFWy1mnmbgz9IHPnN/Io6DDD9iB+9XT5gZzBURW
yGGpVQM2SiH7WWh5quFHCBpjwlGd8PEt0DO4PaJr8Z7nn98RLnhpDzYLIrKESxTy3OrzQkIPBO5Q
3lDtedoyJacbxYBiTNaWcV48Rqg9I4X7+2znE3wKkSF9nYqglmjMZL+nbx6M6YpnHZtJAKxvDlC9
8BxsXv5pcCPQNRTPP0lbHU71F9jZExBWGp4k5ajcqHVT87nlUFvJKyG1jj4z5/VcwCAVPIrZHRW8
AxhdikyDYmD42fBy9dlWvmmuXxCBLgKJ7iKwV3B5ROjlY/vDzopNORsFBeFMYCJIhvp9tcDWZEY5
k2fx0NmEII75HHhgGph0bDlkIS/morUx0u6q+QO1rRp4WFilW9p64CV543Aatux4YNSAzMFxlbSD
UvcFP3uBUXnPM6v1mR+fm8N0EVN5S2deCqkhfQ5067DGstl1UvigSfnGV/3EOsgWk0VteKn9KdJF
VBwFaRpkAQhyDJEMfzpbDN8HJhDLZc10fW4pK/H87FoHLFlRtBP4m59qiQ3i1y59G/bT4bH5QdVA
RnlFe2s/veFSF7PINkqUTqjJ4H9Ap1H2gAOmbBsebI35NxURBjwjm5ABREMVGBg4Rhad1Z9ckAvY
bwCJDU8sUUiDMDbpe3oDiGHHFEnB1hY4v3XhcUD3Q7d3qGeWsqr1TW7JbLVQ/iR/ZCcOdoS6mo27
6vLz2NMpgBtK5ehBE2uJ9CLlqWb9SR4Tu7pA20NtnmI2pALw+CMkwZ3Rx57GKolDeoCLJQRmtEZx
v23wlGBz4+NCOfhrvOzqrU9Ph2/qYuHaMb8kK4+gENx/0l+qcaIn9kGQgV7EVQtginDRzFaQlWDn
ZASjTdTx5ISLvJrkQM1keR3tWwLzleAuOhbUX5ob3T8DUBOmclMbRBBQw27svIFgsOCpwJ3yNVgu
NsIf9ActTHcnlTsBrYwoCD2zKZRipP5QbHIYrRsWGvapemv3FyjgX+ftUcyXXhqXgz6Cj+Z+x82h
t+kj46OjVZwLiE2LV8R4foXEBV6zd0BTHp+f3368bhnlnH0+/BkRIe7BVAycDI0GodyCvlH99jMr
Bfh5pFrUW83l4RJfJDajN6cKqKuguzJDaABfS3htpU0EgmJUzduJ8armSuthST9N/ySiCoS2AcUQ
BHAcFUrE3f4KTB7rSdMZI0x/QpLvmIUFmGJ7TD1qMxSRQX55AkwKi09HE6Z7gVh5OFzT3X59d1Om
KjYyOkBHILB+fkgjVBJ3skOBY/38Td3a5fxYvnh6NPDHnBQwFoYeQC7GZrYnObdHU0xqTPUC63iP
3k0MQaeNpmcy0+TlgCRi+YELwzG8jj0C6w8bFUTu3joH7dYEfODW0qV6ugzsz2M3dYeXllL6GckD
7fl7Xb0sZIjpnYD6egCY/WdLOiaAY7iG1CPrTr1gtUjNwXVRnSyZumVutqoJCYcJzPbFGBIyLewS
IjjvzYW6wm0u7ioLF6RiZi4RDEpECgoCiu0e1BwDR3UbENcYP4gahfFCwIS8ZEj9by+zl+HJeNX6
Hg3U45HJr4D2wbFTn4FTugfPzwW0JJqx5dtnuPTEtAxysUFKn1Bipv+G6OOIQgGDFRyRnLDgU28p
52/J/CB2XQPdo9I5i2d0JUK0aqfUbCoHVaoLdUSAt8H9PbfmoFTW/zC4KC+9nUkMkRcOYcS9zixI
QjcAqyodLVyyjHFvsmHhphI/uXyY/8cC/C7Uc6hEdF5pzA+1gGnCnaL0ywLJS8QWwv3dLH3EqFsB
NWMBFB9Zug24DXSAiCAM1iCfRULb7wArloZBahVPu37D22Xm5vRahfw46ENukUg8xK5uZgXYY9A8
fOIELQlIG5mzSEbgpRDoWUhkL2GM0UWVPAxGuKTWvinoeBipSzqdWqBeANvDz3gmP4fMzNip3C50
Nj+lg6rUEXEqJGUT2kOs7fpL24iNm8+RmAOUhBgYb/1+vEYijbYr+vnxw3r6alJbC3DLEZMG02ou
/98NwnCRB8W2nz3h3aY4VUdI/3InSQm4RzRdDfReW6M8AubkzqHr4jBYCFlXpgu9grjUrdoOUATN
1r1qJllANJIR0sbXGyDUSOduJFctwaW2tpPMYp9ocqA0SmCZvh2yQvBvAXQhqylZUAW2urnOldrk
UZVguWPUXzxuFnleESQln8R1ZpCwza+DUiEiuQGZSL9tLjcdPD51R56cXDpPOuu9z5YioGj8HK4m
AHaAd8TEW4yRRVLIK4JrNUepSARZOSkQgQBhyOsPpmTFnic9Wpw6gqZXnRhTvDyeTof1ithFBhTr
JwlZWMKFEymIvpz7i5hf4ZXkZ0Fz+SbUgDuLBfH6Zp173Hc1w3UaXo8YZ+qIooL+h0YgP+P0vpSz
4HS9UBSmPtZZFeIUN3Hqp3LF0/hUi2otLsHgbFs6uPQ9jpdOPwFqRqFCuNMjRQla5yWEU1hKAK7I
zjcBzQ0oZlwDD4EO9cE9HjnDsZbkATeDUE9WyeU92bPPvNRNqPbDmYsDOcmb+CQhTkle3ayrsYOd
5wk9SDZjlOjRzgOYBOwN8JDo+Y8s0QWB1YNGwKoyaSYATxqYT4eaYm0zDb/J1QeZbJKbLuRIPjad
x5HYQp+omYNgpZfD+NuWump0elfYsNawkNUuqQ5J5m3enD91uWvjde+hEHigGayEH8yt6ZnMZdqM
gEVKsAHaddk4nziD43io2G1AO17IS5CMsb1SfwfLezTedA7wX4OWDhxqBa68zm27+mDT3sgtaeAR
CubSF4Dc4LJCGoVED81TAG6b+vzaQ7/qDqdthKWW/vx57J4WAdABWbNhB7N5WeSdwRDfd9ZXBjhP
HrHgleLPIpnOh5Xq922WwLq/NQskfG17gaYCtHycPmwZUgrSuBO/xl72groT/gRo5SKP0FFZ18Li
i6KNpoZ0SqYbCFCgS8M3pwskjFTqyS67AgwITGRshFc3B9DDKYR3P2xLCySc7BBhCRU3WJwsCUVy
M6YnhzbQMGwVc7QaILACPIpDhp0XFuhckQ7SpRmAtrVUDcRfRTk8tfOkHVmdV3lS54Q3Ywb6ptds
AJExEMqX83ROVjqfsk9PL2yoYvr66lzRTRBYuEqPfzsXzvwS1JyAPVedVXhktYhRVd518QUHbDZg
BrfhlTPfVp+FGtITVbhnMa/kf/GMLhZ4z9VgqZgD/xyCMx2T6Szq37rSpIHxNwavgHz2YI7DhxQV
qebhrNl+Hbbq8MTvf6Xp7WTtt8B57YiVThqPj42jbndf9sXa/vPQ/nZN4g1+cdS5GhMDySplg4LL
2wZwT58SsXbaX/hzHT5alANJBYx3grlJjg+xWHvTp6Wn+zFg4Q4fMNW07++sjeTwGt+TMQWacGYw
XlLLOy0/Kw7ZOpP5cKlo4HOWwLX2f+7Awuen/fe7UE+z7a4lNmlAyRBdXT9OBp2txfU81EvNT+My
GQEFApcjcD5V59DuptusAeyGuepO10XMKAGJ/X9juYorZHzZP4DF9hUgiFY3MxBhgp02MBH+Y8dn
P7aEn4knVPh1IK104mLZr7R0PtK3vSMtwXWBSQsyp/KbgLPKjtCxx7DrMm1/tfzMLz2+VSncgx55
2xh1D7VH3JutTu4N83TR65RcikVtRhgg4WfoKMb17xoPW+tZWjPDmyLZP9+1DreP/mBc9BH3ld9F
fp8eX1DYdewV+kTWJmG+va+7Iwz0BvbQtjxZ0NQx/JuEwFo+mjInJATXNaeDA7mLMAvIr9lG8v+8
kw4VcYOP6CfK7dtO2RJxTPr3t2Vl3u2QBRlWKv2/w9MDWjxKbgEDmUXZZ5ll99OykuvtZUQiQS7S
sd2zxxkeFSTJ2iumUojhNVx5G9Xjm2FjVBYjKn2lqM5SRGwk/ugrcofw6yMukgkhDBQJ3N0Y7a9M
332K+btcMOZwgQHXjJIp5XnMzxkEJsiefnp0cype2K59YvYj6vJPnvOQ6e3SeuoG8z3CmfLJecSt
I7PXMXp34N1KCx1nBi4QlnLA8M5K4tbfwErJWrxXZ47GyDHOr5Q8WLANpyJNojXbojhoqNZncd20
NAQq97X8aLWzR0VHAQMP30AYWg7Q3QAmJCzeBh7zA8bajfR22ev5hqKLPdTxaLR/iDmHcjV0X6tH
uC7spzFYQOK3SW1m2Q7AI/iywgfUg5qwLpCCuJmG6BNR6xqavWZ0fcRQemZG7TwC/E1ATeMa6QIb
PyUf7UQwXR1sKEQgDbPtzQajJOvTtRoofjlfLx/GJ87PDd1l9zF/roiIejl3D/c5oZC0xaIxbxxY
MMETj6LVbSVZtD8QJVVAU18or6rhaHW3r26KyfMi3QAoN9EjmB/cm/kwDqVR+e28N9DY0K/RSgXq
qu7B00nBwp7+HDAk2mSrMnydqQP5gP+FpwcrPYP0DCSBAsniz2lTsIfd3wWgBUFNia5hpa0R2DZ+
BpGJWIxp3rTlwFDmf8ALAxxiV3Cn5uwcOemcLBXgx4KSgdPZb4Dm5Zq5iZV8z/jAb/qR3DSXjasz
JuhentoBg53NV9FYW8ypVSzH66lmf93O/MEC2HrbvUOwooHqNvP7oZ6PIYXk5tDLzdN+AVHNjyuh
eDdM2G4DfpNZ1AFp2IBfSU7Jk4DC1cHUqS1Gk1MamFFsuiV4D50kBHGWgNFr+73Hg6OJDiKC/KAH
O15bozc+EcKcEc/eCGTZhUGPnSL4r23tnFbSEvuORzJDSgB0yS2zcz6OyE8OsBsvCemtpa4UsDBB
y39gpuzhUN/L+BAGaQAdzcCLAkjoyy/gYNqMPhO4DeBcl/o8oNaReQ+rp/6nv817a04dc6qCBsWb
hAAorrHdXA/kvz4ih8bzyIeq+jWo7BcbTc1lcdEqSfOG0EH87cCu6AdvFJrNlEjAJ7AxQwwMniwD
/fhYu5/4t7jbWJXCISfM+/mF+kPvnMxR2PNht6hxUiAXY2MyNjzUnrbcWReKtT6zexZP2PgmwwRr
lCuQlyjjCC9/Rh609ooLNR5drBqQbDPMH/Tc353Mj3PzKSECqa2dHODNzOi2N3f70cDEsihFj4Dg
MpPXLbYemgQOZQ3PT+wI9GaNRe+j8Hnm32PmuiBlzHF8l8zKBp3HEKiBaHfmLtqJGJv5Xh13WwWo
sPU8Pt3nBSQ0sSy6GtHt+L6AC/44LrO+6p0+2c0OU3AHmTkzdj0XgU39YMP3UmnsWlaO1GI1JjgB
wW6TscKYjBAXI+U9yBsW6yYxBr+soRfGi75DaCcbax5aoIhdzYxiO8TpSc8qQQmpDbgQLmDqhEUC
sw8wZD66oqtv+AZLtHx4vrKIvA9UUHQOEF3QEG3t45kxCH9Zrl8q05z7CYzYvHHYm3tKBDKJ2fQv
80Qk0OS4L3/InLMxpMEqiltzNwhwN02/r0+xaHbib2G8vnbXGUtMQnYEXLxdJY8L5UAa5ODwYRPD
luCloADigarJO1fywCI9n4uXfpC3FJ6QMAUyfpuZxPTjzWtRuyY0qB4+B9F9XRq5C6ANq4edzI4p
uIeqAxrJx4tug3qAPYLPagypwaxrCyg0HTPtuUuvcMKcAZSw4riVd0+3ZuentZKOWehALKiDUPII
NjiL69XHJZ1ZSzdwy5R1/cZs3IHx9m/RJMRf6VLQtCVxXM/mkiNEusxJUDoUaX7yywAU/vy9rNdo
CZ08sEMn0OtX1uywnlmZO2R2aIxbtrZIM47nw6RlRUC6AnNcSoqXdH3fU8c6eZ94TIXQrbZg8D9x
5YMFyRBt+BddSNGAe4LopStk0KwTj3K8YDX4UozU4U0u3lv8BkhRHqRV+LaK+fMRQNcUmoo23ORL
5ti8ccc2PGct3VzJ9mQRCRjO0dcE+I2DO0gglyWH5sAcnaPn8vvHwHEph+pT4h3IW6LlIl8pu6kH
ksqduV/wcqUBGA4Me8xdn/4MLbQ3jXv4WrLYwuxsDAE2XmLMNnGJ0xbKsbIeXXu7XSMfeKcwo422
qtUCLcYm6K86NwHQu4eR+6UlVrrXjmwDLjUo+qkDJrantnhUXCz0XFx3UT2GZCOrRrMY/2yHAnCO
t7LOIFWdasVNQTzQTIPbyFFJTEAMt2EdZquRn7H/Ivc0rtBHWVdkEUPRoDnMLpOHUZhY7Iy2p58T
AMmHSckHiV/Qfui0/73M3kCAlqUAeLoKReJX3mGe+VfPOwYjKOe1KkSJb85X1QfQCbvVe8e/i+XJ
Gu0+G3UPBPwZEd5kGltneBiKU+1OjtgNjQiBzzPy64h+WB2AbqGpYvX7bofmSTYIM+ByjVNNtYnd
QBI4V3QR0CFtwKVqcNvB8VeYEnu4Ag73hHorRxseJyTjbbZg887yrgEPb0OEs17QBeDaAFzcY3wo
0Oa1Dtb87YLlZJtdCP6chQfu681Ol1MPHvsPle2SbQCeGf4nLOfDNUY1EGieT60qaREjQDAlwO7p
KOvdn5wbpK+l9oPEGaOt097uA6SlKW2gpQCW/y4hNVUsBC71ciPLtfbQLJArsWbbEWSFnaDwFEtu
AAaPU8hlANcfJt6MzthA0Pc0bwyw+biFMW5cWic+SR3C482B+gZCJnuV0h7LDtI6PyD2/yPqvJYT
17ot/ERUKYdbUCRnjG9UBtsKIJCEAtLTn2+5/12nujqZLKS15hxzBKRScKJwtlCMoHHYQQtyM9z7
8UHi9fR5HXA0hRJS0+FJ11EOvMIpJW/xj9wbYcsVwMx8Dn1tUgSJM2y6ZoLWEf0h1mZ0yaTXRNP3
283nj6P5ifjuzOtJOxm3Z6EJwDDHEUUAaSDh48TXARFxwG9d88r4iqvI882JYbzOOiqgakKbS6QP
FD37oJ2V2LmflH22jCHUHZA4Zc26ICWGjiKop7AuF8zWtsnOPr1n+dtXt0k2wUvcK8mJdfMJHpBj
bWUTvOPbNP4g1mAoAOEt0iWulwUJBzRHRYMnpMifQZKWYI5BgiflzB8DO85mkBgVepDZ1WDzRjSN
6nyN8wfNQ9S6pKGOtvcL/toN+AyDmW28iAlkN92mDaEAR3tOD8iQNNsAKJKGgZZvoUaUt1zVp5uM
m6MIQbPwz3JTZhjMXc7pTyu7vIyxThAN20sslN30hx+8TdJsDpCKr0rIoTAnFuLeGYlJPM+wVXYG
yvDf23PcfZhgEf23tlJ2jWBIj+nDawSzSOq5FjxKoxtGhMLK3kIJWbmvj8cxXtvxypjr/uhomxPp
m4PHTnThY8mMjfpv3ijKTu07n/Ow2xwjGQYLXreuJL/QPjINFcQSQnumz+zaQ7cZVwH54ZNhWdpj
smHBl9myMBmKVpGXIACHeBt93poJ5ypOG1/K+eXF+/cGySjdrb0kO35/HjB1HL8vWggb6ztagzPE
G4vlHsImtTXEyTPvxdy8vHqG/9888hjhra31y2BAiqTkiEU/4MxC4gKoyAIWp3ojOyIRdZg0YS9/
F+B9EadxcaR9QFQLrgWRNusJWTFNQBHVf3nG2x8QkxN56pMnSJQA1j2x8HtOaBBPlQvCUp3yHwWM
QiYvwgU2hEZ+jbiS20keRnOJkIwD1NSULITvzgcQ4zT1rpBM5SWXOigDg0rSgJ7j++97o3GsAmse
BUiPiiNWIxz1VvNYMpLt06kOrHGIW+oFH//MY6s8RCANBRVhPNiJEgKWnjm552QTPGNAoz1ecPgS
AQBltLvM2wqXc6I/w1Xn4XhFE/mKpjZxwMtktLpLAl2NNTx5owkZn2Kn0pHyjaotmkUcMyx6TvYW
3rK+vanLWv6qCkHz1YGKVKHouxqrx9eA1vQJ3xKcTXO6+dAREJLSxyCGXaDAQPa6Y9tDCMaCNeMp
WW5BW28+0+UDWTMZpBx90RMQ4yY7EKtoH51BWAu0hx0jMSTKXMWlD2sMtCrUhdvJwBkAr5YNKjTO
2p53pC54YrhrfPp55eoLbU/uDmhzurCX71BeGcwA5p1bh3cn/zEnI3Hxy8Glo+tmnosz4zgX8LPq
Hduz4j/WyRp49yi58Mn4NB3LiqkLAf1Hjv3SuIG/mZrM3zniO6S0Mj6xoMhMUpUz2mFO09d5dMhQ
pcNK1wxG6xTXDGc9y4k3UcByyb4WOwmYpDlRK+qzMWr84hamrc/phKujpE00bVJ9WVCQmIOXLAec
bQ7DBzBNwj7A0N8zJtMgeBV2PAfwt5dgQT0IUdZdvIJFKsnTrxlH4DtPZBLD+mV5rcCbz5wC9tdo
AyI/TdGl172D+KWHlyHMn8zPtscqgW1KsXEboqdCLRx5Nds1Zq/A2Nv7F7NhZU2A0gKFazpGLEe+
9BVxqj1GM3JFDEzo6VxCYyHc6l3sGbW9+jn4NYo8Vod5tMKAGu9ONpNx77EPQypgByK89pXNb3s8
xgnJQGoq7QyG2OW6Oq5Ztzfsr7gc3PYmhfZHemDUTWjn5E6y2bgiW4AkPl9UH4bAoE3GyhxSHw0c
lUL7olVM3DfoclvNb1EQZxdFddM5q9HtTwrY+iAk1DfVAu+DpwdgDMu/WkIGwbOHpdBD8zWNaxdx
Hju3EU0zakuo8F7N/xDCLDScJhrhckXYGgFsSBK/iB/U5hVk9WbS9J7pl3uNasLakRkQGteRTwkZ
79UlSBOG8emCSQTE5Ruj4QVZOwe+aWXN9sbqRGWhXKlYqpv4FrSPIXct3PWjkafjOaluETWXoxBF
e1w53R0VPUQgd4Cvr7oR5TLiPJxXOda8sTYL3tLGAPzECgLKPGJEVLs4VZhB+TzThrZfeI+hubYP
xjd6pZeokmOs8H8gn7Ewpj8I4Pei/KgXMAp6D6HXUv6pN0xGJ/GnDK+aCA0HepKn3m1xls95CQrW
d1AyptvBSV3iOF9tp61GTVBC1xHJfUymq78zlXbDwsSSxY3MlNEWC6fHCcSz4AhwIqkrdG6H53zE
10vaL4Oelt3ftQev3reU7HhI0Z+jj4XJkH+kjcMoECsAJtsEFuonrm8crqB8FMai+YG4w3ye0ReX
EmYknWswkr9hXTHhrZSQdpCl49p2IE6coSvwoP6aYcBT/A0cVeEGg085W8DFOgPiN0H/bTPLxeQQ
RQ4Je7DHQSmyrTXaWMUY2YPMFtJ4fBLKRkJ1uzdPO1F2yCS4c0EgpthzlXV9UbdqtoioyYR4GjkG
qiOKuY5iVGOz51rVb1MIHFceMzrgk5msrrmfYA6PgdSdsYy4TaLk4k5PTi13+DU3VHPo+amjefei
9rsqV3XD+nRThLGjvER6wPeM+PTr9UE4vO1Ljc+pzQ+1D2V1C1G4TLoAHKYJqh/ece2O/MMb3Wlh
CtuJxhktmnO0/2Hv3pxOLBNP2YvgtEfHctKpXv/DvJyJ4P0Zph053g5TEGxfkyzsPfuTU7XNQ/sT
iwb0Ybi29WvSAT71LS6aG3V6vYXskvj5wDXZwb55sKyzyCaeyprlv7BRA5J1ix3zK32Lbg5zp04o
tKI9VSVKuJq3SL74zP6CPgc9mw03fy8gWOcuE0LmRKIwCpmzOAOSLDLV+BKHk8Hwj5G2fKlnjClw
9pvak+YD2cWUhSeBP+ESBhgJRxKWVs5TXj3WWHfY6uEdQEcaIe/0cEJFgFZhX3b7EaYcHv71WPJp
4RsCPJfXiiK4iGbsxMmDCCHwkYVK8DFlMdEsClrSmP0nbIWN3iIZnFg9sdEnF70PNHpbah0M0LFT
Jm0ysMh5y7+ENyQO09mvnKNHJDplrOOV1cANYAI1G2ULRYLBJHZ/7K4Lgsx8GgHkoP6IqAmdyI1+
bL88faqiIxnbxljS52Ce9zhFhCo8lgRsjm/esIFKpGOE0jFiH6CYYMfmEsB4fGKWiOx8EOSZ8oeM
5XN1ZIM0dtny+QoZPT0B00gsP8peHXF8iedxKnyY6NjeSzz6+FYYWjBmY2ljC9Dey/vJXupuield
5WrYH1CfAKZMJEYV02hC2DrwL9Jj+yunDqSTRECrT2IUNEJvggoWO0VXkOfc+vaL6M88PAAHDwy7
yg+WabqUyAiqY48pMCPnjUkkFZlL6BhHn1wPtb0clij8KL+qE4VbB175zSDGLj2Um0PvUGGzbw04
KMrzgZ0zXnCpS4QIiNWXfZLpKR4uGJigWyKyA/cptncMvfkWED5yJDk2Y5qXd+Mx+xXnAag754gY
ZjyOeQjTqsXPAHjk/YYlFIKCAZzcjBVZS96omFfo7JSJXiLFmaqT6MK9njoV4K59gc/J1fK1LrYB
5s67s0oBdXzujcFDoEXuaj4ZTZ9WMJr2ikNHTW+PVLyV/TJa6ToL1fjBtgmUTcKIRfADKRVYRzxG
8zFl/BatJF83rshZ8PhVgc60R/tZCtkCRn+oi2D7I2AcWcitIoJM3bvhw0x+ACIyY8AQD20drRnt
SRzSTQ2k4YAZUkCZGF+C0Uesv1AMSq/+hn4hzRsCpHBKIRmXgY1GX6qHA81Cj5cPY1NaE+Z3o4Dx
PzQQaHiNGLqaybk9MbtRslnJiFgLi8cH76QuAsgxb+zzDF/pAqReTMiiIxzcNJ8px36J4ZgwKxwd
rJjaSkSRpdiseTCHLUy/ACoCxruk4znpmXhx/1ggMyFNFkcajGnAWODtp+RkfNnyWKXYPZjUulcw
rmUy0zyxu+6N7bPyFMzZ71CHJGGtzla0ib9GAaF+cg95RTjcMccnglGorIppXHhwO6rbSmYbhath
Cg321ISOpw5b4gHQ+XJ2VsJHxNqAthBGxEa4UqlrsY9stZX09o02bNh7CtoH8zWTMqAQbSlnK1XG
zuBJpK0D/cnk7Cq5iVk3jsIJLyNpS1s5jLpjMzBEsvdkKmDJ0+r4u1FbeboN7/hGV4DpKgQAXIPB
DXoc9HAIoeYM8Lh/px5GixamdOY0zDl7Xg1c34DoaIyhEqUPpfzy7M5a/AsTrruRcFEe2KJ19kco
ExawIhb1CRZKSSBIp9DBIHrxBbPk3oqvqMWJb41P6AN+BhuFvuRUwm5lbqwEFJacO2CReKLQADAb
LFYJg46XT63w0qaw0nBNhLCmxSGis+h2hNek6KfmznrXLUoKqij5SUhbbOAepRkbFZxpCHAZIvFL
iwPAY6hWNVTi1J43xjIGk1LzDq8DbZq/GJCz8cGw0WPMxr+hyZmkDZvtEpanDTEffYziyrbXUJHY
HqHqN4wpTWYkPhwMvjAdC1gbuyDRaaY4AsEExHJAMCB7g5lOtueoQsTpTHjp0AijfpNU03vjWsli
aHxkkkM9beFkv7DPw+TEz1+LJ55vCrLxUOEFET+us3ZcvcKhmabg7mSHpI5yX3JlyM/AIlWBEQdE
BhiZi5c0iaYG+qblAKG8nSNdNkrEnZ5qbONZZOCTJ+LkyOvJmOiM1YcEqLeQYi9urzLOPMV4eC1G
rHwHAn700YSMcOizUfj8ILBGqCdbuERvKF0iJN3qsWMbw2M38KdDtYtBzB7N8YDJ2bq1AuUo1d6b
PDec3FCYc4XM0Sc9j4kZvF7zmu6kdxvdI52ln75o2LChY0CwyYj8nDWzO1DNWwQ1J5tG91UUolzG
7FZoCjmyJ2ZR2SLpfX2tj8a/6tncY4rgS9g1Roskc6Q8fGTM7szVyMNLn/tAvGeiq1wUKLqfYNFy
CH9OZwAz1jbEz2FlT2nxdsw5Pveo25FihDIeNSHzVp7bDAtQkaUahTLrOvJ5juEKwgPmdYh3kR7f
x1kIqkcBBEcyOtvvMZq6DRKsAMOr1+RKtfpmaHebIRuw4HgloZFOu3QKxW3wH/DgOQeZ/uQF4dhF
SNgK6+wnASrkQFM9b5XjK8dyYTrobvOb2WMJ/vUYJCFyE3a9wGIs5+KBHi/fHySGV3NO18N7B4kO
uSJCBmjAUATphemkUdO+BHOZ6C3su2hCAhhzNPjC/Hhhuvb2aguTVEomMD2qcslN1o81pI5iHW1Y
nPx0+fqEKlNfgIYDGiCAAgF+sJuz7HPuML/4ENzmpYz1sZdSTEyRrwDzNW6/yfaovG6Olx+wj7pA
t1GX0gf+vqQcdeT9YsPQMmMDoHhu0+wbKj87wk2dVWCjeEjiqseB8WDIwOZG5jrvDmmQhdV8mD+8
h+I+p8pXFSJrVqagb7M33lEInkJIksZzm0GNZTmuQ5HBDrvMXJJI+A3hm2KkwSUR0KSEzbMffUop
o8l4le+1QArUKXa6sU/dbs3R9uOb1yDTVQM6j1F6zobvAo0kJM2y32DOmt9nOiIRCJy7ks0ZEjgG
6zhsHUxSfYi6G8fH55fwJlXKyfNY/lq502F92Dq4eT/bzwpDqFowTj0SeW2cYcevBeRx84miXJAn
EbLrwJGMYSg1Tu3utUhxbvtUfrSvav9ux/d9WznqCibNzvJVL95WKL0/2tUdGHwCoE9RTIth+MPF
nMGbzbxk0rl4YlGsm0JbdWdB+UYv/ANrAmaGtSY2ZDhxekrKbNXOTZzRneIMHfT0OPepoNq2u8c6
n7YX7O0MEUyebomx4GiSGHskzl34Pn6SvqF6N8YBEwg4HnLbsTmTA0pSr76S04z7nn6K5vKpQmeO
cRkakjAxfOi2Cuqk1G1eXrUu4XXIGPrVc1h01foRXjhDc+ppIb3QsK3ljREv3vsU4/plyFax5b5G
48SjEpUFBhxl7pUrEYdhNNmZY3GlnwY8U/X7RzFr2WkFhGk85pkxtbtr2QZpG5BijYOEJM9uvR8n
gt+owzjZZR8ZIWv0qcwnkMqScDUr1kTIgpMyV7yAViLcxNLM2rFnn/FHQTrYzm5cle9NPqGfJZx0
DnlppvrpZrSVt8rVOj9O7QUS7z+1DK6l9oWrEGpb3dBBgxkpDw+o1Zs2H1hhiIYEC+7IYUkWDNdP
SoyrPqPamYKRCiFp4rBQreFUBLblUQH0IGk1hPtJu1Kqw5sh+fi2fM84Dfb9glwXmjNk3C3IJIRN
LtaLNLWmT196j2F0zy/CMtL2ao8U3xnvns2AncBKAigNTuVQEg5QdGoWUFLq3YEOeQizHbLZVbLT
xzS4UD+DpPIvH9aWASbYq4APaGgBJzQxMrEAy0IBYCXChQC6PraP0BxxwgYgGC4Q2h8O32Kg4fbG
2SpOG0f6ZOMp1iw5wwWav0uvY+GfmnJHylLC7F+f0Jk9KiDEHwg2jlpINXptZ9srLiYh0OYa9L0C
zR5jfh/oy4TBJ9nv3uHhM8SfAQaCxna8QX0qM9NQp2QoBMw6g9ue7f6Ei5Dh/r7Zjir/BtXzNFoT
ndIb04efMVaxg/xMw9L+Xk0fcxgFJ3JH+7MfShkEQkJxU+azuqc4VI85TGOHth0l+iejXhueS3OS
6VmX2lI/Z0WOzMltAgo7ynL0NJOcgMjMl2GSZY5KANVoP6LoBm0jZ5bXU8cB2TUPjPoOFZKOXX96
bO6bFv9NmAaS0zFB5syxxvlqKD0qpkFjalvdrm23Z0TsEQr85xXMac7Elu0Oz5F6K7+dV+ubI7fG
qmrAPDSk/TH57mYjXHNXup9sTf9lY5vJZFcJRmF886Qgjc7QVCKmpdMOR+wfIj1lPH+RUF600r/f
juzOxrabMR2mVLQ8i0YfDtQllnD8J+lnEpnTx0Y/6NpmYEN8MssZP7HAoX1JF4g68P2KPdJG7awC
Ew/y7+blaDWoQaBHO7Uk0emr/mpgjFKfJIuIQUbnWO+dquwxkJcG5Dj28gVyboWDsr89z49bUP1S
ydUdSS3JNsPiUD1ea+YHd8aZeMEw57u+aM0g+OKrA7k3xG4RIwImbmfSOsGDWGt9jLq3gMaax5AR
VwZ1kn5L3p3nPkZcDxgdn0ccgv0Lg5Rt88AU7QjnDySacIHblBay3qbh48jcXXLTbzCc5OuNGfBR
Uyd30wGYfe6LQ094BbPfyY34VYiZV7hM76UCdX6mTzV8ZEu0nwcwU0qE7LNQvNyDbTLSJ8OO2GiT
6crrE0YJ8bSFx+nACYTt+U+J69LG8qJV9osVGQcwgb/6cPkEo/J4f7h4hylXAp/KufCa2dgYajJJ
B6EVnWhC/JGTflTvIJmRbkVkc7U1ub6gT3/ezrY1mZQvByZEAbsGZQz8pPb4cvRqbEUEU/kMwIYl
rTkf90M6R7FbSms1p8axUc6US7sC1bofqmFV1XO6Y4xJ35gSMDt5S6sIX1cJ8LL61tnn7vewKJaP
p8jl5fRFuJb4PRpGifIsEtYsXwM2aHesAPu5+scdwY/3QUdEqR0tcXUzPtQBYRp519teWqdcpQTd
HesnCw4+pxRUOf0dfvAE3Trvv2TgfhfNbrBXOP/xCnt+px+YHWmMUdBcLQnG49XUw9DOHxpKlhJY
2B8912/Z5xJ6XvMPeLUEjFQjV0ux//cTZdOjyLjvyDUFO2Lwl1rk/n4a8Ta2Dkn7lVMiFHvLCiOd
5nL9NLav+yeIYMx/QevfswwlvzEj4qOxP1N51xioY5pL15867Si/vyQT7t79cI9Xo3abdPM4wj0A
T7T7tho2bRI2wxzuyZOf2t1xaNfP0dFU0KwgkLkPx8r4ipqrksDyQDnbfw+v93ib8LnLB/j9cOnz
rSbvlA6Bl4cDV55jfhMFXbrWSF4i1cZ0GU+ze8PH5ix7xW4NxZYQDwAGYljftFt+MSB78IaUjF1i
qUL1NZfKEKQ9M2bmgJp08gKbUvzYCg0IH9nChJc2UUHFTBYHh0SWEfjQiDwkiF3CB8sUxlbMT3DD
glzAk8IAwGmHGan6dBNAynNHrDzRGb2TlOJbwRmT4XJ/ZVgbE4MIJwJ6LgH1pHshCsCLmWn/nY1Y
+Gth1nPvnBERY7YrAXTKU7OH7nPEppiiCwYFoBYRlS6vHMM+QQbIqEKd86VbgJ+5w9gl692BN8Ku
Y07QsoMO8xTAv2YvYCBAHkA3hmgCOHz9kqpEygfjG+XtCfCQOVXnDIaj4owkO0UuhgivdA5KpWpE
4k2igdptXFEPpcyGPTItTMYPQGO9U7XHAU517/CpiOHgCDGNAb8dTdAxDAo6W5eBFCWE5BnGnKC5
Cpj2Oa0bL4L2Ks9ogjkGfeYzh6XK0iPiIbxM92H0Si0qBo/qPhvN+nhaJgE+OhhUU/j3ox9VOUTq
6Y03RHK+22dgC6vbNwqs3PVw3xTvo2TNe3P9wIwFKkA2s7dvy9MwkqaY174AHxIwRrRmY/3pMMwn
m4OMkSdZmo3goQygnKh6VvQKNK03OI/+kxgNxX2fECYlaHvRwFNTi/oA0BtdXsJ27BdsjTvphykg
FQx3pIkqRQ1+3+FogX/V5wLSjAhETwMhcB0YDB2IhTrEC4J4DAbYXjQKAS4fM6DCuN/rOdEDevD8
zNAG3nghToePYgVwcXsjN9k+F1g2zMA64XA2hLe4GPSkwKLQ1LoweYaoXUv/qY1/IqaozCFyP+bW
g5lN1gDaNF/MrAmIBtKA3MMbqCsy5Glalz+sDJhR4jhHxzAaA28HL1BwDhRo/OPSEMwMB+IMJwAm
QsRMOwTaa6cpumgfG3RgTsAXtrgNpbGQMSA+ULdC5FoBKji4ww4UlCaSXDDXUPa11eP3wayc7MfH
dBCe1QpOZsbKZs+/PVgE6KkTI/vUHmKozkJAdokNqZnx4OKlwqLVGH4/ZoC7JM6DNpZQFi1U50IV
1PzAAOlCFasrxjIQXlH2QKZ3IZEGNS6EPRbqkfnZSVvl35D2nAJ80iACpk7MZg76DChhPsdftRxa
BDApNHgwC4M19zmSO/ro3WKp4UC7t2DMzWej53hch6tw2zMSsb5T4a4RH5hj1sxtZO0Mi4DRepXZ
QAuQ25BgmhJOcwSkdIs4+tXNl4tlAjPK0Wj6Itv3de1uYb58Lkt2ChKkiqXxW9RuH3+okKq6h3uD
NhdTUoWUWOMMdgw+8fAQoRnHH2ReJSpKf3wCJwM7IAMmEy9eDNVWsTbvkWXIhH7EZjWlSJHjD2NE
9UCkCj5NCIe3xg0RLUC8YG/VrZ/DETHZWbsjYBtqLyptFjmGTxQz2ENgBjUgl6E6x8UXTBxo8Zpx
SunPMRjovx+CnVW/jc70inanYnaFKVkRSlNz1+cOuUm0++CUyrpk9M+iSe7EyWZt/qNkgB7VJxoz
Vg/6JF4Zwy2moSFLM5nVley/p9CzcA7HtX76utJ2syvcQHtOTwgx1EFvUk1RIIl6BPzvnA4nNuvb
utzzu3YfYjKabR/oCCHEoY7e4Hzt10eGXcYuHnnA+9o3XYajhdbcCPFpDjHZmmXMaxzwf/z/+Aei
G+wY28AIoSf08x8hj/W19vwTrQeCi//MWQ6xj3IIDZprLZhGLJugo7mEJzGROD3BTlNlRivGpTpB
jJA41+eEC2j9F3vD3JJ5JRd2/kmuLRQATmkWA8hAnPYTbDjIPiH2Reh6wVqfIKnPkNAd7oUSEiEq
vdy9dFFYovnHImqMXu1GZAW9KUo1clSRLRcrod27TWUabX6LX8G//6lBiSJoVi5uU7SPPEz8+e+m
/+6uCqDg5askBvw9Sjzyf4+mFeY5//cQfvbvFjUQr3KbquiYGTNxD4ar/A8B+f8eqwZqgMBUPODx
96d4+v//Nwtr4/Oi4mcgTNxLDf48VxpfPLN4J/89FMx02jKn9HNEheJPmaQiRtrmOsU1VrlfM6Sy
/Ei8QOOTefD3W/ypkVgh/i74hfb0pDrifrwzR9xXOuC1RUQgv8SD/t218SWcvBofNbhfeHcPPE/c
+P/P+d+db1PxinyGv9clg4BX+/dKKi1x4bXrdl14uWv+vV7BreLnudttxd+am7tg3bwZIj5UR7w1
C/7K37PBV2DlZow1Bb3QXHG75oK6/O9jND5J8r7qiDuLDyKeTDo0PlFt/F8NxFOL+4i3/e9Pcd92
9+/+asB4lfu8uE0clIJ7iecWt4rHifv9+wDiUc1WPId4ffHxuHvOg/69+H93FE/49yY5quRrH8SD
u227Ek8vHvjvk4uf/nti8VH+HRnBCziUMTvCvyPCi6/Fy3CEMw6F6jBq5OCLG0cCdxHPT1Le3yuI
DyluUChg/v6R8pmgPvFwDEDWpqe4w1485O8N8ym6bc5DNJSv3A3jOIIi/h7x35v89yHEn+JpU163
gkr295Qk/PJj8ZT/XiINxL/ee75ZXlC8mLiVyAK+b3FgxSeVOYU4u/+7WMTpJn79PT/GB5z26ZTt
fV+4hYv8jt/DFkUTCFzqx/w2xL4eWKEVIuLENQwZPWLXZNUCXOUL8bN2xqD6u51ZhJwZyAGzk+aw
gtXd8X3fvHDySz08Ulh4HiB8BLYhlsJk3/SqHLW907/Jx7jzkNjv17JP2esXv2pP4R1CkwCNfXhw
1ajqCoLe2Mq5TJPv2wiI9njvjj3Sl/jQwMlhJa0DpImB+NMIi0vsI9j3ESTiff//v6Du4nCaEsIi
Plzqm674hdsqLyX+d+fWf7f9+wkzLx+neeAr5ub2ay0hsRq+4LZS1JYYHytULitoGzplAzdnr6Vk
/T6TdZGHLPmv0qlg1SIhAVyW9nxiaUUJDwfBPhAkl39IyVYzQwhClvdevvYlZNoJw5wM6jUk3x3z
YnVKh/gIOsZaUNFoecoxOwMq7cF2ZOuEQhRGqTEnh2WAoZiDbOWb5zJfvK7Y01qqS/dRwj3Byxph
+K5aBI8NrPp9tNKucSuoZYJ5S0D5J9hCVVLej7t9uRqN0KPQGE+MC10kQpmGWSW5jBaYNIW/LDPQ
x7tjkrJaMK7DWpQ3bTqQStE21ceRPobaHN3PLcnt7Pc00w/Yi1SMT4LZ6MmxJwAJScgnJxner9hy
MVyh3fh9f9bHjG0M9llGuL1w1nxztmBNip3IJvrrfQGCmXuoWLFEOBdjljHpa/8GQQlP7GLdSguo
4Uhx1JID5Nu1070cuvUEl3hzYsIMkqfUBYyFGV5h/ANtUIWV9qNzRj6IhnIpITAbbYCuqDVo0zYY
bN+udFuACmYuEJ/a5IO7JZB9rVnea45+eXKbAnqGkOgJAUn96iJvG4Cii0GeSPSNH8+s2TKPyIOE
NEJwaRg6DeIrZX774NCiT4NdzhBfzJnJtp3gaoFDBao6C/5QfoAgSD5FMy+2EuMMWKjrfmd9vEJ7
+j4Ui+jEU4gasjx0iC0iKPww06fYxC2gxYX53D702LNShaSYlfUe08mgg9mLdQwwO7gkHEwCuUM6
KSIfo3m5wJwi0KbaJt5erLWxJ21E9wsmpoonnpwcNM92y0X/TaP6OmPQ3cEt/+zW8Ubedh9wBB/M
ukFgxCmj/lIjAQr0VMKJqQjX12cm/eKLnNTL4fYRm/MaIQTpLfRQBS1FUKk4wGLKQ4SxyMKYKnv+
hvWAmWqXLTtSSqEfU99wakgAkE8HRhQgBZwcRoPtAudTKUOx7grxNNPebYcxGT6+C6mDxQNZk3mY
jICEeAtoFADo0BPLusRvakK3QvwNjilnAP745/YDUoz5Np1LLOhnrJbQI2FMRjhYbtPF+1LhumQv
R9vbD5g9jd0Oi2YB/BtnSKPUvjRDFe3D0+PRNBvYaglXOSOkb+LBaLfkCc8PYV1kjLUX5tV8G7wA
86MLeH5OTQxO5djbbEe9K3o0JhxMG7By6piN87ZuC5EFA2kPAT387CJ8gXZ03QJej/oLctRfxVDr
6UkF9txQbwJDmumXBAsR3QHtppIFN4m5liOSJJkiQlFTs01b7lK4RvValQ///tFbRCsMl64Neuib
QChwkfiibJw4YRzXq4cc9ASnWgC80Aq2/fBRZrO3MdXVQLBhTHissBhCRY+XNIsmOhNEtjTnBL8w
+GHUQ7SRxVz7nHLNB2kXEOoqRkKwehhIYEKO6z/KZ4I/lS8YYglfASSxOGBRNNowb1aDFuJDC3Os
TL8tkg9gOljtIqKTY8WE5cAXz7dprN8b6/3RvufsZ/mHet8wKaVy1UTZytd/Z/hG3WyAXi1QEQgu
EeneCBqMeZ9dpZZELywTbgcYYaRn2xJPtrZb0Mx03wCHKrfLSF019K7xDx+I7K5QkjyNBrcVFsyM
GPORH7Fm1udM+wQgYee4gibZ6elFKvSG/igOJctH7wHMaqxaecpu0OF0y8h8PuS4cV24EuRlv2r7
CQsp0hNSXXLZUxvvrq5U2+G8Ro0gwXMsuL6ewg9OjFs1/2XMu8c8NV1rH8uzrln0mDZAM2ffG23V
7b3axRhGoNsnSfvMmai9fWyFjeIQazsWbiOb4eHX0dZpu6xwyNAdv5PMxTwNYKGz5g1Ugw4CTsD4
jM+P20UkfXRdeEvYw3Cx6pD3ch3ljIjKaaEd8D+RwJRQIQ/MbUkU3WHkYTCOZx9FIW/NJSzG6aDv
m/KHPwg0jYEtkNXb+57M4NaDHki8dC3bEyzVOA0wlWXjz5xcOwnDZMnJjflTTsNSQ22Zl5KjkdFp
AJ5oDCuVG1Tz6MyF0QuW274x5xrztDVsZXYqLkds0eRmec8XpACV8R/h4jb6xQfjVmsQtcAV8fpF
N+DoNo40QmkP/iOhaRsBKzrChsEccxMNZERuCGsRgJr7BG0Ui4H6CklPy6MtrEZIa2yP7RCM7OUT
EZU9rvOZcP/XZ/172cVwE7veHZnFJs6NIIPQ3bpAWOXwQUTqE4pVtZPrZNoURtCSVqHmhmunj9Ao
8h16k5G2ylCKa1xDki6t+En23vJicYzQ+skarN4/e3CHDKi0vWNUWadzzM8xdBklLwYpNzKHcdd+
Z+Wmy7Kpnip+8zNSzS0j6KQREjAgO7WLYfiwtXKVcVoY7M8JtIvKKrcGPoFhlsIlITUDjkEK5YyI
yNuxBkR7hlpmQpoUoToWeDZiciMGqX7wKvcn05NiCcg21Q/Jc/2SPTuaDcj/Sr/MOc4VIVaMaZ9F
zFQhnr9pd8G/8hY9u//ugxF1iNVO5Fc3795knOCW0JtfSj2JoquIUWh+jPTIlzFyNAqDtvKrBxb/
DLh7i5kGGVWPF5nhhHy8S1QWdhtWTUILrAQtZgLwAepslj+3fBeVSHCIivDRRysi1c36KBUIDeLp
S9g4yt26UU5mZJGjidziNbPKhpMhCrIHI/87g5a7zaCm30DvqmFXK2xgptTCadolEVgBNZUKxQpF
UqUfEwItICM94QlYzVGDkVyxDiW8ASNMGyABnXck8/6tqtzp0LLqFgKjqn11yGPq3NhEfFSjLwkc
vYG4qZeqrQgBoZG/f6mIJlKErR2CdsQI2dXAz/FRTu3HbTogEM+a97J+0P1bmF68yl89nkmURP3j
tcz7eC+PnP5F/tizhxgiv89Jlp30NjrqhcQJ6BtNMSu0bH3X4ZYZ5T3IYbRZeF29lnVjru0Rn/wZ
ufrrdYohUkr9RH1KwZsoVcYzFTRP+bUfRlQtMc148ftoUTonJdMKfBwsxW/vnn6bl+/Ok+/zSMo/
cpUC7v2a8TUR74PkNa4bFk5zo3XqPgcjB4XLcR/QLVas5CJJmTQb1Cc7AFwMVZq+a/NiadZMAoJ7
d7dZ2Qo/9vrY3wjcqRtGKsBvzdMvMS7S5dvspkGeglDUa+sGVT1V20OH/CaZji3nbt2BYZsNixNW
H5EUNoaNo6O9kghfsAnk6BRoTeD76EOUjnKgPaaQm1SU5iIXdyRbQWtH66SQ3EWOh1jJJJ8mCSZb
eUNxlddBln/eq1HYpzHDTnzJTfswjB57zQIfJMRgcNIXGJkEeYx+c3SEYi5pSDgN1CiKtFNHTPjj
KCxKZAXHsqoD+6lcmow8ogZfyN7Pn+jidEDc+2116yA5dDX11v9xdB7LkSpBFP0iIvBm2w3tvZV6
Q8i08N7z9XOYzYt5mpHUQFGVefManrqfWZuoUZaRHNs+aNbw5/nXVpjLqbBU+4hcP9xESs8eNPPb
9+wSLitG9bA7K7SGkIUsvtAeKyIZteaV6bcG7eoIbJgLlSN7P3HvL4N42OgkQZswhYpmH7tXDZNz
Sj891taFEQD2tvsxBsJs2+AkaMYuUrJLmT9j4EPTo49NCDiXYO4ZTqi2JESKKH68nDQshA1pQrp5
HH5YgfDbhbxnZr0Tyugz8fr1kNLDCjF+0xL85AxrwLaZViPbcx8D+1gSHkS8RiO2LDXod1Q5hrqp
I/zYUmXeU4yYfUasKuEMlME1IpcY4mhJHVoxOvSM76bBqTLvNxQOpAqcMu9DM4hLxQgr6Peu3vzF
DEfEfY8d07RiWwbSbmLnHeYaluIIprjg/b2SJhM04krQQYkVOIPauEg1+ILFJuK8y2B8ZN4V302U
S0JVHZse7rkJoQcq3ADrt8vQIH0BkSo6eVO+tWpUeYFWcbAoZ8PLUU3ZlCErej3D+8J3YqbNGn5Z
0qaszxJNXqctDMNf18I+Gs+WgZ12txUrDFNwRjeOCeolInNAx6QBoarSOYHIZMwj9NYUHh0buQya
3PYIcJnIevg7uXjmjJLNLzBk7GICVmH1FlPZFoKAHpJLn7Va9BPBEg2xg2VZtJUx65m3NZS2eqNs
pl2uN8NdHDECTXSyq1EY7GPjlYrNQ9CHCzIKIdO/YgUZf+mSkiGLSzVOP72NqsF8zyB3jHcNCRth
5PRibDRKzt0IVKdseAB9BIe3/YuM5uRBbw95nRT8FIrmhXsWMMd0CYBJGTtZyitWd4Qb12gJs4E7
8jID7cVQT0uh5n9FbbtkEqUG+a5vE7sthEVveE7a/WqonKPIhQSMJWhXL2A6i7nMaBXeIwZbU3Wh
3mVdQ2gswAw9NxkxKOKHHtGabmoR3n1vZ9Hbz7RZRHvtlm/EcH58VlwY6p2PFUYC2NG+x9LfmIGw
DC3xUAFzhBBDlMZbFSweDoOlxfnecPdFoAWPgnXM+w/VQxBJQ6sO+46g1zxQtp6qbYMKEM/4UQp5
IdK81wxss+6uQ/BMfhXT2yk1pA/2fbEqHLO8W5N3rhrji7FoIsXhGiwZyXA63KZtXS/CTY/DLEMp
lYCILN8JcCub5lIA/6cIAfu/wSQhj9DSNjtEcfZt8Yb5bIqJHp8Ka5e136Hkkxf5XZlYO4Fyt/Er
KoPjWDZQdSTIB7FXfVfyq2rUlSSaqyDfampZ4e4aUcgGWNnkVOblOTP0A7w1FWWoCOrRpQcRXtgs
Kd+S7CmLRtK2RsPAayD9TKEZgGaQvERtEZhlxZjfWOjSucNet4bQJERLVVyaJhKOQjiNKQMLEwnQ
hhQAjSTyKkE7UjfMNzcKTIGooh1RNjkRbxhSuPKGlddhhBrowtJDaOYd8DXq6p0+vNpylTlhge3i
jKteJMjjF3W4cMMHBrUc7AVEXWod0hNzx4jhpNJzW/0iILA4pys2458qByYsDRTzplg4AQB5CVJF
/cxbojTHxGUszMsX8F7ECLTjTTRMeVH41FYP0T/nxMZlIsU0o2YdUhxLXWm+SilzdEGZKcMqzot7
ajCEDMODaO0U+Ek5CkYWJHO03mm1RyXUD4OApaA81Qyk0ibejAOIk7V21ZsqFStd3vsiUZF7yfTn
Kv1vXBJGaeoPqsWF5olbS/G2cZ07ZjTgJ/KhI46qLibXIjOA0zH4C6S1gZgBQUCsOAaAW7oMsqsc
9oS5PURO+ZARoMRnMCxSaRqeX6vtWroLKctXIj4Log6UwiDHJI4S78hkdMI422XmhFFNdILaNseB
O2zRcP5ZNVmKoFmlyjEly7vQgou2Z2t24Qu1ARQrI10q2ug0dbytZEh0zDupsQSZiChDclR44fIE
oRGOTpk2/a9fQ4GSTmKoPuWMbBMNr92K8W0frEya+TbDFFNKN5EWL7qOyVKk7k2TVpEbbykfjYsJ
psVGQ4yLZrsShMxmO5S4NMD9GQL9aCgZ1gTNhTlr3GEYlnRLQ5kPorUWaEya+s/KkZ7C1/cafCSI
5N2QPRhjdJH9laNA/9rbpdLvQrwri1g6tqKBtq410NRXGYaXsOM8c9MNuHB1wtWKu89SwpOMpLRs
2LdMwsaokim/u73PCQ3VPlaZpPck8CSLQoJk1AyPXiooRyxGmYFprTzBx9q74oxPXTqHQtxK9K6t
ezfVcyy16FgYUPkbleljOHAEV5Texl6NE2xWxUePgsfH0IMzy2I4jX+z2Il04ya0TvTwGvGsaO8I
I3e1aiVkIpNVNvS4QIhJ1c7WPK160cyWaoqopJcxc/IRXVZf0/0Xx/E81Fc1KnAJgQJp1j9uROoi
FU0dC7tYg/XT0aY3SB+hz1viRzRw8cOdnR5jA/XkT+pOuBSp/idJpjNyQrjIe8QehkE0dqgx0p+w
iRdNvnMhwhkmhtHmXQ+h9Ncp9Xl/9vIvazBWNWVRLKrQWNNIsa2K07avF77sr0Pp1wQC7P31tGq8
sWJXiDJcbVscLIEnhmATqvcqZVic0qgGyrpJCXuQDZwDXr1akX8E+I/qznhSqmO9S5BZ/60Z57Kp
lwpDRAESySi99EWYOiZLu0WkR/cxj6DEBeq9SaFJFNV+YBzJ3M/oVyEJDb7ogJNjIRw4Ynl05d88
/4kHHV4MMAoKIBcvNTA+IUxOAeaZHaSQZMBGPDvW2amAjSztJf5p4t7HDEyn7ecprrEQv5LMsl2y
vxnUCh0OQ9aA1bCtY3Vb+cvCX9LvBb64lZmDyo3TBMt+IgCzbwbeqiQy1qWx5k2TByjvzc6ziOwj
F9cFl6SBkXK4dZdFDWN7sOZm/qcOyq4E5CCGL/VepulYFIBM4Yvqx8JlXOdph3j09BkSQVVeJigm
RONvhApHwlEMjaafEpoBE0ALg5PJYDyGpgwT0JMqJ/szIDO3aLb6qtjq9bAq2p9AybaWd1ErFBLy
q4xLEiARgiRnjalwgo8jG91UVkkZdO+7gY9OI0L+KRUoi6/knuLGO517NAe5v6U+Iin+5kVPHeqC
ULEYeXkgfuo0Sfg/gnrdYiDGMf7ClnoSVVHuiu1WiPxtEvxvXmEOY0/l2iZ8zQ66Uz4PONuDTnL6
Vkb4UQOflHeEg+7Qn1Ik1WHjlFm8NnwLGJFKVl0CEXDDcPhFAK6KjGYpG1L+uuMs9Otml7nDvGYz
M9RxXpug5gbni/qVZN5OCq2d5dcLz9MXdSEu9aRFp4MXQUfnOoo0/EonLzTUknH6CEpGUPHDMq1n
6EXHsEFo6OJR4TVYuuhs7yW8f1dxNKDLlJCGUECrN9azLmdkkkfWn6YkfyVt3EwqljW7aMZK7mHF
Bp5rJwTN3FGzRAMUvckGPCDMj7BSYBVUWxJfGOoMSkLcXqK0RLarSmspw3/WhDxoAQGmZXMOEL3k
HBaqBgtgAPDIvmpr3QKC6t2lgZDmBX9CnDsj8MnQxNuSKK4+IGgF8T6Jkh6F9gLEJOzhtvl/TDYN
jBhJhXDEgXG5QrXGrVQ5uhXkTInbY7rVnRL1kIDRKibM8RHLPHwnXP3hI0zrumzdNBMCmm1rDTc2
JXC6QYNdixREwW8KLK7I2SiopPHSkXYDPte1gUes8fITRp/5ouAXQkJTy61aoqr2w30JxCoNvJJe
dC+wm2OXkWSqpp2mYbPlAvBXw6yH7ZZPGAGHg/snQTmX7bpbKuMb61a1rhexhT5FQVg1LQo5eE8X
mNbVYgqPkKF7d3QLLDN7qp+riIS78h7QaU8liQFpjlshK5bDiduIsd0lhWNJUE11iD1sftlEtoBF
yQJpM2EeFak9ITdZpuPr125gjHWC6tRqiVT/alXjIkNsxMrqoVq3OkbxpbedaniSLyo1XpsJNAxs
7XR4CHQ6HbVtAX9BhkI+dHbVvHpSPgKhp6aulqKOL0XcIATGn5JtCewI+SR+OsNJIydDGC/ea9ra
qxGWAqkSuO7ULw2ItC1JOc+ILRjeU9/Qn2Ute2Y5xEErOLGtLXj5IgtaB0XrolFIAYAmTofVfTCv
o0zBiuZTFi2GcowBbLn0l5y3DmfsmBgLH6wmSMMrT8qFxxfxtoTNuTJPAsqrVN+bXby8cSUlYfEF
Dn0CKiPu+4xYrCCeiX/dRfpm0GE5+PzwrvDZ7O4ShrO4XqU4W+0M5dFh44Z8JLq4oAq8b5itQoin
WNJnMRo7ACKEs1PkAgzLyS1B2vL3qCNxNIFvf6UVQTY11ivhQ3UieEUPisGGDgETW/EQJatRnfNj
L+GJv+TXWsPV+umxHLe9iw/MYoOCNDBvJ0EZCLLgLVPmTqWKPxHRiwsSrZTP+OQOsw6iY9LsYuHo
eR9CM89SdMZ/JK3oFrK7AvsE/pEiCAtV1Y4p20sk7UtzlYirtLyZzFEbcV0wiZLhKmUgOR1jrQHZ
OzW9J+2FHgOB8Ti6xyo/RfyT73y4pig3am8pc0O97K+PXw/pJ0aEsSmBaO9A39GKcmIEe38ywi4S
m0Vf6qsUEVy54CAZzuJGkB+BvvUZDRIvi3zQxasjdShyqYJarrJlcjJOglw9fcYN6arzYqr7oBXP
S+K+eBx40MtfWXlS37TEvb4sSG6g8A2B2JeEG2CTXiy7qZsWkCUc4/9mJMUOIw7iJepf4gXILKn8
q6gdxOYIS0hlYAX1aETpQVkN4I8OCMsXAhII+vQ3mIgL7jKFh7YAs7CAamXkqxgNk6deIVY+y+pt
6O+NtCdSLa9yrK/cedpsMmVTWtA1808eTq7+9aNGBbCFfC2BzfNGW8tB3pTwWStxVSm3tv7I8kPJ
g6ryAy+ENwX9bn2qP6HfuoaNRQHHCt4tTvrD4Kpy/Bot3lisvAOFb3PC0wyTzBaa7WK4INP7TfA6
0acc23SfMMKwdciQ3NuZv66IIULPeuARBBBLbX6lONvCT5uF70kp6CI4YZFz8uAaCnuRRjpzJNgT
8JcHlC+do5S0KHa4Nkmsh2HcgAVOGbmp5nimTT+o5jj0kh72f8SNCX/dv/FbwGkHM3n+q1pzqV2y
y6Gvxp/fcoRjbsPnszFAYbti1HsPih0ibYiY4w6UcUGV9PZ/yx0hSjGc72AmX1hnfGzI5+ly1ZXz
Cht0bWYwtqccg2Dzrq3zEMKO+BDItHjzJQacZ+YR8RSDynTVAF4qFoxfAa5yPGQ9gFXQkhLHPPjp
cyaGmGTrDDPP3RSkMK7BWnH6yRGA1Pywj/CrNaD0oUgnOx1KA1t6d0Tbma3QTMBmhEDPrigXK0HZ
E7bLiAZjL3y4aBo4nxmpuCpy7wO4LqOpWlsPWFARWobfOUkhBHBQ7zOrpJQrSFE0u1lxZpCBSwBq
NNi9/3VJ5lfYzvvrpAH0XpLdfnsTpbl++kfkZkhqSa04i0xk0VbDih9shmveudmz0WK4w1CeSWUA
j33Lg9gHMoxTfhttPgcjHkQTJ+fNh9XKZXWPi6snL8hGQUfH8+zbBb7OmDyumDiO21KdUn4Zo2U4
gX4FAFLTnYoXCHGWjG1RV9an8Mh7hnkIJMHxqU7PgwoKjAaCIHJoE5IwjLcnTKnJPF/9JB0Aa+Yr
I1L0aN8uUwIkdKwtDUILRw9S4juyqZ/wCplwjyU7i8ohPoDX1keyu2nbAy7+ePwx9ob1zTyXOrlY
4R42K51Y+/h64jm1DG44kPCGRYi72FFRrD9xRFqF3mc3kRXkNSO0HzLY2IsRRULCfmKBgBneBSo0
bn3SIvyemEPNTABgQiInLMZDpdoM5/wn9HOmqdVOkvcEvmAZry3DMxqNL03+6Oqr0hBbO8uHpSjP
g3HnPnGvnV5gAJHGOvPfEr0t3EmVZhtb2IFbjioTNvKedobBS8e4+gj/oXcPBR30s/kxf6pbe8b+
oLzU8aYd58y3aNGXHlkYpyy+m7j+tRe9dlD1wFkpToWPZactbBrF1tvlHau3ufdOdsmNbZmucKWc
zROB2x/tFwqr8gtCs7Fxt4a4xxgwL+Y5jjqybRQI5OwJD59FqKFRxlx6QGdtIXACtyBJbFFzF2QP
0Y686R90Efmj3IByxikMEtLdcbMFuUqNeZpu8E8CFWnBaR2kJCDiPvaM5NwHaBDAVr1t+cXjSujN
dtCASCjDXhJ/s2HRfEJNmPmbrJpjZ4nPg/8w/RONXsQqvOLsNGBZh5UUZmtwyqE3wAO4yP2GYgAG
DkyK8rv4GdzN5G/ULfGp6jz0GZswPOKJVAgzmD/M+LAsQOFAH6x+4FOJs4DXrNPDpi8W8Ja+FOHZ
d1/mD08lY0aEE2J/lS4wSiL2YOwVbsGesCmi72bpEXsDzPfYQPDD84obxBDlZfJy/1mMdjiBf6WH
1zj6JOe29S2iKs6Qw/jFnpLBQqbRHaF044qDEUb+8E07quyYwJd2bh6HD31dpmuO9onxLPL8/VXM
QTDOrHd96EqbX/fSNth7SGcDDoawMyHNiNwhzThojHuYOuAifmHgN2T7HocFJv/YzmAn9JyC4tE9
QrrGs0RaDM1arj+L6ihPYoCtrhzKcN6hJMwg0TNx0VGB2wlKNkVZt8qqRkOC/q+bw0CGrxJi491M
m7F/pUet2mMCVgegTdd7j09g6UVx8rbNnYBfzoz6GDH/JjKvskHsKBjwFTCzg7lHOnhCcLgOb+2P
dxAx7MM1CMiypoCZRystW0fYdxBeR6EKJVlbFhuIA0hKefYeVhSIrWZhPO94BIj8SIez6wTskyBp
G401JxA0gY8AIa/yJDgQdwSODKbWOblG7DfM7+NuYpjH+RQ5QolPbBDpL8t4a36CuRRvyOENzq4C
psdQoTHkUcQLG2YxbJAzlM2BfZUixSqWYrtn12Q/JPED5fb0C7AZIguTyd8W0NtjmjHDIjJ4MUF1
TTzbAX7wX7G7g7Sj2a9mDQ5zZCALc5+IEbCkDgClwFxrrpLHq7WH7r8z3obEESgNiFjMU8J4qYQK
wmCRj4H71Z79DSqKEHJ6MNZeyevuh9q/AL0iRadexcQRjo6J+SrurXAO62nb0hcds8XAluDtnVjL
CLsSeadGC3gE2gsj0ADTrxi0FUumDodNGcgSRRnmGsSVYbR6N3tGS0vwlpj4VXNeSuvJVNU9ZvFL
pqxQ9iY2JIzZKQKJ0MFarGJQMtcozyHU3Oj42cags5ysZXoOV3isifCM0DySzLsFfoeh9c4vnTxT
6Cmv0a6rN1K9825PvV9ku86nvQGFIe1pDR0yfDDuyk7+BclbYq0KrC1RMRvQHzCio2hAwgUGwzwq
1hZqYQ/HRJuXK22JaQF1kAUIiSp26eET/Kmu5B1RZag56CL2EIRQKSaAT0ftgXVss+vW9JnRQt1F
n2x7iE113x4QyVZ74539ZmhqiIAsDk2554eWWGmwozc7lbgTJIuQvcDWAYFsrrf+6356fF9n6aX4
FbCTvY2QhckbgYGFG++u+gB21eA8cjcyuz+MkC+paYqlfLN0W2YKZoIp8dPiP9fD9GuTWMeWPgXa
LDPb+CH91agfm3VRE9u9HMhwnKyDGQJ3cKf0GfbqxYkKGJzICwYnesPEwnWU6oElGxP0+kTzJdyr
ibE3CWMwxODDM8rcsTHKH/A8278RpeDrh2ODu/zyHz0ynRIPIyow9+T+YnEUPr3aLj6450vxp6L2
BZ7BbwOIdlKrRgWBS8vhg/duDR+iu1RnhPvFqzrQsEm2Opn0IROqPssv5QsLaeNdnKpduppAGFv7
pj9QP6UlFDUdavmHuK7S+X87shIJsgPjg0nPLHx4CEV617FejHQ5Bjtj1f5hV8WJlFdQAnAumnyK
fG9hfgyag3T6wxCc9kvVnP5L0mHeBh/K2/tpIYHY9Zf1h6AUoYuvL4ob4zCfo+zWyXNyC+mDlJsl
LrRb8o3DdXrnYP/fQcyqFTV5tbXKRb0MXzI+AS/vo2CicwrYaHm1L3in53tufLlK3qjT7tFlOiOH
JfsgdDf31G8hskGwxbEaE+LKW6JNJBsHzpBuLYEnwelY8eSm8NGx4jK+1eBL9p1o2HLeP2gLEEyt
ML9b++wv8C831SmG4Lgx/hJgVJY//cbFeisP7dFj72B7n0ZPXeBqzvhlycuSrDTkNA+krcMVsbPw
V5sYGHWAop8VCOdNozadvgUSQ0un8JXH6xYp4hdmSy06rQVO182VMZ+67SGEMeLDhZPMiDdMCQxQ
DJI0efDdAiR8KJz2jinJu6c5TJV1ZKCQdsgzo/EAnv6IfwWeHIEtDDm5eqaXS/PLApskGJ0EoyDe
1tAyVh5hdOONGVtz9hwTzw3MNaJ18YAulRGFDVeaClHFX7uf6Y+evZHByk/hzzmoPO4OdjV8lHtx
T5z+iPRpCm2S78AONFoq2YldiRGL+BSwu60fqbuEF5HXa/NNDHW9bi7xTwL3xvoTpbUsBivFH+xG
+o3Su+Ht0Ye7P1q0jsdJcwktDjLf0F3FCgGnQcBJNBeak6keYIh6UzFPiFlX3DON2fO8UK/YG9DV
RCjruUKORDwJyZJK3hxYSjxVKxmn1KSqow5nYARRVGR03Z2ZBzHIx9BqciTs3ma4FXgoPuHmuKw7
MtqvcAnCtOc209DlslOc0ysSH43mvHOmaC/tMG6xSXGagwnxuYINPdM+6Izzz/LISY1mBKskqHZX
+S1gobhVh83Ad8mO8E16LVQHD33qTqBF/PYLm+A+2NY3kBf9QfMxrjtpFf/6nwpP7yqbNkzO+tGz
Jy7iX4LK23n8i6OW/gfoQEMhvtw9ULZTE/utimtmK7m5kmbxb/7rf9TH8lf/4omWx/gI4fsLTyAD
QgkAHiJ20iPdX6i9sPcOSkNc8K8O4LeDwhpdrG2+gonwR68e42FlLn1eDe7Hijf3EwoSEAmIz98v
WA1h5ZOR9+wc4WrawqqBTuAwqYXU/EHSWzATz+pL58icW8cHn0+PVs0FhI8Y4/+UYMmBtj7XgACw
FUaLjZs69vh0Ogg/vzX88vHjmetLnaAFCwUKDfYznRu38ddfe9ViouDN+lMy2i3dIAgLTH995SL7
p4ZnTxMcTzjl4snXGO6iHeZJ+b8hgYI/zM5C8tQLpCCizY1PAP21Femgo8Dywvc6ebGqMJu7a9tY
+PQ/2lMfoBDtcC+ULrjfofjFAwsd8nd/ZgiMOcl4hiFyCZaIK/0numn0QLChQWem5vVuzSEyT6mg
+RadggdXgvOMubqNmjZ4oyDvV3T2JErtJy4wWR0gVtOyjbe4P38QXY0bKkkNAlyetUWCUQN6xhSI
QeFShUXRXknZ2hnkZzAOJb+TKmxYpvvKPIOdSJ96f8F3UvtUkIEtJmB1nRA3huuVrWAhETvsaPoL
OoN/Ewi0R/DAICu2VWXZa3OfwJcVRDCVtJY1qNymOOC2NL4FAIxXdSRvqGiX8E7G/fB0Dz67i4Ef
z0OU2WPhAQfnGo7hoq5s+nTw4gpjHly2VZC2T5+jQzQtqCaTAhm6qbbX3b/0O5luIjRcPChp613U
fThfXYBfEa8MNSG6I3bj9Cb8BOyvQodNAneciUF9Sa8YVItULKwj78W5qeCtBv12umEwc0N9H9eT
dDfMSAf9Sd6UpRSuanRg5GyhOowOiHl5PD3OULAX2WRQMbMswWit5iQNO/iugYOwQuvwx2MCiMqC
GwoGIpJTdtfVAxAAkIG8YDNA99lQhFzxT8UHQpiTMQcHFAUgcxKAGmx43lV/E7gLtewE+L60p+EN
yE2V3mdr4xuzL3XdRDyFI9hKKRDo0Z3k6KRka9PcJcMNPjDDs1BfDvcUrJxwZ5IR+rXh3kb1nuiw
+Se21BSoSCipsgBD1KjA/c0oYYIGt37aZYVFQk9PoDRh0FhXwVP6ZYtiGDsltRASvQTlUZsjEA8/
XwK+affQ07jAoVv1SHcRVq8KD/XvaiLASO0J0oGbfyGserv6qXgFG+xl4EHAUAPlTNEbU0gCF+N1
BeG5J2b5c2qhWjuJ7eICRHwu+wVF7t5bqyJGA7g/Q8G8y0g/F1CcuZPjs6fK/xbMWXaOXuZpzUwD
gSbXSngmaiocFoDXIfVdMJAhEgB56vEHS1m4XtCaFRKK5xp7t1OBPNHeTtUVEczUFB/aw/uRpiZm
13Cy3UWyjYRLco+32P5iK+sCHBx0cZHnmINDLJ8MaNTxJhe7LoezyqYyMoKLME+pXIYZGMve+upK
Kmb0mpIG4cTijDdMcnE40DGhIvmCAwn64dTrASl/Ks+p1OHO4KgqHLDeWcB3rnzmm1h5tBOdfC7f
Rp4mXocfrfQ9HVCRDTk/TLgT9FuAvpALtW9wsun5XnHGg1museIdYrH5hwIOybgEv1md/J34Tsmy
eUnqimfrYzSJXLNCZpkuYsSKRBHZIEH4cY2z2w2bIxpOntEk8nbiReCQYzl96TtwinlswyNB7lkg
Xp2OUomOjAgDClDG43a0mf49xRxZzMXFWHkdPgSI1NkFd1gATIJaTBTLz/F5Wzf0jnw4ycm/6eSl
s/MTz57iAjI/Nro7HDNm5ezLn93zeU4KEw2NXe/reWLLNtqGQ3ghumyGi3Y/VzbB2ulp7HB7nhdr
ZX7AappvqS/e/M4cGUsdlEKb5oSvNWkvn2RK2gSYTikOc9EWbdzGZjLWJMUxsuVVuoc8NaEZX9Uv
HjLmkTHGKEI32goV3S2kFpmsVDRmNMe8Y3DiyAm7Wwp+Z2eVZu7eN4dQxOeKYfT/kEf/3VUvuvLq
jjMWWgqjPZFIGYrQnECiXzCM4/imMEgjfZt8Ndi63ppHxg3W94N2gP48WVsivm2wPa95U4lCnvDI
HByGpn9tsF9zhMQ3KsGmvFOQRNtYtOFO8uXqTo/BH0mWdSOMW5bkz8rID66S8An9IM8+GOnXyS3G
ehXJDmFUsylrl6UFMaw7FowyvGeKHzczurscXHWfOSrmnzjlzvWvEG9yEheYPcSXaCXBEL+ln73x
lq0PE/+ZGYVNj1WQ860zI93HV+nGhCrbdG83x+VyLiC0pP4hBZ67ChWPWdUFfQlKMVp2YmgaG2uD
0Fpkd8Cw6SxgYKogzhIOGooovqNGH74uPpCt//R0N9qif5SXdqk9yGEBnRP3VrBGMclxqyPwuGgH
NnwxvYCmqcp1OjxwgodzWJLvyXDWPOt4kHbqE2kAwvmLpW+69rMITwx8M+ZYjkLmBzD6b3ghyACJ
FNCBf4A35NDk40VJXYO3VuP/uoxGkekAMsWUlFb/C8yoHlpo1V9cSJ98sH1lU2JH7H+C4ZW8kyq8
I0pW6h8ycFeJv2HP9CZcS3t2/Q32JpJz6n3o9jlqkvABh3cWRkdEJWn15ORgnBttxS9+pudtyPtk
85lSRmftE58StrH6OyX/DmCR2E/xw0I7ENUv8B7WEzAK9QX7lpd+x8qd/FzeOHDJYYMeTWfqyejN
xXEC3jMRxSY6I8zFMPyPsH/5YXVGHSyseYni8jntiiV1nbLGXxRrgBk6THjPjXLCxJA/uySMU7Bw
MTMTbtt9ZKc/TRkAmT2EW5+z8S5+5gpKJht0+yd4B5hljxfUAokjnoDnKclg6hN9PEer4oVOg4V/
fW8wlxfWQnCUsy9ImObJhK2yLbda82fAHntG3orhhkiJAWEMR1p5jSG0nByl/iiFqyw/o7zAVkKd
/Qg4GEeAP+AKYGjmIv+mu6ZEC/ON3H5CsmVDQ937m68QungBSl9UUiOzLYqU6oqEJqGJmQu0/ef/
n8FyKONIbYmjsysfGvBIFL0D5tM3w3xCfW0EZjUz8lK8CeaDmeDid+eMCOLzDY4nkzzH7daExHKo
EigcvLIzb355DfRnSy3JCEWFDYoE7tUXDsG1vPp8DXsIf66wexRfgH7GUymm00P3/yRjE7yoyuX6
RZixGC1zSnUfo4mOiZAEQQDL30zZSt+W8JngJ9SdIjxT8R8O9CtemYFT+7sSDbRMrrRtdQudUgNB
19n6aEh+Yj/3MA2cTfsKf62tIRrxfg9vxh1wBVhPxYKyu9oz09Q5+7AVf2bNyxuXor+xhreKLY3i
SOOuDaFIQdiaM2CD64EnEgM+0qLkyUSONwgWMgW1zHSCWanOr5z3WI93f2F1La9Miqm5QBDbb1SS
mjq1eB5SDkjoRc23NAd+CHCt6WN3r6WTsYtoOvm4475kWK5MuZQoWBPuZOeQtk2P2U8m2D+0mT/s
+QIwTZuuWzaMcFLq0T5gAesTDhSwvnhGBBenCGwckGZ0ZmqA4HnNdAw1bcpJ8g29geh0rLw+YBYh
jqBx35oDkstZ2h1oP6kSGOqi+wLsjCiqWndCad0HS8xsPhP8COiCI2KL2RuxD+b7GFNxkHbqgY/C
V+Qb3Ocd7F8K5v6bcHRKEP9TFFbxlfMlXCCH4wGY8F6nwRvzkSef1CUMiCxMgWCUNfsu2cXoCngd
yoyJFq5XWyaVIqU4VdO5Hn7wRE6IyMIMiMJZxlUM0U9/6klQJlxo7sYHPlZfLgXwPkrpLNq232yQ
/FRWL8NBfx5fkd20WAEzMGZsM2kXR/nejhdKvLLhgAOwnuzbuJxPAYViiCsgWtZJS4cJDM6gFVMZ
ujo0iFSZdFm/3cH1FqGLQ4A9HtMbnJ7EfLKek34FI1YS4wVPt6TMIdel3KTZuRmhec7VjXaLYDGj
rb3X37RsTAc4H1DFGvJK24dfieaYx+qTONNvBSYIp928/OZeuR4oIMAbxHqPlq53dFT2zTepTCmn
cbZBA1eyGiZn53ONUQyBt/4KGnLNRcMpgeV9HF5oooiCgRZtPJsAO2IUetsUEDzZGB6+JcEE+kg3
4bvhddHnHDADoS6MC9U1u5V88gyHpnNC4NHUAhjBeNLvBcXfyjwziAZ+vA06Ykg448uG+SuzZ4An
byoyDLwRqdehJUI6mONJeNe1oxt1k02axJOHAsS5xXmKa9GJ0xCGhRYedfQE9HZR8Lbqbfq/h8Gv
gmFFxqQnhj04n2rU3DZv3ULbMI/acDzJ8AKZolmLFn9YzJ3SDz+5lYCITAJxZEq/qYuKgPGiObFN
rPnELhKZjJnERGa66OjA+5J2hqWHnxJrtWTknf+VpE3gSIX5TNado+gu5zhnrcypuQVzQfqnBdZf
LhhzXrYKupVPIurUTmzlIboJbJ7RcNaeamLahnDrUyY50daL2IwjiI3w1gpNP2RlfektfPLF+hSh
hY+hzXqWf6kRp1iF4KhvP4VFAcToR7daZFlQzoMzeaAk9RgtwjawBcuRuNiclyPLiZTiYqBQ2kUl
2GbwiNV8n/b1pmqC3cQkq1wmoq65VLtli+RnLDi9xWNH7zbhY96ufegkJMJ0nSTVGd7jo8hGhGlV
50LnRAJbgezkEakw9VeXfvX0+BMrisFWGSGMIJaAggk+pcFJHSTBvIfc2na9rWkWpi0ny3upHkpT
RrXxQ0+gzoQp3CLUBoW/T038e3kpc50JsLj6z9DicUp2Ii+x+MIeqzToBEIiXYaVpE6rz3WvQ9xi
VCmvK5nRvFBs84akC8Ajxf9O3MEOaDmGlFPQkbFlTzaQtALRUVphVRnlwhfdv9ICLm93o8x4Qy0W
ljYBtPt/JJ3HcuPIEkW/CBHwZktP0FOkSGmDoNQUvHcFfP07mLfomTaiRaEq8+Y1KuebDwQ3Rvbc
NiSipuiP6YVRdWW4JzjsGefB/+tqtCN8AbmFtncozvIr17W9Qm8VgKGZGBzUt368t+PdycpjNDL2
D7a2emiPUIKXMcRO0zdPBcZUfoH/U6tCem0fZaQdtOjeGZrrNKg1S3WbOspfRjK2Y4I8y8amgyFt
G5HbxdK5LZqzjIO1bafuwNcbdNpFUfVr0tnXPJZWDoW8YBBVPh2JWT2qRPgfPFchI3A25GIp0Rpm
1t2gs7VqmyOoQFg97Z/QjmpBLqN5GnwYJurHpPVUYb1VtnglVYW/GTYJK1nu/5wYzSuU5tbYhhnM
bRZtlV88aPltBXAA/Qr7RvMrUyuoL38ldANRuKb3HeBJ5XwO/rt2/nSFBopij7VcNdEmxU+sQLMQ
IRBo8mCj1ncH/ammxRizubWOLrAcsat0Ay95pQ7GPLgJ5iMBJiOe9uY8tZeRigphKF0BoN96YlYJ
m6hQItj0emt6TGmhKmIM75XdIZJC2m3zOFH/uyglhEBingfPAjxTGEzacbTjVkcF4PQZhTr5xsgR
+y78aAuMR8z8NJI+kOr5uhflqQpJh0GlifiokkBfE1688Np1BCdCABSILFmGng9QpE3wecr0OBKc
L2vF2fZT/2YrGKrJfAbGTwEetAWojdE5s5SDqWmpv/JirvSTwQktsymwubfmadMfubcy+QERycvf
KUOATBMInBWm0tlCl78ngaleGytODSw6IK+IwTk5GaCxO5EXp++rHsjHhAEBdx9ZQ6oZB0kRywaq
ZoZRe+khPumHk4NGFG6zXzD8cXvTnwsNCAsG0nT1cySZmO6oBC/luN2WK0858YpkosCkPomYj9Hf
enrUzvz2tW49RNpShmXcVPF2KIjZ8zIUDGRqRCu/gV0SgrrWF0UTRFNgOVIdJFxI257VGzKXgiah
GETSHCy2Y2vsXYweavmz7zeYMLTheZA+k/TGAMRgmsCtEeIwZMEOgsPBVM6HZ9uY7D44iBotqbHJ
OhlSvBZQkWJiWwgGUZm04mY3spb7DPIXYQjICdya+ZDDG4DpKcS/oGfgROpmAZLWh39aXABvwylO
scFoxSIL1LXG3EGOPgul2RhEAngBewqhYRylZu86pbdQgYbSkgk7W0xsHFsGWmZGkqLnf9bcMaaC
7RCXpnG0uwL1OGJHH3rOfEuD4ApzLmqOvl5snJCse65dEUZ7axRoqYBP0oHun+OVFiwltCqGTSOu
LE/HC+HmeagCsX3psH0ERR8sSJiw8VQ8jHUo5OjhGGlRTNnRZAmb9k/bhv60DbFkGRZSu2Rhhq/k
y3iMJ3oKizGGhp05TL6/XDoOmLX0O/iCtryxSDTvXASRpFhPo5xlhiLTPJZkrNjuINaD8UEdg/8E
6Qf4UrbJdlR+LPEvRpnWog723Q6Hg/BsModjKyZsLvpo8k8zv5GiBZJWNe8CYLD0AUexdTEngz7a
BhwloWwp0i4f1lVyaJq3pB+wm2yhPODtloDBZxdKJdmCR7iJBYEYZxm+pIZTSgBaNvUo0tHythaV
QP9l9UebINWQxyFZ5k9Ts9+AA5aAMkHkzAqanhx0UjBtEHA+Qlj8Oh2qiO9DAoq24UfTzaBJbmX/
k9W10mwF096qe5IFstKpm7OOZAOmig4bdZazYavEsIwAYt2mi1cevtUJpHYA5QKzEHVpdB8S+N54
a0AjjIig6I9BhedmXyfN8WguU2Y0ZQvrlEQSyMFWZyLjsucapUYCi9y78yFM/yFaNxjf+bvRvWXq
YMmUmKsYbtK0iet/076QN99yvAxoaNkoJROvdKxwZe4K4OtWO9A8CR+aK7eTKi4GAw30kvDD1LUV
A/VL+ks3z/bgX6cbTu3sS1UlPxYuKfag7itb37SUBRXDKRs1lJ9QM9ERmMmm4OCYDqGsM/8rLitz
oNJAY4XkEsUYjKOl71kf8FGikghyjq7pzYaQFfy2OOmFhQK5OxXppGUIygtY0vgXwUz0LUDrTRn8
WbhMqSfHzHClZwFr+A8BahMhBO2dAKoMs1qxVDWdnxqWpsWuQC8aj+TA9seRUesYXHvJupXMGFps
V0AdBHzCGesWFqxyTm7qRfsKP3KIIPNun1/EQtpIN41cqmKRMOjjTppIvoy+ql/nzKn9y77AbcQI
g+CjR8ALTuVtSwLMjGARCDr5VX73d1jX/RtMj3kAM3zjqhztbXDSHsMf9S2WTVOu9CP8c7BVmEuQ
XuYFYzD12tDbSTNkYNyo0PRhuOAXAQvoojTrFuoeNITzAAjkgsA80CWaT1ZxPI/e0kr6yLbWP7As
FKWz+BPY/tH/2Pd0Z5zjjwpLanOj/pSPjC1mU9y9+UVa6A9txp+aQ7/RH6SxgljMCoIG+EA+zeoD
KInTGmHOPIPyhB3oLdovTFBka3bLZz/dgvS1lf8Nz3Gm7QDaSCPDNm2yiU+P2c0AXr2lV2vGEPMy
XBmrL5Xf/DO+omr7Lf4JEjZfBAzh+VjtGBeyT8oLusppXDcjqYpRcPvWHuMP/q8q+MJ9sOE1Lwpv
Nm3NTCVNEvbCU+0ObvtqToCNg8t8wY2X9St8eRfjN/8j8OSfjx9i+VY2jGS2jDhm2bn/RMsncWdO
X3Cm8wbAw0nJm94MsYobYMfJ9tXFq2oOEWLZbePNNC7soajCpdr8AJrTozu7/MJTr60NO+D8Cv28
fmeL9sD39GE9jJ8WoJadaPgIUOr9syeqCwluOF1G5UcNsZc3Y6y9fg5EyPSOcwEGDDsLySb9HNoP
Gyn4JR0ARNJbcLJ24za/R0Rv40zzRR8AKlH2jO7wpZ6FIJwSoxQcK8GZP0CD4Kp9UbABLdCr93c2
CvEBfeDAGBRe8QdO1Wx7xHDjj/4Kr+O+Otff3N4x6iTfw88KdpaF53lmU1BZEIhaICMOx0lUpaOw
tUgfTnaaMwsOCFvn8p/Yo4zdZeFMOzmb+jPZohkB+ABvZY7JRBJRO89A7NlKPoIJ/aAP6lYtX3px
7t1grSyyE1voD009ezURpSeHPO/xQmCtsNCoz4NHtQROnD78bHQxtyl+ugeXGoYbPDxWIGfpt7bI
zkrVoCT1XD+iRBnzmOSeh1z8xFRXKTrQvCXVnetHQyYIBIRo3mCdIGVEY+PRHsNzjiId+MdeBYO8
iAD/1apb94y4w7BZV93ZoCXPdjLanai4DaOBWTB4U7yYTv1pkxwk+JmDvi7ob1E9TVsS29gkCPYg
odfoodg9EJs4MsyDhu370GBiYx+Tu9SB0sJc3NfyNs7XmvnZEXchL6oMnDDZeql6Ks3xHxlDErHR
KU3g0aoOQiZlGB0IY+7INOHGhYSpnJS9KZ078qZ1gHto+gl9TaC/JkJzpLmdU23bgJkyUYsYfOrY
e//3BTp7Rk6p9JmaR5pkPIyUGTOtco03wxsoTnpmix80f8W5ObGq6jWgDmAWrEG4SuSU9Fhhm/Oi
+ShsN8ClAIpAuwMcI0CitI4oANN00+aoCucAEuBXANwJXHC4XAVT3wPG5hm5C/7dENiJumOwa+p1
npwxYSHNFktXBfcYONM+5VhbXDQZ/O082gQCdRdjWGBFwTZB3QBLHax0wEtt25Jad3D0fXYuoDFh
ErMzNpNTywvuQvCvTtaTmSnESFqSYLqhOJvtfw45WmIrMUutsMsZw2UuqUs4h2nH+ROhWQ5+q1FZ
ja2Hu0+xgbfzL6V49XGuHdETgXTX1NdDVW5L4CBvjEiBw2ENOoYsrRAyzRCJ++ggY5mMBZD/NdSX
rj1YZJbIS4qBCD4+SlI6xhyZLWo6RjrEuS0ddB7VmpqaKDKEpEODFGkIvm2chjQsEAUmfNFNhpRj
wWfXVYZwSnj2MGWxLIKWBU5PEUkRvb/SJZA6B8MSaAfDYHOc/IsMhWCqfZvrgLRumqIB1/qtZiMJ
RgRZxSi6sSmoepIxdLhXLKqxR2FB3EEBTinZP5VKng0/ov4ZIbT2inQHNCU9Pik+gXCySUCbzUzO
JLEhAAvJ39Y0l2VGWCiIlKZZoQw9kIsZW08cjWrFFURVaa7q7YOcLMJnIXHSn5LGDRDEQ0EYuFjL
SDrgOFI/6/6Oe0jd/sj+IaiXUrM0zVVtruzxxPOF0aHtToaN0chl5AIO4UEODvzbgBWp2Oj5FfA3
C9fM4oSx6YO3ob3wNWAVh97TiiBXoHbxMP5D5J5BhsNOenr3PH/VPGv5NMZ3ub3G8sZWXVtxZesZ
Sa/p/TQ/NqzQqn1GgHpRebK6J6/NazBtE8WmVk7kEtn6ig/cNUv+vmtBSNaGd9OZV7UbTETHmPA1
1EOTJTJofz+4luGGIUYY9p6Z0pgcKpoD0/UHDj6lpG9yqbkKIonsG2GaQbUMjA3l1UwzXir/M6zp
p3lKT7rkuDDbywaJVjp+yenRhgQPvmazDk+G+W6rcFaBjSL7xiwA0pXdzSJ47q38XZDV8TdKL8V7
ZcHa128j9gx1Vw3rSMGvkqtfZ0xXQD/84BBPC4CYuphfBQdHPfW8rgLC4WvMhgbiTrxX3DNn6AIO
DX75w7IzIdr9R6pXEVLC44wfdVUtunDaFcAswMMHYDJroAXQZRBwTksfZbHzSOurgR2o+vIx0Ccx
w1hhq61H+MW5IV58ROuIUyG5+G2VhktNlVZX1hZFFQtH4BK5qVXX4IIId0ieXUFu9MaQVvD5eNaw
WGKKw4/H6ZKfERWqxXdH+KHwLi38CAcgJrIvXJhgeGsbU/rESKXzUPwcNOlU6i6/SRmRt09WAJdK
ojOXhrffn9oqJYf6xBiQnZCrDKOlb06G/grKDSuXSfJoX8C3pCWK3b496dZ++i9X0NhD1eYi8yAe
zYHfMjG58AAur+XcvIrNhXPb5RQpkqv83yr9/6vzaH7jjW4W7FidYXe1zRUGEiDsXFVsggD7Kmda
QzxrGB64RVRuF4qO9oQNcA7bbXR5cqFvCjRvxoY0il64oSAH+sQqZF9T/Q/Qx+TZ45yD/iJ/C0ze
zH0B24zwHZggOh3ga3JIB/mtmSHe6vAaKZvOAKzbxK1rNhBPTqn9byhPtrYvjb3csoJXDi8l73vl
6kRvhy/CW5n63uF7LHGnFGxJLLpOu/kOkc/LEAYELOtp9IKDIl0bxVY1q5/ZRLu4dVMUO7tYh1WH
xE7U0jZ7LL/E4Ghx/gWxa8knM79Y2I90bqFcUvsVK5zj2ZsnSPhCSww8bm0uE7xAnJtS0oCgy/Hy
ZaLRnBMbEUbT3uesHBJd44Y9sCbPZCy2IUtKuD2KHVTL+TLM77ygaTM/MS6eV31WJExGEzlyEhKZ
9lwnOMPwuPlVAj4BSgKb1B5ks+rOQELdmgDVMP3DZC4mBfPIV5GqRPgYkKmIPiWkThI4qbLUMhWK
EKzUEaVRi8wgyJ+F8VJ+cLXJBZuy/hLMYg2OFiHeBoQ/DxqCCtrqlfw1PDmkq+ye01N5PFzYF5bC
9BCdWXnUv1laAQ90bpX2MuKTX92peOvBLXjG6cmzp0Evnpmv6RO04ZtUPHMr8ie5jyL8kca3Tldj
CQ2QTyMk4oqXSenMe/VQ9E+1eqN0VcdbQDxKUbk4MCqPUezZGKdMVWvDIp1SKmBotCcuNf1jW99T
b+9FcBT2hnRLwz/WeK48OeuC8Ic9uY2rGbtzOd5TdrnpzLMGZ8JKujhBGqfPTh7DrcJ+1wwEQ3Uz
sqFzpnBH8wKds1GLa+bf4ZfF36I/MjbrgaTzIIRA9OQmjnBki88teWyttkZclcMC3AHqMis8xIDy
Af5ZZFUEoOMyFmnJvdUo5yEZD0CBCrRY9DEJZHun1WCMsC3X4cvMK2wX2I6nMoAqJU2wFjPA/eRw
NZqg9RzUMSdW4AGG47TgcY/0Gv+eOuu83VdQuT1oAl4GDya4pOx6tuWtOEPNGH/ZAX2BYHBBpB2+
datIhxQ1sMdiGkGiZRC2OyOyiGbDz9YZsH6qIC0Mm0qFVxuWyqWrMP8cHqW1G3gLeoyXAG9vVPHe
EcHSoo6Q4QZPD295WwoeDBWPsC1raUGymU4LWQt3avXbVCgTOljDNUZvOn6T3AycGjEVSB7L+8Ch
yDC5Mpwro8nXLTieuYc5UaZaow6JMuPFp/8jUy5z8p6DK5+Rw1pL5hHfarJy2Hsie5NbiGgVd/rK
OmqRAvJ83fDpxU6HdBKBGg8Rac8ms20s6wI+iugJXMEkJqTKqX2xlD3yKXC39ia9sv7OUR0HwyNn
zqHtveYqR1tsWpLobNDtWq6zD0+WHwK1zXV6iqD99jBGSn4JdJgrzU4bxJJ+Kc3WLXrOdC3SlZwc
pcmfzDXjs578DuU+ighOJy3IkjdDcm5sOCTbxCHX6tzAvjAPMsb18pUfNKP1DKgKIk6z1zG4QLzH
ArPBbpDXkNmyT/H1K45D8PQSVHlHGCiojdn5eU6AeToIAP0YOoU2/RfXQBlVHuJwQCFWnr8qjI0u
MbPje9jibAztOdMWPmzShtnxXSjHTifB78H7iVKH3JgVz8JfCemWSDcmr+VhNA8V2lJ+yPQAgsnC
O5vRXjUhC7uOuCbeUncOUyxgSmu1ntzN0N+pi9g7DJwY1Tmp0Oq4PbTK4IpvZoMenY/kHZzmardu
aqBY2fPz4IMlU0K4w/o7tn4yFLEVs9PJmKhOXoQKVTHcXAVEFtjFIFZMChmZRmetPpM8zluTvWuk
nXz1oTqccfsAnY93GpRFjdAzvBvJwvo29EXLTL1ack4N9abGXd4/Z7rLbsY2YzKvUA1KIoa5VfaH
HSkGmfkF2lYS4vED5AKgYCxzgUksdOGlk52d8hcY2ItXYJ7KpVb+ZIiM2SYD0ZIiOFyo9pksaBBj
9hmMsWw/5g91RD8+XsHxVjjOkTryZeqP3P/DSRNWK989NSUwnAwKwjWT872vE/kcQX6FBjiElCX7
tsf1YAShtB4st4m0AeeUPxTOV054Gc86/SBMeOhp4z3TfnyOAzP65R8rjA9q5qoO1DoYAeXDiBWE
9Ju62BOayyVto9/p3yWeQMbiQbqxIPzuW4UYVbhGfcThmeVOQTPSqJRryrscTeFwbeNpbWL4iusd
klpEkTAMQg7/Rc4QuAD8y7FDLIAE4WFHvwE3iGw8pJ4PVD6U4cpT8FlN6V3Ay436v8q7Qc2T62ko
rzCX9v94wpbLHJwlhGLFkbXetMDgGxZ6IM6WchXBXsbEoY4ms8cwPiblI9ceefldRkcq1VZ6d93Z
weleW0Tj9Ia5DL6/ZRrPQqdv4IaFFtFWALa/fnpsB1ch2xK713oaazO9JB+gWvPEfcBhtWS1SxAL
elehee/ObRdv0jBaS9GkKMNqLOOr4eyFEMZ4BAaHs6gRFTNy6XFRW5vFXsaXx+RSatxeOoQAOKFF
zwSJUIVKWamk6gRPJ/sufUrq4NlW5xK6reQ3K69INiG3jW/vNLPcxkmED4e5rcujkKx1M0po/WxM
sJFpRtusWeeU19YC3k+LbQ/v13IV5acjktFbjtYN7hYgbJO55A+h3n6wTTj5Xxyvuj7B4GTdJvso
eRTluUJkl8ZXafiOajyoFGbgIb4cIYxZnFdU5LJmQVdS79kQOvlm4gxUuwpRjHzh4fDwycUiVom7
pjkP8ap08F/9ZSHJsFRqt9G+Zf9qB5CAXDZFh2A9ien0eez3qXGe/K/SPU863dzZ1QhWBXmA4lHa
by0/hxrRBJgK7tlTSumApJrbbjQJGZjz/pthHViQ7n+6xC3jbw3AxNF3o0eMHrxeBXf/BZeSB3Fx
Ed635qbB/BWTzkJu2Ax+2Zw6FEboJKkZseLR3ZiY4jb4lXzmic7bZh4gE+KGC8MZ9++IjGNSf7yv
KoWMxa2Ugw2maOxG9F4Ro+d0z/7m8A3yVbCZGO0xpR7JuS/akBtPXqb6uTB2RcrVgDPjvHPv3ZMD
zFZPxHx3BjXPw1+R/xqy63ve1gDcs6Vbl64T6NOInwzR3g1cUz8Chmp6iHojBMv2g0WuToQbZzHE
9KPeO5Khwf1FwGxt/6GHH733qQfHEPTEPtiRuect0tnh/QBkGGCLqSJo8oIV77B0XFOse6hJcXrE
bbpEWyiccGEj9mv8cmskB4HFE5WmhpOPozprI1KYJHdwmhDNhTe5RJkjKIURMdardVEeE12+YMhZ
D4AUGa6kuLI3U5IjeL4dYo7E5CBruV/ID67gQCo6gCuQQavhR4uCN24nXdTTxhIARlVSkeJnfcrh
lz7sHOXWZS6IrzNsAhDq0vmXM+zK2LoC+VTZ1VO2duwVVkIznr4bTcP1+z60XFzvu+k5jt9acAiF
vfbVbRz98nkTlDhy86V1EW8OUmBVzHXoO0HCUMHJ5hHq2p7pgtxutPwYopHPT1a1kzUN18ZxYWrF
SQWg1CHHtRijWAyKfhrpq4enl+OAGFnZbNoF0vEp8X4dgQ3Ure6xzE2Ym7SfGs1sNfzY5XfswQT3
/lKiTwcmIaYJ/xvEqYHFLKeEzP0rq1dJUcP4wBDvXnkq8tmzMasplVOuffXJmTFOpF6z5oNs6YFI
PX3dZseieTrBzrS+BvvLzD8pw/Xq7NAB2D8dnpDBdojPZJ2Uaj8raCkUiEsmtyVmWSb1otYx0P7X
Beg5p0X+MmoAu+Jssa/HTDsNTMMag7FSgWChvWnFp8/1rbgDQUq6fDZoD/pZ2KRyenKA8sVx4FNO
XFaFfkH9VOwPX8GHeHJalzta0QuD2apYBvZtKL5pbTFmk7SVqHYiBn9yh/4m9W+RXnzvs+v/+aDe
6hDN02JvDDR5xdyGzpUak43ql51h0kG84TFp0NdiJaQczH7Tag92hD59wRs1tUfl7RAu9+Y6ojFs
XMMGm5jwSiU5TXaygnEhhG81BfmjuYt8SIkjqQswWAsYcgyxveyRBje8OQLY7uVyIFIazp6KxSA+
YZOmbhBfeL5PsrN2xuSZQauE4C5bDaR1iC2BeciTwMRJDA32YXqO1ZOwTpn/W5sl91yNwQoceUTt
NJ5zpAlMHdpvEqJQwPVPYCw8mrtmm4VL7Kw0oFOYb72YiX/46YQlNOKVT5AyNoT7OFvgWQPulHVr
SSdZbJnRYuh7td3Lgu/50/Duio/SHCbaRB+MyadxltBEoWDiSzqIzdCfZPPDFodM3mv+XnZwZpoy
38HP2YpWkPmZD+DeRcpBo+Pec0a1MQhCSreFvG8AeZsds2S+KqzFiNRIMC5TlgixmM7ouM3/Od/y
VmYV4nACSZ7P/GYQwbJkQAYRnzFrKLs8Aecezj/NP0ZI/SxkF2oRA8p35SEdYez5l8l24A4aDp4M
IbADMWfohe38JGxVnwiyufksYlHP5ZaoEkqrf8JtXsyNpHcZLYNu5as75CViZ1wUjI5mzWdLHhtc
JBphh8ENtEEUHJhEzmmVYlIFkHDk/MtcJm2pR0WMsGSbUcXHKwz20VzQgykvzaXLlKmu6t14FZgZ
IdIcFrLyMWi/YfoFHjCPYu76HgH6gHuR1y8h/lptNUsiHgWxdqhYNChrlIE5Ne8lb+qlPzB34vP0
2INVFgz5SbmA/RhO8XFBl/1psqUW0ZePIsokvh3UGaPsMiHTE3ZYSJ0iSQDLOGQV65FqMmUIFuxz
8wPC80RLh5EfYBvUyT8hx05lHKCrhjiT1dI/C6rBaHp4TF8yzH6guQefXUVjhSfhAYO9kQ3e14il
Em9nPMhGj5/1BfilDpbk91hKu6zteyy9o4zwHLZXcl/1fadfssQViStJ+VLvocGEwdkqMLd2GAnU
AOaBmzB498NLTkeuh+/J2j94goM1UrMW0jndMoXF3i9AvtLvpW9HrV2PLEPn3SE39jCUopKSKnRM
/aXWkSYjI05JyAlcSDR99Y2b+aK3pT1mIBYNHLOFgqmhxktnsnHWQLTgbgXKD7mVtfjqFMR6sgUy
uYhtrJiqQ0wdEsJR7MBJ5a1hfDsYE/VU7OkrjOWlMXw5to2wKL0FUXnUYbVAO5j4fgjOjQZ/LMg9
tQt/3ZaQNMLWJCnYTIcFY5xi2Ds69GWstcO/vIdkhQqrqkF12E91XlOuUGLrhwyrAGDg2cSkaSRM
MMPPOAJRMMddgF4h4sh2YuXHLLD1S7svURFJEEKxioHX8Xsc/oWINmsQdgRpfFRmAFDYSzh/2N16
FuviBP+mqJZ4Xln4cJBEw3ZHK4a3Hv4VVKjk0stzhbYx2qbmf7xYOgI4A+gC31CnbLHC8lngBAZY
OZD1t60M6uaFjKt+uiILGb/uMXXJQSIyEXt62H8w5qp5QHoiKULsfBy19SlvtzJFGf6+n4RpKAFf
BQzGGeHNPjp/HGr4Q1lvAGMY8iKDwsklML51Q2JqlGD3hBQ0ggCQHaDO5dl3TE3WOluu3WLIcjfK
GEwUF2EWa9hgclK5gV5fYoCHOH31eFYU46HN5C9bg9ffg3Ai+AjKP6unLaA+VK17mn1ruD2WbMdx
jZ6rveCk0lPtJjFaTTgoQYCMmvliouG/bAGN8fdF+hfxjm3MKqZ6wKoPKYhqPKFUEM76dufhOdjE
aCfRzU85uZRgmQTjoxB/fqZ+wU3J8Ld2rHRnjrCGWQYThUXPqIeUGP0X3vBEoKiEZXJIKj3RjUjD
Lz6gpoHi1VEgFNtoi9laxyk0NfuusDoAfsMVqsRte7yy8GOMJJTKhdsPhMSX8w8x4wQWTg0Nxv/M
4FQGxWi9vTl7XJBtI+OEngDxXuFcTGff9WewbgG6Bd8xPpFsegowGHXxxhUoeME39WWULyQVqucG
ZQj6JCpHoa84zxmIwfjqueDKkgQ57bCfZH80fEzcrQdTevuc/BQ/8BoYt/JAWNiQlmHfE5aENddE
msc6D2XZLLwhNAkI8N1qvEmIUYjXojWdFME2qe+K0m3GfSk/6S2h/itQ1iHsM6/AGlpeNdpJJtpb
paCAtYXpPXGtKkrEGT2FAYOCdYuJ81zLNlKwQiYA26DN99DZoawkqAuA2/jG6XzUJdN44gFoitjJ
MO5hqgkFHqOiZtWS5G0uleTgdQdBKZ0vYPZX4BGetVemzCBfWtxynBFKblcdc90FhDsaH9j4o3wV
AwPrYhWA2cI/jW1uVpejneycKtMxN7s6w8hs7aa1uypDumq+a6wwPYwGWkbReAuQSlEZpKjJ5AWb
Pa4sYIXlFVEbjAqjZVIH81GG3UfBBPG++pW8U498uomvE/vT7/cdCh/cl/Fw3fO1ImKZ/oD1KXsw
NnjlrguxKGXtSALBvSrWtUIEAQjY0M5FhdObDWg69McutXaGdU01fxv0DJkt+dPrBqj21dUJl0a1
dVqMSeYpUUYXtlgdH0qycP2dKW+6yTplhnhDqRcNlvP41pDFq/KylBvmL2TWUeyaRYttSYe2ngu3
VEnBG/YV2DFmFxgJphME11+dB2SdUsfNhlnBEuN92FaUOwLvOvua1YdY2TS4+g3sUjOSYGwEXdIa
pcFYb+zi3Oprn79kStNtoUuPyLYX/WvCGj6KXc53Js+af7BBMNTMxzUTY5MuEe3XrJzuXVRLi8Rb
l9qu1laltrKbVTgQSbZNunOB24tGkdISNUJv2qjj2mEvh8kHYDRx7e8t9YGXvUiyTsx1FW0LXKx9
boUR/b26MCZvmq2Pqam04PgqUtxFQCZ8BBkqadd6XK9NL7zoiP/HXloPJalSw9wz70I7cKZZmv/p
15jfAn0wDihh+WZLC5C3jn/6CGciyFXVzWDIOQzWojG1NcUC+5Y8JQKXh4Ft2+beCOxjqEsLx4r2
Ro1oEUJbQDIDnhzo1Qrl2hA9wFZm1/hR5JCvdLYmFMUqsUFbX/irEXcQ6a52+0j+oL3JgmPffBIA
E3knMFQE07F1zMcvi1rRyiyot5z/6XFIoMVeQsyv5Adu8HlOgsWhLT7rdONXm0LJ5wptbY2RPMOe
qrnAoAiBfyiXML+eh/iJKd2RqoxuUjLMR6QvSc5og5sV3kT7KklD1A+WeiciOseqAAZImn7mw8XE
LNm0nBOOt9vK01zThJSeg+EaKHkl+z0kwQV6TGFfTTyeHGOjMhURcoJncXcOcDkzsXrmxeP2lKk/
A66CyrmxEFBhmSO7zTRaBGEBWcp+cAOjM5PM7xEjsXDRdL8UA5EMQygnA9JAOsompoPC6S8bNiu+
VHm+Vwqc8M+xcCH8csvQSIOCJfmvqeyxjS3sY6esLQa+Ma+iGTjMB8sQYY6tEn7U/kbysVWAsXAP
XpMHYZgBtz3UIu5xhi+gLBhxFQ22+N23EmBBV0tzSyO6nXPN581MMWdSgrST2ZxKvSd+HGiYTfBF
GpXX7VsBxPYf+fAyZmAD4yF/U7gN5V2vcZIaZr2y9upvv2YoOvCW/ur+oGZUh+yK/alQr6mnboMB
GVTr7Oz2AGVrhDcC0zHxv2ta64kgaoBtTAVULCfbmE84QeaWEs1kD5MykNw0XDh05U7EjQDJrsUD
nXAOSsTeotqvxcIXl+kEhe+sY0LUHwbotCVdqQbUzStKiCcjKhXSbiEuJQHs/f86SkaaYQ55nX0o
yNEwI0jzACzjCKMpRdzjvPuSQ+3DKIn6UMWicwqShhii4Dbki4egig7FwEnt9kgHW2aVNtbFWaGc
VTFuA1XDlJCYsUzHmQ/ZMxnpAtAwHpstJPu56cHyx8aiwy3A1BlyofDBSNueogvvI1MpPUYsLl4h
tF5HLhb1mLHPYo4Ef8BuMpJ4ShzTp+C2uTK286wnbssgr5enDYo/yb9lnOE+ShMJtyg7JASofXYq
yTnMePT8y6OGGWgJNQ8v5Cxf1TylbOAHyI905WcIZyz0U6johEhO0X46JXymoKdGr6PB2dUO1XCI
HY6jem/6ryxi8JU5kJNpJ5jrQBKdVntPAPKb2gDjD13dk2lE/0eHOF4ZV4T10+sQwIyCDQMbJCVe
9b1+UISHFdeyKiFD13NJYz/yqQWmkxIRv8QvI9iVMDMclblaG78ywyGlMTvXMjvhiBmcLsO0YQef
CGT6v9D8adSLXG98hhbSoR13RLLp6puuKY3B7a9avZ+aB8fb58Hd4owwQF1L7FijEvYojZ8UQoMm
b+GzC29qvKL4L8xdZ2POwNCGgoqjfGaP59L4bcej6Wy6dBPT51cEBXfhMoFJRyKQ+K71f458ibOv
AXBCHrDzsj0guVvGdFFjWtMQeFOx/+XegfH7C0t/i1yzlIk9iquFGn83xWcVE+/zkcjb/5F0XruR
I1kQ/SIC9OZV5X2pnKR6IWSqyaRn0vPr93AWWGB2etqpRGZeE3FCSeei2qhLO9j61rUt0Se8JRyG
3kptcFuXqJD4XYtfBsWD+90yVkKYj8AENlXfv1XDWQVhWDtfIUyh/sGYCzZiUp+JL0vHM5AtvrZK
ruxpFvKDiJ0SAoBMa+1qbaXyXYRDiL9t4zlfLlWS1pEu4nrzyFeOPldDrSPu9UKEARHvPEgFLspi
+FWim1F+YA+n1hzVVVQBQySZdlcRqhDda/aQbngp02VB4mufrKmWKgMLs4UoDGaWG7BUHGaDgWeU
4rY26ak93G4bpXvEIdL3tnrbKA2sNbp5CPMUcC11WG9gAMC3Lwfswj3nvoOZKf1puPMJgUDP8CXZ
U8b8aBmCbojCRUmlPvq0PJxk7clGk01Ei+49xl5/RvCqQLk83O7TMXQEiO424CWKu4JhCVbQ3H8X
6Q8DFKG5p6lFFAzlQp0btjvQ/fett2uAFhRVvFV6ymjvaGk4as8KbaNUV050EINgChzT0KybW2DM
x5g4d1bXPVmr1RexkyXYO8ATPXHPGmNcueMub81pLAK3fRYrW9tZ6ckXU1i+4R5zcM/7cCHkwK4G
4t8tErbjxqPwjwHPRLhQooWvoSpa9sol9B5FemEKkIXryt50Pq0upYh+ZhA8auwCFjx5HuVRevZ6
8MwHR/CsbClhhPxgwxwiEq1Zn3LK86wh+M9XTrcY8LyzOsH8WG86TpRwpyN3wuC6rilTWiY+btXO
FJb9NukPVfTNQJs0VUJAOhZqp6Y+i+TmAAzK5YcFWIXY+oyoD9QxIMuiQ++gSGE5GTeLASRn8KMz
roHlVOwAhvLpVekmJlgx/k7ya1MfXOybxN0l2LLnnbMtkpUOCoyXVl3E8KROAFp9BUvBTjNWehnx
rf20hjtzkjTcSXXBT7OqX5/bn2PZIi3laHgodUlKZGgSeags9MPA7JPBns7K6TtrfofgpyB4ihTK
5FTbV03dJLysNeKCKugWIzodkdx9/7vR0HMe9ejbFRelu7PiG3bVcI056hyoi/K9m/TRNpBXvnc3
gLKNyY57Oxavpt7m8qaO14J1RJiQW4lg0N0l8rfSyZrW/cOomXOpubuqSLai1jew4dcWrZETXDXj
+p8Pk5M3PPiN//WRNu7FYh44UJ4CctXEbqiYh2wCkOYDR3Nl/3Vx9xh5Sj1u3Zy4H0XwGbXG3qbP
syb4H+VxUuLXraOt6Y6cJdatyKfuIUU3iizVUtEG0oMwmuFCKSoPr7pX7BtDIrxKgpVbArcpTHYy
2SNN860l5LPLK/ZUtAEUsR5039LAEa/Hm0Joz9bBDJOgS/RrBECJvctj9P0Ubf9pq/yVEAtz/PDS
R4lLJMIHrskfSyXDjK0CLGTYZWkSXFKnXxKFd0t1ARz6VgoX6TFYFHs8+mKvZTspg4VmgZpzNf/a
T2EovuyYyltXzYxf0k8ObaOzavLWta8f0trDaoL7KOWB9cd/iqohdOMmhoqAGW9jlPBqSSH1/Xxf
Kca8BG3sDPh2J/oa01NjZBIZnlhT6beR40J3Hm7+HLGc1ejsM4VVu+2A+Q4X6XRdiu7Y1+XeS/p9
bnnx0uOGNX3QxrrZrKv4yEjHkXif+SX4WAsca68B1kTyaag4hogohKsx7dsGduxoydT+XwpRyxIn
NlJwVFv9uwbIU+bahf36UjYUC6i4Ru0u0KFqEE96n3ZtmPt+PPPD3zo4sBt38WXYEP9cJgYSgRtC
LlTK/20I2IoZxdqy9ZNVucchCPCqh1/CYyZhDI41d1N+JEngudXpwckzHOg6lYjuXEavgNUfj6jl
iMTUQ5351LCNnGc9/KH8Y1r7H26zOeUsA8QaWa2qOx8ugrKqvPeDPNmZtx6H0AQ3o/y6oDmpruBk
Mnfzmva3H9g3qKimNLJycnqX0bO/FavfB751MDrqCmaQzO+Ck1k/yaMgkscwp/wsY5aK9RC9gtJa
KEq46seEqLfqWALhzQZCrMyNyTxel/cUVjAG5IE7p6KVG9WcW31f4xzPEfrP+YaU7Ulk+oza2ydd
2BuIKyWIciubazogWdWTR0sunyiXCM2MRtmP0p5Jxb3pWrtK1PYndUBOCkAOqQUwNh94lqug+e7Y
AVo9Jr3aMy96iPmbrl/tWdvF/DoyjH2b31Q/pZTNyT6Wxz6nxyZr3caVkBtLjunm0TQXK74MiPK9
pwG8E9I83gFQ1zB/eaRdZ5tbgCQ6hjBtsfR19Vp0LpC3eu6FP770udEtkJHb1oJtU2Irc6xDmzE/
cv8ssBB9xUyYXWasQF7hj7X5lJYJfWSegAtLUgCFwafmHdP2EBhYsL19UrMHnwhTB5+rcCy/mM29
uXm6U9EVFUxHyoDCgNfJy+0fIzB2UFAIs67AwOOPHfc5/whKFcimesgkt9eYyQ+0r1vNg85e4GXD
d8GnfCDp5VpyN8ZDvpsekxyYUjQ8VGIxI/yGJfKRqumwrqspixMI9S7EtGkNEDNijrBtNiVTCSAE
Ifllb43DW+1oBZQmat3WIMbFtX6NadXbHoXm7V0H11IchEcJJE+L+qveaduhCJ5hjoau0mapbNda
7yKoNBZ5raOil8sheRS4WFMZl7Oy9o+Fnn0S94uRujvY4tUc0l5FONox5SuHRThMBZ+zs7t6bUNs
iTFz+i518spR7EU58sX0KMD89wIdjanKTaLoM4lmv8fPbGc5LCRd0+4+s80E6u+Y49mIG3IbxWQT
qsESBzMBU2GKQKlxtxn9lBqlHYuBpq/46QjDAUqIwqv/S2Jn5Vrt3gqJiByOCqmyJAzOGHc3d60H
k2rgZ1+6kr6rQ/LoXCpFXzr5uMbbx243WVZ59W6ySnUKbwsauqNLHk2kkwLzxsEXf459SqyTiLYd
U8Va83YRlvuIxKCwH+daAPsVdEURtlPg7cnHxzfyqJjT1DpU5mmpz1NJuGb1XvTNKuvHd9VH9apg
bGNYQCoKIHNmyEpi3TVroRMJ27b2R4s7vvPsQy+LdVti0QIr2DG9lWRkuWGy7HFeg+Lr5LcZ4tsm
oboMofF76lbXq12uZJjDeLPS4uAYLhKFaAAopKLx7ham/E8iE7jsewoOjQLOIAu7usNiEX+FyQ3g
x4AJO5ETTJI6A4MDnaZJlLyz67R4netimV9aMnMMDYUEkzUNRUXhvPwkpjJRV0mXbLVwlVX6j8ou
h0m9ySIM45vjf6tpd3UUtjDkbp1j0W3b+r+NLcOx2t+l6Hxj7dYwKOxsAB/4JjwQYHofLIyO5PN8
N5oExEVjttMal0eSsRGosMLqkbK7oNNqtJ/IfqENeyLFnQsPnIRDZFOkwhQQspMvPagXNUt48Cie
ssmiL8P+dkc2mool/xREVyN+IiXtHnnNow2bJw8AtCQFlZQmiKdUALEo59p6YbL/9js4MAGWmRHp
QtFt8wFbYlrxhQEcJKIicWsACJzdob9hDXxzPOAwLrL+sZ5fEs4yK4XsljCx01R8g6Wf7Ku+RUL9
TCu5DKYbT+tH0jTDN6l9tDVSow7zfzUycK9ZnRA9hgiGgANzYWhY1jAMZykpQxlTojy+eVqyDszm
OuW5xihdCjf452eXUNPY45s7y9J3ntptY/LlJmN7Gsf/Ct6YqNTXtf4je/sPmKzt/5kFmmuipgcm
7k3T8gsk77a2CZJ2l2kGEzbd3GvhXmsZbaeYORH1NpK9TK+T/9LBgPRPdiu+RsliuGdtWzbjtQ6q
fdnY+0G8V367q3iqY9U/ckddNWe8B6FHijhk48gk05q2kjbO0IlLUliawHmcpuFmM5APo73rLktW
3kMxeXYojTvmwQourEmlXdg0Xiw4cgNih4iRLsDnQjhTQ/FgmraN4VkDtasQd6rbCFJ8zQoH22Uc
n4V3b/K7QtqGm5LvrKJmJGhUWYhuvGaiX42wT6zefMAvWXQZ7zu61GxFJGWr+3wuH5Vfr+K0R2jJ
osX80jnM0zpbm9xHNjozPrKe4VHs0oneBmM5iM+mGLelxRRtaSUwI8Nx1cN89vBpNf5nTDwYUmzo
OSu//RF9cxrwSgv/2hCMO6LRhqSAeor9Ho4W0Hto4jUUnZR5XGS3LL50Kwj1k8eovwTye7DPdrsO
tDlgIRLccTcW4dFi9FMzdyJPR+K2YahILTGrmbvk6BEW3m8JvpJhE2QbdYF8Lkg28g/xA3O/rl07
2SYmShIpcMMMkUgtus83jL5EOsAOYR3VHTmWEfUZ/S8B0T2G7JFH3ONb2hk56I1wn8YjslrMRQ5i
tySm0M5UeBlT0RrR1p/GcnFrrLOdfRsG1ohV02967cL5h8W0jP7JjtXkJuY7GU4qR7RbZr9O8Jh7
KF0LZ4c7bwACE4eXKCVf+ByjVqG/V529ZwBo1s1ZA/lTw/4asDoi5ZqMHP6twQTidyjEGuMlUX82
AF9r1liR89Kaj6zdEl8eRqexxxdrrGzESby2CIRId+UpFqw4U7mUVTkTWrCqs2btuxHlmPebWgr7
v5LzSm6A7DB9oWNUvWGZBM0nEXPbslWvVlG9chgGSaoWq77U/7Tc/VRAuAW9ttaGbiNDXv+9I1CX
TxFUMW4wfyNNpKwM/eZafGOH1ffAoxzCg9zyTXq/ChSZQkogqyxmJ5130r6rlvXZsZaEFAVrfDw1
zq4pz0j6I/vUQdUCR+NcIrDd5AqThlpfUuLw6nNnsm7tb5OL1lvSZsgU1xkP08y12U5g5AV2sDbE
EpaHPRxrVIRopzAnB2sop3jzCnOdlku4Y2ys2LRjCRyKUxc+df8UeGsXy1WMKL72P+xzffYgX5EQ
2sy4OAOKB7g0r0AcWQsXPmk5q2mA0C8sGo/kkGtzNZirOqKR/IEQ1o7x7C9y/U/CZG+Tl6atquDi
wHH2uRrSXdN+dja4GAiM5TE15r22y5Q1CPVOrBRGotmuXOq/jBvo/0pj75WPis7TImDRYHFeI0Ri
1EwD+T3KmRzylY6YGtC2RcOLboTsKfBkn2U9p1mHrqA/+BDKX/VsgWVn5YlaEC+Q7WwIDxEF/H7a
j2XmzyztFpjVUjjj2pFEomG3gVWgcCJDRPxH/Kr8yLGd4NpmMq3NycnslT0FJlI6M5iHFxOMnkDZ
NwM3eGNYX3xY7/kf8a6X4c5hgNznOfy2LL0e5JKc0S4mp/TTyXYATErSgyALwOQOEbjMxF+XLLNd
tYpY0q20VbOxP5uvejzww9adDk06b24wDzJyld9qhoOEHAR3QjmzH7Sf3ra35uIzIxrFRhQOiHVZ
x2s8oLY2774gYIaglN/6YaNoCwdc3UdXnboKUIferSqsygHrtwg6Vmvy360D8hiEW7P+EYTrzmQ7
G69GCzsx+hgxvKPzyw+ctzBdIDcggwBn6GjbinsJBl4Z/1JbDSzDUMeFzVt/kyfvoj3js/+Lv6mg
SEaiYdDyvFjRVt1XxSMFoYZovHwnvhKmx29ILnkkUPgtRbBoqkUcTZp6nnpcMdB4o2av/AOZKV2Q
RDiDjD9uA47J7s2Bu0bD0M1b9prNEuCuzYaVgAVmleAdQCBuGBYj5DF98JurQrt1zHY1PvQ/+0ac
Ahc/xpA3BxIU3VHzgV6TvxyOIeDYguTevlgMEc3uMTRPRfQJY4qdP/43214XGEiswt05scPuB48H
2vvGMJcGU8ksQqbc/WQp0OVZ0cCTBl6a1oswRCQ6PXKEdgJh0gEVUlM1+cyp/mLrXgz5hrOJ6unq
xbwIaCELKv+GHxqNbVKBy3ARKEVQQnUx92Nr6YKDQ+Et8G0Bwlg41C5piUuhM4gZxNauk+8Ve0wb
uEBSlHWW+yYIVgv0faxkm8RF22hOH2xarAaUDJPO190YCqRVGlGDy5p9K6INhqm8x41cJvZ7I7u5
KG48bm12bV2W+PWI4+WSQRuQ/UYdiC86KRbfJgv+HQAFBiMgULxmawDHHr7zcq9AOkpmJCJl3wzU
UrHV0gOCTFvoM1veHQ6AsGRRDL6XaFlTeudEgw/NnVoTLqO58ygy1gqtXzzcKPloXm1SMUhsLxcx
gQDQF7HBmXzbVXbM6i+aB708h0px7Ycp+BhDRVZtutFGWA9y0n6oyaMSfwpuJKrLpFV34FBHMlOU
n7DoEEFxRaPq1jL1NnFObDN6aHRreWrjFubVRdgxWCGUbyAaWOfHY6KfU3mcamwxKQEB6bS8ljZj
Vtb9DstthyBG3QZsObyy7HlwFLB7NuUwMaR8wVnQO28Hw9gPxJFEIYAiqnqHnVON9K4anxHGKysI
T1PGsURsx4xtfigwMLmYWdI2n7UE6cQu6XOwZ+yrQt1oI6LznH7bpN0BbtvWiOvlfNmX7kYdFwFS
YFunaOQ8l9Kbs8D29VuowTRJnwp87aCIrr1RXEngKXSom6VXLbJEuTY6kZZZcmzqS4ij3YvubiOw
s7NsIo+r5czHEVLhjdTqYimhAbHCjrs/vWnWfPVAZQj3cy8IfkqH0VDJuNuKEPFp52Xu54xRrb/B
s15tI3iOLHWu+ggQHDPk5FIhquEUNcRAeg6FWo6AaEhfrnkIuCHK7A8JZbULYLrYTypkeLlD+yMR
ecE/iBS5Rr7MgDl9S7DvdC9k5Xa7Q9r0pqK1Qf51UjJ3F0Y80Hltr3PEVFHMguRfT4kJDjtdd8k4
E1jp/JQhFEZbjdfcIiOFCuXtlpGFNunTXA2UOURY701nlcWc7Auj/EqrO9yK1DMlwhAB3Qb+n761
2ymUmbk0nbCsYAOWzd5hDsM7/pSGOBQxoRd4HMJYLtr+dxw0FAMWYSXUFoo3d6U1awFhFJDX+Ojg
50JHsa5jEZwAIjv51gwerRgXBgKnJnqaNU6BHoPbqyw3Xu7uYpgBPvEcQY38HkNJDXJhksGpYbCQ
9AppV0DnwcgzTPbENcPbthtZLvgM3E1UbO3M7z+Fx2yFC7Xu/IWK+kTTHaQ5bOgZs1TJbxPtDLbV
Sf2B/Nox2bC9GSwlnbBcVoi/R4vBfzsTrIcbOmlnklrVcslkSKXs1lhlZiS55Vw0HNfpbmSVbBxN
g1wJOFZPo2D0xt5fs7A7aUSy6uZCN79Uj3k1ojBQPfNYZL+t3A1E3mHDyiDldYwyrPE3VcndVa1N
2bGAC0jIDdbM+VeIaof0K5OXGvFJTMGtshEm13ypoBRmYq7Yf45RLnk8tw42jSBrMdsztBkWI1B9
8lILcNf8ICo2nfmiphMLfetzfeV7RAu6TwEl0LWvqU5YGdQEQGgz6IbIhIdNze5PQUQn8n7BO8R9
kO1Jl23rHmEl0ZJbB3mga6PqxJg6wZu9eOZqkkvl24XfeahtsjAYWYv3iSAy8eRKBxEBR+JAHkVF
Hnl1H1VaQASrCfZSAuR0qsCaCQSoEloU4zxl9aYR4+IiBXPVLllZsMF5OBEtFS5oEHQQkLd8bUhc
UxaCVSCACzUE+UIvl4hdF47WbkLEo6gAnebe+PQ6zcbJCsLGGX2q44q+ai7gy02KvUmH4EPVArnB
z+8na/Sw9icjq2bPmooF5EnF061MYtBs2xObPVJSIbTNuJxCMIGQHqvwg21hgswAPsYqZGxL84Uk
9jyOyPNqa2bxxrO+txBPTdy3DDGDqdLEmYTDs9903QwS8HukpAsOBXyJLDQ0FBcjWYRRUx9VA9ep
sgmKZZt+Nh6bIPXJd3zSNcTiHKuPY2Ggs0YNnREy1SAL7jJ3HdPQ8dtVqJ199TMhqPxA/kgyB2Ll
qJAEB7wNBkAomLlR9S9OaaIP3qSqQ5WAvU+WO1zyDVZMZpX+K4VQzD8oRwVdIMO+kFFcgJjUi//1
dMcVekGXr8HB3zezVZfhecii9pkiS64jDGKJsdbxZ/btPWIFVsT5GphM2rB2YgJMfw9+fBzeWkqv
wLnz3eCv3pnqmp9hi/uA/QL9Cp2QGcqlZQGMBmqo28z2llpNiWcPq9R/lma8UUJcX+JHy17aWB0V
05mFqEV0h1c0rpYDxWneSSJfn4lytopzyctSWf88NZ4rxcoAHWYjxxrRmmXtX28/lYiAXsFIKFl5
7bhOa2hb5E+oXOC6PRwmCuEIpDjQi3tNPVnb0PBZjPVduDssvdCa4X3urOSstC4opjLhQiBbKC5w
ANvEjobpZSSXVwbO1UjusHx2DXJA4DyVx56qDki4BSMa81bGwWr6mdN79Cy4fEvdnB8MAn0QN7Ys
qlz9xmtX28S48xsXAH1xLVoOVlvzHOTfJRmuOQoKToO8NVnJt4sNxPuOtea5R8gGx9QObi3nSsBm
tkMMdSjqeIcCcuaF/WwcP2wO74kGGSrd7DBZpx2QcQ7io6kUqN07JxmQ5a9JwVu9igxlJlIepGV2
waB9y5/bMYOYwushdW9rjoYDk0ocDeUnIz0vnD6EdFNQTaHomX7phPAAvKaF+j4xCRPqnPexy3ae
T7NfOXumpewczLdnBp0OoKnpP+BERPH7stDu+FgGuanLR5j/E3mE8nat6M/MlHOdd316U/0zL64p
/hnTGcU3DMP6RODFQdfdk+ALHh8usQGa5hT0Hv4j+rrmoyiFPRvZ/oZ4eYoUe9EvA1dSje+Kv6ks
a5YBiSZxyOOKG+in0EX79jKI/EWRVy/R0dhY//SIJWned88apZBp5X8p42ofHaDNBteiU/MaSB5B
tx5y9Vhp1bHxq61Qhl2J5aKqvwcUFmr7jSXEpiHnXxBk9YydeVga4ewNZpeBwfyXemSoql0XMT0c
xdL6rPHda1RrOnKOKn8FWHfdqWgjVkedWi/e/Rgk0TtT0dJRVhgKmLyrrKvCM3C/lZNPiP5xK81H
0CfnOGE0EHxibeDaxkFhjX81oVBQ8oaGMD/j0HUldMrwpKEtDh0wusm+c4KtGZUX7A/oICQQ4OQj
VYZVHyXMm9q5Ek0S/X5dGLiyo3QXxkhFdJIDg+AR1hQeG6SfT5K7BCnr5UswIARatNOgojg11pM4
UI45XnYZ24Qu+LTgqfiIRqBKyU9uy3lvHu0ywsvSrasEWykz4jZW39nJP5zmXRYDDBQDzeCi5tBr
EQsLjg6rfBZyEq9V3D+TlSMkpYkJqUKdSsyZgjQvTj7H6JmYyGzle0QHH9S8ow9t+FMMgC0kuNOR
uKFAov2S3lcYedx+4dxoUUsLZ0UNxsW2qy24UB5YAGohmcUb1ceuoUFAGdi+6cGhyp5NYcwLlg5I
0YgacbFol/VXgQjdHuXGwafjxHMPGk3qfMccOL2mcy6ot9L2r3phMResFgAXAB2wYAFn0uNI7YbV
gOa6iA3Qz9bSeGbcVNFQAfNaeOiIufT9mNy8Mt/ZLFL9qFw7lbJvRL8PwVNn0SmPELEzAfBzQoBq
SnXJZEg+iTJWjakwhGvwCrlbla+GODBUy754ZISZUfVMqzKguJ/BsM4Q/QWIgkSc3owA7Fz/NTTx
Ia6/JDKrcmKOxPrBrpxFx0pD6185u7apJquIUFdYJ1imt3IZ/AqEM7TflAY+snf+oJF5Gc/ydDsp
Z0N9miEG3BLzU/Mv4q52zJRne5uLx5ARk9HN9XbVOsxGjCcq0RXTh9g9Z463M7qHSwCDZXWHkFzW
IcPj4v7TnU3aMQ0BGlKxBzNaODd+9JkU3TPw/Cv6L2dqwLzCI8fVs88D32Gbjs0FwuiHxo7PV/LH
cIo9UsgJZTC+G1NTMRi7jI2yG1oPw0xYlIhlAzC0tsH5VxGxxYQVco6x8wDOyUTJsuy1xnvYKvY8
G81zHuvs6ip2uKxlgzg/hhi1626uMpsoC1KJdFxItz465Nj3E4VOx3/pHAOF2AQ2xbqob5Mynxjv
hGW3Pu0CerZWwxcaSxyUCYbP9KCarP2Ld3bALbZPSf2ZR8Et4q3JQ6wUsOTdgSLYZMu3KErsXD29
QhqA6TO4+BGRF/+m/lKbuLOvfgwFzgN130fEvKXZnM+8Un4j1KMSH5KrZLRCz7B4OYixCG5RiXnx
vnzQYj5tjUJelyVeo8bSwD7HabNHZd1q331oLu2834ipsn0hJi+x1XdmtZLSrvCH20jst1Z7FlyQ
09ffspvUolsTsNrfdike6PFP4/vkeXzb2ePXjn/qSzLHkveGeyNG6BUwIte8c8fm0w4eilPse3Bo
HLczab9LXCqapEDy5RZTqt8c9MiZweaY3iyTjCEKyYWjFMuUa1my/q0z1Ky5sspRt3OO0G5M3Fh8
g7H+9JCjujZtUb+qscpTFDIZruMarHCxa5IcqcpjelXgDcI3HO2TPKE9QHAiFp2RLrVRYcu2kY7/
znJ4qbcHn7gco1x1OeZA+y3UqDKp6zz5nrOmTNSeIu3hoAIPANbyRpG4gWmeoYxgiHIYp12tiRqD
7f30HqYcLsy4kGzboNT9Ty9xrj7JZfxHkS005g95EeyDsiCGwVwliA9S9uET+490KqauPfWNprKM
zBw2lRC0u3qni/TU05sONr19h9BlYaCIivOtnZazyCOpjMGR6VISoCDJ41OI7IJNJfI8Pr1kUbL6
MHIkpcpNYRbjiPJQRmJnCT5+pDy0Qn5xT7s79BWzO3nioacdouNVyKqVEIvR3QwKQok+EHsdbUZ7
rrWaqxIzpWIPKN1R+1liE/HbCZTKtU088zt4dyAGq5GRsx1FAC5CLBIsSTj5+dC0SkDPWJbaYfqS
ZT2dizLy71OYCSU5RVvHe8ZHt51OxM4O1x7tp6bcHLvc89QE6tON+3kTEH/FS5BDIcjxkki2KL78
J1lg29VdZFe7+s34K5pIs4OBoM7plA7d8uKjaKA6ZGjyLhNlaTAgVePdhP1upq+APt5OUFDTlWle
sfPJlkidEAyLIGTBX+ssh9PiznHKI1PpKKgRLpJbXs37KeZcjou+UhcFf7Bb8v97+a4odwQ4s7zK
D9OTHZrevNGeJqyrMTeRRHmHXOKKxfBMnaCIdm+YWCJk3s/pOEEh1AIRFI+mTswOrjHBfK5WmguP
zH+fk8mPoZ2OdIeN1sOA9Dx23UOltmlHasjBRr/L893yjrvGVmm3A2DQ7sfo/J2bF4dAPwhGMgnT
L6dP16KxAFP4excHxsaDNpkp0ee4GQWOudxcG9afDIEE7XQsb2kGC2sw3J2ed4TOncaamZ10iKLh
7+aO2EsinHMlC1Gb41BTV02HguehMFwpw5pHBFRN1LTnJhbHiIUI73pgUo1OZ4FF2ESPVj3mtpwe
rqLCnskv7KJX3feLKOHJxrnnsAjlphoJAuzFT2eLjQu9jHymkcz0XDKQTmiV0srcKoNcqcwiDHJd
SsvFkgxsI4OQrIt9CdLJhZ5Tsw5SMOgTpqQN/kYw46h08J1PgetrYK0DBHGptOWaWDovfRUKaz7G
3v5fmn4Hnr4xcN4kdMRYqN1wWHc1Uz3Glo4GzjrfahA8evaKZd8sMsH2QXtZyVPplkrSrAXlS9GP
56FDsZme2RzvVIwlmE2rdq3iMx+0ve5ulJw147CZbu2Gvp3NpoNCK1U1eJ2IiOnkoEpWA1HH6rNm
sF8llPO9uvf5dYIEJxPvgDbyhIdHLOnC30sz/2wmp7BDogMAQa+qPiIfz1PB4Gz6fa282Qlcge0U
XuSXW73rzzmMSrMmIyTRf21eOf7eLVkB0wuQRemHqO5V35+twT6lqdjhIVJq4tw500qB/b2cbBJh
cJh4BCXQWq4NwILh1ggOfIWc6GX1DNFV0XEI5K1+sp3+rBYLPBscn/F+lnyHPB7B6C6n765iMY0x
AEIaB+Z2M0nx5VAee/GXjc/R7U4uVpCetrCdILq2vPITPX5dTi7FdHhMn0ek/klY7hI/p0I1UAYf
Gh8hKsHqqbKcNjgTef8GhfQxHsLpvf3vBuS1VOj9uFHKwHwDACNw7J2pszLf2hoeE7hkFGdn8KkS
SY3oT2PFdUiNxE7uo/emmG6eNFSjyDgyOoTpgG+dq6Ie+D2mv9Cg8qRZz5pc3PBbEZJyHtavsR6z
jRoQNLGqAbqOODrRhROyIJYohrATdOOEhkJfGPJ0SLnAJD95YWhNAGewMoAT020GWhBz70hk4Gyo
meFtpvgH710VCENh+C0D8wqZUO0OcbyKmQ744AWoMJbkM6r95F2MTqg8QKKA+puYQK51JvSen0ZU
IGn2irVWSPdrJvd/o25qthAV0ykGUHyI6ECObftZkTMLF5las9qQvNl+QOC+USFV2RWVFCw2jbr0
0ze4iec5Mnw0ZQ9qrSA58jX0w25Kx6g2VvvGSJ98qPbHfpmsA7VzVG+qgME0q589UsOKvSoTG2NO
w8H/NEAc1lpwfFz0glxOcm+IhFjQTfgclz/Yn40PqsWIv6mxVjuEFl/EoKL3tPMl3lTyj/xugter
1d1AEDquBHaAdDb8g19ZiauEeAC6wUToo4PHAQIfK3tzqPYNBZJAZB2GYIudgt+CQ5DyhsLCNbNV
SouhkKEV2PXNbat9P/ZMd6nqcPIYof8Rsnm19Ah15d2WPcGe7OerFyM+zfjS4CWRzDJ2fAp5PXfk
b5Feyxa/sN8Cx+rx5yMVQrSdchjRVqVgq5jAFbSu494kgrkEyURYDc+xVbxze1jfGU7ykU0fIYod
ymsTgW7NCtJosKg9mGiwYZ7XlotdhEaKSwGzQyuJI2VqbbO06mdA8LPfITU2YV5ab4cW8qhkNPN/
y5RiN3fPHDbYZI5J96/Vw/c6qZYJg+qo7pnnU3cP5UfA3Mq123m3tLR3U4UgZr5Bk7RwqQnI/Xmz
Ej381Z5FyzpUGGcKqG3Ryi1MAEo9zAJ0LkazH8CiGppc2vKWatNUncysDWMNBSu1xNgzRRWAtXBX
Qh8R8a+ZTmTYMKaPSUfY6dOJat5XALqWo5fEDSdMFmNkUjM05LTRzXCAMTkoyn7to9HsmuyqlmwF
IKXV+Nc++F44RQB8hS0W0ciTEsrjBYywFyRrhsxIR+/TpDgCvOW1Fwvlujuo66S5Mw3lb5e4yjGq
x/X0CIy5taz/x9J5NDeurEn0F1UEvNmKJOgpSiIltTYItZqC90DB/Pp36sZbzCxmuvtKJFAmv8yT
EHSiKTnrZXtEaYnHfJNB6wNn2OJyXjCqV3qy62vYeuit2JVRbmhXqPexi5eHcCOP3OKUp6nM3mq3
vkw6/GSzk/8FwVTeLE4WkvdHgWgQok3xUx+dIcZeyoihJbRTto+SrTI3Pkk51MBQRJhvphooj7lz
DU5A8YOKiIpbccedgtKgfZmlJKDwIdWnnKPYDMNWgfUOlqkHcPU0imRSdKP5WJj4mHBpSw2MVMUQ
KaJTz2WqtrBSy2Xa8Fkl/J/0VH576YjNdI/tGx0CZZxSuxFid8WoBpEdeH41b6r8oIR3h28fc5XP
dQuFXk3s9AERwTv3lkfDBO5laPzana/HtB5uCcRbnNSRn+d+vXjDyhhfPJAN9Gi4OgYNzTz3/q1v
Fw5F51z93YcznpdoouhDD5Bw80z/SvU9T6hAxdOQsguH/Lx1sXGQVM0hVW25yOQN25LHSVeBKcRg
BhpJVbTvPgV18VBaW0Wuq8genarb46tjguAx80f0MtKvduEhHQvMOIeiZ+pRca+Frs/TOOpHRYIz
8R8Rjl4oQSGROfLiI850dzFsGR8snLq0FjAEn623r5r30dkl3nfFO6ZBrKz4VaKrB4Ej3hDLr0+Y
MrL8S+OFiDMGk/IextrWKYf1xLIj2rsCZ4js3FLpF/JvuIQktCKQLBHWtMXhSfU1UhvW/apO9wZq
tKdNKsCLB5QIcgbdrF4tvzLExlestbGjMHA+GBy+lCquXmG33Gh1E2jMrrnkknjwTDyYBlTxFbui
FrO85vFuibEv+MQ6H2RjEMxVqhwR416g45I6HMgimwVxkK/cWQ5D/t22yQ49PJlbgmsMfAETE04R
xh+XiUxe+6t5reOrqdoXA42RO32DS8uRRoCC7qD/mvZthKfNXsyFyVkvHLLlphOHPiUtZ2w7mDPh
xFw0u8eUwvVNFFSE2KH7RXCP5fA998ve23USxRp/i42OJ8bxVI93Dw8F/sQBGIILo79J2s8h4Z5b
jxeTQUYCkMbkDFhUYHHH5WzaTGxc9PkOvYESdPfO4WmpgVwl/imcXhYDnDtvpMQozySi5Q4E2xp1
2ABm5mELoHjV7DY6NxuHN7KayBPuBfPlpr5axHxd/6/NFxg7ik+bH2NBJY8a3ZKa9C0rUCM30yNe
cw+pJfL47KKKMUt/UA0k9HFbGg0gIE70O7ytbr4sbCZGm/7x+aVL7xEy+fQYJMa0y0SS0ZwYTlzT
WOV2uofsjapYti+scDUXgCEv2LjAM0NtNefkQJEB4n8Kcp6hZhzdY5rJkd2BubXnBVtdP13j7M2A
cYD8PcNENO4s5n27ZVa24WVIsubQJJ8wPgXAoFhoByZcdjxBbUZ7pIaFLVjtl4vJ3XusA8tjqifO
HmI3E680R5VBqdXKI4fLECFGTdV8lq4SZxdfgr40mAvmTROiL8U8RuUResFTVN4756VCe3JpQWk1
3LfLS+hdoupK7DriruSfet+Fjzqum/414vbnUouD8UaEm0QsdPrx6uqjeahCH29jfVQz0a6rr60q
CiBxjjjTMaFcXjxxDbPhPqa0eUIYLnNCbtVW9nvakAEalO9qQczwqw5k3ULYfRnvkJpwmaQ8m3Kb
M1zialx39aoHqVOQC2W/i5KH6jwyprv62Lr5rjEaVHlf2Oq1YWxdKmIM6ZIGqBEH00M6ELSOWGpp
/JEB3ZxtcY+x78FD4WyBV56LshfFAK2gRREfiXI4aLTfaNcJKDrZ65Kll5WRzD6TPmaIX8B53FRs
UDCWgTZIUErYBvlXBUNuIK1mUm6zmCk/DRiLYZ4BrPE0Zzs/O0+cPCtaY+y4uWqDtmsmfzO6OVWZ
zM+YulvTsLYgP4d4roT/Aa7FULHRAsJdRV6RPZTZgbHSExzl2ElVBFzKxxTxnPMQK3df+aXHnEZi
4FaMhqoFptYOeA/nn9nXcX4xjJ0m4rIwFM17yhOWwXVUq518DPVXTPxZPNt05Kq11GzQvOA8IHBa
Lla4m8SLhqSnoLJlU6zGFJGzFk+dna4F0+o+3MJ6TXCzDdzlM2y9xYzbGStJe5Xpt92ew3f31fqZ
b+Hw2Yq3yT6y8SQ4VF2+i9KwVybHYLUO69HyHLopxTjFpcLXY9m3roKkto8RcxuUFy162P/NOjFc
jZgSv7vkoGVM41JeYtwB3PUa/SoxMS8oSQYfReNl2zmiXK3oje9q5mb/GFFHeGdqg6ab8ruHX7YY
5AXIVtRnkydopIKK/AfBVELs/20zeOFQdjgPJWQhsyVQB1x3yG+60F4aHhodMJrBRjEJRfAMsEA3
lPjkhyipvm2MjC1/1cwKrm5ik2mNATlgE+kPK4JxbzOJrnX5jZa8rTGaOJxtBcvOMgMpiKygDZHM
fRz6rCbqOAWfojPMo+dMZHCiam1wHeaIh7kmwkgoqAJumRO/TVQ5tFUdRGwjunVt+l1F3ekEnyXj
Iv3Wi/cMAgnAeCXE7FPv6jof1hi4HCrjbUuQxtlX/Ruh6ok6NQm0Z+vW1wLbrkJQ7NL4JayfbY22
7xOr8Uyl0z1vrqlx1pMzCNrEPGnJa9v+pO5RB6Yec+DwfFLfvAND/zThOIcBifuA1Igo3ohxz9Gl
LWBtbY2ODqi7yQnWc3+06NjBlAmjyyIuo/uqyc+UQLj+rDtPCPxPRoQd9xUhhaXus65f0/q0zGQ8
DgPGKvfRFDzkaBOl/eL103EsVIRk1+bUvS2sLT+edim5fwxxtJ2pCNUrLgRMZPUSOzafdnfD/IS1
4bNoboTtE36SpPnjpK9F84dcoscFedLO+NywKyMsJN6GPN9SXd3q4rMtaU619pvf0Hr3Q+/J7v6V
1aYA55MyLChZ1G2AnH2KSDKAACCdG9HdPS57G6JKj+MOMXkjGSxSC7BaGLTJmdRcdc3EVqawjzfA
gWfi9wZQKx5WzIhchbi18/CO9GNnkoaN5Ys1ok13sQYi8C2Cf4zWxs6r7Zbq4YGwj/jpz6LJIW8C
RQyvaDYVoGBtY/wwUM2iY4zPOvaPPsZQSKSkEOA++6vBi59m7nYwqpAsIvuhhj3zDvc2xxD21JK0
T7JqrFPGR6ZpH4MOvgq4EW98cfAI2jd4qV2NIx46QNNz8xeMKprnni9ywYIbehxjOOZITKkWnzJ9
edVngcUkfyval7jaLtlh5Kt9VPw5HVrBeayeCTFC32ucnfJw50G/PEfNGZ4rjQEe9pG//JZ9/7fh
M6o4yHQYpHGJkgRhsMhBCCfxnuGl+BhwWGsBS2MFHAkjc7OeFsxEwLW/4uGvKz6kAn4Bjo6/IRoQ
ICQPJX7RGBNxcMdoU4lviBLELWEEoWVxVmN2e4pe9BvXOfNve7TPoEe6a1SuUBU7/9XNHvr00lUv
bVS/l8SbZww7i/0nY4FE+oxpBMWLySUEf3TJRY5issBy+R2bSymKd/2DGk0q3dZOxnrGrSgf5r01
1MC1nhOfE8vKsjGRdOtOWVfprZslta/LpeaX5UJGaUpYnBoJAfpKFb3pBj6nPWvVn/uCX9LwTmHH
vpLsY8ryeKgodKJuDCEU3IGTv1J4Dv3Lzaji9F+9ikqY6Nfw3g1ehDYlfgQEwSVTQft1Lx+Sfz86
MinwJKAgttyNjF5yYvV1HSSFfKrtz1rjnmv8S9ydPVIN3TDsU7d0yskofMqJ0O9IIbIlG9xzm3tu
3Dux1RYsAOaPO3yb1rZUhTbDdYBxDPnia06OLWWa+h8z/Bjha/QIW95y0TAblck+rG9m/pbILb8Y
rkEMwLYO9bQ5Tnq38c9dv7WaXZeeFvuzckRgmN2TtLtVQQZeRZjJ/rfLvjX9LbcVqflKvcd6m2JE
Ns7ss+VsHMKJHaTRaINL4XMY/fQozNXk0I5tRUAyl0sPcndV+JJjcRGx/IM5kMTapvpqUDLXGAMf
LQUW3FC4GmXRV5nxMoDp0Jzx1ibYFAoDXC/3nPE6SdgAgg7i0rhYCUj4JNlnQ7ZNAcz0040fIujw
zQzy4cCUM/L2tXYp5EMAzuvs1yw9vIQFqMhmQhhFiWBniecZAatN3kqj/HF8fa1jiXIxmtouY/GR
qtzejLEEh8aJy+BzWXOoGh+hfmigrpURDkVkn4qHELEV6wAHz31qUpTWLRtt9DbqQlrBJVc/Gjmq
U69bx5CrExcfp7IVFdHHBDQxb5oAvHP94uQSFi8c6oDu9jnOLU7OqDkeRzA9/o9pWAeTO35ljIyY
S1EuqDPDeyKnsUtFucuN4qujRWTwfihehbNjkArnWqe53CdoYhzpzfG4ZC7IYSbgj6rbtaiYeaHv
PEq/DHRtCU/kWxDvj5UL808plr0+c+hbu0SsMtwFISktBYwxojueWoxvMWkItpzc3Gq6tyktm3gH
TihzQKFpIraGXBqYdDhE0vMVeciJTEiMENLapA37MNHfPWKmJSNLjSei9GOO1/kzMf+3qJ0+9NI9
tQ37R+1/lgLLT56HVD2N22lmt80cJOWULCF5LKY+124mkWN/F8Xo8aHELk8rRF19GoPRdXr6dJC1
iedtx8Ul4VCAeh7q+yS8J4t805cd75B8UtBQQqMQkMwucp7qiArvSLDRzMDydwkxuhkt13ItXg3O
zjE3Mlv+k7d6oIdDkx1BJ5wHvBEJU6KszjsV+At0vdBADLrbyPGwy0cvpphvaFGPSjKTMRp8sGnx
R91cM9OEETi1X73R7Fpt1pl/LsiajL7WRcbVjrsgOZKKHSL2fe5UGlhU20wY8JPscEZ1WlJmXbP8
G/pfIf0kBWy+1udtTs4O29esdZxHUfeqUb6IQoKNDQmns2WXDTaWfEaKDjlPxBEF8wtM5XHGvZom
ZFuRbIn212TtRL5ayB6kwDmALDyyRHtNaXofEyQM0msmR8Zejy9Nz3/f4LrhkSGdo/wIw/PXLpaD
m9J+p4+JxXAbum8IfkraRKPs9mvIgRg1/nWaFjIQwo+ZBzP2nAmtpKoo3LLMtRYzeWfKMoY65W1u
dvV2abPgi3Sdr1SGf43sm5Q3T8ti/8sQ4fpivjX2srKWk81JvsEXnD3L8RbiEqr+mB7DskSwkFo0
oiGQgECZlux5oA7Cg9WQzRyPsFoJiOy2SbJYPHqMWrUdIIl0FWm+LOzBvkjo7Raam169ThiGl8fg
nulXJWsDnfDQuIeCMEo/YVRxv8b8ReSS1z7hRN4wurPXBV7KHp0sjXmlRXIx8Vu6mTz7njKZ8suV
eJ4k9D573neUHrXlOiOkFvFfTMjseMmakeLOSMHisTZREkTrNCKFpQPK1+8AUDN6DLzkODr+Wsx7
OHCOHz+rP4YJoIFMOieE0nruz7hBOBKpCU1BwQxwTY635dZgCgQK1kP29Rhdj7LeJfLmTcfI25cl
OGV9n+pg2o0r5qKXLtWeQ9JxPGiWPX6Mqus1RV/FumRX/23VGlzo6B+2FMZCNbdpbvTo8CZM7JEJ
zKeDGmF5ZGZ12ht6sFXZQ+uqXzGAgCYd0HjyNriA+SDvuZLaFmdFpAX3C6BV/DmSXwDFaacnL5Vu
bVUOblxXJZ0tdnq1IgTnJnPhcUIIwv6XoY9YPRPfTeL3m7I1Xm0mbmQeJg4zsxW4UX1cWiDODp0D
RKDH4n22p+PckkdabJ+v17lXxdbsuYIAHrpJ5eqvvPqEYhlkCvWArgsrq6MKpYlfnPnPwJc8M45M
GMIwRf1vMhG63MxGJJlXU/s30/sb1sHyq9wtlN3sQ+eqLst4uDY6zKGlpB6NFZZdn7XUjDPyiXeT
JlxtJIjJ4zF8uGZ8SIBIUANfN+WmLm+9aZ1wMW5xj+BqBGfKR095IW+Ijq2eUzYvnNLDucvQYo7x
OuSeakboQ2WYXIgKyScuqoEPinLo67+5ccnx84XeHCy8BY1tb3rpHNEX54YLf226+zjjXBOlUOn8
jRJ3/ZwHncih0pOT9kSiHu1o1gfIE7AL0209XASTxepV5C9pL6icBEjM3qg7etB73d73dH6fbK0+
Bge1PG8OlCACAmZ2mEx7Ye3o+yKhKb2d77ybvX4BEdcKpGw8X6oznLkA90wjrrjpE+bIDxUUU1U5
XAG+9TBHCmnsMaXb68gRd2AwkO/pVaH4KmImaBINS7/M6JLhT2X22YDCjUr93cwfPjKOVtNRAG/J
8Jd9WlNYh049fYUY+8J2OhhyuOhED+H9b3w0c0YJEA64vq89cGqphtAZ8UCnCSJrkxxYcm9pgpBX
pPaKrT3sdmb9G+Fk9LOhWUunf/cL7dRhCrBQD/0JCJ+R1lhUz5jmtGij7vTVDMGvGbdRK1dKXJjj
eTMM/qXNDbSukcASN0ETOygufBydWoOzaCzEm57ALBs80b/y/0nsns4/+derIVzYlXay2htv88YU
hPlkCJUljZMz3BIZc9kagaWDqIv7mlqIYad5yYeDSpnpHM8NvvbaF1uHHMmTYxNdQ/vJ0PYcWCaZ
JSra8cZuNebMKKlaDERZbHUXY7IRWDypNAZ8phnluqZEGoLQirbcUXQClxIfSLkyYG6Sz1nrVBNn
/K3oX9oiMBRonMhqNkpqBvm37hHecy89eGX8Z1yAvrG8uEt9TQ0TGCSDg+y5JTJs1g+/8MniDeyC
5dRSJ4ycwjEFXTnUdIYImDn09h+VK7eEhXmpjUNcqvRHv4uG/DBaCY2Ktqh5K5AFJg4cvVuQbsWX
YtlZdnIs7dAutKh7ELiSXPmBSobQud56G719j1Whqud5lKXY7juFrfIwDlRY1DN+ChsFpP6dB/KC
IdSuaPYvUV4EVcPdeuopXqZN0eGH9IrxdcrkvpTuvWjaazFwQkhscHvlesEalTBpFjXZ+OPIxFTS
JFCnPBSajThtxUGRDzy8VXKz3WRPt8lamA+6wa8p3qkhy4GbEaKBJE1TQt0wwZcHLwNlLu6s6bu4
467XlB9e6d5Ny7/5lkOwW1DqO59mDLiO3kPEgsAYOrR79IENat8XxhsLDlyEsA0SDETcPtT305Ik
G5B6FYYR1PhMMspY2jffpsZx+FSpNfpBqtZ4xmaiesBDfgylYQshJSBi+47GmbYQMQOfbJ9z/0/R
TV9w1ez6/DsTxR5ldkbYFA8BsMgfzi5jYdw3OJgUovOvv25Ac+tus3ZcCA45rzBwWLLLTvebmyQ2
sNHpeA0XTuRJyFXlfcSsl2DXqrCwT8oAjo+hbu8RV+WW1o0Kp/oEmaHTtu9gvLStpgRekM+G9yHj
ivfkvGBtGEgPawzs5nS4zlwZ//symFqPNlAC4CZZ+Jejr/U5iAM4cs6I9zQ9hCChOS9v+TVmMTNW
5rlmUG1/hTZJTzRZL15N7bX2iQXwXK/y9JPLizv/GQ12GpwHnDVE1n/kgMhD41mT06n0q0NZV69e
Xm91RtgFP1NPwIgyX0ZJ14jgYYq9E3ushbqrHIzdr4tfgBgUL3Wx7/BjttF4nY95Me19f/5ugppj
q67UCBZCgzYFpdFz0sNhoe8l3QdqlFUE2RJtbBjBEXqGCiyUufZqER+KJ5TrDHwOF+eR74aB8b4c
+bJqF0ISV+EGHICEl/ndkdGpZz59/nZbA1U2N71+Uv9G6LJgRtor5/QSKtdgrwckFFjsOWuKl/16
vbU120M5bOtZuw/cSIWPO5xkps7A3FnbXntQoS0WxgU3JmP8f04/BLL9ko/UYiIAXz8mzQDbcObk
GQ7MTqJzxZmZ//rGKFYNQ63MDv8sNpgyn49usrm3GEFtnXFU3xuOUQ3XAoUqo0ErtmumlTyXynCO
FJ+DwOtxTHSgFgSBfMeUG1w5qArYQ3kZ3JKcwldnPwqf4d3B5lMp3OUVO0VshEG+mEFkWEHiRc+F
YgJgQZmMfg0mxmAQ3i7sIleDio7yo0rKV5/PSqH8HXs/SLhd021mSqvx8xoDYhkE1LHI9mbyiGoF
dYccLVdLtHVLG+sr90s9PyYkUaVENIJAc4oUdEX7a4FGSOyaUBNyCmehsMre8E/mIARtsz+q53/g
ZGLoGyKrLgczpiIMR3HNbTn+kyeVx3nhUsJAAExuh3OR9EN66CCf+oy/ppnhPLOY8iB44SwOsQQ4
WoLjM8QkrMACMzPJL6w04LxkefZZn+ZTGa679DgPoL0BNTfjmZoqKGTOdJirwBnOBZBqYl5yTr2n
qSbJHEP4tRta6JiyMPEZVjVZD86pPSf7CTsbUYB6DkJ/O1kk/1izflr9nAn7EjVkzlgofdu9OCWT
R+hLsCcLRnGQc8ltLxk5upAQ7dLMr3XBzC7cRsCwSm55id1irW65FukMrTJv/Kcz5oscxmKeRqlr
/RYy7huLmlUMEA+JJquWPLsXtQi46NbZSGPy8jb1EK9sN7NXk4v6HGFTTJev+ttf8lsGPros9WuN
b1H0gDGg+iTJOUpZU2uxM8e7TlYw9cf1YKPd8lmnwDQyFspZf09bfTvW7dWPzhGG1uzQsfL14ZXC
iJoq5a6mNZXHq+zJQtecVqZgYEgmxy8YMLRWLbtRT3cdT4/6tsqwuw7oX85SM6Nm2gDc2Io4scye
vC981wu13RPHtHz6UpcS/Arzsq/l6+C2UF21B1VYztoQyCF1Di0I7vIEV81ZdjoaqTC0k6T4aMFO
YfYCPgguoTzbtym7SL1F8DUAqZpTyhy53HZGBCWRtsOEp7ao3/uCxTBtzVubAU3u2/qKivZj2YAE
B19pomG2RvEl86UygGdHf6SOBn4O5AIwK4YcG3ZeMEE9Ajo6gvac9QJ6CudCm6Z1EUXv6Vi+NXN6
7UJKCMAHHYZ2mzXjccjCN24lRxN5pJnFKa2pG2GE3Pd9wE2dND1rdbVp6BdvjfbiV+ldgIA1JnUM
0Uy803RTy55K9yL7ZebGD6XqJrAGwe2ozkvPtwsbyUAdrHiIzfesLX7mKtnrCBudB+umOpeIcHG7
IJBKskPjXm9N3HmtPOjzQtSPw0ohyIzZ7Fv9ku9rX6Gjpg0XYDP566X8zc43j1mLj2SkHGx2g8Lv
g8U7a/z09Dlpkb9uybpmkhJwT8LaAF8ZUcbE+shZQN6Fz9SvbV+bZp3Q0qAu/bnrHvusODhVeLW7
ees4X/MOQWLrkG+c2b3YPvQ4OcIWx5b9G7E2WlZyFl6jPGWrKfTRqWw0TqQS7hUNdb+SMgYXR72e
Umwxai8S6EQDVzeL0Xqm6SKcD9ZRIC1L4Nj8NXcbugR1HbBZSpCs/H5dN/pnzc2tMjvGzxUHea/j
StmYPIwG2O1BpremR1aTFUMhCmJxzKSxe/JmsDlGPL47DZRXKwWQWyDrG2gwRNh5qECyphhWW+tt
TuuZiWn8MoKNhPfbU9eThSLIc1WK1V4GECq5DhiWpT+S5dWwH3PIkLngZyjy8Y/o4arQNKd5zTEL
29MgC2pBWOPmjL272BqceTPufQ4MgGGxb7njP3eU1jfz+OPoFpzGRO4Xu3juXY7pxGCm/jNNWa38
BSGfg6MtdXPVv8OaWUUevGGu/mCSL3EMf2reL562ohORzCP2H7pC1emfLU9o1ttStRTRMipiONe6
AqrBErONUWeZsAFUrSBd1D38qn7HAHSrHFyN1dakHeZp6PRbzBU9++e7FDDMCxOlyP7NiOALPyVJ
73pPAAfUuk7EJlRJHl1p9BrrohM3+DZJTUL/Cgl1i9A7CgEZJh25sNrdeTH4o6k5PBuCfyEFwNPh
LRjk8oIbEMReb/xaenYkTCMBu/lvYqljMOfTNnf4i3Nq/4L50Tdxxq7eLc26Ykd5klbD0MB1zr2w
/l40mSMI1GQEPa28zjAMiqrpOfqwAS/ZsdECs2p/M5NziOIyjsN4T3PAKwrP6mAEqOM6SKU8j8Q8
hlz+UYsEcgLxPdLKpGhtxr/ei13XBz0DDJTA6HCeG3wuAk6k4857PsB1S0ygKKzAo+iv6wuIwR/u
6LzPy08F43Rw/ffGftZLdS6O/N940JiftP0q43+s3qNX1N0RfNmmY3su8KZnlBEKMzxQhE1bYM95
1/XELq8h7orkUM4HkYpjhwhSNODIp/boDxh1s5ZpMUwCTt52kb47ZAuWofuRY72SVrq2lBE8mf4M
CcHMpKF7POM7+shhCJllTTP4eLSWn8lPP0K9QTWAl6wPTPrxq5ZzgCtys+jmLp/RoGbOJFMFfwOb
Khs3tU2bQe0FGcoDOzSNeyqrtYA5CRkVaLDCxtndL8t9GDaW3xE/vaJo2cthaWiGztKtbjmXBC9M
LLvDULcXDbYTGcGkQALrZxx1sDUmk4R+uGu9ki4/GysxOGYffw99HqWfbgebgqGrz5+ePRI2hyV/
jwBUzx6DxSaLSEewjRj0H/TyNY2K58WiiWXqh6eElRkI4Ur6cGMJhGgc4p3XbIxYctux39jcr7Ke
srBmgEWEEcvXP0LfeYOje6GIqL2UpXGcy/h5rm4OeEkw3hzoNsrZNYf9G+xRi1zjb44irzU7Dmwc
3v2NaoECswqcAmxEKy4iY7v0sSPOnGcabUS26IDwKNw9jOSqTQH7q/FL2z0lPX4Lp453sipBTGXx
rhtBwTE60uzQYY1dTZV9nQZ+J88OcQp1/AazicLNW4IKgRLB2ais/i6UpVqUvnN5uYNQAQoza8SE
ForuavcTLdbm0KkzY/QLbj5Gly3cPepbTk3E4LUr30xSxBbrmE7+OScnvcT1d06bmKjohPF81s1J
tiCn8ZBk5fPk8JIb0/ySdASncjwppP7w7GSHErlkX8b7SXN+Y9vC5NCj5vf8iaxP5ToZ4FXjwBgS
3sW0YWaQvtvNtxAf6gjnZfcaonxrWQeDBBJvc4QK1ugjK9zfJU3omVZkJmgrdf9a/KSZ91HR63T0
AWO2LoBOEJ4DV2S8Z91aUw2fGX0rpcHEUPIAV2720zTcMXBWk63LPDSxXPBzg2MzTYoQ688JoOJI
a+Co/bT+cGR0AueD8IPhyX3n1N46T109IN6XbgbRQ7UzrqEz7wvN2qZcj4f0TVgfhB7K7rvxhoCA
TBGYUYptxDtl9XxlTMMCIxQUCTvWnB5jkKSY/bV/HLnuDWfoLjafCwX+FA/PK7YRXrVm4siQ1CCd
0JNKyjLSNgu60PhiDs8Hn2+cat+QJSzTwIctyJedk0TQziSN9R4H03hWHt0CIIhxb5LfEswClsWT
kgaX8KZKmWob5ggAC5VrKt+CHAue09mBDwHC1OYnpzLOLio8Lb8Ooat5po5ZwjDk9vZiy+wa5Yxt
bFAPRElk8YEdcBdW+xilkkNSfKjs//9vfkivosGDk+i68FU8grRrc/BHl1EiaPuniTYKc+w2rrLn
YLUhtWQqgx1nze57aodXKlFRGthRnRGiO1iAAQmJINaCZ8hxAMBfQPBhgk5RqriSaiVjA2SyUgsm
7xURltI0Wl4KfIBFdBzJ43+4mD6Hmu5q9nl7uefJOQZSMDHYT0d8YWTPyevpOOLRwUZSm1O5dqDz
WWbzk8yBa+BlwFhhmOuhkgFDzF3ci4vj9L9GJQja4lKMQVOx0ObbaqaC/tlmyK/c3XyPnUWX0avD
tBRZZ2zOU8wf70LsdKj1pmo2GXeF6Za4HigBgzyhWRCIXPcAG+BTyo5qWfcnITVchT/CyW9TcxkE
7bwKId3L7zkHVwC+3AeKOLnvFYGVJ2lwmjPLCIUvU+oMoVKYvzA7iHtk/XVquqNGcNzQxfMwfLrN
daOmMqy1Q0S34dH0JXtvuffK5BRr3WZkGGveK8yQdfYeYUtUoCwdAaEcEmwxCZZNcpQJf4EQQHit
ZHLz7fnczVihuNtxzR4vy1eRIGxU8+Cv/c7ftinRetJizJlk/KfzdxWI4ae2NX5rPO/2Yv5h4TR1
RcP7aq5Apik4sQ8LQoHTw/eRRcY81qP5V/KMzAslgWKAjDiUyo/urT2YAYwHXqb62NYIVnkpH2PR
4jpKVxpBZcQ2Qlbcrj1mZbui5i6dzDbgpznm2YwCx6meaULdjwOEg6SUHVIkP2tcrnO+7VCiXToh
PzV5xT8G0sxKM/CuDRD0XJe6P51Afzm7T23BwVAcIhw1mupAqfRr7ELmmRpBz69LXVvzrHf2sWjm
i401egQjmpl3ZijXpL2NSfmCYHgBbH1bfD1a9yATUQ/ZXx17U+p0UNU+p0Z7ojTJjz8TzlKwHPn6
l5iab4/CI6Tg0Wb6FdZez3VGIzUZTSffLsdDVwTpzHJ20R2OOoV5tuwtcCy8mB5vDnmuGOcl74SD
zhzqF205DiMOHF6gRN+3BZECvFdqiic4jPamGei+Q7NYQWhQ3wooNl2YvtZp+ysK45l53p6eJOJi
m7odP7ucbl++Z4erfVXkWwvTYyi3qH5bVVuX1EEVQwxMqIHQGbxLfwX4dZN6RHoinJImCv/4XHGz
ncP2b57R7Smccx4iq8cHUhf9KiGVGjKX7X4E0RsDxAOhrpbomMY3Z3K5aCq6UXVrvOTgRmbYCBvI
Q/A7OpxtCYPhxh/bvSGe3dHSicOznbc6miaQYivCPOkxX5sRjmQS9HQRlYq070JPaOY1MBqYYvTd
6vrJ0/svOjRwRuB6WkqCPQbcbvQm0uAoiKe8ne4jloT01FUZNQUfTegikMA6Ll4a685oFRIu9wsX
TIb69dTZV10C44SmIefL4t6LRNrqn+hqwuhOpuufKhq7awzWaJHjhf7K1feowcnFwcoVhoaZlx5J
ugB9E2n/5FgwhN2mya7ptnn2yN0gNv1PavcQpzZTRWwelXfM3kLPugiw4xJqtdqyC/aTHrK0Hp4L
uFEcFRiwlSQMPP4T4LvLl4HRazmjOLaBuh9D1/bTY57w/WfvBahsk5ujOVCKbBacdMMnq6NB58WN
PEh3XHSZYhbzqvO1v1NzF/HvwU7mm2otgDE3aI+C/PUSaus+QfTAwlsfMUnw+hMmo5Y5DZylkuij
8ZNe8GV3ufHXIv/KkZFF0yyYEObcv0jRG08t8D8e82ijITDg8zPwYjwi6Bk42AoGqoafpJuNLsCd
SZekaJkMgRWCZZPL/0g6r+XGlSyLflFGwJvXovciJVLmBaFSifAeCff1vfJ2xPR0z8TtUokEMo/Z
e+16ixhj5WqFCZNTZwZZX3oWdkxM7kPlf3lttI0ASkkYoAI2TsehzF89gcsADNeFNeqQvETcJaUZ
L+TCUd8mpBuVfzZN8orwMTZGIPcFZn5squaw+u9dHFFSB7CpEwrDyibF3DoZfrJVH2jTs0427ymK
TYcxHoFqjvOr9tH4/s2UmX97Vz0SYiEArxqdMGsW3VrpLmyUZrgNPPgCk1DLQcIpiwX+NAQwyZCb
wZ3z/a26Q6OpO3aEOdtp5EAOTK59wqKoa+eftpTkCJKt1/T6Rn19widRtN/olUp36wx0cRX7K4zq
7CRTTuKSkq6s0Dr3MePvbEkL5w/XWNvwjHQ8+AMFgsnpUhhXb9xgkca0kyZnw/pt3PasIwmN/JcQ
ay4HQEKqX3BqCGFhKdfEMC0poeS8R4T9xbM19FebaZyjeDXNO4LcjvjCjLFIVrPjDIlhMLCPCeRN
rLOHImPRtaxKj0ZilarURQM7UkapUC4CicWSqwpVPYUybikmHvcGOK5tm8fKp4nPM0rmDc8PP/+n
SoBoU8MI/VqguiwYJkd8E2pi6aarvmAGSgXHr5LT7+By61kH0WvBN7ryamuFhcBieg3hFmZ0I0wA
vXYRO78F12fsFuumDSGTcyN0fOSiXcNEW+LnS4DVlPXSH+4GC2GqIUbJS7PgtKrXQ52sMwt0BzT4
WmVlEthDeSAwx6fmSePaUNM9bbDVwgRNCv0/g6Q6PiCEYrj8ZALnT+ZZ5NOngG2Tif6Vr7eKGH+Q
lNiaKBf3Wp5c1YLShZGA+H+evqYOTSs3M6N/zWR+Np34W4noOrEYMg3xNQ7ZaaJY94gBa4n1RKRP
QdxA0S0CfFv1f/N6XC+CTEnp1wfqAhIibwCraU+WeXZ0GRgU025iPwCM1/CerZUv+5n6xx4/Us0/
J3pyxPPNbVC8VBnTDN1xz1rlvnTtw+tYjLaSGraxjXXf2d9t4X8NeEZcZ9o2HPOTl/2JtC9+01mT
7yF+7xz8HCxPtdTGlJl1LEZK9yeo32IBI7Q1BrYJNcg7zWoZUA9nR6+Z4Mr33M+XxNSC58alnCU/
0Dv8zqtXDEmQYRs6vhDp7Yk4n7fxWK/rOS4R3VXYjyfYYnxHnxBlcB9HbK9bgHsV+05ArN3Q7qL2
GFfAscp5NYDWtBdt+BJVAWXRNUobJM6Y/7hjo2DaqrFJDzMlWhEAnEOMKMHlj9lPmKTwbfnjrBkq
YP5hTvmHmO1Dq7lX6vLGQMLXBtapk/bBGcUy/yks/wJdGOD70xN702Pej6DfpTEE8e7iBaAx11r0
zjOuIHuU79Ig/HauFT8/8FlD2SYIoo4VIuXkSBb6PJLClFNRz/XOsGdmkjaJlB4cswaDzoMe82Wq
khcvwn0VRgddr95RHjTVw1cxvw0mX5c+3RdHUcFtLSoigJ8Nam2TInSKMDPF/PZcDZ6HWOxQFqeC
cCzmxotgWid01S5RLoIxQbbPNARlvAIVChTONY/9Fxp05FdyJ0swTlRJRNhwmkal9e6BlduOGRI/
IYcPHFiUWM4+1Cle9O+5IL2WrBu1+0cnqhOsaXt8m82vw2GNJgvuGfVDU21yB0sCV2jUnFiABAVM
WdjW/AOcdYqq02q/omLCod9ark1UHfTOzFAygkbyD26/+tUFCl+X18ByoFezjoa2SyoZxhVWJ1fQ
hPSlRyTAoYa0utuCRfBRzaGyQId57zT2DigupxSaoZnIe+syfK98bSmUgCCBAql0pyng6JTNKy9i
zzxARl8NMvHSfgjOobRjH9vrV63L9o0BRJnyt+CvPNjs7fe9SrDbApVamWZ8EHZ5bhpSEH3MHMk9
pXtsGuAT3IP94F9D0CclQwPVJdIN8pDis08J1uaP88nYC7pTP+3idjtql0p+YaSCpQkuhk7X57pV
5pVcfvhc700z3Rz+Tzd+zchkFdN3h0+XiKI3LxCLOQ63ysm3lxjU5SvHo4E8NKQrCqZfs3sgzTA4
ZhglLaI6WFrBKbWPmk2KxWqObsWoqhCPkUfU86RyMhFm6pzMkZwgkCDlVX1Dc8PjxlCJOKwY5DTx
BmPOVH9riHvq3PnWqQZGg6jI7u5HTzhyQ4xaC2g17+lEDOA9UoCNl3b2SSDYJ3xH/aYO/yYRZjyi
zbjrlTEWtQOP/NNExBrdQsZa3CW+zRqo/yJ4yxWvPRRnfljKI2ZhfMgoj32MO+LXtPrVmDwK9xtM
AepYj0hjVpzIAc3OUDHrREcQEsStjTa1WnBFq07ZYbLMLWhxq/kvLTXf9FdWezxnC1eqm8LgRLDX
HrakhOurmTkPXNgxlb8pHX0xu3LZ9tyK/MLlt0kEnk92erC15DrogEyshPnR4YQoK40Ne0Q9aFi0
AB0ndLi26lxnzzH8JDO8FqyL6u3pMCDFnwMj1cp9N0xjNSHfsniLndp5b1Rx0pk+9CGerWTw9pHD
AxI4FGe14juDchui6NVxeh3xEfGoLvjC5ifXBmPp0XHGwltVdQN90zX3qFAFuZkacJ94nG9mVd3w
Mkau8+wSfWlxwcRtmOC87v65X3XJdTN/O82HltCbRlp8qSdGKzUjV6f5NjiH9YHhqphKvLqOeQll
8zcszesQtr/Qjl8ty2VRXlT3VKeB/8eUFMk9V5K1J7Lo7EJB0eJxS+HF8OtksEZ1gqc/f9tOCHoG
qg9iuGEr3U0m+RXa1+q9MLdVtpTmixfe1MHZ13BwSRumCo1D8piRjpaDvywTzD/50jHnZVIMHK0z
iFfjHkhupkRiNo3OHuIcAsMjZIUz/kBvgPdiJcfcu9jN0XG/NW9E5YZjagHHhQjViZ6Djy7eG0am
7N5UETB1jb2Yt5roDmVEj8Y+/NhqROUJdL4J9BC5Tfkx9NYYT1ZKeJm2ncr8yfhDU1xOZBoaOSRU
6cPiLLDzmVlNetgMjchjKaePYo9SkHMNYjFBV+oVxFO0sRJ/BYAzPya6TypasRnQhXPwsTHVTRbJ
FesYckGZ0OvVLW4SHAti2yfNhljUhZC070TlFhUB4MGr+j0Ha16H3FmBL05dlUA3Co697vOZRmgc
O4zc+D49mNkrO/GvVdhsDJmciG3/EdXfKCaYxVHxj/MuT8Jb6xzH6GJMJEEjQ9aww4Bk/MhyXlvb
hwPOhAEWEXlysaS9HB6R/E7hyU/Jw2TTmnubBvo94W+ATkFVAqp2pz0TLFIvqO1m+pBRyF1sphe4
Cas5LV5t2Eog6str69dXt0U5wGfu1sPas7O1jBG16RYREAEYDLtKv2Uf0dMzIRoR0LvBux13qzJp
gen51yjKTqC+5vKh3gTG4Gc/Y5Fg3SzmFzLwD4wdvtJo3NazvJ5ZywX86Zpk9dbSSn8nqHTLZOUb
SNoHBDxKoR8TWdCYKwdX6NQy/qlxO0A+KptlJt5bL9hq+rys8CLlifJxQifVUCN15j7k/U9RgZWi
g85MTqzziHxtrf7ffc4Zh3urg8ZVzNEmkSaJzvoR9+yCVTlp0tXUUez716Kt3vms8BqIJW0DrS/J
oizhxXBpP6sKl2Ef7uzJh6rGGanV2EO+OJTRHq0CL7tELYJVB8a3vUiEBZwq1TQqjfzIegw4Icdt
5F4133j9/y8/5tC3+au2idgxeOIkbWZckZRY3rf6rU0Cnpv/3vPRBWgYTjCihpdUAt02BUfKf7+g
y4/wi4cVU7oNGO9bbe8DujSwRFXESyagZhrw0DaeOg6BLtT/iDZhgpnCh2VINSR7FyqJwbkbn9UT
oP6Wgo+DOZ/fEkhjB3hMuqv6mEMb49ha8zZWkO5zwPiWCsyZy/WAvlT98DnrsW3gWrHYS4fvNK25
FZCNgzEmvE15emJZgKuZHi1sVnR7YZtd0uBpmf2LXnQLZwai3/PKNWcWmMuIk4M7jn+OnV5BHjlE
E30gKvwpkZsHxAP7T90+DXZ40oLhgpzd6LeFY2GiDDdsFckK8pF7udzCLu7CWJuzBcY9wnbQJqt4
SnPot9UA0TXp1cA7jS+GXNoutC6zRPmjjNxTZZ5QDY3etZePHNmVOR5MfLkRbdhg+ruB/asovgC2
ol/NDhW6EJ1IcY2J8kRfNJJnUumu+O+TSrpzVWTrkJuXOPJG/+b3rHqSJ9gd/AXdW+nyzvaTGT5O
tw9piC2qavb8J8UGjMp0b0bsY7J6owksKyDxkrVYRLziKOIhlXnYYvM7kypF+NiaT1VOcddnAlD8
oLQV+6G+Jlp5bwf3hUxkcICKlE3Y/OhWq5yt82RSyDxSi6JKmASseL+YNvcAXlB0NItw3PsJ/Q9D
o1I3ji6lLHP6ITIeHXKH2nNfUsaN6k2KvIDDjP03CsEse20K9gTVzASiWpucD3X0XVJav4EWaEaO
MFxFPaolythCv8pIw+t4m8ynwXzGIuYR2yc1SpfyX9aoLNBL1ncvobWX6wEKe9MxWicUx+Wr7nz7
YBUZu08gfQMrRsPdOJ22D5tu56TyPPinprU2k9ZCJOi/dSvfyu7f2CLCE+Oh5lzUayT81RPs6JZH
j2hQgvhgB004qCy+t5FMtJYUyxhRdpIuCpcSyPiW6Gzx2vFfoD8JA2YLyYpdDYpgXMJ4KMhJrEnE
0HFVi3OtMb3un/Nc0Z3HBC6MLyoO1HWYZDK0ruR8C6W3MbP+PXZ5d6FyN1eNpWkRvTNu4LMZxv1Y
nLUCOHp30ObvsXdArmHApSAw3EcyY36zjZ3fPzgiGo3cpO5TKp6Qe3WpgqZwH6uDIoEsSl8usHHx
PjX8JbkDV7C3dxkuQfUCZsS0xF3715fI9jk4yvBbR8DIL6n+bUzJpJnvanaAlQvyFMKHGDTAU8Cz
zlB3VxZZtAgdhqfF2HlomlNIBks4oQXIIW1XBIzbCM5VUPxKU6SnPEU2fQN1sXT9aldGjMxKZ+VY
r4Qh7ooLwqRt7NqIcKiR+Vzj/HuH7YZONdhK8cCw5c/xTWMPazLsSTTkPnO5S2cWdShyc7x42UuC
mrVnxG2i0QJtW7hfkkz6Mv5tT+op9lkCQNWrk5nuoQx5sL6RyS15UVvvHniC2OeHNEalEt+wNGyd
s/oxRf9wiuQ0+Jz8GjC3ODjbfCopvlvOp8a8B7AXZuprkgFgBjXuPy/OAaHweMzXdmLMkIxliRbW
OImYOj7VxrfUJZgz5Qd4cfzbhTWMLWUlUINalH9XYrqrci+nl1mLiLZaYCnQUrzJDJ/5ZJJWrMtN
O3o/ogTDM8De4p61HIK4ppMzpzcfyQfSX/99agmx6cVHmfkfk6H3XOKLyROvFddPLcd1GcL9JQuI
IV1c2w/dnVB3093CjRNFdbY7mFNGeSDCjnL3S1LMMdRRdSTd5EJbA1zn4JlWOYbfkLstYxU+0il6
jc5WB2MDt6JXsl3LCH+S/6ow/agAK4Rhv4rDC8PIPL7qaJK1rr1nFp6hpOLryXKxZvHO14a8JZn/
UsbS/gc0tC49WKRVuzn5iGr5azmoyDK3+My1+icvi2gBfWHnIvtoYY5V9CAjahjGW6OEYxe7v01F
hmCl4kpjgCi0RKpgDpGf1j8eecvdMBJYSwsPmW2ALpgZFJeT+9olDfSp8CMqxOKPQTU7RvJqD7S7
fkqoKxL1A3FehgtQKYsSnbmHi5AmaJnmbY1a38fOSwhwtV5R+x1CciEYIWbcz/GbAuqbif0eNO1P
7miMAcVf5t8eQ1aqnQQ6owQxhxBXvW3ITnu32ztNea6qZjvE4S41D9ScqjcyNWddEADu/5u+A/cA
h7OWx7R894IHy9vUeKqJRYQRR8X3Ijq7ozgAcBKba7s/dz6CErN8JxBWpTgiYi0PdZ0y7cwCKtno
1BLd0bt7jWC+hUe2RfTK+raYj4VzV2elnlerkrvEzhBJwDRSzZwB6uIZQkIFClSPrziglGN63jr2
BJELxC2gX+euPvLUpwmfSFae/1kaE++Zdtf9Uv8cVzPKSc/bOvM7x29Bw5tEX9h0EEhhu3/o/PER
96Asq33N0Feps4aA4YjZL1uPd7ML8QvYkpTV5E//mrMMiYeiQfVnwLMmMFvqi+ZSKrPxDLrOc+Qy
w//poaeoTYYoBZRreSalliMMbY7vH5xw12gIoPNr4PTchr958fT0N8s5WfK1AftsEKwhTCjMOKBn
+27Ca50Cj7UiRY75Ukw3k11F2dytkqw9Od6knI+jh0TE0b8tVkIpKYOx159BLYfnIMlvhLsR8dgx
IxrVttnCqUe2IMbJgP1g8duKZD+j1Bts9EIG9JQ55/NlFBLjqM9NoSAXf7SA6Jk9gypmHX6IqgMM
jMG8GmJW5ulHv/iyZP8nGzG+96eqBKuhsynMUENAYSJDiJs6Aee9Gm0gAZ55ZRKdIG7DIzG33c6Y
ZoB4Nt/Y+D4EBIOUaMBZm62iMV1azV3jhWvFs+f5rYiB0417tAQLxuhmipRfiv8tKlbll4Yygdw6
izNNjuA8Jp9tkxo5d6s23vYIilLETGZhXjF9E+xgWsRGTyTJ9Qzl2I4VDjsIHhnti50iYTa6gg5H
MLcus87foeNwH67qwG+K8DAZ5c3VaWQt3bt4014f9W9kyqvJlYeQYsdA1K1Kl+5ETdLN9WM2/vaS
tJgkwEedneIuYJ9trFi24iqkRK/RINYPBbApED6oO4pkuWkMTApZqZOfM6xG396Txvwmm+KvZ9FS
6cbBxYfRBvpi6iFQsQkm85pqA1RtdqMl2OtBsgmFj1YAr6LGfoxmnTqhKR+Snt/aU0l1Uw3+LrlW
HXFfmiCphNOrOTcrUdMhCJfjDRF/GWxm7TRBHmPA0DcLygzJ9m/2cB80G4CTTvnXpiRvgDyGZrz3
QjjbxbYhUgGVPjlP0CRLf7i4XX4wxmtcP3pxjSPOsHZv8Yypj7wqI+pJNHVFTSqGuSB4Sovadz9V
vbWQVy9mdV9q67wiUHC+T9zuQuhL27+zUcIJpi3CBqIl/b1LcMbsHNT+eowpzPjtHVgh7BtUbRLy
ZcsqWEGGCgtxmPCeTxb215mBZ5ENh9jK9kbS4h82AvYrfB4lsv4yFo+MArzBH+ChNmxGcs0y0EMs
9bdOC0/XCNlm9U6Ne31ETjNbjEOqtNdXVc6EriPdkpiHAXw3S1GmCyrOIaQuYu5A9JRKKLPOGS2M
X8xqw878KD2LIV16I1hLfoN42NOMMnB2euxQ4pY78I1CB2UsaLVd6aOkd/gtOGBuY5dArVUA8ozo
QKuFUB+VLyEt2h+/UMzogplGz3wP0ODAr2864l8aP9Kqe2sjRgpgOAgMbmTJMiVl8oc5X0tPbNd4
niESc4YOa2mj2QzJCLPxFQ30Iw6VQYmONQjkPkE/H20tnjyv4esAQzYA2x4o2E2JxzLYchQoUhdx
NprOzeLDQDeIXTRI+Vj5CCxcrFQ8+FuBZa9xs48AYv8fXbAjiVBdHeMsxXpmH6X/ZCey0o1qLbzM
WJTWT24B02HA83fKb7hlZcdG8tr47TZ/a3CX5zwYIDEdQvl8ORMmyY1gcpvUHYlYZf6GXb5ssh+1
UYutO7bJ2iHEg28TmoYz7AndA/e1j0kxEvqs2mzGI3vzORw5fNfxOtNtmGfdWzTTJI/vxkca7JwA
WaHgUGKbxTWDxW0RSuybnBwEDjAH6FaIDS7Y5YDiEoiu3levgYZ27cRJ9VfMTkssG+V67Bg06kvZ
M/fSroYLB1PYV9vjg60NAC5Wi2XXXPN5h8iSzNLDA42b4XOc4W3EKVb/8Pu/bxMBK/VWpjNlOVl0
XSogK0nzM90I8YvWwvWqNdn2zAfz97oZMrCr9gaxsbt2z7KoYSOi5AbUCgjuaiaCor3dqNs6I3jZ
6w4UDJMlVMhsPTyz8RbyrNFPg0oFQjMdG3HjN1OtcEcAeNdtvJsRAiLWijVAxthvYV2GWDgWSEv2
I3QdtBqXQK2M+rVAo1FjTRsZhDjFzmjJQPGXoyuW8fjsnc8ay4cUVLkYcwOwvQNFGFb1Sj+p5WUg
hkOEhEjrn5aHSP2r7DCCayeOS/VMq8Yho3XtAwD41t1jTp1dLXo81W6Ep6D6anF0qtFInyDjZYuh
wvkEzWUCCkEz9E+brHCzfEsc/yUovz2JBypugObDLcJwOLsEGevuvlJXTactnMQl8PkIuRibBDwY
cjWGn3aSh4jCnaQOZOYwR0aYmrUdbzBdrjL5rAu/3lrwrCW2hHbYurpVkr1EZTwF6HYqb44WiRmx
W9MwV5pegCsC0EMIfjW69IIIx2lTYQVjQxbN340cqRO9a4zmKkpRkJvM+zOBcU0m87mQz3KmkioR
60X9ZdBhxwBGsviqUS/E5ZumHzJ7Y/U+nl+CbU/z+Bu70Y8R+MswYXIs2JGCQjgBzHyN4s868OQy
wOssy+5tPOTs4/WVz4CBXjJ3tkOVfRi5TTodZWu0NmI2A/OIf1DMt9oI9n5AZQy9CwhJ1pu3uGj3
zviGRDbIoxNx8xH4Q4Q1qBPnP784FTYmH58gXA45Y5K8CRoACKqwLn/RS1Iiu+tepj8Rir/0zQnG
g6NnR8IxT7Nrv4izJ4JHidmnQGrKTH2Zn7IKC8UeYblGkwqWNSxvFBIKGJe4e50qRBIvw79SzAUu
cdJM+tx9BCxBas8UIDIS5ZZwFnfnhjyo0daugp3WepvZtbYhTkIEZxjzeQ8AsyGeZu+/zjGJak7y
9HJq+Z6HX3JxYgmL/DcNiNGgRidaudTBBkRPm7gkqyhfYivejRkbv8A+ZmF69Gbj2DTxCyY5Hql0
wOHWk0cZAQAKEo4IyklgV8ATOOlD3j08/Amhb2w2DW1rkdXlYJPnkDDJE43Q9GkFN0maZV+Ybafh
Exmls0mr8Va7IW6Qnqet+lblgUBpNglOv4+sDNG5cQI1oPSAJ4L/Ags8RZG1QxkejT57JgaXiHvL
Zlv0lCWIbkID1WwoW23n5cVnSlcjmInMbrF1J0asIWTSvEChEmMegAkfhzw4fK20FFiR3jRGMUET
fKXhzuGRNMttVELAbjKQuS2zG5ncQ5+GHa5q38/LeRrPnc20R0lih4oSM2awoFc5Loh4Ydfzpx6/
ZSky5PkbGMQ0/upR9SQFEUsclzj+CMqYnGc1zP5misKpF9VPMra7vplYYi9Cbv8GPlJvbTqRfzVq
GK5RaMmMMpEsY06ZxnQ+whHzHVKUhWXNGLSjJDsML0S1ZXiwg2xhh3x5U4sa1JFXDjX0PG3vnuqy
fy8U9oKZTemffARxJRj6kspLapw3WXyNmk3knOCzQJ2eSRLldaanZxNDWuOCXcNHn4TrCACpLvBC
Pg3qAGeMdw2vTh8T7JSl+0ivzirghXyZirmpdD0GKNGWCvLmNvYPZ8ocW28Bby/BLBxb95wKdba1
Vec/RTWu7Wo6pb1xaZHqDXefXQETbFf8am6+Wxb0EOGICBHJLhtS7rBegDgdh1ObfzZFwxAxR0LU
sqlOJmCwry67NiIo3owKnGxLdD2WXrHIPXlKmxaaTRYtczcl0mGPZC3BaIOENPebW0Jt5cZr07r0
BhdksCg6d1czWY5DY/nHnN1jbXDkwTKNgEIz7kxNjJUdYWgoLjBwzriCSuvsE6fVZNqPrn2jLkiY
0DUgd6wRnQ7q2YuQFk6vflvnmOs0074TPfMtJE8UHDiXbRs3Y8ru1DAusjsg0pL1lTle6v+Lc7lS
3C49fS8Tc+PCVlmkSbtvPHCOnGRs7JJ3RnprW9gra/YukYmfRdWeWocdoge9ndV/R+RIyYtNLREQ
UinC9ip8KtAKNww6Xf9fH2Nvd7219MCt97zhyOpchpj14O+q4cQXI03nj6qee8TthjjRDqK4Q8gX
2LgV8Zkp0XmWw0FmZ0CQlfJKdY8m3ZGYGJkHw8koEq6hy0VrYJO4Jw+t22gxxi+8KKCLdWXb9q+4
lNUd2phcUwyNNnXpbEdGimHY7geHblp1ZlTKqL56/xAV2cK/1RhW1VR35m2t+NkWWwVRQyDLvHNE
Fd1EcJfDYD2IeoHCjcjENj6GUXvFoYeqAEy3qLvFAEJtGkuyyWFF4WktJDZ8nnoqq9ARp55RurYl
0ItvwF/MGiEL7OJNXtNsqDfAoU5j+pO+5g5CABbvS/YHOVxf7wXB0sQVm/CiJmC1FFw3Z2leGS51
K2su1/ffMXjs7elY4qIjk43TF+gUoxouRjuc6ewwac3TDcE0rq3kT2pgDfZpskBIxsgBFunIEAbE
GLiUTz3VcKpFrzzIdVRxXpb6nTJMDQ5TVbcmFPzNmB2xcOwaqoiGkZRbF0uKMzqKWjanzmWuwO4h
Yh8h6M+sLt6RupD5DHmpC91CX1QiByeDJkf01yA+6Fl4wMmDxMbb2gEbbWGtPEhSRbGrCgzVO9vc
Vab3DExcbdCDhNvshNOhS52IIKvRihacr1mHg21yt1mZPdA/n3INV4ge9/+qbmb8kRv6IrFtooKL
16TnJmyuyFod01EnbN7iMLDlyeyeWkiWOX9MXFAq02N+jiYA+UUvGFHVYDcS62EHFfY12No1qwGW
Gusm5tUW1EJNhZXT9LqrolWXSb9WzxyPzMqjFFTlmj/+dHI8Dj1LiWfPYwH6k84UV/2klWIJb6ai
Utr4bvMkDut9BpoXoK6wgLLE3cxSufqMezKzTshP/sBWG/P8nY9jyUIDH0xYpa+YK+JylVAWJhTZ
KTofNy2XHkLZUQZXQTz3V+YyJmDELtkhZUuHDyajZZGEh2fMjkFqVVm1qpl0qTJFAO/KeUel/iQi
FC/1Ih/NrRrYJCovrH4oLK/DCxxUABzlxUNxWzE/TgWfN9GRJXMsFhQF3dLIUM6/F8SZi8JWAaZw
AdBU0onXjGcsHpGl5XesSetLNSAZM2SxCftsb5sm055rGJBWl6DF5712fGBtYb+zjBfVBJVYkyh4
0ec1jATvqqRG2qkOEvXX4IpNj0GEDCaADJTjhGG30zJatX+bKDnI2iVOkECJ+bvo6Lki7ZVfbacy
pgwTLoy3yxEsZCmzMlbWHksG/1Jp+YpTFoGTcLWtJJ8hok6oa/r4YZl02UEJpNGeImyDWrPgH+Vh
84l4HqqCBQ1utCZbe7P4NiHm2G67sTUOJVrJgmNVykeXQVCr4hfN8Zb59HfGT5DwhhQ0DuX0q4zm
aGmjkS6EqBYXTXAFXkPZdhC6Ot5aGMgSvWcv+bS4PwHEhyRKIhbGepGlBnNjQjJoE9Qn5Ml2K7w3
nVUO+9EBqh/RsPfc7S992SziVnEPtaXqZXqtX/rwInwH8gR6cKXXGZD7AgSnCwAkwACrtIhjcT84
kT1+b/VWT3UICB46pPFiGdwB8lHQshqxfqmTvwV2YlvjA+o/ZCWXXb7nS5mDd4NrrgLI50+v1HID
LrTyK2XjoL+7+IRUr6weV4YgoWgwfhb5ui1JCqWPLGMMIrDuOf0XPFvU4OTB7yfOboVIqxkC6Jb5
zhj/N2THUlm/aj0TGQ3WC+KSYw3tOdaW9jdD1xzyCXFPq4/Gt7ggEpiMurvpTfigxbcNcDREoXve
GiOxHwSX9glMaeiWdHMGOpGaFPWx3pcSO/UcLPTwE8rsygCx4wRfXPSxWx59oS3DwgAF3/01DZVR
DLvE5gMINWWWQLKLxK1KK3YWAxWUtbBNZZt/BqwqZ/5OOe+y+l5GZCgzEcs8xIhjkQu3fbGheaDb
t3cWDmPtMtTaPmD57vvmxqzRC6uuXqcCmlKg0dkzHezziDNjQHOgY78SrvEffL3Qgbb6xrfuWmsk
6y/82FXGt+Ca+qpQHaqcjhkGFGuOjn4jeMehqlrTltHZYoiKa9VHHy0y3Ci2wheF4si1l1Af/o0g
c3p9a7Lc9FzWeGNEru855bKMR3Cltad+T4sPsrKbpcPR5I6/DVIejcuzyXUCGiuuLoAtzXngK7Zh
W84jKasTc30OZ/WQUEKoBxXcIz5gFoGIDICqGfGTxtLh2fRYTcXJgTEMUHPgQn9Gd9vWoCQpfC3t
Sz30AUw4M2VrzPiw2FTiFIh3cjA2EH9IFPeWuiz3HvkDYTnwUjBa0uiHGX8zFkDF898x2IUN8iEs
9SZEtqFclh1OnozhgwTYgp0eqluKGcPX+yULzPw++DCsCooewjVb8q9ioMc2t9Wx4LzEKMNGDFMH
Dg0ItirYVMfNpwqYDkSDevMHPhjVunBN9A7/keVT38brIJu2KRhT9cBrDKQKhII4YCosfGkMmt5b
zohWBHcfIz6cO7B66+4bsByvUcVgI4jiS9jeGUTgXCEiuOBHebTZY5P+DCJam4S1lYC0UHNwwaJK
LVeoudadpZ91ztG+RnbJ3K8321enkYg+SHM0grudXjMnRqAtO7aHLWusjjknKpp8hZsZZUW7gbj1
Mpms3OYdqSgXkCYSyRV61/fZdFE/bgqGnCos1eJi19N+TbaG2lJ3w3BSB1pmmrtMvSwb3ayPk9Vt
DOPK/xQcLFV7Unj06FKQs1Ga1ZaHLixR8y1CUh5hL21Z3CC94xKVLQkNUXa20mjvMRjwWndX2C92
KnfTOKBhgLVoPCN0sYY81jq7fEY+PkFRPREw1ajdVJq9AeaqdUlxd5w/tU2IILltabjmbzOWOh+Q
xu9m/4sQYtuk8npg8YzOUQrrP6QexMoqJT0I5wwxHHPfH4sw+ou99NCTnDEue+gYVWv8U6kIRe+v
a7NadoIPu+/hgHLj8qT3/Z1gD5ZIJcgfjbFDExSvqXfpJ8QspM1LVudPValxwkaIn1Ho+2m2nrtx
qWptj6QuvapWuAkXgf1qc29jRUjcqxpiJmW96KIce+sdjUfcIGWiNfaI+kYrxDFtfajiIcKfO1bD
I2DhR03Qtvuu47B1H6oPGJqHG36ZSbWdkWC4Ub0kcrgBQhKjSSXzFD1szlLRW/RoaLE9OqQrFKZB
wfye1QkjmnzVQqpU9Yb6daSX01ECl4gxRqNLNkHP26xOwxJGJKeOQjhy6+Ny4b72TTogUEJsgQms
UyfHf38U3r5qJEEl11ZtBdiB4UVkewez96/jY6AJWLY1qyKnl1sFLFHOg44C2E5pHyfA4KuMZVcM
QwPRonLNSOA3MmBjwOJ73Lo872z8gfqAZSJZEKBDzAwy10lT6bhk+q1PVeJDni3oEZjztshhOW/4
hGqZg3xtD4K5Hc/aEgOdOrJgzG2x7yMIAASt9/6uH+m0PzD2Y1QVM9j36FUWagvEV6O9m8H/WDqv
7cSxbgs/kcZQDrcgQCCisTHlGw1H5Zz19Ofb/Z+u7uoKGAuFvdeaawYmc9ownCCoCxuSKHjqpERm
BsXf8mkZvlN9R1rhJqq5V2W4+YzFdbk7culKQZrR5Q2lP2xj7DrJTISXzfUeUD8aBl4101ZcCh6q
SFdpKZazFcxY+tTGsRiwLqKO7LWTlN9iluM2e9HZ9/SWDQXEvoloRHvMJVivmtPaCW8MbgPUl4M/
aRdDu8RQgek2V2Yzu6YCvkkK+AVmwdqY+20+FcRGoyoSfncvGMt05V9aFd44v8oO9TrlidjQBagq
Fs3GIfrUrp7ga6Bs9XwAcuPnwhK/mMHk2v/+iJ9bftNR8Rs4P0fU9P04nMv6bcxZ+xpbPppKi6k0
FFEW1tEwTuHMeu2M5naMSMsRi0zv93wKo0TeiGByGa4YsrC8wnO28DQZcvZYQTbNE6RVqQJO1ZSw
yeNjPNpfWXMv+xwDmOrU4iWOjQXAS+/rVsNGy8RcRb8kz5Cl4peo/qmUW80G1kF+WFAow43E40ic
aVk/iAKtBLKCcBjbEE8ijCrnRd7UlnEM2xRbbyQTMdE8M0Uc9FynFvaFjwzX/qCtgJuU/op1zqqz
t62FyMXqiEY19z0qb2OambPQwY1viIcYAK4CZ7zTiGzG/9hNEcynFiRvPHVI1YF88Z8cZIAlZz2G
6BpOERY7GpgEIo4ZVgBM9ak3d84k6iCqQmghA0KpCQS1Z2fKM+VYfAiM3i5nJqC4yKkXM0wP8tu8
HMLyK2wZ2IOWMSNvSMJKxebMMzZC1pwQeiFRsgL0TBD2S/ZVVdYwshIKdrhSAaLujEcN+VIsU6xC
LHPOlTXuCgcvXD27ZZNxz3F7HPXyVR/XmGqJmjEQmy/z3pKIv8iuiPzY12a+kR3JYzJSbNX5oEP2
tNr4A+jUMQL2n1s37oK8xNvm3Jk4alt8NCdr3s0he8Zj9650/TFJi5cYWyr8lKz/CoEmLPbTUh/6
xNnXVsQR1rBZ1OWRwPJmSgQTuhiRLyWo4cx9ISp+qa3PChHJPTESIqvKQjFS9pqHFXWXkH9XhQ9B
LDEbfL+j6r1UsP7CFWxQWm0DoyuBGdhNL9OQeTley/1Y+qSFHvHoQHQPvIeEwvzoMMPRf014s8W/
kNmE1uZuoMibHlu/rrU8q3K+ZPNtYAbHQwkvQiWX8UPcpxIRGkQX8dlL61O0CktBgBexEK2LNd6m
QPWdBPaOoEBH+mdKv5FsXPNfGacKGSy50D7x2MphXuQ/owgOhkVC5mzzqcykW1r3cjTP6mjjymNy
TdMTZp2QwT6xM9ta0xElRvij5rNr9GSLnXPAFngNm1hkNCHl+B2YlSQMKHVabNb1hZlV1+XUiLRn
erWX6v6fjJLKOLETjUvQECzaAeOCLowJTbkzX1ISCpMOMwxjPA0TdyoOItZGzN9NMrF76tgqLnxR
vLREZLIQapRg2RpXT1fNyx1CR9jYTctc9L9o7HqNt/heb0YRQSF3l6CWUOH1yj7LtT+zRoWcmHia
YNWIkZstTGKUBUMOgIZ5L3flnmwrmNYpdtKheirJH20Jzcn4hLCuzU55NHjLaWa5zqxs3SBdL6GM
hR0Pv1lwbsOMUHa+X8R92Uq4Ueb8IfTqUpnAmpn1DwGbL6ECLH5sETn7QqG85QnQu6kIPNrsMbRF
XIRRGCQbhrWq5ZDm8D11fyVrOmP8M+wkr9azi/i8yRx6Y/FVh+WtksZTVVu7uY6/ynJ60fPC6wFb
LAq2cnzNq0983WPKjm5bjv/m/GuJgR2S4XtMrpZjXPFeX43MDWa1JQQ8uTSzsJmZM2wJqkvWQLM1
xn95TYvXcm067PawT0Pv11onk2kUKzGzvcI+L3J1SrDeygoudBdZLigLWTZUwwnUblh6UuLYEMgf
ak1atyGNz4BBvCah6pIJlyHtAk4Sd9hoHcrQ+VEzxQ8TDa8qGHiZ/I7lwZm7hmH4usvbbZWDHeoM
GyJ7Hyeyb6Ht6ZpLlgQMYmaUDah4wmg8ptQdLcODAIyxRbdZxseMUGn8tt4GczfVJTWOQEjilzLd
t7QNDONztb6b804gVhPfvbVsIRorvDJe7h2DZHwU3ud54M5A0owWAJ82LWZ6YA7HZOSvQ90vUVHF
C7P0StslIE8SqwYFzLv48gZ4zKxMTzTTVWaixipwS652fVAe1MJ6l+3mZgfkPxZsfqjSdecQ2hDm
a8K9xjeDXRqsp2IjlEGG7GZ8VZX0KNjmi+qRcQbzy5sjWr2+hss1wiFYumTVYWNh7Sly1p2FfYVF
Q+Wg4XMgKnTybwkwLwLLRNWaZAv2dw6ekBrrf/JnWCIJppRoYbvlOUvtbi6MbS/3PuSMlwR3tFU9
KUwlfvVUUP7VATHNnxJZv4ogB7c6I+UIAFjbEwyOLPNWI88XT4/Mzg+eKNtkU/9W9aadYH6nRMEo
3FHQRK4haTtNN8M+YMDPxW11lSyR5jXUHGU1Ss3N4nYLKWlqEqeLyvGD1DzLNfyybhsS2Wrn3alZ
en+sNjbXJcW/lVO1As3sQhOZBjlfQouS+3nE1Wb0wwzNs1ATILTH7QYum9E/l7k7q7VGqHP8Lwj/
5kREmlDpd/GrrpLgk5ssWJKuM4cKYc0qbyW070wbfqQsuLaNxvLsPOmsoOr1TXkVu07LCJbSHcpQ
UDPmDSC1V8COjtQ/cAKG3xAlzDrkBVcMCVp2QDe6FQBhbuP/CuLN4gQvuyI1QmDgAlTt+cRUzuWk
oifBSiJEXJVssehZSRSFRLQ5k3xK4z+x9jaYAI084joUuWzc0txHgqUlK+Mmr8qzISQeSmIeFvvF
7uFv4hyX40Fg4DsRlZ2YJ6b3Uk4xkMT68CXMicHa5fFfBSegK0klxctFz+8CdBKkK07rJu3aTSob
vtKe+i51ZVh/hbmPKlzCZjXjzOq3DsppqdDa2G3HEpsgqwpbw7VLbd9pNO0Dwqee+JBQir9zNfOY
184ss2OEvkLzRioorZoeEJ1OfQjQWAgNI6FwwKmhah55wv6Y3NMng78tt1Ct//qs2quBuDrWOTBN
rOhwcJc7FvHsMI34NOvJx9LeRFMHudMhP6GeN02LcRSfc+ZuDayWDNhqm1mMIxrDRZsO2/PPotMa
0OFowEZ9k7FflYx3miC44pm51qgOpNQZDgHPXhRCa0PVWJbAbl1fkNmDQZ7GiL0tsQQhZdcGd6Aj
sWbyGvhPQBV9ghQfP4WMa6ubJBmJ8QRTgGG4FdyxtXLLZ8VTZnW7aOT4Na6FljpkaggO/ow67Kqw
QKXIT9E1K+XW6C42kPugSzxZD0VuPESBUGfne0ZsSqBrW0H1a7iuAvfQ1Jhti03f/hN26YpxY4Rz
EstQbUC/XYUfjq2dLHKnJNLbBbtHbjDpll17J4+fFo1QDV8zVvFzj9/KPmRc7qgrzUkNJtolAD/p
wYX67UgLJo6NO/R6S+M9XEuyEfXkNEma/x+aBMxmSYPsamVzreyOOIjKL7QYXH00iM05RLjojtaP
N5HPVunjP9PIYQ3/CVwkCUlZRMwmultxM2Kjtx4lYKUhJYvmVqv/quUMW1EUPBn7CNtBDe7f2aoH
Hy8ocQqRmpdW7t5KQPesc7ahYL6RJ0b9HzOVnp34Gwo/wdc3gTzNRNtrxIQMvXKKhTMSqUOKvHhq
9DBjaGgwBycVKjS+AZ9gIMGe+NGD40sX/aae4gylK+Om6Qw9GQxnPzh/JG6bufxZyOp94XYpz7Br
/bpT/RLHtIy6IimaQ0hv3YKPBdyU4lMmBYDlJHnbGC5rgXpZi0WikrwOxrdqifbRYK9ZDxqIqDod
BhAzOQ/4viZYALS+h5E1Fqr77HUxq91SDMQVCMlNczCpNSVjn6CMF+69RkXdbGQH2Qw/B1Z3QLM6
oUhF+KgwTDEww+/xiejm6NjLdI/TCr/NBEC6yJr9yECc2+Z9WMqPYMDouGwqV9WZFNGdFb81MTqN
zeD1Nwtg7bNfdgXI23gjq3I9tuN5wtjapvGpcVTW2C91HDE0WMjQ+uMlfGnwtlVTe5NyBlSeA+BH
ptuAKIVUU4VAr1IfSR5dpLH5VoA59Zy5qVk+szZ+M4ktKdXuTR/QZ5vjcaianyBcDnEvwjqW5FzM
d/1g2tZrN1V3NeaajfXChJzWuGXsYW0TzT5n5Uc2CubMxkkGZ9WZrCAE4O3LsiNei+ZDFi5SxY2R
6MVp5NOikMGNUa3Uov2rUWY5TIQ7+9zSUKF3wyYyRtJJimEytytGdpXkbBvidUXrYU3RXi6Xl0DG
ryCZzrkjH6vY+XRiupZbKr8G+qGazna+j95MoIQ1gaTreXWPVmf3R/Kw6V4/fsBQ+GGs/Nv64LkP
N1252+32ZbfaX7avr+1q+3Hyn/6P/5OtCdXcj6uf+5/n/fw8ys3jdvPm1eEeunDO19t6dTmdnv7t
4f/kKx/IYZWufNe/3ZiE7nz/4Xs3RvQra3V6PsV3fVKur55PXluuPj4u+9eX19ftHre2dbS63w+H
w9p95Kub7yMaW5Ezuvm5nXx5jXMdP56+OOxk/9BW4lWY3LqAP0/G6Ct8+FY++Riu7zEzXf3dvUOz
Wnve+vno16k2vbSJ16fQ57Th4Z46vtJ/nuY172Kt3HbzfPKBjdVzXneuuXOfnfs8uflqy5+7/OP5
vPDk8ynK1dM98Yn5+XniC/iKk/vfsbm8ncvfu0/xteLXvMYtjnwh7805yvbi6PlKDhiZx+rBWeD1
/JEvXsoRnPj1SRwd78q/4ndQS9ccCC8h+lv8vfsUZ+8kfsv/eJ3r8vZYnG74RP//3rxAnGbeh6so
DpCvOfG2D45bHDHHder5zOKqDBztf+/48b9PzDcr+SEOkr+hQ96dBle8Rnye54d/Et/zg59Kzjpn
gyPk54//3oyte80nmrb/fTA+dLni2vEbcW64fByms+KNn5xJcaY5Lo3T4PoOl6101/xzc3/44T1+
Hr7v/ty4gcRJ9v1nv3Y9PtBJHLQ4Nf+dOHHmTuISiIMQx8o3dycXFJUD+2DOxXUAIBMnVxwq/zlc
b+xR9rRg6xMJO6sPcRL4NRSTFX8gXsYx8gf8J34+/feqkjNe7HkRv8ANGeuwqd3E3Zei//SldICE
+gJsbSonMzNxp5jWrjDvF0Gq1Rgd60A7G6rh9XjgWFRxZCHd6ozCst3WIjMHpFsuoMZm3T+MfABJ
JtmvcERb3ivrRZXem4J0jepnXDZVcQJAXk1HbK8xwPLDu2lpGCu/dfVVabtVgPGyZfppKK3Gfa2b
xwwKgUnMl62xElDBSDDCJTZf2W49uTO3C3NP6yeua68zzA40v0hhcXUoTy5ylnlJBplvfnfyqIFW
ClYUGKiuOypP7bE0Uuz2poQfxcDx/xiY9OctkFU/vBljvU+d8jdi4B/B15yBx5qU/MkAMZuwcRbl
OnSMmPD5htf2HR5W7Fz1lN+DxNyP+bzLEgrwiWCYZKpOo+Lbre7r08Apk5FH+IvSuUIkt2AzNMMn
G6RXw9gPTyq9+CFEGEjiN2J3n21tR0uho/RSSZQoiA2raHUyv9edmx0hO9RgwoRNILSTBD3lug76
hodXP7/VkrwXcLMR46Bt/wsx1u6jV4ykBL4vZImNcOCyIeYYzpMGRcyokdZAznmznI8iMc7KODFu
yQ8TXRPO93mJr7TocBt1rxf21iyWb2JoVGd2iw5Hlpi9LcN1WWxiCnVe/xk11rf4negRxI5fRylJ
3ww9sJtgBNzJr3JdfSU1qbajBIGo/dcWE8224oFSoTbAoDE65VDK8irYlrE3L7sBw6ViG5uvFVoy
q2a4T0mTkB4BICgG3LaYZMTA/+WY/Kuy7YzVW3TV+wXxHQODhOsfzrzEYoOOk/CtFCNOCg0GVzBk
sdiHcT3Zn9hmogQSfOX4MA23MmXbY0qPZw74BF8qA02PJRhk1folZINc/RgY2ItiQrI1ZIwWBqbt
tp2zV6krdoWpenH9F0IQS4kY+sviHrdDKkxM5fJsAiKFX7kmn8EW6HcK2m7jfabs2vktThhdlC+g
8NXybtnFC9/K6YGIq9lX/yu4c3ToYf2dtOYVRviS3QVNtCdkp+3Jal4KmRBJba/b+jVDHijny4bS
aebmRPgFg6k2cG3tb/Xyocu7Ft6KIySnsPo0+5jhfWkub9hRuXKHxo+PV1CnjsshVfNtgWystiH1
2cu/HAWaPu9qGJqhXO4FvFBBgMCLdtMpJIZTxJCyRAfS/sLv+CrjQwMHDf62m+vWusXJRTwMasr0
KnxMJpbhg2pdkmk6NGM0033Nq1w1DrnqYXeD9QePYgBrWbvRR4qGUzL4TIviCX7MMlfEAAkAhXS+
16AeTmkv7eY43zQVjlXlQv4tCHyP3wgzNjEx62L1ayHkyMwWulOl2sy0vgZGioMNhxsDGpL48NeF
RoUxwZh5TkJNVpaHVMeeK7PyGxfiJLJFJuCZIgQcMjFxmO8L+fSjR4S5QxIWjRCjlsH4iRcK09+p
P7DEYFyT4Inw0aKkxTrN0ehnZY+8cfqYpijuOuBm3u+lqvSIcMaIOfxUp4q5XQQ3Fi3HUJ2KFpyo
v4Tpd1uTvOKRlBaZ/qyYZNEWRHlfw5GSz/hXdPCuqXoHHvJSY8DeXwep24VFeCUJI4qXly7RWD5Y
f0sZ1gK5VwhipdTYtvRVHYFflepsbDYGOxk3kbmtZzB6UoiQTthYwTDv3qb8v+dBaPA/Ej5AlI0u
UZAwK20snRwCI9dAeRi+ObcMtAcnq6ccx8RQfjjZvW1Bb3GzDVGgCZ+CeT/Mii8cYdu9mWnXzyay
vForXhhRiSEno53u3qmD17P+pcZ7RNTWwI3XA2XE1W3i+0K3zps9S92U7eLoAxWJO4KXGgz1ljrc
LgVhqsOyb7OPcZyfTVK/qqq5iVW6TWMkLbfDUHvjmAyg5dC1iU7URsQfNR0gCQpFjNqnxS2evrkr
YO5liWtrL0vfbNsRFgkdXKtPuGGbh07GNM/aqGlL6u1bxXICDSRpHuXsrFpkyiVIjDnPp0Vj47Kr
W1XqXC/cUrwqgdFPhU9rGA7avSR1KnU8jf3PlspDxBqyONIPqpm3GeugGDfoqaV3UntgDDxDnM0w
4rpt+o4JFbkmSoOBt0N7P+6g/N2LFCfrRMP33IwvI3NLqQx8ECyvZFNvelTwiF8TdY9x9VYAIGXa
X+EUkkO9YGs5vInNKiG3Kiqx9DXbrRgXsTUC6/akJQRifDY5COd5xLBdV83WVeCAwAzg9g4BWC38
BkWXEexF6LpVHrIFp30WabWZUS4homBi62C5aRAWEICWdIJrrcw+kxlSvHS/VxQh4jhY+LGVmLEj
iMZ8A8vjVDNORomghbRD7OA2WDL6xWBupNZct2gaIWkJioUZYyJ4MMkYInFzzU7HGsnsL3S2OcbT
stn40QwTdjirFOvkMxREsVQaju1wU2uIVUwUnBbnke6cOj95TS+gVcTrieytcq/mwVYz7XPKEmPg
vqOEHzWWBG11pJXEH5ieNauOdgBxxYabpOKOS7LPPMZrQ6yAYjWo5O85Q9KbAwKXOe7CkOrR5clc
a4RUbqxGpyD/i+UPBQdKU/aSmeGRZq+d6gSZD8r9bjax9ZzkHZPmDWzmnc2JlAvA+wpKGh5hymlJ
W9eQVQwGgR36B4nFLm4nbFo0yw6WwNCXoQmgZliZ2MazfcUBAzqyoaQ5PNWwTYYa2wTIB2HBrmUz
foeQx9YluPlSs2xlIMnRtrDyfu/JyVZ4sDW+R5cqEGeYoTGNTC6T2h00jkcVWUkwZxYdvSwmSWj8
2NpxHQb1hz7+pS2OiwHoeiEPQKTfie2j1GEUsm8ky+By+zn43YtLrtn1sdAHV9jdhaSfFBb1tQkB
UCiV0G5A/Zc6ba0imzVS2B+UkNljwJafaS1ToY+5Gk6CyCN29qh4Q0+bMB4V4GXdvBUqIijHlaWe
THgL35WP/6QI3EiZXu87TivMnQdhZXDGtF+SmKRJ/ldDZcgwVlmCbT68BcptIpM70JG5IwVvhQ8S
rfU4wnKSoQoobiCadc5iLMMAmn9hSSDAIzhZk3ellq1NAtrIVtPayDW4eUSYVwG/E6e0lVqXXpnf
NIx3Ec8W7QeRJHGFX9HearF4zmrGW86w0iWykPlGUdtv0sAXJSeFgd5j0DoVW47agBNYwHo1u4h4
7+jSqjjCUS+FI05anGNBoWgw/0FGSGsDUyetEPheTSwJO4VJmaVdZF1j/4IzMNLpztpeK51NzAot
UbgjNyK8hbEAt8Wg+DqlaZm9hCyK2lvKnMtUtV0HX4QdUo3t7YCHnTwhgsD9svps1NQXj5ag3FSM
b1EOazhcAIvEN1OFziAhLmI3+e/pJuAyCelFLDCLRb0Psroz9M8W2pkUfjRY8WugCsq5m8e13nyX
uAkPzDCN6oqNoFx+IGNmjsjKQIgfm6fwtEyS93pgoNOTkBQoL0R0YoUnM9jZgAPN6i+6HUUh5zaN
d2FmHNWLkyJ/ovnSQaXSBPBYko4BTmABRMaZKStxzQdNXXw1/t9C3hISAt7HOMDUYSySN8vTbwYb
Fg5gloTJ/1sC8T7P5Cv++YYBHTG8yyFuyp1DHMc/uoBdrJ8JR9iXibwp1QUNAxi78rdY0a0osOWM
X8f0AQ9+3SJRDyPjMmlvXESbziffYbWwliBWdWYPZP87hSNjkGOTnQzSIuzS4B4WYkd9I0sRLkMz
ZI9lZziEn6TaVpbnl7lnR+zT3B9r5WqM1y4/KuFnqyY4VxbnuRqfkKhwFDAPWqK8JjZpQxHyJiJk
MfyS1I0uZMKJqx7iBopNcDLnT2XRN+zxm0Cloa3uoxpvi0LyOuYDPYlNYXOsE2Z3uPkgoh1hvved
46UqWvTSxMNGXVlqhbAOfbABtgiLGrOrEGWomr9lFOkL5kIzWUwpuSw2O6iohejRCg2/yXlXJhix
591LKtn0NDD5DKxXA8rRBG8TGAGZM66yJPYVTiRsXioUkHsCXJGeoxPACQ+EPNzk809CxTrrF4TA
mwV/WSleq3Qzq2g3MBsndCToPxzjp54yoMkRHSeyQLarwWATkJ2tI32VGux2Tng+vVMZ7AYnBwvc
pTNpxetU7h7BtI9wgsj/S1RZvgriIeMrX6QuOIcp9ZYZHioEjD2MeBu24bb97JaCZ+CuLtQDRD9p
AYJteGZMwBuGKX2+VwbGcJHPA+LzqJ6cooRjIjGtxrB3eIb9VxI/MElm1mMzI+6OUnxMJZFdrflW
zOjEAK8SBVSZEqV4IKkOF1efJzfqMpiw8HO4HXGYSwgzCCneh/E+aGczoTnRh6OWTXsIMbcuDQ/t
UF+h1RJ61VYlyQsy7WCHQPdiwfwZIPOYesW4rTlFGgw9Eyn6zC3KLi4zxNY8hZTwZjnocrzj/kDL
Gbptq3qSecVKnBU0GnGKkf5NcBLQkjBDixrkOpe8ztc6e/gYO1RCzTZE/CKsCSG8kLNqRwjxhVkd
bpcN5FQDfcpYexLezsEI7zC+Kcb3MJ3hjuv5s0gUL22MdwQPsCark9XvF5OgPrgurKe7BY+JqJC9
hlK0xdtShXUYQFwPK3Zyph5mfR3b6q0h1bzAerakhLPGv570qywq93qV3FPIgRLczfwD9zTgfvVA
1f3MbdIbjA1h2bSH4BNDfh4L55nzuBWHOifMTSpf2Tog8DkaHDLQR2czkS41MJbCn3/Mk8s4w7PH
6p2x1bieJuU9ODllf7BtNFZ0qsw8E4soiITs6y87O5VFfiJFeduz36upiPga4GcqKyW/yFXB46u+
hLOnLSo70UOZvmvlUqCTynDw6jTm69z5aVhuonxc6bDqkxoyGyPNfFQ2va3tSyxrzM43ZnyVm/7S
W0hGprcS2+alHC+zNUGsQI0/Jf8G7BBKCFtKvzOr+V+MP/Cin+xOv8e8z9CqW20Z1zY1EhYf69Es
zmpkbNTpUPNAZC0t2XAJJy8eP8k1ZQoAZaMfP4hg3ywJEIyZAUAV3dM2bjq+URYZok31Ok9fxEHW
DWstK2kPdCXl65gzWZpIciZNdwcp+6Ku3i8awD7cSSAWi2MJqkcSmtucSJsyR0dErLU0Yf8p0bzd
yvk7GL41DDd0mBlk5MBN++92LSTaYNRGqCni6VTQ40QsO1YL14cSPcX3p7OwfylSepIOFK6Ism1T
jseqgHlJyhf0rqZmm+xydDOMJGMTDZ7C+YIlPABqjcbBNA9YslqqMF6EJGpsOwM6Hxw4G5NSKUKj
bI1uu1wzQnWaSnV1eNkGVBFkzNj644ox7An0ZTRMGFUS3weF3KimZUSCF5gxIXr2CpnI4/Bj4eTU
bcLizPq/OGu5IZJjLvVtPZJlNRc73YNAwvPJRKOENiCxHSLV723kS2ZKcCxq2WbZtb186uF7yeP3
xOITYnCcwH24OeUtTsetokD3QYPZxOkt5I1ZF5zqHIzfPdXEgB1v9NliIUT8eKJH+3CWVoylN3Pl
rPWoIKsC7zYDXwT8HsuBiW/4Y/JcdcpXVbAej3DvuUE1icU3ZSTWGuuK2WdiGXdGSrhpjECZggZ+
mYW+yQZpFHUb3KE6u6Hrvi61c27l9E2xe+xdl68gxgC4lNZTcjU1CF9huXYy/Ove5OTERHEV0vbg
6t+K2rol7BqbYwXOhYI7hw1YMjJYyeTnouALgb1Xn6EPqPWN2Yxbgsc89k1rpUO87tKHPod73aRR
pD1KnjM6tDgDqBuIVMGALZ9ilz34kiT1LjSMi2a+qNk7/HjuQsttVMKb8ayMonBTMkoUxrzc5pBf
rpUF2BfvSumJATTdwqpQeRRmN5V/HGKruwWf2uwLs2FMWq9kIEVa88baMwc1E9OOBEaNhDPzWaFo
Ne0aXZ/mpg1z8Tb5K03VzVsxj5+uSJ3eIrrK0MjIKqIVy+8zNskJpyH3mjB0JyxKNKFHZhOWNxNy
qCaHa0x7ENFfOzFzMM4hgZCrSCl2kTChRY0JkUkMYonEHH65bWegXKc5qHJEVIyFk2T6Drki0TyT
Yeh8G5rXDsDRaHtvyMg5W0icJSgbr4d1xZLaSgXGneAMJpag+EnVtV/b7Wae6JQzlSAS2tmwpqdm
TMeNRHZJRXdHdLVZT/Q4AA64piX0033+Y+Gq6ITabskwTVzwKLIPYcRzYX3otI42RBtu50tty3h4
OTu76zzJsghAnh+a/pDbT9NeOK/BQW2VOzoWt4PuA0umtj/I3cS+r2N7wT+bv2Fg1+akn+yrEkx7
WI+vuEIzLx9guoDlqzvtoAVnm8KCXG369nBHo7uLWAwGko1TTuiQ/vYh7RLWDLHS79tWF9COK2IK
GDVsZUynVdPeGaNfWZ4UIfRNfQ4xhWVQSb856pous+7OMu0Cp133hn6tgE+xkruNVPgMLZEvWFZ1
xkjfAWdL7Y731ddQSddy5LwsBBEpkKiL2cY1EHaDo3p9FIJO3+b81YntqwZ3gTF+iD1W/KAxC9SH
vsSUPTRJurEXB9gtOXrCBFepiHsMDTyhpf1xhHoysjFWMMSXIL9N9aWAex7MEoZg08WWhq1g3oxA
2cg8cCGQaEhQP1H9ykzGdQhNQQ7zIKjzvQnRcqAYguqTDg7OAeNDkeQjCqtkZvWM7mnaHoxEAe4V
PBR9Dzs/RwOb5p9hio/5oLpDam91zdhjZ5tui7Y+aAP5bNWaLLIVSiPCH69B/K5Ji6s5EBvhEMNY
ZSjB9Rbu/z3mo9suQgWDh9FkHSHM17MlFotdLY/83zgoeb7Vu6OGB59Ipg/a5KiD7bDqaMeUrO7R
Vt9KPL8ZxK9w+fyeQKJnJDk9U2h65PXITHM2Zr+bMLrpbVIiKGiI7d7OQ+dZhuM7yohhFHUPmcNg
s+hNC2wR6lbeGGVywDFnn5H6PcTKQdPONn4+GUwifZk2ChV34ZyG4VXv7rl+GVE+gxoEpzY9NJR7
FIHK1oquzFsUVKTtkcjXAbtq56/KJGY822Xa17hPmNmzmhDnfqX5j10xAojP0PPF4mnD8clIU7H+
c4TFSRocG7qjmuOvndovZhtdIvVCbpripqEMVGueFpEBE2P4uzNh59Qp/kWQc3RX7rsNYR8r0zjB
GuIXXTUQOFUdGzOE1Nqz/uCjz4Jcmyjx2/OyyTtvMNFroFdssfedjH4TFK8pGVSljkE/RtdwXGHs
2W4dNH/OfkHKMzNpmIt4j0NsBPjIt5Y5pdGrDhfXfu0g8GKuAKrV7KMcjVs0fBhUO5jxaemuvIfS
TKwnkVxgt9kcbOMucjFBQWeK3hKr0DnmxrJfjET7FkGEVkXpKGBWA3Auzp6tyRWn4cqOUHEBoNg6
cceKohtUbpR5jKrylwWgpVhQRdA7Yku8mj7HOMBSS9lgzkryp4VVjOE56VWa7UshzeJ+gClCgNmo
r2vTYjyASK1cRai2QPDgMaxlhzlS7BrzE9P76mVJ/xzQtWH0tax6LQHXlJFIEJYNDFEZROj9AS0O
7iT6mi6J7fvShKj+c3hJUN/SpL/LnYEKdvbTljByaBid+SygwZVKBMUEKZA8dXcmhe9ND48psQ/l
8OrgrDjI+S5Xnj2wLCBsHAJWZ8UuT9JTlmWnEf6+FMrHRMWixthqvUEtq3lQvmZ0knOJAo0qQWIE
M42XhJlnY0+eyho61tI3UcCnULJepnM0OHDoza20wOtr4k+VxJKCDael8K8BFmvMIZCDyCxWXQXV
KCN/CYVHDqHPbie3afJ7bQcbZe6xE2M8rqBJhLpN4tUm4SYPpeoUP4PcQDP51sk2kOiXnBIP0/7a
RoON1RELklUVXhMVrtwoXZnopvNxVNiSs2fZnmtkIovVbQZZk5nQjK/y8OkA8GLUKRjj47oocQoc
sitY17amh9JqGus0uw0LMKBCMQgVktgo2JbU/wCdYXBowXBIUILo+GLQvrYdxav2SOt2j8svF5TU
h4xSNS6118LsvYCsZuA0ghlN+7fHkSp0WiRD0asBEp6AknRmelyeZoFfHgDhBdu//+PoPJYbt6Ig
+kWoQg5bkiCYSTFLGxSHopBzxtf7wBu7XDNWBF7o2336O1UjzOHAwZgb6p0tD4lTmHi2O9Rq0Wep
2oVptPM6OBmdi+FV4ERMsL7NadzeSf6fEvxl0ZmCP+DbGVPGguAXe8QAc6Io7chPHd59uy4wgkk1
XwCGTMf1V/SpCuYa0gEKhBRjlyFqYWihQ5J+QWJ/I5kFRKd/MsdWsdvUNNGbXB9chrnt+LRSuDC/
1Vg7RkdmjUBkBN6u2zaQ8SpybxQB0F5JTC18gEpR05MrCZs4FU61+pcV4Y5eZtsLiKt54rZt8HVC
VrOG3qbp68K1d9kq7lpShC9BLE5RdvFNoiFhRHF1fE6EbucTnYszypA4BgR5RuoPrQy9LLb0mU/v
lLaSzGWJb1K1mLGte38pGvkq1nFc8UAqrLs5lPag/6eadpLu0jG6jAWda4P4E6kSYTkVVBUmfea9
se2X/KIHhhUGso+VJCtBEPdBdkqh3EoavoRuqzcIFa5ATB7vFYhnXxLnI+87A4mYWMV0g+nIFjDk
Gdo3sJWFRrbVpDmqIUIC38oSj7W+ilqMH9W5JYEhZFiHOxyMhgpbRP2Bi7ENwj2cD1tW/bNMq0MT
UwMX1Zu29lcjrRlWXbGSYhIgTN2Lw65ujS9l/KTuUSvaZcOrYN4DymvAFDg9A+QohQjrjXTrgMzt
FSge+RaS70JzlZ+65sKv53c8RBToJFS+tTG56r3kSrs4cO+pEEEJkYjcHbEOJ8HOhUMhZI/adeee
BgAKE6qRrovqifzn5g18Vc7zzOLZ6YuaB1Oi12n8V4MKkt2P6G5EYtdd3fNLhCaqSXS2CTNZWqo+
5jiPJ1tpvG3dyM+AJzkVPZaBjPe/YpeSi7keRyhg/qKgjY+6O86Es5aTI4RIDNtGN+41fKAyGBOz
QFEGYeOnE8+DJCOnw6z7isWrwVrecCZkLYeHOxO6N7WozEjNU5oa3Az4bSjMWSIamsZty95RpW9h
njK+/T8o8CiV8MJhaSFa2c7HWd+VroMGTKZVnlXBd2Ue8vhkYjPU9gmWFBGoi9B2c1ZS8CUYcro1
fDvbUpHLjBeuER6spd/JtO24m4aGcAPjiM6cQ+4OdX/ToP3VFGhn9BOmrbnu2IJVWAvNTiKD0ARb
SBibmqUqAE9BvAR/KIbPckPchA716J2K9UIDkmI1vR2VVNAYxiJGgOyYRlBpGMHxj/DfqvCgqmnP
pI4GiJttAPxP8/I+xMlaacA9QVguPMq+0msbDjbWxskyWhow3FXS+3QPOEUQ7XxvJZb9ri/qoxpW
S095SX1CoeFBDa6hek7ALhaAHuUekQruCtKhOzW8dwemtvwXf7Kb7sqhehrEryClymUgxa1Ysxy3
yVxQ9K0uc+fNXnV87zVAJmy3fv9vOhmE8b3m0fZvzBST7Fka6wZpH1VaUs+W+eklSpi+4WrOWr9F
N8fVTobEOgX6s26enGhhzCcQfW5tvzMVCfGQUQrlR6bsbTJ3BIHCziZSJ0Uvlv8v7glfux8jhnxG
954Yr+WeVdAKln5zkNjA9L1HE2vL41mwbSSYWqL85FanUW6XblHb+gAEwNa4KslYmMNT10CDUKCp
7TTsUonC3Y15PFRVLBEMb3rN1gnI8mBvJ96a8CU1+dIFMavE5dLAcqG6yyGrgH43c5c7RcJLb/km
WsfHLBESMXdqLJFpdc7zS47BwCOyTEW9Ke61MsCS3oGemy6aPGwR3wCD1vKHpZwFPckQz3w+N1ki
GX0k1XBrfpuxy8RVtS3LZFslL5lfJY+bOofKzFvQSjnLilMffweocyZjp/LW6esAg4IZ0nul+DN3
ePQMsqHcN0RL2leBw9oA5AkJRq2fsrUS+46pnMgkiIMo9V8a36WiiIuuZ4kYN30PIR07dMlqUnCf
FQhA96JypFUCtAx9JRbk5ocR3YfmY3LWTEWyOEd3xLIyjBwbUFL7dyI5PU0cKBAoVOxp7BAVpHq6
phWxhsiwydJrh3eg/eTNo/F/6/Kbsr9ZjASUsvokDaW74T0w1uhSbUNmvecuMOzGxFgQKwHXdRag
GOTdUaTNDuy/ttZ07hiV+px6eo1iFTW7auD7ayjoYIHBP5CVhyFaVXAoiXfDFiK5w6y/gA5ErVT6
7bebID4EwptBi9X6Ww9JWCGq3KFXZnk8D3G5kRLf9sgGI3SwQLXWhoQuLb/bIYW6R92FAQRXpmVT
N05WSuCYFAl7WW9wLIwIGVCBIRofqs1Hzs49z1dn/mbiCWw7VPUwZbzNSxRgYZd1LExXTGSSok45
MR5T9Bk1+gkif1GSmleIvJowgfBwE5cklhxxVq+ZnoQjrm7wP9k2xa0Auxnms7l2A94veW+mBz/2
FrQorjRA4aXAWYUqgowtjmQBgLiyWIsdGHh59Bbcv9T4C2KGPyWFkZxk9dl56CfTwB8tqOOK1xnP
cggckBGL2IqX+boZgmUv/9Izz5kNFOO15Z3Tu8GBkItcESz84eNJ7CM0gjTw4zuyMhbMiW7H8ZJN
1ZvJYWAnkcF8FMOuufWsT+uR8JfDpRFQX433DTMzcPeaGGpsBge9Ry3RFqOuHuSMUpPS2OV0hUXC
lKTFGiG7a03dpUeX2drIng4coCJ47eIPksnfNf1GlHckz2aZ9phse0JbOVS6msmTAzgyCozIFFFF
8Bts0ffEf4vxj4QXoLZVsK5WxrNCtstrN4bnO6r2y2m1577Q3U2B4JeJPZ3mG27GXP2ABBE84xQM
/FJHnIHBozDMnN5ZOVDYbf88AQMK5g1xXMT1tu4Qf5B4eZR5Ml2LlXYiUjJ/xEyScueQ0MlLPJ5Y
ISZzCd3Anwhf0zjuRPXLK25yfNK93zpfJ9z1e2079Wqa6ptY3SIx212SMy6kYKDQ8flh5yXoJqdX
rb1leIL4OCIWeUunZSPYqNi0JI5mlXTXqy9P2Q3eW8LaggS46wZmh6Zs51SbNyqq6qagAK1UW4qP
/yXkGyqRysZqXySu07bSZzA0fJcG6nP+lyvZpZ6ui7FvZ4zXUwVefywfNOXPIAcjeAQNGGCnCMW1
hGGpmSe+xRmBpQxGVzqcJplnyA8G/egmp62yPZj9l0sU2MjJlGI0TeBuxup3nZRL+d/AIaCswHCl
gdNWHGwRWHSSKxm6MBqfB1TEm2wupQdDKhWWOrHtpuZ2S1FZJo1LFYfXmOyNon9OsFDRuJtFwylq
Y5RLFfeaDNGJAjoyUzJKZW6TV6OGYl0EzHbx1iGPy/FZgPYoToQwB3Jo108ZgR8Z5MwQnHgwCxKE
FKRINWeTYRPk69qMvwRwXdNlsM7eAqsmn0psq5U6POMci6N+qHhuIh3XyE3tYkfy+2kjoBf+LuXF
tvXMI0fUrScohyImrol2JGk1HV6wIChQItXHaE7VWK3176QNFmKLq5mJNvVxmMB+xxwTiVIsJRPQ
GpzyHMJpAlqMRsMNb/2pdE16EPqbpZCxW5RBOieriS8AdCynBiWFnQPft6JYDHMpMlCoQnRlhkr1
bCpIi9IhM9OJ+l5j8pMuYWaRF8S3zAtqXZqpXCcFOxuGAJ9zzxb9aNcyiTIyF38vRXH4DgMw6Ehf
CumfcK705gR1Wcr+NVMMu8WgoYFDZrpkMpty+el1fWsz8edRTegfKGitDjVWaKlr1mJiLTWuGX7k
PSUZ9Bpwpv/jomfTZXXmyDNwLiz0L4sZgQWASE3frtmfKp7yaEIRyzdLv1AKOEuGeSPTqZ6G1KPz
edM/mW7VQIQhb8wgJs8K/61BLSyTP8/6i6bENbKIAmGtpJ7TYkwsRv3X2DNVlSnNAyUYpk+9+pl0
wGQE7y29O7G4WCDfdDaO6XeTYwYUi2gBmfvLx10ZC//iKbAoXXiz55Zekp0btg2NttPBx0XAhi/v
6ALlruKjy/t1omxkSTlwRhU0ht2s4YnyUw5LSQ3YIK/i1GvWy4wXAU9yJ1MbJzP2IfG+FDFMefXa
1edve1j3JLp5ShLaQfTseSu1IFoO6X1UT75eLEzsIj1MUVkHKsQJqb2IGjn3gzE+a6Pli/NsFVU/
au5Fxmo5OEZfLfQm/f/nX9BREcctqs/C50t1V1bDx4cdA7JXETHMsqVxay69fmEgwEG/pQsiwTI/
DxAgPNldmbG1dN1kYZLj1aQrK3iGQ2F8UA/FxH9cCV2+NLDiDP4rbHddhHeLfWSq/8xBrpokjDbo
pRKjFoNNUeMRD9qtOcUi8XjMVNirBceg0nxUDbSJPnGEBBlS3xfCnrOxi4NzqE5SlC3r1F/mxstT
Ub5ajrhA8kmUKmzKJT8+S3nkmgATRlyJyipBhvRFxyIuy7flAuPMs3Megy/pP40O5Bw/jQUBjzvd
FDcl+DQ3BhK/+WpIh6VI7FZIkldXvbz/R4b9rELZDqjyrSA8ATa6Ui+a4vJUvhEsaIcf8BnwM5pm
xxEDnMrNH2Nt7vG4rOliYOHtVjJfZI+MhDAZ6+0aj4Da2dQSXVqcmLJGlFji9pt4TyFYG6279oVH
jHUAA1GOQtuwskoTckHh2CQP62T0HCthyPWSoCW0/BRx0i3EUbmqQbIVNZTqdhfF46bwTKy4ThFq
vybGna4DkKO4jTWPUU9nWi0cU+RWoWAS64NylpSZ4Y/rtHyxWffijHJ5LBwCFin2tSI9thWQB9Jt
N0b7UjE4UXePWZw0ugT9WLNb+V7hySjDQ15jxhThpTEMybX0LPlgDqt1R6uPJlK9o3J8l367FmYi
NlmxRs7PFi4+NxVSVl3tYJvNTfV/aQKWDlIdIhOEbmY2kbcP+2dfm7zB36P7SeTvsN/KA+060g8H
Bhq86RIWYzvL72xCvMkcQIV/ePQpm6lwqjwT3rGwIzXG85e+Eg5+afzXsKbl5kGxTpYJl8Yyl7w7
TuHWs3bialBNGTZ/5Ps7N1u6+IOMmlBc4z56612FzOLzv2T4SVOIGZgDcd8J1cFjdmlpa0jRM48T
E1VRXvVDRfb3OJTgCHRy09W2R52YxIYBCCp81siRBObsDVEEL91getQZxk7nwybsFzLVDg0Nle+q
KRlvcKJpOL8GU5NeFBQ7t+fyChaKxLtwKsLS5Op2xBaSY9f16H5mIemC0tEk/EimKW1GhgcqBswg
B2WYXyJ8YVCkSGvu5Pbjptkix6DR9qzehAFx66crYSDW+vTMQ9e2C4UDXZQoNocnWidmPtN8hc/Z
JXe3I7qj7OPyXWDQY77NnCnZl+qKLAY/Wty0cDX6BbDoeYLeJQpc3VxgHWN6MBAq/p/KwTYrrE2o
tZS07mTasv2/1FRXfR0fBKs6CX19TCxjHuFWrKgZ1Mp/4IOXNIFHxnhscKJJBdyKstyqfmRDXdkO
0bCaOKsV0WAjSZyuxhk2r7g4e4J3bGvG85g2gTIKCufutrrkwHBojh2behNQgNklHPG6rUixYZh/
gqL7NjL5SpNBR1IWW9mW+jjG87cQR5139aeG8VnVSVwXfBs/jyCLcyvBq8SFJlgPLbJTOKy8CMdj
95WyjguHrhEXkBkcq4Pwg1LsEaj0MT4HxBMKqGCdomPq/GKc7jTchBpHkG5YBzBPhNWfxvxUMgLG
RjkjeB4KlJZMxW8kOXJ+olgK//5ZhFnOdMrPqaWeOmAauC3YnHnw/aMh8agSSyKeUQd4equvNjUu
1QTEk1A9JTypcjycM3UACSI5msA+q7lXJC2AuMm+EL9cZEss+QbjmMbDi8OAYXI3RxoJ7AHw2p6v
NzMaILYb2YSrFZfdo80sjjX4V1p6PtLhSLkud6IWOTwktK8kmymDDBfRla11eC2b8BoH5TYOxeUg
odZx/IqKEVihcJC98RpRSDKKmNXGAy8eL1zqt8AFGM+W77CFjMZ1Y8JppOkm683VAEVOxeqUWtQd
YCDR2ZUyB76LUB9g1Y7funIY48iRY3kRhkt9vCVltIjQrgVhn5m0jJoHFe8i+qni/rUkCUxOEOPg
MHSLWDW4GFF9Wmu2JWxS98MLSy3GDJdYCdkNq1deZzu1fTXRs6yfmnxhWXZLjeEj/lPxKevGIUje
kOjsrmBx929qeLfgc1lVNJ8uJeYwLvBLKZwQjQzvizBdxAnG+KAxD0FTricHlY5aEfpYUQxrLWAw
ZES2GTNwQMmNe/g0wp2HUY8DCb0kpI4MmVGROWaCRKb7M9fuOVdf+O3zKintTNjFrTTja27ljyre
DI0atS56YS9AsPtk2R/heUKu7Gj5tkIFqOJ9pQIGT8RPLUn/MDKkLNZWBwY2OkW6tyhwa2jFhPMx
N9V00udpEce2Wyo5Q87A9gt+N54EwCzbthY1iBZ7PrCMESqFmbZnhWe9xL9XzGNN/adhqY51/ZD3
0Smr3YswzflNcsNaElAWEbDT1xBNqDql7lTM9hKny87PlrQsHxQPMbddufn/d7KOoQVaZocXkW1Q
dTvKYJjvBHtXdf8CwXDUYESAG6JbVOEm9uNVqpJ31D5JE80NtqmxZQqPEGZY9BpQntrQEJ4MdEzg
RU+eqpDZxVgfUtz3qKwDAIdEu0HCctGtpPg0uP8imMkGEzKPxQOLwJjfSzYQDtyAltFqTf8VhEut
OvpQ7DWUgARVo9tpBmIdLtNY7Zc64xMSQOh7Lrp6SsxMcgZBhw9DP15F6k9MhxtlA/5XT9ga74B+
8YiGaSE9Tf0tYjxBEF7OzQ0z/r3Icy4y9TD5dYqMJxNt3HPpDTR3GaKe4v3yAElKGg0ouk7DgMyM
gGx8aiAN5vI6MsrAGX1OiNCslclqzumOx9XuxvC7FOUX1xJpVujUj+DSXqqlfCY8Pum5jH+4d5i5
z6kVH1CDwKqlaz8YDsk9+wdIN1bP/RIC/iIQTmLZXapM2Sc9D15esQ3n2S4Jh6MKABQUAH2OV0V4
0N8rJN+t94uvtoGCXq/yhNF66JjCt2IeeXgHsON00cjmthShgSFCc7LQvR3nHr8gSo6fzKhDfPwb
ybrlydlqCn4DXIXdjRAemt5ahbxJssVLHu9ibgRErOg6INU/kqBBFgRtRP0zYUSwTxGk0cbizA8E
zHwTAkjVPyV5hf4qcH9k8yuC9E5ggHEXUyYSYmCnO1gzYf8YgOOUpx6XiUiz2MQElAjKmS7uWoPR
lGExKYSKpIgIZji6fJfaOvTNWIHzxhclq5R+8gMFI2iOP+7Iuk0UFr8jiOtZUx00/0SDbkH8XUeV
kID2mctQfQ7WpkmqndhKvAHjPBjwj8MdwgKlW0QRStyUDJ/JaJrIzgbO/ZjBOZ2zfnoBGHAxeeM8
InsQRByVc4Ab7fJ4JfIbUJqb1nv1JOJOb+p0AEbYmp7t6l1g8wfWCdeKbygAy5TQ7iLRroUdzxur
HXMVSQYVYtW2Vp5IFVSjy6j2F70q7e8csnu89gpW8a6ZhuN21W4S1C2zEB4WW3bpsuK35EeGZY/Q
rFY0/7i3aTiixaMTM8TwYGYPjXT3FHkNaupCKE317kr/9kbqczjnpgKVcWTHGsJPbocTTOixdirR
siRWZyrN1a0xJjDpywBH+tRIWAZAzHDh066QXr1E/2HqIJNOQu/Yd/V7ABw9FjA20ODw/MCZAv5j
LqKh5JVT7bil2xN3jZptO6y/7svS35iEk0dVnAv5mdX3lgNEEjXLooqBn3MndkFZ+tHCQHSudZ+3
lRerPuUdLpmR0MKfoeVwOa15ACDbOHoJXieiRAIhGdAQlQKjCMt3TrwH3AX4K2T83LY0zorOwB25
GG56+Ggprs5kagDwCsRHGMJOzyYc8BsCF+pTj5C+evZGr7rltF6Mmzy5qgOeVpT+bjh16qOhloQf
bD0GjgBBmFoT2lHp+smEbdlRkOvzeZNimU6u/2cIj1pcxuhgWGcGBjFWcwnqs6LeMnPXBaA0fSws
HDCC9opWJER/ldmDHWvmOhDeLvz1eZNVao69xlaz716wE+mhYYEWHwVqdU5oBCFNac9B0zoJVOBY
Sc6Gr60URnRWs3HFFWwKb/hW4p2GGcus4pUqd8yYox/+DNe8YwEfWk3BoAmYESPwNuFdDz4l+3TF
aFRt7ilGrWanljfaCUWGanlxiT15pkMXN0ube+P81CxPb6ednUubopPZ+8Eg8MSHtk/mgu11cf4w
fpxF83h2hqaxOMO+nvn8a7ZcMynnj67rB82X836+PJ7Ily6cdOaM8/P3HMfDvbd3lAvZ6sIJ1urJ
PMEp5X/pARbO4ODN8diu+7k+e8Cjm01fzc6+XIbZbN3zMfigp2LxeHzXs08/Oznq7HV4bQ7zYXY4
z9bBbH06v08nfPKz2Xwzd07O7JDO7Ot6/dnNNzO+jHwGYuK1+dsMs9XXZf63mT6pyWex9oQqbXbj
GR90+sQfdlYbA/IqcCJHsKfvkG977fCP986ea/ODOzu8wtnmJgHse4QPBiE9lNTQBuzckynq7rn/
zeNraPva/AqTvWeItsBaFWA4NPrpvpSx0lmrUTZvU0ohGgnHoYon2OAQt/Q4sLVQ5q9Rtkf2L9YF
Xpxnmf52ukWhE7OyQkJ0YxgZjkXG6ApdxwSQSi24anIGgDJBEA4YLYBVax4KlzA9BPibJBroFIhZ
lsR36j9JGLNsAxcFFMI4Lk4PlSEwJ1SvRtFtSwmlQKbBUvQHrsPcW2Gz2VxaRym+kZvfZrgjGe4O
GPZiUd50PXwBz5uX1F5YwOzj0iQCRmGGWpIBo/ayU/t3UG9CXVyIbAqN9uYMCWSMAAVbQ3voge2J
OcOUZu1R0NX6WHJrR87YMWmuMmPxHKM7Sv0UGrKwU5TWQ7C6hbhs2ILckUMKkilu5K7FQAEqYZSO
ZX2uBxdZPVlwV9u5ZI0K6W6J1/iv7X+K8KcKfyjP8wN13pRPs5nthvCnsF5R+i3iYcyrU00WGvg+
d59LkdGe9CUlKy34GqSLKV184wq/RRbeon8305sh3gLzrssP3/vmIsRPNjS/i+KnR19o9rS9xd63
Ib2y5psC65Khuvbl4n2uvE/EuEf9ZYBMHaUUMCvmqPtJi5PnOrn/6f1P0530ei0wcVdkhjiVB4GJ
+7d7E/yvtl6OGOqTUZsOkBzwgDqZDgjaKlx3GafI/wmglmOC/0mlU8qBwRgvMcj8lKBhQvkBUsmg
2HS3YbE2btWlH/fISzyCa6uwjZ/hNm6aZWnj7v66QpOTv6gaVoCSxgw1rpLhxOk1b/CyfstQ2TSn
oea1n3NObS6seg3+12yJ/Wkh2fbgL+YMYAg7gE61t1u9nONqFC5QVV3IkRhONm15AcFeFb8Wrjo5
5Qr8NrN3dsW3pJCZX2spQS0njGwv+lb7X9//tCGeYiAHGz/8pdoIFHYcnjOC/OXZ8ln1PnL7l0dv
vhah/6K2zmKUHH67/8d0EOrn2jHfJa92jfst4DzBV2TBGDm3u+yVvAIG30fmLK4jbhqu+2vmz+v6
g8b10NbmDfUNjsVNWhu/CP4c4dHrt1/GL7JmzeFojUsbEzZuJ5phOeczX3vo7LxuuU8P2h88B33r
vngB3ITStxlZFsTzfbvn+oF9uavnpOzHD/9FGqmdGhI5TM+qU+vIuAySS0zFx5pezdTW6ZVc+p9B
+ifj+Qp+45/B3CTdCQkbUhZxkl9R/zHgY2M8GWepeVSSYzTuOQRiHjTcM6PDib1mfrfZKxsX3qUt
XpgomdT7sMO0hVxsyLu0DvvLWN45qXVY7rpjXBxcedEnVMx/J8Jm4CAFDAX7ItYI/xmqX3nyEPV3
Xb5l/d0V14ZvlpOe94p8MIO4ljhx29FDaLdN82IXZg6gOYJyFjcSawWOok8gv+pw0VscNJGV5tQd
9vI/hr4lg4wKUMY9tW66/hyJtmtPJOi+unbalcFNUKGLIFjBl7OxHTDYEeoN+lBI7Ceb3IRtOxf8
V1O8xb+mOOTUAoYPLzswqJbKJyda71hTyrKKmz1wT53xwHGYBOBzWj5jY13eSPwus2qeOv2NMq0F
LwbLukf55Z/4g6ECBXuGn6JcSOuKKSNx91n+zDDlUUxaz2UuZiQ+Rfp65sHBe0lvA389G7pLW88W
1+5orbiDj5qdMPWqJ5Hj1zaTZYEX5gAk1lwl3MfWPBARCLMKCMlO4qwKrKReceTKfsc7NyjtL6OZ
M3OkVyUe6moWVBSOwqIArrWAJ/LLjS36NbItqON8rdHtU9QY141NZWzGYdMYm1Z9aLK4ZAhQpMTx
SmIorLKR9qxZcwVYgAWXERnnwlbB9ecLO1HYg1XnMPuvVOVDZ+CPTW6jz3LNsq9DI22wSuQc2jL8
CzpYi7LjHpg3wkHY+Cr4/jaZYRq4Wr2OlrD3mkNkcvQHqMHthENBVSJ5vmK1W+bY7OIAVfEqIr3m
1DoIBDzyiElM0y1Ibhzr2gNXkdgF5EfmU3hhxVhYw0OIMTL6o1Njo2jzeiUOYM+9kCHfxiA8IVu3
dmJD4quERNumTHJ7/hwQJMNpiGMcin91yrJ8Almy1YNpT4H1uouATs1uBKk7LCzlJjSfor+OhkVT
zoD51puxAb4N9A8jWuUDI7kWZi5x/KRjEJ1fa7G41l3xycvQeUfCi2jxqjKOwEAq7uqxcCICrBHJ
Gdy9gl1c706C+sOJL4Xhp3LENQrEMbJ5Ctq6lkI/exghy4q16cNrSyV9ScZe60Z0ShpcI8BlXB5y
8cRwUgm4GhbbTANplxE/7qXsQorrHybLvgAmQbhIbbDygywmzJUgBCrFBn7KwigBl6F3M8rG/LSo
mYaEImYrsvwyoyipm/k6iQLqiRDeJYtBYm5KhFq4qrs7TQOi9o1QvKyBJ8utuilpQy6i6qR47gVm
rR/AREgiho2MEnKfNwNL5ZCtBOutMdcnDJGTHRFSqmsj4LfSycierTliHuAOGWbrPrk2pChA8T6L
W6vWBzmPlmpOUU3oTSXymObBhkM4AXlMcNV/5dLB4Hs1kRIM1ykBWHhk1WrXSd12HfvmqsdFPZaM
Donaq7+ZdWEOgaEwqHc9pZHU8sxdFg+XajlNVR0l7BjB2fyQGSHp3hmhhlzDjHRA/RMvjGFpXAsj
hVeyHAZOZjdG86AedOAUBRo1mRkOhWyPiGk3GfVpmsNyPVHFhOYBzP93g6N7oP4lEUR9jkuJjkHl
isWay9NMIgqL0aN34Sa8MxZSFYdgQG2liexUoYm1Bms0FbpYFvBY3QuKHq2q2Q2UKIbDb9wxhYuk
agdwNFP1u99AnevoEWqSwzD1mrbCMsswFNOH5ucrKwsJijcnlw0PzUlajxldrskU4HN/ahOfE94y
L/wTWgWkKTq+6RKf7JCmnymn4pBVqcx42vsNtnNICDULjHFJwQbIzAlEpnCJdU7GcClw0JWTc973
NroTHpEY2YIPozMWZnHGGJyscvRSv/aWCg6MtCLF3ig42fVtrs+IESzItqB3uI1rC7y2GU0a/b++
fgcAEIdwlzF/0WH0G9QxtfZk5DCGH0NPqLSx5qYHk+Wp4XUJpyMhYYGs/aXAFPnjn6ovQm65sldh
vPrRJ7GjTBYDxHSgBO7egwEpUb56DPNXMDkGMJeI5jLWcsx1vI/p1RwAcskY9EdH/i0sekPuU3m8
5i2NCJd19ykled43k7GeubW1wTiHX9sJCRMYWE5BvKfdqs1OutRMgsdi8Oiu6zEuVOqsoOvKICdV
STuBNziLd7n6k9RENYZnZPzLzQGn5Mr3wDgNMqXB1NbJT3CeC4kJAbAIZ2COVmciZF/P7vlcRRfe
rKo+hPmpil8mQJWYErY64fWvZpLUrivq4jy8n3V0DlhRNK70zGOahMAfolIkUECLdFTF5dxg0YhU
PLIkpaP7mHEJTzunH6dbIYL4x4i2dXDH4JQSSpIHuBuIjH6zSbF3ytVTaN+tslEI9koMQlAvMb6b
dMGcXCwVIp73Rtv4Jaja4ErWZ93W105lK9FxXhqTA5dcd4zH6NKDwsafa1cMmxCTdOURipACIIEE
I/RxJCF+7PKtJGnb+HtLvVSTvLVKRjqBqKix7rlhoe2AtpOeeOf3Fi3jSP0KZI/a+u6ULVVnvZFu
sM+sNYP3ceAMikJEkGerGPrJgv5mWMNclAMY2yTFKvzRGpwi8r9JuywxrrZUew31McAvr5sNuyBc
3nohYnipxBvnpXA3+F+1/teNX5hY7al3hiNtbE2w3bXo57yiAu8/yHFgrPTfqhQ9o1hbThQLTmzs
YZXgcD+WKEmzpMMBoKnYRI4mN8lKYMXo5JVhogsbzGpT+VfIeIa7ZGFo2NMRerQM7wXewpLetDSH
5EMWd2hv3dQ+kutnNz21mb9LDJylRTM3LOpwEovoYTVLcWwMHG0kL7gbBsZky/EZ61Yw8krKYbWU
nacRSIDmKI296zS55VTdC4/nDFNE2czrUrylAfOGmhu7Xtiy5XKUmjbsxjbxT1c8yi4xzSlaIHka
PnkUxM3kMXchXrnhMtW0RaFdJIt3kJnJ6OZLEwPDQJxZDylDStJ13T2zvtqWGPrGfKUpLvYZZj46
SpMB2szPNtMSn9MKSglYyZCDwJClHoQW2//akjdqcFaqnZvuRgYv5pmCTJxZO4HU6szg9y0nawyE
bYMV7Th4uzbZqD2+C3Al2QtMs20gBdR4zALc0ZNZgW0HoAv95Zh2sdp3FoMBObD1RttpRGqmqhXF
bNkrYydP5C0kpq9BEWgOmZucbOXyKYj1rYnKW0/pAIeYWZgRVJr4gilnUPnW1Lkd0IoRmfRbhxcC
+lMvL4QSdSNhl096DuC8vb20VzTl0CkMIOTvJtD2FWlEvJmLdF9OTzWoyO6LnAGRd2xSlqO35S00
sy+R6ZTrHyrUDkot3c7iZjhNhN56gLvJWgZEMa34P5LOa6l5ZI2iT6SqVpZucc42wRhuVMAPyrGV
n/6snnM5U1MM2FL3F/Ze+4MVRcovQ9ylFGQDjAOlTbuFgcS8rdri4GW+zU2VqxsCgB3i9K6rdx6D
EVMQu9IyJPaXTeFcehQAkvrYJrzERsKOj50cXUSq2pOAKWTxLLs01EQN+dxiSf6viPOzCAsCaJgL
t0m9VqTq2UQeJwhE736QtCxl9JYEKymKXaoebXTHRm6s7egRQvtAkWNSI6kxcx/3T3W8zotH6bxR
JES4JhxsSrtOaNj5Lgarld7TDy376slB7DkBkAJKlsB8OU6s9YmmwkdEOdxyVePba/pvMmi12NpK
dh4xL17Y7jyUq2WKArXs6avwjzOtjzNULPnVwYKjjlbTrzC+njIgvTah8tn85tt7STnCALyHVdHI
I9NrR4gD6b98pl38xvlMSs0jtfkKwo0WG8/CUiXitG6thzrE0d6NM3yzec8qQb23I/zdRPg3ZXsQ
qPNijju7k4egS66zq/+pijtIPaAYTLP3McEohPuyUGAAmnfaYkDNkRgaroq7jqWOMIuweC4peq2a
4dMCCSy8bhb/EdOY6uyBxjBRhbTpAYcr3Rdry+IKZGTpQ2xzD+QmD8OdURthDRzVvzq6FN19MTBV
hzxwKn4ZkfZTmD+b3qdufdo8vj1wrkkBxSTazeRVpdUGg4XPeVzQB2XyonRQOrqegl2Izjvj2uzA
zwVcO/uDOykMbiMVemdQ+jug3dB/4yPDGenN1aYmD7VqIeRrT7aHk1ie/ew1ISacjfzS68nxti8j
QTr/qWJiNIse0zVrj5IFsAB1oovEN4Ur6a6KTD3VqurJxphcoDvDc3oXGHKvWn1MC9zYWrQsAvuU
ZuT5wpH0qG5TRJpeJFZNa0Jv+sp0RI0vYXgI+zNym3hinU32eunt/YkWq3vW0pehA3fISK886IPc
U83M+ie3Z8JRpNXhNxr7nLLNnFhEhj9hcA+d99lFQJ4hzFRQ8niZZ3fm/A3J06wTwOepwiqVN0bT
EA1fdBgbc7gWlsayHaYVwVce97K26jOU73q6lglmJdjhclC8EY8ninyxm0TpkJjf/J77LvqjAHT6
kfIclBJry2HCpRm3HA/M2zV/DykB5B0vRPOZOs2v3Se/QzBvXGZLfcu4kcgQ99Ww8bHFD5NQdbXU
KVv045xbvk7ckZ8a+zoSl6jXGTxRDbP0zFztE/q/CjFLhaJwoKxD8ovdwoHJKVvwI5feqpDWUe9k
7lpvg6PJpzDVxT1Omz1aNhKFn/J+OrvgGQpcxAMmL9tFmVsfc6Vij6ilQcQVAK/MHToFxPGXLH1N
7EOS0s5r2coxiWYsim+yC1et1XHjI1oruZ7cS0nWoPYmou8QtQkuQIpU3RkPSmNZwmGLIBRAKqGN
YpbGXXJQqaQFzYLHWGAazspykUrGvma8MBlNoxFDpozYdkk0a63R6GCi1T7ZtrkzZJkzl5YklMf1
kgV5izMeZPNJ5WUSRQ+Bqnir8czlzm/WY33Bsh8OFFcqJ7D9ahxjb9MFxo6xSwAGVWyeOJ+iHMEp
/pEkB1xaW0e3t1eIP1EPVUsROAdTh6oxvZX0rRovNJ3QB5qWVa4QM2DaaKcsitYG5W8aUQnTvrft
MRs/jR/0+lZ1y+Mv8F/1Zcx/XHRe3Mx1/hx0A76jpUZvSdB9D9Sj7tGIlY+RrdbA8jis32ndERYc
o+LHFaeCt9kVN1f+xNNfNa560iQcu0DXgT3aWST9amy2tfHF+jFsvxy0NDLFJTuzZA9XSZ9t8LkU
XbhBmFzZkBWGdGEgMHY5ShO8rfXUYmFGCOA8/hPushUe8uFPMhDszF3UPbrkz494QYD9PviGM7ll
ussbybSM1RERkjGruIThvEGW9RFFpxEF72aUkId7osVwQX3odvlckyBjzoQ+oQSSpFhEPnXBtlAQ
DDzXRslA0vm0oldQHNV8JVUAEyyDTB1zHC8ciVW+xvJiXlQ0ZKE+/cTMIVjTL5qh4SOheiFnIWWt
LZA9odhI2y/lTZGIr1UdiJRcrdzTAuch44H+JliqVB554gzPDS2jBss2tUR2M2TH/OAVdNKBzvgs
8D8qnRt/X6D9dSgGmpyLuccXpc0bkaZLG+VV8U+xJHL5IwLxFHEqiysWaMAtXMbglgKDETXinTBe
VBD/FQuOOMfNELgLZ36u3Zdwnj8idzyEvAV5si0hyNiUNMPJFS6iyZZ6T/PI2Z6gJPECjx2DU8d9
n4ctUxwVIrIA7Mtu4z0FfZi4GE6IlnoHwXvIteg+CJywng2mLsu3YqBRNS2DQqpc1wBmZIPSEJQy
CjgNq1sKNM/OyoNbE61QRyhg4+eouIvgjVY5DT7d8pqH/tET/yymIOl8aG2iGlL5yjhiYSLazIHN
RVD1/QHiC2t6HJXKyKyLcF8zZRtVyzzjoEJOHrS0SolEk4/WEDApZUoOWJ4pW+M+CKMN4zc68Aqu
mV7/FmZPaE4A3QXUKgL2aDgMTg55cUtKKhno1xxeBg7HkuPWbRculQlCwk0iKerzkbVM811ZzkaE
7K3j5iOBliMo76uaUmo6DPM7mJxVSBXIziwOSRJj05Sq1F8kBioc0d7XcPU4C5aANxK+J2Ic2gLM
TY2G0XxIOlOtxrozsJaMzoW75kFbdBpsIf86k1Q7XT3FOukhCZXcl5zNiGNmnRQOoBljwH46ZR5W
VufM9A5zZTwP8VxhyUH5Q1aWpqW3Rvcvmtr7RPN7oUJES/4jieS7E95z2D6KcLoEk7XWumyB9no5
l/ZhAM7ndcNOly4f1a7LWOI4AMAz9uAYjAaTIUJ3mpn16gEe6tik6UCh/Bm5aJjQarS2tx+6+RYR
byzjfZLlm7Bk2wuz75qxeew185MVIWkh6M7UZ2Nwk5Q90+X4nNNTlGjKSofYV9/F0xXusgkpARaK
yFoSjHXOgKk+tfIvb4clrrcNKRW71HxJ8ZcSBGXRSwn1eSWbcEIAnj8Yzdrq0KacbpgdyL6AAcXu
M043du5uPCqq0mAvWjzpMuQ7Z2Z9HzMyrIlNDwG2xmO6rgKiB7L8YHuwWk1sopZELWWghY6Yo+gf
DRnTpMWO4zFsHrp+KrQXi7e78IaV1gxHDdvyxIBPEctq5KSGUR9S/dehRa1dKtfiPLI0DDklLMwf
LbEpnVGf7Qnobn2f2++pf60Ir8x/+bOjGR71Yk5vVvTHMBlbuUU6BTm2VXcVSJWH8Qxqi1Q9FhSm
Czg0AcWLUVfjQxvMlcXALdD4GGLuSwiw/exSRQrc1CTAEy9o5OHV0l9gI6KfMEJqQgqiDM8MkY63
hsVc3z+IxjWArTTORe1XjbSgqnv3uZELcffwp2mcXYRSZibqG7ALUXEVzB/d/k55nhJrI4pPl+/G
sN9sTikZ8wyrDCQMDdUi4iAyg/dGeynYrDFZV20QzpjzeI98618N/XYooWqGSbYxyfhAGCJde5vg
uaz1L8RFrvQo2bKXKGAbBa0936M1bBY7bNw0lC0o3vZn0E5NNWx0Nijsts+aeJmhzzQVc8wCI7dh
bf1415gTMtw3LRA7EHuXPKAQStFVsI+0GS6x3Rwokuzkbyg1YjIbjjyPSNh6D5F/wxPoMcuMfH2X
gpby+uwWsE8o1LfCQdSzrOzJtHcIyDbPmkVuN0jJycVehiksIT6MebGgllEjZSk/qSCPLcaNeLYO
EQxVgam6T0Z2W8Npugs3J24rU58o/0WwVleNnwNep4cJvJU7QdbB0CYjbd/hJnOwGgs0KyHfDUAt
pqC7JvmMOrCslK+sAVZ2ChZBjVr4XmYWaWm4peHpyatt/yj+2UFYS1untg7cxzAAk2PDODQeLhl3
iUBgmQiNtch7E090nygZJtyBbJ8GYEYNJ3M6F4eqni5pP70YdbRlmbD2i/FWcDhkEkn8NmesHnmX
yLv1oViy4m8pt/Hm42dz9w3C7Senvudgz8EMYJqtlrXmn/25wf0Qcz14B6Q+BIwR0BIAgqrGg6Zr
7OvalWd+xIP2SxY8sWTyNUct2jlAT9Couxw76fBmDofZbxZFgFsf9E+guQA2gDbyMo6+y6FCXCjn
NnxEjQObmDJ4T+Le6cGytwTQJEpDhnVSk2CDo6cafSnma5X97RslHRqWufLPHcb1gJ0Ym7psjv7L
ZL+pftw07o43PHUIvAbPRKL8yBi2e/ndM3kbKBYmSbfHIo0ezCFKLBLFhd0ObQFK5KWS3CMEGJij
I9vozhSTFZY3j5RK5XKLWTU3I9OkkG8ew2qYvReMxqpdwKYuiQGGU44Tx7czmHcp74M/eE9puyPq
q9OJnX1t7HGbqMrz3CPDrOqT297gr7c9ZJpF7K2ccNuh+3aQUNGCO8ndQoad8nUSpqAQlBmVGRNs
8rRAz/LcGNM6iHYZFKvqr51+0R0TiZxRcth+tbFRY8X1XyJ+lSoXvOCqMiIUiMmqHxxuVD6I8cw8
ehZy2XvGWmTWegxfkVEv/bbb165YxAwJnaRhZjicLST2dN3dlzW8Wfsh9AhYDl6xJD+FXAkOrfk0
7rBHaCjX1NAnz7igsWHl3AqV9He0RGQGMEdmn6V8PDnnnlK3xeazzWk9ASbinww6DVIK16E/r+sK
WIVWb0yKXkMDGlqu+jHZF67GSKhVLNZrARLOv/fVzAQq2zBprigguYrwAbfRbWIJLSDlEf2pl+11
bNZZ+Q/c8SKlf+B6foYVCeHAPjYMIaoSE2B+1RiTxxSgTOXWJrynLjjpAnkK9ClEB0GFUd4h/aJ/
HbHicHduQYLsciZjiTVtLAxyuflT+sBu403hnKb8ozUhrdLzCTmt+B6fauZ77fesPUwZX4UNqZ+h
Bz472YSPGQlDHDbLYTNA40j6vRWe3EwgxW02AotISh5SmqJqFiezBkMrA6ZnFRuRRnxbBDyyBrrV
dvnFU4lFouzQzngPKLQ5+JJ4pEsV9Wkicwx1N9PA4tnOtWvWkKLLV0z1Qn6uQpSsO2DMKMhO0aTc
5TS2YJUM/SIHCLEWAk8GUpSXBZNroIkHZctmbL40KYVKUDRxuB51hC8a0fIGzI5k74/XCgkGPRJS
QmSSyLMi+R+tsunNW2Um6zoe1hhukLEhps2wX5M7J5D76Odo1hmPfUy/agdhdgjqWRvGw8rMw5Oe
yucBG/ZsgVoZIkayWC6ftEQ8xzLm4Zu3MZ2PV7TLARBljT+32PgSOrXFAND+HVlSsYXDZrVEUrgI
WRu7KIrYT2jcBQwf0XaW9BFO+oeLc+2h7dTxnocoYCw+TMtWzOR2Zxb8PZn+WuMeT1HxDHV8MtgA
SWDa1YRGyvtWEnRyUE2aPHfwz5b7jkJaTdKx8YB3WvOwCJxWDvdBL3tm7Y+0+JehykbGtRqQNf0L
iERQQrOHlRGtYbGrYiNlMpOVTCeG6qrICjbXx4T2S8vFiVjSZZYG+6H6N0XhMUQjNDgJsP8/37wl
iE1Y/6Ndf7apZzSCvrkn2/qZpfNCQZiKZlio5XKpmYs6xRIIyopgtcCHrNqsmSXODi7V9rnoyF8a
ufG553WHM4rFmJre6om+nvmQ++6uBrku2GpV2wT60t7MzrRNMLs0cCEs8EQl3LEE/lWgZAqsS7tn
prUCZA+8APwUpDxDgWvCBbZW7MIzLMLqWNLFN0SSEKNRD3dIVozSZHCLuCawirvAQBkKmGQRBPFb
NyK4MZw9E6DMQGZWLkXM0ARWoMRpLp2LnTjktOJ2Fy/xMO98dk0NE2dw5bMbX7rpxTF/I1Q4NhiP
JmjX+t7Xsk9CKhZ9iSqEiWn5b0SBXJIHFCQaVTElqUYvTjSLmMxFTyka3TOFyMiJv6S4n4IVg7YR
CxMKi8L5aPpppWu/UFyWlpiYnnDpai/NnGxKjGg+KO/0nYap1Fo2NzseFiSgSXfvyBvZYAePI0a5
G7xArDNhYyTYucjHjVqYn1257ghRFj0jH3r87N5ZiNp5KGX1XNETKDRSMJGKSL5ZR4sboTGk0ETL
RePRImM9V8yc1EAvN3KoA2Tp0l5Vxa3lfu8oMDGiuwEDdDX74TvtzlwCU9kuUcYrgoiSN/UuFQwv
FF4zTzkCxA9XOL8A8Cp8h4NiKqT8Thm7TULNuVbxboYD8gfHge2ZnliuBNVRljFro34T4U2EY6bd
qo4BfrVSXm4ijp50isq236eUHXj1y4AlFtNLEgj48u1Nw9kfxtVW0zcYb5Z05khiKqqR+okgbD+o
npgkUnCPgLcAJ2Hb0/G0hglX7hQvOjSgXnnBI8j4wEK8F8zR2hoRaK1n5peDoBqFdJIZSjL1rjnW
0huLDdAU3n9+wvwZGkcqRURT4pR1XN1M2ah02Ux+zzXUX4uwKyTuxXwsYTx7tOcy/BM5b3jz3Hd/
AolBaWj7mGJzpFHXK45Az9hrGBvS5AC7eEa+WaI0Vca+xP/UwwNZ52uNprQmbRG5D5WXcifHSIv1
nLYjPypUR2C4DOJVQVSsmA1g9YDvQ3e/tHxmbOIvSIbnD6C5C5sBj+aiHUcIKF0MJ2gRAydiiToS
A3uMWBmZcCsQk6V8lx6/jSw/y+ldfZtmdqbFXygagtS77WiaO2YfbD5rFiyOTc4DxxybC5HdsWIN
UBI8+dOSYAJtwwNdzdVAngMhkVefi78W70ECTZ5rfvZX6iphFWDkn4ztCv4a/ril6hDboFroBpZv
v0ZNUcqVW/wzww/B0cEnLCF5WjfbX0M8DR0sVyF69KjfICFKfWYEiKti/9MvfiXPraGr/Zq/lbSW
nAS8uCFACp4KVkb8eMbxWLBb8ePCXg6fDXpndu8eX5M63GwKi8781XgUcMHBRtQ3/WyCx1ww291l
RDHyatEhsRIcOe4LXjZL6AvpeCvBwnIikgwpQJcz7fYBoox/rr9SxQqwrqcRJHBIm1iTkeG3GzMa
r7p9g/vJ28v0YY6OI8selgjrwfppkYWyf8vR4vn+WTO1DY9KyEdrMZeUGAhV3eO10Qra/DtYsMXI
qlgLqouU6UtVGzycHyaViQ7SrVQkKETCMjGvvTed1BxcxMyWpunOgAOXHJoM3VjWRXRAC6ubjNlB
kYcM18DsHHvMByMHAHOfwHkxidCyMR7WcDo1Wx5iWLmGR33mlvkundZFzuvMUvxJGOUlN8RbbfQI
cFwukXIzDtNHmBGAqkb5tU5sPFDIiDpqQpdVtwKoB02P4MU3w3w5BMVZy5F/WtO6l0vpP3Qv3Ti4
z1PkOYOFS7ZiIAPvFr1ziWBIaTGBzPJ619bNj8ld85iKxrSc6U1QjiN92iCizqAZGLdmoPt24Nf6
eBaaHHslxZxOTTb3ZLsRRRHrvHcUcHiOcT5lmWKaIAGgcGG7qWaTHGiNh9RHZ4Va7Scn2I9C33WS
+OmiQrjW7EgHp303mDkSJJxm+d4tkUcSnNqqbJuedVV36yN83S4LvDb/P+wjBvbBq1Gwu9CC5JIM
jwYM2qR/jr2x9XpvrVX+q8RMp73j2Ie0w7nj8ZPHra29dR57K1G8k2nuULBX9tuI7jIn8Ytm+SIB
zHUbHZhgF3RMMH4VoIrDk4H43OZrZyDPa2B6YtXt0a7iN8iIjWl8GTpq2ZxSCSIjW+UU6wSbavc7
AtsvXXJhqDEagBCScslNTjDMLnbPsjkp8MMFH2XbPdX13zQupctHwHzZGsI9A9HXYGjWCs1DgDs4
I5viRFMDdoNXj/y3Y+y+J8y3eVxHUS/r2Nr8BzjQ2lMUYqkysav+Dnwdop52MytOTzQPq39GFz+m
wcLG9ZTA55XHjlRgw2DnWnRnDcBezUR5yg9GQy91rLRqXQObqYdLT+mBP+/RcTE4KLE9gggK3D2s
KbdOAwjO9o6+UfwXIaemCzQCRc/sMfmYe1pG7T12+ABpDZWVkf2frHUygn/c5DmCvDAA4g5Pk/au
CBU1qkNFzeldBJoIlpxlxLPduQiFiJKBPQLsRLKcbHPYPDQgrLtl9WeyQfe/TWpJnba2aR4J3W/Y
RTDQZliH8A69YJFYdy3UGKOFi5M9JvhLeUk0E5wczirtfSLF3YlOlYcvmhCqglo8qhjf4ccinwJN
JtOSkcqZU/s/RQhg71mggE3R667jiDxFrLERjpHhqNufLur60XhD0wFqlx/Zs7MC9+uyZWli+21g
QT2PpvrjmFvre2l17AMnJurqtAFs1qED0A528OOEzk2M2kYwQE4fhpJX899meYMmSd802pfJ/jr1
CHqL2Pp2GMCKRyDeLYsaFaJe5dkr3JIZqookZ8DExsbiBS5ktI5E8KEJd9MIixw9cnnppPlVYUSz
sLO2Vi4PppSqQY8vSUvieJedfV4KEKbQLj9jlA4DapI0enSSuqo6N6m/ssBfzuDtLG6BCclNZ/xp
6bZ2nuOBzwpfh8KeCZ0rZIaH3yEdriFHRUNPLJW+rdvxt6a/DAdzy7K2ZaJDITqaLL+YFLDapRRY
6P57lM6rgjY6RuXQD8G6eK801FzFFZEX5kgEObkDJsFuXsOMq9U202wB83RmaA0rjz2s1NvVlMnv
NvcvI7PuNLeeEWfVq9ghsNnmVx4U4qrxQLK1py4uzrllXkoWElLoy4rfPcFMliY9kRtXvQuOhlIA
OyCXvJ5+REBVH11wE98O4O62BZqSaNsYe1uPjMbBcFKbxnqIP71G4oRY5a4Gm58PRiOlhqUQptdV
FSPOKnqDHEMk46J5BrrM+IvPNZJnWb2qTyXrCIbQ2A2FwtnD4QAxhvnJybkf7V3JCoIgsJ0rxBXD
ytdodnTz1tbx/X1BFLlXluu4J6kvCr41s14htxjQn/i6DTOCsVpQ31SJ4pMm5dTBJkWdpFYd/32J
+XAee8Iow+ogQnuz0dPpIwlQCRdXt9W32pyvzMJ8lbSZWsBKAFxBi6jDITUAIektd9+gvrNz+5sD
ZO0lm3gmUZ5zjfX6Q7QP1xfkvdjnIQpPRoClsij3uaC9FiHD4WjVYpfQ2xF12fCmSbYs6blgL2tQ
E7H/pR/MqXPfCrioRejApVeN+V6mO/dRaVywEFlE9lzgevbzB6RByF9zg3XanKmvHqWJ15afNHNh
1yAY89bcNANwQMgOo8aIyoUG8Wk3yBBNqiaftYi0tzLc28gcXK6Q9N7R39KbkBdGnkACcCjrI4p8
fWn2k3qMEYo0ivoQQsS6ViybB7pliO3YcYv1rA3IuRGx2WBxYFgH5sIR1L3TW4VXqNYJC+rYVDPD
tvl0uALTMFjk6Vtg4slUvTU6YWEBt2Rn1EzBc5vD5aQgMxgO1kUCoxNykhxYksHCGtOviVrK8b0V
lrwIirjmePQ2hFWixAh57LSB9o1+OMXqhXQTBWkEoqSCpBOh3NF4WE39FEpM08FvEwISKjApnlwL
DCBmA9vF6TxmYEbC/q9v1FborVDBVsVM+56s1OJHDVMIN2N0/KMC0FKIBgEFN+EKuX3IqptumJSM
LmwtiD63FhpU4pEHMTIhyLTFjj5j3WfzqYUNQTO1GyG+lXwzc6aDURm3jOr5LNc2HY5lX6wAbSKF
rk3AgMddcux7bW+n5Yfpl1dknguluLTC9jVMr7aiNYLqiOONBMdWRgjo7bM53g0pYSG+DP6b2zCj
v+nPcunrr0r9X3nYGnCrsahbtsjoBYlGBfbZllvI9Q7S7RACoNPC1F0oCE2ur7Me232LUN0LThRh
Rt58i0KnhLCIeETSbZZ4SXJjBVfsq8Tw7Vbma9bQF1GkZn6/SAeNhg6SuU+VC9rRuklS8CbS1lAQ
yWZbNqxq5247N+cWvqBVkI651bMUTX5zQG9HVsaHQduZBHfZXGKVGGzrS0z0ARCNIjMOKmPMRoeq
OYc+benm8l2OM80EvZYIPLykCGI7bkedf02yU8y3HV1DByJ0nv2FTCvaGOfT8OVM7wru5ta7moNl
lt7S9bldQ20b8YXq/5lFklNe+dAr0Oz70b5EXOwk3SoZo1NRnMHa791UHd0c8U0fq1/nWhCsQGDt
WUzFvht4bxnz8B4RQ+SuWtsFyoeJzye4LTGhUtLkZywnpwHIsUUPZHivdp/Co+mYoYyXsGpYGwHE
RWZnBbdsNrbsBMxga1CWuoARBtF9lEWyDl9011hLzB9uek8VrNxh325ml0QQuWNsWXdSBrN6cdl9
N435z2dSA/TSS15rGW4tlsKzNd8sP4QeVG56kDBF/mE5+iEYUD7DqQPKSE3AfEhbmuxQoqhjQoL+
KP8r+vKS5Pm3zNA487immXwucndrKMIdeZK9scMLuQYtxYLbKW9VCjzUbU9E8y3xw5gxyZsT28GH
JZEVmACdOt16q1oTRMYDwRzsHRxyYtnF+eJdxMbaj9F2Sc17dKyeq9l7dWvkK9cIrpCT/Crwr+6Q
USaL8tftEPv7XXPRK7JSkGXEwn5WpDIyZuihmVRp6yb6aIcRMXFEgMfbZLzXdDf8Om7y6mroPdtH
53xXiLAYUYPEiNCD25C9/0E3wjX8NH2oGUyiIdaoH6G6eBNMDyHcHd5m+Hy57rBWNVkBlzQ+7ObC
f7FxRwJbpPLgf0KQRBpSH2KCCQR+IMNBrk/WXdP/ViZdrxe/RsmLNz8Cpv86uPhh3AGRe2LJisRI
kh2mI4CekaXws4uCgSS6tRAde6Hf/JCwg+xIJ0w27bIzg7tFJ/XfJidmaURAXIRTTCNyEjNpovHd
10gOymaHHhjwD0QV+13qSLUpwCD+k/fxnsVbC9atxanoI/+HIcy5r769IyeLbO5CUUZBNg8UySJC
RNHIe5PheGFnV7707NoC1dLvA5rwmV1hNW6BkWnVZxP+BdBA2zZ9zfhLbcG0QORb34FskdrHUHsL
3c+BZAicTUsdNhPbATb/5ovjIJn7UT+Z36kh3yuOHmLaeuMdJAtYirMp/nsjbNwYmCSaUR6HzrlZ
sGNQhxMph+s88kiuhNGRoF1KdQyfD76xpx4qOukOb3HbvIfMHZ9ywUQRAVMSMM+Ii2Na30rUXK7H
PUd10/yiarE9PgBSLGee9kkvX0lruNnjiCpCVKQ0dszsCfV044dNmC/TS5MgEtvjScCUObjfcc62
pplY06bUE+BDp/h7ZsPW5gKtLER5kq19mlyb3he3UJmtmd7bDnXw+Jsh2cu9Y2B8etC22K3kybGv
SW0CqWh+GNmeXtUjT7rwFgPEjBfBEVRlzz6NYZivVc1o1VsJChYTatwMuxrHWtkBp8WnPOX72r9z
qJj9mxgf+kBQlAOHTq58g+2v/htyHUoAPKwZTSSqpTez/kIWSnsXtQwXy3UyNhsXXa3HbCtn3Bp4
1UYfzZ0exKCg8dZSFNreuyDuoTFI6wiXP6FuM5Sg6vNZdzCDz8OU2MjmNhEOZHfWv4Hf2fiZLPMA
B5h51lP01RO7l/A0jnfZPmTxaRTeJq6/QoRSs8wQJDj/ipBhnZMON6ifCzPrL3lUnuY2Amx16dLw
tYmRyWtG+De3yaFSgZRGHL4aPa4HHwicEVlfpPOc0tnbwNjnYJt4ca4aKUnaQDEN2hkxA/a2loTC
yKE2TAC5IchjhNDrJPnC7LAWsfar5uFZvJaWR973YZq8/+xiFQI9Q/OxK/QrabOAnzOHiLYofi3d
8d1pEAG/T9NHGe2xvynil/NpBkz7Srs8Vgyu0FCedR4mA0fZIIynkNKf2MtFpt/Sbk+P2KBfpiQl
MROgev5NXYSK5oXkgy1ZAxEtqmcV54DPq3JvrCIOjc4JGxqPsUo3QfvRtvNSb3M2E4DsGBoJ8qRs
96PSrkrznkq47ozSp5caZUzhs8Ef+c6bYutUioT/kdefUCCrhuFsTnCvZu1Md8bp8cUcp503aVxy
qH3DUWXay/jGaC9l1xyYj7NJaVahRZjdPO174zkWGeZl7FLSfYQ5SzNDoYIKptDzS0qcnENCfOkL
9rgseyZvbQT2c5KWD4X06/1PZqFFjPEq0w/U9c+hfs9RbAkiWnR8ZqkrL3xkBZbiUIPS0iGNyx3+
gWo78jC06Rt/vkC5FB52EYMnY8RCmSpxBgjUMK+Wry73HXuT6b3EPxMA5s06lUaynI23oBdL18lf
1QBA5YWOM+O7RbBD4DAzKJn517n50rJtM1AkemxdEtSuNgVO1jRAMexFXT+MBB/FTe17wRs8tS67
G3+tfvec/984AM5D0j7gxUScwOVHLYDPEus9v+jWpuUFFqvw5UtDt1hTwqnV6VNTZ4Opkbgb5b7+
ghO+8LLvukA/XZzYiBJnlCjy0y7WGzbb9p7Kfc2GKuBF0osEnxnDvYBIQMNjUKyqBKZIYc8O+svj
UemZcYRHewix3jbr2PPP+kzIvcCopC1DxpXenK0Gthvtr8+pqKDzwFIM3lZf1MjJALAgxg6p6qS2
YaJ+smkwMUFumGjTGREmob2ZPTpRN34JkBDJoLsNJGEkAyw9Cgemg1hdupc5KVSyqLpNO5s/Mf5V
2Y4pNgKMWR17+1CZR5zkNDBZatDyVHkF5qS+6J3rPSGI3BsYgRAR2ZiCu4dm+QAY24wLb2qWmlKE
DEP+W+Xk37W9ueprEF4w/sykXVZRe7NM2oxERleoMtQDNR0VgwxOb/aPPUQ3Jp+MdgCUYg12vWyD
V6Z0wf+0jEBx1kbuLSrxgslhT6JQiF6iwfpi9Vtn5tLK0QnFxp9t8dG33fRK8i2jDQ2klomwGN3h
U9gjNdDlOpoKiGK9TTPEvN9jCLiQj4F6SF7VRJ8F9ohGzbkRLEXil7UY6Roxyk7oQGkEw3F/CaJr
BewB7Sq8HGszHRvj0ttbq3obOtZl/gYTQBiygFQtlbWbNB6EmLqMICoKDyEZKXlkKJpbmzscKK2Z
NC95XHGZkT1M+CR2ZWre7nmyxmXM8iQV2rULWPPF8TWuTgNeaHOoj1E+HuMS5EdVgNpiX1pxMDs3
Hmi+TfsUMw8OrZ4bnuRezH7+zEfcGrQkXHi5/twa47WPFHwoSaHH0SkhESuoEnSw6vCCYA5gd+3y
q57MH+6oPfJwqw8DI2JjWBhtTUy6f4oc/9227lOySZm65XGwHKKR7tqK/uVcs97HmCILgWq8bCyS
JJn8W3BxS2t+9BOUBEqa5tExQrjnpBRXHk8fK+4xvur4leoRdXH2oz7/kPWMq7/JMEb1YG46XJnY
GgpOmiqSp852fkZ2DAau1ylZiyb7GRICJbwUZ/c6FGBxzPLZJZqhh9Cdj4QgsD7LRsKrV6HN5/fW
VfXNxvnLBZXF8dknVmKyfySC6qx/HkX46E1iEFggQ13y9im3SQUU3lhuk30F09zNg6WZNX85nJVk
BhP46v+Po/PabR3JougXEWAOr1bOlmXZun4hHJlTkSyGr+9VDTQwg56Br65FVp2w99rUghpvov07
okFiDoqaL0UFhN6NeYtidsblVrepxXA+t011QQy+iVjUsGxdFpV10833doIOYxBwWv2Z9Rb1XY94
R0E1JWsDH6u1uespM6zkptrdMbO3SPi99o94+SegL4m5T9DqG/IIsDcU/GnQDv0vX2Bu/4oKilMG
yoEkTwOs/hjl11G3zm5t3kJ3ZpyQvJY1NsQO1mZX/LgEnUPvw3gTk2MNwUESZ1Owo/A2hjIG5bhX
RlJiQuS1TNeuRZ9us0Du0pz5IAqMbnDPeNGW48wOrAc6SCebREA+MVxRVU+nSntjxRuXOzZ3ZrUZ
Ij6L9tvEu4Ilo1+8lqEJ1r86dcHVEwJjD9Rn6ioNkOPE/sMqV6Xn3sIaql84T/9EirzEs/axowzC
5GUg9b4PgklAI1hui6XvRBvH9Aj6nFBBej+GBNYa3Br94oDbhjWqhGslARPe0hU/GkMzRZVi4+JJ
e6UEKw6fYNTPcXzgzyIZ1173DEcY/QT8dSfdO2ip9i1R1UiP60N/L5q7VREYgxvSpDdgDm8aO6Jk
K4rnFsSkn4VontA7oyVru/4iWRR5k8CY+m+SF3OE8AlGYkbQeAC2RSa52MTogdufnKgEmnLCIFDQ
IuW76Rk1DKEaDhgBKN3PXYznKT/3LNmUu9PUJVBAvsHxw6OeiZWkwq+R4ZMkQJrCU+F56xxXQB5o
n3FUbtLGuUchevmeBwo9YsxYqvPk0kX40DfZv7aIdwEbXXskcwhKekkLivili62F120DI12ngaDH
g17XPsgIxQkvWHuQoUePHOM9RyVCxrGhG+tpzDcYVxyPt5R3Mvk3aAB2veY4V8Vz4dTwq0v9WcTm
w05/MjMi/oHvXgdoXGvQBOuPvP/zioOrYajFgZzbYHjCYBMI3pvmaKPqjhLklfOA9DAH8IaysKMQ
o+qOx+8Bt6logoNwc7Z50GTbhc9Xafe3IEY/NLTUK5hWjI9AgytKThCRroua3/Gsb/SRfLHJXCIE
QYDQ7XI6LDnTnWMsQ1R4ofmdDYJyW1qHB7adcoBilLAi9NHoqRW5p5ac2luY5ruZ9o1HnDE09Nl0
l5DoZ4Is6XENNfhOmYv8RE2/6lkGWI1C4OFBxY3uhl82w0NgKfhTssUCQdGTFM7BgtFX4gIO3+O+
fOC2C2nf8aP1iK1ZHA+rUNs5WPTJhEXgeil0+2Bopyb7bnXkY80x59pIfWPJ1xY0ODmZEbcDzHqm
EtrIMZwedd3Y2i7ySoah0vrKMW8nAys/4rgCcILn3ueBISMlgVUq8eOmMl4iSmT466FrIfeAe9gZ
m5ewoZ60LPtcTwVCcjjvW7ckOdey2W0i+YONQhKN7ooTNKhVGibUXuN57Pk/h78jS39bnc6M58mQ
0caXFAgvcMT0HE/NZx6QiRjZzynGSOqFo9Iw6DNXXI+lHRENgGsqicoQK0ePXzomMJEV/FVesZTO
etLXYfsoXZA6DEgNRs8FKjNjdBAv4TJz2hWfGBCAd3QVlq8+2eGpxBbLrMVlWMAYgd4gPhhIvFjN
S76iyn2zCHkJfIpg7zjH+TUt/479jYWSfPOUg0/ulUU3SbUd+WWn0U9+3JbxR59p2x4kbbPxJZrb
rt9GSGkmQhsyPus8VSfZJMvKAbzFFiOgh8zLHwcvw5h3x5preiydT/xeAksStwsCAPXkA/Fgbmyi
s9NRmpvbCfIWg2VeKbCE5bvKV6gEFowBWl2MvYZOQD4kwlf+Y0bwE+DETSiJMtDhsBCwiHDs3VLN
Xs7Myd3vel5oArq0WFGr1xiwoE2ZtyrcFyrbGd+CwPyB7bpYagX8ovmTLAdHYF60t9Lmjgd95MO3
4y3qnMv/0FkMOP5FPbZoWof8YQGU8mgGbaVs95fVyLFK5+RcOgQJAG9BVMTxvyL463o0rmRdi+8y
IY77laUBEsSzIInPhcRDItHUxesAtiiTANBZ3wklcU8IgW9i7RcEEPiKixWmeA95/opJJcg+abgN
pozks/oz86+uONZhu0taerhk2kRp8+G42guTT2Qw3r6Pqk0dxWupIy1GAIJomLi0RRVmmIRIGnKo
/9qeSON3pgDKbaOH8cKQf2CzVW2ARNj2vjYlHldZYggEP/Al3JK8C9qlNcZkgpngvxHFKKYVWID/
jbyzRWPtkceZYHowxwFiKjGF2W91N4KrHJAaL9AFUyegQGmqW+2ukEwaLbHQI7F05ltP7q79R4b9
YF6UfddhuDfXE4puDpPqkHUstMgCLrJlgWdZeoJU9g9turU2obzsmsji7A5ahD8UJMS2qv/yNF8m
ImKuaW+CcFz1qUE4NAhtJtsZ6t/a25betuMvS8jwS2QN7Pd2TPi86Cf1L1rS3nWj2DhJu5Duse5J
6C3eu+QQsChwrVPKedlV1TuZzUNIYgYnrandDJpKpScI9XQzm/P/o118v3F0MBVeAzV0z8sXbXSL
VNRPLPstcWbtt+N9hx0uXWOrixj1IlRjohL9KSLrhmCDMNjBLUZg4n0zECV8FewYFpKKkkxAUNeN
+rPg6ap52MEqGGeLD8PV0pWX/Fg2StmqPtVMeO98tchdKIGQZ7xPNk7xJiHt+aw4u6Lfz/53MsuD
qdbfrMta8BqWDnwYTbPPSkfTsNfBcvHRPFljti/HGRPvsCtH3k+7+DOC9sNlH6aWA7MyXUL3AueO
JjK2cOCDdAeRg/TaRuVcmbvJfUnFW9LCCydjBkeaeiaLrF0i8lujZFqCNKYapKSsunU4Pnz/NMXM
zBibx4G1tXzWaS72WBgh9oCRrGS6i48/9649gnW/wNJqx+kesfW65Xy10IppM8y0Lrv5E7yHMWVj
Y7JsQ9FUHVUjl/M6RgdRiA96lW0Xmq++DzHKr4CPplBAPkPZf4S2s4sae69F9huOULgof22wkWgT
dTWU/VIcpRRERK2D8XDDm+UeAI7FujxMWHznpvvncw/WIj/0JAiGoXV3sKNlPyjzmGAHq6bSKT7j
9FsE0RUAIssBnQzuUeKsS7YySL6Z3r6h4P9reuNYdfp2QDVaBjAVwrJYV2Jck90pfcamDuIBGf3K
Ef9REmFH6Pt1lny7FraBoSpQnS1Lws8yNJZNC9WzXLUMPNR2q4tPEzhhm7ejwNoQ2MkGRBL1Nrqv
FHyRG5B48wkRREOcUaUvRl9QbAILggjCo50vKwTKKbYcCzmXpcCRIaC0Gs0Xp2p95PS/6jkRD/rR
Nr/G+aFH9crx2eGg0dbQ9mYVWBYSWQpTribIfi7Ig8nfgdj31GmdwETykJzh5A3IGBv4mB4Qkrj8
TXFWJGevafZiAmFXvcNt9gcadmddWtCjas86i8LeGAJwZY9QisnaiK4TLNSisX5aya+NIVE63A2p
bRpYeP0cLWimMEstwuJD4j+JQ871ehHseT5TttJ53F91eKl6CrmepenEEjy7+8KC78D2YxzWea0x
NgdITBTWOGmLvN0hDAIbgrVahal2LPGpzfXsVcEy+/zT1SCRMiPTi+OITgStA5ieNLBWuY4XvslY
CBTkg6mBRHzIsbXpuaTRwQ6MbIGZ8Zyj1kn+HGR/Lvw/hyyM0eyfbGXNb/Ax4E8yETfVb0Xl7h0C
dRp0US7lKRPRhduz1CeuIVdGEyaMjMEJvJfleYaEAgpXQt/ISUh2UF/bbP5BeS4KOEW5/iGnu1H6
y5pczn3msyRCRlcQQZF8jlX3L+ePjWSKjja7VCGGmrx/0d3xlFskdfR7T6veoqrfO029rkgdRX24
y8lTmEH/mDFWzoYaHhZhDpMP57MF5FFHp2v9dk3PELTYxbSQnZfBK5z5rhS029pV6uTkUWZxob4F
YnRK6sumeK/kl03Dt4+5L+kQMzJR6n3DtY51ej7MchOaG+muArFJYCEZBFxCXDERm/yT8pyy2tXo
ITzrri7dCNaEw8sNUxVPG4XTl8iKdR0ffeTVAP3qQ6i9C/c7hPxbHgLEv6juYafRa27svc+80ARN
5qJDnhg4FPVfUjwHTAJKVkNAhshxbL0lJgU0OViFyzc00gsTdNvErggcW2uuRxaxeAny7NrJ++ic
nPY9bLS30XTXFYNMzWcom68HBh0FZ5Omh8OTzkpXMRKST/bfWnjSmZ3FRX+w/Oag4TOnM0nI9Am6
95T5iaZ5R60Ld2LAfh9K3jkJQeQpoLTK2FyOMAPVnj1pWsTLtIsouGdhrYq+voX43OBKecOKfYU9
jpsR3QDZrsyu8AvAhCqYnDNH7KaFE57dDqcjtpUhdohVzNi/94vBK9FBU/0Zx05gOFcC5gCsm4ze
ndLdkS27Kh1Ux33b0tWi7yeUwKV9IOYLaYf9pH04ACyRVN1S92bQxnJfJB+tBZoUdZw09gR3ZgXg
gYM0Z2wbRrn2vYT96L0jvl13b4PuYYwilIUvO+SJsksUdMyTXBwaNlqjChsyOJyC8RNa6T6BKGMS
NvLZ9N2HO90sblS9vibECZrhcHCGfJtUALgJ+GWGZzNt32fBH5nnrDaNbUlmhVPhD7fDfRrOT5XH
oEAE9jaHTDemtDaN/xxQomHRoCIxSnfLM1H5+J8CnE6NBrMKdR24QQ/Jh8X4hySeMUWMAFYNLZJH
FGaJpYdrqEXpx2u3bWJJ/7bjwSk9kLhkMKgocsZoCHQSBt64ZAu25bKY7yEvSxm7+8A5aQPggatX
n7vokccG/Yq1lrH5ZFwtKk7mwXvbEUz0qpVl1M8xjwWU67XdepIOzV2qZ6eY0K8Rh26SkoTGT4IQ
FySQwVXP+j+rU4QIjebLgLlCYi35eI0R723EXxIZGcqHAbJR5YkX2ind34+NsQsILk24HFz06DZx
DxrN17pWKxXDPtiB87/y3rdQPMzHnJWk42zUsgMQX5+ekSlZxa/B8lwYEIu25gBfN12P2cNiJOSx
b4+IPJnkTo6XXKGk0Fo3321DDcRMJX9REgkzfpFUDgxzq0CukrY5FS3bS/Ik2vwLBSntpto0Km1I
9twNhJbb7P6Ul0cdAxBNBWQvx/7XcVbNotyR6LPS0YcPnyb58y7Erph8H33rmL+Fh2cl5hbihUjD
HW9zhAya2EBYyqdsVOnbOLtKakP/HlEvCbpYB3e6KRBzrDm7GcGQYsDYxuZusQZvXaC612EeVPPw
Z7gU1ZCFqHErHQsxK/CKVzpjGGfI7axgPgRBVvXCVAujpnsJUp3neFX4+kZkzTnVLKQIYlm3+imD
QdSJYyQjwnVyzOvjDvzLkx69ZLq51XpkEaakoUUC4zCZ8CbjT/flJfF4h7T4DnY6dO/VcNFowtGg
YOnxgJrqpGb4LzpiR8snjeZ75N4JWn/vN3jBrLMOjyK2VNw2DHx2B2WRP49atw6M6CppAYx4UAeT
wz6mvtR2ffTc/GBygiWhdmw9d+224lywWLSmD4fT1UB7FvUAmSsMiWZn9QvDG3iQJtqemcO87XHD
NbdACCyP7rzzEPMPsFFGo9v6iHYIaPWvQ5J+Fpk2PcWsFCvLR/cXwziy6dvNLH3zXB95PPb+rF7R
QjD+9LRPomXftL7fTIKdO4eEBQDYPBrMB4m2N/T6JIT9GnNNGtG5SDzWtOgyRPJqgnsIWndlkcbt
4rHJR9DOv3GJtBV3ux7+5la3R4R3lMxENBSuytydUCzbTfY8xNOXekHKgRYQ+lIZfBLcUbBwnXas
ik8pd1GDRNcPiDcstcNOr74G69p003IY6HLHTVJ0m9F9E+itMwnPuiKLE2FLK3auHhw95mYxrail
FIN5cW3JATRYf9CpBtXDz94KRPGWfUmg0OroA/Axr4VtYUATSHd53/pifJlwDm5I1UF/n/D4WNYt
qbxFLUMc7fg4vd/WZag1cTUgte2r58HxN106rUjvStjjd/ZxYLAicbwOldi4FcwBoHX1APyCbOwS
SZ/yhraUQq7DlEzeGrr+IoC28jz1/JipYb7/FcAOaNNnq3wI84sb6Tr71n3s/zouqdG46/NjTGsc
AfqKjZgTmxs3s3bj8DwibghMxonEYbJ13WEXYyy9EnoPIA50mmUyIcR8VDAAbAhC5NLSValR0oix
eG75kuoXAAmLOlBuLdyP8Ozjjg/I9p63OmqCUw3sKEn+QhRhcEQXHnsocrtabnY2obGNoHtV2/mi
xLhdwDZuZ7rZESciQhCcUBoBVYXtY1Wlozp682/DvnjSmnWEq9Ix0b3+asUr/rknP3n7ddNoicx/
hSaYJ9nhMGBrzsv/3LBpFMF7k3xrAD3imypVXRwiAOE9zVoXMIgn/wguu64YbwKqzSn+lXkVXyxJ
aTJl4Ne+RkA2HJBDqMxTf+bV729Gz0LFLLjuG8aiGGqaeUMe3TZugSZJro/yyBxwescghsMXP7UJ
iS4OllU2AmV6VdKf1Lu6rr6t2uosbVLO2ey2gY2sklFIQ4kkqHCCP915d7Rx2ZVXzc23uocdyNzq
aMwnrNtj5C097oLRglIw/Ivd5NyUbAJMr9o0RD0JnHLqO07jCTbTmfEpm+YgIUt8GleoBxcSHWJ8
68l6ZKZqw43rWNGaSKnROg41gghsGijI0jhGtzSvA19uvNp96Vt/0yaIEeN/NsOilN+FDZG84LVH
WKrmS3MnlkgSCVp5c9mWFf8H3xzVSkigoApZgOfyTedOsIHv6RFCKIQvecjHZoyqhn497vyMLZKJ
AiXLd/Vbg4zcxPU8pjRe2pes8UghOPfxKdj9ocnFKnFIVWb9LPKXhnxMWoaL7/I/98qoHawsSqMa
F0LCrqIpUFmL+Sn88oiPmIBn9g9WZpO7qrv6VQzudo7F2k9I2EZfNRkRWRyQa2FPFih8CNalPKzW
OkqjsKPp9Y6hfysMmKq3irYex+KEQ5OTFXCbQXk7Unlk+u+QHUOea6y1zHdVmKhzJ/PnTrjZJP+S
6K7Vb5VFcDekN65Dk++nrKoVgql1AQInMuYdxYV6MVdMqNhJukd/OHQcBidqIT8yf4rkOEgGKAyP
jFhcPPaVZcxYgIQDdMRP7UIHkNfVnNnDvHWJqC49NE0Y+klvWnbZI4kgDsSvysc4pC8WNNn8FWkD
eq30U6DyanwE6ThpJ1ZkkgBfB/E8zJuWdhVJAc4BhqR04yXlvg8lIzF9FehlVvdU/27r64jFGxXV
whrcXSaYa/LfzcZ4V2LekHpGhgOotXQFA9DHbuZP7068zcvPqn0PRn+dKSA4B2Z8CdOHxfAgT/4a
K2aHwFoDWYHGFHpu4ZO119zIX9mKc9fJg2zqXyOadkPecljp4qh3I7sY5xBaRBJ4LD090mFs/Tca
VEYgBv6Je+HMPyQoTAiQw+rfhGBrsGg7I1aeef3mzN067qh9023ZnIfSp69+lIGOhumbsQQi5l5B
RmsP/Jnh3hTzNpnY+Z1No2MPKJ+rWuxrS548z906H3ZU7dVuq6r9XVkAFYkUmvmiaVvG4RCIcVZi
k8f5YiA+sBn8pyBChIZatDFXFeXSJLYpRZHDlACJ0Dft19JSwHHJZCsXKkbo/1+6FgH/TtN/pHBu
MchvxxALpuFyRdgMOtjykxJDUTGahCnjojjygkLMEJR8EOJK+CkIaupAbprZe25cgnxRCYEiL2fm
PKY4OyPtVKF6C6du6BdRa7fA1pymW+ladG5M3ue67UHsIG9rSfnQpxHgRHfxaMrnwCQXKn/B65bC
YDNyxuevMcjLttjD+NxCwLr0ofWTFM0j1YpNHfJ7GnfNtUeyqetQVyXI2/DF9icCHwLyFEw21baJ
XdrP/YjoX3ENLbFXIRiwq8iVJbx6vpZI3zPpLOb0VZFOLI2oMKZrSe586B3ZCD5eSwffD1k7Oamr
/hA81L8vGR/lwZ+f5we98FgJkkyD6D7QSKCCMB8gC+93SuXvgfHWaZMSqu6n3lpPxbc2vIXaVgO9
EmT8/rCjUVRow3lSil4jvOjC/UsyugQjf5e1vSmC7NBbWPwbteaEzZYwRenzlRdkW81Ziw/ESU2w
6UEyWhWstfIo0ysKVoOVLWUHGhOEIOgx3AL2SzMtW+cdx1BalbvZGdeqzMlMENRa+S2baNuNH1zN
OjucsmEtK81nkYPjb6q9wEzkQfD0OamMY4RzUZ92AagGDUK7RCfcmNucwFRzRYP81AZvLDk8dJXa
zM/qvFOLdWL2A+TquFBwdBeJQZZIAQ85RYjabQaBBVM/2fHJTm5VLk8mfeEwnOr4bPvhC8+fJlWE
x6qsf3PYxnFHIpHNX/2O0yVkkxO0t5HC0QjfG/BeYxJfrYmoeab6ds54wHeeu/yXKRaFjPE6Z9MZ
7E/vgOvxcOqRHUblZoW/FYRa7z1vs80I3YwMROKFcJzhbmr0zdugX12ygAX5pC2gO5ak4JsN3B1O
JVZu7C5QreNbSi+YM5+wfYv33DH3Xcl+fD4OPJEYNbeeDvoSkGrePiTlXgWDTnJTTQAyLSfZDom1
KeJwHbIDdshi6sh/ikcXfQ06D1znFkaqBsCCc65cRHboUOqRDIfqEKNjsJhUWWh8qGxrgrcofeY8
5vanopigeSRvKT8hjzmWweK1m1bpfmfmpgmieQ4Ydl7RgHXdO/VwoJwZ0QGFk2k8q02CdP4w9eqT
95zVrKc186CO+lieuecyJ1iS4zfDB3cDsR0TzhEU9x6j15QhBl7jJL1ZaDG7Z0NDzeUgZ9FNwEjP
cfZn4frjgWJCw/dmfEDWW7f4jgtciKpLbHmv3A6j4eDtmjhYkwG/9Sg0IBnCm7JR0Va1zaCHEU2B
98KOX/K22NW2timD4Vn1bfwgyOXw8vodUkwyCT5KWl5FAuyPzCExyKx8Say69RugfMPRs8RbRvoM
jCR1u0GeE5n/jCZVCaRX0LQ2AdTtEBdcH4TXdCBqhr37MK/5x7d+Jyy/SVpQ1dI2WMQQl9se/nBA
mgpEJ4XzfDbrr6rOOKTMg0buo4uttkxeEWjxm+3nmtEFoVVNe+kwKjvoiLpHGrjH3OmBD4Q7jSOD
vX3LdcME129MIjrkNiEgPCLi4I8pXzx/F+KecclHqPItAw7iazN8l4p4M1kMzqpFOw2roNuWUCNC
vML5Z2elB24XpYPn1sisPbtOu/HxDyM5b/cCo2njh+tY8gAUBPisZx6d3g2PWUVEaCXLG3ujvB3+
iR5RshEcuCtZoSqrOmxVtrZ5iJiJFLWM7pUVZ9R9jDn5OWNwiCPm+oncB5m8zOgisvYOkhFVDYNE
iDq1ncAaQ8o5YsDwr13VHXqj2pktRr2hIyHO30+dwbpuZKT+7eqncT4L+eBJPLdVdcro01GVTuNl
zj5HQlm8cH61bPRsbnyV756hlNzOu6gJWvPRtTOJjBCjPAkKYLMRhLojemJbz9oc6QRFX88a/wPo
CCOYwrSec1i2ko/lYzzsf2DPTinBQO/WZzY3+BTTBQucpnvumjs3c/5/YOR51h9KbJ9OYCuvBtyX
ttLRSHPhu3iq3pL0wlo+nJXLWvtk+4//7/9HNv1FtrRNtHnrD/bJMOIz7qTljPhBn7AMbbBEUU3z
QagXLG1nn/tVTJEEnjVFhJyfchERYvpVdck9chj9JOUpypK/vqIhUxPAyGXUQn4R4SI9vaFb+cyC
z5FPVdS4dOEnFwt61n0k4ugGXK7R7+AUW5AIW8g8HcFJNNhsW3UkNR5jx5hzgjGN+ri3umgBZhOU
PBEJnJ4TWghEPyVazABtkKqL557B3/Q7TWRhpJ+efgkaBMDuJ5MP5YRH9LK2h9+BVaXHZrDiLbB5
I0z4eS7BOi7p4JXpH0vcnIYbn1jiND6yk18N1nxrssNMGD2pdgzkQQOi3CYKG5lCFqMmNgD4BMx8
52OPftpn3qkhh0lqkJneOSxeWfQkeNmbhtKMdHcaD8GvaBzZeKpc8RLTH0tz3LZkQ9ScYo8QiWcd
GZBiwDpwz9XxuiakF32UEY6HpGTHMzzoCTtkb7l1srRkA0O662C0RM3adnhhTOdoOuWrZ+ncoGiC
jb0R72paD5GzjCWr4KyrHRtzyYrPNlRMBWrScJm3BlhbklxlrBGO1qF+crpnQWSGMWVLP+0XbHHX
allqyXDrRc0uT5gItdNm7qGK9dt0YqZU0tohnkVlXHJ+BgBJHLwd4yrr7okWbAW/QEFspwASy9fo
Fb8pdW5t7aRzAUv8lBcRzvcaDRT0bZy2hF+5fMJk+pwjJfZqOY8Nz9okwlmIsn3UFI1z1x/DPMcs
TKYuex43eFjSW2bIxxq7WBXx35hS+ZhQcF0w6dEr8B44YcuQMiTsXpVHQ5evbnGp6Pyrtln6oNuz
CNqBvfVThue53PYMjUyozi5DWSpLuCQezPs76KCkJo4UfzeMzGCBE556CswdfSNPsgWbgkiBJ2dg
zuWzGRZsH5x9BG4noZGoZzboFbEHaPaRwtp8mQopbvQIMY2UVceIau8P+JhTFgScIZ5Jcu0QOB1N
/9FrkLT4PP4SOV/uxO+IiFRFIul4ph7KdhdhGhCv7ihZteh7xLuMsz86Ibbhv6YXpxwpe0Luqm6M
zJr7tSntdVgZ7/1kLYL5LumM56A9dLF7mLN+Q5Djp53zvuMrU1h+HlRGNiuNyTq7tzHfirk+5QbL
s01MxziKCSxDBFQPkVYClgEvWwr020nIUUTWDQBIX1m6frW7K6aw+qlnKYVKWLYIN80GKdabF15S
BkCUnep9bs9ornBuMm64WV670d363A8KKEN0o7S29Pr4dGAZud7/Q7TW2dTlVyUoySwC1ScVNRzq
wL2Do+1xDGGXK1/98RjOn5nD+sV+FqRx5CwzO7wM0uCUUqZEX+4GJwFrNe3IlEst5wm8PSpaRgbg
iRCR9PmvGf8b/fzCDxvje91RAWDGgjHNsvjGIhAdOOt9ri6tRyOlpe9ah7hetmu3zG5pqvHCfDZ0
SYaBMu7ZheNjIxEUpFKBHGWHI3xUcfdxJGnjxyvfCpMVMV5onzm0MrRQhvTO1jc4CMt6yUpl3Y+M
YvudtMcnljlpi4mKqEMdU0HPzxPV0TIeDs49pTOiKsF6GlOvtEG3dMCfD1SV48RDK8nTGL87oGh6
0R10YIs2Ie458NdhZsWnAqQTzoO1Hw1LQlB4CySKCk1iWOxW1eCvqoBfckefO4RHtdlKUJv4oIAG
klLwKHLE6xp2BtKf7npggHvowMpa/0ICKwb7rc6BUunthZO8pGTFgrnQy/CYVs4mibp9ZE8bc1EU
DdN+N9h5FiEAVf8KhXwdetVOn4uXkUuzZmmeYkhQ34HLiFPU/SrnzanES8HGLi9UbQpcJE8JQxkw
X13TzTBzwOTuQTN79r/Qq7I/m2I8jUxOYZJ//0fPq/riEIy7ub8kLc6jaNXzqEfW3SYYSoQx69/8
/3tjqHeRh6XIIWGJ6xH6hAFtdp7YIjGzcj3k/AzSJkKM57l+RiqCqfWVp6Edni0JVqHsTfoF45ya
vMhYdZ1IvsB8oZg1sLMI4unuDqSB2rHufvwTI9wxwGBSMFbpjwxfoR+huJ6YUgDpc6E9guNHQEbT
ySRN7TW8Md10/cdgwqM7GJLWdspX9VRtkJfi13Ovpn6Gwj717xP0v9GMOAK4QsONXzwyEBIWv7aE
OKkEL7kD2xI6UF7Dr0ftqEx+9o60C58Unrrl4vpFbTixf9Udhvek53mScFvC0ixrlXSYcrv8mtfN
a50+J9JjFPPmgUxs2OOWTPtHjoyp/3ODr0GDkI3suEnSd7u7ETqh7lNOIMhaq1oRAJ3it5qbXWqx
LqdKSZn7Ce1Bm4KsCT93k7Kg0NFnybVLIxvhD4McetaaW8YDMpaAxXVEvZwrpV1eiorET+c44WRO
4g38ospMziA399G30aMjYiHWsG8BjtaY3DBc6w2J8pPWHdI6fu4FO1vSUXbpxALL09f++GBJJEML
/pb1pMeC2xgyblPg7jgKy9234GXcF7//FgLtH9nkJXV7hbBFh7RE/FSerS17JzEYSlFvZo7IOul2
LoSKwDYvrCMqleRUj5zETN+hVyvhUPzT+j5nILKjipeRyCuNGQzNDbtfbwKEjzvLLeDF+c8FbU3K
11mLf7lTHlqaXLeVh2QmFg+7Be/WJinBlYPTC1HBzcUi6J0NcVPMs6u1Fkeb2j911gzxleYbYbDo
amglL2jRV+xB6Yaagtzj6JxzKZtTTnmOcMBZxCi5SsK9p2685uDZEJ87EAJyuC6j++LxsM3QIGsE
ZWwNoDiMKJboSCP+gpi3QyUxIPEeoXQPxa9zFVsVSSlzrL7aFuGbxTsYM0wVpnv17GwxMluqMuIS
2barVYH5QZO/VDIOweuDthAmCSNFBs9kuq7Vzj/Q3rMOiyMAWp8HvFWGA5b86oUeovYda2wmeMI4
f7vwbPpfUY2PY2J8gnmSsg4IFSc0FrXWASCn1zRp0//nnIkBoM7pats9i2MaJlRqqFUdjkgxd/R9
RyPviVWct/F8xP+46uGCgHOG24BzQnOoI2quyg4n67hrDckzoSxKLLAafadLxi0eysc/A3oxa2IZ
Jlt4z6tIPpLypXauTchvzrja8YfiC5doBdq72st4/Y2Su/HWiUB3E3BUxUu9vrMrI8WekRgJAk5/
GxirBt63jiWZMZ7XfimMGWIliO2UpXdHf+lwhQUQdFjh5HW7sFXQUMAdmZprH5h5y/BgqsC2lPtC
4D/y0DMHG0BHHkkdM9zXAfV0rn3bdb3uJZud82Baq5pqjXQnlv2sgOs/ADjrmLBFYpHwqYJqwfwa
o7fkJwTbJnlU9o2duEW2ko3qTTM9qKTxk7e3ypn1GrPWOd16WD55OX0WwNhumN+cYkg2s/nixh8F
BY0VeCdTlGvHe4nVWJM0TdhfpIjVEQyhx5jVeP3wD8pPGAlR+2bxc12M0nN4GuTHYDC95AHQAUlo
8aYagFv4FgoBNHT9Ixy1J8/57VCts1A5qTVhw+Q2RM6ATfpbGUPH+jHzcGrsRKEWMTHEIUTpXPfp
sset2zdc9mxtCuPqzpvEc3bqlKFloHAceNQxApEloWYjaipu1McCkTw9oiPiF1t1bChOc3Ee2AAE
cYxxJFiXcb4dUkRYBGOGw0+WXnD3YH6gPokJKZFQ4jgWzN9h0tC+0SkMyAVqxCWjvnEC8zCXxRmy
P2bYm1VOC42nctBZLdMsCQ96Q/2WsL0ds+I6olnImF35yHVH71eQXBiObGcJ5kbqWf3H0XntNq5k
UfSLCDCHV0kUlWXZltMLYbtlksWciuHr7+IFBpiZvjPdbYmsOmHvtcsn4d4rBEmmdsBmnsTntOiC
lttqoObljvy/3sVnvEIp7NTHAtlMTVJrNZ6mjkmc8cWYJuU+C/ERGCbkPsrYapjvDAo149TwxI72
I6zehuapH79sro0MVbuCvU9H7GiQpJeN5H292BES6ux1ZqXTdJeMcEa9VEmwInKguVDyJ4ype7hT
TfUTEdZQlT+dcfGGilx4mMXym9dPK1gKMDcbd/keOsFUK0Tbv0/5B/jQ1iCXPZiYEWVdfU2MGdIg
FeAuBZrWas+h81JyaC+dL6VZmH90BQ4HNw487WtQ3dM8kD0Vb+0ZY636kaX2OpYEpxIvGJ6hBETm
P3JkCMP46Ji91EwkercNPDaCGoItzYIKO7Vk7YxBbW8tdkmAOqV21tqLzWJkikn9oY7zSHyaMOtk
22X40mgdGkYbuA3T2LzZakcOXw7PhY2YE3Hi0TAym10QUgXYX8qqgpm4U0RX1dVPxpIbJuILN4Kz
teqdJf/XK40htv6KDElbT1jdMoizdgofTB6CDlB4bYGyjegBFqGA4iacJNfOOrES0uDSWacWixrb
iB48Poc3/5qYNntLmDB3PctTWGD504hPskHdNKGLssaO5dTvuOi7QdF2ztGlRthQ4WHUWESJQuMJ
I3c2IpPIUgZCGHcIN6y6fzZqGpZR2VMKCoexCoMC/Ngyn045ztLK0t+TjsmJ9ZXq1CvEmtVJ9NNk
4S5SfsIOwCbKpFbjFCnh+NcnO3KDipo0fyBsMmjUp1ELgEiuJT2klR5jZy85IohImRn/wOPhfsIx
Q1qkB3qvKY6JMoIi59vM/hJ2eoOhnSTotgGfYwplOG2/gTiA2MaPEn42yQ/+6nXeZxubAgvv9krS
fXr6tR/w0TF/qAd84+8l44iWZVOGa0+low/JniwZzyf1hh/awmhd5RgncA65AX9gkn1EstypxCOi
BMRty4GHMBgttJ8w/B0wCITWl64xxoRjHofqVWRvLbJG+s+NwJaeIrNM8phFdbtSm1fWrGYGDAlc
SaZ9UHrWKCmbWrspYNmRsKyzLn2DC/qsTUQUA6rGh0Jb2CP70Z6FjcuTz0mT8HdmLM9c9TmvTdzy
UHK0uXwHSGTt7DW22RQa95AQIy3tEKjMbMS80xS2W5N0bmp6T92xYNiYZrmJ4fA1nT+7/O48hQ1N
hDcD30DdIN1+M+AGIkeBZmcRSVrrjDFRJR/tR+9KCFCkeaS5D3lnnRgkoKPLCYrFZklHAFcNXXgc
gzWM+i3CfU4fzTeNjijG+bzgPqTEAQxCEr9yB0zd81qsQAvr9cUbacxejTLk+wAoMxp+r3v75aut
YBSgyN/a3LVyfIo53MNxH0sXrs3NQxwHN4F4sb78nk1n15hXOIVCmTf5zNT7pA/aGt8M4xKiANlg
Z9nrcmFnjGcSfc9oZaUyPgO8jhqOoVvxbS+6rig8JFaCPZwmVQBCStIrCYKokQhyzI8aPWfn7B2E
qh6L5mm644hruT47ZREZ7G2iqGvw7ZFSc1wuVF/Y9iOCu0XnjzKhnQ4qSTo1kBcL63zx1cD0btha
94rvgH+Z0Sw1PAkt+Lcxkc/DxAlDTJYSca4D6mqxtXU2aNiCIBaac1JclqWkbZ+w5bB6bMyHho8R
247JPI8xdlQeZxzIbHOVB6/hgLqFxc1an5vTgknJyDNoR3SCndQPBQpPdSmApwyfCg+OV+OJLamy
wUqRITLKTQRDRE7VSgF0nigMLdT3xsWIXYdAkND/L+raRU/Iok5e8qjcE8dt5PNq4WdOHMdZjwAI
+7CRHPoZ56LVH9381aitI15AZPC9Xyf0whPDYfSPRo/kA8ymMNODHOP3Qo5Ux+GmpBiKa0LOppcS
e5WXwFqm7Yc588AgtRryNw2NeaSy+yLvanFhiByfLIze3qXSID6c03j40oF1jV77P5mtKfDZjYwL
a1gMUOQqpNuoWhdQmHdviYHUMBZVisoAmw4WjFfJAk3Wgeq8wVfi6cEYByS7ZfVoQPTF1cqq5dsE
qgoKJrP5RlmuKnoGGrk7zFglRhZbLe9ZFRNqXLxJcMMqrl3Oru1Y2wEgBoJoj7WWIt0eSQQmN0al
msKMiOqiIDzP0Ghc+ucmBVIACoC1MZvyGNTzR4VcUEAmdiQ1l6Ak19r5FFsvOdYwiboU2h34s3s3
9H9ulTxV9rvCDs+COmERJjRnxpYDqzIxjUGM5DURbJnL1Dvwn3m9X9gv0WV/iKg4GFSjRvct1XPu
4RbGEQQuk3EO1Hswj0KpQMuc04hh631x930449vU10HPYZ5MH3H/aGIM2u6b2S/lujh3SCoTGPYx
RiOzUlC83AV+fMJJ9i7WfLEYpFgv18whkxM/P2cVAblgrCfGNCDnEhctIg0XEegTs+sofquH+mg2
ehAn6VvWG4x4kHBw7MFmh8e7FbwP88D3lTm0G3yCqLiguG6NEmECv56q5Ysh063We0+t41wvwuW1
0vK3coDakm4VjgQEVykhrU1DokcZrc1iy3HqaWgWsTu29VecZOSA3QqxM9s9igkbsK19i68ZdKil
9kFRtARlt0a31vDHQmBfFWqyHfuKm/lN4/TqpmQfd1/EB0/NdCnzHj0iy90ZMEPL9jFP90Bc7cIL
Ov2tZLxf4OtbMqiluRAk6Ah7c6M/FSjsJ+UrM5pNr+mXQkCL5hpe4NvgFv4NWn2o7a8ieXJVBrfU
LGy/HBObKHhelEXOMUMK3lvf4fIngIQC3bQOQV/kXvbmsGRbKjLFenO0fxUohdIKCb+Wi0aOdhRo
Ssu7BDyYT+ZkFzHJ1tqm1TA/IV6PFe+vypQdORq+8zr0w6GI3XMPV09qLO+n/2k7YOPWoPXXamcH
kIc0z9znbvquzbi+iduo+GITtzxH6sCW2AE9zjsx1BvdMC4jXje9SnYaIpdKnJSCcU7kTzrtJuWu
ZpRbcqtGnBYxKRwK8oKkYiBoaYEYb7lJcWSfc4ZP0C958FM2zw2NHOxUBF8CXdzIw6f0yadtVWdn
TvaZ2WEncleOysqnCGJ50wpoieY+ggPDK+QQHxwy69c1mGzGNay1dQfowJFMpqO3KIaeaNebtEEB
gd9tYB+i4K9VZps6D5cmjKKarx89Ot3yuJZKx9t2R7fhtQF8tk9PpK999hHnNNn1RE4EWaC+MR0G
zCnMOCsd00B/cWS2UwBoJc1NwEzRzTTobGiHCTtYZo+U4u96dBk67zI3TaDWn13arPQ4/1Sji70U
w/NNp0CtHMOfGZZAy6LzLhgJLtoIUC/Doy7l1cTDYUNwHfujklMbRmwg8k9iHVLnUjnRSQdpA6An
r0+O+jLRD5oKDgTUUUR89JYSeEDF+8FAEkWFArKvEEFefqQ23mRJSuGXPdfPlnPVxXsxo6+iDtWo
10S945alUdXOLmVNnCQHQmYZTGD+nGBYAEsoclYfnNEawsheOfUJjTLKTAlCBmDqtMgN3Gpjm9mW
9LhVUWH+5rbkDnBRSCGMhGWD5xXAUlX8RiNz2OcJcjsfQDj+qaF+6KFceYN5jGrXb6W2TXB0sd0I
NO0ti5GQe9kzSPiJCEujns+tSuaDBCtJ+NwkXGz828ktLhGxv/rIhsO99072KViUqdj5prh9bc3u
SIzfCuDcdsAhmwCxWkiTjXpN1IcN8MaEDADumqoEWApKKgqUWd566LZZKb5V8AGti3Yow2bFuJ/a
fOni3dkMClYKrLU2g3XuQwvRYnucHSL8+u53NupPF7d6MROg02wVDMwzj6UROnvQBomHhWDkaOR4
Td5Shos5o/u6E8vKF7Q/1TYoTaoXlb9oy7ARUQNvAGQynJYE47EqRa7LrlQMZ1fHQUqxZfI5omDY
unEVuFX17OaXLkerYF2z6J+dYoKL7dfjINvLaCyDQWJB8YVh29zXFKED/m2uOAhTWwNRT2Gme/bu
0ACtwNbItI/fIkYV+oh/SP+cSFQA+MRNTCRlPUCRDPp/5kihhexyXnJ6QQL1gBVoShhpq4u7QoOT
T4zVT7/ss/C+lw4Okow5kME6mAEQDDvaSQb0jnR4sDghs33K6axMFRX2pyrmp5yDK7S/G4Yq21Iv
XlvGnygqtdl+tvNv2f4J5pCt/iAsOOshfQv0te22VKZL4r7FbA6s9nmxgxgj5lw0FJ0MLyICNqWb
a87o9skuB6bziKA5feKKXnvwC5xFBC6s05zlcpHLg8i/bYjWLuQcA1VDVHxmdUe+AvQbyfj8LCCF
MDertKMdGcewSU8YGOiJEOiwSbNqoCs7V2n3NrzyZN96W6+ZUAvx0jKOG3QIjwO60tnSyCc0D3Mt
g2xm8q7BtIfWgx52XRKsl/32XEoxwvZOUIv808cfS1w87Ae0r1erjOCQ0gdT3aTRTTUqPljOQJbl
bbWb8y1zcwi2+kESSlVZz50MWgp8NOcMpdIV83bcYoNuHmKgjYB9ggR92DI4UyiOkcg60D2LTQKL
UY5o1Axe0v3Mm2gMRITg1RkQq8+oTk0drhb4mhn3A8bembLMoD2zZ4kerA608laPvzpGXAN3jJN8
t1yqGpQhEiQdLNNR6JvznlUNVTvuuhTcaXPuySZxyz/kejoabDRsRb/z1H6XTP2+Ycg8FAEYaR0c
/WI+DI9wfkLNCKYQdtKA2SLODhnzMSSaM2cEqIUio/9hWMXCa9EC1/pNJDgxOSVQCkInQWlt/2Tz
R5m+xCiTHXl25V8BAi01YJlbCKS0B4gPwRueqMBB1IOgTFHwZqjadxp9WFhCC3moo78Rrrjbzj+q
CZuDDbnbDdsFG+VhMz+MU/Vi6T818KnGC4SBvIJRPCKy6HmZgHvhuTKeYvoZfCkerZeY0zX+nCcN
wESnPfKcb5RZpEgvrMqK5LuQxEnwpbf2R2z/cI6sGWlaKANbpoH/YrMBA7fwELzx3Zvkp5qfU2aI
gAyapQ9unyMG38zJNjp4gGVL04TM+aVvRqgeefAd7YRUlNJzJ8mIyG3z3cXWlfMHOgs0OsMaVNCa
EMGLBJSTW4MbgPqVdZ1JdaIxZ+JLiPiW4mWazEuZZNi1KQdt+5VpFpqcXj9YLDW0teBqNwz702wB
WHpYCsqAEZ3QrM+QgCweDTZD/HIJf7FVzwZCft00ArVnYami2Ly7YvbD/pX/W8HJnk7k4H7AsQDY
ht0iB82QrQzHglsaJfS8yaNGH9FjWY/cYWsZj9H5I+eSyocXrmu+2STmSKRNOl2j9E6jBphfsDLW
hhcTbsNqOLjqbRqfT3pJJQ5KbmNqrHZ3IuUHs8K3Xszb2P0mQ3tldtjpJwxb9RJx4c+2tcmweNkT
FKzJPo29eZ1KVMfsrQmdHwnrBfeHwIOJPMqY8FCoql9rWtCp/Rdr/ieVHeNYPBJoqRFY3SJG613m
L7KqfS2UJ9LFGvfJoaMwJX95XXKDTDsVpzCqgYWmUK9dM/GHxg5qfVll9yj8vKAiOMeiTtMqPL6u
ESj2APbjjS2IP/Y2OUzmblG9S+O3G5kXQNgJ2fpq1F8ZX21hcEcBGoH3LyaEPLbc449cSQUL5vgL
1w2ofvZbmRUzV9b0jF87qiAGPWFKAI+tMl1Xvb0GTJ/ZPmOXYR8hfl44xoMz7KySfcLLAMXDiXEk
s+7z4L06UXxZ4j0i6nFRG4HByKnNGc1M17obscoOzktNWetZwm/LmZfhbYDDJ43w3paShC7mOvy7
1X819Z/LK8pbiDLH7ndQIDzA8ZF6ycnTM+G4teiO02xEtMj4D/1xyqLGZBHYquQvanxRKlCXsg6a
GFGQcZIcC5SSwpnRVsJlbYFjTy1ahczHu7omkXKfs8JLekImrTA7uoJJpY3Qa8CB+pzU3qFU0fDm
CbIedVgpJEAwUFB1TAhV0KG96kY2INBiHMw7QnMDs2j8jjkKk2oRR/48nlOb6CVOOZ2QDe4JBxea
PdA/YTEHBT02RjBAK8uVaqP36acSeR/cXHRb1dJysTE4ppZDFaQUt1tf6DZoaytoC6QBglNCXwy1
DSnwC7IgYxfgdfp9Yc9FnunHKp4UqzgzBgDnTQVs+mp3DpU3dqRbiF3HMXUCtJFu4rfxi0MPKOdw
Z8XxX1ToZ53GM7aCeuhJQEDrEAHEC3XE60QYWUuKYqTsYeqHRv3UIZFGEMPccArXnbfx4NOnvVin
nsBC+Fu2LEqFu42chR8EOI7pj0FYfeuBS8ee9x2hZGJ9Y8Cn9QYjQEgXSA31NdPfRl24wPOxDUH9
Qayj585ceWyiGzZThoJe9Rd3yzqYZFnxammqn4TO3cANVxvVrWQTZ3ikhCW5X86ncRLf8/9a8Rnt
GZkaeDBaJfqerPmzdYn6WYa9xrcgAnE5XZ1YnkeNG83dukh3mv8ReGHAefFuZs6X8TqU2ZuitFcb
ispmKtKDmzpnxS7/lHj4IZL03DJl7pq9Q86hXiSbrgMx3tibvDJOnaKjE4x2ipOyFUw3HWDDCkBs
auf4gObS2fUcABYsSMXpnnUKOBbltqVDmq8j8j7GxyBasMsuMud/Mv5QwC2MWY/sqzoUNpcax4qZ
8u9gDQ1NHPC6dsXz4t+22WR3oKB4ahaO0xBGuyyFnMRaOmcn0bQnRgNKC+41XBcTaApOzf6QUxUt
a0tD3hdagI5QBHHXyjpHvC6LhiOCMWkQv8IKzIBc5FLyLOdUTYT01BeH2dDfjQaIHnYR8mqwjr+l
vLdzWjKPx+CtJlWAeZnREFGvi+muQTFXtMGQOWfPKw4WAwGvuXYp7xqjRx1aqIUK0lN2jngrw2TT
sjxK2mVTt7EMRhz9HsIBmW3Ja2JCLUWNmZvIrSPEnM26YTrsdL8y5tdDI3kSI5BPumH26JKTrSy+
NMvz3QjVJpv92kvOxtgcc3NX1zzLy+aaZc8c8qgSAjpVuGuaTcoycZrV96mbdzJ9c1Q1EC7bOGM1
1uHFTK+Sebcl7fM01GdzeF+SGjIWfvE4/4SReE84qwQhpCZQlewgzJAEaYSgZn/hoKP97fRd4R69
XOL2JY/EdG5kNi0buKNSMIgz02+a8JWsyaKeqWoqdRn0xcepchCkNT+mURzjcmDk1u2Sbjzq+b2z
3eOCFVRCTr1Z3w8RnbaHjIRJ4ph3BxcfQVQDFZwCiNvkslGw9vhIVhKeXPKb6RontyiOPZ4cowUL
PHzSUp2LWPrSKl6YMm17vJnNnL+MxfwQNwE8Lez5jlQs0YNrX82OKqSwrGctqqifPc0nMvhLOMpH
OH2oig2srMWh7aaHBH63h1OkSOgZyq3mWMei+s24vFwUQ+csfQikVfnAgGPcpcxKTW58Thr8Fle2
1lP4SE46vdOMkW7UPjWl+yfSiew+3tyK2hP3TRo5R6PsTrrUv+WcMGOrmZU0BF8oDlAmL2cj5vCq
kqGeM6NhW41cS3Oj18Tpn2haYHhq8i3V85td8oowT6QBLo7CmnbdJRcy8PDMlmRwaUQthyBKe8aS
TmSv2+asDuwvU4AwS2LotNcMUqMsWh2KD7aOhoLkT+zyIt5147loKPdTxn5DYBTppreYLCcZSdZy
Y7TpZiy0rXTZBtA+sPNe17F9MaX9A2nhFWaLKYBlq540LnBs/IFc7ZgBKD4ENERjE6+V/GbZ9SPD
dV8qe2VIPzu7Qo2LuUFzDlHNBzmS/ODo7/EMW1hMOycx2bV5nwsuR0nnfxmQOwGQVq9oekviwAIj
dbceXa9UyqNN0zIDJrW78LMCPsA1hgY13U0DDO+eQSAbO7vDssbnr0gGgsNPrnub3AAjk2JjlYSm
iOLs2I8y9ZX2j+XqKwmpm7jiZRAX1JjQojRF7ks+5TkkQnWBzWIiaouDl9f/FChWo0xu2QgYqNmZ
KMS6kblXBkghH+8lriSUXZhzDhU+ydh2D4wyiZB8qVOH/sdXTIoeFyftS4KsH2TZMbQRWFYmUDWk
zAtmw0Qyym5cIBvNixdRQ2G3uQi/yHpDIU7HWdG6qlctdf1mnM8eEgGrephMfGD6eyYgNSc+L0qh
AuRfmBm3xp2/M3ReST5NgSuqF/7B18hz8SURsRDbs0mSe6WMe5hu/mjP73qSbSodZZZoLkzlRRE4
6W0BCYmORDrcACzgbFQ4RtfjS7yUcRbItnroPFqsf6724G1kJxhJUITrbn9anrOspeHES1/pvBpR
P/zmOKIcSRbxHDH9Zk0Uxa+Z0T8qkQd5hG27zfyMpnJRwJVMuvuBMRc9sltWL0bnHvtJYajJpqxq
FFYe87XflHPxyrjkMCoVHG/XwcCSHMMsfe5d0yeUQk2Yy2bGc2BVL2ZDo2OxfKPZkBWYqcijSHju
qf6c0H4MDUgLs9p7RnxjQ3hklqwQbpWbN1Wib9z3cg/vLlHYHKNmeiwRFcYO9R/uddUc34soeXWX
DmGE66wutmcW15NngJhwKTvWHVljB3763xDMD5RRNTAjVT9gzAetGqhDhOsuBwCAMffVQDAoseXC
TF5bie9ioPa4Ho0CrXYbr7uaJ5dIjCwVOw3V9hKTIZFRJ2F8JAPhjtNkvQA6NQXWeiMW3+AqoTVe
EtuHT8nGWbB+yl3kdF35NIUK7uVmTxAYOoUexSLhKc0RG8NLVE4ndb6kpsnfRbLOjp1qrRKSt+6Q
ao7wURqOCx5UQ2EQoTe7NqsR+djgsI3wSRckjWdZ/47XZZu6TJvFq+ITZMaG9jIkIyIh4rnTu90G
Bu+TiuQnMbNPZ0j90cR1pV6diFeY3XEorH2LMlz2OlKn8tiB6dQG91gW3l3HtyKsr6FUD3gQs4WT
xUhemVHM8OZZkU4txP5XVU+w/aK1EeP51ZWjtLJj09tnwRbXjtGxePY21HvWBPDy8+4jIYoLFpBk
zD+NDwlnI76ihs00udk3PQalIGaMqhUPKzUg6xf7xuiebKHvXRJPUYKtdBvriQnQp2D2fU57rsLl
R3fq0berWxoo624x1bWcWJRFEVt74lZsbeelf06LDTmvUfEZHB1LHBViZUJzvPaip44/DmwETQwn
1ScKp6vX2wQU8aCk4EJZQrWJcuXCAAfJHpTJu6j+pANi51nTWANVSORJQ5E9O5W59adJ+/FgyjjY
ADDSavzva5guDCIEnZ6monJctwhVDIzDKwkPUem7H0lX05MdmTD8SmHPKOBvM4A5DuedtNd2gw/e
4BdxPeyzmrE3LMV0Gv8xDKQGT9qV7Gw2FFZ1mdhNy2WfDK5iaqp17RYgfOdAGzwSdB25jtX6uYtj
15eoOli7wouiLzCf4HHlcvAdRtgxOgqeE7W2ngcP8gyoFyVeuz028nlEsIDTILa52e+jgWsK24ma
dCyJGbYo/bPOukuqPw5zsQnbac8bNHuvZBPMlFbVxXPqd4PF26YUqAQMF0IEbzQC7az5Th1lQUp5
uA7McFdwJRF2WH9lRNyaRk5DkB/xsWP6Zw6P0moW6paj5hRlDLy8Z9iPNluSmtpweY2TLn8ZZpMl
jHpo8al0Y8uMg8+T7jHEFmzCem+HMjBHovF0dBwd28mCny01nLVImmONn8dQD0pBbHaGIk6tWbtZ
rxr8x7i4p7Ja97m77qp1DLgghELN+nCjUcgD7gcqt6CuFXZZqx5qBt7z2b4qlvJRpOZWCrFre3hN
8gsRzCa03N8UAZSpqMGSyZRVzk1ri8BNzqKhxIklPE88AVwWwrw35OpWVGE56VCGzZkLHdavhruY
jf91Wm2pkJOFu1YSzcTifnR7HD/aK+CGh1ZpN9e0LkRhbBSR/vUzMp3mW3cYPmQWq9Fxb+RIzCt7
g9xwLZsvVxRkhzCrahC4lY/WHPkwS4h1AbSg1fIut/NIqyhIMQXfawhfkDtAJO3gq9HwXMtxhx6y
FtmLjkJU6zQ/W/jW2rA3WCXj8OcEAoVA8awN5irjONWltq8swtsYC0llix99WIdKDpRAjMQM0h3R
k9Z8GXaCPZchktcj9Srn8WD92X1QNq9xU7zECFJsvs+UwMtBI7apqTko7k0GoJUf3qVFCQWTcjUY
2e0hB/hOx+eoDPeuxc3HGHCX5yUqrEs5PZa/WSo+7UY8oVUDmEZXzu5AvWI0hr1GDDzZczFbN490
uUQ3t9CwN8Q6bOwB5YINNAKf9WPde/zMgYIQkWH4yio57+fAt7QbetrdhLwEWCmzwQ3whS3HZHV0
EUvNEZ+ERzLU9MkeKEj4/ktE+2VOmcwosW7Uu9a+tTN2Ar4wt4Z/6tWBnMaXHJ4729FpldDWKZzH
JuVkJx7oZlYDKotwUg8ZI/B4pM6xtq2oVoR/xqwhOFxFf1+qdCzi65w6pTMHXycPZ9QBfCBrEWqQ
619jdRiHr0g1DmUWnSmfqFeYcdoEBkRoL88d32aX9+i48OMh53ESFJtcS9y1nXaZJeBBhF6hDS4Z
mQNY3KY5J7znvd7Q+3x1Q5Bx5EzLnMVe/upAdNG44yoLNzbLr5wcR3W4Kd+9w0HOcqZvD0yX9g1F
F/dBppyE1yNPRwJ07yiH+DQLoPCkD8Q1KUnRW21BUWk5HdmS6WpQTq999UxxYHDRzX6NEYmE7wQx
e9epfBzO0QKf1wjxQbEFc6Pbd/l5RPLOwqqagyIafeLK+s70cdvZ/XN0y1OeFBZeOmeo/mmZZ9k9
VIbp6U8HY79JEBnxG5vEQ2lHntGxvoOLYrCSrDOu6Cr6VoxHlB+K4msyPp0P3WxZIuC/HOF5O521
QhJ10HrKHUCXwJkd5xdh5FhfXeoQXe6NiO5teU2H5kuoo7/cha1mX0gT3kXpeO+qAyD/X3b4bwpk
UXXZWbR9+9Z32r3WdbSXzl4gybeH9qRYEFtfslz+6qyV0yTZGRoFGefcQNPl9f/i6RncXmfus3YB
//cnU7OIYkfbTx2cu785UGA9iZgCMBBCPfFOr4SupC92Kf9D+EaczupMIcpLRLcezCUYCea1mNfS
g1CfEqZ8sTt/DphbB9bWRVy82TNdP5c/xXcn5k0Rh7Vved1TT55Oj1298FybsRfxifDMTYHgJOF1
GjtGHEO0b+PntL9pCgNJqyGSTVEQ6JrHpsZlKeZjT0deLFQ8KkbZnQ06tLIxISOnh0kBUOFrZfPC
tImO2qJNQjzQIBHhcC4zUnyQkNTufM14euQBH5o3XReTyXIcxPwznQEZELaagPfR5odR+SWtCpZH
qevuiwGFEjJ9spbs18zwtfYm+pdpWSdUCHuiK8OSdUOPT/u/j5bLtBl+6yy7oiR7TcNlo5wjduEm
h5TgNQ/Hms6aihKNgQuGbrVVTsy2txppuxwMEza2SY4rxyN6xBEY48Z1M5pL5MANTzFZF8xzGoK9
ufLsqILBQfIafWUe9SclvXBAbCuv2oXhZixBlObw6EWWvufqUkRjwITvFGfvtQq9o8dZ1c+IPju8
9NgtUMhbd1e9DEa54bdlWSwOQ1bce+acoObHf7LL92B7SD7QSYZUDZUXJUdehP/M+Zdhf1qOMrv5
pC0D/E5pRo/MtSWFj1GZPTX6fVfbhy204ocZnbMEo2Q2+zJVXqzyavFh9AJxq3LmWNZVm9BuwnPR
r0t+29oq6H2jNThikLpfU6wFKvMsYb0uZ2Nnfi4DNiUr+YMR1iX+HN1i72nmvNLptmAp6RldZYtt
qKdlSv5E9YiH3FerdktTt64rA8TbglxiZ6Kn75D4NvnI94uqajp6aWsvmVKk5gKtc8Zgju8YQFFI
AC+D1zKk+r52HyQHtmu+cPxTBCtKrMHVXTq5v6g3dFqJ6KnzsOE4MRRxgKdGis6cCEHFfUyGtfWi
g519hfmtnmmzINKpSIC1vexDjCz84B5OaJH7zSMCcTxw4EDwTax9T088C7IL4NOoVSAEIlh7H5u0
uJxi2NKy6NgRDAhlsY4g3eLtA20ePgo84TFV7DLXavn7wWg4zLF+9CIGQvJe7o3yQfcyINRx/i33
1OLKlk/mEibkEAQ2PDI+EKc0mVciuOP+rp19U3Hp8DlTDXlPFrdwVxxShjXVeYT9P87rtB+QJmJN
qZhbpjdHcMviooHKWn0r3I/LBWcmsIayCSl+duPZUbA5OMn8ha8cR2noK/EfsWyQoJrDYP8Z8y/J
JmqPDQ52chQluzG7hcnX8iEKalT6J/ppBv8AE9rsiaEvk5H5jspnpOLlMdZVY2uo/wYTXz5lYK1a
LHAq7KRH2JsHEGZXYnfwnJMl5Cf62Sy4JsezzetXtpjRmvIlVJuLLAoS5piH3OmoITG7eD3J7+0R
RSGdKgD1tMnEw/w9h6+TvIVFdtAMg5EtJ3UOHAhBsn62+9tk0GWyYSmYGc3tgrZWIJ2wz2WYDmJr
mQDRVwCvi5Ob0tydlKchCZTsoPPYw4mwil++GasFdkbX0t4ctPT8AZyZVfjTFi8aavelZI/084TC
IfIeumcGYkCVMXy10UsZ7Z35ns+XQvZrge+WR0F6kz8n3LzhE5pKv/Bs/NwHW2h+mB2iGI2+fp3q
AUFCz/eG7Gp0eUzdL+RaBE6F4UgrkvucKNee6VqPHrsEr97fwuqscw/M2XzopvqaevpudHkPtPzA
4mKvlM0XBvybpjmvJbG9KzQ358iyLjFNQvxcG+4zSbvIU/Sd2u77uqeHvcn0SbqAHneZ+gk3ynnO
z1Q4LJfP5r/TO5unU7JHnJ6cktMypw+SoPqJ8Qis0sDxxXvgrcebufzjNdP75zxQ/OirDMir/yFR
NyD+5gxMubgmvtiMR/Yu6orfGYDjqjtUjFQeAavyOzfl2t7TAa8M/rtcPa9Wnwc/eUKvsJar1alZ
+T6/eiIGeuV3q6fAO2DVR3GyqvfWwXHXhOl+kCVhHPpTzFV8Mg7Tx7BFN8TfC9nqBZHqRt2C51hV
/u+vec1WaMhXYBkP89pddW/uyr2Oa4KRAs8PgHHwd338Lv/oJA/KWvFx6OHKXn1+nnw+AVJmNvH2
8Wh8MLQrff/7eb//R9J5LbetZFH0i1AFgIivCASjSIqi0gtKkiXknPH1s/pO+c7YlhVIoNF9zj47
sAHvYucpc3+v5PI6p+ZEw+BiqOTyji+Sh1W5ez+E72ZgBxAk+lczkL2P6QTzHT3afjph61g+DSd2
Hf1Qkoro5E/zgVf7sfpPX82Jp9xZAxpVB6cFLlRyYk4ITnn7YezDR7h4b+sO8z0c9MDXneA5OqQe
rg3/chYi0yv8+RAv6+7Ly+qcP0fv/Nk4l+fZCU6WYwarf7gz23cO/teTmzqHB5c8CK4nBzsY9+kp
3T1k76m4Mhx2WufxJXvQhl2Sdhg3f8Gu98IL4n1n9RX/8cBNLcCa9BermuPjDhXaIeXDq122/gME
RK8OdnWgfZNZFIRvxRbf7GI7gyD7qY8rwbYO6ke0jbbxAwXEm+lF2xTY0TM/prdkG/vVPdtim8D3
zf3wCBHMtXZsxV9k6brDhb7dSY9Av6lzP6A34oceHqQB09T9Q3njED7jQl4P1Le/xbn95a71rGNm
45Tu5Nh7xJO74bs7xmf4aN1u2DGEdaM3PANdvBqC0E8ff3+lezsej6g/HGx8nGbXMMl04rP1BCIy
HYnE2EI6rINld4vuxCZthzdonC4JQ+7rub/QyDm9BxLoaEdWzGH5jg881qD9PJSu/K1+M1xyy8Oy
z3cZbPTDQpSWc4DAs013zb/4ONrutF9O0kE6hAnTEyc+qifQAebe26/xGeLldniJd9q2uTbX7MPY
FrWzcQlU29afVNMSt5oFB0XheeEm1k+h073kz2Kh0r2eVKd3ax6uMVB3qz/tZQ+wfBe5hwfomjdd
vr5IHL3KHhb7V8DQbfscUvWuzmI+U+IiUeLQxbSELpi/Jh/Yo2K8tWIFnrL/96T5WpvdAuwiio/I
og4ydmm5D4FaCqkMxHmyMkIQyNEmpmKqMHa8UB0zdLcJ+gPzIAKW0bbM45CWnm7npPFh+Fyd50w9
F3B1RX9s5t/4o5wXC2RQSQk3Fry7xlW7ngt91PAQsOybLE2BHjPiuecP8Nh9Hthe5O1uMUsncp++
yM/1cZQ/oDZ17vfsIv419AcHQbbj7e7uR3D6cP373UuD+9+9w0/h2t4s2C4kqzu4E5xJDvJw9ViO
0zE/hy5upc6/4999lzosyuPO8v9NTgxpFmK6+cXJn36y8gNouvJRPuKDNB1juKCucmZVA45cx+ea
nD1yLyvn7cQ2Gfj33c1yd/ilYA5LNBOgitNsgfR4pnvHce47z/T+HodDxaYACQkC4Yv+KqGv5HMQ
MJvPSeJDBuPhSHfDHpQP7zmYmmLd9PtF6Dbd9XV9TW2XSQT/ra/z6+yXT/FO8f3hn+ID2LES0L4o
r9GHzbP41X9hpmG982WWt/lqcN3z1JhanDNU/KfZTJ4dGEDYJmlv86P0DxGR8x0x3axjsQQlQm2+
kn8CtcnrY1wf1/AJvk1k/uicqKV5TBYsiZzqheRACNov8XPtHL6+7sOyxRCLMTIDhhAVWsQ5g2TA
XYPxIENp3JfH8i0JskDzYLM4offMZzwKd9yNzvY3CX4hs4ge0BfnEJvpjowkB/kWWy0bvDW9mPm5
2Sf2lqroxDHiyNuPL4TPPxtfZf82D7xH9YQ0Z7v67RcJgt5w+qJn98WuCpHHoYx7SZ/0A+cToU+B
8b5yPgwnfNlc5SB+mLV/exsYRr6x15/ezDPwtmM+j86POKqmd3ilHooaD2/fp/k5foOEEvw+w8ly
OOjd6azwe+oF5IBvOYyybeywRT4Osud/zO7g6cHH6H98zDz84n+K/wS6uZcOIODugxcqdkosMtnV
2pPtfMv+d3kF4d2vHiTWbb1/p4T2TTYvotmCdP/6OrCetXO7rfx2i7vSufZq71a6qOY48cZAPDb5
7ivdfXGVHvfUZwsTPyP1/Y/BezoUYqN2WEKcycX+RE4Df9gEndf7xqUTUDv5Ba702fu4Y77CBXeR
TDs0mnfd/zFOuk9C2lN0jrFMulonhAUg6D6kMIlCAkmoy03j8vk/+MBw+WZ35aSHtHH6//8bfMQM
vh4kTDpfsJCd6oobI5ujCKfr9nwQdtIOkblXePcbkxUe3zgQKJ4zct3cf0zA/PdXXEc8yFVB49fe
eqF996Atc3DAEfBiRHZ7NjkvfJ6cMsg5EKZvccxMu4StRP6OP5MLO/+xPKT++Ck2XipoZv2Yk9o7
0lieRLkS3iF5P/V+dEWksh/23CmiHZzWFUep+F5oIUifOqIqdiRuHwTh7WvyFrqHL43clNPqa1sc
Xdn9xeXWdn3QB8VW3tG1Q7//7xWKgy93Mf13Id5c82CAiIVuxyUQ8mGzu8WP0JVeumP1Zns7cZJz
ySl2xOFan6HGBPlv+GReBweW7T4OdM9yaVOPaIdd+yReEV46NHFi3wQ1dHmdO/FRaRt+Zc4/rCkc
nOa335xl/u8P6dHOlaQd7rd87ykN1Rf6Hjc/lkdGKScLS16CIM76s/7UH+2nwqUSu0Q+eu8bgkTP
3BU+cR9PoCjP7VW4WG7/Rd50PBN34sADuLSecqm9cUtT6eD05tM9e7qzHDYsfESz/rSDqqTwD+UJ
ptd/947TPxAVwPE9flm38Gh4EN5fTe+4+6OGiH2Uf15yiTzYEtwGrqb3xzPvv4on6R3ttSOdeE5s
qoXBgQdxjE840HnTofV4HQqvqPW6g0C9Hfskfo6573awXN3s8jdxJw68Hv/w9NjtuMceipmvL8qv
lh0o3h2+Wvd+G/gZBFPuza2+7V+w8dkur+1e2eqsRSS8XHdiQF0MqvaD33vajVfWb3kFAF9O9NV7
IKn7eWveOYJciTtm8WQzqDv1HlrnW3iLX3A48vWLePrXLTYI70ZgBNlrv2386bbclHsGQ3TfHAFQ
5QCH6s/B+XdjgfC0n8eP7oD2DDzd6d7k6Q+EoPGJOWT9Uk/p3hGvKh4SiV+syiA90NjC2nJpGndo
D/zkjm3u1ryGLKf4pNyJJTwPb9N3/tt8670XPtnX5BLziLL6rrYXH4qtgeWjAT/rRHW1Yx1Tu1nP
UOh1AGnwIXc6LpRf8o7pqYZ9lbodf61vo/bISzpGg9MGbVD/3v5sz2JBMPhBZ/gPH6+g38rBdKt8
w1+e14t+744bJeO7sCdGDQrXad8tyVGrtW+rIQxkgsYWTM8J9HRqoTnlJT5AWSliVOQC2Zb0Ev48
IMhU9zUme4LAhnIUrgiFWL+F+Vrhs3ldUs6j+j601w73LHN0VH86RE/cbHSvL6gfO3I7XvocPy/Y
bypJWs9FVfBE3S2T4RS3gKfZo9jlbp4/Y3HuYS/MLwwVXJzbPORO7s+13G002jasN3tfcmAL8Yug
Q5coMJ6z7Bx+JOckQAvFzxf9XfYb36tH9CD1p37TrhE7dxFsvO+OQ2ivOYGDubE70zDitueJFuyZ
vgoQ0iWkwoO2d/qGccyr4DdiT3sFdCZg9hkioKRM8CGWPBuu9jXvix2+Js3zwqM6857XDyhhvnEO
fXuvXwn/dpLdnqPcvQaacx0dw2t3UWA+OCzd0BsQbzvNs3ISqB4YBaNGvDkSRydFhUxtyYc4Dg9J
GI/qb2Wm4oyCJQJmp4jRli5EVlXAOgYC/5qbWw3SQXbtMWne6ulsjhXTuPJNVLS6YXnd2JDQqL3F
RnrDPinoamNr4zkUtvNJSo8hsS9m6k/QXJgQf2/q9ijBjowR+aMpdUwSNCqA1saXjB6uihwM9G0V
jBGNdZGD+qTdX2viak7Xzt+sob0LlC/vD7L6MNIDDtuIBc7NdM6aVzW5ZSVOHIyeKPXPVah4E437
9MhJJO0xSCF6W0/AxoniCqk54RCQjVGnoHmQnowc7k+Mx4Hw3XdlnKPcpV13Ve0bMmoGjHBfw4nt
vkBPi5HbhvcNq1LV+61ZNFTd/bYCmNLzzw2gW5ccoPGQkSP8jD7X6gNLHCdUGvBGoH1YYPOTFp9W
vvGi/obE200evCWZzGm5WffMs9GronX/1Cp9J/Bp3v/AaB6YrJYyYHzw9OKzfZ3t+kXn/duNccqs
Q1PdtEnhIAMYa6CNa6BnA2xZdVO/SbF2HNG4rY3tDRv1skl+LRUG+XeNu58qhisyZaQiAO25fxQq
bnJRejOY34XM7HuosGu6z6ZfTb2NJtOo/Jbon0CSuvwHa2srZr3L9DNkA/PYT9VCVtCc7eSsJ7OT
1Y913uwN0lrUWLpWKnYyn8xOY8HCgss15kXQKCkyqE/TAojddbJFbANeWVLqSb3xWuGcVyPhTyDM
5ZBNO1RMS5rveP2bBlVVL58WfElnFG/aR8XNTxjK5gMBFwIq5UoyhBJzrsLs8e/FFYZTxL6mEXQa
+9q7U445PDAcXyzQafAywOEl/ejPU810KpiaHwO/1WmXdrAYVlQPgCbNo6I5q1oSl0Kq1nV97vSM
gCuOB+UaqjPE2ezQ4tGOK7j2KBXCkIA3+3K4tB0gFcF3aD0DbheXjVsd65+gkcuYQdEZ90McDCVD
agJ0bE0GftMCiebPFI+hkuzKDj4XNlD6UPsVaQzzKnmQv9zZnojoK4646u/gnb92ODKS+bDf18pD
ImkbNVaKsljGImwjmZR6USR7mxogffgtVWQs9i8aCmfAQaZKPsvihv0OJFboA4301pNeIZ7Owbpq
Y/U0xUg2QcX7PPebzfyjYPK/mmSwUL6qn+NsvgyJvMNiwunU17briTCj38wX3NtbbHgawOP5UqQL
GrGbl44IqQTkaHzUxetoytc83asYDMTJXmDKuFUA2h86hC9d8UgmrEnjT+aFoIqSEFPLBcbyyovF
GZIxC5dq+9XCIxET7q+EIQgIcgSCWLa/cwm3N1nvYsClQerVLThgORrZMwvCziOfaex/cG8zs89t
ZAjcZbBpV+k/ItKkSSRf0PFYnOuWmu07uMZQUtNmpXFd1J3ozpeGB3TBUmooTDfG3V0MoyAfdMQ8
MPzqVyz0KIN0WA2QkUS8roCBxT5qxBiCGs9R8blEucerFTNeaDd2UpE7V7saDVrSiqQ4zJ04weBz
hCZQNMnzPeYOsylfCukjSTaHdMO8ajKBcwoOY1i+mHXtpw4Lnl5+Ldsb82C5eW2ju0QsNKim0UFE
P5jDrShuK6YwlB4bCjmR8M3vPTSvFPgh+uKhFTNfIg8Y7x27BZPf8jAmzGa66CQrhHofpBYjbGNB
otqnbjdLvqr9VsOb8qhHhaHa3PrRcDdnDKRgiLRoP9hTauNhoA0ON8gn6B3ATSDPOLLZX2cDDaMS
+bw/eF4T78PwJAgDtn6wWKkZYZtNqTj2qF1CbCxUw/qLJ6ZuTe6YDEMSlWMsp6Jo4/kR4k0KFUZd
1sC8Ki0++JrpyjjPS9OLOAuqbmW9Uq4DMCYxZGX0UdkYuzp2CTPjapP9K60kv8hDkOPPRP40mxgf
mRAVA1uVnbrT0L2A2OvgjRCVMMg5K5uPNVt9tiDFYDTCYK4hPxArhYwpeSrDGe9Zvk23TRkBARmE
xoWJlJLU9PTpYTE33pj9y6M3GasGG0aXpmAypM6nXliS2MwUuz+tXdiGbsyVcPP0CiAAHoxS3vgd
0u1Nx7Yz81RkR8s0kezeOB6WGM8W+SdMqnPCcbiBATrjPq0iYZyyZSemHUWLkTlGjqUJCQYaQJbB
kSXI7o1Uwks7sGTGbPaVLPcFC7YfSDSJYCRZQa9kN055zu7GHZP4PU+RUyavYqmvxCHFKxUXwd/x
ulPTT41ZlMHUvNc+I/PBEOv/k8sHAjc3J9Fn3bDoUPYlh5WpyrohPoetW0y5ZjWDDo8kCC83I7G2
7XITM9kGDGSpMrSrsSuqkbB/lBE5A191/DsNr5L2FHncC+5RBL9jOI983j6Z9lPq5yVbLkT0f31c
ujPGlGP8h5VAA/6skM4AfKngm/GRd5/GU113p2aTnGU539mw9N3NfMYDsatwBODIDWc6AkwH00ff
YU8xnJuk/o9CJzbWCftwCHyCNDKG1EnZQxw9m77HMZpBMqTbQfrAEIXKRPBfoLLIde4vuEdIJakk
ybPCqiK+jUc2FOydOGPGK/gygbQ5KZQ1G2aseE5xjwirg2cwfLLW3Jrw46VElb32f13/OhOfgs7Q
+Y86sqaXVnlkVF1ZRHUE0xKegqrlASNYBImYBxMfXnD3MSO04PQlOvAJDLcc2lmXwRXppuN/j3x5
ENuYeD+qQmlk/LSMpDKGVmELypkzXueUF1AljJGnZOGWjvVTYTJn7G8lJCqY3DMQuvkjarwkPSeU
obLsthM4OJwBGTdRWEQhmE+IIfpKSdwrgag8lCGYe3IQDKGX5ktZ1TMGlZXc/yY64dl6d0G7nvf3
+RYhF45y7JCN6rXQ9A/SDYJSeTANZJkNxNgo6qNixE/5Yim/Yt1K7XeI1xwkEJNFbVH4KUT/hGxd
MeZM6nMPHaVBYWY/pYDlLSIH+KktrT/VypTBk6Aai2U4p/1fuaxoY43tyEKY4+/IpDgP7yW+W+WG
5oXoiETpnqqVTa45VDPUfeacDQWqzNqf1SJQzOQdSsKQ1t5G/VEX2x+p5Qp4UAVktpV6tdfYnTqQ
cKSAkn7B3P1kLKguEmxf0vGhNwSTqPG+Z9/J2bwlrWcKwdGbGOotwczE+O0WJnGcH+1ImaPbp3yO
3peJyQeTr1XzDL7SWJCkWYwM9fHUD/ke+bVkSlejXR/Uzx1WcCqbyoj7i5pejVkVok5suGA8nsUi
qqabSP7MyKj6j4lie1gQkjb0f54k5UMuXRs1dg2YFw0y28V4Sk1IGKiKp3XyazboAYtHrBvYPjij
jiacuGiCQsRWXWswwz/rSCd07MZiHgb4iahM6yGA/E6PoJnUeOzf5FZ2y63ud/YgAqPQB0TnUQUW
SOZDhVQhlikfF6wrYcBruomCFxH3s2mUEAvwW0nlQDBJ1nT9YVzZGLO3QJSwcgCASFBip53ajRnl
PzTTGiyszyFk3oaWIaAdj3djkiAfZoEoUCnpiUW4CzpalLNLim+CRd8o4bN2j9kabDqjPiwD0QoJ
8kKCj9Js0KTCdFjigPFsMxColIHEL2TiQslHOhWmIHn7NCZj5yAb12GiyKXazaXS06x9mDxlqfhI
qbIpaeAhR5JwnSUTKkIMMK3udwMBJEInSboMJTx0LEk7F4t6xf9FBvKPeBLqJhBdWodVY7XJ/DoO
1rV8K80aZuxFXDy273rEUpQNFsKA4A0O7LerAjeNMUe/fCStP/F8l0RpjNKLPNF6oWKcPjcrJjLq
MV5/MQ1C0HVmI7Pqh6A1o9LwIgTvm1aCjMx+SxGEG6jPJ7XmTzFPECEkj+7mbHcZAzOW46YAwGk4
4zrKU45eeK+p8dunBvmWRUClhG0xmXjrZk9a8YcUqueNCk0506Ecl8RtoHdqFpDDLutwDlM2l9QG
H4kHEyOk3SjV15ZpjaAQxharMMx+hMsIZduV/B5I1SpiiMfawWtICOuhgJxvgyoRo6Eho/0QjDkw
FSfm4M1wqCJYpaEHgcESDzKJ1r8qGvCFDPlZuk3ZwYbz3uNLU8b4RZF2WyOzjcfttBieVgzPwwoS
NpR3tHdwkKGdw29PCWiuUcpxcBx1eX1WMRWXmTJIZb1L2n+yOXhiMzdk7dhjPpNHn+kqP7Txs8es
FI351ioNuikmwptl2zYdPT1/pveWc3o6W3tXdDRjtr7l8bJz1tq5WgKMK02E7+NENEs7BGvBxGVa
13OjFoeu5aBZb50NmipEWIQmhlib5KXuIIPdWv0pbcEuhlvD7gxrgbQGo1UwJHksOoNdUGY5fyAe
I0rBq7pdyv2JtF+1FQ99C5M1wQKN42zA1fsheFer0t4hnZkmQR39bV42WzVGVZZgvVLk+UkfGALo
m6MBf8QYxBSqKYNUySgdYsa23fW/lmMMJpYRzi9ademEFIu5XdeDOMRyQHtlx3stISEjVwnABbRX
b2n+mWQ4ikIog7axUsraNZEFEHH4I+uKOmhENrXZakRfb9iEu0L+Gur4xVavFkrPpvmN8mUvuvN1
oOLriGjIVPWR9P1J16DfhkFqJxASTWxobwrUgJHEQENEPKjYnXyzdBZgipWB9bQ1kOkaGBX9iZ5E
EAGHirCeIlgsRG8vlf2ek3NMZeNh5oNzFRupTskAp6ZSnCoURRNHwnQlcGEBm9NgiSJf4t7l08pD
D3hJFIFuZX50Xnd1j/gALVWXxWjIzPjS5WjFCCAQzZHg4W7CyDXK9GqGfoPnSquvjjhYx6TYK2X/
ZMRQ9UbjYsfFX5/3vrjpQrahlOxwbJLEydhW7pqEpVUIDKtAlJxWXuxQHaS6cG9kQmyEwO15s7PX
8Fuc4wO8+ah5NLMCMyk1A336J+Ln4mpPWkRQksNC7jsmSdpF2hT7TpV3mqjZkU0k0VuR/J811OPM
B6MQtwl/s5ae2c64snumUezXHOtWfheUJWnA6VzkCsGJpqleofCMGxwpIFTg4c72jfSWwa+C/9Y8
UUxpv0keiAsgro0gaJcFidVTtbVqnNsY9TZReYtNApygGhsK4V5EN2M4C55AaUy1zRBelF6bYTpZ
ZrbnnLji9BEOpwFWMV5t2GS9WYr8wn7P/ghDf92VSIQta3POOGwUhsothidcYpVSGig65gzo2kAU
1Bq9kIibaIrHOp5FgQvmM6u/poJhG0SrEHBhFYkU4PTTQbUYZkufLa16GR1Eg59QqXKyFDTO04jz
EHX5Ble9CL1nijoxbr+UcdibVBk2Cp81QWaPtzzNF3JL798KbkMkh7SxeZtc3qon0tjAvonas2Cl
m9/cB0HJQyF3qCKKoIb9JHoVD6U4FCm/W/wWVouTsi/fBL1KUQbilp9La0ElwoJpoeJBtuTBwmOd
72vL2mUw4IRVuifRJyoIh1ACuho8BUN6Xg11v3CzB5G2HRbQMPSUnpiKr2HFsS8lPGANN28FJ2tL
QucoBx9h9pUwEZjudbK+6sSVqBMHAP4h1Jyg5rc4OmcqX4cno1qcWmDa6HPWxNGabtPxlZJm2pCh
Kldw4E/Q0gX5M4Pq1SpQ8juDRG1CAZKz6HzQhWvrk0AxlfmRvBhkF8756PXIXEWJIhpvvgEMwjn6
i6KHQMZk9m+BPgrNmUbqS9Vc0vRgI9sHbOAGWogqZBtz7a0AhvIDCKvocOPwJOFLsdr6O4CMtLBh
qtwNM5nOOkTOZLpOQ3WHpyBuF9SzhX2Cv+XMwUWxI7NdFSw/0ev2ZX6cI5KV3gQgIZc35hkMKVT4
EDmda1pnPpijYGjqmfY8dcqOks2YOS5HBLfoHkgogtw+Tle98duWG34eqfySAbUEa1H6D52F7ThL
5xT3+3FeXMlsnsxl3hGKhOMAnAps3RT9Nw8/1SJm9K+9FTNgaRRfgLKeRbu4FgfRZgpBKonOjnil
uv6hDiDI8hMI70h5wbaJG+yvgABVtkG7xOFGG0Vo4nousj9dpkkfoMr07RHhuicuCSXqOasovEoC
rjhpo7R5Usk7xeoCaERYmzREb2tS9Sj6U63OXisYI3FxIBGSMk/yNovDw7oZP2158g3k46V6iWjM
DRx0V7EPbSJEiNC8TE+VPsqZrkmAUhaZmsrNxjSW9UBDSYPoTB3FuuH999L7zzpMudHZUYB3tEgJ
w6OSI0VswpmOjnQ9qR1wl8QJC6MFrvwZaKnfkLkSxxdlDDTuMnkNqCLPS/TXw+9rU7ziU2ybUHMI
mcA6/040vS0Rz3ySSZLKKP+r7/ECPsw7CPGNF8d6WuJDK7ud9U0dKnZI0R8I/CBHv7G0TJlCMiQ2
RSD3n/q3hmCaC+orwxAQsMlm+zvBLxSghOjFk81wmNrxNJuq95+wWVPPlA8tPa7Np2SoiHSrYmwD
K7wlDlKDiyT+nCvR2wapcQ0ubYOQJKW2XTUZ66kR65LkKDp4FmlJCTKTEd6DbVvrjU2z5yAZ6OZX
JMgtkKOoGuz1XO2NlNCJFDgv9yVq47l9Q0EhVEtyR6DHQeCtQl1kMXWR1fcJ0G88WdotpWfW4ZEZ
eyYffeL38l3PLpmJKsGCwqUBlJhPavcImz81QzaOsUV5SChdxReKrEDm6S2Dcj4ysouboYnh5YHD
fu5hPkR/CH7/O4/17m8q5ddiqN4TNIVGNn13OIetNAlim7VEAyd3P3i7CVg0poYVumAbpTQdxjQz
3q1uUgQ9qQI/4hro8PrLKb+qiuUXcuPBcXkIvrRtDdti+LOjiOECCzST9/Ui45lpPZjzgAcHrQ6y
CZeYwqCP3hpM+BUCilp9PArIvgLTm0K2zz7tn0mE3a2kPDH2n9pz3A4cFHjQG3BrOepF+FN10OTP
daZ7cBMWZ67AJZkZUq0QbuCnKhbNueyKGijtBk9FdCawN5tzv6iJA8lER/oS4/jXaPK/CkrzuJR7
dVDwuKBsWjG6nn+BeueeCEPmTIgn2FN66yEaFcLjt6LRStR8J07HiD0CexPMLYcIEnO0U2VENQ0D
HoWXVB82IAfpyPEACAmiim0appIbBP4UqTwvjFMQHYCWrtQVqIV2jYEOgz+nzAakDgt6HlXOY3GA
G5iADDX2hM2VDWqq8/OSJjvxAmYecwGviQNH7LggvgzXaixeTAyErfqItTQIE+K2MKV4xLC4gBae
UcHaJ7jqGJz+pgmTOPNoEJQ2jTkOn5zC9ebdir8a/STDY2GyI2soHNLuOiYM3ZEk4xRyKC39VRnK
l4msj4GJehoi3p+SbUSdfkYy5jOA6SiPFckQdYWgsYfM2WQ4xF3CXQc9Zrkv3HuTet3gRBw3CcbR
gc50aWwShsq2J4gw4ugL/79hi5LJ5LFSCVsUlf64AY03dUdgUFmVYTlYk0DM9dAYl8qorl9kDmrd
rmSnr1kJZVrAcYLzZ+O6aYH7dNgcdBsv6sQIlf7EwhqJoNORFI/VqHapXfqQQ9bvbP2pIbKBGIZZ
6W0G+L813oAwzUjGHAByDTI+k8bixdT/neji3yLVq/B078zlmhSkYgLOTWEQjtZeN2SmczsdG2KZ
YrtksMv0sO2MM8IrlH/DcEiNrShdZjiIvDlJ3pxgPmPAMyOooOLKabs36E30egO3okJhiD+INuA8
yA+Ja0SCf3Gl3hPMDQgyh67I5r8i4zKIoK+IZRrhBprkW4bZsi1KTgEukTqE9DvgWDNWLhYJC3UH
Eo/JPWpFqWgemoXWCkUyStv+LZLgb5W7EN070hU0FsllQbo0q9bLnNcfCqfFQowB/OABO1VTJ+2X
Tiu9CMxzVJkNhDSmqkzk4S+4kaj/cplJpF6c7bDyhz7bsY/P2eLKEUzA7jwD3bXRQvC0eHZSULri
hIbEES8g0SEjzQ8tP9UF5+9jSLbFUr5Hc3hTIR8VsLRD5Sw31W6VmMrOx1ibf8qZZzr7tcINPg8o
8XOishXtJC6gXt8W5I6d2HcBg9Wc/se2GOyLzhRSPOaRIKsoVhhD2/cJmeQyAthixNGM7b9c/1gk
qKYNGaI73tvSv1vrk2icGkJJhFBI3iAAgzyvqPcW0nOZ/8TVwApFBMfJOalUOBt2CwqVBJrkj9Ag
UyHxaKjkPDIqKyo4bFSJG/0PkcSKnfLYnnUwt3lAV2r8s1WGHga5krwoDnvQYCO5xh1MgM+WsjBU
PzXaFZUA6RmqIbtlNKR3icNrVX8YHpM+bfv0Hx/EhDzTuTVgG6HMQOgiV/MhC5OvoqJRb+vZ4ykQ
I3jme0g0FlfUVUmIidBHw9MEUi7ab029qswbhn46okvzQno1m6MD1aNQ1oqmVkgTRaHBwEVZsfUj
JackHoD4EhLSpoJgiOqTN8EU3ytCDkY8cKGI23N6Ed+/rE2c6kZGIUi1U4rXtr6PC0AdWwrGNuKY
NqJgsP41C5sjvCk225lgNopkWRh8t0GvnvH4gobOGpviVx2Kq4EfaLdJdyLEaFAI1B3PNmExIHWp
iQlKzX6t2RhzQjaOD5WOg9z626DFteI3JkLTcm5ri77jk4GbEq6kt3wVwGgCNhAISgqJvC4YFXKH
GjvCgzAQ+yKojisk4Z9zD5UaS/IeLzwOWYS7DXvlKH3MxqfQF1aHbiLMaPxPX7MCVVv1lrDIQMhG
OfpjTgK1u5ThUUwohWRZ4PlLOTMm++9eCRUOo/IIcmAMzG4Nh5VlKS5mCx0/PsjjhZgUES0EXWfG
6g00iiGLxpBtZcMu7GME7QWHE6c1ANCzXxuSRIzqmM4CQ/rhYjSfi3Lv2vcWb87YJB0HM66SlaY3
iEsp/uUN88QR7QtHQtg3nqRBZIk+7fgvIwqNy6IkF8A2KSS4/s6pXNaHqrvIV2kTtNl9xIQRjKB5
qtihRPGWVTKjzKeeeznhlSYBED9YNKjmmTcxOUvSH23zlmsXvm2X/EgKtcmtH3470iDU/pIwB+wG
y7ELG8Tlt1x/uAh2fhu0N6YKZX6T8vdwOJvziXy0bhY5ks8lpk9Snp9joJi8VY+1lJBg0/ybx8LV
82/FYKlPJ1mEbK/EW/VOTaFrM6OVRiotsB6hXrLjntieIqABZKzytC7Vm4Sdi+AJ5CFRrWv6JKPZ
wVqk2DYT5Nty/Mmx2Sha1G1I741uW6fxpcZkR0t+9Y6aiHiQNqmPZp9/SfJZ3rLSsxoXaky+ZKs4
humE6/C61/T5UM6PwmZ2R6i9BusYgkV5ThvTt6V4y/LYmO+lmXiiwtdxmkuqZ4X9WNL30vrXGS/D
rAFuPsL5rG1qb2iVm0YYTsZ5UTHmxwRdZg4y44eUMFU2wRvEIL0gpKWQYXiI+KtiISpAjBNiwhli
hPbWUSfRgc5bKauDeP4HausNNnjjsjLrAwrSrOPcAqEaGmmBrWP/5JvmWCUUeaH+scE7aImgUJMu
4pREFb6UYY/nbNj9K5D2blr7GOoLx+gCw6akeN+CHcFhSQ1IsiZrm+lzJR0qNpwVkmai+wCR6opX
TCi5jYJwggoPMZTRDUxeZ7KjbIFryH+gZdgBjNtGZzQnF4iRaWxlCxCDAU++gjAjJBTy1BRrDFzZ
9poBBkfVnd5zHFqh/MLjyg2aMrDEMnqRT2KOI6r0Td4+Qxhaqt20aY+ZL0r1rL5NKJCT5c2cplOb
hL6lTJiPJTfloCRFMBckuHbFRYmhTtP/MTgI0l67CaW4mC/M0S1pGpQtuvS0UJZuaiWAcUNQjQE6
nIbRjRMWBMJODXZqkSLN6cNARgwDQ77XmG+YRfursGgpbxkkO9rBLl+4Wxphtne8Ki2/Biy2dQ2H
SPZ4qBwaa1P0A6KEzgEVaA/y/7F0XtttI9kafiKshVzArUgwU5kKvMGSbBK5kOPTz1fuuTinPXa3
JZFg1d5/ZLJUg4HnTWetBmPW6DOn/GOJ7R+Gx4K+MMvdu2S2RdFRiYFoxVI8MjzrCLVdmsZaJx5B
cCNWApFdSIuLXEsfWVz8LSa8MYKNHnlMscwZdxP4Y2I8lXiaJ6oERyaT0TkL7qBmvBm8k4qVs+Dq
TAyNxJuTbxCizhecXpSur6P4lk/Y3MRN4eUMvd60VZZindazxvwuRlwCNJZPAEA1sfxEdkXaWU/x
JvhfaU3KKwG5GKwVuqgO2t5al44Dv+E/V6TF9PxcYfQYgvHFlIplXBCuizWdMS9xpm0q6598/nZh
zoEFmDqpec9uvWV91Yb7SZqRSahvr2z/o7d1UNIo9sod8copt2NxiGF+FSudMWHaI+xP+aHeHJEt
7zUzb1LvY/nZTNi4FdjDheJbOcUsSFf4VhfoZypQ9oyJ3eLuGjkFHY51bkb1RJFsoRUDWXlZYE/L
3mQa0hdvZw2vqNoQwcTQJghWdPDu3kLdXaUH4ce7QVrbKDS2mbrgQDQRrtHZhVG4a8Q+7E0mx4IV
rFrIXmqG5y4Z30D/gxo7OuWdiP6Lf6dm3R0b59MPzb2O0oXUTAJCiJQz/wy8qKQkIGIxURB1rrMZ
2dVnhhQV7YJCT33gvcXeGGg5Gqj2l5pE0dai5hGpWkcchpJxYYoRRBgn4tJ0hKelWfdclfOlNTho
4it/uVpUlFSumJuTKB/rgUKPTUGcjbqVrOhsMWgphC8cTazezUYCl668Vn7aWXnwLHq+j+U8nVn6
lLbOludm8ajd8brjEDg0Q/4zP1PvAByjoHBeySWIsIFozx5bR60WPcVrk17Y0kvBOVhr5oPrBubo
rV3tJsGz20Wes8Q7L2ax30rf/wtEErBkTIz/7rizQyJDSUc5K/0ANxTTN+C0SCk9ZUb0bzP4S8Fp
rngZIs2KEeYn++p8cjyAp63426qWdQYeTBjmg0W3NvDHf2MK1za/MO6KaFy0d8qSGuRgk/cyDCiL
tlyxPaR7q/Apxg4AEYdsl1h+DVMF42tvdFOwUU572+BjVx8y4uqUpVskHdF1jBIksYmaluWRXmG/
v2UZS1XkB3K6ztA0QuATqB+jv4vW3xbqAwseZYGdJwFWXcoZNaH+Pdp/Qku+VESQWyQm+3WyUxhV
QTFcZ+XrOcYhjAIw8R02L7f7SIsQfDH13/L+lyroIMEMHJPL4BGQMJUohxcqtyp07QngFq+f5DIf
C/eYQ/2Bk4TjpiRfMDz5JCSWdfisT/Ls7tp2S8YL/58/1y1C2hvfU65+AEsEsF75d+749GIjapuS
LiH+sW3Td/xEqg+KLYT/3SQkNl8Iaa4ZrzXut0kD0q64l6AYA1mp6CKfZ3Gaqg1PdTcaz250dCrz
Pov02HX2Z/+35N7mB6WayWPg6M4Txinwfn2414wAM34lcuVXiY5LDxM8tTY0CMPbCiqsZj8HWBby
vdOzwAINXWgJaj3nXS3cBq9kTdmzhq6u1W82G6CMyKov3RvUbcNmKMkGofgbEQzp0KC5OT54S4Ws
VRfh8oZ/oDVLtRtihBRZm58y0E0J+TDQayUiWCz9ibzX3fKg2Rh1+pq0wmjj1hsVHu8vkraxaZOh
VOhcBqTIQ8e1BK7GKsAeMrbiXLLhFtxNlr9Sryc6X+RugnRHmT+4iFUT/90F5uWcVS89ROsSewRT
cUPi6WK44ZvSUOGMlY8+9A8/hiJkEAIpRUl7UDqSoj5E4bftXHtkFAr28ewfumD0BJScfzcnTjcc
Nn41oWZjTODm54cl5noL00oKw0joBJuhe+VA5fyf5q36qzlHwXnwseaBgsage5q4DHwKHjXtHi4b
wDQg2h+K0gPgoJSe7uwN8S8ts+OCAc9XrDotqc55QVfHd8tPgyDvQf3VDTXFfDkbvULl0Egtz3AO
btY/62UaLOkHOXr/din63vorL0pYH+YZxwenObT9A9Oj94cY0I2FZE2AjKOrXOt+sY1LhKvazqo2
iLofHJ29DsWXu1dfOyNaiH9/BYGhXhOSY8FLfDhZr4CgxMukVbLcVYkCs3TnzTRdd9PWBU7aNnLf
qFDtt534KsKOFjIYfwHOr9EA5WT7gWeOdAxmR9q4DhbweZ0rcM/kfp+0FEt1gS+qKXahb10r8mZD
niObcCEXSMe1MR547cbvTmPjkRdGPjQ0sRJ/DwFa9ZA0ru4yUwPBzDR4/yTwKzESV6h7G7a1haE5
dcTVXxjrEBIuJtYAXKMNsYGi1B6XeH7ijNp7aldyqr+InTHTw49EM0BWTFRt3Nf/wk103Vpr3vC2
hGwCDvLimIySrN3rcfb1WOJMzNWwBZBLNYVDqJCjrxPeT4ADJaatvBs3gmnFFFwMxz4BJHWqzxT2
jJLf9XJolmZDX+TK9aa1z/dkzt4p9brfpW1UlPxDMTK6AOLTXEMyH0HrxCuP5QNj4/8vKfKqKCk+
TPR42QNMYMbMCyFhE4sgPy18B6j2+Nb+hulzEz0uDuJQWmcRIXLg7eT8Wpu3CB4+cV+NcaR6alN3
wD/+TxFjEzuq15xABRfBPS++FHRj79g9CLvjLRwe6Uve2Zq9HSrxAUbESurAZWKfszBdGAgRfpi6
MIYaz1J+tTfXfkMak8A8gncuRB82TzpMUkVPHCKSVaWZKNwfxoofcyJjub5GDrY6jhBdd7bemD9x
W7o8q8QjGd5VI1gD8mwz+CWwp/4njtF3gy+lDSV3obVuzMcWhbfzhI7Tc5pHOdGmTZj9LpvAuUw/
KNFKZ3D1oCD/tHvxrm6enY4AOW/nLeeBRxDtuV2vSuKlnC3ETgtnQADgSvYdbmMQep6sDhVGQepS
yHY5sCN3+g3xTXKZwM24YYv2qhY4CcEFyA3Bt7IJlklNKGATfdMK3fiSSGz6xLSdFcWjW8aDPlfg
YvhO2i6wMxgF6poKdHIDASXRj24R+L+JXjNGRVZu6DuEJEqPKl1YmOhg51f1cCCgtxfg1WIbYob6
zu0zwlcDT05pvRuUyxQouBpEOITvErRFSxqJcvm1y4t9N5aBIgoEs5OKySlh4tMuPXVRdR6pL0i9
mBpBZ53UOarbCFN5bI7rwRfsRBzYcD5KPF8U5u5NGHidY5PmxfrZi5x1gfKfzkFrpsTOJJ8Hz43f
3f3wpaV9jY0HLtprugLpsMtr3h48f3qjJu0nk4gYG1fjg5WZAZLN11qWe5NhqPHBHgcT2eJZreEu
I65Fh1BqVJux7DELHRQ7l2QvLn+qyh7q1NyFdvvWWvNeSex9mbHT2c+eqbbRzOLqS3aaZ38lbCGw
N0cqPb/VuMmDq+TJpeGva0lRmczJp7HD/Tzqr15vAbhXnzog+STCYWXY72m0yXtxMVGPcDb0y9uQ
84muiuUwOfCYcN9MT09KGtxmJHvGgauPexRuxKkokBzjDkSWRNo7D0AHvD1E6mbdJqvtTW+nz202
dfjmCY0aw3PpKjezZf7V4uI1asCpR8bHmKVEXdgFkvgcn9HMtkFCU7yXzX2paKCYNctjz68ujK6A
8Hx6ZvDvBYtRneoHf8x2VYGRmM0pJY5gec1o3Stj0kNRVEXJiA6CF9WbaI6t31qT8A4+Ygsiycae
650lYhr56sBuzxQJTbRUIdykqExYNMOkWnbkIKscq2aNgQB20DiHH34N7ppg309y72ugL95aitPA
4pdW81MJuL2CEY9Tb829YZEzK3PMkhSO6pg6FhBNNUkQPbqxCS8rzRHZMsAO4l5Zaq892GjBSCRY
XOIOQybbMYyjZRgn8yyVUsInnrq782Iz6Q8br4SrKolUnWiQt/KPypgPaBMauZxcmyIlXtgUCqsc
lZCcqcBLBSk20S4uMRMecXx7WQx4efPb65ALdUDAOhDkxizUcmgwK9Qzy31qkq55SNEcpE36pnvp
O/ZeKTZ5k6BmVYg4ugZI4ir1CKdezkYeY31Z9l3nI6Ig309JHeig0swiwA4f0l3umwSAtdWzCrNh
A2eW67tzhqfXfR3RpRVp+7lY1cGLMZpHTrvNh4WESELCTpGl+C1r66tAJxo8Mi96C91LOsCMRB82
N7OexeIBpuVpRIh1n+ZrI9DrcLF8Ftj/E6NE/L3QgNX2j6ZGXxCAgptTOEmSPdkEBDdFevkV+U/p
/OR0Mtt0xiGkdMQS73U//XUjShBonysYxiYMX10d7mz/w/E2/Yy2OcTQwaAUIhGNRoOA0G1Dr4FF
Om3GOBhNWJKtHHxgSaaV63hHDXM/UTUS6lDJvOciZf9DNSfvo0tA46z0dY/FYMAUQ2jxnCtNvQ/3
QxTlLqNIZ+hOmWOcGPMXcCjNA+OHjoM+YkBl2G+gSXhifD5rKu04KaifjqKH1suRicnaxt5Jd0sZ
g2UqNW71FvoMwVODzhNTSM6s0Znocgm6xVjA7w7sps2tdQQj8Knuo8eIw9RD0Nj7J8O+CJ0DDkZL
sIc7JggxPRbnRvdQ3bcHct4UwU30GZgINWQsgLY58l+Xr0wWlBgEJf1jNu/LCGPRqJT3z3RYfseU
/J2e1B4AypQTxwub36oLqY7xb+1Y/B3Djuzmk8IPCO7b9Rztvd/+GEb73RvuH6siTdKQBUAu+iiT
uPwuW9bRyXURQS3etsG0aVLzzqMzsSE277KPlbBY4e4Myqu4fwExVg5GZh6SjlYqebiYDaoJiqOS
/5FX2MnxY0icC7fdHL4hSUUYzatlnLNKnHoyKcDH/bD/sMFJpf9exslT0Sz/ySQqfTcI61A3zgGh
4VrjGwUYejeE9YqrKeu2Mja37HDmgk3UBUkkvtBzguaZJNKej3qY0c5QiiBr2xVoAQGXHU6f0D5X
cxWY/b3fsYIv8L1GO3/45UKdex6oz2xjFweb9TiHU7ZoWXYrDmAlX8DOOagASPfJtZNjhwnYnV64
Moi2xgKFESv2D35pP24UVYNwmYZkPnE6oYMNA7Id70LN25Na/CtBIJXEzr2ArafIKmgAIrMOOwQT
B1nq+wYEdPb8tVHsEsFW1Iunjk17gfYoQLtxcbmjpFOGqQNSJu0O0cz7bxxUEEvJSTawLVGX+bxc
3F48j/q4cqfib4c+oesubXGu/LOgWnho9zM1O7EOCSJWJE8HlUYFJZ/MKDvDuipNfIXqq6mH89KY
+nryqfUgCGaR3zPUfGjdMAo280WDOKmeMnwLaYFCFheVQLeHMcty/mKCniHc9YyuF8p/ohTr2QDs
P1hCNbAdHcQOwjGp5XH+kI34ooxP2PeWZMOvqFjG4Im6yaaJzVnqbdTuiVCjo837k4oX3n4G7KJ5
4chFrDVSfdd+dkw+YzacCD9m/fKzEi2DuU7k+OyFHw0JbSSvjWzCYf0uk+pFd+uj7llHf+RYjqR9
pfFvLzKk9mEXNGaYr9wi/nZlsjf1hOLBgelO3duYxECQUICYI0qBzOHtNiZwDAH9h+xUEjOgfwFt
Y7v9nQ460SkS+iZ1qIJxWHOchyeh807xYoREh2d7uG+YSK+Tz1YtiEKa9YuFbEMuJAsAwkT8pSKk
CYiCtTZEVzxOwBnWQR+zHnVq9mNm3Co00EGEig7LcOAWFEUtZ2285jyPmniZ9AsLDel++LM4fhhM
zXRWhwuFSWyizU1rEd47bAGsUjgRZmOIYPmR+yN16aGh48k9sSUX5tZSe5Ob4yun23VBuD78DGn+
ClcdWNi6YF0eiAMM0nY+LQiPB1gdEF8YLywMnOfF/DRywTsWkgX4a6AOIMWQo1xh87YsQcACaH8K
WIldAgNguTZismWSp8F6K5hqqdDVGWit8hBijtFohEWNZJfJqe+IP8BxZMfmb+t098ktDiKjQtLx
0oEJY0WLM6L+dlEqVPesQzdmRHPkziblDq4tk9zbujtRP3V27jkuaMNj0ZioDfYvFeRjjhE1/HcC
Xhc+oPTFrlsnOqV5itn6qw3TdzeFjkQ6F8orP+NzwZLYVVzviIhD76Ui1WheCHnK2byTTJE2q5yi
A/Ah4nqwMjg4oob8zZ4sUtKJ/1aS5Hm3IF3JJoY4h8sR4cghg/SsK/+6tLcSH7HunEckew5nnau5
W0VtG3mzd2FRBpwsQ1me9FXmTt9t90O+5jrt/bVupm9LR3o+KdQNOq4eY0qVEvRKuPyjrpOlWhIn
5BNvReZVFr1lSpsK6tDWs1JPVRq6dMCAiTf3HmGEKamgS5GnRQegFB1Vq7m8le6HwQPcGnAdowCm
IT4qN+lSS6Y3DvSCUGs1jjnIs8BJlC9xRCmsBDpN/jrmX0my8WZSE2UVWLr7CGYw404lOxf1toOe
tpF88J1bhqdI3dRoElZVEq4RyyqQJ7KiXZ/LgGYmiG7v4njDCffiA77Rp4y/dpwI8HW430LsKkhB
0gbt4EwrxXmBzkpbez3WL85yieJ/MA+X5cOCHqqQ14iCc76AUtY7zoeewOpcFfBkIO/njQewVU0U
EwqciPtzmKlHguobz6H8iFA+qYeiKmjuIUunLPZojtFA1djFdeKglfYTcJSogKa3CLiCGwTzKR1g
LMQho8EKhVGR52dvpCSKNOVhZibsCRrIqbsssVBWbITVuPOJOxzGxxlBw07UEqxwQoVyLkK4DNGt
WV198vxQnHrmKalPaUyIE4GWcG2/ypo5fIT6LZbXlH3Qgi2R2qofPbJDo+owWpQ/qRT5lV6RGkW3
ioFnAWdV6t5rLAfNmklhptsiP4iG3JCU6XSZcSettPSvxcygT82fuuP4xsc7OeW7pCF6RnEm1imt
a+mMoDp8i2J6HmZAhnRAhN8/6rBLrfmdkBSlPofL3Hbo/q8GSXJDvjLjlM3W/vAIi+ahf2rn+m/v
d+tUvKVEkWb6eOxktFfyZboOAoPvWoMl1tDL8brnBiFh44vmXujTQY30XeeWsRMzUxfODEaBbuIy
nhuuB7IvJDcCcADywo185vWM3Z+sdTZ1THjGQOBZNn1hSAaWNgLd0zZ+jWAoPuTAouP0Tt4v0fYo
e3jI6IRGZgzM58+PegWM4I/fcQjuQB2mlqQrOuSCsqp3cuASH5xfYvZpUKbBHvOkgzKNzZ/Daz+B
GyDRcMFcBoHNhw9lHbXPkWDaigMF8TgUkYLeFDlwN6m25DIU0W/FBwNRLGUQw0zW9rZMMKhXZOgj
Z/LcfeF1QdYd1L1W2dXBQPRMbwnel53O4E/bbmfkr635D8RU25HRcdQhskdv2VwVSGlY6DoYA+1v
DO3eePOjVwyqXvvmjT6H8JlBpkbzqjHftnxe+BCwA7EnyPFlXIZPTrWFBw5JJ8VLd7fgjLvOgqwO
GnI4NYB3XdCMwrzoA98l46dwvo0G4age+w9Dqh1rwh5s8mEm70mB0EpNzneR0f0ZotgarPscInGY
XwW+ZKrru/ijc6wXhaVOzi9VTe9Lo69c4yKp8+TbskD0RX8Ol5+EA74mwq/0iNOheNVkk1HXvjoH
hxwMXKATVMNYRXzL5P11ZHOMc/tLH/X1OFykduFTomWY5aKDetM47Qr7zHCKoDvky9txdIQ0EoLR
urPNgFpNkiNE/ljoKvK+g64tXMBnXjj+i35ptuo7/fedVCTjpO9QMPmwt2kU5zGHJJCav+Ep93wb
in86UbSWlTv1G/hOEpKwlpFtL9wRAMKQRvHih3Kkant3GM660f026WloA8M8EcW70g9GLDZNGvKR
43Pdx0E6PESPWjZskmWVF96+Kb87O/rOhgvFYDUib03bVDncvfgrHJLz0306faobr3yMSNed5uNs
tEG1PC/GvWqDJOm+LRSfKIZW/Mk7aDVXyHdBnSGpQByIdkstYskia23tbYUKS/kuAy9HlbSxmkOd
fhbIyR2fluze2cXkxIixgn9qz/NhxEuXlc+u99Yt2Bv0NphiRG6d/bqQrxtlu44YqDI/u2Z7oMji
GkJfmtxV+owVyZk3Lqop3URaqR4UbT+ZeMAe65ISTn9fhW9JY76h6884lukOG2FBB6YETCvLwfdP
TUjyW+gcTTTdk8KGs31SVjvXIaZSIyKQp9pbhk0r+oM28/XZLwGkNZ38Y/wQ9IT2xt0Vv3pN6rJE
yMs9l9BVOk1KixE+kJzAJIpNAqrT54TQkVDNPWTgdsiiC2RYzb5YO4FgueeP5zA7SXQrDnRzY70L
poUeSZm2mPBCO/XF64HkrenaIQyRPcZcks39GHz4bxyuWoG1kZZvwlD4Hkn6gBC1XIooQcBs7177
Z7wqtfEmUkmyFxBwVg5bN9HXXm/+0RKs48Y9ROpJ++ND5t9KGknuvX/vEiJQ6QslzWTuqAXaTg1Z
P9RPwsdZZ6/Z5TSSRN5d/U1q6wqBDcBrAfmM8kO0mID6rdN9zJiIUAhxMRVrq6nWU7syGXxQHysb
Cs1P9OAdBDeROYYHp+m2Q58FC1RIJvu1m5EjlDY8jvtG5Ss857h1AVaVwM3Ca1/rHynq+FrBGZEI
rCLa6+ZCXEq30fZsetTRrIkNeY7gaO3COo6gyHn561QIoZLvqvKGlTYfvImpo5Xfii1LkppH8jvr
w12Hg6Zwuhc3rhVneJrwOMejhdWRtCnlh0N5EWbar/q0S7d8t832rZmZJIlbIyVCyfVdXOeyI50c
OXhMQXC1ALAsIepBJryfLhXQ7AmzPVZjlMrYUnFphe1vVMRkPtwNBL681DnlU/iFc/ziezzkKlJA
LaBQ+QX6C2n/w0aamF6KfgO8piC1liwRsHdrz8nNLRBpHtD6SxHTmLNc5/fa/VD6+GYKLyutjJ5n
OB9TD4hL+JAdu13XHcLW6tfzHJ1kZK+HFKTGJrKMd5uxCASxMsmNhjajMn09a9VL7VB3WBLOAegV
/5ko78OnxRDKITCZb1pToPgiWJFgqDEr/7S+/lx1vEQC8RCu9N6w9nm+yYbyO7Ktz0JCqXqEsnBx
RW0gTCIHXaKne7JhGazRzzfhxehdhgQGqWXZD5l8afpiZ/b5q25be6qAIazu1Fm9JlP/CWi9thKx
ocAVQam9aggLlxDxdtUFLUp12/h1lzWTU1Qa29ryd12Mn2BhoEXO5LHbI9v8V9ZMlhZBT5LeiUsJ
qdblCxKxbd/uNfPQsTx52aVBhSGZAAadtQJ9FO9fB7YYKRqH0B39o/wz+f5OCx9niZWDJ45Hlbff
R+JkA/5nU7qxtgVS+rat0VVc2yz78vHySoyTvvjSXBMVF9d9adffE420msNwZksrRn83HAEXn9zJ
eZ/pEP+b4DxScmwSGR6Q2lwwiB8mn7CUAsf/8P1iIXHjqmPvSP1LA//pJ5uGe16/h5pzrMpNZlES
bFwcco090uKnMdlLSW1D+dEWBKa11SofAuygdVF81W3/iW5gMD9ia2Hwh42t3kG4TbG8jVO79woD
/Ap+pSzOXdQioSDxELES17ln60jbFoSJ3WZMv4Yxe1ro9tV042Sz/jSYXzPedg/9PxFm5rIW45u8
yehn0DhBzrwD8pFftmTaQ6aOW7XU23CHSEX0+4ijB9AXw3sSkt2Wk/8LdqTPHg4+AXTfP/IBYV/b
6qBHnWJN6Uce+bxolM3q4mkuqMredhERkA4FwVrMlXms2HkzW7tY/hOW785noQZdfjAn1Jymd5Uh
ZFXxqBbshZTjcdNn96zpN9NMP66OQ2Ybd7iL/PzsKNi72o6mQF77ItyJmpd9K8S5b1HVvAIZWw68
Dfty5oWU335Sw8HNauxS72ip3FYEWAMSU6tK1zEaX/KrEKsVu97Huec5ewNdmVme0AQnVU/4xS8G
dAi+ZEWglwnYEA/XuncuY7JWUAGjj45azESBCT1T9vO7YeQbixr3WKNnGzJBZ4CuDUwJyF9A2PJl
PXV3l6/AeCq6D4m0tEZL1HT5az90LDxBhUKFByYrn4aoep4i/c0lLh5KQ4OhX7xnvPPdPK6zdsLy
LXe2DgOS2t5b4qVBwqe9Ta4hY41dmkFYkFRuyl2/uKgduMZJkq/5GTAQcxVEkmApD3Wy/sXHpu/q
swV6V2LccvSt4RBSgwcCF9iyrMuIaj+utyhUltZaY1iyIAspO6mhTitvq3nhWeM3KHj2TLAgAi0O
kKYNQQPjdgTMqgJ7OEMV4u4lYvk+xrA03t1TSS3LF2gYZFoNhFewxab5rUWeNaeM9IxYtK8JNtHu
jJMwAlcCneW1lDzfzkszJDwqc9B6l/KPW54Ba5hSnq25Dk4pWV8mQcutK76wawjfD7ShxlXx4lFB
7Sc0TD63jolylrQL69+f2STzwD8PdBCpH34gdVNPjgqq5TRqdnrxw9es+pKoSGImjP5vm//QeSDH
i0ahXEh+Khe1HkKu6uM2jrzHzppekgWaV0/XNjO42qsn55Bb+7GAiPjVbOeZeSsF6vtnLza0V01f
VrouNm0DGa5HaAnSjU2cR6RtXcEZK7N8UxX3kes9a7/naXwFyvkoJaw97XII/FLUtgOfOepXxui5
HElMZXWuGcSiQxKVL8BvbnosGuPA8NG30WvsOr+OibujxhhU8Vg1hQOe59QCA2l6Ek4FJV5CkmgB
n8mrVeb00qlq0Vc8sAo70AAEwFMGOo0zbE8ZgwcdWywjv1Zd8cP5+6mYNyovzhdHlf8zZxXDVonu
Ft6Dj5H6p4AtRE907tEV5M6jNb17dBIhRBoFzdQXd/kVvR+Q71PyAplJFdSl/EoIMPDTj6Gw/iht
jZt8o3qC0OmKP95svkznHjLN5tOmfFmzKLm+4mjdE92s6JeaM48Dbd7yIHP01fJ3iOu96XBwt5/J
Qjgbf1mSPFkaCg+9pFJB3PitFrCHf/AfpdXwqjgEJM2PbXMBbkVNZTwmNUepipypplcXwRNz6MhK
NefHwhnw8Gd7XRRW4NmPzUTqY6mdyszZLPWbKhnSF94YwLlR/oABmNA11QjNMz0NgqYGbNcW1NRE
NHuKOb614Sbusr8zRDbtuDIpR+fm3auTbNDlRud2RWmMiSdfXjWtRj2PfIEPvUVwYF/BeDXlo4lA
NbHiQzi7P72WnjQ+cqUkYYg0VjAtTcq129NNh4rQNZBODfXBIkonc5qtgQYgTkoEOagTkRZV1taU
FJKnM2bh+yiKfxc2qJpaQlX92Zjw5LAfevBjhSITNKpcoDZt9FW6WR+mONo7IxOOrIYfF3BLcIgm
zIlapa8zrqk2+WZKjQiSVGs65++Ixs8mIZr+YPsOw81WjlZJsWoKghy7GjCabbUBqKIZoZyw16J3
ZZqeE9qGL/4thI0xRoKFphfWeFTHlJFRpc7BUeNSuqlDv+rRb3hVjxdhgm0wToUY9r4bAwdGZAoD
qZUL0ivZXDxpYPhJ4xajsHjIMD7YmCCgaOCKym4IimrZKCEbgI0PqM4XhNFQEvdJ3Cazvozi2Rwz
EgBAkPYgaXgnEVH1kX3mblQvb+nCA9NQ5zR8Imcw/Fiu/dxeR9XOIo8FeFwvr8ooB/LGAgV5pLzD
3kMYvhAY9k/o23YvHOuOFDvVbzdFTyKpD75lBV1y4Ecoi3xrV9iqWHwJkiHjSVuDH7dojVlfVzbW
+rCE1RfhgrtMH4KRAAtB/7gjkr0995uEu5mXPzK+IV4DLCTEcw0Xz8Es6aZfpsrbh/cBgKzMcTXi
IPPpfndD9BkGflWT9Inpe+7DY1boQRYRJwTQbqHaYJBmy+LD9B8c5FzcgfiDulPD6XhpweS6cT64
UU9lLfq6d65M9fxS81ZEV+VAXKz4PUvsp8h8nBrWJOAvcl/CylrrJX1l5bmN0GCLiCATO98Df2Gf
ieIffxgeXb5t4i4T8qWIrkvwSQOYTbgc4gRxYQTImKifXLz4hbvrAa5nA+7gH7REtXfvxFs+mZIP
QVUAM/HD0CILfcmoLOy9Vtwn8nHkHHiDoweO2bebV/iYA9F46HpTPPTWsBlYZXGvOYHj6M/k3sVR
/562Ebq7nGi+W0uspV9eY1NprZQlAJRDm1wyieKz+tdKrFrq8Fu04uoWr1l/NvfZrJ3ZF3wOP68f
TkBlNCUUiKWGDbNJO8Tck5dkEmuGnxaxLEt/ER2NqN9YoFDTghKTRBQu0S116RdSnFBRpNj7TEFL
KUa4+J4D14qOkj08F/4iCKu5tgumz3wLL8XM/+kTeKUN4bHhD0eXcqiRuAl01cKnSQ9YNS9JeqPo
Qq+CQWsWHlcNv7JZIv4dvgaE3fmYfOouyFXfE04yit8ibDZRiOiCx9LC0OKqBdolL4qeqoZVcOSs
0inNWfLhNc3FGo7kMEr/HBrHqsf16J98NJMt72+hkw1A/glokbfWOFZrU7tHvJ9Ja/2SGfDg20vQ
1dnbYivhdE3pnji7ocRk3xypogL2jk6qN0nbopx96GkuGJZbm5NCz1+4zExbPKDbXsuuZQsaqXXh
y7LkFz+0gqx2HzlFJBIz36vWXmUiOOB6Zo5Oqns6K9D/Jr2byQGTFo2NgI28EDm9zjyULZ56SYGT
jSlUqw76TKnRwTaI43AtDO7JGeUXDUZotEUer/32k5kKcRSfYBLrje7GSU3kHUL4Bo0ioDQfkS0S
x2ys1SyH4Bvh7SrP5Z47UGjmk0cFpI3HBJEfaC5q5qK5FEQdTCY3Ct9DEZMrmiMFMDeh2lE7ItbQ
Gfv0GDMH9vOwMcKvJTz69iGDUB2Fw7n2OJo3OolzQuxDmyluhWWrZaf2MI3M8bNCqWXcwP7YWwmy
JuwEGeWjCXCs7ly34LlGS11JEmsMBeJMCLWNMmj9mFmLJMeLgomIi1h7Rny02eZLDZ8pXOQko50H
6WuJb7P1/qoJlLFvAbWMm9OSpPt5MtGNX3QEsS5bkxVubWwIoDOlbf4yyPpwTVMF/mQZgYmPukvi
tXo5fb7NFHy1gw5rLRO3OJqTsUfyhcIeFEGTQQuBOhvszioVyHE/VFyqigmcOO0Y26vuzVKpJyoG
VKwbL9rwS2UWslJ8P0oYtW7vefvF+5ktRH2XrICGMXxO8588f3Fc8/hvogubMyOkIghTCr0Yx8kW
2ofxYaxGBqFvQCj17cb8XxndDPegIRgKc0DACiT1wiPA6aA7z90kzlHok0Bx4LeH6dVKDLjOcJcU
ahFj0JxTHR4YHkhciom2mNLfuO5l7LaKXFLfdx9TOdvyjuHaXqI1By6GacwuuITQ/2BUGQpCg2m4
1DBmzdaHRP0VSeQpbY2lrsH6OOXnHiYnIiTdPPhS/zS7EDy8CUoCqQyD0pjGAcnzVwssD0+VMg38
j6PzWm4cSaLoFyEC3rySIEDvJFLmBSG1JHjv8fVzaiI21syqWyRMVVbmvedm6NIXcgAzdoB24sdM
IN5ohWK78cZMXVXVRaAGUziFfBHTtcq3XBH4nhxx5g4vg2NwVJHuFM0HLuTcb8pfvuJsTQSJKAQt
c2piIGS22V5emNdm/igdMsUkz3zaB8xDRHtNtNliyh5tLndt8d6RV8PWLbZ6IXsgKH4tKhUbIxLY
66FB5QKga5BxywJ+omFCKdyjNKLsgltHz3kWYpb0Fwl63N/MBdkdPHGoIZMJdSszXCB8bg0JJE/r
m9YMWxyCGq/xVC5HvVJO+Na24laIMl/LtIcRWncAD4gR6iPaI/hfxUOWFbwivHfN74zeSZjHml9+
p5FC4yLjfvoFLyj23Cq6zRwCRV0/z4j/6HuGD+TsXAmqN5TfEyDTGl2r+NDjMH4hHBdQmXGQjpQb
Iq5v0OBTa14kKVgaPoXBDbWE6CJagkG3sAaM01ZAOaQ/DOt6We5LZP+JcBPTQ55KPyweZoFQlZUq
+a11/UOQFMr+D7cAAwm88MmTQSh6c4owHuIcsDp9Bv6RKTZV5gjlZsk1P7DFy/oYeg5KEary6Jyz
n2WsiE0ZQnuy1/0EKTN5ughZgTA+ELWoxd/caMcQeuZXbRieLDEWSukOt/spQ/SAIEwH4b/MpLc3
7bXgCNSyVlE+CI/BNKbn1LgIuT2rXmnssGaUw5N7IIS8moRGsLpMoogqVOWosGJpKMUWZl0UEmPJ
WZmSmAoPqC57ZwSn/389T4451QTVY1bLMW6K1SDhM6T323PaX+DLGgbdHX3XmTexnBb0CQDgFS+N
neD/M/YK1yMS0jpD/mjU+m9UVb8sg9e+Yoy+aBtdwX4oSrHo1mZEWDjMn8BN8cnYqMqcpo8BZYHm
UjP6hRWt57qFG216vXZqCgYy5S+zpUK3Lkl6t1rauuGzkV4DLo2C4DemDTwDyY2feHwQW2Bo0Es0
oMHG5FXC7LfiDA15g60H9UJAzc8sjlvT+7q1jRXpVuXXiSFsRtE9zeZJMZzv0OEhP2VI7FYoZtcZ
uOGOsE3LcLu8Y0hGLnAqsyuPt6KjvnPbeVwbTJmZ5ZnWLeuQdkWGAL1a/tz7bViRTHjnISW/iCcc
G3oISzg0faMyviTMJrVTnwlslUpUatE6jBjxiUcyESnjOEq4Uk2LszbOdp1wlTV8rtJp3D+UwK74
vHBifiWwPOySNQ3aLg6+m17gXux2k/UOzV2eSSRN7LBD3O9m0UiIPqKOg3cTk6VDvP3yTxHtTDkR
IwmmF2oS/lRKd55SglzKr4xJebywjYOhqZsH5aF4rqqPnuFPh1jEYBmFdiaBZ6StQ3r9ydLfbadb
B/ETybod169TX7sTzI7AgART06YU5X97C6ebZJW7CVEaCAQUYQYhdTpPbIQW7xSptH6ccibeIQv2
+Dy83rYuUVi/VVqzm9UJcw0YldSzNHU90DeWRh1vvD/i83Pyq0oLFjUAYjsOpVy0mDN60Lp0iai8
Mjp9zAv6jRQ379Ks3nVLeUlTxN2qDghUZ1Y+SBNi5do1VVrcvK4tAzp8UP/GRtl0WfDaGA4oJ2dd
gdZg/352gF0IBwxr30kxemQGCMKBLu+WtA2Ox0yykN+0+1xFVU6NoebVzhGimS/kDjhkyf0apI39
NyT30RxWJcMVQ8HcEyDlYw6yKeOAbcaL62eoniwAS0so75vuoIbsNJeKDT9ncDRyuXVUZX8Rk9su
JK8WlUtn39VT1txQDPEDc4sUBgViUHVvNXnezq5RfWda9jIiR1kRfU3WF1IW2/GUcLKH+uEZ07hP
2nFLGugxZx3I4Gd3nA3kzjwOrM75En87Em9CPzXoqEl5ScvvVIIMkGgEYoXjeydPp3mIN2wIBVYx
6sMth1ZOAxo+xxFnTR4e5y6k0d4e6vpsLmAD8n9qvWxUnJ9SY7+LhcD67GkNGIYCv5EdeCJ4nQd1
a5MiwOJukV8eMPx1ctA81TMSyNj5a8h2aY/IWz7b/9f6WNPA74x0audNZ7A0inb3WCU+CBLhXOjD
zFv6d9BK4ukJChyPzoqmmEZMbGbZXhXPV8k4qZF00HrrFMDYGNqtEmVkddXlS6geAt3wy/HQtPz5
ir2Uhgocwd4i2BObh5Dhdg1+xBlve+LM/hj1h77VbrRbRRuyjC4SHHtOOtQ6THhh5uOVY+oaPh5q
TpgrDrdRxbrW+00LZF1S9qY2nCktsfaa37Zz7O/OSK65wWgoajE/A6UMseVdBl5cIXdNkLDUyH27
TPay8CzPGQMi+5LjtuCXK7WD7UH1p4zDHO3p6N/9XZZV4AI4gKN9XGFqn47Cz98l8n7uqz9nIPy5
bd9LCXuxkFVRCOptBOoXMqCoNQd/Gk1v7tqjZg9kVexizrwCqyBSZJnhf7b5tO5m9RCqTDf12YXh
+NGC8LAQqpT2r73tmQIOeJCbYo/b0eDxFRq/KtW8Xn1aEwrr5h5m2otj5TthGSp5WhqJ4pYuzOS8
5i0aMbqPILkOQlInCuilD26x8mtoNHwjHKHSr4KQsfsLUB4UaBZs9c3sOFEXjvyiW+mhM/cVmDXr
LPVPs8eMv+lKd7rVx5DpJzDNtbEpLiE9m4Pc7nvfBFa2So4OckdE1E9tG3PH+1sCtdp6LdJ3azOS
Az9sUzLTSSsaXEB/PS0eAKpMN1xGqhz6O6RK7Up3ObCWqafh7mldMj6KK5HWuEqhGevDS6u8zB/W
Jt7Z8d3I9ozJZiID6Mq5QIiYB+FScGBm7JEb6xX0Cp7AVbAT7mc0Jy3y8p2j3hRchjtUaQf7T/6r
gRz2fq/sksBfXlPfvkg+77G2190W+KW8Ck9GcxAzIGlrh/sI6YHrkNRKSxyAIvDh6Fn8RWeYNujs
kUIu96a9xzuOW4zAqu3cubhNSx4Boq3I5CmxQGyi8xDdwOWGBHwSzMORDDqHO18La9/YeLZXdX2o
4aYrrxU9LDQd/QosSovolmlG4FfaFRmNTLak4XIb6CteWsx5iK/lrd3tF/UDTQGRpbRcdPoG68rZ
NI/4ko6e8ssA1vSi8EIUpzRhQsJqZkp+OOCc+YCDBk2XzwraEz3eZ6Oc9ScpQFhTYN0WNA8vxAdr
6SuICQJNcYrkt5GA4lV6Ds90rIipKjz9s9DWaKLTLcoJPltZHfne3G3M4am0X7iu9g5SiZYyIKTy
XDF/11bDVqNvu9DAv0n4i3RPAElZ4/GcYh2wCO1DjRXBdybTmiLPRZxUnJE4IYnhcFXvtOyN7Mwc
OA7ZdDxXVvWmv+q1mxpr3Y2+4RqRAMdD59zRoyTTMeg+itoHASLCj4RXhfrTa0fqMZ+ukRkjlqER
BL+S2nxrDjcHlcLAsczlnVOqTcSUdlvRTWFkTjEWuvW7dsg+eh8s3SghHF+N6Nvd9Na96Xg9t0gq
MFVyQPUiTvG0s3jMP5td8kE1TxGUMRc5YDhTPzqI3pf+HyoBwI2f+k/qh3v5g/kLrjLMChSqsepx
9Rj+8OtH+rEAXtzc3rbNyZGQ4SCm8MxgXX5P/Ur50GBLMrQfqaU2tE9ldVuwan2zeQwixmZ8Ub2K
N5knlLwofksw+qX9NHe8/F2xRRwgcSQcXhGIDDbGMeYjrxIKUtwOePe5kUxkOC9HpDn2/5LcVQAH
eso934fbqXHF+d1bXvm0aIFaWk5fjiL+IfqzQ7BLAORTlhDZyA665xinbYVkIF/DxnsV7wsqFV38
CBeTpx3NbPGBI5UHsAbt8MWFlqg+tB2fQSNTQKhFvAVyCN/Vj0vPUDbwNBrtEhReEG+MTWW/FH8M
YYp0ayh7cF2oZUyyttgsXfpCi7nS9ryxwU9xcRifcvVyL9irXJ35A779+KEZCLbX83hTmGAekgAw
o8d7E/cfPN9ikqsetEPxM9BcUfY2fjFa9ZQ/4ClNl2R1P7wlLeaiQ07icoy4E9/SS33Ug70+Dz6I
plSsN6ZxDdPzVKLhA3/sxeE2Gc5F7FnftKwYFhy0mHoCDu37HD2H6iXX7lCgLGYSAfFaWXuuEUFO
V9SFxewan4p1bjAclDRlr+F8paRsPXk6L4yJyZOlC8s342nLUGy7nKl1VCjMuzcgShkXZhvb8uk8
6iWn5TsNdueE8iHUN418y+drNl0C6aaIAzNcMO0ejm+jdpesF3l44d8r0npg6vSP0b5wHkRwEB9L
6xEMb1X5TJRX+pW4JYl/ZPgFoQSRWf/gQ2ARHt1+gdfCbo/j4JFKHB5haPcDGR9PQt0g5rBQLRb7
3hrfDVsJ7/nMK78Z9WuqvqT5fWHqpLka/nrzZvOEzRuIGeQ3BxD2E0rA/UQ1S6j0kuyHP23PptYe
2UesTX7K7wO1TegHfp26Tv+MS9q/7/X0HlkfqC8qLgf39wXtFMPPQvdtcxOqbyorsuxxxTLpyF40
bOwX3k2jPXBiZBAt3uZExRC50g5ltLdLjxa1pTzAD8WMUebv2LfUHbETeG/VRPw0pViw48UEwvCj
ea0Mq9IVrqtDfFr8msVQdy3PeN/5OQug4q844VCYgLMJgkvzxdxf27de882Lzd+UgtiIQCD6MgQE
NlzOJ2BdL7+16jXlruMZD1y1WFv6vqv8OPGnQ8u046Q4HpNBFcW2ROyKG99y4j/IMd6hdoNnGqbf
aiq7LKYz+a01FREU7/BiaJ9Z/1tKYpUN7WenfPnttG8TVv1l/IFGlC4+TC3shewp6m/heMOW38n7
3EL182F0M+ul78uK61T76I2zYflOiddsYRx0HOuxJ78tjMRJpugx0q6qTcUKWK7MV1vasfRrxdYs
vPAEXXJ2/xmAUR/89vGav/fNbvgj9p7YiwisDx6TYGujKCaDa2VsUVE+OfJDynvNCVOuTtQdtBgL
Qg0g722V/WhtKTIUf4DCAIJucat0jbv9G8hOcVFeRyg5GGtBKnnhlrIj3hoH1i6T7ud26A7VwCze
m3E6KSDB93HxFbxG6a14wwTIBwLDJ0GGOiv37E1C+RXQ4kQjtK2BeyMuePKkh/1H7Bv651BsS+cv
MpG3r7pyvxC9hf2tXr1qtxo8UvTLyX9o1xD3w3il/qD1tX9mlP0oMLfRG9+NVzNVXOdE4xYfLMwu
xQulHXMGLuy85VLC1pHfsZuw5wJAQrZzMjZYUjEigsR8tAX8p7Xcb/psrb+i8l6F6opOemZ7DGh7
cRfxO540nkkNIomCeRqJ1/rCCsK0y2HGREIRIRCwnBlyb7q9Ie9TorClI54P5kBIKmkSUNGVkkUr
mnPNccKDIXZJNj84UshSMsOfyu10qJN/E7HxytoetsjQoBE5yob1OE2epBIYV+TagQHKZguEN/FG
hu28hhQiN9aP7I+NLHG88DOHOWevkg+KmVOws3UXknLsJu+IposP6zJi7X3tOPitFiLMkCWzl9E2
HbdUhwXTsMm4MOvmt9pXW9rKvDPzPqGlydDhu/hpdtalmXhRPSJ3OuNM7PRaPXe7ot/IeLwQLALi
E3OEOD1kOl46JgSuEaxJn2DqDsm+sG9o+meE+r3Lrmgrhx6a02pgRFVu83lPbQqcldK0v3Zb9qUc
Unbq8kxM9NcxcHjFd2A/B7iT35OGHYUWDiphspBAarnI6DjKJlziN5vMcuq+3eBDv8aEgfDvzuBA
/7/Mrb67Hl74iiXE6j02b2M6xoBBNhXLiu6WJ6PimModMYs7QXgyUSyVy76fmUTOuZHXj1BA12z8
P5TAnPSozONVRav/S/5oPYq8mcRExbV/WP/a/sLMI9gTtSVteaOMcqvz7dbDLvb5CPRPaqhlPg87
Iw7+qLUn34sOUemr7U2l5SufKQabr4/oXHwvqxpf7tZqXiGHuB2vOYZSBCzMYesVTb+cXuoHwa0N
LSP6G+tAhfzN6+ijhidcbn7dJntzw/DOAtHNLIjQtTXbtnPJQ589YzQ2OX6T6BS1iBHxa1+pgA6y
fJJ4jzjhNfYWtIHS7WvbVdeAeeoPtDUcvasXrlq5IiJC3CMEk1tOCAiNRlrdvPjucAzPc/1i/Ij+
MEc25ILqUfkp44sOivgv+2C2C/yfx+hslo/l0PvxPqS9tCreuIx+/tVarv1XfJAS9DPd+WL5kRVg
2XP4YcX87r+YdtkcScnYBLHrW7rHKp746uRT34Zb68L+ctA/ZJvjjaFdIvylBCq1MGC2JWlH4B/o
KR0ibat9qh/hvgIGvoeBItNt36JH4gTAoA4gl7rJ7U0XvPJ0VVhEqWkGAtY+yvm9t5/8F2LmU9J4
yoeClh+vXHdR0ndD+bI4GffYG3CHakgv9xUJ4+8ISx0oZBbm133xZl7iH2UPzzfRfaoqdpHA3Ei/
lMr6dpGZaG2RUsibIvcrHhIms6XYojkDsObVCK7OffHoFdxoBPpBKaHGRnTJcguW1/JGHhSYjATY
fQ3jUfsMwgczMJwVUQki6DkXj2IrRfzEgbNN8T3Ti0NeH1Ansbip/YngwRlwzUGbucGnKr0FP238
HOMnmg53KfdcaD39ztSvJfyIKsydZ0f5aqzboH6xAc7JAV1B0h74h6P21oUfAQf5ewohiOA6LLs7
dsbowPuKVTaniUFINl4rapogujbTfeCOEZaBbvvVVt6EW9xEycaJifHSFtpI1H1BxdYwLGyir+zJ
2ayK1lpzrLovvTpJ2aahrxx4BJNkLW7fjR1csNrgr69eR2uXN0RirrQnaIrpOEgEpawCZF/GfqCC
Lx+D13EB8JEAF2oQcqXQeSutfw8kS0Hp1HmjcuiWfwBVhJTTRNdYVp9Td2Zi1uMxJi/IQsksXekI
FQzQRXfa3qFJF4Nd/hAiccySUC9p0EY4siQI8fGppZ8qya9iRAJaMZ8Ivn1r0n0541GpeCg/UaOt
6bVwJsU+0qzFFCzFUeOAcs7pxIMmZQg58wLx35gs4HfpOYkLq1x8LnHLFs8UPxOmHcE8GOxkP1Lh
iwkq00MMQmIYIdEEEP/x0MHQhQjUhfE9dpw1M164f5iDwJWiriNv1hZJsAJaC+x0pgOgo5gU5Cum
shYMfJ3z2pBumz6+M7ETJjQ0xHw32nT8LqgmmmyheGF2MZAGnO3ZfoseHYUwIcx+b7DV8tsnn0Gj
sK/SjTDwk5BahRwmT9d64A444oSrk+EVaBXkwK8VXh3g9Lb6uSQf1HKEQctPBsl8pQbHc/yU+rMS
f+R01wv2BQfpGJ9Wlq//LPttCF65zE7+W2d39jJk4ogfMUmK/lhC5xhRMw22BQArYzObv7XnACD8
jQ6oP3rjVvXSZ5zDZY/0R9xn3Wi5CppsVb1xCxrzlqTE9zEzLdXKb1OymGiEFfg2alIN5GHK1rVD
XA2lT1L9Fdl51ndDia7aVk6o1fy+M6hsrZWGYYYLqjEdmzCTyMTbIcWCLJR86jmS8Zg0o4fT/00M
lo3BQdlEZh+mSSU43EeWSgG8CZeKSF9nF3EgR3Wm8vLIrfPIEh1LCofIJvaBpJkCH4dfccgvWRmC
nWBBZFBVKQ8gCaxY/9vvlfxE7jLdsrAFMTvBx7T/hB2ZvcVBDgOC0h7h4T2kkDgkahMeDpyLI/aU
XxqljAsZOGL/0iWa4nTxQlof0mYYP01DvaZsAHOmbsTkV84YDnLY5VyoE2dYONr/X79snMdC7I7i
nP//v+xdwc21CBrUcpe7qJNalBj7vHNtWOKjgiwwWGeokLQazxbiGsoxIRSPbzw3NYWuehHcZbO/
2Rzt5C+sphb1r2XdIp4+nlEhHMTsH/TY9PB8hdlzZmi1IHOMN2pwQpuCco07IGESmhPj2RBPuFg5
4zfensnc8b3/H80xw+JaCBUBToeBS83j1dftFscDPjLuhiuMxCQe1tKIdh9RXbRWseMNf7BehLCV
lLN1VY9nIdtrCTzlT2HL90WypphICUk78nCyrCZ00Hl5CIVIGh014CNch3SI5IYtx9nXo76LUE50
zt9Q3CM89mXz4kzTvzFa7iGCqEodqMYURjLmPjdDT0GdIVGpdqV+K0hsMSfhL6KCsYtTaHRulMQe
I+WEpu2EGIzBw3mw+pcKLIzQgSqIi+pF/pfS4C1CFao+OprI7F+EL1ZXmZQgZ0TazIVgCCe+nUgw
taj7ql+R92uDo0eht6rk+CgUgmIcXkLrFnQOCzO9lPpp9rCm/N0ipasiHi5E9Gb3BBfLJoLzOHaL
XF33fOCJESeG3iWFi10l8KxIW39fmuRrTJjYhHZPRgGj5ZmjEOYDTrc5wbDZw+zqaxs3bzh239pI
O4QIkEYpP+i59R5GR25gHYAuBLBJ01s6SBIIXZGwNTXrjFwDs0P3A/in4HliRihkBE2j+QKJFFMH
B78laMpULSEII//lTdPEgJeBmW3LvmYonmPhO5eoBUgH7eydENCBQRpnGBks6yoUI+PTQrUk4oaF
/MGGQW7A34AP/1kR1EYQjYsTZxsV/XXBKV3OSG3UAJT0bQyXs7pU+PaaHMVaum/S8csEOzczyOFU
wUjHLOSd/v8GNGECT9HmZrQZyaS4WD2bQd7g1GtpzQzBzYkQf5a/Ntq7JIlvhcgbs8U4dgwsbN4p
DwK6BnQuThleVKQUGdtsEX7KjFFn3DQRsunBtD2x3Ai8i9xT4ci3pCwuauEJlRDyIiGXT6h3kUiy
25q8zIIgoNCJg3yTdxb5QbVbPNTgIzWFfI4sZbEfi0SDkmy4zGnOrEIxcTDiblQQUyEheClcloAJ
dQDamzc+5KiWGiA1hYmVbOX2EbPbjGS7bpopfxHuo/8Bq3K1xvWOfqMnSoahODyrLj9lhrwVIonQ
mneCZyTVR5ufWLgw3BwKoUWhUcsnL+Xif+5UFxfbaMQNj3gk1sd9/FKUX/hDMToxqhZPvPARqBIT
7Xhi0AALBE+N8LJ3TfBTS+F3w//OOdyZOk7f9FXj4eqYO/Eig9JJzT9Lrj5UmobluJkIwRB6skFR
dgaXoTFJRLFpBrelW9Th74hcpUEgJp6sHNNKxhpQO61PWE8V977WvlTFu578a6SDjmW8Gv5s5CgS
ald0qOQCy5g/2PQjKhzx3CBuvMQDRTc4aaWu6YJoviCP1PGfIARIT0NM3PlBwVPHMaAisNCsBhek
ijFe2/Pycs64JZXFUIhZkTF4MvNwQflg+7MJOvhftWbfDAFqQmcGQ8DQLwOqNvEz2uT4yE+nHFkX
tFnkL/iuxP3j+akw8Wuq5qGULAh/DqfuEE0nx0m+hK6Y/vr8iBGCsEk6O8Q6HVEaAqIw1L8jnQWd
V8wueRCchqbD1jGDow5wQq1jpt+gNaeb7CDNC3YjQlUM+fwxsTKhtRCLHJ+iNB8CIqQyGmTdp96j
9KFYkzTlU1NvmN7d0CiYIJOOdgumQvAIjM6zG8sTEiRB5hwRHgnikKExm2ZtxymLzDrEhSsJKjNC
jmtv+AaodhXDc91bu9QZ1BXWfHBGJb4owLE1OtiZ18uYUv4h8qMlKR/ERC54RPJrr38r2rwxjGs9
sn5pbyP9qioWzqFnxhzFoR0uZbPXZtJ2Gr4i036Nl8FfBlyYOflgbYfMJM9xH5HylZrrwQqpkwPG
CeNJH3LoaM5K7+cTRDUkXEjW5tAdUw94BDh0DDzMw1AtUPvIMRGAAirEdDQkZ0cKgi+NKWkjSwR5
xdAL5fzqzPIN+wjDZiJrFBSs+AnKhNyT/BExlIzFQh4RH/IWz+Mh5wJMTull2dPgAc77Pz1XLGyW
2pqZnQ5DniFz3hufNfh46tcWr6BwtRB8FDQwAkf5KILa7cy0sV02Xs4qE2PLnwYwwwvMfLKejeVo
THyxYZ903bqhLq155kC3uWZBP5T2W5iHKOD0TfTeJfjWObJDgjeC+tj0hwxBPyW1LbdH5skMGHhz
UwIgzC5/6WDdI1Jr7mLMqwNztDIaysvvxMY0oOayxhCTUnUV1YoWp1uT7Vmt7pNEA6UA1FiQxokZ
zdilNmHuSM3CjIEEE+IJkVPVpT8Sbe6lge6B8xfayrYyxqMF7iWz5OsE4G6hKVYBZRZUl8KYqGcC
Nwz/DVPywusSMrtB3Uy0C0eGX6V9DBp2vKXfkffAzFwZYSlI7QbxHKsqSNJEdjZKDdh0FvnISA7n
mN0mUa+V1Zw5dDATDZa9GrzqCtsQlhU/Z/ibleXvklfClrgyy5Gts203RvuQl98K5aWpT585RGca
rP1VsKOMuXzpaLclyxHxIy55AJAqNgLAEcICaVod7BGrfVDrFswVGuaB4roZavGpDsVPGdmHmazG
QuV4lO4g6t2UiCFmOr3WUNfsFn4sMHeBZAa1FFronrhuCdcMK46SKLQPAbtZxNCg10uobru0v3Cw
E2eujKlByLkLVc9anH+SOjuFrwO3rFJucj0foeKI1E18Cmv2BC4qrXN0q9PCkU4Mu6RDoX5UnN2X
KvaE+U0hgbBPJSIDaj9JqcbpMsTLGT7rJnwNlOQUmtq+Uegu5gRGQDWNzfGfgBX38tc0dkc5WWhR
LxFcUziE3QSfQmGAYdQOI2pceeF7M+Kc15sXEZVoNT/J/JUnRcjP495bajzmCQoWPK7jKL0J2aZY
yljJ4584NK//KwnZpnRLPtasCo2gfYzyPR6ZgrVN9mvP1snOh3vemge96/MVyIhYPlatdDC0/jLq
oCeyUNlqDp1YW97KQ0hkB8WRM22V2DyJRDFJoUrvUDSF03detfdeTQ9VZ1+jQnRo5k1P4Io6sehp
bXDOwT2masp8p4PTVoNQeDZx/K+Ebz05MalS9VPN2avYhtsUuHkKFL8tlK+qhbu0qNkFdRYpTnZ1
ltuDhXlrlBdsdfajsjdhG6FzoZigRmvJoyAWI7xEmYx5Uw4uUTQeqcx2BstHFwouZXY25x+nw5Ok
ZruCnmvUVue+T5EpjQ9tmi/BIiH7YweapLe82416fxZICGFQUcb8PY3dQQGuyIAujs0zRrojGv69
Nkzo7fXVeuRCGBjR0VlMa3E5hW4zZ/2VsBLahVsj2dEgIKiVukl/WpqU7FJZMsMoAbiYIrmfdfz3
iCbw8dQkjQg8rTQoWw55wDR1GbCUWmH66W6xatB++lxG48vsqOGy8JL2A2Fakk8BNxp4aCkXMs2T
a3Wba8W7nHQ8XRzEq45MIpo4s3MY+uAc4e4SsJ4KeEZOYU0a1wLix4wTbwEQO+gAYnQJKkGD0c35
60X3X300fUBDGPCwORG3mfwMx7RZnlL129bBQcmdtR1TFpXBQYZELbXpXhyaM0YcXWK4ZiBtQ7xS
S6z/T7JJ5JeMjCGDhUGU5C0JHkMdHizh+eAwN1CFkdu655jXu/k0eWUNfkibfvnXMI1rpZVP88Qs
hxOEKkwX5FFoXNhQwdno6AeTbIukwihkys8ul7dTSlevWkgmIifWYURUMqhmrS9j4b2+11p2sVQF
Pml9tgmLmTosoxp4qzF/kZN4Q/A15otKfq3njzBB8pUxIIFb0+F9VeXKa8JnrZIazQNh5UQMjWR6
mjyfOTKr+VFNnFs08zPXk502AFuuBraO5WIExj+5Y8ijHqatjZgqiNoPozF/sqTadLwYUulgsjXu
on1lojdC+9gJoqWe/b8LQY5wzCe11UDQaIU8EsJ3yVMu/uhvH2r/aGpZVsEdw9FZc8E4a1bLclAY
9TctugPzs1fP9dJvEsqWjlaiKsExjGB3K3epWKADT/ciJkZQoh4vw/ZmhvNbo3FSreyKHqHqzdbg
jXX3Zs2k4qltwySJKYa+jdFWy5qF5hVYBbE9jp86BO0aIs2z0bamgymxgPvRw89hdNAzVpGEz1xU
oRaSzJT3uMOaIjTZ2JuiMv8UMSaE2EpXuaW9LtgcZTk+hAhcUucNrSwLmKKqgoAs3Ij1vUwMfFWf
iGYn+ZYS5BmRD8nP7EQxKfZZg9pVKKxEZoT467LBuEUA0lI012QIgzFPU7g/vyUWOQFPR3i35lTj
hM5L20uwWGGzWuo1oClFcvT/bQVZfpkIxt40ufBtJH7GsIppIEF/0yl96zMi4dD9RJYGirz9n+U7
lLTpOSOIBUtdFt/u8msTwQ3qN1amIc3YdfX0nKhVlhLO9Pg7gzKdFVw0KWADvQuuZdd/pva4lSa6
efGt0RqimKronLLhVFroMvjOeMMaaEWmfdf04DjU/d2ERlzmnBUW5eC01THHuG5Uy2suWb+K1btj
Ge+SGCAnOSuCi5tQ3FRghxJ6TblKMV209y7Tz07xJg3VbQBuhLWcJmZJvo5p28c8S+hnpwi6clo1
1cwIh0huh9DeFtcScMgQo3J1FdzgvIp3sV0fkizYRI0Iu8YwTmgb8tSO7geu4kBTjmM4v7QJB7Zh
2svRV0nYkrWcWgy5K7UQ3Ih2P5TPTnTLhtIdO1Qy/bfBmDczi3+54axKS9+YcHqc3mtbRs99dZcD
5X+832Q2u9IikUGKLx2HuAIJhhrojyjs1jPXUSn++hbBeY47WgiVWwT61kplTIpR+KDL6puEqFug
pUq1cBuUJl2ySXTGG4Q3EZAJP7e7iXYZdWskeo3IYGedrQqFlk4T2sLA2DKDIkxLSF4V/Zf2eY/N
t5f3uVIdl4I2U6CsM/UvgjdMbHcji7MO3Nr00tprqCAnp7C35Uh/M5u+pt7xmrpEhj3BpMjelCze
AWxEl4KrLbMpU5IYnmOndcjieNMkAJVh9gXt2NGKzehQg+uw+8pPbcj2sMVWEeQt8clGmmkQ5TeS
Ki5gcx2X7oiHxDfs5gdHgM+ySNSCaZrnqurnFfrDm1pm76No02DXL1oqevq+LaVnuKSvjiJF7gRP
dSB7KCLfyybvXkuvAY2XqCR+eVZOsRK4ZftjkBYj3MZ2T/s/OcyF9hLEor9IOIbWEzDSHCrV+YA8
wBGIRm1Hfmkb+mN8zSLjzxohHymMXukP5Bas+PYlbyLQbukptpAso3eNmEXE5KooVbeT5/4LKbMH
yPXFsXUwq+M2GKmQiMMQ92IZygvxRldpkSC57Rvaz1S+Djc46xH+NOmlZzaJALdBuxTsx5DKZ3lw
rI9VYKSg7JqmfY/E3BIbdKij8mTdMYJgZc1vXUbG0pDdFzp8jJDkH4Eab3q4fFV4FUc5TlDCCoGX
Yp+O2DMs3kzaAeKEV7CZqxxdA2x4jjocsyV6I27Qy4w/pXld4AZlhn6ajORkzsn3EgBwps1nGrzv
sumLAF3BPzXNFzOs3sD7PsVfXtClF4LhYnRYQRovi0MKqEo4XVHoMTdoiUBBP8qPZCgqLbir2OtS
NjlxAdSNxIYhOfJxnqw9AohI6v8ZTvYV1ebhP5rOa6txbVvXT6TWlMOtLVvOxoCh4EaNqgnKOVpP
f77O2mezV6UJtiyN0UcPf8jS/u9EeE4Yci/RW4XwKjxgX9ywHmjWeDVOq3AEpvBY0MKTAzvLEBuD
Pg3OmApFK9AMMaD4m9u5Dt8thAOBcF9Z3C9MmUPdPueVC7jN15xyn+NCu3hIzs6lFYx9ddUHvic/
NBg8N8ktQ3qF8OJGzWtSK4c8UdcNPfOYlHTEcHUeDrLnamA1XRxuo4OYxNDVixDT7TDRtvINpWA7
hlcR1A1hUcekiz1HP61a2j7GewIntnhLgEYTDCiMYu91NpmD8a0JtVFKoZfl+yqP3hAKe0li7VvS
jGjsAXg8hVhipl6IXJS9g6QAklT404D4kJ62YIIJ/piYgfwKTaNGwzKANsV07shKFDhpcFxpgxyX
or0wQ6KfaYCih0DZCdF6oi3VwQRHc6Y8q+kbs041P5pIs/dg2Vi19PJxXrwKfDgBbG7ReGW3CEWc
lgimEWD7IaTBgaC/b3Z3iU9yXV4Vf0DGBP3Z1VTAAEMalBdMmDFofy4y43kbwY9Vi3tAhsWO7G1D
Y6hPvvqI+RCL1JgB2RO25lDfmbryqc6PN2Kj5FDp/DjBHGI9MK1oPkCpr4VIzvytZwLNDQbVz7BE
U2vRuMdEQoh+7qid3M7aDcl3pSG9VNQRlLXkWFYf9lxcTcU7q2X87GKeFD+2REbW+wivYQgWFH/0
5j+9MHcwnNp827sRb2ruDNQP467xBwft9im9Tf0PnHbxzZ7TvyYnCmNaRHPQnsOSNCin/nOGaNlw
UIrWy+NzDk1M2soLQwQIJViQwKWCiMU5gUcCTbzfe1ky/tJRmgbdc2YSsV7+NuWha8VVkIP9AZjr
QWsI2RWg++Ekx+7ql74IvH7K3pbwg56ijFulC+gwwqmIIhy4vregYUtqkZCYI7VyQMhWQuwwo7PG
hJL2bVupr7KUWBg69Q3SBr5VYMzdjKfe+qbpMaL3LLsfTm2qo8fOQ4xLvITdY/xAFBkp0oeOQC8N
IIlnwlVssUPuUkZFhXKKH5duuZYd8AMb6zBylxXSPY9supTOFz6/0C30eT6lJEcyQBGrmjELZjC5
0tKyYQ/wadHt2I2mCaCfSCD2sHzCAb1gBPGm8c4QMat/RmbLQujgvrLUBBbP3eS05b8iMCqDVFk9
ExO3mdkwVzvhhe18jra5ScyLjJBiG7WZ+AIV6zYPGIv9scqCiXDwe98jGHLETV4WOd+NqZ9FyTUe
bj2D/Apuh0HHABogJPsERyz4MTluyQlBfDBu7SBWf+iD2YhJ4VzAU0UlSyICnIVkFFNQGRBHbryl
1SKUsBlliar75KH26CoJ09AA2EXoR/eLgXXDZHfEWtB8qut3fXo16STQ+nNmMQAjHWZ6VoT5RwVR
sMcMQQy+SGps7XvxKnKC/+ysPfCdqA3EFrAuj4ClLfQcDdpR+FbU3Y4hKdZ3r4LNlHUmk/UWOmNE
88iCstFPPxlI/f7AQoZyKJ9T627cKzm9Wmj2KjqEtGhRMrWSJJBCuem/5BGl6VcL+lra0unSX6LC
OzOxtR7tdmMZAUof7GUdF2LpxDjtWwJyUWYNvBaKWf+fvGLGxp5HwCTu0DMtGqqfEMKSBMweqXD/
LXFe1R+uaaLpqfefYiryqIwAYrfkLkIvSovoyr2WqUnaVZAyfrvyk/JvxsaliKsb6NWkAbXp/ahR
FXTuPcevx/im3uKhpEp9WY4okzjZz9Tc7MavZzJCuoBueiEQw01SUDvg/rT5c093mVn9XNvM9Axf
DvEoSpS1NPZl2vq7pblttMF4hrxH7ZikS2dpvBumfRFxajtzzzIaNROBqciUTPQAj71WY3kq3Grw
p+oC12q68Roz+vFAPxncgkJwUroA4tl1s13GAMYfOEJEHRnOcwsbxcKQxPrdtl3z3aDHJ5JXnDPo
m3Bc8RFsOHEPv8neyGiZ8CNHFlJcLHc5J0RaVVHuaTUhps05yBxC4A6gCURYP0ZlToROO5vTeEJ0
PH9xwbDHCA2CLWMgR/YgYw9ZEAoVr1hew6Ckvou2nqdfhYDjcfkdwPgsqQ+45uLU6aHCrj2nTJxk
lkILgTxJo2IZ1zwsZgJ0/ACUsKdQjzu6U3uculQKYbEsoCmwNUH6jdOTNv78ZnPLfELyqY3IO6EF
tcjtoe8ViXYQr8U8nnsF3IQRpcmZ5FJ8Zpv1lN+i6eD1p4hTbqUWOCxwMxbUVaZgHH9Xlc7g0Asp
OaHt8/redIf3O1Y/7N6o/nLpqVl4PWpAEHY9yh4MgwJxquMCeMOq+OHZSJBnTJ+iV5m8KZSoE108
A2HFRZU2cKzfkoigXojeD/vq8BjBFzNWtelQp+Mn01jvG73WIj99iSC9yBtz1ZX9H6rGM9Q51qW0
wMaUVls8+b19a8nFsfqQUILGo/JJfw3BJTIkWj8mTjZoXjFdaM4CIKhQsegw0RCyIxzxBZMiBzuI
KwuYGZLcLwDFIZyfSMnw8yYcIwQAXATaVqAjyoFCLQT0aiOfkkjNPWKTMLzqCm1vl4GkwPElBPUH
qZhVOBlnIvmIFKX5pgl3XPEV0dih9ndvCHFMCik9XLAD8DzygprZBq2Sx0GewbcWfQDw6UEBGqow
/MEjaIDj+C4ru1nml9WOV4xWyUaDBcTnOKhnjWl7xFa1BFgDfFlOBBI0Ot28TRkH5I8uIITF5VHA
nOw2oFo01O20ibeFM0HD3qTwHQnBiiL05+tInir5aANuxO5+SiB99YteXOQseDiQ/Q8qDTuSzYKy
ipYPjT5CDYkZH4p9bE3ya2be+IM7I+ILrYYzZQzvfPq+p2ZHhwJJyGIzl19kWGxhk2RBBr4ZrTb+
hbN8QbVhhrnPfxQxXPGow1iYtxXwUmffpGWI2jW3XFW56PKAmBsZX8NEVcMkU6NpxmVJ0+miQ3TT
4FAif1EiGYr67S6nL8A4GsxTiuyCo86bGVgA4lGbhLxePucYwbyqtWfxHFjownhAThFrZ+G0V0Al
MYgU+Qn0LKVdRDGFhgrLUyj37CCBYyFHxgVJXsk3ylg2cvd8v5h9sgU8oC9Z8TW19GOm8hBFdKex
LypH1MDTg4nPcKsx4ujBPXP/qH69mT3HA7QpeIs/pSdBs6YnO0YhBk1M8UIfxBQPQXBsIuiAmho6
HQojasnmC/fBxpCdRPsHXVSJ5yUrjgy8ge3aJxcJoATh6LPHfBA58iW6kG5DoOfNUx5oXdLxBWiB
LmjCNJf7zdZhDiDTzgcklkh/AhHHjmyyT5MTEDicRvLKwVNVD59cBIQdtlh6h3Pal6MFevPqwrAW
LayH+mRZoJyPJQsX0Q2kRhCf40PxAXT3XDcZ+cxXHgkmjNXrlGcOic560sGO5WAkIlAHbtoHJmpX
yN3J501Avk1usoeQvoZkysd0OaV66TTWvnRn3Qzu1ztHGXurRlk0BnbHQqUSOMy7Bb+Pxzf6T0wA
wLb0Lp6jm4TUAsUNZfkaQO3I05ZLdLDHmQsiBR+QhMbj9liwqQCLRXw/8ZDKR2RIJJlV5/b4ALeR
2t/DPOAvdSJ4SqYmiR7uXtoIgGR8kZ93oNtGaOUI5OORQ2nCpCNKfjp8ZaSgwFqpQ/ZSEokxmv85
SrrjI8pj56zvgRYQTd5TIkMFOZdcBVwS4d7GUJhTGfMtXJfl8DZT+MSscJYmYYywhUwqjpBcVbx8
9wZGZiiYSfu0/3xYt44yxc2OozKsQnY+ZYBcYVoMOzLAuPs9/4nN/xdRSRT9nNGiRG52jIGMIURJ
zB3cH8QnPNYOlqj5j+SzRDmQiZyxvCV68mJfQ3yVICNZDABDKHhkiti7onVNbDfhcEDp07s7luWc
f0R1SiyFsnfQPsmd0uEmhS8Pl8DAyYh+OfR2IFc06RzPl1tE+O1uiI176Bi4zNsg+LFniTZOLboR
qMpp0Xg36KvLk/h9InAtyYN5vp6IbrX9e+a8S9EjdR6ZCDmlnBQkLWTxPakDFQz5vXTaVFhWhhad
EL3hHoAa4NivkkZomnah3Byv31a4nkwCXkI2Qxi4UwdzhJTHQvs5Bl8pBHutKPYIAf2qlBnTYw3/
Htvxg8yh64OhM0q231qkN2gPZAzmUAO1zVs43ZmfP9p/SFmx7lrEZPU8pFLb9g2HyuNPrV8d3rS7
9vFerd7K5UJ/MqK4rADzspv4QGhpZAmJJnN8VqJCS4HHrzfz1folkRBdAFK2UN1i/C29vD963qve
OhjQt4H6I4lRi9TeHOloN1dBDeJfmREjRd9VMrpGE/EN6Vhg2B6KGzsMeDwB1jalhvQ5H+NNqkRZ
qBYRsIRGAcpMa1+EUl+lkms607dAcAvysCxSXiurvfD0WZNR/+n84zmjuY7IKnzqEr8IJN5ayJuv
dYze32ZgRMn+AIhB5CK1IgOjZGApSprPDDn6ZC5LZkWbZI6BEoA5MixGwMOPHvn2CzZkewKITVef
6EDIVEZcIfB1+CRN4ESkiUFQRIC6dc4ce44OpjTg28ieSpreEqw4SrV8ucqRJA+OY9IwigDCu1Ry
C755knrIGTccqG35WV6QRB8h9nUhgEj0REy3DLhedoZFo+ah4RNt483QbAUX0NtiNkyyk4T2lsxG
8LC/VhyZvkspOdieYprOTegj2FsQ2zAlsvGsQA+bUPp4tZwDAVDr9pb93E3PzvaBBhPhAo0WQQii
cAcsbCXzD8uY0RW4URWIjsqgPnwSO2oLopvl3Qd8yuRDNw6AxItk0SpIhpLtbdnfhHVRQeGNQFtx
v6WatcIPieAWDVfObMVOzmQUBIoJpxESZ7pG7eNnafQnLnq+ee5700L4yVY8twUwPRggOYOMA8QI
jj70V/iMEjq0JsgmeqGTL3656C0ND5YCejpcSqMhP8KGBgMct1d7SHHuwc/1DESEcMRh9Nt4N2ag
DxygEeU0+d8QftOqoZGukLbBelFJ4bFR1qMBRdmbFPkE1abId6yIXECTHJVoMCMKutLRkCVc8G06
oqryrWLysCDPCtSHJi6IMu5ExlBUDvFU/+rhEqI1TaInBSxpLEdSOJyrzL7z8TJ68IZ+R7iWexjy
Ew6esrJ8K21H30mK5CL9xTpTheQ/OSKtmsE4Nofl6FMzsd/tmlG3I8W/vnoAk+nfJAcLI3QVSnwL
KH4D0jswcgL7k1mBoMkZYdfmT4GLRl9s6b85dObwLlo7Xn5JqGRqqZsgfqs3B/CyZKtSJXD1hG5e
Zk6otXvk16SXwOJrdQIAYmgcm4AJpdgiL7KUJ5Y+whuclC0p/cCxZgZzdgDay3JgYVCvcQQBoZDz
uBSIQ6cjfSJqQnMfiOhnQ88WN0XrI0bYDEBmbhcBqQX1S6/+TRiBOt1vDtWb9Bwt2uGAvSPpY4u3
nHqmqhKA1RzdRtBXE3A+sMH9JHCVM48YzwH0oFDB/uTA82qYae0fEaP5XTsz4osV46EUMmAMGp5m
Fgucz4uywyoHk0Q9wIlOs2YBZGBE5L5MruM3k34Lt4iTmXzXtoTPIMF5ZL9NKCtIhSxVJWJJ1YG1
oDt3JUMKZjiTDlacUNW0q8wXsjM73Mt+QPUiIwkHn0uQlMwXnWQAhf8aptJyDNKI5lDjMoaYlqV+
5rn+X04jVZ5GccFqIyJDOqG/YVhnozvTDpT7ymePww8JqfvKEKTrjUYQh6+BWEv+hNUQQ9MHXUeN
+mzCFwuRpNhgANXce48zFHXJuhcwFguZOMye5+1L9DN+Sw0w2d2nDhmfu7/gRONZYGKXX9l4ADsx
Bgg4rCAUg+ZL9ukggR4mTGOZQUrpV/H8WD8KN85CL5sek3aI45lKk4UHdl6Q2lyuYdMhnIq1Ud4a
j24TVRIfTTgJ5AR07ywLRXbS89rpjyU2Uz2cQ+ebotg2bqFCi4C+vWkbyOnpext9wAEMIB07MhKi
KThdyRFYKglVc3PrEm9Nhi0zBr6DHiALmpSGE4SzQ4oIYPpSjdTmGf1HsIakQGwAmicSGqQSTTet
hXj0XZzmCJg4PDlYujMDIOfLpUBg3ajzndeVJhBFrcuKXvRAwIwTjcGugSlFCqYQ1h7dtbV27P/H
5PqkR+wlAe/1w+zDqSBHhPjBnZeEv2IOA3IHg1k+y8Bgj3sg8jcS++RRwbvgvGrtZ7N+itFjedBj
Cj9NLkxjUFmYMEbduwIza0i/ZflymxgUoIuOe4hNaKC0+7+06lHsFgNC8l1CCp1o8+zg287Zq98o
3yTjRQuPbJHwSUuCW4J0NCufjWNQOCMLQEQp0WrinlFvyc0kWsuxnt1rKMwVDYksFghwXH8jWcyT
x46vKZ9jWCzAiNj8HCl4uUoFgojfesXan4Ag4M9Lc8Yf7PcH7OjS3OPUJ20ijk7SACosnhbvzsAQ
VhV8MOixY7l358OoHDv3VCMlX5x1l/Q7+iSx92So3+DTB0+ojf7oPX1PfNvTENm8h7XVvOiQdXWA
243VV4y6PhZkawAmQXvZFJDM4xw2bA/H7V44T46dYBx7jlRqbcddhy25PGceliJ8AHCZUdOu1QSt
WHPXt4NfJ9rfHqksxMIwsOiqdW0znmVdgxrvgoghBwwTB7SNuGhbyYemPqdYVuggdzgQZ915rZP3
haXc9sjCW9sxQioUBmFCxW3F5rns3I3jHBQOpkljS3U3/I/Juhvt1tJ1MJZvBRXlLIvBA1eyYIU+
lM3Ia8FuZ5Y0YRBeJA8A6+d6oKffAhomaHq6dnyIHqgx+o53B/fgIkk3o8bUoms23GrxT5nAwpLL
hpAGk0EDc/q/BE4BsxfFnIL1Ca1ejfmsA1Ij3Q53MRN17O9i8jazTUeMDGyqrG2NyQHNNlPgSZEq
aWPfOzcLWoenm2jdfMaERQM94V/jRvheLKyaXtbQ8XKg/CbwUlmUXCmHGxBNevoZF3snpnbPP6NH
uepFd1FObhyDLZQKCz66fn94UHwNJkxoEhiXsDwtAAmj0fyupcUKoh8b1ryGtQv1BNjLKqSdn4GA
iwkoBlYdUzR+sw9VUb6ljjIgpCzI8DHOpDign885KTfYhWg7Fdg2mihGdJ9JaT0ruBeIpsJgfav4
zIsJezSilguWPczQANeDwfxnR34n588yHofHy1A+MF4ddl2pINaR4sl7oxerdyMkB6gIyLmAkP6c
QYllIJlBegY1TUjpouSg6TJMDyMoHIr6XOTJS9/OftQXu5jOQ66ZO2fqL7mLtIRVv7IOGH/SKA8o
5rTKpe49axoASHUA47WfWvewxGwFFfwwdR6gzsbjwzfrLgcTRQyie1A4GBTSE17I5MekODvIWZYu
/a/aBMarorRDtooZtUJMdZlBuVCEzBfYP/iKuHid0OtsMZBzhGBvd69Rhex88zQ14/YBU0GGJN78
qdbuH5co7mU/eH2ghAxnlAeYKfClkeuvdBOszU/W07PKN5qB6dlwU1U6RbhqhASETutexVIbEf6g
ANHtAagCKQ6Ih+aYRQsVwK7Zvf76ShUP5EMctKGouJ14p7qf4MdXxAtBei8WygNEtthiTIx/2T6l
e+EAji2pCfJPwVdmOYR+TsmWExCISDLjwpieBJwa4ztlfgwpDsgF/mcJ88aBhhEHzowxxNS519SZ
0EcJ1zX+m7awHXBZh3RwzZHwjRrRDLuB0HZid5ODHhwpP/sGOGt2kwHgAORdp2azLW+j0zIR6XU0
fwFXggcHyIcEfWT3x1QodTw7RVpDOHtaEdh99XvI20DRwg+P+z0faqv9W2jZzuDUbtC2sIFwgffY
5eSeaffDjiI34ul7aOx3KNjGZOLtVfHMi+kML+lWg5Y3FKgl1Ln5MhPGGpwtoZHJdTYW8HwyrooW
I8uKiNPjYORx8pTduSdyYlNAKKwS52iyz2goZdlr1r5Xj2+jxPB4ubWd8ao15I46RN7x8yEFdat9
uCE9P6CcaHlmHuQBd6voH/pj2WnGR0JDqlMRgOZ9J2pbJejz6cKdm5j4S0xKIPIgW7wfSXo0pKsr
crDeBFDYR2t7rk7LD1ZxAEOToDMrhGiQEBPjG4NqIo1oc6eI8ABcCj+W/EcGNvmnMZ91ZrH5Q187
87Ut4K1CVOP4XDrzOZbJGSUnmWoelUeLzmmB427VjntS1mBhxxEQ5knf2qazNdJ8wysuowWqAFAJ
T7gwAU+1zAXBHM/Gtl3Gw0BYqHDRi4jPVABO460aAw0nOHAu9UOoe0CseWXdmDYCa5oBTEXFskEq
+kmgA9sBxRKHTWSgQ+phF0pgyNDzzbM8qGLSzDY9SP6GkKDkmTXqC4yB1wZMbCDwQU/6QWkRj+mH
R7sqIcKHLVYKerjFFMMPx6MX52A3mgNZQ9lRZTbxK1UzkXTcLpg9jDTfkxTQC4I38/QBkTOCoWCj
YlsoV1L+xhufBmxjUsRsRsv61jEMpfGFNZAvUSdLcSnWnQvoLHS1PjmtAD5VQYKii8Z2iIGGd5Lg
h3t82YNWwXOog5Rlr1jQKiI0MHIyHecRXFaRU1Be6xAVD1fledzqqN5I4GREWILmLoGDK7VNzAYd
s3yUNWvgodFCtrdwHedurdBkjOPHWiqt+luwiEp+oHR0qb5q4hEDxg0lxWikG9XufMIYrqC7Uv27
gHxC8n21AP1GjHyD1DlH7430UDDCCaNDPEvVbrlJqRYi63J44CviETIEClA1jCTzKwWcnHUsrQzV
uQUIcgkS0mq4BDdkLG2e4TeBcmH10xvfJyTySUvDlXqG0wDHlN/D+qHsS4D57hiKFLLZgoQqfBUu
fTe+i6GLpWhBRHO4cYqDTUtYbKabpsCumGqOANgBEYtpt0wyd1IJsEkpQjOqmp71Xt+qgOnQBIFT
T+VjOduKqaBG+vTAWYBJQBsWQaxBzx6YtsGxgO4VEnBt9PVyGkQdeYNM1Qke2EuJpXgF+EA4gMBH
x4F+6lnw5BmXbOd/FO1Fx6LI6JNXc0Qq/q/2Hrn6vljI+AFqC/wn5qTQsfT9RX2N4ZZjPbMQ9WIr
WZOyEzhyliHjg/jpoGOIadiHB00P/YpJ8GuxqJvuZC2mX8MMdvEAL1lWFR04JAy/ktB6X4QSUpGJ
hUwryFVQThQr+okxnh05x0JHH265cLIBqES0jDwtsrltNFFKXDNVuoU5nRspKev0tzXaMwdR0GPF
a7qx6BRRMM2gVtjzvt7nlyUtmb7NqMSjy0sbRwGfUXfhW4JQbIJPgUNPWVYMo3eTCEZqqtbe1qDx
ZXnprgJsQKqRx5lvVVKPWzk87TpomCq0oNnn5jY0QYeVix1nb2GKP5nOpT0SWroMLUEtV1p4KkRR
hq2x4NfdLfk+apt9wXt2iP2Q53lLvV8WXOrDr7o/9RT/Jmf/mLrbhjkj6dL8MEBL4IQB4IDMdKT0
NCBt2Epzb20VCC0I1Hn0c7ZKV0evEeaWKjNqmkW1raOungbbv6QWG+tfmULwxtaW3N9dkt0IFX1h
g4QGNo3mt8kgt1IYKgBmHo1wHxtM9h5XQ6n2grpICLaZhfAFqPQoQoZwJjX/TNQfe0B3gAXukEJG
0IRvETvHe3KWPwJCLmyYZJUVAEJGiARSCKk/7QJxPJVIxEYHUjr5yX99qO47kyOJ/wC9rra2OVlk
aDOIiO6N8T0VHxVdHzBMZwkftGmqHNtdWp+EQ7XpjkYJ6IkandvefDXuA+MtdmJ8U0H9e1izJuTW
nNbzTDN4ptnBfZxgkWckWbd2g8M4+RR8PcI1qJGSxFcu14STKAd12MD+xCayQrealdHHvkCfp20H
UKmg22055LNIY1TXZcbVkbjqQi9GW4mzgzslNKNRPDpIqal25eEI4E7iBjVoRqY96QzgZw99CgS4
kXsl/0kCGUqGNPPd4uLKBy7fUhNhCdJMbj2XzfKhiZyiF2VEnOtKjNbS1ohxmXKR7tq06QsSSKH3
LOljKnCC4dPIEI9nKQmePnfakUzR3ErG6GTfhjavGSVWWAxCV59N6FrVhCLvXfq7E6sF0FmoKhud
nIPAQGtbAf07dDzu7EfJecBT+f7A3TpiAv17j+m9hAhFmog8wfGiSTpt6XKJY9ZE53ZkzIVnqB9r
79ifPizcCB9byslpQoNwWKkIR8lYUaK34cUsNw9bXwa/RNUkfI08mkD0qJFKQ/St73kYFS2PcDNZ
kP/pele3EdskS9vLxzMs62/xcLYuIP6QqBRiuEQfQ56vhfrbxCWqiKfGZnnsBJnUpdo1TNJjAlW6
YEoYesDlD1U8It1hQn7A4p5HTt3ZokKodsNaN0HfLmeVWkhJP/LwlpN4ZfXdcF7M3vCdBjCpg7Gc
QLHaz67eximvk32q7lldiPskLA+IHpJUiGGURPUC3UGXJJe+OXXZKA3NxAqo83R7I0iY2Hq1eaqD
+t1QIunWP6d9rtp+ayIBWcVv03hTQv0gZPEQl65BZ1DsMBlSedhg1Bd4l6TFs3pPFPufQRsv87w1
KPETeVuEH14G5QFmyyh+hvOR9q0wcF4qNNLriZTue+Z8qrEQ8uZt+Nj16hud+WSkr2XRs4EpDVYE
09YS5UooxSEJU8j53E3/6SHr8xyTLfIzcG8scG0IoY/2Tmv8Jhx3A0Db8HMBRyKgjrqKGbVkEGSz
vdpAiyliXxZ+dqPlJhvbxtuLyVz+NVB66ga63px7xCOS+9IgM4YpFVGomYgyMRYl1NspPUDzLBFA
rpUoQY7ldfa2Le76RAOAzGmG4iIAIkNB/RSZVgsXUT3cecv40laMzIo/GjgB2RT0loEs+5qXnLgs
qTiEGiOJpfw+zlQfGKtN58UqV43vzGgejXjToA1U320xY73Z3Hd6Q1JwZ6B2ck5rKWLI/1YFQL+u
Rop6YJ5ZFztUBvzFw1z1Ts0IzsVUgE8xe6vaTZFz1WjG/Zl0Op6MohKGaGM9nPph2DYm+GbeJiwf
pyaNr9bjQzyHHtq0h3Y5MIYS6qtnN9dFtc4OM+cJGU+qnWYhFbR4M8ziNpCwg5xNFLuYluev6BIz
teURiT3w3JBw9CgM48Dxt0zRGuL20uP7pupeC6uApNFw/2Qhao6fcfnT0SuI9XyHkvSKn4vo6Mke
sBbtqbaTq+49o/iDfMNsHDLd3Eyjeu9qEANzdjRaxIigzIiqhQPEVElfMqLrQ9M33M2yQvGUIyWH
ajMiGJaAX7CTQbI3kAcIZ/gCfhX0JuW5D9ykvj4mNMtwrdd2iBS9DV/uz/DVvip/iuf6tfqKLs51
9FbTAcT1Kd53h+5Ak3qPd9EmDJKdewiDdh/t7DV2E6tmvQ/4k+9tnV22Q8T/VAO4WhknefqH7pxf
y5fiNtzLl+wzf6mAnf7l6328Ktm6RIfjRXlX79678k5peaeFe0//gIwen+oP940/LK/zK+SUp+mi
IMp1mfgKaXpeUFvcjk/IiEJlWpMBB8suAhC08JW/NGftmF7n3XiMr9yqGxPcMxJw1S29hk/RAdLU
EYrdme4WeuNX54gUywEc2RZx0Y0WIKlyCHfhFjFxxJryY7lT91qQ7LttFGTBN6O1M63Dpwh+EaCE
dYVvw8XZYJm0x+xxm+1JC04rNoPPa0VBu+uPCCbzQy6SVBvapGu0no6pH23+WQFl0pmf8hE8/irf
kFRYK+voHG+rdbL6Q/hae7thjUiTbx4eG2Orbyw0CfP//vr7be5j+7jNAmezcMEMmqL9EpRHtKGU
FUfxk7v3LkD2/9IAhT7T/w0/5r/ze/wyv6MpWN2b+/KefKYv2juH5g27UR7HNTtA18RaYAvxfecd
i52JG4m3zXiy0W7aIC+4S3YoRZ36E1So6uIeqtVjo3JVZFf7cT/vh8u8l283N8Wu4CUeZ+OYHcii
WCuoc3DPGR9dp/NwLm7FwdqZ3/J9y37Zu98q/1pfoYQcy+vsrhiFFzckPViu5wLdiVWxU8/ysOjJ
o5KG0DvKnDvSlYBx0QGMLE8xvbp7oAHBcmzOCQ+aVQCbeYUb9tHe8yCO4DT2GQ8l4dGIYMeeLx+a
2loL0LjasJN4hkaAxtpBO6SX/ELfpbx4h+lEWXzq9uUlgeq0yi/GwTggIXxQ/y2okBYnPDNP5Ph7
2E/JSgswDfyTeaslYDPSMdl1vOi0JRuABLCP9garbKJmWyH7iQgXJqe8VLHn14A35nnmPwnfhg4c
f5NXq7m4+YDJ9WlAa25b7au9F1R744ClycniWuRfmr0KjQyjp713wJgZD4/N8mVsOJY/0p0SYAi4
xdhwrfu6b6xpd60fW3QQfr+MoIN9u+9/mFPGX9MfRIhWfGK/eLV46YIXNw51vnpslwOyvL8XJhc9
/Uv2MImQx/mZeC0ahdA0gXh+8rmyPUFShOoOGZ/3965kp+w0c7vQEd0iybYEUKI/9RccNf35OWLY
jx65tdGeEcTUnh9P6lN7NPf/aM9Gq1X61/W99T9lnQXPEHUu5tO3vefsWj/Pu3nnPinrIijO+7/d
6vrY/PG3f6i6Vjig8qUQp9j2q2KdrWk17Kmk2GfoFa1M9hmCi37sexd0kNYkwPvyiDTbiuLozN9W
2QmSDxtKBr4r5n1rbEaP04f3NfIfBx+beL4VcwF+t9nz9H9XJX+SfyHicAtsfp98sPk+YlZ+eUGa
eAWPiC9I6WvtQPG3p/bd1qsPd7U5rC/ooXLjsyeMstfpyt5NewbZvAj+2370hODF2uAhMtW94NDL
y9BAkfvMWYgG7Nu88QLQePL1RrXt8518wfHYKPxPXokFwP/U3yXAJJL3YXZ+YcTkU0KsNV4b+N/5
sUeOayU/SzuL3yNYy76zx1lgfYf3ucLVeZ3403t25bVX7paW3zo+IPHMFzPIFS2u07zu/H9MPZ7f
7RUf6+MLbYYVCJL1cIx8OpH7yM/5G34oKwZu/Hr/uhe80s+wylb/8UY4W/DWaO7youhFrCMfeZK1
enwcHyvPn7gi+Vne+Pc7mF5xufI6UFv8Osh8Wny8+o/8Z7nt1V5baz/tV7hCZ5RdQjueeyV/vpxK
rtg6wFZbyYb5kqdIvf77/qD5eA+aAHxL+5Ve5nW5+veOESFfclX6Tud6/ncV+q8qO+8Gy2NtbOQF
5J6S6yYreSv2HDcZTRIe17xB0cif+Aqv4XXwB9+9uqwpDoUbFHneTR6rrCXAnYHJFdFt2f8r/tgn
xl7793d8Pvgk2rrbh7wtbqm8V8s7kmRsEIHGan57xyztuLB66Rew3rXddfv3CPxsfbuh5b07nj9F
zPIv7Txvizv2f4j8oW+/7Vbhm/u2vMbr6+v+eR+8n4rTuKG3sA2vys04SHhAb40vWczm9ks/fX1p
G+5svTqdnpcd+uUruKqcUdVn7mNJgxQrEzJf/tytByI9Gtr8jvzIJt2mV/k151dQNvxLs66v+Tbd
li/yCvmWf71ChvdxkfPlhGBMu6GByq+4g/G/Zcc7yHf5TSDvAkqen5Ofgjm+jTlrOSsJFeCk2Cwe
uxg+9hrKBw26Tcauh4jno9S7AS0TyBfZxIZG1HZ+5zRFoxR5eYWfQmiAIIFQ1+/fvN8w0fMSHNgB
t3e3oKbfrMst1sXr6Rmm2qrkKuTlmnuCArm2+t8n4FPxE8Qt9hHvFm/j7aiu4hckx33vmUyQi0nu
Eu/MJ5t4oz5NHzbS95vu4/Ef6ndPRMDQXxGWvkm1nke8DfrVOwOnG9H7IisoZLUBbPLTy0SUkS+U
AU7Ir7DKJl+ODHcFRYOveHUv/MsuKC9f/fp+Lw/3fp1vviSISQSXJ83+4OHGq2n1X76mhuAr8tlV
X9WeBXD930I4yNb+b1q9HL7Qt2JdNid44avqNPgEfEKk/cLZuH96XlavjLGYaO0/cclZfVubJ+R5
+frg/9+fnp74PE/804e6/WpXxAx7F7OjJU5M/7uE6TdcHFoJKuXqPV/9A5y+g3zKOi/WVEv3gpyQ
W/MeBKv9/vvJ9P8Rh/5RE7GZMB4mEsiel78BUeMzovgQ9PyNIw6c3Trc2av4Tb9uTp0vcV324D+J
s+OK15FYz8nMziwIcfKiylk5c0ys5UyY194ZERPaKb/RWaIL7Z7XfjOvGx9nrDUgsUPjd75z5jBc
V9wlUIt8cYHjyt6/X+YNnxtE7YvzXW7GYAzwtDz+71FJIDRP6dFaL9zlL5NTwzrg3/x7xLovJCIJ
x3fFmcXkggtcDpJbUv2/INAOa+ok19lvpj+w7iltuHvj5v2UrwI+nfwMiGkWhrr1Ajmikv+WzZek
EtqGB+EF/CIxD6MkflCCQMbJ9b+7Axz5SuvQXP3rtvbJ2tjxiqOaDA615hnlXibD3+wMdvj2evZv
x5vi/7wo/m0dbsBS82jDDdnc/j/9/HZ0rn/e3m783xvD+JV97jbzn/IEhx7pXnSRfoytGzDi4M/x
02PDWlp8ld/C/0fSeS0njkVR9ItUpRxeQQRjg8EmGF5UROUckPT1s25P9YzbdtsE6YZz99mBb16k
yRpDC/7xos2/dZY2pOITSrAJNK4JCRbf/qZzwSdf7Uwcc7Q7rW/+HTJxPXtPoYS6DX/QLPBR++7v
sP1X4it55a3FQ8hTZyLx8P1HuLw583BST24QB1Y3ZRKulAkmxSxd4lSEzHCSzdNVe6Dy/eS7/Gw4
EWW/GKPEZ+JS/9Td7en0dRb7pdhsrmdKAG4W25JYSIsfFnPX+zz/G37yx710GSGwdn7EQBdPxcrC
Fe4Y+gFpCuK7DP4Fvc/tM2Qk4pNE7A4FUwqxZ6LgFqsyWJz0E+d2/ZNgAStadwjup9KsWabTibOp
PtPp3ZgxGsQ0qNlfwMQY1nxkzKaMlNp11mKYi7mTLdXfhs9o9Owlnrq/iSpL7DTRfH77WKNK32Lq
y7bdfnps+uTF8VW+NCbmBaDvQLb6DOc1l+vPAQf79CWXUbyLf2vzWpR3sD+YzphVzeILXQGuvLnw
SSkBF3bpV7hEKfA/GU78cZaFax7qlfRJZKorwwibRgvQ05k9k75goLv5ctzCBZjaM8xPNoZrT9PP
euUs8yXfm+JHv/Y2yb/yQYxInP253aJ+vNFB5o+43cZSmVTffPX/dkphaXx+f18GXoK0bNyKoUPC
lRt8BV8FXwVf5vo9LVy6Oy48u7m9Y+zNOtfbkU3+JR6bzffGasFtFGOCyvRgreu/LcAJm9KP2G5+
JqbrT/J1NA9XJSeb/hPV8yc7QDf5aSaTM3LByXWz2mQTY2FSJfYrnaUonPY/+h6VPp7Q3PuNGDg+
G/2kd1ERI1GZBHsxB6CszLKv4otUJN4DipaZWODtTXIg6nHSLssbC+9CFFWhG6yGJbkSZ2fLv0yO
+axeFS5iJeYNZgquuRCzo/pg8kmTmzWnOfLvuimEqCDbWpViYLhirw6ZQxK/IU/9n3hjLzhDTnsu
h/hfmZOQMEuY2SN/c4E2//+NZpdhIk/bf3MTAOXK3Pw3a2su6DAtvlgn7va6+aN2fOxey9XqcN4c
Dv709cBQmn2LPsLE+NUm0hIvUddZSktt4iyVXzw4pvEmeCRbMFGeFcswmHScfun3En2+JFptqnz1
H3x07WP8iS/CXvsaP94//Qfpmx/2tX+YU9CWiahIIO2z7zufNe9SW7ZrseaJ74l6RdRBoqKB7ffv
e6LeEdekXpdThevSLm6aO2y+v/dsXz/PLZsNhAv2ifBDuli706aZTSyIchSPljEXlST2xJTzw0fw
Sc8uP4uK8//aPj1jsTATP5n8aFMIN1vxo8Y038ouwBafcTicFT8Kmt4JkYxzxKPz6Af5iBtuxcFB
nFXUeTeTOR7I7vurP4qqQpwgebh8Em+Fo/y/8jPdRpt4T87TN40Rqtpw382o9ovJZpYVDwVK9jWF
3HF3dt1MleFNLDRYH2V+DtRzVN9qe2H/igUl/ApemK4vhm//Q9d/VBBYOZnav8FRutQs9kc2t/bP
/MbBqKX5aaFdhKc8cRh5LBtoH+kLCleXCbaaRJbz0wT6REgqW2SaLv8U4K5vTsuDdaM/gefXUb1H
R23Xv+K9/Ne/umO4NTg8gGmQ1ko/Wp0EOAWh4wpnQ+2W85Lwq2TqG9P4T9InOU96qCUXQ6T2VJi4
qmDZC0NJBldIsgJrDtoooO6Fny0Lw/joYbulTk3iFaH3ySIBQ7bHOVpBe9y1UUKV5I/bAUphFKWf
SbppbPM45NXeNHsMEgDDC8f6NGg+Bfh49+YmdoyNHJfY9oRrC+TckfGoexMuokPIbZkuHXE2Fcg4
SLQGy6FB0fH2tDUaoa+6E43cZwyXX3RsBqzV6+aKuETwjmKpcyX8Xbw4/vC78WgVwJGJ8OauGgzC
aUyOyabo6Zl0QMkOmw5QqiC8iLelef1n3LPX6Yg/0p98fFkpZszWJYiwLY2OCvowk55mA9HbTtuL
7ajcIXxYa9J4eiysxrXp/1mRv4nLY9iJDKkAwfwuhP9jQhKA7VmXnGxSHc/MBY9rkyxa0TyAbOQi
yCY+0iVGPl2q5S3v6MxiRp3QnulFSwgInrYxiagmbRYpNnHGWVtNsTWr89CxXQLtCkICbYsCGSNc
YdF+EswIDGkE5+HDBHcHXZZoOsQBLdbhpzLVmSaT4oPyYokxfKu86mRwiY2F0mxWxdmzil1CAw/i
pR/uYC4aujqpVaqsIBF6NtBhbizk7OgI6QUrYTWyFlanHBIku1ic4oyIQPeNYjS0oecaP9y3gN5t
xmugGYRqbjhFCMuR8nYowvEvSv66fK4YtZuYHh5T3CQHxyvxO7XGeTku3a6xXdpXQ5UucciCBIfh
n5xjyc8xIY8+Ap8wcA0cgKmVQPUdCEkLg3ZS1+tc/0qVX00/QpHEtQiW0rfEU4vGyr++Mg2+JGT8
F+l0MPFF85j4MW6KyFmLitYGSpFImUY8P+wLJJmWcjNJguyDqejGJ9r/7fJIZDC1hAhodBSaUP8N
0gL3+X5pFZTZUCbQ5hURhmmoC3am0bu2d2lw5hCsDgVl4UisRhLBxdaqueiB1Nrojn20iPtq2cXK
jPc+VpBba/SCOokVU0u8S3KaIf8wzFMarXRY0IIwO3HkmwuNhmDvEbSOydK6dQicp/Gdgd/HNUHV
/ohLIlr5VBjaS+W5N44lUYuCDlFA0PTzo2YaEC5YY/F/gfpmo+SjKSh4PhrUNQ/OV9oiTFmTnrmh
XRyIV1cS/wVSpxJATCXCTvvn2QvaPhk9IEFXKst62yIBUC2E19U6G5KFbf3IZrEUynMufY3JIt7N
U6bIXLVUIrSOqs2I8y/6mHxD5UnMp1DqB/KrfxtLeMGK/wt3iYzmSwCr20jBfAnp1mpK+LRbegmV
bOH/yPnwZTbRnG4eXrwjpBYcBCeq9VDtchNLT9HmxfUHEZQDzQ5ZVUX3P7kK7qXorCoax63wZ7RR
1xUGRDBEmQhE3rhT5i45iw0W2cUOx0liuai5EXB5Xb/U4BOZBMOpUM2VUn9YbbRRyFnixY8Sbgg0
p+SLkXe7ZKvW77kyNwmbcNhDaLoZjP2GKyXRvaMujFURtnjEgOk985obvF4JFomiees2iw7wlJ1x
J1zHYCLMw7fkhgPtbxZm2KpbwtnxaH9hfkHm0lNFDBJJ8JS/DONPNBxRkQpjBEM/1FjJiYZabxyE
kzNkq7nohQXdFhXOlHYcTosuwkRH2UlG9VHTD7ED3U2gWgsmkDbYnwnZ0+/3xENWCz1ka4Y0u7O7
/MbOPqKY79cWZKaMlZpWU41ioCggY6EzUaihDWBCuIJiLGlIjapohgMm1PJ1GCwHwtdqn+QhEYQD
O2KCrVx2yk7kyYw/wdG5RMfgGgO9Xe17dFXvwTF6scWWf8VLvRPL91e9SoQZv80LH4Tmqt97nvSO
suURnscjocqn9x/DlOP0i5NwaMzUe8yNyyfjK7mSJoTxgnlvXgzb7ApJUb2rfxUynr+Epx7uw50M
sqd8Lk7JyX82t+L03vJYyZGFzPy19z1o1SQ6FTfQm4CfgfOqP6QjtvXyWVC4mP4yLDTIjRPlFv3V
P9LpfcgvmNO2F+tUMiULt3wK/5VJeenpekWP8hIilUBlvYhp1cGBmTqn+tL/qi/92j7DZ8odnjQ3
49Y91MO4b3f1hacpDzWthJj6TcNbjlMLSFwPq3b6HjDImpnvJdzKDCeQYi4TV69C3lxW1YLfrEi+
NRdp/6EW8wTb1Ba+/goXJpK6qmKpxkTeMy3mPVTeYIW8h99SOhRf2NPPpdH1hpVY0PiPMaXO8uTe
f3YFukjXJIPRDbGNB0DuaCq7tfVF2B1yFxWW+jQ5xt2yvjOrSI8pOwhtjCLXvmtEbI/0W3FDm1jI
L+5iCA/EluB0MUWrzKrr31XqcJD6zZC7Mvh4/tciOmLDPPABO7OOSy8tUNJBq2GnKrvPsXeLBuL5
zMJ2Tp6+OZSY9DWnhI3FHPhVKBgfSr4xaJmRr3BlO/SJt2BGMMHzT16hHgjDu3ir/1FwCo6yoBK4
Bw3a3qR/lluDHe1LA9CNH/nDPxe9Ox7ZlvwzaZLKMWY0kjM/7H0GJd82Xs4rfcARID/4VlzavfJT
3Mx9ehm+g6v8p9/tO8OZgUiH5d1OvTvlLXEtdzAhmEvy+b1t/95//iO7tLfgiQ/XzLuXIYRfN7ia
d0pGXqT2GgW+jNEoieMi0dJ/APxyjcNH3swopY7lowO5kXb8mnfXjvVvdkn+tN/C5VRyQ7/af3O9
h9/u2T+dvXa07/W+ePbfym90SU/jXbv7x5G0K1zDD9WPLd4HqMKx3bff3qk7vH9xygbTY5BfmksC
KJIyM4e7d1eOxVM7D7vm6fMK2J94qnvHyZM3++LchDHWrrg2L+34vjX38mXsITg+IeBHz2Y3/BYI
0c98JT14eMmaOWeJMDDg7XQSPGW8H1/dt3PKIemQBae2Lpq/S/PHb0nn6glxBEqLeRqf2VPmJWfY
g9+yi32Lubz+Q/7mKu0pyevduDdO3gPq8A7HbLgLx/aH/KsM3ul3dhpps0OvnAxncx9cWZgwXrhr
3FUucXYitQf94XBnoSJ+8+Y9uF/34Drc1bNyG7bvfXahrkOAA453jelmnOBaX957+097hefmyqg5
xSccxbKnSqoFNGuulndR1sQIN7vxYJ6s83jWwOGehHJyQ/o7CMaff+TSNX/Kedj313av3lmAGRU1
696DZ2lv1iO+xSd+z6cPxGeQfs5GNEnIv3nY9+71/k4u0TN6tr/6nbhEziHSQShQvyMWVu7Irv0d
9pSdW/OWsN+gtpmoNzRbxMKc1BOPVC9HiGwn/N6GX2R2yYW7H12KJ68rPo1AXJI/40b3385DPO+T
txjfEmzVp/V25G1X10YM/z3Jq0yC6ofnu0nkMzGMnvzKmZ/vQVwx8/31T6ifxl8m+ahN+rO2t1Em
M+GOHnscs6q8YSvbb+NTeKv1dX5iwLS3KJ5FDCM+ZZdheNwgn9S390777bf5TTtzXYpn8RzE9xMu
hOg08RMypEt+O3iWL/MoH9Srdld+g/c0+UNREr+8q3VmKPKABGLEU+9Wb1P6UOlEOzfvSfE3AGWw
AamTiOn0w0gGyuG0R4O0f7JCBc9WhkcxSW/abxJOsGJ81MzWl7VnRDOuoZQjn5hY+4RrO4ipcrb2
/F5sT/A9EG84Pln79OQUXOT41H/rF+3BfVDOqbjDgNb+xGCePxhzVIHE7pzarViTtJfJQuP9KawF
4b14Zkh7ztjSQX3+Q6WaWq550X5xhk+wmWbDAwKJPhpq7StvBPaNcecLGB/4RTJ1+Zxby+fS3aZm
4Ku/N+Ygt+GnfHFjhpePsQVvmT0X3jdrIJKAv+EK6VLKEQ7MOIc79/e1ftnmZ9VNBOmK0mxCOebw
CS5D40Q9kqpov6LQFR6lEI5Ayu7SX3CXrzymfFVOOQYODYXpJDhb7PHG7H3lYZRz9IxPfCLpKHon
8rEIFvAZXe+FUCakwfSqRbEuXj8fuVEw0a07cl5eE88UPUg2+/eacSIL2X/ga6Oo2uqJ2wTucMXs
nsvFx/alORP/6l8z3i9sTlBuroJPdiZhVzP/2t9RwIavgGXYw1doVguSKSYvWAfjQbDAkkG/GND2
Dqga2Jnd/Gjdrbtz5/JFlavcvUt45fOAkAqoXjwlr/eX2z5GX+Urq2cji6V36e5BPbPonPwpv9a+
OzNQK1feKMHd8HigtapfPO9zwL7IxmcrWGFq+n6p8o8BYBR/lmR+esQAS58+gJcyB8CoDCIbAGuT
XcAzGCfsy5ER9drH4Py833gVbTtuPjWq41bL7OY/s1t1o4ArbtlNPb/P0YnFsj+xJJq/leXixfWi
N8/KpN/Z32xa42Kl4nRO+c99ADoZcMTACBdWIc4U5NFMKbqwVKUOZDHjd+r+xM5MIaeT2jJOVQbI
+l24jFMmEB8dAkbaqdZOLP4DF0XYz1VlHvLP6BJxqsM5eZdb0MTEDAOs+DdVHgoL962kQRhAGRZ3
NH9pv+mpvNU39aYc7JNkTptdem63wy8H9GolkfK463b9pVQm2rOVXLzsW3q8/VkFxhdVzYQqFKw4
nTZwjEE9OJu1MvaKwghrK6IhyJ/ouM5pBHHCRFOuezONoldRv8xkrQgbZ9aGHGdVFi8wgkYfln45
kzhNCCe6Jqu3mcT7+gzQyTQtJjbiDj9r+VmUcNECde8jIYbICgZboExSB9cpnZ0QbbwtynZKiiaZ
pbmJ/fzo5tTrGcBUbJAETrIywT/ql1zpwOV56A7qU+csVggNSbWDPghRH98cmLzildxtpfgKHFQM
nEXDvp6X5ocjsyCkybhTx02FSYlM4Eq6DWuy16xFRZWClKbJfj2/nXSQcmQyVPXk3GCb1MGVKBak
Sh0c4LWqJFSbxU8bJjrNZNIctkZFT8NQ7uAWEtl66Kixx+ilDx23I2AVfPLRPcDwRA4qO80SVlzc
XjsQaWxmw9+hHOeBDJYcWRxrcb0iFvDDQWA5WttmWOcoEYYxman9FkrvUEE451ZDytS50QbeEwsl
Gt0qfUVdtRDCqj7U1qXWfJR03uJeaLV6f438aQL0gBmV4obtXqKgExIyIV2D62twCHKG5TvzZw3x
rGiF0YQIzxCfTpr0C5yAnakbyeNSgoSv06zGwIM8tPehQt+Iuaa4IIi4R1AFA+vdzPgaui+M9MEz
FgoQh2DmI/GspOkQ+kscyGYNJs+CYQlPmzQKDsQHvYBzha9mWDUTT/pCeev05lxhpKSNoU+FQErT
hUMiQQTrUu8x6lceutLNSh6mV5FkoSIHy8LRKazX/1R+JX5WevXBK8vZdPsCPDnbJQYOnNWiYm8i
BQbT+Jk4XUqIMiyZczGUKsiwgfDfqUiZ58SC97PwGMlOev5blhXeF9ES97ROXiUBHG3FnnvkV0ma
P9eIS9el4Fv9fYcXqSSUGFMwA8b3QFMNGnzf49vN9qCa39QSgnGPoG4oFHpB6vxNIQ9akFHiqwYh
p8ALBpb8bVQAHP0kEpgbrH2zx6hK4ApDcIOAK2sXgXxBTyZ2rx4vOnK0AAkIUPYq+BY61HrlVfgk
0WlC32qo65iL2ivC2R7UqaiwjHAWjEocjt4zC/mijH6sRYGRqcUKYYtU6cve2RqANLDEUJEk2MYM
eGENCXtEx5BNFiKZS3j+4x32gc5rjIYPuX2mDT+MAn2jF8QW058f/SczJKjupreux42wCzRAdECT
2rGdd6ns1qfYjLHMS5Y9VuCSJexnkXiDdfgylVfF6ZazkLx/K5TFg4oPxROdYeMMGJ55n3C8M8Dg
wGbnDJriqmso5OuHRfRvjkfpyMGIeCiQag6NYCqCDg+GoGHY7JNxZhb9T61CfybKM2l+yLkWaljf
qBdDra+EvsIG8vSxxJSjn248F8GvLdFeq7uNd3K0Dt/MEXsy/9PjAYCbFv5gfHErSwZn1e5L3AYs
S/90CoypAPUISfT7aUPOcyfRcWOSvwNUvulvCI8/ydOZpzlT1FHXt+42JW0tJT5zEWadhuawj29d
Wi7zajkMcD1NZyXQDVvbBBpG+y19NATzAVRVQ5oJxcEQj19hCLAb24C7s9wkrTdeqvVV4tdGLUcQ
rv/kKvHUwapqoVoVyUmoFIIGtGvnAKtIxXiohnDvdfI0wILDHq5m72b4TLQgOiTJMfm68Fqy6qvI
gjNlJfWP3Nho9sZU//KYoIFohRVowv0N8SMZ2HOjati0Q+EWUO9kbrduovbUJm+xcaITSQfgWGrs
yqITJ+2auiSCRn4E8bQldQoPqYVA0DJE/0lNT8RjDGbgykLBHLk/OD3IrEYxAumyZXrDdu2pblcw
1kMHNLvx/0Ac1fwnGh7KcBHKpyqq8eJkVWb1sxYeW0duNJ9vEyKK7X0ZSYd1OwDkmM1yYYxK/o9Y
Qm2v36hIiot4paQL3b87YTYtMdO1Cnmi+fYUxnEeLnAnA7NMx22BL5rlr73anvKuOVOTNRDSImrW
2GygBaw92OB40WJE4dG9MnD10PVyqQNq672BW+6kCcbvMsYFnfhuJ2USXpQEr4+rIE4rPVlMEvrZ
7Cr0MSZ2k6FukZa3kqpFPz7U1gK8BM55/wiZmhgcBmrV0Ki/Wv2NoqH8wdUfe5jqLkBRS6V3WkIx
QNPFVETOgUID45aqyRY+jvG5NuutUkRnpCpkNA7/gMgRIw0dvgqHfqjFWABqZ3z74vGydYQLTaX3
C5Pm2sDWzpIT074xLetTqsCxGd9aviyKGJ8hap/CE4rvHHVl0tC5ToDj7kkN0N1iQ0VzIkTuwyBR
kHo0RJW39k9Q3wOfoi75UJR0iWtCLq2VYltVjLwH/qerTi4g55QcfdBRxJ2DZblbYgAp6/IKSxaM
BhBM0V/JwUWzHOhSTxE48uZZgiRsmlDUemDho4q/Tba2IG3V5kJVEU2jLKa6wbKRgYdVIBz6pFnl
BhQka/k2PxHwSNJysBEKP0u2ULSUwdzOfuQWDhNBMvV7kpkW4qMPIffPlMFt84M6Kkc1MX6E9lTl
qKDm+ODtC2rm0P4I6Rl5o/DumznOJqF4J7EA0TVnQdIMHDQq2B7JT0vjzrB/YiKZEVpXkYaMs3lw
J1Sgs3dB9og5W4o2AdY4Tbrzvd/QsSdBychP5uynLNFqudCC6zvuZ5hq1Dp9aP3D8YHZkVP1O0Zv
2B/yE4LdEicA+mK0XVJEoGwWiEGnaokHhs4GSHAq0DemHKxwfryKkDsjDXOK94eDIZqK+TNnnUhR
vrziESn905ROjLOxWkcjWw03JyPHMhvYCDX6lu1wCdVV53fzPC4WGqEs3RtjOv3B9YLSD94MQqnD
/9FPpVx8Ox0aKlw5fIcU9NrtUH2QFCDk/iYbaJ9ePEt/iOaWEAiLhooQjYvVrsauhAydtoXFgXJA
GVF31Mm6UVLaeVDU5Ffs2SttgA1H04p3nzOSI+VowC7q8HwSSjkeXnh6YgHmXBrwa7ztZfxZzc8k
/lKbLx0zVevTgcaQIH4eQm7rMlFdE4sQRVfcrviWQyrAmAgVqi4NowQsD02jORo64G06sMc6hrlq
g+g7AO3sOwk1GEJYBpFJYeizcvlC1F5GezujAhiqpWZ/yM0Fp/SMTOwcq+V+R3KuagWINCaS+27J
JrrmNZlg9jWQLbSJm9r7repwXwlPD7QpNCPpGMQZtLbRE465hnFOaLqyGXD/E1bHqF/U6ZojwEif
1aguPnluGZojNps0LlzLwK6BNpedlEIawspncQAaRtrHlxTvCtzj5+IgUMU0dnwcHaN1m9rIFpqt
UMVZ5fbN0Zb6Lq2erLPUhllBvsuZBTGmmdSUnK9a+9bqUHkdNgwYZ0qC9BXDEUJs6pLgn10+kqRS
YP6ylpFQh+ims1FIyC+2zyhHhRdhElKygGkKxSBS0TKUtrUzIi85tcEs2siK+VtLxJQouesH0c6I
tH0zDnNLf2OeWS+E/Fgoxfu3Oe+y90xYCAhFm2h8dMFeD4meOsCoZ5YJbUummBxvMlo8z7d5MVGM
lfVv+N3nP0LyhvcYwGkQ0m4NdqI1S7uO0wU/PILHqsYHPVara75CMEe8YkSjVPTn5HeHj1NSbLQ4
XQglXD5gf2OwQ6FyrRWQhH7X5wpucs4iag8Nh8EQ0iBWdDk9CouphEJIVOmo0EQ3Pk2+OiWch/5n
265aOn1yrbjMp1qjNZkaqwL76hDkQLU1d0Fct4zvp1+2s2os7kF7VRRd2FBMxwFZEcG5+obgnlSs
KgW1CDRmjEFEASKiBPzYnuEbmXbeRoh6vABSnoL1DDA3ejcR78nwEhsn/oj1rxV94wXFVfKscpOx
imU/+FpMYvNp0NpowYowkeNKc39Z5YCW+ZyQv4GGhTyzAWPgrWXzSN73BGT57AHzEmEBlgg2xsAp
dmY4cbPUjilmhxi0F1ReB4pwXNq94q/FVNXJepdXIBR8enmJZCJr2BTaeul5yVx50SVT813Cntpp
xQfCWdF5FT9RdsWvo3xnObhDO2CZBjs7WYhrbWNHT1K4w65SYGGjUy3Q4haH9jdtaiEfxwwioakr
UiZ9+1E+xPxjWzYxamXz8YpZ7XGq0eEyAaN1lwr9/RDZQtNpII+Tw6tCvQdgosNYH/nJeMU2DIZ/
EJ4kDdmeHPYoMFJ8/iRAKtGyHDArSgy+y1GEMibARprNHU/Qzme7H6+GrD+KfCPGvc9BPbCgEjcE
A2MuRYPDGs6jtn8P8TrRPlRsZWStZ+dZxDne2ONfTKErNG+49mMPeFXppXpzHvQNXqkEnPzq4Ets
wUwBccIXVjJiy6EiDVF+cW6tPFEdHkgV51J0ysunDmOx6mJcagB4cF3AztzSN5ZC7Km9it6wBTep
9006HI49to1lK5KPkFhIUTbUIXhGc7DJY+O4LQoYrhCTLiPPJeTNVeM66C/gEEiqFeWZ5uXyTdIJ
B7EAVELYqxica7HdfOvmSqujiYA8RLYv7ihC9lipkpBvKo7uxtaMu0I9RQa4jVxOKDuVhBmKAXDP
Eu68Ym5J7YDUxfSaHdk/1pKFNBv2YEt82pdS3dQQ6c+bplQ0zBTKSOFvwsv3yGCSUmyyAJNkVsDh
DTW7a5aNhWFLztjq4N0CrgozNlvFOwOzUvUgvc2GNcY5+KJILYaliEfqzUkBtOBRm9ox8eKsvMjT
PRNn9YFRKqH7n6VFPm95yYUwoeOEb3A0B31YaAqMhFGoxlnyqMY7jbDQQktwdEQnTmqlWrYu00mt
tY0PgJI7xlyopdUDOIwHccngiqvhjma9y18Ca7IvemptqBNilouWCPRknBsfQthPrxegCpmw2eOG
Ypzh3wy4UfC0QtpdNbekprif+azGIN9ytvtnl+FPK7Co1ryowLfYTmoaZzCT7+LtEnMYQlpcjv3M
NsaNx4QE42KUiUJAXG1hE+ENT6ddO6Xk5lq+dkAHcuAFTtRYExBxJWyPi91IXcQQSbeBBmISvFiX
Ovw83mMmRmz7WWr0TGvPhc1DYV1XUJY4SuJ4H2bQUHOAHlyqUIkvG1A3Vn3xWOLoCeWOduGIbNqj
aI3IjHrTQx1wZcKRGEUGhZIKCPZMpC0LzFtCbLwQTI/etBdBHC9KPfgVHhrjapC17zFS5pkHPxXL
miYdIBmIx3wJWSfl64jOudUQmLAQ2/i0UQOyW0cwkog0s1Xm9HBQSWcW59xaO4Ssr76/EtQMCeiT
QgCpeoc7FeaXnIYd7N/Ya8R67VWALtSjj5qfTY1iIZ6weDdLq0J1GFs3kSUoS59NynCXMGTLFm9Y
2H7+PQRwGUEO3mSMGSyoUfwSvDMp8Nyucr6zQp/jl+/6OnnxB4gpLZR24ndJh8FsAG93MS8tXE9J
PhH+PDhXS9DVjHf2R6bTJMQaIYyVb3HWikm/gF6jYIaBFdc/stmIzh+DgbSJ9haxQ5LyESDTd+Sl
bmBba0yD/LPLqoUNc4L271g60wCtnhoh0KnbOSYoDoppegWFZc5kHdVinn7UIHPi7GQ7kSvGvtK3
i+a7jb2ZKGD9jM29ucRF5/JmgtT6gKAjNoJ/odIUOQrcGsv0V35H7vtWxcCntD4YsjFHhxDDLfEd
wVBp7Yeoe1RVhQzkzUKOub0PaEacq4Y3nG/dDBVtV/8xGldv32mVuErCvNPEgyZasfpkMFgSgzUm
cYWvQNVih4d1NV5QCIYrKhuxs1NpCUV/4WlHJ7fgamRuX4dzVkKxwQbYBhQB7DNlV8TQTLiWXvDA
IXleWvISEk3TCd8G1rZWPiRswLyRiApJa9QPLANEYcdRh2VraNg/0wqxULkrtQM+saVqf8L+GeNd
O8AzDe1pQnqZcLDDyM6yYYEEy382I8MTr8LEt4VJPBwazabcImyBI44s5wthPNVVCScX3scWFo1I
6TQJe4hweKs7kFsD/F04OnQzvQwAckFah5IIRnyHsLIYiL0XBWF+aIqWXCOLPBNmqOW2BANl6U7U
ZlzLJsJd9R9qKY7RgrCDtWPzbcqo9SrvWpn6XJzPeVH/W2l0WBiSSWBz+lbeuGMFpCxfRxBlwW5i
esEBtNrgC49gJSVekVGme9Jn5wzE4CTLOH768aYhapnFAVC07a25pEcrKYi+KmrG5osjKawao3mp
LUtU42ahR11Cmw/LGUBPOE8sL8CuzLqp2i3qgaaCUYFc2jZ8ejEYvqSOKwHJdGxxLqMUMwgJYqZ3
wluTDVaqrJ0jentvf+Ykc85K/8AJAO1/kfXlJySiBuRbIdHI6tJvXCPBGvFus6sdxDpXkMfwHUNP
XuvFyl/moEwJ8xLZPfkowvpF1NwGngf08UYuaMF0LocVExyMABhRJGmUMvEBxG+x8+bBrnJE19oW
E72CNIY8nKKuqjBYYjHyaJumIjBrKk6JeJvGeoujFL4Tn+KIyw6y4qlrzGtYvbH+CzkKcwbUGRp2
8SpymgLjBqqZBkop2G6ZX++Fv4+43+IMKnxLmmaHZSW7gSDIicMMh1ooeB5UGBYcEAybYcqAz0Ev
kggPPyidLKClIhOtZ83FGwY8gVUlClL/hU2KcFsRhtAhj84wiyR57geuaBvY0G2y2s3KlWV/xAYZ
f1rHLsIpS6DuXA0lrA5xciqvzBfO7YaM2Qd9MdrRNIel/GJ0RHsVKCMpw9IrQWXi1dagXQIAUX38
AEuIHngijZw9RR69MO8RvgGV9oNfOUcGB54r7nvmk8pTvPYQglr7rpZYOAmRfuUEKRQxLBe5hhjl
bwB/IMx8Dh5e1G9hjjtI6ZJxmOJWqmgXzDEItyF3196SYD71cawTKUS2133h5eHBFFWcmkWXfSvH
aFud2t4pZ1tygObaUgUMoQeXwWMo17yTqBuX2JW97Qb/BqlcdazoqgavTV8yC1MBtmFEpX8UlPb5
vRSJP373NYbFh6XXu7y3FhzB/hniKQE9nAUOZpJscIaZiy2tB0zSab0IhFFOiUOAdikqXH3A3YMW
obAyEcccigtzKOd4PsSIpmPjq+MCVyArrO0SRlw2XFZbCxi97thS+jPOCa2Y4w8jrHaFPWEZBlOH
jFiocGZINGzpCz9f3oKwWGMYV6k6Ewudrp9VbdWP6PHSSycOGumqBt4Vjl3MvyXQnUT4Or3fgUO6
nSi4/sozb1zb3ENRiFV4jnbSDsfDnlZBrmXLjrzGpkI/SEIBfFTfr0TMCfeNkdhFqI7T5mXDexT+
JixfpcqSr7Y7zGo+hcNQODNFgMUbF7P3SjhFlAwggozmwpdMWI2EBbiqeRBVUEEqHDa84JGUaML2
a5xRLOZBuMbe32cxcACidQ9MCTOGQT6GOKl3WvbRBbM3b96K5W+CuF3OSxhj+CyJqd8sPRMXfdKl
+os32nPx7zpgX6aoCz0mLocJngTdvOV8HrGxWjEnkyoBrMAdWltGQKn/VkeWnR4fmZjTf5vxZof4
KUnpWrE4gkoThzNWlsq440kAjTuJhd6Z6BlKJPWSpulCAHddP0z/xWuA9elqvuCdCVu7osOTE5uj
wOgXCq0s1iYyDHaishjBYfMcCr/BUrQK1blYhkQ3M6Yxohb74j+ezmspcmxLw0+kCHlzm94CCSQm
bxRAJfLe6+nPt+iJuZkz3VVdBYm091q/bcF4S3YUHn+L71bGGzO6y5tPMvE6QVnVBh5ZayT9P9v8
Rq5VBQ0vETm0u1yAoUbX2lTejVmTZNQr17LTeCnza0h0MXltQPEdQZ6i0PwjmWz2D93ZNP49arhQ
DCr30OcXaf7994hb9UEHN2vN4CAReQ1xp36q7jjUvmsWftNDKVdCIGx8RBSJR935pqaG0Qa4lXzg
swSf2NUtbZbgm3lPOtzXAATcM97BPUpumgaJ2FOWpRPQllOEmAgOPaP/08611a5jQGuCZPWxZXTn
sGfrHZA/A+uT+ITMMwRvy0z9msMQTAQkTnSqF/STFcXwgJg+7toNV24C92d4uJqt57QDzvAey9kS
qN+U5OL24CEbaW3SUy1OHYN8Yj9bVxyF7ACrTj2IAt4dqPsZ2Z/x7lITng8dNgBixBQmC3YhcsFh
bTd2dLcSYb5ta2XRJdFVV91mWcntlUpJb8UmD8bOBt1YzSap9wkNDQTxbeXuzqlg4W6L35WR4BZW
hqnAHslwMaTOpdJ5JxhCWaZDskZU/7VoX2d6XTXTXWnkp1ndtanIp87xARMzWp09XreA4ZFYIkFc
NNTOsZbv0BdAe0h9DO+xyOd9FgWdcdYAo8Es7e6J2CMI3SGXP6a+nLemQqDgd8PCQKPOSkinjqxw
gU+cRBpd/+hpgKnK/Sz06rPS3iBddm7hPfBhMpCOJltE6GyDwFkXvruqeLR7jc8ECjAxi+XExzeT
0Y6Dop6fu/ljEOvflK+CjGZWYTSRVPPNalOxRnjNsOtxxlfakzAHHfMNd4Bd3iW5qmI44Lmb+9+i
/iVKkCsamD01OMpbLsjHnMm2KfoV73M0ePJajwNjUvlQ4sDJLOoAucHkBPVH6yhLWwprVbt7w1Uo
ULT3Bm9agmlS2xvevjHiLdl5vcoJg951NLhMDH+R8bFbuHUiwImwPcpUodIX3DIFzmxjDIaKpu9a
Tg4JEAxsBXoFKQVi78lmvsRiNwyviom8maGHYw+bh3xVcmuEOnwBFBvfos0kn8AbSQpVSIoUWx5P
Rh9Sp2buByNbDU5+QYik4BDIxmcHJYPov1uVFKGD/LRrFqY8Tc8uRCnculy1QUhk2F6FAWw7ricS
7EukuHxfKI9RiPvj3rEbXCrpPmOZxkGwITVsq9+a1iKP8Y3DjxlJESYXLoh3K2S0MVvry0rU9cCp
pJftk2t9mtCJGaSrtpOPzueurLC6UEf2t/EMt6mf97JkCk1OQZBhslBB9kj9ixQnKj5xHuRDinNB
fi02o7OpmNLBSLN8jHFbcbe59TH5WOcac+8btNvNZz4ag+fJROxJ/GoGHF5BnbklDzrZMcW5V4ii
mGExLFTvAJv5eVBcsK9x2wcYMnlHJMgtpRBukOOSOLmGouGAHbcLcHfO7pLIrl0SEPNC9LIOscpj
b1Cv4bTNIxXbsJlg+YlL9Yz+4ADSjcbZcYytqZYv/kcfPEaDRfhi+9QxusppwCDs1fchvqZgkj1a
2ZAJL3espZupW4+9ukQ7w+cTFKRM6fVW2nW1fjpxKQrD0b6pCNiUElAr8G4OO1EP5lUwczwaWbhu
AMEMP7s4SHvSl65ojnI7l5CGbQ8KOECwFdw+xl3Kajha5Ia2KzyHlA5gFPNQTIhXogVjlJYkBheL
ZAOy85gWbXXLZBpZt86NVybZepItNoKfqon1HaJU1/G3CCUc+f8aj/AdDqnO/NTq/t3rVfirnlA/
MvxEZpo6T6ZRHa3WxcYCYu9oEivHypM3y7RKz4XjrhOV2AoluqTcykFw7TlvbWf49hiBp8lCiF6c
BQxhQsDMVEzeUgKVXQBvo1pIbi23ZcAskPaEQHlIP0xcftYFWLR2xqWLJAV0JjDvU4oTMCo2CHQV
hHk0/Q6Am9Lr55aoV3EITx414RQ7oMDgByOsQofctw9LqGIkXLXZviB7UTXapPR3tf3sck5p9rI5
w5UI6STGitqj8nSW6SlkP6zw+WkQA3U8U+QWEnB31qxHRHPRWnL+pNNAaShY1JGCfI9TtnRhcgN2
Eg+ZDf3UWCph6GhVYp7kSxpzeiDUWwmJK4W2s/Er72itunt5QESxZRK+B1uRSf4/LAtAXBskl8D7
HPu1VY+gScC62Gb4acqOlMn2DkcnM1WA+olfJtAaocgdEA3qWTpE8MGJpq3ubkF+7bx9xwxBmD5z
BNP1iGY+4isg/JZg4/CtY7cy1F/+nFo8idUfcpxeDB4/4B1OucFfqSquSuWGOmFA7TSNfDm8a2HS
bD1Wb2iADNMiVVh82yYHgMWWRVPYQFkHEqCtTBFKhq6RZbGi7xEzkZy6YkMcyLnIT452Vxr1Twni
cOFWXFFC3ngQliUHlaRoOvLkAOba1ZsK0hia994rVgbKh9FluWRlMPzHcsBaL5hO9UbIMhATmdFM
/DJdgNJgVaR0FjCRcO0F3GNzcwbnwLVOoeLYG6ytb6oZA/Ci3mMRDRixomnLzT7216nB8ozUWaUe
PGuAFqjqLOn1/Ita5lzh8o80wjrs3yQggf23Q+WrhL8BosGacPomJxx/vqMDkReBTHIAS4iInny7
urY28bBv2+g0mp9e/TOH2NerS1uCFGW/gkyTmrij2XtlpuW2RtGaMxmy1DkswGDb4jkD0hRYS7sL
VFlVxaYckVxw0Vfw6IO8SmrDUsuQyYVkO8chgwACy6/Iic/ofhHBBT8NyBwWbjqmFoC6ECv86SBl
KbJpCcGOgp+IgLkApy1gjvyAfM4tINuGeFZwDvGsufRETDusYltA7prg5bLHFmO8iBgkdY1zaJOd
O7rtRsQLBgt5VFkYtpZTu5+bfwYHQP/FmyYvMjHB66R9a/+NKkQ6ekYz3cGFGRLdySprG6CFHGke
FxQ7rMjQWvKyu5EOEhbrsYKY4X+THghf8Z+pRNBT+ORh3EW8Lh5rMvo80yZgH8IFrE6Co5HGxcga
+OOKcJ8Q30CwGNolzeGpdtZSJGWgf7MFaYc4SPGnwXVL/QsFLTKnS5KojSx0q8Ap2GzwMett6Q9P
aqcdWmRUIwqPqdVPQrKbCK8ERuTliOjq6CthtRzb/OBTl+4RWjc6QjbVeEvzBh1uUw/+hbt8upVa
xERz7WDS5QJXaxWPc7bjVS3phJb3UKiTWu0WI9U5MzDRSFJR2+wCcUO7wXuMay4KcxpXvjTFYZyL
uBLISlQh9+WMcNkifRBseSY0CKi2DX94aUeVNj1aew4hEXKlEqO44V6yu5Xu7lzCQBBly64+fEzI
1/WYKXpk/Oqk1lf2LUGb45uEJTcdSbMIOctwZyvJVgQmMiqJKk7QNDnlnL2BLGr6oSImmhmWzF/5
2G1ojBHAAb6iOJnqueidX/yqaNkBjKzorMgaGB0153UKs4MJfI8AOpXFC/UeL4I7076XXFORPEC5
6H75MFjX3uc1x/ic8atCchd4M4zS+Abzf556+EJ/oejTLk3uvOYSYyqtUXBz8iMXW3RcDgcxsAYK
Zkf7nwd8EYCeMcmJIGSO3jS+OflDES3muLAGAvSqipaeYB1xAujaL9itrKC2x8nGmzIgp+Eb/yuq
Qn9towXHpNhMf8mO9GLN8DgA3ynwl4BDMVHujEOMBPLYke28lj9M7c9Vmt0o8o4nkg9ZKfGOL8Pq
XJRvoILSkIM8JrfCg3AQ4IADbi/bXsniK28O3yCdK9J40rQ94lnC8/fItJCU5PiYSxJ/fIyD5XhN
e+8TXQXtJNk609RtSGGCXk4rEyDAcIaV8KAsDCkh9dK9SFI3aD2wB5sZ8jk8aLTDEIS999qDq7y3
PqV1q5s97prx3PWPtnFEodkjJRgvmXe08nPqIuTcpVjZctxoO009c0Ar062qzuhVqa417V1Qnxsb
FnBjcaaKsPCgUovVUVqTnFwDkuKjNj6N8jicyDljoCqTdThtfbBYl3tYLhsX9dPkp+Rb8/9PydF1
smOdqXvVM2B9H0xL494zPuQ5Tj3sI3ry1ODZ1/iGO8PcqLSOxHhiUm75yMQV3WcLTx3WanoeRuW5
mvqVAeblIxDWu19gA1kYGYFF2qFhl+KDQ+zdPgX/Yk7+QeXhQRBKzluJanoOTp0xPRsS77dnBu7h
GeuuOHp5TGRAjxhBe+xaBL6B/ur4VBsrNv6ZgP5VbhBtQkaot90mFRmY+6BMT0GhrRFDPPqt/Tyy
IcRR+FIsYtMmsKK1drJ7UC7kG9ajXD+jmTw2zE1WbO0VsCYDA79IdNUYG4dS3RToitEKd+NQ0CBs
bL2EaMN5RbT1lpuvLZJj6dHTVUmbSI5ux532NkRhdwxzYiPpOoybBK1fTp4rC53B6G2bjy2Sm5rs
8I5aeDUlLq1r3nJ9Wo9+tLdQ8tUWgoHxXsSPZd2tDYoN/iN3uFei6DGLs7PN+jmgcJZDDsoRpMJD
DV20EVwokVjhtMtMLrqh+hI2ErmJCMTx8k/YXzJ/2GVDvpXUhNFj1sQkXgbGHnm7XO1pgdfIJFKD
szzQL53jrqKYndfbzqj5kfOx5uSH1n1qaoox961NUwn+CBKepRAGk3dCUJ//1oNlZm21N5IzUL1v
v0lBRd1ZR9FaAnsqJfj69E+kgjGfM0igNG4IdGoHW/l5w/nzylPztRzy+kvubJkwZmU6Cw3AYRGW
i2GMnhEoiSpt1ovXEZGPxOsyPggzL2AVqF/GX4jrmXcJcgq5gGBXQix60VlrCJgPflUqiztlJ/Qk
/6mWxouD7ViEdE9LvgokpXCePBLJsE7AAkbKUf5amQCZeAkttDVNQ2pII54RbmoVhZQ6FVCa4prI
p1JkHY71mYBFRqHBrMQ0iNGOXQ9dlq2t8b+L/T4kG3g6ii5D5kYuGFFpt8V8EGdHjN0bXXTEM8+M
w6cs+yHDhVTpNsXfAi8kW8/rqRk8QfYRZoJUhPxQthsk8r5J3j6vKOUcMCuiY8ORPpMKQRS1SIxy
hNQWQICwUPDBfTG9TYycXr1xmm/Ot9n6aPVkk8rKCfrr0f/jaD8DfaoTC47PijvoO9Y4OQpl6+d0
7uZpXdsXvMKWcZ2QsYAN2R5aghE568VCmE/y/sLYeOYbtJ4IiidAR6bFmjGRuq3A/u6NHuznqwUA
5okF+U0ZgmOsOwe54pBadLp6ECo95n2op+ZgD+VuTC9IaREDhuqNEH+v0BeRk61YLEQPfZAlbp4P
OVk9YKywpSoUXR79SnMBZncHNJhHyhImJY0uMZMZU1TRtttCwWTMfYmKp1MpdkKTjbNmK2dU1v02
ZEHUZAPA9VP2514pFWUuZoyJHDLGUc1W0IU3jxbC7LUe3jWqF/7bC2WFFOmGzZhoAGr6070nPQSR
JguQCYY7siqa5TLh0OU7jpLuyXbOvWOTpOCtW/Mv20NmLKEHRYeBtLNLAA68P2abr0BuAQUhRlUy
CfF4JaAQCpYDnmcWiJzEg/wiThr5YqNtDr4pGpEOeYmPtAGytqq8DXWsG3Io5EZHiqjq7z4x4IG6
c+0PVM45Hn90CFH/wDkJHJIjfuwnhw+LysGs59h4C+rq8MdgWuNBGaJd3lmbibE4o2OwIwxxuGg5
pYsrnyFEIFFwz5UA9rycGf8opRISE5MHFByp0nFYWrRfhd+ztlNKfzOirDO4jniU0wMvxsTdw6FC
igFiBnlSOPlS+wGVmMrrJO9KbrzmBMy0nHmmy/wUFVuSV13SFBl/DFAIh589i07GVpiq7pGfHfQb
f2beajv+h6ddpLZSYgn6VCVb3gZ5DmVt6VGYDshISbFZwItYFXPPPnfSLS+fivJCasQCCp6HmuWS
vVlJpuck1Wj18tof31zXqrVG+btq6KXg+4Gv4q+WtHyRNTrlBNzDCsnXwClgYi4RH5DMOZLJQS4/
M4TtM2gZBsRmvoOiCku6+EJuT/iCwUIP/JJF/wIL2BGeJz57GLTs+Xk2cPsTxy09QKXHb+1yY2lm
nyJjlsYTH/RFsJiNb6KyEpsLN6hxZu9ByneUGkUWSU5qWXLd6aUy+LlCyitPnL8hjn9rq9Ee7iif
zHOB+4tWkV0IDZZNJo/8WTKu8S8R7wMHTZDzjJ7CSxSAdoEXH0ULkbDbNKz58pRxiqfgzB6IG9pd
xWI2LoMDD1sy8QUTR4bLymGaiwKixZSXrEGlUVTggPJtHlx+evxnLuKgHPu/gA0cRLx1/F/EucIo
yM+Kf3Ko0itY/pxup7VIEeu7rL48g5XdE6HforWhFs87D2GPo/BSeP4yMo13dltnqB4JnWXH4NqU
ePq/bWhy/wRHEr4OiPYntUkGPFRleepDYDrQFj175bO0vatA4IGxVpKfrlpXxjo1Pkx6lWTf9PGf
yIZfIxhhQfuzoWnGIZ6vHaxqCeqJjSgcz3IRGsjV4OLQDwH0ykVpA7XF1ie/LO8SpIlJqGPmcocN
xZM2R8t8wuOpXwWb4RtpCRmP35DBiwWs4BXLd8itm61BQn6Oao3fQk8G2i2uZsFFUhZoeX199qDE
hhRVb2I86NkG5EtnvBkwynNeGU23NgnYspp1zSQ1jcbf0eXx3xcmKtoRMCM7oDx7kJ8rh6TO5SVr
vQBH9ZRIg9ezT3k9TWBJ/hpChxNrllyFrIDR/hHokW7TOTY2Yr9jL+U6LjTWcMgwndDg8SoMq7Qe
Ycl28xGT03iOAJ0LMC5EWwo18pYXnPmwFL5RmaYC/9ufRipNmmOcXFr8pTzQlAmx3HLl06IhwIw9
P81skfwUy857hMf27PLY6nhF/5Njtpwd/W40HoE6MhPfLYefSBAq7Aq2l9x4NTQnOAXxv7LF2UHG
gLzl5Yj4m/8VbZ74G4sS9wD/NWjmMkb2LeOVpzcnM2NKbI6q5tzwa7lI6XNOflFkJeAgBDvzIhcg
XJXEje1j/nTRDnJcimqbB9Cdvc9+ODPoVH3+xOLot/wQDq1+KPVD1x6a9kDe4kz6eXsw8uN7HZMR
aD6yHvtl/ozUY+AyrxM+exIhSWPBnieSmd7t9+jcKDPk5cLDrwNfILFsCu2RptIEqbjpvWXTywSS
m9e/NTsw48iADmZG0GmQkjU9mMoP5KcLsoSHl6iatUj7EXXB33Q/0tXrX6kp7IdMCH0J7Ikuxgx7
hUYDnFab9A1HMpYS5Fnmq1aR8TDu7W80qChKI+ME9QI7jAX9rlVkKjJhS8JNijRIfpy1hUSImmpU
NCnqEkclfNLFdIoYZ8JQyovlwpJTR0UNHeB+v5ypdwHloXMCyJnxEeG11GL6dCTsPKB/fV9yrZkN
gaRxRK3RjuwUBxGHVR0dRjjgiE8urVJeMWalfJ233wPQoG3fBZ9o00MJ8SNAOvgLTdt1hDufTPRo
n0071V/WAeJQyr0X8KFv/Hmds3/XUGJ6exK6EO0YazW2T+zCEjQlmoCWRKiiQTboNWulhumDUDQ8
SoJqxBnmtsnI2x4IKOU2NGhYIazEDZ4aBg4Rng3Xzpw3dhNj6nyT9CYrxuXJ15eUR0EYGPwFT6X2
C51v3Abbpec/ZM5dLz8q1pnaPyl8h/YmzLH+rlLr2LnVarRXNA+PQvZrNBWfhgmtC7QCEwkXvUQZ
iYKM0XgJStmXCq0cW05NAf5jiFvGQLyzQjOOs/fD6Fxwmvv+WXmL/F2FSzIJt5ACAj127Rk9yqIq
1wN3Vv/lO/MD41wSOj++tfcaY4cmAknHYoBgM+B6hysIUkoSMG0xGuMnZ6qXDpsY5TraJcF+EHoM
NdPiUPGx3WUUk7+IvmlOS7t+7rRPkWz2WNE2VbOvqlV8s9GX2uOpTGFXCvdpLICbIvIaeiBcc6t2
lNlHd8VrCCFz9FsLclHwXJmZccRk9hyH9gc95Zcxrg6VcADvrIATLqaACIIyZfn28C0UbsPUyYXe
LvME6w2BW0L2+kZDvRzibOaYfFHTU+eNB6fftsFbbJ6U4AvL444f2+DFyAN+6/TZxH/U7Yfh3MDr
2PPHDJdAcNMm6tQNowFMcKpojyzKstC1WJoZx6iA4szhFFpaHqc8D51BIMt0Gx67In3Uq+IRwHVs
fzlUG7XbWzFdIQ/Wx/Cg1w9uivrvlTAwOtV2olqXJWYe1PNEVTxF2Ui7ADGiceMg9AzVA4iHlbyK
jtFkqhhYqs5Y0ToAfAWN1NoCdyfvB/BbAKqImBF52eXPYY0ASW24aDpM+BHnZMuxKctNSzQQVBfb
7IhpHUHOXg92cfwK78yt2Z69hT5e6TVHEvLaMI3lxhMddlAmSwsCdM5OTUzEyJys8vixBlSTSC24
ezxCpB/GwyY1I3D+/xiymR6aSkGQkrS7GuNcEmabRn2oSY7xSWltQZcXps3sfUQWSDPcBYapjjaO
fauAtIMd7w50HUoWTvBOQfK6itHYg2X1W5vjRGWeWwTEjbp75jEOKf7RaJYuhs/qUBZnw8U2yCFD
GKS+rnXSkm4WtkKeDjGQt9z1czQuk/QBVnYxQp41+5FWxJ4xPAURUUe01JRmuunwnXXDerjZ02fV
nXp73rT42v3xswPVD9sHRevxDZ0phVBoZo52xCUp45fNO80RVLboGlY6iwlY/BRv8+aIPwfo/YIu
tm3ogPuMC+jd8KnzP1gpfHZugQStqXwRzteEROSVWFjm2hzNFWGDAUz4TBbrpwLa1CQvdqsvc4Jf
yoY1CMk+xTpIDLNVn3hr304eACidIf9w4Vh0tz6ItMZ3vRV1wp7/qSsEIJfRM5OroI8lHUhgoLW9
5Xou1dPkIpkkE4+vJ2LhAh5O9QOfXO59/bFrTK1acLd6ojMfMzzo9bFE+661HMHQWzn64tE1HpW+
IuBAzJHZg4zjmkHOD+Sh0PPJsMvBdVWuwxbxUYXGkKacFLiYJV9EdiYAXK72K83sdvKMD/W4L5qb
7/KaBFylaY5rF31wR7QwMJAWvAkO4MIaNLV5DIlWSfIXMy6PFiiTrDn8FYn1GSfmTaCEVkgPc2Lk
UZazi1KNhJiBAc2/Kf8i3NpTi/RW6F73quvTxnOo1lqqPhbL6WHuPltsS2VWHxDa1MbJCOxdIb3i
aOjFfgdGghjNGrDEIWqwSC1tzpkpZDixXnWC4s7jDQKnIF2xB1BzuNakY8yipRkLG6kGcOgXUFqu
opK1ytQ0eMbky83hHZvfChAQYGKmg69LcEbFe0EaECktlJz50Ag3koWoCvIA0lFo6HXn4T3ElCDD
SomIbUzeuVn56BqxGo03K/TXJW1h/OG6AVz5FGgrhKF/Hl2UO6qH7UE/28D2gvZj29Nc2FJikvAV
xdVenpBEv9n4SWy8QAjrRBahXF0GvrxT9t/ixXVD9eRA+whrz+VkkwipM4UoSF8j3Fnyd6CW4vys
CtLEreFFUar1mBFz79kS95AboDIgjcKFoueHcBXnOkLLhWJzDRIhoJAZkFqEgaevprqo2ktTWXs9
7yWHwrVo9cOR/BdOmtENxc/e8aJ1beEf0+hBYzTWfDEbkTVQWS1o6m2Ok1PG7i6160iKIpZOKRyN
cMkrSEVUhDSe1sEg8pO3cQW7D2hIQX90Ep1thKhtjP0+PQv72/AKVCGfMXZgUhSRyTP/mTq6PxJw
EuI2CCBTaF9O82rXsWCDaMJYIK+pGI3KS2nQMXli+rK83dweE4+RnqRMrAvNDy/5ovF7Sdy0/edC
yblSUH0ACqvRbx7c5vEOKzh2b0pJTKd6JR4iq3wa1OjNC9eKgfJo7CB8dp6irkxz3Tofpkn6K191
Qsy6+VDJKGlNrCM7DFBwuE9KzC5LbjDfkY16BN0Gez1PpFrcXFRajbMZZIu+ouWZm3taAbJACjdk
pYyYd4ivCbbKRdYV+BwbX5uOaITfa9gkAQ2xjPK1ivM3v2Xml4pAzitepjxf9kSOJptgeudXENaH
nAp/oCgUja9WJCnERPfcETJw/lJ5H3lXUZYIWBVAWpqcjWMAqMZWySQqmIGBfojZUENI+tddpkaM
RMmKecuILvwe5pKFlIgWkJCo4MikEFKAAGHGVroetXx65HhaeABUIlEpuFMVPFvMkZpegBvAxJIL
xostj8wYBG82VjxeSTNBtWa+UpZJk/3FLtCZWa8B+M7cfGmE5jKmuaO+cUCkfFEr8hu6bKMAKTqx
zvVHufrw7FbNMtPzYw335sOCyPcofwarNDyXSaDPiHwmsk9IgTTu8ji5x+hL5Le64l9TUFihfvJh
NSvlSf6137rLXDU24r1g3M3YJZuRXcvl4wEo5kLpQ2clQ4fIO0WDKVIAJbvk7l10tqnfHjMsUy66
msD67K23kO/bB+3gPxUWCi0HysOqAMznQ2kmZ413NsIEQKDHToTnCQERA1VbKkHoPMAag5nHX4db
xhgIzuBo9HmSucVdIluC98z5iA0Uyc1dtGKThe0bpucRrM1GQ5hp5xEqvhqJKWeLDpLuRzW2YwZp
kaJ543JDXjcRtDw697k72HzVSAnX3IpKfmP4d+Z3F3/CdA1Ljqnpfc7UXUuKiIbtCzdHmU/oQy52
+YCvRBg1+FGOvTR4EImzV18yjiIBZGy1PQ02UUigtzBxybUznKXD85IxiFrOIeXNxlwfgMEbCJhM
/20kZb7Y57CW3dEKvF2fbwKoGOsXy6DYPOqLGFQphm/yea31W3HBK58ph2tmXrLwAoGeUzQUrd1T
i4bcf9LxLddHq2eLYXKvBTSGckWPB62Q/tH4Zs1uPmqMY9+ZsUX1jqodo3Rb40kgwYLuHgQGnrHl
JhvI+GEcd41jNn/6PiK285D/iMpeWPkJWAY1JfZLkt/MfVSwq+bXnvSdAsD0RKku9Vqx/tBz5jLp
U5lQzWtpyG1Lug2PjT9tlGzD51lFzNoqHUE92K09QvrKH/7L5ROje6OtsFKQ2NQvfPo1QmwfNcZM
5niX/4oovACLyaQJsNW2XjTsm9E+VRq0LQB6xgEdVuNKD7DQFtMqVow3LYagSpa2+fRsAs2pxfho
lVDRfMtBvOtcohfIuwDwb1SuWWrqNAlxDZ9L8yxrPCu8PBYgW5B3W20gQYk9mLvS6Zdp/BqmH2gb
MH+gvwxFK1Vf2GBw3oQIaNKswbMpwBTvrW9y9lydWF3wpsz1tPbQcYFW8zIiwvp0Ee8PB83Mtsjq
neRX56EJUIlf/OKU5dCJEpAMHwGYYQ57jM0B60aO+rp8FRCMO2opdnwtVrEm0Ht7B26QDZ/NAQts
ifE8/Q7Zia5F8qQPz3ydLpoOk28CUhksjt+HNjuv3+2apliDfJC2INF443W4YKxkA9BnHsJqZQJR
TKjSdFj+gmdXBz9T9CeF9GQKkQ2E+NQ8cyog3ACrrBJcCIa1JuRgF6oU6NBwCEkaK3y3zyqjtM3S
XJI7WfCAje49D45D2WGCVEWdVbL0G/cwwJ6Ckqs9+zAeDo8pUb4JvrWi/Weh/uWQwOIkMcbMRv//
w0C/V3vnLBXwVo2EAApWvMQg6USvoyAFFNN5J2v95NSuvPU6kovOOIMmQqDwI9K6d7NFAsuV5eUb
lcY8cN6k/E2ADDQmFfwyBhePI8kjHJpEPIt4MArDR7y2ojQsuTBqyEq6bHno457JD8COCRD9Gu/x
2B1EYo+7tT0jWp0qd9HXPE/FoubxH1Cig5eSpsDXJIeifg4aHN9efRgwEQvcn5Fuayj0cMCkNNqa
IZ4z1GXFLxqSW/BdZfVzju5Bqa2lb4ZolTa++wKpndVbDJA4qugFq2GmUFPxHLmU1zqvNmGFLgYn
nbG7hMttKdOYh6VwJZN66XQGk3iNnF1R86eOxsDRustHE1ODTd3OPB0mYiI5hGr1TYBgZHfieRZC
np9nQzUxalx+rPIv+WkAhslG0DHEU84IGhBYqFMaAnWZVi8WZc9AU7lGGwTa0HFpdKBsUI7D0VSy
vU9VdokEudFx+8G78iWmcN1a9K130UZUBiExTvY5ILm6dCSSgsW6SZ9550YwaD52fmZjQtGUckcT
ItaoAOoFnQpcxd2SyOcnXE7SP03YAXi0hU52Rnvf4XK++vMXrzyoLBF1B8kL8GGu58K7xC5m85Qo
MhJskEQicgETEEhKxlyYRHyEDSuwnfGydh25cMkA90g4I7WZbpfsUvGHI2JQ+VCbkNrO4R9fneZc
8T7vzJigouJX1iaOCR4hFo9lkrH5EmdQq6sRJylwjnDvEHwhg5gov3naep4pFOR9h7uX8JpyG3Ex
MecXdbkqst8kn/YIn9gwlq5C6ANDQC0ZAW8djLo7f+nxxRzDhW/GSwd029NXln8oFXwWbyXN1VBZ
wNwELEffJlquxkU4R4hTdgpydoHgGk0ntchfeChafozABuRF8njdTGhB2UND0Yr+TOwUEyKekuRw
i0oYXhd+MSvia1xoO5b1mA3cNSjN5e0qWmq7ycMasUxy4NqfggHYlMfivakUXFioFYvhy2ZSGrRp
65I8DAQ3m9jxgLw4RXPlyeWAsvN9A+bLc1KbJ+Am1vrgIquwi9uA7yFQ1yXMBuhLNcOvk75h+J++
xeQTv5WQibZAvwnWy42NSwq9O8QxJ2IgYoqrGYLx8K/ndv4ui4xMDRSVXNTZEJ8rJPEICHDkMi9E
xLmp6NS5JlJe8AAhYCZ/UZJla45qL3rISy4OJqbWuALooV0TUeCMgG9o4j+tM8ljK0GnI8pU5+ZU
4w2v1AF/1zFTk0dbwvtJDCm3IYRiCBJjk0tvJs3WNUCj1Bv93dBMdvZgcsxNspEl+i79cWYQa74U
gaxrlVLf5sTTJD8eVRvW4vw076K7zQflxOvEWuuD9oriF6AZWUim72MWR52qOw5poobWQdBtMDKI
sFjgEF7D0cm2g1k/yG+S10YevwBvYpbc/88yFDAUKTR4qA2zOTQa9cZtQA+Wh1EUyodWDm/gdgJ8
nWgHMUnXTolYHEknxR1akNzdIPo3qq3m1qeBbAF8xsgWERFLUgVjyJJfK1LvXW/K0zSyeFPd09H6
7WQbL6EMiMnHcrYWb10U7vUuBSOpEKL8ZoO1kl0VjQ36oQcrRCWrfUV+S7TZNkjWRELN0z8Dqx1a
P6cmCfaz6UFvz02BNTGU1vtuVRJlOsG0DOeevgvNSqmAp/hXJwpxog0sn55Ru5DZRWhnXbwrOhMB
oxaAFkyqLMl/+zXDECgz+1pF4gjIW8bQpAO6k6C1q+nHQRIZeNzWQbLxwDvQj6v2uQ1FGU1xeVX+
ZMw6I6hlp1JoaMvQ3q20Tj/GwaUlSyGADhZJncLra7QrhXPXwTiNjLKHcnXeQuZNhIMUdaD2quqt
+T5aL7AYFnOzo61FX58lT2XuCQL/GCNlxoIFm1tzs8L2sMNrEg6C5FGpoleJ6RBusm2JOZ/5acBk
iDyMq2+V2PFOdSEW3YgomQhtM8q517zkEjeAa8ONq+VPtIAghcfzQNhp9uQWlJ085dsZOmKwOpaq
/jiW3sbF+TuSbG1/IseYDYPzVt8W2kBKjgGDgbd9islKzS6mKY4tVPfGtkUGW9j+zrKmnZHpiJ93
hfKNL2My/gkw44bEfwW3nlqIPDI2Pm+2RSZVjsigzjBeUEzRF9bBJHIQyINRIcm+Yo5BNSGZJL0x
I/kM6+zbue5R7Vah4uaiwI/P1SE/OZ71FCmr6J8TzKPcqlMCOJLcjQEOzdvYya6DBoI1mEhL8/WF
WCsQjYy0YRmX2UQvaQ2kNME0w+iDeHOu1vW5LM9vOSISNx7WYiAQGhZPSY12BNqTBUp02tCR+PsA
52UaGBkf8+ARlgf5p+OXRzByKJeRJzpFG+BTyc18Jacd5Di+aq3/ysKvfMa4RO3MFgnofkrjXU8U
gMgDisK5yKrKdy6vdAVGFfK5YTY7VgkpbvG6JrcF4BGn05XubiW8F713HLNuoRiob5LVYJEzxeye
qJCSAJTg20TQ3XB3GWKX4HESxlFLGDNKNpCxmTAWGSshz32pcmmOZZgDhcH+QyggfMd94+GJ+x2T
eW21bH7su8zhg7L3MeFmn367RkeeE+Y9vcBj8ww7+ouMOnzcEakEQeasbQOD/tlnfp2SkXSqq2a8
2MRmEjTUclK38V1hqNWV+SiBNpLWypecODQHklnaXdKCXpwrQEmg7xGSpiq8LSSWv9Zf5NyGSrbg
/iQZAHvL7JM10Z8lFo/zrHGvESEZMhSPsJ8J4uWQU4D1H+1IRsChgxZT0lxs/wbTaiIIk9NkTH+F
yFDMM7CP0v0COvAb3FT9H0vn1dS4moThX6Qq5XDrbGMbm8EwcKMCBivnrF+/T3vPxdbunjMDtvSF
7jf1iwPFjZxLrAiODRpPuez+G1l8CtoXYbQEIZEfMengMELoA4yKZihGBw63LpvYEcs0eDSoCFiQ
4GgSwwNTLRx4i04FzwtV02h/im8kqzgRTqheIiJe0AbwV5Le2EmfFXNLtdanEZx0juKu3/QoQmzr
J1TW1BvysuUASxg2lF6Vzei8yfyeGZOaJGnIh4NC67VtL7oRfhwPHVQoYCZp/unBqGrGB6xZj5Lz
FELXY5zq4R/hirpDwiU8dQcvuVbdpxAOSOvkRnbzTarQe1NBUGVg40b8Tm3QUM3kSG4oF1rMzv0d
+PvJoV7MgdpceA38LEl7HuYPB+QeFVZNOYtfRwEDpFqIimIj2K6DtXmEcjHEMtPwC38dLs/RukTM
dMrxEDZVtNF0bTlvFHp/rtAHYC8mwqz9MVWkrNpdAJaOY3agCcGOEhLxIgJ+6zVlOSBJVogeIjtj
O2FsVhX3IMZ24Xpr6m7SMU26Wo8Mawc6t+avrfRC39sM5AhwBqXeSgOTZ9XFMOpVBDyHbTmn+hT9
zeQZWL2xCwLoCghlEF2Ez1wEriMiDNO7lQZBTf4dcNaOvTXgoogJIyrbYRbFPUNb6PSMP5w1eBOu
GHDVwlgkM+PPB/VCDXTzbH/l+PoJ4qZL1J1BmZFic5FoswEDLAJ5tf4AeCNHCm8i4cphDmISQM5E
P22xUUFvowYcNfZOtmUAAKFcos/t+6uUnVH3hWX4v74ROiKOVGyb3Fj5G409QEr5lx4k54CZXXA3
f0+Xyb9A3ye7LblltkGwFsPvSmitRtvR7vduRggUzLC+FmpJcglks2qRjocPVjNsnx3OqSpOTkkP
6pr4/xzB6J2TCiCRJpAqnMsDlQ3F61QR/AT0ltEreBUtbAIf+SWIvLSLsy9WA0YEZtmvjBxzUlTD
9vAkv1d8V2U7bdzoaFOHU9KheBJjL/5r6Gt1+pRquIa36671AAsFUigOjLR8d0hORFFjcl5nAKrN
gDyFpmFeZnIaUC5T3A2ETAmwod8K9hXOEKQ1shAGYEuGhHanOcOb4zG8ieOPnI9ciTda7W3Uuj30
LdqwRtmlOb0xAh1rRt2IAE5X+mNOkxqBv41w5pkSPcedt9IpBzzjxzF+ojZ7Qf4zqljoTybVLv2z
ELBETNDd1xEjObn+VLKOApNMQdIVQnMj3hg0sfs2djd1B0dDceh7jNQiBUCh2ZS7WxlJ8zZ+BSeS
IVyDiuyqfBUKCon40gu2KkkiSs5RHWvHudg7Lcr6JD/OqXWQXCMB9OgjhZqj0i9VvLZsypBmrCnf
RsvcSKRLGrz4Yb7Xyo9PBhAo/uPpQVfM+a/JZZcUG7HXiPBGYnEfpxqb5TzXF4IEWHvVWP4hcFUC
r8TRT+Q3QiBDQbSBkQXBr2jj8MeKaFLJ7jMUJHW7mkYE3qO6Qd7JNBrTeolwGJtcIVKN0Tpb3k1P
SZVmKhzrBPdJjL50TtFAzeUuxuMsDDXcAprJw2R/Itt7aCRlINRYQ4fT74xgsgpnTclp/zgD+d99
NT1TIYDnZIQVAxEAKiJHmK2zr5qYHnEAqJ+TFuyQtI1xsUY58zjd3FOgUtSjYqSpeCjgqFRnEkFx
rCGjppNbg7qJRVIE3B4HEfqxyLGXLribPPAMVttL1gFkujfuzPSZCkvCGj0V1oFAU4QyEXtmlCE8
+JZoLxE7A4LwU6UQk8UKQsCBJB2VmGqlqkD3UpfrGE3d4EJzou7O+GYhn7STFxt+9M2TWf6eqE4M
Asokffh3hJQyGOr6J0h+dDfc6MUbZZ1NvUp7x9PIxq3cfBy9QCau/imBRKTE0DAIOQ9UJauJZglw
Sj4e6L0Sk1fU3wObmoebglNjzNAUusUKYQP1l7BKNblbpTUcH0Udu5crED36xFBDkXr7k3qTrTa0
T0VJGC7DKGkf6/xA2Bm/kaEZITQuzxnYXFg0gyaRC9Lkou5o3/y4I29YWpJKH3aJ9xfTQaj3GzHo
YWCx4XlxRiKNkTA2/sv7lZsCTA4fod86Jx/ONY+3BiKo3Iqw2TPfdhyPnY8lgGcfeONGeGe+TU2x
EgIIGqJ74gLqfGRM8GzIiMl9Aw/lkG/vLl9lfE/JbaE1BSO0uJuSLx/+XUezEORHA7m5/HkpUCjD
HShTqchtqZ66N2Gb7D5HHIRaXjrN1L2E1dfE+8GfKQZm2W4sjDyqCMmR/AFcSCBIyZ36OETMm5Ew
M4/OIYyeVCwNOL2oMQPjCMpcWQza8a36bGvljsjCRytgBfAxiUKL8lt78bEhbDJTsCIjkCAeXWoH
r1UWyDhjL9qTXfURQGQnTI4psW4QST+iSeE+wWTBowkI2l1GPcI5dc2NFPn5hm6pNx44aFysGgvr
Owk/iCm0Kd33M+II66aCoIhqPD2ADRvOKijitQuUIBezcAJIAkVVLVJZ5Cxn/GXkMKQMzDPo1jkj
ES7mohFk9WX1yVfTtRwveJU3VX5CtbXx0AapX2oYkYzwA0Pep5/BRJ9oQP+gcp55MuBQ1CAeWDHf
OHAZ0UzUj8zZEy2swPgWLCUnp9SUMPYCBVazLck6HcEOsXTH2UGD8VcKdSuCO8O+618e9Z9oDQek
7Q+VjgZbbxhb6UN44GppriJYE/n5tXHTyBasUjRVdXhMjLMTwASgCOrhAfVb6rSriNBA1red1M8B
ISBwik/GfNZ6uRWjk9+/lPolC5GYEUYyYbZos3UXR88J/Z8EPGB8dTGCMCK0/mtY0wGakxWKn7mi
pLPIMrD1KzhYrr6Y5YTiI9yU1cGH5GuqBsHJIXeazyFoiDcn4y/7RNLnUpzAkcr7DMjycNGWihLC
ak4m65I7WImtbZ4xZJYrrGSrEX2KFrzGxudWOy94CaO1+MwoBLgwQ5PBq97NIdFbKLZHfCJiYPxH
cvFHxAPgQRPO0EdJVOgbbsrcwdfGgKSo+FXbF5xlxtjuKo1luQZoDw70LSrqHncl3CH2Di4BFvTM
if5PTPcSSkr0kLSRZHeuNbPi1dTHzO/3NRYoHAmUApTwHGSknjKSJLCeK+2Kym3I/Sc3+KQKlV4S
pTpahaq+eTANtfrh2xcNQrposActcMvN9J+a+hWVEQlsKhD+wa0go8NTR1HVE42Q5/7japG7Sgzf
A+ZbIBPmO4rfToE85oc71LvzTIkZp1txanQS3uw/FVJe2kDcL7n9yV0yqmtmUDAOAE0/JDH3cstU
IdU0VjGeUrtdeu2NDyxN0Kia3ygbMqgXEZ00sb7LUkLIHLzmX3RmovIHNpDDSW3IX8PdRLEXMy7C
DV8l5Jctl9a/fU0MBjbs+CDlHEQ+W1lX//Hw2dAuxWIefGner6CpM/sZ5kPWxFRbX2Gh7iy6PsiE
DKfj4BnL70grNxDUa0nqEFJWakCXRJpEWnLkzbT4fDT4RVgrgGnVadbq7CPk431GHFnDDSlFZpnP
/Ms0eitmbZ9QJiYFLpOBgNLgqye1scre2JG0dhmCJf44+NDUrX1UzOwJviRtVGkT5lEdOH5Yn2Aa
chGQIRxSlct6jpGdDdoWFFwCC+UGDzCO4Q1yT3Wp783mBuxdMe6V80KYvdxF8FZiRuB+9hPlydeI
qSLVK86+CrQgNkEBAi03zkiiCgxM2NErmNgd13KpsFkFAMREDhnKL/foVNIX/HYHB42upSabsjYW
LYesWV4DjVFV0h1PHXUBdwk3jYCe7mOTm8xskjnK1RmhvdSe0k9VWBTakrwFo1uZzAhNWCtZG9EN
rOvpJr5/7lGDIm0g5JQypbF+XXhfYBBxRbtUryGcBvXVHCMbsfdCvASc/+wduCWj5xBkLcwnCkfR
DsRcf9bI4EIuPC5v+flISdLxM1S1/agRQgGU4IqdiVGzRZJ/GGRoC7lRocxD2MaFJyYlk9nOaN4k
BJRfRDjlRg3Wj+A49aQkJhnvKCJlFU7VqeQhP6bUENYj3sBsDa3I4BDu04rrAgV1cPVmBqKhq+k1
ADJiYU5q7l4Ez27xZGRxvvNJRgOpoIKDcqKu0oE31R3rEQWZhD8shA0Wte0koc4x/5B/Jyh2bcN0
oqwRhlEPyGss0aFwfwGzl0F8xhLsc9/3Jkf+B+e2SxEGCevjBUByceW5+qDH2ngd2juaU3Yd2eXE
7GRUEjw7DY+v+Kei3l6WMDVA4muR6zUNbH70JnW4yJownUiOnCCiKT0ID1G2tNpcDTpXJdGIJ2G+
ElJryuSxXyTPBSUSBwQ7ucbg4gY/w0duk0LGmS10AC6VlWSxCBjj04vICuVrszBZWSk5AVprbC2k
vj0yPOk52bUj69DbCGyMhok6b0BimfYn+I9VnO+H8jswYXn8+0jZy+9tvbUH5FZj4CEKdwj3ijMw
qeYSERnKoTMwmTALVtlWtS501MuP3vXQkuPnLzFNE4fE5aCHX3JIK/Bm7ANgOlbazBILEEvKrGCm
slCUyLruFZgXMFKzOYnpYbC31NWVRxb4woI6RkpIgL26YcxHNuxV/w3GFRDNWFDuMemHd0/06VGV
PP+rl75EOFmVnVqsjTK4iF1YGfrFgLZM+Lu1lOwOqPvO/eHRMrxnPYrHgprHpnWvtO6ecC11wz46
DH6EVfEyxZe2JkaeSVZEagP1m0sjIWtqhZJi5GiiVdNAXCuygl1vERbBGkGxrG3DZrY3uCE36VhP
X7I1i/QF67N0Mxw/EBiIZU+iJNAR7lL5RBWm2yeZy539A99aTCilC8bH4S7yRzjALeCFhqoPOKwI
VlZn7Pr+ZJBYI/a0AJyLbS5wscSHaWn9SErxqCljBoop6CbhSINxWMl5xymuxDfTeWrsV13DkkKS
KKoCyjRhvDP8G5D8HmhZ8IK0/OZQcozollpMBmn2WtQZdbMISyt0yePU7eUyH0HbxLif8BN01z/V
KGwLh8kLtM3aWqRTMlaxZe7SKtdX1LfMe2+qnR+cm1onRwfai6ErdBkBKoxerEIVGVzCudkYX8I3
qR2UaKsmBukSJJrAFAj+TMkverjwyh7gKJO6npleWPxzoISf4UIKhd+tKn1jMkej5JalfJgpGHqd
g/qB1jMXZi81t9S6Qwn4AvAi/gv/PGICp1nkeKOAQ19egriI8QC0Qnp0Lt0uGJeiWZFMMAPhM6dX
uHLwb40qr34bMq2z9B4XiJBnYCQCm2vZPbaRzoEDVdSRAgaKlbKYuH8BGG3VX/NlpJrjv+QmqSdU
Wskv8LQLrMuxmnHnpuCrqnVyCF2Sz6WjkGGEC3chL9LkXtZ64Jz2VGoQnvs+/pV1J31TfaUTo90O
0y0ck9wcGcInaaqjgGghDIjT+pEADAQdMOPcVFeBv4nCRT0dynE6TUr5FJUHk5cjrLzp3ltGvKgR
8UShsh8qi1ihljyAZmtTA086UeQIG8EWIM6oMhmCBqrgxuuccSCxTguR3RE8DCC8PryORRlto3dj
NHEeAoMoNxBYeWUxTLKFtJVrn1FKggE3bXmUa+e1RZqCUulxiQPsu0CtQCKAcF7aH73GXoY0EBYr
sCgpa927hrmkIvhEQgeCgLKNZVSjq7EFRU8Z+RAKqJVp+hZt5V6oFCJxBcDlBfQ6fBdd5U84Kp8x
kFVQZE8Gxa+w9twr0p0qBumdpJVm2BBaZPDdLedHtiTWzCqTGwhU71Ctl4SOWEiiJPLA5ls/OAwa
Dgn+EugU9CyjbRZLBfIOnnQOIV3hLojHbYsGiVcoWyJ0DWDaY5wS1VMQYzBzcELngi+EBIixNKkL
QCnp5FlMoAqILOVmIjqBf0qAUsdnV9BWluTYwrkv67Bd3/xVDS2oGoSNuJcSyBm8AUHqxI4xx6t8
1ZoaC+2OqGIsl8AQqtkJgbLyOVMBCSoZRUReo/HinK36P8RRYTt2GHy8UryUyRRMTUAADtQKMM2H
jLl6CzHSoxTjXhNGkf8Qm7wUWJCNVkfzWgACLpMZBZxDFjyVpI7RRGFX1SSPIlkSZTmVo6oSjoNs
mvabNwLGApLg8fAkq20EpqO8MoGoqz7a8Axq5GUCdwCtCRfksPuBSk9Sm8XDQbIJNO6sHpgJTE9q
pqGlpyoeW1+bmChTktLHIQ7DY8XTDiGXwFECCzQ1cwL4YkKdULrhvwT5iTiaQocEtbI+yTdHR+XG
5dpACzd5yjvbU+X7xSCvZDWs8+rFad9ol2xOVTxDjVkyMOptmr2//ofBgA6DjWUb0dqoGB6h5Fca
XTd6wF7IAPYO6yroqq109Amqp9FZi+vIZYvLEpQWPPejI62T5w474Tp4n2RPL+10QsBN8EKxk5L2
IYuyrlILesZzmv4VSbA55ccawZgdyAmZICrQb2Iy0cEwFHhJXp6AiEy/qBhNGTcBYHy56aqrtFkD
jq2mh8+Fh6d/ySfmaK2ids1fAuDQ21fQMyRM+BHED+I7z2CULgWWeGYsEpm6rW7vuUIpzUtuQe2v
PfxjQXDmqfYvpbLQUhp/Fg6uUjHmIA2L1eaYTADRfKFR3cMGswl4kQIXQeoFyGPQqwOKjPiLSLFk
itNJ7gWWkVQtDo12mIQnco1d7UBJKLc343axF9JAW7V2lo65NTlqqF3VgbuL2SMoDNuIN8w6rZ8T
ugs+ofDrsrVRD4LESEakpJMFOOKFk7BTC/fEb6YUG0GPJea/+R1QUYg/o7K0x5uTTaLO6s2o0ydK
eZUsiYTHzcFUjaRPUwLrOoTFB+ExjssEFLR8NZ0LiYgm3Vx7dDttxz+QpKI2OtT6uJQChW1phOe+
irZdSCQ9+G1IbK/hVk+cQro6chkZB1M9DvpZ4bU6zb+8fVJgMAzSppB6Mmc8r167dp+o/5QBjjlC
y/Y1TBcfo2NYfjv5sxc+TcwXzpPnyjuygkhk/SxDRrrrZ5Pky+xfad8d77mrj2CePodomxEOwPrK
LLJE62w/VdZBY7QQHV/RUfayJBPk1OAyW5TGBD/b2FKWAx1LVgTP6BFoIUiRZbgMHu7tNER4Ha4x
BTDNZUJS43gOJ4JZyQJ6EKnUy3J0dxiwQJ8VYDamdgjlq24fp+2I1JPgxfkkN8/YNQsRXQ3eW8Fc
4zLbB86bLH8epBQuYsR26ZAxWcMuc/6K/4rvItkJFAAhemlAgRr9+WTfBn4gvxLUmfNF4XrCuMZJ
xS/OkRHCkOcHjdEq6QEW1SdBvmtxpBC0IUieB9EI9ifZbkoGBt2jEamvcModGg5+hRN/OTi5uUcF
AuVya9GbIE+QrpYTVfQ4woPJNidTgEk/2YUWjm7MxlyD8kcj0NS75Qg4BJbK5lOcoG3lzJdDuklB
eZVLhuQ94VBRvKPcVoZH9On0K7MRZR9qIFsBsJtAHnDMyKdgOVnmVfslej0RXJvdlzjrJE6Xtzaj
HKnBrZpU5SDdImMDSeYC5iwUHkJrPwPonzl+A7pR0JXRd9IFis5PHgqrQ0CxmWqQ6oMcKgw0cCOi
XxSGUGwccgAKRg1+oHygMX4Ei0u/pEObB5g7epVr1EHsg/ilIUgTy9n4SGSkdwkp42AulD7+o0b5
Xr5V4IPVQHEBaYLka1JMFlC5GLZYCcjAGtw2ovDzsbtw7xrRr6wi6hjd/O48giLVVa5A7M8i79Cp
Lt2/om4d0Wi8GK8tWevWNgUbG55Kg8NXe3bDq0kE/4BRds3+JAakmg9KgYAKFwT4DXLgPvogN2gg
HYX9AMUX0BglZbdUJjQIEeMut/yKklQSGDTR9WmoUMt56zO8SJQl+HX4Dg1XPeK+2qN5Hbcqk5uU
ZJ8FnyZSRL4L5OHY/vGSZz7qEP+qLhgC0JJJ6nTqF5QpcEiR/tzgvoNkkrQjKAag0Y4Lwa/1Fynb
WGkkFSH2PA3YvDl3MFYjjeUPCg3UZAyz7M2D5nO5Kb/SlEsdbMek6paQ+vFaFLnC+7NHQiU82dyx
SAAiqku2bgWkJC8bw9RkautS9TehtZEnr6FPl2OXqzFIwPj4g0ASwhRALHMuOpTATMah5JeNUsI2
6fVr77lLUfe03j0ldZvNAEx9kv4rzIAbgPZjfzsPw6L3vU3lkgrGu/CpEEQbB7/FVy8RQgqtk3Ps
o9AhUleui4kVb5NLkECvePGrWZB7i1rI7wmSpEcDykEnSls0eN1ioHTxmbNnrsgEVdPXx/CJCjky
9+XEBSpnlbhdJSyS/An00q2lL4IX3nOpwl6g2J8/HkJZ5cpbIXzjZPHQuMgky2GAxJT8A8w93J+c
Hyx+AxVVomt7v4iZIKIuuJR8iD6u0K5lOQpiStQ9oov2VFM6jeTWCFls+tOO10iqu9rfs266duoh
7DUk4foqlsMWOXNiPrSDEWW/SR6Ciw2ApOL6SoOZiKwQyu0RaGGC5AtTh5EQ+8EBdFw2nEAxBv6S
/vqoVJjpIKDTDFML/xeiQZN5SZKUmzvhpmZZEBdWsYhddln9hy2QDbfTyDeWxyGWvr7W9w+NKBwF
GxkGnzMnHhHjcynj3XFWzAF3yE5DX9VoFyZM7G0aG7pUDXCYRkr2PlxdXq9cohIGZIp1e0V/OQ/1
2qTAoqx0dGZ6vc0gSC12ESnuSAMNmnMDJya/OzAxzjgm5n9ECArJpc8iZHTyJ1iL8cX1ge1Umkc2
JHrstzahHzY18qfRX1FSRvNuIkgThY35L2AySbLXbpP6XXIqF3fKOo2cGtgiNoRTvmdaiRyWwc8H
2kFZ56x9ugXOXCv7YjwVtxHKJHci/JSnUd3dol3oNFTcVRRrNAa6d5r7bP0xe/3OdvCe6tR+yWuC
BjoaX3HvayWnHpH904dZXvTuG00/uifkR0Dusg1ZQ7JmNUnbJ0mIrIbpD79esd8A/UUCxQNjkgOb
Z2mjINUBUlHYcT3KKhfXV7rlthPvxPik1T8jaonHHo5FkSDcBWsSE4a0lRUFu4UAsiMx52HC4N5R
rD3clswzsmm/tLn+03M0qaa1qNgLImP6rw0Xc5fUdo3r08UcOf9FtkiBFuLYcBPy+f5VFpFNEcMX
qaaQ26KiBJlwawBD/RQ+EfHBB6XRaB2G9wIXm0jzuToDQBxpHCVbwYhPQJ6aIQm3pOWAAw3ai8Tb
gcPhNsgJE6aB47S7ViORCYhzGP3IZG4oVC5Zqm30BHtqRvgJ5T113AU+2rBaBz3zo5+76AwcKfNk
hUGz9XYTdsCM5a7DctNtM//HRudp4Hk+TBqN9JXRNRoHuB8uG6b4JpiZoPhJ9mVQfPSUWqjTMm5T
CX+UBAaHuFuy0pL5EvffXQzgop+RYjDkCcZlxJkxn71bhBcE9avQqhIrPiz5Hd5o7UqJXyCHAOsj
YF3FRWWtGPrKGqP0DxRuUxlZJb36/0974voWAdAVFZBUaJzPw4b7HeD+0rTuoiYyIxJSep5JRf+O
h5FJJvWZWdnQOkhBegbw/TpQ7JVwqrQIBg2c8G8Q7cKp1STLPNYAu3B6CK6WSvWXjIKR8z+Ah5k5
Wh14R7I39OGnqZ/d+Dvl0xJbsUcT5FOQ1jnMnr7XEXe/tiEDRpYD5x8xP8Bri/GSMjJN3sQKJX8X
9bBysxgpJEhf7AQ1M95KTKqyKUASqZdy2LeeSx75oEqsdOVlTyLrbNgU1JiI1E7z1OznoRMjliZr
k6FQWokil49JmrSgRoQjEW+SIfHm8kLUgSBPGOLW/NSpnURJHmxLi4mWqNUrYrirdamdZL2KTFWJ
u8vA/uTCFJkIlzGp0tii6A/+gRF607bCTjO3n5QNqXKmvVSyFzchVx5UFWgM+0QDwuVB61cFY4wW
4bfmv8ahskJ3Hpu7vD+H4xs2I055sMbI4ldqp+kffMysYjOnWBp2cchVjD97k3U7NVz7Id7zN4YC
Gt2dU4a9bmZ/DCta4L6JiNO0cfuu1eEPGTJBtuwclGCEzHHdhxMjf6uV/qqMUhozHnTPRkGPEZn6
jk4wz2LeD0Fd8U/X0wqRz5A1ZxPwL6le/XqXURmQThK9p4zMwvhLH1ZAc3CpOUK/JRef42nMvuPp
owiY8ug98SQlQIoZNEQESm3JWHuRecqn4URja3I98f95qE8aaKh4uPtTRvOW9+i7qECFkg9uFpw0
qlZua5YLuHkA2MH/4hylSkcfzu8RaI5QDApmDllZz7F1agN0KGQ0IQniyASQTBDdotZnf6XwWLbS
0TIzqNlGu780EW0T3adtg2jRzthBlywPjDIq/e4MRSZnb2SjWsZ1Z+8boigpvzko6U5gTFB6iPSM
i1O0n/w2PgXjrzfwZAwuAnCngYbo43xtmn13DK4OqQKiIR1I53BEiyOJBBz/4jE2QGe4lHRMbCbF
lr3gYuJmBgCbsdGY1qdvfDrxVvNekIJryJDzT5+E87zEfq+1K1JmqvhPjuXeAewPs6eK8ZRR38Hj
5qe+ujJNSyRLjf9e1vnCMW/COYJ8D8zGzQlf4XsDZKE/lklu4N6S5wVi0yQHQ6daoxRE+pkx0Ygi
XETI7ZxB5ZL5uS38dzYCYswSsj7S/6rpeeQCV5HzJ+sBPQJfkLqgrrqF7fzlStJ+bHzd7r4Ngfi2
ZAelzdbEvpGt9YD6H031oQhavPQ4IpGhjr2CVO4ShoE4NaTh+c9xRps5KBWJWNsE8Vt4KH/6huIO
B/fR4p1HPiNJMGp0W76LAdZGbSZFC82/JJWZ2IIoNQGLWS18RHkCUoNvHNa23Kf0BWH/mfT+ZkAk
QzUh52jgBE/gIcjj8xChJDgbGyQMWpLEqCaxl0RYsjlf4tJiShhB3dCa1BRMd2AF54DTor0V9jJ3
3KWJ81zDr0GAMCN8eTnURcQzRFi+Mc7D/xKt9UP+t5SIWBzxxlEthInLmj92sEJReiEOhQZL9GB6
+6yhw2g7hk1vw/mPP0ixwIkjmDDHfYoE2wuPWv4qXCn3JYZWm6BLFmkhMIFaNicV7ip62I22Ppwd
2In0Pmw6i/qdClSUU3QLjX3txwMJZar6JTV5AnGm/KN7T+ktfO4qjLioSaJ7k5+JD6ES4t3C26j9
jw1UbDM9DXjXzEneOxpoqxisdNb+WSEN5GeEPwuvAkmET94bGhry+TRQUYcPybbnWCBXZQggeEJc
A+BN4b0uuU+ZL0DHK3ctpRL0phaBdcb6KkWS4ZkHOPd++BQGNYL3V4mfhogXBNNGmPwgf4cEPT/N
XPTWoQ5VHcYeocKjsfLtF8y1oo4A9AT6BYHwwVhEsC6U2thkW1Hn8XqlamrL74bZ5xGB7Mr7aL4F
GMIuMTORJQuLJyuTjYSu4l02xZ2GAc0aLYUaK6tQ/6vBgkvmdzgPK1E5MZyOGQ6Fcyxp6ev2na6K
PkbaLPmQ03S3ycnLrYJ8MDQmH1Qqows1y843oWraSIUczk90XuIP1oxxK1hbYWebav7Bi7BpB4Nm
LyQHCtyYZB9dIvrGG40Gnwzwj2NG9LdSSmAZ7KhKWmZnuzw3+nAOgjw6Kz2jKvaj/9wGPwjQCusu
1bUV/tWqpweObN1wJaOlAOwgMKe55IGGtXtYlCTHy3ft+6uqlsdZmS5l4C4KP9szD3AvqFhJJnJl
of7UEAB+22O3bN1dhnCiV7bVfapRf7HYkmJ6DmbrKXYPjfmUGIDkiEoc6+SiTO5faiqu0SVu0WZW
zTFpdHSfW0+VfFjKyXnraiEcKemUg7vwnGBPq6m/MxF6lecREAYt6fBWxrTRHB3yhvt2+i5ifWu1
zYXDwybBYSAMg3tRN4JjiUEdSezG5rIqvHefLt8i9BMPsE9emWmpS0dztg5l4N+m+IXwa6ziVKLC
Yb9glpVEF7d8bzRjQ9jDLsQ+GtFhINMvtH6DLzBXkdpiD0Q46fHqKfmxRtXFtaRq8Ehld8lcRiJ9
RGqNqYcgrhJa2OKFQGGiv8CjtpCBpJzW3fjCdNBNoWDxnSU+rCvqFUNniXcqtnbDmADuLawe8Q1w
2b4OZkMXrxJ7oL6Kcilr3INVQn+xXxMada7dfdWSFNA5oDfcD/4+bovDHLgMAcF7aK0tLboQO7hG
FIOnsGZYyLxvkj+OtPcxECUMR1qNz/r4XZIxAWJxNvj65LbmUJ1Fpy9b7ISnKb2HZbdwGkw+xZuH
sjXX403f/Z0IVmhbxAKXcuIkn/cVnS0fTlAxKSgSXiZ+Mo+ZHNTa+N/JgTHXYJjAZAsjkHQpVLfe
WwIQZJufSQ29789nt7og91xaQBZBN246kFih/BOOJk1Hq9BfEZnHlb1wHOboFJIbhuCBxTtSgBA6
zCBIj2YgR+dWPM3p3SxJcCWS1QVBm8sLGmRqU0/lwXk7Vb9l2gH4ySf5GuWzpc0byddmCHcxRu9Q
aRybTcJE+IGKyoSUGPMXfgcoZswxTD+LvkPudd0lZwBJz3wqHp1YOplPJGrvKMjAQxWIVthkVMbo
cKRQhumh3mAVWBldb2BRhl5DGHrgMPoLSGTIdya8WQzTMW+ECcZ468XzX9Y/NPboe8nHw5kqau5C
X836gVaC8cHzuZD4qrNqMlkKkaODi5L0WdJRKlar8Fwq6R3SkpKeRgrXbxz/C6j4XWD/Qne2s+lj
lv5SaCxTTgSrKrcdHSffKnFbhP+fk0MPHCE+cndUXhZzxXgKFkN4w+lDQ+hUt1+VMyyLyBd9C5tN
QO8UoNJiC0iyEEKGpKEZojhwwL2aIv/ItZR5h4x65XNzYPK4iBO6mYx6Imdua3NQOsytflRAHr7a
cV8Nd53EUy9TifFiFKhJh8nwsfJfNTVy6dFPE0aPbNNl/N24JbhaMLxhVM+2727T2NkA8Uh+7tif
lCgmgPXQMTmnP4rYZtjoh8o1kGnqW9wvU0vOTHzMbF12MMlS42Rs4HK8Aekv915INDRDf8urAA4K
t0B6HFpUEyvwdZ/jUiR7MgQyi1/0Zs8T5zlyB8sxPGNiKrqRcQ3Ru17THjR/1ZEZMMA/HkCnSxIO
0dYMMAFdXSn5mzk5zxVojQxqkpm4usUlSaaAmDmyKl+YY7ZUR6ZIPnTl8iNYiritUHpGFN5z16O4
3UAOEea+yF6ZHok4DwCWpyBzUtOvySEQKGeSGyliDPGTcTt6FKy14q9tWtva/Czzt7qsnkd9OGrZ
sJmNT8ASuTZyAj8HOSoINuxMZ21F6dMD6yHnFO1NzF/3VYwqmyFrFjKhUAwLsqXYeSnRS53rX3wN
JccV+QuSNtLRhACm8JnJKkPtBjAxJ9/gHGgOOusXosPVbjH8pA3ENbrKXo3/lAFwtScTeFToW8/0
aBNQXxRvDsn6amccKZckuHUeryjKM9dfynQRK+eqRGhgcSlqN5fPNHCMRLPyWmr6psn7tRUDFTFY
LuCL2fRu9Ty8qOg4BqKqBoBfRKRA1mwOPl4VY+v0o7ecPHi9PMaiwq/AMSkjXErRovlxA+2I/WmB
6njTaN+afncHSV8MtnPmU9PerAQZzOTIsGUmJyGTOozgXLH36pnWpSRzzx4p6C13k9E4qgALKKxj
3dxVofpWEW84hF8dKPFscrGGOL2hHIqQuqJc876GCaDHRK1mKJtHvj1DF139jvFYjbKlM7UL0b5N
/al0GX6nfcgAUHcyVmUXrWeyk5NGI2CUSpYMV6fSKeQ+rTZ/bnAlEpQuo2EMasMYaYOl2NvMPfZU
0TbSPw2MVR/1o8hWdRQoGkhf25JNUIndJTim9sGvLUC6Z0nuBvmRwQBLkl71Ib9OGcrj+SQCSP6J
5OoO4bcaW2sZKxPBhA/AwIZQnc0ykMqDvHFspqs8QzdytZVfStLh2FYXRD0+ibGIG+vhXoJ6kMwc
EBIHL0ebCFbYQs9yvOcI0ulEsEfyl/XwLEdWiH5ogvfhfGpId5DZkdJiRzpWDpYnd9zZcv6GjHyw
nn31m9Hq+4ljGIs0GJX1MsXIj0pySo2CozZ51o3++NKbz7FHHoYDZaHm331ikEJHtU8Z+f9Pjc1u
LtPXduCyMCW8+xEizunVF/uEXZVpR596I0kCLKCYyyBXSmIhjST4Q8DDIiMqEomIUjISgvMJZZwP
R4wGy+XTu/wBtwN0u/ZehrKl3qFuAWjq6k+5hMJaOao2WBhYQhCsEQCYCacAvJprr4K6Y5hsvxqy
izfNN/lxaR8djLS4u2P3ntrGasp+KuedWdF0k9c+hx8PqKiB9EpSJSwd8R/0Ko3KNMm7RfqvqScu
dh27aQUypXvFq0qvLpFeI39TxgVrsGOp3IkMUpSZBjHdOa9DDkEQgjT/SfrD4JLPg9Y/s52V6b79
2p3LCAJtoRAJ1uvR1qyYH6Gcyddvkd31NHrleHTOj5uUUwxso6LXaJ1225EDywwROh1GdyRXbjn5
Q77EaUIP6KR1E/Ql5+FQ7bJuH7PSWW3CmlcnihScsJgZQupXsfkMLC6ZJs+yWEc2xsl4i/wmUrgF
W6btOBuPhGS9hSplkM6diBOCD4hwIy/Goe6BeQNMIYdKDVB3a7xsdHiKe3G5WfgXxsSOxByXkVbu
Np8gMOiewwQHZfchyfMKE28nVJcypooXLDWTjMUFfWCtE8qyYmHNOQZWK5AHgLTGtrcTE1b6JN9J
xU13TZ08mcElTJ+DEp2688W3pD1rEapWprkjX8wGBuRLu+PFn5+ostqMOAOQOUrNR+oADJh+58Iw
J+Ufrws9o4zbkLUvUyrJ4w6YhHyVOcHAnFQPTnSpudbsis1GtPLSUzcelUQDdImGidkXoruhJbKS
bJeo5kIuIoYJFGMOmPQ8kb3Uh+9+be8cUVqFdxkuZ9nahUNVdiyL3YZpRiQuy6rgmtLoZT0EMjwN
oaAcnVeX/Y+l81pqXG3W8BWpSjmc4mxsYwOGwScqFmDlnHX1+2n/+2hqrRnASF/ofvsNLN3vyGZe
yjVmUHmBs7BiyRQTr0o+ONVmoJ+5ueRYEqQNbb0HmQf+pR3r8DGOlt9sE7//6JOt+N/jXWSZTDRX
DJFXVFnkQdyQZ6KVKVt7M0QIVKdySzFYAAsNRr9SwVqqbtt8PYbroBy8QhUJHzVoUCFXDm7EH+NA
h4kMdbYu4jNqiaMJl8ug+vCSaOk2+q5H4M/KkJ9qec3Fg+4bOL8S9pQH+AbNNIh2rRP0fg/k9IXe
7M2vChRLW6hGkCoHzyLucTjwTTJkxHV7HXtzp4zz1nDSbcWQ1WBxd1HUg+qczeo1VJtPDCjgvx4V
wgYrsCLcSSBS5d6lQh1QmnhU5PPSGO62p68N7HmQoR/a8bekveffydrQYOjDtoIEJjkdoFcWN75I
CTI0AChhRyAJlhIfylC8VTPAjiWoOFWrs8up5qafvR1j/slyN5HvSqypGIgAw4GRrhhEsuEEMppg
wjKni9jELBmEPoz6Kf7L7gw7i1oOGUwfurSSiAOKs8muTsr8S03sD4+lUpvpd44ysO37ZRE/a8T5
6KCSKXPYFEjPplqbhONKESzPXHVwuN3LKcIqFiaY4Bzkg8ry0OVUrS5T/CFmP3qvM9TBVJJgzoSQ
VHtdTvTg1A9sGFmvIg2iGvIm3Iy1X4HNkgfN+dYZPuLbexL3h8exBSqvzePZ1b0nSW606NOaUKrM
cguNTcX2ASSkoM9qjXJn4nRbje1GYlDbFvw6GXYke9yJQP2fu3CZ0VK9Vn5L5vTwY9BhUQJF4Ht1
fURM/NjUHGhctlZ3pZwQ4RRetkw4s0VIR1jG6NjLo3QjYv9vM5pkpZAoU0IcKy9Rc6srfxeG6J67
dtF0P7WNg3Dfr4Pi00J/IJ5uADVMrW2IDSq+VeI4KLnXttnslZdUcVdeHOMkkjPRdF7QdsnFypdI
+vfUOJjTTcsepYPPM4955pMG2a2HgOggks9XBcQaH5am0A6S3saw3gPSaymOjxmYuawh0bSIzZyx
tVscL9/DYivDCwFuZ/z6mpozLt431KA1nFbodsJLBAjnzo1Dmn//r+i1rSHDo8ETRyMgBr5AhjGo
QSF4ASbipoixuYFWFJf+eXwoPIRUSH6DIW6I443xR+RtXGZDabAwMDaKaXU5xFuMdERnzcXKyIjS
6HvkfAdAh86LK0cIYpO3/ykkBVXKuyTH2UCpDmfFoIuY4IjOwqlg9t09LZY5Lk67y9qGAWWO8Ib/
wJAZtDIXIQNQ1BMAJVxEPRi/6PU4obiBMFIkHs50EKiBG5PcMv5jsiyUNZ/D1LlQPvFU+uRTbeEs
vfdmc+LTQqQVwF5jdlEnPsoHRIPKWUjUQj0i6yzY5IS1POGj9OV/BByEoI0PchS0umY9qee+eIYv
hTPVzP3CiAebvjyFKAIZrfkSyQJntPTCLdIibhvDIQlWxVrtQwQ5RsuEO/4QDgFgoNBEJrI28dNn
1iFtpEafErfc8OWedFohpQfxO2bzEchJh3/HFA+vfcORUMMGPE24Gc+0PrO6FQ8J18FYl4IMaK42
960KZk/HSyqEOPxJicBWRjd15I+81p8F9tCAQaccNmGjv5anUX3xoV8ICl5C7a8Z5dmJ8h8tiDOH
h6H6kxJchE+dXZyaVZuRM9lDa/QFL5BEu6vEV9SaGB7UwBlqzUgU8EZugwY40iln2CkMwSFjlygB
ggg587FJXsL+JQX9T9yBJIJyBbC6lyFDq2zl96HLrOvpg+H/JkQ14dPVClw65hKkxViN5F+hBMbR
x8inyDGbncFGspzBO27dVOykbyJvzfr1wBjaxxAAdtxEfx+lHfXOZ68bpwotqDj1PKY52MJK+vYj
GjCCFctqhif2VL3bqof575cN2Tl17B29CmooCXTzqx4jT3uJtyiEW2XVirRiHLHGyReR8clAgenq
0gk1JhnTOWP7F2EBVAnbLCw5atmH3DtgvFV5GFLa3IHyAqc29s/YrGM86ySgbMJ8wKd+kpLPrHyc
6CosnWDxxueoIB5Esxamg+U5HaWiqasRkp88PxFdZi1WodQQXRMvHTjXXGuBi7vMRYHrMwX+a1Y1
l+wxgbnkhrHrtLtHmyIRCjMMmxh3acb0BXwt7eIVB28e1gl0NF8A54m4VC/clBWc7PRQR9qB27XG
3NtOoWidGayC8Pyww5zh3dUPY+6cUuyHsDSkdPLAIU2VIOPC2OjttO8cxq+5MDcg3qqrXmHK8vBm
dTF/rMZx7TISa4Ede8tYpkwbvO4ekV4mAtxw2U2fIi6TZSgD6Ym42Nm2Lk4YL11EdMYsVfRvw+5p
+LmN+49xCW2M4ChStclCZS744AcyMZIuAKgYrDFfi6u0F9zn4o5bxYrxHeogqXYSelwPypAPA7GZ
1NUw7vUGp1963n7X9QGWjlD4LYSbwY9WQSFSs3UzVm9d1e2gaFlsBwtKhpqRSGnB9Q/XUbSfeZR+
0+VPDwdIMLKufLKtgxdUF2p/El6ZlkRc032HaTIC2NRoTg656nEcPGtYWYChrCecJKQAR5lnGx9x
spugjyaIOuWgmzUs26eDRK0pbbxT8G0cgIrhtXvkjbL0aqt9MQnAo5KkOgiB6mjvitjeMujuABVD
Zw3yRZULGr6X2pgiwxdvohIredYZyHKukO/EHTtym8YQekqAWC4dLiFHxmzGucN5k7leEl9Vjs25
9V4qFQ8vY1x0CSPWrLjTXl2mwl5yd8GZ6y1saNRHDnVhZDnELrQ4BbZrHswVugrlzw7g0hhfSHCh
AFW4TU+F+lnnM3UPPAz9CRoFUagrI8I8lOSLB6zJ5m4UvPmgcQGDjyPRDMDd4aS/d+T6WqwmHbPj
XiHbkAuv7w+EzpyoHNEELbVRWSZRvREj4qwqTwHzFhFteqD6OBlvPbinRLk+WT+uQTpL6NKZlVsj
7c9GHC+I6lxjZLEYgU10++bPUJ+A4t+Q6C0zKqoCz/5y78Qna8JF14c3RlhMS37aL26nLLYrYiI9
JV1cBpL3Ti+eiHyw4OZgjqHy+4A8ipRVqI4A5Ki0HNYq2D7X4d2a8JBDTiAcASluZFTDkSt4FmQX
56IZzmawYsx90rUj/F9WVdbACHyFejrga2MVb0n7Vvavg/maetGSlzlT9ACtj9kvkqWNTnGkTgxH
TRuBtvdoax3Jk/mLhQc4H8G0WtTn8YcxIwhDbl6aaykmm85f0OmN4eecoxZXabg8ulhtnSg+RjAn
Nc7wT+ignN9E1JiXGNGV1wmkI2utz2jkRmUiHuvrMWfO3D5F2ndLZAH3LcYx0H394QAktzBaknSZ
rLUIcUx00n1vrGlsJgpzep+2QnoLmiFYheP3/xIsE2EHYhOx0ZxTki5smCMMjk3zavW3QAWJq//q
Sx/XhL4Vh9QhUhPnZR2GYUWH3+K8MeMIX2M9I3U6SBxl/0QMKKkXOpPOoIA6Vyg7IQqMmJwQ/QdJ
srhCCZYbMZncZW7A1ugLeDEJgxPKMf2SltZvjeuyEg38LsWyI+yoU1sY2JNQzEBURTVjtGh2WMeD
ZCDUX6apr6iOc42VBmMqTJZzC5Pa6ZY5y5gNJl/Tkks8XFy6DpxkFxENDgobFXmNTiQxkgUMLtXq
TzfSRRv6jPbxtvN9wOML7lscR95S0X+ZeLJLQnZTg6fSi8sYvLDjhfitmvqFOSF/i3NoGR0sBGwg
FTEqHRY38qJcRSfJEvTr38Q9eYiaTDamnkNnyL6F8F0xQ7Ew0bFwLmvzaNmjuiQggHKz5ZbnlPfS
50DVFx3qhnGAZtVtYlNdAdgH8bRzGA8VgG5ET2DH3wXFEgZv6L7mIUqradOMqHJyqD3XXAYM8Xfu
D9u0Z+mAA7EZjMZat/N7zNHRFeY6wF4YAqWU/zhvV8OzeD54IDlNlm5rJXhW2dAjWsZqaHYJs6tc
+YZBjlf8VuhbzDGsApZEFGwpaGtoUTEvH68X4p+LVaA+M/qLrVcEkT8zsANNKilWPanIzV84YqVB
Wxz6A0GxbJtOjnyKY58lxQRj73LxOO7LXF1not3qBlrUtGeOvlHTYsmcQodTGaHAhw7XfdOvuowc
Y1gonenJi8MjxF2XSkneA7zCud1nuKZGeN06ePy6gC/ttxw0hjYvwdrFhaMcoLDX+65w16HkoWfe
PsyOLgWPCf0nC6iZg8rhSRw7ZwOJHzNdt/AewEJRXx2Au2yOdyH8mRqbBcHWhcHdVy8lo5Qhh530
JwPUkvcipuoZ0GCGc730ZqMOcUSF907LG0PtwLI8hyNRpAH+mH8DXKGxUDbJOC5NDPM7VSZyY8HG
KTfScGVA/vFeUJ+RJsSlqohWvchd9SObXOwWtOiupkePz1M37oL9S3EiL8EX7zOw2wKAq0Kv23Aq
lRGeu9Oi9kfUSXv4yNJ9VyZuTSi1shHJYXopA+xKHci5jAWoGZT60jobWtwMv1oVa/wgBa+89C3l
9B08AVvJiDPwkFY3ZLiHFoQh5FHIN4Y1EVrIn/Fq8MYlJ50cIypEFceYKAj2daovw5pJOXAmGJ8+
xOuYpNIpu1VOsUxsBq783vCMFP0566dDTl3gc7uISltqxSmsP/0me23D5FlADPZ50eHx7ND8SrM8
Fc+uSd794FyiUAPz7zDOYVzK5SLZduL9W6bTCbjW5BOnRv7PQyCaO7fefh+LZIHwnAsB+IYVT2gJ
ktX9CGMrCpnUN094mjQaYYbfCpcirmcpBoY61DZ6ojp61bDHasoPIFdT7rMwX9jVByeLNDwB/8Qm
4qVgPgKyNq6kx1LVY9vzM1l2/EWOkACnrxLhGgeQzBHhDAB3saEzGuu0g33Cw4Du6cD9q1vYk82D
UiQIjw5N1iYOMnqV3RCRqdFhsWFbGMIM+C1j6+zl1qEfmfqDYXjRmiNRJhCT8ztOV4PewgioIvB/
QHFRewj1QGtYvl1a3xKMS6Op3QkmT5yCJIZyXKt9dPbCvxmNDVvNqIRPFmbfJZGwD24b0dnVUSHA
gHuV45+Q+kML3NWKuWP5we/FtdAJqjq8deVx9kbQLrAajHJIcgBfKDgrdRBXD6olpFjWdoikfJ7e
xytI3ca0ftuB2BfzO3T/aZry1LPRE27XzPEwPLUQoMOOzbAuLbMjTQy4Y1sFazRVQke25ktBEag1
BFqBvUYhnngGeUMhwjfAzJRskQxZvXoryb8YehhFx4oyXHf+OnTs4uk0inf7sXD/C/kCtppBYqTl
Z5vQugla4f4aTbfTi46kNryGu2o9aA3RPfY2LMKzOGnxEKQPL3J1qzLHUvweR7/skjBoobuxOjow
RYEYAXudCCTXwtYeP2zHOrct7GSmXGb2bGFRMJctfCrzViWYg5DItgtsSTItdvjWUApJqWgwRh9g
YtZEUxF1MiANzJAiGRPgqv1HWjBW0hNI5k2bpmefSlFF0CSNA7OuobooFOICINRIXOu8/QLbNjhC
+cOtFdJnCSsbzJ8yLncCdDeF9W5G+OMyuq5cD8/eY9mtUmKT1faWMRysqYZV92M2diq7v4uHpXhn
DGa7ArgACcF1TVg8LoIqJ/nr7Bt7vJsRnYC+cUOZGmaF8vc2GQRUBQGATe9P0N0R7TEqFrNNGQBo
dF2DdeV0U5zvWazgBrLTowLD/vkQmXAMmtWsswkx/QIUz/Ho6tNhkaZ/um0+4pkLDnp7cF+nDmaM
d05RiKsetxCRY1KfQOKdfQe1AJbV1Me4Z7CnbIFBM2YfdNEc4iwME7NbC5tc2jEg8Uqvdg7iwV7d
cVE0OL8lZ5sMgIL7uWNkZWXr6FZYpwDwjGE2kCI3b8hGLWp3LZdX7BxjCktgPXDr7xKnI95zzE9j
4cFfkNVWYqxUdjcX1VXvNhj5wcigFspVbZ8QGZkk9H1+A/r6l3t4fdg0+PjayxiNTd8W95ZBrs0/
rOP4oPvfATvNP3fRd9j+DtO9hOMR6rT8ZbhzJ2AL+5d1vOyhn4mZhYxzBaytoXk7sA1cyz1JQn1N
OVS170UpPU5rviTxT2IQEzW9uKDHnRufJqTtjBgiaiqTi8z6emwPeFQVhYiFmWVEbhS0B0K8+O4U
DRAHkkhbDzBtRKg2kXpWK1R2XJAunHHPpASBU5ZcDdAXbY6ZdCGxg3AtpMmaKUmj6hu8g5iL4i1o
Na/MY3hnAyYeCaBu7XRvgc3Vxgea6/mgpd8WaQSQHSZVnMhb7xbVPjRE+DvlSVKzuvq/xCFlYHiC
+s1cPsxiprLhEaJxHJ9k0Tr22TGd7zZm+FMX+4E0oYL4SEk9xhRQ/fD0u1AtBygyfrmOQ2ergyVk
Rr0CLpHH4nkH6XFV1kZCGWgXlDQNWb8TKjEaXz1rOW+x0B32vRscZOMr9V9DT1qlL85obz2re4tg
aERaeyJkd9HG+KlPnDmBB49Iw+ePhZVrzlmbENNcnRTaCHoLHpwDI8gmtKaIEe2DyzjeH5VLQOCc
Fp8dhdyP+tmPLkHoIcs4u/ZzNqUn27EWOpfRSCsqnIiu/InVmPjOZjOXzYs/G1gYQTq1V0N8afil
sAylFxZUA8mfPhDW4QS0XnO4cabwmRN/Kf2iAsyezieL9hUDeAsfPmdg9AmzvmiMFQ5QayE3cG7Y
6vRc2vq218KDnpbPYs0xq1hXhDgfKs1Wfpb8vVRwcoNzqVIrqSinpdKPw/9mJTtOBHMMCex6HoYQ
OmpL36TO79ztLY0MVTkY3+aZyDEXiW1pMm+EX9Mpiw5mV615j20r2wsfJjEPqWBbjeGhS5714I0e
uPagHQtgjElStJ4jFzE7hLXm1iX9B8vCIefcj4cb3DcEf9mqdwxMFZQXIA8QVanuiQgXw/yRtkZF
fCmoQQZHBo0oitHMvmIKjZ5+VSI0RSaIaN8nVdPEheJz1CCQMcnTEHzwHRTyWg1001gsjPN0dDJ9
4TT9yYwyeAcoy2nNMausGCeqxo2KsParxT/LjiFFgu3Aa1N1EHDes+/1G2xT7AYJmVtuGLY5QCTU
CUzTKO5HdAPy/x/5KNU+ZyHCE4ZMbdEZhXQi9U433ed2NC6MVuQcAHfw8TkcGlxk6osznrU3i4QF
Fdf6EaIPq4uaMe8/GCSXU7lS2pw679XipAQYl/qfIdIysP8D8+kZDWAnEJEuV6g+F+R3DA04Y5ip
AMopc7E0sLclpuLJgAHS+syro4uLTqSodMDBeTNo3brxOFuX4gxmYmUlJs+ZjtCr3Qs1gbiAGqRz
wv/Bo55HK5OUKnQuGXtIg8T0bwFGJGMzp3muk/fHXCih/uURUjMGIzoHvDjPeC9wbZAEjbAiZhao
00OKb6WQ1WRkzsogBymmlFQEp+OORl3kkuDZmRfIqxulonl1mXNA1LeJxmGRG9cEVakMiSKeKX3I
og++uwZfieCbum/GJYlmIs6QcMBISyuqJn43pVvMCRk/DBk6HT82KBMI12BJYsWJJUDp/WuZmobo
UoTDkGNXm7BIxBdXGY+yZ7i2xMefYAGHUzw2mDrAXLPVG2HWovedDGhK9lXzsZDmX2Pg8uxTAHYk
5wzfkBup2TiahWHncP0WzG7c2WOkUb8JYc5jhaRdjL1Zcs6JQvekZ3v0UnxGae9DSAUfkrqdE3Fa
I623ln7xwYX4QKg6YkaRoseT+J4esACVaGYhQPBTZyPdxdpHyehKbOO52WSULMwYGQP2fb0vJPsj
v8lMUdDbGfmc8AkiFl3EEf3gJmt8CTgOU7ZPeQvMMWzra0LZKNgorNspP8mxQONp4Umo1ftmfC/C
LUcMZyxz5QT7LkJ0e+vKkSMsbLCxcWQoUYPWUuwY2bd0mGFx9eKPvDZXjslSZnhAzpYKDY1rsQ8Y
ArT70vn2qvyc4y3QxOZTZydY8cOsoZihT6BClnaf8ZRq0Mu9pHqPO7+omMXc2uMniRUpbYKaEDw4
b0T8AIGc6UXFrqOi9wMyTZANJRkZEB62qrmzFCNlFoo4QlsAI/P8z8hMBD4aejGYi9aXgN2G4sDA
y2EJ4tKgrnusshyGEm7GJAGzEKkubGOPLFQx2reowIUlOun+BhoB7KN3mQ44mGDJgGFOPJIv4dxg
p6HyjpM1928zXUAnkBSKR9YMfyoz/PWIcMTNnn0FE+0eG0VWJdp+QYcFBpbqfzjm/ilmgAAKuhlw
aJKhu5zlLBLhlcn/0sWuisN4VNOzlIrO7B9G3IaRCg9EAZVbMi9fBOEE5eAxJNUHB53khsTNbiie
yV+h71RZWNISiotGbXqrfrCx7PqLGcSwCOHLggSONlo16y9AHxDhLTjGmA/QXWP058BrDaK7UrDE
qKlby9hRy1F70ljERG0bvSjKdBVwvGX6rGH+PWAyMT0r+gduLy8BE1hkUxTnLC+5UYT0zfluMxZp
2m8Yj/ACFJJezPzOCS49Yhn3a85sBQKlECKx5XC6o9Lss6h74faGeFBy12UYIXNuYUvjBDfmI6xj
KEYSvcWib5mihiBWXU9PhsZJfv9E20dMTlsHmsocLWtzIre2IXoQlVDx4YYFlCDYSJ0LTl1Jd4q9
ZUC+G4UCkIa8Dj4Uq6Qr93iLIdHFfc+8MXOruQfkfeCkSFkgOhg+F/+VzjCNrHFhN9gseojdwruC
sSLc2xhAxGPCEobfXvHti0ctRITM+fF6iOgMZAYkp3PenoU1VwTlynNa3BLcdY49yF1o+nV2pfPb
UgyKawylax1bB2L6uA5nvduAmzs8iRl+Ek9n4jOVGYITFqjGtjLQC/rTHyWJlBi9A5ucZ2dtkMAz
pXv4uDRHxtM80hStZKn9KNMHnO6FC1uFQC2OWjvYWt2Zdc8+oA+yrgFnAexNgZDmbsT1lnu3vbO0
PGRLkJLA3flBHvCuuEinyNN08z2HdkEzjGmL2GnwJRyHoo6gLmRYu/UzTgocERlh629OBU95SMk9
sVB9IszggqQX1gkR6g4RU41amJPnmf4B/6YnkzlKm1yF8BUe4VyuSqNnOPFt1r74c7PyfRPdD0br
+hUAALJUX1vPmH5Az6gIDCLcwIw4erC0s8hpYK90d6FclC2tgIwd6GyhLUMUSrUEHAYbINykebgU
TkzXWKczHayOXS5L4xFYRKPuxjgwIesn9UD6U9wC8DXCcpWRTHXl0hcyJp8sh12mKRSLkieGcUFy
qVm0vGQTG//ZVneFZVCHM3W7YqUFq2QVReFaQ/RS696CV6ixHWV0wjzG0jyMzi7wzA1MN8lbq/u/
Kn4u/ZdB+QxgWPdfIHRSzchYQjpcqQBoJ+U3pEeE1FwE33IgDPCiYAux2OUcb+fy+8HKA7mxkcJZ
N0Ar7kNqjIIugk3aaES2NysZDzX1kVnVozCUm62mdWJIA/OODkWo8SNiPjOBo8UcvQeoZkQnLQ3r
CYVSEa21+Z9clJi58aFCyM+QOgU0iUmRmfE7bNOzwh/ETqTavsVakPEFZ6zhBgwqmq2anqzyAt7m
M9gcskWN1x/CW1sh3OYDLubCBe+uJ1IfhDdzhGtNKNopdv9F9mfeMmumB+YhzHAqMhSr8/ieMb3g
LTJPl2sHSwx/eB813smzEu28/+oR91jxsuWAs97lbei9QrlqYGrI5GUO1qk4f0cpn/ypuZYU9Ia8
IqQOGsbcWJ8LUMPgSIOGjcmDYOTR8JbnvyWW+yKWwKqmqAMOyF5uElgBfgnQkV4gz8Lna3Dhm2Pi
BwVmmyTmzsIgeWplECWheaKD0LBhEC43wKNsWvH+FegWNSc7v7OpLzvsjQzIRkxVunalpdoaEkqv
xj+CyDqdupMx/aSSwNOehw5Wc/aNZ+LGMPoHwpLO6bsBUYmZUYhXcI65cbRWgk85i0M8S5vsWnT2
IuGwrApELVpMAsDfHOBeepMJJThe1MfYDF7T8N2o76oBd4hXwEOChCFbSv66GwkOtTuECFc5XDmm
V0OgfAkTQ+Qi476oifEScmxSffUIEiCnjA52DjWTYbxxM34bfzUZ/NsW7xSYaABBsx+inCDzqrQg
FnQP9j0VbBFQ6DPLDPX2Nioh7BbuT3t8K+DS6OU+TjbcMSx0IK/HWTv2zrobgVh3JbZi9gikH50G
IzqmgbFKhXfegVmx+wdwYMbnkDDg34n/T3lTqZv7OkJ1Ve445W3PgW3M+7NJrIX7ik/H3NPBlIg2
oH2/As5zr1jjVrW2KTtpnKGdDSVqB5uigq7YvpaUWXVnLeLBfXJS+AWIMeX3ne3/Cp2z3Xmf0L6j
u4PQ27DiJ//EYHBp9nC8O/z6xeIZcyMT1hGTuKHXFgz/RMiRuK92u5VGpSoufpLs2iFC3XCoIeWT
7OEl+VcNPzA2qA+43v28RXMwPBW1xhgVpTDMKaewP3QY35GDFomarH1VLGVtzj9NpjKtZHjZ3FOA
Rw0dJXqBps6hwUdLlZ0F8u+0NxWP3ri7tbF6ozBop2My9ksrZL5d7Pq+F59R+wKCnpnHompXelSd
50LvkXhTmPBgqC898o1Kj7U7HX18gxMgc5d8sWC+eaRLl+ey6DmcwbWNS42a2VVf0g4KiQIJjPN5
3hfNSDHxqqAmcn19gdFWHf7rK7g70bhU0XxgI+QxVYzSw+SDjMwn6vaVFpkX0zO34XjxW2oOI1Le
FeNMGYJjsfcVjPm/oH2uyu7F9Y19mWwandxTtExBRNYAlgVJjvoN/zO6cJO3lqfGolX/uJkD0lQ8
eJIy1pr66DWE+zAY2zRIn9MhW/Mk6gaMFdKA1ZJXhymUYPhSaQRmTObUqS7/AyNITPU7w99Mned1
j7YFiHHdWXiQ2Thscb31MlFhEMQlwKhx40DK76wcFQRtLeEHCTM4s3lOyOOQ5RIF1nLGpbhhTlF4
2m4IjBfyLucWHggvl8N/I2rEqMn/af2OdJO9TaCekDJpHR3IhUHwz8nxiacFquZu3db9qU61DKtO
H0tmZ10yaVX57YveOUYgpjUmLhG9r1juGNh3cFR6ylPXmIeICnRipjtrPbA88VOlPXyJnQcHwrry
zW0c/CYNDK+qMw+j+ZZS9XoQulSEI1Vav6hMENywyRj1pC+AZXpOy1x4eJ/Z5O5BUqAFyOxy11Xq
UfXLX29y9tS0z22HlmZJrB0+cekiOEwxgVfPXjw8RS6sQN2/uvju5ugytdljotivW1c96Lr+yYZx
Q7r9eH7L2v4UuMExKCDjT7196lK0MhblkbYw+I46zkYq/jhqMH5kPQMRddnHyo9p6YhTtY+57t9H
jpS0u0vXJXpZrvY2Me5mp655/YF39wFwNFN5tdPhbLXIitlGc+OugG8wMgrOgzkby7pS1hFQB0Xd
X4YfgaN/gxajuOnb19r+p81b4or9+o7B/ZPwed0ueRXwovHVlwJMyhrv0J1JMjJfqrzfdm26c2g1
PEayFDgqYqTZwv8HyC2j3raVbdGrfJP5X9996BbPmLEVsxp71EEkWGkoS+K7DEdH7iqpFBqX1Bbj
1Mz9oig0LKgl5uVW28eZszO1b4N2Z0hbjyxmNIpchqOM+jPQxw9DMrRYOrpS7MOy5QREloXlTP3m
QInVbl72iGRuP1tesuI/22IyBaKr2sO15yAxc6bsHHoDvsAPHGrAehtEAYtelZaRZlwfN0MarWP+
L5fnCF5quzCSDnmm/Gf51SvURpkerBJ8wrS42IlQugj3OktnBIXWq0NqfrsldFLjuzPWs/bTm0eF
VTIA+oVfNtgfRjLW5K+G2TtYuOlOxTflOedpgqNrOMbPAebbVDIyhKmM9FB5v1DRgZcDmtR6AS2q
83R2GloZeLpSEjDzgnwfsZX+n+degf0ZnPPJ5C+KJFjl5sR2IGCm5udMlkWIIunbEBWRDkltqTNE
gpa8LwaMLRhwqJDgsKTGoVd7nStjydzI96jLx+aQluPJA8wZUCI5HrHqu4ht7pUNFptOTAkG1DA3
aMgwaUPfifnLkus50IZ90Gs7z/0b4w8ywwo4LlZuHqTaHAiHi4JPir7c+QlB5GJUW36iI2Wd4FXD
7CE7gM3TReXSY1cLN12r/Zec+2RiLYsCS1rkLHWoLrhY+gv6BQBRFyNFzXw3uKxiOhmKLcZTPoPw
fhhIbQ4kNBt6VohNMmNdRPLZSWtfU9jcmIzbuLZYQvAdo3VwqfpDPT5n3LKhdSfFQcW1OyNLgl7M
mEZyUznmSZFRRqgubbUZFAM1IE+AobVF4as9V946TJ+R5nmwZOn6ja01/gizOC3w4ttVFYyuzsMZ
6JsbHiUqT5Cj1WpoMml5FefOhysRL0dcDFTgYIuQSRkESpYO/m6LNLhk0zlQIGUZylmhfKxD/SVH
bSFCvxkwAcmsqHsHkCERxs/qUfAGqw1e4qo7GFA6Oq56PKuI/xpB8kO+VdOkb6qH4KdMcI2+I08c
Pfi0QQSaQtoDI627fge7r3oaKWgq3M/GOe3WlHHA1KNyN0dtJzCxyUcvGDwgHqIkpg1FnzkXG3y0
eFtAnl4kRJkY6smwtWM42aI0GgsYG+AzLY0+5hq8URkKydALfNMlEONFuLlNFzO7FYdoND4bEOQM
JAmtEQdHh1O3kK+I+qYQlfY7Bahs+Zi2Or4LiZ1j0dTzHS1GymEWWukOSVg4j4fR/pKJud11+3oo
r1KHP/DfzzynzKwNdWXDu6W16hgFOxTvlMjgcgD5eDsItSRX2qPgqwBqOk5nDrwH5BHENYqwi01c
0ZzwEe3sG5RWlhMEN1wRM4eBGHE5EBjTyFuPTBhqaEEqOQFlr0lHghWHG02fuWkjSeyWguMA57TZ
O9Wk+MfC8lhqZPzAJoGPlBTcw3CUqt/eAUIFn4UcISZJjXF10SqDxKDvUQyT+EkQJu5wS0J4BErB
cmuMqFuDi+p+lP/1gFRg7rwXubgHeEUpmLHQVwUiA2x08ZuhVeMOFwGQeOrQ/YXaJSQsHjFSGGDf
BHSFAIzSTuC3ZgzpX6j4qr1Hj2XgrTaqfzbtsaWAyM2Xt9E9wGBosueY+akQCuDh+cZbGMfrjD5s
UiJBFB94lPGK9TsdpoxlIXnwIxxc82B0Ym6ITXnIwM675wlJbARcB0dDgRfVfwH2q4PF2JDPF8Wr
oHyTNZO2eCL9ysUE62niQXraNcVxSS7R4s4Hg8sKpB8Ojw5eLAeFhiMWJ8FJXrZPECuIEDYz0kr8
j3QHDstZ06xVxlxRTPqSxpmrX2h6a/MOiWXmdJucf9BucoIYIO1tO0thAHk1AFIAEIxyeMaYd2Fy
Egr6bL3Crk/mi2O/dhQcjNLYUgmaEeJAFaTaJmOSySL/GruJ8lrUr1aFCtQr1xULQEA4GWoOG/RD
uFe04EjtQYcjFuj0tQUmaTLC4cNAxK0KrAYYPet6ty21/yRUc6Lpq2agzPlJE6s9CJ50bwIxgDeI
PEWoZ0odb0ELf13l31QwtGJWonjbOFlDwLFb9Ql7q5Udmw8JU0R/BqcpginlQox0IBVjPsAQRfRL
cSs6oKNIGyu5kVrjtUDVSDUip5+WHqUkwIp1PRhg/vUVJYAeYM4KcKRVqImM+mgqqJ0SuldL9KBS
mTMp4wh0GQCK5JeWlKF/wDAKhWzGeAWYrIPAO03rOtl6eCgKQ99Jhi29PSi96JtorUCG5uE3sn4y
gvEmkEuiFtzm08QMQ6gxDuOE2VzG+u9svApFSgU1gAsIbJLDlEO1jofOFNcw0Bs2C3huRcwEzzKB
hEdV7hK6bLtLhAZp8DnkPF9RbQnDSKbktJl8I1pqEKcCZ15t14KEqcQTZ13+M5rtssJRKlkJ5xXr
L6t9pSgNjG8zvQ0ms38aQElQTK8ls6camoa90zMy9aJla79niPB0q+ch/CSxgy6Oki+rcGTa43ey
HMp4XYWrKca+ZF47fQQ/EpF6PZ46I98JmWPG+SZz+IQKkUMgnqFoNDmc6aIWmZQyyh86JwHKmUg+
DItoXEhP4hyhDTIdl3SvH3EwSkQqw9THarWjebVL5FYY3VVJBQsKe8IEy8t9B+98ro4TNJ0511H9
g5P5/lZFWCGKSeFv5AaRJQTxcmrgTMMTQwn2rwYPm3VMIpHlGNDViGLDAxxhjsCxqYOZyntVc1XW
Z4kmLyATCtPx5DvGoX4PW2XH7G7gqnYHayt70i6vOrfJnBkkCeyKaT+cbDydMnwhYfS1s4NCgKkI
L1YD33jkfiKxsMe/sfqDExE1GNswi6I2ku9q1ARYIobIqXeG/jutvv6PpPNaah3bougXqUo5vGJb
zhibzIsKOKCcs76+x6IfbnXf6gS2tPcKc47ZEoiNCAiJi01hoYNRc1mowRFlLNw6QuU7yK4qQETI
s6WS8ClOYIrBhFA9Ox3WRcLSGGhAlN8caBa5yJ6VB216dduKh8xhe3eQ2gMP15o1yBStW/tJVpnd
S8ei0YVfY3oerHFqqA4akCVmOAhiIk5xs7UNGUDkUrxKMpgV1oJ8w3xK0aRsK0RPFJyo9e6k7onx
t56ocee6PE0EX7UcCbxPDtLKOXimUmvZjIyOCs4K3S9oAi9tb0tIUcRxxBYf0arMP22mRnpvEZNz
CHmI55gUTga1Cr9BSasnS6B+21v9kcMpwjdbRT9jidm2O3i8sykTHKqRcs6OPBYJriPZwtnZp+F+
mryU8sFxjMteqcto+1r3xNpXJozaqN1N+h0UrQEwDSnSDTSoxbpRK6P0m/gxwJYm/bluy3ctuiEJ
iYLhOZ0vGcyscO5OSJDLdGv1wdEIeLHWuV5QV3AGeDzZe8VTD1QXKVkwPM3iIMNlr66MkQfTE3/B
NSZTOGg6Pxjbl6Fp6IUIT6kOKiYHlkSmM98nfXeYivEou2H9eQmyHT4h7hZefpE5YoDOQeKIpCkk
LkmJP1IWLwIDXYzhoOdkdI3oVKv5Z7YGaOMkXyeG7ykhUXzAH+jioy7Y2KrfIx+KLA2oK84diAB2
QCBqmlGLtfdzpu5RfLH8hzaHZhcZXQ3cmF9I7/CBqRi2PozZ3HqMuyWwL7LaU2u4KNewGTAnQFCL
S25Vl7Wfu5BZGGra2imPGTwa+wo/jpeSPqCyt0AL5OHIsD+WZV6J3pOjr2Q3zTpEM8unaWKoGbIs
H23Wj90KQRoJTCRhKKj3LedqDc2WY8GkEBlVIuLdYx+9iSImTvJjFL5MwVNpVLtUEJLBj8UFJTwH
mJZFB+NdetmIAw77Uzllp0W7sP8c3JXHSNTRSDQNOU3DlZgl6wnN5fiSVl+2Nq4NNEc6hhd5V8yw
3iyI5Rcr2qZeQFgkKzLexhxkSE4DM7FC9hig6JWv5FwSvV/YOJXWOgTh2Od8ZQQ9ciPW1i08TfOe
m1Hr7xcYJZmvu4w3XOJHycDAVM4QtZQytPcHLDpe1m9TbkJsBJswGR9kV53DjZGohmLqfd7aMmHh
jLate5mhpklUUwZZpNQ3IV/eQtCepOGAmdEaVIktfgJWuCw4yheLVsTLgg05JMVME4ijiOtBA5bB
eEkbj720KFa6qiPUG7Trk6mjsqdZdq6UR5SnHDRE1ThMnBPGiO13D4F+5KNnPt+QdkIQGie43qZM
eFhAL5yi5VFMplzimPTPIWaOxKK8M4yD4uy82f9TabDR64EPk5OXkT3hTCvwOKs0fUmSet3Gxn5e
HF8HeRjwTMm3liHzc5sfXdn0ZXAnNVCfxhvydCFnAXhVFPBn2Is59aCi1OPTQFYDF6/DUNNSTwja
PvMmOIpRtV2KXy0jGBpIbBDewhQ5VtYd+U1RfOkljE51LeMSg1o8rD49xG0OxCPcfqH0aO5VMVnT
Qk6CZ4RxHx2aLJKfDa1/60cTXQi4QJS2mf009u1q0ct7rcYOwWHmGNomf5vqrynXNhlYoaFzbtSq
QrNaisHXwmdxGyzODy1J55Lf53oM2neiam9tlu9Wey88JFYWLl00CicpkQCprdW4P/DWr/KEOFR4
1NAHGdjoMWIZfhONjicjQUI+y5n+oVKsQ8IoQ2g+Vvq7jM8q3OWy/9cM7kPDdQXmr2sVhqcEWxWP
Tuid5DvzuCwGcFTCh7Ca/p+YW0xCWPq9QuSccz8k1JzZIXKetHsukiRFs8IZytYzaInbeWY9PmGR
Rt0m+vI/eWCznpJXe34DdcqGfdcy3KGkkqKd9rUhElZOQ44sHToEG1OH+BIEjZlqnwtjPNV6+dGE
3MfnP3xnWN8KaLFtipVaBL56GV+7hBU6J1ujbak+oCxyuTP5uXTTS8tYNLVJO8AX7SIhiZCMyLfk
ZaMvznLWVtTuBZ+f3Bj4zyNN27CFhiOPojk6WeOBAxdeWeB7g+mrS/I1NRMKQAPOChvbmCAkfOjF
0QysVWo8VRiibGveZXTcI5x+YUEZ4Qu3O7d3DIINsuFYP9uCoqc509CDKlTSuc68Sd3ZVLYIpU14
Rr8tWkiPCUq0S1yimPVnQ0FmwStX8rVus/BcVC9FxF6CzgnJmwHpSSKQuYBpdQz9wWHCzxMmMd/u
FN5UvT8yoUSzI3UFPfgnVzszH3lBZEiHH2bkvWMx2GG/7VXzIC9kFCa+AXiro0pKUFOxH82ZsfWW
BpHvR0d/XTAdd3fEUqZpR2bs9zQ82IrvlTZnywgBZlVEvtI+eXrvs+3B7YqZe0ie/ZHp5x8KiNIB
sYdQCkCJGkp4MpMSynm2FxF1B0ORoy2y8XfzOMFc2WpjdowA1Tbp/Fp255k4MpMjCul0xpOudvnu
j4/GfKdkLC687IAFSseSNe83chWryq/k9Ygf1oFYJPPVfgBHw/odMLOgIlLQUtH04NDwSDwGrhtk
3kcRhdg/CZnSREkBlat+5XR3mfbIjAP0ihNVDHxQ7NUwPsdVww3cZfGFXA3Gb066JR3nY+d6T6gn
qu5fRuZdRUNKPxMXfCa2AMcCj0SSdi99u44oTVXCrzZAOOd77w6B9DW7Wp4qjh6UvFyRTb+2+CjG
2PtoFhYyvbExjX9RuuMGIcH0kNQv4iAZAQSrarSnq2ptTMHMHOoWm251EbOkdDkDS1tW2V2tfYvN
2qC5RPEhbpAlRX1EuuQ/DcEcRLk4MTBm9L7g3GRbyQhgZt817GJX2Sg4mIplM6kz22giPhChuOA2
jsrsXqik/hj2S2o8jtnZAPUmAjsCErtu3aoetZ6OkGEAGRBl64WnOusiJsEaZCX5bT7En85YlVqP
/lz9LUQsKOJ4poIL+oy5RKvK5EKoP9HES4mIMUlvvFxm4Z7bavJF0q21NZtlvnIu8jmavvTF3dve
c8MMnOssAppPllmqKadwXaXfjEUqas9+s3ChdghHyv1sZTur8j4LskDVg/iXlOCr7r+lhVaBPhdw
G4xn0vQs/TjDUm91ip8cxUVFqQ8nr2AcxM62zsaNNk2XWE8PVsasff6nj8Gl8c59Ye4asz/juU7a
FVxT2MLWdmyCf1hBwkR7DHkfPcfFd+k8ZScDzadm18fO8giS/CLGN7aVoz4y+g+Qo+CLtwEnZSgr
JJWli6PrQAPHhPcPIBex+uvpylCXQbyMpMPSmMUU63QYjrISU3Ydu/mRaT5Do0HrkRsz6xo5i8mw
JBWi4P2acSk0n1n8zzT6fQTIYLE2nXLxlJ82YHxt0UdSulIRCck3MTfdd86HoMDKRbfa2MhWGUmG
9aWt6nfRqo0DSvqh42ZHPuu9i+ADCdcwWke0S7uIYWRMRTo+y8scRcYZBoRqstSn8oooLHuGH2gr
RLJrMIxQtRWgu+EVpw/zoueoEVrUhK9S6yrfCbzPgV5RlAB1MW86k7U+AeSUQ9yjL1XwKOkOXUfQ
isgXn7WZ1VvvvPTsslz20cwdU2Rs1pQ+s+c/xwCXED5U6Qja4abDlWbQ0SjFufNSjOTxmvqDG2Up
wG9RcVjM01VL2yqVujbreltnN53+BuWjlhc7eHWdohxhbMOP6kTuSAEFf0LElMyS7DwkDAYO6dal
cgiLc1U3ZByz3ei++oYVcXSngNgMsSmE/AuHeNdCz5p1ktjr6SU0ykeZfY/85U7XDiozxYrQtGbY
d6wB4aNmT1jEXymWPU4QkwNBDiXpFuh/xVBJ3c0wdUJJVGg6k0qSRKTZxd5mFacciQ9DFLI9ErSM
Y+HtlGhG/MEIo3pzygAKBCsE4eEOt6QnWG989vQ3E3YO8Wc2gZ1tsW88a90nIM6EtDRuCmR2mlbg
NbEPCVUQhynPQLPgbmWWXUGxcYb0XCwhH+VHHdHxIwdo6u+xGii5eU0ZObroqhF6aJG9UkuQcZSb
ETNQ9qFlfHAD2h2d1t2VEC1xH4eSYOZx+bLiqOOFZfaNRft24slaqveuga29bArLuBut7EGMgbVi
+XQ5KBVQqWCtSZhVvUlz0bTjvYrXahpJfQQSYFj7sf0nNyx3DfcF5EyOLlH5UM/PKZTHmVUFFQlj
49FDtBtxdHGa6JAxJ+XOqDCol4D0ydV07ND3jL0df/fOqY4/m087uObBl9vrILfqO3XogSpGvodW
2G8yUaRykRrVeQgJhKlJDfwXRQWcZwRg7Y9DaZpEyUZ+tCp79vhMWgPRYNijTyA3he1Jz7qOY4b5
uXjNSn44iGQyBpkW697COaHheyDZk5oHGYogFIhrEskig1CDN3ceP5kX6LXoIPnwudYsjldRnrG/
VztA6c4BE1KtEBcMtIios+gzTe65d4mVC8EPPau27g9fJkJMyp96d0LTniNJ4uWKqVHqZqvx08zo
NiYuPn6MqP/0ssIfFcVPmmFDqZmj7B3m56p41KqHyDlSfpAQKLt85rthCbmKuz9iadeRQ7aMFeZr
ZZciHGSuKTN3GZbO4lQC7ZsfQ48PktF5D/aJ7IUQwRn/DXFP0RjsXPvRZQHXM2ZVz+1TgjLC1Rj7
mmQpRFebYX1OtN3EL5Iir+B9oiwodQXN4D+GdyTGmH2xFVzJn9hUWcNcAhKldmLzvLrucx99S7FO
H4TZDZUhRFtxS4AuRHQ4pONlHv8VgcZI7NUcVgHJjTRCZmBwRqP8hwXF5qhg8oyoEAX6HOMWe8ma
CqF6TooUklRVE3pAmHJN5x4XmsA+QO6SqMmtCVscix0fXOcMdwpI9qb8Efj26Lp+BZUDoWAEUxlt
IWokw+YWdFiV8Yhvphw6KFc2c4t09nYi4pD8LCaVTu+sNdBbTE3BETJLo1pjBTlTiqThlxsDTMZd
Zp4X2YITHd5amBHam9jTAI4DpVwilhi+iNPRN8oUGTE4g6Kg2srs3oiKu9Ktjmp3FSoE/6K/6Qyd
oMJtJops2TxE+B+tJwgYeynv+HQlgLWzrywLGATOiKcaFGWskHlxTXADvMViv+Xw1omy0NqfYrL9
EPM0hrUe4JvHEdo2JyEwZNsZmRJaOvTgLyipoYsqqbtPUTGhuA/1Hc8sAn3mTKx6hrm/J3OUdrD2
zjMyDRm8geqj1pJnx0q4AEHxjDYL+HDDTpAwl5Yhvnyz1jVGeDRQtWs3DxBkZ6n3AknS5uPf9Ug6
hoevM6t+Ra43krnqiZ+fLCMI6xr76pYXaIb5TEoLr0hJlRjwiQm9sALZZ9sDipD/8cILlwnZYNVn
FjwpLA/bOuK8PDfOk25o0ogIF8dSv7SMNapEHzPRJuuutp/ExJB2lj8QBchb4DOyk7MqoEgjDAR9
AMpFA1ALLilfWjfLUU9NDqabZ9RuVByD/brDzCi7CRfvtrJ8jjSwYY6A2WIgh5wfEQY/ga1l287g
PeVqLJ9TBfm3ARep+M3y6BWWhOo467idN7S4LDgoGvTfqkLv0rd/axUWnBOolDw68DMRWh2xLfMY
zpp5LWwJXU/YDP3l6Xl2cdd5id9aKREHM8IVfAa5xsdvPZL4xqN8418hUI3GXZs0hTmZJpTsUoWI
DhEcV2xxtBVnOu2QD5wCpGMIhvcy6ywQNOVDMUY47BBVRRnINEKLgtHP0FNyedWIgAEZZgi7Q4rD
TtSSqeJPfXGR5W/kaEfFWe4XAPF52a7K5TGJpo01g/r1nSngJ1XuZ3tai1dzUYPbjEm06Mr3ZWJN
gwOV7apgXISP4xQjH7fyIX/Meb7iqf9JDRUeVPCpld1vAy285vod3IpygJUM/AtODzTG9rwPK2ou
AGTiXHLj6sEExFgv3t6CA2QP6fPcVr4ZDIRqqTdbt95krmTiCBc4K+IKVMad0l/d4aXOkmveXOzh
T4DoGP1bAnGrt+HMdkDUnbvMHDZdRSBJ1R692D3qaBXM5lQzD0flR1hIsGo6eONTvI1ssijN98Ec
uSd/1fC+VhirzBuOJFab+yb5Dc1nff4Oo/pqFD1ODULY2VOPnrHR4bVyiPINZjlroTra4mxi+zzS
OeUVq+aW2I8e3UMHy97syYANGPbgxQxQq5BgSdzbgYfMYXteWDtlyvxiYcHRWjt4AS2Cu54GWmi4
ReKtq35a21QGsfZiGelrZ81HruN12jL9Cc4lX5fODCT/GKf5oS1ZBkOEH+7YTDjL2qqYiAYYXoDY
cNck2wZfcvo666dyuUfjd5cnH+n0CLSTmwpt9Elvd1P7j4aLiQYtuW5GhF3zv/q919niNSLFui8t
0ppzfdlpHFBVa9KVwU4gspYxHDZutn/esWDTzip/zp/EPIp+xFupoME634YqsF76cCdvuLTmLptR
zXifutF3FzYANkln1GaBsmnyZ4EBaPaWOw2OzLRJdfuxRS4dAlCtuHRd3KfejnNZdS+tR1AmwxRk
tC6Qxd8lvqDhV5D4UHUy8DMYG67SlqAgIKYDQifAR81+hkOlMXQIE8ihHFxRjORFjT5C1o9wOY4G
4UKdHt+B9XDMQ535nVRCmFR1vqQddLoi2WnLnqDxVEEwT4Gh7ZzgPg2PnBQBh5S8lXXILbfyOmBb
K5ePC6dEQRuVcGmLkfvFRSkTeHwS+5gaUytv6NSIJGGrPfgqE22zWny13DXJXqfvR+Gm0pXUAfTU
tYWscBmT58K2zhTPdzz1a2VGW1xlG7gvTLeU3Tg9NiVaab3HHJA9TgZow0mNwZGEeysPTx2mg7bB
uligbGi+G3dgql1vGhgqFTNK8ZIJ5ECygWc+13rXQASz/Kp6dxiQqThwkfvcFGQLqsqtxm1ouRvd
RpXkx0TgucNm5ggiO71WN+ZwRvVApfGcqd7RHc3DqH3o1F01I7mhN30ISb1yqskxkJrXxJtkMCGn
wFg7VgHf7MGdgEYr6VXBVbZkKtF/3l34SUYNMrqm1I/CeUuWFicb4ggCr8Z9g04R5SbKjUuV7W2G
bkv45hyqFvzBgCncZTNJOhVbmNAbGOQJ7UYBmsZ0C1UIwD7mC2c3fIr7W2RSrHQn03yqgSt9dfmJ
33woT1rHMaLs8gw7MaoGYueDVy++9Qz8qDKCCBpa+pwRDKXn0OUYMq+Y/gXhrwtEB5cCSj7Vr21+
+W2ns2dGssGaY3bhZVnb+54bZileNda94U+QEWRqa+s+eHJzrvxxZ0D17XneLJ20eZbi4aZmFuot
1wzDblkwVqRULVgG2Uq9me1QHDZBah2XyduwHI7AYAoPOqVcpURhG6qq8Udu1mQZfY4xaDKxdO2G
CqMdCgAafzjnnnrU2wewt6S8SQoSYlp6RDNQjkanEFFLHRiZkNleDXxGiMTWtbmKQ9ZBNJXWJlFU
EZxsPabhjG1cwK9hhkqWlQWM4Gkk4bGHWlOOYMCgjymrUDURUM3Mx8qdauJv3ZvuuaF4d05VzINI
2RLfFS04kOBlgL8lGpUxYRw+9H5efkqfM1Y5gJD3Oj1m7auOKGJGqFI9Iun02YDmSF8FFlUyclJH
bVVpaMDpsFOcLwmPRryz4H6YtPGyuZii98R40nsGDmhFJBauB56RMWoIkCrGmKzFlJqiBk4hRVXe
US/RZ3A9clHDDhwx/G/jBxpA+kssEjOJDxkJ0zu0SFWp74CgiLm7mF8b44T1ImLLg0NNs7apvcqf
J2YqQffUVSfMmJ3ho66jPGT2CMnqsR5e+0Jd5STLUJAr/St04pxqQBpvmW5gqEfYWdQPql6c4vid
I/cSFfYN7xxvLzxfMm19QjPAmplsyZz9OC5seZq1lmU7lewsB02UVNFGjOi/NbaZDKV9ZpKd8e05
4Hi8i1fOPhkYB9X+gL5jt2w9it+8rl8WwpvNMHm0q2+rvkEIo5tk2j3faybrlEmCLn3bQTSpPnC+
dvFP7+QMVA8tfcS4rYMBdRGnZMx/JF5Pln1SKDf+SHPuv7ZKdibGy4wLCJbQGWdVnJ/uJ+vdbtdx
tE5JMJwejYRxLWo4FCs8TnP0q/HFPFg388KODolsazyY/cqwKWzYtz/m9Lk1kkQkDeeIiQFPipAe
5U8HhUtpY/TLnYzMzQHpuQpqhDaHVmeQbxCbrXk2BpdprQXY/CUEXocFz+LnOGjGxakXRgiY+KgT
nU3w937+aCwlcjA2mfnyZyPkofC4RPSl8m2O4Ab36lS5oLmYpbmbWNuJaDVTzS3Cp5ZQiLLiR8cR
0D0uOP2t+ii4MWhLEyKXWXFowCEs0ZKFEe/cYNTbQcXs3oQXm1rEHvCZ4TiRr9fOqdHMYMuKGzwk
se3MJJr7xfA2IHVc7NoJlSEa7Ne+i45tzjpfALBa1j+E2jH39i07IAIbLZypApcxZRGHyCivlp/Q
c0AB7ppm29hbdbnWxrW3dI4Z0GXOR193e1oglf8SvqBuYTdkX4P5vQES4KkuPlm2rv3awf+tmGe6
dMdMd/zWisXPY/70WY+fiCuXwwSxlaM8yHcdlq85xYm85X8KWD4BWiVppkXcL3sq4SO5jhBY4O9F
H1bNrr/qn2SFkmQuwGaMgHXBEO8sNrixHp7AZfmoTvYj6YDi0tbaa26qawPEXEdcSuNx1uN+u2e+
ll0x5HnEQtcOB8Bdv7zULLkt6iE4zCnFGSMu6f0ZBIpfBYUbrPAGQcJAw5G9W3iFyRRzH4psD+CC
4i+3CFgamQw7/BU2GwjMEjnS0G5gAEC/RObU8i2GTnKnaNv4sTLCaHwn69aMIgqTWffk4oSlf8UZ
o9zrIHaQfLfECKLpQ8w19V+TQtPH/i6cLpO57hAUGYbYryBVVjgCjfQjZ9OpMuq1MLEW25kLHpm9
KCbwaXal9dKqH9gdsozQFPxeVL/8TKywORsrIfjrKhCBH7O/T1pwh+Q+xLeq3TfF96hTw2yYeDTL
vvNC6KJnOtzcvrlZThsCDHfrgiRAjdOEOyLrq+l9Vm9D8NI0z0AN53LHRmb27qfhNUNBzBKQzTYw
vZ5CLBhOCk+oBPuSqFRXa43PAHQF0gTU8w0L1wbfh6NjovBJAxbvupoa5z9pFdVAwCLpmCKv9Qgc
5ahi87REL+ztOpl+3nXX8KkJNnm7GY2HsbQY6+vrkfKDtbnVf4JKk0osY4FP/15U95XyYDd7+rFl
RqwEeKJkVekqcD0bZFjdvcWkU4WMRNmR/kOE4Sbh1UjevO6mh806hjNCoGOIFh3cxG4ifFNxJ/xP
eD9GGKxbudIkqkWecNn+yJvtNPf26LdsHLIjcCKH0aO3DlBwUXGwfKm78YmeYdUkEiuO8YBgXu8B
LJM1dAdZP9tO+zLPBv81Qb1oN1oB9Y3hJhK/cmzXQc1hot0mLX1w8uWn9q4o3K5/VvQ23YsiNiTd
OmpjWtjmYEanBd/uwLSjTM+p/lERuMmryyRSj86qN6DWODsJ/KN4x0kXedsRgL8BaWc1szWcY+OS
vi3EieDV2HQz8R/ACrYEHFkJvLIDvg2m7qx/kKXAnNIgzsj51hhbGSfLfFO89eU17ggYq48JNj0m
r5yEzDwmmreFd1Cm4iyvhIIUcQTbgea3IMVlcddsyYkp5qfEaHdVDaayYQPLWpzZioHKkD0Y/lTe
zZy6L/W9j/QJdErSCsxtszCf0gmfijSHCTcJR/Z9bE3wh4KLnkkWUL/pcqZDhXbhklnZbrXp3Mi7
6yLmZJ6vgd8bsl1ASLfB+WRZcCZxEafbgu2cagbsoJR5345w5FR25fCPoInJ5psaQ9T/cRgwesfZ
rW5I//qI7Bc73YeUgCl6jMZVN2QgKyhRiAt5c3uL2yfZ2+Ar9TC/JeZv2v20XE1GvpMCsAqVz96y
LwXjyHxGEli+8SYGCs+9gZxRJb1wm7L2sfd1me6Lc5tcuu6iM+PPZb5dXzqwxGDlFKM/1gyOR3yA
FfMD2fEwGK6HO3sYdlITpemvQZ/VcGsmFc14AhBetxtfb2Ba0nNQ+jlkNOUA/HFG9dyc3fxtciYS
aG4VjJ7KEwNK+BYx6i/aqpWZBl/q3J6rxvEh0tkxArzHnOTgfVZ8prMN3v5VZEgzUdR/dynXeudg
MB0/3YiLuGVOBOCcXnYs9T3hLR0Ej3D7B6IdPjTkjqOFnU95JywXIZ8ACg8KED1osWjbbjXCDw1j
+Tg06yCt4cVDTaHZj5ihuHPyRczDJaYSmyANgjIloROwkPhLBJdYlZSisvVJAMzb1dHDchw+kmCQ
nayHIIEyhaAD6SbUqicFwEDwE8xfqX11o5PDfUU3DHqrceuL0qgk2GrbA4R1Z8JL0anAI1Q2vd1R
cGAZS0RFqS4WqUi6focms8WbHL6zMyizazqQBoEmofqo8kthfc/taYDMZ+S3tD0a5Wmh8kZOAdmK
h/Ir/y1LcGCP1ndpu3c2E2FatLtpE+Gb1yGGvKN9Sa1NrsBr3Nj9nUUkiwenY8dQMFFZR4c/+6U9
zsNTxmJNQGla+ykmgEoxfCUyGTDcu6gRY548lzsrGy2k43gseLFP/84hOqmQvVZzcfiFew878pVm
A90jiwTSisHv2vEtt82NmfPyJSt9sDYh91yWbgoPdWItUqkI5fRZi18rThVWx0vv+Ww60BPz/W30
waYHEAWSkr7EA+l1h5Is9ia+jywmBS2PLYcVJjVSx27807V9boaOb/TEnzn1LnL2MXflhybin5yA
ZtAGQOLv4u7InxiJQkTZRfcBSo7+IPvBoHrStDsdHSLSdEn8s+1DHW6n7mYG1Aidt3G4pKXaKdJt
QFXCHF9Y0/IB0n6xWKSsETVAbJs7DmVdIELJ7x/LPYUsl47rxrnB3RmvY0cqUrtRQQowOKFQsfMP
DBXrOMBQh+O5YprCcF5BT5zjcutQNTvDrvwX9mQJMa4PwebUOKmwN8AJHkJ6fiXYte20GW1CFJhk
VgOBoxmuadn4AEy3NiPjoGm+OOaxZtzhtzFJBpveHY+R2e7Gjs1qvbOU16jBqDceaOt2oQO4P5zB
pKuHICKoGYZ3ZW1c62tmXNKIFIuRwMgm0Zs3hI84y5ahLtf5Ne32U/evWwYeEl8xhlW9nBTwJl3c
w5nufSvzcNkUh1whockojnB1xK0CQBNq0k7yh4SOX+nUS90z2qGtUWkXEywN0549x23bQazptzY9
Ceverv0sAXLe1W14CegVok8ZkUvhz2gcL29BN1qn8x4Q9WkJj0Y7rMZUv3NcROv3dlFdjXHaafU5
KbnHUesEFO0dxvY/4RUzB57ZPy/B4M8pp3Ru3KfBEQk27TX4321Z3EVEtrCbq4F/ahtFHoSBz+fL
pC5qJpi7/Ztbn0wSO+sHo3uLv8rmkqovblGvy+KDB0duxFiWm6x2a/vNiEtMFPmGmY6BFgYVDULv
FF8Lvx2x4kdMEnpK30SS1lh7SE5eJx3EFFqfbhUG2mWwcnq1irL1I6lSf14eMAoiGSUv3lPfjblf
CZtMxTXqhTqDb2oXSYp85nl0l0edATpaK+iJV1Ck7Ywrh5AslissZmTpx6KEJMay/Ey7jzmUpUnL
2QAmHtf4J4DJ/aJEfs0QVrlW7TdROLT+JHfXAI88/Bw53u/7kJ9Orx5VFb/Apasiau6Q3KlubWnk
byBoE6V2SH8oSDApa7T2ebbUQxJdxSakTc+DBo4FhQZVlejfEKEBVKCypJyyRnqPe8PNYYCIGUFc
89Tuw3BB07UUXy6HLYZwIL09Gk3jadDv8vBtBIH+hV3L01FyvYTt7hYo9qrmxQgsvFzmUdfuWcjT
4hA1TOU5spZCdZWo1rGALZaUFN4vapvw+IoMauRWddbOgJ7U4YC7GBqfQnAI3NRnPJug4AtsNP79
/BZ7JEHO3oUFMcNvHYWR7KbAMaC0rlhhMS8UzxqLvSQgYRP6BKO5qkHkOpJpwpxIEGZ1115ZXRY5
vCIAJ1gu2/Yg3laUP5hYA30rAD3J3AMsYYPcggIgQFja0CH8VZpnVpRi3srrBJ83kQ68RaXK8QNr
MGR6rFbNm0UvAHOdhvaY64eYPrlnGtNYGjmVqH4t7aR4xgVpHjkCCeFNEhZq8EE35TUKwFfX/6J2
rzjNrZgxE+VzdIP/aLaoeNGXE6M8Wqikyo3NrgqkXg8qj0C9oR18fSZMwh7OBo8ejg4yrsMYADfI
x5bKLESQ6PFO10O/N8wEblm+qvR6/aUPN/6+VV6Rj2Iho79axVErH0RlzuRQvFD5MWWZGX5aVrOJ
Or4gB+2B3X93DUIGBxpP6ULQKTBLMTNmMUJpXNgPLT6liPJJYV+qhLcYPj+tVCfnq0E/RDwBQLCd
W7u+Ql2JVeQyUB+qtHYBh72qE4ZDAiqUAJMg8KkebwlR2VGpgaxTIEGBaCLgtXH1nWViG4kyP659
MAzLQwxVXHNYZIXWintiNbkDfKn7RrW4OcCyg9or2o3rvVP6PquVJDL3L8Vk7eaAlGwd41mMuozv
LSfzIabTrWoMlHeZ9kuFxWHox10Cvg5FXvszgHC0tBdPJnrGcVm4PmfzkJU3hJ4Tf4jwrOQUY4D5
1prHZLS56rKgqknMplXMAeKIVAOmFAo+sf1RCR2YU4kwiDsdwy0EspiZl2eFOy1vL2mNTpwgpBwp
VmyhgwyrlVm/5Gx4J5oGRV3WWo2AKeEs4mejHnewDPEPtBORP6gmVBQZZffFcnJn9Bt6Z0adm5Zi
m/FL5x4SQ30JeXOEjj1XoHBoKkRlEZSfIHDGaZMzRai8AxQGugkw70iKx2YN+GFdAlPh72ElKh4L
NMRtXm5qk5wl8xlUuBd6/8A48XdwSAqWCIu8gkAdN0coFW2LD1Z26fx/trhN2a4nxG/pMq3aPgRp
DI4adIrMP8fa3KgugjDwrB41rcqcQtb/yfDZhWctD58tOKIFxNHOYCLgEUkB/oXhjug4lvg3yQDB
I3u1+CFy2Teo5aYAll1pgMg3ncW9Vk2buUnW1EhFeNNrl6Tzal2yTc/icwGYYmDJjsW6Z97FJB/3
/AJ2UuULlgRAscGQYJJg2hsN1+9iejt+RFZTwtxDBR4joB4FaMmV67q0v+bEhhdxZPSaGQtSGBaa
MOPk0PXQY7NPZMyhLsSPPU3sl1CADLj7NJDtDLF3Kp+eUMqEV418lgupYQFW9xj1QBQh5K+Ye3+H
EKm0moSaMb8TIClWGAHc8QAUeGDQF0ztpTUuom3BFzQTQIp+oI/7jRm8l/GrR/bM0HwQWkjCF94O
9QP4kQmCADGWUuekM7EzoWfPMEll1Lndq0yx7Bo9RNjeGcDZpXGwGWwR1dBT+xicHfaj+KPm8GpN
2443mQO2wK5HmWqEv1V4iWPUEsmfhjThrR1odcOhRayPN20IvylypcnkZDKds8B3sGgnTKZps4Pi
hW7p4rRIGGCat5imE7xLTHRjQPzYdzsjZ7HDSiM9uM7fbjxwW2zGtY9fM6S1Ayowut66TeBc8g3E
jEpENZIH3bE3TJ8nSthCarTlqCu7JwYYChut3gx3KuMehdmUkfM9DZLkQqxeyH0+nSolekxYgSz4
STC7Rt6LXFiivue80Nt7AxyDUmkgkniaXK6fYGT0RuQBozULvX7k9KgLyIJisIwYSQhF/A4pmmyT
KoBjTJD3Fmv/UEeJBYhWRZRT5tM9qvy09ERY5LkUkz13KxTDbD58Rna9QxIwD+Gdg4ymGp743gf6
spF/DReXthBVcZ+FA1MG8uur6wCap2fMD+OJrO9Cu2acsbPyqelXUgQy9TFSUImhdu23enCuo2Ok
753hd1iwU093qdM/Rrax6dP2oCWQ2v7j6TyWW0eSKPpFiIA3W9E7iaREymwQsvDe4+v75Ft0xEz3
m+mWSACFqsyb11z/gcojKAx3ouQ2ZsVE7BtUHwRi2ZBjMLmno5/jbi2BVQJ3MGVgClVgEJIx07C5
elxNeeNQ4xPTholBZ5LyItRGXUMWPD+lwRXrFbyQmEvYFY6SioedD/y8+I4YPwvyS8qRL3uuSUYE
Lxy2hEhu2rsnjNL201vNs8dGsgyBtIZqABh952uVyAxjB9rMpN6FjkeE915VZnFKqoGoNRpCzXvz
TBochXQLC9COUsOH5jKNFl7a6WtXA/lML7mF+wH2GFGPswOYPOL8f5HCgNStxpbdnis34rQuRMu4
hzyJxTyC9EgKELafsp2WYmdd2ZcaE3hnfvBEhkg4XErDa9ew9BgtpdkPl5/PcEShIpGvrNj7qJo2
2sEyd1l3KrxbOn8oZA3671NokytkL+vu1fOGdUR1mzq/qfNRjmdQOTwXO/DpJPmxDuMy83FhOimY
oyZMMzjdGuzVLFJMPBNFbQi8ikLpbtVv4vyaMEhWhy3Rg7ASOQjYsNT+pEOfrusCHy48hm3rDBug
Z0ZSBjn6gAGfqoZc9VeJVOefhKRShqO2Ne2rp4ZwVm6Wc2I+RvmCnJ6IT/PXo1YiHXg5NM1rS65K
RBzP1DSbAAv0HKsri6qGEPUXeau73N9UHpuMicwP62v/S9HWOm58qJL046TaCwfnRxMOrtC6BpjT
xBxQhJzKxt50/lV+Fl4eBLUpz1ceL7zHGm2ZQ3B5Rf3LS8GX6sRIN6SSVC8MDlKsbDu4xQsA1Uvh
veMKMTOZJYgLwLxGuB+xqLVJUEMiL3L802aAWsoQ2V61O2iHmMUKwoNM3AdNIOmArsduFoOZ4u9A
gV9daLxd6T4PbJe19W61n2jkWFslNLaQQBgxf4XLuy50k9fyQ3oIbyJHilDS+JHuZNEqp0yAbNSD
aO1D78v2g2PdIBviQXAVWIoJryBjbuZ26R5CCrgDDDSmnDaVhuzImPmLhSzRghAaFN4efsamnIDD
hd4UoHaDNqrKCmzSha5D+zweJg/yEegmWL0O55GI8orCUAEZhXtRUsYKtbfON0mEGxOe4Q28eHyH
oM1ADxicq1stJ4Aj146W3pnP8z5t84svIo6I2FtN0ZeFwxNWhjwZmzpJNCMI1sXQk7+1GJi6QFXq
lG2pFRQgW+QRae0smeuqkm60tsvVAA9tAJRXxvx51uvniKlpk1ZrvEqoX188BXFrxzi/u0uOkGSF
uOAfdI4MHj1UHBmhNkKIpy7q4DjrrbPwvfpadx8UGDLnY/hXZn8Sj2KpG1n4Gj/Bm5h9srvIua/r
26wcUaLSsrKaBRm1yF+ec4b86UX3EmYLan2QfpnzVL/GdUohxwk13mr92bQvkZ2h41tDGdp0domC
nGYlY0afYtQJay0loG7P8B4Ike5HUGIxgRNkW2B1tAHQNiiUQCeJDa79V2gQGVNUULVR33dguwIg
GNB5Jgv/J0U/DbB8sLpsDVwxmBkMI6QIzYGCo5y0WIcP9EoPQNmCAgq3ZNknYJzkTrnU6/JJuun4
d6RNo297khNVcjeKIxY1sDUHVlxA0IFfFyBA4a7AL1gWCpqtAlms2FLDcO+qbIPEVOwQqIp4/vx/
jGddsCaFWoU9XTWQVjtLITVEDfgJoxkOTTQdHuevjJsEae1UGikWY4E3ns9toPVfBdWV+m2D7Q92
E1hxzZi6X3gFbfMYtBfCEaS5Jsx4kYPk8vhFeZCkuGcA9/20n92Ldi+iJUZSn/OncQ/eg5/+M/vx
/uZP2N3a3blPL9NLf5lvqBi/5t/obXj2X/1X93W+Dc/6t/tSfunv4BSnRX//7J7GG/ff/qLjV7/o
HaLwgXS8L//VuJUMH0H/wLFJLvmgFYBH77Kbf4lvxXv/7l7hT70QcvM9/M3P+W/50WJTs/Rfg+/x
Ro14Y+YUP8hXVODPX6jF+CTupL+0v/RlfcLedDNsQctOzi7lv92221r8dTqYXwQlBQ/1h/VJBMPa
/ZrBtUP5j3tujKXiOUwI36oEIKK6cluhSeyVlbOir1tFG9JHNu1zd0rXWL39jgc4KyfnpHxI8Y1l
GB3Vt3+EULlIVtkqXiIwWmDjtLV3D9HGu1J4HdMduMhxXJt7Y1ucyi2t+MOwJojuidi5x+KoP9tn
bDrXxcbZTEfiCh/RqB2srbPud8k1eUQk+Ritmy3Klw3slgXx84fsFOyda3GstzRCHwgxF+/N8nw9
Hzu+wav9QBgKVnkcRYtmGT9iUPuYPmLbsyl21l7ZIL9BnvrgbZw9ppib7hge1OW0qxf6Q3GuNxDi
1tWxX1l7SA/LaYntwE49wlm6RudqFz/glkyyHsTT/HFa6stkWax1mt1tu1CatcUQZqbwTjBvQOAD
5Kozl0rTlpYS4jBvcqO+quHXKPqccelUKrQj/6GSnSc8uLwEZIla2AIYZrbS/RffPhkmuIyiPFS0
5JPPs3QXCG3g9MwcRVW5AhqZSc91omnbTwCfzGkHRG1zlK9aj5VI0YDns6v8drAl/Ajoj8U4c8rj
eegH7070DUjFnzkLcbnoVHJHOTi8XTX9Av1yuqXs8iHqP1GZzpANlY5BrrMSAwpKIiXDNphsYmw+
8db7qwzYTeyZDy7TqsLMz2PlhMsiSH+I16xyYMk2g70walTu0RdIxEOKzZAhdC7bfsw1emLGvWip
HkROUPjtU+kMO7jy8A+A8YB8fQ/hNAzqcT6hcASWOajsFPi0r/pWZR9l0qb+SHPL77TxnkDZB3s+
7xi8Y/kDO0ZnQ49QUhBVVEWUJ6tUf/Psgb7fltF/jChi7Pa+dqFSebChV1l4SKf6uTEvBTEWNbId
MnIazquQrMrG/BDEhbMeV7ClBL1nV486t8ArHRQApmOvAl/WGfIFKpsRvVi7MZBVMZjreoWBOrqY
DgMP+98OZ6BU4LhlU2tcnHgtLLoQJ/Rm8MLS2tvpwgWbK6Doz7/Wr2EQVpXu6+kmskqgTgvzD55m
lQKLo3bvFmp8N3mpie7iHgVAcEFjv9a6+2xmOWmfV7eHiEFSGGDdg2pAPKovJh7jbZE/RaqOBC1d
BSiQC+e7YRpXJY+a8dkCmqke08rw5jekmoYw7bM/psoiWGjG8YV9HCHtUqFNIa35IQix8vhOOrDo
Yc+AGSPFf3YnKezRAv4vzZFt/jmuC+jwnBOeZ68ngHoMuvr+BtiPq5hJVQtUmlNelpgYy7dsTo1a
iUv4cwyShCaEjtIAPLEAJHQhFlGBEVqiQImdDezVIbGHeGtP5rIsDizv2+i/aVRKAg1I++NbO4/e
Cow6J+S3a56LYDtrGMcrZHN6f9SPKszpACfrEhlXZOY7OFJUmor6xSGmuBY2BJ/I6nkZnIXTKiBz
GFx1j306XjvMH6U5zi45wYItlg9xsBfhCeoIXceJNQFWzuMjV8EJWZHoVSYwSMJpS3IVANjeEU2Y
c+fGcumB1AHtB8KAkFm7+Rs35zJSKOhg0lFOhfwkRuS5iTUio1z1zwSOyAPlhEuXxAX3zbgwiuKR
uZVW3EURK7phjbzmaeMgpGnc88zoColEa59MrVx3dCFy+CqagTiYyGlgTpxwSW5SsoskBNL0OEHy
ATaiWScPRMzE2oIIStyfx2XpAtg+QMxCE4qqOwHdUUaDCMJm7dXW3m0WCh2x0VxFQ+bSJyDYWzkm
viGXxPzyu00NsmzeHA5KJDLWx5gbKBXibaE+ti02YvmmxrEHdy3xa8YVa0A9QjvhaBtTg8eUXniV
VPaiEvRkxEWRG1gkTBm7bY4e25LWGCNH1wTDDf68nrq3I28b2VSKx6y9shDllGzie62E282TceFN
+819RhWVBdXCZX8wTcpON9ujdmK5+mim8AY9wNYGoiYIT5JcSA1gv6jAWiZGrkO7Z7Vm9TZQ1g0r
Pbh36ZugbmYK8FIShAfpZIYuR+5DyY2SvUTmvvAvmPHxSCFFydKzWebU8OzRsWQYUE/LJAb3JMys
VrqynafH0glRypJehGG4bio3NMj4NCm7CTqFnp1DWkUF6hsdStjrO0JSj8GIO3ex4m6kuL23JWLP
7pJkyaUOmBg4GkNNElM7kw12V1KX5VD3JlwrtnM6vuV+91B5MxV4mlxGN/+AKQAYijhSVb/zun6i
r8YaE21QZULpIP4WaAhv9wDXJzFGCJXyDn+mnDv8biEyMtCCLps7NTlvKesAVfan1v+NqbL2eb8g
0cBP2zcUIrp+cfD8UAGHevxh56ZmVOvyhnlY8Ni/zkjWw6sWlzDxtcUcIwwlm9vOEAxBqmm1ZN+b
7HXpuBTpy0gx2ZCfM9jnHA7S4OZEyXIDw+bi5XfZgkVQWOjjqo2px/AgSsCD6EZnBFc2asWOXtIa
ykOP3LpnXIZBTTNWC2PMP7iVjNyaV1RB6XCT94A/dZMD528vI9OUcMC2PfcawyhN6pTyi4nbpgzt
awgruZzSD5fWTux+OxWIBjIi20sGjgS5K7Bw3WLgqnUQ5dydZtREa0EPAumy+Df9KccBe0V7FONA
OZCTjE2xzrCArUnnWWL8PI2/tJgoTzfyrmcWw1oIOuGsbbKgTCCz8XpWaIrSisEARMdQPMULOHup
g/1ds9GTdNULoE8bxuBUBRSYP/kqJqCJtOyDQ+QVY/6Sd0ls8gqI4XjPKMs6+e0bfHJg5yS5iQto
+lJEMItjoP9cji+bEbXJb6iG4jF20q2bA5uxcw9ZKefcDIcVMiC/s0LJxRmKHfR6dN8FVIQgjbcD
SaDVio1BXeOMjcnBqdY+xaIsgfE7tJRV8YrNz/Ju+CIZ2OZnyg8vwsyoG1FZKspR2J26qh95EeVq
c2FI8kK2qAW19GecLx40mBLVWWazrXADquzoJ58BW3xM2GFqgXfd5oG51YQZnV88DJ31oAcweaP7
ZChrGzCLgy3CzS+yf+UU52iXmyaRB6WC/q19SqQgiZqVAdZPgxiqyso4/6uf0mxvM1keEV8ZPG/R
YI10cT07rHah3Se4TEVPwp/SpKYjQ18tAKsJD/GW1MPOmp7MuVkGm5CfHtPvPlmqzSXy3FXTUCSh
JRLDdXfZQ8dRCKLGzDXbe3QCeU3EcQuTzPG38jA58Rysw0Q35hCNQlxyEx3mGAGLgYV5AYcCx0Km
dC35iPEm8+s/kgXNCPMpi+EltvWVbS3ruT2muCFIz01JpaovVky63nTLbMTEkUEfnO4YrK+b1j1l
9HYTrZ5q70IDSfvEXmr0Pqw9UMJokk0/VLuVrBY16VZ1WW7o2rxDSZxLTI0YSFYzUl1hrDIQ6WDg
cl+cuzcSmcjLJjdr5gfl7wkL2UHiGnnwJ+/85jqnUxerkfs4C/y3jxiYqR23rVXQUnB/ik9n9ADE
4a5MvLUYDyFfXBaUi0h5gH196ztwt5oRHWqagmFA2Q8mqtEUAHfLOoI+iAarh/qGVJJc44qpiB98
AloBRZs6Rph+vvY4jppxWsh7yyxyK2/SDG0qg0UbwK7McRsMjPglVfpnx/aP4l+XB58AAbdKh12G
bwKQHI9Ls4/F9M9MZxWzWWnQp/30KYObywsdeND7C2hw9xBQH48WBpzLWQUWpDSS7WfhWixdrEuG
m1QqMRIVwClZBQqBNzdOa4cMK/QWClM1v94VjFUYUVec95I7at7Yc84jhgGacy+ZI5PhtA6ZYcwp
7qbM2nNjZPTIrge6oNUXcJIEaLSbryVmaDLCUfSjj4yiC8hMq+qnLBD6nnKpLYJmwJXfUjNbKiBb
mFOgjCSDEeCf4wJJ5yf2c3KoKwah6LuegNOMUEGTUZxrvTj+hmS2NeEoc5qs6644OHX7hGzN2aS7
SScXUn9CMu/pj9C8ogDmVjo+wYb1+Fb0feyr0hxCO4Zht8J3E4+t2m9PHUa3ach1DJRwtFRO3B2a
DtnxlWy8e0bqZ9P96NMTiXxF/uyNOAmxzXElRBtts3mrzzux/PsXiwswhMFzRW8JC25AD4DizZT8
jy564BMLykJoBcwkoupui8sMwOrYrSaHLtcAJ5UiL72qJReKLT5QYgXrfVIw/R3ya40XY+nOT8Hw
NnivftqcYEOlAd1l8GSmG9JPCB1Hkg+ckKEK9sARP5GaxD3HHowRibpCAiUkCDqvHA69BQZYgUTZ
zAAwkhOHNanANCAxfwExRk434CEmKyGNBfoTI+IzzFPLgELoAoz6bFLUWML/qBjwJdz01YA2JxQH
NcNaOHKQ4fjVV4ruKs/V9Wj8eUxXer+VLyd9rQ3NxqhQ8Hvulje30j75Kx+sQ7Z38QPmGXGSk51M
HorDcAWeMuZXounm4jvDwdECJSC/KFZTrH8Qv9C/zUhktfcRJj5hJzHx2BJGGLTgM1X0VhzoMbH/
/rEdjHucY4QZ0hgqGJQBd3Fz4FT4rA3Q/LI55ZjScidU9ZP+lSll5r0qRrTpEKFosI+8uwDT0rYk
HPTVvOwji2AkjkkUAJ43bqJguqAh2KFRaML3Dqsyu0YXQ/AYyrdk/pEfnaG5mDiFAATV8N7qYDhO
sM5BU51gIqTLOlTarY4PXm48Z5Oyab2/jMiBBPa5QcWP9aYT5wd3XBlav/YZKA21tvP1iBksFF5M
yRk8goQq7J7ZesDObDxqdfeQ3nRjy42FNQKI3iLYbWAB2UMPlzJY6YFyNLLmTkMTxnfxgfXjEh2D
QcWullCZnuv6plK8etH8WHjqTzQlsNphlcFHJQL9UCneM8sGIey7nKNBT45W/OgMF/bAUjnGlGtZ
DTPzI2+Bex41xFZYqS9iIsC15q2bihPrsaSuhzZjWT5zPnLtsU2npTfnr9pGnodxvtEbWxMMbvgb
xu+qwRIUW5Q8PhhPsrjr+k0tyYZu9YXrvaaQx4vkTxZIUwarFvZkOUIczD877YYFxLqZedZ72/VP
9TdCssS8GOyf08jADztQLfyMmVGb/QRjHVfK/LO0vWXgKQ8e0ZL4558TdKzgRInlbdqm39gEJ1Rs
PjN0sIQBgyYiSF9Z53q7a8z+4Kj5I6IR+d1qh9mTR2xvz/Fm4g2BiCD+LJhXlOaf20eojQEPoA7i
m2X5Ouq8Ct5ety4YWoV2eGi9n+HfybAU/8esMDeaxkMWKBlKBBTeVNy2GbYnsQfRZo+nQxns5fyJ
vWDXWMSTNc3BKf/E6k5NKqz7BbINYKg4JFSc58FlNQEuesykWh+SiEu8TbRwYRwVV8Za6dO/qp1Z
IxxRJEcCBy3cGkgbj3C19tbt9JQx5TCTo5vAxFIReKMGVPBRQMGp6nBxKYVShN02+tGO5e/aHlok
qP/hY2+99x70l15HwBMiTShWFFSu77OhPXYQyNVBZU5KC9iMay1j43PnjYmJtDPvjOJx4BiZAOi6
yLjoEVuz3tBr0FzGM/y6buUZtNdNiMkiYgA4QYq+cTrEzlgU4D5lV8i/umGRj4QtUGtaFQ56iY6O
WHuIXYBOwOYiZb+PFzX5XzL/pLB1pQ4sSPKhE9BvFqwKTIJT9ZamyT4yrvYAe16FU/qbNS7R7tUq
NK2zVz1bMWVKqi6JVnL7l8nR1x7tTxKmb2nXYfxzr2hIFE4T+UoJ7PJCR+X/2tbo10M92wwe8gO8
9jT7vdUrXIdH5GrojJaJGR4idlI1xF5lNp9M/1cMoLKkWSXQNbwM2AU/tMRYjnP7MNnKDofyHmHf
EP6M/K1lBt6QpZtDkIeVmVITwSBj3B1qxImF5NO8BfqPw22tLQ6zHu+psaOFxrexpqQ1pgVGFwSS
Gxx0Doxj6WRtuIJgFBkiugDd2EDOH2YsjC9Ux11p+gtuAvH8FYU3mJ4Q94r11FW7AAl0hs5pLmn0
jHkbvvYVSfF2sp3yp6lj8j/Z4KLeKcHGsMf+au6XWUap7QdvUxnCWo8fh/zmc6pBcFuO+X3uMKOr
2XiTAnBA9Dr1VRjPqdeQMFmuGX/bUP06c1zWvnYwXJKj+2Q1D+2tyeGONDEz4D9cPQqT+XcDcMAy
yXVrMePkpMf249DKTJCrQ+XcvzTB9+xbqyiFJNNiN8oSy8w3Ntas0h7ob/rPeFQWSbm2gvExHnEJ
MfPL2P/MJKwzwiuZNBHJIqbpYmVAm5WWsMl0HP4mNJ9WtFWhY07GNcdHu+webO/XmL4EMsD9Qb5F
FeoLDDm/zfISUrcAZtTYfqoNDC7vEZ7h3Gj4FnxgniQ2HBMMUJt2bqzhjoZgz/BWGtaRQbM6z9gV
9FC+lU0XoTplvMH2W0Mis/ZU3ZHh7PAfNLrp6T103hwAkCz6gQmTixHXoGNzy4iO+tZPguXsFzcg
PixY4HGuyDhUgHi7RD3Q3PZVc5CCNuQM8YxgbZ7TmuMVMpO0b/LtM6lR9A4lhHbFRIgckBy9+p5r
K3vjUeEhMpMy2Ll7o1lhP2/fqMl3DjQuDYvXpKJKtNuF5uZrwUC8yHzKe3slvpKCo0bMr1yxO8Kd
HD6icBY9SmSH+jdn+hgM+H9tpHWkMV5GSX7KaaOqtmdizSy88neYL4wEcljniPErYRANYEMzY9rm
j8vWcD6DZu2DrLYAOkW8nPKjVTOIhNBH2fXPogREk0e2oqoAbyLLlTtdfMr2OsPQosN3ALEcY88j
BdRfBDRD8jwn5hMFYF3A49Wx4FV3eXUHIDN5jlaYLJP8abw2MUZ30PBUCvGGAcNUu0cdZ/84fUnI
O4YaSwJeGKY/tZsTTwIiajRHECBsxLScv2ZbdqUJb9aWj6kgDw5MRksKg/Bpxshn0EXxQXsQPXo0
sCQHZABCHjNxTBKz6VBNWHBT146kCDCxrFWgBBrAQg5++ByZU3wk+CbT6Apc64ZOxPhVSxcaq9Jc
WRha9mhGnCTm9n5I1fzjdDuQ2crZZjGAdosNUtNuFEBrQ2mWOpw/LYAAw61pPJxhwn5rEfMDNCuY
SaO1OzS9lf7ol28eloAQn23GpDZ4iIUdYohWrUCUQTbpQjozqQN1usQU4QtfMWKsn/dQ+gBEwEv4
pcCnBjiRBjlVPVlAFqkr3u0LxObEw169lklytBdKtbdS7XErFsMVszpQZ9o3BiJoYrtdDGWEviyw
6ZMAkGvMlXVc9RX7Tg1IVspBiflFth09R7AkK0+/6h06Yqp4YGYkxlfp6xmirBp1xLNOBQpD8uEz
9h+crevk6E5XWYd7RsLLiOsJUCkEiHpVONUrnphMj8KVKJUTL9tY87CudKB5RhmpSxgLdwDIoWIs
6kQnSb8QB4MuAPXjBZXiXapzfIMUCB5lATrJbpLZT9DJ2vrX8Idjk1obKOlrqYUtSGop5xHEJc6v
RWPS1rvNT5fF67R2NzNOBv3gbuR5lGxpZq4BryEDpeLwmXZElbaKj71b3Svv0fXPPoOhCZoB5m6M
ZXYF1jOlP2/sAD6Ve8+tAiIqQO2cr7LgW0ciAynEpeqhMRWT8i7Q0Bmd8PCLHFx9+21vTZjEYeXb
Ak/ykcHKZZhdtp+4HNKgIJhah5uB0KZS0ZY9fldegrl1/zfAeKASb6PmYnr+MjLCPZptVSE0S/dh
gT6lCjw1sFRN1w9BRHoIziqaftBryhNMkOYABBNeA7mPacVQJ9zmPKbRvQDMe7ZY6sJQ4M1vUGRS
HWXdRnp9E8TJvnUdfn7/OmC8FlaZgTF08SgLTJhsFXQTBexeJhD1Ka4QVTojAVkYNlDBzLWK9u2k
T+/4aVeRy7n3Z3tUCnB8dbK9LGM5oLL2KWEayBp0ID7ZNNqpDmEGFcIj45cigMz6dtHMM5eEx96c
bGV1yNiM2ZQWUMVmxTJNfkFyRCUQ+bC6tQ9Z5JAzG+OWae9Qc/71ePFeQKZ/pSIo1aBjd1DE6yE2
dtFcvJbmNsEkUaMXIJsjgw55awCyaPxpA6l62/HTfxM0z6Y//fca19Fzahpr353Olkodp7IGGHow
8CnnDzS7MCU3XELXG+i5OQQ1HbMXbZGjcnqOfPMjwJBPZ2ScEmCHvtPimfYnj0wNHU2Xhvg50f/A
qOrhT0BnqMQQotTQRcLMiAq0GG4PjdL07mF6PDDP9/OBwEBvGUGDzMjcmZ7r9gJWAHy8IWeFiiuA
jtX6z9kQrkYk0Uo/flYgqOUQrsUqUoazAq20BTWtUbJV4PzEc8aNZCd1noF/1NnGN7MYiqcABNPt
wJchS+Wc3g5FBNkXDJX4yEZc/yN8fig/kXjC2wCDTXAzNiLItaYC0kV+wqvfoittTzLjLAEKobqA
ootdJLi0WykrzghZa9xOOyQ+AJ5aRnqtsRvt7iGYMfWHrK9/pFO6mv3guTTCY1Oimy3+XK7fj9Vj
1c4LZcrOY8bkAHakXp51l+Hv3jC8d6niJt19glh/6lGUsrVvZGsfOTosytsu/sXrlpDrDxt9et3n
a6lfgNAXHcpUGztXrd7qsKAHIDt3qDaj81sC0rDO2xiL69LeQnGOnFUQdPjhfmANxT7EcRqAM9n6
gqnJOvI/u8h8iOL4LCi/l/2V3a3SaKVL0uKtdxcOFBFjUbXFlRVKI9bLFYaeqE0b69jCHXD2FVx7
rJlgX89L2HrblmYibDPGiy9N/E2JN+fuugFx0bD1sSCeAPCOJSJXKcobKQCE7WPhPNQRbFJUxalD
GkSFhtwSX4zCnS4VG5LDbukC/XEI2yw+P2H9cC46fSVcU47RqczOVvwNlOe494AJIAxYZQXB54dP
yYfmoAc3TkFxQHXwgL7k8JQ6tib9r8JYYVA+cK/nyYRevkOtApo/Y7RPvqIzQG7KcKtkhubyqRUJ
UaGFIoxa3k+6V9s1zy57IZAbDRO/YaSNxvZ+cnEF3bXan6BcvAmSKiCPhuwD49FFu9s307aCi8Ps
qZxD9hiszPBHsN1tkJW70fU3NgIV1CJOfhLsnJa+oqNNKRvn8dA7v9rA9LAgGZCrF65CSG039FzY
n86LNsSMGeYHwSb9al7R7UrNJf9OK8aPJDLwbejXoWK5/w8jm+nGbaDemYLgRCz9mbJWKlypI9gR
eVjxfLN5ker2MEXOe8BKYGwrjWPPeSPVfA8AUwUd1cubDBTSYn4A0cLl55/qYtin9a8LadvTX0zc
Oxug7Si5cQqZegOwlCyp8cR507DuIeEyA/wx9+KF6inm7NF9TmbmZ1Lcc1QwBvVSc+vgWKa+KMyw
egTfUvDWXyPVBhWclW2Yc6LDZKZDUTmMyL8YgczEBSd8uQbIPfHzbVopW1/tgEugB/dfDMul7GuZ
Svzr2e9BSYVCjSyluvws/Yumt8gw3Y2MgDoWObkNUswbTGs8KDK/x748S7UgfRUGGLR//3w0ff1I
9Np3QP2i6TgswMEa4oZ/RH4QW83YRWtqf9oRQHjZyeDrDxEVL7hPz8Hzz4LaOBkU/0q/R3YAAIA7
RXUz3AsYD3EuUHUS6+z6V9nVOqtBf1EvhQwqS4gahW20/FXtAev148ygDILPyCSVXc+DYqdFuKdJ
IyNjPXzt2g7JGU+DC5ahQpxgoFdfWgN8ieKNqjsy7Z1B0TclOncIITovLkMJ3OSAZaFtAg4X2iXh
lKADoJCMnw3hsYLTvGsEgTDuR3kzD1D0lU2cEwpLpxTcFA5VqeN1LonxdIuSZrj1bryEECM0BnyE
5XGwufBVGrqbjAIvJeSW99MeyqufP47AtBPcfm6g3DS7/Mux5cnpPjySvqAC4LP3AZuVjxixLwrU
Yp9ysUPjbTX4q8kUrSWKKvhTnVtmHIb0W4bDhVoLJWgef2U5KgUlswn1ELEgxqo8NGiJDI1vGZO8
hEVOHh+JGNJbnSxEY9HAjeExcDTlzCb8fkB1R+BDdtEwIOEELKhh20oylDdVjNOiEnJMXV3eN224
N5jEEj82QL7ylFs5A5/j6bIaQTKIf6K9SyBvVHJgHKWkAnzLkt+43VM/sJBmhnHjyfPTz8Cne+R8
4fJSeKbsjjjJcmhNMcVXwQyWGHD01GWGB47ExWsHDkCHhLZipPNjzG0hm5qrndNBDggQxjV4RLLD
JAzrp46FEn1OOYqA5qOJXPz4AXEBaGSYbIaPNgfKFCUPVwUwyaW74DtybTYECaCEzxJssOTh4wnI
oUQYuHqRdSyIDTSakFmKMfw2xVVecvH47ltEX8ydJVUKfbZsaQqlp+VaZx3TagIDxclb3ibdX4oL
Yo5Q1FCTPZsuGDyrgrdtiINlweTbewnUD46g4NQE44PHvdE6WDM6wyNvgzdsBSefzaiVQUe5JK3D
RIpEFUXRMAUxdsX53VLOnQclzmG/fZKZOTjpUmFwOPNg/OCQUATn7q+TmA/xWSboiLlm4OyAVAps
7IK7h1BL6e9kpTL4InwRsa0UTqhJlLZfBTTwxPTQMDQ6CboARqaP4eKmGTbMMzgHjRiDL+43KhOc
xAIQeeZX3ET+USkDPPfJm75x367+0vAqsiCG1TKhqnKMTV4DKLxTMK2FE+VC5tGdu7QYGpHPlmru
RoP3nfZb/NfxP3WdZGFn6soLkuOo73ARgmsV4Pw49xA0KVXgRcdIYLswXndwlt15IM3+wr4tj5MB
pEavJVygEOW/47zhfEffySkbYD5azs7VIhhwcBY4ysePcl8mQ38sExW3mQuWwvxVzFjbwScdR1sh
9nYxBVBH+9x6IG7McEcLRicHl87WXLHQu4/W045sLzxE3rDcyrdNOQkpiifYtvnCkfYZoTfsW/4t
1aPb5Yo0XnnQdDr4JFLPTO+lmLFtMhiNeKlaTGvqlm0EyydG9uAY0a+GtekUM5qiuiF9tYR2+xc2
j1JjNsEub16RX3UZPE/zIqU+vzIohdGMM8VHDtnA2fvGkfUuKoah5wwk3R3xFeoCR3ad7M+IUDLD
Cvf+PDNdOCOPmg/nAE0nSpCqWRvNrQvMU9eiLtiwgGpyexQcseyZJZN/Yh0hV2dynKrOWXaUEFYs
zC6Tt5MpaakYEPXR6uGCBHPdwikhZIfDmdrInY0yCYdBCCLcEoQ5Uc1By5crOY5GWnzw7WTM4Clt
SmVpE28HuAsXbe+p8VVe9/6vsaJNmQFTExcCAxyaFEx/nzJwNvtHlXBY3Rrl/7Wgq7JHEwIFTeYK
o8zPVwOnSsDMH3I+h1lEACVS3hqNYwVgKMcP1B94IT3jNcoVqbr4FJpKFaJWz2HN/2LDJXAPQuId
Phh1woiXpbDxeCwM+Sjh+CT4kFLnBEFLtgd2upwJMoj1q+4orRnNcgZlQggcgr2M5m6HO0+hM2HY
/yPUCrxoYxPDoNQck62J7UB14nuJuzIX6IbNvoPxww3uzY1Agdxc2c1maz/BE+CZ9fAIUpMqA+RE
ThvqZrffhcxo82RecxfNHSkd25mhvoCEHUOwMKpfpDlopnRZGrwcQBBgHnBT5keFaZ7wCWhxW/vS
KRH7nrkU9AbJKm5pkk+awq1q2HpDnixF8GyxjesfUh+3mbagObXHjDoQXLZdzL6RLngjMD0gz5cj
1gDowy7SIcyyILM2AB6Hu1BjVB+Y+qIZ/mxN3wiEBC1hRKno+OYqhZIvK154mcz2B/wq5hDSp/rR
IvGeNhBZdPSZwooxEaBkvC1oZzisEsa+NEhs4xoqcYHw+KMDbfzIGDgVlQHvco+IvJw3JLMN6d8A
AtkBdzRbnwR3zNAzXACpTeT9zmHR5Pod3qAKdtlcfDoR2TnYV+OKfltQnQp/DVK6OU2tzj31FGVV
lmKCu4LhI2wwHe/g2ViIpE8Ro3bEHrCKXU6RIL/NUD7a+Jt7z+YphRwgYpcwFNQRh1xlQ0EvJBAZ
4EE8wEgBKIOs4nykDHVj2Wv49KRz6bY++4xpDQMZQGWZ3Zskq8voVx6BDEIN85lRaG6hMJa4CTY5
cuGlMFl41AciJgMxLs5GuFbI2pUtOwUvB5vFAXdmU1C4QxrVBOCFoFhyuPrpK49DPtfhve7gmkIc
ETZY017K+paWcIzgrMZIWeUnO+U9K8SF9KPAhhcCGb+qxqRAiM/CR1EItkCDiwedC8clUdVlbUOo
ALQI9/hFNgEXMyCrR1/JKeJY1dJhAjhq3tXM/2PpPJYb13Iw/ESsYg5bK0uWZNmW04Zluy3mnPn0
80F3VlO3p9uBOjwA/gSeuFOsIWCZv9gADBgv/YHePWIyXUaueiJkTwt2SbJTAvHcsZaFODMuxcxc
mzzfwS4WjVcexFhL7NsG5zTYwH+UgJYP2HH/AmWrEbQpm2hi3t5Ixj+4ohRdVZdkeyZpE1k2T0v3
8GbKnQ5iRB12jZeJDJnO/dGUd0onA7BND2eQ2FCM60od34l2yEDCtGg7KVzx/wZurJCTz4njt5cR
nghxOnGZmE3v2tCPKll4BG0TwiR56xDAEEvHcYCXG3P2v9hITX/Y9rQAa74LshJRL5h/Ar5nvGp0
1cNEqAtJAIgxFK3KuNFQ6kAzYl4LyjVHDNGyCFUsx9pw5hAnyDEuh6M0pPxXj2BC6XcYnlFAI8Qx
c5LvM8x2C3rLnGDeHDqXRohkCuJN5a1323DXwRDpkANsNcxuCU0fJs+McRsgVeRPFIhnNNO54PZM
WVhFdTXbajHsWi5GApinvaP8zW5yf6Ea4PmUTmoiSJ5DAtcLDfBgKc8tEO1AVi32BzxfEfk1KIEU
fP09JgZR1nNuLSrMkJ/ykV0w2bPNjZ3SnvN97mEgyR/b5ZciqTeYv3z2m7xX5NvNMfkU+NPiN+bV
jlgXuPgV3zpojgVtU6EsLR6xaDjlroN3QZouj1a+9zCDSSJBmiG8hmNBxBS8yo4IE/yhqcSF4dSh
XJfgTSKAQ9n/QKvDm2gylglwTzfiPlUx7TS5SDbmifzF9jxZzE5tQzCWOMcSy4HaQuzxowHCU5Lo
GpmHqKNmtBJZeCyLdZAout1vyotPlyOCKjRUTHdMApQ7xmcB+kEEGLIAQARecuLXMks2Su3vpOD7
7pZZRxvGR/+pnZjMg/rb0ZtdwaCVe69JbK0U0oLmzmEBnfNQAuMyl9JfSc+S9T3Rhio0vbmF8gn5
C20dPUU5MgPCcDs5qgN/kzRnd1t7yc8M6QwSQMs+jw5r3ibYVIS7FNi1zy7QPoF48AhBKdSeoYmh
B++ijh7etzIm6GbderwO5nUa+n2ADbNX2HTDrp3lzGtcQkMgn2qbbtcY9UnosQ5sHgpXv8qQrw5c
kKKB46JIXPrg4aOIKzbSqY/owseBNLk5h/4OtnVir901vrRjZ2c34lL+5ORIaQrU4RjbjF+Va1Af
03wxxv2PqoZbL3E2BmATp5L8MFqbnOkYDjWTwdH2gQdCVcasWsGcrH9zB7DWZAkOoWeE5M1HCwQ2
4IMStZ5azGS/xYRNn0Rd6AGKCQpioIlOCXkyFZgNtzkIYCfvDx3kpnQ+5yHdBuFvVaIIqGaZG2Qs
xoZDnBOORj5aLmqbMy3NuVqaJiI2mOB0nwRf3UhaN+byCDwJrfvZGtrvIUiANEf2hV2pUYyq1ABa
e/ShSjd+ZszZeUtDyRUrxXOkQHuty3oT0ChgKGT1nGMOI9voALzH9KYV7alHD8gZRfLywUVDoXe4
wmJ0OBWHo6M5GjxtLY/CFaNtZC6NflXQgZiTiyENKqEL2nUb2pegwq2QmLJXeW1Z/avJci4r754I
HNnREwuE1Fgt6CUy3Thlk+mTjXa+NekLuOVlsOSzkIYDdNBMo3e67xpZIt/F8+JlpPX/YitYdq5N
MEL80LosKEMlQXiH77Ogmnmfgpc+i0g5681HnLIHXjqMHpPVndoBToSvMijOQXptgWJtw9/nNsaX
ltMwUWa7U5IDcMIKQW6A20F+/SbaM3A7FDVYdLht22OREN+BuF/jufZX8RIMeCTylCjgOv3oiJYi
tBotMEuLRncV5tOT53+6VA97+hREqPc6QFaDkEx28XUhkDrKSuLdG3bovNLhx+6LNm21A9txtH5T
+MYu6BQi2NSfsYpXGQyZw9A3DISv839Pe1K7syJ+zB3epv5ospHJ4xixYq3Adp1d7hAFhjpsOWAa
KtsOQPFMc5/QDTku2pkA0rHeCNmQcWSyjt9F9ZGqfSfBRfRyUDOk09Znwv+1+svgZmBsZT0uQR2u
hqmXALUkfugGeksxyxTffnZDrE5h4D+lMTFoFTIoshAKaqwPQUfxSwrGGASCcfcpzJmvVDG6wm9N
ZT2XeStYrFEN6yTA19f+N1MUNDL0zSpLxyiMXQHXER4Ea7xfftS0UVvQxQhKwHAtyCUYlUx7zJ/o
8Lo5xWBb0Syx8Cz2WacZsCyHzZkAIIL7ErlN2gmO9mgMHgrnSS5P4Zr0km07fGim32wG+glBm2wl
3trF8ODDvaUidq9fGTLqCgKc7fU2LAZpuZVqoccmtgxvMs2KiTCqAT1sdBxvx/sdYFxGwmcc5gQg
NAXyGjEvmHPLBcInVTpfEY8A/Cjs4GpgvlVSwVwBf8x4509rw07YV/pkhu3JgtYA3ojj72TKDlGK
atglta45hg5aL0bqGN4SaIyKjESDEgSOUuGoK4aLaf0O4lSurkw2PckHLh6DuAz3vAD0zA28OvCR
AGtN+ixkgEzdFC106ZblolfayNuSpC6J3MSlyOofFpOBkxdrz8kvFqEnyJDVZtOCE3u4zI1cJPPf
nWiWKPQFomLsHP2bg0UHjYUMPC0dBq1TDn5DoZyGgP/C5Z89MyqpMQC23iMFZW1yfMG68dwDdBRc
k2XR/8j/8s7LTCvwk4n7QJqFhNrZUAN5WSHM6vDaSZADuTKUpGy0noUU6ZJkK1wVd68dp8u2NIju
4DkE5hu90pun+avW2fPIuD7VCTknnOBs7iedXb0gENOfUJIyG4+sMBhJ+HWtbqFr30X0KSLnsMGl
BKWc4ujWnvQSSxuYCp9FVAG7YLDF78/0KY0kL23YemvOAgdXCX/p8cP4Wdrdgo1JjUd2l/qvNzHk
Z+QrsoSSTRz5MuDevOMP3pKRLkAmIsOB+KqpLvzMxIlBsxMwzTBqAum4XFJyMi03WU1mshYQ36Fj
pPEQVrCXbgrkybCms8xlfCBMIItAe5LJtynapUsU4uC+FcjagSGWkBAL0TiENEHADQObHeTfazF7
wblXyuJdYyl8DwU101qNqUdFNR56FS69GZY6nkB+nQaQzPoqq72v4uwHzl4YfvBmAuB2JJDaSn5V
XB3mmHAonHf8mJoGQFWoO9qfviKNS901vUOwlo4aisxXVqKTif4sdyBaZxtcQ5rQiV7NTrtNM4cb
XeRkzpvggEaq4iIACub8Row8KioNmXSDt4mPE+anAyUbqyNybKbOIJc9yv564veOkD42EHE91k76
XcGeQf+s+arwGsSIHCi9zpUdk17/KaCD9BRtdLKINhYq3tW/WAG7yCcQEx6VHC21cdeCyA7NuSPo
nwERJklYVlIzIH65+V3sSSAnPRhDQVyVT/0ZScnzu+litNGjoJ8CANPfxm0hM62IstlMLEo7Ond0
VBRbNPwlLkLpFXgNM2V+FEmO33zlcCgSuMSMmdE7czUFzO6IjrRZ6l30ifibGfXOsNOqpOMGcFx6
GG3ozwYpQR69gsq2V7BTnWcbNLeUP6kHHS7stw6rtbz+DOY6HyBttIyTsZYjV2SBKEK6CV8sA4KN
zDGizZPfRkqJnnTbhJlaQcqgB97OGP/ZFC6sv8DntG+ZzaKT8l8S99JAC8ImP1OLDFVg9574adXZ
s6vzzFIomgI/2RoFCEFEsHnyONXNx+QwnffksJTueBjUC3D+RLA5z7vNxo+CN8ochlVhnSIOscV1
D5iYKpuedre0wHXhzwEvxSLa4fS4yaTI2yjmCce8MNZhOIlG9vRxuvkdeRanGSEr4EmXntuc/HIA
VA+uQgAx4yqij7GZqECkK9COxONNeDpaRn+4OMFJnuyAQJyPJ+Zs58pV5P0xwCOgDjojmXPkgJNB
5GsXC12aBa4eUvIDSv49t0rtl0SXCM4hZ8qjGfVPbT9gaSAAnRWIlR6ieKmNFyE3ecIadl3OhwCB
dJDset7Yxj8bZ3HJIZQ7hPU5AmC1Dg0f+TzSH5EdIgx4zzZmLjXeHSgq8EBzYIdk8OXg1sytHQMB
b1o6/CF0BujF39+T7I/Pljl30MjCd6LdnWugYFpTe9KDdFGm0YW61XC/omPjMlWTAr20fi659EcO
rJN4D9I/UqblhNVTdMrx68vEA20gIBmvVcT/k9IO5sEX9qYFh0mGM0P6fZXdYeCU/IgJnZO8DfwC
QuYGqc7+XeeV1rzCY+G7xoNo0WZ8NZo9IkZwnxK6y8pVoN1OOjabgt48AGASEY9DBDNIyt/dmcy4
U3tMNnzGvX/l6myID8OE0aqoVw1yPs34Pe8NjITMieALNGg+5ymnEeQQXsUJakT5bkYqthKewI8Z
icO/PGSFFtRE9CcQg3iM5Bt2326F6ga+nVYZvw9jb83T0w0f2xAWEDr/Ov4R6ImpW3ACkkTCvj6O
5EUTGctnIvIQgXaNPxlcy/6tMG/xxN/U+zWTeBlYq5DxI+OdhlDoPeyuVvFsceYS89uXHPxLGx7b
bZrNa6m1+XGcvsQrTSr1V0yHwfKwEk3gHBFJQT3GQm50xbcgiLwRMnwj27ZB5cjZU64CLUcDa8Rw
gHj12uEt8L0RSHZ2tnM9P3OkMDeCD8/2ruf3IyJFjpeqOktmHatHCZRcBhCSNPHZHujzxd8EFTWQ
WGTesOFQoy0tcdEKrcQoTD9CPFsPfP0fNU2Eqsk2ne4kYIxUDxfRpQBrhaI9oWQRXRO9t/CPoEmD
4T8IdQ2LbVU3h2ixklY6PQz1G3siQCcDEHhJFQIkiH9ymBKQFjHNMpyrSOaQf7D6gcTqFZhKTZYv
38G3r8r8pUcMhtQeoYgK8KEaGaZY6xs3OnK/Un7DCGxck5y6vfQ7CA4iig5cXMHEqOuYwMeHmDsp
ppgJk9hCaMh0YPFnnM0cmxj8j2NnG1AFiwrLw7x/ecGZSmPjhpv4v/AYBjxoqkMKNlCRNNER6EWb
5Pr6kted6YDo0DztykWlHfFzNFHyaBT1wZ+IIx+OCdZbJds5+i4Vg0OznWhx3D+5RzKQYjbiLn38
QEJTejh7KvRBnIuQdH16IfZ1sqRHWYr60cBZpTTZTvDHrAStJ2c0A3LwaFjBG2uuPE4NBV6AtzZz
t1JJ8B3c+UV+U7pmcSSwNptNEHxkMRuRFH9Dro5QYfwm+hi80O4OdDn2OO8d/pKglx7ITPgf/FpR
gPFwTXm9ZxZKK3XddPqXasC0cBNMI5lPgCzSoOmqdlI6SSwodegVhsee6GqdwMEiOFBlV4J10xdx
/Yv+ph1uTvtUJsmmINiJQiNEiZwHl5+WlW+lH8hFM5IVEH1FhGO0fotCOAJyRJQI2BHv277a8G7R
c9Iwq8gZewO/bLRjLdJOGHN70teMNQRDiykZFgQYTfBQfjSBzUS6PNVbNgkgc3tl5QBOCvxrHaLR
BsLxXvBwdWdksgCuAjTqvPbNWRA/YLAJmYAYOyHgZBYSXXbMQhAeCjpcmDZzbJZtaL133qVCpeB2
B9olecAkuYEw07Al7AFMuC14iwVcdrAD13n+j9hjFtxvTMobQGczovekXWCXFoJCJj8GHlJ/eYMz
WLs5pADzLfmjqAue6FQqspEyXkQ/3gQkhjRvNt8SOIhxHadtJytVJZPVV4eVE2lEw1wmTOfgyF44
b03QD0piSQCJfES1pW5UIjF4hnxog4E0igV18lQ93lTSbFLaiusnplwmm6znqSY3aepTrkKjNj9F
kwIkW1ho713jT+gaPrz0hqE25O+zboAnaf9BfcsQZXCer5ACIpO5QzL+Jx5ovvnVHbt7inEtzwJa
TbpuCrgnl1xztdieSJ9qIYKt/ackeqvCWwYGAqYJnGgCPdOmWQXxa9HNJd5xrN/Gtj4q9KCe/iXU
STI+CXA+TSa7xd9ijX0Y4H6sOgk5Kd1dBssCdNiAP3hnt/4TrUkyH1012JptfKjAZ/jMOVkKgz35
G2uXd5Q8lDF58htlrQT2Iz49lsKz0uHaz+Vv5t8cn24R0gxGzco3c/M3gMcq3mMhDtHwJhgcgqkW
X2lTuyzf/PRnayt8hMYe1BjlJZGXFnGN8E/y0mv4KHvAANEvLzMR8QKO12O4vRcF7ebEp4kuLWn4
QK9SLu+jnrnnv3jIi8BBMYyVSLypZMkeVARiFYpAMckOQI7zp+1Adi1EkZLe5Gs2uBL6EV0ZAXOa
0JNSXDhNCR3axrAu8kB7S19knbUlSO/C2kKiLI+0OhOotXR0Y6wucKKSLkj2Jcu4iBMr8drxb1zO
bxVmCx9vaGo8xuM90QLgUbO6VZISaEnZ7okHkfm9YqcSObMe7dbo4BBYTayClTIizbZSsgDFu8q7
yg1gCW1jpmeq7bqpN4b6VQDvOG8SP6IWb/pESi8AA90TGnOd8svtXiuvoaV8M/fVEAIKFKVBxC2J
rg8InHN8RKaxUZpVSb3i48DjqqekhXKfUm/V5ll4B2+ot6iShfFNtWipKRpE4ksaqy+iEAJdD64y
6f+XJwOtYZ/hRSukUfHcinMfIlIxQ1REqOM1BA/tHoDTo81RwEhoyAWVlaosf+R1AYeJOUjfhG26
7CoS/tDvWF8dlFDWv8nYltEopv6ZAErE2UTk4//9lvlLtN9i86d/63XYIiqskDIG/bYN8m8jKo2k
WgvtIG977wTCPQQem5wncigBhEHzS2qXXHNEgtjcA0g5xhArHfMcQc0bKUVCtQu3E5805VCyTaSp
ive+9CUNxEaqaFHAExWLVb6u9exQ9nv5/OjbWGQGpmPC9QiWNasj23YuaE0FZuFtr91hHWuYy4Fa
xAhiDtiuEjyUHKsMNXSngWHq5F85ON3adU8eibBvYx4cfJDHHi6m67/lXpCZsEZA77QdzeoDU2L4
z4rYc2wCjj9W/poHKl0fhaWrXlznNQ3VHQugiKtkqONfMAkwVUkeVp3MG+nwhJwjDbSk00b2mEXl
WT5zUrfEUFHzzISF5Wu69YWnLDO0UrK5ZwifFcKHnZqrjpozoQhP/mhvOb5Baz4TEompol5zaeum
91qQF0v4iQBRMl6qgPhc/egwNOcJ9ZsFAXcXJykgBPbRGPudl3x6LL4o+IXRhIhqQpSO8ICKigmn
WQIWZaAuFWOGxdYTep3E5WUJAJnInwQN9/wZXSLAFkc+Db4GHiLC6ai7RFxu1GMp1SIAlPqYwgnA
O9hcubTmUn9BuXCYkjN2lxNwj2rBe086vGtqZDVNZEzqSwA6NZ6e6D5680JinjDNbv9YUFRtQLHM
RNqvt98CjQYNYoVv4bIlkFdU6OX8yEOVzAKWLQxG9W6Q4CCNN00y9CWtYyOYLKkA3BRjTbRtxuPw
yvaPlG0uhF+MWy4Zcnn8ZuhHeXvg8UQMEXCItdI8gGg2/iv3n5IOT0g4QAm0oL9Kk8CcJajLQCQW
hoO1NBQ0gp1trOd/ioK+u4L0t77lgxdKUBAMjbSKonjnFdchAwqaRaYcGYj5/2w/+giZg4Sa6QrQ
F+WowN3CpYpSlpOyDdkJ3CBQ71pwI35oEnWI7jbonfKg2tRwXDUEpc0NbQNICNGGsQhZarwS0guT
X8gCuRjIxqpgwfvwLGpAS3WeuRF72iLBe/jJ4vSLqopYr5j8s4xgGnevc4+x8uDj+lRfVQY7E45R
O69mLH5iCRGMVHKv3LZ6gkgR4iu6m6O1g2eNd1ivAqzGv+GAxILZym2EMJXr9S4EjrP9WGfrCDnr
oLYXwyT+yxvI7gBzrDcd5EFVE/J/sTl2LikSvf8sD02AglzoqnSmE/KXPrB707Ll0YPrpHEKyUbI
smGJCQ3jN4p9wBvUWQhclaVBIZTbjP5MTD0kFkgHb3D1qAXlJb+BmMpNMSAYEqM3frKlAkhuFT0G
5gDr5Ab5ZBCY8qoigOCeFfwkcl7pNwhIAxxl5iQEm6m2cogFp/mVW8fIuaOZD2qafnPc6nbxWNjZ
Qd4V7lnpzWUGSJPms2Lu8AZyRLBjRyiJqpgtpJTw/Nqh7mLn5RoURYAnSWPhJohgVrhkAVlQmfF7
0/UTQuCp2UqUGARRKBVnJP34P4HHP7bYYRADJEJa0gkTwsTVg4AQQEDES67Zn0elW3rHGTxSLuW7
dy+w2d4YH+QSmwHC6HaCiL08hgXYgn4oWBlgiCJAACkO4OvrLFnzGKTZIad95wUFOhZAHeL11Dv2
qxTKvlHzo+iDg4eKBbaeRoSB4u6y1rwEQKZ9/pEGjyXrAuzyuRq31VfVsD4cHj/S1CVY9NLQUhTk
F42CnDccRpUa3JXqWuAqgUPUsd4OhOwX9qvaBE8RPXc7/sglpXHblfFPPRx1iwAXdqM3G4lBCnS0
U+LpERsL1x8Mpo5WFVK9YgenGsRLYwRsvdI4KNXZRuLVlG9uUK3VrV6hgGz3hYaafctJog5MWE7p
USJEFsxbdkCkUNOtWoUt4PWcHAtxPnGbBIN5ct2I2ZDKw9bApcqBj6vm19JlYKuyVyfsTzXxuqMe
nGx2NNk1SNWfhdE8TzGxTRp/mkhoOoL1NREPvbM1LRQDeniRVpOCXbf1S4K1pCIvzdQfcthJlppN
V6mQJm3eaHPAs3BdVzv6hpGDTk6VfoGmX9i69+AAWztl+Rfo1YEfYInMjpVgzy4I2/1IFCt+z3u5
M69ljvyXIVsUFczkLOehPMJdzojhcrLVox+mA56oO5mngVFWGlJRmNcBVwurxOM8PyfOuEw+1Qht
nE9GxC6HJi7pEONmYD6nUR5/wxZKpy4WMqPKERX0TGk7NuOlWyFt+Sa+V+6kULe4UGCuTJ6X6Ocy
OIaCC0RLwXq0C6+EWxNMSJc+4YahohXu39Dlh5lSFM0fWpdHD+o/NTEPqvFUsfS+zu2V6rk7UaVr
bCEQyElTxTqHM/neC7MsI/6S/lduYeQ/TPZ0OhJVgt4IFPcbd2iU0kawrUnkUY1FACjWDx4FNQCt
CKI3OLkguHevcr0nbb/pPH1lRFieoCayTHlQJ2KpClRQJXBStx38K6OH0Btk/7Dp+7sfo//nJhLA
2AJ0MKsESb2lAWX4Myoam/DEBycAkQ8wp/ase6KRKzciXFNj4uKKZWMf2+IPV5/DF6gsQt/sMb8S
O3LXBACisqRHkknmIt2UageYBMOlivD7TskYF0chJa256Oy2UD3lRa4nZQL6LHvvpTLd/iGy4pXo
aFAFhTLiA685ICUM94Q3EL4OjavX8njgTrVG/0LFJhpH4E+xRlj+V0oHTRw5Z653ewREuvtPLsKm
8R4FjBGkitttBHcPdELg6altLBak9zNj2mV95grjVBas6WoD4iF4ojrKA9o7EawYsYerhS3dOd5b
FDRv/IgJEQrBbTuapIRb/RMDOJzYgH0jDy/yRs14sVO0gUweEWi8y/0u0TSW9i/wV1FivsaALmPL
Zg8dVllbODZaQIQu05dqpns4TbF+mTyWSmgQgr7iN5IT3mL9pmn6us+S19LRV8k7iDMwuOG9AF/6
xCswksjdZ5Ft/eBxrKKsW6XA3WA4BromCZSmIMvbgYyEJsxGkEgY1S6tGhbYfFh2tHHIBUteqb/S
MA7MfHdtziZ2Qg6p8uyBSoXAuV46HSX61GREb0AQahaJcugGt9xVxF1SXzMbj8dHihcjZ6jPR1lM
wKZ6ik6RO6tO1joU8TuU40FTklNcaCibep/+z3nqhj4Xmy5aX44EytIJsimPHiW1QoRxlD0ZVuBn
c+wbMknIbU8dM4OSICNjIYphWnKKYuBHe1XZhlxxMizXoc2SbooGzJl/hZVi7cYfW4aFmAxqEiem
K+6Lziq3nL47vRN4SCbna43hU4ycDgyVfCGNXs61cDGom2GqtkAHKKzm/LkAJ0POpoMFC8ZaER0u
8GPjaDTkBcEx7kXAsDzMXgw+X5NIUNE0ktRPu0fePs1WpWCxkr4GDYhMXOWNG70izBAAY3CtDZ0b
MKsQe4ntPUnhUp4KAkJUnI28rJqcWW4dBkFF8M/mRIf5aJTGVlprabhkkhbCERGaPEbBtzoTnBkw
KJl7SCfZbtB+06lllr9gpTvDDGMXfewcHYIBv4+2t+w/YfwkPnBGtyIn3EF3SuSQ9FUR10czsNeE
Gzabqr0I3UxYyQ4rphgNaH/l52fokahN8D75ZEO6fYeAoLtfkwudMySDlKDbRK8uIH+IooJ0PafE
EM1+dxyVPzUmeoXLre60N9Q3a/F8u2OyDuhypRxBgrH58j1JbJI6AI9HrFu9R8hE9QrNKUiVkM20
YqI8WAUdIcA327Q/kPQJ3s2PAJZALJQHyTz0xElMH2o3IvT5EmJbmE3Vfw3ZEkKvE4FIi8R/JCHC
g/6kIWE1+cmr+Ch52kCibOQMVkxEoSASxUZn6kWxwD0jWGvX0ezb59FmLYl1hDluHIhfdivBEVJW
EgAUVOEC6aGuUUBt4GeleWJ8xqKnGhoYvC/yfpc9gE72whytFhgLRbmvHm0m/o78UHEuKOYNh8Js
7TtIX1FPAesLISnjHz4lZKIsJka8b7NhCYTZx67Us/PuKHa2/+TzLnvv4Gl5kzqeqAe3wBKI3Dpn
1rsI+7ixmKykj4ILGWmlh6GW8ZBlswfIFUZLo/F3wo9pOFajvtp1eIz4MDoNzRxgOUwly+VnIPeZ
ewRKhV8XiYGExql6+SlvRueYS2yv3BYU1pDfTkGDiu+jtNJfy54umNgFfTbVf2xBJZ8E/QxVmvMA
h1kHRGbzyH0L6/ymmfqdwC5y2Ks03FVzslZ1h8jMYaNwzYptZWTBTsjQzhqNbRSkqyTrtgqvugE6
Wx8DMyc4Y9WGGvIp3r4ethZT507pEun0fqxa/3Kb9Fw1tgZWwSyNd4vfzTiKT5JekTfARfWkGOO2
HgfIQaYr3khT1Cv2vCEKwdDYBi7zf1ue3R4XPJFcZWy9T3a4FHhbPvsOl6hll9c4n9fkhB/krmeJ
tvAJjXGRVIFJ1fdcH9JJtfzWQRI8o6FSsLgvFSQNAvZhERGZY4j5CclfNSK0U6kBUlZQCQsJ7BMf
AxgiNHaMc9GkU4Fk8imJ8rlEvrEyUdGD+kgoq7giy8kgnJSQU1v71JhEnZLAEvTTdgnma79Jh4YD
RzolcTfW8cwaJuWFYohRQ1ofx8TWB4mgeCco2ggrc0y3W2oewdbGUv6dYCaeD24+Q6YUCz9/bpDE
9na9nOKnur1Amjij+9rh3FbR4qKifasBMPREf+l5zo1DbFeyJTgb0+gESYW+kp0pvX7S/RN6EpEi
y9soEtMEcjAjCKfYWnmySrwLWwUfOFiuvaT7b9DW2RQug8Jbd5QtvzixTUvt0MQRwIt2YXJagiHR
oVsTq8G5KmMWIzKbo8nfF/Cpo/kSRFC1TPbC8UrnTExUhnDkyuOIuUjFkC6XV+bR62Q6t9Q0gDq5
ayHZPHjXKYyfAtdFN7Ry2G6kOORhN6Z/sDUGD4GoqJ9GdrF+cqNGDP2co5ClqZG2oI1iFK5sKAVv
jDwMO8A3+rXjKwnB1FU1GRBH4ffDGoUf4rDkpic/St/ue0LpasX6x3WEZwZ1S2DMhE/TfAUPxq/n
I/Ot7rZghddK8lZzflIB152EhV0UAyGk3V1FhIOgvCZiCHWClGCBJ8woWHyr6Y8lrAPKrju9Qpdm
46nuQWumSGPKb1Z4EmIDn6qLPwqvDLCO1EOj/tMgboo0/5rA8gbAZRn4W8xXDjSnDspKZA3ZEYfY
ewnKY5CNxIodRcMrJS6oRRst4GNCm+gyCnhQ4gUr50PkNeyC1q9FQYYwXDtKa2QoKB/Qr54tiVM1
x/fSULaxxzpWr9rYfEIG9bRJ4jU/XWJOO2YNOxStZHCm9uRkALLaEBzWeiBSkUgFB4cMSGmXHTAv
aBY/KAFgmbYBvXKTy0SWXOWxZGkB4iMDe5eyu5pgUWbR0trW5pcDi5xTjuvU23twMhpIBFlGLFXG
aKf5jxUzljRoDT4NXd8NgXmc3HbpMG5MkfVe6BM0oANHkRg7kWq46ATYy8ssXyEPaOwLu5jh0cNF
kBYkff8NG9EktAaeR2ct7I476M9zRnyy82uZLqlVNOhDsnbTLaO7D1rSieaPux6WfEkzEMbfre4T
9tEAluEzYIa3VRwmPCOaDSnqEj+Xgn6Zpn2qhw+7+xWNFBA3ACjqQHHCD9iDU9BrjqLA30YD+uCe
o6Z9t6PxLZr2xaJ1m20iaCfXvuyZNZqneNLpiIxTqD6H/icwnUfNFjqm5ohi8eQDl3vBh5CRglGa
pB3YfXSs3OZouX9qJh5IfFHGeCWfaht1OCV4KF5zppcqmnHnoNhb5y1lGABPRxDQW49285uxx8UI
gIRYbFDGIDh8gxZlwcTba+1SxXTxx0ARufT8pvsmkBDQyZk4EBFATM4tQfyWQEFzUy/NytoxicqD
CqbbOL2C2ApkJiBricvIAIIgmJ8N6RvGgjljuxivTlMZX4Ln1upPFtMiRIQmcoszipQWVvn5qR/r
m8j6tOKZgbkGhSnmQxychb8yy/zRgZ6TZk7YqpkhpibAZegJ18u3fkWWClGGNq+muvP0T1NZl91H
yW7ffu1YxtpE8CD8moktmoZIwAYjwH5tVruSoZH49DlkuAf0EhxNIPAIFYv0/DmBtGOK5sU6s5Gy
aO1Tr2LmhJKpuDWy4LnrJmRS8Is6OyOmv87CYoawgNMEwnF3gpB/xj0rZL32Bp0nrYZ8Byl4MZpW
zE0FqTjIPsQWJ7glkOkcDJDTJde/sZxBnzB32tXECIUClcwOLMCkAOmBeplcwPDoYqNtx1tEXxQj
gEBN8WBgA3QQtU4N0o9arG0ajnL6AJmc6meRV1mQ6nTqMoozMcF5IPdB0+CAkgZnHVQbj2jc4mS/
4b46ara68F3yWkBdwN7hG9341SmSpZhB2TQPCSxxBxCq9OCAFUzPfgoVwkkAVGeEUBF/LOBqRxuB
Qn2C+C7zE50odo6HWGWXav/TKkK2SYIm34i2xXZwIKuLmNiNuFb2EYtRfXLpva4/aGX2CHCytnB8
RsU1r4eFwEki3KCLn813S1AlSDqHUiC+NjVMNvzuTVA/1gClkzksZis8udXr/csxgGc202G1jEmp
JVcbyIKHJtXMt2Xj301SlFp/etSqr55Wxhd3IC+kTAgyjvtyemgT9VwnCUWV7QwW0SFMSY5/K9MJ
nQWFirGhGqqtD1uedTfRAkifjjYJ+w/AxSrL/iGUlurG4fMltBuwIrXcZ2LJ9ri/701M7LP6W18G
jMYtfinaBAeCJUAWEE/tpmf9ZaW8GsiXIh1pOf5d1ily09n8JTEeC6gBdLFQ1pZy92KGmPqy7AIT
IhDDCEZVk2Ak4cXC8Xb01yqJdLGbPPqljuH66EHMyjkWZI0zyYfqYvrxLHX7n18S22JR/kbDUiXr
E7AJ5c49bCEmf8CBCI/vkbvg2PzWEoNsoiejE6eDr0IPcSz9UcxYMR0S5MdeuneHj0aC8fri0EPA
aTpLYI17OVz4nI+UaSLriNYUKxlCLFuh6VX/tAYUE1ghseNFm/9EyMpZ5sexEG5B9ls2ivoozY6A
8AI4orLQ0eALpxDb5RZZ8IVI05NbaC+2+T06zdKmrUxmNiPa3TKb/MugDB2kbraMze5gko42YVew
wn9VRbsWEFOrSw+FlOjZljrXHu8rNPD4iRDV7612URvOAeD76o31Cp5tTyAnxaePaFSIguUQ6FVP
qsZN3uMaTwsEv0X0QOk0Wzf4EgLLEZ5nxhKPa0hcdH6H3DehWPgvPZsNpG+oxnkbxdWJiJC98hQ3
2j7mNmVdAFK8Y8OR8N2MfQ3a2Sm/ie57HUafUeusx+eiSlmf0dr/nJwmUGQfLRvDCtXceP3RwGqh
PMGM7x3YHBmNRUKqY6iRu0Y+UBotka6FHolZTCJ24m56vX1V2MDDuRHCbWCpwlDbh4m1qiVzbjT/
68EgBoVV7gbcUU33NFxgpmBB5CdF0evwShCQC7bW019Fk6R9HZof/o5gYDxH5S4+75BdXOQ1nrOf
nES/uyEzYIkS13k/JVuk+SzwczZxJ7FC7soMPjs12wgTWI/2r9DYMQ6ntLROOsmlpe2DgizTKhSD
xrpXKzYitgQvpVtrQrOEm2Lq+4MbU1JTfCa8EE790dvBn5DwaYV+jf5XEplLdNEj63mD/KWay+f2
FzZSYWVN15esVsmfcA+ck5A0K1yQdPOAlIQhucFGnc5gVmtfL59pHfSGfKV+0Y9sUG9xcHIZgOH8
P8AnmU9VRKCdx5JLDrlMmVBRRX0TOahEE3TKykE/hNfi0IzR60R91+DkJz95an+z3tu1xes9WTub
ZRMfsSFWwr0Jy6aS0pwQkfzS8ODHOFjNWGPQNdzF5+Y5vBItBDXWHXtGbjX4iOx1yDXsjuGmHLWl
gFN8eGQTz3EGdGXspWHrDHspsx6WJWpmvZbYMdbbqTadAjUfzIKDAevnM6DGKokSQ3sVHEgPjpYV
f0zkyPUtEl+z2LSz/SzqBousopn9YLQP+BxjqgR+PjaJkJLJGAAzoaBq1uh4Qke8Bt7SLiCVPhNe
EZOtyBAzciQNY1qJhWDAW0yn4OS70sazqn8lSCmZmTeOlp5SAqPdAqFCQrv/GVfuKp9Ktrr9j6Pz
2G0cC6LoFxFgDlvlbEu25LAhPLabOWd+/ZwyMEBPL1qWyReqbt3gMSrh7qRuYGoilQUNnEY36VGQ
jsJUQJwF3oE4xcJ0pvD4RVXSDzAgx7UG9yg3xWvb/8pVbReCkFQBfB3ygfgUD6igUR8MGDD/h4LD
VqtIGqFLqf5zahJ6uHyZILXtNkr+GynbreKSQ+PX0nRXzfkxx0HFxPofRD8e7uo8nhsEoBZean6u
wiHf67QkmS9AkcCds26AYNpHNZ6vDrMxhJkwJOhbIiRFeY/+21pKudI7yt2Nyt2IFeBoq+++Aihs
4A5kmDm7OyQ6NEQW51NyNa/ue6ggPpudh3wUyEAWoK3Ck9hnzo1RDhQXcxq+FWNodqGYfnIrt+6K
kSDUPGa3uFxwkUH3k0fqg30KbNzqqHbwumD3/akXB3CtcJ8CY9klwcnKi9mGH26KYKA8JyPs7r1H
1xNra9UK91aXnVzfvTRB/oyt9kqqIVUDbI6wavZ6H19OTHd6xBN4H8+/E8FqDbe/bc5Htavuc5V/
4MPX4uo5UPWKdNDww59uat6r6lB32QumYBlKUq0Dki8je4kDhz6UHIWusDp6BI61HSHxM/IfsXfU
IKLrf7X8LpiVk9wINi9NZBeJVrx4OYLdVutWacrBER+sQfvLwwg5ClxXOevAUzzEBEp7zGSqDaOd
1Ed90kDrTlapxK94Ox3JlxOECKfinXwDh+5Qz/DGoxUOwcI5dJ8S9AsUzXvHyCGVw4gypoMYSoah
Ab332ZfxlE0nxjgMnACpurmT314i06Yxe64mZPjC0BHLAwYkgx+sAmAcLRsxbltlXBxMHILJX3D5
rKklcY5EMOiil8m7b5yvmW4AH07Td5Hn0JXcBSpefiZ2p0vP+XIDbZPEf3IjKfQa2GCR8RHgsAWM
7SVELW58B6vOAN1NTWpHcMM0bdOEZ9h6PnadXFKSvejToIlHHyUMYKvvk1bPYG1q8RjVGso2Z2ep
uLHZavze1+VbgKEdQNjRtSEPyB5h+21c+nkh2qZckBpLUoFCYeOqU+oQRN6CjnQGF6e/0Dlo+bWa
g9sEHagQyh3EHTfod4XwyAGZajLBtKvPx/W+epnKWxS6L86EywQiRzk35FgsZfBUufq3/AtBDjoz
3ClcGoyFQ55vESmPFLk+2aexlPgUwumwMF11J9/HJrwojD6U+kXY1g6aLg7IiZi53kOD+2dIVUba
T0GpEyruK3Yko5X+uWnKgH4YKVqpTxsz3Wt2cELT2/TKKkE0KAK+zjhHtrNxNcPEo3pYVDYTGIWP
iAwm2NO6dqgZfiGBvJWac47nn9QlvDAzv1S1W9UJILIN5MaMJKMaDfxzqn8P0U5rVfKtorU3kmZa
5steOY4auUDNWsn3Kel8DBJ8UpECPDqCbaI5LwncNicwN3WXHObML2ldAh5VeGzQiMTDr9o3O4Bq
aK9lWF3Fg63LP3RB+2Zzb9OoapWyATlSNfdWZZhMIlByyl/J95GQEZyksPGr7xKXEQ7eS1rOR7u3
Nkkx7eK82hiM8SblL5FWTNdUwNssLlcSMO4wg7d4Sbql7FlnMaWL8GcxNVyahFnpBs4qqpkgAHdW
fSB67WxnOPjnh+SsFq6+gad0n+i587B6DuD4+D1yY19GTHQuxi3TkGTg8V2U8MqdBxFdh7ZsH6MF
8I/1ZRVMl6qglIZxhlqr+tYbbNrtcvwVsIbrMeZwtVOclUGyuB3FfTTWz22FQ+jwrrrjamSEqkdf
osM2rTtD+BJfvm6G98vD0fp0qWYtWV4QpdH/cCSN6uQtMRJfRg53i4V1U1u5z7pKrrOVHpkk/hmB
OLipVFXwRKl460vxpDE2HaJdG3tmBX1BrYS7GEdEkgWqhzL1+GvBpGCyNVCbkh2wb1mBchs4ub1K
Bczprc9AQ1oH0FyYd87XjUJ3M6ltiwM1wsgw119HP/9NQ3uvZmdjsh9+WDIXmo0dbnR7xGtBe0Q0
vOyGjctXKZKnUE0ulfmVK+RV2c+S+zPFxP8aOgd5RkT6rOOpBnYst0jEGpk6/2ikNB/WseJcMdX8
S2YeYvvJCd2P2lbYegJEiqi8bHW8uxZ9GW/jFJShnRgFVdNugGWc2h+zsY3t17D+tTdpy20BGlWa
T+Caw5hv83LaO4577A1jM3rDqRy7n7B59BpJ3dMVIczka5w2gQyGFLrQ0p2ARNKdVANd7jyXu+bb
fYlew1vw4zE64gh+I5m3OjacDqLDbS3zW9Lsat27ds5PQ4EtJ7WOSSAcLXkief5oTAZwUBoJAvMr
QlWcY0czF8Pz062Tb5ubCf6qpW5Q4a3Geth49bOPmYTVnVRHfUjfjaNs6cJd8PZDFu3Li4bDn7qx
9X9NiavYoq9Ogkf1w+swx+Tem5u2u5BW3sZP2HMZzMRFPyyioZLeZ9Q9vCYwpSre6s7eMuwfC9Td
4kFKEQiZgYGmcQIp5YIurH96+eTbN2EMBKXxnBHSpNjGR8LLgrPHVYpLwcnR3/WyukDC/qP7cFaV
/4SUNsbsE2wKxWvIMcAQY16DczF7wqN4pR39tTWJDynILtZhT1o27TxQmEkjOCrSXnJlZ9nkAsqa
Gupy++J3z6SpMC/sQkCFWbmo1mmOk4MIrvEEwPkhhMToQepjueT1/EpFirX2SY2cQ6fyGNDuwD2s
dP9p8LgIi2Vh5YSwIAsYK9wcLX0rDm403UKFy4eOcEgK7Hq8NMNvAkEM9hsSccZM2JPjGFjrx6HJ
T9nI6oM7KFfscJXxNtMbKZ7rZK3q4ynOybxgwufTJdjtCw4tawST8pNkpVOBY/ntAnY14N55g1vZ
55jGT/BFN2Xk/8dzLvPsMPiv2PpvQhfpLRqBEZlb05IGwjGeXcX6YFTY/HaEL/5IrEu2K7G6AS8o
DEr9Bm9svi+ZttkYM/yGwoHSJsXqBcqAFsVPCdJCf+yuMz4Dwg+a2+Jb7V9KZ/6di4c838hIjkka
bzWX/gOQpKzPdS4GPTxxGimaXjEGbqYSkxfKBLYJJ4udeljNhB9YaqrIMsRG1vOwJa2zM7EcIzEj
MTBkYHg4aWM0lLZ7LhfEsvGnw4C3Jg5658bDIea2IdlkRkvhUTPC2L0kI7fOiL+WvxnD+L1tXuFH
gKMPdrCsfPRptv1uA1zI3a9Tnki0GkWzjMCydl2QaTO2bcSQ+j8zqQ9T3a4Mu9siACmk5OKHi0hB
giN9j4M2wAzQNF5Hi6S0iAdA2zhArJggw3rusJNBL0d/DP7GbYFZx9oYLZwC3Qt/nZWCUe+zk5vQ
oxnjVXQtFD4QKlrOC6O59MydVb27qAhDxHPDgPWUdYRJ7mcceV7bFgIQvQEuA9g/o4SB1XO160c5
PotvhklFkWLz5tXRF7A8fWv043s/2Xv5qL/q6rnSET5PmwkfLZ5scOzhaRDYiO7YJPBpDm9iY/UH
DxG/OSYB/Ju/JAKRH3eeUKcHVLC8JIpa7maOyroyZXsUHGZKym4ar07yHudvLfeZZAFAbjV/EK7h
o/DrDtMjRr5UuFS/uPu3VHyKCqEOVxvtD71FvSGLMMs/PcKtQ65CMewcrbvY8OHVSXkZ20yvSBul
1NzUmFqmEC40aLqoleBMGaL9AcWWU5diFSH8prMeo50cSibvMq0oAKF7cOCI1LnZPfoVGELzK2Lk
eZw/IiAoeAKNaR6jYWfGzwmFs21jEp4854m26nxvgVKKMvQq3jVGEz2PQfLiGyC1kHzciF57ullh
vXabgvWJowQD7JI7SITddYXdVQO133kmQg/kFRuDvD661GN+mSAIgohe/IdFNXZkvCV33Q0ubxsS
NVZmkFrctFv6UPgbJtO6t9YwKupClF3zsJ4wE2H3mREKdLDaGWGjMrSrREmOc4FXK+7BBrou1qjt
rPvsPBF+uHCG5FulVDaRVWNSPVotEsuB2mc81ZBIxBelgT0MKI3Fg86OxhhiNySfJsFIftjce/Cl
kIUj9pSAwYB6rNt4i3mjOESY2U38wiEbKBSao1992eSE4jUhpoDYI57YYD0B6nqRM3Bxt0joXB+9
HlzYQsM2vH+PMuOM6ODg05UHMcQzMrzT6g3E+u5o1V0fzKtPU4m3ztPooHCNSP+WbjTp76r2Xg0a
fnRB+Zp35qkJf3UwDdWqFoZS7hsHH3uhvlbtGnb/f03bvnlcAVMaPUUjogMr4SzViccKIGAnDzw5
icHrrmPDsulGNMnNYwir3ehxMOBITqebxfVGUdAdWG95lz3r6AtJLS1PfouRBNGrZDCdDIybCAhf
6CNUR3YnT5VHWVYH2PErRmZ1ucO+fUzt4xiDL6o5jP1Kv/JC8oXBAIxxh4UbdcUkUySFQq5SY/2Q
lc+CGI/dQSPrAiHfwOoqEK8JrB4F5nOQ+b8DNEC7NaH4CUtKaXlsBA9Mdy+wCHiAS1lvTeI8GZ1g
D+Ig2E02XQRPJW+TlwZGt/ibi49i4ptECe7b4cPHqjW4C56UgaWKF59rEUNEhHoKZJWVUKBiY2FP
OC10OMiCdSplsQrcBnZ3Q1RE77/oXmksDW0+GmF1RCF9N7unYir27HVjfGjup1venXHgQneRIRys
/6L0klGPdnXzXRI9p8crPavWyXAWG7kUe9yBelTpNcaeXogsEetxY48hDYWVsck93pVde7s/gTVg
umaZQD0MhtJgZVZuvA4Z1oYbPSIcjdPLWXXz+G009ZOmkPtYcUd45nwIRwzYTQd4NUq2wqtjCBJU
70oU7S2AfIah8A/vPuZaJWm5fgAVyppfYUs9TVFxHFM2slUfoFG36GjpOZam9la01qXrx5voCS3r
B9/Y41xOL02a/3FqoQbN1PGlkq3mydqTV/RfquBUEamMovRZWXZ1++zl1CkduYc97GDMLJggMk0B
Cxi16Yuads1w8RqoKHDt9wmorRwBxbH+MDtqnxLQb14F5bQLpHi3Apw1myV7YcfPdtRJwzGjOWY0
aPg+GqXHAYd8H9sbEafSBGx8GJOiDiww5Jz156y+OEjbIDQB13i/dYSCM8mu2WR8dwG9D3XP7BNL
BRskIjRAuKdN/B8U6YsIJ03Duwm7BtP8pQsXqkECMKcQ69aqP+9NbzxajGiNpL3PpNT9gWMyPmQK
6wdzvtCKi5zkdfEm+igXyAWt3AgPeoJb5uvBYd40hvc0VP/4iA1C/5CBApc2FOTJzyi33cNMX+fo
5K86T65G2epTMhng2UPGfFRptmjZMNhR288GI+e2MmgWrNWgElukfpclqU/jpS5j1jbFmEnzGd18
8dAWFlARZacWD4rCSTZ5ff5z3ECQpFhUOmp4Ggbj1NIf4eCEvgRrnu5CQXSdcKan2FtWqONwVYrF
m0XRTglEjTCGqwOdIg003DOFohBsSwrbhWMF2Bt6+wr/wjYbSQKbllbmv026s8nHcA89p6+NE5Fq
/qCBQTCwLL6Ikpq1hYjtCsgGEEDqvNyTOJzQmOv2tk+jdR9wWGyK+BZzGIyDi3u9/sdUqjTx/lOe
3FjVUVfmAK420Hb/LHKpMaatanzsflPEF+5rT7+BieyIRz+2TmLu0CEHTKOQlGvB03h1XOstoDPc
tlXmedemj4G8oDlofzob2nQPtTADaPzFTSzoXLV+19CVAkzYOI9GlFfCRdM1/yhIPpORmHm27vzk
lrttBpeqmem0pVxxd1jbhNL6RXcQPtOf4ytrIoMmARHeAHTmpFeSqwcHuiJDzMSLPrWRxUcRGQ5w
g2UFcaFheyJVBmWPbBUHvJBd00PCaf6cqC4+bhyxlW/w9fNOos7LWv8inuaaPz8C0EiZ22XYiaFx
n2x4blyrzkBIIFiumGZgS7dhvCIAugWjfiqLi50Hh0hDlpOBpdGbWaq2rCDTyhbzcZxpQ+R7MWQU
dHkaI89KR07PRw6MkJKaA5DVLEKYwYJ346VnD6aDhZLE1cpFTwnmjDqxJcULIi4ItqIXhuEeYTkt
D8wCYZNyOm2tYx68i81ADiWcIZYPtzMWlCMJcHZx8lVByG+s6bccYldQ4ZJMyEnb/9RvJlPjTPvN
PXtXWNXRyAHHNTC5mvNHxcKAwXHhlLuS8zhgElbT03UQQMl5xDgz2E9oexTKtCHzTwEus15GcD2X
X53dXYZPiXsU7kAGOEQbKmdPAnYQWuNagro6ZxsBYbUAozPrOB+im8H8UplelDSDTgs6UFwTvHZI
r2mC9QjTqZlA5G8hE8+JEPpUolG1VRB+Qek3OhBvVDdOpS87C7embkJvlzzbpJr3BiF0azWMFnF9
7qaz6iJFbs/IYnvrr9Fggf+hlxMR9I25bOq3aICgZ38mqLcqpd28pwBIPesopLhuyXxkCLhVhn8B
UVi8DkV5alW0j97ejPQnF+RtRORg1ZwifIBpmzsbK4AEtnqmHVTWk1EGS2UyVknhIUrEy2gIl2P2
mQTObsLYo4m3NUh+3+GyiSCJU9ipol2VG48cz3vaZ48xPv5vK9cpD1oyrBsKs4XVmetxKp4sA0Kw
TnEzEAbkPJU+aMsn82RtzDat+xBWH+Z89CmqOZ3HtlmBhRM9wIkEuFl2qF+gbpnBqgRThTTuzenR
1sFLFSI3pTZtjZWlFM+T6WzkVbQtFQ9GTV15dj6z/Ani7qwlG4N9USnbmgxhJ7vg3sN8rYpKgm+o
5Yt/FcyCisK6RoLiQHIaQJ21HvM7GxEWowgA8ib7jMNVpr9qNaU/VgbJK59RR7ds1xNvxQ5O5nsx
e09pTBotaGP9m7smbmgsrIicBvKgYvqrok9Z2Mhoq+3k+WutDPYWil6TzGcVnoiibunbGM28VZz6
Em8f4ehwsBpkAYcYciJxYCMHYVNfZpzt500ckss3gy7+uhQ8In5nJTtTRPzfty3jHw3dCABbIpwG
plJW/sTv26q/efRVkVVlgS5Q+ChQmslndZmoyr/q/X1EFYqJ2qwha8Z8cWun12H8B61v74D+Ds0R
LWLSodVlbE0aRsmQK/icm2sxVE8TbIgZRMblhcUM8rlM0l5GwOZeHeetBn0xCR4NiuwSaAmmjAhF
J/VcwCzEyUp0ODp8RB3mHGK/YX4d7PfIgaIFDVRTfjSjP2W4myNC7fENE8gGD2A5kYW0GQyEONPk
C0FspM+tR+8AIxTQVD3F0IGD6jkeRAjKLafH7a40flW/IhsRgW/Izgyr6cKNoOofSkTzGfTdqxK3
wKkTMLPGPsKus+UOYXQhzbfqVavOfYg/dQFyLaoFBeSGTqjLiMC2f8Vowmf+UTC1Cxghi5I6LLEr
paOCf2a/Rsjhxpio5Lg84M32Nc43vbwTK9rDZDcWDhRQf7wXQbJsQu3ZwIBb1BNuz4Vgz9+Fd2uN
O7nrQvZ1CX2w0Nh3ISNGNLlzS1Sqv+lxuOpm7z+1jH8IwjgE2Zr/hC3n0iNX5QAX8iKbMRhfpDqJ
v6qBJ42Xk3ipjSqpxrif+yMcWHwB4PVAAgHf2tZwDRlEcyYtpeLLsaXCSqO1EXLSx4h5gQN3KoDL
/CHCKoMbOQu+xvQ6gR1keL7DyougZbH7o5ZjlMOc962TsFwZeIFy59pOvIoVyjQ4rjrTW45z8SPy
6AtA59awFGr1Wckd9gEhVFybswWFGB9CrDnlZ2O7+WVbvIHcPhJJdlK7pF/1tLxRH66cbqYnpUwc
B8wzNGuNzcTFgsbVksFjmfCQ58+Bs7A2cPyczW1VXAPqHx9/lgTaW+geY4VFQeWaFS6yq3rn4k1f
wxzNimpTDMqVfwGP24kw1Yr+w4fJwXtKH2/dtErZkzWAp4JntsExPrqMrlro3czE7HNT32Pw5hpS
hGzHQMQznyOz6InU0rpDf5mtqahQ3WB+KyqL7l84Qf8ODjUXP2BNrNt7BbrDPCNDTbyt1UHUpZ6c
HFJz5wkncmjPi6joLk7ZXFzLu3gRxnew6jRIOh2vp5bxp/FE3hi9ZG2fg5AKq6KpZ4LSa/85sbWC
crVB5KDjcNtMyVb17XVkqxxTyFCnLn0J9PAU6fENRgI6vKw/pR2hgVi98gITIiKQabm0n8SW5mqw
TPObK7998vCCAwyIzAIe2kV+s5lgAkYEaCNcsJGFwPNnkIJWwusfdUctQ6apf9fxDuPkHuXkWQ/V
NXfaR2bGQGrGazZgBpTm4P5g+GVzKz5ME7vALt7lYfedk7bna+xPh5KCjDVrMQ0dTmpIf/X8MLje
B9XblOGa0keP2HKPZj1nGKG7x7BpjnGkbTTD3hMwogPyAgy0i3yMMEfEeA8d56AUK4/BjoMxtdek
h7n/Z4ClNuq7hjmOqu0DSkrnU5kSiBYZyT9PjMjrlAsoRJoBhckiBJXcrL0/wOiAucY8ooslFICC
A/ty2GibUBhO2NNApi0HtCyXlBLCQ3XtjhA/cRmvSRtRUHb4+T3FK7oOD93so0PdUTLaADe4AvQm
2jCUg5bPXN+BS8f4GutfTOyBiAkUk1k1o66w4hQgqeweYK6eAYuSuBirW9kEDAakr5YbOOGAZMUH
0GyK4OACLbkD1jSzudTQZUFeWSZTg43jl9KiA7M/vfEzdK4uu1vDmij2Vkka4LNztcsQrqDx2g8l
AXQwIWpk1U4aXgvH2QJlt5m5TAmydrlw6669c50BTo7evguiA9dmqz8COzlqWPVBApyjZPP3ppmB
ElOEqxXJispVOc4tjD7v0NNzw44a40cMhNYARcaYyfUY2GIFQekjVUEDQO+Z579HzccU/m7SXlxo
ODA2VoWBrjOTsO0/x3/ZLhNerjERspwEXR3dMyZYydgyiz0YZftsTc3atuAZFod22IZK8kIjGbNy
8MCFA7HuOcYSvD3hrJtnK93gaIYLJLCMsy2xlXOCTy9MT4QRKfZu7p1eAsck/UsWZgDfpMEFK6b2
pQd305tac9YpmX7ACeRlhmWaxgAEfupdiCE2YaU2E0+DLToa02sDj3TojOuUaubCpNxVcyYK9L0D
Q91pW9I4hP4ZkSk1AEtztncRPi14WU7hFj5tFb3h92+DyspW1w4ZNXzGqLsmAnfNZi7YkgUNBawY
rAWdo3EMp7X1iQV3m4TmIvCltidaPq7/BuUw7m3cADS3ffTdKSOQZ1W3jE/jhBsyz7NtJmIgfW47
LHcMGKFY7dgwgU1qK5XtG4fc2pQMg3Wfp9hb1KxoDPSzIgLaJFYX4sbDNjAbdjRuaqaUJjXKCDUx
wWlgsD+aQjnatDcqCVrp+IZyZhkq+IoVPj7Vl2z44vXV9RboLihhscIgMNItgtUMTclI2pfXo7b5
ZMAozM/iIqf/VOATc1abG/s1qt4mkLhMF4kP0ocyIxzzbtrbdgs3AZXPPwPsQse3+pmn6qgBbxUP
1vEcjvfS5gZ2f/F+JtAgwP5sDt8wGu7VQ11jWWHPq6H8kCx1wdbt6BHGBI6OHLhU6bdizp9h8gPk
EXbHdcfQiW/N9xwoGTxutXHE7sSjFAYJQwbDU89fk7n8phvfoJMAn9dhmfMeYWYWh4inxhdMozNs
RBObOXPIF5Z5p2fGVIA74CbR7/ifwG1osXilyFnU6sMYrj0j9G7eDCV+WECp4YNlJPMoX2WiJloM
uNiob8Da+cPFlIYH5VGxsbq8on2ldqVM6imBVIfOLMPGkz7FC/9V9lVuUHavC71YmiBda9YDxl2O
Ma/aNn4N3d1Yhms+iJz3A4YrS70hkUox0HJOhwyuRk624DTXJ14JDFjVZVnN1h06DCTaaYH9V8PC
Z6QPADbVJzWEAtv942FacbDRzPcWPqJD58X9pSm4CQX231KsvE8cPTpeE+icB4hnYi+RU37Tgafq
aeCM91rkbO8cHXUVwNP/EPWmXTNGbJYzZFYzIIg9ZbAKkh++zmDyHKUdfWHmX2P0Fx01GWPhdDgR
r7uvqDZinmhftji1ORt5FoHGuUc33QzneSRwEbEsuvQUvhF1XNISYi+2vEgPDk1g4uq8tGlhUoDD
6b9yOILpLeVtA7JR13rmuxOOSKz3sumUqOH4JRqlsy7tiJ06Tz+ktCqmXxVxZWNuulTZ9DUFtYbb
XHCXOXlQKpukIyJmZuKEMLeEaMyvVDC667maJq6imHh3Kz7U+tbD3dd8CpiX8mwzr9nSerdA+fWw
6zFTYgvYyq+s5xKYmSuQFpZfasBQjCU1DPAk1yOsJs/lFjTPbf9l9BRvgqPC0mIP+cUXB72rIPFC
H6ema7IMAmnb6Ez5iZRE1GsYf1jqlo1nlbeYLpV3zAAFWyAP6KaKf0Y4nhX/q9HrxNSMdMHYCkcM
28/t+G9kVKq+e2jD4SgkstEdXNIkFaYMr50NvzY865m11+0L2CglzG5umq1tfZCZc4DQSqV7tvJz
nFlcbryQVJh9HA6TWe506GkYr6zy+tdk17iSHdVB/hrGVTX8mzAxqKSpz9vXGiJNOke7GSonIAST
pirAXwbVN5WUV6L3QDTpWZ+sDJZEgGVTZC75ReWnZXQ/6swgQNvWtAoWUwyBYOoR9wkAIl5CE11g
IGyksO2Y0XAA0X9Kzl6FAL1sjkgVjwnAzOgg3oezZoqWlzdkqN0aOrbsB+hVMA0y4+AKgzr4F/Xx
ymPQKL9maPlrm/JHvkyN2xs0K2hbcn8Xo3kRrl5WEEdr23tNRc+UPHxKI9kCNLeNbayJDyxIj4JU
uo55PPyOA/CUnlinDs6TNhB1bmHwz8O6qxitavElMO9xdB3Rrgz7bnzlPx/2JL4e6xi6Zt6dGgUh
MRdQBjKL9HyVpdMaBpYYIpSUDBDJpLLTfGtTNs8j6JJJN0p7jxJiYg+PPpb0ITwvgtrbAcJngRlO
v4vT8ei7DFDnq2mVX4rxE1jOOoTCnwmpV/1F5ahjtqP1iGn7AWdWxpJ2c4l7aEhB4GiruJseXXC0
I04YUp1qxb9Z2fwmCIpkGlb0VJ2q/ZeX+KHNOqWS0Z/HPLxZFABOQsRUiSIg7xgk2ScbCwfLbi9Z
5H0hH5wgKegxTOhUQaJl0e+gVBqhaytTu/OCFIIJXnrxrGwTdFclFptmTJBcnT2aujr7AnPlSvZp
IApIqxel1j9jaEgVpsxGqe9iIU+MWGvBssqvvf+qz/YjYyKiN/caMj89ikTBmgR3+Mz1huxRMgQA
ChZ0EK+8jaAmDghxFxPsGCGTejdaxtVKe2afQ5+8Khy9SbAP6Rinqn2ZyObOcDRLbHEHXMOBg2zp
buDc4tO5IX0QY7eW8mxsHCIoLLy+/wSLstrAwMhEpdNXsi16ISkjBHXDhnuNZa6TI6rh11nI26ng
kxmhsUp1DMCjfp+YObF94af+3le8nyIDEwNC6NyfFoBSzrShuapwwmn47AI2U0lgDEkL6Lxy54tT
NR77S6f+zuM14qLQo7c66g8aHs0JAuwZnog+/xoYxMXbdsIohcv17zyUdWrqfyQtajya1gSkBTdN
TMDp01F8/avSW9VFJ7bp2oESSDMhaVPxP0IlRehIOAoADG7ypJEKn5ReCTdFfxfSpQrOmkPVIbgs
/KOCXAUqy5VTjjgfmVaBpd7BmC4sfrwzuFq43rOAOCrJq88v5nvJ6WkIioBFYw39cL42CnRz5cer
XmYDp3I67HopNwWY2qJnPgTvquzthxU9qsijOUFU0Dl7DqyaqQnleVSR6cudnRX2riPx2fBQYCGi
n/HkZ4KRcfOPEAM4lvWBCtTFjXnR6P5HqQiZgx2WrtHsE7ce+TRw07xL+aC8QGXTHZEcLdXaee+w
qQKN0Ji9Mfc2uDaIvoKIeXDVHKYdTQ/27UGZfbfkZZCfoxqk5ibDbmRMHXH/GFZKrrWybmGuENB9
LIlMibxrPZmSTPJR1+e52ZXJXdoV6UoYidlwUbnnsR4b1y6n49whRFXU/ehV+A/Ee0eauOLTNvL3
0iCDibsvMPuVj5HfFHdbr/hCjb1NmWKZbrO0cFeghne1aTNPBcb+3Mgu2CNnPYavHIhaAhul2JfO
s4RIM2cuu2SnBDtDaCwYz0LuYWTFJrbPypAIB0raeA9qV6BtIRarMKc0zquue2T6laQ5uWlSqRJo
PG2I0JzkRU9F5ae7ln0cwg5AdAj1/8IVIN0pi37Cn7hRSdn0n53JWB41dWNpm8qy36vgVuCAlQrI
UG7VnMEip1Ptv1tI5W2AAhdAKua6mhjwJx6zPWDtsfm0Sny4aQcTcl9ULsSAOY0OnyKLDyVP6q8F
jC4jjmldcJtpPCz+15tOSo3xHcO/8Cku4ZyVJGWBU1lhe1KZt4fd14jasScoiBEKCbHNVrGKYw5p
P/OIotkC4IywtIMIE+ToCKskSB96C2sJKp+CcEPXu38tWEfOt3addqHX4yZ1m2eKDUHBS7KOOQXx
gDlwLr0kyFmYQmC3tR/pUIumYtqO8IDBkk44APa8SEMK7umWdOjANQ6MPZYKMniwKjoTm31OzjmV
F8avU3KheNZHpl7Mg43sCy2DUAYWA2JAXAAbtNiJw61vcdgbwtO/ZuTsuq6xZ5wAiRN7hSuIXu75
Z5pbJUtX/OHjUg8QrzI4GdMUgHI+9oH+XMBJA80eCm9bZ5x03VWm8o4+3RJtY5cWnn8+I+psg5vY
1oAQASgr7ocUYESxldH4EsNK8zWirazfogu5DKBhq03+ERXj2sl8iKyLhrteMP/hrBIuVwBMS5uM
ts6D0ldvsSvh4jXffHFn0dtomVe/BYhNBlFOZTYZkBAhPzdz+jczq1ht7cWyprXSl/shWun1hzc7
WDOxq9PIhHM+zXupR0ihMaedj4MtzbTcSCEGRUwJ1IKiLfmFdU+HmDk+Mwn7hjXugtM6bCyJZbIp
pPlDFkStEXbNNLr+4T0Ky69J8QdC+JCa07qMXarxrzjrNzSV4BgD/DKpulM46qmMwnKDVQrmRkJ6
DeUDv11Uzunk4MnPiz3LHpRvT5vDeRBheeHzEMiISPFghF4Srns6gmLSpAo2mez0Ew+LhsbgnjOs
V+Jkti8cvEF5gedMEqjIg3pqhSzDY6/eClFFtlAihMVfHgItBwBe8amWXxn9FKUbzi78tLg4SFHI
re9M09JEpyv/1OduAY2B7plH3d7ny4bMWPUufmlh38s/EDDFxlVjoUKLr7BRlIaFe0aqvZ4ND+LD
dEGnfnOvNRBQKsUOp+YijNl9JAylKYltCzkg5NAxkIPg9Ok7fAcoLAAYs/qVu/RVWGG4XroRMSUF
aqSwwGlKXWf4KyK08V+L068xY2FET0H6iLco6jtj+h5ZbZrnxBTEq7wNV7wkvKmxNmH2HV3DiqGc
vpU6dw6wxWGzpMNVRx5d6P5GgyQ9QlWVXkhulyY6jKGCBokaI7sQ8Ag3mln3g+ZaoDRPuw8OigOV
11Qe5jQ50mxqFEnSbP79FdiyRp1Uwe1u9oYwa6m0IFjdBwUdNHBS6P1XoUGcCiLFWmPLizKQdbXD
dJLrTBmqFVWsZWL40ogUCh5TZwcv+DdfekbZtprfuqTcwez8dHT3GLjeIxwgms6zC8W1hBHaH2Xr
Y7yE2FJb5yXxHm20cmy0WUbBBTOaVBz2OXWx8/CYC+t6f8eU7d6kgJ5ML/4n6byW20ayMPxEqEIO
t2KOEoMkSzcoypKQc2g0nn6+9lRt7eyOxx6RBLvP+SOgQqHMJ26YzwsWmEMp4f+KRYBxuOb8YWul
ilmYuDcF+IVFqlSwMktjyWh9JqpHRZKlU7GzahvXWdWu3Di9hAzkq8AEBJfgWWNOHH9ctAz0000G
iCdl+6H/1QbvrmZAHWuzNfavSZbejdkiVRRgVPZkpmX8gSx8j0FxaJrJRNbr16pOfovmuYYDtAL+
3ozdILXa9bGIK05exzhbjfdahBl5xeFTTbl3JXmP8hdTdD/oYFd41u5VQwZRsjY5iVJbXKO2PCpb
Uda8JaAeUfcaBQZAVHr0kAAgDlknCq/yvkwPlQDcb8O7o7bQyBt2KkWG4WxAKJBTYBWXJGg2l+is
tRaVuDAoVbvkQH9ibqcpNI9eEHAjaOeZL9FQ8bCx0CEQ1YS/x6UfFJukppCEa9d3d9M4MJVFLz4Q
vwKjZuqILS97UQeZR6GFmyOpr2iq2ygjwhC8OxhKELShFjoNFREC5Y/OzlG9R6jdecQDgkM56hF0
DnRG63uHnWhEymJL+GHWF8fi4ETHi25jwgE/XYSKvyJ+Ygyi7Zz+bwFXZ+JYAKn26YbcOTAkXQlM
5C+aSbRFK8bq0NUJNh9OcBE+jM5gawtPheTzJ1T4JxjsUdCrEiWfl8Nn2NK7IN+08s3gbGGmomn9
SfLVm7kucEJcio7AIdqHkV5VXoSwyrzwrqPx9oydwbnSMDyrDKsQ4JEwoGyIyUoSJ8WQEMRkQAHT
rJBszO5s7RSaIEwTWaq55Kzn27oVLKYzF6JPLDJ7KmsKUe1YB04hK3DY0Xk0jTd1bSsyi1+tIpPL
9KLqiGqgFQsgwTDNM+i+3pw68xzk0YGkniXrAW6AhVqap+me0IiZwBGYbwrPz0MDe+Yv8wcBrAkj
hc52FmrTE4fezzAtU9dYzs7JA7FpOa0cc0UfCGOQRKVXWqgHiadOqBzWQMBb3HM1gOjMN5rDiuNf
48f6V2RcPTz7OoJa4QYY7LewIFLFAzdQDzBVEwVzZycFqhj6XXptCfwb4B8eqdIUn9yYBidnwpDX
JFe74MMT77mHpnPm82txUCEbxxbYJQ+ursRDgIUEg0636CbYwQXSq1rfTtY9Ln/sMCd2ZbUBT2oN
7qS9mwgCPJ77OFwOdYIyZKdwwcnZK6n4c16GtxoPVmJRDW2+1sl7j62ih1LnLKvN2zxw8vPsTvk/
iN+X0Q6nbtvzfgycVD+6SNd6zNPljMTalY+IIz7xAUbVQginLFOfL1Dz6dsnznsmpkT/JD2DbwWl
mnNQbntC+/HGIUiEmzp5VAHzx2ASBNQcVaLYR8skGo5so/AwvX0z8KINcHhqh8qNvTlR2KcQL5Y3
NteIxMjeRyDOuKOEbCGHTcPSEgT3JuOCr37B0tvG3Tb29A8K9Xhy2+nNszHOV09c7mqCUdeWhmgt
MywaitDyCVQhmMiccO3M8TGKuYP+1NCSZGSRiJRMkKYHckwh6gCo+Uo5mvUOxfLXSfR+3UUHv8Nc
EvJa6sAE6/WOjpGhPy53Sb8dOm2Xz6X51EAgGt0r9+xYip2SVQaM+mPMWMudq1XPRvgM+baorpqJ
wyp+yPLsMUmErfdCJPaptO6DG65ahOrVC15Cjtd2P9FeVsHccswTa+8rz7SHbCN0HUBrcwcU07OB
j1lBXwSxQN0LQFjdLOthm9POZGXrBkm8FO7KJBCjYbCAXNMYNXOm5nx0qW/ULqn0eJ48JurRgvFg
Ew0Svp1sLvbJyJ1jQd4AckiK/E6wJoijFh4+UDPalKhx+JBGfmomHwf0m2oG9CggtyPC3qKhCtM+
j3P9wmW0ixhzLfw6Ri2fhVEnCnxGFe/ZRA+np8YpXiKZ7OtBgiW33wP3qZwu7eRcmmg4OIgOKFIi
FZAAsxTpVE/1QGVuxqJtl1lD7kqr30dWW3xOQRr9ZhZlApWzoVWBMIcf4t+fpXb302nvA45mFlaQ
zJrRVNJD4lArLPEaDO1zpicEOTrbLIzfA5HcQqkdaxeXLdb52qKLkqwLbGmINV4K2ojCKn7OA0HX
VHMbm5EijWYte/Z/TSRkGPrLKf/2nfHbSuuHcMu9o5cfZdJsB3faC941e07e+q56ywMdg5qp6pLU
u4jj3ctc5NnaKfK1b60mjwgS2MVKrcjRnKMEQ3zK5FXR76KGjRCgaw4Fy6Uq1bA2TctFYn/pgmcR
Chhdnloq1Gf6K033maT4Q/xpZSZ5aDOdycRX4KGb0bPzuwgjYhMOC40Qe72/W+OMZ6hzNgU7MRO6
FZ7UTVh+VFauWDmHnU9HdmWjCNKO7XiZqnGTtqzpJENZzNJFScnVCzJI9fCq8b0b+nPl7jUqgQFC
Ud5fcQWCdpiIJy10Sdo8rNIeO7fv63u3nNaNp/2dKyNbxlay0iadY7ZiLSd2cl20+xmNF7RyTqAF
TiAuXxA2M+YB5YmZrOKZd1PtjVH+LHVk+W18Y/WEDa25jIqIMlnG1zSrCNuMlkawyiPnmSzPP2ZH
VFNgc9kRtYIXG9o5MDedm6GxoXtB8/Z8LNIcYWaxLlo9nZAC4qPKHnNiTIRZfYmWoo6SZckvPu3Q
wCTrp/REsas6H7r97y8lqqSM2jNUzcxwL1Ike2OQV2KaT7NwHrWOGrD1oBaIA/EM706+CWDDwU9m
CkOrTTfdQMyclBgPDlj9gV0ea/edP1GLfzOCatusu6SIhUbHeU05a0rHI91AyeZPOs73tkeZP2Ub
aSM9nj5IGBPy28+spR7jVW3cu5G6Rxb7nyDGnj45/wRek1muIlgL1s7RSPCalKwcVr205etEfnwS
scshiizLcW1K+zZX1p+QAg6qWp4LGosWE5lA32HzV166hCpJ5yuks7I0IRMo7zzgIY24jp6aJ0xf
XOVPHSzpoUXpHrjZsvHDK4oNRjp63JVkCLgMJBU+wCx3BpowZg9WOTsulnpGYLUNXih9gjDss7R2
hlV/9iyNhe1iXleNwy5aYXsgy9RczYSaWeSzjm7G0VvXHxErUodxxNDgFNM7vc6g1lirQWFyUiaI
p9Y8Z4doE4yEJA2y35IBKMKmPptBHRm5CclUCWc1O3xaJOwBQI0tqtSiXUWo4Qp2JaMkmqvddjmv
wvAfUTmuVCKYOyH8BxzBTse3wx2I0p6+LWCe3A03UlEuD7x1amhWPcAwuwqIYFhCPf85GmR+j1jO
DcTrxS+DYlfw2dtLTXvrcPgQ+I42BwmQo1yDK59zIeRv9xpFbEgOmE7ovrEpfFpMciNYAiv5FqU2
EeaATgm3mqdnL6gwIAyPCWeWPWFo4RtAFAuGa/Q4SbMMeDYIkaVx5dyIeG24GFVArLnTai3FbwOL
zvOPlXPhO79he8FzSP5F24m1ByZA83o+A/sMBJR6nz5/5jQvmnnaQ9gvLJ/VGJtgymKfMDU02mXq
SV9Sv9Q7L3Y3oszs8d9zABobHecUxzUETq64YhslU2aGhxCjQUH4ph4/DDLrJNA+NcKqgB5VKlc2
l1hanmUaH/iZzmNLHJU5FtvOKt5cXkhGD6btXMtG//FQOooI7Ug2f+lOS5pzdDORKJLit80ySuTo
pNCQFhsRA3hA49gu5QGK6GJ1dAsx5LhqkHNraFVikszIbUIkMD3GcBUQNaPFxkb5llu/v/oCrX6m
PltU+FWL921p5fELBsYr1cZYDOid5ANLa3QPgu0bkZnVfwX863mokOTA1htYZbL3iFSQ1q6vsy03
LWkhjIyK0urZvAjHXI7jXx9NPONnFuFm2aTsthrVsNKgqY53UgE3ilt0J6XVvQVGjDYhwCA0bKrO
2am0uDThMDmqybn12jWS4i/bM+j1BQrAbubQ9wA1mCBOzJnujBLsND+TZMeIsc3QoqHZrypyomAP
/sGWbFF8rbe2Tcprssnwhwj6bWKogG4CUUvhw9lyZuxMdrh3jIbKELXy6utcf5hTSviTiT3xSuoj
wgQwBT7AHFZYzBj6fbYiAtzzfpv183tcvhZyz0sPbZLXqeMtKueo8rljk61oZer962i+tRSr9K14
av/0VsDIFi3sTFwc72KUuJlrEq/cHCtlx4sCmpqZipEe7+OwoKo3PnoN4WyOmW5mt35P8qsZtivh
Ej2RCRgEd0XlBw995mnrqCImMLZuMnzVQx8rc6W4Lr3miwRjX7n+QsYuWPkngGQTVJ/d0BFc4AIg
Ckd8lZp7dIaZLder8fhTW1ICwszgHIAiKMcYg2D7ynI9z4BvWq/+8GCXdvO3PWNvRiq66UZ7Vak4
aB5tQqyrgOYScuSCMDyrv049gC+LhB+Uv1lY3j1+MIsu36DoL0EK+qG1Add7Om2NNGClZFguvmyT
L0zNZ4uupOuWQ5Qfx97f16R9WIzyWvU3K81VogSL86TtzS75nQeLoAd3kwl7Zc18tc1+1R4mJPBE
MD8Li9ieInkzOJFcGJggTm+O6Q6cXo7cGk4aY7vzvkbI1cGZkc6h28nqJR+yk0lUv+BQQch4UJGI
JOVZlVmmNsGOKRi4XbA4l+LTK6uPMHmNJQsmBlwCTOLwWxGt3HEk0GZXO/dBAJzPUINoJvw0GrOz
wWdGWQFOMRCR55o4aIW5NVzA2aBtYGe+PE42BbNnGnAlXYAlaFk9mksDlxePaPyHw4PgUwYPE06U
BVNEzqkhnpoixT/FrGSUbYIpF98v5sKwyWmlqlXTzpR3HMu/c4jekFCQvCaoOPxpfbBVEnviLN2D
lZUgtfhhDmoFsZmmEAsZPDtgVC/SAkuUNzSG7YpDSVRP6KEJTSYzpTr4GJrGiTR8TBYVytrAmZc2
au5qilZ08noO3DXWq8rpvkocqDqHM0AoW5FdiJVSsw6WIKUy33UOoZNfc/1gpdUqtEyd95on8x39
j8mZMTO/Wul0ifjfxiiYJw1I4nPbYGfontjeJ7PDIoiXnFm7YFCw+Sg1QDLcqfpe1mKXqx9Y2yQ5
QWM8iNyUvoI9/p39WFCVad2ycLaT5oJjuwds1/+CX21rJEBUfG5HyQ0x8obF8C63qPkeQgnUQIAh
hpq/HVSDZqbkEWJAJtVlrLJN0IAkxiFDgo3gXr/57ITwI+hs+hF9ixWuyab5n8jt58uknSuVmaYJ
VCNdLc+V5r7MnfyYNfsFTzhESNPDdqF1KbkgEySn7JNTvfYplPUc7V775Q2UJNXLW+iEu2K+qqg0
bCCMquQQOdhiynw8R5yF+gifQO1MyoKamPcANU+f04Zh4byI4td8im+djTsrXlomO2rqhMB6pGeR
u8cCZpB7vYH6WzJKlLyPE9KnInslw3IeTzLdznq1VP0WwGJJXm3/rcAcEMU7b/JihLsGdMHTClOU
gb3zNUP6BSitoQ6ghgYIXIMpmaGv+IrS++h9qeQhG8FFiVkaP8bWVXv3bBzyCUsrOvOuP6uwVsn2
WZjOe1+HK1FIdCfExWAjFc7ejOZNz63fANNCiKgtzTDhWM1prTSqo+n8UdfeCBIrRbHzcWmx6rLG
+t4jTIn/BnK2LeN9qPxdPeCAnaafOYwuVgQ05ebWIoKWHnmrccBsTNf4oiCFit2VY4IQ2pmziKr4
q3aJueRdUvtHMLxPhI/l5kBmzN+H2k56LCkznmnP2CtH0yxxL04vnvbi1NkqKqOlK+mn4kYds4cD
yk/4+JOX3wtJsBMzZprVPE/FMfCz95i7HisRQnJ9mYRgYESfVGN7ZDFAFE9zJ1QMIJQGxtKEBlag
6DzAEHZn++9sbJSgzGQeJgcRsxsDgQQSB7JkpFw61sjjFB1MXXxBuSv6nGC9Knnn/xgWAfuMb2AM
VvCTtTe4HCR9jFVtsXKabB9k7kVdx4Kvo83pbA86+Q9vlOKCT8G7ekwTyv84ZJhL4CG4ZafhHAhI
mylUMnXHYbzHFe2wKSr7iuzEyg3RHI/l0ZbewR+Dt35SOS9EuaubLMq9fwIYnuBVxJ2gk5FZIW1w
CTzVd+QX/eM02mbpkfPkTFc32rRDdPerdosnedEhVaLxq+S3BD/+SL0nAU7mCRVtb28YDmrza3it
aM6Mm3jJHFQsahSRsbCYwn9iRwkKQyJn+51XoSGLmCa7+mOyiVVoWQp7ErhAEJ8YyV7tAnMRqs1Y
H1HyH42uuvo1m4cxgNJy4GQLZ9A3k3f04T/rpOLLojU04pFGFVJnhWDHFTbAerSuJnL/UG899cN4
Cj3usqRhtn+ker9I5BeEeBsbWJKDjXrKzDEESNNuk94Q5Gar3uBhqYQC5uzQMUNMIaO5EaU7lXkQ
aWih4NDdKaSxIulhG9/nMF1KFlGHvb5KiMjEp8IVNmQVkcEC2VRPtbq40QR96qS3yggQCzhmIAuQ
Yf9z5HQEloc7B+gts35VIrew2z0YryvF2RDU6sgbJTQtA6QZGydQ45X6wfXJOWrWcHer4kMljhQq
yYu9VIdI72HI+DEh/b2qJokZxTFgPJYlWuOyazokL5ZSOxasTqFg1IDtqB3js4i8vSzHF117wPwR
R5qKDWsmPzPa1wGJIZh7CJPZGc62xKimu7uS6ltAAl/f2E1Uo3mfXmSUbS09PQ4W4pdxeg6RH/hc
E3MB2xsm5jk0oVTHblMQMg5qHX7r5QSdW8wvVt7cm+kttq5FGOIiJ+0MWxxRFEe/cw7Q8VFOHlx7
a8DX47YgLaDYiG5d4nMO24lt/VqkN808DNRsQuChVUY6EWY+R8WvHpvryKd8aXJXoutIF/DHVw/E
sifvzo4sbj8O3Gxi2x5Cgq8gU5jNLdd+T4KrSYpKjt+60nGM8HhNbUYhas0j7JEeJ8WlQuUUx/Kv
Pbq4UYdR5RqrN8O2ou/WICs/ctckVq4lFRUTWubK6v9Ec7BO6hKDbbEsWfbU55FhySk7qK2eESAm
xjFLUMGsyhQYsOQHwHf/3LHMpdOVKdwUlKaaCnt24DJ1XYnJpmPGLjFYj5isFIvK7xi+yKhNVVHC
RNWz9zmc+NlQ0Y0wnHH2cqVwJHop8cZAJTNqtdiHT6tNKiA1/2U0m5XWpMfUC3ZKrZFFBKkk20r4
p3DWnhPATOS3yj9IgFQ9inOhnzuTldeVIZ2F9raeqr9N3d070jeM4Rg7wXPKIlb25U2znD9GYERr
jXtCumNOOhYE6zQWzNxzv4u86jOS8s+YTZegtFmjcxYMrf9qgmyTNWgze4o2fClpSkowak0dxqAh
rct1OBagXx7rfdQQCuG0bL86s6frkcqjhpGaf7WnQdzK2Xg3fgdmdbKyqnDdusWzU7tcilp9ZG2/
o53XlMUpw+/IohGRYtkZn8zkP2HsvVhJTW0D2HTQfWk4utI2PYZR8IlwPNnNJtPKlOpHWTuUPPqn
JpWrMMTa6Md4c7rWvPUEqmzs6RD08JehywGcBlhLprYMj7hu2TiTlkRs/KyiEi8ar70Wr5pNBfDY
5OeuMUjB0kEzOOxp5QLO8oBFTf8YWyCwEJwp/US4kZfdRN2vDwbGBarP6WcYeX/TwQMfcs7o6c6Q
rKLdcd23NtN3ZvUrU/JgtnO6r3oCTTivO5sKe/5l00TcPEVrifXjddqnltQMYEm+zXQDIc4i7ANi
hCn8IlFoYL00jbfSr48DyniushVBlysvqO8eXKo9kdmCdns0in0uk7XLn+DrzbnzQ27ZiXHClPee
XlwVKtDDl+C+pepvJAyv3Vf5jPAgiQ+VNxrLcqacqJd+vKwIRHTILpF/1DszITs3nGlHPMhL0+kH
rQwu6tXRNb8ZrUfGaU7pJGYKdiDV35rFYhUawTqtKbX0Bh6HE65+R/NCjldMzrPxBUQ00zSbVvU6
05qXXmbGaUD/YDKvajgOdDu55DZYC1EA4Qi5IR1mutI5JHO7GtntI3gnNYBTq9oGjKfswCTqbQSZ
Aiz6Eo5FX1h4IKvU+5pEtAvjitkgPLbETlJPay7HqPgEqllK/kE7ab+1rKeYWCPYpPeW+LPPuijv
RhVcYrugVS8gOsUaNv0ULbuogHNF3WQiEO9KQo6jKvor65TgUETLeu4fSO58zIy0ea9ck0n/QRQb
mV+ZuXbcCrbVQl5bV98ynpWjf7wVLVbehtXaIQk+GOW20eSlrYviKiV3asr6RWjE1a2THMqWK+C1
sa55QO8S8Uex430Qz8N3D99yZi3ymNPXH/tbNXjPRFRWy9DvyYXhzOusH1HPOy9GbN60/rgylKxH
5HQxMVjM0kX3bGx83qvQy9eVXVxml1QWmaSIgYAtwhndh8p7aUt3Ldp41Rd6RpBxyK9g8BpyZKNG
jipN+schrgWlMbAPliS4PdkCbBYYNbZt1fw6Y0egYaYtu/BT2AoMs4mAaIZlWac7J3Uuo87Y6TTM
kjXTcU3cbvFBECuO/3iVj8WR1snvZMYFZzQmyHD1kcwvfsqaOaN0DCDD7AUs0/vo559ZOK2iTNs2
YNlxr1wvOrHrWIbKj1q2a+qvto5IapytCsc99Bm8nybSbGHxQwtem9/xvRf7xvJLlUh2IVlwxOjN
hpb/1D7xPz5vlu8hweID8CD0k676444d/hFEzstpqO+YrpY2121jS0SH7jZ2VdmVfAisTRWtaCDN
aeWuLRtWwCLXySFoGF2Tj5Na7ynb8Ed3P+vaYaQBYSp+egTOT7XOFm+12F8lbW5eQ1ldna5aBzwC
J5Cqj2Y1agZvmVQVJ+ibhQhtvoXEsKHudVOASzpu/LKH/o13ZQV+jMJxvFV/7JSElIC8wMxf6/a1
tqAJa+n8NGl6bwtrrfKQE2GvTVEzQ/vvWZjt0xoHEJ2Bt8rAiAvgzMSBHPzMdXcZ20JnWSjugYFk
vJ77a9AXK0MQ+qfTugSjcUSYiyh7bMhQY58dOmc7xg6Kaqb+sLq7rMFPgd6R8/zqusPFxKAhny2f
nlYjB4dErd2L4jm0M6RnmAtVWq5E8ZDhZuMAoxGFhmvCKRHYxaQxJIT1cGKlzJCxQepZSE8glkLj
RGD5EhhSD3v4nwUeTY/Lepo4orh9ziYYztmPriaTzTnAQMKF6/mSrtQgeWp9uJl6rs5hTXh4IZdB
VxzafGlW1AaV8OEjenaCcAzt1HGgV7QyzxNj+tJGYlAj0p+iHV4snEAxAiwSpoQ0tx51MzXEW2pK
JLTQTOA8Ah6gwYiWooVruk/1S2guK9Yem12+P3XwpNObwwDjWS2tK0cniDZkK9vOpv4JQNxi5KGJ
Q6iYNx8cJNXJr0MVLUET5GQoDNUgA62AUVA6bXUd+Rq2Ig7JIyP5rvOPBG2hFQCSc2eC5lBDjfZz
P7wYjrNssqXlPLchuA1j1YxMh2+MhN3hY/SrRyzdQ8nuVgX0AMV73XhXJzUp+SvbAHuvSPodn+hT
JQn1OGUxPm1uwuAktF8P2KJknp2H+opObqE7jyT6rBmrOit4UncUe89oGk+zYSzZ1WvwUp0L2cLQ
N4Rb9FirSvyGzV7FPufKJ+cIVDm4FsTblFRor69Gt3OLmzSJyv3QjMMoSG9ahAhF22U/L1OYJARq
3lc7vsZM0D4IOeVFkYZwQ8f9Zr25OcIb507yGjGL3HiJE+C6/EV6ksd3q/1NDfUwIEOuxKLcmKhs
SfRdjpSf1uWuwDtAktOy66YVmDuxr09svcrl0pmQoMaFFh5aQjHBRde6gEzQlvxjndXtQh6DOD0P
RAh1yBzKfNV2rynPCfXAC1x2dvsuv/SA+LTmNtTvYUuxOQP6UHI2x1f1jSdFQyQHk5d6HegupIxt
9C8F71HWkAS5tQHqkKj4unWccQIF9cpE9yexhAPb13ybnZUWO9hDUkKbCOLgaQkMQiP3WkmBhvEO
E+NyacRjtFJ3dOrvXHxAfXkU5W4Q3+ySahsgQA+vUgKtuKlIckq/WOtWbXkGl1JJYez/NqpuxGS8
A59KYqM3m4NAUOlnP9ZAE1VLl+WwwfUTldWqRMUDuhFIUpu7z9rdhylgCEBhqqmBQs9fEctG3Umt
dOpWUOuE1ed3O3g00V8Xc0MAfJzRkYIWXMVHQmDV4pTh7K9VZkJ/Un0yBaLihAdgEDr+54vuuljm
eAkulCBjF3p8ZCQFSan0MeQ5OmNxUtpMzsrxTfLzqlD4uj7oGoMaJzlwlm+ay1OugxkfibKsPxoK
Aj4z50Dykk8QJ8ey4LkWW+SWuQtqiABwZ8FzeggTG3J0p2+7+OPSIMzUkUIpApNyIhSBuW60bj/6
jMIN80GgHd18mYlHwcyWE5MIwUlwQhl+zAeBqMad9/ZPUa95tNJxoV4mPIa/czA9cq7mr3YIJWOx
/g2bErtTGL3f8aK2eDQHNvfurfcoGMv39K01bBrI+Hhu5vlIxFdHdiBH2fgJ07NwbQsV1LWAcrC3
DeZhRivxXJagcLzxzm2iGZoRxze7BYAK3C04Pl+91Nh/qOieQXAb1xcF4msmDEu3AsUlPt0t/YUx
PRvcDpJgkmPZP7CWPtVY4uwn0/1r6+6+4Tl9DvnaP3mkLM9RgjEYZbr+7Sokgc9MWL+KOERZjXa/
2cKBScLkk/pWOJ8B+ccFGDVSD+ot7qmBOR2lLqCCorNKlZtjrWS/KOvDjGFVy7cxMJuLjdhCwA9O
Mc77TrsT5e9QCZfCeRJMuTEHVFlDwn/1fybGdfMpU3qi9JVLq8Ng3DYt/ey28TyrjcN7FQTDNW3w
OnnRRe+RwknUd66ORNZG1MOt7xTFzrT6A3K52I5PMpu2eVoQ4u78UbOn1iaAnlTfiP6a82E7vMaQ
J9Krf3nxujGvlWzYjg8anl/xavNjlCRrSgapGK2auhUqn0Qt8cg12hj8h9LNRFYD78uciMge5K1F
TJQCeXvjWonh1XeaPgso9rOJttkcN+oQ4QxKSawls0afLo75mHjpFvC/IbSn2YIM7w+1lmw9J3/n
WM1UJgsWEX4X9xH0FQP9U/4leeILPGUjxrSDl3IR2ISrChAzxneIcZJKpu0ofkaCC7LXWAtPLYKE
Om9eA6v655iICYdNVq7805IuFHrHMr9A03P32Inc5Pn4rGocsjcp8B6NH/FaY2Huo4iQEpfsGcBP
MK7uVNfDJpzChcJ6LPOhoG1ABqWnq5VzRmUlIZQRgvDsn655KHdQZ6FjaTAw+N9okP4ZD1HFKQFj
AXcHL60lS0FiWycvAJ0If/naKd21KulJwEo6HwiIhx0WIlPLaXd1GTeywfocA2vbc6OU1TvkyZNJ
kve0IprALlTPhMmynIhd5jkEz5K9Y/8NzbN8Sd/9+on/9HSPFByXtN55FtpVC3dQwdF1JkZ85Kap
FcOBqg9FVX/BS8oKVJMrFFs7ATbdIenvplTp40VNkWgzr/XhZOK46r19RXxM6PFcoJzNpg+wVj7K
wF6DAvB0VRahUiA2cfMWF7BOtHLBY/Jy6WIBsreXDk+zMX+i8wZ/Nez52PlvIRmrZrQS8lya4uJ6
5ar0mfm0ikzbJ5lfx+RdWm9IAvD3OG1A5kv7kjtbelFd76X1h1UHB6jbqz46Mdzgn+VI/P/dtoNX
ous2qARRgZIjOAmB9DqFhbZWfJ6xh9FePIxQEaBbSt65MOEw3ov6uylQe1wUJ6e+CrtYTdjtS3Zo
rklzqAmP7K0FR6HIKIbXv7wcT8cqR7JVnJRDVF2fnR+viEwc6pL0pIN6xoMqONhMMxmhe+30FY13
uzdtOotgSRGJoo/WSZ3BE520zdpTtnH5xWqVkRSvNngV2vj/v2/jQMPbnItV/DI2z/ZoLnSEjXFD
cnG87SiYaRqBkCu8IEhuKtIU3Z/KC4gls62Xyfe9pRipPcXLXPQ77QurYd8mRP/Oh5oyLsneMnlM
5rrY1G7zKAzjzbSnL+Ktnga9W7b1m99eFMyprnRRnUjzJGeQlJzkqgwWFsybmb5XxaFT3nwt1V/M
sn/mNHKatwm4+B8YixuJ+SCeAgYdMnkx5laiBbD8OzmPFDYkVr0DsSTfEpxbVkSWNd13mdUfXkT1
ZwbTqtOHhilYKSVsTiS02qTSHSRZeK0r8B+ve2O6RmF7FybrkrzhjB97H/ZBVWP/CZNvYH3fQ1XT
+tGwbHCqJuQrNvP4DJG68/po3bm7FBdblj1X+d3k+goK1hjAaLJQjES7l5z46fzRj5+5Bzj/Y8Rb
p3kvzFsm4I1b8rrKO9Yqj36YkidCsTAMVQoT6kV16IlbCZcN2Pn0A5BWSuqIuGAUA+tF3wPxhxg4
35I+ZoWn6M5691Ok2THjZ7G89PJPFohzirvrjH2/x1/PIZ2eHNJd1TsvUcBv/PY6kIzLLzlHIoOO
1cENSB/mbC3PQkJI0MNLtnBpXXUTL+O4zfhJLYImAegCfA60JpwyoqdzUGi1AA98/xOH4AZCUaa3
MK8Ozshvr94VoKTuoRrCP3fNfdB6WxXQYuz5es8Vta0VpW4bxYjw9/JJ7tQ0148o5dBbiQ4vctIT
04DylGRxae+K7C+mDRNXQRvex6Db2QMhHlj/+BJztjDEYSBae71Udco0/+4Mti6/1g7k/7vd5+AH
R5tdGWVOUxNr9uZC16LpzK1VVLz0M+an+dZo2o7Law8soiCHtTbM2x4Rle5jL5nMd19E1JBgcpSX
BNJHCr5y3NoZCVp4fHyETFHzJqP0LdCLQ1JmW0z3aHc6oK5s4dHoONHiawxocZFvzBhuQ3DEtiNF
yUS1VFFcHBNIRT0OQ6PSXfneJ209QbsKowdZPFA2nW8rHyNRo6RqH8qKdDvUe+wPbD5UCNHYGup4
/CBV8aMYbo+P21+s3G2A7Yvt0LZfIeaUvD5+UPjbunuDJkHrXHHNkYRK49XQHaJg5+ztXa0WISCy
/pW3VxCPxC6k3Jwd+bi+dQy1PX9aLh4py9yAkQy6rySdf7g6vs4ROayj9IovZwtA8BbxNSrgwtsA
PycETApCTiMRsKJ9iskmUQ2fkyBjqa9vUUf6ioKhZ7a0Oj8V9tmGCZuDCklIBNSzKUl04euN7mM1
tm8IBOyapbp6nyn/s7ZtN/LEDdzXBGcjmlHLZkNNB/IAdxgX6VwSE/qlFxzNlCr4yWtb3JzmKOYv
Qo6jfhOyC+Y49DkMSaLA00UGI1quWE3YnPwImFvt3eFKHQxqdQS9DWR2md20b72150YX2tNQwFub
Hj0/2yxCV7Y803hXKI6fIFSGWKHoCj9RVo3rQifKT8w7N6CWPDr0/7F0XsuNY8kW/SJEAAf+lQQJ
epFUiTIvCEktwXuPr591dG/EdHRNdbeKBI7J3LlNthuz/D1UX7GjTEiT4lOX2Nhhdlvh9j4uUsD2
NIPPl9BgKV3ofdM79ho+o+bXxiYUKDZ8Oz9MTe4Lt9iHFhkNpFvYd5l/gU8Z7ohzZ+7N9dxERwMq
/5qx0LaCsTN6UUjoXED6CJdx5M7/Cl6flmDhp6rTVs/wGPZLPB9yd/pbuUM+YVNaPOskR+IF6PpZ
VADTY+qBL6UVh+c02jDE2pcpp6JrDDs7Mg9z7bXfSUXOPHcs9nSi2WSQN1L3bA4eWXLQhgRBl+nT
sCEZTE0/NdzxVDA16uRJC7YWFiBW3VzL/q2j3sZURtRI060qlEXSW6LlEAAmbwhIR2jCra7/g+Ja
Z2CrLEkN94VYu+ZBfbHVzhdMPuL5mPT3FlLzbHpOvtyWUj3Zv+3QI+qhU8Suv9swBFuHjckoqHrR
H3ISzqpjrzPEAbLGk7t/iwbaMk1QeeAlWqFbR7A3BljSlgLvSkaFHOLu3yGu63cT+06qbTyMt01y
wVnYQulwFvwO0rXoA/25XsUnQdrdxEx8pKdhkkrDgsqIK4oaZmrRQwyxN3sEr7jBMz6yIfy12PL1
qV1XAZGIaOgACTE7GLihKWGgQIv20iRiLSBd9MV9Ju9TAhHww/04xKVwnfWXBHZuO1FjASIP7wte
A1gOSPVFr6PM9CuKKlmz26q7RW04AwPE+E0USGe6G9K0nWQlxGxXx6PeHdx4E7iwKJzE3UF4NzpP
mshWXGcgU/FANwfHZ1Z+JRaCOc82cfx+OkE25geajA2GTRCZm4w+m0oGOxDI60uPaT1RoQA26MOp
eHQwv2aBC0G1XJs/KWEDCXtgZOIZo5OFKkCaBZQ5t9Z3Dj6OKPuxWEGA4o12sVbpClJBUythMid/
hHAVAfVX+VV1PgBW8eXZBEZ260qVEglPoeVHAjMMNJijaPD3sakU89ZuITsPWEyBI3Ydlp3u7Em7
LpEgrsRwOHUfIGYQY0b3mKM2oWdSofRClVvbTIJUQAm5qrg7GGc/wvSD58yprjCLqTY5p1nUQ8cr
u0045vfetk9zPUAZwKUN3VER7Ro0Wlgjy+tP5oLLT9pQhRPOtXEdooBsogyJUrB3xWxgjRedXU7j
1vAlhhbyseBsFUA+IV1tCSGX5TQi6uXgD+EI5BOhnRp28gNp7NGKCXwLS1B2DQFggglr7Q+2pFcq
YR2rBSdeM2448lL9gbU7+NMEE8FALO2oW9lBtqAu2A14SnfFyZ/oPzN1d7hSSjXfuvpsquPITFUF
525IplAQxxEij45Q34f6U9DOJ1PeObQdVNgDjFeiTLCXO2sdIv0M0JIivuvOo3422IToa3kSOj7x
upluhYYiV/vtgIu0qGIojc+R8kHQciduBdkI4DB8Hq7YGGoNUqaApsJcW5riyZ/AAxE1YPIKHhDN
hmb+1urexhdFdnMAVcx2qN6nOzhIQ/ZDPQ1+FDFWYasw7FvlrbtKM8YV0M1smDP5j6ClpdJ3IYV2
ZHZCPgtO+BY7aHPbBvfG3tjGPXaBwBn//0wrrVznDI1iWmldJmWsTlH7VZXXVuQPl1nqqmu/De3k
TEgdDSVk8O2CSz2YieD68FS4XFwoMpQmOLVoHWHn/2rFEZtSjHlMrBmulrZidGeLGWqMD1sdVGo7
/+diJSXYcqyTJnoTLjVzv1PckR7dQT0WHvrA3gtzvoqOdEXQ8ZIkJLBwZjpZqFyQ0GTCb34V+Geg
ak+tC+Z1CW2xkxcAJI6UhtQCzaUxU/D/Gm8tkF0fd55rL5iEf1iHdPqM3dfKRQ3IVK95ju3GzwOx
H4pLkrEI3PI2M46l++gjPLtxea9gudMj4n8GW8HDLIOeAVamhqiRfrxiaoeB/zyjrafdQRHXXlMi
V5BTBUTFNbuA8SwHUMnmGwN/YehBDBygUfAfMyWcFbmSAwzRojXYpMCcIdKro0YNDdDhcqRilLHu
CubR7osbv8opm4C2WTGZYu7HboixVu7oCyAuht8dpscA7bLpNLtDq+0C/YB5w6o818Gjdk52VF8l
dAsZTA2Ry7KuwRl1VB1B9y8lGMeuti6lejjhH7UN5wPEEpqpsu7pTmrIxtzdwCjE4JAPN2ZfYJzy
UOeVb9T4vxjFp8rAIqM82Ax72GGXZo+Vrgd2t4Ez4dV8GOZMG2UVHnmBK+DGzbIHBtwjyjzonr7D
q99TVlS6yDIcjpXV8CRe8C+YhvV2+MfaC/ND/yl+WUAtFkoX7pDZ167ZWfsPKu42vENm3GX74MyL
8TGh97tt4Efr5bU+o4i4Ye96NHftOfcR8/80mAeyi0Bl99PePLUfymv9wdgfs4VVux/OCDfWzD3/
Oe/mfX6ynsVz/wYtPnbZEJD+fEIrZuNK3EExE0UJrcbTAfZ+wECMGPcStHAeApGuWiv5MdH8djwG
8alcLPxjAi50yufiSYzP0szRCoGnaUK4iBSqU5suS7Uog50LHQ/X5LsNoDWX/8LxmZ8XZO/oBkjS
SiOPaOgs/6m1X725G7SVCdOVFZSE/A3H8v7NuqZ+7THDwSd0pd+MJ3RFHhxhD1t1jwmB177BMPnP
3lj7aAtZYsNc14PysoIbtiH49uxcq9dFgvK3Gi2zHr2HI76T2zLCamZLpodZeYDpTM//JRXKvhWE
lWVYG4/svb1UV+NlsDYaNuvzscyhX+8iAqoKOOIeyJgpIE94CERRZY2+SQj4IwxO2rjFjRtCUQE5
witXX/U68goPOfsKa/sVpm6rkFBCmlG6rhW/mFq8v70eVy6eHaw1wPstK8WMudH88s4CO3TX+jI/
sn/J1f0m7C7EClGs+k9onPreujCLYxySP4nj4FP9VB98UWjrtoLWhc4X1kbyon4Vh+pm/lQf4iv3
2Nlf0c26sOvg0UngE981bK0kcRBKGDY17AnPLfdmuXfLnY0NKOlTIfN3qqm1fjG8cK/77YlRQI2D
zzYMj1V4g626kN6S4ygLk2qfWNs23xalH+voLmipPNyP2uzUhpehOg7qU6Cca+OkthCD95rwK5J1
s5ND/Uy1SfpY5Bfavu12szz5JAyOV8wvparl+nO+Rqa51c6A2uhoFAqcbo2TPgNPQMka8tNCptcq
/g9OC62y8aaeytDrbliA//Sv1sXdUT8tT+qHerdP9n8S2X8yvuJlGy1YhkDwptFqGJ4Bq0bNfoSM
A6VdJw3SzHjxq+HYv9hf8Qf9EAPKN8SQFPSkV2EN80Ga0lVckfB785HCatzNHmzndgt7cdN6BDei
0tkjER3wAeZ8xtL0s56OhDzvCdLYvMzb10+KdO8Np0gglA0aa/VoA1DBu/WxiIxXzgoqi77GkvXC
wlQf1m/zAi3wbimfwVu9L+4QeyHbIPfY6Lf6VqHrbfEaO8EyeYzn8FG/DzTqW0SNyN+uNpVRsop2
qW//Qk30dFCf196v9iYBMZty1x7wDPtdsAGnVNUD46O8ROfA3RgfwSYF3dpQYvXDL6PvtbOJSFaJ
kqsVQafQKMlR2cFWk3l6UoNVcAoToroFhckY75hMYXvkBumE2o8ZGwqFVcH5AdzUhtEeme7MDZWN
mAGupPJjRLXqPqAH43AoISd5C9XDdxZT1WCWXtehrPRtk+phpvt8Hue9a96DxTciRm3mc7E8t8nT
MP3LyCtvcTMLMkqw8TK3u4bRYLUduitNNrasNKoIlCVQ3R6leXt5HTn5WQzwGimpiqNuv8sOqAWX
Hn/T1jgEk3tKCfimHtOTdl90dxt5JeCxRHKKT9BAqthowsT036xuHLu+R5QkalF63NP4YQgz8ucB
YudXEL824lWIzw6JNSwZ4IFVBJaEGf5WRbUnLftci8QqBr9A7JMRYwT9o0pmK2lplJmqe4g734oq
7N8xPnB8BuaIdQW0LYpwpU89WDyA7fypba2eZYksXZ4pL3sq2UEnloK4nZZJMv1YW7/y71F3gpoc
acfi/iYl7RwV8uKu3M8eemJ3guzsXm2+v3klixYfHsxhGTSijlk1wFM9G7LHLaxKbjUi4AocRPcE
8U/5f7JJsBumZdcg+ZbDBFkr5ul/PSMqBNYKcLdOSF7w3HERYVbR7t04PufXCbmupDVGFfhO9J+m
7Ji7AGduhlaQ3vSbIaAAx9aAzPGvXA94SOnheiallKfENFTpmWcBUHBcTmjnwhTnU14YviVzD9El
8x06GdmawKKkaKtnTO/h7GaGx2ZziG0io4cxAZqG5Gg4PbEi7P0MFRdehJhhUtiq0LziWmH1QtnH
HMCFNwWmM0UUOvHd6iQP9sxYOpInrkI4BlJQxhBQqUWtXsmIEw7ulNZBzjQ8MpgaZg+2KeMd0j2R
E3aHx/DZDd8MuNWhOFfLxUK1kU4EDCsvmqrtZQAZIDfpwJZnW8lWwG0Pyosgxd5Y92IP3LEMC88W
tPbVRoQ8WO7O7f4UkzXqd4JB+CpjC7Ug/QHAG1sPF5QVMJ2oPpeO+SY+aslTfZaPKjReuy+6OYgB
OrPQrmI+g0+NhcGO8hswpqEjpMFsSKt4AaZ2cbhKB0bh1toaSACgW2ZxwCKmoSB6kNOjo/29d3Qp
ZsDgDHenBOIRO4P9AQCVINq38LIr7nIENM33qQ13IK+D/cstOgoEugP/qfGd8Ar7nHQQddU1/6oh
9stLCVphJp9Ce0Pnifc1klwyuRXzqecRW8atxX5Tap+IC5mRtbgu5og0d9TPBL3vhN0+hwwzoJDP
3yG4bZ68uXIaCOt4k+u3ESp7+BzC5AWmbx4j10+V9URhXyrTd7LvPzlPWGwMnLmRsULNAE0LwwRd
K8h09tWSozFGe2N+ivP/tH9aA3FtrxPWm54VAGp1dnzsa1rrmvXPGTg3hGVp8GYSTEHRqq9xkxF2
zwh3Vd4t3hNmD6sU2HMoWerDxLjpmIz0nQLol8Q/jqeE3Uw3OlAIz9AM8mmPP0RGqyX3o6ymdZam
4ZfwrsySYWIDTQkz6Lg8NH3zTKrZcUbway/KEQanJ3WAeZ9s5P/Xpbnrx9RsZ3aAO5hPDnT9pvzF
0SVLCoonsGy0SA+0YWB6X6Q+rCKAiJoilZHhQupXcpyLmIkyDoDFexu8IigKwqfSwM6l/ho1lLxV
t9YU5QqrDxM0FSrccppNMDK4s/EGJ5G+hlWAoAXcKUo5MCN8FPL7gE5iOrK9JDyKsJ95CU4skDEs
KN7NIZ6ZE6qQV6Yb3HE+LsdAA7hfmB8FiysjFyLdz8lpcC8dHtW9/hsz7A1UMtyNrxQEQlNiHwvp
od92tFo6JtAGRht6hcdgYm8bw1wD93PqELzHiDi8QHrZyHAhByFPWRK4wsuQyAK2U0SBGtGlK2go
GJEtKc1W9dymKh9ZYZ1eoAQwfsQ+tzhOXKvEWAEuLSmvDeCfrbmwIgP+LizsT8I7LR8TT6th2p9N
J7gYHB4q/YA8mEzc8mSa3F+CovhUHLhCVrR3+LHjDEsMP5h20b0FO8K64buay1aoACh1teLjuuFN
7cjC3Y+9grIU+FurPoXFAJ/XFTOBjXdRDMhvvFS9uiX80IevIofz8pyNwM0H1NzcTBYNGMD87Hwy
zRBA5lp8i0n0ij7lC2RI5QBUmRAzibKd8Q0W0VNnt/eF903B1MK4LtrFK+K79BQinNz5ThcunnNC
fhWRoL1uy+xRUo6VQ5tAuOtG/FnJjvsl5TNt8T9unaPZl5t2oN2dP3L8911BSIvYOGPvOWnrWzrJ
AeGfS64+fzV8C9m+FtE2bJlqmzovGFyOG14C5cF4CSnUMsgkY1McpXbIXIrd6DCd0HyTuWDGvCV0
bV5NclziX2nQaH7jj4e5Kr0kAJEd4XolKP2ooqpew+wh9Gs8HW62bq5HAtBzbWLY+D52/2lLgUsf
LGUXqAlklvoLi6xVy/RapyRRCIRpRL3LF+WMw3pSYxrHMd0dwFP+6EH9dNCIyOMa4bNrDjjzzpre
lsZ6sgRZWuw2kkfCVUj5WNrTrkHvJVG80WH0Wm3bIicg4tPgrMmYJGM9PfGqYwur4o4sFCLBEWRA
vntSLmP1gmUZ9ys+HvrBhPAnyOgMSnNdJMaffV1FcS35qFX6Kv/snq+QAFyqw6tYCErR1wJ5Jiwy
tU7JVyHfuXd2VUWXCK4zClqZMoLc/dyhBsWYzaB2jFz4kOmzuXHy0Ft6w7PheaUOMgg431kybvU2
Ja8737hF9C++djXGvxhxYAxeOQ+bJ1pOj7GPCBfCZA5yEnRAoHxpRSKNtLIUmYVqoND4dLWtgHVc
jyxUQrWMGYwBvqsZixU/lE8YrxaI0TZ04NwgRCuCxzu/8Cefk7lHePIZND9gGH1ovSgWaRxlgetY
6Ffhhyoi5gcEOaLnyKcGH9/qIDQqdVxjxpDa/9KpP5n9UTuP0fwiswSJSOdZ7kuFS5NiRRdIXy7J
py7vpWd6StYGlsBbnGwCxjCdqnIQR1sr+Krz74WSx8ifhTTCan7mCcMtvmLMSVoAoqCy80OGk0QW
oDSlapqra2YATkU8Uhx5X+Sqr1OA4PmsTPi2VaR8JemPNjOSxbU0mCnseGyEIq5gjKZ4vcO8a9Gn
INbtK5wmwIg0oHrZ6oLQRYuxCY2bo34M8y/B81u1KwjGoGvCe06ucZBIqKw6CfZ6laHyv3e4zFrK
d6MpLwmtbYUZEaKKw0KLSF7OWP3HtsH0UcC0CjkmH4ZTb0FpuZJdE+wCR/6xFojQmZuXt5zgO9M+
i8K5DdwhZi6uMaWLVpydiFLWehEyilcqdlBVpaLcW9B1WXfsVRwcAmpP092q2DBgf+YpdrurI5pY
2DoOAMRkP43IYa3mxx4b5HY4rAbFd7MhdgTlPjxn3dpBxb/IyV8d33sz9WxibI2SwZSVbWJnZK+R
gRnikSChndSf4oYsI0nrwYSgSzr8ESnMp71R63QwcO41TPI+pD8TIxzXFSB/uB0hke6rQ0rVDfeT
cAAurHXt59U9QzbLA1hAw2sIMJK0QbmlkViukI0OXSZ07/GiH1T0XFnXc9oFu4X8pyT4KFBiT+gK
B+koBmcqRWatav1zw2BVM94StAc8e3LXOHqmgYluaD3hkZFzodNr4JgC+fyA1Ji9Z/MWmdpyq1sJ
iCcooNAtmH8a5lBUCCG0DAgIWIUXOB5BzpFhJmV0m6DsU/kGGqmq4tD247XNFXJiCEM3zzmvumW4
kX9aYAgxvKFkGU8dh1kUqJChXAYhA4cdVSAsDTm+Ivcc3XqMRwa/IU8k95CR6ya/utoSSErn/Zmm
nw7SS0zsRt1kaM5NxFYZbJgIw46vpUZ3GBqL3m35CGnIUTlNqMZxrEq+SPWmdsGoyNY9CGEm9TKd
pDyIDLLxlqni3YcHBm1re3gknNKo653S8jWdwxG/WivauQaYorOt8Oa31PStpaNrmq8WRAWuXkvG
yPJrcz8Pw2egVn7rfjJfpWIawwJt/BcBpTncw9j+mM3/YiUC94LqM5PmBSg0FQRPUQEZa3UeVzFw
Wd+7XtVVuAfy+wyH7QS8/HfAk76FvTUzvug5+VECKpOkn/Y7vch2dj3vCjFB6s/8FEaFXUU/uN8M
9s12PuL+nnawoAfP1OuzvCbYgLw6tUZ8zrfUkFQEsDxhlM3Vp6nifWgyagQ7r4cWh+tyLS+qko1T
EPQ8zdlRAWTgIbqSGkuYPPMZZ8A49pHgEwX07ZavCNlqMsJKagt5cLEkNWO8znnv5clXzHUH+bfR
cJiCDNi272HHCei2T1MO+JMc5pZ8qfQRxjdJLJXbRA2ZnfPrkBEYJ5PNOuFd9YaKIPSsg19QcKQm
4+vghVBwH6OmDVl1KdIms7Wx8Kfpy5qDqMhAKwr43pgX0OtaCJEEYqBkFicM1jj7+L3WlzouZljy
DCh665mLf4SB9mQ3KDjU5mLppt84W72JLiJQ9syBGpjaknMv89rHh8NgbK5/A5DNLsZhpNH2ASRA
m1F9Irba0pOiRCsPiZYR90ZLv0R1Maa7jGvECFHVDZ8TF27dA5JU2qybePaqod3qhAqLhLvSFHtJ
9SFnkgQ0YqsxG3rDqOEi4Eapyk9B7ngT3wF4pNUWvG9edcgPlPuiN3DTJVnbCH5HusEujz4yFXNS
JoaQ46c82g4cblxfDgMlFX+7AXkU/mAY5jLXm+wB7ZAAYsFWoEWgwT+jVIPDSOjVZnC0p4gjDCi8
Yl5mgwxyXwaoKfH0pzcIKodadoO5J9ZgzGSM6DTTKqR9uqkYUjQMycyJgQVYV2F9gVIm+XriZCxy
zHWKe2e9Gq8Jp52gmA9BedWUuNAx2JdIUlnzXxlDnFaYa0y26bH+vrIxYsZg0a5VCcYgVLEpWQlm
cYiYimb6Qw/wJSMERMasELc4RIcCM5UICSxaEFVQCyO7YTEvNTNxMN1GdY5xbuITpsRPEXh+gCMe
ZHHx0pf2jc4vJ70NKR9O5NPCmbKYT26i4BuVfA9Z+Hoqu+QeF+DD46S+qzTRU1BA8IICX6ZHK1cP
+JNVbLO/SyYMmRiAbHghlS/SV84FJm66VBTgE9z39wJHSkLS/raF3CIRYAkFbMLuj8ShgcApWXqy
XpEM00Y9yOagyyLqCyc7js0bwgS4qP+JFjPXhg4RL5FTYBMkp6Gpbi1ayfwQjsomq6FOWBtCnbEg
KGmd2zOc2kmQcafjqwKPBrMQB5tl+DA4XPttxaxfGSwgrQZgKTKHZ0IIjn0OBFUVgu1iVP9S83tU
GCpnTUe9nSyeMu8pUd6Npj6HIWnueG3rCWBFiFUqhYG4yTqLRywvDD1QEF6/RrazD+qb5fzmdMI9
YSFMqscZFZW4pvZHTlnFxkOsRYJQXfkT4Qmd8a+GrGCV5ZU7tgWWZvVqbrdDn76XFNxpea9TQl8K
3GpT1tcTE9YEjStk/xOFvdP4pX0GfqwQIHIJcNIPxgDURXumIAfCnY2aK5g6CXA4vfClHyk/drF7
kpPJTLEZQOInm48GakxmNxaB5QRol9ktt15CRkM62Bx1GrZNpwAjhBi6jTwkKzXeymQ+HcuhoZqu
ZnyW3ws/in1aGXtjHHdhXsIGvWQh9x7c6hweF5kVm4my2QqJ6GQkEkLlZWJMsrCcPOqgoukjpzuh
IG3tiPgV4O2G3gEPLFj1Y2Ov0XCBvZAd6NBGUNGlkK0KQyHVnJ6GQwuQoMqPOSVf6yZvJsM5yTmO
pNUd5gYTG9zJk6tKUYoDlZY91GRHqmGMKqeTTBH2bJU/KVwTlUsYO24wdOV41kKmSJiVk02+G7QP
yeQkMgvDBmZ/E/NEBc0d9EL4XtpHiK0S1NS9fPaJFBiihqndz1gAB2vdGkqdyapBX3JA7dMTKhJO
T+DerVEd4079zvIB7ujDwFWZs5JDwBN9TOIHrut/oZ/EJJKSypTPHTFlLSHcFoe2cxgKDGu3eLKF
DHYXf8cXhwnuN+siD45Vuy/V3WAfDOs6VA0WQj9pNXj4q4AsW3gBb7OZqVoX7jIcMaSPFI2e0l75
nzsE3tgXxwYUifNSkl9DZO84xKbowFj9MS2ChXkMjRRI+Wp4yEM4AVbFvqilpw1qTmB0AYRPqDGX
m84Bk1C2osKcoEdZ1XeKd5uCcA59Rf9sQeybOT9Cm22Nlrr6rMsbS112IgtsfKyN9uhVKuKIB4JD
7fkkEyegJQwM9GrT05JoXeWaXzUDSsGWM/iScwRTH0hvnLlEZcBQIccQPCAphiB0/gubkud3WL4g
jgHOuNtw1OFMkbENzsjiz/iihcWUBEeSwSb5hoahcm4ug8Cphs4mw1rw1olAiiPGQn6nkGtquCtr
eGQZGB2D7gE74pPWJDxjksDgl8CpEfHvpNKY87gs2RwZ0MmJilAYy8qFyqJJJacFwRKooWBMAHNS
np2ylGVMogJo8MEUZEVxu3/P4BJEwb/sCQ+OsXko1kGqEiDkyNvNdJh+wT8tF3+wsWvFlrCaHugA
tpTOEiPko7oTbGxsMSA9sAEVlt9dWHDtYCJlC+tNGDgpQkxIiE5koMPFXCSML5zYW3ABAtsNhg1B
SZR7wULFEd3d/IaHFVtzlZgNBlSQP2B666K8dc0x9ClnDDK6QBN7JnvjW9Ii19JJ7yZBJ+bpBRwJ
rt/nUK/ZqwJ5uVTCdXXuJwEMngLj+vhPmoYPBRG6OA9Wiy/NYhKrIwOPdoDd4caBJxukFnmTK70Z
yd4Dia46ZTsOxVrH9CwDkejKX0SF8nEyujmXFkcBgE9DZe2AXhbrOO2OKpZ1CxAUwB0Hh0RVrEPf
43E+46vYGHggM64EhlO79knejvKYzKgRs+mloGxJwFxtihvep7CWTTd9VeOv1IDB7LEB+6SNVJRr
UuDlCSTuizA2E7gZzTd6hsX5EDjauFSMQe/4zTLsQSedV86JXTR/UeV2Ck2FCTMG6qo0zDDOi/Ol
TKjyChJgzIwTbQto0Omf0vSJy9azQyHDHrYlp2WCJ8T0yz7ivYW6c2pA9dqqOaQ0sQVHV8cXClp9
i95zBCowxDmmkovuXOAvLPqWzQzmKb+jfAyygOth01LPSpglreCYwVOR25rqTTLgM7PdDHP9FGoG
Bwj0BPCwptkWLGab4zECZyAXhHOFingOsEWnpR/A1JsfYbCDYPcjjgRzlH1DH24TDcyIVx6XP+Wi
4NKlYJ/HxHgoqf5N6MmmjK4DUwNfQiokt53AOJMHWDfnaEBVD+9gIufkOIAApe4rCUrQV5ZtNzm+
MsBzU+Sf5lKG8jeH7nWpGUsHWGhPF8TZXirIH5jcY4q2txbNJaMYdbj5ZCQobROPSB1bZFpflKNR
gZKPhaKpPfPo+QiuIR9aiGKKJt6T9Xodjfckqs5G+BUF8RELMJ6+eTIJRv9DV2h9A+0qbNixcqzW
YkRDAB1z1ICPZgafkvcTxv/6WN3S60u90QAcRNUy8qDbejfjVBfI1NX3MEBY5ia+Yo+YIoUrJX6V
Gbo472bRyEGs4NyK0pDrlWGmZMWXWfJ3kdGnyy8npa2TsjznMsehZwqF+aRO6z/tFwTTMwxgrRsJ
hslX84JQOH+Wd7PsyNxP+KaokJ5j8ETBRcBBK/0j6C6RZJ0X8lksBAryQaH0HSFf51R9YV6QnQsq
OVXP0s5KJfLMxsVB9R36GX7owDnUfVTmp+zz5J2VmLrP5HRh6u/AZsqrHxvLia430VNPO7U5ONJC
Jz5HMzPB3Nm6mXWZpZaYw0BHs5TQ0yDPnXP7pUpGOBPSaxTnflohBrmj2AHjZl29N2tcURxsjTsW
WhueMvG+1JgHQb6bKNjzDuZ0jU2+pFdpyQ4wEjFRQSCPuwLf3FolfCii/Zab7srU7Je6/5AfX/Zy
AYXzlKMPpcUaY1JOSx017N12KeLicTtPqi93rom03jl2FPC4Az7Dt0B6CKe4KE9CHzdldunom0fs
TtVcGosiBcwmvHza7mXOClo7PFNI95oQe2E0lCwvifgoNLjs4DJZ6aBOHZA8Up9B0ImucSSlWO+y
Df+rdo07dhd+Dhxk9fq6qoDN1ZkrTvE4KWP3IY9/F/AsqtyVNvNXccM4mnPgU1/0va4Sgdt4el3v
VCV+EZlzNsfsOM8ThzCYinjM8+JZkJ8s0HJpMYLrPKPA1CtL2g6AZ7Mk4Rzmgi7WM/N6vLUxLDo1
kOYkFJfU7k1qZDkqOwPjCvFgumsp4iAc+msqcBugfBg5Ey05VteZ5PYkG7fs+3kFVivye8ALxERE
lrFN8G705d8lYtfGP54/seGPMXK5/IkcZtZCUcb5aKHDN4vvJfnXFXuRTU9xN28k+9LJXxqENtL+
Rx3MRwmbJt2ajFYTXFtH+tySa4rYjAnEmk0rFRP4UUWc27LbTOzsNCPwbhnkmiwzeUW1lqyycy9J
f9mnlcDrcaBYf9BVyPqCq6oG3jANIksRP5s2k2tCGtEmUgWKMrjEVGbyGSi2rJ7IUsCFT3FByVZG
9zUNYkP4rayGTJgBo8I9a/d+2MBAgzNuwplQPwROF5Wu/HRhdwiiEbQ8/lpirJsZttrqk9w3fVFv
mbglAuMYi/RRJvLyw8mrXZKE5aXPYhmgTkvHfYnBLbOLgDcFmH0KBLPOUcay4fIE9Lq4JC4Cf4JU
WuB6msnMrAfpdF5bvFzq2jkDJtK9bMkvlqREKdQvfRtzv14gliajilOosfqNjUQ6DFT6Omb+RJG7
syziWnYD5xjqqo5/PYIzbKk7C3nAxCqJzHTPnH/hU1Yj7TCZQsNw7eHIuMm54hEWLv71U7lH7Sr1
WEg/+YT2sDN0MmDZapKN0J0KRHpnTEiOOqxYF39yaUiADbgPaoNjcvBmSKl2q3J18xyR4CZZh1vo
Z572RPbw31N/cbmMRs0U5gef4wwUV8NgKU1QTwE/tdxMzF9oxXvkvks5Ut3CC62/MRC5pDjTOeTQ
6uDzGe3UOAoQ/ODghNp1gN+guhAwbSfe6kCmSsKFwlHsrg1Nhj1yD3YfaTYdwu49oidzq3EtT++h
/pF8dVAreVfENZV31sQ7K2FTYDv4HCqkxGjbLAA4jCSDMv2V+qBYL3A+IN3knEKWxz2EApeQtOi3
7RJAcI5OBKrybouVk1ueZYmgNCmj4wdIH8WPrHF1fTegKMHoxbB3KowRlneVtAhh2KozE//ukzsL
H3xFKc+umd5DhyQz4iRNKXSQ1QOXgieHAj3lmsMXYnwSqKTXpVBsKdQipdyrUOVl/ZIP7Y59yPCH
Ay8LPXeThv9ZA3CPWt1IZjdQ6TUhnsMaQaeUnhAkxmLCIe2jLDUAPvyCz4aWeEb/Lunm8haAahVV
OwtfpJKuT35qB+gwwlugxc8m4hRmvXDX3qOq8MwBgy2MW1EWsAglQuNii6XJq5e/EiLB4sTk7RF3
1xWvefFBO4WQgavrYoGmyhn7uLzLebzG6dcvrmd0kLpGGgIsUVUd1oSn6JCvugCuMNxvutgSWr2J
+Tx04z5YnrhyZHSgPhFEhVKitWgg5wBNb7QTPZImLA4MZdoLqh01quFAlz4DbSBwu1qOOEreujzH
PGGEX2IHr6Wqf7SB+2vbXeWVbzHHPJWAbItMDsrlrUFMirIfU/tdGCgAMTzV0VG2TQraPBybkg4L
Mk1+n441lZZkBbjA3FpnPxS+rAn256JWWzWKcUjRwhrR+LXgO5MxBgfK7Neajr+U+xVqBDcNtTeF
6rNUcsnnDokxiX6HiNBSolETrfW0ktoFBCPSUOCjJscQL4NjNV0LmijuQ48T5/lvvuQmfx1DmNDY
JvjVU04DHEFJkade3we+o7sY4NqoYtBfNBuJYpYlQ1/uNPlrKc1rHN49hpTYDhgJwJX7X/Tcj5kX
2bgDtV/IWW88qCVUN/Jn2zETXIK1QlBFEZzZHQ6QYzNhd2CdpQ4RIFgFF1jqL445iI9cv26KCKSB
amSDsjzGqjv937GRt7h/JD16HbT9mC+YuGcXLwsLyYZBJ6s6rjlXJ2Bh2skBh0uVOUaGt8ABYbTp
FIY3dp1nKst2IpLHZjCl4sBb8c/GAFhi+MarDzoHfsakc2aocGfq2KVCM+nQPXyMnbND3ByBNbsE
W8iI5aQLD00ZeBGcUfnmJTQcYJWt19hJcVnKQa0jcFzC6HQQYh1HlwZdqs3VH9NLMX8fCcltOpwh
uJmgZBwKscU/F2pxfzB6B+lHcrSbZ4OIbMEQMjMiXxZfIf+oR/csZ0LSgEOhE4fRCPvIxXJx9sCX
VoP51beYGKk9iJQj9ozb5K0e6u4RRLKN7COGGmPdrTvyKCUOJ2dM9Ey0XgnQxajEByRGeqpsUOXS
SP8tCG53WURK8EgaRzp9f4iEX5icW213G/9H0lktOa4sUfSLFCGGV9lCQzO4XxQNYzFbYH39XXVu
nJgz1OO2pVJV5s4N6uyNCv22douFpb2Y/YECLgtk9r6LmNGs+v+P9RXijKRfOVtUpNAGdjopuj0R
OIZQsQbbzBfL3eyEfBS2gFE76IrzKZrlyfhhWzdH7goVCDUJUpp3cn17wWvyV8SXCZKR/Eq031JB
IBvfcDjb1g+mM/IG3M7LNhZLhtw8/55k3sJ1Hy2LADgwk7+UyNI5cwemGc3yqZLpYvQPWW2iiMKe
gBa+NABBtioEyOn5OAqYhAZFuF7XL7Nv9/ZPXaW7hvHzZhHCCAjatm+LZtJldMqXhWRuW9HGLZRG
LHLN1yeFkwTfGna0BZJyvtSxnuoeXcD99ii6+1sN/GWHOSQYu7NA1eFQ9KOfyfmZmZTNoqdBXLRl
rxOwMPowdOT22y6QGONSP7I/8jBArmsasgPbFWHn7kbfjyfWLkvMAz2Ct9pfazkdFA21KE4E+BBj
hgY//GpAtS8zqGQadhD9j0GhAPcw09S9+JAmvMde4jGiab8zn2PDkwBq2m12R9wUyB9227k6ZKMd
TYCDxB015PI1dv0K6bWZlHBBEt4w7nNGApf2xggzOglqmDC456KpID6DFXTDb8Jq10NmQHMZ3yzO
8eQe8xSujC5T+LDciFZWjlSX2Fa2RQXcymiW8ZAAblXkB4zH4RT3krnXgCdUpgRt8UL8Gobj63/n
BLvhRoOdIknNWBCyiW3G/VwW9wh6ql9bpCGzXbETdUxfRkd+rDYMFXXY8QbUkFvQoRis/DytoIHS
csMowE6DmZ3Fs4SdKRAQ42cJ2GcAf4GUON+fOyF/tSmxOOctSd2b2nzcKih6Bt6WqOYmuLE20Ylp
Yuym2fI7RjczWrTVmR5GRny5LHkruZ83Bk+Wor7OykUgCFNX+CZTkclRUAl9iRODZc5+iZj2Kam1
PavojUduKj+k7hO0YjSh/vbd36g92dQ0UkGOlzVQj3ByolOkXockJZp6ZFii6BDLtGf/516LM42f
MMhnInfQMA5LZ+QdqNu4JFna7PMyau4ogECShs5gxSnQzoTniIFxbdtRUpM8YiJKMJl90VQUsKMt
zoYNckOLTXQy94HiDHi/8O1vhOvYjW/X9zebaSzrtAZvcwiA4PStdfK7vy3tocB5BLVmJeOC5ufW
r9QijnEeU3iv/4Xu8O4FZGkzhP9vLMq9EXssS2hakIdsSCPuj5KhhEp6TCjhRRk2lF8Owi/s15eP
Vd+QJEJxnpwoo4tszwuscvz+N0xCDHC6EY/9BAPcyuoON+eCf0E4diWtewa+0W/qRyugOUU+pxU+
A2bD+vtKtNDpzgZIdgHga98w+aGVkhdsktQ9vrPYHpWxkP1x44TUl3PznmBklCND1d7FvsT8288k
0H9RiNM2dB/8alj/lRM2kg7OyMbtvEK0MGQbnc78JE1/xophkgJ3RUTWwIsq9A8N9oje/MmZZ2Bp
S01gYh+kkzDfXYEyb10bleBfOZEVLT7NVfK1MTspSW638EKUkEoL4SdZjaexi3LHPLRMzwW8UiHG
FJY72Kl7M0MWlqKEaqQjnUdEbSYKTUpyURQ1kPp40WZ/WbxhPq99ctBBCoaZilP4XcM9Ll5E1T0o
mfvfo1yGN+cNjoWfMekvLAECUuP7CoSs/8rccjwoPdsIOH1NV6mOt4ch2x4Y3JoUOFQhMtzjmpCB
nhlZLCkaBiKMaKzm1MFJv28W+0wN4BZTbDB1FbMgpiQzHigFZnuG5gkjOgFIQOE4y9ATsAvbaEak
GqmqmsbCE5fnhicfrnLG0SvJiI7NGNYWf87h26bti6KOnNy3AASRblTn0+TatxjVsGk7JTQ15Xui
F4LiDmuipZur/5sHLXDRe8KRGGKzilVn9XSTLLXcy+kBauX+UpcpadLvMAPmlUwXpNf5UyHuaHYQ
d0MB1L1Brk8mqIH1UVS4DD9naSIT4f0GPi2W2ujQQD8WYs+luZPbf+kzTHfh2EJG+AM955riwDAH
Ck/PnB9p6r0B7PW24K+GdBvVqvm24loISFdVb8uGHRCp3Le7n3BA2Dxg8kEPVJxecVGilluY0DxB
WPQI6nTxdGuvBm9LlC8LEwgRXSCg6KTYPmpSaNlqVOU/kWVv2V7eHBOimxttjrKhj2WF0rjgKHX8
dllFS2UA4tKDU8ZTvIpaW1yMvsG1YLBD8dop3DOl+xCVsKwNnhh4SFSAAQRdYXuu0QJmWeXd0MKu
z+kNnTAOTv+d28ZbyVMo4nKGH7ZEW9Ej4Ya9Ah1wjYbi5sP/B04rtPMCQ3abDV+A+ytb4eRJtFei
KOErsdBPDlb6MKY/pQyGh+jbeB1a8VaKH93CMYaqa5wNVGe8re1NaOHFkAj827wpAZYxID1iPCRK
dc0gwSTtoLX86KjzOR4OgiMiDtCyNw7YlU3YGIvFaYJ0TMG0BWwnwqBDYzxzZ8xXgNza78bwboAS
igZ6kv8mBwpVkVAcMXhrXzkdHF6UhZ61/0ztF++rWv4ZVt0F9hKPgziGxdhh3LaQBhYWOudocpNY
sdNBAAKsnobZodjkV80IFUGs4bDDu0YYnenyfE5aBmKgsgr08yz5Fk9/CjAlyOtUdnemL7l292sZ
lNBiOlXXn21vHAUSnJYJ3phryMR/WuzjnV7JxXzRKB6S9omgqHY1cZvtoyp/nof2CJd1v9H0ToYU
SDX7MSwIsFYO0n7GQocN417mMRY3aA11dvPEdei5J1mLZtSpYhAxGrQEXUtnTcY2lJ90Yuw07/D/
A3Xhim8znNYU2xwKUxlQGx3znuk0yP9rwqy6wbmFxbna9c6SMYGGVFwwhjT4tIo1CdJhlqYBZjkC
aSo5LnmDKJwE/rBOqADqg25Ab9GZqAI3K6r1aG5WuLb+1n/KGAszgkBcUONKV3PJc2gyDpYIkrYg
+6nALuGbIKYRAxkHeba2Mkcj2T7OP02fTAwkhp6Q+ngNuomX9lhG5DQ8oluaXTYg3Gh/pFdGd6SP
MfbB/kt6QTf3an86SM9C3X8qduOB3bs6wdB603/mt/qwPtwu1kvvnKn5ZXtXXAbDq7+L5LQhzvaR
VzlYAOweyDwn6iiDUgznCAcc8zCVMc5a4MdazNRDw2meZKT2MG4hzM2twu6OwxDRpGsgAWPloLNx
txtBdQf5XUa1Afn/naShsX3AEmv9rs4U5bcH5f7LtYGAUHVhBTk7hOtYfzGQo25wHAzGQUMRkZJv
Euse9APm+XIWWT8ouF/70/SkhLfDBncvVMtHhQqKewGBXw9tZkD6S98d++ZnU+k4HjUeUhA52Lkv
GrV2u56aFC3BmUVL95FhPOjs1O3plh15Q8v0UFHMvoP2iQw393k+aAGJa+yZOwgYeKIQFFWfoBeD
Gfj8Sb3sNAppds1dXwTooDp8KiqfxvZOqIGbdCTCx1K5z1dfQWQu+4uGEQkORx6EO3N4te5eOxFS
f7De7gZVg9f95OgLCwtuCGpCxYeZ02CiSrAbbpnF3tgDYtPmw8AzL30TtaH+RbuVoq3EwAaH1ndb
Dkfgj9klD/dUJQdDxpjl3CfkNOCJcPY1iB9MfYrXfl72lv5g66C3hH7syUNt327br36PW7aRAZpk
zuNlPOhv2YtE/yV8d3aUq/d0B3+pIFbaW/9kxX4ZPwiGbPEj2+vEBsVE9bxj3jA2Hl44DL4ZkKFn
7smaY/K1rx4Aji5FAgcF/+C5+sJdGasa9Zu3Yw6RqRBcCkaBrmhi2MHAolwZfg++DXzlKlrUzidu
svg19dkftCBa9DsI7Tt4TnuyIyTPJdpOtz8qeGTvpoChURpYXxPq1Qxakr1PM8/2kw+C/lqfA70N
b08Yp/LgCUtJqDmhEuPyoJVB1f815x4UYPQla69sYT1xV77zGj15ABl1YFgLo9g6pNuHyqyBtirj
5ZUzzEhDDXBsWpJv074zvSQToQKt+2hnuv3fFiV+GVFCwc6gZQOmVNDp7zGmmY686EISyzlZD3Zy
ouEnA3YMcWupHXbRwx1llHJjSRu/ZrofINNPkGWnY/U8/qGiJcIAjQ7uJojsdjIP61khnoGSctf8
ZOziUVeHd56PffpJH0vVFYyh9jodttf6TALgn6bvi7jCNx9YGFfFlsjNUy7FheQVZciQbwrmx1JI
XNR7gGZlqn0qZ/Ozx4wdjtpNvVQcuPWuZLNyFcj3MZOfG2+A6SjXdKM/ic3iLbtWVwyhnOsaFPEE
/cXNXwysVBkge40JsRILBAwEIqa923jELo9wbKZY5+b9TpCV75x3cDolHDLJjQqWV+poTgUZsK/F
C9qXN47QY6u4FDs7Rw6X7QO5Vus3J0aBpESAbm//VhjG3Otoedb28Oy7vZLyhWwI1AfCtcFsYVTi
MzvVF5u8CZtsj45BSt9OAPcr4q+zYCFIRn6QU1uA8cP7/JPRQZuC+tM8i4aQRl4AFykSA/wZZBAV
fsrxGdVYwQISU/R/S3K+N4Q1mJjlg22XvAAjiJYB4QDeIg3PthOvXYpVWesxt8CxwkOdiVDzMYVL
dbelCFbLD2YvAbZynfwhkKNxck6i4EY92JWC6bSSrSCaQ326P6TkGaxL1Fe4imF1K1ehlGMNkKIB
tFCZj5KwohGVtsCSRSlCLAFefGjeqZ6EaWh3e14hxVX9Y148d6UegL2JKvZu9U9YMURavcBuXyGv
0FopwCcG4LiG7XQ6jw+k73rixUSJnnJcgsrpojVsTrIJ/yibMTsNmhqXyTKQlY+iisVkTF0zX3ST
olC+1Zidl5/iy/gTxK4ecKHDlKLmEBBW6rJsnE1mbY4crVT4N1Ri8Mxauqa5V0NRhVV58yU+DbdJ
n3/Ge/WKt0JyMoMu8xrnDakvLv0FZ+ADSBDXke+TdBjdvmePPZUhMCPHohyCAvUs1uiVtqKaMe92
ywPByKnfwSPyHPbZzoWMi99IxXyOKrx7spU9a1objs3wvOH8gnLJtWLnDT90ANwbCZG+csiD/ET9
DhdxFZa3uy22Hb7K/hmj4b04j5FCDb4QwjtM35p9xvp1sqDGeFVC4/5S036U+Fn9uwtpUfpmjd/r
7c1M3/R9AqPcPC6EmuJOTe9ET8mpeyJWMLr/Mv4w3vF+vc3wQyIpKNHjl0cYGljQGQrMHVYs4UP+
CtWy3s6rxYj0Y4AjCM52yImaAt9050NZBIYHunM26fLLiMC5HA9BIgFemNQQMpOFPITlhfFhcx3N
cEg8/FIrVu6rsJjZ9jmdccEV2uGecgsXzDOCPCa5Vxy6W1xTwAPQqbgw7W+356U44mC/EpoJT8vw
VYOUlCB91HAswO8LlBUm1zkL+yNTFgd5McFFgwnDJ0zgLunBBkXogK3IowbQeIWgZUct0Xw0iYPP
VcUsqjAPPOjLG4WVCXx0TR6UwYfDzAdBKabWX33/AE5vYdd8Z+tBHfa0XFiwJGSURA2itKBK3rNp
YZf/Xl5gppFdmUbo9kyX5LU8YrJiLodGJbie9FzpGwt+7PgYw6iveLaK5d6GyIc+YJGC0xJjga5K
9u/FczvF6uZ3BIUBhSDEgxh13yU5BmAwjm87R/0tCz28Y96G3abOnZdsdGEY8hlnSPhYgRB8Xh5r
52muwq17R3iD+qG5AXWTlzZPTxmJI/IQgWNSvdJ28ymhKFToIeEoB7d09W2RO3U3DujyrVkiVOla
ZMOeqQdbnkP94WBpQz3AxHZEdGxLqKrENJ9xHj0qfR12tfY97jS2fA4JGcP/hDJ4e1LK217wdGjv
1qHBhgfPDRqOAr6GERIe/ifTFmAVsFuH+V2g2PaCR5f5ZhocIDOep5Rd5Tv0bmwr44K60oQbCsdE
x3vAMqcDvg3oyP0FM6P+9lkuTSBEEy3fQ6gYbBMvmhzvuPOiZQTPEpKAfGZOuqNZr/ARtIOjVSyz
ItIHTJIf5QJ+FFjsiGrVAkOwoWlnz4IKcM+aHfz+nJ3uDpqTLkpU6C8LeYFAMdAPoBhhx7NglsGY
vBU4H5UNQO9kAwx91wRBmEICITzKk2NHGdcN+T5h7xQEF3BGCWtnuzg6gGTCbbNcsU6t1T/Qt/eZ
kc4o/9Px1NiYZEA1f1us24d8H5+wUkxuzVdyB2AuJLTuDBxuscMLGLUeSVb1LQgCFV4QgjgEglHc
V4zbpYgBeiQUWDRrgpPDyxu18qzTPgwDT43S3k6tk8TIvE37ueqKlxISRCpbZCFytNQz1ulCK7Hi
s8oM9Lmvm2Cp4TurjF3VW1Bp7X5L71DeVJxpraOgxutWfiBLe1+zqWxIiPKSVkvWfW52tSlRWZZU
JQ89MDDkqnGp3w2jPaWq8is1fZjqo29hyEQEaShs2ZO+ZYwOlzMn/BJrESMdQg3vTsFV19FicLiW
7bdK4UognZxbPvmz/5FOxBR0cYQgwOL9K+B3X5q5X4v63Jt0GLUCl6QOgUnem5y40HJky5p66JwK
nCQ9uFWfTe7EWod6GeGO3M5nTUg2eeLEPFkqetSLvgBzcS+tzWvb3V4Lozvc2fT5NC22GBp0CQji
eA1MFtOUvyQLFmQALUMfyDimbR0yhJb4OGKC2daFL5BJbPUsoKeD9GG+r8AxaqBB+iNF8QVp/yNe
de3biEG1q7Nx/1eNxNWLRmIoMV2e9FEapO8Bql0rVF1LpJE02Ij+6UQHpHc+/4ScuenhNh7uF7WA
YuSx4+FHwgjRF58fT4yF3IL9RE2O4wwSsc4ngEpnNIMSk1Ex72KhT1d3feWNCFkDA2LqZSNz3Mf5
nJnujGf5Abciai55jEXlhdoL5WAIw12S4jy8yXsb2w7orWBZX2i8ybpPn0iDb6pTX3p3kuJ/q8t6
dLoHdgQq/7WPde1Q3HhSQqU+LdWvBlvAN7vjrflklkN5PK679eVuigO8w8YQGg65Dm6lhnR9KlKj
8mCdqR/qJFy5XeQ4RAsEQ2v+ziRC+oiMN9Zlr9Y0/iNFSsuwuvHwwmGI9DD3x61mlvkIdO+aygvB
97tcuFxlt505QCfEZbLrP/Pt2cIWVpl8CFLwX9oKux8Y2mPD1BVLFxUPCsKRQR52s5S5nXOaWBaG
xS4IzkeAbeQgNHwUHHEdo29Ler1hOyhRGuliT8C7byAmbfnN+icF/Zxa/7UtS2d9UWiKhGbEv+Gi
D4ZLy7kfrEDHBDos7+Eg7xmdba8Z/T3C1leAdw0/JY/oLWYrVf02Lc/6bnBwsjJTH6DAoG8IJWaa
1gOK0GH+ZDfE04rtS14D6my6YoqC7WFA2D5GtXwSwNntB5LSWL2Y7SPOiCDONe7ZDYrIDC2GrzKL
5VD6Xg0KMb18yc84JeVhGUNOFsUFVbHHlkBuhU2uPG6Gpjs/mt+0+DlufA9M7uvzgKb92fLsRyXk
06X3MKIK4uqwLh0t2uZ/kEbTIsh+oBxO7XG7fRjLo92isP7rHowPiEWHxtdC64NNLFT2hPWG6nd5
0L1p3t9INncokd2ZbfeNDPII3mM8hUvcRUmAXULyOIb2SeecpDjZp+EKYSPbS379U0UwD4iYOloa
dpuefSLcpU6fsjE0E48YajDfzFs1RkyuTdgnUDgSFmwSMneJNW2HkpJLy6en9Qhx+T1qr+Sb49/s
wzgneyqWnd1QoJmAVLYr/gydIp5U6D0h8WAsJ5xk2CJkzHZ2yw3ulms6L8RlQgrkAmMBxAxCOHIW
b/wVoFBL3t4fwug9WVOUvkp6XtLPwfrlk2MQJ/ffU30uMvyOp88Uxau7KCebxjPBGCMoNLf6E+4W
KxRAoB/mvz/Zx/0iQe6+ArgMYbOFy1E7EWmUO97yRjBVApUVK0vXtIJJ8fV+zyOI9xdmZmTaMMju
3ZqzEqmPdiRENdOPqyo+GTs533y49ECiFDyxxfVpvOSUMhFyKynmV+kJgLzCxYNi+5FLCPTJh96Q
AR6MwsMcvWl3hoTRLn8T5jiBadG4HPn/Jpor1/hnIpoNk/SxQmryr/osGNZg1BGzABw7SFX0uhgf
BzQj+neFIoFYLUDLqHIi/EzUKiC/DQEzNnDI2lGdZV4SmIigsR0TxkvIwS/lysDyQpqg2gjefAne
haaaUjzMUclEZjxyZ0Hw/mQ8MbGVBk7Kd/jJYZ18UKkx4Q1BQV3fFgdyfpBpno4vFYXKjmvd34O7
7SVcSOeUfM4Bxn24sQBRSYwsoHC5CcsLdC8G02KHouxtI9UHXOnd5icJga5qospcpIRxCZmcngE7
LXzChGMkpbMNJo4/D+9hnyWij4GnhKTEwQALKlrD8bAjeDyW5YjbtB6hV8K611n/DFVix4dz+rte
rUB7YrqJqBWQpBZmKNnfEGW4AgVzyPw+ro5VK24aXa4cT5nfQ+6+cB/vTSQHSJaG0PmVQpNJ5En6
xSEBuyesNgO+ZZITn+PlMXbwBYGogOGtONtWcFAwSyCRhayRiIsLKBVrzgP7UI7gG74NZq+ADK7Y
jK56TMwZFAYp3UshTkEUGPyepQcW09Ks7nio0EKQBNYcsz/WA/13d2T+kV0AGunY+FC3IwtzIlDJ
2jd4nyKwdRftwioGqQfd0q8T7Qc9jUbvsO+ZjbsbJvcpRQBV/c+UfrbDu6ICWfLwkXn6BkWzcAIu
FwZ0mq8weXKoVVwK1TvECtrZkDKToFAaR2LUY84R2zk30gnstRv3zYW3mAKkXyl82HO2DF0kuxKe
jA+3PwNeZe2zRtPuwFtAOCozAQqAg9v2IOxObke2qul25EBZSH8kGvab15UMDwIZvHo5rjdoE4e2
/7O3r0GKWfXDLULilGMwCbv/W+OKgBZFKve2Yymx5hGiXHhG1tpfvm/DqTpm9k+LzRvUneoFGglL
QPLF88vThWL8okksbkpSkJwnuztDEE/PYgfLPPV67975SnbUe6xj+9bvzJibBgtm+pa/WRbqN6ur
+EshBwKyfpWsHQ9eSPOXrlSbO4z9gY0UqDJYOC48Xre4ORYwX+urRRN2tzo0wifzqeufFrRjN695
5EZ0w4nPnGYnVY2z19TgJsh4Ep/U4Q/ntfkT/LZBkKJjw+EO06cxRqvzo08/ZQ9F0AEiBqkNrQ2P
llct9231IJ17SKJ0TUeb+ZSnMZkBXf3C2DO7UrLQRRcWzW2t+sw8nAa+Yzj5KsuU6InXJrsogHGB
QlLEDsZUqR+hxvxCzJC+h4SxVwQP5jj5mOckD9nz+NriDhPDVGbXOXU4hbZEXob0LD+gupRUD7dD
9WG+jthbPzcHojrAsYlPpGnD5N4keoPzaougYP3Oh+calMWtQxpEBjwnIE8oHRBf9IZBHVVbiMKt
X15aO2igvntFESFTgHQAa8XLytjuI+jYCMzSE1q+FcL1pYVTzsBv/kZClel++k8uAxTt5P2wrqNF
QQK0qxusZSAPYzhp7bQnBxUaU1+etP5ksI2VR4NnAm32hG9haGK3hL7iBdtiyivdk0s/u5Jag3Js
kpgv+dTLUGmA79CseGtMhkPcF3vggv5UBvOdUQmN8Q6WyZ4t8Zt9c7vSdFLQDActFu4SIVvkLdkn
4e0bGBRTRS2W3tXRAy3KFRzTXdOXL3BjsMuo+6MEYw2JvQPCtStqj8tcBgl0zZAcKvbs5Lf9Tf+k
gBFFuT2CZPMx19gRmzEsXVxt+CnDRMo8jNR4owcBl0+GwJ3gTN4YMcwIjPsdQ8OfVLz7ZAqHgvA/
j8VRcIxaRMPFK9GuKEp3yhdcf4r6Fo35Tr0AB/FXd3UPLiE9yeKwUJ5FjQ8rZ5995FEZYe/4rqbB
nVMCu99f3Z+v2NxEmqciA2z2GzX8fMz/+ikG1urkXXrpYp0+j8ML+TJDjfz5eP8Ea80vvMxcfcjM
ukiu+qrh4seMzLq4O/XwdBamS1yO8pgH9gCWe64ZH4Guvib4KbKdURaeSDGB1NUWEQG/nCj07A7q
mFtwu8y+eadBC2ACydeJ5opR0U/328XsJW3IxsL+wb+W/rp/fUjBxN+bAWkD7AgnBbN9t/ypCtx3
oR7uFdYrFUucKxGHuE0/wz8HNGIFVnjx7YRImsTKbU/ZgDMvbKl3rYrNkGqj+KdCOC92RQz12I7T
P+Of9saXQfTGQRM28Ed15YZfiHzT9T0GA9Hyqh8w+TB9KapiwWphhMgx7rybfvqnvg7fPcJQlKXh
G44lkXbpH1h0HB8ekM0BCzhrZwWMC7iqrHsumSZHA3O+OMHg6isPSB9854GdQxb1yHeQX+VXAME8
mr8YgNPDfGz0lY8VJAnCa4Lkqj1KEXBHd3IiBck3JOaQa4UjGNA3q9SeA48bAq1v+84/U2jrNDjw
HMJ7YFzm7y3OPuoo/dOxy9nN8X+bhZnGqegj3dH0m/GU5XuOlH/JX4FZQFDyFgIIEBgCelLzUmRP
TPPREiqBqh7bVxADdGj5PyY4GcPrHbCagH8AO/YiL+AF+ohk+E7Ql0e8bkhYHRhZRfVxFW1FAB2F
Wc9lDrdgvY7RHNCpROplJgKCspSnt2eBw5ZLQlS77S/LVvBUw+4fcwD1kCPMpxWWcRvYCcgN2RXd
FuWsEitXgD9cP7e7p1zZqRcf/LB3AInYJnjM1PWwXdvKR5O2UPUvLwyJ5zKEeIRYBu9PHmAMxZXO
05dQOXB18n842RuHNJYvJcbiBNcSFBhv7LWkYu7Zc9YwD2ao/MJeOI9voZRARIY8it3SccYXLhy+
SwzYORYn8cibqqh6k182DsZTU/uAy5bukNCKUOTzxtDr34weNWzilboC8ASzahdXG55jigMK13U/
Hbkmya+TR2TRl9Ga/QfgSu21+4bJrXnOO1GLBoG4u4H6boyWyza4E4Svu8+ekEcAztt1/oa6xDAy
I1mXjYMpxxaDAzPwxBiEyCLG3+jmgM1RKq1wOzCZ41Fhw8Eym4EkwB07HXSbWE32NvJz2MKWp2Ge
nXqUUvU5uzhCKBxQNBsvZHUz/GGqPiU4vbGYKdbZHtKf/sc+UY1gBYio03GNhzvnqUfRIWO7fM2v
nyVVhHc76b4ZyoclJJxAhd7gDdR1vKaBW5yLYdGr8rleVvgYXzR+08CKdAFx5ze+zVRGlIApI2GZ
EOk9gKvd4P6ABx2WIyaQwn61f5xftixamfw7f+eRWtUrhc2675EgxHgzMK15xo3ll+PxxGY3wBQD
SPR5m3yDhSeGXpAuCgENmeS0DxX8+82tLtmf6H/+TBD514r1cOW7OCwCioUQrldsvK9fDCUxqGLk
cei5zygC/nPkzf842Rc+6nXljnDqXEm2MUaugj35TLJaGFPxhmVG59/KQ4MJV0/7uhv8lSC5mnpZ
MaMJF27Wc8hwc79kGHDBjdoJsTJLQArk1/JYfUjvaQSJ0YGTAbjhTq8TI6HbYWFVI0lB/Jbu0nFv
+wO690BlG8LJ+49lgHsA4g1YxrEV5BfjSkViXAXwie30fg05/kKCuqhc6ddji1ZAEPRjx4PWQvQ4
91QIC12OU+JjQaje68taRts3LsSWhAo7YmygocLpHvLLAFE/NhB8o334fWOW0te789wEnPvj7/1S
H+1fbGFHw3NIU4ITfNHAr8khQU1A9ZAH481DSS5KBVTUaBT2lBXRGt+Ttzn1e+VRfm1OxIllnBaM
PMU69sBKz2t8Y45znl0Nbrmp7uG93FGxPjhaAIGBjbN9W8mL96C0Y77932yF6Y6LO50m0bS9nvRy
3x0yAmS3/b36yJ/NJ5WITaYWlP4MaMcdLH1pFc3cDV7upf/k9Ud/Ko7Bc3nSH02cqRiBsTyVoIT/
cheovf6rD1GnBhP6b1yy8Sd8xcDri3rkBkLweob5UNCOPrBFNXIoTmnsx6jUMFOWH5HTVrMPnsWF
Yi7KQGO3PRMi0GXYU7nW2fnmdQZ2pb0SO08WQIfkoVKGBM2A7fP+ClO3jWDawbO3Kejoy2OGxwv5
82TNLrt6D4OS03oS/pBecvtk91/xgkHkwFhwR4U8U5RCrRPDO9JHylzMkbAhMxbCHTFI2OmfYyrq
ZmfX3aHx7xqUDVx4ZtSMTUX9xH5pQem5au9UONiMezYqwSjztn89Bgedh3zHJOJREnalZIEMvLvJ
S6aPDcq7sfyTbeYFALW23u4lRsDK/U3+MUgrmYikOynlv6SDfPuv0C7Uuw78ZsmDH5DVOma0HRYh
nHcP8v3AfFthxPrYfNdU8jh7n+Bwx7h2s/S/GXJ5ra94XCznCYnrcTnWr+MeHN2VvGRPit5u8fto
8jsvB1NxWw7H+ojVfLWTP41AfSiPTBMjhKSQBpWf7SP1Ivdj5rPil/TAk5895XtcTfc3T7zm+W1w
Pzgg+e/58QKtZJ+4wD87zaWs5ecr2hjX5Mvw8eEPp3A6SHAzJEZ5xbPuo5oIan/z+gjX5mD1xkiK
60eYGdH9SAvpBtIJCv9D4j9Sy+3rMHUfP0we/BA3yN3dpzwJoHN7VC1QeQA/dr8XZWeHbHX+sXIf
b+5/bymL138YENiHhUdc8DPfl9x1UCh/wlPame732xh177+PH+dmFyceJHF+IHI90HWzhIYd84yH
/LP9g34BSLt+K/Rui/2rH++R9mb/yD94JVuLO23PK8Lc3IUl2wTa7+Khy7han4o/eZRY3AFqRpq5
BBr38UknEdiJ3nbYXFxIrtxx694uK1vh6im7KXICKr3gglb17iOx3ROZcsBFCC0U4bTFA1apO3MH
F919Xd3f3w9lR2HLCBLfsABeRHj/YMrSgGWd7iG2JHAkdvFTs2N/cmX3m6OHyoj55/m+t93z0X1u
cnIP98y9Uo+R9+/9jB2KRzaMu+4urKaTHdI6ew1xW7AMXRR5/J9jmu2M4b6hMOcn/gvjteiGFYtG
TJqLJg4BOz6n08H0nKOi7Q08uRA8uAtgr0f3Zr4oC1pSEox87oZMCxIDE+7uLnk0GGfjb+Bkx/JA
isswUkAgpN4xMtvgTDGx/DYeuk/txQm7PUy1XfsyvFEOkB5GeBME8+y1/GKwgwuhhyfywYhMTz1J
IXpd/CYo1/6Zb/dn820gKoLYixk/iMO6n4/zkdbBZ2LqZxHpCAfJhz4CYS+4Il5J3B9GAhxNcAfJ
MNgREvmywKFsz9fUt/4hfWYg1V7V55ToNcoD0znjqOvyKvi4LK5xsT9upx6QDNI0BSAf+YthgvNX
Wns1IEbh9/6CDWl6Lahjj6Svs003lO8QtlT3M0MhS61xSn5JGll2f4P6cp2vNaPlF3U84IP4rCAE
p4F3m+sdbgPpJGxVyPV9o/bouXsJ8aKLQX85f1r/qtGnedDHiEmz6hPcR9EqqljuuZfPHzSiPVDY
c2l7pSzQCECFpg/af7h73j5gl4Od4ST9SR1rxBNyAU+Y/jG4IZDVhwxjE9MFAwvE0u1c2Di77npH
Yq4L8yqtDPthj/q3uubHjOqIloHyCsR99JzTjBvtyGt5DNLJB0AXzOSV7lZ6su0gux076WMe/Gl+
yZtLcaaGx9mkZGs4AYY8Gqfbla2Rsypn4Q47IMobVANg5PVVtfb2O3kbJ6Fu6MR7EYb+HBFYJr9l
41kWMwOfgBjSdBCam1b1AtHUE2xE64Noh/qcHtpgYesa74f8gbG2Pwe5L+KtqVAZQ0GA4tTAiTr1
QK95T6CgoCQOYShc+pBpgMfv+NEdcLfBCfERUln30xzMiME9giN+d+gO5p9yVs7qq/zXnqSz+WhH
8uOvsz3nYo+kezqOD2rjGm+ELD22ZfVLl2d8aaDb/6PpvJYiWZIt+kVhllq8AqUVVUA1zUsacOjU
WufX3+Xce83GZo71HOiqFBEe7nuvXV6kA/Bf+F6lT1gBqXPSEBcbDJoVjif/Sg+oREIDJWNn+0/9
Orjw/joQWDZMs9hFOQ/k2DDyJ4AoTLRupAQSCkKfz1mP3yngHpobCO44gkvcB4melE+fXCwzoCe4
T84R/6dvXLE8SAIa1R6GJBw/xPIsuNpIrPAfss+Wjg4qOJOGMCLqB5zsqwT/LqsHo+IHcqd7+g7A
qiw6Exuc05RqZPkV5h4ufu3vUOwhYYrOabFmV/QJau03hveGcqO0VoxcZ/orkDl1vsMjQzGzRz66
slgdWIDTVexfPf/DbM6e+mr/Y/NPyg3CbMvfWOD1DTi6LwPBqf6nR8LmbqSvwbASsNc7tn/aerhP
7fVqdFbo78iFOYaUvJxJqJseIufhm29sw7UFrozP74l9wuNVvBd3dz/c5qPl7OcDHV3eG7BKAxF9
TxzKkPwylGZ+QdMovPbPfKb5FYm0RmTzk9tdqgrROw0IQOntjYqSHh/DSSnKxifRuODKFN3rYUg4
ZEA6814MQm2Q0rQFo0GdA6hvwgCOeepGf36Og5FcVH3t++kWa7aP3Ujsovib9z1kH3H0COGpT7On
CpuxPpjrwn23o/BN+WRQMGbwg3DnT5koGUYqR4O81NLpoTfOpODioR1tktIChrDsOGga8NJRd1PS
TemvWN9i+hhh8SITgHKfPN1kbZYtEGDYNjXAByTy3Xic+7+Lc9K50Ul/FGGYk/cPKZNvQAB4qZFp
U8Qg0vS04tGgd1+3dA+tTYpe30C5WCEdt5kaw0wJMiJLqRibncDqYv7QDBdsQE91Fe0Ky1jfdcUu
GvhrkGox6lufiI8W2kcb53Qa8R532zzBYETJ7Tfaqh3Tt7L6FoxNVpsvkU4KF9IZaCXRHEEMRoCH
491MdgIQBb24M3Tz0Cc0AsnKDXZi5VV0jJKFzh0FGyWWyvbiZjCnHQEHti/G3qPtM253JAG4Tf7V
lKACy60TnmfjEzOZ2Gu9uXoxY/ZWGyGoexD5K4GMwDch0KqzN5EqzGKQAcKd3wjQm6s/g3FfSEPH
gROBVphAblrq0LI0BnTJ+eYtxis7+QKXth4rnmwULCq99xw+xvKbSwkjR3Hn+OFfjijw5a0YMQvr
T2jtJrQMPjfRqRj+0IazBoAyAMYWnk3cFEggBB/od2Sr4ubpnnHgfYpyoyTyEnl1FiE7YsDECECh
/EYERO6en5I1N9HQpdyHWdm1KyMHw0LLAD5hnBFslKxCUFyAWh65WsiOhDjj2v62COpNOJj/Kb5S
4sdPJv6j1BQ1y9eAwIA2dzy+CrxlwsCiYNf7bn9pOPDO5CPFbXPRw/EKLnOc0LdpGx+CHGU79MYC
QRIrLc9m+lUyg0gjC5WLg1/shh1fR/0N3w3TBR7h0P5XsIuWmrGaaN1pCUErTXocG+Ni+yXVPEyE
uog3aoKCQb85J3Tz0zPQiYb0XnyA2Fh85+gmZMIOWAPnxwInw9gQv+YOD5Z5g3kE4UzQtOAU2niD
qaqjruJzG2xvKLC46EAsshYtsc0nCeG2T58iZBHKLrIakjO2LT4QYRIKlrlguuNlB8T4jWgs2b5M
Gk7yBJTqecnBjKKKTzGqp9jREoy0vJELDcUUkVaGvT1BU8Z7b7RvAFICnr0sY9uEFiHYk8zz7tqA
EVDeQ56jhn0awo9gwMBNzzBmfIQnqeHdhkQhMaBHHVaIpTGqMQWC8DAqukD6n/a5xacEDjacv2po
RCr4cZNv9ggQgTM+JI0kTtVZj8hLy9FDqug+9fabiFuBH/JIMeteqfo00ROAiJK95PaRc29i7qLZ
PYU0WVLtcXE2Ta3WimBB3lL0Zablrpbh0+UPYBFV1Er4A8eQESn81XFTApMK82BlSfFjYQXDkUEC
cuw/De3eIqtDix6xE2InfuAWipelZZCDb9v1U0zZVxjg4pcqCmftuDWaKB5q82s026MJyK+gyHHU
c8TCV5bBkR8zsEx0TKHKyAF0E24VOxxfvSEziYOuz1GOk+uY0AJ1ILfaZKwQqhpSMmnhA0i0GNj+
ErLmMKVGAAfXI7Q40ht3vmzKUtZ1byE22Jkab67fgc5hEHJgyYRIN4iDRAvAioABqYNN5RTAH3ks
9Q9gug4WEQHU1QhwcYjBJUAh2FXxW9QlQGlf6jE7VcSPT0u/LYoPaEgBp1d+mKIXTahRIQmmjaX5
QMJC5DSBLBwuoDFuE1FWtMpqdyfEqB4FN2I1B6tsOHiPaa+9AUuouD3loPEAf+Zc46riSYB9By+B
taFieXWZVLeANkPs/VPWAas58a3hS4g2e6qwppNB6lKmmy4Atr8xHX/ktPk0IGxJHhC1iA3Ztspb
aFmPubgrZhb8odlAkxTnv0vTLjeofeZ4Z/CrRKrDtfPwvjTldak5EBnJpQ9uUyOiJ1OAeq68eLCA
uFO/wDAdtZPVUgCtdU3bdwXDJ0SnOum3Jk9mUSNLcQDIsDk2yOB9zPKD4RJsD4iz/K92bkVOCwY3
lxDwaNjM3kdhVe+CoUZUT7c6wR8dNFeEnJ2iiKGUsIA3/N/moln0iek3QkiBHs6kiGJAaSDGDYSp
Nq4zv16HqD+ao3g2pwR9Sx7d7AlTTELMMHZ9zDMlqzksGFzXFm56rE/cCyMB0e4/dCOCZxj4FeoM
gmzakt+4MBulw8Jm0Ia3ZkKmRbunGkQ5GT6ZjP+4uC1GnhAWkcDm5Mn9/d/p2iGKwf8JAi5B3JYz
0iwFEOOyzVscx2E8zTL4hMIlqCUtewOAKcxI1rmseiftaoWkMyPTj4RZ5vqEO7QcsXJIEixSoiJv
knAtWskO82cRZ2yqG7lJImMV5JPhZeuuJcEO0r9CR4xOVqKy2OSbEii7TA2diy4va+qSZSJDP4TI
8VZX8zPbscfyqLCTCbOiQBlmCFQFego/NtMaMYK1gfESVaeR5Z+Gzs4IIv1J1JM1YGAbW16h3saA
CUlHa22mb24T1e3wyII06Gc4J6p/9EPrrWUwoDPfZBvF+jc0TEWJAtswgV5nPSHM/ZOvmceWA6lu
MByyd2hDf1EYzQ+4HhyZEpjQxHu38D+ztMT6R6gFYgEWCFrdHKBCJpgZUZ4GYDObWk2ICx4ueCGJ
EiFqiVXwj4ZIdKiMnZ98wZTGwr/24aHU/KtCl52A1BfYCpMF8DNxZErXjpEbbfD/dS0EjAMbVrWw
yJGmJyVhjkQ5nHhw+gsnglKdmGSyKwjhjb1UDBfgeSfqJsP/tKElCugK4KA30kY9L6io3Y/M/0rR
HQ7ASUVHzCIhNSYUoGPdlDsmnxlerpD+d+2baH05KmSnaIrlEWNPIPQEeyaKHNEzM4P1rpRmPtti
4KNhYtTNRezG/DiE3RUAn2x0kIIEgPWr9kyzfU9vx2MrJh9g8NTBRagA9WOTdctptL9C45ig7Q4R
0gyHCmaVad6gObQ0xQXJ5xdfCRJM07+rCqRT8pnqWOluQFkqIFY4SX0OQ/f2oP4jKIzqk0qrJWgA
VehIui6l1IxVxWLUxCqWPufYMpL0kCOVU3gMAm5JJzm+EVda73FvdftyZrfu73P14FJuJxRddSlj
bfqdLH1jGCDHrX55ErIF9D51KZZfuyCRwmd0G+yGu6BkwWyWLrGKMVo78zknsEJyLspg2XfooFON
grykpGN4ODDrpdsz/OHqkuMgKRbtTDkAapSUZHTKSz2S0AXrbEE8ihan8n48gD2wRxmTRd0zyHxB
XSakzIKKEtcv9TNYngeAka39I9RRZbmv2dTsxqzdJjwDCl1MT/ZYC3EMWfxocsjlAZ3Kt9m8lGwo
SHhSD7IfkkZxUzdy1kPZwaSpp8NH3FOGcEGWTv4OAZ0wl6S9TTG4OM16fFpczHOUXISmwWFkBvG2
LN8x2EEeqCmNNlrO5+UgXCUG/7xPqncA3x2fICl2Hpq834pKYI3u56j115lNTFEfl4BENKzC3DEL
ubBqmWIR37t0HnQ3P7kOWsP78ZWy4LjxMSbMxhz1v63VgCtX6DPSnW+dM8qOGR9sexnrCZ4EqAMS
lRtMUSH5Ke8BVpmyYmDVWIirOd208TYHfg99KqembFPnYMfdRqIoDGfcTJa7dmUviSfAkHq8qyjG
sWCH2KIF7OIrNFw1YacWm318oATAW/1iIBIdBnQDBIEElsmOHV5mtXUxC+PotPL2a6z7LW0j9hWe
SV7xDCJLXUw7QbCb43iQWrPyjH0ZuX+TaeILPuYuCEQ858IE/N8dQPTqIyflLNSEtYE+XGd4yCCW
d9bbedjZkKbmT/An1lyfwas3xHj//77EOKjG8t8F+Xpqby7TVKKuPZz63YwXaMYkmpxDS3sF35aR
/WW1Jwe1jZZEpBa2vPQOL8ZHEQdHgRhia39usqiEqNGea7Nb0ZWzga0kxryHwPWsRf4pxV5st/GN
9QVFj0vhI4kIsk5nLNtGfXUN5HJsehopC8oL9/Vo80YAAvbrf21Em6IkNFsjgseYiETm0DkgZWqG
6JykgvH8LCd3k3L21xgYC3op4gGxmoomGknOgkIUPEzBtg5vQRDp40CnB+EIq6tQTYaebh1zFgel
g15u/dI8SPUDnNICOaGX7SVvfqBSsG5KDI0HsnyE8FhH9Juo76Z6EwzOGbACKWYFbZLoloKelsbE
VBKq6Y8Yg2Ba4rvop32Sswa4wcFn/ISBhCHbdA6y6onrNUhytQEkYaYjBaeA2KNHgHdPQ57stP4w
hM6TJ6s+hNHiOmkYdZgC9h0t5+7KdlCP+RriEc6xAN4GQOctzEThq1FaomUi+5rfRvwPmnbf4Llp
fprkXxi+DQudU0R3qGZKbI6lYvDD1XUBflLx8FdsVyS+t+Dj4YRu2/ltCftDaZ2oGijOvYfhNRCV
LmfjMjm5OfsqZWNefib9mzGdxbJRUMXaMP0FqKhqNBRVu5H8ogXCrbAzcdNRmfA+YEIyXVaWCLcf
SOLg1JFfnrHhR4/yS4Wkrqv42vbuPSC3jOXQh90vb6ZsWnO4Zalti+DdR3HRQgBcqIFi5IcdqptY
qwGc5lzZ+ZmDdDJlV8Odrw6S75bmpLm1xDPtF9ek5rwbONhKA+aoNIjgcW0Na1gbpMIbtBfMJVg1
xNNagU1F1z5ZZFE5aiOBE3ZZrShNBQrNntXRRBNAoQcmf5JuG27NBuawk6i/2kTfkn/bsLaNRfue
lUnzFFczH98bujWRMk4dwn5/RtO/M8zgkvJbktI86XSA5CFgmFN3FRKySzyjHqMFMiMkA8YJzBhE
p4nYO0RFyMs/ILUwsA5OU8GO8S8L5mf68oCcHwCnxd1bOt8ireLcBHuJ2tK52C2TNjk9Uh8UEb0b
2hM4RSeogFUP12q1aNjiCf6WyE1gpVXzn4tBccDBu/zvSd6hPcC3o1zrLWfnpuYJpMGcoGfhyOk3
KUJx/N+AO8PE28Yc5P2ivgikyopw1WX5Xxk+WrqBnIShDw0Mq+aVSl4SocMRcBL20Mc4Ubtl+Frp
AMKZX873mLJ9dn741DYPpnSqsul17li3kS+h4ZnNo4UFIkvppoJYyq8l2uyaQXMIxchLDh3yy7Re
PjJsAUG7l1ajoBcSGOt5bF3iKr+O8Fbsqv5AwBH43xymNjbq0YDQICPXbi3uSp6DVynHQRBNROek
fCasqMd+RGmWHKZG4Swl4Hq4+QyFgn7n8LaWdn2uZ4Y/ivaUq+bNZGLPmtSlHqxbjby7cRgHD3t5
cYcuOPZKrVuUcQJY7ID0Rsiq123ACGyjLyS2Cy3L2cYjHH6fDBjmNzG1SI2JG0PivJd2woz2FoVv
VR46ylIQHmy+0umh6mr64mnEO7NU0zkjoqAGXDktR+VRy1FhSgcbirYKgifpZlGzcPIgv9axYYJT
pmu4vkeD7pT7kyrSkYyT/9uP2UaXiObxb8k1fAuEW5gj7Aq0j9TKTzDNMOZGluSdu/Iu9U5DFpI+
OLsRVesw0vuQV4HoTtkYJxEyOTPsoVWwYC87DWRq+0FxZx0RamsE/y2Injob7D41E/ZWVglGGzjc
QPisWVwSWMUhXXia0h64MD+ZDxkqH3YGAWMshHcodG6pmXzI5pQ2eIFwMFNq0qEmIgFL7MwYbBn+
1uoQipV2LP5OjoU9qduxeU50RZwGzjEYcsbrNTut2eusFFJpWuRwq1XU2TuQA3dVIyWarZvdhZc6
9em+XgXgE0AIYY7/0pWQB7Cpx8VEOoj5HNCuELAL77JefsSOu5/H/rWryaSlJJYlqx17JlTM9hI9
3FfpNlEZIbc87C3dB0/Tz91I1zst5mNVk6cBiFJ4jmwiBa3vLdsE56XBg0NQc2KhnSxecVrKxJMx
88GreQlczr/wr+ag2wXIE+0GTzEdmIpzxUDPH6xUsXS0eYd7SGJNCQlqzrzN3FyCiET5FER0HvAu
j72/1m1OAFSM+2LE9UUhho4mK/74VHhmTiwxjjTWIt+boR+jc2gfKkybHeMRoHh7ZYJepO1umLdS
q7b4Mni2R6c4Lqo99+Yn+NaCbA4iiOkcRcW9jIEHtq8jTVRhhlKGD0zgxM8NCCgX8VdxKvec2iCg
d8m4OfJvEQdpTHBBl7/gGGkEvlTm+Ko4u2blZmJbZ6TskTfE2YR5h0ftLwlBCSE+NklW3n2gq+lz
crZRicDAS3P8ys1wC9qCSu9HslHlZ8iZhbzjD/qrU/EuJ8ihcNsrJ77UwaI9ZgDoIi1nloBXNEkH
CCQ0Byk7vZJZL6rGJkJ0lCmrJW1Nv+YEzbQD5xgLlaNp7WjqEj2MQfxt7L5+wxXGRXyxrN4Jn2eQ
2h2KlAN3eDLYOZxq24hYm7elVXDIv2bC1UE5abqx6mPj1Mf7SQcG7f6MFWE/04X4PY3meU7yHX0P
OtxCIAKYVPJWdTbGAsYApUaqYNk8G9r8XhraybCKD4vwwyWadgDSEC0TA/adIj7yUF8Kk82yOQb2
GMzJN4IWHM8sZAEMk4VrnTsJKATvPbMVXSrkIpyou1oH68CY3dXAzPV4id6nNOf1/i3HaAH0oXVq
Au/JYaSyoFO0UhkXoejy7x2+iAzrAMwASEbkf/6iBKB95SzuRDJH/tHDtyiQ7m6vt8ywuBdnizDP
iuAZDogNE446/jTdax/QMets0i6yLefOQ2KRmJOBNS9oxLMe0W+x+QAB8RWRXq2Nxj7Ck6+nO81v
lzfULDC3akT5cRjrq3NLicajbMMyrhilp+Z96gmsEvKsvV2mFsjam9P8KeOb5d8ihnf6F233v5xW
6BAGRAh3PgxzkvCS/loVIn3w9+zMFpLCkGBde6C8glEXtfi4oQhYlGRy4kxHNIDgDXpmdIrzuKBV
tTHb0Q1QVyNHGWB07wxv5HVsmZT2RnrQFfUQN8CFSyRezzzEGRjnCOcbWrpNBXFty1jGYG5eVfzV
DuZLwdM6LzN9/niVIjovaJ4J3qxGKi83xHRonmCXBwRjeW3BCLh6lIqEhpS8aMuyV31LwpkPtIy8
d9Y7fxMnvdicP0q+rhOnq1AXLMPAuSm7al5+6KS9NBnHPnA2gdduR870yTSsKyLlIiAvGfpD+rst
NbVv8TLj6OQxc3lXOyI6ILsDWnXxU3FNqzU/G5H4AzeqtRnEoY65uuMn3mXZLXsPVLfxOCUUVr/x
FD3RhNG+o83V0nleDG2b0HceDcoUOi10crXY2SraiuBi5tJGk4afIlp2rmJ2U2EPzpfoohp0DqwT
0nfsuvTJRFNa5/AnFlzsMriz2T84Oq9yuuklXcGZ2s3hUJG5GHBL91EWGVvLXwUp2Cvzc4yHFzaT
STsH1Y9smBWH4qHy/qVUb/1roJVPAFNffhcFCju5fg5deoNS3a3eGkIEGF4xwknyLx85Cttr7G2q
NtgOyX9J4gP5BaiEENPL3iM+mlDRogDbYz7KqZ/djiRirgIaygQmQoVz7UI6Bu8idDezvtPkZ1LE
C8yf+JT+FUwqm9VkWKlyuwzPbRmfQGQ/xv132Xdb6pO1+kXPP5rCcJq/fMwsHoAEzjXSfpPnPODa
xYF7cb3sVZ+8fV+DWcbr3Xn4UugWJCQ0JR6z/2h49tClxJkrEH26pljwaEP24EXIV4gpuGAQz2X9
Wmk/8+yuhFYiQFmDuKsYeCEHuoOANUcA3ImjrwaArEHgnSXrG2curdFn+VxybWcDzAiLmW3Euyhm
Xw053i89eB3cjP4tLqvnDGMImJVw/JbWTuM9sxxJt1QiGzlb9wDnMcOxYbMlBmGwjoY1MdwPC4Ur
R9PSxLjFy0XklcTyVToxvgS7pbgclrsmiHhKQcOeNnJyLOjLUC72OD0jYnJkh7ALfAiK83K7Wgx0
dNXnTAqcxpxrYtPtfOQ48TVyAJv24I4JMBeGgtBiwLg53YG8o50QCOqCmS6fXoO9yOrZ4eBZpCvN
x45giUIDaJk4MLSBoKL8Dp4VJlQe1QRRELOtldHah7wczwZngXEhakmPdqVSHw4vplx2TQtX0NPE
l89o+2uIyWTp+v1gzZuGmYGq1L3zrYcw6SUcqW+LZwsHGL2EuEU7IKxicgSMqxUYDyyrFBFyU1xn
WrMOk0T2MLjpmyW90Ex7jtu9zqIrRWnZ/AuGleYvG+5GFefnbChWc4BcYiYhxoFfpD/LV5g7FM6c
qAQ9rAPRB7bc+806ZALL1NxWkNQ5ZaFPSX+P8p9y1zot22Rpw6sHGeDT8C/V/OFyOhkj1ny1pt4d
3R+oGVVqkleDKOWHTx4vIalTNOR4fmQFYwny9SsX1cGyGnpMFxpvRxueFIbWsC4GFwPSpfwhfQTy
Ho8BAqHOWSgYsedmW4CkD276M7s7n7GAPG5WuMXbH/mc32/MBtjEeJ9n5qhIRcqQELiaDeEta37o
fvEwVQwtNdLqBwld/2gm9HdMmFgnSYLqqMY7A2ETmjWLQnQgu6ACdYUmqf1ZZmNXIuQFbkkdknTT
ygr7pwG4HjKB3dR/kgtPEEPw1qr6RvizwoioJNmBSxSaMQPhOdkHDITtzrk1nn5R9G1nFFKTc5Yc
94rJtJO9V9jlFZ85yK893zVJyOKq/hgcNyM3XJmBs64M8nuZDnohj1BM7ki0C4kSlhVlco09NSQv
2EPrpkdeJbpB0db0811KXyptkJozq+bUXtvqyzHx6MGH1sqPEDtpPRDKbm1JAds24VY+jht+RgDc
KISYPlqrrkeWY/GU9ri0IAZwfJGXNOa5G3BZWuNectL5bSl7+zcdFXtArpj8Jtikk/dIjgi2tKfR
xNTgekiPGLQQNaJ4LHhTdf9oMdbQ8csSNY1BKLkkAS11ZAJstuxnHNQms9oNxdlpABco7ZA2+l6Y
z8S5rOyoTRiaIimkZxhRTNPBaW6xeZjjmG1SW1OapDQX2hqVQHdPYWlJO8fjpIAclPkLMV3UUPLq
LLr76nU1IrmGA++rFbU/cZe8BmNxU4B1gABmI9M7pCa28cgSuAz5OiVAzjVnVmESVXnWu7BZy0eH
SbZC7XJcoLHHWFsbi7RVl5QAkFNLhLHIgNIRfzJygU0iFWTCbF+PvqWw0BEUzmP9++mkwjb9YRsu
/pNrJLINaThdjK0LxIQH3qNlrsN0ylVEk7yjGYF7J79qwX1C/xRJ0KNFnp9+4n6M576ER1s6e48r
UFgfs8WSjX4pszoA5OU7Lddo2VuMBESfZOkZdkPteUhZEaikdY9SLNaOpqqOAJNTGOh8/Ggv3OBx
rvdA33e2vucJ4Vg+mJ+DpNI9Ty/yFZgU8v5Qhz8YoMaseODY8pEuzjnWyp3NCohMrWB79GoEZ2pA
+UZ0hVKwL2YWaYuo0UWr84eBBaoIr6X7X+z8k5VRr8cnKQk8t9nMfr7RAqDmgFp01hH0kfXYwGsM
WUj+OdyQWacAR6J+iv0/cAJK5lE52TQ86c6PSIxCm4hIrdjGSbNiXvlT45yNWT3QRuxlFZFPRfeV
nUkZiFADtn2vvUzGfsyyjaHRN3b5hhNn1/hFdyhMR6g+FB1mzaDCfs8R+GTGB2ZdbJCz+QzMGEf+
wqD81KnTVFf8gIfQnUTo1wJ6aQASc3B/umKrEUnSSy5Cvlcl+lbEGTS6EQJSFjKTt+lhYdhUzrtD
p0/VzdrquB2EM1G6lrDW9e3gX0fEmEUw4pVHVgn5X98pr2EmeWbFtoM7M75rp3nHmmP3ALhrjOjQ
U3c20509hfspB80mbr88OgJMRLOBPBzbWAuYu+OSNxXCHMxZXVpB6Yu0VVks6H5AoPFcN+9THz/+
9TK1cnIbkNbWcoBMcLYMnGBboQMRoVAjPoH4TgO+bZOjheHIDOMdXFoENG86eV8LoTX7MDefTX4D
iTv5TNVa/TZkpPZC/MPkwfH/JLzwdOzAmmCwJjFYbrxhwL8t1DPimSCJ/lppeNLnecszbwGHWtwB
jzvvjxkeCEnnPElS27gVvKxJXRBQfJeoLFPjQ14kUok0sVXhQkxaXuyeS4ygJ4Kb0zQwBTiI0J1i
7VKUCGGmHwe0iVYb7Tw6QG3EVNinvSV3x2IJSy1znYUfdYQbqCIrGtil3FnV1XsmdrGHCFVn3qA7
4Dh7orQ1gmnZIOP2ojxxJv7H3dQwjYUMw+ivEBZEQ7m990QMFDTfcyo+Pyb+MOE9IWJklcBYrANv
VYbjvVfA691TB52Pc0Q9ppTCVJsAasPo2iNUYdONufGV5f4+/jwHcpKTh2MmmYbszMWEUJUnnJ72
zOqerHRmlkZvqryo8nmeBFaPT3SOJziHFXOHmtLLB2wraezhN8dSND/MPPDGGvM5YznrwLWrpUCZ
Yz90SvsrW5DNeMdnxlg7mFTUv0YT5MT0s/T6yvF3Lr3dAEpfTPu7ZDhUs1MWFq9SRB+6eXKA+uc1
LJWQM4WcDfH1z0yiaiYiRG/pYb1jqXlq5XfXsuQ9NCxdBvKRiLXBLuN9QGObDd8mFuarnPHpAqlF
yDPN55Hwdc7oJYzk6h/pGNls73Pr3+Qj/iADbLYdyOMYumFeyznfoCsvzc7eo3FSzXsN/6SOyt/1
t1kNzNVzsTYj9qN7pWkra6jk0K2HQO7ru0kgiVo+pKKSE3QLY4whRDcEK5+Ol5D/GsumV/OhGBMu
YbiP21NsnodaHWV0Kmo5myzy4GBAoBI1kpXEW2q6muAOReaDdrIZeybdJQlBM7Ury/Uf+QoaearM
b28pwvoYJoL1r4UYMQgpxyasU54NkBvG2aI/Iu2/OQMug5eIYqlLpHJEVMtfLwGAotkRlSOdlbVE
qcacvCxvWYlabWCgYXJ4JzB1naA5pGNpmh2yoAr/N/Wjc3DSvQsUiyEj/fDnpLHhVq0gL4aUY1I0
uh9dkqyr+Tc0AKkPqOWZKeLGg+KPVK5lEArvSlc7mtbzbSjf8OJ2037gMBJvTEgifr8j0KBfvuL+
2ch3M6AktaPr5dl7tACuc+RfTZtDjRo/pjNwKxOAHySDEeHyBiEuCzGJP9fDmjxSjpAWI7ycfGcc
As8ZLvfuedbg5B9DfL3zmVKf4Kq2Pc2vCDc4gNOfoAxpw7cGUPrMrTjQ8LGnbV2I3Kpu2JYvNHeT
5l7IthC8MHPklwyAMrBE1Duxv8+bEPcpD/y8Qsxg1xjBTpW6CKSi+jtkuE/3TgfB49SFR93e8t/N
uOFkyRwvtPa9J5LTwDnrVARPvn1xCa7pzzl1trUBX2DzgLWcXM0/uQU38MCBIdDWDQr3fp07x8Yl
FODAF9R2CY5ORp4T2JIElYdNhF6gOrbh0X3rZqCEpnvy23ZnHV3W14VueYiOQzFpiVFrM6FW1VMf
MydoNrG/TssDsSePoTe+yNLQYPVgS5BWGctsgLjLbW4p0qwgtDmu/YqK45ZT33TK2dONEAiSDMEk
0tVerhKN0ZlXhZO+txFIxifHuKfpOeaVNqAXRCS4KSnk0v5oJtcxK5AsFSffy1fTH5OoBFODVXtu
8lHmdyIU5ahbj+pRZ/upl3wrD3niuQCD610+vVrDh1mg1o7cz8WJzy3j9obkY4seAm+sXkZrIV+7
VMwSWD436Vorir+Vy4LBzD22/YOKOMdC3o/ibJvxj0zVni1R7xkAW7qXlF83kxYUU4l6RbjJYNnn
pFHnM1tOZYNTTFDYUSuFVM1O52wHVD34jgS2jTxEpAY2BqGxtt7TnhBFVsEUa7wsFynzRdZLAfY3
0XYomRlzVF7gW1mcJFqNcAZ+j2cyfZWGtMmWz53mB4VvBzKuI4jPZ9AdJbeYoK2JBpSNhnKEHSKx
SWEOddaUnI8B9OA9Y+KWKsRZjFUli8s+UZoadDFoiWmIQBxssTqa3NR9Tky1HmjRMhi8VMYf0jQZ
ODCJY3hl6DmWH7TYvASiXfKMbyG3WriDLRZfkTq32RefKAM6JquLH2VHX582AU5jmi7yzIhAZigb
7+HouvMh6Mu1kU7/ua23r/QY6vP0ZvrayuQitL2zRyiGFFw5XxTB27q7LZp61Jqby7URBXTIfVFl
fWxEj54w7zP+S+d9hq2G1GGaFdRvA/PpEV6pTyjCZPPY43/0XmwAqohEJCHbiulA4E7w+H0t+LOs
3P/+OsiCmdWTy6I9yjw7rN9ziesybhUaWQS9ENp1uEyCwkvTf6OXbGImMRlAyLusySUvj6dj56Uz
gJiqDejCMC+wcKunlXlBAj/SmmJSbZEMLVHIenv1CYNXIe/JfKcV4xLPM366hBguAYVHfwuwbzBM
W2gmAKM2w2oTahCtMNvQ6dYdj9UOQmFko8yq9vWs7QPetcw2vmO0JwwF5Oa7pvPu28mLUSA25mv9
6r68/+TjcVhrqntEq6ChyPHbhLiuGRWe9R9aYDXr32gXo77DZ8u8SBDZGRpr0VN5xLOaw4fI3Egq
bTyEZzxWJR2VmH3ehnlj8YtaumFj+gImjpM/MRMOg5rpqshvn78yU1oySJ+m8SvHTWrbwI3K4hAM
EAxw9qGfIn/A4lvbvEZ0JLSUKpEtsmAgU07qN5VR1PSOsI+n7Kapel0gBErs+MDMdphvSDXXCVu7
2TSHIGoOMeKC2sV7UXDSCD5p5SikOItDh5pqkrgQvKcJyi02v4VdmoFVPf4x5y8womEBUYk+mwjr
XKY84y/ZzliXPcnl4x8ZmQ6IQ3QFvkl79vz02PIxi+XWMNdiU0ejn2D5vNhMDKXJ5GRMC2l/j6Rt
tUCSQuvJTF7aEFUwmUK0wiul/8sZ8NtFtUYccaxIN+jD8YmXRXTTrLxZOr78Xn/fxPWIIrr3Xxm+
9jVdIoz32mLB2CwBaDgXQogeKwQclOzOBKLBbrw3jTNrDUitro8t+lUCVxp//pbAJqUTNqXAYOQ1
EB19Ec0p1BHa2AwXj5gvPCAGnKtn7z4H+dYLlx3ts2+tLV8NFm2BtpZ0XqR6d17DNsDu9a/p3sbe
O6NseHDzPyYWf7MlkG6Zd3rl8pS+SbyfS8kzzMk6BBGE8Q9ZmIhVOcuJEl0ukcWSO44M0crpHX6k
9MJ17cQZQ5Lm/9iq/5EBfgDM31OMPtGRSykU44hCjH6xJd4XlIaRNShUXDQSG69RuwDzTINyiUqv
hKQWVDH7DJQ7199waOTsHcjKU55lIzKQEMq6WlFgktrRL+l9oXFi+3DSoDHEDv9MNzE07FWGTYc5
zUD5H/M+lyD/jLjZKYcB63zyTQQLA7bfeV/rxtYOPGRD3+av2uGw4JreiyJr8dlW09IBiB995J6/
EYHrAPizW5g2pNW/GC23ss59gSdw+JHdz+HhrDqLHoy+0kA70FQe8/C15Q01E6SAw94Y27WObKKf
9hLJZXLg0kUdExPMoWhwiUFF6e89QlhmyNw7SidCiWNW05bfxn/SYNq2ZnNyh2Xbx2hWDIOMRWyZ
ZD3ncfje5T/10qyMetnNJq1n2+jeqLI4ScI+xy/vSgOebU/LkGaNHEfZ16jORFYTUqJH0qt3+0cX
5skivZAblhS5kRoXyvrmecxqqLw+nSmZFPkAhrnI7M10cX8s9t9fNKXKjwtPW0Njye1hNaFp6eND
ychOHlA3046xh/xdr+zrNP4PSee1Ezu2hOEnsuQcbqEjnegmc2MRNs5pOfvpz1dzpNHM1ogNjb1C
1V9/8F4bbb5OIdl0+ZcsaI2ICfQ/fNeTdNUcdcaMcdBQ7+botW6gqnH6lsLiv++CdjvK9cvaCCwS
5ScEwvhUj8XN8M4yEOj+Us4uobEULRJi4CCCb7yJv/7HUrA/ErPe8aXJPDH4x9vCgl7kQxSHBAbY
8l/xxYWRJC6s73QVEgrd9j+D/hS+dsVWoQ9sOCfwDZgKnwwyDL0pzTOmrjEtkJ4hOyb5ddqXKSJI
zrux0ldTVq/HYR8+YyUNxyy6/TfECx85tEmchXvuNefZEg+96sEL4pPyIBTMHppS7zCP3Z9fGvlm
9EO+S6BtbKNnAEYKy+TPP4CV62Dqn3lkM3To3CrWdYa3g548OoBunf/LsGfo8kd54gz6Z5dsHR68
sfiMG2GGUoUHNNVct0VLtkPvurvOH1Zx85705xT6S2tFFxMWPvW9hVdNQ+TGQHWiYjJXKga5wbov
vxbPZ+37cGKBNres+VPzX84F4h0MbePkYozQn8pD7OJjwjuCNy3zjIKqld50OUcIC1z6317/509v
rjLXUXuS6DGjx6TF9u5K5JsWcSs7k9cBr9Sa/iq7WqsOp435SjuG8SJ+P73+wsZuIc1D8DQXhfkp
QS1V/tTi+GG2V9MJibp4M/PXbHjK2f+KukAKJuHKEDX40Zsmces6r+1igOQZFTYKTn9iFif6EQOQ
24EH5K2M0PnmgtIZLgZyUeGhasfCApHEUVpKyXkKmocZNqsPK7Kg9KGWNrhQtTA7wbmrmU2gc/PA
nnx1leFIbuPjPt84AmiZPDgVLIVVEGafYMsSKGcVhKYzypfj2SgYLoOEmj/z0hysxCQx7alaKjxG
qQNK3D8IbUJL3R09czopRKLCwGph1A43i6c+odgIWwyq4TIBeZqgIMy9AkycREPTmG8USPIrjLcC
wxOaYQ5mRRAaJWpQ/9YSOQP1ybm4DRaq8W/jVShF4IXCwpn/yVzCpiNdwDCzYFrh031q9AVSWLE2
yl8SkEHZKbwa9Z2b81XqXyfI9g0UEa3S4fchRQGErge4VFylIzWm7SZYSrjRB1ENP0vyV6fTfyzK
bHhNAInUmN3M8qDjJQT0lGggG8WXMWBLEJKB1IxreZdx01yiBal3nXLXeNbAAUz2ZYbX5NQ1eMkg
c1zcvV7hVWCZ9d6ZkqfOrx9BnbmPhLctAU8umITZUbpkEIeNlDpObjMrirdVj6kIHVXnljAOl/tq
mohowXmt78u/waVFDPynACTEq0dYVf6gjlNPuCQGV2a56Slx8hnXkxCxo34J6H/Qa0gBaRoIb5Ke
rtw8FGN5qK3kwNQPB0kzeIZc+pBo2LMu0cYnmk0wNjci7qcLs6tKU8ooOe5HNH8DmrwWn3+lETju
Ba8wW64jLni6hhmQ6rsXmQwlY3orW+NP9ytoodOPNgf7LB6IRtaIx3GMA7D3N/bvBECANDXWCMea
T1xoENWZX9tIZsgepHItRLPNksux0Fmmh77WuIwHai7nOLg+BT23D5oWmWgnRYe/Aq1kOXynHcTI
rtpkXnoR5+vem46xOP+QPu1gSFACtDvXaAwPcnsvPOqqd0hlCL+EOQOzhM5dOGdxY56idx3Flk7F
QMAXZDwHV/iy/BcP56DoVzZ6Spg2em2udGaEY2rsizE/KyCQRsLJk0BoVZXLyGTEzUZOPRTlZnSW
aosDpB+IJ2GYxIIYwcIUtYFPfWYZsB+DNxTy+JYzpDaO/3GtEGUvS3u2I9Gdloc2A83UkbRFoFFN
m+AiUmE2RvLb8+JX69rE2acaevtuoG9taLenwdomc/Nb+OZTX+s7r8BLA/U7qibUisOusfuNhSNl
y4eUsCojh3FUjOdKE3NVCA2hQAaTjSrz2SUIS/ZlDMFH63LWzssEr5gt7vVKSvW4fvJjXGg4E6f6
sdU5ZRp9FXIcEfPructDOxzQoSry9so0/cltfY8UPoyH60wS4ewY0KFSb+eV1utAXTyaL2U/7gso
xQZdg0OvS5YZ0+EBJ8zZRbGMjQTIAqqWGVi+hi+sT5d61VlPYYTXF+XHMgIuIPubrtHa0ZzroNmr
BqtaDlyJSRSalJR9Iw4yBi5vnBhTX+97LEslXHFAp+x5UHCMAB5sl93aBLcQGQBykdkRmd/jTWFR
nvgQaRGvEpo7ZhhDm2OOrSnOMWgTqjg+2TBDnPppDu1PznzuuoGeVGb1tb8AP7gYX7kPlNR4qtbX
MQWxab+ZC6FZIC4mIbJA1DiUWC2qgXTGvHXErIqBKRL+8Quc1bUC0uQzNH54CDMKIbGkzrckM9jI
zEU3lDIGkvBBcjmlQIrV2cB8kT+JkNcOzxqnggHu2EhYT8xn30w1v9KDg6mKSGDc7JVRPi8xxbpi
rDezq8O+uSJmlSLOTLBfyu4EU8nTd+EtRcgX6pBKrPL+i2uJR9Rs1TkA1QQQ1XxQtrzfCOtj5u7x
LxWM1RqHNgkMbai8JOo2o1NduhH68r+weRA8oMOmw/EueYzCxLjLB2xIdbz/X1sItPiODPNxa3rp
Ore/PN5R271YKULrYOuD+ZQAMgGm5sLAakL1ZLZ3mvZNPASs9nl4E37q0uOme5gAHXylH/LaRJXG
ZyhCDfpccHDi6lVHWIleNASTb6dNLEZW8OR4qi7NXtbTXTbHKbtO3Jl2ALE3xH1YaKJC02D6VK5k
tfwnpkKDIMm0BW9ZR4Pi+CXHaLOxFWSo3F0VngXkCGb2MhifCkYhyXf3CzRgo4WuyWjSdAmvZfDQ
zFfLfJkReM4Tc6Ru+CKVAp/pfwpznWT4DMNyF9CoO/aLqNaC6OLCc2xsqkYHVVLQkJFdqJQqJIKT
vSfO/UhnKwMgkSWxTRi9yltZ4MaZwG8q88lrRYtqTZBUWkk6ODk8Mhpziu2IUkOT8qa8AhMaDeN+
HkXgExRAY9VwFXYHPkKsl3ej/6LmKwnqnjnewaAqsmqVo5VtT9BzcUT8AQRcyZMj3/jBjH/QA66c
CF9FvplQ81rMUD3suc3gFvr+2vxBHv8wabDSQEH/I1K6ybslnB5+zf/I/Mh5rWreWRGesux4oFWe
B5wuA94JQt70qxqBmMHXUgfVAa6E1BOz9VKfdCl3kSpjiu9ypU87na1U1y22/4RGUDjnwbYH1NeE
+aG+C+Vday1dDRDjZ3dhBJfuJJZICEdlWNNF6jtm3txgJRYCBIXk+C0nf4vo82hunW5dLDhrPMfN
tvHWBt3RPID1q11kZ3scJoxQSlteST7vY4T+7TT8dqF5tGHWa0tyrPXgGDJXrAwXZ7VTxnt06XKn
tr/lmG5SScTtU1IURx3OLoGPUgiHTfJtoRfsGQKKJkpnwmwxsBPtjsNA2rehVJMJWQYGtxzjjhEO
8TiegsY6mi6vubBXmQQ5HtrRB1RKDyJx0Hz/u2sU9ygyEwU9pwh2buOCm1PJc4ZLqrH4e9DAM0eC
weYD1Oo5CpIFwxsHpTlYcOXLiuyH6RYW5DMG9d6FVsKeq5zlI168dVeXu0wf3kbuiriGqpsGeEYa
B3rMNXdTqX/LIhw5y9nrlvru4f2qfzMoBaCytddAyDlDQ5RThJGAD7ZFv+k5ZouQut2YpnM7gQY5
eDmxyYVCVQGW7m3Yfa2u7Tom64OOytdzP+uCnx5fx+kaIEMr0vqE4kNFQMv5r5+QMURJ1VfdxkpH
zGIWUuR5zG6/rgfUtpRBOXhFpf82GF+RmhGUGIvmxYnFT0N39eFoyLk6ILfwSJ1FpC+ahE4jagTf
N8uyL6kHkDQ8C/7q5u6hcQmnxNRrCNO1mfJlyOVIz2FH8/sKpiZKxGzYGAnZvTC3KhRRNelzlvgc
QZkyAchbbKwyWLkDVEG7vwnZVO78CEdKAinncrgfrfAwlSUiO5cJGK0DwIu8w5AzXKa2QzdDkALf
0dEODZTp1iXo0QIa+15Zf5GvVnOY7HwnI3dDkS4KNslYAFeBAklw5amVUurU8+NFyh2jv6qmf0Iv
iJkiVtawcjjWJoVT83BgSg8Q2TZ7/GVKe2OAcZIx4zQHwQNTVO2gjXAymH4q+M8THNClZ5SeoYXI
N571XHjALxXqNqo2fWQHJNjzLPg5FDcvMh89iowpfcLMYq2XzROsKzgJnEhcMVKGyKquyWCokmY1
zCfDKDcOQBA/XsZeUltiW46V52rW7hsVv9TYRzqSh0t+RoIXf2S3K/mgPVXyTPsqpFO4jPuhf8SF
kHgiNC4Q1pA8GKXa9jke8SHcuzlL1/P0FmKTw7ODVJq65edk0reA1UGtuE9hFiw97AffPA4qug6U
zqNubMwRUhfGNjnLRcdXxfc7c6Ua535E2JTWHcHfDPnBrukjESPh2kvAii8hQyAuo4NBuqBAhPEM
2cmEr4jmchsrDyckneE+MSph9WjjIW3EGzSPwEiYQ5s9ZNBxOJqYtngZzk/wZ8uM1CCPna+08aOy
xk2aMuf8nHvoKv1ZoRAA10DZC32zBwuMprPgOLSdZVv/DD60yDjXvjJ/3MuuiWCsDNggV37/Enjm
Jogx3O5PyeBeZgiVYUnkhrOBRno2CVDWm/cFxgI1CdWHitOdVle7DLYuCEiyCZK3Qu93FUB0CxUi
oQB14LclgS0uaa2GxyhnH4c2dAHTKg46VqT0Hnr/iBlveuBYG7t3k8TCqLmXFRJkP1O/Ihv5OFEX
F7G5CzXURUnyHAbtDvbRg92js8NQvOwIDrDMjYWezPKgVeSMqiL47owoMUoqHKTZIqbUSjZY+gM9
R6ovJqxdUZ0CPJKE4DxH8EnZttOfGb1g/qLMbdFihVlXDEswFuNRSyvF1d25+d6CH+xIOMPyT1ZI
DAJRc9JX9n7oHMAPC9KNe8ybo5f/cH6ijZSfISwHlnfan43E2eHqoUJTOmwKhedhfOzguNXsBylh
E2bXfj7tpWQMHQddpWceO7M+RUPzlOcdN1kJ1okvpZGuHhf92vSEUlZXm00EFzoePqPsOTemH7eC
kYKXs3oDW4pgkOq59URMFYtsaPOXhj1YwgmwcJuFE4GBaIZ/JeAR/YpbmI+L6tdKGS9hiSYQ2TYE
eURIfmyvtGbZzeM1ElYZB4NjvVeLC+/Ou87YxWKYwOwLuObYpreesDUDYwNMWQUxHCZrXdgEjbkf
dvkYEnM6M4m3vdNgsdhYNw1QubWMmPIZq57MAbMdnuVMLsBEe/0bkhzyq7/fIGzf6wkhagj4hrEX
YzEq9MUcXpCWnPl1bahBdd3s2vTF6uL3xoW6yITKvE42HvlJ9GBzgiggXA1GY+UEj0DSkJ1Aoul2
gGe4bZfG+YRDh/te3BePsi0FanW74SO18a3iyaJrtfAu0UHs6bbUMmwzVz/34CKGoUM53OCgZqX1
tnC/0QXf0fbFNA6wH5DOpZMOFxzg6wEly/8PW7dmsQM+4TFDw01pHNKrJ/aqxIimBYr1MBngyEXc
Xd1E4elH8OYakKYYExI5yWp4Mksn/qk+ZucTHj/JQYX9IYc4Jpcb9afOAVc3waYOfy1jO9bonJic
6u5LqV9D39mjdHjW52FL112UFbOadxDyANA6C7wLAB9a3JOJu1sb6m9L5FLBEtDYvI2+Tdixv5I4
bVv5a6+yD7HDgAQ25HgKUavfpcNT78O+dm7QKvRW7la57mRTJBlOHb8ZOSAWYg85Ixk1/b8DTBcI
djhDasNHZn8xApEHGaavaiHclLaeLDijhH3boRfENjREKuyrZgvDhsoXaw9qy4ktIkMmHbcSWV4C
/cOiwi9Hg30Iz8R6g3kEl+A1pAHQveqZ0luoOEY0kM6xi1Wwr/E4B7OOGHYWzUaKgHqBt0Pz3eC4
lOvEZnOdjzoGqgx0E3Jo3RJHyuo22slqbg3xG6EhcoJmqyK8K31wp7R1sbqxTlL7NqxgD5sRm+/M
TxdFSAkXVMpSrIOkWsPhQWi1v5o37RYkmXFarYURWgCk1u0uCM29sWhEZFAbhMvNse1d42lvchVm
MJqkPc+JIVLjIVSgbTGefEyM62A15tO9aUANzr8pI1nw/2H8xufSuzvRsyZ9jowoes3JBxSRJpce
LzygxgTXrrpi5WhMkFjXBeesg32BSohsaI999ZPNwPFyQHrddN+3xZmTHtpbjCpRimf5jKSFHxW1
k5wjChtNmpm2HWihNYaA1P2AYNLgBpCW/jt8C/xBOjCdzKBBgDoqR3DlkG7Am0NEpXN+6iVUA0BQ
izui0YkVy+kPNDyMXyc+O28bT7+/eCC5g5+bWBAQ3emeIEAkZ0QCQQ5vNefBZcqWw1sKXPqyyPiM
LKxt4L/JNvMUJJrprGHAWUUkVcrspvmyff0cuZ9zOR7kHi5nD3WziFUYnM6EXxTbWo4Zk7yI8rOj
NeWUShF2Gsm0phwEuabBk3KjfbE8pOqAJHIjDEThsSIaGMLCSAkRVwoI7jOZfhio6BXdBhrcLfMv
Z2IweYZeHxDfGnjwMSnCs5xobn9HvSOzuk51B9wYoI017fiKI4k5v5nTcxT2T7ZDbkVXPHpdcMCk
LnwbxUgFwCG1INj6bA1FpBpQzYtcyk1GVCmhoLhKtnTGzPWeAd0bGHxiQybT/Ug/cM/KPkJ9V1np
nfK8Tes6RI5M93ybtWaG1yK07/yYMJgYowP+YgQZOoMDHLQBSQKwKx3/CIjItdmN9A6je+O3T7nQ
3PrPhEuoL4RG+FsZLKWgXEauqFMxjweg6nEPykPQJk+7F2F6jTKPamihdA537niW/helQEUQe/Zs
wpru+CZz99Y1R7zRRzzVplexdFPgLAEEm1D9WMmNjDEP0noLv7og4QVfuuA2hq/kyK1SNooQNo1R
O5UTqXnSOjJlDJkYVOTr5dhiBMwxh9qTrmazAM4kVf5u8zuXZnAWTY7F+FiO/lavboQfcrnZe9kW
Ua4f+Ig5+HmMGGrE08DkilEVQyN6QDe8OTkX14wDiL41GCndmaX5ZGTRpi8q3Arjs1DBfWhpNIcI
D3h/7bPc90aAhrUeN5M7nMpYbUtDe2nBlUeSkMwYQtxVVqyuMTpFgzYMRL/zc+VUkVI5nKYHk7Es
RKerVDlogWRlc5lv52wi3f0tq8k4l4hrEjvC+qZN9lO2kJUIBdeH9RDN6kUMc0Yfth1/U3fIyoYQ
hc4xXvJnBzxudFyM4VPcfdH8A8YaGMTR+0eKSUMbz4T8ZddcWUeCJPSgO1nW7N/1sb5SJng1Kmy4
xtIZwkFdlLtRuJrLm18ynuTwKXWJaZXicYSuQ7Q/soSz4pv9nbbbYJk2uD6hg4mQcbdgOnI/y+ks
NPtkyiX0A9IrGw4GKHlJlGwL1JCsOtp+iVDbPrIdRRkoGB7Q/r3DFKSu/wb9s0mdU27UVNkfEMwF
1VAoNSkQ6FLGe4vmMR2/Qqjd8HcjHFq6b6vFcu3PFf0XlJ1SeID4ohQwTsXmMSPbATUNGoQe/N8B
rVUJm2vZE2oN8pgMTDi84nkATdFVfFnqN1ODe4AiV/ohR8+f2FexYSAKpmakVxHc0+eJ5Mj2iGMv
RnPdlMHait6V9pSKyomiPo+LbUc8h//ULW9aekyto56ElAhUgcyW8PxYlaISWoyTgVkE+cIaSmu/
Yj9v+6L87fUI75IFaqnl1z9zzkQx9t57zAmp3dmW/l0Tsi+7clxpITEZHsydUWlnbxZ5HhZHmFWN
XJpJ9gg39LEliFhVNtewiRLLRpQ3MFWJOcMabEKpDbqb5w/rKME9As6vzUCu8Z5yRpvGgrqPYwL2
4fOYuNhfLdAnTy24Zes/ohFZUUPgeHGbDf3DJp0pxNEq4XyRlcXcXr7Qh68DdYX/4orn053mKZ5G
+Dh4jHK4Id35Qwb6RmPdicWmF+47wqNDMn25pqKWKSkvZ6D68ylOzUFjZPpqzahaGbVnjHpdXKR4
ZxbNiK+Ma0RDHU6yOgBhAvTOTrqZUJSk/KLacrB7GOPAlQWHxkxMskNAbqPv4TWvu2R8DeBylQXG
3W+wQVE7pfgVMK5CJOHu3R43eqi4IDpCaldZyurXk4+87QmCw/cMkP8+5yzzGn2H5cG96M0ZrNzX
mvMRc2YnnN1mSXCLP65hxqO5y+ErEPBEf1uZR6uqdnrd/rrpuDchPCkmmUH5V4BMNb2zSlV8in3r
DNrM1m3NVzeOLzM6PaeOPzki9lCY5DiKU/2cPCYD4WLMG4Z1h9yQDW3Y5HFRqs/xV2N41ziqdg3d
FrxOPM9rusk+87lsK6Ig2vf/3AuGdyeH0zCQP9DqpHH3Llq8d6ltpZAP7LXVnIbWOI+0L6X/z+T0
j1ndTKzW6Gzc838QSTDdGwlTcDgOYHo8VFMpJHV3wAee9VqD3eZwjVC2IAe/x0uqDzQCG6a7sfSZ
1Ifvbvm2UHxZ6HpdDG1hjDV5CLZvA+AaA1xmbRPWHGjjtcUkN6luDEYpNaIvvWWmYVXN1YlJnlXb
cMZS6MCAvgimveGTh85ZnNC2psgKelQ/5Gr122LeWg4LyNC35ty++tVgk+nMAKJRbBhaRaxcEAlV
1bgrBng2CVS8ZXktkLiK9EvesIDl8EkX7aNw0pfMh1gOG1+qlyB6dCHCNX9DdIagjfUF2bAT4Ss2
OgiHFNiohUeX3wRiMm9AF6nuvi0z/H8vv43myFgddEzfySfv+uGxIK60bxRZJdZxxC5oLJfnmVId
ysqbN27aYb40GqJSHyc/lKZRvqvb+d1f3JVhNhsXeNOx/8XYS7avDYnxTnWR/VpW6Do5QjVc4cy5
2Btus5m5QD0Yj2zOMQ53bfPYzwOQi7eVGqVLzOOMU1lIArHHIEj5lJBwM4KOB7RQZ+a3HlMZL0Q/
qT1FEKinYD+QXknK+o4/ai0B72RY+fA3jgZ3SE2OaG98csmUZAKXOobPNQcJc0IUBRPGjC5GATOY
zoyMOKvequGnNWC8EnjPTp+b+HNs/rR2vEFQZZB4D58fvgrUmIZQdqyR+aYzqSBcnlG/jgesBtx0
G1Jb0gn95r37E6Z/Pup4vavPSwxZMiD5JfT+rA77xzZAi2h5yEUBU/X4vSwJTp48Mo5eHDwUhzg7
i34o5YUmDG0GkHLzZHP0BzzQCeg7ZLaVD9O2LmrcqC+1p+Hk1M00N0B59DcIa/GQui1FxPDUCyjW
WLEll26/+Acra7+caLwAJ245ifsBpMRNLzCROCAxYmPy4h4D7IcoKil9IIpSwyujfI+dvQttxg70
C1atRxGraq1C4Uih3ncYunvpe9XFGz8A01S/+ow33uIMHBh28cXQ0x0AAZpqPsVx8NBDfUBjqDvT
U1JD81Deqq3n904Pb3iVkmhEV0Cq8HSJGY7MzA9C6MUL0/l6yU+TNW9UHb/rJtd/+jflLYpr+BSo
Bd9rDPFSJuYpZ5pbVscjI/2Heshvkev+pGhWKgMxQ+j5t36uLvMothKXOCnD+7ixn3rHpPqDmJ2b
TxUjlragDK9ZWi3BH6X7T2R4GTedBxm2zpo33aW7rop5HRdv4VxuhQwEng0fMSP0Xu1RCKFWUT9z
h/8XkQsG0iEcqDMnfRbrktqatxUu8xFuK0063kS94pgzUdJw38BO65F+qyr2RGWxGEQ3rUpidAEL
lEd7iZMSc12QhByunGfBXaXtcovwoA/Oqom+hulHEtlz751/Jte9zYXYJswPrhpuFJy0Mv67AWvT
MHBCxaUeRQ8QZ8LEfUYlbsEHBzAlYL5fD4tPpUB8qkYAaeTeT0N7SP1D3YWn2sIdDkM2i7GUjiN5
ioviUOR/Dc9SzOR6JkkjtAQazPDbKeivsJ7ys3mtN7h0FsQYZsS1Z+bFbTF5HQ1/V+IU19DdOdTD
iiwUKyrvjSh6LfPiYNoEqNIpDkTa4wofz2QaG+4m01sKs+x7QszBkIKQZy3VMZ6MoqNda7vFImbL
YJiZ5DTr2rkaA5r1VbxgESbOSvm07jz7QQ3qkyIGIk+88hLzYuXmn01+BTrFjaIQlK/7zx/P7fYS
Ie9lFIxYPnQK/giZU/C5q9JkpgjfiBrb7l1OCBOllWsz0gt2WNrfty7lKk9h7KBblfXV6JdT2Eyb
ZcbUhMAKj0kebXdLnUAGU+pcq4+mdF692dh5bfMsdE2zCP75SHON5lHnSDCGzzjrbsNAZpdubQBW
2bsuE2xsRYnEMhNoLcM+cvHHRZG/ylGstTM5ePDwFUd4FH7OOrIYndMT7kcSNIfOCEmA6iHghvlw
vI/0aROxqM0kfPDYjwxXXRD0pC5f5CkUWvfZe/YJn4G2e8x0snec7j6vDco/xz26c7AJc+vdc7S7
0SjPcIqZi8Nta71rx2/smzHeUON9Us+fjTotMRPIdD6XlNzhAH/FxhwHcnzd54+BN+/0eUL1M97D
jXqIF+0zNtO9jScaDPTngBSDdghpuBUiiDx4khe0fClcU5YBNms0OxSr3GQoAdHgEB5oDIdQT5+1
uP7FDQLnV+vqChtAB+2dfkv/XZFTYdrpZzjkT3XTHTvXPRaEVaYosjHwoqcmSg+L++pDMZfD5OXs
9URpGP63qdo/e0GN5PtvFWxjiuif/pgzOtQJGEsmc5tU7lvbo3sMEO2opfkLTXVTCjSOMRlwXwIM
ryB8jZp7SKZDPnF6L4q5vG7f4Th4cCl8rAagrFPvaTVdS8+nPum2Q7PxtAbkl5/ukpILhLOZW+z2
yuQ4ud6jXT2AsKz6AXFctKSHLO53EY3CKnU/KlM9BB3tG8yBzl4sqPnYLEEBjgnngEsbYeolPkMc
CNtAI3dFGzGLv5qQs4ZHlUVXZsMgx6l1SPp2UzXeViXptmv1xzYut6ryVxZRcWP+YOud2NZqUOZk
pQa8AbPwkJJBTNEMrOTEAKXFNWGMPBonHjFm13lP4mo8bQz8aDjD/7oEp6n0aIbR5yK8pBiKW+Zh
Fe5CRHOb5AzHNNW6+m5u7f0OQSaaoojAULB3JJfYKzLjyLpLYDNy84GFRjgDQ7YNqOKKBEGCM7bw
9rwPOnWcSlEQe3qB9RozWwA73sG0Z2KJoxLGdA1uleTXp7a1SyCND3b3xmRxFbXNN/lzoTsd87Ag
V3WucMXO87WBvmS7jJJR1x1KBjp9wQh1Jv+rM+ADYL2fz/rVao6hVtz6AFMgjcHznBCl0nqwPd14
a8Y1Oedife7M/ja3om2H9jqbGVFF7Vav4UGRMRg16lya70maf9QQvmG2X9KGBWb/f6/ZpftY2hU2
yv0Zo9lpue9DLsaJljubjrCeIKxnF8xEPMINE/NRDiBAgEuDYb3Zu1eTOT5NS7d1jIuHXai1DfKd
h2rK2PFtse99BXlGhdiuhgDdAubtmqrWaacD2ikQa4MZvLZZMMPwEuZG8X4e6mbFkBu0cmE60t0p
la3mTj9MqBuCyP+zvWyb4zWna7hQ+rBsrRk727DZL8gh7yNFSVfDdoMcc9YKRR61ib9IHtx7Dfz5
xR83DUblBXmErY5BcKnqN78y96jrh4xgHXdV4r9pRO2VBIoDNvgbXSGyRZFWognO4S3TRTP82NJG
aczKR7qeMrG3pgKMQzKolutkVB8J7DUbGs2SYZKdb3V8V0QO5QfXqsElxHJWiWrftLneFA6YhJ7e
2zab7a2MDGp5I9qWXbaJ2MCVctfc+5N7dAakOSO1q79zWXRRDQRNEq3HvZ7OK5GBCdlKDug6vpZk
F8KGd2htTJB5DRBk6uGsEboY4vWtyvwgP7ibX2ZYWh7rB6kbfC8aCoCy0GEQyJ4YMLXsnZeAcUEB
Yj417aO8KSZLws+RiBK0fIiLSppX3/T2tWsf/BqycoAd/L2PMyqyIQjDf66/IFbQ90YA+aboFgzj
SVBxoscsGu4HsnH5Sw7vCsoRoNHEUtOgVcmlMwTqEBfaLSUt0Wj0M/6TP3zVONvP8WKRFFBeRxAc
PcdrpT5BLl+7fKxKGcc0bv7Zrb5z+vqqDIug2/mIIX/CZA2TEZGSJzf5/1qR786zAdXBdF5Dds7I
mpKHl/YQR5mkJkzzE1Nit2caXI4lbljp3Rlh02GanywQuuCIhpkPNsNfXzzufe4vSzvX2JP01yiL
CcjK1nIfZc1Do13L2CJdK700+r+cfF4pDi19L794NOQPThefNC4zC54dnCyw9oi+RKqrAZg35HAb
dcKpKki6y0a+aT7lHFBcjwGQoI7neV7kp7TaT4Bq4o6ugEwdgyhDiHRSnsRzLyZG0GJeDaA/HaFo
U5VUOLR7zmBjDO5mx7TnXZMxcXSNVxsCABzLWtgG2JoUgAATx5ZzXy5wCgFYhFMcO92LSQsQxHga
k1WTM1lalhPpM8dyYBCuGAXM3N8R5ZdNKqXRA2lgNthAsUcNoxXLTzyped3aBKAlw6bsvhs2uz7n
P6OFh6Xr/IAW7gNi4Xr9ta9Q5JnzYUYQzMN9Q42+qrvhkLb5zR6rzxaJcWQZq7QZt40NGVi39Af5
mEfRbAuErrONzMp5bWtzH0HiwGNwUyTaLlM0jKg+U6ZPIfeFC+yXPBc+0FZgnLPBY/jkw8EdNkvX
8jajryr4HFBYuSSDaR7LGMcie6JSLYr3sa4u+sgww2G/zc1zW2r7gjfYYX+pH7wRO81eOxgTZ0WC
4KdmJuMqICeMqYa+fhQ/WahqjXFu85L+F3AVjxFiS2t8OeRB6RUIhw0I3vzmuOCJX7VjkWRkmOGR
dCWcnk/igiAXFjbATTufUymt3gMTa1IpI10GsXdhVXxQb8YanNW6LHTgOe3UgYM2nQbvvt0w1X3q
tYc0RnFdB9ulrB+bvDpCqC807DjP4n/rDiZaOmPbZW+lZ23ZFNzZaVMfCis+BrF232O/cKcfDayW
KQWPZY6GsFo+Y0UV7/Y7P94qy8pWUoCkWcKTxjY6bYw7q2j3nZNCV07Eg5XzfHnMAA5jcDvT9FHU
4/DaNAxSqCsxxc6XvRsvj+WrEDwHsUBkv2/b4dDb6abhoRW0lLmny6mPAcYjOpSQhjpOT/1vieeJ
1G1RJtEVHp7CxN4RPoUF+76Owz1GDqr2N30ZrOBeYJUNfkSE8FR+mF2Pk0f+PSu107thky9fcijK
V6aZ8x13+pUWRHjkbmgdHP0SJuPHxFXpEI3cVGsNrzNMK3aoAOUDWBCIjNrY6FTT1Pk/sQU3fetU
W1t9xN6Gh8W/xxJyvxu86Jn3VIzLPveKyxRHlANAl4JK59VPOV3mrnqDPcWdWt/iwDhYkNcLLCZZ
Bzb+lkZXEdeFCBzOxliBT005cX1iCMZS4euATbE6wUNpaj1igZqr63g/Wp/fyy72mWgbEcEi/DQz
KU/M/FMzORp19a9ljDua7ldR/o+j81huHImC4BchAh7oq+g9KVL2gpA0EtDw3n39Zu9td2KMJALd
z1Rlzd5C95y7JolCG0V9HmXQPBX8dIy5VeEMFzOqf62aJA1OqGEmrzDQN9L+UjsmDcuMqMN9nEpU
VRHnprwOBel+hoFRTLNRvBcMtjzp/HNqBugag74pxU7pOKz+A8hSLlljoIZta5+0eAoAUWlDcNTN
7LWItG0aO/eeNbFuTyBFWPLFlDUFVHJahqhq9kLXbwMeQivQVo7NbnsqKSnRb+qZu/eqGNU2w4rM
Ddbx+BHZcJja6kUxFmIHY1lTl59uhc3aCFj8MaiuQWBUPqEZFhxVq0GaBP4N6rB0EDwxhBZDulHb
VZAf6rtHEyX4M+RoV+FnGHgTlhrnqltKKMain3VCVaRMVNG82c4WZD3TCYu0M+O7H28Uw/GTAorh
W11m7j9++m0wc1C0N51RDz7azsR1hlCpSv54uy4iywjgRFa4JSSq4qJ2Usm4kr+hD3vojM1xwB5v
RQb1VNPtPJs0cALdQ+Ov7PozW4ZFrkV3O/NOs6GtkkT8yZx0cu9S8e3PgdwVgf+wDe04N8z7arRG
srkZAkE034yR5T/S6xQlRSNCBmEFG2AJaqaLs7fQrFSiePkuEgdWI1yP1uaD76M39YtZ0Z6C/i+f
NEgh/Om8BFetJUhCPFB/eGipuqi/b1HqfaS5jXpyYraRNlFJTUrH4rvNTpLo0RvIqIPMQh2qfY0u
ac+J+PK7eev3RFgZQ7yLsM1w1Scegxv9W+qpvu8i8TcMaUwd3B958f4KrwCvGSi60GhTvU3FV+Nz
AM/JFUTwv9CdD106X2bbKxfpXO/sGIhoVsMHdN2vwjWGhVnWIPH+IvgjyKlTVR9iQcn4cz5LAXsA
ql5nn0I3tlYUHruoO6B5yaZtofV3C9fJdO5vhHMlcXyzQ49RNyOK4TiYP3psrvj0gUD69LnVmzO9
uhMU2LGKlzzNbwGAcnf4yo8NmLew/wRE+b+fBwwSPzZSUl9wkUheIFgvLkVgFQcvBuf31LCbRWY4
1q+CXJm6+D81M7qFeNjKgqoi+S1S/UP9Nr5MTQoQOBmle3MNfGZsLJHTlW/jUW/DTUCD20qSrno0
nExcNuoYghC6iRpvZRv5Mq8cvKbphg95b2EezlkLJTo8Tp/MwZahJJcFGB2Y2nPEX4Wc2jMJMKT1
coYUPmizSkBny0D/zA10FF5+7ge6GELAZ2kTfWtjUPuIPbG35Eui32zMNsuabEll2tdbJvsGyOHw
GswVG0AiQEqmyYLFKGkXOQ16DvEF43gxW6zdSYppmazz08XMqZsafoYS23rzLNAxaT24ItTdFEYs
ZxXAtKExiRo4x8NnCLAYLGuo4+/XfszU39mwoSxtVZYtvTrcbnbfGN0qqu+CdaT3rwth4jfpE4zl
xtsHqHAJ+1XsfqIH2j/hsWfAVBqeHUKukcQRBIxMPzzI+sEMm91jwtoL8xFvXFOE6KfyzQiFZWKZ
T/gSYSp9vfMaVqkYUVJE1n5EUNJNGQOm6ER1TFn5Vtr06PTlznAQtveFQkKweyHNppv7kxGV8KEI
6x7v06wTdnaY+B80zeOdAncJF5dzcBwYe/Q7TdBdaMEm7zH7YQ4dU9DNATYlZghxBpwSPEodiZ2R
8x6Tw0wvP7ArC6il/CO6Ht1TJuo/PG00eqjD/Wgt02hnsqAMiDVYysJ7NByDzF67PNv2eqOyrbyC
ZzyiaGAMEzoZdolmoV6gQTJ1GFYwrcGzNPYb/bk73u0K7yqIDO4r9CoHI4WAxbWEUjfAvMinta6t
W66AFxgo/JCYA06OCeq9i8jYZ3vGOV9EzcJqvh2QcRpl1LQfi+cUzlH5ixuK7otmxkUmWLZbf+hv
Tqdt3ATDEB2WQzcf6mRf0BC8MLND+Q6toSrfc5ew+KQk1qe9z2yUcveBZw+6cIR9LtwbxnsxXFMz
OQ39DHKRAI15PLJfSjGdlHbzEvrhkc4Zf0S56qzuwxrc1zicttHY00kefMmnkYtt5cwH9JpFocKy
QKb2nCLk4bLnW6tEl8m7zOxTWJeCtE4s90smjApG501rWHUSCPQE3ogbFlB5VYeHkMekC5gSWCCe
S/cG8XZRdIYOSN2/sFNj5Okdp1y+Ew4zRMOXmafr1GJUkM7rqj2MJeVw0p76gKaMv0pZlVKN6kTc
Upcxi2uhm87cdec/pqBE5fdRRDgNmpK/4D3KvuPsHqMYoXFbRFFNIh3atzbZ1lbx0F0k3bSDyI0R
A4y/6MRCClN0qQ36ic7u8PfjNorOLtpD5ApOfRh4QxRqVXvF0OhgoudoaUGGutGT+DOaF8lW3dRM
pqTthQYR8WG6bcxgZbn6qkIakzXWggM9ZgdTkSIvG+j1hG7YLgE3ySoi8sYf0cTkj/g2CWOlKLau
WtT/ixxqMyCBp9K7jzzSDfkVsFsXsY5+A44FzYSSBRh6t9I9+SxDG64KInz+n0l76jnPSsz3v9hd
XCFMchoW81HxwxgwQGtqKfG0TczRrdyGg322JU/OUhXsXHn+6EBXo+Gbj7rhr3TWR76JOsIhUGOA
2BDC/9b8fz7TgDJyXzA9IRYYj13YsUumt9e9LQ9Rrp1jlkeFt8Kr3sT6Z1z+uEZ7tjDbldHJyVUc
WMeAiyiN5N6OP02EhjuIPArClzEtlkMtj039XqtfTiGy8YiVHcbLzIAxRsjENitjZiJWd+DN+Q14
DytGdcNoH80BLtvcHJ0qRIQFNjwiSGX0oaqYJ2uQK433eByQa8BzAWmto6lLqnfHufr8sxHcsxHq
nc/9rU4owf4iCkIEjZ/puYcHPrOaIGjYzzC9PplvXb1pSR5SmZFthT9SnCzxVrIJ7soMq4YOxHXY
OM5Hn09rywRN5v6WJiDwGPVvcZNDaywHyUgWpqbkYfAIyM1YNMeX1tK34bB2nQtO6aW29zl1+uq1
1tq14RFoHj87xrvOO572l3bwN3pP/ccqzWFTgA38ZLsGyHXECylytXaZiFNm9UfsxEYuP1weWycn
+s8z7lnv7bRe8ROr55RA5lb4u74ffQ704GYMAnhxvw9LLm4EbVYD6UF8TLL69qS+g7HHHY4Va/7w
yMPh5yKHQ81GGjGtGlpgQeDkz93kBCd0r+pa3kVsBePKCOO11szblrfPYlXGWusZJy5DRgqKbGBC
Z7yS97AIx7dWlL9cjd7MfYDJLoZx/meO9s4yxdHruOq6FpZCcsEB9+qQHaYp9fb03kMq1fsXsKNm
DQ4se8kd7560fJ5jQ31vGSixJcc/gqFWOQt1IsTL7FSV7kHHqvN/EU6evDXs9PRUYZhkfvdqDM3H
SH4Xyqg1l/7CaOnQTL7uBGq1zfpjwRRrN2Y8xmH5oZqdkRhnCXBNFJg1h+FLvXZFWZx8Pua+fmWF
uG95I4fpPPGnytS7k2uCqUBlz8X2TQ39apDl6h+0PXT8KvB7/LLrt6nHuN5X33D+yzOzc4n1ProA
hjXzW0dYsV64V+LUHiwrNEvb6/r4mRF/hOaX1cj7ZO8GA8HXcGDxjySc6EFIO0yM2WDDo5j4/JFG
jZSPOXm5+RZSk8OGEle7slM2xEBG4Y6siha9eLEfSqAjT5W7Z6aP+mqN+eRssUNF/WLxnmErdEMc
JXtN8HQw6m5aVra92k26t9jh8h/6i5aDXKSgiRUEn+3808DlJ5KD6e3Hae+F+8HCHYCQ3/sesJAo
TaLPuzaJYZNraNficTVgZQjeoNw9WcRv5fwEO2w0pq5fBixkMEsVRqfxbXaJ6XF0Atr12r81eM3l
c++Xuzg8mxY5QeJssF5lW5HuTGZNefYxWkiZGu3VjbtbAwesmuZD6EA2ypNgmXbWJtXtg+BZN03C
flRTxUqxD6KtbrtfnkuadxInd2ZAAHHLgYOOW82tbXDXHXEF62xGho5KMC74MGuyiKATqeqE5SgR
Igr2JhGkOPx0eVQAdFbsWLlOgJGr4m4ZeyWZPPGBuS5VS7VPCWoOsCLy12C+k6+m/zFZVgn2C72R
IghQVnldipbcLRlWob9qC8xxQ4/RErZPadz9sttEfMIKp66O7VhoGmLaHDR+umGE1EcPQen4JPgL
sGrqAxMlIpTjWrwHVXVl0sf3sw/xSDqUxdA8mVYHWx9cUZx724Ek7xbaK35BZqXxcxVdNcIog/nA
4xsjAJoIFkDXpvwpNp0fG8yLr6oRU2xwFHWUu3FknjhfVFEddcGOdsVTeYSjjaWA2X4PrmP+Vd1J
G0qgpGT6uUuHcYKIjikH7eSmJFYGrH+s7zIl8cJmEsB0nI+nFxpVliCHQUccdymldio8uJgkh+VU
CByrCfG6OSI7FpQy+7b9TeVjzVCuvv4V5R83s2bobP2wMRa4wsp6J9wZbKQ77Ksx3EqOwbSmAvdw
fA++t7A49fkS1ZvhUhUU0kUb/T+pqdW+4thcj7H1Yw2sH9kXhPw8ZGpji81gVX8mNoqECkh0BFRU
2uskqdeu+60+N5MzSzboy/GwbvSW1rXiX4jmW4VLSMnz0mSN7Uc9KAYaTsOJ7sWkAOLMLNwQJeCq
1exPGOUz29DqkMTF3Z+fneHLkMWymQD/F89miiB6aqDR7tV8AS/vU9skV8nfyeVz0iO0GXnMp89z
G7QPEgD4K1K6Amb/i5iqGYEVLAsoiPJTZ6QfTt06FC4kjmbtU5XPyaGNBtqffS9frQjQMb9oaP7O
ZNCi7lNVYKEy0js2gox7cp5lImgJNbBBXU7VwfUIQLTfe4TIGZo5VlWYlfThJ1LXo0MbwVfa678a
DWohL1oCt6fwL4LPjEEWDH726/7vGP6bAhwVTgmMvNq0YbOItWfgCchaLFwdb5yxNc+z72Y7vlGS
BlaAT5YulVqE9Cvr86sT2btAxO+xCnwB+d3PHwwhe0wUVqGychGU6sNjtms6//7LacudjkG3p1se
P/oxW5nkZxY2hv4Gx5iFFPJfKF34CawyOY7CkiAx/QxMaJfxMRhQhDg2pVpcAeSoUoErr7kq85GL
xbypYMKb7REIcOlXTBc5YzL0V2pSxf6Ml9UR+0zC13P655H9mu78idTeFtK68to+dIHMSJKI3Yd3
1wzRx4NnMCl51EXIKbJomzPWy1M36o82xEgpDuozSqefKT6lWrLREHN1nXny9ehZqeUUv0mvpuWo
lz9dmIBuofFEqeLr4OUYEdfJXfjV1hkSwqNZnuhzdJS6jliWwelsH9PWv4ponyRkWZvzDvMEtX2e
HEowFg4fIzuLo1ymIsTXhzaSEsDiMl8kQ/QWhD7BwRITa3d0ffvUtdoRt+Z6KhtMslB6egSFkUM3
U+E0mlet4XH4IZDreyyb3V3jrKel2mJ6we24gNixVqk5LZLOmLArFE128D/dYpel1a233yqsKvMs
+bpPPh2Sx3IvTX6jBiUcAE3ldGxPEbB9CHbkJ/LAfwPUIQopLzdcB5NBmhl1G6HKgxKXUr9r7kRo
JLvlkGpoOYttp6/ccYnQUnMWPYu1TalxEjm4xjwsAWONYUsit3Ce0jpcO/OnkROPhw6MEaG/Jcry
6HBr0ACyamhWubXvwE0iwSmGpz8xJ88ubc2ksVNsT4Nbb3xEyXbp7ZwQ0/7BK7/mnCd+mtcgvnGu
8ouoLX9QsRnxwpuXFnVluA9dxl1c//LPazx1YZ/L7jPDmB2nZw2bMzEPKIfuCikg7OQkZ+j3mY5Y
FIuJPR16gZTLjk4iYvkWEWaDXbHGFY62gZXjZ8TnJjxgQi550aOBkokFddW8Jzz/oLufRfjZh9bB
7yYO+mYf8FuT4i8CdmPmKM9YjOI3CSlkEwMZF3M8gmxLTEvj5CzNgPpLu3cF0BNm+rFp7visubou
BLfQXDIOKn1mHbsBUYeCSPjc8AhjbQpFupyQbHV2HKxPbfZA2WdBzJmrvbj6vEtyOgsaXm7agw6a
y2Q11csCgaXY+uawA1a5NFv64/7YsK1k5Qs2FHFLPD3PJYrBUHw5HHalrm1w5ePQ5AJO4z8wHlbO
oerC0IuRhasfjm54O1czyKCzV3q9KTREoR33e0GAedyth5jg2Gw/1+j0pTLWYtBh97hYGPiLI9++
1DgKRhxq+Zxy3tCno6jojfo04fUPu/rSOzyIkoyyfE8nieicITj1pG0fR+GtNAZ8c/9srOwgpsRh
RZfbGw2Jk0rPZWYL8jPhNscKQuecpfI2zJipOe87CRa+FisvDh9DYGyFR5By1l/Ui2azIO8q6ns1
yDrYbwkR1kk9Xybff2k9tgspBHdGPRaxi5T7C9AHyF7w3HUQk57zkaEft7GgcTOtbcflVPn/LCYC
GXacYTRXw1ytfRSpGc+P3plMK9jGvfRTf0jTHOlavJ7Vljzrj6S5MnprYPLq1U5Et8wbCdOiM8PQ
QxvF9PXqI8/1mAHOMY7+bgwJMaAHM6JnMcYfXfopI+w3Ge4xHPKsT/2QB42hhIOLeJhcaIPnJAwR
Gefdg3okeIpRRtSdXEfpW+Z55IyC+C7iAId3rgKQE8Q6HvOIGPMDtMfUybd5VSUrE/mcUYXMUXGR
duM6CEgfVhpvbVUE/dJz3h3fW8F5W2bk1+R2uEtsj6wZtp7jXyXImNXzwzAlHYhcjZ4DX3oCNQfc
pZ4TUkKnZzjBOa2KRe0AVOBY0K5DeTX1U6hvk+ikt3jpn7JvJs6BoOtbmt2GdscaF4wBdPylaDbp
1ojhWvIH3GbdGndvotWgLe9X1BIqNSCmAg1qjAnPYftu88/mfKj8aYSZXHz7qXu2qge7zxhjDNy5
f94XT1zL4Ta/mAb/a34mZnvgaDzoOztLTgEdpEV9bJG8ocjyHVVe3rgrtyK3ByICsyZjI4djbAZk
AB+Nyl3Z6aGpgzXS6sJARsEJHNykAMvlKaghAjpGCIzZNNaWfXrIscoZ4yNA74aZHbAQmt/ktUvJ
X8I2i8a2Xuv4gp3oF3S8wxvVIy8P0NBAs9Snjyr6dbqzV65qjcBO3KpPwa8FRo8f2gQzVp4RLzFl
0tBJDKv4YhTGPa3FQaeznzQST0T/xagTszd4Hs4kvWB9MWoH0zqgLKZLickmgstuO4hCBe5/UFUu
VMmrVlnP5qj/VbRZw0VjAODU8pnCN7WMdU/z6Ff0jBUpAUaPtspr561WgXWSn9K2L0Zsr0RjHxNO
IERQn1HTEUNio5nYRyUhbyRPq/9Iy73Dmii4YrfguO2XKSRrNReReGntYM8Zuxt9AgzS1hSLtojX
fkn+mJ0uMtve99Y3yNaXLJz7Ze8jI+pKuPajdnY4PMzY+OsxonEIpmoeDzm4fGZ5zR+15C8bnidN
EmUJHdtF5hR5VyKjXNzEMVFpe0TndZAcQ6TjkZI3hcnCI/IBcwOmnxw/pXbE10ZCeIyvHzeP0lnz
Zdt2dA+dlKw4GGmaYWOtiY3LmHyNoGBipER62hK/QTVmY0hHiBjCXRKEEjS/UTa8hmgKdBt0SBap
1LuYEQTBrHhovUfuWEBSJfQm71b7GNO7YptnDFFRbpezxoauex9A+gQsOxCS/YqkOZQ8T9l4DvNk
ixLmLZTB2uyLXQX9mMzTB6ZxmLZuSfx3844eLefry1rem4LIb5A2/C/VLiTVbod4nZxbUtCZsC5a
gygldIBA8TsGKmD7xV1HADq1rympwwLxTQ0WpEWwvpg1cUWl/jy7Lfqku8UcwNQRTEjEgugcmM6W
M1t869HMxUeCeMYvNrxIWr/JrE3t/EvD7EfxhgkxmUGORFHzhnYnKeVH0Q3XgvWBjCVex+DaQr9F
h4z0KmTNBaUaBSp32eTwy5zNTTo8vLZ8+HOxziLyHug34qHY9sOfJw5up28YWmx9ZNajvzZXifPu
yrUT/k1ofPA/sG0jA5Yk0yYu9oEst4mygGEO6bzic5Kw4jPjPBGAVIfVtsWC0UAxaOaZNQT9dsNr
5dDBYPYDgTB/2B2JIdW4S2UGObIjgQTpjM3DHyJsKo+tExyZYLkihmgcTKe21f9fnngx8WjQe9zp
LyiCh86YdwyCR87F6+vPRciXjQeJTCoDvDSLYNJtWFxXn+V0MxExD9OBdm1l+3Ip43g51iNTBoTj
0hl2SrgezjYjRgrMAjGioOjDCHFIEmCiTBcK/YM5QzAGSOgC9IoxBoLBrg4jUts08Y6FG2/z3FhV
rA0ocW9RVawvMfI2xzuhesV8vsqIDqt6gHS93HjT9JLU2jZv+QFFDAV4Yf5piJqa1t8FOhsaab32
qNFxCf5VSjVHeqMhwPMH+PPIiE+yn7oEzeo6iNiM5hp5CegxzESDhU3xBunJyv4R/ssO7L1z0hNQ
K3hn7PATSg+uP6G7rFTAO0Hu9dN7yigEqcRSgGGowRunbbB0PNS4Uc8ecyCtsH8xEIh1OWW0q6kV
ZQVMZAJftRZZfDGnYJPK3GQj69kLe9AYpH459AdtTyyXTHCQTPF3EAUPn1SXcgrxvqCQKSJEA8YN
hQPnQWu5O7wZSzFF7FZlgPAMwxzlSm/8sY+mwuCmlqg/4OE6PEERQwGkOfhUUwF2TCVuszWD46ci
CpnK72umePJZBVdrhodv0IMPhGglDV/9+hZySWGgB1MF0KpibzvHzl63vfepdpBMztuYJnGGpulM
izhAZ1npyBCU486/JqgZiareOjqAlRwZN2mfyJboc0AO8i8fMO9tBdUQgB3gE91orEE3IyWrj14Q
XGPXottEVR/aDG4wnNAMU+AyKIgJkegajgpU7GaUHZqs3fxv8cMcanOTjLaxlkV2d7iCzCw4GwxJ
MRZWmUdwCt+ubSQPlG7/s8uCwdp0washyQZjxs5AltN4GvgqsLhTgcCa4NvDsz4wCi80UJCI1ssq
IaC6g6zDyY9iaKc7DzluB3pyfbpBojv6vXNFIbLKO2zOGdm69Rly/1eY8tzZ8U52JQvn6ULk7sal
1+4TjDgIw/hIJxYbIdinqHJgeLx1DFQEbAeo8F668LT0FQjLgg0skwn19cWcRZT3ouV54YBP4kM6
2fB9WUOzXEr7dO3G+dbiS5EaURSTcUp5ocymOYhOu9nam+Dbg5WdWcmLDOlezPkSC14flFRFyiNO
xHewMikWIbQeQZd/ZCM2S6N9z0H7kZ2cexrQCyyyEFfVsBhjFifdPh7kxglw6yszK2DYUsOr3xtP
1UDDEdoEKE4/Q/VlkYAGzpBUEWvtqMp0N2Usnnfof2ski7a91vjzVrUqwa1UQDEG92OcfyfH3mch
FLZnYbPWCGG0eLC65bDTcGt3nrXFJpiVFnKj4YbfelmLzyYwXj0MT3mUbBsL4v5PJdrXnOa+z1lh
ONr/nvpqzFUsBitAunSwEAoW67Jxi/a27UBJkJCJwE/4prvhcvgt2I512t1l7amuFQ/1i8eZ74CE
mnwiRIby6BLQq2dke6uPmR9h8Wn1LNgn6yVoknPnM3u1B/4xe7q0CcN4++pXNffmTxXZ18T8B2AQ
PyyVfL5hieHuRyyOYxUd0pmzlGbfatEWqal7QovDriAsmw9AjZsJbaTnIYX0sz07CZQ/ufmNHxJ2
qJGhQ8avnY2U0kqMC7sQhduKH65go1MSqCvbf6SaanxhwCQaudfqOzMe0G8KAjMAUa5fZsbymvtR
Vc4TVe93paaCVr9uJ94ymv3Khm1pi4pgwOIRMstre5yVXnqb9W7NXBz/uoV2SvCI2mkJL799s7ph
WwzuOVCuJddsnhH71kgLhXb1Qg1ZUDB8zMbM3C+Aezzzhafaq+alL8FAmTdH+6rwr4MWvKjvomb0
pGdodh5usW4phhrH/SMKEYdeau1K59VgyagI6PwTP3yxK4UP6og27ac/6VgfE7xoqyYEmwVsKfG5
YSiuQ/+Yae5OONVakwzEcGWZDOqc5s2mNI3a7sLesAsIpSvPwL4n9omohRm//urlGYRKGe7T4cNC
EOUwx3FYMik7rWcjh/JdLLCc28mrSOJtxpJRzb8MNPkOTayno9zjM+SSi80tIF6GaUO3U/8MWr6Y
Vczg3yJS7v4fiFeIcbduyQ6GV/2k04S+VR1htDZpBx+OSZA42QM2UeqO2Lo0UVoOhQT4lsi959KP
7/XQ4CqcF3Me7TrkQButHbaqBRqj6A+NGlMefUmPfYpq8vqIJLLL8GoZ+SXVmaJRPfEpMKZwh91c
MF2xoHdWbEQ0V2wmiQyzZnFEj4MYx2CX3AXz/67iQraLMeCJCazpFTPiyoWFoA52yUHvldO96Y39
yGScaMhlWBLmmQx79ez+PyhkeR4wmTJ04slaTPFi7XT9SujfYK4i5NEA6GchTurKdCmAmAj3hsuO
xCf+RqD6vTUCcYinu884z9ZaZxCYmYxkWkYfAaOtrHl4lokqDxtsRx8wtZly1lDG/FSpyqjE9jtX
/AzNkREaDlLJsEZPwMp5NZ1hmrx3usWcor1NEsOsRESGtD/sRgI0aF1PZvDV6/6+S6e7FOYXas5f
n7BenamemgqJhADLqvg3CWTzM1FapKkBfN4In9ymRntjNHbvjQb3IE2iK1gH6pyhMzJH27Kf2znb
VUl+C2H/D9SfsjPvk4eateKSu1iU6waNH8Nno/cWBYocD1VWEVRHhSEpDE5hIuWosdTeTunNa55r
g3Yx4LcY6Nh6FJPSQIOK7IcjijNO4sIFewjnuEuQKyHwUrAYlwee5L8CgsK5HFOAiygo9LVb+2er
6M8zrYnaiEPe3/mSOVzFUn/WcMihLbI0FBDalVHRUnNI4cC4YDkPVIROahx6U+dqVrlzQq0yiCST
CF1ZoiF0IFbG87bCxNPoFM/u2OyKqTw1ZBqPNr9LoL0o3RfH8k4l/qPmFGj85hfhGtfJSHdG8xuw
k82q+MsCWosbvZ/e0GtC8UIq1hT+WhEkMiPZJhXxuuxqjPdKhg/efmKolMSf6qogycYj852UuHmE
UV6/JjNhBlF3pGkvQmMbs7qqo3V+tOoCFCBueV3udFkRVvzmp0jJWd+Lp5m2P2bA7STFI0++wual
KYNzgYcKFTRSsszdGrC0TfhCzZRe9BFzgbv0xuzkz85zjnbBm4AxYcJBub4YLHB9LYuKzLghXlpZ
aMPYtVmgDHoWVP/3REhRa6g9agdlaeiDAZc7KLHp1slGreofJrlLv/cPLlGCIQzlzqAhY7WmhH9q
hW4bA+KXehmQ/D4CF2OVELZ8GSa7Uv7OoTKWargWjfEOocvSsoFF9kweQABYTrDytWe2BDXLE0B4
viseYf2Wz85m5oZ0geBWbUeP5m4FgUlNV72iNl67ARcYwmM2A2pgO2ivvomYv0UjqqGVxbYQXTpE
+z73dMwLLQ1npx6o1KNXbv1N4qFn+4uGHFhLh44VsR+3v4XEPQxfsKRt1XpBUzKBeybZYSUg1VSm
uSYxRLIr9LkbVJFekWvfcR8OzUft/g9d3AGUhkRzyvybaC8jG9oiC0iPrzcxbqMYKHG3g57/FCX6
1aGOzScAlGb0GVHXzkmnpL1PLHqcCblIthRsSAoGcAk9WOAO6NBYiGx1oPDBaz2ZK/QCrC2l8ypA
p3REbGv6E79Q2+8FXc7AnF1pEuyxe/nLKrIszQRTEIEPT0jE/gS3L1PBZBvo2abwKS0kqgstFbux
MJ7VkLegsgU+yyGbspCVZ4dl3P/fgLGow+KkpAAxL0RTxkvUz0u2wRnXD5hssuF3Lv4Ues9IYzaC
JA91AeNl9ap46ZehTwgesrOu0+m2uOqUN1/uIWEpHSDCraXoLxDY+UG29asCrChFYMGBhzALMx7L
W2BSzDWUfJl2LiJizD39T/FJO2IVzb3tw5Wt/jqKJ7/QT27YnuqmOQYMA2Yr2Mty3ljytaeNASOx
LiZot9Nzm9Lb2xOqEG0b9x+tHv9NiAKGbSXzla4jbslLbzEjUO3wCIY0tpURMciaBWrmmXd9PDJ+
1r2TkU4P388/VTQ1At9dEwKgYUVhmZ+OT6ZVxjh2SJFIbONozwZgUcS8v6nYT+b8CBhIGHHGMA5z
Lt+r0aBeDd6hHi49ztfeCxB5cckSF+NFi97N9grfpxb/0Mh3cwxXDTFwSHlqMqCq4z9tqE/Sa/c9
Rx0wR4NGXdnAkio85OnZDbSFFD88KEvAkOuBIoSx4wKwBIR9qlG2h2kYPzXTBX2I6loCxq5TBWkV
9Y/tncbxa3DLjboyfOOu1CO8DZyHPhmt/TCsffXsdgihvNVoPtRXHwXRWqvY35nbcCI9sM3eRloy
9fopKdFA1CJ3W0ATnmrYXtHATlPKyLKKn7SxQHAfIrywus+C6s9mT8amTSmsNZosW1tOABtseAbV
yR3rbdsES9CY3BeYCNeTgduPRc3YuOdqxK7BMeZZ3Z2LA4aSfQn17GGzHSn77nJ3Eu2hBGROjEUA
gDSKrhDlhW+2gHSoBLl418oAKU2P3m1ALRi8OlQhSVVy2xjLNg5+hfbM7aUP+YYFYsSp24gfTRWM
dJ1NcBGcg2WsHQTB2Ss46tg+zDWshAWL7Fn9erxM8fUVXJEdgCyv+ZHt1h45VDFsqws5Uaxz5qGu
ph9LXmkZ74vCQIaqr3mZDGbvkfS2jf+PC+BJ6XkcVPIYgCiZBT4ddE+x/WH37noc24Nif9QH9VP1
C+0fBt1NFaMIl+AHZc4YlUlsC69XQ9zyBLNr5wcKhLXVu39xJLY94E2nbf61BvOMzJAnQuY3iSHu
0iX+hYUDKJoMJDWu6F4ff7CFXrGOPtR/jxNO5NnEckP566L2ZWSNt9lGyNlU/XcLjSWsx/fcIL+A
LDWd72Vm4s2XzRf4EuYoJ9jmvE/uZzNn8HDkd5Emuy7LTmJkGIxXeR+hx1L4TL0yZwB4kHfRR2Bh
iWgjmdXLaldE1ckHixZSqNt4xCRNkZ263566ui2szVgQSXXs+nk5m3j0MxCYmKZKA9NL0705WnQy
MTwlWF1r6GY1TzRCz6OCAFIzRsxitwreP38Qq0TunCp5Y32rDrUuiV51JuRDj2oKxqnb/9HY313p
/iTFtCBicOPk08MUpIb/OpwGjaINjRoBnUKeSyc9h6qBrscbSxsCMse3XkMnZPnXNGvOteGQZM6G
CmrPrQqYVczt0cXIa7b1Neqdg2n2Pfnl7gLEaVy0S8xK7GrJuMi1O6kmcOGHlqIxWMagKp/6qMem
Z/3H0XksJ65EYfiJVKUctmREMmCMzUZlxlg5Zz39fO3FvZNsA63u0yf8QeBmcSxJi7dMLsG0YCua
9UeULVv9kIFywmpqrsL3a9p83oBNKFvE0mBzCT3h1CGO9E866CaueI1lnPCJWE61thzAkxeqcW4G
7dn+hMhu+HTyUi7jNnSYZ0nymirkYDnJriimeSCPOPDA20ACrayrbRyr70n43mB7EpRzAScYB1WH
64GuR6x2a50yTgXwNkJeiUYJGZ9yHXbhXgYRAoz035A088IP3r2oR7YIsg3SAQTqb6n8rmoHMCO8
ci88A4RGSPcVy0dHdU0mZ6NFW9QAcVzXzO5RxclkfZEjMzCV0jPE6sUw46Uzl2TtENTpIinbfduf
g/i9tF+5XzBZbhaZQ82Dy3llyGjYZssWrDY4DMP6clBxgj5kHeg7SQh95sHbUP6T6zOpg6QbSCJL
K3HBMLRZI0pDXKB3HJq7nhgv6d+2gWokvYt0/Oz7fNso5UVSDp6C22lRrWUH7MpORb9Th9UiTcGP
6luLnpkIqogbAYNVO6xukKKKaNnkMrNNe+MZKAqx9gNwIjBcAiiL8NcKtk7ISNhzNFGUrBTq7RHB
sEjDL8BOw6Pv/6mvgoaadha1oQDgpOZNCzscGBCNKsGuBIgI+5zvLpYXuqzuOpBKJlKEQGhAyedl
cB8TOBEMbLnJjNz4FsCyvrRnaeUdg/hkReVaEUGZMhkWW14UG9Jt1L/0vYOWWNvRpGEuIi46hLEq
dgcV3yIgp8xT/WGgHjyLUkosR36T6OYQR2Vp2JV+v0fTGyW+M5BGiA6M5khr21bfqCUoLodmACmC
AqIponWX4voWNYi5kPtksC+Gqbt5D9E8B3EZSA6phwb8Xpsb1T3JUA/zgYu35wjYhIJq5IQVluJf
OkEDyVwa2CNcJTrx2OLMu4L97WeQOgykCeONQ3GeJfn7BEBhHM1tEe8dIDI12EVLfto/5Zjsa/Qo
VaZeRTguxNsfEVez80tcJbT/AEtjnpACqDYQVMUOaguiyUe2MraynZWNaIRwK/+lC8zDetS5jUvY
CpIm8n2nIUEGm4jA7FFFhh/lkrcEtJ8+GAde3mSyEVCRtLW2zdoUQAwZrxkrp5RJ5fgAg0gVzXZv
hq8pROqvQtVeNGFNgjV1N4ZuwbpVQbUhJaB68pmaM0IeGDq2K1qOtWRuEhIkUdRYBbrQA5YSMP5r
H0cTA1wCGIlOL+k4jzeb/Vb7CpnIdB3Q2zrUuvU7dbxY5surnPrEIsev7XAbw96XeiDngDJGJf+e
QMYOqrQXvTYIcoCkQXEpD6muTw3SaLwnsBdC1INhsRy44oR22Y9NuzQNM9BPhUsFAGGdAhudgRHl
Tts12BhykSwTwBuZI+1AHKOKglcl+v+0/hqmtUxjRVtCALPsAd9HGoQ+ylJV+yYjox8ykpN8Erdu
HiG83p1v/iBQaporLpYG5iDjcbB28BayvlvFBEib4C2oHDrD4XooVyJsVGxk4QdQAu8SFxrPVm4W
CUCJhCxHYejuW/4n2mduA93MQ7w5RHSkMXEO6Md96xBbC2adHOBwurGZTUlfi/nKiJAfsNWlnSfA
NQlNnYMfrL4o7I2SPPxJ/ltVp0C7kImMwvjGYa4ooYQcjlcrN9iA/ZbEJyySVRDGywmIimr8Mhbe
iVpBNHREWdRoaC8TPwu/PY/dAXGpDcCtlWlDQQMYilWhyXYBiG1Iy15PmHgbArohhm52W6w7mgem
iViKl626idZVxLaz3Ubk+DlaRgykLBA5udpuGsBj0zTMi6FFXU2eC20WL+/meKud6L4FmfSeRmRj
8qolJW4TMqSsFfZtsEhMu1oHZXqdGpQVDATmo2LvpPtBuSolJ0YnMQei38vJhyABUb7R818Ahp8P
1U+GQE+gpqcGzcHBOQapAZLiwy6h/9L28ZAtQGirDom/xa3E9E9W6k0g2YsBPTt+/6zoJbYe5smk
fimRqMTLKo53SoyCiayAo492xQRF13QnHV1MPBTMGmNcVGzVFZpOjqwuheGrwi0x1qTX3CN/CHYK
Aro/88Ig1+HVSKvN6J+cOlQ6cO2Ny0BnH1WebVbQ+4KgIsTaGomdMMTmtQfWpIXJP8X4bSn1olK6
Slx8agQJYThUpgExHnskhg4+8uTNeBfzLdFDTaxqKRr51oRIAWXFkNDGYSqCxvxHnNPOTEisWBCZ
Ts0A60rVmbEw+cwzY1lo2mwwv5QgWItrPsnlpyPSGfq4DhPLVH0kZnsTd2gKCBe847JIx7fRoi1Y
zvzYpqoUci0QGmMz24zFcYoo48UYRUzviyrYlTh911V31SG4iFFDM8ZrEzRnOPI6jHgsaEtk3F2E
yACA9w7ylhgYaLkMFNhAVQGx+QE5WaU7pZPzLfsrzX8TH7Nog22ZhwfsB80g2YkpTAJqaaTPkRH+
RVZjmEhNCr65WwnUpdevlUg61Gq9AVA5U+wK6JV+ELp0Qv7Yq+jsUi2lMMj74Cwlxk3zk72d//ZG
cCxCoAtIlYs3m+DARbwW77XKsLohRS8i8BI1gnrOWTO0W4L6kBXoHxaTa6sA4C9KfRA8yvTC8vdv
OJbAFR866yzirmjF+VX6KfSCR1g6pmjnMjOIwK8ITAQoPZ3he7WrCVUCYCGehGhqcy6wuQW8GCzI
ZNRaXVtdswg8qvZmAEagq8cGYFjhI5wBFEEW9/dZAtqjI44JDi9XXFGcJRk5HLrCo9TsSCfnkBN8
23ThiIkyzxhSAsSHNFRXay02PGLJMz1uDx4jKJs7ssrKj46JCklh09xEHBpIe2sLYyt4HYyOA1Qr
cBVeljyGhOGUxNv3uR96vmmEGk0ttJCxVjOyZ6vD+kNJGjVdMOOJ/ywIaZN6DBJIDBZSwDSNStlj
PICkmL9ynOK7Uksg+OUxUR/CpjYMAPbL+WpgFBOAXYFhZEMuFA3dlNaNkARweNSBV3yWhrIWoGQR
83S6uDKbt6IjF2Q6Nx/dOPQXGYq3Wbvpso5BZO22E5LDFRzI+I6k613wnJQMkbIM6aT4JZJhcVcZ
JPQjDxWZmlNWVPxwChe+ovgnrkABU2c2Ihfymiq8CLn5/7XSt2ZJyyDVUBMRsUc5lZ20aqC6gCff
2apxt7Fm8ZqdY9vzPJWebQwLiwgCKPiQc5VEVUhKeu+bYTcNCUNY2kc0I6aUw8qk3eNtxN0PeUwS
IU4WLDqDiTu9EjEAryGr8fbL6Y874YomTlYlG0+niXBpTeyjbZ616fxIdAaj5Ap7KPFY5pA96vR0
877ExD0iQfIJhoYKdbp1PundbDMLJCBg/gnMYKuTcgEAK+zwIJIeSzcWpyYddn6kLYWCrtEBSrGx
2ORl/RpdMsqCsPpCRIdZeuNqmBsh1ipmU7I8Yk/8tOp1o99b7x5rigtpxZEcrvLkFmfjTNa1Y4Ox
OfYz4HEmLLKGfT/AYqGKBFaBFsC4NsAhDUFzcISmevBTMmaJIJXpRJ0UzsWJ8baYpaMzCbfklsUM
HxP1KPM+1XE5QKvPm44oJK16098L07927E++R6eZXn4DCL5tl7IQl8JmpQiIHLRIqzBdaRNNh+h7
KrItCNswkujT6AfY6weQ6zNBP8rqlma+/Qv1dpiChTAcG+lqt9p4LnJ7aXv2lhGhq0HFo7hrGUmU
cerCrViWGjYVE5BAWyDPgGJ6i2xMaAJbR04We/rbL3Ecec88GYhZf2Fu7UHUMUfzg+EMeq4SPmj0
u6yMDq26EiVYzlHHVIIerxhKGVToHZlPx0Bq4vSKjMdB1CslEyIlw5Q3XsYBnFFGNh61oQ7SHdD1
FLsi3xTfiWLRIUcshbIQeFb6XjKhnjh7Sioxcf+IYdlhCNnSjh6RuAZ/0HKBByYwkGATUzQm6mcB
nKev07UCowJmwFJAH6LK/vF3upEvETWYFwg9oNkIbwDtNNoWAnkfsIvCIL2qQnRNY6St8HCaIfgC
/fGplNVF5OBtp+6SIFiZ1HbiJmQIRx3O9sQMrH7Ppl056UC16KTx/Rnw05OMdhynXkDCBEhBPCwL
lIJx8cGGitzMJ0BnabEK8GN0FB3kvrLSAYiLhY9NjRDyV8QOIUCnUXdZQJOEuwyZjKbJPrB+UK1b
eUaDihtQZFua96ReaYpzFEV20bkAJWpIGE1E3TPoW2IuusvTphAtsnDciDcmDmbiQ1n3LTzxhB4d
CeS01m2b/GOC7xIZ4GIiNMq49f/87FEzBwSTIgItPhTNCKfLVtAA4onBUoTxdKu/0kHbKPL0MZTD
MS3HjUKHUWQ7KgNCMVbW4u/mRwAIUkaTcsQMHkmuxUTenwPuymn0tjl33YAqWycCCq3h3oQ0XrqS
iSnPISXfFcNiVMA2AqOojJlLPtNWICoazHWTQHMDg5hEnTIC9CrhkornInIynRRLXPw4Q4lXm6V5
hrwPNha+uhbk5pbB8zTm/7gSG96yTAk9MIfL2ajSwrO0g4jk9KvjFjVvoBeKzGXUuYgoLZkIdkq4
G0Yf3vLTGkgyUn1ThaeMGimWLtzLQsAkBUnF3CJ2YB34+465hzElJ72kNWEIGuNvCFjEGz7+4nRp
XBj/rdTcxJb8Rr9z2SSwmsKNajGen6DHA9kXTDWCL40k5G6YDevf7WCBx8WKVgxdk73ok4c1YBns
JiS/f4tX1F8MaUH7ZCQ6XmB/W9BGQPJ5EN9ApA3g5cXASjSdR356QuLmINI53nQQxhgyVHGDIu88
bDJEuRu6gP5cvBvRRm+N9ubQZFbVce/AF61sAeWHgMrVhKkmbAiN5FlMKlJJWhkj83DumxR6I0OS
hKE3N33pPGQcyxC62tL+XkQKPnBPwde2jPugYQokBHQ0Hr34uwr4GrenbDF1ECCgDhokT0iTPxOc
Jnh76wTw4ogeR9gcRuuVGDnbx5l7jMpSUXahioJiDr0kn4kpDy8gW6qsX8x8AA8zuUCk2aqMpUHu
EVD5C1q2KDYdcN+iLBVE1lFSVlVFy8QM34YRx4bJW/8NqU22Z6R9qShLT0SkJDA+QxI6vToHBWYI
8GBWkXENABZde8SqAdQjjnry0TVSclgy7FCHC1MMoLGrmQftP10GBa6aZDXohaGL1JQ8fDawoDNp
YHtQ5533wJ5FBZcjFCYaUmA9iDgfClQum0FSn5mX0gCVgDu6n8RrS+6YvWxaiISdop9Fa9ehKflH
1+43GoYBot8qkBUaeVCIQGaZ6KckB2GQntmpcEO5AbciKxpyOpqCyJ93sSsSr2CyIN3gst2+5NzV
aB+KytoHT+nB9RX9SiAaKxyR137jN+RIC8kO/pCgVd19agxixbxR7PbBZJJCPiK6bSQsRvqEeYfb
QLBFb2quxfK2BwvdVuYq98ujHOGGVQbHyBcjDXRhYOAXAdm19l75nwGJRlh51w7ruRIE1ZQ9GtrL
oOR076og6zCx6RvMRoap3wm8oAj9ltxgP/z8w7L4VyQmF3C7AKu2s79nQJCJRvtYVaBnKzgjCkMp
j8+q4vpM2hD+dFbxC/pn0Q7U10Ext/eF9ClKh6HHWgqxl0Dt3CadkDh6dt4IeKv+xZaRnAyXZO5F
LafLBfxPhHd6KSlnTNTwHhNgHPUOGjHCtkmg6Y8Z8uBi4XVwmg3Sg6L1JKweRNHQjfamNuJlSt8V
Mu1SRHLwe8+ULEeiPgQ0Nraj29RkH2n/Uqa97QQbi5zRbt5TIM4jpi0hRIwRcR72U91DEayqcxnR
cCY2tPo/NEIoH8MXPI0/6iuerEyqZobsAW36zuojZDmBNaWaC62jYQNIZZ6ufCdA6xJPuuSWSvDX
t1g89HyfNkZLkQOYVgRZ7ybb/lF8kAmdo3Rp0IIV57cG0i3QhUOCpMqYIZdZg7hEaFZqf0keKiCi
eBRkiCnpnFJNQutg3ltA9rguBGspU9S1Q7TJq1+mfMu2ATNDIylnssbQA3VBvMPRCKH9/C3K6oZQ
5VF6ZQyggMasbHuXy8tWRbpY1/8SDZEDCXi1aNIFOBBWwDEETkoUaYLNJxqeHmuv4WalSO/Un8yu
wl3U2n/Znvh2MUSkuTDilIwCNlIIpFQUsmP9T3VQ5wZtG0QjjaN0WRTwWhtmorSAgdsfY4YbXjCt
AflvvHo4BzSmYzqtIlFTA3Sg5SoI5zZdn1QP3kzIV7DZHXVaBzb3aJZnH0nfvokiVORMaKgbUbuR
zehjzOy3Eh0IS5tudbz2BNMAFvNkaZ8ChKdPNypWcdfZ9rZMHqzoqu0gHJHN6Em0tu5qT3mGUpHv
f7XNMwLVKUCfglL/t0HpGQApQVV9lUZiMc5imRTyYmR1GFFl9UpkfjFPyGS+2/iQN+iUiGZyrtiu
B+5B9Yb7H8Q9ayHI5JwtxG2r9pC2WNRyo022jSuijPdVxHTP3OXkduIZcTlPWX9FJv+Zd/W3khXb
IKY1LK5cmapb4/fThKkQGvCMwA1gpHbgzy1EpMSl3uhfJbNtX9URF8/3eC++Walb1oACI/AKGiiF
kaulCvNjhvwTs3ZZwhZw/Cu9oH2NeIR1MpO0RXVpO66ICI0cohWo2olF6YBfie6juHYCK4Q2VF4j
oKIaNUnHXZ/iUyI1IWykAs0Gix9M0ikGY5uKyhaZuz4ENCeMx3GD3Maq+jN22ptlZNcoyDeS5X12
eT8fVNEt/EKNfN8n07lwIBbJqXa2q5i6FJ4EbgA96o4zrpMgL1yUElYJoDMM2NxRy3ZjZJ/GJFhW
5tUJIR8IgCo2ibhqMzwIjbWQDMkCPnbgLYri1SsTCnUwxkgkxQcTkOYsgan8CeRjL2pqq3p1WGAr
dIWa8Z84dL6pM8O3j16Zn5u6PIZqtjTbYj9k1ETtRVZF775jy8bIJqcu5iOkqD6UdtENQcTlD4Uc
dh+I2S6E+WxYqCfR5RP6LxiQ0z3Jeoj8+tknrBPFUtp3KuOMMURzKweHFQNjxG4P/sY+AXRm6tl6
siMkjyXwuVutKNbUrTMPqS5H5TDmEkPJHowGRrtkv1IDCDoChsNEpYVhEUPOo75GvCUqlgKNI+zM
nfpgE0ls2k4Zcx+LcrQu7H8iBgtEa8l8jf4vlDUF0SxUWjIqTad1s2zCyClYFRIiBpgH6GjQII/Q
NNNaST8T8Ivi1Qrs+qSHWA1dLhdjDtNSbbYJvQ4mcssMKxzprQazmjkBklXVGtGpe0XIEdmgycra
zkOP1c1o0/+0yovAvfQpnrdKdSzQVy5IIent+HGxrh1lLRACZUVDKMDxFYt5NV4ktLrEXwkdiNqb
yDhhitAnKONTIZRjaNlZAzV+HaRnsDFNxrOQ0ZCotPziOB8j3pEZF0QocvvCXCoeoRlT9nVD87ss
zZ88MjYGUiKxLn3nkMJQa4HBTcyq4J4L1rvhubnibUa6yDCC3wUchZD/40XlVgdiOqAQ3AQA2gkQ
OFtssedYDYhVZSBx1QEgLWSVngvVvkeFsfQLSzRR7aVe1sghGplb2flK604D0+C27ndw1eglroqS
KdA4pPG8TwewMKg20a4ewo0GYYKaUIzaOmbFPVEUze8luCI0JsH9SCjrA51xLWKbL0FNbnueGL6B
mY/rtLQX+IWQAVpmhtu+a8A+M+QbsrdWQtEwmkQWshUVM6IiYvaqlokrxIoEPcQG1aJxwRimuDsp
FMMKcsgYuNfUayDBhD2eQAF610jijEANSE/QrEEcJTkK+FOZSUid6m9Z/C81CvAxnRtL6iksARti
SndRNVrvIJsi5hM2iLIA1SXGTjbPuxDlrG1zvrUfiOBu6k3olHT4MLf+W+rIP1Xg45gGDwq7hHer
satZAgXfgyt1STymqrQfmsh3OwfNEDGjSEHmGjJkxoSRCvCIucQfSYWQpglDxp4tnu+1rVH+acrL
rP6661jW1KsJj8ykZyeiy9VmGmeek4At2XKyEzfz0UIKugND0nHqm7mhhdtqcJYtt1HClVaPvxml
aDA4KWKi9UotmnnbKzyH7l33yQN884aEzzrq8W+ieQIWhoxQ/9K4EjVUSQSVilwopY8bxfSjDcvN
K/T9OPQkuwtShtUIXylFq4Qdb9uMcpWKhgyN4Lzlxuxii6orc/3J4TpRUbIttozVFd94+HX96cOl
R37jECgWHUp66nyuPYSRkdMy6e01j2M0Ltl3MR3MmAUNl12J7JGunkS9qQq+Xr9VMwwpJfRamKEL
HImYWZscvmBEmgZIAYR+SFuYWyrQ4apbWefXUYA4xkIHaojlTi5cLsNoGRTeCk01bD11AkfWx0w2
4G2pjKzl9N1RGJIYTn2J8+AWjWctiAHAV9sUSAfF3UD/SaVZPkOOAF0HDVirLNx+um0dtmdFQiwe
Gqp4n0gy/PqUJU4wLBRBBKjowTCcr6P2DRYV8nkgqruM2RXtXqPdDXm3EU3VqfMvhVyCyE4AsHcb
2mProWzgY43roD1xASwU5nIWUzyaZwFzsiKXZhG7WgU9Y+lQdsKeHjNeEIiwGbxia/SH2FN3fW2e
R/iOmVFs0mY30euu0FJCJhV9fAv0prLzcnUz9BikBy+MPdj6VvsRDgwQBz1aVPiqz0rWAaJuHdG3
d7bEMdwGUgbXZJF6dKphPZRTd69o94n6jFnRGBibLD76UL27Qj0wDlkG/riuSu/hj84uy/yzrdXX
Ds58gFmzVABk6L2vKmzWE32qOkqeaQKVHwBo2FFVDxO2K7l6FgPvwU8eZazsS+arBg0Wf2gOka39
eBqj3Sb+6BIKPxQKQMqh2NVd60k9i2KwVnAfHsxgYyr0dqJxA0lVxFIp0hcbXU5/Fa5acSn0rBNY
q3NV4KHb9dxN4CEw5rPlp6jjg5zIm1TvdlSeY9/YtFT0nUlPEWCURxFoAhuJVyEaBTQAK6sDFwGQ
OLIcIQemTPYZtJER0EwnRFiFzMvwK/aBFsiIPgXxCmJ6bipzoymx6hxh403QPzKUdStdXqfwxUvU
VwaMKyZvaxgBGyjYFtzNngUvnxUEg1nYxWYop2vKe2trRvCwgSbkYszc+SuMySLeUG3ZM08flfAx
ZdO1K1bNLQQtUWnq3m/lQ6PRqYSbLCnmkfmfMsspSy1ioDW8W/p1iOKzap9xWrganHG1exuC/CML
XxEdZslA67X/7cY18OWd1dZ7ywfzsG5snDNX7fBh0RMoXaTVFQeC1tGzXROZOeDTpeu8T+WCKTk/
0c/OMcAQEFrUj/oaXjbR1TBX+rhX/T3rTYcW1r9eUNsDAtq2uVvGXwljk9kx72bZN5CSYBcz5Z/7
i/7cPNBvYdgMhPlHERZDuK+cjGKP8y1c1VnfIii4BDTUfWM5MeKhyqWBtzucUHw3qiWpVPmhvTv6
IoXEf6D/2YIlNo5ax0eDM38hfqEHx7AYV1rHWNgeHJ25/5nHc3zGe0a0oNboJL6pT6TVKIMpkkpO
L0CVYsFnw2Ex9WgQzBuMacAMqTu7PNWM6n4xDYGnhAoj7lPIjkwP5DI140i66mbxW6xcNP8UR/SA
mFquHdTU6eEC/YFxyMTfXNNjr9qF0N3t/5Yf9pqHbDOdrsIVMAZunYxUYUpwX0NoKl4P4xm/VQi8
QiqS7YpqqyL9JpwBxcQ9F7/Gaa8bJ+Z8UejqVbMM+19I0OBXNHCfdPz5NL2J+Mg2A5xNjoSs5H0k
dgIr2Qh8NRBZeH30yZ+ipmD8RfhkgcXUGmoa72sWnnA1R/5Mfg8eBTOCfg5rTcEJ95+By72J+APQ
HqwZZtnNRH8RcNYu/cm/KDgojFRawdx6pLfFQnm1d0QI+JY2oOk4rx59gwn5TEwQ197Td2YgAvRs
xm4ABEAxhi+8F654TafAUZdBO9+C4CJ68NxT4T8ulIKBIwXdR4X3wJpkbpu5/V35AT7JJdm1CwQ7
2EUZvKlH9sIagFS9pbOIyAM2jYUbooF2oT0RhqtR2wQMNAhEoF1mkiTyFIyEzkLgCp2BnUYj/gT+
sbukoNvjOV7ZZHH5si0WuC7iSyfkZ/xZ/Rxe3j3/4uMhSUkPmRVHiIxPZDO3XDpMRBA+xkrBW3hH
UCMN3jFIWlC+ceLAZMVzpvbIE/pXzOzOxY2kaIXc7zk7INmzCk/VwVvqu3azOAabbJ7c9DvfW59k
7Oe3+qbeZGdyim3O9OSKRe5DvtPl97UZfJn4q2bVf7EQ2RZuvdeWyQ2XoNtwZA1LwBe3P7DGTH1K
b9HNm0/L4pyc802/cfr5+LR4MhsVXfSnBz6XN7zgwYXxHKk43oDGMXkDXMvf8TWcGypuHBZgi/rY
02O9jS+lIpYAhNMd6fXhRa3THcSn5RnyfEGmUOUgZkQLBj2dDdLKJ/uSXiGIHgw3O0Yv7wkDdO4s
kDrX76y1d+GxVC/OA8p53QVFoe7FByRCQeGjw/yOIAabHCuCe+2m1+xiP3lr3n16S87Wb3BGc3vL
zi2fCJDoT/XOE2f9i1eFUdUMHVHlLTqzU7PXuGN1vHt3wBr04j05GewM8fZf9bU/yU82ucln5l1f
21NzA1G46db5ydzBhd95y3wVnzIXPt2SondZrsR/rM+WoQK1/qs4SAueGl+g7+KVs0WQfDusfpRl
u4OfuaINusX6cslg1h3WFVsAlgk5sPPGUQYQehfyKSd5r870vbxB1dx1FsGSQtNFHuwEZnNJ42GJ
m5hLu3dDyF8hcPg2rKNLu5MXhZs95BXJKke23ODMs6zWwTFDbSZajutxg7gSv0o746150fu8pAta
sItyS9tv1a27Q86GBGvw1m6TI1+/5rw8soN61/+Vu3JFbbcF67MIztpyvHsXb24ui/Vw0PdQOzbV
Qd9ka30TXKq1fwpPzUHfcXixR6cAvKGaQmUFyu6NO2VjnxKXFsO532VL/0QKeSlP2fzHWFQHPgq7
hhhyst7qEy/1ZkHPP3QH4tlbcYM7fu7v+p37A80MeEK34uxEs2wtb5qb/JwOxQM+4E7fJWe+ZTbe
1Xt8LR7+lbEPJ6l9Y6c5H+aOAAczFaLJs/uur8Xam0drrsCNtqz5jB0/LrkVa9Z7gyPhPLhg1npi
IOqyno/+Xu/GdbnBhnmNgMKq3RfHwvX5Lu9EJ9fVz/BFvpJDvnP26i672UfpLb1KbAVOi9iexSs4
D+WsOHAzdADkZ5z2aKt8tSdOV38vT3z+5GXeacyLrcpmfKF+wJ9ym2bxvCF6A1p7KUsqWAIKsyjX
3OFVt/FP4Jf5mOpOvY9384424Q7l69OwTg7jFnvqXbAMiMx4bshsuRL2CKdWvxvbiqcMGG/Jvti1
T/zXb/IOLsuperHIf+dTDGBeOHquGh4F+pK8OBsGrueN96Yc7F13ZNw9t1fSenIdtk51CPbKNduP
Z/vJdbrEJe4iEc1xO3NLrieDnsGjv0L4kefdITnLG7yC2OzicRTr/B7e4ZAdIQNBFeH64//EFjFG
+pBnxhfBlivzg4RDvtPSIVKDAIlQ46UbSk/32+/mwa16TC/tK7+ia/hBMCDweXdcZo1Z/q68mhvo
NvUCLnXXCDOuGYpGJP3ElHnxiNzyhOXxl8GluTMvzhdhKkZPRjwQQKmYSuF0WDZ0E5jjgPEg1iGk
O9O+EFH7KO/46dzyC0GFVIQo2UCCJneftW/4Oxm39Dqs7Ut3sDcErOLWMreLDulVOZGa6NGc/Yd1
3kP57R7dmfFr+oR2nM55KC67V7135+YVc2cBakQSr1i8yIK4k9F7f4xb44Mw2oOzwt6OQxfMFH0W
PWgHEbsjdyBXwV2cenlXXrsXu4B2P39MJo5KhCiqEF2rgVqvsekirhef6YXrzL+TPxLwy1V70r7Y
wYjJAe43votvduUwcJ85H/CTwX8iln0x39nAyis7jyDbxHWpfQ3r6QW7Hrf6CKAOCjVHFfz+kVEj
UnQyf8uhP0k8vk/ISx8x0L1ofqZ3zntg5TkRX8yrh1cqE00C17ub/6wPzn1+0riVCLrjXXYWvCq6
eYY+I8lgCYniZIvcXGxQwGFcHuwMXJP6K3LSbCftVlzGa/KNbgpXBqA9LlmWgvT6nl7Ln/E9XChf
1lf8mYpdPnz7/yjSzsohP0WHHnvbYYZGFT+1euFlyUkgC6Cgaw42rAA+88n54R+5LEHEMgsiB0Gt
BPnZM0tWX6EucbfOpWjBovP6/DSVtPpBYGtu5Q/bDEc6lqu9KgceJ+W/tK+fBMAbe897stfw3uaL
qwevYOMxdm5u7F2eU37lXywX5fJ2kbj2kUTWheKKAYDlynt8HJfVjOr+yzlaXCbA4dzuQPFNhXL6
SLgg0tW4I8DtmrU9h1uxwCV5aWzJWbbBzXljLeUnHDEExrfsjOCt2GfLiINdnlSk8/nHlChbvcJ/
bBMWOXo0L/1JtCPPMzcRQSW/kmaMfwvNl5CKYnfo2pt+W5/8z4T4Dk/tLG5vliCF4N3fgzMtu018
HbeieSviEJfxbrwWB2y6yT8fNWkUke1QvHhx9L5pqNJ6FjuD253HynMglYibWXZW79Gugbc7ty+k
NcWju1SvIV4WD768v5Kx6ESUDTmL2CCkMC8y07zh+Xc3+1m82GLFg6QmXOWrgsih7oIH0fbQHLnN
X/SDbFaPLzJePrnIF0GnO2gkqnN9X0qkXaLZciWM11eeGR+fhQcfyssSoshPpbl2U76lN+hw23uy
sYnoFT+X6Ja4wTl5NxbaNvvxr+M1m6M+SDqQnCH53mnckjYE0Hb21hu6El/DI3j4/zghOlpjcDgz
cj8ysvrKkWd7mJ/pyX7Kz+aWvVhn44sPzM2Cvg/Po7uYz/pq3vtndxY7zCWreekkD+01cKtXssle
JDuEA87n9GIngrK/y/fpozvyAygI2jeCQ/Eg6QKxeCkukNzIuPkTjuEzKrCOF0MTkGPN1/OZSY87
e5k4exxd8La1T4obrp1zdZnQLCW3JDh0vGzPApInouzLx8m+m4N/whKJh3rLjtKXvI8okw7TCyuj
l36wriXiybPo3F2aI2HihVQYWn1zCcIcdExG3h+8EzZL+0Reimx4gGcPdE8cVOoQMs76xCEXz4cv
A2Z+RaOPAoeADc90hpiOtUbDpPqFdXbU7/IDHtcNtHEyR6/mIL+HJ/1ubmDR08ls37U3dL72zZEb
Yfoo98mxETtcuUnv/bb/iRjHhLPyTg3Ge+SEsbbiDFPf8aiexUCBNvfwYHLE6hkvLhMUbIeH8VMh
6lTCIZ5pv8iSGu8dZh3MxV7UNUAokxc1m/zO7xrcchloUptSbC3Z+PI7h4RCVm5EBW58yRseRcwx
Mol9wyHa5Vf/CnHlgdjpfdyP9wKsLBH7kJ21R7CBZH7rSev0Vb+nRXii/Uc9w5xrIX0B6VsiS7YM
r85XvkPpeTWs9ZV/avY96Ue2TuawnzfcBSuaSOd0n64QHX31ZGnTW3utbpzX4gzTsDt3LqH5Wc3D
hbny+Qn5iQLilZ6ML9An6/YpqlBaCdy13Y18nUSRRa0+JYReqSLQmX5O38WlOYen8Yk+9I2Lm7hA
ysBjaW5UcvUdpTOSin9Ub8PNfLL6HHsigfZqf7ivefScB2LIyPwMIQvYMKToLaB3FAHPjJDwgdka
FM8G2AtR8YgtygVD6cwYmrP/4PbBFgNNPqQWBacX287/JJ3ZsqJKEEW/iAhFEHxlFhQHxOnFUI+K
IA6gTF9/V/WN6Og+7VGEqqwcdu7MJM/JAkCKr4zsjBUE/vmXcBTqhgIIIB6uom8+EaK3719UFlrf
IPKNiMYOdLiAwybMFaIg0IePwQM1ayQFZwIvprkok/eCh8u2zRRD6SFzTdhuugsX5/Fv22JPrFHt
0T48Ow2OCLluW7gT0HNXNPSP+Sb66/Dcf/h+tVhxxjzseZWnzs69FSqXuQqMCkn4NkizC9Qr0S4t
R6iDY9q9mD9K6hx0jnw/CAyzvQka6UnIoFhC84LSKIPUJa/oOtdHm2qYTRos4UpQa0qWrW/oW15I
GSFIJb51oINpYR4AWehkARWERZox/abT7RHUiLcH9WVA17FyTHPDnEL2N7iLzT50e+6JvCvFw2Tf
svAQsF8rLBtDEg2Ug/gK/MahwVxS4KT7lv+9Owo6CP2+9EMwcMGFNXLbVXP8rnVPOWURH8WWfKJ8
VQeK9yAiqCPM0AxS43SwHp7u7MaMFnmcp8OGusrBLuV9g5gRpBsWlY3RN/dZt+eYs5DoGXrXUAVU
/vEBsQ3ZuUN9pAFzMcb9CzM4J+qiO6LfTsXyNXte9ICqGzzAB0Fw6f249id4eHgkAeDKDXAn2/Zw
5WUD5a9Nmf0R/GYl8h5CbcFHwIG5EJTtJOFQDS4S5viFY4ce3HycKoRXi4OKTid48JEwNBGlaEOy
COhETP/yvtb+3pfH/nDqT2kLU4VwK3BRkcwTKJLQlRt9+cBNQfPGVVhd4H75vVWx/0QcCx0iLm3t
rCwqjoS5pyYs9rwWYFixUmBUc9Azvr0fc+jKk7KpV5ifOFkMl9pxGDyEbBLTeagx+qYbDZ4SdqSN
vvveJN9Rufa4QCQkqsLH5vxidInbu0u1Lytxj2JI5N+IjmExQRXfyElvHhBgjPoPXXHBb4FMLFRv
f5qxyNpOHGlchY/djuWtPuvsxsX/DH+r2kvjIqQkINadBGTgZcFRm49WjGpf4AlMk8torgfFFJeb
KJ9b5dt6kySoV4xJmdMr0+nvBnMOhNPzUv8WCeX2dbQZzu71GRNTca7i92UQJR71ECEWCdpzYmiT
io7mOFP/IJrsjMAzpRK9ICwnJQDn0VpYsUmzZzE5BIcTgQEoKKqHVA52V13fd5ACjh3x4GtXz6qQ
hirxl/h6uCmJYN9LvqoJxa8/MyGC1Od7+BDRF8RKWnFFezjFLSPI+OL03ccPHpiZsXuKReJqig7J
r48V40clqnUAoumhdXxvOty3nL51227PDZzB0yLCU5Ytt75TcVBCJmt4H3BFKtWEW0RA/In6f+0G
Ie5ha0RE3ztV8WuGL7LQlyxFhUCDdoBRRcT4MxYMz1ooNcSMg8UP7CsbzM8gXAR0Ajog5grwXiK2
BXg7/o3roJ7xI/aRA6efPlEXI1BcDPkRa1i58qnY86VoX36Hj8a7Udf6BgHlUG8L3IX9e893scni
VBI/fCJ8KgxJc2ExkTnsxlOoImCM/e+EGn4u7j9eQrowqziYbNMJqUMd///sNHDFtnHeWI1bTQmm
OHsoD4xcf8r9STsh4EwiiaolXwXnjGjrnyGguBm244GivAsJCKwM/ES1miHEKNEO9YPK4+xiLf7J
Ezw3eVKvPhh+7MMZx7Q/Faq89ijWornVnN7n64y5qD4yNlAtnuRW2AR8+dvKJaEUGFq3wfDk5y8h
YJsYoowCmeMmWaDbGd0ZkI9Bb6Ifj4dT+XcIuFfazu/bEx/HFBJUM6W0jLAyXBLbp61vZ9az2otj
86M5O/kVU6NDW0a/KQcbzQ63vG3HwzQhTi9WhfY3mJQqFDdI9V/I7f4AuRSxCaAA7InOfovDTRup
PaelT94ZVxPxoZUA4PRfscBiKJt2jDzv4dcswEAxzRgtfmjeDtvGRbu4j7Px9EkiIQgEDgjgFSQC
wYBZN7rcqNrC9BL4g+SDS+3VuH8ZxChxWvygP8VEKF7NxIk8HCyBYTSGrtOWBD+32fdOvMJN9d4W
YV2RuQDaTTNGHgY/eC3U6aGz8ckxzMz9ROSXRJSYUzDukubTwl/kkBPyq3RyO+Hr6jQAhxxaWgO+
HC8WsgLPUdhkDfV/iSFyU8xhEjPtUidL5uzxgYYzJDxG9rvx+G87oFrboUNGLVkUO7Cx3Ap3z7FF
HBF/7YJ3RAsSHBt8f5hi0DFY0LtFN+M6dygRrCuzBK84vzDc+CAY7H8be+OCEATpln2D0mXKRFVf
c/B28BZweYdsHdKJzqNFYco+iJNEQy9cD0jLSBpGU73c/1lM3kL+RSG18CJZDtnCJoxAfvFHFG6F
xWTuFivHoeK20QhoUYy/gFzxwzoLRR9y+6Aj7DJsPKz4P7tHBTb0e+LofkM3LjaQJuBiuVG77BmX
JmYCgxEiRLSoGBHLAKNVW2tIZge8zQgUSwX6hDpiPrHJ9LKxeArj6McT92iH7iQMTXcSTSLfdnee
ufBd27NN3w492/fNSMTqB6KWuDPj2oj9iX31E8Pfhe6uZ8TH2PRTI46PPv8Uhm8fTd+z7TAMj6Hp
h9HCNmPfjgw/CvmUN/HNSWJsfL827GO0MQvjOImMkMyDEV3d0F8cozBcmJOrt/BDP/KveKCRZ9qR
dzVtM7ITY+H5uhGZJm/leQzTFjdz9GJu7Bp6prc4LmzfA9e3bhZTyAywRzO0f0ZMO0HD5hq7KKZ/
nLH7QwwMPrzgrvlbNeNFa3i+v7D5TtM8mmMYKYZ3jWqDFzIreho+fxADXpaNIwQva4EAGlHgt+K/
izDyfO/q/yzxkSi0o4Cb55t8/+6Iuwyvnn+zovjq+5EdL8IwjqJrlBpRjLUxQvMaxf5RLK7rP03/
L/bjwowh/BoxC02UakW8gUXk9uzQZwRz2OPRr0zIMB5m1Ir38IiJceW3nm+bLJLl85c58RdmbBy9
NWsas/S+lzncc2h64g798GC8zb+/3Pi7pmwUdg18CTu8QFAVYjGgXwHy1FE+6196KBoXBVss0I//
50MIUJl/2iBvDZVfSKaF3h0CeuPuyFBftn3aZIleN8OkQTczhclWBjPmg6jlVpfJiNOqr0/bRWhM
Mp1L6UHZ46hppAmTcvt+qVDbsFIlhPZiTWciDxaP0b32zEY6UIejviza+x8e64ZV5Ev6X4KCKZOE
iptMlyL6tQB5SyMr70qvzF/2c9QFnTDxqIffp3bu/Zfbg+22PLT0f79R7gINh6YXjqic+7xp1Vf8
tdTF96g/gJ/9K39TUaM/UijE7X7OT71Pk7r0YJ2m75X0ruFg5zaRx/NANQ8jBIeHkak9o7blGe61
P6KiY1AVFHAlptSqjICsKEBw7wPmU37d9+htVoMF3a3Dd9C5KQc5834TTrERtQzlhjhOUw+MC2V7
JY2+KlqQcVcOe4GaUlGwOm2yZPuLHZdv0Kibb5QnpAyH/qfPZOqn3f5WIwiFzWF+OV92OxcLaYa7
YxjvQj+MzXATysYu1k2auvMbQh48WMaQUgHKGEez0wJm+5IzP8hUBThaDtht4wNSqVAa2pGgmZb5
5OIEZHMnBkaynhbUvpLxk/PHsoWZbzRHevfh/h0hbzMtm1/V24LKoo7Zqsq2J7AK7VpS6c2Abdl4
LMEZyDYWVIlSgjS0eWz8OPUjYqW3OaRi34D+wcMN2a4+3QFNLMmosXBaiNhqkV+lEpEGBwpFnHco
kzbkFiUXsWLamlizXgl7E66JKQF5EXetSNGHBGA0MT2O1vmksnFD/Xr2mTATyv+uc4f8BNmK+1xx
egyGazclYTJwJB0JDrRIEdGcTtczno65C556pVLvYXyv9x3EaMrU7i6zvl0Q7vasMTod0i9NHHK6
0pFBsD4jgyZJzBMxlF0/lBiIFA44OH/yqrhKC8qsfjTuoRQOygiIDeeTmm/8LfxumhEeRIId2/AQ
zhhPgBvwWBD7Hirju258rSVQpqJw+Zr31585t6xUcHIpqGXcwgt6Kh21FJPPQeCjzCKhbo4r0jMZ
eie48Fp1YaEub/5nmscMETrC/neByye4r/Ztri1/BJLzZNZsBv4X32nduZotz38xFntMT5p5suyd
mUpHT3j0Bp55Fz88akTNMQNK/AxypzGg8RAK1vseiYlKS53KVC9M7zM+LRnqgrznpAconKzr8TNk
sJn/DXur7/KwRXie1GqyMPvvor8m5MTmNfbd6gV+E5NDist5QwTwcYiaHfgKTme3FlMd7CJux+X8
vhr4z+V9pVg4YE47LuyX9Z4ObLpXUpCahopD6zsX3oVL+heICSqhQ2PP8REerjm04nwcl+ORP7Dr
MaFiIC2VMZW+2/dS94q95JPKPL+XQCJHWlUqu/t4aB2ce5zMkhmEYvNO7kUatxNlNSIJRUqImefb
Zv1eKpOMedfb+6Te3uYfOjUaNJM70AGVzGPjMlNu8l5+5qDZK6rhZs9jO4FSMx8QEOarA0XX1DAJ
XxT+X0jDQp6UMObOBQSt8a8+gRCRPyrWRADMu/j6eUZyFNdyzyjfKeN3Z5JNa3D6CX29ytdsyTx+
jbv7ie9jzRWhV+JQ+LK8n29zCvFsmrj7sleFStCOhw6OEBeRwdQh3bq3seQ/+c0hBB94rZK4mb5d
UsDmZ6IQ0t52icfXx7e9PhG4gT6nexjboASpC/Y2lUJaG+9gL/iq/XPg/1qPaDgvY838OPTEDAYu
gyD8NBRYGwyMKAES/5HsZNT5lKNKLu8bE7t8p/fJey25r8nQ6U1G02ynzIezcnKb/KAfYOQXz80o
/PqUq0yHlj6pnYEv7V8TkRtI7JFPg8ApILNbbN4ebapA4NPwZUmLm0sTGfLhsgXaYXXr3vZD1rW3
HU11NFUIl8kqQmnBXY67EDadxdvtnkOvazwxyAq2NKU0hiTGJXdZcPM3kXj81/juMKMIgUFnukOP
44uMkq3GU0Qmjx8mlYLHVELxSI31UUym8KJQmyFDheAauRTe0bzchOuvU57JaabUm6S+LNQUHiba
gdoIKRHqlPeANhPmM72Legpoc51JR5akJ8hGAmk71qt8h3JnkiA6Ag2a3pxKDJezus7onfMd/fWz
MyoWnB8Qz0lpE2JoV74Av9d6BvJ2lOO7G0yk5POo3+Zp5X/NkSEgZMDBT840H7uvEkBjwPWX8aFT
1nVE9ic1UHqVbpWUORV2QXMcVHtp0arlxdAU1DWjo0CZLhU8rtxBc5ELBUPjEqjJdozncttiidS1
vnnGKSADOo9zpF4eGAVog/OjUKEUqeF4g8YIFJAXuRrzprqjsqGNh0BpE8rPzExiViod/EVujWqA
jwYISdspQ6ePmpGviAHB0PO72JBk+biqvubfVv0l824jYrEBXVa3hzOdfNR1H4S0XClnsvbMvaXw
icI2kZxTL8MTeAN2/+HBZGlskWD/nkbxM+jCjjR73y+WxZSpUn88Ox/D3FTrodVOiuUDC9waGZb2
j2XorYBN/6V10PO9SX9dXeWJvtUjiC/Bb8WbiWA8xZG3/TWFkqDee0RNDBYD3HvN6FYfEp/eYab4
DRNEzPf6HWKbVVrYbPN5s1bX9QymfxEW6z5x5lYkDZckGhg2sc92+Wpw/R4P0E06wjFOUzQ8l/Ns
+yHXObhmApyoT5+5oGyueR+Df65UzIX9qck3vmafgdXSeYv1MLGUqAEddsPnJLhD5aabJnisAvhR
XeaqTRUHjG2cuf3gFTfmw9P82mpXzzAJvkuOvQ+EInaNgPqxKBa382D+uHxdKgb+wCyhDNSTkfvi
vMHhnYGBuJWbEjK/rJZMWkCg9pkrLN9r/gtIQawr9zNOvWT/mid7YB/aZaxeQG/SuHeC3DlhiJs9
WlCBtniEQE4OlS1RPfnCRqDJpqFYN5sJUJa2lMcdmYWROVqAUlgtmdHh+EsuFLNjahYJhJU0pvcQ
SjQb07vC6m2ysbSIZRRGYx68ngMTyBmGyaKcgUAiPqTc+jZg37IdA+A8PGRDnlRYfXrfzz4OVAqI
MOwwij69Ajp5o3FBFPjDtNBr36Gafl6tn/FocfCK8GnTTNY5eExs4vV+SCHpArfH65avP/iZnuQ+
bUBI+zPh22ZpnIYjxnrMgMSQh7DyhrPXnHTqLF9xBx34m+58dp8xIyV8UleMLdnK53bCMQREj6EY
wDWAJAT8cZKurHg/TvZPf7TIWXkdoDU731QgGaANOlxfZRo/ULq6xpK9dkM2rCeDu1UhHijhyYp/
0GxE10h/KZvAB6DHuMQdPER6h70tTB6dUXpkUEDd6dPdGjD97syOGhkSEzj+0qOk4vxlY2WrTQ9R
c6XVxmfV2PThxYGj5PU3u5+/JG7ZClA1JqZDf+9onmZ9l9oadxNgAKxOPfZjTgRQ+g+gIGZ5w96E
U3IjjwMwyNAogMF/bjucEFAhMm8d/eqwKphOPG8mwZbGANvsoFr/NU8zukuPpBhBFJkCam1qSp2m
Fd1r/6Vgupg0JqAr0MkfGQjyGQiwSDJsUigon87ilkGKCNDw8NC4IA+fj60xBLf20ImFYJ0C0KEY
wIumn5V8Qt0DaA0o3ga3g/UtmcoGzw3IDFQE1K9vfGs6fNsVTLTMonBLppIXVt6ZPCbyDEUPMis5
McidfBrXYYslwVvFfQGdgU+DguH930KAJO+9gOLOLA3hIfghqyMObnjYQLnh1YOA6l6RtgaRq/bk
iwS4GZIshTyzAXCCfcve/g8WAZIIwi1zM0T7B5t0JCAPEDQBYSM7eM1EJLAU4GsBNUHGAl9jX/Dl
mTZFc27dzmuH8CCB/6fZGYtECodR13ezqm0YpdLQIBopYmA0sBhQQb64q22wMJK0oi0QhXIoV4iu
fZGUYpyWED92DQ4FmVnWgpUOiBLAf5RTPZM9YDGeBMtzACLUafZN0QzdpJkHKBAeOkoBQMIARiy4
A9x81jEDFwQ/3iNpAgWELEBycChCAsip/BeEnlAImBJGRrFXr3wXAiA4QDBYSYWL/CBwQT5jTOGc
vKfIs+BAk+WCuiKwTHE6V7wfaskV2/cdCvZQ720PkbKccWUieUbPV04ZKuX5IJ8CudJ5huWfdkFs
wLmK2u6OoFn/WLXgalzlDjKGKaWzsl9HEjUOivg/dlgTtAbyYZxehPQN0vj3Xb8iHpE0DpI6o59y
rCyBIyjloJZcpPl5dOQYQiVINnsBhMdG8H0QdgZrLHZ25hfcNEgeC4INGKU2H8O1IB2fGOmSUbvQ
JKm8BpRnLtKe22aZkE12rdvrZG1wGsnKTFlGZVPtIQ3xOcr/WfAp2y1yc0nA8ZbmpN9RVdmsR45X
JjHThC/6QwLDc02RIuXNSL0gy8JgUAWhDr/nS/6Glwna7meY8OCD7CqgK7mhU0ryk3tFVnk4KgY4
1jwczlifzK9Z7TlEP9kU96paDH3lMg8MwosZoVbFWFTk6CNgxO7CKVJ3ozXBHZl3gH7CPRBtJEtD
DWyIvsEOYPjwa8rtAO3fx/zlMSU3g0spem6ZcChukiBlHeCpP2mRaaI1S0pXfyYNV1CO7D/RcYSr
NTzhQwE9fMEvRU6Mb+GZf3MwfhHysUFCh5BrgFoGKA3szjMjhwBHnFxgU7QWf5ORBu1EGb3pa0xG
+HD67JB9bA3gLhIjOBv01LIq93khEaKt32sG5AruliDnQI2jyI2/UT0XwjsG4mEP9tAtKUvQLjm9
wFCP5IshVevBbSv4i/hKpCSyM0JSLQ4nvodMou4Ixx4ytyt0jLJpQu2o8+8QYURaeTImCLCUFh65
SNlwrOjss6bK7gLUfqcuiBYJOPi8jzokwT8XS4NeY3QxSSlFXEGk+xFSDvYeiWXR6oh/Iay/94oA
4uMOZw9Qp5yRksQ0CkMRf+YDkAnUBdjvb1b46FHkVruwbpwDLFATc0VAGDZa6KC9euGU8YWAem65
gQKIj8qOWFzIZ2F1pE0YDGZ76Yb0954yswDnihj60kaoTi7G9iEkcMkm2TxleqdJJOndtiBO5Ehm
OG3vy20rqdb3wk3qQT2uLu34sEE7fC889X3bW+H/sUDhyOcZ3j7UCnzdgc1BInWXRRwWvgN9A92G
JMeXTJkXfla4msynDFRU3aUAkxeiRUQ7OLJve5Fe4mS+LN0bRtmc5VQCkkYxKyhiY5IYLC9i+VlV
LvRQYlIyncTBLAZpqz05kRPyJSRAGBVhSqtwdOG7ist3qQp6UOofgvcejIRFwu2gE8k8w0/FzO/Z
j0HcifTOXaSKqEivRTaC2CM/o5/xQfhysl9Cwkmy7tgc1CvvvG15Bs42+0o8Fekb3lf+8Zgql++L
EIT38QezisXQ3s5dthl+Jr+p1jLf0K9AuKDEjRwmhbAzohQCgYKGCbfmzbwB6teFJWBoi8iwvLyO
QrXWZfpNzcAOmsIybEW3viE2P6ePBeoR6EqlToqB8iLfN2pWFDIUFK8UvkpX82L+pfXcJ/imU+3u
M8W7azxGCCethzErgUJuvEJvTudHQV4+hXBBnqfac1UELNsmjbBApL6o4aG4jWQSeabviPlqNIGw
8jPTY/uNBQDFKAagKxIvgIk8ENieqtsYzrJnYUu+U4ScbA1Fgc3+YYuMJNU5nADWSbWYQ1hTuvUQ
Xh3xKMoypQVM6mD/BenlXxYGW48hxUJj5WnvTE0KX/SorDKlexaTO+nLIhJXpKfwFzOn/2NGgki9
If/NzREQGms6EvaRVI/GoAPVwvxhbkSGRnU5ZzCnUVs6VRjU78hMU7WFMQoh2aAzScukD5HKYVtJ
5VEyRKmUcBNkGxhGR/XVNuPZ4MtSjQSbgXXAOxg5/QbGYfA5OGRY0RppQ69bG0kfZYHauToh7xPu
qKtnk+Y3eTysin6ftVMOXSpDniBghd2mDp4An0Ipgc2L1BZ1Q0zlayxQ0RvT6HWD1RYVJ+SXyEcJ
0hm3xeJxW+Rxa2qw0csk5Bqbj9Zc78ZEdWgvFgF/dzcJnwUfBvdPVZmK6NI+HVebSYkIdX5GrHlZ
5pxsMUg6BoWKSkqVuAA5ZpQMbgktw2gixi5SQMBMACF8bI8PP5tnEIvWua3usz7sf4LweI/GY8HE
35SdURJCBoxiIOQQyw2gVroQejXOyr87QQFV7YqMImk0aEGjeoqqYa+FE8PZCjiiBwSNXAB58QH9
IRzU6GGDkea1XPdrNmBg5wNbjTE/g8yVMmqSrTbSTyT8np0rVWNcbol6uNa/jZwfFvUxzSC8v+3s
N//pq4NCN/tx1bgULpe6oz4n2j0YjiyasD1vHlxWwYFmKoY6Hx6Cm+pK4Cz5m3agVqOErTJLL1mx
AXKgXHj0cuo7ZeC0SBMlOtJ31lNgW94+dk4yN6rTWQILynjrk187kVL3/Z4MJI81wuuUxg/qMVr3
Tdw1nJNAL/MpNjpR6aw0owoEPzxnVgclKnF/Dve+J3LxbP1c9nBLbljFVSGy/GBszuEX3qvwIYil
+Cc4doMLb4A+C2V7IZ+eF4BEwqMYC4g5FdoS4uG/oIR+69wfV4EYX+yBU/Dw4XUVez5PzEKAlEJT
g1/wgCZB2e8/DgVKBB5BM4WGiCtyx9nsYm79dv5sElirFE9J/zscw3/UH/lUn5qLfpJSuy8oIViO
/7lBZdSRqEQ5b7Qa7xsUcoeFoFZn/tjDqo6p7OgZL26fEANHkgvnUb157BXBA5EGUBfUmLI5bueN
J3LC2vFG/pfQURJ9D/luk/jtCRuKEGRmBvtg85oJzp/3r4bhGaP9gUfhXZFUnqUUu4pqNx6d2BC7
wW95zgecF8JDPGyiBahnWIZM/AyZPH07BAfEerhzBA2KeHxxC0wqojQggleIPuHOuTyLSbjFh6Vd
eRKWkrCB5yEE/tBQdkw6GeIbuy2y+ARfbxGY0IFGejnlncaztqDFqcLoQivm2Sj/jhFtGnUmOiW2
HGy/a/3PIO7l2292/gyR5XFJjUAWcHWsGvUJ6R7iFINKhtDMhcvbj1/RY1ryw6WccX88Jda6iEWP
AJQFTjvJRKZvCbe1InqjWzWAKXElzAbGMODv4PrhxKLM+Rj+yJcsnAW1nqvgq34iUoW8F4nC+rNa
GEvMOvJWLYgfTjBrcaDRz2wyBZn9xOtjuJBd2YFAc8IOwjo+wZbGahHAiLYCwlVkj2CJMEkEtxpy
IdE5kQIhL5UBnUXFoyzbhHUPQVXG3sGHwMVhdb8xxqBqXcz4l5qnMTjHcE+BI9ykithnRLbfuF17
bkkJAohda1GmTZdqTPiI1v5s6AXHmz4Dr7ujU/P47zc/SkLEwAgxXL6rySxioMwf47T+BBAJKEAx
bA8KoiHT91Jh/IUF6ClBARwmzr1yrLRe5AwT7Dd+D460dbBh4P7o90mOr7pxRufJWzKGOkZ0cBwO
92+5InEmMdiJ1nSvDrkjRqZ55bO3/Wl7TWcW+PkgMTZpXJHaGZEcoqMbhM+BVTGjKOC0Ej7cRw5/
U1nyY6LXyxpwJlNLFvPHTSYnvw6Eun6Vzn/qNGsnTerWcqynq1t1vSU7VGJeBgmddGmYGyg/+tUx
VT0chnRpUxgE0UwOP2f0pDCBw0lzzAJV/Bzzvt5gXGgT+hW0tGlCan767jMY96tFpi1YkM/H7e7r
sjuNlLkmjQ85jZCWI0pN2mVNbFIt+po9JF+Jc8SYe7o80M7PgrX9FGTJG8FQZ6AewWI4dWIcE/JE
75WCAdcUljb1ggPVpXZKgi0xy/UIeJA6vjnzhH15eoCthbxCiaQDhNJaObWZqFrWil5LUHlTm8lN
XFdJnHrgVZIHXVwGGbz52IhODF4KipuncYMaX+Ky2f3UlQeeluLjUWlvlgxuolcaPSDSIButmseJ
yuGPOm1SSpacnEHltY3SoRARA1LjehAJAjEhWKhqtDYHs4oR9tGOkzMEbZTGw+A2o5pp2dtgLYvp
Z6ZMpDkVd8DF/Ka6cPes1fWf/88Z4Bhy7sRh5qx5v3kvqC64L/jZWNXPjN/JxFOEW6gCOPQv8gyE
2NDpFvjQYtaBiuWn+4kIxfHDqrs/Wr9m+HbU7k3wWb4xofKNflcF7VFsPBicL5yAdoM5IgfIJ4g3
sURQnPgCouoNXymuCCqFkwy9ieiSOp9YaIoU3WLXtN3KSY1YqU7XMpKsUNBMtDraa3AZXTBdxFgk
2YEvRxcZcGfHt5IvwX25b7W1KELWhIfGq/mTyQ6Cp4OO+r0Fw0o4kaTFh0IfEeDy3JA7sYA49C5F
uODOAh/7P+pEKngZyGkvyvI8mugJ/QGMRY5qwRZQHY0//KMhD6rHRqcSZEgMojS4BFQH0il4oMsh
1XcUugn0m5fQ4SKoIuXNM6DkSVqeBD1xg8ESRgRQjm0hJrmw3pREuqJKaMos7hn1PLFMfGiAQPOI
MA/9X5D65Sal5oMOfrtk+nDrgPEAy3TazJUlNeIpAZ8uhAjuo6AMXrCM/IihAm6kB9CJhcbg36N7
RKGmpYef0mxPPcHaXcAo9N4wiQWH93l5zaQd363NsxnSBX1YUOZBVAOw6ykOxehPDqQ5N0uoiRFj
j+J2o/kAgx5UXfdDfYCwxxDBKCysyQCR9FmkYPRMlYRd+tukFG6RlNgjHcUCYefOwDmHm+FJQC9g
pdEhACObSn8kLaIrr7DgbA5bo81/HoLEwhM7sTn8wFSlBb+nOMaDuSAe+HvB5/KfJPxp9sdxaeLe
5jt97FnL+sTxZaAR6w1/v/TeLvph9yYxCqsioJwgfsbiI70NV6b8Bs2gEvnO9fg5qRxl2i4OxwYJ
QWcoFlYiwamBPVMbYDAHsxeIR9GdAW1qZmxIsu/v1L/BDolnyVmazW/DwaMgMp3SOnWuLxP8LVoH
GInNuEANEjVHk2A0n5WUveaWZv08DsoYfykGQzBr6FNv7l0Pe4G+pNjfK4Pae7A3jykDj/wHWAMc
62nmEBd6zBARBF+yEAyZtx+I/Z1CZJzn6e+Ev/o5KeFg/LOhd1q6CbHTSKYaSYrELYP1zdEoDyZ5
6Q1D4hdbX0pcH5uPRvJrT51bGjleOaCYdXaLRhbSaydUnTFrktqI3GLONguZ2Cn1ISKJQy7EBGS1
cwvSZsARBQzhUzSRgEDtEKdR7cG4+PHfCG7uyKKFbfCc4v3VHldyaTJHIS41Yd49okHvWF/yc8A1
gRBRpNLf44JKPSzZCPQgWhynCjWCX40Dg0oRjtzPymiwVTl4PzhyeGoSBHmwY5i4s8NmEDd7EKa5
JMhmi3pCrj9Ml91eNqIv1b4qaaFGlKiQ0uLEc0ApViNnv0AdkVtuSEND3Yqq6RMI6e2TVya7TAE5
ZOXvVD7BXxY9FQgz8XvrE8cKIUYFImT3f+6XIvgFuFxoBAp78MqwDS4t3APeIY5QSV2bKAfjDxKC
Y4KQUN45o3ERUI2r7fgFNhADRESBEsCHAc2g8gfv7d9BF74uNiYoLugyABEKZDm4S6jvU+6Ga3JD
2Chpx/ql++YCDjA8EXgRyuN9oWIh1fLFeIkKrAB1zrp/LTQLNpgwivPQosqplWVl/h0J3GX2ADVS
0IcCNLQWrggbg7wGkN0RP4Bn7ADvFn+mPCeeJW4zx34AgCaWJgUUolkPOeB/fqbw8kT/rcSH5IrQ
E4nASOce0gttRjwcPFoX8Rj8wIV5dvQFnrloe8AId1NLXZxV/FwEAG+1PYgKTPpBqlj1yh6kbovb
DreCJiJ7FPjjQsUUbjuJHn6Bq8z984xMo7iJqYcChue3WDSuiPLnihgNhbZ9eCTkfUhQUFlCYobX
EbU52pj/UcwRH5ZI/vwQUjwf42NwKZ4p3bO0mFHuk4Q30Ue9EV4BNVYQgcmaoLk2oB0IBt+LN0v0
SNmTuD3kCSMDqUQgha3wlQUCSdkXDjdG6vt2tNYtATwAghka2/kltR/D9bD0aM5KT1hH/yEnNPK/
PAS7F5wV83unytjVHkGuzgY/ZufSvCdMKPN+H3VCGH1Bi1tJCSXJU5XooM7AF/rNQjpcpd+0Gs71
9q8ezt7S+l8je3tYRg3TY+tFV087sJ03g53HH4WOMMw+dnrNHzkLftBpaJsFA8bgUThDrnGAM2N1
FEy8Jlq3le4CC7eJeqoa3ATeYYVxzZp1wgxambYq79cpoa161bN9sBiEW721gu2dHRYIziEZQCUP
2KrsbShA6RCdGOQA2vHwwv6IKRIGs0/qjGFzFkhMqZFqmOsb9lzE2SUtjkE8+N76Qs+Xx23MCSKY
70FB6Jj9Q3v63qF2aulGu8uvm5H4y6EJDn5046P1kkJ/4vRMz2+YxP4d2gDNDshMycdhn4P4oiso
A8A5RmPGU9I7nEjhJntNTpNqM+8xUQZxtnMtkGZ33SygsdAUomD8rFsVnE1Hpq8CUc1Sl5wc7Hyt
0iKJpuM/yFtAzhnFir8X/ZmH0LOH/vOcMCWA1Ctn6eC9OVfLROKve8A/ULbLlze6FEfS8vi0ZdiD
lyKbWb7UlGn5nMijvy63b23Y0A9Dn30Duf/X3Qz1e+yKyYPW0jI6RTXoqdl+/WLoSBQKtVMgpgXH
sgeq++BEUVPL0UgSHzDvzVBrtKU/ILp6MFp+UvZaEhO1jYg3BPdEmSedUtfMZSzhpxGIOuWYaTPF
W2O+TdH6Eua/Wf1ShZFczHH6GYA9h+bcRcMUWPdJS01QO9nKvonZ3h1F8QicHi0t9seyOm3RlxmA
Mr2n6RrRiqBKIhjL1o/kIt9bc/R0SNC+VBc1NHwAfxLnKR7u7PC2k9OBdSDLkvh5NyF0lx4wMj5+
7+6ITkhD71dEbcqsZC7WKL4M1MNQpZfX01f9f3XX2o8sYEqEq+KQ0grvkM6k+f1Otcxt0ukTBEST
4cHDYmR0MGkijG8PGCxA6/G7QnYwbrQxZAw2fwtlltOB5u0LHIFkVl/wJhD7nPNogpfR7Z4SfbSY
Xga00wZkUJQx2SZxhXbCTadZIPQXiiefYhVRGDe6Q/AKFc/fAKFHR7ZynKkuCqvFihIr1FPa5ZBP
w+ce0UUYGt70MNxzg2hOvoFuY7oierN0FDOJ8mMLHcT1wJru6uzO0DiKYAkN+EMPd32CqgR1Z0/x
YbgDcrCoFYZC9kQNOb2eGhKUH5uM3AD/g5adoIf0vwQRqEWJsEiLf8Xq3NUxSPHrsQK/f4GLEuHh
YtI7AmQboQZf5GnlQH3R7mxMlN8b+rkyLmiMKJDNt8OyPf8hHYCzhC18rInBLUfMQqRvn9kWmosp
P5QJz0J9+uAoSa8VCp6eYCmlDxmj32n2g6cgQ5zAYUHy5AH9saBCfy+jhL0A6oPuPOzgCc4AROjI
53GIySUTNnVqOMy3Ag1M/sBibtq07pTxk8nxKe2HFEzHaC2aBwyniobj2exuTlaH2W/MvGlVCnuy
WVAJPpwftLupsCv6YZc+1mUTtPniS6PHKCOo/8nYOBrZeY89uvHR36Lhf78wb/84cZwrnGcXyFyh
N1Y9sCmJ6VbtyPtK0e9GIyv7m46hCRF5pXePgAobm0KSbIPmFtw8HUSfeYWihE4GtG52/5F0V8uN
NEsQgJ9IEWK4HRTaMq3hRmH6xcx6+vO1T+yuw2tLo5mG6oLMrGOtU+OkqD2UBtfvyqp7DXwjG79O
/r8vv9roTEvx2pCmNYIlVjEdacWidplyFh48fIhMgqTO8l4r9T8WB/Eq88SlvrYyzk5In73PzgH4
2BuTl50EBqOZLEgMT4Yhjd9TMEHO00UgKX9xR4RpwFb53gK6OJFm2eraneQ8dpFT83VXf73AYawb
2ICng2QahaMixdSXS/0ac3F/GPAqDYBmZhuymCZ0TeNxexru9O8CNZET7i3Xnct8qMnpC+ezeXja
N+7VjnWO+wSQKdI0uyqYgQXwihAUhJacF65zJcQ65/pHYS6mRMz+rd5+aADo+qgT48NyFpID1Mmk
vQ+6q36pzhxPQvq0fgokmJGsNATjRY1DYK5TaGmnGjl9360ft40PG/Vcz5sOy/OBEnPMqlS/JENn
9wlfdPFy238oM+KSK2Cdfkni8fl6DsFN2zYSnjUGtUOmVabywGwiezOYhU4ATMk23dWHvDqhUut9
8sAjZw8t2hQFbVlAiNGbVoSm0hASmVzy2yyEBDob8ta+uCgSB3+JvsvLReUQDwLicv2wTs7rmq4I
sHSrwWXRK81+t4v7Y73TqDCTBItkEnGBx92dgnjNnl8+q76NnViFwjE9VfP67LEEUgTasdbL5ooI
qclBv1YQmLfclWJxOT5se43/JMcoDG7e4bslNxbU+HYWySZtnJ9hojoy4OvHDWslVX/PwSKUYWtU
9sFPHAfNxMZwvJRMv76vWqXIgqcLHpyywXokyQQt+LscZbtftLrjxwYKbprVZDRPyRVPuKl/5brw
suVzBZQ933cnoZRt6UCNrPHTzEb/odOyW77CNq/zzeVzVP2tL7JlLa2VH1pqY8dZX4uh0u0D+vKk
2ej6bXp8hca/rji7bUjWzbIN13QLXG5AarRyMGsOQJV32JvKIedNcojF2f3xNFQDWxX+0WCsiq0m
QEqgV/rjljYRxd/5d23eq9YH2rptBpICpu/Yepht+7OPqR5ZJznggTIfu7063e/Grvk1Ls+72/Xb
RsU5NLGd3o++Ch1urKV/4K2Wpv9Vv5Qn6/cnO65S+Lfe1PX+YC6n/2kopW/Ky3w98KsdFITGgDjd
CpAbjp7+RiHH0w0lvA+bmLDUrFdGmpClkGnoLsUP+heA1R0TSGbyVe1dJNL+vNtgWXC34DeXwy4b
HT+NAlOpDt5XTMZ/5CvsnsDFLkfrDBso7u7iJWz7k6pohsOb4PaS39bcj3sBbziKuqPo/XMV3QUO
EU/kbhy/PKErvfv0ZVL6XAIfw7U/nx4sMATcRHwcUAaasdGSCgQxwgbdeBNjnOD9jnrd+CVOD2k6
bD2kaSvvn+JdKgQAdKXRpX6pYIcddmHx1OfF9QdyXDg6nh3qMHKv/LC8iSM+f6Nb8w6HXEkVqykJ
iVh7o9duXInXSbf2Wexf0hhoEiesnk2MAcMBocjxcJX4Exfk/Az8qPJK2+ETiSD2bJ+qCtGnv7P2
XVE8f0tbvz5YGTWavnW9oJv+/zIxDOIyMe4SM+kLSxd9LlLyc1HJ1QI7DjMuRg3rhFe01xCfuAGR
innnkm/8iraHGw9XBg1F28Tg9mcHeMmLD9Ji/oCVE6IxzGn3U0Hy6W9EYeLX3mVJ+My1B1ukT8Aq
YXh2hu3aOQ7XVD3EXdhnuxjJ7amEcVKOuuqmMUGLGczCOM6fIAvCA32SEoiOSNHlpNj3mkW7iAiW
oC9vO5dUp7joBacFOlQ3U+vj3KkgyVRiSy2sPBS6XlxKw+8q6R079RyvKPVUM0hbMMM7v0olEMJn
NLql1M/w4w3DBFB2+Q48kaK4PPPp3ybtTdTfpJofgHsXWBKBVKcAMLPCUN/BeIVpDnhVaXPPVjNT
a+Jassl2UPzy8uTeW7oW5i+xG7IOMytXidVDL9pA4LU4PHrXjGqf8jxpQwsUHub9Q49WRQz6GctO
RRaTzxOr+hwdXnOCxfJHexIfHFqzpcCtcHt4frnuk+IygBvhYjefdc+/TIoydBg6verP6XWdf3Q+
PgrR/Reh+KQafzj7U4jM5Ov53vcMYvT8CPlm116TC/zx2iYsG2xdmtPAfKwhWm6iu/7rcPg9rHeW
sS6xUTMZJePI2/zjUiW//aiebBM9wyKOdrQ1dgJPP7lmkNDxe/jxMXm9dWU6Ytj8h1PayO1nmyxC
PopWtvZT/xN4WtIKpjkpxvhCid5b0SW5vySXpBEVY415KCVd42NarUUqzfenTNU53ac7X/Hm44r3
wg5TZKTAJ8MmTSCVh+AV5f+oFIx/Fo/7Z9qOw+Ow5AZ0WUfGaB91jotCq/boHGtkuQVWWAWdlSkP
MD2DJrzqmquxfYysUCzprA4ld5PvVWfvz0QCEbnhQ/RoRF5GnUoyjTodR5zbX0dZITLIrcgEODD9
u6b67qSkxX1/ScIT3pKWGbn8PesHfkB06be8o5JVsmb3mu462i3r/tWKtne7ztpVgQ/9C1fVHC4d
5Zdk0zn1t1ZMFn5c9hy3ZNdxbS+EAojlJRK3HZNwMTevzcg4BwZcMXl5MdfmeBeVYlb6U24bZBtF
gPXGAarEk0f9If1wFEFIeJETKhj2rCGDh0CXeXF6ST/L2aQ9xxrTOA8uodv4r9W9pQ0ZOra0mu07
u8LdseOQeN4ApZ8Z6nOfRONwNcnPr8evxtBcvWIvb2C3oLA1HEy3t6x6zG//7Y9xTe3xaRkPN5HV
49anSSvB9fsPOn+JFyKr+q/1cKRAfozO3+VO+V1glE6S4btnZQ8PkrSX380H5TfJao1chqX4W/5m
UHUgxcLwddBEIY5eqyfU/euaHCtJMhOQg/XAmLoJjUwxHl78NUm+oFjic37FBRnsH04wJxC4yslN
nkVyHcx7k3gSy6bFw19zuckwJuJ9/IUuGc/NumURDdndT9i8cvSiRTLNsC6OUjSPv3X/jYan6HWF
8dpjt+7IpwOgBGJzOE0dGg5fxx6LXzb8sxSJ1qEXf+J2Oq9KsfNLudVZWciVaeIwnZJ8OcOTll76
r2jIs7jH+YtWCQCOW3Jv0Y5mIDmWdJcdMhX0tJrL5XblZ2wrDx7/N3GThAMfVib9CZ83rByYoRwP
pjsZQ1+G0yR5UdeOT91xJ/8OxnOfnaLHcfS81GwwerzfRvcfysnW5sf9ODzkJu1/vrjaKX9pO8jv
XtB7YzTeu1N815UjSfqfrM57uojyY3Z//9z56HQGGdT3cLKav4w3VQ1JkfVKg9rg9niUleUvHrI6
656ckZNl1MfV6pOsBwM3ji5Rlr31Ttk1PiUHmXbY7myXgH1mx3j398z/wg9r7Mc+lUWvRT+nZODl
8Ntv2/RogGpReRAsk/9FvTdatjFgWxSsjqAw8rrkXNOglTbd3HQmMmvZlMd834hK38e0ER1ZKLe2
jQYkyzsSPvG8cw9zzeCzfkpnURNhopwdPHLUea5k+iXf7f/Vu/WuHvCUJrJiWk6vn42slBzuLan7
+4+P52C/M6P7xdX++3OJHvNV9IlQHRyI4A48OZ0TLO1w2F478V2hW8+6YVuj4Fgon4T6k1Nasr+j
r1VmsY4b0fXuenfO65Z8rV+BsIywdrEdwwzH13tHzn356ZZrbX9/xFMbynX14RX8uvWCvMvk9m8P
4T/lp31Wylsvl4dSzqWUvdGB8SEvdd/7aT+qudPIN/iOqedP31UAIoKsyBthNNLF3fv7eyEPHuVd
d98BocI5L6WLx7u7v3P/zgletdovqYs1BvXs/IzYxW0r5Ff7BGg82vdrg+03TY03kArbupp8Cweq
k/iMEFmPXi+xG4z23zSN7isfzeCbBPXNS45qK21b/5e/WuxxBHwebdqTL/THO0M8Th9/v/vpL/gw
RYx2466Qdm7RMzxZ9HyJiE/lhVQLzkH+yGz1r1n/8jV17I1y1ePJ3Tafd7PncIJSfoQ5iZ5XycfX
0kJtL+/q3WY3HHXH/0b5OlpHAwVz0Sh7fXuQ+ZC6KzvhL9Fz75CtU7yo5DSI26X7czzrS80HleVu
2RZuCyP7tejfv1rUoxaKjt5dpw/hTBpYg9nHx4fWO+2iE2PavtemNnpkFONlnJvI5PX1e4vWk/NE
lGHfhq95Lm43v80k+u3I2be33dNQ/Sf+avXuG+3rXacQ+baSfF06Unfx/eihmp+St7fywzJ6e3v7
qPIVHvPvvPAS1KfrUXp96/u82qAe/f5OO99heoarXZSbn/L96yY9xcNqMjzFr9+nbpQvov731Fy+
lp8U1ZJpv5+/2l0pnYr09dAdDvveHpXyPP+exv29peqGv1/3GU8u3Lem8RGfe5pAFKbNHn+Uy1ga
BIHhLjnH7lOZM3dSoJxED0/MJdWH9Km7iRMKBS/xPHtgm95TiPrIAgwwfVaZN/9SwZUdD7d9APYZ
1uBD82nxb/JZ/r781/yeIwk138Y/uImX5ZMSwHoZY5pV3zb/im+FAXW2PvHwbJdKud8rsfOsoBbi
4FX9Xv6MFo6ZP9PofnDfY7oyQvbRWza4zzpRNuz3rd6LoIVr9QYp2Onnv6eocdeII9lk7pbGmchY
hcHi35Zf8XfMTY9AoECPmQbe13FSHact5ULhJ8m9h1otqt6PO6N2LV35V08CM1Y/5LiQUvJIIFB5
v9rJdRHLutRmO6Pe/PsiUgczkvVoBji1rzWwJIClP7EPcTydtt/WL9RsYEDwGZbZjhMwHYZRaz00
HloPc2Boec0uPAUcwMOllB3ULHe9BTBLI+BRjo4nGKr/zlhMVk8Jkyaq/IxfCQNCjUtH40iQWNgA
eSbXizpDZ3y5B9Y5XDJ9I8tG8LX8WBvOBqGAu++Vhqf3iY6q8o3t0i5tsMVXwKt4q/65ea1Je1h9
WhJuP0qrz5HG3qCHhXdYOdRhpUV5M4rSTr8iyb2ZNaKaQCETDQvgQWVWudAP6e1mIseBqCnrLh7L
4oEuxRLwimGwZJShxU4iscFmEHoQKsbSu9jkinTDUIht3jWSBvbxpNsaXr/UUvdfjR/C3o97xBDx
Raf6UPxvRzCBQFohW60cgBzcK9bkpay3DybGYczbQMWovI6lWRq0BP6tiwGJhpQhR7Dplqvc5dPw
MJ9auuFEV7ABorhdUpnexUL5c/azuXT8rU9aSUl7CvCMzUpnSfmX+fV3rdNjpeq00P3yEuuZ11kH
PdgtBYhDcm5SNlj+Kx+eGjAAM72F1uWv2kXeTgJjsv4aX/+rE+U53Z/GVPeUMG7RfvFSk4XbIvM3
k/okl5OY6Q13QD6FKsT4zufLjLs3LkC5dsqzl3KLLGGnTqaArOqIWmXIZCstyqiDCauDnI/C2MOT
TLkU+HgxgOuDH1zW2sWpNH2y3iZbDaTfx8fOYdKBdp5oNf4r1ylPTueiMOmWReu6GaTISVXoLFmt
fFNthirlOSQgJ1Lt8gX1ujTwCApR9QK4G+P7Y7p8xm+6PpPe0RQVQ/kov5q74gGnd7FMgeuPozyA
bf6EFaZrKJa4UoynXGNbFF8ZKu0PgoE9t96kMxAGhXp5SRxSqdbKf+Oh3bj5j+Yx3u3mFgwLavDu
v+tbS73sn6i+t0YTX7wsX9fQBuOn0pQCyu25pNwAMlBdDjbg8xuC67uXyvoWzZr9S5F7L6Kb9XRW
SlfTH1UhwA6A8VXtbqItyrZr+V8KOtn2d3LLq7dLFS6gY9OOO8oyoz2tOT09teGW/a8+Kf4U1n2V
RpDda017+F5rCMIRqtavNVAnD3TavngmRY7N5rNF++AyeAJ3kdQMmXFlZWi7M4pQXBv2FNZ2x/uC
5PcmdSmAKMVhPAM5T8XcLzOM7jWT1JqRe38pKoG3tNQbJaE0jezFF792W6f2clIliz5fDspKErX7
Y7OU0mWffysI7OZM9NNkPpSg3oYLJcXaQB8i/LVnOFqjMzHE6zqbVO3o4mEtWS8qzzaYcsFx/nwb
P0mvjyrtiherElnE0nT55vd2atcKj6vL85UeDIyaYT7NuaZtXr7gaSBLrEKPaHF6mVrHqy3n+4UC
IVWu+ffk3NYfxuWVSxVnDNv4fjR/Bgqa5IsHlYFtS6mI/mmuhu+381YGraKR7F91fzFQCT7D7Moj
HoeKTAfCGdXd0+j2WKsmE2J643bh3dxZaTQaBCLJ9Glzft/yHQduagFJs8x0IPKRzMVEhAMNoQ4I
u3P5ac3+ja3lw90IEOBWeYJ/rC4Gag1AOsviF6ulJI1zdfnn4Tw15ff1o6T+JL9edGbCPZoNW1og
u9cqSdPyy46uijrFJG/tjqkmE4v5XXnyPm/Rf26mtVkPN7Qy/hnP7iW5ia9bEea8qKZ40dlz3B0J
4l+19QChqp7+k+mv0OAR5xjCwmOrlI2AcSTvwECXegnqUaQUtir35oLV6v128WAtTdLGELKq+hlG
85Ao8wFP92a/50Jvo7zY3p2gi6o6VzyqbLQuXcPBZoROSuqPJjMvBqJPR8Yf5Hr+DPqgDrt4KJwR
v8e/l8Lv+N6i3c3+qWrAb+WqeIAlS3P469aAGij8Vz9bHvVEAH9cu4eWdV4AvJqvM/W/9zUXrfmw
Xr2NS48eHa1zFKZL7XVUA8N9lGVWh8OExRKbVJ8aHZ+0BSerdFqVJ0oVCv8677230CfJqDlxFG1y
U92d5cdXtYbra+kKWrbKpxua8WM3FjqwdEzbERZTcbnQLpZSz3hh30bzQbP0oq2w19wu7/vq56n4
tj5qZAMt0zmxTjanYYPOswrLVF/aGogwsiK4ec8TlxZfBDNO0Fe31WMAP+dUlTanB2t0UjkFBvFx
DE50/1ffYImLr6uBqXExEB3KvVsQ1tPqsX4H0m2qVXnUTSFzPVbYhXYxGtJpiE8AV4JbANBZbT1b
tVeNO8q9reGfhoZcELC199NDxeYvEpPVsCtonSuOyfQ5QYFPgy7hWaWU6Ctb9RFW8uyh/Hgsv4C4
FEq90rh7GXc35wfYM+6yrqNPTINbNPAB0l58rRoE9EMG4I80ZAzgp1ENgt2xORyfv+qiV6t9xd4n
vJVNt8Qeg4EvByr653VbfdnogWs5pMs9NXrFengQ/bTmziCToIhs87OyAPUO9U1N6YoTlOzrg1Ch
1kBIQY/idFheTYZO0RqNG/g08PoCxIjhna2V/sMUgauui+BRh17t/ag+Zg+ju/bdBKCILl/sxbju
XpLxNh0VaQgGpNJJcgwCpDYwWDYXl2W0gqVIdkpAPLdGygEpbl8BpTXgUJ5jrSQrRLrqlDMkoa6v
8AOza/dY7SxG9IMEfWCrkoaFttZ4EPwKuYbj1OxvBqrdO1VWN9qC0+gsNv2pRjYyVEp1dNXFR79A
q0gFEzV0UtEoOXrXnDt2vjV548au2wednBtdRAEdM5D1rloEasLWBjgCG2XtrRMYq9Wk6+TBnjZ0
kE6sUYBcoazLzwC31hI3prcjALv+ARBh5xD0tTrh6E6wrQunNFBZwcONsX3c90LIZJ2q6XyUsvny
zd44qhI5y7iciveeZRUaf4GMaJyeuEC9mRkfjgcyNzAGFMeGhjnU094JEpjM+t2DWqvd0zJL+CI7
/dS2ZL96102XbwT7VpKM/QMhW24FuBQo5uOdQ9VOmSmlgzO5yaqmeD2f7Wg5zHsnFSnUEBmNcnq+
9hU7F/Me4+B54bDK9Q+zf53dgzgwRzPNdkwqB3ON69EpH+8wBY7LQUnGXkYDyqHZ55LBVQENLoib
gPcEDFJVqVfy+3gfqswQPSQxfN101R43TcXQrtlYTf7TIA6rCjCBjXJMGfUmxKRP3EyUbjS6/7ut
cLqYTssENvkc1maEvGVgzd5280dTpZmvzKvq7Vlb2W1JJTT16DaE+qXNcvgb/C0UlJuH5Cj9td4C
/J/oLze75iOC/ryU452tadC10AJjKJw1MFMQFA2QaoYK2xFMQHnn8zSgZWcD4+sFDnb4JF5XQ200
QLqbEoMf6ycQapt7/aRC2/gVWpXPGToZK4vWdt3neGyAsy9411vx9wVdCR1UQSj4lHc8Kt80nT/u
GAhf4cuxIinajBb7F3xenECCzuiWTF5huIbWkO+GEfyTZfAq9Yv597kcG6vlvZXRkPJgSb8boVGh
4evdBvufm2wsflp3Jr9SoJmW8oJ0TQgclwTMcyEs3HZag+uPTmNdshIqE25DfMipgoaHycWF1HpY
hpzZ7o8Gjf6MKxrAMIB9cN82pBUquPDg9VoHUe18zq4yE9z7c9raPFbqr+XQkCoZV7j6QctTcZuR
DlwV4e48r/36OHN7aXLc24gs9R2kcWJd+gQ4Ak4hnxaLkSaC8vZeXsm9OWJEuYXepQrCrZdoYGmO
dB6c/lYmXcfOvLbQykNtDzmGdLav+IfNWgfv7nrWZFg15nVaa2MhHupPC80w/2ZP49P1TumOcg7i
vbTnPmiPkUhQK4ZDMmG1Ov0RTi/m8F8TjR0pOwkkyj669Ibq2/VZBR3K3Crej0LrOGtxucsZOaQ8
82ePgWLA913hVTwgy7bpC9VwWMbOkUq2aSmAgqn5sPOPx5s/mcRjrV+UZj1GxC10wPDkgalOKpBE
QkfPr9BcfkzZNOgg8NucXjC5IZy/tN0OsfDyX9R/U6db5PNRhkMwJ3Ta7Ja3XYuf2APEx+xhXeuc
tp/rTfuGgbRpI04FimU5K0vNWYX8u0rmo9XwN9O2C5ymbR+IzYkpjro63gbmO145V6vc6KKeN1sM
BfkOHY+QaWtrRYBShKmInQVUixw+/dnucqtj/kYBAdFVgY0iXBzWq3W9AQ6LSsicdoFRrSe7eoIt
rGTcGGebotTf8W+SSBd4IUJUGVsJdrnSrjl3uOMSHcQlvm1cnyekKL86N1vXBwKySOjSNqXQl8a7
AvarPnCMXY93ZmNe69gp3Pf6/lV0Om52G5M2JirtZTAp7g0l76BKi3RtYxtBz7r8NmsApH/8+8MA
jMkuMWy363MJb4GiR6uP/DmrMFrx4foAWmnd8qoutbsmMy0CNca4GRi90jSkRUQGzjD94LZdx7ZJ
BRnxFtGgUNBhcloeY7eGC+Vt7AW//sY3yuZvgf2WwDQF1ZR15yw/K1IAAIwbqIPO5sAkP71YXQEw
UEyWtc+nivNocKznoLKz9rlMzwlMo6X1OI7qOv6PhSkMOWPYRtv6h7PDWYOTGcimwMNZGQwtIOja
hsOaYhMwYjFzVYvXz/Se/tYzsijQY8/J7iyBeALzw5omh4BEg85r4LbvlRYyNYlKYG3iVthmxKgs
XtgF6Sgh+KHyYHcef5q96RMFoLNJ+OMQYa/w9ybT9uyWBydR0M8VLQYy9/R8B5xT//r/CewGp6MM
mZcaDEUGdppQP1iiAiKA2EkethiTmKT1KEXTrBCIeXmXuWmPnldfo2eC/mmz86s4l47z49vumq7O
yXURL5rxWRnwGu9bNndSAtIpJbdJ3N/8t1umM4DVazpXu7lf9pXFkGT84ci8zRvJ0i8BYt7qMkoS
yUt1jUX4/ynbdxnsbNcnT/ygn7pci8SZtJq/4GWgsY0n77x8j/8dvhv921AsdMs1phRWOTEUBXXl
OsXHcU82c3NLYWE2l6Q1sfhCEe00oaCSEh2qnZNdk5xJVmpkefGtMYlLs86hkUh7SiB06+QSeIkN
RDHpzXo5G0szPdVeQYDbK2WOkornIkNWVowY/Zt5tlVS/3e+q4fv6/8W7+dHYDkWVbVV726Vxtrn
Vi+h/Q9oDxEbOgrLTUihWCv1ZmSyQZXNn+2JGEnVSLY/sz8yYbfFyC6Wxh3OLm6rksRYGiKg4QGI
rl1OZvCp+LHMPPthS73yvgCzT3nlz/lbPIBe1nvcDCjmBUAcVC2qEd9DY2mNkruspzhCQ2JH7Lqe
s/IuxF8chdZ7hXcWhQgOgxY48417p3hpUHTUO4w2beA/m9oJtbTukMDZ5QsCqi7j6bT5AQZE59Xu
LrJmQAWqiUfy7oxAijCvS/x49bz8tl7L5ceCI+I6IDPXLOi++Lyl09FKL7qEWCNclHVslhnixuJf
OFyt9WbQ27H9KoClt6A+AxrKhXPWb2L0CQIGWpCOLj+ijPriYX7o8fg42Q3tSrimKpWjGM6Qey9+
kSubVpwC3YVORGKqTdKa5bc1jfDqvTTJRiYH/umoGYVzFav7UTDA9QeUlG64Fi2ucim7QBoGOOdp
mYDvFuhZ1ejGHHrNTVd4Yn5Mm0iHW3gjgYAcrpeT8/v6bPZYj9JkEph7Tn6HWuMXOIyZYKyAXnHj
+MKOJMfQDRFDozg5QqZz/KRVl0MKcX53Cb0ZBQnX6qcr8+m4eqNqO8j/AkpKfTtV0Oevl//Ood33
9+zSoS21PvbqMmNkLRjBP8a/1vL6QTpDrv9NNx2rsmn5XnPQOouweegFt52MAgT89A+97QQezNqX
xb/1OeMVHZsflot3EoJgclZTLSfTc7NLvGJt/1x4VuFAW+sgZK2WvuffpV/aBmTGt7t0t80ssXX9
BUpyPuZEx3XK5OMgS24TkIuKd7rMhQPm3Yki+1n5rLWE7fq/UsXV+SWhSmhf1Q9tIgtMnHeBzekq
evpX2xIgT68EJWE5nVnL7DAdXJavpRvHLmgW4gLsW+3FirfRrqxSsom6ijTLUWPTg1utHtpjhM0l
hmVRfPi+aGSGzBHk/A/43XWncO4QozqP+6cz9w79wXbTMtdSxLWrdVD9tvCmWlUWYl/FCzwkp8KD
mDH8tJXJ8sEtL3hXAhIv91VEh4DI8Ssv3wTDHH9Oo8Qo6O/41oc7HzMzVpv9RnjNVpC6htgzq5Np
tzHuCLCc4fbn9Js3qqG62dWDPQZwPG5a4fCYbzqc/y1AcLnW4byE14JQFRKC7bRIuFl0IWiLLOp3
lh5T5SdLJ8gmq4I4Bte0TRdidWkfdqEDHH+Rz2DJltOtxmGX3+243zq3nd7y71YqH6s1EROkex2J
9U/lw/yWlg36GBZJdNQV/dZlhMgVHU739VZWvIV9coPt1HBXFCz7ULmGDBZ/GNpbGhYa0Td+G85/
gnC6+czT06RdkzXDY8m54BzkoEmid9whNDLwQDXv2HSMkRVrkjAPqZRMKj1iUAdcksOkGzaotJAn
AZBXn72/lr/cPJtj+wR/kU/hHOb9049SWw+7scPVMpj8FCh0VteDA+sHrrZQrdKrym1ewDiC6pox
NkoS7tfrPzvRN5tKz02KqQQVLutSHHYRixsOoyuLe+yxF2y3AbHcOHJHycBLpwRwjv2RmUmzEvyB
+Q/XMxBWEEx8cwxAyjUVoUAcSg4LIhcfp0VKVm2mhWclh+OGYyTUzzMoHjocujXCBAXsi3M3ZZjP
+9za31Xy5Y/uJ9en4iQVJxx/eJqcGE/scyHzCn+9kzRdg6BsdoFIa9r7Wjz2K1vQDOqA/HIibVvs
I6g4fXnKOT3r6pIDlJW5p614OqVranR0YQP3l/1Jz7WUJvKlkM6OfRLRw/OfLZgoJXestsI6x++4
3jJ5vFbj7bZKa8V2dWKHJjy5QjmnNUONevvuf9NRx0auQGvRkWMBKGlr+N7owYowEoslBoV7jOfA
IctQsijMOsqm12t2blIK52wP9k590qV+CH3W5E+1vdfdlSfQeT5V6ORG59X4CMAp7q2ElmZsEP/N
g80g03Y/pZXdQvI0r5aZL783DspuF7raVa5dh+eiy71nd08Updy0YalUSLLIjj4stSSFEIZzoFPK
T6morNTSUrFNioZqK2+nsMrX1fh67PogHpFalQdyoQm8hoIGTfQ1ipr7Saetdmvh8AwaO/XZMaqV
Op+3ZlKd5BdFAEJ7LXFP3rqlXKrlMEij7rNyOfReWK2S2ouFZA0KMnmxJnVRGawq+W4VpMq4tCS+
ye4cLikdRUf+VfNGsjTbx9avn50rKasuRhAw1i4dXjO0Ub+FZfpNxNzpTiWP3t/pEtz8iWIlPuYu
HsN7cuhEqLW2A0JMVNr0PNn5p6TTLzdiPWTki0H9PeLSkiznPe+rJP+cOedbv/arqdk4nAaU55s9
PA6OPEdc0qHa/GB85xkPuckiUH63zKq1lLy1qbzhYJ3iRakTjoVie3xCIY3qBWWkBLx4hAUufrsC
fVlvqia35VA6ZHJ7sOHcp80kdqtzrW8ZNOTokNJrl3L4dbzNv21Bd87/g1LdaCKCwuGjy2NcjaCT
GQKCQ/v8Y4BrsHPFxNQt94kn1P8CHlgOuzt948kvArr7CImXKZeT/1xgHhBS05zzVyjiNhetMFbO
MwkZS6vYVwcPYej39n4xvg9rjCS8Ty6T3Y3rE9m6zNjZO7NDJklyPrS3+2RVatu5wpUGTSb1cm3j
1/nukKG1gVnNmokq7LWVmyn1SxalOAmbenTs7p+3z5aiX8gq7SylStf65wibzk0zsVCvk3R3k0H4
c43FAC0PzByktc8RWa1LcpjGTVrQq/RQ6kwwk4/9OijSFm/1Z/l9xsNqRlMCz5LFrUub22DN1ItJ
EddZJU9wBZd6jfViv1YSDAb/Zb1kEKoyWDL92H+flw8ORHgkKl2HrLDS1N1huVSc6RcPz1c8Gmgm
CtjrlNafXW0qWBdQ2uIEnyqbtZKNPTZNQmLk2A0jV8m3lSQs5HVqRZt0e0/mZARkVEh5F2ybtQXV
z0AcbixIrsEATScQbDn868tinFXKebXZbpDMvCCwtXc2by09VLr7xpROb5fhbv03Z7oP8FGXqfYA
ejnminitde5cMAuWiKBPBoV/tf+zunYFzS87ueSOCuzV8ADZsUITEtyLp4yWIFRnXvbrYvKXbc8o
E7M1vI4nnWjUH8ahpc35h58+gUKDnFcJmeanSq67AytrTdhkBmB3fgR4qlt2gfmYFMfDyTXZQQe7
RbkZXRfyyeGFHZA5c0CKoaUL9MEA2XO6KPESqwm+SEgtSgGR/agnglwqWLioHsxHE5R2DOgGQxDN
e6ftExdFzuQSBr2sjg6UXY03f3fksBhPk1ErpwxWXma1z2C8ACNxcdQIprlxN60AJMx/mZ7WwNYe
62MZ8DjLd/pm7l4ItLwMNaLZsCbK1gwbR/Yw7fKLtKaTc+PphpzbpBOkvB6lnnxKnSHfxfVlfGmG
sT9sY4eLzhujllYLRtfpyBZBKMhR0IHjIFPwslHs3F3//08kIqpM29YzPbDG9G/7mfLjkqYqqYqI
YvYebaY6o/lreYZ7ln6jOdf0w0PbiU41bl9PbV8W3yovF59KK5WM5P9frdKpnkq1iDdtio+7oLla
szMqWbWhNIZDhZ1AcFvjHlm2YiJc4Yg4/7kYlRevD+59JQwRRfJNx+O4lyLdTWdBeDtPgMLY6pQE
h5/UrwVE70O8ue6ETIb+Ps1oZQsd20ZdAtCQaPx3u3Rc9wCzr1fRLhUQFmvhBdYfCRCW03XkMBuf
XBkL1UJmcsTX+2dufv2WzeupTezg2yw6zi5sZ0NiWVg8ltgF2J/g0zCMX5di5EZmdBxIeFzLSSXj
23JuqKbdBnyx06Sz230Gt4rzuM3KRILOQjmtWPe1zqzSm/LbNu1KuYd26Ln4xly0kggM90tA58Qx
0Yan1OwZflSfNV/jlu0PwV9hXUQvo2VmHy6/d4/aY9ivs1vXmijr7vHL5+Eo8MTkh7Zd7G5Zb9YE
hUck5PvFIpUHk4kG+r3lJrFezzW+bEhHJ9vxh/jdbuVwGGWdFGu1p4bQ3tv+wqS6vufOuMnztY6/
HMthesCRKqWKg0k6B4fdD8U8B+oPreQ24LfYX9IZ/ERxgR3JISaTx99tbfoymYoOG72z7ve9XfEt
pN8u7WI9x8mTE5R7UyIoXhBjwxQcHszmadOnwDXP1uN+s/qpEsQbNxHAWnvBvrni3stRqkfL8Af0
Aj72ub0T3BIqETkrE4KNL/8tv0EjXbR6QEHuKWaKzC9KPA3ollyilruuoiGZu+rWJr87gi4qVsQm
+ts+t9DTkKdt0bUighWSqTjJzdBGjvaIdCrAuiTj9UGeu46vySqp19Xu9iJoYRg94po8R8+NiJYk
RSbyHZGyppjNgpBpJHh8CjkW5TJFJqH/kYrEh/kQS9n5oFkElAEi6oNGuWdMmT7GQ8gmZzeaZWYH
Tk2sS/1TBDzLauveeMiqTb81gxRx1kKCwTqUtsErlvY3R9p1ElDk5k+Pqb1R2sbXbMJT+sv5kQkv
zDtyjxoStJbpckLIotiZD0pq/QrxAwlBAfH+x0VC/rDxautNNQPdUFoAa4okl7KAFVtpsoeE0+aX
Dgt5q3t0SocE1/xt81BHuicW2iNN3ilntRwDPm6lohey7PWETxdeaCdLRQmtnJzNNpOiCCXpjJy2
6q4h4SBWc/ktr5HQpNdfSBzxV2FSQ497hjY0aP9TngyWya4xEZg+eBITWdTw9HyLcwibZu2p1jfX
rPKA/tvnsE3fjFa1xwTMSeVfBkpejWt30WYEqTFpMPqpQY6MJ5JAcJL6XEInps3qjPQNQyt/IyC1
xrEmFXdEcaYLfku/syD72IJQN6/4clIrFKV5wgPGIMgtvvtUjlIIQHZDvSTVPOSWndALVi8x16SX
QmlJFKvMdY72CByrrMRBKqbsI2N6rAV3pz7pczprl6jiCJQ5a8lz5n7FgR5d/5WrL4oaq8u7ARRF
y41XfpvtEQ7PZ6trVQbRg1qHsbrMc9b4WuvUX1H2FfIUoxQ8WBBeksOx2dT/V+Ro+heVvPFpI8lY
hQh/3GlMgiCuHUMuktfBG1xK/1OYrz1YXsuzwhc/h0GTCPcq3ugWTlAB6X9E3VdTG1vTBeBfpCrl
cGtAYUajgBAYbihjc5Rz1q//nua9+OqcsjEIaWbP3h1Wr15dfXJqQr4amE4VSh3n2Kx85ylrAM81
nv/dJ8JE2cvq2iz9AesIbW1rux6hdYoZKivssgCspIiGj7A3cKS5xnPLiTZ4oUeRoPGndGubvky8
k+ncBnnJkjp5jmSj1OQRTG550eYRhZdrxEqHf8bpcrNKA8UWX8z9R2YsXJVaUMg5P4TtrT+XP1t2
uzNpc7CexeQuW8WW3oa1ZXbtV0bDRqC6SqxEE6UXwp+qzSDd3Z/cyLnaLMjFTG41+eT+xD/7fPdT
B8FBBZYtR14Qf/hsSV8MbdpIm/ePzuZm0ipMH/Y6hZYPueyAy6hypa8IN7X8eE6A2wnfSv/TtoQg
BX4xDZlj4bKF5AOnoHNPSsT+GYea7KmPFdsr7awabS5UdOnsXUnTq0wIitGIGYsqzcRHcebt+GLl
dqeneqOdSxZyj5J45igV3UZoU+xG0bW97lUbEPwHi0R8xEUWNd/4ZBelFLwdmtQj05IQSPG8pNAR
m9X2/7g7ucL1xvIq+CWGZLBdAuSivUux5BgJnmzJayxJqYLT0JmawFB8vFC0WcIffq1f1cvk+4dB
ZBaiQCLcf8fVzxagFM52bLrxwpYSiib+B4OlxOqrX5vxIvvEtQxCtKABlChFc0o4I+VA1e5T7lG0
EnjKzWkULbc8V1tPOGvzlBRjeebPCBssJ+RTzOIJHJcpOGbTV+UHSrP+oDIort9wbJ0pq7nINxmU
WfVJrrWvP+5WHzJN0MVa3szDK+Llv+5TGEFiM6iHs22KtudpZjJLbYfzvc7rAo+gUS1o8ffcEvAY
11LsTkaL14lJa79mfxpQg86cwaLug9byxaBWqxlnAYxTJUA2ghc7H6QZ8TDucGtFREAiFM3BMY+i
rxj4sdPPB26Hsu0NrTM7PPdg5u2Hvba5RAOxkNPsWCOewjNohe77npoUQ3JUDsR0YDxiEJwuT8gP
wzc4F4zikdwRT00Kr4IxOVT8y7Y7v/pj/qw9mwnv3jQjvs6f639XL/jEy9780GSal81pb2OCUf+a
zzZmDK26TIPdtn1dtxfjRq9V7ZSMIVrvHrb5/q17MG0k9eZGaR2XndNxKPaL61iz+xhQSbVtvfOK
ondV044yMQR9V+HdYpyHztTGA5VyB/x5ZrwatGZayPZO9Us4hnc+UNMlvbrETyaDU9eN9ebyKKRs
xFcduLpdTljqeUUeTZdtwc28rWuy0Ga1igavTB/nvdrw/cdP57Lc0KlnJRqJH6uf9+T/V7+5lC8a
d1J7nA3C4SIyFGHV7RXZ3D4zug/t5ngMi9+njv0PPQnPQgtMw/HQns53sRnvr3GE4tzJNZ13WV/V
tZRdJnv8Ae6eXFplJbWmRLG3fvZWL0xi9fRQ/r0n5XW02NZVR/TbvL8a7obzfiHdxeio17gsHypS
3PakgBv9dVMYQZt8r+EYxZidPEBk/2NoiQlVWFfzbP5dQU+ie63HpdqeptU2V2KMDtSsN32e9uqj
fL/0nOsF5S7bvhbuGmot3JB03dfOaO1iV9iBp13bmLe27kEDjUBpVlMBmvm8w21Cwbz0eP+4ZyIM
bLR5Rj/PVnnYwSUUZbMiRU3+qXXvXP7MqWO/TAezXmN0ybdWmrdUWBOKot2NBq5LJSl1rmil79VN
QslqdgsacZBWxrX306atNHNN8K0+P1MMouozpbesiLv2Xe3taPiOKIgY5Jptx9Qeaaipfy/6EyD/
t2IPgtNymE+Xw/O1w4IuFs16W40EVk2ghMk0CnKMLJdcp6EzYFxV8dCSqv345sZ3qK5Tn8n7JXSX
pmY9DvX1PGTvbh2Yn6e8AaVOa4/VPt2gZe/Saey6G3kXHHaS6sDKJZ9tRnCQB7C3t6rRWblz+700
SaXeFqhVbanFi20JVXn9lNP05tt08VIfSWjnkfA3BtNzpzCY9O7dS+/CCEnFhuVsldYGpA3TyYim
TmlwSKdDqhPu3qCveE5o8lcTr2BE4B1E8652kedGJasPsATbmBlZbSg2NE4dG/gWisG8uAlFMYww
F38lk1H5edrN1z24Sa/8fJxrp8i1S/3N66znCp4/ny0xqZxrvRvc58VT7Z09xpmmsj6YjISb/Xrv
VPtVGUzpysks3O2sjwE93Py5du8cdP90+3VJTkm58ZjrukHgtNL0y6q36l2728GqfcomH1sajKPN
8N7d9Lai3N1DHek4ORWU2hQqH8hlDWdUmigD/4yyKmeLTVL5N9skl306mfVJE4VO9fPntEnHenV/
zB/S4zlU0dD5jLDOTiq+iBOmxdFm/mF+oEJNh1R/P/JfCHUIi5+9ek8Z95S2G4PqqVc49fOr7K5k
tM6UUCVjE21+4DxUS2U9VHWm/JuGja3IYvSP2T4L406PCz2Ro96MZJ27egw0dyiTYqoAyMsQFJh2
TP79qxDGz+0U6NtqRMVqy6ds6gkmC4plfz3EFau2yU4wLW0JfTm1d0kxVaPGVP0iQl0Jgg2ZMZqF
hbFtvocMIwknkXluOqbTLPqL0WXT8aNiOqu1WGyFR+Qscw/YO6ixameyGdVlQtK2RMEH8UaRZ79M
96XICJk90d/XlK6EwnWd8iSaqQvQH7VrE3ghcpJx8grH+9vQi3mBulsFMMgoVfwgE6qLqpGCOn8a
bKC3xryrT8luVXjrXqvtVd9KGFYw1rqQqbazPD9vceucM85O4d1w9Wp74hiUv4pEKaWVClqkwTH6
8oiU3ObuyZ0HI+2j+FWM+tbRac9H7dW0weFyaN03o2oqhV70sQAU7xG4t12dE6UUqWjVxwbK1xLB
s7ic5zrUE1Sbw+iBDSIQGQKSZdbDFae75qEvkfA42Fsrx1rEWczRogxfhy2DqDcsB21QpCCzYb4N
GgzTrUbSGOYQP2DbTU5ERgBOPdo+ClWqwjOak+cM6rOeJbv+AmngjUc9U9QhjpRHr2xvHDh3BIbv
u78vam7FN+Uj+b4iQKxFzY3Ze0fz/8gL1R8FkkUnfZ/wgBqoDHvJd9e9uhmh2tvuyVxkmlg6XPJy
CEGfNVq4fvt7n50NzliqQ/+KC1yMZHiy97XqYbYcm2Fi428qGrwoRERGtHovZDHPcjaI6Y7nV/nj
E8RaLi6DVEo/9PNvp0lXVVPs8za3kfSHVPW0VFP5ki0t2REdr2SNLoqJrJmexkzCx7sFgb9ZZqZS
tc8wtla9vzCl8c/+z+al4daKXYnhUYz072Z6Y8MQy8VL8e8dOUFAXyfQQoUiDhHRcshCbrBr6uM7
PbjxeIabjm2sShhf/D33evhlsGh9QsSh6YcFXal64RjM7WotpW2+RPS7de5/VoPPetuF8dbPy55Y
JWL2521PoCwKnfeKhcdpbzJYNMaN1qU77VUHO0Qm5ekhWam01Fums5drtPQtuq4Sfc+ucKgUnez7
c69OTuPTVUT84eOyQnagOtHA1RSJ7Lad9RDKEZvr/qGKFPGM1XMxMbnE6otPiiLDiKQEg+IBnu3l
WH88dbe91cuOw6JTdxTurXZZnhrBJaUx+DbFK990N+PV97KWFPUQmQw4rA8m5vqdE8MGgcEaENNZ
1/zfaQ8uUP+9LyVCaOBXr9HWMs1w68gl+qrRa/NWuiYYWFAodiifxhwiZZTZyXN3xLbJfJ7J14Xk
8sSIJJciLWAuUVzTHKpPRhK8QCSn4D+wWcRmwpxbUuGLyGNCiTBEPuZDzAEENAP0Jt3ViCk7f6+v
nXMMYrCY2yQ/eWVyV6sXKJ8wO5WynvQcUtJqLi9fud13rpYqLmjrzB27xVIXQLzIZduDpLnWbui8
K7QmipNHczs9EYren99aC/XikUDXTbjD/umVZJ/4T4c02nfIbqEnlx+3Jsr0lmOOZ5uFo2QPgu4J
NZi1V39h7KAhh1JogqWbN2fx1D0d29eW9ZBKoul60LVia13oCIvNRVLc4oO8CzYSZASBs2gH/8Ss
vo7kY/HoR9Sh6HA+ovX9j+OGfsJ8i2nh7sCGa0dhT3vev9MpJu2qQFVuv1gluehOOmpGHQXd5u5v
TtQ47xc7uGDTqviCrmp3lzYYOZG1yZ+LRPfUrU6dP9mGLZlku6yQzoaFdDIs9a5Onjl+gX0oD3Yk
6JEK0ELu3H/XSg/Tgdzq8FrPiqKcUMRKxRDV52gnIDtP9ZUateFHhU79YIIuGfV+tb8ut6Z+IrSJ
R0GAm0wvl/IibV28sDVzhpi9wUxY8RU5A3AMFbaw7OmQhawNct3z70sxWWqmVT/KN6/d0u9Gf929
/NfoX/V+Dky+6OSznPqZKtb7vXvtbv5MX+pZdVidZNVjdzo4rB63+8fNIlmh2qnv9E/J7PXe300f
1oXusXlXhUirWaNbl6G2cxo92vd8utdiZ9KA+X5PJoM9l1zIupBSiY/NNM20x1QGtXdxfEUxYHwm
jLzuCO4/e0TzawPtG9ts81V5L72Xew2EuC5d4RdUVXynCQnoXu0917bh0Bzm41067TbaK2LHKxl7
a5V6N6sg0CMq7CcbKsSCNDrJqUbbiQis1l5qNtUW9Pw5rPSFWNNuNbvsH2rdEgvf3r3luiZ/U3Es
9spag26P/t6Q1bbdi715twQX7OfaxWeS7ZUYqXTtVuJWcl3P8kivHVD3qZbSnY/FUTpHPt3XxkzF
nuCs4kRlJ/0/JF5M6CCzT2rx8vbZW+vGmjIVjhAkOZuaoftGgnE7Nq2E60F0pUwdLlDyNhL+bQCN
J3FnRDy5gVY7KojA4eEumPfroe0fQfimM9UQ9h4CzI6d9o4+eVMxAnyNmrX/ZojeMRuJKVHeH4P4
18NxvWmalljbYfQm+bSYwi3R4nY3zSrmGqL2jpBqoPEzHUm/oHrLBB/s3MKhv7ZEHmGu++X0cGhx
puW28fSfuMVXCX9eDxR0Ka0f3sr8eli/a2v2l9US5onN4eHxUQMAq/cxvkl6svgtesMOgvkKQz7T
SMI5hl1T7DBezgR4QkfUpFCvx5Mup+5xPx1RwnccwKKb0SlGZcl5o6ch7vV4+K4VdsqfQjVsrP0E
ICk7m7UUChfnFEnLmyHO3aiDz0alcqJ6vCt/rWZ6PrDyS617rQeYK8R0z2mLnio060z24fynqPO8
tv1FAuD+QP9BD5qw+fcULD5XPWnWHidsJ6KCAKR7y/Ul1+tits4bSzgzzPvXDXnj9ATkMwtdwUGp
q4ZZgFv2W8nV1V4Oj/J75fDS/emiF/9ELq1zuKUB7iRK5PXZ82WGptgvTlqU38zorn6aRvO0mD5d
kVeXTYyVIm0iP32pXkfTaVbfZcve9o51eR3NxMvVxp/iMZn6RtUUz8mpdd03G9nm8HSZENXM9oWk
tFRAeDiRfkIBOHWNNypNhqfCABRDdU61QaRRWD3W/+5y/XxhwMkfnz2plnazoJeriRhCQ3taWpZh
lmsTlAQfabKudAzJenPpYYfMm/2PEh0K4xp/rB1vcks2835JqKE59mtuigqFWMgxTeWe4Y46GWfl
zvD0JXNE99185d6las+52pPJLhsDd8zIYXTei2/XwXJ8+NqOa/9ub7Lx3Zuu1/dFf8PXbcelzqRv
9oXUyIjlXv25jqAzkgEu6dG7giWGSKhFT3VZPWsZOuruYjZWmSOp42g+3I6vJE9X2ezejQYfKESf
gGe9W9ZcmTg7V56xLMpxXJX/tskxjHpqIEnkNTBrtssI5LZd3l7Us52UwhEiA7v/U6fUfs/UkKEu
rRBsV8EQVEh0Pr2D4qfIiHy8o7ZbR77bSM6LzvXPKeZP3boKvpc+Pq/MXNlkzKlG7QT4s+nMgQgP
Ghd5Sp7ZzPfRegjMUy9RkIiSk2td9SMdmrUJQ/84HX49YvPNKIQ0zeistMU5tM2d4nukSGVmI/Ch
UC2K4LduaaZX88loie/6Idwv8dAnxLztRvcYS1r5Fm9OO0Dn6ptTnm2HO6jPYpTvOgr7Z9iTDvqY
Nov1UwfYgJv6jMT5Y58oPdCQq8ocFNaVg30Afiny3kg0OdzOEhU37LtrZBzt6YqFlJ1qP1jL4W4d
KZ+qWiIL8l5XKSMjwWq5urAx5ZTVoe94e1dkiPgKKwcWYlSzVtNrE/oFe9kNVn8d3m2NwLDfETyz
axHNwop8pfxS55F8kRayQGQ+JYshKu/ht8vpUtS9lvEds9gOKNORdkVyZbR4orPfbVlYtySrXEYN
GmkIn6mhmHbMJn8tf+TVTXDvsn0nt0vAICaVLtvVdrF7z5QN2DJqdjdZwbmnMBK4mYQ138D7LiMr
daRbwSVQeDyC1Tb/ahOxzIWEZnP1buqY36u/2UCsUD0F8J2IYj8UYaMqI6i0iAOERZKdocDlLjTu
Z3pzDjSPYNBd1ySMnMlHvVn+lBXi14rhUJ41OrbkHcXu4fRUkmUYntIqlFrMsMHawgj5fnfyfutM
S63Dv30i64SESmmbkG1Mknz1qeoh7Tyk8A9zGIFBoHWhtMxIrWc5ecM/P87aONHH4u9dH20ytpfk
Vrydboc6rmR+hUuml4TLUKLSmRfFpxHN/NFitOrjzcqVsUXRs0nuQh7IUSyIZax4YgNWUJ8desiv
bxiCmOHTbocSPqxqiarTLV+MWaXxdC3t2CRfcdr6+yjzZwkOWjw/NmzGB2Haj/V3+WuznApmt+Pd
9T9DvHaj/NtZb7Jnrm586i8jUYtqVRTW0+kt0Xo+z1jPDdrw+Dw+8GVI3jDBmbJeaJF3FBDOLaCJ
A1agvOARcJ+InwACNfss0KtSs/EdgHXpieO3wP1ZtzSElFM0CSxv+Zy7PMqupqmUFd1jcWlh8e3k
lB5l9IwgeNSXmaaV2LsoaFKWvnrNJcxcebw24fhTjl6yXhaZVaglxpvI8zVQZ9GVmqEwmwWy6cRI
Cucwg+bgKbs0275/vbeibP+TH1YjprESAZtsx0XBJvDqDC407QzA4UL2GTqwyfDT9uFzCPKVq1vA
9EyrrNreCEm2yaYfoLhvjlzrXCvArsm6lbcsMc4G9CIQ/lWdzPBhJdO5GaGnbnvQjKn8N33aNdpF
Rd3dC1rUZ+UbB/y8THb/lC+Pk987ljGXqAlBIw6Vf7V7v7xsrivNbXF4rjRXC/pSpZfzqXt/0iZA
Ta7LR+dqj+vtoLFOS8dn2jSmuOdJIEZ5EG3ySdMPTGN6J+L9VPCCrSIBGlanvusc/7tWmrc9NOhJ
3r2qtwoawYQAuLLaMz81Rj7dPylOPHzum2vJ7559SC/ovUEL0ooTJb+6td3iXHOIZ60ST5N/a80+
94e75P4Bx3P113vp/RWnggaukDOdVzPzJFmc8mC672wPv6vXD3lBudi/5646TJwQ+jazw/XXelxd
NsxeejmTpVDwBU2tspr+fcjMJ8RWbLzTthH60/9tS821MKwoLy9XiCQf22Uy9jXo2Xa9aG4L5+by
JO6X/hZLH2Xq5PqrT+QJEN+X4+lQp/zHpL8SCePRl+pddcziwVQYxeLNDuXk4aKd/xhzkobrcVmL
JCHnoYMlApE95qNbbeNIKhADyJyeju+t+qYamf8IQZZiZTZF7KWybaRwh4ttC2+4iAlSRwBxU2Wv
c6U3p7CWOdj61q8MwdGO50ElLuU3/jMA+Tgmt/Dz/8Prk+MwFFG2CfQLHBNjlEwXSRfKTnPVsfXz
kjdYDvkKj4JlC7gRBsLyNYBEg3MLqwppMN89yXVY+M0AFWK/StRNbin84vh6UgyTGuVMoA8MfrCp
PGmDUnW6V9OGyvj29VpM1MtUT+a97Z8jpVn10Q4HmRL4EUVMsd6j4h7uY5oiKNE93bZWa56C4YiY
/9ziTcqsxT6Z1FrQBXN3/whQ58+S+M3L+llXRSPvZk5looALNAbMVfXdlGFxonaDswJDsYt7Sq5w
pY09zE2Kp3j/cNhunVuHm901V5+44u3rqwKOfGrmqF57t47oMMVqEXzJGpBwlsPiG/lh+eLaXK9Z
f37qN7TpQYQedilkYW7LPTZeis/l3qHYloprlXhDhVXkly/ujfBRsH0udBpdmextk2wLaWX+dFdO
mPVlo3LBqATI6ISwYkEb4DpN9ibcOCi7VbY2Tm696F3e9Etf7wBw4Q/ID1QO6WTLh4sR+NrC8brT
xKQl1dKoeESYGNFjNDeKj1R6CqgdLS4/DDGYa/68GsDcprAIbpTMFKN464YG7VRUgT3BcmnGSND/
grDWrMEw4vEUg6Kw7dV/m+CGvD5JvQnE8ZAfzJ8xvHnoxNBusbewwNY2PDiYhedsKWoDOSn6CjDs
8En/fE2Up6TH2aSKwkDwKCvVZL8XslQDR/E4ReoPcZqR+Nu0J13xtyAXiPuY87DAh75ycqKPCMfb
ho36ZtHmKcae0UTcUxzd9zCcA7K31auwISlkvS3a3GdzEwpL+q9g6LkUsGkFBeLzoVLHbCrDJwyC
JPQzpkFG4GnYAmL56M+mj62TrgdbENFvTMiKv8ELn6lySXH3dlFGaF3kUFMHWZ84nD1dfni60wah
z/WHJpXVSNt/IKpXSBowHIDLVrZLf05MMEsZ31TgDif4HfrJc5UjDT9YVn1XH7n7T/1O6j1P6N+l
pBuKFPRidVPW8UNnrSIyVBu4Z7UjVTr+arzG4FjtmQbYmtn7178qfwrftW+sL1PRURu/zx+ibbZB
YKH4Ilg/hW/VoUYGSQmBqopaFo13w9hjmpvUKZfOSuPYdMCBn42nMHoEEZSicfBXXjZ0e2PYwuoF
6H1mYOkojZF/ttlxfAQa+KkZjHGRUDY8c5w/cXxZ/6k2mK8YjCB+Kqc/VnSl1Y2bl24olCcqH9D3
cPREU5UsjEAWYNe72zGhJlYZloATD3Yf57+chOUl2357K0M5cvHaJa8OXlJmyFSMEqABfuX2Iyra
QiLIeDqjxkuNVlhfJ/UdCPZmtJdl/DQy3oUBSy/CUMjFI2CdV31rhx52dWI0zV0jXNCF/uCp/rBN
hAcLUwEgJyad1dlRzXAe0L0VodxKBlRuE1AOfLCyegTEQ+WwwOoMOlgGyjVQaAPE5TqTQ7ozjku5
l+QJzzVajSbV1n5sRdiErWVQBFmgar1xOftx9WvRv36vPCMXO9KgDALiosackTCTTphYx8UL+DRm
c3l6iBX3RI3enf7OKPczA8CTkg02JwPjcYZzVACYOh3fAQRuMoraMifdA0r5yHPkmgUPcp4tRurG
C5Fc5DHnb/l6uh/H/fKkdDMEaZJUIA/gNnW8yx7Iw9E0tLV7Nl9AaOvP6vXVQrN1Ciwmjy2VUa5K
dg9SNtyO2V8H7Puz5xcyi+mbkj2mbB+8lYgtF79lwAF2KSMmEaq5FIyhCAsFlL/E7GpP9Kozlcsf
9zsfYp0MBWOIKfwA2CMuPnJB3hMp9PhgLWAd9DF5/eiLDUPMfdiF8CkEM2/LW5tid7UKzpatryCl
C9GhNGSRSYwVs7j95Xg2EkHZbUz2AbvQohKa+ewBEUaCBpFt/HoA+56Rol9d7pGUlXPcRg9LTimm
CesN8FZ0OcxfBpFaeKLsQVE2o+Cy3dBweLIawZ5Ni+y6CRFYw4HnCxV+TjYVmtSjA5ybladLR6oJ
5daw8kMDbU3lqHLE8M+LaxP2TuefEJCyT5Tn618RgrPq2y48xhMjdmNuxcDKuA5P+7NHYqxU7kFR
LOWpg/6LdBOsrEhaaa7Yl3KjL7/iQvTU6+Oif5It7l2xuN2SjJaJLGsXWJyn8ONhpBBB6ZGTwvb/
YmXCLHGlSZb4TeVQM8PUVQY5s0l+kYE4pFXj58xPpuURumU1TQZPnvd6rNXWNxoyoD0c/Jkym5og
hSvtr31/7FkSdtMBRQcGFLxZQWRaBYPSt2dbArHcOiXcdfRuvNDmctc9judDJ9y8NLbp2rb7VP6G
RclbpCX26fCq7msT8N7FmC/t7+rsndFdcNhO447xZ0HdMkOZwUX9BUooR4vlfuwJrqX7xZR/xb9A
Fo9Ohr3tB7y12hT+9Ba0g8ExlCJNP3wbYjTWzFTg36IFMVtVrOvKLA+w0qj8VidZw+8UQi8pTtKU
KxkTSBANu/FJf0/AYDylbGL7RVjLY8ai9LWGxuCe78aitx+X6brQ4ooPyKene1eGNNyrzOLs/lCR
MaRmCfDhVE+2H6fRko2c1flwVcHOdf21/CAv5I2t/aRPLmxihlEC/HIL0e2oS7Iq0zyPncH1x/Fq
NR2GHZhGO1afRZCeO6/MqkRaJfsbkqwjczMyn/ESx2dEgyMmcoLaCUPYZkjeHGUxeh2hH5NNsK75
UPZRa8+DAJzPxaWFDBdT0ZOAFISGW1D/4SEErXZ16YGW65iN7hjb8XYZYLexN3mMykC8GFmTXjXF
yAFkhWzisoW6d+hvF8QFHKcohWt91I7MlsF/wEIcztHxZrvwCU25dEzoQP2JanE91bRmZrgtgFCK
SVBAQ1+2Sn8ar0xY/CPKY1CUaf5BqUnJUVzm5GMO3jplfVLEJzXmlAAz0/VjQCHnobxcML9uFrva
aAL/w2DitQa6CA4DpYGdJKzW2hv91C6UmvAhAeKM7Pc5Kc+err0r1ZLUa3RGvRDj/oyfMTdYVSXx
27p5CyRvC2ncrLmy3c6dST6cWYciREbAXLZx+EVlJ5FrEJ4OyeJ1VX9Y/MktzXwfrF+ueEIua5M2
Co+7/8raN7LTrFPqLy9pqfArr9khKWfVbF7rnFEXk+XvOwpw+euUnGute/8yVGqadWYkkosaoZLz
WjXu361Bhevxuu42Th1acsqN52DCXE7fhWN/ha6opNJThjnU1OEfQjBOCyolkE7j5fM5iDyFJ1qi
RcOJS5312NB1GlZGdP64gxgFiNH+KEw6pPPgWPUN76pdE2JXBMM2ZL4ORB97CiGfz15Evo8eNjFk
WuXrB2D6M8mwpSjRz4Wbt26Evz+qXCXn8WuCpmKiK0XBNpkQ0Yy9GlxJWca5afYXOgKKwD7jSaQx
oigBoGBXWiDSIhn6RC/gRpSFwjl89ZPk1DPjpwlAvXlntKlY78ijXVC0TrC8RW+Tf57VgKM9MlzS
X2o7KkkVU1naBKEW/8/gEZ8vkafXfDmzxEo60YLV3dsckmDgy93ks6dltitYlrup97zn4QG4HWHB
dPnqnGpt15rt/J3HtBYAPeeaKfVM2nqIfyUjFrkAxUYiLFUhjuDEK7b3Q1inuOdjN6oYAFpR4Wem
bMq+FnWcInHhFYAV5auwblQdOakoE9YX2eZtUXhapeXneQ7i8OtoaGxaIRCYe9mkBgZX1pC9GPJY
fq68197VWEvYnKeBx68+qI6oZUKKwLcp0ykG5Abzb4+/8u6LsTZ80fh88drYdOUQ7jcgurvpRUS0
duMJ+wsrqCx6dX7aOuRAo8xdLsQtd5gcx+/C9aUM8FbsiCzKoNZbDMZkM38mg051wuvpZhvr1Yw0
WVTw1ax+XAxvbN7d2dg6RfQH3eGq54AwjPNh/Ysc1/Jj/70SXXMOXhebh9JH/u1zOTyRWwvDyajP
p//50j1OPy5fnAG5uRHJ3+8JfT0f9I3uUv3irsFdog0G7qdOf9MZ1AyEYyrd62hb18ALaw+8+NLE
jwrGbmksFkMI+ctf65UgzR/9fyrRIhq4V+/w2blO0KyxsTtoIXoS18SSoRNd7Z+1+xM/R+DyK3T1
QD/muRLWGMnBPAco3I8YT0Xx2MQntWql/vMTxbE+xkGj9rSTBUg/c7/+k/FJaVajY6W3JOch+1Td
KZhHnktPJgV+IULVu6fbP0tSTKURYuJ4DvsMkMtdU2mT4TmZ/6MRcYmeQGC6vKCtJqzbJZVTFG0g
Of6UnI+8BZQSA5MQI+GdrwVGtB5kaOSods74ZwjuLgj0juJs5ADBu7ZS/9WIQpEeCfMM061sZpqU
tN8E/Wr5IWa/J3QCFiet/8leBJLxNhoyfhxOgxTIuFBKr9ku97IHOCG2qbSuRsDUAJY22ETn2/v0
1q7N8DKFqNhAhCVQTX7ioKSmT0g+3HNktipkF3J+pE0Zu3rvfJH61d7xSGs0VodLASY+4jclucgd
Yu/0YRUCBVIGwgFV50DA9hk3XRUufNiXujoiNOe1gd+35BK5Xa80N8u2eDA80VMgLCvBANml0w86
Sw1sTsW0yqYrFJOxeBDFRpNj6ktgz2PBBs0DzZ6N7u3WPX199iTl28mPJN5lNTSee1FPrkCZrP6m
eaWclqJ6xm5Y10233MvhKJU65d6nYR9TciaJPJdeJdHACnLkw/HbFMP5LYE8OgV6ssj62SQF/7sN
UxMMFZT4iJTESWwzs7UYCeC36nxC24i75CEy0CiLqSWvP+pfDgrFBybc80tP5CeyyEiuQe76SYn1
Ad5Bz+eW6AM31ym6fx+HtdfdqJ4W9JrnX6pfKhXVssDT5kEWWjwtv29vy9PjdDwfO7/brDIIQcZ3
/iT37pwAW4K4GWyPvTnUQZQr3FuAWTQm8dCid5Pdk+8QfPVFygjp0u0SwGlBnWMom6HGigEo+AzZ
fWFS+cs1A0XjXPiagMWhFQn1QR7jqaCDUdNwWsdMDtXvaMiXtajsAOHgdDpidXnVG51GUjF2Za1+
DzGML3v6sQulZHKMxuRTF+irQ0XKXskK89Q+Oc8HpXdnljgZ5kakiZ/VbCOE1pZFBTcB4iuH5l/G
xS7fdDh2znR04w0IaVR/lY9PhdcKehppp9gmIm6h+zaGxlcGHKmKCpU76EWDMohOmquo9fRJXSSa
V6rHF8lQ6Vvvcn1DFKbzuSCQ8jivpdPnz76er+nj/hV3cXJ82kyfCgg0haz8G3Xo/Gfxb49tpvT1
Q0GYPe57Kvf3D5Gk8p6gf80xbaCM0+7k8ljTYqGrrdjJ93ZIadcu2Gxd6wo+NvLts8nVwDKLS5RS
AF1Hwb0lRBpZHwkMf0GSWkBwpkR3ew3qJ61z+lGU9GjCbfateqVle1M/dNOhh8uxkQRkeVp4FBEO
S3URwDzjFK7n+AJWcf86YlDOGrEKxsTFymJseXUZgPV8yHcLANjK1ggYcW6ZMgd/QrXB56BC+dPN
u2x0rzOt7tSDJx32AGKFT0izzZVTyPTR7kKPIjwQOKHWK8rPI76iXIaAizbYeuKA6FnGY0RCF1Gu
8s3VQLOgLoj2pUPKQr9USu1Za5/MKQvIf9OsIW32lPlDl7uQHnKpejzLxjRD0gLlryWSLdxLqczk
+AY8KbH/eiSZCm7rmEm2XdOdQRqus90PRqwmESwaYnfh3CFQCalSyRHvsB0TxoxKNdIwvovkL48m
OrY31aecFBoulg+ZkhVXEQH+zezjkwWWOUi2Fqm7Z0HPk85qJFo4VX8KXpfMx0hP99Zr5BNchz1A
eGvvVj7kc2IBXGZoo5ml6Fyxv6nCsSUaodF6aQneu5/5Z1fl/8Ylw8GJ5NR1mbZIwenHeT/u8UHv
1Ftwqm+sAK+nrqyzpvR0GVHRurOezFQNh1nXTRQ6qi1thvgmalkaNBMlWQVCMqd9lbY9/oJrhLkI
ECNQwaeqZMXny6pzZwTyv3JriqP2FPl7QgW/7WiPhztG6qge0lynVu4xZ4wTvsekXzwNcmfQgzCU
iO2GyqD9/kMKLocRS+1Hpta2yVdbFBlJQObp15FF0mgTOaP08aZbXHHVmZbEz1M9Q9yDysox0mOb
OHK54DZjp9vajJuVxHCWfe/a+BSgNQPZtMuOGDP9Wn1tPBL/e2LBDqR8HipjmY+WdHkRpQSpkWLf
NGqMNJWcGIN4Wf31EHKknujPWOPmZXQj2HdKFV+lteqsYo8rb020sdoid7RexsNxa9yGw0DKSOzM
eHlo+u6wygMrEFbxJ2io5PtWmT3tXFYmJC8Dm8LO8FQnf1lHrKeU4oF3lok5szotK1opLQSmRyDo
AeLFm94qytKeNBOMMisY+8GrgqCx+yHxI2jUaBjQUWlJBPNdGInlRkidrNGQL/+c/2DyAx6/FeH1
WUly1ZE1VOvRrrRxr9S5PRXh2rXNviCZ7GikJDoI7LnStx197XCPwCBSRUP3rqyA0rrPvIsmemgn
44L3HSqPHc+OrGlkNW1m4qBL4Ifx7lE6gxahQMhdfAAHqGbI2dUAWsV5oirYABJ3yIgGp19ngav2
scriG8u9SCHREH3QhFSJ+D22aZCjQx3YB8/ajAam21B8KTqIY1gnoiyMsfEbcajajl05tw6z56hF
suX6PW8gAENKfW/+091aaeu79kT+V9GJvEUaB0ii9SDSF1CA2LX8PAPPRHNB4xHDsCCunsGOwo8z
cDcE/ZIBlBiYPeK4tgO3AeiI6EuDJDlJjQxmGHMbTszYFvciz5rFCSDJXjeU+IfC4/cYqi1DFkAK
IEKp3UncRJATNamVOCGp0bSCR+uu2HTUGuQca/PEhPYqbUEg6OhmLLZFt+6R+kQUM3wQQwhpDdDa
FCuN8cyNJYk21r6FNqJgHaYOhQI6JpA8+DGM29blqqE4+AkBj8r1YM8aTjIfLkxHl4YbgXo0k4yI
xFXBPMJlcYHLsmKCETUA8C6BTcFN4UfvzgGJLQfPmT/lfLHpUwdoMp3VFEFYqezb4SlQTXtTgCmT
1wIroQWgUweoC0R3fSNKAQ4jZkS+EZoG8jOiZmLU81mIAtcWMwDyeEMR4I/CCLNpQX0N3qq+TZd0
Sx+v3xD9UxnDOYQfAqiXvXPZOFJkgBtNkRrLMU8W1T52RujmEnUkMEMy79wLATSpBHK1ZhQ3Jy0w
WnjWFi2iMLvyLVIiyaeY0lyuUhKq9LbfdAC4kXNFz73hCpNvmvi3L+rTt68thuljDkjZ1ENhPDbj
WP6zrw7mH6CEUEoYuTILotFsjtdCMiWxRnvJtxZ86IIAAveJYsDn6+3ynzx4BXsgIgjQfvtpxTDS
FYQ95mJdb/HNxoZcaFyT1d3+rYfstNK3A4NyBr6mq6iZqzT/u9Edd3k9iUznRrg0mqpJYtuY21Fq
y1OkhlJ0itjcfuPyApv53zVGcVeWQFNi01yV7WTa7SEi3HLCdM1OWfdcR0/WLfmfOJ6PvNBWJ/4P
GdU4Un+DuxBtO34T0abtSDmvXh96RLLnmGYtk5YIQm/gqLevSBPSCGfeyDGica6KX/JDJ1UIYaIw
0okwWtp0IGW86EsixWMyy81qKBKiw3ncPDMSfsX3XT9ZYyHdFabpqu9CiV+LfWuDPGMtdBRN2Guh
qiCewLNwxlVAANQbi5f/jLwP6z/piLKmTI04jUiw01cdLMj7SUNcNmlbH0dI3juHyqeh6wujBmqz
f0Tvr+bK+C0J2aJXpVHKWF1/iWfpGEzRPKW9njPujhkkYJ0G4dAWY6TX//5tH29quoxoXBB/9zqr
KgM+gNJM45mam/j5Mv+AQKxVYwWhkVHuDiO2wix7ryWf4UWNTUSp0ZT2+brQDjd1XnEqGbbbzxh0
1pvD/vJE79cXBwXpiiB07fNV1OBu4AXCs6r2NLL2JE5DNT4K7agTuQdykhzoRD/BpUm27jBvsp3L
GLsM+pfG2uj5t7uP+rZSq2pA706jneQc64cL0Kr4tpD3ViuqXb4v3fw08tq95o2eIXpceDitfsvD
FhQH7sYSdE9LtHFisOUgns4FR6ZxnsmgNWu1pzum+9P/0XRfS6llQRiAn4gqcrjdgayIiumGUo+S
c+bp51tYM8dRxM0OK3T4u/vv0aReWHWDYX5sHeD55Q/DojDkpHtR7qxYpj8ht0eIQVGlmD1mPVlE
dEns6gtdW9RKhiligemwH4gjbr1YNRQphfporyBsVWrRVqTWrD56MpfDlFlC3HkkqnmasjGB7KG3
i0f8LXeGtWd7kcx2YvVnHK2zev8g8Dw5E8muJyXpu8sXOIsOt9EDD8uT9Wi7X8Smab1i8A4GQ3kx
mdixsBlQh5PO+xwEziRKxBqERK3GFtVQzzSDOESFFZn1hseH9YBMIuFt+4DSQ2YgWpcvMvh4hyFc
IpJ7tMqDX+PvAo5A2TtMxK3aMbU+xOmDnzOZ6qxiGbXU2XAAwJrZL9Fjaz4jhTRxSdiN7eOZjIAu
4gZlPHuxlfhPgMrDtmHY7eA1M/xwj7uVrWaULUPScHnoadxNuGjc4OHdjkj0GFM/CAoLde4ivyg+
a6aCvDq6HpJAORNsMHvIPMzqgPuNfuwSB+NiV6KVQ3HfgI8gQfa/q+1/pql+vD95VXdkzpQsvryi
2RWMGr2Z5TBFYR8GG27yJNrBR1zF3O42eTNNQ2tqOSWrZm2pXniJQV4aUlFT+kDi6zGgjx/FGdtb
dKt+XnxNjz3vcjLyX/3SZqCEbvyR6BvfISlRy1sFW2o6pGqwZ+hr6k4P5fvDw2gZazqeSY7rOv0n
5or0KbYQ1x+rhNj2kVNH0oeQjTTZYle+3qV8h/eImz3cNrwosHeecaiuniC7yzsLy360IkN6b74Z
ImbxlVn48ye27OVgUt0fP2hRS6u6bJGtfTrSLTty1rBpTXymFVye/UfIUf65DlDRPYk9isArMLrS
/zL3VzFVS/1glsLYm2SbKqfak/ItA0XZTy8nr4FcXm8Ga+1x9KB4EjrQEpmE824cmEbO51tHLpG4
nhkmPm0S7zH7sQmHmHdpEEgXELj0Pb2o0bYv15Wh/Ll9PPW2+Q/d9VRh7mUDwkqT2bAv2HMop+H5
mqB9m4q9Ki7tUgO8gXVh5dCSJ5YxDZJ6YDoEXWvBQASiXxQKyLfcpwTYtYZrpyfbdfINhlnfXyf9
/eM09OWiawnny9esphcdk879aLi9Wd5BO7d9/CYqFXKpFJFYpKodarVMuGL0B+mUymuGqQ5FgObl
4LJ9Uo8z20enolbEWd02U97d5lWtxTDWKoZuPUVCxFnyHFnF/MPazX8Jwxora5U9/dcbK51zUAe0
/frH/t3JalHwQyHOOgT2+c6U6wYAP7x0pjps6EN1RETTZ7SYt1NTkMR2QGk+ly08WH9s+4u6moiB
NGh4EPkhRBAChsKjA6AIsJMaB4Da+yfy3B8Zlwnb/5L9DgEOBtdefi+QbP5hyayDJJs96SrmVAHe
BvvE7bJkOp737J21ZaIxNMN7b4SUhUkIH9tZr2hylhK6n8QA0LUMvwN7oeRm1CtKvz5HD7F6wyp+
hvvyJtnX7gG0+FTf9YeIKvE6PSQN3BRjCRGX1lO+e3o6aHZm6Vsp7ck6YUjIz/4KaTUiEMSKfkDs
ui2yLVJ4lVylOb0LcqjIu1wet5lmbto4n/uKA1b6tL5Xcnf5a132aO1l/bG8Wx65aIqT4mWmsZ/S
51H+Erq8bGZgYGipIghaa1R7Lk33kIjupvCpDVr5oEugDilD7QRFXpgWjL3sVfcuxUYjzs7gsmZo
TN7zteezXBqGDO12PTaNLUbtgO6f/2lqUh9uGszB6kmCZ7UNnikNpiGLHRMiKlCEE2ohQZ4SH8fx
9pGb0EZO8DbtwPtrm0H29Hv9AbLZKwutTHhuq/JW3OCZQBgW8As9YPSGEGye5KSjqj5jDSo1xh9X
1IPkbyhRLG8abpls1BUkJLbkXq7SphuCZUDCHAtjemnU/gmYTdefWncVsa6y43Jf3l6hKuesXLuC
HJdu8S13X33QRxJ/b6RLQ/lLmx3RlfHxblu8F/BblBrif6VjS5uyS36gmEujJgtkWO1DwEfoPWMx
qcX5RVZduQqcjwql+0thwFMguXRh2KksBJgweRnra7T1beb3/uM4bRVDdg5VM988BgpLNx72RuM6
7WyxmWi8psJIPqiWTsXWdPhyuH6jd68htsJpfj6901d8PixDXqAKrXZtOGYrCBLIMC+9noytwhW+
IEqwK5ixeHnJaMxJzWp2iGwQDRifUBuAa+Vhk5fk9bSrfJSPdb0EF/peVtPrUSugaeh9VqipC+5T
/8EBOp+SzRQ2f+1uav0Sa4Jyyj2O2PtX8KO+fJOfuZRFC8wgXefKlLFDTM8rUrjCvAxOMZNmMevR
iJAu7SgPnarR46KNugAbVGZcw1rpCZ8d9+lUbgh568MH9lcftJVYxjQBri/ZW6d3ewiAQC057UoJ
4TFlQUkvccT5ZNW+mVVPtAulah3agMIfKwW8jrTteT94Dj4bpkFS36LF3YMUcrHqVwTdpRks64XT
F6ZBKUOzU11yB6JRT1xxQcmRQImf0M8ppb1vzUiowvMPMcUYnfYZV0YGICiuJ5cfBlDtOGAXnFIS
zuqY9qlomL51H9Jd7R+BVolAsA6WB/3l/RTwgAkk8LyjW0bJ/KNV1PSDMmDiK3uxrBWJxMsfP3yC
pgq92Eh14oWhy7ViutGAlHFoOEPheaGs8YfHxTEj2GvHJgJ8al/yTeYo8CtsFMbZ/tXj07CphMo+
OlBHsWk7L3/AhVNxMjKMjCbSdQvDbJvyFIKmstAl6sFuyfgfxpcH5Y5Q66ZeXU19+GWXnnqgO2eL
lL09LULEsNTIPPARXXY+YMQxZJk64SEDEq332WWLWLQlSXawpgECp0UUvCM1gQ7Kv3LbhpN3L8E7
3JDBMs429XUN8RrqEkxlVVwZrGYxvf4s6odsclK6HsI9ymDvtu15ysQFJE6+5YWEkEUExti1qFhA
CUrDVQ9PYAAcQWJwWylBwq2YzEMp0SwALTYzC4ev50+wygVNGPzxcUAEuVzSzZ8s0WkwcCw5N0VN
Kq5pY/7OBNsMeFSJ9x+ls2WQJQlfGVkpF5h+28N0FYihKyXEosoLMtC9nJVAm4ThPMVItUnajNLL
8zWUfCC2LQwqn9LGai+Xp9rLvr8MPDFyPSbjbvVLbHi8ftz1IJK1XF2imJz6r1KubpVokqdcszRt
qHIuJswFo2wtceIl0dctJob4wQbqAyOqEiIKzablqCQvExyJ4ivAgeaepggcoXHCUQ2+Dt9CwbUk
nYfz2W63e80Q2b2lNGBQarhG0eHrIL9Y04l8XZ1v+/qTDQTyyu9l+KUDj60TXOuabj9gomE++TxY
+ZCUAapPTOsoZDu0tw0u3aEQYzRcIEQ7NTIvX48t/zXqrVHU0sP88bn1GGlkrI+0Bs4PUdSNNPTW
tjRqt9vNUxSPo+Yy1hcybiYWxm9oqvtEjUe//ad17NVvaIk7Dh3M03bzSff5p6ZOJ+NIKHUwuMhW
MlnZ6KkNsfHu4MmBOjH6581w3zK10zBCuAe82Xx6mtXbT+HQ5lNzAK5kPkzT3194XjhX++n2MT2i
/d0n4qffgaPdye8lQiOZvX5vZs/y4Uc898vX6lXeAzpNfJxA1ABs4f8z3kzOgEPZZC3+Y6Z0P9M9
YvxU3qR5iLHVCD5C96kJWY+EqvCKxH8wmc0S/QOwd1paqtMGvB/4bU/KB1ZbYlInJKTkjcAOD1BN
TtxLlum3XMDNIwx/UkiPH0DpjAe5nu887xK/D+YCkOlti2DWzF+7FBLsrBeypbmffEsSYBb9Mpcl
rtff1WKEPkvCOXJqlIbyVpcfyeb8o/vxgFS6fE0HmXddtXQSunT0fiMFe/o/MS44LNyan/xrtipq
zxoUJkI3qbZInN++nn0bsm1DcFrnQH0Ml+Omv/gkrCI4JVKk/RlLFY+6CbMIRj2MXFFJJ/8K3FQt
0GYJW322idveKS8JOd4hyRAR5TQqoH8YgjO+GSuHZvk+09oyz0pA/yiv8G3+MXo7/twgXDl3yDt6
LJdsiCMgst4H0PQ6CPQ48gcuWqQ0eXYKxxTKJ2IBs2wy4BOLB7JodaE+UHcUEc+rXPdJXXHs1o+2
NXfPxB7oTYCUs1Zfppw4PwX7IfHzNjS/ipzLJMHEIK8kreK7sbomiXqrtQsOX0fZhCeCyKfW3kZz
mSdNLizeNU+qfNP8KWb9EFPgp5m1U0+aNaSWMwRGDRI2MZgh+IBjGBwFfdEh5qpLg5xvyBJf+XXf
L/yMvktAUxJSIvX38YMr9CMnE2IKrg0ItUolknl0xMK2teNOwpxJNtk8T4P8zrC04y1q0kOjtv/Y
ztoYYO7MtD58jMHO5G3xb/pYfts9F59zwc2Yx3t5hsVzO3QlV6BeSQvKYDQ51bSF1Tk5cSd3nXVZ
pFKbu+akB5S4UOREpRE9Be9YnN9M1H4YbgysYjZZaOb+DaDeC34s6oEKTjHl9sMGA/vpEqVo9cLM
jzJATx0Z5t/jM/FFbYhkgB3OukRpH6OlgwAXH/ELh+iQ1hX+OddrYpHnQPGJ8dp30hSJKUL9QDJx
66uGHmRcuV9Kez2nWzaWwp4zzKohnKan1GnYCgSZw8YUGUas1lIhOp5058D1v53cLd5Dcx+J3zcu
9sW7vNUMD6hIiQdi8P197pMVrl2U8h5c0oETfiFMp8Gd5pqBtD6bD0TvPhNK2T+RqYAYtsCckFHA
AZsUEiUh2hhka41LUvnFbZfBI6dnANv+qAIndGHAXqLSDiVkphp7p1yIVbbrS1dYJJo8qA4aN/El
ouG4KPLkq59wQdbt2dXuFTyt1mCrcdWpxSjWfU+v2Fkic+147gvucb60z9bQxndSBuTH8oKvshpE
tflgo/PPsfRKI4JrS0A8XoCwklIzaCPo1IsAN0Jb+9X10qB+4mjEY4vapwX1uZsHJop4lW6Twkl9
XQ5eChbaVeKNxPYvCXYapbTL98u3cqppLkMLvwMYQYnVvSwDjVykPUNQSpJJeLSC0QIyiq/OKcqW
7LB5sjEU3q1aUgFWokRQztVEw125jgPFdaVFtLdPWL5UMsS2An3qVF0H8Ya8+qiivda2dTklaEO2
rWE3g5eoQOdc42N7V68+VxlLJlyq6lduBEOvH5kvfCsUivg2g8zpEHC6hzIF8uP6MRPl9snkGrqy
Vsa6Tu7l4DdnheZp1T7uk8sl2bCgDkykZHK+BPTaLibZliEGYAdp7Ax/BVMgYzIZ4DVVTtnm6VWf
q8XNUV7z3YG5t5aG+ljJE4RZIdODghDQgBPVelKadLVjfm3e9/3yY7ZRYLFZz1InS6/SKZA90S80
mFxZ/Oa16PS8fURGBO8Tyh5HZW6B76/EJFNlrge5Og76bHAOtN925fYjZDTIoxtM3m2X3Gf2mRtJ
oak9MVVYUnHj3ojqCcKAEYJ+BnbZti0lf/G9/ziRyx8XPp+2g+J3yHVt1cnyeS6IioxPVhM+RUkX
D4t/aKf5SDaXrTR/LAxyP/Hwi4C0dQufZOqhp2bA+UIegrREbKow1C8jOx80y1/Xu9pLaICyFs+9
/nDHfTIHaGrZZki7/mFXfPdM+0bQHIqI7VYJw4hgd/u+cT4PJm8kwRKGYmhxgxfr50/799ygrBf1
5fQXgdGpK7FGwsxOSbgeXlfuey4KDe0lS3BXZu+7h+NaUhKIj9Oy7dNQo3+L983TBaWSVBF9Cn/n
9/JBIAFIHvDhslZP3IUeKo6z5iI30aG1U0Hs/9KdPWwe1vf57rCz/5w/EiJYphfR+XP9WZXOI7LU
+ETd+zWrF7/4V9vGAloAyZbPuMHoqLA6FKQv6lnUROBKVrRSei+CiBNtu3UghWey4BkcgX6/AGgO
nGmhBSQFT21Zk8asJq0XUTCVsQzsTeAlB5hG6yKE+FgTum9ou6MoTFPIuk4FBt6HDERh0/Ehf2f1
im0GM/4aWHbhJO4hX424nD5qpTmZW6JP6AtK5Pios4KjVEC5J9NlphBAX8Z4pcIhruTGfbkDX07v
3JA/zMO43WlQZ5LUhSLAvQjYOY870q7Cd7XCruC+3QKJbtHRW//8WKwp6gitgT/83aRbUtPnEZzX
2PtY5UfmV3oudqT3uKR3/Mk9+R4SfkQ8JAOO6j4uMcyNOni56LAEXXheefKOLwQBNK2ruC0z4tmQ
QTuDqSns66NT+FXRrOdxZqci792bM6tX9Y5T+fKcjvem4x1MJSktdaTJd+aSaalP3pz073p/s269
mkF/86t0evQ4DnU37rJ87UDBPYA3PXC4Ocw+7GbNUZi2t0v6Ps42rvce0G04h9MbBMQP4X6czIHn
xGQ4gS/3jLNsC27bJ87xt5RczZSEueYDjcPHfdZHLADv/GXmuoUwdLfxDE8wqqsUMG1/y81nff3d
rDVhCg2UB9fOoRrKhXzaWcPWvs2ni4Shla3bw08CdzU4t7t1Oa//DnUDvkbn0N0sDJVAkVaFyPZu
rMLmKIz2qe4Ztcsxd85uqEyNU7uBcPxtKn13Y39XcYxR9CB+lXDmtL7wW/jI38z6oFs012Gw2a4E
j0I5v1wKoacEdi+UF+EC18Cq68W4kw+QnT1kzu3mRQgruIyl5su5PI/0H4P4txCvCh9MzyJ8CIe2
5/FUrmoomS9WjBeSY4ydkzuDu/cCnyFDBeEgiTxbhO44f4MiY8iRqAMk1ISGxuEsaMHkVl3DlP49
6/BUR1DmtTt0bbDGt3E24HasqXcjOutaGFDcI0rtuPDpLSXSfnGtBxVWyeJ9QPy1VPouHjR6qv3u
/mkkuY5W73q53Rbc6Fu1yP4zFzx7S3LNbg+03rNwqcFilMzeNu96nGicBR5oHM6dopDFis7A0BV4
t7LyMskU6VJWfxtcIeK34kWDXFMabbPqE8gXvZtknIhB58JcZ5/NtlUcCuM46/tHqmb3XPllky3+
rf6BJAWV1LZIIg09L2A8VRow9D5hrIV0Qb7+fuDs1DDjzVIYre5Klz7y/pAoldh/i63WiEps6od9
S56pwuhCX5ewsGlJs4PgEqFl89KIqJQQso9Es3LNinT0UXh+4AapuV+l3tf5wIVKA+avkvrpKvUJ
zf+qe40cwsZc7JuVXX2Eeyajz1yKL++qNcI4Ra+uD9dhnJqNSgWnlp5TYkBJCRMzLnadywpxLdua
AKiC2Sphtr7WnGefsnDLJTUcKdomzOMr5P4hb7Z+lh4fuvSsRp38rV5+p0eXmkJMI8Wfy7CHtin/
vasPnzdMqm2kiRuz49HSQ6Q/3CEaTjX/UeItEV82a2lXPyx4yM1l5j7n9ThlLpfFUzVLrf1u9hqy
tmfH1uyIkVqjlrpWrKjiUU0cds2pYkwPOGpo81Q8a9YZzsbaPbT1TB1dX08HRbDtQ6211CIh0Pmm
Mx3FVlG+EG83sTSGM6LxsThpsi5J80zG6CheJRF0D0/Dr9nX+q2s8mqebEdaqbBv5QmjdEfyFx9z
0b53aIxL/hxtcdx/njv5cn6wzBc0VL6fcBPLC+Wc27fi8KO2H6wV/Fye4A9dqu+ufD96WRmYsZbO
8TqXSCqLfB01UGBb62d7hOv1l9/7+kyE3jSBqQsaNEQVxol1LyGiKIKtCK4lIKq0MjbF1drzmDGb
yebwdu3yj9XDVKnDv9F3tpxcB6q08vfb6LOQMkk7lQSxLsjnrToofpzfgNg7ffPS4ljGWLz6rex1
leAtJiWhpFySdWvfE5bMOFlt4tWjFJCsZrSWxkuuJKbQWCoo0yD2fUogZXqXHdcuOVnCrO/X8ffl
vieaok8PBxokpQ8Av1mveBsAZBe3vva9dSHNfI3o/Y/v6r8rEg96sUIcxsuphB1UGxZifDmhWG6M
yUjWsbwWYS2GFjkOzBGM7CyTzOuqX+uMMOK9nJP6Xa6unEgJO09a649Kclmke1BNVZ5CVFu+ZxdC
5ioSo0t8WjRGlaSQS8ook38XGmxSad3rLr1+n7bRRv892mAcPodwbOf4/nCwfavBfnLJtuZkDK5A
OjlWmAUMPMVPir+l8HBWpPqv2tlLUlvWVYhlyBShHng9TkrpF8Jj+2NrdE1g99kpYzo+s/efS1I6
a4mcbEUCu05pHRW30dvJtd3aufR4KdWzmXQlf1pybVKtSjtK0CSCgyJdiNMqghHNj2tWtH5HSXnZ
WO8SU2IsGLvR0ffDItnwX6vJ8t/H8qH4UptEFnLhbWgFbGXhYJGJJudk8Tn7rHyv/22DMoR3JJyw
7KpeUhdiVoCBqzr/LD9tHIcazYqNNLdyC5CgoB/4mhSj7Ki9LzTN1wG4fU1WYqZa3UNOvtb0ZjTV
N1ShzP1pJM0qzuTAU+1KoVU9xVWFcYMqxO7z8FFWM7aVPRIt/xXqCsZKAnGCXHdHkr43a0OR7sdc
eGq9kISvd4tzsaec01p07h67k+CC1ItSIdj5+iVbCxo4/6JG7B/rp4tHrW80RjhGH+6zf+0c+otw
y9X3qnBfNorW0zjXmH4ef0/54NJf3iI22q9+ILrKDCmIu0NR87WoJIePu8XgQTFWjfRzW7+XNZcD
T6Mh0bkyGs6jFd4ULeg+R3qk/RZ/q1pgPK8etw//SvVqG7y1T2WmPZ8TqY3xqHnszv/hIrVJ8vHY
O5gsIvkiUXgnpyy5mX8Jv7ATvDFpjpFbO5JUjrOp7ND0606Fc1xY+GDRx44tRoUTbJ+O1QiInyIF
TS8SEeJKs5CEE1sIznVN0HSnmBzqUgCbmejwUXRMXjuB2z2gVY8On3DUOsGXqxfbWZI83aXT1uRF
jzf/eMvj+C10xk72SSnaJuGfTg9dwmS1SEe/hWhb3ybT+BRrOBoXIsSCUnLi0zxRM9uUB/lgORBr
kNy7yeu2nqnvOOVJNW5mR4BTdTtxLam1LBUfzjT3ycFPjZ6F/fwoRH6Zx6MvxY5F5HhxvxBJdYw2
TVt/2JzwqIAKuD0zUfVR6tNveSj2ReQ9jjPNS7ExK/Z8UmwkE1sovXEqEInE+QZzz4AgvamgSptt
J0E95ksm0KQmlW4/PFuoUSlQJOZlA8VDCDxJEiOWST5P3cutYScLKt+UQtaR/9kgv6uvuBj8AzMV
0tBkArDJQeVbby+N6akpJb3Mw6wq8QYM6USqdv1H/OhDewbCRlnWOgmOOvgIzHhU0Zawb9SLs4eK
kDZAxLgl8savBhipRbX8CUSNyke/GS2HcnL44r1Ivm3VOJ1EXdDfqi3Vx3yM4qkQzy7peAuTi5ff
uX2c0awxl1wqT4dyMvwsMlyHaaVgUke/57MQer286EyLqvHuF7OnfdJBkpjZxzUUcZPu9KKdU7r0
fXi3qWjs3Jl9AnAWCxkmjUxVnftgVGjnN3ElT+2D0fkw8XaXXDSp+KyxutL8Sz5GxR7DZFtSFCxv
MRpcYw/hrWF7+qBdDPgqnYonN0RXLHhUJM1ja/kwflh9vtU80YOmW9+yAKPKt+659+dk2yUGMk/F
S3wMLd0NTu1pOwny4pggYH6xhvqH9Jgck/CKXNX3LcJIHBMwia5cSemNPowqb1l3k0cV9Jl1JuBK
PRvLOal9X+vz52Nyd1eY0LKjZVKMN/fZcmTPZ6FV3VGz2qY5GrNavPusRbZvfE7GD3oLvoUbxCz0
G36bt/Z2yyUet+ZvQQm1L/FNbfvxEq6tFU1st33TcZ3zezXNPiIxicP/+MfQ4RS8Cq8zdY0xUt2i
ht4OO0hpqm5Pds3frwemp49tmmWZNPmsRCWHaztms2r64HhqKnwsfCZc8dpTXYhqM66KzBAgaSkq
RSdEjfEYHVm0T2jPsEHDXnf1ziGW23LbsqXws00akBKXGF/DwyjXKbdUxQyKTqCt1go6EU2Tyw8X
Z+zlsDVqz9r88Oa2Kb+9Xou/hwl6mhSu+36MxOyjQ12YrsO0qMtNSZlukRqchgi/jwuvRWICMcRB
+CZszxLwv9A4x2islQVFeqWpvIh4n8loIMvu4RhdH8U6HoOI5dI6/8bIxSLnseZ7yzjjxcK/5T5i
isRrcKK7Cbc+l6fnGSbptLe6myG1bU/cpXyI1434rVvZi7QkByF5rxl2vTFe5df8gDin0sjaVB+z
SBdv/5e643h6ilbta4uUT4ysjAFCvRjPmkFkoy5oFdOgCNBPeDeI7eOz92Igi5I8aLMlp7u8o7dW
/iXdeDNoGRuFBvlcTCy5XF19PcOZg/mSea99T58xJ9gd13pY+9RTsu/uu1qDpxt+alzrXVge3r1Y
sAtrfvVS+d5x76Isq8t7F3sm/NSjrxDjIw6v9/N6tr1Pdr9B5jDHct8XSzpr6Z7rsxc6AClUUr07
eEHMnOJDu3pX2abjFvuLm9Er3gWFsk8gGRbPJSiQ9i5dvw0Hq3Rsif+tUssQYvo97u7SA+v1jYag
QBulpy3SqYhdjQmdCM3UZ5+Mhftq25C8lDfxcWhY1s+XYDrIn0iQ1M5ZVMTDhb0Oau4uuz7/7Xxp
Rlc0Vr1la+0roouW3dXLxS6t9inA+PR7TtYtF/eXwjbZbeKT1edy42Nce7uwtlYRMXLku7ESag1v
7/Siaq/uZ/f7ZCQ68ObCep7Z1+7lNpBBMuRN1LaV95PVeDXG567Js1AW/mCzVv0IBoQGypKYo2I7
iIZh//qWewsDH3jgLeAXRlrXtkOo+zEy7GEoM835Gybej2n3XN+/Hd88qMOJwJFH2Pxm+2WfrA7C
1NQwWZsBpdv2tZANEdReESmXRiHqcG0qT/n+9Xs1a5ZM7/i54BY2+pZkw2q5wmCdMDxLkKFHd2tx
VTHYx7lVFNYIIzPedgnTXrjzP1n69zPTCyvqOInUuDnQGoxmJGhS7fM7DJT1klpPVtOKkRHE5Sm+
Pac1gwvX3GFzOPCgiKCwVk79cPu3R4hWc0vJm/7/+xdk1rYenKupRZN9DFLvKo01rgHs2Ibx7vXU
OSDiZpd3QN6g+sJDAcECpnDAPjsjWPJaT3euegqsxLDa01W9yp09HAM5xLjS3Q5xUJ1PbVq5umjN
wv+H3E+xRxrdzSmSZNa1LJLyk2RI10tW7PpYI4x0TJT3qpGVE7M1u0GHxsM3sbkQR2SBwFv7kMs2
9r9XSb5fk+TiJ5fjcSRXWVPnO09CSRiMYIadbtNQY6pKZo/wI9qceuZ+G0+DsWnOHadbq/ds2iSM
MxVydxPbjeFgR3HOTUahFxbMPrG7DLBVFU4UNJZIBYFhVsZjHz+aimU33wjv735FjbqADMdxbbdh
pZnBeTdIhXBXwa4MGmWfMC4+CA4yZXi3d5wdObqffZa+7bDvcnvDJL047zY598L8/WlK+6xoBp9Z
vxbO5N6+dk/WXL3aOBNIpaJLowBABmWf8/SysVCl7zX1FVGN0knHDxXKPoNDO+wFT+bQoHIX94yu
x2BaZ4BdrRzhW2mi7/dvTmiT8IObAmpLUEpyX0zCabLvSGBuTl/lmDZxKUW6QUSlj2IkV91casNH
teTN/jXeoCLI8jdjdQEpZ0lAd9VlOMW1RqYRzEWrqxUW8Tkpkl6Vt8VLtl2ypPfMZMB5jKc9lcNs
PQRVt73fflp4LRg/LSWxOa652Ky16tJFjaDNNOpKJlSPgGgzR5GKS7s9RcNtPJtxrr0KjUleT29i
Z3MfPSV4E0/6aIibRjvZyBbmOR5/zlobkbjJ6vNob5dJrj93xo5/W4SdGqboZiuYXR7j24mVtC/G
y+dl3gTlYxUTf4Js/C/IuMvLMNiDy4dqu/ob9NW5m02PC56Jcst/lSNxrVueOaDnsPjGh/tgFZoD
NssLRt941aYXuS/73qbP82qwBkzSlG3Adk7o6fr1NmnB/SEwk9Pjol2pmj3gTKJiIc1Fl5/Fx6yP
JDC6Nolwp9nFE3M99poj5jev4qnbFRBI1r0Nvb+s6+/XXtcrr2E1qGRJELslB9VmbSmKrIvMI9Og
nWuG35XGxKsPlqsTbVw2GDjBci3y4sLFAthkYh69Z2rCijMwpNzqw9N4Cp+5XbTQzDJP+HeTKFwp
lYsM/k1qKMRYHmzPn2L4u4qkMNHhurv+8zIcEq4249eNpSAYiHGMPcJbku3UCXkRDI5gh4QxCuZH
+GmhdLidHZiTI4JPSnW+cyLZIcHd1HLX63Fc93gLmQ3eXMqkbWVImYzjJ82/n5eJ2tBo3zoH3Tt7
3Nt+nFfSXakAkR5ehXfC5BWalzvFX/HW3QXzJRwXdKiVM34+pfPncNihUUz3LZv9Gle+g34J6uTv
++UXWONzRNxN69TokbAst62tjypRIQjGD0F3nl6O3elDLk+JZnpYdUidmwFTiXJvl4AhwYXsONNw
SMuNZXeWYRXdBEtyPJAzxXa9ojlxRH2TY22o0ev4bk5qYg3vhxti8AZlczPGg2Ip2czIHuNKtr4J
3R2axHK/0FMr66BgdkNEye/qNl4xoIPEdk/1Trb/wk8Ozq9eXP9GCZO+s5SVs7zT5wl9jKrww1et
NUoOzWFaw6gxdJozVlpUYqSCMo1L5/CK7i8aD2RMV/1VEOkL8harcFC+EPJE5ngAd/tIPwiUDqLq
snmcBErjl1Mkj6wpg+zEKZ8oNjnRLswlfi9IujW/SSq91PxD7hVXEHdoMqM/CwEdHJLwoLBfLrbs
IKqr+u32X5kUAuu753X0Oe5sQ+5hwPXJvGC0DyO5VARmNam2RHjawXpe1q/RsQPETHjc7nBWlw/U
VCuoFGXb8DDPni6oheBoTDlSUFa7yB5o/K3lDGTs1F51Vp2S5KzCpxiZCwVBKzvnjSBtKP5EK2uM
DJwGDLj/myWmSHxrOxgaDwoAN5ePkqhFZqJMQ9s32Vhac6cZ2SEFsnSSFOLcCxotZw1C+dauUHZP
R5i4ACzIYqYRGnTiXArecRzacXmTmyf9GeR+5JszTakom0GoNAm5BiGlb5TAGWU56hP0c2kafI3V
ktpDlaY/SDUb6+E3jBHU1PT++Fc+1C2ssODgisniK1tL8mwzK64oRS/OtcLMcAwhDze7R3PS9pox
3S487YA0vBAasKELCTv9iRqHTIdDxtiyNrT0nzMXxvncYx08w8nDNBfLiRAp68unh1L6Goe26H87
2BNFiT3BzKezas1gbIR1XmvCi6KpTRysBW1yN5Ta9WmV1polhzDtE+YDK2QPyDafjInd9nZxq48B
zMUIf10X4uu3TflGgWOelvOTZtvBCNbqjgXGkxndX4K9HGzRbDwtpVuXRPx3lUtjdaisaM//kcuR
zu03qbeuHxrBZ4sOd/MkaPna66I9rcsKEreOCq/Brbt2RulcxUd91bjkOzjAvpTF3VEffpYFY+NF
Y5z4F/zGsTSuenAYp0/e+fvl/HoOTiQutZv/aIVDWEWwgqp6DZ+Ugf7Ap3RMUGWLu5HCD47Ce1Bn
o344PhxzfL3Yoa3rNKbMF7rz7JsZLV6Sa3NcD1cTjXRDo/TYcT77aOEWff8ZJitAfEettB6S82C6
0DDBd752Zn3A4bIXHPJ5Qnl19KDtB4VVoAjWPfwVdGLmNdgQBQ5rWVESv5Rwz05objDN5fNqrHkt
J4FHkAd3S3rK0UBns02jnAyr8eK+3K42AujCGtNhcAb/UC8OpmG9fQebIsxVNtbthOk27J+I5uBv
BdOC4Rl29i5A4Uw59tAUcNU+Jpwj3G5Y0qt3i99LXNQ1rlhfXaykHQ3+vQNfzrt4tKLZ5zjogFYw
dA+x2Nhd7m3rzKOXc29Izp0Snw1W6Op33A1SGHOawy59S7eVa61Su4FsD0v61nQoSOaAlHARws4K
kMkaBYoflv7d3ybKI5ALgknJMKPjDZiia6OtoaazAYKxFwUKA4gSLPXRS0jisFsOFEF54PbDvjuF
rRnUyYrLGHwYsmegwLJbQI1tO4Xr1p6r97vOzZZ38YLdy3ueEIdhyAq9qzcEIT40Y6aw3ILV41Ty
XDyREwc9FO4ab+FTOGZfz94HR1BArHgXHkA4K4xacBMl/y/cSLb/J+W3dv8f4MNHMDaTF7cYzUil
QHVdZiGxR9KMK9n+XQR7JMX8NrqlCATJpuXem9TBcJCfJ8V+8OeHHxpQ2tMHDazj81tp2F53F5+8
3QOXGH3MfW6cXNLVfXFjdQHhWRdFRO1RT/igNIyWBZr9soumbwH51g+OLXFsrZ/zL4cAgI861mW8
PcYLKhKiXnwJ+OKSLGByfMK/YT83qyS8Mf+X4xcEk+f8HP4vvgQLFHwr1sgqkLv9eWDWw9HiipDn
57pVtnYvKRIkalITJ9z2zJLjBQBy/oZ5Vwxr8MwCFP4SHO0F3Yq2NcjptQWxDfobizRJqRRQLQVO
v6s0HeUBcqgG6iZI+sJ79V7AfooQT9PWPwNglJw6owQZqrAiCUXFD9NQAtpgOKTzWIlFMBLKj9fg
GJrrg7XThfatgBv0/r2oYVy8yz0F59BMDO+gI2pV7VBmO6go7MuwXzlxn2F8sBjx8QOExOezWzP2
L1BI+y7RpnDwtR4OZ7/91mwZgsIw6VUrvRAoRh4EbIuZB17FAEpew6ija331aZY3oJRTWv4VxDom
xtAfTYxTmnbAb/A1ttIZneTiymASngh4pFS/1i/LRuEtQFpzPdsJ7HqwBgE5Uuzvdy+Fgo/u4C/1
/9EHPQf4ruFuPUbVC+hFe/ToI3KTn6/1YR8C4artcrjUuhtibAEvDbZfUF/oYQkpTcqJpHCeOS2z
01jcMi837hYv4b1ar/I9uw+W7Jb0/gSHub/NS41nG8Bh4wj5O7dIVgaDxVqr/7kd7Oqa5NxecEQK
iT5NhZsJHDDF2wEwwx2TWGq0qE7Z6ARnKYSTwITpGUfPh1hBc6KESWzbsh01Q/gn1w1m8vY5BKWC
DJcIqYk36xwmPU7y1/i8iOcM5c29vfDI/u8umqfHqpCn+BtL/X7RLPNukxWwNijK4KdMUgH2uFJj
qeUomKA1Zmy3ZS/8CToGGVXo1OGoKAZn5SfV9/3rWQosnpA2HdlexQV+E2r6E+dqGpTa8F3cf5p4
kYx+1uwemq/4vnwN8O3ibpjhaYlzyYPkPp0GX4ZswSlazDl1pQ53/XXDgQtq3OadxAIHSucfw4AX
mRvJdiyrPLJLTU++HVyAJaRin7B4AjYRpK6Wh9FS1cM6RqZv155JyIfJK/7+h2oaQPRgkecBsMnm
dfyDQTvOg5HGjRrzpghNIx/7QT4H8x1USXwKIRduga2bxfws1ehfQO3/I+rMmlTVliD8i4xQHJBX
WAziPGu/GLa2gIook+Cvv1+548SNs0+PDjQsalVlZWYRwoHXZFAcdyVvLk+Vrwp+I+iddMoahAt5
xMvGCEmReuGyQSffai+7fCk9OOPlZRLr2TWku8+e8ya7favek7+I1j8x9uea8Hd9N8BdIVsp+05m
68vbpRWoWDp1Q8CttWwN/zYGmFAcBTvtiJKoBBdtSf3ztuMjMMnVwsQUb0KrVsxwNtsXhq1/rK5P
GmF2pi8F3xncI7La849rQNSFSWq9qPbWqFiYxnGqAxulIr1pQJCeaYwZ4yGYif3xW/MD42LmkdVY
k1wAoEAZ9Jl4Ng832jTeAdQr/efgyTAUs+Ke4nGfjpOpknsOXI1HW9cNlHiea1hd5qkBiLCmzcwB
FrFeu5f6TGjymO1Jm0EksxaLFkxg+4IcXVSOznFrZ+axWzov0Zw+PO5B87HtDZrXf10BCFi/bYjL
MzoKpjHR9vFVGanF/DaMRyxteTfxu6FXAd3SFwil60thg+By8B4dK/tzfA1StPPRXkySGNdKyQC3
Gp0X+pHDFnnBE1IvpdcQngCeeuzrUrtBYjAfIItrg3WHk8OBChDBdKIwkKWCM/bvbZPbCVcFPFPw
KQWwcJdPd3lB9kcXks3gcmX3qM1IedUflCGYtZczpGp0N5EKnMsNDwcR+WD960B/EMIrFsLm+nJk
igUuK2jpkF6R7JuXi3gSQtX1EudSm2upypbePBsYIprxlxyvoRBYLy+FeZZF9KKHKIUveki3fd58
lk8KluGZqWHTx1GfZGzQQFcnjPNYCiybJU4+VpOmz9M7YSUCjIWYQVFDVZw/YkFJTVUAGG30C04A
QrHToe9yjj/UaQHMXmpDyqsu8/pS/mcCl+hcoY1Naw8bIkcOuF4etiiG8bMQ537mcFKhCvRG6cx3
eFnNYeeQjD3Zm+4AFxK/60ux0fx0QIMSVIq8l/goWEi5+g/NIeCBvwjiJF39/3r63zoUZEby7ff6
ZRm/QrugBpAQBQDEL4idBKsXEf7mscfZ+pTWB5ecOGBWs3jL6ZRLI4uD6YE4FnCZcCOoh9Cr85+A
mj81P9g34x7IjViwriBB/vt7+s7n7h0xExRAGZKF2zNbc/ku3XDfuh+4IwNog0xbOrJNzuQGzhTj
xSbZCF5Zm1sc0AxAUFYyAcXE90q1+AoBJO3jRZvJLXVIcY68fAdX0IxXKQww6vUUHsosWXFdeBgM
KHWdJCuQz66fwPRmcrrc8QJTQh4csfFYcmjBip9u+lP5noP0H81x7QSreIDUh13X0XZJyEE8XlYw
OzCthuuv+wg1rovKzpAL0O2y86PmdBwUrk6LAx+9Bm/ICaLAYx705HB6awqFibIZgsSzYb0i5KCB
jynBfRGvovMHZJkC1i83T3YA8z4JOjwuXnFIrE/koirfUC0ICMCfWDvolo6QukiuncwwW1whE49r
/rYDBD9CQkedDLLHRXPGQUwMcFrITzgq/PZU78wowT0jRxIA5NLUF3pKtIIOuC49VBJg6kP4N5Pb
uHWwnr/aPh/qUFOURn0OLomUmyW6Dp3+ILCfJAGzJKK4sHRmlyjcCA68C4LXAd5Eb+4rbfrYtP0K
xJfTuoEsB8jrtcEjUqQ/CYiMxCmgd+wH/t0FGCqxhmBN25DcwTXKSbYCRqx+cf6QG4Zfo7OSGw+O
1D6AIRpYKJzOsvySWfrBhRwnaGAVJsOZxSzZJ3RGeD25NVvj1yzD5C8nMYEdX22CHvN1IGjKYcAw
YElePdRk3JEezFUIi5x51itcEVYjVHindnK7czLmhovzCrG9z3/JqHnqBuMAnqH53Gg7WbvBChsc
YjGr1hV4KR6NtgyfUfUOOQLIPE6rjr5uu/IdYg/n4/ZGBKCfu6kt4weSk8g6ePRSKzMahducAsY8
QRueQ5DbYAGo9HXFJls5suHkZnNZt8zilB9sae+0x7yiJ0B8ieNCe95bfly2JTbB10k62t8j8NEa
uKyKnBTbeni0/CzCnuxgBg9JnxZXrwm+/7Q/kwoh1ZvGNVsTlxVGLy+BXkUxttOqp7JlRVbA4ctW
pEtIfXjwYqwe22JzgHh+VU/lIU8voq/oySNL3hT+JztnyecWh8egT5RY3M/smfAnbZ667I5LXxoa
N3Yi6z68ARwR66zeKIztxkaOIWPD4yhGd564PbwYl8D9LYclnXXZlPm7davYpZdMfVKuntz33flh
WZ/k4hbkPiQNHaBGbnXJCbDBmDHfVIKAPJkBrmwF3COWJBcfTm6LZAMgDe95tIJc/GwABuPUsH/5
KWQPv7lEx2Myw+mLc0iqbUxfm2TT81NKF6F0CPqB7Q9/ftuHjk3fTdoxxk80gmnAKfk2SgYSiyqr
yFlCSKhpG/MJ8YyETyJcNioJJI9jSawAm1dPYjMw3UDaYJBSGic2DsoP8mvoqVQNOSVT0yqoDahu
6IBJlSRVCK00IrqAqy2flbiDDM1NcFuxdi8yRau0+2a0YrbLKCNaEoTgbWL1sYpXff6Gvtk5yR3Q
273BIhFizYrRfQE6SZupye2aw2eC+y23NIYsDn5pKdwmlNui1t8+OW4G56BwT92n7I7sfRGlKAP3
pCC16ROrhnp7xS/iZRvWrYWlh4V98zdZpIbzSmydwKzqP+mmkJr/QBCZ36BoIJDlNMsOl86EoiAA
eUCFi8hjAOzCnywAcU1QkM8ISALOHmJhMmuDc9kUqrxse8wOIg2iB+s3PbS8y4J2E4wnLmDbM5wD
vsRyoIYSLLqJpzvJCn/igYYOrwYakZutffhn8IcwZ7j7TeBZy3sGsPFOH1yLaIxB0OfB76ExQLou
1TT+BLznOMJVAJMLqmqOAtsvLF7kx0DtXjLMC0E+BX3mzxpXUkmSmkt3WlrsdBdONBdb5OS1L/07
IPjr9yAe44JR55wNKTikErkP0tFrQwdzh5GSI5vpi6XXgtIiMVG+ywavNnvX3cOZmLCqsfw7znfn
ZT0yOk2wZw98m8cYfovTyT43CKyjBHQNCS/c8SGXFWm0Rlb0nko3GVKoJIikPIyR/X4m6VsKK05+
Vwx49yMQKAssXICe7pjTOmpy8r93TLpBMTRA1MwoNJYqAVgjT3gruUO4IQkip6bc6japwGofMKf4
cqf+tq5HXgaB5FGCDFTtCra19bzouDWi9iRcEKB3krB3das9lge9VLGrQmKB8UOrPBqQA7onwgah
uLfEGR1k3/1QWxMdADmJYh3zvZPXkXgUDCJu5zu1Efd6TiDLTVtiJRFtHI++O/ZjQyPekbZoew4P
Lsbkw3pcJPB0AiLjExjULtgbihM/+Ubx9rhru8QEB5Io6b7E25eazZ7c17ww5gbkn+eYxhc7MDGb
HJ0Xk4DfHdP3Nz9zJp3xy+Y+94TeRN6rXvxcnlz6TAxl34GXPuHnqwbSzWDMz83IPYyIgh7EJVrY
QLuwoeiASrl9oKwmH8DZ7VfKm/sWm1KUOFuDUsGshtclKPI4G8NaAikuYFoDKT8Q9XAPYVwxhMUM
Lg0YTNbBf7QdA7uiKwrdKQQhlk5kRRUKGhzZ7WEXaXcT8LhZma85Wv7Yw+drBCwGbCB3u/Ore/K6
8j25z6Bpp2SAC3qKYCXUrwG/k99LX11akOTBM0maOV3DG0BFz+86GXe29GKffEWqQ8uUnB+Ks3B4
OuAKXyQEKILfAuzLC7pXCej0dfHconeKSwVHgHAcZB9asmTckf8xI/8+lchEM/YbswQx53xyAsHL
hZyWuNJ4YkgJRat9Z18YBGPJym5WF9YZ3nGAEW1Ge1CK+MG8YZN2ssfKb9nZh6KyvW7fbyv9hc+p
m/dEcjGu/nvGtWTXjll5+BdNpGN/HzKFl69lBaBopqI8jGQHpkQORnx471ou3qAjGJ42fSG5szos
oSBlpTTbltx7shewbOzn8XCSWzU/Phaok8n5Scs0U9/QflIow7pcS+ohKW+k1AkspMcqmYU5CWyt
tAiGH6FGfs1wXptATNicU9eye5KvEZpxB0TdzyPuDOLmh0g8azK9EkNsfsw83am87noSsNXUA0ww
JHNEPv+gcMRsg+gjn5GDYcg7F7dOjw9YusFvRaPONgA5dkoYQsNOWktPDNE6U48s6lqmcFpfNz5x
PVahzU41R6nKz2S3zbhOqkK5hNpxypTvca90Iid/YcqCcjNi59Ko+2R3lbI6XdNvwxABqS2/LYhb
ZLJtwCMZuCG2CGwWSDR5trw9ikzuCqTZOMys2Q1+ZL+K2DaZbqSef7wgbVK+siq0wrye5n3gZ9JH
JX76Ah8dxAb6u49Jl5Ptlu1iKJuwbMUwiZEgWUnADo3QtDSP0puUHBxSvJlumNy2aUmG/FiwwTv6
5TXo7NCkWjh3CdexMZYsSqLt54u8XFGCIHUavAYhTX12DEbnZugHzGwkARltuH8ltw6o8t7Q1qfG
vLTjQb1DLPrkhXo72GqTPguMF1ESpeTlWXfmsd7Vu6AEGyY3w65Elh1LDf5Kyf/fdMhOZeZ8DRgU
U3AFKyboWPuSyE9dBRRrGfM2eAj5S8KRUcSNyGLiapvQx4EJwqZ9ug1CZssuu3O+Y1vgrf8fxN/k
i9F1lNvpN0znfqYIslNJMMkEuedG4D/gSbCCLxLYk13EzFUyY3xcdkZl5v6jZEYKVy90KkgFiYp0
u9kWzmf6dJPOIsl9itICF9cOrRm8qKlK2WThmbLkQX8B+Aq+MJ9cHYPm9+VpbNsoUqm+RniHWL1z
ARoA/aYE9qOKs0sCqRmshULaOz+HMV2TgxeMyZNC57Gt6Pv/Rm6JEgQ/RoDOGLddpaOQscMpcw7B
K10G/GK9p/oqdrUZXiO4WxGOe4MEXPAKSVXH79PGYUCl20ZN6ODy7A37jZkiNNmGXVSAq8ai9Opy
0GXmKBOImGr3hjcJsgz4RsDvsFY1rE6tJhACsDLB1Crom7+w97C6ILmgq2PG5cieYWYv9gH5kv++
m8WXZcOmApWXPYLPVjUM2JAkjiojBhw7cCj8YVwqSt/FwTkhwloA6Hx7+0RqLybqHZyXwhTj4CHb
ApZz62nFQoEkJyCFAQuZipU1xJQtSvQ3uQ2tdxYghf+lA+wRz/713UNPptJqStCbNpYkOOHXw/uG
Vc0NJbljg655/U2y6aLQXy+4vWV8jeRGoCe27nZ2ki1wYxH7egmBABI/Np/VWhKkhAnmdDUl06ac
fbjXNU0XCTFlj4BwE/udSOEfegM+A1QCqyF++PLS8Pe5DXJTdyVDk+w6wnKAGMKduSUSnyTkIjWQ
uWySrdZIDCXEkI1zIIRWyeOU4WLcIzM4NSIqsKaq1i0SCtFtAg2he+QZMrJdsilyFG6yb3nE+0sq
Rwo9R/7+75AqqAaQAsSB6BuTyPT4LlbykZlwTLTP4RhCiPCIPDYjN2ZPxlH2nHpEKilcjnjPKUWR
wZ8mk/jwJGBSNBapuPJ02lzD7OfA5tO9nQjh4vo5J5z2cBIm+5Rz2/RItfO/Pog/MRJ1/xddJGTG
S9YR6mPNwWkcqTtSTKxGMTSGFIF1JoPPBZpkENvXBfymsDhJ4ZZanAgiK8ePR9Ud1B56CFAEbv98
EHMY3LfvdjKNFTsObooCoq2XyO2pETh+2X0w8wYmZCsScJDLzQBPCdIiA+kNidlcGlAi6kt5WFv2
tv4Qq04e8uZl0XZaDdC7mS6LLTUthmvf7fYarWdx7nUQSZhGOGeKWtB0sCJ4w+/O7RtNSC4sUN0W
c5gN+3PjNkArEn1FmXnPgYty2wFboRgPdj1Zc3ij4Y3JqA02JQ2XHxiiT3UgSuAzSqOOq1Rgjw2Z
VHXpMkVWHNmgoynAwg4168f+rLMpAhQYGMyOh8l6+62mXQYRJ22vz/3KOoAo/0bZKn5hOHuUoEU9
Cx90/BAYwAgcw1pmP4IcQqxM7X5ptoDNVz2H5CHpUCPbvc6mcUGDyzOa3D3MMSAsQD8Av8CjG3Uf
6SF92b6N4RhGveKcR3M09K9/4Ry3LpzmKhwNMdBj0uHNrdYN9lV2XEIE0MepCpcJ7TBS+n0K5JMi
JnGuzUG344SoPVGMQEYj0SSp3d3O+gbxbIHHWLqOITkFmG0gYzQRAsGTycQnVHqlJCh2RuMEYb14
6BsNL8QwGrc5FDEhCkWR6EWTiGz8VMHZiaw+nC5auMiPP4g2oYM06UM1Va05bXJD2kZNJ0jsftN7
frBt8+giMr++Y0fwUagputgdqjbsjIbTI+PHVeOJftvrAQk8cGS1EXvy3iLdgBZwdRn5xryRkAPF
U7IkVj+ZgQcTDaMZVH5mkOMd1593/h7LxvbOjg32XrhRz0nwaumx1uya60+gB7cFgSDTQ0xJ4V2p
O1a5httOEe46L6wK6nUaO++mx6wnzCw3jQMjK6wdLJuD/aJf8cRazylPzwf0g9YS6evSWF5pSRme
vtJHHGu6K3Qo5s2rjxvoS8UhVa2+vLO6b16CMHjUhEukj57KWKKc4UwUKTyI67iW083UtOF9pC9r
K+cuIxea6jTypu3TfaX3vZgVR91wykeQfuMjcrTD7DM1vBsI1m/JZnamsTbrjBPU0U6UKFgEp/64
M67n3RVis583u1NJa+QxMUougBUyI4rUH+rN74NVx7CetedjzTH0npZfm0vfIypx9m0+fHNXfykV
sU9wIoFer9dkuevUXx+tiWXZk8qe+PbkY00mk/1kQoLNc5aWtVzzjTXxLW++mQ+H6jyn13/m3/lt
esP5XClPnS0+eJ6aK9+be3xj8S2tmrnnLS8gL3N+aKmxo8YbNSxMdVaWsjzHcWJzrJDUFdamsBQk
jCGvPezbvOjVou/o8QbD3Y8aq80GWklheTfzvBmeN/Qjz7wOr4WpA28rpMD52eAo5mdPnqw2vNB8
eB7KYWEW5+0UB7r2VOkob8OXQ6Emn9Wc7W7OY7Cgky/mQ2AVa3jxLuoSKW/JUTb45HnWZUmL6LLm
lHBmid7so+sYq701v31Y56VH5wkcCvajg3myHSse+t3eLqF9IUMn6JZu7lqEZUzqlhiEyRYgz50L
5QEfIsR2ktvL/8JqnAt1bi48x+WSq7Xkfd8mJ93iBGyUx2u+PXAn3Ov8o+zHEx+Nm8XrSrvMU9bM
Nk2BTCb7vb1vWba931e2Rephj0Yju6nY9QjwEy6sya5OXv00JxywLbmIZCKTvW2b+2zE022A50KZ
+zub8YjmRsfcmq7rmnjx7fcPk3+kGzkPswtybRePDtP+dkUEM83NUaZGdmWPWGPWMTXXnPIltoaX
Q/8Y/wRwV91Gx5p2R+XqfmagqNeN7GnvWK3aufc4DMpVn6/T85tIINUyWVw+pDN6+yHE+oeRPjmQ
cAJT/4OmPy45GGkkoz+GyZre+0c3E3baHtDFtm5hhb6qg0vrl67nryAQlbQiavJpAL4YOwaz8dPy
QULR37B9eo+J5nzsbHCDnnYsN+0+ppTxijJkigZi2gns7FSfJKeDDJaY/WWxa81vI5pJUkY0dwj3
qXHvTP8oQUpO2Y500Git2uPmoN5ff5t7Av1dn6PkcpGoT6M1YdWhreR+SJqnIE5+/6Q5t1XW5jVD
6tlAdaON+JkLdNbaHGg0HNt+TPcpZCh1z+kPqUK9ePYeGfOPXzu0H+govUbGq6bBBGPfCWbkp0wQ
f0yqeTSi3ppSQjEJ4BKtD8tw0vWbGvPjvI8+bKIYoc56F9iHmQWlxCXGTDZUn9DaGj9XUqch83hm
jWNKq5cUj+2YkAcAmCijiez45j6Y/wKA8LQzmLRtjE0ReCq+OBX0o2ja3uVf96eF30jf0SlnIItR
Vj3E8aGMVUEQTczWUdNUeWzQ9j7px4aP2zGdlD5ETYjAqaKNWnSxKVX9jv0BcDXcIlQxvmj8Wxlc
wYzuSOwWjhbYKYgabTgSljMWINgrYqhXwE1AXASYxnYO/wTo7UymcYVO1hKHGBIWbH6RF8PSgihE
r4KKqoQpcE3c7pH0AIMM8rYaFhWU9Q6t7XCddhQ2nfRj7Obs47ZcJkhdOquGNU6H/dXNcvV1bs5m
bspAKSvtOxHeo9AcAhTtpvEbIpCnbiAzIwmDloeHWWG+K4u6Re94OiJTzdXWKyqUhA5DOTmwqdZd
ijir0lBLD4zmIqPZu/zQm8NwCtRhHKz1CeDNME/87iLrqCJxPi2rpBaTJOmH53UYyAetvKmqc5Za
5fTtHiorxmQyWuap3aGpiY8NOdAA3v4VRxp4cgqwqkPWRJlF2Uj23rH6qMTpxuXYGLjdGhpUDOl5
+qHjTdPDsKpVTjH/B5zXYwhgy645WzS9rupAfd2CcYQbIAuASR2WTo9NnInw8lUP2g1vR3IedT+9
H6qKmcrt6Jrqg8t0bZ1pegaGDTB1zRphyUb30txqR0o+Imi2+1RCrynqi16N6zDFENPXZgnyh3nk
8/L3KaA/56ImN1/extpMOzeX1eK+7XGcZE7L1gIU7OCl+PQaKlxWw9caY4dw2YHsqDkpp6U37oJl
dFUHJ7zn4FYzBck9YOsKhv7Xp+sF4yf4K6+r1vbBEInfaiUyvl14bsaql5rkVS+O/m5yy415QDzu
7Uud7liWmCHJL9iUrrqws2CEJuYL4c/ogbroDWUQi22z8zafv9ctzTqKT4jsGwGiIRXSdKEKA2sN
ofnKbQLRW3OyEmsVm3jVYlaShSgLgEBPnV7D+TDUPKCId4Pa6dLrhpHmJ6deW9HM7RoYQGDKR0bn
3Z5Ot3AqknqQb3qYNL8TszHXKWrpxe4Kp4sMg+KLvi8V7KS3eu/Dy+tkQAu9BKvGPJr1mICaruk+
aOChlFmkrnebrPxaky5b+EGX+oT0H3Ol20uJu03r/fto2h2anIUdUD0e36ts9p6CCZKof5zWMaTy
oQZhazCsKLKlNuEmL/HNcHJyRJaHhv3QIKMn23Oebf8Fvv+aJY0xZYtem9XDvX9snGY+D7e6eUXN
zJHzqyBIkhDevDp3k3ry3lWpk9GhRoFOwp46Gk4nhdtMFduvpO9iWd9EClZzyE61yJGmjN67Bq1V
DE7uCqS7hwtrALnbuX5UghE8Bm2kv6UK7naf3gF2WsRejGnIQJmL2HFeXJiO00V2G6ieqEo+lCIf
835+7gGxb91JTMykszFg1eRP+3Xlwqrs7WVY3QImvlfXz+JxXVVXQHZKBeYalYNDOXhjP0vs+6gr
k/oe6PfHbfq1gdfQvENht3Unr1UvUt3EbiV2/j71G26znBvWJ/Gfv20mbKzzIXGdzn6APcjBunIN
YeQ3vH7LSd5zXDYOlOHjTmfLm724t0OHmkbDOAQLhBluiUaiOl8859n27n3HiAe8hf50I3AuQ7Vx
CYHDflXcOhEMysQ5wCfVbCJeY5Jv77/hpjPtuvqlOXosWv5rlS96MjNt3HcqJJrrYpmdD+yO9IdT
6wN4PIJO0OtD8hafMExz8XClesbM8xoz0oLEp7Mrpi/4KrNn4HQ/EuF1/zrkJnpuMCE6wIag25M5
EEWMLoW9/aqG0SrN2KkZQz197drAje8REjZfg3LSN2t8+/DJG2Fr9Nx8rNvqi1Kyo7UuGGsyFPDy
2fR3kAVmiNfm2tSAHJLj07PhaDAnKuFrHLPcfq1aG2pEYLo0w6Cozu3DqQYqxCZsgztnxOhOTO6x
TEHPqpu0rhkiOSp9HFYba7DRk30/Nk/95cGDFeBruJYuH97Da+76S/2nM2VPfnpXGPerHsMM5Jzb
TYwjDurRmV7hsLzNQZ/aAuvVdfmb/d385/K+fLSPuh2ssze7SsPmSnUinGlwH8Ks+rsIOkrjZI9g
D0AxyGM7bI5vtROjnIRKgFORjget2YaVQKsrISnilsF8dADMQnmMoWubjair7gAwiUdR/XSNDh9k
bkPfvP69aB6JfvX5h5VEPn+j+TDfmerT6QHYA5zrW62bB8BLEX/MVliY6WRGT6u9DikadXwbKPX7
uR0alsZFKsV59X0uwXgqFSJW2PTujoFTnsZIQaaW2zfdu6fOh+7d3f7gQtd/KWMdrV/rVrG++j2y
sWGZMhqtSHeN2G79xF22F9SKtLVtcOAEoLftNsbFtyMnHRXC0/hVb7UWOdLVinQDoaXe3D3fJFET
Qk99h8xcO+XN52M7du+6uvaBUQf6WBytKpAvXXWY9d70K+yWn27fa7igW6GD6TFFOCJQSCnHnt0c
HUYwVbDwYaYNrXPGgkJ4orNXvs/FqHu4lJvX+EnnEJLNKqFvyovjNgi5E640ZTvmVpxaOJS0EbrW
Mx6EcO+RMQ2bU5pBjXVvlzPQ67D4nKFw4ilUkamEFqx8FDd3GDQh11XmiRc4Jb1dauo2tIIWQxyF
s41daWPY87Vxn0b2Wec34LWoPpDukEq+0OXoTG7CPFb3JSX7A3tJseRnJwWNDszQmDQOIHjVFY5U
R1PpIlkCj6U/3lIsgCnP6G7DNNdiU5/pswbJpkU+BnjSC0x9sBniRms6yETidfQnuC5OQA27MWlQ
WeTD27jyFnCAp/QOQ3pefy8c0LxfUSj+QszPJtWo2Lzt8DweJ+Z9UDrC1B7AMKFbbYoxRm3Hk8cg
0NznQJjYQjm9DoJjZsewfu5KI3cir2P2xAGzvMyp6BeuwMPVx10E45D3ZHcFbqZjqTqDVU9tkUnC
Eml5b+fvAB9MeI7Q6mEPsvPDwQimnxktKxtt8owZw16N7u3qnoXqgIBVXVkfNPEhaeQKurrdd50a
qi7i/gGObvQb74NL2/whE3RhECJekZbmfUAPyYndK5ID6A40J/8yOpYIFhA07H7ujoac/odD4tkR
oqWbi1+DxzIYoATj2RrFegKU2XFJQxRkfMgjPWsXOmPy37edj6DO2JHDqNRhPmIOjos8279kIKho
4lG6EZb4O4fjAE+fzMV41H5M8+u8wOOUM71M+RsZORPYDwc1bE/xDbYv+bJPW+WvAhIqAFcYbwTa
FbkpTc+ECfF+Smhtmq3fd8sN5kbq6QmFx66Vm8gcIINQfjdmFAJMGP8FzPoNG/dRROZfIoJo0lGy
boe/tvtnV+YJg2UarH+QzoDoKHhBdmyYabRQHVLub4tWT6GITzkj5qqkXfyD/tgeBfYJ7N2d7O92
aKfWfTyEqOxf6P+5qUtC7AmhBP2OdPgE0h6ChqvLATCehiZYASIkp6EAbkL7vGafAbcQOeGVlt7V
nswvzSEzU1kGQ1kfWD6ZV3f4JGK0Z1eXSzV+UXvjZAqS8JQ63Vof8OO3t6Fno8M2IT3dXSq+JTf/
V5goGkNhBblYglrwm0jk+eukrUY1aVoPl4qZNUVj0tcmZR9w60p9K9WAeQsJPq19Bf5+FUCmi/6G
+V8/jz9mRTJDgKFsI6COn5Z9N/fkokzg1rBKT0gQ6QHhrYjuE2PHILY7jMft7hkzPI1gq8CENdwD
ixeCmNtZHUa3cWA3rH3tPIc0rVfEsSBhwha+lNbhnHvPX30R/QUvhhWZBruUom8PcYA+s92fpb+o
nNckJGx0mIrcYBNAd4YEtn7QC+T80oyFUV/bkFAV9YvXGopgoDtEHbCM5vdp8gcmB0kI+XXyk62L
8Wtej6tlMl+FuxZ1wmFGNKEz2rUAE2SIx7cv0P9Nf+BKQ25ANtrHyN7VELbAPIAe9rKBm8GXGe9r
BF7BPvxydTTosOTRm3oGhTRs/VG4bjGivTFiBu+iM4l/X0NG2A1pDXbPzYW2qBcgnME2NAC5CObr
awcecwgw/B4wMYh07WWygdZLjQYogfRrSYplKPTj7pG8SWfOX+eXXnFBgxXiACNlMZSHlMBy/piv
c34f4Ed5o+e4YOiJh0EN5AhTaG3EUva4v7/I/u0fftvdfepn7Rnzn8r4dKsvHQyv+29OGaabT/9Q
szpozN+ArKsuWiDCooYVmQ+KaYDpAeNJ3zv0YQh3JBsAbhcHZpJnyKZCTJT2mcZYhzg0cflk/rzb
nSX5pCS1WddbUgZOcqjtWv3lp3lzkvjnwQ7SCO/Ybs0OGVBJydhwJkliXdOmWvmU+4J27LbTNKs/
+gaH3+qvBXfxp/8ZcXF0+tm6+Onjk9gkXQTwIK0/FeAE0fw6bEE8iL0gHN4+w7AJ5qFILDCHpXGC
BXyCbrrNaFAnj5k36SShGwPwYtsOmYfWaOhWPad7eSRu0bGSDAmLg0cmtpGAH/S9MaDUKAFsWgUl
pCJOdc+s+95Np4GeYQ1ON9RuBXMKPb3lkpkWnBXNN2K7Pozf4aIDDw1iAvc3dN7CJGcJQpUhEzlR
reT29QinEVpS3B88NlfAB/jIEJlwydhpS7Z/baBxB2wyBz4oeRwIW9ja6023JSAJQ8e8gO4e9A2U
diRIP31iGFyYC0lTb/Te91etSXd8vXR/ooiG88ELN68GDvJWDrWAfPqNNx7effYTjAaF0PF2Ym+8
AurRrqLtjkgHxlOisD9pwiqj2dy19FV3FrWZUG59rjbQuVYDP6jw6r62bVw9ri4TdR5Yq/aAAs3+
jsybnJ6iD1ivwhpiTsDv0jJoucitynSFdHLcQjG+Q3QCUPbZ4XjzRkFHSY7+8FgcH8iH20tRAW7C
VX8cFQxysLtsn3T8MH/Ca3CiLYLJg/wZqScogUhOxGmRNg0lWo7Hof/IGTdkxZg/6g670gchRH+T
wWrqO+RDWpsdS7WgEKLH1BE+yVwgbts4cpBPYK8eUPqBrK4/m3zSRutErdtiUvbL+8x+sQbZtjq0
r3nXb0YAjSkA0/HS91/0XpCZ9H/iobZorKAUOoypX3LIHGNzoZ8LtGxbrGA0RHXowEe0iwjXNZs0
ZQ82e/kgu6v6ILFndUeiog6P/QH09FlNaVjRNXzhzNCYdxBwN7mU9xbyxZeT7DNY6ECVN8MLWoat
R2jLwmX0gfz53lb4h95nEbz0UGt71yodHhKgw9bW2DRXNKzt41EoOkgylh9E7UKfBpFewzBRIBkw
fto2MYcfXb3sDD8NDqB0vxPnPS0Xa34e05+9OeyTLcscbSNr5paWG1mui9WgBZUgJ1WZzWajrW3b
kyNEUnnounQ/ru5ec7he92kjU93HovcYYOht/B16m3Z2TDHvbI1gJ1FAJjazXerusVvtmTjpagjK
uvObMbtXDGh3NIT4tZcyE55JBRS2y9zwe6/h0/BvjNk530cvHOvvdjnGr48+Zhf3LVCuj4sfMNbW
EpNR7vSYlmH1njQHFV3SLmYdN5tihh9ihc5UrC7S4sCK4OB0PXBLeru00XHV5wEQgegHkTe3/9p/
XTA0SLq4rWhA++QKdNFdyRjYhKENIY+BDxLQOwbTcYQaKn32kgaRPBLVGKGY1AOm0ZKejrTClw/m
Nj1lMCpnOnGIlrw72RP9+r6Z49BKFPiLyTFfKqw9RglR24Hs0E5lFjwD0vsYgPGa1GUQSUkMTldU
rCkkoS73HX7Px2UoB0vsw1bBwYaXCR45rnQ42ZAZF3Z2ZvZjqzUwPtJr7tEKjsDoKZ6rYzWJ94RP
Sr0S307EmHwc9L1yEUpH06J85klkGdDiA5doSqsX24MAohCJGU1rtIdwl7JBBNiEa0zi4gmMhW8O
F51Wd6YAxfkXnClcicxE5HtfdUgOn8MeWG/mPFrjoMTP1KQ0p0a/T7rAz7AmjkVsRekYYJufNvGy
WTw+VPlGaPV26RGkO96jKbkD96HADaDmDj7Nwb0Y8Xqd3N/X1KW9YQpJL/OeXRATrl9v21ofnHSb
7UUrAxjQt8KYaRzASE+QIoZYMf3DB1doX25nw+fs57mTBg4HbfgA6tw+AB3A07kX/TGJxeUArkwP
/zBYEO/bafljbLIZExcOhMopvFU6G29uQLIWWS3MFGXHxHOIsaHxgELOrOd4G2BHjJMFCRuj18zn
OF/3qFimh0XGnOblgzli+Zg5gzmdX1Rv4wya7XeiWlWJKquQTvUAa22weVIOsBqiywt3NdrXGL3/
YWg5+div2ZE5ocACwoOrt5KvJ9PO9uHrm3AI1MLCEc4Fu8hjzmAGiG9/0cn4q9pO+++2C+lQNO3X
+V6zdweFBxEAnOADYeaYnEGEmHrAzIV8k07eCtOsx6Lhl5Ny3t4Uo2RG7IUWCe3zDCEB0KK9YfOm
6g4fqn2BBpGUlo7JR45VtnV9TTrssppZQcOBJy70SnieoO7U8ayyZFXiJ34YRg7xoD2AdJKOhZtI
sQ6fDtFfta7okHyA9iaGrhhqHtuvQZfZWM3ZE9YAtivFKH1tWKe8c8qyBs9IaXhR7Ke8EHdG4RYj
lEL0jUAPKG8zxjWjF4qVcV8GOGgeMjsMxxobS939H0fntaQqt0XhJ6KKDN4qGcyhW2+stoNESSLg
0++PXfXXPn06GHCx1pxjjoCJ7pIfJtr0m5CUhjLsWw8I6/Gw71ia3N13f9QMi4eSSIeiGOCV3F2i
OsXGUsmJf69YpeKTzM/pHT+BLQpQVjan6dnjbsfDxgzpO9zy3aKxhHEtNMD4h5zvIwTB83gEbTzy
O28oUp+t4Y343mReOzoQ6v6LKp6GlWBXQgeN9quwtTaC8McPc2FDQcODmndL0cLHOJeQ72IMEy8q
0b2KaCVrXMkZVUD3Z6OhiKVMwEIALhoeHmCjqYWbs6wtro/oNUTmIxL5EbsSdBXo+Z0n9u5Mcalz
+b9C4XVXD6XkxIdGBgC/FQ69soC43cQLoK8all3tD4kv1pZyaXN+4sEesfMmrCZvOLabh3nItaWo
WjnEOW0xTSAxGoNNhzQdmyKGlhhH4REF9dnDhlhjEsJoE17/A6DBTbRXqIWyX3md9X7ny+dJAqGn
4ds1jKtI6ntGb15ShQRPfTqKFqCA0WGRpGzRr/avi7+7fqFjXU4DPALwh89rKOH6QzGF6QHKzGxb
wD3bx2tGUjG02TVX10PUPHlvCBh93JdqxUmOIpYTFRwYLnVKRbx9bphXqZv7VsF2qf69L5kYY0Pz
9V5OnKf3UZq+QYPFxjgL7j/VF4x8houR/l1Q9EzecBw3M9pgjIHgNBGkF7Em89Xg3r+rC8ElDLtm
HhgBMmc8Hfx4aeBMAZ3o469ZqiHxgswROP84VjlbqiBW3MeOXRw8F/vIvyagHGuL+etJstSkS1Vz
t1bXhhy2+V5ChgjNrtnpCEDu87dEXbaOsS/AZcq0pzBdQr5I24T/Qyc1eD09IruWG0PzgmOn+EYf
XGEmo5pgMAMSln7jcETwdZs4/DUP078cj4znafODGExYJjg9MzzYi2/sX6ZkpJLQ6fFnoERLHSUO
2LtE7Ajf+krWXQJd0XhWGNiC9qMgneEsEbKr34FXCCm5uiNgJg6fbNio0XHUfnrizNc41NiUTGyA
6DbIiX1foCy9TJukWdIj98Q0KfrmqvrD40Y1QelBHWGoE/eQdu89wyh3SqVokMP8D8Tg2a5wNNE1
5wGbHOwvbPY503gGvOtRKnKQ8k3EiD06CbBe3gJjYmjApHK5iFEejALekw15Sz+M2pgRIVIz/dAG
b8OFTTMApUCcxeok9RqaV8YmABaUPbQDyqVx7h/qzgDtc0Y45c679nPogk/XaIkSmtfpQmfQR6YS
3sns0Ch0+6Aog6IiioB5IjulVXYb+UqqHBH0dKhwZS2NAv3K6fqTcVY5OelQ12ByzGxdoVk3Scij
8ngiYwocF7AWYthxJRISpxzEQoNb356CZ6RUbhZVsKJSnDvE4ordRvzgkyVKHaokNDcQiBQP3Wkl
sB7UalpZlWmXePGTr14FpGTJLISWROQApCDVpsm0NByu9ykyXkhdYsebYQoNZxlWy5ThNOZ7ANzD
mdfCLLtZymSt+oRODwzf81U8s5+sU/VY6C43BX/Iwc7Kpa0fkYAtX0f+h1uFldUwpx7+f/dC3cmv
5biO9k5B3QDT/R0oyhSrM32NDRhfSGAmTtuvyOkAOOBfDm3+ZUUSnUK+CDRCTmyW6Yv/RFvUTy81
gGsplhfEk/xCzZlLaE2ymJYV4D38D4omJBAIFoBr+FU6ZlYdJzJLjvuYE7GY5joq5dV7viIvhAEf
c71KYqddpJLH4K8tHNYeN0H5cg3BZu0PsG/RCDPyG8OXETZdRInHBLTFOa1QuXTW7L3mVOPgJBeq
bX0GPmiJFfDN1s/JP9N2EAu0t0dPzBeqCa/1EzWvRkWLpUXFiidPx0bIL6+YEI+d14HtMqvjhyMj
bQzkP5D/dQylDYvjK5a3KexwvCqxBcwdjiwODqRA8CtaTpDCfv1/VDOeD/BmC6pNiIbce4LLaTD2
LkcO5xA4Pf8KzcpsXViCzISVEWa0y33LVecCK8zNXgtuuTRbCWKoJOGTE26I6N9Y7G9hfqevRIF7
ZSnZ0z1RejAI6ZqxGu9voO/TPls6lQz1bw4KBZRC5CJftG+LBV6iDmd8scbZO9asRLZz2eHWJp02
ZhiB9JCjSLUEpo1sgyx/iTHzAhUaubmP4sb5RLgzvylADsHrD7t60+a52w8Z45LS6j7GG08LRRQ0
doR8DQfzjRn3PP/t59MIaAyev/2tIhGy9LgzplcuAKPN+XW20Vq2/9hciZdDDGdCQSF4XQjBdFnU
8MMxb+7JRV+oH+BwqGFZ0jWb05R+yWPBHCUuFvQHYkflkChNpHp7e2SrDnEkVGuYHtyrcOPP9OSp
Tvc+Taam6GoozY0LIRjclwlWQ7onhwO15xiQ6Y5Cn3A0U/XFlgXPzoMf6hImKVePl4rGQ73Rr3G0
8G9H5G7lvCqHKjsRLYUz5EOGcAjp1DJv6of+wa1u8uf3hYRND8Ksjzcl5ZGWkmhRoLCWxQOihpI5
s6TjPh3spMGiy3n/Xj8S3B1505/aL3crBODHYBffb9iUAfda8snqobply28Gu9tTH39Shg8U0iIU
8G5Pf8lO/roIHFxYVAE1c7I3OPXR8+HQRyrOtKPM9Il0y2uaeFcfXF2+AYw24BAEI4AMAtlmffLA
Zk2XahXdvrnA1WXfadc8RjOjwtvyL1lg/HG/z5lmzU4a8qv/xzuj/x9quF/ItNcPFa3xNZJ+tXpO
mT5cCISkdyi+69oSo9cuAzT9ST3ItgB27F68eq4ABxsZayRIqr1Tjcv6XBEncHVhPTNdYkvq9F/w
N4XJ7Rm4iBCa+mD8Qf0RAtMjBhhsT0IsuZj63chIAuAME9Mb7jqOOCZdMHPYsWivyOui9Jg6C+1E
gg7Dxmvh0Hq+EEAg1jGt7ocBJgQHxU6w+/+C28BWyD6YQ7wtCJaagx3S9RKDRFfCw9XnLrEAFqdS
7j8A+8BUehaS2dTj3fclou+GU9xPuVS8SnK0QXShD58l3bmfc5BWiMTTU7L50g+V0/vof6A6yf+j
sqS3y6ue+kRcuvb0XAWTC6aAug3ESUAUF5OALIVGHPnEzILP/do9mZ3KUzLfFxPHT4bnXD7I37rD
WJa+CD517j1XFLy0xFwCuiUQ2GY3gZxItmm7W+tBhw5DrlnB02DQTWglXTq9FQwW7cTeD3+cbR/p
F3yGAvKHxugZ3gnbIX4ovBhcL+B17LIfGls6L9pylQghSEhve/i6JxTIsA+rFYcGGgbmzKj83yHX
mQfl0Uni1GD4bRi0Fz8I93mp2B6ayC/URSF+tD+ySq2wbY0fPCE2PCsvSwg4tCDDIz3DUeEH+dfw
1XQ4FrTfXAGz9VqQCuVc4BFWra9DSA/+ds0IQwODzcO6OlCFbfOG8wggE0Jszb7K1lXfdc2BWX5d
rV9dZJR/iYxsXUOpUuEBCxrAon+4HGLTudd6JoNPYU+HWIlrUj3xf4jBi+1VTJX3tkd998RiQ1rK
HGnKQdD/0/kQ2voNNQ7DntTuw9cJOhB9W99YIk0HBXiDNSddD1sBEr7yrNZL6DHqN3Hm4hJt+4DA
JMgaYp5DjATi62aAVs0pBn3hEco1VtGr+Dar3Rb+PWNhRDrVwljPKKmqhSxxhe+mX+zQOVtswczg
lQn1I3jBGzBH6cKm2mFG9V+DNu2z+0L5aqVFKSR2lq6va0hhpc9XTcShsZr5SXbIVI/qX96p2/yF
ffaQfvWMChF2ie4Dcnq8qW01GD4r+GfQiDjEQFdcoF96ltEW9vKKnLf1DDnNIlsLUe6Sxbh62emp
j57L1iP016G4RzWJWdPUahEnbiB41XbT16WfHjOHegGybu6+lwgd52Gz5UwDvxAvr2rmsqKNyzzx
TXY3NDmTEj2H4WQd/4d+cUK3LVO0dEu2H93LjKkU9ENCg4yAc7ExI1n1tU2qIYnmJBb8Gadyceel
Uag3xym+E3/9PTUOW/O7CkWPgTk/Ir0jnop0QAINTy5WFDYx/itUkEHd/QfCecOBw0EladrrhPtd
Hw+Q55JhkkBB5pLfe4hWIiZ1KG1bJoJgeK8IBs2yGjz2KPaGoGRLhvmAKGClqgOZ9yCykK8Myb/r
pyrZa1BMc8QjV0x1H5Z4dclobGm95RL+Bi2MtlZJVEkdQSELCKCbCeep+YOINWZHiC7l20mbVSfu
W8Af/MLraPgVGQOr1LjVVqzdGVM7kV4ZjV2veMI5vVP2w2KRCiAz5sGntF4W8hbIXqFSVnBksCSI
Bbr/eoUGEXd4CvotASHkI94tfOAHhhjY3yGBrLfw/K8GdbhTnt7dfGQ6ydCo33fxon/75mPDqGDc
AiuMSxMp0k0iQ225zQOk9kdiuC7q3xviHnOR3tLMpQZ1a9m8wkx11C30huts0U5VAvRrWBDkOxwM
AKdhrkJWwKusZFqrL9s7OXeEHlkUEqCskqP4b+H7jSqQgQL5Ed2mo60syZIOZKp0TQoldXVFwEGd
MUI8U34B5mp0yfQbSPnQYXFwzJtfw6dEmp2ZLhQOUUHMmSflEWMS6W0XBwY+0HM/OMmluyMdwZxB
kThPNjB++284gXB24PCIlgSMKc4u7KTq8Cv4b/CLwtcvOfY+uJJZD+hx5/jYhyk9Rzt/Mr70y5Dm
q6eLQWtGQXDg7HkuNYow/pwVtSWx6aBibEkqPf9oPkO5HeBexNZpInvfUHrZmFjZT1tYUhKzg7Jx
wu7Lwxq5Pa9cvrIF/BcI07kaBOBWBljv7yvbCCkOLurHnUJyny5bZaKxQ1M/r6iUMRrMnFW0WKAS
5k68rmbwJXpsfyfrX8GhrOxCBq8Cp+6wHnflHyoa41P9K3ePDXFFCx+phO3u/IxpyWBhXb0skdfL
H+mFie3zrJ2zNhzoqSt8YpWVWe2V4qunnTPOihjCTxGmI9qK3dRl9GOo1njTkY/JCyqzrlwyE9a9
92yhnK6fhotsevZHfXR/LKX/aZJPvCkTULM5OLcMDXEFkqbjk5VETPXkbyLoWlQ7EKXxRsgcCnZS
aJe6x5GYHARAZGaBCDa/+y7swbQzk+W8pn4QQFh/3qCnYPSZ9DEo/5u+d/ct0SxNh97DDBGAsWqe
q3gn4PwQldhXiX595bSxwSVlY8IEwaNNBRJSSjukmoFeeah+KI4KgewW1aMjpr3tQhKT9JUo2cka
Xps98SNx97ZzL90BT8OBdGL7cSxv7z0WoETrrbu1YGUfeL05V1vR7dRtaRXmUKQX/Sn/5q5nMhxB
neUM22Vf2ncNUX1bfDy/a1IfkRkigIw05lXz/KulZOlnrgRP18HNARJI4wJ2nu++A6qL3byvBMIf
THXzc3Rg5YCINZ6ZWP5F+b4kQX/d1AwMEda/dxrJPH7zJQUAZglOzCd9e0dHPxHUf8XzXY8UhoQH
qHn5/CjOnOwDOKlgRI8QyVOCfk9LDQU3VA+zLYVEFjL1B2VePT+zlfwnYAKa34jFWpTAKgzfsKij
SoW6tFYNHyXy85QcVMmqNyDms0B0pHih/U0pgYxPXks+Sv16LgjDRRQ2zD2OCPzS+kVRBWny03lw
MxiZ0mjdYVhD/wqVs3Hg5MZn5KAyC4ScRcuCDhMm24cAwmGSd4+/Z7nXfpNiaZg2Q6oRMagKd/75
1Zzyr/ob6sMwf4YdEVcWIC2SB/p8W3QgqU1uX9RMJ/FTCHIE6i6InIKAmx42x/vi7b++KFDrn+FL
va77T6bGNVYQMDY0Eb+gBHuviIFJg0Y8FGJH2pmE6tL+KrhrTOg/DGcT+TpJLnvaa9l/B0goPoHI
KVOYr7xsY9JAZ1jrvp0Y14XNGFWg/ea0p82Ny31TRnj0cYyHkLMaCs81sQRR+ckn+EYhaonnHGIB
bQt8h3RvUJJs01v6Z1rATwAZGQsYj4g4nbfLmQEjQsVyhIl9wxtocLL65Y+dp0trCE/lRJv4B6Gz
dtSP9iOXnLuTrZ9bysyHXawRKVDU4dqzww5EWeAk8jP1/9RU7pOBRO+U31iOGRb0vBriJQJbmjPz
PCDGuPMHYCd+clTYdG0z4oNoPxGKEKOO5vzLcLnaFe+udxFuIN2e6cGLUI/nCcbsYwUB4aCuQU3O
DNdYmxaXUCYZZQE3NQ0fiJJZtmyFk4cPAXsH/AaBrElHQV/6E7895v/gEmDlQNrXJJxdQ6N2p3j0
jbrhtd1dVDfp/vm+2lJ60IGVgQcwjBgWyAKgFscwQ66vpYl7W6G4OEVPesUetqglPPyS0pMsvr7c
acBfzDjf81g498AP4ucdoeOYrt4JPRCdQmndML+3SlfuJ02l8LBkNhG8z4edKa/axOUKPD6yq4dX
I59nBoGlWjZf+WOvv2jC3Lu4p/pYVKt2IxJiJtqJegT9qvdZv2l1H6pTj3+W6GESgBUlo4/sghKl
Sn1GAVAmus9JPAPbZMroY1LAZAQmBp5V+loSXQ2nFcj8qEByOGY2bFIFrjgi+TYwKeDuB5Chxx9I
0BsQxStYpH1rP96+Yq4oteOrDdFeOEJLutGK1iHXb1rCEI1OSHtx4HPbnUJk1aHeSkETSu6IDcEq
dWr3CSByvC6VT2VdDxb0tiyJ8G+BIUldvc2Jrhjdp8hKnufre28/Eqf91RdwuSkwYMQLOwPqKWM7
MXzB16OovIgDqVGv0sNz20p2tIRLDD58VBI8FV4ksH5Sq9jWvzFLHa76WDmoO3p9wROKDBSEsDaj
bKv7w238LZnXahA+Fg/5WCMgkaVQBV7vD+yLsNpjrNm2j2zN9qj+EKlKvFxmlRdtCsdqEfm+vHI5
bnTKdcBeIypgqEM4n+7lZHCNnaT4YvNaJYrzFiyNSUNgcFJ5Vyj0Ds7hgF0IA5mPr+P9bPWGMPbE
2MMyv3POy0DY9p/GwtwYM/ahYlnAMwGmdF+3hKG4Kx6z0Jy8QOdwIETo0SziZCn+QunpCST3eDST
3bCfv16OBBWWYrvhe6pppa11hyay0cieO+DnzUwFGAumHQrx/QuePWT4BgoGGwZumjG2EEMwdksk
GXH9wcSn5d6ufUqlK0Q2zl/qgUpyZxhy8eo16KYLXkq/MVPbWMV/sMxI6Y1zEGLGSUiwmPBNk2wj
D3uw0f14ixViMzf5MTEd8EBzZpu76rfTfPkGzpwXd0QXJ+1LqXegFori5GaYAW3cVxSEVAIDFS69
M0xfxWoeuBFeQxp0+mtaoOIw6mhD4B9RUrvsJyJx6ehFEBiiwIINKm1Q4T8vjEhmp+6AbSOIk9cD
ogMnbqiRq2W+1DZMvFRLGdw8MA4xBDtqrWxD6Dc0U1pL2QYnqNzrTr5VF/ED6JFOYaRURmsIKRQY
ESS8vYG6DRegW7wdqLMeVoEVJFqkxAEIpy+jcIZsuGOlwcNgxl3uDZid61QJx9ZFwjJlGIN/AJqH
LzdZ59vHLzhayUz8MouQ8E8GM0b0xHnjC2OtaaoxI+nXyg274VkqW761YbYH54c+/kHrOGxAMJ/u
6GY3TkTmTJh1r1OConyOJSEAPU25LeE/oIuixsB6B50Ztk5zoFL9I6O3xb7fm1qTeLkHaEVMn/ZL
akwTQu9NcLSJNgUWet1J0OJ9qmJKzXLKf55DAzTeXEzk+DzBAHAHB+jCCkmDXiQVFeaaTUOREHw2
zclnC4mtH60DsvgXbhpLjnFoUSw67hdbO7IGgPYpM8vN7MSMm0sL5pYhybOVbAUo+8SU3pyrwkKR
CcV2cYMF1zVcxt7jYfYH9E/XQaGrlW7hUJNtwfeJs89ek4CxwPwF8huIExZ2QH0aTCAb9zwAJNoV
UUIO6ssoAVCsY530mq+gwk3AEKa/rwXNuhhh3Clj2jyn9IAl8dpme5Y3Mzg9SLcmp9gakX88XW/Q
ztFDggQz+JMFTsMxHSun5xeneRuB44H38WnACUwv/Z4JOCx4C01+gndC1G+Hb1hrCHkkGR/65CYY
bo9VJgNOyWkDfXtKORaWwxHZoHbWIBK/qPy3swgcvZvo7Pgr+2043aDwjBAJI+ba59iHWu1J2zDA
AMZhk/iQ8Hzz2n3toaQH2c2P2EkE7Y0oDmBkV9XcmpXxC/hscCocEwhVMk4/388ji8kyUTBB3yVV
w34y7ztm4uQloCYO7A5sfHF9okdsliClyae+ZrYBmcGFDGBwliX8IYC5Dh0e2N3SHfXqCv9Vo+gF
3Lze0cbQ7Y03T4h/cCVqGG33N/WmnPEqGWCxTJSnDHsP/vrq3NGzb9s9+POVxwR/xiyCqRSEP/gP
LlVrznHn0ryucrCMe8Q12bNrJGuDGzpbz6wng1BahaZBd/ay4IxIWHBVOGX4QrahlYW8yUW9I5LW
fdBalGE5yn7At8QGSYNUdP00Qz7Nei8dmZsnDgh+gmNE6cE6zauI65JehMNL2DHUBZ3Rb9RF+op7
KYNj+nsH4aGrXsu1CwLPe2p6b/wYa/sqAV45i2fl1Kgn/5fSytE0iUUHavRAwJt+2eGevkK4tKH5
WlWeEMTL8UZ2ar3O1jw6BTnCGE7vnzizuX26fad6CmLaX7iYi+vS057QxduAJDW7PUBL4y43/DpE
m0H5BhvRzzGVWAzL9HINIWgFSmA6TDL03ei1HoIBanzauuuNmJ0f5gmsyiXQ/s9j8WXEWPEpxy7E
3wS6Cuxb5ZxZXzq9GoPSXX5kzZ8oLwi8nicbFkzs4llosdQjDr81tKmHgNicuuEXW5IDEPVc2Dxs
6Jr4a4khr48F4HBnzRi1ZUfwTbwhgSH84uoStk45n/3PW38OFBrI4y4GlCjZVUCKt8E0bz4xJQQB
Lv3mr9lhsbPFW9fJztIMdhqviYVDuMDzXNGeO/Iiv+HHZsMnVfD2omq0ZQ5Lz7Sb5PiUrewU+10R
vrCSVNzMOMvVh3wN7/FZeuymifGLXvzUXa1pokEIDSdUvo2Z1KDHdBkkC0xn2P6wGMAb6z5nS8lU
/77HV+cRUCkSQ+4KP/cbn0cA5Y/7dwZGs0cG5VUupD02pGTxpwE/b7G4gC1lX8n5XkK46I7Cjc2h
ZJr3/fZM6npUD1pUrrT9n5oduJXxxGJSVyxp/5AhcrdivTS6pWx3iVMkZ24CyM5XMtfbvQSTHfr/
r24Eg/xZ62teRYJkq4NvaCmoGj9TYB1uEGyYsBVev8+QYvUjEOvXbJ0TROHOfGzBUqSgDChcnFog
RD96LBkNQAk+ZM3TAP2B17+ptDW3O7y2zJfFmNnYBiB9kriVEPVeu/qKUiRmsz7EYbWqJ9ACN7oj
53/PrCbeMC7ou+CVex3LTEOEI1/KtXybvMIZ10+EByYT5syHHFjXnvQ1SMv3CbQeDnVcTFu1aAYQ
tEXvvs77LdebQ5aBR72Z7vpIw2kfVjUSEk/bCbuU8wzrch9/Y+IH8QpK5k88/6N+/ZjUmxNrmuZP
8R6Y/ThXzl3KuMXktOVQKScgxDXKOyRMkEVXVYiQPf+jLX38sbkd7273ex+X3ZIPcQKEiTrFag78
nEN//pq6OS72BDAIp7ZnXkoAj7KqGOXRVQGSoTnivMeL/IjYAHkBgg4WgAuZe8VpCPyTRVI4g4yy
5tGCxJW/d0XlpBBGFtJu+ECeY+uUq9wym+EA0+yzXelfnXv/bda7+ITUH9tDvMftEW7iR/rJfjsH
T9uUW2Ui9pSc6X8YOl1mEBhll1oK7ibc9LCZ9KZMIkgs43PmyPsaghX3mxrhzJYA5TA/EzZ17TIH
VUNak8kL4kqM1ZN3HX8pX926WZEqfYazbkLGshhlcJWnbYOir/pt180R+/Jb4QzuGzcEspbD7qaP
eNKyDXUbqYuU5rtiLWDfQqgcU04RWanDgHf0UrRMxqfWWsmDoOI0ElooiIAKffTiND8zw2rJ9Gn3
zFChdQfX3Yty1et80UkMj3m9EgAjmGFDAhOl6QeFZ/bBazsm1mvbHnqnq3EXUGz1gyE15pMBvDJB
gKd0P5COyDcWsjUKCzP8Sr9wmV7FNnU5DGA8J3evkLVGE1Qu6c6UFS388k1sHDXlAW0h4+fO0f0K
xvltxEYSxdwaflhaBfTxVwBCeC2wVRh3q2hbYnxh4JEraxmwSrMMzX17Dyq2i8LiRJvKOh0w2YSR
GOORUVNw40eBNt5+aV5JGYf5jLDKcHmopralwiqqWEjfMjUeXSdltOaXkEG9EYA4Eo8zimK3JoQQ
OU9lT0iEjT1ajVjFYF0/UMcu4rXEuYaKcy7QC3yrfg0n37BnEDsr+UuilSkzKJTOE88czmRtrWEA
Dko0uqzx9Ofts91dMRED0SG9T91Mfjmv/d0eUbtna24+DDArp2Tqd7wbi7FcjJr13DT7/MdkdHEh
u523x2tH/Qx/LFnUPAC1ErSSN9RpjBqgTuNeCbGO8BCxPd7QgoyxnzF2whSOTWv7oGNf5OBt3y+e
6sd09W2nbBMsPUC/5G29up6GqEcknEUq4qS/NvWzv5Rxoa3/Ms6wu/MDPJLiOgLnePzF72WOnKp3
dV+F7McvfBt/LakVtfMu7UyPKmUt9uBzf+BjxgqJkgR3nwNGWzJEY7d/2W11jPVA6pxHKO2QavZo
esyzqayuLDo0z6nz9GsX4TXzndhYSzCnn06CN+k4+6wO6BjyMUwopc3QPFUHZhPtb72blXMFXKee
i34TdhTTHnAdktQ7AwUbiT9dWrJtxqiUnXxd3P96unKi5jhRS1+DL7LkByYOeuR00pj2vsTVRTml
ETnAif4OePpYdNKnnyDNb79F5gv4tDJKheP6ctH7fSPtbge3Y6LRMlOiQcUOFuwcN9LftPTKX+VW
jC6fuCbZwxOVC84QnBe4dWzHev7EjYMAPWpWKHCggnglxhHOGfJJZIKMIg6wB6h0x8JuNi/2eWbA
eAVAT9YcAUbl+dHwghb4+G1fu+bSgeTZ93225ixrPA5flQKPW1E9SiDjOYDfktupy2x54t67PcyO
xOmOJGi3F+2WHFsHJmWc4Nq06OTp2rXLcis8wWUYHVVgHvnuPfPUZNkXnnIP+1UOBh+WuxiVVvDc
dyuWXvOjMeXOPYdhZb6ZyaiR5kgZRUa7EK27u2MANfF2SAOie2dHBhmn8OUjwzrgOLDr9f7zVr1+
wAHvSajFjrAqR7ehBDWjIl894R/CFWuoIAEJUehMFxMPZ25DjkbYnkyEpjfNL4kED+ir18yXiFAF
H7ORySlOvGbF1LsXeoOQ38NuUT5yEzHqhYjRe+l3Ai7MCU7AKQg9hrCzg9hBOprjc8CHndg6wqGC
ngpiysuZoBa05SR+MgWz026V68vu16RAZ6MbYLfGuitA/2H+SkBUGxrd5rEHS3qsZ9SQqqeb0bRl
1MHso+YBiQRCw8IIHkJbAFTY1ZMZyGtf01OvJ5tf9lTYo3VUYFtR61Z5hdJwEcD8vsSlueFR+ans
dw/bYGACtAxcbIBeuyVyRopP8s+xBf57E8nIIG0j6bsSCjYd4YXrVR57eHVt2JOMzWgvnsfmhQO5
OLKGA95LywwrZlgNDABVcf7+EJnoMW4ndbXDKubMtQBae1X+E3vT5zqtrOdNyrdP4E6SQFO0ND8p
57vu+nik8G7ZQB/4OaoeJQk5HAx2ys90zx5Z9z5HgyAsDvcmYtcb2JfMjUxker3Brqw/dejcD48o
0edX0vAinVsAYwTsFazyGH8OYXG8UtmaNof0LHwRfIdpPFU2R7QSVRjMg+Fzq0wyiAX7TI6nAOQ6
4Otp+w8lfHgY2czsdtfAdrk75oD57aLBZQLbAHaqbiVxY3JmmGXUpRtTRT215qigA8DlJt/y7SQO
OHiQXUAKw/SByYPD8jHriE/gLq95IgGK6+Z+0kry0C7+C5JYZsHXkTyNM5VoJ8ZG/vr5o4EBRCOG
3dNKf4Jn1Ig5byBeWEBQiaxjpC+kGqr48tVeL3k65rgccwzUbebVy/4ra+fpud8RzSawZe7qlRQ1
h+qsRVrIh0zSiW9wdTGkA37+mbV29vV4BpnkEvvGTBs5PO6xmScMjkIijUCVr62niJSGcacx/LQT
+za8B4VpS/yZ6D8613jV8z+9zQKjO0uc/aBcoKYUYBJlFrNF/CjkuYKw+iSjKIA68S1TZ6IIJGwM
p2QNJcvC+HxGKd7qjGISAJQ5VnN82AU/5kJQ0yJVeM3rk8pMic1EQ83By7n1FFxn+avBADQcl+rR
AIn56r+6Fe82KncJzttwYqg4WQLqlACgXz96+fCafckgBUW274IHRoDGvhzoyWHHsT2/N/HsS2LQ
Ms4VpJOWpHtkHg7C5ZEcBWWnlxuzcHvYjqgx1PuyTR5OlwfjF4wpAHfcL7773Jkc2fmPJ5wDYD+c
K2JqQKr9AxZtt75nod7Ta3mFK95/26NKHT9z0sdnyo6z5X4p2CEolxG8otEePPPrXmxkY/OAGvYO
GyxmCtaoJX+9YpBcCIpbDok0dpOeFjTIGM8CchBNidanxRJm/oT5wiCCSol7AvNsmNnRWNqvg1Rc
NH0n9rxfN4EX/Qxy5dTgTMjigyH5XcFI3XH6NdGTR9F2Y8A4s7ZG1D+1Y7z2Ru2TLXS1rwnFpz8i
EiFZPfmQdZwwcMmG8/wgBtir8S6kA6OGjqrvO3I/QEYNdlZuaVcHLkLMp8uOJkQZcpFqK5D/QGXy
uLva3b6ySgYUQdnlDRHv3eHqr30byFDU5+4uHx6m21xBtAiuAKhl3SyJA1rVn4bqMBJiOHoyIA/9
NOt8PTu+/6RTjUcGmXyZN6NSG13h0s3cElwMQS7ZoDJjoJE9QoYjQvtYfb8xPi/OeEVU3aHAywjQ
qfP68ab1bvP5GJ1wAKBDfaRHMy2qUaoa+xmcEMqv567rj/dul3PBm22j/chyIOAUcUW6YplLsXFK
KRjfftFGJF7mvPF5ahzhkqfvDdyNRHNElFMZCZ1EOwOmwMMqKAGFE042HI5a67LmMXq1Eh2OJSUG
J8jSPKSn5kIrOtiDxJI+5yzKcTvQhVKM0IeJydTqWv3zVAN2p9JGlZZQjyp4FeivnvCLXfYGqsus
8My/Fs3v22HThu5+vM4+S+7DGfNWZuzMP2EcT+6o9qMKa7bW1OnSc4PAZB7/yevnCVxpWKKp1b9b
H/wdi0Efrft/vyw9ptl2OMIl1e+y8CU6HGASnzcdDNL9u0vHlj8WBcam8VSAdcZKXpgB2yqOtTT4
ZfjII/byGKrEtBmIAs7wIw7/p/STDTG3dpyBmXUo70QsfjRQq3cdu4mdbWMS446N7iroLfpj90s6
XmPiIWPQVJxfU+VNNZJv78EVwBC2EqyL+6SxL4mJdymkUowxxZ30Wj3hdBIgUC8zVAWwD32ca2UL
vMtGBNLDQ7WS5VM6Fskyx51P8gnW1H7px8zSxng0j55O6pOoZA/QXTKBKhs4g/I5ALyNC8oQogNx
OHJEuOmQHbE9YBAqwCiE4AFiuFU8zSOb2TM3szdUCtyTMOSjZLN7MFtG+8wNodZXFlNGjHiBM/8P
WVnz1XQyI+abU3PdrhgREHdky6RMPiM5kL5rNs+cWJ07WCXOWBYMQCIDTLf/I/ITb+xrxPhwpWKH
DCTn4BlzwHIL5G8WPFZGkPmSWzOVJ6to9qf8gdd9GoENKe2Uk8bVWDEfwmGEvVC2nsZpOIboPZ6M
ZmX3XsDadrPC0eJlQu8suVCk1EO6JgsieKwz11wDtbhKgEs0jwJtkFP7DZGG6jtCL/LA1EON1Hto
VH9w5pHNKA+36qJYXNfZ8V1tivwCdsL8Bp1jLPkGZkXJ8noP2/f+NVgMRRRcZ1JKO/o3YanKmNDa
Y0IDfZAxJloCHWu9xUvUypDALRA/un/MwxCLYavHf7A+8DQC4ofUyMt7nDgMdv0B9mA5sSPfsDHW
6jcRThBA5bnArgT89wOEiNJO/C4Ikuk/daIOUCrv2UfKSGJuB2YNdSI5tz93WCZwNP+RdF5Lqmpb
GH4iqgiSbhUQc7bVG8vWFhEQyeHp9zfXrtO1z1q9upGZxxzjD2xQiPglDuVachfwzyAKADtF6ZgP
imk0/L1twt6PZxpsMgLXNWmnL1wkG20xgUblPe0LhZDBidULOLiUXMQSqeWh7jUibyqKDHisIOPS
C3Y+yUrKEPAEbfj64DdkJiYQTZ8Ccp0f31QUuaeSVOeJ3UreWavvjSQa34B92t6sU7Q2TecjTzAt
6bAz7Mi3AF6wnwCU2Z5pg4IjD/px6Nr1HimwUvbJqfRfrhaejlP1Ol2Yv8mixsHb054FVEFtDgkC
IO63OZDqgqoYAKmsRxmwEm0UUMFLRnyYhO5JLToAIGh7AzIRcY/CDJwc5/zzzCZUgR6h6F0H+l79
BIxC6oxjuz9+wVYg4RmOOBCKl1BzjLMRCkov2IM/3SrYx1tlcZ31RyopbBY3blrMA1TV2vcEgquN
X08wxo+MfLC5MObyOjl8kVj8uZ411PkGZ7ZxKrZza8o9oFgm22B2nbw46n/ZRvrt9wgXGeElQHid
w5rXNmTbV9H+tX0tmfq3XghdgNmmFkBekJQ8fmaISlTz75SazJ6Z8+HezhYBkuhJd/NFM2GU0Feo
UtI5qApAjQR4pUDryNjoRS6OVpI/5Q+wSVDpeuJtxJBkzAJm88uhgn8l5WiNwEqQlPXsS4S1LtW0
Z/YQoM1Q6BPQcbxNhrAlxS7gpeTaufWHjkGd4kqiYmRcb3awEBZO2InGHj2ZUO+n58/fXzJR6gqC
42dllJAlSZaKTw8Kv6xMjKr6Maz9JUgF8LSoiXm33n0G3hSjKIB+xF3S9IOBGRLdiACAePCgaY+F
5aE+oSJCFMbl8seefm/6mFwMQLrCyXGgq0Cyrl6bepxBN6Xo5efItQD+nAEZI7ENqvu9zQFR5NOe
VfNEhoF+wppupHAoLFBd8lkLM2tSzpB2csOxUPZAHmfc+OYad1IKhEIlSp8kv/JMP/a35p8yaOHR
9mkyBqfhCtuA+dA9L8+3A4q7Dbq9wS7/69mHSOOMZ/IvfpBTISVSkUcjPVzsZc6T/IeDoHqjdjZ6
2V6CkRTVE7jzL7/GQipzs8ilur/A0cTHTmUcAuoyzvBf5gKYJgpAW23NZ63JcVKbg9YRX6iqXn8h
GbMq2V8+W/2GQspSyPD7zTTc5usCSsHDGFdUP9ByuW6/X8A/2QpA/gXEnYTJuOAGm0cT/xRNiJQz
MQbkBP7tBqRKBjgP4JZBdrz3aqrwgrEuapvIy0HsvULs9dqYAsqQQ0CGByoA4goXWdBOrYOsHJlu
fFoS8F1sduq4DTZm9NPUY1X3yZu3uNypQ6aaOocBAN2gR5cYOoNJsWwCfdBGZsL0ZCLoZfEAw2+j
glzOB+avNqXuC6Ad+oLKFsFH1PhCjF+oiwPiIJEPRAWL935FIiXxwGRSiwTaeEOlErJFvI2CJdO8
vTWyZ7Y+8jfTRsWiMFGWbNukJe0THi9tOibc6vaV5qZYzhLBs76IM29TUZOtYddNWI2QpbQN6vFf
wF/JtMdSSZnAsuiB7oBRVuJxWc9TZckJBfmJZA7VaqNd8+I0tyaeL73gOgEhCZjffC47eRmTHItJ
C7exr6VPqtPZCwGPTfxalJFPQuGdAN8RhHvORFQor8jmJKMSFRWukzjSLSXEAy3B2oAv8AW0nzic
XlcgsXc4Gmw7OrkEUq65vqcMriMNnI+CkOLtwTyWQisDYIe/JIRi6CE9aPVvfStCF/i/3U743pvE
RbloArJGQMHBHSX4GEA2wHtOGocm5VNXg7tK9ZKIghrXPxS5jYMMTmA5iu7TjpjQhs7nxdAAoRUZ
IwOJG6Ie0rbkkAvAs5s4XvJXUCCo9IEH1AA5HPLi8AWMhSdhBIVF2drSsf782uRkFwYsX0sUxAFo
6Si/HkTsrEENqGZl6DdkBnVqZ2Ucj0av0LdRoeViXhqiztljgAOXqSd+qqNxlbnfSyd9TpSVbGWS
RdboOtyNrSDxJXted+drMFdM2i6zZ0JbaKxFz6VWo+BrZvP+hWnIn4Y7tGxdsnLUhv6g3JdofBgs
8c6TIGZgLimdr7+FPnm1fkpXNNjpTiUMvM2f1lgGFIbi1qfZH+oibxLEDeyFeJ1HjzfuCP0YmpXN
vbBMfxuEyIBP8GVWTgSxMgYaX/REpL718xGF8wgx1caNeCTOk1SWUBWE49gtbPQ8auB0YetlXDwN
ZWlITkquqc1mebKuMoWrXTENpU3G75p0d29Sxouxa3HC6oe1CyY4X7yalcSUgFFKqkbXvszYWaYf
OtD6+E+9xKKcZcZNipf8TJJPDSSDkw4iDiEz8KrEcHQEGBmPYMKoy91rGH791FiB8RRIh3it4xsO
ZGXgN8mmjBHEdgEpS8GE2gu8OYncKMAUGrgb1Mv8ws/RC2VncXD+k91EHeINxAHOVLuArMbkifBl
5xJPT9rKyWzctob5rZB9pDiqUpP8eVHkMrEJYXslgzH94s4LcI7DLQKtjOslF5FmDfHRysfwNmHS
2UybZfhZvMJnBEKjI4YGI6AF1I9zrs6wBtm60lOHbKrmFdk0kx1QL6G1+OK1+BO06647fqpL2DUj
aHdK9JDrZVSMW3J8FomXAZ9jcFP+eomy/Rq7yJh0zVqlBzMyWzQqYtB18pwSiQYyjGhGk9BRz6q6
TT+E/p1PX3TBBdqVSdMAPsjRWcWniGP+LsnK1GxBISKzO8k1rwRconI766ljkMPpz2/TY3ep+iMq
1YIjx7Ms3Wdn6UnsqxaiWW+4XEENlOsQveVpDpCiT611BwVOUU+0QyY3FUAq+9jzWD3F00rZqmhS
iIgL1l5DpdywgA0Gb0fQB1O6GtiW7udV5MnSKCUQIFDTvlspJHSGBxOvP/UqgniVYJk7tpv2KMmU
BIrcr1rJy/ojRJK4x7PWIBMiMGFtsgQiRn2WfQJ0ZSxPeTdEXuE/wlrsx82OA4929X+MVXiP7ty9
O0p7qDQbO5Ywrean0Jv5EiAQM30dVXZE8V0HIsHNnDRg5gMpKTeAZ+Cv1JoHWFFpYayvs4IsEqlG
F+RQYI5THGENR9E85HZs1pP1dfQW0DuJLiAh0PhcECgqWAhQUaSXGk8ylsWKH24k9hMBPxKviHcf
fyb1H69Yh8J8Rew0fBTgKUjTwKY461D7gQJDfYF2SjqGSD8dEkBspf9eMFS3gEDUxgs1N86864/y
R1TKwwvZ4SsB2axPrj9241Jl1wCBgbNlUQEHwvEy8xlWXhrcmkXhi9RRAG2V6JlsD+t5BAEU/zIQ
AInm8is9WybaQCypS49JdUB9aCF6vBVfebKkMspn8y4vis3Niv7kGRAS+G0ImMDlumYJOosOeckU
2MflxebOHThlDD2aW+Hs8+JVaTt/+5Bv44IPTgwBuX8vUGZee8lW34ja3WsOhTT77BH6o7fpKl6/
MFdwUlE54IvOl4wdT2eEaByU0y8e9//oplor2KtXY2UZ6KGIt5KoCqGnmbts6eGdNpWCpgo3k2nC
+CRsmy9SPgweg8Dv2tqMqSMe228YX7qE4VRiwVyH8MqRWV74R/YglRT2JqJeVO0YQWrTICbbCz3G
vNRI59O3/BPP4gTr3p4FY+QPr4cLMwtLORAHvBP/TfMpMLroFJ4IXkpiZaKRTh2BdWg20YnCDPcQ
Evo8mhDkBb2SxsO7pyAj7E4AHHjgmtiQmdEcBpr5w6Rggra2y7Lh9RoaaAc/4Wcvjg0gVFegmJfo
xEejmsRuA9o/BYAH4J3/lECBDNiHt+jEqAs/nAOTRTu0i27w25Qj/a/b59vBnOeYiCIzMYRMtaiy
8yRCDIigHUTNPao3ZzJfD65RNmHRA4i31y5KKsPsh+fwhPgTnFfDq1bArYCLynMLFgAXKUFWJd5T
jvaz2ROpkFc5QUlK9hjeYIBOaNo6xJ39BaQfL5GcYXByASeFzv1cWprmjMQw/FzysZAqiI2BppH+
7l1u9nM+QAIMyHmLbhNb6wO7+tfYfCYPHkCQax8BmpFVeAR35LZAzYC0z9b1FqgKNOZcgEcEWZdc
pgDgdZPoDCIfbuA0OnX79CE6why9rnN4dRB/cyBMJA6IuKI7KKlLe+mwW/rwdsRmqFMhJU0pallv
BX018NrSs/9EZEjrb0AV2aE/yCK78p5bHzrnKndwzQHIcj0h366DtM03rPFu11/QR0DTmhahgxmd
izWjtWsewHf4O6ElcT13h+IB1vbfyBVrBfxlNc/W0EW6XXoGjMNFERku/JsOwalZMWbhKd8yEPSU
UH60nG6iIa2cnfU/jtM/dZ6cO7yHWBVMs+uPOMfvrGTWie6ku2qF+gMsqhleXJbYNdkh6EKkEZM7
raVrso9XbmV2YwG/iEPC8n/MWdCMBvol0JHhR3dOM6l20Z1n9aHPDtcBzBiaf/0FOhLHIZ1L13Bb
YOhoW3+pVsUDOfhcWOUIKGey5sLS3xjFelmR/LkTxPKSLHRmf721rCmLjbilEs/l9rB+z5o9kwYa
L+1mOTAFgJ32F2FhaIqtxPxjG9+A7h0Qr24GbOQ07Oqxy/KN7AzmCPozvZdf8qn1A80GKHHtGMRZ
dJTYHLLzC/2HXX3hXG8xPxrp5KSXTKyARQAHpl7SOjr8jw6h+9G9q2ec7NCxoN2XW963gbR/Fac9
Y0aruSmdqgegGSJIjvZhdCJ+pAEtAhSH7Ew38TsEvd3O/BM09xO/Ke/lvbh17NHN3b5n5ZYBYS1r
N+FaTm8zU9nfxIHp1BegoLyIQeETOBhXucotycUyjeupjGDbWwwDd0v9EN55Bm+AoDoTvXpA3raP
SLyxi7CfnKFPk0wEWTBXCNVgixZreGbynucXe6ztwn/jDm6MWsOd7VSdM/HqG1Pgwcf+o/A3HFQ3
Lr88mW+RFYkMN5/SuHrLugrvzYP1q2NOSL1vlctCfOD/bYk2yZi7N3vWCslmMfi0g3lB7yVzlOSY
LFynoL7BRJCeqpetmz07LbO0QroEhB1k+OHAGBcwabbw07nI8yvZmd2LucHbFporlAsojhIVDGOQ
rpB0gNUIuaUJb1U96LWyPNLTdKxcjK9kzwgGmSpYZF/ol3orge1Efj4CA4EAPeg1h0w3DaW51UOw
7NWJTdDCNs7REUQeJzlbOF98IoPz0hbsEax6NAvg4cuqCCKZRrzo973QbuwIbx6EUhlLhnwC32ee
8B70KLPBvLEytSOqtGgqOIkmSH0dSCnZ48pcNlv+zD3feBEdITPh6TeCUz6sQ2MIlx3LafZs3QwZ
W003Sdf9Z2dXc3GfJZuLVD2pf+7hoSMBLOWuGk34GuiucGDgPZAioiYLex5xbaYTep9UqbVNOdgj
3JImHtd4Nj0Um2xKEeRjqVdDq6Lchkj89fSpt/yVn4yX5H418JsvF2Q2lAfS3tdTeP4sg7PISKjj
/BasA3ICqPwN39YZMKkZnK4k2F/4nEBdvPVHJipvctXd3vB4YfLIZD5IOqQw8UGDlq4wAmgcqGTk
h3NemMOEOymeX1zL/qXVcHyYK1B3GPx0CAEPR3jyt+T5UmsSoBZBzQbRGBIHKUNJUc30IWmAGkTC
j19DSTOJPTKN7w/ZtNhn38BpEVmoKUc+wUS5If29rGX/DdmPVDeKqYkw2UCYnk8RAEZgg/jZTECc
GevY9uRTGbElDtZxicLaqPSMQy6NtZW+So+2Tfl/gN0OuXUuyR/0nzgwATyVhPGmzz9br9EVnb3N
a54mTjG9jgBO5mgEYbG9j9ba0+0RDnNI8AbstU8647MkkmHbpARsr5ErtQF+/wE7D3ZE0pY3KGZa
6qEFHQ4mJkA/Ngzg5V+nQMQPd1/yjWjcPiUd8h7BkYNEDinf3Bq5JLOBiJJYbZ/8P0WCoATIOjQ3
7bN+mgdrnS1CcpX0CIY4g7uOJ2Gt3+yQ3C0yV6jcS1N9AwQxs0UONw3c/jvKAKVxlaL+jg4kyXlc
1tn2OIHpLzZUavg/8IT0ZWfMpZ6a89hYv/Fap/T/B/sf0QbquE7wzzUUXAL8jeWLdKA6NHMy8anz
BZX6mXSfefzbAfUjlYOU22BqsEYfBgYTgG7LNb1fjEC+UGSvkAaYpjgAAb1I5qB/qB2N4r2Qj/9O
ek+mUuwtVpP9Xzuc7Cfb8bwfeoh54l+tDH9XkY8Pn49pvGOTaHfUUYbAOvy9eeqqPeIUykLukOjo
AORHJMIQa/l8dioFV3lwXA7jIZLe/chDt9WFa0BaU8FWO13g0jFas6RMt2ZfFY8l9Th6PzQv8Ot5
4Gte5+YTzQPwf6vRpxgm23aebJNtPiFU8/NJvBZ/7lyAChpg61MltVsVJbE9Avjrnt+SVtbmw7ig
gEKNADCA007gwjifWT3FH0YUH2Mn2r7WwQzUQ7Y1jrnhthh6CzlvZDZHxl8yrdpR9YeNCMBdZEIw
ZH/DMfLJotjpjm00Y7uHqEmYw336zLaU38jbv5ZClfBprD5PRIuvmaMGLuJKr9t1xbq09VM6x8gG
0pQGsyEG0waEccG6ZToObKGajGhTRLlZcQpmKkWZwtWelKm+tHzdPQDuXWf4AQ2AyM2qczS3F0DX
m8l3Gm/kH9wsIEKgn5SWE4TTwCZAGmAfpqoOtQvGC5sh2yNaJvYz3VN/icnKUhOZUwQjXqXmAHZo
baC1yMZHAExekVr4k2bx9cFclnoHuUGCfgpseEqzQ77GVA1IiBXvLRU5FXFostFHIh5AufRXl4Dg
3dU3MrYvDg1i6JcDVr+/UQ5CXJ3/EkoijQaany1U/kEz9ZOvu/0bdnA9wnWnDva4TGArgJ1OsCeC
1ZQJQdjLyY/QQq/FJCcSI1pTjtTLwgfFL1L21NQ0sd7Zscla8zn9jZ2YzZ3MJscG/2XrRrtFK+5U
wzPqVlRNuQukYypsElVIvBVqcl8T2sPb/p847upxWvoUmkoS9NBWqSGGQgaAmib7u3L76Hu296I+
kTqmkw1cI+ctRl7wcqnBAzz+UI5xyEjT/Vw5iHR4Colfji+eVW6JnKOK9nrl8paJyFptmiE56PCK
zrYYs0/gcS4iOEvKF48h+pgcPZ+UK/CYgUPANKHayBCjT0a03wohmoK0+q29cZXhZ+0jxzUZYF6X
TD6DRvXuao8JU7iv8cEZP0ziPvHIIlfWnWmDaE5ElplDVWRi/g1WZoE2SN30objci3TC3Hc9p8l8
rpL9GSWMXAAxnv3vOLZMwEAYs3Jr6n8kbWPoT2KEARABCk4ofFJM+M7oZ8GNsfwvh272B7XHzJaA
nAuCAJDkADzf5NK1jVqdzMLjrhXBtpdX1IO5XZDYomj53jKDlXia37Qjh/YLREjEcqA+Fk0S6tSk
xHF2o3cIoDQAE16VL5ignSXuDvYTHXyntU66tAMZwWvK4A51N6F0JgHif4qogNXskXrK7En2iOJ5
LkPPRO1UOnQIDO0hVMAgyHCd/pBVD11FmxL5td+nLIM7WLFKRB26+k2hIV3zjVL9JsFMtn9NtB+u
y5gWd0P1ThIGIaYV1SJcxh8llf5MVObsHCvaY2P/poORKfuIrms4e5ZTq93l5TyNPQ3TcsBaOHAR
xyg+RS8JK2k4vfIqtIS80aGHkcRUY0IYsPXEU1JpJVdTQA/8tKy79ncZZOdr4WfASNuDILUX6Pc6
SYGCjfOGLA58jyUfPpLoQFuSdahQi6I+5ijKwvyuUQymFklxNhMzEoR6TNFkgsZrZPk8HHEI6erC
wr4SFFEgGSMI+96irg9nHX1nhJ24QndEWVsquvQ3ozwwBT1kNcjBA19eyobqeFf4REeiWFsf7EVZ
3WJYWjDCbKQ+s+PLOiUgof/J+CGNFLSkc0SNXGi9GiTgSeffYeLIErjWWYWqtzUCzwBMX21/hHn8
J50hFYtvnwrQEL3kKltoCbtg5JftgSDt1dwocWfBWCaWiiZo4ho5Ggqrwj68P/hdMq2JQ2WoKvNk
jXoS8ATIgP32fzYgS1x2cVR9oS3jUZE8ctFkORNoIf7H7E0YP7YISqWO/pQl2CAwNZgWVPSJDokX
MzqSGfTeQk/LCj/R5tH33CN3gvz+d91xvFqT6IugHv8mqrFfAUQwoVGXKpg53MIoWjhq4rEjAuZo
5Qn7Z4A+NMMLlOc9ScItStVasFG7mU7QKU2/kKoVEBg5sBLgFRwPZnakGI1UQFX4lCisO4U+am1A
GqIC68ph2xxeSzZ6nMbnaI/BzEQSWCxDyPvwJyjPV1PUOnt5QUWL5xJdUsw3I190oLxeNtnme6tv
CXVhDprWz2eWmOOJ9fslyCdEw9uG85tJCjdLIjRqHTAeNhgW6zcpJqX0U0Tzj3ZGUti4rjhuPkvS
RUycCjkGOpEs30ztlz0Vt/jH7NG6oXOBNblfcxZFh7j6VVA2qcZgPxClUuTJG4XQBOor3XvtESGx
Og/nJspNz/MXDCGovX+YDqY3w/e5Gf+0UKiJ3ThWRVWec9PqkdEf5TeS1v8AJxVsOIdA+0Xsz3JE
jZ98+ZTT1YTact0RdvMl0Q9kv/mAAvEwgCb509qBZUV1Ame+PfMChM6Sv9L8aF8fgWKIUrWQLAZJ
xm8ipd0YW2qzfNsKt2hRsrf0nHovxzhlc8APASF3IXCPWTFpCl9A6jCrY9bRgxHSnqQqhMoFEAzu
IpYN1mzOSxKNU33kUqKkM8KBaB8fv8fPTYPkJvsAMoCkqKdg/zkm88FdPbELqScCbDoIoZZQ4GqI
tON4Ch8OLeEnMU2KNLh155N4nPAqIzEXQP6Ygg35gjnmLgIc9Pba5iKSj7f1kVdmF6CDASgQsIsV
RZzNVcMe01iaycswtwmqmtzJ6VcL6XOuALTnpWLuKA6f+pjigFr4LC0xcDjOAFKDs73kBfkChYIM
BoaIg3uEUYzFgkcs+hnfeFu1nTE3qblyGeTpFSdphbjzIiDY6FDNHVEX5v1otOAN5+I2xff5LEaO
Xh2critIvbilEoud3qCPYD6ivV6N6GkeD96if9KtbDBwPxDW+vcrDAJTuNvhDMcgMumo7GoYcKCK
XwgJEp5DtzCdaT7TDDfSLfw3vsVHd1zXAAvxonz8a0tLryu6I1gbJ0YcNBHfZvT5IAaXF2Yo6CE+
hsH7N6vZo2iiTgWFN2Kzoue1c/BgZ7JO1gnpN3oWBALxJNAAIE2chuWRX6aFgIO4xka620KAZtC4
VvKa6PXc+dD/X++lUA8bifHvQJyhtu3QdYA++T3jxJkwODHUoIQ4VLiGBmtu4vaTPUV/wm+hXG8K
NAKpWU32+S7XcyaBIuAwLOIXl5BlvC32uZAMgHyBXLl1p9Wsh/zGhCHeQz2IdoN5orPpWDqQnmDV
0aXMBAaFj6fhvDTrQIwCVUJjxhbEIHOsMHcY+YSO/McCZ3dj+dJF9bPWvYEpBicE3XWiJ1/EKM/+
yeWScDPy+bnXx7U3ECHBtgsB9pEt8GMMGa8etjP5xI8Yd3qPXg/WzLc30K+bvmE18QjeUWdfj4fR
A5sApuSRM1uuWEzsC3Rjr26se/BgRGlHfBPjb8xS4u94SPcClOIzq87jCsL2eM19EHyouHFLIcVA
GuFtjUC5MRfgUZ64Odubz40HhY+0HaPMvcWx+N8NhXmBvBGy36D/7vFNLNsj/SI2Csh55L9IkW/y
o4FgEgg0khuA0URmwby6zb1kut0zdV6KseK1y6P+5IVfyw/gioTU7xC4Hm9VPvNnfDQ31ko98RLK
k1XPSWyIpvIxn8ITU/aJ9C1+mR380WOUrq4S6h9j0aAYTssQiObnmAoZGzxnWNuU8DnD+OpO0qV8
8hN0N+/2vrVPnklOJfboe9Yk3/we4VJdV/LpuuPQeiljU5mCeGruOV0yaswJVz3+2OBeDAx5/qZT
vMFOugANBbIltzuZiQSy3PSJY/jO4E5gw3uYG1qaPztC2+ULEThufWgAv9KZWrBRMAxsY+yHhjUm
01BzgRSUeNlmsYy+T/WeH7HeoS19t6obSguEhHi/rT5HLpA5bD+Jl2iwl51/fmB6CHuzfsupeORR
GKSCZWLrgKdYjf+9BRhEEhuSsM+BZCffuaYSA6t3ZZOxGMuxkGdjIyjmCacLau+MHd/FOtCgmHFs
TkwVY8WP6kypZvZlD9bB2I3QlMmhPZD6GlrC3gfZHv44qDYWDkFPSk/gfua4AlHn5eOYicALyyf/
+DqSBMrFrCOUQQ2SrpMu0cANxIY7xkHWxrmO6ik0326kjL+u1k0grQW4XvPhIfkzifQXB7iLUD9P
5y4OTA/zWf5a3LVwwrOKO+YCbkSgdnW/TwW15W4kHeOfYU6OtIFe5kD0h3jdjeRdfB3pF55cGo76
QHnoSnAFqxYoMjnpwGn42RjfRlRbpGN2x8SaEEcHZADagv4WumpyiXQBzg3A+wUAs36yNKIpPEdt
kdmwqYYRgR7nxKXtJqSJUhtuHWIuK9oK2FAbX8kr0QndqhQASHgLzJBARWd0aXbwEUdIRpviMqBv
MFoiCYUZJ21FcQhEZHwTP5wLkawXQX/rUcMBwmdfjNzPclKKUILGLV7bjUOnmRf97TOpr9nEaD1h
s8QXSEkykhvpFjItGqDXsPoGOwazGbjMOFrJ5OCNa6QJeF9+MU9Y5QkahSlTCmSXg/oQT42u01g/
fa6ugEtHnoaXhz5k/eC311QIsXqJOSlR6WJFQZ9iApN2mmf3EFgDjGGwnUWHVcUoO6GZ9sk9/sij
owJZ1rGGnkcnWggtEvh0a45sKpdLbCV1YHj0Emm13OPhCtV+3A3gR1J3Q92RxccWlrs6i9ZlAfdU
dCugn/QF8KahyN7pG3TDjHkkUbgbMS9sdQIw+5tOa5MAHmteasVD+Ww8wBeODCdCUdWXuIHt03tI
6Iqr+US6vAkLDsau33zIEPo0WtlUNq7tJShShJk+PtqTvB26nmMbX5/BRX7A8C7OzC1k6Zk0NADZ
NWRuM59+kTTPvmXMVKyuABBv7NsH9gbgZyZeB9hg9Dra+CSRhwTdh7xX62Fe2HLp6siPUFYXrUam
jO/jjkXLeQULyvIuVRC+QSHf6TCe/bpfHTdVZnuzjpiopG5Yd4aPyOYVsP4ad2wqsbaLA0aC+Gg4
gW3Oii4GrgaXYaXuE0QZSU8KW2VEeEZkLSsJiW1nwF6puFjC0qEBP7OmU+RHghnoa52QZGMGWUsU
rfqlvNYW9kVFf4QFiHvnZ0k6jCoMHAUyoS/PnpFn3ECJDBaNECEaPNCmgj79tWe4wPOlb3i1PhGC
svQGUmZcwHTE0IdvbUKL3wAPU9K/YwVWZ+XxCvwXV9IQJcxVg6qSsUEfnTRuBdQNATIE2RCcH7F2
TfRyqQEFWx5rg+8dMXwkfSuURlJU1wWCnyncbml6nUyasxrOrMegmWrI/lALgXuA1XHtX78An34g
osIFyA4qmt1wmnBGl0jPEIANC3hNZP43A6dgT7h6TEU7HifatqQuBYsWnbnMYVh6mcyMgyQa4NwS
nGUu2qqpE14j4WeYyYNxLA/1cJVBPSAP4/XwzLDneNFvkBNaGZofztruB38OHoHyne1IKeRrjwkd
42f4UIA3cOyB8XeCYcj/WvZeaj386MtjNLo1QQKWJhXmJwPk42dd6VgPjE+Qy4rglgO/1Ca8g838
5475mQze489gAjwr/zU7R/7MOxgQCvkuN8O/GfyZ5iNKxZ3WCkmXbGT4arVwkn4VXLj3RrjmYdiJ
NG+8hbwOtgPcdm0oYyEMufbqfEtOAwCCjr4tof6iVoeBNKqZJMhQ40wdEutCdA8JKgnZYMTWcSge
BsGUDBygbtZ3gfWw0G+gP3qUGLQJ/2IKGzsytp8ZvNUhUuR/WFQPuHZDjKR2juDi1Y/JP1sOAx7g
jho8Woj4XCbPb8urTNDtBFmiu/i9NPUUc8jbAq6I+99BeoDdDXWT+dwxNVgPbziNhBCCoc5kYWJe
gUWcM2kCkyQ18b35G1AEOMP1H2AqM1iH7RSSCsAGvMxKR643oeTHJRxMPgLNScGlgouSj2qMZlVA
256KahdcLyRdKLNCloRCTw0ewy0cW6kmu4xO+MeI0kT0EVm7aM2pD94FSnLKYfDGfG4EVp5f5PFN
6mmDsdJtGywEXt4VrjA6prrw/A1p3A/f5kE45dARg3P805J63zP74hmOp/UOfT82PejFbLsYhXf/
VhEiZjWzdWvhgk3DbOfzY+AWT4m6mbToRtLxo89gHGAf/z5BRflh55zjNP6t/lRtiJk8E+izQ9Pi
YG/pZ373Lc1CZkiBSJrD4FzX5vKrjGrNN0xXHjgDxpUvoNBna81w6fq0Sz1V8ayzKm1REfzWHv41
aAmEVNEkeChbPRu/IHZhfyPNbAUCTo1+UoOwj9P+0DNFs+CUSLAq+ENjTmc+tHMdx2M67wzhC1bq
C7nSP/jHTCpwHqA7N5NmsIOmqqX+J51A5jRjjAGdl4BXL8rfHlL1n87MQ9MUD+PZC2lRlJ4UYFkj
/k0RO9ElCP16rx6aP1QjETOsUMc6FH+8aNBNEUz8kKq2zwiRvlouxoIn9Qab5RvcU+ZXqPPDSlrr
6jx7Rlzw9uoNOjCf9abgyU0AnJMLaR3aFiBeoSLFRUkQOKPtFbEF59q57z2Vmnwl/2WI6F2aRYTU
7fC7RiGBboGFDRbEdJsD87tEJXFw5vPNX4j7QDPuCWqz5+86Jmd9UArqONjUoDi/7f5KX9uic1dg
7jw3QAZfnfYqxCnYQSmR0R0ZijYAxqCcGiCZfAV3jJuFGSjF2Fk/byf1TvtOLuVeB3+MOCCqmTs2
QoiiTreEQp0e0Oz7aQwuGiPpp3eoI7GalZR0jZOIC+GQnWeqUts6QK6W2DaMKRDcYjRYs6frUL8Q
6tRm6DXg3IPhMZYbv59duqwuTMYvHMthd0BhalP/sgcy1oEy41zVl0xLlt/g/B5M0u+hgNmGQxSa
iYHPBtW14q9MJOWXQuUvJsBc6wheBaM7Df0e5zdwzbPogJYlm4IxjVBTZIGk82IwTMDtARPdVT00
cLcFAweyDQTSmlNNxWLq39aEcHx4Z+7XzUNQvINh+WOthbyiPopUDxo0Y0YzLtlFc2qu0XuMwUQi
RrCBc3IL3ChCN9yWUBMByqGrjWmVILrjDCJTgB6SUo2m2pzMPoikc74zJvGxmlcTcqBcHTgoFZEe
WwWSX6CDdB1FB7XZSANuc/zed1VlgiDLI19I3wPsAMDuDuoFBbHG5NxbmopbTu0LFVPUgny2mhbM
FIw9Bph4zab0Mlcn1h6evPdd8YbfXXgpEOlgyXz8ph2Lw4YdE5usfzsCmwY74qedoxeKvsi7+vt8
XSQyqLXiYMVmniiehGMytj9nqrJmMmF5f69YEDovzUdLkW0xL5dx/Ve1Y6h+wR9G6MxNdo0apYlF
MGWyN0wFRCWBxQkxTLf4g+QAwONW7tt/UgxKRPQtREu/iC8sZRCFgGWH1zGeopP20Yyt2wk3ZvBf
uCVSTRoTLI/KVc4i/Yt3NW7k55T65SU9pGg4CEUhzgTQlcBewHOPaF8IC0I5SOZmwLIfp1+vfYgz
QmyJOGp4WJB6Mjn06eAxeCQL5Vf/7Q7dhWNxKx9jJCxD90VBOWJkl9GSdRYAp7khlNr+FgtER7RZ
eviSypVihxQhV0wTOXPoHS9UJ9MptZ8JqJglcwMCKmW1xXfV/theOC3QLv9F738VLvhH1iaeIsiR
U99/FM1I+y39bq1SDAQRQXws6u9b3ZdXxR00E/MBu8tl9IcR5BjY+F6eQ5x5bTAd8MlNKLVD3Pvq
3PgJp6KC1zPl1kvlPrxOuSMRkFsgjs79F7HfEM+nYYXAsT0bKFxgU6c5X8OxBMwG6ijHrAEy0iXi
fXMlRPJG9TnMvgOGGxI9GmliNsEXUz7+Jxura4KRK4byqW80fnWwf8pVBdpmMTjzj4BfDxwguIi4
AzKXfiOApcOEIPzyPZeUvrblXpnrpPaURb2LBOR62B3zST1BfMDewjWG/dkOicsQMY2lUbhJ/lA4
mSXaFISBjvEQ9VDWYj8kMv8xjglAthVGedGspAQi7ircCVPOTsRi37P4l3sV8jb/0iXS5l9i3+Te
LWJlSmpE0z8voQVOttqFC7xlmnoNdadoWpqEsE07RBeSA4be+CF6IAYg6JexUi8dIoGEwBqk3m8v
A38fsvnHvx/5EHKWTs1DVy/Cw7vAu8Qz1v2YF+qQthvht/36lSCNgBR3igPZrAEqWpSfq5GyUS4E
6J8Z81lFTr1eFJUjAhqn9Y2z6adjILQv1JN5MUptElbB4R91B+oh2i1ealO4e4RU3GnD7kSYg19f
D95drJjQnQQuMq9G6FwnpKzYXkh1IprTLYtROCU2p9ZfP2VHP3boexdOz/5szJQlsR2KqtWZsJFI
jBvsOJvCG+YeMOufZ1BD8IWdfGus3nf1UJ3SfUceMUYKvFxmgosEtxi5NEXY2WDCgflD7Vnc7JC5
gyHTFi6qK05/RnA9B2UOstXcJHv1RLm4eJBpRZ/nV8cZXXgsAYt1kf3j2L1gU/DPhSKYFtIsn0br
AazcS/4fTfe1nMi2BAH0i4jAm1fhTWOFkHghBgnhvefr79o6cSNOzNEMArp3b1OVlZlVZURJwoZ5
duHZ9jbvxEfb7oRTTP3x1/uOuV2srjIfOKY4Q3nFSJPzX7aWHCkHl1P1GB0V54KgdUSMwD7cfuHu
/ZlwJ++VxOyyqSqRmUQAzlgvB7SVgHVI5HI4X3ZM0z9fmWP+84yhV//2OVjIfxeN5nntToDjsCre
IEXXmdUrKsZ+p1zgwSIEYumo1ZkeTY/ACHaj6M3LAKDPfyafOhnNEt3d5x2G0lGKj7QTJh7nQoDR
mQLLhiF5MXZGLBzG3zNK5vdW5oM2KTFEUTf82Lkr/Rw40W/acNP9Zy6SY5/MKiFnLRfFOLU+35VZ
rwO0CIglxOrwK3hd16G1y2JMaAOqPvwSpVo9EnjtWboFPB/A8KGf+revb5rss4NRTpCyab2CnJH6
Pe2b4BU0kveQvpe2n7YZLTHhsYDYym2Ynh7Wleel9ZntPZ/FucCLsq+57SisngB9eYiQtcGE++My
1GSztfzgv8COs1DXBI50atVj8JokVaKle/MMu3N77Bjy8LUokzk8ifxImYqgc2O17z5NBoxFzyUm
1pyR+6Mm9NdfaABpaGJ11zOQ8eaJ4Uqspn1dXh5xF+4WCXBO+KAzIz3eorIkorxEV2k/yrWWv7z+
dFndlB/lbOVYv3duw0SX/qNkRVXVAYtJktAnA0k4dnnRfEhIxNDMz0lDhwWU4l+XUZjd9MZYdrI1
XasY8eNVVgf3Pz/CUUGnLfKMJiagZ4hIma9pU+dpJY6Bqms2y3qyxRvtGsERsr4Y6oop0ExdO9mp
VajBFKoc1UZg6lfuzfvooMrwma6u42L20As5e2nis9sBe+nmo03qo48IhRKL28Wf2gPXWAcpMoyB
esd4OwhtvCgBVuz4g9Pua5avvCKeDU2UqOXX5BNfdEB2uO2CnXB6uZUdy8cOzedDN6lTVYfmwlP5
wlYX+ihiirohy2afLKaOb/NPjYlEBLwYR+Klj/OPHsjHr2MC7Vc/Kr1gj4MlF6r7dDHe9G45/WOD
osWnPw3EKnRZe2b0Gm6lRymBClGK5TGL69mdbK4W9e1Xvqa6jrRMI8D+tPC1Gjtc1wNOt/493Zqw
pnS349Aw4cTiU0eA2bl7L11b+UrqzZTu5CuLtgOuoXjUzGnEefrkS1S9VbVSrWozprKE49dLjuKh
l+HbarYs8UzxSQSB+tZY/5gUodsbT9Zb5cJH9Ni9/LuUE0Wrj/dH4xIZ1PhINyAkzzIbo7FKLBly
gY+H9gXmq4bfWqDx6RgVwunjmO8sS2CUHyhzvqPtBD7hNyq3pgbPYOFsCiSnuT17TbzV+/sS0DJz
sytXYC+enfh75X5fPCNuUWq4qhmPbLpein1Ry5Yz2eauvWimW6exmSnHwP9lyvO5aF7a2BDZ4mZ8
rOQr8Xnruv8kgjFfV835t1luSrJ5yYY5cIsS2vkoW4mv3nO6bwSBxdC+OlyK9Ka7YWGBIX7VmRwT
XJ27eX8bLKJfwENn4lwPDspqIqPEsrbpncbzb1T015A0ag78G11mx8E8KDQwf+Ohdn/obQe6Rf7X
K9m3nxoZlqToaUjmWm3CD36237HGuVXo3W2Yp3biV93vesEgKWa/FfomnzeGrfdKfHAqK8faBVVz
wN6hPsBBgJQ7kLM8Lrvd49gOVDDFpp9cw4Z4KzsbY6vG+l6bNxLt2Lj1gHsGAFWG9PzMfrJj1UDm
tm1gFjjaejFVlrfFmH0UCfWZRzAq4pg4YXCs700PJv6l7Q+cpxorqU30lh+xZqwL9LErT1qvNkC0
nNcW8FlPfCiGJf6lm4syu8EWvm/l2NH1Dc2/y5NhpAg5llSuOuzwi7Ees+ldI15atVUOiUrknFoO
CBt6iRHF+aSLqVzefCjD0TFkOMQPzUqTdzE2CZJ6R9vGmjbj0rKzHZw59cD/i/eR/jBFPbboAdaY
EIvoWdtbrPmTnqHJ5tqzX3av7+nW/F59fNj59M4OPP37+/YH+06j7V9jm/vF18A0xgRzcKIxKbrJ
XkOZMPN7rxdmSiWtMOJMZWr52kphSQ/cx0vDtSKikbZmXsz1zp+ZKNtZ1ufv8YqTlGpflbS3+nfL
BXYikShmMAbCsVUYq0PciqFaaPDn9ZNGC38G8UrPqA8fzsPluaZCcJ9Eqn3xBLlbAKxvz+JS9awF
SWykpmCUQlkVOnqoiOyrqWZidKZ0hRQazUxRcsx6bl4WfIEbN5Xj2FhXVyNRr8LMh4PZFX8FLK1H
4VbMvi8FY48eg+V3oGHnUmZgUUyPeOdUzop7h7dUYF0UWDeY79nK8v06iFVjEXlmRYcDrTGW3d0/
JyDNcYnpc/X0zfuyhOD0b35peNhdhIo2Rzr7jjoii/fPy6VyH+iLNdJlq6pEM5mX2LPxrQTyxGi0
+VfSIChVnuu3arZtu71UT+3YPHq0n63sQOTZQqujo2gg65SeU2nsOxJ/YK4FpsL6z7W+iF9U5ioz
KVGF4of8OJu17mkeeumKBfclAp68++3Mb7ayqnGa+ic2e0cDLK7a9vJf16pbQ3FRXJSSdYzzX4UC
dcZz695SEF++55WXJjWYdiFSBhoD3F99Ec9QxQOgvBktb+V1NO8xZJyLWDSMmy5uFUWvInOg1Jsd
O8pJQqEANv5755IrisWqTvO3WCvzni8m3+4lU8DVeJUTwal3JguL8sTsEKQxaZwt32eXYi0HQynX
WbUmw0vpxCliohfoabaLCjVsrqJmCBZ3II+fB4/2qf8nOJsLtz43QQgXbhcuhNB/6ofhRTkI30h8
YW9HyFi0Q5yGK5Pgn3v4JXZK1ubRaiRaY1+SrM+TlUONYUtRKFBcGLlJB+E6FuH7dwuNRzXzb+cM
C3NVgU/jcm15lj8s6muHYqG7tJ9bKw9LORuURvk2lS49R5tyftV6DSaOtF2DFiXJ4JVWsnivHysb
Daw4oZQYVvNKl583broLaITci3U4C7hhvTveZTyYKsv3rPUWi1SCmeY0KR/QKnrXfHHdPqO50q4v
+qgL+YpwJ7wv1xUHdmOlhkYrXrzWM0Mj7CAtXesml/2O1saNblvMuKK7Pn+nCLd3d3DC/zUCcBBp
bPGPXULpUXz+hGump6JJbRKJZmBPw9zs0abdufJYEdyRPuDYZuaVXYMu81k3h1tYkakPhtSY7trI
1c++L0/4kRmeB9eufOHr/v6fauaeLmKsnilAAg35kaxeUo3Ery5KpUIj84vTOf9xDp6T+mY02I7Y
i7ArUGnuJay2LnZTV+9dt3VMKocDHbKK2YEqLSHATPGDWv+2dfkFRpiKSISxTNM8yOQBVrXjZ2F4
KWfI+0saw1XOX0n1rDK4E5AxPveuvey/RyuBmVkxf6SSGoELUnk41zdakF/fxSXt2GzO7hHusqvF
ZuqUMuZualIETsod+xLtgE/n+nTZPRgbcOscMQTTvcQuOO8tKqcmhH1SqY6+A44l703kKo9aAFrO
fEgWnUBnJ3do40FEK30OKXl49lAv9R4czwOgZh2l/iU+zt18RVhfynQnRbWq0qMq/+8+rI2wMuRI
E8dWruG0yFeOJJbbzvxQPw9EnIdIaLuaIVO/FUg70FDnJc1Yp6b33/rs5CfFzbOR3de1uTiMbzMd
Hi6mxb0uCfDWpVRLl/d6qn6IktPkSJykBVm0ntI33aOLLq2akyBpWhy8fFXvaJkX4uGS/fPNpGE6
Udwngvh5L8OO1t9OYWomOqX7zyNRIxmis0IJnwB2u5Z0zAeNClzZO5tZrmsJUnCV5m6HjzUQX5M6
sWTpMEufRenngf4FdYqj1weZo0A6t29l+35l2bnMHNHBFkARe86XNCR/ao4RnTeHyLz6Cro2eZT0
JdbKtwUazWvX/otX9ZLLpwRHpyhEk7HupE2NYii0GNjoAM8WYpzNu0oC+Gyhkh0tOxL57Cg/Wuei
JR2hRnlM7MMdPN5uoYU2X6iKFu1SHpcoUjNYuUVtHy8lhkFKGHoWOiqwAoqH6DADA2wa60WL5no3
1jPep/inpDCyupXIcKKItOr6U6z/l5Wk33bjpcBbybMHJUgKewj1O4h93eWXZtGtSef57VRvZYOb
Sl17O3fp2E8uqklfFT6/aIwXb+tOVj45YqDx+uHnsXhVZU1KNyT07UP7+v50ahYaT5tC0HVZJB17
fXpqSmjP7P2XPTkYvVZpWajQ9ri6fiZTfH2FjX4V6WJiMt0rLPrqiz4y2K4dJut5oBG5UyU817eV
Ti7h6ToegtbepJdchKdMAG07nRQLtWw729ZNoEH1Fx5WtnP7LdiuE9EpOs30yVqN15VwYh0r1xYC
WaH3+uVJRrlhBe5byIGNqxWeu7Xoi2NOJz0oLadrPd3aidx8JYeVedc7bTg0TO44Xsdq49WCaYl3
hjD+44Dl22RjPf7cO5nZ/OE+kmj9xrJ0wNwT/PTYr91b50lw7mAXoWWhjw9LUXpnpNh+kLRPV+av
e49xMDehF+V0MxElCmWLm2aAbu5DqvUh9JtLBTXPWnelP2H/hdDsatqMofkblH3zbO9iHWGpePKC
0Ndg2c910K9KGrqNjW0YuUyXKbYcJRHpRtBlulHbjM3PZNPtC9lp4TRG9IDFm00P3kZwm8WnIc0Z
p6cnyTcV6Mejfc42Yt3LzC0EwErOqVWiL0pOLdVDVnIZGro3Jp8FYPIga3fQSNra1wxBO5/yY5wA
5JZWtac0Uk1DSCZu7tDAXiKOyrmGAcpdO8vBXO6Z5ewfkvhblB0ZtXihJ41llR6719PA8szNJI8t
gpnJ03UQtMIdv/MmcL6ij0zqA1ceivWn3042GcXYoqBI1b+lm5zaucx9k40XYzHbhBHMNg09Jk3D
MqwOleNQe8HpKpl7zWR2Ka5Bk45rPuSTR1vAH4AR0nmZvT85LVQCNOA7wXeCeqqIJbz0XIox2euS
fFxxywXX5/qqFrfcNNsRsk6JfWAPTfZurflPIjic6Yz7pPicnxqpoYNZTvHXRU2zE/I6j+klotF0
EDP/h0iSnJnLUL5iLgah/KHtaE39iupxwRFJcWdzv89W6sPKdRSzGQOdB2/ALWH3OL5oX0LTvzAn
Jk6X3m22G7vF5NRovYaS53xl+X13TgAkwWw+RDoSt2mftXkuncYujhNLaigdJ9omdNYVEBRhivLa
9xuTWNBV82J4jaGBoMlHJF0eb7898yAY/qSWpXb1I4MCYcr2mxpVqHF9921UKs6HhKZBRPk/z1YM
Oxcc2C30LuVJ7bRAoNNnq7Tuup1wJMblL0KalnyU5sFIHbuZf0ATnBlVq+9Df/sjYdUgRIDuBu7v
c8jWn9AVq11riMr5Z/0FNDSKVsnEuXDjOqfq0wJeeTkRzc121f7o9ii/uFWJWE02nfmO5Ks7J1Wu
u4pi3RA1O6TjmpE7nWXdP4UPAm4mCqkg4DE+hRAJR9eGHLG2/pw099fa9ushjS4I40v+DCp82QZ/
NEBosGewB7shEyrdIvvlYVK8tU6l1BsNTkczpnTTbrz8JktX7ugyKrdkiZE9kkL5GfolLH9oTHDY
GisBzvpz1zjIReEvj3bIKNatvxhLVLUShOlMKv5hUFizFkuU3c1lh7OJjSTum3dawoQQTVeYjtAp
0kEy/C9bcK5xvA0eciHQ9lkPWqyenRTW6W98J/OVPVGVSM9gHHnkg4ObOG/3z0Ivy+gecVgKY8sW
AyKNomF+X3ZB37ZI1NZd/3/8BsZra/mzDfpvZMjo+b1qr83kDw82RJpBuAZGa9t9WyK2dBdpp0sF
V9NKohhCVV4AmoNbcrsoHF0eJxSgm2+nU9XTpoghhEGJ1kuCJmAq1BbjuAwO48320U42oazA7ZO4
23HJfX9dcfALzTnu1SZNEi+VLUR+jcX+eMyLMqtGicV23aKHpfTNNdzxsnVpnL+v3yiPuukNACIo
kLfQSoQz2CFXen778f5dRfxcV/C5kLFx5H4R3bXdMLXb+1lsVSy041+C0HmkQrKerQZiUJat2kL2
cBNi7USinCYv/Yl/YXak3x05BmGJVzJYtoSOtW3Y6Mz4QUh1Ciqz8iLhIYhUmIUdJyBwozObmy1K
ZCiOSs0ELNxUIOrf60+zOdgjQKsiMOLxXrEh2g0B+LLryH55mB3MC59pmHt2YBapieJplp2uO7bX
8H2l+PSizhltxmKA9KR0PJROkaPQ7gpvjEjVJwoMP/zLLIfj1/abrp5fS+/UE9jZm8626HvZ9y47
64P1mt3DGB0d/gKlsa3B3twAWzAtvsIX3Z49ZjNgmSocG7NwHEwQHB4ID1YZW/uabmwa4SGu4t5F
QDzvgeS9qqeeqO+lkKQPTv04gJ+lp8kp+P0UiQSN4pFgLpj0MPc5ResQZTchuSepcRg0hn2U+VT+
vvU5WH5De1MzFiDZOmsWQZD33IanTVW8HGfmBZmE4804sgzurKsrUuzlt9defw4uc/1Bx/NrE77Q
3Iznq8phrEEa5yxWaqNYRtoteC0JO3f+R2D/qW11M1EH0EdkG6Y+L4dBruu5+IfxrnEbc1sqfNhW
ks2kh30caDf/FTJU6pzJp8ID4hs38hDwtM7v5+5SPz6JQW0ZHeVIt0bYkymF7HW5RsrbWOtp8xBl
lGAWjDKrHHoiHXc0mg1OkmEVkihq2ZaIbHmHaLKrFbpal02KsdbKId4h/o5PLTVTwY/hbHoKQYAM
IR14ooIMgt5dqhQOTZ1Uvk59Fhdudt5RrqDp/HOMmHeS8eK8YyJrCyN1fDT/H9TJrLgi0q+Sh7Aw
ralHXaJrZ4WCC1+A/VfuLb4zw1iPW0Ht+KVCZgd0HZhXTfNu7kTk+BHp3i5On3/fZvIE2UvLoLRX
SvTsNML1Z/XVYwNxqOU3kTXln69wnnOyLKJiqmPa5bGoSp5ctpkfnRUSe7ls+zBWCBCCCWluQxuv
zeoPw86OzuLaWMMlg1oEuHkc7jr58vJ7wCsQz60BAe2mqJqAgxJB+cyqxtwmZjZq6/xpsAswrxB/
mFWIkwljtWu8AErK1yFBK3w4NEA9Y4ncWkW+w/7EEB+CvcWjHXL8wp9ZnTXjrA77ryEFVW5qx4oD
s5h6t3l0NQWrUtfYdaUczpCua/TrgNGTWIPvi9EJ2+X15/4Ovms8/qksdEz6/QANtGffEQtP5aOH
HkdA3of6sIxeUuIOix87gOfZDrKwcEA9g99DrLHtPhFXPi+bxutXFzJz7u9p2QtALiyIepf+pU2M
ScxE7ePcsaFy7v1lMNF9/VIoxE4Ve3SJHHu4bp3QmL0k9Cze9KGdDx0RY+BA69T3ALo5Amvixrf5
IDmVaNRDqlEG2UL6yLeiIGhAb4/S9xE6ttNx+T7PEA6STRGfUJtkpKI04uRa5BK/NnyEcCDWKRDC
s9+wlZ6qOFRw8e/2OxmQnDlmwxFdeNbjg+Q79kRobsfYm1Po9PnFD4OIPMABOgTXbOv2AbEDOuXs
GBpx2mIPM1Gm1n2zZz/XdY4rDTdDbKGOFGwjygGHKrSR4rVLLoXM7OoXziDPzvXX29p/aEGhtms9
WpPe8/davjakdSEzPjiKQjGktpJ6XAMyF/5rfDF5LyW/oXOxsVbwu9qRk5CwxWUKHGo+MRSR7r3D
52S2iNLS8O62cxoL4RPqQKpnOJNi1W1XmpX8RGxdFbV0VH0qNFQAbYeFxvWdq0N337yAFzXGORTz
w8294VxsvTAVRynu/SDbt/NoMWMypzyd2xX9PXYp+dMsGgDUUHw0rUFp6+warNQ0IuP7SyVi3dw7
Abqzq3uBDdMpskA7dgmnBSXujIkZsEJ8ZT0m4eIujcSHJjb5/fhd5KxtoK7XWmG/nbTn6eqRxxEO
7c7f7HazOWnRW1673tkEibitwgOkESaXOB9IgjqX0qp1+1qPslBHMMVBfnSKjofG7yHTPq87x0Ei
unYFeymC6QQFJGEXnOZjnoKkCGODpc8lSk9D4jRNLBqQv2FYUAAMRf/74BHdxpPRqedmbnzZornN
ZyaiSTdhGfw4BzCb/Cg7dfqdepnhpb/8uvzjidUWal9bz1YCTqdRDCi4Htf97i1Z37aoQO8tkENJ
ccN9X/qr4WZW2tq0QC7XgQAgPQVp2KT7V81B+KCKg+cDqXE4rSVjUbqpxHzqKf+vP3P/tt8pOVmM
Q+hDT+GMrnCYuZz9ivJWNo0ijYCWLGqwquSUKW0+PI90ayWs+j6MT4tGeioMCZun0AOfKScleltO
U2/pdrpQAucCdkLBc6ONkWgkFoCMZQh6BD+n2SXUBjM6ZSIs7Nq7fxYrtQYxl+4PXQBGwFIC6BLr
Klx5RrhpK7CvMCb+VuNqgkPrJF6Ub3eJfTY4Oaanap/OpnRz3tk551SRDpXTTEApMFofaqlnNTmd
hwKRk9rxoV5pzIQ30AL430DBdH+k+A5XNRmdB9kpnMYO6UTcNSajrUnMLK4vw7gO9gOREWHE8N5R
S/QoNNF28ylFNCZrKv2vQ5OND5W2fBXiy0P4Udp/8ZgtsJ1oOQjYjAcA+vZvU1PO7BY8yHQtM5vc
GmFqjQPqtOk5uoQy60nltWlDpR5CLvys7bfkKByhjntHQIDT4YfNLSNk4dC7fO/+vpMnNk2SED5t
B878qeeZVjA76+6qHDs0+iH3kEs1w7dAvB2ouvS+FOQnleVnZuj8aAWBcv3QZ9CACJTvbO2EqBzj
cytAGiBonY8AT0Kd0lKjwxm8fvBsNQo6/fGRmnfvDrkSKsuLY768hFKM3s0P8x8NJpJ2HA3Cy/c6
jG49ALb0TSNdOlc9Vnq5f/dUKfdx/Lp2dlGinm1P2vBCeV3qvdBKqhV9KQ2Zmh5vuukO1bT/zvS4
0etJ61FYzEwqYiUGSU09XTvW0HCae2hhQID22thz2/iODeN1TV40Kw/F1diiztN0MjIXFn/oYIA4
eaFBbFaIakVRqlxaEGrJ3caWxDURYhyfBAiQg0hGmAo5lAi8FWjPoJIy/wtex+5RiztLIAnx1csA
09nN9gUOhrgFQL2HRXzmj3cd7GaZ7n60Htg1B7qgV+LPt1Ml1d2piBwiXBGryM0L/1OrqtVhFarp
iCG3zEcT+g4EwhdaWuyDd3L/4Lm+P/pUfofgU8+6+dJmcMGf4ljc/UPWun7fyRJ1AHxajNnP5Pfl
I9maNJ+jPFp5n5WQ88eMT5VWqaon+5R9zJuv4H4QXDS0C2WSYIfOMqRPaQcZTqjJiFnRqvjkOYZI
+SrlSBpeJUSOvDN1URO4wXPwW+Qliry2BpH+FmRrXE/V/XOup0QdZWQS0zgnUESSIy2MlZpYtSUr
j3x5ZdFjgtpMxrnJB54HcNx/z0OJhXD83hVGecqJf4SswUXjvwGJpIZlDvDVbOnYWr+v+snvzceS
zq6z6AtYC7+Uotnv1+/kG3LbjumXyTGl0Dt8gB5rV5nCqZ/796jiKfyFRzzg6AZC2UucjKvSEQhc
ccFblL4sFT7EKUq6HJo2HwIQw0+UCFBtFIZAiCLCbRSbqXXyMUd7rE06ZqnLnXxC0CGeLGeSjVDn
JVy/1nE0dHS4BNF8rHf5fX7vfs/fGKt8/8OpLa6e/xilunKXUxUBqiaRvUEm2IL5KB3jxI/KE4vI
4fw8VudWveS067BnBU+L0VIha7+UMcGghV/oKDQBChvQAryEkG3kwIK17HTXEMkK4bV26d9RG0R4
6MJQ3fKktZi6jxoTmg/y2QwunqrvCbTt6sNeHgDhxxckSImGbxMil8ixFGuuiYGKq2Ghdi/ey5eS
8l4LHePcWE8n/VMUoDzdrtugTMlWGH5FQ7X7xrOiMQuXrFQ56wFes8ps+ESrnnh73s38Xt9FsWUJ
yqRIvOuoEDiLW8NlFLqhUlNBoOw4ntad9DQ/9S6b+5jZdXs9Colk/ZhRft43c53EwBuix7q61OON
NFUiEs+9rYYy+cMwGc7AnSLWQ6HALP7LJaC0Ec6UQ9QBOHa63mbbe8W/XFQm1rpdqjLFmze41ql6
GVoEuDCHGThsXYXpng6VZ+ginh6dDyXNmTc9v+FYjsuGZxOeVUnl35IdSh6OmyYIdyVsVZxLcWgh
elIJ7+u/7ctRzgzah9rHpHcJ5+3QyZWcoo7oR7zu2EGvIz3K55emz7rnGg5YSwt46n15mMGRUenH
iVKu4bMS9/oE6V5zlVmhS/GAd66nr8xQHASkFb2t710/S8sO6CbQHyfWTHyk+GV3Dk3UpcGa0cB0
5tgzzUW+nOXepYEKba7GuvoW/t2aJCbAxwBiOekfl+kPMj2NVz1gxzSnE9ZgPXCPxhuscZvhPLng
q77mqHB+iBVPGS4Db5tMuB0fcZqFqvFhXQrD7dYSEAYondznD2j25vDbxurvnt3DLVpl26AXAYGt
WeEJgZJ4Fxiffwvl6uljXmSqzSN701g9eOvZB78MwmXMn/wcKwXjSzgiuiZXwM8cgtD41Hvy1oRA
HMaOZVlx8PG8jKEQgOCRM+DSS83y07M6k5SVHaHz3Fdds1UzGzvu1MuPUqrtg01PZjnOjwQEDvN7
B45zfee1pkdvKPmqI4kOZI8hVFQ1t1HVFebPQsrrqQyNCAAKyK14Ly66YcWFlaFGFio0r8akIwL1
3UIkUZ8gI/kd8L1Y/2Ut6q8rKPxjDcAcj7yPQHn/BMsdZQlx2Kohvvsrpa+6t/eF8tS9vG3v24XO
6zsbnRv7zNvlChGq5XurRzPf++ucphyf68Q6k2ilci9YcUoep7gNcJV7z1o9qa8q979cbnnVyI6S
LUT+4XWQ+3eah5LXAODluNmTEN1rk2XlIjZbVYCHwtb8NAETsxQtH93XZyEOLWsTcahsellFeliz
uMforx37+ItHfQUf4cz3hKCoHipBOdunuoGWZTPf9XIo3fWU1kSaDsf0dB4riZssfzlAI8T85pFN
xa+lp4+hf1BFYXvtz00IsEBnAQoLo54fgaJEFXscsGGAOVHqUuUDY27fwvs1lJuT0Jl1B9JUOjXE
IM76y6MMWlNAGOxCinGn2Lo2w4RYXpuL3rZjBl3nrcvMFwFRLIDF8x1YZwfYdhynj4yKkkHaPdTN
Q0F1f6/MOUOj0VhL0JGZ3U6dKjJs3nMYP2ZGw8uTZFm6Dysws43KAR9RydXEjd+lcLkkqEyOmZlx
lYagUZF2nBZcuQPWMs5PA4yGiSfWMUQhqJAuLT+FUuJoCZLg8dZPDPlCYwrOsritILrXmC8s/iyR
MHrto60gffxBAVVgjaeLB/3WF1UJmtBDLYOpJMLyl5j7hnRnampQ8i4q58CVDSZkTKt4JzlK9z9K
PCnWZudQ6In9Bmg5mLEFih0HmOfyXwhXTW3r6RXsscSr/07iCdC1Rp7BDQXSgGfsZ3QJvIoFjCKP
5NRgh1RQz+C38SwfTjBVCtRWftF/WQTb6ppnEoqGqowYoJX+TILr0uVWetVivKgukJf4jrEBAzNK
TMeTp/AGpACxHYax9/vo2YxhsTOEO4fIF7Wuxi2nH8cpmc7PzTVyKgkoLgRSPby4/zgMpWHhBBWS
CyPFjKHqbtcUrQjDnAzLyr5zP1BkFOffDLb/e7hmqq3x8l+qdtNyq1BG145etwgCDI63pmJFEVE8
2Fmvld+HYkchV2gwsg6sueUPLKB0Ll/C0mWp5QLQf0+zpNKit4NpS+eWylI7/7lCq34N8g7mcMKz
if1CPu+cB7feuvucRIozoTGEyoaDn/Ie3sM1S1iH8NnY1R49e95CqjPnIqaaqngaZYFip34oRH0W
cqXlD/OT0IQFbYuxxLJ1YNk53n/SdL+YkOIVYWcCvVe97CiEB1C0Bq7zIZpX4s3dMNc16o7eAHBL
3ivqTqAL4evIxv53qgmGAHjmYR40r/b9hUqoim/6xV4cTd/YzemcxedzXS/8upCv07MW+6CR12D6
EiQedxIcgoxY9QHdhV3FInWYULihh19jGARmQSoICaQ6C0fu23N0D6XUpORPteghM/qr3o/zQxDh
ArdXWILgf1V8h1OBDJ4l2YUAKNdNt/Pt398ASxKp1uSOEIAQer0GGRwYbWz/SGWLd0+2tcS87MSr
kiYU5G1ArLhc9IX028wYd33pxFd0lHeopNN++u8nA/xNvZ0dLgWdSt8yRL7PEhYnKjGUrLEba3cX
hZkbQEeJtu1EqUfAEcqv5xxon1tqpJuBgzYwdfIVivoRjH4F8q+ZN6vmRJV5icEkfW5jXQS9/xtw
MKkXejCOcSwJg4uJ1rO8rbEZEhQj79gWbBzIoqluAWlu7j51TOtwePOgw4y59fQVUywM1Y7UppY2
6LZG+Sa7svqqP+fYDWmNAv5yaL/+8YVuMQ6UvILEajwozdJCgxAAmWzjZC10qLy4B/yw2ATxSW6R
QZuZzh3ZTfUJfnOKoA/Lr1gptamcy6hnap+3akGspULRxAHuxD+IN2qBIDRJVIlromwv1bnxKRjq
6plaqVE+SlRaZXBdQB2JXLSUfQYFx5YU4ffIYqWRV8Ia3U/Fo2Idcf61nBNlsMuD5PT3o1jzLA8t
MBQq3lViqe8mJS1MCPj8ivmVque+xJWvW/mHjDCg/7dbeTNMUa3Pa49V9TnCD19jjAy9VPjKfVFa
o1qoS2kKonW0WtNZI0rNGd8gMgvSU7Jcw7oO3INFLywtgV9s1QQXJssL09+QOB5gzlLkeP9CZ/sI
hawmMyCNe/9Cau8UFx6R1wjZ64719Ksk2vQdVza6Yllxccy1eRn9416M7SthYvvFuKTDue8UhvjY
n+7FCaVJvrwcLBRIgUBIHd0834zyf6grzjdSggsbu+jNuhm/6eZd3iURQxYisFW0D3i8usNqeBja
ZDuL6GE3w7YRZPSSulArlglgO7KbrsY2CPMDjLBhGjs39rYZ2lbcbeCY5NuheLS+NCdtLwrMcX+a
QRiwVwm5VcUrxVwoa58Am8uOQVfvyKWxdTyoSbp6DqKEUvjW8iYSWS+igGtK3YG0F/z2AcTgMoP2
dAxJoaRl0sS8yrfPdlMi8nVxMQbibfiitzzVzL34e58eSMwq4ve1hGUku53tevOBxz93dkRGi5Jl
7In4ZLnKZmYCqG6qPTbjUxW1Tnr7uYoK3Q3SkdJMByaLJOrdhmMRxh9eFB4EE4fwibhFhdJmeD8X
8+t3WVZgjpnRPeQ0Q+0cAuvedZYIBcwatGcwaQem6/nSzJIJTiQA0gWHWYDRklPJrRhb6iHaH/2B
ov7y3634E9FrtBsnR7I2eKdy0UFqN4BPhOcjQlqEwtK+shebeMS0FyouAiEZggzoMVNhadmwlqVz
RwcAdRAvJ7kf6wU6fgbYIujEPFmT1I2YmP40m82Dy9AuKMUI+OeQmEqSNcFQnoYqjO0vFDsLXZam
UwDqNiw+JPcq7cVTYE1MZ0UcQuRKvPUHIUGRFjNba5o5hm58icr1WN0M9679EkKAo9GAkyqlrIov
MwOKKtvOFGWI0scndZX0dRV+/xWrzd0G75rBYpbUGMp15YSMDXkllpma+6VtI49xY5D8/r0937Y9
mHuCkVjX77s+IYcBhLrHE+XdUJnuutFLSWxb0ZrNbKVCouFfceYNdLY8d1QeGbRtNMzzWvLc9D3J
fcntim7C79OGahzp3nCB2koYpgKioSmJr4OJZgWjVk1KqX0rv6ubvR7gclCzSLpezs1rYe3JRw8l
bwtyHS+HT8B7uk9tN2GuepetJuwYf0/scK/9pew2j929hrzhzJdZ7DLM9d8OT7gKmGfAQ/iSrNiW
PFHZs9kp8mfjfC3JArbbnjWxG+vc5fj4r6K1HhiGlaicRuYAKUDK/oOkvcMVFbcDfZsOs8eh5dNu
M0F0YVGDFZhj2an0gX1/aIsl67sbNlTakBUo9dyK+Q7JTiU1V3C8liY1DATlHfStnYySKmlP6ZVW
0bn9i/UY/kCexo9iGn+euAHZQeIa66oRON3bYmL1kElPL+3SvK+/iJNIgLCsrKIVrmppU7p0871s
78Vy+tZ9lu/lTOd2Lsvbsr1Cje1aZHotX1anFHGA5BSavsplpJahLH5HfqcUyXXOWNzlUwCfQsKL
3HRWfkAUmIFPltmqgrSsXX7eg+QhV1fy8lNi9s3PFnCJkbNoFbqsATBcUAvDZm05x37EG+VFV5vM
9glCfIUV/gVxxSS0vtAQlD2qMMntIC72JM/ScGJB3fTx96+SuOkJw6ydKwUW+aJ7LiuaWBvZxqW7
2lUWe5JtzVQrhVrBMbTDQtST8E20fAlNacR/CA1SpvQU/0o/DvxAHkm9VUvhWoE2FLjlLbQWg6Xz
OvV58uH0Ve15kz9SZAcIkYgqRuCQrzTaLdQSHRrW3okkRbUcLzsWuv/li3qpdZSjVEVtjOmmL7Zt
SE5vffKLwNm60hm8et853Dwlh2aayGDdykRr/TZ5YMvs1bcqsXhjK6Dk0+ukbOOvxRq5jweSmue1
7Wxt5MMb9sFgr0Sr4snZPpR/w3sRumIRYUtNWrKprdoSJ+M6aa7KyFhjxYlEdB9QMmRf+kIKdtCB
mtvatZ+rbfi1X5URJoQ2aJ8PZqkIaAPt9MT5X9dbMdDQGfP+zjFnEObKSXxSv8NL/IGVu2ssNlXj
fZeIDnfVdH9TPUSraqzl8MoXz41rGWtQ9HQY5sv+Vjx/rPvLpjLaR6ijaggqc1FbwTPLj+LNVzdv
afXP0/vo3pz0F9WPUyluZs3Pb6Vn8VnNcRGCSl79s924Hqbto3L+0K9KW8S3Y/tZnjfzvxl0YT5W
OG7R5WfXuRhkp+LgRXg35vShYyUhYfvKaBRz7kuz6c13crapLCw3X7cpGd4cxGwWoi8fmOG1cS3n
h0GwQTbEvGPfzvdEz51cJ8+qS8EE8Gv3y5bi4wUrrGt5Mst19khqn5fvBBekhbJIJlVaT5XgwuTH
CGRzVtY4pHX+9eF9+oJiJkQQBP6ROtlcwg6SivRGLa37yY+lAp7aWDE2EAQas1NpWzv35/0H67hQ
mVM7LQwKHa3BS9lygQlwGCQcu/hKV0cmZZV5JxR6B4HJAUQNQs+0LdCcv5b/x9J9LaeSLFEA/SIi
8OYV751ACL0Qg5Dw3vP1dxXnxig0OhLdXV0m7c6dD+RIrk+QuA8V6XnagcEtTNVV+BjQsKLDrT1L
pSj/rTKjewWfpN/dy1nJlbO/11ZA88druAW68Uv5Nkj+CRaJP5W8UwjvTvpLej88ekXCPNuXYpA7
TBfWMWxFMQxWEZnhBC/T+fa67cd496UbZjMphVGUw8j5WGJwcTqD7d6DV6MnDrRwIh+kVgia6wi2
6T1UhNiMIAHD+SjXITHoT6FU5vhpJgddQQzznxa8FmD1G/Bf8NmhLzYSgn07iipR3djPtp3TCAFP
YQdyXaEGguP+nJFNGi+662oGNYZeqBpnarmF3KIY+Zj08JjYp08UzVIMSwj7wfJVegIfLgvz/ra9
GCQUlPF0AIb0+v3bXDBUBXZ/P7yKu4FnpGylhtW4w5pCJVxq0f+u6XICLtDzwWpn5/7ibpun/zxo
ty0cX0pJS6ZjN8sFnsX8tb/MlHfdjCv4wT/XVqaqQXklV5VQ1yzgMovYLTpjg8xygrU+CMQ0WUx3
KtoKkZ8bpoxGdl/BiK54q31uXXj29YdWBa9yonMszdv6sT+aOmD2okN9706VQMLSe+rgfa+sU/l9
mzoIlFEYL4sLVUIPEcZUJ/4X+Uj2HJzqY9GY1BfdaJb/tP/LCtbMcqrCepPu8he/yV3NYjsuSaHH
AvYNHRXrVxgSpkk5zRoNrBjn31e6svmY9zgLqJB2neO3OFMnMkqC6DVtzU03gYv1VNzROP1d9wGf
MzDr+owDv+Yq/riCV/j0q9i1coHpSNFA+q3a8J4pOqTzFiMQt901H5neuhgvO8nhCcIoXlyNI0o0
UWF3j6TSBwoZJdLavjFhGFvIz5VsFs7tqJq0bvJzFS3H/1vwz4rI0q24gMercOxP05/3/7YCtQWz
/yqjnVlD/GuAJTe4xG1dDltisJgdoI3/4pZpcOpuFc9IbI4QooiidOa/j75M9A98b+jm0gUR1t69
LUaFulJUavPZZa6K2TMp5aLvkLVFHA7X8c/5UcZ1Sr08f85fsfamkUwUrw4Q43E6H1qK4SJeWn1k
GIL3wmW07D3pBhht4cChEWT/s1zpz1t39fOqbev6fJTnpfK6/hDlrGzKOTWHne29uvjILct3jTQ1
3evtjoQE42Mwl09jKIwTN7v81j1+5zijq/IdksTtlSn/Xj4ygqEqgjBVZpt4fRrXVmK6KL6q++/7
tzm2y+rPdeVRnbuCtQuysSfUjTDl0aywfz90jCf5e+smt/XofwsY56iOWM3DbD/Pb8bnID/s03S6
sdLmrLh/QeSWjm2CNPOzb8fRKTT3/ZhyvQGF0k41YtPEyPAywhVLO9WTNkXC7fvYQz+S/Lz29nh9
5trcD+KyKJVtrhn9nfBthstMAdPU41K4f98+tvUFPksc+SLWHF/50coTsgqYCeEOiP26spEtmtce
ipAmPOTCfrgJjVS4PGLJmtjBIBYXH4oUu/bSIHusYjoMTH20AvPsTdrX5GqN0t2cColHPfshs3pC
sN5TwlXIwBdKy/dzfXxrcLw/mRaEF7TcT6TFp1PI+t9aUYeCOeFJQWmPVVaowM+gANGqejyjGTqm
2vPSsvVETXPKH2uIZZvadKu23BTAnB9/y0tJ/BxqTOFwsprQa8heHqOCIdFWM71f5/HK5I7kvnCX
y+zrf1pFBQm6kihvOks9pEcvQTNhzlFk0ph/X4fX1p7vMngsmvfv6BCFjv0kny6H3d0RQ78PzhCg
LyaKXXX1KXC7HDykZd9UbNmBfBXPhEfGZe0OEtVb7dZcDdKVeT8I8UVBe7x2vKb5ykfm+1ycNzG9
FhiyxWt9/7eNEpupbmYW04BXAiCf7EXSkFzVpR/bKzGWbkIzABxwVFl6qpJ6v+JY80X4E9eYtmrB
ETr8AgQ8R/y507zGRw0hE04FdKqAy6LO+d4Mc0WOluiOMDGIObdtKSY4mvMAuIQZydVsorKxaJpf
MDDhLbifwcJCQf4zaaWSpTVOcOzNn7FY8SaL7YL9G14U7G9Pe8Pt+1KIm6/s8JLLP3vp1vy/B3U+
3+ZPs+TnqcZ0QMqBNBqUkvgg4Yq3n2cv3rtItg8eSA9yzcVQRKM17xNJ589Vd9++dOPDzL6WfGDj
yq8wJcTy6d/c6JHN33+fQ3Lx1LkIJX4oNuc5qr0dvUYUZ652GMeHqVArjXttj6BJN3BqhPvFSgtX
ZdUqd5EY1ecNSqhPZN9xQ1fpqTge56DRy1hx1Nx9b3urYzCo0Sld1q3VsZIFxuredjUseIdb2XFh
IlX3+0LaVNxYPOhv2YYFXWc90gg2Eh7De+vWnWgv0X0Uk5/3/vXhBRKHYm607amyrk/E4uGoBcWH
i8K2ultU6OnbgJI9DdZL96pN8AMsCjsJiXMp+iylcthjtUoproXEU+XV4OuBwTaL1LfoTz62lZN0
BFByg50gwb9UMlcORWf5memc1O9r1ZS//12f+Qx7b8UeOOVXi2J8UcgJXur95G6LortdmH/cOw0l
FsUzGuNUfqGf1rZ4uRbi6NpWzfO89c9VWTPceIS3YdRnNmUg/821kHwW9n/J5SjWSW4qdvhWUbOG
hH/J3hw/i/qiZYktywqOhhSGjbmQA8tOFfM7hx+ThqL91KeW7a+yunwlCJm//SyhFVERdPxZO/Xn
y1Imgab5jSAT2183cS9tGgpBvI8GMV+nUnzwAL/KDBKX7jPWSKvmVC07YLUUsxIjQ4yJuIjuUPz5
PVDAXd3uVkV/MlJW73puhl7Kwc0J5X7SR/CLq78db3s7WPSRAMAXbfrLAeGEdHqtfndTDtmItiL/
dOf0CTa1nR1hwBRJLAdItgGDdp+gJ4zff+kV0T9HDX7OGKbCAqdhRPhu0odH82jJjCUk+WYoFrD7
lpPQJvm5wwkUyktCXYRM/Jvp6PDNrBYvgCrpCD8mxixTM5gN+Z7NcCnSo8ztv8NXvIWqcMvdP8S6
jIDj50Rr0w/m4wUJiHZClXm8vv7UhC//DVPcTOUqjxoh2D47isnP5H+Tz2PdxEXyd/GVX1X0oTgC
a8bvqrMoIGYoZZrz6Ub8Jn8b55oxVAJzOYEbJsv2YijaYlnjjVvv2ZxH27n6qqSMs4oJpL1ULr6p
KoKSX+ufpHNCj4x19/Vf4GOS41Jqd8fXC2hRj37HjtWNKhJR77i6YqHSQoaYtL11tE4VTmikzsRM
dYX56WdJun1vY5WrM9NRzzNIcRBSgAvEHFOwmmxFe0nXsSi/k73MSUGJIhVxYeGL4W5SbyR77n+u
B1fKW5f27Vtt0d2H8Prl5/ST/M4pv70iZta7o7BQIt7bkY/DNFclUxLetqlnkQaoKQRfwRH0oPmz
lEM7I0r0sxzF2zl1xwIsdfyQlWcx2YR8AEUFNriI/mp+hVsBsHYWmQXgSaYk0o9WlGe4WpQep2Jr
0nOgIkF9lEMnjj9zwrO8s6JTnddXtjJvx3v+fJF8v96L+0/+3Ivq/LqXWNHkcfov+3c8Mz0RWZ6W
i5bQVry2/8p9o0CgVCWzJE2i8k+r/nKmBdRcR7um/lsHwKNkB2Vsa/t1ybhGQ51irr9rYAWfE1Mt
xuF97OgFvtx+oh89EKEA2lUkYvjh/FX5EL7p9MfuT/+XXmARWDfX0isxHZXkTgPvwHIAFRrvvHqB
ag6/788/uuv0QKTD2ORnd/1TPxcadK0HWlIs3h1HgGQ/N7EqEBBh2pxf4L1QUJkw5Uoaluwa+68V
FsJQVqWXUE8UQS4e1VBSw1wwXIEVsGdJk3NDnP34klfm64T0giLbebIayTaPHaYLfLLvoQwD+uJu
boR/EL7oKvmoqp9VwnYHoFxi3TFO/cBYQDCHcpjyxXLHJNQLrcaugYQ/e1V/dHKCjmz/4mv18cDg
lallhps/s5OSrUFBseOjV3Ycv3132wz5wVc1cPH3Q82j3othqhSIXdb1lTjTmwU/I93sEKqmrGRa
CMqxIm80XkPfA6O4fnygrZNm3klEL4qg2V9xcSg1jvn01+nz8pdrWYFI7/aH8duipjh1s6fURnsp
krwqLFuHhg596Pi2lXgttSntm7pPXPhd8F2vIA+hAuDUDEUNG2wWhbAr6RPxRvfG7cF4XV+oc8CY
iEWXDkFiqXC+/IqryoJknFDS66BM9ViSZJAymGxazykQIez8xx344zmIw3HqG8m1SRagyPWjfrTg
K5S4B2RuDo7x3oxsi4/SSZ5Z/bCCG81rbgH4uIa1y+WPt7x+DHFNKzRm0j03FP7/p8CtfzAw0TEh
uBcQwbmrsqfB7AKgU0/8xmQYpvFJaJ32MpRHABknWfZ0EEPbJ3iRYbfJtIOSi9XpDB8jlbb5tB4g
KiN46PqEFqWpH5onQYVwj0egYQS73t330IJ93fkQZJYjIa74GSEftx5Rlelh7ONaiPZenRhoGjxN
Tqn88DG+98hAR337FwVJcsw7IPFE4SLWSC0b8fYBkeUXzOmNAYMkDIuKwlsmwihyrryuiBgZDRoo
5un+J5N5XrqfyrcvikNG8SmaoWpPfeO98ZR//YpC7KbKJArhtzkCBzZeNhcBe2+cMWNwGiYl9HuT
FnPlFCQkU8O/wx2QKaW+7iJXOSwHz7YnPn7uvPW0FgEpfYmRgQHLFhfMER0A9bcAigCVSpYup2p2
mOvM//OZ405XNCVhZRbF9vEdTZb3h58FMxPOQLRUvDoH9lt4AE9guMLMrh42nSynrvmGf7FM7vZn
onBG6c/HgTXcskLEYMuibMl0cfO1/nvFGEwFXyu3gmNOFxO7QQoDA3b5ryU18f08CC/FWzSRKLEb
HrelNMv3Mi+dJ2j8StctJrlobpTuCeUyneefx9SXR+5O1fXfY12Of5+JOST+Xzl4mGNRy7TIpWD1
ro7nM3/ka2xr0VNzESvulzXfI4y3efEc7xDxGSVED9zJ+RsLZFFOzG4qU1eF2EwsdHCIQPDlb1jE
hUfS7U2yuEZQr+xwdIWbR26bKz5Y3Phptbgdr/Bo7DQRyd9+xCYTa171x07gTJuFzmFST+0H+z/D
Dm84Ka2Spf0Wxrh0+JnkSkflLfPi41iMaQsgraVxAXWcKG0MmULU9IAxUUp+Xx4hkh77uMsI5vJb
sM1vHzyWDl+Mz+zw9rP8TH5PooPos3r7ySy/M8eiBx2+lsxxU5IpJGIQ2PXIsYqOJFI2O7bsGkyG
HWQrPvO7S+Xwww5gEFibHZqCb+diLag4viSCqRlLFB9jMBMhgmv5MV6ONhFbvfoY347VLQdJebGR
Nw1tPXp9+OMyM0jNQB4O2/5lZ15N9e7LO94zepYWc9HiZYfuHb9u/njqp3OymOVwv85tV554iL9c
y9doYZthWBa26pEFZNTugEi39bzDAqT79Pct0Y3uS3PJg1K8n4wyEWoHJP/gGue8NQnf9yV4aMs2
P+ie5odaWp1ZU/Sym1NrO883Nis7DWwd5k0esbQHsZZbYOGMMqDlmXJ2GTB0rw+yY5+qHyQYJRfF
arAOHfK60m4XZcHXrdFSyqrzv/168rvjbgFvvNyG/QiQ6xVOGI7lr9Evo3+KIza15cOtXGCMXnOF
vTQ9IGTi/dvYP67CrPvSv/2lOoePudsVPMa2O0NWmIRE3khdz6ZZYIkSIBCXIDrVJbTtaZ+DMAEZ
ReckIJYKA1oj9jmbgv2hZCunj4335wAcJv+F2hNzlrmWYjNLBfFggInZbqvrzrcfL+PbeDklSRO8
6moUrBV0R+8AYBf89QLu15pbMyHX0w0ElfjWomwMz+jQq8e3tfm+ftEEMG9Qx0kBiOIynqXu9djY
UUskCMiB/H+UrDZzpddH/Pv1AZXld0YXb+WWwdWxfJ46iXdiu7J333wpS20mWSDTY7ISb82nuwsg
mpMrlE+bUimLVqIbaYQXdGnNku+np1Ul05z8F5tdLOdFrBx1KHJqLCC6xfLyS2tNaK+tbHsSry3e
uyEzS81mT/LEWwjdya6GxWenu8NRCHYMyqNU6uHhLOQQqCktE9ViIlVYoiq4+3IMxYgVLxSuU1jd
RJdNfpAtmJoyu9x7mZmIlIMS2RGQp9fN6Hle8mVqr4uyJQ91G5uezGMx2afIurELetb1s+/9TU0k
ocGwzgdKKmorBNus+UjeMt/wqvZTM0rVSZAkiQqIgpWgnsvNZKBlt805QNIpWbxLdgv+g7fsqjGK
eA9Ls7spEi/yRmJd4wWQy3TXE/hFtcg0G3vrLRJR8EPBYJrf5nvOkGm2iv69GHppjwhDxdQ/M2+Z
SCXsWilXAUOvFP/wlzA2jNjvtLgMvIvYMDnWLshUeES0ZJLOI64HXAZTQmQGJYSCCIlveaHIbD/1
aGPGAbZqLNIgyqXIeFWf4+uIdROzLcDDdEcu7ev2nt129HexG/l0S+8rNj5rf4wCFRg2GBoAQapq
WWGbVmq8nRR9aadtNiGsp8Yfm+1zRYci1NW6TZ+WWEKFWvkRCFcCgsdim0J84ZHqPqZeKcy/3xiw
WF93hZXxWQn4PngFVv+xgr+yfhsTBSYlN4Nj8O7QLaDW8vy61g+5uRAI0VNDZYidFZbJZkM/Kcgm
m7IFR9HfeeiN+kdzeRuYV+vl8vmrmFiVElwIebcHv66X1AyGp+k9TBkJ0VoMlSBedFUg+tL1R7J7
z4S8aRso8mGuQ7zsyo8WMgMBUDukYkxcp+qbyXzo2w6v0N0JQMw/YILgDzKwQLHag8+ZoUuL5+qa
r3AtH4+VW6xsreLk5bxuiIc92EyRCegF3G4PyA5TX+aJ35wPwINXMSVdIcGQ+BCGc5SEOsT9hNyU
6dkVbzxPFnQC/QuJpNsC5ozXdA6C8KgDDyG0t96KF3fh/vdY6YS0cVXMzBLdkCRPtw3iua+fbiV/
RgvEZXSTxe8l8bEZBsvZBtkL+ZYMCZjrcvo2AbZGJtM0arszThoHONe7e/jrpmDcS2T/v4uKq9/j
1LEH3jDS86Z1TdcTjue87kPhvopB5lJEkT4wh2rzy6odjf8314bCabhh0hT4Psx/E3OE3pwUTAoH
KIf5R+r0HV3pi3Lp3OP/3SLVyL2XweSx/y8j3hwl6S/CXmBX+1t3ude6s36aV21i445HGpd7FZIi
N68/vJUoJlaVQ1rokRuVQXWVu7Vuq8/JYrxNDDepUebW2l5F3hFmfq6v3eMowGWWHd1AD7eWbZM8
VqLHyjbV2kk5Z8vmnvzYnhtFYSmlpG1i8TaOzZLRkoNDmz4urc9X59kP6mhK7JH1ykxJ6yVMZCHR
XWaV24MozJaMicnv+u9cZ7OpdMlV4dpnIJfwlPQHgE17PVXs6/+vrnvnBlbQ3lpPM00Irmqia2ee
ZD+RSO5qLwqY8KNuiTlhXNv5Vopr2PIRaR5iQJpylH1J1+A+neMiIczTN9QvN4PzSfZ3sXJkQDI4
wXYCMGhfbMYp5K+cjyOn28+XZNG+cyQ8IzP2izk8Qsj0hE1CntrM7m7OQIuY5v1kf3UrEZ1ueG5E
xNlCsNn+BiUk6xxdp8ZYjduhD9BIFFOIPe1xRurtM4pUQgQJFQFFbymVm3Gs5Sd0sFHeTvw+kgGc
5J5AcOkARDI94Ofwmx4Zvc+SfQdRRNv3/TGUwbiUWD1aTA1Li9dX0a6FF4pFqnbwK0nga9tL3KSC
WVxPrBqxvdXiqSGykHoZOog+ntNGiCSNlYTaM4FNMqCSJkAektjzn9O3mh61J7kyIEHMwqfRXOaW
eLQsQhlmoxfgItHGNQb+R7zHustpapaZectsPzLwQjpjNLLTRKi5ULBYhD0W+1OLA+/Dl1xUEW5J
a6f7FjnIp3EwT2qZUNcdGTh3uxbvMNl4KeqtP4UbKv8sJmoz1aUBrNt5ZFYT3bsmD9M0ukPWLQtz
0o6N3cUakRDJdB0o6xBqZI0oQAfUDmNK4HOqrg/oL4oqgItjmaZ6QJ28WgFpBaYDe6LgRRWv4gIJ
CIW1IoOlRW/znR7FfkmZfUU5ZOAnCNQ6sc8AYUb+leYASjj+F40XUeOiD1Jod+njq7kLZxdXbWXp
qkY5r8JBvHZJ+gAYR5vNKRqc4nV5RbR8f/MZDB0+yKRjA2+1AmNYdHOKurMKoWKtp7qXVTVTZLLT
sOUMrGZgypy0hAMBa/H8ZRjQ/l+KtyM3meRE5/gHiNFOtph+2bLa5Y7AXih8h4/IBRgttaDcV9Bp
Pj53H3gjTr+3yl2qJEB2siwRChs0uxvoKRlIde7J/l3InzIqMPhAILY/FnQjkBd+gUBJDS0KL4gD
Qar6UT2y2nQPGzOcePKK466l9BrOKdUByYARuVdWPvH6EUHkYmZq2RbwgABucdOQYAoQblSLUBHK
aHpZ/yXV2N2o3faqyUFNth4/OQgCnVk23W01VfUwEVGByWKmOqmLBa5m0MrdI7DIVgrCKyjDA6ap
30tKK1XsgbOA0zyaxBicRi3VASzubUx4sAagp5jbsdqqeRcmXVevQFS9XM3cOKXZVpybLSDfvdWy
WTnpc/9egUFI/yULuZ8VnBfKLOBtSBvFF/D6KnZBbgQcnncJ7dodCgI+exyEDTVKtATJI72J4F5e
fHjd1x0wvwMWPLSieO2aBKbEWvdcj39zLOYjRuO5vhxxOB5jHIb2QrK/hWqPDEIUPdFlsuwIA4YC
VbgNku+yb0psDpbTJO85f5yyLrdA2ZEBZfcYC3OPMiLJ4axPSn9iQsk2m+k4JZqNz2eEf9JYB0Aj
A0Y2xPT3xet7wI6OEjT4wwBrRmwS1ASJvUUh8yaPyJnTRWv/LMbbiUH4C4UQBDIqquV0XjzwH/cN
2xo+HyFPuvTJXUkMIMasITYELJUgeYQ+0wDaDXRXNdYhBqKd6S56SqTwRoqmoa5l0tbCzoXHLC9a
y00v1WVAbBvrEcVHOP9TMOdMjxGbKybGQZTT96zKaZqSIbjZ8IreX0XK1HCG9ANZTXqIm+aKsOGj
8PolghYRxF77GOLbPFJl6WvZtmESzpHOimbH5P+yfeJqnWqtdHFWepwHXnVGURrzDBlsLIcnCB6Q
Xn/TSt+QREhE9PkhMiRjimB/+iCuTet55P+H1Se6767hEWDZUFeeYSXWII+OAVZqSqk82FkXGhZx
6ilJS6ExlhMJD+iCMXdlGKNfDyUfsKwMg4k8xqQUCUo6KDcWMZ2UHe9HaGvf1pLv12SHdWX49ijF
YTT2Q46Q6TLZ2HNELzvO8MX2wOi39Cm+fX0U3XkOGBGmLwhiExkB8HnHn9WuBSPOfd9l8pmAjmah
ikiDq2tAEGt4WfftnqeLVrZvyKaetjPtnjLXhArtgTBzuL/KxPqkdEXcYZbpNAPMxcqrIRuvu7gP
HCSXX6c0CD2fuFVZDv88lufo9KZymH+sg1/B2JkUWQs0/nUK5huhzwMq+8MTvQ4wr9UNiS2IC+hC
9YewhNTJueGgMgoml/Zz6rNn2VkzjubWYrD3LRQboo9lf6EDW/ttsNhDYoTU/UHypGgRQ7xVNIBF
igQIIngVKE9Ih61+ZWrywu40Bknsoj0gajX0P6pfZs1ajJkHZk1tAuy+yoDp+cnnMsW5GXMMgW6A
d2fI8gAFjU+VaPj5tUI4m38yDs+F667moWZqF5g498gQgGYUvKqQvbVyhOer2MvU7IVY1yn6t7yo
hTHXEQlB54YN5tmoi+8SHWXblkKTrzuPzLlkWYspDjSs4xf3LFYTMAgIM9OojpnlmJktKrthup2T
3ghBPcp9qdA50tw2bmO63qbostPDLvb4mOD6O8lUfYb8WyKULeIO8XHuMIQv+EI7uDNiw6viaugq
Vb2rpAqRf66VmojgPIi3VUCtFTx83AFF4FW6vLtIphnshX8+bBfsDyWmiEVqWQnhkXsQpw6LbFiu
GxZXV6JVheceJKP530qhM7WEqLu8op56k66N2VNlkQoEM6oGsiWbwy4RdM8o1tkNF63MLBBBmTMl
NJHqtRGWlhm7++86WkFhS7vHS4Gw1NXDx02nwuAVhhEqXFqWHUyfCk/lke4LLD4o7PLid/Ur6d0U
jl62d7VsPan901C3mWM5ahic/GKiAP4P1w0EHqDmB/Bt0uvO4njLwUCksvxQPj7dTkkcm0+jKi7b
LGkLzzGZgjvytMl4WwupoD4fkXFkvPsliE39MuB6YehVJxBjHwuuWmWuTZ/AQGQQ4I1E9jogGPv3
IJ/tJYkQdVUgdm2wBZUfHnlqqROff9hZ51Hw+NW0NAmd3JjVRgGZ94/Qa+LOAVnwjwJg39KaSc4e
ca7iJDe2Sq/VZ3Arw1CDkoKgHUE3uPZWOjGEklUA9+AAby1bblXhHvltrJbsS1U44MSDstQP9zQZ
gYJ8FxS0yIr2IlQAHetrQwQQXi/OOq/6WeQUdW3TcXjjbmZMNLHZ7IYQr9E+Q0GYM7ovB18BNzHJ
Ol6tG0YuhuL0MjwPAfFi7/qoi5OoCJnafhDWCq7Kat+/TD63m94q2yRi2PXJRNV3qFWImvXHIYXh
5fRrSuNKeCMNcxh/9cNOlXUlWvm5RJB5zM2raghAh4GVHD5dQJQbxMqpRz3IMgUsTpKbe/4hfCfr
fMDV1tZwVSyEkhGf42JwQCgjwSKKJEnzaZsgRgAPB8z2+7A3KbLfufKBom3m1VyluEKdYdCLx11N
6MAZiiaqRmZbe/8I4YlGwSjoJRfAJ92qVLadYObOKQyb56kpjrtGCErElVtvntp/2mSSbuIPiaCd
SGBOUfr+eVYDIPG8Y7mWTwshC3Qc4U+cIq/l+793SKe+l8mauTYlId7D8iPMBTG0p1Fk8Spm9mVB
lVW8bEmn/y42OdS3qJIBuCl7apjgiGXyq2eFYqM6UxgkVpXraH/Te5PgCLo01L1Rf5tpWq8o/1QT
vi+YWMee4F2sS57KnghaBMB/VUnHBVfUHSEwZOgciuZm8+sSF1IgFKpfcGgst2mxwRTWminTl5pX
g5xYzkzBI/Fh+q1VbF49LsMY6dYMbWLWvRn9Sh/CHtc38YYzRdG5a6g00TQvUt1VrLVyHAtFeXm2
nRd9/iRWP2cFZZhmMCCRcVzVW5kvGWFDjUgShOqte3yYtYfY8Qa3ys82FZGCfq54bmAGNiQ4LyCv
VbZEX7xrfGjiNqm9xrFAp9Dq7xoPixFRkbAZEkjMBktC2Ghg44cwdYF7L/AVWqfIvI5jGhVCJhYq
jS/3nmmzXtncG6riIGyo4nA55Xzf6Yd0rm/Up5GGJjfI52xfW5xdlgTG8NCWRbd/DD3o77EN4l8m
fZKoWkXPtk6LIUPp8BvFBPIBAkPSKJpaX9uWwVsbMR1AfTkGwfb73Rx1NAqtrSRgjTkyr26edevg
3JldOh6/yd91FGxykX0TZY+NVkoPh94k2OBhaRTZvI9MMHYw1NyCBubwL+4lC6BaaKHG0WUe4Qya
JYG5t2yzs/YjbyOWpQbXtoFBfNu61nCbrBqkmOEcPbllDeeGYUva3Vq2Godk7Api2Ei9MVFChzJV
giB/V9p58zelFl+9/8+YE0hchjswLCxbOMG2x9j1RhkK6J4Vw6OO37WRYa2h0IcOOEJGQZPBcSpM
c5xep8JbJwrOPpJmPwTdTmzST4yOgE+/JmvKhVUTo8w2EcEMRV/7oSjPPAoIe1jHUrin2JKEylts
Eb9hU96ZSvep0e3VYq0UoB1tTK3qsqX7SDXiMJMsErF2lmR56EqGVQxvmtjFc5rTbymEhucfHO5g
6JdS6pXVnyme49T3An5JLAjC70Ha5aNT4XCVX4qv1gr3G3ZUcAxGgX/xMGQ0O1keboBMf5vceRL3
uQOW5tmtXhBRiOo7q7n5ZQoYpFN+YTs6BHBUkQYb+ToK88yVZx7c804+S85vGM3ew7T9C8CSOxbX
KN51pBXrFiaSqb2oozPapeAMwja2xU5DP2quRP2m68E2JtjUltECNr5b3nOhOR25nrgFah4625jd
VXQnVNkqrWU9NBaD/eexNPnvgXd31X/oAbbqXUJLT1wQA6ohmhvYuV7M/lL26iwRQDaG6kYuzr5M
0vKt2PGH4WUYuuuUQA0uTiwGtNWns4yaR6DahhL3vpUiCqTw6vNW9Vwbur8ZyN1qwVwzvW/dmiAm
2F/wD4tg++41CEwXzFIApzLJwhGxM5xYvwjibV3aqa0xixxzX8xOveQcYTk6Zkq85GPSCUbrEmAP
DDnGb7Pb8pEZT2SfLYfoZDcNYarr3dTI+RnKhUz0vbT6DtA5nFAvB77genuczHLybWQkGKX5ZJw5
BO0S7rcqKcFq2WFkliUKOvL/6REC9c6vd4rH1EByEYwRzYaGk77ReN9gKChfWVcwcTlo9gB681F0
qi6UnobSfXiCnaNldjAD+I5BZtEU++Zu/rdmwOjqhPwHeI6cc/6FvJSThzJfPdbAkoPpE8mHfRay
8wxsKQJJPVNJoYZ2DXaVpbsLKrESpnSeFxIwIKJDuI4eyAlu0Gw0QAdVlvpWwb31YPEbylhNb7a/
CvZm2CccKJYhFxwfaLZJ29l5Umgi08zdtyVj1wav5C0DTbjJMIKIA19WGOmPptjZsu2e5Hco7K6x
p903x/I3tIPoA/2m1kgFJ40ZK22fzd1tTHuaE7GlkccERdI7LKqQy0wv/3I7JoUvDyIrHfigfRKh
HPOfMAilwB5uh8aSH2EH/hYdqsWv2wo52DXTnWSEKeNbR7r4/zoo1JL2znrbugwfipQujVUPtZKX
8VbnaSrTpMFIkGXge3jDfAjEMNnfIpvXUI8cZtgdU4eht8ASmZXrcpoII9xwKAAC0VE4QgrM1Ryp
PI3za4TCGLcfu3dVM3umSz1Fuj7FuyEMTX14eX6RLmxJvh6xqhklZyCTd1TlbVQlm7qJdNO6fbrj
Yu5x1vZ9y3YaemUzbfzzYylMoyQUpFQ2f8uW9h1qy8EIk/QraWQKqUE6gT4nv8hpLxG51cQweRRq
ww2HxNmHg2MNdqn2Zl0xTJLEjmEp0mLOOKnE9HHMTccyFGmClRPlcsnJPIgWC4bSB6NDT+W02P5B
tcNFC/oHAwBHfM1nTE98ergruffAuZ6aImjJKfuhZSovv06lzRSsKrkJ3KKuZPlSEfGAAbNtvSvp
y5ZmYsLdePS+6uPeVTzacl2M4V3yS45Z8n9+2j1Zsx9X608mmVd1hv8dJd8PeJFDCjIEB2web2vY
+z1K4a/Mrea1t51I14v5m5k25eIYqFPmHwYSJphTBsdtnXUh8QhWgLo+gr5I+12D04zDzA5Pp+us
GKsZ3l+579uldQubSrDFgXcoQ0sktE50Wzl5biwYOmHaTCQtaSJdzOZzBjwQX3gcXUONS8aMEXfh
PzoWbGMXOf9mzHLRlJy1Bmjwv6tOSoOToSngunOdGiQSr+I7AsMrDqwTZiFIrxBZ0hf0LfXflp6L
IkXC1IMtEimFEN8w/8lOjwZ7FQ800M2QLHsfYXNBIpwIqfUgWNdK9/fl9cdz5DojU2mtm+XQGpl8
D3QttYFrqj/x5gzV94STlmEqyTvrzqvbiykyfMwo99+qyGuaHNuZcxVSqsXNL5WRWqkPDSv7e8Bh
dBiySN7p1d2QYY0kpmMJPPKgWtRmH15+sYxlusre0bt1MRT4dLLP5goLrOT7sEaYZcMvWleBq1ff
9lwFsoSgs0PKUqs6A0Yzu6vxQ8kJ+iW4/VY+Eyxd3VYOTWeTyRkQg/h/3wctlHq+QdpenfU93g0N
KNcNLgdSucubbUCzUIZkqGj3W1rU9dhT3qbFbkhtiah0GQl37AxQkYqnjcYBnkf7ptjcriXmYRCV
3sZCm497J0LMqPlQAyZknChfuwuHUyOCZ5PGj6OewsZyCp1e50VcBR+OY29eFpZWEBG29EqZY/h/
ILtVz8yZ7SYb+tRElQc/Kq/v11A98t3hSulWug1FK2o2G4F1wnRS37Ar6hTpaDWhsqJ6lD3GIbit
MFtu91tN+AsN8O0X11p2hA2DEZqu4s4N4VrOlXSQTCKCQnaqYS56Hq2nhzZ9gRBjHyJfQmKT0DLu
nJab8XwazWpOI2IQBA3VhsVcPGfSzxai03/kDaHzU1LYUmar90QZEENLdetFD1XpnWAdp9v0t9IB
PEkpvo5zrMzzX705SPgsEOLM3R6rdw+iXWIi9BB+N0FRw77QOOcxjO6FK5ZIFperfga+7CmaUktu
v+GqDwH0WLuhUQVDvBYTMfmDeW2x/J3vWonnILKsL3+S29Yy2zrFariirgEFvf/ZQGpmipt4fX4r
HCMicWAK2cb6VLrcOlzCxKGcO3+DcpsAIm8XqdpFQomvSF/8YG5nrzPj52NKk5BwK7hPm5IQI8lp
7PB1LsTFIOxIBlCs4O2DtL6grye8JAudQ6EJfSWHAuL1Z9WHg/qxv+e1INvuLapoH1o30bMkoZBZ
9p+vKmlf4oORm9wN360cTfqWAkGBvuuTKZq3hiRK8RExTPixv+QPm3H1S5uR0I7ybvk+o8Hawa4h
4kco4YXJ5i9ShmMy64K6DJXDpM+IwscdzhFLHBdeda0IuDPpO8WH0G9y970H4ddYhCz7p+tsISc1
SPtklatCYjjPvh9+J/2gc5kFPtGKT2/9xykP2iw7sUZJpPvv3Sm+rBrUXvC+fZjdpXLxWEaMjtZZ
z7FLiz/6ZgFhbwZrmKgQh2uHFMqEZtlUHDvWBxeJjbZHNrNqnUcSmGJteZFoAtbx84L+GfSCj/ae
ubLJPn1fNNfNqpgm8TjNi3psUcUxEPUibyXPZyRLrSUh7rgFlVuZnCqBMBFnTteyb9ZC+mZEJHHo
QzorcYZUlSHj50Hv5Ba2DZiI4yjXjAwyMzkuvRloa92IECmT96OQ39qG5h/2M2G5RQWH56l6zgLg
aotR9kN0igiFpbIbGtktXg7Sa1J8xMsakdquj8BTub6X8fQzCUVET6o22DOVG45t5AtZxofyiTpq
u+s9vDeSlxjke0lLMiSct3Z85CHZ6Q2np8tQ/50qcl4IyBqbOhaEDqGwDOcclS9+un3Hg3DzLlNV
v038am81Ruzfgq5Pd+bdxx/uViUJB0nMzquu5KFwg3AHjZ/Pbv89a1t2XH05BsTXChxP63/wzp/3
jxN6AxTWIRxqqcx0sqqrQjYfC9R1oYns7VsXxjpZBwLwQJ4f2iwhHgVOGSBfTfxp5a3N5Oe6q6Pt
cqaGwB5DLVBKdsZqM3I9SHWl5Lo2nj4Pn6nepX4q6Xr7JqrXcV6n2SKCunYKhbhyij/UssuB65bN
iWeM91+HuVSp1l2BJfICH3/+H0vntaw4kkXRLyJCXugVeeG9eSEwFxAghDzS18/K6omo6emqvoWR
Upnn7LMNe/L69xvgAW0jOAI+BPOkpeDm8qxhLntmdbDWeiTLo99h0cFQEyM7BmL4FcFUSj1mHTCP
cLCjnGvPsUNzTarPg52cR1nbdnzH/kD7Omgs/hmZ8F2/wiA7hqxw/WD8NS/ZlOuI4JPrr8PsxW5q
W/05b1JqJjgCnnkZmj4eG+YJsPNgV6lQPZkWw+lGHIxInF2RwLBy8YFWfCgvykHPXW0uzSsou1hr
UHxvBME5UjC5UFDovx3l5753mCowpo/k9+KHiqE2zuhoYvJyoF7qtGwQyryeiX7Wg9moTjRSb8hG
gDHLpKAPYIJcu5rd67+fNMzQauTBMzTejtaNLXg//bPJafXwmx9POeK4h1t+V3Xpt5+Z3h+nbmEN
Cx2bEhT/wNT3SE86Afhkj++APoTKt1eP8wfYo+lKJKljF8e8AwZKr0C+UMFPnqo8IvyuhGKhLPkq
RJy3xaIPZK9BlbbrZJoGXT5VDffZz+zWGsJkb8SuVdxev1EDjck2HtNam/UoRUhPdGNprhphX8Z+
EBMna/EmcUJGvrn89ZlcwrDni0LzhBprSkOm5XBzLRO7sYIbsj9miWN+6PQ4aFvySaABD+BkHtPf
QGodE0sLbCzmfHsLgsNL5uHKvcTaQvlt8YB6wMCg4dPGSkcv8JQBjcKMa5wfg25ptuwNlwyjzrHy
ufZlHqzWez7Yws0AMQBa9B8aPopJjmQsUKT5l48IN7tRDybe7JzMHHzWb9bDCgAOhQm7v/ls0sqD
MZw8d9rbVd5OV8HRToIvOAHMaH6fT39HdaBk5kA31tozatDVoPCT8d2DcWAKgi0kaPjR9y2H9AJS
eBf78MEKcDoeogXy8A/edoI1DNHgfuYftSzwDP3KrUS7ocKdGzC2Y2NtuASMnC2nMvH8fpouocbo
ciEXFBW+8htWfVk6XHsuJX9yp1liVAlPgJ6bBfl6jd91wE8wnYEwVPS9V73hT6RyJtcryEd37HvL
iVkFr8rL62UJRyl1Gdbx/Sa8G+8DFbemea7n3R5e4Qy6K0x1dcWHRjVQ8jkXOIR9BzDf5CtvYY1g
JfMhe9bCvFojprt8cgjoWis+g/Th7QZZddM79B5XeVa9xib7admwuaxgMRtq+CD+M1sC8lB5f+6B
XIfgykx/QWUpjsWkAw4xhbTsQddLtgwUk3LygPhnCjpjf/GRh2JiSucs2LsAuney00L+HRY1nxKm
BxTH0onZPAHcqH8o5KB6wJxD5kV5eBczIprux5r5XEuRCCf/KWY78CB/dRA/V6BP/ImMBqGD/TrT
Q4Q2TKWusfyP+EZPvTXw228Fb5v3baCLwohgeKwGXPsUj4m74HkjOGgiJAFQjngGYclzYVHjsAYe
gNV0VtUKhgr0798eG8enEGd8ma0rgs3xkL0cjmf1f94p15hVwd1XBevcTUFzfz7v3lP/aQ4F0wKn
G9KuhHig3guOujqQSSBCAMB7tQ4LE0IxITOz5jFNwfRYfZKNhUy5tyrxerwDL48e3LpyTRnHPwbS
JDlrDw9S41mXPD78a8t/ZxjlqFeo/fdtHQ/jM2tXXAZTsBglPUq/+F6eOU4WihIUms9SgRDOkGml
TVooSvwbOqiAt+PosI6BGkoLLg3r/LigMuJuV1teDGbKfx/ne78yPeSrvME1F9xHDh1e8wWOzAWC
ipgNJXPF/3NHmocHY5KXYA+iCEzP1E7558RiMFqnZIXR8C9Yy11MyBlbHdIGv0d6sLHgCeCbQqWw
9bp1+/HqXYeFdlDZXiGr3TuI2AuAmeI34p3E04RFG5oaBkqCtuxCLuFl2UF4TZjBrG1GbSxWFlK6
5bpwPz5wYkBKURHw1AEY1gGfCe4ZWgJKPpQRPAZM3Vcqnvya39WC+teB60P8d7jpLA+IK/woIzTg
XbpBlibExhzaqC7ow6w6cRwTQqYGKARufLXkE4o3eLq/n99k2zfimeIMh0Nsr40q2M0GWAIPZSHI
B8B90nsH5NRRPuPQyiaC1SiDdHKdIdiCxDJV0Gsx9OMX3nOfB6Avcr87Rmjwh4IOom8GkIaH8mvz
O24q6lIzovaiOuVX96eB7+NZTNqLEE3Y5aZwqKwI90gG16d7kjx9DmCyzP2Pq3lZGIf6PCMApR1y
o+y1gnBsI2ALwel7h5g32Rn6K+QruzbC7Yc/KQa/oFrj6+vCu6tc9q0BPswO/ue+OUjcT0jn87sA
F50k/jaxEr412NGVetKm9r4Wf6X0aPBddpS77HLVYV++B68NGwHqETZEzWer/X1slDIxMDI4VAok
LbAOCdztPwPyOcavEyDwCWnDNP0IlkLLZ6hCNYKTk4M2bdbOoc758e0Rxickc5snJELYiWnE8BGr
inbwqm1EY2wLkMcpOt+PUIcryUhgWBKAyHzx4zxYfq3PBFHIeTbKDQcMzRz2shS13wRvg/f3K26p
RY8GvRJh+kLIh0yoP8NYXlD4/kCOEHmtKPDyS1NP+nqIqXpb376Nf7/Rhrej53eEmICeKFWCbx1S
sEMcoqRDLz9CDLGR0T3Bw2VZvbZSMXrJLhMUZhF5gYDPHMUK/E8HutRd4jocWojS+2RFqTjPdA+t
0hPGgxrqyZSDpq8PMQNvEJVUOhF8EW6Mujr59q7PGv/H76XATFWZ6PKSFkPdpN+oYt+ltAV0A70r
CF+o66GcLAqmYHi0E16QBrifcpr0f6MfTQ57QOZzyn1fmyfpHHO2iJ4kyBIVRgjYX5O2dsf1DWb/
jhNC6QJuswon8YONHpDDJ/hqboHTYY99jePJpRdErkAUNSkQ3+1dWJqxZeVLdQNspos2xBeMnDYs
f8svjibUUZzjr0mfyBkkRyRB5l5skSFixxi9sSXeeFu8kwpry9VEn4iQquoW33jSdGdFTnwDf1dR
/QLO/mrnKyS/TM/1Dq+MOSyk+jVET1Q111e7eW2dvgx7HhLz7qjFtor7QoZdz6M44HEVe53x8LKW
h1A+aw3YX3quyhDDZVn1em8fYfURyRNZlo3PMCKjWrc09Ip0XHgrA19+FmwjF/63IOCBk5iSjs/+
wVLgbUtKmNMN8wHTtWJEJKd0+EYkzmNoztIbHjhSG8JZOQqe1YvOHJ7wVFM3FrY0rpj8dYiSAvmA
WwIN+bH4Q4oCU8xIwuJWETLXInJdlp2HtpSyS8UuJ21Hb/vbEwP2tv4Dj0uL4ZcD9NtGtKWVigFE
vCrxaUVme4HW/Ooub+n2M0c9Y6R1lOoHNB3Nt+fxTpIWAIIzRzDKW56e4veYzTOrJgZOILriIVGh
yGDzVLWZgp9TQ8Vqvs+PmDP5t5IeHoAGOixKSrbkjmYWyDDmR8QkbPZNT1Y801IXripTsaf4Xiu1
CokMB/ds5FPPcDP9oOPlrDxIgfsIhR+OD8KRvK/Q1DEeabOIxKJvHJXQzTnvXgRkWMIBhnsaU5JE
qnmiR6JCRPQK95upiqFHnzsbsqeRTyOqWEMNHhBEte0jZXCqQ49MEAXEPuVorm3lMYBsWw5l9KAw
XHqfUcWySx/7F2bikj5GTVb8Li91ndDRQzooe2+31TngekjScRx6KDhhHhe1PunB1iGe5TVXm+hb
I7vmBdTeg4ieK6qY+rd687nz35wCVcDCcIMKsiEkWBJOetw/NQZNIkgvrPIlcEJKOwVsn4lhf8Nc
hy2Oi6RYc36ioM3pTbQ+lzIq8XYoR0bh5iQHQ3ZNRrAcL2Q18JgeC0IbBKMD3bR0/pWRXu0RL8Ol
RFv7JAIHIbM8z3FqULToAW4wLzggSM5hj7/cv5M6C9momKiQDKjesYH/DfpHv/iGKgNeykX2fIYl
V+TDFbxcxkKUeoF1jI6gDTXMGFEN9JolsiVeSOg2JzDykbAa5PBgIY7dNZuEJvk4sUgStmL+UY5Q
gybXXxHp5rR5BUeMKa8aLoSL/GLQfrUEFgx4+lpiPhDa3MEn5RIFqiNhjrR9sQkhFaGjjD61XdDq
f+B0G36HEZsZfJbZ+IdFsuxp+E0BNufcm4aElm7yyVFjUDxfuTr3j/vCIYtLA70eF/wMz3vrpMag
jaMu21myYEWwWCvtwDPFsFM/ARmCtHPUHA/H2yvSGHO7lbTGpeZxxeQa8R92arDzXH2HUJyKMh+9
Dnn42SUnSjeuxvHPYKdmKGY3k+R0zIjeDeWVqv4lwZ3nDJWAZPcPFQUg9pJUTRTVrjrhQUkvFoc0
jDEykXk3xGkMFt0u2Reo/t64JNg1IT+6baz71YYCPBvKe46/72OpfAMOP0kd4WgJBQ4vyrtrXoqD
6CduDU4Ow2bYw3sHsiDoB+0OWx0fXovkFY47ygLY5DfDkwOPPxQ4Zth8Z73l108Tux5TRCb58jfl
6805QmMqz9bmo+PB0gwagqX9txWCuH82dAmQpZX+Cq0JRW/9uCgG8gKTsb0yoYDEGDh+TuFra0TA
eTp7y9ccYekrWrjXBOZRo66x7Oe38vSjjN6yJwgX8LRSzu4h8lcT/f2OCweo2rGqe4HFBkSdw/5q
IllosdwTjaxxHLHXoWemayiYfBfTvga36sIJVtP2d3ie50hfe6H2mvdrLvknUGsG6J/gjm/PvflL
WctwChlOURop24Zw4MbXygjtD1MiENxpXbrxJj1nGNUBqRMR2unAkEwiMv+4Bj9vCUMoAgqMkgQn
YMoRh6aEBaiIEocUjNxfZ9yoiElS7+5anW2GJdVavcYGKebkt6vnFmdHPujd7fZiKnJU11YXERbx
cz4orc8g2kCizZU0dN1lInBAyv1nnroNjnd6dtHTK1+1XoDAtyjxWfY99zO39hgzYYkp448xqgnh
wRVlx2N09+XEEYET0JG53osnCQ9kbKJtTHlsEHh7ZErIMSpKpAgY8UDUvSQ3k9CHsbGRfEij43s3
aHBI4oDefGcf4WHsdDVTTpQMnK7x7d7ZPOr9t1vrl/csnz6v+pm+LTeCLyoQrJiYx82y48igi1To
0KDGSRHDtHcv/K5zpLvQhwa6IC22yxfZWpBFvkLxxKOeg/hoDmg4mVx4jN5dWteWGLJ5rHua7sk7
zvNSBXujt3KfVxXbs+4ine6ZsN/rjQgiocQc89QYS+PSYZcWYqfA8MJ+eQ2eLTAuRdTQgJd+cUUa
AEl6c+ZaJFrlrlC0GaSJiTAgsEImFz1JTB8ptpBqF1uQWovvNUTr2rff5HgH/A3JNyJs/r7YesXo
awpXVGLh5yrwMXQlGOzs6PBVCTN5MQ81DnTPVKhvdSvTy69oogyakr738BWgwoG8pJsD0Mm6c6ZO
rd9EXb5O7xk+A9hSNK1QyPMvPCifHduYQgHuK+eHvsDK31IcdqRH3wciA02oUcg2UZfA7mD0fHri
Ew+0WNKsa1N2jsTA4rTe05E+IC2U9b7BDw12AVCpVM8UthSaQNX0H9ATqLJ5tpgqAsUxkS4AzbsF
Q578Leb3NS5Vqk+vhtOR0zC6J1XlH+uOgxzZkzZXsFWL+SOgcpWjnvFL/+GJndOzDHpv3AP8Dt3m
oOmRM0iz9SX+qlyXt6ZnP4f3Wb0uRh8CRCJt1a3TEQClVARUgHXjSAQ701nXp5Q9lSjMGj6n/cts
HZeTa2+dzkC2HxPSEIfrb6BYovkrEDNNsKQ5Tvmc6t+zYFfgJJXnFg/WnFUoiD0T5of6ldgKTmmG
HhqeKXxqzDRdBSCf6Q3hEJtHwMrJ4TxhFjRFf1r+VZHhaXPSIBEywXRi7nPKQuPMRIZaIv9j1atg
QOmO0Bajz5hPChiK0e2X96AG87u2529g+lZK1qwM3CfmXWZIBalkP2LcomMzSjVPt6LjG5fP+xHm
A5QA3c26QRxZr0Oyvg+z8TuxGRFM04Wx14mYYPmOZWZ1h5z6gTQ4LCBU533WouRWKs4dD8PvtL5k
xqBjJxm9mb3t8sKuZ+mmmGPD9r7GmV0H+Qq3CRiXIEeqbVBoIkWqzjzL2RyfqkDdqU7Hdnh74qrh
3e8DgQBP25BwAUC8lhQE0ljpgbH0uPa4Gmh4AkI+onqHIQzawxAaPGy9scxwogrTHgGJo+Yz7LDp
ArvA4AWf1ls7welNkcbaLRkTpBe9+wGWr/rDeexosuE3rkzVfsLYwtBuwsIrV0Yb3ANrgvNfyeGF
ordkP3W+IeYgq1bozahTsaRMiFDE4Qq+GhmQHtdJfguHBWmbrbIAtzWPsPHddwb+AfNoq+3iy2fN
hCcX5DqJFXdtxxXD1QUwUW+fhbDkFbZKk3MD0AeHAOb39nH3xNINJAQkFmuYhTQvptQmnFcJJjdY
FkOQPJQbcDIGuZGhDwEZ9LDb9Zw37Tumx4jGhFQidvqWb13pPfNpH+KAMlaOrnx3DC8Lyp1JPOjb
Thv2SFzUHnY7YkLJjS1HcmDKA4SS9QA7yX++aP6T5MnhQ5DfHcw94/cU0AtUUhHcFyizHpYU4LRx
Z2s3aphqXm0wg01Qs4KhF1sEMj51nblg/+d74yN8wDDQ9CqRDYkBbBUVgz7z0IL9Css5u4QCRgwz
qwgFO+pWIG1G2D/Lx6mPpy5zsULE6gUgK8k9EmsXNfpV7DQbSgThdkIgIGiQEj49TAS/B6qevt//
nQv8qAo5qoJHoE2ASPStvpOX2UZxAertbI0X8DF88SHGUtT0h+99vDH2QFocICTPnzj+ih1um9Wk
hX23MakJPGxUfRYU1DwOAPhkqEIocennjuvnCnCJVZhQNqmUn4Ojn/BocvJbAwxjwGsjgQhS7QGv
0bLjqFOOkqj5B9HKHJTM+55V9Orcal7c3sjl2jNjsNkd1gAFq1BvoY3A3034KEI//+y6xoNNj4x8
mcEAaMa9iepRS9wX/EP17mP9gucORvku3/2zfIQfr/xGxUKevUOJwXFUtMJCCPvkbs1SLXfWhWf3
MZVg53aDl1ueH5XXm/yYlQ1kdpL7GDcm4VcTz9NJt2Wa/lfdjD1RMjQ1PpUghTOG5L/ZcZwzrWJN
HmeY3TOt2babZJwMqTZx85nyttnQglbB2puWePcz7K4YT8KqbhfvYooH68M1HTxlXZxAmHZ5NO36
sA7ua5yacKYaaSEGxiBbXjeVXIy/pCWrjUI1y1jNx/VjRpwKvZz/mWqRKDgIWiLOgIVrenQeQAIb
shTCZP7aqqNvFWIniZnsRNk0c27VON5wx6QDrq2f8QN+6QDHEpHaI6T3A/3SDsxRPmp/qLTtnMds
iBnLiNaWKbyre2xuPCLxKV0eOU+Fp7E1eSQ2mDJ4P8+6MmkDansuGr2odMPtHcBjQUBJ6uLo4IDg
NBixo9iCPDTEMrt/KPCbZ2Rp0mMOm+glQWccsC+wiNRlcWYJuekGioR1lTfauRPS4D/4wk56I/oM
z9d0jCqxRiWUQNXDG2xRoxcNUIz6uCIxmbTRs/dkQaA0EBoDHxnRF81afw3/MA9VyNIhs7vnFfOi
H/6GzPJwPIOdYWuGg7UtJitKlFv+Q5qVzwW7cVXhz8XXjlM/i+Rh8bEfS/Xu06Sx4HHW/PGIxPny
lZ3Lem5UV1xL7s31S+3CkPENmVCfdOkoM+dySTs/sMI42TW4AMPuKjTm/jNCB3kksDonttGMLH0n
vYVV3St2q9zB9E6+UWcTZU9RaeZezzepCc6AzBDlOJPUfoBHIbZXcub8DlBNCD0a/mbanLkBRY9O
tLLHzQQdu0M/8/QR5yIwqLrEWxZLRvBU8IKjvCbwqBxZQyysk/PvwlD0tRHWPrveDOh2xezw+xw9
eyFTBOUZHU8v1nNs8864VDF2gd9CHQn+qOZz1oHRMtv02eFwmbZkRxRG1E6qsilpQstsXO8oNnHI
xh71jaQpBn3CYdj5GbQQmJQCj4tRAgmoYX2WDlz8tBtn23ZLZp106M06yCCOrgj2nAxE1kEv9JG8
v5YoZrgk92fIyCF+TK1pnIHvAiThGTDI4cOsEleBAqhMFdUGxqwD8+Fn31G3Yuv+TFXPxHmXCC/d
M26W5mYL9dxdCnLPoToNytxp8SuWh0lkTd5UxhTsnlj3i3vYrWvD6QAVD2+V7FHHYEzFI67Nytn7
asFexS9y0Yfm+HAslhla3i5oL6Y6fh2jbzHJH57+9s2zim3vqnw4+EryT7q0mtznvvPuTRtyoWEj
XRsOe7sj8VH6uOCY2JgfI/yXca81QFEFKoFXbRrbxYmYDqpMtydCBCyA7ku2YUd5a7ALRKGDWT9w
182Yky7SW3a779v7wGDY3SdEcuBQWHNRHUq10X1Bc9Qn1LezMdFPSCVgjEPQGskZN7YvA/NMNpkT
v5fzgPop6wKVNLP7tr+mkzEdZU6reT9RwONJ9x7h2dYmnFePEBtQbnF/zFK689aP1it38YbipQf+
dnvmQYVFz5K/JLPhvyIaDn5hQGZhgzaVDEeW2UwaQES7Uqb3Gx0nJ5Xwa+svnXbOvJ6uhJ+pPhNF
wk+KCR1rg6KOnVrvT7NiZIyVQ7ylmXvgz4IqGVIYNJFc2L7xMw9VuJ0aawXJcchQOscFUPMNyRUv
EfwzB8gvLE7IBKnHQZaJ+LaVuX+MH+Oj6eE7csV0rkeWCqwewI8EhNZlxxL6XyNe6Y8LiACbi7CI
Y8LZ6JElJsefCvKxlyOxUSfMYsHVt2hk2DiYQ/VGCmNNPNfwdGLMAFN+/oNz8PAZuYGn3IM7GuIR
MzwmXeB2vBlqz0x2f5hx0FrCQgS6zmlNeTGPMXlyxgqEU5+ShAkySg6TMcw6pdxRw2L4HpuoRXFm
3KFe7l2NRc97jjhQjXUW8F7qHqWlKkxGqOKYHXcznUEOpmUfLy6RzOpXYCVww+wsdP6NfaV0Y5oW
ynu6P3XKbvRG5XX+PoE4hLkQ0y0+5JMlBwcDCxAsb9OgGeLMtLxPYelzg9D4AMeemOS+zuqeqorv
CxKR5VtJ903+zkKfPRiamf9G1hBYsQ2qx6IjqcWrwukwFnwGdAbD5gzPmykfwimkcc8xYEfVXiDb
YJBzxGLun78Rw2nQWAAeOMAvgqh+k0q4kiBBFZS2uBvV3IYqc/vn+w5rkUBxkpnpi9x2KKoDns5F
fwQu4sM4H+s+cCtsKcAWZVv7msdAkzM0zE+YdZJWWG7kKA6JogYwtwm2t5loOL3QDElb9RRh5Mxx
g/nEA/icky0RbjZjfdpGbdR5x3GC/SaW1KNkUiLeh+LkrW+sjVuOnxJ6Xb8KDLd0AMq3JT+tiyNg
ZC01KCEbfB6xI7cJ1jKwXh7h/dGH14GT6pxzfIY/8pfmVbXT1edE1ma+iaFOMd8Zko4ZNs4TGwk3
m5HpaUZ0pQOL5tO0t/Tmgl/+HfOhwxzlGp59+7eNI+acuogRIcYxQ2mis844OxhSbM2VtBhyAvB4
c8hPyhBUd2BSK5c7mL0Et8D5DWF6OubyPrkv3iPJD8BO+WbiCuWjlD+kTGtvj5npSS48Gg/Sj9tv
B2W4InpgILksRuovRuHUYoof8x4aWzidgxtPerLDPob3z47SjW1OvRzn8aLzNjcsq0Lm2PaNKoLC
YVVJYe9yv3uwi0KJYWg6hIyBUvjpssX5WK5qHo7KVImr8vD1m3PfZQHtGpvCASKZ4jSDDSAt0TSD
0ntt7gttno8YBorKb6j9Qa9w4W25grQ4e/hGMVCXBBOTvPENX92AUAenN8ExlvRE+77BtbG78jzT
79ByLWisKFvVK1wnPFZkUVbhXyccCsCBcrRFyCrgHCQD0Gywc2lCG8F21PppgOlNiDfVE+b6kJH7
4+ULpucPO3DIfjHb4Z+G51MTEN8Jo1SgSIzFnDuW0GQG4dDzoQCwSZ6FYVd/YCGBSXQ3eGxj/TfN
XTMflO7ffQAa7vxsER+5g848YRIq+0TyRi+oeBsjQESyBnjK/XdAAjoNmKfbxUpxPnMEJYi7Z8a6
Bw/s8B3FC1qCGWD2v2SX+5BOc44t81TxMcrsZpU4Lo7r4zjdJEJugyuu6DIG900qxr6QRq+t/SFF
QLG7UbPIJvoZa06vdt4j/CmLh32/qVcJTRiMHN5IGB4CXOc7hQePS/m2hTQc6h4bJhTM56ERIj3I
lagPuDbvQ+nDVjljBkii6Beplae9xtAKGuBjNL64UGKLQflBf4nyDnT13wWrbfmmXJ6ozxj88ZXX
zzkacEKvQMHZ+9CCD9lhHJ4gogWxrHEI6GA4j3HV+M6L/ZEzSiAhjNGADOIAKm3+x2AYVd9n/PbB
3ujwbv2Ajyb4svBVAWft90xypXUfu+TNK5BLt6RCMuEhEx15SKMezG7091/7I1JM7gswO05qE1S9
20PIGmtjBDiK096SieyYQ/Usb3HgHfVvqTF4r4obVqwtz1Qemh4JK1TaFFA0X+3kd0TrSeL2ID0V
pyMGtI3DozBJT/qFQgQj2t6SxzC/sKdV0XHdY2Lpchq3PnUhOdxbITzwIU/40FRh9DIwCt5hvnuH
+kWJjvOj/1v9RviFBfVZhKqpnuF/RtzW7+UHrwg4mINujCtRcJ/0pu8RxTo9Qf0Z8fKcwcI9RQQv
IHdAH4IsA24dHhzrhHemxRgeXXIZ5scD8qozpO3n/DN/z2mgiV21odW49GqMnjoPdDjSQ2Hbw9wz
6C2pkYCXe8vfhVZRMJRAtDDS9QzT+a5ApfrviLqsP9cBS5eg7DLZbkcXJ1xp0ldCKo10yEXgEADD
XgKXwhe4kF3xugECMAmbmQ8OckA2+KT3gIUmOCTP4UsLCPUVTzYkrvFzHmNBjEKU2Dj6u16gVtOX
94gYtMIa1hmfBlDRpWH9p69biHxedf76ec3JZuAW3HFQkAUz5VNtWdhZULjJ5jWhvvIUvz9vXcir
LrMcNx3LAXMjSB7xDU9U6CrbWrf5Chz2aDoaocXiSa8rxxiqp9RjWosAcKsELYUFP6Yt+i6PFC4c
TAOw/GHLGn8udPfcJ3nKVMnws1MbJbQ67KzKQN/phdtbWktxZQfluGFDa+YolknIdEAEvh7JYlhD
7x9XnH5nldvYCZMKeUpLhFknq6klqlNEbeHv3oO9Ixhmcij5v501bV3Njl11qLmsDf4rNqQYJiyB
rAN5b61KaPDcIknQpBCyVghoAcsShwHkhkREJ7919inxPoy1of9100co78CFxp8ZnQ/8ZTuBKWq/
EN8FxbRcV6yKw3fxWKg6x7h84soPfnN1noYdObsDaAKuOntG7PyENoMI9caw3wFjIVotrVDdd3uO
+yM7gDj+7guosOM0iDfdMhsiwKOAcg1XnRpkJlH642WkzWkdcVJGSSt89Zh6MJkaP0c00dYSx/3J
3UmWHz/DkkVY3WK5VQU9r52Dv9P61k5vp3oakRZTHFega3qV+2a1pyYjimrYskU9AnCuaR4xCrGp
NDZyiIjTBhwbn264aaIGADMFHobxfwEqHcuYsbZB6jUrTKW3lAecOkBsDK426q6jQ+EeDGGw7OkT
3/P40lk2FCfMSjgv7l5pP6J/YcVA9iSlrffM6X28JQbw1RFUgBF82Cl5HnDjYBEP4DeRFtK6R79e
SqSJdR7dooBWlppvXTKQlNJjEb5H75DNIkiGoGLXlthrTG/W6GHfAw43CfO0NXW3PqhvWPujopHO
pC6swUiAg5210BT9cV5RmQg/j+/utY1JRvjNMiChDamQNHzC7VvJRZODqev+S45ehUih3XIBhyRg
EODgxl7FgV5tdYdTzf9c4RFeAU/gVfqQQVxqNio/oGdMRfaxM0lD4eUimGOTjFnc8Hig4ePEXMrW
gN5fGxt4jfXHPD4NhvckqtWjurbp/en+Yh5eKXEI4GIYdWLg3YzlcxZ9Zhq+91NzcO6GIOdOffmO
+tHPSQDa0wmvHUg+NhJ2On/urR0k9ujj5DMIQh/Co1RyqCwsRWHsQMP8OiaqFD8O4I3t8hGj9Dw8
3ooNZK3h3W3hzwErAiqsK2bnxcYAYyVYpvAl5DcDa/feGza5YRgkEX34CwiKETEyv6Dwk0ANfkMa
+v09eE2OfhppbnvKw5+Hd3UsIA9jzGBnCDeKZz53kk2+e4aFiBKzlizpI/qm95gkd1zAkhun6ZKR
22sjRbIXB/BxAstWqVrqgQifNm4mITb5lPH+rQxftHQcceRFK77mf1bJRouaU+2kbu1RW3INzO3R
f9j6+THlo7/+jg4ROt4Od2XhAZnhCKdPZW+qUv25pgtp0P6BWQ2adfpznxR508+0Xh43hkgS5KT2
wDWqhbWTNvmqe7jFph6pnvgeO+XW3OekNcVQu1zM6YThjs4g01enNP7yDl6IdoPaPlZceZTOO7Ke
pDAeJUQ8tJ40/Q4/ZygEx5l81reaiAx7XIqcELlinaLTO8iB5d2xeoFtPVR4YIiTkP3Sgz6HATlG
5U9QFuHSjG0RTfnAI4IChPKzxz0VIk9Awsk8v/b/TObwBrCGdPqtyqN/BLjoEM8NwKspEaoftpKu
0Yc97mq39Dihmuu5DfNf2hriSio7T/CsJhcElM39Epa3IeSo8iVjKDDty39m+t1z3fIHOYNEPCcY
XfvWlJkqmGi26d7effI6cVqzF6pEmfDCicNLwuv7ryxJTiLBAzDmO9N8cg381ykfMehW5X9RrlKU
Jk7V4BjYPEP9GKWyb/g6Y4mNkc5kFcQOraFNQUM4BLkklX+cw8e6UEXxqAv3/h07sACQGYzMiYnJ
d90FTKlp3Q/fbpcTXsIiHKiX/vxLgsJBXzIh/t0B/AYcquntHSrCVtDaaZt6VszvNFhoYYZxkIcN
a6/zMCwIFR9ZkkPQGPYe5h6PlwKLNyiEGix4ZnWYPDOH+eK/LcjJ+Lp/2fFxTYQ+dwEthIp/ZPxN
62OJ9+wfR+0ip7bJNqA9cglDiNA9GzSC3S1BsMTpLVjAQ1WUcA2t5lSZxJon4TrJxRUkbN5IXRFc
g3+hJEhmNObpsCUqYMc29e3RTASMlwAo6Ffgar1xmq4CVAt0LRAKIWiBMVCywf3lRMVami4cIOML
mViQ6iMKDZlSWbKJ305LHEHhFD7HNWz7GSUkI4ArZxktLimlMMrBD84gEj40qEUNz1aY0P7HiAb3
Bm+gcC4CfQVKUAkkBqsPPIeZYALJ/EBXjo4DJeLfy6shtE+c1DyRlPoFJ8ReVXiIlpzw9EzYGfOA
Z2fqT1CDQtic4XH82tb/yQhM4T9guPKU0fmQK0JJAJm83isLNBVoEECzxFdAMG451CbqlUtEK8KU
WoNUQvAT1QfdIm57QDKoz7XJ6wZeLvnZM6LYKrELxxKUAWO9Urhk2uwDdyRlN24X4CXJNFu1Q5Ac
YABYKs2gHqWCVk2k8LkKlIBhjSyc/8wV167cs8W0PuZmULLYDbxkjx0Nly0PHyOAI+wJtt34zZZP
DX9QI9k1T99DVjFuK9jt8xGZfD5dTfCbmSGNbrFCTusd56zQaetnM+iJqitg/CFHW5HSc2JRoE2z
kDlDG4LTU2eQZJgsnsti8Tq8e85vG0v/BKP9NWRNVAgT7WvrL7rQcgSxwoK3suSytAsYej+OSapF
G1fQz17eNYcveYMHEw0+0ygk0GAJ5IKpTKfIr/quZCb4bKhDOeiG1iLflluCY4bEjxPlQ2hn+cPp
jZhNAlD2pGeQ6gUxpjB4jkiGjQSnn75RdjrrFD+3eIZS+DD8EStMm0BIyrrxY/X18sB8DRYH8k81
dEhDnpHO4jHSbajINBaIlgaNU+1ExQJ3FzkV0xMhm+cOFUlYJqenxdy2GXAg4YN/1mefw5Oxojbu
Xci3wG+KLpWy/k6w9mv2wTMGFhGpnoz1qGlHrGm6XJp8+B4UIexF8Rm1NywGHgEKlkISrVCB8mbD
SLnPIhN+70XQB+UfIMCAh9+gBlIdlD1sEsyHk5t8ZS9AXQDlBj0vIG29F2QQKDW4SbH+mRmwUtE5
Cz/kCnQCeJMRmkMUMiVYE7VzzbRJOINkwhHW/BzmVvzqQvOse2IbN23G6b8mYkfAQR/GPK+XGQes
hungkv9xdGbLikJJFP0iIhAQ4VVmRJzHF0O9yqiiiIhfX+tURHd1dA1XRciTuXMP7FiwuTxja4Ap
5wCuPJMRHCfDfbZuE5FKU87lxHkGCrbXhEYNZZ+2NnrDggM++PkFlnF9ZJ4HDICT0219c4oxXkSh
qEmAI+A89KQP94s9jfcAACR4tpgJy6SIh5gYs0gTsBazjjxPw8/DgxkT5CR/waTx09ngr/IGoSwc
9d5w2/DLQXyAN57i1Z40f5g2m5PklF+kJd4YU7AF0E8wzzj1bIrG7cQAVWtC2cQB9znLIW541x/E
dZA7ixBnW40GE+pC4qJ8RjnCpLUF+2GRB0Q6M8oAhoWEzeKJutk7yz/rACHuYTUwfsjNKr2SoZ57
JXca3pxfRq0S/Nyssxq4Bp8xEZmFY5Bf4LaozfzfvPF09lPs5EkeJGYPVRrq6RF2BNBxyxUbq0l7
zANj/m39LlLDz2zQ7iChoFNAHT2/R/1ps1GExSlwLHwkQhB7UXNB1naX7aKx69l7Kp1qE5445yc0
37AADr1fFJ7w5LOSFLHJ66VT8nXkgVupcZGLHSlWbAIURq4Fte81YpeVtDZ9L+0I7EKQrnvuPcsZ
gIxh1VMBlrS0pDPeQH0SCFcVPU5EM7Ob5DjOiXctImWGazCdOv+eLpE7HqfUydo9fOevZtmomDv5
SSMA9mYDYwfFNPran8C4Zej4Yc90+SAL2iPkf0DMlXTFmke5BwpbBfQplMenthLLwDRu0dX+l2tz
VvO4gQd8ISWMgWkIDoSwIeoDFxflUYtB/9UcONpJKayPPnwusEj12AexxX+dEY4dOO84rMjbGSXL
evm7YKvAjHaCsNMbI8I0fLQP33Xhkoa5UEPd73CpOn1/HA84DMPkAqdJOpsF+sflj0ANcbPPcyKa
hxV3P6ACoCTonvBKYlIE5tjiGaLMxV3AgwhewWmTU424rcWxCscQJGjct81tveazfV1YbaNfVG2f
jcuPu01SbvUJD1p/BzpgPlY6/KNE0CYS3AEeKKymVTatKBZ8DkzZEd50zbTuj+t8eZNPYB5pPkXU
9soJkfTu6CeA39WYfIEHZgSPY8OkYGgT6hvJDz2cU4TxhY0WOKMXneTdECWS5t5n71V9IhsGe8Ec
HrBzd4jAIoMQy0jF1863m8UBM1Fm1JY/YPHC7ns/57nsLUzoP9xn9D4/AfgwrIeqg7ifDRfd7VIK
Xit0WKH0ChgpRqTicJWvFyjiyO/8BFYJ4E9EMQqNkKEoIul8YoTMTefP4hF/n2O0rbXkKCn7Cmg+
Fvv54gdo7j+YPTHm7ywGSK4ek6fWxFRurriK9ing28KWGBMo7FvQxVNQXpcKpjoleMH6huoJIV6V
XYp2e0Lfr6i+8dzAVzyc9HfQW91XD6ZwJg5bCpNd6oi924Cda007Y2XTe4gOp7SQ1eWrdmFAz+NB
YfVwmGuutkVDBaJiZxyaDs5YxDxCFB6V+wToPp0a43yM31ITHM4ltDphsRz1d+UW3DFOnScf1Qck
LWfgcEKeBXzbd0nIEd7hwv8bR/KAOK3sOsDGu/PSne6xQiRitAe0iwaHbv0wwFn7G0mkHb9dXE+c
fJccyYIqsSDtbz4cCCH6DSfjdnfAQ1h29RaGV01KBIwAKNDf2G3SREWCoO/mC33JF6ZMINvZJc6e
oD19u6psmXs5JiSV4tXtMoxBjkmY5HZ1sO60gaeMxpGm7WvxWNUI6CAN3R3lbhOXeT94FF9A0vxc
pl7VbEsSHj8cF46cbF+HlVYRyT1JDnH/uxgw6Sszho104D97IRT3qm9VW3jIUO06hz+malECedyy
ye1P9s2obW3qk9sSSen1pzxjq97k2doMCWOCieV1b1tB5hxBm+8rQ7iR9wXs8P8wYSy4NwuNYofb
uXSGvQ0Gh3KC83uSzvBJWECzei9fkxrb1gAQs6VeEW82KdA4zFUo4TSRNAfxL1Znhz6UgaF5kmkA
xoXPghrimLHGpeDaktU56oEMIky5MAGKx4LKvBa0XXZbUZl4zTVdQuBf9eP7+r7W//rIQiYHX9uV
03LHPDQ3ITRC2o5VHoWNBIdx1+zu0HzjN44jmf/rEMrPXv0gy3w9DR5aWCVTTSfRcfWixL0rgD7j
uS4Mu0qdplzc7g55rCXAJ97CnnHjhNp8/c/oAwOgN3qG0vkdSZM8yNY9kgVBOl8uq2qez+8r+HxH
P+0vkTYveslUjQppk3x/wxcrtYT2KvkQ7xmhYO96OyP3e6/tAWSOQLD39i3rLLInNYL97v53yBe/
wQr6BZsxyeQbDw6cR+8n6bCOfl+PcqB8kZBVz5EwJDcPChmFtqXwIRrPHEP1EN73X6F2m2rv1f0b
rwGMf9JMSlaEYnWVd2v+VAIcJDgsozs9ZydD7B2sDWkrScjuJiroFsIbvHiVYgwzGHV78b5Kadx9
HQLsCPJkk37viWgzMPre4dJqE+zyUOW+qL9O3RJewGZIZmCzjLO5hr1CJWIRgiTZiCFgQddThtS9
Nu5PAA60sHQzZssBTRZW+FR9Yebo0FwCsnZwPBlNyPzER5GOCeiXcs+3Ct+a5oRmm54R2i4nJGgw
enWmJdo1bAkhdQQ1YDVpl1PD//IowxrhVFncKxcHKiF0jZp4sCnE6uTeLl+hfvDex3T2klAQNj/M
A4c3H94cpCARf03HCGi8whtqMM9wON7T7n2ZAx8uszTEP7PltKBNo7NBDFCHdLJUZ9V+wTkEdrYP
3pKBN9sYbYRWWsF8DLxLYntno3SV9SX4CXCto+A8LfZFPqMAPxv5L70ztJe2oJfk8sPibOPn5RUI
/jN0CDGu3/yMGYvqi1Tl5nBTwqz5DHyjtbdsOEsJs0XU6/CLxIgiX4We4nkqDlPwDuCUBlOKEQ2i
Eep4a2NCBn2aMRMjog3ABRJQ8MbUAnRYpttiXYMHUFqPUFEQZLSoO1kI7hAsYKzfyR7if+XKfuNn
gdg364GPdkIJDn4SFg8HlkoyGFVFVH1Hrxcu5k5J2BGh9RzQNKr78uCLsn2Erv/ZAlGzGIZ1Br2M
zt440S7RfbebhhmHarEgU3D0vB5W4DjFkTC3DapVyO2TxsfkWrCa2SK8zgm+KeBmnw3mQp2wE2Cp
TrAiPn6r10n171PqEZCFucRhDUcT5L+gGDfoKEyQCsTL8jPBlv0/SGsjCFncAD4gSMEeS3cvm2no
pgXAAewAO/K62IeObqc8EvL9++wxYaDCfotkwmkurGgRZai7dA+GkR0rMF/mAMb+cxkRYsWLN9gO
hmYgRhjsADAuUhYibOXrEY6ENTWDBnd+VZUeJuyAOdL0CfDKGcegz6Sredx+tI/0YIdiyzBNcJGC
GABmtaW8p+/eqIW/WXlMkCAN3IOYA707j/f/gn31HwK585zBGKiwK3DKbFQNsOIlyuobVQgA26f3
wKsZtmASdlhQ4DalsXv10dlBOoHjqBKCo9kkl/g4viII1YDtsxOFhsa5/fzRocGUg3OCsvGBWwDW
rGhKTyzm2KneNjz7xnsKb4a/jVaJLkyK2EwAQ2Cai3XDg7iVWLuSEcS/Z7hDOPOfJ48/dccKZiNM
F/8Yy1hTHw64NrhKZXdL4kfhNujQ/n6O6hgsFYSG3n/vb6ptbM+9GLeH3hDfIJ/X89r/sogSrwsU
COFvZ+x5QoVbQOdCt0jmPSKn7+RtWu3+gavQ34eDiPl0jsb8+NuoFOaIaUGChRQQhFZsOBl0tpZj
rG2naHmwIpUoHGyMGGlAzw4WZaz68gCLDRlco82jZ7M7mXLo/+UrKEH8tGRD8spKOb9CMJo3Hu3w
z38u16mY4CbG/Z3EL1fbgJzvHnNlRWNk/4m5euBBEWD2ePpcXhpaR59idhvWgvJbceQ3CDg555+b
4lQcs3V/yYaVFoIyguDQb6+P2ZNnsrNIOe+dHwegIZ8IZgozDiv1jZgoq7pZMgPBTkhKNir0kgQV
UQZu25BaMkEecWtxSie7WyijW+c2vquT9gJOjyYNcGJXLu478qAwLREZJs0sX6hIeqbVRvWbmHhj
IPFHWMS1V54GY16pPGd4XM3bdRWxEsEGFMpkZ/0K94P2j5eSnBcSi926Od12UE54JgZLsGZu3eTE
fYG0oR4Vx3bGLZTorEN8gGlFHmWh9GOVzQVobWXOgF2sifPjfw/73rbT3YpiM2/mpTHMvpZOwuBC
jyiXB4q6X6+03cmMv+ETJCYq7e5Y7kwMNd3uUuAOCe9lUsF46CyOoUiD8p3bd/sTHfYGUuJh/ySv
y+1hVh8F1xmdikwGdrmoJbiAqBX0kD7kFlaDYQ5Ec4awWC6+KCCHuuTJ7gFCuQ0HBx4WLEmS631W
7c8Pwi/U0Zj4M8ChoIjS27742l3flQwfGm2KiyKfB35v4fxMnIy++jAUXrrPxUBytPMDQZfCqWDj
f68boB4v2O67PkRS9OmozFhn4Tbu9jafwnrt6rgwLbHGvtm3ee9JyuiwWRvrBuL8Z6iyo62Bdf1q
2nzp2xr3XpE5MPlsOCnN/RdIa5VodrV+j+4uW6jve/RcZf+XHoc+xwlzrt1r3eoQIMdUVugqG6r8
pY+p0oFzlcegKYLmKKGXMvwC1zoIm/01GMPmp2MfwgV8znRtV2dUfUH4LT9s9xpUHs2c0b5qPOAm
zkNjvC6ejFaQIKCjQVaj/OqncgXYkvyCjMSi5jfhMCD1NjvS/OTRVg+F5mIqsYRR1sURuB+OI38E
SbjcVUi7GLyejHXWd2nihyNUhZbVAnV4k2yW47xzuZHGdXqMS4UpySUXfMwNld1GHdOnFmas1g37
eYRYvs0QeOAg8aXy23d9Xb9dyLa95f52GaCjKcZMFz9wk8H+J64I61bQbW2j+QisMYjrT/AxA75C
go1QLkyJhN7TeLFBZ2J8TOXHqA8hO98ddn2grsd6gNMe/PRlfjZJSIMUzn5k2x+EXDEk+2LHARTB
gM/slUIw3VEyoB6oLq01mW1wcZ+jKiiDIvylHq6hEIkWt/nHfW7yoGf3T1BLjyQKE1SLpn5ZjsHG
sQK729UFG0FuTIcm66GPaLyeLN2mNBFV7VUasNI8qd3usUalA6t5rRiC38OK9iuokQyFxX/7k25O
JgJEEuhb8G53nddeYcdS4q4sHdAEK4YLZdHOZ+gtPhAcQ3iCuOzwy8NiRP1dUMK35TKDfABZRXhk
kQIxfEzJ1bxI3l1zB/s8Lk/dWeGPN9LsNRgOCksnKw+mEsOdz9HSjNQJpYMTE27xPYJCCx9mBA8o
ZOvzOVOJ/a7vfHr4seFzxFOIutUpfkF/28CAgszGWgKNroq/OwbqIx0xBjYG1keBewt5R8D1dhPV
DpUBw63H/nVurgX0pCVzMJJU79eL8ynCxsQTZff/oqlM42eshECpGscgRmziS8VQaFIIYPxDxrcA
LlS3m77/8j9SoLm0Yq8AvbtkNI8GB5flGa0nWyeK1htNi9U75VsJJr1KnRBSE/2Kv0K5fZgWe0Nj
92b8o1kevTV42Sv5+P5tlCtSgOJnseTqY8b637NcBazqLObPwpGgc0EzueiN/+pZ+OgtDMOm+B5q
l9GZi3EztkzEJoZNQjcJ5QnTl0m61x1wMkjBkHpo6hhmdknrP+fKAJeLPc0kazfJNadAIoMd3Lb7
BTg19XoRe2XZkYD4H/Dy8eu5qL4eZiOuDQwoSv0B83/ZpaRojgq2K9Tr8AJkKizh5UgRiHCHYq2H
D5Rg4/wPwPp1LtiTK5bKvirKl4qjkI3wd/iNGZV+fyYx4obHZE1HCEqabESLroo04YZ2aamNQS2+
5/6SGauaYZCXjvVxMufcgcqNEKBzzCWfIee4xa942oYQK623SJRhbGDdz4D1S0LcHcmIyDiozmR+
Yj8ybEfMFKl/cA5XND1Mir3xvXM/b3GyABmAHXUHPArEJi1d4SwQK3v4SkBNmOSM+6oFEnOHqlba
KNZgofJKvH8dhQcmOB/nDlDAFo6VoQOhA3+x5XsGy1IO6jC/yGj9x8aK5o13DEo8sItOdBInvGgz
WJzJFSJ5+gluSCfAYs8c1/KeH8fKj1y1L15WyTcCmkqMIbBcPaLQ3PepXx3VY2/R04R8jKLMWmjd
QnLA6UBYHzUh3e0IynJ3UsYc8hJP/JuhbZaTsp6EbKzoG5BYYmrHnrAi5nwgNoqwgNPnkYdL6YfY
qnxYSw/1E2wkygRuTriZgXnyf7OOfcR3+NjJGyPOXH3+CvE1hyVaxOWFrcBPfD+O+aFTWkMYgRVw
d+m1lcGMBNtHHsrwFjIPoA7Xghfe+whmN98pTRo/A04z3aDK/TS9bzDi5c0MfxSUoCCRdPie0QgP
Ivgw7uvcE9otSLxppO5Ih6HBmGIahOEv9G9uLyiehdUXCVt8q6SU/fcRvzWOtjHw3PbzOuB2pcgy
LgJXwvUfG5oLmlS679qBhT9oNy8a8JYoP0yMQAFJLJ7gZzmukKq5skuaJ56DzmAsbBbwrBAEbYtt
0uhUBoCYsfrHShJ3YPhA09KRedis9xUu0X3Ya1FibID6ts2sDz/CBvAxYAugRrSSEWuZ6Tv4YQug
DX+bO1RPrD05t5fdYySLiQ7xDXNBjDUCBoRzpEhiZiIFO7gbAczYKN0z35XYAG6VcWp6DRUZ/zYM
BN4WOmUbjLQHfteHggdHOIlV3S8JDFRCpB4aXSBcCbYwcbc3pdBMHbAqrrHsdKvH3a6PjyufKp3S
TnA4wfSAj7MBaviaoqohuufU4UJfICRi2YuEGtPXoL5w1Nmgclx8nRnLwQLnHaT4x4HONmEv8dBu
0DzVUBj3MHngMEjnD0yFEatdEgQJNeW+PQz5LU5fSifSlvZpcUbDnYRQGquoYalEiaN/9zI1qf7R
pOApNunVPnsZndPw4HLCdq85Sv57cGDGZ2V9O1ZufurYbSzMLbcfIza4MWtgPI4+W2MmNnYt/sF8
/bg5MvF3zHCCbgF/Ifs5XEJwfPj1hrFk9BMIMOKdHR7Q0CiZo5Yw87FyZV+O/Z6g/702uJz2Md+t
fPy8NdUHL1AbnwqkhDLSQ6w+sUDCcgElQ0vIZLMCVcC7EUjok52V/p65jvfEPlPrIvxNC5mPJqzh
P5C39RCVu8xip+91B1s1HIa7Bc6ntfEfXGkdJiwaXP4ScyHC+I5Nl+q8YKKwyvU4PM2wD8GS3l/B
GNqS9tr2seWQx4sY5GEiwnA10iwDWfivjzoJ3TLjPUWNH2VCbXJrxakpDH30TuDtGAwrpDl83Dez
ePkL22ZUS7N0lMfopg8Ul59QLjHEa/SQnwn8S6jTNRUR8AY6QHQLLt/hfOgGk9fyhcBu9d0wXCgL
6Rc0y/vT7a/7+ztK+scoP0pf5yFhBGjXZ2bPGbhTDi2wLPzE6i/FKhW145SiRIazipaE7yDkJoFo
Bm42krxCO1fiAbEVqPCQNYJylMa4vLpfi+nlY1Xxb54JU62ggdwevfbmDmIFlLRpTosWmfs+4D3U
pvFh+bVaW7rKbjvt3K+zaxcYmbhPvBHstwdb7xnhAgDmYr0dlk0BJxkpw8TAoUSEhwe3pghTptGW
6WWOUOuhWnzE+90ZANlMHiAEit9DFb7T0FvTl5M444AuatPDFNWkr9FCeRr4GfusuTr7pUt9ilUL
l03iHiIH44Lviho9cAAdJnuZ+UUjqvDvMFF2BzizTgd67XG2clcCJWDT8EQJh8mM2AR0bHQnr7W2
0BEGL0xYBsi/svEHMrnmVQDxsIiuxZZFHFf2Vgnv+j5/RWKnQdBlN+qiN2ym5Jiuu2mDbOoz5Fdt
+0GigvvpEqLfWBo1vmynEPIQi8O0ATDZoOSrQTMN+3NwqhgRbfB2sCAyzj2shVdv7PCgi9VY8a9e
66cQpxdgUGu4NSeOy57bY0URdViYcxxwvSJ9mQRl6Q8uAywJdOAgQVK4bXheWgh20/dVZmmZOh3c
VYBati6w4DfmpfjDkl+xNYgvGBS/Z+keBLln3U5sQA04cbSMKPngiJe1jzKsuHL6lpEyZt4A5/ms
QBtDznXk5QVkVcz3AB2OEJDBcKD5bX7Qciy2NlThgpaDsRwLviUnHwuO+yPiFom7kTxn4Livih4y
JKg1Am7kWNtr7gHDuYDnTBIZKAEo8xPDXbpRDH7cLChj9qkt41w36kkegCHSkx3eK78FPG4x3LEO
5ES6wxBGh5/E4pTMnNQgrDT8WhhBJcvC8GrDS2+eAlkcH2RMwozlga2W5Kmy16+H+vR2MY9fkC8Y
vBpIbWz0Rl820R//J9D4AdxlBhtOeXhCOFZYAwDS/lBWhlnQTVgoPrb19BceJoRqHon3vspRhRQe
KubL7u3xUyjNuE48DYeLUHZ/QorzQaiw/PZCBeJJdIMCetar8dMtpuUaWEU8I0w8eDOB0yOOXbYI
+aLBPpk2Z37c4Omas8Ok/bo6yxOA8W76A1PXIWnYGr04dIVFORjKYBkz8zvU/wrJ428aEbXpFvGc
0HPCGOPYOLUY2iMzgROp+LdtWoxbmOHiAHVEKbvWbxt6C2jBi7tpnV+VJeSCkjuh4tuL9Cz+YvGF
Z6O6uGPLpXn1bqCN5ZYU+PG9CgtzXUFSeKm+96lHWedpH793Mu7zO/2edMcVnazYO/m1piMZy8E7
NoifpJ3v4CNZv++5l7pyfnomRAJgo7DsEOa6jxz56tS84TCHJxB7xFWVutqODusNS8SlhPQ/B2BK
dOWehGKOXAxy7O/H1zsuMQDgS6WTohFKrNu22lSQpoB5TDcdjBXQjprkg50KXkJlU7vh909LF0l/
6A4URzXCJyZHeeZllSc2ihDqMfwOVUxdmCk0SxWPT6SqXvfya5oVWGryLB8Mddz61SkC9rpvmYiY
eFNZwK8tdGu4WfKyo2lkDiCFr+UlrC84ArRX3ZdVx4RIzlfcBIM6kjpfxrBrwIJ6q+i+Cuf8bHys
wW1kPG3lbSkvJ3sMuWMGs/JqrnpfchnCA5uYOuzhRev1xwVSjyzgB3bt4k3T3gv7/38+bCvQLe4Y
HdsJlI/Qz88qdKeRGkt7NAGXF/NJN0wH9vOsv/zyeoPTcC4fo3c3Gdxj8ndSSxI+wC6ECv4esDut
8MAyYfJCkNw226wn4FtVcxtkcdAUu+EvfF0fy15oXt4/J8HcMgQNH6KEXnNu0Gb+L7HGRBj5K2Ef
U0hkkms201iV8Xut+4GP1McHmM4SuhjFa9jQWRU+62mpsxIWU94BFMVExexx+nzZSDbW++6YFSYq
7VSie4S4Oe3PcIydvrshdnpV4efHqptUd8+cvRGSdROdNAFz/L3mDOG/QJ/UKZ/DqTqnq0MsFBVg
hZTo+Thj9cW7P5uzwVVhLgeF2j/qwJzd8UVEuUywLEAaaEnn8EPo70q3SZ0BhID+nwGTVRpL++xm
3f00HtycRLH7HetjL+tGErQG2AeEhuLITa+PAwWiL46l//0oDRrLCgFJzxhFCDRnQ2Iy9pe4XsB8
xh0D30rwHmTPSiSD3VGn0YIhJEDqpkTmbYfvNxxQJfeZwgr2ylk0QDnCbQEfleUUN6vJbeHiOKR9
WAxZZDZ4TBUpOBD6ZKtPEBzyyZv/rScUY4AckBvOJP7mPVtDSsW5h4heBVh8pM1T3PGYrVne3zYQ
xUJZCGZAcUDEWTqC4MgzZMSCkznjGCOTmaEeKlugqqJXZfXFAu8j2XcacRQokWl4NzRhdWR2UwMq
/n8KM+59tNSYOL3pz8t83UOoRL/5m5t5DBuE2QpD3oUAjrF1APlB/4s9T+P3UUbhdcfYqM+7h62r
Pg0qgZ6AG+xAPhf2JAr4/tOTY6Agg60NLFHAWkdZ/7aIl7GF+h+FTd4OayYFZv+oOjIyQKrFtq4f
6F7tsAKU53L8GAwxP+HCAs2IzNgtASbf8LuDIkqcfUcOwNiQPW2PI+EHyB6/9D1XqFwZn+lnz+qB
En16uKRKzMnhCvt/rFcOkzRkr5lHLGwh4HCFWbx0tAfq5H7BKxiS1gdngKtmjvAyy7HHnj/LcVOF
zAcModBNWdHA56SvxfgTAqlOii6LPQX/IwDfLXYafe8Vws3qUCbBYYKEC/aNaHhHahw9/X1sLstZ
OkNlwcJN+HMwiRAuPDdW/YXOMXa9/Sy5ond3sCSv13Rknmwi42FW02fSsq2xsIBECc03fgt0Jw9Z
IZM0ByGLBXpAF5Wi1kCYUkA8hgzBWFqP2Ao5Wsg8CJx/+e6kEQtkZn1InGAHYFLGng4OGebdxqyM
jQm5Mx7sn/+svIcPwYzJSN5zG5BIio2FtGMxx2X8TWmA+FDMuQP0HPSTjAdpC5cFN9AJDg7gXnCl
AAOYJQd/OSp03kvl8K2zsGDry110q2zyAGl/8IfD2IyVHJkMoLqIvSA9v21l/9hkMLzoiRDwyJt0
/Nu2M33OiJNMXl4X3SYDuIyPl1eF2EAQag7sEtRk/Mz6S5bKrxkWnTxan3NvytxHe1atiLJBiFRM
ACAIxRh9vMHu5uJudGYXt+UxCn4TEet9KiNtbvqtBtFQRWMuQkYOp0qsDwjbLp3WxzRorBChfrN5
xPFA6XyYORFgOIm7USmS3z8OG+8MjdawZY3HP6o3Lxd61KZDJej3/x5CxqhOXx4p9xf+C3wss0Fj
h00cSjnGo3jEBcZadU08MDaZILjPEe7AL31ab9pRWqHW65A9MUCzYewFT7ErBH6rVR9m7WBpLjMb
sJc2HW51cTLtwRTbcHkGwl9t2QxxaxKmBLw0cJoTvs/QaBG48tdZjPMrnxhMio1afeItAw2BSq3u
swEa8sr50Imi5EV4AeOomL9wRaeiRJ0Hal7nPnxuiddvuIefp8cGGEogab7G4t7Rr8iiWV2nK/kl
FvslOYX1wQIXSlyulRy/Sa37f/sJSMx9TLIJF+zTLhn45sQ3+sUJHItAGqj7MJmAgQC8zWZcc3ON
sZ0lyUmPGEzEvlZkkptCBgV/5OmpuFozvSd/cAphXvMZH+8R7AkAed5HeyKinCey/0fVyttli+1q
yxvWPLh59LjGYIeun2H/8PB1P7/PEdMBDDT5UmdRSPwebBUJ5vHXM/GqwnazHBv5kh8I8q2SCscV
FViCRLOS4JRissun0xZWuSv++aHyuEWR5tepm8PZgPVIJMYHeoHdLHrTdmMANNEM8mUzNXAr9wAB
xZWIP4gi3iuA33HPWHMBOe3YuLLa4ZmVXhNOGv7qK/HTLgQ7HRRORaoln7Cw2+WhGRFnCQj7WtUT
7hXd5+R9Mzgdb28rWVAh+OpyCIIrKPaQETKvm5t/IK/Vqgdf7Y+hfSsBDN5GFFgcUgy4e7w085a2
BwSvtgISmbzGbNN5Pci9b+iY78vXkSfaWcyIB0LTXLoV5uFvWK2bnt3lkIQDclm4uYrJ13utqrm8
HEy5dMBiiL3Wt6/NAhJlYrmHU8m5wi4FNOxT+lSJGg+QLXwVXs3wny5tU8pizta3HXh+6VUCmxpy
gkODfge0SxT2oJqVHvmLCfJT4mUAdydATGRMsUqA1xrlHkxKyAIYVMe9BfFQDF0x2G2DjGRRYVA6
/ExTkaIOhsZaGbfc2mfBCuUE31cwckBwnrKKAYNRrE86S8ZRuPwv9BT+iCd+GyNOdPswDZjaF58x
BcpVA4z79TFI2O0+6jBc+W8HBrAMEY7WEbVhz4YRBNMDsuKNWQp3t9esf7NaxnKqNbABg2cSKBBq
6ASm3VG5HmYvd4DswtzBp8OGTcNw2IPfYUoQFeHPwLdsvNZJ1tWMVAo0a0vFSzrBake+zCc6CmpQ
mLB3CykpyOFoUp92A6KJVjIAm+EVwXG5vTFhFcerPAeN/uEfzXnBv3F/buOVC3VUxJqT+fWMOTFA
y+ooX/9rY/YhZJqKR5MZdP8FsJyjXMPWh51pcEyfYQYyFi1YH54Ey3pBrBDnX2/HzmeV4lBqLnU2
BBBrEY5Jm9ZreiQacNIrhJInE22szbL1gbZ9i2uN0LFC5AfA3Bbxw2HgD8iBjxEIII3d06kxiMDY
x3eF1R2a7ypzHngls6jvMB3XQg5gmiBEuq7msF7Xd8Kg8WCz6gfxxtXtHT8B6txqerAfHg4IQPEU
AjQn27t7R9tRLZDN+zJb9z7wrw24ifNlxg2BBasLm6+3bWq3F6mAU394ERnvObY5LVYZj5iu7nN+
eTyClKP0QqbFYWX+6SdgTRJwqXq8aebH35ad0D2qXNOVQ42Fx2OehX33ea2vrYTIW0Wr2p4ajVx4
HOBYMiPk9M2xMWF79p1DZ5vRZmu0n5jALYD+pKnmpQHNMjuEhYx6D/iWPSfLMv1a7PEYYMfGmQR8
4j5ioGMs5v/wkI4psf3gO+G+yKdtbIyzk+7hXjIimXCMvCxXcPbG9oM3m4xoReEx4EP9AnyOPy9Q
G1zOLU4/CPDmX7sh6sxGYoNvPH5K0CBEEChNIh0aDw+tIoShZ+qSD0HzSutBP+Cg7OSEBbule+wn
f2BlNmtS2N78p4IHdPBbqMRQ29//e+nEr6DWwcFZcMbrIu0RTfzmfu7bcuMKkwaXnkJ9QxHe1Ngs
wNkjSwEMbgH9mW+CLTHuIYg+KJuEtq5afwCRdwOrDxIR9xwluo9nDQcETuMb4jj9RJRJLmvtoaab
ZSeaLnzX6UsNOOaaDVqEC+gdVKlxlBnrmZsCKOrIo54AX4ibs0h84ex6U8Ik1jcnqkkFD42kO4gb
GBV3YgnDkZFeeGjkuTGDnvSHv/kXdP6UKi5nCgE+vACnPL20rGDHGNOzZMqKUBssfVEUCMIV+Ybt
GlvtZ4UR3pDcJg4F7kG6vnTcn/JbtP6EhfINvJgq65A1xQyHwE8efzNm8nqUavErj+n5ROYYNqCH
kXq48NXmq2e+pJ8k94Ddz1XnTsmaKTqvKp+i+TcwCU9pX7MJvvwG/IEf+DK9KMFnsnx65pP65dED
S0SDBpwoTO5xtmS/H9cB/0VnzLQ0lhCVEw4Qo8NFXI4Qxu2x9zeXhicffyN1xG1XHPFvoi3Fcxc8
LrNpFvJIAS3Th2tRYed51BYz1PsrpEgSyqVxMgFuk7xs2m1Q/1D7+Kn04QFT2Q3TkQQrpf7fYMr9
KcSHDMZD3CU4EjHmIdYWxKyLGn3MyMDwcCKtHapmfqEF1yHbBRjxmAFmhx6b1gULBOiv4tV43evj
ynfGOgCCJ14XUPfwq3hsyCd4LIAe1R2tXLVns9cbPxb6SD5VobL9jMtLNkVxiCTcR13Oc7LMFtwO
HKqcZoprQGPUrAfArldMJA8CGAwKl3mHlN0LHflzQXNK5f0SATFtyeYCYw20TTPqLb6ueoZ5RJgQ
UrvD/DlSrhldBLsOxjoFMR1CJBmS0u574dvvZuqS5dP6wDW9YsXGygeIYFZK87SZKM+NfMJgFkk5
N8mC2KgCmcUmYcMLH+3yTXzmnOZPNoZEFePCCCiRIDARBQBT9xtmkRFBIH3M/Vzo9cj8d+/tIc59
laUDrd5C3zMPbbIdub4h5Adz/YqbmkvxvkIGhhBEBqXTLaqxCHiUiBitvBX+I9aRfEUKoO5/5gRc
sSlArmIBOLfubQkZ20ZhSgkjdw9n2CZC2mm9UKT9IOrwh230xl0Jt2ELi4MAvemMg8Pdnesd+v2g
DyBv6Vt2M/hT3C3mkmxShvmeD2SFH7ak4Al0PxxPaLvp5ZjOphyUQ5gC8Rb6XfwYKTOkRhNjRic+
xXRhVI3x/B/he4SiAe9etwzh9LlwSbwrLDAXw0GRAzB5rQZTAu807DJM29joxFC+PawFjrmT+4ch
W2CGc+4DtsuzZ2BevqvF8eOJMBWwdAxY/Bc/SImpXIDCG6xfh7gSgK10trpO/vAYwymm8bnrKxTn
tc/pL1wyGH0X6gKnI7jeruSLA3fCRlD38imRR7MWjgZ8IvsLA/0W1zW9PaQLeNQ4BHGfvJcDTM7j
fKvDJrTwUoow3EOxu+ZlAAlmwr8j91LvO4WoHUkR4r7fFA4NibbjdgYkNOQpOeKPxLQHqXNreH8N
tnbMCC3sUUyYMQ6gMnOtvZ77GPG0gjpCt+EbDJBihwen9jFCC79jMklbbINpsN9ovrCcT9F9RPhx
8k0DtGMdfOAbrOEuoptFaoYkJk6DA1a4XCurXX5iWWgcB+wZ+L33JWE4fP0j6byWVMWiMPxEVolI
8JYcBcF8YxlaxYCAAfHp59tnamqmzvRpuxU2e6/1rz9YZfTDPAGgbtK3CHdwoCT58GUmI//8JzM8
5vM6g5gcWbpOKofNpJef6BwBE3gSNTRKyI0ISb3EjYO9Aecq1nKZFN09sEveOhzlIxARLgOSBVvK
UIPhFuNtTHBkCx1dIHlQ6BlXA0OLWSiuNoJ2Qr2972IpZAgVQnN+JQ9TtxZvK2vyEndEl4KTXC37
FN6sa4xJSQHJmZLWfnkn+x5Q11Q+ygEiqZgTpPh54oGLCJf4Ns5nxCURwABz4+DhMeMg3kgXFmsr
TaRGMRHp5cOwyMW1gRxHTA+b72WK1ck0kcIrerpyunHJXsOZYrPADd6Gnj/G7Mml67E0wnueBiv/
5NAXoRywX7NmApKFYYBQVI98MHhnooeoOc2Lf0lprnDQSbEyNoi0iJ+7lyMsuErWCnz0S7o8x4E0
/2BsTWgheT/PgEzYFA4Blql1iJ8PVr2n1X2V40sFQTz+VoI3xjE9worO40g+GZrNLMF++6yAeY+7
C/gBRjWY8HAQXEVcFLQddQxn2lKw/djs32FlTWSbmVBICWJbpTjGSY0Pt78gQKqJ3YQpBcj6hCim
4Q9tCtfQbp3zeFUvLrPCYS+xaWDxyL/E/d3JYmUlmN5heY4H3QSpnKPBpe35twlaZUKg2cYwiyP7
nONmKiwxeqHKQ/tCsk/xOBcCfx4OqAImuCjVYJ+b/B4Ty8y6wGp122I5TdWEP1wV3t1NSodhSPuX
P7CRtdAkjZFcQt7CNMODA8r6fPkK/DyE7wtIx8UfPoRchDc3BFfGbblSIl7XX5X0yxATcqTrghP5
iuBdFll/3kQ124AyEsZCT7tFWnabvsdVXjoXp/qxzIFlgwp3Fd1FnEBECF4NxFvge3D8OXyPDrVj
zAqO6iPiWx4NzGu8TfoJNxH9PxKREef6Bz4LPiF39+6eGH8vVFo63fh4XdrgdktJn1D5O2XKVoXJ
7ODAJG1jaS5HizWCmo5BRDV9THh4KoDeJXzMqO+DrxNwCrHHB7bv7+9RtSV/c/0xC1+aXOY6cikT
JJCJtH854lzxMFY/4EdyQgxtPDK7AxjguBr3E906xWU7ly3ZQQDOJCyoHJiUP4LxTDzOg3orWY+s
zRQoUoKlCem2o1r0Rg0MTvOeEVWYIyhzi2AUjhYweZGpINzGmheM0ILrvLtPENLqq/caqW2NkR/x
Nc7ZKiYD8n/XZf4ISlh5mqN4yqJKuHbemwaRgbPGRtH3JbdfGUQLB39wW3uGWDcE2SyQKuAVUru7
NSTWUyhbrfvPE2RgqKYS9ecVriq829I5O8LKrrfUHNzuChuiKLd3FN4cF2MOj8XxXm0iZhxDaxQ/
nSLq0lOkZHqKG2vSxoXdgyOxrnBVKMELvEQ1nw8XLp9+ZBB2ZXdafaMOZuwW+iwmG1GPxCwQvdKm
6pSFnTGxoMAZ0lIgDUK56FwOmgfv2GymJ4ovBLid2yH7sWkN6SY50s4uuhhfi0BGYuQ6CVzARD9u
AliugFFks1GAKolwxPjsX4Rfg6q+jTUjWocLYmhQ4Uj0ZjSDlqx2LxQu+KWU3MOniUpSNXFpP0ND
kp37+G6LuzkuUbAatPyI8QhupX3klsGREW7SCL2hPgq+K73+RfeUmwN+MAhkAQ7pzCuQ/rG3wsnE
4j9g12eH/UVvWzwetM94fW2ZUZ7w3i6gtmA74EATGoUQxX3iB3gYaS3yPVC0dV4WUA6efz2aBKBE
Z8TF8xrm7rPN0LokD2zXHu43fATY0oklaqPQ90ag4AvGl/tqVWS8U8Vpr2xlJqCpjSGbByYUX0Mp
GsBPUiIhkacS4AyTrCFcl5jmVlgYXDkLELShVISvfDm0uJ0/whIiFXtEmLBB5CemWeNnxlL7Rh+2
iPukwbR11T8OEFsLl3SBzujxLQK9YMSPtoErxp8BcpirwDzif9/4s8CJ/AcrSB20V5aCDxzhSukz
9EBWr1vSLb4RIhcL3u0+ZkqAE2FMjypR/kL/pQq+2EhNBmPpgHoYhLrFpoiDApjSvi7UmMWj5OR3
gT8U2ROgpG/jq5wwPQCcqc31XJxOB5zKff5N8C1gSSzOf/3J2S3Y+/nnl2r4AnDiyvtuO/w7hbr7
gn+F2wwTORO5f/ibql9oIszFnGHFlnEQKeTIlATanfbHeKdhwVRMdk0k87g9zKvdrIacTI7ORoLd
2PqTl7kLxXWMz7oNU5y9nI2VBvZrVKAI8JF2KOk/0x72mDpWdTpnwNPid2ajTKc6yYku3OPNk53C
84A7+Z5j3s/P4bUONAkWPhgJ2ZnB2WGA7VTJ19MP7LuoTOxz/Azg4GXMky3aMXsIWR/pTMS+8scR
QRLb4vsWrhPjzRSqAu8ftaaHy7iFgAU+knPhi96HggoNagot7cTp0Y9vVp0JjQsnkEz4T8ia9Rsb
RjA05Lj+O+cFUGiyYbbEhsI2/JPs2+5HviJ+8i82wYtznzWo4lpbRl/lM3HJhzMchdyPONimhAfT
1caw0a3pE13zunTEQeE+Ug5Z++sJ33Zu8JUHAvGCNP3A/hiauLu9ScQL+zOI0177h9bHBBHDre7Q
HLB/MWAMUyZ2jsLJpIhyiP09xVEC2S1tI7oEJ3BeH5MqEKkZL4J0mHDC1TyGA8GR5dm5VIl65L0B
beE8p+VPrv/ThtoNX/I6hvKiMJqGpsJ01NYS/NGfAVoBbhE7WWvVYHLwSK5r0QPKRA8ef3uYy/CY
N4GYVOIstu1Penw2mGfIL9/mcPLdMwJlBIhpIQd9UfjMV6Xks6RMFwKR16Ee33xtzzvE3Vpe3hT7
y6QBH8cJoCR22rVmFXMNPK+Yn33GEq4onUcpRqXUYxTvBDz4I+9jnUIktUwUMPf1eygpvFvCCnuS
d0u9hnRO8wlc6OBs4jAORsP4uvPuzJ/XgMpq/EAaW6YQRs/+SRf0auR3963YvMkaohbASl98LmTW
dxuDPi5Hbz/aQ5HkOvF+IQr9lk+d9AAaM15KaaE0lFRTrJowJ9En2COBnxPZt0UhyGxZ8KT5h4NG
FzOaEy0QmGCJfQ/bEpyFV4CZGbWIQF1ZJFCNYpZCfwwCtYFgBaxdIABHIX8j4JImCNMMbBcYjlO+
nOwzDQ46FGx6/k238TrRYGEmIr6y9n7JL6mhO7who4mARVybzyTnesoGdNJk/MAaB2FfMcZj6wKl
AOLC/mcBOMN4heqdSdcAchzo5cB+CCN4iFRNdgmbyTWhQFVfBgks94SmyWkpKNCEKHh9ngRaAfxN
dOFoRacFzJDWntAVPnbg4c6PxI7/QQ+Ln9CzhFysivEUwb61l77iKtZ8Qu0/nj5m+svMkjcDGJzR
UBFMo48fC/BBYQ8FsR9sWxGs069VeO3TEfAknggtskujnavueURn8sL5D84Ug9eAsUuGPpCWkqYt
+rLa4cerqw0Pb3Ydqy7XrR9cpgCl/nMMemE9XXYiILz7+rMovC470XQ/vdbmrNkYw9k7ZhdLL0sl
VIOTZz2Rug0wGKXFxFyui0NY5Ym0Um10zb3pYRPDLrZ/B9qBRWH1kjLCAdAGfuyv3zvEEe1kGFzA
6+Hxw8OeVo4w90MM6yYENzKI4HQu81fOO95+Mev0R2F7RVjEmZfJSyGt9R8MIo64LPQcmQr/5HQ7
4XkqAHAtJVorAdVBg7diVXFQiSxhBI6VjR8OwkYOGsD2nOl8+0W6eAU+DNUM7LKDrUxKknAoqG1Q
T3i/L3MupsoLeco0mqEjMjYgAGnFuBXqGwRdiiSEu1GrWoOYUcCiA8sF/ardCb+dow1xxbIN2HJ2
2tPFRImWBkKp8D0RodZYkAsby2HQQDRg9OkVO37laz90GW2XiFOhWONWyYmbgZPiZM7iJNl5k2Er
sxNbjjwlppHIWCy2+Vy/fETFhh5bnTX7D5O6xRf3AdZQWC/Q/p342OAvQIvCgnwgnrwLgxgZipbJ
AsKvSFiHMDJ7w+Xj5cVCO/Bpe9FHsEmBf7ENOjAZnj5C5LSDDB7EAkUA8xUUB/wBpJcJPQ6WGNug
JsT1aYWvOl8dceKQ2o39JaFSirgrPJaaav9ko+OnMCnqE+Zmn0iE+zfp51EAgeY9rMAwN3d/NP30
Q1DV3wqjdOarm+3ZhSVxjhFkD8b8OiaQzB4VLiBMjIZoKWzC23+THMzGoGf0xXtDH3D7TLgCTFe5
f5ATR4V73THMh1zAdxHbyc4gls9CfGzQZww7SxMRAH0yTzmmX4gexFXgJSTnZAxHYcWPWXMg0R6K
+rPLr5E3jHsvNoGizJT5bVCX75LN9gBY8kMM+o2GSkDp9FjQU5NtxTMuBgC1i+H8eQbBgMEnsc2o
JloTIycIOo8FECufkjxOcGxuKe5RaGrD7wrHNPZOPgmv2SDjvEwZoPBuSDcqRSr5PYS+/rGHEEZ8
cE9QUDFDwDhtwULiCYGUwmodTXktA28+6+5cZrwFmCP/vgWfoxRTEd6MsuKq6VnnCdEWI1pehVsy
1B3sXDF4klPA9DrEzub8BzUcD+XXUBgiYeQTPtkLNuPzGmvSCMs5Rnit+fDuCz3TVtccN5CHBafi
iTBVWH8LLAhe/FTxGTE4M+6iwY9C0sGipcbrOWJrzMDZqd1f8MbhysD4eTOhE5gGtwQoGagkFnih
atcLSA2QHS4uMgdK/BkEncdiMy5n0HYDmfHlF//51nxLiOAA2u87fdztAEjx8D/ocF82eHBxOuDO
z98zGkBMI6d6xrAcMyZXXsEc4j8HiDogZ+CmzEsRVxPQLfIEGIBzE1kt3G7y0HktO/wwq2gmWizd
MMJNWznhDvyw/ee6kj3BIwTjWYSFo0vuQsA3Jkk71DbcsN6BcHiYsZQJITdASxlRgrh7HQAlOZc8
x0lHA0glHuKeD+oNgs3IHwQIKk9GwU32lTjpQBphRvD8EHg4q6w3XrQfa8i+rmAQS0ttQ2IBG4Sk
zhWmsyvde35esy/A0+ArSAW+KZsXl7LeIazQS09MM0N+HK+6OhTVTOpxl52xZC7R78A8Sh2Lc7Ln
adSSsIedAhdZOeVDiAEMCTQgp9hwiixZh+n3ZdLzT2QY71gUKwwmIh4rZvMIaOE5/ePt6Ezn3kEd
an6RyxAHxSjOvC15H8DjEJVge8H8wF0F2SjcKVPAoujQ+dyiqyJyr4zFQ7fgZ7LMsBPlUifIAESr
AkuNRwCL8BQfqgfHb8M0m3EU8BR+LQwtaenZ67UI+QwpBKsr772yFOvtwcTYjHtTQH4BzfWmZ3gN
SvrL4cR4iCdQrK40S+J/hf2Wy8noM3Nz2a5ydQGxNxMZcueApAr8MBmDsMkOxwpCyAqcXM1uMVmU
PI8+7DCPSMzLhKcU/z4G1169e4cC+6PywdvYNN+7l3t1sJS02DallMdzqXDwMsjHiZEMZlHDKH69
gOU7E98noGNoSoCJAxyLrQJjwW/8gqjEo89DF4U/i6G0CU1C9P5LMD20CoGAzOHeh4ttQ4vYBhxD
sLhPzpxT0l6eZzkWPDaUITD1vg2yxgbOlvFdcXkh9BBG+XGeEIqYDrMghE//O2TfZ/PgpFOQbtUO
ihBsAl5x3xou9eRrt/jYwat+DoxLduYIdXEmvoRaAHjhIXWKgUiHBjMC/IqvbM3I81e4Q/I8ifB3
MZWhOLJliwEtledoyuJmwmDcxrJdgXdiIMCDD4uAFdNbicgKnAkw6oRi6711wmucgXde80hBu8Ae
eIN32oiNjNfIjES/ATsqdcnIAjUtjgjrXQ3HJSaqEPt4E4t+SPxeTgUPu9Ha8ru80+4IzwuFIO7p
7IvDAPqvpc/wEgE3xj4FXhWzMGwt4HqdgxIjzGuie7c1cxadbYHZLjtnf1c4w/DyBxvKvlsc5TMC
St3nrvP+fTKmKPCxUEMre2g+LyPoSEHARsjlYRAexsyj7gniQFMF3SayAU5ayoHBqLfCxXddrj/r
O4iJ0S0ua7j3lzWkkzMwcDDExJl9+LnjPZztc4hhy6yJufT4ak2FsfWNqCpYHSTHkk1Jso3AwXZf
+sQOOaFwqy/m3+RFIB3zn+Ugu4c3mL4Jbqdt0D9uBGDdwkM3MHRj73Q+ZEZA4SR+k46X2gurU8Dt
fwau6MO1aDAeHVASB4BCOAYH1CM9EC09JtKTpG3ZZ0bDRGGFJhrfbOohu9wjovOrJVsZ+ZRUg0EP
Bmsv0g5vaEiVS5nCtJoaheOb8BQO2kKiaeozr0+ZjqOsJDwAC0MoWzhusHqG1hcO4MfH4OPfSSsM
SZne/sFAPQcvyP/FSjviNLYd7GZtRLSI35sU6W9OLk5C1eciH3Vy/DXNoAyaPwZyPF43zK557rLW
Y5sx8r5LgWTEFIYRUzVmbQ/reDHFFcqZrwIvIP7DbR9DWcokspa4F/0wFBMSCh7GaSlL+48a6cuW
wDbEajntoa1w0lmsLpY3ESgM0SoTKh/PyAGvNXOzHzoVEbgh9MYNJJ9d6TImYEJBuQ33x7wzWmTN
8aiTffcwFqMxZ8R8aC0uY/nY7dHXMUoUpuj39DYmGikdLBlU3tMBw46WN05KAKfOhXe9Yf2yEwEg
RseLh2QTk+yOZ5E+nFkKicNG7ZR2w1iDXw38f53jHOzrMe0q7pA2FN6wH91TVuctgKy3Be/DpcTD
Xs8Sj5dTubB4LLJhHc6uAtnLNee6Xs3A2qJ+5VRa8IvCz6xyD4/j2+iMo4jbYUCB2wMF1gxWg82W
T29ntYlMjgJPzVzat8GhsI6NhVGZsHe+TOeIbPgoDZtqrs0R1wWPdORi5Y0t5wV5hfn6EzfrnNZj
HX11xnYIDZVBR3h3GJ9yFlRCSOLd3DnzfZOC11YpWi5rZtNwwxLOZzbu9Tv5cIhszG+CmZJudzt0
HjbybPuTykwaoznHEUeW6qmcczC01Izya4l33bS155vx/Dy9E0QnZkyPyQYj7iJscsBYafdZnIH/
8ODyHzyMKGnBnT/mPajJVFzQCrIV4jBeTHBkhQxLsCFpai981Kx63caXpNXtenazSH58AyZgHIpL
NnZmgNMvYuiuGcYQT0K0AUkIhmegve7lHaR6gVeS9Hmp/7HGAHZ1wd7qd+bjeEDzaB4aMviAOV/w
TJUclKBawkpBy0sqgAfbLS6Omz9OFHY94A272Aqb5v1graKnzyi8sDygG1lBw7osKcEezOw6kSyl
j9vdjeISW31qxaddRfCEiPCQD1pL31adgsLiboRkRa3PE5wZaO4pdGSfNUmVIZBOKKmOgtieYBt4
0b0Q/DOnAdGZeYGtwgn/x7JXpoOsdxAgD4fyV6JKh3dM8Sn7JPL1+zaizCdjzoytHPiB/Xc99KgT
o9Z5BRsCkgyE3BlGId4PMmHwytqpNn/4SMwWTMFVNog3opaASBYms4VDtJN4IM42jZUJFLUTRvdx
u2h3l/XtDy8+obVqyPuF17irw3byXdUhG/+LszdVLcZfNEDj/ceeNX9IF2mRv4iyyQAgEYtTzj6V
tjhKadxHbDu3qRjc/vZCp5woe6w1t5iZ0p31Qgwqps1+wkmMOdSYBtB6wRGmnWbuJUc/50C4bfz7
Owfv8M4j/kj6ux5z5n/tgkUwEg4T/o9BBbTBaGRh51P6tEyBr5DxkmXr/hGqv6gdNSolog+CISSx
zqbHYHcJRmwg1OD4YrqYabmtiWWsiCcXdl25lItPT3ac2UDzGAQ06vb6MYHo9guJc0olDG4zmOYM
sbw5eBoXhGOICR0TRCDHTaofXoCgAH07KQQvgFnItGTjLlmprLcF3aqcwM3z32bOhAiOBcbCbJ5C
DD1iNNDaQkF8i1j4z/nLZ/cQiIaIT8IAsA0YvxxZEy+yfIVB/TND14pNmnkaV5xWk8+yPuJ3oHcE
Kw3NGtPkkWz+sMuHgvC1cF3vNhgeMj7oxmewAE6NRPZ7h1H66JmvWKKcNz92sVK2dUoP4T2sQUh7
mj5TfUlRIaYuhrLFaG7LRg0TH8k6XNy4ylofkl4MtcLpzhhqDr2nr3ucQqODMDfCVBbodykugsV+
7T128oHd9pdgTicRf126T9qe/GVvvNKYSbYYeV9iqDRWgYkMmzDTYF/cTv4Hs25BFy74/Tiv8XdA
eWyK4DBAMykMOYq6hbKi05KIjqHQR54pPLvIz5rSFD+Ra8LtFySbAcOjE7MyLDlwpWH71Iz3CpmQ
VY07n/mJQ8+M5zwzBzYaKNlT6VjOvwGqoFcguUhHFYR1kFNFdtJlqy7JRmE5JbftSHBy4ZjYh6Fr
Oddkk2FwB6hLaWyTQ541Jq5VJ95wpDvXPXwpXAJu5n3eF1MD0qQgGzvU5aZ4SIfLGdI/X4MYw9sT
9Rj1PMJgxrfL1uimoJFLjCJD5u34z5XM4OnocKg4R6pNLbm9zm9TfKgwXSKngJ/AR+nyt58XHJJS
MrkFzfjFGrzQRv8cGd4CNbwDHsDzrvg2TJ8Qv2jOGrp9S3BLPtY1RAe6AAxhRNgytfglvfxKYRJv
ZuwW5A2O9i23rmM1niMwxR4shyYiMfPEJArqMSQSPiFnsBDXJ3xrBxTWBdxg0o/JurXPU0gObPm8
WQzqWKRMrv0KNi0HWG+PwSTzmrSdMwLAE0+KinHlwx1nv4W6wxz2kl9dYZE0af9kFO2AAWZM6QWj
kcoR3gMu36aYQPX2lxXznEUNseO75+FxsfO8Tk40ONS4IvVADI9xORBTpMWXi9JzjiA71CXEiI1J
cbQ3MAhQjUz0WEvECJUhgIfCgn3mTA6y8IUkJuTnCHhU/OahW037Rwgsp0ze830wjVnHnA1goNxX
gzYHT2T2X4aQSO6MJcVcdALtq5PSPQNBYTyCc8wIjj7GfdZH4dHPFRWrib63GdMh8cIie5N21AWt
Jhio72CUY59qipU1JP6jAmGCARrpbgPRiAtcO6/ZIXxFL1bYi5efQI6oBIA6WXB9aKsCy8aewqVT
g0aDtoa/a+2Xjy7K7VOHcF+DN4gw9CIOyxfBIqKrG+VfWE2CO4hFCOwkinfYIP/KT6avA0RtfhGC
W3DvMRwaizGtCaVmcJT2XKioCN8Ed3OhGBF8WI+JgFUdbMoJG8GHlwwqwXWRabegcZ7ZwEVYHglD
BvMTLWe4O2aVqFy9pU5G3o2qBdXCFrKtQd6UOWLyrjjMDAPEvVWKEQWlAYEPibCJ7+e6BQdOybqD
emh2nPN/yrgJ7zO0FuF1QhA1CKcN5+HuXmMZLzksmmZlgovXByGy+WPuH//L6uGa42VsScuOw4fH
gBxOkb/xfeGiZYKfS9MybbCzxaxeD/CpuMI5uk7auEwYOOqMwRiEE9SCMU/+8wqX4fJ9wripwL2i
icR4D8pQgtYjrl7GKW4RUDPTDO42CWFHRiv4sNdYdTIqsvtfc4Al10SfY0+rYn9x7CUFRTX+LgNY
RSeqJ1peHkdovz1jMPD7Y4072URlNH+jAAf5o35s4G2K5gFc3Mb8ORzABgC2iCTGFb8P27eMl4RZ
5Do49GelpADd5z+Vo57Y20hgdL0DdxG60c/HjnUBJVzxHmPYAcll2c3F5I4hRM2tFRSNJ7WLCYUN
NapGZLJ9z6il4LFM5eiV/sTZ2KdUjor5Gw5WSnf42oO7A8hS/mHBO3ldHeQKfAmi5JYcC/aelrVK
MJ7JIa/Pfnjcj/IScQ95X08YQdiIwh2A+UfHiUj9tKNZRJ0r4+LJ72HQNIjbc3IPSfJKlASYnx50
hOwfNRS0JNo/Fie7K4Imj3fBDOsebrb6V0g5iKBevrDvWD48mlEPmASIjepJHfq99IosQnUGkRri
sQH0w6HA474gcnTGz8N9Mv6uEAB5xFlOS5hR8EbdCU0VCBUlL3qbjGU+NC/WtJrC6VWWNaNAjMsv
oGxLff7I7jYUZ4QJwpWTSCQ9ptKR4cHVoijlvyR4XBfni31/BGDhoO5wym8oHwGjOHiP1f6NFBh6
znawJiD27kNuyymoxgBm/TW9uY49yZ2Byv2fKxdY0IPw4hzhKpDhBdLtO2TctBitGG8xnab6ggoM
Ho3BJ+DlcPwMqKkB/wBcmuwcABTwAtmw8cHNv+bD/8x1Mms9TFXtS8ZpyRDTobcM7g4JGBgaDyhS
bvBCC6fewdamKk2b2R27AsGVo+ijGiggjCoWEjwLMyOzJmyPmQ64E+NVMNyZYjGkdYgzi6RlkXEk
hHhkLlXu0dtYtl7PGgpIRaMi16KT4gLMSsBk8BVw9SsM7LTQSdRCTodJNx3mrlGBiZ7AL+WkwYQb
QjexAC5Vn0Z3jqyh2MkJifZWLpxrR8HjUCKNA1gBoIarfonV7Ce6Ppf4hj4Dpd118dgRjIIhI+et
0GwBiMdtoBAWiteXSh4T2weHKEzFbyTBFhmNVZ/0A/dGUzoeQPsnZ5aQBmX3JTBiBu3Bxz86GnyJ
bRKZULR5K218/7sglWOja3YyNCxmM165Q67+CqmjYb1I3tv97goM8kHBoMY94mpxdurZJ3x5UgaL
2ewuRgJ5KCw4MzTICIX9CTlL4c/F7JHfBZsYHxs1k3FLlR0bl1s64kjS6aAf85vfBqf5d99wElB0
Y065CZpVRzt2mpdLNe5h/MDsi55+PghAfqy3CLdn/+6hQ4drimUwtmPUhl9jpBsbVtcaP290QxfF
J7991xtD2qOAcFT/Pfss2HroSe8d5RliPpq13o7WCqNFOCJD+2dBDAHTDTgIvjuCFWM11TEKZXLs
DVmskyGQadxDLyCKpf7Vfq41uissBoDIdj0KBtkb8BjRDgf/due7WbvSbtDD4Mm8hZTnBpkjLvs9
gZKSXS24duILA55VtTWucTHrVngN2G+rn2ymJ6oEFpUG5+QeD8BqVzeGAkgDH0758KCaJRJzAPoM
7nVrflALLc4f5zSh/fj7Lqrd19us+pp9FSpH4YiCA3rjDdIL6CzArVd5dxD0RFKtNxKniRbjF4GT
53QA4axzMIJ4Wt1etZ6OmtAgu6X3dh5+Hclu5W2cQd6QDp302PCikbt4hdKYRKV/HGFmFyA8t+A7
w18ylezGBFQi3A+cUYA/ZFa7ejiwTgeGRGlxwKzSOK0U3SymLwb8P6/ef4LeGlwo6rnKpDcZ7DVy
4hDh768+vyyWGuPROWp+nlf25mVK7sOHurEf5qi/J5hdDPgdVK5K9Nj39/isoAKEBuZK2c/9mm+n
Swc+qkGnXxn4vQ8YfvwM6W6ck02kA+Vi0CEhf3C0+BY29jDnb0+zC8qP8Lo+WxKWYMZtu0lwdxFx
Oe7VVwJZsId+RjnmqZ42ZGxwlR6KXUeaW09l3YRYANLfYRGmdXDayAkzzyjzYeKeTRUIB0oKqaxM
TWpIzjY3ZVQKJ4eq9Pi9DVyI4JYz+abPthYfuom471cQ0ykjK+xh7/E3vK+r5O6+dqNtP7mbH+86
G3KrsXhoOJ7AI7B85vpQkmvg5RqH2FHC8OBsDqHzdeaFrC5nA8toSADFb1k/nGbovoFM7bsrL1hj
ZS5ixx4z+WU8Ym3c96+saziu+dlhsLf8uSf+GSbP1euIS6LJVG36hnQWfOdS8HYwFAw1tmEKXep2
7PEguQ4AkNgGZvgVCWcGpI03nNkYYx0LJAi1rzsUSi44M8iompxSAjMslifDJcoa3tkY1lUCG3v9
CXnbVhleo02O3vM3+QWfY+OpU3za/P5yFL8CnUzhwrvb35AHUY0IgTeffrvEr9CCy89sCpjEWOn5
B9eiHCuSNzNyKOOIfN+r+uS1HxhSECgRFSU99Ngkq/wsvtJ+3YdZra6BzEB5B6prvime5eg9Ick0
RHIHqREfNWKXJj9DQVA0u7tcOw7Cid6iacR1/+pWi4/5C2AHzjYRk68AAZPVzBDuMHvngLPHag7O
Y2goWAD7OGg8HTfrqyXD5hgaCFQ7S/BsSbT/BLhqsMToTQv/ChKO1g1lj2aqqqfBr119+8J0pA//
Chjl61a1y+0ebcLibSkVfzDrPyC9WjWxXoIfmFf5wK6mZ7YyCkyGvMIZcdwzfHYv9jL8tPgiZDxf
d8EYrdtUhYCnph/G+TTnMFfP869N6ogFy4xsbfMEgJ8qMfrYIr1gZgoHerj6LCR40D3mj+bwr8FS
whRUZKo3zIy/Xnf2JAjrPJQLruQIgT52FAOzjSUyKL4rCRvToXFGgIqs54tZPn4rjhIOKTgoz2cD
TnJMofqWtlNVU31b+ttCQNr9VaCqtdP9NYTIE4koEvOw+S+1ZAO9eNvGTaI8rTOI+V5hLTOvulkP
Eoxe5uNkvPInCwT6UPJ7Chfw/laKIOIWd6MGmqDYdD/pcA7R6xnfGGOP1e3gyRfvXglkt73jKDHh
1QqmS57maMSCTjtSDFAO/zOuQwNRDSwyduFjaTIkFSH2wIwUj+SqjuGLQWeDN4UiHxxVml5WdDtD
m8oayt/P+HroFjz9b2jDWadNqU18aQmpPImmFg7qI75eLcIMK4SrEMVxhMSintaf/XGhrwpXtch8
9qjAHzHyz8cb+QOPgr56zB6zK0t3lLFZQox0Ro0ZnXjKv6Zmv4ApH46+glnIrS/Wd7e/eoXfsGdf
FjxCA59bLpjhQwMj5DslOCkWebfHJgoUcv/SSFY/e5/xWArUpAwF0//t6LAIs9PsiiQuvRy1tQwa
I0RqZse0xoASLG3MDHufD6rLG67dHqlicUGLwXYjgCFmcgnWE/C3DG0ySLSR/V7pU46oXemgSyci
RLU4nh9DY0RWOQ4JEA9djAx9yWBqPaZo0Q0Nc4UYu9EP3YWLLjkgZJSAchmHWCLb0iL+hZy8GEUR
MDbjEaIi4YqCFOJIu4O3TP11+usuovLg7B9QNK9w9+JbRpnqN94LJ/SanzycSZHgMxYGwT0slXpk
PzUiFR3l4rw5p0ArqCFOTOCXjUwI4L+Vlg2OAAW1haQdiyLc4rDjM3ktTbWW4Ltx8gouyscDWFEk
qht2G+94djdbEv6A8XnP7IVTsFoLtXKgoEHgoQd9AAnzVXM4/8F+3kRX1A28Naa19BmQ6R1W1+xq
avFoVriYxS5QAutiv7jOTpNNymLipAw3Fn8Y+Jya7cvilOLo6e8v8+ZIpaBend6Mr72OPMqGKJDc
2pKCWeeN1f0HsuvpjwvVeIo9ikfr/v573OwvONpiovYgHIRj+QFxZ4kh923OJr/tM3gpKkoLjDN7
rbHJmL0C7gupzS8HpyL/jyjKq3AJpgJpw96hGf4foNsgJ0NC+bXLm/v7TZ6N/bv+9U7TwdDUuRX8
lwr7jNK+3LZO328g2IA1oFb0tQ55AnZ5aT//ZdKkD3GNlGPIHYB6uAazPkeubKO3jGlIzGZccXIR
5MYhY1PEbJ+pElAJUG25xXSYMMF2PhBJYakeH8xGNetpqQkRSVhJhCropEyRoeNR3F9A1IARBhBw
REYJygPBBpEwBFFFONMwX4VPgkEbgU0YObL1EIXYi+CmJJh6CNgNCYfdhY07CNtF9UdGj5gSlDRJ
zGsF6wIveDRmcBVRzjRBz5JSnUkUckBaW7/zrslzIUEu2NGk4Y0KMA1PBlIGZBO0fPTP2BEGatxC
J/FK2n4IUQGzFvoeKhqYeJBaIPj0DSLE8EVm27Zv8akn+Fh6pkAZwkESgtDbqnfAnHwqSFwMTJ8s
FC4FzZRBJBx8zI+KUnmYwYjoHbCShCzbZwJJRwlDimkuYRUL+EVgWDqUM0OiOWNHY/i/k39BjwbQ
vzY2n7yZvFP+PbQyYDCUZ79PHalb5hCDra20dftWdSJQ0gEmLkCeZUv7mRcoVX1npIp59wvHhAMz
v3ZjPKCHhc1PmDW0jKwMsa+Bu8mRBB0MDuqWm4sjBAmLOKgBU0ZP7jMuaT8cr437lPyl6DSk+vnB
6CeN8njbFinjSrBwZ/SHmppHM3hNyqzJah+IvRwjhdUCsdWpy5P/iCR3k5cQW5JLVkz1ZUORt776
DJYVtzx+7B61aWMjenR/wW/S94cH3MPwRGfIgGwOwgG0XYoIVO2TEVxsj56j3OmRjEMVlUS3VKGi
5HU0SH6V+RwZ3R5dbFyFWqxNGrsMh9Y14hk4+TUup6x+LAvP2BCt4Je/vA8zz8WJqVbf/Y0hp+U1
cJBIXv61uIfxw5tj4euR6g/SW3htwxeW/oaOsQnHN0cmBuGzUenVf8pitOiJCpwhz+LpU+Ex00BZ
ialXa1GmwWc4/v97rfeetrADH8aH7Hl1OqjasHIBkXtz1XotNinHGqTSx1+hkEVJNiVbmID6qE83
Ft8c03BJikv9nH5OxpsDMnzTmMHgE2QjmlpCaXGtVOH+weSbXWcv74VUH/8387NTsms8Qiqmxecx
nx92SSKPkT2peRERjMCLlM66M1HjQPjQulDR5ve4xkrUUv1uhQxJNwSaCJ43+e169m1XxOVOjTQk
QrIwFqw6r6YNBImGNgdymV5nevTx5MUFJxfk+gj/CO7FESvmbPos9I/9/Ltz8maYcwNVhlXyvv6r
p8Iu7r7AZuZw9h9JZ9ajKhKG4V9kggqCt+ygIO7LDVFbwQUUZNNfP0+dyUwmkz6nuxWh6qt3TWG5
GfsOX7a9ye/0JuyTgjqo1AO+FqMXJmtIewha0mdSaAlNJz5OGJP6WLXkP80bM/SwuyHNXA3ZAJzX
+eYg0TO0fUN0q2xyfGD86G9LZjfgJ3Jd7Q+Q54t0NsxIDMl3+wcoaOazdIZxa6vhtuxR7nmzSOXl
cDRPDj9XJRxAh2nu/sC6QLTYt+ZPj64+bCV9E8JZuHNKTwY3ffkqQE5fj3oHEhkv9Dzx0vac3puT
zKUPK7/dIc4Jx8fGx2X15RTIdgMPROPZPcxQSxBIBwcIeMA0sh8sMZiebk5Doml+LfBh0mSHtoOl
F4k2iAeLQUUWuZkwlCPx5XFlouW9/pssG3Hgz3OvO3FI6FcTcaVH4bAgV5h71BXja2kpI4fBlzmU
O0FjjmXnJigBsT0N1/q1/0eUqIHC0vnuPjYRy9fnlTu8ELNNCiNV6ipOFFpCog5xILtHsuoF46fJ
WVb6a6MBTCRBnJM2uoGmtdPCJDKPJ4dGYCTz7gI/HGucw2YMzjDaa+IuzBGtmHxIaK18HoGEVQRT
LZ/jSfp77djFCXr9OUQztrfNjb6MxtNil7OVLJv8EIam+pBH5B/jQSOuYRETfRxJpMJy8hdV9rI/
OFZ/fWIXxYqvv2eDC/Om9DJyTVxRWl4BYPg5KCG33F1ypLVOeze7U+wxWygkLvacek8052AlrzgF
P0/302Bk3ZxU+AQ5I3CVefXKtsT7hGne/nlEyA3bUM7NPiwAzwGnWAwxtRiuuHFU2SiZDPHgAJgO
g2ZF1xiDc+Pl3MrHPmzhHuKlw4eN9ew4JuJkentZYmxLJj9OrjdLoWeh9nOCn1FMAppz5ERnNzAx
rfCv4FbouvhZ9REa58fXGC2uWBy/NgBeDDRN3TQOaHJB58UVSi0ldIs0XPpHWN37K+I08GZAmL0x
ZVcW9vF6M0ThSIIg0jd2bUwR3lDYAOK5Mtaz0SQO4IzRR/ThdgpX0I/JufWIH7AJHckYmerYRsX3
cNFrRKXbx1EkHUeCoQLD2slBiVIcffv2MRRJJ8pfAz0QPoCr4Lf6s7c5+Gfq44RJcsPpe2LAwr/B
jnlSkOoOQgLqcRUUBlQEwhyEyJIcIBoHL+6qwbZGqAEjrpHE+u9fqFu+goXmJdtV5RBm+Gu3srbE
Pw7LjySYjA/C9MAPXIGLIwrg/SgosdT9mEj9xI9Hl36kgu0gRKIMwZAGVHRMkwSxCA3mFuASROff
LSRM0VMBpYnr5fENYUmJC5xWhA6koFOktwxgWdOJAmL1jGssPa40b49JxS6SEhJL46zE/USywULO
l6p6ZpL1kjC7ytitgHQI5A5g29UZlBdkUGFBL43FyAauwFGM+0VwgVgR4Sr/p+exNoz14Xk0J2Ee
8xCRbwhclB3nCrpmahRo42W5g8xQ8bSlF7BiGsVQtd6xihQnVMa1FeOf1hVemGgBmyk7BQkqWOYc
0Yvwe2gwkkmY75ixTAL45l8Kzzh6giuGfUyokGpEGSFUmYJ+strwEWzucExCrfgz7zCYvSUPLNYd
4XHNsZ/+3Mtjernj8mjX9MlSxogZd87RPIViRUB05Gi8VZDPQ97o6mS04SwS4tJCi4FUedaJpbub
IrDg2IG+g0sjzPWcKh6gzTyrmJIyYdPq76ppfWyteUlUFToD3AhDOqufKERYOf2e0S1AJGdYdG35
ivOlbw/p8ek4+Gh+ulcxY8N8nDOoWgnrKqwozCWBPCRO4pwOyO7EqdJ3T++pNv9amEHN4vK0IZ7n
H6yCoKXpLMXgPSGgHuavF5tZAJ+ME7VR8Oi+hJvOTTzZG0X5iRoNNKMfT5iZBytQWJDWttXZIZQP
BcP1xyKMBAQyGgb1GfwteNNryk1Mezf7bUZkGRlLQNCXd2vfoTkYxSmrHxGiJACGG4cIHOVkuHOS
fzkQibRNPuT9C/ArX3ZS2JXBt2eNz73zkAemEhUjrDePWvDtDeQaQcdW/2kDrKfomZFg8l6Pd0RX
H5tOmQGkrMbdjkfXL8u5WJ5Idf4Z43PJap3SQhCUqYlTtBpOi9cEmU+DMo8kqZ4leih0UUiB3ki6
eyw8uEk71X3iauZPhfNVFMXgiGHlGrf4jo0+GZgqLKtF/nvLw2T0ZKoyrAEYGjQh+5PJ81O1kzZz
sH71+2Y+/Pv0/bzd0hxwgMBqUCPuGo78cHGf8XIYU/Rs3muHNKlx38TjlwxWLKMap3/VuH/DJ1Pp
U5yT4wvsHHas3OAYoBceuDtMECQ3qb/oVkTCC+9dvMQdwpsU097AEmBx4rCvsceNoJlh6TLvtsYl
XsqzmpI/Mn0IZCQkknThg9jPNH1gYQqCiwWdUJhfcGS/1xq//8U2ANK3zRSTaQbgsdIv0nKw0rx0
9h2w9lD7BzTAMSI8FcFrLf8pVt/pBY7D0uQzH3Iw5CDRWT2ffNhiSmY2z03nxT9jGMNl44y6uajn
/+CErsLnzNldM9ojmxor4k6MFSNnjEgD7mLeTVCnYfgGqxCsArp2ht4t5ZTCcVmkq89vDdLQpBO8
hQxbmPhUxLErep35X/nKvtNbcpXvyDsI2lRmhUXEElT8z04WEhZuHImCieav9Ja0ppMcG2Sb77wZ
+yRoDdz+32Pg3pEiPFfj2ciXNi0CAMgtICXWeJ4EAl1QFYTfgHel7uDrMU+rIE8MBtbPiT2wlpKX
bn0CXNbgaK2VI3/IoK7SGfhW5rC+smBRfCIKpFKG+P3oWK1GBGZ8TGmTcuK9WR+NxtDPkQeKv4Ct
nP+WtJ0uqB57kyy5QSwlHavKao9vdnKBu7REPQS6p2DNfq3LJalshHYz5cwRk5zAMWNERoHq9nhW
C3gFq+jY5fnW71EhtQyvA0hMWK3wcd80U0mtT5iIorAaCi2h2P6O32ha+JjjG6B/PTu0nQF3RNRa
je+3QZEAYkSYyR+LQTFPsEQB+WEU5piyfxntRSOkFJGA9bQJSwiZhTClq7DoyGOw1MXAVysht+6b
J64fxlfu7c4A4UdBwNnglC9ZTAFK7PEi81EOVDPxmRAR+jUfJJPjlYA5GJj0WDHg8M4RM9xQKTAX
kVXCURerZjSiU5zlQzPLGDsdScB6S5jxItNEil37dL9HqkDEl1CRfkymK/U3Kf/qYzUwsekXCzIX
SOIQpmvxKSYWRyD9iNbSAXbfDkCJ0GvDF1sl5gbQqR6DlpGXgXr+XgvSiZAS7nLzZ4JYYP8W4n74
cE59BWbA7R8YwjwF+WqCPMDJjWSIIkuPzWHxOMHUXrJl+09o2Vx65hPpD5Qxf36PPtYI+aFQSWD5
Aq0YjXxwJhHNGfW9AUCyZACufHCIJERwiX1qQPxe0zk4qlxpQhSwRdvVNLlKb0hocoWfTqLh7CDj
xk2IY8oXeMF6K4mUN2xkyPL+bluC7qYkzq3iNdGeJG8xBS96nt/3XeUPQtkmOmcn8UCB9xCTY/bR
Ua+Rmjngo048r+yx+552PJxP+y6yEKuhSDWscJMyyI1kp0cgA5wko9SD3GV8M7DgpOt5Y8Kn2eqZ
m7Ywara0RQiIl0I7iahfemjsnwV41XFWYsbntqoYXSjD3NUu9ggTgrpqUR41fdJuu3NzxhTj3a4U
fwWEBpCG38MKZ2Krwj3T03kBMtpRKmhIu1V10i8FGcOHpK7oviSN8HMq7yIzuOYG3LJ6Kzj/SCeY
JyTP7SgQnH6c/vZHwMfdHm2wv/+A4PC/T+RjPnuTrTPk0wc5HQAXm8UGDnkmz0vP/hhczP2NHhRO
Jcwjms9CMdrQEUn/3IfbZ+yqqfMA0Ge5++mg9fWCmrWjdISiTiYD60fDX7EBjH8yc9NfBewZVVYe
qg7xztyV3w1n1A+riNDAiRhZ5CTB3RqYJHQlnEqJ1aEImM8D1Zd1syCLvMzilMz07uBmnTBocAqq
L8Dp3ekj65dQ0pEdFqYGQAFbTGrSieN9Mk9nEbTh6rUa7ArzQtK2TeDEEED/xQmJw5t4ZWfG6CvH
XcAcagwMiSF8z3jGphZ7IrrxNwGpUcM3ek/ube7YZTIX1N6NmlCnWGf+h+Y+/IhsNjEdOl9EHbmT
JwaqXNKKwRlrBBixWXC6jbCtnPPpYYGWElvWlLQWmMjCSfwXGVAmHlBk1f09EaVcjZDiRzsncw5a
AqwawAdNXYW4EdNzxNZsl8R0Paah+/FRBy9hPFwOH7Whzj4WYVDEkqL8QPtO1tHdGY2tFJnj44oQ
zzzhwnIU1BBr4AjNo7fSabyXcQtSmzx1Z2A8DsC7jjobnhHDrUTxnSYsFIiMOZEISXLuN+HDTNCO
dCTl3EJEvjq3pS+Z1z9hlUD0bOc+kpYTqWNOPidGA0cJCl2+ZzCpZ/WqWiSJ2cFyd07N22RVng77
3nNslJBBsQ5wh4qVVcofwahL9tN9k6ZmAwbakomWRDxgEOhrCYSWnYHNH5SIuJ/+RNskuvOIuuMY
mRt3oNtfvxG0zD5/9aqO5Ik4iPnD42fWIOcNQLnLNVy8i6tkoXEiiGoTJOpIaUxE18saxtkge2CK
rwxo6/I9VUEVglE+9rcoDW9TEghXtz+Iz1DT3PfLKlYqTgzg0zG07aLnZ9Ft/z7y4z/6x2tIi44I
+FqF2Omhu8liCOn6eGYm6bgglbVJgtixDDOAfodwcQsHAF0khQFCLlGLMpooIpgAz1VUPn1VCiAJ
f9YYGIQYnY0CipnYn9V70f1EsvMQ9Q4ROVsy7OZNQGAiBT+83YZAJCAWppgl/pS8Nl1FNlltse3X
xOZAW7/p2zR6KaHtaGYHU+Widnqyqz14hsYqTLpazM5IWErOyKEjhUjsBE1qZX+uCcVM1keYojHt
U7BS4zPEiYvDDOonNmPMTxwedt2aMOns7XUEi3YeoX4J0DITMnNNz+hfasXlN4aVdcRjZhJZbxD8
DYbREefH3xxsW55p3DEzXjW/5IHWgl8yEhVEMRFrPaNHtYtkZujRjwOQnE29KqAW7dfP5rvYV/Tu
8hjQI0aM39P64ijkvb8PyVk7xZMiF8GD40u70ra83tv5630zW0UfTpqvbIzYeEFJFyizpy1mos/s
u6roNEsdOs4L1Rka0AEYXr6cwIGMz1+i2gvJlKDpvXzBFRQ3HdnOo20G0mfHtCcwAs65jSIhnU7I
CJPt1hsa2fQzVfwW/bV87gz6M8z1nTgovKI14OkwGMweJDXMY5vplrtqX1nybujkSJKeI53zDa+j
3vWxfkH4w4ge4/NY/LDuqi1Vh3A9+whnyhS6as9f+zXQZT0LzskKZO+za6y7vg6/9vP68IjEllhP
jtpMOtdn5ZCI8Le61d9uPond95e2JBnp9Vmdg21LeK6mfXhJ5BXGcD4M+vMHsleyFExo4g2Qc/7V
yyvgekYbKzbpkdlGzvM6Dmj4IGHsBFDMpMYtRdsyuR6nIQww3FoPpLwwwzXd247kjdc1ts3GHSgG
h8/GAp9UcqwXSCiYgekMCm9BDFoCL4z7mSmXfaEyxrL/+5rPLUteRlexKxPkxlVEA5CGqGNI+REt
G3xTS7ae/QC+WxDexpP4NsqvlSGwLAxpxQdWjoh/1SVsox2aFm3S81EN8hz25vRfFIr1ioabkVsy
Geo8n6wVPR7ghQpGQCjfpueoTuNT26pXzv2QmdRn+Sjy9DUdzei70HfQNAsmwuanGQKEeYr2ZyIL
8JeX21uPtUAQec85QZjhLULP8UEpn9J5VfLw7YbGcD2Y4ALFMCmszBTK7WsiannHF2mCT5sEAZR0
6x788b5a9/bPdX7BHiU4LlyZPsYFl8wB1l4/XaO0hIiPGK1Idw5SprSEmryx2ewr+7EhhfEx5wUi
ZkWXCXtYnO6se0QTjD2RNk4IqqvZX64C3kkMhQyEJ6IqnYepLcjhg66ymDUJ4eXESTUTIR7Md1Xn
j/fEPPc8nmT8rpA8WDQdjdyJxAzlGXICHHRoNA7XHkQ2oqxlywMNc4QMNCH+9gVLS8kTr7fa0Quw
ZAZzes7yj2d/CuCHWOBrkdtBuS2LFPKdFaOfme+gigmsqX3SMUjcw1coHHvS/L6qeD+k5a0xvog+
RFjzdQ0B2PNkwvgTpLvXkcuWQtr0JA/oL8fNmwa492k7h+XCnaaiCx5zWQQLSOQra2OxxT3k4vN3
wWv0dWK2cySQRBbASq5elnYo3gY4XzczaZ/doNvjD9C9A32i68axvoLkxcCzFBZ/NOI8oPMRVRrg
DCLyEtobXTMYUCB9mb9+598ZawEZifFhch0ac5xTYG0KonsNbb7k8LU/EllnxDGG4njAlDsicenu
VHazQ6ybT9Ppm4MI8dLUgKIAwfruHIZm7LQIxTcKsVki8/u3h/rVodB5vRbKO5TQVxIKo/6SARfQ
zG0nHS5bnMWYmcDxrORIE7lxZTam9BUZ5yw+AIKIiJXKniNPw1DGW/BJCiLfBMhVDDaPEfXyj2Ma
B9SqIEmGtf0aCBN7zbLj/FuYCV1+4Moi+ibOzz+mltIacluw1CQ015m1MilRFjCVD96UGpv8m3wW
5BLdrpJqUJQyeFxLJh1Sp2K3p117nGqEDx0OtmC0VwxQ3R8hLuivCPbiMAtOResFWV8IvCkZ1FAb
GGyvA4B5wCsYnE50IdEvplK3q/CBIBhbtVOOCBhaLfmsOvWUbOrVENydWHys9ezMlaO5hNfmcEkv
L8bFPUDna48dYBmxMahQhbm+z11EZFiK2Yo8LjAPzDsQeihyFbbPNa8M/xo51ZRGkCzwos8lD1Lr
sZNEyK0PHEPVUDZl0rLvTM89RjYtpGASDTGeGu5rIQv+EPbILVJYAc0ApmYcbvqKc5BDjjynv06A
b+8VFQtoG1njHbKWA+KVZNX4w30IOAuPCsw973TTBit+IrYYBZwydgfQeEBKoBP9kFB9+0KkrbrD
SbsmV9v4hBSmAkcD0nKSZfYFNuOezihQJF/f6WSLcPoeqRd30ptEbRoOZmD8LwViRzh2AYuxqPdE
AEm+K3f1F6obyknnE+6aCSAyQVI4aaYNcgyR0oEMojepAH3JasXGy8shpCpznh+fBpv27n++xu2O
A7jgvYytDgKp4fSG8HuAUqYwhzgUX5OU5xhTuaOYKpjKzSIp0+mARb3nXQQpAFxYVVhae82FlPe/
9rp2l0eGZmPZmphXSc6l697RnI1YzK6quR7yGcWTenIlL9eQJyGFEZYcQgegH6DeF4AvQd1L9RVI
OPk+pxTjNrL1HpZZ1lTyTjh/tOQ104qCDvMpNqABOpk9mrjmoG3l09hMA17Z7w9/HQfk3/7fERJz
9w8sOguFWYb6bxEMlk8fCFnX5IzjNEGuIJPW4BYgmyTlsSqRa8Qx7ut3M/hWBzc1jr8ekQtgAgLO
BOt6hMEzAveDdaxDgBoXopo+OcRYVA9uyiUqNgIaSTqYPE+E+tmZy/mQ1HO0kL1fCF7y2aQR9g5w
x4eEJNchgmsI3gY8U3qjvi/LNpQQXoY+NUr4Fv6IHxEyjRs+1PiULbtLOS+WePDQtgHQitKZxATW
dYk9mfE4BAUnIlSuKwr+Jlxfbqje0CJFi3sKfJZLUB85W9BaDhJM4IDT2USkeO8p0VDXdI8oaYRP
mkXTw0kmdNhgOLdJ9zfYEN5POFEBiDVhu8MNAQ7M7sKpUOK5ZM1PA1ijU7rGDUA47tfPNjjrop6X
H2gzm6hTxmrILk9Iq9if1sMzYUtYPFjsmx3LP4e01OOQwiWW/KygyAfGgn3N8MhXXik7NHC7EYK7
wsFNEvFu6GMQQvcvoXYPp8JGAbQPVCICkXOuO2QXkwFr7t1mnArJETOQ9q3VheypB9kbJoJzLE8I
afGdPWfYUN5OhyIExV3lUiVLmBmPJFg6U9HThqYypUBh6+WlSaop41k636n72MfOizMLPZ6Pwyt3
pL7TFEHyDivqlPGBs9rUolqGR1lE7EKbieAvOWxZGiGqsATelmM+6i7SDjvJl6SgKwJMtAv8X8+9
ytJppibiBFTLHPJheJf8BCidMuqmn814dmfeneO9QwanEoWdWpzQtxzwJM6Skp0usEobmiv85GBK
NgZkfG1kTjDXq4Sb4HvmDpd4WGuMenwXIYUtEqubuYG94/nXgIcYGS0OLMZCbNXq7PQJcDbQcWR4
5AFPCAA3M4cgM5PI5Cl1DBc09GGGLh5VJzyPm9pI5hNUsZ33a0AO3WfUJy1z7GTHB0pHIpq/dg/i
Pp/wzt84stg64eKgC7hPnwZ2JGAbGG66RNgbWlNhEv4aMv+fCRoAtKttzYY9lecTCpJprEsXPM9Y
o6ALFDgE5LGx1e001WCPVWZ8U4yHnqvwNVKQP1gQTq5fG9N5KVt91YOQIFahLe2sNfnl6pIE3jM/
rsMTjKGKNEZ4vMpBdNE32ayhMni+fh8f03ny42hstr9gTCgtqZAsOqz3CAyGxhgLkMoG649YJD8W
fAdD0Bj0AwGoz5/Xsk1ORatQECnYRYjA334cif2roZTcKlzSLCzxMokAbUmvYA8oFJ3FIl5XZyw6
FLlBPWQbVLEY+SvgGZjKNo8YUR7Xe7Loz6Q5pEoHdzsysU29E+tBJnC5oNpUNSraAXfDLhyuWngS
jGpjE79TH0MlANX0CY02OlRnEEqOg4QGLjE9sb4+cDLUNilHGYEZRjpFiLcAVwEr/ZdoR/sS8ojg
SZ0mQ3m2bJwrLdEOFuk996I+3N1KEsEfWynszzBgA/EKzfFn3SBSzKctIyzOK6ENwwAyZYAfu1R/
oG8Yi+gI5ugnSeiaE1/Y4Kk0SXABoXAi0aLA1J5sefF0gxXkYA3mVJeK0BcygySdRCWUZhoVOHfS
r/DWcJ0EH82nZJMy1EUDHJQ7IMwb79Ulzgl+XIRJxweR1j7g95nUGVW2WN1ICSnHvnQADR2uFDg8
RvigPoEh7OnCwHM2ClumaV4b2Z8I3j1+cy8SGY+vq7DZpWtScZRVc5vQlHfb5OfSlP18mhMc19i7
IR8KazHjPw8h44AlnN6qnq5+TCxxQPi8mE5DvAZMV0gVceax8TPRKDv0epwtyBniOc8m+NNaBlBG
ayJvmYVSWw2hdS2QUpShX9xZ5FLOnk7GSxSlZSAW6Yljm44ximS0d9/uMwQNZ2K96Ee/qIgNppKu
53T7hhzbKXt5mc340pt1jbYS8sH+1BV6gSG9ZAQgWQzjZ5IquLH4OMtWn1QkWyBifZmAyHw3Zx0+
LnrU1JsITchvEzDgJxYCokhOj9OIVBSMJpxkwNFGUw5g/AwuqqhWR/8pvx16mjRGD21DycljK0tU
mIobNHuZIqml8R6aXT+CEZTev/iy1EmIgSGwRYPcKGgI71j7RffVT0TmsYYIeI9cJRLOhZ2HO0vs
r0pECMK8dYlue020kL2XlRbv+f97bj96WZ0tAv1Y3g2I8DGMGOR6QPQk4CSOBx6YPb1uKBl5B2OP
+CW+usWHFxsUGcgnum5paodhpd5ACTmHDlyWx0DTj2pnpNQUQzmaQysnflJ4AXhvrE+41DBnugn9
Unh0uQV84BZW+Dvuue/qFdHASZQ/fc2M1pzG7CdHXz5n8o+oJKHMmDvUZfBnPnoL873IVEFUMCJO
Bwc6GRIlq5UAAFCJZqfEHmyJZMLICNuhU6VhoyvizE+HxYAYAXlC1Bi6KHe4FCfv9zqhNMRsOp/Y
KULv9l/G+WL7I6yPKArrCIxDCC9S8R8KN+x2tD7zHO/TKwaVmWwPj7Eu7SiZLq33ZLxWoBX4XxAb
2FEDlCkkbtwRPoqj7H4x5znY8jg9oC7yRlwekiVohWdX02gMSYntI/eHii1gsdxX0R9ZnbV9OFMS
8U//isY5Z3D2ea/BO9IhgTHPyzt4HhqHGBzi8osJIVzwkJz+eI+m5naHN1C/gnMgeF8KGCrAuHrG
SHZ/OPeBzU5PqBhxcwFuT9YQnzMQPizwyxGmidSXT/mFv4OgBSBDhGFx3Sr8NcRZEW+3ZWF5n5lV
BaHNWWaHkOQIU68F0NpueX5Ou5lIO6Z4juHrX8sPDMtivKIxAi89RvuUSh8W/rEroyp3891v3xFH
9j7zNDs0/oX8biQmyL5wvKPu7a1yyKXHFsPhRKQr8FSIQZg8193nKPNBMSymK9n5ywMRWMamdIZx
5iiGXJjsAB4/kgGCAX1FyUaaw2vtuJtM+gCJ7GgtKsAwf8PYv723V+QkXonYIZJyPsuhofjaGE0F
IHfP16Dnd2MnHTivhpwgBfjpBdoya+lsZ6oMvmjQKavjplVX9+D6xTQmgVzm824tTxEUWWCFU0xb
HUeE82NVbcgAw292X2CE5fP+IH0d2cIqRHsull9kCjrmmqcPfgy3IZEgGRSzG5bZSU26ijxpgs9f
Hxy7XTWH91wDBN5Sew7zE0WN+yoQWw5ZkRglIZqkXUU8PCGBd0PGV3v62O1unBrVpp1+aJ6DgXu6
kP/Ljhs01zW3HBuAa2RpaDSrEdCgkOjDegAUtB0AlvHhsCIzGAv5EOQNKR6oo1lTxQme+EmOfXi7
5/jH3c77bt4RRWj26mZha6DQNjUVfS7pRIiV86VI/6MbwSBwGE3ylWMjtRMEmgyOnO0sdJIk3/f0
mm8lmQJtqZH6NCmR+MKdALrAjHHbNOeEMz8Oacy2A2FNYaLNNoAphO4wdyUDMEmbe+bF+Sb9g1lk
snt+vPFYL451CN8eM03DN/Jdi8eQtLOhCEMffGzIM2jzMjOSyTt6RiRjH36T05eYgyHFcZlZCKEb
r/smcSR5ISTHGkrOjOjfYCcku8kSBB+9CrS04ArZwf/ghzUrlqxYbxpY89y87ytwQOH1/Xmld18h
avgR9fNElgBVbv+mnMgJWLN+3uvQYDdyamyrKlv1CTL/LGNfI9h9BHlFhgNxBxEQTwbope41Q0wv
FaKExOUkxsb/gIp+Ut31sgRvSezq5EQ18Cw5/pvVxXmnpWfiTUhUeEu4Fu9IdTlPWk0B2cf29p1/
jfeqv4uD2zGNEiGP0nx4yfe+gQ4gAWMbY9MxCUE24hXMXoozxr85Q6AwT2ghpIE/Pqd/8pVTm5Db
xl7FUeiNtfe5zJwvSZG0J3AQcp6mgigsnyU+fynC4Io9T/h173zlR8YmApHfljvCFgq2dIZci7d/
jh27FcpoAtiFtBquUF1g1RhwlFyhLSVJGdPNKZ4PjIUGUs4AfYRfSbAVs4bYH4xHL1IhUC4JTVof
tQtNdeGbqwL8HvZ2fF6cuvrmfXnzKbogyYqv3FkBFgXOEwGo8LmQUAEpK64L7Q+2uqU4HCiSRB28
aR1RcR0jKxnasQOX7tCKStdOtkCygOJDsjgn8knhUjsobvEgreqB28vcxdbzhdlgGBEuhgOmCDJS
sVpSogiPxOA7e9HBS0QKjP1v96/utuTEzK2J9KYuDA2XeDhGN0JIseYTXDIVEcPW/W/kPxZY5sTc
Vv0p0888oBWJTEkBdDDCNHD7jQkFwHrYm6hLwpS4yC79P+6Y0YFIbQvzI9ACEXqz2+Q5w3chKjI8
VCrkNmOlsyjQwIKYGuS+sG8RQiliOEguHHOQ7yNzR780vbn96YOXRQVC8zfePVxUd9CUuJzU2eCq
7NBDtTxV5NuS2CT5tG6E1Yzn5u/tlfQSEtiChkMyNgyDDFygy4BY6D84gmvmiHANFx6c+IcOXKHh
kRoFDMkHNFsQ3EsQD8IhBc7Ba2PjIb+QbRG+T0gnLVRGsY/cJPO1iEdVP+AQtxS7cH4PVOF9CGXy
sg0GIk8+ji5w2HT2BA0KKUqR3shFQV+yCxL6anv/mSTnos6/ZJdeKAT/LutyCotOoilLBUqMP3nT
zJDvcpp2Mx8xMrcOqeI+OmWndYYu7nE47I/zWQBhbrtJG7wJqcCI1fBUUq7ATmOJi9ZRCY97/Wvl
dr3ubVGwsDSE/d343Ewz5IX4thT9VM+BE4EiVjy8iEZmQgqaIJlfcMJBfYkFbUAdxbyl+40nPzbx
GUy/Z0H800VHqk3C3nyqJL3CjHtnXqOF4jbnHSdIBmmmKbcjfhBALZKhGVcM76Oe43Ug8L/ZjqJq
qy7up4HHT496AbkkBqAwPgWUX/S3BQ3Qh3AXI2EIBqi/JqiExH3Wn97814VU/0wIbyyu4Mt5L1Hm
P5eJ/3BKZhS6kNEQyFG2Q6HlaPzRtpcDAWjmNgFZ1SuNvoQLn4VFZBx2k3USUWgaz56LhLR/aXbz
VAcqqbEaP/6YLCbvLc7a2fMskNTWZ1cmXoVkgn/LU7ocRZC4swZce9VhDv6iRYLPQ+G2IPkAdd6I
vAak4yx9L0OuTVpaPnPJeq5IK4KG5IyTZuQIjCcvPMmIZ7E16S0JETzfz1lqn4Fl7MJ8eBGCKwcx
haEuGM90WmJWnI8d1WLR8gDQjMr5jfT/a8HASvC5ORz1rDfTZx+swIyXnY+TzYqjIvgioNDAa1g4
SbYVclShXquddF9FDwwLEqdbburLzxVNkucPbbl6snp4WBMszXs4JIYYK2TUHPcSxBQs2wJLpDoG
Ex7/kMbQC/FdkvdAB+pSdYnFZ91jK+5M+oeMzm05flxGJuixf59MCRrAUt4Lz/EyUnFMzqNxUNtj
ZOw43ICWmFPst05EUCCdEhKjnhbaSEh7afa1j8hxPBwu12k8K49qGpAjhfYqjFHCkYVIKS68PIYP
Zit+1xNHo/7ZfTGV6yUxbrvnNRXJ15OPHa8UxnVB+ZbX9vy+vq98pMO54uDKs8LYXZSs+J2LPxxf
hmSW82xZ+qRHmc8NzGzscnU2Pz92v7RP3SLVwmAIMfohTqJz4tWb2MkT2xDGjwpi6mf2YKv3eLmx
EOD2x2UkHiSkR63+Y8BGfIkIi1hHxMi1mdAj8nVkYp6poUGZU5sdha7VpEDMw3KDlpqVDvPVw2ww
RQ9tmaaLsd1yZma3xX68HfJCDl9i6nGhHyTEDzRy1F3wGIo6mArHVzb5Ee2PqdlWYi/OtziOx43f
xzuHgLGiwxHdZmNU7ZDMxCMblSbNutEFBWNfQzRmFrfgjoAO3wI1wqScaa6sThLwQZrDPud7b4Yi
TykDRivClWSADaTBZSBWKuVM0Bgj1IYV/r4CjGQoB+Zm2Ue0q8HBjGc9Nomb95QXozmnAHu0QNYf
PdFgV/PMJk12Tkhsc4FZZRckZv0OyVoN7FTE0dLB6FaY8tggzsOIAyWIvYG5EMFcH4UMINvw3Oze
03L3L+eO3R7m7r1LrsMIVa5eOAcxgOHoIYIL1eccDRT7idc/feaVxysm6i9U7R8nYqg1krrY6B9B
7MHf0bkI4trhioDQU6OPy/mImedHDGN8AAWrEiJe5QUFf7uEKW6izPIz9Wyn+lTV1GaYOCanX0I6
eQ8PUcZJ/PZQZTMSTcagDLggSHVOrDFUjNOIIe8ErEBNJIHspKAyf2/7HKeGy3ZOhNZMIlWQ9J+U
bcJ/lfqd4Hm8cNx8C7rDIZK/oj8SppsI4F50mw14m2iK5mjBj68ozXTEgb2IwxjHfwKC1r3oOW/R
2w0cJiMmYpTt/1CxnKwtIp0WQJ9v2eLDFFm3MB0k4wDWGZ3NDUCak1dhlcKowMpGwsdhfDNLpkT4
8R7UDZA9IXprheYfcfYv/dJB8SLUkm8Of3T7TGAFGEqYwGidOdTWfYoelTKA1qDCCsSTfDERX/U5
Dncq80mLGFcQqjUhQsgZuXFIKZ6Qc0f+sTL7h8sJeoGsNIcDYFUS6kgwmaFNlkzytcA5wXlAHGHe
WzejvBJ03KaOW+6AjOCLXoiS3puS/cvJF0LfIiIHWaCcL6GIk9z54ZJgjwGAiReD05ekSmEZQYsw
H1+y2TPI13xaHTsbigBPiUTG59caGfmyvfBc6SpnShtHyEZdov2iVbWMRj4i2pu+g9cGqwPpYZoc
LXqeFhZuwTwIOtsaV3kib1sRQGpu5nMaVHTldKiRVqZwzfGcIh385HeEOw5GRh0jvijRgJSoGeNY
9yXooTG9APC2MBRFQLzCjuWaRWxCysHuwgImIbZjPjQ6v0NJF90cjGITKar8M6OplRFO9llXFHb+
nPbQDU2KgmdMEjUxLvNP8OgMZgIU4r1dHRLlp18pBAP8GIFeomE8UmDN/AuDsWvIElLIyfmxz4+t
AqE8G4hEpMGA5zNoXAyPDAKqk4dZ9F0RgmKoFJf1NspCXTA3aCLky83WeAKbCRM4UmzKrgjxEnle
MBMc/ynKxLNUkwzHqDyefZDtfcUZlSa2G+ruApY0c2O/qayGxCJOhhL8yrEIRz7P0yPspjQ0hxxN
/wasWvTcOqo9uFRR5hYHSkL856rl1dL97Qw2/MYvpWEf95FbdzRqqJdI5v3Y/I/crn+J8324KfRZ
hq55MSCpCBEOgh+6F8FrOdkKy5UplO+GWsyzzOQQXVPZRVz2fdrQnfQzxLFacz6K3ed4hqd3yeIK
MaG0E/ig+2v//bnjyumXO5LbwAlU90ORHWGZP4+aLhD/nAfgY/HfIbQBpe0ZaJbJfzlRw+0O8knx
c5UfZAsxMvlM/fi/cidYBdZ0KIraIO8W5H5wd3O0jZLTR8LWhcR78wHReMSzjeYyatDUDIhse20/
5Ha32CuHk2yJ5PYGxY4SxSv/Y+m+llNLkiiAfhERePOK914I8UJI4uK9h6+fVeqJ6OnpawScQ52q
zJ3bsGI2HxI3+uwCvlXnBXgCwCTXO9UutXXjAP1C/vjATBi8KvH2s6PZNzwHUjpMuuf6PXj/GPxX
peTyIxixFAMrccH/NPepqYIZ/AK7xrNNOaTP2j3UBfgMAWw6Na7j5/gwOiOVmGuA6JOIHFRfkUFu
IO2wOEdnKoLbWxbAX5O8naXn69kpVwhDMAu6uegHg1nTknXtXY76Ee5PFZ2tHFBTnWqYX9HoVgPK
keg8i+bhptPBich4sXqqUieVQ/meKnf2nR1py3V8HYfhGCQu1w3Eg3MbdlZcdLhNV1/GnbEulPm/
6ZrYgESXFl9GUthTEIQ8Wty0gdt9aKhqJlKRr1VyBzl/LX4M+wBrWU/e3vAt/F7giUiHLB2/Uhxk
s4ngBFXflHKNReN2MdxbldDyFd+n4rSWqJ65U/ycOxKNGHTN9m7tynFJ/dRIVM2AS2kSvWsxNT7I
W1POtBb5YYw6ZImiUU6ZfGn7rgOZmA4GzqBmqn8qj/Tcdpyun2sAiqoI+08OXRON3XN8bq67++7D
4h6nR0x7gvLRvGXcogYhQBQH2T3Xbt6WBSQz05es7ANHGO5CGM1OZJNrmNBIF5+tbL49Vhr1Zffx
TRRaf/9iOazmtvwMh+9Mef0nNCQn+3f4YYDHI1/2gvnRhVXBS6fzqa7xlQzjlZwgob8xRTfwdC3+
d+ExYoRSkHyKwjpPyqQSBtQ5iJYw1s/2bz+3T6G6z/weGSTeTreCAbDUhEArPpdPvOycVhxkWY+r
Wihx6onBAbS6FkTFq64b606dj4nCPFh9HovEdcJEe2ENBeNthnhYI5xUQ4ued05gmFnZscJicACd
SNQDgev61sVJsPXNhASWy652/8IzRpNQHsUni9HdlIbY05o9g90eLvo02HSOuge+3+CMUobpeyDC
C5DAfx7skJdaiMsFqWQmUekeAKwVm6XbKZWSM8XUIlGMNJa1yCDOrTP7sZm/eqNky3wlXVqjTq97
b/PhYN6/LczBmFgbHNASxT1WYhk9zDeYrI+jFYKBwIERH2bYWPZ1hW84Dv7ilO3q4T9tZqSseVlN
Y/UPPSDqvQvbzhC6l3XsmdtjgIdU3GNIt8OOuZcNnpuPXppvJu+3SrSd4L47T1EVvZU6Ej2q4XQO
hIQ1cMQc2gTsWYzTsoRZhIc9rWxRV9RSNVBJiDKJ96f/3LlSrHytQReXXwpuTFQWejUbJbe/At6+
gQb83ub6p2QIF2y8WtpWbnnhtKPGvbJWP8xP6CkMMovqLhNEo/HiPeQ1448RKY4oX4ZhOgnQdvjH
3R9wDq9bJIn85Om5CtR+G00gnf15a0erQP9olbFeiymRMZy7XwsOtk6J8h1dJNwfYeu1J3Ttavxn
Ez0yqg8paiPMFxODD9n0GjFcm4pixjRqU9ya+0Srt0FcXIZpRt+eE1x7+Y2QUURMPDN/433zTwv5
Lvk3JGsZhHNC9GwEk34swxCpvWJHSZVmjz+Je7qyLieLhLLolArwMgSQMGzcTG6tWP4Hr/rGbteS
lHDtj0JhQGlfX+UV1eyW9es2L+gxUlG8t/iWFheAJGkMknbj6sNLaf7AQHhUAwP6inI3m8dNorCe
2GOj1CBHhU9nvhTGUFhrnpdlRQ7ZqvY2Fl58O5AX0dp2mJzfbPHN3PjUXjSidjr6RsSI5S9AcXat
3frXzh0gzKparf2VoHMJDD6WtqDGRYPYQ+wqd6tYdVWPNXZQM5eiSE8GrbNF5pgQARophNWLt50P
kM2ZgW2m8VTE4RpB23L9Y2ljfGqyHrR6hWhnvy6g4N7rtHL5f5vK/WfVytYuFcgU4vAz1He8ET5P
5Or29OrmX5qQNFsLBF8FUGvaZZewHRx6b+cvvBF0/yjhomXrFFfbmUL0sMifO+RZ30EJexywNrPv
vsvvcbxnutI3eBEQ82FE79Hc/1u3QtLc+p9dqJGb4f9cJAvGW9H+7pOcSUKNzebqPpsZude5aujD
FiUItZ6oZYge4T+QDolQia5YjYq6vf/6F8lvLf+l5z/Z481LX5asi2nNHz465p2VCTEKfRXVc4fE
uJmAfL6dvSaonRDXnu4Zjpub0xRHcHAwLMejRRErgKVvZhbmjtlKcCmm5GY1vC7QOsMJb40wIrXF
0DigpRwFNIWp6gTtvLep5350VRhaMo9cRG4WvI1SrtVit804NSCRDg0BLcfmqng/lA2xs/gLGfE/
0w9zWwVfOUyeW4FByveyODbDGhw/Hj84Z3XMVcmLb4FtmuHgFVlP5UeHsk74VeUkG04LXNEPLJX+
shbYYy2EFGIcpY8ku1TZxTRDNEawQt05RPzNzc/+N7QG5mLDqdojfAmofaVbJyz8QCWFA/u26xk7
lm+0bcTuz3nBpebRoqmtr1eQQwPByQQj1yleuvJXcbHOY15PQBhNx6Z6RZwQJS1cAm0LXj+t6Cdz
XTkrIfAAizA+USHaGB2DnyrCVO2KrZcIE/iYz5o10o0U3v/MPiUTIIuMhadrU5dcij0PRd4Dnot7
zUxnvpkfaaxfLerjNv0VRwzreLkpCCnl5jH5Y9nyz3cE/qZRuAO464Frhb967L7zm8pPfP7iDXi2
h/r8kbJ0jPcgMVj8jI4BCTy0hWX/0GfkJ75ZJkhZIxX1nh1CcfmkHTx2N4GtFv2bBjERR4Z9lhd9
N7AZrx9G5EXdZ5db+S+G2Zl+L145KoLOhsaCj0O5ifTLQsQ6wjWOobba1c8z4hR77TzeVxlDEAEa
lUg1QN5FCxKfyV96CzywT0cCS7uLHhj2OGLVwDFbaS5jwTla1+kQiXLnuuGr2bKIMD2NHmxSWbbm
TBHn1IaFf8MEiD7VvM7YyK3yi0VecGqmsY0XJtmKfM1xamCYILPHP0hBnd0oN1jsK4BlxZ0XaBNe
fgcURFuqJucoOGQbYbiqva/mwu4RU3OL/wuuAgqU3AOpVckvi4BY9wiQ9fDq/1bl3QTadfu37WRr
SXMHvnFADBSA/vY3yEpDEkkE0oKCWkx/HgYHxrykNDxbyki5yZaZRsvNqilpWn73z92/fvvp1XF+
yUDYJxIumuwymjVtKKYHr/Iaka+dUiDxtYHllnH+69dStAMWJAtJ1vYN/nG20HR30Xq3d03qDd5K
D9gx8iQ23Xg3u+C8sg6vxqmZllX0KZa7u4Gpf/YzXhSHwXvGWB4ksOCFcTEqX2K6LdrZCuhCHti5
KPy2s3ZS9AIQonoc8I8Gm4RHyu7JYUr1H9jwj08j7N/ZkSRmHjchoiaQP0bC45XlXeKDy9Iqi4C8
A5chFFcp9+GURpsIorUEKldWG4GJX1m0R/YhZ3uk9S7pxwYo+viwEdDLyiYE/BTrAXjktJqr74an
7sHZf6A5IlG1mVbw58r6S5SBUHiGoXCuiR9cX1DtlrFWDFooivZooqrNrq2FFUOuYyhl3Lce3mze
YS+m2/eUheWsdEqNl4XpyLSjJpnjnO+YCw53Yincpbo7kRks+rlOamC0XxiPpv2pijrqk0iXidSQ
ZnDEEvm6WkPzdGu4c9ae7VwwVbZke7Z9sfNSd0SIMmQMdEN+kRreZi9Hz0z7U2RlMRMM8qBYljka
QRfcualGubmT5ofuHB7gutmFl9GGKsI4auNY0IPEaispCNHeUxlJ3uvaUtCNe3F8aqxbudlNLsW7
k+yHkCiFrNGYVlQc+Ye4UdWQd79V59P2pSphCi8no6dTPHR1Itl+lN5Q7shQSsy1fXFTAfR8EOH+
/wSJfsZm2GIv9YCcTt7EaqTFDLLp2Jql+1fU+2oaWT1FQrkrnytpT11LsIkK88O/4tVmpL1p7VpQ
lyKXFq483IaLH8HrejM4VZ3F9ufH56HzauA0r/M8p8ij8WyWE9IVvUUA33IySYK/fjgp7iJjXlXq
3kZ4uue0NzqWyW3y8ijHmL7o0Kz9m74kzrs01zkXe57TecZXvK/M0p6Aybayr2+DvhGFdi162bGH
MiBu5l5ZdGg+SrJHi72ktcd0y6BsApPRa6NiyR4ktS/sCod/588TkYbyj//KtTjs2FllZPoa4hMG
zCTnBkmliblIP6Qx3XXiimCsVNYBgRGgri4lvpZP7IfXcFvHNs9vnD0GjMdZSrNveUb7EgHEK1TT
c2LkXihIUl7GTW1I8PhrzC7tU/sdSHBVxBUgM+ZkYf8UKMoYcFPG/onLnetkC8HEOhNg8fgJ0eJv
NtsNGOJowjOgcOgj/A7PuqA4wkIgXUqJZmJ9KM3TDalzVdrEKez20L1OpDGV0i2mCNVgLB4rJrgZ
VO9du3m4jQt47+nq+VYJOJUVQPSLz4oOLoeBE9NvjXo+3/JDe4Gnp9Iqta6TE8lPLzYa5GYv0SnT
j5w55rkJFM+/8tFh4iOICqf/eseeWHXMfijxi1yGcgHVYvwYwb1uI8PzQBHf1qPO5sqjkfHlVpe1
EEOSHmEILDFAnuKl0woLdlZKwJAEj/yf9VBY6vVFcfph7ZfvlZDQ9arsDHa8P9WlXhtr26FG2TJO
T/hxoMU9QAMXf0OtQZbvAWKFjsvK3QZ5ioeObxxeWg1JjVj1bpkOtNgI937/MQoP57PYmF2lcCno
MOLNywEsuscnJrUeDtCQo5zB74W/BewDi48cSSnWpiKPEt0htdmd3yY9XZUa78BtJf45o9OzBSED
F2ah1AqkJNzi6tx4ugTbkVL/geFVIVlZ9iK2avVd6VFLV6vOM7JhHbH6SEhXMf4D8pE/Fdif4nhL
09JIK15B6c8ooo84OcBwExFMImkelTt/TAd6M1Vb/9sb1ZZSo6D1SlZiY7GTcDN54NmWPc8soyBi
kOZUz49kIH+jZ2dZf/A9gs6bA36Qvt2024CFTH5jSuMgTwug+5mWQgJqhiemNjNdOPJBrDtDmu95
KlhuVqToAnAzKlmJMzLha8wAdzPoaHc9kdynEZhhuhbv/bsYyJD3xDKDVDXZQ9jdzXBvg8cm1T8K
bbQSSrHQVK2qz6Z1aKHYZu/V1+dZNLz28gaML9x7WFuMFE/dwLl6dXyKZeEO7WRPgehRXFSmwdQE
BGEaWE44RaMN+2Zr+WcVeBkfMB2D5GrucD/dC5cZUndl19kM3ApIx+kn2r/VxT4ZFhgoIERnK/KQ
4/2FI2jaRtPbdaD/lSwzh+lHFi1Njoy2dP4uHr+iH9vfk5wogxSyauCWsYZO5AuzSlJkonYC5+IN
lTLDS/WPtIvYt5UcH0I0VoMI+MF+1/ywjwf05uNSW4g2uuWRqgELDNtYbMfHvH4t62T7K8cfFLrg
2R1AA8MCrO904u63Hv39O7i/C39kTVl/vY8VOLaFnYZ2W0324na6+i7/cepeL/lpg7QcjeLq9Q7l
CALe0XMw2o0u8xilZJKVd2BwHvK+ShbAyiCsklEyPFepL5WMHGMBbPthfOfY+MNE+IPKXPSYh/SD
2RJEjxIviZuuZFuA64VeDCJVTVFxlaMhtyXRFNvddxav3vw3ud7d849sgQ3DVQlGUJwqJ0zEVYCh
MQsnKgCmtqi+JDHqGNoC46JKZSMBmA2C5RfTqxeOj6JYN/nXsUmmqZ67dom1fgRKRDy1GXlDfgH1
XZVNTfTCgSWFm5GhT6gyn1vVyQ3e+czHpuLXA8yIWvaL1Y3kguAqcmf/O51tf5j0a+Jr71r4BFdb
UrRiOnY0/Xi0tEr63G2+RlEVJhKtHdJJRoNx+d70fzD7q5HP24fONVd4TcwpJ69/YIL24pQfmkIU
uEN9TgUVLEpIKOVTi8Nz9XcayNp1NgrFbO1NDqaYaeyqsB8ZL2wbqlhPVZKRRraYK+2aNC25H23T
B05Wh31T2MViUmbJloI5FuiU7fNyeB0T9TTfoNCw8l4/iif7GlA+QVazh9TZlwS24g52d9wHhru2
uxZweyo0FhA9nZEeEsLZPJvF2U+1RFO+6NfKuWVwNyAdF+SWBZSazMHvs/3dj8P+y51C+LmNVq6W
uRIMiEIKMgehQOc8Dn+W5R/P0r57yjNAERuo/BIIxx919vi+dhMCKAK5KA12f36FhKwjQ5aXTr+R
FHGhuQlHUiPhKI5z8dgBCZYzXVLnJ/eraHrmk9W5PgQGoMMZOK/Hz2bosA0Xnpti1J6JUXtvLYCj
5wqwDak6xCSFnKOQuHZrvJk6AS39z4hCgGtuBkKtaGZns8m2PC2eP1PtYUD00CYMMFiqgJQF5tEp
W8S3Er8gsAN/Hqcq9YteF7ssfAUCe2tJRnPP8mTXNscuTV3cVMLoNdYwhSb1DD+57XRGl4bmlYDx
z9YMXpPoELume6P1h0yjJJb/A4cjEtBziuki5XQtaIBxDifY9LqxwODSSFYW9XQROwmfTAS42M9g
IBeFXaVlKTR9vva6vGt1GgHAzZnlm+tm3ASXUz13VnjCUzxdYe+X8A/Tmgs2nBbr15TJ4xaOoExR
NqSKn2o62GrHbdLVxzzKZNwzay2tTXeC+71oqg5rGbcsfGs7XCcxnB/Udt9Xdv9nViMJiJsnt3cG
EZ1cPPeOJDlEtn3+R+EcCKwurXxoSGUu7PRAgpnNheejY/OhDrhU5bskuoOEUZU74q3hy0aDNDqk
/nXPBY56KenzZIEv1+brW0arTwGC7tigGk+vHYWNDlm41Mohm892ieJ0pUdibld+Vxe99Nf1885p
aVHhX15eFhMyI+QoSFruxz4f/zLVQ12CCgrHYC1U4DFJNK6dd0AxvLc2WqM/VaKzh1t3QvB7bdMH
PpY4FGKipb92LQLZwoVK7VLZBZvWj2dj9fHmShvswkrJGuRSO1Tc/rBAQAFv4BBzw6a57Kb8IO4P
nu4H6/l8orpXOD8vRfZw66/thSNZIXcu5jrZ3v333WHSCNYuBeXzor0YQUshHagksEdAx364qEZk
5z7Ll5FRDDSEHsGS6TFG4XYSXgYG5kg3HNafhP1hP1y1z7XQMF7lvLAJYoR+7RwK0zKORIkg7evc
WQ74uPxjK/PzrnZfxX/8ZKupEteN3pJh+rIjR6C10Q9w6SrmgrsMc1nIS/4E6ilkm2EPZNXSOABH
xvSr7qlkGoxT2VycfxvATtUsydtPyDkILMYQSXKvrjsnRjfV4P11yV9BFYnPRzvhPY4WlEfcZPmi
kZPraKIAupf+5aSHGYZAC8ysgDgjlvnufugGG1JxRPX0dpVl58A81iNb11jwqEPtW01wQ/nb28QR
w84dOOxFExaTD6N8sW1suGo9iilmsSvGWuni/vP2Ba1I9HPRQq69UoUZ5jOjefMeTMtJDSAGghx1
y+ei+eStWxGc4/V/UsE5Gz/vUUwig+Hy9oecDRF8QwJKWAnON1Zoxzli1XDZl/P1lfsIhKpLeV8N
cS3ZYrK2qJnL9353/1Y2KGZo3Uwp1XqVAznNoDX/z9LP659KW472SLZ+i9igApRjoBNV3CuP6Cpy
80iPOZ65/2pyHvD7HafKLry6/1n1tmXc464rXDBfvP6cdWU2PWSbaqZw590lIiJY4ot6voE8cNYD
QN9c5hH9+nib/4KTnW65EpaDc5r1e3aW1E9rQWKYkde65+IqaOj88+6HGJrm67OO8tdcIJNVs93l
IKR/ZAosuavxMW13bTFArjGlZiF+LEUYoJOrUJpFl0VBIt/MUprLS3CbeRr7f4ONsr/xwE1Llu6v
QhSHc7YziWNY/shf9oXYq/jqvvtnQbqk4FOBtfl0GM1eT5XdoZnxMN3KiWwZOCZ58p8kokUvx22n
876XN/A+obOT1aKQYGF+KbBVfp5trt0Nkl0zd6qzecxKbNuSVojdqq5TH5l0ZfHoTKVD5cVQPbms
t1Kbr5PM9MlZ2fNEZE9RMq/L3E7tElQ+YSfCK42tMOLLUWSgTspAvXbrPfq3XvJjPV7onjiUT5DO
Fo31ONHcVXcUSjQ0rbjN0ciiP10VsqMof4v+RYtE0P1XekWKnDxh25P0KBLPxz9e6JxEgOiOq+IC
sW94MHEYcs+NDSk4E5rYHmfd0NliKuDVKtbu0sPyi1fxiL5vIBoM69KrEJ0RGWfGrUQ51jTezv/+
G/qw+6IojHvN6y+Aj9dqDpgC/3gVcyxuE0U/6n1xcLsMuc7d2DDWPOGC2Tr6269jN1eOj478zANU
qkTrR7PF25U3SuV+H2+XP8dL0e+8RI4Mb7lx7FpNq4u5UX17CwVKH0n7kuwtGH6pqflgeFklZbaY
4Izjj0wqYRhsdL1+avhEHb1XkiPGUTMKBhN4DOrjf68Sf9qTr4h7l2LyXYqPvOUenpv4UcxGPm08
ClQJh8fyWSRBMMVEO0khAPRJHAyjVsXVvugFs6yOeJMxL6jH/l4eC4b7omqkFvTYobiuLb+etSWZ
IHPGvpvRvrQP/eiqIEGlwPER+c9nWzOxsI3QazqGsqrSAAFs+hD2LgNQ1eFT65Pgfl/ngSjZdvSE
T6hyACJITMcvROuPlgBX1ePUiN99HpuxX/qnvjt//FJxZYte9hAL2ZFGELP4O/ggX/oJfrIC/nD4
C+7h1XDjkFfujyfjnDc45Ceb/qKxafhuTds0AAnDWneRUM8fgh/L45ZaUhuADF7NCpJZFdP2tQtJ
UXCpNZnMQgMXuFmulokjBn+uEot1H4r/bLYgTcV9ObkbvFIpuSWd7gqTBMDaU1Sa/Fk6Pu34z+Zr
NBXQmdIKdwMlxCavbFh3SfLDL8I8K8MkOcxOHA/xUnnMc7Ewbo2DnjxZn8S85IthUZz5OgKRPPmN
7UVSqVdEXrrtze6q21m474vK7ds1+P+kK4m2fSIfM7csveWAR0ry/OLZYKT4SvT8OzI+RTu3d8n3
yCn6sRtk58llKxkp7W91ZZ2i8IT8ytB1trxX2AjotDxSkVfwf8tEWtdUydxgSS71VFTM1/iEt2g1
tiz6nvRs2Tl9jednqgdG65ZTusIzLL2XQSDDEDPSkstZixvJ6wk2/aAi6APAD9RqBHK+p0fx8u3V
WD++N83weYRIKROprtWURhDD/fDx53CQ++WuW+e6V45J2FN7HYcWatt3HRnveHv9LvlpZ4onTmDD
1I3DRij0191btGb1P2knVgVC+sM3fQwn1QvD0mn+QfxIAhKSZa+1x8jv+PHEreCDHUXfDZezXd+d
MAq5vAv+mktE4eJGmu0tpx0MmF07EPJnhBqraBU5zKTdwxj/2rKx1GIAyHZF1/LSxqbK4dawQ4pV
cqjf+pnaONuLjTk0fy+eRQMY1x3JVDPT1gHR9AYvzIwjHb46zleOuLBVBFzCQ4/6sa2MOIwmu+/g
oYC/zORBnO4IP+aYq5xvFYIRBJxXrJK41uPBKYH3+vw0ctdSv6tL+TCKQkJQ3e2Iy1JiW9ataUoM
1ZgjvIRdtDIU5DKD2m6ZglgNlynecFIsOW3touLttySPGvBbBY4QEYJDxA8C8LKJIJXPmANvgws2
N3KXs+jLG5ufszVcVgUksfvO/fAehrmivq+VZCrPqeKRG2xOfryzSpX1bf40jkZl9PRCcqye+Wwd
vsKbnotX9+dRXB46d1qGP3rddlHxUpT+3gJPbuoFyZox5/Eb/wyFyfjjhy7e3fLZSHHT4K9FSivx
UKZ33fcRoYRGaCKgf3naW340py7ggU1hzaRVsEqyf3bdrAVXH5hJ+OW61kdx4ZEjH7C2EHlZNcSb
92Q/Fv8XfdeSFN+/3svVgU7cqPS7tjFkfDSi79YddCBGmTnYqpYTASPLIpdf+Imt3QpruqZnCABH
O9mLDYK9z9YMY+V78MEZkpDiGjfiJetVvdIkXXFsnUY+oUEKKV3g3Cy+T/i22jP0OjRS1gHTf3Tu
cMusGTgzrWoQ2J5qtuzimhswxltlWzl+bFtJxxmzE6gzRkpQLL21N9OKTrfUAY3VDnNJl2Rphj+8
mZhwVK6t+ivfS044wRwAsHGmDwyW1BbcVkIM9cOogtXdb/pj2dIxn6pyY3sINBvprcsB8X3+qFl2
E8arUa4afI/DMIkg1TCuH+7rWEdoFcHciYh6p0ZiAM4pMklFkX5Az592RML6w9wNCluugXf+wEpp
eTOZ8C4w12WzhyurvdoPk64qXNl41THGqr0HKEPu8A9dFzZL3BRNC6b3Pmr4caS6oyezdXbwcDSe
7eDMZ8vs7evWMITM9tH/mtMCu8lxXOehoHdrlEf1wAaChD9GyH/NdGuSHD1INt70ViwQCG30bdla
/4aGGlAMx4Rl6DQgHyvtWgIQ2sdqpHQFcSl1LiY0LAfwR+w2DbZSNfS2oOEwnX/kj5AkbVPnWI4E
Padt8fHtJLAh2QjspR7XW7rhwdjEKtdk6Ub6G2la8mfpwclyKlM7oLrhNiTLiwyPXo+31InaOSFO
oHAB27FVGFufl2m3tU7MOOr4L74VMaVcaQ8ZNAs2uwWkcKqvrc1yMAryliGA8MwE/uSqfhK/i+80
DOoLXQxskO0Rv3F0Db2lzS6fbK+KZjD8sW29bOwlsiAQaV01AWUfab0KKLYFykq3sJMfntWeL0Z4
BEEAdvvcdHIgmGTfooVRonSAo3NdBG0rpuaPQCDJynyWNFaK/QY0a0AQLA5pj45Adua4PuSZCs3X
lfdg93lDePpjX3h+2GOwl+fJZLp+aa+oah6tA8Rw08f3ps1a9NdM749cY6CCcLHXaNM/tMsrfyHS
YQn6YX5Y3l3/6FPwTkw6xhOnW/BL+czM4v3QL68MlFDrZLY+mN13A/+sjXgzDALQJx457DtrQnv8
jc2gs2GslqvSN7T2OKqJ8cKwualquLQTxYCM3HkN+/rDkVQ7OSb5khcXnINKrw8bg7Bsbv+txDA5
ef8ex0lu/5c5Yf5vepKRP/eZ/r8L8cm8T0qbbC32ePbsNjz7NQmDMYcHkdIO6r7C/0Hr6t5NO40g
qRkPnx7T0uY70Gi1480IIB9k6xE99ANrQap5ER4v9wZT7tnmw1VJ919ma4H4ONsD7zi2Fng1mqkE
B7uFqTP+LxVCZLbQhzPaYDGV4rudX3xPe0yJefaS2LXIozXommtTZx6xhR/bFtw3uFIIICAa07j+
hP8maET8CPjBpr4lOcBoDbgLckmyhKriGRQQ6r9OhkHBVs3v4VrEA76gCaWS0X9K7JZaCJcQewex
Eq/9bNwbKyJJWEL4EVDK7CE2L1USs5FKFO6vcmb/tbzJBTwWdutPiH52XY/hlDyKz2PvviidWLSc
qutLnacWUhP1gJHUe9lnTLNmV/Lq5RChMvkcGPlUTmaCgUj6KYFKHmBvxYD5iIG/+YzJPAqOIhGJ
qD+HRmbFpEbkHAF1GdOq+GOJVEOefSVaGqPl9g5zM88VzjcMydyv7Yt8n4rOCifL6me6L56v2B4p
hMLKZpBmEDI6sNs9GiVnP7eTV+Pww0et+uzsPgl8mONpJ4rQxwOMHy2wjCOb5WXcuf6LfkY/98xU
ApHsMghcgshsg/cQ6EAhkTogQTG7rC0b7ZRPL6KlJ6OEgPAV/3kE4+pAZHqW0/UxqiaqKlkVwUHK
OHQj1C1bi5R+qBo7mJ/Gbj59FUVWTTxXJpYTwKDb5Afer7Fa5f8dNYz7IUgBFKIlZ6YFiLmRhaRi
wZ3CInIuDZfoQ0kj/0Nrz3O1vePDAttA8mucKvdOppyth6aBzQvbplMmXDdo7NxMdUzb2gkAU3lL
n/TE5A3DvFGw+lpX8Mm2wzs7pnOzgTJvZrxi62A2hDA3DGEtWWPma8UsiAakuvn0sFdDpZB//mPE
h4SAnWcdbrDkHHO1XVX6UfJj3w3aeIRW+X1LSp5rLVPd9bQcFioKeOnW23/xvuk8/u3qGwi67WnV
f7STQM+5Wh88fe3f5rZuo95sIRcbTbmyPRETBNt0TufgG5bL1d/p6iMjpabJODC5LW3W9Se95rmz
AcsgINUzw5yH9YHakvX1vPGalQC8y6WDIs5dxwcTzaWJKxANJz7B5nztYA4qAD7ZRmSVJTbMtscT
FtkGSl7D6uzEX+iGxTvJTaSb+rr9PD5XA9a4fN42n7Qnh8HcJLsYkuL4XdlBl01nhXl1zGzfhnPl
ReArYC51rCmmOEsoSVqBLbCX9PGu/uzaP/1ALf7Be9cyBt0A8jm3/lWVJrjoMA2ElkWpdZrfy8rw
8BxBoHj3U6QEymiypHoNvgFqsKkHiw8j2nBQ46uVHj39DzHcr8bFmrLdjJMv2SSakqyrY4ChARI4
8UkjijwWRCX11G+mk4GzTEeMPyt2o0z4FJs2jiyuFd3Yi1oo+5GYZS9tlBCWKwO2mqCRzvXjcaeP
CpSUZe0+Vt8vu95pP9z09zO+N5U3ThyPhL663i6e3LnUjimUwYsCSL8WbLNSLojpofF/sFNKfzhj
M01vG2/vCzNiZxJxfMDRQ4DZsxyBiqUZBBcePYZBhmL4db/u/XNMiOw+XsrKt8uu5KhuMPYpXbqm
KFZF+8RHKeEgkmhkjD25JMunZ2f6TWWyiVHkZGy9FKAI92ahwSWHDMvcfYXLv/rZjo+/VCMnhpgK
j2Ph/UXj5RT3xFMgsC+5f/kS27YvKfOapADnR5qYyw0fT0XYzyn0+E+8u0QYhMqf6HeJ2S3DWWjz
eXzISDe/OTSOY4X0WT32E7mVVqZZwfSO5u/KBGkW3YwfGB7DtV/cTNZFrpMzWbb49D9IS/zmlx8Y
cSg/wbb9XNlWb7XX8INla2M1WD4BWEWuMEseLZfKOlNap6vrAKDU3+8uWzcSove5pm3RSSm00iCF
jEwvQ2Vqwur9V0sREAaLxWbDIWBEZD+yUAu3UY6RwuqPGrjuAnj4K9yrT/Oy6UjWBa3jeVWOJaqr
Q2DUGDcwh48U4pDvmjbiMIqVt91z59Se9vzZJzv4Tf3Qe/GMTE/enYwncpOf7RRmIUAH/dlAYme0
gNlJMgxhbegVTHOLiSq3nd9EL4LSnBR2bShIwVA/m2VEIYu7vwfr+PUwqACtm3zYf+MVsQ/MA0AZ
YAYqK2107vf2vZ2dvqNzPVvsN/5ASVwRcMWjtSTkJU7Fs06ZYKJ6gg3msUw1gc/Fd+A114fLnYnb
QOdQh9Qv8dbu2BVmox2nulI14ZXvivrz+MHhjiOZ65xSZR2+qm9remY71Ofp4D0A7258+hl0W+DT
3WsS95fOtYOLbu/jzWPOluqQ/9Wh5U415/uW5xpHDKnXuhQacEjHNBzxq9G5WHQ0WKfaoxhenzeZ
JCcoK4Fn1wpL80NMdGFwxBhU3Af2tO6kl9PuxPs2tMr3dSRjJN+71FODZ2f+LbamFs6q2bWVZtCA
FhK6yIfD8lWx4JlG4WiVA5vVplZapMFyqIN4zw5Dv+JUolCrqgATA/YjZdy7VmASRgZUou2jqRfS
fhixrpvPMS+63CB8v2Owz6q9rmFwBMHH+KRtUQyXrItamLrzV4DIBco0dmcjCZmD0v6uqspHDBTK
zIJFPLwOTPYdhFQ9zIYtXvtpEW2cDxLGOI+sZQ87KJBuY79h2VGIrT92jUFy/P3Iq9CbyZ6dJ9tO
YVwHcUe2tfqbQ/0lzSTnUKfk3M657nJlqV1/tRFGRYY45n26iG8MmAoFFs7AOBR+1ypo1CCiHFl9
PM0FbL0OLdt8qbfrHmqJ+oCq7lx+9W6QVnRfxEBhWS/lLsZh6djqmW/XZd7WXi2PQlWcW5FzOxLp
6KKBzHGL21ZyQ6ToWIenbwuhtIizimAazc/eg1RtPg2imd3P00ByEu/FnAF73xs1GSZXZzNK5fIW
LwZ3mO8S9r3HSg+FZbLXQiLrZQtzpI6iD/lkSbwbnUbb4aIvX0fXPI/OQ67VGzniUEXux6baIIbi
jqi7r4XghivQrBgItwKyqizxy/wSLJB4L17nkef0DgISRfGH46e0j+MS3JsSocppmawJU75A9c+0
gx1M6PYUjYEeZ6nxKWiFWuVSCoS5lFm05dFO7PO3SqbxaC+qAYmbn+bxXiR4zvKQsttHeoHa9Cqu
PrM0CaBkc+BT+Yw1YPyw0l/6+PTFBy7TjoVITfk0A4zkr99gK6yTV3Xf205WZd33DlFZxmFDSlAJ
etnfDzPlKAw5kFeyypR1LTF+jR6Eb0Q5nPXErKHtNJEphxEqYLYi2EFhofBEIvI1doE8AywgxvEA
HDmICYDMTapBa/RHtGrMg+1v7xugUkBveI8TnZR4k60puP4vFe5zE5F2+Y9msi5fyrPqEs3yvwL1
O5OfLf6MtxbFETaUL1VUO5GOSIOmGX452/PEFsjP9MKBQBfvX3BsjmacJe7tlcOQUBVRFmgWU7QH
6+s4dmsQ6gZrzsvgMXxOHsN1qWdUX0JxA1eEzlehfWLvFxskW8GUOuSp2UOVokccotS3ehxmVAn8
zlHve4NrBE0E7xtL9334/MxMuPhywWFeTi0OQNmxGLoXe0LFGqoGRH7cDri82nWcCSST2o58OKii
MMvzNh21QB1k7mXnESh2/kye5rzxVXDXKHM6NnN9WpaH9nY4mqeNFWcpPSOWBnPCcK+jRLxAstJk
8f3QCr6LP4d/zIh8OvYBQSTJB1CJF26F2dy/fSnJgW7Wws5Z10aIU1ZEiBnM9ta10EYYn5Ea8J8w
a4nkkRdzDdxfzpkMcu5N2mFCdmImHP5xROp3lCNJNf6t8byM/EEHDaDBH6afw8C8chbDAw29Jz+h
3rQWqz5aBoddJ4umAtePN2Xjv3EJqm/x2VzX/nyE1MZLbRESzLa4qy8HgffhIaadDANlxD6nQ2YQ
n2/6zwEirDm5rtY1pPtnkIdvjIkBpiXku8GZn0TVYQgJeeG3bT7XdD2hszf+p55jd48PtSpnuh4J
Xur5Xf3a/BFkVxoFgSIKJHEHDfxsWsH5pBkJArELc9i7GqnMD1hlyyu+dHKbo/UJYUC6t+j/TBRp
WqpNO+hrWUtabNtZ0I6JR81vJicaD0LRL1F0EUpQ0xHPQDCfVS+v6XCDlCLU77DCsEcor4JU5O+7
CarKZIW3mALzWDt825y8QBCYBdf1Sz9TveIJFrqJXu3atQ0rfNukBwPTyBv12LQeHIyosCurBl5t
9dY7FYgUfsYAUqihGGyI0L64xzEuwA2Uzp9h5SLhMGLQ4SMg4mDtBzH8q9DM+GbODtJXKYx2Vi42
MJlYPLVWP+s6QUzLZhR3L075CfjDSb8IZg8R6oplLVrPdQ6jXduwJfIrFQi01bsW7MsVcs9glma7
IosyrCeJgxubdVFWGJDmTbFW7c0oXncDUxT3kd9IB38d3Bg2HDLW2kGX2zyWN72ILmbH/AIm3/4f
SXfWlMoSBAH4FxEhO7zCsIOsIvpCqBxQBFlEWX79/cob3uUcxVl6erqrsrIyN4P9k3YZI0zgIVS1
d696MHqX+rA93iHMMmN6yzSCsrwQzaO2YIXvtIzK6h/eW99gSe/tuVPu4kSj9gDV6JhZQIQP7VfL
KMKflk+wz/bF898miKhfXdOyh6nUE+GT0MdB68eaug9DHvBE1qPLKKJtQ+iCACaLQAUhelOZECjF
1dphkMFHG9tbtMxMgfuW3TzMsXPrC+sF8XAsYXFUGb5q+dmPGUEth/DHoTco9YvgHAoTshr3zzRK
uRAhXK+b7SzZ9bbP34VqYYBoMsqMBecJ0cV2qlZUPG4UHwrJpERN7GdkHllSEDEARgUyfbzFuhP1
6mYhKETRWmBjWN2TxdIHIgqui2WDfvgZuaRYqDyOLs4MEStWvXLzV6Bv6OQBd3lL2S8DLZ03IrTm
Al7bdF93jY/L32w6qGp+Yj7Fx73jDfbKbVyA5nyyq27qFqq76H+rrA+1586B3+dFuxjTunh6t+bh
Aerz2Y4+ahxwKnLd9BiJBasrHWu+5xGLiLx5qIdwUgZswVpmMQGCzpbbJF8WeHBHOHt91vpqIi6c
Ght2SLLqzuuZvvpDVTvmXCudt4Dp15Rsn8091S8y9sRX15Qh6FPzUQGsfA5fg+v1heq7b0Wnc8nq
TgGrAbM+tRS2B1sDodQ8UBpIbKucJXY1QQQjtVyPAtYpQWq0f/BWKDWQiVyXOMeb2Xs99H5635w5
3yeQ+OWpJboM9fy+JiSEp4w8+3WDuGEntWQ0du0vgJ1OWUqJyAsP6c7ZZFbe8O6Qygg+MknkMOnK
hAPlXtAxiZhI8BdWuyIyTgu/dGl6xbF60UJHPgz6hdkEvWN9kddjNU3LJffMFgLql33bY6mixva0
cICD6A3fxmQO4Zn6l/m7fc3ij3pY32tDyXbNUH5O/4RQUmNjLgtSrdYJFlII+IrWjd/Z99JC2l+X
tZmJMQx3unFDNvuoLB+O0xcRYdpSWniQq1+H84ecxWtAJG5ATxlGh1YrghdwkXn40M02o409FxuS
psDTBkb2bn21WOXanpkbU5OSljtGztcr+rwlL/Z6XmLvNs0bKFDj+QTsfJNZFWdWLCue/dBE/FuE
s/QkM5r9n8Rh/RJSQFDRybJrONrVNExr+DAskG6oC/I9wjpqOCCSb15+oaG+jq29JKHZu4015ghv
yl0tjEtx4eXNNRE9W8JIoqdSyWZ6bnAgDn2IrfcFkcqrpkpKQNC6RGOu/ZqqTuR61k99xlNJYo6i
6PbFGFvohpZaCQzY+KNHSWxl5aaZqBV79n11INtCub5v9edEtawUYqG9IJCMhgoPIYOYjy+/E1O8
/j3EjbIRm5F97DfdKdVftTvxDGHbv4xbHdKbdKzlwEqr6a/7E2tzgrBXdu1FmcbBCRlFSLbY+Vnf
hTE2meWm9TONjtCIC+fQPt7ab9oDdHhjLu671hORt+YJ1TpaNva9SnYMnO/ckP4+2gpH0TqcGXD5
4Xxu9BDBTOfqjt/F4/qusnn97RQWuTHnqGautX/FjyKhlLGrJkeV4OVcLvC2vlb2BpYo3KpxZKxd
auXvT7YoAWM/h7BvIT29zhHGGx/d/P15cB3sO0FWVPfkkJXnkVBDcHyb2Afsqh9tE25SCp7a3HQ6
kJm5z4+UXBtbemn53t0gPyotTo/7R/wugSNB6WaGVnzWOgxrR27N4nmhcN9fqm+F1q+ucys1DTh6
xv+uTzk+93y+dyqSg8ulVg77+Ao+WLdcyw2+URA3nfTwMsyBAwlXdCysnS9id1yFH4q19PP5TJ0u
NULSlSzyxaymXdS1X+oirt0EbOiEpYQP73v9NkJX9Dbka/NFeZT2pnQckkLfsWnYpUrx+oiW0Bbw
uG0/Dc7pzbIuT4Bc6QmMEsy49evHAwc8j2JFMQ2MgnHduhvQVUsPDTp9PGM8/loeLfO9QnJ8pRDL
gfXzwou8ns3U7vLJ7r1F5CrzUO6cD/UvOiaCIewqtIr3J5o22TflSZRWgPLwau0r36eEzmW0OdHY
W0m/sc2x8antfPuwwZf5JEKXBYKJ59VIgD7YTfdHmnHpkTtTXWpSQCzgB54kPup6nu466OgJht7X
8q6fHmZajpZcqmvWssvf5XmGfNg5I/Wxnvy1me33NX7wyETd1QNo/jI6a5d5LQzWSJEPH5n6UTVH
3/a2l821zj9JLlMXtW2fi9/VHD8zU35Ty/3LXZBFCxByzY362YgX4UP2Mso2l+o5FNeg+v54Al4S
a6bFUaoctZIR1iOXhKqea9JwSiWlc+1Ay+5cL/0SJRXeX6qpxwvJ1NLgeKxdMtVfxu/eYXTgJSro
fehqlJgE2hdxMynxWQVIib2eXktYtIPcU26tHsK+jRD1ZbSqXHuezWdzvQgHj7GyaLtHCc7BO7lJ
8Z51nHEoTQqDAaO5Wvq1PCre52sfXdfIsXq1qX0Pi58UdHvFXxHIuwiuxFG5vdpW6IFqCS5qY0Z6
K55q2rV3tvJ9Z6NlMthSuHinX6Ii/XzOYrRHCNMrcu3kfzVi7EbvSvi32nGBNbYZ/LzsRjxCxXWv
qM+tzdMv7s2ByBP+o0K/OGhJg3QDwQefAwY+rFV4QSm+FksUuGtI0f7sbbX3+pOFNvlaBq9kzn26
gZb0Mbode+XZFU2kHN2xOC2F5WrfQZ0S6ODCgIwxjIqzn7v+N9NQQc1PsQMzn+ueJTa6muUy7eJh
sj8OKQLnyLNf8d76vpm79W+FNwKqN+qIx4nI72ty3bRP3609MnGxicFz/hE+Ht/yp/YHbzwOG0EC
2jNx75WxMb6oLXe1vhREd6IgZRH037dNqm13/Dx1VfWI4ckev+4Gd5lJxrK7Oj/4QSpXQ9UpinVK
D+sTgV4xs7uQVeZCnuk3ioDH+im3WJ/fk8JWN7fv+IR/FGRRrXlhpRvvqfZ63icQdT683SHznjLT
PGy5SA5KugVgks94BPP8LDMf4K6k1eG9ob8Pq9PoMm87jg9d3AA6mFDUwiIgPgATNLmfCf6pvu+P
zSxhEkcEocGDdA9eKBSIu6mr5vvZvnioZmu1AlW/XzcPHKeVB/vHEHRT87eReV4MWTQCNMJvKVrA
LG7Tla0f2SunPP5de+9l+6mQQqNaUSlU3ka9WWhMZJUfC3Z+tBHHEWW96iOqqhqLl990nMzAMH5N
heLH9pZpdHh0zahtgBdnZ66HcIl59cIlVEXme4qgo8Eo37+84bwUhuoPgr83BfBV83ecbyrM7nrz
JH9fSva161slhNNOTaZ1vZXFZ1/LD1+isV3Hh/Jp7Qd30AqXJez5/aCZ91/Bm6UA8dnZrYgwHobZ
VPXaM5S5S+K1uftsHZAKkO1+qnf7++y8v9U3gj/3tl8/BKq8epGV6JbaajOd/RJEwIyk4YNrw+0o
o8XmR5dCOAW7SmGEXgexX/zN6DwSVNcyd6ldk3EiyyEtCR+eegIq5VEdEyiJYO6gKtCBplJLg8z2
S3/CdiaxMH7WqHZW1v3n99bzifYSBsnQ8ilbkNCqdfld3mjCh9XLSf8cUkLo60fn1GSeYC6rqhK8
feC/yn6NjNWYnVAAhLLBJEt77QNKDKNaUWhfgWHzsOr5cN6L4oAVonp5nFCZ1t42H7WpwhKF4Gjf
WcAq142XI2IQqLepDZpejFpodzP8FKxuWgHGEca1BQm63CHWatLoR1F+VfvtTMJt2VkUxjUUlXoq
IGYckFR8ROYHMVQb5cf4M/mqaZVDWoAPZbQv/wFqOF3F2QkExOZII9J2mka0+mjj0Xw3cMUNCVkh
GmFfDwKYhuIRlUOI6huFeowYiBkZS3oECC7REyyLA+vUp6H8JK6XxhsDcMoJdgRLQgehref4HQq7
9etDgWTWPNTfMhFfk9fIc8l6vtl5VHp1hulKPbQ+yo9FNKrc7LcexTaI3wOXtTOrnYvaFhXv7KBk
A39kaQzQrLjf8o/GQQiuaUPfp3NFsSBGQO6wjCJyHd7l6FafUWYyagbrVqb6eoQEBwNKOR5yXUxu
bxcpGkZ6xfpEQsnmD2cD9Qso5aFbduXQqS8ZWHGcGqczXRgE2wAPkQ+Eyla1o1uzisYaNFpZXsxc
OYyqkbxrXZ9pnwJGMdCCJmXawDzW4tFOA/LXsV2szYVSgPdmvkt2S6bwUblggJTv9+vnj2u/aHtl
8Pc9SgdKxES6kKBG0NYaWyM89vyhdSJWufzBCqEFw4Bm3cxsF4onhzq37Md3jpVvbF52JNM/nk+f
bLj+3bkBtAMcYUV6xoXscT9aEqivN0G5QqCsLQuBYXe4YQ9bV2O0Dt4Vq0e1vHRS0mYgCFzOP5qZ
DW0iCm2eQ/2dcqYUXybeOL3dPUeT2Md9vr+flZs0GpqxQbwek6ikHVTJ2+rJb7fxTeJFQnb2gT+0
VghdPVInY3QIp3+2yGJjnDZVSzPRZGi8j1iD9f537u6Byc6ox8pPKXN1+dDkdIrMUhjuFlOVNmZ+
sE5TCMdtkNFO+7sbfhXoL9aPq+TyBFCn0PTTvC2uGvkYHXt0uhvBOo6Yud9Gn5l4gfH07xsIrnWh
ds8ZS/4SvW/7xumBBSUP49etTrhMU7n175gfW/jcqdB1W/Nt8+77/udn8aFB76c1zzZuX/X1R+c2
LmtDTauNmMLg3bEcGKf9q9rxN4ppGFIZXVE0QZ/sNnejdN/w8L9hEvL6kX1Om1/iwvplYHZfau7j
RkuCuan3kgpR+3N8+0c5mP4WyQGOMgzCDvR0vjuntQae8MY5PKY6bLXvf/iBwaIb72BYOdy+lkY4
UXsYlS1BAP9WgSCF4q4dwN3pXdFCZ4gskG9fb5n7I35Rur9/y2k3zY3k1H0fUKze1XLeNdQakEbP
KGK1NMgmRZNtUS9i9/iGR4lIgMSpxWOqWnhY5j3XBsrAosxwd7DHX3RNr5dm35YYeru75a0Ovyjr
8wGe0pWxvux6Nx0YjJJa+VqxlqGAgGDWFA90QvVkrVRc+Xgo2vQfUzyyrBo4/MoXowNqVfMy/NM/
/oUtTrTzLK7SOfZ/g33tR3uUeP6kO+rpSBtUA1RmcGebr6WmhYRIODHwj3/0AIfOp03l2ECYP47L
HXWeZX78p+Ol2LvqFSYT23wIpHMjHAra9pWJssEyEFKbsl319FjSN0cQuUfoqy60VDWgq6Q08FP9
W0kBt38NIDc8Jgl1uQN/I88lAZ5GmXveLqnQQGcWO9qwJo/lY3KcfCFsfBCzfhYHINSZ6G2gI79I
CTevaP2On01Z+RLimuEaASmcbgYllo1S7omth+BeM/8EUg94DhCgpuA2gpALCItSCuQ7LAAzUKDV
o+LbkCXGEXzh+Zce5r347q72MV3BpruvQegtV0fPtpPgM370Uvd9vfwy03mSGcxBDOWRSERn1KVY
yY5yk5DwokJ9Gd6Z0MAxiZ7ZcUjuxrmWfNkm+s/skNFrPGtk/s0Jdkezkc39s5261x+pipX8LlYd
XQxZCskqMkZ83ipW/5GTr3qwu8aFVNymfh59N4pNFLqHqC582Vfhl0Q0PD22auclOwQFiXkrN0jB
S6U0SGmuNyWZvSVn2c4fvkhHqW9jm+b1bUb7PmJqm3fhCLJ2/5W8qiUS6f1s32Hlg7018U0yU1Ob
YNp3g5HbGUNpBV8Nhw4VWnQu2ms0Y11ghg2iHz2uhj//AveUtw3J1XoRTq+STTnI075jfH6+2/vl
z1tmcmXoQN9WxNn45ldbPw9O62pmkr1P6/3pbMYZdZrHzGdDbncabxge7XprIiGZ1mmhMQnPVquO
DArQezfVfIP0SK3kONkQ0JQSkQCbrAef2Lg88iJ/fk9EmV+T23cTF0GyUpztT7WvydeNBoCtbDVC
XZDpZsKk8yRG7BdAo3et9KoBzn+fZMjrGf428Ve92YVVb0WWZBW0+tIQ072oax4aiElvJzksrSTZ
/tehJ9ZnFgeN/LkFoAVUfpv/yz4VeEFXL2xdaayjHeDGbV92L8X+aSaEeZ/oFdgtheyyln0XhJ5D
upxG/JjMn0sfrZ0udOq5byElCMyC92IGEqkaYjmIXrW263LrwY7TbwjEn59tVOtsH51RuULZLraM
sIyrpVfJiT5t6yjRmCIqCtHbbIYjpNA93kKaF0adjs108cE2Lk+ZF/G7S88rkXuBHWGkFtiPnOBc
oPrpdnl5u50avuUGwi1U+3iZTIdr21lg3c+qRvpztyzi7gGqrQW6H1zHzChu9CEQOlSNEVAf63zp
Cg/2OFvq32jSv91YmZykct2/uZBjqs4r7yhburbWRG7cy5ugwvFtxKt5LUNbC1vqIb/rCdiK2dq8
XNvsJizyjgzsMs/it89ldpy5CPVzvflLfiz6OtOx/U3K2Tjo7tr0B4e8rRJ7mrBEWOcCftbN4mfd
jWFd/54aHkZxXDwklLY5WfqJR++qCod6KddxA+Bav5pd5E8EOwvPdkBCt9ev9rwszWC/nogXxQfs
v/ZvdR/+/Kmfj38xDOywPNpdk/WJP19UVX4pNK5DW3yHzhdNAgjHt91wz62O97qGuvcKxNjBUvnu
FhNBeHOo7xAmsdUug0K2cSgn6THNb2vuXOaffMJ9GGQTp2K22C4fayX8gnRXgHX6QPMDe/1YA/Pt
HMWzL9HtxX5bZtVae+dflm/nT72rd7V0JAs6+gKVNDazT0jN6qc+z4b/YL5QK5aWPPhapMciPLgn
0mvvJxsfAXLD2o1UPt2pftII3CVK5+nW9IhqKI/9QR7PA2pT4WjSsKjeL9JPoToTtEsgeW16EDor
TCn43+wbWZETbmO2dTcCz+9EEfhl6qF0AP3kOlIXHUUJXhj+LsASiTWnIVUfusGflc4U3yeuruBg
RQnbvJoiQCqLC16dOvu1gWvzHAT0Hdy74BHViq0F8gS1DHQHrAxBUXGSZnW3I2HnrBNS6IQBSAUi
VYZ5mChJbO+GtVfrWnAhzvwal6Ln2umCOJ41wSO837sQWvUdBkOrik6L4KqlCCdcniINALDH1S3A
xIODcL04ySeqoVmagUhIbnVnhHfQ+d8nOHdfNC9M7bC+Kxlozpm1zCiPcSfDdcK4RJcWcY+DFaDj
UosewCTg/jDyK3cpDxVqqHLzoNONQkaWvuxnZfoTxpDxPGI044xmkSH9y1aq0+1fQcgQ+Uh8aelw
8rRnEoWiSEfju7ZvaisKiVh7RkEZy929kxwRwPEhLtQSTu2dOQmgkofvu+d345K7LybDGDq4UNxr
M3cf9xZTIjgwWMCNVD0mUHw3F2JomZFxh+bUqdfgD1vDavPq4rs5PDeF7b5IEMXJkdaNKBknZzg0
F3FJqY7nNSJeYKQOhLXIO6DIrFRW4zeH0oC42gXP0MpiXV3Ewd4fTB0mhEbwUJvGE709xa8tdKs0
kRi1U5jsT+9y2+3j56M/D3Kj+EVkHAoNcY5g6vOlr5xQJB0hfr/gl+JG06GVITP+m7G45kSTTdWp
4TQ5do9CYf1xLeLG+8qi3Bry/aoOh3wxvXn51pBytbF2obvaVHDtWRhGXJ38Ii7XqXZcxSgbGd2h
l6xwH7ln/CjGTFpVPVeWwwWqq5mRbhmyYCTMq0vvluEnHaPAbBYURtADTRTJ1EGPScyCvI8uzs0h
g6HOdBHqyPEAfY3jVuLuFJT+rmeWr3QOsPcJpksr08v17rg44EC0D8gXKKw70ih3I9V8laaYpnzA
+MwF8VxNs5Fu9UKx3zQdLqrNarpG/mrxMn5ggthUXU0yj9dKczikkKHEXZl6aMtFksZLflFr73WW
Q2y2wNIWkQ+/1x4gItV7/tUv7fa4iQywQhJDAkRpIS5RbTY7MLLZtiLR9mWuDZvVhxfrXXKrvTTb
DJm1JzmQWiEdPGbw3uCjPfZcBXBMF8r4/J4qFgX6w8PxmGy4Yy83DS/gvGags5Vp89491O4f2uOl
3/fPktkCbkeqG9dp2nh/j8nUoumlS7ZWkbtGp+Nmxx5WcxjtHfFBNBMf9TTyRt0rXp3FABQIhCZT
UVd9pk64aqpOUzfhJqQAq0czoX9VWRgT798QvIAoIDmbLox4BXwS8zBbmXm7pneYCL/1zozyAj23
UJDx7HWf97cAM1fV89fOLOnR4b662Rp6l9QI/BB8Ro88wAn/k1LoC3M1UXz5qc0uSW/W60XvLdoC
NldQj2ad36Qzez7XevEhH/lr98XnVpzn+4ni1XsuP75i1zR+TrFsLBbNh2ZCl/CUeJ+cPunx1qn0
4CmMsNXm4uQ9Qnl9VxUDWJSQf1Z0+7juICH0eh7UrONKnnuT/9uYn3vwlF6Ap7NSY/bsaL2ORzVe
DDs3gieIJZ5sPXnu9fvvVT/DVUySei+Z9uqTusK30Yvzzp6fe70YAp8PEJclp2Vx9/cqbKrj4Zku
3EzwXfVGdrz3s6uy9rYCGTJYcam+5SJNJi2U8UdjhnVc7/SmvfdKMvTZXwXyznCaeGQowfE7yd/1
hnL5roIT1HEBs2KS9Pv9uklRrEydbOHMnWkvee7X8ZrqdqnYKxO9Ob14mpmqBzvz6VlniitnM441
w4tuZV33LOMgwuqOSRzgiTp48K5hFpOYrVrDlGXtYM3CSI5m4n9Vvx/5F4/WRO68d7ZMvpZn4FQx
+T07qKYZsOdtMV3/BhvQUmDTqVt/fD82HOg2htc+FHni/HTQ7pcfDqBgRYNtRaAsDldOQuqZYUGC
r+aYfzFG7Vi/u7f+RQONvifF8/vYfIQZLMtT3QUteQ0/+hhC042G299LRGDu/uNVxFHSX20R9xbW
3h++O3o+WYDgE+ggyZE3NzCNH0vJ4vD6/wq8CxHmkOd2n9TAYhfhQSITapY8ObJb2afYK9PhO0/X
ODRMdJY20mMAWjL98sgzuGbB+JdJYSimNaT87YFiolM93kXx1mueEsZGmXriDjgew+abixgXyha9
qYcXkyTX2MZacBncjaaLv/G1hp7cenMh1gCOuBiBoq0ibpkupmH2xByts4KCp+PZxM+yrS/grC07
2xJoxOPND+IDxaevh59Hz3Jt3LNrWkYf43Aexau3fK76XzxT3X3j/WHlZ2fAfiyqZyMXZjbOfe8o
PZ6VGmpMj04ZamTVGdK3aubHKTI1lNjb10aobO4Ejdy4QBG4kNDiMCeI9wHHSY0jeMSh2A5PxpXN
DeN7yjxG62SxIgsELi/6N1SccLJxKIhcV0rPVrdgjoZf+ru+lfho/Df2LDiyERKYCfIIslYLFCQI
hfq7iD8Rqv6FCDob9UumdNLdvVJJNZ87Re2o50rq6SNZ3qHed7aqvp21rt59Y0tVvL1uX5Ua9g80
a/cPV+xKRjrtYyN09u072OVrku0xl4eCxxYMy3w1vBT7Ul1A3YW/za4Jt4zNCOV1FGUZLq2W4cmu
4wNfa/vPDvNo+N2k2oc7qyDzFKFkxDOuDCatmMHX4+qUy03bM1sOY9+wsUdwl3m+u/9uY9R0NYID
dtspdQijW8dNCn2vZAUU2neDkWPYPnzO9hCK+ShMhPqMIb5EbEHTbH+7hL1Jb6zTPrVPbmMBlyXu
681Fx4h+hssyRsnk0Ew/5eF8OVE1W5NX4izebG81luGPDSouN/XEZds0yjSPDa5UeIs8TFx+rAO+
PwTrmWDhosBaAjUfoU6JDzvElPyyS3P9wIxMjr33toN0Qji4v7YbL8+POqB6elA63oKWcaAtjmCc
Hk8xUmMLTdGdzjSCmE8v3SS8Eco9hxByOx/hCZ5xHT2/Edvup/crJtCtf6qn6sc6IaYRqTvwcpBk
Mvm24MOCF8rttvh4H4bxmKxdg6t4YJj/e0may7tOil13LGl3tiqzILIo4awVb5UIqr9fi94XFZ91
4xAXbv0jrq+xS4XbSraI1MMWXo1XXzXCEhiBoFQ6dojejACnVk42GDF/It6MJXJqLass6Ak7JOaf
M8TQMzTvEGQUaXBUEL3GXFoYLqT1mGmLiChjxYngLPaHmGXMMayHBAmb4lVCbQQXW4fHuOLSiO5u
/CEO+/1KxS1orH8KP3E8mdQiNck/lRd++uijjvZo5Sw+iaueyHL+Y7eMXA7x/goVanRg7wxnT/PF
iuX6/jacv4M/um982pDZFbem8yL8SCzCK2L7KIjvxZvhRdYPYMXC4vZeNGOSmSpo3J910Zhk0/Kf
t5dYJwl02gZi7bLGx+LpESYrM5A6gcukDJ162iMy2I8scdGR76ric/9H5JEDme0tfzO/50SSS6Oi
FaQ0iu5aajHJ1UOPL0q8QSW/65jkQQt1WSaDnww+S9o4KZn61ofegc0QQW14p4vku//bOPna9kMg
j8oSQ/BQVd0m1aU33h2lkvJTDN63shwjEuMXjcUpf45DG9LK0m2rDypX9j8SFdG6C/j3keSa7doT
8K32yNJ1sgvv5e8uB796sX2XlKiNqpuQHtg3CB8JN5svYmnOIYyQf2un2jfyxHf9u35rHJJsI2y9
N/dFclTv92X/zbZhzyLtGFRrruAt1l5Cvi6YKCVKeqiYrrUnr3QV6n5VorSEdrZ9CqS1MA6gKlJ3
4R+mv1blmqBdn+Om9ts4w13aqPkyCAhWLOzUBFQKrfoQM090EQ4h87+f6EQXWymn2/Hi7U15SWhO
/Ty+mwY0GjQ1vKy4fESoT3y5VxykJmt1uAPmLIVLbgKF2vffmNrH5ED2xDUQXnl52wmRNotAsfsp
kxabUCc41tbobtfK71txDJGDgU1K+m3kAsQqlXX21Tv4TZDST0+yiYU0XW0z8O7MKNWV04gUBZhl
wV0UnYWm5YqomwVAe+ZncQffkYfqV2hq4a7KgTfV4Q7m4BSxga0wtOKyos3OjyIqiu1hY5SXuvvi
cfhGLCaRfqQm+kh/6uWPRnbg7feApGV/dcv483QaZPaqUMNVYQ9ShgZ9CT6KY8HKrzKWlUgsFKlt
hHKpemeYr2BI/tSEuEC92GRii4kaGR+AGk2Nrnbdjj3kuzbtDE3Ep0ZXT8n/YgZaS3vUkIeLaee7
5jlNhcSBTlwG2kQ60t6AB0SNyAeNTIQrsSDFjpqa5O47AgRoCEsgtXOUSE40eKC9XqpSb60qrclo
Wx21RhPxO3ZrDxFIohGL2/TkjiVBkTh7j53DbVgUYExIxBG0fXVPko3687O4+VnaMpt1ADLTSB4j
9yj0TviaEeHHEm4xXY6vMeLVBdjCTUi2pKx2TZ//TZLnen9VcTE7pgOtfp22Yago9fut5+fZzCop
h+rt/QUxD0diV221UAvNuMorSB5iwYOGq2060W9Wrb9OJlgfnRaPPGRRDh4xXxCutaJVJGKSKZdr
Fxf0B/MBNb7OhRj10xHrrdZvZcSQ8VmC9qzORZFKj8hd20GeX/sTVMraRCmsLtKa5bD+eyhadekG
trXHS0kC3U5nt8t77b/GNYbrgzrIM80UyVdiH4zte2hHgh8sh+8NlfPoYBOCtFyP3u+GqFi+VZ+a
FVF/Df3vmG0RFcbDia9OJym2X6rjcbII2E5OJL4ONzIkeN1Fc3W6PTbETpWlF0/Rr3iE8UGJlxkr
o5WEhXBtRJWRrP6lpM8GZU8zglFjRdYVDVaHSt94hb7U1oBEPrqruEDPDev5+bvS4qPdSp5nvXq/
//x8V5VI+Vm8ry4Bl9mtZ/C/NYpWc/SvtK9E251i7ASHrZYnSlt/PU3y9ecP9L84HatqJznGYPxg
Xh/xjQ8VOVoKK4IgGWXevxkaaXsgg+QrbDSlsEiCi0UtonAfLIRo4zlwNLfjewlDEcI8ChxM1GAj
LPhkT3t/Mfn7T6Qqsb3FshCOM/a8p/9xu0jIIo+NeBjS4yU4vVkRrJ1pZpXXUXRMhvCr5GgC9o2r
sLNDz34sQ7T670M+JPbI+YglpsSjMCr6jDc5EDH9yRFGRIuCzkmLscNxeIsUKE5gYWvHV0BYsNOs
67j0A+4K7C72dEWmkSAi2d6JMgL2e9fTP4zrj7cuYt+vRgSMYJah9MwesP4XFxeRUJw4gGQwrFBE
OPGXu1pG4gSRIgmGBiKeWBvPzaXQOgYs0lrpqdgoulJKVdPTSgvvDSA7FuMgg/y/KMN8m2KAcILQ
sRenGy6Gy7iw/78C4CvdF//SK8FJnKXMW+DL/cReJcWLvt/Ije0BdzKjiL3+VmIT+v/4y8oceKVI
dRQBPaicpUEx7wHoXRNqJcJHMScBj9YC5lO01K/65dbBcA3C7cRjwRL6/7k73/ax3NW1B58GjrsP
NYxrYz87imzdmK6M170lqPvO+/0v9DNo+af/48ZvQckjILW/fpAzSz9WwlnfLDKYLY0CBS0udHH/
P+yqJsOv2Q1wBrnSMRvZ+d/ksW+s/g6ZIhVIQqYFoIPp0skXPD39H5/GMpp+2j1GrElt6Ekzu7At
IG1DwO3Whl1Wfm7FPI5JOIz40/N8kJdn4ViPkRaJbiGpoj19yCoZ+9llMNVn7gbN50DLf9lNRRYW
L8yCVejrvLb8YR1SlnDlxLgRxEccxROMD+MYk+xhKe0QU+5BFKnBWQwdmYyUWAiWDB2n+oeZKC18
vtqWy10OTlgS7+up/GBQpstw/bOiLaNExLvT1GUZCHIzJ7+PwkDs4zEzfTW4henQ/SeY/Nu7xXOy
HK/X7m92cZCtThEHHZ6ZXBHjSxQonJabR5Dqqa8qP6+CX1M7+UulIoVq7yVc66H/w0lFWEJtqWL8
QKTaij11TU/2/7mbIp4oX4DgC5vibRt+SwGKT+fmilaQw85NuQjr1kO8fhwMd9gijz+KqwCqUnRW
c/l+jX16sVzKjYwdeZIkmrbC1NG+6Shqj5xpRGHCw2auwxLG1YTt7YoRSsyyWF/izY0Gz3gkvmjn
JOtIGGTkDHi5Tvzl3eNjT5Yev2kFBCd5ZKZr/fq6/qydaZdm6pkdWZf6r+6/z07mo/4LFco3vphE
n1vHXXXNgpWU1FX/SSP9WSvtmqccuipVaZfYT1eR88upLnNb7SL1Q+tB6iUTao6pYIpXv5O8GaAF
+Onj6fKyH+1vlZ8xUf0Be/jusVbor6f76V091Sg3Prsvy/FxunnJjX+X13qqV2wQS7lPi46z1dQw
p11teVdP5+u0C9vIyu3r7MP+2Eq3ubWvibxhknY5d+fKlXOuNlfaXR7IL4zLzzSmOqvWfFzke3Zr
vE+F082nW4NEbWqYb69r18pL/HLrk7F09fayeyrhBYM1y41i45qoP9aP1UMfabO5wthslIu4Kb/V
a/2u/t3aTDOzG1264e82SVPJmRXbqeGXVm5SKAjN9z/zytf9SYPAV/NU+9Eu2z13f7qpYVAF6z/a
MH6rGX7pYU6bb5xqJyq33e/WasDsHsU1U78muvlbkX9kOkcc80dEcYTgCgdH1VxdFHuMlPa+Wep/
1/e13PhDw5b3mbPttnur5SqH2SHh7N4u9dcv5/qldq5/R2qTPyebcGFJCvVM/dDlirvYJcP5MF2O
0FRmddc9vkQkKrDs4qVgGbaQkt+JJK4ngOcgUJ59pdryljZaJTbZI8pUBXng8mbuL/ZVsWy2uk3I
sktlQzArgnvqzWS7aKih+l1wOmDhNFC8O13KAPe5dpG2URfLRok+3tnappl/yXTXzffOlVNTrF4b
JNW/nWuct47HaqbmOX5HUf1pfj14ERid/nSWe9By0A4Zl1okoCJeswAPNZhxjNJSheUUALcuTqFe
rJv2tpIGIaIz/Mxn2n3hVQ5T1hYYbPl5r8x9iLx4e0535bvyVdIxT5v8otlT81nId7dzzxE0L7yh
UNfrKEUUTmwm2CKSaxi2ktk9wuS6t3lY9aMbal1jKFO70+pEP56cCFWjuyvFlttsdV8k6EXRsv0+
yTX2mrXpykmD1+1cZzv9tdLL5qVt7V1dnb6uIXrMvifS6rrVKwwjYts0CiCsHYiniDNT0DzAjDO0
xzZOTcAGMBTrlChHsByZ1hctlysYVGNmI8OL9ISV56KOrZzGyJJHRePchLzzbyb5nL3jjnQyzd9G
qVmolxtEGas7P5Qrs3ACBtb3w0M/1zn0g1qMaDyMdXEp+or6i1gn/HWssJZ5+UaTh7F7vEGKN8I/
ZEnYU6lWGv2vrfYIO4VqzV+t4renI84oVkYMkO6/0YqvUzRCaq5CdBOrYs15stN076IPXGQbNqME
GkUrof3OsnKymcxpGNAaKzVW+Fl8gO5vjCFQ3WmWhaqQfaW9ZWS6ec40IQ+9zTDwKjPuPjuYRtEW
qxD6d5oVx1gmNJEmVBG7CCEhzjklskkEqO3PyhMDjIZ6PETd0K08n1vXJxO0lX7C1ulwRV+4Nhr6
gt6E7s4jAeM6mJfCPOYNd6deEi9PABBb1Olt54riRK8P8h+qdrd6OF15fzmu6JDg7oX5m5y7QUfO
VCwFs/1nK1v7/bfJVU4PrJGfrgwE2qdqiSkh14T8QN8eBZJxBmL9CbO7ajLNVSV0JP7fE8coce4g
f9C+Pq4U3rEV0fdhp/jmP2hGSNERxyqIKPxcEfP1Ryr9n3XbEvoB3l7/bydMd1OPjFoXCjVB1TuQ
m1QL6zNB2yPvs/eaKWIeJ0Q4SZa8kiBE9KDsTUy9XCt1V631tHupoOWNoi0984RLvenvhvnuhw73
87Twsh8fdEBU0jqDYLlPpUTC8aGRSMMHcvap2qZ0P0iRYwuHTJTbeivb2Vat+/fkUoc3aICaShJt
XUhvl1bxV3ZPqxoxMFhV8V+IhnX8Vj2M4vmGgW/jp0dZh0hT//hnoIfm1D2SzC/IS396jwyoKq+M
iFe3yvrpRAPC4Xaj0jIf+h+fNBf1kZNKclPVctWlPeCbdZ3sVStZ7f2+RZkUajQhu2XVtA6dkl+6
0Xf4gdjhfe0fm8kRhPRNKaVgH+NiCd6vX7yyLvfUij8UZ+9aEEM45cB5fG8ZQwhFhN7OLu0Rtub4
a0ARYpJ/taplqqm3TC3L5KPQmtf/XfhuD/DgsB78mxGDi37C9eBYR3+yclNmI+rY+XgN2utZV2xY
07/TRn92+hCwwztvnLqhVfVZbc10KNAJ0hlQ1731zmKRGotaGHti63RudG2HvTRDtxY5oRntghqJ
s1ZheHn6fCxPgJTvpcb2JfuWJeh+aqVmPQSdyu6Cbmf0JLQc6HSsofwWfup8E+UT74JXwS1uZHTC
yIBkU2/R97lppWenyJOIod0NNY+WuIFE3beA67nvnrohXhil4fggRnLyTOCKRi+kPKRMVOFVrzet
6RJhu5JqfA9Yw1lOVwNUsKEuwSsYz57Z2vZLiiNCD15AKy63OXR6OOVgNRZv2pQsFFYavfFwt1+p
fE8Q+LB5PocOHX+JYmvbwZgagjkHh0Wu8/lWXuZmufp9qf4F+ptTNLwNjm8Wve0054Qp8eDHFNF/
0z0s7dTnVrmdnpaav+oEPMNkxoANKM2LEtaHTOTzhcd5ayPX9OLzUg+7ZAm2zbVwD1rbikIXexkZ
0dlgMCGUkUTRS6HzFT7QVGQ7p2Ve721pz7FxqQkpmi+X6mUZPQLlJD8BQ1nuwimwWmt8VO/q/3F0
XluKMlEUfiLXkiy3ZFDEnG5caisoJlBJTz9fzfrjTPfYKFTVOfvsIJMOKMTeGOwu9lNg5WJgES+B
xBH7kQatBlpgKnPdw0yaD/kWl3wkxgZkwa4XL4gLBA3S3JPAwsZ241INtkZtA3mNcRogKaFkiFYZ
Vw+5uB42Rg9iDfUYitkLZN+2DQZiC82ulm8Ke+EihEkeJynBikG/FS1/WDKTUUISpSGyQTY0kvbC
ov3h6UAuiV3BOd0jV8QCdV1wTiGVFnYbKDidBzAlOkZUB/BHYigdkJMEP+ZuWjLOm7jdC6CMYTzR
WJhfDeCD6AhnHiyIl69A8gm1owoP+u2KfFgyEN7u/iv2qRHJBCwblBPj/vLnqy+vunpI/DJPOyqY
j7QV0QLd8df4n+VVxJijCNbgQZdz+fyZkb/7REobmR4/rqUOmckHhU3kIFblc74YMmNgyhtqtkCh
IYPt5g8QFk4ikhHuyZEShyQJggaBZoRvEXze4S8Wcj7qAsAJDUDaYKrGp4dRO6K+CZJx4l7QaFBx
4FngsjopTH/TX1zE96RGOfREhCuzeE0U2rXkNgxEiWFrcDBBMI/psIy1HdEa4TfZR3HBpBRHBSbG
7D7wlx5DeVbKI1zaBmOxiowFx+G0B0Pc1xain6ey/f9W/pNrSHC0FKLEQM/XMmLYgNEG40OcJVAQ
9k7tAV2ktyfNFZsKVMdsjh8fnwA0YTpCnesuI0HiEetbAQwiQvWQ7uHQiofjHOcVhz98wmO3f/gm
cM5U0C5iadDf5JwIeggxMdj65uzqV9HJZMtD4vwNCO7L/Y6xQxYVZ/xe2rGIbHpMH+JwoypChDR5
JtVwPzGCRsRJ1PEtUWYfSNypyx6B1ysi+A+2alSkPDzkUlyj8805Kh4F+krEzAu9++NyswOXfYdN
5nERXIMM1nW20FHSmGKVUHN6PayQ0/EfLmgoakSiL55NGNFwQCSqcADI3Z7wloEPPKqXBmYm8gV5
lBAeB0VcBd3MiHUWbAXaf7Vvgnf8O7xZA8hmcYbrAmktYmc6vIzxM1Uv+KQNsAfLKWgUHhL+P8rR
5VVkUOTnZMMYkpwRmgwis9z7gOyr57qxEmG+mlN2c65qHoE1oceY3MeaJGiCAZAL5G4RtEnQS4oC
X2O0yueCNFHQ1q8BQvlQWvfgXNuFX2LIidq85y6EO00fsnq+5CdoybGxjjxzWFCLJgrnViw3gJsv
ggGOOt3nPzjZYXC3fnLZFQezsMq6b1DkCEyJYVLC4cM+qXpzPCQGSyJhEUZwSlqMQho2qf2ORxRp
kHDPEDbt++nn4fQxRnPRfSdCwMFGxkdBgBN/kKaWd/eYaoESFGdUGQBd7Ot1NIWYxVAHBGmkxhKe
aYI/as5rez7wUKnDlRPOMSVQrvDVOXdQPdmdVN+0MAkgo0TsX5NTZdOhOoj5HMqj8X6ECA5R+enK
duOHC54jfLaohQoHb1/7bp178OnxnLXPuBJaIkb8aqvWKbdnOhUDh+6YRzxgG48NG2F7adXeNdyf
2sVj0tn5qBun/iNO4xFEtg2OxCvJ11Fzrn9eji14z4dXX7rd5bGg5UZPUk+MsTGmjBP5Jci4e+M+
1kJ4y2Ek0BNpQ54WgJm5aQwAT7JlSDlIMA1K8wIxPpUGI8rwmPpCfnn8rHrWWZoZswQ822d2EPF+
Qx7gIYgG+S0dW3DPNmZybTWdozILk+xmZsZgKrs7Tg0KmxQE+8/0O+o2PAtH/mGS0t8+/Dvzh9eY
3zCRLHSYsP13SwjkczeiaDy+ee32RbnZDPDxUgK2y9XxTMbBAptKV1huv/w+ljjngthK1hRySa5R
JDDC1+XpETXTuiJMJuViriQJK2NsAyDYoi7Q1vL5N0OxQhLGQIkk7GNHH7qpz6pFLHphh1rgWed8
AiR8PVKTTI5t4HNI9VAZCFofAb4z1MFChenc/9IHsiMpCZ8xHyz/7P1si9XlmsggoY5waKTsPEbX
QFqvZwAVki3NBAJ3CXZxAfAzdjywowdmcpSCG99P+gduPPC4oRUKusXeb0VNzHgm5dFaiIbzmNxh
6VEQw9R7IcdgifGlhMHJDml7Ye/i43EvBitDyEIuDv+PMVklbKpe4d/wRn2gtc3Zhc4z5lKLxjqf
WdwJrx/OMK2nZIF8KFBbhRGIGE2t6D5pkP+A0HHroKdK0CajWaHRpazvWUe0qPiN8LyLp3zCVVKl
c0WAKtZigYwCC8qccc/LXixQhApVDQ4DgcSxLrwGd0cmWj3qeH82m1XWRDx+Gb6W9ul0ahOTQ3Aw
mowsMeYQOwKFQOd4u0WIp7BR2ukIt2ZCotnHcb6neGbQwmfuq+HeeQ/78woTHpNDmLeH9KQMMhyZ
7HfAKnkPv8yQ0JEAbi30xe1CQA5mCgR8izPCZLJpKbsPlh+Zt4M9eOE1cLpfX88m4YhMw9lSCXPg
RowRaXAiM/iCRkAW2xcaDC3eFdceMaYx4etzqHXIqGEYgd6wl+G3YvABXK3dPRQ+E/XV3oDI84Hd
cu6q4W5Hs8YKjxgJ4Q8q40lIJUWJxOQKr1dcrJCS2Y9lzyV58qKNyS5jMYq70PlpXA3RbEXd+LV5
u/0Q/wZgTUYiY2Omh70xRyPiiEgmq/pMWYQPs2mr1/gzIIPHu1JOPd0bMWOAcHtLSX3hJcjZRphD
5tIl0yd9VjokpY4S4ikyCkllxxfgBxkZaBH3ysNrNbiFCPiJ6+gLgv+wgU6juZyLZQW8iSgSc/hq
Hws/lxZfn1DD8ZF4cV6KG3XBPvXdixpwFamhQ/OkfNfQnJ10hC52BSmFfYWXar2Kb2y9L2Z0Ilgi
Yqn2qTVfiZHys2zlhOfqBc+Zhzl/1E7/NX6aB6AOciOQ5hc1eh47T+P98+/XhWUZtl2YHm6tp7zj
mpgJtN94aV5HIEzcSiG8QZLyAHP7mug2ce4Y8hUsdil+y2fyfCZ8MTMYgRWOygAmW2LKTBWsq/+1
qfF1jJWwUBMA0Ee0Hc90Zhg+LcqA2eJ0sAPMQJPRGnZDQnHp8jcyF71xJfRyjXFIH/57kGACfjdj
1CXPDb6L2iBW1WFVDRVpXRn+B9eQzzWUKcHIEQMcejrS2zJqRDCTWnf61Oq6Y8g2B+/juiiewf4w
MIFjNIwyqmG1fVL6AfExGiopmdGn+A+c0qgfb7H6ofJ7ubycPCtAJNdK+Dh+8LzDc0UemxXk9IYj
hgOq7zUwnIRZL9QmXlECE5HFvEanrcNhjtqbxw7QLSddULJrh3D4w/MguQrBU1YbMvn2lzLI7TNq
zvkcud7yGe/X6G2SMn44gyFi5t1jYEFMgUgBm0Mk8goZouAjLzH3BjOEqwqgB1c+f7sU5KjnBUfr
A2amHimEqa5paqgtuL+DvfvBHge6GnihI116sQQKZzpCW8vsg80T4wdsvnDiYjrAxbF7kZMVVER6
YQbnX0CRprqBOrg3FGm0OS2wvvxBI4JWhBcjZ/9o2Hg8yxwfEZ1SoI5u7gtfyRjBWfKAcsaM6ZgK
quucD2ym2SrNqyps036haoo0V3oLk+kLQcbHewz5pMB2kt8Hkl6UUbWCxUFvSWOIxEkW9IqdHjVh
Lko6KkqQPuJP+jw9Tv1yQJw51gT3Db9O+CgTMQNa5/L/oYYgHu4H1vjnXMPBvM/eFKYcT4wrnhED
j81jgT6KYZHgtoiw2yyoBPD+Few5uG+NNwiKCXyd7Wd9Y5ZPXwvipi8hyq3ggUZLuloQ7b4lOw9a
H+ZlT6w9CPICAkZi5vbXLxDlbF7M36md9533Lne47fMv2a7AT0bU/JxCPXS4OpKqh/djZhkw/pk4
/9jAmTh8x4/wdviM9ht8dKZpTSqGZa6eqxb2cgQcPnssvisVv5Ove+OQXOyzzmLQ8smcAsIBOSak
aQxze7DFA8xPF9fJfYZyOxhgkC5j9PINPs5BILK3ZQ56nE8+FCSr25ihhJbZfGBMZ8Le22XSYY6R
4rZIPq+jKlJinIKyY++cXXpLIx6M+OVz/RzqIqjWz8a3WUcKGBBwZb0QzWPkUDDfdW4zxhpFeMcA
D61mZXerbFaM9mwA1IWTW4CbStAt9xh7QKkCFCXGOd3K3nt1OzD6ebqyZfrdpQ/smSFp6YXzNw7X
XawcvlM14E5nU+7Qb21gaweIqcf7+E8eCj/K/ZmBPQ/eBRTylK5ob516uMV/mcWqACbAU7YUlhH/
B0MHKk+b2cvG/YPwKcz0e14kHgvnFaK+sC8UZN5gDgCLBC2c005yDY8E0GNfDpvGR5Dr/WCj1scs
bo/ZGVofjSo2ChMo3SzievhaM0YuKTEFl1gwzniMtipIhgOwCE4Bh08fPyuXBcRgn04i9XLwYeYF
eGZwUtSRgGiYkSPCZAenk1t+NwMX8SRL1/lMaOCm4xTjkzn3D8w5n4gQWe7xOvP7RPzRRENTZZNG
wDaBkZgRPyIypwGNU0p8Nth5Ot49kxZiC5NaxrbfLdCXRy32n/ql4n93kUC+mG7A6RZQcbftkp6H
/F+POXAAv54rIijc++qHY2JBgUDlMGErI6H84amecmGp40ow+Y10bylDqADE0oMsEpaz2aiboL9k
aoSc+kCxj/Skpo3XwXOYdbpmdF2Uh3ak/efNqTwMfTah1EM/D2+QMfGFQXFLR7gQ047V1dkqyGAp
hMwpV/L7bOqffQ37HMtQdwtbWi0FZlFtazirYQ1vEznOFDkrthQKCBIxLUAUHemtHOeItd4EjpJq
Q7zNq8+otvGROwLjoddxhG0tDzWN15/sAxo0YmcRFPM/fkEeUgT1HpwSGWt5MkfGQqBpUGdVN0Wz
qTDjNVYAg9WM97PuYpETI8Bx6dRDOdhROk+x2oeewMgkwek/1S1N+PtrUNja0Xf8C5UlAUoJOgRm
KqXQ2F7kNczKFHAvE9WGWoMb4/jzFn43nDXBIHjO9sPf/AdqkPxRxG8EGIMvXbQTRBqEjSQJ3PAR
wrycUHNGuwZxjyJGLdOYAqkr8O0RcXwfBzhJ5dbh4nGqXgllT8+0MDU3sbYgxIYw+Z+xATTGeKjG
kgkj75fI4Sv/qM2M4LMszgKrX39wXNPwZBDKWEv/S0fdNPUNgmlCjeYE3fWEnYbME2Tb3wWXgzsO
DGRCm0c0xfRIHYEoJFY2R16h3jZTci593KwogAlgAdJ5fymQcz9zFoAKGHLSTi/zWP8TAcB4NtIT
3o70eS9A4iHWWY4W4xc3uU7N4eD8DZH+H6jVyL9xsG98RPic7jSc8QD/KWVxsbSJUqRPAjgQYXUk
4Bi44r8YdU8LCGGvZQoymGCzTwIgZt7okP9Il+SPVYv3AiiACFGRBCLQph2FIdMsnXt7ME/C9/e1
w8hpW5PgjSzIxwCW1FThn499GtCTjHVgxgh5xchUJVXmF3dDLHWRATC4/T/x/Ap08ilMNgYglvoZ
I9DVG3N6CpAH8EWHIg3CRQmB4/4/BdlkUzwhV6cZvWLTd7qtVCArYwbjfthnXPsVWQs8CHv/vr2z
ia1+03Ih0BfDe80e4wVozCSNFITFTIa3WHLo1k+Z3reEgkzQaQPVphoxE3y33SCqJwoDPM6lXsRi
y6VKYiwqVNd4QZGEKqQjCuAzzZmCRa+Y+dVutpUvafDefuLrNI8xM4gE3Q5ymYvVQN7weebD96S/
wveJvpbq2oRXh5XAfRDKlFewh7GTRmz2QquOJxl7cEaPleiBuWpZM0K+BxQKF6b/ttOLPGbDvB6V
CUXXivtCEU6hny002BdviFjw/1H/Uh11PUtDz7EU4QtokOH/x70/ap2GbYGBJ8xVnliKOsQQxEd9
yBWNPyWUyr+WVok6TqwougYPYj4Mku+yz6kgfKdg68J4JaWB2KSkJKQqx0w0XSl4roq+YvSkFpfR
prPooO84x8LfcapNBLnvCNI2wR4Y5JSPGOoIlnxM49hiqfcBovY7SLlMtDCh1pcdDhQ8Pd9jQ6wC
sMBMzAFErQm1F0eS3SdSKabXkIZGNMQINSFGQdtVJj0uGRc2SIYEC9Ai5i5EQeEYznmGpTnNZYpQ
pljv6TTp/SX7BgFt2Jv8iK+uQ3ltpxMzElOFd+5+z13Bw/g+lzHovAoX6to5puE+4/zJ2UfKC0ol
DKiGsLwpha8P2hB2e9oZlH6Hb1glAA9zzSAlBzy0mF6JOnsLMwGFMLlq204lJCCZjbifZciC+6KN
44h7YdpKI4NLKownZMXTGuIsVJLSgrdbmXS/zPtwX+MGNZtmsOTZzmzt+E2ghfEkUXOHnwu20yL9
pPwTGGPPpkkGTiDJCrehJjBnp59nuP2JPmqTdlJ7UrRP1ozerrgWYZIxBNe6r580JH6zZudLY00O
keSHWrTG7ZEO/0Yi747/LSr3cRtibsL4jPYd4wKr4ixfy4BU4/KoE6O1xdSQsu1OGh4T1I9qPeL3
Wvwe1iRINNZyyHASt+JhefzAjD4qs7W6wRvlBInnZHJYT2S4dJBQAwCH0e2YFT6uLEwYKnw657g7
Q7GDrTmR/P5fRnF8vPr4elo/WnRh20G+LbYp+kSdYDQxLKIXiGu7zdihsESdglmcWKpJ4RcU0bh+
tC4Aj8Dg2OcxGm8CfZL7QEHwKlBuJtLAqmfqQTiDZEQ+lzydeFhhD4nFd0CNbfc2PQotUuRG+yV4
7FgSjAvUy9NXyxp4Ou2yZlLB/EW0qAo0CIDkYXbqwoYg4FHzRyxEKWIbtviB+OKQEMiVwgSnZuF/
Jtk3KKLvHL9GGcbbtDreGTCp1nt9l0TCMskL3gMEQ/xR3ZH8K+44+kSHvTN6nSpwMSx5xzJez0X8
TfKAibdLHMhYhO4SIf6ZvuxrLIfdWCb4+tQd8/PNY2ZKOizwTKBuzdkX8K9KLRN/ZJ+7R13P0+pz
ewGdjliz7K67T2Mx8gEUk0huAvLJOQUJj6sW4qgFut3WeIv/aR7gGwjBzBiCZ8xgbCflhu+kYzcS
LKXH+ZB5KNa7U5APCNcMpRCdsVNcV/TSJdsEf0F96eF8h1cL64p7kmH9AU0F+9eXOMoxrQ+ZZmGn
cvOOtSvKH3zECRPD+V8wWczkd0lXVFh4lSAxKk/5RbCMuVPA9RHfLiL9wD+Rag4m33VvLN+AkRg+
bGQGsfNPLCHcFCfTOxkcIAqhJ+DcG1DVRk/nPn8nTBnI32K4bAxb+O7tZR+pSxD0kbkhkDjG4W/2
TiRh/yrkdv8nU1nCw3zlTA1Ye5xFbBEYl106Rwt4K0wTgmqU4i6TR8b/Ix/xXSzKYnVqnnImgr+l
+IlaH5+a9Cxarh/YwlafXON9yIfIKYVBNMi4qtnlkHcd1D4hPMx2uOWjD/yup8v1WxI7tl+5+vx3
0q3qIEhnDFAPP0h11SwLWm8rrTBsW/ygcyMeuXwZXAAAgHH8YTjbTljfrPWYh0obkAD831qaHHrs
XKf3eRUYM2ELdMcV8SyMeAX9rMPWO49r1lq+THfUQ0COFDnWjwt/H9Wa0HfOV+6kAronOO8ZAxOg
cuIkIWt/MIJXbZZuR9AzWx7jsYIXw8WNuYhMCP372A81tDA610V8H67mDr5P22fwXL82rXe1q/Ud
6gUwLkyMdlKthWNvA1Rt18t7f0RsR1dG2ebFlqf4PSZu5P8SWw+aif8UrprswVvYF88/8EfGeLjT
1weJRnZPHend/34mXyoAGf/4ItSLmj/e4VjLJh7wbxJp8dO5f11+k7Bcgn017EmwQV1hFFp+XdKJ
y0UxLgb4U48rrHOhPTFsnmjE8iKWuoq5LUnIn6dL3i/+oNAvfgflOhvI0VtzzZ/flFOz9WBjqK8h
58WdoXeH/Ywj7ZP2NeT3K6wGyljTMRo0hll/bPzsJnPbCzDk42AmeMdwniOtE9YBe9SqGfYdg90P
TgDcIbqBIW0XnUZxkaFdOTlZkdw2jxMQUULGXP06BqLshMnqz1eg22nDB47AZcDmZcyUjs6d553o
Ngmb7JRUp7EA4AFOZwxVWMj3LXOrc7GsjiVjEBxVLH1kMOawjbGyM5e1p5PqDrgrsxtPVexiEu0W
GUvTNcXURhBL7qsPKexMGHHs3+D29dvyBQ6uOwbS7C8NvkfO6z3SUFcDh/DD0h2rSH/SREh2H7Jj
Y2vIXBA7LT98xXkrFuHqugj9c7gvZGXrSkSor0bhBxBl/3SrZi3hQEvzUDpSL+ZOpDxnmdtTRgRA
c6f02vlCKAV5/UYmDwb50BBoym583ye/94SKypQcbR/tWY0sPwZTqqtBiryTZRsyqyNf4AW9ilHZ
PjJpdURYldy6dIvk8maoozL3N7CpHair+F7C+tjRIM3c7W4DYE44jnhpmV2DCyHtCTAXmix5qQ8X
XFal6/u4Pbo+NLY5/uKMuEmcoAjhWbg+HC4PeB73ISY5fDe+grTukk9FQ2wXIG2KAROvsce+MMHB
7hcB94IjU/Zyoea8wx3kFmH6U3eBQq4LPntA/Sz6zPld8DEl46l08wsQ2x6alxSRKvUtAypLrP9k
w8a2tY9aSRs+iVRHpAvxf0XelAxdili3667eY08IFOl8mFxBcJFtRLLFpY34XX4K1wqwQpTcguIX
KfKGXvtzIZAKRNawYKF3833M+zTEheB6uH+5mHPMKb/lmLr3LfBE96aMM9J0W+chNBDal+nWI48p
UVvJhTAuafZHCZTaUr643Vovyda0ySNfZFnQZ7ZN+XAu7otCWcpHqM4p8tn47vYXgBqL/ikPdXgZ
mS1FDbS2w2tRrWRZ0JiBx0x5W61SzQVJyGbAWM+ZsZJW5bj5WN/xO7pNzXO6BcIN9tDqSWtiAIvi
NcCcjQHJ22MyREUMknVF18h/Z6gxPVSO4WckuS/nHt12YpwLfxEroFt8Wd6E1sAcrezlE8gOnvvy
RT4JLhdfXvnlMtoVaIssMIfB+I7BedQe38x9wb+gOebWVt5o9gBFZTp/w4kCCpcw3ukFcGZC4fsI
BIuCG340flpYh76D1Gfn5QWhScmXAcZsd/SAiYHy5UryEbg56pPJ+9QTcQ+o9YFIIa3eNxTKQGXw
npZmDHEQEY5Qx+bWfG8FFRUaWxgNiMf66F82LGHcZZeqJ8WFJ35Rz9V1H9QbzdwCDAZ1B88Euh0H
5RmiVmTMAk21BJ00ZVb0WtM4RYMd8+7/JIuOs1+GagZywFR8+ov6/nW13/GzQBHrKQAV5ShdlOig
8AJNZ637suYNAJrqU8qTN4XhHPax0PaIAps36Ca4FkwWhRvxY5HxTjCVmY21qLT+MDiK9ocGDevK
SHhTJtRedSpW7OkjYhFWCMY5aEDiiGQHcf9671HJuoFTyYNPZ0CkGSRIrpxDGAYOfm2d3xCJSyQ7
8SoDx2Ci+YLPkEY9LN+tdoKfIEsDC7mjxBvtJcTSZzYpcUyWlCQTXS3ZHrNuct8HAFsH0ryT8iSS
D4Hfr3NjS1NabTGd4SBn+MIGwg+OvsJyAdoasMmG4FBCQgbT/Y6UcR4ejHFhLzHXwHhIUNQuexeD
Ozi9cyQ/DIGsv+2DNx5/HBkRKjUbiGJveNGD3Olt9TH/nkKLi781Phg83jBOsMgdAoxPsDy30zm0
cjA98r/FWTYT+Yt8eOySYIWDDdRtJgIwE+Gu9pIi0obS4jXrFrVfgHUBJ4fdiEaN/Dl6BM88KT9f
7McsRWDGSweCVTwscyHD8XgGZCh2mNz3xIbQYcY1pA1lGkG4EBwXyTOw9jYABNzfO9pL7k/zgQAk
FUHz78jm0T6xeBi4JCfKQyYKbxw1uEHPMH+FFYzO0q9kT1dDlUno1QPUp8cvs+AnuyD6RW6nmLku
98AzBBoNol7u6utyd90UkKbnBelBBCmRG3R+cSLuvT1ySyCdJ07NtoTF5MP7/Ul3v78wU9tc7YdZ
YPrFSPEf5Au4HTAxTYZmKX6F7fsVaYazn3947JYpteN79fF+qdtuQDgVGlTSZgq7BdqWmX2oUDmy
sYCwC4c8hVdIAPfeus107/VggKWBqi0oUABaI1zLZ83467+XvD1QcuLA7HbE3RtCVsEHAhBjyTli
iWpVw/WhJ5yX5rwtW1qyutgtp5K/D3TAMqDWy3NVmygVGrfxez6jTg48GkMQvv8V8XVJjW/MmKYu
VBQRjzON7DPIR70Y+PYxkiG0lNQ/ZCpstei9Qo4dQlw57kffqE0eG2VMVxZ+o95BOF3SFtWwJ4/a
7BnodLtbyNhDWHLPoD0VztVfy17DcF7xzRhhtf8nONV82E7jRsK0WLgaCKnsaj6YV3a60KKe4LRH
AjFe8ZDA+ie8L1bOVVzauseE5j1jojTkBi+ZBCJYeNntGmWNECBiQmGlAwv6A1e03LtwLFEeCwHf
JRv+eB592h08+IGS+0+o+xU3vYlv08pvQ/PMeOosDzyTsfuwP32tu0k9xWkC5imfIMPmBKC/7y2J
IwcqHOy6yX+mqPDAKmBKtABdSOTEgLY/ZsQGD38AYP48ozYimgPcG1yM4QBESzSIrENcUfCUcCLM
/5bY3KGDI/sXfT+ydhfGL2dNHYC9kA4dmJfsDDAXCTGkmHbhLIAVDPJFOe4mwoqWhHCE7qjD9Rkk
esEU4knJkPLv+XU7VWNcC5Prup1Oeztz+jw8FkZkRsYqJymTC8F5wiMTFWhlQs7a7L1By3b1rphF
kfysz5iS8ahCtKdjgy7ZBFCpOLZpNK9D/JU4CAhdgYrPoPPrMfQZ3QiDEsoCBtiYpEqqi7EFuxTg
QzVnJ9QkahTwQM2MZGhoZDdSYbGjPFZd8j5wy1vEEOUJX2gb4t8Cb9eVxKhAWJQJu5Fi/ox0KJE6
WqwvHzlyqDlMu+DvvjScknA6cLa+/3cXNYoQptbT/rFJ7TkwJMcEUbriLt4i2Wpshkw95oRi4FAh
hoNRhYkcYxna6pG+6ZDsOS8PwuOM3YlJntKi0sFeIb6F10sKK50RlzgzfwP+BK7chg2fH6NLaJzL
nifH3xM7wQGSLPlrZ9K0SMDGNJPKVIMsKMqVH6c0Iw1BqRQiWrw6hAvQ5L65XviEawqjU7n5uZS9
9H6t9TpkC25FhfxB/MVmqy/l2WP93YpLnwObwS3gGwa7/9oW9DOM5GrqB5kxKWJegOqBf52BzIpp
DzCapUVF+AkfTgErAH9D4gtOZpCO1SmlL3cciOcPOJmIS3i0hd+Q+vpCRHa1J+eQthUEeKbcPbqs
90K/HDGg5TLGagjfEJ5GctwoIVNrMPpPXP6p8DMLSDfa7BGzpJ3Mg0Rozp7/vYEbOtgfnijPU392
47BlbsjUG7CdBgw/jltMOWUu6vUVTamCXaGS8P0Afc8E9B98lKofAqvIwemGewdSXSRqK903YOg1
MCyFJfoDnlS+g0EJZktFiyEhhKwOLuajFiAYcelZiEPcBP0vfH/aN/OYT4vlDaft9Y2gFJiQgtz/
m2E6ikcyeAfSUIhZkARX1wSRMItS2AVICW3it+YLfdtAj2tuWVlKePWIC+79YWji/EE/+GBftWbg
l3p9ayolPfbBD6LWdK5NeuH7bNC0jXqb29f+kWILMwjmA3YP43wNoE9dko7JIOg4nJFKbFQURRjg
CCo8JzkhqgWbRXdHzcKTA0Zdu1RAgwsJ7lMinZM76Vt3BgOYKM6BDi7Q6aZ82uxMjEJUPx1Db8hI
DyQwBPraMwRfxJWs2txGb/RQsKsWe79hM0DsjooVGzO+eJJJHkuhrBFQ06y/gWUsVYhUPwC9KPd7
Z2WG5TEuwLRGB0o5fN6gQZPoghSF+4YrzmtFUDkQwX1CZFlQ+NggBjJMZ7Y3F1fl4DfbX4hbym2M
XJE7CntQXBbKEWmJYRqoBxVUCPosjE6hHxAWV40guE6KmTQaHGqilZFwoQ/qbdJA5P5poz7afRwG
iTWHcoIXpDBF12fCxrAH1VkwPeig0PQXw4YiuqAalrDQjm6MkMSFoXfwj+musBSgLfu1JJSdP4ON
AehC9A32XsMGyUcV5+OGpw9rXLi0dJY4YWsj7KmFQTWfAb7M/n7Sm3OnWnI52dBQtrtfwo92wmiU
JEykrTFHjlftUCLO6OS6CY1WfqwghiX9nTZnB5ZLfNfZGMgzuc7ASZoRUOtjqvBjiumt7xD7GL2X
/TWnI2MA6nvC5hie3TgiG7YbJPFozz60yTEGsXQFuBMd9R3XDoQ8zXiD7OxIObhGYXrO0B9qX0Bc
L0EFQjrOZk7a10gHnhKYMbyoheCmAhmBXtExiCL8+mF1GoSU9zDazuHDwovlDokUCBEyzTDFQk9E
3gyUZQaOe5F6LdjyVFXDV0TBFRieNhTUxZvzgnc9CE2PwRpZmjeqcujw0xzqdeZiVIcGykjY4CIq
ThKPn6ebr4qVJvpEArhQqehjpN0oeVuE+2XPmpJS60AvwL4F+qY0URLGVAt84Ps7PoEW/kGDlzUf
2NzE0tTj6MNYssWN38QsWBjOC/WCuhuw6xOzdieeF20i1gqsWUx24d0QtIrv5WUNf5eZIy1ZwRGE
Tl74vhHK4Q5i5nHaAlIA860tgg0zYmLcUAJgNsJwaM7dpaEnsgFDiesMLzf6dCRhjjIfuIhW5DHG
rJiOo93xAKKjak3m9ohpGy4CqP7kEVbIwv+Gus5GI7lh9skO1rcZsGHA92Gh8z7LDUEIeApcWqZd
b7TN4olSiZrUp0pSeh/s89L/4nxQfkmI9iFHfMhnboeM5XwC2WESaSFzuyGWtvClUWO+oH3Mnyfh
N2eMVN1pNvDsoOxc2LAlU+xeP0iBpzvG8OnQWKss9ZTUYGlIBBI783NBtBF+FNVE8xSBSjPkvbvS
MHXp0DBwQJx55jmGnPQZQprC1uy2rGlZST9FYd5f35dAt8MG56k2KJd3enx4IRcOeHFHniMsVegm
MX4MhX25oMxjtuFCsgMDYxkz4GIDQE0t3Csw4wolUlq1NTiZuRaf+UydCWIIQdmTJvygoZmTTDa7
IqBD3obICpHYiO5+nnFZ3mOJIoN4Qs1rFrRDSeMkA4ivTwZa+Zj6R/ii2+W8iBtWJylU7LkPlXRl
nSLr7vXcq//8HzMCs6qzjn1+O/rYhAPspIDz6Rso0IePDLA5t5rT8TE9ywtipcb9CWEA/RVbi6v6
fd4+e6lL7+JqTAkZ5cgu3ssSrHtj/ByKmIC327Ai+zaVROMJw3jOxyhlD997JiuPuOcYkihM6r2n
TQ3m/i1+TU1E7e7m0w6AM8V6XoYzDMg55HgnFuF4O2IoP1QnKrNq4PFOcnX6ZTeGIiHUEbG0ec3A
UIHqOb8dk3UW9NlDv1afQjr+0lTD8b+68l/Wckw5MuxgZiRge5sGfZJnEIq40FwFIJwfwkt/ma8x
XkBMF5TMcjpk3pQo7mB+G3+jgejeDFBhIL4IThd0wSWnJijI+OOk8R081ClO3bR80POVF8M3KZV5
jKdtsg/6E77OO3zxnSk1K8wT0uOnH9oZnMrj3Bt9A1Vc4GukJ/Rg/dAw7N5Zc/uJSLDT51xhCOOi
/p+xV2a2zHI49efk1N1Xadif7+d9QFAisZI7XP1xDpDJp6xNb4glUdXjiM0mvciKtcIImNFm4fBq
fEJQNtqJOn+MzCmtIFHwm94yVWzjbYOfobWHfiMzm2bnIXgq0Fayc/2j9IPyS4IWj0TmwWdGWjDq
J4K5ARvY+53qibnTk0K2+Dv900GnvZIPo8Ly2zZQz8I5+l7U09VXAS1oWDXwWPsLdwqWi5l5ter0
e4C65LcM3/XqRvQyB1f5jlRx++p48DrsK8Ynbit7CnEDKZQVpPa5rzV/vfv0B1mPU08Nf4PRW3ap
w74iuO0G+s2jRTxFhASnjmVXv4D4DI39VmQdfPwftETZI3cgbUITRhXzc3ClxvqltvEBsrZrxrON
1Yr55qKc/95extAsNo9NyDADwKqwgVOwOGbjHBkJ2j0GcMijT7dJfXi+yds1vcU7YWpKnzykXfMq
CN9s0qNH9Ds3R57iqRAakKrosG7jcqhaEyIWwNyZ193nj+V3KI3TWHU+Xumq4TO4hj+gOca61rpa
99xRA8OomNyBQ14eAvMJ9tuopzzJ3Z/g9dUw9LhKyOrz790xlr2luhBWBANKajKtEN3ZV8YqLyqs
p2UCdX5sbSZG2/mI6SnpCSzINRU6xPrPjWbdHD8ltgSyKXQkV8y4s0Shs54/53eqLTSQbn8lXyja
BlEOZf07Z8dAT0zsbHU0YYVX65L/Dmg+nWv8OFfcGuC0DhY5mAPlhwimejKQ3zt9MjgYhreJ9uEh
ZlF/PPL3GMRWOA//oSXBRyNmLN9irRbWOJdQkoUmURTjNpFmuL1xGLQAb03EEh61G41th6dlDPvf
g9Bkpz6c3VBP0jC7PGqLCF3aYOjrWQtCQ6V+ZHwijQ2yVJRxzmbBjjHQbBCMH11lzfWTJvyDToHW
ALpYUAsSERHWGgMM99XYbe5LawlSwNf6/H+W+lmk7J36R5Ig4lenzO1PY99qT67dN1wUqsIpD11X
T+5znrke7NW3x4jl04RX8icRWjVh/1xiDEgoxzV6dbSeYVMSZsXTiUVECZKVlPVYbsgjGn7+0XRf
y6lkSxBAv4gIvHmFpvFGCCGkFwJJB4/w9uvv2pq4YzRnJARtdteuysrMArLtDrH/OZL6381dLieK
QKdywl3iasHUTmXzml8aTFde3qtz8zz/nW+10vsxXdk9P3KTxvJ3dLyUtw9Uu/LS6sYAZnfXXz+i
CdGTXmue9LqShC7MK5vf+PGZia4/u33FR+UmSLnVBQYelZnNdR7vxOR55bxoHRgpJb789MSy6tid
LCupdMXrE+fqEUpl2OA0c27ktm9HTAhjQ8iwCGiGZiKvsL2vTcS0g62F8jNZzZyi/c/c6LAwlCPB
p4xbgr4EjuuVodXu2C/yxeCqmIwvgSBCIbfTC+mLHCR1WwukZv5hcZRxtN3HCFKN9GBs07K6ulSX
hbJD1brcmJ62rK71435227o5is+zAVytXTHyvf3Pg9u71iKoQ+t4bZ3Uz2ItWKq/hwINS7/RSkMA
3C36SoM/jpiguUomXT8vehs4Wr7tsdoZlvlo3Pq2gtKnBvIcY/tSTo/3FAmz3KO8RtbMtjMb+1l9
sqhe07W9HjRoVeeuVMux68LxW1YeWMHsoCVv2WpwWlEbmZ3mzpWTPcBwupEQeLaS6e3b0+RM9iSn
SgGBfFdJZjFCMgMrXtO3Jw7uS4ZLRPevFGvCrzBG9OUuQTBX0+xYMsC70XlaLCJBc5+qSA1Yd9zK
R7JzbBdQoFR207l1NPn/7ajNICSdf9dKobafnobzH9uLHbTYAxdmaqlVc1IvdPZBSUU5knxNfebn
iBrhSR5kG2FnJgH+smslPwrdEi+lRh4BcMdWTrk6XXwdvvXbn4J6J9dF6qnZLjatdB94meo+Levh
smZu9qfMSqmf7OUdDPgVxY21YbH+SJez+sw6on2t0McSloOBfjW/pLrr77tXk+v6idqiDpUbn7aV
VX3T1fGBsm+a2k4Xvcpkw8n4BwB0U6vO0FgLui7ltZTje3U0PWnzlXw1sOcUF0MYFMeQ4Bq7xvvE
O71mjFOpLzX3l2JV6QWHtpr4tyyYQXs0uOkQLUY3TJ0LmaK+vnYIa5/oMgDdcvOSHX3lsyEQ2UCk
S7bGsF1xGYpx8s+9rDoEob2254r7c+ytesuXw+fd/vbP0L/ce2kfTdbVZZNkLBIjLrICYp4+ZLy9
9udZHsYxkeD9FN9OHrYqRClb4cXBK6AwnqBpzbBP0U1MCbVVdjwH5+HBlBkT1VsTykaGGupAfTYz
XPGYOstXiXC+gHXGZI0CPF1dtmhObiN94PzM4Jw4achnsbyfxAWYIO59IAxyFCgvTo2lmfVUq/NK
NgEoqHDHyLZyd2SK1q+bl4mW48vr5Ctnfd6rhXWULJZzu4pJnsUvbqN4iiskt/Xrqomodno/oEsF
R9bcxzNXSew/GcnZVH7tFI3HxgTYXuAm6cZCakfZ0QT/hNDsGwmk8mz+HkM2uff0jfbVU2wacSUb
lTqHthws1cy+PpHL7Gjq1WPb3Pba4e32qf1+jnQno+NsP/K8brqLrjfZsFN61oyCbSQGGHG2itxX
EsFOvRSAgmICzIXkVnqFYNUYduYLFS2rq3yq1FlrTaM7InLGCiPd7cmysbxFiULtMqnCAw0mLX0/
hbzubopPp3EbijbjHR2EEqOWIKI/9Y4DjYUnV6K2oSpxWhsSOzWUj6kocWxqGsyKQQoeO7oVkfW6
dqide/sP4dw/pWtNt7+QLjPPyI0n7GjwT/DbmxgPqzChbpRCYD9xM3vRy75AB45l/bFrNsCOi008
lyE8qjiORVlbZU4Xq/U4r15U0o/O8j1/DHMeVtlotYvTD37XxznfMT2fE3krcuOQZ9kjAKMncQft
oljevCm7F/8O6C5fvx33O8onol0RRMwYrBBlBETc9UfVENTJvqL5jl2ozCU+l6itqt5ks0YN7W73
EeFPmuhZqoVzlKhkDIlyd9Lx/KCTS8ty2NWXHp+wmHW0AwvS0MVb5cruR8Nq0roRzlE4HCvPD8hy
gRZdEfP+fF0xrc58n2bqWbovCPDJaIJs/Pud+aErME0TcWzL6htbASmkGK2A4lDAq1HF8YndBooY
pdK1si/Vs09jm8zlq+YKg+22vkL8Txs4XzaRClVvmsQVWQ3mm4b+XLhH9+iu2iPCJp/W5eOWx/Fq
+pTXGbO26a9baGrZN+YIrB6XneVtcBweN2/rQZgXLIBq4ctOt7G38knJ6+B0jw6pxoaZ7rV8VFJe
axnaAqyfRc0O6+Ce5kGeokf2Y47qcyIVszWaAhitNu31b4T7thsg7uzP9QLNk3LjFJMDYotcptSA
9tfUqbH6sZWbEb9eoDRU76n+DoLbPrAByTJQ8HwkPXRkkTsm/TNFg08ciiGLH8dkUANB3sCZ6SsD
dWGf8Raxb9fd/GhVtnPY2+rjelbfQKewSUCcYtJTgroPNmA7VPH8zO+GOtNJn7oZkFRpHF48mT3b
Rhh7ciK+mhrEHLPMmGC9YN4zss/m59BNIq+Fz/UYK/rKoVZlYBTtvbORYOaWnqHYMu+t6+xSbgdh
nDH99DT8N483g3EcAI27qztMGiOW9Pbbwa57wpLZIEACZgeM0JoG0TveVIzwjjXmhQLI5O9gAgtz
57BTsMnM+NymOm5iIg1cGT8pNjMcWgKumPG74VDDhfLT8C7zwWm0HAjR6j2UfrNKc0EPGz4RshE/
SA6M3CqDWRxoOAk83vChDjh4FKwHcIfwh1Scnvmum5GszlvZYLhqoMZuejM+optN4GtUtoP1IBNf
RpdRxt0Lxxd+bTnIjXfT3DhcDW4YcDz30Qnuh8chJ5VuUXEfO6a/bwoiRpCz+lCgdg/d8Nnt1c+q
vzOFO8TR2m66CfczHNi2u+3iFXAJ48DRpqae5pt5Bj/69bMdsm8CHuyEs7Nw8vTSLgBOvl8JY1Kt
kgqOPf7IhB6AbY/1ohvODqLvVmZnl9/qmfDCoxY8gMJ/wlW3XId3zZHwIdvu2t+wZt8JvQaOFj/+
7d9RLiHjXo2SDJnXiCDuTf+94g57Onu78I7pv88PvxsWGm5l8zTdOaUgawfZE0kYEBmmk5xNtAzm
VC4UTkMTotM8TLE8K58n7NOwlP0dbGM50sLkU+N1F6MqOL8ZZd6+c9q60x7JA8KVgAhJb8MKMDRF
PPAZsCM/WPTdfz9+RkFN7kLxgdn61KOGWbR3O6bhooXDzS184fimx5WcMXSJMuP5gFAhnHL4TftU
l/FdaA/4DtVT7BysrC4uXyE4CLjSNIbezRDGsLH9PT3z+hG98b8TcZud6r4BDN4zHJgPENEpYfza
0IsCuWJSo9xvIIqL/P0scD6MsvOBLpZp0kOM2Savc68+Nzb9Se3YKHluw3Xy31HwFU5WHP3fv1ku
ROz2GgU/6+Ca2bFv0/BCnDQMwf8+2K/xGQ5nk2NQJA7ICNh2hXEwl1G4Sf/dKKe5HHgyFh+TWskp
/DbcNIc/CyD3f3cx0AWVQubKF2vhYQ/3ADFb3dAIT5z7OOUB1wyXz6cXvMmfLiy4Inni2Pvwkj6M
GPq4MImej41ZlmmnaAIGFAM7zYEmoeoEZ9GxPXkp+NPfkbigJW8YzvS/t9URGaIjj/acso5UEQ9W
HpyHnwjE/384wq1N6kWtp3Nr4TNcRXRBOd6DQiWlmwNX9AxQxLtwzzh8arjdYkvbz9rnxmc4cDrp
qjnCYV2Hn1yqxZds7W/4xjDbXA5CyP38LNaYPsm17u0EI2QXxUnNu5NOsPtjjahJYpxaFY3a4XBu
RtgsM1H+9BAg6liRhTA3YhTsazklNPOdXEDON8ZOhFYS4pKz0jAc6aDS9YdIn6+VAr0o+OZQhcBm
wyChEBHEYssL37dzjRHwg1A/DMXRFkJnDuEcZ7z7edfDCJzodevr8zYKPY2s6YtWLpcsK0VwvLPV
zvtGUnfr0xd8B80gxxI+wuE6fIpdHK4ERkRrHFbCzRPACftp3pA9Z16n83APTd/8DB2RjObVl5sQ
Zh6NuXH4yuAu8Ro+xt0JsuMOf+jY2gG4adGZFunD2FmPco3R2Bmw0y4PXbn/jvKCWv7p14YGgt/L
Q/35sgsfHu2ry7C1kD4tTOv5v3safvDbQPYulOMvso7YX+joZfYOwZCYAwRf6tHImYUVFlbFAxtZ
fhdmIj0cmgMOfulBU1aOy/dyufb+W+bRED71VPXl80vd1WqACct/cc3ZMaAvUo+O+YEzFA9vXHJ1
882xOUY+BxMhPMu+Hfp+nVbHS4y+dPfHHhJXmFFQy1MTyCbhWLK1TivcTDO4HHi4qfvGODPuhKc4
HIRX/13VMIzJB0bB13n09/GkNg0fWPT8/ndBPuOY28Kg1v5ov9cGja+8RyDr11b9z95g7vRq5Wul
9ncywdMiX9Gl9AI3F/0vLAl/7YT7EAlzzH6Y0Pjz4icsLI+kCxBe6bkR0+MOOZGQ0TnNmF2Fnyf1
DdTQ62rGnpQyw/2mlFPOtT53o/u48I2IjcSlBYcwwK7rXDNgO0mBcB0XXz61hdIwRJ46+ZdDLqZq
2k7PapyrilLbcj1Aww2/2ltPt6N0U3A3cXe8bK1NQoDsYw3YfnDHBKjxwes8XKzZXrIvnbnkHKxq
IPptJjK02d2RWOy5Xuzj/Q8ZPCxPRFSM0QdqAl13ZTRdD+MMJzjaIVm+HEXYcf4lwSdIm9PNTpt1
zUZ9/DDt1w7pQXBifLjvplffkAjZ/4yCyx6L/v6jCxgO+odvsdh8Wuaj2uG9zLe6Ch+XqP/lxtBn
H2U55dHfWRS5sD+F7SvhZfOBPuXrV6K3b6wgIG0OTs2jm5H4znyH/lnoFK3amHHkGprqryfkvGuY
d0oN/WJTkDFgW7ztvRnNhFk/nxm11FYedO3x6CgnZ4fRbholuAUEUogrSNzYfBpiOWTIGHJSS2U1
dFmyfPElXEQq4VNDAxQPTc4GurK27i/5aPIzr8EkHpU8+4FpZpAfPhH7d+M5Ro+uwn2AGxbrg3yx
7uktZhmAqXxKe/72QavbWc3ug6L/66UtXGhYGapbSelwT6r571ASo96n4uBd2AF3uumEnxt2E+tq
IVXZNX8lDLKWaek9tHwAqlsdoNWrgiECsWAoqnLbmQEciZPTO1wJIq8wSd3ixxzlGP8yXynaUzMy
Ephj+o2gRTONYBMy9C9NwHaspKcTpcoyFCYFMoJrbfOTeLTgnQ3ig98fMhs8dHCe3ruo+qzKYp/P
mEuPFO0ZK5e2qQYBr3wr6fazqZoR/Iwkn4sfFYzaJTuSs8jLaaZn93S0Ct9OBd3BEaV3rBoO78h3
c8STd0U4b+HNrBXf8hrFApm9Gk0etJ3+Dj00SmP9edzwpo+FN5hKAQgNdGMKqALgTFFX33WfWuTU
5I4GQXXyIkfnLzPAmk/FtLtBRPEYUTDceD0QyGz6txG3pWlpTE6BLkFFlZz9ImTQVLDY6M7XsI7y
il9XAHF2pzjzHQwzYTGpMdtWGcizuk1U7XUrPlSkhvKPC3deXFmfIAErfctoJFuPkTV/8gSdkG7T
2LvBtqX0nZ9tu4nvs+ElwCl+obpCmDzhiVkOgEelb3nIf5+/iZ2DZAwZIxMkLvxKxiQZqyHukaNe
HF+OjRtjaQyrZOdqoJaalVpKQ34mw8iXk/mWr7d1vYjnU6wwxIXG3V8ff92Z3SiTU41Ubjiom2f3
ipQyBEmkUzWJUvI8SD/riXR7O6WKPv7Zwxx1LZB2zIWYklhfUuaZR89HnDhyPK+KB3uHi7apYJrl
a3687KaKtRwGFzV7m24XwuGfnH61RqEWf7HhUX9mWZm5cn75KGGLGcI+wo9ycOpk52lzGhdop8Zn
UOZ40ygxX2CrgKYyS7wKIfHefn1ApTjH17HhWDmcrAlm4KKDR0A6GgJHchbcL36C020Y0sKUbkqW
niFRRciX6xRay8E1DvZtCpYw+5l9rzmf9PYPu75ZsHVl+JBfQEtbDQUpyHy9KveKohSd7f6FUL3k
a+tZUKeeK3lMwec3+lyWCJXLX0NID7kMmx1OnkFofqoKZj4SBWI1TIyJ05qTTw/B75Ax05MxT+EV
eUakdda7ItCnAhF6xlvl4L69HsGr1mHSetCR/4IScaKTCF5UxljvYqQxOpgG7RGmfe00O/Dj2hfr
SR7K8ncGfNd4diy/GjDFLgU/GvFqdoipyoJKOpxjqX2p43vFX1850BftCoNgVD2F5Go4ClaV0lPC
iMBPrOeZupKN1BGnYggOYtQ1xpU0ipZ34igden+7afHlUJ0lGUFe2ribXn+PPXmEL/uGrFoUJhzC
ToB8VYK/2yaGeUT/QqW2rLO7o+95th7dbbMIs+8H+7FCdZ2j+SlUAon2EP0LbowcztrrZjBHW7AU
Zx1OJLZ7wyCK1EpUbOhTmv0a7pHvUA0sK99PzYhzE6Zfz8Erc9UjXCq61X4jikiaM5Y65W+PT5zt
3R+ViRaEFmHeL5/rycaylm4c60Uj073Zn4vhy6GTvEQLEjmSp++LShZpbaw39SznQZhc4vqH7nmY
UA6LiedkpOMEwXpME4soMd78qCKPQzCWSQo0WbCd408pHYaiLw/90xT2s6xChcTHy6gwnqstn1pV
IYoKDZN9N3mKlccU8oKo+tKS4Uq+6ie+U+PkzLLjYBik7fRbDBHAxudTffI7U7Na6ysO2Bgvgs5Q
j+r7rC+cqB4pVA6jJM15ob6Z1/JuP/Tfus9UhJHjMRID//t+Oj1k3zN/iqRxETPQoFxGuvr7fzw3
WLGY4ZFdbyOBAsfKK5PHmD4oCIbYNDBpUisdI1/Ds2623bFuJ5+jFmPb/L1zKQFyrBwf4ZVIlQUv
eJQFA5CpZwQuCCT1TCKCHtOzy7p5eDbMX/eCpQ4xOs46zp1rkil/4DSVTDU3bDIyP3egKt6oV0/Y
iWarpVTbhKdTgkHMYLluPuQCBmx/zgUCzj55RjVBgBACWnQkX+fKbYUzfF/rjETPn+XXhnRT1QPd
Fxywjg5fiPzprnlwP6vOUm/BMJswGKF2HrAPKR8CWL9l/lndN++d7BeoNoXUxFfHQXGr5SvD6cIj
p0M2xd3sLyDyhk42WpTBd1aaq6HOA/FwuZm3nWq6Mldn1s15IV29/lzoF1FPq7vB/ofI7MoR4lRX
rdj2GrejVDBeD1T4vO+KOCSTWqs4OBrME9CA4HbuBRSGvKKqdpErGguaGN+zTLyUkWJfi59Zeamy
W734FTLYXHnGwFvlIvFto16XQ86W6Kn/pHHwAOwkUO5I3jn6KfXpPB7M0Q28yQxzjSMgbvSr1VVZ
v0Klc/2DgpVC0q/squNVzL5SQUZuhnSUp2lhXoB6cOlc3pY0oCTVgjmLEjWFcKxwV5Op64JV+5f2
Ow9APjSJV4hETJl34h3SkMTcX28yIz8jYBdPD0TYp9GmH+pKFC+++phOctAlLg5L87IfqW37T/Yb
mbqdA3XwqnhCVy+/5usP/1k0lLfpSkaGea+nPwLYl5wWAHzQsSj/cuNCQlATPdvZKtnva9L/071V
0wRU+gRRVg44r2sz4Detm7/xuccteghmVHiaOKqb2MXMwutFlL9UP7H2sZu8N9k/R5niAHFMNbYJ
rvvq/WLHNMov83E6iyrCNUJ8sbmdptSEul+MMYCbILf4Zpo35xfpqGMM5r9PtfthtPqB9dbvUeY7
95qt/eAIMc8+q6mOYAcPmq0hgBeXapjesn4Ns9rgMGihy+aGyooQkeGOwXBX1hTJ5ny6nqU/Fwnl
Z0HVaipi6o4pSMc1BB2xCi83c4/yNtG5LJgnz4xvdE/CHpcEIxTKoZjedm9oqsUmoTwXzXHue96l
AaIRTWtZ9Haj3UgutexuZylG9QXWc/OBLK7UezkNJy37YEFqHgT1xD8RN+mK8QKWcJivwvu2hsb/
c4+lYhnu/RlrlvP4DK0MhHcJDgmn7q65ddPXv0FYKRmS6W0Ht3+bnuW1itNa51+bXqZ+pciHlf4O
xVbeNZID7rK76Y766k6Swj1fn2yqRBGu/dBLBDHSyFeLk6sLLpyUSb1ciORMOkC4j3iCqjqq7b+M
OMORaVs9hwyDViKl419+MuqiFLr+Cyq2+m/nR1rSy5lfFyCJQEALvOIJAzzdLtmd5BBevrRBfK1i
XDSiWQwyAXPepdTSd0oH8wjqze1se4wPs6RhkZd6GCLAq6spnq4aoaLFNk21PuU3N2qUluZY/gWJ
dpWtquf8czPXT0duUU5h15z5aJ7xvBxwqu1VNgnGfYJoM/dz2FcRHW+tMB3wuYpuX5PuAsvWEEWz
VmkQdKTmjLl4MXGiox+eDHJ44Z8jgv/ybBsxxvx9C3MlrDYs2s4SD53wv1YyUS7MwQyz5E7l5xkv
cLmRDIGn+0sW5FeWJnw64gOBiW0Tj98DLLpyMa68rHtELu0R2+3ypBkGs1ECyVzmsVE4+c6vMX+b
RkEBm2z+/L7tD+XJYPv1GDC1JVbwVgRHM4QMYTMa2Ty6GTVSPc0pxrYDbTPlTYqO5t8+2eqryFTW
P1djOMootIPTrX0tV3lDvnlPOKmTcV0p87KW8TTBTv3PW4WUYtGdvtxT5t4TMGFx31UePbxq0UOc
zhAnypft+8EhWg0yXZa5+jyBmCDDQAu+jE4wteDnMvnMw3QJCyrp/kLdD+gWNjdEFTckzkknzCsP
7PF1fRtq1JpoZEAJUndwc070Ut/aJKSQknW62Wl47oozY+QysSIordv6506Nm/Bbv0Tv/wi9OspH
drGeVVbQ8xcmCP2bNkWRSwN8sKFMWI5YvmLXg9WjjINMUG7ujb/gWGnqheIn3/xM412iWIo6+yH0
BGTx1RMMtA7Eix5DbjxZgR/F021QdkTwgmYpmKWtp5OX34bEKbQoQL6zgOmm9IOMciR7IfdTD5uf
yZ7NFmY/m7N476bjsBkzmsdrDYAqf/XobRHmPY48KwxaytNkvOoWKMvwn7Ps/kW3SkimmUy3f39C
Wn4Nlcy5bShlfadCbLKAsUXBSwPnmGGTjoXjbiw5iZJRFsbrabCslpK2ghAj29QcqsIOUq3f+DDI
1ZfW5rlxqMTB6sEViIiINa6OP8kSwwZs0OjWOb3s+5cumOE9rLRFj723C7Syi2Xi08vpDc0suObe
vc3idf6GoUYcEwKk3Rla+BnmfVjO+/Ht5ShThSzgHfSuX1e6fKiN9YEHRQosj9n/23QepMSUrM2i
IiiMDGW4RAQZ3WjC3fBMeXZorPhCBOemHNq8+LCeWbCh9nSK6H22eXDYESxgD6dLSlqFnqGyfDfe
V36yNUx5xds2QgHQDgM4V4qV15x5AWa1EQUVySqu0c9Ig8U7kubazHPM7cPIjtsMhgugLDaV+PNu
q5kst9JqM2jhvM4sw2qDFzCnVXdbd/fGdgBjeDY8q/uYp0CrEczGNFpo5iCb4PtKDzRlp362bkqU
RcxSyjqe16254ZYNB/LblleyREAq8wUDHb2EfS09OI/3bW1WwSpkFlZszBYCdIT1Wgv8fQ9G+Qug
E7+If5UfOJn+Yo5niw0WqGUmpqDdDhMsLi2GQJ7rcxv8KMDpoCMp6wlXJ5/CbNnAh/48yLFalLez
8Gn6aMzaLm5LsPHBTzn92zXPtBe4xDCNdoFaG/8DK5NIblU1pKdhllcz94EyMpyPizErilfS7+72
PSEuHap51ki157igRM9Z+UA+cOGjzM2Ql49DCMBgyFhPA1BR+wJyCDhJT+36l3fhbfEhD8Z4py/v
JH1axStorZZg61adAJ3DmEJDZCLgpOUQSndII2stTnLHaarqKfQY60jjuNEj2dct2fPLwyvvfSW8
p3bRWUDWQ818H2+VMZy7DDGSg4bF+muKRJYQINnkSh4aepqlg5TdW1FGAoLA0zYXJzl7wG5CadL9
WTRDdrvXRVvJh3WZRb/oKmFKxfNuDtwzS9cF2J3nYmr9mZqMRZFocBZtZv5J8V+X5i0FW7zHTBxy
1UFiLPFfwgDkxcu2t309vhTx+OQnqEbZl9R3akNAGeWyApRQQdcz27cvLsMpAdiUAo4dLF+QzBj1
dn5pQ7TARKfR+llNlWpOAXkgQcjBf4ipD6glLIOgXTZf5BH8JC5hFM7st9oq1hwRJxCXQdNfH2xS
S4Nv8G2CHMRv8TeclOcf849dNAvodLYQ6lShaRM67EEPdNU3gybENgpzOXDmWdxndF7GK7t8y448
TY0VpSUrZt1l3SYp0cgf2Q7MkEESSM/SNuNZyE0fzeX0rv0FK6mojzJBvBFBb3nzrKwppkjdpy11
/32bSxvLH1mFB7nqF8K0VoakpAF8Fk3kd4vqj53EZn56uXqQL2/ImvC1dPMmgtAXNkP+IER8h+w1
b+Z2GO/E0aAffOnDaHSOy9XXVCPMI70T+7Bna7gsBblnASgEqxc4E98FO8am8pYG0hmrRouMhFhj
MGH22Mwfg6+G7dLeCEJknmLJlD8LMua57RXpLHjUZZTa1QFuXzYa7kJPHxISK/UscSQpMQpuGbbC
3yGOQj1ZzU8VRvhyDAH52AeMxFwM3Oh7uYfNw02IY0pS3JLddTgCVamnwGiOc/bGt9IskiACpjuu
aQiCAfqTJtqa7nvpdd8Il+rOPyVRQWFiD1tZN76JJ3i+JKvq5kp/4PG4+qXb1DmRu6tX8rVJzcQg
++mtbIhXFubDzSVs2POBpUKFRI6xrsLY0Ny0nZ8V8Vhm3y69r3pgUWeIYVU1n53VgKaErgLYgzth
D5pTucTbylA/+R4NUcLXlX8Sl0rpGy9liJSkS88ICjhpxdRm08p+5UGdeybAZ8VwRdbT/aWWKA8J
HHlkLIOvpoX73ithSPMquQSnwUQn8X1C2AtJgyd/gv/6VXi10D1kpxGAvFoYDBWoW8OAmcpXFyN2
/evBtXdv2RMbdubBF7RGxRoW6a0Wqmi9zhC3/x2rmeZA1WYyyUofwop3ToXu8nOHKh2fBjgOsRZ9
ucAh3haz7Z5YXoeLoO3H4uYfTqEGzenz055WmTdTdaBo79nqlwK70k81ocvrl/NXqvwvVft3t3MF
jjge9/u+nm8EEaZtpAvE4bBJo8Qk5dLMNcbBQsM03pDWhHsiaIltjbC3/wRpc7gWmmAQyMVHmA2x
7fZMEdyaavX1mC2M+/iVZZa+8qaJHGxettHufniq/MvzYuwnvmx0nYGUo/V4uzcs2bdjP9PWXlsJ
yDgu/PBwzeaI+pPBTfbkxhiXmI35zuyjZ8/2GHgdcYruK0QnZWHlhK+zq/WQgkKqpFfvkUGjNGHR
6SLWBGM2reNvvTx20otaSNuOWA18F1KvF5iLWDvj3Fz+WQfahiscdoJS7+f1MjzaQBhhwHpUm7Kv
Qebv40mCRaEgZzRjFxe5tu/jA8SKoVvlB3WyjAyBWaJM+LGwz1E9Ga3qbyORbluuy4XLL0ktjCtM
lIfT3zwaJFQEEX0F7xE4I8/Gsy5Rd7qZ982v54j/v78Jj1vP3l/ZFQpKqP02uui0yU3UWukwDyXI
9d+QqNs5btlsgtUfpVcDrNRmm/5DKyQp219iUeESOESbovoxnnQ0dlSEUirzmPFMerZt9c+y/3LB
jDE1GyzqnT8KzcMk+EYPZ0tny73oO4lYphyu/JPrvfzJnFXb3iI0U5ebemER+brURRIHhY6ilWSo
yrW3rGZawcxtESPgDu0Z+4B9ZpReFgrOOeaSuLq6lRNf2Gnj+4eGD7jYatLf2LvqzSKOCUbCGOUj
XB8zyfOD1KuOj3nJoQImOt2L7I9w7+Lj+7xJLIZyk1GrwE2sIumF4c7V1c8mmjSDN1TC3xOdQEIu
fAkGdtF+liCRowGUkNYTX5eXAo7JblGZvy/OkVawJMkwWcLATrhqtHkJ6VRcej0Oecwy5Gj9NpT7
2ar94SwzgzeCDZ0k2BulPyfqDC4j87s+IZq572JnKedNoxM1J096RaJq3jFhyBavTfhIE/KoKoJ7
uveZYiPsxwpeyL43Utk/ZvMpU0mu85lJ/cqCsHIYnibljZmSe3NiM3B74n+zdFqrKjuCaDc0v2+J
zR4Islw+422jhHmucSkjlmuJJOkI4ePYnksHHsGC5mHioDIHrwStd0udLE+9KBt3o4tXaxePcQpj
5lousJhZ3Tghw6LG+eate5phQA32MREe/goNmgc3bAYLg0Q3QToTrZu75qGTpWtfvmzeDwrBWzFi
jwXo1hgxyO9ekn5cGA0cGtpHaip7lctDfwd/cg21puP89zI6f4cWj38jqX62Rn/dLjVCIVti+XJp
7djF2hDm3eOu/HNB7uWRMrxUXlOKtsLremoOhPdexoXQwy6+iRVHVWDwrk6ikFWTLRero6BZtXPD
S2vd2wclF8t5c20Zk0eXccYbZXRXcuYu+D0ZkqlUzRsKnYvKIaq6rqX7X9CcXqmFVwResO8bHrc0
7QV0u56pRLo5rRoWO00iw8aDbeJw3j5+Pb9CemTuaJHzHB2UEFgMWUz1jOqyIMTkSbCEzqqveytV
T8ANl12HjVplA3PvLFE1QuXwJrMu/+kx593S66a27pvKSgyb+bYRMz3gXT7vHyuLThgVma0x3M1E
CUwB+Dx9UjBxKnxjNWKqYjnUbi8AtUa+dR2d7eQoWz8QFa6vRWULdP87HcN46zLcQk/u7Rpo+o8Q
vWqF70VI4wKREBUhD+IMrF8A4frrVk9Kgz+TuqL8fJg4tzEirmPb8wEo1kh9i79EH2U1Xy09uH6H
O2L0vAoTUxZUY3uSDci5emKStgdvYUhPECmQMVhCGQYknDWm+ZfC94i9fMWlCc+nRev5ChYoZqqx
d1HL7Ajup/dV+zS6TTOtyTTB5mIh/KQmRmLOo2nmhWuT/BByDgfz2D5iHkGfehibtsbEal7T4+T4
c2YweTRdxrpv0rTyK9Gfm1RFD61ZfVhMOH65PCuZmuVbWqOJ8RX+BRGPLu5aQHi1QDwMXhBaHfgT
UrD0uq4ukBaWDCNMl5+HocRZ64D/HpAnM3ZS6ZdC+w53paZY6BkbGPw7KvYuRBqUZcxk0hCwW6vE
kiNdTo4hK9Vc2PQn5WuzIHEiBk8b2GqDC3tlon6abQG60B/lNhnUiF1SdHUueNzg+jzUA4G2vreL
PW01y+pxGCpg/fstb2ogSyAXexwoV83RrYApweIqFjTIreKtgWuJfYpbby6qTGrSm7cOXTrnTV9B
k8bv4GtDSjn4Ha6n8gISSY7vqsfeppmPl5Nysr2MF83SP1/bqPxkEZw1JVFhwho76TcWd04w0p7K
jX+5HUYFiUJxFtIx+yhqnTVsJLJsXOXpgb8Y21esz7XvVAdhlO0utsav3WXvrurkJDO7/KUI2w4O
hcEpr/kX3uiHiAvEdFnPvHsGR9k1ngZBvesT2sdc8H6/7aLbVqIOto8Sw0eNqOA8qT/0YLvZ36Zh
HYX28t4rJptH6cErKzrbwH1A6vC7iuaSSkAHt2T0AnvWtqWYXd45jk/i1KFhTMZtMTwmWHcVqucr
5UH1vupvHrXd+6K5McUx0WeFNFiDM8Vnpi/M/WpPAdUo3A3AvqUf0HAO3/sxHkds8IJwKZ2Bkzj6
GNPiMUu+eMTcEOgKEy1XVSTgXhI4dpM+KqOw+yizS5V72bXW8bMkyUl8y+mbk5FSR44dHNoK8CHS
fJOKIYkBPA74DLli7f59jEfZgZJOhy00DejI33eTKPNx7+/Hy6lokurpq5mRovkyL9/EVh72Rcw0
FR8ngaXuY/XELq0YJ4bb1p7oPPAC2YksibW6u/D6yy7KDAvb3kae6+xXn/PXzIp5J3etoPefW9PM
GLaj8/diXn9ZX0c0MaUfBvg2g9qVnX9n01yqGCVSeInSzVHilQZl7HnngjKB8mc/LdDzOTonwliE
xIcZC01jVyY02daOCJT+FPrqePWNRP35MXlz9x1nQ/j7LBgn/HhxJW3SJdVlUjlDkIWRib/Vwj6A
FxEFHEIrwaDlY1TcV04zWX2ul3plTGKlzlhysOBOl7EpEsfqft+ZXD/ZEy6ztTu9s74BDfWe54uF
V7noUF3qCY+lZpTu3thlX+6rv99nQwP66/et8W+Srzt1kAt8qF/OvjwK8QLw8Z2ii30Pk4BNt2yf
P0pnYy4t0CfZ+9eakRrs+t21XQJU0QU/8p85bLCPFcdWs7jhbHT55joXYx4EiZ/De+6DFYZWNAzu
3mR9dp7Xz9nu6tbYY1st4+OjlubbzXwKdlq5J1mv1bb9yRd1zQA2UX60fqvbPpews2YTPgdOK4Pz
XcyLtVcqVBb1fM+gVd2U5RQJYnh531Ca8reLJz1Z0KLORAYZCy9utKnYBJS/NMO5pt1o00238hzg
7DHSMWmHNX7RIn9lWMEeqOZ2s6LkIHnaVq/aBkL8wPKwsS1HazN6DZcrVuzXeaZ/i+a1M0HXrp1P
TOB0tddTeWXxJdMIwNhs139I7cM0kDfD/uwfsaWR56pQS0sOVTCtYL3x+/LQpVy1g6Hx9w39SmmC
uLeJSs2c8Pxz+5n00vGkde38vmUHmWHiVchyefb6KOfYJbD4AzEE0Wm2mx3McAR+LOvpwCOe6Umq
FAKfhJdXV2FQGlNgyd3Y42v9atbrLVUOH/P40tpUJTrntsT0goodhp4C6ZoPZ/BL73b3b577YeZV
ZvrKjS1OmiRSCGvWfoW4qMv/K8Qm4yvyhhAd7/qpt7y+rPiYfmH81d7zK8tU70Bqgs72vGRQiAaa
Po9II8n2FPy2tSumSeAd49Ta3YSHts1aWs4ljt1KG8cKtxmQnio2TnmscgRDrRybz2+p5nY6EqQE
MYOZSOEVM2H+W83feNuYdqhhII3Y9EvfakI7LP6XmsUu1nq2N33J0EFrMjhNLz4uNjmWhzXhERWL
XXZFEpunu54Sdah0XM+OC/9HgvnllbRPBxQIEmjr81XWouu+nZKNNnfD7vyDmySyNcbiqLP6KboW
aTML7LGc4VfK9WytcA6ULQYe1YJQTbwBAsQaql4KEXj8L1wb9UnBqVVws5kjJxmItCnVCoU6m7Gh
qsRqxPFfqI7DdEwAx0xGBZqyr7wvo0TNbLFyFmpNO4cjrcHVsZflGCtzJaepZ/0VP6cLsw/S0sHT
7GHgepBtFDnKmLjVlFmP8s1lC/PAm5TniNoSvTyqmQqXXiQPLY3VK+fKYvCI2ITpHm7Ko11AzgKO
PJc3qeWUf5faJVHNgNKMWM1WnByguaibZddGBMzxjDnM/CogHBaSj74QjOxN1Dyn7uIn9T+S7qw5
jSQIAvAvIoJ74JX7FiBAQi+EEBL3ffPr92tvhGPXlg0MM93VVVlZmc77kBGhJKJYqbj9HToj+o/i
jq2yXGyTrwPdzAUHLjqoCw0nZLsa5ep0nQMjoM+/00BweFtK3Jem+pXMo1C9lpbAmHnv2DHQBf9o
ZH8371TfP0x9ejgCFxjmWJyaItOyJn5ePbzfPtiG0T6ngXxm7Pho3pEJQzfIcUUh/QH/P7GIzXRX
v1GJHla69wpVZrDyiTfV8FHxbwIBvjacf3ZJ04qwuGLv6T/EYJ84TJQkUbvP9qZlhaR7t39/Djj5
t0eRJEdE0rJODRfeX6ccRt/u2LxOz7VQ88v8oRTPDr6uAULn9VDOQs7JV7GFpGvfD5k95ODtgr9H
PLQhwSUkpOrV6JobSTAWT2ieTkknTu/jPd2ZDNNwmaga2sE6TmOdkHG+dqxdKkEjK3vpZ94gjo4S
fuxcc+Lqy8KS03jA8R0Yo9idhnJYEgRj4HQ3iPK10NCoi1k0oUwD5ycLlxE1U8C2LQ2r/hbctVy2
FefFJOwQ3ct97SFjDblnrPT4jlOIMuOpaKYB+Cf3QdPksYve3KKV/rYZQELxKa59PJlewNyWvzTf
f5jxFV/SMkDpeZSCYx/b8z6eUxK2GxDuzWArOQ/UcMqeZQQ+C39u94cpLqNyfEU0LcsHukV3V/6s
gtvytD3JmB9m0bvEtAk5SZUmTiA66f67gmanezamEJH7w9YV0PDcmyiUI/HiL9FC0TWv8r38XnU9
TUk1PzexZFMjE24+tg4myiv5+7vu1iQG0txMCEuk1B7z5rZ3SJXzxBdk6kYqc6XkMkwuHxGgdKEE
Z3o2i/o5X1zsilsZ/s0kmYJ0ePu4xQuJaTxNugPKcn25x0VF020eSGXHWNf+xQHLnVs7Koyggnsz
59ScrN5vSHFrr8ttyhmAOqkkBqn3lsStGaz1ZEi7YmbbevYvmjNGnu+LSupaz+4a5kXHEupUnfgr
J3n/8jbOzIilFh7Vx4iuA23DP85V7J6C53dWAzDeIBs8KWoVto27wTjphBiEDYJLjtXtR2IsG4y1
JBadU1ovKtgMPylEPYuU4jMd902Wk26nOyafG/+DoaHr4yhfjwzLOialrQG7d0BQfwumoVLakEIs
R4xW9DK/ApLZW9VkCwK68+XzOJJEPz5HPkUEE8qdlgV12eZ71Q8oTK44QklCc7CVSvhSu6qffq4K
gPGbnsqaMVGgRR4qmTDC+fwTlOZ9VC2J+nnEg6d6dYKfG2c9dahABx/k3rQnnA2m1kmh8f0S49cj
Lwnz6rJgZ9D78tsS8UXUXPDNmZmAu62uQHVglfFi74Vodq1t3/d1llPu7rGZ7r9m90bmzQJed7zZ
s5d5Oz3ec1Gwa2ELhKWIDWV1vx0DmXqeg8+Fsc78W/hk0zXACOXzsxj7Wc3MOFc9zfeVhm4DgS9w
VbLVYIqcROU2LxPa3duhHqlr57XDZoxdZlWDNmipnIkq/ZzKv1EzwwL8QYqRQpXWTqaUrN4+887/
4Oc9aIMBE4lA3Xu9K8/asuwMZLnnIkEoiR+qgJCQ0MP8O48kF4JjwwUda7L4aLxrx1mzE6EZznnb
Ti9jqPTKKVMyYL6TNXznz7S5PG5nPc4ghdEYcg9X1281GRamjo58boWGaXAx0J63I2Loapc1cElP
USZjf6QrUFbVkzLe8fksbJRDEuFyZvt20adSgh1ZleqK5ksp1vSd5bF6NY6GEOxCjWmordkdXiup
e3Weq5z5hOHIBLuipAw8nOB/eZlgpn5UAIyXiaKvZn481xFCbwa/Bzwqc3n6w6DmQsp5fSgDcXqx
blC9PhsI00PNfj2pNU5wy3ry+XNj/XE/FW/erOxNYjOisjkCq0C7Sn5wbhxk80BdWqDx2nWqMN1U
USA7sTY6KN3MpYw21U13KKgvlJmhtX7ikqqRoHnvWU+GCu26mfG4nIc2qOBWfNBWv1Ycj8jA5MBu
+rXGFN4pHWcnAQleUX291Y8TxNMCCMTX2E5fabChbkBlE6uGQgYLI11ZZpqTqLPI1s5Rxd3MXmaZ
3WB1exd5bpPaw26JFw63+p4+EHKCY0vzd+xnmVvvxUlco43uFgxhX7rWlml44+l397v6JesQzUyu
n2EQ4tXKUDym0+1GF9d4fDPDivtAxasYReVEovK3oYZFBF6/ufjgB38r46Yehhe4S2PSIdM69uCV
aSCBfaKcO77HD+VF+iO1+17E/ry570aRjfvbvZhM1tJs45eAp4KC77morOZh8T6516iiSS6lS0r+
PRmIXOUArqW1MsEz8uOECkLAWVa3U6P7a12KfWt//9lm0mqVM+wuNy+vJonxNmkGYHqjELWd3OrZ
WPPsPFGY6CZFJUICJ2CJ7SbbUnXrPoin8wL1ez8MEUHOacGTGtGUCW3XGl5+ceQHj7flNN+CgkOm
ooJ7nQQj5GEV2ZLFNS+f32Lpyli7wiPMvydvQzOG5UwGbZ6I0bayP5JH+ts+wdDPygl4C+0VXg/P
ijIru24IkodJ+0Zv7cR29V8RKA/M1rbn/v46jD/K7FkTqfI+XVm/2oncm5CQUoOj5ZHbmAw3sYrA
YdornS0BPhcVmzCnxbYfLLdVQsImmIzJXTNN5rf8Mjp4xeu7GRzivfMPD8CaZbvGQIdSB0F6ka8d
IDotG50HVMfZxMj1JglWMmdpWqKEtNAEGcwrBsfW/VNXm1WlqPUlh2ya1JFdwARDDZFAVRXFgnR/
RR53cB0hDTmOUuq0n7h4ggRxpoNadkWbc0PJml8o17VJPjMMOuU7ilkhqLdG98f0w0aclxdsglmr
eebA1du3GJ+YfycE8/dkupKJhusRVFKHVAbuc9j7qkRXl8aW+By5jVjlumv66Cxp3sXQKa9lsX2W
N6li/lhPrCvpZX0/KfvN8UZ9Id6Lu6v/THKpcezj1c2lyho3FQWNj7gQc1zWz/HBMyX4NA+xanr1
eYk3r/cfOMVeg7mQvHTjTEfSba4KWu77kk0fFDJQDKtLh+H1+ZbdlHw6NZCT2V7yNqn7upi+gAVL
kKb7sr5ItLKbMnzovilJYM/6RcQnL7N1srYiDZ7p+WN+8ZUULaLRc9ew3xZR+Xit3PL9VKqUHSay
teXfk0fOKPt1jwgDVawlYcXrxJpLvr37pE59+MwOjxNduHvjNGmQvTgH0yGomzprHRRJcD5DBsrw
g4cNWDTU7RBDf5NuL6qw4J/s0A36jKKqPk3qR/0raJb3KuXbGPPnIIqeG9LmojtUM0TVun06b3B0
3+MCAuu0uzFXZ7FcfGWKliC7z40CpgiEOaQ1TO+9FUbRuZxF9Z70Y91084TPFhpoF2oOomsxP34W
iiu+LGO1/GQYJLSjgzUuTMkxvlQ7gTbpkf/lwGS1QNSi2ZGS+S9LCoBF6/CjcwGussnIr5D5XX9/
XQLAeZSu7Wnrci8of+Ul/NRG+ysUQdZ2+lOCp2PJERWriew+Ad9pBoIJrdI+4qUSLy/VDva3a6Io
UisDbc/S1vdzklHnzpZN1ciOHCdVhNc6sU7kC12Uu2VYXOVGcKrYhFq205Kp6aSf7cBznPLgmsoC
xvi1/IMTUIW+Ns34iJelMLRzbBLLVJnNP56ooaZkq151bFLZoVp8s50BOO4Q/5inVVSImzAdpLrO
hqVM4mPy6/CLi3I7cmfArbJxgWOt5wx2FWL1YvhQl/nC4nKirL+UA7UybXoV5vQWn6W5E6gDYqn4
zpNO1N1PD6XlCI6aGjitL+Oo5fSSDOhg7tLdjT72oXBakUkZLfeNe55wVMnRn5g5RlxPrBLFqjkM
9fJ1muscovI1b2zR2GfA8Nwnp6KFLLo/eynMEvTY6+g1jgYO1RdSeP02zl/Zr1Rk9en2Zbxo52eg
vrAdseW6UbyS2VXytdzXvrz+ePZPP6l6YDPFG1vOK2sLxTTL5+5HqvK4065ZMCJ1mKzsBqnGosLM
OmrZsiFBwboLimGNC5QAieVaecIbDWdRi0UbpZTxB8o31CamYxVgt3IwWFQ2yw58+RGr5nfD3aMa
bb+v10pyEW7ehYb2quo3Pmv5B5fOfkHVPcDb2IPBaMflWq6LkVTCKh4muvEv2ztxa+4k0aZSJCfH
kqPiTLZeSuD6PL+kLkIxB0qkvWViel1JHWsiBsNvj+SxKm+ZB+UqsoV0ZxPmVUIa9Hb49B0vx1L8
axUs7js5dmFIjSTjsSUuVjOR2FiVITghbtqGXtzH2H2WrHd3YztdDaU+bspdktF10BPUa52sKm7g
OFlTn5nSUPiAxNH4ae+IpxJ6aKy7ifJj2ItKltYE/R41Gtc68X7335ByysD6S1kVuoWssQYenl6R
uMfMF0GCRErUrdGUEtfJjAtu5YaB2lkZ+LUFhOpdwc6j8sMYwLp3I3U8nKTq9vZ9esdaupWfco5h
ylz8AYAWDLzj9uLgSHpw+BhbRLMdlwFNYF0pXbx54b343sNWnvVMN+tTBdlx9qUUA0TUKzOgwuGH
eycrY3cu3Zl/8OYpR91Jecsdl2nsAEO3+ZcngJzVM+ysbuX87A/GVQu8Xn3+Z/Gz/YnTpffdC62S
WC3Z56muxdzPx50tO7J1VBYhHbnKlnycgTpQLxB8gBJOS3lf8b67H4AZYeDsED7+w5LZuqkeKKeF
ZDs/oASNrE5X6lIJXtBW/7TnCnp/vd6kOApVzLrQhLTVaBV7IVz6DpGLATyvhdGd2oErvRdVQmH0
CNp+JxiALYoumRu6AZbnjNu855WHCheFsUd337xr09kxs8yADNN2qv/XN77yc1IoRxWLZHKW04sS
O2V5x2GaGJ+bEMFVO9eP4zzVLSKrMF/jP91LY9h3BcoF19X2C+TVjep8OwdsGlCjaZMHI+GtkyjC
KDF73nt18/fGAl/49KuCm4ZRwrjkknQDUXZGPbmO2cS2Jr9TZiD2JQ2kCpEMJRhEgmOaoT5Pvb/e
JGCT30VL3ZavXX44moekHmpOc6PvRFWfGuotzB5vr10xGufHMX0zCzXdic1E03Tb+vJF7ZxogNrf
0fzoXH068+mhBQheE4k5sMwOUv66TN+/t7miCwsbHY71FPpAxVoppmc3CzuibIXrf3fys3Vi6Dn7
JaDCMharsvtFYVklF7lTDoG+z50kax7R1SOmm+kwoR1l/D7k54XoDqKsSGIYhTsCBEK1d9jPpeX0
dSnJj23tDHXKW3H3qZrl80NknaD0VHPH+cGBdAGCZeOcJ24dG8jmXxnfqOhg8aQyXSrlut3vkhAc
zG3djfD29NA7LjreX7QkHB8MoPbFxp+xnLKvlxgfm4FKm2I6tDBOtv3IdJ/9x1u8lz4U05FSH8lk
nyBofb9WzBiqgOr7aX6cqTP9oQyfJKVaDJvlw/Yz9vO2Arq4Wl9v9avwOU/nBEfiokpqsJwmls0z
hf9cJzOLCPx95s6dm3YaZVkhU537cd3V8jNzT9hpbY/zFFbv4lZLzdLb+gUPZtldTveT4v5Y9TC9
TkCZlLlCdUCfzRQu1nh/rbTlDJPihgALVCVRdL8TmOrjLH5fZf4mgG6BJUvmZj5EzWUFpql/Wg8D
j+mCKbmoSE593ANFyHWeGL/aArQ/PSDq8Gi/9qOEhi+2cuSapq+XGGfgG7K10y6cRxqcnoW5t/iu
tmjvP4S8CB1+HgogxXl2UrSpnHIA+O5cSxpeVZv0XVpOeGvfbbwhzb6gJw8obokpmYFNfPzoMVqC
HhRz6Oezi4JpPZLSJrpQWabvVe3evO6znCI7pKDezEUFt5X1O7eZ+v8rHS0DnLQcxbkl0Nox+zdC
ZGxde7fBZWayNck/gtzGAwbcyrxTuyl+7Uq/pOWjWgL3onXCKhgRgtK9b+wpum//tCLQKYBU//jz
qdq2lhzB7IHx2R78PpCl4Vk77HaTh7UwOmXMvfO5by4/pLoUaBpkH76DPNajRRkNrYjY0bJjDEnI
x5qBqBCqsS1brjaN242S3o+6iul/fiXfOWYRYXJ7+aodDCvhN7dVeS8zFIaRqbg2THOrGFsk4GLI
opp2Ue7bmS79OH06l+NfsRaIszmfxiqLth7cD1tDcXLLq56io0IcGySgJ0V5UJb4APUYt2Mg2dwu
KNopchHvRzKnlC62vN5Mp+36EQ6Da2jIJtspYE2+nu08xrbcsSnaCBfe59rkgrEbRvUJFZCVUe1o
hncBEMhzhpn0L8MYYzkqtfKsL3OrU4F992jAguzsZ6aRX1ajXbG3CNgZNsAesHAZ+tOkfxoefqUe
Fl5/8vtsUIlSGmno3AMPiteK+gD6f+YIL2IpEP5BRU4334Bj5r8mKCs//ms4THmsuwx6WG/bezEQ
5jebc6ToZ3HG/Eg0s6MrxyOODWhJp3fj0afubXYn3kbkPfpYN3GfgxjctQ+T5twzMRZ97jzer4/y
85smy650/40qh7EJaXMQNRj4Rqu9Rh8C4wkM+AgD1vd2vOzFFDQDwR5Ke/s8On6iuszly4Rv4fIO
D+/efzM1lD/e9H2Ohv7ZK7kImF3i0Fuad3514dULPRNjVHykNc7N/16qy9CQ1ijVJEkIL5NdOCmd
TnCAzacIL/DJSsPPtnT8JTaxgQRBGvx4y7ZhXPPpXloTXCHOpuv2nQTJVoPRbLIticdP0HmhvjeM
f6eRLtAjkyXz9vg92l56F+rr5VyPxzczw4WsmQjkwAwaCeDb5RqkzQ3TX05E8WQXIL/0FsFCLgSN
Tb0/+zrtmRC8v0An/Qt6VUD3mjuu68wgtQxRRFez6NOkOCSEq8ShmehT4OaykbmhYTIaxf40iS3b
OvZQaEDD0apFLuIS1QzfyrkUIOe+E8VGzyJwoy1rMzyi0Om8bSopE0xU0Aw9DHRST/MqKQzRw5Qk
FEJbKn+uGVXwlbVNUbK1Mbz6ZVB/Xs2tGzB1RvWTeVt680msh8AIvmzWqV/b7rAhTiY8TbxfJhQQ
9FEhuVxKM/s3YSigze957W0jhEiM+I68FhC+X92UuNw6YWfVtaKff3cA1qdx8MSPCwXGPP/gRVr+
98NI9wUT8kY8fNVaz9s7Umhr/brUjzn14x9UC7phrwC/EmeVjOQ99wU5eaptBdJtmRgpy+eHotof
fbzkaFHcjtaj2KUazxSWuPKeIVw4Vdyu6hwtXWD63F8nercQN/DAqc9imeFczicML1xP9DbZdVat
24/FSgX1fG7ldqOk0uHQ2ycaa2RAra1rNZ9XJdY1uIHqPgMMJB31vveGJtS8FN+UHMjtAIOnK7lE
D53OBJ23TK5qqWgIt9lp3DzrHuii/uKxpr5eNZRUc1FUo1dwfHmXVe0FRFVs/liUKcjfsqAPkDBY
S8rlWKI0CmIzUPEqOBK3H+orTQ8zzBOMOw+pkCieS1E1Ucx8kxVN1sBkaoLzB9jX2EUvxkoxxF50
QEMgBLIXY/JyFs7EyPc/Nfthrv7CgTRF9+kBRz/B4ndeTqL16PQeuMfYBGFAbN4Mw07pv9DaXY0t
mvOulGIwg/RQjFClsXeBaIL+63PZoT8ZtHaMj5U5oIY8RxunapgoKCAdAptapsBtOz9NlRZsMUpo
xaU8peJtdVO5yAywx1DvcoVsMYXEue7lI6LN5/HD8V7PUQzBqxOsuo9e8n1jw7OpMPdbzPcvh/Ih
V2GSUL/8sUvtrlvzQfoNEq9j2OR4Uyfnn5ruX4040z2GbOB9ZOWPe/8xOzhd2BN/nXvXXowoqPMf
0zReTu/KRkHK984BSXTxHh2reeUCTF6ST9vi1WQXPb33V4bbmFW5EV28B+qVYdowUXqOpuT5ufWU
LoO8zrLwZX7T/xoZRui8JohgG1R4lm3flGPAz7S+1yUKvgvt1+7+90Hw6v05PDaufVmu8qH58k3j
heWrumMM9CiufjLNK830VOX+TXfICR5U8w0noXZqS+nIby3jlzIhTlVg2X9yc1/Vo3Mg7KDtkbPJ
1be6HC7gSqKmfDb0vaBNsEsij5cWmXIGmnaq4xHGsAAQtHuwMiI2JCnoVxzz72IqUogSzIjVqw5W
DdQc6IFuTPH8qhnXp0lwqe6eFd2ZLS14SHYBu5YucgifKB8gH0OCUE9Ctj6G1cI/B1pqE5TCbvl/
uxSnA7P8J/B23i3oVBFQmtxW1wSlEg1d6ku6P4/0Ac4NQJXQ5DyyN1HpFhgBx1KkvIqxI24lQ9Pq
9okX8IjqkIrlKFn1uRpcknGvmDxr4FUIn6IvQ3Mi8MVz7Tn5aTGsJXhBos5M/iQe6crmVINOsMwV
yEYLolnmPzX4bdr0Z0IX7aKwLN6BTtn6VWDHRjQHwylPZXaFi39E52qGqLza1h2UyD5kHMqvrcC2
rauA9sphUiwaYveG8kSNJm+WDj+jgez54ITUsjKR/Cy9xrfxeh3g3Vuqu840MBqzTn79c3XdqXk9
NbUnFDq0saaQgfWyMgEXgjs2w/yqvODdNfkFNji8H56GWlFtCSU8ViamfmJ1Z+PuWncCi4G+Fdzz
EnKWor5zctd4JmsYabEWiCR5qPrLrROd3N2qF92BBH/APIkeFGNLKrwQYOZMUc0miiYpKsExpfLR
DIlT4qX4nKb78T7zPilloLT69eqko5J9xXYLc8jEczhM3W5SkDnxI1VE/7XE48mB+A44UUPzANI2
kZeC29W62oOxY8kao8JmFUC1c4wxTlRhanOn2ITaSlWif0v8XpKzSuqhrcZvpAqfupiJhjzeShMl
0I0rQIDQXvfqJaoGtoY6iFBPIOkpXgA90svksZKfD2OYrCYfnR/YwYlxYtk6JUYJZMmsxKknGyqR
YErVlcPuKcQK1hpjm+ruW+ddrUlIWNS6RN972MG5uonK84tehgYqRPFU6RGclliFvPkEC1HRZiYV
N/qAcRoc1ILuyZ1OkjCdNC5Ykop58blBUWDBxXns47xwtSrv8yUlFYgUA3GgRQeVibVkZbFZNPPu
tmd9XtkyslpW0mg04EjoGKr+pzQA8ygqgzxf4wXS7D3Aqqnx/sMbWzDrj7V+ZEChZEuB3Q+iOk5z
pybY9baqblM1i+HwaKy07mYgXDn/9mOORw7+OR2leAH5dqPhovoESWSMjndNzXz+2YTkP5x5Az1S
6su9NQ1NTgj1+8YcTnOz+9ukuE+PqudyUwuSjFPHDyShupofxGaishUZXXtyULZvOuoZ7YMABVAD
p8bIkm5f2rPkcMdshUei5SCTd4YUZFvdHXq7gFcW8yk5UaAjz62tZzc8wlly0kosvs5POkBhamj3
qZJJdTkJzgvK/cS7qKSh4n1fx5JHs9Lamdkgy3MnhuinP538uD8x9+vZY/PlsDjQ8CnrCWSaUp50
Wg/NzW5a5wiVo3RP4pO/VC1mweq8m53TlW28Gu8dPm/H+o0E/bLu2nThbG6LBs27MvkWgqJFRx/h
umsIWdmj/h4gpiL98QVFtHTYvzX9DsFTmn0unxuLS1UEoOH/rB+1gF2EnouDOO5u7WpznVnj6q9u
aJYrkeaF2++uDcZ4ES0JwgPQhUVJQp4io5CiF/Z20N+Iit7ykG8sRNIvYwrKWioR0h+yzU0ppBb/
9k/zLTsUJbPD7NfGlZB+h4k8u/PHV24FEScyn5AVLHtWC8Q9WjRtssTF+LJOpgRTsF4ZAnEyxavA
PsyE7IM5YckhRJKzbYOGy/qR9yUB5FJQHYpNhYJZTbnpmpwB/3ohwCJb3k5/9DOL5i5WzVzLsaWm
WdWWtFgz2XJ62VsuKqeYwrgfNqbyOGyG4mWMk6OueJZs5P9BLjvCBgE0b/by/6JfmggWn628XlTg
5y47/qVeIgJ2FlfK+hLMWZYlfbDMOa5ZX1zvG1ncRp3rWTBnjTVp1YppEjlz4nTPmLzDMo7nDqT+
uG/Av1LjNL3SjxloJ5iuO9TWf0nW6EIDpo1StaQoeDtbtOU0glg7X1dstHMEyYeLHnZAPT/2/2kA
UAoStfK59O3T65l/z3zR2L/t2idfRwMk1j21Q7V0bjIDqbi3l8oRfIJD9MtqEg8tzE1KaVD7tN3p
U1zLs/071KCs2BshViqDAjQhiJrZLuzebhQYwrzlBBXr/fB7JscWq2w/IsZ8jtQPdDWLAtE2i+Fz
5mBm8jRReqP6/31iGxZT43IDI9T2sfxNNV/TvOSrsvpZ0yA4fTDGaWbZgtzHL3iepZsoX6YEh8Dx
lsitQjmIyGTduDDBMy6AJjrlyU3F+OUt962KzjNBSrUO3Us3OdqawTIHRQbSuPW8qjCcgEcWZVyi
jXeB/bYuFQ/obQ8cJpYRC2RTZdNFnknzlTdw+Z3eUoW6cmtdXq2L5Hle7owvfm5qK1SCmIj+WTe0
MPOF6eJdi1VZYzA6eGqVLjXNmtKhQhiuki7hWpghOhn4VFOC+o3/1dedHQCIzHeQhuRaiLsU9FIp
julUn//Qr52gNH2+1sRc1/cSewEMo5Ywlm+FI2hf0pAyp2UKFdnAMxMyTIB/ObpSded/AFHNYLiV
41hTrVud/O6n2w8/CP3Ht3117snvNEW3hR6YyThRU6XWCFLSUkRNfqV4J5kqMI4N8sJTSXphcCyu
25vpz/jUKW4K9Xqitqpwu7iW5hgVv/Pf3HiBfYtTeTOkhnowyo2COhTicubzKR39u+v5BJ7ZVxgS
PoXUgsKQIpWEItvFfA1rmx1gKFq2HbqbKuWjYePPp4GMt+W3sIDvreH5Q9GnqlZajrw4n2+E3GFT
OP6ZRPqZwFwUfqofZJ+qElq6mu5BFfxZ1qYpep5yCCYNZCMNAhIFzra/FlDKSQgLEiC4Bwxy5UxF
TlFz3YLuir5n7fx1HlLJIMBpCudRl7r2WNLVSOn7imrklpzGWO6jdCBXDa4nD5tuN4/IhuNnVVB/
WXLY6e0HwVm91oEZx3hTfytGAomglb5NmlIsfsp1rR9kmrUdUdt7DSwtUmBYF8Rp2bbL5ynuFaYv
Zi+BYLb/c2rGKtlhkhvl0iDtjpMGbUVJGKItjCj+LFwJxnjgb/uiY1w7opAcnqtrmlpvOrD/5CSm
6952mF4Z7Y6/UzZEbWQjiG7C0/OAeggaLVz0it5UPvRb5+ZW7oV0rkQH58XbZMMTOG/83pR/EOaf
gH9+7h4K/z10Z/TzlyVK5pachx8AKcR7RVLiWVnxrLlW43ltrABUIEivMv3AwbArQA7GbRwKk3Ls
0FZW+D0oIfEjjbx97kcIAlb/oS1CQUR/cl9Lg2kjkOvkC87xj4SGLLexp9rZrwP6TLbmsDujbDTW
//SrXp8qIhWLxDvZgYY5bT5PuWo+qgYSpOh3bsRSZd7Vz2VdxcOkSR7yowBRE6lU+gZqKBJwazfB
lSaTdxoupVACRRkuGmRm9AEGe2XYiabypHGYCbj/9HjQTKDgiosWGgpJWX4MENBy0PhVb5JXsFEr
UZfydZ3uBVtLeGvgF+QMwy1nqTKKe+uALEjZtLsZ4MYTjw9ibMvyQ8rXuHRftWnQgWkF7QTv1cqX
9jUuLB/hPe8NaYoVhARAjCWcAKv3WN9Y4wfErJKtJgaYUk4E7Jj68Tsoit2ZYJxmEd/A0v7vZmEv
Wxfo5Wf6CxtiOXJD9uhpBgMDjrL7eYIR71UFhnZj5l0T+YD7kWzba2JXOHv7ya97b+FQzuCNFdYS
FwUPSJ/y5LOUmUmHJTmaUt6RzPG3dgP8El1DxhCASEglIpNXbqf6moqeEOjmJQyUezyAndg180RR
Lgw7RrrzubK+jZEipwnhRpP57v7cNHLJXx3Q5GdM0jUSKB/I+t90bFs+IjVDDlRfLf+2+VI639x+
5PDEu7exL5GYmS7616NasQwa4MJpjcMG4pXU7JYpPlN1xZSaT44ro9T9X18r830jMxvt0liXxefV
OGXiX8vMy5aQbRQEAHyYXU91X9h1KoKovD83dUxk+b7jbTxJNwKV60vqqDsC09bvCQlCti9v0XnR
hFphN/bvUxB61EKP8TzS7fmHqal4IHfxEyyvjDMKxBLhYWymyJHry3wVtk/9PBvdCEPH1clHkOn0
coKy4Z0hTsHV8tO1liRg8wY4Pabh6r7nWvdk+XksvxBV0f4snffkq7kjZTBY3wr56jektDR/X/SY
jftnQW3JRf7aIPxve/E/5KqBbGk14EfZh2pSfCpt9Ud29D8k/MZowYi+gRunivA4/3VU7zVn912g
3qnjbhVHnsZ4l7JZdfisg17eoq6vsJ4qWM6ms84f54+UkbWrWLWapVrEEJvo6UEJhwBmwP2kyI4+
IgcdmtVmws9oGm05z3RFvGp65YF27T8GEVBW4o7tmjOS8EYgWoF7HzHHEBMWpTNW9UgUM1ZUvJAd
NlFzaAHxRqIwVjnwYv59IoErlv9rHoE7bp/iFSTm6lDbG82Ak14bzx6KIcAyhWJ+b8r+8RQF+US8
opOqWSMP4PttFz8LbaPmOLwS9m+yNMzDweb48bs3uAgNMt7f5iKfFfMU9qb64dzCHZQm5JfwhUCX
kC2rVWOLZoLaQbwixc50c4ofONvg8ebe7xl++ze1TftGWamfuOjchNZdAUnT7VU9QhStwFessEzV
FJjWiNTEVApVI4s0MXT+ReHJob7iUMwTZV1IY6HxDpLPaQ5dBegnunrL/woyXBMDr+MFukws1rv9
Q3oT75dsLU3soqa+u2L9pAIIgNkhST3cC7fH5ykmGiTNFqkt8KFENQSmaxmZQf/VdalMcexcRMYG
nCLCnPllvue7BjQZNY3dEXiR9sbjx5kClpJSAE0TiCyP8nrVuNnfMhPViial7x2VsVR1gUUzHfVZ
anD6IaqqMp5j39fBRphDOsrTTXnT21U1SGtHnSrgKwFB7DeUE200txSQWm1Qd2x4XEjdO71lwnlt
2bpGc31DhJY0xqurm4kfh8zVMKap5vxLluKlQ3FXfbRNsZnCIPMpK6cItCPHxKyNd01UiQi0Tajy
P//C0EYsZjh8/a3YCgJlBqT11KBe34Sgg46JFCdViT7/NiasMRT8cDEkXzRzD/m0o1EA/z8Q82or
jtmhEEHOUWaq+0OIqiu43qK6YGa0eRS1ttPUGNclqPQEXdK8cUss+G/aTLEA71uMcBcVK9gjN8wS
dTllaBABAORjv4d1xWr3APOzRXudqoeaTF8QhqzUOJTX0wTcYLD+EA9SgR0Q4q429WMck0WGgcG/
Ey/teKXhqiMkrTA1LBp4BhnvWvCO+VlgHnVEeevmKmWGuVDeIBjjlJ2mhMnGvHisHzG/V9TCdiD8
xq5xmBdvj+Ih4yJKSZZ9e5P6hjb208DOFkPAXI7zYNgBaj5UYuhYmlnlDRtrUvMKmVr+8/kXnB3u
m27M+vuKXi1Y+6GSJHB0hKEnu5ctpPwSTGZT0/zH/UuOdZsUiHBoNwH9kgbtkmvnAEkCgoAkiY7V
vQeRKyRqTAKPX68g2HyrJwzdQHiR/A2pScGiUnxXhSiLU0HJ8i9MPdxL8qnMqnXI1e+0sCbU16ia
K/gXqxaUbh/jlid1lKnNOVuT7MJZJMDi+/2qrdNNf3MuXzRRH2/gWZRh5yt8DU6JqavARyuJf51+
Lj9JEE94ep9ecdctWoS2Cq+0466jJ5SvQQeqGviLtsRWYVbXVlOJ9EAKBnAgqEO4iOwMlLadbqf2
3vxjgvIKpsPtAKaCvJq3WF1l/vrXfo7LN8nyLN9YqU/OxcPXrXdGOCnfd0FOILkuJhUANEus8Zt8
R69AjmPi44NlboXucNo0BMOGwWuw+sHLXo1R9d+A7qFn6WJBsUUw9Fv8wziQGiwzlm0ACeyDey05
JVqg3Q39O32+frK7JoYA8yLaN0wiy/Fs4TGYUA18Y6XAjnjxnmKuSz5udqQSkzapU0nQxT+FDqqy
ws5VmbagBLIr0Z4+g0EcY2A24/vkowYn8Gv//hjmu4/x7mf3aSDtLUgLHd63lBVVQL6hRNQVOfIp
g2E2bpwW62/Tn5QoMaWVsI64BAnIn9PPfVW7piuXH/bpagH7a4YSAKFM0Tko6Gztp6/x/AOWide3
bYrfj30b1xlyi1AlK5FN4WVexnK62L2aujeiSS2MrS+bh/w8kITyyc5c8hOoAKk6CFJIfb3D8E7c
tnsOH9vQ5UgM1bjJfOmot0RWcZqSTGJzxSjlwdvzBtGPFWCScW6nCOLVDltOLJZBBl5R/wrWuhpM
BKiCdB5oP/fmqY3G/vQbmYwvYyCgmfuKCtYWwaaurAs/RiJupGQHN6yBNWNdZxmYHs/gNQ5NPBOY
oL6aSb1yILNhC5WtXCNYT9SjE3W/SQ84oIhd16JaJkyomY9Km3FRaMWkIzKyTPB+/0g/CoPVeDOT
RpiNo4T3hqti6nuswQS8MFr0ZAuCjFPRbQ/VZ6AHh+ZgbEoV8lfDyZrhFovYLKExGMtVz/SffnWu
l2uTN8DJkeZlQt8gGizUjCfjzOd+8NdyuhjYJqMChWBNVzcRD5I2Af6b3VdcZaJ2Ha40xX+VzqKh
QjFfeZBj0Y4cmDb9pzjBtq1H2kUDGwk1NLIulD4M7u672syaUFvtzk+E2Nz+VFzzWofqrRqrxJ8e
u+WnincKvX7S2VIYyiGT/KxLaZKdwz+2yrECJdWrQWt3vN8P3CQba3NF5g9Pasiy8iCT70tcX8gd
j4oBBv8ewgqgBJtHrbMHa7bKqgwcQzF+zq97Vcgla9nUmzwgsBcbJAUm3y7H52YILUgi4v252VYa
7/wUA1nKWto3U5Ki2bOX/cJth5UeMsXzui2fF6lW1Rcy4nj5YdUaAfQO2ka2gCNMvhQtIf6mnK4N
eVy8c1s2XV6yw66zdQwc7UwX3E9FrJciTi2h79IiWpUq9VXdMZ9vZTuylUPU2pPjtuQlL85uEgJw
yED3jJudgg4eWpuHu1lYX4pX+Bq6SECATz/LkXbLgVDepSp0JL+at2sti0SPOWiLBj4aEDU1gF4G
7vFc5kSxhtIL3C2mmV92adpEmHAz2Z5SZHer5XnnEpw1zB2aAKtEKL/8e9F387su4R1aMSbNP58l
+mTZNknNqlNEJMEsCDZU0SCqE+MhhrBJF2KJ5jxqLEMfv5jBNX8UL/+RdFZLrlxLEP2ijmiGVzHT
CEZ66RgNNDP313vt47jH9g17QGrtXZCVmYXFZPTTzFS25mqbcY6AlHLGnndnogLzgi337QTbFz0S
Qze6KqxnOuRV1KBbXqiNrqFfyhdpKxp3xlLJPUUjANmEiSa8+WTbmTP6JoRC9DyAPI0leANLk6Jp
oWQ7xFiuy5xthTYgoIVZUcyKsEUW1mdG+fIRiEOihotH74ay6jdiasQUb4bxDZS2bXoGAo1mQGkO
dOtMmAGJlg3DGYphFCuCw6IazHUXbrPg2FSUooIKzQml8pQFvZKQ47FVki6reHFmCYLwQutvim/w
8w92eGCHkr3JNE5wMLsdrHv+O7YmnwaaF7xnAJcosq+Cd7jjGY3ZwnmiYrYBtj94UfyJPup9uJV3
uMYsRVkGLZB5GW06ZatMX03jrK/rcAk+/OyHZZ/vAnlWHPuXussPPVB9Mh3n/rzZ8jpDOi36SeYu
i+iq4MpwsQ3O6NQC9PkJtxZG62uMrHC8QhLMt9YYHGRonu05mDfn5EDpPCE5zbWzf2C//d1Y9ptm
1s/RXR9d5Ia0wXgJLS18pEFnhHOENDPfGZZIgP13lWh4VqYbae2cjDXJ6huH6wqVcndDR386vgs8
JQ2qbOEH98+Fzv+hJVgEgFwRhtvmNPCgBrHEh3aOPAtWhXnxkYSBKbd/ppCFzzZsmIS30ClAL1kL
eW2v7EgVm24wEYC4iOSjcqfas1ihxiBxKzP/s05BQHFU3CTo7Nk5yVB+pL/FZPODWQeIJ152DCSP
NH7EGIIvpokPC5ORZXWO2UBcvtt34E2TV7UPjzZE64PMETzYO5kJ0LMFf55xyyx03BtrGuwjEDx2
NADJ/VJDfgmTfzKOtYLC4ZO+0R04U4ddnG2zwd2OdwtYV4DXfRVfEOV8Yw6tqCFXHYHPsiOeEzST
tJUsuGJVChVysvVRlNO8WjxvDDeaDY149IaW+a/YHendvoG5GBAEWO7wjig944WY9op1YLTGXjD1
r8KxDZnBVRDdGMgySriOu/In8yYO5SyLwTzkLv2k67GNPtpklQswYniFGPFN9wP1qGXzFYZKyFD7
HX4ULCM5DhB/zw4gFp/gIlqYb/ydnuRp5o4ZHF1wVpIbiw1wDBAiHsQ+h3SPAfDFvOgXH9JjPSO+
63uA/5GFx3zCDiLiWYAy5ULXzm8Bw4xZKo+yhw9OOPQxvAMoq5YZBpbZLeRFjGT3ftqheVuUq+Eo
jjLBeV+MaEQVXPJeKYo9JhCT+l1T7ZtT/DIDDD+xspPRU7CmCFNMByM/fuAmPyZUmLviIt+lz0Y/
F8408iC2Sd+KOusBc8zuS+dIU5jzPBmij2uWMzE1oa8HCBRj+u6fSWuPxLuYQt2iXmTOh58kGkTK
fvwrSMO4c1NGKmfP25sE7090HwJiENyvEUTSXpKUvWFOW06JrQJ72kugNbO8sE6b9snjrfYLbqQe
cqQmsPRpSuxfly221QYbmVaFjk6XrQn5zIpUZu81joh7s3Y8b9c4E5DBUyFGs5mIFg72BenETE49
Bxy+wwtUMHjTpIEP8Xf3Vz0wj00ed/QmwVt98W0MPWmG089hQGSCHmvr/IS/jOMgnpKQlB+c1L05
e36eIrE9GB8+4DdmUMViNF4lpPsgXZGjR3Pnt2fyHQRqvo8YgrUf4AEMa5K/F+15XYwKARuGcup+
AU9mLIMmaljkTsJ6b90ZFMaf5H0a68s9WxHx6wVYJd/u4JCHTPGjlpYCuurxIwbNhKgCdWWrXQUb
80kq1k5M5ABs339knG6iEnWoJbCsI1FfKlJt/SRDgInGS39eX7qdSnCq8Z8K59Lsh/oO2QJA8wte
0S2aOYj5TJzUQPGWN+mVTj6Aw//kC9DfFO0gqmzQTXjkNT0Phtc2bc9wpq/oKVyp+EmWfF0NmZcx
dvAneBEXkF1KMPPmvVE7WEzvm62/JI9Cyen5aJMtbQ/yCuxe6wUcCMIO7ghzoEwyWAJaQBENBBRi
5IAWstz2Jz5WODrSDlZ6t8UpsNlVO2CoCRb2F2n3w1b3qbw++BsV+fetm92kNYEIeynGmQvKPkw3
2Bs1Y1XQof4kQCDUocKb3knMrCqR79aWghHpBR7ah5o+EdUfB+MAq4KnKrG0BdEKRPUfkV9+OP5g
GPkSf/etO2GHB4xIMUmArPimYWCbAxCmPzmHSHcxLELBoq5yDBrZHrURexb08084OQutiFDrfHWo
D70v4e4+sk6V2v2bLZUqM3BsmdnDhYXVZ43duM0c64BHIeL84I5QbMlkZ1ai1fmIZvF8nFN9vVij
Q/WDm1Sy+EO2GEz21XIPSUrF+J0EhKRsx/QT13cmeNFc//O2/awS7cJMnr/9GbzTtXZe4vUCq1j6
doRzNaxo1hgZkw/sakzaQWc3fhRsU4EbSgsFHxr9qbz6A0OHuITRF9rE1U82Z18Obomwq5DiLttv
pDh82hRkzk7dw4WwPvCi7mbYh4Od4jXE8Hd+l7HQZyoKTjpdM8K3X97l7W1Arv+ar/CH+eJ53L4r
pswMjeYVLzFihYDY65IcwKNoxc21xygkukCUjVb92tl2t3Ax8kjmUI6FCy0Y20X8jhGrYvE/Nmmt
imiSgj+smF6OWGAkv4JsDZv/Gh3UfxumggtTKJh3MCKZCjIuZYrkBEgABLQGLQ2vlxdcC7DXxYqf
9Qni6dA90zB3GIcxCyjQYfasb5qABPI9I0UZ88Zqo121p4eA8at9+jcxD+d8S9d0D/qAWmHHyQMZ
8I7IJtf1AtRy5W6AnKGuI+C5MdakvofcHO5hpaIupkqhs2GdBVNcFguTkz/t/SvZkEFP+W47Lqgd
ypmCA+ZGmZdLmJozsjGIJXyONZ7kWM2yeA5POxqxyx2uCxIt7nZ0h/LLElRKX568jc2uaB3lPw+o
nW4EYTdXAi1ECJSFaciMuT/O8CguxX3ie3AzYO55xzfrDIdNRzYazyOKJYsgPSfiNdiMUfXaU+Ds
ffDqHyPQ9A5YwX5Ji2Lr4jdq8JZgRKxqEPCIXS79gs7r2HNhqjlng1m2v1bxinPxtvPw7vDuQm9e
X30Uo/EEd2pzZu1xq8U6G+3G4m3/0fXPy4f7DDY59Hh788/YChErcg9tR52xKLgE0Nm/ob6waWNc
vCDTPtnAxChmwelCCfKBKxrRUN7ETyZt+I44C5A64zGACYFATQIefbDyT+iPdntFoHiMwnYcblbW
67P4CNJytTEfp5D7ZlUxZccIMwFnVDxhadau6Yy+CinB1l10T2/fr6q99WCiTTywX6+rd3MpK154
Ti2Tt3wBrGE5dcGQwIRGQU8+NU9qPtGfKmy9RwV/C63izQWC/zDe5dFn94I1dc2JZMxNccin2Ot8
iom7vYY7WnwJvNCcvJq7MBhHN8KN/SYSiP2oOOUeBNsH9oqIDNiHRF/Aspk1074D1r4ytKAYRNFJ
hkBRIuhr6OM/+08PXSDLgf0nZEgwVRN1t7RgOQT7+RjRUhowHIVFCr2PoQx29zAehOhXvoiFRhHW
wKQZeNtMsjH9mKEhY/xQbQgxPS5yOPhydFFFbs6kCuEsRU5aF3P6Nkwk+fTyKWwwkgDbIZmjf8s2
Xwzz4YLzJZbT6tlcYssCE9rG1J8dHXPsxzQEisgkEb7U/DTmMitWak235+HBadXZ0aCtS6F2H1hG
wRyM/FKheyIsLpEuzn8weoHMVW1U/iq4jd5dWatn+e6IUDQDyqBRGM7KEbE8DKDFT75Ml/f6E3/D
SwOMY1D+UJKyowqkEGzcQzb5KTYv9KjA7SkJda9dqX7+jSBVBgWYcSmINRFbEc+7A0sUWHqENEv4
LWC3SlVkzrUfa81MBYgH1tDSvBGiggcpeMknGP252p4ZI6owbY1HNgAttieoZ274FM4ooIh7wjYI
Rbqo8ZWTGNiC1KIAG59w8FBNgl4iyEKMCexi7WgPaYQx6ziR9GkXwQacXfoNtSpc8nsUqEd7aUuL
ns/jfYM0F9XtgxVAAgTk5+S8DsSbgk27Kt76gUoWn3ze5UMX4/CEOQYALsa9iOzf9Seki71QMxon
oDjKCGwUf1ssRh7jD2vCUNyz4OMXaSTlE4LFB5JVJk0X/7d7xEvrKglpKFaQS+ZPOCwoSMiMK2xX
HgYvWxEMR7oEn+owELkuhUTJs0vh92BzQoK/FFtC+fgE+oQ5CQuE+AYIKOgZsGIuxHDunhDvH/m1
NPLFiioYRS4ADbUnYnJWbuYz/zc4UoUdsB9f5Lg2yRbzlvqm+1QQ8OW2bCOhF+aUUfnMntJyWOvb
cNOsLBYIkQAY5mD1BU2SmTYVD0QeRjxYBAQT+hSbfcQYorFYlQaSdaEfKJgWBNNvOgP/VNyRvpE/
/vk1QYBlVbB3YzuafcbcJ154mxN2bl89u/NYIXMkg2Jdm93Avtf1yUMRIFYRwev9zc6wqlYWuQmc
ouHCvwCfWFpnPJpbv2X6vBz22fQX4HhqTZ1psMmW9Dl4x1mT4DYCIl7it3mCQl9ltDHTWEUXMKlu
Lo+4m/TVVGLnFmueQgYYAcwSdInT7JJey3WIpssRFmTNl2vNIgY0rtBLwX5nj1lzp8jAveOYxthH
ZcbCXycPcBSyQbFhe+0VNxAIyMhhUKQUzgFohOY1t1bFXyJs4J0PfI0hNbYiiBFxSJyQ0slYUDYx
uaXpqRcw3gk1hJRhhVUFYQFkpUSNGgK2s9frfwUxAw6R1bI38mhUgOC6lDXb7EFp/+Qk5WwPNPfw
v0ViBFd6end/J7/g7jo7UBr1QFWKz6g1YVs6EyIYnJBpt8GfC+d5/wl/VdxjBfCWhmI8qhc4tx80
FtQjCfajWATQx4jpCxEvedDf0J1aTHpxEhGWAFDEQHmFfhLeLmwEChYOOiF3/QdIxMRglX8DBaxw
iHhigHosybpkAmKcOQO/xEsVX4XoTd9FAc91FiYIF/4N09LxCV6qXgjayHIt3Cjx87gyk2ZCiizV
+GfHSktVva1TyIZu7UhViuQvepvQMuny5WnaL2DUwtp2WNuMapzoEEqCssYfnA4AUpnaArNy8wlD
/AEBQh7IcA8qyPgBW5Omg6v4a8/ZvyOt7QvhCZAfgK1cdGcLkgHWy/YSjuu/fY1LjGJZF1F+z/hP
CE1BDw3IPujdKXVsphD+Hrt5EEbhZ+EvG9ZIrukkg7c9ty+g8zfpuoKufrEgeFr4aGPZRzgAlGHe
gm36KorQFoOXrtO9iBPMESD8EzcC64xMckhxJpyhlQVu1n4IQiZVHbY79I/0fQTH8SStkLP/iFPC
gJxOD+IZg4gnJWPqXjgXtFDIlsG96d0FP1/vdvahESJnxNXMDv+dMBrGYSudJGGmiv8QM1V+J6MU
+1AxNPkhvhtreBcHAD5iEZGQx0vZCsuRCZ9xrZmI/DDxl37cg3sAKxfA5xqyE8fvBOYcvPl3rKbz
xOvHkoOBP6+TTxNyC34cxUMD91gDA++rN02gQjg3rgrPonrLWzYqLvBuXtAHbrW/+uBOxo0NlylZ
OCe2AoAfctbx3Tqqs26NtfL2Q4YyCnlzfgtO2Cb9xpuOOkPUAoC7X/bL+cAlnl0PMn7hYsKFCGGq
PCJM+ol8+SkTep9oRZVzjJb6M5h80rWQ7+BLYSkDBscuexYrglqxQg4zLYxW82PPNjlzCoaiLYwV
ggNCWUwxAp58EDZHrH49UEnexAKxdJ0c8hN13QK7L5ZmQPbUHuFHeoSFPqdXWfYQ4p/KpZpplFPr
ZFctApw1nTfD4L6m+wm2LCxT4Df4Yi8DFYz8x2CJ18MQhSjNrmr+jlvqv3EfEzrwNMxOhZ2F2A9I
9/uFCR4GgEAvxgmpO9O5eX6DI8bwgCPH3h5QvhOTW0Y9CVCfSwELQAcxb978JnvlkE2NrYOeZsb2
dCiWcCl7pluBcNCjiMm/6e8oLmiaxxN0AMME2bbpvhaiLaZOJVRx9L7ZViCYwYIBK+z5LB5MzO/3
JzHwhHxh5dwXuzrEKiWD/BRdirsgIMMTWOAFNkmB176+YCyJX8nwjExnrTm5OptSKwvzbNwMjCkF
CaQFyBL0KHRPELTSlXkhLpKrOeH08voBIRFgPQtiAQEgapVwCMTMgiFOxkPiuEs7ihYQHxMOFmhA
x/xa08RwCM4A55pYDLeIrxPjDNxkT3AIdiA16d5/UfE+tSej4nmCZXB6E7bQBsUkyD4xCVKC9pNB
tVYjzCKclUGgQ+QMXwtSDGr6nuMFoFMyE0zIEEcxnQKTfcDBYtwNXxoOU7zpl9112FVU5xOL7bUk
wmf7sr5UqgMSINKucucMC8kRG9pFs6RfWNchNhT59ZyFgR/aJ0eHFDgTadpdss9DnWUHsimY+4iJ
7LgDC2YYvPLOziGnSpuA8q+SfbShs9nK9xGCJRQVfjvNujAbqT8rCCNgsCzCRfQJZyKYFH8zCJT+
DoSsF+GYCEiFRRRncyOWYckfUy6CmjrMUBwR0xnSY8hhBHSFJlYGJz4c8qJxci+sKDiAIJH0sNU+
6HgGrdUD9ZwYMIVbmHNVv+Mp8cT4gxaGMqynSdUfDMQIbsqJdoEQ3GAMh/kKfnoXPtqQp36K4j1G
MnyiQHRgduCNnAGGZoZg7MFdgtBmc2X4ahIAQRYqicTAOZyzjAWzC+wttnXLkGqOc+U036es1lpZ
LGNDbMaXyQtG2egAen3W2VecLaTgzg9BkkMBrLJrONtRG3JcDKEkwJaHQBjeMB1n0ncV4x8YdcTd
S95ATYCYGEKSgajAfyfLY+XSLPDDgQ7jJxgguDduhfqipnS1I7QpYjDPQXu2Zz1dlxSEdAFZf7e6
ggplJ9vthpoHJckHJ8oC53Sbv0iO5u7gImrxP3XsARt7QpaWgvQAWOs7FyXG0VqW6Wjjvan1UMb2
fVFT+Av61m8CnGI7D0WjSo/Nr0gacavggpTtXE2x6TN70M7MVpamTkDSdG0eJ9nJdSieyxKz2TZe
uxaWFtEQHPqoX0eRMzGSfurYcjFpK32rG/IAEwRSkoUFf2suWj/ZhHJ10+1xLsXNsWSfJUNtt+/W
AUdnrH59dRuUwTSUw0U1jvuU7kdNh0vVmQy5E+lsBLeq+k5MnZn9QbGitVSlhxY4JpJtNi0487hl
ki2H84qtEaXJuPO3kWx2WnDSrXprAs23I6I35No9H0SWI22t2VLptUg4S+PbyaOrD2muCqNvX60R
FupAaU5ySaJo6RoFhalRnjNH3jVST3epVMqGOylkSljUSQcnYYnVeNQ0alLF+1WG5q/2hm2L6Apu
pOf2j1it1mFChRUeA9eCC1k629wyga2MvasVOzl75VK2KQMAD/w9ytxmcolgZps0LICi8QjGc1qJ
M53gRYlNeM8iWleDTpoojyKkmlZVGFgYNVYkDx3f20E+m9kpYOFrzZQtsydy0FzMNtkF9c4eSU9a
wE12uEh1SsPlR9NC2poG9AwFnA42jR+1cN2q2WCOs57lhwmwGTa5auquA+KjRR4NnkoWbnnoagd6
bxjCrMJt0ecDFHRjP/VcD2kFiwZgMbj2pE0x6dKwQ3VmQZDsm9JciN8dpqyi6Rah9JvJVOE18xV3
kblQenKklA87O/n4n39Xndih7mOmj6cyDCQvAGPIvJtjhiu9ifeJ5MwlA0rBuOhUALe7i9IcdAJ/
hrh6lApOnFbzkmWIbBpqO4caqCgmmdftO+5yHaNU7W5OZH+KO9PhBdQHX2UhrdJq5QzpPAighGjj
zK7ZUpvGh9gaJvWnP5aXWGIVTufNsgpYp8OuuQKACzAh64ejpCKLsdvvnu10kZPjLDMWHiBO0zLA
/tCSVGcaLU3VYtma6sLSAXxsdoE3tFL+rOtYx9YwBjTzRchNEWcgbnf6QKCqcEg225kXsuFs1FdB
3Dx71+Tbq/bQhNKurm2mWM5KVYJ4KddYa1vh0cdhS4m0t1YqyFKUfue7OjBg5THXULypbnB0vPjd
lfhjlGZ5CDIWZTRSQaXgr9wkZg5OpvPNplvaDu9aL1k2ITnLoAuuhhb8lok1HXL1bNdYZSdmcKl9
RoFldbJLxhQsEUjD5KiztMRJu5dlYnauehDKIzwx220tjDKLt0tzGFb9LKUUDbHcoC/Wk1nHta1y
hqDbZ67CpbV+dd3hmT3lljn6+NEmEN70s2Fvo2hh5zOYQAG7poe1H+0Uk2Z5OKjUym5GaZFunAqo
KNS/0bp52LUFR+ZI9og/2Qk7M5jW/AC/Xtj6j2Vuo2vkrFIYaTGTbR0EM2Y/wF9ufAcUuBRPVv3Z
1hubrU32DQOSEADT+gJQ1txL7/1wqKV2j6hSx10/+On9tZRsRm1jsSaCzRQcRv5fNnyYPbo+up9u
fPAGjIhVU4e8v2XygV/Nu5K6tZssDNZRkw0YA49z468z2R+lC/0mDIksORfazfdI6MBa7S2J1ybE
HsZ+WbhqVXPqgIbgcIHFYy6sNOeWzkKjsaNMXLYYzw2HKloXzdtnOkoaMee+dtDKzzS8EXJVdY9B
v6lsBtCMYqeoixTDJvvYgW45cMGNYj2oV0PdcdEN5zZYnz42XiA/+txQ7nnFrrORBpdKVX5DTCDm
VdpXI9rpZtZCBSG82ecueJpsh0oWVYbQbwfRs97q2YavH/KP8ZRZTx8URcatFKjZ/EyyHx46H1lo
M0/fx/lNxxbbup5p8MONHn3wkTcayjUbpzF+yikpFqp+HeJ1VX6ZzbdIH2ZNwRwxkhZuTzoVe8mU
CG+WkuFR+yjtP89DXbylxIlyTErxn4X6uO1EnxgwEO83aXTXrX2JPQEDK7pre+3kPyGGUj4VDo5/
MZQavoUWKh2XrfrXMgllcsiHoBKyRYiGUsePkttvyf7lFvEzq2A+emfOhMs+L2WjZFt+vt9hQPGR
Ajk1pwS7qHBJIRAoGFOoRz4IzkDrfVi8IPXD7ULKXjLwhslqMbzGahWX6wZUuv/lFEb1O4VAaga/
kXuvzBNOAMot7X41/9lWy5A9ycMy9+6hvwu6J3+PMiQLi+7feKT1dLLi0WzuDkI2W5PF01JxcTRm
MPDI6xxJQbVBJ6NvxTvs3AcPPJBgvR6C4drW+9Q/hNEx6Fap9RwztvXyoyHCPOXqt4DvFHawPAoa
TexcKX7tcV9B8hhWpruTVTruZevMk3xtaIfSvRA1AwBf/9hlvfArCZyDzUfNYh93ywfGtRlJa7F6
zetLgT17wfJzfEaxOaX9PvfmKSqZGssL3gSHVVUXQb6Vu5kElR+gQOdwBOoq8x5WtvbNvRPdwvzp
a5cm+1bVcxTQGRsRzbcugxLFZw4q2moU5+iS6F019VRCH/TGDTnYyFahafOTJ2a266MvXbu6ar10
VGwM/HpV2lz4xLyKIitRRtgpsJNr61E00XdNeFS+Bn2d1i8nv8QFrKatjrdIQXKfE+fGcBmUD1W7
cVkIQABo2rjgChP/GHzz3ggASvYUUdDKz6q5TYEIYVnB0C9mREJ5XKJ2EI+vPLA4avjS/+Cro+2h
+UJZUocHQz+pXSoCS5kurK2EXiD6CuDfOpIzTdQET2Kmhh5rfeTPVltIvCb1o1Z3WOgikiZmxB5r
sHSWkGEvoK9bcwcxIS32dMUkd3dcUePo4akEcQSEAFUJ2S28buJTi0i18LAc6ZZZp0FX15irc2Oa
dXBv6Kz9/GmONyU0N4Pz6xNjeph8cqdvkyLYxkZ86zsPa0yKPNRhIrKp3ZUUk3btLIS5KP5qFGTW
qSU/5TR5OXb8EzXsRhnccZfnMvAbRsaBsq/TjhQZlqe01PBtyuODJ3nUqP5nb8dE7gi5RdNae4n4
G5jpPA3oouB/m+7wVgM0kS3yfWgCFiB96bw06jMTTaXatfhbmJwehMiugfa4mZWkycj9MwAleneW
NTVITsjCvdL47GIgHbYGOGNEj2lI07xKR0rTBq8f7A6i6DqkxUbW2q+6sJdJyTVVYdVBNC8NdnFL
/URysBTrf5QIp/cRGYmP/Ur7WzQnUTUaKuVrrzA8YjjlmuQyUoRE/zbYk8B4aeRtToynuGhjWoRa
yqWlSjZ4H3HTzTIqyRFDBZsT3ziAeTbqMh8QF6CirOfOGOycvj3YrC6q8ZEddlb0K4VUTCZc96JD
l0S3UmjzwiLh0bXpLf/M55TVo723eH4F5l04g/NgKgmeuQmLZowYb/D75FRZGkr8zDjWWnfCA00z
R94iJoNJAsgSBhKmCDXScwR7qLrZeVkn94phsW0nANOHdIQl7P3W9c0EVcs/G1RQcfYU70ne6kzv
GH7lrT7pGIWGzSENkD5l5IuMJRWhJS6IeAyB9R0AjHcdXI0W81HuQgbepgQ/FEZzRcZCXUF458YH
cXGkoDva0t1BblIW/saDQxzp2Awn/E4JbTO8xsqhKPWIih9FfOGznvD1ATktkYu5YvUTVaJSZZUE
H17bA1rnS9kjjP4UhszhHLdtcS141UoFEBCcnTZkLI46C7ZPTORztY0Xgv7xbKXs0TbeWrICSuhi
FyLFyYWuhGFog+YIrhM3fq2CJWcOkz9LuKyw6sTP1rFXHnSf6YVcEad8tlv50XYg/IjSJBgYYre0
kjnmrolz8KN+lbYbF7BM9DS9Qm6OwpXpj9MmEBwlXg0KpaRgMbtiUpnynLW6gLssnZNYerWei18e
fgSEWKPvPwpV/dOoF62YeZ+Xz8TvKaAVFwTM9pZjZtQX4YKQVxefiXx23IANIhXsLya9qjT1JZoX
U174AwBHmOkw2aVHO1AIdGO+NV17k2r5CqP6KosvbqXejJxpspMA/KgfEYFWXCkvhQWNbkzmIZPQ
ywhmlcksvrcpImr31js9yISKndVZy+CHpt7KrKv9wKImSmZsKfCA8zXWMMk7rSkA7oColQCbOAf9
sI2uUbaereSD/45EAi+fZHr8SEb1mMNkd7mLuqztvYDJYaByrL0ELMTVsMkz5He5H/xXruINnLA4
JbnIAYMxiwlNhr0KD1nzTWJCCkOkdBaVZxPV8qmlzkbmWSYvxG1qk2Oif7UO+1Cj9mCVsBw0LPRr
LhnbG8ENahcbwqqcpaq1lHlTNY2LUyfOBKlUkNUHJPltPsC0BDNVXRPPSZQ2YXeVKV4Mtz22VejB
aUyxpNLZVeSFbycsIA355VyVhrvW0y9phvThyFzczseZCFcVoXAZb5KRr2SuQMpeDnqiAEZvDhAQ
69gmGWBKDjJprBzAJ+BiFNEs86YOggQaAFYIcFtRR0a46JR44Nv9bUwZNkSqslX7fF8SwFuTtWnl
OH3Fvn/0ebf2r+geO5t7nFWLlAlSXX+mHCQypz56S8W7Z5lNlc4MHX1ZS2UcWZ+O3i9qEG1XMOLd
D14pYQTFAKVHjO1gnf716DQDq1h2OUNZu98MVRxhLNNekwYpFR+tyn1SBps6sQKwEiBLY0X0hVX1
k5sDOoIeAhDJZAm4Wboe9mqZfXNUevdGU2l6aiQ4Q4JFgv0eHXvtwbswS9QP3TmWQG0SZPQAEKnP
xrRA/bFVnKmXXXfXi6XekjhDZe9nzpelQcNJZOpWaoc2xkdC3RoGGHVvPXqfrnXA7J3VB4BobsfS
MUQHrctIDrBFcTGr0TXOzrzL8L/o5Dfd2oAWSS/SR1lMGxZmm/h/re1Q2yp+dXb5xV2VnCPiDQDM
xUl0FkRgcNZ9KmyjdnnZUoiHrEST5JAW2ZtW8O+68TuO4OCl0DEgBSXgg+bwDgLoEXkzJxLzPiVu
rRJwbEqOr1LdSoAFqvjGShadMW783sbWDiMfBsT6qH0GFm1UftCcgzQco+wYZEd3OOTyXg13Tb2R
GJ0aC1k9uZAFLdRmZMtG7fdtjBlh3q1cEwZaDtv1z47hzNVUTWzUaMbvxmJ5NIIUP59ZFivRCe+k
xKH6iNATUKgKbCwwiLKkIw/tHisT1WTjVneMBHt7nbQlfcSIb7y9UKSz5kvzpqaMGM8KWYkkoATK
RjVQ0iN7JV0TmzS3vJaa+xHm7rJqHaiR4WdT02ZzSPom4XKw0bauECCsO9Yb5vRaYyDNLYntYn9p
taGXNlp2fmzdZu2dFew2xiPCm/gPFAjHp5XUH9LKm3YxyVIPlgo9Qpix1sriCrsGGDJ795gJmxRB
TtKg3j75yh1I0h/HdWBg8BSxGYsdGegK2dSX2+dacaeFmi4anqWrDMsYqCegVlBDBGjauVG73UDp
rxg/g8tKFxY01NFLrm+jLuLQtmduVw1MM9p4b5Ft20C/mJmyNkgZTXtQgnPUQ/FVt73L0MSgo+lf
srbMiR2kUle91li3SmEKpYxEpUMtJ1HJtrqgHtUHCOEKbXixLvlOc0N0aLnlZQdz4hS67F0A1RJ5
2mTHVhKeuBydb6FZYLRiWbtUrpadj91IJV1KFbob8pq4UD/8pw3UXRfBEhLvLhhFQUkj5EQVeJK5
H7jc4mMI0MqYCHAuJZ2Z+Jl51MwMdji2aKYabJO0Wt7jdhfpDPGpVKQmWWUAZokmsakh0aqTo0DM
BmAqqDHaiPen5stqiGYaDRrU2EzBSIIOoIrC79CAL3yu3VlPFUs1q4Ws0U3LY12jB7prVXcNMwbE
lcv+Bw+VSpleU0VGhtypW8eT5r1ebkDZNcn/VezxkpvOImvse1TVm7Fvp4Nk/iZWfQ0DlU0fWCip
+dnKq5WuGRvfF3hdraZTpTpW9QijDA8AfwTrH1L9iRy+qp1yrzX1bx3fPXWatKhp45VUBBNnaGYU
jSobZTp9lzhAqsbDL19y8xfXUKEovDvUgyG0avEqVTbZjLq0F7Bd1VmXAIhd5U2zDcnVhwV6Y7cj
1HMrRWVfS+bWkMu5TSaRG8Za0d7u1Al2dHLBMqwarx16eQfPvmYccNV+DNFjTCgZq9/Igg7ukAGG
Yx3Lm1ZuZ/GwNTlQinywg2DGPxoThrplUvRtyr6f/8uIQYtseGq38KnUitD6/a9shkouPvNSZ5F8
n09D1ZiJ1qzo8E3q0eNrm6hxd71G6A5x4uhTbPl9dDFlsyoz5Rv1liYhRWxTeMzxwWUOA4mjjciN
SO2w/mhZZIre6R9cwkvUpGKhDbwrOdzYYprDyNkuKKuNbCOqDJUyKNX9udKuqD1Eg80jEdGkdGE1
o6/ylX4VIqBNWNMNBFNbJcDI3MebJOzfvqp+jWG8TuSX47FEsrJX9AJz34h/RL8SWR7noNyYokCS
B/kz19UAq1kQKNdfaw0trgmSrGffStlv1Iz7ApridSDSHjNwiQzMHVtozjty9QlgldSEl7xFQhso
y9ZeutVlQNA4yMoRfRtE0KNuIe8Ee1St/JbHxk5UPCYGfY3iAvg4+A8ikQvd4aSYxanVFdpq7V+2
l9u3bN0lNsaWWrvKWmenJ7DtY0isfKYFGL+N6VfTMbvRvYsawHOhMBvx79YrUhmfXqa3y9D6s8ls
klUeo86deRedDqaqovNb/42fZRK9KsmCo9w2b62VHrEZ9RiRSbg2hMWkAFx1opRRde5fBwU5qCeN
kAGDASlnYZzrsMvmdMruJM8ZCvUYt3ITqk4BAiVShdkzroxDpjrvpMe1x3IhZsiSgYzSaNa+mxYz
atrEE3SBc1CgXPTsuVZJU6sGa/KQZ0FCIQJnOezO/2g6j93IkSWKfhEBemZuVd6prOyGkNQSvU36
r3+HA7zNDHpGLanINBE3rgH4nJA7lQVyEy4jm+YlZmI5/ZjeS0UZR5u7FL06RK55i3vU766GpQ62
urZ9qit+O+WjH+ZNxVNBnv1QPZTOODLUDq395QwPFtn8rJw3TU+ZiYzvfTtupV5fVTR9F2W9qF3a
hDyl2gNeE2SENqvaR4FN8PqIFbz6qeI/O8k2I0s1py0OvY5Md6Iv/XQzH5Wh8RzDxZhBqZR7zcjz
jXTtRZp4VydUv4Wy7xZtuEAYZEbmX20zg5+ibVHpcNHbcFvXAVyvQUMpggwjSVj5ZnJQGSMIy8tX
Tv+eJRCiHDm9mub0k1sq5EjWD5pmJk+FFSIohwhsRC8NqaPqOZIUMKImRiV/C6YkWWixCwsmIm3Z
ISbaXEY9yR9xd0yY5kRm+FChsWuNAu+egAR35Caa+y/R43iWSeWjid1xym+qK7GWY7QxrfQxhf2L
4xfxus3iu+W6dz8MjkYxPoedQlpVQ9UtjJjoJMwIVP3penG1LFMM1ExwQTvKlqrv105IcHjvxB9F
dJo6D9/uTr9XhlUtGq+cfbGtzFuXHRlFec/54Shm4TUeUMNl6jD/AGm1IrUNNDJcmBN2Lfh9Elb7
qg/dRT2UBFeMYltnn4Yuyq0LQUcReDWUmEQzjFtY9VTvkdcHoP5GoO38FjVLGR6cILzrWnlsggli
RMgNWqXjeowsmAOEHDVx3q6ZL+xq6dabMuouXW6Jp7GT1y4naS1VqAcq9CVqyKndAHGGLj8ExqTf
pd18Kmc8RLK5BZbo1xRRZztvjn6sTUtiY4Nc+zU17TG9x2InmJHxr7zZG4zGkOhr9zHZ81/0//+T
Pxb0J/ynstmnYjf/AZcAmcdw4212qRPAB5d4+pp7I3OcvWN05t3zUwD8sn0u4nlI2tGu183PkNF5
6TlUYS0ijjPOWh/X2uKoO4ckZl4clJRVVu1QOQN/2KV7o4qzFxl6O3faBF2xmVTlEiPkDE8DyizT
/vJNKL1t/I5EKMKqLc1fNHiwIRCg2OYGwbWk2RWDvuxLflTW73rmjg70k0KHDinwdoho7IdxLdL0
5Pg4WozOOunH8alzfHtRl9DUenlpoe9VGRbDLpsi79/COMFSx0ciGQIjRZSTua6dAst89D5OBVaV
/3Gwrz2LTl5WkL0UjUmRfNHmtIl70wL5XJopP9x5ZOX4EEMxLA2BpKIyMSSI6DuL374GMtRDeytc
eeoV1iGlr2x6VGSiUBY5pM8eoYR8DxMImRY208t9OeHG3OvprnT8y2jqO6OkHiqH6rmwJ4W1bggV
1V3YEb1owQhxPkis7rVMTcZPNt7TtCsq0X+7VF/JjGqyTTi5SyrDsfroteEjldWPZmHeNeEznVOX
F4rvr4pPt1CnqBoL5HbFv76JVsWEcYWEtKmhb3a4YeOUQ2hiPOU75tIV4mJX2WeaQhNU75o0nqcY
98IBZljJXL4tm6PU80doJ/hxqqXEOKvkg7bwWrNsp5nw5S3c2lz4u1EpGawROpB6WzuJnKUblxdV
dgfXdY/aYCxyqByNsbYjdRg7rpg6Fngz1kwwwnez0H/18XMskXf0zJ21bltFbFx/oP6w1vZAz8Qv
sGj6Yp8JBXFAe5G5f0g9BvM+lh05sqrM3OlWuW5VsalFey36BOS8u3tlnezwO7Z4tUNN/eYMhLP1
PGOH2a1bJl/NFL1lGndUG+ITFpTXyQru/XwMdJH6snPuI809+uVrPFkAj8HJd+cWHQiCpVF85N63
k8cXu8dBmafSSePbn8DOB+pnXc7Fp7dSXXorVSeeTH1kNpk+qwi5jQBn7+TZ1Ybgqa/bh8FIMErG
W+RiydGeRO1uMl9f2x3KXDdFrBoZtDqGfWF5eyXhv2OCY14MBhRfw8n91gWxgcbGiz/juqGQyxka
6D5KGKvSzhqulVXYXFnncHXDbAOavWNV2Ar0z7Zoi4v41hUZ0GJAkic9cTZbJnra95CYa6fvHxrn
snTEKhOohtiMgSF/XD61rxcvrSx2XVTpC2kAwEc6Zlhjfml7NnUwfrSp/TM/H26l5wzyQRL31GHV
T1O0ANEZPFoxbaqgvDC7PqY5/jtGfgtHXPxCfYP/IdC7F111JFQqOzaWf3BltakjvOJK30eERqxv
QwcYpCYwBk9AlNlRx0pWSfIkk/JqYQuZZ8U+mZhfeOoal/afDwvNTPArV6lzzXSoPqYTWZRV/tG2
xoeD26sBPgUhrfT1h4iGZFMmn2bt07mlBkwLAnlGDw5Gq52F1+5EElGE1mjT2LZZzQqf/25c9zth
GWecHweneG+q+nvqEdjImFFCEw6HhKUpZIePn3hXQm7r0oQEEVnvytceKoHIxRmTx1hliuBcg3Ek
erksQ7nyK3kNiv7TkvLh2fhKBLa4mBPONJrBqRe/BP70PK9ku2Y+aGhP/uBi9s0pkcYzwiYxtB22
XdYYT8MgfpO2hKNSOixAzmdn1YrobJfec5EGL6FGyd+O88PNYXvmxceQet9pNewjXq5oeaFl/yfc
gyUQ/6e6u8rt7KTBPgycEOEu3Ziw1479LUO6FudbEwXayxAxmSnusTcfZuBzmtssAp5GUTvmokrG
D5nCus2glAMO3jCVYU4wj4riD+60vWFgwS/pdWEpFWRaT6eolufWL7BdWwmzuPYN9D+np08py3vU
NS/eYGL81Vn7RpJYQAJ2pAFU+lU1LLrOAiMEjHdxKfG6T4I2ugrBNO754s+z8N8BtfckbT+sE2UA
jGgV0xBRkwagW8+ROy/AhKTdHAjaVGRT2UeDUrKLJDZ7qXyxoV5T0K6mnJtAmyB/suFSvfrglXeL
IkpegUs+W0vf1TYsecNem85MHujOSQDoFAwHzetes5FCgTPINcsjWKYDV0w3o7OQydsYdDC9SHrz
tNPQcMUFdrcN8wD/l9G8JNxVUWysRl8SdtDjV1IbeK9Cojdtm5SOBIeZ6jNzqrc+qi71CO8n0CrM
L7HA46rKn0o33/Rev86lDzPSXdH34qxEo1mnBf3MKkhwRingMBvs2SHkQhr+Kg7QPPypTHl3qvFL
NgakDeNB1jZUQWuTiWoWwgL+j9qAKVLmvVkSgDBPot9u1M9ma5BriGVRt/JNxX4L6K+5uDmh4U53
Y/EoGSD4rYmKvhmJfh12CpqayHGUU7ZzgadoMmOZ2uSc4CedJHSxZPSZzMH0ltkuUQYMhW6JAfO3
wfewi0525S6HTvMpisStGiYk0skiGVC2qNwG95O/Zc3Ab4Jwgl+xEs7XFDZQHR3UBgEtaM9LDeFT
9TL87LF+KkccFQuPqULE6J10H9G0r+BoOfPhexIwYJOB+WUrG04kErkqfDYZVz7lmWnilL/yrLHd
dPD/Ekak3ThdggBG+X+/uF4+y6ICpoNXSOpSnCE8HknWdt1tp//COxkTBpqaCTOjQvxiqIgwD6qu
iP3VVdVSK4y3WonjpPSNlkHTrO2lEalNYyUbrYzJC3GG7eiai9I03zvl3Z2ppvlyqCJp24L83dIM
CKNM9NRkbRpp7ix560Mm+uYyGKK7G8ur78MjbfgFevwMZIKPeYo1lm3+5c1Hj9UBs51tjFEUFxIF
db+rw/jPmbKPSLdxcEe37vybNGOdWeO3rMWt6NsfuoCFgaIjDdhGoQu4VIn7YLSXMYHh7Gftb8Er
zLR0Y0nzXxAzKymQgEJS/Cnk8BpKXB5Lf5vGoLiztHOi8k6iFDeVbl+N+jI1XBpVYyercFW3YJV0
PpCs4u9JxxNTHdPa2xemi/3H9MNU48WvKCNSBd1PDyFfQehuarQYRIfS2y3MhOFVVoq/ocEEhuVH
I72kXTx2rfMhE7aEbyE+P7gm5U6BPQSF56RTF9NVk6NsrrRkRo/9YjvAlWtnLCW+Bz7oShOxcmwQ
ONrQ5kNYpy5Ml6brLDKX6CAyx7jrcRqpOAEjsIeJQmfmhorflh46JnTDYMLYhs+9Vuxk4eMTBxPN
6D7g88CmaQWjLW3vX4OYly0QJZoFH4r5eYkXozXDucGiwdkRl735G3rAcC0Ho5XiMwQ3v+kqgi++
4DEF+T+mW5u4AdXlfxQF7qxmDkIMlJL9ViJYJBVZMPikxZDRKWZ9A29abHC1a2xMSyNWy4n3xHQQ
v1py5KEfWJ6NgyxZ3ZOxmOp3O96Wrbk5sLPwJogQ4eNvGKPtA1Q1xgT0rF31bbyT5h+m8BZz2LZ5
4QcGPV/PR5Ec2KLHK9toblQlz26gDkE+3xwt5k7wJ6kSxoyC/b3UUcQXP0q8JUa9gM52HiGraogo
a+boMWxMxbxVyz5ScZbDhdb9KeEvUqKCK9pPwZsFvK9haB+b86h8WGdZ9FRUTESObgBkyKdX6m+K
uR1/g/q7kUgGEG2qxiRpDREAKesGX8Zd6ha/dYhOEpJhRIlYcSf74G/zYzfhaIHnLLlue2C5aM5L
5hvNb6WlNs/hwhcdvDh0SwU/vuLyKRF/anAIp0k7AZ0H06l33kPB3CVnpIAZRIvLdmk2KxH3DLL1
hZWYu/nNUDSg5glttFPNb8CvmSBDzjO1LA0FCInIm5ZvzNSdQtBPKDJl3d7DbNj2EZFcXCwgxqK1
VvHDCuQKq2cQB6nUOXWmdaGI6ZhXbhxhDwN7h5mE7zCcGKd8G73yZpZDOWIJ2A6YVCA+mnds1dZ3
cx5XOJnPC3QpRJsez1zEii3xUC6EslJjetolbw0tGoYZBbpX8pfy3ELjaBKWbmb5PVNMfTDxkuEL
gPBOs71NxRcVnvaoq/g0GHzY5tWK2n0wYUJX+u9lrh8cBByejemHNaLmpDPyPPhVZaO/1uEtDdI9
k/VnH8t3V3YbP+g/K5FsNV6sq+T34HQ3x2g38UQdl2TdylAfOZ5OTVjvbDqGurD/gDQ3Wb7x+2BP
PRpUYHGabrPjEuMtN51d6+j3YO7KhuAuaBJ7rDdGDyCGzV+F07pKqN+KAVwT/hTUk2uNNIC8Jo7W
fhBvRjJz49ovc877w7zTNopXW0v6p/lINxhJNybRU2SF65tJ2scmN9ENTjp+OWixWwolXK7K+DLU
ZNtZJvpFH8WDJfdpkhzMgoAaDxBBZukPeQxQnTnHx/wUdazqDHH+HOaUP/rcvc3fZLJ4jjmFNp46
Pb/PfOXplO3SIowtb5kiAJqQMov6PMHzdNTD56Rq9u4wUahhjaLp1qLEFsox02+/jbYp2EBR5IQO
6XLXKpgmYQnPCSVBDanU86Pov48y8sRmyoLtXqqh3LdkQJW2CrbduwwZSs9Pimrnp8rre+8jxeY3
GG3U9Xn8gf9a6DGJ8iHHBHjWZQZ65UC/K2+6N+VVTPi4ywl/HMXRkmjZWnTjgaPWn7mGgJPbwehe
bJMTitdQtNHBqqp1KWBLh7UGHYfrUWuN45QW58x01j62ihkQhZAKHUcNCd2pVpiBFV5jbmactNS7
i8YTEK6CLdXT5UX9RoXch57NhA6PUm96rpqeV+Tg/0Zlm3nFc5qld1xuzTr+VlW0MpAX+lH93mDr
bTT4hWeW/6wBqU8hMb2Jl+ibwnYWVJG1yAktL2kanbh+HRjplcFmKKYdEBopelP1ASxzMhSnUG+e
DTqWuaTPPeZlrPKw1D848XViNSwoNPk0PSnHequM4joCIsj8IxhISfKxNY/ar9A3L8WAzCtloOWL
7IhQTCWvQXGIU5Jwo/TZDAG5kYaC0j7gIL2W1q/Xt3ur74xFmEDlBlVOs/G5gGpscp6oFsQrEM0j
46f5JjrWjDVTtfj1yRan2xjjxsb5jabsyLQJfCtzNl5H95+OxuI9ltlbr3A3NRrv3IU+Sql73aQf
ZhhiyGlwvnYvNbrVfmxe2rajRyImft4PszZFYndFsk+SlgcvU19Rj3eFrj9Uj4zRANcTtEFVUHUw
5bslLziV9cPpqPzaTGBIRr9vm3hEhfXFjdkkzaTniwz4wMP7UWP8v2itAOMdowOrg09ZJry4sWMZ
hH11Sum+p4g+pndWEWC+25VfdT5PgTogwiIqX2ajHSjxwAT2KWL0Pk3Otsf6WTYtA8gJdU7npt9j
Gl7i0MPeBAI+Z6r+O/Mw7H2qdfAKA+4ZFTByoc+rbQZaZjq+mlDnG+8lNAtCdhIsA7EkNTv54yTQ
C9VUvsmRg72admbJxZE55keeNijJJxBNXxvxFqIkwPdSNGedm6aIQ8aY6ANAJwMj2JczV7zBii62
rjJHiJhjx9JmZ13znxsdHzHUSbhIhtzRWY8fYJTu/To7pF3pPgniA4c6XyUeWzuDPEQTkC4EAW6t
zijMjhiJv8uOuccUoSIfcmRONbxzmfa7RHW72PpnlhP48ISs2ekQDhnNqk8E11Jgghi56qTg0guO
/WjIqSQwE0wdGrRWiI+ihCzGNmIqtK01CoUxKTs0vvIvldj0NyVvzSGpacQfasC3lnsmEdh1Nfq2
EvJLKmfrQHYENSRNXL4wg8VJabQuLPu/virnhBiuxqjC7ccy0Ke5A+8AUVqendMRmpxEYSgkYVDG
ba4h81xsG0tADDI3jmNTWtl4gPjec1NDEkxEdtet3p6niX9JAIPAQ8JIIRalEXyp5KVbd8ov4O/P
sGC9bZqSWG8giadRwmzDL9WpPiXsS5cp4qgF74URnrq2+uj019jsrIXnyj9vGlAFwTIRw0qEWNKF
4ci0wr7U2sY3/FNtVRgeU0GX88tMrojzgkI909qxArD+9FukVar4Tv3P1p6TLzrzFTLdrS49fmYx
p4ypj9CsrnGUbzB+scr2PTRmNZmg0DTgv+Y6mEbDbs255iIJrbXAronbaUjFrXbREgrrEXTjhpBt
2din0e3+BhPgesI0bD7Sje5acylnaYBDmL5pqaoHT5LeG0Bdg0PgtcuI1t334ldzxHbHpB1uQ3WQ
JfbQk9qN+mogfyJkLYV5+2enigQ0VBSZvQ+4pxpUwQU9VDKEJzsxOEyost3oX0czM8GTVa27C6mm
vTq+VeBrIE7EjBn5UlJLxrvO9C95OGxTe2KWJf8aZlkNjF+DatPVW9QToBxhVX3YWrxMaiBwr6Lg
z5KTrSAh6lVdYCJvn0FV2B2awjwZDGoqx0XnOG+isf+NkC1GC0tIB+IAdzaSkC137bWA+mIF2Gh5
4jnTzGU+5i9KGrdWTD+F0l5cvEXRYCgr/Yz86VTlrF8spTW6/USQdluK5fws5n932ngURQd1j/Rb
76vP8Ohhy2ZoBL3UvYfYXvie/+uMLo7/6WUel8KOeu0SfOy0aO3mP9xmqyxsllqOlPInLuq9b2FS
D8qaN8F9mN5DrH3bgYwblEUBzmtV/kggGro+Y0Erw61I9auBK7eEV6k1wQawG2uVijwkmIMQcvM2
PXe0rWONB0NkbdzYeTcMBaKVLvsOo0zh1wcPM5ZuzBcRF4Chgu+AwjUnVFy5H6bp4e1XHpIKk7vk
PdYwsgm8jWF3K2aqDJWGre3apIvijRKFgLFiW2jqkI31X8bejIRYjrm1yrTkNCbuFZ7wzXKmTYqS
T4MzLqiGBqTfiva27HQg1IGQGmFzjbh4c+rtpeokQ8LsnLOl8zpbw9/E0cjTnkfv7oYpPV8m0Big
vc79LVpHV9pzSA9wD/P8tTEaD/fFlsmvSGD45+w2XSdpkA/I09Qn2PPCy+99Qx3Xon423pLSehnS
BEq1YVzGDuKMeWa4sTOEffRsa4KCNKxsuziF2j4tGPrbtglPlhNb58KE8LwqISVG+kuS+u+dgISa
JMQLYzmQZOWaUcxTZWnPjKvXho4y08+/5FA8Bo0Qocl/QIXedT5CySR8U5kglaz8gMh8EQJBC6oq
hJJe4x1sCzcZZM1+W+47i9lv67TnqiOA2sebu+tmjxF4uYVHBh4MK42sKu6mGD19a7Q/DYFdOGqr
CkjMAM/HrJul+1v27T1JynXowvyMsAfX/bpdCkYvSUgmkkQ8SQfcJ8gJzOkyDO6K6VsA29FbOhnD
S08/+X137/lojWzXZln88zNrpQOqciMJvOKjwcRGBJ/Iiul1we087/iqtL9DyCEJjhi6Hd37yv52
Kvhsfj+nlI4DnWJNc+kpsC5NRW+ewCuMgmpgWzVcSQFFJmLKU8GJqWfqZKC2HKZmAWksyDcFvME6
OqYc5LKKb3Ygr25Y/hql/WTK4jKb003NZ+BSsPQjXT/pZYmGWlUGoO1dqjYMc9/0YUCRgNwH8jvZ
l+yCvaZaCU9cHPjDQlazJlvJl7KgrKJb9aMERAZCT0Dxw2DCX4+WtRF1uR4qf9Ok5s4Uw65QeBbS
7DlNsxvzAGZ0XjDxNp8mqtJJmttW89eBoe09QcqzFXOpEzn953v9cpJsLr6tMWC22bsMflwagq50
dqO8i2uR3ueqnHsH367Y3OW2da49k0APQBXL/gl6CfWp4jRqjoNMjvWIYhribVb/aZwsE/C81wr4
g8POQ1Az880KfzvqX/9OURHeLGukOFHBn8I3rkIg06A0124+9S3jVVRISXIpJ+cv9et9jRAQSJkp
eE+tFhLYWiGwY+8POhGDoiTpIm5OtiEvY/9qeepWMDAo0GQr2XP1Z3gYRdQb+TAgTWitzYzMdt5n
VIvnmnNXptbWgKy5QGEXed5iqCwMIuOvMYd/xCHbwVEvVIKnri43tYl7TjutIKGuJqA16GLgpDO6
mBrFw0vwzfe8CyvtCPP5OFXpXDQcBm/Y2BxeWYhftjBOQw/Bq1Yll89fAFyAufJ8SrswyBuwVz/J
Fw2tfaJRA0+UDRQFWvgPTVkLlYO0AoPzAZ/2sHJumDehPmsz5G+A3gmVRiSzHWA1vHpWVASPwnsV
JRS9lHyL7qFie20z65XeLrEnrDH9h2ZaX3aN8EYrln6q1jZOXG4eLvI8eNeNFyuIX23Z/hgBZl3e
P9fOcZ1wp3o5Cf81UIRQGTLfVJagAWHakTro3nMdsBZcbVeUACBtfOhTwJHIPXD2LkZalHVXTGrp
oC9uoxzHC1HsC8F3KHKcR3UdUiqwVdVMHFSeSd8YLlHg+xMbJdAOygDfdgXCO9X/a+tJkvynv411
9he65IhN2nsT5UDjU8Y6IwlJ1cPSgtPDmRRpKCvdLxV8kB8YhbMD8JMw3PeKXGxHx2qqdRpMlkPY
PVa588L4lSQbv0GI27hAU4AldU8+XoKwpBhsmBMMSqIpOvW6uvt2HCw7HFMEUT4lOj/PmMBlI5fF
4WDB7KEzihoMgZwWL8ACKNnytTuj3ZWr8B/2yBtTNfDRMMySgy9XGJcgMZ60oPuc/GRRRvUCndTY
uiQtuNdeQroS3JAa0ttlXsnViA4075KHZmkfXJWrKemzJRQWhrRuc80S10TVuve8+lqE2KVFOAq6
1pfB5TlIu3/yo/OAFGWe963DBJ8aJTaOwQS80InLggathT1j+w7zgDTDMLNo8DSwnuw6/6wC/yIt
Dy31N10cd1VwmSvEshHfdfdROi028GTGZDY0p5lbhwsB6tKCvDmMoPNmMfgDE21Chn7MBCfLAh5B
t2YD4DRJVyR94m9kiO9NRDVuNWfHWCfO50ijqzCToMd/aooviUjFluhXJMZpKBW+2XOg4KNY2yMD
sKJZ1AUDW/utQ9HKCyrko1IDCuXn0QnWYCb8JbdoVilmXLn9xlNTIT5ygOllt8XHu/ewhu/w6j8Y
8cUdjgCcT6LnFtK/mTwTZOVn01pBfs68fRNtW9SFPdeWjWbBfkK5aM/eRJfW2kYD1wJDLu1nNL5K
XAcY0HKv67c0AS2Co4V4zzlFPskkb2GwpUoeOXZxCIHiSv/HKeXhwNXTY/kflLZEOekImdnSw4NH
1s9mPFvjtwhW/b1JKNcWjNu0j9lyW149WBTioM4ZXZ04utyJLtzlr7xbiQgp4oeRf3nE43mP+EUL
t3lyAJdvyF2Blr7EHsn/xG0Xa1UHb1lA+36NagWzMQIwbKQriI6SdfvW4T6GNQ8Ll4CbkJDhdfmu
O5sppSd/0mMgJ2/l6b+wncz2Ys5WbGgW/hkdP6m4FQAyIsfsYulcSu/Iu9L58KF/w8yCFi6oN5p7
0YbNYDARwdgOX5f+gxpA/oNiYVKM6d5eOSd80R01gl0crakkwipbOBjIgy9dTQ+P5oVFokCMDOEp
fjQNKi1Ofm2VNnvsOTzE66CF4bEggUNbdi9xv6uyY50EK1ZIicF8T0P722IGJN7p4ThftEeEkz8n
D2RQ586R244kQD7j4RCm7dqgQvzGQUnpyJzQjsD0BKrap86l/vXigyBgtjoONvRHNKlfdK2pdY9b
Fj6m5dv6pTC3uc+PX+FWpGEFtg4xYsS1hCTrGGs6WH248JdwVbpVMwOCgnSV+97i63ENlB+4zYro
2vPUoU9/Z/fiLH81dG0vfgZ3aT1+s9ACQU+4MttXGB+4gpJm0NrbjHSaFMT34ODEM64hB+TX9g2i
MMTi5L192OV5dpko//E6s/qeihWz8/mbkXjZXt3kpJcbXHeRPNX1kZgMXPr5OaBUpkmh8KamW9if
q+G1bS9We3YT+IVYl2tQ4JCLXwfnLTOZHhTHOtyPvGVGLjaU3zV0F/WN2C12qqcp/C3GVzSlunkT
35n54iUI/leR+EndpftM0vN4xalqzHfdcGIBtNU+O4/fTXvykJDY8MYoEyi9nqoLyCwCFC6gAPtr
jAH/oQKmbAQUGNWac7XHVUORerAwvK24dkYAh4yBF2AdhoBYs/geuROAyS8JXrxQMvwD3G306bG3
UBr+IQt2HlhP2OzxrXH9i1Zc8TTvEegiB/GyWyDQXj2HxC5EwN72Ls1vbIOpQm/ATteds88pN5Qv
hnsxh9+a4XXPZUmNi8hFf0ogx+LcffLEiuKlBeM9lJ9QEZlNbFitcAkBRVp0Kl/muNI/455p6wGW
iJOvmaDk/6YdVk/krKGNyJcdIkBykeDqTNYKdyCiHhz/ZiE223NsIW8wkgOq3TJ6XoYJTIldHjMx
M3mUb0Z2hFLnFC/4XvpLbLnsYUV+Q+yYa2ReLBTFpFCa3HWwbgHD4uWo0T9eB6TfMR3blrErj5zE
Ei5KovNY3020qeiN6xPGEjCl43BTMdxrQBzm8DEId/a1bHdy2OgFI4RN2CNjB+K7YofTJStyWLDg
/5dtm0vDQvzuFGsZw8F8UYklMlbtTkwLHoBULPJrxp1v4CEYKkDMS59B//1yz0yM04JfLPFOWbEt
WCLYJldEyv6MNWEQQNCQh7N/8P0XfblIMbQbk2mLQyWpjxgYmBBmm189PPP/8crxcUwhlb3Z6ADl
lKYTvxfmb1MNfw7bLnZ/8gSG3VwdzLOqEznjxVvvbLifIrBr3muEzmGFDgwmxhxnX80dDkQR1NTj
zYY10m6KVxJz7MsoSXpaSmRFLj1yLHHrK8uXIkZi/mZAltgHzT0gxBvbPPhkhFEUvwYcYLycuI2H
C69dYA6/7A8x3jrGStq4jRymX2zwonLPRURIJpAkmZnY/7n2WQt/fA7zEvMFU18xL8SLjbeIDBKZ
MpIBB6oqWvUnoiiHbokahlzNjbabktlxEgcsnPBx4IY14m7Cx+TvY21fEXNawd34U+ONj8Kjj/gq
y1pCpJxSfK7+0WMOD6SfqKP6L5P4i3Tf2Me0ofbvMPklpW/d3zpnhb3y7GApjTdyR5A7qpEiZk89
W73yZrktUEAjua0RQao1wh7nNehfgAegHsCAGfp9niOhRIVEZtgy3AEmYedoQb+1OAV4mSF2yKKB
10Owof5CnAsrxfu4/xHIpfAu4mpZc9gxD+QhtmsruKXultEnqR1RsQeObqonet5n+12ngDFf4KZt
BmdX/ovYs8xNyXtnauXx4J5wJ8IBQ4RnLPe8sCHGZzOdsZ53zgCPnbGE5MKb44qBBAvTaEKT37WE
wbSAN3MKGEnY3DhjuWV34acurlO4ktib+KsCp9TVmD/ryOOWMWqYHYEYfG1G4t6cb7bE6opwt30c
bQOkuBTAq2kt3+NoBZeazK8f0m5AyxqCR3DjS5bjG0dIIi+Ekk/TMwPCaEUIhP7lboIeIvHGxlXc
mW9iFfDpAJ/uU311CQ8nsWWr/RMLbm4c1eSOo9jdQELSYcheZ6eskWE7LAJowfz+pIg1ZLd18yID
V52Y+AUbDlGunDlmy/u0jZU6qC17nHw5Y1N/aPijdAtzH1PyhweeFlsuw+Vq1QRbebTTTevuwevw
dcwF7D7G52xJTGVfYG2XJ47sGlxzKekiMed6EjdifAyWBYaH1IoRfCP0fVzl5ARiVYkxJE71+h7R
NpENRMwgYlnimW0dmQ2lR9AckyHODW4DOdFynQU7sr1WFqzX+4jE/XjlNMqO2fnO6WBBWNK3M4K/
tH4aDCvX/v9IOq/mVtUrDP8iZqgCbgUSKqhLluQbxt626b3z6/NwMpNJJsk+tjaCj7Xe+ic1m5Jt
iiDsmNSwrY04cMHmReXRsSDV8CekIQqggqlVXqXJXvjO6LSXD/xRMPRIfBrtlV9XXgR1sYTi4asJ
igsxEmTu5SRW04kwI3VeYzDLkdUMKZ9gT5PwI2jh9yg6ZXzruOTCP1/g12g7OshBo2FDmsVDN34j
1HnIehafApJr2qN4H9QnLVr5z8VnIJ4Nys/+/A8NLVdx6+ZMcRI9zzIPD2g/PrJt6tnMw8Ed2Bpl
DWEdRDqTUmj+kNQpHvUlGa3gVQ0mLfpyHSlYgZwAyHj0xtuom5AB5NEFuiP/NqW96r0jjZisdVuR
hovg7zQcmwORd6R9cf6oG/ZuJEzqfqAbKzmqhCERI+nK5vkV4DGT6c42d/qNorqqs3x/GdVce9K8
QzLmoEcPHqeNcFWJ2l0pBrYUzFQUhh9B4nrEWq2LkH8i8hOEfbyl4zY6K6y1jRsDMJnCYRS38UID
By0ReP01gJBGDV5Vbn3tJTSQN3I7a1bvifbdGP0+kX+4/3s2gLL5CmTWULjdGjsM0UfA8LEzhvey
OQ7mxyKiLkYlSmEzdBigZVTEqEfZfWpObu2N00RmuKY/3bSDR9QdcPcsqDkhhhlkvyTJSuQtVLC7
tihZ1tNnsqnTTzmwMZ2KexzG6T86N85UYmBBXBH0Bt1QOPrb09fkx+UjUQEuIxMfLrWFFvJj6xmW
9K/dRTPcijt8GxP/PvftaWd539/i5IEQA7Zunmrottx4wzWAUVf8fxoaqMMf4qeFd/eOeugwrLM+
geOgm+CA/+M8LewReyEt78E/gMYcE0e/nYItzzhizYE8BHXvSSuaitqNPGKBBROiXTFjNrc9vEQO
A6ag87Z7FjGQHTDuzKCAHFUrcUMUKmCW7CxA4i4DkUQt7owN+vtM+Y3kX4yLBTnVBOsNu6Y/eNy7
1CKheS63+BwNtFCa0+fbgv2HtT2/Rrkb+254axq73fNHDT6J+UsZneAyKQjZNb+F/zqJZJinROKz
xzx6IaIgXXXOgyBD/UwgwEatncqn/oD5jfQbNOxLP/1tTMKeUDtSTJrJVFJp92CX/Ba/0Q5zunQT
HY2Xt4w+0vzOma5igjD7z5S4s9bmgNLr+7T+SGuXBM7unHKnm4SLdof8V3uWyhqle2Rc+MsNTvFc
GKvuuxvRPFnyHbpSW0n1Pr/QrjKbJdzEu/ux3e0xnviDExeuoWMH+DYB/pH0QAFTzUIKleqYyUGW
b6kDA5lNbsiJSzunuQ8PNL95W8g4BnXGjoVVcmm0hbPUw7VQPjHO1vkVaRAKaYp7UsgCEp9Np732
h5yU1V5atwz+8aoi+5DAGUzFyspzTZKZNEQ5OCIpu+D2VxkvpwGe/ErY3vfAmOdKG2j0pa/ZTGgj
qKq+aqJLKt2Q8Cd2CNTZERf2Culaoe6ktU1aPv1ix15Mqt5Dd5KPSttXxa2dg6sQG/PSZT0Xho8i
DkCfT9J+YDOc2G5LKun7t1pci65aplj7GuACH4Oi1C5JDah+jZKmzk51P7MOPY6X2iWbl0DOaMcj
SdipSD1N5JO4eDZhN5totkZtu+LUsZUPokaWfQ+PgbyYJiWzHXaD4gZhRoNpuotRmgsTqiuGWiHG
eMSiT/4ZgyvzdbWtSCuUZJc0uJRERSB28yaPJxkZPCKQvIeKQHO1Lea3sbAeVCzqLpEyy8ZkFoLX
XCR4BknnGQkgoCXdFFwldBcLjP24i0sPlb5Tsy+xqzDmoX1J1lW9ZbLS0DWX8MSzGyFyNeOLJ8CI
5hI+aLggWRPnlQSk9vNGGf6lzZfRyZj0jqVP2bmgLUckSgZEpGEQQ8lIVvKWJZTPn8i3IoGCiFdC
BZamfmK/olkGQcRQLXXaJHqaFGHSljJpiZDJFqQvcde0QYqfi8+uPPAG8L3OycmHMpk7elFdovlW
YVo6kzTtUUHIs8g3IRxKhDYlE5gihBeTvhHtBu8fiR1nz6ci0cyAyjDnTJXlS1+8ymSmOU09M7Bl
gLA9zFX8zICgIKZJAzWIEt3HNTAJh1h4pvVOE/exD32CfSTOyGY+AnMx8IENKX24XSD0q4BXpcwt
mdwNsJgJv3xEKbRl4l3MsVcK/a6DORL3GYqVJ1Zp815nm7mGL/siZ1dHr5CezWDDH8WBChR7pkWQ
MBpaVKmpaqVVhFzXlr60cTVujcqCp2bvbZQb/hcyhejHrfaE34JUJ4xBKNUtUMT8I/xrStuQt2pO
ONAxp7JOtTnH88VuojqHqRUKedfuVMUJZY584c8I3mEzn5CMRITj98fiETwoPfHGVXTWqAP2n+pH
nZI6vS8Lx7yDhwS8dfuNOLmlcYiZWAt65zah8qj8becArwuYzT6yC20GJYCpvG5FrKVoYrHarlOA
cs6exm3+6e9EX3cHTXer36pAdIHo06o/eND6bEeKQeFtA0peFvdyHxAxHRNrtcblSMRlD0v65/9x
g0+PyjhTFMooV2v6aoIZAUZkK9ZdwnbLmykdqmu/9V/TbKRcdfjmSeC6UFPWowu6E546j+yEcQxH
It4T5WkYd8KSyqcA81e4yAkJczeDax4cZPFQVh+K72CwN+R7bRDVttaAcgDHlBvyH15NbKQ9x8VE
FPASDowVKmEQjneJ/qCWo+Y4MBiPwNk3nkI8Ag4VJ0q/dGHLy2V6C+RZgRj47KHCfroZ5J6by3Bc
kQDv/dKerdDtLlkCCx31HIht3uH4z2wPTXNizlCo6gUAiT9kAAda6uYLMtexTSkD8T+mBLbDHAVA
p54b3e0FWHdGTfkFZgiwmIZbExXWPL6P+7lqjCVB/UT8XT/7GfCjcPVSwl4oh3pO9c2/e9xVw8LN
XsKGVP5mQ+MwACO8A0MINUiMk3LzVYt3Kfgg3Tcnk46YXXJb2jVbDG07fvzUT4V6jZAyKAVRh7ZE
N1of4uT/IQnLNFZm9UB8Qj8v1aEoJQeLW7r4B+rP/wAgUiDTFuzkxes1/0rL42AQu/apSVfFY6Pd
RGyCnULLdd24+ikrL7OBXkBnrSLM97rPhnE/5DGupS8v5LkCIOmtWsRsjivyTo67Fu3V8argUtRC
6JkUP7AGwKchuiAjW4TxqMPTqBvsMCjjYqqZ1HOYLqxOD1YEEs8OiQJsmrwiSaxJ8UPtyyTdS5So
oNAqn83slAew0Snwk6ddAwGRxN8zH8E4aYv8GbKC6YaUiQpc7FKxseuyW81kRjhdLxjhozLeFKD2
daUfMq4ofiZHbgfaafRlXzqxdhjhn2Mf5UGXWrGpWxlfBEUdCDR5vxGPdYUS8NUTWmNunWgNwAnI
ZUprg3yk/qdBbTojTNM1B3jPOWPaKrAqnCOmRqbOBq02myvC6YGICuUmtG+wf36rPGsrssFKiGZY
1HCYVpRuFhsFDZ4PesXLmhwiomFwmW9QN8xcmUEot8UVlQaeAkQ6+PjzwGFVH+WvNryPBlkwVjtt
xAJ6iH6V2uXBiIsbEzA4tWbyBhLepnBlaoUWYN1nu4WrldmxOIPLalgmoHlphJiXrxOOTn6UMhlP
Wy3916jk67sL/V1lX4SdISqxiGcujI9OpsJDF/hagBWHbVU82hwUTWeVcAimxt3LO+8KbkSwJtwD
sXYBRq9Q/M67YUV1KP6hZU4ZIm1i6QHUswYaI/Mo2/wAPmOUFSnFIcbfRzZE5wW2MHC1+MQH1H/q
nCaROGDFs/pxO/FF2nxMXA3QAX52AVoS+GYGZLLLanyBCdChMBbO9O6fVWyD4dN/pgGbevS8OKiI
guaEcxJq2/RvXb+aw8gA3giEA+chzZb8Hv4NmuHKVkjxq6gfq/ZQdJdAPSKTp8KWBQ9vjdYdmkMJ
RMQhNBOoaOQ4OImAgL4HL7JiEjIWGzlZlajsLvQfgHWPMlAFYhfJEsPTorp102tOzcTmdQDP5S9I
UFEEyhkGdjuS/U8KgqKdTbLaMDBzGxT1Wic+CdZu6d94iRfltiGeYuEumiPnJjxRqO/8/FWIiGbW
qJc7cO6QoMs1VR2xf6CpgsT1v6A8AB5oP9Whme6YpOsRZMAeN6SK/c4+GP/K80ovBWAqPjdehem4
SeR9RlWE8lL5u6WYZ/GkdN4OuwBG5kanrWeldM9QsDhCm36j6vSWwg5Mk87TAoVPmSmPCKEXSuLb
xKvRpmanNA3MT1UerrXiAXGVEX559cM13bEyNapz3o6pszUG3hq4VhOujUI4VZCt5hC9stgFmbaG
1jHogjRamQeZ+VG9peoj+hTID/YolxZ3NKF01sQWX64HKDIiZ3CvzKDR3wQSiquTLTXcVoo7naC6
hHNSfQJFLppNrX4pEzeVuue/eD6DGG0BOg/9HUt+IT4Y4yTcrBRmyXD+17G49PDf6UoVHuMN5U25
bnzE1LwKONjmfqecTo9DXF9F0k9hFbbT71gSw30V0UWWy+y3CPeIGSf21UMS7gzIdcIhaKidb+36
XSOyuiBKbaTPof1H1K6b6ffad2S6KfvrwlyWKJ8BBddExYpkmqDXWipcKumQIs81uVCvXFll450t
VOb8a+Y6BOOi+CuifzPxjFguTZ95+aHnpwLMFF/uNQHRp0eD2OD6uKA4m9uC50PY8cWNxMpeEbKl
T4Y+gPyaFjZ/JchuPTxAby5JclLVXRe7TfQYbqQ6iN3dQMJuUJkSnTr9UIo7fdznX5qEcmBuHCbZ
AWdp4waz40T+balaUVeiAGG28QpylK6ttvZNS3mV+blQ3azajuCzFM/6jhmvi9Zh2MNCwKRAui4J
1GO659nDtSza+lukOfoLDTOeHdpoiVNd1h/8PIpaQXAScl5YJIhugYFYNKTGIzwhnIcIVR/7HW2f
nHwtiGkds87cDIkoXGL75/y4xhg2LRl/sfyotdBS/F0l/I0lP5ZYhOnaMp36sLpeOW14yUI/1Uya
g3LUuO9Dfk6UVgdPlRwerrE5E4PDc5yQYGdSPUNxTA5LPCxlvqlkfA295VHnYaDTaH+hZ5puI3Hc
SyoNLdBRIQpHWoZnR1ZA6qNgzIoM4oK7PwhrGbKrp/2g/8X4+hRAXzw4kQnU049O/ugmB0V9Buoz
Ay/IynZVzquiokAr0wby36ui8aJVk4JcA9DBnxnII3w71Ki+1FDfRCgbMFkSHjagREG4pTLWA8k2
obitY5aeKEREccl8+FyfTH7YZrIPuY9EwH6Wb2g95cuf3NF8VwURbJrtUWAoP9TwJOFPuApdYfnD
j0ZNQJ/Cil5inuAROA8IOzV3mp87Ui4Ab96G+hOeKhtMbpwr43jPR9SLR8+f5322zGkv5cAL8mkp
Jhc9osaexbvp+9UGSlAiiA00iyBIxc8BrklzV5acooZgrHXKMJXYDllNGqNbh0ipGyJUxWP3J2an
IXVyzggFDY0r6j/F18T8hLS8udQUmQSsp/l7giOkKUKyhc8IEbhX72KaQH59lObZi9CdYD2K6wnZ
Oya6DxKeiq+ZI8Ta5G9F2sS1A6h/wEiGKR9P6bIVGFrZEvh8smr1Da2hwx8zOwA9wUfRnUon/48q
EKAoSsNLisaFDy38ycCwOPcKZe8P67gjOPlQLfalnWenTlu35cnDe+mdyvoVlyT5ovwRiZNY10D6
WXaLAyfQ69VU/5P4RtszK9u8OM+Qi7CqAP4bPi6v8nhNf17+G8fIQ0/JWag2XIaaFeMDqIbGXkO+
NMlaCwur0f4WXI2YlP7GQJu0DoZjKm6wwcKW4qFrCaLhCVxDxcjxAWKLSh9YpYGv3keEl2QIEz6l
6KFwkATNq83sZvrQxWOJYQHQhY/3iSYj+1EQPS7kS5nZUswZZI0/DTVkhBRBtmf+W8tS/sFvcSRR
mdOVk1+lyF1xehoZBFpENM4rLDuhTkhwYMX8/fMT+j0aQLi89atXkv0IO0peNSiqB48j/YXcHy0Q
gR62wAUo6jtx03NIhzBr6rlOJof3cBOtqHLvo9JKGdMYFPTwaLDT44sfAByZDozCYRBRkMVSz5Fl
X7Ci8oBCWV8GChHQdY+rEQ3aeNXzR8YTHzFvNKfgEJrCUvD+VN7msfjN+UWFwZ6HopzYfGBCKL7H
WIvojMY5egQjROBGTyvbd4E+sssffLIpPM4zt8dWVyLp26C7o7KD9C/GfrJDeLddBP5jUM8sw8dC
+JV0BPHRh4TpgROO4ZgVuWeOV3jeeoEcGJE770DSDnyvYhkSoUpMlMKmB3gvaIFiFiLzEeEfYApj
Y7OMfkflK1wQXqsyw2QHmBADIC2gs2yL4kbJr0CqAunRqjMoZ4pwCDqcdtFvQs4Uqz4qctkOznR1
9cBT5gHMgUD3AfoiXkkELfnb+JUi2kA3a+flof630NwnVlwNm2B26VAtMXKk/S84kv+thXbxUv8I
S5zWqOUWnyyWBqIOwDrfbkmLHteS/oFcwiORcOa/SOc6JTtyrdy54p6IE5skHwUpEUpyzkaIJu3O
5zWdooSDQQ49Z/XBDOqPPmE5O7YQKHPU3wJArETFBsbFleHHUYvU72DXDyUtOq8OJsI8EmNzmInN
QV5Hj547C1h218DdkqCZblRGFSaLxaE5GUiGoF8OdIq7sbbsim3XbEl0EPSNZp7mtJw71rLobVBR
Wa7Haev/FRzZx9mWuV2Yx7q0aJuibqd8K69pTQpe7x8aCZnzkbuIiru0dQNQzl+VGY/sEfXZqgQ/
+4QJLofQ7joHSzSPtfjRfoY7n497Y1XrsEm31I5TW9W47JLLhqi2yTv4+dH4NOhXp3cFVfACy3gG
xt88MBWw6gvZ3fSgRwVvVSbNMQe1GsBQQ4SjbNzeL69C6KkBLQ1gnsixw2KOHnU8Um0H+IZcjmYZ
hNtcwidzE/sNs7LX2zDGwHOMsgltlN0/AI/MB1XAiQt21+9e6iXAoxHo36VwZlVOygPhPzJx2u1v
lX5x7DAh7Atu+p8ZoxosBDWQFRQ00W72wqSElwW1LE5Dwbt+pH/4CEuIRzq9PpWtqjpyQH1YaNgJ
yp5cQU32FvHJRt5uWGzw1qE8ekvhGaQk36DHb3rCLpdj+Rw5CFisfO2gl5/4M9KSvVBYGi3DHcGn
UnuI+wiXEUIJZ2gPWYV8gY2cl36N3A5bSK1SlACmKmwxB3MlCR7oAl4vjmzucbBSNEGfJRuQmbkz
SzD6VgZrgYHBYSdivfEZb8Tmz7wj6ufQGdDUGR8LPrDCj+rxJIEQwf7g9IovnDed7sqIGDbKFy2R
yPu0RxkVjC07nppuy1PPZkThPDxEZlUWgQEbSM4NgwwB/+aqi4/ZcEh+J0IQwBZbdBZETWzridTD
Y0V4cmobFHYJPJ4gmIcYfZnm2+apl3fj35y6NW0WB0mh68rkHZzgs/HQ01CPfOnV0Eq9/Qh+Ngg/
psKi4HDm9E/1KYerWPOX1FqK+iXV73G7HvOPtPkGsDOyfShu0muY7RrSP/0P5lQTg0R+MogQ4BUY
Opq6KtEsWEjsgDYIZ1mwylMRghDI8ZXQ4izk/yKDgVx5iZc6UkdYX3aoCEiJw2Y0LzOANO28yMr+
eRJhz0BaerUDE0NH8ZfELqHsvfpO2ldarwka8sVtAkRQqzsk6n3Z8m62woENGHDbRVeBcpcsa58e
wm5NCmLaH33KYmyWMM0W56bttP/WPbu6aUBjoDZucF28ET0Y/g7+BKf1srjqK/CY3PL8TVQ/ByZL
bXRN7y4qQO5MZcjdPG4Nh/oakmkg8Gk+L9k8pxZbKxkekt+tI/mnv/A1+9/UL2rJG3B2rI+9Vu+1
fpcOrt6jtFtUb08iftgNDVL3TMHWMsq2tgmrZmisDXCHBe8TNG1TeC6f9SaYXojQ17WyMXgJxXyr
uJER9RJNRaiEpzqU/iHehj84VszPgKpQZoG8LoO3t/g0QMM9S8Xuimra+wMyisO1SEprdRbLN1Ke
Ho4cbEreD2/yEsXsB+iupvyDOHBO92OKCKE8mhfyZj3oTH1Droo5fgbCDathHJ/8G2N/T4KM3f3K
xNrO+oMNojVGNcTBiwsF6pU90Mc4j4+hVWF3Ky9ec61iROJCYtc6cazOOO0mA9RKOnWyFZB/BI4U
H3WmJz4+xetvT7TJ+4pV9FVneNxoFcu3ECZRXerxvfs+KShn1op81gnQzVH677HV8s0a574HmCFx
3SkwfZ9VHDcXvTsmNl2mgcDQQ/y70yzuZuLgMp2MI9701Kqrsxz9lcm+R2od5tcCwrXy3uRnkOrn
c95Ndh5uhqdMZbeTuq23MQMUuhUPOCIza9hgWuxp0SBAHRce0dY46vnBk3oyq33M3U7lQezw0N3D
dg8lRaZmewk0R6H1jMKEbxUKLCdIiO7fvVJgxjo20XXGZJ8OvvNi1UV31Fp/ATvbz4jeheooqpp6
SsDhkfz23hRPbXD9YDdJ3+SCl/5Wx/wCOBS6BU1AOkmoBuGiXJ8UAjJdgUeJ/gr0tEdJjNXS8DZc
N0N3oMGSjYr+i1wJAYJ+JymPkpggy9hetStTfIVcE9aFxBWbBgGDNj9lJ3LYcEzYzVbNbuQCW64c
PwbJSc9iSog3dkr2RsaLdK3sEJqiea9t2dx0hh1dF//k4jD2e21sl1524hjP+N1B5vjmNuGxzVbI
MzFvfZUAQPlVUHgPozcmBmWT/Eip1eAM0s59sVYiaMZNcgpOKRKBpUY4zK+3oblp9qXCqNpDTST0
eOg9R2kJXrmkSLWRysSWZH5X3rZNQ4trytOfTC5Rmyg/DSIeSUKcPgVto36wAdwqeODrkK+V7f/h
+bRam4vvgsV1mTvJyJTuvbz8QhaBjlc7+ZDMY+edu+QXL6oPsXczOEiU6upDjobgFO3SpUADsQ7S
kvGkBraH1TNdoVFIp/0Q/RyhMRP5QmxL0OK+3lfNmYcAT6TxEd0T+aOv1+ZVrN+FRMQheZJn2jXp
262v/WIPoN/CQS/ajQ4IvDp5MH1Xg3Je1pZVS+/5sKywB6P8Lj4GMq0XS61BlynyVxVUa7GwxjcA
TR27sTAHYo/xugIJ7Hf6I2vO2KsK18SoxnpPQEXl9NFeI0f76vGaIeHrOuz+xVaXb3lHmfqSj65H
d5M5JykdpkgxcaYnY2XHF3WQym9o8eyrBiiFsGDtq67VR+4Cez6xZOiLey5RSMT0AXcLeV+62NOK
aE3SGogOGwhZH68esgYkOyDZx5l8W71o/R6ZE+xN8OofgUF3AWfW0tddDdghXykQfSuxZ6tzsUrQ
GyfWmHBtnl55i0x76Tcg65QBPjrVEblpu20zrjvjC/AhMlaotqF6WABLlrl65etQ/af+2DqADH7m
BtgwlStX3TJ2Ymr7ocXw2vHP2/m8SK1MV/T2VPXC7qCy5Pir25NI4OW3qThk7RKv1G1odzCwPywn
u7iP1T8DvRbWqtyJun0kPcuBSF0XC763zfa98jFdhS+Wf5ESq2DTkC++GwSeTswgcCWrFpV7vzIB
vtKdxN+11ZaGuEWbaHQs5/yVE0qhifhb0iBR8srV7WJLp3y2RyDMzY3iL57vpgX+ogfh+0F4hclO
Y9UCa48il7G8lTfoJrL+AJmjMebPL0hP5MrQ8KAaz7C8GclqWDf1tul2tbKLss8FtnMDYU8Jcmhs
vXGjwXfJ6I6JdMOhXYMBfvWUA0kOlYhzx4TVSrtM35IgHXORWvUzAasB6i8RjOY2PqhlVlwrjAU6
Q9QsWuFbClzjc5H9Am/L87mBcDfHZ8LfKad3BaYLaVlLD1BOk59Bv/Sh5judigtBnjIWlOKeC+f1
1O6xU6kaolo4sdu0mr48+GJC0Om6JRcC0g5bIH0V9JXKET2PGzE5BMEfEPtCv7Op0jNBGt1APUx2
RWEFAVMJBMxbLRIrUvHl2ppQR4Q+uD7oJvDqbNd4jLTeCK8w/0dmmd7vGeeRwWUroqEFgQY9uu+2
RKKltOysGFN9Y9X2q5KXLlZoWPWQO66sHlKIqXeVBnDbLdpiuH1xSzdjGL7okiv7Awry9ewwpHjE
r39bPiIzzwCvjO3oQAQtK4SePDLxFnc58ZG29CJ6QL0MNpHvheaY6VrNVgWyB1CiP7+kLqj9Nspj
sw1+JPUHEySnKgLgunIROaI66XRU2zAf+dsvQDp3Q7UdXnnr5sUZ4bWk/ArjOj7GKTPMWb+D+F1y
iZJNiL+N+sfvCYKV8s949E8P8SWV2JgR9qjZTqHyuXCq1tEVi6uw4FzAdLU+LByV6qCjBx8VipcK
OVVkV6SoK/KTRsQlvUVk1svsrNhihv4OuSWad7oKFoxmoa1wuNCfSm0g2x2lY/oJR29LvQnI6WZq
D/Ciwn8Df9PtL16+A0JKb5NPew7pCesu3kL9S+Kh+TL/Fp4jZE4xAJ2Q06bdZp30YoccmyHZRw9R
7/XemeDialKgarLKcXoDeIBdm47EPSnK9vAZk8oN3bODuyPmHfFDBsxzNXjKWsfHbVa5NXM3TSGo
lSub6nX1J2Ou5p05SreS+2ejozUBqdadQNn1/j5ABaHuk2mXwCk1dkBsV7caukvSHqBRoWbRTIwu
kVgqejhZvIKaVJb0MAnurC/59GxDTGerck21OVdMfIkkXpfQnDb+yjJdh/Havy2IKBVxXMKnmLas
r2FpS2Q/GHSKVQ2/lKNQ9iXT4viICL65oXrzN8g06Ekdow31fbly8S4cBDzNJWCTLsCuTxuskAPa
mPAkH6ezdwSUGQwXEFaCsvfKHV8B6o948VOTQXTXDWplhi+dHnrvESr0dKguJhQT+xqTDvLapWlL
hx7mliAOYbUQz6SSVA5PWv7TlR/VHDZfrd+rmms6wu8lzzB+6OCVCCS9dYvGgGgcS9+p7lcr/msw
+/BzPxf/+UaIXuF2d6PRiXbYVCjbTGInefRkHM1A+6x/m+MlRzBfWiOu+ptiXlZN7d2RR0DBG1nL
+qwBgWxLGds5rA/+F2ddC6q9NQJLdbR/EqEUGwQX0z/sd+J1vBKgQSw4wW7PENL87Z+4cSKK29M9
Jn9Xp+D4PbxJP7+Ef9M/IJqc+WMe9q3mhRBxXaOUN458A5h1AY3/+ECYtPBhOxSzeJfG1Vxzr1pk
s/Kogf8kqDXrtfICHQNN7Yuzvx9IjyaIkaAC1VWYNr8oJUPph+Fo2ZPeu4TZbSpbeekn6eZ9MrRA
FyAJYZ4Rz9lPJy/5F8RJ/4GubrKic3Y2CPQh2use4l6d+cqwXvv+mlRiJQTHstJLIVgNKxn4N0Wn
qj08Y3gm9N1bGOxg5s80BJ3zv1v9j8LCBUb2NkCGgXBJQEMeu1JfA62iFkNXfo+wmyKYzJf6oVhR
wXgiDqMJCAqzxmMU2rTQWPE1XgBvLGfn5rIEJjXoooHYiH4YeNGbLohj9i2N7kHeNY8+t6Zv4y2+
aaRkzz6Cs7Tnuc5s6V8ymqV5Z8f38F5YwSE5ZBfpgqiPicZpf5Lj+K+G4wQ4+SQUhjsQDzIJz6Qk
aq5BTriKJonYTarPzSscRn2Hd/0BIax/6ORZ6seeZ8IlngeiYzV9NHNpoZZZIn1s73JLDXCJbQRy
ZEaOCrSInyiYuGkRSUDxs9jM0b/LIrFLc5m6+gjGvEx/QHalw0hO45x1aAl/dGrgIeNB5f3BJ5ul
i+O4Q0OzALR8RhnJP3bNCQZ1HtNos4mHZfpQkPYgnkfzgOaCQeMlkb8ANEy24D92jOJEjEOwWBlE
VGMkusY5An5OAbrWbKkirG+l3QDZ8ZDMxBqpzeysOlW6YOyWbxI/D7GBMoZYuyW5mtaLe4zMpf4q
PP25odoG3ZdNtHZrXguoUIvFxkBGw2/6orFefpPSLUTuKMJ/rkuY1mTdh6SzWFK54mKTtZnJEKfw
JFYm8fYlONqmBEEkN3J+QPMKNnNHIhdX5IZwFaFtBzOAh81q27VOisc6scpixa9HULU4MPPo1WYy
0OKy3m/L9upL22Dcz4Il4QDiQqYsovJuOqbTCWqOgoUhuDKpILKWCO1xQTP1N6Ngtdbz80SIOH9G
tqt6PVAxKax6BPZc3oWEMWrbMdKla4lAnGQTMkCwz+EBgRYGYGnWmr7XslXt71NOCk4zb2aFcd+h
4kK6YPYrsdliOe0YJDA5xJZPwy3Olhm+wKqbQGJtK+8AyCjwApOdKnASxQYrLUzHRP3xNfe7jWti
ipYItPNsvqH0dD40kZXPkhbwY8DteqXzvfd2lK1GYytJDkxYyLIR0njPdVxyk0tWa7yRqfGbbNJK
5OmKpGej/ypfQcFxU7qFdOJ2T2xKF/mo/NQUNCg+R0BhLsEJzGxiuBIZTixuO5Gntzo8yQZY5R48
ybom53rpLNgPhjfC7gTHQrxllsDEjqp8ovcBxjUvn8x7IWcTpF+++PxDzK99GgR0JNhNU0vBk6LK
D0QPvOuV9Fp+R8ijbAa/wZCQ/tNr9QDUEZqTSbc4662dZG5EM4vyoOSSVIZWQ4SKEh4XHd55J+0+
FtJD+xF+fA8PaP4d4PnQCMoVXjJOSHwGvDP35BZH+QP3BrmFJLj54iPX6L8Ezg2t+DMx16WxEmqr
P9TeSzC25uIa+q9megp0lboeHXB4vmaR49UUTnm6YdkgkDcJV8D2U/zZ8dU1UnnUFyhF0x80a0zn
xO6iK/RJDSIJdOuX/EUa0HtwnwYj8MByRdMsMUR0N1VkTo71Fc5AqrYlr9e1AR8IqE5YdWBTYmga
HBCP8MtEGI3HJr7ppzrip6S/JgYL7i8If7g9MSfC4A96JqgcOmTYPTkiYvI7li+PvolVySkZYl2d
Xh24eeVzQM84n0nNjHClmOnOsCyS+2Q+0YZFUC/Al2zo9B5pr3oWrnCGZrbAQmgnt1I9Lhr8pWQw
q4ALKgbbR0ThA8bJvYwxBh+Ax2kg2FM7ABrdZFZfaqMS6B2Iwr0wPrMf5AV5wptFefsigEfOYCGR
rlOc9RKCidcixaHTBomUol17NiA+O28Q790kh+JU454wVhia+U1Gv6UfD7/7lwH/Q2ZOcGAYwPvU
2Zq5lF6Yto8oXAhFnOME0LOQdGvrZP9PWKgpBJzheQBC+VwYG50YNe+UlHcle3sIkqEheDdLukB6
vQvdHeYcxTX72QrBc52ds+1CQy3IGaz8EY3BwSUjHGZVJkRfPDN5BOpVIYi33fAIm18FOEWEBiI/
4EPUm0PIoyQo0gGne4dlpQTI1cI9bBdluVL+QDHwg2VaiCiStU15T37hchruMoR868m0Sh1748Ka
mH6DN9LFzIJYoatW3INoMYvM9qaKQdkJyjt+C0GxFXjIfqltda4aEwDtP7xATkJ6g4pmTlxMrqF9
eLxRVRvSEJg74V0AeYktCjO32lzRK0r+ZlMszhGFvwu0X6hIL3R6dvJOl+4mc1hJie16IK4T2fJ1
9uABrSo1SYEXrSJX638kncdy69gVRb8IVcggpiQCwZzEoAlK4qOQM5H49V5oD+xyl7v7SSRw7wl7
r428eoxRnB7VyVUxeICCgk1ouPoLdIl/jClO4nxPqHZVrDFSiVivZHZOc4PyRNwFywap99Rlcxca
TBMUgEfRNY0PIguMqWn49RWP+OkGtFoZvmrhaqjnkVb3q0cqjnvpWyUzbQHtxyP0oVuyYanZdU0q
qn26ISUb6gZm8Jx/da9jg0CQRI6SGV2nqb5INLrHGq1r3dRDVoMIsgqORE3ryD7fJEDLUB5PwP5B
z13ySZwBq4FdL6UqIkXUapJ2mbGeehKAVu5mPFjmoiDi4/PM8rvBWUx+uel9eCiRJRTyycdLE6Oc
pVOBoTcCPQeC643aEmlzo9Ece7PyCBZtRJRH4jFE2Hb9yZ6B7pXDA3Oz2Vsmjs73uUteRdlPXtFe
sYTqT0KEZOSWlqJXsbsGuQ1GU6fOVkFKrAW6M2zmcEkZ0BXPmsDTeCOI0PJEFMkC/3Mldse3TlsF
JORnM8Q3oiwB2BGck9n0OyVD3vk7WbWCI5Fo2W8+Afk6C4IvOoNrjp0UNh7tkKFIj4V1RcjNPeGl
KwIM6V4xOEOzE2SvtosK/CwCx3mxGQUqBgYLHqOD5ldSdwwgMNoMGBBG6g9cbJgcxvknWb7BaXqC
BYelSi58wfjw5N80XyHCK4h98UOnT5HssDC1OtIlfkxyWTOeTmIp8fyp+BTzzQc5IFaksy5fimzF
IjjfKI4v2FWyUnAAcMLnVEU79ho/GmzBd3UvFaIQ3Dz50rEril4JoAsLskQPzah/sAAG4H3NIe0/
GF0IoMWiaQ2bXxAy+Yx6cEhdxOPsr2SKu8l+5BNhxxhtBcBZaIvAY8XfH3JxxNegTNZSgGdG8ESm
jdCOj0fiDdGEF3rVSvwF1oS6qW3WSYr6qONvRpSeh/I2QyczqWhIXLX7gQElLqcwB4mN00xId1k1
g5FvsZRMnUg6GMde/icj6NrAMnn7CB0Ze26Yl4v/cpZJ2Xp8fnRuSdRnf/05U66T8A3GQGGnJau3
r7rb1DtG2OHH42lSwXFoS4FfSUQ5Fv6astOh8Cu7vWluGEnwolgzLKl/PHZIVVFDIvEr5hTq/cBD
vWD63TQ0m7iNmMrP0fc1dmF4FCHYaTC2oUehvCIC5JOtWnQiTCk/oUNIcbiEb4Hd7oYmoUuf1SEk
pUm9Ktcy2GeNW9eHH67cDhyWeBwd1Zz79/DzqHy+I4Z8X5ynNooIbaW+PUYFPIUSohSZ3wqbj2BV
nEksu2YlkzN7MDkab2H6nLVrndzvvWnxW1Qzp1pCHsKbIeP2RKVjgblD54YQO16CvFoILBGwArBb
BADYXLpqi++lAy+xAkgHXaRfyAxCNPkfpgLioLmp2geucO3ftFOFR9V/cc1Uk6KDYZmu8T3THR+E
1NFblrPsHWE8HKMrluhrI6+Q9M+YDlEf2C0K5HeerxOcN6nA6tQSS16Q5CV5nwPxZVVGlc8rQ84N
6cJju2Nai2aHIS7hE99Xv1ob3bFGUCvBx2CgMzfKE9NGvXX+eHsS4YDQTxsPWHcZefBKtdV5+u/y
rLRcESfjH1paFneQRHzlawqbA2ehBpvyyNPBYf6plibKDvTevQgpyv3gL7FZGFWErHEwCGwTaVMm
xc6OR2VFXCLWAltF7rtMWdJmdtVjjrnjdkCXyFj1HRP7aWlPVV4N1THyd5L2ercrBUM6uU2Z3Yqr
7Fqd0hIK8KKXaYbdcLYPRIzK/6aTo0uY4fiW8U8uViV78eR3huglQUSodZ5K3iNbl24LHJHJPNtJ
3/al3zHYxOpaSW/wjRtkakc5vRAzxWaa8sADrY1glEXieGbVJL8vjJ9G3lBVW35eWJlRit8M3YG2
8t7BADReHUsXWd+PUxULGdgn53T8SrlY8/OMBlH/R+I0t0rfg7so1r3/g9fhWZF+h0gG1fN+vMc/
IpaZf1m1ava0zFd5dFDDpiuxXEponaHtrj/o5MJNZmRMFpbheKm/UQOzarTf6JDZM2jpL7AE1JBo
EPSZ0w2cansl+qeOz/BIB/NJ/qUVmDmuMmLMbAH7geykw1FqrYnUcvkM24ILWPjV2RXVDmGt0EvE
ZcHcmgErde2iXjUbDfsqndU519AtLWbVsXKyM5y2UD9k+5iJervAasnqmZRVBCvzYM/l369NfsUX
lQxTPL4r2jCmkv4M8wfoWRBLbnlChgGVIG72AXQ7mEEM8sLs6rNN3sVfXNkdU3cmAYitayQx7EHg
CF+pVm20IC22wYX5IUX5bAQu912skYKHIqraB4w4aVbllXDWnmiWWvQCrs6oB2WPmiKFPRn74Bqo
W7NetuRnrACAkDCEE/fHMFcmW8zmt8X8HtoododqK4DI/wjfGa+OxjPSP0sEQyYHOn+oaikoR1DU
PVC+T2kJjmgr/lb5OMwKN02/0etNd8cd3yCnPU5yUkeSGVR0G73ZCHTaV+2ZW5gBMCXgLKEECw+0
RLwJnFHC1BUyT3UY8hBjRSDR59Zg+87goVoxHxGrCTanSK250JxgRdc/s7JuyfPCtzvhW0lpsgw4
Jnw+FU7LgeWuqN6DvzedXMXo5IoEig4KvhI2zcKqc09WrXfKEngbq54un/XOowUo3ZxAH3P/9iHt
OBjgyUtVsPISnfRjEO42H3dBsGD0Ec9ZpFn6DyM15CJIXbCOSU4zb08fT+PXhj7BzuPvm3WN8KQs
9o/G3t9GMKn/5BVSEv6jPPPDuOM3Ts/xOftiNzLpQQiwWWSv6MvYoV/exL/6pn9KR/IYhyO/t63/
Vddyozz9b/5dhLXscwrJnXyq1tVNuLSTSCHc4jm6DZhRnI8wNzzD0w6fx2S+BS/AP8GxTP7HnKGM
v03+9O9p+sFxudD+UdVzQzk6bpO/2THeUFfw8WFqFAsCmL2eECJWzNw7y+ReWnUIyGGPjxO1Kytf
6msmnvruzVYoYRbI1qScj+nWqtik8pbQTZTfyHcISSocvLQIoQgsw/Q2aWZX/B/4OwwvGDbZbCXn
VLzs9GQIEZs2hTtWOiLxZeZSWkWhrWX/Zm92pYbHylyJtyab9izgnF5gJJ2X4x4ewXCOST1v3Va2
YHearEH0/fqrX1Pd6ilmvGnyBGFiNnryFhvBjA9BWjGZzSYCCog2C2gAKvI3v/HK/yavmLiFkmeE
SbZHYl2qWenwqMDa/hhwVpnQWaztayiUqV0z3kPf+bn7+jEcQTiQjlOeInPZ+E5PmkaEQmvBx+h1
X8mtvF/5JnNjeadbom4+omGPVM+01B3GtX1QneJ/yM3jWcBaCwm9i/mopx/sjgQrFckd4g1e+EnY
iUUyfE2+llAV7aLbvWFMtPIvZ8+o7qX+0a+B/rSqxxFZcjR5mk5AHrcX+kk+fblzUp20rkVKxTA5
SkCgif0/UIQz/8HXmI08z/66xvqigwhDBec/6lCx6RmZlURO+F2XmyI78ssdE35FosyoX8LmBzcg
+WuJ7o6aV6HF7CcmRcGxfxvxeyJcK2xtHyvXGZ1zdvqPFmUxhNK895NlLu8yI6TIZUnDXsIQcQOK
vx8NCy2VZcU4Sh6uQ4LQMqAYhi5Vr4oHHcjsrixym5t5km7it/PrW4gyE31HybXwwAOkjRdIABmv
jwyd4VNB02IDI+L5xonMsrXGX6rv38rdTLyyO5EpegOeE9FBbXkhpEeAway/gXZGomfwEX6Sp49c
fpOAlJxXB/qeZbjJnyL749iiyOAfhyeGza6YjwtzKbQTjmlCecytf8ajjWBOEKrkFWBPLJmWFeWw
JbKkiLStQnQXQHn984srf5KhHnh238MOPdKkj7sGCQHBP6je0CQ9EmrFeMW/BF4KsvUeTT6c3J5T
PD0u/5BrwcZhlNjgtPVvWJvYUQqvNiIW+fHBRkQVMrz62EmwxLg8xQRh4qch36BemYcY2S2fce9b
Oe9jcxbXlCj84lG6b4c/w5t03epEanjU7+9+fA1Jbb1JnhMd8fNMXVTBKbTVBAS4RA8F9JboYFhw
4cu3wxVNL82BJvDzNwRs9ztf3+LE0k95dOClTN1sr47XsVmrbIawZzG356nrPfU3s1gnzEpLXkM7
0vZ45urPyuhhai1rU+HdX4XHI0iPUFnTmKl45Lml/auEYt8/mQZzlOljXlW5h26Od08qfvhhFLBe
lf2pYcu3biirq8wRkWmMXFMxCivgj/IT0QVA+4JtCQ+p2bEKISuH6sLBPs45hYuCUSarm4DuxOIw
NqMDw0deQIBw8oZfPnclmqIXkjCe1fylixfVP0gS4GOuffjuuJM5KIdopzPRWY4uZFNUkPN0DxBr
EdDmUc3KZ5+VhuYym3DCQ3pv1y2AQTTs546Jk91ccdwt/R2cWNuccwUvlXNTYE5i54DZcC+tvvIv
dQeuQc8mk1rxLCFtWOo/smUYxzzafm7Yj/JHxcmwxDcqLjE4w4eAHGjxdPMolmAwigOqWKxnxGfC
rtlUzrnK5lOkmRMjU/rO1njjejuMVyqLyjVPJEo3FOLgDxb6bztbtQSBJuvEoXjloWAMaHpVuM55
PXKmZ9p+Vq14WBNtL6Nni12Bq5j1pkH8y7ALZBOB149S4s7cNKCWUgZRXmu6hovKyqSaiTOr4BKn
g2aVNycwmE8Iia0YTl8ZpP9n9fb6cBoI0qnuDX098he9+k/g8EzHbxIJsruxoNSVJp0Tfpots8CZ
5EQLILFgZT6LwPDUZ3MZ5YXZL2XurtpVQq//F5B84cO0Os10+DqnFsnVrPYixnRoe8otqfeyI1oh
MzsCkzg0F/UXHypfTvEwQDXMo7cVm4eJDsvemXc5PiscOIxNCpf9grHKWDaV+2G2SPQn4bAMbVxz
BFCxoNNlW/u+kAz1WegAuSiMFsKOCEDFfVQVUxDlmNCSXrv8UIECMGJaPxJdmQLSX9pyfCo/Nga5
NjkNV/ke3qIVxQn6Omgr7bxGNbzIvmYsu7Bo45C5IMqionYQf1XEG9AODut4dkaG8k4tNquevA7I
ILUifdUir/hmsP/5MzVaCiyBONUfqMx9T36YC+ElPhEhsAjBLT+DvLWQdTvmnoh25IMQqtZTYADp
MJHwT9u7KiAKlWCBG9EqyZrRB08GqQKYgumYMbi1KOAv8a8snMpsO5uEYqq8Bna2ZQuvk7q0Eu/x
VRwPmdBZbYRuZUtxP/IhEIvU2D7QHyCSc4yAu1aat+d85z+b4EcYPWg2bxSylnLLH8wKuX6bNZ33
UNtAnlLnPa4rtPLl2jQ9PV3JXynG7lN9MXgQGv+szBDaRBRXc42tkH9oHv5edWbhb7gchzPNKA07
qrgLUjxxJCymOH7sck1eekFz7aNO+mzf5BmINHNSfnjz5Gbbmmm7f4+D74gykv1evk8p+VgjUI4j
G53XAAR/WpdFMh7VAAMf5hq7pKl67/RDeaNRhZIl/6QIDhK7OAGRR2+5fzfU4eYa8s/sio7EJqTB
Ys9NnEXoxd/dtsUp6UzQHFgPN3jDU3AIUx5qmc5Bjm+mzNYs7DgJmgx6SCY2m+BvJKncfEHIpy8J
SURhUIY3lQ/CwSLm8mWmx/Ic3/MJMBbRsCGAxrg+m5umFYsn6v9oq82YKpDPBsiHW95Ezu/04xIP
74yYGA/DJD8eCIzES5a854bxUw8rigf8iuZ6eBKz5nNdYIUrvMJ9sUlC1un4VCpr9nhIVJ6QZk1t
Iw52xOeskytEPRFUtlXZ7dRNsAIv7OKWfpnsL2o7T52AHx+1Rez6ootrA+lRvCoUK0Gk6d+jRysv
Jqop6asKY0JA6sYyNl4QZEjsmcv/MIQAJd0qW6Y98FsKNntTwgNKRNCgTndBLii6IEsMWzs1J1p/
1alOmdsfNEY4gKSodjGfb4VrrVARskFY1zfcYaQAm3y9uBgeWcw0mw4aTIFwrAemBFsBMwZfEdO7
nbx30aePBa5S+l5km5nX4/NEJFw4SGwnEQTiuDmzO5fyRln60UUPHmr/D+kzWzIYaOoRJyhPC83k
xE0L0MXbGEqxP9BNjxjMml+tOb3ZERS2sYPKhskF8qtk5+16WGp2z0eyrjYx0Uqn5tXvYj67dQms
di5seTMzij3fI0dkE7PsRlecYkfRmCdvG9RaA4qwDezXYaXdAiL2OKse/d/nDDeZg9DtJytlOjmg
iQCB6LNLGECi6rr8KruUgSWxwdyeaEwpr8dTJv2wNqMHZt56yr4JeyokhSbEDs/p8K/PTinAQzbJ
shOw8Hrr+1pavMrl+A8ZkOS6aIW5SoF9b1F5sftm7d24lQ2n3Bvmo3HNvpUJzyd/B6yMfKpBfBzt
n/8q2N7n9xqbINTW2ReQj3IDteQZurgTEQbgomNugKRg2LK4/qQ7zmx2CtKDBh03zhvevpXrQGOo
cuixGoQe/4Roz8BoW3ylDk4K1bSnAftsW76tCTjvKcmhC3FQD3uaVJ42U4Ib5hESKxUbiIaQnkmv
k5fUMtvKcJHf48zdh94127XqqkXeuxis9Gk0iwv2JB9aJsZTG/KRzyjmK+RVz4VJKrKQ+w2CGkBZ
sGBZBRpLsHLshgiHgcZpsbnnAcy//H8xC3llF33Fv11z+LgErU4KE2lVSUA7EOnagN0nsFdJYBwb
H5vzglxlu3jTe3PSidHiKa0OCZOAFrEK0ddCtISkU/1CF2KQzMpk1L+QVnO6zlEmJ3hr15WyC9C1
n5JtXtrq4TNzkt4GSC7x6JhY7+qsQMPtKSAsqusgLmWnntGi7EleChLnbeBVHFS+GFiHnAWA9O69
/GxQgcUmMYqc9kSyPwpLU1IrM/7qnGblmqDBbxor1B6S7PoMYKRDUl8IY5sETvHnKw4chYnNMxud
+Nqg9txQDCDnrY/yZizvIa7kmSN83HJKXgHxZJr3JrIkGyhb5dVXccIcLToBZjwPjB4A9JzxdmkL
s/tBWpsEvyVRyGTbVCBZd0iehYhg6mNP4ci9Ad0T5wB8w8xVG7uMtlXjgSuHV50fR0tX/6maHZY7
9uL4vr7iFxYlDDWErfTu+xsdeoiEdUJH+jfalqGEdUKHOOdcgyA+rFDEtxtEiDJl8FljkpXTrtJS
VTudupL3wsAxjVb+bVjc4VFgDS+8KKCzq1NVrRBsJcjh2Rvo3O+wE7yB6QoNA9vSjh3uJBqG5AhB
sdacD/o35A3GspyjaonQby500apXoY01Vsd8xk/J1gR51RpnxjtcdsGtbw/iGkH8cMTAFm9lYd1m
x6r0Uu32Ho9Rss8qkNdkRH0m2PGFYegQ3EN6yaG6wmpREMQ+qZAwkmoYnKYaIrnsADu4SKjl1mPc
z3JDYPMcQOxLd6ipseARaKRTZLAXx7XNV28u8hB4eLLIGjCt2VEYXTpQrg6boB52Rs3FVzAmvBhG
sqgr68NwRSNI1XnpKNH6c6pcuExBty2ibtmtxTMF3opuOcTw0G2QXA1bAqvCFYrwn1r8Dt7e5Bqf
ugaGrR/ZMQeM2pa/ENgjfEUct7fAyWCHeZhuGILCLKjQjVtsMxetCbfKitEj0c/jWJsMntTY4V/E
fTc40vvJa3CWqGjqSa10jln95EoHJASbCgMzOhwCj8yFlt+Ya6OrOwto3zNICP2p9d2w+01RCDNG
lSPIjcQGIfzNdzXTYQMEhCugMBWcSFjBaIhHjx+DtyEXIE+tRQW6FHgZq2u+ctkzDMBUe/rZTjjL
KrJzavvvxOmBbV/eOjTUmNeDqs7RQIBYH8P96BtCHxsvyd3G3GQr89bB/rN6Dj6inI9+vTGNZU2m
qcUuvq+vGiqdpHp9RK66at82SNMpaOVNgkArV06xvqSRE2Pk5qpXvrCU6pWbcferpGPCQoWywucP
80GL3Q+eJofAVwc9jTsrgaRBEsWCGB1aPONY1P7qyIqTDc1rOaxFyLRYoyvL9JL+gIQMgsz7Xsmr
onm2jAPlR9DBlIksPsFZC+sL4ro5j8X7bNgsmSKhUCbF6NBzyZYBVDdqdg/+WA2aJHHy/6NkyYJi
UOMJE+4CPsu4Lu8o6jFT1p87+YAL88H7HJzRCjMTQM8FC8QoSQNF24x3bHJFDRsph1Pk5PoGuyEG
Nrxc9Fu6RSbDCHhS5nS+58kJwyZqr/Z96mZe/nFSrn3GJwIywWYx/GYcM8wIEjP18IhENXs3gWVu
umzRRGicMXL5z3e5nGTZjbAasbWxt+/iUY7T8vODLBRd2LgwZq40ITjIRzthTc8QxLI5RQPdQQSc
f4ylAfFWLa7vSbfIMQTWEkAxHJNmh74OkcvWH+4i4jzqBvn3HT2yHsyUupA0rz/hWS3fXhphaGah
k7S/eEPlZCmitsqqa4F+rdGwzcXsAH8SdLXRKZUA6DEzvHyohwNlhfiF3GRmFXCqEHwnS9ZJFWZP
YCTVlsFrKz/G7E9iZhYz4IXKNmvkRV55pPQSb/RQp/oXxy4I+jMmYCMnFhCNIVX7jNIifue8Hlt0
B3100yRLYedQPImSWOAdQF1dO3xrBXqEJwBMrAPVbSb+CPLMqyblBtuWSnUnxhMbEL/ERIO7iIeF
0rj24YQm1CD8NdgKzAnvfTc5nKhxYLKI1FnDG30Mx88UwffeYSdX6OZCZJpGoLj/5F09uHV3HB4z
koZ6kFnxMZzli0G5Ac96FwDCyhuRU2V3xnOJ64AjGp2DBvGYXsqAx4JGfUDO5qOswxnGH+0C8u1Z
ATNIzMwza3VMluoLw3GyJUDEdCSN2PnKDrN7K7xSdhZ0NlRfD4XNPhZo/hU949cZkuufCoHLV6Tz
xv0NsNElPnEEWerV7EM747s1R8eg4emV3Ir4jqVpxN2ijocUQr1zjybzIvPpDCj9zDM0UvVQnfYp
edFLYfY7JJvmGsNfQtfo5cpfUl5nAarUKXwSxjFPZR+kSx0RSMIfEONVMsqNTDDD4IQzb/BXPcdy
Hpg7YpwWsXyFL6BmCCWRALn7YtzKV2YcwfZDb9OjDBAPTc/vNrkxoBeychph9ocCw4tIJ8VgjVh/
Og8ibHWgxJgFCaQxw0CnqoCmAP4TazXZxvGrwZ/M5fHeCf/q6Im4yP3wjck8FY36jVcxAHoVpfch
3/gi4IxJACozNCGrIeTYXgM65I+7sUbG11XGuxnPFv/s5wFKFadz7p/Y5xnoa1UeHfTrVfIHKOED
YAio6b9Sf+XyQQ+9rP0OyTZ7EduAC/JAGAnxTOaKOdAMBT9PQ28NqCsov3u36I5czYVyVlHwQOmv
XlVyxYYq5tAV+Uwe3Rz0N6gAwa1aNLZ7udsG1Vc7EjbwF9mRHeuM1BCcDsygWIItcNvNiaccon1+
8/8FwrIA3TS7zECS2m/9CKDDwCk/wIPn9n2mayyHa/Uhpdvhxpur7iIM5GeDHBO3Fq33NBqQ4Pzs
MEFzzXEZqisj2KFFmFF2gLWJfTCRqD9sPTyjOMo/V620tLWi7YeloW2Le/TZURSxh//QVLGYsCe3
CM94c24xWYDeChYlBZLmUhzIOWN+hA/KPPlrCorJn5GiAPDZMJmKT2NHi7OYhPJUH426JPZAlH9z
xn+yUfBo4xb4gIuh9Zc8hclkd0SJENc/qJlL+mIk9Du1f2rKYdZ9a8a+WGvtMfjlYchi2kcojIBG
uAbf/YUriCE/qS30S1dJmOjb6MCw7Gr9+X1nL0pg1EDs4CqKbyOa9+jLbzZ9sRt1q3ZC14xY84ab
cN3tINziWGRDiq2fxSBAi4m4xbCfyk+5CrNFtYn0Z7IJoCHN0QI8tJARz1cCHv8QebgUBZKdliIT
vX14zcpjNq3tUFkhEP5huFzK5IdxiTc8t2eZ6cMPKssB1MiJAUBh5wSYw96+1P0xL04Zy0OOFPq3
8Es+KbrHGnNAg8trdBBbKH6WAKPIKgxHTly+xijeVokHkgQIcyYtEfAUXPh/KP9xpIjQIB6Csilz
p2ULMddsuurgMpW2VnsoMucQQK1Y9d1aytFDkjziDPP+VaTrD3czG1TbwByFhQFyzgJ9PjEfgdd8
739VcxE+CLnIQdWAk8PSuyUsoU3P/R/z7J9x80MTn81oMW3qNeojgl57fq3wWz9R5v8o5/zOjAUL
RHaCPP3BdQ7dkWH1k6wxls9sCB1EMx3LP7aFaXQQRzjo7HQl4hO+0O3LYLazXaRZE6A083wP8FyJ
EJXR1FLRdjQU6LSWtb4hiKFZEXSGV4VGFluK8QxnyBhOyM+Lqxmc6pAICVzuHapDxPs3JLnZXLpW
LPdhjN78s+ZWF87qlf4fhK015u9HLmxhVJGsmyAEPbMP9e34G/UTdi2UHwyxXu0RETXa9uoaD2dW
5M37xJBHPbKXrp2/3neQlwT7yKINgNGOnr+q0RlQU8CuJi2xdTXItWiE8lM1azgrNsNfU12k8ory
mTZMHp2KyzmoLu8RwwOCfOR9/2ooCrpADyzgjVxmC2YeLqXSvtanQXUGOm7JTkSyNX0z0uC1dvk0
Q81TZXIcbAJPdwMvlyyuJEzKquqAOAQCgmMFHhq3iUrWBgK/yn9E6Mq7FAABJ/6/7iFJwkEniC7E
6WocOfJ5w014cVh4oclw8moXKn0tvo7JEdXoOzvFnJqt6iKLVviw/YyMIqpq7Y21FoMp069kO5Fd
8vjAcnHdy19dvHsXTkw/KTxTdPhQGHvFi+PnhJkBsYjaZYDTpkXApR3podBbQJydoQ7Ztvo3hnp1
IG8HF9By9t0TAj1vllV/zbRpBiid4y8m5gk5yozAzUuVHuHuqZTdRSE4JhJAE1pQx6YKXce4KIvN
HzxOjCsNdwyJJpBHWGoNqwpF5egvjMOb8TDCqvz0Rq1H5TpMZUWjO5IC9XWvIP4oThqsxrh7VMJ6
KH9YSiX6t656cn7H0tahzumqr0z/jhA+i/z2yRNwVt1v+/rcAjTCA5dH/xI6q88vlKoQJloXUIGB
9DQOn8Ete3iRSFAkO7BUwmskdumuMHCZTEAqbVsnLgudsMNnVBVT0kiied1npQ4blkrJ0djgGdij
+BNr9kWTRIVfyxxWZrMnQE5UvHZ2lLtDzibeUWWPTzn/EjxkQOJvQ6oNcGECtZZ9A6wADgdz4D0c
HJU9gF9OMAr8PuxUyUTjDohfGj/4O/zTeQw1XC84abYyJmiBiQt/Q88/BW4rFP5YuRPYgkhBpZAU
XtwsQfR44+hkv4fxglDRuSbeUxFODdOz4mdmSq4IAHBPwkjGz0vvEzG4TS90rTTHbDTZXsq/LZBg
5gtSzJ89boikEygvNT2/5gCFrSH4Q9YltySPAK4G6kSj/9v4j452FAZQ+gr1yGtZgBS1sKlS8AW3
pIGfRfi09WbJXPSdbabReYBCCzJRFJ+z9wenCrOLH02/iSgwjyZOF9kOUyjaTNfzO+xCckxwW43H
6kNLz/xCMjcdKjgZDTWatfpN09fAbQeDLVhSj80JdgTpNLWBjzH+i0vW8dlaxhJ5H1AZyaiTyjH4
LqnTGP6zXoyNnaBdos81611/XA/RUX7bEs2OHV0a2CUjYwOElgFEpfyXH24WyHaXJbaJXprx1Aeq
ifEmFP2Qv68ok/LRlQCKtvYAnAQPNBbLjuvbBcyUMBOmxT+bI5KFaVk8BU5Fu+BcxI/QcHzVNl/x
lkSJj/jCG1ib+GOW5ENg3K1u0Ibzb581Ld/AYoZG0u/3ADjYwGe7gpGxQ/9SZa4QX2vtEKoMNvWs
tNHeqrfUnBaOb0pRjmv06FG3g55MQFj+OcaqtByT1GP9p8cpMqQLM7BwdkcayjvJY7ffVYUIvomx
qYGuj+4g0ID/JmcuzBq3Or7rurMUcalTLOJzDZD4HIrmWOIQHq/+b82mVYIEjQ9hb1jmG6AR9LKp
oQAzAAKwjb3iB7YWs7tjs6x5zAOuxoClstwLvGgLqYeq+CPMRsfHqaYuRIV3xFj72kt5P1UdJNwP
Rg1AkFW0lhHrH3L4PPOM5eWStMAqRha/ZKKkM5RYDSNGSxj/sHm3WnrgK5QkqCYjJivGKjB1vZl4
mCkvhqUiSBbM5Wa+krJ1jEj3ouNeYfqL3q0jBoNxE6k9czYgGUugBcX8yGdDQDf/g/pph+Yo86bB
WXq6oqUINuwyZ/5/qkjTJoTUJ8+FNUFcq4zXjEZbQRMHH8+Fr5DJ+6tkNyYx0fvOmOENfGJhgjmw
VTIVTXh0Atldqw+dvhfhnBdVu6aBShgQxMxzpZ6YAOWv4rypP0i9II36MgNQVM8YUDO2MNu3fJRY
nvMlaMOHlncTRQip/tCR9SxrU8TLN1wOmZu8XWS7hnhUahJT7SF3EXeYtPB+svmKe8bRdNC3Urmj
B4xrjr4OBwKcNPYuiNaZ/UZHhDu6+SuyDaDPYzfX6a0tU4Yi1UzP4pM3/c8UXRltFs7ESZbujoFN
VqA96FaL+V+Zl3/BYSLVmQtZouq7F8Fhpi1lbVmWULsd8j4ULFUjthWB/AKOF97JM/Mx1Z/Gsbmt
XJHehlsE/HoI/AR48SKH5kWLaumzpa7zZAv2I/x8m8DycTzzJZugrdCwSVY0nH24Gl2/6XFMO+W0
B0psjfEr5sbUYlr3F+5EHCfpqrrg0epeyZ4mHGVJOmwZu37wTTK/TQuXB4RzmVDUPVPdmvsv2grk
yOvLwF+hZw7ATX0Omn73jSXvGh9PPEPZdTR8OzvAyyXdRbEZGKfyKuLvaEPwn1aNTSM+NxBhCUFj
6cu89MAdEeEEU5j4AhecA/Pg7yrlVVKzz5aOUrD1G8vMkPJjFY52WnIXSa5gLhSWS4Xbi90Kq87Q
Fea/45axUUegNinmsEIb/6r8RiM6zt8oOkIVEdOr0rjZKg3iBXiFaEdeaufNWBwqDG6dbvMJ3QH5
72d28t/fwK3GdBnyCXT7j7BovzQMZdPlxgTv+AxQ9lQRSjf9IHFFTs6PW8R6ErO1TO8u2iGmZ3lp
1ls2q1cCoyUe1QUDW9bDqNMURx7m+/FK8A8RuYiSfrlkKG2N4fZxVIYCXeD68mW0G6jgC+Huuyk6
w/iRLXMkKTo0kI6eFNWZk/4TQ9IqZdD/mwIaxY0kWPmRmxc1IELOyk7U5mk8uXg/vE4KQEUkcf5h
Jl208AvZETnixpQ/JITApR4itvmHxrGLRPnWbJMXrUTT7aXZquEAggmDDOAFMYPWaUPSCnziVW0s
Prn9CZx69eenXDcUtrzAc4AzSOHUp2DwSN4iZVdiCWphIgH32ZXRviyWeeeEe7IseolV+hUAgvrw
O6+WfqecLGqo78hY8NN+oyOSAi9whv37XwaUMjr3DTJUo2BgGh6RUXRf8po6rqHLnDn0kR9HdEfV
gy1GmAFsw3WY7nOKjmNwVOO18fHhDm4zN/uC3aMPLjCK083YwpnwAT1CsDtjMCezC9/Dohvns3OO
OsoWrkLok0RLTIlwF/RjRZGrMHtlstdMibK/anw12h0XdRPP/XOYWxVvne4EDKlWob/oy6+oohJZ
AJwZTl2z0FHFUm6cTfqKz/N/JJ3HkuJYFES/SBFCXluQw3soakMUZSTkvfv6OepZzkz3VAHivWsy
Tw7igp0Z8jEcWsMfEoP8EeGFNdjEbqv2WKGHg1gef2nNUT4l5IL3CIURmbH8nWpXBKAMYgZ1wZJ/
aAkvYXmbIZ2efjnmc89bce0Yi5TcN8a8zFeyto3hXZGpzthyocCTBdsEvL9dMYJnW9w6kGRy1iE8
5K3wyKVv/UUSSmCufJtWtoNGGzGj8gic7Y/aEnrokfUlspkvBuZEM7iTcfXuE0VzAiYHWNB/Wcbu
fabGQGCDF8cLuOsZytvholrLAAcIvZpAaUf8EH9kFIyPVETlN6L5eJndUtoxOxa1B4sh6E2XKjpH
xXecwHyhz0gd4BfsOAHFWNKwLAaWyJgdyGqV6Q2ORupRRbLYaF4kGZzFj8pC2KaIN3QdHF4sPDix
7OSJWW/3r3qxpcLtH2mJwk10EHEDJge32NauEbspY0+GkuwwIo3IxrtoHkDCz30fT/vsVycMYAfc
6ZexZ6i41Fe8pyM2zF2AeIvEuY6lHEomdBYHoQZg9hHVdrqTPpDxw+efHYhLkLKfcbjzDDSApyaO
fzBT59TXYAhxHgx/7xPbW/9fKpc0fuLMh+9J+NQyoD0gztXpQDDicLOCPxbTItUXB8zGd0Sg/zjy
XoFdL1g9Qo+YDBBBaE8jevh7AlJxEihmnNuM5Fjr0813gE0Y3pXF50TnE7tvljJLgnJ9btdnl7hP
aKDF7KtCeQma88JWw5YQ/oVGxAzOxWYdHRVxnRArCgfnVzsE7Y3LKKTiyAtXxs/bwyGcbic7GtD6
wo+t7vHzOMNPakXoYNg5vOkvZbLgbbJu/LR2BhWIfz3YOkosBpXv6zAgRaKWeuQ6ezIL/1MMbPqh
liz2nd4z7UzevgF+9r8alWbrlAP2EicTsBiuxNpqPbAuvymkQRb+VK84ip7Gn4CH0GQj9a3I3yPe
Vi6lyLjO0p9R/dDQZbTDvptZ4ejNjmqfeiP0b3aAmnCMIMvXDUwCvj2k+kSkAP8gj1ZXs/anE7nK
0pWpXVIE2iSHPqSzLq40pkTCCPre7sgN5Pp+oryQn5sxYwGROoGEpU38a2ZWnB3Mz9nRZw81zLXh
kJl7OfqTtNfAkyrukY67/uXpWzkJXHAZFksefQApf/B0fomo0T/943RY/aYWkhEYxpCPMBHnrPjR
3Cj02KRY5BwLqxT1Z3GOGaNpbHDCe8QrJqwt9TR/NSBduWMiwwlE5sOSKoUwvo2x5OUHwPNOY7JM
3p8Sh9d+BhvAFt8uabBk1bvgoLAaEe0QpNsksrIr41C6jAU6iPC9FxYFxJhocSHcqQtWmI0b1yRL
dHSN7AU1qiZKzccqvjKCubL0t74CBfWSt07WP/TZVaLv1jOaqr/0nimHOHBqVBo9KM9VeWehQMqN
k7Krei8JZjY2SHNwzqf7WtgY8vS+F/VeeGL2XWhnHWHqKRP+sBH2XnBPQrBhvewMkB4hge/ak+Yx
Q9HutGMK68V7W5/y2bFUnEHz0kkyUIpXv2SnZhH0RO/IJDt0I+XOcCuzEqbhxzfoUC7iNeNPSmRF
WqBnnIJf4e3otlBvfQTW8pVpEWjSzHCBL6vsas5y4TANytU1uC6nZ69OZxPitM7d5oNB5pdoQYeR
bMlCA6i8KnhbNk/quRsX8Tf+6xkYMRh1tY3qRl8LNx4v4UhTCdV/EugXnnQSiZJRLfOGsO2r2RQb
dtSqfuZl15Hnoxqfdvo4Zi+z/gKrpmFCTP4W+695euPrSoxWw5YOwh8D02V9UwzXeNtsp2qbVaZV
1k58CnZMXg0dzb2jY6hcpp8KRES2Qsf0yhWYVwQLo6vk2B9QcOJtIb8Co/6bWwJ6lvuVQQnYI/ZX
/SPOvEBcDBiP6c3+jkhQu8FOP1qlsECh5IFL4HPo6UvhDzEAeWoiUzpEj0yB5mhu6X0znQUsdQVl
Kx7IeNmVlxJCwwfVtNcf+g/CbBSX9SKjdRKQClu9lISToWNqAF+mW/nLzA8ZxkgYbw4f2VxYTwPs
PZBMtuaYVD/0pfR2sBLoLRu6ZWCDTVcpNiCIr0hu0P+qjc+QKv3l98tYr9ls5Gq3w2nPB4nfrba4
WCTRQrBPXld97DY00vyxIaA1xSo8nOhfVtJW19hIPcjzrF3ZLWN49ocQ4hqtqZNemRvKyHot3ny7
WZY7sg50w1Zp4pol6xfqtT/eQIkDiRRayDBkhMz71pNDl1GFD6wQGdmCU+Seu+GiAM3oPbM7VNK6
5/uEPA/B8KZNF+YFSbv2QnAhrLBaZspvfSLK86Jat/7A1lM9d3cyxE6THB9QC78aC0jeZxlVC2fB
24kxEzQeUEVzFS9G2CMMJNtvzTbNUwGGZI/ihEK3WUOTY7gDtDyYEQlI1lyTr1RC24LwICwn0HK7
1VDS5y39yofPVLBBCsaThHZNQ/DY7OGjSsmHMqHw4LhEO4UHLtmC6JS637LDy3Us0f4rlETTkcLG
SIcnq+4VcuT4HDKP4oLKuTmEoYErZtKQWkWzKyOWapQ9xnShltch3JtUsLOXSWQJlO1yQcA367e3
vxnAsTAyYLRS953NrIwxXq2c+UOTLH6OEi1aAy65kVjwS6RDq97jYMWUDV9FGx1if9HWEz/rEUQ/
KHhmI00gvyBKvsJ0VJWcQF5uDhSvmJ2yCjR6dU+ZC/GK1g3zYHhI/MhJ2W1+ZupyfP8m2CN4lVkP
6Jih42yBk/mi0f7B0Ky3au605gbEHk4r+FHYlmSojkcJd3R8nHVbUL1EbKMCQFijyYisySNe4OgY
6rVvrDqeZCCob4Bue+zEibPOszOaqBqKALpY0hR534v2gB+zmv0kbNTZoKL6wPJCzX/QWzs+AvNW
V3K6Lk/hsdQONBrqZCopt+K8/5TZ+x9CwRYvw5y28A4qoxjmMx6F0rSbdoeZgc0RX4+5tJ80+EyX
fDv4VTsoqqtk+OG/M2XTsToMWOteCunDXE7Wsz7ydYKwxySRgXj527sBvl8KZvJkWqvdkduVpZ++
eMtLsMo8pYwk+wdLsOacI0j+DmeYkhkCSO6Q79V6Qvo/0b6YPyiC+sHTvsFrrEGCe1jtwl8yqmCV
+Q752DkMHgU5v80n0CzfZCF9xSVp6i/4KSwEUT/5u7C6cVlwaEoF2SfoUGEEB6cgQiwPJu/qEyyi
P9rZfGKpwPoakA8vbDhzXDdc83QBsluUXiDcqZGw5meTooDqIrr7pit317T/igjtQiggDo6EoB/z
NqNMhkUctC2IADfeydmuiXH4W0iMvphZXJGcKM5ol18CFbUO7rMd7FE4mOpHO7GSonOF9ODI2ID6
KqGcGI90/gVgtUPV7JP6YYSH+pXfuUUKGT2uukbwV88u4mR8/5QDjNPUpEgcXNP250sKA3afxa+E
fnqrKksM436zeDTAHOY7bAio4llnz9xa8ho8AqHH751Zynq4s10wG5u2zbdUi3PEa37K6VXUPSR2
JQdHhr3DQZ0vbmIsFMeEadYlOeTHG9Y1RV9JxQqK0mY8+QhlQVBi50TOgJo5+I6v6GS278odeGWN
LcMxes6bDQalTELQmJxzTGMd+ScSCSOCgy6WjaQC/gnwG63sVZ/ZLfPubaBvx1dgBT6AhbkMHd2O
SSZddJfWfrd3NT3QrX+igTKqFRx64Yi2oDXvck/U5am+cbVp8hL3b7jylySBPM/PEWdBB86UlDHm
ZlglZDZp1xyw+5v2X3AP9coolmq10bco7AR13aIVoVkvGSm6+Lr03ouezhitERNzI4H1lnbRcOrZ
fXkTYF1wjGuiPxLVzUynVs9yt0RPU5Vw+B/TGRvfEqfTlgL3vWVcp4R3/blEragS2BQ6ab986is0
/LOt0PNKbLw4lceOo0YxDvaKEQpYnrWZrDL/1bWrEA+ecJxd08Wtdp93ao13dPr3TqOu6nRGkS5h
a8aObA1AfiG1y5Y9uNPINlnVW7TK084DnJFvIcmsAWBHXv+036ZrrPlKsSQ7woypltgAOCiTxia1
EWAg9PWj8EnqKh08DzQA822fAwM7tUh9vo1vmAEkTmmKZ3g5mFIZJqXzhHrE/nAds7V5UxRUc8bF
UrmPFSfP3bI4R/JOgtCH65L6tGYgqJNZvBBFQIDOiGlad+p4zdjQzBzyx8IethYpoRaOmIN3XedM
7bHu8fAFV0Ydk2HnV8bvOUMNTe2ask8DHq1slfrXGF8Dm7Fo3VT8m8WqOiDRq2QrXLFpMLwR7uuc
xhhbprz09QtKHpUEUvmQzhhfOA0oNtCWb5xY5B4TwIDi+F9Mdc8Kl512v6hPQuxxgoKBSicvRdbd
A5Fx0by1xckFWaFZGW0gcGN8aBm/N+hZ5pywOiff+ydLPVXZhc2F2N0Q5BGwq36dMAUDJeHOYMoo
Vind8XThmeFXnPL39uwn/gHnud9Ja38TjDy5Op+IA3Atf8DQqfSFyG1K7eao2VHdE0qEoMr3Pqvs
rDGfhd4DcIaIXjHzILKWC81tUABpRDDOM34PnBMjo38H+xdNFHMTs+tp6cl1OmDuB7rD4vk2flNA
ErKnqidC9VTCmRmog+25RbuW35k8Ak4hvkqtuQeeYPDpR/il+QvVH615waYz+ZEjJ0TWTevaYTXP
76xLG8g2d3J+WiRnU4TTRJClCOYm0vTHtP3bcgE2EwQWY1Z35G8sQpx10TrD6AdT45oSXCHcKJkM
mSeGIkjKVyNlJ98915IUl7THtyXWC+WlP1JGR/uWgObhG8eV8P7hW4DyLHc04cICUmTgGL35GFat
C6B5/Ep+wDOqDNWlZBOCa2MS6QKT4nqEZK042vyVvmZTHwiLGODLnA1WepuMb/FrZHZFZEj8wlCL
rAwxl6R4LN+3Gdz0pc96SJ0+ZvnCkPKNG+tp2j1tBXttye53RKKb+a7cRR++hWQFmn+6jJTL8Aea
COIONao+ZwuPitW3iA+ZbISAT3JMqzI/TroaDipZ2eYSU7wx3/gLwtcctnSC9X7FbgXQUPA4ND+C
XfDECsjvthCBz/0+ia2G2l1jMYpsdgWULEHnZc+1Wu7Z/prKQbvq3bkvLEE5lRnHxh4xoyIfZx+s
joCoGiJ6Rce/SbBrdtpf+9NsQ3Qz7Y4Zc1M7dOq4edb6giFMgjH8aa5qrD0elwZDgrJaj0/rSYWm
RSBgj8huGFknaIXMnueCeVrJWic8hcyRxQb19c5Hzs8lR0xG87QSgKzve8sAvvRhpUV/MnMDu2AP
JIC7IlIsJdwJleBwiDjdZYUvOYM93kCkYjLXMYJ2/IYvUfjASFcOH3poh4jA34oH4BLu0GwtwURR
DsTFRBxo7a8ufGvlmoW/fOj48AEsU/1m6P8OOhZCTGskDadfhBjqDUGWBCpl0z8ER8Au2BFRLUsd
+qX8qwxWJgMGCktKfONY9xfhIQaPmjpdW9UsNWCCCGxFptVi/FHjtw2kdY5hOepvgZ26+pjv0/6S
mhv8rvyEaekyZqfn8/Gk0qVgVdoD0NA8WJEsV15H3NQa6ypcqezq4TnFiEjUXQVBwKes6unzahA2
lgRNsXvCqgQVVlNLSghIMnHTsmh66ttMp/aurxUWnSc2GECuKRHeIRT0+tbGrgx9qb7kb305wMpn
AatslOBVDl9Gin7HWHemF6f3lK+OT4zBhwCLb1ibldMgnhK106z/krjsFeOVvU+jYKujx6KrYmLP
A5tR56CzT7M/qT8LUIrQCLN0g0AHD8pgDlN6Pc6j6LPSvVVt85Cpmd09REps7D1EckH8SfGsMQuJ
yBm8Mj6htWDhj1Yu2dLmqcJH2p8YOfCMMEYy3t/GIzJslAPo9cZgH8eoOZBfyUvzNOPLby7etMF2
dwif6xlJ6Jg87ieseAAcz3xM1D6Vo53BZKMIv4C6PCIyJEHs+dDQEzesntfUwcJz0b6yxfPCUiJy
ESqRLWSQx0r7jmcBdyYH/hc0KIrriqZCukil5V96G7t27bYdH9e8Qxo473nkLYpeVqEslBWL5INe
XvZoMV78Sxpc3RMdlI+It57b8CuVVoW00RNiRMWeW/sY6YQCzn7r8uWbe0nG9HIReDsrQpq6YyjZ
TNMoWtHsLcKTiOGGkjJyzGgOkx5VOr8dI1ntzdFrSUvpvNEUm09RoP8HOTmSYbeFDozGTHuuSYKh
w+AJo5DjBfL68Nj6hMwMrx+igXk+zQ2/HY/BFkORySAvIS2R9HUwvpotYv4jNP2nJdF9qXSO+oWE
FnUJDrjV+8cQd4BNkJ9LsgdJEnq0nfwxqfDJoCi9WmWqsoLsxCudwnz+ga3W0roEwvYjQF4CLS06
GF2OmTfpQzivtkxHIk85SsxWWE7/KoNDSRTs1MRSgast9ZVWufw9rB9kTng0/Uhq4YrbyRr9DtKG
BWzmEgDiEq5D6kiwDbDO/MQuZ8w6jr3YWL+pue4mcZeENxBM89G3lNiLjqoET4gBzTnD/OswB9Af
hQIRnalFnzxocaGGwZixxvNAMzVvku14pQv/wwR0YFPP+2hgnYPoXX2KnZNpronKLDGPwx3P88Lz
KxfSx1ZQ7I4RYRnBV10ktwrmDqMjYMoonoKVoE+5yRnCH+QBGBFUBlwkKibtAk8HxZH2Uicwh8lq
wnSIY2mZmhsrn3GNby1YeJCtvWK1KzTs7afKmlECXXcx1TiLhDI1v8bg0pVlcFUwwhC7gqOFyctA
WerqioPxAR8j7dnGIGWKicxCJKthk+96qtpT5dPx0eQGGy50hiBTXx6txIUBzaqzVFo7vgrJzmCj
cYUtQ/GQg2bUgAJ/k4aWE7PUyCsKIJaDAaMhdPDEpCTICfplJTtm9niTa+Y3TvGCBG0uxZP+gRQe
ZZXl4z325IvOWHBxbCiAduKLK0DLER8RpEdCdYs7/sIMKvb/jMDRgjuibm2aQBn8hhRuCb3MihVr
AG9nZo0UYV5Y2/zHCBKpYEvNBt1AeVQEQoTvmT+fvZQrKq8YYU3rPAkvqimb7VTy2sYJwr0U3brR
remIE2v2jali/DDK7zHbF/1eJmJp3pMQKS3eO2C5lFugjqG4LcUbm3eygL8sfA4+ZJoXHguY/iWt
kgfAUSGUiXqjp+fkni8RbKTOiKy/Y4uBheGQ/LEQpqXkizmcxJwRmFk9xPqKxJnIGrQ0/SIn1Rjr
wLxQCfqwZ+WeVof/hZxtiDzMtQNZdnh7rCL0GAAiiKQS5nvLFA6hBJYSrlguX/MEx2VfYhpyUwJb
Xb7fzxNjqN7xDJZRpGYq9vPKbCKCtPMTp6QfWMKlWuOOJWcT3Ls878iQFN6ML1GDIQKmMOZyLtbw
xbpVtyr7c+mDaZ+sP5Dpb29EDFD/SX+wUJxr8UoBqshowfG/muxOKBwC2BDpXf9TUetIX8wrEYvA
JTHa24xeTD/Gv1MK3VGq1sAI+ZwhMER8C7RqzasS3rdBugaqlXP/UruSxKt3R7pNASgr8jCUAx5H
m8xIglPTb1ZFu9KU64BOBh5815yNyhrI//FIZsy3M5aTtlEdeNOGNV+D6g5GQcKGyroZ52KyZTr1
VhaIfdHMroMtGs4N7lH2kcgP4d7ohCLb+s3wPOmlnTDsTHQDfnQdk0MzT4/5tnDMX2100FwEX9oc
0v8yni3hEU7eQcoZBxnthqteXuQ39SiDDLOQ7gwbJGAgAchnoZValFu4m1tmPsxR0KChyQDtYZLE
iMoVuYBFE+r7Vsn8R25fkULAHl8kPLWQvFaoL5mfwpLkHzlqirWous9Fs67WAu0bwmXFwZRMjUVf
mDvjb1OAUiK6fc48s66t6I5UkCD1EcfmSYAuaqXFV6ItR/FTalx+UKK5/P9Duh8EZYgbsj3FKO4j
48pQz0LJ8yZKC7HKorC7o8++Y07Su7GRrznE1I2vn1pKgec0OkrYpDCSwN6phJuqXYMEYBwNk/kp
TkGCheRR+8VPD0KRcEm30GVYNmCeXQELNkgs9grMGp9DtmJHop7L/Iigt7jTAFPr13jzhXm6zT/H
bfKdc+rOtoy6RJIo/2ZXniHgQuc/+ga04lSZ4+gBKmCOztK9UN3krm3h7rzJ3kMRDpmKw5qUxfHI
G5qHNplkHYd+8iEsi3rN/AbzowZiuWTzCK3PNh8xuhDXpOFlwsGglPJZFXjkUd9brE1SVNW1RP3k
1bvcWIMCsvjYC6ajIR0WaonZqM/VBDfWgfFhQE6mbT43OUk0nNFVslA2OLOFC3xP/DJhhE920jfR
CKGlmUZWKCpHcwENwFyITDnfgHEmrXBJKQD5nL6+JMslaFgukcss84AAYxWspL74rOdJwAGtsmda
mGAqU5Gwya7KBjyXPp7JlX/u/JaBWAnbAxBKq+0mLdw5AX7xXqlYDf9gRxhcF1wqVAUD2asU8sLK
FlwIQpOvCpsrvCTOkq3ZWDRcGRKE/CuFTUJMlB1spXvIqGivdkxkPjKZd0OdhlpIeLgutIMoLSLZ
0opjHLAsXqCvy6YB2lryskcC9a7ayslZ7/lbB549jsOugMSPQptLkxfLqQfrOYuPKdm01AL6Y8EI
o3+Inppfwy2ulCG3OKap4k3mJd1OWsf0ecV11Dez7jEqSLRuBEFwIjMdeUcXaZd/aCuSg7XepmyS
5C20TOPTZLRau4P2CDAG0qhzU66xh5YuW3di5/oPnH3vcVsM+9DY17jzNUKMWfM0w5IVO9pqaJsM
mg5y/GrkpQjeRnr9u/v7Zok2DAfgFo4CMJxWQ+lD58PukEzoItgMMlG8IrQoRPi9PF/RfLHag2yz
YOr2j3wy3+1yDXwEyxmM9RRLvsPiJ0/2MgGiW5yQfyORAiuEJKrMJzaDIoGXAhgyguwrx6hxn3E9
s6AjMQVvA3HCV38nx5scrRgqS50iZctTnxefHQP2SdehErrySSYe5rPeOsAryJiFUox7WBIjckXJ
40mWho1u0hewvDFgsSlhKF/l5jKg10CCwIyDW5KCiNjkZl8WVy7bKGEoxNkBqJ32PqJ9n9QmZe8I
vY9DH8HVZy+DutNWvO7mxbtCzLLG8AQFsk+Y50oEzYMeBYcCWwQUzYzfc4cfZh76yQX7NNcltyhP
P8uf4JNj7B06DC/Mw5Mpvc/fQaq0LAGy4sRhwLGY6IZz/QY5cmD1ZAVr9cjxFhcHPjQvZxudOzPk
CFiniTliiMZwHmXReiauFe1CLd9/5D10B5cuOsah/qHVBw7Ad3eV6V4dsFzFsDF/6LoLlXgn3kUk
cecU2NKaY7/+ZIu4FH4waNClM/aF3pgMn3QwGpPTakXODyIORXRHpnARZTszilY5icMyy9b1BtGM
zjg641fMLrOZ5ec7kkZnyaeBYdHCg6KHECfpRAanei+oGIP3NRHuAjbQaQGDN1F7CZQ9/Z0fEWGT
+4pV26eRWRCS3CTfcr4XkSB+UdMxssS6wF01Wz/BIpjU3TUzn3MXnEfgoqHuCs1Zkag81grSTgoc
pOFsR/DwHZJfo5tXaPsqdkIgU9SeqTl3tI3VCVm1PJ5UkA+xa6RkDJ7SZ+kVecWc9efJ4yTC0NC3
acrqhuE187SQ1RQfwxwBQ6C5vugiAxKAYhL+8ysCIby9v8oUWR5O6HApwyYYdm+deROVhmHp3GFg
Gv3PMsT8OacZNlMvpzvBHqYv/HrFZH0HEnPS9JFRMixVt/8LGlL65uH8AStmjgU8CWxx2NG09n/Z
RvvOA9wxt35Y+6Q0xOXkTOH3UEug/wv1I/XdutiOAgcbWtsn3+25wmRMDjfKDNrLMQzctLZVDrkZ
cl3ygtT3lWq0ReEhSL+6/jKDrxS9kzdemIiO/idTzJ7Ba7PrInc0j020xpCGWWws3QShHHphmfqO
7wSXoQ4WYZI2nQdjWPj8u2tpPgYmQKFX/6mJW2GKvQINAE8TM+CaWbVCNplr1k4U7nSmxppua4Qy
U7I1xJp0326WXsm5Q3kj+YguMXPWa8E49usnMzzozUILWGiO1COXrgy9QDWwFzeSrzhdKigYntqm
jlKI3Gu2QUaL0I02AB1CZPeTOp9WAwH1XDyT48aCCTOjzqTn6SHoH9lOTmt/ZQJQlMNGzL6UwZWW
/LQZxd6MDSYTySV75+u4QzlYrZcB7iin/slbZLCrpn9aYv6Dyy5Cy3Ku/qjwFUqM2ztbt1P9j/gD
3I20zznjojndEjpAgv4i34MRkG3fnBepxws23i5ZgxqSEFvje54sRG3Vih8+eIEUQ5EdqOuBKrWW
vwjILEElAsiUr092zbJxSgWrGFyuYXrmbSDZIK8lkgDyi/b81Fi9PsXbAOu3M7603hkTBjnfNWSM
5GIW37PmOhju28QTC06s+iBnXNXxmjMSnTCeTBoGYh9Z1b2Xdf2rmbcqcplPDnbzJ34a1TzvjuO+
tV76fbau/H4fUtHcNeySYDfjY+KvKtpzWfyqwl3saNkmPpMbhMgZS0qzm/W3rNlPGp2QtZ/y4HPj
ORH9VXYNnJnCx7CpjgKXiX/Aa0OrR018GW41atycDKiG+4iVHhFiBn+N70V7H4Kr0E8hK+8lu+43
w0wBBtBen5bUIVLQgDCHr4pQYhqlTnNk8dWqLsNVgRwtdYm20Yd6X+/qgtDSXYy6Tg0eSn8sCfPN
FpxV/b3QTRZkOPC8WF0mCmgyN3Elf/XW7or/p0UH44EyvbTlO6olZlaQRfEGI966ZjJlKue/Bi1s
P9BJyFPFm6yC+CoH67jFmxZf0EEVrE/4XQCDpJ9luc+n2GO4m/s6oHtFmhzVjgjqs91k3OpEBzxX
z8iKfn9lb5Z/GBWy4jkGxR4DdO6EzMkrT8Y/rrMHadprjjKOZkLQl2byqI29nH1GL6QnuoG2fqEH
h7LficOiIlZvJ5GsU+5r/Yc8YUbvRfEN/4PbOiQVcj1BpJN1p3wU+TdBQhlsiPa76snMZjgSqyDk
D/4O4fxv9TyN4SpEIV2bJKCu4asQlVi+Sigzyjks3SgijZRL1BL9P87e6Fi5ZCbopqfSPcqrN9U0
wh7KO6QvbMkt/Yqanycz50MtmeX7k0nUNYrDIJLJtZohbaxekPK5Ruf5uIuITwPG8M2QJsl2RcCK
XXTL8DpIbi9uyJ7UmFe8DwEUR8kJor2qAv9irbk1lkDeijkikkQ5GNlnX26Qfv0h3QwZ7MTaB5O9
t7D87ldvLAckZD3JsFlA7UDCkm1q9LnhjoBJnRstWMYY78pVjZdS3WHdjMnhREATFtuw9tL+HlZb
iA4B7hB1zr/Jtd7KiQorbVrq8QezLOFTCucvUxl60HtJ5tvsqEeTjcHKyTiA6MwlH4k1c28G6gns
VHWfuhTArc0uDn0J3hmfKvcgsSbl4KVFUwF9I+ewCO4VoklshZohc5GOdk7BIOAf1dIHXoNBHOZG
uuhKRmkLk30x7LOoMecsQzgk3hfGLuWWAjKg/1VEPJlOYzh1c6HC9WfERReWAT3rbSzKj3e1Uarf
Z/st4yZjqknUGdYpIWFyS3A1WSqhG0drAzffmx1L+MOKhE3GtqLXnIQ0eAxXT+Dgy+YcICSGACl4
DcutKtlOf61nQvCKeaUS11k121XNqvSPTPhxYADPeD5XOAhrxWGknOZgPKarGL5NS2JAs9DH5TDu
yANkovJB+o6QrQ2CGca9/EdUYHdRqgvReKiZqaGYgF3RfOjEh9IuArHMpXVnrFQGp6wNIdsxP8g9
dkfJmd6I8YMc2XGEJQnSS/s5w/3fz8DOcoESErtIRSIPXB3VJz5L4/LEaU2vjsCYNVJw9PMlhbd0
wszaRBPkcIE1W9222Ulv9gUbrRF6V8PnGCVbdiFYtJXmb6bcyQeIzoV5VIAV57+EU8RYF31127f/
//8QO/TVgwQYkl36FCj9yZz9+EzfEoylWng0Eq99uyHhSctPX9io2Scrv54hDOFMFOcFOSAkgwQR
ZyYCoklnvxaE5YhKkNKa+gBTYVYfkEjpzHxiHoaf1rCfnPOqcAP2m6vnpj1kcWqn5AJJpwyA0mOW
vSIGZUX+wbaa/tX4lIAsFPBaoMKw5eZploJ9zxLsuab4Gy0KXnSu6lImfitYwr8Qe2RnRECiIaq1
Agf/uqBuuZNQrj893GemCk76K/wMPoPBZZbKn8xkyBqU2QFe36Rg5Y+8gqcuQWvKr541h679rpVD
V+9GVBmwxXqISBB8IQstab07ZlEZCGakaGARx78W0GIUfL6hhM1pYNetSBzGKeqdGkyTH7DFINtQ
OmmQqGt9Fxm/gTqnJ9PjJXODXEaf5mrya0R/1DBlUdlyaMje8Gu0/pJ3gQ9dAivaFTbYqe1A31xK
XODUEH39k81aO4KOqABVP1S0WDVshp9K+JK/qnQ7MUsN/Q9zfjk17tfO+9OtSHESOiEALcQa7kzR
4lDXH7p/TSde26pmet9/CnzVZoU618U//CKWhM5kowrL6eHvCFl2cDNG2lYmqwJTAa6X7hX7S/7c
UeR2gybrKcGCD6axBdNhnxch8y+PabHl9NLr7XNcZqzddVg3dqSe444YL3NTMj+BWTq4zHBRT8Sb
tHE7ZrTGUpRXeXJlGt1DnAdhdoh0q1S/AboQZJTciUntrR7hRsCS0QGBgSs9oTgO4W404T18nyI4
eeaZYvk9c6mNo+ZazVbxsNMwBD0/dRXPHw2RTfBpYiUwDcpjkv4Vz/tk05uiDQTD4+Tt12a0KUHY
0XlkxFwI5wDyh6gSAaF7z2DbbzKGNsM6UBki2MHjvZOfq7KaUam7oXggUZ7xqYQ4G/BjbOnJV5te
8Q+Mb6RXxzY/lsCm5Z2YML4Dq8ucrFsQuUoHHm+ybiOKBDooJyM7JATIyCeG0ezIC3nvJ9FqMjWw
d4tqsASZQkYiMVmMAwEFWGxEQ2q/YJGo24ZEIptyodVOWer2Gn6IRUGVzuHn2zjm96gsSlZJkDgI
Q0dFSBwDeo+mdbRdYUSoXnj6sGOgDmyQyeM+2ATt9qldNHA+jCnbo/6+4TJ+W39VSfgmmhaFnEBO
WxCqtPA7ZnSNuuTcRw8LQy9DyYTgw9IZPdPXhR9VjWJ30XjMtcErEnRC8RVcRulXFm8N+mbWWnj6
l8QiRvm3Bl7PZ+jQOik/KYNbNyHI2sbCp5GiC0GXw3Bj66ExhBL4hH1zApzNx8sXKV4D3DqMP9Jn
lt6EtY9dpUYb26yJVNBFRDpzBhHJBOEl13206CDZy/CaQjdstjU1WbMTDkHunBltSHduJA0+yRlK
iv6kAVqoc2t2FkTrxhFjFHjaLWjZInJPMf+IpIVGEh7WeXJj8x+zOw/MP01aAVA/S0bbmboacZPX
i5Fktno3023GKsg9QmAsChaLFDKCsg1+m3FTEACPyZkQracFp0fCJLZh5mXsRm1RyDYXLjgJ1PJW
Any3P8FVxhbEcH/Ud6p/BsYbtbfxjdoPI4vDcOT9jc54OItQB0UX1A5xVUK1ms3o8j8Ej7cz4J4d
cfA8bcgscoeKaB+SwRDeEK1EoF+wxiJNRkyEYoBll79PF0+8eshlY+buArpa5O5wMlmFHXuEOFSS
yXM3jFvjGrPBl/bGaRD/4+jMmlTFwm37i4igb14VAcW+SXW/EJmpCQLSt/76GlTEjXNP1Kna2zRh
ra+Zc8xjOm4yF/cUhKslnE/2mqrHPEmnrYR1hMK4wRuMOIl6laWm/Au5Dn4vXQKUbL4fjBGhy0s8
GB6UK2DlNHVwtzsHa6OwItvFHQ4N1fe8+sK9tu8ffNGtXyJTAEGh/QramrMQy0vb2eI82baLjznN
3Mg8ZZN8kP8NOyiJ0ZThBDLLTy8obt/cDomt0r5ByzHJVDP/x6mvu2/89fy24ZycCB/dYwYObxjm
1BMLuxo1Bl7HDfvAJj0x1V9FL58VSQC4B9yAOMVyMWijG4P0QMtJNMPmg44bmOAvid36NkURhUfk
bMrnwNUPg4bO/9ZRIb6+BrBbg9tpdlORIogcpyNjnjsUPTeVacnInKRwh4qa1zN3MAIViVsYCwUW
OFH1yCaANSvNnLQvqDbLz4n3wgovkb7mMIFdSZ/4ps++V2yplJOMMjsDI+klDtvUT2Prijs4hPAQ
Zxs5AwbtFUs7K/h+QTOB5egQ/Ty9ETGBX+6gPtXgSrpW7lQCn+6A4AopULlAFVIi0BAPqUwe+gLb
PMPOt7aUXo8XjxdLavV/pLUZoVsCZoF6JMu4y/Exa6Ty/CPS759gWx6Jfqx5hc/EE2HgikI7ennk
6fbAQApH/WkuvGVMVyNtGm8O5AJs2UeOkLffjR9fKnvDVYmnf/5GYjZpnCtxPjRMKOZGuIpTP3sa
4HVgEF/gFoYOJ+MgMFlj2V/PWE8o89c3PHrT2iIgIyezGPAVuqXv9VfAOTdpRSAx4BnAfDDOITog
7Jj70V7O8PUTL8JnxOthW6aPLpltVOo1pUPodvtTJS7vMKNBw2YPTxQPZw9qf9JuSXp+TM4INHKv
dM19AMdU3Ojs71Z/HUuPfEa/l96CeaY4pqcYfrbibykrn4KJ2uqk8hbPC/uzf+142N67T3dVNxgO
JGwWmFbMcjF81yTTfWZ/ROwStTjR7fsTIMkl3zHLhbxYMHVvPWkvH8CaqeOiJ6aDcfMQgeF2kx2z
jBn3yP+MSBRUjIDFK6mQjD9pKFA1G0TzUuHZOYaX5/tH9bGdzN7n0bFWe+17IvwTicgYubChFCZI
3xdyDSlq/pp+Q26OIjy9v5mFbnkJQBYAE4xn62HziBcgiRipExdH9gNERAawvRO+d+wCQF2FizH/
omRj4SrYUCRFNGToWQnYIFWU35w92fjpy844HWDinHnWkmAvIxJjocSIYVKnL9ilAqbkeaQJYLML
G7jUEUDMOSP04dFqK+htzOS9+u3TABjL98+0zGUsyOLeFu7IpsjTS91IXaF/NiqnXtbmJkTJaZBr
uarYz8HFQQPeQ0kie4N58VbsOMkdE1uQsU/2kmkLbjTY2veAQI2TiR1+5JDnzpslOEQby/GOnaDe
P7GACPqWg9oAk3iYNJ20hyX3d5Mw5Dqnzw4clunQY/JxLQbV6QuvsA8fiFD26O0pxT5lHPoNpaNm
1D6bHB1Uhyg5pN1qOqSXuQGVGE7NLK2X6bm3tsi6of5klhfRwxf7+DE0nvHZvpRVoz7S0Dc5qqrd
RJKZSabDJs5wJF//4tyHkEbEIhUIJr3e+VyjCRPYrdu/19vNlsatJVWOeazpdTGsGBuZXWMQ72w3
n1XrBc+IoZ86ZwXzqRYpIz5kivpCnYfHqOX24Qv8szABIWUuNwELocaRxaX6jQ5sJwiXgsq04IjC
qkaAH85uV3dthPiYkNIz5qsBgVK9ZfCEaMONfiWAo7Ras6hzRXZs4B4T7wUCzkJ+sQXxa4XfmYLr
lVCfmY765Y/pSYEcngKOs4FdKttlqozmtRXemS1RLqqs0H2W1SD+jDvHC+sJnsRgA3h7wgIRbM71
dyO8FmM1+1d+ydC4RnC6DkSp+rvoWM8qxDhFdjLY7+9SWAfNMa0XBExC9FUJY854ZZcS8qjj5wXL
h1H6tsTIrZ7E2C8v1rhOyrU0bqQjg3OWazc2OTEe/e6rYIOTcybVMJpdcDtSvMHtp5j3FsoZCrBd
ensxK5vV6DCA7bFdISGJEv1f53fXAqc2UXikuYmsmufj4DIOPQsG9C5b+/DUzLki+2BTUPMtLNAP
bwEALLk0Nd1JgdeoJljrJEMVBvoCLFJGIaGg7sf/nmEN/She4dNfWLheD6ihpeQO/mqoXGaqUNs2
rcNqvkGdLHy9S365V6Xik8+0H1E51c/4hAbufclRXBdeYi06ncUng+BVdg7lFU8qv8OycMyetNVL
wcGleBaFxmdF1UWkhCcPSyM440f8JDczXjTlKjH3HxXCF0uVymWM12nrsHTqfgPMGUsBDvgX9few
qhsbL7eI64aR0LETdv0XUcgyMj6JuR4dWp6sIryPQeNMjQCXPTl+KhFd9Jhr3OOCk3Dx4k1AwtU9
JOoIaaHkrHx+E2B86c0kZSM2vBCZAsF63OQhYdG0SZq5NDdR6wI6FyqaHoQdITnFrnywAkfWDjV1
KhXxFg8VLFDieJHfzaqfONmI0Z4Bi472bG+Bcj0agY8sMBVIvq3a916qXYZWM3NclcMSqQ5diEmG
RhX+g+a3V9OrxnZigFt4ZoTGmDyGjKdcTeWE1C/I1+adtyOiXIPfokiugWu/QXIV/IYh+zqe7p43
kQ1GiR6BluFbQu+/EphC9b/NX6l75E4WiCG/WuZbGFOPFXD+8kyPhU5tci4Oc+3J8T7Mgx1W1/4i
dRcMSBGCr4hA8BoMGZO+kXDd2WA6BtF4P125IAZX37eUeqbkd42fq6dPvtQoM733M5GERTN0NnV3
bI/Fv4Hn5bVgzC5a6EIwG9sjep90zdRJNQi4Qm7Us6b45M8Bm0qy5njSAgQHOxEhOwghMoLTby24
jcNNha4NGxbWFXv2/XKy4lxkdS++vkD74SIYGUMSaEODoa8/gBhT9rlV+yd0XwMyKPEnB/dKwDg/
ezZv37RUjDaMY9VsVbCnOD95QLStOd5CCzUQZUxJiHrja/jrprog/DPaPVsiFe8j6FL9LxdORnnu
UGk4xfum8FnwLEJBWLyfAWvYzFPvk15sQNvG8i6AQ1VugDwIxoHfKxIAUbpZjP51wmMQN6nLurwE
xTf5Z2Kyb/V5zJvN13WDExceRvh6jd/CJdeu2WnJc87wbsN/VCQ7SV7kU0ERrgBjjOzV6mqr3XJp
QNClM7lUHyPnquQm0iEvvqaUSa/8ZmyMwUm1REfj7pIYZzCQJRWNoO+RYD9xQ3pi/lsmV52N0vgX
Hj/OyB8x/CvMJeC4EG5zNOJkxFMy+myG4PhByOXl/NxgpEO1T0hIEIVFUj60IEEEv0hoIir9F4pw
mlwChGwWW5UUCwp4bQVbPCCU/Gugx/lIa0rxbuBPQ9awpXzCBMAQJgC8EVEzQodnq4FciUuWQDva
rmYbHNXP8R2WpGbdBSS9EzR3eCCTZrJoJT9J//VSdwNLNkAI+Ej4V0bOSpEAg7VI26JxkKEhBakN
l7ikxs7pVFM2bhGPiSJTkcksOJodakdOEuYmNILSZUBqGfsZyPjwHpNQSPKQjhfzrsrfJZ1vDIZ+
9VmJdrJsmEIQs2Q3RxoFyhCyVxMHMnwfQ/lC77JCR4p6Yta6w3Kci4eaQwsAL2D6zkNsMS5ktxr3
VBo8KFT57++xx/YW0Nx/KHAdlW+mC1mu8ee+qJ5Zxm9z0h6yiuDaSdV5FYWSc/bGBEAoiR7f6/oU
V2ZX0knlssgA+2JgCopTo4D9xepGutvwG/O7RGUVAhEEVuLm4rER/nqktTmsPgQMx/6neGmkp8zL
Sa6w0YhI4pZmb8ja6YZ/o2BqkB0nej/u8jO/4RIlaxo+jR4mSLzVF2lHLukMtOUoAu3SbfV1lilI
xh39zbBQThGHLEMK3Tfk+Tj+UJ2iwnt1T9m6S6wzQTRV6+A5cd089ai/99YjigtbR8tInTDEBhqO
5RTnFZz1mhsMt6pUshnCcI+Eq6TOa1Dm0GwayHNjwyGFHfkytNV1G9rmjpEArvXcYYbEriVtwDnO
YzT3VIsM63AcA21k4/JJfq2YqWS/ZOzmC9HeLix0Fos3AgUKH5GYsBcqp2qKDJ+/iFxQ5+Yt2Yfv
ebT9AB0Rlw2/78BnHyUeMRZ81C3F7JWRmBEgf/P4fJC9IO17wY4la7sU6NjrHVsV1PGtziLaJnTy
l0sI4jqu+iiaX5tF9RXj7zhaFd38nNeh18j9mivhBqsjlnSu3e6YIIjBB+eMeOIRer7n7+rw2tMx
MavXP+mifjDTJZke1+BRpeZgpWSd3mABPRWTmUFX4CpnfYE6wzSccfRyMAD8lAXigh36LnYceeFV
B22OSTRgiQIQJ0ofrbSwTN7vCZoDgqwc/JLJFiKCnCMGmwwqvdPAYnZh3lA7cU8zQESbzIPxyTdo
holnIP7A4/P004oGXTLotuEfkG+s5sGTDs+iFkvnFAKqecdgml+JImUB09psk7xA4czi1KjCKaBy
Bj4S7NRLtkXda2/UzXayj0l7LOcWOBW6sF1LDAF4FRcFlYt+pQgZPOX1bMHylMTlVcbfvsOwVqtH
ME6pspT+4cB/c5BFP1xsfUwKmp3+sGOXzCvrl7E65EgckO2A/s/QfNnZtZ74Q8mWg6bKd+2R2/Zz
rmrsom7oy/Ng3Qy/8msLd30LQZFNFEq76yB9RWfqokkgfIuWIGH14gq2JMieFg+mOZN1tiV+jJ2t
dFVMDP3SvIcvAjxzrCLfdbspGLZYGJMabs6ZZhAI/2Z9DYXMhn+kiWvDcrp2ntdQ7OeY1fLAQY4N
/phRE8EFrGizNQ2i4JAUvO3/1UhiOCbUDWttQf8n8rejAMdckmxwmCIitQYbD3gElN0dvjTz1tJS
jsWG963rfoyG3HP8aUQj81AmHt4B7Atdf+FvaY+WdbII7Wg2MtCWDuomf2IMbK5EH5385SDLU83H
TqDj71SNpdhj9FsI6Ep+jXTKi6HQw4/RgzyWeD1mgr4ZWiycZwXfYT37xc4Ap49xk/H2qL2nRNTX
2jSAuFg+vjRtoRDogRmPumOk1H4ZuIOviYpA1xHwnP7Ve5790ebcXRSsk+Zkb4yIw4Q1iBZ51X01
7xXqKh5YJhw9tB3a9tnrR4/QA84msT/WE2jVPNPIIOhFpRPNWsT78g72o0plvMPIVH1cI1nWe2ZQ
mF1EF+pAvGUcxzCUA0NjciV4UyjHeOS5Z7rN1n5Pv8xQBPziNJ/GQAvcBN0GA++x4DHk39FBllZs
Ip8HAg777ms0DqhAdHZXWNgjmB4HcsMgDc4nCCbFn0pWAPJqaw/ZnvZYiX61nAH9NJlNL3ysEc0K
5YGNSZ5e/7XolZ1FWV5gQWQw9aWit1ZWKHqDeX+tuy1y7qB9pFEMcnwDKxJ1ce+H8b2LoEj6SeWK
ya7r8CLu8BB+kAiaEE77P6ufeax45oRs9qQTU/Rkmza9T5Nm5u2c5hEzF5RJi/w+DJsXKe2o7Pqv
DCg1VsuAao90AGhCxvJlnRld+zB/GCTx7pwm5lDrSPKWQ55Hu4WWwkQejNaChnVE4Vq7ZfuloXpA
xvu2S2EiVTMGiZZIZCkkpiFTO29YW2X7QF5FZ4VkBQcmThyuPvLWuGt3mMfNVt5ylsJUORjDKr/m
Pi8R8aMswpFeq5AKpHm8Ur5Iu5C9bM6CM9dZ9kc7FGFzdK1s5abc9X5jS3cMI2wurAe1TLwB8JRs
lXBFLkVdn0T5gjWE4GQIlywb0NbXxqnU/ony0ooXAhQYJrTsilhR6Chtfob4p7wyxWONCdBhcImS
LZ4VwTuXDybjb4Nd7ky7B2wHeg81+0DoMDPD+MyI5Mo6EovOTAa+YaMI7KtdNrEdBrQYP3yx5TUB
zIKJAxWfE+GuiWOffcmA4Z+qiDicdANFNFqdyO2M58qd1XpnFGyOGYaTiUi7KxHSTfPJj8rTzjp2
KkswVfT5UpV/oumj2AXjkbmlSkyhmPTyPU4bDJY1dGeMDFonfWIR4ZWpfZZkyIX02pvirHiNxhX1
m3Zn9k4WDsO0ABaKy7pSY/AKoFTs/hhyA+csmameANlWmxNClvQUffCG4gNw5F+5IS56j0xOTObM
nWhBZSYgIcx/FFmT/wREApNeq3AUkPMoIKblA2OwIAAr60qxy4TQEn3CnJkvjxohcA5cWtljHM92
LRy9FoaH7Ip/4jEiXoX7ccu+DbMua651YJE5sEB3rLBUt6f/v5/T6pM3DYaZ2GkTHqFBFt28c3lL
sNHR+a3eJ4nxbbtXWlLt2SDMARLidRK1f5/uzD0rkBgP0wDlIBqlHsUaCD1bQ7fT01d1CL5xaryv
zb2x4ZFOKMp5n3g6ZieK3covtH0x3tIQcQp2oHsGFq5aqBw+WCttjAPPDwsDLhLrmeEuAKKKkpcf
fTvt10/WynATQqnJsNmx+K8iL1uRy+RLC6Lhm6/XTeRVw45z1YRnRlMk+LGAI/A5Zkse9HQ4B9Tw
bE+yfhnKF0a8qr5B3280dyp9BPDTyaEu+as0MmCYTiIR4LVqOo+VHssc6He/DNFbvBBQsceH1Xmp
sBwQgpQbasgI1xNp2gRD++IVTVfitGxRxq+CkWBzMcdHwhO5CBHwx3f1+iEsLMXjQToGfiD9J6VW
TD9uSEHMFt9vkCGmLYb9BUmR9JkqD3T/8QLrYJQIXVieYbl65uHa1CZaLKiW9/iHgoCn0WRSqCK2
1lrnjVotVui4SCMVVT9DF5pCRf2YEO3ZvkmvPzFRF7VwN+p//Rv2BEmvLk8k6aZvWLvslpeZ8KUy
C2vTczWcX4Wn59ZMHvZmuQoigBo6G16vRhD9VtQ50TJdXjlNAqkXmK2+TzfdU+GzfIiOISULKkpl
lKzlmKYMRCUfWEpLt0S0GykmNJjSKFoWFpBI/70Tg3tpdcu2uLWnxC5PMnhCxL4l/tEE4b3Z8E8e
ekWVM+KyuKKVTlRciOyWIPtzGQnhCgFCNp4LpP4Jl0fyKEceUOyDPHEiw0i8bEVUz3SGWFGw1htf
iveAKuzIWufpzvp6IQKHbTRsMMBG8tJ45s1VGJADoVwYtYuOpCFnpSzBqOymE4Qrekgeb/37Ff7T
LJKUTunUf5sr3c873rHxPmCExEzpyL6GblxB7sxH56F41bOLiJKrwrxdyBZTcnKqwfbpbcPQhGEI
7LgMQ22uLqTU15mWJVFNO034QMARfMO9yLun9GQK8/IZcb8WWB1N/0kwGfZqzIP4/0R+9jLfFNYc
UBQqoC0EjtO0ATYXn40lcF2Pm9zcyPxr8ucvLeYy2NIOX4Ex8BrykxYAKRLiAwLlNLZXNkZRaKFl
4N4WWR2oAs0Ed8myOAYEg4Rw4Rc0GAEWiA9AKIIW+/iSkCb52XfzcP+64ZlSTHwI8OLYtXc/0nCJ
jm8GoUtAE6YLBzLOV2H1b6TW+w5Cvwz36nTdKvYUzlVu0e1rWNc7jN7vgAtgpSEnFjd95H4WUMdg
vbHR/McVNtTPNuFi5sxqABmavKrMNmSXVicNcFsPvKP887GRoabh9p4rYIy1o74D6hplcG5x2jeL
mhGUmP4DoJLDm4XcKtuhcFFGzojkQroGuYFnLFZI40TBVl6VHfhhS4rcL83BqwBjQKxeM2yo+OR3
z+RARHcCxo5fYJ4fCmIPBhypmXao4MNRgM01AQ0OJ7Au491/SEgCTYAzcDhDfKIYjLFK5WAiHJFT
k8jlFZ8I0XayxdnkRQ6mZWK0dNMzdyU9BxgUg/dmFT67/tG29xKgKIUMYj0wBZbbsTn2eCrACMv2
8DXJZJkG2divFebMAUEH9fWDFAEqtJ3N03GV/Xtr0/4bIJlmTIVU1O44tkENfJ6/2h9zwjcL5dFR
aWTNH/nf5KDNdnk5pb+gUITSILB7ZVYTbuql8g3eC0O5dLTIo5dJwOUcYKyLpRCBCqsvFhVcCrTE
C/kHqY281fAgcG6JB7ExZohOsIs0kzFDtn5Fh2csRmNzihn6jsCXZ9EBLMY01LHl5o87RcNxY1PJ
WbQfc+3BPy4X8eKlfKtX7YmQLP33cirJf6El4VShd2fiaZwxB/O/DM9e83oPa0pp7Zt1rjnoKgh1
5fRuQmLm5XrLiuykqyCPKOLIbabveGEkmuQTeKfiTWIduvCPtYZK+Rf7xDGisPCMb25qenvsWBgP
qahe0YatyrioFM5elgbWydCXNxRUWIt4jhuLgTQdHqcdAQ0xjQwlu4Gk1lXPNQeXT7txlQJHW6vf
L/JsEMDPOHnnA+9hQi/ChE6AE6M6Elg4xmog0C0E9vjzlyqbd7QJsdOsiWzMGtETQwh90AvkK+CC
rCMDyX8nZ7W6FuwI0o0eTtLFUf7ORdIpGTfwdsFqCj2pPySnrr+/xi95BCxvv3/VdUkZlD8iTzRZ
DkzCdJI41AfNFQDm2BzY8EMmq/aauGvFwelILrKDz8AHY+/jj7TLxj2VPfmme4Hmpua6PHGehzuI
Oz+ofGMb0gkxDdPj88v/yD3zR1NX6D8og2fmpRon2DpTXHQUFN5cCM5UR7EonNFMiytySW72GzrG
sELkRw9jfMHRMnOeVOh7C/WH3QFgK+NP+jNJhGR4OxxxP5cLjnK84JuE1xGlAk6ccYVN5823bZyx
PgEOGcepL/7ToPrVnnZCq8x57PFYoA4EwJphAw6BRZ94Ukn9eeTSL1dyq7F/YWoZ70Q/yr6iYSpa
+QnwVEVc/BTlfOFHgmFd2Ot0HLj1lkKwNHGjY0bdCjY/AmKa/qfpl/xSDgmbwX4eDfQPMVLipSiy
p08VH6WQ/LlHAJfgvvnvbCNdYg9+9YTtek32Qp01LnYKeVsL65TTefP/Uo2HmXqq5LmYQrNw1fBQ
mW+31fyBLSzYJhKzbwMOLBeLZBc6xhcOdtQNc/HYz5EV0tqEX8QXvJUdsxeaAX3L/wXjJXFBZ8Ra
NLjD/B3CmAY6G8FyoRvGVWZgbHKnlDhzlwHbZa+jsj8ZfyEtc9jpnzWtAJ0xUS7xhdxSz2DAzoSU
FaKZ3vQty7eBSQ9la+/Sc4cF1c6qi5nBgXQIeOYWUM7DW8qksH/d6SLAs3QsocZjWeP5PQXypQPM
1fMEBd853CNqYnB94rnvXOM55bUzkJbJ1uODM3HskR6GTwHry9s46PW21vHm7pPgICIy+oe0HoU1
+1I6AhNJ6bajAmY2yu3IrNCjIaHDRXgUsqGjIzbAT9EMbllzmWWzEtlOoqsD4OFL2nY0V5gbExU1
K7OPhvw9VCrLTL0CBzceyu79WgLzJazHPKPCxDMwrVj3/exP2WM5Yy4O9S4jvYADmiGpRAIu3aPW
7CAN9x6BRQBSjMSBWyjDnjtV9YKjHMVvXfknOAfdLtQ3JMi/MUiYW96xGvgvnR7C5KP0f0vzEtdZ
4tZwNF9bTtTxyPBj2vOiLxP2lWmPbJA3wJnlal1BUCS5YsZ9yhKrf2A7NlDp3NFDMDVIrohxCD9x
RGlLmSPcedHazAvzX2L33j9suQFhICQ607zIlZ+/b+OIxjs+k9irvm943XjLuDNa9PZIwQVa4FnT
eslnCVITKvNpFNcBX163wIxgMMfEuMQFeROqfwFihjo5iIVb4HsbVmhkGWEf+AiIgiEPEtfLPeRU
G/4pzsgVTUT+87K5I/Vj+Fmj+IR2Ec4mh3l6RAnB3BrPWsDt0+5VlCDM+9INv1FeU2hUFv2S4Kn6
GQETwxdQLRx5/DbRh7YeqA6Vw7T/wvUn9e7A7veO5IYROH2ffbn3S1D+qI5fDqdMDakn7s6Ty2F0
wSoyxagnz138zCa/M9dhuGQASx/P/+MDMq1+sbqYF4w2l3+vHZCy2gc/iWpZ25PNiMQjvUx2XTY0
2DBzAaEc5m1EWjNUmAxygDRKDseMy2P7qq8AgXpf93jO0rm1r33CdQedZy99TkMDydG6A5xKdOi9
R1uMXLOGMnpsr3Q0RfIF7LFv5ZmHblmza7QuuJMNZnbxoS7o8EWSFqlwgYU7wQGFXodXaYeVYIYn
tkkXiPJXPd3FA4kf39294pViKhcyGMhau/2ZukNC3G50+iuGmcS2jlfO9InvmDA3oBx4dhuOoJPC
BhqdjBifAb1yKgQmph6orQ+E0NGKz83Xy0wHEyuRPogmXDFy8/cGQScC9oyJzwIcntfw1/0L+JeF
B88gB8qH3RRLEZa4VEY1CedrRJpYpCmFefGdGIJ9QVoYKUxcnWwkcN0+eO+MyFP6lbm4IM3h9OTe
Dd/nPMa+SpG4en/WDyFlLUv7yA+F5IXdVrvqvZL6k7h7RO5zzMEa01ccRwhP+zvKl4/iY6Mth4cF
3mebnOBraskWST5KPl7HYpM4JfOeb+YtUruzEh8ZTwmzyURfQDqEZ3MF54xBOO9LJ8CcVp5Yj6Hm
TVGFuyro7wtiDC4xP3YlgoaLS4tEvsI5UbpCsjf7r542zWj/EUJKeRRs6fLR+OgLfGxJvtegVWwo
j4JQooA5W7xPDNsrA50ML5iJtH8lmL5ZL9nkCEtOBT5/faUbtQL4HMjSfJ7GBNU4Xzl/Y+oyRRPC
P57jRLqQm/p+cEvmNLdbxXCzwTXe5Ep5o8tbjDUWCV41ocdleYeXBxcXG8hp38ABpOh75m8ozyHL
js3hjahSw1ry5J+32WbAKWbNCQgupmNKuWunV7ixpqwXmj66NZS6DpIEJrMS/xWiNdapv8gBNqLh
1EzmScFlyTQD9M10gLMUPEjePdLXo/zh4/Q/mvDHgUYDi0SP1S+NoG3eYPoOB2PVISYCQTYTM6+z
ngajYpuxwxITBmEyxu+4iNcfEuwhrELfl4ns42TE6qApK/FcuZ/eRbKtUM0Pm+gCeltZdhTzZx5V
Wd3lwd3k1zUGZ07ZJF5p/apmY8CZ8ymO2LQzBZxif6BEF/SFgtQlobCdW+ta3WjoruEm56RdBcmB
SwYoTBE9Rx7MbJ6ceM0LqFl/w7Sdy480izqzNzTu4U0RtoD5Jhc8Gs3kd4pGhiWMt+f9ozMkpRMY
SH99TjcnVtZ8k6HgsPnc1FZIbdDkjRiEZkRO4ES68HOU7PnvvK/sX5EbI+YSfQMpAHApFj6EKYpz
Ak3zVQ5hj5xcwPo9PlbpQzNSx/dP7yF05KzwCwSS1TUR/AS3KKGcnPhVwqKkf6bFehq4I+PjcFe/
M9pPYcA0jv1WFeB7eHSI90zapMjzYPIyzeVhD9+uavybxttZeDa+peJYm4ey3uaTFKhbKH8pkgeH
Ea601tCy/nTFOruQ3yUxemp/ZJySyVcODoBd6rwGksnQpPtu6gs1FCPD5CaxDYCpjK9s+qEWPXUS
IYcur/PA1rOGaKTnq0Beasrk9DQrR+zbmfYb0qv041x2mXPXJBMQvuwEPCp//BvEkqHuOigWtIqL
CkpiF6/hzjbojmnE6JJwchnyw4QVnJLdEFtQM1aFkIJv2Lwiw043YnUi2itQdz0mKEfI10oCmZSR
lU5U4I813CHmkmSo7ji1+FOa/D3TdCRoxgomQYCTu98k73MB+JS4JK1ANgJdwkQZtdZRqODcfpSs
k8Thb8xuLyil4B74Gsd1V7FJA0pCTRx95hLUBNMWjT/AQdAVVHUBXIjtDX79sXIB1oJmma+YD4l4
M4EolasciVhn19byGn+gPswyfTZSMqEe4AfhxWA9S8QTD72xQJvbDMsSIvfLLTHcl3bCUdDbpkUS
3FaMWLNvleeDyTAHJBdod+jl5YsNOYEkRM+v8LBThTGIOQCUfiPM70hFm6mRq60mwtL3b4EqwFrU
6B/HI6eb8aG0QZT4x/tAN+Kkm0Ja58UqJPTML+i3ilX++Z1g2tGdNrJddpAW/r/fML1Eh1zf1BV/
e3jqCloV2DBbSbnS5hnY0oPpfiKEBPwiEWbKKRyeHzbwDxgDsbqFDQJ4oOm97vmJTpRTJJPF1WXK
Q45XaAai8t+gbjPlxOjbwsnLqbWDIBDD4cbCqa8wTLzVZd9uy2KVJYsXlbQ3rXU8enj2R7UnwclH
VAAjxFxbXwFh94nNN9xaNldOIPiZZqu6Cxo0U0ApoSpCo3PRxR/OWEwJtXjmXpB99MNYBDlXpzRE
bUtBQHBeuuFqCCYnBncI5TVvLB3Dc8ranlkfnMG29EBbBSAH3IdC8odEtMO8rfdY+rtlBqsabeIM
CijzJFYeWGkYet2ixSEifGAGf3ZuLvL8yhUUb97ZrXnm4zMpVwWLBibHaNCviAlAO8KN1TuHfZaB
hBWjP9caDgdISO30LW7SxXhNTaCBd8WE/+TniK/MQyf77ecI7NeX1WVTXfA2UeMyuEnc5jIp0+kW
a7zCd/wsRci2eYolyuY1tYJ5gPIhJxqgv+nTq1vx+jqJfvJhAqV7xXgGpZDhHd5E7IfDz4M/OsGY
SIVCEtXIEpQ+vRlc6yzAx6Jn67nvu6fYXBmsfRApRc/kN0dbTauqfJO5Rn4bxyq2jedE9neo9jlL
ldcvhnoWMfgCmcpX34A/2xWrPe3j4iv0+GKxw7lIS5B+9fiMCKThudFmuYWZxh1Nr0R+xQxIZzO/
Kvjljc28MG8CIqpZioFtleDU8kfzf2tGDaphGoK2L8faW+2djalpbPB96p8fNTnwU8Rk2U3sOeCC
3VHL1oiPTTRi8F5zQndxxcxHEiG/uTgNAwjgPLtgR6gZdyBydvSAN2pRGy4fEQdq9htdKJZO2GXI
puEj/qNLlQu7zpd6emavKu4ZStcwVqHzWTG4AzvCYhg7f9Qf+ehpvPGG06pYeLcBzj3Q8P+ArNFC
kkGLOYINCEMZn10VA+bs7fGzicKd/xZRPtdnkdmCOY+DbcZ0B0QV8VOQ/rujtOBJVQnvc1vFq5hM
pNNXxxAY3V4VsoVbfYT1dc2NUWBpZTStLjpxx1eeNFc2aZHOhuIslAb7hanV/yDm8dBjNO0arrZB
suCWCDHBNcZZtJ3Y4JzdAjFS2yCmcOVR9kH3l37R8xu3S8XjtBmW2qVkjpUSX3LRSR5J/9EWl1dm
KDQozGqri9YvcYC7mL0wVXMevZ15436Ypr+cDpOm/TplCAWzj9shioQqy2wTIR0jBXD2hDpspOTJ
Qq/3m4pbEDkedbK4S8l7Sb95gBC/TQJjlqrPZtzwfjXykhUnvwrWLiVFddBc3821S3yRTcx7k2s7
6oHqNUlMgC/sxmGvExjHpoENR2swTLwXituepe9+p/KHoEZyuq1cbUoiIxZUm/JS/0VxsCX5AQEK
Nr7PV2Qx5AhOrTqvPz6z/1gBBAIHbxHsBryAkIPhDLY37M+tsIu6NVLO4JeDXigvDPmqNyffKh9I
33LTgRYwWlSi93rwstPfEaJ1eu9aldICM+/EHW4wGals0gCz18sAEiKlHXu2EhEKkR6oTRPLpQnT
4qX4nvNxqenZvNC8viGNLiGSknwByRiChEr0pYdozhQBABymCTjDDFobmsRsM0rMlD8PMJ7NFLTx
tv4Re9E/UmPPPoHaiGlbzZ82s/IjM0OBZy4ih6ff4L2gF2AMXc5R10THFgY3d3oEp5PqkCOSYBtW
v5MOwaZoEzkVuHhZhJpuSe2wYk/JK/qnFN88ftzjdFmmhDrOVtVhFj66RWfOpQ+Cd3QMG+RTvNTy
4FCjmrf8TJkaZW5D80b+IzGNSL5O+q9YezHjw5fdGcjf92XrWdIK21HJsp1amQE4kDY7rteGfP5o
E7vlTZ9Ay7DPWc+O+5BtZmiL7QxwuUbciB31F3NwYJPyjWcTq9SD5AaXrJPxSS4pVIdFVf+01qq3
ee1QD5p8ZdbcyPe0QR8eg1vGEOnQdrOA8GSeExO3tGSPw7Up/Em6lC66Q3GEThLoP8UXlKi82bRv
Bwxr1wIuRv0+BRym39K/tGKGOwseJZ4mOIkDMB2YJciOPsdi9N4VaZMPw83XFE7aVmQUaTgD6ryK
x24hshD8j6TzWHIUy8LwExGBN1uBhIS8S7chSmnw3vP089ETs5qa6epMCe4957dYeCpyRdctfZYp
KxNVfktGX8fyZm6jeTNP6+J7pF5Rg03m8rBRQeGmETIkXw6WNQfuHpW1hcSK3l+KptAoEzJUvxXi
SfuDo2H0ClGk3RtrZf0pIwJIRD3Mb3gTF3gXSXCxBqgftWWhRxTQS6SNkFlrS4vqaF0R4sgXPq0p
eQxfaFMZ6xPDJYgI7oJUq5oeIJzQC8DB89IARWJA5WEAFCRWxlhjsZw5hYZ1bNjWD8pO/sDAQi1x
Ca5VZAhklCDl50Yf8b8v/pScmIy/vnVxKPlYBThilqN/H9E8zSWUbmC3GPwLfljoaIIzP+Z4de2X
iJ99S6AQDByZ6LjUwjtZa23spNGJgluKcGFS0p77WLMn0TG0ExePlP7DMY9Ahhu6v4aMLKHzDC7E
ewku9634Gq5NhjQHT8aChfGpZMWRgcP4A98C1iJCmEsdvUQ7rpl5otZ22BImwpOQT6zSp5W9Erxa
xG2NvMfwWYuchfzRckRvt12uR7LXtW0beHxUPckSoLtkcTrIe1CYEENA3VKIxZDX/X0iIdnmDyAN
SSOlsWRYeQSFNZ3LxZgSrh5RHre5Gp8o4VRxW8xriFK+XlFCjfQGdVTV0JZkY7h88zQq5pBZZEhA
Dbtw1Fq/Yy3naoq4p2dXrt/y4RTVtvRBZRe8aPuDJpYkevTsvWgjmocQVrR1PUDCmA4t0RkMzQdO
EFP/CGZE0GfCPK2YxHQWMBKehm+FqF+jcVPhm+crFLjEB5RzwIMzMM6snHTpH/OmKf1Tw3OF2cB8
zERdgCgrMqjUSJ6wjFEBTWaScXfPtyXNLPwtCiA/7SuOCRE4msQN9CqnVYa3gXctCJYhkDJfxUDP
hYeb+wjWu6yef6xI0Z2o6OXmUaQPgx2URTKI4fNYJmuZiC2gglRBKNtzsFN/MKgPnyzh9NsQ6f/m
bxtG7ofyNsY/BWujTlJ0NfIKMhVO16X2nBLzMy3NWXAoZ49/jrAwabq2ySWqtlF+TaLPodjOUeTU
RGJo/ltMq9S0H3jngYN9h2e7wyfKlIcYS2ZqJktujfjG0i8WYWroKnhCJf2eazRLoH3Dh0P0nHko
kz22LqP8h7ysMtwsRhWTPrKEL6RD13iuGkxok5cInxbMsxT8aYBXOl1eX4QkjH/kWoMa1f05hX1J
4fpDFJWB9mzIEyhGJDMADAucaNI8kzh+vrDhgH4ARiwodfjuG1dubLfJbAIGc4+DDkVZdZj2uRud
yeGJCCRIveAnuODXwYy7cPIV59A7IpLUbQlDWw/onDe8rUwj1UZc1GXQxeUuDnZ0JbWL6xiuCOIg
w0flEn/DEH6fBo6w955kI+bSBcipTxFnxYVfDgmCTP7FQxvO5O5tjc7BfAmkXtjY/8DFidHg3zSm
6zJBdwe0gGPcFL2C8mywiaVtIFnYcCo5NiWYSwWXtKfDuDkzhWFJfzbkbC9p6s9w+59se+Yv60gR
Zx4/lLk7K17/J0RL1akxf1EOjvhOh5O2CSj4h2aIgAgg0ebVvKtUE4BAHYignv9TG9NWhvDGhrm7
+Hvs54JT7YHeKc2oyZWwuRsUpNJ4DFj1dtMuaHb04xpoahn+gbeEkrzn2hHItHPr4/yPpT7eZ9nV
hFmqNglBxuPS0Nc+aeiIr2PoeVTJFIcJFbMNEIe0t9U/h+Ag+2QqY+KGeGgjrwIx50z7K3i+aS3e
sakVGwHbLq3Jdv7G3Mr7/B+YXr3waCbHQb/Co/7x+6rWebinV2QR1o2oFgRksr9Tpe8FBtukS97C
PzoiCezTIwzQS0G5eYNzCK9sqmyAEO1Ai52DfZb3QMA2y2rG+0wZQUAcDl9u4yHZV7zmwB7i17ty
eSd4tIIKiQZlrEQmKx3+wnryGFGI9qC1zbBHV4noZquoTf3upn1yqRa2X/qnhFtaJw2PKNvRcEEQ
F+UbgS1nvU3sZrhw5anZg5e1QAy6BSQxza2kevW1Eb9peCPOh7ZEmfJL/R2+DKt7u+Vaz8qdNuMk
Zzq/gWF2j36mRYNljVAN9C/DFir74Ws/au+hhkuQsfgGx9h/OSSTtg0G/qWkq2+C+tr9EL+NJeuX
jQkL9biOTTq88VO6nJvc/HvdsWA19e+Gyuxms4wglV1Xf9XDuJbNJnugrR2sHTjsBnDbPOWCGyk7
44IV0yxxoaBACtSXjgliV1S7gVgZShYzcGPu6PeYz1BzeUU4ldSXvOeIWqIbdS5HOr87xAWyeZMR
15vfcrrogVYkEfgKBXL56tP/ZspWv0Vji7uDKKTkKNwyIKgG0c+J4xdxjx2+BZCpwbobkJWSVbBF
9YKYcaDEYqM+WHIOOe4uy4G9AYsH+x10Nz8aP+QhCSEwN4RPtAHlILdqEHCoL9mJKF5lwmqX3h0t
2NCECXrvC07y4WtnKdxJJAqyjlNrjodjkQz0h9L8jrZi5tU/DTW4ToEuTLlF4Yb0BrU9FdI/mIR6
+JR98FwIMSyoziIaZ6cXV6KKAtFDBEqCbFY6yebO7h5vLHbLpPk03pLeqzrvU0w3LbNWdRP1YwG1
tQLhUue3/mbRTbXhUyqPAaiNnTxMc8WyEYJnLLozeYskMJ/IMLOjCoP7Nfc60+MuVzsvIHGEH94m
ydklNybl51b3uuiExV0VD2W6a3wgOpjwXTuxka541FcZ4nFCyUiiA7Qml28tRLaPaFRVXyxLzR0C
HOgIczJPNTGwZwqAkm8wg+QzP6kfU300IuLWvPLUSe8FUrN5SFcxbnb0yGul/M3nxclGV6m0bjC3
piERFs+n+ZJ6JA0DtUqOgcZsemLkxnnfo3lUdwS0M4ueTXr0dilxpP8ipp5QerPCPWIK1Gh8FJvq
MQ5n/hEuUX2XHv3Sm7KrXHxYk9eEhzxFlbmtv7xwEW6ru6WwKneiPwQk4q12eofCgj0dyfhmV9pw
hxwfcUWe5de9Up9q+iCiZYkRXKs4kXZUvIQ/PN6C5ADiAtWL/kemfuSYvxk7aJPjW88ZyEn95YaG
CEpO0RkGKBpOMeAeoA2HuM6megC54N0gTGXpyoYrqtAe2MqOvwltuE8YKaG9+R5Nm3jjJ/btK0Ik
cNb5ksNlYfaOL9zh4H3Wg/oe8xY59FBIANvFfIBJR0Y3H9kaS5WfCIkN/PGxCF8thSXR6JjgShxX
0/Q2+Rsk3qrwT8/s/sSBtKHc9bkMGcIfevrSsGPtE2A2NNgA17XdVWuLSYkQa2Y3dKTcjZbwFrEc
yWt+iXS4ZfM7Aza0Xay9w+SEW6x0/h7xoq3J7lxdRlRjBhKFbSq7MW5zJgLxNBXEufC7giR0CzqN
wl9k+7KJrhWYxsIvDhu+YOtSUz3D3V/2nwTdW5f7Nr16lU5f24EfEmeNtuaISj6oYtCSy0AwC66V
jlizX6Ro4NGodIZgT2s7McfVTqzAmmgYRUyHc8NCDpxkB26f2pPf5cIDWo/g+IhFV5fVxsKR5UT+
ZxtsSUhgjOE/oCFUulxisENHIk6gEK6heRkQ/ADIF8wAmdc8SKcpKAcZnNliefOa8qz499L4iI1m
TTtIvOTRvYvqnzY8hWKZM5aS07/E750WE2VSXTXeb4htrVJASU/dsK/Ge8RKTUb1WqYWNOnB1RRv
Dq9zcO54Bdj3kXlm3zEzkpQhjSRXrfcwUPGbSPSc0e/JJJR/8W2SU6Dw1IDlEiSZ4PNCohYWdsAp
g+JfukAIpsZOx87aD15VLWFYpCfXWDNZFS1Yp+ycEQitGcun3df/TFAv9MJ8TiAlo/Cml9tSoWoj
2lLJGXH14SMiL49MTGYbHZ/gr7CsLhj5MDwBk1fvWncEiiQdBSWLzDFXe3V5s/RT277pEGxRt5O5
fQU7zl71s1BeXFC3SHVnVLAq8QA7JiofEWJjfRvS0Sr+YH2ZZN/aisDsgdmzTbm4UWOxxnbv1OO1
/QFrrUWTiPVnqcS9gxZgYRa/ivDAKEXgCyv+jK8BA+EqP/XCpctsiTgqh2xewEEKzAcM68hhShyb
8iGNfqE/AAnjrVjQHCe8dAPrbczeotqyuEy9YkAX0ltEBkz/kXNI6u2OGRIdyD/pWGSPkdxX+oPg
51JhjawTRyHKj3Gng4WG+yDYowpllMcApnmiek76C/n9RK+H4zWGBLLmD/j+1g6L9fQSCwdbBa6K
8kiuLGxU/IiRO1L+wA+zLh9JZSOZPJLvBfOdx6esoPwJhQfp1dz22wF1wbhqqONDLoE687rMnT/W
dEHLw8TfV7vJcti/Q2J9C76bjQWe47GYx8bOP8Eq+2ua381H8iJg+lMguxpLR070FUCmathIGTKZ
ZOgn7keN+7AGUP+IgMUgEuCy9Wceu+qN8IV7kbkcuGR0RcU62WJhTZ5L7XLwSYroZMH7GivKVEhF
zXh41x2p1AC0ylYfPIxPQ78d+mOkXQKCDjLtouRe3hN49i2zpbRINFq6TMmvz6AB0NAx/xzl2Y32
86EZHRBGjZTwTdmu8crNH4TdoIwHsjgXgL7fuhvauBg+heruP8IlJ86urLMpH0zBm9nbkLB4Tfos
38BwsDXXxMnS5hq9J+Gt4dzAeLVdTmOXKFb/vebIJqd3fgwqpB+/xsnyqfqy69o5l9U1y5xeugTk
PixB+XzsWXPHHQZ852VvSBf92etZ0ECS2kcQfkIAljYTPKcqcDtqBgxkK+FMDKY13ssYptQmbUdW
j7mw1StotlMevy1igMNP7J9LwukzN6WWMz9RojHyPq5RAJI7qRBIgT3rSvxXf0ASYCDHfg4sbvcZ
hxAhYsleGN84UVmgm/3I/oa9TUuvMyc5otVV/5IKJ7qax9n6UQ6NOzwtczP8JmsBOSaRaRCjH7BK
orwlKYWAFdH+IKoXRwGVqlSYBPKHweSz7yrSL1bNNZSI7u2WD+xGT7OC7ohA0QnzkS0112hbbsJv
oXalnLDnzRBc23JFNqS0aV/5vaTNHAHAhku/WqtXNeKrBI69FAA2D8xshHs68zuYcmKfX3Vmd+1t
prKMSqYN6RjUGVQ2SlP8Dp1LsDW6ApEmZoJLV6DrvnId/unEaLhq7JrCdwgq2L4r6q5S35PfAC7t
S9sT7ovnZS2BXAI93TP8uzis1Kc8PSbFxZ3mTNxlRGqj6CR29JnTFGS5FdlX6yXZwXDkwZGb1zRv
Z3rg5vqj/UAvoURfSyxDoW5U0cP6mX8TeBZoCw7F1MNkhQIX0A/WTlshQiT0UtkoB8L37sUvT2ej
uOHH8Nv1W9Qi/PdeZObdBToAJ2xZELFdbw2K5Jj2OQJYPbNdbEK4dEeZ6hn2L5qU0d9WbyJPNsPk
dFYhuMzlHMW1aO7ajGXhrogke79UsMyRXuN4QK9OD8TqN4KYxyzubypgQ6wwvqMqnsytQuwfDRk2
oVg13MOpl4g12WgQD7C3sT35P5r0L5VwVK/RuXfo2BS3RYSU7GvpFd6jFgwKYyCHr2Peqw1eYW7H
4fzNK3GkTwpPbnwmxHrekiNBEA9O48WASdRLyivsIqRTCSA4KA+LnwEdsO6pAkDBv9knJsSgMWDA
asKxsslThCAltUyr9Lv1V62/QfyuhdjgTlr3EVu7ej6VFuIR2wTvSd1Rvsf23qJKh82OEDB0zh84
uIwBtxodCOw68bUafgiyEj0LqtLJ23v2q0ff6qe+I6Aa52+K5Gjp2+IYfLeQPbab6oZEt0CAQNjD
+hze2SANKlWdgLZftyVQ3tH2+T2Nz+Mr4ppVT2P+UYyrHq6GEEL1UO/84neQrz46WZpumg01dKS7
ELHbHgzfS3cZ30XP3QmwiaZ5P2NDUJxiuPXRWi9cH3Pvzz46wdLb0rOVWQ21A4fgknH0Hh4ibYe3
EBm9v6drRX3Lmkf3qFEzoxVy9Ff8rOhR4acvhEtB3N38T3yreTQCkSsrCc7kIIfhwQy9gmgRZU/0
cxZsBBWs9zPjO21I0GzIqpyeOWn0ZYD5YocZBSvLtqvQplHEuBRgIy2qWxfOG9I3OemovmTMPmRZ
df/PowJX76HTNyEWf6ynaBpR0+rzt5k+1IB0jgbP0CZNqZ14lx2zdxGlgDWV+iW7Rxb6A7xKeFUV
j+5Qmj1x1S3kJg1EmR3DcjDo1fAF6rlx8I8APRh/1p+kb4LQrYGSh13P+DVPrE5kGm0axL8G9vW8
R2z+nWoPaXaFYSu+A6IABWLhqtTzTBoqsiFaDRA164m3iN5HEBRq9eiLw04OSUYDdyCxpJHqmn/6
POsEKBk3KXIG3mY9/OUsbbFcsCKgfqE0nmauWy1eeu27W7Mef2sf6YMEFU/tzoOLfJPCQeJT3xSO
EJUeMFZIV/kI4p05YUr/IaHAQNsG57DcJh0LFmd7Q48VSLJM5cngGYBHZfGMNNKX91QmAyGSnDsy
MTMzJdqv+EBWuMyj9b3aMy2AJi2VypUzl1doXpPtC6sK4ejqOWR9hXLICi9ZtahjEI8O22VB+knM
Ez/FPxPVCn+i2+DsxNnF+Zne0MjWt6xJR07S0lXyjXpbwt7oaIEUsJtLIjDmoVLpMQus/1GKnlGN
blPWaBeEeNlqv5cfBaBjgVPjMBiuRK38KQnX8LujJ7xJqEB2lIfRlkROHdgaLjggpfIs/dXlXsdc
zTxMfaaIAmuk9YtOdBAv05hXnKrxiwDJWCAYALr3ggDUdxDP9pxO8qYKnnjQZH+TDBeIqIDePRWw
kpDCznJDic9sy2NTwuk+GfILlAqJTsbNhnqyr65E3I6VI5aBaHxX+5ezcbOvMOxm7ClPOT1DFvQK
rZaOMZwX6lr8oUynR57ecog//b2hbUwLkfQ5GinvBCLfKRLJ798JxR4zgqm1Ft352KCaUN9ANRUZ
jvr0KxhQCeB+P6lYn2xSE3IkWfyfSGpmbctoLYRzAgohtrCm0Af+ctNfeZK0ayH+9idA2iJ0DcAe
cWlBkjVGpqUkFu4f/Jg6YwSNaA5AEyybnYSRVn0rHpTDMEZbsC4rsbkCdaBvyNUHpb9Ru13Ad6Ii
3yZHCx6huMYABL2N46nZ4JmF8TIdU3iQmxb7fx2d5ZgMrPiSsPqZnw2ET7dcxI+BuRcpcvQmoA1k
vC26Jc+Ulk7XRD/6VOFLgMwwbgO8FniVLN2lXDT24MG6LQSIYP4i8ZrCR0w8CJGA9dfsbxvxJWFN
FUn3jJzgVW0nuBmwedovyMSDYPaNB7uxPx7myzB/lv1dEn5xSyJUrSmEBPZOzn6z1Z5g0ZjuWKVx
CyPsT6JHkx6T9kSGnAzRBKoazpcQR4LbznuSylIqrqmyOjZHX+SjemXKqdAuFlTxYmC6yMqpCbZi
9yn3a8l4+MWmJNtYM0EFQE6fCpIYrmOo3RBtIE0cAk4Eh2QvJKqQmQ7xbjfq1XwG2Lj/UeNX2/7N
/Q/BZXQfvGQmxYA3pyd8qIUnQYe0j4LfUfgIhb1Kfh5Zn1yA5CtRessXtInQxIIbqs86RMMA6EWV
q9p8Vx22adp7qQOOTgTV1y+rw2gPR8dObpMtF6VEBtiR3vGTUAmik+jSvkYWeqk492gC4n8LA9Zu
K3p43mREvh+VRPYoOh5jhRxdCt/g+WTxX6RTo0Kcrb7Oj2gtI83Vxq28jaYbCILB+dh1l8bHjfgE
YUVrQVKGR38NIYUR+fLMCCDuJnbhYtMK33y9AiN6+CR71OqusIV+dIV7m5X3yNnqEjmDWw2/q5R8
C58k6oyX7NSjTWFS94ESiLAl3N1tiNr6UgYyLn6n4Mjxu67J3PH3xSuW2Mc0B7uvgtQpVE7Eu8DM
stjxVLLXxBARR9nNF2GFvpN+8vEKxIvTwKo5t18FbTKqM/p/gABEZQOQysWpYUdgYIf3xIAGDo6e
iEhaXNSIfAQBBzk/JBsSTQGhDQ+Ha/fk5yOuBZXthMd9otzGFvE1ES0fPkyPGVwFfoZE7rcm/rEF
eHC68BYFqIMorxiCHcl5u3GroxMhY9Kxjh2QEOoj7sNXf5vZV2z5h8ypfpXgCtjrxrktLqK5w/Xg
0/QL22eLT9mjdQX8kpBlTp7EE3xPs57sejj5JF7LPf5e9k5GZOrz1uzN1IQTKAL1/F6rbrkNcULC
G+ieUuyU/gKJmPGcsaxMVylyQWv5jQdbJaCPQ6R1EQwS5rNg1UxOxw4Qf0CS8xOiXVrjXkbwbYYk
IgKXARoO8YOW7AljlbILjyirLEjPmv2qIjiZBwiJ7pbhfVbW2KySM3ZJ3HhoM6xHyZeLQygd1/jv
y9WBdBAmdkBOt/9ETQejxmEjbnULezvEsW0Hu+rDb9xE3JfvGS4NXvIdg8eIOGLaVXsEFqthP/MJ
Q1cR1EBOFpInmUMzsIs9I6xfrGVPCSFebsgIcEqM3blBT3ZgCgE4QNf7YjRDItc4f6Z+NOV803F3
ErAh7WAJ+duZAf91THAzC4G2nL8mA/2+oQT+EudvpU9YI/svMT/pqtiJeL2DYxsTuLdKhHN1SPjU
jpcA+SMCH4bRC1+OMJDrhI17C+7HLsgYzUNn/iXsdHDNe8Iz16GJbIZmWoxyFdMH7pBjwx1oHXBh
N1cfoOynrM7RZEsVAT3oK08F7V4RNVtUEBBfBCgzIdHYTD3jiEdoXSQhmtnFcFXWs/O/ybDppLcK
fwgBlITQkqC0tsja+aiCrYzSfSNGh54u7AlZB4i4lv0EwNjkKU7TZr520g9iMALr0iWxfINiU3lK
yQVRytB5XG+ok9rKRmzCZLnXnsoMjAYUMSM5Pyp4l0y6dNE4xBeLmmyEPejGOexI/byYD+2aFHZE
4UpEAc9wKZdDtV5Xu9ljO5o4Fohhy7cExRNkir56U+FKOOd4STcE3UPLMCVedJ5dIkUWoPHWiUjK
nMCA/yXz801aDosbqTU0AVcOxQnKUmtnvcfUzRYtxdzFI4+vmuaF2Uf2u/S5lKxObvlmedmGtaCs
YZ6o6wKN3DG5U/VtMhrxkERUFS9UsYm94/wXYdV2qkWpCw7G6DHou6a4+jwALzq7t5gb0a+JMKzz
IlfhY8yI/8lX8jaBiHofv/rqN65OKZrCkD1tqogCQim/hAAmKIwQM5BfJTk6YdzXjpGvROc2lY8Q
gZVIpkKO30Vd6/mjlqD8XxNbZoFac8zfrAHNvhMV9kjLkLRebhbUqATfvhsnSoJI2uNzNx/ltBaO
LL6InvCuaR1Dhu+pDZc0wt5sxgNQKmsZwbtBKCB/FEqPajylVOEMh/adtpF5dsgyPIJVLeJsiplp
QgF6MtaJcisRoEsglmuV7l8RUn7D6WFEZAIgmCehYvBmfESD4BI/cu6sXdN6eIH5vmpKCoM1T5LM
sWRCtZIvswpQRk3Cy/D08b3O9wpOCuk3rL55znpy7tfWNblk30WFOd5EQMbDydRUThgh71ZEBMcJ
w8PopcMXV3/XQlLcanJv5T8/fObpvYi+lJO/4SBvXxopLUJ5N+jcsquPVEJiudJEuyU2epU9jVMW
3jUYPIrYtF2MuogL88I4wfFM6ijARvs7a9jMrmN8F6A5Jqd9xUBkfnxq2rOOq1x88TpCr4wE+35J
05622jT58lH+kE8m7LAQ3ZGOl9G2fiaaKwkuNq6SdH3z31Df9PE1fiIJLZZ9EFwTKaCByjjrNwrX
6Apx78QNRzDI/MUqRG0nPJqqrKcPvI6fFQtKBj7lsF10R3AtHLVX5d6j7Nf3HZBXTp7our3P01vH
fIoxIk+WKNuKjVzb5bKdbpJrRP0hrruf9F1iqaZm3tZ5AMndQMHu6dVNkU6R9pjwlM9AeTc28l5C
kc2Y7bHSifk6jJ/U3/L1B2sRbLHbOLS28mvquRfF25q30+DJQxdBWkuyWhNYEB/0jbiyCYo9s2ZF
6lcobC3rF0cCabaLL7fwUm3pGeyjg2recchUu76zq+Y11wgMibMFx3CC9yZzrK1BZ1O59feqSdb3
pjJuinJFjQc+1HtNgAnIjo58cUCo4vfC+w/NCQuPgpil2CpEWY8ufQUwulBOA0sZsA5rGHl+iwyA
JGEcNH8tgMd3YGckF2GoA+KiTSaAdkxoyW5vBjlRCCD6VQumsUqA4EkPrK4ytG5yK+qDzLURrqUP
mv3Shc9zhMnFjTEwtlUUY16NnrqcrW9nDLTpXwO0ymcJOmnZxVe05oEjNjbiI3LQSaMYwEKsbLEG
Dsf+XfdvEcw2giUTbAiXvnsGwUZEb9MfoaxCCAWMYOKO2wFimvy+C5yUegmm2BEvNW7Aq8YjhHNA
+DUD2jofk7xRaVao/1XkYkJtcbfpa0n9iKOdAVc1VsjNImoJ1qQyBM/Rx6zRAjyvO0omI45sEVCD
6mABUaS/Udj/zHlYKWKwmRRaSmNIPqp6nqpK9cpLZZKqEUAp200F/3Yytb3smUS8ES4tOhGR3gU6
IqHZJ97IwQwPETmKU3GJmlcdCh9YrDY8RXkK9GwhP3BB6fN3ofvrAdszlYoH3s7UoTP0TCcwj33Z
0SPNYBhKUImfWjatDf+pkDaPzpdS9+xJKLP8VzZoBwg9rBdytqI6YqMxz+2x6WDD6JBTf7XhJ5m9
+b1zCXiXHvllgk/n4gS9mt3OTe8lUiYustoFWY60lVYfa2s7UBFUbuT6md77rQjSrzmj/FQaSHFC
c4ajSvwleVD4pkGUQXA4DsB2ntxLXDUS+aQXCeTZXyecLSSwxOsCanwngOKmMAwQj9Qy3+Luz6je
RWk/0/pV8HI1HCkuL3YuucpIuxTJ88+RIymwQ7La8eLbTXnUUjdtLxVRH4Z+DWRmTouxhr8A6Ous
RnsC2kyJKPglGAr5qD1/zyhn3ZZ051tqeQClPsAItRfaRUaR+iPqDA98iZ8Ta5C+ro3NMJ4qtP1M
9oRIM5iP7bMl8Yx2Z2cIfqb4hbq2vQeoR8govcXG5xCd5JbCK0r5CHz+LVEwBNv6vV/J1lst/8sE
cCTkkJjSxYNJzP0XGXXY3iLFCfjMIYWsTWXLFGwKvHwHmiJBuAe62WFVavrk4Arq6r2dbil+cX7C
mqZ1ShYewRr5IbNHw+Sctrup5krGVBqVfykaHP1nTogS0h1DXNzKCWGJ+HVjrHz1I5ROSyEWrY73
QiHE6w3ytaAzjuek79aB9EVDiwKN3jnaYXKhz7TVB6fMeaLOGwU2FD2Co2n1hieJyEevPIdktsaP
/AuuEpZy8Y5W86da7oF8g+KviKFfgUqGf4nQe8pGQlsj/8n2kcwn+bPnzm9oBiSEbBz3Qr+6VN9d
5xIWjQO025BvuOP5qO7SMr2aCskh0BPJlR2Itx9KpoKHtlMghw39gSSS5sYrIB2s36TRc4SkE2Cl
39tu1/mM1joDvIzBiGN1hSgs/CZblEi3WSC/FDFtHDh/As/BwGSVSriJhVVcfUUK+2mOjIXMNbBB
87djd6Kn2ISzh9L4NSyPfU+Wt7Q6laoTAq1WSGQuqNgRj/yNhLwQx3Zv0AnN/YZzijtMWKv+9mIK
QBjCd6x+qeAVAYIwtLfoNmeEs2Opolrxt9+MosvdaB6L/KAjubBpY3tksTNGj0vDkRUnH2H7K3JO
mtFLW/oWGLo+xMb8CbqjQTE0nFMG1NCNbq66+sNaqz8tbrrx0HF+hAEtCeCHl4WPQoNKaU81eYVO
1/2pmb2x3XejPTUiKgWgy6QmYyR3OoHniGaXsd+EbFczErSK6FTyMmfGIeMuSn9VoznSfIzIMRq+
uiUeZx/wOOTWXlPAsMPAUfSHADyrQzdxDDfRYbxVpAOGX31zafqr2j8aGaEhEDCSmYxuBeaXmHGD
wARW0oGu25sFAwYRJx8oToN24UAO4v2snpdTtYtPOQU6xr+UKHKNdVu+5JCyg3xCspqxx9TtX8lC
7sN/opUFgjxqiDSGq/lpsojSM5kx0qeFB19i+uDHOx2cQkwRjQeeLmxJXmXpKGeSMpFjf1kor6dD
bT0MCDVTQCGAb+SWqUC7OxlAfKZ5FAYIu+xAAfQw0m/5GSG3kPP3JL/7rD3dEpwZxdx4roZzKxfs
Dld/dypxgEBhjU5ujEdt3kfGe8AeBbgjf4kjEpqPAGul7sJ6WFawGZd8BnhF/5qVBO0ejJ5wgpNW
7qrmGUR/eb+ngdC/VuJ2mr4037NIDQrdSL2OIukVhxQ2kqIX1vVFRO61FNq0x0qhTFLOnZzmoIJI
q3fOM1g8DlMRG+om7HaWesjJlkkrktH5jhBF5GzKz1R9ihGL7kpPvkX9fSr/VclPPFx0/RQYpzE7
VOluhM9DHEfCsym59ByMyaGTPRR6zY2GgGY7DQ4/Y0+WMtiX9WwqmyQ7Y94IdIb+ZfJRf1NePude
wI3N1jLsowxBCyHEssVZTNXJoXtG2UlnyOBXGLkIuoOZ7nosDzGb7UcRXQYAch5UYjs7vm7E2Ifk
ELQfZrVtibNW1yEtnt/RsaUggaxW6EbxolAEFGJz2VXhv3J4Zg/1m1W2gvOmPQgpE9MvwpcaydR5
uhNamkJE0u/uu+XXQkT/dBeDf9HbvPzxsUAF86eD5QpHcKeWYc5wpyWwDLDxQDwCGt0W7hBfDjo9
bWdIdAcdBrQZM0Uk17FYj18G3YXtfboP1bmnkJI7vPtoUfk1CjfGH1p/9TFIF2mISIoNMbo4Zeal
wUfQ4RQpf2PlUWb3OndDmWIWaCLiHf1PjUqafDuMm/ytKz47UrSebblhMCanLmCelh0ZE1Avokrd
SskxfIn3HAT6Lt4FFMjAgQgSWk82EOevrH9huu0zd/hADqc3roAW8+CbXnbBmmJkIJwuYnxDPEr5
Xmy2+jlq1tABxnWi+gt+lJ3gk52NYDhaHOQ9WQoCHk1945s7hOfErw28S+Pe+Jsrbu7AjfXNCAb6
yH6I+SKuMM45op4gtMbEqjMBG6DE/CYyUPxoKV8Y9yHCBoRwAGWcc4hy8aqHjtYdpD5dSU/EQXB1
HbAcKpVcoNYZ7yzaS/HDP8dEtKacUH/JSPdnT3ajsMhnc4M6EoyIW9a04lJQjYHRqsPXnmb3z4E4
GHOrZRg6cBPk/4ZOWyn6flDsoUWqnGymixWdC0KH8ZQTKmo0p/lWFGehPJU4WYSNoiFnJXnzrzFu
6Im9oVx6sGZhifrp6UjOtzj/TUKkfKRuTznaYKiM6GmnGveJlTvsxUNLCk/j04GOi1DF/+LK4x2N
GOkqfVfaBC/gG4CBUMJjghsJl+ZJg0dHqAHe8JcZP6Sm4YMKqakt3jTDZti0kBlewsytJbfFzPSe
tGdwIrTU1+F7Zh9HHAQMw3rdTmuGdRFf9BlFD6XPFhH1DPk5Sdx2HTzWNC/xKPIATZ/gWgXw3bV/
xsmJhBEJLT6NQwL8I/+DK7f7hnqIGMnqs8fUXbtB+14gYqvPk3lsQmRQ95qovDp1K7QzFUN1Wf8l
i0Yue8rZFxHXSA5ISk92EUTNza/pFvJVdaODhISkeYPgS9dmPg0BTfR3FNa4vRifmm43YuemU2JR
t0VUXzWbxNjW2S8IAHY14n6/ooS1f1V9IuvmqS9/WeOy5CMitATk6k7aFzp8KhsrtFOcGYwF+sEg
juqvpG2ZO1lzZRTT3ANEGL5b2jt0nPU/js5rt3Vsy6JfRIBRJF/FrCxZki2/EE5HzGJOX1+DBXQ3
qm/hnmNL5N4rzDlm4TWKLay27eyBzWPdCQxNULZ0BsrqIzYDqVkIkChsOXg4qmpf3S18jruBbYDJ
2bb6rocNQ2f0jRgjjJamDdWCx7iJ8eb0tuCQpn0Wc0Ui5j2wYhGPpBmEJuli7ip1VXOPBhrwNC4t
TKRGygKCUkQDUYKnRr10oItM31Ad/gFZVrhnG1jVHKOsfp3xIpvr149afNXNYerW0RykzAdDPmKi
lrJuN5I0K+/H+Jz+drtUOiHae4KsrQjIuFXY33/avUBWHauWB2NfMHnjwxxPRWvXdADFa9f3e/7D
Dm2EuF8ykGRPg5KbXFR4fwzx+iPdNC8TTa9en0GO5ttqJnN3SZJJPlp+h8jpi/WzAoU2fGnHkdkt
5uJbQ72dUJ6eFC4Jph4KEzTDGa8oXNIUHf8GYX1XvwONYnwHR3sW3ATzt4GYdzO882Y/cc6KW0my
5RH1lyPIYLmA3EgIRBaae9si/HfSwRUerNXqT2yUKB9j4ZQzFCR7lZCd+ILKPw0yur4OLIql76ST
sZjNAQkRJojXi8SyiOA+HaUG2Z346ll6KmkwoGWntJbeJmnDQBqlnSLY8UXMCU3AsktY0oLDKzD7
6TsOWUThHUV8awPnUQ+Auue39ic2DzBIB9pDmQ7/JH+WAIKa8zi9JR39Lp/t5QUXrd2YnbUqHCoO
IIXi62Jgv1nDk03NE58jv8MwO0z2mDc8g5CFJylPQBqo1VBtPIddQpzumTDk4UulQ4W6lnpdwW4/
oC5QGesKe1GSLeNO8cQMNiMuunI6wwHx/8p+x4GrwM4rmOYvQyMFFa3EQcBgCQM9Y/f/phhudenl
3UDfv6rdkDCJ5EaEBXVO/I9BFOIdAHGH+pgdn58mtBUFNhq7Z7QJ6+GrvBYQ3mvoSfyRg+CEm7H/
SLLddM84Gcy3HsbxD2umWB1sgb3SIoeYl32SDmUAb7SEq34t77FeL7tRVj3ErDy9urlGKfxrXzeP
L2NrolepmDijpsLewsLFkM6i/Bh5RzS4xuxd8Y7o9ov9TLKwsFjgs+y0MEHKlydDmfIwMp4GhQG7
ILlSZnBggl7X+LQ5cuYLXPDcAwCPYKqZORtcYshF5TNldEgCGsGKcHtXqLbgO6LB5pnCwJ9lzutt
gXS36PDcttyz7KIpbv5N/+SJddn0Jk78nWsdsS1KKiqnakWz0lu8aIHyK+N7gbdU9/70sst+PzEc
1/XdRI9sfDbf5m+zSeVrE56wNubkN2CfWjxVV+l7ZHCtgicCllRBGevscODDPzI6qhSXQLbX/kUR
Z7Lsxyw63OIXCOPoovzMDSOvBuwrS1LD06V/zRyUw7tSBUVGoSD/CoozMgGLRVi+SzuI5F0bvbRz
VYkzmy2GEi9xy3k1Ip86ysm5xpaSRR3tIeUR/ZbHHKljiJdHAcGKcohIPQqgSWCuwD46F19wCVdw
Elljv+SvFDa/8u5v+P271YbXDVV8wnYsb7ZzMbNbuwIdlkVwN6CcvfbMzSBbck/62QKo6Zb0Bjnd
L1p38w+NCDO5FqaC0xAcyyCl3LwBZSiz+9N+q9la8TN2y6TsAsWG2W2m77Bnwizi7x3eVxhW+coc
mPns0aEB/c8ZnPpfMAooLAokfz2YRDL9BkKcmaOAIDm0L+6kLbt0AgRjxnKk24HytIl17JAHzFjD
lhw+4FXoEHtsEQuF+ae9MSmEwgmYYTIfgI54jYKcN+pAViWmktoDBitm+wblLAaCNCh3GkNqvF1X
mj2E8MQeWvNN9rmmCmpFj9qGf+w/BYGlwzr7xPmA7xqxFJcdrkD6JRYkh/ERY99zoHdf5k8DOjP9
HmxjYYt0l4E10nBEKZSL0Fe7IH16vMsp3e3xeeoZ7nCn2+oxzyz8NeZfC/rD1h+g1Ib+zrpaN/bm
qVwxWviYlhWvsM00EgeJwKPe2osHjj52UHudeSMev/EvT47Val+cmc6k2WV5IikaE7t5x3Tg4xo0
T/fQEbGrvOMqMbfEFEtQpQTkUlTVbhQgBBa2nOVgowpcRk48bnlcdOauDgQ9lvChl1M/cJj1J4R8
eFFaHQG5rdLt458ZI+R4cNzd+mD+I9O144ay49ofzCN8mli1Et/YZtHybDCJnyFz2cQRrYsPkImN
ecr6hR1epm7CkCbhOf8QcIDo9pRvdNDDtT0on7Dg5tcNGxvH3DTtF/CV9JazoOoSiUsUY4NBec0L
H15A9EMhRz+sYiRL/pAXYfYKOVovnfwVgvkaCOyGFpvXxF4ptw4CzHdDWaUnW/hIVcS0b3iIBPfM
aM22vcL2DV9rkt7vmgpRMfmJ+uPA0KJeSWsZBX+S/Epyj3zciiO8IIjC2Ncn6CTEF/iEJ/mJ/Cyf
4QvTcm9H2rXDam66EKz1vzyoiUp2Y+gLCT43yEKcAmQ24/lUsK+wiayIme40zqsj8ocR6yYk6/wI
YU7ZajBRUlDTOU34SrqkjVdTUAw4U/OfCXNI28D0iT4IdWi67aKOjvcgj1er4yAiPs88FDgGR5MC
TgbZQWQ10ZdONkbH0mXLEi4+qe1HDl4kPGkQgli0titk3qprxLaEeuYIK4DDPkakbMlD0PypvMj2
9KFUqG98jeqMcm7pInSqrVv+omk65ImTepr4zRptVsl0cqTldbLjP8Zimf1AbMy6VSu31bWYPoUO
51q4e3nqieAQqwNLAfy/GIMuiK8Ce6jfkh+HJQ3wvNsUdNW5nQKiPjzAe8v4ERqIhW9Bw+3zf04d
nIaDuTEv8RrDEAtR3i6iRuubyo7gFkEmnt14GcpuW9gT2+K1VRiPA4nvt+nKz74BwmqKR6OUt572
j5ei7RkEtO9a9Fuz8DJQf0Gx4y5j4sE3Qic9MgVeNEe4JQhsZ+UlPbD4ELOhQWFezC8IOGDTqZEr
kGOn7VHDiD7r+sYfAExA4DqLL2wYNC7VEkp1eenyPQ2JScu5jxMKdii82tzCq2aI0rHDfczxFqt+
+An8exLRRFL+37S8dXHOqcrns3RiHmj1pA67FRhAM4Jy6762MpNPHzQND6hEN33QEQkxbCZQxorV
fZlAvjmEg+4XgmKjyyK6GEUO3DuGlj1b498lmYHTZnpthJGlsRK0cPfbgasaTW0OcTPVCCzs/kFQ
YiFboRIWHRUMyzTu1PnbFIJVGVkMRzEBsm/6/+4mYImFX9AmW6kFvc472OP+BEsjLQ0CUfYIloz/
q2kTVrfVI7fQPIKbEJBEpP4G8bZ+j73Y6U9bdRFipoqvj8hpYV3+gFXsEubAEjZrFpzqJzW+Pp7x
HnFks7qbCTxL7oCJYl5ywh9GD1HVjmEAXCwp4ZrM4IkjzWH01dOgXKv6TTPRxHHX5N/D+gxqoUbx
83Kf0BdAKQnJDwu0oriAopKlW4RmWDmoExu9lo4HXAN5cOJ6XLg2HQayA0d7q524bTtJB/tB5iNP
Cdm87cmYv0FVcDfhyR3eqeu7h0Th3N+5e57dgcewRfk9IX9SMOeY3sRCk9ZaW01WL/ybVsxjwn/V
tMPmyT50aVNeZOfCgeDAlH0JxcIhijY1Ctc8O2PHKl4zCPT9ClJm7+aGboV8a9zUgnZqeXTlZvs8
Jk+GpfQNkttxSKiYjalbEeOVxNCGVjKeUcl13YHrH44uFCUz2eJUm8jfExaF5bBIBDRGdcJWjA7I
bVbPTxgvC7+i4cJE8fL/ZcwMGJasMHj5P3Ej1Y5u82gh8nrq+0StuHvXDRWD5rU4rgDGAgRfjmO0
py9jXX8ym0TsxH8w/haorxH540B3z2ZAuDjPLUgZZEu4RM4PVM/ZXXQP46Hcy5RKzLA/8V4lOwEt
qK3ucA8CbTyNPGYePjQqHOiGeE6TPbOWQXgvCwtH4rhXLB2IAOBp+ryBrCs4VN03P4HI7AqImBP/
ytElYiGrb18tpSwi5Sd3pd1e+Ln5al+BacuMNh0Y6kvyrUPJFC9hWjd+T1Y8yhLBszTsFbNyZAHZ
QRXY5t9UEJLRMkASQw/gu2mbTMYox37NfDErL2KD9DbvkeQ3gMbphhDgYSIvHRTAAemg3vjgg00o
AZFAgufEqL2KXM6Bk6osLd+0WERyykaywtlBSEsECAhg4bdm2zHlYBQs4wJGA4wD1ZnoGRXpx+yK
iDV7oe07x8yw4SMCMQIFvVBAkMHCkuqjX3gcOjsyjAHfvGqsFI1FjaJo7xGfv6qfY27FirFO76TZ
may2hUYB51xip9UzdW3xefFsAS+9JLS48KXpAxsrStFSn0LglmyCpey7IavuJGkngmNoxc2SPxkJ
upVyCrFYPoPumAEAXPkMqLHNJ4aFXCJO2F+QU7BEq4LxsJvlJ2FDZodxTJ8UKQBngeYhNX3+I4au
s0lBqrtjFW7pjrI9sRPkLPOBCMUNsXvkrXI//gYjKjyK+J4hpbBmvE9Y46pdU26keTMFK04X4uI5
aAG+la6ZOkazjfh2DVeIT7VIXRMzZUV3j6ImJxwlD3irWdSv9HPDJI/aF4MV/Tpx9Kx8dSJLreHt
SQ9+oxgfMPpfpZGVA707E1afWW6ypSLVk83zmuNlJpUApQ9yn4n4FZI0eHvIb1IvUf/OrA8td8ie
ndz5haax7d4LDF/ean3QdIKv/Axe5K7bLO7OlctuikZ1kL9E+EQ+nycctmqLPfOZ3hpkDFZHAg8t
W/XZQ+bLz0thjXyR2xL1040fmw/oe4VnkiVZiZ3AgT+Msn5Zf/EEoMIZ1vS4fPblH3StS32g3qSV
1ILVhQ8BhijTGLSRT+QKMLX4regnoj3uFbRtPGXFTV5t6nSrf8VX7WBalXvzV99krzFJS2Mr+WXr
+DvzGLLiOcGm5gxc6nywN4tJCHe8FQ37VWpNaPr/XsUZuXdMo+23Gj94RmLQuWQACqUii9+WSTx3
psNEbmoPEsZB9C9bJuHzHnWfWDp0Hlp000UXMWInurW+ky8cpmgU8b9CZeZemG/YekY2MD1JbExJ
n9lxcrUErgVLM+MiHwwr/FKOau6EJFyNEufzv/yNXWCMuDc6AvqlLkSnFFIAM8SbHJzaTGTj3FL+
lRm9zMxsYnH+PNtdl4HWIUfWbgDAnYlSpzl8FocqCajhK1Za8KQYWszqmfl9+t0/+PYNbw5v2A6a
jSFaq+yjZIns9Weg2LshZAiwUKCNbbvQPnm+B8uG+oFFstsgUs/R7/l8VzzAPLoJykSCjtBsK+/M
CQl7oB8F0UwF+hDxoLa31zECwGBuGSFx6RzL+7Nfk5z1NrlGbePXH/z8Gxg7qk2GhcwDaC5CdNAH
4XcqtnJ7M4kH8iEApzZYPAHxK55SSn3dCR3hytFBuNdy1WoE3YpQTNBDFodlKeeDiKuNUw5uiy1p
8GwP85uIRBGVsI07GW9f+p7s6wherXyjIZtJKmDO1/KufCAELZErkzTsa2ezdhcRavFGmMpiHUy8
/B3dOg9zDbLV4RPnt+CljhAuL1ANpukonpZYd3WzGlwg4c8BzIOnPCLs+uv8S5A+GaGjcEWjATiA
u3lJ/cTY/cnl/LXiE13rYOnt8rQMGxP08QKt6suFXpOFm2S1M2s/556o/YbXha+BlWRyoHXqkKHS
LRZwSxDLM3QNYjRgxbn/XInYjEwUDv6r2Br7iQBZJxSBQ6u5Sx46ImE1QFwtHevMgnzCi9snPxBd
nyM6rrPyx5XYnsk4fLU+IA1loahdoEjhEduks5v/aKVLIsO4wEAghwFBRkCMuKZECeIqvd8RSkga
PNMmuFBnxgWiGkQ3mVOHG5pinNmlcDC92KSdCrqeqZIDp3TwsfBniEYwzb3414Drhv/TOfibyelT
UtYpLnxMMXFLlH5ME28ooSy+6H12TsovrnCKG1v6p9IJgQuhSzl1gJvBqSIlawg6daQ9ToTkD2Yt
pMKCOA5Wi+11yHbxCc0i62+VOcbNxCnispdkRKwfqCpXp9FnCQv5Cz8fANqn5lTo66EtTKSsOWTU
mSdpT7J9vNY/J0YLvFiQ7NjYVBbzGGZYjc3QdKO8s2WnnrbYDKrLQhDbalDApGHT6xF6l6AE0Nz8
tWVkytI2ZPgX7VdfGNJeoiMaQJ+wV7spCNbVEQtUC16NKNSlrsZWlFy7Fx6vL6Qu4obBTniIbSt/
AwaSU1KKDr0uqhuGXbAnmoCOlu5rXUhBKSJ6XCqdOd8ImT9MWxXBeRCucM9iEiTclruK+C9WDpC1
4GQ9BRtZ3b39p5O9Do2jB3dADAyrrK7bT8caQbTmgOIizAa8l8Qw8xxtQNYEURDuMY/yyFEDyBdw
uMUBphPMt1v3TgGdHnPg7FO/7rGVi798/dhsFPKPsg0RdJl05H0FFUbhSwN57X5TGBoX3WNOO/No
55Zc2ZLzju/4pCJl0hhicVisCh9rMMVCsgEPUN3VCPuizyiidQGFQxpmplvgk+8iTjAqFDg4c3rA
JC83b51ilxdkZCnzFLI/n/M3vZJ0kit3AuKGTlYFZ7JFacQemRnuU9loEnCYhrtcYpvuvtQ95ZaE
YKm1FU5YEymiTYAI+praTar983114EylKHohFIOxisicgpK27WkcdMHNPpAaUcao0OOldfTbXnsh
wDPPxIwUQdykBNsjcmsDlbeIP/ZQHAu0qqvRT46osorW0n1MmG4ln1cGJ4svUWpUgTa89wxTyMDQ
3ad4xvHHGkDeqJ/qJx5qPWDVEQ8/hukI5cc4eIz4QC2XTt9fn1zUDxHxWx6g6zdNL7u+Xn9cJbb+
lu1m4yj90jgxjS42HE+p/lkgBGBZQliCitGkl9b82UXyI1yB8WL3wIwDaYCRKJ5PUb625mXw2z8t
xTGxXrESJdDi/NSYs4G7Z/LlqKgCmFxqAj5CnIgOQ3HMNQDyOp2a1RGZJpHkF8CBBOZaPZ79llpk
ulYBP+yeioPdvq978enF9hK5FUQBYkz5TMgPxQWLqGGL7iEdFwBRlbjidjjrqmOagY5tigo+/cqH
Y1uu0XAfYtFXaUC5ibrQiShK38LaHe7ax4yZ8kPprqyZ+LFhBjN0EMz7S98rTx9cMPyoEgsxZfvk
PhOfMp5sO7XmkXJXZ0Ta0nr4w94pOC+Us/xPA32CT42+l8iOcPh5YmDKoU8sU1db3SgGuV3n9Ku5
j/VZqvYcHeV8EITFAd/pW/KGBLLcWQ1WEVRS1tJbncBWVzhiZOdziRyM3ErsJCAQkVK/duaIY/+s
HFhvtyFjBRs3sKPsjNBp7uxQ6BFsRui5jn7VCslMwKzs4YaMcFvBrfcwE6oUDtuOidJeEX+EcVdg
t1PX35jai1Nr+M/GHb4wyQ7DUX5dnowzbO0HGHzzrzWIv+bus8vwWnR0REzcPXmzBNvZ4A91XNcv
jjxyONlnzHDhTsh8NP1qPOjyf8pmH88YTA51dyDe6PnHRrH2jcEr6m3dwJ2mCPH78DEXAc2OwKA+
Jy7P2KHTaGAogGLUP1oVXATECXw/rC7BMMvXhN+d2vUeyaxPme/gzqN5d1hc3uqV1VJq7KvvXPRC
BuXJCV1EWZ3MO/0vTQ/NPXEF/7MRN+YS0o3yOLXKfcmY9cV7OSyk/mGL0pcwJYCxVncBEkDMFEKe
bbuwAdDfwKyFq4YhaOZ9tAcCW+DD/B/JtLDcQQLV17wiYyKImvOcfo47yb7qLNHQSjMYo5NU7KOJ
nYJHHlS+6PNyRFzi9uoW7lX+VkooXPvab9i45W4B4SJbQ0Aao6liHUDbtOj5MIhTZof6vv3jetd+
CQkv4m14w4/+5L+/1VArqi4rdI4Ii8WKjM4+9ckm/UIUqjRbafzR0QFeUJYN8CCf5M66aEWxhQnr
xnBKhOluCOJ1YSM9d8NBspvKGv5hZoY80dZOSNIlZTVr+MlV6o2E06D8NVB2IqM0reedIhEfU6AV
H1G3ZWcYfaQce9CTjgLPfOuHXI2heJTjt5lTVd1UWIyQ6FsKQqENO8Myowbax7FfWeqt7HwEvpLm
dKMfM2tkRtFvq/LClHrf/hQPGAVpFAia30RPIFSIn8bosxU2CKeXg7g/4rrm9V45S6uCZMJCXDsQ
fcjkeb+yEJSVZhB1NDy/XUNhGvBggH56gVXMnbkJqP6dhOYJ6+W8VXI+Q3n5PdMLmYYSpj+fn0/X
HKD5Iybpa3xBHNVRs+4V/gJQ6fmxet3pmBtC4h4ENhHbgELpX4jl7WclnufaoTB8uSLX66Xdcyos
KWu57Im6DViUAzCcHdwq2QdHwvzJvZx9ALAA9Ms3mVs6Xirln8wIFN2UzenEDObIV6ew8mkuU+2W
S9YtwnKsxoSbzcfqzrQKxAarbD3eNclG+VUv+i4iDbtfzz8QNGY9YCqKLq/8Yc9F38GXkXsS+eef
GDL7BZ9eYO5tlcVXNuRoHuZdQbsWrrCxXSQ+e/NizI/VuSiO3JpAyXg7BR+t8+D1xjGbDhkHxG9z
MCEMeS8eW7YcOJMsHWtJZA3qfgBQYEaHfPIjxqoNDFs5R/LPUhcJ9T+a6dFAOCl4GjPT188KwbH+
oJN6IhNc+nib/wsTIU6OhBVx+4cONBgCE8Qb80GmL1noi/G1AExxHHD5wtc4xh1u/+2qvZPrNv/S
upu6F34x3yhvtBaU+i/lUwmX3Z3JOFhY3TUAeeYfIx6WfzTe+qMhGZbWL7sx4mZs0lc+Eeevf1xn
HFDJrWaxfgPDZtoQs7SAdis138VpL7NhKuJdgb1OPULvbnkeTSLPRUxd/Kuc+zRfhqE4lPH21SrH
Iy2wvjjVMbReFf6pKeC/PZEa4PIdW/T/pJPnSJQjpm5MmHM+sYpXDBj9s2Hk8ihJx8OwG0d2wh/7
CvOgAThYGWiMwj+j+2eCUB/vnXps+4f5eJa+Rg0Y47KVIuJZnFfns8aL2fqgPWgus7QD/SWzmSAy
k0gb8YNagLKR+Zv+f/E4YZyRZlt9tJiiI3RNkVPee2lDZAZkIlHZAT6u5G8mks8jkHy2ckwea/ZC
ZnqgtTL76zBeRqbGwhWYIAS09szqXODy1k4qhTGFTbaE5oCgBYgeS3SJJqhg8rb9EeHiYjLETN4C
0c42APvUdAcgaUy9lbEuL4lAKCdAPAtf3/xF1lAZFJ9veIaxwwDSdV6/Lwb6o10fQlBHy3Lz5YLm
TIa9RsF/SD+QluVvWOVDOKCzp8ZOcz3JTWCEHsGjKr30ur5jGmNInHkd3r2H8q8rry/x1EmcKRge
hYWo/lWgW0GCDWyqp4YoEe0uDZiGiO6dJ0EUtoSpEVdE84vL5fVvD81A2QhHZM4F/V52KzQuqVUC
MxVbm3enGB6qf9SgzZ0xQw+lKy/o7ZwOELVMrjYtvCcZ388LQFZQVkvAwG/lK3xyFtsQs0KMgJFc
6wjbsQUblNdDFd8WQ39mTeCHKc7rwtLXz35nZi4BeJGdYkIr2g0FPHJaai2eiSFyaSBZ89SewSAf
zqCwcilWgQmDI6SCRochVhtJtZcxDtNptpIHIFroGdWsxBnIJWkP67e0O7AdkmE59RHenQ892S0/
2GyZeOvACUJpflDLKfkOABEc45fTP7jSjX1NTQWL5GIMO36QtP+XvG7UpssSpoIT6YFMo73noxOu
xCHTChOJov9iiWJFQ9bUDF04/AObFyJxNqBvOIxd+/g0gvJnJZGOy/RxHcr+zDxE2uJwT24x+qFf
OYW8t30uY+Pn5hfhUI3dj+Cql8yg4S/aP10GIiG4JostD5PViSDqZXBInY+C/fH61vBiRD8Uw0AC
CSoZMD6k1Jt/6jYEYMq4wVsaBjQ7+9d3j19ukc6Dk27ak+jN44FoWWZZIjQbqDMWc0PzhN2bJuUy
bfn/CssHwB/jfz1Q/hDBF2EGUT9KnY/1xuVKGhrmvjo9gQGmGzYfcnsAsLyjfBYe+H3JNO7ZTR+K
+F/lNr/pScltsq7CW93SRN5GcU+Bgj5h+P26IcPvF8Amr7t5YKWKvku2USrS5xPXghAJPzV+aLjl
s3AIcWMNPtIUtEvVe3mDEzEgkwa+hxCvdfFe0fslbg3NCEooNccbsNnuRJcIcp1xHesMdmfmOsL/
6YwnPTsVpD9jQMSKgm88vBvuJBGZuuTBQhfMz2wSDQhqUaCaPIOk3bqmT+/EoN0tflh3TdQx7NOQ
XgHrYjhFQ+ibBPNgadCs9ljYkH35aekG7M6no5wuCvcd+UFwdAyXVzb6ZJ3GtffUN7CmC1v5ibkk
3fw7PJTL2LZh/n6tPxJ0xb+CHpQfcMGZiOTkxJLvywM0gMwgEZkZu/P/X5MMgPk90ime2pYYVoU1
i3bKNlXtpDDbQEqCD8rOOaUG9A5KLSZsg8OvCVyJ3Xh5lpHNcP3Li4FXG9K1gsfVwNsIB8e00r1g
yYF4fKQn+IeYiRYw67rNDuIVh7Pw9/qRBbjxDDB2BfZHDxcE9jDOlpaZSwBOdMPL2FCvs+nWAvDG
4TtQ4RU1z+hIeCNfR4TeVKZrKWTRsDcgcL6lLLGAux/C4w85iYTW2qR/U3Ow9rSh+iMD5mNVHMIu
dkrzye+jAygR7YHfk/UiQr6v5ne+l9QNBnaWK56Q/vwUXSShYMThXVl6hjOT42xffDKt7G8QJdnW
l5nfXhoDrg+JxLelBXgCMaMA+sCLkN4pKeBfjBgE2Njz+S16DNZE0QbFAbgdoOS8ti/HVL+L8UPL
WSX4FBXooJeUwspXP03VqV7b1W2ZMrIgyM58sTP7ZVpS4dhgdHPT5G2C3NE5+DXGrYbVnGAr3/wA
4SkZRy3IaG334BOiU/T/aAHEpwCoN/bBzhstfiXRQJzvQopAeDdGB2ERp9rivtrkpWc+WcbbIMZE
O7Rx7NCRdNxOcIDg5S1OJnfATJSQil2S8rlNBnqArWZ+SdXHZBGNgLb+3s8nRGUIJyLq5SXnUa8+
wDOvbhhFC/UgXGs0RwoVJRTAJL4Ny5zf53WIhEvzeo8Imu2Rb1mzwcgjWbJtaM3IsEG8Juza2GOb
DryKVpPfazqVOwR8gnk0mLEx9PoyNmVuVd0lYRK8k0ySha5jisRm14msVBin10u6APK7JOY1hSyd
LJ6FVu585Ig5Z5ThTLdrtcGlIxk/865bEZERwJA3kAMwvtsL+SPbidQpkzVYpCQhfc1ar4E7lzv8
fVHMENcJW2ZGHl+drO15aoeAFYL8AZyxNBzgRQxZOYeVX/2Jn4l2jj2t6INkHvzKPHNWTZXXK++s
KXiLiENdc8ci5cBUeFupQap6ef9LIBI4D3p5XFzKvI1Aaq8rJGpuo2wVht1HOoxfMHtas5mYm6U3
rXHQMrZ2eU1E9/nZ0vTcVAaDNxnWrPKtEHSQ7ZO3HKAZYxFtG3+V6KVcge/iuRGiK776RP2SwMBX
WxkAL4J0G+dW8fO/Qoc5d7/VeS3Omq81GJL9ZnqtV3eEfEb89ix36RlG01R4TM3Eex9Bku23dXY0
hof2BK7g9cINxAmNvxyAGIDVnWwIBnqv4bRKKHEQT1gGiSY5ITPlr2iyLGC/Ix64D3SrBd9xwN4v
QrPpBD8/i6s3lQy8MEBOisyTMlceP8xD8cZGD9aTMwcTi5Ap9WUxOMJCVrP3kNlB57yYWENWvj+h
TbwCcOEQFL9hB7A4y30JqBW2BOg//UU+8x2Jl+nfTLIx8rv3eabrrpFFNMFo0NlQGFxNwZpSL/ef
sDgXkl5jvW5S5IYBj55M7huPPwAPBkWZzmyZuJTJfekB++Y0YArKgYftnSHIjL7SWiiQ0bF7xNRp
mxWaFwDTEeNMYiJSoA1rgX8v0uTfFPrhwi0fdLWHCCjCQYw/VBbNLz/dTH/1G8H0jF9Sf2CyrdgK
FcIqteu3BhzHh9pdioAWFelO6yOSxPkzCi4oESo2jnrcZGuFkcpuUqCucwdTW6G+csZl3SS5rGfs
QQtClIR7A9pkxFhKtuIleM2WvYYVKe/zGpPBqeRpRUGL3aol4jH0iCXZcKww5+w8aLEyt33KtUms
tSSuwZn4uu4zQhj4MIknYLvBW7//VkxfY42qHZhU9YpvJLZnOlq1ubactfK6pk1hFXJHEoPNjtED
Qwq24eU7uG3AAjwGT4CY+GeTU+gxzJBRDyju/F0LW4x7sP0wb6u935cb/KfG5GHQHMOgWCIpN4Ww
2UONG08mZweOZsOTcgIyA3ZHTAvdcJPG5/FtNEH1n6OVN3ZbFdbXKTpiWz0X2TnDZ3tCBTTZSewO
Kz+l/zZ1a5SRhYU+hCHhkLUkPjApoQ5yVsHQOwISOvO5ywenb9Dqb0eGuEkX8FzaenV8aXxeEfAX
huj87wrcfTvf68p58sjvWzDRIoNrZJmL8Sj0KwT82znfX5toI0FPYuRnhQ+GG69PiIRIDMJdj73p
1KExH0mKZ2pAGDSDFwYbFsQ9qj3ZARvHTGZd7SOyeTVKLGzjwdVkZydc5OjOJSMOaFx5tHs3mP3m
T0BpU1EYMODuDwkQOS5OGnK4mlcqTyZUjjIiZvmcsRYI72Hq6NB68v3wxwm3goPzbcrf4m0OmFJF
zX5lUP6tZdRXN1iBjKJO5poeqLVGrOPfsmbVqZUw+UbW5iOsgu+8hKTj8cDaDj9vms76jPOQ7SX8
sdR7nbvKHVmrMU7WWCQ8C9v4mhnL+2h+6m2+J2TGTYzNc9qoNyUMXsORcHWezZQQYxQi7GqfE+Mr
A97Ph8xJInAOEBWHb4hxbk4Qrq7j3O51iEP7JCkOosSpxeBuNzbMjtXfRt5EwiZGylCbx2d5T3go
mtfpmS6M/5UD20gCqXRMpQudkqntOhCyMjcGyCLwqSnBZU413YS6XAu5i5Ndlb0wYyIj0INTP8Xj
Ut+KEz2cauniaRDeohABTcAqB2F6Rzy0Lf4xmlR2OoVdsvrL6qPEcq+hRbDrCfUS7+gKAon42ZR/
JuTucDNQb0lHwA/xcCPTMNHvq7MMLAu/lZ/i0wF/wTngdOUlJWgse5jGVRl2JeoWFn9cWl21nSf+
zXjL0gmBGkoOmz9cML/ExAdvCYN3REeCtYGr6pAC6yDqSdtoOjsk1EzQX7ENCm8ieVj/RpDf9N7S
Orj2W37rYrp0D/xa8ga7EiDd4iLcZ7jnNfxHNE7WAI+DNqpDZWLxni4kW2SD80ep+Kwe/pGjWqYM
EMnuXs6OjOdewNQEJwoG+hmvQhy9qQwOh7+G0XvGsC2MNuBty2zHxy5pO1W7JrEjFQ+ZEAf+rK8R
v5RK8pPFTmemziJieZeTcBR5Q/0b4aifpooyhIeKkb+CY5YHlEUvAMd4mydAT3gqRatu9mb/Me+o
f1YblOm9djGqb5FZ1bQG4YpvdpTeQXSyznqB2ogXVRlGCczBF5YRcrerLivW5gWH9eBPiKlL4ZEV
POb91jxwMD09PL29eBvZTcBo1TyOV5nfFu/AWUgtCaibJ6BCKI8jnCQe8DVDz+hXWGePUkATymDY
wUrOVEvCf/YIMnf1WD3M2R7fmDu4qEMJ8sAhpKBLtnpyp1p3NbCzYCkBG9WArs7sqWQxSvNBVmG1
w+Of4vdCKG8zqGJ6uRLW0q4Gq0jtCzfL2A2xj0UEH/5zL82c27sSVXd37hK7htxBaiTGNiSK1lhZ
ijecqAdqVLnv/LUwCkWH3VuMB8rFNNusDizUvXw+cA3XznyWRgcuUocdaYLQGQKftnNERHzsb9Nn
n4LoJ7Rv5QzPI9lCzI7+x72pf69pMZwMKDo86WKaFNx3rdgi2U6+YEuE4iFRNhJtEj+XQf4aq/kp
GPkxI5efpTmmBJCwZtP2Ue+KnNhl/SYr9rhZGd40vRFcYxhHYT6L8S06qHXQxF9m81MWmFUP/3F0
XruNc+kSfSICzOFWIqmcZVnWDeHInDOfvhcbmIOZ8w+mW7bIvb9Qtaqe05uq1Xoke3Lhf7CnWU6/
2YsgK1ldU2jWNT8duxyHRJ6AHppylDHDvO7HuIzRJV0E3GwxhkvglItUf4EaJsOpWoW3PoOKvUpP
3XhhmUCyTX2TBvyXWOLXW/4onbCvfaRd6o5dFT9H4GhwWGLo3IeaEb3s0ioz2OjpV2hfGTxJeGh3
Vedk/ZrJRbQNNPJgANJp2ETTOZxqeKOsx+JkbZUBKeiL/4w1IcHeaSm0K9weIyXicwBt8deV37XM
wmbjh8d0+Gi+CEPbK69yvHUk39Tf04O+lgET8oaNwfz3z0JXkNkU6bN0giXSZeAR8KC0nlhcel8F
x1e21VqCyDu7InjxwVgEuwvxIAMDGhFXA5px7Y35Mu3VvPcusj1zyIkNQbpLFSYy32b1MXrct7gb
trkA3p6pZZZ5kJvXjVkwTWfa8pTA0uYzD71X95D2MV4QVYmyEKXpLC/rURHTmhCV9YnnUmlB7o27
ZUJ+RL4bnyEjDhPkiy7XSCqOCtBhPLgCECBpXHsYCCUMt6W1Na12rWdvFReaJb5V+Za9jWtc1fBh
gpdjyHXA7VnO05/OaeOVP9OoMS9wDyhfZrEbUY1tOLlqiUrjYlSHpNtWjJRRiOmw55c8/OO0rE2U
BAkaLWTTf3lukBkmLoyv9jeHlwEmrcAHdR6yQ4rRnPNAPjGg939VAasRJyLq+xaCYDmsh58pdMr6
JzOxsrCgsjHIDz/W9COGt/rABWwBxDSWIWdJPp+m1CereqN8TjGwu2SD4iquDzFDflyIIoBh42ni
JgKDVUXvnY46eQEagAM9Qv9DVVSRBXciGRO5AyZkabZAnzT6hqkxFgrEIY0fM1BZhlVOhr4xg86G
pn+NYJ0EL9fcWMuK/aV+mcz3XoIC42aGvYeULjX7iaKb3V2dv7rwoPr+Sow/+47ZAnZUFOvnlFqt
FKCXLTSsMYQuTWQB1PfuOuonqz8p7d7vVo4Ug2jIHDnnn7UMUvlIo1MyjKAQqqO9peEVjFnORgsl
XQ9gKVmK+jOAZTyXNpeJykNRkg9OjhzhebRZ9aFTLha8Kv47GgZhfI2c/MGjpdtkPNbYHcstJptL
CVs85aY87kadCqwlXuer0rEMkyMdNV/815G0LRw8wqD2J5f5ip1JOligJ9Wqrl/78b2QMRc60Wes
f+F2Jk5hEC/l3Dgoywy+EVd7CpF7hVEDu1bYXUoq1m50gvSvwg+h1QoXxjVAaFVQ7dUe3XK4ApHJ
W9j+ZhZz20NVPFqmhVp6VsNXhkcVDVbGBtcfVtPIv+nSofrfQSrEwtHZ75TlY7TRXhIlaCD2RY+J
zb7BFDAy8crBN0qucWRrUgJEQu6gYgjBR9+PA0X6rWDk196xLJT2cBEbOtqFGFB1lz9IVkNokCEA
Ugb4+imtt/5mTJYhg4ijLLpheZC580Ts8NtY2psoOJQVZUbDm0rN+bLehNzxrB8MtSaKW4LxqI4L
NCVHGsSIX3i1+K5dIDwlO8dhnyD6m1O/6OOAR8b9RStdo4OdRKQ1dwbOapwVWIqAF0JktuvvbKdm
e4MwUmh3XkqU10YH1wpjc5mIq29vj2oAXolpc4nF/caCAviL2Z+/uwDCGe5KYT3oF6H9TcqbIfL0
Vbe43KCW7PKzhu+PvMkaRTAlSYkkhSQF0W2w0FU78L9lQQzOSu84N87eB+HD0E+9Bw0OTRb4wMK8
CYc5zhed+0r9phppP6NHNp4Kfv1EjemZCx6199fAioTkECBI8e41FmCSPvCpf7KOltz8SMHB2lP0
DxVnFcwY2qQNXYx2LYs/NwocXVyR4d7bUvcsYSPMA3b0ZM44Y68kiqtO2FrmWzm8Iiyfyj0VN3g/
gasaZDagrZLMFZtdCx6B8AbvJ7O9leRihMXZnPHgNGHnDuqPpex9GDOPNvyDtiLph/7Q3NF/pRTh
YfLeBJ+xsm2Fo6b91p9qhDBcXsVXQ/speWnKbgnQdtkXx1yu3KFUlkJ59zjQRrZOCSRQj0JnDOkE
C06RDjVVi4+RMEReM0rl17jUqrvJcVFxi9Vb0TsbxGR6pHu8PFSuuKl1hlD4ZG0L2tgpHd7CYzad
fX0RC7c2Y1H/GzM1SuBqaolbixuL+4VeRiONYaQzEec6i8+seJ9x8g59tkmj5TC+s9YYwEisIWSX
BIqYOAV1koAdZWKjKlDnVdpirOg+ThWm8r9ZLBpY17J1AcumxiVbZb+JQ7zEHseg/51/AYrkJkh3
2o+BOHhb+b/sys+Im/tLhotDCs8hx9DAKPkN9VzssnfAPNiPZA7a6XeSA419Qw1oRfAdkzuDz5kL
eBlY0zPAbXldNa6KqDsZIJyqVZ3eM0ih4WeyNjA8hQ8ZTj8BNQtl/rgwZLVkqXwj6qzJyIXc39ua
SunimA0zreYK7cRbEUPk+exCkLT7J2PcoSPDtJLLl9i/qBOXmLkQxIcCd8nP7YGpX7XJqmc1nZXv
cDoJ7Yp43Kh7drpTzECNTZ1aMLSRnHtHUdzwWHfmW99+zg8no1LvgdTP8UkE2Cgua7mkejbhmzC4
eYTDuQKu9c5mHO0v1KxhX/xoGhGV5gEgvJ69k+gaS2vgYSZLJFte+kf/au1yUjFoIfxP81WuK3tA
VCpe0qu5bTbTHnzC2nDjbbPI9wgGD97a3HNEnkx7eAf6tSuxpjP6VtbMO21RPCp8gTi4N7q+nopd
Ta4wLa0P7Oea6msFuWs6di4mLHb52kUCsROAoFYpCZBYLfoHJ5BOGzwvl/cMJarxJ8TOeOtVZpxs
Bh1KV5vJok2RuZRvMVmx17q2zTnO5tGwioSfEd/HkIDDbsXTijXUAxLkk3b6HH27/UifdLKjWz1M
C50PQXoLXJa6ay6cwj9YyXwJwoeeMXPc9yxk+suIB3CvaQdqB21anFto7XYjucR0ZhhU2MnMi1o6
L5tnnxbOmMVYKME/WOr0TvkwGgfRkWSgWVzoH8IvQBRfQDZvt4fGXESyUzNjQC44uqq5QoEJDmJK
N97ZHOwhAmex16qNxLT/SUpGhMRTW7L4177noc74Vz6invHiOUFxzNpuYa2Tg+KoJ3ixYGURRN25
mfwlIvhFwUplYRNN1i/+WLAi15avkkSFeWlg8KPwgfS2TC9NAycbX6HdbMyLqoFN8BwSvr8MnQf3
jw3MNWcQGFRIP5YjA6kv84O30qfVitzhPfR+smIb+xtmeeXLA0pwpmEq+KNQVUKz0nYBxwQu3Vj5
gDigM3MGJb8gDuL/PPxhq6+cpePRuKc7IvAg6YFK4F9w116QkI7WDRAW0nbL1lf9V2VCUnDwEmU3
JkP4LDP/3AinyvzWXB95U+OU+k5xA8B7LikronZrETM2X6CZWp+5qO11G/817YYvBEz8ijEvWL9a
96PaDOygrC65rU5FsfarK3avOme6sbT0LQo2+tTwzXPP8gbFKqLksn7Cx5rwLDO8bNaMjd+UA48f
nWc0MsKlYAb1HTqqcxbLaxp9teKNcrRAmYrYfdZm77jPOCt3dLF12gITPEvMqvbV2ipWY3sAY5CZ
bvQ1XDaLYQezrscfqJAFBOLwKOHo6+od8F98nxHZehD6AVB4tvRFFc4knDEHw7dpNzU7+FQEAdQs
SKnEoUltkZuvJETdTnqc7hZ96ZPFEpWhsSPXhmSMk7HrQfchGcLWz11M2f9Q0jeETfn0AegMCNdh
qA44ioG+IUOspG8xpBGkkwdKI8LEkI5kCN4FFHEFV6pTCXiC3W4TpW+eQOlpYgxLTz2/H/9/RvKg
/RHvIWlvGnCQDskYM3dKBVSoW6ACvuWU2+RbldYxEi1jFmpZIZ9PRTPioWHfYsXT+DH4jcsBj8CG
eYhiW/Epvijv7S9LHt7D+VeyRQyTEQmIyTnmfPOezY1HeMJn0KZrnh9udp9KEE8bTyjMIJQm/NoL
da+ijoYp0F+ZQvKHDxXNNjtRmr12zwbhyofnz0SMEoi39CrT7fIZRWTUkUsiSVsxzsLDPe2bEi0p
5FHDjepDWv16GNbAy4unqSQu2AmYumk9hYldGac03Y3lX8+4QhjfuS4GErInonwYK8asqguSfBbx
lQugQ+rIV4TTBNUSC+qNNVNZ9F1FTA7Cg0vWagvjW1MZMwFQFXpnKO/5p0K8rMbvBAD2M+w+I07N
esoWRF1w7NIKWSgcvU/rBiRjRBzVmly1krX2aUIUCEv5H9VFrGjLYjz2DkVnyjzIJatCNLCrX6u6
Ojag3E1mxzougHJdNLZXD/Re9GmSk4f9whDmubI7Gy497FnhRxzfG3Nmf9PP5QhJ8GUqHVVIt5qA
uIZO32PSpKVh3riX0NfZJAk8yX/2b8SZBdjYmDWTaAQdbRGNWM0ZVhXPACFWZP1hmBXu2tlAK+Nv
0Q6o/kcGH5DzgOAM/iHvf0f7ezA0Xlumlaz1wdd0pzA450w6lWfU703z1TUvDY8oNIjwt1cQGV5y
mJJYAaNDB0m127X6aTId/G9NgxXyDx9jJO4wRzF/wRWLcRaYQamsC9CBhHxnb6ZyisIHJlfwg5VE
pNOKIXF19zgu0RvguiGyUvm01BVvesD+W7kVtxjYJ7L9Y1WdOv0zaW8TeRERGlR6ZUbWVrMe7j7k
SOJPL4q6DMitwWdigugLX7KxFztIXZsKWyqQOs4K5ud8TNlnInKOCF2Hk8p3pWV2VfKY+65eHE24
9Fz4IsijjwB8O2CMdDkGB7ax7ETkOTzIZhT3aFCPCnuLqXsPaoNBOYbZbVhcDVar5pkx+nCPAWNm
KGGLCogkJaVpgWRd9A2Rkmgm0e95oIhFx5OfQ4GQag+kvlEQSvHPQS8XdJfNIlE2msxMBcf9Bqhk
xTCmO+rwTbOl8oJgVO7DkGjsXVuvFZ7vNnRk64QT9AnfaZLu9B8D2gyJ0VP3HWNfb388Ko74l1Fj
CruDSD9J3QCy1ep3KwF5Q6dHauOAWxd3ZWC5uoKzrtvExX5AX1IU89largbrUvvl2tOISnyN4a2h
7+/jXwSkBqvB4z1L7vLsJYIJD7+SJZiqXmQG9ImGv9uiyBdOUfTZF+x1OISLZp2MoKxreVNTXxTF
hxEXS44KQGUMXno8Xi2aKMv4zhIRaDGzZkH/6wydr3VGxL2mdquQRiMEVCRGvxfgYqEP9eG/UUvN
i56uJ5HH5NF/zPf1wBEGX9RbkLqAYLO03rXwS5XXCaGLs+ZOcG3sWtKKYRqGoOyObLY6w5fg7KDN
ZAPrKN9WsCr8Y8p4IGV9x6O+EMA7HtBZImwyaLajDWlAVJWOUjussOqW4dtSxabr49N2EsaSVHqu
tocJjAODJDhx5cPd7SHup79K7vjgx2vAGqwxAS4DEdVOKathnU1+74ikLIK5a52R9Vq6jJt5vcuo
r90/Cu0PQk/EogRJUBK/+f7FnPc4TA/otgiC4VTJATGVB51BeMcwVzPhHKFdrJ00BpmE4B6BH2jE
YRcy7Bz/qGQOrWMiE/Hyc4ynpi9nPx2pNulMPOpc8n3YMD9GRPCNg0sCqXidH9VhVkFQMO76P4Cb
Yv4z8BaYX/y2GsaDAo2TyZXYoX7UGT4bPuXUHMugMkIFdDEOhG8zCq/I6KH6zOlO0IZCgMpcUlhC
4iFSGnJVSpZlxjUAvoqesacYBSr+SpRVWd2j7KaiHMeooDmMLSdjVxnH/NYi3MSlQTComq357KJE
ShLlNgsA8CgMR/+LYVmD9wvGTUM0Y2VkHn55PavyDnOOi8I7Ath55qoQcnBsxWWPTDe54Y/ys12E
1xsPRn/uerxQS0k8dvfI+67FNQ1rpEDq5JZRzWMzusWwi8J2MSZbcpb0ZF57+MxPBfJ9rBEblt47
dfqjeS4KbHFXkr8w9t+aRLWAW5cEXe0l9HfviGCoN15herc4SWUKefBh/8dU07AcCCQg+Eg7k56O
V9pL102EYXgVJgd5tA2Ubo7/l2x85MJFta727kBi/NLAJQ++eEgtVC7vVv/wYDe8y/6J4oPzmdEN
SyNaibS1ZfQodBH9QKrFZ5ddpPg6kgdxisXTmO86YlpwjGBjh+F3MqjaUEmnbs/Y6UAE2bBK+JtI
NDCcoiQ3bgnCGFg0OgzCSzW2TSv+JxBzh9oWu6+0ZR90bJR9V95p7Tsu7Pi9bPchVDv50jKNU2GU
ombtCq5E7zBRD0gTFHQMUdLTC4Gz1regvSVIFdYN2A4e2XpjPCO+LzrRkSEAAzzezz7/oTUW5fii
w3tqEVBC3stL8NQqCWL+PAeStG2CyEUoULLx5Q0sN7gDrggPVRmDUQRGluGvmiaPgOm+bmnbEpEu
j4q18eOTWOMyCUG/4byb2DPJEhoXp/Pntp6OqXdUVAnF8KHumvhnOCQOUjbkppL1bNgdyIRyOiVZ
XjpJ3j3/W4QFkbD3mlVoUPPxjgblMWRxYaHEwGzGjH4l/2fKCkTUzlYmag8bSaZk/Y3DVQ1OCXdL
9hkhS9qFIDLkliCWSxTJswBXOCP6Im6dKFe8eSYYn3eJH62jqFGTAyQIotfF6I7R3uIfCVBnuwPe
8eq3Zpx1qJhmW/HZL+HeAjDwct6kattAbTNlWxJfKYtI8y0D+uFU49rA41NufKQa3ifU0BJF0iHh
3a/ZMMzwo9y4Mo4V8mMkrYiDJL4eckfIxqNAoif8TfJclhD2BguG5YLf3lrkYKbNSJiwD+Dv/VuC
rI/Ch8tzBT6KjlGwG5A61oPotor4DswnZXmjiFHGLXFjwYLkVbJl/MdgrDULtsaWvsKwBdQt1Awc
qy/DbShoEdtxro871sqx6BD+iM64tY6WdRColfgyM3rUs/lZlp8ITNimC0RWMoSZHAxbjCXbQ2b3
Lw6JjDmcygFbuy+eAY178mqkBxKeCnfSTuXvRIwPu42S5ClCDk7ycNeni1+T3z25OevyQQ3Y7CCw
Ko9m5Ro0OxpC4rnQNRlYeYFMtBl4IXXGy/A4in9oBqA1ApuYHJ7EEfATqvGrZG14a+t4q/O5aJ90
DV1zCCzG45880Np44iri58kPJTaLyG4ClzVn7z1EBqtZuU6x60uvSTxWZ8XVpVfBMahicR15bV1K
LCH6kIZz78+WpTeWzAmKnQL4F2IMfuzgxzA3lGNC8kLmlcdbT3EZXjL1kVvYUZnDCE+pMfkxbHLC
rcBCQ3pjtXgNENEtOuOQuYr+YJ9Mgi53voKAPf3lf6YwRcLeH3w0wocuEdUEMOqz7zcTFmeQ0NlH
Wj2ZFQuIyo3+MaEPkRSoMeFfhT7F4JuahSgiG/ayI/fajaH0yuM9qcxlZr5F9GgA82LwENOs0DW+
MCw9dUxorkEeEiAuZ1TfB/z84dmnlMc4Ki0DbdcxX4CaJU6OqTHva0d7SOH5Phn0Rv45IkE70X7Y
wBvTXxJ95MJDMZj4KIdcpg2TUZJ/NAY3bWDPX72JER+3rTSdPZlsUsZp8Q/LZ/ZNsf9ULW7Vg4od
nScOiUuNnvyNIJ30fTRZOuriJtHWPvOhgQREQdgR36V8LbRmVyhosPdm/dDbL54oNUYjh3wO6joT
RRkP9jUUdyyR6uBskQrnVxtNZS0MB5XA7dnbVN8VRP9MnxD3ILeI9e+YjS5Bbvjn2EG0/nc/nuuG
RaomLtsPAWkw2QxIAvXOLjFY4LGpoPC8lPjekuWDZBPHMNVLqaJFPTHBxtyjY5Hlwo+uEZwI+h9k
kD48Y7F2I2+jJluNFXM+r7SJSySU6JNGXRQP5CFP1hZjKTC0ZI5S5d6HrPSEX12GP4O27sgKa5fQ
x4CPEDQ552UTrYkIn1jCg1xgoSR3i/xX+JkZm1g0B7gKEE0N/KcJuSGFE6VXxqcLhM++rHetI/5Z
AC0HhTeVB0XQOwceNDUnB1xAiTarbd6r7sKbzmwWV6QOwrVApFACCEMN0jokKpQLO94ppcN3vUs7
ShD5fRiuPtbCFiXmkii2CqIDa6X0qoA7LMQvETtNZV6Cwu609FqAjRSbGuY+FrC+WJ2C7NCCqE28
jwzKJ6uH4mapa49u7d0iSmEpNk/ylCScHRcY1uSUkhpuf6s2GSdw49HAbyhgmy8eCowvIk6SJbOk
mneLMRDvnEVCGhBzvgADi4i3z9r3QU0cOn+VIYRM99+KuPvWAlAUjULf490sedn7jiE1YQR2i41f
obb3SVOZKOkreAiyDuy0uxjYPLTRnf81RQcKzYSig38zGcE18atIyeumPfK7S0okhveOGMlpwLtZ
s3KCTjf4T1Lm1C3X3GBMDWfD8UWw8MMdytB3hYKQJE/dIKLMCDg2lv57URocSgA6EU23+dFMFxe9
5E7h5S2g6jIlEHCHWz/iS1dWgC9N9JJ044L0Y6A6x8TJIoEKmmKDrM1pzJaJ4b2PMPQslIkG4jYc
6IaZfEQqs/W/QHMaTedGGZU9JXxFpKMI9EiQHzL/74DqqmfumEW4aaP20E/+RhTONUOQuNj9P/9W
hcKekzex7/hlGs+8OM7U1jk4jMm/KR5qWBEhySOEZeOloTDSmGVtW+KVzQ0ZxToTE33F3YY04RW2
oP3qR3DG+yjjdBzR0jWOhJQx8U5j8k6COWY4nuaRFRLGSdKotQ3iqSr8LJObwD6Xvzs9smTyGXOw
GLCrdvmVZjvOeoDKEKjrb2q6MP8JKxfaaPAzPyJJ4yjG2lM+GEjVHmtGsngGPuVGQtiJvgEVEwF5
GCvuXrFrhffiXk3v3GvWrXnWOF4wd//fG8T57jAPtHnAf3BH1myBRFu0Hhvmnj5Maeax4bWrLvIf
CexJdeGeZy2SDO/FRtxqWO4KG8vFI5in7+mZ6JrJ3IAvCZVL9MNZsidnW4W8leyUtbr1sqOJxBIu
7lbzzwIxH2DjTVt/3LtTTDNdA7zwppPifUGXgiFs7Ar9l+xvZlLmps131UdSbOfodWaa4potysik
C0Q884AQ/Q4moR3/h679OMfrXsSDSboLI85hN1Rrf9oohCwQDvb0VnTnCTpOov5CN/FxwqZsJSlc
XRT2e7o/ciCQ4/vqXZBtAe/iQmqPUbZh5YQ/n05xyUg8v/irYo0EMQRd5BZc1CZMQ/2d3qk4sdiT
Kz4lGLuzEUDL3gxcL+8G1CDWkPGs2BqTn7r8KyCM5bg/btg59Yp5ndNVGzRcarJO8g++MeSTkrfq
SgcNMT0obCB7bnMvytpbubgyeRLElFQkyr4N7iHERfA5ow1bPxr2wud+t3FgsahgtBrOrtsF9mQ2
+IzR5+5WEe0BhwZndXxSHfpW9Y/E9umpwTdcl/Jd4qwTTxy+PgXDPr4Q8tScel4JgOwxqx83vRr5
CdJw/1aujMJh7VwERwOlxnfWrjCda9kJu2Q2YE8jxv4UvOXvomXP4eU6q2rQosEBvRpsgnhdyH/V
nqqEvpvfpo7sqLDDbcDwExXHkgHKsQR8CzzXn13hOTgrm+Cr2o7ZQgGirjbqRX0V32K167A1YZMa
IMWsxmtMr85tzupLcyd4qmf2GtxO2p43JiM1eqV5q3kYsuHplkgGYuzIUI3OA0EGfA5UUl52rso7
txfDZ74TRjb+yr8ij16Jn4ZLx5QU65xYqA1nGXbkeo43SlbNnpffAGdRkU3NwI0eMXIzjGxUQdVT
NvDQlgxpn/yJKZs5c42rV+HrRLBUOlm9sqDGVEsmZ3eG+0yabKJhlW2xDzb1yJvMftVaV3MacDcv
sKuf8Rh80EyKKPoZeEHVIg5Gb09muEwPeEMTfK4kqe8y+hEykOJhcbCecrYq4j2dn4LvrmkxR3ZY
c+JbpDyScF8BbRgQUZhr1GdYVS7aXduI8ls9nPrtbtwGPH/BimkWOLn5TpcJ23RGeMKfOP/jQyPa
fgcO2bnXosO+SbBWBHfkJCWteTgVH7/lts4f8qH+om2HRkax9eH9Kovhm8EJLkdmjAYUPaTtzABc
eemtfIjUIWt4AB03vQmXUrWG2SGYnzoBzlR05aZnXpY6ELim0zAegSH6J4DO/LIIFUIFkrDX42hH
tthQ5TMxIe92LiHqR52vsL8QnsoIJv5FMMGW8yf+LQ+J5wrXMX8TJEfbxeMm9+/dT0Kh7/ADQn0u
zGtzp+gQnKE+9G+SaBPFde22yeKrWUsSAhv0R2ylQS0DbWcLRsoYi77iifvJgJTPL/1j+kL9vwMd
A+CPYOA/5HGDqxYAOJzpFF8x1HO964zPl5p3rmhqmYi80EUoGhOHXZyuubmEJ4LhfracK4B98P04
FUgqshkYvnHJdK5nAS1HdXuQV2a6egouMFn9VTrpJ/PcySfk1GHX4m1BTjNNC24dE5vx1EtQxmkJ
eHTmiMX5amDOqK7DwuUMZrGBPb+ufpi4ca1pKn73k0Wqu8onnbG2dnAm7JWVKe9GZL1F03u1Tz8H
ZBjGZtTvRATw7GRX5r4oQ/ttxkZ3wHqJemmfD8zCVoa8L1APcaiDuML8xZQKTUZn98plXplPZ76C
quZ+MfiGq7VivoUwvfW1571b+X0Y3B9itoiPXlgbNdsC2aB7Fetzfi3mCK/6gEKsFK6dyBSGXg0/
F0El+TE9qv+lDlzI/C3ztM02gfCtN+MxopHgCWIkc4/LM+sNZZ3/oqnD7AFe/KNnMFCwJYXac6Gm
BjRhQ8SMlRUyuih2Z6aM5lo97LUl0jK2jH8o12+zUatYl1d4NJzOxpXxuPmavgmqZNyKlWtaeX8+
cB1HnDagybv0CktcJ31uSy/ICRhjYJ6gqh2tXeAyNvrUPxXLrX5QTBe8OpeMz40wsXF8cY6Uo/VF
O1fDJuRcFvbkIQ0nZMWx+R9twaM2rKsTYoDylxBj6b9wlahGfkjsGNkJaYL+MckkcOgOAwYQurYG
nwbQ/YqoC6v7FIhyAotlF9YHoV4PNL2quZ/1ojR1oZMvXQuyCa4gKTiGo11TD7J0zyhxzn3xNxBw
VX40CrjGfKUTHwPgwdgS/EKMjLjn52OaSrxNCXB2oRkLbkMk/t3NsJbFVz4sU2tP4W8YCqfSVjTt
CNVPPo/KGWD3s0L9ZolnI35JhAcEq469e7OhFU/pFPmGE+ISZH3XYQ/Z0G5ZvR0Y+AV/2sHh95Pw
KXNklC7DNWk+MF0Cdl++A7NeWQcuSAmI6O2r2Ye41x9asAeXU69x9cUAxwdbnAEv+p+ng1yoN3Ru
KdATZ2o2yCtJS8R9skNDz1SbXUggnOjnBmLDa9KPP3N8B0z7LBBwKWtyzhOluovKpdgAc1bumXei
8rYQOuU7qSJPLD8V3D4dy+7vKeSZZ+4RsLbHolDTgQUSgqQekYVh6wisTPkeWTy2Fe8v3A7mkL4u
8ttA1A+Ibq4jVlG7CifuFY6G0ZF7bPs9VIGEyDH+mtn01aJrb5hhElGpBJ96bxts+/ViWT15QEuC
UXnwgvLgWTfyfKbig+Ng0q6N8aXhTuQnSzBDwbqe0MBbK+pTB2alsWi4ihm0fBukfG5CZVz189NQ
fTD9YHo+Fjtk5kw02nhTzSop3DOkNeyBAzF/5lNzqRYttAzmyPW2rF3mnJ+W8mNKd3k8Qexh38uq
bMkvOr3OGg6BqUf6pxcPzTpo0T6YXCxG3CQB0ChqSs3l1RFQRA4ELwVzpUBrQVUh0pvRC9QOe1F5
fA1Y5q3DODJ6jt7SOStT/0He2nXQDAF8QPR8cKixbAGRgNWd4gjm+5+6Ejmo0+yX8m0+Mdt2KfOr
3r6YkCuXtHb14a2qn3gohmcwHWm+KVhJoy4e4bTpahQcB3UlsdPv4xu6sLr8mmImqs3BVF60aVVx
mMzDABDYWjTMrKTAhOSogzxi70PBy4onUomFsz7j4ltQv3N9J+YPNfuZGmkhxjex3kfFfRQ/omhf
SL+K/lX/AZ8ZMEa2n5In7OWiedNh5CFaFTEHBBTkcvoHRyRH+o5eZrIQKj9ywNg1gGLU9XxzvMFV
vxtwwZR8RzxZEs/e4K9ahnes2wf1l0NN4RV9DsOu0a8JwzyYT713rKnYvzOulxi/R7FpWsYjyK+0
bzP7FW491ho+RkoZ9RwZYErMsuMIKaj6PXnbMLXZUunNPid93Efu4aNiiT89VgSo6boM1ETJCp1O
sMmRJSS3kVlbtKFu46NnDLi4h7qUURSANKD0wbXnOVe+G76DkcFn067nRtQ2caxQpbC+MSK4+vE6
9y/8MWwfU/YM3vAKo3cv23XEcsjEjlKFaYCRFwZsiPGSU9xKJyaFFY3g5H8N4nFiNt7Mz51mfDV8
wpg2ld6yTP8y5YcqgnNeyj6i8tL0hWOiKJONG825TZ20CNDlFhKQtQqTcPYHL8k0xOULfdlsROmv
YCIoHZU9A288RMDFlA09RwQY2zi1Aaq6Gkwf/RKSd4z3h3oVnL4pCWom3PGhJMUo/uuYeiJbYOsN
8pnyD00DmZU+WXFStYJP5f+GOixBu8Fun6GpA0SoHCzgOGcFsMOYvrOfr78tVo9ee80nR2rqVRh1
to9NhmclEMmXHfW5kktHtDcjdSGY1bdx5CMbMH07UuPWKDYxEqaEr5EUSmjDOtxhOaTjItuXQZB5
CIsVvrJg3pge9fYqspvVOeQRZIzWcrK++btr8hpDivWc3ZGPvpsBVwqwGXn+4KXHxjpQB1eO0JZL
1JfKoaiJYSkOKRC2AAfxpQ6WIUryADv1IDLUzE4RSzciOjaM1/rw3Zs2kXSOznzVEzAZv1ZcE8dp
BClBIibQ984HnwYGnOQggyOBBi6p2GTeNCQJLdMmHVhhz5oF/ZSOjBqEGapChnLIwIVnL28ED213
s2VX2U4nqFGZrDuwe8YXKQDAO6iMpPxuVKDSobntKMEVaW8xyMzYsnn5w/D8dcFG0lIxCGRnvWGE
+QmER3BFvNlIB9PfEStlHW0wT+2JFNC+BVZMUvgm13uZENAWQ2lnJ3gyOi4GZ9obLlM6ESY01xnn
QrcMpYow4pW49aZDV607N2VByrTCYvvl8dN4PNhggJqSIpCymvQ3GshnijYV7GiI4imYzhq2nJJ9
7rEVYN34jkobTeOoWCepv2nfDUOvsnowiJhoz+AGklLDNsGAfAT5Uzzx8+rjSlKXdMYSIynLH505
y47rudkLDCJNQE2PbDpmBTjft4x+YXKHZzxtQMFTIPJnSaUtBkx5PlXrKCG+GZhWRTgoVVpq9lFG
lrvt4xFiTiAPh4Q8PajRGs+o+RXdzxRcK1otHtvFRMgNzBPm6y1itGDJj9aTQNUS+mCZp/yvrpFg
WofaqYpLwcCoRDDWlLyMOLVlDRt6zwanIi8QQAzNG1EbSp78GCKVhIwoEzNbvNT1e8K0IJJ5YU1i
bTa5NDd+lJeJyS/8EaZfXbHOKJhSmHfi3uu/egQedGlP4HH5EUkG6Kh8B1LKCqEphcuhLW3lGRd/
Xf4hy3dUsOHwJquoOimTsV4C2KIjqckLtFaB/1UIjOL4zjoD9QLnFl4EjdO/oz9StWeTfwwISJTq
8o+j81pSHWuT6BMRIS9xizweCn+joKiDHAJ5w9P3UkfMTM8/0326CqS9P5O5Upj8MPWRwzUwycph
StWxkBYfJdAddWEI1/izBiPD+Bj25vatPKCXyeD847NqSRQXZ7kCqIluD0hfwAARlcW043SRoEZm
bpj+xMCgO7X0W3RjVRJsCrRKvUQBqRDL0hx6oTsxltQg2+a3CAZzccLLo7y27DqoDlNo2eovJfhX
+FdCfYcLg5CGnFNk/GaFVmCbrKYxhGCy+B49qWMST3bN71jCjgrIfFOHYqGGd2H6IwNjbbgaJRRM
KaXxO7p3OsQH3gFu0UbFcgkD7D2wYCDw+HNKUQgYSOVfzCX6TsYvR6vPr9Xzn6ssdFr+ba+X0+YH
MUS1jJ2IwKwI0vK3nlojk4tkH3BlCBYE9ZLpGBiAINVjhu2wDthxv6OAED2TbkNKFfa9hzwcWTaA
b4R8PuWM4yB/86L3shlrmK06PCSp3WHhKOG7sG6ecFcwq2Wbx/ukS+ISFiTkTsZ3JXkrKG5LCvj8
UyGZmVWybn8oOmCQ9dh7Wm4vxNCY0Qk4QYtBg9RRgOaozWHH9Uy0y+WE8sGCt0oFOqFGT3F8N2jK
iannP/GAfNcMrng0MCqMGjxGJL26p0amSZ5qm0CkWJu2JeJbHApBwgj2IvbnDAdWR00HAROUn8LJ
mr+PHTBjbZcz+xi4oyVt+ZUkQvd03LaqGdQkHfwoJoFTgMjJiarK33fwQUU8+zK8GbJ/JTXgSqrW
L/g1bObxIxSQn3QW9446q0S3qn+VXGUa+pzgTJfjfUXh0itP4HisvZKtgDGAmqZ4zasAFR5WnteP
BJ5hT1IS3wG7RrnwZTK1Waa+eYohsWVYEYQddLXJdN5hHkEXntI1slK18QbUnEaGtMsB70vxl6/M
7nJIeBGXPqcFE4372CQy0I0pRnS34W7hmcyRu3rtFMe/9EDhXAbzlhQZwA0swrtT404v+TTwutjX
DBCWjKT5bw4bkcLCYf1fnAcvL2bDb9L7MLBHOeCYyjbTgL5khPuC39uojT3hj261JZDpkg1wfc3w
lMoJTQ95QrEAgQFmBRRFOzSmyEss9a++cgrqOvOn5rMtp/fxvORKRDlB7/q68PJhCZ4usFMDPVJA
WwPFnQR/SJFKUENdxT33OYB2/VYXUPiCGJtf/fSOUOwla713yYTrEuzAs645ioxMS+qsIcItdKC5
0Disp8O2Ly76B2/ZXE8gqU3nH5ZePbDeCMUUHxQKn1Q89O9N356p8HSJ0aI6cfSgXsXS1BMbvN8r
KTlDwGMEgsf5m69qWAlZlSLPuRh8zb0Ev1l8koqMAGgZBauG16fmMm1Bk8u0vmwZUP7/yAhI/++k
2GshGzO00dVDD8GUU/vGDgJbJfsyomEKL7ql7knJ1Iw5Fia0QII7ZBjZLmq+atnSRyzgJuIpm+CU
4U7U2QgxxK5Eekzwr7mZsvJjr2ePMWkFD3Sb4utgV0DZXjQ0ZzTJ334RRCWpJdC7cH8WY30RzlWK
u7H9E+t5awUDtsF1RappDKinkg85qwii0+nNXyhw+6NG58NEJdW3nx3C2ExOXJVmuPRf20ICXeNi
Ts/Z8xoGHkg3g2z40v6iYBPKO04DQ6fT5airnvoPmQagfWobFYwFCHSROsXvi44X8ydj5xgCgIaU
V0ZPGu/zeN8wgGH8pxXPEMpkfsq40oq/vnE/k7NCp8AaRQDpmZS4iKhVQqukK5lSr7hfOkTgkWyl
8ILwc0lPgxc6EHw1wvjHuC/kd8LizamLoHIU7XJQXymECc9TiJgmhLX2YsFP34sXsY3AyhPOFS6l
WcItKML/xm3HkDIBk0N4AnNyfH5LzsR2ydlxjw7sU1jhzPvJRkCIDqMYaqfDnKZJHzHgUuJbOb8v
pNZV5akwTKU5jq24nJrGax5qDr9cf6z9A8SAmsgfMCO19xZGEfkMVgSEJF+Ft6Iym/1J6brnybLE
imFjIj4wCGGKRaOmTZCvckEVoJSBTxIUy5KRIHEmYRBiImVZjqiTR/ZsbGS15pdwNnErVh7PKWtD
KnvUBeS7/EnhQWdUKDAUBxJrJZrPWpBW2JxMthPmI+LLS5j4HH3tjmKbzU4gNDQhEOD6o8o/SLc+
3n7fW4fTL6WJHNB60Odr4QoHk/ZhCoQprPKaV7PRMgYxCG4JQwDDhF2euJECPbcrLEBvTciGnuEy
ZtnCA/E9BJYWbYVrj2CUHcrX0Qk3icwmJw53UTI+EmCUT4bZtMpnAaJdgxkcEimWdJm2YMPy4mYn
2WFp4Pg1iJmwK6wafE/ienpB200J+Tq8SIDgUXlXnG9/EaEzQ7CGGVGTg177BVsir7uRNVCbU0ex
oXZSz5E8z/Yyz5w+u9GmxZ7Iuj9ZDdVJrVZ15rzIhKdaxRb79tld8PcC+sOf2ADPZniA7Iz7o38y
t+pYKic9HjRHGlU4HHuUTpwpGgpznmuLYZwtWq+tQiK1qY8AbzMazv1rWawDFz16dmd7QjQNtHBW
x6he1vKpFj1UWi+e3jOahV6xtR2qqO8fsPygP/Vs+jaTh0x2PG8QLJOSKIU1Sk5E9yqDgpevFlfe
9a43cbW+F2ljdk7xYmKprz5jnDXIkcIFOpAMS1aC/AloLnmUq689DvYpzSqcv+mwCue1/VDd/K4G
a/7xkRJSLGSYv2n1r05IhzYH4zJRngiKk3tcrMsrom7cfdgnCAPT0LSz5ri0ZGac2RC773Rfp8vq
8/P64wL97L/+y9pkOzGwPqCTgcSMQBXJfB3QIDGhKVSH1EoqIYnybfYO/GYHuKNUPAkVjHIos5tY
bFrhHPJPZZBeVJu6u+QMp8bFBO3qxi9zhkmCSWohiDvyjL5YH980QNzs9Gm0/J10YPsCLIJRYQ1P
Q6hvgnwBdiMxQwPlzOO+lPF1jc6L9E/O/QHZyRviGRrB8c0r5VGHDW0BAG+8KyGVgMmmi21t2Ao+
/7biwQHNSpKVUiGuUFBE1Lr6b0h98pxsmmbf8V7WeA4u7zEUpzGNr88yYdQiErNC2PLwGZHUWyQn
gUA5D+MWpCb7RDqCaLIKsKlhFAH+97lOLymbV2Tn/qoUEKX/TR7AZlDmhKvCrph3PAF0cXkLeDst
+dEO46QPTP3LvBTnItpwwOVla3ac7WF5Yo2l0axqLsArjSu6ttknP5LgeMLfQT8aM9UnlYAbozyh
G2JEgHDr5XDzhJ5+CXb1FMk0gghu4QSj9eBJ3S3KeYWA7cN+u8tkhAj+W8XZMj2yh9UkhNOXFmY/
xwzOzkbhrJf/TfoFhxAtNM0x85t35SfagzovhwqjBxt00Y1d8hym1MASVyhwGHR1SYTub8lkS4R+
MDpXcZTTjXODpaI/oKBnVgRy2G7Rj7igoykguYKnxJcbPnK3UFhF1N5OTN/mTQ54Kibe0AKov+U+
59fU+y5wLA3/YpuNzmclsgf6mEwS1Xu8G1BZ16YwJVzWEqSblo5MoAw2023KEH8BQTbZSr2f9sjT
Gg8gk9iupZ4HDFQHL7pZfG9luGiXiKURElghNaO1CHY3HC3dqeJEDNyN6HRzwybRhjZj6mlOs4Gx
GCGgY3ni0cmnCH6keTn1U9I/uDntdFEca32HqCboOfdWiCi8T7zWrrxMgaO7uAJ7EYtxQvj1YrBK
pnwDqS0WkUUvIk/Z20EkGbXwg8j+a8Hp8QTaMqC3E4lmwCurz7Gf87IzJaDQTZtHqZymi+yYMWWd
4zTaSsoVhx8z0nklYnq02PWOYbDyMwoXIvr0ry90bGvxnvwxPaYxogfgj7ajj83c64pRZXh2ygFA
XSksheqRfV5eUXdOj3qXwuAtbltWlLFw643fdtIsB+mqj6iHTZkeM9FXBBlVPz3/T3JJrkU5zFhJ
AyVDPemwAZbE3SRYUV18xJF61gcsEPefhg5y2KWfs1EsIbgTI3Qvm/lnODJiQ47hGm7z+pEn8+w1
Z+slXbWBxA91HwobNVgxP8FTxCoOi0YiQQNydbmc9TTDE4x1U9wD0DpyJ58ejCt4xml4lbFO6m+/
JZjydRr+fW6MqbPoXPf/It2tpJsSexDmA7Kzk9cm7q8532PhxN0Sl5YbYZOYsvua2Crx8pM7jmTV
GdaVatGvPXtcvN1G/hAtP/UyGm1j3+t/9RYxaETcm18rIlgE1EPRIsY1FpvYctFtokKlMmkxwEH/
5WxtGMtnDn4ZJfuBH/eiZs8PsTduKzn/E+MP/U6zzhEpNiKJd9T/6zfQG5gZ6jbS5/rroKRbQd+W
P0XNHBJbHyItbmtocKkXEr47TC3deDSouGJMfhyrY1XY8b3w8QeUGio3KTszj78BW1oNDaK3N+wH
1dH0tuCnHHJHLVhRy7evGR+uSuXCQBUeGlwR0meYD7+LjWTiJ05ZJL2T/Ti2bzxeUFezwOyGW0Y6
woX8A9CO37WC8atDIYx4YlAtmv3YDJ4gPJiLNS8XQWb4TxsXWw3ftWGeQEW9UgV9zCFhLHyp5B3F
6NtfVOFOG25fbV8yuukl3Ldz4QRIzHt7QrHrMDmTLEb8wOsnB/mwxTuDehA2IIJ+ZZ6t3ylLa1Jn
c/MXehE2pGMIKLM9yBV2KSeN7JolNK1LskdeI0xRt6GdQXJQYgBDUPFBF/pycoCTB/GRREc46mja
aAn+JwCs3x/0aB44nUWaO+VvS0ytNi/rBXiwVGFk1RL1bgY7EmoIyprsU4FNAlNYS9lFDN2ZL0p1
T1YC+M90l0+IfKBGkAkWNY/jWuKsmhHZXKLNVAgRNBMOC9n+BmJG+FBDk/yg9tgsoB5zkKOErbPj
F79M+je+bszx3vZrspqoe4lXXJ3M82TJ/I8PPPpJAJDMoBzAiY2t94kaOXBC+4tbGC5HdA/TZXJC
9ccy4hpgezuCaVIzVLEwQt2wtiRf+6ux89KZ/evZA/L3uSk7KcWJ1bk8bI3qTkuPwSw7E6n0/Xt+
nHXJtz/atOWnZBm/qNyRrXvzat4qtsKwRxhJsuIpqJYUGrSeVuBA9sgBNEN0gvyAegUd4QgF8EOP
QjdTYJMvsl37tVRh/qVTTvY9u1F6P0fp19QrH5sFrZtGc609ZKuEpNbB1PVHh9pCMdnuTouDWB4m
D+nrdYyzJvomHId1iFX0WbmCmPiWXO2hDE7EPo1eevqvNBEM/yvZRCKcIikCvBSZriaZZMoM1N2I
Q8gQACqmwvsIKYUOMz9pNtyT1Ixc6UbRHBD61t3EhXRVbTecI8BHWOVMX3aCtNXhURdkN+jNw2tT
XSJp9eFGWxrEC69gm2Q+yUIgmew3m+5Rv4TUUqPGaTcg4IBBW35ImgYIADhaU0pAEAkBbFCUKayu
R/0glxcGDoa2gMPD3fugXxDUilxf45SL3iJEBQiCjikNYRrhiAewi3X3sWk862a82ZP3Mji+OBz1
0Yd26D5rxNUVd9ZCL6CWMOYgLemEuOvWYAxgzumU/QmrCvIxtqbLr+gyEJPt0qObQUvPx0oHxXv/
OZXg+NvQb9sFmUnRTia+fQe84DWfyqbGKYruKaHvTYkEsJl29bH1i/7InJ6J+mUMf5TdSeZiliFl
qYWsyHqi3DR3Bn4YVwO4VhgUPq6BzVy/dDB1hS3LrTeFzizHLjlLLFx1GTMh5A0Evt/HK5UtjTgX
hFXolbobBe60+l/Mpi20/AF+k9S10K1k/PQWkSQsaFvGjmyMmSlQbH4gBWBLzLfEv7xZEMJhDVoq
NkQCbxsB4tixrzW3rrzMwH2EzmtkPBjcQ7PWgXu7ivIlPpSdtdrUP/FrEeQOGk052WOzpEkqiZXE
nvi/Wq27Z6kPNQ7WB4zW05u4j1dla+73oHUrFhX5aeAwjPs7u0sNgxHKEaHdx6IfgICTn8zlaNLE
GnUTKjw0E7a8GOMqmMMd0G4jh0KGNqlhCD/pKengyiuXwXTk20LigUC4mfBcIIMVi5OMuhvOnus6
JFSF1UOZU5FPWE4zlAmHY1tBjzazQTW7m9KzhrUBnYyaQhbVvfzUxrW14ZfBJm/mGmcxhaMY33O+
i5e2Z6w/vUwJpdFVfygcHPtV6gUnyGoIuBQkLHOWZ1z5gAYz48NZi72H75V+kbeFkyBxOFzzBJM5
FkB5HswZVflTYQ9htmzZsy2UY0C88e9U8UGcqk7sDaKXV9dGcyJYW/ehOrKXxNb9wWpEScbAdsPj
k1h+lTuxTcWaflxefYNBMUSkNTP7jGulwB+NDh9dDJs4t6F3K+dKKNt8/tW6LTa9bFe3RjtHBClX
zKENbUQAFMpMJTc+xSrhVHsVnQjtNW1Qlc1xdI2FesX6ECGR4QHJolo14ZSN3OEGJ6CYO6G8KnLd
7BBSIFjXNMxWDiaot8aMEzvdL7A7U4iQawLzxJhhMvkGkNX+dfAuYTiorUslRKmQMeRILrAbin/d
v9XXkbMNu2ikdOxRk9LthmOBSrAnBcBhYemPic9N8jfRNpN0ZJnINA7BBG7VqksY8mGCRy4BH29b
rX/9xsrvLBXB4pEUnRSPuoEafzX4ikfjmwinK4/YAC7Ad+CYCX6kOsYR06LHtdkEjMuIUeBCLSF9
/pIfVZ33QAdM7TnlKSV9gMJ/EdPAtzbwSGVcHoyRYujXaVUO3SLnjz0wE9SeLyKJoGjBzWcsxlSB
Jb/NFhftrgJSBhjgZ964XzYQkNy5jV2KR4G/chdlZqWz07AMbctkINvhcUYCmfiIChjrkw2hkmyM
2g88OuS5EZ6BeYc8C+3U41PZ9j4yqdFZD2raaoqjMfH780CIQsMMvtqqVwGt7McJf3ROgkCfS0tF
+Rst4N8zgVXEfbXoLSnYjuqRIkE3jQMK/1d1Lj9eqMxYxw44AfER0rvNCyeaP/VrXC5SpvSKvu6o
OfmZ4SjXsP8OZeQSJaPXl64FwzznS054DMFpDF4ZA+ogymrNFIrzBQ0b49kLem7WIHh8CduFV7Ig
h1VtVoVwRO6TMUGXyCGasbX7S/t9HS9l8qHwFrIgLhcBMBUyVWBxgt1C7Qh3aBc/JdiaFcr5FziL
BfvUqLhSwPFMM+wS5b3S3geOPNa5cxrQfLrKZviBirFjaw18pbTFBsYoXRvtAbnE6obdypNdLtQ+
XnrJZhsKOkS5Ug8Y+CVBNiIGkhAng+nHa/DdIGxqydx0QOIApzz32/wSZvgHra44IarSe4fd73Zy
Ta3pSYhAbzJZfpJMYNgKJoXVhLD4GI4NW7RWe0ybCxp5hh3Ga13Mf6f/C2bAjCJGnOynjS/0dt+d
NTZpVH8sVpFozmEAN/CGtNPL4SDPfgFha/9epc08ZEa8BqM/3lZQY9ldO2KMhHYLd4LFXuvE0qJj
+jkDaQNPlVG1yAhIZjX+ulWExL5MoseIpiOEmZPLeHZUArTA+DLjO00n+/qMVm0HPWOmkhlHW0KY
2GLqB8eBoTr/X7Dad7SwSJzADLzchCQ+NBYNwkx+DHJu4CgW4zyVAUFDnLCwD25cecxhUDYvKVwJ
Cv2OKlDKV4CPtnGRnMan5JlPr8QH8YUF9wybPRvTE4N9Z7q6QoigE+8WujXxGF2k/NmsbvGJwRAk
4AV4En5WstrA4dV4SWwZSIvEPHa8W4FJNMwBQGLb/GRwI+pHVfKrMq4RnuPImKksj5WOAMJBpYAa
AlskTRLrVsap/KT8SRgKIgU/kIsdl8lhaX06C0kATp2Ym43dsO4wLz9hMWLDNf5kBKYyOWJtgnEC
33vwbA+13y5ZrPxDYkfFgrxzOHUn2Sm5Iwqz/Psu2XYMTxmFO0oj9kIPCDVw+8E1jXMhlG1IZyPs
NRV7XnSUL2ATE5vfpC/IB3cAz79RMEC1Yz3YWqhNJdgwkokzHvnYUibKJ3Jw8SSmshLWLIPZdL5o
1TsLywE/Z5CPnxGzfp6AyYZja8OVxoSVqwpWxwS4Bq2YaCMc3OCFa9AcbSmWCfsxiCc1qx2BOPZw
Z7tA3UJNhiKns2RaiPG3IGNI0YhNtN/kDFEZYGucE8hzyHBemQz0KItOo+IZL7zDgecZPv0IrLmw
M1nhjBSRDf61hr8jGNGEX8qM0sHmU/DQ7Y0dEiqJ74cuEhAtm5Rlc1PP4i8++1GYmZ9DaYZTSiQM
lX8b0thrfcbLuqtcB/YjcYS1nSBHp7xtEHyw+TJDQuSujJIZz/CB84GUP9gJSBZmj43oB1aDNkMD
xSddMLRnGszr8gy9Afaz6HUrbIKPcltvu1vDz2ZKGOspaHB14HAjbYsLE4cqED9Srmp8cgveGtz1
yAY16mE0fNkP7S/DgnzD8JtNGkPIyQAXisjJGWf2xERGkTHchkyrEKDCbSCstfHfzx2NBZl8bBTu
7DYOL9xeNSoHqOpmvSU2gGEGj4YDqcUkedEpZpA0gCmwzI2fxrFaZBuo/Q5Cq5M2H98DXhoZpMn4
BkxT5njIG63u32cnO2hAnI4Trxm/08rmDSTKneLuQvUe8X08o+voZDhUdDTjYsZ8XxFoD2yZxiaY
Lx1pGQ4Gh7OHaLoPnwYThb3Et4OGlS5UpS6d1T+U8pxQ/yjo+HrL4iCJbqfPwJJWf+xvwRKMoah7
Y6XhC+RGQWdVOaPphMcQxAB0rDdtHaxvgDgeNTGmWtXmyq1rm2kz+YlvDhX7xiPLOpyjgJ6dHzFB
yI2QamaA9uOHG+8G9q+cBgRnwUZEJApPFIwElaLEuJVPFYlu8GS9tC2eHAz4iPMtPsPghFSTGRNp
ATL2W2JmOdnB1mKZJShw4AelPaUxOWAtpo7H0dLA6popJ1wszMyznfyLNE6FvDRGlbBIMEERoL6f
xA7CknEUpIyfnF6aE9Stia+VdsWKlHC8YcbimBmFDHaMdWBpEbLbJaaxJvtLwV0NmgBHRAqs2G7e
fjF13lAachtjNS82vC9a2pAMImqa0KZPRDXNBpotDlPT8djAOPAvRosZOxXS4w+bBT4Ve9QNIclA
+4DihoTWGLgdqp3WWrFJ9D/edCuwzfJ3DUHWukXKsjv5MXZf55KdyHXjWv8wVubBBzBeAFTiLOTs
QaSe3aRNtkwzKKyWga4Yxti4WjSJkOKF53PGpcnFOWXozbFL98lljED6TrVdb/FujHN+Gt0nC/3h
JFobvjdwlQzfhj/kNipjjT1RDWx2+FBDzWTsxWsnQDuAVo15WjXZCz3iYcaNEzPThYfaIS5g8MeR
xLtM7R3whDnSPiMga5YcyaJP4tlf94ePnSRWgwL7X3Cn76S8CHb8lbabu4WLFNsoK4zpQ7+gUbGb
i4wgAu8n8ymiRzGyYeDmBUWyzk81ASHAQnp8Sr653SVw+CFKjjchbzvpUCgapo0diZYh2AxO+aM5
E5u7eq5/9XXt+WAcAtKZkNdQFBPYSghyb05/WUTmV7YpXwYpsJzG6sbUvWSMTYmQOI5PF7g8Uydh
ilnpjGs+/VEQV16rBXvjH3ieVruqWE551BxnaSXMK3vq9VeNo5iNK/XMG/E8JkgwU1yzpvynbgY7
cxNcDqCmyHq44X8UTsFpemZ4qvyTl6Cu4T56zUmfrVhW8IjE7KZnrz/lpj6mDm+ecCQ0yUeGjutP
W6X/PzZ8G2+Gw+P0ALkfBw99HwgioDk7xIGkZczSU7gW5qxrKn9Fayz8f/MBiQtPFaIDk6Oco4zP
c4KohQkL+pPEQ6rFf6G7GBMEAxQrbqnYeMnGGMEQ2iGOmcpGCD0lHA9g5+BxFsRfj7sZZYRGdm63
QOXSEqWOX7ZCgs9rMV61Fx1RIEtkygRLBpfKwpqQMMBukH3APKaHPLiLr4kdTtFu9n8G6y73C1LF
pKTBDIoHjkoYdibecj6i6PBecgG61qK+DoP1+VjIWD5onw7a6sNRDqdXpFaBG2HSPKONDf+Vlckw
G6YHrshGJZnPzLksVCvhUCCb3B9OGMGW4VzbkoO5RL/kiaAQv4t6QWTTlq18WHDA4Oea0GjOirVw
DHg0uKtW+trtrtF91KDOBry1a4lH6R7fRskK/L0TyZi4NETVMR7ByGxVz5z0ox+MbCosW6bwjxOv
FPkrZ69yAj7EkB9PJHg0+AlzrM+ptGjX9b+IhuQZ1GaGPW4uXNSdWi0+R5KF7FGLtGnWdJrH5NHt
Wb6WCe24mW/ChXSCyiBQd1F9sUp8NvKi3AxrkqUW4AVgA+KfYpH1gTeJpYMjgagPg0hAWvuNSLRD
7jsYOMfmOLnoTrHnBeJ54zNgzM+sh/8ZbVec08xfogxtohneKbghU7TMEp/1Y9hJt9IRwP/O+wvt
0yU8kbBANgTaJP0QnsVutqNVHH5ZCxO9FbM1P5Xnz5aRYZFbyT9OZyioTIzDgV2wQJAity+rNwAD
j3drZ4HJVGKJY/Un9qI/qhTsxJzilA5I/JjskfoVHMUfFUOTgCazdoVjuOa7QQkTcWLjBGHUx9AU
cC0/O2caFyVlMGuo6MoIkI9Wa6wqtUBs8Jgj7ZipZ85QeIGbesOyzqnPQCOmtuAkexVb+syorXg1
XX+Js+nGUNOcN594n3PETJaCtRqxwfsZatLJiTwspGExEyBSb9kjs/wEZxHSOqDwRWD/ttG3jOMN
7L2oZbldDtU5Q6sxXjNoxX5GqtiKoO4/TsbiLjuiVW/rgzRu1xhqUeUijw+O1HB8XFz3FNyFewj3
vVWc+Cf6y7AvfdEr3GLOo8rQHyLVNt+2B+Y4lAwgVsdyBagH1xWaa8PKmTohA2iR3lvs/EVnLLvo
HPzXQUXjTDYB7h30IsBuRt+azPsH5WHl814oVwoJoMviHv3AOvCaB+VnQsEFkXBW7+td9ujXBcIN
BmOQLZFdzPo507Zh1qBQ0bCMz+aovgbk13CucA1w67GkQYRCpfpzvCf7giEXBc9T5yQCr4vmztfg
qRbxbJn6U0jQnCAvqFTiWoW85GLJIPwXfc3vZ4cv7R/HQMJTC8tmXfq9lQLjQ77XM9M9aafhGazE
Ja5D7jJtzj59XqzYpeBE+iDFvI0wWhRXKaCHpMUrCBFnoGtmREAGBIAArjHubebGaJkpr4uBK5pP
qrmwtJBgUcU2GEVMityRQ7PsR/KJU05WDFqAi2R74I7Frl+SRuryFYoIkCwUHOg3xmwIBFLaHWwK
9B084iT9TcjfsOJwJ2NaMn753xnzlCuhxstB01eqlP9pg9ndreuxibXoHUvlr0xA42PGh96Utnd+
+AJCCK8CAjTmjCFmQ77q/KBACWO0hykJRbuG7YLCjk9EdFZ14FLBLrn/diMrdTcB88dAM92LwjKP
ly32NHwnRBsQYfQ/TYyqhqqHq2dxSRgQXDuIsMlsEGyOkgTdDVOz3pI+TzSS5YET5ktyq2Rnb/J7
IZ0/+OFlf2rtkn9RNPao2q0zdSS8t7ffyCy5x2k1EnK2c4xz63KFlpE+l6TkW87Xw4UItvRLJIkN
LBg5PsRhjSpdeq8rSCXVWfXlP7bAZHgLkivyW00arw5uzRTAU0lQu4UkBIUtz4cyJ1c3POuD8/4r
1qyYoweM835m+LEd/QDYtcqHUW31wAFkZ1FMEKWpvVY5AUoEoarhCKPAlgGfBNnqrEkw6qH5qYgg
v08i5ubpBRau1oEP90P+RnHbY02lorFe1Cp5yzbVQ7xpGupO4PmR66vWolLUePrljWF/RXXmadwi
Qb0tDN3MSJBF2daddHHx7nc1n5Vabj/e586gokyh2zDdVrDpOIKIl3JRnXO23lQbX3lBKz75gS88
Wb5cLTDJz4P+gB/OsEZSwHiuD82zaZ+lcOnfDt1R/Gt0A1AZJxVR1W9IaO++pasiEFo06grcX2JP
rub7mEfz5KaR6FR707fdB5dYd9tVMhe7ndph/ma7U8Z/UX+IGDTvQpaLGvbi/slQL3Qm/fzTMUc0
7BFBVuL2PJeDm7PxBunwZnZD3CAp9awE316mM0wZ9jrlw1fnEQCUzWpiKv71+eyZEh4SHV5wjYik
NwPM8inQ1dmC2hDOFQ86sUOOou6+4s+n3hrKijyq7xVticoClqiPkBxQyNosLvkC+bgjt+DLLHAV
CMjjN+K4XmHLvyLSThl8KZkbhUNqZbTstwWHpW/xN64jn6n/2Ox9KSR//8QfdJpTkneW4RkEG6wS
6caPJHOy4FlCCxOYIYMvRDYYykgVVF1I8h+SHxRL8Y0D3VhrzIij4RiC/feRHXWh/FMRuVbuqDNp
rFjlLDFfP/T6rCG4bKAwhIjtg3nC1OepzhQch0hNRZRQLuLxMCccYVyVcfPiYgZ3qIEcIx+LBQCj
3h0rai7LAjukR/Q1ga01SbJf2OLmGNeowT2ucdkicrFYek6W+qHyCk/wusNAxkTAr/Jb3hSvxIg2
U/Y9UrHfYU8nE97YKZ+/TDnZbe+GVcfNNf1poZHPshODhpL5Nlj1A28QgxjpFIws0AKaLP5OWDhf
S6ytAQU0ZtLbCskTX6Ti0IZhHeFQVNHawUH9pV38gkanJ+zGERh9NCfUe0k9TMEcAwdLEIM66HJr
pIsxXhRPkn2RQAOMPxMvhx6I9GtE7ROrYCZ02YqJoJhfhaePZyL7WG1hiUhMGRK3zqtAc2Fnqiu3
tg59B3Yv/gu+eKtnSVbve1IPDq22VQwELF7y3nwnDoIjVXswmcj43hoHvjWdKoVjfpig5H/Kfkda
K5T+Wbg2RvPS2D9HAtwYS4wdToFYcuTCDQ0bdAawA466z8tmIIycBChgS8Oa2ygqKGz5Qeg4/i+f
I1R20wUOZw+zy37ywLmB3CqvTfAVkUo69lLSt69u2+srVBlZPO9r8zd3OOxZKfUa/tVxp5uq3OP4
3G1UMux1Pr1H0zkwk4HIzpVgN1N7usAxW7wWlOrFMNe1ucT91qF2Mglbe/FTgBoi1Klhi9ZaPNVc
2KmMPdEFSVknvEzEfli55jK2kRhthD7Il5aniVEdqmSCd1MLt8mYs0gm9scDp0Wh4vNnk8ryHZYa
Qc7qJu1WHc0dIQ1Th0Y5JOujW0nalvUW/wf+kzT2ZP1v3PmfYS6yeBuWwEin9MoCzQ37w+aYGzOf
j7E3uQuYpeT8sCZ8MuAXoDXGb6JlPDn/gkJRPBLwEhRNXPK/aFB/kL8wMZXItP1a+gfrrcOP+YLI
zK8uOaAQ3orXdN73TG0Z+NwzTNzplmkiGJhT7TNQBgLAbzx+AHT3poq8siDXDjoYYNBxuMIPU9yo
pcYVv9niZaIbQjcpWER8ATlspubrwayFbomvEAsfSEJ+Ie0fvzZ9lMZ+lioJgTVXlsLKcvZi/MeF
/MOQC2ojcxomDpxiBzoP+n2t55Gesd3gn5gLMT7+mJK1f0oaY08mbPa4T0U0HXma6FBipf+otAlF
uhLxyGP55W2cJY93QUQLMyIswD5VKVocI4ew6vXn8GWT4PfdYYNYuTXbj/eFR3NSLwIGhuO78Yrt
kNoPIBr4Pia9OMEmtGEsr3iKxN9vjGvPLKieA8tBHYGWk/frwyvGaVOAyLPJ3GE3GSCFi8fRHv0P
5Tg+uo+yI8eTvhaxKFCXwH3z6K2A0awdIOqkZ8qkFTkANGiXxlVk5cF8A6aFcBFabu3w86g5RnRs
k2O7JFS/QYRvhfjMbGI7VexbEFS0Ww6uPf3FpEjvgfmU32mEZs1KRmb9KTN+Vo33uiWSk6zSH66g
r4oiaBOK7JB/GNlin8GSQk9Gpviz0SniGKKij+dQOhPcLna2RDyANf2433Tdh3T0f33rv7rdW8TM
4dWkg0DZfblZYMcBNiYnZBCd8ynTODtNMteXC/Fe5ncWsq/klGCXwyobzFidmVmJFAWen1l2vgHq
kwW17Gm85A1/phWe09+y9XVlXfVLUmolPI86qwKTZpFU21+NrXUcXt7WC9ihOcGNwpvk435hwhf4
UNaTB9Dm4tgQH0n++5IhBOOtH7b6S5WtKLYxZbV4FwdBdJErkZQIEQ0lAOiH13fpKxMbRwNf8Sid
RJ1B8RowFgKs+b8kMZQdKhV6/GIvM/Y7Ff8zKQBdYK4YnZtEvLJxRIkXgA4003bZcmXd2u30wr9l
MOAbjdDhNyztyFbeyGVsjCDj8oFMFBxywgr5SkCvb2hOLo7Nc08yIA/7Ad550Pk6qapoQql1qbQY
7mWOxOQ/8vsEraaf3ri+63I8j6qVckyhHAqYKE0sSyGenDs9WkSqYejInMzhnCOnyB209Olmgsi2
NnPk3PmSOQUvcdQh+ACTPgYXIpcHgtgINiu5BH4bSzrQP9RmxVwPl2z749D/j6Tz2m0dW7boFxFg
FMlXiUk5Wpb9QjhsM+fMrz+DfYALnO6+e9sKi6uqZs0QBFtIXemddz3JbkN23HjFqw+Hpn9yYjeT
y4y5ARNa3rWhWxFrQgE1o1Qd6bNpIJcV0tOw0fUCk82xTch38S7LXiF7eJTRGq3yPZO6pkD0tqN9
MdorzfJhS595gfDtagUPcQcGumk4LQO3bpOHm/f4rjhbOPfAhXSHufOd3BjV4F7Q1yD9Zs5P2O+q
tl57UYuDO4nHDrUf0haoOcRXxtRn/jMG9rQxPjUUHmgDJlKhERMCk5jnQfmArzqBHgKuaN5MJ2kd
F94iqkvPmM5z65UX5cXieMWqhmPyV/7gKB+e9foxYljQgiVzASzoJhU2M2wJbc0d3m/APrG0uOuz
ZG/yiLJw/2ZyoRxyZSFieKI/X3iLsKrJ8ptdiH4ANW4hP2rzG/uZuHH9zuo+uyUW0eOnwaeV0z0w
1xw7UQJP+/swLy6EgBfkEetWqd+IsMRzZ9L35uxwbIiijOpbmd764DOqvrTsJQ6PkiJ1OaMizaTX
FP/A/cX9k687VMiVhBpa7bhToYjAQm6l0yRBefgwASXy8SBjDc7shhb/JMHmQR18KkOsck5YXSGD
dfpzxnI8NG6LAzXN1XXUDvwjCgiM/8fVlzD+TbjO9+Nfhdu03MGH2Us6ELGjYXCqPaIM7QevYjF6
a+tHgxcFSlfxXq86p4SkusIYFsqorp674F+vfMnDI81fYbfXcyKl2bTwxURXrX/FaEP6nVgdxsiC
faY4ZbBX+ldn7Gedcgpm0MOI6/NhLYk/kXwm3Fk1LxQUiGxG/w1ntKv/iGIIzEvAUYuNYxDvRMkz
qguMxiEl+uiMv+6EnTzbJVGAEXqCuiR2B7gsQ/Qyhhs5br60hRK5gpyOqcx2JR1Bp3CyFbkELkhF
IdPtUtPlGufI0pav3CeG8aVqDWiMIQwQd3VDTyQMjk6VZ1OWeItS+gfasuRfa+MIsYmynC6OdbRJ
mgd4ljll+kW959EiMCHPXg0OuzaebNizJy5sknKnEHPphvmVdLlicn0kfRf0KfNBKHet+ajxBr53
sgNJguYB7syYvyYamj23YnXrClfsP4a34MaHobafbARFACFUAvQN446nVdSfqb6fPRaN8z6NHUhJ
Bb4CiV2BS3utjD2YGwxH4oLl6Mk4TjDIaoN1I60s/20m4rQ9S9NNQoPsohNNhruBn2ig3qfYrao3
RMZ3OqiqX5a9tEO0fkl/FKIzSZBF80sKOy0s7UuBacHsONxPIjvWaa/wZIOfM6Ir2Nx9Br0NM0gP
nUK1gEdo4OiKUa8XHRRttqZrXLRcHOX44BeJfXjQVmfOG7amQLNV79VQW9pLXNpN78U+rA7EYXYJ
0NdTR1/YmloRIUvtKahfvnrLpSMimUm/Bfg0OgYcpYRoDOLe7510j+NtyBlK0JuRG9psIsyDUitY
/WTdjtVWSy+NTe8VLpqW7hLZKoNX+hS+SHqAuj5BtTUrhc0yz6ZpyT68NOQ4vl0EZHvC0CXD4WJO
lmQ4IFoRKqIspSW2hhtoVKQvXfzSKLJ10SdprcqffoDZwYaQvwJxn7yf2C+Rcd527+p/yfVdsucM
U3/AcqQjYrpsde/HAwWWpFOvQJ8SHaP0RF0iDYcZjO2giJ/xPjHtY4iFTuAiuuLrwZSyTx1jAnqk
ZgGbeUjR+/oY/4qLn5dYXmA0AtJBl2GXxsCGSnyJjvRqui7uUOr9DYkLdx3Xs67vQNnhZtLM8rhH
mxwztBF12m3gk9lEnwkWhyC++LjEhDP+5wC0tMu36noErws8xFKoKOGfMc6UF3hPPY4+VklUAhk3
7G7z0huXoRfitavETrhswlmYe1QlzcB4xVGXHJ9q8GjIqZP0Fqy9p+NEg8/GRj37+S36ZB6CZofD
z/APrAs2S0P7s6buaCiEUCTXmzBxhMUD7KBw8a7hzdX35CTikpztqtHm3vqm7QWeH62O1SRUOcnY
IkrgnqapgMbwMxo7f3INlX9Z8GJcRfMzTt28lQ/+APzdLOOQIwtHVLOL6hNQGa2MhlsJJpVskdlK
jpYu7MbiVTBqsuFxp/hZyx5Y23K/1BfuP9oD6NfQIOmgwYXF7AmSzg2hU6z5AlTMzsQ/6K19C4sX
04P1mdvdQf4O0IRok895RgpWw9xCjLFyZoE8uNT0/OSEn96Fog5S0UdfCJpIsATEC+CxRl5d7aaj
8COqKjvzI1bH6PIwEGIjfhrNxf14tdEcdpEN9onYyeYWDb2Y2wvzBfNkczuVLGG8Fgc5vMc8LfvE
2wKaG+YrjAeQPxJivTECjfFkabfw7c5E7pDdy4deXdlMV+oVjqdc/U2tw1cNZz6CnuQG+rLz56MD
IycDTuZEip7AIYd7lVMdXbY9GCfnoNorGfoRmX6W/p2QorGJz8aXj2ncEqjW0FeShL3G7K2pTnrp
pfqOMDwGFVyCmW7wFOTNqYtFBBo2PkJZ3iG20jQvPBf1iVYXToHUu041u5Ilf0kzwdjLe2OrHO2J
ARq3Wb57HNF3mv4bP5aBB9s0ugvGI5YD8HKoVsQMMZA13qyBWbgMLnSaQrnNZkC4LbHn3Ik6Nzr5
lMBWa2RV8OqAnNHPgunC4WX2oyupL+oK5J7wP4L2NoKMRyygxyLgNJ68Stw/l9rcbgAwpIikjKWw
IQksCItlo/KRK+v4EL2xL9vwVU6pnYyeSgaLrb2Pdyb8CmCh2LQklWnWA89UkpvT/UQYLdG0tjQ4
2I8hl8rMPTfBXO2YqFkOQ8rlGig3quzcCiAE+Bf2pOxN1HpsGdiY23yE8mph2MIONkn9DhhS0/EP
vjOPOaVjO4L3QKVEdRvBmLALBdhxr37w+FCSJ5RN8GjwxlAPfGMI9MTurBI1wHxBjLhKgrwtBl4T
eIZus0qPPHRRKuko9eozTTZUUIg2lyhZegU0fyyp8NmS5Y8qfdfFS8haXcBoauejJ6WmM0cDlITb
THHUzuLSU0vHYJeZkPXiAFRAuKh4YOgQBodpm8hV5vOFfwObd9412ok7iJgXNLM1uGxqa8auMA8Y
vQ9IU1rIBANKxm7ZYffzky+ooVXzUXgqbLFqEjdVRtV5/k279wRUuoNvqb4x4MjIDJm6KT/tC7J/
8JoB4xOqbM+OdUTDW/avBn21D/CA0EmVPgWOfMMaSEA4UQF78xjKDElq8EI4RU6L3zX7Fe1iDPSX
0Lcq26k4GDT/If9BLL9a/RN9T25eo+KANiaobgEtyG8W/UsIHpKWpIMYUE5FAPom1iexP+BaEUH5
OjHqw4Pmp3KId0wQvmv8Ifm7dE8JKlF7WP1NfCGIqQ3sfiG0oJ5lf8NufI1vdQZZkeip3or2MhI6
BAasuwQH3SXObkRwgGov4X8WGxMEIAwz8WQ6PZi7BOaD5StBpzPdVUnc9XhN41vd2rX5lqaHfrWs
Rrg4VFJm5cuE+292WkjtULEwuS8d/HdSVzO+OsArsb/OmJCoW7JfavMxxD+pVm+4/kfzQbUXVsRR
Kh62udVb7X8k41Vf6WvafQCSpjokCUwkeuFdz/RXwZl4izCYCBlTw30gbwkk4zpMuhu1Q96RfEED
FO7DaS+RnsPiD3pXbG6XQzpYif4iJKesP2rx3c92jXzEPRPB9Uq5EgJG1TF/jHibpyAKW0ZjWA1V
xos8V/Ijw867Awk8inzLTILGk4JelC6AI46XevLou1OOUeYA85Ke7y35jK3iSMkVTEvIMYrC8u+9
XSge/0Ja5WUtrNCpbQ3Z0xNHPk40OLk3Df/K7FRXb4OwH5Q3LTtDHMqnbR3QYnO1p8e8P5vypzbv
lM4KkXHjc5Ld63SrEgmYbLFEzWe7+S1xMCaamlXVWhne9N2MgP/UccETSAP9S/c6DUttSs67ZFjK
nwmzFnUEwgNlU2zrp0TTxCWFH/tgmZrD/49w4ZCDZL7JCPlxATnxW3XD8uc7BpJmjQVO7Sal12Y/
fu1WGHjMrjm5coVXtzUOFEbPUjIrrG5Ge5GACvctkCutvLyHsBycS1yiZdtffMvWrWGzQQMvZ/Mu
yU6jk+eL2882XlA++PCbbnCK7AjILcDLxofVMeOflY+9sKv3W1nxYqj3oGuJbeK1ToOA1NCGv1d/
VsS2FRjY2qvS0hnm3TlYFiwwZfGgOrdN5kaaV/1qBsjl0YQ37DeoCh968W/Dp5gjIgBHmLjyfFDP
nIVk4qSwCgSovxDN8b7cheWzkix/iE/R4Am4K6NDZ2LA8ntw2s4yP5jRcugkPJmwinoSfc0I60up
608CIRY/esdWH155IRDQUp1Up145Ucn0h57GpzLHgaN1hxW6DTTdQvVM0nPAhQGTJV+k9copBhI7
yOq+h3SQESpW4RbqYNCftH+z+tMA6uGh9dsA4q1izLrYCOTopeIO9hNIjNR9sMZswLj7fSH/5NM1
Tp4FBbB5SpyrCHC+CLDZYylTQ2JBPZRgOJEO2xx/oP6eNDgm2UjMtMQTZSgEx5lv2ah3kUiMerfy
NIEZ1JbKfQ5OgCHPp145HcuT1YRdm+D5DY5X9tTeA5PEldMc/azGnyQ7Nj2GnW6JlzBSZVk9ZsJe
rO+KuJ+7LbsyWO+sREJ3TL5n859kfFXCQXT9GHKq07XHDpkuRDLQOCJ+Zk5rT4d8XfRTY/opZxCJ
FhpXxoYWzJpkFUbIEq3mVa6/i/mTzD6EDKtj2h3LJXJZvYj5riOVuZXfs5Aw4+dI8HX7FxLLxZqM
7Zqgk/nD2uRz9G/xuAvz24C5p4yw5RqxqkIAM7rmL3cERxF4965zDw7HCbdnpp5zmVj8B5l9r60U
hzQ5pSqDyy7It4rvzaKjL2qEqTvp8V5MHgGaZdXLYb+XO35eoHqTiMMEXIndSM1EQ0EwGeoEcHzB
4zGKarcMuXDc0MRqahNhJjHYExwkuuFN+UlK0wwo4ve7IaOVQ//VmAoDQrqZCQgsYG319FHTI28u
MvwgJb728IDq9Dp+L0lpfsBuUT1L86EQcf5fQVYM/1XM+0DYPTZuu1n7JwN9NFAz2p3cwBb/6MuP
gTGtEKHtRLgNsY+LWejE+LEI6mMK93KNtx501GBPfzy/ZzKazvBLlU4COhXDM9N35PT86R5yGe6l
Ev84Ubam/Ey7qmMlJ1YPs7m1W1P/m/yF3PPNid6sMkfnROPZ0RFd27oCUn1NeolesJVaBsllzG0e
Nf709MTKwwweZXI3KN3dcODaiAIrFL05IPCErG6QBwGiVHyu/I80uE/vabYb0PIJ82tqeF+gOAB+
20E79+M1TDDG674m1TFm4DE7D7bYkeBLBkStBGTM7llhJuOlD/9F5Ae6CGgNStVbpnqldmrkr1o5
KRCBotNIbHJMnfB4GGPsANEQlPmtYDkDn6UwrlP/b7+C39rcZ2k/qdsw+vXTl8Au2zMTqrW7YiOg
fwb8vSL8EKv3nP0YATsgME6N9fjgFWih558y29ULNjtgnnFJCROsXA3wQF0e+wInenEzQq2BKAnQ
jS+PJ6pAqBbuSwEm4PlBUCyc1Ekn6iWnUV285cXun2KSh7S+Bj34KX4RhAHa+qIKD/+mwQnrZ1lC
tAjgfEJzDVW4zVzpAytgdskLdR4yU01zgVo1v035FnMXVp3JU+B1MKSxJqL4RzzVNYnkrF/P4ykO
jhmivVUNSalzy/hfnf/g61wRC01oN2Thr5lOrMT/6l1U3riQ1fZeK+4Y//bDo4Y3Zj7b8pB/NtJF
Xq5PfNRFvS934YpGZTE4qk6jstP7Q0m0Wn6Nhw9tfhXSV9zf++rlN6dA2bKUFkIvFh+Kds8yxBPc
NGHCzvEhYgxSnhs0jNuidQ2kyTTxkcUT3EYnXCOiE+g03phGBRz2HUKVDtr3qX3U/Xea/JlG+c/g
MivQdWKy+adOvuur7WYEvpCYlMgagdoK8wkuDZHr03Anp5MNIAM6cRumwmdKf5tj3tkCBQRvCn3m
KL+EAuFDWGzEkol18exKJWvVnBpys1KWtHqIWyQrOoeJBB/jJESjeVWX5EubdV7PdZQ8m3hvmotD
g6GhkXCaFF3Ari0fHULjUfrT0q8GdkIDGQK3sUChqUY82D31yrRVtgg9HgM9xclnppEGg60+ECR4
/0FItlm9azBxaE/VZEWGo4AAmY/lZ8xTeiiwGyi+cwNuSkUnYV5Wqz2QfcyiGgi3OHb9v4KdsWuu
uM+f43Bf5XzCRJKVhL/hdR+p0Fxc0STo6hDlxyC5dsIBv8BhthmZuMqK8jIBEwjJt+ZDS9IPQvTT
+T4S1nwd6kzv6wD328HzqeaNrH0npIWr2avtJ5gONG0CLGKDiQ4pWSKFsKBg0NJFTRDVyXSJLgTU
lYB6qxWUrYHyU0K6nsj2gecQBliZhlfusmyEGYEGWwwPrfJaqSy3cHEVEapl7BYzgHMmtpoZmE8l
GhFpgMl18ldGOEWJEkk9DkshG7aqZk8D9ZG1WkOAmUJjhLSAK22KB+YImCV6fu+KjxLajQly4q8A
BaJ7EX4S3kP25IVsMSXd5zhXMA0xGzJgKOmf6v+kCymj+VPx7CrZeWe/k/Inqr/qlGwEDX97jp6B
BLq+S1K77plYuuUOCpmuWAT0jNaQMcwVnhziMrK8RtTNE62hYJYbjV/dZcSjwa6HKiAzKJnh4r30
XpcoLEEJ5NZLtK+RuTZTv4f7wIo3n7+0mr+ncDAgX1aCCikfuFoasdzJN2WJlROk94qdVMvvklf/
YnSG9Z+y6MPotKDeagjKR2a2+Luav0UJyI8rRUufPmnu0o1YRAaBRnU0+rYdhnubSFPdBInQBANy
ZjGewonF3URZZtBzgsxdgp3lCiibMdAsvc44Qr+A5A3QA1AdOfiYkHke5085JUkQj2o0abE3/0vr
W4JDrUPfF+8T+gOYLOIHrfq2IAXrkiqOyBqiFJ7cBBb5IzUWxOUxOqehF0F3NpcMTQ0y7jy7MtQ/
pGestkriE3JWcM95nHa09NVOLm3lFypH6dbuSFlXDSfi2tKRp3fzoUf3xkI8wafoCvVfmdfFdkRi
b/nfqmx3fYh9Fhhyt6yKwx0b2AD2YmIhSaR3LEHl+lPIF26s6xD/QZDE4ajAaWm19yIgBlZblzN0
uPcMl9+o25slJD6k/gic9SRhVcAoljG9qaSGDVasKt60whehXcGC+vyDkM1cgUMDtqT4C/LcOEJm
jYTFY5pqXrnUZO2s5Ko1pcpuTLC6EaO1liGoi3Zth8KBElYjhNTAmFFX1wcRr3f4hCvHj0nyOa94
vYJ+aTGIcRoCvcDXKVJ5Dd8TqqVkwm9jXM4WGfcfvsu1AacO8ZwQulmHYkz6TeD46F+KjcNQLTNp
J4sTGYc9IIonZBUAkIFdyPAxnvQbxpL2AXoOfgS4WllltPPhKRqzvxXpy0QvJlDN4yRtmAs1Qd8b
QUTTxLivktz7hileS52tx20gPIb+IvBaVO2LBj+SWfTF7pA+xPeRLr68KRwMrErn4su/9fIe3VDB
MnFLSPN6R7JXML+XJKh9DCYrGQUSAzsmjcmRi9qwuWAhhRnB0Zd2kIzYy2JOwYo/vuafeC+4oA6r
I5kybniM7tNDe0pPPG22pis6I/+rMMpbkrglxXUlHHsUeWTWLTawaLE3SE2CD6wY5Ga5rwLYEK1X
oOZlgcI/g99B2IRxxJAAVQ+7kLX4UBGRIZ/6BcGCXjndVy8B/SGvlq+tix3Rd7TR6gu3xvsR8eN2
1B4krc70xpB26AZoygR62kzHf/NXzbe08Er6reGD3xN1c1MKx4D92ZPtxrME8z8gG/2ospPotwqC
dwwmINXDAhSeKQQSyXwa2OM04ZmhEVe0eJfq33O7w9Ywe8Ll1KqXiEwGJCfBu4mql/R/UQfdQNHc
cElO6S4Yji7k9gEfo8W6aEtcWzFZ4smQ6VrRZZV0Za62Renfs/TEEJgFjlhif4Nco5VFW4ewoEuo
0ylA5yre4bc0UtgNipQZ/YT/dN32ebi5UFJufwUxdB6S0vXGuYx+CoWggjUDDFIc2kqVi0G7MHUo
S6EwPxiOUI0oxCAibVjoChuNluJvJBmjcPZmZK0G3qULtW0FqtWSughtDN8VbsAQAn8uw4T7K6Hu
QAqfuRIbSJLRR5acCxaSId/2+g+fL5dPn28ncoZ9x2pBCrZEabbxM//XcJI7qyJ2ucBhCupPw9jT
wczSw7+A08ldyLivuWYNoiHvV4Lh1Ny0IyBdLnXs6Crsebgzt/VxonePoOEJzWTh8gLTgGcJn0wr
3wFhdDz3IszCmDvCx0lC1jDKmtmSzK6SXPiotNF9ogrRD8O3mrG75BfMH187BVE/s/4z4TlTVg7Y
4kaNkD8zflip+D1grOX/jZOF9ynTV4AO1WWdWEMQonoPKFw30rjNxwWnMZSNXFst7x9dtm/jTSLg
xkBNQ33Erkq1m4DVFZ6fVshDVDuhYJczfh2bBlwOUb7KC0lRtsHbihxGzpJHQmUtYPUIjmAJYnVJ
+UkIXsJ6lcUPrffyrRuFtfruXgCg4Ktx5hYRvsTYitooXcAkgM9NpgASoj6w4GHVhye82D3Gjg0t
+zSKOPYDVyKcqO/497ZwtgNbu/LwBBnDG4vd8xDemtggrW5pQCGyLdKy+ktLtikBIwaMu5+VxwUs
UT2cWPBGBVkD1Xd8QXivhd9A+6yUc/vhB+eGZKGcbPOfNH6TfvTiAQCs13tGiqy1FKc6sdSSZGxh
yZ6D9wazemGeoGXC7BsZEapF+a/DqANNLI3EItGraZO/JfZaaOVZU0LlDB2wrFBd68SAEVYlba5d
QXFFT+HUhcMcRRenFpYZuSky8mzNn4YwrpHHaDgGCxR/00BkZQ67gf11htMDbhkODt4BCcWE76En
mnExYw2wWRjbI5z+dfDDq1l0gJBosEIAQIe1xiMMwBosn4es7bLSLlQXE2tCGgs2dg5jRB5yeW/o
HjEF4Ke07sLgih2YNRUIO4FEG514MJKEU1DfDdwuCqaCWpplWO8yBgu7r3xed+qGW5l/4CgZCLRB
ygFXGFPh6VO3iO8DBUCGQ1+Cizl8O2wueUjeadX4sxBKQ6Q+0brlj6MDZw7eSl+8M/m9uFMEs188
vVEhImCHh4ZkFVFRDm3KUohcwxBxcW3gwK6zjxBfwcjKPnCj1f4x59GPmc/Ve4r2jNbkT/7vV4QN
Qk1sDDea5gwq3xC1CU3vuvyS/sBGWwLMZMsMNw2xbzs8D30Mz7IND4/OchF1MM6ncHZQGQc2HV6L
ElhzKNwmD2RDGow1MRLTZAaWQlQeVY//w+FtSyrwQeXmf8DU+51aa4A6jaHjT/ZLTep+eRm4BfFb
eJszWmZk3pmdTU6jbPBZov+sv0rB7lg/oqs9SNqrxV4B8RQUcd3CRlrTCdKyh4t0qjOeNchiFr0C
F0IHigK75hF9yAh5oJVn+wj/fKRxbGxCBy620W8qFK3w08bF02n67dHaYcvJMnMZqa35j/lAYKQY
sIdgLe/KSN9Cll0uU0CLGXfoDjO8tTUgcEXAoLwphA3XJJ2nj+YQq3Pam3FdwCVGtMuOh70griU4
T8qOhlJago8NwGZxzImpoxwxfyuQr1QXGAR754Ld2r1845Bi3WrsAVsD8g/qyF/jxguvjqAXrEJl
2BKeb7jj7GGxGNVWqeMI6KBJCyj3GUZAmxWgK3DQoibagLzTCRUHOn4dMxRWyvwM9KmYwWCcxwiA
n6my47Qnv1wsnCWsgbkRQS7zzeDJp8LW2cyXAPWbcUNdXL0DtcS8Ld4ournBLmBgHDnXZW4BmgQY
PUUW5u5c2sCJpHfST88GklrwvaOPkCdj9emMuWVSe/jheJXOjpocSGfnqCZ0SVh2sjwlQRJ18gnQ
9gAKjSeRZaisMWBwrw3xEAFlKAkfwDNoLH6Vluyn+g4qo4FD/kZs6j19n2Hgy9ZNgpFghd1CnZWx
kT5xVdCsQIo3fBTQVgn3NbHH2M0k5qFNaBOYYkL7556AauLwbYI2dM1FFa/ci2L8nirPRcYVcBjQ
7BymiEYZizuhPmqYsSD6wmehZg+w2BMG5rIJxrAIxiLKP0IUSSDbAYyYdwNhNOWopwSAiJU/OpE4
FkJNNo9s/q0Vi3w6AzjFzJv/TMBZCQLUM5+4Lu5CzdtkmHzlXzzlcN0x7TE3UAYYNrRwM5NOocJd
s3KTrmsj42MlWzlLU3MdsmjHj0J5JqbLiWeOw+ybOQs51+z1fwDRvQkoxH6VI7Iev0JvCi3Btyco
+EijIMZyvREJgCQaISh4jXIIhB3qf3zwtnyXxMU6tJ1ai+0oJa8anVB95cUlLO9JzxrgoXwOOuIm
Gzlwv49jXJuAtN8RiaZK6IJvi80nG7e+ef+PfUZIFzwBqP9qfxPbZjv5/75VCh5u5OxyOQ3wgHZQ
iwcU+GzBSwskED35z+LcwJsFOVLAG6BibOB4+otRINpzCx7fEiyCne0A8euYZweDRfga3gk+QxCP
qbMLVcCO6RY+0d1Hb3N9xDKiNdYKGpt19K8eD+k36mYI3eFdwGSZ7kGyOWcwpHFaWPjS1eRCeYc2
ToQjfwwbIIT+bBAY9JFPQMJSt/G7/JNKXy14Ii5UnX5agjl4EwF6joIpy27To0b97Jz/q0kzySFZ
mZAvPLKQmvAINm/8phos6iYtW4DUApPHiXjoD6vZJosKA0hIx4u5DCu7igq0lh4dLRQTFwY3XCyL
OVaI+AZPAQIZSOijKIWbHi0r9yVHqnMQEcckRZJbwmeCbQgLVo75uGWxStBoyMO1LFhhKkyjNX3i
68avQbcKwLERt3BgKc9sLsxreIfcFMSWWG1L4aI3Xx1ZlWeNpPfmoMNbbtEISrgoaL8G6VCkBUuQ
gk1dcUt4s4J8ZcQJIWFof2kJR8ltEGBIiSvnDy39ZzR4EuLtiECn95rRMc09axeKFXWmwoGl3XYC
A0MIPzzjScJGVo7eVnOFWa7EH/jPh4pKpKivvr1l9bZFa115CUIUrOQCtgj04r2nEX4gqDuhdFXp
NxYOavDV1Z4iG+uy+6oeXY3HHdARrO91zkUacPYm+uM5+BvGf51GRtd5ku26QTTIvk97geoRROnh
3B5vTVBgZ0XKLGFcqvmVJ63lh7dxOGvCacLrD36yQSMiuxS3Qn7OOCAq3L47ePM4tKTDPiis6Etb
3WLxHSZMiE63PZTaK+eDk6wKViceag/N/KoI0MMKJdlKkFjGa89xbDB3mV3DEdVDVR+NtkLhRHsy
fpU95t04v1EADFv8qK7RgAZbfVchG/XHsjT3aIHU4hjHBAeetZU139iHyDnX84CcB8IHYiTM6yqS
OHtCTxgo9wZ5dJlf7fOCIsOVGM78NRW/Cm4Ruonq2AbXquZh+JF6nRYNsOtJmywmnwZT0YptWa4a
yFF/ReJgCDRp+Dcck0AFskVPeR/wcot7tvohOvfqy0yPE/GK+U4nx5sLqax+ZPFSrvCVka9aSA8n
7hPEWuFbA45rQ+3LkgOWCJ01kyUBTzwWbRUvdyzh8NgXdjWdHwb9YHBDcRZUhwq6Itog67dZhaDA
1hbjGBb34HVK8d5hdAH5elNgYIEcfdDPOjxVmptwLFmF7acydJr4rVoieCpWvRRtpFDBnhLrM0az
CJWUnaIcqfLLgibLD3zxeeb6lQ8UepMJ9p3YyoAeQ1bhCgML7fpd/9/Qw8Ack8v+MbGFswU8vurZ
C9BN8HuGg4ipUGyj0E3yM99V5ZTCbZbO3qhG+MtW2JKcuvA9ESTyuO5GvI/glvmsWm55fVNgVL3r
CCZxFyjZVAc2aOTKBDBcggYhS3z4xRnsCt8SJlz/W8/ea5muje813KsTslMO7K23D/JPO+Nczve1
HiHPUQqxxj+neAdVl6h3sddo4db+Z1vOcIUtmeHW7Mrq1f5DSnft9GY45XHFnG+w5jmI88GbUXlF
sB8Qz9Q9cFz4Wo1w80o8hgrgWU+GOdkZBAD6QKqfoeLmgbQpLtCaQyiLDCXQjCip5l874l2SrXOc
B6Vhu9KJ+uZFQ+ji222vq/5Fq+Ovy9vUeOqMj5Py12m/wnSuojdutMzNLTy78AFGMGsZSAwXAww6
tJqOvn9rELeMzXc6vPnVcXI4DvlXhs8dndsMw53TwSss3GHb9LsgXkfMWSL9ToefzXCbgZ61jByJ
R0Z/OVGkJQnefLdVk42PPkMG8+o1q4bwS4bhyDwC4XIcWG+gJdLoWXwclV4i/vcx69EMzA4nn72P
uyvz7eSvE+zKYn51sQ0T92/asxpNlvW2hj3JOgYAjfg3CArhtMv/pfxlA9ZHPXLlVG+wDEwGweCc
TIcJRUCqMunjMMBJI94Ptq8yuPXPnrYGzg1GB2aBhYDzreBP6Y6/BvZlCJDY8B/lZWuANwaQT72Q
GIx2r2pwM+mduVjnkB7EQp7ow/hkp8YK/mC+m/6mIwF5vGj38rdnkLLbXW27EKJIVV4iNElIia7y
2+qpPiGRJo7uhYQw7v/BoNUc6II7z5Tf6+pYFw9wuvoXc5YKbwPAnvbIPUfJvWiYm7nzbA0XbZff
OLJsm/kw1saJ+zu7+174nbMVXbdeoNylinBrUtngx5Ef9VoMo9zyILDBPif+Xj7qLDbWAn3TG8rq
c+osLhctokTcMoDMsZESF5sDDJh3MBX2bBS1ASOKY6UdR2FcT5DTppGczCfBByAmnAMmbyO9+jaa
JKHc99nFx8CC+APhkCH63lHcOIfqg8WtstqDjDU1V0p4Ys5oxHdNxiCZ60G0BT7x8sAiHVSE55Ph
Oz8SuhT+iu8IULVhwUOEEBJYe87UrdmeY07W9NPASVmi72jd4UB9Rf4DJkv4GeiMBuq6UcGBh97t
PFU2XaDbRFxbTenK/Rt2r7KkcIR/DaS+KXk369VH1xDIbbiyj1N09sbIOYBLWpGN6C3E7SEG3F5+
8eL1IMBGNZ1p4ysuCEnfBq4vFBDAgFXe0cdrDarNDdTF8g7nvVMvqn/Tw8cguLHKvKyuzdLiOiRy
WDhDMgeCCCyDJoG5HjuwUwO6s0Zm80Y4ARr74Q/LJ83/jP7C1JkRleGpyZVJWEBqOVLPA2xn4Tlp
/+GHMmDauL+3E9xQAP4BYizclieWkcfA8pp3ETa38YpehdW+tR29O2ZNSfrqSixgIRJvU/NsLlXf
yn8qW8WnDvH+WXH4bW15D5Vtylt+EOjNy0w3QXDs/sYfJhQczY8PpFlQtRHym7cVIiRzZAbHm7Fh
z7t6jMhI3mBPErturY2Lv7LpDhvhhnuZjUADRquABPWdAqqHrkl/wMNYsJIn2I8KvsOn9iNU7eFd
+/AXVEfM0CkdWom9/frK7SPid2SMLofkW7bNtZMuFq7VKUBMgpVb9B0mS2f+L869FQQDdAWw9uQP
3/pXv68wHHJ06HdYUa0RxbTxDS55zGsQYAf+JCcUiag+Ro9OVaElTYyTZdjNd4Qi4drfGIOAF8AK
538D4fQ8UKg027WHRz+bbxtbp3hYvM1A6WhoGD5yh8xjFmfQ3v1k19l8kOJnPLpj9IyH62Dir2ys
w098B+I1nK3hwSxsPvoYHOV/JJ3XbuPWFoafiAB7uVUh1XuxfENIss0q9v70+TgBgoNkzhSPRe69
1l9xY4NTCeRufRPix0hHU+NE+9Z19uWvwPprDZ5yjoFJuDWxU9iDCOljYn5lPA45bzElLqYV9rU7
krZKPXPf+yBX5HVJePp5VHR1eRYeCCBStIg8IuRnRa4DKmwBE7fT5M35QbY2kawBB4S6qznCUU01
c0x3BWc5uipODtLlpCXQuHFyy72Qr9uHzJcEqvbmEG0tirWdGZAgwmuCtMDkASnnh/jsiHuuypaD
W58izxXmbT25slmaZ2u67/BOIZoSNgMG+WgrqzNFnCj3RrRj7eaDf0M/vpGOt2jn7VZZgTwv6X2w
9rwI8H/15JLYSGCX4lmRiW3YCZaNOjya4+CoyHwwj5Qx4Mr09bkIcIBGKKV6choDCHnej88ajB9Q
ijbWnnwZzbgOzIUkPHa2UeB04M9cCyDHTryNeeQSWIlFT3TxvH6pDORpc/BJq4XV6HCSkOYjZitd
eknSV3wMhJkJI6jFu1Cl7+hHIfBgusJq/qvWBX/lbzPiu3IaGFaBaLaA5kCRDMyNnVx50MzxhyPb
RKkrTcI0dGCFgQcxuzz8tUZhDFg/hy6qXZ7NhYYtARfsT9HTu03/0rLwl0axG4Qd0SExEpY5K/gZ
hIElPPpR2ymXigwcPa/JmmEpvpJf8a4vqnHqTFj3KV+F1CHQtPUTQ5jwAEISgKDEE7hmfTEn8+zm
JwvQOigYN7EJ6xqBKgI5Y9xGd5IAAh5Gy7sWwtJNsfNd02QpjQBI7DBntC4qfbuHKwxJaFsNbE3e
T4ZAX7/G/hQksBOd8ou6PvmFGIuOYuQMnPGoW/qjpN9FEt3NtZLzJcxoesXLfIaEVG4Psz+DWhnH
ZHL1ykW0CainmsoPU5mYDx6RDtsMF5dIXyPicG6GBZ3EeDXogxHnW/OAzIIOo94epuwWw17ECAws
M4uW/J5TfQlpzYYxPnVzBLGDuNHKo7LJEOCzknOVjSD9FNqaztYT+r4mP2iWOSH2CGFJ/PbwXET7
DLMpzwG5xde6cMJ+JcyYlNAqjQo13lJm6rOFd5OjETgs3oKF/7vcPt1GQ5TP++fof9LMrk+hdOLZ
V/96hhFUFLjYe4wojJpTnokOHx0DJtOE6hBWGzsRbaLjZt+rZ5XmEve31Q4irqxzLP2g3xFGvIG6
qlS2pRchfci0Je2J/R0L+6fef5RzXm8D81m6C+DSfLbBp4zsTP3p3VU+7Db6FyQhos1cQ2cxAm7s
Ht1NwGLkfC7VHrlT+1n9n1BPis507AYYpoQzNUt+NzRxHn6LjXZkdcA6ZMxSUKpkt8OMOJMlwumW
8ec+YPYljlmgXRp3Awq1o0wem51Je6+GDgGtJs6c+LeYGNsZeFHLYD0ecHzqTrF6tuKdEV/Vukml
Hj1u5IKgRr+HVYmXqU5otz5v8f0+e3ShPYk7/rG33qn5I0ZPMVVR+fP/cHbR76ItDRBRxf+zaKzo
P5wsJBDER4vhtX/1ny8ZWSKp72OWVrZqoh1nfgni7XGXpMBnZ8iLHipSopS3WynNJTcvTfqstX2u
LhpgBHJGv4X2AXzLroDMI7vWDD3oDOr4COkZKVdwQxSCU6vD4yoTpDbqmFLyCLsHQV57cDX8wwim
O8gWLABcnRgjgptC+8MaM91j/Lrh8SELI5oZLpq/UMN9/B3ADaoEP6Cwr9b+Fg9RTq4Yo7LwZ/KD
n27ePrU3lkiHP1QeixamsfdnzdpXhmdsmkrQPEB/+M2aZbCv3JvWbo18sgIq5kin4cxe8oQ1SAWM
FTFp3vZdzKO3vA41tlEIdPchrvWStIhZMsqRazxDI0DLbYjQU5Se+VqgVZK7lm4ojl3YP+TO/4JI
VLTwHWNutMvoOfpSmkfpPqyLoIOFUiswHTbEM1AQwSQJWMWuzVhDGRxTurLAfRhS0kYajdL9Js0h
DB/GmlYFd6uouwBHfI8rkLWbgY+Rq4XQoyDLBLtC99cv2vLMWKtQl4q62pqKMyBpwUQjOKsc4inH
hMpkG5sbLglsANF+Kq+Lb71xLJzp/Saww7m8KM/SHAPrQX1wiNT9iitdmAYOPBgs7Ryzl9DSe4bc
bgp6+h5tef1YTEJE3qgdBw8Dl78RQxDtUE7w1bTaMxU3cTPvQ/IqQU+Tp0zq16bFcROvs+9ilHbZ
lJHdlQ6OfvwLjNP/MKvjSxH+Gi3ZbXTZrkX/YYrvzONjffdkqkms5Ae3OFfdpRdoj2V9uww1p+hR
8c/Jt/CIf+uQQzOfmqdPuipFfMOkP2PlW/njW/PXviJ049dzRSa98DvA94JfKS0XfD+Nu0fAU178
+kyPW+uAr8Ga1XctBfhFsn7l6dAr4FvlSrIBTDSgmJdcy27zeZXFGKnJyt5Fvx+D+AV9ovqO9lkZ
jJKC7HRsbL/xYDK6GKiOd9bHmPbiG7LF98/NVnzF341ww8/P8qnt62IgctQxEV4UnMDA9lChAP7A
kxjf+UMnSvFdiifBuqntj8upNOZjTvFgC0vwjeiEb0b519wdyvP8WjMKj0nFqHACY8WoFiT4Vv6y
Zqs0Cx3udjX6BIA+jpU4zesF2Ic5MZxniyx9WhwrGX/4rBPnkiNwn24jotKoz6Bp3ODbtm8hjPoV
JGdZU1c2Z6oF2U/eTTWzwl16BssChAunrLTG3qUC9cbyZMFvzr0niQi/KwxaDsq5H4WsAiey0SXR
Z0kzJoh2g/0HeTlRyE6JRBqyFsJVm+O+1SaldWFvUwXaxSZ/1lKBAGUe32l08LXaj2+QObMC9qyF
77bawsGZI0yyr9u11M7MCQ4079h012KHeE92WpmeleQ7ROykS5iJcgIcewgL8IdqKXu7Djq+rI6D
esRJlELNf96VGTrAWim51HH1Nt8BJmqEKRJb6ATG+8dn10Ah5YJ96NlKXCfCDYStNFCqESy3Z7ll
fYKX6Sec2cEsMo++ei+gfXP1m9maUvVrvaKue0DRmOzN+I8YWhL7MHK+MgMUDf8l+Uanxl18fDus
L+W84WOaaAnCHsWCIvihx9hdsIUmBBdF6je1y5MUcwBM4Ley71e55BCbQHEuhdd0shNEX+GBICkA
fRtVUdhG4nvYTD1pr972AaaOO/EB2C9FnY8MFUyCmOY3dKI7UjSwhSW/Hg4CEtCnyJU7YcxD8Uzi
El3KdsKTmK4ZnamzwubFKkZ7drdeGI7so3Katsui2YibCEhIFc+BuRrdMbziC13buvz/1kMhi9B7
lP0GdQrdsFLwRjrbL2I46o+t/SI5guTw1qpyK1UIf4JcHB0agFwFDLedI/kH/LPFGoQwArQh8arz
ydHyrxWT76KYzK0/CYD8swm0V48hN7gQZr5IwjULPgMJSOShszZd/+CADYRrcGDKaoBC0jfmDqJI
VLvtdzHVVsaiSP6kvzghjb1cBsZPGBxVor5pA/ou70OwNgRMCkTOfBXpXCULcYUuIhPuorGgiQbp
AGFz8/jl8Q9eyndP5LZw7V0KeLbImj0yBuvXx3hD5qohXkpG6T8y8ueI2onWEF+StlWjnftI5KfB
MuVT87Js8bTQIWTtScNNFpUxyRaf/osmNYzc3/nMUfEFdBay69VwkokJpwKRZETSA2/ZzUz30Om0
GZCbNizgEAATDnqwG3JqY+j+iMszfm7LWhgQ2kZ1EUF9CAHCSF1cteH3o7GI6me8ZKRU6Iy9ZFnU
K4N3ii64dqypi3UHnTKmLhkTX+v+Cf3JNDbkSHlHBJv5FvUUg6HJregU0AT+9Ba6i2jUzpSH9o+u
KJIwIDz3dMgLzY9wCwFryr3nwBEPvt15TEbiUUFQUuhE1BgPZXgoxxKuZg8zOe3vITFW3gqNEsdP
7T2b7E+RHyRs8eC6k/rQkWMFkBf/1NgwuUn0G9rKGMISp1G+KZS1yYKk30fu7lxqVCYAJaFJNddB
TKqtu3EZIOqSLr8tQ6CqbgwOQMInAXO7jiLCp2l/apzjX0mGoBbjKhLqP+MPKJfSUm1ZnTibkBVb
zbUjMgy5AgsUP4RwsfsWCtbRTS3u4h2gd4dvHfEQbS82kDOq927iK2v6vNVX8vtBfmPZXuDg+Qro
uiGYSHFGvS4WXH4ezpoYgVwyG6QFOLWgn5HiBSgAPnbA4NTn27xfm9G17c/cEmNxMcWU3Tyo1rDq
IGeNzH9OUZPGO9HYCnxs5k/gobom5K6VdlW35E9BzSwPyO/R0+w/JBsL537WZYcBhbqV/yBwtxhP
oqteEsALr0msS/pTDrx1O9ngjEwzQpt3qXqS0+8gALZnD6bkVl5FxcIvbIsPWeWyj/9CWoSSnf+B
X74H/a4PXk7dOlU606RXozlFhxxD//7gXiLZoPLtmggFGCxhDdeCkRssZpAIHfgBhcWLQGrkGKA0
Jj7jtauMLRuXa5KCHc3ZuTLh2YDBFEAMHI52BFhvwVggvZwEixzAvpp7SEa40fIH7nt5OPbdlnYJ
ctK7r4+8sPhgmP0+6hGilLY2el9SXL3JUS5/hNqhhQHYzTYfGDiAq9PvMl/Lc9jcwUQxw6ZKiRQk
F2Q8xyb1b8WFSGbCR3dfrbwqqXZOlJuCuEaunxF5TXNtzPzrCpaRSetNbiEzXvgOULOMEfgMrgMF
V8XVOHAhtf4kJlBumrZzUQDHhOKcnHLmCHYzFPqgZ/oU2BWfyh3fBttTRQ8NmC4xuhAzE2zRUzm2
Q4pbi6OItx8/dfagLa1RHuj8IaBKvDOtrbq0GTvsSp/W4VWrDx7leXD79bBWShrYIuy5xZaJriwX
1M9NjtHrh3MLzaB0aAu23T9u/8TRwCUmgk8uFKqsjYENbxUlz5HF1SFCiNKfI6YZglWv7vMeVJ/0
0Tm6XoRDxIHAMnP0sy6yGBCsEP0qt5a3jCiAFLgIp8WiiWe419amsZWkRZxt6nrF9wwfqdUc/W8E
TtoqPqWt7eXOZ4/ISc0csdsMzTkBbIKB+RzigGrplRHMfOV3sIGlSSA1XLT6s5qyDUYCjBwpf+aC
6h1qYj6yEygrj3Cpv3YkU+KZEa26xBG0NQIVbQAbJ1pArk5NeKqFg4j6SITUaD7f8XC3bNqesRkL
To1eRd7wHAj8we52EJ4xgrE22JoGYg9ilPHNPELoHsmpSa2SV502F5VLxPh17TxHIaGIsnF3+E7Q
N6OpIACkItRppkS29lbFhausxpZaNBU6FWFj3BM1PTk0+iZygN0GgNThTprJR98RC1WI7qTwaHso
doH8NZRnxb1E2BpRCBkbBq+2JjePxDlHDxzT36UwD8yUXIZ0iA7oexaxNeqzSroE+LiJ5VtAT3aZ
EwmIwOYt/C3jeEM81Pg49m/Bwgc5aRXME9OO1OoWvcq0W1P09DuSovKvmW6F5rt856gUrXNpLJqV
Qea39CdfTH/9SbjbBeVDdOwiUKGo7sgbxeXb2wq/n2VfLutNWWyH5hUi+/wS+nlgvVTtpLqruL4W
f7Qjgf1YS2YumSOTNvVJ/AwO6HaVY7rhR7PixpRY43AkPeTYMizrs2ri8F0HU16o+dJs13F9ggjd
wKF16U2FFSJWo9pIbD0ohbSJ8Vnjc2HgZq7D5D7lGr+V0klSnOroUUZR8JGZbyk7FJIDOKiLtk7m
Gr8IhBK1SRFsXcKfxhQXHi8u8DPRxujB9A6+SnmIBqp6t56X5bHzjoUgjpInLCs1zVHGugMsDogv
6IYpRSJptKn0ryY7oOul1QsdJ0Y6M8NSBN1tOV3F422AorCgk/hc0Ro6KTc0oxHp4E812odaREP4
20IqTcicIQGDMfUapn+6u0pIabHbr0Y56nsRrL+ZRfW0kpa6zWSmSSvVcpJhz43te18miSQGiv1V
bW1d78m4n1665tpm25a57PPHHtgLHJgHkepW6ZqtfXhnwfbQLtTZRXwL/dSKFqW80VYukvbPd2m9
8no01SKxJhKhmwTlgkE/rJ4pcTLlKVA35PZW4jI8ja1ANNOL9yQ5a7otINIV93VEfN3D9Hb8J+tr
S7j9lC9C6E7QXa61JcIn424+1MGmhofFeowPonT3SJ3iYRl4jpE41dOkE5ZIReZdxODFOYQw4VH+
7ISIbXBEufgYKVkRCGrSiePdJqrNCjePkcBfFXINzV1vk1ZFV9NEmSuiw5xaKU7JLs9aXDIxnlLf
jr15vC2m7X5IHaL9oVlonpwiqCsZTKAWk/Bu4QwWiEaZmfW2JK2U78YoecOfhmB+lLIijZGdOjtK
BM0s0Pcjj0DSkSxiGhbRp9iMsmhTY6j51PlQhNeBYnHAj5+9Ue5IKm+0yaqfATfI94AJ/QdtBtbX
Ar0Xa6gZsk8s0mXcPUMeP3/41qgA7O6dcnSJcq8jypFOGgMBuNeyqTb9e4x+iJZIRxP4HoQ+tbjP
j+Yj13qc1OsMgrdD60bKA6LGnVC+6mrVoD8t5nJ26dWT0BI6RcxevjX1zwy23sBxj3bM855qw6PY
ewTI1Y4MmCh1AzrU6YY3OriYvZ2Wy1L5I3lJYGnPkazi+SKYqhYPMfReTqrKB0FSQMpfG7O6my8v
JbD9UtdOiJq+E4lkPeTjIQ0RPZYrgg6JRJSd6AvkNssQrnhPJbs1tw/PCLhecem1Ux5tWvRhmYtt
8YJcTKGygmmHN8d6xfkurb5KeaazM+Q11XTdlefVNMDPGb7t4dbpGGKoBFtZ2W/J1KD8xehOWmSQ
HmtZxRhgpeuMq0Z6RhTHfSGZM8xpuFP+QEfRsgIL8A+2RDYL8e2Pot9RH+N2a/ctHF0LXhKNhDCq
fUblL9kXzPPgC2Op22j15bWDhEpuKiIgvjzAPmvS3Uhh/xyMaDmSiSUIyAz9LxgpwNc9O5l3lMnc
4sGD/ZLTYOUdkJTworH08QubU720fnGQILvgHeJvkl+6m3coyb7C551QAg0xO3y78RWgA11BjbhH
7j+LwMB/Oa0E5BkLqAgl/5MRGys5RWSnD/nEgfsach4aFCsoyBSWzRWor8l0pSjHzyGjV3324Irg
+dMD/soRs226IT07uem4xtCVUJU5rw0EVQemUIaTjNWY7yK1ufx+lHM6obKS/hBJB41lo2LGJ7lS
iGH8WNdsGFeylvq51hpVvh2GaEwCERr3TVQ7Fp3R5DsO+TvcobnGNfDhzxmlKcZLcLpsV2+alruG
LZVfqIyK21tPPCmQiFcswxsfoLCtrJ2R/LpgTVQJhPIRBVDun3QSTe5Swe1qYyI2XpwtaGRQVPNQ
sJy0tTDjXRFA0Lu5HF7fMkBIXRzdYqmg+yRWDF2Q4aDzbXS6dX8H4j+2TJbW5M5vx3gK5RduKp+y
ku0A1xPudLqO5dtn6TFB7jcbeAzPuQtFTJ0E9C2K62nwMzGGLQjkF2cvz1M1N/l2AdctxseRJBDO
EnNfMKHn5iJTjrKwjXcBEc68bkwPVB/K/CUjbHLyrHkyVo8seUbaFw9hekFBLuMpd8g/ePJ28wVm
T05EcDFjkaOlfoc4J/mp9Aegx3tAiAnDXqpe0hR5TnUbf+uEdkQ1OwrXCXdRPqvt6IJg2SoRiX51
AgOB3VFrphJO6q6CZSU5Cfcmpn2ZnB446Hn89Pj41Jq5YItgGqGBKoI6xwv+Md+5houF7zJnZHwn
VE55cB3x4M/nyKRl9VSJWw0tBPIi1SI959AhMZrI+cWznLl3oSPHhHv9lpRtNmcOpgRtJgQdEnue
2xFeyYRFIKD7xjYpHIP+XnBgcN78+ae+t1FqsTNHJrqaCaetZQD0KTdGYZi8xmFSoDGOKpgxEI5g
tgNVLCwp3wP4nF6SikKzAZ+ilz0UgjQyvsgmPkNY9f0abb/PBM1OjWpWWUXRRhJ2zI47Vs6fz8Xi
sfVbg/MJxZTEl5YxAHEYaY7qX5msas/BBxCqlzG1IvszyyNN2I3Tef0yS9chB3U3TxAVjHgGp4Xb
3nsSitrsEnXrUcbNi10R+kViorv1hUOLkjklnjp9qMwvgfbjnhNaG5dYjngU8nQv8hOoyW5uDIKZ
g5cKfytexaZb4FPnU2Lkdk8yhlEuo2Ie/6KJwH/Cjdm0x0GI5wsPriGhVIVv14okCwT1WUci+iZ9
KUSwy+AUW3cuNIBM577n1gQXZukJ1VkqzOBdcW+i7TYZ2uAh9C0ZEPi7udX5CdQGmcEC75SBCmla
c/69JPGrXWNLtrwV5pZEWJJtqQmnsRb3bKmM2TOCej6f44K/iEe0QsnbMqMFp1e/sL0YoLszvlLf
OBj96D5J+z/RsmuSLOs9kBcjTLbGGRI77YTGaukwhhlMIBcxq4bQPU1/TEw84Jh14n0qztYEvyRI
1fMxJ5nXVvwRgMXgUc2FbNHOaK4rRHmCQGbAHy5PgQ3I7owZDSGjQwgPmTgXq9+A6xQjFjYioooE
Ozcd6ZgAsc8yFOqb8dE65Q+O94/pqLRGI23RZz6l1LaK02BUixOaQaKNCjxLP1s/V6w7TqjSR/c2
vvOpgF6FVrCBL9JdffTXIK0yfgWb2yDNtCXAAPwM228zt6xmhbgWG8cHYVNFhCS3W3D68JoO6SEw
l5V8lKQVc57rLqmuCWdFDjZB89Cd3E0KZmJK0HnvkRpNVF3A58UcNsm101xh4RO7eiF3Zy1/ozzS
K0dxwCqcgBC0/pwS2hOGyHq0HzYP66/G18ftRUIP2Y/BQcYTIZovk6QbuJHRULYfD0jxMDBhKM1T
7Q0UD0vGtxgd/JCS87rNhdVonP4Yp0CnyGYcVHuYWGwWvbgTy4WQ4j5YcYM08vib6aMAOXWtaVs5
m44rqEnWmIU1IAHxUlcOGKSZXVDcq8pvljjDMW/XCbMW9j0XRSLXDCbMeKEXKPq0eQks2s+0PyU7
jLM9OK45k5DYAkVyV5si7ofvwvExgoefteAtZQJHbSk9RxXppOF0N+/rVYnym3OeNLtylt06Mg0G
q535tKfSs4ZPh7MzQOaJb6e0O5Sr5ZcJzMRu6Ve7Qb/kX+qZXnWUwIAz7YXLPKsReYyVvntcOlo2
j9bZMqDgZ8Y+58MtYjiY8MPCqeB+OxjFxgQkYq7RfZCybWsz8+qwhqTfk3jnfPh8BCR0RXf1TV6t
A6Auo8MHC+gOqAHbHVosliNbbtax/ChnbfHFee3f5to3Cz7KbdYqgM1JhhWMOAFsTdrP6GkCRF1k
N+lqUua2aTEc2Sh5hl15btc421Tfti5AQPVq+BG0N+VaAcCzsJhJB0ojELpo1j7CUMDhvO5Y3+g9
YOxjiSIa0ZaXCebjDVLgz5FsOUy97l2nr5iykjFM/oHkaKs6ITfatmoWQDS0l3hkSBI6xZ4/Y8xO
WVa+MKVYRCcRlKG/9DUHqNg66gK+qDoiNxcd7Sg4I33OAm88Anp3389kB6KBkqIK0CRPKm65dpaN
ESRG+ZCA2OqpdfGIv0uxmgMQkKBok6SX2P0aW2JNzavuUMPoA+QilfkVfrI3pgARdwF1DtslxT2T
ZhMnD1E4+ERizMktuQoIv9fyGkepiul4z0FSAf6OrVIIYab4LtJuNjaozD7wi9q0E9dNO1q1Yf+F
X7e5aaGT6ltR5LoiOeqskOen0T2UbhRhUQMgYdZr8a/11BCWZw8YyISGzhkFZXi22pJ+5e5WQdpJ
SW831AB2ML8D3jmZozDBGe8X4cr1Xt6wThEheQ+ipCxjLYDZtNZLouMGn5xul5d+w2NFQkq/YVcX
eM0ywCqMSkCZiFcU7lPGyBhdzs34oGDXLjIenYrjsKcLpLUWurfWqo0gOvoPkAq9sPsCtHWlyduY
ourBFhwEz0iGfX9a4JTcdMQIgsiSpce5VM76WekhlJmyLZgWQDbsD5seHyCrXPqLOrwCr2Ue38Wv
X4IemwOSuQqtwTRYssbK6g8lND74bbJcshJ8Nu7b/6ACI7Z8hnld1Oc1IWBaxUeAv9XmOBgUp+ac
h4btiIFKOUQrKsHJSZKWw63YeexiOudCLbM8Z78hheV+Fy6LCAJS2hY3N/gWWL4Pn+AUMQ173Tku
T7iQQCWwrmpHr98J6YFWngjm2saxwV8L18hpSFun6Z9IGv7Ng7TVsT2ORxcpKv02EF6DQDLyqAin
D7VGflf4FzFuYedtv7op6pHMt5jpQ7Vr2CcDL09Mj2DVnnwc5gOWeQw4RCUVoCkKmUqmtcemlMJ2
MTllEUcJfmV+lFgVRmzekdJi0srtVv5xu0ME1TWJ79oJdy+/QXjel79kJ1r2HtXDSpw2yJAnNPmw
J4co/QGuYK+x/qvfIiKQTJwQ+BJWO1x5xUjzritanSBIx3S2u+v+cGhKQAE+ZyyLc8kxyunOoZ9j
y0FAnpMsXKrvz3BIg6v/Ckcfx5r7MRuI4iKIftYn0BNXgWsvhVHXpshajR3FXoJKAPekYkVuuLWg
3haaTk40yzTsnlvBRsIhJf1bDdcVIkPSBZEsSEy/e9FE5WmdfAJIcDKV7eWD7pyP0+CTLmxZQc0x
dh6ABetLkW8z33jF+wqEZ9HgDTEWGpxRVK6YU/NqEbNNq1zJLJHsq3K7QzQQkNl9kaKd1ZLVuQTJ
l9qt1zNxJctuTDwha9rzcEXwR/p/o3TY4ijVsS7q+97Y+vFP4939hM8yf5bG1uWtyE6V3mIa2vBb
aqRkRmvM4ml0RaXhJl+p+EaeJ5nzlH2GIZqKb4FAA/klkehKh0d/M8u7ggaULF/VPHakjA/yOkVN
QMoTBBdCnrgDxYOX9ht10qoLl1EvJxvAZRNPCGIS2Jy90FZzp24AgOIv17wo5M0q1R7itWeC59dq
SA16XBHg9MpTpDaAeSKAaKaPRpdeYfcYKQTEPZ70jvuLD0c/5M/BW4pUmMHBk6dCioiFJscfHiYe
U7W8dN0joz6jxgl9FiRb5fdtgWv5Xsm4g1NoBy9bZESOST1pTISNqVeFv0EPoKug6e6Qgvfa0ydl
kThR5ET8m+5hzpG/NJTErbgRs6WIbAuxFUdAol2Y79kFAQkEBd6AQV16m9Wyqn5ia91Sp2z+BjLz
Y8f1eoAEGNNDv/0MFY7dn31p37q8sMYcZMdNqZ04dr/oJ63eiY1xFVwFPVIH89AHc6AHcQOUAngB
8BkPW9T1TLU37w2BKTh4CwHhyVm/BL7DBOSXp+QPFgjmQd2INoeHXq5IVgPTIp7VFugnS0i1NeuK
cZ8i0BjePHWXKkBW/wGP/TLHvtNf46m2wsJXHALY0AGF4rIF9mHLJTu6OyYEPOfXgYAA7+5y5/Qw
lDFdAR6xsCwsZZkjvOfi+G3howPxFsPVXHBxke3mnl0u0o36NWQvBQQufSRzPBQKRnh9y4q58DEj
cBajQTOJe6NnGxXX1JWj0TdejYhffUA6KuUzF5oN14MkO5p7jjyGgqVICDM6kQVub1CfS5RNEgvB
R7PyP+Mmb8xCaUtAgplfItQq3VP8AlgvEBcaGFTxbi3oudaSGbiT6F1b7WaZ3spXQ6d7puTJq9DH
5oyHeDbcGp3pkcAlpj7SXFpufcvhGnaRWzefZU5s8l96qC9VKtm4B5DLEVL316WvjMjTeeQR6Uoz
OoPcNH3o0dPQCaX31+t4Ph7ySNTrQF2ryBpkDiKRt30pzBDQiz+xuwkxAivFQVWIOpPNWUQoX3kJ
mo5yApogwEJjJFwF4rA+JzXoAv444XsIKPIBTkQ9koZXzyQ3YTYMkBIj8lu2X/xv5X357RMntVss
DPVLIv6w5YSo/Llj7mV+vPavuYVfZen7pGWzVSJ77V4Y4Zp00TQ/CRpy/BlJfCw5P75aOPaJ9EXC
wEFDmTazbQpz9nUIGj1TWGikMZoCNaEybAMkXMotV0hTmrnUUYevul4mhe0pm8rduW8DI3H9xXeX
PBhgWMWJgjkC2baaaojIPAu7j4t3pjuJMSrXpaah06X6lesu2Xnke7REbJXHVDnwDYhtrDwHiVl9
uBaf3ecwZDu5/RqSM4iZi/yGFzJULtDCU5zXAGkiK0uHm83KD2X9FXxsL/5WUhT0jB+kAvIzgD87
2bGsL0E4iw2ZDmQtoMY5BLy0Eu5RIMxQxzJDKB4h5sBceK6M/ptYG2D1MTOgU6GoFll0/6Bc5nhB
w4a/rN+3ZMCkPxUkW0GwUU4PwTYqCe96EdcvfxkOUNGnIfoOO7W3a/ztx5+38p8LwcOMynaiTs5Y
Xtx2J1Zz3O3thuAGWMniSlmahVyR3Hv0FsAxvHNUBhHdK97gUF3tVpE1+9eK5wHXKi7Pu0jsHZqn
hYuw2xsTX4WWo6W4j93n51tk94tQOw99BqLICblWUANzzsjo4DRCtuibK0nRHeMp+88Wj7mJVwNP
C23d+jH4rHi3yZ/5iGAXz0AmJnoBLgkVcQgtCIdLDkQt7FO2RGKT2ButL/LIcTbFUySpkMM0pBVL
4VzJG9XcucQC8mLs3RtxNhOJBdCVjibaORQjIH0sM0zyvMcDqe0rqG1RvhTpI5RRuBMVNxELPmXI
xmRFHHX9K/U/6bc3Bn2MDSmRuZbU21AckWvlvAakCVGFQtpbJexNfAKpQX6KfEj8XYzXKWacNnM6
FFtqV1C5j3A5ufythQLHQHPIMl3fejztmNIbInPZDJJyOeBIYla0kECzLimYOkqeeyAfRuOICC9a
x06W+Zu7uC5wFO3BnyPsB9Afe5xdmAsNeW/tKprACU0F2aeSJV/lxBB9K83ax2MFblTMDMuxVKSv
h4BymJw0nC8JVq8Yi2ZFB6sOj6Jpo1AV3B9qBPtgb1b89bpuHq9qJFb3sl7ixjIPEhHo0ZVlleTy
in/vhQlJSSfyX/D34yG3ffT0eC9BoKRrbPm2XHI+eYtiFO002/BXwM6Lu5xeuIakQLhek0oLioSY
7nc/M/2ERc6jC53gVFwlzTYvUZp00FYEEJqb23h/V+sS1SVVsyipA8mjbWcf2S13kkf6VrYQCM8i
DZbTvpjc7unDRbYX7RoHULP1XoQyoL3mQdDX3iUkI4IhdXtvmme65H3yEAjpW4NhLUPoGe7c8HH2
iJmmqAUa2orf+Z51wdcfhbcnUJlJsP/tkCM7LjlurTILKT8lNop4lRGGZaZotSvXUcfHYYq7EU8m
5QFgb/0xV77yheh1aOfuqxkebkzrgG0xrSiBN1d1h7qDEmfzpDDXLEOVdkER+yei2OE5sSYkF4Ti
twuUD7Sb5L/IKqsjEMrd8JdFKE29bkdopJCeBVoShtuTw2ADCtXTCAQZV9rWEQuplE+JzfIX1AKu
Qn2m4v3/idjhoocYzOp8wVz7j1cYf0FpLSRzbTzzZu2uDShQvDTx6lMuCnJkZu98GZRzBnDcKW1q
49TnXwI+SWXqP0H6W1pIaZZiqxTvXOD9hT+AmBcL+Y/ON5FvBnrK4reX0YzBToBEhkd/IIGTKvnd
fxyd13LiaBhEn0hVyuEWJAEiBwP2jcpjbOUslJ5+j/Zua2p2xgPSH/rrPq1YS6bNIJ4a4bOg3e1D
GVYiGe98PauXArIxSTAnR4l7iNmZPML4GDH8NQ+/YmYFq25mzP9j3Cg/ZL7l+FW94WysWbrQHwN5
cMSZ9Lut/H95ulZGp2TM0NvQ2enAMaAL5V8cPd5eCXWXg3VJM2NFrL+6BnznJdf0Lv/Jrd0bQbAy
Wuae/9QJoBv5Z3fo9pCHx20//fjSv2J41Zz1BXmp5saqt24mjQrqzKaX/8UCQhN/me03JPkLPrB2
SbnQ/xM/o/cKKkV88qol81BgcCu/3VblRkHZ900vw6VUKpYTifjPtnIIKCdHS2gCrgJsnpbyr/bK
Xt8FirBrzyX08xoIxoSZeiPBRzT1ew9YOkGhSrBkadK6RcRtzHmOYjEyURc5CCiLx3g+LVpz3kPD
lwo5z3j5XT9j194+B8pFFl8E/clUrt/NNh267O0cGRi5dM2MRFtj507htXXvHz7nxcRJ8G2uYe4G
Lw2AfiWdyuqul3tINASTuAVxbbabzBXdQvs31mtN3NOnXHIKY1Eiqb/BwBasBocjOxNVnIWNi2QF
NkXIr0xjcfYWxpdFBxjLRC9T7Hwg18Xnw5N9rE61jIC6xS9BgiR7SMtvmbdBEq5S9xVvqxdyMn6g
ie4LAH5+RYPDvqvZIineIVSWwAyPU8q/qj9eBqrZ2juzsjdvJkzrOfo7NtuGS8o4kKfHeIYTn/mj
Xz674ZtCWYFyh3UIP3YBHXj059druJvQJi7AetJwnxvYNDUCZy9d//XVu0l9OtePWYAoA2QZdByf
80bBq+zP57iAPzxmQtNXny0tmxHDRW6/9OlgK0VT6PDKqMaRu0ODSXmofhN/E2+9ylgp7y+xpp55
1rg5DrA1lePG4qEp3lemcoZ65jdN7IQ+pF/a3/kq9L+obrhYYb7kmpLwBzYMnFNMnwFz4JOOeDhp
n5CHmI5rlu+++YWOXbLTPiscjrobFljOKLDBSE57YQLpr7i98c6Z/odmasvglXSAnhL8RoxHQFb/
1SJUPU+YQCTPnBKE01olK6//ccaFmRrxOac5HBtg7ET0BIyBfITt9/zwNnG6Ki9Twzq8KS9o/819
HCi25NLOehaFpwyNpFNIAyOqeDj8gWQXld1KRw/7Fh2c4OKNvzdUEwhkb750EaDT/LzhPADHzCth
AivKD/llOf9B0dLzt4J2TVO7YgwhDCzhPDYnRd5HVFFpa87/Geur9VuaJx5JGVBBJtQ4aVZGuE49
LluaduM+0LMnsumxB6lbXCHX3vRadauLj56gJy1NAQfq/GEpXpvdw1KinElYoOmQ7GTkXsWXlrAg
rvl2jSigDZtIo1zvEHc7n38MPunsKJhPhLw2/u3fD1m+SEmL8HKSeLxNPJZkxHS7wn67m3xe0nYN
Fgx7ZonZLZU6/p37mEMrJxhT2cW5nfwUOr2gPNZrLt8EnCwUf/zZdgI010dIx96HrOindJlEF5Hz
NNIrsT68kf9qfz7KbotulQTMZ7Udz5jYLRqOTvJ7ZfIQzQPCAL9YxzgZbV7ZmSHSghp4BrAn7aLx
mOd9wAwJbGacu7F/CE4GcnQlcQD4ZugrD1saI0gAq8rfWN2qnnuQwXxCKp2o7JY6BR5vnRQ/biD2
5vEhiRCC/AIIaoQN5c8DMaAn8RJFAVGHwXUxbEWMMTjbEu1noNqlwkPNLUOyrh2anPXmAPSmQCJE
T5VxFX418l3HA1/2LO4eo5p5+muUPxEzUC37VRuv48Od/IfJjoiaNRLilOAzjcorh0sEAk29dIDB
fJDRAEJQl2Oj2Lb1PzljzskTGv5Mxi2W6I67t/j2SxM51zURqtyGCqfClUsgRCh5MtN7wtCrKMZF
TZl3dU39bU3WDumRCjOabKaNgSL5KX8Ev22H7aLZlhrNhD1fuYpxh7AbhjRZ/ooYMvD2CyICvDOF
u4JNnCYMyXcj8yFH9PGciclVFfZiUrTMjgiG2VH2reU/yl4x3G4dutF5Gn+t8RVSvUtBw3ewGX/4
SjFqBb9RdyRPJFyIAAQfQrbGhiby4byJfVOYzMLCp4GHf9cRKg17uzGGw8QHIBlXtT6+/ddmoF4G
d/haKgmZOOMLs0xbMrtoNHsszhFQsjfn5v6uQGlChQ8CRuSgnnT5miX/+gy8FzlhJwUnNexaclYL
gzkMwJ6OzggiBvXVoAN5awoXha2XNGjxnRR0ZlF9yKshowfj3GkXWXCT8j1OXcU8U2FH/y91kCOE
StoiocV5quzSScjBmAdIq/HtHVSuUbzrMtMlppj8bJgtv5LfuaT3IXQHcUDp5bV6MjsdV5q6HmKX
5LY1sM2Pd3H0KAvlXsWUMYIxhIwTULwCwMoRQ26kldeAASO40DEAvSObGaXjFwz7F6ztufJdkhvS
+RQa7FNW8Gn1d4BPguPbqgZHDaPlnG9WRwY65iNCJUFct6JbOF0s3Qu5+PmfI34uwAGDqwO7GtGN
50I30GL0PeiwanX4aP01sS6p+sVIBvl0YGHhkMtkpPqJNpD0/PJsosCGeBdnYJst6Z4OOYeZ7AHd
hYlPpl1GjY9r9WBUJvZXtbj10isyHNR/kuy+xOrCclPYGU6eNNhR3TkuEPYHN8NjD+oDT5n4MUrk
cmyjQ6T1qg0uOMlb4QD+SgRPEdengiacvwlcDwYShBtPqE4n7GDKEheGda2Ga069ikHcidda4rbG
y8L8AlMGXh5bJB2BrWmXhJDQpuA8Js1KLDk0hicr4OS9jNiyiwwVnLhNwzZo3IqGNFD38nc96/gy
2k/+sNShbmVzypgDGju+jIeHvoOGsquZ//av1rntcfQiLxB37+VE340b8mV/VLYZOH4ek0Iq3DD/
62C79Rh9DI1DQk1R9LTJSmwqcI846zslpzIdn4iUY6f4U4p7fI+ApoQ6LQzLmcbDZ5zjIsaSxX20
piYGu02bOilr1si9TbrxPgY7s3YmEvzFzReURSLQBF4TGOH8O3AZkUSWXZ/SMhJeg+HyWaQkcKsB
jn1+Elh18whJiONQHUFvqxliRdMmwPusg9/RuCCRqxo6iIJIH3GVUJSGBIKDWnlE1XMQP+ckDWY0
5aQU0MK+tDSHcMLpbcDaNi1gZNHQgpISm7d6XbYHMmFWsjffDfzPY2ak3qg8Wk5Hrb8NPqL49O6X
FyHCZtefO/kD/Sr6YPiPvyaKfzSQ1WH315jQxIgT+ja6RoVsT2GlGiHK42yf0H+0vUXdIMCghJpI
fhnVhYyGKe24IlfytZ0L3qMTqJjhkay4VkeMhVexTmPeSlJKN2RK0jJaabap8s1fnD54aVAps6c6
ByE5z+of/HSFeedd831u1A1jeM7w46nX2Hm51IU9ridmbR9K8YQqYNWPETGn+E4JqAKmUNwxsRvE
+0Hbt/I6FOyEMpVF8kujZKff4nAPmnQ7MmjHnjCc8XY/mlMaAoKiQoDCa3v6bY7ad89Z457eiTcT
0bTHZ6htqQ8rWH55FfF2JosOf8remvbZ7pPr9CK+MLVByYZC5zpY3hu+TI6ly7dxNlnAqVUYaFT/
eDOUtyTAc+47jJ1Izj2VUAq+5DnZ+JBxoPvTyzIR+jpWB8N990/L4shbh3QGKEvOzFgEpcwpiLyh
QAvUOe5wTwx3pdxS5aAeeQapN2s97pb4S9ILA/Fu2sTtZUy+MAOVvkM4mxbvA4scqbSnrCwFw+ZI
wY3x2l+5nI9XCJOUnHK81fZ678X1Stm39+LNJjB3WPA6jk5MIcH8fjm4KSq6SpfSmZWDPQ4nBlwj
dlxYZJRQAtLatawI/LB77Ls6lyKNYNHTx3jr9P/oqqEiyYLCg7w94eBmBXAwSShfIh8SlrfIreyB
iSGOrlD2CFuZx3DNpGY561trWf0LZjt4xb8NqJb0wF8tgd+jl92GphYBht9k73M7Z4mYPrJaf/qW
O2FsvC3hZ95xIJoTc014EI7qr9GZsC2UlSd+4mgZHOp1Wb6mpV/Z8TdXu3geyw6epbqBwNCci9GB
CgPkZkAyxppZPtkbQ/KaxitoD0rXjEiKq04snFvCXnIUr5oX+ANbYMgJc/bAR3x9Oz58jcMYRgdK
k0bXwViPqiyQUnD5LdAtHSbSOEHqwaEmJUy3VuxI97HeM7yhCoTHSFhOH1hZK/EqZCteyX5m+E7N
kQwEqG51G/a7kIszXZjiojiy4Hll7NXMJlk+zeCNpUJCE2XGijS0rgUiBjZDV+65x3GN2wB3gq5t
hGHj++c08sL6wuiCqgKZKUiE5rQqDxKM9IG63MTAMpiuT3HBLWKpMKLA1CEVQH5caM91di+VfSxt
SnobM4doPxSyI0Er0lwUUalPsXkyXo40sGDQHVl/cbv2LwqxVJII6ypfgz/JV+WeLGT4lbIugfkm
+yK7iTiTSZuYnqtFc7Xil/8IUOMi+MExUpAERj/nnFQb4JBhaQU+PdCz3iwdKiSNT038mqR9cJo4
l+JduJywu4q7GssSr8tG47Lgc2gHxYrYmNBXSUwMng/2UjqIICXWt/TwyWaLxoJjMUzWkn9qnlAJ
ZR5c62hE46XRKKL5UQzbOhfP/pO5iEwlLWdBGEQ/2GQKBLpmFf412aeU1bR9UM26qIhYfRMkIGjw
/5VS5TuqogsDMciweNDjP+lLk49zzrZfxsK2YBx8AOviYg1MPqd9SwiF1ZnSP27xTNVnvqEdMARI
VskPypQOZY9Dp3rNuAVeOVNzYVcmJhgYzl3JaRJo1quiWyK73aw9nEi6AhSM3Axh3UZf+1Ro8cT7
JxlN421sUHxCeM7itvnkkNTmL3AI585pD+a/Kr0t1TX8DW4/MImXVQo8ExuO3jxpfpZ3+Rn1sz43
r1ms6CnWJst04r2zzhIlPRf/OchnDMEQkZEruYbyRtR7mtOv9CExvukgPSEeYYQGW23c5K971OzY
WNHBWuwdpGA48SeHWTAjm2/sx3olm/BwEXtTjrLyHrIV3TqDvPVhR0iV5qaMbMux4s8MFqS9q+Gv
p5w9mzGaLkFCis9WHZ4vldefu7WGUquvBvYGUtiJ8x744nqnZ89B2/VLL6q8DsRiysCXERgF2eUl
0QjzbgAMv/WjOWJJ4O7E4NbMLebO1CdQSfYbMnRCMGBbfD94TfWcbXKlYNIp/PPbLJZ5dgiyY62d
RZgG2kdBj96+PwanWPb4VJn0EeGqkMCMP8KV0cAWBvXU5UE1zhozKTyk8mqaq+Bus7HO7ZHqYyB6
d7WBLEXol4MVPHWGtfNsL+NmrB9GDL5Yu7OvAoEg1V2dyVAVfRvyGVhsehj9b2wt0exktTZYcwi7
oOQTtlF/FeOpyZ5obtTqzHPMvxVDxni06EddpP9kzIL1Y9ZiTKclI/bKadVx5KP4o//Ud+svrJeo
zoBE+AE02oK1jYYLCL2DHocYPvS4AZ4UR17002/YazDrWMy6y+YbwYs8nRV5pRe86nv3N2CL4esh
PvDTYzT/5sjIZbz54g96U+YZ2PGW8/CJMRfa7kWmI5yhsOIQx1MJ77Zr9PcuIwFPbxCUQK+ZyH3Q
UkKINGnXs4H2yGmAUTZufXpV/C3zqPLeaA6qK7U9pNz/NfgZsWIbW1ZKg5mmr9xjHUhcve+Kv/ae
f2N8q4vfmpu4NsKCLogxEf1xsa7DZe9XDB+KXwJmFTCfRbsl/4U/Ar2Qn7dxZ7vU0zhLHifk7IUJ
DqQTrUnc7Lmny9GXcQb+Qs3ye93DywlcSrsaOMEoRax5eULqyNpQsxgPxnI+PROmsVb+MyFIyZOO
BjUIDolgZtCcl7txibELW8KmIYW0Mq1vHSAFkgbNWkTMim8cKwyjDcuZOHcUXH8XynxUoJ5GwZTx
Uj85Q/oYqivvPSx+lX/8e8ZT/kfsgOM/KOM3Trhd90uVV3ONnno7q4cdczLGYX9l+TJ5w0lEfogl
PSAr+aV9yT+R9VHAkZgtOqGdfPBcwZYrPJbw4fxIF+WF7ZYTF3vGROb/Wn0KEximtUY/JKUJPWTW
+fFIdthO9Wt4jynyoHHQIbDcOJXxkewYdjr6Nv9K+cQ2MEUNShtWdL4Q+OHqwAAWumXYH4fKtcBd
jN+UN2h0GqYKyD3itngUOTOXyzr7SWqPZDKJRND3a/PdLVsLnfKD+iwKe/ngQ9vweiI81bIuVlQK
4meLXtEtF5zuT22eGEj7J0hc7ewf0wuuzI1y4lvd0tx0wpuFzCQlRGodUgaR/812wjfTehFxGsg1
/xOKaRIuPsyelkkv+4Uy3G15qi/yEVuQioY7rVHlNWTMAV1+BvIruOG+cSK8b+TiSK9SIyn1nPhr
hKcnOzaJAyjxCWhX/V84bWhraPmms025Hl8gfIxztcONjiNkI27MWwlK7dV65jX8ZvmZ+o/2u7kh
NE93Bv7Mj1hetsQgeslG7eByOLN6KW7gqk/4t17l5OrfKGVL/1XBNeT2/oWIZfwBJCHZBTJ5P3zk
juHxiwp+zPEq/WU3gngzl36FfY2RNXu98PV+orKlnNZ1riAQ9CK7UE9JzACRbihCpXa3bh+Ut3u5
f9b+Kf9ijqJ4dC1GtehBJz83V8qlMJyfdPFprTqHN48l1esy29jnDIW2KV0FnK4jnJmX4Syf+nil
737IILI8wrtf6p/qJtogC5N5caR1p7GRQIpsCbcxhJAc/SUsc5r0ltyKzgn1HKAOiI7YmX8Bf8nY
F6d3j5LvPogWiHSHOzzzdvkrrJQDlxbDUY/0lXssifKWDtBfEvAeSiifspPhP1G3bKqTTeNEZjvU
FzA5YpI3OI1dP6w9QFLOi0AlySdteQ/fR56ZXfOjOUW3zhf862iw32A9hMwgFVuHDQkPrMeV6Mkg
Gj+VxouD+rIq+z3EGSoJbM7auzFz+yN2OMgoq9nXxQ9Uk7e9I+Xtx4fR4+of/5VnDr0H2BXMk1Pj
pAyc0BfT3fgjDMSFocTewFH6VwfC+lXh+i7xRx0YYzbjFlX5fcPgRgD/J5X3GoIVj/Z3fpkMQLIf
RbCFXoWuHaebWnRw7Ax0Rg4Nps6nNJwnmQAQnW3+ueQqFo97PYRq77s18LWdShgKG6XR3DVGeOJR
Fr6RgIyfEhLLwLCg0C6xdS0M4B8jB6D6gnTHeT5XiBtUX+OMbuHG39qXORDhxEci5QOn+B9Yk7x+
BkekgavJnH2byxHOvDd+SCmzO62SDQZosLBLoogguVaTQ7mA7GYktxtMvhvBI+oDnonqHmWjIYVC
oOAWaIcyKtw6SL2LQhxpLUDlWKzXIVGefl1Ga+5yrIHsXEzS9omH7IeEhOJQs1xwDQB/MQ/BwjVC
LBZkEDAXcVu1JJxWLdjpjHgA18IdheiQAeg5oKMLK5S6oc+2HVfwRBTtwJFrCGdvG8QGO8XxShMg
5mxakYHVm8a/LnessyWuuOfrOhkbFFFi4Gv/E9lL5uNSqpWAiFHM51zevEY9pfEZyh374dvVE7cI
neom75qIO/aOi2T8NSG9wvk0rlxKMBZAwKreh9Z0qJhh1mH6do8RcpxARxE99cj9B8Or5CvXNkGw
k0bUS3Vy4pCOCq5MslMSBDGZ2Jvdn8IrUD+UBPOy+KyKZ6UeR2YXwPnUhjDSYvjacSgcN8kRDDR6
wY1JeI/r94rLIRB2GADf/icwMl1blR/yv2a8C9pJfxCO2HUME2CNYjOVXUonZFjbExgTbIgRQxUe
KDwf0xp2J/ncGXwwJxqCyJaIvvKRSWDoF/EZHX3obqRgxoJc9tyPHEeb4MYcTPznU+7uDr8iCfI1
YALV5QSHJa0G733SsAjzqpvsSCP84WUtbWcbI1Fy9gHSii5KkhTskQvHcNVekif2np8iecjYu4xl
P3wpwQegwQyad7BsWo9QZHemtEGQttzCmLToWBDvPMMI1EvWdwsWgDf98q/gfpMSmF/qDhrbfP49
1ukuuviqa/gueSt52oGg5b9HjqrYUog0LfBZYR6s7e948QnDxuAHP1bIhqFyqX/QdAELYzbCr4LA
nyM+bXoAvvhewqOc2lPLXIJU6yVODmBDBwME8N3onIYemX0Y/vbhZxr+SkSOiJx8kDEdwXPql5CX
s9jBwOLHpJWaJtMB+K/dGhu2mwZXgg1t1tRtFjzxwWju2tPaHTrlQV8r6Vylp+oeTpSqgEfg1b9N
ifh31Kdt1K417cn7kYOShFQ77ri100hhHUcwbRS6t6cC7s8AV5N9B16Sra8kwDTfFiNokIVLg7zg
N+ahxtMvCF5UP39OJ/OD/YoTE36dzOUdHT0LuzXeAkCxBt8Cca3ldGICXn3mDL46G/eB1C4LRs0L
KhTWrMFLMDjMtvhh/rGOW8QAzBXRF5l0Zc7+61blYdBYfSAq1E5pywed6gJE0B3EoJhIAmiHZBEB
4KQnAUfNAZgpVytjR9IqeHBHaeafQYyvYk9dEWZBjNZU5xGIMZYMWCIIbomjsW19dwTiC0aq1W3E
9eF7rbF+phvtxwyBVG+zu6yd5a+B7J4B8IJYGa11c4yeR8TKP6SOO+p6ZLxNmXIg0YVy1T6DEX/y
Mvoj+giEOte4BLg5nWafHWMLvl8gGKeaWpMrjieOhv6qunwFh2E8BKg96MSLsIUVDNiTwAPCFfEn
woNf05HDMMtufKDJRCc9fO1StxuvUXjWzE3PgN0kJGV3wtrY1XbMqkDsJlnXdsbJFLC3jqiof9T5
xyRcKkwfrJMOTiKRk4YLqV7pVnxmPBRgvyyvJRV5HjlTKHAGuJqkdveJ7kMvIrEIGuYpBR3sFrft
Ei9JbWz6NX6U6sERf/xrvv0POjoqh6koe665MhBZCSr+yaz76s/wpFAHb0rOw7hS+TM7HEPUla5l
9mrXYPpAZ5sKwW8Bq/PPSJclor9jHeUIhgSOSkg8h35FyLzmWYTXynGg56aGqGgX5G39oyjuVdJZ
7/LFVI1iRWoakiUggZ/ppv/JtL5orqRAzUCbI3HJ/d71pQKuj1OIN0kAZT857TxtiG68LwahA0SE
wotjfOu2edZ5Y5d7yHVu8A8i74Hy4PRZIeQ04KX73+I32ydfXLgBdCmYCfHl4TEQz9m3dMvgfb7w
+tMCimTEnRzFogoWEWDqFTodqruD7ctcjq8RL62P68DRtmpAF9dKNZ4mBfBvis3qV0rs4yalOzlf
SdYiJvRNzoZIxi+jK5azye1wX/E8XMxgn9NXz9Mq0PyGNm+PFaSaaCesAyYwWvjRIfJ1DHt4zSTQ
YKvAa2aJATf73Pox7L54QJVd8xHiGvvA+vvZWB4zIbrR1vXWn0/IgRPbIGE3glPgpDtlXnlNbRUm
MS0WmGkAowWn6lJd3gz2Q2yxAF/s+FOu2LHvARVMB8P/oKqdOC8SburF4zbsVs239kx0vBPrwD9k
3zL+1x/WZuoFyNMsFAHBb68ceR3xfCAOLN5/xR1LYL7RvezQJxt8DdToWD+iSrvrEsi1hczoiXyC
J31VFsfBTVGInLldhjDMgvWW/np2aLhuLd+xvx/wey9VXhl1BaieZL+64oVxlNG1fmIUhpL0PQzp
n+kZfDNF0eCMLTuEJf6oZ4QITS2HExyMY0sUWPiazwIDv1n7R+kFZRxspf22FhIvU0mnlqkjEpMl
yBXFy6r/KWmlqsC95BWmatOJ1OcQR/Dj8nukAJDD585Yw0U7krliN2/oReeCdSY186XG8um/X8Ew
S3HNtiJEHAsItYWnJUDqlU3G65OvyLYfTZeJNkZ6casgyMxMtaOFEeeTQWAyAe7cN4bb8tFG+C7D
h/TMDlKzKjuiBDB4LiFgkRDL9ot+ZUsBeLhp3ifcBNW4Dq4qCBlklgsN6xgTDQVi6YHVvzGuYN3C
V6OsJ45g5EL7NYd3RVigubO+xv8mQKLqN+wJ2HkCBdYMoHm1LVd4aRt9XLfTqSGNXy/T2JHzdZae
hRu07YhOTGZKlGYUazZim+aVEp/ZWuYIOGkll7KVQvkcHYu69DEapMk+9ADooHZKxp9K2NLtHvAD
LwQBXzspt60Wk3R13lewiTZrOUdcwI0wsflvP9rQGxmGjsEX+2IEXUQ7SDYEVz6Cjr1/mX7SdiO8
l2mxB0rVvHcS1WLFgQZE/Ryy6XKDkDy+fUGZT2Ivf8SODFGF+Qe30ps8LUYS/T+vmB8BPYTGUrKO
C+J6g52ya3I3wDBV/rSBV9FVf447h5+LTxA9GvmV7aGvYb/jS2E/pXDx78oh9lExamaVHjmTr0IA
nrMjagHIMvdQ9c51x8a5yujEhVoXr6SjeCbzg4/UegnrdhdFe/1MhSOHtm4t1zuVSi4AIH8tFMNL
jK2HOlLcG9rNdNS3G3/Qa2niD11lLrmEA28O3LSNzKmcCCVgGAz+ZEv2NR2ojJ0OEYOBhV3uZNgZ
G+PGi/FhGCcO+ZVlTzGy+KpfbPlxwhcLZS+7fKZ4asjYLafCnWBh/7W3Ea4tcOErtkqMIbROu8MK
vJZyKm0Wgfpn6qGyhzucxyJe0pYkwSq4aET7+guFF7hM5ZXIPe1TRXWR+NyxEdX0Xa57k4zwV495
EOfK05DYbWy8bqPL6DhVHT9aj/G5ZS5qB3gJtAiMqNuf35VD8DN/GsZGPgPiZAyF7UyhjeD8Fm+B
YecCloJFqxEcvKbCGeApoc0hcAhuHxvYnfW10x7WSWbCELPCyOaWxYZCh3GxHSS3BdjEdCOjrafF
eVB4yWPMHIGpBk9kaW1YKhOfqQ2r/II4N4nnnkwR5A/H/8KzfO3wQEflg5tCSLbLmU6sGF1gAxCn
RM4S3Q75kqHtwvABdpAwZ2bIrGlfP3sUwSOfYcrxdZHtIbdARmW1VN8f/J01nKWl2v8bkTk2OpG7
L0XCPbLgF1gOk2ijDdsYlhgZbvpeW/pFVgZtyrjL4GQg6HJwSN47dUQo4YQ4rTnz8UtMj8wFXTYf
uuRxVtpP0UrZMDQOFtVkW5/yniD2e/uOHKiFh+FIF5rFjjtfMAjYpQCovscR1y9WCLwhrvLzPo/7
GprNBnM44wzy6BwydpxwAbxJ2wrKrKf3ty7bSxyfI7s8EXrryxNcOX+fFQdc9TX4lKt/4sU3cijK
6O22Jl4Ca0tZFmyJFlt7sNV/5eRQI2nf4u6JnV6MXxb9lvLekpEVmClmnF6U5xvoE3G3wMZ7TvwJ
6ucfiMfhX5zc2IuUrU5v1YyP3ECh87lwyrM/HKMED3WuOTUZzZGRKhCMKraV6aDNw5T2+cYPmMyg
P5DLFgQFIvaA76mF4pvNSc6FHHfl1jiIf3nXrHoee+HU+Sa1E8baAgWb+mAL+cnUXxb7SnAynmIN
KP9sXN91sQDVvWMkVvFsMWcBrUrbblEeQiBklQT6IG/tuL5FB8Y79Trh90RvDDBk+sVsFUeoOv6+
tq0rNyWje7zFVUtuoI6+zH0k7mUzWc9vCCbFfqqcTvpLeNimkiUn/R1BQ/JAKF88MpN8DabLFOJO
klAXPKwkKX2xsEpPucCUUNwWnDiN4WQZ5JdA3bTBy0+ooCFtIeCqqq+RoDgiiDAO0vesC3aNXtrw
XY3u3PVUke2mz7BD2qHnNfDerJV998qUjSh+S+IdKy+DGZzLQN/4uBCqfc/MVvhkZLyJ+SltVy30
naA7pLq8obvYxi24sXKXfEcn81Mo8bVRIjvl5pSJpitWboFrRjSvEQC5ENqQ9Jfzxap4iCKzJfUs
2xovT8UJysu+5i83N2komZGuC+pr29/AOMdAebnjLCWcLiDV8EhMp7q9GNaJsbEqLwHDQ3wyK5oD
YDA49WAjiGYuJ4QOCQweQqEJJ4oc/H0KV63DMIl+aK6i7FpgsHlDWTmF9dpkOis7RbgZ1I+pIo3Y
vTfpyGkWX0TrTvmtt56TytOMtKRjJ5Df+XXqgR/qOP98nFh1sRt4fxtyJCWdDgRPlNYr+m4bMTSZ
r9/44UKO+VIiYXoDVl5O5Ak5tFqmkzf+6h3sWcU3QXod2nGpaslfxtWnSFhS8N3IUuIGuHD0s0hQ
uZHmxuyWhy7AcShcBT/8y6uz0Q6uWc3RVGgqMlk6ZOZYxd1KLUf+aQGgI2mUG+vmHbmmmPO0+PTy
aQtJr+6CLG+iurPTZ5yGbpb8dcW5Nr6tIDgJ4K8yM0bPKrDb9bzOFARhAYXPIlgHU2HwquK81eFZ
HKf/heOn5jORfO99TYaHvYqIpd6s96eFqpqcAe+iqCiPVMKRVBC2o3I0lTjNGKY9aNzUM6o1qI7O
6MopNipPbSHNdoIHtZMy4nI6eM0/xAZf5cJZ2HRapPs/5DXjnOC3yXcyGEAz99CvQG8KwStlb6Hs
lKibUD8jdg9ul5bgCcfxL9Gfc4p6xMcP0KqlaohzeMPHnsEINIVdSTHaUMKOS3+N+ihht4hOffAZ
7mORBKW8DlQ3CgAacanSZbDcYFLU3u1wUWo3ZWPk7hT/K9ixTYFJFi3IEoVe0V3jPDtAHdMRNzta
XPNk9MrpqbGBCbAdeG0oQ2PjDfdMoDG7MHMdhN8qSValoi00MYJPt4io94rvvWjxN4cMkT7hrqkw
VqhMsQUaQkWN9hn5qh/K4lvTlkJ/1rPNcMR0BzSbPaPHy6Ce3sNPr/HX3JVOJF70DDHoSOqhAUzf
XENmSR3ypIlypASe8KYzSIAeHx/EBH59NhvQiB7RUCw55Qze5ebch+RDTYfzbg5RvcsvTX/XK9wB
FTYjNVzRBUEVcmJiD0cLJM2kc5xNz1XSs3nbAW3z2dnAqItfi/s4kmz+YXDv1w5UblBfPBP2i13I
StP9QrN3Iya7I1YpG+cOHG/ukz5bt8B/bVt62POdrp8H5RF/mBqhPdKM4afSb7J8X4wvaBVkRUR5
A87ZMHb4TWTdq/cVG7NxEhN4D+y91G7x8OCQ4+KDv+M835RxdbvpM8GVoG86EvxIssxcwObSSn3m
AAcFFn7ww9igiEzdnpcNr/02cOGuKHvp1LHPH6YTSsNEG4zE+Z1zeGsyklfWGfwhZJ7srEpOlK1C
LoLdeFBGDk3gq1EJSdZj0ZloULDbYG3dcOMGCDYhV56JD4DlGzQeUN4KThH2S9x3IH+Jz2vRLkZ3
poWiuwtujNkGr4G8E/k3meQK72Pn4ufdi0gH4ab8eSf72rgbkWNIv/msLyqwmEGvq+Mx5IjAalpz
VUKoKw+BsTVmPeh9SaqTCE+qWL2nlZ//EyFe0Ai14ahF7K5nAwz3M2TUGhGa+D/whcPAHTKXLbwV
bRJrbFYYbqZrAJR4atYlHAcF1RmfDIfobpEcUnzQGL/hvoycyxAa3sFAdxpDwxQ0PBKdRf3nloOf
cKTskwOw0K60idHlc3gTtNDX2OCHLymiM4hJiPynYrcJcNmYEjMKBB/Xz0aGYtCksQbTEigiqCVB
uKqfNb06Te1O+I6b4iB2H2nrZQYjDLRrSvBEPnmVZTZpoA1wFKSlx8Jl3Gjk0mSMTIzNEGAsnZC4
FzZYgg7ly/ek8J8O3I8DJBYMspk6KU8DTs2wraFY/kfSeS03qmVh+ImoIodbiSShHCxbN1TLAUSQ
yOnp5+NMnZ5xl9tBgs3ea/3rD1XNzJ35uqSS1/T66cxrHEJjg18gWrthog5bv1lUcJbrW3Ee0wC4
pPxscI90MzK2qFowJcbtIfKn/kd41W7Gcxi2pRcR3BAzQmYTB9BgAW0Z1/cf2ewK2x4yuN8BUsLW
2nTRvSP3RxxgJy01c45yBveNdub6fTJmSyHhjDyLUXmLTceTpxHqlMhjgf/gwQBFVtWLOdgRdKyT
Cq/gJWN5wYHsg2PJzbd67faV/LDQjKhHQfdAQKApSIEisliCBAJqQ+5VtWCUogCJJgTQ43bBkdyI
pybZdwa7p4olJHZsuNaO33CqeYCsjfRQxMfzN8ff01EvUx7wXlO2ytc/ONTkdRUy4mGmAaBnkHoy
/Es/5HilZi3w6WXSVrkhIvBZCphH4BQiqme4asy1opoaLf2Rewc6sVFD37kUiZ+qjpXc3rAicb2k
RgmnRYzGAcKU7syOGBFtfTFb6Ce637LrrgdCVFvwYM57V4M5MXma5r0hYXYYmVSOXu6kdh0XCC5P
hbBOlA95fog7VAQc7lpLRydddCwkyubtNeOBzQkb+gmaScjQWj29pWtY3BhlGNlAaQdrX2DHrRFq
W79xfNVfu0TGDvj+Mh/v8qOGhxXON+39q8h2jKtpu5kNqoYtCJcCfS9FtpF6JEYz+jagsFsbuH6T
8KWlSwnS3wu7dPr248t9AhShX6m4g41xF5ogG9w6Y5wFxCB7hrIZADDniCuI5kXnmgrcXRrpDz3+
KzPPmn7DNMgsHPt3PHKkCVb1l2kckg4gsUexQmGw14ejFtTyKoJe19lyuzfk64A/hvkL1ODQWLBk
ppXqjJKvbNjyTCV4H3vYNUqy7K9Ft3uZ9waLC93mspQ7HaLPBghNuo/CWe9ONTYpQ4o+EwUOkvi7
wcwBq9bMlyWP8OqXDWWZgTYcVnOBYA8eYM5g711j833NFS+KkW8QWOCp63Ei8lWaBwj5y7PGoByu
FobXaxBMNAfuS9zRfYHVAueZPCRoJsK9rlwUwFuOtr2Km5MynV/VRV66De7p0pZnjjGadDPwTVnS
mf4hOK6fWzXe6uO1rb8Li2HTWqbrHFKDHKh1BKv1zzAeJEM/hcPwbcAwwWMUi0NorjDAVbDRqxqh
yD49d7hIWwumbs/mRBpZ1zDBA2D7MKSD3J6QaXAtY3nTA23NG3GB9sCE1xyEsMhNnG8h6DBRca16
bbDPYjvxcnIIUIxGy8kR6lWq25Q+RWgrdhYumj3RAup8gJ/u4ZFoS7/2uz3Qn4MFEnafQbY/IXo2
nLe10XArMwIl20Q00U5CigfnF2fD2HwjCBezNdLrAmFqeRJyd1AlO0O1i/8/nO6gie28/IkvaUjD
RgMbCWdmPgpeZlsKjzmJxL1w4IzaOYyPMRFiHzGdgQ88qU73AS5Hj/kiTbL3Pg5M4xz61g0bmwBR
KV6WHyrA7eeWig3p+UBWFpzdNx3gvoUEp/yFdI9S/akyTBuQ63bNGhMk5wmFpGgJCaX5X9K/N9OO
DlZgew0rV0Slhj8jVKr57igodxBZEACatl+9coaQY0JfYJoFZ//dXyptn5D6AiAUyG9E9tXZYlNk
tnfVNhkALadRYS0Va1WPIs4sTlU5L/VRhEcod74gL4TP9mSICwleTTtvtRHiJyjIx9yhHpcWew5D
dH0ioH275lGJLh3GUWdodw6KHyKSGzBKHxVRsRRuvTd+YPsg28lB/QPuLqsUk7E/bnBBFhzrgf9y
7SgsSFJace2fjSs8/5W7VLvk8acUPmS42lQIITeZ8oGsV9MPhvIrMj+12TRltOxihaIoWeH/7ohM
zVagNUPtM/1TlwPNP4BG6TO4GEBtch0WOPrEg/ryZFqxg079iYrani5snipSZehNcrtoqn2mILUG
vNmYIttvOvsjB9UK1T6nFC8ZNhrd8bjghHJTa2kYPiqmHhJYvmawMVVboVkR+LLgOY8hHX0SZyvs
7qzKt+Jh5/FKr8MFtVp5b0+AR58NP/SEWfAe3WOEQ5+5eps2Y1s6jszyibzc4GvwmcX/WIydcM2H
qzleX5f6IxOQJABmsm5C/HzxzaWrS++UEdimRe+AyqTscVaLIdAhd0F2HLSTQz9f4tScnAQDMHBb
WXOcY/KjVUcg91cbkKEqKuvcJ3cI+g6KnzOSrTQArkwOAqZtstPtY2Nr/sNRkSFaodgN9IEFQkbN
Df8GmydYOBfab1k98bf/1nIaB/r9kbX9mWOKN0kHoyttwHWegdhhH1PkwxCSmWtnLREHwVi6ZDRO
rEWKI23amfIX+dsvFjTjW6rTsH4UkZdyOkGQGPEUpwqxPMq6GtvT+r2GtQRFMks3wNL9RwHERlqR
dw/U9FYBGIWaWyl/cUSRMOFhO89KB7guigZjzW+xzbP7HQj2a1U3m3Sn6N9YkS3UGTDgN2LxoMDG
LPGD1BjHvhzdwwuh/gzTnE004GxmE4gw9A4hvMUpIdVkgfpJ+K8ilnuGpOTwTLQ4xne78UNL7xp7
OeO5Y+zWRCAIHy0zUn9A9QjTT3It2SewZKi8N8++9VFlR6bb9/F9+m++hywsPRbnLgdgp3l7ro1w
pcrbERlr85zzjUJYeigYxXs9gbGimkRA9olVhJgH777x2JE6yE30q89lnx0UEcu6v77/qqyLDu6d
2L1TAu50p2rVaR+GeA5FZMCH94ykax+xRuF0JlVCx/6kYW8DJCE5QHtMDcpQ11xr8zYPZr3AJpEC
OMGvCNoPjfAJ1gHQaRUFxYWPKX4ipq0EJTHhsScuzXjdcdJbd9LVVDionjDy5KJ58szfBuMR+71D
4gpUbbOZMXWssFveUDIwk1pan+Fa/0dQK/GsEqjoF1J3CZcoXzDZH7ecwxP+2g3urAoV7TKChZUi
3BYer25tdo+o+ahRNc+xy4/GXERr8+0CkVKKAUlN043ZbqkMVEF2AnyqMnJHM8YvnlxJP9WRi6Qn
V7/kblMcVJxjU/wyKuMHoxeJlazrJgZhzNpeTgETybrPZ4+vIkC+NMRSxO2K0qbLXcn4brmFoxFs
78zluGkej3Od3rji86Gn/7Jnq0w8yPx8ibamrWYzTPGnVYMXjJOMUCXDjeGIRJbC/GalQGY2zgOk
PXZgYuwBdpzoXkDFQJtg95DDkCYLS9OGAJv1ruTjwpnJAHzHNuNoDleU6fWE0wk006pakxZRtehU
2G/fOXxKJOZuSEjm53u6ywUhH/tQvkiGgdvEPnpuByhTWEAJOBrhmAhVSaguOi43xb5D4xNdJnUz
LygZBIj6d5zvbARWxvj3Yw9MapToNrAOk+nu6d0ZRZqcIfgkBePHvKoB/XO6gr9BIjAk7pfEu+Rx
EWhQ165mcqvSu8U8Blwnx7mHKRAj2ifxUqhs3rteoFRHFF5+FZAb07s64WW7SH70v5y4oumsw2fX
09+QQJyvRjhSlov/Jh6XKKvs6H0GyNINily+JcJ5vcW9+tqYqzwhaRZoTTKw38armSnYv/QIQl2C
0lq78Cd5IM1MYHLhCkVQ9Iv8w+8KTNLIV/pP33QLSdny8FUF4kl/6H7S8IT+Vkk/RwFbOrzzg16Z
owRhymhbqTzrT3I3l2F4GomRedKegMno64k8v9Z+j2tEsx1bOiiOwrmdZbDO79Fdyshx6x1q7gnR
c2GnR8oLgGe5vHY8U+nwRarw/C3U/BjuGAcdugxZ0s/abmfLMO2DT5B8rKPzlkmlRPkAPSO/ivPa
1pqzTnxXKm/b7vT0ZQ5lRs5u+FyKqceEd7m/KNikozRfck5TiebpDff8+Gz+Y+OOo6CRbZBSbMmv
r8/40JINZedbWoTny74ruIYsckhAf6YeKO4n8ywRGTfbd4onweRSdbGb08MxBCEeAqIo3hfMBzA8
J058qROtg98GvRig37FwZwaAUKxLEXE/dKbVTE7gQWLMNnlFy7hr23ASGdCfKzz9TLtDiIydJ12N
ZLmlx07whQmrlX5FotNOX3OC5BW+TJz8s9JNNiKoOCZfLSnCpzQmkgThNPhGi9vePX/Z5nTpVjQL
rPgGPwpzHcpbqXef8aqjCAESJO5B2nHChtOlkohRuE3EDSw7+vjoI8ecWB+WCjxKfV967Jkl1HpZ
CZLPaKbS2qQTbZ/6WQewyJuFSLpxBEGU5w+wWo1WJn6UxnfKws0FGveYX3cuj3guDUeL0D7Ff7UH
AcUd7TeFKDZ17Fc6h/6qRW0UoSZZ8vBX1kpTJBrcjfyPSiKlIcSkekLMhXsJuSRfVkxD4WifL8ID
0lXJhGv79KtqqxNA262jdtNYq+0WWbCdS9twm4IOf7KrMptzaRKKVfxTTOSLuUmz0imxXoBN4t+A
FbtweCnwXu2pJQ0HHBSu9DrTT6ZhU3Ylc0HRvp3xVyNpMf+0hIDiCsbMq0RHAHODmd4gWghavA7u
aooGiAb7z1xzHsXi2RT9utwooRfhXtLOh0s7/gtRAgm7iZiN2mUmLHkoKKUxeEtb1bBT9M+jkyqX
mIKYKcwtbDBXo6v7oBNhsyue8BDXenXNMweiiVgG+uuc1UfDfKTCWZ6nKvjjvvmZTLKV9ZCeIgi2
5aUlRlCGsE45C8pi4sWYsu9CKe/3CeZG7qtYCe35DRlZf35aU8Cdr3DVyQm7YIU3Blq/ci/A3ph/
cM15/MT+zYppc8z2oasXKDuASvEPta1Fdu3yvZb1A9FrLYTK1DYaP8JLQ1e4/MvEXD/T3ziyTcGp
PwxEmdltEonPwswc5h7pKdpap0PFzNJJSSj5rGkfY3b1ycbzsL+O2TndUagJqiNKANLsnRoyP7pB
YLuQIm7unMJ/luFnKam9DESqUllmFr+/u3YTRpgwVcHGs3OFjTYdF2lvEtpEyS3STdfIBP3h8EgS
Hll80mF04p/42VKwwR8yPqlBQoTYxvur7q8ltZkwj2GGs2rVy4zQZYOgjeR5okl8C05LsUfxF4kr
3k4+w7tiCo2ADZ0hpICahUpF2aQl7DwOVwO3jgIPPPnC+FWNQbQ78lFxa5Fh/71/S5y3OgSTFSmp
Q7nVX81mqlXE6cw2IBKTm5TWRDjPI2HWvTEBLGOzXS7vwie0H/NRACpRUxYd3thQlWvHkiuniXj3
aFFgJ0syoBMhRgPR3i88XC0Oshlr5H0zRBfifwm9WJWx3YSY9Pw98U7C38xCZpzOex0TbxWdQRRd
5lLJXDy9529FNZA62DNDOdUB6FYq9SXAlKbzwMfeFD36sFjOj3XfkwxAYdudTIzpQcupyBhoQx+G
Ju4k1VckrUoAkvCWJoxxbChDBLqlIIB4QqFiBSQp3sdS9mSIk4W0A+zLh2OvAs8u4m+5O4GAGoxS
XZKfsp8ktrN+xf7Lg/WmkeaZj3BHhFdhLI2bsVNXEnzh6D6gqaiXRnrKuqDMyLcj+VxhKLovrvgl
F4EMHD1eOzwUS5e1Ow8o8ACFsVkwScAZGVaNp722bfwpdneRYOTZZJOEOytbRQmduqM9v4gODnlG
MFOtbbyTwZ+pdHqYE5mBAYD+lxiIGJb4e7zepB0I5+fzbKqXEVG6hQRjZdTHtAxCZI/Gbz3iVHVo
pIMC6gh5Ers++GWlUzA676Fv8IIKMgBqUpJGdGAdnhUBGNs0BfGwayyfmbaJmlZearFbWWSYtHG1
jBIwaEkSDfSTCK0fz/owTjhMsqv7JZwabTx3NI7CviwP7XiNJP85YJXl0E2qNHVfGgD8ik20oWGS
Vjn0lHDyYPcJSgqNFeMIERJ4IJboOUDt72zNbB/tw5S21Q9HSQIcDD2YCY5fUPtpwrb9B0Wo3NGw
15DgbySRqbi0HEHUosEW9c8wdyY3EbYgatlXKOwwxpP/KsurC1w5mMBA0ALhkNewIyfXwF0P/aHm
NOrHTGjg+SrwSSTYFKDJHVzAUIqZmHGHpfxG/0CYaabBUqwJV30AOthMymfZPOYafWnEJ0q/zm4/
KKsynyv/3g6Kj58EwN57WERUkwMt9stT83OnblqeK505Ss/LPZq/7VEf/3HMlXRbBTe/uuTkHcxX
72JpPuYm49WAWYnS4i39xJGrf9dfqZfZT8sRON+0zcv4oZekUct9fUJLse9g/D7/mSSVTEu2T7Au
ibEOr9wM1PyW1x97CTYM/tKLdnj6iumDrRTRzmKlPUyYp1IJsYdCcZUcgN+B2BC/M02BRbSSsbLs
FGJZod5w78d/Re7q4tYk+4U5CHd+GAhUqH0xOuJoewjXg/4XCrD+Hf6UwIjsu1Yfu7GwpXwe8+jW
68GEOBf9DeW3sa9xwod2wsNkl0e2NGcfwtg7IT6YuZUaJokiPYKIVf6qRiuMZoRsuHYGT8TVIOMP
sWjwEWavQ487Wvj1ycf5tAdRVH4GiD0TlEkm3JxX43CVav9dHiQ47e/6h+ZLsB4dLYHEUVnKmBEE
YMsNtm2BxV4aEuSTrjiO7wACAjT9bMWDAnkh4HBQ0bBV9QpYHtAT7JX3MyIO7q5s5gYXBbnrtYcW
aJ7l6iTKOFlFeHP3925wmbpmqN9Vx6j8QTzMtmloMUdweA4Yv1oma1LJp/4sYx6P1wVReb+EblQx
7wq5Gplb4yzPVd7uk7G18fXEyYGxatTgviky4u8xTd4/iddEDmxW5+IXFbKq4/3FYg0A1WueFvEm
U8LsS2MvJP2mJuScGbBXj0j3XWbWAsKB6ZOoLzyISAdBNcQxhPxs9FJtP7xOhrY80pA0tlgA3CzR
gfNnxM97LS5qlOB36If3t3jK98kxggobM2tFXy2SYAU9WlT3VcTTdYpjn1x4PyU9e6nfhnv3PGIE
nzaBXt5sfAx+68dAauAfLR4VSLZpbFJrl4Tw1hxirrBKGfUWv39i8DMGV2QjJRLmX4VZ8ZVTmAHP
Eld552sWX8YOmgjOvga4uPex8tskb/zS3df3m+DF/+uytmu0p7PZbYr9t298QUTBBtCAGKfnjEPp
9XG5ZzQMuVwAUSR2gd8E0mgw10ahjCs5l6mk/QEBjC5IRLq3s4Q840aYObFeSEPwYow4PqTkZ9JI
KoGeYEv1elIRyDjvNlCftIrEAzQ4GvNDGPYTbp8jNRgIdiS9jfSTR93t/gs47fFku40Mfq3Qh/LU
ajOERzWDiwsuj2Su/BXabhQh2Q9HPAzf04khHof8Gx875JdBSGvn12iJYKkRFiIKX6KxTtJDIvxB
6Bh++DZL3cEQP/fkhKr4n9tM+cGHx2Q/BsilGnSCxab5ZcNmXJJ6yXppYdwiHdC5XBltNnNitac+
hitDU5pmCbGU4jUCmajVZtIZY2eXlH6AnBPIDNkunH5Fhmx3yn7N3ZuIMXojQms0M0uzDctS6ALo
fcOb+x7kZ156mX49v5mO7dBj7srDG+dFUi61Q4sP+XNOXkoPg4POWz5B5cW8YDzlDx6a5vosVwaB
bB/9t3bMyOgC+kPSjpG/lQewGOF8D0TSd7xZZv9UDThKjh85Sgrikag2/rSJMUC0NCc3RxWQbOA2
EOjx/IbV+NwPNSbRYEwkathEVnee+q0WF/gSTrjXgCJheAStMqt0anVvrWDkrGqfPBugS7otNqQ1
1R131BjmgL5Ig5/mChXWOUt8BjALg8aGMcAwe9Sr/0mABQdRPuB2w/RfcsjRMImIxQoOuUE72U86
VWo0Yir+wYAwMEVigD8szcQdcYV3yIajn7dRHkffE76Gb79gKcqnntko4TdMSgGZdunMU4WhNiCK
l4z1iaP//nQU032S02SMS+M4krJmLUd89RSafQmncpk1oq5la/XOru8fcRNzpF0AhFR7FpZa4IzC
jYHw+4s3yq+h2iIbwyhc6CD/mEnWs3M+zijQAIGfsFVf4HVSE6D9XleQbRG8/E04ZTebvCGRcQ6L
x26ohR9mERkmtC7Xi0eRWBepOagNw7HTi8GC6gtsY7jusSc9JRuP6Lfp5bOtC6S2lY4jyl7A7RNu
F1q7fpNuY4qUeuF2h1RaG1AwPpsfTmEQ6MLHTaUaTgMLAaPFEiV2lzg0lwwjYuiOGN1BxliI6cYs
ndlNSXLAJzlAFei7FWE5C/mkpBthTQ/7eONTkGrQukkdtyPI90QpTRsimMrXSmJrxGFkjiZBhTKo
hyhlUI7aVpBBcQHlClxTJkTTkPMwDKJlf/1N5jUfCR+y+QOZOnuSkScsZv5uBR0sn8+3bEtZz54E
jfsFNV38eFm/LRoLWGoUrwYB6dhn0xHH7LDKTb/yY2gmxAxGBFQbnCvXsfLdS9i5OBk+tXXCSAxM
Bf9f8cppb7WrriZwubg2kcHl3SY9wbUIGp+U5NCsMHbuoAsMxabklJihZnP+E0kjSk4kLGyPaFdF
Fkgk2E8ASwCPJ/Y3Ne63MHsMyL+M89Xpe2y5ReFlrG9Vho1PfWsZthazIACfclYzW5C+DqcHASg9
CBY2E7PqCxx82sjdoUO8p/SXtvutEoNJIdMQ8dOUZietdYqHKvuyVeA/5rT4VcAuLC0X5WKMVK7I
PsTwkgCTVOlPFd1y8QNndStalfp7KTOzBleLgGeyizkxFPoxRTw+XDE9peG3XHu5dR+o71kMVblJ
otvI3xQcn59oOY6t9q/E46FNvl7FKaw8M91b/CLB2lig/HobdF4irkXdYSNLyMyQzZPUbQZyAMRb
Xn0ZjEqBWmDZ4gnzYqYyUt2M4UOQvZQgVngXrfYxdZsObCfkZArpFTDDTfmACfqt602yPvbCcMxJ
gWiIseoOWYHaJf3m7DLRxmn/eXfkESprrNDG9PLOmJDWM96XeJGAn5j7LiWyqb7Gm8lfEqB+8iae
+AqZJANwj5Xnb5z8YgxZ8Og/s307fCQkA3HrRvlhFBtskSdsGxRcTNR8m7MMjNejpZAvMRSRI3hk
UYdf0THM9iZKKAw6unIzNjdDCXL4edNfiGkdJ3RlYF2eHbDNMHrsWrkUAo5Ar3vu4t3iqP7rXvD3
ymu8ysNRhW3bI78Xvn/hve3Zinz0yapn4//COcATffE2c/YJ1nZl/kF+iDfIUvpN9FFW80nRL36r
rRygShTJ6ZkN8pmkrZO17MtEnPCX+Wsgb7/usp+sX3cxSN3ql9eyhsPNv9DHu4X3unPU8tsSZ/jV
bwjtPfyHff3BF3j5mVfhiwEaUj6j8r/5a///9TL/ApI1b/jUDhm/tfD+/++iT24Qv1H0UbkGmrrg
rRLVw/fz0Wnm708JRCCteo2rox/zrW83W+M+/eArZxkLrsTgUCC+jvTbeRnfgy7T4zT1cLl68ZXQ
Rqjrrx3XU/WzdY9q0C/569ut7mgoXH4eftTmjXvVHBtP4rtB8Nz5NWTO/BreLpMMPvvi78MvF330
gYRFboGwqqjabqTKSmsM0fCEnk2CMPJCJt+d0MciZEfT7ifFMnxIV13gvXcD97L6TdZ9YK2MlWWj
EC0WgOYI0ZcYTvjXbpsg35Z+cxdBJdcFf5HXOlvPr/i1fn42HqJ+EAOP/3t+v9b9+fltuu2Za/B2
db/zzFvH1Z2vd8e1W0IrW1Ye8ABvR57L7GwNMsCZXq1fxzeVIf0XZkq2eUNN4tV7ZtV8JTbhy5z1
ltt0nvT2d4r07sS1nK8HF+sMAcK9UlO6dMgL/GuRbfR75V+CFtQtXdONfcWJ/RC0weUYsv76zfSR
+DH/GevYL1famnqGL13xgThlwZs//fzq/pUr5Mo+hP9/JgWW/8IOjHC6FXOIl/NioWTbgmdh5CPT
cXJNMAnZCpA/aet3vS/YuHuSc0wEz2miyMSugKbTVj40Lm75wyfnt+ZJv+25wJOfG0J4lA9Mvh5+
5YDLIgZcjeg7W7/WXEIHtInHMMVLS/VlH6eL+YuRP0A4Ymi7j77VYF44Wz7RbOs94wxusOqzksvz
e8+X8tTNH3mk1yOmxAF+Rsy42JJYmtUWwZWLViNIF39neXHbDWtKd6I0+c9m/v/LquOhXPOSmm23
xRPO79j6aAvUwsav61hteT5DxkYmP5qPGMwnR0SN6fl5jo/FNd/TQfFCyWM8Y8VkV9v0nJ+TCAnZ
e8/Dtc2OKV/SbOdXWmzFQAyWUEWO6Tk55lDFufej99w/98jIrQPRim/AHAC1c7Qv+Po2EFav7fMs
HCw0YcH5dS220VnrHCLajMUTlulBWCE6RVOTbfsgPFmHulj/JxHSDsbB3EVIo9+wPVAYBdEetvvB
Yoi35QtpIA/6ztxpB+uQbK3D0VgZB02AMKxBq/Ig+sM35eeGJ/PUBoio4mtyhRVze9fLkO+CPoxP
1AlKbei8H3RsAexTvt7c1bAZkWnz11NES8+ySbZIuLchv03YoEFTeAUaL27WEv332TpIaR8VP97W
gfKFVQDfURNhNjeXEJd5QVW/EDbxdn7VK+yN4Eav2oCXeiiDZDu/Cdz+iUJblDc82k/w8RxSB//7
VQqslx3nJIYeW87S9OkmWy4H79ZuF8E5WRpoe+wG9xBs3290GVzpFqhiHZ7oAJH0XsNTzVF2NU+w
XI3XUj8hota+hAtq9Vv73+/rH68rx53whXPG7BXPLObaSsvx0d5ohebLZOHiHtj+MbuyHnfGKuPW
zreUIScsR16pdsi21gr7jN8CFBEJ9l44RPv5c34bcIf5IbvXtny60bxUhMO8ZkhUwHDyLBX/Zs+s
kWa16dETqzfcthqQZ5nqZ4VTBD4MZN9g8+Hx+LxyzaWVa+FxxvjJC3S6dQahLNLtV/QjmOANCWD1
fmAMWLcY9iU8k3R60djY8ROLCRW84tHqd0uubYkhQh4TgzmIC41h8XMkoHIwGS2FjtL32BCqrgbv
s7iOFir9Zg9fWtTtN9GukfrVS5csCtAbMdwzyftzsY5Plc3zR9Jd5HQdtgwamw2esB6Rb6V9S7Lf
hiIWSiMP+wKDwLVcOIisIb64ybGcgh4FgLYtqn89XG61YaDc+1I9rhuG0mN4yeQEibuKUHP/Ei2H
C486s68uMQl/pmALeLrlZ+2DvKQci1HuPjGoxobaL8XyS5kyFHM4wFK6vTRX645KRjxcApvhjesE
SHjWNe6oGYta86ixlxHHvF1CZAB0MQmRkNzseZh6r0pmhV4JuK0suuobm7Zyl33m6WpCBpfZwldN
vYhPEcm9/f6ZbQfrR2sLZPKMORJvlLAlwf24w8qOsSWYDTQDlmVPcprp1fBHG4RcVdBa7qu5Dv/k
/B4TX+HGOsRdJoJKDidUZ+/AIaPEYlrZmTQzoc/uFRIfCmSCwBigWlkr8vIDcl75wnyjuYIRG//6
9ErU+xvQidQtJC3JFSlmwXwkhaUW4u9ENmZTkce1fyPQvjIcURKfRJn8W4g1R1UZsMIRzLlGCoRa
4/leEAD53PXDN0ucW0aqh4RUUeQdlatwukLelywHo6es3gsGEeNfNSMMtI9EFzCw7VzeVPyDx7zX
bVEwsEGLQaNTaTpYi2Tb2IM+gGZg+d5ZcAInG6Zg7zPuD4Q/shKRB9U2y34xrmTdi+9APZS71vsf
biVoZhkgodIbPR1YdWj3Mt35i6IZbV2/wlWvT/cE2Y/drkSRUer715XldJnrq0B0ucBM88/iXvid
jvLlO0vIsUMqiVEVgeVVuOPwZkPSVmUB38ZV7/rLfgfRufGmwX45VJ+3fnB4EhPwTUyIPBJU6JoO
2veTcQjtwqJe9wQsLLNfpLLYOjJqwuAOV2KI41uFArjDtAwPCsIo4ZPg+9kfdDh9W/WAvWzl4xqG
wSbFDK42R+QIuOtdcb3uQDbdGsRhQUEmrwSOldRhu5M6B0FGQTFGw8BggctMViSlLRQOXgOIBVXu
FUcFPA+xYuauLzCHcKsdDqflZg5fphY5v4KxX3YhvpD2k+ywBRSiT5iYUNMWr1/0PVzH5o0sn9Kf
CPNHA0dhPMn1rzK4+Yf1/fyDE4RTwik/AaHBjkGwvwzvL4wQIzslyFYLog/gemHP2J9WeQO+B6Qi
Kj4P8SQFkXlkPaGcAPJE6oZgZzigmvzE9OSSfalXoOxHuW+yFRESgDT0Mvq20OxaPLEX+Ck8yfQw
ZkhgMN61Ie/peH+ygevGYjWexRtY2r2N98GxWBBehoHiNj7thl25fxe2YDigt6rGPeO5fju4u7cL
ChrSWrAc7KJzmdP7fnG8BqI3O1KYq+jlUBzOelUYSMc4OIe79JYT3oPG5kzb4xw8JEDy5bnBRv4i
XoAvympNmRSRwye7LNMGX7GC2A1pmeLVSaqvT0AN466fdXd8718aIpSvfI83MO6JKBbflClXVhTi
0bnAoRYOH1pPpvaKdpG6Rx83b+uIftiKnwsZiLmK6TWm9dBvZcslS7CbD64taFQvYHK+ogz8pWBG
ZgzXQOu3LHSfWzofuIVHpgyT+C8J/M3kAbCRDBE7jo8erEoG0sQz5p+kllxOvEQ6UAZXy+c22iZM
Niic5+euXr6WBVidnXt03C3+kaiLf4VHe61bWzhpzvAXurqNY3WHLchSRtXGgoCy69Wqg9URsnTn
R9ujF3ooh8YTvLQ4At3gJBhNN2MNoBUCbUEGi6Acf3wR7kJaxK+4aT7IQdQ/hRTfZ+Sbk2v9jdkm
nmihYfnMMc7h51xthXj7iMHpYq4q36oXpKN0//CZ9SQsI9azeTZCrXGunB2ihfADKGzt6dfI+0oX
j+IYU/rJZnURqP1SmdoKCxNkZCHetS9ccOYqT+OA94utqe5rDIgX5YNuZCQlixUJBKbYalA+GsRG
z93777+BAprg+BclP1Ik2ruc3A6qYOBRGh+Q3tCm+LgW0YoHEaG7KHpdvNYSez6nGBnjRIKpE/jO
hvoPT6eYY0tYEB+HVGxWmaL+NN0p8oFyc6hg/ZIiFZ0WuwaSrKr384IXxGNV3Pt8Oyr7kREHTJPH
iNPCEhM0Cd4NCDFAdr8Qizlh7PmtzPBgW20YEgDfUmBRRZHg/WqJEbGf5+IImNbdMTeCpkys3tC4
suVH2BGyiEkb0lZAzG/e3dPl52L4gCi+VFch7U3n9K3LnxbIiAXSLyljcdBh6wH4RsbE5lalc3Xe
tfbIlYEDAXczmX0Qnmc6BLQuQXcymEhJMKMXSGrCwo+JqcNjrfcpIpm0Y/jDnATNummBtBHQg8Pp
HG0Kp1PWF/EleWOn51D1NomXS04iuUilyD0mmtWEEg1Ilzvct9Kw4Q/jAbDGv6D1uZRvE1aSE8b/
f90z5EtxSyH0ftAQ8C+smqpwiTGYbXldkQm9xPVbhjeW26z5ACLbRN06gaqYzPa9TIl6zWODVOHj
WEDfTIGWzxvTfgLfYZdh9cGI05jNuKwEPySGQ64Mx/XBTsFMQX66bKtsqLVPlyDfuGSTSU4FJAtf
Mx3w3LQhfNnDvnVgC+qAiOiTa/KqyzVDIHLmO9oenLZpY6iyiMPhIE1MR0ehjRoekF5P9uQU9xJa
G+e15bX2ndt2bmmsZ9vYcZMba/m1Em9zkuSclKX9+x9H57XkKLZt0S8iAi94FR55m8p8IZSZlSBh
hBXm63vQN07c06e7qqtKgr2XmXPM5+BI6TVrbSoVDdgw8MK3yyFs7uNuCzgIl2MGmsx/dpyKaeUV
aC+8Mf5kKYPL4bWT3psa/HW/ZIeK+wofCKx3PgocBeA3ELy/A3AOHOn8NR+31O6iIlQU3Hs2W7En
d5NJGBXOTbYmVimt8CjC+hig+NA1sbF/res4jFVUlUdu1HdAu/GGXNTuC9Ij38HE9co2ECoFBTqU
C9nBtspDl/+o9KHjT/u6i9Tvucn7BGgg6v4eyWdBJVrTrTazK4C/m6TI1CE5zi1IVgKGCp94JCpf
mlG787qKxVjX/6llyIyTApnPzVgvRAk1qBYUKGthYchOOYUmse2UKsVRrz8eykXj392+P5X3Z5ui
KVir2aHTNy9mosW3Rteh0q8L/acoEo7+3rbjWQEyBrItCRN4VLAy6O+ElZGe8SxP6KYV5/UKmrcr
ZSsGnUzsSDNuGqpGVlWoaoD2Hd6EXWeoejasizioWCfhWq7z7wdMDtIQzuW9YfmzVsGOUh1zuDaI
ClihEemViM6jAKu36gU7N4gNoYBDdYjKCs7Ipv9Ou+UiRaRyEMFxcfcsARRr9Z4O88XeJ8II83TN
T4alnB+03OCqFPUjfW9rgbQQPzL5IX6T7ZJLAQPJEx8o8+0CrDtXVu4DsebMpUipwrY7tqI/ZHhQ
l/3D5eidG0TcUM8daPQjMenDPLvjiDdcSiwmY7Cy0a7I4JlsZo1whglvE9PdQ6UWhIZnwwTgfKcW
8Z7w0/D0Un72tgnKkkRbDScn3mFovceK+RrTWZwfn/UKoiobkOfI/enAjWXFxAaIORC5oG+rP49n
9tXoY9M9YVhVs1mEj1/+aZ6jmHUMaYmz83l9wJW3DKo32IrsQl5UeihA7uSput1ZZG8FM0NwKuH+
NOyco+Y3r1nC+jG267RNWDzKfpfHO6XXt/0IHgxOnPimo8A6OPJET7D0Epkhx+nBvFiERAfrfGav
RMDrJEj0/8rlGtAmB4V9JmjSLo7U42uCPOKd5tUrQrCXpvOFmrzfmNYHlSfbcCpHK/Ub74sEG4Z2
K5Dz1FFgOgl5TlTvQegdUL1rdKP81kJ+LLQ9C7E0UleDyUILHM+O1ll20wsAvjYD/zvFQufCiicc
qgTlhbXnvRNTTkQ/34hPEJVeiSYbppmM2ZjbL/b1588z+mwfbh4HEZuejcToXIxPTxk96JzC4WJa
w402En1KPXYAy5bMyhGbEsgEhqghBcCrBJx0g8pfLnHcJMy6UNK4Igif/QfiBHsYjtjBO9WB7F4g
ayAMhEvokkgEsNZQ9DMU8ms8s+nvPO/qaG0Air3XgmGrfvuP96oATdmRZQJPylaxxtPjXoCsxp5h
N8rWe5ZODzKiEAFa1SrYxZUpWspxQbAB6yOMtLQDyKhso/VFjdG830hbMoxqafdcxTeaoOw4ts6E
DtBgq8K7hhE40DvsR8vkSFoq9a5ClXdbWOK++D4XkYfFBSTMm+0UrgmqoCPRyJuOUfaxuaJkQ+Ix
4vdBn3OchAvOw4mNyFbOPJw0xCfechSpvvRdOrURvPkiW5AZH0t933j0EqynfXY24CtuzytpI7by
DdqHf7BwQBOupzlP4GPaCnMamB8Ti8W+TQ1EkEI2AIDE6zdRcC78teZph/6x3D4Um4ddo8fFN/uy
jx2QOogfS/nG7WYTbOU8Z2OtpgT0gXA8PGRIeLgsHGGc2N/RGZelvHCU+HPBNG3H/2soWkjRGELM
uNJx0G1jl+GdP6JclvFTNXf1jbXHAXRMHp4WFleGg96ps24VKn4/0XkIrCXjakoU4U62m8c5d2vW
Kmvi1iG73py+ysFm0czpSVawNstsrYZUscmVYfPZldZaF8oHWjiw6Y5yRx6lRCcaCbK7yLAgiV1e
NuvH2rD3JRziUDe9LrfopjLLfjKmn0bSeuffBU3h8FpDJ2gvxYa+b968cbJc5jHbuFwj9H3Z8neG
I8Gn/9/G8/5zme1wqvyC3WXJzEcFXYH3/DCUzjD8PNYYwXu7lJiM/+yBs3CIJKtSypcPWInCY/X6
TpvIp/wb7l7CH0h8XBlbeCZM873x1oJxmTHld+eBJAhM8brKRw6HJrNT/V8CmkB5q1asfHiKlzBp
K1+/hGb1vHr16GRXgq6ccQY2838IE6V2ZXp1KCdrVm9LwPNrPiHWDJdhY4bYCrU/9TtyBHdR2Yz/
Dk2/5ari0OVa5y7WJkbPCeQMc+ZDSeVxYOhCpOcd56CvBx1YHhbhe8V/+AMW03UV9pBzl2Kw2KZf
DAE3Q8Cz8g3lctOj2lg2lMw+rftShIOBD3uT59smc9zzchZp08O5+Iour7Dtt91hgD/KSc6b5ETl
Sh1s4mLATFhImcTfyOOO5nNmtcO9Y2q276czzw2GzQJOs3LWmJ/rK/SzNRvh/JoEzSMUwUZPob4R
qjD9G1lu/b3STxTzB6ZV/T6DVI2X1GUtK/h1EhwG9Vi45xyGUff1pS3b0+2Gs0D/IjUzduzyhjP3
DnND9AZpybbQjyomJDYMRZhNO5E9PX/IoGTrcEup1BDs7ha7floWgdKgP0aMnsaIi1zM7qh2gfmV
LM1LRF0Uc/XwCDtdtXULd96Wf+SazJyv6KPxmWKjPzfhoW03/2QnSD5mfxqDzlX9cBLyO6Hnu08W
ZJ408xjHDRLVVrGLfbFTVAvP1grJKtIBu6azWuusMmOPmD2OMEGxONGa+4Trd7DVFMwCaBcPeRuc
TrHwsDo8JGB2y+qOonthfmOdkNyKnckIlxunNr2SNbvpzuM/JpLae3YSNwYiUat92AtfWvPgTCGm
vPw4rBH2vbtVc0T6BxCkXOPTliCuuI8V2V5P9ETl9+vl4NUjoAAb6FoRbCKGEXOjKZDOhY2A1CTA
uVi61ZfHqY8K5AUsY8Vev4IkYUkgWNnHwb/T/JQUIHWGXyXdUr5I3yZ+EukjZjvmXLsT0wliifpD
s9KdF0YPhJdZGWyMvPzVJ/RfVnNhq90f5VkeZWMyRRT/Oia/2W+jfuJXS49gmmIEFyyunku2usiS
ySvTrTq3oB2JDsJlJKRqFgxtgKC2b13klYsmKGPk1rfKsAE/gppgwUNErJ/W/7Dv/Kofq86Zb4Im
6NHPCjt+Apc5jdH+2Wz4Kqc19hPUDPzKMy7rU+ksJI4DDi7iP4DoYqlAGk7jbMU+1jTylvkiYJR+
DsvHgKLASqznjUNlE6iDdRs95uIryZ8iW/ILzItWezLLkOon20GjED7SME696Ek+23d/JA85mdm7
OEfaXRwany9a2c9RWnE2oiIF12oZu8mArYJJxzKdOETrIq3w94zUUVM+2UDQYTd7E3/yY37Q70Rt
hl7PpvHFj2e7jfCj+n7xknbSes+LbjoJFrya1GVbfYrLmBJDewSExpDYxADCZpJO2TrP5HOv4peN
0UJWB2X8Gig0Mlfhz2Ai4k7u40T1UIM4xw9b4Oi1wchCUBq6rZI2hAqGSERxOqM/2OVmUEOMr55A
6Gzi2SE1NbNlAs6HM4euWdkNjhy1yUBrYXUrhHGLT414NTKehSWd4rNcdxiAX4H53uQRUdwrhWq+
ZPJPYsUrEGlyHp95c4oiCxraqjmjyGLaGWv/Gj7byXmRQYmKsr0xdEd0kDAapa6YA1MGKMdLR1wa
DvcZDy7Tl3VcnWjk3j9tx59+Kx+LDrsK2+KXLYnu3APOaNslS30M2GxRdGQTS0W6aaX7wH8OvI1v
mr2GW06HOfczT75ylIenNvMGvDlmdSwihqbwsG1i0STW74+TzJeyuKvQQo1jSXi9shyLr2QlA/xE
jjbd1XHFLAmWylIFBIMpcL5akNn8CSizKmvOryE2oJC9EXcNA5L3HYijKbA0uEfLey1wdZsBCj4G
A/Pl35wbM0CJEi0Rla6nas8W+Y2d/6/chuW2ii6AxWGUomwrty2lTBsiJuealbtbHm+t8cwt1lq6
QVLNnFpSHFteu8p6NtS736ZCx/iPVkz4I+Onr3ZTuWraICE0tiWnQzX9UJouPDMDRnJSB4avC30v
bYgyK9jQd3LZxGhZi82FnNN2cKpuhdivi9zCdCqZHE4+k99i2BjScbokCe016R/ybVwQv3fsikPP
xyTMexw6DGQ2jKWyjOhFFgFIR7p4nct8kMFbgN5Ir1shI0TBTX7VkARPES+89MOCWY3XGYp+DuWD
kITd061O7fRm1WoTgiTTZUnMeIfsp+kxQIVJc6lziosnviVOSacb/03Ifl5oDotv5R+pAQ0xnfh8
kaRo//Qy0Fi96vPCLhG4rQSbFMUpuz40PI3Qoaaw1bBiwxqY08ltpGZVP88QkbkgylrQINgMfhBg
wvXhML0wtr3E4lroN2/Mvyk6iwZxwtOV83lwTCa1ec3GzZ2/YPrnvSld0DWU0OmW6odAOaC4TL2+
BwXX/b8X6+yiuTA5MksXfViGXvofcdXPIZBxpBWHjMMZ6jipBTI/rdIDQEiabvESRGrA2BydL38a
/t2zDuQo/KNcoaZ0qgpgFPJGpuPPzDZ0XDY+NwaZMy8swkivisefCP8C69Fig9aDYXOmuHG3mpIw
xmbAfYBoKWo+Krw6h+QrcUBpsBpK7Zr4M8Zwh1kJ/eJtBPjBH/6zzYA8cIVx90OFYY2fmOvqSd6D
/fZe+27mN0XDPyGdV/dccEkoJaHKZEFkwg7LhAEjozOjuFEdvzcNSHWkzEThmE4kIFjDEVqFuXZv
Se/SAjJyeByUf69+i27m8dMYG75Uiz0hVXxc7yro2wvvfUUhhzKC4N4VlSxCmZYwF2TU+b4T14Wx
z5HBcbIvc+AhxL80HYks6hJZKfzTxo6J33keFxmx7oN6cJoECBfAoNPIs0PDCN/bZ6CA7rI9INbm
w+BDroxNONepmVMe3jzqilsxN68cJBe8a2XQyBZ6FgMxGgjAfyTMNzv0Mb/mQM62NycbW6UY6mix
YhioICOyXYVwr9hEHwseifn0Fjo7twmr4Ol5UfEReUyCKdx6lAknZcCFw+l0JAernbxTprDogG2I
AQH6MxMz1GfQlxCRaHc1teLaIXS9ZXBFRjmGC+6uyWNdzcu345Xk0JVKV4JeTQ0nO0QVcTKo3wl5
clqY+bm4TiN3uGj5z6UYgvcG6TVPDD8rWV5eZ15KDu18O4+PdZCcsGB2Kq8PAILe05xpQ47KP/KY
EAGh2fvHGVTvXnsGBnTTsY4ulaOSBBUgYvWG8RM+iJfHTnowbr1qJXTZ3Zr77zM1PZMTw1qEL2nP
fEv5G2+MPzA1CY650QcXZSqL2Y699l+1Fn+405DB/g0ti+iLOKxilQdFiPh27f2AQmxeim2aCSig
Q5OnWFLhSPGNf/cEM4dLgzxxVNjctnfChxJsqeJO4ZJjAwGZA/fD+RF5BI/L8VbUA7X1dbS0TFNI
snRwZ43quniDuaXLCshshXG/JxocSzylENTmkEE7Csb8s/klzohMAxZGO5o6fsVtoS+ZGiHNXfyJ
GLH9ZMXCmr+zZmyOAIcgCsiNJNiwNEGzPerHbj3iu+XX5G+nl8ywE9MycW7zByYe4Vo/yEQrsw8+
WX5E2tiatOGTRVQ7CwgYdv8mhT2qzM0tHQo+TGD62oVNd4uUmFDoxR3y5IYqgkH6DElF7YjQlnEv
m8jR6mejPd1YyAICxwBwARXy5m3ORoTjr1N3sGM86FTuOd2aNV3pg+eaZbIUfR4rci2xgDGvfHyT
wz8jz+6vhu8Lym20CJB8yDZZGTFZ8eKev+gQDgqbMbHFxFYVa7KGP3ACZPh0hF4qVk+CXeN01Rlp
hkDo42C/QdYktvGj3gjuANNEatdMe7bnGDQqtWjDX5Ao1k9bCY+pbL+591F9kzyFe4TRw4xEAfU6
/yM+c3wR5GmzC+CT76R99P/f4aPHXMuvZQChEpz2On8R0V0r9wix2ytNOhlmzXkARcGKFvnaYXGG
ZLDpfjXiBSKeDxllPHIw7JrTrmRq4hnTthL3EDX11y7BVWC/QLxs9YFNplUcEx57xctaEkIcPLcs
Mrb92kfFA2zJF7nxq1/Z9Fgge2RgLi6L7ds4x+Ul6CmhEeWCrPXi5WLLJBK1J54kbpG7EMQ2i4sh
/iW5kA/AZjy9U6480Dwiw/a9Ya6tIlX9f1fwpRm2bBMWMX2RtBPtmG/i4UUZSQ4jdhIOzZn0hhrd
bvDhuYjRqaPIWJncR+eweJI5Fv7En/qqpEE6ubhomFUxieCoSj8RBEne8/hqCajEhY0HaDld2g3r
jyTbYyJSxnNPsl155CBVhg2vUUy4fYany2F+1u3JfNJd5gAW2ktm6i83WqGjIDuF0AuvVFzOTnYT
lMvMbZaF/smiklH7GHAWWbgQO+xn84xnluef3oeMqEywiuhzpNuoBSXbZ/aM7cb4oErgOGZ1spgh
qWSNCIXznMhi5OXSXeOm/sTycv/cNgwJSXhaGhn3KqqJN2t7nJ6Eu1FONcFoE6cseNEJOBemzvwc
raqdNssXbPr4LctOpIE/+WtDSRzf+D76gI8W/xnHehkUpTuRrQLDIWBbHTH8ZnGchIjjuUEqWIvi
nNZZEgrQn7hF9MRTO8T6PjUNTtODme3JkptKt1PR54YCAkdjmQrY079LEdswzFeqi2TF3AGuquAr
+5qnoV6xG2AkOAVDiGBY7yxWY+qN3kDQwPQd4qDfEwaVfTDB4+18BVtWD83+VYcxdfzPHDxSON1u
yLdkibzf9mKw+2w93ZvfJ9hbykqtuivVulbKpd6zkeufrrqKhXOV7srFnguLb5EKf16QvMm7wzWL
cpHBrZ2gVaYMIjKHupJPR4G+xGPLkmwKIyCHXl8cAJjrspOX/gtZNPs1dKRC/sNDoWlQq3xE5aNo
Pxfz9m00mMjY5nhAPS4kAQ831z+LZqKpr9zfjJ0ULrVIwAtSLby4suv2YqCvW1itGJaikzO6Wyiu
eCY3RqSVYbZKlpPF3UsNgSI1obnFMIJZXcUfg1KVUoftOaFSiU2C3ZlcSTxGuE0DupGaFQw9Osgl
gsXYeHInQHKo9/MS9VbeOYEUMINbRfl8vENAvDFawsLuaWcQ4OQHEbOw0x6Y6PN6h1rIr8Px+RXf
3lD5DsgtcbLZEnFnxhdOFKM9ybiYL5mpUH8SZh6+KK2NPcVMVzHKTdaZxg7NMj4wDw2e1O9oMvij
P42PCES/eJKSQOTOx/Qi+XMWMNef9scxp6XBA7KlgQICFveZg1h2OcdrCCeEa/3Qi2NRM85MGnhY
7RcT+kDe1R//xJPOvHgWuiEH4hi1ReahIuPrsPRxXc8rfzxAPOEyaFYrPvNCnuSV+U93H2fuknjP
DPzln8hL7NYvtF7Xdp4jojrS9C3NCoVzs0PGuq4t7dLsOZv3C2TtdDWYBm6z0KBcnCauSWpS4t5k
26lZO2K/ZonhmYxd5weBe7D6pDr4/0uOVi3RX7EbQoj5zI4GZcaguwR3Uk0grF780TRmmc87Q+Qx
NpjXiuRK49aSMEPUEDacvxnESfzDsrg7+bBq/wCcMTZ2wF6IHicLl8krIBWOH4EWBAd1cZXJ7djS
kj+4zLlw1zGT5e3oggUm/iWVl6gbfW5iEFls3z3m7sZNMsjmchwEW+THNo7+M8GxY1Nx0TzMgAp7
dBu/1ScfbRdMXkvYLmOVzM5rQrjoRYiBw0zE7wsNwKwx5zc1zCe9EnLKoUyMc4vKu8N7cOSBQwmB
egptJFLqJugij0IEdA7GxWV54DUo5Dla9xJbnE1YvYMLDoxtvjc9pgMetYTo8sVRAQUKdde8O5Nt
oqe0C80dowMSDcEPxAHKfEpRWqIHI2NmCSYztiXMgCWVibThpqHsETI/5eK9jid+xNvD40naT4JW
ueaG1OdSn64UV29nP3SKH2KRd5TXKMtpk0nrZrHd0t3ku0zD9WDJH1h8v187nYapmlsQzGgB/aG6
CuseQfOwocThf0/slZmfLizpHxjQFblhlU/rB02RLsMITZogFpisU6jkNyxviUBmg2oyYqb6fyNw
yX/M+OPxw8SW2fDc6jU7cTHvpAushAa5PRvcVQBlxOVYVXyEfA5P9CxAq/EVosOZqA34b2Ip04SS
0Fc5dxhZspbrF2RKHlWs0sjWVBUDFQo7SaTybUB9+y0NGh81b8BzyafOgAG1XmMnKxMV1WcqIqzX
rjXfHTtJlU+UxjT9xSYGjFdgIBQtt0+pIgh7XDdA8piUyGsuztJYJchM2EQ2vw7lqoBCwdtCwhR2
gidQ1q63Cq9IuOUngvB7e6WMEcpLgQ3kDtmdWL4xtPURIgFfdBGSCjf1jaQc/qDUpbj7zzm9aH42
x500bcqB2erjgo7fekN2ENuwvObIPSXrsyRLY2FnEvXEtKyC2Zy2IDiMKV15LUd0Z1mo9VzdMEAA
kTHZq+NN3ShuP+0r0KUVqCbxn25HxSVObLSRJpbJQxe1QdxD2ikB+mXLI2ur4UZko4SRZPc56ABb
QjVH9cb+pXjtBZ7bSKcUxpSBkdqQAcOMbv2EpXRTPMQEOdvymC0cq2BU5TyvI9ZxgFusS24yGx/z
PC2BRJA6uMvRNT6R/PKbq5UmzI1LT4Tehdjc+om8Lh9OExCAIXxK3kJbDePuEQA0A40bNuWGT6tt
XaaTwasA8N7bj45f0cXQyIF4Sn9FXJqd17IKApD8mgjQdAX8xmwUqPwtkBO05BNrh1auXY19aEXc
258or/UOF8xCZBN7jcj6wYfIV/CmGjSjU/mXXMfdCGyBXM2SXhQjqkZ+0GZy2IdgwsvTI9/8kJ3Y
evKxNOs0/aKgSnmlkwOV/sT4NIaaAXKk+NsTD16sDEhHVNUvRn1DfKv7e6XwY/bJhCz25b1iBrH/
usY35weRAXMKdqGX9mJ+bnSnMgUQttAlpg/JWSDUEgjKKtlgUI62+M2YpejkdjzVD65q4/bZwJ4T
Qd/wWM30s8J75co+5+VVxK8iz/5U81tkCTNFJ9gx8BGYe5f/jM5LjoPTKmeZANLxyRvY8wfVrEQd
/doggmxiBq6NviG3CHpuCf/67Lgg8GpBKrn3jvYxmtNOc/jphoDfGPpP9vXU4tBEGkt79ZyJB9QH
UIIL5J/yvLh1YlSYeZP7bQOrh3nyorwiJMwrsNKvVcR32wQtFIJiyNcNWzAeXdqfkzrOsXFMShzJ
SdHvU9URtyxLdtdJy0r9V3OJ8igZ0rWUw2b4KNMTj1d00hPCJjoT3PZrOfG87wpikRbztcb1dZaX
KnQpjMSPc9oBJ19KoyX/ML/mXgMHBgWL++Svvi9Ab29zRAqPtfnHcKP4kq7GD0LktLaL++tcRcvH
WX7t+neYSnsTVj/IgW4/dk7/sCPJEc+jikkoVN3G5p3obmV6eynH8bHKWVvVwnq8ERhJYmJtYLb8
iio0BISODR86DqrsfRmM2KoQeGnSub8VPLJDvV1oxvL9V6Yhq9S0P1GoZXa369YxrYYK7RdYxr11
BMYxzGAxUpJXCCpIX43AtdG9lxup+MfEfAoEQgwooJfpgdjC+vgCp29eo2z1IO7sPLZBqe/xD0wQ
EwC7167xszAYNjJzxWZZBeNitiUPvS2+PzTpMPDCpRKdd7tuHYN5A2JfG9dqd6nhS6xpvIzlj0FZ
9lVkJ4O5SdmQpem3124A+nOGRmogaTt0yZ63vhi5MDpv5BzsWNi+obdBwH7UQY32LiXCdla6LWgh
/RTqfbrJmtUrGwJVcgcmFcamffLI440d5LvpsGqqPjKmW3vtuRGzAsYxoddHTTvUhV/LPIiy39R+
5GrVCtUzwuqCWryX/jp6l5gY1y7atPXvI7+MHPZv6gCHhb7mPGMykbynsRpZXqrXgv2o5iqi/2jA
Hvjiz/u1Jx264j62exgpxqUaT0Z1np5BNG81N0UePJ7bDDZKyBlW5167HfUd6cpCtI8aT/qqnblo
XmdHRjIZ+UZLFi1DJyyf729qm4LfQjnnTlCoIXgbpANiwZe7uBKDa5e9/V6w1poKywT3nHJKMIyS
2UERmMz6385Hl/q+nyOawwR6UprkBF7+M3VbLTfaV/GXmiBjXeWaL374HsXgp0RgSlkKcYZeVcod
jWNS2sQmPuDuNjXfFYA/9WdsbrRiXH6ZTK9G116te+1XXnxzh+XhyLL3WW1l7UjuWuMBxLTKbU3m
pmxL98nYV/o8grqn+u8r+pknTZSUBF+vB+ySmJywuni0hbR8xvHNrGYkU27PDM1gtTFQZvILPuod
AzBlI1KNJv6dY5qViBCCnyqc9Dd1UV4p64h3j6MpbZ234mKtVl73aQgQcAmLG0Y4aDvGqoxQyGBY
Kv6S6m9ovhkHsRSZeOdHUO5Ummb6AU/DAo+42NSpn5Dpg9KfKSSp24vqyDAvjZ+HZ/lrkhSTo7wa
Tp276Ej3eNyT6MQBw8DoSaYvN38s4n+7ylzCcXKvmY3DknlPXw0e0/abrpUarRT+oSp79kcDXkfv
DYt9Sxv44IxkhxGZX5j36b3nagnj7Tx5E7A6LCsAWqRLTCi+Qm3y6FiVM6OCIQYAcRrfe6pgQ9vF
1CftWdX+LQwmey2yYZPeG7hWdogYiSiImx7AJHKSIQS/GtavaV7IKoDt2MeD++q2D5IdK2YIWCwJ
gTG2UIiKxbpp9nnlkdXH6pNSQ3Zx5WpbsUd7VYP0fPksDDJjLZd0aqzRfpWWBjMA1DwS3QxYSLd6
ZWccym3JHjqF2k1OGSUpezhkOZ7ivFEoG59lt8u+kGIiRGqFbbRS2fs8Vzmxug92sAhRHislkOUd
cJa+tsrb6knbR3I1cob143lY0JvNQT+rkV13801PVcVMmR3ltVY/9MR9yGd6cblZmTZi4ipAuNu1
+zfCSYEj/qtvvoshfBNEk6xqe14CVQemay8XhTI5DWpKriVEO5BtTuODyRB9IyIdguhIdN1IpKdi
DSthOQA1HT0Nyxb+DKPb1vlR73/kbouudtwgth6gn3K0Ul4hF3AX9i9tMMfybBZLQgEOIBKLhtUt
w8VAAT8OqZnT4icHYj07cKpZUq1GgY4Y9+n2kpN5zP1ENPO2XGIngVRkdSU6dzLdNhEbzNGbWjI3
59jReU3KjOjhscdt3d74JBsZfdyWkRgZRUx2+Hqqb1Wh0PUU3FXU/p6kQED0k8eldt+E8mEHjAXq
4l/T5ibQgFyb5Kgip4U5ukyQwlj5Nw+P6Emx00Rs7yC9cZ9CoOB78NgaN5gYJ76F7ZtgD0BhiIGt
NnWNLe8BTgl86quY1Zwdu3zjz5Ag0274hqtcCLvXcqOR0XmuKnj8/NaGt68f4Usr0prgQRWxzWoR
oPzO+WNqrMxwqmj81tKfpNit0uZbMRjyH00IJuJByBG98BA915lC9OxeDvmcAJn4PfoqmP3w1A7R
619yphRuZl1xAYyoTF3t+TU0Pcs9m4EZ+SzsXrT3WeAxKA8gFa00DXXN7e7ISeQDwzTRJ7GOwDIW
Oh9k/IiZrZy6vyhySsoJXgPGX8wQJ+QskT8Y3rv29U3D9lPyYCmPuRNjM9OHysED5GFbJBqNn/U+
Yk/Gq42Gh0QpUhTQxxdIYD+6kCg2cQryxn309/H5gWQpUa9PMm//BHNHukqFX7d/zTYbkW5q047b
TGTENu1my7H7RijWhlcFv9vAorbcCPK1b9Zf5OxsmiNnQZ9TVUNTxwI7BWN5neMCe+K1+vvbTcjd
o+2oqwN6wMhvCvi6TA9ZryCST6yJX0fVODStkUIU3NjoEk+1fS4uiP/ZfL14hfbGxgRhVk6nlGrA
Ab72JTzXRKnoT7alqy4Lvqr+rhKmKaMpTXj78XW/wiZfPU0kKRuewb7cytKnTr3JR033wZrP3PIC
1Bzn7mRPM+5wzh6BpDaSCDJtm7t5eytr+I/kqVHuJiD6IecN+j9z2kOGhyRfeMLvm177o+xGSztp
LyZEDkhGg0U80+TH5fZ2ea2fFXk/qOltEYsFrSIq+AfCORX/J2M/Tzil9/iq9/ZtkxCtQGbbTvSe
EHOZVu4hVfGJv14rIOCVZYSkRowE5ZFaWL9Xi09/wcRYcl8vhBkxMPlNiR+Zd5GX+vn6fPl01s3q
IYd92I+8mKsWPk4acsb7M15mPrOmTzOAMBIDiMZ/DEiiiP2D+jjkjG07zEK8y47GI/5DUq3OA0jn
pX4/M5f5voeRpBtt9SisYaVAhpPmHLU8QDvGbUDuirpVj81IX7AyMPM4Y+wS0gHZhMcX7ChBe0ML
pZPOBHgSaXuxYix1xg3x86yc6yY04P/e0yi23/IWdVgfVupNZpj/83qzqTZxntwMR0n219Fcpaih
9PIkSeQmflTqF2fN9D6Xut8KntluJkJyn+YiUPt1j6UkqKCIRe6CtfozP/JV4eMETLs4E4JFxCB0
loiJiXIkKbeHUFBcTWzv+e+I4jNvmPdTeE6EB6m3jtmTJKL04ZfP+lCzS/lDiP41+OUwZGSCB+tg
TKhYGUK6quyo2/daaZkzcD0zzTIpLGyilRGC8TjzSHZkdCFbcmrkz7k/Ud31xsert6ua1Am29zR3
LDLz36GjYP4wo6+KO0nS/SJAaw4BnlNYPvOf8vaMjvguM+VDS4CpbrUK1FazGyeud5sWehQ0XD0n
BtOE0KLFWRwQGK9kmOdva9qlDERZ2O2HfUU8JuMaNi84lkdHqmYSpFQehC6Qnxiudm2Op9z0xbnx
sHSMRjyhafjYRiPLuqukr+NjXG+19//HQcIhMuxUkQxLwNtIT9edb+prMplkSkGLDYC0T2c6lQ1L
Jt69YpLGyWPNP0RICKgk0Y1nXnxHB41ikTclxdXio1xIBBrtpcAVCJ3VNSx5DGYhoSWsF0pHatGq
bkMT4X32B0yfYL8UmWaPJsVUPFnYJxURszSkFWVN571qN6Nl5Ym2uWmQ0iYEQXRWymhy8uvzSDZS
6vfc1G4jrDm/2udXir4zYnYOBQz9akZeDN/941JSS2B2TdZUCpPgJvv5DoIuPzhcuJo9jrBiztZz
3HYrg1ycYk3+EZAwFBPC+tnzqivdmYgOPKcNcAh1b5703IdTigRTanYEeEr1DrxYlAfSAlD+Uiag
IFgoy9foDO+Al4IQr+ETqnZrVwwIuVv5AJvyp4Qsof00OqlL/mvGPIYqfa3MYoERVLRWVUJEKS1g
G6dsyPSMoIT0VlCsmfn9VZK4bAnPP9XPvyuN/aOzuCkkU2fLx98bS8OCQRauKHLoP7U/dpo0eN/V
Rw2E90v/on5ePbtdMrDSuLbmZvoZTO62oAZDXOI21/2nsq0eHzVGNgXmHTaqViQsmiNQwv3zPnfh
lFwiLWx89sXJxYyOccnw0236346XczIRYtRuL6AAAdwRcxen3wTcYW5mKDUyUp5KDia8uqrqm79d
/AnoaZBvWWqLKOebY6fb+V+lO/pWYKNXB1DMCJvCfSkpVNYI8kJMn2inedv4dy2Ln8f7rtGckDpK
dSK+3Z4Z2kFj9EZh9Lgjk/yPo/PYTlyJougXaS3lMCUKRA4GPNEyNq2cs77+bb1Rv9DGIKSquvee
s0+NIw6NJ9ELjbdMaFINTO3SGwF1Eh7ZYK6P5OmpM3xlCXHE8KdvHU3/VRTsa3MjimtIjVnq9LU2
ewouVjKr35Dr2dElnHq1jxYWDWR1c23lZw0FuvRLFn1Vv13z0IqHIf0kujlLmGJRmKmQWsA2etRO
js8KbtqgCNrKrq3tGCNCjK+FcmunYAnmWBkWpeMQbvpmK5jrfnBIlS1c0AYokSasr8I2rc261phX
JFd4hNFN58fs0wd3nl3L30FxQO74Z9RPopzNxFG5CxQKkzXL8BBvLWvfs3Dmk3q8eruJbQwHqdhM
9n/k1txC7PEi+zGJOkRBEOcR5WsPAJT1VrqnVZ7DngedRSL/M8iVzX99gdmowPp3mDbLJ89Nrb+J
LxGojMNTbtnjjgQmrkJDGor2juh+DtLZYEap80f7EKTZ8M8VGXvuy+BE7ONQohNObC9beJdBQgtN
7ECs08mXSARZ+ghieu1fpTx16AoJednmDZW5YD0YtcMNSojVPgjjW6EIXsAUy3V6AOdGPUn5Uglv
7dtwCfP6awWO++uwsdubhkFcmsSDJiOWl9f/ZD0z4F1sgEUv2nnfrDmnjIccyQmFvwlu2GA4D3+z
Jjaa58edhk3Z0ZrSrPUVe207Ap2m+2g64wDVKrXRLmcnThEyfTEF0hFfI4cymXjefjky0Mxoi1kS
oZvz/pQZCyjfcr3yAEEhbBu97yKwJebtETs/6arGR9mVhENgsITn1MChgwsthLnNjaH87n3zXnP8
VGDYaliCS5hcxRfRjKDF5ag7oJVb+hiEfOuixv9cGtmkRxHlPuj1SlJbsprepk7Xi3mUy0RhzpKF
EnsbFPpivFpEvVtoJwR6etN7LhKKYg48oUMvW8AHyi79YKKac/g5otIQoPNBGTWIdKuoWu3hzTxN
xffHYjG81bMf7WSUu254HXc+CQiHGJyIchfUo09BiIdp5bHjp8VepZ8uitsm4o/xjUm15JRP8nwL
qxLusJNjj8M7X10iZZ1Hxwr0gnFvoRKuY9NWrB+lZ6SNAxZtWrBmLBBVtPHnQrZtkD62MlRi0Lnp
elhmQ76oClqTHmqRmkO1couxdJl0Lprsjw0p4y0IdHT0iObOBUeqSc8wLRchnAD5b6qCf0eMsORc
TzcUtBZ5F2RfHTakGLD1CP8jLdZDtzM61rxkFvnIv4dF1bQb0k6IDOyPgcbyLzwTXFd6wA4wIwSM
UVd1rBG/pdJdIAuvsQ33l24v50hjxX8g57wXREcyYR+n8Al94K1m5ASmAvylPzQhI8jutydqMUF5
G43wtHSAchquOkU8EIh64Ebm3NzaScXFFcDvxuWxz/VDy9+zAILEqU6Yk4HSPBTJg6DvICcgPFw+
Q2ss9ZLcp0G5q3UCHJ1CJItXY2Y8TJRTaksbSSqZZ9GM98e71MiPVMQPCkllNHYmixUTERoPxVJ3
Ha19mcqmF6DIy8Ul9OtHXH5nefAdZrtpT+8pufwJBW8ib8VRZgkGWXmE8nVZiTX2b+CbdE33t5QQ
pLZKdnNV4OciJzYPHQVCYgtivIaiP47Uc0+RnRBrrqfKRXVD1INqjYzelF5CE1204HcE7JJYryAb
Fw1/L0EzkZv9o8EvzWOusOo1WJgM+DBRc5KjbFGoR9nwz6SDS9PZY0CpYL76xiWIxzy2Fc4nRqO5
YfE5PsSaLKuh3nrDbuj+/Jh1UjRvgVn+E9CPWmH9COL+IGK0A4AQ9aMjui6WDf1uC7Xq+FZPPzzH
9fmRUvOcie9YjglxxNSSCLuM1GILUsowFJ+Gd037o1ORdbtLjMVirDFGQdpJ+qirMBtIspNJld2Y
4q4Yk5t3jWX1SIZnT6NJ32aBtkhdcyNh4OLexarC90XKAoogTiqC3DICd7dR/4fHFkm6LAC+D6tT
lCan6croanERSVMVWTya9p/r06QaIz/nHbCUsmIMv6SNfNKW5rfrLRWcIGbx8OPk6oY3NWL+TZFK
4T6k5bLwWM2JjRKUazLBvAZGxWS4u/+gcuUCLmMaBiKKPi5/XB+1CmZOmf0krjwvzaUmZRd87CIK
tya2MEaB1uDlC6XEkM0aXjJgl2iCq8XOC48caw1B29h4SY02Xmg54RZMZXtXORk+NfZj0NDZUfJ6
wNtwoNNgpGgjtc6zQQ8oGbsngae8mUb5yWpGqrzfkerToLWWR+1W7hBr9381yYBB/9e8B8TUfJwK
96EGbv+v0gx6FUR8pmS08HZZqHJhiokFj0P5rtgjFagK8l4VadeKJMviwACGIw5MlLwSIORcR3jb
c+4apk9Io7ByIvrdHl59kf6Idx0sQn5IaQJYzuceO3fuXnL+vu5iI6PDl3rIQSGYSNJXGi3T/hzn
P5be7gBHcQfOeAER8dtT5udLmWND+28i4lIhFwNkHPNcBfiMmNcDg/ZoCTw5FQ5m8//LRuNi4PmH
PUkz4jVwJ8DdTbMf/puAYcPlliugEPAKoTgsZf81BeeWfH63YJoIpldroDdYK/6PnyOpxDLCC0wp
v8RfIiEdm2MoY98+FiHcQfFtmkyzPVhpMGr1b/9b5P5r+XhSeuET+DA9LOUqtv/05jB90x1j0jSk
e1h9G2hjCTfzCNRQ1INmiUSMaMtzz3Nci7DLBSS+zaSJPOt5chraf/ByfQ+HmjgQUoIwiYl/Qekr
pzhZKlJocJPynUcMjKZbQlAPfWeuc8SiXrwUFrW8ikMOBoot4heaPm3oXTOa8wJCXzTL5pk7WeVF
yggxD94UUqzJeVrUfOVc3xZiigrTRbVY4aebvsz6edV/eRXAscXdVe7F+BsNv7LyE2fAsxYereda
8BcTyYSrnYJYDcu7N/zFEQ2vKee45uNW8lKzUAaETs8b5c6sde6J/tYgWA2Ttz42qzLflZ/8kzUp
yuIbFpAcLolJ3TP29Ma97eiFWzqpQA94f66Ucr4h1ZDPzEdFUhXli1Sm5BLk6ZflFu6k4c1QLCal
R9aOanTDo55nET/9UZG5KPwjSG7uH26ZtJv6xzDaV/lH1zBdUsfyWwTWWStc87NDCh/GDBYlV6mk
NYOh0SMGlXakt9UB94X9xeThcyf8RTSspTBfjKwGffTbUIECsdI6iFcfrPmZTFe4nxkItqsKdy8s
baUTqdPmcfL2DCb3OXo5PCmYcWKhgP8r2m6Wr83hF29/GX1FnoBQNTtN7X+DryD3PzW6Pi27wAip
uIFB4HyJcAxFWtV9DERB4wG+g+GIqIN6nyhpbhspJ1Ru7HeQaKZZIl5yo2Oi9eC3dk7wP5l6UDdK
+OXyqRs+VmSQyRDPTe5EcDcSDmxo3YQyR5SNjBwciatS9rcyOmk0fd9fORAtES8lYo6WGO9Z29mp
+MwYAFAKpPyUEmlLt2C3YWDmQkH2SY+9it2n1k9aXi2zCmoTT6OKfe0blEpHoGYcOY7E61YlHZhu
2bKteNf8WzfP0xphNWSGNCqLnrWwI9JbI0cgosL3NqG/rRAimMGKO9mFgKHQu+PmBeSmdh3RdMwr
mxLMPJMSAFVthCmLdLZee0Sp7nA90+Rt9IDytIfOlaIZb/B7InyVX6DEoT4k2UYCYk6zPTLph/Fy
/UwOi/PYM5XVFkDHxYzExzUBwgiQwvDPHX519+XxXiofxjPDh1P8GUEVXpXOhsoxLXt0QsleQlak
dUDaZJrgGygRaeBt4+q74E7xec5zPlqyL0kOA35YtiyqmJ9bxkshPndmHh1dWWuZh+pJrx3qijn5
3X2xLrAR8u2p1bUGwyUoe8n/GLDvYoQDHnGl6bPu9kr3guFVE7Ha1MzO+FPmqomTJSjNgDTf1Wa0
sfluv+gyTSDfEXBJjtul01d6T6p4Nd5Nw19X/IRikl480Y+G/iNxVajbFf8zkKTcnvzyPtV0jsFs
FfQQBygflxq6x3RPFpgYrDRuTQFdeFjjr54bQYSuc6mjCy3v4kPxrY2kHTQANVyMsPiRhm0qofNe
kmUFXDdzvnilnsGhRSsCEzbbnXOuaMqX4EonBlmEPeacc6tUYCoy2gku32wU0mGssSyhqkkDHP1l
s65QooQFlmhIAqTAw80J0plSfUMYzgboLZDz72qJDlj9ifAl9IQANpSJBbp3vj940/NBqbdCUBLw
giKo/7i8l1B/FAiOTNoI6Bc9fQPrazgH2TNQ74H7KntbyC4s7yZcE3lV6fjggpVplgsDlYTA3SAW
dPAc+ts8VPCxDF5+CF4j63FdfSusQOKU0R71nw5aRJ7SDOg8CkvEkdN3xfhPps86LDJj6g8hL0Zo
/jdKzzodryXO5YzOuMoHD7BWdghMhx1B7+m+Iv0dXgGZ1lmgLt3M7krESak0axNjLqM3y4jRGFmN
ATrynO7LjweHx0LSAay99G2wPNFBLHAbE4tMlUI1UaGlJCQPCe6IaZtr3wk3TFiDtzMz4g1cEK3c
HJgOMm6bycokvQmonCc622rwiQg6kXsk1T6eoHDlUrrzoCFdFYVX6W+hUEvNMdFQfQFdGr5ELmRP
nFLK5eKcthZ5oOCqdGCsLBQKDNXmjO6790TN5TrFjHIljlBZM95Fsg1yABLRxGmmw+QppC+CQel4
+pCcs1wggC4/YHswN/ElpYl0RAHfI4cN22FRynBZaLJKCYWoDZHCKNcgHecxy4J0UTHi6KTvlGBq
GDZq9Xf7YScGXaijUGTZ7F/Yrlp2wo6GYQKjKBCNfYQus4xWluchqOc0heaPDk0cAhh39LdgMMdf
cb9XnuLIGCOC1Jp1TJPrSD0Z7Lug+qsH1ELk5KLTMUVjBDpqJMXVR7kolx7j/Trvjy0jE09DpCsx
EyuwOh0UnkpwNZEFgBtHSoYcRChGtBTD2XVH8tpbZggMvc0WlT/l5LbBWWYkKq3zfNun2KAQmOQD
TTXYAjVTRDu5mvxpcH1y/dGBJqQxogzMJ7nDg4S+Fc9oAp2bLU9HH9Cr1a9ggWUpJXwpUE7pVKCA
59sK6kdp7ZLsCU9cL3UUj6Ez8hXQCVlGibEwyrvJbd0Zw6YUxZUnZjaOOC3+EoYtrCWdyMbJg5jG
XxXellBwtwFJURpvqvU3AWGQ/T0g5iTnu2ZZS1bGcAsZneOLUaO9SSeyVuBocVEUPqYAd2JiR+sW
DBY4zpNi1J3YJMEEjS5ym3OeFew12uLTtxowdlQIH+O1hV63FSolBJ944kZtYZXVUvCZsOcX3GBB
w0fQiMUwZ32xQ8SOJ3H8hMsxhgTJoZG05i+qU1TT4UytH25BBUBGeoSLs2dwk8vPSNz199DoZm50
NLne2CSR/E900x4YtLgJlwIUGoUtZfT/BdGLDQhm/J+QX8rw04ydw+3PVRuA/pkEjX/L+OgZRlb0
j9HMWPGXRAIfSofBQ/udng3od1wP7SrQ1OpOIcODWuwWVXKDcMS14NU8flRW7/hIBVijJYBGUbi5
LLDtfhBuSoNMKD5ZwJDI3u0OhbnlOiDLb+Wnb56AlvNNBP4uGBndCxzgaHSHyW/GjaH0S9HDnVz+
YIGQo1fnoz/GJWwyRkM9mybITuEJ6OO/TPzqU/p85TZWnnH7LVvfHowZ8zTkT68fMYecdF4fM3EG
rgBEkO8/jOBaoCCMB1QrCQ1b5kqE1oACaTAfa9qtq8/heE/Ea+jfEgsFtPcVZg9PtyvMivWfmT+N
yS5MoFXEDFYS6ByIH3I+dHjZ9V8jfjSkt67wVtW3SMeJ/kddrjvj4+YmVdRdC55Sx4n3UZh/pvZl
FseOxnZZ/dXVn9g+ZeMvgCc53vPuosK3b3f0nJGsybKxEKFzpRnSj+HumZeiPucMw+UFQGxEKzme
l+pMCTgrBDIWjzj1iikJ8dYP94qqcPyqwksu5JzTf5JqjyhTqX/RIBYuFLCT0dGDuUneTTYuctfN
YhMfcv/OSMOQNabE6luv1ncU3gbao4IsNQt/QoGrpSESAnYv60t+6fy1lP1LMv/oaV+WYc5OOY33
ukF85OEaW3K6XMoypoxZBve3o1WXHwV/L0doJIqblZ8mwVU/OchKPnPqrxl9ImeSo3uBEBJuU3fn
sO4iZ7MkvopdOPnosWjRqam1ld6R6f0K6FLX4aZG+jjIQEZKTlrsoGzjwzUnX3Fw70Vt+8wKy31V
ZFvVBYmki0RHsDiYNkJVBhmIrSR6wwcsi48YrEp9qeWtqnz499Yj5QY1YMORov1Xw54oO3Iz661G
EFNXYw7N/hIMLuO26h5d+B3SYZeqd57/lXq0cn1x3eQaiWkXXqsglXN8tIbTedgWHwaddhEHP1ok
BFdI0TENuscSeCL9RYneYMStENEdzNFChdgClOqiMqvLpKWOnyTPv2LpNU4DFmS9icRCFF5RDifh
t7cB/dcVc3rFnrAqqx21hp8wbS9hdoKNd7e5dENQTJNrVteXzHO5t//J5NGMXKRzqT0zw1ZEVCss
RdIZyxjk3vifqAEu0hxZ/sp4LMsEcf2yp0krb5HxYeYMWSeQmiaEFYbymhpiMOygpUHrILUeYB+a
5k8Dh1KhayqW2HdMoON3xcL0wmy3UP6hEuVcN8dNUfADTA75kpBsmuXG0Gg4eVNGxoMiMS5/pfHb
dw9xp7ALUmXlJ/z5XsBoXGWvIsNRn+1efSCznUK4Az8S8v6S6mkyXzQ9EasiR4Z+VRnvpuzInL2H
fnQcScb1o20ITUYIEJhmzBd3VuZklt3waPGuKUd5aK+lu5RNz7GGTUAnyrhlc2AhaU+HmUgxGQGy
QvT7j0TZIhI6yBA970nWmpMMS7vTUWNUpsavCYO1RfR5bC8IIfFIoK6v0wXxPmh7WH5cUFfubOv6
pACRcMEt8WU19HGW+lN+jv9Q14nPEHTKsMToCl0TDyQhKVB0RDwRswFFHA5zcSGhf+Poml4NYdlW
Kx/W+Nc8+cVpVGoLeI6R+4pWzZvjm8EwrF3RkKCWL4olLva6n4McXOVzbzGnnaNrayH6auqHpp86
Gg3dfohvHOE55VJlDtT8Y35XKTYkumPjwqJxp4LmKHD25f05grQGQXpi+MlRw6iDupa+iV1ldh2S
Ospptl1qgm1YBBoIPcEqeJXmCtJkzm/URMUa+QqyJRo0Q3QWaGlnG4GeTuz/LUL0yOxOkYvO+Z62
LwOgOfIn/wUVQ6MYr1S86ZldvXt8QqK2590Z2JBgO2+n5hWFF9H0A00Zmi4ebdWA/p/MjRZhR2kE
p6Lv3+d3yf/rOKQS3KOGR5G+gh0XSB5D9HM3N92U1E+cMqmnzK7fkT88C9mdAZVrnCiHLYBCBVIb
Z966O4dItDNwJaGD5CPsXjJto+5hdp+BaRAOZPCMGM0ptA38VxPUD9XxT5NtuNoYvwGlQefYK9Ri
eiUtxuoHW17BzMxXqIzijRbsLag9I9s7kP5yzVfZeKTVrGhUziXiUDJxJqmvHq1ReR78t1awmUS7
g1auihtgSYMjcyk2E2iCX5HBR/JuiQGHNl1hSpEwBikrmUNa5q4ki+IZ/8kYbN30iQUeq2U3YRlM
Bs1cj+FmBR8atMweYNUAQHN3sMfRboeSTUzjFCQpv31kcdQ9NtNpzf3168X4pyKYbPp0laGmwLbJ
KYl5AHOExsRQIWw4yzUVVsUrosU+nVfGSrlCJkc8wIqGWW7lkZm6Dm/DVl2H1dKpg+9O3nhIHZsV
N53L9I9anKQ/nJVERNNZ0MK1daNcsIJhBfKeLnq3mTqJaDDDaFnSkFLxb+iXMTyZdPBSrLaiCzKW
2znvxVWF/ubhjpesPU2n+Jh+nX9OpzIktgayIA+FtxO4dfURe2oEXiRY6Ak9pv7WmksR2WMbk/oX
rowINcSRUR0k2GFL5g/H5Gm0w7G37+fqRKLg2Et4A3CdSTe6FfpNHh8SjskmIffT0bjSGqLsF2ae
IrTZq0BwYYCLJWd8beItNiWm9Lmk6bwBUBZUVAIrc05FOTpydXYRjjAlAujq6psQs0VBGmN/l1mK
wafEFuswWn9CUECLUxD+s1BF0iqiYYgSqKED88aKjvS8FpZieW5R57ExGE/YlazpzBgDZCIF2bLY
9teRe4yVVzcQ4YdZmY2UzHAEG1xnn5hc96SkHOfK2cwyVtUdW+sjgPUmgGJZjNFerV5uz6oIqNdc
6VArGQfjE8hwz+yAz1XcELCF5xFHkQwDIv5NpPmx49bznf+FWOBSB8xCzg0tvdBW6y2nCP+nUH+T
Zl+YXxXCogc8QHclUpk/eZhTm+ZxC228VWw3OlAdhnpAoYRq6VC+Nf9V7TdcHQSGUJtTOq4zkIhR
Pre6k0kX/pA7o2zrKMn6NR8QF1DT2vIfhBWWCTjJKOKWGCYZH2mLDW1vjyKF9WUOYxi+/Ksor8JW
xAPtcJlpRRGMdBX1G+yTlKksRwfthzSONZNm1gT0f+u+2VCfSvfyUKZrjkAcgXFH0tjfTfYXkUj7
0I6DBxTlAX6FiWEOXx7Jbd61YRgUbKQNgmLq7Dt9bknddhgEsyPYUpakLQJ6v71I9EvFBRwj01rD
GFDpt8qrzjq7Gok8NH8Em5G+CseEiL3GOI4efJTBcack3QXbkOeden26mVBuK5DKJ9ENKqVmtjt4
+q9vzptfnY790WynEJpwUheDFUGxr40bjpSk91BeoaY78Te3FXRAHiN8jViAbJZf8Lb6hTEeqwjr
ODhSzf9jz/C/2eiIGoFHm2/pMIfDFvgxrdHe26CLZIPnQaaFfM30DTw8eLp9PaGYxRsMdx3Zyxbt
IHfSSjfOnHYwRGsxEn8HV7dJL2DARHhjoLP2hQsqIjSiqLyqeJ8qD1WiG7Oo1GOMOT0+9/QE9R49
AZsATfRmQYJBltvWCX1bSFinTauRSjuie1PX3x5IE+FryDfdrdvlJF5dB+xbzHVcx8e8tpAlCJlL
mrKjClt2Zr6ZFC2SEOAsGV8w0OjqnmTANCBe6G0zQKByzVeVdkSPra37/NLiJICgDpbxxIcb0DKu
6aUnR8pHDqIDY/BtTSjdovyiw1XOgy+ZbtKevAJhg72SzZtFmuqIeL5wkmSnZ+knlc/SPDulW4lp
eTJnMIdDcC4d02face3IZeK9AAI4wA5kBvQDtRN9BRj6QrsrCBYcFMsIhvQRCu0MzC3zF3ofunzB
BiEhs0MvT91VotNmXL6FokrXJzR43h2OUABaOMVAW+SLsU7GBnWc9Nfij8dDUKwCgi2D9QBpITwa
go3Uxi3W7YfeVZkzUvr2CcdC2zJSJl/RUR1ov0zHI7uqD+Neb9ceG3K9UOSDKeI1IkR5mcTnzgl9
+6+z6Cpyp1K3N4ck35rausIkFfWA9mbRsaA3UnWngnW8ZkmjDxyRxwNtFZ2oIvRksh5J7oi7YwwM
UQDziJyGpT01l17tNMwKju0+cM/d3wBt/Sdn4rfatf/QybC4YiuP7fL7LGx4Q5ZwFsB1tOQ2T5l8
zGwauNsLba46lsuYD504p2+oyx0RDIR6oYiDKz5v3u1+xNFL0o62kf7ggaNygk3YLXT08Guo5TDA
EVisUBqla4VmA3GRW5NRgYVgECsNvceFvlRwM1Fd2oxn3CVH0enU6pwbW3iNe6ISKiJgfQhaIwHu
U49/Ij/V4xbOBEe82Ml2FSYssKfRArbujSH5CnkTY5x5/4p+NLb3fDMJCjn77eFtk1mjf5ebCg3k
WrxUTq9i4uiT5Q/uMyVi9lY5DmbPlfGXEoaEiRY9hgUpba2SGT2SE2CcYJKPrW1pD9zkU9wUOoo9
qjvkUNkSsoG2aTHOt0sWlbLgGIhChmcL+oD8ywR4NvBAz/0f8xmTtDGlE5DowkwHLApnA8j2pM0i
mVnc9RAtfeHIEMkaQpvonJgDl4z5srL2FrDdyzOXmL/DXttDTI+2MPEnHw129FP3nhCjUFl5kQjA
v/2nTb1E6ATUXXfMLT13TLok/W7Je+r/tcnCmwOE8YCNqxBIaB9FztRbGMk/J9F3MayYCINVaO8S
Ux14xmivOY/SBrYkGPg84GMBIm5mgzdEExCF3JPb2r9O7XBQRpCG0o4+nE8fnFws9VljdTQ2FW14
LEw4Q+IzGYUwx+kCiXQQrH8Q8KzI1hDMTiBT7vXm0AHCqIa30ezvY/yeLmwQvmjURmvrFd+RrrLj
haehuJIDrJ3IfBAx1bAsF3eLVE4jAD+/wrkzwV3kcCfpkxnR+gSr/thAYVghYmmkH1mFHfkiiZat
QpxTYYguPeq5qG9r8j39b9wvhXyBIM+G5+MO3qk7TbSj6ZhjHSSmfnMVvzvj7VkHfU5coX48dBZI
UGPDwVcDknQxMdzAylkh6aRnZb3yPVXjG9HEoGDO8U8IFqHduMu43qDNQTEFh1QPNlq5VaRr7/92
+ZIEgkrkZLTyv1HMyMm+PnP0MZ0yxE7/YO7auEQFYICFUKL9q/PPMKwA5mUByna7dhcFEduONd4D
cgmmKLX78A6IiEp4FvCblueS52ffLjJbaBHRktwQLgsDfQAEopP8hKjL8IO1FMcqN75xIq+A+aFI
rjn7Sr6jDEBlIugLVk6kLwzzEAb+659EOrCPHeCaXLG6zsoNAh+J3gPViJ2JRJM6mvwXZXiuWDDi
5DIM9FcXRDBTJqJKz6Kz15wSMIKcQwfB4cthAJKyHbr5lv2NNKtaubKYRsmzHtaKtyV8ilHcaDZP
ptENQZi05ytg7pQ7wLQksGxVyTZLj5UJ0tAD8VrjmpoUBj1HcgF4EUlG0yiwZn9gzpdGv5nx7WHf
CpIzFWXBjIkFSQ1fPheU9GCWcbxT5KKQV+Gtgqv6kMYt9+YmYkllwaQmE5+S+AwChu7wbAzsiUTl
lCMYCe0R+zbHeGpM9OtSwGAcRYTb4qUFY/vwlONUbPIdVTwK6sa7TvPhEqEs2UwlpSYXKQ+/pNAJ
vY/LK9CAazBhcOwUsfpp5XeLkAc021SMoIPC8OUz64vJcCHNISaetbzGjAd9An76P+KChEXJKFS1
AwEyPo4fajQUDR3MSHVTE4tB2oGwkVR+iNWLeGJP/ZHwyyXGd8J8oAPPQOWvlo+e0CqZEimQdDwK
M0E8gmemkkPwzrA7ag7ZlH+DcTo8NPKddYt8CgLCNgVa9saZxvxZ+xmke8E/JYSm1tTIkC5Rqi/a
8LdkV+zZC4UNM2fJ7W3Ruik5XWnqQO0g1d88uZyWIvKZ+uAzwH2devMN+hFrKaNL+83qtXmFjaNf
qqv2ghC9Ne3gxlwSsSXRurjVlhKVKAB5Bgjz9Bf1vEJrSVuVv9xpypJvluZLC4SBgxKji7UMNawB
GAIyX0f1wR3C4cenAPohCMjHWM2xGs7rD/e5uqNxzPcLMwqPQncWbOuaEWuNrmM+/IxPnB8+1k2G
CKRJ1SvjyLnoqz9d8cdz+276Z+QfxS08cEx8bIbqwSXoKF+5S6SGukvEAKKBTWVr7mVSALGo0XkP
TynTd5UWAn2mitPWsuGBfoEV2xR/7J7tIamnh0jxv0Y6Ku2S8XyrI+JDx7ydClfHSi+9ucOAymSc
53LalwQIfdar9SiNOKHOzWEhTSHxWITD/+U83LgNUcYMBVlMLohSv/n9nIVNY2udhrV7hvjeLbuL
ddTql2D7pj1epRPCPAIfcGqF27v11eIW34b4JhwWJTUvuSIH3yGlwV1a60P24pbXjDXzeWaG+bRf
QlLd6DdVXeRLHT5At4kn3VsZrFHfwxlZf4V3BcmgSABiEa1wVR9ZtRGzmw/jVh1DgZROA0nM/846
mFicH9i89CVZG0RkH7yHqpJGbqP8ar+pgyHPCdls4WU2MqqqujKdmYMDvIPB6q7kArZLozoW7z7/
LgjcVmy6BQbxLf26lR0drKj6Y1FActPiW13jHckeHMoPLuR51tC5+A+yO9MEi5XlxmdkjrJIN4bj
AzNaVl/aTLlOq9YUwkBfr3hYHKpouU3yIeJhuvGXqSA6pOpIJgmDGWkpcUO4+dLXFv34LHJw7rOm
QPS+YG2D5j3Hf3RqNhQ6iGyXGXPPBXSjNENTOKeMxO1LDU+jnZ/xSKdcz3M7fpin6JBdJNpFF+zP
tvLRnxyWL/LBv8O6Xvr3eAdp8o4ByzjRyYIQ2UI7gPYsrcf1KZ+C4hYwdH9H7L441h5BsIVO3xnr
+Aufwp6GT/LIKUzB6bY/9YXKma1irVm7NHow2rC2ocPJKTWW7SK4MBkN81lg85aMW0MH64QuN92M
i2SLdyHfqumcZukJ7x1u9Pj5RfuwfMrgoGYRN4F3lJONz5qHrMPjuJ11ODVnA3RL1jm6WsDP7Qp4
5TFDfp1xTnAIXQJUP3D+W1c3MMLMdI2tPR27lH5O8oN7VcaZ+hKoh+bGHegToutw0e8nvi7sH4gt
jCPk3qE56i7Fb577sbI7+ZVu3I9Cv6LdCMGaHh2EpbnLMzgnpNQneg6BhXZSbl7NcSSaPN/idwZH
tFmBX9sPHw0K4pJ+H/nRo01dvfCcav+h/4+Mtwb+fpNBFx9pODZzB4MZx+RM3SPs7WnOveInTiLw
iOC/MGLsNSbxL7y/nDIamwqQGDFEZ5OiNIhvZB1RNFICBiS/9uGXhfQiW3X0nhJzHToIaIyV/B1D
Y5uVnBB2fbHX6dOzEkch4p6FmJ0kUGa6w5hH5cQ/60gmxULnbdv25E2Yd0YRu+4Qc7IhFI1GCAv/
n0hkGDX6VZXsIV00ylYyfruv6kvfMuGUwL2EPDdeGzCSXfjmuxRWRZavcrlihPvdhpjuwJGoVANa
7M2lEjqO9Ekh2zJgxnMEQ/DbQ9i4NZVjUJ+kei+I8MGlH11cFvz+CmUbvX+xWEfWDbMHsgprgbKo
QKKTreSLxS1LGRjRzpdoVLfdDX284P+pHeWChlbP7VY1Ohm342lumID5aFT8cEmUC8q1wcnI16OZ
h537W2DRzpGwZI2JJkZpjpqFYP0QzYhApnKQEVtSRejje/AQiHQ3wy3mgeBQ1EZoq11MqgW9tnlT
Hxqq4xTRV03yGosyYtrs4Uo/qFe9gLjyF6k89NFT7xNNokJ628aJHbO8qqiKNaUlnHoSYMMmp6c9
rSIZUlqVtFXWeEM9xNRn6EspKot3juhPmnIHOz+n8/7R42dN87SAQFg5tfcvoA8Ccl2YFJTAk3qK
tRLmDWk4sQHdTzv+//QgjaO3xBktRsWTQ8dI1ejQDKBgRWBnA/xJjtvBXh0/PWu9gN3afdJV1Ixh
nTRPED55B6vZvVYNZXZ/rShryvZHwfyYYJGgtJRp49EILld0kJhj5dZDqL8CrL1vCzFOP0PEUvhb
4VHb9GMewmFEYeNtm33/YMyrMQe/hqvW6T7V2sDc+IZv4eSP4q5/qo9wqJ3wkbvL0jZP2TnZsrSD
3PpETmK3jnwSr9q38W2diXfZ6wx55+6OvmvsqAuQIld9rp/6be3opBr8R9KZNSeOZUH4FykCbUh6
Ba3sm8H4RQGFrRUh0K5fP9/tie6p6a522UK6uveczDyZGoN9+3aZL9U9mKi1xkDzXxdo9+jIjeDm
kyNhI9LIv+p9fIvw9xQyoHLdt2t+q5+BfTLUQAGvSwFSocTRBVLeLQEilMlFLo7hnDlaaxsxyk7M
O7GgBBtvp1g1UAcz0OzWtq39sbk/kM7Q3mP6S/uF3YqDrVQpUnXJw3Gj3BXWFfE4l88TX3/wdNT2
2NwR2uDDp7jSa6MxdfL1Xkb3moBfe0/oVykcJfGYrpx8diPoFKPoL0VBGOJMiD6duJAIOOegNUfW
AITxhHXQcXBEZVZ6PdqWjmn9joFexW1rG4ymmat4NWFt9UA2o8/rLdvhewBzhelfpZKYaI7uzXM5
2ZsHbki5/lOWGFuQKdzEHqhO7i1RFX1T+Vcx8MmcV2j8wpgdVr05QpEbVHSDEN4BKuF6SZ+KHi07
NbTaECFeKh0L6ivu4IWDEls//AGSYgcExJhkN6Ad//dJMWckpVrc6nzPJqk7xRSUcwFob+VLXvry
H0PVBnl7MQPtqD7GlLh75mIj3M3weYYidfl5CVfS+9kd/S9YDqJRFJfxfLvUvKEkk4GXFiVCjMZ9
LWZwFhNbpJSMDsj2+xXAsA06NMCccU6jZAJ9mMwpIUD56z0LBqRLvj7BQfS5HESJSAfmffYZ7sfJ
QPmhXYbRYUZGpZbPnY/kVfqCQv8ji4Ho2lhxqc92Nwj/NWyX6TdidPhJvE0BSeEv2rX1ErpV1WBO
plrSaTQIohKQxJbTJug9bhwuQIxUYBxEdhRqLgI/zZlxVaylzqBi5ijIMocgXrzYUZaSSx4SGsfM
Dz0Qmw+EjYzwV8whckppTBzV7T4D1+i5FO0gpp6pVK9RuwsR0qI2A/8y8QhXbnV2tkiTm/7UvyFa
08YxD0nENCqqllsBWUZ5AJbMLPBLB8p0O80jQi2id8CypHEQqjL/BAY8JhuzCDQtiNkiGzIDdUZ3
HDJvUXlRpQMRPbWfOP1HLjB5MC2n1zc4LlTZRPcoNEQwEBUuJqewb1nqjxh4YCwwkuA2Hri9FeWX
FP0meB2W/QnokMDMD30fbY9Mc4TCePxn6bs3xj1akCXXHBPCHHWryS5tGrJTpGe0adSFr+rIST52
JxjP9P2FxB+CUaOGofcssZoLz5pKj1LzlI5iU+bkirMdiwdonM8x7c5qy1Bt+yfx3ZOLBG2q8k9T
TsYOHpVTzrNULIo5aN0OCXKMVK8acSkm02ttUZuPLWlTRAc9dNKEDIDQnZh+eCHjpaOBFKS+7qyr
0Jb6vgGitYEfJ3CbNDOFAwjFuAR6XjrnfLqbdvhV/+avQwpQiHJ4iky71ol37efkQqZz1vgFxNyw
0UZDIgqbcoJ0ptUId4w9DwJVpWmdCc1UFGiJqI9Js6S/HC7wei/FmiNSVuDhgF7owRsuEeF+8Zyu
JH0icv1Q7xZrAskJ8RIy2idS4o6+Ezy2lbC56efgfQbLAZd0dFEIkdGqjyZCCv5X0ls3dHpMExXi
ohLDTqdg0QW6MQhoFIY23HKMgfuYd/uEIU8CHMbyNlI2qOjAJf4/5wDXEPKFhNySVFmyYzy56hfy
e+66NjV4ooxwEqdegNtiIo35t8n7J5w5carCvK/yeRvScv5u8SaeE6v58iEJBAvS7SMUts8zosqR
mExU7xIsJ/cqGwlzQzJiIeYj5zB+HyILNaCnXDDlJ96BmvTTX3WM9vu14Ke1uyC2/6P4VZg7mgXg
IpWjfTLF8tfR7q24EzDn2SnBaV+Th2CMf0Nj8fmlXiiy3RRU6mokj+Id2R/KBtzrJVS54IE4tQj9
Yfjcv8ZzCUumQiyP7wrsCj9nFbtdLlvjlXlTKpWcnuWCdcVIgYVuuOkUUKuLKUGDwcP1+zbfZd9G
Tdb1I4Mo6nwQZqPbyyBD5C42PO94iISRPjTMdJ3rm+YJXJ3YCXY7KAYNKwk0E6CpWVjkzL5P8GgE
7wTA99aaVOoCQ2nw7krx8y9IOcrl5sIESqUF2vSHhgxrlmHqmHhUQHo9PaJS6WvxTRq3yQnfJgPb
7tfueWYaEYuIgfm2jZHSHB6wTNNEhcCc8Ur/yn94rd6xK/maulDoNTfApiaTXhb2F0iDl0b51UwO
fb8HcMK/+/4RylrWPr7B5ueSUXZliAzQZstEAny+YK+J1PlFoBfJB5P/imLByh4drEWfpJ5krlAM
XQbe7QTBbU/mCPFprb6JY1/EC9IqTHiB2FUqHDFLMLphBr5E4yBjMpkzVRBT4+YeDl8Xk4clgxbz
c+PyEKPbVfDhVJD4MmefEKIh9afBcnFqNXcJeuPXcLawS/uIMXy13UYkYyP4MQtiyZHZRRd8+ul3
YLQYiYR07ImBJlTOffbuSG6JNb00w1kQKQKyirE1+DhCJm0Irj9MUr+gOoXhiwmwrHu2JQzIMnbq
OqN8R7OqtTETJAkKbGw7YVgsLJMQO+Hav+T8Nqf7SLhwM6U5jU8DxQeDoO+qdzgsquGfVP5E8Kgq
3kVsiN9venAU7QQoQ0klLpSd2FyfINUwfwuTVUtS4LjK0AJ/HPIY8fWtnqjhvQ7Uo6svff6wZF+S
NkMmOVG8yqpLJdjR7pbGnqQdICq4wo6wELyBkE9C0rQpNiNbJissiiFwEojqMmDqttr0OUqs7VMS
Ybrk16Px2GBLOJD2tTfQ+giTBR9Zu/QHuMlpi/IlhTFPDmFzQOOvJo65j2qca918YNdzk9sZn4Em
xcQfaJj5K2g2bd0Xq5S81SJIs002XVNq4EhFIf/yLeJ9YkdYJpBv2Poq3Kbh6CnNPLw1I31PaVmo
ULeIeVhYEHjo+uXMof/gI3UaO9UBMIzZSxJooVfxNOIiXuyEVCnVwsK4CC+/N47hrpKv6/E75asz
YEcslXjDPtdCCSoAWU7+jsBZTP4OYgQ8DVTlbGKlo67BqRPOg/exas918o852El55H3MW+ZX6LR8
fGkELcGsXk8ojFcX6OSXhpiDhEtviY5UpT3PGoBNavbTwZ5uNGFIhcvPqWNRr2oITc0DkbMCKdCv
0uo5HqgdKQIYk68KDm/DSbP7uOOPjyqiy8x++2+Kcf2HVZR7eIpNfECgaqlrx3j08L9+yf8ARxsO
QKqhcEN2DwZEjPqQeoXx/1w+An5QqoDB3vnpLQP5MnNvNvOGSRnE8jd7Z5Sd2JBJlqUEM8lxwI38
xPHGgVi/VmOLRHhuBaCUX7x0o0PYEaqXdvYZHcIbBkZktG6FCSH2+J8DllCEM0isIsaQXra54TjT
nsH7QjHT6KhPZDwoSgzMapM0pl/B14NhSaxc9FfVEYU/jILix/lSsXxqRN6GCM2sE4bfA3sAr8sa
pi/1sz8WOo8Q2LE9Q45Zj9g6q+kGcuJzRITXYVWMuwwo/msRwXf6yctXu3lDROtXxsArfp+zUF8T
nQZayVkMIR0dGel6Qzkn8gHh1YRpFN0GaoNvr6HU+Dq6/EK/0J/QRUk1KRHVD3vKyKQIrS7Ifrmm
GuCEpr+h15dbW8OkqUGCz/QRE0u6hgiG+dQa0Yb1AJepcGPk1O9Pyl2pliZMMqJHGOeAjoMfzFl0
+BDCZms/NiTRp/H1BB1eZKOkZVy5COC38O5oQH8w12AK/3WpGfqOykX3OUZAGtph0ZtndfcyT7zK
tb4Ljb3VrK0Cb72r2qwbDM/uGh5tFwgwixRGAX//UchSPaO8puIZ7felYRajmseT79yTazoyYgX9
6hLvFQVGRkImje8TrkfwEvHnx3hM690U1gv1hI+T/LKkiiwYqghpvqcb/YHVnciETk8hDBNPfnoO
daxy8tjFLie54BHxeMRwy0n7YNFAh6Qepr9eKUPakEpWqhNfA/nJhwVHNFAVJwXidrFXfhxcq0kz
yOV18gAAuikJp3LMCoHh6tZ4AhH/m2CmWPth7pIR2+DdSZ2wqRqG1IOwXk7u+MxH2/EtoqypKlYF
hL8Y51JEs3BGqQb6kiJx89SEvtuO8ZSO5xLOxGRf4Di0w/mhwq356ahfUNDU391SSjfokc+gzXDl
aGTxLaCkM5dv9Ck52g97wJL4INEmekZAK4g1B0CouMlUw/g/TV94+JwxzODJsr3L7VLHw5bxB7wk
OG6cUsB/OBMs2oeS4T3RU33CqBWbHOX7e21ENzOK53p0g4SctIh2zqK5TdgnCLAlqFVNdlLWz0d1
o4UrE0lxd26oR6RuYcau2gQ5oEKPZzrJRdmuYzpZhxKWNAxVQMjhZ5sWuxjUS8jvgMSMF0NhIgTh
4+HUP5Da9YuUVc4wc3CaxKYU6uCQfPyVJqqPlmPkEa6Q5w9IUdtfADDStIPnx/MoRZZUTTi4Pb1q
sCnSaMjfdz1ifyHM5NjN+3/fnXWM5AUgJCcUAYF/euUUQV296c7deKVM9zBNg0KWhkZeDG54CL+8
F5vDVXgHmPWf0TjGW7dDTCqsds/2IKWkgG86moYBS38e1+xMGZcc/z7eH/6O5g+2o7qDtxKb1OfX
xIEm6M9kINz6DT5OKmL5WbGakHtmP8GA3iAQQlWrFnds7etuz3lC2Wv0mPzxkGl9JAA4fPm0zxKz
sq49x+yFz89leO6ZkMyoSiVUq+nrAG066RDTg/5ZBpb8XvmrwVhukUeV1B0jexRNBZvG04tXxyZg
tnGwrTFQ1JWB8BQDD1RFmNkB2jaXROQZPBHziNwk6rFxxuRYc0cULD80nQhhgIG5vnyOi/eClUXc
U/YHh0y/Rm/XU/+gfoLC+jNHR/qODtVfihsPHVLrqo+epB6ZvQAbS1CudXOhU0trW9uP30PmAwtP
ZeLdPGG3iCJIvpSS25CJiWFxvQDaGXELQOX6qiFDZV6JWEwHzRp2iv20d7CbM6y11dHaQxaETeHq
aH1zbI7Q4WJBg3X2MVFuqbEak39piwEO4cI4ryTomtifnz+RfKohNVkwVnSYWCgz1xgC0qiOytEs
NiVWz7HDxSTUMi/rWCjnXMG8EDdF7DmRHFmMlGBCZh7lAsPPzoY7VJOVIf++9G9zwLZl8ZqcqJgs
iKb+eUu4WT33uOTVrWPe9ylzWQyseNP/4tXRPjfVrhrXePVghaJ/th8so+NzeFMIe2z3g3GtEMyr
yT/kOdJ1+r6MBCD2exRLDNBhPNCgJiylh/WQ0f3lzD2DKlsHZeLhU/XEFB77KoIPN+/2ZklYUR4h
BkwPGXxyC7mTsJXN12ica47ypnH1Zg3MDTWGjEX6TvE/Qzk8Y560tjCoBFkmHcb/4NL9Oo3mOpXq
+fL1sqUH6hCiB6majBP9KDqv4trD8xyMysfseh4CR4BWMhh5ogAWNhNZitoFv+sKr0s7BKlCuj5n
WljHysY8PBnFa2DrvQkd3sQxjJ+EaWlCPk+yMivxiYg5LF4K6YKbsCOmcCW72l+FFyPiF/0wZohA
P5grkwsThhyAzS2NvBaY8kqapum9yCWiKsTHk5mgUaGsSZznZ8rPBu9IkKdCokGIhj2+dBQSIO5c
78eFdsj/1db+c7yzJILKwRDzYQTpfgKiyucLuxVWf2a9kwp3Em+nU5ZxUIFLadI3xmD4dBrW1wgt
YjJvids3YpRGuT7P6JUnIUYmC9RupjrYpoxLej/Tt6HRESsPwg1bsBCqgAj7he7HUA+hOpkXrL5u
wshSfYqjF9E7P+IZKiVzsiGfsGKG8Xkjw5peyM6hVweb8ZcMwcUAbulVXYjgPkTlj2xB2747Eqgi
qhHcBCIXGzijQnTodHc4IhVL7IaQphqp84fgVvwsbNNaFiRVvRSsjhjU6n+UHPMzSlxrPcHmVkEb
i0n3M8IS6KvpsGyT3HrYAVf3bqJTiCMAg0mXlrTJMgXqm5KTjxNjetaG0znczBshQa0crdS8v2qc
+8HF0DlUVATwQF1G6jojiJb9BiAeC7eb3BRWecyQTQQC1WLyIXxtJvtWXkm94msE5H7kX21Pu547
7el9b5qNFVAkjkQhh0qgRl/GhJS93RujmHwAlwU+iTosYRs/lv7R+E5eU1ejCkXfwYiRkEt1/UHL
Il9+rdH8TJ0GxXrsKc2ZCRRM1yAYacl6fCKz7+6zLJ6HsLDb5vSpr6KJwDkAHVE1+dL4IEn2bU6+
wuRNk8mOS6T1sEmkyG7w/Il4a9L2FCsCYj2N01VFkaf4mOCO1wQm8MWcRUBPIivHuLnG0YJ9ziw9
Bjdlcobwy3oewEmH7PsZLukBMPGM0w1HYdwGHIKIVDmFI2gxwrx71DUuFjif2q4IFpYFe6SogVGs
on5l8AEyElHOkhTs8xYvbx9+KaSrhIZGRRQhSPdL+haw5xo1FqdQcMz61Ttc0m3ErcOxh51RSo2I
LRdaOn1ecQibZ/irCMVSCYC5MT94bCwaNaABwpDW1Dx+Pv40IdwngktOVbYoLMsBASER6eI1TyW3
nQHVwo/h6E1OJqwZZj02nOgddCE8EWqv6YLLLbiyK8d72vkIXIVQ5e2EhQ/ES3cwoUObrl6ah+SJ
4j9l32N/KPwKcRwWI+EfvAieOQlXqgbcJiBxIN5YcVG7MpDFJgSESH9JJa7vhjsjKKspZRHFK3/T
pzVrWd10PILYfYGSsgQrRMMe8kAFH1EmU9VtKIZGlryhFFPj+4c7CpjD3R4g+Kol3aZFKlAvfD9T
ToDIRwqE0wVkDYbS2H/q1+aikRM92PCX9JZAuRml6kUPfSEWbpCBBQzIvAvCkYIGsy40PkSV4Niq
eZm+fulroz3BIE2SrTYcMm3LfecaXvfJa0Fbmmcb/MgQn/ADAH2Bj7UPLlzUmscP14LilMBapB2o
bo0ZM2uSjxHmB6Tx5ff9glT0Aa/kxhYmzroXacGbDUQ4G0ami0UdbzUOi728VHuPwxV9IWFF1E0g
PjAWOLRy0mgtnLf94iCwAASDjM6HZQHRyA6PDpfGGAeVfsWdBHmZhEuePeKQ9/Qns6606226aWHc
H3w43gPOOpYNV4kWha9C+15GCwYvGEiabKDdtxLyD/JCvvesQFhW+pRas+nzaM2Ug/xvConKUD17
huTpxcpANBO2Z1B73jcj9NvWz1NgjKP6ghrjsfK6ydceU4vhwK8Gio679QBFgU6mZaPB4a7w3BBi
8qv1sF/3aAt+YD1ed3UnPZ5Q0lhcpg7tL7AHUzGpemyKQCzuOz3k9GA8WhSOyE+kBw+AylY6AR0A
bYkfxwtpQNLRfJ7idUNomfo7LNO5cRK91wP5FHeSdfW8d8uJ6AIZx1M29b/XEt9ngKmlcp9naMXR
wTKhA+TSiQZSlsARzjxi4c5ZM4E1MRoMXyixhMwr/46k0mYTYeECcSAYYyr8F36rwl/ScKpLmeKO
umxl8la9gsg+44oFME31boKENLTNsN7rEkAVm4XPsoOmiyVEY45kfhha3KJaztMajg60GypcmdR2
ulY4bXGes6UYV12+P6U52h46i6uoUhoHb0uaHs3ghfYpDSegE4e8/FLpCiNUsyWtrwwPrrM0yQuZ
FP6Ej/KmnHmSSCiBhfH+W92pwsbWvBqi2eGr80RDYIPRNAKdlM1YGCCNCk6naASGkmn+lrIIpqhU
6H6QHlhYqzP65E2YHhj0ZN6J3fcqweFF/IkeM7HEOlUQH4p1hb0CBZBZXQbEfiH9RRaAHMKq9tkE
Qr6awN4gVihaRPAJpKP2nqH6ExVWkyB4OtDrq9KBKalpAarD4JUDv1KhIqAke7ll5LOLPiiFtPga
ApXU2oUDfmho3n9l9QiAyK7R84gjX5KXINlTE7mFkFwz3qFiMqEzG7agixPdPAsXUKklbXFOfyzU
JK3P5AVAFQMCJnbFiTui+dEYfVtBQnIJwr2pxb7xXzp4EBNscGLDHg9qcWCL4ALYNySoMVg7Gn/K
MnpbEDJe9S4YdCwBHS4PNAczEoBcZJZ8N4kpwtSZINEDen4TzUxMCqa/e8oZpETcALYJ/NC5To6t
/CW6vbhjwHT3kpZ8xujjMW3It8oHj5EOEkngPa1owSdidX5y3EHRs/i9xhnuZExExmjxvwqN1lzf
abjFwa3pHnIsPjB3jWqE75Wajjn9IZmbGp6zr5GFmxabMR48SPi4O1w0ENTTFBpOmkPUmVBMfNph
umA6kTf+v/e3uXMJfF1SL59ILRWSKMWWxB/mscCq8cP4QKCstGho9BnoHEKbO8dP5aQ0Uo5Y7B/F
BiK+nh705QLEMvfBeuocetSUEJkUSBvTXG9iuq9QfCE3oviFOOQmZ2g8Q7vgpnVzbLygbJlpsWps
Kj1hMoUfBoI0zJRal2/NB6VNbf5bKoAgjGJSV/JoxnQDU8wq4gPw0ZnrYS2hNRJTJHzcZscz5QFx
nvAKD+OBGR30d3gRcQGhtpW6k8kEFsj15MD34WMbiJdYe+2am8pn5hOAFWPtx5vDGJ3Q4DPideZo
YyeAFOZgBIJnz8rXAH4Ij/kzXDSKez5D3vl4LjDKwo0E/+IpkBsmfh+AoHRUCSKIIlrcY2RkEic9
LQTvFewWag3mnZ5EjxG9ieddOle5ldxzJux+een4DiCZ/EdmAtFUMt+Dr8vk3tyNK9IvHbPFaska
5ZYhupRfbsurmNmsRe41SDlrl+UkPjZTZcyscpKDYv7yrsXoc0TN5yDlpI8yQ1GSNXesSOKectnr
4ER0HmHuYQsNcSr/lr8w7HiT2+KEwaoKhhgvmC8oe5BU9nd9xxaWf+HG/nKREvM3jE7GImJujS0A
CgOCno4Nzy+OGlQLaKbw/aB24EMj6btTglEBchnAJ+CukkT3Dsns8JjadIcvCG8lJQr3jgXNbUal
wAdVWKwmjB1uRcxI2pjmoPaWrk9GRMsFSxrUnpXcskwo+LA35ZDgH3D9554yIPPx6InfGqPeYoUS
Z81t4rnwB8EuMeni+8SEWbPNwFl3PvcaVTeI1ocXnblnxto6tJYsPT+kXsRFBi8XqBoADZyz5Dlu
QCwOFvhrC+QDc6hqqGh32Lew2b7xijEWb8VhiefIdXlhy8WIhYvpMGAF/8E1or9glIMnRBAoqxZ1
YuGREDBCbsc+Gl8s4rhEzIRGNswo4BOicsZ8FsoE0SbeJ33GviIKHQZJeBT/7as2kSSjuSrL1Vvz
tWYjplbLlUWxxjodV9p0bQwLoDQ+IT8LGYSaejUm783W0I7mEwfWk9qBDx4J/mYoC9m9AuOM7P6r
kWzFFBB2/cuwxnChcuaq+NwTzcdeyyDbNF70Kgl6pbH7wPo2etAoLN45SvlUFbgdPC4sbiciNPD5
YYthcgAtcTdZEWfNYhx1OydkWw8IFI97wjAYeBTZJgbWJLH/pOSDSCx9M9tC1yKk4FcSPFvLwXDh
YzDcg0sk8vk5R3c9zmtw2nY+fGgwZiUy72J2g/Qj4JCXfIJ8CU0D3CZ0QkCUpe49P3sGDgnSKs9j
tCZ0riXVzPAnuUsEzuvpmgoUF9+knyOotqB1g9arOTThkphQEGMYrxNJOthNaKhSmDyWF73mxli6
awiS7JB5Z0Tdq8ZNkIfC5M+mMwfzPhQg3NX5ZNtAHxIrlCoAgrZSOZXh5zOe3KxygalkAvOmAGLd
lyLGF2e5j5WAOVuxa9jlX2JtMzwfYgdAVSapa1yQ0LYtfd2ZBN6FzecfcuA5QiCHgUZb9sjdJoCH
STuil0Q48Yz9Z0kCg93P/tXO5/Y+ZTsJ+TYj1hhB/aHqZmIHljoFFEFh0tD9znrkuGjQCUVASvwv
38gLCFGZZpl6b67hdpnjtTN/kunNaJfbozUxQZgF3p2yy5ypZ56oA5b4kuzeD/NefDF9v3+7i3C2
SgLp1/jCIgDmmwo/d9Gf5LBpH7/6btzKzYJ2zk3+3HxYXX/wmJ2asY9zPy4y2ckYbu5uA7wqXv12
13iwBUtEzdmWCZYnlfaD54gIAhcX1oq0kBbYveA0wRLhc9wyJpcZXAclmhnrJ8Iuhlsye3Pjcel7
dT/YqpP/iJ2dgGTSG3+KNdEO89iz7Mdxkc6cDetq+zp9MQsMcrFk3MbWd9NNvK/JuZcWBn/J53hj
rHGf2D53iku06L6JmdX6LEhC/Bn+6XtyDHfKkhghNgxoTXJEeerW7/OofrGkZea5NsRSb7EpvRl/
IlTaBXKCdjNdQVXgaLP/UkjmgSKbMbbE2blg/GB2M2fXfOZcVp39dcTPa7YXvqPottbTzfvyWR83
5kwEg5bnaBeBdbqZK+0S1IdEj39Li9cVfwr5TPwVfJz0yL/L7+cfjMRsTqdLDBalOB0JY24MJzAM
SN1kc2y87oh8uIkf3I6oIE7FwbxXx/pr4E3y2i9SSiZ369pxi03/ucVibv0URgy0VaI3gHII0E8F
1omRf/4uuV2ETEOSUcQzMj0K1T74CeObFJwTuC5OMv7+z1cQlWGze7nWmZ+4pCaAp3k7U0dZT51h
j/k/nCR9xONBmCQJB4Q941z2jS5t+fmVAjHJ8UXJiJQNCeHrTrLZb3Png8T7I4gYpwkjWLVwmQDv
JUoxOgPvRjfE5eEv83t0oIjgVcDoxEvIj2XZ0devv3H/cxn98tC8YU3zphubCZGR4Znrfiv5ryUE
nmDvLmAEKDDRZhQ+iCtZJpY/8SabkRfrBvKY/EVnmRgT45ic62/tR39wJfREQK5vQvNomWjI+T78
JiT3D3N7qIv57ZffCp2wdbUeQPfdHZSiuXPmG1dxdB964PyLunveKZMoV+iSyBJ6XeQd2kr8xpjm
AwI1bMoCZjHg90AUqBk4JTkSQvidfRN8FvWXtKNPErXDqd9BLFW0ySc14P1nbaiiORPPkjMfHkDh
YeHmcbFS2KVZ8cXKoOFCF/KFxdkd4S/ObtIVp47rB1QNvA2hkSgq6DYp0Ze1O10nf2DMMP+oMCDJ
dZQOCHrn/NynjI28w69cJp0g4MpkwK+Hac25Wc1UlrDBLMBfwpaFywY2Gwyf4iaC/9/TI3PKXBtH
XOvff+kKhsRwkwsrTDwwSuz//zQW70ZZIx7wmN+aVzOO8xvFEfFss3BP3NQcrsSuA/zGb+a+c9Kd
usKEJYBVC2qfmh7inDD3fknyafkYT6qP27ibrYkyc9ttuFDBb2/PQ3OQ79WXtRxXIClOdiY7wtwP
+B79hX+GX2IwdImlORj/VdtNrlNmOu8MLngSVcnE7rmmYfH2Ooq53+aX3hN1PekoGWYAd3TP3Vo7
Q3wf06O+DMf5a/FE8XnP9m6xraB0MNzBvYPXkHXCIPm5Y7yGqeUZX0U0tHXp1uX1fXgfmLed43S7
fy/eB+PyWsjL7ItRs9RN9oWLzc8hf3TndGe498SvzvlJdmX7/YPdziFZGvfnmvH6HajXrjw+/SeW
9bP3XkXLDk1yfO4Bv9DBHq1oFu64Z9Vvxc4KplTPor18qb6G3/4e/eg8FmP2G61LXBeYDUJOeexw
IOopQ20DHZMv++W2fUzP8AojAvZ+9v4FRpUO2f61Rn+10Jz80Z7Sh2zjFhYuqrl+ee4LcY+qtUG+
gf4d7tV/THZOvde5YN7L61f5KTtgTbWc3noTj0XmP+cF0+20/hUtMiofeEbUadTopIAt+RXGC0by
NSJ9v9XK2QDnjw8Fya7Wph93E/37PWxhPzWntk1IQM0tCTgiK5MQAotRRF7iX6PGs8qfmptKWlUf
F0+9p3wtOR1RkQ67YbJPDZyIANTcxtyQwZWWe1io0YA/JbLNjgaqTi8Z/QR/wM+KsTPUUWDcDXQZ
g4M32ALmKGGV5RkbhiHINvMrXUE1klTTW6h9MTGZodMB934XCLlwlZ8pa41Is9gDQXobwIzSEmUU
rxU7H/5mDa8o9c9M/4bkQ2Qhi82Y78tXm5u3zwB+9HF5D9Fw0TVgvIkK1kD1CJTMXpiCUS2JQnKw
XwJJQjIzQy4MVwCVJrbICYAOR02EUA/llXixO3ZhfjJQIEPDKEW/xQbsN5fyK9vGe3PzvBffw+Hz
L/srvmEpUY2wU759mcFsDDDoWgB8UIHimMvI/SH8VdbJvWO8I3VolkVHhFafOJxqecYkY4Y0coZU
YsYOO2d75nUD2rYbXPiL4JmvQatAIAsZeylyN73JcCjlJVgu4C1KGHn5BpkpDrAxnekya8g0H9Lh
ELQ/0MIlYHEtM3rkA76/6WeMfVxvgeBHogDQ+qN+p73tV0DAg+wAiqcom5+B+Ai4HndiIjCnqwcp
e3sJ2JcP8A2GDTAIkY9EeQDoY0uod8z18tNk/hCgvEY2BakPM54BD5MlUIpGQWjwOfJo5rDtOJAz
FYuxpU9Pk7XlY2YEYaFpG5lm5JvYgAWAt0AbEBBgfCYmNK1PQ/i6cF5bK3SoApubQwN0CQGhcw7y
qWX3KbHzLtivgBvATUz3iUMt25DwoEeRBNEToHppmr+iOAi1dwJ2hl8kknDWGuZQpAhYxnxof1Gx
6dJByfYxKlYQW0hJetKDthkf04MUjMweKMv//iKW8o2jQLpgzP+QYv9YLcVf0kpi6LzhFbj3GoMU
KHXXT3cg8Lb67r7Lc7JrjukP6y+8IaESvfCFpgIHT16CueyAT17ANRkXJ6SckLtmEOq06kLxwjgg
2Eo/q3wOXW4VHtw0ewAozDBk55ou1CTKmoPRa33cThxlNVlWft8Ikt2g57iGh9fR0GYWPaACgRZU
pY+gPyXbTlRNAAQdEwZF/EdflhloX70SuJo5wT0ABxFShIuqhc0UQFaTDLQfJ+wWTpjPjbW2K5eq
h4R1RXQFpTRlP54Az0fu90ToviG7RReimRgOOLieab1r1h59zZutaaMvjL15LDZEI/qWp9nZvOUU
SFbJqqX6f9rZAw6OEzu7dX+TDcA65f9nEZ1aBDlVYC4nywKfCaLCN1BhnP6B5mILpC7CebVoPagV
Ufhpm3iFEc6mcRs3v4ybZJXfYgTJdOCc/lDFNroudK4LXCYIHw+xZAW9JuDux1zLAW4QWyIsNpGL
ocMmXpsHivdDQ2BZfLL8cEPTu8AKwB0XYpii/xnuZO+ZX8mNPevNBVuLYoPvDq41AheB9GHOxeUB
p8sIIQ7K093EbwI6D+Ym/0U7ckSOKqN77GLRkZSpHS6IOVF8yP8vik8jAViLgc0v3Uh9K/fUiXOi
GtzR64Ls+OJaISdvTMYze/nxARnnFv8lpAA+gcllF0yOzvzqPfHFqMmiDWfz9uB/kKfSr4cXiliv
WoyctM/NdE3Mi6vYWKu8bMKHnXxFZ2Enu9eWOSFKGF4639iYKEXgQY+vu7yzVrnXe59FuY/31Nqv
pfzgHeV7s+TRVsKp4ZSOqHtVUtJDkLjvc02PfGP42W0CWj3aeve1zRfAvE51TBdAshRwylpZhAud
8pQq3PyISDbiAnkRzA2q97vx4HHxZfIVAQCp4HdIIur1A1v5cEgwY0d3wfAMzNbrYuwU+oZ6PVzC
A7UiRvGKH9mIav2Iu2hSUsTu1EYej+8f7+XgWUcJo43YUWg18i+TOQEOKrYisP1L7DQOOsqNZXO6
OmQfHd6+ha1qPccySaw8vjE5m1uSE0XKgkBb1hPea5qfJcyqyysfY36bz5t5cihX479xOxxy1gaI
v4NE8N/UC7080H5e6VzHPRqT2vmbHhLpKk4mA8/J2MarNMAWN0gDgl24ls5f0AIvdD5R6eHe4FQo
HbHnW8rwZajnDmioN7kn4fg/S2/dN4E/mV16epCvEmyQWLDEgu5w3MoPuU9LZk+9HPvfWxpgVulD
TcxocmfD3ET7MZsOMxgMy0ePmVqMR+nHyjcdNmmEybyG26mnLGqbfRABx7CYepXzIO9+vlfmXLLN
DP76QQ6qxyDMkkHRBZAH/5avYjILdTfxw/0LcybGM+7lot5MfGan/cli4p25X9xUZUO9ZDfL5KId
RLrZy84X5dzEfCmzGQO2JwfdxrUpUI/a/g3/91B++u86eB+AmFwG51eax2yY/3mkj5jQTes7WpI4
j2ziUgeYoH2CfNcghv6HC6t879b1KuLfGGCFwFr1q+6PUaLnpnBTt8eGGDR2btF66FBiPBGABEqW
gHm3OdoMLghPLUKsqP+YZnCgDcF0Sv9tU1+eTK9b9O7Ewd7zN1twEXz8mm2i/AW8NILJJvvr/uJd
HFj/JJ+hbNbcJ0h8dRkt3uvcTrc4mc3bFWQmJm4CJmUnzz1rhY2/p28Yz7KVRcoSAYq3MWRzVft9
qxkTL7jFZdB42c//SDqzLUWxbgs/kWNIJ3orfSPYa8SNI9QIAUWQRsCnr29njZOn/qrMSBvY7L3W
XLO5+7LBdMTR7d5ufdDhNV2yVVitATA/hwlqEZA9V8I0KO23WxLbTZQOfV9w8qsw3esjGyKXdHOK
nxEmHhr7UG0NxuhSXeuHpeIPBFaBHSSWiW4aIPezXjsIMVrwvpZxugLLdN+bR5w7GJyhjUQ4a6VR
EfXiylgnp3Mkviw+Tk7JZx/4HWBgJ6EABabFFh2M/sCAyq+2z+uwYI8w5AjpF3OIub5pLQzf4vxb
eLnPyy1rbslkg6pkjXks9jmgD+eE2wHFPDeVy+SvTY1qYj2+nttZ/HCEd30dQKNaQqRA002X5Es2
S3RJ7B873KI3JvOXIz7WJ5S27w3DxCZ+vI07ewgNIw6O5GKCIuyUwyui2M+2nPW4m+VAArJD7AzF
q4XdHAu/8eiXlCmBDySm4ck4p3tdTj26kjGF5aqIkmP2JXGhIZL5rfNeVls0ye6/RRXd1lKYrqj2
1vd10zpMlmUHRDsuAAimCzx2IRjF+YEAtGDwb2sUu38PHEx/XhHRe6zqB77aPFfQrhYvt1vlRBei
4F2lMZY3iJ7Zbzr+IskZtu61B43OXHVe+z6k0dPjliAWtpCRR5f9+ZK/8RJG+gnvxYF6v5cuWH88
t9JR5RmCCcN9+Oq32dfJKT0msSThTf4gZYlthswaFBNgFe4jlrAzuKo7lN8tzSCXoP1+RUL+uLwH
yLj800pk9ZJzt8byWrV6d+K9nGz58CQTE1bj5FAMWycv24Aq2vBw5b+3N/1RjlL8h5CGlf6K8ggJ
PFaKawKL92xWFvFmUQPLKzemDpR8i1R1Y+z0y+nqsWXXWEJVbbY0JbB7mATMyU/cjwkWn2fXT9gt
EpNGmV/PTe1M9oAQF+a57QRxqPm41vvir/VVjoje7ixYLR+KDnpSM+EJjLAndD4B9B6zDAe/2OOG
60CI828RLAhu4HQ1haWLtfelW/VLKDvwHpqv6jKs/yKOA58Gi2LF1oACCqcU6daOKiJ22XLIdNUY
Lcr76jisRqG0bDm5U3e8v0XgFnRQ7wvIAE0W7alQkD3MCVh647xQ+EBOE7HaNw4c0DC/W+lXDOrC
Cdx7HukR7o14TFRHaUMvhDB8hrbQuENdwQ2LZg8Pp9nJA9RKxz8wZjEAoT0Dcpm5tR9IS7ig41VL
0lPjTErSCEiTHUfEcKLsheOi4MjDdAbQ2NorrQioZnFRR0hfEPee5IZBwUPlY+HEyZtXjYPWgY6N
PQbPTKLAvoDBgLMIs3qd6aJ4JUA+/gsWG3wpwoHZrenvOEG6AyywID1nu5v92jy/QbkYidKnAAzR
fWS/KOopFAzORsKvA5PTa4ljCxIYkpKPZApIG74s36ZmwUMhWBFTYsDiBPZ9WiCT879kvsK0h9MV
sO7A/Bwg8YO3l4vXoil5nw1FgdF4EL0MNSoOqd3/+mqYxpTfO3K3bMjEZrE3h5WpxKXI9Y1af8Lv
lRhUNTZzVGdsTBZX4XvBKIXghGR+rYyDZOShZh1uXu+P52wwhrqAVWG8j4nXHbQL9roXPS63pZct
my9Wyx/VU8wHzVYgZl6F6vceQ3s4ZLv27CoeJOvlsNa/WFk+gy88q5AQC3svdkP2L2XLoTfa3P74
n9M3xNDW+hxvP7coVjAzhbJOk/uhjga3hld/zG7zYmkBNWdrauR/TTlECkan2VK48pS2jEUR2zRe
hs5f3B5my+eKnGFK6ZGjUeK8gc7MaZAErffZ0wZtJqCZU3cUEs/rIu+6WwDu7x29DWNB5AAMCQ1m
sIu7SdJf3IiJG53wBD7jhtnrPPlF8EG1MFALg/wh9ruZrOU+W/5pJuJ74+WyUM2Zx/zx5U6izPjr
PCYAxh/N9CikWzuMrqzOVqW0agMx+UxCkkINc3wo0YaResjqpBKLQS9Lkh9OZ1qq5wLQE79hbbsn
awDnROxRPbac51K2oNBYNeDdnkvvqugmrNQGo4RUHA2caXimUFkm25xNjP1likFghO2BpfNpUZs4
bPB4GHKR6BcQye0Ut2QbnPrPGJLhc5Na4tStf0ZHjbOXY+SoHIuojeqV7qr+eK+5mGjH/aaqzVZe
tKtul37Dg8UefAcVHBOR+3fJPBJ7XuZrfJoeD1P0EfMxqrGg2NWc4EzObt7QG3ptdjebaO67yKoz
MYUCQMJU5Dj55rHeq06ynaxY0DBQQOehbM5bnpACK6PWrV0xrDktPse77PS0CtEtwhKOK6UvmfmF
FZsl9Bq3sCihjllI3DDsvcxKQXKBIEQDkIU4QjhVyNHlpvQoPCOOePneTrawrZ18r+MRE6rftV/Z
CLijnkpKD28HwHRpCQ+yaGFtCnCrumgbyIcDJTllhHc/j0KxLhIPVMcfLSckn4ChzMnCM/j6lgS4
88FADt+W25+2hbjPowpjjvfnrBkscFnWJPeL57i3i4D1O444Qo0UYfkmC9l5nNQkKuyLpov6UYGk
PPGBh+YBxx7LZbRhgydDobLVqPPVFSW6lYQn9mtxLFIF+Q+q+pl7PxBnzRTBvP+IwvL9BeA1ppWc
mYpXspnAgGSBD/RFqS0uLmLQ/pLyksoWXhdpcXQyjaOGI2fCVoRjP86urftTrR8YRvTLYUUBztBg
S1pp8BBmdXxDigSrDJNrSV07wdwdB7uJQ0opV6g+E8VHB/Fczs53i7x4M7E5LsJmQ2bMgzn397BQ
zE9w+rrvuoWGJ+Yc5BZ4FuP7QwZXQjJUDH1KE6LSsOM3Xcza44Ip8/m2y864bCyaLSD3RsH9TRW+
GjDzNpjp9mNRiRUcZoWRbFRGQ6DBzmSpQD9Q53hERNjgOFMPS0mhz6EaxhxnXeyKVRpgc8nvgZJQ
EsyCgQCqzLgDuqOWoJ3k6ayxBiNcC0cDRhRznjEd2kXijBGwXiDQE90yOyqcz3Wk7u5u49FRbSk+
wCXTfb7P+S/JVIJ2UePxKHBy6qobGxoV1rCHYEn7pM/RuGEfwUgb0cu8OjdQy6F00OZhvKNbU4XJ
+Fxj3rErLnATHW19+8V9rD2eXILgMWatjH41/iocolzWFEb2ayHvYQsvOJpjqGu2cprXi3QHCxqW
y7615eVs/Vql/gTHrJkhEYGCoLLEEcVUNOIyEVPadxfUn6tK21TjFwH875Vb2YfmaqEj9E5eQQvR
0kow/jEoyzbq8mZlNvW2VTi41jK2OHmaBfPEbv65odz9T9C4nwB3TFdEDYPR9kYys7UPrIH5E+k2
8yNyZ/B5A+yHv1+aQ2GA2N+/029+upSoqYyElg1Eg7CS3/z3vigDaKEUjZ9Q3sv74YfaPsjiYsEE
e5Fs7gwVOuROseR6H6rIig+AfsrOHQng0ZB4Q/BAgt/y1SyQ3NrJNj3i1ZVk0gX8EB3T7uufcnv7
URf6FliBKSwch2y1IuvKEQXxfQ570gACt6XD55D699WL7bSvN7x0/Xv/fsaPTbGjcESsyiKFm8ci
lWqjgV/FaRHr7mSv/nQR7x4wxPSZ3JYRch0L/ynz5ufrajPeSQdeDXp/LePH4M6YRHB0oveY2sp0
1fJ0wByC1ox57IKeAxLhad9vFRiBqOUqYzpBjgwZ08xOXqKY4z1dQb+RtjpGK+xHRHvUZgMqqZAu
wDrE6C68r3U6BwWJ/pyfkj9Gub0z/WekzNmH4RL1EQk2fzId1819rcWlo51ZqiiIs6jfv6On1UQE
WvRj9/Pw65aYF0dt4NswLHZkRBrIsWi3VGalQ2rkUMpzeTE8e38688lY3Dfj0+IB9t8C7kysTqHk
fi7f3s2lFaKtn3rYIbINqwYtzow5RPQOby6jJKdlfqUlJv1+9PTSoMaoY86pM/Xv+4xA6syDtWx8
wsq7Ryc/d7GlZ/75++E4ZtneHSJ8GFXREZ5eFPd2tc3XGFM1yzqqf3AlB08By5GOH7v0cit34Q45
OdQig05th5MynqDr3Cl+B7Ycsgw050PFe3itysrq24D7/TmzA9x3kptckiPjt4OOOudQBbOI5ZFs
RuvqzMhumy5G61GUxLNIXt5C0TffF+xWdIoFtgVeQVYhh7NZxXwDt/3VzwzHmOA1h3TFQwFH5Jfh
GBHjjwNurLMTu8qcXJw3LHBGrkxWodi72nCVO6smTjqBsGkxW8tn1msMb86oiAkFIMBxmarvWKyH
7+RIq4bFDjeryW1a3dsHqw6XJVYAhpFZBq11rhzrHxT1X8+vuzvFRjM1e5QkT5iu0Mqt58yh9aIV
4aF6YAo/sqp/dmd58dtJDr9PG6d2mGcbUmK+bw7pt4zN3s1RUvbKkT8smHnjzmuq/sPM3ZMvBnC0
k6Sz91z14heTg/TnhTExGRoOA8gV3jnr2YXGKqMZnhpwsqcnxr8OeqVH60xUG5KUaqkrCliaXDE4
l1eThbaZbbBSYSej5cudtjMJX6PupdI9faNtwtjxQ6EtM3IJezl8DUJNfpNwjzCoI0DH+JVs26jf
NMs7IrKRjeCuyy1NMvvLaMPHeSaIBvD2IrcGwQ5DaGtMnH3mAb2hkgUkpp2HQWzoJD6Rpg0eOBif
GiuZ+Vu1iA/PmbgTe8K/PB1pwEreZBYnEuIyL81IH4XQb9e5NSu2aWVPaCn2NIIo4ytA49kcuGDP
ZQNrAOMaBquHWzRY5WA/iriQfcSbzOb0xu9H/u1j4dKqZWGZ7Qilv9d2AaEIGVJlf/j+YJFTJ5VR
WoQ5DxbKqTvir3j2WlWfaPZZvk8LJp09iBA/P1vcnkHNlcDPkYZItTpwhQoXNqN+BuPKnn7cqYwn
ze9YXvVkFPsJovF8I53i9ymW+VynSG3W/b+XH1Uen54MmsHmpgKZcGk4bHXMjFsMH2yit+s+bibu
DEhMMpEEcv2l2irJz1FCxq1D5g2z6FNuX8168t6d3rv3dFc8NtUDcpX9qby8oYePZSH981iafSoe
Be1YktcyYgK7kJ1nWFsVyETlJrO32Upfle7OnnGDZfMzlmva6AAdIibNY0JztGAmhbcZm9H51P7k
8rYdYk253m6L54Cw81wCZ42nG3W64ToB79C73/+YrjLi1XtbJ0aothQ2vH3nP1vj9E3bz7Oh/j2u
SsjT1/1AKEBjjFwUPZhuEMR519nYHZx8m6dw51Iqm/SAgfL8b3LBjTh62So9sbwYRxSZAEKEm/Qv
81H7EjD3BAMh767aJwyBGQ6cWOEeZoKsH3p55JesKXliymhYc56LMRvq9AeJ4lPhLeAb3O8bGXg/
DflRBJBlgyoM42QH6483aDULcWRr7PMMgu52UrnPLniWi6pcKJTKmPNNzDustcznvklx1gG7gQzc
2BMsRJApmfB1cZny0Kb0Zvyll5upFpYoXJiHoyfB9BW0Vaj3GD05JwWLoahrdmm2QbqsYaxGtIHC
UFFMk8kzgb6CMJx+uAsfE1fHzCX3UnQjhE6XEE2JL59/Ng2O4MTgIlQmgrywRuRDyR6snr61ZKwz
Rh5yLybQ6vcHzw10v2OEkhhz2ZTmwuK8F1CKnocMTvl1o/Z6MPYxPi2Ea2jeBr+JellTTPTa2Dhq
MCTo5uQ4wSiIaS7UIeS8+hd2XdBUkjR4k7onOE6mxPuzT+PZlcDIWc46Icgk7wStxifFBsJB0ICK
64FmmWN/bCQoEYA4UwbR5AyL3yyebv9VKhHuZNhjMf3lBZAHZoBIDb36cTRjsBsMDVPE2XUEkp6t
uvZE+G5nftrtSVmoxKagHSINle2P8TowyMzUebe3sD5hyPmcrUdUgQBu9PvRPd3qALAItJCi3Ohd
Swd93k3o06LmudPkqEX5KqjILjdCT/nenKSemnPUhM/WK/FDV23uB1MJuUfvZD8aB+kv+WSf1lNa
dyJ7TedLvPUE9aoFVEyulVDWIYnD2izkJfnPV+7xYlMUIVjMSZuq3cpdmCLD+3crpzNIduL+TxWH
D0jL2adOyXVvXTyZG+YkJYN3JBmW0jlC49O6NO8QidLD+6unSSyZEY5stlbwC/jlmXXbjLb3A+Nz
0KlEiU718sQhz2ulATQC5gqgXM8La43Glo8EXEYvOhrDRoZ6Te6lCbWCTyV0J4jvbh1TWLF2oGAx
mOdDpEKnhtu5uPJ8AD4ZCkI4BzTMdSYIUPx9fgzfBNTsYm1ieVFRgppTfN+gJOEjmS34Glm7yNTl
Iw1Ytom8+eSobMmTw5tBElImHp5DMawbdTmk29EIWn3wlAK0T4gj06fXNyYz/ZajupZ2eAXkU1vH
HRVXloINfc54lIl3UtijztGwkw8nug2OxxIfAQeNDXgADzT4qcP1GAX6RmOEis9yWC1rRzmQikW5
m7amTbUBsQRvDJhb5wHHfDAh/+mrIJmZK1AeGlvYCaiaELAxOhRCLlADPIHpJIf1CZ5J8wz5sAjd
eNCU/Ge4L/LCn6WBkqIaMmGbYOGXKy46xhv/nO4/dcxTA0WCLwbGKGPhlMEcM2BPaPIGGgg+GUGG
5KWO8ZLvuT+UdDn+LiOmR+JewpzjgvNi0us7I86gRn/Wh42wxhPMDBSWsDA61HOJLRR7jF/gvkMG
kDdq+4s4T1N4MASPj3eHHFHUAQwL6b3l33k3mGxPqAEjKIqoJPk9/coahA3TvF29XaDQOylx0f69
EQrlj6MQiw7v/UtAq6Mr3sH8JX4GkwcEPy2xF2gsKMg/ZqLO+XAN/g/vVZ1tIWbwR9Xbe1P8j9rF
0DBLhImVCZ0i+kouNO7N1c3vnsL+nLuenf6KJhrlmCG70z6stYXEjoep/xRjcAuRz4ndSYQKwEPx
uVjFy0FOOVEdPggXhJUFBQcOI/TAW4ztLaoajNIpaad7FdMuFKk3X8628uf8hg+CPQMRUKSq6DL4
wJr3AS5G8g6DBGbJUFpcjoYeNsMtkWQ6G6UpGtUPEiEFNwMLiR1fGwnXh7WK/mq67TAHvLn8cIcP
DuoJFsXER5fzflslJJE6IAyFF5/drg3mr58zjBkQFQQXIJvo8eAkQnOR+zAdn0/cjRHxnGiYMNOF
j4OwELUThq0QJjEi0vhZnlSSZgDiYEDopD9jLGth68MsXBISspBPwe+AbOaYrUx8XNeabH/HiPi+
fY/WH4yRex+tDPg2BvToLMa4+KLxtys1atVYl/ClWmLmSwBaByc8CxR8txlXSfT6Aa7sKA5wnXhL
Abdv/HJIpEHZNVFcGCmsBVxykP5zaVDgtAdkAkLMCIfhsXiDa6NTyJa8ALIapEQFzFsMBRFY4h2H
3poRYLcqGSMWys+oiRMcccZnbiZiKH5NX0Lcld1IRILHB0MDp0euMUgNTpYbfZktFNSZZLXKAamu
Ybl6LlgPbKwNnM9W7M3IcYG90J3DS8J3RWgf5R8dTsIIfqbBZcPe9kUNh9JLQl3E8xaDSkPphQcE
0akTf4B0hr9RvP9gFZFTN30dErLZO6HWgokzfttoK9Dt8Cl1RhXoWVG3/ZNl8u9ojnkcW9RdTw9p
zv9UJ5YZ7tlptUmUzeP9hZCOzRFSFPcY8pUiBWW3GvFAzjSDJStGGcwvwOOgCaNofmKmCQMu5B4J
E6buqrZ2fqCyQQjNWDuDiO5l0KKaZfmmFPEKhHxsmyMHhSGbCGys/CXYViw2ngAW9fO9YNmmdXDT
MObzEfDyjE0xq4J9qsQ6kCDkCHYflvwJ13xRGQlGHdUcNxPEi7PlicELkhSfR4Fni8gHZEfYgE5t
HkRh7oPIKg345zMLdDS91Xc3XFih8KXZDSCljZ6hSlGEwA8Z3lcb5Ad26o6R9j+dGN+Xd2BJcVNU
RvvqXKUyhfKKCQlTrt/hPNre9q+9Si9DVwFmyqyGiTywLsZg8D8gpx3yuN+1G6YDiKivrU9TIK/Q
uMbK5W3z+rwdS5dzmjq27wLqZBxDcpyZIPxxluHYnkaQ06D7Ef7+RsvBRB49PyARfOaaAEF2FFsu
fPn8gAjSOA80wUVMWMaqc4mLWxPrAS27t08LOpKP/Q3NChtROsBFx1AHsc+adceRRLnP+trx3Xlg
oNAAsdZnJvsonmZfyKFYZYKdhsctMKT2v8qLrQOHOBPGC4QuiOeQ3ToXnJzR3cNTqDYqPtHy7j69
Yk8A0wrlEssfdCNQmTPqV/yqISqCo592mMyIs1O865wZlkPpxywMVhKPGVYhRNTNsW7A4qu9x/DE
hMXOgcGIVR1xVhyEw9DpNxM2E/YHrjBT25m4ARMoYa2HJdMY7gXjQ7aNp/eGld1GD9zCAFzuW2Rq
GAAjlRtQU749RKDK2xNsRpvvpcKlxEe2QL2AfCELiL5rwLwyu461XY6NKWRD5EP4XqONWmTfMMPV
sL0WDOg3BN2wYoaXxS2DjcUDzfb3crV4QmxHMMNMKWd2wPiehBqQDj9lyDz2me+lOZHPsIPDgTjK
KuD4wWLgjiqRIoiymzt0ZmbIXoGH9VTcj3TDykXgpvnPCw1ZNa//lFZMgstlvxnI7BO4HxN+m4lN
QlD5vDoyzwv5Kxw57yIUZgWoHCGxXPCvhT+rXabQiKH7k74L6ZH4rhs357GrydKjbMM1A1LK027g
w2GT1q8p8z9xZRd/NHvY4ZwIFHkZtIUgCwAsH9W67Qs32WH/4gzbLn7F6YYrMruKkfL9hw8E+MDH
VoHLAVJQ4wxwqBa8ACY7kILptARZiPVEVh3YH9Fzd5v2kK6HWrS6IcARvGA+5GjLHsfG0IGME4wN
CaW0kLAlKyqz+kwVxbCXTAzmLQ/aIoLY8dufhckCYeUuD06k6dm4aNHuPi/qCrQuei4fJNHB9rit
Rghr0Vd+TBvRnA3rjsUMS5VtS98iO4CkS1YMBa90wr9iq7feCnGFSk4VfF/2LMYIfJbShzTLdsJx
weNE8ll6RMhSb9/7EhN+1CDp8n7tLThS5GlIzEumFhbs7ieerNPDmCH7NolP5Xy27gPaBocp2h62
iE2ET/SGYdOERcTmy2gJwyAN0zOmyRY8iCPXDHSH6QD8IVohY+xDz4AoVTAb75gbdX4L34nIgPnI
L4FKQdQ29y/6Gqsh54tpze1w2tGiwu+8gyyzycGrW/HcYhC8U+JRoFw/MbyBXRJyp3+po9D089C2
5xdZZKXFHkwRCJmuK52Wopd431CM4QYWDoN+XmVx2592k++JhpH6vEG60y81+KTfPcCXOSZIpLLY
O1GUrKe7llCfzShmOgLu2fl3hmiUhlvM2jfPI/twf9Fi6fL+UqMh6AICrBY1YyKmQCh6kKAxFRJY
CY5nXAtYVyit9u+w2Vbb4S/xTgYWIVuNYHUMxZ2XmGdxr2kWITT+iAyD/Ww7jdJYPr9iadHhMqB7
kzU+XbZ+48E16BBGcR6BzpAUvv8cpWOy7fzPsscuAPYmk9UB1lplKxfliCrujx6V2R8sObH5Jr8S
UpLSwS0RpulzgdkoDLnpnO0wRioIPxJU/Pu20bAKFMsKerr83VyUS7bVNoQmeJNogO5DtNtCje6g
70wXeK6zubZB2+kxfZ3Oh4XG3kxmiytmgDchlME6hAYspXfRY0HSwb7lyEho8vP4GluVhyNS2OMx
OH8RCEOlDdhTbRUbcAVLJWZ9YxAjA9uFwz2mB/D6ryJg1nepfRkfyWfI7Ur4+/Vfu8+u71BwyjS4
amQE+G0MtW7NfXKkmErDBIzZlN/P3/qcH4ZVESQLvM1DGDHMZJVjvu4ijIYelz7EGTS+wdRA/KIz
f9SFSRFrZ7IY1sVBjk4/4outp9F0zX2yUX/ZigHBHyz25X6urBHOickO/mD0MKDl04F9vsqjyrAA
OBgC7MeVYFkSlfXX684ERdlZu9LpQP9440qS2hx9KKOx8CMjA+JDtZftl1f9wF59RMgpUabN8CVS
YUqsESf/cpKeIihLNudZG/BQu4NIMJbXY+djwzTDEF/97lbjFRkYg4N0GzpTtWgWqpvQTBZBxTBX
dQSRDzUN5KQnd7D0tE1/PC2KCI3oNyWDKaa2UPGWJCtb7ExrcoIa6I08UGNf9kXExnTBJsvEFWXH
EfN5+KFTBynJJ0wjSEmw4EiujuXVbQ9D0AdmvKVGsX+ED/h8ADq00TdYBYLFiqWm3OAiN7Znqx6w
jsJIhHYXSPd0v9kTV6Qhlrj2+13H/BhPngR/KG7ZutjPQsg2Th4nAcpheKxkZJqJ+7E0gxIGQi9Y
GOTK1EYzCCf24VAi+VR9QMxzVOOWtHxekOF6g9/5NY9JRp7XeoQbR3HAs+mYefVfsdc35Wz+PlLg
pz+qIDzGUPIt4tdCxsQe/xfWUEX/fZ41g88RRd2+JTuKfWiyqJFHCH5cxvO1T6PX37DWviQP8fii
YtSSESJHsCYX+4JdGU96fDsAp8kLKCsxBwtQ9vCHgge6KrA8ZKd6j2AI2ndnzuCUdiaAOvy4MQ7l
SFKmEQiED+EaA87qlyRPa8zEv/J6OJdvtvM+zF2NCWXj5k5FXIPsgf+6jCrc1KntW3hzmIwG/eH+
PbZUX9xCzELc26oPSvfjCPWt5E8vt+1k068noRZBofZyZw4f3+IMNGdOYTaoQGuvt2CPmUK9Ovbw
MDg4DQUYt5shLGIsqgj0uWfex4csIyhd0Wew2eu0GE7u8KccX8xE0p8apsPEf4eUAAbDWFTEVme+
vCeqkc5YnKErzokedwghLPdaEY1IWwSJ5QkWuQ9uAR93mBfHaciAeXkKS8AEekeQB8l+n5kHi4E9
BRhqeQhhcYUYlPFxS+SOy1Bsisd6CdVS/X2tntK8m1ndw8rxGXka+tuYzIwHW+FX9pXD6U6Nmghp
VvcaTVlXOBNWIn5ZMiZ3YcdaTCyM1+9Ts2SSjpnghaWhK6H8dCjcmAbBLGlGi9nDVrAPXbIM6AKM
7AS7xilqAAdhZeSNXitNd7si0Gvszq0uN1HggPAysMwN9R+Ht2byJDLkzY/uYuKX56YGgs9bHBlk
sLFVjd9lnjmp7LG0SjU74+Yzvbj7zDZK3l21mAaVcngH/eTFBwv91i2arDjviWGglIItR4bzigHO
oAUfzN9q68O+rY6/SKKoZ4d7vc6n0R0i08SlngKeR8A5HTuA4NqmHa+QX2knAQ9nDU20M2aRZUdd
WY7fF5DVerwbwfl+CisuWj7aegquXBYl72gpIZqdecWmR9JxIJ41wHtnUa1nPBDbkUfnWvkyHtfz
zB/wAwNOmZlUOCvlqPok2QnXcrPoDWaHWtA5bcT8c/rHqQqY9wybox4vZnH68+CBflwfy9MKGvfP
5JsqhxkOvGD6DbEJMhXkGV7rx1ekyTANLJESR2UMOWDqJT1qVoeJk/zBJYrIMJIp0ZOiUnImE1Oq
fYYALwsPJ2JiQbwnuTeeMeVyUaqmCSAo5uImARfUgiBj4zUJrFuGVTUVMGRGyowuYAYx7S3OGihC
Y93AKb34oyru/jTqfwrdzmTq9UC1zxySwDYmd7rDaIzKByYPEzC53N/v7uuvVIwpU5QbIdPuDfIc
B2C6fzaxpIdEPAAT0KfTDo6u4Cu4X/Sw/u5xTvmIF88/NA5bLdrluYqvPu/JCGGws5HPBJA3qZ5x
8fEYimBR+sYh9o1lBQFj5pR2GeuKxZM5VQ2JXYH1iM0pHNLP8l6HFN5gvyCSGIwhXn0zktgCHbEf
J5BRA5o3xg/IbnT3HwcIosJCPhCeEel4Acw/l/F3fqD2oKlAs0W5KJoK5PnFPHutoAtvyy0D9rAQ
hNfHVQ/KTR9MljiLQ2qAY4MiFX1kQTzQFC/aucJp2fJU4EEMNi/mhwnbiW4ysoJlOl1UXTDjTMuA
Oz3ke+jpXogJe8og/SJDcDihJGUuhAWFW73YxyGEobHIPa1ZAPtz7JG2QVMpjrGbmN2pLJfvhunV
bM78kGtCkYNmkAJCFdaCzH9QROe5NX2b/DnTs9fg5rKLxSqzBA2KNCrmd8DSUhTcybCqtBjwJFib
0FA4s7GdYnd0pe7gb74nbqV7GI82M3hfmgcD/oYPE9wTU8dlQhMqR9ilJIpGZHaRtyOhtbEJLeHX
7Lll7tHQJQGZ4lSmCk9t7N0BTChlgPX+h/eZ4ryI9sF5r13I6mIEXA0yQ9mpzlE3gxBAVqWOH7BV
Hl0p68EsYBIi5tf/xw4slt313Qm90eOfhhnMEHQZYPDDhS6t0SR89M4zXTL4YRrEH6EBByC+Z1uw
I9EcKG6loJ0JBPyoePT+ADRgrwBPeOEBPdetjf0kEFta01AKKyPxC7kx61638VEFa+Z1wM54GMDT
PiR5MKR4euBBQA5jyUKeiF0beEWSBU1m4XlJ3YfpCxrK0xpQS+9WWNLgOcTCFYL6A5MCKj7gXhAu
AbRzFtGu0y0BdWGDBPbxMembQZhAoLDD4XPz4eozRn7grODIOONwXcBxIW0Cbd3w68YOCnHOv+5o
tOXyAHKDYPHnAm1lFgI48g97AW3F5vCuuMC4AJAYUfX3SESiAO9mWMgYfBrIgqTdEFCYn/lWki7s
oaYkMMyf1OIAnrNyzj/58vji4UC1QZUIxJtubi+rPrfuio0BhTtIHxcNijP6wFEnojfxVHqdgShp
bpGQAaHzh3wJfgEN8bNideDRipTtuWONPHZAPjsE+aySb7yDsl/0Ufk5gd4881y8qMAxMVoiFFoE
dHNsQ54i95MwNgoqScjrsQNufsekXmY04nwkhPHJgublJLvg7fCwBfAPzAEGBLOYZ2SBTC/OFrVL
zYX/A5pX4Jp23iBxQLVszr5wdMACw5my5eB+Qb9xWmixupptdYGeQQHxMatyaoQFuZAxrVtjvJ4s
/okWlOv9zOU5CzEMcn8IYcI8iCvO0IHPxC/WjNi2gBiQi+BqtSIWgp97/oqP9pusio0EagxzCk4t
Zke/XK9/vgzymQavFVJg/PiW2nL2xcQupCE5aEtApiWpYzsoo0wSPfwyWXSja3fGmEdcKqphap3N
3ax6OB3CqAiorDj0X9midBhZB+3yQQoFrd970aNPbPAlJa2SNOrLeJu5zb4I5S2hIIdbiHGXEDTO
U+cUTtAivsgqMGdIpgoL1l/MIY0ovDNptt/Uc1Sw01V1PO0Y/SqbYaVjLg7ZfMPBbvVLCbVKh/bX
Yx3Q6BPkfRCXflccPkvwgDsU01fAKDu8b7P1YApeOOZoPh3d1/1M7wqYxWLRtwmvJvH/Oh1SgVkB
oPVRuYxccByIohvA1WV/oYqBuyjFBW85HIq4Xd4uWO/H5DQIVzQmkf5jxQ132qA4EJKCFSlImmSO
7vZk7NTQQQHlITnmc6GcwxuMOCmWyppXCxJ/QoDoD5kpRJQP8HecDY23LdEoUGHQ3ECpTXZtgA8y
3HAh9fm68dafwSmx4oAdvOwOOv8LYdWHTgZvvXWVZc2kgqIeJafL5PvrdpX2EjI2Oju8koikC6bo
fGHB2hXVkXLFsddjuAjtu+YDTYWoAnEFjUn08rWAQkgwOW/By8e0AGx1fvqCvvfcoG16b1Iu+xVK
M3wliorb/k6XjisGVoxI1FUTAzjAfLzaqLfK79bDG+hHB7auvfw0/+wryKaoCfSQLYr+SRRIcDgS
AwYRPh7w1hiUmgzMV7Vzs2ZG7uBhghkPfG+kdck1uVL++sQ2JMa4pOE93Gb3TY5EpVg9N2/sdnHX
wjG+nzfQ9y8jymQ+7VeB2TEUrdqUe1IUNbyq5xTk8tNSMSup51TZaHU+cJugfFVmiYm+bL5G1nvq
DSQ04lAw28DkqSD5fFy4RJzBlK584ntuUeVqPWMq3sBK/gVNOoSElalDvKIythm5w6h4okWHu0lu
EeQyBEeyy/A7p1tUPCoaBPF4eYoZKIjntSPUFt8OWlSmFzjFkUjWzdkX2XUneK5Ot8yYEqwCewfI
mDPv30kSTBh4YPJFFtGiOyAhYWrx0vhX9ujUBu92QfY5q/C3fSGVAs6RML6lHwNRYeAF+xrjP7zX
hCiEkdd7MfLY7Z+/n12S+K8AvJcRO2dSNzr2MSMHbYM2FpkJEbOEAAunEGED7FC2YI7iqg/kmbOQ
4gdkXEAz9NTpffEChsERlnAhRwGmInYO0yN500PiSdMYmS3wZLmBa8C3ZeIzg8rw1YI0fQlzk4TD
I1txjnJa86VEKjjzAtGrM9nhMjAeLhjadcKlALfaMcKYiH/FDTQ/AGozRcO2jzkZqbHCrGW0Fb6Z
W451zt5XA3jD7AlPW9YwOwUYDyVL5vAC2Q7wtSV/7DX7KjpqMqrBvGisHNb3kgEbL4Nkl0wFJjv/
xhsoHZz6jFU9DABxAtxcHZ91ptEeB+x1uua/loQUdsLejfOsQhO7QofrEAoSTy2+OSZJeIiSlXrb
TCLpP5Luaze1LIsC6BchkcMrOUeDDS/IGJucM19fY9+SWt2l6nsNPmeHteaaoaYY6/FfiLdtMAMz
FyBZsCafJilSNDMxDrP1l0OTldzYYeOSw8LgFET9M1621i1Lgclo2WS2GpTlQGkjhPhk1c79nMu5
jzSzZ4dGL/u1AgFnhzkn9Na71CM0aKKgkrjx7C4Ki8+4Kc8JOiVlZfgeJsZ8EwrYTCJbj6JGPl1i
5/pzcm3lut6QGoPOszVt57oLdpcfxr5Cfu0C7LVBuuQWbFOvfOus/iTMQ6yk8QFqTmTSCpNd0Fr5
/Hy0uOjujgzww2FWyUbzqw5oLfzIzPzf+wvvm7/Ab7yvvE+NDbK9URfhtqJCgP0vyvh7KhNTdLKq
E28/94bKJtZV+sXbfIdQ8hgdB6b/PDNO+yHDcMe2VIhQZVkaIeDZMHf/61H7gR70hQ7m/wLBS/wH
n5rGmyCjLnSS1XvAlYZu0Vt1yra/YH7g9YLhy69Po7KSM7l6bfW2LSzH5sEvY6tZd+pmuovWoaMq
ghbysVbm/O4rHCFmR+YO5fjnsb7/zo2YR1WbCrTyuTDYlde9OF0OppplO+Y8MrneeA05NlTuwYdo
XxgpXGG16qHSrjhwGJRGa1TI6q1xHirGjPXykkxbPXfqDGweSi5GcfSUofzOL2bq3Ywle+4nG8ue
ofmjsWD21cvODgN5335PG0DhQpGkguX41CIBe5a1KC+SR41KCxj/HDNniVJYqPYZrxhcF9Ia7CH9
uSrb454kQ2yeHwZxfuQzczIVLiKrbyCpMj5XfY9tHD3g0F5i+ZzuL++lbCHWDSVPg11aiJsIVSqS
V80Gqi57XroAgUxR3+G8m1Loe4ksJbuOl/VQbJf2K28Oilg8EIZ3hc3UTd0ZQypffRS3rXVnWVKU
VRNzURnOirjf0sBcVHRq9Jr5nu4+bZOBqibJNGuRss0KYTn2hpcG0S1eBg+a4DuZq0W6vAT2+WFS
4XSsiJ0yKxtwajDW43/xTObbHkJjyvm0k8Q6M7vMVR31UGQQNuwbS83RV1PzY9ctV03oKJq1dTnU
BFvzyHkL661rMq/Afiig82/PqLS7tpXwm9lGw1K7faapsOxWJZQb8hfm7RV31j2hbWUsB2LoB525
6zvSzbZ7DrjbLjRCJsR8B3QRaqha+PO3uVqaji3XzXX9z1uc72/0E+N9Ev0Arhr8juMZJ9KQKJa9
X5dKg7cYqzDpNaEmjph5zF/KDixfPFZzGWWufkHjmcqf26sxcs39Vz3lqf+bGjjkcvM1nqMIZfpj
APGpEHOWRrqnzr70Nv9D85/Yn5wscOJK1/Kx+QUdMdfpZILfid2Uv/efJJIfVwD9sfLKN5j2VJnP
tnIYxk3ejTXzO+SI4apzmjtUw+QsFL3v72ubWymf1368F++BdCHNQYt0gFXkBmeo9YEUxP3iu5rQ
GINRtQKOpkNKq3+xU8a3ElidbImxt+F6ZFiX/Nz/co5ZFF4NLtenKr6R41ILeSzGGyY0da7Peb60
yxaioxI2fyf+RrXLzM0V8Kzah3Vnu6y+PlFkFgbD+c3gecrLYX2pEF/cAjNuhwb/3w+zABuh4Y8E
49xpMU50Ik9lhtF6K9o74erd9FATPDoNXFw8iXHrrXyYibtKxRr8dBzpGspA61EtMNZhp/kRO0+y
04aRvPRxFMf/D61KDJGuwv79LiJGo4Pgg2wUmfaDXarvJlCi87eyvfzEBNGls0hY0DPTzDGMS+2/
md6Cky7XgUwlS2h/6biMp6UsWERL6OKcSmMzhkSOIr0/9Fesah5VLXEsONjrzuwrn8ehGUxEEowE
o/e7YAI8MTRAy/dq8vSp+IlLTZPEGhcdzFvVa/CHIC7nwTpetuunxZexPG9vUrKiBto+WYw9Po0l
xmdP+N2pbrnFaBvjDc/9uiikirC00X3B/zS4sPqby033XyOdN/s9gBACair1yn36l2R+2b/E64c/
UI1fK1IOzh2xYeSVz1UkIW4lVufxw9qxoa/3QJlABrNvfWa8kZzFg9qsDtNjuGdeluHGgIGhsNWP
3cAXYRostibbv7Y2cwV4vHg8F4ap30vt/Q0YfX1Icbh+Lz4yw+6zP2VVs88W19+3LwZcWfRmXffi
L8EH52fThxouu2FWSsEJskHRTRffWXF8Zlavht6/tuapwXn2MVhdpGKJW2pfRw8U8jxcmHbgviw9
0o3ItnytmSDTrSfKNNmv+vQZ1rUSOLBH1HP/RiwxzDAu1rJjU3puKIjkA7P2gHVoX3iupQtJ0EoP
rPsaTBOF5zDTNRTRLv7yMn22XISYPqily99rZbMqvSfXXuC23X7/1S4492FIXEC0SyxC8tmJbWrL
RcZVn8csEyEMmtSC0cwyyuO8matsxhFupLh+pf0vdgzGxOH6jfULp3L8xtRVvmRoWjuXPwfJ5l3K
HDvUhzz5c8V4X72wwZ0aHM4V3fq5PhXWG4zgEXic+mUsn+mxc5hLLUtQeITkVvyF5v5agVIihrBC
ddPQmVRSYw67DJ2zXK43BVXM89JRYoTlMFUxZfPqfk/pki4CqRbCYVupoaTX3OiczF8nL7MkETDb
GkOhHFMVvXq2HAUIJIybTAMi5BXLAvT3mallhxC2w6ez16WHrqq4334hyqcWmsG63mvPPDpdEhQQ
Cq0Dv+uQ4H5cmqrkGeSyA7YJuf+/OKL/oz0mcuRM2FvLjVHpU2hg/NuXzRKKZEuSqxhZ7W5dhepl
OQ7p6T6VuYMBAaTvAyCCRBmwLTRPjB8s10/0pD35Mkh6Q/0whb0XkVLhW7h7UXm7Lyv3lJBuLXl5
2l9IpuLy2GWA/HrMt+ugJ2TgeAJ7c539fAdv7gbrmDvD4XL2NMjSRVyQ7AbXSH9x74ZzjI/0LLH8
CZOHRT3Fp0RFfhkYJADe5pIao+aOh0wpmWolIqdCdYNw5Ao6EtkYx153Ra/gjI6QP9YPpyLc7Neq
2H2yTkSTNwSO/q0/Xq984gM8qrRHDcr4YTGBehUliZPFUXTFbuRHh4t43sjoppU75Crpe16frazV
G8aVWTZJAuNaOxiStZw/oHxCDL+gsbUIpIAUwtO2FQTyjUGB7E2zgW3RXCg9cUJxy8ZYxEXcft/7
/p7SDp/kSnh9L7yHDlINrVYmse6+MfhijeREOiYlbC7YQIcjL1YgkNDATolwD03uzrt1eZngeS6j
gj1J0bZD7D7eq2eeSa3cQiZ3idebGeo6iCHyHCDo2pVFMZSzRDHzLNzVR79ruKapU6YQSN7ox7cO
lblMuO22eHzWHPZ3oBwjn0fxSlRIrZfKx01/DD6H268LyTANK/UyNJCy4ZBPalgfTPgk3+bzd0XC
lyMxTIagvpGiE8RVzs9i4Wl3jXFIk7ZfhB2H/PtdOJPlgRF1heS1uH2oU27HZFeZnN70CO/dK68+
7UcmdAtI/YTkEfyu/OMe2hiny96k/NAmcoqNddwBX9UbOSKixUe6xe/sLiMR/0ejKkFxUbgKwmEe
HLrdYENI1jTRUGu07yCsXQlcn5uzMJ9kPxkxMdL3rB93kDaCoopIlJk3eOLiycIWYWUJvVnPHekB
5lfjaL6NK7M1xV1w/pRgSn+zC6CcMjG00XwBuo+lxDh6j3L2bFglrCKyrW574tSBBgkFCYq5QbaS
BUO8gLOBcHbA3DDVx4v8lX37G6o7yHauCPCO+7Mz4FhqbN1YZPNLwwG+7t6Gz5mZ660d+Vl8J+br
38U/gy1kqrBw/nGKE53VqZD4csmtd+XdRE4mTOqqHVHMOurE2z3pqmkvSgZmRBhvJVWPEu25LL7+
0Lz0Ym5EfwXwY96KtVWIV+P4E5mBbSiBas9RRC2tdKUQpyAxeZq8GtDpQ/D5C1WcpUGjYECWa3r9
QQlwLMVn/OcQNYD0qJxJLc2t6KqGrYsfOmD6smzB8H9ALcW1EpclCzCHoFjCGzj++ERtkDos9Cya
ko8Y/tG3snqVqSfAeG6DfFyFUFm6S8b3f6MS/aeiOUjIvs9Tpz+xax52ZMYb/17xoPpNxdHuQ4bE
UfmI3r8rrKlsDKvbcfpOmO7fewyf0bBYgG1nfbjhw79JVh0VDjjZy99Un6bAFpBjKEMauEWA4Bx0
nugeGCLVlo3nM9R+qrFQ1irWOd/+HvjQbLhsM9Ve5RPDd6yyJuwYpH6xWFJdKj4DpTN3ThjvHQ1D
lG45O9mMznF8wfNkrYb+JHF6/vhul6qKPeELs6LuhDxHWz5oBLKffvTrZ99Tf6H7l9amoePLT/Jr
fypketGG8ZkX5VCycV7Nk4mbLiLFXSX/0KFNFolC+gsW6ULSWykwmdBHi6txnB9DIN5mIBuZwsrr
oMHpa4TD/W8FXBfFxZ8wgasukYGyPDk5Ho5yDFvluf7yWFdZ2rdROToZGeccCs8/iZiJGadd1ZBR
lhob7zwc23DWP2amEbq3U82UnMMpbdhhXTWbzUVHh8jX1DwwmWzRPJwli2Y/IIJZgxyK/kwd73DJ
bsI3UZnl/Biq/TJMTYEabLFHezaYYYMS1UQnoChilrQ+VwEqyexIvxmkqOibDiJmJ7rslw5lX3dM
YYmMl4G0kJ9+RWdWuQ5X4uC7mbuzv5S3op/XZtrCAW5K5lPffhVQSGZ00e5gANxGZNXrbBVJ4vFk
A6pttGcinHPQ8YhV6XgC05M+xNQG1TeVLWa35fOpkFNQIv+9VOv+f/N8sRpRxNbxvacxEu4L5CMJ
eY/1vI+TuNXiDSXAO0iIrC5O/2EJWAEp6pZ03RV4XtavBjCJctKSDvXiubj+Wy4L8UXp6AxxReQk
i+ffQ21uDtknN47ND38Kysl2cpUX8vX4eNW27alp8WwrkujNP2B6LaQqBBolNL2/40/gTd4rb3mT
+fTPvq4q/Ifjn3/8ou30LDEa76vZwammZnloTc6V9/DI6phrDbYhs9R4PhmnMPDCrkPX1jouoics
cv3ODTmLxBp79x82ffiO9jJdVLbaikXTx6thhWlXSVeLq2bk+9F95PyUxY/BQHPzd/5x2B2qYJnX
bPt7yuS3tXc587UxJBnF//Yfph4D6tjPRA3vMBFsHyvx2bGVGV/HJsxwlxjva8tmlew8+atMLn0y
8Es+84Oc9aikvxGUkMSS39PKDQW3dlNCLooG0pmbXRwbONGpyCxHbN+wgnzsP5YzRXsofehpEkE0
FWwsM+C+wydo5nfdf/8lv3TduSZUKmsDdQ1CJ+vesefQfvA7NoMo3Ce7LoqsM3L0LwN23/PsVx+5
CUXmse1+Xo0jxdBS/MMas5PMYMGjJ/dv+u66m2lFZ+dfKiQ2+T9h0aXydxHhfi1ssVeDJW4jkNDQ
P5LIgqvZaTb9nQ7D1ZFxDjkb2Jy+B2K30ALJ1hqXz2hRCmGXW8T3DmCYT/buRkoqUsdLoEy/euhL
U/eLxkyebo0++C1nAR/wXY2vPlO8QXXtahLsnwcvgnYq2XUm7YWdRpMArk+rBk4DuIdIYJHkd9Mu
0kHi1U7wBJCmEK2fotK4WueTbNiGdkTRrLXB2FYc44M7CsPJm26/ydRj7LIMwbrB+wnMXaMmrJP8
lSI1qr/C12OEzBftXepa6Zp4OqOX8tIgbdnFTOIh5laPDLKT9GQ1Sw+VD2++mYufXfnSfP+93D6i
Vh/48rnBLlLKsSXkK8JKj13bZwZXWRBqJzI/s4pbt+hKKm+0QoaFYJvJfbJu2G5T4QbiKIYDXX9h
vssDMVZ5TVVczK07B1T5u65f+7fmFVn4xC0o9oNENHzNcBibwoVXVkwlUCBf/Tc3Hb96FNsx21an
uCkiDVZVBnDGlmK54ngW8KSfOylgzK977eMR/IZ8s01nOBDbw9+UzFs6mvIEnDOJ7koTDBqm3GGm
oWb7Es+Y94wGKgosKt4nUF07IL9jUWBGmtLNAU1U1FdgoIjUOLuPf1EZs6wwrTDrpQvIfWxrS0JA
P+OmVnU3a/6AH6+aSk4BedHlmNa3DKu0R1mWFAIbei7xMApvJH55w9tIj1m0jSSHl9TK1PDRSEBZ
0JVfA5b/8byvTSZ7qXJH6x0+udhOonutBcNrNAfqiUc/64R0dJw+1a3A55wW8itlhMyIqJTGHs3W
Wcs2Hc/p3np8idZUTNOnO7a0mK1Gnk+VAoA7TOoeSG8PIB26ni7lz1ZWDEHWn/wocqXQASlUJi/h
L9JBHNb5ZLagcMkOt7+rJ2maXsGRrEUCHwORESBRGOAvEXY0+cjwjVUu2gzbLJ7P4cTqp0rpapTf
55xvdWfl1bqvGOgZ7U2DLoBlh4e64NQUnBny1x8cKQeSTaLfATPFfm8ft5mZg9qUlxZmAXpAenYx
czQrgGzpex7MUpz3zjobPNp7qtuShTTbcnVSphv7zXxfhw5j98iNw2/TtX421CVC5ZLt5JsL5xKV
BQSAzEq0yUEOSm+ZnMoN9aqJi1+1m3AnHvOOMVfvq+n0sHg6iQ/WheIgVoMsbkHapwtFD082zbXO
Y0k31h7ITnR7XmDgePWnkIvg674Hvd3n4m81enM7e30KiAjz68qrF/3zTEyWMHQLm3G0ue1JwbFI
gZDvzvRb5ZueHZnTsHG6BFXu8pfOyRwEzHRm33ApTzOgjYI00uORgTsrjswsrc5YFN7HIjV+/f0R
+UwkUYUfo0fQLOG9v8OFkJP8/grUtIWBcOYfP6etm0PueJT/n+vrSPQ4mZrQ127uIz4R1KtcZKBu
Py/Kx7p+UCdhT2t/MvOtZdSC5dDUmzl47ltz2x3pTWl/qcYiLd5cV6azbx2o3EtyyPZ9Wdl+eIfr
Zckxfma4H5yow+zmVoNqEjkJDyfMPdEuxpnIA9iLgf/Oi84s8Ffqpg67+6gbZDpPQMUna+U2g/GB
aKpWHhEJOmTqUo806WsVp6tGsk9SlkMRcxsn26r8UEt7xhnSqIjRW+NRT52q91NRBe9zdyEQ0X4h
tVp9nmb3wNJwUcp0VIb7IDFTGk4W6pEmVfzT/WSBkMqjLTkWOOW+Kg7bp6KQzud/Nftv4sOnkc5f
y9NVz9DigXO465j2pgqgomcnnkZzDlx7W1FZ5LQjLfg6G4a219e6STdLM+GZ+uKMg6ak+IJSPDs6
LY0VturxztykyGfNvJC2eQGuvFuYE0i5kkd9xzL43Q2+nEz/VS37pEPzdZdaK1N7dK+cW66jz3eK
93Ew3A0H23jdW7I+ZLCw+TPGxMP9fXdcN6fqtqIV7/smVDAeKpOLvTo5qEXcz/o3vHOa56B0fhTm
/sCe6bNB4rQU5woZZn6epof7JqpxOq/b64d0CXIGKNdlXc+dS/fHwDsUXy9EO44KJuOXw2MHO9U3
9I8a4yUh1Vp6R1/r613ByEg3lsce+qq5fgb9+dZbbVt4aFB0s2sSSf8AMTgkFJrVRbr3/8mgZ8yJ
NFo/W5dBhAPVvyccbZ8TDAUG1x+i9fW667mHeFiazsRgfp3+XVw9IYBYCa6yytqmmaDi084k6irK
l9cF/oJm5s99/t7n8vkxeGzob/bD57tCfld+rCYMtCLtRXMP0Ogvf6ffis5pL5ezxRk1syaC/b3z
wQdDnhTr63RzdR+lhy+xCtnWPtvJNSkgkapQj7L3/MEFMnE+Ku1Qv9jACJ6GO9Dpiu7Mipkq3N+l
3KkAV133ndrv0Am+Xbra1mz1Hq5Ok/YnG4l3EDuFJwuz6Uf7jrfbbMG2At6GeLgIBlRK+XV1hzr5
Cx4lGaOEeV7rU8qb45KjS+3G4+DbNA7mQfpz6z4TqvP7GotKP7HaVV7XZsbAAsIpH23RnM6sTm/9
euslS5dHkXDtFjy4pfDMct3p9zRawhk448AvywwlcqYl6bygqzfog29uNpxGMaPKd8F/jjf+fEXq
1v2hL2btBRFbNJ97QtHaZldwXh1bGnxzd97DEm+ayW8aD2RKiDdN8P5RY37v70WrWTh8fPzMwmII
xQvxf/9ZBu+hchIpvJBo6VJNvY71ZVhKr156AuDoeosb5xZ5Cs8+F59ib8nOS8p5N4kSRmUNvSar
0vtFWgp5TBncVthAVNucMDYIy2lboW2+k8nnNSonqFPaLRwG+poId4SdBTZ5H9AiXK5ONrFwqQ8s
thV2XxcUvekoIACbunwHdK4Tf5XWucrzZ//16L36jgPjz9JxdPyTTnBipDO5fIDaEdiGz66gjtSp
poxK5x9/npKr+3w3lkEGxPo5V7cacxZ77dMMuKeCPsTqy2wH7hfvpV7lA095Jg8/2eG7C1FW5MVv
BXo3D/GyLPqLB20ynm5CzGwhobIonT4Nqhf8SjVcEHgKP82htQc5TJZzP682HEvbHo4mdEFxSDlU
tN1gN/dT97SE1/pSe9bGaB7rfQ7V/eQ+WnQFrVfPfvdvwVo2Dw7L9cfFhLRtwUODPWb26HpRtVcs
D5dCjzYqiw2W+IGocv+CnAjpk9XUu3Qf6e9UM4jD/eG5cururWaRukGJaMBl273ZqyGTNYzxODjd
CpHBQx/GQAQylclPYdsbNUmQz6pxOEsk//lIqvIn3hooQ2san0VT1eytkvq9rlq7XWEzP2ya8aKJ
TIXb7T8oTnnLSSFbeO2Lt29TJ35Ifisdq66zO83kkXNcDFPGAiEOsfysmHh/IjBjiaQE+Nx8nDvz
3W0E0BO1YCb7Lpsrv0ln0+WYaxE6i715KmthEqwANUDrLvws4YyBHaqsJLgs/qmkc4786Lp2xgkx
i4eeucpCKjumfPN2gsYWEeLSwSaE4lRCZuo+hgo4nZDpjFS2PSH27xj+b3XKK+TN4Ks6NXfRLjlW
Iv3lpuIw3VER997ZwlkxL8rJhP4VLQYORLa1+15ggfQT8byHcln3HCYQYAYQ+0gfZr99Qt1Vl3Tq
Ccnf2xmADzDM/kOah1spRGvfq5cd62e2ZCat++p94QMMmOH88Ub2k18chS86BLx+nWybbNiXUzcT
y1cD7nd+J8i2IcB5cW/fPiWav2LDpRGqUj1dV25uDtVjtrkYBOLAsZ7kinfya2TTk+1T2mvhnCtt
Bj4S2xfrAjdlXfBBwSbAGCkiu9B7oKi5Fed41knkLF3HhhaHIeqxDq1WDOUSCqPCmkpKdyMlNEi4
35vK+lW5mnti4t4ef+nlWJbnedvGcdgOk9CzOhQ+N7dqD6HJMDtzsQPOMyjVUXyhFfNCT8VgOhWQ
AZvTMMjo6N0XmroOjC8TXlXk416WFLkM+B169fc+Ug1ZK4t6EkND04t8HIs13qhXukWwULwENYg8
671UBMIbJ5Z75Rm1F4ayFmPxr9x2dPxlrWMhAV3Q3FesFF/D3LK7eeAR3LHwasdYY0HLTZiNK7rt
pV9cHzmsXAanexceiNAmjza3Vh6BqX5zi2wxJbQvht5hfnDFRzGDsyrJNHinyI13C2KSIrWlKs9H
Vbxm7CC4K8tA9se6W73n69Lt2rgkCJKe84Xy2KUSQvu2v0TR013VK8dtD2YCSHS3Diwwtqzishwe
5fWzpGdZmvZGP6wg2c5qbEy/zJgNw7N8ywX3Fkk0VrzZJ6x3qAvEzH1uKg5hGC5Pl6XIYGG1/lC0
IKbWDF/vgOQx/bzMU3t+qYE2g92GF7eui08inD4r+Bb54497bf8T78vpZTACtHtufrKZ+uFayOS+
pllE5X66kazGk81UtrsiV/k5RoSk7IenuCl2zRUjwc0Z3lX7qImVgoxmNse639MhFl1/UuNlCpeG
Xt5NAt3aRYvbiSDep0pkM058T6edrMY9GYxfQn6cvbfBS07gZtSwqh6MRyEoJgoPhgKnOkoOHg0T
DwRLfN9jafv44L59x754FvbTUWaVsXeLDqdHpGDxSxxhdrQK7j6xfRkwm8JPfdWPx/IjIr6o7MCJ
YL3ua+lbPB+hf4j23/ewDegNjBGFlh4ZK7kCyuttg/y0quo5xeqKVAUnuEzxj+vMz5lvq03863j2
2oPwX7FqBMYtf1mk2jFmi/a4P/XUm7pwV2V2XT1GgKhBLbAagDBYBz2lqLuUSYccVFeDjvb55y3D
yrHQeA5T7wJlxSdipytdxWu8q5DZVdjxgaFIGJi/3muZe8tScZYaQ583o/XqN/Ew76luosWoRJAQ
EF1caIbSuPSrdjToOJXgDDpILTKLauQZQpodRMbFp2U5xhrImEQNHorbf7IWoEooEe5hinFyWURC
Kgym+hL+pjMy5iClYbiQY2GVC9TH+7O9CBojuqjFurrwT5asOk16+SPR4fzxTgb+BrPtOx1DPt40
ZERPwPpzWT67weEAPyJXzLZjc8b0S8W9QyX3/PJS6SicZM9fl8FyGJ0wZDGxS94biXogzDCIA2G9
oYvpPnxk+ot2gKrr7yQoYArhytYqr8rHlm2XniSy+cm5uWlcpv19FX58na3ShQW3y0/uvDSGp9LH
fpz5YkYNtdmBswi2KriJoRsbIZTbYiAz6GyY2PbuX6raf3ovj0Suwb35rJVZQt0HWsuRUSt2q7GM
yp8lvlkpXzixfmy/FJYu/S7LhWwv87PIsWw9jhPNV2vPw3PbOboSK74YNnXjMgE6npWf/rub+rL2
z7wto63EpbaJDDTyNGXPLzLtTFVdIANuiS/I4301Ye1qa/2D/9EDUBCkPl8a5kTenGHV1FQn4/ZH
U0vNddUAJpYn036siyrB4XBw6aXX9M8FBsl1itXD2Qgz/97lP7gjRjOGJNSt1ohUATIn5/QpXIQB
bSlqtBGoU2a3/wgypEL3sflvfcmpurScH74RtrUUbJayqUryYoyTCWT1SwhITMyTMg9uLRVM79o5
u35PlSWifGv9hdW8+V6MRO2g1GiruKXXLrxlI6kWg+GVHZFPRJQ2xWs3VnyA9OP5VPn0nawLVBcr
86pvmx64cMBVZU7Ht5jtf2I1E7ZooOZkh4agLcPM3bcnmutMe6KJBzbhpg82230nseCo+GvX8mNq
vajTeUWYF8J2LJJjk4gwSPwa71xd4ssADr35fpd1y+ualXFukso+Svb8u3znnd65fp2/WuDw/Q/f
PgCAk+RRp+PqPZ6lLws5V6UzCbhWvKIyvX/tmYsv+R2DI0nhW7tHi6exaWc0/yLfpv60Em7hl+Sn
0GOu133YuqPcwOB12tMaKNsDZFsAJa/eJc6hnDlz3OiTJfBOshXtLWsg5IrpJ6Kp3BhuERAHVta0
IpPTK/gxJj5S9OSNQ7KiZHOzHD4dDHMBnCjtGqfIVwCTAwlTJpn9R4oEG0yXdo0T3y8u7QXLhB/C
S9qoPf8CjgM7UEmxPwMnOkwsG2Gw+RYC2EfBXVZUyHyAcsFnKzU/VB8W/752SlZMosJ01wfBIINI
KUgWHTqIsrQ0ANy5Y0VgKLm46prZSaYWZE/YHZm5RtI1Ffl48qoOEevFtEZtsH+ahFWAmkw8HsZa
fGgc7/CMSyn3Y8cB16PedgGxT9G6bTLygSduy1hUwGUfojwCq7tlwz1kUPGG0D6KDtLj/BopZLMF
gobYXCSSAb55NYRibIqBq8L0MNaN9+Elu5nGlX0GhqrOToyAI+2fd2zlPjs98/ERbhmXTXr1FNO5
zSi09WIMRR1rnpvalnmOWjB4yy17086j++w9PuRRcVTZjKKF3bV8GNk1hz/aifL9y9xkDQ7uLVun
MqZ399hO22sTlhHsXdw2YLdLffoL1kOCaQP6uinLTLU7He7qaxOMtGyYZ9nc8D2wQs9N3aqWwqMg
OXSJgtnaIBjngmsjR/XrfVGiEpZ1FQAwyGOgO1ZILA6j5dex5taNV9Yf/NzoY2KFw9fjwdMYqhsJ
HdKrfx9fGqeZV+iMICQCfuHJ9J7iXwwM5UM2JLOzX21hYmXG3mHI5SKrepYgliyCs39a0aMRIOoK
8pjcvs9lLcYFt+PJ+0SG5FxsXgB2p/zuL93bVJeSghYNL/8s/WoXliZ/DVeMACNPxbFpUOTriINC
xwVfhSx6Vhrh3Zqh2b6BME5G6KX3c90/Co5AAb59Bu46uFHL6P8PulFtlPWvkXckq88M/Yb+CNVx
MB/1cRYi3yfNXIspIrZO8LhxJfoZ3D5xFU8NRlXWJ5b5PD0EKHBfdP0ygnakU/ZVuHn6KJ+B2BfQ
AtPfzQw3HJnIIX2qZvup7rriBM7VNA/T9gWjwOp0KLrHoOWztKV4+Zy2Edot0bnujiXGLj9C74dv
rEI8IKoLgyA9UTvWxUBbnT8DAZUX2HKslmn7JbJ9SNKiqE6xZdeVp8/czlAIs/jY1/aIGktt+IGs
yckTUeNWxTmCCRlKkQamJkhsex1sjqfGuiuuzdZliad1VXmDvmRRJmmmcqNQW+tqaTSDU1/h1Bjd
GkoC0DEnhy6CV9kJVdJdRe4l3cr81hj5VXw1mfMOL0uSwmJZP1YAAnUwS3JmnGZ3o9wZo3HUw944
fKLTjnLFQ5KQHOMlBBcMcs8KRcmDTFPEonI9G/y0IM2R8Qr0OVovykD22hMO3HoeChqnEch0O5SM
WFcIP4UxXr5e5d381v3zxT1VvcKQrKn1GMA2Xj/i5sMSR+rp3YxAT6E4YXcxJQsF75oG3PKxX5K8
T94eh677BrXwKdiGPbRk5KJyBKfbmN9s7vFpMu/Hh/WLfMdmo4Er9vzFbUxWVcS3IFXct6giMKl6
SvA8879a5i/d2LYyoQWIDFIDuHh9SQaJSsnDi0KBjRHL2RdqYqrL/c/X8v4QEuDLqjmK6VX/Oc99
ic9gcl97d+i9EaBWEoirdy5zxsTeEXAqr4IqHudm2/fic1s+MaXYlhkbVCgpkn3J18dSTLM5GeZq
znmkYj4xuxynhIKrhBhX8c19zILPP/K+TeFafq1qzkfnjpun8i4MgWnmVKcxMlFJ6MzOeaq2MB+6
Vjh0mM1xXsCr0Gk41xQtPZvVmeLkIGiIuEq7Zp2W98Z6dmiojpbxMGdnuXvPVPD+ZH77b0oz8wNY
GQnSyPYaeSTsEqENl+rq1h7qms9Z8qtqSqyLzHHyeeGAqiXGXNzykvlccYPrPI3hTRZB0UnSsFhB
WwgUIEgwe1hcG86P0aL4Hi8StfcYNQtpXZXTH+GT22LokiiyYsFmm5k9kalpsoavz2vrOAyLLP+6
8A9rwBycDthdp08/9H5v2eb4ZwFVWAdnzNE/l8rrs/7vteo1cF8Vjw6r66see3/hVuZYNhxrrtTn
WHexGFxbCDhbdsG/dyzv8gtk7r247j+2dhal5qkUNah0N+tsKM5ViujfdMnGW3TnKOzJgV982TP9
WzCHSlb8bP/8urVBFGumbHqmEMUujTbTncM90EM8vkw3Mw8vZluZZstBgw3Q90AIahHNS9GZs3O4
7J2lMJjvi/bueni+wsKf4airnHK9F2hz55T40r4SUlDakr8dy3gZyDWpruNrlG2PDBp8kefjA5Fs
lKZavzagy7eGHAOv71hC2Krj1Iuy5tKCY1gYIkpnj8XEu4L8qQmLFC+PMiPBWPkFBySRuVL5bUuH
TJ3sIqoqZqgkuJRDI2PI2b5V3+3Cg8Z2N7S6FSliKAODDx/AIFIDIpECjayGM+Bic+8uXs2DbZc5
m/Fl6sP9K9wc6fVHmgzOY4gYL2bqfNK0yGQLVh3U41XxrYfP6NeU92m6tUcSjQ8DBpRqjVB9zTdA
y75UEoPu1j5se8YeQxDZSjCUPvxZdyj7e69HsPDoAlHut+JTnvFqTsm7+Bvu5ZGRmA/AIZtHxeGa
0ri+RvHpB0hxlS5lD4ozjjESwirBiCvdQMM7T0i2auvR/UVN/P5Dw/dAlGhACXeYIyzXHTwaCcuk
OHRhZdhZ2Cx42uFkcCwV9blUX6qdTBOr4zv+6b1dM/JrXDDr0giQAUAoozP+aUIdiuPnWPXjRvCI
szQPp9LAbzf95OZRiA+uI4kRDEAtPf2OsYS/4aoGivln6nzk1WG8FW+rkG3iayWKZLwoQ3UQDVdW
JisovytKIwIUzIZjB4FuFc1Wcz/N9NKl59jcUTWLTE20eWosoH2YUYVM2pxXDRWO+0jDHR5Grk1K
9mQ7M8fHDb3vgfvXtRJvhkROWG8v2odgXDH6GGFarAbpmcKyrj6JtmM4cRUU4Gq2pRackrqtAIyF
059CKMsi8o4CCNpJfZ1UtM/sMCmFXDJEDNq6ZheE51tcKU+Bc2SefBGkQ8p9lNeAt/bkPJcM7c35
y/SG6UAp0bmWvZZJHPVD8dwM/45pSu1WP4eSINZ9bXrsLCPoArd6NEQ/i/epnUpxH+frobhzvjFW
Yx9y/7kWg52V62Mx8mfOSsm4XiFL5KpacpH3ts1zpH4ialc8oP6cSsCN0SL8VQLKv8XoVlqMfL8a
v2OXZsevHWG0F1zHNsGXJJnsnGaHWbRPrd4RMXgqpF/59LaaDUQQH94L3zmlbLyFnEJJmdEemG1m
xawrG746hShqBTIgu6LPoG3nXJQqu8kO5x+mMwwNDTTORWXkIGsJ+oXjVJaNSNmiKW0+WWCSBO9T
cjhTg/tPosNyavdndvPuGO3wUNPBevixGtT+n0bX7Jj3UZj/AiYUy8/uCYBZcKcq6ijPzSpOuK+H
skUa6xJ5fj47oiVieaEBlxJfoe27jWoyZbSI2aMUxtw1UEpWkoaL+s2nQos7hW6Oxd0HYCvNS2Xf
CYERFxOed/59/UrlKnt+U8qwIPnWg6+ZtOgmTy6xz+cHckRkkLw0qUziAk8AtdAHsyzrZN10T/cA
dufqxkq7bJi11qLxj9QJUnEuR3jhcdQfrKGE+dhZaL3aWlJIyJ1ffG/PNUrRFgLJHyGM/TCwUh65
9rSik9+nfxbxSqST6+jTcZXur/JLm/w6/YSYD2LMowq5eT50Xog3lxje7KV22NRS2Rrecej8TSxx
lrm6wnDK63E0UlqIUN7UrilSiz4fHf5BGHPLfmzTTGca01XhvO0cmEIwG6jilpA0GA5WE6mO1B+Q
v9GV2cvp2mydLuXsnyF9LtmcVg6uHCIsEUWpP5SIRVrseRXIsl71c2yKRo6DpeNOKdp6dsKmeNVT
iinT3XM7+mQ8KQajyHyTZU+0EqI3YpVdvB4ZxOtm7J7DuRl5lT23RLa6F1xGBYQJ9+SYiIMnn06C
S8lTk4cZjVVee4U5nKK8G6UShSgej+yG6WDL5+8tPKAYTxUP2eZucq3BSfA7ULZ6FAceutN0h3lz
amXZewlte/3H0pltKYplYfiJWEtmuWWUQXEKA71hRWgKiCgqIvr0/Z2oXl2dlRUZGTKes/e//+G7
pi9sRhN5iDE/Exf7FWNZJX9m2GA9MDXE+orTuASQRE53nGfwnwoUgjCZxzEhJeu4oNChQ3GsLhKD
RF08rnwiYYrQLEaLLmMqeLkvUCB2BMWc8rSaKRbe5Ie2JnIh7hItX91m92Qc5IucVEjnLS9wajyL
mu5N88oD0YYM0BgxYs0DCEQHio4RJ67szzfrTtFM4Buqwldk7E4JQK8WPY+fZyDtzTG2Co7xdQqo
Cq8gMclnjs5QTF9ZNJQZcbFJJfIgzyDu6QvFLA/6mwd0fJn1+/Pwjc0UWS2IP5H/TAh/ZpvoV3fk
lvwGZ74Vh2MMSwaS+DpAiN3DQAUrQMHU+TralJBEkStMADFB90orJZFDGGKdPhAE8WyKysIDeyyg
ZeoOI6hPEcEZAlWhWwLTQS1lmngDgwJd8ihHoYSKYQEsxO4FmLfCAIvaEC2Fo13i7u6yPJw677eR
p5oc/MJK+cWaZ8bMT+yzNabdlNZOPp4VR+4Pzzied6f5hU2Su4MGl5DpEBQNOycqGy42WzhQrxVh
NcGICxL24L02H1/klXD1fAi2XCXYydJfHIa6wlxOkCBNK+yJJCf9+coIlOeFTIpXzMNnjPG2dXsX
JQVUDIbiS+BbcnNWUD9uLsQ8ZCh8DvlIpgi5wU4RG6z7RL2HpxpmCKkKNgYXGgmxDulGOKLbF6rw
b+yVa7dhBXv67Tcw7C24bJnmEmTVGcd7hUgnHqmBSt6QhM6qcnQrVNFxND7f0fZYO/7FyPYP/v1C
HR72iktyqhSdpOmNVmF4+49uCZ2KGAUOCooVihs8QIDlngHYBLd0yMgHatV/1Y9UeJiyKBHv8wmM
+IYrJuAHg+shg7R6Iitm+CaYRprzo0gaJJwYFrlil5kcN4FOcjE03YcDh3xbm6EKSQNpAJbasf6t
OdqGNfr3sb17Fp/mvbeluzfm5+/7NRpdEgXm42bZMj3lQUI6h0sXZImoj6Uf0nrT69yIyYQEvVvn
KU7buv0+6MMSTqZbugxK3H33vTfwAsL5e2EBvEQdmz/Y9C2Sx7sn2cb5ED6VsHwFZwyxbunzHNaA
3Y+pBmnOJZ9yWRv+vf56D2P3+fFU7XjnnRm0fx8G4gq2mZHB2v1hc1NMt8OMF/iNGV/5pJkXXDIu
Qul9oIFer/DwALVy76QeH/k3hl+SifLzuhlje8I1f8IIPkiEZlZBMSNz7LpBwN2S8Ae0dZ8UG+Yx
b+zDmLNL+4eyFVsKHMsOdAmfOqY0GvNXcFoqEpHidPcLed28MZHDtnNjNCJkCHnQa7RoytQsAGqW
iHMsZBfQzAhAz+3Xsl09au815aJcdI55QdFDxQMB40UsYVGFDJo/L8G4g7J2phpaPeJLhieYtqOk
+GjeZU81C8qDUQttNK/RR3EHKyVEKNd8nAI7M6yKKTA0AP6Fjb4PIKWYpJjBxhQKdzYZKqKSs6A2
JABnxNPtqMYE9PvBRjDGFx70yCGiTiENEUDp+94xYXHPZYBfKDrXF6YyrzoiSYjwSwpdC+C+Sv44
WzTXpRQplxhXtrv5Rbo77TevLwh14wFrXhtMygLdDODswAstxW6Vf50wjruzOU54rlU5QU7VifKq
/MfoXdNiRGocLXqO519sl64dtA/ObUGnbJ4wiyiNKqEHAi9ERqmOA4DHcT5jowd5EERaBjfcHz3z
WYdYIshlIjM0KvH2VIXapZiBpuNBZE6Qv5KaXAwOmGCxhJfz3FiMiGYXxf3t3RS2Rcxe6LAT7wY3
hek6OjIxgAqXAHzoNzefitrqsO7nJKITUdjhXajwXezOhLH8Rq8JkK8eQvDU7SOydtZ2S9Bt+62c
ypYdX5IYhyaWL/uUvAiNFfiwhIMDOE+nHTA6YN2mWEOykw7uo42tvfBRRsp0C6nVQWILly4eW477
6nB2IMoIbtgImiFybME2cIGz4hdILR11jCJHRYCfe4I3BFoJ1gvms74CB9rvU3TBcoDESpuRmLvp
Xe7jCDAr4k27/aTlnIuRvj0r5T24blICXi82ADkW5Dg8AkhujGBDzDVSKzwN9zjX/bJZTEDvvW2J
pQhiSe/Iws83ooIVvdk7ZjgaAZtT5p4zbWeyi8AQIp706VHKx9WP+JXNmZ2bOQcf/yuvK3GnvIeD
81DJUd9TYrXX1EyqHw5FXB6KZXpe9y6PLHOkP0/X3po+8O9l/w+gMp4mXH9tRzMw5fMaj9nD2R2y
mEgufNmdmPC00rnao9bRa793N5Ql3nixMRaxuC6mHfdubAQP3cd2Ii5m8ZCJgxTfxcG44hQoe1kr
zyirxf5+yL/yfxKN15uiA6/et522YcrkJl9sxF/tMtqpw4hDu3mcNp/IR/EbwbQCCQfYGnwwkmhD
7hQ0Sd5fihyqB1Dano7BTM3V1RaHQN0s/sXxcITnkN9ztOdEax0T2RKnOeWsAjZrpln2YbyrUDfY
dInv6asKmWph2+r0BOHGo2ot5rvs4LP2RUY3OuhwuPjt/p6pVAMcEgtl2j8mWTVjAMo5l7QsuI+Q
8ZiYNG08upbKvIfLj6F3OmUpIkcOn6d05PAFAxtZew1GyJ/zL/4ZR4CDPDgYHmWUmlwJSOUcH1AV
JRa2iMnmeWQdUhp3DT7OpPJI5rp337NC1Jwa3saZKEEvnxnlX/aKSJ7D7gaOI4+/eAuAimigMTMB
FBLvw98///+NALeBSxHPUAvRFNgDJ4rBkrHocBQfC0AXR6CetwnuPAUW4AOO+lR+l5AX/rewGRFg
O4zRPQMw53BKYE/8d0e4f1coGAuOE2rKHtq0im6yCMw8ipsNde7WPBzbf8rk+CW5xAGAK7nRy/7i
paB4/vfZcvX3ED5AsV1+Ivc0b4JRZAQx1UQM5OK/IoYwuae7h7j8srb1ykNN6v0w6QqAnEgp5py4
jjyZDFN2QLbH/5+0GcYMhbkmY+eINw+MXlLYbJ6Vuy9srNos25CVBNLM8y/OrAzvGdf144uht02p
5EzgYGHH1BGHAugLmEGjDn8LR6SjheGZKcLUFtruwA7EO7C8Kc7xC7BoroawlaDaI2hmijKlY1+e
oEpyuXsGUzyZ72izALjdA2kDu3DhdS4AgktGH50PuKD71Q8v4StitWTayySRnfEZAjPDk6Y8EGIi
lhB1r7zcVInSocAozKEi/fhIMjZMzcTtOYfiJRMnxu+IH8p4df57/fhDLfj7QwpT3i3eMd4fvtps
NmwPLIZsKayGv1wvuiNiS/Ea5pkkCRceaHCz1w+7itdkU1AA78x4gDYAHw5tXQxmz0pLJ/0jxrxV
kPxL9uOtOoEbOi3ZXOAkwCOxWZvH9mDrhBvz62RX8IOuvDNXZwxhIqQKwjaOd3uuRekDKuycJG7P
vzrpbfoKJM3p12gFajRhYFPfaT5Pz6AKtuzimoT2zoDByiMKnlgEFJJDwlIUiHRiMjdVqK65vS6g
u7so0Ki3Wata3ROvquqXW5JSn+jT+OIJWRv1DZUVf0Le9kbek5FJ65dq0S9bRbVMpTTFxp9t7Olw
vygOWPlZPxmCM/YFSAw+523DdF3js8WqecLdpfNhYfAkintUcHsmIrWYpYyB6BP2AF8VS9hhFB1Y
i/gKXzg/RBXB7bNWLE3tZ/bfjeX57XxiNIGZxKp6ECs0D5HMkymO4u/mx0zCiBDnP8QPAigGj3gS
dSe6GGO0hljOHNy+ZKy7uvty9CYxencBh8UIoRGZqQYfa8++8IoIEISmyzGKJbjZsGczbC/KKbYj
9AF8vr7KGLU/GVtwUmQOPp5fkDSK/5+68bf3MTCEXw4n5REBjfEMZxwrew97mXjkULOSuU6oMSw7
p2KKWnuEGN87e46v9nqwAyTgTu4GTUCuqW2xQ/I03Xm4LKew5xQF/P8SX4OgzV2/sMk2Hk3vfE35
aYix6yli7o3/K30/eMi+9dkn2M4ZdU2rRfMg6peymXKIEohKhKTOHDfeXJQkLOggHPXVq2GQaOXi
hjaCj0c4k5KhzaR11zI7iDH3JkOHN6Z3ibQgvRrCBsunhLonTJ8b3C42Glb1lNeA80c4f2vxs/UM
2azx9ggm3aDsi600JoiUCModwBML/0vQQ1XatpBvlrMzz7LVx9y2QUXQHzT1N2JAFij65CTfEC8t
rlsNRazmVOzXV5eaPtlbHp8LO3nYN5uqcvhgHzqG2Lr+Tg/bvPXginc9BT9KKQx97bO7PZeo4KtZ
1rE0QEEynRGmUl9vZwLNKaXvYJMQs6+XrWFxQZ1kTwZWKtD55YB2R057VwTAuioO9y6FBaJE6Prg
YJu2CyAqA9+g5i6RV9AR/ysk1FwOusARmcZ4U3gSmTM0LtAwjtS5ILDNjGdGiNI7spXRhP9K6OCJ
I/hHCvGSQ6fFqwYBS6zLgy5e+cv6NBeojOmCR1HsPbycVZZW9U3gSMa7d07YOjALxwwplNLzXEHr
7IK5VbxTaCEL65teFif9hbo213fGnVSYFJzIYFH6NWRHBXpKNd5ByyIiO5BLX4II+fVqkekAbhE9
Thy4c/+lk3BvTrfSfUS/urcrsY9KL/4ZDvCXYiHkdHJcQaaY2UyqqLCr6DG9wd3CYEElLHOCdSp6
qPBCr0Qo68y4HEnqVYCWeRszVLUbUAUBrP75LVNJeSJOgM2dK92zswANhdCW4IVzwO0zIPFVucY4
SXo86H0X0cCAUKRAtejsILXDoSE2yqMw39DQsymwesQ6Swe7CBdNrCdCngT/B4tdeBJ/xXdybH4Z
q6qIPqPaiGOQzjNUDlqb0Zzu5CEHoCSmncWfbCP+AwbKxzjZbxpbAXjg56Mw7IlfA48lKceIEu/h
ed6ti4niwGo64ywDZWMzuINr5jbEv2aGyIitkBTaoz/Fa5OeI6lNIibGb1GcAZOwpQkmC3wC+/1x
nj+vyjF9Fvj+cH3uAQXxywe9w5pTLj0YRIOLKTmKId1fTxtechZrSiVCqLLBHzIYRgR6U9eDTjR1
eKaXIpKZBvljpxf3ujAtHySjpA9zXv9O6YX7Wzo9SRNQpWPFyJpln0hQRe6dB8QExsdOki8AHTHg
J6y5XT9+6iXrkntdlgUBCmCZ4+MbQUwJLfzrNiamGwNxbEjvAorJ5YC3VJUi0Nw3L0ufWHCevNKZ
0vkyyGAn7ScVLhCkX9+mGntu5Y0QmPmguXYNCyxVc07DXQ8XO6/JOBV/p8NfxX3ieQrgCuY0r5bk
SGx40V/KlsqHktPf5QF9SnGe7IzoDEiGP5I9ViIq367LwNmg3wExsF9JPESaepkgZOGF4lJiYVbX
0ZPhCU+lz7idNGbeP6Yq4PWGS4rt9UhOIUP5hwwMz4VydZuC/ZwgOKZdFV18/glB9qIXqsXG8aWU
sAMlaD6O/BTiPFBWdJQKodkRW7wsIrB16gHWu/cYkO/I9n6AtwphRxRvbNvSimY9FrZr9GR3F47d
kU1v/EXZhupzzJSlx0um4kh6zPL28h5sxFi8KEBDrObe0vwSCvR5QQGMSmbBsqEFwzh4Ht9Olu+M
bonEOWfYTrzCTMrS0VGELx8bJVDNyQByPO8TQDyGFPXMCJTjTYRKUTgIeqCaxnDoxjshMfXhCwGp
EurJbzBYIj+bjhWPpeAMqmOC5PawHzGqGznXX8wNUWJrS4awHkb3yJlLl7JF9otld19M4QRl4wXZ
1aeJNYGAgYOv4EmzMyBAxAPxQEbPHJ9GMWaT4n6vsMIZwTkZL2oKbXMP2pOhYhYKWwTOMpG8tzWn
Iuue3EXERbAOrXFBi3RsqyY8ROcDqIAP9W7kvJbMTpyUU/IYMXzsAoVZ4+6sjH13tMlE15O3uBQm
dGw73nYZFN1jdpQPqbWa3rwMQuDzOpNVqmYzew6kYoaijPv41VKDR15PWg7E3J/n4/PqAaTz57Dv
a16fGpoNDe2K9SScrkkLv5kVZQ5tej0ac7C8xSzBBYhWLDd/iCwwor4krITNdopRgxZ2TOTZ/euF
9SvbaT/Po8dMcd7HNil+6A7vdAlsC2xbEyPuHvb9y5gJ4qhqb8qEzJVOGFYYTL9Ek9Icn2IPgUJb
HJUdIcsMqJa8AjSfKzLnvQ1/Qg1V46Xc29MX+RmYOrxxUCHinFcQ4jZ+wuxzJ6gYTLaym7bY3WYf
zB9EAUoBX7NmM7SgcIU6RtPn9EXycNbahT1p8sHm6eOR2ubcMFNzjSMYj08CIuSeFPBo8fmGzcJs
28tDQMHGkSw3hxfISUJ05H54dbDs2adu9jIcJv03v8gTDb4eM6+LQ9JH3GHYNaFe/Xp+FYseWcgQ
5VttCPJ5NRXLj5k7/XsJOH37qqI3/CcgbDLGMc9BaDGy13Btw+cuh3NqBM3b1VnyVPe2LLTotLVY
YigSSQHn/CvvyZvnt0TmJBKmtx9o3VzX9kH7oEMyNnDNFZX2jFIql74ZkLXAAJc1LvvB7t3OTh//
AwcW9hI6ZLQmPyrEEr4CRGsFlRqxwgIwEmmnRG+e+Huzu97ZW/77gQ3kVXZO1GhKkbGGC1maq++J
fMGrJOSDYU7eXj+WOempNWHeNEbMLPWTcRPp25hMkAnPWio/A8vKbWBvouHhSbYh+xdjhwfSxR/S
d1hrGMjDD7ytf9nWGMQVLBtbCBmMLYiJea30tB/TNLNXs8U/jzTh2fTZKUSpvsulJfkUk8ypVBkO
NpL7YsnPZ7M1GaVLT8ckzktmnpIpN0dV7OkCdSSkUTXieVqc5+1tfcONosW6oCa+h8QleW8+ItA8
IucURPtSAUskajbUc4v1YqemIJWXNbtFHJ6Ty/69ZLide3f6fCjck1OByUI9O6M54BlEdSfwN3YD
K6R4+2QK5CnqYfoYFmWkss6aJ3g0GYhHc1jB4A1Q9CYSCmcWtOlTNCFwlKn9y3DDIFegjSVK4LNv
YbaqRHiAJwx7Cl9x1DzAzqENkCcaoshD4ZsHfI08JS4KFyg40buPJu+42yLtZs6yg/Y67dwn2Erh
40aYFcIhtSptt14BmUyACtwCoGBpxWrM4LhG5f7EUguSc7G8HBBMO3fqt3ggRBo2ezMSBOc7aWag
sRoRlRiOra6BZjiVPfxKsxzgCWYMzISYaryQJ4+NWrq3mZWxcMAYOl6xycpt3gHU+Q0ObE722OgZ
FR2oEFULk4PbhqEzbQE6uRGhjNIKWpcmsrmMgPuFKjGFYlV4YOvMm5RIt2GcTp4XzNObjUgCgQsG
X+AdSZStOrQ6NCBgVC/XuMwG5R8zQK++irUJDTcb4cfCy524FUJ2WPT3YrckLYSbp6cXQtQQ0dMD
6sLhhDxuPp+gryEFe0WpKBFA5ImBq9vtrWF2Tm5VCOjfZs2RPxOqacR4kk8NCZXc4J04jcFeJDKi
D3X1/URKAJBugtKwvx27hCVR8IKpjIHyv1HfnFzuWapvN8U3LAWO4GnybAtuB1DN3fypoE4BSRbH
1r3Iib4mJQjiH/Fl6mqAujAKyOgTsEkCR4VgdWU2xjdtpwvjdXzYlR0/sbcihSXw7pNSp8KB+bPJ
xtiNx6rbQCBXdaAwESUzVxbs2hs64zLkT2FCjJbsBXrnPJD9Yfg7BcWGwGdDOa8vcwYG6G7o/Kun
7xKUgCAuYZoxRsnI4nwXsDprAXMYlFeomEyCKXg5QqwQhlQDMrLiYW41CUxq+UnPoi0ND/M5HAI8
fY1qIPsjT4CNjL8oHIruH0pwLpHiA8+diQ3ETBubYBzGosv8k8ikeL2JZqQp01km9PSBJQAMva/R
mc6OOmhwp9TWMuA5u7yorChPL9vRFyuz2FNOlcuSwlOL0wwr2fhCHAdkM/++ZoWFSDk3AmZb4ykD
JnaxH+QoEEddlRV7wvr5IZAVsCbD5zFgEH633Z0STYlO9KaxjzHUDfkSyuLGq+WgetYeSTkM63VS
I/kL+opHFEYVaznHya4o3O5snueWKRdPIc0MPQc9YVZM2BLCK058D/ejw5m/zmgW/JP8DYWAjohJ
B6Ux/zRqECg4NOlbPvhA1z4OXnSczCURhhSM++CWuyiDEr2lFQNvAmp6E/Zolu44AjB42O19ykQ8
Q//hTMv1TXRXKEWAj9zrRlUSiyzK15EhbyanRFt6zaaY3c4gkqT2LLLe55F9RLhiYA+MfQHlsqgF
NQJqFQBT2R9t2j7++I8jm5DiNksTTcZYmASxzqYSwFkd1vB+FTGi5Dil8a9JvXRLb+eJBD6NBzJL
C/40z0CUxieocRfvTa3aMx96Cp3PyLsi81cJtDChaXEdRxdmO1du1iXGP2SFyvl95z0sQ6tmgBgo
b6xLXwKe9ECpxP1ImRreGC6hT/bp/RmWG8z+TMKy+N8pzPFcYAPEimiYpfS1iFkGcdZjS7zH7f4J
V7ElEolBoRIArjEcBGrn5tKfwWBN38vOfxOvx2tx9dJuK98mmKzpikM4lDRyuVCUTQaOxfa99lGQ
O2XSiejd/rq4tYHJEiYnmPEJkbJCTSqSuFDAnzOsPel0hS8sYF5x5PWF2VSIgKz3oi1GHp9gnD2W
Aaulgxn57wWhSabhUTHD++U9hWuAlo5VK74igID8bkzMy5q3H7cJACwMPzh+3kqNBo/xEbQ8fiIM
+hMaftqP95xlletQ6aROx7+Nt6QWTcqP20Oot5aPLXnlN/8zK+8ro/essZ+HyTi0CsowO3+Fyr9X
wE+5eXp8rrdpccLw1RlvhhEJRI7/SUgc7zETCsrtdan60ns1xZCnO8iWb30b/7BD1Htaa5514DAw
2TXGP4LuwlB1+ZQ8cz/QNG54sCm4j8Ztz9vM0JZbDKhnBJgoWitK2RudDVsRI5xx/zN6pzmWTdMS
+AxfvkdimQGVG9e+qaekFuF0uzzmzmSBrIY8aUeEzzzwjRIXFHbdJpYwpYbuU3kvZES8u9A6etXr
wjx41GEzo55jvXiqJMpxFDb2ZDCYZpJls9zQN4xDpq6sFZQLcBJoKzhyLNSmj/MK06J1vjuHwB30
UciXQCHgVJfOYseOBoXusmWaW8D2gpN358l9jbZ3N2VLhOoVG7BDolq815jGjprgcfo+CXkVWkpG
bmqanvOo0jKwD9OewsPAVRysl76jQIHwfRe6feAkZsB8oM+MHvIXAdhMw/zpJp8q5Jyy47K38daf
8GJldTEm6grEl/cKnDpt6NUPa4QgGXMmYVTSOikimsXuxFqF2oaZrAjQRIYPn5DaxRuh+mcn5940
MlEofi+7kJjw0U5HUlKaX/Q1yIrjv4wifOGuC/4pybuBmbLDWJCTMmCw1ZsXyjFmzuxRJkZwIIW6
/iuz5Ir9ipGrbtBze/ijkK3H9Ban9wcGtGIXX4jM2/z4Cacv777+sGyRVkkYGu4niKNoQk8hO5hX
HOUSdoQvplYs7ndvTRFoTXBp+06fo8CagJ6fWFfB0EnswzXtgUGtR3hIqS7r04qvjHbspRIsU+nP
ahMvT16+T8b40rUyiwZicMdB797xUzVTiCk/o4i7QS/Op74iJWAxDa6esiNaOvcIeIWNdoZgbbFn
NZHog8bzYgHuWrbu87VuD3QVvBzgkS1eHZrIjOnSAinr2L6sWmJIt7SxD211qwO7eK/v4+jyCGpQ
BBTnV3xTAa+vqNjedCoj5Mnd+NfSl0bbhOJRlRi73R7Qr5FPAlBql0OOjVlW5fNmSJvTgmH3a0Qr
OGEXc/PXrr2HUG5U5w776+y/YcYRNlglJYLLqVwuz4RqzjtETm2b0kXLw4pd5IZkXtmytiLQbIEm
kdueFFvGJvbI81awqEnUfeYKnRh14/MDgZRYTfoTXqiPQ2OBEHV44TX2ACWGN2fNoKq1ctJn0IFA
IC9tqlMUjVQMi7ayhmN7ZACMw13iVS7ivIksyl/Ju3TR9M7VMyEHfqhrm59swJ0ZQMTV/95nQ0Av
BDFzgTMgE9SGmLrm0fPnjHGtYNP0Lg3BO9KCEfQwUOqzA4jHZeQdcIFsTBs0Rh++XxsSFX/uKIl6
AmWwBQYzBOS1JQZI0E00R9oDs0P1E55tIqyxocseICthgfL2WeFI7+sznhklgnIiXnpmAcHtSGg1
C4jHCgVLLKkkrzay67KfP5mcwO+Y8emjT3iTtx/IBtAOId9c87nR/TAVRpHCiL64zsROSVYkHhD8
jNvuhRrpi7ckaDNc7IxIPXxWObwaFVvD5lY5ZxmzpDW2Hgbs1EuCggq98omAgCsvDVNmzCI2n0R1
/+RwY24lYayq//phend6hqN/BbjOnFEDsZysfnRDpxCdpjifZqOC0Olpm0dnqFjj06pUEuagJ16A
EUAKOMhUEVbyHIUONRVVg4zrRGoBFgG2Bm3rGi/v3DKA7SNYUufDbRCV3hjjqQuuMmbca9C53TPF
c41R1a95Sk/oA55wCm4u9+JykD/+k8xzsH02QO0fdctYWXfdzZW1SsxtqLcUQIYY4QdTtwmOp1TO
xwc9gImVXbnscRJ9epeqBUmkH1P0xqFsUeQ1FYoMyHhO4B7c9NiSscve51NG7uzLMKTZy19wlZXu
Z1R9j19gZriYMLC74hKIwwYcQlnbF+C23XtWUe9C+v+E5W2hVtJEwzKn+BmzHAreIverhRvu57xG
z3d65/OUdXW/QugYE3LQ4YFAYJALJgBnsRiFtbKY3mYQ9MC9d6fDc8OEVSsAZ1Bapy3yubGPP4K1
rrj+72TAP27fnZJOQUuk/htxdlj51VSPNRlK1venBVm6YgvVYRLCaXRAbSYggcicGsEBA+Kk2HtW
1MLPNoZqwkw1Ba09ncQ+reyopvApoVfaK8cX1/lQjeEqETdbcfco9NSNUrBRS4P3bisXDwB1daXi
4PJJlSuQAMvOr/NcXjB7eD78vvN6eOQItUJ1oOsM9YJq1tyP0EUwtni/ABXGC9Fe6MiqNE8d04mA
febp5ZJ2t6lwa5JXko/ldFOF4KA3qPM7ARNMP4y7PtmdDHEIT6/X0sroVaijRsyWezejMyhxezq7
fcYOXJhUH9T7FAzSUMYXKdRMeYLPmrEYrFcIg6dlvAxDzfRLaqs3f7vTHbQIt36DYfGFYvsxnNJh
+2F5bUZfFp6l+G8+X5bzACOofgX1Rp3XBXpytucBG9pykz83htB/xV0VYyyuAYOM74M3YCUBn6+D
TJ3XMxhVxPHq6JlfSQfzgW812WYEF1o9qPeR8zYeJLFB/+9eSP2EMRN1L2Uu9BDitSjPRlPoyAp9
xBf1Z2Jm7bpc5Yf8cMNl4NN6Oo75FM2lGMCB8qEogTCCIcXXoHjANoZzuX+j1hmgp6AjIqZTo6th
avw4rZ5a0i3uX5hXoAPZCEnC7XgpPejLTA/oMd9P1QZ6Hk+a82QEXXxgSPGMOjyi7kOsQTG0iQO+
1t/Mj3kvKcru7secmMzoLv8qa6bC5r0eYIYPPttdl0EU0vCEEHp5JgRowqKHHlMXt4CrRLsnaqpg
eVgqm8ftV7knz8u8liNJPrzfAIwOSAYnRuC9kK885jcrxpKwe67lbnoTslxfQ81wJ/8l4SHgMW9Z
cFop6OEl04XWl6SRWZeKh0/v/iTB4NpiIUVNYbx/qU4fuebeP+VkbMUj01cYRKLdOD187kiNR0Vp
WshFThx3XS8ka4k8FfqcjflDMhQM1rWAOypNhjEo6gUbcqf5T2RWBf2JaVsJQw9p7GVC8o7yQwGK
ZpS7AZ9E3Ro6Ps6HJhfm4qjKa8D8a6kKg3wSPA36iXeVdqB1x4f+8lHxdKBgMwgApf/i/HkQD2o1
0z/ElliuNcJBAo/CJb/gM33heIXX3JCQiCpfgGrS6znD2B8FF84pHBEbKBS9EmmFg8/LR3d4RHFS
oOCTHiTBBvVtdZbjvIagbCZ6l6LTJpv3ySgS8ngRsIgTIzzyX5g7j7H+nz4fG6VZ0avgyxPmSowc
432afUZLOMu94SkYrINKIwxVOemEF/qJfwKd9+tlP36oES6PUHHq2XPD74vLajTa8TDSsLCOns8+
CcevI9M9qG4f+M5kVmNNr8fXDvrYrXJjKhpGTEgaSxZMGc3CiWeMvjxiEmOtGISAc10SSKs7zHuE
nWG/v9AgjhbyyhTdA384inQ6eQuTPKYrqYQrI+r2M51BDoqU/7vvRezP3ReqHXLavuSVstCm74Cw
qzvwiwQCSR7C5L3Q19V39avN1LUyFd8KJhB9gAy+KLzG0zYRpTYbSpuxoCIbLcMCxtU9oz2FvkgM
cmRMywT+EeYR1kSaPCMmPswnEYQrzHYwjIzRLK0UvpEz3PX7YY9B6IrQycg0wjdap2Lz5nCAOvlw
fjV9MKbpZ/WIMNOM7kiIkDKAcI0IwOA/1fCFz0ZsJepBwfa4iWVsc1/UHPFoiXMIs1nomQyWlOV1
Yix5imMLefUSOIXIx/qXY/LxtznZj7icllNjJvJGSWVKGNmLFtxKOqLnbkLmtFTneqiHJoFzxdhX
IVwJpEvIGKSYop5xoxpKE3RlZXDA8Ipsw62+Hvg2+nBEJDt5BY8quQC4nOYinfMdQTLeVJPL2ojq
GTAMUoJp8SPgYzH/agm2bw84U5Kq+clgv67v4ZjQ+oFOgimplBLaNB/CV3Bhfm/9EnuJExQO589l
PRmSDrfj81pQEeAXfJxigqQfFJfZXw84LagLeOfVDIdLbENuGywF1o8jDRrVCFKxhZnSRkurUcSU
vEvoZ9sE1OueANOuaDLBdzkqeEX4IpMKTVFqpTVkDajeR54J4sSZP0awHC4Zj1REwDV3kv5AuIpA
1hywJxgL5+UyNFdtIs9xl0LWxAg03+oX2jFrWffbzhv1E0nDed9/UJ4byK8xim08azFO63CUNqEc
FWGVfIIiMVIpevDfQEPpY1qmSLRiaQoylLSzG/bn5Uyaiu+Uvt6pgQePMyxxuPSulAUThlPBsDhj
DhFqoTm7fjXTZlpM9ak5lVCbBT2fQjZJiD1anCdaaCRF+MyuvKeRHqmRhM7W06N6Xs/vP8OxCRFR
rYt5tTahCK6v4VPMgu06LH/e2FqmRtok6mKI6rCjU96/siocmK9SLCZDdNqcN1WoL/SAASD/N1bl
pkiKxPo6HUfpI1Onl/gcy7uH39FvzF4qh3+mWvfOMT62M7rOr2GSh/fYml4Tif9fk/5YMXoD9vy5
JVyvdXfkx/5duxY1PN/wiTQ6mmRw3pmy744PJC2LGpGr/c7Om/sRQVBSrCtK4E2+YibvlzMVH5nN
EFlTadckWvpkuphqKzmQF5+g4mjlxWg1Sj94c14BsJbvw2v+3HKpS3K6l+osT1S8hMTxsqvMlLkS
jv/u4Wchc13M6WN/teyHX4RK+uEnch0Gjx3vEsM3XOaJMh8f2gkS9+UovFGWYMa0xFA2bOM3okro
f9LMnOleBdJRxdVEzRjYU4yh9Fmz9lLEzu5htewSCccaYRFzJ8c2bDHIYMrRhXDmfD3RvHyMHGmY
a1MR5EsPr67hUE6QJsnhgLEH2mCcG6bw7acjQGuLblyGRHObXlHVRv1vH1OrjTi13M8P4zDfNtM8
lJbSjCcb9RNPKM8ofqsraTnEw6T5e+auX9KsxlONSfO0+Sct83n9xVSz/zbHfh9D3fgGgBsmDCsr
5qXFrojk+PqvWgxobcMPEoerU3+NcW8DnJryU/j70+qr++04nM/vMLlBOaNS5NP4wzHp73YeGlug
L3hu0tJa4vDJk9/DG5Jmxt/v5W90bdGAR1CsQjmrp+asx57gRQFvm6DA/IQ5wmcSdyuPMe8Ew75Q
nWphgfLn5ONO5hbrN8D6/FzYBpPibHC+5Qm2wXhHMxto/Dx6/eSQZWAA/9GBxtHbq/iG+/w2Gy9o
/Xv6h43Y2BrBU6uWl/ntp5nRElurC7uiuXps0BUwfUcSM624CeokjywfV7RIn4jTFddamvXx/ZsI
ktH25mqrZ4Y5hgraidGq89rOL78jGLPz3Oep9AyXEexZ5HJj9ECIIwCotngeq2W7HsKbU2MFVTjF
4o99B15pGwBfN4+t78xa8rLVFbjj/3g6ryZVtXUN/yKrUKK3SDZhbPWGsrUFVBAJAv76/Yy5Tp3a
7l7ODkgY4QtvOOvwPsEq7NIbHiVsvE/QBemNHWzx+qlY64S8Dsos0WJwjJfSb+mOptXGwIThvfzM
EbPejKatN/rNoalLU2U6YJFRMU14OY8NlBN/NNfYiCnqBYx2GmnyMqaEWvsVm0Ps5aEWkBCBiTnH
a8gSC1ob2eIJPO25fZ8BX3UsXRSh4gXHWEkQDA/0Xt97UYTijxbkET3Kroghi64HAFOayqzkhEsU
7mff6VeUk1AKRWxWFlCkKMh9QZakf0g/5lDUduRyNgIcCAylnCFla733lEHnZKeFb53u28InEodt
GFDwhMjDbgUKKjKLLVBMDugqt2oPIAx1JgAI7Q5CZOSCq+GYlGccesUTKAnsRnc8KcSn9jeItf2N
6ivIedJsBOWAs1LI3zSkZ7d0f/f3LWoVXDPQDWgnvXn60MGjRkKBgQUBvTmyvJkoAn4vH/COzY2N
0dWg75uZB9EUZyVT/u3n5PggA+rtqWQ7jlwQbADALMDCdGbiNSCtr8M7biVZ80IUJIRbHi0iWsRh
NOeU6PjPgLqbg6W+ZCeFyXbjhtNCTc8EAE+fL2DCwEmCAePQtGnpmig3IVjOViSQsM1elRZIfoGL
tYFE1bNmP3TomugXtneLRwegGZlzYblBRRbY1EJ5T8BfkP+uYBqm3ms9MOeUJTEcJ8AXvwdMk2uZ
AEJo9l1pYZInWL+IYqGURW92T+WPagGzjmQmEEJZN7I60jaKL9SykEmy6B7P5czBeDriUAJHR0/u
2u/hMlZg5HpxulQlfZ4ihTp4CRxIvxBd5H6FND/Vk+9BsM/rWbZ4CAArJVKoeg5VPkFqgT5Q2Yf5
YPlacHVngApiNTjry3wmXwR6YTRxpLMAcX9nOKld53eowmin1QIWtK9o781kR2JpmUM2ooWvBQ0W
IoZruFyzAGbgWwEYY3BQJnkI7Jzvw6/qrF+aaHcGAt1EGmKiUAhz8sNHcMKJIoInbhtVOiXABsDg
0c5zIK0R3UmIsprb3kg57C/d5aVQdubGUp3ZU8WiuP6FYAEzXPw9vS6vAHQOM2BxoFLDjg4AYAYa
Z3iwiH4y0CCl4NbWFhbe6HLENiibjNidoQY4UmCaPxeFBgLZKoVq4M0ox1hJWGxfi8eiwDaFehWy
z/S06bm43Czt1uyTK4V4ioR0RAM6ggxLhjPgPlqdKp92Q31UdPSYkz3HA1vH3OmdeKFWNoezCuy4
nMY8INKDxgr69CgWjFYEeZLPeJLTHfH9ChglFSUx9B7oyjEuwARvKb6Jm+REN7ZcSvXomYESBj8x
HU9p9yPrjm9BhYRgy/xgmXqZFgkQd/wDlOtDNtUgPgVCQhPCdmTp9DJLjoiaM4d19QNFI4zPCegw
Qcg704p2AiQHeITNhGe4pBjb0X3Yd9DbsN6cwk7hNn6chw41C48/mqpwHgGGnZhwrUDIHEZANrgM
9csCIo4hyE1Tsn8UeLIfjLaTv7E209ZfZJimFcZWXoJOjaUSLww8nHOtRMWVnStlafdS+p+UuSeG
x8Qfu80sDTWwWbfjgJWXWT3rrSbcYdE28NkkNCBH/yRNSkqKglz2/Hux7cBNyaalZcFpZZzkM4pn
lJkpEetLxphQrbLv1Ilkc4qoFRE77TdWRuSIbk9c2QWoBEUsdDmVXxifkwgNwB0KrZMU41bs05xi
BX6B6i6SV9YZ3yXUFPUALWjJuXvy5KzfCHqPpUYP/2vf15E5pKNu5pqjOJCUF7313uqBRE0SplDs
xIcvzVZqLn8Jw168xn9lOQGYYjZbcGuIdHMnTJqOkWnzIUfMtjpbv6nAXq1+pjIqdzGNArMASosu
qvlBecFSMBqh1O7Gx5HVVJQdJk2IcBQyKIxIGvDgJ2lVrSor6sN0MsD+Zt6AdXbHVFq8eDtENOPS
8u98n2dWtERqO9suWiA/X/OiLGv7jRhKZoG4QDJ5gNkvYi8xcjW6NbzGFjIyPJq1ekWfBmWSn4iG
FAwYAH5oKJY+s3XKO3lsHg7G/ND+3jJHXKLeo0g/oTJCk3Kpvf2Sah5VARbpyXsrOdoFKX3CcfS+
/fhaa9xudhaqmpN7gHUtiSaTjp6DhvY3e8eBNEsRBeU+gPWMiny7X2ohwd14uvxVJo/1MEFRjw5T
TgqwZy9hp2WXljz1kvvYa3Sb6nP+4FUzF0wtY9rdmEH9KQ5jdErbM8LUrKcaKAT7U5F7daDFf8uL
ilAjHT9tBBSpr50h1uCs3pSOC8qYb8ElY6PIGgLsIS7VdjKkKFKqwAVe+vQZpl4CKoEELJ6+9WkG
PRmclIpSgc+2fnO0ACVGtjgIhTZQNsxxCcSsdiGhQedi3gXkA9EGW9AjEb0AwAyekiowXnqIbpyb
l60nrpJDjq+ULcBr7Q2u3UtS+01oNBqyOlfPgDI2OE5Ku8BESIvvR3XEnpWtv6Mw63exPE89lQUS
qsJn7L4XDVz7BNm4X+PvYwQq3i57gZVCB4DdsuQLzHEB+hztdfanRLhjrKgS5XEIt76I/HlHb4kC
de19ZkQ3FJ4pY6FrC88fwMsWWsEIXRCYO9Zzq9/XQEKHXvE49+dS3Rfo5zefdeFnhoVshez8+1hI
CVY6muf3NW2+CGZUu3+heMfqjUEepbfg1awpnwNBNlw6QDSnOT0kA7rKreMQ0dRlp8J2nGQxIIv3
ujh+I6tB7Wa4blhfSWZWLfrhd+fDwq8/lo8AAgHC1xb6IxMiIWJgwJJV52FeKBfWs57QXAGL9ka2
mfnxCZASdcaF3wIfEtR0XDOx76tBCi2bXfSefVK7f23y3Plum4TQpNo+1mXNl8gVagXYsVz7M43/
hxJUcvB5zAC8xi6DCsoGCzJ9tWiOETFYLAnqEJHql1LBXK6BLMzK7tLrqBbRrUZ8JIA4RgW59b9v
9/ubMu0hWC/+8p8MD9SXFb2c+BHeR7+D7jrihxpalQ5CpdHdVGm4gk9BLmlop/EG0QiSrXIwaTuU
fPYYFAp0Z2872gPOC2dKYX77Trz3/ZKTHbKxN49pXf8k6RHKmfFmd1vq0rpAvMj0I2tQ2HJm9gP6
Kde8g0eYk3x9KIIP7H7oDPXVqF0Z8iZBCFMNh0OWgwS/CP6i9TRksL3K5TG85oaCrD6tVh5Oh0sW
bg07jlFKNEknuEhuRNvXQE99Qi0dXZk7upL3Sa1CKAVXYuvy8v7TscAejat0RKt9XtP3ol0FWHa8
yD7++7Pqci9L99ln+4rWBfozJFCw6XkRPqqBhnZE56q2tBE5fOSMEYOAfyLSrWxe/wB/T4Fj/SKb
AEyXZLH45Uv5oy/Gi3Q+OqoAOcz+WDMKZyoWF509Pg+eQMcnJYibl6WX03JKfVVdxHN5bOlriPhr
fcH/10pY/47X/cBUZLOYFlMOJX5PXyhhvNPCzw/DdVP9PZeVKwMU5hEhUzGvpx9P87nz6ZxDe+W0
gRHTW8X0S6tjYFY89sUbaapjOdX80hvBwfytvXQuPiGiICG72axxwLn5laPaVIIoO9QeR52CCQ8e
88gBUchP+R8LhP+6FN7zVwObXHpf8MwO9isuwnpB6jeK3dE1ZpsORFlmGEQgcWbVJfZFCSU7FJ6o
kJTi/1N5cf9JByYlFCgZwEdQc0VvxrqzQMp2c0lKJwc3CEGI5Zf2CbhENl309ZWQy/uiYETChtwM
JDkuoXWYpxZmnL68jv/GY2uA5y5abB87Ezr9riZNtXzWtJMehb/7VlfmuXpKaiQhQCw0TkJeT+x8
d0eYMiHB/fFHut12rl6HdJqp1RmOEnnjamG0aGAhbCxbqW4bKWKzVor+Gp69BCu3Z2/HDClgdOjd
LIgdqhFTzx0QHObukEoSoRPYUeQrmddfsBZh9Ta83og2Si8E1SQer5ROh59dzFbDvmavWeNiW0Ij
AVo2uC7weT0grr/XLH4dx5h9qOYfMiKzZC+76YAdlNqX8XCCvwCXzII8MunMp7n5ThKqXFVrfokh
LOOCX8m4vIxVM5ScWThG2husySsctIR2obGUb3LQ2ZyVxQNpD/RF8ttPAXyjMM0a9PYk31dAutip
YH2ZHf4Zo9X9XLc7F5MCOpEV0pcW+/uO/0jlCpOPzXtk/TxBhZS+Zs74kbGZ1Jm7hncK3hGDWAgx
I+t7O35AoONqErs/2TYfbypRerqWXxDyc+ErpnuvbSn5KqAU826aLtW/1SQc69ZngBZkWNbr/uk0
1IC70fbBAb+eQSdipZbEIOw5nA/Nj4n7vW2L3JUOhvn4mKGK0Fy8bVEtmewoxprRZUDYoSqmO3bD
jny+x2W2BzYgfnyJLscwDs0QCytbuYwVJgf3Ou/NCZ1Js749/HG/ZPEj+tIJaAbDrYzCHIQY8xss
7vsYwlVQl85kUpZmAFnJpBG4LOwJ9Ijq8gm6yVbqnEYOi59yqsAy/zMsIH8/KviJSfKDS4SIscYk
pJaKJdpPG+KfdVtQ0g3oQhOAJWi/nQfzEZkAak8+j88uXgulmFfZEXpAyIQBb+UqFHjvqOkvh+Xk
welbMQZNQMYonT4g+trfoDlkINrnHbatLGHQ/Z1Z3/6oruzSQXvBBJlEaMCzBXyYiZk73o10tw2Z
0gP5lCtz3aaASTx/+pB6QlLdP96r2n74DQ5XaEmapFzEKaV/CYDu2M1hgnbLqiWkp8HlFjcGvzqP
kbgw778Zw/1PXVPOeo1vsraNkbl15eqP2Vd4sduhswm0w8xqt3Eo08bEgT33Vp+PNesDJLwkp9Rd
+YS5gjkcbr8uGqlem7oo9jsmq03gjsHv+gURqRkYaFLrvmYsP0jtUS43CKyzoRXU6GqsWNJH0Cfy
yXu432I0k13DD2QkQA748DR+/PEed3uwV/XJA2UOSV5UjT84Df5Kr2mEr2GGjhcsu4vOJn8/Mfj0
yCYSba0x8tiAypiyHeDNavYGoQP+oXHTYjWGZUfZfheDoVC7Xwn32GSoY6ICtx7kA6YQBqB/1Hlo
zK+6ASHlk8wD00+h0j4KWStDIzvL5ZQdygblOOzHE6V5rNMv1tH0NspT2x/UaFqTwbyBPMYqi9ry
AWvsRYPCGDrKy9G/lJU+t2d61HMPLNGdzAdf4SMOmQS4A15eqfgfb2wcc9LjlyMBtnZ63R52MyjH
g7WSaP/+aohuJ/bnkNeNY0pVme68dwd76Rkj3XnDohlvpZcDDEMb/A3bv/wT8tJBr9Wkt09tOZKn
xTL/zlLIA+P0aLx3MlrhZF8oCtFah4EMSIaa3sPU0gBaTI4qH5e1e24SzVdniH0ooASB89cuwLvW
Lq/gzVAfyEMBiOBUJGrz3V+WeP1n+bobViN4Omjun9o3ll2min7SmxzUr2XvvsfEO+quehpIjUg7
gxoVvNHIGiUIC1uJ5uCw0p0/yjYboQ2MTeKwRxuODdmAfFB7b4N+63spA63BTxhX5g5lpB6z4jZU
e3dIf2aFSwzORwuAUObTmOKCU2hWmNGNfu7y8UTaGp+gZDEoJyH9ZvpkNm3aeIGpV6TagWF4ZKry
eKL+tYyB4aKvvT90mhI8m8w73j7wgiELmhSVotkdaEV7HDWrgXbUTHepJKGRm7/yCUbRM3GGi6LZ
K80qo1gDjQixjssZtjKrSTtVMVcdWq7xmbIb2H8DujmRbSClCCty8sfDacj/iMHvzqMzcXzaEfMC
b/M0CsvstnfKEwRRZbosfse686cjVl5bXeMgvvXCtsumh04vnFE/2WJBX3DGaZA4b9V6LpG8GkyI
gqfw3K0XhXL6CR7NBLoWiUOfzY7pecVuHYA72oIwxVaMGCSdpfy3DioHYJUdOUwmOmEj/8uP8Cxu
WRTMgoCOEAJk4SuBQmasqnY+jKy2cDgDXSMJw351YH3wnGjmWgh46LVL4IjA/O92EEEFjX2yVjYD
xZHphL0u6dMZnCqLff3+ujSxzRu6bfyMeWwgTFqwaGmjq8yuHjxmLBPDlbxqD+Xtvi7HVsVWW89y
gh24H7DDrgAgCIT0ntAs160HuZuyrfGtJJhUCnj8xHap9Z3ReFkzm+E8t3/E6Y1iQR/bgWIw9nUd
ijTYG/80RFe5HSmhnpCMAR17RK9A28p6C/pZqkkDuBOJjAnG3XRSm4AZ8k43oVBvE+rMx2sC8HRF
G6cC0q8B5/K0fQzbRJTd3RzJjP5+HXwCjcYoheTySKJXDwKpRwYoccvBkkS+4ORtaCVPcz59m3NL
oA5U5xcfDDI2sjCwhG8YLGsrWwB7rsCfOf1Z6B0S66Fiz9oArw4A4Xv6SqdjB30C0urmVGzI3QGB
qgew0fVwBsZzTF5i12ytzxFujeCWLaOd5E7WCk8gRIpOUg4bkrCecjnpPh9BeJqiOt1tIjhC3xPM
6vtIqCzc1euAzrZhRfv265YZ6VG+HukgX4IoUClm98qbcJMVgVoCfaUeTOMwU6atokKdQIkr377f
IdQzI48dowefBsgPDgwirPpnqsCWSREFmw0HbvbZDVC4ohib/31ZNh8YoiXqNaMnzsLAbz0bp1Nm
34K6XX8Gq0Vdi45ku9CKKTf7o+AZzjV4XwKuYER7sQ7/6HR1m4cHmfQzXLBaS5tX5t2Pgi9NyYpC
4HtvBIVTnbLs9yv9NmfZefIUcilEHWsYBUgKMCCYhECTJTt7h1TXs5qs8RkgqKcAzCL6udOVxtyk
QthwCU+U+f/5vS/lqXLO1irtgvEyjudFBaFHvaQansOj/AoSSbsHOpSo+LMDtj/K2diEiG9+Jw0k
VPzmZEhsVpWMSPm6/Uk3pXTABwmn8Vbx3svkfh1KnCkFOSysZDQ/1w/11H3sWPHqgVcDiAvLwRX4
TEwKIBHfv5zkblP2l+BImjCWcWh5jadDYPu3VmXgKOG7nBaXceTDNe2qoCIAxSdBy6a0/0dilQhk
v6HLgizDPwOczFe3ausOtP3TAM1ITHvX9w/wVvXfc/wAvEN1mK23INlx8xo/IIcNSYe2DRiWoIlE
EALWfWog1EjtAoWYbb5oHrM888p5v23pg5HIGecESqNm4sm2bTTIgsJ06vUD8p9jl9jV1Ev8VyKM
MkC1+vRehM7bUQWaYcCFw3H1ind0jFwVKNZWtFzo7mGiIbl0a1CBBamrknh5OmLF1uAnv6JIilQm
UD1K+7VfgC8sf/kGPaY+3ir48VHZY6kr5uCC4BEN5ZuELgBSBNAvtxQNazoTvSf1fu/eiTOYdcR8
f6PE1cPpCG3OjqrRyN0DLMWp+r4aWF7iYglKQdUf/CJa4wHVcRFNQ5QBZQUgMcAIh74xhzMkloM5
EiWPII4nn1/6vT96NU1P+eZh09nqtnCRoTzm6qyB0MoOPYECiLnNaxTggVeph7hlacejgmn3M7yC
CJNA8mHpTEeSKhcj/UEpjHY9OCTU3D2VhLL4ofys67MiCZq3jdDvCC4tQu2AQKHPE0ohNmS/eida
yvsOgClMFIaJKhCFkNcYOLBgMK6lpC7fw/5XSx2JbrfiJTS8Gfs3GgRgq4wHXnqBUYRws5FW+NCI
An2oH7J0klE5h7tPD7M6f6WQ2thAvdzvO2bmezJYwmZC73FGWDkSWjcUmaivy/ksbfeDEPfPMTiL
NsjvrgxqSzKRvC7GE/Lm+Th8wpr6UoAxTLl308jBfvWCNzLrzx40I1Wa99/IVtFIwWuYcbEAoiZf
y84BSRCNvGgRIRc0bza7lzr7rLVfNJswNafFsOAZPNaIISzeqAlQJ29nkHjwbUWtHisGr2BpG/5W
0fHTzhG615NAbueVHug0cfCN+njgMCFXAsYZhgKXJ5moroKgyfGxM+yOzW1oF93kAz8duzUfpfeW
SimTSKYAP4lfnkwoG3vo3D8T8HJeI9gl/8wJMJlF+B8m4Uea1tgPSQ6n94EsAPAA0d0rZGZA/WAE
uWvjq7bGaqLP/eb3/RWfOTi2SMZjoPnHZik3VgupcdHtn+lERqcwdxHNtAjQ6Cq8t+0PLtboVCu4
7dSH0RzZbrBCY0+i8fUEk57ZMpiGZn53Cgdz2AWyK3tEYDJ0mmq/3CLG8lpoPZ3WMcGsFhjB+ADw
A1Y7Gx1mBvvnNloBDrnQP9Hm+lbfcgtQqywhP5c+GCs4UQvoDwSh/nueODnOHwvGN0/ms32v6+2Y
D1jnW7rWLO9nAW+lEs2jZ5iRWP/TF+j3+LOkwkyIJq9yg9xooZq5q3bqtFqV+Katu01Bz2JNnWM2
YuN4eLVfb4vj85gf+c1Vsx78dJvRDqDYtFkU4WudeZ8wNbOg3yEw98fX3QibnZlBe29r7CmXU9X9
bhM8hhAL4tyJZ07FsdvUW/q+h5INbhHt+1OF9hD1Yn4BCHRq3Y/1lgp1vzdunLg6+0LCRD9hHUG1
OrBfcTOpwhKF4ezxcKD+BWA23udq9T4BRFl109ep2dUhhyyu3CCUmodUvbflFlUMR+cTwCNQMEcs
JL922/b8YWUVDut1OETGRgXyEa/foKZhMkBNTNelL3A4yUWidWfVW2Vfb6Xz8xiJs3sMvZFmVos6
VGcPyY7f0zGgBnTCVAfA9WPNF9ZSTsW4GX//FG5B83yu3ER0U87VGW0kuNFbkkVWOaIhiWdNgMVT
Y4k4Eo6h4yE+Brmw6+BnjKPxDpWlfFPTD7PVXwLbjH4JGo2/ROz81wizmTHFrYEJBXqcKYbdIft7
fHmHJe62LD7132vTYlixMOB63vAWRc2fKlRCHAF6kVCCaGFCg2haBv3mDpRmkRBtrDSySk4VuYWg
2yuHYW9+b8mays65nQ3cZNpjM95voumdd/ExC9NrM3vuBb5FAqf1daOZOi9t6r4ErFQCakQoJsOf
9jWJA6RY1sZVOyKTqv80YN5HIudA+lFE5IlZvRHIsZ8X1Fv60wM3HSFnxVBhn6IzLkFSR4YQZB79
pGEFwJOWDeP8M6b9WO0fnvxjvBxEGDg67aj3X7Js5mSaMNBhpz/5B9nT7yvo/5rTSHD9xGJ9o09C
expRg4KGONkEHUJlAjyLpgD4ku76DpKjIOpA8OX32UxrJHm+5oldk8byl3Zb5VeakJegdcMuBGog
Zc9nN0d3gMogwSkAHvYEZA3GpgbWl64rpuWt9WApEYBjj6gC8U9WzQZKDO0AupB4jQIY7WDkIFY+
QX+A7/D1GyMUYsFL52v1ROMoNMY27C8WUP78m85oKoPTzTIbQkz2nfPntGrxooZ/BgUTSZ70Z3CV
w36tAoHMZx9gsPAl0JhKXW0zmA/XgMeowCR7xTe20VZdZLB3hbqhJgT+0Pa4Aw+BRXoBIpEM5uQD
rDKA92AFUcVEL3VkcvW0vEE40LHmHrBHlmBC/rH76FQKTeALgjErkG12YpcLbTQDrKiDBUrNEdps
Znejj0oNsmSkvjHEMz83SjP8TnGuK+exja+v7aLeF9Q119qhCsdvU2Wz5bPP4x6eiqldKOZSAa0a
9FAtqmTJ168u413yE82MmTyP+SCoqrfqkJzlVX8ZXcj13iw1l/ZS3OQnbkAkd+0lkeb9gVJvW9kv
gkwkKylVQdgyu9ikh7Ee796H6lDcHjQi2cRBVXLKKaFPMaGCiPVJeyHxkaBScj1wf1WT6vvz9ry9
x6ZCKgrs/lQd+E86UxeRL4v+H37cUH0FmxCUnl16kUcJkr9/jLg5b2CT6pxceAsijk6EFH4X35V8
MmLKwLi+zKOZvtABYCZehRcFhM0f7KDQK7tCOAW98yaNZIAzlAU9FTKXpgro7bsXXDf2IzKCCpNo
EDBgZ4AzlJiWCL4m3J93ZH9qFzZcQyP2384LDb9KJqjrGXhMNBPEVqM3KdoTLqeNO88QIFWyRhIP
WguwHf6yimxcKvmAGMYNBT3gvRDM0LKifopiOzEiqR9SVNTWCVRJVoh64Wgw7/fsKyyvr/UdPVgl
ELsrjxZY1wDZEtGfg7CDrRGgMv6JfhpzDgYgwASOyzVR5oVt3SId126YUsauBtwNoyx4rJ9Xg974
OdtrJ1QBOSWts8tDAuSIZfGOVSM8dp/Tp7XGNgQhE48uNCwJc4pDum9eU2BdCCKiIMEkvzPYKSMj
9/2cMPNHDOUtV/MFh3IPNERs8TaiOkkXvZ4AECeMMUo0TYQVBwQKDTuVgXgRXEqNE6GSiRsEdXRu
6rya4lNSrxQP0AJMfWccoooKoYTt/QQGho4BqKv03O+/Pv6hpF50WyuX7fRraueMJu1ugHkN2Lli
C2JO9JhJJS7ZQtzpG1RnJjEwHfSEyBxYWw/kCRDN81m1B7s12KS34gIF0LsfXifpjyghfJzF/SCi
BUgzgvSiH3hGnysurRA1r9XYjvbIug1n/anEMbMMBSYcKIC0B003YTVtsQKhyIYv5plskHyWgc+z
AYC+TRc8S26qsCIgKQFTcUvP0duhOTlX7Mfp+/veIYQOqGPbg24WQ4WrAQRHwBUqO0KS8qicVfiL
4DRAaX0otgYvxhMVfzQTnpCgwRs5Na71mVBvps74RDmckteQOArEiBjjxViQnovDd8M71luEeuH4
MkDSm7Frgp4c50HbkNKmfw919B9ewethsc2Mp0X4ZaflxhPks2KgCPE1SW/YVYTCguTR/6/Oyo1z
5t5y/twRBiEhHrUC3gPp4orYSMj6DEreoFGZoghHI31ywZCiOtezdn9q9tLtucWC+0DgR5hH03xw
Sa4o5sHOSLAfMUDItn+xB9llycyqbsMDH5ZcedrUc3jKDHGkckYoROOkhNb0P2+JxgAX8s9kgjCe
y0N9pRfqZdw2JjVwPMohgECGpUeeKbTYb/zkDkjqH6IPsX42Y5R5mPSwQmHhUGcgc/5eCMU4tdjv
yMSSfclGTw6P3yntZfIehFUiQLXAeNCsIiAfA9T1JCbK0KTl/m4tXii9CFX4fxgUzgPMGasUcwsl
DRjnNHTwyITfzWrK1EVoAMabcKeHqY3YwH9PVExxbi3XzabCBj3+l+iB1eT6BMUrvqGbkV9Yfnno
/AIZ5wtdl1Sws/llBofE7qw4A9n+xHYJG1mHQzpB2yUhj6DGBSad1gLlatki1QKYy5jhNGqg7r0Y
XpwM9ASOTOaCDxCJ0YFl9/HYQCZvkItgzR2LUIA1omaDwNvBBQKO4ArqCyVMXKqtpvKyObA3pAQb
efA9yO1yZHj0o95QLAJatYDC9MWeosVfdFs6lQGmGSUl1HCic1rfsIinoE2RpaI0ArerH/mjbo0c
9d24ZSo+ZRCjKPwa8xesIvs9gssJtS6rFqhfqjBysmmXLwU69+vLvXOPpzq2NNJ8pEIrdSnHAbml
pAWAUxCkW2K4Inz2mx7arTzbU0HotWkGzn4df0/KG4O9JUuoQPlJc8Wl3oQo7x+qCsMipuO/SyoP
0UxsUowaXRdgmPsPmZFIaNHNnLI2qKY/vLz31Y1ggzFGKM9na4cuw6gMvkJqquJJsqEtVSg3yEje
/Xy8q9BZctpnAAdeRngkf5wUgWbM7ztEgZbQzFn7lVeI2t6n8gjIZxKeJistp6tljzIkMQOOORbW
OgocckCXsHrxpxj2jgz+05jQ17mhYnD3BSYRmZNzCTKwBVrIeWCvgn5VC4rutWduvZ+bcRQUqFF1
6bkLsX8Wjo/C6E494lcyiiawqe6okc6ppuiyVQUqQqqI7t49ipBGCT1rqaP8X0ww2VmW0hCNGThT
UeqhVCBsZbAjH2GWbSEHkYwF8NQInAdAakpeT6cDTIg+BABLIM2ghjHFEWAtOOt7Vl0un5QSYn4S
1pVHOo0MReWtMNsrjqvmPHjsqAi/pqvR42dgWqM9FSkOm1OTL6iCM2XtufQI8EegB0/egQhNBeR+
+/TZqSasFZTjEgQlytEsHvx8DX8k+Sx94LP55UczOzDwAX7uT2w1hptRg314PQQ4aPjodQ8QPSxu
I5RU94Ij7LSsj+y7QITAjL1XPWhYq97ENsUx5YHSrpYDiT2D3t2UDCHieGrdPCowtPcZkRmIbmBG
yObOoGRSYOsqu8XrerPUG2b+Jh8mk6XYyU/IxH4K0I7PcL8ltlVRzhsFZQHwwGHfYhxJYAgGQWl4
15YWJGRQZHxxkkNUCA3j0gKktxoblNHEVdsa0RPuRpCnxXJCaEFsBsVcO4lC5sMRylITEkVLB5gi
1EH3PCdG0sfhi3z4XlhcpfEPCQzrclKJ1XBJvZKp/7hp8053odmxpHzkUFdnJINe6kyHW2KM9dN3
iB7wRvXTH27b9gP6AHFb6jfJknXZOFV31AowKIflzpm5vV1BLoW0hwXxcDNljSTQQvYWZYjiosLX
IwRhEKJKYcyZc1Hq6wMnOrFikLyDGs4QW1JsEOkdsR57iwwGwydXGjQs5BGE9y0TPeqX3+qAujz6
awiUdN0PtGnu6kPymd9MbWKNZ4fDApBiukbcCoxQdK+7xOsEfNaJR4iG0p5nR1wC3ZlbcCDMJSoT
fG5WVOQ3wbDw4z4sDvhmsZgTFzJoiE9Z+0lyareDZgjEGGgFPIEO0g2syb4XNmlcA3UxpPXf0vYF
7SFH2tNG1TxRrOzncZ9g18MP0QpB0AO6GQbir8ZppaBCZQvLApQP2GtA+/JQV/QLWEQBcfeQHRe0
PASc0WcYgT+MXCDsFITISVlbAXjq1rgKZLiT7CSvW5MHhJIoFWBKENKTUFASRwS5o1w2U0uXXtLo
ryusL/pX2IfSB0KtDfAnW64ElQJFNtBkID/BqtHwLwlmwTMmh3pgxZL7LawPHJrOL4GwwxkiHNZs
0hHke8b4t04aydayQGOgD4QAqRD6zpcaTSvKE3CwWXJnOt/yRXaM5xcro6jBxIAQay/5tce2Qj98
OTQPKrwRlFgzr4JE8rAJVdeo3AJINBuDTiGk51+0bpDO1C9VIOQla5/Czd0aHfGCYqai4zFYAu8f
AiOhwnNAgwHApQwgU9rTfmoWoDK/lY9M6yO35ZLJ0gMRDTPAwiIgxgnGHax1G/6WXXnDZXchOv23
ZjRnSp4irBfX0C5ofdnPvX4bL6jTNByKmjHOJFcRzNpMcLzbJR8SONJAPqcP8FGR5oI3if7I2AQb
r/9GnDzbANpRJ1gjxbb4OpTqcY5BYPQFpu+JH4H5qSyEe4g2Bha6fUN6xZXHGGBmN3jGrppd31gy
2lw+giQe9f9bv4++7Kk2mkxgVoDh0fquToTF5a+0HaK4t8Kgi37uRQM8Hf0YTnM9grc28yAl8Qz0
M7V0NgNkcjULy0JvCJREDV4HOSg3zdNGOanEflSztbM+sLhj1Vnn1j06glwXIGvPw4j8RjNp5c3v
FX15UbrEwairJsNfh9kDWIAcEIFOhGcp5fc3dpXoX9UgrRylp8M+e3+XAPWTLYtayfSys1VELvp0
yn9C2dw3nh2GfGQnKIug7g8V6ILxOQURhbYIMb18iXAp5JlDJRhv2AJqDFwIQCA15BjeC10KrMGJ
WlBOIGbgRTPSJhjjHUvEfy/eEz+KCI3WgIUAMn/Av/7/NQr0JTkk8oy9yYvUjgWDRhRfiTj5SoDJ
egij5ETOSZhH2EoE+gKR8i9lYNZTMuHFd/g+cxfeAsI6ruxDHG7Ft//7IZHjy5ZOhDq8kHiAwcx0
5FPaf566TAcyQsr+iGCkLtDb9JdVG5EJSkV8Eu8JLnnDAsbZ8YakRUTCHK4VRDEW9/90EnjDiwNH
f5wwqzEJAVOJF4+FnIPQnq9JIVIE3vN9RjbfQfXmvzvGNz/OFPtMkGKkHpSvWJ0ISt4Bjat/N48b
yhteBLssrHwGOlWMfl4ci12erbbnWVPMRoibOO5lnvY8CKYgByef4bPEXnobwjDbstfXCB82N87v
pNw4AgMJXXm6cVBW/h2JNzwbnhlfuXquiw/nDc+CF2+4xcTNPB1yAZ4Id4JXJZgg3OyiFS+gpjg3
cQyA3SIU+HcKnAtv2EKof3H2XC/X9t9t4E12BuQ6J7UBIccAmiVuP6WW9VkIpua/W8PT4KJI7P7v
3NB/anZ0qjbVmT2NUgNRKXcQw24TAsi8Z6X4V/4CREfZi2ATeQyeFqfPRagX7jIzITOFSwYeOGZ9
YZtiAMIjEUOREcC//7sBHbvYv1sy5QnwM06XF8OXG08zBSUffow88h7aCcixu7liMN7fJu2Xjju1
1a3sF+68XRMu0ZFB8hqVI9FjIbhGp4k3RAywQhrDef9zJsbw6n88ndmSqswShZ+ICAYRuRUEEcUB
h9YbQlsbQUUUBPHpz1fynx3bTSMWRVFjVubKlRh7ZF9fXR99vpARR9JxIs7R8eIfilsHXZdIzUCZ
mb9RmG+qVfno5/iFAZT+PoHUnHMke/LCtANSkivyph7Kh5joAxuqhXi9PPgp5jqsQgSZgMlgIA+f
o7fbG8rsCIUTPgJ5QPyVuTkC/IcHRV/ZIlvVw88kQUOeDiANWKNRymYoCqK/aG0CfNUIIgAZ1akJ
8E/6odPJc6aoz+wuuPlQHOBpB+/DmtZ4DgizTa3UQFAn6fKyr6HA7JvjZzHFEpWE+ppJ1lwnmq3g
DYIngwwU44/oxzNBGKcGZTXA9AYfqpfY0jiBfqX3BzcHASSBO9Nef+lY6IYGjdsZ3PD5hZcgodkB
+TjwyV4SD+G+GEGBidXyTEhSqEmuk87DxVL3PhEiHmXY0tym8JxvUtw9iU72dKmzTkA4o88sjYk9
ab23Z+gDMJhB4UTILqwLpwtonlExJZdzh8Q4BD2QU7emV02SkPuVLWZWSfazaggrQQ3PIBhL4qBC
1gkJdG/+GpghkQICJpb7vgfCwZN+2Bp0YE4IkabcLh6eeMyxyrJl3plL9rlegiLZR8Q+e8j70vSG
J1glPPeY7ruRkBw1wyPSJ7MxcEX88NhpqEQ8oj7YZKUzZHF4+C+XId6lVv6YQwaMEpAxiKK/C1us
QEbAeIRiiU1ckXqE58NU1esvGwugNhuOt9WBo3h/cXFZiCz3vnriO4erI6AKbXiZgA7b3PBRBvjv
lXSufkkAWRT+1gXHlnPYVOjumYrzwT4aX1J3cL3M32sNJTDIheUbhzSn2n/QhcPy1X+P8sESYQns
sjoDNylNfvtgnSk2LjiywxjaPoJL5SVnN5mUcPt3wMoO0oOBJZ3kGDRNcB2EnBSrLerpHi0fiwAx
6FhvBOPFm0CNbQw6zJu18xaQRfeM1+O2IuvnVF69L9bLLUMQi1Be4kdK9cDhsYZ16Qn+f5kQ09bE
J8GS3xhuRyIM4Pg5TU4Y7Hv9z+YZ6jrQwO72oTrFy75cMHsjIqDcT6ePl91N3ciruiPMPGBMQQt+
w5okhAPnZiTS2KsIDnTKwoeL+AnDIjF9rjDgs6xDDyUYGz5AYJkvICTT+tfc0S6D88VVhz1ECyxD
hKwtLCiMDzCTjEBx++fL4FrPiZoZ7VGLPIlpj98W9DBgS95Q1mGvxWsPHC3IBBwsCKPyORPW1AGi
9VD8F6Hmc6AnQRcDbrqUNE+HIrVr4QYB0apmjO7VlJq4MPwUX9Bk8RK5zRWOXfFgp4J75DYXwEc4
uDaELkbVeh/K+oTYqhKYajcdnc3Brdzc/ScQmtT9XFy5M1ReU6J9v+vlm4buoHVwNIDMeDUTrw/b
lP1hqvSLamgoK+UyT3UX5iKlcir8tgnifg0yY3J5T4iCMiwkv8a1Jp3FRUggjH5FoHBpoVznBYbb
OQ77Mmug9dSnvBDozjj1scCiyltAgO8oh17lYa+9Tk0qBxB+PEgjFgi0HJLVhPcZnnz5qbPJ5tea
cFdWfBEBqs8wPWwLAP/xZfqB15kYXz1UpqaTSNjxPcK/Xy9BUvrZfXHtzq619+zOaujRh6XNIM2d
6vZz1lbsT0zsxiwn/mMvZtjHvDdCiHhgQA7x83mdUXiPkW0vOw4pMQ5LgG19AGCSZeDvyNY+DqUi
lIjvTCxnLwm0H9hplZ5bVCs2fuz0jBC+GTTkFfG0p733uvFqDRuOgELEFqbTNXtUOuV904jdHtj2
0j+u0S+e3+wVdQ29KohEppj3HIJ24ESESGEFRfeDovEhIq/WcJzN6B1vq6bTVEGjggPtS5dl/nTv
bwu7Bc7La3y0/tj3kZPHf1QuKJAgg+L4+jPhWABM7pUbDCjNDgzHmxA7jR6Ut7l8qtfoYXtzQW6W
whjxYfMai+CjRl9eVOpay+fvegOPz/unfDtqNBa8YHCu1KMu/q2M9cO952Q41Vb+DYzYeZ0czLe+
12S/l5mzWz2Wsc4Z2UBiZMGx1YEUvDPrPrb3T2+SWcoWsFtVw6Ob4eq4vHTRdl6JU+g0rHrQ1xjC
WlFBTY3dGOYnYMGxCLOedQLEoD2UBrgcdPMBy0CGezrFIGb2e8xCcpSWAkcDhUZJVE2WY6gPinxA
3wcYZS614xVfqaOiW7E2jBWrW62F6HFAgvtI/eukOajo2OCFrrwY0KcyMGCSX3y0jdxzwHuBhn5l
QpHG7894ZEoeRKuRaVfVQMW0ok0lYD6pS9wCegGQ+W38mt2M+UOxdLyHYLr42MBOoJSCxanHrhR/
LuuSOADatHTAyVWnS8/1Wa7P0k5AyO4XNP+KH0t+Edm8l4E4qfqZ6tD3JfhBHoMkByozf9zhwiVK
orS9QkTt1yA5ZSFyIqLrKH7//kD2sQKNsZfjrf9GYyKKR4bN8ImRyTqfckxFyKGeYsn9+RxsyOAO
H/LdeoQdEY1hnt366TBI/TMG/sjrYYLMkCNjW2GJdhr/ljhqPjiPDPzTmjH4KGA5DFrGZ4cQxB1s
cYQ38S84F72IYjnSxZw+IUheR+5fR+oGC/IK7Mzbza625D6R5ZmoBiWKIBfyGMJg/dQg7BDe1/gU
+3dMFwW7SMxwuJi9HHDfC9B/Po4tsV39SgaT56C+D1FmThv/PAiTHzJPfrVT71Dt5CXBaqsF0LlZ
HTZhb/NZyf18rvAjgiTohgc2fWQVHAu+5+9TOq9O3U22qyb5ysZmBlvyG3dmnH6RLDwD5MJKW72m
zzkhWZOf+Dc61OHbhYRDst8TfChgu1BwOt0lkHCp+3JdreUAq9IWcVNHI47Et0Gc5S/Ni2jKkcsv
YFDo+b8XxZXURYLlREImBI1U9xvmKargLVK2V7jIiUjwBSXxk0j2vcJJrmLdi6fPyc10+IlkgL/Q
63PCV05STJhAmVjikaq/OXCFYXRxyhWbfgdTc7ZrfyAFj6es8uY86ikLZBAXLlGL0OU/xRF0fAeQ
xvdjnjThH22cXscPLPeo7ZFKoJmgadmroYEEfQ/QBSv9slH7gWxfF/G23H+QbwT/JTw9TCHb6+4x
wzEalU9CwttUg/rnckQIStk4Mb3TqPj7nm52/Atw/qr5Q6lx0Vi45vqzAzFqnIw9j3wd6VqUjk0C
ftoUI0a7+t0atNVO7VF11BX1zIelqg7p5R71w08CpRdenKfbO0QHfSULbPzgMUUOmb9C1pzVNSgH
3TAaQrw/r6cNMjqYlr7wP5ey0NyV+/iHnQRwv+HFuYcscL33pn0SD2C3IYwszHpgVZgyQa98Tz74
wwK1YQLHPfV0+X1s+Wqebr+8OtXWhBSXD+Xj3jJ3OPJ5nlKsufnuia2eWfCbAS/+2FIZNMn+cSyW
1wVZ8HmAmWYft+piEf3RdgyNtn99i8Ljb7/anmS0xwf3yunl+ImdG7GAvJToTQ4Vef1uu17HbGJO
MfzEBzHTyX1kfvoxZeOE/t2Dgoxo4dcJqxVQwz8MSx58Uv5rSB2Q5LwyOqh76hOmhjsyEt5V5cXo
Z11LRi/3wZMx11m/I1g3cAXoDbo4GT6RN5rHSO56xt1tAKJ8lMfesKDMs7GZo2FsIoCN1KxiSZg+
jHFTrW/sD/AMuTE0bFpiJtuyD3cN68083/WCl+GwYaT4bEYZfecTgJjvi/AKnPA6bBebkBFgzthE
UvB/78l7tInaQUKfIjUfrnOF2xhqbfNQpLZS2l+vqtPZKJPOmFsYr9Q/KZk+OU/CGGmJfimuUXHZ
qf01MUVL00X4re2e7Tim7O1o5iuZ8yvPYqxSXnoYR25vjyTj1/ZB5P5fPj7BpP3XjN3+t/RtIo7t
Pc3wMoWCgi8kp6NSBHHOrvkRj+EEmKS7csX1FzMnRkg0hZAAOcUMRNh7LbghWLnX3WUaXlb6XBoh
b4xRZwTQdgPnPu/E5Bv2on4l6CKeu2wnGophvEt+kx/67s7YN0uWBgVRbJAHBkC+v7xfj7MFoBjY
mthf2DcMAD89Ig3A2HPoxf1mKNm0yplacOfnVX2gEdlJ9zb5SuxaGUvse07l4nkyl6z9F5Qi8FGg
gjiBMqX/0ngc25ZnchCN//9GatuyxB/kO3ypCUZtO3z5iXonm7aSPieStI3LnMqYagcGbcFXdZPu
mqcbPjr7xwWD8egWpsOYYJPrcqLd9xSx62srZivmyuzU3cnzO54bmL3Yi1ixhR11emR1QMMPLRXT
mvOe0X0RADjyDrQwJaY0bRHa7gOjZMh3GhkyQfoJHYl2ZYppws74cuA2liN0T/KOv1RfWxckbPPh
hBfjw4mw7nxVN5SnWnGgC1JpXOOxTza/B75RExfnFvIAFeTYTsxlsI28+vLwNiUPHoJI3I44qpoy
cpHbOFIyViWqTKVDsXEDCYXWbAqGmjto1ZdAyKBI2YDDHlboahwV0gyq57GMCV+Acgwl1cMQys22
SjjB4oyyjigBaOpSnNjwajKwZf1XYW1KWkjdPQb1nLLlJxR/EB5DmT+4h1cIr84uMl1v8ZnBJGqn
bumgRpxKS/3ngx5daInf3j2AxwCroBFWP8mwM4C8zRHBuyBgWqI+McNkry2TBbAZ0IH6jx52VxKR
t9E9QuH9U+zR+KNPQ4mHIsIQekx0E6gkUa2pf5VmY80gzoSd7GWiXOTjLiQzD+Jpyetsdgt6E8Te
7NQRQcfJAS57Nhb+gfz4oN0w/N4OxR1bExAAaCe1vH8ZRGAHcEKZ39DcsR+woa31QOK0Cj6ejLBN
mQQeBNvblMtAJe74aquiWEQ0Ar3PegR6g50/GkXBzvOfGpWSo4ZPaRgUlgKw0RmhpN5iJAUDDTEd
sF02pV81NJXPJ3nANCqaA90zJx/00IDnvy3I3pvOSFdBbueci5rWn0u5SN12+LbzkqL9MNFywlTO
9byc/jtvTzhyncbWttGARJxxg/i0nR6S/fPqNYRi8zsJtEe6/PkE+SbBewJta8yOpoeWU0sBKPSv
AlZ/xVRucYkuTPdJGRCMMnrsN3+GU3vS9nHGIM8imWnrWxZJ7nkdooA/7QBoT7jj3wn38WgW0kkc
KqnLdcb4dcdgaO8gR05IwvGP6Y17MxIDRf9OeJcQzWd3gz4uneQvKM0J7p7vqEHSUTZmOMojHvBV
lJIHvzff5CeKx6BnIeERpEBdkoSUnFvQg6biLx/yaDMgEUmZDjhynSMzQlsfjPD2OsOb9OaW3ct3
LUHsfrq5m6OyEk8gC074tPfzcCQo5iCcKsguxSnve4VcOGG10AYPh5WHdGyTTtmpXana+4fn0dvw
P4MGheOr+JWmBAO35qb9NwpT1idtq3kaDLeZrz883SYo7yFfpTvwcnyoW440JB+KJZaNOyxl4qkc
Q96d2uKMYvIbR85JR2rOWVP4ypE0fOXIK3OFl+BtxHVe+ntLm6DNhPrgpza3f5lwEdxe+67tW7Vf
yYoTkrUF4kZyJtv2Rn4V25lvnfEgfuXpnEjfyZqvbUm4pS0PX/lwe3ukNjknf7HCfS+22bZl5tim
L+sB7UACrpCYixSGIx3t6Z5HXOJnvlMUHsORhmoFBe5hwSc1RWkLSkpyae/nV75yu/j1mwOJhXjx
PZIV56LcoKgONAQS93f39vcIuYEP/lGIwTyYdOTFka+s/e1rsedL50CBSDrN3faV2mIIs8K3YHxt
S8JXbqXMlKd9Ltn8KwlZkD3XyeQ8uM6V3oAvfCgoefFp343s2hKHyDtcam/iEhmIu78P4VEYHviV
E1Y19q9tcbiZh3NL+z4k4MZPT5SfExJzPPM+ova+GZEdhaf2eF2utBc5cicZtSf/itmekHubjEeS
HRIYKTkJsx1XyDCdN8Nb2D6vzZay8uEuEnR8dUgivsvIbrho4239bTbO+Ygcvx9KwPVmmE/+XSID
ihBGB34j47Z2ueceklVbDe1Tufb6FoWEfLjIfeKJTGzcFSFDjIUQSaJ/x/Zt2jdgCuG2Dzusb/Wa
QHLojEwcUOR+r8hikyUufN+8+T6Lp5Cq/qbiyK08lIuipN+vpOfiv2MCnO+bGRfZwHG9vZe8ac/2
vIGY7HudHNq3UA93W3OBUiy3nwHOpwS6qWImPeIwurd8XT0JaRFhRhfIFQwaiWzzeV4i1KoOmO+Y
WIUd5/WYgDfv9KUVSvoaM7/N7v0GSMZCUkaOxI1myaRH/ZN1W0hMaJ9vE1KetrT/ik2P5yIlpM6o
uZ4K87hoHOqPe4WA3rYHr8QPvAZ1jtqvrXkukh1H0vCJ1AHn/BRrA55HbaMoUK540H3b4ttRyIFn
kzXACHEP9/OzKpBLfSqPvkCDcORK53vS5t4+huzaRuBeqlkcEWsZPyUubiThoRxJ0jY0X7mDvTHy
JVlykV/5cMLn8RzwEE5IzzNTot9h/xDXuIkKRJtBMbnvvzy+zUraMP5tM+N6wsIYiwSvaVt4S4iy
yGeg/YWXmngNrpgnHsCTXqgoxV/zhEWTn66mqG2KaZ64g1YyT9zGh29t2Sg8r0iK15EHcGt9pFyk
IMPvKduvtqA6ahiSogFYq2zNqLz6SDYvkZ6n8mmzNk/kQl7GiUuUsBCpzJN5Iif462qRCc+rjxSH
FBxrUWp+4v7vu/CNBG0xOOdV+IWT74u17/9fqQLV5jr5f4vC73yj1HTQ9x69zVpf3bc3NjdYZ5CI
z66O6puAtSB5+52bpcHAWY3MrhNHnn6K/ArMRjm8o18HxksgIycLujfrrHoFqp63jSKmcxM6i/Q+
KOC77xHCSrg/3hJbFqawC0HiA+lh4XWbDJRkUoCSg+vbjrfQ5PzxLUusYmYAokYkZReK8cyE4SzI
biMZRFBho42qIduDMfTupurkBcs+sIOzXWUQwHl197dO9mdiXmvjDhT7l/F18Yr6JX49OGWAnDQx
LfSTWYqLAlL63+XjpI8ZdEIq3CzZ4Ak8io0E9Jsw9iC7z6U55AAf4vnOtVHtINjAiHLxJMj3fz8j
2ZFju4Q7/hf+7KcH3YAEYf4IpWWK29M11PCnYHd0n96MoaLMcYSpx7fK0sGJdU76KB2W+8fLjUKj
gTHOrohjU+EoO7lD0jZ9jA1Aq8SnvtkX+LoDBe2fOtfvM2OSg7T8zReQGt5fLsQ0KWGtwVPg3wRB
gw6zirSSQTXzBsQAJQZWmNDN0QTsJUsKkg5mwMu8u0xc2KNZaZxsii+e+xI+V3cHLueBtujYFMdX
5nhp7nFNvtmvcgRR0MvsCwIW9nPb7lHNrKAONXemzwXhRZ8PfBn9cxDhjnKzLux1fiBEGl53r5BG
eo6Sn3eXGDCWqMTqL5ri50PSz+ApD5V1pxjeb84ZltijPjovMkzCP29Uj06swQQxSGai8lh093Ag
wbJYwJQy1lw8iXDhwcVHBTvDGHCByqlu4Ro47C3UygOSAUX18uIoo96vAqJ2cX8O7ksUbb1p85MB
lsGbDcYYfDvGZxjz/pQ5727OoYLgYaZLQEj6u5WNWO46wwqSbOu9h23peh1F0ysUD4G2h58RhqX7
tgNwlrJ4IerykQzWjJjowHCfDswYHibLAfboFSP2si3GLw9Q6t3BvLPvAfb5pVPcPYqwhzEKpeGi
sa/zXq9fYoPFxuucb9+pfaevlH30yxyQGxZRN9Dn2gw94kGcAaJAeYNLnZXja83o6jpPGFYYzjfY
S/CfthnJVcC1TBsxdkwUuRWEKY5k2FiG6iXDEt6SlLgUd/e6UEAD4nXOiqficAUDhP84DxgkCvgY
zPFDw6U2CjROpDJdUDNSz0rQKnX7ShRQzx3HIHb34lGgf5TwniNo7x9JtT+1M7j+1TPZJLBvv8ac
9lfcLEY0yHxX2Xd/NLeHFb3xhOIJGl8+cHqBl+Wr4PGkynlY/QOl08OTXDw4iIr8sj74vIy60/RA
hetEsBMDt2KvbEcgfDHLXIO79waS8XLhjsLmUWIkHXfBzp4hqO2nC0V3yFb0sKvT7Xl0zHLNCzM2
sYwac2POH7hw2Ol7cKohJAwe9gAG/FnK1NqdNs7Nk20mW7oAQ77gLXCSWhboxzSaOgcFuyRPPrzC
GwZL5vez/dThEn14L69muOOgwSATTVHiJstziXV0tjqwARNuL3aTZHHO3IoR3RBOyGWCkWEXUPqI
Ggpe3rhNdGbNNvtD8Z5TM/HoNcGD03SeqFBeA0YMuz0YuvYFPo/gSkaEN2gsBg8PH+NWq1kvdHp4
fkUY2fp4uxm7jmoxZUQq4V1sudheN7ca3DfxDNRZscqnnVURfKBS/HlMxjijWdowQ1i5TTSb6Od/
d6zcKCF2tCtRbWzQvtcpUqsdP5YmO8h5jAN1CKwRLTN6vYW+V8fVVWwh3jt6soJkNsXN/x4i9qEz
iwKMTUBtMJJkrnpAy/XbfBy4dmQaBGih7ii7akDUBRWltaWO0xFCSbV4usVR+aunJo2mCE1YDO/k
UDs9J6jmUGzjkjErZuXiPuttzNjK5tWc1ZqVihqC9KxcQ7RaEg6ZJkGXpLgP/NX+4JCNpQkujtTk
dQiNLXgJzaUCcSO8eelenqrTXhiVQhLMUgsuFFNZRUsoLu37FEv9E55CS/OIndLHXccr8aydysJE
ofp0eYyAI6INOj0cG8UbGSMIa9NFsu0+Rfe6Bm+3RAFcMDPMsyABwn8wwFsQOHCQ7agpeYPsKD1w
ZLOKMCMzleX07jINQLHWdj8TXxWsFqbisBljA24gCOJQwe4c4+wJJWLyK4/poxh7dujMHX1fuS//
Ynf9Jh91cBKrJz24AYZRBOp+ePnJF0nlFrPkOr4dxTqMFTTQBhT2QfgpMW6fc2b9nl975rrjPOzS
hZtMAvAyzuvBjSiSXfiLNbRw9o3gWNqy8KPFeUd7MLGx3rMUahA886qILcxl77WK+xsofCsPus5j
ynzahMa+i1jwnGRBFK16uEfawtqFKZa1KMQDU8TdiPyeD6YWqerVsXQcUMALIBbMi+OgCm5LZsIE
Z6yeJ0FEBUEH7BA4KsH5tWFI3mYIB50riAe3GEexW+jE74jwsoeFCkY/PAYJHlV4XEkAktxPGVEJ
KcFdTJmwsdXFUH65W5m60VjirRVwI/9vfg2k+RnNGww2VqTgSuAp15AbpC7m51F0XsjaX06UmHXn
vv2AH/hMrzgdFLAH4su8VPVF1Gv6RjE2dh/ZqmEUBBoN1TbrMH7HUCg4D8Apqt+DZhN+w8bTDHs/
C2sA/hD5zZ5EbsoEUox4pIurWGcilSXuLzsVoEAd6U/Fl3QAaBrq5wF4ChGuyYkO6TDb38b1eKv+
Pvtbc45938FUM2QKxJ1BcCojKtPOoW4D+XIQAujBtNYjdseq0+2ftNF4EUDaVyQLpqAeQM+ZCaIe
YFTnV3cbGzNB/2WreE27+2ytOrPwcbbJefHHaNfhZ4axGxjkFQlJISYKbKaQH8MM+Zno+xTxYkSE
BIdVCmhHtJEJ4Hgd5vNq8fJuS8zxQ7VyYYns9rf4Gk/pNNOa+I8Dmr6ytNHZwLxgE8wS8UB4FRew
wrA4s/73mctns/PhYVMKFr4tXg2Cn/O3ht8TeBmke9QeFF3m/NdcCzbrxMOH4QeAAjfjX8x2xCJA
TblnwgNKxq7AxgkWx4ij6YpT1k7kksLWRx+rG7LMwXRhI3uyngGWG1AAO9snuKTZTPCYWLf5QMWX
b4QVz3mMxVwKyfWAoeGuHg4xhD0ElQCT41whQ91icbUgEXVqJ2ekSR5cKhZB2vrXPtvgxsbAipqx
DtFa0ccJ2DIxISp8r7ub6whBAoSdB0OH02zeAWs2hiFgZ9N0zxzHgvv4BaXXNydMCMfPIB8Vm9Jd
xbOzjyqWEj4XaNSasPbTuSUPTTudR4PMeuHOUl7cP6H1G8ShscS9tkE9m4G0ZCYyly//fmiGaEaL
oAZbPRx22B55ylagVIhPdhSmEPz0LBMyX5tcFAoR4GSlEtJ4JkJlWLGD2nTV+Bm4XtVHq7Pq+g8H
52JMDddTBL49xcyAI8fgc/rUVojj3grw8KRcfbaM/XG2MyCTctGPZpMIfq9DghbVu45M+EVimOyf
Vi3mqlHxZ47lg7HlDd3YNrD7XwZ1yCgY6wi99+PZZzZEeb5lnvn9mKBwhnChFKCn7c9eWd9n8RFW
Qc2Kt1kAy9zbrgKdGLoj082DZIZ49PAa+4Mfw23GDsl9imblRxzFl/W4wnca7hPEL82SpYmMe7A0
uHXGcQ8qV8L00oxM/eUauTL7EN3ZSmGDaDDvEG6ri6TwfP6yLshOlQcFznXlKFvr1xCRDWd8EkBp
WuDDB/DbA6CfHz9w4rPEOmY8ARLyYMJ0b8Qd0B2uXmldeZJFQXPZddV1lq/j2M3ywNKBlzyvYSrN
6gYncWmmdYjU3Ew1oJyM5aLShxocJL2M4J8APMsLg6BEkG2muY7YLZfs1P4KcsSPNsEx4fOAgrB5
4s0z+hB2SRkxKUJ/Hg174P/vwS3bpso2YUZ6TB4/D1vr2iWCNDc05j6VUTTELN/wP5YjhJQ7jhr4
HZbu/bxA4uLkEe/ZTSEiPi+jWzTJFfeZrxUzUJvgDd3x5zPRlJGK9acpRuYFRi7nja8ppKu2POuw
1z3fg7JYEP0RI9x9Cd9UX3PLp1MQDwZqkvgc+TnLm2bO1DC/YRZbfZ4XYKA7CY/LTj43Ov4TJ8po
livzLn4ZTBIlorIGUOMCEKRf4HOvbHnVmjiYH3PzRJt+B2jG8OBdPsB93nB2sktTx93wPepEpgU/
XmdqsE2A4eAFR0CPSSjDYa0qEnyYwLAAYnqygbuEaniHvsiYKHNzUv9kf686ZF97AfDcHSIiUikx
IqlTjdQQQzCzMEtLF4YXA9hkX9ohbMPHIO241FH6G3C1Ipzntvlh04DI/yhgqxasDkiYUKqy94KX
IV0bgo0Pf+JfpPriB+5daceizeaswruCZRQRCHl3CqHyGKlUmafr1y8SpDYptrGYw/4oFjSIxQ+r
RppafTlEbI1wwGBXgBszgl/jdGKxRf7kFk9EXFZ2zF0SPlOo7DTrgi9bBS4TnCXeApAnwH/Wl/a3
H/lb3VxqXv2aITwmD96IViBjTrgMO2ozvVIA7HG7M/VTW8aqcCo8zWxIx36UHfS+xkoNeYcIgf3v
bvahTK0fXhHbDfk718RLjX6NS0dpNUwgT2IiXXFoQ58GDxMsXd3BGRQBcS5Km/hY0MDyTHNlrLgL
Ros7EC/v9vNQ2FAIcuomceGqy42+ict6SKXRIKiJwDKiJ4NEakz8plzwl762XHnCEb4tCZzYsZVF
frXlYyQ7pUHdgNlEP2Xx2yMB6kxnSw/yFrevyZt4ilbPS1z8+PoVjIqF7caePOvZFzdZRfzt2PpA
g5Hi93213wgn0GFtpH13LMEvqdhQ4rIpgeMZGuq7TrxWIhYIMupbx5Y0V5etG+RS1Vwx7Qz61UZw
WEZErU5Gr9XV0f0XunY0+SvN6GeHBg0FsiYAKghtXKQfA26/gDyoqWcD2yDBNJ1HOnjeieHczyK6
sA1Z+KNEo2HnZwde2aRj34kbAl/THb8965YO3jx5wx1PQMPOC5MdgH4IstB4HTvLF5W3oDaoIWNR
buKTvCXJqSYqBh1O3T6JEBLBEQdJtNXA1CQBI8ej1uotaT/4bTO/e+SrcrepYMquwfUJmRCqjmXn
2Jb0iQYBoIFuRbp1cVF9+QtamczyCMd8q6SQhH5Ll1eMrviWe1dMeIf0Y8eTz6LCWfNwPgCDp4AP
SFe38cQM4lN0VAL60ydgiickXPcYAbLG8OadbZzIxr+Eq2M7sU03nWMXGQHa9bJ/evrwtjezCKVS
p3/qecSKsy+TE1iEn3yQDzr2CXZ02C2QAreQYa6icQNCbSsNIPMpD/HpIfWffsMyDCf+2y3eLuj6
KBoaUGDiyAq3J4RCRzXvg6tXUeESlgxDq5UQEOwFw8ZSZ93MR+WBv1lh5Ypl3m3UV2B0E/yjsQ3s
lI3ig6NPw/emxBiLFhH9jzSMR/H8Q56xh1sdZqchZCTwlqaQmt7dyyhz4NWblNOGPQovShiTIyQN
UGo2f3iSGHAwCscROB2I9Hk9AgMupyLO552e/7kTvqBf8144g6S2Dvi3O1aQGzGqr7o0N0RJFyvp
ieJFdjJkhjV/dKd2q1AfXsFfb8BV8g45Vsaws00msKq7xoqZUpEtOe9f7yD/BzS9S0iCpiauj9Nb
ylt11j02qLHBP6eCTl9JoOsV/OlXZcWjYcnXA4FD5pza2xoLmEbLDVmYUOdHs4jYbXZ3GxHzrtwQ
uQ1qoMsKjwjUSlj8V6bRv00q/9wTkeB6sNQX1D589pDzi/SwWfoxQvDF+myS2LpPvI/PUj0FNTu/
r5L5dZqGH/810X0a4/cq2eeEWQjP1GqporGYFuo2MWERuxPurmd3z4tk9sZp87yNZhWR5rqzckO1
9Qyok1bK8LH6HOI5HYG4c6doe5nEu2JSwNp2n2dTKOsmmq/BSQsb7MuFi+Ku2z2dvckQH8rO6nL1
8DapiJABvZydOzCkyURtYAWENd2+/oqJQxr2ZtWmOxM0ZIoPVZUBAAGhetvsUsRPOvcwc+K5EUDh
46BU1QMliBzGcQanJAT+grgH7k8Pt9KFDGDML0fyjHTGogtm5wBhrq/7hCyHRuYEin4I3e7ZJtTf
SoH3/+Llf2NBrQ1mnCABMTGw+jFBGsl0YQq+cAZ+x2Pc0BegMZb6pJ1oxNfatmOkt8yILHD/EfEK
1a22kHKXeSHbAOcndsBGCzoEc3z6TO+ExN6Ix8SQeuUEFMj8N6xDghmKOAQzuooo97TeMgsx+RsB
jhy+7J3RWXiElvDhkX73Cf7nC8AKLZUw1KmD5ihCKsp1n+h/sMPTSO9NMleGnw9CFr2om9q3icF4
mNYnSGznAh5f+qd8KOItUpgJ5K3EOOwSu1Ka6ITgVJ00KMCVdafZ2pycA91VRnc4yT6j2zgK03Xh
mLsILiVpzdSLL9lf9n2TD1E2tcl5o01y+IVFQMf0kPvUDZPoa6sFHzhaZ3IoAi6gaRiSMNCD64ba
hRlroQUCiY1eJnIgzXJE9RB4IBpTUzTNeSOqUlkw4LpethGjFL1AkKzMBS4P5QZ3GOIyBiL2YQnz
d8xRRESMvBvxIJOhiKDag6DoFdwILig69P0UzRiiZiCSwxe1JKJlgBs7kCn34zIDTChOxlBIGIXl
gWCi88tK6znlJj88Dyx/MVvLYdy19AWRJUQLscbTg+H57hK3o0KNDE7mGK9qhI+ACBIztIEAD3gL
mYmDt0W+89+MdjGfq1sVoWKWb6Llsy3PUd5CC01f3bBwguufib5DbyzFDJAPmG+io7kg8a3fm6k1
HZYR5FOuyi86dqpYzEVEHrH1BTM14ToWxoKIIdmm9KEp7yA3TXiPYbW5rIg4mezEPLORgvJAnpuu
l6yQkXntiuHBHE83ipnze1sm8ZEQNohKeWIFYxXLD0zvJX4l2CakgOWC2/hHifIDiyyVQMeUWTZp
yGhIiy9YAEVF6Yu3IdbPbBiPZWiP4BXAUDuHMAMROmBFJ96FMldcddoVlF4yIV+J2zWF6Hlorq5+
NRLRStEYT7V5J8yG8lRaITtVI4X4Hh/uuhDBA1UsojrhWHE9naIWLC19Uo7UKRTHxQ+GE1Sqsf25
uc0vemQCCNzo5ARu1aHiRQhEcu6F2Ip6GFTIqTPtn1HtzqXT+Y9uwqQfjZ9Dg3ig0qIHW+sEIuIh
QSWJIYLUg3hHkFkUoFhTiK5C+Ne9EK1+EbAf4mkfl9KqMETTOJ0ZMztHgiAQ2gQxh3AlTAhLuP8n
5VBh/hATH5SnTO6XeY68Jaatp6+JyWOsegQa8RFfaGEaTgRuiWZvGtMMet4HqwtU3yIIScywxPmG
KSZy8JVzUSjsO54esIAONf/jG/gh+iyHt0kaitWo55kLvFxOH59Xw7knzB2chwIIWsMHo4FQqBQM
R76FtIhHaMkI0vKB8PE2NH7ugS4KyCzAzDC8xQM1rEYfNNxZAF3OWBppGF4eDgbR5+g6QAUw7fn5
vONDWOzKkiVwM/kkmUZBb3FhJQ3O7v9IOrPlxJklCD+RIiTQgm5B+4YQYIxviMHYQmITqxBPP1/h
mPPPmWGMlu7q6uqqrExgcr2MzknPzGgSSUFLkqMlfXFJQXRGzVxddAGY17AcDwqz2Kf98LVUOckt
7BlUqEg+L7dzjWQ3+VU1uKVgPWAWJoEQX9I2PqJAPC25nZXTwpVvkYLXJya62nbQQ09ay83iHpOY
ANkWkncooJwJ6kieDzZb8hpKvk+V8DhvF62kjXfXESLUhY7HTW2eiCREicrisBdA10wd5ejWEcTA
wYN8gT3hlEQhLDsHvFuK7ujHaiKE2jTNwaSJkt3qy5oq8TkYZG18jq8xOZc7tEJDszivzYwW0nZk
w+6d9tmXgBLR+kHjBs0pQGC5t01nmjZiuK7x1hzZIai+mBoL6D2jJeNp5fV8n4JGX6wKedQ65Qvd
ogLTA9eBZwZSLCKjyOQpqcWk1Khjo8odm9SG6uD5U07lmiZwiFD1S87jVBfUCEhouMrKsZlxW2ju
vEFGfouemj7EmV1M2+oYwt6IVtQu0ie99BRoiHIb4SADr8cU9RYywOVYpO7ucReg9x22azXeTdWg
9x45PT55jGNwD6uNGAvfCZoIFJwHsXR4jbX8ynPAg57voHt1upULR0igZqufZ66F1wM9xdbsuTyg
CA6sVQZvUFyZvlaDjDmgvhXeF0dSUajs3ReDAnDjdn7DcbUj1MJnwCcHlgAEV6S0QPKKEt+Wsm1J
xo6/gfoi/CG9mCo5rzbupYoHGS/3MbHo+5oZOWK3O+qjqfGjMpx2aGYvSOh2J4dWMIuMu5UPCjvo
fPrGwYqWCy23Nlp4WBwW5zVdXywJM6umABm5Nda35M/pPqK+Mm2oMfDL7f/so23UxiJyfl4YS8w7
ZCRX8p6BpP4eft/tu/dQ9xqKGBe4sQZslodMmSo0QUMOn8CnwGJbFVa+1TELNW5S6K+4Dkrf2E0X
y2Rd5k168/W4ljU7VXKGBUyolnd+i3x8g7o40ra/StzjhJFtWRHXGBTxdU3WUBb4gM+MkD6EOmXB
KnSzndZnnvMa32OAlyXt3yFPO19lSmKE9JVmq4yGgLRdsJh5CAw3t3NBRc+N8BzrRXty9AILqJ39
nGfBihZbfi42CzBCiRa+MAAlucaDohyzatNBcWJ04D9N7Nnf5flehmHTskOzxn0ty4Kmtd16m1ob
CH6uI9bgNb4unoRcG17DWvLBoLCgoWCJkeqcDTD+jmE2s3vMMiUPtFE2fAXdXz5Y9DIthKI8b+N2
8feuLDxBWstwnNdAaLc/fOm6IF/Pf9u5fHctqx+IriwGcSp33MwcQspiUOCI5nXa58b27LzYMkkm
Zm0WdYqr5AJXvqIsj3N5OJK4MYz7MzrnZYhLx2iHNf+ywsfdSZniB3nc0GFGlITWAPzMop/Ls9Oq
stzjLssp6p4TWswilQugbZYTrDOv4juV5CxSmWGdnuL+eJvw95hB5WnOYMbFH/InumKwITxk9lrK
n2SRyyBzayaznPIgsZ1TYmT9gD5fHmn97cCxKuF2KDcVmxPn1vnnjw42kd6kSQBem6zwY1LCz4bg
yVgJsN4Q2g+Zb7YPm4Ng3HI1xak82QV2YxUcxHWHLKMeH8Zyed4yOMcwU5yYqCftgIwVthSIYWGL
sp4xPR/+w5m4P0RV4GNvowPdPPKcbXDEEVVcCh+XDoI27Lu0I0X0+rFjsGtgKvmdXYACNSwyRzoH
Lx5eCfcP3T8Xp7OZrzaMEn/Dg25TBVfQD+2gjZQAmJqj4Sju3Obha6xcvFTcRU3SsdDqpGZu9nPa
i2KwO7GOV1X4jNaViUHN1q1yxI4SoqAx0ivi0P29u09p5rmydEmHH1OD7Y+xxuG+J5DBlJ1oFT1C
29MgtYWUvhCi9Ytn482uUfnxp55+/YUH5BTg6nKdJmisFHvYpiveivwyuzo0wv+Qasmr8BHxGB54
hLCLRMDdYOus6C2oMnvMjgsn5RHNyV5UZh2S0gNuXRYGc0kxlE5ybAJL4SxPllJa+rxebAYMZbbP
qtkpsXwEycKSaOeEjDjphmgbH4FG3/wm7YJyCpKGZp0OWe57THminIoN0wsKcKJNromSSuXfyE/x
AEH4U2DnePPQkWWHbwrgt5tIGECSPzyETSR1CZsxUqYlnJC4MeLsiAPCRK7T0mF5w6dyy+SQXEOT
9rdHqnIpO2GbD3DueFbWPtrpyhja+khPV//uSc8Rn7gqqAfdk0uGT59Ls4hKtUT2iXpyCi7o25P8
gL/7mBw+jok2Nman4Iyvkee0WBd22LFx0meKk820XFv2WaPie3vFOWZJy1JvhfZD3AgLDvjeAr/N
SjRyK2TzXnJ3CkTxdkJbjhU5kN4qHtUd/DqdwZAXMYBHgjRm1qHd1JH2QGIGHA3/IKENWTsX/I2H
JhBbDKj7SF/TV3phRAae5m7hqhNq4QdFfOAWChsRc8n37PDtPEA98heWTCAeE/0EWtErJJD1aB/C
GxRciQJAzwQctPmJzqcHvIu2ofwDAPaAVxQrvBMRUiy6UGvCNYWKd+DcxKfSQqCE4gJ6gbmmTspt
+cpVjMwIH8hF4qR4S7xz8PZyAe/WBX94eGPDPo56H74Bj22HtPHJZk4w0ndZOf6WvVFMqu/qXJao
DqZ7hdmBViDGbIG5Ygm3H4pW7HryS/FaCVDvOJm/7aFl9cnL01jGkyuMyB/IvgsePxf/gA0zogyi
DgzIgZ8sPgX7Tx4dKhe+yfYSXLxteGTn7UVQwfYd3T0ub1Dtd1QtqCvhSehf6SA2Y1JPeDzeXUZ9
Gz1OhN41Dnaw3kc7KssyMgjo+u24z3RW3zIaMoc2CYFXRPacjACzh55IZIRvzjpxDTINYgZi/X/P
p8JHwstx3A6Bssu4KqH8x0848lWcJ69MaZGJar4vwsEQ06FxJv5R/YpCg09bM2968RV+Hd0uEEOv
eRb2esZTnkqG5eSQUg62E5haWGnEyrR5IymIbAZmHQpUno1Q5gT3Em3Tt9fmQehfaWN0z70Tyo1w
Qvv96AXxDVEJ1TrPCpn7hbRnKFyGyCzEZ7Y4f7GcSbeWgAZX6xGrMZ0m2W25nOzStvzkNtUJa7hG
DzdIScuzgBITSjEKvK3iaeHZjctfhIz9K6Ypq0deh32Ov9Ge0gVnIjQajT2bcTKIG9hGYoqy7GVk
KBgHPCwERu/3JC8kN6OtrnYB7/jyvliyjK98CggkEITWGeJ5mRvGnLkgRghuS/Xr4qlfEqhCEsr6
kAfgX3ldiRbl+7IPyueQpFFYJajEqN+345mZGpk+MeqLV/12vA2vZozObBS4rO9a/D38jYkaXahK
cQ+ANkv2N663w3z+VjrDyE53+kVezeNHZDRO1M37UZ/iqo43YVpAD4aaLwpWV7Q4UfFkaOUNiKBC
iWhvPAjujRRiCKBG3lnxxRVJfPJ24+4en6/wN+Igr/nWeD4Cz7/XsamWa5h6h/GI9SmBrHRxKgzk
e2G+7VrHOfLOzU/DlquEPVAoGIHiyRLG+QYPcyTrVq7xt3vIcudVYYAJAJOLc2PYTdi4XbEMnKyn
8xn+g0d/b6CMJPLj0eVr74rVyFRxL0aERcR6vccQDW3TBwR+vCh0Byyt/D0XNVu9yRmGcBBjyGTu
ZNW+x3k7DC4/0I5jS7It8hgxZ1oxKVA+YbmQYXSwevC0mFofKTJmn/MvXVUxUbXElaw6xrkjnDHX
IIq/gD+osonKipDthyNlaEKuCbxrJM+T8zwsILyrbH18UaJqnB0O9r1GLaIc4EXZ20glCpR1w1Ge
h5bhlgvKSMq+f3gwhwwa0S+Y9YCmUSaeOvOIkxfXDVl2cjV5dPEm5vrOafHtVYIRu1mLNBTvKlOu
4ExkzFVGuVwTRWLm4ntlqzmLMRi8tZw6WrhwuFWTyjlKnk6eSZ5wG7El/F5O0q/FcLP+gMrySxyX
zJwaAE6VUz5hKjgRQmlWTvMja4pzIevWkh2HeJ/HlXGRKwbtFS6LNuaS22j/HDU/FzGjjhMp12Qc
5cfYCsTi5LWIjbEQsRK6YHbAiHlgzjM/HGH5jccVY5KHtUJpsyN3jfCNnLCIat8RrUHcLucB4vE6
5RykuXyL2JJkoiObvPwDhiVGICclbIoWHPwN48j/eJKOHxablWFmJji08+BMBjY3WI2wAE5nWUv3
8A97n2yhSi6RbUsoJs+FgfIzHD9g5RU/w4IRNAcDRkTCj4mtcEvmTt6cYZITkhweaEljC5eXKz3y
LdxBhhcbVMJqTIBOLUoZbZv3xvBnRzIy3DCk57LP/719sqw7GW/ZYxl6LiSHTo490AVD0iMGy4KI
eThmh/qmLL334QWnLAcZ+hHfuR2ZJHIr+Me/B5XwQoaANcMvDHYbyfMz6XIv5lIa86H95A5c9nDl
GMZKIRzkGjnvUo3LxpEHJkylkp7yurw97fuMCGPCm7aBjQPec2iDUiAUMAxzwb/smUXGecsp4r3N
Ht9jtHIJW7l1cDOFK4VHYcnJXDLQf46BgMSnp4cH5d7YuHby5Ofp0+JTNj5cl6xrsSQ+xXfIxvJ3
WsLyeXge4W2Fjx8Wy9eNHVpsXwb4LzDidb1uJguOUXzvG2cclCxvcbInzmn7T1SmMOCOghy3lEgG
ZJEMuHgvWYDyMn+7iez9NmReQ6ZswJFKHk5MgyHFOvgLJiEre4wZyQtyH5pEBkMajDgzWf6VfQJb
FIkGNhvWPVfAIekkmGSBEgDhneUxbT59RyxMwTvngTlYxMnilVRiDTk6yWyTXuPMzIjKrInpYVcS
v4mrlTBB1gcPIZ6QfxfnxRp/m+s9wJjEbfQ3pJZ4AZwfXyW6xQUy0eK25OgsL45bM0Yk7MQREGfg
Pjih8B9GwN05luNYeFx5X2LS97Hmz/HLc8l1ByvIvNiBiODYVlbrB9sK+lu0nrDIsHbsMaXR5G+l
4Sk3ZDEcSLNhuXnbvaxZudLb6OIeB1DxdfKY4ib/HAE28/e+lTeV7YrtTJbSHaW+99S8z/pi7hgx
B3ixEPJk4mR5azZUefr3csNlyWELx88aYEOLSbWJT+DHb1s2Lu54pBFYbBKf38ph5R01YXiynMQo
+D8JYGXfldToEbVG7sIUv3cvuq14fTYxmXc6/VgfP0jqwZnBT7xdCTgfOeOsL+9pHKz1gJCKkSNH
jZHIquBJGTHYM1hffEcWnrh8GUgJGt6jdvz5s+DHj+y6nAedPUGNxHMSgdWRHIsoXoUwQcDjtQ27
qw/EegKMNGfjPSAipEP2AvEcOWps65JeqLYbwaaaks8mTmF+pM9a+A6U+LH7IJUJ/+BpIRswGegf
MH0/xyrSF2A75vYMf4NbRVQDSUbWDuB0uNEdMng7h7aKD2i3OEsl6vN7MrmvnGN0gLskYg6BLLUW
7eLRTZeYw8i3ww/lARcY4Lqe0//4l6P+bYeEZ439uaPm5L8+aMVx9nRJTcvm8zb6pLNqV+aru1//
M8cN+NPE/lGt6DqIVkhM0JB3gmdy+wMvAUybw+28mV/IUEBvPqU85JuLdkoTBX0vJ7SrRHP6Eu2c
+6IfwkoFy++8IWBGAyfQ0Lq5eLd/9XDO3ombWBHPOPpk+w3XF0sfGt4RNE3ZzQNJA9R9VMeYIJim
8LwEVNttIAhSnJXL8HDuFR2EcUOhoOvLYSjfwjFOUwfdVgC8aYY5JzCoCzTiTqLnuYt7nKRPUzpN
emAhlpDMAPNM0dTpAOKyQVbe56qYD1TXsTcR2U0H4p52FHG2hkxh4NP/uwXOOjqCryOs+Hf4N0hv
S406ty8BH12ZgfrVm+zz+xyszs/KoSZfTa4Pt/ui+AZWs9iDaFRHY3Qy4IL9oFMSjWXv9Q0P+gsQ
9hmoksvVmIPKVb5hDm7AXgEJ3Ax0IBnAwT6OYbN1rr/KcMM1viYr/4wcL42LEB6AYx8rn3XeXJzH
ze12AVWILyglkI/bKwGD1fmoWqCxiKqHPbIBS71Sc25sjNkA4ij8HmH2xqIx8rOX9bbo0A/PoByQ
vHmK6NQVYqJKiCBUStQhYgEmlOAjE3Ja2g32rrHz4B8Avvp090d3DrqoHu6GzjaEkx1qcMMpIeMC
HwRRQotEzrg1YnUEdmzY+jCIAT+H3R+IIrADESDZceMFB6mgl92HrEHEDEQDw6BS93KtYZqWiImO
ms/tk4jwyGGa1I0ZTfY/pEKD2tdXaEIM75DGIbhMfgbEKtoLS35bQUmvR43p9T/m1AGQ4h7u5xAw
XqGEnF18sxHKMlLPDyF57cP3hWCn7pWccSf2jNVKUyYd8Naw2k9oGgCECg77nKjOMzMXjy/IcwvD
P36USQdsHyVIck4j3nrgVVM2qX1vSoa6EYLbTh2VJ8c8ewYATDDE/dCpFscBauaj2nJrzTvBaPF9
mzIdpo/OJiHYHF4BEgWIQ4GBbmGg9BHBuv5WGSzszCu6PHBdaFGftQlPqVNP2tab7v1fCji3vqgg
wapxBR54do4IoaKbkBx+j8JYftj75m9VDL4gzYTarYTji7tmZ4DS6x2llIxdg8P55UfiiLSunQ97
Jv6fdA0hMYR00HKtQSBjQgd6gIQ9+vlpl76aatCJRr2HMLPPNMAlie3RPgc8gtI+dWnK218PskZt
hDKotXmOj9/n+DhfFb1sP+c0Ziy5DccnFepKgtovC7Xfowc7HZn9lzGqFnwEAxuLKL0oIkUEUNMe
v+7BgYYdoIaoRfNGjXfy27uzNwK9h4Csj+GlVxHdO2VNz0EIZtfk2nfVfcGxuprQ2CzVGzkXyomD
lc9Blw0AMDn41XFtjwHoXP+N4Yg/F70RPgGgK9QccHoGiuogRoGeBxplbKnK7L5ufDLYhx2Y69Jx
gMVZPCt4U05U814zYhqh9f7EB4yb76Pi9Sa3hCFV0AggXW5XbjdqRV8D1H8zejio4Lygkr2AulSE
K/i01kI9NWmhnELWX4cx3IkNvWH+rnOZ8RAOff8Cq9eRk4a6QDNDCECam6OwTkUviAubzuBLZ9Vl
zSd0nBAcZsr4iYoTJUBUUbcD0QG6VRmvz9vTh4PGaP5Y8gRN7RrTGmukWclAy9NioFERwYpRkDHT
B0JSEUJDPb9at/1xv8qhAP+qLN88I34JE6m7m26hA2e3bYTuAvILy7u7VTm8u6x/u8oYeYOuWrob
6ppWsY4ISXEkxgfxNyIvHxMfap7wBMOm8xz3qJt18S9EJ7m2cXjw1/QF5Xl8AzPoriYd7LZ4Gv85
3HL3Qo1iNEzy1cl5AoIYjAeqD5ZsZHj353ANElkF6lZBIIZm4r2cwEC8s5GA3mVlhsYX/rBHU5KN
hCJ8stDINFDsUsxGzyZMIT1Hms97gOgSqhnzwh/R/EJlRUP5Z85YEgxf4wNbn8eJCWbm/DWFaOYh
Urcwceq/Zy3cbprwktQw43/GNzaDGVYiJe9qUXrRfg6W/5mjPXGPlEQif8D5E5yJHVRjY3NGbZ2B
Eb4bw+vg2O75dfI++hI0y6GMoxjBWB31iKgkit1GBOLvAJMfkDwLau8h9eJISsVS2JBsZQlX0CNc
Req/wS9Ex1BzlgcHX31MTr/H5JZI8veY7H5F8y5BQYa/dFGPNBMf0eyW3qNtIvkayaNJxvWOurFC
OmlLXnKf7BHngzdIiJArCCZJgnYRPle+ILmmLhJvBX0QEhCAWyaWiOTGA21WHeO2nhpTXvZ2gFtU
v3jmBH+ACpEHmqOOyB4h4INcmvOrLSlfvIKniPYCxri4LQMIep2eTbrJmeuiLJ6fzNr4gbSyN9j7
nereQaUOS82FK/RKRbAZKjNq+6/aUZo73FHn6/QC8avToggxh2Vy4lzJiwVItcOuHz55NTOwEKy1
U9O1nQnKDsfOOxtxa+detR2Nuzp6kqE5e3rjE7WRbrjAEjniVsQ3I1nh2qgpA7MA2M1hqnOukliy
+9MGIpmHuwJQOUbPNV59K/4AOMw3kA2OYe71g9hiuZ+V8B75k81VDjRm0PvWaSkERO7RVw7SlqSp
1rq9zBpeZvAx1cvjTKIIxAwiGSKvNl2agYhUBiPkWtCfSG4AFdK946GrPKO/ezY7+FahcshRR90z
OgLQg7ioi8AY3tOrMdXWh/nWO42Q7Djr+D739P24FKCIgWbRQ7kblT3voNM85kGlfBi4NVi+QGWd
dbOj4liN0/SK7TPTRzapYgrNAyTX9eimjGnXo8UuQwG1Kmwiqa9U/b0Y7iG7HkFEDrffx7NzIq+M
bjuyUICQkeZowsEkRqRHjw5k+agz/d7oCEGN1HD11on1W3KCsWloECFdJp3lhMY51T6hiiZQQ5cV
ubFLaryyZjUvT66WqKlqjsomAbNIQKcMJ+yjdNe9JvrN64DLXFPjMhkgbcLGFaGX22xWHKlOhbaY
jS/jCwdikR+ur6mGEEbDsw8Rar/gT3cmKHw0V9IL5YPw5j0+4X6NSi1FvDQxy1R/BfXMkEA03s7K
oysTNaO8Ght2uBs4n4+Zsiv6g+ArNpus90u40J8155mquOkFl28Ot51n+mNUBW4lY3jwt86T7srb
8AlD0s/Vv1q5SdNfYd0/z+f8kbygoaENebAuVXLVKENtPTpOBv6jh41HdY5oAZ1l2ux5x1sBrHet
s39Nd/tNdRkhtcwBbj/06COka6kb3vof2+0/+EEydYTq1OOzCo7Y2nI7rb/NJ3sLzE1PIjLCjgbU
Oyxk/wxKtlcPwbhV5OmjKt47vrW+gDnb+S19GEq08r9EEBE+Y6ex56toXX/qH4N/X9xXj9hAYf1/
BR6OafC1OmZjQtnGoV/t+6UR+Z71LydiNzV7wW7BSqg0pHjkxk2CXA/G78W6SiAN47qoHpj+6rpG
0wgUsVHoPt5epVYTHX4pEB5ztJvrkAhAVCbdMdTJx+Xuoyn/7RN72rL1E/k+bR5DgboY9DKdtVNk
3zS4+vsFU1N/2pVDLIrGzsqOldmeQJBDqEbrECxw6152PMIZPj4BxRsAvneePRgAgz2CEbS10XNU
ph/VP2O6puaMGl10NocI78YKOSwsON6hfgkxF70D04PurjxA9TmKZKo+rM6e9RiZJ/98dHTa0ewQ
SDcKZ1Cxo0/bspWRlmM74aDU/x1EiIDhQ/feuh886Iz1b1u3RK5dyleclUw66pqha3P+G20o/UGK
4JzofTNjZf91ZLuEIUAZa0BGc8bTvn7eTmPIgN0KfhLlEt4Jwp6n4efhFVSPf4+9d4SU+zWG9PnF
GR7YFZ39nPO+6fiAQsNNLTmUoFJDJe36colcWnMYk0y4uYa1fqGYGXbmZ1WNTBTgOeVYA7/t3Pri
oGJ1TKwxEy3WC6mnB3Wc9vRUwb5XC+/QMYVseyzf03N8Gkx3UBL24H6uPnoTnZgMxr8P0beyoVeH
ko6T0mus0ha5GKj/lNMXWJNDNj5+cmy8RpdLiCyew35cFgPfvK1bDGvVwdqCF/B67nMKS/jep+ti
pP/gXcYw2ikoR50Umn98XYCOzWgsMm3WOeSMdKGT7uKoLrXj8PKJzCiHvPPB7eit8q7u8bM6Atja
3INLlRNFbWBxxsA6GPkY8dWv3kuf1xABW9TmQXhdk76GTdahNda+xVLJUYy3oT6xp/b4mKwmJlXd
uwuMw7fGSMF9Pj/1yfXXoipOcjE9fBh8uk9EQLxOLp8c+NBFsDjWk7j6VAL9azDnOKFNKaqnqn+N
BnOBk5G7S+ygRReXffCxhBxy3SseS+rfxQlUxwksHYAq8Aqn+E7ekDqNWjSKSLtIVM7+CtgQoXIt
P6ylGlCiToCjLcysT4m8vxScjUW53Mhtghp+nwEvmikJ8CzWOTizf1LRR3t2jAph+YtcFoUtjiGR
ShnemFFVnAEtTF7TiwcNevzKD4vH0iYUOX5XC52feC2V9yV3wHmMTUWa40R12U4gwYxoKLRBB0Ux
wU6kToi2d+i3pB03kNe+RhStBPGSyBsazkZJniA79Ixc5+xvXKSGreU9XtGeMYNKwm864AC90PJz
wNvvFjqwY16WuI0qQGiD5DkA3Hst+TMgKLj3FTJU4AXyM3Uj2jy5BzcurIRSLx5XxpRByQhBGa+3
ljwgqdOa6GFtFoBalv2wV4Aw4iymxIwBGU470Quq5wLbNOnkCQ/AF8gqcBI7LAbiP3cLqVzs1mA0
QXiSj4ItnLxXodN8CJqIc64xUwsN/Q+fGJ5RUHlnxYvBIRHn1aAsJBAEK4Mtctq/IW4G1XsXiT0O
UjhGfW2sjVVUKaM6waKSOzOmkAdWAayQWWgn2ErnD65Dpw+iAKhAxRNV4LnUrFwLpPCANyd7A8Or
vMFGgGjKxiJJ+VA4/0tVCSQRw6rlnGNmxubi8RbakrkoDutX3mf0z5RWKcKi1hdSomfWAtIEUmDu
FQxZhpE+DFCIxI1UJ4tnrhacU8my7DA9Xl1GSGUwXtjkKbZmhNvAGgCG6RmG7EvRh1lhZqzZbs2z
kX+Izayen9fkdqkkhgLhESjmGbVjij3g/UjUgPEkmJgLFEy6gA9rgXUp3pZPTmsgtxmrg0XHClAS
5tneqAUTERobDvukqsWumLhFxUke2AHou/7mhQpKXK0R7cX4HIvB6IMJ410FC6rlyMMEGOCGdIhY
7jZ9LjnyUlKmaCD33vQKQH9nKlbqkVfmORaC7jOwGkZRMrBgO88L+OxlAsAULp60wIXnNeA3KQDx
lqRwKJMSvYN8ZsifsNCPxA6rxXPJGgV3KTgnwnu9sGdGQ8aIh8coC3sjJPZ45KVARmD3YFheS2Ye
RCmr+bm0E7Fi4mqpNcmh54CNNFJr5do59DOIV0jmp3PeBnW+M7k3Ulu54qlZf9YPOb1nrDcSwByI
j17HWL6d4MSavr57NbZ8j9hkgA2Iuuv0HgHpuC2tRBAde6IN4NKvIQkgrESslO401tiRBtUJuTJY
ZHsZGwoucMZSxluymCuGTy+wMfBCLEoSSyRcQPNhnML7eQ44kJPwakiYzMr1e3XxQ6TQ+N0E4cfM
zwQJeCUvkbzXPWPSyg+ccGF6AXqWrIrCeY9/FSw3MDXmS2v4Nu+J14HWdDVixQLcE2GbAf6xpUWa
jbgsqgJVz1xLdFqnh9B9u+eIU7ADn9THuNmgIX+bHYJDwAmcbDg49GumoYfMT93A29OwwC98oqeO
Qb7ROXkECU8HwfgEtKJDhecBgnUPmHj1SaEqGUBPcHKaSPtnR5a/8uhQA4jW+q9ASa/hwAOxlJpj
ffwASU+UQ69crG4GyQ2EYHCLGlhcgkHYjxuPbRmyDQ6raOyw630LSKkjM4KVvtd1KBNO5gl1iYiO
rfEjhs+Jwly6oh2IJrFZldJvRptPbuanNyCfFp/wsa6kBaOmBewV0JgS0eh1Gr0CDdWY9JQenkPu
PT5PSrKfAaeUR9j7h4x1dgQBmb0S/Z/tIb5nQicWcsj4IeSekm/uUosjeOvX2rAZI8W4IHC7E7tx
9d18O92Pibkj7d3gQGtBYdLOj2gWSjBLM69oXaPnZS3tgz26m2h6uCFJSn04KEPD7dG+ZtML9wjs
TPp2yDcz+tLaYaUK+uo76FpeURkClPMM0k1Om78m0tag5pVvhvTlPeJ6XDFE3Vx3+86LbMGhgBE9
Azo5EWdeZvWMkxSxI4I9RKEQ2VIloXCCtWZ0zsQvumF7iLpF/S86izAHzl6Bxu+vYBXSIhXugHHR
zFFPm+khIuVDh8Mx2CUl97/F0hKxH5/mu8jy9nlNK1HjtWjF7AJC1YicOYbcm5RZQ5JBAsdeRA5v
l9mfDwyxzepvZWHjY4JrChcWHUhJFVAekO/TLQGsckfTmzRDGoHkCeIdXiawPSsw+EXDHHl3+rgm
x+lhcp0jj8aUlF80H0Wn9DjtB4dIWnAvY1L4bQrgK7j6XGxSyTG54C0Dvk1T3Rejsh9XE2kMpE1l
wjFveti55dcZggDnGdTjc3r6QjWQWUaACQ5qps9wb9Ge7rZ+YdDtAfV/wIzQu9YttYImLtrHbgsr
uwW03dG/dm6Hq0ANjaJKq3k136W0VrFhanBYObQUNu5lUaYtPT8xK2T2os1S3ZQpbcZlys81pIJz
uooH7naq0UA61oIDSrO8HkvjRn+MVTw1l65TK6M118KULovbWikeixPzQ//jlLZIM6fNkmeVPjE7
I071aQSvaD0qfQVGh4yGJCwiMPlkkJhhj4veLBrQWGI8yn6x2uzX0nRnpNsPbe809LH06ebCibwW
q3AV0uK3UXNWPT19JV1Sl/UWDaZUWtloZCt54wt9df2Czs78mh6iNj0EBg05PzSU4SiCZ9Tg3KS7
/pv2/CqpF9ZlxNIQ79SjL+7l0zCXqADRTP7NyKRVihZFerTmtPiU9PDQLjV+Th7RYFyGK2BQ+3VH
Cil9bj1e8EwvGQZbyaC+m4SzDmefX4J+gQPUQ312DOr1q6Bj8O7SoJMbWS+nlYmO4QvttGW8QicM
+UFKIbRoVMWOHmjOhlHNCJAfIXVQOTrRvb3cdg7770p12Wjsof2tumR38itqGbCyO5OuF7T98AMs
H/6HPninliRZQM0rGAF43KYR+x+tK9qw93TsdWe7gx+TFnstts7R9eiM19vPAbf06r4DZ5VGpjPq
OLolpT0yPmHZGVgcsjkEhs3sbI1ImoHJIIW+uH0SB6Ps7ZCdhUWJngveGzqD2q0cgp37mh0PSEpJ
Um1IKZXUZEllCgwFMFOgB+ZUwy0GJV04tVedw9cOsWCP3h4K3wi8SP8E4RwBhkCSpBdBQNMmwQQB
3tYnkpD4i0CeDgjQRISd9BwArMvaSTfpfbUTJbYSoklStFTHgTILQAsQQ7tAVg4EuGRbpXQsFOFy
XfJTRLpkVzmtEKznAn6X/hggwUH9tY2AEJ0catxoCz0jMGYCsHkKSSmtOT2Q7UAZiDcblIgKCU57
GcoQ0k5CnMFO3+scnZ2Ys0896lnE84RqQB5y6ZjYpq+ceCKAWOUX4XcOiP0xG/OnwcYsm/NbAZQc
rfZN1qcBBW2NRRaUA9s7aUvKHPoI5pMjELkIayrtIHdqNeTuT/Jx5/cmHDXJC1K1wdIGURXbLHY2
mfjqH/DktncuXon5YXld2oyvvvjCV9JsxGP2Yy0+ib+MUcIDQW1PBxPqAbNnYnkWO++uJu06oVxx
offxGrPoyfWbSt8xqCB09NkUD7VoYbRqkr1X72YnCtqswdt+0muXN/QIVst9Eypa0ZKjhY3lS7ks
73uOyp9Pip0D6V4GnGRHKyV7QeWAZW5LDkQwcDVqprdz0+yc0hzurt79vLEgljvMy2qyOrqHffBY
xTzVqU2hl2jZvtGko6OcZs89wRmcTZjjNrBgdSDl9HLZwEvwEQYavUOyK1AElADokR7uwCd0BIdR
qTsqhwJ6NL/MUIvNZAv1D9Wj46jmlZA5O4PuRGxSXSuN25n5C6wheZmfwSs6HpIaFBYbSDWnFxfK
HxpDkDE9BlsqG+0HQ1XCGWpTWjyk7S6rz9Hhi22FLWkApsC9VO7uNbSI+M+lR4P3Y7xa0mxdj2ha
3QMXaKZ3APLZ6+xXxuJqwFXo2z33ZIENXOhzoowX1CNkP3+obA1+TxPatYNy7z9JLI8YYFTKetGa
vaBnJUI30Z5GD9XRfxgiVJgRTKWMd/t5ze2f2+Q0RkHiSCGNwxLYO2Zo2lusFi8d+toRtVE+JOmH
/tOrjEic3+sA66AgftICCsNW6SObimj6Y0td1ZM8JGUXyrOwQpFZfpKGOqcKrYtseCXqE6hiW9Fg
l89IPVPSqeAWZMSt0bX0+jdooCDxGCFmEJ7/Tewh+dURCY8iGsDniMX7G+s5AyGn6GxHDsl7xSDt
GbZaurry3JeR2harHlnDGfHL5ZjifMtUQSvGW2tZBAPLLkHBMIOlBhKxtPJXTrO8kjayLfIB6Z0Q
CMsBIEwrIuZFekBF//kF0VDfWCFfjdWFW2A+sCJPb6ZfbxNzkKNhf5/cfx7ktEbPGgnp/fcj1z+2
S/NXyBZQtNYWx2k9ZaMAc8BGA5kV5djJKSXMIs2+gwHGR2WRbef3LBrFClKyiLJh419IvNtDWgPv
r6ERg9/9Mp9+SHn2pvsVsU2BCuJjYXfO4YFyg3eBZDcZjHZrxur8oh/CLEiL8T+cVNWQ63PQ+8Q1
crLk0ElqgTPkV5nB6kCOjuQ296bMZZ+dRwlVnX+zoRVjV7o4CupwECs+nV1btEfniRyKDnAraNbQ
VUhghvzrDFnENXgkKTwTPDwC5BFZaBDlnm/BxRq1GxieYYI+8bE24nCJKlq15kAFToFVoJKS4Gh0
hZgBrctZ4w/OvgFrICfP27i+O2ewRK/osY+fex8G5Zb6en6A9xBB2tdwRZcyFSofCmBanyQdyNK6
jSjCmyZ8SX2qwORW7ghQjrYP9z9J57XcOJJE0S9CBLx5JWHpnSjzwpAFCO/d189BT8z27HS3RJFA
oSrz5jWmZVtYpHLqd46sbZ7PY1Vs2NCrwtaile7AAWAAJR5Aymir6FRpVzUmP77KN3bOUF1bAasl
A4xkvsK9AOEnN1uxfMYZY79+wEj4JJgcMsqD2D1ydbl5eJS2QY/dYb0RYteyoBS+9Pb4TfwF8RoV
wdSc0MgS/qKf+ke+J37MRBpPx82Ew+94mACKBqwngvzUfdY3mAELwkw+02dHHZ0jbd2HklfyAviZ
5m4mQ/cNzHv1S3XJm7rMvS2Ad9Y7+WcgNHDaj6SAcBJymL5LBwW08N/Un12D3HazPxZjoMe/BpHc
UZBNdvT4trDUyz1mrQxxwK656Ty51aHhsJhXuk7f7ISGG5YezUR+a9V1WK+X8TecKCDejCsOuOMo
jMB/n7ltRUuguPrH93LRmFySzC5gdSGvGK1Ui4uQ3TAz+CGxNYYvlARj47NGQZDZaxgoNHvKT8AR
AnAB8HSqGPwnQ28qkM/bAO5QBeKU/tCBOf/Amq4+k7Iqx68QdLjQvGlg9H+xzfho8YRVBvWPLZhB
BccPIVu74/uEcm+gm2dL+G7+kH+omhszcftkFhoF9Xf2N008JXY+u3Xr1OIhhRjAD8eVddwyAugc
MdzzbiY+O/4dWAbj4Soen9J+eFxnAKHhU5pew/qucuAKyjptfDUOZP2tEAORiPZiy4BmSjcFltGt
w/SMCVLZezI0++YcoU2ZnSrbFKmvscxDmQ6ajF53Dp7AyTrFhP04sx6yz3rX3LnvtHvUpaXsGAUG
AVgENs0FUD2e6BrWQv4+QKp5mJw35weT13ZnfZufg7I1yaVRKb5Llojo6u/5T3R7Qo04hB9W69Jw
UIqLp5GMHlIJ8do1VzQwO3z0pNey3bJCxd7PJLdSHWweumM0fz2LnWXeYovp/Toa3VHGkWGV/kmX
YjFXFas1LL5sWGHNYkpbQkPrdWT6KVXaa+UNF84vaUfLD67GnGddj2QqAiJRngrZDoEg5gGsxbU1
UMt0aNyq38RY98la5hXHtRK7kuk2jETNHWn29a6f3tK37i89PRW3Sk7jbZzcArNv7Llk0xMwmuPm
riS4RFg/NSd0O5ijyk2Q5nhD9aVNnT0gCqG7ne3hoqPSO6m4f7JN75ZA4RoSkPFYRYObbBvWBg6y
+qooPQMvTQwW8C+DagDBcwu+A7fQ4nR5yVyDiqNCcN9J8CLzwh3ju/IARhKNc/nGUpW4y+mVWKDd
819uN9m147TLPrqDpSyv2ykbaiAjD1RIGowi4H980GefUjIGcXZL3H64pRAAzVX+kYQv4ZHh14AK
q/GsJ/YWFLJk8Aon4x1BLKrts2hyUPPIMk2rNUxaIxK77BJoedyhLFDLjUUtueB5cCLVZhs2r0ly
hvUit59ZeYA5xfyRqW2KKj7xh3r1g6HURij/nin2iEztY1R5Uu+R45UhWxTfhOQeYRSlXIfpoi1D
t6Xq8jM4w9NuDK8Z+VwU6NieN9j8NjiJxH6a9jCMcghv22gyVi0cmP0zdhcM7xuUTcWG/6riYI93
6p8K0HYbtRN9jan44KqP/JexU/bKno9F8A4b6id4I46R1P7Cm1R9KL2fVF6EdapGF0es+maZKbFy
qvD9ThJoTudBDfOvUlIzH1JCHDpp46Rvpri2aidkD5a7e/7dqwB7aN/ELaGfEW0H7mkE4PFVurxg
Xsz4J5kNTr7xjnEQXLX1kmtiSyIM6Lq4hddxWPfylR8/iRAt3FKxa2HLnl0RvLxMjJzHrnlhfs1p
ghVepJf6ijLpmEZOycs3zljbSfUnNA7J4ERA4Roq2kVpPxkwQ+PJuAk8SxAQbd2wqc7SzsFkCJ8r
ST7G7PqYq8K+FdcmvGKTAOWlaqh1SlRX/GUNtowsjhSQE96cZyZYT93lISRoCrSWLx+w2nHkexgR
vE2hoQU//Xeu26GwLsz3ZhP1e9248g553cbjMcT8iLEPXjyxMxw1zjd1JUBNhgiS3zpyrhhzVzZJ
WL71RtECXaQU7RZrio/+myuUdmsxRM9n/PCYzGQxwGMnlRDaUm3nOJQ/N0F2Qa2PuqsO1xOucbRy
S6xgylgXlh0AKta0mR3hLB48Ez89VR+8M6b7nH/kArkZxIwY1qM/Jx+tjCYp2fGwMxH/txlIKhw8
4tjJ78JAOj9RMw8XAqy5vCxLftd9kuBcY7cRxDdlS8lZ/vW4xQK/JHfpliHGJZddtUsTW+hdark4
2FcbSXdy0TUeX0nLBnrGtLqaV9yN+p3PZoxXxMbZTvuWjfX0F0UezFUqPUwDere663Sa3wkUz7Xm
mz/4Cj63TbeHW8BR/CBPQZx9Tf9q0YgD3MvWa6RcZmiR8ppEbjoSjnJ8NPIgfWIButGKfWLiyu5A
HtXTsyorK4tgWync6P3otDEE12LTKZ+N+d6ppDxqpHHflgfausAoHLSnQw1Wm3drOpH3vn0UDgyh
58g51qbr1IIzss6Bht4ZoEO87Yft+PzQjgrujPA6bHOGp/1kSF3ZTHoelzKxH6WjNcdO9QBWoAdF
HV3445ch8OPMeT/hFtM6nVe8jDjNjtIaPPS5Xq6ZnwyOwojjtaQrfDc5J7HUsuzBOMfqSnySYurl
CpKR7gvpCI/4vW2CAh8neReH3tKmM8iDtIz7qRb7+jEFCNMcgnDRgtE/RCmSbXmb2eVnNbllsljB
o2PtXNxYM3NFj2Uk9jRv6w9Ch0WsvA2ctOEBShZEjxL3ONMVafqt0OfhfTSf7DMWXRmDDUU5MDaZ
up8I8x/rr8w+i68ZgCr6bvtb3p/7LmC0zAUrKxyJg1A4JdTIZuxjL9rsaiDSjl7SlhFlCJ+icNJ5
n7Jn9W/wxXQXionReQz5obvq7HUKTud8KbWBAlMge1yn9NobX4p6Ec1DO50qazsSkY7jZviul9f5
BMdYrlwLp0n8O4/jrj8qW+imDRHtJgHZ1htWAl58rkq7IUJY3Zu5zbvvecTbhRs4fsc72hGKyccf
4hsIzgcZRw88vb/Kj9iyM3D+nrBh8TUCJluemVXh6Gyaezg0oeYKtZ9aLwLT4oTM7oktqfikGx4+
qM55KJ6fBoX3pV8CI1F9mR2ZGU5lEtzHwNNlCqXv6tgjQ7fUbJoYvupZnOGK4mYyRa4uH6uBISIt
fOboc0AF1Rue8vQkw0H0xOzmgSmkSD+6emjb+RgjcxEk7JxDmxe6J7d6JbvlZURI2B9Mpkjqa40R
z3zBBqU01ulv1wILVJ7RO7S8YUWxJpBP7jePd7k7zc87kj6Gc6Mnw89XbWZAUmXPkk0zMScuLRU/
Xoq3D+mFgS+jHrQuxK2RBQILsfjqpVUIGa/aSuoJCrmUfmrPXRMvn0KRdub88kRkAX064xjDCeRN
/Aj/HtWWPb0zqLpgudXxVur3EdAVUBIQakYUp9bzMU78NKF6k6FlZ3+wRgfKoOifnKeJj+uGioTh
PbZE/+RR7ORII2lBoQrJXLTtULFFwvBhenYrwh34YUwwBNbO+M8jHJvXFixVn6wMIgZiw81TZ4p2
VrgYCuheFx+h2vemw3HPlFmqguwO/T3Cu59hbOKIurNkyuBHbNjErmTffLWpQ4w7xGfTVf6aI7KJ
p8cAP9rMLx1rnBkRxI1q3yLKJ3pUWakmbuavvHkh94rpNTuxAsP8BQ2hgJnlh2GuIwC2ZCkdrMRJ
WC1o3zQbz/GksuV+lbz1jD4+BEaT+qYcPVjceAV14S76mIXfPNligKPglN3CVYLz4j/fc9kTQVvV
tZqs+47m045HJBSp7BHyIwjQfkM/Bn1Vtk0RJG+Lmzee/isNZPCCao4zDZcUwS5MhC1bdd7Pz7fm
AQV/cVPWPZ35imp6hcVkLuvO6IPmvSkDoa2G2a7mCwnsH9lRRTOor4miTh0TZA1YeThnsPawAcWo
02KjtYf4lks2R64ROyh6OwX4z+2JCPmtuRrvj08QxJzDZEB+46XGbtagLb5YmDDyaNP0j/CVcWLq
/Lb3wWPZAIZt36zK2KOWYAEwtTcP2N1H0wbgHOHxN0V/Um0G+YWrYi5U0DfI1k6KNDtcY2p/re81
miaLOo7Xe742W/RIxHrEpz5xyhfeaelJe4zRKypFEOWEXjIZ6Do3D1z9qLeSg8Ys8EUuAuoj67fr
11IUJMlFxtl835RsJATA6E41eEZ3GdRdw2D0AM3XyzDBLcu/gt/j/NoGoaIdhkGj5WRZCp9jdyEQ
/QENpVnpvWt2hwiLB8tRZg+sol8vSeNA+SGz3wpcj0r34dX1rhNtUn/IPugp71AwIPLEIbGAD+YM
6bts/Bj6VSkI/IYgDqEz2nbG0Uo35CxLJg0o2SzNFytbaT54IpGfURDRprTBQ0DjEb1lpk1FWOtf
U76tnzsaYjQI1nDtoNBAZDY9aNyU/NndaH1qhQFYCCttEuA/ig4SDnn3+KWj76Cc1d51SCk5mTkh
HCPKamoCKuTHfhgdZBEZ4jqaTi/UgObuReSWQK3QOg1n4r1ek091b7z3vyCR4oUfWvh4NC1QVedA
QXhwPML96hEqnNtuz1Yh5W5Pba4EFCEm8LXwM2VBIzmzao+FOxlnDUjsIXI2ANoJi4DvpfxtIHQw
bIAk/IYi7YWVje0YvPV8DQaV7imWHu3sy9K0kumZ6w+o9QQ2qMItaj8qcyPJrtC8qDBgLScv17r2
WTHywRGUnY/kGRJ234jfar2Q3pZYU+HPlG0D/tuT3WFVWJunhO3oKdEDwVzs1fXSzoSv4oewFcKl
uiaY74vVenKqV1iwLBKrgrql9dXImUVO7NDLrK8ETOeXBOsoCljiMXFUZElB/3j6cxiEb/pjz8uZ
FJvVtZyhwV/ybrdkQY3bTjxo3a7MNuRgGdUh8vPmbsYXNSMwG4cLO7fWJvFKzELy16zZm5Yn4jMy
baXuQv8kbOL68NmFW7ND4fKVqjf6C/a9GFF88U7cDsk/cU5BfxTaCwE0kRio3Tov4TmYX8m07eky
IRN28UXAbFX4MnKHiJ6Rb/hUOQ2jkm79u/yUGTIjJ5Lx9QZGixxD5x0t3ubs3eJ86MHsn92mJOS7
diXpPbyp30IczOkm0xxylIQTGzWu11gJPa5WsmmEdPX+IKdAJgsLLnp9Tq21/NbfNV7dpMPt1hGe
hbTmk3WUmsuobSuZbvf5kS1RPCFArIuddtoc5s597rDYzuPXaMY24pJ2L1iDiz8qcwLFFq8ga8IU
cG7UkSvSjAsu3ts4MZNf0cUOSBuWx6wzxc4s2AUEafjjSMIcnrRfcbNOK6/XNmN76HM/jTet+Kk+
t5rCXBgAf0Ct5KqnMCFDa2/CmwNSZ9f6SK9heNWIhpKYMpd2BVKTH0v5MADLYqG5quON2b6PyyAU
5nam2XK8TTz11v5RRrafisklojHaWMRiP4NvDZ1xFgghNNiV2a+7NwznQxYTXSzqFJA3Wlna/Jup
fz2sTSPe4yfybU+9TqKbeDPQfB7AOZflO/7oePJ/kwfyfO4wkebvjIv1Mm5wQZcmJ5ncLnXlZlMu
uly8KgnnIaiAyKwdDuekgXGLBeIL7wquuwk+CW/8h/FwCBqqogt/r/wN+TFCwYUHZBEfakJM0DRa
28xwLMvmLzKs2cwbMBT3OFKPIhT/yjPZC7WDLqyYFwiSI3IYI5XDqJwneOR48aef1Ywg5kujxS+d
njeNvoRxBE/Hm3SOykNV3uiGwVaaVfKbvExAT3CJ5A0xIC0gfpz43fBaUDdABjYCUbrD5ng+fO1g
9B8JxkPGTi5fculLFP6ggqSw8XonW6dfz3Cx6lbfQdLkds1PYc1JF3xBDZA52Bj4WRhOhbojcaT5
q4NUFdnhsK7kHZ7sfPutcomqZ4CZOxgEKZisxovk50p1HAv+k20NbQg5oMZGZ5qD9Im6W1oridf5
lIQRJTLcHtIwNHsMAdCQj1HlgUL4jGaR3XPaSwmHBBaIqGwbjcBlGxuYEq+4QXZm2e18CSlXGJDn
Q4kz4GtE5zr+MliK+iOT4qfuwWGjpSG4C8tuaV3ox348z4j6he2MqHa8F/2JgnccV2EHhPorDYGC
DD09RDWC1m92DlJ2NLKWZIf/vnagSFSX0F91rzTcmgQ70aZ+aewILkBzImvEqi5qG2jYVgMEquTt
hMmuextOI/s9LGppT1YPX0YwXW2u88HWv+PWNcv3YnKxdjePluB0NSUlAnK3CL0hYarpql+UN6ju
hOqT2ipew4kfEAvuJQtTC6jWTNwXdWy9nlCJhS8CjEbLL4Ei6kvxJNKDpq2xn5iYDlANBjGyH/WZ
fZebJtc3NtonvTHHYULWmXIfadoIJ48OZAISEJPQJhzav6wJDJSDQ3R5aN/QNKIsiP96KNMJbi/I
jDo3fWvmAKLACIwmLA370ijgk5AzaKPeYWXUvVNBwKgczAIsTLCegcoFpgIz77Qy4EkiRDYP3Awa
IRMM0k+EXxGmFbMYaEWmw1pSMe2q1ylJX0sB2gJuxDTzfltcZqQlAyWc+irH5IvagFEsBMKnByrr
79Sww2YjfJg4BjMQC6xfWSY+CUL7CmHwSDbgp/lmIpycrxx18hejKuWK/CN9o4ZEXP1MsCBgWD46
0uTNqRfG76rms5JSza5FpzDPJe1zu+YStpfxhc9No4tNP0fq80hTM/hLFNshRnC/o9blVPrjdFHQ
XcRrsGtVXeTNUX3i6I5SMrN8OpOiC+QfQT9z+bkdJQ3LekG6mBFRXb9kFL/vs+LmF/oU0hgRW4fz
cky21loQ8Yrz2dkIYRMoz7Ciyl2BSuYkRh5pQtm3WDmUAiQ4CerNwJym3GYjyDLCos7y6uGF6DpJ
fxusYyffY/m9tHBd795GWmsD+hKQAL67YBu1H0du2x70p5M+TjlCJZjEuY1tMMb6JekDhFGg09Jc
VnpIPgrDj4J7rwRj6T1vFBDP+kyOg1W7xHIAVwgE0McforQENYwxY5IWsd2SP+GMEO1CYEmvxo6M
QYc9AE8PniPjTiPZtMX9ClKf4zxgQowfhFg0zq5Qn6udpLqcnxgUl3+6hIz4Iki3CZpz5RaPi0pY
QbMuiDyIFglSC86YH8OapenIMAzHU/G8q08vHY8Pw2s1EjIgTDPhx4kYMmgd+9IFhzuPp2q+cE5J
H7TRD1Ir6mw14yEleE/Er1jWSFzW1c54BnlGZobfVEGErgMdDm2jB/9wr5zJSSvvj6v2URGMqS3D
YuHePT3O9AEHAKwRF8x5ReJK/6fhB9h+wq5dWXcFZj2iwtJ94EMFG8ZcUZKrSw42grB0iUPHGYIG
WFwzlaUNeTD7tGw92beAwfH22TN92M4jcVw7Lb/grVD/qq9Eft6an06xx7u4a476dlz6KvTT2Lix
2SekPq2To/yqvpK7O2HrNP/Bu7CQg8tLbYjwjLFqguvfELBz11iefvI4bBv+/F/+rgmphyff41iQ
Flx3CVyrRZ4cCfeHD/6WQGz2d2C3mA1gDa0Y8vJ2vi6yx/wNdAoIDtJ14RN7f0i+6L7HkwXBGEXa
K/tNhOI8drJjecZldc/ENH5Nkx3oMDpqWr0FnueqPRdakqB7TAsLcvGMtTzR9TKM92cs7kiCs9HY
gShlhZ38iSLYOsU1ehM01SVeG9JLY9mm5ciil71CSALcFw9odnrTS9/4EV25UYL+m14CO4bZAhdw
aoQulCJhfGXmre8mppfqwkVCGGjNb2PsNBvkdYDNGiMYiqEzALPy9tiHxMVlCDelgFd7go4PLuer
VDLbf77k6RpIDB+ep0PrMrbgJ/iATPUu7Xm95GCQZBDIGg+d3SD2S/aouq1iXyL84mHu1tVn8gmx
hz6HZoS2SH3YPTSNanbBHUCfGEgzmzbPvCGuINAM4FzmYhwApsxUGEJRqLps6NiL3HRKb4w7UD+c
l5dkQDuv8ReAY47wqLC7ElHsKNlj7bMS9eU9PH7p9rvCXzAUKgV4MQhOwPwsrCwolLCBYdSIwMnw
UdyNTF+xnm5h7NgRfsfAFwxzXYGcUtkxo6VWY5bB6qNXzc/mRToOOcUTBLaCGnRHcNALKot+iyRe
uSqg5Qjg4534J3628lpc8mU2jxeWVtu+N0iZuv1ztnnnmuLiKwylCnk4CySHIABX6ZvTCmyEn0a8
6icZffMvuzM9H7xxRhRUUkxH/qZ54cZUInpU+dyxFSLoLF+l/ozZowTfyOvhbY0bweb46ngqvulN
GY0smF5xAbsI3x6wtHowdXyx1kvJ9M91uH/skShxBNCyZvEZF6TIuig0cV/i+XngJ0eSDd6jwNeR
mO9jQd7vC31PmSX2ywEIj4G6CO1o12z5PInmofz8CTOPgWyv+1zxZFpzGEBTsLT1QF41lIctzzLj
t2a+CHg46D63eB638md+lG5M7BhL4E7BiGKBXCSX5wEzD31ZmAvABGsPv9MbUhemVqABz5KHiQ70
yusDfqTl8jhNaIIm3xx+MBCY1QOgT/VeHBtikL5QNaWTW/NsoOK/pA2HivNA5gEWHYf+pB5V5RNi
Idof4wcnBfMlnw6D9M6sfrpwJUrrHpu7vH83noeBsWpsozo3k3OBXlb1InwFVRycCGM5AqE9KQ2o
xb+V6fVNjdbMVR/QyRisCZ6qoIfjuOxWUmt+q9ygfJ/+TlAdBWEVwhK0hRhk4W0Y4T8QGjJjWKLy
nEK0k7LKaYXIFgaGnxFSlppd6QQSO4dXUP82/JOSU6kdYpKJ1SsladsR6cbyMiyeQ6wE9I0y3nTz
/HhsM8wGHlSCx4zoBthe5or6xWfxs+V9PBz4U9EOQs/ieR1rTIP9iA25MUiGxpsKIzvDaenaWmqX
4hLqRyqSCUGHtbx5+ekKicd4o2feyHqZL63pKPq6BQ0G1wh7Qq21vWzeouSgPjpSQbdC6CcLpox1
t90Ar5cbIGbACmY1BaJl/lSJfjs2i2i8pSDP6lWJt3K9ZOHy/QyO6TLAq2M7ZHkIqHml4dYscbc8
x9Ecrzl4otSeNfwZSugYu8ho7JZlVbUU5p+JdNHEt4pvNYpLyuqao582xO2F4EDpq113zbVS/TkG
ywqDsbPVwp+mu96fZuBA45Rl5wQvgeTej7Qm8GdhZJPSAEGmoi16VUkfJk4H93zF1wRf0w5meu4j
34xCIGG6R1JlCVPZU/FNFcEzHovHwh4y25eKaz7dR+mXyYEJsqG9Gv1xlLedsMZgpvtBv4Ct0X7p
cgam2LifsuGCsibdv0OTyqTzmUUrHWoOz8JZEIgwxq2v2mrhhvtjJR69Cq4FbXsc42/mZFAmZ9IS
NBf/lby7ha8GGDJVFJYMOdwU4EgYMMwJkCb1v+pFse4GjGOjwWcHqQUIFneA52ItUkfHGCTxwCRb
7q/KLR732uADT8Umg4Rhnw9+2b/LZDlceCTq+a0o9HUaXk0+x0AV4vKsKDiSbYWODJ+F7jQg7IZd
TNRjtVTEp1S9RrI7wtD4eLrpS/38MU41WBzgNiurpZgwyR7hIcWFIDmbxpltkpc2q9c0+m2HW/wh
q0dYgmzDqF2EWx87bDxgM18PZj7BoLnS46gtFFdQhOnUF2c0tgyCEZQCFjaOuJmL5UQL7/IFft/z
C30887dqi3wRmxw0g6hXz6q4R0dqzYeKsPCD+MIstfsU4dg8nEUzjteE5aOxu0W7gmnxGymMzDI6
yTG4c/ULNuc2UZ08+8zBGI16YroRIKbMwVB/NWTPMQah0qu5OK9pt5+exw4WaG04HOr6vOcsKChB
8sUDVswDBkYcAHRG6hljjwj+FBLdAqnIrii350rftAii37ARwROObo6WWD4ktB2Rs+yVzW6EhwUZ
NC9e8nEzseVTO7ayq6Csam2kLtj4FKOdc4YvQcAeQOkEsJkwq1xpEY08iix2bHmfmWeKpEg9wMhQ
Jigq63sO+Y5dv2C6vBoFn7ruIazjZEu7FhkOwDznZsX5YOBk0Z+M6L2ET4FgH0rntLZuY3wQK3KC
cekiBzowrlLtc6IwTpZ1F/BXPcO8oWB7HhR6WFylsgDi54MspXJX9oensRiYRG9WHsCQiZlrZ/+K
BpufiqiLyoWPDr9qcrBM4ZZHD59W9Vl5fGiojlDpQFHoUJc+bbhTBjHsBOvF6aMRj/BIUFiLH2Zz
KGY4jx5b7mO4F8m5LnbLcLSyH4YNv1Iq/LaEz+dNI4eUmzAsiRgWf0rQL2UiX+ov6rwh82Bzwc0q
IdPjejhjXrBuSMudA4gNw+x3j1eZi6iVpAViAELuEs5cqV0JDuSMScPpZ6V3u1D2Rixmifx9bGCj
QjvjKkm3bghUqJqZO1I2FViZm+jdyK1uUIPB2c3lRUnUEwgoMiIMt6kOdsEYvtcBbAjR87vxCPcD
kqtqXmtVXknfsDF7Ip8bbJuQBtPcCGS+XBjVq+KN4pdCGGk+Z7OqliSt4tVS7LsQJZmBtqH5HMaP
cBnzw1dNrhYh9Ti+JdfZ8OU/NPxqxMg5F9LfBLV1ei/jX7Xmhn9M7FSi9aD8vvC/SaIoDEtoMEDo
paNXnsLOnj4g8sgoU5ipc3a0OMirTBlEhMwRTL/4Dr8jW3DBkFXlawyHCpfOYDR20QsLHjxhHD2G
YsPzqGDgYTi1eqjzCzVZufAJ6OcADupozZSUzihVeJYwW1NgMOGEpy0uggrHqK0yMn0X0/1osIyB
DPA1p6rz5Sesv/7PCv4iAIblOw06pqk7jbni1Ybs1kjfuuhdpLm1eg6lZteI1rpQqIswBw0puk5F
/bpQkTgepuh97rklbkQasbafGWcL+SVMSUM0nYf8MnCgcYCz83Y289HJPDPGVfWPODkllVNCzjPd
lCLkWTk1znRuDo8+8RBTgJXgQ8fhb+JpADPTir1x+TqkuRr7BEclQrQhYOOd6mtSBIWxiSN/RHpR
jT8hPjlfUwhBtd//ccRnGN4TojbsK4jA4/Lq8OWTtYkEr/+DKsE53+L3NA5BQdTn4rCpf7TNR/HP
NSXNvp76vmawWC4jqnzYF9qRWR2vodD9lfq66V0mgVW275QXPnYub7HgKymLzPqVs8qIt0OHgzn0
QHI1ShuoUP4yYo/rQQ/TqMGgfMZDwNsShnNv7upyN0OSMDaDRpWE/450YTiKEGLy1Gn36AB3X9Px
bAznUDeQvUB/Df8wegV0IoFGn7+NkIjp96WcIoYbwQ08oMSuHu8iyMU8LqKVYLJu8Qhyuy0wYUED
ydb1sPmMIyIK5CbYUpeJq5Qj00auNmMVibdXYc0gcC+mR06lvFc4lZoIIzt0t8R+R4wOxf40Vgws
wa1yvEQ6QSZgHTa7Rhb6ALEz/GuaazZ/Z7zSNPyq4z0nt4bvelrnkmN7qYA2LHo40fQAGRtuBOvc
+BAf7xolHRrVpaJKthKDnbajY/Wjp29FPiPiSd9z1f4Z3Tj9y+Nr/rRw+fOUX0YHifOwbu3gj0/M
T0ofTLYkr31cPwo/ccN5pw3v4+JZXhxli7imtSK7Uuli5IJJNd/S5uVG/xqy8xj5RekDC8hY6pFx
sJZn+0pKMIxKy9W/rgzpr2uR6eBnRpsOVaqHxsucupAu6fnMq4KDrBpSrKk3J2MTIgOWfbvEkHLx
i3o3mTg5GWRqAlBxquxp0rxsO/9RaIwOg0ppXCy5WHDwgbVjo6BZYDXkpasz/VETAPD8jTBv1olf
MCGJeQKzgJ45pretTyIWGT9TIA5ulu9JR6IO59z7VbF10DmWwNht0HJADpx81iDZT+FGLRo71J7s
CpnbwXuXs7MU+dNq0zfCahMBi/xNyaeEmQ2yYdOe6xelfpGQeYVXtiMwlV49DAjGpMFnNKlQ1GYb
mekcsxLoWPmWaRkIEUQPor/JsIUt3xLgWGL8xng/oMkQ8bElhwpu5fCt5+zQx7j+rBn0IuPh6Y/t
VqcTAR3TeGxPLb1DfIAKMsUQ9Gi+/ZETHjaUSVkMTZ93gmk3Fnoaq5jG0TjEnDt1YvM/gEtgnf63
3wP4dAVWvbuEvaegexZlJz0rAzGE97G8AKzOFGpFfhZSxovkj3rlGUjHxU7SL64zDX3qgHXV2HuW
WKOWXvoBy/SluS5fuvx+iTn43zw7xSN8OGY2/7jLr+VlFjPP5fsARvmT/Jw6mQ2wmjrNFaDXgf7h
amvI+WuZX4VNSCTfFDv//9N6i2G7DL7LSLO5zQqW58XuGYTBkmO2/Dvhd8t/P4N5Uy+5CYanbTLs
bIvl1075Z1ufBRX/SFieaxsZO3vLY0z6yXgT15WLxHtYPmPi4jYKzLUozRa12v8GuEB7i/lqTSoI
Zz1Q+W+LpM/pHt6MsuIOeLv8yCUIMMR/PUSgmL2FgbGfPYnAPI20Z/zzuSAJS67kYpHSzWtDkXQx
DOBhwy3E09b9pwXMuLz18U/zeLu76JAFjOrw9cfcfSGYtIfF1B/azrY5Vm51oiDkLw6yjfLHlTia
T5x/yXuF4ShwpQPRo2LM3AVgClwibFj45IDxmyJgmkMmCHHnPn6FXJXZUV0ZF3lMTPAJex7SgDJ6
2CzW/Wnw8DJsx+pdHsQwMrlAOOAG5bn2MO11rSMMhiANYnzLlpwJ5HgBINNi7IAZL+cOBniLHezA
v/9fPRDjCBSoMJbLXNA3Ihl+p2rz4LhclgJ3BFS/Y2DmD8fmVAI2Osv7BQxwx3t1Ul3mzkXAIS9y
F5dfSRCTw8jNJ+EXSbTfuUv2AtDxiWZtTXOwYYiEXJnxqad4VbBcLsWhwuV219yKaUMZEvDhloqX
bs6VbAjolAl47LwtvsToCck8WO7bxObKMmAxT7gQI8hiO2BVLEb6zNixho4gXLB6ZlSQ/D+HCJ8R
QNOd+HaOWyLCcFjYLE9PDY+RJ6BincNA4X4XgZ6uMyIde3TXwj30evIMQyIJioAwEI0VlnEZRLu8
qLsOK+raTQMmUfoGlTf3BFu+QH0lPd7LCbRAurNYeQTLikWvf+7BaDNcvylHyHYwMKte/o1NS4A0
Z/DJhmCfpjHcPTwdJT5cxVbaYuUJ2IJZNbb9KL2uZARyOXlKWYLcPNxvM2IHYsDhfwsOKQe7AXas
Pna5F55v5A1cJWxScBgRHcjMLBfavU3J2l98v2kWcCqcYOjqbwJbg/UvR4E/9XBw2HV/4VeE7PSD
lfbRj6vqqu7YGxwEVTzWS+jBskcwNP23bwD8sEfAW+PBxA713/O1WN6JZABZj095M/xFAZk8HH02
LJAgRCAv83eLWx7qSCz0YA0iTse1aFnqpqcC5paB8bZIK5Y/nf5UXPlylPUo1B0GTg6CegSIfs8X
LM8GP4lfbKOMCIcNFQeVKbeFrRHnbvztF6vqyYcoxXtedoBFvUrCCT875yosL/zw2tvDExeNXBnI
f7ysi/keb60OxDvKHB2/LfU/ks5sSVEkCsMvNEbIIuAtq+K+LzeEO4gCoqxPP19Wh9M11dWWCmQm
J//zL3yYx1T1sr/zmAx/OP6J7BdxDGiD/lwD3f5QrL+sWThUJUxf7Q7Gm43pz/p8OHF8vCYpKOIU
vPjQCfYvwgCmy99eQ3xvVf97wswW4zbNF6dCv/y9vjgRjBAxRhSspkqynfFasrsxrolJZ4LmJp2K
cyTOH7UNlQb7cPGpA0+YFP74XXESEQGMu9jCAaHM/s68Gy0/p4xhK34mXuDJ/8Wh0H/6uzqkYrAG
uz2eLq6P+DAiGAgfRhErI6LUDO/HQWE6dudTjzlKYSiB1yH7e3JXghMRJJEXsmMmVcrAD0iYH3aP
IpggOCmMRPFAfc4C1uEZzC08FDFVpAVESiYnRQwg3pqfgi2yUjTY4PxZKorZ4tO9ELkeIklHvBCG
7ULFzAMPFjHN2ACRZoBLMpqrv0EuZp7INxBPEA/oS1T6tFggvFyFI084ftCFFMkxQ2Hy9ByHpBnh
b4SNUYdIkr9Iqb936+MJIj40oP5UOO/wL/ydoQYkwScsmF9/nzmYiFcTUmNegbp8gDek+MwiVAZQ
hRMhVNlvPIFwUsJn58PrCaOnD3ZQIl5OuCKx7vN3bl1vQdoSTjJClC3CV0QiGeslzGex9KO5+Pdj
9mZMWQikEpHm4t8gIzP8MZn/E3OLw+UkMg31GeknXOoMrjx7679By7gpTuUYdOptRfh6Bl5q1raB
IYgYVAZDI2ds50ONSw7zgRsCwwIHSo7ucZePQIW4w6AzF+OA3pXI9AlOuLZcP+BP6CE4UcJ/Br8r
EW8kqN+cuH+Xj0vRu/6J1QkuEa72XK2rOMvijPH6+HpGoqXVmz3/xoaY/+Lji1VFHMzfGRdX7c+G
Csp5Fz9P8XiyBjGw0PX6f5cVyr0vXJT+hpLX9OdAUY87gCaWQiAnwoYfhneftp/3d9ka4bgqJiwR
Rujw/hYNwNffWGtYM1gMho8By0iJC6mYR8LKVPhuyH5/Jk5xgsfTv0/J5+TWy4znPv8bY2ssJh6Z
Zh7sm2XlvaHS93DLeLnrYIijyjDy+67uihkq3kb2A7y73rYO1MmUYKiKoxHWoV1cTzlA2pPF32LE
oYo3FYMwZSowgrgejXhzseZpXFLxiuIy4gjzYYnTWGRUoXwnZ4xPxV6ez51xfsV9I0P9FrIuiY8K
UWaKO+3fMYn1PBvTHIv4keyXUu4865E0E75WXQ9/tL/JKSaNGAria34Jcbt6cX5YCIdIN4c9F9Lu
31Vk+5lO82E5RpHIT/gmw/YOE0JfHP9jKnx3GGtjoA+R8iaMs8TxiQQf2cdCFYdFRmIybvfiM4rn
Qm7nzPC5IYyzFMo+oV0sI2I5ogISACncEM4ch8v15UcMr8rPLgonLDh1veAGFdO5giSMWX7+npwN
mSfisz0GPaYGi60rbH/6rmKLY+k6Ysp0nWpKF29OZ2ep2Lg6Ut0Iw0A6QNj14SYrTqrGyRS3FRQ8
4kyLc/m38on1ojOQj19fF2ZHjP8C47Y+a4uIO1JYLV4MBHHxHryVsJfBRxfrlzc+NIQ/8+ZizorB
9xu3wxznnN/g3427h3NQTHi0sDP4epEPnW7+muHWM4i0eT1SBh8vIQ79s/gK+MLW6RGuYrgNyNBD
u42gPaD9xjHfIse717EbChirYikLUV+HPyuxcSFFLuZoqbhNf0zQv2RV1F6HpJ6V3hkpfVeCuzFr
oUcNQIKC7gDXzg+s/zfCZkt12qEUApgNP75iF6nzUoTR6BlNECoj9wXouYJFQHWJK0DqxHgvHoIE
u8TxFwwjtjQI727esbv1Oj2i7/1Uy75qteM6shElVrcG3HuTZu4QGgeW1k6IRX6Ok6IZ+2XgBhLW
OSl3SPYWY/xumqmxrUChLWybIpBUU39bKgim090idUXS8bvSQIgITcFrFY4sbpGkwENoHFanH36S
gLM9qrfmpN17KPhLtFWBZ/AE0dtLvpPvVCr2EjojtOXqy1cLDKbrUTfx3rW9T7cKZGEsmk66MXwp
kMpwpAE6myITy6Up1gYJjSGzejCwsoCWkImUY6L60r4HrlWOe3vcn8FT6k3gffuG0BJnQLatNTk2
jk5huOc3Hgt+SfPT5VfCD6BDI5NlAZPEAMGQNKG9a8Qsoax3SLawdRB++zRebB0DQbBqjX0+3sJ9
E7866dLEO9RaKaHL4kUawAUmGnOmvypx3vyOJXmsBk6drSur1QITiS+u5fuePuibNp+IZbC1IwKo
HGS5mldpo/hU3JULmQg2U5kFyqONXu/LB+oP3CxTgvqEqoKvOCRL0EE1hMCFp6tONg7XQTqn8fEk
LBQsl54avtXswh6O6pXYK36X/Fq+1xqgZa8jX0u2uvhM+ZADyj6ZIOq+fAOoun3cUvWTznYu/ZyT
SwfZNThV+ICeTMJt5ffWOQeJe9kHqgnL1Mvr/MjVrZEsRDZRYoKL0LeJy8WFsrfIuQUsixp8HuQY
tgdiEAyrUpR8UNLUI/73OupRXL/zUfC7wxTg5q0HAxxRuYVmxaQo3N4108Y4FBcLZSjUS1g0P5lQ
Du41yrUfzilJMKQTrolVvJewhaEnAD2mxCTXhf5CoztedJEz8IaPQ13SRIabZUBZx8M5g4wBZZeu
dWtn0QUgrjdviwluWvmooNthpmeIbYH1k7CPMXq+lIxLyZULNyRnoUeswGfXK9fAzfp3pqtkarjv
6kpPLMIbHRJQiNoWMtOKJj2kA+G2Q9cFDxeUaE1Gw+fE/iwdt1+2h5YczRbQIyGnsX1V8PWnvkEB
0SL/4KVoI8YRtE27MsvS0ZbEEv+mgZWV5E7j6odhNW2+kmIh4QA/ROFgLYSyF8Q4g/UBTmpSG6Ej
Jn8ZwycgZDZhbDOUwbevWzGNKdBxYym3Z5t34jPUiSifwscNCOdzLoo5p3HXI6p6B8aEz43ugL4S
KwUX++ORhxMsSToCjeUfkHAAzlJt0mxUxLYUZxxoIhK52J3YYjWf3xcLKbjDRiAAsPnbtA9oJcP4
fNrBslcOQWVTdfbyeoeX93yOrrS8q493DzfwCRYLgxwE0Fj7QcOYT7dAK9R/Ov0f2SC8Cu/KszIO
WFHZ42EWhObtNbkOtPJGYvhTGz07Hfv3uDVkriYfWDKZ9eD4k2rxpO0WxpBif05flGx48ysRHbOS
ZyBG+OGCWJamjpXGiyBViRt6SScHPRBMlRCvh/z5Q8/pdz6bPAYVS9RF3IzvL6+fF04RkySEdifN
ydjQDLwcEDOB9JbAyTJ2v/kb20flGdDY3EYuO1G5un11OMAZpW8AJ+hBorPRLruQBrrxGmZBuABx
Dni5CFA0tmlNBzmpiWlt/ViB8CeK7SuAbheOYqC8uV354SJ5n7N4RBf2dAWx+1WG9/2NujuSctS3
F68MSMbyAOS/5xHK0BF7D4MeUezIZ9HbnD5wHcspqAZwY4hYgaAbryQOImPDDgdEHAu0289qq70n
o6964mmsGUm6zG+PLvcTHYKs/wlNEoH498TcckKuAvn9EbYFxxIMmZvrh7d7ZMNROqNrLgl0MZms
asqU6LeCwxua92frNeYIiDXZSCgSftTJIOpl2ppPh2CyjsWvLxJnBHuZjCAT8D9CjgPySp2rTRFb
bD8ziMk9OuwYh5CpWtnlsti1T9tAWojv3147A2JqA5pXeAMYDuwJKAE6EVmp6Ht0gfphAYa40rBt
ahc0UTV26bvRAy+T1xHxne43OxoJ/QfhS2h2ig+jyl5I9boEl6EBoh8LdgHNroBkgQAzyNAfbH58
vqwaJi/uxeGARhjxhXl337Zfyy90H1T5rZ5kuuL9AgslLM/pV1Qsy2NAXkjPSZcwCG71z1mVOUok
Uo6zDYkB3nuFHVLMgv08vWVTQdYomS1EQ1gYXhfxrPMdRwbMG5R8e7q6MNSskbpT1SF9GfrS3cyR
iuEDRHcSCxsYGLzvdozW9GmKi1g2i3Yiofn04TMb30GJYmOeCv6ogFAbBNFmNtXQmgT+Y62xWpVT
ZROalq7RRIacsHjSqwlNadJjuC0fgfkyT+jzzLSEaDjgXOj++5o/3IqYLDPIJ5xybg40jbA02YPb
J28bebr/IYMzsOF2EjIzeEcWvVSQ8Bgwf1i49Npd2Mnc8czspB8zhBebglfpmElvEoz7yaUi7QEO
GIJvK99CgFU81uenZQwhvCJosNRr68v7xzwBu0/pdKucGVtithSr1M4RbVmdBeYlQ7wmJPzbg9H6
dQ5Z61kD5wCFF4VI+jXLzLNhDTLlVf8otXjOvGoHIh6aDa4BpKkC+KaDlqs3ruZPOAKY9LF1Eec6
P46yBcs42mVnC9LqjpCU0X7NrTtpcxdgiRafUhgFOHXisCvZ5HHAJ638I84lZCfVVF/cWXIbAKy7
1RQvUoln0FdsjT4YsdBjzmmmemGzlw6M98CCtCJZ05LbsPNdM69xLNDHT6pwUrkym/GRgoV+PYZj
QIf+ZxN/wUqPLcmB2dGnHeTireoouaiVFGM42RObkiJ/R0LSFewGHzOu3/hnzyZsMFo3msJKqN8H
ms7X0MvSkwz7VB/HOKyyy2wHZd+/Vimi/sUCaT2UP2VSQc4MrJpeXTv+bUY0kVi0RErgVZmzfGP0
nkG/pGYBlgzHMKCl37Y8/qBxhYTWG/jhLilHPp3RQMTecBCkmjhwzK5P5JarotnWIdYpgghUh36Z
ub8N7TzWzrI3Fc0udgyhWLF4ORXndSxLRu2Bdz8A00KOiVfEotkNc2UWI2hQsUAwfW6sEPlyqDKo
hbv7IrINN7a1L1HTpB0LpSoYtnBWAttFvYmlEjWDCm22V8FG0VchnjfEzcGLTzCN8pLelNUoBI+i
FKKXgeOAmZv+d/iRzdo6VBd9E348zQa3Zfbv6crP3rQiyACHHAJDXPejhtaSBYCMjJXKCkMzzX/U
9/iHujdWnEzGnrnAZmQZXGrH8dXL++W+O+byZpBExl6QwsmTpo90jQ+FwYWGD2ZW4+dUf/pfu7Db
7/KxHv/uL9gWSIrusjFsLT20lHZAdU7HB9sVOipz1GTVuiqt+vjKx3QVuvsALwv3fXhTEABnheUw
3X1GQogPdWrepWnwhDKPsa5QiVBsIPeD7098IgtCVInmjy+f4Q7QIIShm0p+BpEGC8r1c58kk/Ys
I7nYhFZvjHe+sdBRHBEW4bTkjNjpSQHpyV0MdnRhpVZhkSKZ6gcdN9ZNIiGIdSqzYFP3DgsY18I9
3liQLtAfUkmz2drtrb3/+S71n6Ws7Q33iWqYkbEm8vfIR0HmYL0/uMTDBEFrDacS70WjcX77nol5
vXHHqgirCiAOQUjlLiG/zQPcblBwJBQi35KF3cCiGJwm4fOP0i15apCW0UFdccEi44nSzaFR/7rd
edNmlNy6MPyFMUZIBAykTYLTDtyYTwBraBV7Nl+7o8aMZ4Z0hkggJnBH3NBbkCX7vT6MDzHwjdOB
UTOmMfdyaC064VSyBgfNgAvCAvibssJpMr4FAEU+N36EtuI1i7MuRn5/Xsw6rEx4GpgpnCV2SeMW
1hV7dD9e076kbztHTt3RyMErFwwBITrarpozZNZhvI6HWeKgeehtn2ylaelglrHIjg0yV6F90L3P
/Dt7+nDo4En/jt/CLOYlRGFyWYQlJe7USMmu8Hbngi30O4fzvj7AFwn/ihJADjAB4/7nWgtWcTws
6RTFYxSpHRiMLQQVaHT72s7WdX8AmQhKhV/KbJeVi7bYt1j9Z79B6xpH9gjMP5vmM5HYr406KmKh
kAFJFqAX2QynpOP+ZDNB4Vltv154+BmDIN69P9t+wDkbxe2MdsqbIhrZjIfRSouZHbwq+YhdY7+e
9nQvswFJlnA3UZWLuNjojHQRpcelIrfxbeOHoxKgdqCdW5wxTago5zwRPsZoIpxBR2kzlGZw6pUM
sktKHX1mX9QeyCWimQSUaNVuujWItgvHiE489WLgitYMw12jUI749a6n48lE9OCMpITWzRgf0haV
8jNzDMpg2YqOybm3eK+jQ9taXKoPjcQTHIDpUDly53s4z5V+rm6wkpRJz+nC2MeciKgabdg0U12z
4eUU+lDi5keOB/QjzLASB9E8ijkEfl19kLZTJCUqfOHT5/CZUTqwyCbBUnpiSYHPmPWSRr4C8aMP
JDJW5jhnsIjmRwPdE3xCNgbP+svaCmOdXlDnkHhFvKZ6ZtSLVn84EBSY90I+j7c5xWvFPtOGjgIL
p6uSvosdEXrtHRyXd2YmprFSaHZsEX0K7Re8xq9TCRqwnbWOsP6Z9xLvg0eUq6nbB8Yokj312Xhe
ObnQvpXGiZppbxGHTqSOFXnymAtXDWKyv4Pqufwh+1Esa8eBN8ALP8+49L3m5cKfDEm7Wwd73UcG
w7zUoUKDD+67a/JuRjB9C/KEUAxA42TTjec5e+JwHKKVIZYknNUzNN2Cg4ZHFo5KoBf5JXU6o1TE
ru3x0MfWFdoHVn1va1ScDBSM3FHCZRdLCAx16BA+FZzVkVE7L0bpZzjipzvIx2g2GptTLFgEZF5B
gVenBi6UsDPgHnWXODFB/A793w0SyOvIPgeqVX+OPwNiJhxeNaskvgJQ6wyRgmDHBLuP1irG0QGC
PMiMoLgj9/+gTmzYFPJDuLLDEOt12BFzLP8Igt2gxheLDxsejKeXtBaAgcbxMsjpxvVXGLm/e36p
UfWBn2Cs9nn6am9hyDNeI2MtJ/bm+rfEKrM+NxQF9RUytQHETw4jPJb0HV1t8QbI80CyWxE483Ph
ftweqzurKzqENToKch2xGA36K4iTby4QxqCUEAq1Hf4nXcljicdx6Dmvh7rowA4wZkdwINvMOGPI
SmdcUHAyd/wOCmWmjTIIkf8QKWhqs4IgljlSqTcrb2umMDot1S7cZKANE2pDdl07db1scdOEfBiZ
ovg3w3ulmGCbwRVhGv+p2HNi/F8haWqJnAMuWipLNuMUZzFuZPnLfgzZHktIFoOzsB417G446hjz
/Tc8VtLOKFbw3KsKacsElxHYRnnj//pj2DWQoeQBMjHAHAsBICqlNTUUGVx2vmU50KgdNHp1+x5G
mDE0voEoSQppnuLaBQ+PGsLr1nM8Cp0VwdLVSLW/l9dZxaj26SSF211lTr34FEKPV40DxaorSo1Q
t4OPrbAf+9zDJfk7GDOa4cmQxhISA+CVynqxRdac7jDdd/NBZX/wuS8OaDdp+NyAaQo7G6Ta+BM7
CJMfZD5BptBWzxxDZkPBhPu5k9CV1V53rltUxdkgUKZy5UuGi5d1+p6xYAXjcjDXaZ7HVzUwWwse
DJKujLs1xAjKI2VSIzMB5XWxlZnDti+G7wsH7LI3MGyZcsPFgNgG63USjWZ/ZEd76LCD1oysQ9ct
rmyYWYg0YJUhFrRQ6P4YDwgMjgABBht5ylJ2c7AkHQA2/nVYub3GdD6zavTzFOCjWT0JFw1ULdZ1
zWVGiUVLtUrYuvOfNfiuxAaIW79jjAxBjnZklaLaRe4FrRL2BYZGV03spn837Eaqj9OYD7cxF0CE
qikRe7EjLtipJ7UnOd8huTRIKIR014zRe/vlJPNXeT2U2IbvaozLveT4/vh94muoylk7SBqmnWff
sR2Zs2MzHMKCGUc7nGKgTaEqw7ftN7rTLVvbJClUPjk8xKV/ViTUOolX8aY74iHxmxiw8mH5cXt5
FVR8atV51IP/Zz9B6CcRW7PYM0SchI3dynMBH3oXUTVAnbUI4d38NrkVX564+nn3xHtO8IPg9b6D
cIMUAvErAe8WxRgUB9zjZLjX3mcdadd0zl0BHtM58b5YEsGeGD3272LAFo/Xkx0Fa3hhA1rsonjG
puDhIm0gtWGH/JWVLHWf1QDSqKrOguUdZiO0BdVG7HToYYdkgazj5rd4wz/ZpZBSyRk84rlDbBG5
CH2/b7PbSdWN/0V7yUExrWUX/UXvwB5lkRwplSEIrPTDXYheXTAq4oIxTcCUJKFJ37tjcpzNoKFl
vg9qpgrWBWIgNHfHitgciLmJz8oqv1z97YeCC9GHBWh9z5zSBnaKC966SjM/r53PCsQPWDWYRi4S
2sZc4XuBHB2dDS0VH1rwGcYCT8EUABo7SVMZUreQvQELk/W7QAnn/s2Vp6sa7+C2Xxv2mW66Q9PB
HH9tgPkgPJgpp3KEUidesSmN3PvT487fXaYkcvfRD3mI15EvWymOktUa77ceQOGQYofONBq2B/w9
z6W4d2gIAjcAhSE0kCx0v5HLLYC+qHAzjCg2AY0p5V433pAjI5TP+sSWTcYQXTF8Jqchfgixx1Ci
tgJDbJiXoSMP+jiTo7mBMfMd4MGurNm0PNH6D1AUAS49kVtOeL13M5DQF4eEDa/lyZP6hxABt/C7
NIMBoBLvJaR04Qa4+Ai9DXETTLDGhphkf+fFqgM32P6OSA4ZtBfcYfxXeMlt++vgM4q5mPYeZc28
YU2ccdpQSmsDsv8EpgUx6016IYC88KV64AfqllMGIWLzz8TYwzFSHIP7h9a47ea/R7fq9408LFnO
Nbtv6ZbBV8PG5N6CAMyt6d+fyMKj9e9f6OBYvxEFLc760STbdbhhWB0n9mL4Rmpt4yk/woB6Cg3/
LGJoBLOAWd0Xzptsj8D1IOeQPTcWj2gLHOXUbk18aOGUJPz9xsB1w8foMZLhxxQL5pctCFUPGjsO
FR2Phofkiq8tHcl/f0RX8t+jHmO6Ov33DPGswIvQwnniW4luouTWdjotx7X9nqbTGqs7w69tkR9K
YiZf8bIzxf9dVAV8o5sU+nZuSzMcLiYVWzz2pLxmsxWUr78WajYs+It4fdE7r06PAW9Ieuc2XSru
b911MD52VEvbss+j/6ZagEF0FXGBdrEG5+uTxwvKATAXCLh56zg36UwkhkUX10Z/Z3HL5nYBwEeH
7mseZ4YPrGBKNhtV+AycBrfiHOZj9iHsZUosjKwwWVRcEKouHItavx6imCSj5PvyIpzhfWivAL00
9dLlM7PfIs1CGSjntueRyAlMblGCcJ1r7vbwSBkDO9Sk1g/GG5sDOH7qrjvQzvIotgGlLXx+TOoe
/uS4lb484HFo6zBILe6s/F4z/FksldCYILytcMPEUEI/CJqkAPOBqtx/BEjBuCRumxtptn2e6sZs
XFy33cLezW8lZihQE60+j/kNPxvOFYo6SzRoSV7kigY+WaWW+EM7aFRNeqQNxo4+oplLQ1fj5+ee
+zXPVEHOYwEEtqGlu8lW6SLB9L5cEQYiUprdWeyc1zNMmtxiEZkzvpuF1nlWwi4StDjRE/8sxTgU
zenAEz9tbfSPtsqbiwxFhKpcY7A2EwLE32VrzdvtdtldxGwigdrC4cC6YbpkPTjNzGdO95sjEv8Q
MwVvL3MOhsFDMzl0cR1qLr54Gj0XhoK4PuRBm2fVOVMcmOAwPApM7/89gL+xRRdDWQztykFMbv9j
cZQk+mVjogH+hjoEY55H53rE3hL5ITZZthjtxN05eOYz1v/NATEPRAjez24vpSum7McByyIjHLLg
Hh0wAX/CBx7DNAsjcIsNk/UaGn+srcCrmHj/5utvCPXtxJq/zObIZZfJPGd+vOYTQegqce0tx+K7
fPie/iBsEGwMI0LQYYKJMenNDL4aEwVShjL7XdSjekz20BrkATV/dwF6jmwagbBC0M+WtT8fdi6C
LNG1vltBxhPnQiwB/9YG8GSlHmFdCFxEuGXAKmB4yVqcqn1jjVJzcv5aZ3xMzMeo585m5zMZPreQ
K0szlPO8Vgbr9deaDWn+/F3Wl7lDLG+P2SJz5dDpUTMabCczFlvEZeaJ2yy+sxqI1r+HoH3KtgaV
teMFkFRf08bW/f694+l+6XCPWtdOvhVlr3jIMCVV9wVJtLGp4FyJsPaaZ9Vi8PifRb7SR/ksvAjy
hGIn9tMVQwpnGnwLXmcsEobsAVikjaF6+LdY83WCIb05FAOLcpTHmQXQAx0ko21Iq6jxZehP/YHg
DnU9pOoQVbRF4RgLtgmEscJqYY2EY+SE89oWD2z6WJHxD6WdL9braPReEkLSgzqI4/wp3AROzw5R
4DdE+jzHvRXp11uZeInHCbIOyHWpWPGWt2YblsEVhvNv6bNwXmzfS8CO/upxol+xKO6o58b8iPss
/u4ssF38nq3nPtsX/haATZs+sI0egaeo0wFB2SOZiBirjLAHtrf4h5JH7InVnLZ3u8qLQZN5JHZn
pBr0HR36p2FhfglVAU4PlveYsbyo2uBBgJsKt52KunjQohQVlv8y1GvcYnY03EFAll38X8zmGkH+
Gb77hBUQAMkv2Kn3nH02XQgpFjFSbxCJ10g2gEJoZtu4r0zrQfRy1dzOXj7bIPIv9qALEQvf9rtu
MHMvzZDBeMWmKj7kmiltjX2ynHa5bmsN/AAfUgfMIILmXtlhx+kqFkbmqPSIm6e5RDPkwWG4fCPp
1gd4BpCGPgLjhWEEJDf/F3Zzw5tJn4agKkt1rSzDYqtkmIrZxqXnie9cPE4oUyyNGW+f34MPN6GS
usiKR3wwAoHfZm8pCYOqigL82sGiZq6NuytScUg66k+i1OT5lsGG8vq6AzuQ60NgUWx98PDFmAnb
xnrc6VrLEm0V1gkY1mByTPELvuOz9eviPssuePKDLV9yh9Fstr3V4ypB66BG7FKLyENpyTWqzI4T
4irEJ8S04oNsgfupsgvYhc2Qs2HKL5ghIAj0S7bQ35Q9PEHsnIlBgety6py5yh8Pjxa7t5SvBtfp
ku6/+3Svrr6XcIcNHuPsKl+Tc3MI1r9dSIpVfV7HC32XzfKVvNFuyAyhDkE7kk/PfQyzcfCdQqSi
iTPN1/Co4I3JFmfYFQVJtmZocz+JBsTxRJa4wbynLND317AHGWMmDd+wvdbE18J/Sz9WCGvDJMZ8
T8QL1LL0hCKRwrurskmZxGC/WNWQjGjcwNg7uaMzAkB7Wd+kc0tXW7Iq5k44ex9luHrJnDm6VWQa
YxM1xeKaYBham6SC9V1oUdExvnGGCypxJM7H4hJQBMAfwcrqcZJ/3geGD3vz0IqR1Xcwk8TL0wq+
dqN7v673rWEV2TGXMLPwYulswy/UxIHcYcaMAlQ5wn6dEWU+A7rjOEdaCVQc1e1eun0s13BnwMgA
XRWSGrfqe0F/00cYkXh6Z/5Rxsmp84ahgPjQrUllpNoERICmfW/2xGes6Y/iwXZj+oLCI2INKdix
yqs6dqSPHonIIbi8wVii960iAyPGqr0vlqHXoWCmxiYZZlY2ykRHdcgyauPuOpTJWYvHPydCNEZD
wunc9E0OJkYohWKuMcSGzYkLCaTohUwoaQgW1yxY3eJljrEthszfaXbN5hDb9nAMCR1mIyiJhhWE
ZCw2cDG1ETXzC9IFwLpBWrtu93Hi9faVp5BMF9HK1Bd4jDk4TRd9q1j+1hVpEvGws8+ulCTU9yJY
ooT+HZBW9qJ/7gRDGUIEpRgwQQVNszjyXbOhtUqdo8IGU0/FUh/1z18sdREWjzE/x9IFZI+NUD3E
4lY+Zxmo90oXWY46kZw4fU2w1EK5igarpm9Wgvtb8ghzPJyL8GuvYZvR952HmJUCwSOZpbKAoUE3
FvHeHYgC1j1lZGedQW0z39uM6oE1mZRmtJWnjt8HMsZZlL1Hz6ZLTScfk1Zj1D1XK50hTg8DMMeJ
iEDeR2tk02NAayBT5Zau+h8YeDhg4Y9Oxy5ctDc28iypX6wMYRjwSlil8N8iPsuT3x7XFIKDkXFz
2jHFxkXD0iagpm+KI3mCUywupHicPO5xIDJXfoT1AjkBELHNh5zRgyfisIqQ2k3kAwtrxe91Qyvd
6nP0jj/U2C+vvX5Dq0QSEALxEvXcXaD1h9eFxphtEOXaBU4w8tzusZZEJ6kI3ZYu3JG+Ezpo7I5r
TNEv0OmY+SpRl1MNQz2hFkARce9i22z29tEoXzX489CNq9H5gvGaOKZ/uQswjEDvQgcuP7FxvMKx
wT6SXiHmbpRtXBB+llBOq6zkmLqyR6c99XFe7CN9st4xxU6xPSlsJYAyeVCzU4pGrDfVR0QXLb/L
aooR1fF7Y/zXO4Slp2hJITZ7s93ACHkiLbszyX9ucYaaR76io0G0fmMWYNZDwkMa4tC2DTmAzEUk
s41YPJspvLf8kKEIvz7Ysh8ICcnJrGBQQEGgozQmGeRtU+x9Tz1XxZibEwuVdPP2n67KNP0eikOP
Zo/wTySI8TeHdvdeEh0IvXOmwb5wAh/yHakpLXVdd4NjpoWAbkX7GYVBZ8Y6NedewUL5TKzYKZYE
TVF77WKfrMBb5NDVpzTLLXmiHjEXQ6n8QdKRz3/d1Tfxw2oKSXTYBeb03krlOqXjcL/ZYge1VffB
Hvc68dqujK47MPNpSrQDAhwwOqEKNPkmXT+XQDxft9pjKoZZj039MAe49+LIpbq5Y3vOnc0tNOyE
lznX/77hiaCxzShj0zrt34wdKHWCfg/PUavVLdp5C4LKhjqeWYNykU/rbb7RdnS+P2w4djJl47Wg
XcEsoZqXzfT62GcLkOzy1rGDswFmuCmeLhrYYqVv6elF62QbACGbrPj4KPn1np4C4xjLMq7brRQ4
JspHHM8DWur07DfK5sM/olZgk8RdOhP2yEAmUON6taflEBXM+hDeqnHPf50KlPWs9jAnaa78+QzL
vSNoV3lToEtgXmrYnKt+SjNBNqDCYA2HURnslKxlG4w/9jCh4u+K4Ey9djgg+tmsC/qtd+OmQpcH
C1Ga1UDZncYpCO8G9mQwvASFqOV73YbQWgOH75sL2C9Nq1g2HVo2LGK0tBt9wHsJfg+FIugvWT0y
0UEOEH4vHUFlwjUEWW1zhjLX/mUtCaCGZRH2HXvBxFRx63odRZtE4E2YdOIxZq50CAiQL96WfgrY
ADL++Ewi44puF6Jk8TG0lX5Ujh0cYjn1d/7fzHVH3/QhemLBYl4Ct++gRp/RaFh2D+GOkJJ6iZ69
Z6Z7hd5hasKZIdR9ys3ycWAaOmPJeRz6LJ0RNTqAFmmy0Vm4ATLZGFK49UH1oP1Me5HGA6JntqMK
3oiiFQIgXCHsv5WL7jiZ9lXidQhFMokHnYZn6oaKLTKlMIDbOdlpND3WLRcXAe8Gh5kNdA1C/2jr
iRgB83uudhl4LyZVGXX9EaIWfbvypu3QeVJuLpSNMULOfEtZ5FAPg9UjRRYuYRUkBTJ9tvEd6wVS
aByMnZQDtiO/g0bsbyE++A+JHXZBNEWUARQ/QbacsASyEMI5eO2Dze8zVD0YtQERdlZNkDWrLkx3
/EqRIbNAqF51P1L2HGEvQt3e0fKiL4+pN1rtNHIZ0gBfDOBxjxRLUrRJdDARxEE1O/euRLfMpFXq
YJcMOLilyw8JmQyh+uuQBSSHtKDoHc/6DGaLeRTiQQa1+tSfNXeVobjFmqS7DYEa3sfyHN80Tv5S
X1J2kL4noiwrh2CcF+ztUQPfD2/QHbeBzy0/s1PhJmz2z/lBISksdOGV0xD6eh9f39VYOfO66ZIN
MxyGA2jQID1+NvGCBL2B8jYfN0rpnNID9ygieyk8XCHvQOYxwUx2tYwXT/j3kc+71GS6xgtlR9HB
Bkk5Q0HuLElF2D9OdKE9gsl2zQAucrOixYEF1xmCD40GKJ5hz6YNDtMAHxmYHg9G7/JzpkXXnBlh
//zKWeC5+fX3cmvBQ1+AeYVz1AjQ41v29riCUc4/Omj8LTmzqKtaOqP8DieZU0nq0ufEc9EsAGTB
MYMI3rofVqCAvYL1GOTEf3vkHq0R0rE9lEHy7J+rwdsQwgs9H3IbZtcLAII8jj1URcsXv0lyItBh
SYfAic6J7hBTTeg8RLoaQpzf/Q6AankLV73qMOmgkQMNeZdkq3hsf+Ix07kDpp076aU44E1orHNf
9HIISX5AyjDs91w61a1DLVR7NfrEzj2+ll832L+myHofXhSYz9NTJE0Ne+CV3B1Du1mnXzsB5Lgz
F18jY9VOK7y38K6cVfrgE9owEfERpaOAlRl9WookLbVRKnfPlEb0ewHbaYszO36Hkjx3ioHAzYgj
s/QXLGiMiczw+rw21NQH7pCx5srbM/KCJX8JVDMeVVuULAxvvTC1BdUtrQ2MzuJlS4VzR7HSoUYk
jg/VFISVWzFiKcQCpycisVlg4nO6g9BAZASlCeURv9VfqVMNZr4ot56sW+seloY0dSb1TR3glbB9
r2W7GBNMULAhZr2k5UpvsitjpDeIhPm1pYLQzDHfSzH7IgmBgAZLpn/C9gMjfF0wc3oIiGkJow9h
L79u548zlVh0L8Dx4ZijH1vn8+RhUxsRHzVlOzrpnOtV4MXbPhHfyjw996/CXU8Erz8njAgOEeid
r13vf6LOtNt0aOnCf+gaQxMkX9NLCEkQfDHYSPREEH79+1Tc896Tzd5Hm2atWlWzZs2CFPTc4bVc
KUMPUv/odonffGVSjN6DDw6Jic/2GXS2uE4hjbf7NDCJr3CJSZlgozgnyWmibZ4Igc1TWHKwXiDU
UJmypziDs8MJvScg7nbHzXwtfHnapLEovdoASWUyIwx18MkFZh/2+7COFzV/hZCJ3SM+RubSytbE
lvcY7W6z/xgVort7jfH/g0//Mn1BH3gKnACRslgps/qMlU6Racw8/YO1CNUTiWlJrSLMzFmPO/P3
DAIDyykQRT5gJURtXr2ZMB+RA8a4v2nlB8tXCHWX7RMNt7/WloHIyIdYS86Zx8k7TkjaIPWeU21E
zHuOOg6ZeGA7Zu8NblJGp1wDI/DZISuBfOF5ShU5kT0HvPvOlEFKAsl7SYT4ml6h8ZvvuoiZgA6R
YGNQ4+Ih1Ol8wIjJa5glQlwG6X2c+pr7mj12DAbU9Zq0zGzq2C8Uc/oEBGM62x9p0dJvjfFVziv6
zsTfobLohCBUa3SgGrMby26D5LUxY/7g6tAf9hsvJ2/d3fmhT9XKLDfPuu95mf7UQ38zvYI1gzcL
JDwe1nT+HnPKzL3V8sepHuFW6mNUwcDq7sYYOqNl84oxL6aVFmBSG7B7Dd3XAsUbl3p0NSLeJtvZ
4e3jXqr35EEiALh+PbARQfejyIm20TYzo2i73TuRMxphkhznbupRFI1GkfPnzLe86BsAwTs1A4sV
RT32ZrzXo5oV8bGyD+Mx+7teS2/hhh6VOgA6KOBwIce5Hi7Ww/FiQQM1fbEQZS1SMPpspjizxWAm
CGITDJEnwBesgeRdvvaCZ/jExUDTpWZTQEaITuYHaJlXoDQB6qTJexj0e/IgnrwOzBby6ZBHBZS6
68OHPmyZtyHfhGqXPvPNqQ+JKCD9dpqcDOIzP0YUEtL35om+/1H3j+yWwNizlj59G/7bCFMz3E2R
jqUW59ZbzAYdB07f7G20dS5YV/cHZ3nWnA1mL1NSRd24g9gBr8Fk5Sbr+LBhU+5oER3IFZXdlCPM
SXkhQ8yx89vpDFgT2EfiuZCzctZnU+glvFQyYnJcIEfcl+aibiwGb0uOXTIO8vvKrektFmuFAizt
d9RcG6AD8GkuuAyl9VoeYDgc7PF6jRvIqBAux9dnoHR6EZe2xw+jg8d4jjdGjqQdyEbxrvGQu16p
/8kDL/fqlH5PRozAZ3JiH9aUMzHr6oceB95i76fExPrsaXAew03XDJE1HFDVm9DsQ+fQONP+1N9D
moT4XR0epYLGjNM/9XN7FoYuk/ZmxBkX56BPWsbkaq4CBLCDzUHP9UkQ3HQvmLCEmxOSTy4v3F2M
XWZ9oBq6mc7/Y9/fhG+dyhL5NG9HYjn0SfnygdSxtCi5flOruukAR9/MjuWD9rJbTYdCPY7gyY6E
Pm9xp76PWGevEWc9stjl33LRRNTi4YIbuKEJE9CkrOdk7PguNwxJ1xuIKkcEWhYSWBX6T0qgD20W
7q4J6zJ5mPNkTudbE9ax1eEVWXTRAxAjNkeyBfPEephvuz/6GyH/4Th7wxklW8kNbUcaaVgCLuNl
8KRDTgk6i7mvkmKOU+hMTn46MO1H/IvSQQf+C2X/Jm/8izTDSZI+BQJ9mNR6MqfnmM4Dcxwpvc/j
7MGUPZuzCy3vwCmmw+XisOq/rD6kJEse51XzfmlYSaJzKHKEc5X33fTAW6FjZ8wDKuLMKtsB4Z+P
mNDIyJxkvtd1HmOVdek4Jkti8Uo+KZjzwUmyTazJfN7vWxYX+qb3SaT0cz3AzGwVvpeWica1lzTY
y3lpOArPgkA4/f7cWupWwC8ONwjYp+22HwASyJeuGCWEzx/kYUhd0F0rs+p6uCOlKIMDSSK8F0vG
i2budnsTrsiOJ0P4ZTooub2LY7wQVvHQDykGmGT4zm99s9mEvNoG5PEPZLEpgGTMMNZDE5qJAYff
cL1NeCZFazOJ5feitGV+zKZPw5dHpgCowdU6GOEmZB8Y5Ds33h2sHT2+GLvpMOgHRobekKgi+f5u
wsjexd4u3rm70JShfDHiGAowpAM3pHH5+eCC/VgahoubWAqqe2z/aX2MAfZQzM54zX2XF8wG2GCx
tosF1oNcJk16bIz3Y4AHgYHATqy5YTAw1Cz+Op/AcRQmsxrdZWaIbOSL5dHqibeB9fNVY8rBfYzp
lOTL3eIoDwazD0LFG+9AcsM5c5n4hzgJNt9myfF3IVpsWPUwtBANJWXIR3CiniQeu/LFC3aXh0wO
S7Lcr74kWsXcSTJSjOiC2JvMYrUK/LORHCU8ASxpt7on6mRHVGMzhXtkohVN3Y/KV6uGny3AQzyP
wUCUyX7K2edEgyGYq5O7YtASEBurYAVZYt7PXMUGuambxCh+1/siU1JC+44BfnS5OryXeEaH4hT6
2SQFDL3qfOdTh58cxl4cbqY+eVLZNlMqsuF5bR5cUZ4NWYbCzQbSXrAJAUE6sBtbBb3jQ04tP6w2
XICX5GRXS0+RlXLpYPJJtC3OkSxzgE5gXgvKVaolYe/W9EGNc8MLhCFAI2Oda7qG0sLCsSh61cWF
kC7LJ6lOLqWcTrlhwvlOzKTPOsmFlcssC2JL91ntFrLwzEp7AONHHpdnF5CoWZZS9zMlgwpkBggp
SW+S4V+TpYeFZ9xjNYlGUeWCNHR7rJEZlB0SEkPKzjbYFbneH4NVFF4502a4ICyQQ5+yTsiyMFjw
VTK6pyF4rr5iksc4UlTZ+jziwBA2NuG0Y7V6U0ivtr/h1HNKLcwy9tiojaVCc7N768zyzOJi0TkZ
aa/JZNLUgxSGQsviI+8U75HNjoEVXhOPeAF8uss48PZtC7/32KNzLPcYQGzU6I+k/nzeML5GH0Pa
D4JAbBKCbya2z7Pa3hybWFrBKsAqBSsAPrFNcWisVkGMNgNzgx2hsBRGFmZos0Gbb9RG96OL1nbH
2kxrNjOrA12O9YpVVLUODmiGHk88Dpqh6nmMPhl38a6G5pruxiu+RUJC3aDmyspDiIHYQXR0vBf2
hCAE03fwANjWzEsXGaLqkSNyawDBnIHYmMyTADU82Bq8UizpnYZZrSlFtNDyV5MVhzaHsMx6liMl
B7UfDZcVrM/rUJ4pLVYTcBDytyYdAKFu0OeXBj0sDZ1hQiGYFgITmTQNId99m6pXysMu7FtBeQfE
d+Rs5USAe+sb5i6E9Q/93SBzLXJYCXT3Ybv0mAx0e2IgChUHOJfE/g2yAf2IHQQzyeOXJn0xEVAQ
tYyH9bBobQlhATVn+2pdMQCh2ADZOOHQ9eCjEoEgqMMf6NPLPmjVk3R24feBUw4QSiJatjSA2oAs
Ct0mKj9BXrG0Urtmih2RTUicVJlxY0kQ9wilVh01RJlfX1hCP8IIe9mXFODPZ+vAPRJHWIgZUC48
Md+iCwG6xHdSoW+L8ZJPlnv5ZEI1PnjwMgezytlijszkeH/UDXp1caqk1F3mU91II2XX9WtrVEut
AgAX9AfX7sc1wokv9S2wjXt2tpBs3KiG58djV6N0eeWwwxzq0Zlr0KRZGlFDJOSTPa78sG5gC34O
3Gwm5xmLoBAKixkRy0UOoU9BisOcrCyZ4sijpP1ZIXrgbDa0k1i9WhkVRryWwwun03DKrMe2YJxk
AWO1whIxAUJWgzV6vSxTQ7IFnAnZtL7cY0dxyGjzKUOHarJNt+fj0oXikS1hsJ8mO5e57sWxG7vS
VLh03utmpAQ7po0YFByQZB6ssAYrj2nsrDzvoHsUXgWr+bUnrs8qmc+X+vyLvsHgTYbxcTUP4G5Q
NmrxY5MTTNYCapooSzTxeXQRa5Pt5kBdJTGWUsos68xea7qNMrWoYdMTyPD4YZXTRztZPWmHoJye
TB4LavBSx7eKoEPrDSYR5Qd4WcFEAkbc28nqa9zhmogPxsy74UwWbDm+4xL+hv0wX0ZuoR4Hxten
7Kliggi9SFghNchT8IlNAkmJkca0AdKHizYnVeKWNWQXIsbo5jo4mV8uNOWzejRS9VUwkngPCqW8
rYopxsk8iTKT6AAOIFDh0QFZ8qlbMEtCBfkyuedvHclRvpiOhsKTEUPK4Sv63wO2BOxPfY/6XmGV
xhNGC0UHphbux7cpbLCCrMnbxprM3nZBjgogLlbj36HmHHBLKAUwGkxSorjH3wB0xS5uhlLgJstG
uWnFYTtC/947dICYp5N0UrPopyW8xaV5nNAr05J9q1UnB0pMxvlR52QsZOBXu0+MdNL/bpacVmqd
HiY9a/FOyTD34e/rpD0vsLbMP+LnJPnjpYXetkZK7w+PlR/MJCwhoVaisVqdiYz7DCKFTDS4fwP6
vsAIu5N+qhh/zLE3fhmemXP2ZL7JDcoXP5nxdEjZgQFDTOU+M2YEhjhtJDwJAtmgDcgSzORpVkSv
X/wsXtJiCKhgD24mM0y2yr0CQyY279plj5VZvkVoZPKN4jvwhbJSC6fngXQZfgT+RBNnA/dBdRYL
hoNYE4r02FWbAozq3dDTjPeEXp3AEpeKkCSUOCHFPQTBcH7HAzvYhqJgcyQcBfAYj8vxCFtPqJ3i
8S26uCRiDtYcO62gjGUoMa8coWyVo/rCZ/zi2tInGbd27z6jtp0Nl2aCSEzSmRdea6HEOQL2Riu8
zzrDzzBbN5x6L0+lbqK2UsedMS81jn0wsxBNQNjzQYnzLT8CEPBbwoaMec3kA7uqtl08mcST3S7c
heSiWTHhwbjCh5QlfW/eBhIfyqrG3zz62+KzrNU0neRxuec/hLEkWg1ZrylhdQWTYKmtohgWc9Zh
8oM8L560BMRgbNVveVT1wZZsWZ6bfWFZwsA0j0P5JriZ1Yo/ceU98k4QLOPde/bEm6X4qI0OJhn5
WohaKJxLmWkFM60R5ty3HYQtGdLk7Yi+xMl5U5EhhgglDlJFZITgtVGl5vyM04nSQXrK8rqEtSRj
9m9P2KTSqttvU2Xdr4U40gSEIrGa6SvCx+SC0iKF3M7bbnlt707R6H2sQIeTYxaynMQNuTEpjEl3
q/ocIe43lGpWWrJI2NIdGq5yMqKWgQtnwjaoGHHyrcIcvU2FSJpPhUdXPYYzJiw6Lu4Xvco6koUi
FlrwTZC2sdVZJRhK5xsuSNt4RQf/4D9HNIDBm5INCNmo24ShRJoyb7ESqRVtMWdyphK83ChK1Gq2
6zSK0Q+JZlz8pSsBesfsmOpYw8pc1vyvhyEyMBFCZC112xau5n1VKeWhnUf+jvkFl9TQmE4PWnAK
oR1Pmb9l4uQxTQ+q+dAwk47eH422I+wys5LJmrK8Qy8VWy/WD0PF7kFzJHb/UrJDXRGGiGv0AwB/
VG6xSUIVFJq3EL5BypkrsoaURjbdV34vuS3WG5Rf/yjXFyuNizd8MiielLaU1fcAP/zACLFzQiA/
G5yjKxO+4Ypha9XZN4GfhPkqOOaD5QXpFxswykqtnzUU0yvsXlkthCjLYVSWs1uZ8rtJEsQoPUhc
spIUFmdfNlgSuoDY774slbibHKzsrRywHEezd2E4KJquQrVx2ow5BDimFL1MWS5bTraSBxreEb3U
BmBF10HG3da4RzHTfk2Xf3e6PBjUqbW9R1+KkcSL/XF+hfeLQfaP3tG7Yc6IvaYSbMnWQGOTQn6k
NJ9cPwwYF0hMskCaLwin9DKBFAr5AgI3TRmmS7p/jIUPTxYKH45O38TGEhFD1cXPLc1sJDZdvlI2
McuVx4jniJCLgT/FbzGPeEh4xzm0MvEsgcZduRdfUG6CK4oz/TEocoXQKSijfI68gvQrA2+t6YLi
PYlYxZsTJ0+wR4k2qw8nbMyBNt7snHCF77TYfRq/qIuJKUEJdhICoETFggPIRkf76gOFOIyHn9Jl
7ecyIxOK72fi84t7KygBLgxbe/R7S5fD+p0K4BMgOoFfBUrMeqxBQi8WmrLsv3jL4hk/dbHJG5zO
Qw9nM9zQLSUAleBS80ZCPLZTj8JBHPOXXf5RKNwTBEP8ZTlUHE+QZzkXMgm5ZtWPrMZ7xq3Q9vfw
xwUqldFK5Q3uhPDR+d/wf+P3OJAx/Nt+M0LY3TLHZJZQgOVCoum1ghJUlYtRsuCBvYxl6a0W8+F6
PMZFE5I7TGXucQ225ZoJQ1kAeVtWXJlOaTWd+n3NIfgKEoBDJ6pxCILgcCCzjiMXVuX+TanArEGM
/fPZ5WnZhvjY8uI3MJKASXIu/4nrycWWM7Go7MrdGI6HguET/YdgYSEo7xknfYEzKEkBfrBDXxDj
4VrO3EJOoOATMmo+VGyU1cCTsAbIx1O5FygIhOZ3yX+X/WTIiJG1kwEEOaxJjQGJG4bSydlJlZaM
KgmfTxZrp/0bbAIAXxxqq3kpLaR4xYFnJUKOJZ796LXefiiDCiQYsAAgZhOuGgbeNMNUthMaSBRb
SfgXxjGrcuwyfgrmSFtGK+/ZQKMinPwSeP4GXHP3m1wf6K8l1w4WhLjF6HhxecSHeuhHV7Ix29SC
8eE2MHm/Uo4Wf2cMLPHW5PTKJZGAUkb2B5qzpMl/sSOKklUkBa7lfatLlwbyavlmWnNzVn/zEYIZ
7xRHj7HDjyYmA/VLuZxowWE0msZ7Kvsp1gdAzYSKyKuED/+Zyn7I2iJEcEJBtu1fB1eVJUo2mgqx
nMhGYx3uO6xu7ahwi8rDF3uNRfdS7xCLHSdpxUeRD+JsNExOSIMRKvGG5LPE0ZMyDXIwIwGsFONI
Tcw9+o0T+xrIH8i0BaKR2zGEyk7fWz6xtobkPmz7jwmDG1o/Fd+0yojVEQEtqNOAVEIqpa5EBz0t
wv3t1Uc3FzrB+uh0LaV38zV6/9Kc0aUrhf0NxjeXOmAL9pBLyqvXHCG0L0zfecog8NKJZmlRE9eJ
vX5xVggTqiiK/IeBj78ndqhZ7QFyAOIlmc6yf6a4NKUWNR3QPdfs9JTevVr433bN+JMv2hvzr/Ow
bwQtJxodOvRzY3WSGIKCUIsvd879l/dhIZJSKxSviOP+Lm6AyIe+eo8UHpS4iZJzu0D6MCXe0ayX
x7f2Gs7FF2dt37ub+16JfPXhHqB3NEnfuuq+VPOj3+cgOpb4qChLEZfuqcdBzRnc443WEPJCrx7p
Cwe4DHWyGptMOnEi6/rEwhVDvGOpgy+JFwQNDWSHwhyJ3f4YJGLkFOrnRXM6OTuCJaA+5cBA/f8V
/DeScD7IehzRDJH8h8R2T/NhynOnhNBsJJ6SwvHK6n40gCi+jB0JH8WfkU2CJnEUDqYEFyIUebT+
uQ8HW0KnPL6YDBMGzREzLcaaEITA5IzApHhRbT9/6gVA/6IRZCqBPO1yDKgYKwSUHKneeJpShyQ1
HFIoJx6w+BKwyYLTCqUTeQl9RSt3V54Sx+hp1vE4xWeATNWg+ZwHq0z9u/ZE8wI/G3f70X8zWzHL
/XMvC659EvJZ0MUVaeNtyBfKuz9mAPxGtPEh7qD8FdJaPT4uvn5PxiHWgxkkG6lzbsRNEif90Fa0
TqgF+7kWSCQ79d3XpsGO+UVh/WXWhoKVycT/gqVDNPfEi0BMh2hTCtD24T4UPyyzs1h+A9Sy6KGM
wTxmgRncHWz7CA4onuEfGBBp5c6IuA/SL6ZDpeSL0lJ8cU1ICUXTPG1eowdV63QEtGkJdhiqI+1G
d3qYPob2d16dRii2M1nNi58itX5aXZLjRO0TWeOjtRBQCWG47YlYxi861JH7RIOENk6acMqO0jze
LKlvP5lUWNwALWjQ+R20BoeG9Rk956ddJz7tPmiDOGjqcIm7LlkkZLFxA+lG+kRBQa/Tkki/9usz
LRQvMQsKoJPTVJzZdCyxEE2CYdba4ufKNX5ZcqWaf3SeZshS3F1dL6SnHMgQcuXsOzBwYV37NDwL
skAGjEySnztK5XgVcFw39X5q5FFTV22BnNGiGar0mpXgjhI5fjPf3CrQHB5C5l81UbOF4ipu04VY
7d5QkT8spGGCKBLZSDehilDdqE5lbv9X0lzaEWjT0nmMRPURCXdZK2GkwtlgYMkCyc2KSV++/ff6
vU7BPlHPQ2FmsKTK3Be1/Szcx9IVVPFzYXWzsxIZiSD5wUoNUnYS+PST0kgAmBbMbCZpWQ1QGZ57
KuikZvGfvy+BjmzyG9tq1Ueq2Q7oalhV8kG/shlOELgLVLoa1hU0z86g8H9x9cWRF4zov+YEuEaC
BUATR4auzHAtKVh66NBVM44wtrAn6/NEmTfnXcXRkA1DfglFCqs+PL/9FBNQQhmXuDlazoh8m1DB
6QeJOBTjQm+Tbb7SVULi1JMn10N8DQMcgCtXhYFiAuXYge4Y7LRnkJ3DEMrCeKRY4KULACRmuzKN
HPKeSitB3cRFlPCHaYVCWLXJpN7ruFNkkS9OGIJ6ktoaLvC0gFbAzzjsUYRPRbkZU62m52NZxaXK
SmpfkXXlJvFjTi2JKKtLxZ9M+TWeowBw2z3g2Js+PQzzboixtdrVvYxpYhjWQCp7iIAIimYyxiVW
huoeQTiD+ULA/Cs9q5ua9+wd3Dc3icOv88eI1ZURQYOvIWMqBMWnvE1xqcqh1J7mHEMk/jmNnSQ3
1DUjh9yN5B0Y4CQ9cvB+Ot2vZThXa9GQypAKeZckHVJ+OP3KABovibvclrCAnKEvAQlqYUgwkybr
SRxBnq2KOJq+OIVy83CB91BbImeFGweKuwq8icAIApuQDhGQWD4HDpcoerJJ3h41dYqGcBXFg6zg
GwRHxJeU6w+Fiw8GVtn+e06mkCRV6L7AnKTo39gI4A3inwPWSwgim8Q3qclExgP9zU/pcSCTXJCQ
/wIzLiuB7wkSIVsT/IHOR3KGOXvPuMW5FOSmDciBroRJSVwV48qUkKVXVtgfkijoofieJ7Pttn35
zQhLZNmAcoc/+jgCvhG48CIKFwXCFYf0YB4XSPgQhcuyeh4IevMPhZT33hmsEmQwntuYSgE7hSuw
WjEh2DUBmsRPONCfzziFkHkd0p+VfZEr/EOhOliQR9x0i6P+GsgJkEFz5oDloOXlAlXJIyqp+g43
enYO5P/3IZoElfVqDC6oE8DlG8FTYwVOEvjwsBD6c/JruCV0pPcOLtqHPbGwRUQKd1WBTVwg7NbV
nrRlCsv/CElJFm6mZPQlIIg9bxXMLcFHsDUNT2VmA6qz4GCg20bdlI+lUwp/ye1TbaxFmHwqjvAT
aNRIASdUUDufSsavzqNAUKAQAPMUdd7oNEJZPj6TCmByAkbwUEKkSC8SLyOfwhO1cBtK5qJ8uyD9
1PT3BPffjwReawFAyWVf6k0+qGVcInFLzmNKsapn5B4KKMZMMgEf88KXfkhDIB8GUIf6LsVibm33
pZ6mxkmiqoYUNmJGyJMwySuQQzrdfED9BAZpOYL95EDdd1M2xewa//lcm49sec0fKAU03wiDtdHK
ce4aNV53HdYvjp+HEgry0xejkSd3hKyhZZ/8MyJSVgHlsqS7lXFvG+0uqn06itgwjs/UQ9I12KA6
r3WkaCt8o7UPltDyG2N4pJ/dFxQYmLTjtggQd6e/FJj6HCjX8NGZEDY/37RxMyAY77/et5fRwOk2
+ULuoTah6b5vxmeHPG3tNPz2n6mt4r2cxlcFlZyUhajfQmVp9DT2momONZ0SM4rsCufatr+p08Lu
sm7ea3qJJGkTr6VHnRoV9G/i9PZwf/rrnmfsafn008ekUyyOGRRIKk46I4XCdhqWNSftxuqizpe3
RfH+O6dk3ZosrIgHw8NMvsUeoetV/U69Fx6Nxkd9O+jULnF6KEx60qxK78w/wy+9w61vStc5DdWF
w/q0Lro05TbYsW5OtcF+9CoC9Uwotm/FV4iQ0H/I1IriOcmOhr+npdrVamSkOOEz64e1FnWphQmv
lJFAE9fsXOnlNf9RwL+OaMEHvLCcL+ddNJ3XRVKs8yTdKvMuy3SFRovBki4t4gEg3EPzmZbFyHIe
OD21QWdYG6hDLSTJO9QGL+/rFF6zqpVL6awj0WLGct1IDna6ONglRLJlb9lTq+0Xeu4FyrAkepDM
jDQ/ethNIrd0kA72A7Un6Ul5T+mXvsSbX//rU1U7aPiMoKPXcp8O2utUUdLP2BaQDFo6TkXqkZry
VepMKp2KGt5HLTgPkGHys2Etki0bPgYXW4r3j8jhv3oqJGr6C9BuHWkoSRtL1Ts1WvbLTN2ufYY7
87EkQn8bPE+phBqoKHugdUMji8sgd5CrqswFS6Ql3X4uNLY58fzDP9D04iCuFn0hJt15d/5IlAh2
6KgePL0O9QXwccJvsg8f2zvbd33dZuAcWy3VP4eRkP6pxYy+qo1oud9I2v4naDVN7Q/VrtmR5mFH
u9skR033d6dJcWlJ3A8PAFYtLj7h9PDdMaj/XPauCLZDhSNXPT8Sv2to0em3dS3aXyKG3bJBsfMm
bfiXq5mp84biKNhAzdzWKbt+0V6cgiNCqfOiWJ+oEjDKpd/ptXYFDbRLM22a2fSS619kNYhiC1NF
D7zLYpEwR8+0otXbQJI7/N9I61PcpvW1jYI4i9Uaw2Y+jbuwJwUiX72aroLmIEKwLo5TVNKaqQum
3rhal2RJtQs8xkJHXIsl6uIVtLi2Dl9a+6ERTyLw0giv/TdsPaQyLvYeHp/iXM69eu/7QeZ8tVXN
bYRDZkeSohR6XZ81jgLCEZkhiUi/5O3qPSjijOGMJt8YV5/D4U86a9bnW6S5kltyPNA0qpWiwrXc
0KZxe1vXa+xSZl/8u3mZspbgu9BXnmZyaBHlLxNdw73ZGKT4B7fecbZMVLfjLv28G+xneJ4NypT0
Y2nT/2ifQ5AAlezoBY0YrtgJQuMMnWZKYBoTtR7vn1ZrqrowVWreN7VzGqM1Bo/2hHW2SxDRb77N
dlxf5Df7Q7nYGtL1/deBl2mU2bRvX0Ykzgsl6Sx9pSpkOK6ROb9RDEyNAFJrvay5oqhkUKAVa7ca
VqdGwoyw8e6ILkJz90Yhb3hFswlgj8IIZXuJLzXzHl5GlAgsB80BXGp66SBE7lAn42ksg92T616P
gFUfKTAtrnC8boR93f0fnQ0RldOmz/qadr2utIsXeZAlisPz2/Za+F+0bDIXWaBXyz95kCyP5jk+
D68geCSCuiNAvNOISioajZ7cfIECUuONzyN9HqCkXNpxl0oQBV6ahmQAPQmb/rkenfNEKS9DJO3Q
LoF17u4QSTXq/StN147j9gR52Ac4L0V5GvT9clin2OxiqPW1ikq6iZKgAr8IsPKg80crX+xxtL+t
RKVgXFWcJXWP8xvOfr0YncuLzbJ3cdG4PYs4bTNCP+OwrjddCoZOs+PrwRinAKSEMM7AQwSdVnNo
5lB7VcgMfNZU91LXr8DcreSt4ndoJvP3tj596cuwJdYpqQqmSK3VRYSxRToYPwrRLLNZxyV6GMzg
23v6ST11RJt0vVQNDPTomyznKWvHurWmlGixtKlrfwLYGp3NnlTQtrtE7I8w/9q0C3wR8rcAqrDW
J835y8/J5VM/kuy3telyg4d5pQCppNWEWdQMle6cb7dOM3K0+aeU63iUkn/RZlFW33FjrFERpLSF
Q5yfbGSFD9RMn83nx8KKNZImIM2JKNk9WprfZN1P7h2jDlZWGtej/0FuAOfBbR7pz0nRtgA6OaVg
aGFQsG62GyAdlIrkY+1v+dFvIzpJIF6NCCeqCLtXogzbjsYXETJH6ehjon4qSgoqxieg3blTRqnz
nEDqGKUoWlnP4DQiW2I1acKi0RMLHlDU8RpD1B3dRqT2M/uE2G+/m7zwebafVTu5DOuDQ/xK0sly
1PYRpTWao878tb4Mr4t2UmKhkv2tj1M03FNCdRgRuN5GXcgFpFKE6pRSRTPQ7gAhdstPpfb+ti6X
dGCm44axrOlgJ1wDLpuimDzIgn2j7wT+++SbKEgzjI+vQfNq50zW9iJvGICaV0d7jpRLdP140R7Q
rD2UjFUNYBII576ft2/eJXfOmdegauxlc3L54942W1x09Hrr5mNL7SudwSdPZIQ65iN6Bl3c1aiB
2BhFY0B2B/0FFEwmJjNvm8tNz0cvYICrnv8tB+n0uKLoZXFc3CjTrKOpzamSNWTdpuJIWrjUSBCa
h4v9HSssISoQ3m2jrE5ng5q3fIxtuMxxWtooRFGbjmpBByUm+sSoekHXeNbZ2dlDyoja35b/GFzD
bz9dHadIRB7iczk+P5HBMPnSQ07DGM4FS17h5ut16mXolNz1Yn2dtM8ETC2yRpzjTQuQXYEF0l76
B22umqXbikAd8TQ+qJ8ad5pc/WHltI/dZNS27WKWDWpjDDnKW00daYK1EhxERo2iqutp0NH8rpbF
95oHJoi7j70tWtNmc1KrDzRmqUepz4ngD+0+kut9tNQAEKzr9EMtftvspFJe+VxT/nXRDArKR+03
VNzlQgmUaBnU/e4IAbn1ZcALr8N7TLGplQ00Cg1vIHAA8NBYvn6XIrC2TS1jiifSbA+UO7BngwJ0
6roPQQst3raxp+w6oWs1JfGfiCWiE/BNKYz1pEF+I34jD1WnelIak3YZ/e1RauapW6chxNMuaEqP
WvrsucNKXteolg0uHhjW4LwWdUNKe591g3rslk9WKodj6msvNBj8/O0vSb5+XRpoPz9GgZU8GB9q
sqo+Ye3xO0RK/NBL9wghGyo4Hf+5jK5QN4Y1gBhWSQYHHKi+Erb+DsuIluydADLlnvYcVHGS8mP+
0D5iXM4boxzXOqKPSQ0y2ZmMPrwzirc5YWQORxflY9B9zM0GSvCEjcsCxxvpioZUhgM9FPGuqGZT
HUtyrzWkk/1xXZCfRaqNXjMQYMmsLY0Ufgvm9SBFpogBbr5vqZZFyJkIADdH21Bw2InSh5GSOqxL
ATRhAaeUa8c7dk/Yt9gmQlMhqqGV1aZIUutap+0z0eYMKTpvq4gpGPwpOB3yw4M6RbQ0lkxp7eDQ
PKHD/GLdBoBYUPA0SZ+xorjZa6jBaTg6b/+aOy96sSvSQqR1MClQZT9TBiCFeFSpUknmdwAzsjRG
4ZDGIpSxsejlWk5v5T7vOSBmhjv96hXXfptkRzFqotbLux7k83ocxPdgdeuw5N/kNguz1v98oDR/
6ggBQ9mj18sdXG7p0gCGLjBjrgSv+7ZQntVrqEgjWn+Onh2AndLSEBqB0tvpH2ALk1A5I1hzJoRT
EXWkoO19QxWRc3iEqXrwsrLUi1d8irETlyG2Fk/Kew6wCsQC9M/1vz0FVaI2Giv0vPKWdBL8CU6J
lps0gSvtDol3vHy8/ZddQBwV5bcbtVpUB+P/SzpQ0ue/m+gdyVa31lRPkqvqgHu2zHOVcKAwNsYx
Du8TiVJSEJKj8d3b523KIrk9gBzxE18nh/g0bEOPqPKFpAQvgHosdFbDpKkYmlgo6tOcsOPI7X/3
30pSSxhSsFnojoWIskfSg0joPoBLNvgmr+RIbym5pm2pFdQentLxv+rbKG/zjNLQ2ro2qzXI6D1s
ot3Lkwgd3UD4Hd32IEf7tj3MSjHevTvJ6bOdNhb3T9P4nFF2PZ28LhHkDYPxuYxPXRi/3cnp1TKV
xfG0h98Ig+jsd8ro9gBDuahQSOsE++Tornbj2HHzF2tXDbYAChz5rd+uveyLqvUfm9v3tu1IlqRm
PRlB7zdZYwWiHouhyMF0v+ZzXt98yUwpxnWchZ3FeQcTl3xWuVKHae8WHPzulMAYuQMg9tb0C2mt
id75HuHFIcqv4Xn+bvXbu6w+bP5B7VbLeF9YFOrcNzfKPakVvRwV95FFGg3HPvSiWZcHJFdwRxGp
+B5jNJZKgC7cBPpKPYA4/o6przWotK73DnDdjlRKFyGVt8qp36JVxheo7Lih48YNAUl0Tt0XKx4i
ozCW+FJ6UetqoLTdJR2qj6M2MEndTYEiP17eNlP8XEB1VjxK3lPjHsc1ZEVb6+wOarNELvLrvKC7
3QmnzAfMZ1U/gEASNUF45Ay0zAy9M+Dd0lQ4BQRq0/0ICdr9BplhlHq95fDzd+xThu60EhpivIZI
de3QAXLPk2L9wMfEpvofzhpQeaeBmC5ep/Gl+OWPZAynoBW2wka4jGHEsMy7t7v9n1az8z4Wj3Mx
Ptd6Xc04EYI+reOBxlnmTbXTd++IFgvdDxpGDj9yaRyR48YXwlqlSAUsr6sahhqbTGUlCfHgQUn5
5ETvS+wmfAJyAoV5o7MMFSHrGiQOXMEBAiMUqbej84Ao+U5Mi9o3ejk4v6QYDkPESx7bxxYP/Oxk
8dF6O/iSpxifK6aCnqOlmdo5ZPLgshXD4dF/RCwjXj4mQW5r4LY0VyatiLQ7BuTh1KeoOS13OQLM
rAgzjdLW+T0qyU5Gn6l0M1UNnhi8pxmo3/TC41ON5empny1k6cL6VPWW4cPqWEh0D45etsdPpS/9
3ajFIjLQwnfPzU5mNEUnBv0Z/7UpUC9ILjHrRlJLzswp8w7NVcJkdfpCvggYpWs2L06jZVBhjPy3
QiuC8SVGago5zeZHV2hiMHxvteS2of96vei3wJFzO0eP6WTQ/uiO17y4XASWew1fCCKqW/wzTOh7
20Yrg5ao1+AxFW0+eqq9dwV5IDLm0T7AgXf3wSNC0Og7pgMGQZzexkyiU4Mh9wlC0hUhbMMuekL8
uOHXdmGF/B9hZ9acOpau6b9yoq4P0ZqHE336As1CzLNvCINtEAKhAQmkX9/PclZHV9XJqIyddnob
ti3EGr71fu8A1cD71aTUG1hPgM4XHz0r4X3vsMVEjH0Ni6XtZCuYbM/RYIGV3ffgLMZF+sH/LfYZ
3ubt2fL6LSCGGpqYhSL5pxuUgfVwHPHOgip+Q/tZB7lfY+vy60wgb1l7D/vBZLCwsVvrR4+gZByU
68vyDTJ22BdHE1zova1wa5haSQ1oWwJ+Xlzbwxgax4hvxinQ3PlDP9bjAQhk9/kK7FHBSs/3Ftct
kB2kIjuokCRT5k1UOr1XDA8Psb09xyCqK3AKMH6Ng40Yds+VLGyhmgl2uUSTcy50q0F8gMKmwWvK
yXwRGpdHxwTxKlqxxtDcZROExVO4KvKUVQkYasmG3Z5ATpqN8YORhIqcdCzF9xHf4kIYSyasr4PX
nj3l4D2xM4FTApqDU91Hie1B5fdEm9KUy4fml8mp+4sDGNstrZEKNZnYBu3WaQbE+3lW+5G/fZXa
DYwagwYEYafsp9ph+KL0Qx1I+utceIS9tfycFZs2fgjs9JbkFKZXi4iyMH/4+SOhKr5lrkpPavN0
vGvYfmjYDdB9wIs3c1CUdzjA1S7h6Aa+Tq2wkLnMi2/hBfJ92HarbJ+eWB8peYwjh/frd/GOR4Lu
f/BYQfeXNTFpOY4OGqFYiEj8u+XfrpxbYpU0c+E1I9P4AoAnWM1ekYVj6EFJQgrx2eNyql3956JY
vNzBXKhWQCL7sO+EZ14N6/aBmp64GqdrxH8tbYvaw32sKp0Ouw58GpvA2iFuUaFdAhrByWXl2qk/
9arhfEA+O8C6jZODjH+joJt2CaTaSfp1W2Bwhn0DMQscEDhE3CZ1gvkPTjYpZQ4kFLgK8AouHis6
S3tu+Daa+N5/9H5rjiQuBwhjyL17tWAcwv6hfnrm5/vzrjnEbCsJZ4eO1Gu4nq1zpzq8x7oSSPy8
doiniuZ0utcl8uZJGQJfRXWlc8A/zaUwr32rGFtVdD1MngQ7od+gkuLtoatIbkETy3ePcqxOJOhI
F68gIuEcmHAQNQKDfDwI2TPuwLvKxjSdWz75T71pHpmhvp+r29aEx340oedDsWGinWyawvByRsWI
XgNsY26Gos9wrkQPSo0W2oss8yppWKAy2F6W7ZFVoWlD0wRcqA5uPxpgHjq/TGkFPzL8SNhz8aSi
MArKX0bJFeiUbUK0x4aArXyWj7hockyIaSbzV/FxHi6C7yA4zbbQlid0m+pT6Z6eyDOwpoTAI4S2
dMAhMgv+gKAQcV5zoQbtac/RTBKtMrrDPPctTPgZzIE54WCJpTQLClh7AArjPsaCP8ihJkKE/+aX
itVQMFwOQoPgY7oiuuIZDwpmlaD+Cfn1/RsfmqVoJPN3hyTCNQUVsZ8fmNvCtvp7MQnyNtHoh63t
SY9F1xMQJHeBbdgDH/Pn0gb0TF4LgVTUi3v4XuX7BndC1nB2NRYWaXMOC83h79ZPt3lt7JO+e0yK
27oarPEP+3q9PkX+ArEWUshZW44a2oYr+5pglzOYXmdIPZaXHdZZqu71ypCtjSfUnxrVx0/5qeHT
J4X6Y1is2FHpZnuDxlFoVIGjbarV4aeNwJbInE1q3pqYHR4+lopM7ah+YMWE1cSGxIUP0XW4J3cO
9LTYMcKpIeuac3ssz+3PF3dCHWrQ4ju8XukqCb849SL+em69GhLDWJ7c10AjB90pAfIL7665cuND
U8na6LBKx31wjwYBnnLJ4et9vEzTxYG424N7m6RBTsuEjhOIqHvwkX+Et4vPjqDjB6LYRMe+ksza
ygo+2Yc+wLFxeNi86mEl0wjCiExtgTU5MvD4NGUdTJmV/h3eHsdRwMAUb3o3a1wdQOmDkdmwaMn+
WfEvpPEFsnwUkFef3DCsUMldvUMHgmiRut0jUHqHgh6mgB2QGlvPW7oBK7pZcsm5xAIGwWpzQmoj
jveExtJQvuAk5gL+HwqQSyK1eyIoBFpPZabb7jOUMX1PNO7klbILBFij0JLGt1fwXupJn+QzqjP2
OpJNeHnIZL74m/SDY87z6V2/0lEN4St1iN3RfvBA2qRYxd3nJOWIoukAKyssP7oJMXj4u9pBQ+mK
dQuVwkN8AZLUE0bNAkAfmqMHjl3AycxPRiXKzNpjq2zx8FLBT7FuP3LuTiFlMS2qoQ7CXvkqPGMg
BapBXILhDP8mrsryUJnLAmEUp/3z0Vprc1oSb0bisgL3QEIRl3jepj+Y8gO89xj+8fBeIWLvASPg
OrcAz5F6nXCG4ae+WasprWhR90BVmoELN1b09mGIwSe13Q7Loa/SdkCj7SLkyHqhSXoYmpJbEVts
MmGBzqRv0aiv9rc9nldP59UPj+wGZCyeh+ZhqCc46jpHarv8umDWRO+EyT7CzdTepQtySUopfCjB
A3KFMBinItWTO54UtKquEOBnByxbv+8eDuWbgs0BNhxC3XUqORSq7er6RUl3CPpFfnXanwy/2KfD
qtzS+6Fhw0JmDUVXtT1aXw0twN0fU+t+c8pTv2h2KQqs9asYKssehkz48vvgoUBIBityxVPzZPB5
8HF6FetbnvopvTteM5hnLeCgfiKaxubwdnCOmfPeMvR1j5YK4S0a5wpnVmyroxY3m9cnHd9+kcrM
uAdkQBbygfO4xFyXOFkcZhx/cayZZi+Pbq/wpBWBn7QgBp5pRtY8q30Z0uvZJdM76Ob6IODdx4tj
T0CHBxhzJiCRoS9AEmApQIxAem0kbaru5Sbsl+V1l4pyvh7DKaqk40BmTbq/5kTHhc8ruUUhoDeT
1eIoflGyITV1m02l73t4z9z2ySHiiI9kygoEsyPbP8cZiBJKF4IZaYkQ7TCqUCAKXsgzeFte/nAw
wpKf0zNRH+QcEXsk78CN/HLLsR48Jgcad9WZJAwFnmT8NBD+tbkFJsmMaLmMMxjjLans8F7P8n1P
pHvH0Y3Ci8XuxJiWMHokDZF6gcnK7E4nMmANhloIQkatD2I+BVjJdQf8TKuwEiYhbkhDJF+XOWFy
UcXmXAC8OM89UB1Wldere9/Ke6AgLJRq4Mg7jDPMZnmR93nxIrSkiNf5Z/FZ4Z6ehsyR9AdPDn5q
DVBhOCSFdqP0gmutt7wVXATHbHQ6BUYWSGK4xBx/N+Cu1/Q+ozcikRPwTFcksdBwBFYsPnqyYaiV
HRvNojr0TBpLiJeJrxnsTWh8M3l55iXFa/k2KsGb6axZLnPt7hTAn9nunro3Ts20toePNjZa4nvg
Y2BAljA/MTPbICFyhW13uqtXFE13n2M3BRzkPNKN8kv4sn2TpdfVEnltaA5PIQaNGrBwHo2nJYet
DL5TU7XCSKmnJD+SHkr232ObobYw4o1Y3Sjy4A1F/J+dkdnfoADS4vPDe0a57rEipgubxgUmnrpv
fartLocA18QvD8pEO+uoeAj8xJxN2Ug3ksjfS8gWV5qPi4pOq68mxUzCBuwnVYK+Gkss2xQrnElT
7BuMRROfQwO3JYfVsaH9gOsbFI2fYicU10IjkeJfoYTpFEST9wN/pPRI+sw7qbc4X0UAxowEcGUS
22aU6fRK347+2a+XuPXxvu4/cbJOFLiI83LaLp6T+6yO5A00maRZyWNrVMTtmreLU8j1m+D06DAu
N5evx0QlpVDkmkRl7bNSP+EAdaRB+oSMDGQsmPBbyjqceJ7Ysdh474QM70KcShAX15t6g51eDtNy
UW4et5CWE8g9Ft9vKjBcFt1b779dLOE1yzlLBHO71ZJz4vCso7hIPVK2L++huQLi3Rj34DU3ydzs
d8LcjEEkA2jBWaXj6ptpQuNGGd+3aY5p81cmHU1s9IfVO04Lzx4E5XOonqfSIUBDdaVHjf1CUmLn
OXmOhZFNThABfGioMNSECA7JZeb+uun0MYVQx5hZEcQIiZ1+Q7UCvjJ2ZhZXuNYSLoiMApIFVpE4
XVkncyyyj8ClnHoQWXSKovr0mskL6DDM8egc6fPrRudEYwUDzW80OORGAn/nCtsckPv5aexkkAPS
WcMnrwi5nd9ZgcwyQXROzQpFOoodZX6dj+s6qG6B5LaTQdxODL+ES+lQac0AcIme6JyawgsKfkrp
mwZXwSzRA5bG9xaUIdEX73ntp0gMW69C1Ax/yW84EluhRqggDCnFnwyC10G4iF0W2cwm1nKK6IOo
wBoIbTzYX+bC2pTt2+OY1a2KSQ5GQhNEIpdt2X8WE8wtP63hZI9XDY4x1dCDSuVgkzDZ41AjCC3Y
kyztbnii59vwSCMMHCCPcUhXhntsaviHgmolFI9YOZwdjXIPwBDGFng4/gj1yo4nZozxg+x4SYOO
DDu/4R5ojPYKt5/mWQSHWTvdV2U9x6ENspZzmJRbmzqafYpmKbtzGYS5SI6RLzHeDbE2IkVjWQQ3
Txk+F3T0caXQRnc21CnJQizCtIBIG7pwKkbawmAxyXN2L2+HgcNiShKRSVeac7ok3Pw6dhVOC0Qn
stRub0Eoze2wxgZF/m6Wb8gzu/eH+cndYy+Y5pKTzTT/EdF4iA7T3lNj/Ff7n7fMto73ejPwwQGN
s/uM5dbVXKmfMQJZ1D+hOdw4zC26RPyzV+VuGd1lMpi/Ek4AmxIu/uzlkjKYztLZAAAxix5JGUnc
xIZyhaXBOGEgB/fb/jA/zPFgrS07nLHR/lF3nCmPD05eig4zmAwIYYHIm1YIyNAaWGiwoJatdef+
DjreMLALQUCvjDmU38EnOb4tRFTchF5OdnUP1N5wUxjJB0f6MtyKygfHB1z47igUBlhi9KE5NiFT
jvMQ7jDXxEy7jfKf7u1fNtDKn9eotRyDBL4J3uTd5ZNdiC3D3PTs4plfQs5m1xg9gf6JnQ2l7e2b
t4tTMsKHADss96r4JBMq1ym+4xSuJb/7EMpXj3W1hlTwZVRLe3b9qMbtNwVp0CV33mOX4XKG9wyT
unBJpWpcKhXSsfZS+NreWM+FLSvhtQ3pQgNc8PC1erm7xydFsykaGA1SZWOEybU5BaUDqq+LAC/g
ziYT1Z/XRxWohG7WYMhSjqJw+RgNkmZbYEQfxkY42DOAQH8YWFxxj81l2rvlFsfLqQ7WE7B0Y69W
fWdL5Sgdr2RZDRUO6mv+ffXNoK0CfEfmLUoXwpdH2VSbwD0fOEhVaFbheKtDDv82WjqRCuwLlLfT
mwiSit8bUGsi5tjQKyYajIk1RQpX8YSp4JIu9EEJMzjd9tX0sXjvUux7udUn+r8fxQ5hQro9wwYD
WtnZp+uKriryEssBnKzw+o6LxsFU26x2+hKN1WOsrl7x7j19vyCfFO6GHU6f0WStllcM3sPLy+sM
6KlAUfjUZrPHUnfIl3rrrPpsJjiMQfd6Od2iDlURHVysU7jf2MNH771KBg/eyh5Jr8q45fJpHiba
hJg0Au8NEQjVz7SJPGv3nNaGUD4cDhgZzGd7QpvWThNlXnXiy9djglwU5amHEyJSqt19Ue1TT97C
AzD2eeu/2rGhTbIPQoDMAtzABp2kA8V5T9BNQs6t763BLsuOtHic0au4gk9GQUbrDKGNzjZEcyO6
F4msT83r9EFONAfxxxhWgKEtL89lO3AI2QFhdWvVH+B7F2Pi6FFsvBZ9G8grziB0kEASlFtoAGGF
Te+MNQf0+dn7l1nb+eNU2IVqnxISNNUOOMLCvSMJlnIsus1AF4xrZHXwQM+f3HO6fyd27hSj05qa
B21n9llVUU1JS1sm83FufAYtCxpNUN9UvQdolBR0bNid55pcfIX/Fpg0VCA4tChrAnnJkGAbl5fW
B7Yk+yt00M8m5uB43vBsGsc0qTlWbmkFE1j34Lgh6m6Ol6zTvFvdiAKHYOc5zH1plC2Jz7tPtVBf
K0Bdv2HnT2cQZFSYsjrvdreFcRRJitt3MAiME32VN/cLCpU+kg4xWznMAJAN1ljQtOemnOnwulie
xxW0wnIE692khWRxJHBzT477xZVkL8sbkE9SkjDIDFKzYUEbyik8DWEH9YOxzZb67DWC57TVI+I0
mj0MIoEYySMtYj561qlcXWkZwVhULcfsp+COB/y/3QKMiRf0voX3GadBafqg1IHQ/JiR8WxlSdEs
EDmVIGYpWo0U/lfjX7eK6pqg5bD0yEdBuOHjyTo7G9GD0oQ1YD04f+sPv9MivExdesiPo3IhZ9w1
hK8NnAiuGfYTJMaKFz/STBw91WdgGRzQmDNkEEmb2++cQeo4yWddN3wIOsLod+lp3wCejqZ4N4YJ
h9RtheRwceGOsNL3PpsU6Oxrp06QQzyGe9RY9t3rHnvMuuFQZ8mZThe10kzeN0NX+LhmFl6x6re5
aRfVLeIw0GbRBUYgCOfQGMQdtLsbaM/wGaNOUpbPn5pQdhDY3vHAh99xvZdpFYORh3wipAArmufw
pLFnCjm78O7jwIggRtAzrKga8SwtSmG7PuEjmEPhp/KE8wpBEa7sFXOI0r2DiyjJXWUnZ2mZ0PSe
l5Qqh2HZcs+dG+Q9GZ2hPUcjNRgjIMNsm2P2HdHlssav/w22uSJygCqB5tvUbCY6C3Tp6eF7OW1X
7SpPmFvMs7fskmGKpz6O2obpQILT8thOg3PvZmwNx96avuzt/Sf9AULISr/YF0JkAysh7nm9kvvA
uz+FmOaUQnR6W0G+HtoXl57SAHR7UmN5ezwk1qpgryPP1RRZqLDfTCwpQZ/MbJhcCTA/eCp7sOkM
bO+M3ZvXZ6Ap6XftQzxtJncso2lRf+i1I87euJG8hyXqHboWR8DWEgoOqkgP8ptieuBZkwvEjMvq
hWouMFH9QYAzQotlQ4d8A7sSXljbDZF5qU6KL8Snyc5TQroHEdchDf2UUbOinUl57uNf/XaBpJDP
UG/D2ZkwMjLOfIwSUPmImqD9lNA3tAFamSVzELMvirBmZEY2VtHwB1kMsHzPnWfhq4Sex7Q55vNu
GKKLQdy8Xv/h2UHhg2cYJeknKx2HUajYdszXZ0d8YE/If5M1PGxY/XQg+VNHnxJ+GPwbsOvnRmjQ
hH2H+GCAFpst8jTsKFNqMTTj218dl938kMkCPi6E3BGEBpngtCNmS6mQHsHKxiHqPBS+Pt/f5/H3
t813vvnmSKia3sOFwKfv41/cfJXGq9SDVeas/g6xowmGsunifdC64hA5znA3/PrKnTkKnWU3wp4R
m8Zi3Gyv69doLvwYUWmEX1/4CbIBU+/yR3jVAfH7kvOxExphVMK/DjnHdDjlNMx3cl8fqURHzptf
jjM71bP0DEoKgqXgOEBL2JNCU6vJA8UautI36c0Y+6sQCsph0Sf4lb+jcgGIdqvDNIuunP5f7mFM
CMTnjex3GPSFe/7mOPS4uBLAhdJP3j+HKSTK8A1leFX3zpmzm8QWs4JnbTx8ClMyB3sIfcTvTDK0
xUOcup/9h2qaHj/FmCKPpHft98zCL8wMXMyNi4tXnd0uILTNHeD55sMOW2hM0YbQrtF9k26BXIgH
yIbpxpr3u/NIGnjtjN7Hy0RvEd9lv7J81gsI3qYRs3nhbvbytHPMxIATCNxGxNKVJRejRDJ8cTum
HMAD4ItEbShWBzFJQrVD3+GzysBNqNaqtoQvRD13iflkYeUBt40kI1hHPWkU7gMx76adsHuvr2vq
XEJG4XvRQMwkQrjq5+xKLPQhHEgjCaTPqY/19LIorpHdgflTAA7ftm8Q1PQCRk0eA8629stToUoY
SMnoFBYfqGqgUZ6ywHjP3ygS8IOCL3h2tX2HCwXcVpChiY5yWh2xBRx00uMx/frVK7glQQtbNhXE
iyQtE/WOaJWt+1hu33ualB2kLuFGILg+rxi8d4qZLwWF+COEaHUMYRcW2MiCq84T2f3x5UPnOxOi
tDp0KQwdY/KGGOxQHEPzFf4Uu51wXRBsIewqH07EvBK9JSH/E0YJUB7cFQ0hoNBf4ydaTwIf/UPx
LLpBd3YHIbk/rIDK+QrOB9S2IWDYSLDSSXjoJ9dt6mADK4xgFbjqp9n39+I8FCL6D5vOuzDIFKYA
9AhxVxYmj0Kldo3+nxueCAgXFyvITcb8De3pRsSbmGlPGhZj2gt0lYncdl4jZZTPz9D2qHpL72on
5MPinYdJw5o4WWZsvhaGRsK8Aa0OBrn1Vniy8U6HIElDuNEwAL9M94tb5fVssMpEjQpX3KsRla4J
HvI1EeuUjLpLqKv3mXGisarUGN+LQ5kgVKPJ4Ri2QSkf0cEf5SPp63J80itmKoJfckdHB7881SB2
U30sB/Rag8MIqGD6Qkj3njz26T7/qBb1DKL2Tl6/v/NYOXbH5/cLL6VKYU2zIcSaOHTQ1mNhrLx7
cgj7yeD7P6vKVA27gNxya3yF888aiJq9Bipuvy0/iEtA8y4iN+67hCCrmxXhAE0/LXxvmYkq0hgK
BLZ0sqIBtz2o6AqbjuxekzOSe7pJ4S0hqiuFNqkvz91QJbjYM6FlRHbFkd+v7PiF5cvJ+nkvIZpB
dnlAgSP/dlX1C62FBHNl12PPQ48V05XY5FGHX+ILg9Y1cYlztnSgcBQZgrxxwdNgBiwYgD8Qoltc
wvkN4sTX1VEWwmyF3f4lzZ/7HNoB6hQ6uxhq0IQkdSAWvZd4gO4V4gMuSjiTELbxUc/Z1S2IM/mK
Jes8IB8wndDTUxEvWjCZHHj5wlhEsHmB5bqF/kUFzUG1wBiILiFh7CU9qM+BQuchlvHGQ2YQShP0
CBiqQ+yk54GW/MQ9IMosZc70w7x1Xp83EGh6ygrxvVCEcLFGJfM6f18HDrlfTxfEgJvS9kfqIIOt
VvDlKbNYuBcd2rbSraCgc/fJCT3iAyk7CmvPOcwytxYjfQiijXTtu1tfdhRM9WsIaAe61ezyn8sP
5YrNIaEbStgK3fDKT5Co12eiX7w7x+GeNDZmLhWhUUd2QIbzylgONoPpfQNptUX3Wbv1ZUwOXEJb
AQx1oSc3mHjxs3Bh4xxc+gyvF4QDR0MULSjTEMwHVPredVoRiwWf05GPNL2nLYLYS5ghBVeXGkzN
sLLYft/hi2LEO2xoJC0J1aWlkhKydVkZaxzuu3l2pOJWv6QP+MZDOCC39WEiv4bwOlj1OdqkUwCG
NWedi0iPfmPNL2nBAL+gKjljT6pIAUg1bCVg1ByeBgpRfh3Cairg2WsB548AuYlJ5mfHmOQXakN9
C+3RmkHeyr4HrBGUvuTAGPBzLnRF2VyWxVTdMpI4C1I/0g2WIMFs0AqyN59RMRzpW1ozRn+9fo3z
VbkZLMsJL4YhxRBVTwxscehPN7cdJ34Y2X5PPN4hriivHvsKKH1FM35+HaVEgnEcAdMo1ofp81sR
28FgD5IGJkPYWftRfKAvmSqo/Og1gV3D+gdY30OHvsA6mtHuoP/x4DzG4Y8GQDMlyifQfFAM9ftV
IOqhtyPwj5DN5/pBzPNYGWnone/uZ5e6Otg/4Z3gKu5zTBCFaiGwvlS0f+AHhdpgdLmE5ynvT25v
IAafl4WVmPvDIgUUVmmNuhxPQE9gaiMYmY7YnyTOGZrbQDtX9/S15L1dMMnN5Lm/JaKGkXcaTLCl
RIUcU+kzmuguI5q40m+CT4ndw6Q/WabzPLUqOxYQu0onX4RldjFLk2PMLdhJoJGw281QIjR1DBl6
b86giCPSbjhBxNaJokoRwdMj8jXek9qI7Hd4sIZtP8+L4OEX7OIPr142Mq+0QwHsmzAc1RhXtkfq
Dmo/A8i7yOMrrZn4EFabywIszmKw3RxpWtPw1bzXe6S/SDshiyzIe0/HB7oPb5wAs8Qoxz3rw5jC
rOLYrnmpIKni9RAqT+dCR61F37lpP2HPDHQEoBy2XWr9jDrLdIDm8jxQWVpAKZxGS8D89PmbWhkT
LlL3zoFkht01qViCOL/RRMBeHLE3LeJkq877iSya6EORDtjPtS8NsGDR+M+J/KPrxPQRv1R5f/uP
//V//vfp/V/n78fscevOj/w/8uY+e6T5s/7vv8my9rf/KP74fvT1338zdEPXbNvQNFkyLdmwTYPH
T5+I9M7i6f+ZFpWt1S2CJrJuRq17hYmUIeye1sSVlKG5xGsJwO8xEg0TMeWt3C3EiuJl2yoNKHWK
QfAm2rWOIWxNdl9L9FixCsYx6+/TAhxzOGgg5AYZb5oDP+EZokRloDzcF3z5ZvZqI6R3NZXqzVWm
wMGL09WcC7Hde8oJFpjplU4AUNNhOcNZTRSdNaxDbzDWUrfZdZmPQLU9jGYsd5p3f4awhw4YBzSr
S3hDiMVz92esFXfd9o32znAaMZW/nu5o8Jx2zQxy/GR39u/H21gtfGYG3LZ/f48V/U/vsSkrlmIq
tsoX/3yPlUGtqvZbJfsFpAPa1XtU3B0FCchcpf0sZMFwF7IsehE58oD5RFuFKJAnBFJamhDil0VE
B1++kHFePn1+iISh0ehGuGaLW+rT6Wo/x/JQ6CJAvtgvxOJeDEhC8v2VyAbvvCcm6ZO3GadznIxI
jrHpRmhTuML3WRnJEJlRWMOOYjfVIoBxJX87wXs7eWoRi2V4pb12JwezjDo6y5pvSH59HVXhrBg9
xFF38B6+jMS++FaiDSewalki8wjqLHzJY18GRLKe1zRlnO/7+p55yEfJbZLBfEJt349m7fEwM7vF
CymNHiCGgpSpXIO8DIrtFWMhBMiYKM/VTRUAAzcYuUQcVRkL8OBokzYsJe5yrM7iHWQ8lIhNz1q9
m7OQjCra5W7H3z9SiDLZ5HHwX8f1Tnp/4VzirDf5WjIgo9FwtRgrpMXo8ItxDeC4Ilyte2W0u31T
nlKuuJNrMF9TcnAEv6EeOwKTE8FyvK5zTCpo3jrldnIfYkcGwm1G2mG0i8FPh5iMk89BTt/owZv9
oJvHmuzt4kGisnYNQP4qZYR+466FVQ5aJcUA4WaUHe3ZZf65a45oq7OpZfny11+MS/PPpr4l67Zk
6JJlaf8yLA0zlwyr7SFu7YyPl/Dop17PJqYvQei13I/Ma2mMjPOhQmF28y/h/nKnuo4nitvOwR3+
/eXIuvoX1yMe/8elKDefLyVnmqDovZ2hPAGeQh+Qp2ycn9CBGOaHuJE864eyFBBlfg41sFEYQ6gN
4LOhYqSWLmRHm30PVP9t+e3oIHRrNJHBU9RJPW6p0Dnft3B7G5RpyeunyJ24m/8SYmBbtLMeK5Sr
M1BCjo1Aed7Z9CpETM0U6RXEb4tf1nTkcZI3FiClQ5yrzu14QNeTI88QExQOEYarzl9+SYoR6E3v
ZzNaoIzUTvi+X2/x/e13oxKQcd2FVazO774OkP9Rh2ADP3iJpJiU4nTL8d32hfm6+a0kI6iq8Ysm
BORaihIq98AyWVzNaDAT2RTP9QP/E/UrczlZEx0KYcGNRy9MKm1nbfjt95UUtQi9ACLTuxoxpp44
D92jf/8ean/+Flqaoei2pevav+wmN7V/9F3JkIJSAkOdftfFFSLiHSdILbHYHJuYdShSuBqKxJg6
7k2gG4qVQ2ik3mPF/Y210MDDlUReKaFPykGvnNNd7T/kWP8xjI/rmiMgyRUXn/Lp31+//KdTwpYt
Lt5UVFvV/3kIVuWjKK8X6b26oC+HdsZMHrEaHc4hlebBN+j4Q4G8sDWSC2An8ped/MUVWH82Cf7h
Cv7lDj7a59PMr1wBlfEbeg+NDs25B0gcVOqtzr3RiyqHW0LIitTBib8MAPX//TXY9v+4Bl1SFG6C
ZBqmrEryP9+F6/v1aHq1/q0JLmgIYbAoJJ4lgx3eglBiUU15dO+0iZ20mDzD2z+jkB9dIgsre0rr
d0fOdOsieK435khD9zD0EYZUbreRvHph+48x2KolHP3cbHKHTAKzFgOXGJEoh+CxbvmNElFcnj/o
MGmUQ2XuULopmtcSzEXHAG7wPJcD3g8Vf6FqJcGfS5H06H3ISapul7V7kud33DBoQJ8D7FQAWDtS
NaOa10MPOlbubJtOarHT+NjZUfPyXmYCSwrk4i9uqGaKO/bPVZYuqSqllm7rhmT+VmH/sLQdMiOv
Ltf0vQIIokQPhC/EIOxYuET76ZYIj9en38WHj2vU3b08IduXP1qABlkEESDE1LGCvUVFkhMumU44
hxXJGamJiAMw4iJROC0rsUJLSqIV9QgvASljUY0QsQZfugRE2waUYKHIkuV38LXwnSjDmi5+ybPM
CKEgH2jvrMUteByvJHiq+zoseViPDO8SlHwtDkQP7/DN0Kz8fDcID+tLVPnGWkJoYCaEEgediLYh
LEHiN9Ele/pXXt4vYS6udk9fCS4RDyRES0fXROFJ9NjiCza31ofEOUG8XEHbkeIutqcFd+I8oXXy
+/nKY3wH7gCBatFhTpbS1MLLMecAjHsArnXGb7o5Pg2RfQK/iJWYlwlcJK7+QtOcCIwA+wy+Yvu+
BHf/KQgS9Lp0XoWIRkcyR/ylTCtTcLw5+QuVR4/XCD2vAHcCNBXNGvvNkCeN2BHOMXYiYXuETh2W
4xQdco6KpMHbpkM8iHd5SedF98hXnMCnDRSs3vSY8imRcWoUOFQWdX4WSTZecVmkBhAaRLAq+0iM
m2CsBucI04r4HctBg7OOjNXWnSRxCC/QisVn8f2M/4vHwBXuycs/83D+88fTC08OnhcnjezxFS/B
3x9QYNDdB2l0+6lxpK95PrxGftFg/Y7FDxUfcHl6ruCOr48ZDMYdv/uPy0u5HnFVBZSf2kdc4BWg
hyl9JjiU+De2I/HVE58Vdk68MrHVX//x6IHHq7DBsl9c8ev31euBHLOuC5r0GLM8PF+guXtMfn5i
Eaa0ndfi6RCJQqhrHiaX3jnQafJ4YFaueKiAqOtBoP69DHNd8PVW44XeI+NECMKp3dgBvVRhUPT/
/7x/hGuiYAwJRyTxp0dNARlkIo/L5evXbUWPkOmGAx81LHNl4FPH4eMirMP+/XKrKP9z12F10BXD
1C1FV3TjXwqfrKmN1+PQvijEuoCMv7g9SQH5YiRcSEHFB1Ayc0fMIvyN0JOJ79bx4ZtMyPDGJCQC
I5GE4IypxHRCm3UiOz6+0Cn3r2BlLDk4w2ixgVwVNTcWNMIXVfjVSMhZQUtMqIAK5N5nRAaqZ8Uy
IlRyWgEk37QO25GFmwpr7u/9H2waH5sm3+SdyI+itUjOB5/P8fMo3rwqNBkQB4aGsGdveFNTxrX4
+ONPw3gTQ6hn4Ir/i4HV/D4bZws4NkBW5JvydsJ6B7PCFbUIxft7xhVVfPvAaNjqDNt3LMZQmQiz
dmGfqfjFZxbln/eo/Rl8dCeZwSxm0B0h1oGR2PI1Iyy+fA7G90iBhPXwbZY8bHeCfq9HOquDWALx
8Q2o+gM7wtONteIa6CykYiiw9kHqllg8Kc62Ykg8m+FYCkAd+VrcesPTxmLAGH9xUDf+dAf5hzEi
zpj/sINYTfX3MSIWcCNg2ef9Y+uKG1HhAl/4OVGe0LK1jTAPNzEsfYiZtLTXYkKL22wGNO90bLpA
S1h0VHzKz6j6GfhacvNSH67gLaiPYnm8BCqjvwzxBGDsS4FY9Fvwz794VbryZ/uibsiybNq2ZCvi
8X94VZdMV+xr27xWYk/oTwYoffBMZL9gHB6Cm99ivAlzkLeZ2KQfYS32jDGsCKwIg5ySl10G4rNY
axpWVrIO8JWCwo7tJXwnprEomMUuyCt6/MXFy+b/rNXEvLV1zTQ52Cu29M9Xf8t6vdcyrv4Vi30N
v5qgSECWxW58nhSJBP91mg48vmIzL3BxFx/2Eg65sHTHgyARWw55PT85/+SPr6VY7P5i/7+y09+S
80Q8ExMcVMw5OUVGLKYqCr5fpbiKSS3NX7fwgce9Zv4ksfI5zd2bb/Gul4hP6O0n5UxY30muDPNY
xkhUY8H7v4Sd13JiXdJtn4gIvLlVARuPvJBuCIkS3nv09GeMtaqiv79PR3cQErDZdplcmTNnZt6q
BVYg1x6bVWnuUvCTFD6cKyeSG4a5pnBnxkEGHaLqsR9RcQ2+1iovP8mOQnq7ATVU+B/rMJRHhZYJ
TT3rij/Pma/O36JYcAL/tCoJ+TmrGPPkDl4np4b/zSi8Tdxm781J+qCzzW3244U5SSYy5t9/F72l
Yu4/6bq5YrZSzpXyxVIxGKX/GIGHzeU6/JkWL89EmdWjALXOEwK/Ya+qlqmxLMbK3k0N1W1EiVvm
vLL50iIzCQrQsU7qT/6rzaDXdOYdpQQCuHkkDL9+ac0pxsSXEbyyS6vcVd0ro+HwA71PKEHQf9CE
+O7nQh/NJaHcsQPBXVSY8KSpujkq3HSAMNIizQrDZYaCdBsDHPT9YdqkLKajyp+oAhU+ObbWDMN1
ZzeeoCiWE3SrJlTtcIEb42zdUSFDxQxK57yZG6lvphnI3qEaGGfgxyxamWct8knNy3cuz9Xc32ss
iZRQU023gKq8WLbF8PUIVyEmBbMAmzVu9CBUuE6RvzhDAI6aPtGs5wGqgC5day5FUmJOTmtw07mR
26jjXA6ZDRa9MjrfHCe9Z0N6+Lf5TLdKuCyZlL0jQYqtn3qBp1o39531FEnD49AQZm6AsV7k675z
cZL5ilfEscCd5Jm7fkeZJKECKdbubUC/E+iNQu7VbIq1Z6I5vG9mKxXX2cGz8nCchCxWzN10i5il
PM/gtYE2OYL645xr0ePi099p0ksQdspjHMNFvZC5mIlfIXCQa6D6p8dedt9ZcLgnssnQgdH+PuPj
EcdBS3knyyZBSVoNs94PNABWDvRif3LbpOcNXMYLmjreaRAyR34qc1ce5FPtO7tX7s0bpYUZRPxK
i207hIqQDGZPanlIebHVsq0LN2f6f0YnWWrCzhzc9Tlix5a5qX1nOex7UfpynOorLe1ZqkoyXnKj
SbguN3uo0ajhWT1lfCQNHW8sNPKSh2AUFEY8fZS76dYZJl+4lkPFnEvr5oqhEMfnpEdWLeaeg92x
TVIQyKyMVO/AMzgS3dWXQtmncdvMnWkoPETwKoE2mqU+hgYCOo5KB7zDn/z6fc7ocPYEdoh3YYt7
gWWTRJScuqxDxAWAZ5VM62rgTBt2151SnymcT0r94cea0+QZT04dDaE1rhilghn+4+PZLJW+e5yQ
AY49mhdHLRv8yK24n/OaO1dgeBXOr3BQXvjVO+cu5s0LJ0a/GSuHFCWuRUqjOfbZ2WVLYXhFPXUH
Fycl05I7HEbpEZY1ly0cRizpN85LKsEOcm/OmeZhUwU3YIusTp4KU7WmXqvkRK6hq4YnUxxx5hkX
ZMdl5zqifi4i19vw3Lm+opDkcBOmWQvbtnlCWE8pCnfi27GeyWB3Ksfx7O3ZfqyfiTJHj2los+4R
1PvRHs1eoZ9CpfOh/TR8UYM+cQ+Ifipvx0Xh1IoqHcGATXgeKHraAyh7Lyp68ZWiUOzGgpKkFVYZ
3HGV63sKxwJmMwZ0qr7DxlSNPIR31U2/qXT6ysHZxgBX49RKPTT4w9rWgC+xK4pZ+9RQNTu1iZwH
Yj6F76nf0UpXT40XUtkp9lB3NOvZZlHLXJPA+tVXgQ8gASxzWunFWgU0wLs3IZHbvfPZl9ZO8YU4
zrgMsvfx/ZbAIgi2UKZpq5x5Ml/H3B28ygZasN2Yasz37OShgBkoXNlE6wQwMsPAAkLoqCLPWVL3
A8iz/TIK025cYOzad66Pi3FYNOkfFtkPlliGYDpZ3STT0LFEwXI1u9ob19DZtCdvRA57csaWw4DB
+JGlox3LXiDfDYsuO48Ak/cDj3bAeI9HOo1Ho1yGQwAbi071LP65bJNi7883bw6gyw1/7pWfWcKT
1VhFwOHrAe5uS7AGj3P9/ciZ6mWYgSgGKgjnEaPWiRGv57UYrn1P6o5TYaAEsvF2gEkXLu7I9Iw+
XFQyil2BlAoPgXLhcLc7D1zIruMbn7QdI8iDEwlKku2WeQLmb0Hm4DYc5nawWortSEXKZuE53aMn
PXDVhkDigwknoeU4uDF+ix82AHPKy57DhewYTxXtTubZibI63kH8n062BEuqSVHYkchtOsTTOjQK
5H7l6fnSgMtiv3vyOLMV0Hk1ghmrjqIGIffMMuwCS93tbZN1ijMgNP++FFTTZ5akxPQr6+b0npW1
xcKTByNiCSwnsCZ6niLPSptC+YFf8ugCrWiOglkZzxkelF87+CosX0jGebP0hB7xpHguPyizkZqM
W9Y9d1d0KsTjYgBe53rAW57T3Fo7RPK8WXyY9FJPaD7/krbuNXxIUd59mJRb5pOC+9KsDFYoMseO
a05c3NURukNW3ul9rk5Gp/5acKoMtGSiKI3A9PcJSykDJAUTLIEmQb6oxun7tKgSUNCakRdl9gFp
grh/zHQLEk5aIjXm0zWvLkb9M3/kKPU7Sn+7+LxvZH+r9m/R9Odf+Wr+OYuFBTTVJG9FFcYeUogM
X0F02PlFgEUkF4JuGsaSiETQoYMgFIw8NMxAB86Wam4T/ygd8n1r3BqpZnwt2Zp6d49ZfVVfVWcQ
wbBUslh1O6gvpWTTzFE664ZVkWlteN91Ns1lz1zZh+dL5ydYNQfsHfMJTxvZOsFyTYq1NYkTSmb3
JbC3EEdEcBUJLoW2Zs0CMNamk0sKhBEV+4tm5SFDVqN5b/1KZQ22+QdiBmxAtrfuidTWw/4C4G7R
LPcPneVYbE3jqdL1fEswJc3sK7e3Cvb1hMt64VJCriRMIsGIfTC0tKiuJBsQPhPZIBUtKEfphfQB
H3CvX4LFhaklrCeOUulqvh/HnkGwrEBzlJL155qEBz2hrF3z0ITbS2DQsQvnpLGHKnHo35rrGreA
uZ/vb2s4fSfJ/C316nVnHYK/mj8hRfKwoeEn0kJsJH9iO+AsbAWos6QhCW3zmHwacwwKgBnvzBeG
IudyP2rKtM4tQJkHPwPeta+PQ3CbPMgR3xhMAJocD7TJExPz9URS3LdJkm3C+cf0jNcXHPTs29o9
HDmoTudW9rnAxRyNXvDcilARkGA19yE4aPCft7Ecw13h5twjYKKdCZ1H9gywUwvcCDaVuld+FfoU
8IyPWHkhCi2AUREE1Q4+tzYDzybG5Ll98BlBjyU6R8jKLZDzOaO/Cmh5fvcS6PLbuXV9yD5x19jS
lU9/sattIlJCDLzSoZ5u/t+G95k8Nl4xm7nzVuJlvGlvx8M0og/vNohbvQlRXRJdP9ly9qmXcvsZ
5M1HtYGIGHiZAKkS9PFWbJIzhV4gSD/1en2ovKwb2RyY727g0Rr4aY5IvYK0cpXL/eH9+nBsia1y
7vf8MxUhSvyg3AACbGPTs6OyJNvMBllibbIC9Lo2UZtJuUPgfo+MilDJG/t26XFGZZ9j+wiouG/M
XshriuTZtwuEDnVh+/QoEZUU7/ekg/YHwxfy95Ve/AxJk9pRDWDGx1k3t7qr9MgtzB4RcoYJnSce
E3RIRExoKNdId8nUh+mBLonFOVaNjGuu6Cn6UZtIKZSwqDvBgMrxEe0N5UmtaPJ2S47vrujrYMRh
MMvaqGqiodYn+Q/0wZfiBwUmWK1ZC4l2R8Pfswy5SqmMHwn6RVVleVINIB7pYZgcqaOsX4BCT7SB
eEoQAr2yroT27R3GKN0dIW1FwQxcfcFjhSdHVDiRUq9OG6clWDjjV0ESur5BiOK2thkQr9Co9FK9
KPgnrVBSCQITa0CZhp2RdnqWkG1q354By+epN4UEQgpR9MpFoUpoo1OXH2F67BvHEl+VU3b6nJm7
b0y/CKok7sLtnKEK6zrfvLzb6Q413z0y37y953/vOe0s8d0zbukyvgXhQNETRwRbqKGK0+WnbYLV
GYsZSdXwt4TySyBavg4km/uD+n054pAMiEPqXyF8RYMPDOEoqPQ5BMmRAHciGbckUI940sLwW47Z
c39GyHj9I3c74QwsAkl0BqQSK5ew/lT9tCHRUppCHSRtIKW0C5TnUKhHaDv6Z5yKV0T0T7Lm6QTF
8YMwbdfjDINxmGTHJEBCODo5Uy+I9I84UaPIA9a2Va9kLHbwEAE+km8rkkGevgbOz3tBe3Kukn+I
Eks0lQs6KfevtJ+tWgy58PHBAN2Tn6wxDztb7hN4uHpIUBEYdzqoMo1DQvYH2ncOUkyanOrpEdcV
KgV0SdDj9OsQpHHfJPcanjVY2+g5WuDRGo8G8bmOegayE5Q0TU0NrmLtgax3tXydqKE7V26igFur
6g1rZZq092BWpnNT14nPqPUqSjHDLBdpEVnZNjc9HRUznvmSFL8dAAtuqvgLx0WddDA2h2n0Szyf
T24/u/Tarq4VUQo5usjRvv5yhDuyb+820oQOP/8dtJOu49FxunwrPt/C2L0Ri8/QcHqU+TtyNAKK
3TzSQXts+O4W32/v0y9Hv+sa8elvfso/QyPHPcVK+sLUZvXcEbUl2z56sXIwbHDU6fubPa97UEUM
aMYtSIORs5TwvkKLKPYSsPeFZ4oinoijD8T5YMGR00dKf7UOaDiVVraeQQdylOphTKMhgfNHzLwU
JkfA/NFj0Bo6OtzQIQBhGdyAwaFgLspSXNR0PIq1z19tSFf+THIbUdmUbbdR5UNtB33nw/++dAa6
LkWgNyyxL6iLtIDtXXyOLbZnQKp2KpXtSfXW8xMpthlepAVMALb05gqRl/ol6LYRORF4EudagkUS
TRBRCmGUvMjSqrdnZIr7LVClVZOxCfCJh4MZkhH31IwIKE8vi/FHcB3n9OwOujJXjMhmNAC81hZP
sq6HPFaGg1El/DZeBzQ0mi64ubHS9RJpvGs4T94c+DeBIsrFHRLnHv7i8Eeie77HLdeGNSfUwo/U
FDy2h8hzFyslkEPs2LiZ+T+udAjcBlmgULujEM6+u0MQkhzi+5ByAY7rKzB+KQitaePwvLnPUJqF
HHJ4NKMK7PtwoDDL08+q1HH7/nOHEwyV/o+KTb1asroHOWq3mtpTReKvwhdUQga1KkGBnGTb4JDd
/4kwdG3yqZmPyG2kDb5FpUqhfvvMVGeUu9C56KSGrM57oU4BlTox5cPEqXyEmj9pDJP5fX7se/RD
kg+5dnokHRYH6xPytehtm4V6hVG0o4lpTNzNvs44naMn0gbWI0+RjwaJbO9itjZ4vUEc/pjNbcdg
9HDztUVPPnR9LaXrF+SSFpR4hOcmgZfIguyjOeO9RmAs2W8KBBfJqHMO1zgsizSNThHlwKGuDu+C
nLJSa7SzXFjR8BJFArUh0C+Hjbh6OMEOg+jvd4pdUNlO/Ln2c+4TXnrsDsJp+VikzDlzbj9ekSlC
Bdcl5zBwISmS444k8eHm/I0kIRgMaP8VLKJMbVV1DcTEwt9yI+D1Ejwtq/oZRnmW9W1egEuer7/r
H3L4VFrbXrZeQa4oU3JJ6mPRNHKBq6tGq1lWujhdYVBUuOVIAhg2ZUQwZpv5AUE2ZBRxqYSjTj2T
Anc7/8zgtkWxfsSjxzhNIevy9XPPfbh6p1wPJayqRQy7CoZNCRJE6kPlWlsrVjus4MOElMBDEWWM
c/YEhz4SPJbJjWp4FPrmqOuDxxzqu0H0GqsW0EqD26iAkHShL6EalPis81iPqKwA7Dh8NFiJmnSZ
QJxgkY7Xj52l3FM6+orvqOr56hEqdG1+Q2m3gfwh/tmTftaRWeBQDcJsnQqi5Kz0oQkqokKU7Zzn
xrwuXUvYe6BYxBMpgxdo8vrQ4/AoJPNPapMgd7Vic8l9/k4NZALtw2vp5XZ3+CE0tgLfwyJ/4zy+
sQXGCacseI88pz5yhhL4DHaqh8whMlLLmhrknwSkqNL4ENH9Z6tOMHLkmFxbKFGsFpQ/BPGoUJjT
FmX1+rWnJyq/xToBBL+ALhl0++RCELgSKPQsWWoZ39rzx5o8k6hNRTZIGsG0pai2tq1362+0Drfg
zLFb/2pOlxHx49pJ/sUWggIWu9flbtO5crzPvh9TgbyVDq3spHFt9awrqg/Z8XJx4A4Qj+uy6RDL
wT6lNTycbntwkzcaqTvpOrzpSz0uqcpNj8+1Vh3PGf/sJBdiX1eGumK6yGrNbEODjBql87DSvLRB
eMF8S004VrA6IkoZaVTLQba7Aad0nblR8kOcUox1PdgDvoEVHnkTzBO+XGKHiLJNCTlgrxTGTIV9
M+Cd0lf8f+MqheYMhteW6UkIBZqw/B7NSw1IF3TtUB971oR5/xMaUOzB9o0O4J9kit0erQHtgRN2
IQYySjQG74uDXkXcYa8kMl2H3Yhm8albWORF61VZuW5sg4GxD1qVZs6xrQxbvEAXCkYiRmNQ1d1D
UwHpjoSftKZ1RDGy2kJQmgum5CWVp/qvpqtQiZM7i0gpkHTnihzz9q8PXtZbVaUL9kg0fFBZJrQC
ihpjbPqm9M0++13IxONmYAo+mOPQR1tDSeDBmF2HAaMwmh4RCHAastPI9/WYRnSiWrkV7YwfVMlW
nRJHUvy1nupKgflBqFZQn4RfZFJJfBQTwLKjL5wySgj6CYEmVKRttfp2X5RSFh+FhffFHKGp4yiW
6XKrF0clOGfqhvr8Nx0qCNsQ3MgBVqsffxKfdo21Eteo/L02Ees8na54dOifScvISXJMqUyLOY7p
T43Nt/y7WrJAwGHgujBppvtUn+Fw9OPfNDP1hO1xcAi0FeKLNbfoV3hFXKASOiKawD+P0MPeJ6BN
e8BGlV/K3HL7ii6nkEwQx5BT1kf0TtzufFSM2MB/BcaVtBgc5uxzJwG0CtqzDDOGHek3SdVXLxAW
1iBz1ZNdYnskpW6WE8GUAV20T7BDuWl6ith4Eoyg0NsuYKQ84PINE3lPkwmGzEkhSPIgeH/Lupli
Z9+aHz5/lopRKlHih0wnOl3TcwGJT0GtQBsS+ESKJPhnqzrVIlsamtOW6ypFM3nqDHuIikSzTk2a
Si0gAt9R1QECacussxvCBGQ0Z5t5ClTPxy4jsKgolYAuqek/+RB2sLPt9Lg0RaTIaR8hKAeSoG8Y
Csxih6vtWiLpCFOIdrZHb6PSRyYhtdXnLvdr2yAZ6HRThexLGFPvSIG189u0elz8KnydLrXVA+FZ
Mn0x9F7n5kS/Q8MYn7J3s9GmUl/1yS/1k0pIfnOiVEwy+zQfDeled68nrGeV+S22AnldCoGolvtT
JWH3cEDjpEQbpoWatUW2j22CHlOPcIg339zNogt9P0cJIjIQYtetmj8AQLP67mFGzTT8a2jLR4uO
/GTuKvCdSg+U1dgfyeiCp6RmjVD9ardE12NkXuCieJ7iDoP7Ffwoel3Et5fIccrfUGwylZBhQYUK
0KB+CkZCqo7DtYTTEr8LoeK5ZgYKrsfL7tF/AN8CH9C6QwPU2IKDXdskC16k40d3Iv4uaqK0xZsA
kvC6Bs9HJ9NMfxBLTvK/rqzZ6NDF/aufWP+UYFcROkZWy/rh2CnBm8DzwI5UZMPDopuXtJ9j/Teu
HMPuliOLSepJqEzgKo2fZQdBqYg7w+NKuIOpFFUf4BTBjSLhQQvLG8J50j2O8JvsB3NILGICeFq5
20srh7dPfkf0G/tbkVDlC/6xIg5vvIOYW9oAggxeVzd9uL6+bB+izOO4sMmusc201fIyGhP5UFms
DRJy1XSkCJhIrljAeJAIUeYOZ7SzDaADZtmpPG3xs8E45nwysdjKw+lwO+o/e0i15QLppcPzRDrF
vpSc0hN9WH7YNuUcb3qCE3mMkHmfvNHOKeVZGQBm0SWuG5Oknb/XMNmDdFJ9EDmSe1wAcDpnZy3q
ydW0DFdUJXRiagdWyLPAOXyVg923bSya+ZEQlLrxEKUQhTnNvFGHvL5qyPmT+vrhmQIpFB0+JvMa
CbrJADfj/w1BwneyhRbR6CthGitOlAquGJo1CINwT6tv36NdA72TS7OiXerR1o/oMosgOIcyPE99
epZPwBMNGtd8FYe4WJQpW+6yq4fCRculQxnuwlTsu60A6TAfFuYSW6+tO1fXCYsCsfP3C1qEOkqK
2VAXT8NLXMsqjiXuWLtTB4L3D5LP6qn4SiHfvQTZbXIP27HeHfwxaA1iP0pOG/ja3uSx/XyJiNn+
y7oYIzjS4/k5zSjK1uTfFOoOxT1GqaUgodfziVRU5H7nS5nB5RwqJlJOmnvMUff26GjxCg9Los3V
IyVGBCNOwC3zOsf4vLz+SI1hGH2CIo/zl+pyxaWGCRfhqmAdXLIMoCA3Si6S+2oVF8DErDgjIhjx
swiQCJwIVvzUAUGWTrJft19RXgXClKObrZIm4l8+CAWlmmN8DqVDF7YMRipjBR/4Fee1W4oP7hO3
HanhB98CmZGQsZ8TyipRGsB6+cyMIrDClOMEUsIUXdE3riQQ/HZGT5uZkXKAicZpnYY6qxWN0R2M
bAm/OyU9TsEiXLNlAtsi0qkEID3jBEaMUxq6P2wikUMKtRElBhUS856qcI3zk51hv+k4ligJRz+R
1G9nRYheDlaqLxIlWUgOkOjkBm+xQL5PNYVMcGnFJokNBvMnuoeBPSXbSB9TAPIePcjNs5CVjwxF
6fNQwwmAfMVT4AJAdEaT9Pm/CJmHCTEDmgqriOtIjiwhUkNkdpSay26wDnCTLrvwkrsX7PZUs0IC
IFnKcJc5UQkUajnIPLksKLRtLBuoMqqMUqNcfU+j3F4zOG4ZxozV22eO/w7mCglG0oDNq16xteqd
O75HiMWmFAH2+5EBiFN9rGt6mEDk8tA8hYW8SPxziNDXrczIthPkyTGpKJDVPjzka7du6u3Ehbwo
ablzuLqDIx5nCbcaQGWWPEe1x4oHOamcQrPw2VvxhgLBr8ixh087KEwJMEAUg2Z57GrglPEvdlxl
JELoBAIudP0Dqw5LEoMKgNDVyEVWF75jedIjtw0HAPsxkanag8tBjD3TpoAI0kNELrpetILU6g8j
dThfYgG4+Ebq/n7HMh+5j/rwBmxGgF8h569KSXVbzVFV1EiUDSEgfslgUiufM4iwCGDo2blfACNp
+KZxC0LoQ1xmkuyzZ8w/B4H4rKNUXr6+Vc2fqNJva6vBEGeRJ9E3S6jusoLwFJlVkmtERAfIEaVW
NTLij6qSJwJRa3l289FdwaZEbQXs0f/BUgOjdJEjiwwmiDRf1wZBw9QnxtPTZuBDKLZd5lwzMF0+
IhxxqAAlaXG6HrGqoeySl7Wl4qv6e2vA3eatLSeg0gxMAeoHJ7L1mSewDyZvKG37wLohXSEySe+D
ipJm9KVBWCWpUpfkYs6iRZP1AWRqwyJ3bqy/fBy+q3k/ZPjth6dVQxbjo54R6RK4rz2dBWozoKFH
+DPfzM9yBqmQB6HBcQA69WWESUGDCCQ+C1shO9Cmcz1K8agazayl9OwJlXkG7qI5Yz+fxy6RLpQ3
FkMVfffOPtlVsVWCldicFskSK3mbTHpkrpQO/ecFaHChfRQDF6K8oFgsYYvNvyWUTfkvJ8ONhDKk
3ucfRDoFG8TAGbtz+Nu+O4b28N01Vw+FY6iCbl/5AAbWctVS1uGhp9F2yQE/aRXK9naxF9EqD2BY
8DzYibRRGr/GgQzuwkHl0Xms8e/zRRRMKgTg4Bz481Lfj7UvtOamvYgSYFlyes4i+KKdO2OlNqjq
QFHNVe36pbmmgRjhmPzAd00UjbgAKHCn+nK0hrSFwK4DIqAZZts6FQ8hgMXx/RcBKD6vjrhaS+T8
ezuiMEQ8m0CYarrm0qskPT6r96FrNtQhBB40Zs/YX5aIjsOH0sg4OsyVf+0g0AAlVOsC3s+nwMHp
ElS66apwIV8alLHtVzRsEGCSW+eANZC3oNPojfblipEm1z5hGfL52DCrkk6qphkin0/alxSt9UDr
wLC6TQ2duluBUeWisB34HmltfyntkYSmBq4KPPncjW8tNFz1A1VvRaILdYxRYJWjdJ3cYZdH/S1o
PujgqEDIUOSnWpFrtBsDS5rV1hVXIe2roG6Pwkz6iPreMDqMtgNOXnlLh2+rN8UXVZgIu8aWozo3
4P6sRukRWpMd2+zUpqY1kXizgNtz4AuruV+IguVc+kVd9X8ah66hdwW8TXhM6axVTeenvifS4Cyt
Ig5oFEP8BJPEWhTNzj9BhhLatSCzcXUiRXv6N0pAlwAExXO+umSiIEAYn4TkFj6UenFYKf89kXLe
TzJ+Zgx4QyS0m6+kBwtSL6LCelqcUb5++BmoyJsQwRa64KuLxbw3JbaJUqEgQI7zKDkVuRPUWwbS
1/VLr4Y5VinuskIZdRW16qVGzbm+g4i2bEojt5dcMvWl2keuq+hWYXyo5rmfmhXcTKSplC7VElVF
qcw4bXASr2pkkKIPDTcxgSsmPNt8yUrLPK8pQagarbMnh86a5m706Ux/F1vpmly3G8TuIiE/jkK1
vzPnX3NfFj88JJRumaOf66/OkQOLRZkHEQRAiWA2prHzOBETxcNVKT2YgcfFzizhOAkdlx7icJ58
xvgCiecqR/EXB/lhHFqDe973HUOgFshBqQvQi4KwsgcVXKIj9u/1IXS4EsgRk31yyacyVf3nkWWY
3f71utRTy+qNDPPBn7AAWY6GURmTTm/t5F0vi245seEyUkysEruOlNc4dlMI1SxhOorVn7HiNkJ6
MeDNQZEJmKrSMyLShneRWoaByyewPqSiKwslnQqI4R3LlpwxhXO5fyJVKWhgCsdHFsldShhhj7mA
Em4/vaRO6OIglZhMndPEQSi2L4jIjw+njsBqrqYTg/TcXOgA7232DL1uhWKzffWSpZYrhOuDnDzy
0y57G0DQONjjgLfR1J7ifLG9dV4smtvX4ZPYu/5NzTvDQ+mFARBdX6hSES/RQtKLL9lnqhNS3YpP
iw7mLT6BIYJ/1SSycHC7pwATC9v1Ls/0BeajVLU6k+l2nEbSXIRSfcW1kDURHyI0jm8LhLiIqAqp
bcFsa4DKifw1SJsHmCj+qXboXoXa9Evax7aWI/d35VN62bmAlbuiskBS6EpDK3UXOCZU9K64DDBb
i9C3FtRrgKpHj7bkHqp+CNfuEVD49u4VVFF7ASwAY9OulTKDqAz3eejmkHHHvsSISaMyOHdSBns8
G6FSIacaxtLitdxV5GeT60Ayv1KeqI5nLdwMopKQ58b10YYr1NJNuV0M+VaB5g8unsJ4BZ3ScakT
QzehDAK+XarTzyn+mh/9V6+OoxBrOH3chZFBinb0F1WkA0PDkkuY6kFJivw0CXMx8KwQpCi9SFHY
Xw4LaWiqqyCaVbPzEUvN6ixOQc5HdVjhAZkYvqNhArW4qLtl+eV/fAi/xZuPbfU+8mA3h/emw6Xg
i4BoEcqbQ67AY6Xrl04FVsW5t65RTTYMbaEXh/jiff5YaOkyX9wzeZggzIILhFhcC41DfwPwl6NN
NtVjL8fBZbRPDy3X1T939Y0OnxDUpvPVIDcqvqea01YWRRVGLaAvaWdhKpGdulYg4RttmyM0c2eY
Khlp0N3wopluLXVHxD7a3g7KP3limJk3ml3fi1Sr0H6oW84Yg8wp9tPcPVeS5aMTOltfE4aerS/5
r9qGAoccsctQZwFjoaDIsj1Vi3gH1b6m7KhuFU0e3NAB5JFw+K9XATnoZbPPals77C+XlmX9+pWp
styAdU2YuGq86oAqena+S6JaIHow9QEUbyUaVHlIMXXyPq959GUtQ/5NPNOtVX37EaMDya6WRgc+
JvmvPYmF7owVpIIcTWsStTntuDeXNm5pvr+RFBZrwgM2INVk70w30g2hsT3eSP/Pa9n2vDVvkTbF
fjh2j915a4Yd4pHzGnU1kqx+8to+yX4F66QbULUrGVj84CZNFv7X5i0pZum2xouXTeHWu+HcW9TX
HDTr39qYNH6AQ9aVBM2BL9vulMM8RYiB7M6vlNi8K5cp20EFtN0LOcfW+bsLrrxNZ138Zap/8vX/
WkEGW7ymyOB26m2/SROzqz1MW/tTlYPHVICYjNffVGvmoqTLR60jGxyJ9SerLlWnUvNq6lwTWqAI
ZGr7sv5OVdNvVdgBJzJwHpYP6VSb0XlLtUlYN710F9SVBTsmHxB5W2ZUqf01vTR2mwaJk67zkVfc
wTcmT3J9QcGJW+ZrWiOJZ6F6zLY3q+4+T9ruG0FEDTL5s9ex+Ktxu5sNn/erL66yvzRmVR5ssauR
EH/WX5HMdtHmGSl5uy3+WrFmErS0baXuZ30KINQv3NRDofy6Pjcy99lFl0pCZVN+5+5n29r0sPo1
O/8m//q1s3or1ki6hKFIzH4730t1BOpRnoNPOtVJdeQM7PiNABlSg/ETKcxyzXwPYnuPhCAYT8Aw
nQspfsRjOvJEDaD5efeQoJazLbBH25l7MRt/lwUPN76H5UXOdRlC+R6qPMB95r5CYo4NCrsxDze4
p7M3VSssNBT6jpxT1ftKxxicDAf6HVcBnNdeqcnZMAM0b2HXN8pUySAEPcbzCBltSC1LMkcSorOH
e0XjIdvD/c6JDUuiIdq5Z70P2VvVp/ehvK7BQh7gNuOSKJ5+KZET1dpmUmQJDaHV0twmgocPpCIn
h2E3sGYRRFZ4YJvnK/3eNYh4aucfbQC9/0WdLDx+5t6AgQznocG2IdbpN3U24W54TRst6/mhC3BD
hwYX8/lJkuURSjsat2QvTbuxVVMd983dc+u9YfrXtUS9em7AU5d7mfdDG1mpR/3ExfV3z7k9/trG
VxllJYNrmZCDucLX0v0ceO3U1g2/7JKecdLXJ19pTvqY2l/kTeLXRul+0j+1cVKV7iMax87J/PvS
CGfxxBSiGvaIoz+1OYQyUw0+M1E010Hw5N5griMWqNQypUA7X4DyuO6wJ0NiB7zCh2X3RNOJc5hv
hSbixKcGAWKmKggt1nWTrfo3muzQyJAxj7ivA53lU8IjCA37t1sZk1ZWJ8KrY1tqTxq+4WDJUVbC
to6G5Y3hen53psRItg3jwr1S9clb2Of5xpEbfDewoisM3D0/eCoivTBDJ2//K0Y7VzLp0mZ5I3Xh
3xSFhNkXzSdVrOTJVPhvSQL2u0p5uSlcLiSVEk+Wxr3unAhjBs/7GxWqyRIN2sjSi7FN5ZcdZrDO
KKHF47Po/hEbQtNEQpl+Id1a0xDtpemsiexLuDfiqRg+RiV6iiw25QEjS36T2oZ/UrbnnCri0Zoi
N3BiDROjMkUuxTJ1D1CGC9ygc+ttUdFOKJkQH0jEwtpJZIp4ihwrbc5LPVCQ1HjVhlk6gYxQwlBT
hMr8HI0PaQpkvtc2HeJOX3xL8p60Zt8iGiqjHi6GFPEZrQzRpuDHlxYG2QgIqlK4SwNcFp/iqq7q
pSrhw0m2OINZULBRk1naMFVbSeFkE2rT7TG5tNrUMI1bSgPD6nQL0b/C4n9g8sxImyu4NOm/wMWP
ngfDPKNhqW2Xhz85aR3h4i5wKqlNeDeF2moC8KTTJ0PwhN521Q00brxPKqpa3pUXE34IzeXxP+VQ
JW7aQGBrwPSDNTWgJMvKNfup5cYloDqNHFPx6JFSjz0/LqF5W3AiX5830uEThVlqqhJ/I5XIS907
AcEfCa/ZoKjEcCNdbxmUxU31jFaBmjL5dSNW0ykasgxBvwGcd3g60BygPrSBewYuiloqx0sQyy8o
KrcGxdlQCZbfAvwnpHMBof3fEx/k//+UlP93Tv1bypl0YXJcpLaknNHexxmU4Ju32ygELEl2S/qk
PfFz9rKk1iuWj4RFByiKGsNIxpwt518lWVDkGIYT2jEqL5lEIH399xuu/Mf8J/8QAv+W/4Q8ZfvL
9MINw7QlTZZgls0oLuBLw94hFj1VwhiiWFkMfLm5U8COHcaS2E2hJnloXSXRDQ/+xzGepEbFXw7q
3aMZm+KeGnBSIpgXTL7AJJF6gh0fDXGzZ5RJJxas4x98jjDCWuUKhIgfEo7lUdxJDNmSJ/y/Uo+U
/6NIJDlbtlTMZzOZshmF/pG1YpKd7W7X9PGCMD4jXGTtp0kTCXaC3ys+Wus0nq5+5VuXV2Qdlt1B
TJLZjAnpH20QXl+Ugg1gkY6X7KuAmZ2N6drKAzpr1FyestgkksUvTCGxi8gJNU4CDIGnzKLuZtG7
F3U/qVZT4hRNPOD5H2uQ6Gny38dD5j/m7fhHC5ib5R8tkB8Wt6tFgdwruqBkge/v909AN/SNs97p
nSEXDBXmWKH+x7X/czq3f1zcm/vHxaepxTqXynJx6QL7wZ6BWKDkocNOnEyCAnHOrAEmbYozXpTL
gZqFCxH3Mw499+ySOXypNCav/uKSU6xlPwINAU+kuOkizD+DdvBLCFBE3poopIh8XIhCbBA1NY6N
9Ltb51833iUSuDoIZwAhAPcLccBIaBRzd5U9rvH1l8ay2bQWl1/YyuzgFMniTbo+RD/SFWCLaCAW
JqEqO5xCPiFblrJRc2uG4TStKSWDStUkhxAKDMoVmhWR6mrWhd+qeVEzGdYuaF8XRoqGmAdLeNKt
MTYPq8rEf++wHIkL/5MOka+Q07FcyOQz5X9LaVhZ/iw213TeHlN0oCyAe+aA9MUrD0D5JVSCcsBC
9RRGNyGeQDzLEklknlPhVmyRysSg30LaEtVzLP1+yiEoc8wo+6HC6qm4JACCBk2/qyjYb67KrmZo
qm8S50h2NX+TXniCo6wncT9GD8ARyPjVIpaxYYSrtGkXOft68b0B3qVIDeViu9M+cC9eKUjyArBr
ENNFy+EiFfLwTV2kkI3NQALgD0YB0XE5ytS1VWEAjb5kTU1auDe7G2CkIfcuGo4m0V10iccbgpkY
kxdcF18qArJbCNHCex61gRUKVbYmgmyrlRNDJWIqoyh+I0Ar0qqX3pB8t2yZMXsiyKOqdntUjO+b
C25KwRSzWRXaiLSAEUt/mmARuVIuBwYWk3fAXoT3xOdG8UVlT+Wz+BKV0DAf4WQnkCFIk488XNW2
9TTZ+UgxihjUoXBtyISb4WiwuSgOivDXVcwqjaGgLTPvXu4mVTVsTDc0Z8OYdb+jhX+jq6NDa1Do
W3OhX3xNkzWB9maQUF8mrQDpArhRLb7c8+TNjULpnLpdrkkLCxq9SaoCbYyZlQPpPAwElNOEjhKL
ycwrwaYVcSzVUp8XOLZr4pek9qkDhWACfgHHhMEo8CxBNMIoDh8XISFnylKiBKFEOsiAYPG76l9m
hLK+eRqwvnfBzR+iOi73c0an8bRqpoJLSnwqU1dVbdJvAhtYPDx0pbn7wvAAMcAOkYSAHdfGmEVp
+XJ2Tz/OL1SvZe2Y1wDIniidEny7giSzOs+t59K2Xl7ILKZVLOt5i3yhqdxQrEmL8N3MHdmP2VjS
3OSt8KwlEhnPUppzKAWLN88USRNUDFHAfFXUqP4YXPiDuQE1KqVT9Jlq33tuVQplAmm2xpaWaGWe
FMx5ypHTgfBUoPzJj6PqwQuKhckKjEnCdRBTMgmomgbqrxMC+hmeED1P+kZMzCVFTf9XJKbpL5NV
ogJCMhQJNKqG6izeht+4KFtMLnEh2TAtssf0JzU4usaMIFvjy0S7Tbx1omP1UKD7TuFx22P6iKTJ
qvkPRylWQsMwVGRtdKQwTVWsFeAxCiFOUTS1UO1XBzaJVtCXrtJheGhGbzNHCKzLmGGwEnfSmuZ1
sQ0xAMf08Acxf8JgBlMC9wLkqgejWFa7qUV2K7KeqvGeyeQSVf8gYwPlyEeXCJmHhFIcz+B8IEzr
++fFI0Yb4pUkZ7SdSc/0kqZr5OgMveXt7WqMHid/mlZLkeNi2pzd6DehEh9UmE3cbxNIcBsUGmBW
KHKCiRDlGJrHQJFTcf1hVbOxRN/3Yy2vcwDCZVIYYph9wv64wInQ8xetJEkQgtA69iLB3U/OHEM2
9mNdJxVY9tQfCKx+c3JAnmJQ7euF7K8ouyqAQQ44x/KmRjxxsAlMMFioOgMc7TYy5R9pbhs0vqh/
c7kbvjgpcs/ll+1IgMUDnEDhvUY5ek199lHkKsJI44fzuEi2fVqPPDtm/UnTs96R9+We8L6uOIId
hGot5i5zYML6qc1YLpRNwri+UBSDZSbXbneBDo2//UlcV4aEIsko+AIc9Z9GATMx6Nuh89TO46j3
1F7KJcPRX4YQahR1tO0rIyNQy5go5sOSngOfB8dlpOHph/Yl60cPoNogVBBeEEqZT07q80BOm4a5
C40JhP6lgDkY/6ZmcVzHBcs7cZwbPeEYNzXukuEiuzeG1ykTXaU1hjQiDQsRy46o+RyWf3TgymvJ
MvQmfeW+Rp7dZxLR0B817wS3+9jFkK4wx4h5VcxAZPs76XC4U+cnCIw/HFuyiZg4R7BB28ZkKlLU
pMHJ5xJuODYvvQktbnoR28Xn0kaSU+wyl6mTh0qqoK+4yUaTG323Y+yY+lFsZz+wxaDsPZ2Y0rP+
jNTlqnkug8J2lWa5Bg7nAszeJkuNc5H8wFtgF0QJjWpuFwpej6Jgu7RI2vQXZ1EZkKZg/KTPEnEX
h5sDTyodBUq5TZvDhEN/loIwgqQkG5esWmEr0L8fXm498j50Xy87qzGJWvhMLj3lbakvyOMt0rJI
4bz3xoXpZn4t9ElbzmTwRuQkerIjua78FAaCHpsLzx2ZNS4frvBkaw3Kz765g855RG4Ww6kd1/+a
RI5FJ5xZjDD++5HwJr80KJYqlTIn7CxjXJ2dTAuGvpPmNL6SdtDIV4c6uhZ/9peipPiRIbEA2TLv
85y4RHI+M8t4DrWlA6l/0Eb4JS0JmjzZkK0VMQqVTYPcSE4+1jRHu+37N32zEsEEV/aoPc08AMLd
NKCdIMbNoDTtQGsHeIYNH9DvCFgH3Jn9HBOKsyg6vFkfqtw1E5G/nEgbZMM61FlWH7xFX9IjlwPk
j4fqsiQDmkxLf1c5iwu+7HvvYVtB1pdf1Om9kPRVk9G4Ds27EdFUZiovBVaND1Tj0k6ZMw2jyCPJ
OuNTeoGKfI41Zls/YRHIvLWtCXSH9ILACULhFqBBp5Oq9r5/ecySS1BuQWQzyg2WVajICqn/Ombl
I4K1KoHIvrIn6O+W21boBKHfGcygiLAnTe0JPRxF3qjXfZP7QDvVTpFTISojBzkOM/NRlAIn2DMf
yU74l28TWTcaKD6T9CX1jx2Ecb2AARtbU53SPAiHzhlr/zoW0KGaK5GArGVQ4yovRkNpnJiURZd7
5FYZI2TU0RylRk0BkkdIiyjlX9kbpS4N8lxubXrZ2vmpwm0zrLGcZGgMkxuPFulBk8YFPNSkBtpO
urQnJP2jBJq5YQiF+n+EnddyG1nTbJ8IEXCNRt/CEIYAaER/g5AoER6Ed09/1tp7dP75OBOjYNDD
tNmmKjMri/7uml+YQKmtr3aGnVDhVQGCVaOntCb3ZimkEY9rsAWMMf8XpVh31hTcqMczh4rEsBI/
UptCXdCUhIdCbH4VQiW3qfLCQTL2uCLl4hhCAr0hLxaQLDey78FUorl+EY0EqqWfLfEEwVWlDRss
uti0pLYccMTK+7pYg66jjJDrrJRH+SDR2lsqDHWNsoBM5EK18u7a98v1LTOa3fp1PpgPpoP1X1JC
T9VHmC/GSqoJiX05HK3hegw7QgFf0LurXRDoMbcpeW6/qp3xzeWahogNFymjL2A0bpYCL5qiBad5
Z5sOjGHehb3BzRazxV6BQMIp7ZTdEiCzYiR03P5wO3Xapuiv4413R7GEP8reFeM6soMSidY7L8se
mjFXOTcl5+0FS06QfJe+AlMPwJyn7K7KdzumJTv2m9GJ0UwOaonQno+MduhOZpfrDSCJ0++AGyZR
QIgEZngDHKs4UupkyZrp+uHbuROU71aYY4P0YQ6zvDox4gKsEpP0Ci4oZQSH3msHf9B6IEEokyqp
4lCtUGjhm85/llSO+V0THy2DhKrVoyiccKBphLK8pmWyL7i/qq15DT8QIaIZUSdCm94A0VReHdnW
0Vn5GKYBRRCOS/UK/sXM+3BduVWbAoj5yDszKf3qHfeY5ASsxTXJ0/jIaVy5Ge6pgoNp50FIh79x
yC3aLimL1D49aprIHJg+VmVqpkIhczs3MD+mffONoW4Z0YxnmD7yKF41ypIZqydeqEJdRgCmKF4R
NYxONB7AjIHrYakJMVCkT6dKg+mTE3XGtFVaV35QGOCsWHROHwZTqpNitZ8BlI/c0kKTA1MMJw6r
Ri6qCEx6lh+WvhuEugIsgP/zKI0S9AOWn0tyuKoJUuevlt9lVz6p4VR6Yi5siK+tUfpY/OaqFi+v
60QVDSeLMIlIkNFBa6wHpastyvldR0B8fjPqTkRUWfoZV5RFxYokY9FKK1F5TgT7uWYMAkLQshBl
G1YSBrhGHcZc1jtVlUcESWW0Cz1DgaxQ71jI5BvjY0dRlw6V7NHMM3cgQlYKlaLtsLPRDVvZP00h
qEDUectxqHCGHPHVO8dHOx/GdQWdUplRlQIllRlNqMjfQBO4x2Y4KqHC/e4ALaIGD2VL1PhsUD8x
KlkDEUH2Vz9yA2FD50b+G6OgcKltGesM8wXVpE4ArabU1zLGsP5pYAvFu6OwYr0agSdFwS00D69r
0c9v3HHU+iSf4UCgc74XO2eKJ70randF7v0PY+xcZ/1jvFiLiLald/lAVoZ6nF+2iI1o2g5ioSJ7
j/44be1fxu3hu1YEIsO0AUG8jM6YQnDG3bZTDvIbQ3tXcWQMQbNDHtgt4lmgnqfQ3ONUEIRyzJIS
Czm1miA1jtXpd/RNDLSU9d591XIsi7DyJNOITq7JgZE3sAGEnNgk+9z2PUwizDNzgTRxcP8WMDsn
hWbi9XUHilfLklXXizLpZh5npv6kHwxA+NMJdezeJLmp98ZnS5RfwVOVFl9cd2/H58soJGOiBBqi
KT1lhDw6RUu8m+/ouhE9X5bneuHNGeFV501ZIx0CKe02WxRXwhsAAIIcvl0ojRBCi9pY82C3qaCa
v8rTOI93O+IlsEUMJEyp84tm5cXmjNG96yx/+pMJS7F5fhpR2WSsYhzsHDF3MHJTfSBOY2qba5vK
WS8YUznmgxAMIVpGGqsTtgmOgIoJ5KqX3Shws8IjzrxQR2SaJQRjyBcLBy7fBJxUSBQ6ox8rPELN
edICmIVK7N2r8X9MP/TGLHwbse8J1xjUlt6d9KP2AXq52KR7Fe4kxeZxsIAvxaXkjk6JNFywYEWO
2L1Svs1znA1khyc2Y1CnPMa5UeerE1PCG80WpJwLgEfhozo8Y5hVmKYGJBbFq0B2FSsgmXQIOTjj
MmrEUX1X/1nqrnsJOszSh+q11Xd1+c4RBWAZWawzxr8p61TC6Uo7Higqc7X0Fjo0XGfd8Nxwsjfj
LjfEI715gwudu8IlQb5oPXw08VOUCXf7InziguR4co393Txi1KJpanpgqHtebjMGMg7Y46pmrFV+
8OGaOflEH2DIl9ZbeKLEdW3LyXNBeIRrnERG8pbSap0VxAXJAg+37rC4PYyfPZpQggJCP8W0yats
IYgcCZJKrvrEAhGAbnF2YWJl5cLSMuGGBS56m2buUYM1d7Xj1eEjBHT8LEDkO6EnpEFJ3QjCQkqO
/lHgXy3pjLHulpIQjWsHLtLl73bnjiZdJR7jeDDW3z2YMcRIPnIRjp+YKG1J/4UOrKzVpt7xOHzc
vFRW9RFKIAZ2ru1ALhVtI0V2hHFLwMc2L1gkdRbsYVZNwwP8ctdzkTG0YL3lRiJRd42wBEkwC1uC
N1cK7QlGLbpzpI/bd8MPQg/g6iBubyBkvRviZXe6yz36VCMORsL7pOcGtKSdjEOAS6gmly1DWPvS
QjvPAxneC/xt4rpUQgtq8GD5jWPLoIJ6okcrdbyx4+fUAYL93HMMhoWjeDJ2LxY7xZ/IW9h4HH+5
xwudOVtLGkcF0MqCE30+REmZORy/Y88wxP8b4OB4IvqnJFSUKz4weOnYpZe1evOBx+cnqm6XU+Mb
n5u0CLX8QX+Qw0eZLWe+rusl4Pzx8tF/x+upHDpoaMEbNQOxfNeszKmIA5Nv99mzcygvbrhTudHA
hT8oBRZVi9tF1hodMFBZszeRazCt/ceYWIMLlvZdhU01cEkdYwFaRFyuERtXGucscKqEnj4eP62H
jywEa1LANTtqwr7Gvtg9sTvxqgERjVrfpI7ilwVDOgrHF+zDuZUbOCIun44gTPaXzbw2vLl8cCIP
qr0vTTxJWV18v0VneKPOZRhOZkJPbMviJuaaL14fozcfZYznBXRzNpabjZGc5plke9I4t3MkLOyx
4/YYhUYh0M8iupX2tIlugizfRCFCn+IA2/YSeda4e2TXXdC1cMtrcTiMRNcTr6/3AnWyZ82rcwZG
l94thSZxRjgzFBO7JbtCOVC9OcSPaGWz7j6oHk60EiKcCP4uF5hy5b+KSQ6D3f0Je6NdvUqIsb89
3GEMgBhYRamfAtFRLupP48CH6sxk4Zto/SUHsi6/JdTkh3mYidCyP3/b8FRjDYkVvq+DulQ0X7xS
WuaCEE78MkhJoLKQ29GSWhgSeYpaMgtIp+DkcwrGZLKiLE7+xFRrThucFVJVyNnr/I9V30YdEgXC
YEpcEHp0pn0ZlSnpmG8aPzNeZ3jPq/EufvrVxE0g1Xc5cihEQ9d7WGKwmDKcUa5Dn+h5iy8GTfwX
BR0YowGU1W1TVNPGTykWaZTn3RyNreJ58RiPP4f20DuOSjpFrsfL9pHq8Th+zLgb03rWgZ3yISKx
/ljykMJ1XnJqqvJiQZ3wEArXLUYV+/adEkWwLZ6DijOIRosXUKc/iTqKyb+S1FU6ymRJNUuroQfQ
32QF6Wq6TLPxxl4kgkmCN8fB4Vb7Q3JV6CRLbgwqlgRUfkpc6/F4gdHVbdIgXQDjr9jglyG7m6e7
4TRUzblisZQctAVu5T//f1ssKA//kLF87FnYWXkhBPNuw+scX1baI/LCkciWpY30sUxwNOs0IASZ
ca80XSVWnPVp3uve6vzJv07obR8cX9llNOViUWI+SH4iG4aZmqK3L1IuQwmiZxvOzmgWHwV2cFfQ
uBnF1dS9x1XfNYzjZtbp8Sm1o7kAyxSyfDXhDprIQNHmWgLEfAmC4y0yyjItApZqIh09ApyQWY/Y
oK9BMCnNfg7IZ2C6Ts7E3+PYQm0GEUHjur17hcpBJgnbUmk2kobAamQok4fPtqxNkGEixBVxFMIs
PUQA9gg6q1m9slyPQXGxdJmilYhL/7cSIv033Ve5nJRpUVig5evXlkXVzaQ4PZ8ZYka2ojlj2u5p
rx5K+QQ5Y+V3CSQmir9S1EPq8rAWfxOjMw6K0cIE9wpK6YNuYBhi/8gYk4uxRP+1/l1NB4ePGGmW
r4YvG0R2+xuXLLnGKBGB2ELizAr33+dazP9bf6ZykqRJki/bqOmLZiy3Phcnk/Xs+BAd/j3RPB+6
lcgKrD8MoKLUwwtQISyXVVp2PqkvF4wVyY8MUwbbC8rJf/sHelYajUXu5EyztrguS9Ua2xujqaAT
STZ+s549/gQ8JRIlJyBoHclleY6QsPCERZAnKPU5odkIM8+SW/Nd8zQv7/x7lchi+t3Q0wDUGMmp
QbUHKYIht+DFqX1/eK4u68OfaZMQy+zBamT2NuIdnzoJFktbgJ/S3ee+/hsejdVNyj8LdDdm0hPA
4j9IVGPCoHoy4Mc982LFXhZfbNh5lm+4FYGwx5vqUrpCEGb+TCNXQgHr2HKtMxuiRd6hCuN53C0d
684uOIb7P0l+Ctk/W9Fy15OskBXyCH6ysNj+bTFd7xb7xWS4PD487euZIhGYLBkZ11WKFxtboF8z
V09WB07H9Kz1K6tPdxgam1mNWKlMQcwjRB6M/4+vXBjBDUMDovqwJrIq9k0hwrpIi3NRbIDdEeuv
sJ3aqwPyGaFe5g+uTbNfi19CbKp1+Y05pOpGA0q9SQo/Cs9bv7MShsX1jerO8OLqEg2MDYUir2gE
ofRK7Z26irBVEzcsW0jRRwgxo6LUP6x++U8YEDQsQc/6Sl0JnN6YL/zOQjlvuQ26t1On4q8ZocG8
PmQbrOJ6KoOZLOvTFkr9tEOj0Jk9sMP6iCADKlpJQeVSUw9uwOKd9YNCkYf5yx9VeKEN7VddeLla
KpaL1VIhn5S+aFiXs/1pdJhmGLeAFeTrVVyOJoPRvYjvJiQ4a+4J4ib0SdKD+VYe9w0wbNZWpyBc
Ud9K2CX1wkImIhSKqCQjLOuesbgphHLLTYLMyyXxEKr8dLg/tNnvfKhx4R6Yw1UOjz+Ao1Kz2k6/
J7jOJU/TZqEfV0OVkp9XpV/KjNHTsFcFIcIbJUhtRLN/lEimxX9dAOlinORT+0qGxvR/mwOzQ25y
rC5LXqFcuww5ekbrTYuNJcQgf7qCZaMnyksBDQopo24vuW/QpGf8Z5agEzKN/jQBTrffFg0swO6p
9b6jKY+LXY4GSKagXk4uLzg9X0OzM/827qzp8pV9O4D5s8X0DlCugjquuUDyYP5CM5pKHd5dmwUx
BVUClspaOxrY1ojjCiSF1lTaT+nZpOaBvZmm6h/SmZKq3tN910PwjSUHPQQ1lUhD0rp/PrzTFQbH
2X5ssiT+ItOh8sQuUowdPiht7+dGDQEjKVR9h1nrNzadlRpRXyCwNBnoOjzjSUVI2hzmO9kNFZXQ
ID44agIvWNG4+Mt1WQq96bmDaG59fppta8sHLVckLird6a1uPqWr8a18r43KQhEzZEbuZsObuT2d
mxV4wz15vyPdA/Rg4IE/Kt3QacuHFWmCUmkN79zNxLhK70JibkvxfESlvdKK1CS6aYdEMOTmCyvb
Tn7OatM6kxjVg1oFl3ODd7rey5pGmdCRXIoNnCKVPalFCjq3eIYTZ2WwRidKgiyFCgVL1O+4QISq
n8DDxuws4345F4mfeDPjnRiB+bYZcZCLx+QHwqMgLbAMxqjIfbYCGh71maEJTFXLpAk4Wgmw3qDl
ANMprlL+sEvbYqB+SFUfp9Q7E86NW9VwspLHDni7EemHJgOcIwwV//1kh9pfbxWSQD8V3xxPKpSq
b1DeEODzl/OmjijxY0fnHhrleC5xqXPJ8wpYdsTiyYqbvz7T0cS+J0E20V/2melIo5Fizeh1Tq+O
6zk1hjOUFblbl95jm6yF1E0lHT+Rxu1Yi12yV63ytZIlt9YFTatNvchN5MF2lB15q6at4cA/ko+R
5lF/ZKI3pCoovTXh818eis/0v+GD7cB0y01bm5UzmZjbhdVPw4EFp68kkCGHy/00lSQGrqXoIr2r
YrOlzgIr0T2yEItYV1QhxhcjxCPnkzO0h5r1M3NqzrkZMeISxkpYVEbE+u6FmjWLLFMdwy3MnhXQ
rVh6y3DMZZrEQZls6K1jfx5xV1/EOQBSbO++IpIHwN1gOmHIpVmWMw/yD+reh0lTygIa4TpH8wwE
g3TsYlAbeVzOGOZ8sTbE5A3lWQ85x6G2xT6NabWnSx3aCqa+qmxZdtgZUFtpRLl5k7N8E66eYLmA
tbUWBTp1aXM9akNITmowrJ70sVu4QQjyYmECRCQBYXqzb4pUzzv2zhsGOfGExAAgsNC4jGnrOqlt
8VtgJ/sWXApCMIDh422AX3HthF80HzJ1g2LDvBdsK2AUl271RmBIn1F9bs3/8uxV6pQ0l0vgQ7qo
AeRH9JWbDoZZYKkVD9IwB/vQFfiOQBoYK+HHpBVMyk/XlWmw6TjRpb2rlclnq0QzYCMpKQu/rq6x
vgxNP4SKAtg638Wa6ynfCHxOtftpY9FNroPTEm2LEDZfoD1HdCiSCo1x2f0ZCbUhmSgwfWb4cwyd
ZgyeYTdh1Vw/yZUZZxdhGAjUOGo5DcwjaTWxf9UtQMcjLeSQvcNpzfOhGwm5DIJaE1zR2wvA3exB
znBVK9QtEKq8H2g4y1kQ6T0inz7UFjhvpvdc/CU/mHCTFRMT+PqrJsbNaxAsw3KZK6NLx7RBhH4m
WJNcF8jVVVzTysTwMAV0hkIlTvcKCUh7nQ1F/S1yPx41t7d1priRV/XTfN6jFlPPc619eyV4/gQg
Rw8n8c8lLQ+IYWns8UmpLmpinvwaiQQp2jKIutidyLmw+w5z1FnwJbWnUbQnlxtO6YskXJjrC5le
ujtskcF2GWUcFu8ahohuGOKxgmsrkw6JQDv/XGhb4AC1FO0ToM+BKYsmawYx0RpIYktn53E+0qFH
0J9p1UhDAqWrRx5yKOajZkhedm/t/gU8NRSm8wKAnrwb4Ta67gLohIh73pI2wNkjfhcJ9De3GEIl
hvJykRgIgHj/PFxbCeEo8OrJYAo0y1L4u7zFVqNc4WrpiRGv4aDgNCEXpERk02XT/D8TEevEPH3l
7XAVMyK/EnWHtFjejyL/q3HTHImK8eDVn3JNnMLOM98635k+e0hCOaQm0HmOM7rdKP5nukESoVsh
/jTXqHL/Z4yFCjQIN5K7fWIOGdI6Qi404BGk9a6U3rxLeoTr/6iBBYf9vfC24vwV+vuWDkG7sPPK
/fOxvsHJVZ28lX7VltG1QY5LqfGWSKJa+RzWpTQ4bWCLiTSR3ZKFOIHp0+zIpEVvDcezDKbzkASp
a2nhsLNFK70Oi4Zv7qyNtKMH4CIg4CAFKZDlp81wHHYOlN9yA6+7I2zUGT/Jc3sijGww6ejO67gP
00NcKwDNgs24UjMCBfD5G1fdshjTK4c2yfKqrm7BQa+G1y5bIvOqq027xwMtV/JXlBi6QnrZcC56
VhvkDEnvfJD8idWaBT6KLwGMZ0FRpKBVWPmlSE68+w7OfqU9f5mqw32nQpZdaM5utZoQTEZ6P5DS
k9pz0daYeElRiNWMJZ4zbmP7ifKI1Zhsu3pVpSqx1EyehJ6nbT/Ayke47VZ46Pye8scnKtM+oKvP
tdntFlRdK5pU6q+z74mEfz5kvOcZKv3EcfBgjpXHYCEwoA8ODOIaRN+it/K7EzhSENvOsScor7Hn
/qEA8l9ojtsnTk4WILajoJ6lu+AFoTq6514ZKGALSj56XbyO2+deJBymXAjBBSvPPAXtLypXq5BT
ja/X/EUC4oTdhX7aLiYUevbIt/CLOLTK7RPmojwKOkBQPNDueEEY1CV1czOnpsevVYemHGbORSB0
g1nDTrWJGanDDl2iqiN1jOs2JfhCw8bA4uJrHk5pZwifRLpjHCxyZ0ABjtj1aWib3pShSjPbxdUm
u4YitAMk+UoItaL1g2GWr+kzsraCbbG55Uv5Qq5m680/YSOhq/rXxDlNCsVyNc3ypWLyJXEepbtL
fpxUDw8LbJhPb7lCY/+98EBlc21IQbETYVT73LU2HyXpqKxVHjfn8JnL2uV13f5vkI5G7/9SmZUm
5Uq1TC1joVKo/G8t3WG83eVHp9xB0JsQjXa8BnmGWlswutWL2YgyMcSUnRVFyJZbz7AOUxK5H2w6
5Q/KjjBXBqAjzgccLzyHNiTN84zmIurCz6CXPpqKT74umlN6ozvVw07JxM/SOoSn24KbcaV3YOFw
w/X30332mMJ2w70RIeUZu4tDvdA3cddZ0OE7ehXqPPUXV/lnXF0I4R1UlrWtv1Wvj9+skis/5wmr
HStyLafXP93Sfy0IrVapa0vSrFIolrzKf8v0d/PLqTrKV/cPQlzJu3UmaiiEu/aIlgoNa9eXREdq
EFRB6NgWS0JTkT63/7hwGmgFPvjXjN3PK2J10KG24wqN0k7x5ni1+3ABYAFBFAPqvgB5ssp1Staw
vxH9ZSlj/s2gis4QN58/Zs9YBdh8lPytGeZJyAz+MJQyjQC+jGtxoEqh7MiulL4YBVSTXZYdh8PT
A4y3E/gwB9WgFyqIgYG3U0/Z7hmBSJSRKAxkZKDl2TanSfOzNhzXc+/nZh7fz9O5nkMSN26k160f
CIxaRTya9rCgm/sN5Z4VHMP7ue6wVl8jSe3uBoNkda7RMCK9Wz3JL+uB5cJvyOSmoKGYG7xRkhuX
IbFYuvifwbCe0BYhligYctwqKbHiwdTTiSGG4gel2S/GQij9uyQV5iaqNUUCeHDPQMneOL4sUj/5
St9t/mHvi9iPwhxgwYimQpYwzLDM7+5yVmxIAMVcIvLlnoH/L3ThjYQd2a8AuMq9z6v9bfmHq6BS
TFhWoh1GN6SjWbsr4flesTilPxpK/PfNLv5LBXQhX8mXq5VyKamUKl/u9Xp72p1nk/T0YD5H7oah
nE616umVVc8YtzLg1Xc1LQU2OHjYOiY9rf8+jlA4+o8xVyllxWI5n5XT8pfjyMqzz2R55jjUpQs7
iecr0lMCbhqZUDSjUyS3RCQYbQn3mhBGay98BpuFD5WK2JrFuvTgS6FWVRKhShA1v1JXlXvSAIF1
CHOzFR5v/T2NUwQcT2xku7rrjmysqIN7U/YTVKV34bLLP4FOPP6ZXfk62dK0WqT6nIuflfNJ8cuK
c06Hm1E1N9w9IKGq7xq5mnW0l3bap7NpzT6NtU3t82p9M26W78/1rPff1730Dz+AL2//pf57uTqv
5qPZeP+Q/zg0Lj0svX7hf9gET78eN6bf8rcHgpd5t9hOCV/S23l9VYcPrpP1sZ+em8yM+vr6D8f0
j5r0L8f0pSx8NCsd0/x2tH8YfbjxjzulWknZNOj54gfVqETpY9rA3YLMr2u0yOgh7Wgd6hP8Hxf1
2wkszKV+bFRrg3Ez1yC0BmT57yMs/IP++98jLOX/d5sYFebnwrrETctdzzu5QTbI7oevm+viTaWd
vma34/7iD9fkn6XyX97xS+H1JVmft+mZd6RXADtxDn9z0JfG/jp3uwQprjxSjXU3ubcd/N3w7XSF
AUVP/VPyjCvqj8m6ltWfMR7+9tmqvNLy8375THrDjnU9/EkNexXq/33fOzfmg/3t5i65m1/vCYF3
/ck3DDzci4Cq8FqCyyidaqv67KY6gKhIv1EUM6r998Ut/mFIft1+xrPdcrYac/vPLOAkrc1t7Rdo
Qe3dkttj41Iv1Dc1GkQ1RlfDeulP7/4PvosLXSkUiigHkgKT8suEqO5z53Jlkm0f1s3p7er2hETu
sdRePWf1Eml3scGb40ri9z3dGMf9XKPUqQ7++xL8czX8chBfZsCxfMiqHCHdCF8q59p+Vpu0ix+V
u/2mlhXr5Xljd7ymmK10M8QYE8zsfDVB83GLZ+sNFjO5tLad1bLnbbm2XDU2hfpo1phfGrRXSNFu
1HEZa5RrlYaT/NZovlQHX0Lb9lnbbGuTl9mP7HVTqZefDzRvLj+MP0pv+29QVZMfRcysnpOP8bo+
TxuXtHag2QiI9m3+Bd7yqTSYLkFtppcaPafn9CpBh3NuJQcsjv776hQL+X/cpCQp5NO0UqmU2LqK
+S/X53O/OVXTYe70YIenXFtpt+uEJVsqPpJ9XcKZfbxYI10g6S5MmDCLQUIEt2OTk08mnL3d9Szs
U3e6g1Swi6IPtrRG6FOmIP63QkwAFEoYIRDKz3eEyj7NvcU6C+kd+QvfNH2nYie8KP3S+fMnHUtM
9iutPWX9+S71guKe459oVhFTEJ9UCDiIqvmvR+traWAcX1X6aHQPngpLtCHk5DWFXTc9POdtb87v
ILfWeMKoHGowGDrP8zqMlZvpA6RPsPY4g4haGmIVyQxCaKhpvDbDU2wtbeMuLy92e2p81nI3GtxO
OYul7zfh8Rx07iZ5L9LO3mAKvsW3SUr1CVCFsYNk/qbH20dgOLCHPNIXH93LEHmxeBUL9MLd4Is9
Ifw9us3rIRUeCIo8fbD4zuKXER6OPCCYzyf0UiAOgKrx2mgnUUVZ4Dt7u61p1YZ3KJdByVSFA18/
yTJRCzumgsDoLqqZT3vKGLXcd7T4DwHp0b2vVqRGwbA/vqL1hd7f7IYb3+H6emP8g1Gi5yhltTpQ
dVPsJi/haKnZ4eWUgMijhtu16v3VMjNeZA7UmxOQdqLPCh3uOQrLDanYnZPiCshPO/sPrPUfvNge
TezTyZ3inTjuQ01eBhqMK7Pp+bNDzzaby4fC1finoL1dHMTfYW8YmrwIj3aCyNNJuHnjeA2ko5yI
19JyuFBewantelxFh7gfHoQPcJ4UuAGlK87AX6Xa5Omyd++CVy6yZyzcvbm2OT53fPs52D7x/qN+
eE3L2RzwPnF0X3rxMcO7Y5OWCKP7jQk+T8s7wRQZlDlOh/eE6NxjKDNNouobXzAujcfkcGAYMafH
t/OHHUyfgyreQk+LRVRTjXz92MwxFzc9SFMLTRxXPtojYdDPORvngJ8mAg4XG2Joe8z3cT27Mam2
/jXf/XwaPziInNI8H0JQ4Qukr4/movoSPkJOVJ4leidL1bKBn7n/rgoW4EvACGjIrvhAv48Ghffc
nprSHBEXB+npRAKVsXqguRF3sVgr31HrnLD6V652VI+Omy9XOWqktj8Wy2bl12f/nd5y68YRO6Jq
/fSR0V37CWvcwj2+aGjWlIPKcBRtTEt2YjYTS4bAg/jN1ph+z/WLGdUe/mv6XTF7VMvMgT+FrGOa
o754iOM40fWQSDvoQa6TgR4YwuJCvOLAWgYLzYfCrdCuzmIZ8+T5s38PRrNgCghozlRQmdaVO8VX
UWaLpHZgnyGx7u+m2OycQet4sn+VzYgdGA5gnRktwEUSF3V8LJWNXCv8oLZqggXxQpEJrIi+caKR
n0H6azomY2GuaQ4nQncKOB3ADfJidbjKcC5P0Dz8Qu6OI3UKlgEEyf9EBn+LewUaqzdq/i2vSUE7
qxTZRChSVZ1oG1AkzcqE1b0HfoiSisWJjKr+3VTIEwVLsC2HaBLt17tZ2bV0lGlmkPjS1wkjaETH
3CL0tvAm3KLwDn713aIoN21RxuZzI4Ng3Y25T5FTXX33IEuE+Epv52iCV/fW6pRvZkiMozZqxmDw
dKegpoePQlchMg3d6IVhyz3FvBc+42hwhIgm/18bcSHyKD+k/+pgeu/7mbjFsUSxKZdFBFeQ0wut
1QamJ9yUyxNQI0eK1pK0H3LJCuCG1R6xBZEMD+YRD+DbjEaBAZo/8MpUfjYV74omqgikWh05I3Zc
jdxjMSDYwvm9LZZMXL+uWIsH4UF597UOt7xof2MDsvlfRsTKzOEBwXh21DScB4GypMjZ/t/07MVa
w85Z+SdKVbgUEQmQT0w5pEtzBW6sHjue9Mh+ke9Y0+NW5IWV8RFOt5xKx62oNc4/i+Negif6hSJe
qQDaP9NUZdQVVwplAAHwVzR/vELeLuGmUcnu7vOWt6VQBfk6kncpTEcMivqBQ9x7BRPzIPk0graT
UXB+xTkmlCWHIF8Ty1Ui3AJF1s/wr6ACiShKfEzEMbpuWVOnLEUzSBE0YaIhhVTyAQdODYqEn2SZ
vEseOpWglEDwFwiW7BHA8C356xFQSG3pVnpnBb7MCeLxK3+P3z2H3UfsZiivNgssltPIC6p5hGDj
3kI2buAMvYCUPZcVvYVOO6LQGyyjF+i2joq8NTHVVUjZ6Pyl/AZ3rGFO69wKrhOIJ4SUBQO0PvC7
xD249k9RC/FVkYs8yiCdFKa9Lax0H21oT0MePwWekNts3nUWUSey5pUAebBmVWavEEAS6LNtH7oj
Qorhd98J+Sv8ug4Cu/dza/RR4d3E1GPjisrj5Ll6AqmrPv6lz+Iw860C6NF+hBGvzS1K4QgRfmDD
4Me0F9F5BU3WaImOKeTIAD0EoLgw/MW/+jemEMcXxfMKb73FbsYWnNmb2u86gkocE+4NVMb8ZYkS
HBFUI8XCfiM+cSUf67NkJ4vNDKwp30zoZb1jGxWj0yxFtM7riDPEK0Q/eJ0RKh3E0BnE8q+I51kw
rbrJsMAdO0ZP0w5uzdbzqGVSIyCWhhDnWgVJ9KxB538EeJsi/7foXNImR0G55DjUN45eC/CmbLAg
L7b69Te+RysJW4y61u0hW13XhnC/I7Y+J6T+Y6NOFkb6DphKabmdVy/AlzyezUJyRiso8W7pGnlM
scASf5H6SZihvlks+f1d+EuljJuv20Bctt2x8pBT1KWxV7nGW34xu0q4A8ajNvlC6wEJ8E0/r2qT
JC68sBMPkg+anakxel19t2GMKvC4lEtZx1pjdqOXEhVx6aPsnZv9ZwZ87XrBOtKMVZ5xmVzfSjbJ
ySb10vcTduccKgc66axf8L+D3ZXzZSdDcrNr2VNIMqnENaTLADpbFbMjZrgnuHpas9rbOPf0NEf1
Oh+4T1gruoZZ29y7ulvrpJ420F2h+kf2Tw6uyCltuZlJ1x4JmcKMzwOr4oIiHvYpAh3XQkHZ9A4K
jBAo1OIcKBRadHp5mg5ZiOQe6Sm7VtkTQYaaMh2bI7hc+SF3VrmxYBwOjWtGywEMs/mjXKXF0R4z
lrBEXF2qOLO7KkU7oX4IKHXKsWkYkbFOeVZFwoP5wHYRWtWt+K9nYKWQ5gtJ184Qe9z/lTxSENMu
NU8AsQW4EzvVS/HJfUpOukW5ZSiL3CGVPH8rcVf89Kv76hSL/CrXbPvTv00BM5B2Mw7H7XXHuqAF
rOmxB3eJXIYDk9YU/XvlLsCb0ougE3wv9NXz7+WrDYymQ7nIG3sgVuz8Liw6dsbt/yNn2chvVXfa
wkDT112o9pEYTT/sGCANG+t6mKYwjsVrK3s2d56qhw/bGBQ33kYLvYxwrLrE4uF+33NmOEgYszjw
e7i6VhRQljGaCuwbvC032WkkrVC5sZFtisO/c5m7xQSYfkw/8t8+gRcZXShXrd+3482ar9RoMMft
X03dGSeqEHVHXc+cCCPW1kYpesYSLmuJiRYrP1xkoTbtuWL7YamDxms6AynYcyco/Tz/AU8vp/8K
kVTLSalaTIrlLFQw/I3JGiWzc2lUKZ4eNANywVdoivCSZBOpnazsvrvtLljXd9NaobN7Lfe3QCme
ARtNe/joiqnA/tzSEMt6Drcd+Qgd4BOUwFZ8aMEETs4Zw9hefyZsQ+4ZJHt1JvX19DlG99Q4oBbH
/J4LU+5XH0v0cDVoYHsYdzKuD+X5/CfwSxC9vRmFlTRB5QHoCue9aH/jthJlsiTHG55zJMBwb2FL
tUurL6jlFb1Q2S60RJau8u9+RrWbGxc++O7C5HfgCOemmAMOSY+Vx2rfl5dei3iSyIG5l/uU8osD
ZoojtHAo3NhUvKBu6osPLi/Hv3k5d2eKcS1DkCbzZKkLYVcWmpJFhFcK2lgwAxbnTe+ilJcPyDSy
2ssVS/xVrlQXHso/GVsmgXGNuvYLJa1rgrNamX4uZYSLUWs+btbzODUUmoMSJTtuArG+0OmREgtJ
wOpVMP+xub7cK8zR1yDPOpsyAVU7qrWsNvc/9td6vC2YyHFNNOIySrNgWrrNnc5lz1jf1ddV3RWS
7xTxKiRQFRJ3Lgxj2E5dZwPhwuyzF01gwQmuKYim6GUE/WzprP4c9n3dkeWp1CIWVUITYvTgx8Ea
vQiKJ7OG3/Y0s4eYHVlyvSai1T7MEuzyJ2mTK4ORfNqia4+Zjp+elQtHXJ9dsI/0FacG01NAx0Pl
q8uEJiS/2TtDX/miPfo1d0xSXM+HOi52dKU/G2zauC6Y/Ex6IywxKNB1w3CLpLkN/yjBeo+o3T10
bbGTPg6v7L5S6RWxHjRkMLyGvWCX9T3ddk4hAbIg5I+8RaYK4B80299WBenAv60K21xuUdrOKyeU
7M4lFdzlO3pKMLOAHXrH+tOeOZXcsE4RuKLo/GQ8L/+q/w/QBLOr+pYPM1GwwrkbegAbg/GAu8pd
7ltAIivoMcVs6N+p0Diyxj6F6XlXvZthaCnwFpATg0l/E1uRhY36UF8wsuzVFqJPYzu+ifREG2pB
hlXbvCJtLlrUHSDh+gQFQD3EWHATiv4Q5Zd9zywgIwkzDd/2HCeTRTBSIVlcPRTZNBwsWh6ZDjqK
zY5NyI1JzJk0RLIRob4PzocJleAMIRhopoEhoEHCHgf4WQ9lWDfrX7qfbDJW2xW644Ga0Zj3GV9F
Dxazwnzj+Ad2qvgPdkp0/G83+YsUZDqprkuXZXJ6IN6HyLb+XrkrzrSNwsAQ1T6RiwbyatqpqFdG
YsEC/geUPv23sYaFMMqYfL5Y/oci5ZLfVCqXz+PpYfkek4vgeBQqSNh0roC41PtCzI7aBO0sqY4q
l/OoyC/hZ+QH4gKHgdi42vud0C0R/btK6GCHxZCSIj6grlPoqqIwWvWQXWLSLKS0eq5A0wUvFuS0
WPJyFQY2+YkJrpt9ULGAUsELE4wiafR5mlIi4HssrmrL6/JDZazEg7UJ55BQkdnP6r+UDopAzFpJ
QJ2Qe+AxInZFBVnPnljW3bsKu7gsiPlcsUKF9IQlTiWVKJRpq2mF5kChJprR4sepu32xpxJxVg+Y
j5BjY2nR9fiXsvCgTLcOt6+9rmmO8nw8PFvQV1wz6+/UcDu92GjYHimvC0VKljqrVIfmvnbbFMqU
Zx+1pz8tszs96F2q6F/Q1ZzOXCxH3JJ07jLrbHiB/F+ZlFIV4yGjTgtQcVr9KxsgEr1ajEhwNsi+
jOUoL+9q/5+7DS1C7A5POm6R5vnecOK/R2Eozfm64P19EH6h1y/Fz0W6nhVc8EjEORcN+a3IVB8C
QQpFqmreLWjC7XE9hni/UyStpwL3UIgFlY5+pnUvfa4zAi+wSMw8kvoMoiJjI+39Emwc/yTRSMr/
4MOZz6VqBY1ZluQLpaBD+9uivcntk/Uwvz89KGnbXZ0KxGvGZd7uDKFEKEIKggnnTxG4OkY+Qso4
WFBXmWvPiT9CeSTfxf8rAPUuy1oxieNYWFMKtv0HRq5uDcEhgNWS7+zYIUdiA1Rsg4MWaKzZLr/h
9WZ33zkldva1sGtkXHAUmKFEJ4lW1I4UHel0ezSqF559ZAkMTzXVsLVGfCa7ILztLrSgy2BsjCl+
r/51daVeH9yPGyWOOwqqZO+L8Ub+KrTWE7VDqQJc5D7N3aNJGRZcFHEqnUXFy0FG7Ey/DoW/9JxH
B2fRmhp8oo4DT9DSO0NsrgLaB1HaCJ5sTDJiSDgePHf9N1Sr+xb2+/XRFFi/6u/km7keuH6oZ7Vw
22vlc38Hw5jIM+AODDmg8et0oGI3XNEtLmf2ZRPMptIRlDq6poQ34Am+YWERCitdppSm555Q53M8
ipS3hBTjj00T6LmHhRh5rOiZmWj8IKfuKcT2Qy2/Hwqojq9GhDHCm3RskemmpUzPtGtKdZFVziqU
aQZG5gOqxhpreMM6x4X2PnwCmIpk7GY1Unv+YCrvwJmQoLo0UAACoEulJD5OfXp7hfpJkZhEpNey
c55t8TldQchL8ZLi6/ZbwAsa2xtLNM8/WLyCXhQhAlCZ0JaYl+gatptAdVaTh1ZQU6Yq/qqsi0zK
gatMNDJGVsoaZl8fS2/CygP0F05tVIutmKyesk2VD6k0Z8/O6zF+ReY+8xdhMeAtYpPYKV0aTG8Z
4Cm+Q4DS4xVRI03twIlAIwRpPHHXDLwefrjhWqflW1YHHkJAZuzCZJplJY0/29XqfH9mYfFw7HMl
Lojv8JTqeeu6rBnjNRAG8jpNce7socRyLtbtb16dM3Dl8JfW0550qAPzTTgTN3y7XbHk/kFSVshn
/7Zg/T0A+bLoLjeH3DQ3y58eyn1hRJZdAb3OkIqj5D2DMY3eiO747veKC+PO7/I2tyYy5JCt6grh
YYWQ0gjUyh4p0w3eq+5VPXJHN6VQCMmqhytrBzqM6LXAC5hz+cqlKzdBHPCvUL7QiBFPHKK55UeG
tcuwjdOaYbwFFk5Hp7xVMyd6wIZGPVSYuFQd8QCWdNCSaiscQJNTq4xdPSxrzfcTTEG1IAIFZYHd
hqiKPRrltLe7MhiT3UasVSkpfL/HvnohBudekk5C8LodCYZWeMBxwylol4+xATdpi8IHOFckmhPT
FHI2KFwpSB21Uz6HELLqHBUryCKDfX4MH9eMGZBhlEGWZuoqKihvgkw8RdhNEszfpSMt+SlTIZaq
C2bNGXVtVZBt4M5gz0LNxIIkeAKjHOhRZMXaJk+exFc5pOAjhiKVtEFoY49u21LnjPGZNu7EyFGF
/3Cgp+DroXrO0mjz1/KzUcS4ayneGbsW9b3n8KkKcg88oRRQBEPdqym2+9hvGWrksuVXHVu/YWHj
wZhL+P2I/FkhYb7FxWS1ACd/E9Z3T/TCYJfZOELgFB9LjRWkCr0N+hhWUYoVeyhMumkw09Q9WKY3
UrTWbfiqrgZiH85HFezL/nDgehGdKkoPyxc3bUcnLDQBliw9ToYRpTYeO3dHT8IsDmQGbW/5kllR
ChDj3CeO40W1y0h/xlRdbzUKLF+EReKkWX84X1g36FEXIZwi055XRH0enDJcUpjtiX0UXjMucrFN
17Rla9rXmpo5SMUJFi4g1QjD8YafsUG6YcZdjanBDucOWCJ5sDjGnTAhyaVfAj1WZ53JoZbrk72+
m/kaPxlVW6LiCyDRm2GyN2tR9UWCf4tLKK8IVyiMagBuqFWiEMwak0O3ug/FSKPOgYfEzFjAQnDY
Ai83q5g1u6EaXA95GRNxX8xSqdzTHhT/BNChaSt4iTU5/M92stEOEGnlQ+47uXjzeEvJEcG5BowW
nxy6QzZMLUiNy/ckguUbm+iame+6gvy+W75TIMA3+LHmrTTw0E0UtBQ0HDAVwAb3Z25Que1UG9mA
ar2wqpAoTPoHvP5KhEl40RD+FBpVBsWorQJm+2SsrbQAz7xvh6tNQ4ysjKOz99plzmUN1+n+mgJy
Siz23QnQ0wmGn+LsSv/MACethzcJVBOwHb/fFW6AH0WiZOimNE5076gM7JjFnILUsf+5qxD9H9gU
z3b7Y6MbOJHjoKaElg2E6X3rpqJPdbQRzNOP0b+7rbiluNRL+KEJubEfrLGK1ykGP6EAi9qqIk2E
vaP8h9a7xF5WWhFKnTHKwUuOn7yvFLwRnuxCxLbZ1YzEvO36/e7axU4FR+OKxYTe1aG4CneDDK1R
JP0z0VJ5zSfBzvzacaRzHkONQGgCSOP/TMUkpEVe/h9h57XkPJYk6VcZm3vaEgAFsDa7F+cA1FqT
N7RkCoISVKB6+v2c7J2tyuqt6uzMyp9JAXFEhLuHh4hrRlH7zF3XYwKCnXLngijSazIIqUJSgi+Y
SHxFfnYuJROxAqJQNDiUsr2azSl70z+CppcHHlD3WH0J4Ek/Sfc+ZflHPvEpPnz5whdU+rOPziDw
8i4TG3//EQz0LpZS7C3UvQhgLpHBXrkVMcWbKwpeaJuYD4Hu7/zr3FY9FC14J+Ko+OzXd6EtLhRM
jmjkTmOtHLEdHXfBESG62RO3H9cfUd5iDq5lVURRsQSADhkNWiJ/UAH9fErj3jqCq4hHENeTgJLk
SV2FsCE1gHsQBxPUcgAbMEEEfteuKABFQvJhvvLfLCVDV3BGZYq70q0tfxMBmDfYnCfcT9wThqn2
2RJLqNOxmCQBemJuloNzY98LanHlVdgElrgaCFkUr6Mj0U+Wo1q+tm9BKQxerFTpSV2Jdpg3avou
94YLVJtL/SNuap/9+9zzVSzyO/f8Yxj0S0q6Sc/Pg5fPAYA0tMDK4ukVPRBDPCuyKVQMIWxXqIOM
VJ9c1Bjnsned+u0V7KrHi2xFUiLDvz8+mjb9O4gmG+DrkgWjcQqFXzrK7DzYJqvYU2Yp3J72Lywo
oEZskaSV8Mvah0ZiM97bzvtpitv0LXRm03r84K0bKRsOqg4enlJPihJuemFmRatGGW35sGIy1iwy
LiFmuJv5mm98JEiib8jfNEjlIaw5Kux0WZXYVzylVm6murYSMam76NBZ3GlylG2+O83lsXgUKi9b
VF1Nh25MrxWYNtWFgV6t0lzB3u9VQVNZ3wKJlKHQwp2ho99VSSC478ZfXlUnrAqSPPB39obt+J0u
qeeUIGA9rpVFx0pd8GReBYDEWt7j1JcESsjS5M8tCkERg2o9BV6yQmo9f1XSEzzQJgeGAE6GfPyD
DFiyMcrYH0hGC12PrUDRsyIeuW0QaZFdCMHROl/V/i/bjpgUHzoDBK0rMv/tyKCtY/OTxjZ8m4MQ
ManfjoJir82v2+rz8x0LCWUFY1P49ALb9Hwickp6XnJCaUMfPwILXjLTx4+Uhjo9qedEMcux6MD+
QYRBdOW1vReaDHj8wvJ05IrPFIAWxHQgKi1O9MqEJg+3H52MEGUxJLpG+g76uW5cLcwgghC3EiO9
Azi9hQ5Wx4m1R4Kk74IrwLaDMBYm5ThCrPluJIT0hOuswcpOCtMkawAcznWSKmJCJA99pEuom5H8
yH398lnAu4KYjnNXOPWyONEviqelaVSULAQa1ogvToaQTrd2zdGJN7pvMUeR+qVAziNLEFChV29K
Ankmkm6ZoHWdr+JYgeZUcTHNuKdC2t9/eh3A6024KFBa+ilgXp4pGDbgqdDUvNP3ASOY129cDkkU
J8+J7pBGkGL6F/v/kqdKw6rAVQWUb2j9/VNXVVoOMH4NSae9bigjUZys9EHxgkZvyh3Xab+0w7xN
jruoN9fYXP0o1HhTfpLGxJyVztZpPyARFNyqCQ3D+VXojGqfzE8f+z5+HZByP3+mMatuZoIuldOL
JpWDicJYXU2FGQcybwmSRci9XF2IxBWBaxTT9ZjRfykpNbqgefXwL1GltZqhohQD30IJyw0UxkSy
00OVq2skvfZbXUtSSVbaU0r04h847y3XV4HYA2fYmORJpyCCQ24nklhwpZct+D4NEXlpIE1mqCk8
YzKi1yEe08E5fV2Q5TjAnE5pOFG5llbJhFwCKaZkY/6R7Z65mkht+EyNEH3Ki4fVdYA6vkwd3Gkz
RHxcj0lK3wCf0aqoTuiH38zELCMawLp5oL98y9pcQ01HsWalkL2tbgeZApf7NfhgeArkpXrjfUOM
rFvmfN4kKL1lNCZz3bX8hvQeVaf9OjUmBVf6jlG0clidfZEZvxJA7KNV1chDXctaN0mjVavY1soF
q/OhxeqdNWlM+MiblMXpQHUIuss6EB1K7FdypC/7TopSARlbYz83S3xnd527hzo9pizFFIvNM3ow
SkAe+E/WEoT0q/B2Nimp/pUSCbMk8ja7Yn2zQvRLAUBDCfruaagGHKg/qStfkJduaV5T/gxP0iuW
NpVV5dK5tWiah9dEfuyQ47+i9ZAWZFAVzmvf3mGvwVYjTFJ98KQvFcOqYFd2EW9drHQg2tSUIen7
XSEvPvZJ0Ct0UAWLuBG8MLgDaOZ7oxLytqOK6VTf2M9V3qJ5JDAlbj1BxGZm0fUWZqj9qFG5JlkL
3TAakXEe9pZGny88g8Og3mc38Y6UQRwrdM3w6Pi3ru0mn0DaxRlbBZb1mGBQBXKxva2pOkWDYwhG
XFEc7mzcTmxvV67GCAL9lAYlHWdtTRzOQyJxmI/yerG6hA/P5FubcgaFbRiHJr+2fvi9bPbW48cK
6KtDg8Rb5vtqvv1V/W7mnfhausaldfYjuH4meDbvPo5On3fLdZaJza7Lp/HaiVK31fAba4xMaG6Z
w7K2g4NA0B9LvdPYmukl8tuXeaf8idKGzdQ8CPA+Zaz3tKYYWze1z59biD+wNY92MWv27YFTOSzI
HWuX2moQFbtBFzEQoerJ5H/ODY/yl13HZGq1VvoVjEir8Jd1zaMP6GlyV6xmj51s+GFvjY+4Mk/M
seod+QfX/BzivezvKee91JgqlEUQpBRve7NNYovzg1+6on6gPGyRG9yfTWhBrOAlHJ1ux1nPHOqb
dbhf2xQrlOzH+V66bsPjZGsMmhS7lskzUuV55z7eqk7HrI9oD0CpETzfpgeKrGl6TqWgva+ttzMA
wk6vc/bskmq9t+cK9bSOJWry7LY19fj9wdZhbIH642u4rbEg0w3ZqdZPJVqyu3ZD0VD7ma3nqXcM
dws/awtB6PfCh+lCd4SVTJjpUGvVOVdwtgpCOsVdoC0PFELxTmZI4L41jentM7AMq0w2uq1N79FZ
LdG3gsivjckH4fMeFcy+GCI3D9NTWCD8Q/h0Cq/kUGMZpZTHxFTIe7rxynKTCIet5gKO09lpHH4P
zuV84xnK7ovlG1aZSoFe6Wj2IXWcGMIcv/2buZvBMvKytNnOL9aubWcWq2iRG+YiaPlSe+CF1Chd
xyWvVVCXBbLQO68vpb14bRaXCwWNrj0MniE02IqCEbdWvzZu5djmlYJuuqvuMtoewsQSvjfbt6FX
OVr+6JvFerIDibt2CjbtrT2zxHOqduxBrVzYb16t0huBvXUKW6rGsp/zPm6RmAUlZvuILiadzF0b
owuMS8tLeHqEj2X4+MwukWncwk9IR9LNxNwtSjKZaU/XH3Evd6/fwqVf8SkeP4CGjhC32Wiai0N/
Mjf3o2WY0qC82I2Q/o6vz+pjazcNk4Yu5f7Fsnux83OY4kl8jvFYJ+VumtxXESseLMHHd5uP+JBW
Gu4/pkHZOEwqytTJHRtU6ltU1JbKMbd0HT34NflymEaEh9AC2ZJNt6WUm6rqgaRh0MhjG0P7lC4W
2V73boNmpllon8N5xY+pE2cFw1XuadcfPm66z9oxQaOIAGtrfeJgBKzRMVx/bD+i/UdEd2y3ZCKO
JPLN1DnatIo1oGuu3WyIhcaVla5I4rnptJ4jZGsc3P3DiT6W0wJudeaC9QzHiSiF6Bcp9rGj7PQI
OSF6QtnsdSjpGTlpWPxOwnvLQZH51tLpOep6rpfPP5OO2nhe7JnMlYac8CFiO688n3/BYKgPqQx0
t1hpoMPWO0Lcnro5sk8i5aqqjPEta8YzgcNbfKEFFGO0G6Z9udu8NY3KpLH+aKV8gswBXDgQafrc
igx+9Sz1S3dRBSqjFlNzJXeWeERHqvfQc6Snl6oQa18KBI5AE68yAXSQABTaokQOSZopBQy0UCX3
sqwXDyqsTST2hUxKFRN3DJ8gxMBsXpvfN0DpbFu6tD32RhzGaio3ZYL9y4VMXhFzYTtj2aiKFtQ2
iZiOb1l8qQWiCL1VdBchL/sdAXWC3gTOCIZRKoYgn/o5pBlvdvzelZA0P5P8SFyf3GOop+fPBLFs
EhJuCHQR9OHQ1caBBJOUQ6pACUATKtkltZTgUhfIfd08ycP9sS6yCCgE4eGF1vQaCKeyW5EoSl9Z
tML8rMgjVMT3drZDurvBtSELplqo7MLsy0T8grR3Pv7v5iQMg/enQGxZfBwiZfSivfSqE9ZFwmNl
q37ifdzXO+ixA74rGVZ8lOm8bf1WlxuG2oFvKMvlpW1RCw/UzFny7oOEHEPG0YxnfevFerZ0tnpr
RnttV5Lbxnts7sIcnbQYnJIcawJIdanGLLrKCZiZMmIFMfyOs4zIuRPDM63KcVMTIVe6NUT28RiT
6N3VXKLS7asjxh5xpK6QzjT7AlwkvJfYHvtx+DgpDoQtqmuq0JdiRzoGUW/qby45mgD1FwoJOFl4
O6by95cV4EuJLmRcALvQiTe47VURN4vV2kEziK3Tw28W7FiBgUjY6U5AporF9aWEQoiKSPu4vBm/
nv7CO3UMSkP0GTqO988MqQmNIG5GfxLYrv++0dOYvEc8myJYZcHqFihxvkJsJQByqCPn5Kei3KPA
fXKbbVN984BZIUTk3o6pIN8qPdD7E1UTcudmer5kEkH1VL42T/+y4mHNYN0QtamLyGUkrRPOIoJb
zPWdzlMXYJA94eq7b9m2pMelRZdYXkcip+08jov/9zTXEA3qjPqGepXLSaMjOlIyIbGV/hCVaGn5
o/MUEXl8cZgQk5gOc5HITfRfsYyySBRZgWsht10m/JoCGjhS4WkFUmWQABRFyPKNKg5lqXWI4kWR
/sz0hn2BvUCgAcslh8Z4SUChRXHqLQMVakiJgRM9n7zFhFB3A6qEIRTQIl2+P7qGb7QbhWrt0TvW
QxGnGjV6AjeLpFG5Ej9ngriUbnK6IX/WYHxf2wDtqXhflWYofdPIyldp1pyTdSXSWT1RA08fr9/U
aOefSdVAlOlvLPGPOpZfwr0kPe6K1xQdy2GiREmiDmVlgnneJNz7p4aOIA4l2W8h6ht6uTqmMNT4
LGBVKjqB6l3Gi0/WovVWi796k6ArpbAJ0qa2+cbODQBfpIkyFgCziYoCdLe0vGpRvf9I3ymdQBEd
pDBr3U/dR63iei5VOEwzcdL65H8SOTsCUP90USj9dgp5TKk9D51z4RfPnLk/l9nz2vX7lzAZFU3G
4AYbDu7mc9qaGwTCLfAQk/6DQ8DLf+DvPvUXrHvMe2k+j4dQP8Wv4x6uv3wQMamNZ9tww552pg4s
E5HARXd7jW5s1QXK2u5A2dRcW7V+OJRz/6Bzcr1/B+Xm8Cd2gmLgOfm8+2dl5y45e8vUO94HhaFW
I7CB2XslAeN69d0Gimgr8dejD3Cu1yoDjnvBc86f0bGbOlitDsIixZuqJFUVxsrRBaYJzdI8A26E
M3RCEcWEByQ7SG0gve6VGGB7XwrqosRVoPbWBYk/fmlnyHPPjAplw6LUzhTZiHjXGHzlwUtTQCn7
ZvsONCNSE0BZOOpbDJuERFrgXl+4P8oJUjHFpkxaJJpJi4ZGqxgWUYECktV0861azv6LnhQgfC7t
Jmq5oy/piSFsXouNFhyZ3eRfdRrvxxRSaM06/LzLM1XB8eZJXFY2qTq0A8sthomPydYDT9L3xpGw
Ulyn27xV/dgb1MpAsmnHeW9S6DpeqxovvTJPtAc4U609WuqeHa3AYuXULFZL09/D/8V/t6T8ccT8
si/zl4+guHIYMdoQtX+9u/YKNJJE4I34vVxUCewwCptxsUmmRbrpfoJzUKsnDZLuIojGtyg+scMr
KFJJKnUHdM3grog/kQIxFRQLKxTQZv7e84pcDlpCqCBPTLfzYhO1tf6jIvWvthoI6XJOzgucYi7r
u8VfJir7ZWG7dvxEdAeQKmodqvnpKJYFHwIdajpYm+nrZXhLOZtEFfKEgJ59iSukRvNrO4hleUm+
1GIQvVKV0saVmsg3Yy4NmMa0vEf3i9caSjZYJcZV0bEoz0C93ygtqV/mlIleGdBAICAk2DzKlBLJ
XM0Tk4GX1Rqe2CVWJsbuSiwrP/sX8PTqHKeilGM5v1BXiWRpMblf2nfdmnofZKdvE9S3YakmyHqs
2QSfwgGLu5bgXidA4P1qiXeg771LTLopvdvPaAtPERjJwVq3SY/qPtEyRvu6SufIYwhh0XBh+PFS
eB26pzv5FWaBvJFiUCm6pOHS17F96b7D583eKMLV90Z/tiID1c9HdnCKKeX6vn15vu955MpbqYBT
zQBF4ikk4kg6iiC120rIJP5ZGCfgPTX78rHwX79pEdsDompEKbyhTIUAhfCFn4rB9ZmKZSEkOZ49
Z5lEZ4IZBXJEDFV3TJT+anCP30v57ychvjK/9zDGZJ7xWMwG+XzgZbWu/0HcuUm80ym4OWpWI57I
nwkdF8mBDIB2PIR2OL0oZntXssAWzURLCDvVWi0nB1w1RMfICAFWRKrJp2w4rkD1evQtUNvjZIBw
GjOQEwNa+ZiEiUuFYqg1LlkrRlvqRo1YVWG8dR73rmaxVlASrld6pZmsChMfJJa8QVSty08lmXr4
PdlFBkv7p8xLfUuUwYmAVq29KsocEvAsKbSju864IbSNNPv//urm5MP0p626WCy6Ba6sm/W8QpD/
NeEPq/vh5MQO7lazoF1Po3z/9hNfIsiBwekcbur5Ri5nNrWVwT4n3B2BKbf1mPq7fSv5eo6ADZ5Q
5R97PEF3sM5ZgAOyvPlij51S5+8P9eUr9NdDzXk+ivli/i/jYJXZXu/76zUd1DejQhOflXvjOGMm
sSggmQnsAZAlQnjSyLk2nXgP+fUMD638KAl/bnXPXBv5CbgYPXA6RQQg5/GjHjTyt38Ifty8As3f
x4ktkucUi57jeblfl/R4iW/nfLpLB6PEzPg/39cw5ZKeW34tZzc7czRJDZvtcPuvr3W4wiuS1S1r
cLlel+5gyYlN7NkEJjGTEeBQ+PXldb5uZqRXL9qDxdFiMlTadFntDFc9vDX34fr1pVfi8vXZ6XQK
4Xebj6/nDf2p7M5MdiZrr2HWBmYx+J7uzXhrOiDQvcGgisN3Y+rYqR5NSwCRry/+NW01ylG5cbcF
M+V/jq21WvRr4qsz5q8nM3RNbHbhsF9v6nzr9TySNlOvTyZFM3Frl3B2DSeTSb3+1Wro7R6hBpCZ
+mY8TXjkEkX7Wba+CQ/k0Lf2zkiHN5l8eZgePlW05dihG358NBrjBkZLvnluQhZF8NWfL1ZZ0011
WXSOtOPiBGk2Zb7q3XOlS5NX67P0yUceIPgfbvVf6zeYPPlCgcFYzOYd//fKNM/ec8/deZsOPD4R
8yg+/UiEfeZ2rMOjxXR8jkXd02CjbMUb+NPrIg4z/AEbIsDpT7/6XY4a04/pR2vYf5ifnx+65AEf
V372zRsX9Sc28jlAlmF+6iNOsgtmUOmOTuFobTONfzoh5y+y1F8n9CtdcO758zneMXQJZG11HT5N
b8no+O6QKphKfxl243+6hq8yy79Ol/93EX8lC8Xn/bJcZZJ0sOEWXj5vdiJzpdnMMdrywfajxA5W
pj1j1pgmI3hn6iNmwtYuSzfzs2ofbLfS7a5tt/vTXzGGvtb2FNarS134chwOBu12O2Pajwgo/Mzc
KWrAaHTydsylhUzv9yFzSLGD1biGjQmXptcb9BaAra87q9HllhnCD9M/2DiKuRw/t9fNovdYeV4w
CjSeZh06C937o6Y+G+yOg65zTs0sDy0GcVvc0YAZ69Vfs56nzjiQ9/CdtRdJDW1uc1dT26CjxeTd
Pmn9ojuhA4ScI46/1lyA36Xow2tIpMSOrjkzYXzwVnSpMKWNzfTW7djiepbx6LTBj64aNXDNaMFi
wtEhrE8C0247usPQJOb7+3tp2osMF+jJlVuXEqIl5DjNbTvN6bTq27Y89VGKNKckjfCpvNGw9sHg
nVL8Y6Zl3mkJu8CTz00tRXrbu2zsTXmcg40yY7xMWxvbOACUHwCcH+EVnNrnxeONLfcGKu68RSry
hEgys16jXO7Mw155PP34OJhGo1PWIaKF4Wg74/K0MW1NC1rDWMW++fRee/Kwk9msySl0vjudcWM7
yjTHbA6vdUFL38PmzWRj6qXYyr3Utqtkwzr7xHivuzCaxKbVH42wx8xf+ctgkDGMxqJJu/tS+btX
XWis8CINEd1CLcQ9HUmj3OBMv3u93mvsVbchwG9QXzjcEEeXNBy8rtA3nB9efVwqRqMGNceDm0X0
NbdfOzNrnrmKd248T2BOFDtfygOepTv5R5H31wsXsV2c7eBoz1aDbc1uceTaIBylccNgX883r3bO
zWFlditu3WVtLd/5c3XNsHH4hQIZ9iAd1Xe5A9uyYnH3jcOL1I/g+foqQKgUuLQoBPntejLjczhu
nHdo0Xad5Osj6ZwwjgYAPXbiCja1tln/6n54tQZ8A4nd0Gehm60co9gwCef256s+2phzVHva1j2a
m6xxFzR5qp6jc3RhHJ+jSX3U/ekOIzyBzGHkQ1XjYRiYe9jknk6aum/dbr2G1/cHnNqaNSnW2Nmb
e3lvw7yp//RrLd/017hawlFWcmDQufqpebCHMgvEV3dvWWBj0++jtC3X1D/Ere8x7AyWlQcZWNaE
PzV7UrMqmLv6ss1CkbJxslYcmStF0ySM6H6x+PxU+rzNT4XN56vL9jqq86DW7gfrkhxUMmHA1zIs
Vue2+zX6z//4H//7vz7v/3P5nXTei+N/7FOu4mp/Of+v/8z/Bcr4tU7/UqV5xW1xn1mzTscNYAra
fCBGYngN2rNZezVEJ9zI2HGHqTEul7nxPQZ4uTxmq432psa2wlLJPtLv9m+G476Z2irUbP77o8y5
/2Y7AeXJuxgxgkAF7q+2eMv12T05mU06INoaZUfx14pR9vOY3Zp00gwawc24vXhAKJ6Oiom5dIqY
sfSDT5cxNzr1r/04sYVmoUtBR6Yx7+XGMU2DlnbOqIO6NPAkXbq1dPL4NeLATVewjCnc7DY2mzoT
nbXR4/y4BYMUw+UBKxqTDPR4RtNNm5qg8kCKtp2uJzhCrgqW97h90KQqH2MgXSw9cubimpNnNo4t
0GZiE6XM+KwJYpM92sfRbGFn73bl2N3HrbfJRMHXk9k6vRKsfR46hMrJk0N8zsPzIdpk7PZ7XT54
tnAymfFjdkUGN9xuzG5jl6MHyo2i8QMYcnOMDZrhr1zWHNELjGGNix9eYr2vJROETWbypPvR3uSW
5ra2yjI/8eTJH4i2s5WkXbEVG1YqG5PDiHhS/MzC4I7d1mmwnBU/01YWGvth3fLI4567xOxrbEsL
rd3IWTwJOY+2YJ2Ki4fbtuN/PYaHCQYxxxZk8Ryu3zMQu+vUJB/XT2exu9vl3RTwh2mx4XEW335O
8StXn9swx/XWYX11BqcqUhdyRQlwQPJr23W0jOnfVJh5KLuxgvtyOYx+Wt7U57uI6LjOO8RtDD3X
7V3BPjrPrtuH1l33IMavD735HrH4YNddUoz0uf96VvJd9KPtfZ3GySgMaBrDgHjKm+8xvLKSYg78
ubya9dye8IduxWdQTw790UwAHUbXMbDDc4xgA//LD84zwSuX/zxbQZchxW30mqfv7Kdni51MuOxk
O7h4Zo2aFv6QNHG39oYFw6/gHEbSwfa8oL36boi4g+PM9tH0+x/nb6+xq23ScOvYJLEI/h8sfEmI
SOSJW3AxTM9RDFy9CovQzxmbq6x7m509UXe/i25OI7+vPYM6dDQK6k1SXceV4DTz09YVCPVpk06w
Lx931gGvZL0PN52jei4EFDY+yTY47RAvuxxFQU9zmyDEoO30Bn20b58Fs5um1eITOVCJR9EhYHWb
7W+f9kr4irFyLWgsf9AM7ht3yM+d8VERuQYhJilEBhLdBIP9znpczvGufSzd24fv2+A8iHPmeTDP
L0a7M1n9MKFPg1UP3LVo1jkmiUf+sEgXh6OhyOXvV53/z6LjFwq5oIA1u/OLB4i9TXxIcvg13z+T
3r5zGZxbzmA/OBZM+n0eMm7T7o4JVbTF7ry9x70sU1tNnzW3/hxmF9dNdBoeN5Z+WH9/WH/tPoBh
LY1Q//uwfqEYhex9lybZdTrYumZ9tdnheW/P88ojNXD/5+qhdmg+P/MkKl/riNk7//j7z/8riqLP
D3CKxTzcy5Hz/xlF2c+3l9vB4fMPgwvqzpnDLEJgkzUeU5+5QQcfJMD9+/e1y/rynLK2ZOrJYoXK
whQnzgBz9VQrEgmz//yHi/PXGmQOzoWh8NyCSwXvq1zuDxBPIb1t48wB7+YkukPU7SKH0J36svBa
bSvERZ5KFJ61D/wyM4a+CxaouxO0ii2A7Y3NU3aTC4s1UfpoZzybNfIon7e6ue4XTZyFnp2xX8pV
4oiuZJ30H3Ts/w5F+cPxc43/fHGT4v7muEEgi/KsPVSZFkgYnXAw8UlFJnjq1gvEnrN5SPXcy50d
ZQmIzwO491jKNubEXrAgpcdrFya1afr/AGU7/wbngf4B0s3m3KzruO6fjzCzyieJf3Mug92P95l+
bL6D4baeGR7bt7P9h5H2F18d3cw/fNQv1Dx5pmlwPOQvg5HTjj+9PdvxsgsVgUKoW9iaaz0IbPJ5
GBXGNPru7RPrklr1lhe2s/DvD+UvyOGvI/kVf2S8Q1pcF7PclkZ2VKygCfPr537hH7yoHV27Xxns
n07414rjPPaH58rj2j5TQ0nRxtzrqHNoqjuvnlpcYRRw078/MZfig18fWvSKbpBjQck5RbA799eH
3vyln+63btrLAKDEIXs2kjvfJmziZYecGfZgmK8dapQYAog+g1px8CTqnz7oNW7zkKProW8xSi10
Ccpozzj0qlTmUvK02Ixmu+EZkfQWGc4K7ezG7RJ6PH429TSPVUk5ozrI3TN6gGdTBkgX2+9tu73/
Qmi621Qv+S9vZe5xuGcJOedL6aWX/JzBX8AQffvINC5TQhuawRKDJzZdXOx1dG2ufBPc2XLU/AXE
5hlSvH+r4wK7Hajf5Yg3LpDnsGhNk+59sRJv2H9UhjE6Vo7mMYJTJG0uXktBxs639WTXyghIaOPJ
XMpXivd6oNRHyx4JhclXsD2lPGJIEOBcojMp7yqKQZ8AW5+GE8neQyzCk64KDUp4CT8bLlATsYTB
NRmZNfHJcEQsePHMHu9XrixJ/C6EZV2Dqu/Y+y6effgWwa1P3n2Jnp49EZhfwzu5M3lCQYJdVq/k
8561GYiyWzUDDR80jrvWrrLdtZOTvWJGAtqFVM+N4lIKuxwoLe+e+rfL3ri3aPXsPoJouaqc8+Eu
/rnQ7wl59ON7GUQOylEvYzd84HOU0JsrHz5vndW9mlnwr32+8nw20lsUZ43fyH0GD7O6lreBPTdw
hI3yyMF86x9aboQr4dQBnATazW2+suzc2W1nW2CNu7Q3q8q9f2pnj4YAsnKspd01xAixbqHNwREr
XmNzyHCVERoGRRMfQmLJZBMWn+HhEKZ36284ryWl4HjGb+zxbk4kdATYN5sZZT5ORXNarHOV7al8
CEoZQPZnmMuYAD88PAA29uCbgo1L174znhUz04sbnfrbY1ToFAYeJf3Pn1OrkLMpoc7DwB3lS8lo
xW3t7g8GJ2qy1MkhnFOE1rsWII3S7agQ93NgFusrRUaIvDfhmdK28dlcD+HhYm9gBOlwt7TpNTxh
K5hbJGi496QBs+wws8guq5d16XCq+cvSsr4NalneadteL2EBaLKQrx429uxHHko4DFhyxvFLD6dE
IHjCE4Saf3r/gs7mO/vNgHZr23m4TVsuNnm1PUqCdScBhm96z9C9d3OJ3WwMes3t4HxrHv1Gj8GT
z7WTZMkb95O7LZ5tBjFyULoEJc+NDrgQuNFxE142Nov08Ih02HjzMM80AznIh1x872J8Que1dVqE
gTHk08ZeF4f6o70dHYohXcqu8HqPyEFE3D+s7eMS+p3gyVq33ETLguUUYsdenGi5LqfgVYhZ5sgW
w7VjeXz5vWPfjkvu3ibrkEF3BVbrUmY3XPXVQfQ4pou0Pz5+FZblT6+xnRuE6Lsujhgr0jxgLHu/
j4pmtAXCy/aOZxum6Eqf1Ed9UJF7tmfkygHmtMH0cO6fH+Xr7SdLTnXbdDbb1gPRkLlfO8SuG7t6
1jY0jCWud+xqtiRxJI4FdEfvteAaMKYORPT49BMoDg/tzQxnjeY8DZcex3ExLonA0L9Qs6qSWeot
yx2zeIZ3FenAYMteIPDMaBnmQ+9z0zt1jhCO3eymzF0BGT6adGkZ4bGuN12g7+ZWzqxK/OWb5i1D
n/rvSpwN/UPJpcFAoXXCiZUVoOIG5zC/b94zgwDBaPvUz4Ero4K1a9Clw2Id3uPGPRNeOpsguiNc
0sxL8aDdkAfQ42Cywe7yXpklx1KBnimP6bkwdZelDdqEzSlMEDynUYHEoBmY+PMhXa5PPhgzxBzr
tVbMb3Ls2bkbOyY3XG2j3KbMapRszFEFerdy7mNbrJ0WuWydEXuahyt6q+bLiOH3tMgAJvsgU1m7
1UyRVSr0ASwpkaSKzZ3Q/M2cvovhbeFTndheedH6EeJPuYN9gNPAp7abXZWWuUpwH0yDcI8eNG1v
2rXnrVcEI7CBV3NI6A6L7b3S8sf78hJV8cYW5qjT17O12cXkudnx9jFNpu7VHArwcDSxGbg4oA0Z
mfU0vFMwurJPfFCySHY/8z+Y/dm0TQ5UaDC3c/ZytOV5WL5GWWpM925CwJlBC0UjRiyxIqa0+G4S
bLKrrc2ewv3TZohgQYzZaR4Wve44NznPkbFX5rkLrXj9rMlgYN5JV71j/FGcRwUqcQr1IonyMcrj
Es0gC5zSblW64LDdvB3C6zWMKei69ualnWvU1c8Dk/sojq4zDJcEGtQeaPmZRxs7B1djmCzHMudy
Q5LTE7l6xnIxBtSlUtIgHTGyzPax7SIl9sPLIvbN7saWyroHtZz7pGgBar4Crac9cGmoIOBVzmjZ
ntePLjUAWVaLT8Sa44tdDfJ0O9m4lLEuww1B+vFkL4N1J7b30GV6AXiszCzuZG9Ua7vNHSc/vZcx
UMkM92Z4+mZKx9GdzsTn9gGgOXIRPV9bBeAONo/vfEhk4Ceo6x9kJfThniZVNOJFVPX1c/u0tJmc
iUFLS7sBBQXU7FtemfSBHROCsWLpjp1O87QPH6HDwD/bG8l5Us1VNsRp9vSNdLi6ruc//Mm64gyv
YKTL8HYK8TytxfVtTalCbmcy1R2VzpU7SAt6U8Lzw7IWTG9+KUY4dDPEMuz4N+/jQESRb6IAJQHZ
l4kMuOiFgOILnJZL815CTyBbGASY5ZYfX6y2HRRiYL8EcKK4GKvDefvWWBvG9dYMO7cwT/7QSkrz
6F6Cwo5tegTB4SrjolqaJB+samF790HB+cCDG7ji0AojjxqA2VbnEmUnG8y0Ttiu09bwEDrozhFx
gykN9+V7yVV8cggzfQrz5tEKOffPabKNw8UFIhX/SzBFt0l6cGuvd/2bXwHtXWOibJ2fQv0GWh58
5nfsLuYS6kwpnDjUEI/SlrhGeBc+2HllY+O24m/KlqrYsg69rz0IM/Co3dvhacTi3j+YFS9ftfLh
D4BUx4Wou/1sy8QuUGCH1qZNGkqJWSaMe8vwSi9pyg6WIYgtTzk+GW+ZDoz9GkTpPI5ra1LE+pz6
sPotD8R1ju3yB2okme6gIUv+PErmqI9SkTL5zzxGsZnuBRSw595L835cMPEu7NApdv+TKVqYh0JI
yEUdxOj8lSMq8UFQqKMq3/rJxu6wJh8fq2lscjlut5uz1/IqPHUz4fObZprdw5lBCQTNRkop0rW5
JFGl4xI3x7rzsvMTR8PV9Mg+R0c/i535h9tHfY5Mi22NhWAwbwffh488kxtr5WV7NfqaUy+3L8cn
48YhhhLb1p0KYdTw482zd/q+ENSyorE6oP+Qrc6nM9pDvlwiduVyltbgbo+U+GnO42cH4CUuL3DS
bCxLRKE0NcJOhRgsvBlOqFAqUFgNvEh9wHA9O6KFAWJnhrobZjpZxR76a7sEej9XOa1gRheATuoa
5uWBQhtu7nNVPhOqLByWj87FPj202QQVUS3uJqXCzqKQQH9Tuc259+cxpYDl844hzaoajtAfcCFv
/4ewM1tWVMvW8BMZoYgCt0zABgH77sZQl4tGRZCepz8fWRfnnKyK2je7KrJZqTCbMf5ukCHmHyqd
f41pQvqeWLZ7DdAlCsCrbUb/vLm4e4U+5p0KYBP8OGgNB7M+t2w7JVrVSM3LChDKt/at1axe1Daw
tKP5AIPcVDPqpQpI7+We+oVAazdprsuZAGAmYgK2yB70ddlsvwZDQSTsB9pPF6YnT1hvWwSCQt4P
DtVvj4ULR/FRaJZkMpZYjjeS4L4iTqeJ11tT0DGKrdafKPgpmThMqdZl9qXJtJX6rjANYiPbF0Xn
lKrwVyS8VP/uW0N+XnQc4BV4A82dLy4D3GeBYJqQ11yVO+ksZn2sjUFXpmV8dfYixFZl4m3kymX4
FQirw+uF+DYrtzT2xU0VPS88V2sQOYIx0JOw14weiiC6Gt57Q5sX7SjzvM8DqnHaWsAtX3IEewzd
5lRjmtFxPB8cSwBGpq1LjlcbZ//sX3EtbZDLmPxrPuOPDLhvLGNe31T0XNPDNWhXjahoR/f41YPH
PlmE0wgdZX4fzhTuDFyFw9Sgq6j4ZypzqAMdduIRL4P+VR2eBAzmMqqElugfzWrve/BvK+TtdiHn
Q13p6QHhR1RK4KrWfjwp+B98NFxVYyAggr0dmCC9EJphR09TlmcB397zv5OxTV0wHXBE/1kiyjY0
dk8Wa7TiluRXAbpCgh7qF+yItQ9D8Z4OLGX7NZ7rnq0td5H7r6Of+TkZNna08wbkw+TtYTaQdf/e
m+2TWQGCbGY9pAppZSlPo5W7e0m+DUwQn2WzCdaciwIqgoJzqeZ6NYuvqvWUubSe24iCdQ14myOT
vRgAlpOdQtMs2G7GYEnJeZNb47LuT8FsxeAp6AkHXNnzfPPmFiBjIGMj0MumLZWd8gZmrzpj2AVM
wh/yUJL3VMUng71J7golTpNQcMZNg1rkNVdyLPj/prLkcyeOPJXgAZjvSwnNaUzL6dVuvDrlk0IW
oM9D35K5f9C66eSGjq0YgYZfLtXPVD00Nykx8mtXn3hxTXcpQhiLPwKd96m/fR7lmzSavFZRYTBX
6x1Z/R6K4MuhNx9P47X/Jos7w0Gja2PA7vYaDinqOEzeVCmIYVVuUEF5Itm9UGTbkhwS8uX00byh
paTYYzC8qG4M03Rwi7BiToGekm04Bb1uNj6oNQekCHHHq+c95cEIMuxtJ84QcpenYeYud3Ofj8Cc
LnhujAou598a9hoRav/20y+NuIcDOu+2Rnu80bgMrIx5txS7jNMC+5ZbmPgqs4JtkpvFPlVFyUQx
p75rmflcvzBuozk3hhe9+EwkND+tFcCOMhY6FlAOHOIXo3fSToVNNSXsFFIUDw7fSqdP/PJStlo6
US7iSZneQkvU+4aCRAbdt3J+GsZkxu3ShFKOKdM+m3JL9N3FHb+sUc9UKH3PHD+vmhmKL1an9wWu
4EqQdSpicuq0E/ckNbANwzt6TS+ByTjS7yfTJQaPJHYSG5/RIsHi3Ar+qadX8p5qp1+KJzXAISDV
hdVn3rJrqok3Tt0JQ5iH8zi1M1n0uKa48RW8aU2GL7O66BQnn5/Rr7QYoX0Z7OGAUQppkH524r5x
Tk6exyowhmTCf37IZ1FEOwJAx2GXLYOzbBetoQFjgzU8jbGCZ3ef2hEJBoAIK2Y0HqiU3wRwVF4y
99tFpVlUy0qqj/s692r8IMV97GmTnNlukX4dsECOKZpcpHA/kCfBuve1mFNjSM0+rXw964nhI2OA
CDK4p3GicK1uqapHzwlPk6KbfZ848YqfnKyfP6nFikpvn4EZrWQ7EQxCnIzQb7qoRgKRUcxtWb5o
PObY/r7d4HvpzrgdTiSGRmdCiQXHJ/VnXek5WTDek5HJmp1eKIf2CgMK3T6SMsF1xPeuFD081CfZ
7ePQm9VesKMX330OX5qAW3aQaMmcPZcpR9UuXpWrNhRD1cD/dO4ZlLr8W4NKFHZz+2ziea4Jf2i8
1p8lNHut93tizHWerLgse1vu7X+ANuW/w3n/IJsjFMhMrSP8RftLPxf6ktpeylfBoKuBMZ5IhKJz
lvYFCSZzeKzG9N3UDbz0XHqxOi3O363XO6iTap3uymQaeLLRI+d/mVg1OQZ8jf2lMsstMSJAZlcs
zwiWSSIhXPOD1X1w7y5PXD4iYCgVvlTqZI02bsLe1O6FYoD0kUO3pcd7Wf11YdpctZPRcUC2m1bo
vfuXcA060I26Qqw0zVYR8WAvL5z22VMeI6bo8FEZve4fkTAvdIDTXE+ZoPckawwRXgs6zhx7aQ5k
mhEmoSriBiHZcTKQmF+RQNcWOtOx23VDpdZbxdPKYK7Efry5Y3PPR5ZC/db1QrOArzDngHtvAjeT
OD8ZB+R0jR5OYeykC5L8kXIMG5Py0v9RVoh5zB4QIp0y8TLfORMl0HB+jGaaehnzDaD5LNqXN4uK
Q/MOXjcND9QYKxiUH4WDFCmR4PptpjUjHmFZCg/GcDx9LlW8d/SKx5Z7nKq34waN5sL2SZffK90V
FM0VXTS0THnlb9NZj6fXvrUrbKQiUzwF2BBxpzg0HMppT7Yhl/p/X2Sj/4ie/5819hcd8izHTTHI
3tiatxzVNHYUGFZJ7LqZH9pD9pBGBqgRwoAE/n7ycZKL6P9ELvCz93kupvke57secmJjO8O+dfhq
+oAIjbuybVrDv3PHc0aL/mpshtb4EO2a29imXfgHT8tA+VsIwl4ZEh0tj1BGj2VZ+kuwNx6rmVQX
w3z9pi1FakNBO35w36fuByqN5OyMq3+MnS00sr7ZO35UG+RZOYaUZ9voKF3HvzLNIkc1Y7qHFkVC
nnqMfW6teCvts1Zk6+ptaAjjl9W6Uk2AqYq7ipuGInYcOBrWRvKBZeFnerKUAKUw825f1hBJReU9
a/HlDvkIjdupMn1uEoZvaiK+GOBs8OEsdcwvN/UU5fqX5xVN+MUIJwn2FA7+xtRiA9+/vCWRjrJy
/npgdwy9RppGO1x9oI616C1DOj8fk+Yf6uBb4FBuWNR9O97tYrczwlHMzQuUe68JITjun77cHFyl
I6/9wLAQBr3ZzAlBUxSsWHMdqPHZqtMhnmv+Io1cFpiAEQXon8u6heYON8/ICpm/9YS6N57fibav
K/PjL5RaRLBMwKntXENHxNzly0JKvSEDQJAjVpNRuInIFN5wV6rTd6EP/knDKf/NRv1ZEgiPJWbd
y4OB9peeUi7bevBJ23zdIsB4bXlZTnJQTBLnurPxmu1Y0lFP9Hhhh/zQR4c3xfoMrCk0eggGdc3D
Tdvpsfru4FQqEzkxoW1spC8oObQpO/pNa/6PQvT/+LEZKTvUoH+HzFX//wTl+zOMe0GY5uvsC8Qx
tosU8U8FzL9z4GCG04DQ033ReqmjhkzpjRHVpLoa3DNcQXAczNq7ABKrQv7J96+LkI/BOXrOVB2+
D2HcHch4+NPg9i5/v3OUPB/sfuTpH//7ufIvpvf/coHd0+dX+7gVpL46+vtrKK9BP3sPynzNpTGL
rR7wJnkhAixlaDS/6Tz+0bz3OnsEx3L7XhPgMR8sKkfao5lcI4epu1gpBDrA02j6QOnTx+vQLOWZ
TF38Mv1HZG3BeV8bOIDBIUW1xJ8MuQSEtksQsGDxmleuZqbIizMDB7VFTUWk8NCo7HZJh1Pi7GKH
nPIHZcPX6W97SHhA3PJOzNHM8jMF0RNQCOHUhv0kHzL+wxRblEEQtaCIT51iZPiQbv/w5Ib/6Shj
0Lo2ULWxOuLi//8LYPwdji7KhyfXkiEbGeo11aFVmCYTGIlV6oMVyNR4TmX82dP6zcDN2JKMXM1M
0oRqrAoR889xy4saLot+qZwpR9qfrvaOSXEClNiF3vcOZfMkQ9r87N+NCPf5QrPrm2K3t7wHH1BM
3jB7xwYjEeM1S+p/irp1j7uY8IoQwmoJN7cZLYKnuEXbLwMqTLnXScGkpf+DMcctWuTtL7M2n4t0
G1FBDxnNBhCEIjc1vgQyWP1jsA5/5l2LWQHPZjpALNctIQUaCi4OGar3BG3T0xhRC5/Ks0yb4w2B
N0BHSYRNccfRlYDg+ALgawQ49N9fxfBvAv9fa/h/38Rf1PJIVYLnMIS3BXNsFDu5eFkDRUwLPFxc
hnZAB3obtusoOkFAvIrZgO/yop7Q1s/twLlIZr5+Wk/yX5wGKqPeZ/2fgLEPF6hgXQv/geP/o+f5
9x33v5/2L2HLs6yk+ll/83W/mQGXRH2kStPBZypFdhtPtSvM0Pu1bobXuOsvC0X/708Lrp2F+W8f
gAnMlKoyrlPpr3p1/H1nUvvO8zV+uQ9BK+n+S8pOQdwSD81fQ1ECh0DZoWRXzM9kOA3X8j7fvE4J
KwpucT5M5jG7jA0v7QgR2n5ERNvqYiQV6S7tQ9yh2NUicWP6r/48FAe8LF1yYDkduamTIjjJ1i2S
A/PlQe22duZyu8q/NQcP4CJKBPfZmgXt19PoHcLzd9Pxryf6VNpp4TvvVfYYpaZf6/Ljs2tnTElt
t9VZTqz3yGBUtnRiLOhz1zxyUu/rAzWzHWTiMxYcM+i8GsjQSfO0HooiUFiURJB2IwnrFcEmvRWf
kUQiKtcZwJM+PikQkAKB8jyajn4Tn5TL70NiW6+UkRExKpv47nIBGoIQK7Jl3iLBh/Ktv+XcYdyW
XTthjOaYhvW57C1RvkGgQ1qs2drpElAbRqOEwGG49mWNYJEvaFeHnswgsPc29ADg64vW6fUy+Aue
JfyOqis19eWo1x17FeTE7Lu6rJGZtpFBR1V8D1Ikyn/Sb3R12b+tGW7ooawOsCKP/rrt1HGVZHn9
ydecbv6HDV/ZqWLk23TF+aMwzXKdSKaWzNoBMPeHzyLqkf4BsaudkWpcJCP8Os/hIwX4RGXdo+7i
AvmnOfPDbqP/t0/5l8y40cKBLNXcySXk+eDeaTqALBNxqUSkWp9gHsp6Sa/tauLphIIJk7PiwHXb
mogPNIVjK7y91ZWyjXff49NDqQoCg+QOEqz+h22oSMrfauM/x5aqYXMfyn30R38dW8+XVo/7xTtf
q0QnNmeVsW2BN8KlKMF16wXD6N2GW5m4/d3LshgbPCT2DyAjDJzz96KPQlND5UFoU9/w3+7L0y66
xQjuVhKWxIy8QvSvVnptZ84TQ/NugCB/RDxjkhlsd7828mKSMBv5g0aVwV7yvCQDivN6k3BFuKSf
UJN8porsZvN0Hzn1yA382ZCC9/BOjHrAGiu8PDIuD+3JuAkQDe4pvZInZaKDnCLZ6zQZvsjODW33
yETe+ukGlKutUH3R1EJCYUZwbWAotHu7AZyIjiTG/Vq18XaKChXLUJnmsycwzZLAGEbRgSkssflK
Ol+peJMRNbgZVjxLExHvpJWkUjBJV4Ykkqh74edE254dySCUhKgg1sZOtm/A6kTyGO8KBPMVZE88
l12cgUaDcpB9GZN+VpkVUSml7peG083wSmbvr+AHAIqNa7iqS2fOHFYTnk+/+g17dtzM1YsB7JJX
Tl560L+Ua+hN/X20rTrTfMHY8kR8K6s/ctunaLIrFkV8ve9sV2manklWFRC1U4yFxZX1teiBNB/c
7WvRz6QOFvo5DfsSAOAWcgY+LO3+4cSzwFZfZwg9q+7rfcfpJy6yoP7QCmIrOA3vAQD0jvoKWQ4z
3c3XIbTJxHNr8FA7XIPug9pY5U+cmm8XIhCzRqlTnbF8UL49p72voaLD0dGixjpij/CJ7FhetnOI
BzO04ex3TxPoYKMuSRM31AVxuHOEyNWDOwDVw+5V6KAF8Prx5r0auimtE80U2Vh02QMxkGf1oNN9
VKhOEgxAuEjGell0H3aEBh4pinUBUjyG7mf9BfDw1xJEBIB9KpDCRNDT5J9hjjhFcEC1ObxY8LgS
mN+RmXTH+Ei+Oh/mBuhDhSjdxodkR88/XvuH8tj8qvNsnTnqiesi4Whdlrf3ipiD5Zcp7CClv5d5
7GnuYB3f+JrnZkenmDmJHV3ja7lnXvJx5ASH/BbuLqcnRS/LbJd79dYCLYk6vSp3aXIsj+q8mPTW
2USzrGD5mtVo7U+yDUgMOVXMukAkNzXI+TLheVYhUPemf4zdxOUosPnkIGMjxEz6cMvAu1VLR/Gb
/aK4usFvbpqtTIsONKZso4nvfZ1sky7fW9CSjhyGhj9wR2Q37p/XOZpnXrwGqyRW+fiym2UDaXtr
byNgZ2rFWI8oqfl3fJ25Z+fvHgw6Qw9N+CI0IlwaliNnVOsxsjOub5TJkt4joy0Q3E7Jle1JMBlA
4/EtEaPXws3xy78lnhSN6y2+xm7thkeygqCNSgv6GVhOZqS5XhMif3g5+Zli3od72PjH+NzuInAI
wm734e9n7zNpgUchWQO3t2886fheJg/e5PAEKciPYIvH6AWoaPE6/CiL753HP+TSDIzuIL2ThTqY
pXtprYDHL8J9b5HdgBthyZXTa5bOEy9flPf+uV6Gm2IWzYsb6MoL0fD6RZgAOOKiv34RlFOh2ouW
aaP7hBEiHPxFRpf+olQ8YuxeRwRojn/xivymrrRXH2jx2AT1rTlJy8FtYPszJm6Sj6XY/VNs1ytt
DVbzvTXw0i3COP35SB1/Nz6FU2U77F75YIkwwRneniStpJunN3b5TMHuuyAu2XO+5OSUTuq9IRU7
4aE+wP11CnbFDXLJGTthT8Sr+Kkn52BF5Q0vgPodLDZCwHhg4xc3bdQJD1rOWXCt2/vAHF3R2wDx
AcxE23JmEQhbGH24Tho85gLrw6O/ztjyBr9z2Z+lOadwZap7Z2BRh6hifzH7Il5Kuz56zWKKVaRT
8hil3c60RQJV1xf1hmX2hhzs3M1g7Hy7HQHtjudP8fefkRVt4t1oBu+up1fYTKwd8VM4BAyv+mOD
OENg0IDITiYOD/VfJABrH8j8rC6ZcnHXKORwWKP6ExwZ7gAU9LlOLOSAie5U16PDFaV3YqJr5578
7Gr91hdOYlBzvfULy3dCAubhhWQbJs8hmaHLn7JzZkoxl4ODY6Lpl328JJnsWAxm8i5D/TmznjgS
3vpzJV3VVP9OEbPRPDtoCucBlV4igLbGmG54Gubw5q8y57LMnKKHXVHeYo4ARqqWZoEAY4gSZfoZ
IqUAyzYZXHgdw1K+Oc+saANSJu8/SCYB3ckrtAmBd9RCz/fZtreCRFf2y2IRTQFP8fb19yO7h63S
BoaQzTEU0PQz26HbHzQGIw9/ANURFG0rK8aeQ3qoU9vco2g6bSQs+3ZGS6AArOk8cYTs21zCn0WA
xfTz8O3y8PZ1EDXLQSBph753wye6/x2UC46LhDgIEycepRS6CHqXEWMgZmAYLDikuzPIuK7/HXYC
CYTz5FVvyJJ2GxFtIbHRhvAAL8YNaFsDTVAUfQD2vbiceOH5gu0SiPeaoRv0pKgfbxbUqdvdCiCG
Y6FMMQcE/HnEVzqfKbsYjAhaMVluVyJ42gyexqXUzWIBuTr1O6ZUAiobT1GBKBixbqwC38iJk2LO
+Rj+6DshECraSefeBta0gp6v5vCwEf4uFD6EIdkSNzwhjgZ0KoawocX9RrjI0FBBf91EFtEJQcXu
u7kwa9k/t+5H3HjIFA1Y6r+ty00eL2NqHqGyLW/V8TIdrgOIZwkRW4WBIMSSuPBXMSTJDQ/rBAUx
0aFcnm9nvG0VOqHu2ZN6HWzZ/xdXo/G3JZeLcxu6IQ+UMkLdI7KZthQQy54TntDIIUI9XLxlDdFK
CO/PZYXjCi/PKZl5Q6JyE89foZHsoQNYw23qDFaQrORWNROMRWtNb/ZDb59Hkz1GC9pUtNuNDoO+
cc6qrCde+MBrWusey2n+InYqNA0EDp0CiBcBnzvgO+ObMu7dIondZYtYTz5xe0qY34g53rOJ6Cdg
hLnDYv0eAUcYfMvy3vMUy7AgHfw1uWTMGBsarU3RnpQW0lKymQAHQ0fCgt/Ho3sh9/YVAxR+HO7d
0ATLEMZMWg0sDXSFOFECQsnHKabY+WbcBMHMuXz18JdccrO+0YZusNrK+o2z7dbaPUhK/GN6ukbH
+HTDabjqEwpp4Iq9KW6GmfnZxaOqvPA/rPdX/yKIQUO1LM17Bn2C5Og6Gkw2Jh8t0sXrmq+Fe5qc
2Fy/5GUWRjLtwQrOUDf2dGlGCE+AnrhhqvjF2zGNcq7ZnzVlxgVVW6FL9+fC31JB7cZEEiLEaleZ
Ea35wcTcm6Cks6fv8ckLkR1IcGuYEYMeXJ4ME7rwPXpvBPe/hI3fZeIGcBra0VCw4M45B5buRZY0
e1YrMiHnyCUeg6/4TDgeSuNy5dZUlEUkAl4SeaxMiQN3elOZ1m/LusQTCOVy0aMq+8VTYrDJYrFv
C0EkrplcoI04aycoVC5rpFqEnxpfaiUS7BFGjKaIzgQqhPRGC8IAZgZS9GajTgxDJz6B4O4r+tvQ
p+NjvOsStv11MiPW2eNgZWQk1WJ3Lyn8jJ8KIktHItrpN1lWscFAyYFuWCScv0R+HByVQZeoTt+P
/h0B1ZLi8xxtmbKzTRIP+x9Cl8CoruTPcn9RDA8XnDh8q1ISr6coyLPmDJ4/p287s/tzpDQaKhqZ
MtLpu9Uv9WPT8tNjQdk02gOgoQt7mXTtSWFsktU1GhspBDqHVo5y0CxVtEU9Pg8nZrj5GGa6WKqE
CLSuX4r4d/wlzE3W9Kgb0maiocxfUDg1aWREABdHGHVR4sTJJ80BJyEudU72ePe2TH7kewNokDwK
brdddqADXnaVizvY0AWEollFZrMQikPziH7n1xcCgr2TKfAhVP2uTMYWAktioejaztqJBEr9u6JO
5XMGHPAp6Vb7ah8xuSg40TXoDiqehW8QU7cdC/Zspy/Zd++ZWMv+qrBBUfirfOIlhC3izzxg7SgL
zBxEmKHj6R35Ga2F/Q0T4NSptcklFd8T86u96lqgK9y+jEwT7EDUcOsGIAm1m12sOFSDSWWeq8fI
ckqjVJirhUfnIj6qjroocIg3ls38uE8m+MAq8TPyaI1vDtkquFuTJf1E8AMixUIqZ3LPzK6KMlXQ
FRei9npQRQbyvBA0LF42yJS3lEN+X+Ar+cwJalq83ezMkfV5UE3suUrwyF6I39Rdbecvv/P+AYTo
+XOxW+TwiPAI+B8ZOwQp/lNgGinsmjhwIlLMn9ziTbELmaErm/LOGyFyR3trFlhBcbabyep1Ljwk
K/B4EzgwGsZuDlN06ZJ+vrALu7uvmp1bU/8Cl6lWeq8FA0wBtEBoopkvykwXQLRDFDoGlgc0KYkD
N2Ty+4yCQQeIXGH2ZuMhq5vmwvckt4L373eCny3mP69nDGc4A7og6p2EcOs1GZc41ZWZaTRWu3oz
r1AV4wBntzMbIsvuxrtm++LsnIvzCzTFwlYRMA5thnhdQim17O1kTlHER7tyHl1788uBH1s62vy7
r7iMvdGhw8dLMyAZeUwa8t3fDsVwziChyQ5xDnZ5vd0h/eiCzAnj2jMcfsfN7jCAYa/hT+PbAiwa
7VQzMdvG6wrizTRI7buVAsaBb5IuTBXsyil01sxgt9GQL0B844YdHsqMHjfE5SXGP81SWfV+ESKL
8YxcOXTIPdHV0ytxufcPgyXIXPnQjAs9kpNEhu+Rxd61OwOBVOkBIPqZZOB7oI3kffAccaMIXTRk
GXriu2fU9IVEcMGX/+XIeK37i7FtusHT3IkuTbnO+C3acDIguM7wpo6OqNIoTQFL/sVr52RGppRS
zUrzGGV36wrTjGMvZ3RLDVy3KW8ZKM/IDVeBR1l26cZMDqf5DfHEBHjAeN7Tjb8Zr2P2C0xLMtkJ
5lZHAmpK67g41Sxv7STf16I9aNRqYiIducihZzafjaTr0MtLjAgwdrMXg1tmMJEl/+FtpVRepraO
pwhAJ+YyW3DUvFxlD4cLC0Si+a1bX5/EoPS9/v55YJPXTWXmk0vRkdjpAvkS9yY18qPco3wyeosK
ypOQKr1PEuBzm/N7I1kvDn3MFnqyYwuuZMHBwLgU228YDDHk4qe2nl9zkwUUTdQpQD8emw02gQXe
gAeWDdYZmuo1fuO8x25DOqwtIYcnI8xXXX3MGLNNj/l28bw66FP5iAVbcLur+hyiIzZNcpdVDudA
F266gWiNqTt5a3RUdmBeRQvORn5eY9WHvodBfLAT7vPYR34zTSVzbgpmsJvlyny5uRMkFixmu+H6
6/THNMtbYDOKm0470e5fZLQjvZzHO9qVQ9SddPVOnzbWPXuUUP6MZeoUrx2EfM9rbPMm0mwUbi61
0c7fMIvyhJx+QeGkiIhopNoptmM7OFc9UZG91jN23eBVflLU7R9KZAg3HyX0YcINlG2Qs0W7D7dx
J3W6cBwxnorQ5kJ1cMSRrq9TU15c2dGI2b9sBu6FaWCJPteWL1NQEl1fL4PWnbVR8g7pG76r52Zo
KrB7cUHsBsOSvA+eLARdJEMhySY3EZPfMViBqw230gpFC1CItiiYtfY+98haqAiUZ5FS8DryfA84
kJFeBSeGI8hQkSGhrTYp4pbc9sZ3+um2TXn3Ook6mbpUNwArpHhmv0QA/6I0CE6W1+a6c+50sPIP
lbYBkMr4DYQl5LmZHD0Dr9NnbpVsOjpW++wMhWGljjWmXEEH2ngdfUL8Au2qA0R5OV92GkHafKba
w2fhWhYLavwIV1pJlcGYJjDN5wrHEReW4EJDXEOSAeDR4PbE2kXDapCogqjVyjpZUEiF+sKi6zRc
8ybsiHLw7eqpW9RAkWghGzZgX4d2yAlf77v7/YNGvZja9cd6UgPIpvV2+072EXLKIVEimEBB1C7C
OQrXZbrLqXBGbOIOeGQCy5cNemL4j5lOvl64YrJy57PIiUXV1iHRE/RmPbJRP+JL+3DjL4ywHrU0
L06+UEiyDnadagnbAPX6hMJ/smdGceekB4dGmL3ru77Hy5ze6PPIEkKBNOGGCM0LSwCrlI4PDkWS
9YZi8kr+FIZRT9MVO0c7Jqw/M4Jo3s7RqleTavqSLOUnmAE4K7LIdin+Gp1P6PAWhkueBN5+AIxy
27XHc1oV9MmiKfXFBn8b7bheWmApLBjmjBryHrvC/om9reDhtjxIDn2foyQ3FIv7t++8uNEt6pY9
Y/bIG+jjKakdIkNJCI1I7a0Bt7+dN7GdhSYd4qzr2UC0e99ZtGwAbcWFU1GEP8PKuEA5RLpEhhJT
LPqdkoO7F0Xd/THW+QWbUASiC1G87SpD5eGhEDPxIHjDJeZNin+EVxoLoyWoDwStNvuznpMui0Nz
G514BBTmq3jbWR1kzCcVsdkq9FwD4xSsaWhBDCCh46lkkX/+UFGdjLg5N6RWfK18TfRMJgbLwuyv
O50phqMbAYqdBpM7lakzPa8AJ8HSi0ittwGXVQFzqct+Q2KjeE+vjWIHFkiUWS79dVEZ+H77Z7y9
/h3gQCTrRJzoVGYsewTTO8BFTcgoc0GYAeThPOjZwvPL1t5mPY/331p/I5W44VByBz/4W8hku9Py
L0piIJzIxcNpVbOQomX7yWb8DnIBM1Om95F7AnjnQuQfvfxpZaQbki+v2vgYItzuoNu8bU4QHlh3
Ro2INVrGv1Qr4aN/UlavdQuY+s4El3xMJD8WRQ4W9xB4SWjygZOBWdO8cr5AxBxb8ouAV/X7ACCJ
GuBAfWyXzuthq2uqLUwy2IAbaqDSIpak1NevbbqWHu3hdpmBxXamyS/TjoB/gg09ISUjuyHdB7im
9XtgDFwmFprKLzK6zuCEMmhDHEqnAkvneUnrrC4DTHIYyFoOVl067nxrvIagI/dpvEQcYJEZw1dZ
jMHYhgb1jjJ9oro1/RVJksBPnTWhv+EssLtQrGLxwkJSxfiheEA4UXZMpuIKAeHg4gXs4I8xwi11
Clf9TYnzImvafToFK4lDbcpj3vroiI8VjKW2UrgKL12/Aa9AI4hnopwAVq6izqnELcoYBGRRpcmo
zWCDbLYrXbGi2hHtDWcvq2LC5jHlA7EcwChTOUPmWRgBQwpwLWrmeNHcm9PXHAAmUKg0VrUleJyP
TTgok599i8pw891TL3JcUrNgsENYyOXFGO3RvJ6Am6c2zWKPzolrpCtPKuw1PNDSRAbR+alHxiAy
Clx55uiRdC+k76QyqgJWi1whiIbGQU7RR5UIMctAC2x3nYiR0uXu4+8bzfnHd8G62HbtoX6vb3c8
UNlSm5RrbG5s0h1S38ZGAwN6x1iQOScAH4wKnJQUJrTM5Q8vvQn4BbrvOzKoj77HxmSyhRLUSJ1l
HjkqNhPA5Js8T6jkkRzDvxc8O3Wkdx05Kf9w1uaHIW47ZSKWFkvP1dbLsNRP8+fmS8kLnWWEkrHk
UuNgX+JvO/Z4zdgmhbaqJxeGZhSHdFPd3svBGiAeRIPawRgsaEYWkQtJo6BtI4+r+0GROxIcHBeO
Gxj8e3fcLSVEizDZCxT9QxeNHUGlHPg2vMJrCmTNwXxQbymWrHAjL2DWczGaM8VYs1Wwu8Vl+bW5
rhUxJnWHpVa69wRtXNc+gdUdQRjtXPQQfoIN3167Duem/Y/MUGaYOMLTjvlAVS52Tbfx8eR1gmrm
MNgxgeqcrp1FYCB48Jz7Q/4vJSubH2JkdxsdW98ID6MlqkmLAQ1MlKUeokDd5XO6KYpzLFsMgsj3
THbgIZuNXbp4yzpIlPBdrq/28N12wqtOIKS6WIpwS/pW+jJ66KdXVMW8SHjo2IlGBjJxZH300NB1
JeKa0qDtkPo3jSyYc0wvB1zkb7oahYPjQZWSHfzchvk4VavXQ9n2y1/8LP5631smnTGOSZxI60xW
VWCPb9xeiL+u5BOGFDHjycgobuPd0GfRYDL5iNGmxzslKkyawvbQK3SaWiLDvAAVMFU86kbucyNN
jPSElIIfFy3SK30YLhU6f/Co16zhpoTa+YjS4VlaOT5eBtKAU4GlqtMmm6m8oyOLGdMqgQM35Q4Y
T/Y0JRilxLQ20O1vwt8C2mr7mnQpahlEKd+YOn4ZmPAc+UMiUeCB43IBqWuAVVB5bKqDsl2RMbxq
SEjrLV+r7iDE8QXN3TXktbl7fk2gVJ3lDjXNLl2h3fCFrFnS2+Gd0xBDkTKKbmQkst5fS/vuSO90
hvtgScfU6Z0U47VNwHbIpMuMHkFTWYmB/eQ3oj6UPVKUmHpmEaXQGQy6M56r9U2PZ6nzz4oSA7Z7
2tqjKWPOIDM77zY+S1BYfy7jNFrXiy+5OzL1IfOPhoecCuh5Vc9vFDraLtoE4tvlWSjoz75Gun9/
72Vm3iiTkdO04lV2VsxutVUkLxn/Q9h59TiKbm37D31I5HBqgrFxLoeqOkHlCoBNMGDir38v5juZ
3dPqlmZGW921yzZ+wlrrTsisQNSW2ms50v7C9iE1e1WHQPp285591/YIeDbNWp/UHbpz+2YRCiuA
CXrPqbVesLcQ0EJmBYx0mXzcnI6yAz0xtbOOWdFle3MATbkUkO/mOECk2CFMSU3VY3kr/O4+F63V
XXNEyq0LQFlGN8vncVEEcQsxJIK5jDM5KmZ1m5HL5DKFm0PqguVsJz4jVQaXk0TqrM8BJk7hV8rP
kHQ3eo9du+VhApjY5V6jvoCkxGjs9cEoocPM5uHElGXyT/wKHcTypKs+eRNghxlPAPsFys9W2XC1
sufn0zFmbcpTj8iGdYBXhoHjCPFHPL10flaXGqWzNtvDO3xA/K/nzM3HBWtXgHELPV5e8k5638D+
57P5RJ2efE9v3PIJgyKHT/wpiP0gEORc7snfQePAbgdDaDlRkk26mwA0pHaOesrWkzi5ZrmY+4GQ
TWI5lqp7e+GLOww8O5B2HxsR5lAi4Y8vZTyx+S2P+eawibByB1cYMRKYyT9qhRDSxfLPka8NsY+N
XV70+eRUoi8oXBCMrbrruTm3VHQ86GnM7hnyjNyRyxW0D6tAwme+H/vG15zocPsqYdDbd2bjExtM
CaJokp7zALewNMl3RJJ359t0mIrB0Oz2VM/NGZsHyGEUVnuLRoxKD/0HTzT/1GbXiDYOez233zUG
Q9R0iRzup6EtPd9212L9D6PMOEIKUZCTucgMApUrn3Lrlbtv2DD01/AN2/JzUMEWLWTTWecTEvNS
La4VXNzhK7rjZ0G5AqZ5bK6Ch03UWTyFO1qriPKdLw56JrgoWEEwBso6OWFx3Z7VGx/CTuYc7yr5
OdqyJVCgcuuJpSN58h4EDIiHOgWV2LYKYKj57O8QkHw7DPbohZr3WIWneF+6kyWUccU2kMOQnZi/
mmtpAZJ/yPcPhwEtawz6G/O2ZtG8CNSNT+drSnXrXCmjreyoS8ntjk2Xvqz3Io+zvFk25/v7lNyq
8PDyXfsJ1kqaO2L/5+qK7fwmC+6YkSwrOiBImNxKDpK7aL7tL9SV+uwMORXYG+7fMamYLULKY+Uh
4HaZDXNkdlRocTYdJawgDEauHRbB6qIN4q8zqEILjv067hBNzqy3AjBHtiVqmtFJJ5arHR1awiuY
jRc/EjjwJLuXXr9yYJrdBK3dsK+bpV8cTevnSxvUHrc5iGw3Nz7jubqUjsqrskgXIZGUXBQ695v4
U0/WiVqAPwovuRuOg39O8J+FmmDiLaQxayOM67GkBcCOID3R4GpOp/ioLgvvuQkvLV/chIchmPv/
ArKAO8qB+gNRYi0zyOEiDpD6U/XNpClk49y/xcZCLtwQvLh9e7x+qVnQ7bEG0g/WTsM+h2/b0+sA
2FgIRI3HZ550Gsn9jeq628MrYK5a2ckHURD7CbdA5M9A4QYGre8x4Kg+R4IBKk8DEBDmxtuQIFCc
/ABuzJzQvTycO24xs3HXPOx6YKFYvvEJeqFg7mtnG/Vc7+9+YU3snvfuxP3hK9iKbXRSBV3Ylu9I
LTEVmo3opc/TfYv2t3iH2P12hxRb4DkDvOneC2/Ul9jVPAs/p8jrbegxJbuWeVMBGdVlsyZI1Xgo
788McZCTaaCdYDXLXHZRoUjVPJpBWzPbtQjzcjzIUiCUc4uBE0VJDoXYgwcvlydyELJ9pfoCulFC
oOnKls2dM1RhUJksh2+dbGSEldqL3vndiXLLutSn3JGM5RWnF4vWn1YDbxJIKmJUY1IpQq9HwZAs
e2P9DPch7onMKxCFoe4b3uIeB6hjogajuexJ60Yc4OrMcZAcbVl8FeRFv0l8vFUA2bJzDuuKW+a5
rW/f0sOB2A31klzPmzdQMrNF+4UaQQDAuwQe63v9biI6ZtzbVLwDXwbKZtRNIDgcYsocKn4wIu7V
6Uacjh428pPKMwGERaYlQxoxGSbOMYbBo4ZByhO5C7RVsF+6EAIR+QUfYPqiDZlBE53stGMSzufT
be0K3iQxNXWRtty+cuBvk7r7ueUNM4feGzCzW688KQFdJND4fVmeSHa54JT/qqzEdfQufCfg6dIx
RDfj5S+TecqFehTKyDXj7m9w0x+ZRqzA2jCfqt8fO861ZXfG2IjBzPSCQPUFuRbd2/MK0/LY+5/Z
PKE/u4PQdepMC52Y8+DaRbZSLGJoPrDhIIL0E1qPW8cDwgZhKLgxcT6Tl8KlexV4c5wiwJjVrntn
0tLwlFPZrr8b0jIwIxW5DK89h29DLf/CmVWjH4JxuGzW4YobgcnkGXs+IBWiD0P+PDlIq+krJdFn
X8Pmeu8oPZ30TfMhkPUoBviycRue314Iuwmeu+ZdW0mr0U/WlC01rA84eNQD+haW3No8a2Swoo/b
UZ2UIDkzlh3CV8g4UIsIpqSPYA7I0OcdYpuyMvDEIedSghFU0DBP3zGRQnwjxrXjy2KLzdMtpEhO
wmGNk2sSjGjyYAoAiGvQ6ffp6OxwyPbouU5cQ4SVDLvwzeDs421NevwZkaH3dbG+v/PEp4qKXzJ7
ik5K/ilOKAGkXLauvlOPj7N8ZHzEnHvYzuIf7G7Mo/h0dlgrknhezvhGluYKEwBoKRsAaXw/cEuT
/Km4wcz8ZF10xTvGzrCFxA2fT3hgqqUwlEu/6OUmZ/9J/W0yPmgQNQrwYThy2L86pSBLmZnk9gHg
zcRSXxbQBORdssfejEsMDwEUiYyYD9on1SUzGgBt+tgVbgSe/JHuru0lgkGDh/U763he7jvsIRg+
yU4D8bP4SQ5IKAefJXYPBE6vd/kku8doybx080Brcavmjewlhc2Wv97fy8bp7i62Wffgvn949bq/
DAzghBmjbw65Bxj/8+X2ydrhjFnX71RW38lJO4wX6lRW851ai4NrvOYv7/8YW8OueocSu+OZZvP7
klWPfWfrF5/CIQ+YpHuYFh9X4usK4x2UkoSCKmv1eAcAm3cleY23s7QsPxGtbDksGX0a17TdUPOz
QPRjP5tntoaWMqgACfp5Kr/mD9ugAHttYkc1AMd5S1/ghZN1pA7tD6uN20k9aMeSXmJuXtr3HE0Z
MPnrkygo5JozZa/Nb52jDZx97500a8h7xN0wfrjtc4eoLXbafmVssmjJGKaa8KLP7ka4DKwUOfJx
8Gg6+w6JB+9clGWM9zgj9J15o+eKfc4uFicOQayRi2pzWe0Y2LtsfWifofqSE4Qb4mitvtAlDDLD
Frcnf1WHbg+z0DpMg5+eC/OIc9+LeA1LQKCYIaUn3+YCXDMh4GTjaIyZB4cOPmOhueqSJe5y93Sn
iA5CponM9nRAj8Nvdal03h0YUKNBPWPhha8RV3mg4BXKqQXJ5bFi0xQr03+e0k0Y4nA3U5jn/7TD
ROhQX0Qo99h8MBdG4gyU/K3UE4mEXpitx+XGLCJmBztm6+gQaLZMmi2Pj8NMEGEhPC7g/mO6bXEO
gTynvHJCo4KHNzQN2xlc3u2bsTRfCr6GlXxzhHO8wd+AwynkOSYsOcbZZ6YPVGCPL2KFuKs4CdVl
FhQfsT10dsFKeXC2hy+oV4tFYpffIXltsGNaxreT4682OHl31ifu/Q9KoZEimDEYJm/UzeDUpgNr
sufHOntgiAhvVvOohodNceqgc8Tww3REQwtlhY9bR6xRYjOFxot9Oo9VPoN72yKYeE3LF5ABBADp
shvce9CTUHT7rCh0Ir9IduEi3EG8hQLN9akw1rJvLNplczX3HNXpNsZdzi5WM3FBjReN8yHZFwe8
cRusPwQAoYVJiUgQZs13AIlYfzrfZC8r+pIO5omUVz9L9cVobSNdjbj8MM4hKgEWO45lS+a2I4N8
2Hnp9vBgLMelVNuVNPGTpGP8wmWQHPC/U7ybMZ8osdyuxaQ/5BH1WuHEDREA1d3rlZRLHcP5FutC
I58NWoJdGLU0zJMWDZtBYHkVZ36SMAjhA8j0yyTz+qJJOKic+DEbt65p/vRkcb+TExundt1yZ94p
AqoiTtynihmEqbC3Bg3rgjSHGJawdtqGB9u7McugAllV23fJ6taqQKEX0s/rDGONkk8hYZmnXgWq
xEJ3Q8EfBGHXG7SKDBPxOPcsZOZ9jLsPL8Uo/MbglUq4yg9DjbUpw39xrJlcJumLfs93Sk2mc5K4
+IZ6dQGdl9ntICL6Y5TcPxdxR+fGRDHqa2eI6VUk1bPuClhXPS50C3tzjWneEDXrUQ1K7OrapJsr
DdnM0V7k4BlrORAZeY9Pxnja26hieFYuMyQ1MXYhBVdwQ+Z2PObHp0mwLJ1tL020HBXWxDmFy6RV
hz6EQZoiPMh5KGz5GBqNsczkd0tQbVl57fDnzqDcJRkdnHAKhXqXl0u9tg63It/quebd09CP2Mcl
ehxJnYjo+LvgctN3MBIjhGOP3L3T0Erw5ijHupgLjgENTzrXT9M3HrXACmGCiuAnkiNPNvClMgnj
VrfiSNwNFOf4Hm/HOJqz+dUyyPBlVHTV73IsEYW3CoOKos0itPuSf2vveDauyxCkYKiyk064tCbs
cj5ByJwIOCnDnoXKt6cX4ku3xkMjNEuh03EqG3tOoBbsptiH9KEPnVIi2/Bx6+e21Iq7n/SMBB5U
65IJLzPmI6S+jiiQndAK8VfcwpGtJjkrFz2p32M1+qn82I+jeYyjZM/odvrj3Kicp3W59ez87iPJ
pNnTdO6x7Jm3YidlJOQlzb4vUq9Vxc0T34tS/XzQo4Rk5KjmXi5gyD6h/z1OSTY4pLwtR6NdPl31
KxNgKFbBLquh6svziNGSyosaqV0MivuwAOzb+hQxaKy7+3qqu58COsrWsDOKrZAftxo9QiRKo3DO
o5tbCgi2UnxUynYphHf3/lRe2rySECNkR2EolyZepoLOVBEzR5Fp066fvgPoLAojbI3gIk6DWlQR
puGU8dxPe+aRRr5swspuDd/qqEQlzPeJtwwy85nbZrHWnidNLOatcsz3T5mUrSSyY3AxrSKLb/iw
tQqIKXvR+5cRyZsGUggzSB4WGvnZwl66k12oPeZ3nDqyXNjGRvFNqo+nlnCnBDiUeMkZ8C1bFDlN
NMJnCy9WCqBQDq+KPDfw8pdKRpzRsEuNdpcRHjdR5VngBRbpBZfEk41khSWS42bPwtv0NQTEtHTG
qFwmT+4ZY1dUT/fB9BDOCF6IYygyZ1MCFAFZRR0i3FyDDSHiOhgd+0e9E/QOflwnkoR053YYPy28
BZ44h5TSLORmxpYHWQ6UsNodrdUArZrYMPUJd43TzsqZQUvRh/CsP3WkR5ZEsCmFa2frY+gnuhio
kLayMVkW/TlT8RXCQSdUTvpEV5Z1DlMoZZwr3LY5ZEUNvlZKmGGZvnZJ71U6keRMravbT2Xqm6j0
W731YuFbRkTEUNKHRB/8BHunvoDXkg7QLpziqix+utjrZo6YzZLrfmBNPWAQBvHNMb7Mg77p2GUA
wjeqRucpeZETTN28sJKexGmcgUqtI2Ze4UAHyO8pnEDbGV8dAjiiUhTNNgenDFqC0m+bUj5ZpG5d
SgTS7ZqJDDEMuhBIMA72UOMBKGbLH/1a46YFU6H1CuDKtFtA7ddxzQgZaHgpYYGtZ2azAPhS48uh
gYqWyk6TvIkXweTHDiz8Pr8AwB6tW15l07P6efyN5OA+w2je6Yg94N9jZjkdkPa3vLck3LysF/gP
38KKbPMdX8GKvkPaa/u3k/FmOFCk6wBS/KHnoRzRTrg/YXLkYVhOwe93FFxN1zUeUofiCi3bNTc3
u87xSEGqr87HAnc1R4bEiTgogN3xwG82qH2Z8EK/ANZzIwdwvtq3BNVTya4fpgvwAaYJlMno9dRc
bnMOSWCTF2F8nZ7CHHJm+yBkT/zJd82Z+wjijHIu3h6Mf1JMGBfGGwqoCe6PsCeCQ3vDlGYKAz7x
Jvrn/TC9oxBXGVQiPKoiGPYa6rvBDX/Uc/YRc+udhNVEZh8uUA1xI2MgY8417onZz8cymoLAmm3i
IJumhnubozAaHFmambP5BQgQm9eJdvOY892lp44nwxgSghOjUpMTkSEBOmW8R2fiZCvC280ZA7mQ
Ye6OfDlJYA3M8im3PfMKHguzKFAv+RJwSPX7k0IpTi/qJM5GQIkOzgv+Ptn4zZ7fy4KxAP+/uEcL
gmrrNcXkpCe8VjBdBqVHHcnP8o6uf6ss4JAA9cHpOs+fmB1RcgR60MJnw8vMdEFWBDLmrSPPSFmY
sG+05YjxnOhZGK+gOXh+Z1QozN9wK7IZ5gJzJf5EjhXtoxXI2HzKNq0Bp2Z/tDy6gnJfcqq4hbE5
MqtiJoSqivydNT2meNJgFjv87O1To1kbp26UXuHUnBj50h4GEXiYCKMLueB7r04RpWsNJp7NnwvI
U7HZZhVj98w3zn1HYnmMWgLGaku0ijtQuJR2OOfk8oljcztXaPG6oembMHDoQWUwBLLP8jsywX28
i9gvmSucU27MoN0lOiz/hLsGXtwPwnyCmFX2kmwbWFBn5MjILFYITyg5uYnRT7Tb8oCB0qbdaf40
l4CDMsk18HsP7kvuNSYnvDz9q7IiayTDDzLBVVx21/eDPqeuOZAXNiEDXrtdQ9meslHyJXCmF26U
x2wvQsajPJoRRALj26aFGZz+dMKZ1bTfMggI+uhgE7fpp4Xl1Cy2rWTZmES9Fm+w+LIvkh0KIAoG
6Ft1DTHYFdbpB3QSZwC4/7HdzV6e/UBHluwDf3PQAFDB7rsvyXWBa2nxyf+MvH4XkWt0st/45Tlp
FWZQzfv1+I0ZJ2SjZGZ937Bsu+EDypVIGijY/90ptnceHKe4eDBPTwSpXkdcDZeUjKUScyIHGd/8
xNS2udR+kBBI66i4RCYMOi3cWvMpLXNAnHVuPwtaIruzwzWUc9NwGBECXiNA2etQqWO/oNw/G8sl
2/BD+Sn5oyBf5lMw+9HA7TGIka+8pe2CexyOd/Sjr4EHtBn227yEvrxCEhodrztvPS7uBKEuJoLh
fFxkey5ktCggHCAvszWIfFe9JC+i/4AMzIY9MPF+rVbGjCAnWH8xUD+3n4xbzD47QsP9obBuvqR1
vS22t+U0oJ7rB3VDJvsJv4XLD1eGeoBgdJAixLfmwSL5wi3AhMHory18BSi5n9mP8KI/AGsfk+Wr
mAMpn4Xk02CQO7t96yb3C/Y5flqTLYR0sHuLOfb4Sar+KloMxStfY7unKCy1yToe2IYzpKGPh0ov
r8PNTcDyYXkTFuMpOrPoq4mbR0YQ13GOkfR0uNgprhIR1jeTqjZB+dFBmcY2kWuLLg2iBqoDFDUb
7pcdFuUr8dgFWFl6pD1cla0FEAXWhAOpnxP6AFxel3MqRdwErpptT7/LeQDta5BWlTMMy3dp12In
nuFYo29afSNb01uq9raJ0xFn1lv2tMPsRK3sMkPAJUpxI4y5tzGQYmjrVz4oZIswtGUazFNrrUza
8Wz2ouEhyZQVzgdusjshQHQPbxuNMYfTHm4IGa9MRjw+tfYNpxv12txKdyN0cX3zYAIj76zsYj8/
aPf4wYa74r7W6m1peXeYA9Tx/QLmpnUHeTc+RAB36+bW52HyoZTXxpaV3sE9QX7eT5kHtXt7BTWf
nvtNI3hxa6weaxLOBtQ+ds6X5ymRq3MTDLQhKLoGnz4eScX9B/88ymIAz4WAReYn1j8aZsxd0O9y
1zJt7aP/UZ+XwoRexs/DAmfJ3eyOmyPdqRyx0UKeuAbYxLni1cCXYkFxIqlYCU6+HqVH3tRDc/iG
dGs/IFThmZvtxnU6eVY2swJTuiv/mbCYhzcijnyBabqLcFmEBt3A8G2uZJMjpSAM4ZuFVlylLUtl
ujluc2x4kX9+4MP7WvHrOD/+oa+b/8wpXoSFuFcZP9DlDGT80gO+xAB8L5IcVPuKAzpBlsxkfluK
K4XUpFI5majn6eTQEZHHpTJRidkj63GYl6B2LzIO+Gm5io2dhDnNUdXXlEkitsIwe2WPcpY32a4L
LLxt6i6oROTOMDmnvlOuuQvHfllRUBmQR4Y5bpnIy9OygjfA6KYBlYaCfI6ZbWuThHx4BiXW45cQ
eSenq5aJC2mH3PE9g4CHOeD9YnLae/CMHvTmNKp2hgPxtM6qhiqdcQPh4+kSIvuC8Auc7HcdLdiq
vE76Ki56LnC+Qoj4KX0Q2RMaJhvFM5ypOdw/Yyuv2VmYOS6ioPJkHOcpr94zgfc0QhC8WFIgrfk2
FHhnicdSUiGVUNObPnaFzXGqi9Sp6uggFd12Dxbk0wFYk2gOwW19jo2U3NOLZmBxMmPbCHSlkoGT
kSGeb4a2uIHEpKX81ig/4rDKHs81DMzWYFsN7Jc+rN5GWTpXg2G4t8fHmHoFjcM6SiuHqR58EwSf
FFzkTL+L8kmXP/KB02rLHQFMBvvANqsAtoYQf5c4YT6j7z87qUi/MWVTCInTTdFQJd36J8Lo8+OQ
5BEZeNL/KxXjec8HozoI2Va4fXTZ0kT00PSeLjmPh30Xr0P8F6+b3/lw/Pslf3G4aGStNrQ7Lynn
QRZZjIwCzbo8h3VCa/vnjyf/xteQ+Cdd4RMyg9CNX7zajDwTk7rMK/ozL5JiP85GlLA9ZAEgGlOk
gWmRoz0GC7l7f1tW6m0pQ+tqXB6HmvEFPeq51g6T7SaBo0JvK5qxq/ThRVW2bbsYqbL/8o4n55pf
/D9MQzYlQ6bJxpLpl3cc68KQFFZRHh4jlWNJDMbIDihLNNOUQTEoxyO/LTQr3sgJh6byqT0SW4sR
xWvojErCb4Flyvz1hoYAC4apDR3jzz+/yd/YRpmGYRnSFLcsmuYv75GnZJaF+CwP2nCH9q3SSC6F
O1ev1f1lrUyeLP95Gv96pV88W/IxziNBqMtDr6ZeX8iumLpJ1PpG1AGUf2fl8s+fTPrdgjFVU1Uk
WbVwNfnlo9VjkozGoD4OXXhJo82QQezocZan+LVyGJ6QiBJYyCGo1QN34A62X/vOxfHntyH/5glb
+BoRpiZbimJY07b917a8DUnYxkOKh2nZ4eNxGIpvTrwI/9Gu+ioqLyFOSt3fDcxJeuQGoNlSEzxH
OXVyvcZBy2LqFS4y7TDE788HOtebbmLca/4ILXW/6gx9d/uLG4zym6OEbS3igifrrN5f/XWkpDGr
IrvDgxY8ivuxkBdpbBBnxFRZoz0l+tv0LQb81ZM2jgALhXyT51qtO0d4Nt8NBUqURJ9xeLlJEiox
CRjabemXjHtjK1Igj7mnYngkPHC7R1gXZ4+/rDbpd49d0UTRVAjWtCz9FzsbJVYyZVS74pDq17ZF
WD6FbGD2M55lKgmNEBpZgy7ILKvF3bk46CLOAQy787Gdl8lf3o0s/3fxW5OboEJUvCVq5i8HpVql
hWXVVn64dYE2eU0bCyuByIu4pkZ5CSFJkkK/YqAudNuEjBdTAe6qPhphfQcx4dzyNJjWCB1BaZuo
2mbMDP+8UH+zP4m2412ahmoZmv7L/kz7Z3qLxXtxMEFWHu0y15caQj1ujjKF2I1h1p9f73f31f+8
4C/PJNIkq437FPUkrqVsSHWEnzp8gizMdDAsAyVzH9uaMP/z6/72cxoiy0LDfslUf1kYD/3Bb9fU
/BCy+011X2bKPFE2EgaTda67gnz58+tJv31BUxXJGhOnRMVfzqG7oD3rNtZBMkATGtI9jMTpxXqR
9KI3TcPlLHJIAHqM1sLCZNnAeHviea+lB1bn91etLOd6ka/+8q5+t8UJXVdVndE2jou/vKu+jPoh
0tr8kFQfphATmvjwMwEHovCDayeUHxs8Gj1D1f7y+Kff+8s1YP37dX9ZZo0YJRnRu/mhRZ2ZTXN0
TMlY8BazGGv4yx3wm6LBFFVJkxVNkSxVVCfzuX8dvokEGiJIZnHocZwF+UKIj1Dj4RnmPrlB222/
k/atVxdJem2RIKrzWAj6epOObv9tkuOh4jQiBaEiHOT0VUr+EnwoTWvtfx/G/7696Qr719uT0kRJ
cjV6HCZYJ+/6mQkeXtR0AmbrVWz1W1z53WN4vytnIjTUBtdLesYwJ4awGtZ/WRK/sQAzRZ2Aw+mQ
Ikry1xKLC6zRTUPLD69UVV4xj97RUGawkG7H9Kh56ZeyAlUaYFPv6XxQ05y1lyfBBcquXhoOs4Sg
CcY3xsv6wSBioP7RQGDetK/wOwvCD0mZ+QQmpxDWRgYpT+c6aTIgx/gwgejPUHEm9uT2CbPURh87
e5Pmj3/oovB35irTyq2ANgzzkg5rDv0NoYdXLdY9HFXMvykCyShDZfQMirnkZ7SmSKLXxR6lDnwg
BSEznIyJLQsRBeMha084CWpQ+VgF0RzewQYpAFYNkzRFXeF0igkfas45OKblEmKgXxFMT73rlvkd
jIfBsT+SnTYX1k8shRpHf3lqs8SaLRE7TJG3gQ5lb5qA4kI9v28nF2h9XvyML7Wfz9sTw7/3/NT4
lffnL/H33yGFsmHIGiec9MupShX+eDYS+zogM2iNtpFZeUBiyspciu4wMZfP8geTRcK36vVE1DZQ
vHc2GhX8GBjjepN2MFsu5h8LrBaX8GJdBM0LdaZuMfqfBnlBYr+R1B7tsJ7y8XdSvWpZEJXUf9S7
ZlsvSjJx6x0zve/n2iABCA7VQttZkBbTv5wl/z1ZTYndjXmkIeJGLf5ylmQ3pU57JS+mW3UEruUo
m8DdLFxQxv314vjNJc7LydJ0OVLNm9Ivh0nWZFgRhrxcDcLyuHXnCI/J/BTezx1+E20X2zEQSKfi
zqILttyTZ4A/3nMQ5pX4njPYa98x049oPToScJTx6XIS/iVN85+C/ZcjRTLwGBV5HFOt8csziSWr
ipuU28aCoHHXcLFj3uemHtSt3NFDVIz7F8JJXLho2EgMkGMHhKvdRnTNj9QBSsWIvdeYiSkfBQAb
EurWV3cqKEE467bMDJzUtJuG8nlWIwxEowEtukL6EEGjxjZScKqTsFOfs4yYCzd5kQMYJBiT6w6T
Qgj7swHTG9OPXlN8NMhNh5lNv2bLAVZWDi1bcH8BYINe+vXnjcHH/81piwW4ptHoKIaM3/f/nrZt
ci8aVR3yA24RP8yu5+UZAHfiFRtYHjwctJMLOMlHRAUY0Ax6gKAC1rxJ2BMYA2rQZDMa82lB3/pl
tycTAE7DbuLcA05dNFypUK9xvUC3hKJPnX4nPgz67fCErI8YIjYX6clUt3j9EFmE6yvzmwecpAN6
coaVcCkdLMBI80HmgZKE/+XKh9K3vlRGXz4zvS5g8mIgf5U8zLVwd1kob1DnL1Buh3kN7ITcwwlx
AxK8Gl53vCMBnFgd0RbBEEaHfz11joO9g+Pza4MpRY3ocis/YAvNhS/Ew8faNyDuuPFCXCIZJIOj
WrUr0sAXD+8IlTDNHHAsfPwD/FAWPQg0oBRbPP/u/IqFhDkTTkwwvFOOEpyY+VSyLUIrApHza7/A
x2Ah8uDjLxJfsDfC5WqVYjTcfLy+dsiE4DqAH/nqHE3sHPbxmwkLEYbrukW1cZHeLJ9kAZ/CcCPX
2MjY1QKPT7QBDLE/H6+YyrymMLNRXpjz25e67MY1w7g1JIywd59YovC2koWEdmIIRmE2vkzpD5Q+
l7oBtarRUqP9RjPEqSz4zDoBM9rXm+SQ5bQIv/kUQYioCO7KUt9nM0Q9b7d5ckXSvcBEgbW8J4lN
ReQsX8UA6AyE9uHUV6o9jAP4xyZv7e5Vc2ZXuNxDoN5CNHBkUDSs6Vj9pc8TwQApSIEWYhf/QFgQ
cHxgghM9ZUsL+hU0Z7jMSTDUXu5eJ6P47Nft4c6PoxoNneZCVsUBiVg/oWp7UDGMJOoA+R8v3xDL
ggKbsbWHrMpmZrZVprd1f2E6yyu4NQZZE8iXAKFOdx2Z7JwNxBfw+lilzs21tqNGXyApQWcBC2yi
Jpp57jeMG7Es0jhyqA5+sK9YdVx4yNhX9TJetK8WGlAFg2k82IDdbrs7xTYCDfjHWHDJNlQyzku7
WXNhr1u/+kohejTDujWzE0miAmcXskchiLnKWeK1C9l+h4fbRncNck6wf5kk0qJ7WyDA4iexvoAE
55VbYfGFRk6Bx8mzReM1o+oo7Svf61tjyxhyCSt1na/iY8fdKDnjIndEuHgQPWHBEXDRK/NYBn+s
grSbxjb46eCKOtY/MFyRVMEUoupA148Yk6SjxjHsGpFopsP/uB21oEQigkqWtnOW7eF2TMJSDhzZ
DSfLHheK+Ibhoquic8AnzhVcHREjBEi7shln8asxM2aGTcGi7qa/qpEHqg5RSAgDMEnCT6iGLF3M
IVzORhtD69mntWkppCAWkkc2keQjRJwIHd+qvJtlSrqtkxeL4/+J7xD8P21G2KcTIgC4rYly5Z3k
TneafO1kgNJu9qkjBY15HN/qbG6KmHDVL1WE9F65+2n8BMTzVUgjYv6N0AKZBPLtdHLywy/iNodD
RzzuhkEspV/SksMH1QQNnP1k60xLLIVBN7gUWKwcYJ03YHhSx8A9YKJvn0CwywGLnYINOHLwxKUj
yLi5zcg1/+JRrgawUmFGlhgUaLJN7HaqG2NKlAhcTLXOpuTAUcWzzmbH8Pcmt8/kM4POEy7oKvbf
OFw+EO+gKOxPlS2uEOOiy3uQ+BZNAYcmg3jzKpF8O/EhJyI8pOY7tam5He0Tfj0rU4+2qekcTOLu
kArZXO1Uh/oracUADkixwTzP3So7EiQDXBtDu520nYCz+4TkVvUoqBiRtcwsc9jswGufF6xA/NHW
nfjlG8YKGAUyenMyv2Or8VFiVziWF6oOlxQvWN+mi1MGiWyY35qIZHBZdeX5sJSwsAJ+QFB0La7G
gq8EnNla5DpRT19CfhmKOLiNGC493clWYxsf0hqHKNQoc1JC9013W4df44DrCmP6ysWQ2u1AWd7w
fJqJO/rYiY09E9by61S1jwC2qDUcArXQhkReuu4BttFrc6exP5sZeYKJ4bzKjKogOBjbqUB6jn69
gSfUfNy+TIxEnHyXvmG4RNopdUl+nDak4SuXjC1gbo0pQdQLX6GidUfpfP9SPeWHBKZyoePSelZg
euU4UvQA8fVAUPTNj1RHQkXCfkkCGkztALTy4DjNF9qmNukjanOBw27sxdv02klwb6zibYgBKx6b
qSNVo7mJfUI1y5sP1ViMuOfgqrshyZEvgWrHAecVvrjgJW0yjoGoDCcHaB5tSY6VuoOU7bkRCMUO
0CtZ4PCQ2LcOpzfWE53lib6qnsLRu1UbSdYwZ1nfV/UbgNPbpBbnbnNJv3CZE2PQWkChfn6LZAOS
AbKm/gJKno7l9DRAr0QN9S6DRJdbboO5iHLoTYDCudC9Oyi4tGbleTI2xKqvwk2GEz0d/lgtJAfI
yDYTEDf6Ebiv3PISeUAqlsPuJOcOHfSIvJdh3uBTwbn53Nhxo03Y3uSByichKzEEW57QID7UEHSJ
J0uwGmfIU6GHOGW8Ckt5ob6iSdTmsOOkgT2kL0IPuikV0Oji/uTH7xY8k9BNofxCmzHtP1d+v+sS
TNmgr9Um+OA/g62nNvSJpmeHHOO5pDkU9GOMIeWnAU19/QCm/fPryf8drZj/DFaIsVA0upNfSvBG
qUK2V5kfHizr7P8IO7Pl1LVs234REaqLV1CNRGUDtl8UtpctVFGoQvD1t8nnRqQ3dpiHjJO5z9oL
IYk5xxyj99Y3WhqlQhxUTWf3FauHuYwzdPiocvtD7uoZzZ7jRkXRrp17lmuAeRX+J3rBCTm417j1
/r488WcvksvTRN0QZEHRzNuMDSU51ELaZPQiDfeqbPa95FTH3mpHn+UOTbwOuNLdnfmJpQox6Hda
HtpQZN+eTwzTVHUaqhr/Zejbfmt5GJf2ZIiZXK4OIOn2uTHRr9k038kRjyXe54sSLd2OlzQ5jrDn
mpQJPVmoRtFFu2YAGtDIN6mtB3WrCrVTQUrJE+Sf+ceWRZNGdCEY1gEZnCGo4eVkX3e7WamtS/Hh
2G8M7HCl0Hr7FDI3CYcX0jFFya9V+6ohVIXyZeJ8qFCIMimo95cJlVn6LBqXEKHzIJHVcnV5MmZV
8aYBnszFBt654B74Hgfk1hlDhFStrKlBpEhV0rWgz/z345N+e3wmj46jvcmk76vl9e0G1idxvy/2
UrlC9ypk2Ef301P7osjbrGaHBhOAOhmxMu1bPZVWGhojasEDJ40jIYconNNA0Nxd/abBNyfX7u+r
+zoD3z7e71d30109XUd03k2uDqq7fpVxPax3IL1rvNSUMvJMP2xTPOC0tjQeYX19u/P5P9v+hmiK
mk4mgAHEXr6ZtghZ3JTt+cSPHVYhGgMETlmyOeezwsSCMnStztvhx4+yrDq/9cRM0T0gT/Mk3Fl1
fr0Qmr6CTpSNqSg3/dUdvbS4l4pyJcWQkgnBLshH5a4f1Du3/N4H3aw2F1HtslNzAEbbruo0EDN0
YOXbpdjf+ULKz3GmITHGIh5AVLVhqvLfX+65O4mnVk+KVU8C+XUilbaAigSvTbxqkjVvH7Y3DQ/p
KKLJbSrenshksGGMjEZseEhGVLfbYpO5CusaJCbwkx7d5qSueDAnT9YiUZ+2ozddPD3IB2cntdap
33Tk0AG2A3ZpKxhd/n5bjF/uncTWIBm0SiRDlm7e1qq6xkYuytlqODxSMskiFcJYunoNvOeH/DV5
Q4+pvRw2sAxwcpvvZP9CdkuIorIOeL8+pCOSPgdC/F60pAq7PWbQywx1F06Py+yLf1b0YUYN0Yfi
smQLB+fROlSpBAwQZuOcnO4D0BqquiABZ0V32pzpqBLD/Ub/FDoXqzeVClLsETleIoRkBzm0K0GD
xGk1fNqZ8zqn63dealoy6YIsO9x0QFzPjxJHptGd5Uf82b83JEM1JFHSRV3WTPm/b0F5vTDR7I/A
rA/Pdf7Q8D2EprIKfaXvbJ4y6RsHMpnak6PEyE4Hsy6zbbBXmKPO957fz71EJqqCmEMuRZeNmx97
lrAKCP2lXBWIaY8uC80J1Dezo+RkH07bv1+Wr3H9zdKmMMgVSMhgNCjdLi2N0iR4ESRCeWl7Lav3
eL1/MqH5Qry78Gqc4YzVhJ3NeomTmcHrnQxq0gSMf/liQk+AivRxXl+nV9S0LEwE2uSWD/MfjSt/
GMnVhQY/IhFLI2BgJcAL9Q8AtR45WAoMjuWxuN4vUUuWORo2GxojIRFbTnV/f03ll98EozFNU0kB
MVi4hg382/5yFs5ZKqX7dHWh1bIPJVdbppssHIGYVZbyvA04eLlD5rSxPNMd+8qzc8vIABQ74hxU
veHNwpmdbTFKBjle16fT4xVtYzVrHxE6UvfG+NT+vmjpl7VJkXgDZJkAE1Eyb0KEcqnNy2MnpCty
J2t5OSpjkk0pGw6rURcUw07DKlOfxhoi/IqE3CM4GABVwr+kpqtfq+ACl6nJ+S3O3IN2Zwol/n51
tBxNk11bU6X/3lKlOXbm2bikKxUjB27yHLqWmxSbzlj2RD2nkcEV6lR8f98Vefh7f7yx7EAMnPnJ
Cl+lxLdHmfPziPe7Hh8qoM7ucR8WH4pKMMBl1m3TEeFouWfQtQkzKKjP4Kv7VbqztTFF2HNaR+YH
aiwFxScn+hVIPAgK9xaTXyplRVZUc4idGVrWNzfGYPZVx1q8WxkSxmx2SHUfHc7Lhubc8USzmKM0
VNX8ziv+izYAVcgQN6WSN6X+WDeEYl9yHkj4JasrDI+sG1JJ5FY7N/KNPgBrqlmcZuPHoOy6yaEk
6G54e4is//v5DBvm7eOR2Xc0UZY1Wb8txNPLadccdnx7CXkSbwSvxlELYvO1MsBrncKLcOcDf/3i
OqM9jVvO53399r+9EEdBEWKtl0GlsEhW12zRGfupedJdEQn9Xnk9CN2kB3WiIPIQSUc4P8QFkVVE
vWUZ0tz6emeAI/54ARQBXZQu8jRUIhdvj0p7U2qu7XGfrE6cBs6fhMZQOxSqWyl7K2woI7p7t+DH
TR8+kdJfF0x2MPH2FsjqKe2TskSHIwXifnnJNiNjq2WzHFwNZwTtAkD/QOZ4INfr8gzqELVIzBlN
gaGCRZWWy3n3+Pd78HN9uLmmm1pRyJXrsVe5JmWPtVtG/UkWQzurxNfVXg7qbtbE9LqM5d8f+2Oh
v/nUm8IxiS97lF7c+2YUHEdIEmzqjfzevP+3T+Gox4mTQlhkCv/ftW+flrHUNXw3uW0AtnCcO7lI
Xc2TeOdk+fNcy/f59klfx/JvL7fEDazOegqM/TqrAUofEMkeVrII/TGbXY+QbJbVhZY42GPlTm3w
c5CvCCp+QJmdh/+Dju6/3zKVi0bd74p4yW+LHcdsZ5KK8h2jZ1ngUAH7C6IeTk85Gx2w9MHRVXHk
HO9tNEPx9Z8V5eYybm52r+p9Ve3SGPfcoLcKjsUrdcahs1sQlrvmzQTGSKOsSz51NM73Xijpzsff
St2Kq5K11Zm7UB1p+uxThmZlITqjXTfphqbw6alKHzPyKVS19i+XmUEdtD+yE7aL42XdMJsy/GS/
PrSIysQX/SIGFHJ3XvqhfPnPLVJJ/JUESTU0mQaNflMpGOday49pcV6nG6Dg4Cy7kBjzpUwH1ie9
inl5B8r3bGPIsBqcPMLCRJSgg2NOAi1MaNIdbZCBY+bdkxG6hC7Ak/BoLg/pWHa1OdBxmFE4xpzc
ryJpqsxowPIZ0Dkpi+jbKjNaEHCx/+n+39/s53jz5pvdbKZllcWHqs7PayVqGeXgAtciUsIm+wct
IGRqpbgC9ZsSdc/ncfc+DP9EbFUjRh9p1MHRwWJkvQlDBqh/diW/8/JotNlPY8wS5HRK9tXNQ9mS
QX1AAfVBks0w58J/GP53P7FViL44R3zstA4cN3TmwlyaZ97FGz0qzmijr+IH0z3My20OufhRXWir
v28AJ5A7z3Z4P7+tAI2ctaZ+3p3X+nyYAyqZl26IrYq6d+wScAFf9IcuVN/lebwmsmwx1YiWwzFB
fqEDVv9gE90wvwQdvgUipEImWflruRHn2BeVaEhTF3HYyE4aKb7J4DQHzGYQVzTpbTBHoA8W8izx
AUUEUCPRklxQh6QhlspZEVV2M5Vn8izbqjPpceQqD7IrMwA2n5MH0TX+Je5lcV3CdYCVHaWOMKcc
YoSAZywQpmkoLxWolsWUzToqpnJAOzzQlyahCAZWHGN1mTJXhPMr3nmn9B+/6Jt36uYwkPSjfZGU
2Xl9cafVuzpPNkXoMEuIjiFT2DF3pXWPnjw1OA1QXoKY1mfpGngcSL25ZmEfmKkvSUSKCIkxCejE
R9rLiHQII/D2oLX2nhGWoeBgCZ6B3wewMYS0L7FKD+10DlDJWH6kxa6tRuF18Ad8in7l9M9XFEd/
vz1f8vifCwOlCLUBFcmXsObby1NIpz3lQsL0y0436aZ/j11A82H8SGqnd/WUf3wZ9xJW4BqwBgdB
ArIMgQB5FYWr3ymMf66kw32XFYF1igLV/DqFf7uYS65lp3NidOvrPJ2RPeiV0cgm9hvYirpSo91M
C9VIxOAm2sIMOh024Hnz/PcdkYdN68cd+XYRN5uaksZKK8Z6t+6fRg/lJ7RCKMLz4/sx1OflhmEh
kQr6O8G+7kJFItUvd4w358Yca+lCnJnL0ctoWYf7SJ10gfIkhAjEyjulvPKzgry5UzdbXlkn7UE+
8ptvvkQadYTSPzr6o5U+Y2rMUVVzrafe4ccach6Eelviy+tCbE+zEkZk51jCSoMTrEYnxma6Q7ix
qyy1IHu4rtIIMAriKMFVIuHFWJMPYyzjNaoGhGLmDAoyzkn5QYnEByifZKHV7jEsnHx5iMg/8PJZ
b6metoBaEuARdxV2Bh179tRc7oA6dfwVzTRdaE41IwWdKFmFOe0R3ks5Z9I36+GZdCH0Pski5yFk
bO9mm+NmRCBFNtOcs3/xgSzi2TS47JJhmYRVMwFFtJ830yQ4ThU/8YuZGTAiczD2hawbjhkIjPIO
0N5Os91zCcezwcvJzMHulwns2sQeOIPG4sLnCovzgi0vJLAAdBft8SUUZD/3FXpQxjyZxysitRnO
KYuY1AJt0UbFw/Wt/KjESe42U30mLol180oHucgjM0hg99KzvDyHDBVno+ji6QGhY0kozYWnmiWg
hRiku7lfAkIlg8ZlByLlvYuypbpArIO0KHkQpuT2hUBhLoHXExidgSVPMSoWLk4pFgmFsKkihMq6
Mb02YFW/LEFGklcnrZqnBrah7lfrcJb6MQEFoK5ttqYoDXV3aKu1JMawOUSnQXsxwzO/GEiK+/l1
qyJY5BwwIUJowdb2lkWjac1tIx0M7QKZZXFwsrF+EcpgLvS54UrLYnCRIiJ5U59Hj4c3MIdEXxJ6
0W0rT1hg8pirS+6kf3KwvfHvIuIJlAiD6Lx5KkJwKkDOsUERYTIz/X5C08+/cFskGNUl0eQ6WMTM
qTxzsqgtnLPAdsaqjRwRguvswk0/T7XZzs3WuCzVBZVHtI+YRHoYCPqFfOcE8yWavlkqTA6UkqgI
uqmYwk3t0STyqRhd23Z9gf1XXR0QVUh7abfviWkfioZsDn0WDWLvs4w4Vy/m3S1AMk4UJ55KU151
9ghMqu4gY0AMA6Xa5C8ImMsH9SMghqSYfMp3Vo+vlt2Py1ZVpNkCh0GGg/8tGC6XIj9oat2uabqR
2tMsKgK5rk/la0UAGbc3d82JyG4LCOQTiy7TdzRa8pzEOubkso1/9M4VfR2HflyRZhh4Fugy/pBv
1r0m5ZeuatcWEhmR9t+0xl6ur4YcdHXIUijIKerC6THoZ/XD3wv+b/WTqf/vw29PUO1OO/SNcGjX
g5CHQWnQrrRXgTcLOdrExAYJFGpb+wrluYajP3mg1Xwa1H2wHIoIz5V754j6NVP4cTt0XChYJpg5
GDcV3UnaHcrmwBUZA6z/uq0/0KBQdlkU4e4RyPbrPujWSG0Ty1JDRFeM/y1l8tTBaRMYxu/vaaR/
DnfZjjFMibKOdl5ADPrfV0ZpRLYbZd+uETf5nQ+49+VoIiFo3q5bAJYvVx8ZUkeIxh5XprDN1ixV
rMv8v5YiwS+MOKIztEnYP0vdKSCbXqfSoE6et8o4XpSTVTeh5YubXSHaGp/Qo+iCVZm4IyrIHQqb
/USdwVzbwnEYE002aez1MK8/gvW2lQUTR4AKTUSsymIXjZ4vW7RgE/1ZYcBwJu6iGjOet0glZOC+
KdY0+IS30pHtci41YwlDOJKz8SwDvlB7I+9rm0fYWQNLfrnXndR+qS0Z/2LOUhQkmUwy/3snO/Vs
cgBsGgquPPcUcpPlyYkIY/tkoHC0GNbLiRtf7Db39sQyAXOm2PYU4t2fCMwgkSMoXfRWoXka1Fco
ZpKPZK3bRNOYCFPAxQgP5VO2idG2kGckPR0/9aXglItrJLdWB9/cwY+lgfpCn5BtSuJ7II9753n3
MdBo//5paT9awLw237/szYs8kq/xAWtUs+7nO6Bm77twFB5sGf6Vs1/UKLx8GXqzts6JSkymRgD/
q1zpjjrFDRNDPVzANk2jAaz4oq9NwR5trq5KP2N83OhLFDwiRoXjhGw2OrjJAh/hYQGggu8qbaG0
1ttyK7xQJdLMMr3u3fQqBCR3NoGf3cWb73hzWNhp6aVKtLqhFCM122byCj43detnxCyo8VrSik6E
U/19Z2X1Z5XKnR1sr4PTj4Hrf18jadfmp5POnQWx4zFeA8Jcrrs3AzSlYn0AbJ8Izx+q3TqvCmdR
g/zeEZkiBjqkHcELNWoeQObeaSrcUWL/nBcNt0Mnnh7roWH8aLZmtXg08XU06w4572lC5Ze89F61
VVDWLVANBrWbOaOZyDOdaY8tWpwBhBcwUVWQTi4u7wCJJ4+iI8Kybjzh34BKKZ3UUcEnIJ92IWaG
uQXs9/lwCPQ2MvLIsDk5ISSumAhegDAhyoQp+PcN//LM3K7J37/XzQrYNgl9piuPGUXECDYb8Qct
5m0ycovxCyT6x/ZlP09etGeV6AoYathuyG9+rt+FOZgewQfJ5giWxsOIV+awKGHJ/TyH3bJxhS0C
NZYlMBqox/6+bv3XF+Xb87g5zkhnzEyn64nymgiu06YBWjI/+ljgo+7tsN7Pdyg63f0C+UYf5lM0
oMgz1UkLc2fWj9WpOk1eSKSZikuybcbVB5F0C+m92CS+uLrABgEB6dVOa0kWmqtAY9nPnXJyXWoU
88SEPbSAZI8cZDM3ntVv1+dB6cuo/qNnEAPDbXGwy091EA3HFwszc9Lc+f6/lBacJ2maYEXTFOaX
N+vtFVaXluu7Zp18Jrg2Ytsg0NwhG6qatoQqAEdCcxpcJ+VzszwSl6XdWQOVn2sgF0DP3VQ1ScB1
dvMAqn1apEWetWuCGuZHSyKC0xzPTwEnJhISGwsHRxy+A/mdj9AUNnadMooix3vckg7Usa1jDbLF
B53kFCBO/s4t3J3dLkp2s79fFfXHWILhJ+WgidyBjV65HfXKJzOWKnVUszWp894ROFyRisGaprC5
Dgub88H4ffxBc83q3/IPc8LpheQWEZ7HRwaqnWMUEUgcZsIR0lYAAcFlqtJfzJYnvkuNmmBOgLa8
gOwu3Vl3vsZG//19KvQOTIZ7MrNQ9VancRWz/hqP4ho8x1C3iV4ORWjHh0vVBDAecCREt6dABMyt
E1E8LYkuBADm5URpxf+054SuleDLru6aOm9zvz57lA/1G1A06B1ACgEsDDXDmXRGtPmTv+/9TwML
9/7b5f+496NGSaqMe984SAZgXHGaIs0Jv0D/BITCKybWmXAnwJYVBjBxC1TfpMRiA7UK54ncMKf0
qoedpXEkUl3lMbZAXxDZ0Y0/dF4qCqvwPBSu4D5JdUJ+ujzwu9bt2qGGoEzAlUwIsu0Ki9FGejhZ
gyFsjx0MpdhWMBwwQtS5BJfNieRBfAb+2NH9O2vsLwcTbsJgXGZPG3ReN+XCOe4NbJJSvT4H/C4Y
+SN7FhBoY0TAp2Jli3RavgzaZlxz9on+QEdTuvVJ84GkC453dlz/+/u5qMPu/eO1+nZJN7u7oABh
lDuVqRjqfyzbu/FbM5j87OaZbdRGct05F0QDqI9Lm0xdZxMvy1dksCCH47B4S0PFOkHEIVPnsp9A
s5UexeXl6UAbI54ni0Hqmjumvz75OOYiQqRcNHyHezd2aAf9/BYmBjk0HOAkbhbBrk5HVdt2w7cA
Aj4WJqcxpwaO77CSaNEAY47ZfJHKu4mN1tvdPWz3wJoR/9qNi4JXXyBTpKF7dD/Ru9fTXXQA7vb3
rZZ/9rGHp/+/i7x5+mbDXLTvucjz5GyPxo86HgJzW/mNT004wN4ZoyGiIuHq4zrZEtHZhuXzhbze
s491+OxlWCxxpJAbbp3xswirv6/v152EYe1w3hfQ02rDzO9bdzJu9K44ylVNycVPb1KRwjyVkMef
rPcyohYNZMwl6IVpmPz9ydrXge/H8/v20TfFx26Pp78YWJs08YifAkz2bmz6R/LFator850FN3wO
0qHWBqcSTi0CM4eEi9TmDPkqkOVuvu3Izgw64sDbSAwv69RexHMOu0QggKjxeuKPDELN0iF1jIVF
sSG78SYAoUajnlnlEnh5GTBfG49eXLiDBGRgkowXxcNA5IZ/SctgBbiSNBgxNIGonXLgcLQC5ylx
tw/9otyidV4z96IsvoyH1KJYHxMb1FiwvNw93qvhqWOACpAiTNsJwRyox7CakGm8KCwKEY9sBqjm
zRyPVHi1zHcw5UbU46HSQ/S7Y4GsIdCvNsOPQIUHpZKLPPL2/stb7z8CYF5iyVrBwiY5cRw/OxJR
FpVP5UXBolm8+uMWBwjSpukJABTOdHyAsnelR9IQ4Xol9qi3DkE3SN0uG43cAQX3TE6/lZRJHyPE
wwVbz7aNShu/CbZSpPXhP5qaqxpX1ZkQPWGNsZiYACj3eG8Yu5DkZFpHzspPEpnK4JuHTm1OjEBu
vyjkUSb2S2+RN8+AJFRhFKoWLdsjR6NnRCyYV+hDrGF8EdOGYXmy3ypjFul1WJLdQMCpE48JuApK
a1SMn/MIWqZFiqwDLx+jxfvQe4VnS1sB9R9WYoOC7jlAxJ6Nt8VU4d+wqo/cyabCtLTEiQ7qIhB8
+g+znS0g0sLxM+7fIH3bH+ExKAJCJT+Y6kzWqUNQQWAS8ABccZ+M9aBz9dcj7iQO8ZPSwTPgVywt
mIVehtX7EiLee+gQD75mNPB2L9L0/ABxbJa98MH24RFnETFI/uHJnCDyXQnkZiwolnGScQxcZ2uS
C8d2bZFBQwQxDQOyuB8OzuvgJXhnOXOHcONZjjEBpi1EWrpt5sycbGnILrkWPjIm2fHIle1eZtDK
vJgEKM06PO0/GWbSYglgwtOqptxBv27TVMYGQXcBGjK253H22dGoaC14nNbJ33k0iHiwSrScsZbb
l/mJm051B38Q9+PnwykMiol3YvgjPELAAiEWJHPdp7P9vt9wiJ/H45PzbOAVaKBAuFficHW8UB7Z
eB0jMqaoh6nIOxVjCEOn7UvYjCm63dMFYDJ+TojD1uBvkN83AViqCZGShycGtL7q7j+NMcGLz7lL
Zg6x5rlTW2rQ+teX3PlHELtN8MET4X9d1CwRfBRRTkRbS8hY7V1W/AQsnV9n9lz5zPglG3ed4jXJ
YPvmul7Jw5i3O+x3mDYxRPUWXskh8xTx3DsBLEf/Ba8Zv82zhwHvDXcMd2PP73DweRlPFx/soDU0
eTdxVG+Oj7vF9F/p5BZ//IhTEKetG8Pufxv+7uEvNqiJtQB5yBDGdqE6gnKDUWyG/Yw/3s7p5YyH
va54H43xZu378QlMqwumyzWtzZ3l+deN69vqfFPhq3LP2D1patrA0NesmMVkYz6cP+H7VjS/KJed
floTbzS8iStWDgvgqEMuIccqcsSPU1B9wNbR7lvFeJsyhD/ajY2uNXsVnAQ/5Ke6OFpYca2lRNjn
KOio5wip8HDiLDWnWVbrkg2vd7x7E7mfCo+hLP321W7mTLpY7vZpzZ5HFbaRpfHj1eJUaNONfM0f
q4CDOGvY37fz60T2c7PTZT5aRdvyRRb5ts9WeGfMTM3qtcR4taCT3pB+eCVo4rAEfb4s3cXzkP1w
OmHR24KJDq/9+Li6PLLgkMXQrfP35kXwWu/ehUk/j9LDzfjfhd3cjH2hxmfzkA9VVNeNicaIA4Kl
kd4SGDMsAgRRq8FpcXKAzXHyQfKZjDdNuAmud/qx+lCv/XGLblvWWZ628unALZKBVJzZTef5Rn3q
fWLXEGxwsgzKSHcoV503RsnYJbvp3nmUJm/q9Op9tE5OfkpIN8awXEYPB2dS/js8FjPGZf/YMigf
Ttt4ZQnj2fhk1STz4XObZjZ+byqzM4fSI6ZDygyS/0Bd3Gt/o5K68/Vu1CpFfT2OlLoc3rp8xsaH
ZRJBpi+TxzURn+rNAQX+J2HiT9cnvrVzfepCajLcwOww4w1LIDP56xuAQC9Zj67jZH15ZrsVff1R
9s+TF/T5wgL7rjUsLQ/77Y4mI8w8pOiGf7Iar9HHlD2EvrOXXcbAjdkd2ClQHwyH8r2rPQKvHL8K
U0b6gwtQsoaJ4MEyxq89gyhcX1lggBplI0P1e54Y9shT8fxiIPbAmLIvOoMRHcRV0HDzWZnaaTu+
8yv67WVF2k+TWaP1od++IuIhPueZxqIUv1CAaczapkdGdZznAkQ/TGslW34DR8ZZPrExR4IfgU7M
RnHEbN5ZV3VssK8w9Od4sjBW+nNL1/Dg/X2Vv3TDka/JdGW+EEGKelNTj4pcP0kaP6kaS8FuCJaQ
WM1FK6WIOi6T1+adCEQabdhnZfpjrsKZAAPQx2mZEMRGZAuZFk4z7dF1spzSKXkm0qXm1DjfvpfF
pIIbtpEYGLDvL+OaNG0U5xfG9H2AFQ8S7YBnALMLqGUyCSAl4tSnQ/H3lxSF31pAcLDQfGKKYcR1
06xNVK0ujno6HO7NefF4ZZLU2Cwh/IzaTeNDzgjAH4wjJ3YbX6c5jlefWEFQucNJk+qMZERYNOdX
DBnxJ+GHFzkoV9edrTvmE9XhEzEIw5MkLLvxaZyCT6aVlPqXJ+mpeIVsGxrzmg/lzEw0rrtfCRIQ
f1J2Idba8UMHduY6aSXLcNJFtUn+9Zv0n4ARG2R3iT+4mqyvn5RxZD24O29ir7Np14+lt+ajXwuP
dHXuNKLEX+YGUItERYccNhgPzJuVNtbPrXIo9YrkoMLq/Ig5DhxxAvyed5OYIwucy0eOhXbP9ko4
dQTpZipPh9n5IeK04+8YZg+jTX5qoHZMwAiqNRQTV9QCO5/XCGZE4cYRplhqpW4Ye+4W8YRYRegT
o3nitW4aHW2FdLbJyQW5M4sfkyiJ5BW+Wos8C58UVuIyL1TGPZ85wqR7ZLQPzH9KfhNM9MHFug+A
nNtllC4Jblql7pW/nnzYKYGKSxgIaAkaV7T3th6cQmzGNLw7PNLUOlRegte5aILtA22+mtH3njWY
MwaSNB1PNWcoht8gvhnIZpEO/YIFRJmNrHfiq+zSgUF653T+S/+bR8JsFkwS2hzlVlUvxVnRqhJb
Tuab3umrMTkwDMDPMJgdjYkBg5VG+uwB1z8vhw/0OsheqQ9ZRM40CQ8WieoutEH+yZmG8c4j6ld8
NkMIBY9//+AkYXg/bvfH7xd700rItZ1mFAXLivigjsHLLnSiJC82ZnE/IxWze9ZDaBuc/cpIfnvS
LU7Mk0gOeY08Qld56PhNvrjXZPUV4JaQ6Ie7RR8O+HC79GSHFdxSx/8u24ajIkXQiP+UCG8gPozF
R3ML+cCFNTAhNNzBCdchgyMc2SUOh/cAKBcxVKIdMuigoTExbbAGmZW71RsAmcce5eXVW7VAKc4e
RH0aRSuFv4nhLocppnc4Ry0YrVTB9uifSZGfBcW6ZG+arreI0PZgbN6gGJBNNxxZDiG5OuxiD9kE
ShXHHHlSLwj1JjlyeLGPNkknXuqyQrrVDPv1pA8w/C9XmsURie87r70iIq3eYjbK2cYgRbyYPCVT
Hc/9MG69uJ+h9DCY5U9hxRVDYpkU4bAe/eOIP62YpHJq+UTeU3vymP/KgGYU5tu/n/kvsq3/vp83
jbqr3F+OqsH7WW6qMJmZFAH1TPTmtKr9w4p2HMdabiEBXunChHw1ctFacCStaXTOCm9Z+Mu2Gwss
E4lzdzMePvzn+2hgvMD7C3N0qOe+lbRdLBzTVo0rTgjnz+GcBgddf7o+HpYtAU5DtZaSH9nOTkE/
3uoIapuA3NsZ0GYlVML6sfBilNTLoXd+z40i/1Yo4NjGtMmwzlBvt2AjV7t41xjVWp436Vh/P8xO
M9ZWV5zp9n7Tw8JSMDyVkxw0WIa+dQgkuNqoQCbDLJFTXUCMJeqodJ65fz/TX3QQPNNvl3bT9sr6
WE51adgGIgFu1/CicqfWOeGJwnMTFJsYTRaHWBKgYyAuB+qtwj1NmfMCRT559zqUX575H4/x2/Xc
HPSu9T675DtuVft5CaSl9oL402cfeM4eCaMwH6Qo3+5C8b14TD0V7gsg22jIpGO4H9F0dxOX0ty9
BvQLCBEcxmqol1zFIsR2AoNocZ4yBONPxU78IAY1u7EalGHyqAZiEM9H7j7YvRgotGio+CP/3vnm
y5D119e72XWzQyG2SfL1JhAPEqWvMYK++AVxn0/oNkphWnNhB3jOnAzQOSApjA/SiWLl/istDn5h
CIdSF0rd/yfCNF4KhIHcTAoNeSiQncKWmATdLRh+OzB8e1G0mwKrPvayXA1XLs6JfXZotEPh6WjC
44l3S4pELdSjs0+P+M4r+n9Ygx83jSob9zV92x+M090+1kuzSWqU9VXIuOwZeEsr0D89kimO9sWa
qyG2I/OpnHUh7JqHbK75O4txUtAjuzwsm4cPjV5cHvRePjm+Eb9KcmyCyoMllV2S3eBJXnXB4UD9
tp8p7wT0zVDZ2a+DruXgn98bm3XaG/ZYwYOABHT8FRCLO0KyR7KdPXqAMcXqPk84SpkWwcK25IgB
bBNacNdI2bbeP/CcS/FER+E4eY6d18JuwAGhe4LH74/uVBLaLzJfftYofDG/iRhLv6q/b6vh+TTq
UlnVqjUDFH4cs8NHiwVB9QYQUrI8fNRRG+VLfCvzPFCnx4ejk8NMUSD5ses4upMtONsGTK0RipBV
a4lTMsDDCkeDSs/6EA3/BFkrGJiOmqqGhkObfoVW1bqGOjWyYlNj01fFWEzvli6iK4w/D+Oopi/L
y8nrOqPEsgz+iihd7f09VeagW6CNQ3nA3JBVjxoUdBRsn4DtkT+xp6qswuE64oAwbo/RkB3PgOez
laseHd2gn6b8W8cwcwW38LUIQNOErHEL2CwQEqjY/LBiVwsSL/HgsTEErNDulkju99CajuhRTxvg
MB70Kxv6EeCkgXNW+KSSe8z6LO2TSFsUscokJpl0NBMYFyKVRHCbRGe8CVCI/NaD2bTYaqxI/bQk
EGeoAOjco0ck5MRvyJqk681rSQQrKxUpe1CURmMZwUYzqK/Wmg/Cb7afXoeWAP8pqQsKBCW8YlRA
KF1YdkfhhYNVH+Dm8wl4npvrCwUqPDBGjCkjEuBj/K3awrQrW0aYC2BmCgT2eTRE/9DINWjkMlqm
8yp8BbhyBKG1j6KLON4RN0BEl06vPJ/EPLnnQSDur3aIylLib5lwYCE4uukczDb9Q7arAB4lSc0v
I8qnHf1ewQOPQzDolfNCzkLc28a8oqNFniS9ycqNqbZ167LaYfcdngx+A6onfo3X4GLRKpHtLirn
zIPNBZZnVnGI5VSFIyonDRwVmbiWzpR+BFXutbMBWwHUNOj/AtjkNMINcGHGTQ5I2zQSgRpUXIOO
uPdAytj6zKCBaA43HcpVah+nJjdNX5lstySS0GFA6wfYqOCNrcbPJV14WElsyQMhiexrjgU4921C
qyyVgHoCd8KRw//mZW2cXZA6prdDos0zouq5OKRcWIpPszmMHZkjznEq+WpUO40Xs67rNlpst6as
YyHqXW1aDLJhKsoLE4G9PQEJ5CrTvV36B/a1Q8BYA2ZS7gtPbYhRgwpGxyiQ0S3nz3CNB+BBRBxy
BlAsViAmyCD3AOyQrEnVdeTG7pgi6CDl6NG8GMNBiOiGgqNxDIsQe+bLICksPd0ZjnO8Rnjfp/jw
LY25j4aEjdY+L8PQrcJ4gjlHHF6B+bKIaB/xLu2C2B6wh41PW2dazsv5GQPJebxssrHIu5dyTqnw
pwxfczh48e6AADKhwGkrhhpoj69MQ1svnh22ysyYEV+EHnqAAiJvuTPy+z9dyo995dsieVMy5teu
zZpOZUt72i2GFaRDv68/xUG9GpwI+tNoftmQOboog+NDvtS94iH2tDmdY89gleHPTvcP3Vx9M6f6
235+GjKaxG25PM7zl92Qm8z7H9HoUZc5nb+L9YrsfvyB1YExu+w42NXKWcl56LAso4oHO0WIOYeI
6tMaQ0SeEXZ0sg7hyE4iPE7jbrbzmPkgt4YWg+q+D/T1ZZGE3abgn0r8kGXU+Rg8p2dfmqbz0zR1
RD+OsrD2rvZxhjLc4gUYS7xl8ph9gd8dB5zx0fvgx7MYDlC4AzgeZ3bGoJVBH1O5IeilYm25eDwD
bEBk7bisJJY2y/DN7JieDBVKxTpTEwESE2H2JTtnkWSJpZH5/0g7jyXVla3dPpEiADnoprxAwgnb
IaAoEB7h4envyLpmV2nxo8Zt7BNnxTZKpMyZ03wG99D6NjI6T1g8eAtZV49rxlP45msP5ArF+cXS
6tQErsIgdOLqbKpX/87pefFfhOzHRkPxjIOdQleoBVXnB1LnL5tGR0Ug0ojvjFEqnR2vxAdCHRTS
d2QG/GmX5Ard0kvfnO5V7dQjR0dVsgwx6dBTnI3PLPIGTYbd7B6ic2PrP6JLJIdcBA7r6W/cp1+k
OAVG6N/VIDVaRUbBAIhTyYMSEXK/7o7PZ9YreYooM518SH/ZtIv0VQMn662rHG31Il56s1p1zCG9
Y5p7/otyM665y/BS32ErimsqqO91h3SmniLCivZoy+gi8QJrkhlOjHXF8DY2kifW8w8rwzLau8cM
q/nBgQ7i/lGvBquG4d46oAJB1X+daAhb9FpUummIh/mE3QENl0apXsUnm47fJIILXT+0Ugf2nl/C
82hdvzbpTgB535NSEpGTZ4N5DFIJKvnB/vva3DTPs3WAKe+4FGrxPa5hWmuZLTyC7l0w8/uBFL7D
mNGYVX3QbaW6GdzwIUXwcazO05BaW6CUxh48DF5FAiH/6kLoGkWmrqmIr6uAznKJ/P78vKXbwyPr
PajDjX76pVnrLu7l23rZu3MGXhmJo5zC64CZUG671oviV/lNxft7CfmWZ7rZEdtWLAH7bYACDKtt
5F/ObaJTM+sifbts6ib36+eKUX8DYeOxJJYIvKN2n28cLk+33flSPmc9pBfr5RlQYilPR0tYXEg+
/JeAO2RhbsyUw2ZMLukjisMGNOhXTW9xa+0Cd7Amfg8UoxzizG6Gdft+zuYGE4gjerTm/EB50c/8
e0Fa/GOGkDvKv5YOZvBvj2BXuVTS1+NCoE4gmPlpl90OFrN9a5UeQqm5q/axi/9xShNm/MRpeVbW
PHDfIQQqAbHQMVFUcbUhxCRwpzaAxq+ah7wa8MwTw+nUeZH2c2/Tr6F9RdBcfnFCGFIZvJ+Qlg3Q
cJxiwVMjeFGmRwSN5j5T6QdTcACvB2AFkwz7wV23YgOmb948BZwGvUwkNMv2plMJjTFnt0J0Kbc+
f9bKP3R6nYajoaoItxFVUHL4+27ux3SNZMQr61UBlWhOZRldLqF+dlabYJtMcGxtKO37kBGAPmZq
sVwiFSRQkTkvvRs5BN6KKT0sowBy+K/MvlwVakA6mhIIOZi5L3balbXH7n7PenfnOm1qDn3CeDV+
DVawNjA/iidNDtojQuBm0N07TJIiIK8mDeeCt/OjF5HbOmAHTeQk0EYD3ZXrfZnPXbYvrcxjL6W+
ubJb3HWDHAnobjXc+QjK+mr8InGflet7fwJKMJNyPfeXhRR0Y91DWJP0RwlgkS02/QzcoRHvA/4F
ZIoPnB/72qlMDc8EO7QmVgcXsWqTeJLAP+qA3emULtlx7EMb/R94wl8rOqvgijlXelwNbjQ1Q9nZ
wiXc33fOJNGoZCttwDAX8pJN+0Fasm/SIW/z75udfVytb8fH8NR5AQH/Lg2QcPNIs7s0Nu/eixR6
Fz1BYdy8SZPGOg3xin3xajgy0yC7jNkHFAhpszLa9ilS+hfKmEsbHITRPHnnBDnJmkayfwerQcLB
FPA1QH7SPQTl/g2pHNCjladIg8XTRvcyIuNmEPhCQd9XmLFj68rc7tCvWsdQ9XatjfXF8HAvJk6W
MSXMXIgl9TIu4l0VaWJASQ3mVy93SVd0MzwAqC0jA04D9dCckD/vJpLrdXeybtrenAmJnzeG+mbu
BPBZx+sC84lKJY+J3RmVbHe5Xw69WncVD2/2uVel+FxHLOAbYdr2eggO1irH24E+3ta3s+Ng2Ti0
cLSByRwYoPwmnaIm0zs49O815YGu5iTLyrfS+dB7NS4/Msn3SHWJKX7VmdDlO4GWtzZt9WxdKPF6
h6hyx1oUudY2diktiBz0vzz6YeRju2CxxgkNV1AT2mDnFCmjIgLLu2uMgEMLQxL8KsBS/wYe9Yok
1vKUHnrHABcDBumH7yW6rCMjqYUn6YEJYEofff5sP3dj/jj/fmgu9a9OjhdFVXkoo63vGv7kIpti
fKOYiBZdp7vvanJcXB72ZmRWnS2fCpUeKJizz6tQ5VNyq4AUXkLTs4aPk67nkgh9fbuVN5Ns36v2
HrhHg+m7Rk8cchFYRwkvRu4BX8+1PWlVg10DpAN4Hl/rItxrogdw6x8pEKRf69o3CobGb7LM3wvL
N/vM++N5Qtdw31OYc1SCtK2AxPz84/9VVSF5QkEKixhYb3T25Bp+taiWh9O6dFM3eFV4V+STW49Z
Cdl36pF9b40Zpj4veN6bdOnP83KdZbN8fZTSk3we2qmLJdRHI0FELjOd9Gwp4+qXrgh94peK9Brf
0HU0U/b9S5pW/hEF/PtDD+ezeVuX012v1H7SMV3GdE+DHwPevsKk7NohvzXLZFBauAOa6OwamHpX
8TCwYIF3jRGLZGY/VPsn/vc6WiZnVKZjIiUqfDCJlbnxYqpOA4cGwNLGFMXC43sPbuvzC6z8O8XQ
S7iRG1KFpqSXf37nrw9WnqiH0jVV1r1tYzMtdVRIikYPBB0QLKBs0vEyXPaQ6MA9Fi0j1Bcu5H6R
spd5z4NsT9ULtlD130/6d0W5T1q+T8r354oVZf3qYhPC49Cs09fKT2E0KdbmwbAUicM7eL7anE5T
4xoD7dW8I/MntPa3wcOnfd7QqO/p53UxFm+VKKq8TbIBeqr6pd7Be/JOvV1wY/J8sdSowml0nzVQ
kWXc4jE930emp12A/xtgHNbfDIhbR/ZurbFxyy3mz6DRnzT+DGcyJpJq4E/doyGuSWmmFypN6O++
ECgPOh0GWorAqHM7bbPNjsr9tKI4pOw7fSnk4D0TLP0qTmncwJu3z8hAo1DaeHauXMN7G0dF+J8S
jqwDZlpRoW+bSryEguUumbpauwM67ev6aQMYYemmkYY9QUQ/SKyfzJg5rE7WXI/Rwa/Zn7ebKevq
v8FRL9Wk2wi2jMjp/Hz8X9vtZKyOl/S+W/XWjVq3JpJJ6yWGP+oza/DZQIvRp6wfHJA3yymKW+4R
bEkAcgo6zQtJQUxhAtLW+1RtZIwkOUQSEWsihiALkad7g30tub4PB0wkqKMGsJVaNEHlXY7+vem+
r7kXpzSnj2NdmMjaB39i9ZR2D9ZqQbQ1ZJzP/VSG/jj4SfMwRhy571abpIqJaBr6JqBMEOxDmFy3
l710ekiOfWOO0/K5RJMdcf1guQ2Uc/AKaN+Dd6b30kKHN0PjYNK4JuoLEXIx8XeJ4ZYu4jnSwQ54
td4ZxWOUQv0npXhU0qwHpgrU3Yy4GcIf/Ged9GqLUoWlfKdx+fuOKwCC461jNJmuCf1IHTdxQ9js
Pb11edLj/vyl3wzFwDxUIMuXKj9yXrnLWFFO5SUGOWlvE69HSrc2qoKtZaCTzisP+5godRygO5fG
0wGMvp6XQHfOMrWrx2Z44czegltJPExxK/FVVdRCvEukh9spqNZ9Ox3ToUBGHYtWFeho+KT2HJ9g
W/RpWcu+0Q0wKcjsR0GwVP8tp0gHYUmVkUiUAga5T5pWEZeuTYy0d7NVN/jRrUmb1akiDhzFNS1S
kg0wA8x0Qbe1yuILxBEIXVoajZOXzcEd0W4DmhSq86xgu6GG/Wa/VRDb1Qz0dnWy179xYl1JT8f7
Xk97ZfpDQ4SvOSEAK7FP2SEMkg3gC3AvOWUQdDouDVAZ0eAFcWItOwCNb265Wx5l8YZOOI4DiUqH
CV68gFlcCvd7GGEMNaVp7fNbqrJBiKqjfbV1L6qlnSid4x3iWBmSvdILg8vOr3laYI6lOZdWxg6o
TNe+5iyDF7r/6NAs4NEG6oL5Sqc80F64v0zcHcQALaDtH5eQAL0jYjqnagKTj5cFLq0dTCHxzphn
yKExE1FDo/kDM/T3A8RPEQv1MpCIZejd81MkpUGeIGxCPc4YtDxdwz9TvIBsiyGr4W1QZ7jwxW5a
Mc57LTYJFvSMJfQeFTu8ozINTjyeqUzYYwf3mmDIdWfMd50r7W2/ktG/lH+zyth59Ox8PjlvlLl0
ZIXQJsUAEN+hn8DyK0Ze0trDzFbVtGeAuXsKQJvoSp6nek0cFrXubnqdxHhniz0dXExGJrQKRfXu
POawfb5oe3CPbS3cHAANme5rjpsKZuUvTDNRf3nNuPpWNWTdjta+4u8Xq6TsaEDnk/Ts0n6726Qk
YEA3qVDQJzP7KuLC3C/YuOBlc2XIAfldHOkglmwN3ZPv86UOYZzAouESNajQd/5WXDKfLmwshEoO
FolCVJuXOtWxPr/PssG16Eox3uQLqOgZmObStuMA5Pa9epzgTXi9pj0tw8fo0sDU2Sk9HBN5435G
2jIG8ErTGotoiD0cUiZ+UKpBjKfxo4PZw3GA+Qqid0cQ+DBuVwBZwSo5hjRhUTrlg/2EW8amMPBb
MJo4mejtS/+ZvKIDqKR+dfacMfFNw+VVbCoOoP86yb5u9jflXvkabL8ncRFl03wXhowaqBiSNpRQ
/+l4Lbf6MV3dlr0LLFdm9S0EIZj9nQWznvjsAM+M7zSSL/biGCqBjDk3Zrb67NzvK6CRJt7Gh2DO
MBTHhs4y9Eb3ABK4AwKK0zbmWl1aNRfUFLNIOVt/gEU4jGgtM4s8jWmO+ZureDDyi2QSRuuAmeOa
gbkcCDMndz8fhzc4G/Saa5qU65XnopYLuupro+9xX1CSdQMsAEUvXwZ/hLnronQA/Y4Qhp2YJ/XB
mIF+WVW3u7IZM6ZwIJq0G/bhU4BqnxfN49907XGmxOAQm04NERstt/FK58vpWob3mxwlNxxV68rE
uXBbfVUWu71dc28pkgYs8Ioky7ok1GjfP4WXTq29a5ye9gNkZrwZHRJsnrIWXmfX5Obh6+4ykolL
BTHlTVHKWqGHwvAFhoi25t/LQT3WtPR6vSvJRvS19hAMmnCbzbULXskjp2jSarIgvLb2/V3Dc2LL
n+9plYoilYOK+SabZSEmNtdMO4CqygTxV3C7bXfrtHo7K0mp3Tfhr7ljk+7ytYf9l8M9ariHWNLa
Jm04boCX237aXsyvaOrdbLht1NOK8P1je0VQ3/YWoDcJZlEE/kAMb8N63b/W53MVZs9i02379Y3A
XAFCGIRN99Q493ccCqSzr8DKjeiI96KNcyzvAl8w24QjEo/34Iix3CatgImmoTx0t6PDWTQhla2g
A6IHPTL9m2pPmM1CvcIKD8wCMHEuWpE8Zp1OChJaNsc3UafSQlrUHdS2ttl+WIOvUgDbobOzLrMl
cz3DrvXk7BA4NmoOWuvhB7Azts2HX+uQ4TmwEJoP2ZTmQH4H35MEtZdd73s9u9Qrre+zq0c3UjvP
YvhnKaMFJLASk+Upqiet5Xw6jfXeVHOxXxuOECC3w1HWiMNwwShvcBfhzu6V/F7MCB+piwywJtUo
giZHoYSjRirn441Lf4rUwvgpLg/rMkaCHlMw/qSVrTsKyGUO/d2fn+umKnaDtp2Gvb0TGjUvXoO9
vMCc4/8yDEZyxFtsiRRrb17Q+X8zrsH0t8LMAkXkUk3LNzSq5lIvXXYbJYE9XHbHLg0wp/PwMc6x
nJH1DCp2D8jl/HM8qvzbRvn71Fxra7k7TJ5nc60k/ZsdvRpGv5nUABnaiUeDtwFf4Cnic6tbqXcX
d7FYw0X/vIB3AZE+jm7CTkCVGqncv0do+3il5urFEWqCLUOHFJeOq0i/0lYKe//SwEoPVc4vPN8g
tW+FBCU5U4Mh82RQAlX6bBxcuNPAAIoitSaDSK7i+bOwXPPnOrmkSvZgYZJ0hSQPsKHq9PqCeggw
6TSC70OaB9gEpLlbKzMJNvt7IOH0yQeTOvfnWhdpW2JZ9iCznqIPGQlAxJpy9/MbfBeE2DC4/JJd
lQ30Xf++wayKAsxhz8axI9CkdmTDlLHsKML+o4nNnMXsCmanWW9GNjO+fj2KDnFELhwQNcfLk2gG
UEjlNqMA/RaiQedmLbqVQTd0GrouRqc++W58mobPJJSjebyBaY0/RNvvf/4l2psi888vyW3GyqNW
Wmobfkk/Gj4kxKqfibEd1euLI+pjRn3ht9tDN7Vm5ixhgnyF9uq1PAvUUdiLS+6oBPrtPu92n6zt
89LUoqXlCsBr+QKMTb5kmr3/+9WhLhu8REAiGgVXTx+og07a7HQuvMG4txbhdpw1/aXL7U2c6S6b
fkHA0N6kiuRMJSC7MrVGWOTvd39qh3S3py5P+nCnx5loJsAwAOLvQibeYhdxBy498jzb2UHSdeKw
Iui5Ld15fSxvmKe1jPt2+1lfwBMfFbXi3pA3ZEb33+pyxyc9m9ubOlnKXVkTY3mtVMOx8d0Msu8X
tzUonqjpLsXBg3KeJN9IpHrOw3GmqgNjauuEfttwfFA45rRXcXvTrt/OnDbs2hAb5c/f9g3A+O9S
8zkZycbhUFYmSR+ntilvUp6cgI+5s9QnDSbPivfcS3Syxd5LBdxCe1Gz20Vjhh+V1XzEKcN00chs
VOTCc3usVLtuL9cq61BlF2l4d6DoJ5mXaNPm0U12XrJyEq7mzkMA9+NvBMvI8zThNLJgxJG9N0PL
I3PkL3h9YqBHg7gX+vPDjInY3mubdn21aK+9RdsPYWZ3ff/KoGsyLXibb5pifHh8ZdCaN+iay237
Kyc6Ve8X9V7VJ5wU9qX7CppbN/gGGG05wol1i+ABHKtd8BHf5YTIhSCxw4BYOg/lPuLxdtxPSuqE
j6iNh0NgoCLa27w1wEwbJxEMtsRmJRovC4oXlz24vcXi0PTbn3/9T5r8zzf8tQwZR379+u3z9DKU
nTFJpE0dhaQXjR/dhPv0LOAkGSfBaWCD+U2B8ZbFIBjsodcoL0YOaU0qZBXiz7WO76+d19j3C96S
JrfQh+XlsTn3tZqWzTsfJ23sxLBkIbRgocEmbk3TT7jxhUsamMz4YuR0A4dOnRhd4pjmgxM+vOu8
d0F6a2/Nr0WHUJex/dPKcrFfP9S2mFWok2QYPexoDGhjHJGS1A14ttEmHqNs0wyqZJYE3UedW7gL
SxoCfVyydXKUKUlBj/C24o4T87sPme/zl32jkUyU+O/LVnOns5I9q6/1rcoGi+AC4csJXlAkmzDp
oJ86kEcu3nfind1duQpuxXK6UWjeITfxvy+JthijSA23elmP/Npd60n1cltrvCTFH0YA2BAnF4EY
jOgQ271u0Q1jvD3K0mX8/zwud8OUHqtN+Tap/AQkCTsGxxA02cYQAlYUNunFGZ8NFHEgfKGboXQ2
XkA6xIyICnLYdAOgcXwkVKAqX3eZjmcVAKevPqMXUBmpA1gwtHzAz6jWXriW8FKOin7D+wOpagDS
YBKCisjdQ7d1WpkY58ckMcbRw43Gq/rs3keZw03dgCs8OViH6CW+ubcbYFoPhKge0Nb50fbtEORu
vLT8U3QKQ7sgo3i/4X8tLBewsnu6P66xOmQ/aZBxZxu/aRysZClE9Si4I1+wAhIN8uLSn0E0DCAO
st0c/oHvRmOKANUXmhdVeoqAnE16NlzuHszVltSB+Lz13zSlaMAyAMZJh75U6WcO8mvbvSaZulvX
iK0nl+o0UWS2cUyW6Lqc46xT6SPS5OzaIE5+8g+A6RHz6GgSGBj3NqoiBIpth6E1Se0ekAvBIOYp
ytFoFYzKzomUWCf7tC1/Yc+vVh/B435RNvIGOvT3F+QupZdauaYTebXWQeFZ41tQOYtJX3OaS+F5
DSxHzPYGwd4tRBzd2051gBIYiasFxc5PDff3/P5dRu78GqWb8TpsZaZxD7GUpuX1cjcdmL/OulUN
MWwSlemJysf0j80n21LqabMPrEAEjrBEeKTUjiUVV0LGK/bqKOKHQ226ndbamH4EzBtOgpt9US86
Rz/Mzk9Lz8UC9XY53Usblo5Pu/41djN0sBBkERjKfv+ozKD8x5xKhr1CaNO/bZa/ry13hleltbkz
5bMvZVocGnoLTwtZjVUcRa4U8esA4S/V4Eg+rIZD/xvC1OcTQJz/J/L+XULutG6y9PgqP1nCjvxf
KhCVpmiqMOSrgTYnlZ6uMV0wPOx7bzaKrRNv26oJV2+wSqEOUhqQB8SWViLFj151S32EhFBRWMYw
xm78X7jqjuu6MphDSbdr4xVNC9ybUbKwgOPA0obKaA1anghcVYLkT3GoOt1ULNqLaqftOy0GFJCw
uAgNAE2qg82KsZebRVylq/nBVkIoLaJHmCjKecry0/+zNdA1NBi5V+iG5bpgq0y9HO63mgwP+wA1
KqIDndwQm0u7HD6mo+pwB6T+8xcxih6aO9Gl5b0yuZx5aJ8jLftetOwtc3hpZAyBSs6wyZ/EOKKA
pGGGitQxkYJdL7vZPFszVijrJfSqgH4OLhBQICjbh6AqBk9X97IGakOtR/8cTHuMCVBZodMgnqLe
tj//ijcIE7bVr1eXCwiHk3mYXE5EVrULtO6AiuvDf6JeILb+oQngtOBx8qDkv5TJHWiiQYBVaP5L
barLbTnLNpMEjFWzY1gdrFwYZU0NEXINF0qM/5s/VBGe+O9xuW/0xJLksDZ4HIVAH4d5NrophlFC
3oRvuUiEAMxvAVyypxXaOOFGIIURFly0Pz/q04/OvePq4XmtHU+soj+U6VIEzLmPqAJbw02iaMhU
79VA+nzWRBSLv1uP3MR1o6E9lllC0Fk6nnAcq+eMBoMYhQ9czR2akC9nyunrQRsG6mrF1iLu2UUp
55upOy+wClLCpAaFMJwLutuddr1kaTpJkFyxyl2UT5iHPCAOpXB0m2Z3OOvs6RDq0Mq3dcVyDPsL
q4H1gK4sHgKtgdSj0ZkzBk132AzEt/f11epc/BqNRZLXIEADirRsGo8EV8+SGj348oJZ8L33t8Jz
GhMBpYd5q/C+0AsbeN/JiuvSGbWCihN4QPlFkECoDwYos4nY45POFLTFWq1G5vJZG99BMp54Y1qK
1hep+ot64iJaFNd3SKRjPgZG6ACtgUdgdfwt8ZeD+GIN9nbHdMa6YMk1Z4vaN/1bqGTWJmCQF2zR
j6rZ24i5IWQLX4HFg7oookdyWtXFqDTQR0vXtPn3eYLrklLga4g9z8URsVSZRRlCYlvbwyhYu+Oh
GrTTcLG36ne65H3DkXpxJdTa0Gpx+ONyoYp6VXqGtw/YYSBiZbctsWqg96chd9dodAvOaO3dbQfQ
AqQzSrU4fOZKyPNDWwI7m9RoA8jINhyPV2Lch5XW/r9hboxVUUa4o0AiceQ0BR6SXhNhiAbsnZtw
Z/Jukv80X0Q20khz0O2zvAZAGREPWktaRM2H/WDiNluK8ZDJAzLGxEfuM5SCpN7eGprjpEXzldx4
cJT/4YbTxe+Ft/8UYeNLylDI/6bpfKPpzQ5pcB5WqO88QXhBp1rQjPj2jsJLtpyrjjeCeL8XhNLu
3lqE8V4Mvr/51xo92gF2Nwy9IENGQlLzv1ujkH9oa3XhzVjtRY9+NJy9vbdyaQOiayEH5VurNoJq
KGjZ9OfLopP3ppuARRYUgrKEPmKXl/sGB2Vt7B+ZWqP5u8YxORzikonfCaIW1qmPkE7AGMMCjPe1
rCOthMWRIdXqqzipLOE2dn2TTK5T1JJ+o4j0e1V01wjvv/Lw8+F6MPWlXktSVFDO8Qk64PdDuuZ+
OatR+hLnlkqJFgM6qhUE0XcX1a8X8r/FbX49+rK91so3JtdJvcQ4udZBvY+GWJc+WFYU9d6kWn8e
lSu01wfG4gpI1KQKn0lro2yD1OX42ka3o4Xj7sGrNm6LKkwr1DZRADSTogP47yX55/m5dKa23q+r
R6VSwzOUbJMax1uFgESQN8G3YwM+a98/t0CbocBckNS8wS/+/cC5C/M02a9uT3DciWQ6ZvjS02yh
dxusRIBVJ3ircrzvV8V5yEhqexZrLGUPTego0LMLvsK7pO7PW8jdmkZ5sltejkYNySzDA0Cp2nce
CPOzMhEhzGhjWHUX/YJX/28T6O/vz9135/3kfCrv+PR3q4JAphwsDgYg5GCsFzzpTZA16LQi4IoS
ropl+t+jVDll6XWplGsJCp0BZfWt3iJdlcI0J4RU4NcWvE9dFgi5LATsOF7bJMjc6WpuV90y/VJ9
mSclKV8FbWbUpekFju+d8SSclRM0aEJiijaqKh5S+Dd/fya2pl20Sr8Yuj5P9m1hkKmKi+k2aMo9
A7+r4GXXfvHXPloo8zNbFDwI8zLaiP5LEVon/Z6/Cm6nn2V++hm5HXq8vR7Hg54xdBhe++NNfSaj
NkRlKwmQVyXleFStBgA3umBL2wf9zfC91CncJ3IjfFpG7vMdJqaW3SdHRbbKDXqsukuav+xEN2aI
5pfCgPthN9HeyCwuv0tjLHvB34+1dVUFOJEziNnou9NJZknwqnO6Uou1d0xLjEYxGtlALu6+NdgE
LXwsSYUGL4vmkEagdzzaQ9C5GQ20yISq5M+929inOmA0qxjOwdei/mFWs5lBnSxLUhP8kujS8fD7
jwJix8+A59NLyJ2Wyks7nY0yW0qL1hnUbgQJybB1TNzxb8ygQXE3pU2aMk5nsndPO0Rv6IAj3v7V
aID22aKDqglSAseCx41kcjRvK27b508hvSTmLLfRvL3u8a0/Hz71TRny5yzIv//rMjmeH+envmcT
LRfHIRmO7O9SxqPr+q10kuTqJUEHyyeyg5KLXFRsXZvmFAHMRdWaFxYp/24lTEuZuDCpqEKcMnON
5+U+OxsvbG/o2A+HTA3O4ujKqv0AHJlxGicT1xmB42MjjisiZGC2cy2G4e00OvvnQb3g5Wj/xsC/
68ldfxg0r5bbm2LKaRSdwUxE26/oRMaNDgZDIBK8UqD09uTNLMeqtfzQEUaXipXWDw1wpbW4QTEV
he/p39EB6zJw/0GOTWfcnNttr+NpbxwrNzOpjzWrmezaa9LrDmMer/XoDODYgp83Zot6n+FLVN/V
+3vvWTS/eNOE/7uI3M4pn26nrbljESpBFMG7LXKWzWqfuiR1v0/1V4fD6jjxa9y9RXDZmHYVxHFV
Bri/h+7vCnKNoNXlrO0vpZeZ7LdWnxqySf79YtqqHxF/wBP13mqhJmHhquZIXEr3iWlb9yra2kvM
J0674CT9e6tQxXOnsHNLJYy8ch9FXyqmZm5VPemfbLTxV3FpMR6/dhb5/yagqKXFAVm/1aLECmgQ
gsuyH3gCA9aaxua0iwwM8iG0hAqu1zcnnH0irzkM37lg/6ENpVplpxipPFQXupuw6VCyWLtSIRvp
8P4O0Gva/f66CGc6RZEgHDHWVRqyeX3EewNkHtcY5R0E1c8v7E2G9WdheZRNpYZ+qw7khD5e8yWa
skrk0J/J5l8/UJuMrhsIiIro3gdSyHj++flvhva1Srli4GtQYRxBZfE39FWr6eGW7XSdwmLVN4XS
HJdtt7MfeBJLMJzQ0EReoVOdryjWuHVo2YXO020whrC66Th1KIzahZPn2psY+HtVP93PXwF5baz2
6SFlVa/ucJjRY6SmeIhk5g6fi4i71UR6XPbXxq/GuGQhTtI/w/dsMJw72pcvqTeNsZOa8Tahxwvu
XdG5LSHK++etlX1VqekHiM3iWOWVQSZYHQRm6G13wJwMtouWM3W4Lpd2e4ktFfW7zxVLwd84N6hq
n8E9WQtUWYpiyZtU5s+nKOcC/+MKxOf05EfXr/yA8SbGVmPcpJrudO6KONaPPq7G6L6ScJctuqfM
qhR7Xls77XrRhKXwA+SC/nO/0Z+viqYnmTOMDp0oouVQh+o4sfByHNICkMIqL+7zDgTes/B2VuBS
qnN5Vtr1cdKkn9MynS/cJRuakBrlAr1BmT6/Ykirwz1jLd9n8qKdRRux2ZAM0m44XzdyAifspld7
rtsggyB3DCO/m3UXUrK2cH75xtqDV858/scIR9XUXLh6qKv1dne9y30mp+OKVOx2I8ANnU5n6X1r
YGcYhVe7DI2ckEkRk+b+5wP4LgD8WUL+BtHNe7W8YwlDGJURdFiZGzJUU+LvFcJEg9FrMbJ6loRe
fn7ym57C3x+fuzmqa33/XJ4fenJwovrTcZVZsiXr+Z64JGMbhtlVAVyj7Zc6c7pVUkEIgIZetIq3
R526h85GrQTuOtdDSA+Xx3G5O+rcoPVhVMK12qosMoF6HYIr7H1OJ4fZajWcI+hLPPP6UxiI7JiS
QBuHvKew1/Jvvc97+bWi3DlcXeAnK7eDntj9KErnJ9Qq7OFuUWdWKxjLfpnjxhlrvtiheWT5RS34
N4Otv4/PHb2jed3cnxUer/NC6Kk1qfPdwNsKQbsyhlXlF41+K9q/OcSfX5yrBZ/ZBBSfuifyDCO8
HICHdLxS0KJjallUC/bCtNv9winav1n33x8qV/UryJdW9/W9VtqSK/xAP1xo7tZsF7L3O/LXxnFY
64eWBBp/3vjvkrY/PzdXrBnawZgcX7zhev2nc40OHirHZdmVDDp6TP5o0Rq8ykuuay3qBTmSLt9m
LmP78/hc0JmUXq+lUeFtqwJc4bn/sIfX0B6Px5T9iJ9CFBh8v+IWEA7G/aFl1fsSSP0MaaLRYOx2
1wRPkgKEoulfOvAVBajrz6/oR4vl0xpzUWl3uL6U+3PHtxmOeStBa0l1KbpWd16cyf8khZ8elgtE
96xWOl9LPy/kYg+rnkkMUDj8EnMQcMG0xAgF+0CiKf1uvV0QgQt/ay4FUjRF273kbz3abH/XpWHd
+vaorphMFr3Y9+H+v+BSy4W7/Wpjnk15upnnIAkI1tDtdJiKgEWz4sz1KXR9ut+fP+fbHV+pIWRe
rjHdM8u5o3asXMvb9YOjdg37OOqCY3KJrbQYlP5AqrKMqgJonsUta7ULTtvPHZr/umoZlolZxdsX
F62/xxw6+/lRqSiaxN+RelOiRIw/q55cQcBub/GFz27DG40yiDIS6kufnYVchf35LbwrlSq/V5I7
98/Vfr9fnlN57oduVMISh8eT3XYM22OawBvootTaDUF72t15u/Cqf3fV/X5+7uCvlvulWn7yfFXY
1IrjMT21MAjIQsnwHWdNlh/y26FlFGzxtwH+95Nzxznd8mFWy5Xc4swTDxj9kZGB7DEdB18aEIjw
30XRl3+jqImz4a8vnzvXpROsAr0ykV8+ipp7xBDPlgsqwCOzsACMdK29tyh8y3I/fdpvueNcWZvc
n5u1/vPUqDlzHzSdAi7uFq0lrjMeeqeDexX/Xy/ZpP79u9Gz16VcfU74uTW/PmagPQMvdbBEZ2UJ
MWpM1anVZXxU9FS5af/Hn8tTc9lKRd/p1f1kSbbyM31TGCITsIHdCodRKkGMCo0kRS84TG+D9v/7
uDw3l6ZcJtuTedTYzD+xZJasZDOoE7S+GhawG8rnGjJ4i/a8IJy8LVhVaBnovFWRfDdyz53UjtsH
HXlNbmV+sSStRXcL3cGKhaFzBlH4VbZug5/OFOQfOXnWnQHQLvZ5vHNh6dsXnFk8n8YUTE7U0r3P
YeZtiP+9wlw2dSrvt+ntqWuJvMvGiC/R0XU6X543uiKzI+DKgym4+8VV2xvKjjxw/72bXKhdVbTl
UX/x5PpwD5uCvY8WV4sSwopjAkvbLmrC/Q9H/L8n5kJqZXJdrtbEfBnSnlY0TunEcWl76AV4ztOO
e13FtgsSqP9h6/330FwcPVY26y2wYY2eCVjcsqyW4PBTsgE3aADZB4ZEY2KLUuOkuD+ryQ3274H7
7+m5WLo7qZPqs8xPrjGSp+ClYmNqrdbL/lLM0q9Z51GHZkZ0bT0BQTWNH67W0nohrdtF5XUg8crb
Ht1stLWLahftXe3yewfkQq655MBoZ7kDLizt5ZJUo5cSJOtuIAMRGIrySV51lu0j/sBARDZrRWME
7PXzKfip2z69plwYRupvD4tKrqQfTdpoiEzi8Sm54ZqYCUzroiYKS40ZriHjWRNOwQ5RbM1eIU3Y
aJwchybA/FCf+wvfcQZqe2SIVQJ9zqP2O4zCsOEMYMHTM4BLSUfT7/Zq/d0INtACPtzau9zBR3z+
PT+spQ+/J8/x/F+knVdz41iShX8RIuDNKwASIkVKokoqoxeEuloF7z1+/X5Qb2yrUAxhd3bmZUx1
XeKaNCdP5pHNcEzVzFycGTt7PpMucN9U9+TQXEMf0OaCyz36Y0EKdDIjA1EJfo/pPqRHwtQWpVWK
mJGFInp+yR/6nFG9y4s+cYLDE/yGY7L/8oXWj0u5cXxX+vAWVeJ/V18dnxFqQuD7M8eHLzsz2oXe
BdpZ7Uf7BA64A34KmTz4BTO28brfDfgn370exVVDQZGnVl7eF2iStzyw+9ktwcH2sHUeD4d9/3DY
f/tGFlQ/Hn9ET0uhwaGs9/fSCqXRg7p0ql4A7e6+neR76ktkkptc9Ksh9YcNUlZ+N7aQhJUSNujr
dxhaKtxTiuJUHj3iDBI3Z+csJ0P2uOEAt07mHdb5cC/MLg/VaFpOBve33zNiF7gKppj3qO0emKdI
Q4m/+8UQsJstxGjzm1eezdCD3KBBUn0SPfr5CDWW1q4Qlqix82CcAE8s+SrdZRfzbittft/Qz+7F
yrmFTTsZTcni38/33d09bTRAkP/E7xYd6vaJQgvcbaCq8BLd0/JASPv3f+bw/n0X7+2jH3a/igKj
lWaJ3V+aQu5JIB4Fx7PYeZsxwAvj/YZhkFvGZ/m2z7595fEGlDoSo8MWgEi19xQK7MOD5djeAkvS
bEjSCEqymTUuf+tnq648XREqYuoj8kquCj0RHJ0CTr5fcvIW2t2dtDTHYQa+uLdb8uTXY6gP27zy
Y02sZ5KWsM3lUhFZ8lXqje/IUOXap+L04+71SPi2GU1fw2Y+vuqV2UsiVRTMflLpR/r+/f7+6enR
nh9tm/gJ58KF2qK1qBt7/O7QP9yneW6jUZw5WdwKnbDmEfxNzt2/4gaanEgdyNYQeX0iU/ZOMOru
avt1l77+oEwlujNTqeye6b8OPHw4wR4Dzv7ecgTLTn9yCd7Lwx9+YF7J6ZyamOMzyfsLKBmGuAf4
Ryfsxj4tKQaW7ubXO/ljU6b+utf99x68B2MfVh+HCn2YWF1W3+8xdGiHP3qeDSuTdw5Hcmta9FX0
9cMF+GOCQq5J+tjxuV/PC6d+qVcywmEJ2+9GZv1/+bXl765Hsx8+cWXXWuZKRMPAijWEie9LEF2B
fVHypxXk5454trZ3yRMB2pYj2bjr6ip2b+QGNhJdSuQpYFGD9yR9W2Dm91rH8zFyk3v3smnJtu77
ypKpfRW2YrF4L0wZPVncpozR4AfvG4MxIF/D00mdgXm0G197pWH6t4BGXRmzQJnVSEiV94f2Pbmb
9ySMLx3qKBIUfLgVI6EF5d/TaTox0/2UMKiD/pXS7jJii0vQMod4K8Tb/E0rKzc3ptxYDdam2H3H
xM2Hp/ILUP9ibwrX2RFtwQg+2KTUlB0dCmY3v/5G3vvzyPZqEezjlV/ZvGHQmiiA5YetPbtndZdS
Fmf4rWM9PjJYZbn9QJNc/fYc0Sc13F4u5m7UnJuNn7Hh47QVfJJXBnaGmSbENZRdiKfKL/SxY/OL
Z14CIMrSWHT3WtvPNxfj6e8b+RusKIKcjZ9xNYP69zlqq7iuMNMoyZihvBhk0GCIS/YLOthPL4dg
d7C18+5bscCUYIQlRHu4Clvp7buJ+cTivs9++2DzBGZGqmODS7h1v/seXgDeJUNQHIgdNW2dDBlg
RvHTffiFFPMN3LjGCyi5y2DaPSX5L7UnmvSGLChmf/d8859hiR82aB0EtkrjaxKXlggID/nYf3tj
4PBpKU4dj1xQ4bSQJjZOZcMLaSsjycDXJg1yskleynf6aO6pi8d71OlU+/DGf3rUFftBdX++R2FH
yGOQNQ6/gqU+CPUZost/FhwxN5KGEpBtGrzxmx9OKZUyH3vCNnwdnDNySrQrI89OtRI417EdCATT
t/rMRJjNMPx6JPxh6ZXZiOcApaJkWRpBqeN3GvNFB6yH6hGqj87bQ3nzQHKM9qN9Z+6fUaa+xNv5
8NUT+fAjVlYjm7JCmJfvd92Sdo79Qk5Tbg9Qkh8z2i3hVuwWHFC8jVwBVWgbCZ7P78T1bOTfX7Am
iVSz5ndDuWyD+92igoeQMGPyqBnFLtC2BzmScOnuVUYukCA1cL9uXMrr4NeHH7AyFXIzSUNmjOrT
RDpEhEwD9IFsiBuwxEVAFccL2OuGgbqe/31YdQWAhtooh5nGqrSDfCcqP/MUCP8Q8378+ZMineTc
USNEVefya2vpq1izYjGyW5c1/rVa2o9KwxetfkH7igm+xFJK2NO0/BdR0gHdNS87dQu3Y4SwuXHa
a8I/I60MSZFVS4IVubD9Vptdq3NCC5mSnTLp2CFJb7hNfrQkpuwnO50xMPMdQqB2GV6k8bJx0dbs
sT/WXn13k3V1OfesHYleljM5JLszgpdlcUssd0XlSGl+bsW3UHz/VaNxVM1TWUaHeNRvJzRe0qNh
TN8FWTyHCQI+jSdJ9W7sEJE2Q0ftC0cU+i+q+iMNkURjsl+6ryLUxZ+66YeBDBbqCdVtk95007mN
XufajRDJQMJIP0u0YUmM8vQERLbi/SwdxfpGTR7jtD+WquSqdb6v8vKu0VLPkBj47ou7ruhdWSex
KIYfuokKRX6MVQg6ve4F0UXvLlEn3EsFxKjmIlc3iRzswNuX7+vFfJeml1kVHZmhk8WLIJ9CwQ4r
O6h2A1Q6ybaaXcr0Lf1WMW/E5q2ZLv5wifi9dXGhNaRHfClKXUWkRXwRXUnHvcCwmmiXZ5cWGaWW
4cNIiI1Mw2J8ZK08a/GRM21wavWxCncDQjvqszC9jUziD5hXtmsCD42JSHZr05VlpsAetPRrq5vO
FJsO7H63Lt+y4OjHpzG7G0Ka/osLasL6Y61EThnamRR4if6YWtCLrOexglhCk1dF53r+y0puJDSi
4mOzTGPU84vUfG3bvS+eMijNxkMWH+vK93LEtP3lj6XROeNSyNOtMkcOvBZmyD7IzQFSJAoZGf9N
3s0W7WKm0zeJLTFsU033UXDrCwxMpH8ZFWRtr/Eh421S3cjpzkSgNt7rwYthMEooe9G0aSeHj9PI
LLu0dDrzb1VD0q0JnHJwx7q1RzV3a1m8tInpCtXkNkJyMNUE4nsa0XgrP1eMb7zPsos/hk7axfYs
nn3/URlPfD38M3v538peumQZ/bnZ5Jjyr1b9MVQMHosZRao+S+z7qKL41iKg2GgP1rDx3qRVYvLP
c1OkpdFQRS5FXEUYYTCNWu7P2Slk9B89YIinRTvxzacJo3W0ehGJVpS99ByqGzjLu8v4EHr9sfIq
zOh13YjMhpV5moFymf19guRgbZvKV1F2xjc52Frx6rcyNZAh4fR3ye+m50MYEcq1KqVDlZ0ahmLm
O8t4MSZilvZS6+e+dqp+ckrLydGXQ9NvVr3PTdv1DzYUmsq0hQZnrqxqOCpVRndRdtKgdpkHnmCP
HkYIRS9o3L7YDdZ+Y8WVD/lniz+suLKlyiQOjWSx4nSh17wNd8S2LXOHeYlMlQyd8mvI+JfRNSjS
oVq8KXu+/P1/HPGH9VeXqzSCdvLDBlte3EqyK6a7Er1DmivrA60iuemiAoQUR1Hu/p8fvrpbrRbI
Yy5w0hX98iOdNPdKfWnK2wlVNxjJqiuiRyTIL4H8VTUPSuoJUbM1NmCV3Pyx+auUvw9ztRWWzU8y
V2EiY+lJs6s0DJo4dvWulPdMV/38s5cw+M/t1lVNZe68BcXv9zC5CIqYUR15duqRNE52UuVJkzMP
9+GW/sI6Gvvvb/t3pdVV7nypSeZiucpMTQ6Cb0mr3+jJ12Vm/fTLYjRFHjuWeGakysQI1mF40KUf
It4XpBjllvqo5NEOpWZ7bN666pjJz59vhLSc7587sTDjVbIFpuX8vhNKmXcMMi9Qzn2lJWZ6rV6k
BhNcuAVjADI3oINgUUk6VsVN3m2Y1CUY/2zt1bnPWR1Qu+IUZPlSIwL/d0GHWfnww4rOVrBxydb8
tv8+iH8/dAXxaFMq1mbLYg1qsQ2OWL1ovV2ZvZ1NA0oA7thN7oQ9jafSGbPSqbN9IKrubDxWCAUt
A36Dic4xWgpF67Yq42Or3g+oWuai7WuxLSCa1bT3PuIN2viszXDj/L+l8VmqDMeIiZs4UW1X94RG
4qXQhlcjojGj7O3UUu4zpiGxtKFDRx6Y2K7AradRddZsTaF/Nk6OU/s01I3z+emv54f/syn09FB+
lUExjNWm+JWelFaToPBgIK9DpDr6z0373AXM8J68UvNEaa8Lj5N8KyCMThwjoU2IMnPr9smuDAun
y2xFdvPasmMFZYHoQhGIpopd3AS2fop9W1LrnSq+DB2jyJvgYoWMtWYycZs4U+Kq+l2X/TTknXYz
lPsiRNl5cNrUTTKnQXu9vO2sXwNjb0zhTa+Pk/rWmcWXtBPsoc9cufha6edZV+2hpC+hDk5qiyCD
+ffQ67Ypj14k5UdN69w6PHbaRlfZusn4n52ziO0ZKyiTdqwSzVIu2rbJhfSkoCbReYSLXe3k+nOL
blL7bCI7icAokVblyNJDU1wMNFnjY5biwbdgiOtJyL+/Zd2tMcyy5isEa6f2p1K7jXjTNksa0gw7
/e/0Vyydy4a5fMmG67j2emFKGaZlIjKGhfvdcsCRjeZZ19NTFX0bFd3Ohtdp8pLR01rdK0tUCTYW
XOX271uuMt0BtTpD/ZMWL6RprxulkZ5S05Mrh/0Oq10sep11GNIN07SG+P9YbAWkBFnYCWrF16ny
RR4e5fTQh6IT9jjj+6LmTVrxTa+/dAO41mTPwVOlojDda3aDjJgJSTz0nQnFVsXYClUWj7G2mh+3
YdmmD7FZMZplksRsA5P6LQYN1G9j9sK1Kzpv/EqcaIv5ZdyiD23t/eq6CwMlqD5nO3zZawx8ZbHj
RkdIWcjPYfb6uVnaWGxdfTL7vjA6iy8kScU1GFgWc/SWHIYWrs1rdTXahAiqQEVFtYOZ8r9vaC6o
OvXEkWlt+U5moPlETH/hHvOBan7OjJe+37hd1z4Q4EADNrAoZbw/6A9H2KuiEvi5lJ6k1vHLaQEL
hNIjtUPuoNqaAXTtnX5cbBVazoWStLUupiervpCfDuOx1i+EVuXsjf158/DetWnW9xNZoUVFjb42
cR28d/7UxZVUpyf0Cc+SEnyRO8NupmdtKD2t792J+L1WbMt6mWPZU6XkLJjiXROj8iwmttj6jqWh
hSsPexp3byo0YdQ3nGcTmk4DsCD3dxhSH/W7JA2cKi1tCzvb+F6NYCV+M1BDN1Kfyf8K46LrF0n5
UjGiug6/9OGh1tw8PCjjk1D7d3N8l1f+hktdE7HeDcfHz19lEirwY27oy+dndzAvbaIrRAJ+zOk+
KG/VZp8qbmsNaLH+8iuHtFiUYGGZ/NKHQEDqGqH68tCguZkNPxINYegGQXCp35N1ycpJ8OTyPqvE
ndXSMsac+bx+E0sScvGn/m2YT3OA9xV/KskuSJ8EdbCjctxQcpSW5/DH+RocLuP5katYR4xREjPl
ty3TU6DbSmhbM7oL4xs/cUL2GZk68a0RH7XpKAk3ie+CQkj1hvNdsy3/2WPSQlHXGTvyhxiCogPy
6kGRnmbD8xl43tyM3VHIX6p+Bh342aFeEAGvBHbQmBeuo2M2xUEvn6fkbqhem4xZesJzkR+7rKNP
DIe1KwfPCE6laZfEOUgnpk4vHysyQKsrH/T6ByDHEsgJDDFLx9JpORXRL/e6jByqIR+NMfBqpd/L
4canXjVOJm1IyAkx5OYfBZgPpqIMqlCN/Rw/ZDhZcKnFyhaQ88sda9qJJriytTO3VA4AL6+dMWJ2
gB0cM+qzK5Oo1VIaWZjEhgBvwMVSzxfy0omrRHekiRH5bFKSPvjpX0mfnLWYYUDB4+Cfo/lu8lM7
mxk3niKvLux7hIORBDjMvPtyPjRAa9FNOx2U7KBH1a4qXpO3tGP02dTYjeaOBIhj8DyEh0jZK2pL
TAlAFN3I5XQTzYiOK89phKJkN7qmYTqgfSEuzxd2cvYFIxNMhTOX8b6Znkz5NjZeBFKsAI37jMpH
8CQPPwIftfuwtkXjoZDF3ZQ+moN5o7eXHpGpjrQ/m2M7zn+qzTEw8q/WGB6a6buihV7QHqcmcSTz
blSzpw49tE46CcNzRAEy2w8Z4vTWIRV3Ra/vJsQojOIRYMokGLASbLxGG1/yU8sSWwWbnfU7TNxR
iNHd8prR6bOLBmamz5fB6vehgCEbdn28DOxT/bMsPvjgq7Td4qCsPnjq8ktipTeRmnkCOqMhUbfY
gwgJr6H1UE8XS43dzDhqyU/kqIAfb+jh9DLB0X0AwGdLf/DVm6yo9tZbn6NVJ4pIytTVc1kFIINY
UY3kphwtpIhNf0tHb00I/uf5wpCgnU00NTLP32+XxvPltFPU50QvEHZC4PlMAI/oZm5+Rblbyfd+
58rDjc+Iv+BcCPTfDUh71E5rOKrymmjeUHlafvo86rgW8skifSgGoQC92NoSeH14apU0tkVSBxi2
BP5Y7Qrjl6zZKwyUyezlXN60wJbDO9U/duTG8UHRb+dm37+q860s2uqmruKV1Py337P2JKpUJ83M
71FfcmoIvk3E271lbxqzFxjBScdqiFBqiihruQGPXMso5KVRfulCZerDe3PSh60Iyr6YrQ6rw2MB
ix8VB+Sf5Snx0oPZRadRvIkCl2kqn5/B1sLvZ/RhYc0qpyK3Erzns1IfDPMvMTsS5UfDkbcf948p
6ks6OoTuxrpXgmo+GF+iySp+5Y+QMy7ySe1YVz7Xsguwm+oe4BeRBSCIlO5qbqO0kc9cw15kxtJz
2SSJSeDmCoUy1MliioKRnKT7It+B7xazaIe6F38LnuZfau/I4alov5G/mpuXa7k8Ky++tPtJdNmD
8f5h4YdSsmo48smpmuyo2ROL8NG1ab+nLW6r70E6A6LTLWh5zaFbHv9vC68gh7iXE91MWFhJXvz4
W80UGlTjdW/oDwpkAQQsIgowoTMNZ/Vpni85UlzZZRoeZvXSGt8VWrAOY+4Ks6OD2dQbZ3IFGJSJ
y5dxk6hKWWtAJEt9rWCWc3JqmyM5PTUxajsEoJtR+dWbLiMVqIvI4mAKV2F5XcJCF0UlOaEgVNaL
1rH/VRLtNj/qqaMZLhn02Lq43//gpn9cd2V8w6DXpUZgXY056orThzsOnuYUalJSewpyZzBtcfO6
XdtXWdNFpkkRxTD1/nfbGs/mZHZ1/76vQYnwj3iD6zan1JUz1D3Dm0HVCGw8Q3ggulfR8mpwZyE/
R9HcSTtvbMKV+EaWdZmKLZJEpiitLqFmTHE7VU1yGgynNL1hcHVtL+AlGb0pno1nX3uIhdv6L+UC
0UqbPWXyotob8puN37Ec8voVshmSxHBTbp2xcjlj3VS9n9fJadLJCjzYNSKiewQu34bQVdVTTSlQ
e0aCx9xAEdb9j+/P8OPKa+fSNY01dlVy8s3B1mQ3psi3mHb5HpFfArFzgrwX0nCKpw47U6VQimJo
sivCt1C/T0liOv+lS1MbAKSIw1sdeePSm+S/ev66AfjtuUWzlJ0LfE9snUZwUVzX69s2ftjYwmuW
W6ZREFEu5OX1dX9bSQQ1WkaenHSmaPQTStzG37meuHKS2oXyBgLbIUITt+WtVnWHjcWv5ELQDkQV
wo2KMM8aBczFsZ6rLOMREzKIjbITI7ivrKdGb2YbPIxKchQNxJVqT0kRMcirvUC9Uid0U6qXz3/M
lTyfAfSMHcesM+fmj7xsnABdq4iHbR6M/Kz4P9TsMWrONaq96XTcLh2tWcLvd2gBj2nd1TAp64Hn
fSIEkp+A00j45LobbTFEnFC6k1LkrciMkl7fp1LiFErlxWNxVDvy+V69rVMmmQPSlhZ4f6i5iTw6
2ojObfM0zt987bswDS6zDo767FRZdGtlC7zMkDJE9yTx1WojR9IuVTy4WvtVVN+a5ijGX4eMqdHt
S5xQrwxe8KtuWR3V4djpo1sUr0M2v6k9cpTDTdhQ+O9ekvpbMzPAY9D32Jy5YVBidlxq0ZVhl8M5
iUQny1/y4lVtS9cIu71QTp7anHu19uAjqNZzPKm23h6tfr4pFeC/ZGdJUCPEZeUo6vYDoIYkIwYr
7QDoNCqHhpW58GRso9Nt3II9tJ4YVzvgmMlsaSc5z2DZvCkDVIi2gl3Wdk9BWe3GMNzHLfM3RsOp
DP6OwrCjOjoMGS1KDVCjWXpq1rmmMF7KyLSNkMmAPdNem9uUkRWVQSKVC3Y/nKz+xSTPNTkjK7Uc
RaDTuk3PuPuhvm/Z+LieXClpnBiXVDFFe5rLc6nLhyS7KNLFDOhcFO44ey8qDtYsor45RLZYfgtz
pA8jNEWN+xG2+obfWvOq/rls2B5D44ojxbryW2PYyeJAw/gpE/uzYhIxzcdeyh0tq0gV1VtTrJzy
VYgZxSt4WU0ZF+mjFJWzlKE5JgNvOXttCXDq0lZ1AdToPigY8RQhHiq5Qf5jUEZXQ1RAYmjP5y/z
mrchh1eZl46VwA3+7vw6ow+tKh3A56NXQTuAZRLPThVzZEh1640Q+vpi6sJRWIYVvTddf4igcadF
GmlKeiI2AvFr9XNsXObphUq933/9/MOuRbAgEwvYByBkIpP7+5fFka5k00wm1/zy5ePYH7voSK7W
I1JNLedN/ikGt2JvdyC4gbmxq8uurXznb2uvIOnQVDOjTln7vxFUPdqpAy9s9D7/yCt29eM669Sg
k3l3oURqECBSG2RulHqAcSTlgJIRC4bjRnRyxaloKr0LKsQyxCbXrVT6nMdxZo3JCTCQu1LVZyPa
OLire4d+KhGHAr3jPUP/cEmqNlajRDbT0yB5eXXUiqMmHcStMOvKVdTUD6usYgwC3N5vQvwDLBI4
HFP8VYBy1mz4vSuhJavA/UN3Zhm9t1olmIaozJfShJRfjLq2p3pHRUhsQydTN05GepdlWl06SMYL
aAEWByC3bOyHjesSiDGE0OSncrbrc80rNGmXSPk9dQpgur3mt7c++pGdgCy3AAGyf+p7eefXX/r6
Ne1d33iTbayTpQL96HaC04RCjNjvWRmg1JwjtUC7+TGLIcAhiM3fqijjbkgzd+gh4QUvnWC5go9H
x4EI2SXrT7n4jT8WSKiBm+XNpB2xMoZ/KFpY2U7ZH/vAciXK1oIR31Hm9rXXoQP21ExHDX9kvuAo
MROq/XM/UusvYZ4hjCecyVdPkiF4IcMdIfuNY+kOxXnQX8RiN8Zf9a6y/emXMp4nNThl9Wi3deSZ
MaFf9KObWjcOYX759zkwRZarDwba3+pXoWwckQr5kLtZSXE4FJOjUsNk4lQbW27AcUX0yRW5ZoKw
n852XkYPbWkcQsrJffPo1zvf8ObmVR91WzZfUFS4qMy8TpNdzthSDNVDE1l3s9XbRRo7RgNFvouc
eN61snVjyGjw+C+pX+/VVrOHyfAKnIalidSTH6S2g7zW3vLWgdBf/KH36vYyZ7Ez1cOdMjLZV6ev
r5YPnfprpprqi2hDz61L37+3v7FSEpc3S+/dMP02F3cSGogtpIGwQZlkYBp+ckz8w4R3b60SUs2u
l15MNgckkVpaDLWIipOavtSZ5JrVTahbj5FfHRt/gy17Db4nYpUZgrhwPijg/n6Dg0wT9GwGvi/z
+7Hp7gptItfny6rMzoPKDZu7gABDiXMnHogY8OR3w1x8oY9lw1NJ10J3S6F8vDTPAoKsLDhVaUur
LGB8k1JCZFA7HaRjphX7XkaSO1+KyBrBSG0Zt/MgbriPK2adgp+uM39GExVmNvy+D01rFj0HhJ/0
n9UBJqQV7HP1zBHkIM9z/DWTt+KA9Uyf9xiG64SiMTATEmyrdC9UgFYDfUH0fLB0SprpUQcP7udu
r4l/j1SBrNb2sx+Eg3p+1qyaV+WkRunojZdWuaujvlH2G5DH1Y348KNW9jMO44ZCvpCcMD+lRf0I
ryO8RdmjNTxL0f+CuHzFYC+6XArMQgusRVwdu69XgVFHanIy2mOt0RCbz3ZvSQiUy/5PiQEAogLX
DcarfwzwfyO8Xl95q80HCxqNVYu2APhjsB1mz0zFRrYl2or7TnS6AgESqfZGv3XM1jg0RbjBIrqy
V/x0xtwqBgAR+MHvl6YSq7HWKxA7kgyhP2bNS68uDrqNjkN5jIzL/zn0UN5jRktZhjOtvU2YFWUa
lWA1MNgoDTpLLiEadr+oEKe7Mfililvh4zV87rc1l9P74OEqOQ/MOdeSU81dmDqqFeNkV+1rbyi2
POyUSfUKgypldbfY4NaBqtekwyUNXgZiPiQbn4DLcBXhUqyJy5OZJ54+Nbt2OSA/2n++Q1cCGer2
i5whAbYOF+X3X1umVt+MnQ+MAUFD3IsirKG/JnHjiVxj8SkKQhMEuou+15oPGzMJMY/ngTw/ZVgK
siLTmHpicteK+f1sDHspKXdzP9q54AxhcIyN2VZhR1VkYcrQ7aNZKB2nULUviJjAAnzOQ/1QR+N9
LoQbSPa14ooCnovIAE8McuP6OTOpTy5EokfYDDzlIkNQQupdU37xs19h/IhT68jy6u7O6B704ehX
TzLaP6hZd8IPpRiJVSgu8tKk0Ngwudce/seftno9fZv3ghVOyQm7RzFhAD6CPE8Mkf8nZG0FiWgL
YIhRFYq0usVFPfW6HII35sRKUeu7Eu58otCo20AHZX471Sg4n6P4h5G8GcLb57fymqH/bflVXtRP
TZD6RZcskW9IjDFN97pYHLL4Z97DA2i+SkpmR9Yzmf5YeFNCNCLcDkAgWpXtE4JYRZl2Pfvz+e+6
VuLid5GD0iujMXF4lUQHBf2MpQzuOZvn0HrOBSp+x5T1TPh9okY5VLuQXi8mVyiCW42wqwhefe3Q
icZNJYA9TK2t4im7Ud3iFSxrr0JrSF2UBGVT0Zi7ufpt0SCG0hAvWKh41rJXKXwl04Kw0kWgDcc8
bc/l/AL8YjUvk4Yj6LaKT1eMO1aWScxAaOzRutWzGrMqin0fDnb3WtfnMSX29lTLt0+Xqf0PYEuV
nBmVA0kk1XsvD3wws6E1YNIMM1vSdLV7tloET+eXrPw19Bd5ltyiPogz8fuwkcJcMZi/rbt6g8mQ
16Hv6/QSUNKnvEEqO9FWsLnOEkauTvO3dVanmfuMVWV6IZzunOAbCvn/IvO7Ro6AhKIzP5tx1Zzb
KhuT/X4gPQ/zUy9cyHSqmd4TyGlR9grgMbcvApGF7BvO56/oWtzKVOolPV80bygi/O50JllLVQ34
4ZT8KgCZae2jw4g5va9m50y+nb7oW5GjshzLH9v5YcnVlwrSMBtNzXbS6zXR65UkR6l6aQHpZ4r0
2Ww4ftXCcLjogb7X6bvNCkhz77b/mWhSA6ikZ6nOzV2ahO98d+VH0sv7pV2nRSZlmAWHPydHgj1i
9zUQ0pR/Glx082Zc61uDaw44BW4uE9SsjGOsCUo8tW12GpLjIL0sF3FMIYnkF1UuPHV+TUm0xjKG
hT45SzvbkCd2ssR70rfejFw1+BrXf0nCqUSK3Rw1V9G6RSi17F7GBO0ZLaZ5SQQW3QnyE95Fbu9G
SkhzIt2m4d9L4CiW9JFv+ZxrN55UhvtILsN4pNUR1Wmkx5pBJ4UO3Tne+cnzJhR1fQn4r7KsWCIg
6O8Xz6yUOBjFLDtJzYUlaOz6/y6x7ozoI435y0tnBNVPozj6ndePG0H0xldYqyzIaKJ+bk2+giUK
euA6Ty02lrgSaYCg/c9GrYMgsZGkqa3pauBFyOPSPTh1ACG/yLk+twXXfIaJMxVN7rNprTO6llqx
lDUs1IS1B8OJEllckNVQRxQe/OxCZLyx4DVL8HHFVXzXRnWsSm3PiuXXRu7w2PqN2VQ3vjIQbaQ3
iel/j5vOFRPlbPh/ZZLv+nRNzgoBfQKJFoVLmhbFrL2UXbhf+P5xue96yQtArKzj0vmgzd2dWQt3
dEoiM2Rrk3WbYQykRrerIHJ6tXFqFYI3FkfSzilAAbToxV3SGTf9kK1mTzejRC8n5CZqusIMC7J5
5o/24TksMy8poqOaNc4w0sY2F15AQ99YiHcE4IfUjx2GGTlJQz+dFKi0b+fmXh9uGx+1zCnfGTUi
lgEAs6QwmK0nP32eqV+asMCo+dxVqu9FxrlSngWqRTWRbkR44/fVUTRfYu0HdN5KfZms5pQNMx10
nkkBIPZ/BekvKI8bnuJaMM49/Pd6LIf5wctXtWKI/cj1kBgpTxHlxpLyXSOIbhoqx6V8OnJIkNHS
+dz4bzF229R+gdieGzXetfz/SxxS77Q4v2l9+kzFrcknVx8KtBciZf7NvI3ff6BgTVMZmNwmJXwV
YK+Tby/hgJg+b/Ksr26GZVHBEdFGMa13bPXDZhTCkBtZSwUn0dWHpc14LJrHpW1Eh7XK4IBjLs3O
LC41ZcOVat0LtZcumXYWlL6s8JbbArW9CpQl0U6gDGbBZjvcYnvWfvbjb1y5dlFJ9bCVlyqTdKyz
5yL8JakJeqPYKbheZfcXDHQrKXafP+prp/Bx1ZXryKWibgNZTk8ctzK/YXc10dPTlwWk/T+vBNQj
MWsZ87hgUL+fN8hgm1cp1SEreKTJkKokKYgPHr1lp661yy64GgQyMLY/61ChKGt95E/vKxnArWYV
7GbQ06h/8QXqv9HXUrpQDP++nKvUPFN4/fxTrzFsNEpTpmSqmmVp5urxGa3e5GZPmCbKgRvmz319
FjpHDZzxW/iliYy9GdzOoAVbrI5rZY+P665C3yRHJwmGzXvoK9AgRonoi/mE7QMi+vwTr9wbCPYQ
9FRFJPxdhxxhlqeZTMq4NErE0a6JjuRLwUAD/1bvzbV+JzIViRxQWnZzLfUoSX1tZe9O29+Pwy3k
vNHyhncO+xsQJu3Z0mUEl/L1Z4CfosUTQtcnHN9//slXgof/+R2QPdZ0jxoIwayzlEM1brviRI9G
0G/lZsvFWBkB1jCYKIGlovSwIiuZ+n+Rdqa7cVvbtn4iAuybv8XqVFLJkuNS7PpD2NkS+77n059v
6VwkJZpXxMkGDCSOHC+ubq7ZjDFmrNRWzBiRAzWDo+o6NuIBrpwPAEk2JZRBkKnlpiVu76Lt5xNc
Oj2KKuZISQsc2mxwva5qisJ4R3H50jXnyPT3vkav8/iV45PGyopBmOv6iJy0oZDTImIxbFxyccZu
rHJqRkVWdlAAw1576BrtviX4H+A6DVb5mHuPHdiwQVK1TaPgaYMLEOjYqrNIeDabHCiG9j3Uxj2d
C7ZJ5Z/xjTeqHu/CIT477ZsqPVe656b5uG25caFqoHxQftEr+0HHRy/a9s9egfop+1t5zNy0jB67
zHFNalUNCdbgq4ZUxJQw89FZmflS9Phh5rO3r9TLplUTZl7mjwLqnOX6Rh4PnXxyJlEHiOI3Uqyf
7+5S+cWgUolrKiTIfwt+rH7S1M7G1Hff43oj2WAR3HQ8VYo7WZuKDubqZoo3jb7xg42l/+l8+3x8
Yd/nRxuz76gCRcErPNttXcr7xKqwyhPKOPWlMkmsnEw8pM+HWVzb23Fmaxs5jQfmEQIBqT7UNvqe
nrTZHdCAZrxk/h92+t03rp+PuWQMVYPISEXZmWT5bGp5IjVJ3zG1yDsVFaiHM1jK2njlKH0+0ILP
D172n4FmczN8RaL6y9z0MN2Wh348UcGr8a+LRwSQNp6y8pAtBcwMCBRYpx8gWjMzl9+X8jLWvB6u
6WYan+Txmhu0CUMcpSARXxiDm9TXaXikAvtnIOFOUc8t45fcNA6dmbsa9xXnPLaFbkG96dsfRawf
W4rBg4i9fOtUFj+a9qtcc1ehSajdIR9fpbbZT3F+yIK3hGRwujappSSKgVsAyJVKOo7nLArUzGIk
iUglfcTTCnaBtnVQXinyU28fGFCWtjJVyXZNW2Jx88h9WqL8qZj6LIT24paahtkwrHyORxvc7QUw
TlwHe1DeWNhKLVfugr30ZKnUGQkQTSC9c5+rD63atAYYYTRRpaVX4ybIhxYnLdzbbbORp3jXKtBr
ahn+OOrYJkn7jubQiXXQ9KdUPTT2f2oyW0W9iyRile49L1IT2fhavyuTdAe6TfCCLHXYqGlxZ0/m
FiYumb3QGCBqf9M5LiIH13bfovqbnUImQMDDh5aXB89p9pLG/I/ByZReQddZ/asJm0SRR4HtDFvr
eRykY9Y0h6xDvCVW9i05vYcw+GsMIb0/GN2VygjcdumnWLugpu9i3d13U/klbxEBsj23lCcQ5c9l
TTqn1RB0gFXfXIGGuLpqbVr+bLEhr6VBGmrlE4pqx88v7JJlABmpAQ/lRf0tyFGLRJbLiqPW2Bfq
DiXIcsChgjZclCuPypJ9JS8o3lPdEPS42WtqOZIv2+w1aU9YnWl7htK5Ct9ZxF3dDjO7PFlAuxZ/
KGk3hxZiHHtn8TizhcAgI4gokvLMuTbqt9yu9071SmbMzorD56u6dKxvv2FmlcBfRZU/8Q1Te4Iw
S4J3NYhY3DhKAo7J1gFaEI7ajW9CrKLmSsEQxEXNYNCt7Rm+lWADyeXKbJbsAhW+v4eaOe3ypKil
NTLUOEFKU87QZGnMtqmtX8N07IbDqsbOUi0GdRsb+TBNR3lDFkfpZnJ6STO7HATbQ4WPOYUDArvd
tlcKN5mmu8y6VvqVxrWHMbWPQpbJ4ZLWGqBW5Us1xkfYpV52NZSXqnZ2TpmunOPFzb35OLEzNx8X
ynmZxhlmkho9/ABWI+hW3uulItmHBZi9ozVF0f8lChNrmz3WUEoAn8poUd314bPWR1vH+KLbcOnk
bVw7QNAnt+2SE2pLdPwe49HVMICrqDWx03MXSTMMTRHuP8XD2RWmeKolrQ8ewmfV/SnZZtJaXmh5
6mQL34MMhQTRx+VVK7nT8xEQDthatbtEqXRXlN/qCiWBPnA55ta4Rdd/04Beir1TKZ2SsTwB6MUn
HNxeCnlDpo0spXef3+mlQjdm658Pm+17EJVOoxeC3Jtu62nHizLC5G3cFHGLZjdOJyP9XoxfpvLR
+6NSXK3YydEu7FwJ+vK0Te8c8w/9K+z9lTd00azefNbsqExO1ptgkd9BrShbhCBjMN/rfuvisac0
igGn0m/qM7sqd3kejxmIpE46A4pkjNUE+/9n7/8ZY2Y3ayexYIhiaUjgOgjRVHm57S3wHdmL0gz7
OpIBF56DqAJGtqthTkQ6uGY7uTekQuQLZTaljG3Xav/vpUH2XuShBJ3it9DaNj0l0On8KkqS2HTm
T2wARP/zI7Zk06nMC1ExIF/6PCuTppGcFAWjEHVRlC/tJ0l/16cT3PXPh1raTXJQ5GJg2VEvET+/
MWKR70gyFf93lKtRn6mYWMaP/26I2UUO7cQeqoghWDMOJkNIwfPnQ9AoZcEiEamSihC0Dv7l4zxK
eSgcB0zwQ9lQa5Srrz5mgXxZwuPvwy0I7Oqh+aN0dqQMOEXJZGw94BzZi+S1D1ppvAzqS1eW+yLN
TyWY/xEgaj/CGA5B8AzPXWFfKMWkBrF9fQnAQAramwLHQb9Tq3qfV4AmbPk4TNHeGUB4TsgCfjMb
5Dazl0D3f6UOHFnDdyuNHJvbwOawW2cbFqBcz3Z77kD39RJDedaW/JQ1EOfr3xvjtYt2jh8cp3p3
7lFaK2HG5EQzoiDYDaOrdJ0bwWUQn5kAmpvMnzJnBJlFyl9KJu9k0EnO1D3JZrrzI3tLvaJp0Wgm
W+4N/mMXIEoTG3eZYj8ZxjXLrkSiQxW8FzDyLNtqvXPUaqC15TMl47G8tHKx7+p6Pyj1TtP3Y4yk
hKW+iExFTpwO2si1DQkSVLkRXyL3ueuwGKn5l9xC20jDuy6avol3SiQ8Jr47kukmj1aK9N2U77l2
m9bQ0H9st2DWjvkgSsdQGMJdg3QRaB3NhtaO2qTZ//Kixo325atJfdkBFBuX/+HLKuWvPv/lJdmx
MqMvDkz4lGQqIpiOEbjqVOwbyCuBb56kwGZFc9h8B1WoU+lnjif0xp2eoK1mqUc1fBtJTYo1LBKe
UoV/pm+DbewVmDBVpxzrrkDzqt/ovgECWd51hn3wPAsp0GdTPpDO31pQ4GMZXoxxGp1oo/8n0w8m
kHjyJ4MAO5cnWE6+r93D4++ynzbijaIik6TpwVRdp853SOj0Fe2Lh2RLsquazL2oitRwAsXLWyNr
OajZkVS4w5oFQgsL04/oBfpgAON2Zv9apxcT31Z1rpVHpvcyWnC/mvSIaENF1DSR4NpkBlUsZAl6
GYnW9FGGeMNrFgfqgbCDg0iVjv7gx6qt79Ru2vfNn0UKkLe7tqH+krbT1lDYhP7Z02QXdHXNloTN
X4Ei7WlrdHJS1Eup+1Oc4ENFOacgLVaQzGlzwIpj6wKuzxGx1NUn1bcJh8KDGE4jzBqAc/dHI/lV
AYDuLaRRG2s79sgrpm/C68vjn7jF1LRVALL1Nmnzo1BYKl6N6bnuXgmj7AwkoJHuFP97JisnsT5y
8CcgmSTwj+j1BfyHFBqhov0pshNDjDA3dWPqeZqQIgCd5vfBZpA7twleJOQZXA8ZloHPgUsDQJ3j
bV1T31lJXS+96DQtAAfAU0M2ZeZotHpnZaZDTEZYi23msZn851WswdJjczvKzG/QRqMtwpxUDfus
ly4pyeEBgVVzzV1enA2YauE26PJvTO5ejTyggGRowNAShmEFeTqRnv38JVicjUpXaOCe4AvmiYQw
jGNbMslwBYogLV3H7uxg41BcWdW/WhwKWrrJcDQVmxfQ9dKKCq1gQk3r2uEZlBhPG2RC0kGfz2nx
jTZsmdCL6NyZFyDlKs2csmthb9RCnQiNSY7u50Ms5lyh+SLuZACpolzy8f0cJIkkiwyDB0e2D1Fq
RTwW3a7h4sesHgnJmqoQiLfpp6FV+zx9RkNjdUUX/T5y7CQO6XgKXXV24j1NC3UljZIHQ8Dr9d4V
BdDqXeQY8WBylbZRHFITzxYerh6E4ghRh211XrSEjztIRsl7tlYAWMwlGDYH16aKBO1o5vNaWjHW
hQGElkKnmdGl7BCNqNzUB9DN/IZ9Fx+CPHKVncQnDORyVzZoycGhKgxoBuAfkgSzkCszrDjqetCa
EFnM6RIXb612duDARO0z2pxB8dpoIk1nUkfUQSyh74SknvgQVMJ4WaYVx3EJbgWjDVQHINp3jN7H
EwPIWvKCihNTOL8iZBfRuk7zX3WIUbS+WQPvo42mVX1BnQjXhnYcDihOpXjyGmnToqWQKsNGs7yt
2Tlb5JoOQqLKKB4aJwcI96uMnH0SeEd//E/v+C4CAFJIUPsyttJe87IVh3up7m6AGIKIpZNCNufC
xU3leH1Y2qwuUXXwE2UDQSsqtt9sngYgGoC84KPU46E1n4CzQ7wgyM5Tt2CzQeby43V87uKOq6YG
1hIBDIzmxwVW1cyRyskkyMZvCmE7HKj26PiQTv9KsqHis+L0J+lpgULj4IX4oVB2sQ3c4a5asRCL
X6MjBmDBAwGbNjt/g4X+b63BSMiqZwRHBI8X/q391/q8xd80Ty5YwAbJ+oAU+03OyZQcPaTjcSzE
2Jix0r3xVqTFGUoYyecueKF728phXsy0IwAnI8YG0BT793GtO1qzDaS9IYZ7V63DIbhAxdnU/qtm
PPveuXbagxahLtWumHZ1Kad2O/As/pIrudV1dUL0IclQItM2pn4w4l+9evbYVT26b9A1Kzlk0glt
eeAWqnrfd7ikp1T5roeh23S/DKNw1f6757XuNF4ULJHyBw0A0UGHVzVuB6NeeWSXHqTbjxZP/U3Q
yBuVKohNcVuyt16lsZQGfOw/nxu8xfN2syOzpyCqCkerHbEwrQshWAQtGAjVvoP1k5vhinldestv
ZyS+5mZGcjN5Pqy7+GFohE6pH5xQMcKm22sbvrjfNvcHJJEjqpwfB5oSdZDyohAH7QRV0R+RoAPi
b7909c/C3ObatGLaFiEe1s2Is1yKwfEKLR3MOGImFHTS+LUhcCyng6f6mAl3pKwLwN7prd26W7F4
l21B1HWIyXk+Z9Ntg2wgLr15OJv0TIquJ2Sqz6XznPkrO7noQ0Cawm22oe6yxh+H7Gs19poph9wB
Pqio7x1oG0D4NLPeC1KoN01/dLA4AOr5XXociE8V7Qe7LQBzNVAqg6CKh/akE4Z8fqQXnSwL0Sw+
zuSZmRcpPUtSbCeLIXdIf2TVMW5e4iqA10UITSYr+YIw26AfakhFcU2HeechQUJuGNZ0Ahav1s1n
aB9XqIpaSaGl+fvD0vgA7N47MkDRgj+GhV2Z9OIRuBltdgSMQkU9vU+5Whw0izYZIi0AET3ESSFz
5mPMoYatFisWfbbbxZ5Z1tZpgjKpWGx8Ng8FOvnAkw4dmBSCwZh5tAmTKy1HOIc+8Xi1xiJYvng3
E59ZSb8NRhlFg/ihI3ciHwbrldH/XmtyYJAHERhdn7k44b89oDcDz0xnXfnwmeMofpBo6ZG5dUsU
9MXR4u3kPI7GQyu/UgyvKVyuwQuWDhbFQ0PoZFO2nterJyVpDMn4X3qKUEIrTzbA1+xAuXwoLyvn
aslkOwqNY8jGihzpbJZxEcY9oJvoQTIvYVqhx6PdyTDMI98NMC3TdbKTjZfrFAkAJ5Fp8KBb51q0
8Yrh3hrD3aCMK7Z2af4gouA80H4XON3MuEu1liSVxycRsPveg3jBRUJVetIpcFKX/nwF3o3nfJ9v
h5tZOtWK9clAu/AhSo3D5FB7CI+j/5YF95qHKGewx5ntiiMBypBvsP5J/kBGM1O3UyDjtT7WAQwG
D9Ef7ZD3zyDjBCvevnZDt52AbaUyqkbqNdSe1fhPz/LRC7i+6kMhHmFFGVydGM2uVVQq+8c0vkgd
Pa3MK65zhM/cZsi+6JeIRJ3gsKnorBhFt80QBu0qsl/VXWHseI4AMGzbguRn546pq+pvtK6YchmR
lu1Ybe3+zwH8CH1f3oaU7ycPSErNQ2WzSp78pjgAPhqkq4MMDS1ykojOLNYFExaX0s5c5X0uInbY
WA4diuZI+swWPAtI1GTRED2UgnyMDGb8Suhl+93DhhLbVK6LUABpW7jMIsLilMuIKswTGmWButA7
15QEtWqnJ8uON6Oi7PKjTA64AiJsB/k28M4pKHG9u+bDuE/V6DCl0q7vwp2SBT8azdnnjrxt+u/Z
qN4105+R2h71ur4nfUt++Su/kizZJg47lSTHRi33kTKRgDS3njqSNyufJeQky8wFQyGUSIs0QdyA
zRzV6XmKHRQ/IcmM2ib2kzsDoXpyb6IEax8HQIBSGLhDdxklEqPkFXPJQIQ+7yAh6ZRp8o2pIBEE
vw+Uq+ObBPXDjkQhyUSrlF3Azk5D7JNCf2FONvxztf5WJY/lF6lvybpOXwIAcLF/pe4tZS9YWJLc
onERaHruni9AK7Q/ipDZ1bMfoayQBEeXuz+RIhwL7d7mIerycRM1+9AmHZ2ZKH2tob0WrdXNNs6s
VeBpqW9I6rtXAny5Sy8l8S9Ir9ZcCdQW3x3QADqPn+XIRGwfn/c00MfYAZz5kL41f3Xaw5gcOaUI
p2pu4CBosQ0xyq+f26LF+gtkScjqZG/QGZuFh0VVsCs+7ro4n5J0sZzLeLGUr4o6uUgGTMNrax2i
6TwdHEyCJSfb8o8yV9BJei3Ioa58jfBgfrOMN18zM8SONyV+YEAK1/LN9L37EkJwpR0wFUT1L53+
09+HCLnKlVHfocSfjTozD1Jlm0J1OX5I1DcI+7smdUkzT9EBNdZMq+kNRGeDXnk2PKRusxe/L55s
Lq2RSzsfTZM4PfU6PbmSb63pAgH3ldZ1zDcZEUfopkFyh6DRxh/OCShBDTGMQqUp2F9+mP4qgamX
SnRWQigupLKpmJbOr8oy7zBjFE+9M9qMNK8J4uqCtjtNoAa3SQ+C+yZS8OLudd54gP0xkPojmcHV
A2WU9tqjkUAFUy+IKwDOVvvyLvJhJCnqQXwB+U8wzJeKFmUY4josdnjkOyEODLn9Xx5s8g9CVpvq
83tT1psgrfHNwgw1aNs62mTbkjwX+OKKBrBuGm5AOUPCtyW3kFb2dfFV/2fYOV4pTpVY1iKGhYJj
leodLEqJHhWEToMfnntjxbGBMb90erlDmkKIaDtzYrbaauqk2jCjbXg8em9+pSwnd8Y+1NDRAYcK
9xa5LFqgSODILB7Dodqm1QQbHRmpZyBqNTiRiB5Jl7K99ojwlPEh5lpmwGOymBqO+ZwH48GLnWOR
lxvMEdflEPt/RoguF1YFzNn8Gpkaaizyk/gG+gAdqugSpPvGPsJB1B7HkUY8+E+Sbu/fuYb+3kx/
irqObJ+9/CeFKtXngNSCOyHOoyTT3QxusnEVsWbaPJE/VjlCVF/UKHLrWnvW4pQjaNE27c029C2p
VeTKtUCoxG+lnAoOMpfU6GgBQB5nG5P34q8Cce82yiHXaaQnwHJAvJKXiORcHw1EVjGhdXDWEn2T
WIEr9IEy+SlIqOLKV5m+bXJvb7PJ2oregMVI2rtBBPBQoBhn4JAoe1Xb5ka6RVsDtgk5rywS+d+8
Nw+G8ZXkFO3b6mRHjX6kgXxFW5td1G8Gc4tCTTXtFCZjfM0B0oFi3E/GeNc1kB1oYANKEJY7mfh7
SsqPhuT9oSQ5la6rSTGJWmeX0RQleEwiY6N436sYmTmdsmco39Fra6KljiR/DVOh5q8eugaaT09e
HhOXfTEia59nAehWE8IXFDjzKUrpc4j0T+i58Yi4TkDDqMHcj56xJ02x7UPtLlI2lBk2BpC8VgF2
eA2zAScN0rt6Fb4gYknk4ViTLKdUjvpBqHZ71M4PFpeO2N/t4RTXjQyu/TUOBnSd+m3g5zTCe6C5
wqYCR4r988JTVg/QW3w3tUDdUknojy1CEBWT8zL1KrT10PV+VmIObXqxnfgONKVrpRNJzwtMhI2J
njKPemD1OPyvma1QO72k2fepP/rTfeY99r0PrfVsE83mb215LuN2E42QWwoVyShERMmi5dKpMIwn
c7C2QWNvERiccIyVCAlCDeFvIdJob7nmFlXLyHwVQauK/E2K2OAU/tDzr230mtdXo6kpQjyW6kso
G9u8O8XVjyJATPJUQRfmtHT9FR+EqK80vwFdtagZGGZJsegAHONO98xNttNk1vo8BtcieJNbeVeW
HQrk1wxfBqaiZhn7IVLcyku2vdy79fCSmNKZphIUvBHtg3qYDFch1ST+1aEiK7KkDrKK5rAN/UOt
xVAyaIKiXikcArtG+yrIpS3aPdRF/ewS+djQwUQjH7QrK4nE+vgj9R8rH2Ediqs/9UTej7SSkfxO
XGCcqTE551ReO9oTTfZ9oCLGVEA/7Oiz0lNp0Pv7BCHK3uM8gvhgWlx1JSJ9Zz+llFGTi69tLfWQ
Jbie9XUcQZA1jw4l+qDy7ieP2+YU38ThLPyfLWolmXXGodC5GDK+YOMQ12g5PUF2RfSgGrCUcaRk
JdsmaJBTsKrhRrR9vuMB61N2FJEoG0nu4B7mZTIc8nxLS48KhIeBUsm1tkFzU12PC3r3ocsqqhJm
XJ26aZsZFQgSfR/A0iRaF/mKPlGPQo8st19FEJT19502ceteiZ8IOv3hGXQK7ynNX+zxKI4s8Igp
v8chP+ttdiBudnkajbQ7EaMfNW5wKKDnIy01g5+BpZKT+joYl0qjNsICO37t5omJE9/eIf9u13cW
b15MnmjMX6XyhLlKwhdKPTkvhKJsIyUHQhLf6Y2zTTJ/z+M06MbGBOOcTOFR1OyKk5OFD+E2SQB2
cIuKtD+ilxRYZKD3qZ7T2O8lrlFRl080NqBTknJHvygHVISaoJ85DQ8C26JBt2k9GfgElaZ62Fa1
ehZyctTnXHN0hda+htlrhvIOWHxkE6VUz3ZePYX47usopoWsqglTXjSq46GGYf7R5R0Mv83LwI5E
stiHl8/SiKgTbJrYPOwFBcvPXcwFp4AR6Z5KYQZNvXli07Q9O9NifD0eY1AjXh39FA0neGHbfHhc
LQEvDQcSEn+e1DH1CfHzG9en0yQJri7CtYq/o/RX9W9R/IwwjMBfrAUQ74qUMz/WVCBR0MFTh9z1
3vniZrCoLD0aVWvRAyC8BwvQTEI20jH7/TRlR+DvUV+eRP2zhPcwliiSnYVVJu6irsKbw4WMBC6+
MGEO99VGSOeU3/Aqbd4Tprj1y/iOWxCNyhHTV9HrVPIh9ihYIbnbmzghHGpMA1JS4PGDFXfunR32
+/REBA+sWJVl4X7dTm/s8iIIaSvb5N0+BzyK8hLhSumZjxnPIrsJfSRqIgjcttvo0q6l48VoJEev
OJAhoVLE00wD44uQTjaeU5gYETZhDP1jlnUYQHNnGAOaNuMGd73bZ8IvAa6CExGrAm510QDplOSi
cSH76mqB6Q29c6ZPdGZzTt2wG9tmh6++qZqHoPlVhI4r3DfSlYFMtzllp8veLvFPQVBsxfU2/NyV
RmQuinGl0PN+cX5bKxJ6lq1a+F727GKljl1XpmlEDwrtdM2k3vgYcr0HjA20eJzMYxBrbk4RFK4o
32GeAF/SjnbqwdlNGECkcoXTQDTxKuriDnzzphxW7uJCbG0qNx85y2erSoSQlGGSCaRKhyAOUso1
BjS0oCOu6XUuRdcfBpulswNfjeVWYUWqAWxv8LOVAGwBXGpbtLsi7RDHl2h6NinMg2/DH/0X0T3j
E0dBc0I95j3tfXN66yqri1pcTgTxTSSTaMCln5r3lrMK3i0tKJozD4+1puKwJC5Mddww3qEuGqzL
j9emaArdHtIxevCkpxS1BPO5NwwYaxc0mMjC4OOad7L1E1LjUTxfjoq4KJIqsmEcuIa7Qr5r4dcg
RSCcO/GYCnQmFfUR8ZlU/BXID3RvGeCOzy310tug2IJFgPHEr5ptmGFOoxxMnA4YC4F/Gcxrjl8U
4rltasmtaG39b8ZDis7ivtAycpZ+KYbINEH7vY+X2a9kPsZWwENs/ypkxlc3ZqmqhErtPwPO3obc
nDR/tPTogVhYUFoK8ChIOjf36EoMPt0md8jvsrRJe/baNy28l3G5Pp/zsp3grUAhAUkReS5ybA1S
WVmxHD3E01mEMKKs5I3fMBQJudlwuvRWucm97sGzOk5os2+i5KiS+BDuuqlBrKr+4FdFBAGqCDoO
Uviff+JSPQiQ1j+fKM7JzcUJQ18IqnBxqMVApiN4S2nb0g7IaOLE8Hohj9OZP0I4gyzoe4Ai9SuW
aimDfPsR81wCSFYZsU2Ft6c+cR6nAEbiAQw7QGCAHBXxETmZlYmrTGxuw6EUw15WhQ79e5uDm4kn
hVN1UcyY9nSOaR+M8D0SFnl7oGFXqLwSMFACy/C/ZfnnytDCJvw+NIg12NoyfO3Z3UNbXMnbhApF
QK3AsjUklKedZGt0eqKnkcJlLLZCkHocaGRBxDl0/bZJLRfR2juPP7aeh31Pnvz2SQADya4I2YM5
4D3VyqJL25am8tUurer7AEYdhUHCPMV/IfDlTeahZmlqQGUsTICafAbqGnzZaolw6eFiT/7+lplJ
HQw993q5iURpnhbiBIoIy/nIt60fgiUHUnAr6WYDaR7ixsfTD6khU6SKoZwi2OcCglVOLpg64bmp
OCcoXwk7XtsIrRBQJteJEHhI3kRuMGOzhmnaqtMav3xxAf75qjmR35fYo7aoecwcwrDgVCERKZ/R
bJLWehsvzZ/3EmcdTiuA2tlSd0nod0aMlK2MMnKGd5XdoSYj6d/KPt2uvtJL5/52tNkbkKmSb4dB
Am8t2CEmSRFQZL3p8LZyvxZq6+btODPT76nVUJkZ41Ac8ZBf8Vz1i3GZzM3Y7Ztm662B/tbmNTtF
OrKMaSO07MtxR3ERRDIPjFKsmQ1lwWzQd1yI5cOAgYf88bA6Q+b7SRMyTP6UoyY6Wg8eLWXTFEyh
W9PVUtp26a+o//ZvltPEtUG8Fg3beeCTSoZCWQpaWxRdEHjdFKQTQ5RMq9g5SCXKkzJ64SlSnGvN
xMS6zY0S7UGI8OA5Ih0y28c8kvxMjwTuFQS+xnWM+n32BVMkZcqOFKmTryzx2oCzjQzKQe7rAvDm
/8s3opEiIjuBBRJKU0kHiD94+Xx5ly7735MUuiQfd9W0xrZWI64g8MQIgF19xkERIMK0XMGcLI9E
vxmNRi9QUGfnxyzjQQ17Msc8sfpwFhGaDPeCkLLrnj+f1BJyECm7f8aaXfW0DnNPsjgzg7PRvrT5
G2KLAhnMnRdaVcIBI38a/ZcznB2Y0TPJQScAkuEg5SKoMs/vASUqgLjVn09xoRyBjD8bRidR6Ghz
Npqj541FupRyhC6QxkXwPHX/d1rdhyFmfgKlaw99JIbAXrJhvIKBCifq7fOJLHqpNCQA8cZoFEZn
J7CqGkNJVIaRjpXyRh7Fao5KDXGWxrGE27QmhwNVGfR/zI6q/gRyBYBSrucgWTayeVd2p8b5XpEx
JYv2+actndjbLxMW8cZHS52oUKaRgiXNU0Hbt8YTcCxaR68OpLw3gZnbmtuhhLt4M5QX+z4URmyN
rZzQNtB9kFAB7c3y/G6gQK/RoJQCYNjc5yptFn6ShLUr6uQ0fI1JM2ARjWrYWP1LUQJL9lEj83d2
aJ4g8Ge2sw/JEYTF5ApJHJX0Yqrlj0TJNNBAt+biKadQrg4iuZJ/Nftq66vP3Mo4syCYTZDHpg21
Uz9OSCa0JNJDV62/9uVrS2a25ndlW7h+QyWpKA7tlNOwvX5K5YxmaN2fo/ycKMWuy9v3De3phadH
pybun+zhV/cDeepn76QF+n2R6ntbr7eB8aWQvkGsJjeb1Pux1w+V/GIDGRSFVgP+iBhWJBTKWPrm
R9Mfeoqcj1YflWG8G6jk1DUFnlQiIVsc/eLnoDenRvlLy4bHVPbpSeqgLEEmXH31UOiM4ldJgv3m
v01MDwD0KU7dePKfOmqm5H+4VyT9a/s/tFBCtSQ4WRR/+syFx1bT/5hc5til7wAmSrcayaU2t34E
7cUP+62Ttk/CyqFz9VW0TQqmV6fKT5TqJtoUxkO+Fbl85AgoEaQHxkCydxuB7qj7J+gkLW53PD3F
Eq08p7NymEzKbwXFQfmOqW6y6Zf4JtyyDFODF7VT74lWlGxyec72Q9J+HeE9AtnIwE46eIm+/SZq
iahkAtgJzgnlvKqznybS5H6mbHpjeKj0Hw5LnXTkske234xCGvtpMMaKYxI3m7qgCM7ggmlVORQQ
9fbN/0Mv2ifQG9cQTNfnN3BJjE10K/nbOMyySGanGPXUCMxA5dCKQtrVsA/BChpXOUaImgAmLL7l
Otrfz9zKJlxRzFnSOjBJu5I0ALuhINb78V7asazUTgQEOaB5KjUMmtaH1Dkb75KiS95fBM+kMfYQ
msitZjnlAIIT5ykrLHfCNwG/u5Fzg4VcyzgtOZk3HzZnnoy9p3etyYdZ2UY17s2XxACzsNMIlP5S
1Z2Zbz/fifdM0m8WCnEiQkYiNPRgPq5EoNSDPlYMqIBTM6kpB3q3FVIspmdvQetQ8Twk0U/qxvca
IF2vvcMxdb0AGiyaZxhOvwdUZnSbkkRIIceuDe+TVxlYUACcjI4IWtE++NRhs3LaQmsNzQkEVYKC
p7zTO+lOoeHn2Bxyh1y1RHNu+ZxlKE5heR7zAVlNtTiTwt0n9E/xAmAt5qswhkKC16YrZ99dEuQP
UV/cqJSl6gzAhUTmgzTw5wu19GgACnvvDwzecp4KNDpdg7OF4j6hrOhCkKXPYfxLhSRG/uLzoRbd
HOS4gBRBE6fmMduTIU27UY3phUgrFMX4KROiTW8ktyd6WKm0+nW+m9YJ7sLnwwpHbX4SwHsgD4oM
mAhbP56EySmDWG3BchNvIBWDwqTfHf6V93E7ysxdLAYEVaumgHDSnEK6juDkZOgDrb69i/vFVCAm
0lRGfych3by8Q20FUV5TxMFL5OWhNAwXVvEe1ik0iyOho0TzJWwKTvfHddPyMLdLuko8ZP5XkLBe
9VU0AAOUESAmJOTyctKs4MS22HRYYiYVPJ+frMbBi99h0vURqXiTdmszm2bkfSeNhhQ9dA5ZyeGU
qm+A7U1rXeZxKaCx/hnJns1YgtttyZNPG5D8JaP8DJpVBMSwp6mco9W1ij9eHBAcKJrGNE+w59I0
ctyM4SCT8VSTHV5MwgsP0DqX6o3gm4KXSlFq/fw2LD5RKE/8PaZY7psDJJMGVouaMevS2lDsiGHx
C80yE3RJHb3Pc0QlHFKtCr0hsQ8mD+jn37A27VngkY5WoJBSjwDlPBLBkUESavI0ARBMbCAGBkz+
z0dcInSI/rM2bEPYHAR0H2dd+JXv+BR5hM5O0Q8bu3hDKhmtRtcP37LpnAeV4LFIBg3H6dBKCVYs
APJgnXnp62oT09pDFBVXPktj2LltohBrgQcmyw839ONn+WbbTQZYN0HPKyjmCbc9He8Qi0DQgArM
QJxAHyu39CLY5Kdw9QuWjOPtB8zMVohSMOodfIDwFia816mMxd6X1IE+n+vSpovyCUrMpJtQN/04
1QaRRinsQZQSMlAp1eoz8WYbvJjOxfSvYEk+H24xS3473mxpY7WTSKExniXcaKIJcGQk6AF/Wekj
ziSNqJ5WR11czptJzpbTC+np4yVQQKvwq4A7GeeU4vbqI7C4loIioFElIW8wC7/CHuX+Uaxl3FOr
C6RTS38bHH9vjO8pioedgPD8i4ZmdM2h+AUpni608/dgbFNFbxrIm7J8FrQIgjweAwS0kB4h7VM6
5wL8dn6H6jnUEGoTQGQ+39PF1aUZFEQwOgPC1/h4hApL6hEQZNqdjNR4vIMAJLCmq8L5y2fnZiCx
/jc2MpOaIgtaYnzogxs9exPKXHAwqhBu5JVuaX65o47/X01u7hxNgUPpvWNyxJFicrTcBSq1mmsS
a/SbxflnanN6Se6rY6LSgfpBKE4YBeIu9SspWCEFTuvU3WplcWXP/oez89xtHVnX9BURYA5/KSpY
tpzl9IdwZM6ZVz9P+QzOtrUEa2ajGx1We3WRxQpfeMPhUtXzIUKXi1VDxwyIox090Jtg/v6evKOh
JQ6eqA7QliDvPah9KHJnp9SCMdzpYF1uRytYaUh0htUS6ywZyP9sXUeWvTrZnjo6nz8GPtiKvTwZ
dTmT8dEddgd1bSN1WQmcs2/eorH292uax2Khb/kAGxsu4fP+e2GqRtHndgqd26we9CbxOjLfsOpd
XUJZ915CdlSe0GLptmncgRt/LvWvhOqeMPeoyiXWtHGtrJqmgkmBMV70EfqVB/hIcBpXVqGdix9u
jGTJLdk6X3yyUq64kqUrPEVbBD2EK5pQmcxUa5049XeY0kbNOcLfuVV6XcVKsj/ENQWPosyiawFt
8xFHFI4ChY2QZf0wjZ9jh+mIg8JR94U3id8Gq1lP1n0FfI6ulWY0D9WqMdKlEJZpMO37exaPZsko
Bhiik0k48L39f2xvywm0eS6gHlNkCQNay+B4s3EZAIiMSyKg8EslabRYLiEiPqngGnA/R/KKopVi
Pqa0suDUrwRWjWb4iYcTK/WfDWoR3AuMhAlM/fcnzgbVpHrYcYV0iwSALRpQkXsuYViPUNMlUOPw
SX7OKdyQGJ4DCagayJ4r30Yp56w5deYfjU8EV0lFQgyK3EGwmLVOl0cTOQD+WjmLSLB+9aBbqeb4
7RjzfxvPzGHIDavU5UOl7f+ekKMHCNo1BA1Qhf7ppzS5XMQ2UQmECOpomSDD0XZ2olOQrqOHPleb
ISNcAl7tkCSFSGHazhJUy9J6rWKkuJobkmGqUW6p3Iimhp3dnAwYjt3k0O++BWBIiA/pCB1iHFOE
Y+xFAvy1tFo3mDbkOB0bUkLfS1ANT0YPx46sH2MelkbiyDSplDGmna9nzGFB9/bLJlupKvbmJ/ba
sa+HcZNtinyVrF/89x9bLVT6DlEM2JydLBhV4Pvb4svHqOTvRaKKaO5w18Di/BbfAMZiHIQGsdQP
ZSCT5JeUOAEQr5rlHVof/nw2P/nAYa1d2njjPW5wtuIl0TIQSmrLdl6C6K/0pQkYXpR814Z04lo/
Otl0zMk+hLrqYcNKK8ymlCeYy/BoqZRDyaF+SfkPJwYOwr9n4ehkM8cyOqdC1v5gEhA1S5KujDG0
Ts6a/jkoVnW6GZT2xGQfHcagt8lO0YXa7+9vauaW4TcGOxI3BMPZJ/Gl4Gyc9DE5mrNxm4vjB/4K
GqG/x0G6qrHmgW86ZcCs/LsIgkN00Q2eHp9NEgZbiziFbn4XazfdfOlLq8Bfa3hpzRA7tyi7/z25
qjh4/1li//s4yuGXbKVGacuICo8fOIg+R3ut8hd0NpDT5A69sDE/BNQnmLJDTyqdmZ7BPdhUL6bz
1XFuToa6GSdwaqWKPmKG7G1Nl10Hr7lLhhMr4Vtq6Z+HxfqVcolpGKB2fs9dM9t1gcQJ5c9e8oIM
2xsJJey8wR2gWzXOuDDQ5ZMzujZ1vqbssSjOsYxErU1H8NXy9NBfKNKDKofC2PJSlWRXr8dF2Odb
Z4zc2NBcbVRWdTS4Rv/Rt2jQtVDDgvIM8+Xeyb2qkaFOzqyP5qazxpUP0aCmVhTZwZWECVKD5XHe
WytnHk7cF+TyIgr65+UtGc8zBCNUyGi/X14CMqhqZUOMq2JWx1HO4WNAnQ4j2QPssPSr/nzwaa0O
iyy2t6oPWiZMVipW0p2ynozJq7TJywGdlXC0UPoBhAgfQP4koxmN9lyN2g3hVFokbix96lV1JQSu
HPDHqq+tGwXCa/OiztpiHESXCPS+kZ/FNFCSJH5LucgxilrlNu5rMcqSqNig1ictk9E50yFQZb1z
ldY3KvygMId/YL6gyrpJrVVrQjEA/gwuxG3U3Jt0bIyyu6ivPXEfq0F5k46TOGlJXzyhrywOWt1a
lID6oQtWlu4KSg7iO/yMRRRDE13ztSsW/Tae+1WoQEJ5QQuqNrRtj2aWJmGsPVQ7qdq1qrko3KRI
HkSX0wKrbFg3ta4tgT9ZpCsjlrMCqC0HPmq1ljtj0qXaX3Ovn0l16fXAn0VzKbBCBIfGhYgLA1BT
kh94jeCxjLsO6UpamFBDpHMpjTdj8SzFr0Ver2hoLFrjtq+zBb5s5ymwcU0Oz8qp1ZY2paskkTBK
IUrTz7SxcaGKynB2KJkUveHCxkEaZ4OMgmchjGJ0+UsfZw9ViSvslQUNMqJZpKTSolO+xjBchGZz
KQBLvtzt0ilD+jB/yAWRw0bdsSvuJc3rcJIXdPGmUb1avbX0/EyxN/V0rjf7ASw15IusVbdVPy7K
6TMTV/oEqJeyfscnLKW9oFlPiFIiKdJVWIL3txUaAwCXgD3bkFdm/f5SP/OBiIBAX/JQWqatJkI+
IRWmzQvfSoG578aG1SoRu8rLIFtU6mcwnoUxCMSahupOCtMNZ6HRfGT8L4HOC6lI8Ikihhe67JP1
OiZfBhFuMWqbQoqxi3/Ndgkgvs5h50rSqsYSKinKi6J//cZtp9yosOKU9AxVvALKnMMaTp/n8HYG
GpEJh0boN6oMhxIJSiqmEX1EeqoKvHAf78QpyTdhvgvrCurNdKvFzoWQnwQb4HbaDbRU3cgezRD6
9C5tt4Ff7FOYA7WMo4K6d+ZXod4pNCEGB9TvjS0UIbcobkWkGNWiQFwV7otvnSewr4XvEZuX4q3A
2bNiAgJUGO5cugNLdV51UOMA5uNFzv9Tu0mJhAJ36Aj779Irg5YO+bE5yd6sqmuU7Bl9ksF7sbMy
zjKRz5gNXFsQ7XT1QN/TmlnakBQzNT9XS/8rMS4APJDizGdtu6fvQZ38qSwiLyavKGjI0oETrpBC
7DQkpPYlLx2gQ+ELJ34pECGTeYegHI1Y7jTNFemGoeBIjRohKUnQmxAQdUylWig+V6b+NrH0JHzu
M4Qr6+GSsqqVDB40MwgG/nBTZdajCuWm6QKcDVjYur5SpfS5zYQ9lSWXUP9oDtPKUspgpRe7gHNm
bCJksKvL2LqpptQTOR/cybhMaKXs2TGdBoWP/S3evHPqC6kW6lMmaKezqNuONppmgbmYpBBDn9tJ
veBIGOK9JN0NhPK1UqxDfoLOuFlbbgrLS5jZjevWGT2+MycM3ecWaiLfkIXXW2uhMOqjYzxx3MFH
arfJY916VXXXOPh168+jgYMQ3m8IEFNIjpId8i3LTio9pRhXBEceXZoXEz+Krq42jbnTW+1GPLtA
EwQwViVRbm1BcagbKgZT9qLH8gY5khVEHXYOBjKAGy0puw4Hlr6eIkFHXwT+M2Z3omafDOVylNBE
MjoXud6HBCSBNkAmQqlUrF4Tvh4icMw5xZ3RTM8ynf7X9AJxxYsGbB2qpTRGW2wlGhir/rTt/XhD
GlKiDRz1xiYxP+eY9oAwIZQfUqddgVe/AoWi2C/YPQSd4XUm8UW8UVtopaxWs7yhyauX8SbD6y6P
bA+B1LA4mykUDInmhfyKr9cLnURHlLugzaB+xIrb5+BIZlqCqCKIaRfozX60r+rZR5/QAMS2j2Jr
qfo5uhkq2NN7k9VBMdDo9oOdeeloQJcDnXCHAbNVzhB03KgmSuj2EX3RYItKMIZIrjBY0fAflJMt
9nNuIIfXtJsKQo44jFeSpHtjQX8fhb+2qDdzcQZrZqj9hdh3iaJvTY0lEVnnPhFNbjQUfMa1ib7v
gDtspn1o2ccsORsqm492BUQ8XwxgN0In30m5s3GKwHPCcGdP1sZP+6uRa65iJ0z1cNXGyPsk4Rtk
9TglfGlfZcmFpqqVGBVcp5pXQoZV/Ncy2RfIbgV565rP8nvR3DTtWaqehWQXADbRhcJmDt+uErcQ
fSs2N/A9r5rui4JoMDI9OZUXRppdR1ns+en0ooS1V2u6W2to75T+1dRZd7JUbLIZBYrqcqjahQ0j
1VJ3s/EsV89zi0FkVyy6QhBaoawle79+zjOQKxCLdRKCvDJWVWQRCY5o740bB38pp7RdcbSm6XM/
XyrFc+5zuLQ2ZiEsQl1xp4biZ7Iz2wf8b91yfKvYFbK/zqwrSfh6pETi00fO2ZdbogQ1ryaaZo4R
e0YyrZLr1CxcJYvOfYfOuJl7wOmA/5brRgVpQAFeBnCq6jmczpJbIYR3n6xLYc04K27hYDs7uUPY
eSXRhGo5S9uv1ooW7IwWskyM4Iu9LINhWcjlNi8GTuNkmzJSFD/O/s1bU/S1O3ZwRmCbSmBs0uEy
UudVjUOlNg9nDYyyMTbwTvMXTph6GcLCuu2z1vzFVN6FAITsFtIxuhJt1qPPO1yPao1AMLtm0cFL
mLHOLJHGi9xuVlYSOyeATYOvNwixJdBolCu0dGVO0blmZW5gnUvVva+urf56Gp2LIkzgT69Q8nIp
Ya8U5zMZw+ti0lYKP62Y+cLXA87Ojc1RWFTqSvZHr2KKY8PA8wtUeWWsbWSPY+s6BI6gyF6OZbhW
GET3PmIr0u0c4SUGqKPOcfbtnow0fbKKInftBGxh+NDH0nqqo5VsFmf9XGysJl7YSroBSOPWOAJJ
NRS06mYIK7cM5U2rdCsZs2zLmld5nHPj9Rxmj3291ZvLqAk3YYyyHvFgD2YIEZr7NHlz8AxWB23p
ZLupvpWMtxx5smpVlPKu0bDbaZex/+Iod/DDB/2yyREDV7gMIxX5/efBeFTCK1W+G6Oc8KYMXKNC
lQk+FuQ6kXaaFkIy2TIriHMV1pyNkmu/hnXozUG0Lm35qrf95Zijgk5Rkb5PnwQLC0zspPLZdKhG
T6EDody4LIz1wKzr2D3oTQtcLNwnuKDEPpD1AULu1YiCM3N31mZczPlK6u6RyvRzxcNjd1tLOvIY
yKi+EqyhOEDOR2CPCrmCVRX7KwYR1bR7O1krSIW3Xey15oXO3zJkSYcPu39qp3UKaaVS7yXlym/X
Whe5FX7obZdvZPmtV56MbmN1UOptr8jba2VcD6xsiaSjVnSvGFbcRUPgKnfNFqmkm3BYRI/jtXJX
vKHg/Rp/jbfwSvV7+U69k++kPbztGzTL7nKurchVJjfy3fG1ftW+OOLu57352N70r/PXcD1dsb6t
L+XBeqhvnYf+Ztx31+yc/rW9Dd6Hu+J5uB/ucelLPsZXRFE4fJAIcNn4/auyVLPF+Bo8D3f+W/Q0
f+pv9mPBDBDN7bs747O7Hu6ne2UfPWn76hlWt/3W3Sn79jN65szel5/5Z/0pPYdQOj7b2+E+em5f
u3vjobnzH+OX/JOViUpI9cZf6iflLvwc3tTArb7G++Kl+eRAibF2e6yfmjf9dgS5+1G9Gc8xNMO3
GYopPuIfzodTutqz8jzcKO/hB1tzr+/VfXcjf8VLfcPDjp8NgKW3+HNGkuF9+EIEq43gIbvS+/Q1
fQEflN7Hd/+pf+1fB+byi4niRbW9/Th+2o9cQdZ99Fi+T7ftc/kUPLScOgWZr8vvfVdp98Pxh5P+
Zr5Zz91r/hHwIV/kPTrzj/2V9KbyPOWHzWeMcjdnQpKc95A+1Mwdr/nGV8lX9VXziXi0mDO4JuAV
T+e8zxDnEal5JYMxxL/oX8MXg0F+Tz8sfgPBHqfze/IK21t68r8UDgoV4SaXf0jvN/Va3SzazxLP
89Ad3pgtbujssfoiKrbe42t/3b3yk/zZvEoUBJ79Lwps6Uf8HBEWPUziP0Lk54Z/K1+sh8Bxo/d5
7zMp5qOFfNpee2896Txciz/aVf1UPxklQKDGo1xIuIdLumFfSngC5SUYLMu4a7S9qCEiPK/2xDgv
Q/egm/4izuJrkeJXuNlYuCFUHNJye277WJVny6RwFilWCo0vLwI2b94UwFLtpY6xrX/mAEh2Cc61
yV+AInOLoODu7NDaJ2fOvubs0SYZoa86yzdD9uyPjScqXX37JZwigaOCsFxQjxZRtYAp+nr1PgzG
RnSXc3T0AcZQOgaQuqwIpYgfpAS8JxNZgEBAEVYE7FnRbUTuiuhugL6Zk27RVEg5sMKywlC6dpWq
WUpElELQHyoRkWM46WtUfZfCJyxAEIDYnJY0wV5E2wfc/Uz6a+8k0jMBtaTWKJJvvBdEscmsl2O8
FS0NXlAz7mXNX4YxBKp0lxiCQVcLIpNwaKTDRHxcZ0gqYDsmpBWi/NoINEC+i5Tam1KuTaAjY7Kl
ka7a2zT9MAFJFFW8gHlKf7QTUg9DiSo/XgaIP3Th6GUcdU3/kiPkkQWLmS+JDVqU3drNCwoyhWXj
aLGzK/k26ep3zC5VLIhdzYzuUyT1mek5yDzCS/JD2dfvRMMGbHyWQv9LX+pR9nwZ9w1FCCQG6BuI
c58OCR0pBdGzYlRXWVQtjeJrICnTyKRRsNPyTY46mcCCCv89IbHUpLvA97162qcae0pH2IDc0c6a
dUI2Tp9bsK+RUA65xOwig3xuPqDRpMYAXe+o/oRuqXOFEX7JyrDAfEPSPgWQRyRe47QGToVhQ48B
RG0ghg4tjC/Gbeua8JeaYJ0y1cL7UwYceaKEebQwZsuCik1lULUOCmO5rtaWWRMPJvN+Cs4cdiLF
8mHcpN6T374m0SaecOy9DJUtlZNG+wzUi3HuiIiX0mAsUu0EXvVoJdm2hPoi8q5gCn4X6qx+qOSg
DKlSWntqITQ+fKQzTlrhKMff+z/jiDbXjy7ElLDuugnQXMZGolhFxW3AAQheleXND6AyWaF/T/Wx
AiwVSGC4ig5oDY+630M2clBgyzdA0mQmNaHL3GcE51hNBY+6dpV2ZxWp8qRt1EC7L+b7HIx12wKK
77gB+jvNTlZa+jl6lkRm4UdnoMgNG6dIe1Fk/koNLDSDXtXpMkZSxUycywSRFsV6LLrHoiwAPieL
zLZXQ9ESFDnLsX4ZDQXwaUhmri6i8u7v1z3Sl/71tgdNy44GVzlJfSyoJHT5hdFq4GI0AQ/374GO
tFNQlFBlUHo6mM5DxFw9WRaymzAvUcdM/TMKF5wKaFgg2z+UJ/gU36CwgzqyhSII+jiaqSEHfNBt
H2hylIrG8mxm5yqR+kWYFeeFMWF8X2MoqxQcnYi4d+lVFKoIUaagerVlPPO1R/Z7PfeeHHx0gFUo
rOC8SPVMqZCyKFZZLlPAuxnj7NEfurPWRsbGwanFt1eTjjwU9r1tpayCxsOT91Kl0uuqWr/3QVz2
mn1tlemm86+DYLryZ2XZUOYF6bRL6lOglKPfVehGgviBHH7Y/60CySwSPCqEKgJhN+cqOiicXifh
s0e/qwmeFRsMWr2HQLhQJ+EzZojVkLpovOKPRPFn6lCuir705L9ZRD8GO2hgFYE5tJh803TNl208
eCi9oORoI48hsPDSKfGAI6ccmDfMvjQFoWxUtH8fBYY0VlMyQOa3zfMBSoZ0zYmDZtbfO+OYtoIF
9+/7YwGF0Q/eKlCmRDIHwU3vXoPoRsiQmMS7KJgKYYWo7M8yJMOsLF9GirXCfbkPbY7BrWxProGY
iEjPef/RIQhXwQVVHaJ944UodouWP5xXMMYmhf/xJFbv6Nf/8egHMIMk7IogD8CkmlOFMMkLdT1E
NyrlRglfA3lNqJDnLiSKgRYBGusLKVuLi4JICU2lk/v+mA7lr5k8+GAOzIE8pPX+DZEFqxijNSaw
uQozVaC31ZqPLBnV2ovAqnUuMfJzQTJC+U5L+TVD2+Wk5PuxBjctUA3UGzAMHFYOm6EIhhANCsxs
358r9pdAi472LsrTTdTgJVW8iGinqx/sMMdW3HSlUsFO45p4hMbbCw0RPzTvGgC+VPYErkYYSWkS
4gVoWRB8/L0Yj+GxQPqjyQGv0QS2fXB0joUUTUGPyq1IdV5kxNx6ESk376O6U1HduvDjU8HNESgF
ViImrW+wzXicHNxBkGGacozggQvBKAH+Eg05KBfI1NdgG/xbBAEpWkGiUolZkQ2UiK77SNsRflmF
18tvmrYmTFhY+bATe0O4Hxow99N2XEAIkcr6G+UiDTtorVZ8ioh96vkPgjMlknxmtPq+Q9vyylcQ
HCvw+4KNiVVWcJ6ecgj8npHD++3njB2cGHbmN+lcld+nO0zsztTPK/3S91Bb9S9FAM9RRd9Io9gn
hV8SpbC/V8mx2+Xn+AfbXh06R/HFG9N/YXxQz7RrEjbbSQ7BMcWdX4vjYEvbYxxoKkX+i1YB1obe
n3LWIFSP3SpNaeGkRx+NTCmNs+XJwY+/JugebFgM6x8ihRRLqe70vObYbWPREAtJ38YTc/kNT/rn
YwIkJ16B4wI+8PctE8B1IhbgDdPgVnR7U187F9co6H0FBlHlb+Ru09i00Yp1xBna6s+tPF8/jFjC
/f1Zj56fcK5g+gLYchDN+f0okZZJs5IV8UVhxgtR4nfuYgshJzRCYMtuq1Y9R9FGMKMyOgNWubBi
+gRoTsbGsyaE8nzj7O9HUo/dwT8fSf39SHadhNMY8Q0a57IMUk8iKg/z5tYEaDusUoALjZefOY60
Urq7XrHchHSQlldJCf9T11qkYUvumzcwH9j+fSG1KNapVO+Rkv77UTXxKP98SIGxRqMW96pDpy4/
QNUA307kskCuVsYWoya4PgJx3VbWm1nFW5Tq1kVYrGO8S4GYG7rvCWqh7rw7TXaWTObS7gG9GmeI
U+uoiDkkuEKDjMZZvTJJK/P3YgL6Qf6a0HeryTvTdLj++z2OEU1AV+Lwa0NvEZIhv6e8SI3M9PuI
sAdtNOEzqarGGuy9Ttu/DJhYSimivUSfTmCRB8EO1pXliacQp+a/s/mfpzj48HWkt/CH4m+pFmHn
aYmJkl8IZmu6f9ULXWDkRlGHtxHyZGtk2Q0Z+4mHOP5JTQdveqiI/1CYYrAEVir5kSDZFelWV3cl
6y/WKfHS4h/XvnYR+OZWz3d4AJ4Y+/gE/O/YhzdxGU+x7Qfh93Ky2GNTMexshICtBBAGa6rDLCSS
N8DiRnla+dOn2mtfGrZopw+GYwehCmMBOhnsVPVQNK+jHFXR0GdF4J+IvUKyRumNAo0JSfnEWx+7
TPF/k0VhQeaOObha+jlXla4FLmaqN4W5VcvrmG7NrNIR3Pler20qCqpysDb1RR64obQMESWQr6bg
Qi9OpJFH3/rHoxwczBmQ02LWeBRSmw5Fb5KoQVaxU1ifFJY7dsr9fGsxKz/qHEVj9lrYMFTSI4+E
yZMDFAhL01PwsqPh3Y+BDkUQTPpLRdQzUBu8FoAHjFuwCk2w0R+E9FF0q9ABkOVTH1XM1OFe1sik
qKbAH1UP0e+O34L2sbnidGq2ue3a/qPp+0hIzl470zak1lEFy0puPFy/XceZvMn3AgAu2fgCp0kb
d2NUnAg7j22vn890cMolqQTpeybqFInrt1fA6XxE1Ir+eW8hiAaajbEOhTuN0PSjWsYSBE0X50on
V4vSB+RpafdtmO8YY7x82vohv14tbWX/X+wlTRGWbeg3Wtqh7JNJ673KRoo7EaqoNA0KdZUCLBHO
wHDoaOQLC4auliiRfNYJPWRQkDixIr8kypjxcGaNzaI8GT0ejXh+PNfhcmiryslLFTHBhsp68AoI
eSt34NKBf6E7ZVExNpIbjX2WIjyLCyrp7D7t6GQneM1+/T1J6rEjnqQbUoaKkKtyWCsys74s5Zh6
nylYvy1OEM5enZJVREtF9CciujRGGlwGNnrV41Z4Nd/2SXw+Zc4SEWpxKQqxsk6m+BvszXk+O8k2
PVYGJcn+zzMerNWw0/PY1yieqZgY5RLtXTRLPYBkFv0ABKxJcv4fbPFE3vXP6v0xqpi5H4eSiY5v
YBbsWhz/vr2fl0awBmRoXc5IWGwBKxCb4OfhUVTStfXf3+W7zvrP6Bp6CMCIKeQZBzlOXiiy3Rok
omh0+GFKb1QBJYIYebkblRYsCT4WLY3fHgcACa8ZRb9tYfLbFlmIhr4cnHxWUT1nS6FynQT5udDY
AJowg4xCtX4Zj1/0LAQvjCoc/E0NmJZJxohXkhCwNWpgweroZnShqj6+h4NDXDcl1Fg+DI3uMLIU
o9WuM4BuA8+Aeu9ZAiYXOFjXXopV23TR/d+TcuxG0n7MycHlqGiyYTQ960BkyRnYTU0I4kfD50lB
iqNBIE6PikXVVlQCxPH54+OP1uQYaZQz/cMe/8kxxQD6AV8RAS8A5ie0cazsldQgRMa6l27+flHj
6NqDRwN5g4NT+a7S/xhea50kMzQ7+nYU2QHUwHJW3di6CUZg3CU4PqVYHEVFjC0myJI5X1NxiqNm
CUa2bemZy+ZOGQw3GSnSfluj9theCJgoRYOGmLbv9wgNCQG81ITAYexaa74YKCKIyFYNgSUQSVGk
Uo0deZkQSJxUTiBU2Qd9gZ7idSo3F3Wle6Y0b6W5OxuwlXFgG9l08hKaUlPkeFNxBm7jxNQci5C0
H1Mjpu7H1EhWYApqBqenstawZqgKMGwZYiwxRvDhosWNeMhCjF81Nx1439FepJO9FFWmBqQVQGDK
40LnL9aeAZa7af1pUkEVqRwS5kKIeETo3EgWpV0sTEoIgqppw4ZNl+04nmWIjVNwFHBxi11gPGPJ
KLJiMV8jjjzKuk5vuwBomAIWBUZ86+O00H9Bih9lxB1H6jHGCt1c/kWmsU3QbgO3Pxm9HT80TdtC
gJJY0j4U6XYmO1I6lduvdBpsyBF0Kx1XttYcm073UptPXJuL6pRgytGw4seoB/umj4tc7gKuE1u6
Tv0VCLqTAmfHbEMtHbNSGTI2vHhLhB0/VgCiGFZv4JZ8gVuDicySisBIrCdeU/rLQZOXDYBPBYnm
MZrhoK3V9gUE4q3vF1TOKBFhFKPmru+kC/QEVn5ueGGM+4z1aQF+TcKtMOWzuHlJ5jFl2qrpKUdl
7UhbT1A9oc+zvbV/VHlLubXHIpgJ8sFBlnEFWS7zHH06AyLmtvEqSrAToOat2iHQAttjFgsiJOHU
x8k8mjgl2jcYQsvWnhzQNqpVhuNN8IQ32No3IxrRdU7HPMIUBamEntV1Son5GKkEiRrgazhWs8QO
5TwGaNwJjkdcjooDkkx5keOHJgy8CtXrAo0m3Yq9Sg+86aGq92I/hngh+RiyDuCEhdppj/kWAjdJ
BcwUeW+wlKGm9hTL2a7Rw99nxrEj4+fDHtzkKKkYM+1toX77ggoyBqfIfuGZo0Q3aLDPw4nQ+vjk
QOKwsFUWLq4H4yVtkUM/lPm+2aWvr4oZ5NsutG+14SkarooEACaoxksWLpwvsC1IGtFrJZyRlvTa
0ulG11u3k94CH0ck7tq/Z+NoTZFCG9U2kdTq2kE45StDNCkSj4cZPWT4qcDIxBbqyY4OTBiso/4J
TKyp1yWVrhNjH0sJfo59MDWZWQ5TkDN2QZMEayjc31yEpkTB2AecpOwrjswE4q0tjFSwGRlOZLXK
sRPKoMyu0RVENOXwXNRHCaUDkdYK7ovJTWogo+T0/VXIvh+7h6jZhtlaeKKJ/ZZhiKLb9oOWvPt9
e+JZjlb3TGw0OANoVaIxcXCSRUlvRVobCRxBMZpr511vszNEUw3hYXHGxBQ7WyMAM5pV6VxQ6A3E
js6+Sn0nxJs5DVrwGASgmJJIirYyq6Uy3adVfuK76ce20M8nPbh1Q7uaWgUw+AVNzsxyWJr4xkX9
CiYDvkDNupbq+7xLBDw6rbKzFpelno4E3jXCuJ6GRIW8XYYJJVq7QoWc40xY8BZytUCxnheN2/Px
0XmXy0vxYkB1INPYeAN0Nz30D4diKy5bqaGitn4jFy8hHaCQQlwbxFgCuZjTRFO87CGv9RHKL28n
lq3YEofRODJgnNoyEhLUOH9/qFFN87odxuiitvdCTSiX9ilGDxx65LF4E8jNjU5dlXjwxMDH9svP
gQ9WiKqGVjj2DKznDJRzv+04vij+iR0TfDE6yGImiXPMkj5PDH70oytCWIcKIFiCg2bYpIc9dLue
8p8EzAl0Xr/A9BqiICbsEUAiIkhWYAINQSRiU7WDsKFRjWw+OTzYuRX16BOPdKxSRHVWNVXuTtTR
DuILadTsEB/p74pkSuWzUSwAagsgVAmL3uxuwK4JixXURBKYOPaXMENQOGSRsz3xLMeqOkBziK4A
JtG/O6iPxeM4RH3MQQJez4SiAv1owIuLcrEr7B7+fvGjgyHaKS5b8nTzYB30oSInEO+5Uth4Ft40
jGXD7BK8Ojgj2alq/rFTkuvrf8c72O8dBIV+EOOpI3zRNev7pPbFsWwO1Aui7Ba0dZouv/eUnRW1
UekDS1vdCd6I/2kGa5HHR9aJXXR00fwY6SBv7FO5rgxwVBe6vIbeN8WiYlAm6//iE/0Y5WA9tKg5
BlFLVEcFBf+sJOFeBddZ7wTOz7Knxd/DHU1RsVlAyJ25Yw4PtkJmzmrkwPkQurGQjggxqhrnoW8n
JmAhNc1B/LXCdJ3Quzu5QI42YdHygEcN/V/9h01dSBlcgJIoHLUNeBaLGNaA8L/kgphjy0tgQwn0
p7aPi22Q9tdgQPG7PDEH4tw9PJdRxACnhlwiBhcHXzYo+hL2VhwJeX9BE1X1LfmxuG/YHxxF+D+M
yaU+wfoZvk6MfSSKtxUaIwRSOH/SNfy9fnNwgXaZwXdD8IIucCrlrnILNo8KiO8/g8eHAfT3kN9q
MAev+2tIcWD/yHxovvmNaQPsUmGQ1vOnXd+SIiHXGkL73JBBuC8xwqpBYFIxLt04xcq2/+zGGwmi
TrgaSYpA1rkdx1M4XsXKbRtJXuV8Dc0HTiUm0DQc4SNMpP0IR1sFJuMDmpEpmhLmpf+YxCVsGgzP
MDOBTUXBPNxnQS/wyqPq+dFNUyQLqbxWZ8mL+s8KUVsYKb5hQa7yLyY84MIAEMo+BCHA1UEDBcMx
r4peVfD5WKI0Z4Bi0eEfJcyk/Lsa6kRcXpyYwn8XDDNIaovigoEIgFhQP2awK0NtUEJE+SxwMcgj
4dFd4szYAD0+cRyIpffPtwLwBphSY2WqByd2PM8l/SnnWyOvmF8A/U0jvCZ4Y6f0sI/VCjkE/jPU
wWEt+6jZph2mTuF87TgvkfE053sLKHq3zrEanKXdJHVugPSAFntTe+vMj2Z9MaZ7O3hSpsEdOtmr
8jVcXT2/TaElWU+VLYqtsZVukBFHBThBqMvIlkN5JTdrZ75R/LupcqA+gvfN8a6GWqbdAMh2jXl2
7fmSZ4Iw8C6xKRrjq0LqxwzGle5fp+FHre6UTD11HB4J0X5NwsFxmGSlM/sMK7Zjn+ERt8yhZ+QL
LhVT8mADqL4HAeXv5XSsyvJr1INLTJFV0wpKvrLluCanHrxz6qiEZVO3aD6E3ywQtL/HPAbRRSAO
LJUpVB3+aUfOXV9O3TCJdmQH+o1dtJlRLdMeivZuqs+7OoTgCU/yLgRRawSUvnajDyfrUkNSo5Qu
olLFP/e29p/b4hIxpmhYjOoT5b0gJVdV3S5YB8Gys0DCYgcKLU5tCDHXan4DiEAyt5J9p8CRQLta
phErZf/NFv3xegdTKlHBm/3wf7QF0XIm3AUni77ySUOaYzhZJlLAPUjUhbrr78MAaehmcnyKVcL9
NOBDWf7LLAm96G1BKdGRnEVkvGQ+LNr6JqYyIU46ExmE5qUJjDXxt7Avm+B02nonCMgFSPwQiQzh
HyK6Iil4toLiYA8x1adznmFCnbsiYKYMO7ZfFQcxAYIMydrht0bqDnZIRnTXBh+9taTh8/fSOXom
/Xjhg/vDkuoe2AsrR4cdi7BVuaaJL0yMhxNgkGM1BhrYeI0ATjOJWQ+OJPTK/ULNmVqog/BI5xk2
HsZ5RrFgRMjA+GEitoddV0Bd6P//JYmQgW6YeO/gjfb7q9axXDlBrIaiW8/h9T/NTbppWfN/SDuv
psiRdV3/IkXIm9vyhgKKBrrhRsF0g7z3+vXnSWafs0BdUTp773WxYiZ6ZlIlZX75mdfMLHTJToe+
6n9WmuxUR4+NIDY0X4hzinqIye+Ou3ejSAQ/IJY+IMe4sFfC+MfOT2OY3Oj8JYjUwUCTzOV+lOd+
/aXmEw+FXrCFdpEDW+L7z888wwpgw/o3WiSv+xoPTZMrWkEUukfpP1hmwrkS2QphWmuBwInyEwZM
kIVKs4OC3mLi223kVQgBq43p2ZEJMOdjDF3i4nr9S11KYW3bwOpZA19m/eVHlPWxIxeywbMiOO+q
6Q+B+I00ZlY6EqIoFZBPUsklgHfDIjnanIzBrmeyqsuf8ctTTD6jV9EobzM+o8Dmw7pU4pVn3bsc
yLj/o7ToXGDHCA+6fwroFbbpCL7xQZJ/xeT0bfpw/Z1cKPR4JUBPYRILGbVJTKLRMQSFw8Ngi0Ri
T6Mhw0sXmnv8qvQzddGlcPB1rUk4cNUmaTD38G9oLIDW6mERe2ccV2YNiC413b7+qql0F5J0UhBl
pn/TMzFUtxKu05GeI1FDR1s7gSz5xLIeyNgrJIVjV6dtrX8Wt9ff7iWbehJ2BhSiAU8PcHI6vKZy
m7rseL352W/OoG32kSEttPajlLWHxP9RWaDc37rqt9IXK1nbuqEGKQJK1qFut6VQ4IWfhuN0JmSc
mMnVtrkMh3Gn4+fs9uptHRgLFYJq5KzU+tlGTSS8xzh24XINxP29K9srDeKnW1a7mI4/UqDkwSFO
AoH5ntLlEv3+zscNzcaX+1WXTk6pPQ5KcfQwjCswomTA8mBmB02rjwIAV8OvZ+LkYzybJvZJQUBA
jpt7N9I3hvFi9c65B9ag5eOhMYsHK9sY41PIVK+NkoPj+qu4tRcp3nTX3/PFq5XCjKOto3oKBeN7
FAoDGbXvSvZvhDgRvvXIFdMDRPinUdNdGBt75t7chLWy60eKM/y6RStWA9/ZOvsuNBECQKtmU2Ea
mODZsdQD5U5wgVuuTqnf24UEYKRfIAWXwzTMdnR6xrC4SVpsO5xlNv5pnBxqdbYymUUagfbTIyZL
XOpj2q7qngjDvJpLqLPVu+s/XfkXsT1N/b9efpMbSOsSwPAtl1+CIgNlMZKUFne+cFujK6aSIDLi
IL2OYHO75pMIeuANV9hZCmdw6ukO1lTe4PuQtA/oh3wCmb23gFmXuEhFeStcspVoJfSBs85aMw+y
og/hp5pCPzgZjC0tXjKwfEgU8FEGRkEH0zpDUBirs5hXZiGNI7lftzVi9pxG0GRdOCIXG288rDJA
boqOYwSBvCrtgym9R/pZpEnCMylPh7UevIvfY6E/IsY5WuY9Vp2+z3VvKTIl1XuSGAXRmaSwInsy
+m0fBEtEkyP3nGza8hVF0yp/TlDFoXFqVBiz8XWAN3KXgi/Dy5rcj3eEHsLq8+yM41LY8fLviLcj
41KANkzSINlDGA6RLxnVlJT/XaetL6MCAY1glIHKwXBdJfpaKY8R/X2H3dgzAN2yae5qHV8E+c2q
4kNsVVuhqFMw4ca4MqwPBEHKQuH3XAecNlQtUpSRmAggRxGDDVbp9MXpmln4AhV5d/ijmkc8yPmS
tP+Q6clh19flkUjS+tnCLJR1PNwDdV4ANlhKqMhEqQXv6tyo49rkQwwFkfGlNeuF1P22JGRP+HPN
xJul+BAG7MyurD4/0X1NDXUxMiESxoFV7K3d9kzyeptyYXnc+ULNaujypcZZQbpQ0k9RMS6MCqMk
eakKmaHu1FSvXYcgVHcE0tBnyQ1IqO4hJb3/wZb1YKoaeP88xsPPKL9PXZ6pROOU21i8d3otqfAs
Jh8Qr0x4f1dPEp18EuIhAFxly0eT3LkyYISBMMByzow+Wl/+HGpm+bDlGxPCQEGuPSDKUrbxkwfR
YBYe5+KDp2jyF8xq2c0dgxgC9Yg0YJZycDjOiK4vMnxlzHtPK9aNvPf1nV/9CCugD+uE/mgoQf2U
nrH5ElMtPT/LsJaQoIq6gy+/utj4pGl+TJDrCIpPubeFF9gn6MgCAxP068r8ITFKZRoVxso6K8Z1
CG5MBCdwMlkzHBwJQ1cbFwHw6qCDsu4sHAXFufFzMnpgUyYHBx7HhtMn6MsW6jK4XDqoRxj9MQfH
Y/APiASiqz/E37r5Nok/edkRb0UcMnHSkYvgpAToMrhZfS8FR7O+JymQ82YR6TjGOIT/pY6CYeBa
KxOEFv+N1DtoQiEeqPB7ZWPnRMFSmWeGSgXriIPCcZQggI+AlkH2m/xEeMn0y0jQmUNBg+wkayVM
ziU2v5bwXbMtnVNQaFG6lZIzFemJk+lDtqKIEJ+BTgFnHmEdakIPmSUClA9e+VN1tXqKy23iM2BH
/ay2V/ie0a0Uw7fWyVYhGmRJX9+EqEKllXSvFsM21/M9AUcOEbmoD8xX78zhhb2FnKuHYG+nkMci
AmSxz/lVbmcd0MJXcY0DwrzrcNXsG2OB7SqPKiU+GjfeFgUS0C/oi2QOuhxC7U1oR6VwkdABdxzS
ykY9jB4yOIj5o9uEIJoYBzZAPNzmBNT/UbXuS0YJyYAGoI+dRPfK2EcYudLo9DieIbJjRROsGAnl
fkaEQDRNxX1eeRdwEfBDkit2RsReZHImvUQcDCvKsBo6CViO5uChkrzmEc5R0OnRsHwKfZtxMFOW
4sSXkQL1Bno9TLMXYCoDhDJaaOgNtSaDSoghgWAoiBePUJgMGwWB9ZGSXjjIKGYB8dbcGIV5xD+g
1l+hEndut+qytYTDUBHvJUHZ6ZptTH/KbGXmaSsV6Z1//SJbw+PfR20DJUVVgtoJSUtFfKtgCb5F
DmU0Y7LvgPypQARRsIs2l8Vk4vOXFdgHHlKuDMz1dpKvCuYrAP86T46j0q3ZeLLr7xCRA0xDexNX
WvBqhbGicSOU0CDqw97f5IQDvJsUSiz+gGNtkV0xQRypoMigsAsToxCON4mySqQXPHo7zMR0UanA
iH3yxqqKGjx4zlJ3TZAHzqiG3GTes7CuF/Nu7w1DsLUaUvKg/KaQqmW42NVbzmEOCcV/BN5jd++D
u1HCj5CD2g/woe1xURXyqU7VEyfP7EAXJGssqzKQHYaPMCACleYqy6p7pYOPaKEyZS5jZgOMC1sT
OER/qnV2UGSC7vaWCCcWw7seLxWiYS42MC/XizPxpgKRSTJFLeE7CYYVydOSpFljrzJYhfbUhu8B
cjMMCCUBxKrxqMw3DBFW/gOZ79Zhb7w2g7OplbsszZeSck415VNSzUTf0SHu8p+DHsLmBhEjEqYq
RRiGnV/FaBgXZ/GEKC4s087ahem6V2IMiNIHxAuEly2VpK1+FDmTXRrLYGob9o6wEqiSE15b0vhG
JrrkVcctnlncJQwtZQCHkZYh683fooklBsdgkZm5LURKAPVgpMftkUfy7ykU8siCEfKqaFwVhrZH
X0OMOvwg36j2Po7ePyWP6W0SPhqI6bTjw8je0G1w1GRTuUiSya8JM1w/uBlDgG7BWlw9ADtFhDLo
UMTjg9ruZfmkeijl5E/wRknNoldMCoLiuaiyPWFPc/oNgx7RXxUZB9AvUqYKlp4rpFK7cKVgulQT
P8TjCM6iiJAk6rkTbIGmwa12YF+GvEmqywxtLUw2NmJsGsGLr7YjUnZh/VR4TyLNVbJEtKDSvLrx
zB3wGkIANaFwL/aeTcagmEZHFMmxE6487g0vsRa99d5bABkkIL3VVsDbOg+DYfMTBApU91OxQADX
ymTr19mT2FaBXt4xRXGSfXcq7HAVZQBQWnVjmckW+QruOY6axanqScl9XDPJMzv7N5CysIDITgr7
h1zWGF9xv0aAnIv+za82CFmNwwFkCyl9HzmLrltEwSJxiTKLymqWNswepov8GiwK0H5dhMlbK0vr
xGlI2ZdK9zvWzG1jVRvRLKrIlCPNuBdAQwkQqNgcwjg9Mk9ychLeLwM6iZ7MZhqQ+dBOtk7RxD9X
neMXOyOz2Y3hXSkFApwWJdxrY7ps1YODzqNZE8K415v4jd/EKNnDVGyIn+rGpROoLRBT6chi2eVi
UhG9i4u7wbOUu4z7WGjUAKQRqndHr3iVfW5O7hr7ZDACC6u9kqCVhLIx/0Dsx4uE6NUEtyJYKUAN
jSHdxOWPlGuC65hgrmPqUvVv4R/tZ5CbT2mj70Oi+aelucVRfRVmlApVJzGT0Fk64Z2qUvXVz4rV
rQSql9Jaap/zDGaabq0AktxoVb8ggwQSSlgV57Jp35lHcNqFL3ko3dOaG/p0LVIFWkImnPJ08HYo
qS+c8oxUA7N2IB58KrqkSKHqZfTDolOkZPHJRnwFhIoW65uxfwL2Qd8vir2nrLTZGu9KoO64VrnH
RfiwaqRdeDlDby+aJ+4xQLb8UYfWsEHoLw4EKyJ8i7rZ422EdBeyNAJiCaAOK3UCBl+KUCYqmc7o
F4KJw6OLpoGf4zj4VKvdTzC66qhuXTleD31yb6nsu3DRUmwhO4DkYX30gx/IXazK6J4HB1OTWgFZ
a7DPCmSPvY8cFSzInbERP5rjjQeatEsfy6daWtiUPEoQrVEpvjVKCaUxgA/GRi22AKoEDG9os42G
8U1z9JrdSP3q30YepM0NMdOoNx3Wg95NEC6j+MPo5IVtoDGYn+kFS9mNyIk50MKIHQRugNylzZAm
RTeyJvHLmPpb3R1BiQ3Yxv5JxEsBPhHgFw00ctPdZ2j1VDCY2V5EFyza2P8CQ0R4exHZpu1mayTh
2eAMigHCham2lWgCkJ4N7ZkoLypDLsqIjD/l57Yh8Dx6NQLmQfJXliOy2R5QRR/9zW2kLevsmQ0Z
1MmDqEI0XUIyEOVB+578pyMb41HFOWWesSF6SI28bMYSEDWt8fbJHLxbUPzQS0VCnNrGPkRy1kje
Sqr/PszWmQQoDZSgYyGvKTKO5oQ2HaKA3r4O3phONfKvxqhWg5wvKEU4OxIq4kyekrUdxktu29x+
d+6Mck8x2vTJrSjBudaRn/TxTbDKakMiGfdbEVPc9JntSJ3uJP1zVvnLgRXhNETRW/KS228F4x1U
IkH8M84mXxYAcO4YqIg2YlHZgdsc4uyqM4DTJTjrcQx1LPssFJRQu7TYAYinImOIPu8WeQWkXG4L
/Z/SKkW/RtyBYYJwwNpNXwW0S8w92ONy/CTie+5ly91tggiW0LIIkbYQ4k3IHKvCwBwgiE4lY23F
RJ7SVjWINeyx0U5P5XCI/bnp+6UJOAAAfJtBEpp4+nxv8rh5bGuKDR6/IRsunknr2W2EF1JiUhE6
50uQaTPdFTE4+Lu38p81p4OFKoMx3AJrFsRS0rGwOxitMHPPGCGjbCJUS/6d/dMuNd09TY/rT3Cp
QavynSzYMgb+DtPmjpdZTt7Q3BEXLLSA/MzMn4uLu1vN5yQ4Ls4Xv6426U0D1fTkImA12sHsa16x
QDerFs00f02AE8h8YRV7/TdebIl/XVZ0jr+MyVOY5ZKh8ZYF06JqOdJoQJloJxsr5egWdOxi9ivd
OwJU4zkrsNJ0cBWIMnW/8u2P648z98onPfGCTexW+FneMJij8NSME3x7URblSyLu9bUuv3HAZZAu
bLA1Uxoz9G/VzYQcg8jNALPoo2BK8Lb7jsiFFSk6bXOLXmrEqypdcJTvsZuYWgWmWtM5ipkwl5Mp
P9FKO5HdcRkM6RyOTJ1Zyp5g+iKlaaSsgaUtUmDOas8tzlVX8i7HvhQiamBZhu4pukXC2AeWDX7b
QF+CLLYjJ3PqP277K9HTTcjoH6SfpoheKkqd6C67L6JVMfM9Lj4wR02TUeWw/8IZDeGIbGgCB3lo
V3p537aYTC1cY+u+11iQptyGWNfuOPliFktKUMe7KrnRhq02C7+5EHoIcpoArSk2dhXfDwXdECdN
gTrhBXuimwQLiCuLqXTczAU5MYWYBjkN7ABtYnyhwJt+X8lGJW9wagDrokoXrOvhXfGe6eQh1cKJ
IzcVr5tWE5fxzOsWAeXvpTWsSExwK0gafV86LAZNy0J452r5j6ZWmyiOVqN/VGpEkzXagMqSlEGm
vybf56O1GItmEXr7VN6pAI9mnuVSrIcoSYfdZECva2JrfIlCRVUVEPAsQIhI94uOWs8u1Ajq5KIB
+uujem8XNImyg9lT4Rb3tU9PSNSQ1x/kAg6WjSdjAG8YKkZyk3fid4TgJHWoF/2HMFiTViOsTiWE
LTpDwfkQJK6Qv74BnD9NQ4EAyPHkXjUL30YQxgxwQxYqxlHHEUUQMXhGnL7uaUu5721+TyJLMcy1
Q7tn3kVVbLFrzzD5zakeBHVv8u7pN5JP0AHBiZkJIeYYNIFPdEFE+TAbCS++atshFirA5+jmfP/k
rVP3QW9BfIvR+jR2YuTh0IL9RbVIbyXo1JlPeym6IOMHiwWsgobsx/f1QljbgTbAR/AYP5XSkRkT
024hoZ7/vL6JLkIixIFitAurkP99XyqrcVFqbfCuZC2jjKL0FlUxAYcQCTiaiwCI4ZLR8e7/XF/5
0jvVVYDrMowj5rmTY9TLuawn2J+I6xP6SwJQmixfjB3DA30Z0eO6vuCll/p1wcl9rWWIz+cJSFhy
bLJzW3pnMcVYzbpQzS00HWArhp+aLQuN9onUiHtaCPF4Iij/r37R1OSQFoLf9z0IYiB1zKg4/vSa
eH2znPmZX2RMIn8KLS0ddBYCm8MqQDZIA4DnzOJ3L+VUX76RIa6gL7G1D1y/Sn02xb8oGTgZpBwd
LO7/L9KN2NvTaEL8xirYElf5Z1byZTU0wHLorKzGcJJpAhG0ST73vsDoVs2K4hGtzuvf7OIv/LLm
ZBfKepCmRsmasmiNS8b+X8xpMPiLeGZ7XFxKl4lXFr8O6Mb3lzk0vhsFCUsRLNkeIBzofYAr5Zb+
n+2QL2tNKgI7CiLXQxPoJm+2DMao7BmqUoDOLnQ5YH1C8/liyFZM9qIigUNxUhDeZKXM8BiniK2v
nMiIsXsQ7d6cZiGngMvg+qe7CAwy8Ne0xNWPNNTk241ukFLIpexOOg6C8EgSJKZnppofhP5VbO4M
ptVNw3YKEMEiT3bb5+sPcekofn2GSXBJHGccTSvjzJdnMj6B6+QsdjyMNQcjvbgUto6wSVQDSOLk
MLpeF9XgiAGSfRoMM7MQhCeg+7PE9kt3gWFyt0IkAQH9F2mg9Pt0KADi4G5jg06Ez0MD3IrOagEL
jkXnt5HIVqZn3wDNpJHQ2OS0k3tPH+JOLXUSeIbAFVrKHA26Qo5M4sL4JxItIWQDkrObV79EkyOa
VdWxL/1q3KIhDYPUdyDUfz+fkpZ0COYF3PKMwZq8X2vlKswZKxrLoCqXTUHPQD6YNDJj9QNozpF2
UNpJdOKUs8QMQapN0DggnocHBoR6zPAbqLOYEGIMSM/DoItU6TYQNtSVx3Gbj/ZSy4a1SnEkGlIx
w+TxDfsAC2VoWjpdEWJaVWw9JtQlrGUfgfQcyfXoIzPHLWYCJAH3cYjuNE4PAKc2EpYOXv3LoMsS
xNpR8YNjFqQMv3DCSdEC+AerpEVCc9aEDBw2/2j57xAiFgNvIwG/BJWyO6s0pSDKKyoQCNBBY45N
o/oi01Ys0dZsHWvZ71ywrmIs0zrvaZeuFMVYlPRVNCEvhwNMZOUzSsqXFHmAK6rse/D4Ks6m3z8N
vyRXpcQCfIf6DrMpHlcyGSw2z+QMrXbKLGXTI/apzehLXdwSX9YVR/LLjeQZuNtIw78HgeDWC0mp
FJk7VE8iFDS2s32jS4SZb790EtP8PPyvX6qjUD48ueqrAySYkMowh45Vp75brM7cEFqy00U7fa7L
cEnf7htedZLsqq5S+26uAMpSz3Q2uD0Ax9KZZppK/cw+xnMpq16FBHKPVrkMH+MDo1gteIf5dz24
XkIEOuhr0NYQHCYobd/fv92XuRPH+SdKN/ZeE7x0QeCtsgWcfeOOsQ0dYSFMGpyUzF0DwWEsOvMI
f5e64sKmcUmVBQxcn9zaSZPD4dQNqmz54HgPdH2FPBDkECFtVsmi3vaA0xnpgMT5Ew0SXX9ymZcP
lEAzjyKW+h4jvz/K5BQkrW42kmvSWgDwkL16zA4BZFLmKiWJ8ymUt569x4FUmMOhHmuMZ/7rc59E
vPJrDzE5ElpuSzJqKJ+MFZ6DS3ZRAuloPkxwasgaQ//dlMpJSBEJp6URKrJQpJl5FSIWX3uKyTFx
nNQuR10DOY5/QReIXJuOA5ZdWXmmDa4CFOmYLcwmxBdkJZB74ZJQhcg8acdkRypm3QX6iJhvW3eL
xrzFdm4jmXdQYpLoNhmQzAd1w0Si8R5zaWXUt370EDebGORcUN07+s5Jd7p8j55I72K4MG57cDn9
h+XvtDTY+J4PEGO2P/x3GOOhFdT5uFpt8PaTjWMoSSvrI2SJVEVuxETOxDglYLXi8XfF3eIuo/S5
rY/tT3eXUm1awznO3wr3toF6fe79HzMf79IW+vo4ky1U+rFCiwyCgTdyqy5DRCe1tdTeCl8MGO3S
ujPWdIy0bp/7u2bOtPdC71a8DQO6Mr0Dm/7t96Dik6MNuoZoElJFil7he7gF6tKzXURdGL+ivgIg
a+Y3/13bsKhKt5z/x5R7yjcIw8okIUcnyq/JZnCjv03Me4HYdiE3ADA9N/XHzJIXX/OXJSdfHf4v
LA5HSFPJDL0PKmR4oW8DsMaGwcIcmvEL8UrIJQuMSZKuUP6deYa/ax7xsw10i2lQwQGdpHV9EAIC
LHgGqftZWk+eJu9zG52SUw/YQtvb/rPhMa22npJ4g2ZXqZwb5d7N7qJ+U+jb6w9z8RSoNOY0k8YR
XOLv392sLcCwBiqpADO4Ws3x7AkELC8Brx0y2sKc+egXfzySZMKllj7tp8LLl+xhKILRzkfkoSiN
dKBwEKSEsA+YVObI/31iMW8amono3UD0nZ5x09MzO8+YDjDPpP3oRcA/lpGLRvQ6nyPufNISp+H3
62KTE+yHYadKLvMBPOa9TFn7Y72WmLvGMnhsHIBRaC81vra/tINnE1tHYRYs7EHFKcPaIe2bDQNk
jRtMXBSDk2BMq+4k2dpc/+YXbJa/v5bJRw91B9s0i9eCoxc2mk5+ahxkEe6oZ0J7oWFV4uUY6BwS
D+zVrh0BrCKUD9REXlneJm7XM88jirS/3hxjCkHc0NmKkyLOrLqmLnDKvdHU5VhvTdyssmSBg+5I
bzrcyc4b5eMYr0G+Xl9ZnPa/FzZhsEC1AiY0WVizfLdA9Z0b86m5te+Dx35mKDC3gKjwvuz2PNa0
nJ/G/M0RzhWpsQ1V8KxP13+G2FnXfsbk/rXjsYxjT6yC9Q7MXG+n/sm8Yz/Xy5v7NZO0TzX0mkyY
15U9eGf9rjyML9d/yMVoRDnzf7+HeICvryvqsrgQP4SyCpeTAse8Yx7tKalg8uQz+dLcW5uc1zjz
FM9MWQxKX6ZuEcklffeVPcKa/7tfNTluttY0iY3yo9ACzhGfE6qlWLcgQALhAvwLCMzrC17Kia0v
r3FymVuphWmhzIKtdALqjyvLLJpg5uVNpw0l2KsmDVkiijG+XNbxXdj/NnHCm3UMmltp0oHoatkJ
TIWVTPQtcMOstiTUrU87aaaquXgzgaMxMZohJZlehYiEBJbaBJ/7AUONsTnQZyCBxqEZCsj1L3Sh
eCcEc+PqFtNKh/nC950+JgUojJJZuaVhaLY0qq0ODTKuaEycEuMGI+V6OCAncH3Zi+8S4AVmITYr
2+LPv5yvRKkMxbOFTDtod5DRGHrRAc3XgG+uL/QpQTINSSKRJKpCqNQ/25RfVpJi1YyyqiS1c08j
OPoOJA3sXRge2nvZA4XrsMcxQUd3ECZr0ZkU0tS9pdzXFEjCs9zEvl22T0Vq7J3mqa8ekkYMD7W2
3+Q1uCgMnt1Eui2drSfJWyGzzPwfXU6lAOSO50qbQKwPYcQp726hMANz9kag33QojwKdrxeu6/0T
o/QGXC4arBPkPaHISqHKUAls8Wow+5VSvUftD+HSS+upL/HABFbrCirbUCwV8P04FQu/sf8qb93C
2lcCtuuiPGfcJYmz0Bi2UnOKag8xtaXtgqNLDWsjQdQSDsQplWrRp2iiLpMaUaY0WTCRKVGhr9V8
d/2jXGhL80lwqBLSqGh+GJNN17aNh6wp8Vvrf7QxevGBMDcxXNJf8NLPgXtXQBCpwAwmyUywnV17
EpNaLU24fyUa/c5BcK9S80m27g20ctUatspW1MVMhU3eNS2LmR9+ad9/+eHTaGVLdoWbLkcbimQE
ENmC2xsfUCNv9a3tfiZkPqg8oNjgOcHiIC2pN292cpuS9Vx/lktXHMcPrX9mtSTek+Q/tItozEOP
2Gxt6ZvQxKJLQY0FxjtLX2d7yCjKcKb/OolfFpzEz0py0Lcw+eixZp3G/ocgTlft7wAJaTuH1iPh
yu2AnVOehUK95e7dMTol3sPgYGCYEN3ljfhL6qWo+WBKo3PaZJqxBsRjYrDnSHcBjgM1KDp87qre
XsHewZ652TS6vqIbgjw1sz8pRvU4lNEeNVcG/qidvQppw9brqtjARbL9XRsImX5MCEmUk36nlrdV
tUkASDdLZdjUwcOvWF3YO6/FUmkr+Xu383A5+yUnQhNl3ONZrSEekHTKQq+2DfbNjvSDNjR432eE
T+EUpTtUBStJ3uS/YgefY07a2mXzt1jHxkev/ZF1z6Z96yjhptCge4/+Lb1tOXpsTPtVBivqhPgY
5NaiA5Rug4nN6pcBm0M5w8BdP6TVs9yPuMHjajkWG2eRLhssTsuqQAfGf1P7ZhEMGP+i/dap5t6R
2zUOeEFagrH19hHC1fG2yADzlgc5WUbSIYL/aFXnxEA4Av/SMoIyA8kNGWEdTqSHjnFLr8CErRfc
jvSbCw3IO4S7CkXE8MGCtV8PP2KFruQvCeJWEyLW9zM2cINKQwzBf/WegYvirYEHZqlnkGjuAxNY
s7oYgpfGPRrlr97Zx+2PUP/jei+udG9EN3X54vv/lMC66Ikn/npon+1OghUvrK4XQ21hqflYWALw
Cjy5uncrlL2Und0/qtG241OrIfvjD5DtZax8ePqdANMWLUU4QCjjRxCGW5LAheohjSnrh5ASSZzM
jDqqq7VzkWw0+SaUz3kf7qknEN4A2QxNjNZfgQhk156F08kQjCnd6G0RO9AIxmKNyaFglFKVr7zC
WgaefUTy5HNGNtjVM0kSbjBWhHgzDAa6+J0F5a6o7iP/MRaFj/4mHEGi4abgqinKlRnuoQ9qL4l6
GxG2JRrACiK6G/AeunFq3JUUouwDfUQwMs1Tpj0GNKirZYByPjx5dZv+kVTCfYnjVgopwVJX3lFy
BAaa4Yei3Pj8Ne7DSBENdnj2zKXplhj0WMtGbo5jAP3LsukGwNHUxm2ZNfet+UoXXkJBEFLqMhxx
gtZfBPYMAxiuUZMr0wFnaJzNGNN0DAmyN25JHWoF/qJEpUVLjec47RZda3oXy97Wth4cKujB6M7f
FQqmlq68HYHyIT2EXsOhFNMeqd5UNQ1OrnMrRwcFw9QczHFSucuEu6Rzi3NlhzuYScshBBVdcK+/
F+K6ST6QBVx1XrYVCvKdPsAm+8FqdQkOkk8uLFJTfkoTIqTc/UP7NIQZJsDA/i9dy+5jJA0C5bl1
0RxQRvRj7E8CswJJzG3SW7cOV5R2ixRySBr8KqsAn/ulJy1Q587DZZ+t+oeBmQ5uJFB6PSRwV9X4
xxz+9O2Jr1ihXOKvqgNIMVVe6ca6r97abj+IqOENC129Z/5Oc1m0jNqjT2+7NM8o+CzbfOs4a5iz
vnuM/Pe2kh+DIv4ZZ3D4KtTM0F1uoEp+NlnqO+FAZyQrE8khQ8eN28i3vjNsQ7OjJ1avSsP5jVO8
mbuHWtoV6E9hzZZEw71WZIAoCHGQnnM+PgjxKgYRjQBqdLZ8NpqNcbSBYob6pHbeSpJyYJ/hvis3
YemTnLw2BNcSyV8HrrEEH1V0KQjWMmypjIFefuwhk1nNlj/Wg/1ADwoOoLmHS+bAx4A/AJzN27Tx
A1s2oc/vDru2wIp9H9Q39nCnv8bGsnA2RXmwcwzf5QO8UYb6ZEppdOyVjW2Cp1/KP1Gt9PGJz3cg
AtMOX2DnkDGNG36CTydHAPHTKdFBgz4cSsH2+l382f/5625kj+MWYjNDnqb8vpobQapzGQtlSk2D
t4abtHIWl9jYFCA8zYXmv4kejUNUVTOYBc8oeSPrIxg9cTPWC1z1BsPgXKz829yQV7F1dHqU8lz0
vkt/Jnm4mMfgr4R8MNLmTKK/5+/Ui3ZdJsDpan9Noe96BxojasGnnXkzl2ohpFD+30KTTFHzwsFS
Ghb6F7Xz6ayAcoK1SiNGnMVM/+JycohHLRWJRvE/zc8Mz6kTmErBjSStVBX/o2XRrT1SAgv1ErKV
g+kunvJZNzSR+vz1+b8sO0mNGtipyeDbaMXT9C739Y9K21gjeBBKk4cWFZojVhbXt9zFRrv9Zc1J
y0mNzcToGtCBNvyb7OiFy5aAlCw8cptma0aozKyuL6nO/UyRIX6pxWK3yGt54GM61TZLjsLXUEpf
Ky5ppf2I0z00Cnof2ScgxrhJvGrZVXtH26TRSu31vYZ7s/8BD/v6Y11MhAFUCGVYsAXy5EVU9F/S
vAYjgx3dQgjeJnTcA0qRJ6scl6L7fn29i2fny3qTtxC56PHoUJTElqbW4PKj3UP3ZfbsKNrcT5v0
44zBl7tQ4xvnv5t+hWKQD1Xap6wFE+FubHddqOgOwODCXYKidO1yzVEwbKsEy+3qd/oo5B1iYZhN
LH9LrT0cNj5H9dbpOxXmE+5FG3XcjcZDC5PaeJcISX30UqrrAmoRiv7q0q1vqbaXoZ/uMuenoqYI
IrQbGXP0GhsdIHKhdcrQ0MrJXmRJXVVedHAwImhxTIZSGXjxulOfWn+LRJohdRsrPGPjtLaNfm/0
8jLxbuz2mdRkaUMBapSDo2UrQ63Xo0+32Hn1oDxB5xSSkj0kszxUt44ZQXxD76I7DDgqiOt70Owt
2boc71NUInJcCTJv7feYyEsMhPjnIQ3kob0e/OiXQm5qYOyTk4NjjotaIlQ0Tb8fW2k7oIwuDDpc
fgwO53DsihwlZOfB898KEvSiyhfCSLQL9Ve77B716kRiH+XuL8SZWi/8DVN+b0n+qQi0X2qmrfLm
7KFmYIMdDjRrV9OwUGEF1rW86HHFLrwV5Roks7q2ZwLvBfwWNbrhADQyEQ8GePP9sJpVnrdaoXMs
SKMclNCGYYvUjXiR+YHZmAOsC9cwKq8gM+ZRxOqlmRz3oW6r0JLQ5p0cE3QcFKgWHEvRrIQvYAl+
nIx8cmQssKkTVE2HmYHqSsdAhjdk28jqIw7xr/VJXt+rgbSQYRhxM+HaORM+L95LX55ucrJyVFtN
X+fppGrNuaITSPcApAOWppDQrgeMS11U7iNGRwhsadrnpfUlbLoVJr6SmJIY6Pk5QKuG6E0a5qTQ
LvXUbcBdSBKSNAOp+P69bT2UQB6xijus6QLykWnX2s7j9d9yMfh9WWXy3vQsr3WjZRWCn6Cu5Ae7
PgB9dLy5Vot43r/uVPSL2LoWM8XpINmuR3w3DTBrtFpG7cOUt+K+oWv77/ZVrScy+ci4QW/gf6CL
DCwGL1gBQxBtrsmvtLNK7YqaNALlH+I73VQyFrk8uP99k+zvC00GIY7kA0hXSBzglonBaXBADdWN
nggn17/bpf3+9RdNooFvmIMGVREgKd0x+WR/Qow4WfDXZte62JP+upjYRF82vKVXDjpT/CqMk2hN
abjgQAAGJgsJm9rRjF/TDFGpYm7LXDpoX9edJJu5VydKMvLZoiZZCEFkDccmIeQi92cG85S1bqmL
BhkNEpqtVLP8P+yN669auXQSsYwSqYgjG5o1yQZTNSldQyQIUqus7FoDUurAkvuna98Sfjc9gtZH
XMrCDyb5GLVXt0meUYAsqMEEtun601w6sBDpKE1gVsBsm4QFzS8rCRNZXANqZK1e+QgN/ULlfrZB
eAHaJrBk/1lpcmjGLMjKKhOHJn0eoOjZtXHGW03NnjF52xEsGnj7PZ7zmfc22tIR/v5gRau2QXci
PIA+pWC+/tsv3kEIX9rMDWwsL7TJl/CqsRgHFXICMYSRUq/kDNNRbIp8QH7jbdIYv5CM0PT209B5
dOlBxC6eGxJNPLSpFpH0W1M/n1KnfzTzcJeyaQe9aKhsNgr2U3XiwlW0REgN3mi/KrQNfYWmBEWD
IFqpfbIw421vPGjFC/gzQl6qn0Q56CiIL8XpbeVWi1IqVpLO452VbmbXfBrLf4m+aEEil6yJxjLK
rPxvsm3s1HcV7E/1x3x12pyKxeND9G6vHk+b5+PZWnWL52K3Op02e7VdS8vtTbq4+Tlub15u10+H
H8Ni96FIi3hZ7f4cZ17aJI799VyTTRZY0uB0RaM/HlfWov4/hJ3ZkqJaF62fiAhR7G7Xohexb2+I
NDMFVBpRUHn681H/OXFqWxWVUTtqZ5kqsJq5ZjPmGN5QhLY5NJErFvOhnE53F98wUqOcLhYPYY/y
H6zoO7PnH5d/s9d5tyjTpFNx+fF4HMmJ6USLeSWmn4aUK3meXKzjaP3DIzeP9K+peDPdj6JGhDlm
Krhm7JuanJz0OSLDlueFU6MQkkedfXV+WAHvWsJ/POqbET8PwXEpVy5bmKNxS24nqj7pji76dRwt
ooUjrM+pZ+xgWbVW1JyOsTm7yB+n+80J+OMm3ix6fGoT3nWZ7vV2mzt76HFMnt66Cy8Xflv3B/bC
lj+tsTf7/b+LAqlCtZJGUwA//z2+ztd88EyztFljidiT4JfLg+NY1tRIhZELw125s+Poh6v+ajB4
m2Zk7tR2C5gRtOiDt6V1e/WUXqubaMu7qY8SAtmxqQpnfpbT19d8XguzYx6Go8m+4qaqz3UmouUY
fIMwx+dR5i7N+d0+y6E0vIxbnc/PM6dvRJuWs1FnXi29wJ6KebJypgSr6qydjy/CMK5TKSFpWJxm
R0WfsauHqbm+0vY0giCv60RW8PH179Xc+cuM4ghTPeQ5AXoO32e0VQ9LJQy1JTRQYtSS+5vflk99
sl/CTMOf7553Fwn6pHvhe/5d2pER6oGB0clGj586m98zGs1Uw3tLkEQ3MS7zu8bgo93O0ls27Cx1
c6JJc0l8JKDqFppjidJZLWYNf57/w1S33/yUP676tsDUZ+fUKyKuqtijviiNSt87Q6NvdPkz3Zwd
w7cXs1lHIMb9w6HzN7vewRdAL4m2evpp3+znedAOtbJod5bbTKROxhyY+sS5ytDQNP+7tztbpcIs
JHBzCDHQrcD+nFoGs+AOXp+hDi+IzPXC/LJtDE8uj4GBTprM7H+vkr/Z2Q6wPnANPeIlOtb+uwV7
aT7sts6PznLdFVTujYQ2ma55FR1z4rD7bzo+lR/5T9giTdc+9vUfcjydvxhdmsjwmIbtoUrT5tv5
d+n2ztWpCjtLFinTs584ZrZyDk/HNOeUfRQRes/ZhnPP/7AX5YYlKp+K6OpQffy0Y/6yWjQ8yT4i
gjSB/SFDGnSf+HbXor0E8MV8aVaGku6+m8j9ZbkN/YlZc/ol0kptj8qpaJm7mDyYXno3z/fd3o/2
8Z1Ytlm+mtoiIKd5sUM1/C3hpkVh2keztr2Mj+gZBn1516PlaTkUucPhdJVLTkTLG4RG7V63hNXQ
S0qUTKnh+sgUdMQ0uetTISOxQGQCML1iqw8JNFl2vxD3/GGz/c3gcLeM3C9PC83C/y6luN2uVMRn
2ngyW32siMkkFNpDDjJzHiy/y93muj0/RtOH+TJ3pee79tVGTCkScB2cqEfe/PKnk/Utq9eMXxdk
EL5yo59IMP3fO3o+80EnCtqtJZp8idgi57vfq0uKreY+d8aHmxRzJzA/N3GMoJOONSyltyvbAmsY
iVwuQnM2/PoqyNz9cGfvzBS0v7UIeEGPo+/UQwvtbdvVYR21yqKrLl/WQ97N7Xh8WC7n8/vIiqXw
WqZvyJOw5Wym/3u/v5Od/Lpwt1FZRaajC3r8zdnoDuIkCU+1io+j71lEmdU4OLI53mfrH671x/Dz
kL9f6+0ECnuX6JU8nuqydLfj/QSuVfFN2tQSnhtK25796DS+Ofp/PFxzQ7+Fw8NrBqio5oKKvUa2
WJg30ZPNyW55lnGeuitp/zCef5qv5hlV+mna/P2nMFZO0akchFySFG9HbvHfNDmeUEKV8+AhlmfX
yaTAuBvGrhCYC3/onkTh2nZpz37YgKgZ8nz/8Wx6LY1MJFChX7mUd8+mHZTx8JHVreWIe2lVeufq
nFC0FlXhlLQViQFyqJ/53XgZwbFTurXeW4MroPB+Ns5PG3wUM4Q4N3XzTEKk5jhJT4a8FugJ+Hr9
dRol1sksBjO4EU64h8mVDqYhlpgEo0kv0+K0aD+cGB7C3jST9EHUAmfjDDklRy5ITb0PCyt8vTCr
wZdlkjr/HmpWD6bnTA9LvTeFGPPeccgV96hdw8NjKomj9gWqpIk8pQ4tHkPiSj1wYsWu774awZVW
C0Bx3aFewTIsX3f9u1XZfLNG0avR2brkxpmxoIVWtvChYfF4etWovoyrjs33vpSvNpiKHYq6xKyg
mU4jWmEyOXeKzM4hzKWGduJd815ln1ESqucx5fTbaJ7AQ2YrPqGa0wtdNXUu0CnAqXoibWbEFOdF
fYLpr5HB0L8hf10ukxXos0AfTCM92DmxmIcPFkf5DVfxjWEeOOQsg+ZWFT88G3wUYqwpzM60Qc1j
4QxzY8lovsBZV5snRKO4cTbcpQGyxPY3n1WNKwE+7eWjeWwAxaYwirSQdJZO0Xz/jfcEJ19tiRBK
OegrRTQQsVFReSYtHvPM6uZpO8szc25cFnVs8heyDqwFEgfPA96sDaEzgvHGed89FAoSwuKkPzes
g+8u8KxmMZTfDjqeoTGsddiYc74nFL3Mq/kSp5PZ13Eml+yLTq1nAwNIbVDhA14lC0kdJZm85iYP
oKJ2KM4uXxgBTeDWk7Z5/T5zl3CfozMinqMSls0eXL0yOeuRCfSgdWjGiLtFYHG1hM4xxMEE+UDz
digKCBebu0ON9KKXjAPsfeZyWW0i3UlW6eLZgn8DJA/rNTaWwdRZmvDChswh7NunXxdIxs3gMzZt
jrMzCX4VARXGthoBj8mV0eM0ulX2o4K4FN1ACQz+FMjuw4tOUGbSZqpPh2NvIIqPXLRIVRnd1Qru
yhaQDw6aknowzO78sx7DenhpGaoRUtumflJ6gVCN/kUUqNCEsX6GanUJT673+Mr0bNEWH4YRO6no
uhBs0p8+/iidV/W/a9xlOUVTZsujoM/T8vpr201l48MpTmTI1SAQ5xyFFv1DDU350nd9CyrV2c41
lLOOifZvlZAfqwXdXKeZRIQrsfkqVUQgs8yPNDQVKJNZSyXQJGBenXz0oVggLhaLZLHo2b6xGyxS
8dB3H4tFNhAXgD1wR+rHNrkXYLPXJqIdmLeb/oxl3jPbbRFRgofzKBbDnvjgaa2nLHdWItHLZL12
N+Z3bljGQFQfT7Iywr88dR80LvAnXfZdLaSwIVys7FldIPxxtyp0wEPqaFI74EIP9a6mp7BQi2iW
LWJ90R6lLlRjlEuwSinj9+Tk76eE+pSeVsWer0Aw2YVh0yzJUQU6klLDBx3FsBkbiIZ9n+lHtvCs
+s5JE0do8b5bh8dN2i86Rcx4AQWwnlpHlG+Fna4eAonjaHWxopcFzsaOdTtTRnzIikQwJ48TQdwJ
vaJqluLY2jzEF4S39Ev3ZHf64P0EaMyeNh+BXEFJuDT6AW14ZthzG2iZcbrrg3rVaR1fkKW2VteT
bBejm317eqUgS1sXk35Hp9sP3E9XB1mWQA8omL0+f81uh4rcxun7QVOPvB3QTbtYjBh6SNDPn+RF
chdffYfdADWWCCfHAvOUCjmzH+I2+oKKlTY82U5EVuuVppc2EGXeeuSRLlDA+mFzF8OvPuheVAk8
rg22d/cQi9lNlfgel1XfCeahzihUlR02o3wBi4fLsCi4qXAgwAy+RGgyg8zc8YJR6sFoLK+n5ax/
El8gbZ6Vre4CqQ6Pg/M467kt1Wj1Ra8lY1VWJ0sDP6Rxm30d9o2CrkfR7ehVKgfyObl/doXKhlOp
sy6UwLlEq36s37KNdlokJ1tL7AttmUmir19opt8VaCD3L3gLJkH9Abbo3qegOeok3rXrXnpeQzip
Lqj6Qo+faNZZNUrqvz/U1X4JNr0d9jhwxAaDFpVHyBv+6+wE12c2qO+9ejnqLgBYF7CYyxLEXHIz
a3PYkaqZO4Njx4QnHkcPPqveVe7zgd2WNJvIaopaw2hpJpaVj0pTeNEcZnB6iLxXpF+96EPZVxKW
3E30AdXjLujIIrWMqGvSGB8Z15utHlPhXnzajvzFybCxEVFGnPpg7bNW2AuPEYHGC+Nr/uBWviXa
Gy8PXwsAAikFKDPec82qNrydTgC3cLlUvW2oHGSyWCynWVs/+Q/zbnSkTdK2nv77ur++948B/+26
bwPeL5XOLYta9VKzynW9PJm13TZ6bmnU22csrh+qCW6NAR3okCJnApyABe3vvmMAzejrkT1ct0ZD
5zX/922BKvjT6+sikUbw3teG9Oe9udltpd+7tTpFvVwrNqEE50QmhqJtTM7ocuoZFNZGLGpoz2nV
gkaMRO7kPj2VghJ5vtPWoWoD8UutPBC8Dtz/LlK9o3dNRVz9OhZPb3J1J2kqlor/DZ3xzbQIxv1C
1t9oK5GZzDh+zo6XRRhmpRA7JKXFahi7sD67kPWLxPHuL0MZpyKc7vruh1tZiwub+oti5u5I0W+8
SF02tb1afVwd3x2MHk41A9MqVI2/sDRgBWDAFxqIxeUPQcovdpU/ZvW30XuLGZSszp7Z5VYv9W3r
eK9Evnzq5kEzHDJkd3HVvYfOBqiPhg8LMGFhOp6VP67pPxNVzZr+/3ehvcXOavTqh/TiNGt6Oyq8
/eGAb7Mk0z43vPPSKGSPozeXs9IuxQ8ZmHdI3f/202/XbqKq36KmUoGdrX3n2tuu2KrmmIcHyotf
NreGRE43b+cWMp0dMctfP6Rcfrz22556netXf/DM62VHjAGvey05cItltJscspnTZJ8QGfGvUzjX
cTAWDMBP8dsfOZ+3gX9LP0G+c4YWjYcn2TseWOPBca+tlrUtLGFVBtTSQq5W9sNeLE7CZS34Hy0h
f0qCvdNl/N8pACVBx2sbaTDtv1Og9okj1TprhqE2mQNFqAQzgZmK2mjjsvww7H+LWmGxJXDtwglB
G+ebyVBIxb+04lJTcuhZ7aNqtt0rNiMIjIfRk5l1tjrz1rQ8GXUiVD/0huPeZ9eN7BxfCF9nnH6H
i4tURpfxwx4Y/zZov/qJ33fk7zf3tiOT4K5Wp8GpXkJzuXhuoXZuD2R1XiXzano24Na/6xppm3Kb
qlaAO3HExkDErAxkSdC1di8PoXjYiqvd2/+EyvgzycV6+e3mfoEFf9ssyqN80TZ8rpcPGcxOyxZE
et7dUZcXM5o0IZt7k8GaeFi2HMi4Qv0pP14gkATODmhbmP1F206NyFasFt0G/x65vyV3um1NA5/X
oZcQcoC3ZaTdoZ1R2q/lcFGSVdpnMtUJacZ0IhiZ07daZgu358cTqFmdf0zYb5d9y7L3ClWNBgMu
C9mK1Ta6pqp/P92h/NzgkUxPPzyl9pcsD8AbqMfgBhr+KTY70K6vNK3TelmS1Ltn4uKtnx0x2u45
+YgpnAkx3FNY2vQb+YR9oH+ntkUBz6c9Y+o/loPtbrVa2IH84ST5RaHyxzD8dl9vm1jrne/nqGIT
nwXULo+rRAy7Mai3D/LpfdvkEBaR+X2Wnx1rs9M+DWs6D/ck/YQwdh/xzgW8eTUWGJvZT9gExuZv
c4RxYc9rdNV33+bo9qxrDX8UbzFOjETcjHZASkZ/ufdsec/HbauF8U8L/QEOXQYwwiPooI8QcyKB
1AQMwffsZq9bewTfrBGlsUxMKlL0V4uhrojOlhdC6yVJ36AQ44lz0Z3vcDxvkkcTc183iXS+JTSg
PHfaLicszoU4wHlJBrZJ1+SjKQD8z+lQfs8zaZqTff9zezVGQy/4WJfCjr6/kBDpStz2uziN4TmX
XT3X15W5fR3HEzNdNN807RtTD7mFqUXK6junoYFD1FLknODRIRMzD91lf04bEKQ/vDRhP84nJAn5
7fy8mi8T2zzvyVnN533ovb/44JN7MyfBmtCV5HFN1ubs1nw8cBI5DTp6T6ft5CnOxKiklhRJ3EQK
F4comPgk/JSnTj9ITubd6LrGpvMiG9nTHWsZkVpZHiaQm6v6ni6XuyBdQ1Lm+zs93Kn4xk7lboqX
2FjT9hdF2EpqonZTpMomUL3r4C1Ny3vGTmHQjCNIqvpZQFUy8MBdxndCAauS1+0d/CoADJNWAD1u
i86MRHelmQ/z1vxzU5qDq/P4TEl+iJ6gpFGYT3fTGljo+VLJ/F+2IrJXbUETr4EMGLIWq8XJJeZL
8chSazbwNRJLdnL3lY4IjOJpXRT78fSeHf/ZuCrhwBwu2yhx+cnoOUWR+wyPvliD28+M7tfojELM
PB3OgRPz5TP0b0rjS6MOcAl+qHNpzaHxx+aEKgWcRacpQ745GkXvfq5vqvpaaizhbW1mrL99bh5q
EkYkmCxYa5R5szetztgShk/ajRLP1fOof8nWpNQNgwyICwLgWIpA3sux5tdTbjz76fj7W3jTkLr8
vzt980ie5SusoL95LWlcpWiBP1B7eyLJp75fdg8koe4UKuScZOY0twWFMZQidv4CnbLZgyBM2LMZ
J6H499HyVzf597t6M2790yDuoQf1omCxHu/H5nk0IfVABtJpU8H1DEoWXZlwvthIGoqf4AlaY57e
p4+26xauCjUxuMP5/W/HLoIHg7tyebyWpwAcmbhv822XnBP8VG60TPyr34F6QNwXCFJ2R+UKVoxF
kMrz92nRIRN4tgKPLHM4jg6XI0xPYUL2Y4mE/fFXKsmPAMpuCnLek9zq7zpdiQvx7/F7byL45eH9
/gBvdZdQC4ZqnTxfy3Cd+E8nX6LQYp6/sA5I9/z7WpDsNv7bv4brzb/Lsnt9Lm69F/5k5JD8FElf
74sWkjicyGTQ/WydpFbPwn2hbYrkkNkVjwITTXq8IytSao52sumqG4zXtA3meh87Bmma6PAnQ8Gr
AvEzuI7Wijc6WRfwbuyJ2dAJ9QQLiOCZvAX6kewXAlyELb0D62K2eIxm0Wrd/VKd54SuBpAVA0qs
+6s/FOU69rcaNyFH912TYgrIOfWXgRzdXKQ7AGmUxjXhGW4G+aqbScOgvB3p5KayjgBeJl7HPgVb
UuN66rRkpPFSOUf5Rj/UzgRoCVkCzR1f/f3kMacPksa50X0xGXx0NQn4+akHbhvlOFG0dWAomFcD
kblKb5PbyUiRceHxdU2DaICfHL/k4Tq/iqYlk5bD5vMynG+D8ZYQojb3e4VuSLk/t+zcU7d96i89
zayA3/EM2wKOFkEDkuyT5FLMcYyemCgIPlhyW1QlxO34kgOLbkX6qBiQ+uU/ZEI2RYYt3ILq5hZ6
m0XOXOVDcTVi6vZd8iyoxMnarLlc+JGWyNNZV3rFO1cbapthyqzFkdlC2yOlo8BAMQzdDXH/xIkl
/W5EDp0OgTG0z32R0CAgFZRLzAdasCZSOkaJpz8CCfOcrDXQhuQk+9ML8xO2MNvdlsmLT8Xq6o/U
/kLuadZXnGQzI1c3fVbL62FgJIevo8a8NWn2Zl47Ys1pwDN1F0x4rn/pt82MbGzkLoLRgrTp0e5M
yRfao3F5zMRI1+ViMCK9LT7SeSHcGRFRNG7aKqgdj8gxfXWd/u7CEWzgaZP7N09WZA2MX3cbKVwI
IROg70hRVXrxmg5aS0YGOoPbfPiarpkiVd8+fzkpa30M3C1jHTFVH3V00WM/ZCOEQ/K9nkbXxLFD
349befCbkWWRsf2gEY0pvOto1ugv2bPQavpEj8u467V5oBmKd/Uo8/asireoZq13RjGv0cHnpB7L
6+OKFI0B71rgswSfXvjUBy4NpTlvUj65fSOnfpdBtqBHlSjwLeXDSPyH0d8+jLvXYWkfcbGuFAm8
F5mWociwiJTNnIvzMB7rF3SPdBCSZO8arG1UWrLayD40NvxHFaH5KLtDESUyXVZe3qjkCrjMkH0J
56F/N9vjm0HzHxR5oj/pjcOjNgvGqXP3Mp90CZ24rO8ZXiLCb9fjcFJ+MJAo5qkdGCSI6GO/KJE7
YzKzUc9XHXUSjIcTPsRd1THgS7do2J3MCx4UBgETUNsJ1kC5SBpoGqsOF37XfjrsT2ONKp/iDKcl
dmqRbrFEycvI2x57i8xnVOi5ZuQIkCYGBBYv1jEzBEPELD4+8mZPdDm7oQkDg/Nq/NxBT7/RhM3P
a5Vt33RaNiPcfjWDzZo4obH2MvsqOTHU40SEmiXt1HrBf9wq3gxNsYxcJrSefk39hp1UbZLIwQql
qtW5O4qxH7t238xOsuiIsvBS9s3ZbCc2DT+t1H215AOJyJf+uk17MAq07fxknBTKD7hHV8SaTtSB
7IolgI1WrPactw6ofNAblIuhrp/1pj3HOJsXq94plCq+KHubbd7hkPyd3QyYEz7ozcNK3R3t+4AC
oXuzj+k+tfp6eHhZV2SqRLzp64pDIdio6LxZorf0/UJrdHKyH7iByipxgi2t/R5d3hcfrS69djMn
98nSWcmE/J3sLG4jiEHsoi85CChjBcaJI6Q/ocXcGoqbf/N7bjALXPpdzQ6Air7IK6FMLtt6Upns
CQqTot5we4woa+V6fLiBLKzTmBPIRNNOdlRxkoqubfLv4XQ24Gu08cA4jVuUqieZSROnr7UplUUj
F9izaefWbRRZVyMYPydQBkAX6MUH7A80VevSVWxCH7WERNaEBJPM/W4wf4zgbonpOzfo0jZjPQ70
WE/0thnNM/1Iz5+pLK7r/icSgOOHy2qgPbz4DA/PpvrTEm1TdZ8AYtuQnIq7vDqpjzPsoiWl7Hr+
+ZDfdXVKo5yT65F38ZKP/gQ08kfl3CeJ+xy1FZGtrhbrfBnJ0wI9RopsN72Y9ly2KWqFnIF80tIC
2UuafEJrri7u9JSN6+mTjvPZ+didsNUi4+LcL1Kz2lLV0W2Ao4QUNXJQk8GKlnJevrovo2T8FCCB
VGqb2jo9UpRyk1k1CUeIInKexj3z7uXtppZQNQcsjrzECGZGNO7rBUdsxwxHlZetcRU4eAaAahID
+agnGLVyxZjeP7G04ZHaCGcX/d21ql9uRhEa/QjmJru9h6ngk00WtpzHy8D14MyKYuJmbBJiTsjR
jW7DEcp+2pgd9pyk1IXueqJylCAo3iP5/EVrZNUFZCCqUlSffa/+ovCVfkJGfBLJodqh9P4yUgjR
n+bN7UxJwASSKpHylRwYwj4do7Wu+e0mSFc/W5ThnM5iyEqcVTpHmYjJNro9drQbL6LZxfBrmRuD
xclvQ25RkMqukeRsNNa0UbFKEZG+c2yY0JDEZI2ZokmLcZHD3cC/jkrhDmfhtPjogcGwe5vWCHYs
lEPl0EIuLfK7brhLDQwB9boCVwEiCh0uPwOJTj936Crc1zr2kDmltD646xRyTmMeJxu95IRSeLY/
jzpmd4sD1DzHwIptcrgGWrTgDc7f+aa3yywaNCzIxpYVTBjzcKJRnTAU83zE0UMI2Qlt1EgR5Ozq
1PI7mwi3RFlUQ9Gs9DVUD6li9gx1x8Kxn/93UZxfE0J6WqywgW2989lHHgWMx9dDXEENkCpfRavH
IWZ/amaWUOKlX1Y+vOu0I4MJ5CP0/gVmKwYdEzP7CDh/BpOM8u8k+qDbXQ9E/+NZ6bevJLCGVm9y
26Z2aXYt+EHctp5bzNCKlBqV5XCSqfLynZV+t7JR+o2Jv/3ONBoP8Kuo1I67D7u1oU7b69j9KVOf
PoS6QwwP1wH7V3xmRYPxGp0oX7U2rZu89CR+C1ge8Bb9xvjmnz3Qseo4Mvp4wydHNWPGK96rdmwP
t7GNAzmrh/he8RoidxwuCozPu44vUor6q57cC5sTpuXmTmvdWt/bnNQcIczW/xY8tmSwj4/Ps9lZ
gouwLkYy7Zm5XBd6vR02H+ztb7WTe93Ps79S3LZ5H8gsFun6vHzpmT6wn6qTo+dXwZpkIktFFb3l
tbz841aQggwgS4hFgGQbo0s1+LPndfzBV7xieZxSkXwPHIC4rUklb9tggRQjDf69z0eBVW3pVzOZ
wD6/LfVjZGX2EftuJk1Cwnna99HN1BYqJDRSMaIFMJO+CCzskNPxuqPTpLdLN22HIrxxSjEA4uSn
kC8c62O3EJmXH9E+n6b2ZdTD1XF6fGHUGChNVjz2vRnOZieAtCF/+cLtMZ+zxDuTXeEfybLVFoqb
GpcxJttW3P5VggXBRnEuv2iboJwwdDul6OP9flHV7i/rCU72mUI+50BuDL8yu550JiS9sn7jU6fb
EsjHA5iQVDyk9MIjx37LfyBIe8BNiE92fEyOmIvuZ38C50dyTD95nQ8Nl2jc3a4UgUVn+Zp1Jhen
d7aZtwuEFEcM57UQ9USdRqhcO33vktGlpSsjxSTUTDbRXU+3aYaIveyhrwYzG+mFpmSPfjrfWO2e
6LREJpjsl6UsOhpmgRC4Xxg4G6+XHSSjkrugj/ZCVCvH4Vz5PKM+/yBoweDPnpOgZeDt3gUyuhjO
Hb6FU7oZlTWdgGLbsvB7Gm9ej75LsX5ZkdPEYah9zrKPTMRz9AvXLbxVKjNO6Wvratn17qD5Xt/D
zY1Do5xVi2dbpiQDr5wcsjiEY053+RlalxFkygZ67g4YILcwHtur3t3fRbiitqBNQYJdQ7t18js4
OTTqIm2pK1VDwCOVk+wWi8FD1NoE1I2WmRxRQKV55fkLEgVEqBtAi6KrQJfG51U3FPWBfF9lD0lL
AIoi3m80g/VriaoxnCzeVWNzyGdsdmMTsgKQQ93KvIAZ68kbzVpUN9pGVVjV0BwiVw1C7SyRP0/2
JQCMu8jPEtDTFaYX2TnQkH0ixn3YAU8wMJ6Via5HUupXZK/PRlZO0IU+FRZqp4CK6AQDlxQ4ea7X
91GOezAQ6eK8vwfLgmdleaqSKm1n09koNPLDgcPHHoZ6Fw/EThedA2l8zqGzPKP8q4CDExn9a9Pq
wMO3Sv0BTOoub7MbAdUQV0e+CNMr2a9EtLvdRFiLy7LLPPptmCz5H8uyMvPPoTecRqueTxrlvkUY
E7c89AezuqRHIMXtWAKyZpK7fm6rs9CKvYou7i1m5Hl8bHuLwD5tBmzZ8wq4Mbpk3BUArc7o1JYd
AE5n2F3EuZDFtEVlZlss1ZvTe4ncQ4xggNmfRY5isnMiS3Uan0gxQ73vaGQB5ycLNVMH8zy6ApIM
5p1pZl88rOeNPuYJfj0/8hW5F8wKp6ggfgA+iMN7qeTLp6t+NPjqzAs7H2kO1auuoe5zzSzoe07g
2Lye9Nd0uIrW7c8nJGIqQyZUF8uZfvS2BTT84ukW7FdYDQjMHG2RHp8ojk7CtkB2k8MNh8ZRj70h
mDQxnBlX78GJRCaVrDMAoo/eIvGCRf6BqZoPvMHygV97AgpqDlexEyEpR0SPi0Pa1y0+Pi7zWiZe
RHoBlUxvQISTmjlx2+aO+LIAMXb2zqz3GY2E+UsEqqjlGTN9w+Wcp5u6JTkQKUYDLG2wBovYOfWB
1olyh3ZWsFTnL1VUrtKXoadSzMy8ym1PeLSnHFBYtJCM9Mpdx0/t22e5RYqBxDWIf/OxO20gexp8
pQEMQKIV2O3UVG5CLUa/fpYKIqBw+ON59RtA5Uk1Lqmd8zcrttvkwYtM16YqqLyh/gIwoIiE5jUa
4V96AgDrLjD3N/STc6HAS3CyqkDCf0PvL5W9YnMhS5CIoX+ikkbZPxThd3Ho8ZvRMHMDrz/vkAI9
sN27rLAx4E1NEUEHWgT8TIEdILZAUjZz43FP3u1uPAGxF39zVm1iCkJOT8fXhkFt6IeawPMFKAov
EzjK+wb+dw6AA7/EYFSbfuoEJ+t7MA129MsPudpK8e+HBrtKYh3MxG5wMoCIvhTR6Ysq07kLGMLq
QH4HHj7XV4s0VkNj0LyDhwXxGlBrMZCOLkbtXZ3ar8zkRts7bFULBDz4UQI7hq0hmrAwd/EkV+Xj
5N8y834IviBs6AN2BA/BaMGr0BK9p9V6WtxaH3p6xgsIWL9xELGjrZMel3o9MDnjh8EIMVV+y/NG
yTacJTRACkzsXUU3vjFcw/kQHjCI/DZYV34BDDYqLH4GIwqMM2rD7i4B9l7bJsanAY4CF63M06T5
EXMFxCTk9CGOkFluXlLRvHeFfb3BAnQ18qF5gRUdg4qxPNw0AdAT08yb8F4xmlhe3tj8N2h+QMY9
5SQfZ2AzgXt2qFpyXU3wwdv39axjri+5nmf0BGLRofS5rurN67qiqRNLWb4sSCCx/S2B7fy+nS1M
aQFZVOg0KE/ZOsOeYqRw+2KzzqDBTH64Q/kFOnTBY3KVxvSjul7qWGseonto7oLMZiRumRxmNpaf
84AH5/Z5/X41niMeprkpdhYnxF1wlTRzbiy818MO99dvVFMQvtac5Nl8Q7TIvhkYpIJtktEWS7Zg
OkklnoxIP7uvcTgq5wNNaFxgaKqHaBLv44FRjViMIrMUo55DvD66mK1xbx0gXWjnZuzeVuBllUDP
GNjV7awnM9JP46ddU2zOm9mP3e/QrQaiszm7d57p8OtQaqx3vOdE44xlHoHmRgt2AXtvSDcqi5Kl
WWyeG61BSrM6uFXNUT7AuV4Or2n3JkSrw1Ek0uPZeW2DyWBSeqc57KDxDra+7uqK5dqXkFXbyf8h
7TyXFMe2bf1ERMiC9Ffe4D38ISCNJOTwSDz9+VQnbnQWzU5unB29d3dXVxYLLS0z55hjjFk5rUDz
cgeLkfvkts4pRy8y2Jdn/KOEjZXNkpaJ69p5Fw2y3pn3ST/vYZuC2zgz9SE/BheoB29z1uRQ1pl1
OUlJAApD95ODtdnwuwUXCK5Q+y/a8m5MHCtX10XW6/hyy2jytAU/VHNC3E0+G8LmoiygirPy6FPv
wutMJ3BUpVA5mzFJ8YDfjdfKIral8DA69MqBItnKQjhYdEc4s0hhKk+yIA6o7LcX+SAfCGEF93x8
wHZsJukO9n/7kYKsa9MnZbEmQkiCInJhutkMfGNj7lNrTzdpIEp8yszjRIfUPCiobn5JMLEqAxiE
DIavkeM0RIFnTS+beCQtTpHfGkJFPayVXQu0dNMv3KOGktqqePufipfgzNQyywlMS7ilSOE9wYuW
tJHdCeFpTcPTQFjUodZvUSWgpZyZkkO5gkeP6p1agdlvwuvndYgFm2xvlS5B16Doi9v9WCVZcRD5
u7d+OYVzB94CSwViVLn7JoG0dAzabJwScQNwFLAISx0XuwHpDoHMxTuq5tnijZmnfhP6CKgAE8Bs
cRJ3K4etPxIbUzV+8GKs4vCOyNLmkHLqJfvN5JFZK4O4T9MciOX+lVMTQbdzmCQjzkU25N0lhYcf
0prTKcvK7CP1SvJc/i32NO8yv9m8ejZcjOhcs6J1ZXxsuhtrfKMCepi3qavOqFdExmSbwDpuREEw
cQJc0PClGxzXU7pzDWWP0QKqtRBOx/q41YdJO45XYvc4ug0fXWF7Gua23FXsB4XFR9gymzAYDwJY
2VfniHYMRyGLmDXAM49KhLzIvwhVVabCQ23gwdAn3uRUa+/d9rCNXGTByc/VRBTJlsy/2kNppZ95
TILtqFeFhMIbf79LupIvghOG7WE0O3lVcAkkn2LhYcd+3azUsWpn86NVAIUPI1fwFf/C+HujZYO+
bYYFebVdD4Wh1o3caMZzmSTmPpGkzagVwNPnddWZtQdXpx0TcWyMm03cQm152bYeO97HKeSM3liR
K02JgTwuPtXWZ1VtyUAY3Sw8L1tfZx2bfGKpaKr3iM36iav42TdxS2t2dopFNT5agsPK8ffzx0jF
vneO7oLynbCqmmu/3Fv7XbagldOq2pvJlzrW/JQco2xUbzd45Xs3CfLeY5eaEhTiUPIJFA6etNKm
VXAIeRAa/SBkkOwHfIUDQNv+4+zmrj7mzlK+9k7da34ZzYhCbguO6AnqD16zd10fzZtBTONs3I6T
c96fwo4JanNx98aXYo3hbnerSRpEo9PuEKZuMurskvWAgH72CLkzr+61Rwt43I4hV5IncYRnTjJC
6xHwR60b8KzQE0G6JW7EIIOL3pUdTH+HqgPA31mSUsZmtG0HbffhRJ7qdD7y/tXOQFROhjoBHEvM
+/Yxzcf4/ZymyfjYP28vUyVoGadJ5d/nNGjvOMKW4UPduXU1dwMkVAxA2wJWapiEWlCOJRtTKSex
yxmxFylZNmkSDe49FCmbm02tXEUQgVoE93CHWSd6Yp43q+NX2WNyWxR5iKrCDeaoBvlWRSKFPGi3
J1lDDYMLs08C07wmMpzmF32ycZPhzGpBPpaOklFbYWvka26wGlEIIiDduSpGHqjcTlRm6BRmFCtn
cBxH3n0bcUMtU+/2qcyh2Dgd7wjCKS/T/q2behcw44MRAQqChCbhJjPwh3NkiqG9B3ITlTnUAEPJ
tNiqYti80VOINIjfScKTrwRgltZ1dhncvyDOW21qe6xjiF1svFE9U2bKvMrNFrSeKbv4MowT6yY1
4EBm3payU/dz+zq/+fWaqRuytMMSlkjHvIMUJ9P087HVlqpm1o7sPvqn8LDbow3qCgOSg5raCfAb
oEFwAc3QObE4IC6e5Efcr4XXxOq18+gDEAMA5V21Fy8uVLHQWZZMT9hq5C5EJDO1r9q34Gp1giMZ
gjLAGRICt97T3XJKpNqgCIaqGq3Rvt8eQA5RBq2v6we4nCLSDsk+2JGr+TmaxDtQ0NEhQI045++c
ZYSK7nVAgmdEnwc68SA2mmIMOQXkawUHGB/cCYliShK1IEcsXSmxBHJUMD3KLkttKYFHxRbN1i8l
xmaOSp2BMtq3/Gc/tQ3euMvFOa9qo+hz4eS6lw/LIXXULeqWxxbcNQ75W7kqHc1TbkY5RMpS+6e1
WBlSN8tp1GzsdevEt47t3JGs9lJzTi7d5QK8TX3JOk4079CPw6xfDi/9fHhcZWPdPWwv0E0zHA+K
s3GZA0IOJItvXWD7D8ZXGoc+qcz6+FFS6CHTKpxyeV2VmMx4TQJiPcbChNP9YHRsTHlYVg+yLcGK
hjQQWGtOe0mNweGwMoAhLQmSDBanpON6dz/DuXR5cq4h0YmruHXQCkU/c1GYEJDMrjHhUieQKU/c
ka8E5QArqHpKO6ZH27i1qXiZcdmAbFfckbHl02gWbhGAgbltlrd5B+NVSuL+ZX4HNLtbtFMGaC22
pd+i0g3QBtnEBpO7WkCvAefH9wFiow3Ora8LTzPwXvd1k+CpCxA3yLgr64abSpXLwdHO4wKKJwSO
N69tyX1KONBnckcPUDMFhZtbelA1MZsLMt8CT7z7AN63hoUhWdriYqpB6p859PupczFPW2mZ9Q/j
4mCyqDI7s6/d2q+tA/9O2OM9enf/D/zJ7e495qyj0o+m0ZQs+GQH513hMr1OtiVrokYFtu2qgbCU
+IuJeJjyd7Qxsm0Kc4p7ykdHM9ImJZUOSpkUZQdlFxNdXwyYBzfrMzVxnwbgnZHM5DiHkM7sn8fG
N7RtkKBdOART9xLqJtgDxTGj25c83pAfffLz7cElqEZFeCX1o5BhycBhZ4s+NuNsnA/Zcyyv80c2
z7YXfLlvhtpG6ZX1abtNMyfQ8XHsNbt24wkNWC6O8PmTjKpBYTLgi0dQD4Ar4rkwuX5sPB5neDMp
Cs5vPfLdoWp25lnAVHQ34WksdKt5TYjG3h+BJSQmn7QZbCZRui6vJueAOiq7+y1MolZs3r5TsKN+
Erk6YAtlPMxAcO6nnsQB8SEsLx0a5PSI7Io5ELRwtu98xN3ixGK97Lkmv7FbpjExcMk5tu6Zs3+Y
wsm/fZ/m/FgN2UEy7Aov3txqZpVy39XUBvv+qdntV6v5D13oaVFEa0nvvMy+j6LVmUmDNmcS/a2M
NjmDc/QzTzSvS22gnZuyZTIt8J3GkKYEJ7HunKogzHyCwJrn1SRDfSTRbw9SByqXuQjwHmOAbly2
6cWmNpFPc7gcV2JclU1GaOuKNiozzimg+ubNHKe3cd3lxBGsGDd1oqLKkGcKjOiMrKZlnWbJQF0B
Lqur/QzlU9arm0LPgupETBY3VoBzIQIgPQzL2vJaa6EJZauTCRshJvghpIr8KmD6OPbLYTVvjSRH
keAz36fnYcvVnNzBTZDw+9x8W7CmsebgLRm2rNRpvgt18rZ7ctv82np8FQB5qCvS1LyR5KxvX4fZ
caeM1aHefL2m1KZ32+NNo4WjHs5fohuP0QzZzez70XDzIVnp6tBnzhhP6OrfyUq2hW7Rj6bxmP3E
tlu1QwFg1SvMS6/lHyeHYLO4QtVnld36CjELl5u/v1kHE9bHrLL10T4UvDjchNoCHJ5C1ck6ejA1
WKY1B+0Dv+0utSK2sBDeSNjIX4iJB5JkS4sD2zoaCtYhANunuGzHzUGYrYVd5VLsXRzMrYJSwDkO
TrMzmlEki0E2UnaSR9dcCgaS2fmqem3vQs5Oz8uFBqYw4PhUEpuXiYmr0uVXTVLUWcX2YX2An71v
MobU0MIIfscD4bBxc+8XM1U9bsDk4DclLlvx8tiod7zkrCd4jSCQWJ+ZODI9Xj45aJBlSKC7MYcZ
ENIHf1TZ7QPVfMwpEZPRNJXBdCh1sbbOvCOYWFD0i7nOApTAiXODphr5UPw+SsbF1s1kplmggkh0
oUUgj/WuH9ne51SQPk7z5HNDmZiYCMTdgpvfUGW5s51kT0JYya46q2bXFlx6F1oWS8+SBpx042IL
KAi6SOTR2tgyxtRsZfM8xSeL5QDFno3PdtI+2pR3dQSd8jcrU5yXn/2DcWvZ+3E7tmIarVvllDYR
D3MVbxedzOq6HfO8aplJQC4xdu/DjgkkcKZzANIS+Isbr7ta2VCePrdb8WgGJwShjdJkcujFI9rk
jql7KANktL48pBbC4PYIBQ6wzmx7n9bd/r4NU7O0ggmhI0LLGG91rmmzNmrEMu43IAAq+2wWwWHa
mJ/arOFNtUe0i/WXguguNWw+ksX8AKEBeYmpe+gyM0uhpD7Pd6N7eN0lE+5elueNwl8LnS/G50Yj
4oLj6NHm0E4ttJbO5DiZfG/6bO6zl7ko4EIvXn+zdFkYyOONb1bFd2p5tzEuO/zzO5qow8dQGh8X
36XKH5gcXMSWEVVnitsbCo17xRg1CsULdFNEkgDnaFEPM8Hj0XbfkhdU/T63e1D7Af/pvmMLzuow
cb7J9HFfvYZ8Ik7waGADpXsSTKYEQ/jJBMNx9Lf3kFrPrNMyPm97mH13Dx/zRotFuEQFm/8cfz2K
8VkwvhGv6pUbOZPrbfjdss511xsdLwYGVFSfP+Fjqz4l0r1LJ0DAA7MiO8MGODiH59I6bswD3hao
4lb73j7yRhrnjXyzWWF7wzqSGfjnUBx+5rpF4VVt+R0rrXd6N0lHWbrjm1HWv6A4Kkwq8bPOdvLd
eARl7gg7kyxgvvDup94neUwPRENU4a5g2ScEvcSMCIU+O93feZWS9Iqa+5PE+aRMOQpVkuQx1Fxx
cG8IQZxflO/9JfYdZwO/mtwtI29j+c5SWYeQ2EVvOhCn0ymHZW9M4qECDeuc+Il5dTBgX3z4jkSd
Pd328EQ6G+WI0P9snM3p3kqvFgj3xZgWjojrzH5QkQafwrbfSKHR4GMtESp2TpV/79Bf2UEj/Ue9
3xDKYxNNv11iH7YZQtBPbYzbHNCGANr5ZQdMuSBHeLgLunGwH/k+EIp58cawCC/GYiG7hUEYoAFY
FOP+ih1NIA7PWDSRpU+0hWDMmGjTtcdp0HWBKaYuJmG2PZl4LHZOXgg7JeVEit/mdyNzhljTsqJG
v1s3TjSwcahHe1AlNsgDLSqPsndHGe2qcr9GN29+erFh2ra7cbqwiWw0RwBkFhrgyURZTFp+NGFn
3xs54B0Pg+5opFJM+v1dvxRz/HjV+pMgb18dO5e9Al+3oSk2tmxrkpwKQlqKKREmGdCxTBDdGS0r
lNhr3KzGrt2oIs2JsCMcNtreHoxxQKlZ4HDK9K4QTnjyUfhGvtd+pez4+U2f5HuSnMVVq+GLp4JL
d405nPHC71HyBU46k/t2dn40Go+1zzELB6kDPLaPXk86GevBH/b7mJSccu2WAHVNgSh17FU6PRhk
ZGh+t0Xqo/BVTdOLHA4jHP+v/jzdQG35fcLlhoD/C2VZb37/B8NbvkQPOaqZ8LnirnvF6pGAk8QI
qCZ1b+q4Y9tdyd/94mHI8JUgWtUcA+nA88K3NjLyKz3Tzxl9YuC36f51EHO47uGyt1yDW2rz7MPZ
W4Yxzgxiz24VdFd3K7BLzh8AXdihA2zT3nHukTK/mZMn0n26edRpe8+rLZbzQ8tBEMCB2pRvKTdZ
PXCF8cbnrWJ6gljT98GTjKNgE9stOHI6ImYgFL/3dGs3SENp9Bzk2EPdk+GQfITA72CX1PAaUIsC
1T4ZoCqgtmBmg/NX8/NUuXBoayxGTgvNyjTnq1qwzB1fNKZJAHBlfHTsRoAgmv3+rHK9RsuLQqcz
hVbjjfA8qNwAl3irfzK2+QeJJ8i2tZed2RFpjPgwZ5kdeJOW9TmCzchW/robGFNARbY2HXYQvSp6
9z/35+cn3Ak3Ki3AUhgWe/NqCDB78OKw1KG4oiBRdD/PYeZ+nhvtFMsT/kSHK/1g/Zer9Elhl+nJ
tS5r3kgYDpz7eJfYvjbEm2YydimDdMzmIDQ9+Ef5gJBg/OlJ48/5WwX8q72CCEJuLPUasd/T4STV
ot5J1KKasg66onV1IbSSBl/6mEts3mxM8ZXcjublGv1+afgrik/Si1yKyly4xyg/zF3uYYBh3mwK
uYQN1/92qCeRRJqd5PJQM5RsiLgwXl0KBoZGtaGwv39/keKrrfXzqZ4UErJwrXXhlCCV9G4WTK4w
tXXuWchld7jP3ptDmo7aL7Yy3kwo7xqnKHT6fx9vj/R4auOAV03b7oZg3cVOwtYC2AATgF3I4Qfr
ahfD+9lYX0skuNj7GIIL3zuxLv5jenYFGx4awgDdocezV3lrytxL8eM8b3Gk34Cb4Cag5T35qZcE
60bHJ8LsQbgx0VyVQ99RXNWpQazsz2+pm1qR1RANJbtw0hFFFGiiMvwdSo/c9vkw9grja2+piyQg
V+ClF2DC537dS0dHag4j3TxaJZrK+zJeKMY20AZbnD0QgrTcov8IWi4I3TL6AIvsy3ZrpDgfZAIQ
+mAVjFPrwNewAI55rYcZhSk3Ds/d6vvIYwRNrhuHlatC/63554VGQ4PH7NYHIIE9eP6s/dRpEbWe
33haS6/X+T9v6PkevZaH9jmN6ukVBtnR0z0dtQdkK5spCS+L1ASidAuETniRWLr1zl5CfBVc/lwh
Txdg3LoIGzVh/NKu4ESrg9IYxNYlN4J72Ifj4q4wsPl9F2j/YVli/s6S1HT2+NOy1NK6OAqnenoX
XBhhAsnHpQt9Hi8RCGTIAGR9Vn+DaTeSAIjBOETS0+x4duhC2EF386B9hB097AqmPOSio3kAl27w
FxM5QJY1TDwB8ida00kmYwNmtitbUpzOmdpXr527aA1uV5pIGBrNwQCAP65kKuAA3/LyuM3HyvYy
kUqoUfeqYWTJwA13SgvwqIyTOni019xvpMczKtZpGtK3vmFfAVNeB9TKjrWbqhbV+Ack2HRYSIBD
sJVpo2nLCW26zSs8hNlRxZXMpGxOJRz2F8ZVpxauUYF+cwpAXQncXYPu4in4tytGC5kgAC53LjJ5
ysQklnUAeUu692gVdUlNGF1HiqepTXFTUfvtey+CLQ8mnbqt27BCHR2WVPKWtRLQIaqb8dTmXsLQ
8cb1jfC+ByOR9lFmPnp4sUO36X5CreniYVlja1MYNnDmMFSDhwEHDfYBVcOMukcT6kXBfgB1LDqY
+48oxM6j+KQeUY5Pn0hAthqeREvI3HkjyqgsiHCeNlxvend7h7mbN6B3Vjw9+BckridP8UtzJ5iw
Gws0L3ipUOrUzWVncLXXHDdeIRAnEDtY2qyNPATGmJUgoBI5aJaSK1dO+d3hMXYQnkyIcWbsZCVK
dF4z6ih7050ebVjbS5p5jZNeiVdk0T3ba04fd1AtB49wfbUH0TobFAhmHksJSnbj5FdZ0bwX2Zew
JFm6WRv+XB7ojVZHGR1tKaA+Y9du5UAHgyPNt8IchnQsclvjqNsyKeL19qQ5uAWEkjOMPxKbGB4m
1s2oFtkA8S4fnA3o7UPdVyUJamN+bMt9ZXiBa0XjGUOimUbzEeFACCqHSIvyp3XELeHrbEFEGx2G
UTjIJpRz3XLpdCCuWwkUKNiQH2U3bSxhAG9mZQ+uEKLnXWZh9MWb2DuVl1lrgJHeEjc7MybMqqx0
i1bJL8fV9LSioylJHx8DihbwUUR2GK5Rl+msIQVQsryOxG4xvcL8s+r+aXDuxYOW3eEsv/sNWzcB
Ik8+Aa0lShDtj7z7cGtQaXSs3mEn3U3aPrbGEH5g81B9RodADezhVQvWGGtaSzEENpt6V/4wtPm9
J7H4g45z3e6HqSf0HtZ+eO3nwdFU7LMbjUoXRmv3bkt2xuOKxnkMQZQaW44YX/tUxzFVtWgUfUEu
43/tISvdSkwQdzv50vBPvjsw2sCvwDDMulsnRjKNtzFFYRABm4dIpi20XCPcr/gDOg8Jo27AVQFc
74LhHi+g6If5Qjcp55kCtR8l3OYNRhZRdNgwB7e+ME2Gimym0zS2CioxTCwObD7warQC84Sd4J56
gpVPqZRgPufsg9YQyAKct6mR4KunkoekFmaqqFDgk3WjgbAgoQ1B7HFOu/VkQNpTP7dOLh3kONOs
BB7G3hUBmuzIidcdxeLui/1oeYV17StLfdTcLpJXQ3oESYpnRe/S24e1D9bRK2a5o2E6PU9kSlr5
kJ6aH5tQCA8g0J1t61vpCmdX4/uuqrWUmpc+JbkHWwbLnY/LmLKQBtoNiJ2bCcbtKSUtGNV3igN0
1vGyEXBZwnEdXKCSAFpduH0f84t5mwHMkh/M6WQDZ9DrzCHynNZSN0+syiWaz7z9AyD6QvOvZKvD
QHbPrC1qLQ5WbkBune45vC/iRpd8GUndgu285WuozE9karrbAgY9oJM5Bafx+ebuvcMIjFTBWrfb
oddd29HFHv1+z4oZUwsrJtfcObX659g9oZCDfykHkdotMCw7GMrBP26ci26fHhhusR4KaFYAU3e4
WIMOsUoKs47ea5OODDNIUwZwsXXafZJTYIM5rt0Hl9V3tDjfP9J0ibAkoUa3OieOVHpYj92+MuA7
3OK83Gr0SEc6pSAJ2nwpLlK2pH8PIrzwpsmugq+JAHFS72h9wOigaBXaTesMnSgODsAhB6uqA+Vs
tnH7g+9yspPr4vZwRagzCJw0A8O6o0CnzmmLG+fg3Q7j6kuOvUbC4F1BhANew5BJtyHh26q5D6Sa
/he0kDd4tNu9UR7c34Sv2quMWNElkbYWuCPjZ/13mLA56VokXzvVdA1IioqLTRYiszPzNf03HXFa
Bio2kL0yJKB1JCLpwySyW2SiTdmQgNLSws3FAKH/wGYURhcMlMRd7/0HIFeLmvgjeATwCj5489Qj
Vge78ChFmUMB9VXbGF7dmwEB6WSmzn3ySG0MBDtkhigxRGeU4s6nfvKNbP0N4CdKTW7zDEr8fO6n
BDzrpEVeXInaZSOf76HoD47zC54Fh2UdVMObk/ZV5zZQtmgexm3uDsjl6RpywFfswJ5xUFc48cdX
k8FcrS+KVByrKc7+3JwOiwIN8QawFroUNVA8Mj/EgHq8sIQ2SMUKRQX4taXajb8l5St1dDk5x498
WQ85NeVxC5N8jO2A7zafD+PeL82PpgiICC3kFJ8/5vJcDIjPUF2gcRwqBCYYtUEMBnBcJeTRX49e
9kd0pNnyFMAWJ1Vx0u5daxth2WPAL9trkvHvhN6biGtbwRXw7vcA9LmVyR9Z/M8Jfsqn0/JxPN9E
JriRx9a2Yn99HLtp7wb62BiAQW62ALizN8N23q3np5z2dlA6G/VEi9u0L43gIHuypdiV0aWrpsIX
2bipd92iBkDxnYbXXhR8yQE0T29hC575sfEVsFHF6+o2d7D9IThlV3K4T+2K1bqVSSKZ6OAU7EmU
G/La0ZewjaDaffcyvEtKu8CHU7VKrwOWeXFuzvGNFbD8Mr39sWGfMunrtZ1VubyppoIJC4ZMOsOx
5eEQMJl0e7a5Byi5osoZFwZhUJPOPUxY5dZ5dzWR/Zgj9IXD9jtriybJ/W07PSXdeVldimPBtMO9
JNJsFIuNLnTvn7qKqwTECw4KQVsaJH7uN6x2KrcP6rHXLlcq6D7w45v19zLp+zFPT/lPclWqrKBV
8VQ1dn4HAGCBI4T7fsW9dPj6sdCf839F45XkMo+uUvcUcGBum18fsTWsrcuYQsvvjyW9mmhV6Yii
LOD4JP7JNX+AqQf1fDoWCQBRo1VrDRquW2S3V5ewA4mD+p3JToYgyiG0t9/Clq+gjp+DP71l7a7W
ymWTc2hO4AERgl+8jg37jnrfye7fvUba8eZ5Xw6p8qz4H2oCWfTf99Pxngp0ZCyb5V44ZEI4Lwgm
fADnFMIUhb2EESOk1H7wiTUAiFLClf+ulcLLBF798SWeDpVLtWkVN5EvgVbBRzzucID30l7bP/Dc
KyojlFVkQsV3hljiK28bjNy4mTVsY+RnA8hsc08ietxWU4r1WBirHJrwWtE+IDXgqbsocCnUbsaY
wf5fQJOfQz/tn8OpvOViwdBzycwcuII4hIM/AzOhdLXUHnQhh8qgXf+v7lKd/v7ilVf798f4yhOs
FssFOKiSVNOGRmUpvPOmP2VEOyxy1mW7fzUR4Vm3xboCBwciMxdtkO+Lp0wqk6wBuwn6olO4nuk+
vDT4z9FAt951+HkJNqodhWaBmsIS/VNw+LEdo/2JxrXy5s65h9WefXA2/o1tiDHoBUp4x/p9UuQX
UUsbR1hdUUU8/jrK026IzuJdjG+8lE5hNJxqhJnkk1fw8KPdGuSh5GrQJJtMk4jZUFagMiTFcHc8
nKpGNWrdMyqpI5tmcvbwa/r964kv0Ou/vt7TPqE3sxQdiria1rAvd00AOK4CkhEDgti7sV5c9H+N
9XQPPmgAUXck1gfRId7eG+vkfUQ9CQlpP3LQgb4NGV+geH8N+HT41UXVOaYiA57wqMGA7wPROBbt
HAZw1itzFjn5GXTxzZQ2n/p0sf416tM2lApNOOd6VE2RLgGV3F2hkQlStDFWOfU7bMbtbeIcF/qb
/fcHH/xl4OeeH/J5r7WPCu+StM289qg6N849vZZztCHZan6Fgsj6YnGh25hhIDJmX1K8gyO3u3rq
m4X/qlTxcxrUJwhXTG6iqqUsfHAgc6ex3TddsG50/28unBcn7l8DPWG1d7Edl8cjj904KvCc1kKC
jPAuTBVfXON/DfOUdu2LqF3uj1zjJ0swBw/vhiSRory5fxcGvRuo2UY/DqjqcU8OmZ42eQ5mJiBL
kEP/GHm8Q5z/wyPpsiY2dsWC/nQ2FYdSUvOqdZ/esLxpADiFJAarmf+P6unLPfHPSE/HjJ5RcGnR
kndaOftp85YuHsKVrjIhRCfxx80WY4Y3icV/ONv+GfTpvEnbRSxsMgY98XgI0plIukoY29g+vy+X
vQjyWR7/DPZ01iSbWD1VzWAsdnB0IFloIIt+4jTWe29OmHdjPZ0wnfxe17HOFaZDMClZgzccKnh/
Nq4WoObvdvLrBfn/Hg3jt78XpHLIU1nIebSc6ruful1YVB3/nS3mq4v5xwyKwtOBQeNqmYatnJsX
zNJ3mB4gD93g8kvhyo17/5ds46/hno6NeK/RIbSZxDmSUQ9rqK8HUYiEd87vb+vV8USHH4JBlbZH
dOT8e/b0c+t01yW1mT1uvZlirSYdesz9PsjLtf5zlKcNlhWbQ5qonTtJxm2puYTdNpG+2erhPEEq
+Wa0Vyvi52hPO0tM7vlDl9vNYu/hB2IPG4MQjsI3O1h5tdB/jvO0qUT9Km6yA0+F0QNSaS/twZEj
dKKTAd4NsGeSoAP01NxeWNA9TKT15XjqRrG134KuA/Tg/9HIgm/hsLGqoPBEYElTPUrmsBP/22l5
2peHziYq6zuvujm5/bTXsd2gZan+m9l/MyvP6Wvrcr+ehSvDYI+BA12JGbzZ8Oc52gTv7btu9sFz
VPHjHehP27L1ON3Ua/MOQEowEwucSyiPkYSgOUNH8eaNv7ySfo72tCvv0bnI9WPzxvEuwauBUk4F
TlbDxHwziy+fSxVJAticivYHlvpxzT5SPYtjTbxPabHtI1jq6yZyexIkmpC8LWiLL0+BH6M9nQLi
pThncke4Q2G7flfUmmgqZKAj7sl9aXC2kMvAw8u8AtshcfX7k7abvf+vN9iRSHkkDhqh8zSn6eWO
3eW1vk8xhA5keEl4e9D8sCl57qetSZMscnmQsp2wsMP3gNixhRskegOvClM0awL2wyCXjm63u51e
7Wxr4wjRisqCQ8UT66QO/4cFHmJMhoaD8ta0CSxv80kZopgERVatBDDr9+d6leO3xY4uy5KkcLQq
T6dQK6tksb25MKff+64UlP0DfZOiWSMMgZ3tdmXzPEmcd+S4l2/yx6hPZ5L+SLJ2rTLq/NYlr/bB
wnEbeLc6/73HaaXdVnRZkMhGacv6962hPlKpU3Ue8hSPrnYv7Wer+kvvnX0o+bjojNrOW9jm3/uh
GVGT2zRipa/Fn535Yz/sZVmNpWPTfHJJ5xgD+ePUHX8kpKWLzKBDXMfPTOtdlvACHPt71KfTRTjl
rZN8YlTZWC5Jj0XDofdr0yKuT88973P0+5qR3j3l016odPFaxxfGs6iZNL7DR8Mh/2fEbtPlD0th
782t8HbI5lX/mFiuMLVzrW8MadFYdzD1/dQ03YVtBBM6zxlvsqE/fLO/d/vfM6r8PZx4TvO6TmuZ
24H+FZbOkHV/AM3XMHw6/vGkK8Ext/je81ZHce/dDP97f/w9/tNJl2SHk/K4NTMMFXugdgeQNjXX
We8Mx3Ap8K8a6XX/0Qu+385089G/PfpTEFRt2lrZVpuhuRTXtT1AzY5I2EUS7NororvY8GDOf76Z
8heH+9+P/HQQVZp8UcQN44YOzGQo4zjeu64dmQEHOqzY39ew+m4NP51AUnHRs6hqhpPBF7FIXdMW
RrZ8Sp0YvPeWF2vJW0fvaPj+mDm3+7VlrxaJv7CReARmgnaiNiiFAD0fzDffTnp5cgF+0utYp6um
8PQS9H2edQT9JHPT0Sp97fs0mhy7bndBs/DJtxe+O4/l5oj411v/MeDT7Cfi/kRH96OMpRi9wiV7
0A56Ttv0fZ807EsxuhTrbLtrzmCC2801O3q35Jst9ds3eHohJ0G66Puy2eEOdvuyl48gGfHc4yGb
HNMNNnqo4KX0LmV6QZNj4f149GYv/jha1DTWOheJuYYcfTQGfgz32F+smGm40KO3TS3VN+/2X3dE
XiqXUmO8ebhWWWQadCSMGDhdLjvfbQz/C0MqjT66j8QKTJhyGCzYQP2cqyPvYFm9zahneeYRrvjI
C+e/b4wXANhf0/EHkvoxHQSOtzi58PWu5rwX4mwA1apHz3a3KwbwJOjsAB2kkah8j0bWm8HfLcM/
GdqPwS9SCT/8zjKc31VjHp4Ri3mNM/SNp2YfggggJDHvww+k3Xa3svsSHdtGbwnz7/bfnzT7x/eo
jrc6yarmHeE/rQTNHdejDDP1XYUJuHb1AP1A+G7XN7v6ly3wp+T2Y9Tkfr9qp+u1cdyzllpjlq/1
oMWfDd8ZbpATd5UPbdAe/C8l+92J+PbFP905t42yye4PNuB9pHvzPx0FnEGjAvKH5xVKXObbXHUD
25x4n59vXrz08tb5ZxM+c7KPG+F8uZS8eNX4o03hCHLouVE4j+b8dTkCEmRjgeW9We3vxn0+9zqK
pqsp44bL5ZJu3TQJ58hrDryVvTG4e5Bj/D7kC0z37w32dNBJwv4uyaczGwzeiejcfN2JRnidweMK
497vg73dUE+Hm7gX06il/hmsCUjbsDHM9bryc2CoKYerT3cIo4tCVzQVJ8ho6TYhT7S8N+/3hRjm
r4f+E8L+WNpZGt0z6cjStkIRm2LDgqa5rM3qg/31P6Sd547jONOFr8iAkmX5r7KDnDv+MTpKzkmO
V/891ODdVnO15ofdaQwwwABdIlksVjh1Knkn8ea2YBwYPBlp8ATm46X30FZ9g6F4YYqHoPQNRmZf
r7trzll3INR4ZVSJvfP6YQvXtRv1XqBuAE5muLwzqotd6Wz8aHfh3ZYl74yDtjyzelA37vQVVn1i
g0mIx3wIZy2mqPZ6nlK1VUIll/lEJtA86Kg2u+33QzA3K68VDaKnnud9f3ceVRnViokav89Ycprn
6xklWyGwQ3L/NZ8hdNT6Gh1C+Fr7vV3rrXeKPDEzATTGoypvZCpucmFhSntcM21Da1y2Jsk79pfV
LhLe8RCoQB/WR4byiPjEffHaD5CLBzFN3mKqx+f9+6ZyJgr8VekrdvNzM9cdThra/Rq2kzsWjRZe
4KJYbTL0Hf++wAq80e9NlwzYeXtqLmyTC/6MTr02GGPitmbMPw92LzjqqraPiobR3+Ik43Vb2rXD
xeRhvPVFX14nYS7EK0DvViv6gCaDkTvgEpgs8z2PhopbVFEF/i1bsmX1ozbfnC1xf+ddzIZ9Depu
c3yFAD151Tnl0QTixC+uVNcGg4pFe7l9m+0phVEi77Vyxp3qwZSblna1+dG0NPR9QWuaC0kkow/6
rbBFB9k3SGaoLwfB0wuvCCHi8OjWCRlUp18ZJ/4YlsL8l9Rtn56vy+WB44D3NmQCgZfQpBvRyzly
3OCBGSVKL0Fc4js+SmHoSxJBHNKmJYyof/YeBUGvy5CD14R+xifw4Mew+zKbvKDs//GhLvBhJbln
w57rZ4vNhmU4hgyn9YxY5rKFo9rjdO0OuoER0nvnz6NYFSHoCtMiox02q9tppp24YwyZAXPcOw0A
uSeNHjQg6WAdOKDzYehbKfRd9V4VFq+85Nn0lNWmHC5jw7jcTvv1fbLtT0Y1Dx/UYDzRAzGRr3BP
lFotnNSS1CxtLGeHrbhlSf3j4ieQjmaUaqnFXTqt0UeXVDLERjjebRodv5nMpHAVVCbGlCyatmcM
sNVg2eKxZBDNLUj6p0GrTxiutaKgy7gjXDN6UzzYeMg0Ke6UyveXwUfN27G51MVjvXIfn6HIYqyW
CAtbREB0wDz3CAxjFaxD9W6Ykm2zVqu0eT2yaB4vH5KtruFhUwm7usFi8tJbxp7qnBXugSUlRzNG
Dh61NcvsMI4Hy5GLVJ7w98lxNb2BsOSwrdMoHXv3nyyVr19AoEoatslqO/N45jp18rBDnJHMRobX
v4jlLrxuQHsEnfq93punzG0pjJcl9qQk+azP00OeEuKQ1Kv3sSAJdHYtdx0P9gGHS7t73G76qodL
daWKCl1J7K6+XOwNjcPtXECDAq5/7ifX19Ds4B2R02GjNy3r6PUwJO0g9kk5KnZcvMp3jLYl9qX0
AeZU2xvHPXf6GqFeN+Eq0GhVxDrk2Nxuc7h9dJhzzDupCumrk9M/T5SM3Woep3m6O4u8jmCV6NN1
joK5DODGgIxV028r5oT98hEsyXodTo36fD8XWy2GS3We5xmzQWB6pxMvxDvqv2/HE+dltDkFkK4J
7sSP1cZ9IrfXyzfBwy1otxdhux289Eh0xl787Q8fGdJzdP1lBPkNv5DxTM8xdCg8rYpD+ns9WDfr
oNvqBqWYhiM7sOtpbbc6OkuT0n1HpMC+RtPu04e4BjFYElXLdUUnwG9x0k7N0jTVVk3EMXLy6pFl
JvMVtqJLynxcxt8tJj1ufqcxcTxV80VVMv/XSiULP9/ul0vH2phgSkg2JqSXR9EXXDpUD/BY1U65
WIqk/r/kSU6rma+v81W6+qP+GBzCfOZ6ilz+HlLWwarLUKAAlyW2e6o3XFeIluz6cW9vp47FLotC
QpKkzOU8kUt7il7EUoeqt1OxUtklPa5NbakByyadESbX3oRFMkR0GwyCF8hO6DfJgO0LdVLVEVVn
Knuih810dq3ZLHQf5h/PSUiFZgBLrH8j6Op54+FQmTJSbK3sidac/WozrSPxmUCzNZpFX0AFLDfy
COyWIBKPykmWVa90WZFkJ9QxL+bqcEVkBmmUR6qKZPEKxtoTxKwfTwE+Nx6ZqjKilCpZ790yTecH
E6lQ6uISrZjfyqFC6O51iSn58x+VVnY8c/t0NGsroUVJSAaeOWbkYW+obUDhg7TvAUab5bPC/IlL
f+eSFtFf6Y1aHPPGfNFEKMnHU/hIQYbEZ3+y8phh2vRsn/DyxQLrTslLeW+qik+/DlaySKfd/yxS
5/kavLb6oNwG2IRAaK7a2atwQ35Jk+zR6lqrrbertUh2itEkDTd8Jsvqfn087WmBgjaSY1Wahoog
5pdQyRLNr7PaNP9zqP5r5oUTGJyi6+c0JkhFcSHW8r87n9k8UJyr4prKfuZ5BZzrsuVcMfYiMQOr
1IBJ2owAfup6McR3UJsoRFbur2XYhqWD2Kg3pdPUbrXjbr6dc027fhK+87D13VFqQXcTeG1vPB0N
6YVUenkqqdKp7q19yiOTiWvKKtfhZBWNRh/rDo8p2UyMUodWSpXBr/DiTRpi/lqqdKq189bSF4eF
uKrJljONhDfLc7Z2QWaLJ2bh2g+K7a18ZP6SSQ/Ab2/ytJzrc1NHJr7kGXz0LO5vwxYtAC5ZD1Yr
2HP2dMRmrhjcqxB+f8G2DHDMZ8f0oucIhx7SFYXK1ojZKLypnrsJcSi/H1WBUqUCl5YrvqhkmK67
8+46b3KuW6HAYj4rcIedF0YQjkHsCd1fPFbe1kprWBIqJW/NrbM6GuJcn6nCTyMiUCIz4TqLeR+C
nQwKIhghwQtuOWVVjaIqBi+pla1JT06tfrHN65EbJHa54T4z2hLfWTyyEK0/6USlq4nuiTRP/Pmo
UrDCV/jbU1BavDBlpR3fHo+nLM1nfzIAIqe1owgE7QGOIuUgd7SNRVw8d3vxnkpkozWkf1mhZvcv
MxjX35+wsLa6ddM5dBwpAaiZtGBEGo1Q8O5b3evFjPHhMtd9hViVdkuWq3ZdrzJ7wcq5znqx7Gbw
hQeFBYkzQkOl0aoMOkpbLRmt3cLKL5st6yTvQCWGRl7KEqOPyIVLE19GcZcKY3/vZCVztTzpV6M5
Q6/IrNClStoBEiBMiBgH6LYmsES4A8ZvR+ewi68Rf0IS7caQH7wxpr2jXLzikOVK/Gl92yzNw5/d
Jm8KRQhOzsglWY8fV3AuKjyrInd1Z/1ycf182lDftVk/SIN8MHMnMPzDw+o2mfhCcWYbk98iFq0/
jCkW4KvTtzmkqzHu3AafIHQVx1HtWf6cvlxu12f/s+Q4en26uUnyAVcjfS9alYUnq8xEKN4OubC+
PtZm9n7NBohRbULlzkFCMKb7AthkJtRdGUwPwMDz0lBp1RSWXK6v19c35+wUyt45BuSdAP2GYHue
CsY3esMUp12VSSxb0SKvXLJjTjqvNcwNRtx/bcTE1l+MBmRz91TQaeER7WsKiVW4tV8SJbPVoPRk
pBrX+VG4lqK2SoIrbG07EAaR6Fq6A+ieAkgqYg83+vPfJRXAyPIuW7ZBt8Nvs5k7G3PZbNoGUeCz
/zwbUd1ukVAUsBa4c8EjNtp48DFAFsXK/8Gy/EiWLEv9vKrNcrNp4FMz3TXpT+AUc6efRC9Ro4FZ
mRGkRZTFvLE3PLzHwGeghQzeNNcrCpLNyefmX3m+P5she75O45ZPM6NmYMzPQYjLLXLIkJQEJurt
45kpHo9qc/bXFsh51TSj+buhpVAftHk+3slswn9oT0iad9l6D/DEN7Q3rip3/Q9K9yNXcpAWy/PF
JM3HOo2okzjRM6feP0dkAPTRoCt49XsvjEgSUNQaL5jS3RdK9Xej+iNf8pXyRarVTzf2WTCbiiTj
ewvZs4T7hinfwuZGIex7qDZm1Y/nj2BxIKX7bQOTWq5tBPsJhRJw06K87nU9kFt43goNr0qkcrd/
pEleUdNZzdL1mePtPPcXMZkdkS7nXG3qXuJGqR6Hal/kR55kS26X+dnOxeqYyZsAyWxNIAIeDFzS
HIy7FbjXzjW6r8JVMJFfa5T8n9Uy3Z0uGvajAxto/8Q0G7MDc2ccETJip2FLon4Pf8a58z0fnovG
wf+8z5INW6bm2TFoAph0XifEjS0SkwPvTcColeZSGKV7misZrbVe2yyzBTfnMaH5jAHJPXNGk4DL
WEQQvteuSNq162AuKV/H48Lbvr/hKqWS211z07Cy2UosNvTf3/GuN97AdT0C1u9vItb70ipakcg5
/6iw3M66amy2uymskQJbCNdxmwju1Ty5OyhYGToD0pRJRgA3POOTVFMWM6Haa1/hJYGEGPr0eJx7
+EWU0qeqomNViffXl0k2rHm77i1tJmwYsA3BOYDpZISvL+QpDbUwSHeOvUCIluxGejnqjcaNbRAV
TnCNgtrAaVF1Iz8x9r6X3jcJWn7u775R7Xv9daHrkrlqnrN8Y80wIMTt2CvWSVjDG0FQk7d5Gttt
SMjHwpLoLYXoKkW3Tb1JCz8wYkvOKNr5dLnTZhqW8tl8bnw0mW4avsOs9ud1JseXRm7UezP8muWO
mRsn4vhPxTdUeX/lb5DsWd1aH22iWvENIic0op4bgWnGkP1/LFnV21CWJlmyS31+qi+uukHWwH9N
3mtMEr24EzwhxHadDx4JKPXHK8KMmh8PfcVNq/Tsy+IlI1abn6c0KxUb/kr0uvTd1ofA5eB9ZQFF
LcXeVr0VZXGSIds52m5R37DarHUmXgfbNrowhg13x6W2BpZPCcqoqiKbJZGyd3W5mLO1pSMS2Pbr
ewY2l9EgLgKDtzZJvnG89P4Nju+XTKFipYvb3N+0q7VHpl9Axd3JKPNHZLzY2HichsonuMpQlNco
WaVGltpTzbwgDyB2AlFu6LYocjAdqchkkndipNL9o6zC0f1ao+RNnWb7lWUd0ZxOYn4kWasDKlak
n3rvITAvElCAiyKI2l7STyjDmd9E+ovpBENlCqbKXJUXL5mr1D7Xd3OD+4ozWw9XvWnUZ4yAwNNZ
/iAI8rf2LoyZMTFUG2iFOss1a/PWTI36UuhWh+Q8BKHvrTBqPeFsgXshgPDv73lloFheqmSabpv9
OjO2LPXoJT5YtpmoTpLY/CBjzcQnii4os0KmanslA6U5C3uxE2v0cdnT+OJzhyhCMFMxCjCLguJ8
7zHs6lOFw1VqmGSb9raRrnYXVvsoGquSR42oIQnpvYHwb2S3vihBLzyRg4nHzRdY1xf972+lgVQd
sWSxNLvW0LKbWD7Fdto5BcDJjT4CD4Um7zUkPaHYcKGv8qtfOmTZ1dLOs+v02BAmuZP0scmEC6MR
qT0SyAAvxj4FS5XMpkqmZLCMRWo6ae1m0GPeXzKwzoZNZafFhgdloXsa4AAw9tCfsvOjgdZC22ip
SL1x5oo5MON278Ul51qPD4kei3gDtVjzuW/dgw9CQoQ5w9TfPH0P27yj3a+oBhcbKeIBONte0F7T
0GrAc8BMvVf9C06w2ucyUd4dxUNbNHqVbPJ6vdrvTku2tRk/v8J1J3qWokHQ3T9SvFPnDBVehOy7
zWcALhu6MI/MQ+HVIW2H38qrI1oteVpVt6UKVV22x7LXVrs14FhooKhHj/k+RLfJ2u9P0vaIGexL
nCaGkXpvRauSOqtSWdUv66wUc+42m+VuehC3xO8n8CG4aeAWOisOf0wE9qkyS4p7WZdM4eU6vRrL
rNjfDVwPfdxjhtkK6F3vAdw6l+Q/Gt+6ZAgbh5t1O1+FRBzDJnUOFIjew8B9eRPeuFJhVRokmb96
6iwvjTl7KmJc0JX9ifsRRe0ANOf4W7U4cUD3jI5k5g7bw17L5izuGj0nDfGUhWAWWtE+FpcZLntM
D5nWWGHrFGu0xaUtXcppg0S3cSv2NHmf3AqET9MLIqxCgc4YKisnCjNgS5buetIW+cISEhsEVeGr
gIQA+BdNPMLBV6xP4ZjZQotL67s5tjU3xaXkCA9u5r2nHYbODAZP9EeN26mfR1kwVgitzLOVLmMx
XKUkNKVwsk8NjLmf+EWBWdfc0YjIqdvrjb3zEzS5bvwwZrX+p+olKTDOdxTJFi9NSXimM7pj2+DR
FjHr8zOjdiYje8CUlvmYv08fUWC26VF82CfforMiftR6SoiIwmUpuP9L37Da1JvpLBMbQOtQSAAr
zD2dQzxcZPkM961A4JCYUqmzSrkko7TLt9miLqKprf/cASPboqsfOEGXkJmS86NCuVTSJINkzVbz
JqSQBnF6chrTgJyNJ4THARQJscGwqjVGSSFS3I57pyvZJHtm1m41GA0KhxdYrPDzWx+A6sm3ATBS
aZPqXbEls7RzLufl5cQSedQEwlwUWFtfwuZu3QccMHqw7q+wqk+m/IzKXBBm3pgtpoW72z+RbCIS
/+oC+vNZXhqqrK5iOxvi/0uKuqzPG/tDET9kLQ4RcMQlHm280deASZJBEJ+flFlLxbsp85OY62te
r4kIvOO/OlHSv01akyI/XIsecood3thXKI3KJDSkSPHi6MZtYQqRAqefhGgqvQmjCxnbVuRe8E9o
XC5i1aD94MWfzL/sHl0LSn+Fa10J3ypZRpmGxmjUtRzmZbH4DZ9CoeXLmkQBQsmbKrPUquRKQ/KK
jqft3KkLr+jRD/ur4M/zNoheujTnk81ZMjjwvvZWsB/rv7RXMkDzY+NwWGtI9EXby2QVNGIQrHr4
2gwnPK+TCL4PLmst6l2A3mAiXkELKF1Rhf1tSIZpP51pN1tjm7mzr+feu6AlGMHrLVyJQwv/jKu0
9FSJO+XpSsbpXM8uxjIXT3vi0ygwmfxpcMu99rcyw6PwlxqSYbqc6talNiPj8sgERK/fshnLTdXD
9gduT3PH383Wd/xpjRRXSWUPHclfcuyjZpvCTRORsJiuiKtNWMHGCkeb93SI43tfp1RJB0cyUraj
rerbEzoFXs3v5y3QlgITzXkCQnyDL0rU4JUOqTisOy+NI3lOp11zRV4HqXlI3s70xYS3COT5CBVu
oEl0YQjiBaND+aHZUmbUVOIlmzU/rXd1e11stOgfy4T7MCe3U+9FTzB7EInPg7jWGn7OITVXbLhC
txzJhVqtZrQ1bURCyxeO+DHi5k4HXKEPt9s2gHMtwvE6gXFCZR8rqzw26M8mxRdbwzH9/R5lR221
ypY5F5f5Aoz/I8Rxd/6TqAoLNhFl6q56l3/kSYe8z6dObX1A3qNDvCpqh4x3eQCDGUUXzlgP2puW
x+yR4TSIlZ3A/6DYjmPqlskMqMKelF5fY1u/2sfrkX1+DvsE6KO95lKYZa2M4OuvGXHyqU4ZVjtt
fwktjqAk1N4eKH6kZ2OSwP8VYhq5RyeyWG/0bwyZ76zQJWGH/n6NfsRJJ3pa2My2uLHDvg98hvY8
SHraF6pWi2i0fsoRDmUNnbgaw7bc3XsTtmxvo/TjKtjDxLv08xnSQef7ur4/bk4oFkm0ESyrTxYp
o94MYsDUbwyyh/vL/od38EeedH3zbHmb7U2WzVOApXzXY97fCVbL8UckQ4S/6j0w5HecBQJ9Ovy8
L/8f7PSPfOkK14xsX7tcUK2zRwkAh6c1+gLJjJ2OwRgoR6H+w9P3I0+YlJJW6Rq9mNaM/X0sHJtp
BLaBdd6ggCdBS35Lsb7qi/sjT/IzTtblnGk68ogw+9txQRe5cKn7R9sAhQp68TV34Tti4DMd3spc
jHK9kofh2NPFdpsLw0HBg859LAd4PJvwrvfAO6h6dqst8s9yxXaUttdZ12v19bmwFEC2J+KpB0Hd
wlaIYmhRmntUIZiVa5RcDP1mOwcrx1JcveIdQH2xFqL98I2EKhQB98+0aGq8YyrknqDGMTeZ1IA8
MfYX93E/sZfuOxMZ29iM4eWJWveDmMfiDQI9KnoRe/teW1+6jJcCJ7aO/AUEhR4TTMU8b2XgojCc
BRi4dAYU8TKrsebzxLDfBLIxihCtnE5y1E0ceawIzopGknv7IdmsdGssG8sdOk4TaGJ5LXA7I8CP
1A+/NhBFkzYSRuRShKFgDRxvyGDub8WpVBbjS5azsHSlZR/rC71RO6J6dCkKT0RwVFxQQHLoxN1d
mNY8Rqsw/lUlWFyhe8uXTNiitprZxka8HEy/S5ru4e0Vd2Dwtexchh80PtaL1C5T35mC/h/NpwwD
0GY1OIaaxdb7/X1/kvVHkTDbvR6XLYOi+NsJVAr2D2mzvy653FjU2O8XR8dEwR6TWUxXRnvpv9+6
ITh6QqZsBNYl1t5XYSy8bNVmq5Rbsmd6OnUu2k0YGKCYIb6uSKyMoGAhe576KtX+h8D0Z6mSPYO4
ND80liwVlaKlSDB5BiPXfUKZvHOs5goUXsY9XZJMmTNdHOvbA/JEV5roi3hdM5Wihf6eaJ3Ckx5/
xvetmcp6ymX/ND3aRA+o0DXyyULOSfNOu1AE5zTrqquElednGYbdsBgVBkvc7wdieZg2LnPhyBJ4
JuEtbsEQHNGeThqbvovHZleZGauMsUsSpS3VTrN0movruXAfxcxHlklv2OjrYzDz6sEHNKKByGer
HdjKs/wRLBMiL5fQll534ukFNkzBn37gESW/rvfyNncfFMdY/SiVpEn+a2O70He1FdJMgs9wIiaC
9cFjH6F0oXNb5JPIQtLyAiq89nYenHVwB71rdw811S4Y+uvkO3ugC/G+clXfn9JXSU9Dfr6uD1rh
fuBuhVRGNyCTyLwG3sPMZ/y3KoWmFCj5s/btcl1rYhvq7oE2CE4a52MwCOg9BPKmzCyL7//bfS2t
T7L9+33zcN0dEUcdEe8qDAm6mbE2gOwQCEe8UdVJqm9rSaDkv260/z020Ksluo+fA7+h2M4xiFXF
6RVUxfdWJzmvUP0uzGPK6jbBLjjXXedh7/vzGfytJERDkAXw4jBbViAraDgfXLz5I615Bn7Gxzrz
6Mi2wp6g9hw+KgPwyke3tA/SO7BrzshOCsW6Rgm2uf86EWSCOBvOhLk5L2zJ2e9tyUUzELSuAjcq
tUyyYrB8bI6XLdIJFoFZtEbrd1cQGfLyDeOpt3pSWbHqbDvwfw08A5RAsjExteysL3JbFyUMBn28
CisdEp55QLG/677i2opb8reDL0mTjMnsine7mDs6INZtq//a54BPDEXicPdYrtSn3/2+xEqcsphT
8b/1SYZiYRD4ZrsGElnexu0cAoiXX4HcTxgy63659WBJs4VgUHFJZq1faeRRM3WK23pv2ZLxOM01
87Y8sMmiJAed3g71nlGMHF0HJN5dgR0Gk0C1qNNQGi6hMvdkS5akqTv7W2ogG/eV0diM9k7jfgg7
EbjKj0GwaUGf+ExFm91XOlWq45aMSnbNGzRusfnwIoknI3k1AspHkeUDccxiuofGarIv1WZLxkXb
biAwrLPgWgehp+J9oGpF9g4/Mgp28EWCTla3bVdajpKmSZbDWO6tHBggmiYy//NB0l/F1Dsxo/CB
HroU1Ff+w3Dmdz5Vl9hQLVkyGwyxXOg1ccbwniRQIb9PanRAGsCA0C0uspf2RcnZCT7v365qyAuz
Piyj2azruiYp9q45hUlCNwvlSuwIkBjMLdzqD61lJkU39dVl3uQQ/MnxX3VU2yXhkmZfr/Orfj7f
xKrBSYeYrnBgw6FBax5Znvg2V71bVfRAZlmipM+nNGucpjOW23lmSvjOPY7ohAxaIlvqPpmIFYE4
UdlwTL5UybdVXcYrLVjS7G1mHS56zdInSScbJK+LOPMOLiPn+GlhSr6W7qXdRdFuIOOg213446ZP
Zt7vXEf3z70I9f9uVH7OXdL1Y66fNXPOl4jGwNDPvN1wO6a6BUS94eH/YdHIAmmdTQgQaCx0j/hc
FbJV5oRK2yFp/Tw75VZDnD8MjtAVTSajkfEiMkLwogqgK0hMBisrHpTqxGJJquT2nxowFizXdXRA
cNslRDb9kKtmuU/dLmSo8VA1urTAsN7ZbLn5dVq/NhgUqukwOYKmyJmwSA9onwzEiFrIJaZGjinX
e4PBwe/Sf+uNm4OYHi7Bpwju1vv+VAKjqu3NX8cvN8ceGAg5z6/cA5giCjbLPjBy0RNbZDxf2rRi
7JQ1TcVxyy2w25u2nM9OHDe+YsITSuAjPET3Iw8uJPAjYI5tnjAVzFp16eVG2MuC0ZraAl3fh7wl
e6gj//RjjMjvuk/14cWrJzCDgRbgLTukLm1zCk2vTqb/6JwuWbplfjTgpTWEE/NM/V4kW1OmXB4f
eMR51QSUXgv14GE8C0mPjGlK+VQ1fP2Do/hz5pLtu8J3bTY1tkGwIxHw0bSYw+wNdwWABcWCq/3g
0oIlS2ccF+eNk3PJmJPh0//7jruSujatsYOAobzjmf+vdLqhN5w6SRlHN+Wy0Dndba1NE/US0xTC
8B1oxIiuPSqdBZ6REpgPAYp335AWmFD5bpelSg6xk53z2m7B3eYivfaNIN2FE51ZwKBGGU5JQ1s0
Y5BTd97r1dq9edAefn4+n71t9+p1ILkQnWZtjG3vYUnNrDagEntQlo4qta/8jZILbegLRzNTvhFW
o3HdXc94bk9+bUmeZU0Y/IcOGma6dLJ2mwmtBi9vAmKr9uyqPKzyh0jeRsO2b7Xdng/piAz087oF
+draD6l6XFx3pAH7Jxp/WzFCLT4qW9KrfNmycOkOTg+pYWwd8do8P7/3Bds5RKpP5HgCipUF8dt9
1aiMXMoCpQtn1azZbblktY/PLHYaoZWXVr/RwZOdM09WKCcGiNbo3uJj3qEBgGyT6u2ppBcpf4R0
EafTZvNgaGLL6T3g1l8mk0MCHp50S/QBe01v3364JLy2MIyq+4XFW3rvdkhuxro+ddKLI6T7UJsw
SJcC9fy5PwsmsOfkIt1D3PSw27ptmiAfFfuv0jbJvajNTvk6T3VhEJxovfLEQOn+0qf+wOZ/2dBU
E8bASCcyqBSEOgG7cOh8p+H6gRZmxddUlsrLByG5Hbfzcrk4TYU20L8s/L5J64tMmwjUQeF5ONj+
/fVX1j1KEuVq1PK02dmZkNix0L0kATu7avPg4OOB2m+3TxGYZIEtVxj/gkH1zqnLdabserFX+VUs
tRbDLrbtQnloBa3Zwp1M+maoPVKCCdh+5twMTlB/BW/mzNMmD6B+rvH3p+JzVFeguKel+o9+SafH
jSk+hxEPz8lqtHOvPXH/RwAzxPyPrcvTS54M66sc91IZ2pVPQbJ5+sWspcyj5BQ6idV+fjfeRDsK
aYunAL1bwQRK3K5kq6pMB5bFStZuu946zqEQ64u0ENh3iNYiM+q239qIUyaGqnLajl23tXqDcNEo
Qp/SJm/04zFnn9nkU0iKJgRvJAowuQvixhGU7Ia6BlN1wcsyJQObNk6MFWwgM82ot/pFQXP0UYfj
ZUM/5AwGY8HEkCXE63NvpgKGVDLMlMVLprW2uF5W6/wifBy8HHwqMeYhW6PkRwBt/NvNOyMGhouW
lcLCUdCH6uZ1/D0N1E1mVWmi8tdIpvZ0aJggJfkaQfbiJ1eonEVkOR/PfbMHHYgXL/pjbxW2x8wE
UJiaysJfWbhkaufX2sZp3g6c/jMzyiezALEOiHn4wjiEOfAJUeE/6h7YDbh2/h/lP9XyJfNaWzW3
t7q5J7T2X28A7G6Z+74hr4CXTXgvntnFp05474QP0/fxfMHnqHahAMXLdq+0C5YocZXuwNowp/PT
kSPguX/mpQvBu4XMaqRYlzx3Ti9UwZ/DNVnhryWUkkDb5+FasKdQ+CAKbM01F6rJIGhENxprcw9z
OB6aZ4qlV9c5eCQ2U5/IYPj4qXgohP9377slH7ZmXIwmQ8DFQ0lJ0fRJlLcCkj8090IAMVTbxKpa
X3mjJId0tro461OaC6dEZMk3yRfhN4BE6m0cC/2tiieg0hUrC5SMcD7fLtfWnhXWXYMCBQPmDg+k
9rAPQFt7FBndbtrFIj9QHPfjTvqk2GGFdbQka5zTkZ/vzHOhGQmUkORQXUh4cf0ItacAp+/Lq7T+
5fVKlvFgnje39MZtYGpEAPKTQgSdgsdWO/5uKqefKMywJdnB2Wo6t0EBivia8HYaiWY9Rt26izax
Pdf/2ur1mtEbmRWVTyV+8z3FlW1emqV7B4oHbJ6drNy6m/O+U/MBZfHxdQgtIPFHf9Ei6oqV40fE
kd2TLZk8fXZczehUweQJplifkVWC1TlaeQXLQ1cLBUj7c/WuONoCYH9PrmTo0rNeA5B44mhPIRTZ
cKhiUvpwS6Q8PO/bz7V/Fg8haIQv0vRUnhptKEbGguJszFCYILDQvEE0cgawXoewzwmAhNGJGZwy
jfVhJCbkiIxfZ3g5R5f+fcUsECB3vl7uzJ3rjczcNjGRokmOLDuZkMliiKdQ67WaAajKZOQ2Awho
uzyZPdizRMqdyobeCFQnWEmRUrokMkWKdciamnNDezaBFmUMCH/eduuuNWTMCRVpQVux8IqiLUCA
Fwa0Bt1BI1hDY81rSsNrjC3+VDyklT57+Zsky9hsnk9761xYRpjr+xoJIsE9BE4KEnccZFhDCBOH
w/vHorIXcqvtab3XFifYPkEqhWgUdY+B+0JwiNsGWa0qE1jZll5epWQOt1l2XW3O4u4AwgcYFk52
EfaC0tIGIldI0Rk36gG6XIR7uvsYgTk80GmnygRXIiPKnyFZybMFS91txqppRxUlH3IRkzAL6bS7
zL2LSMpPGp2QOB1t3EHSDuvpd9r/zJIpCWoSFMOOErheFTCXP0mypebumqbmnIdKTGtgehjDKd5X
cRjCkVMPBrxSA+DF/DjhGOx851MFmVQqoGRSnaVlTM9r8QGiX7b+tO0DKG+NGviwhk9JYDm8wpII
b44yP6Pw4OqSQbU2ubWHbxbJez/pnxMwIabmYtiA/ZLCIyM1HmcXd7wIGYiogk9Ucpw4VM8tZgrb
TSBIv303bXU1D831TjwlzGKED5TudpoGqP650Z7FNyPa84ZWT1XfrowPy4Klu3Cb6rk51Td//HYr
Ik0CHZf7xcSEj5PH6Ns2ncpEC7Xw/pWvzIqX5UrKn+2MdeNsbPWJ8dp53rZEr/s7qKvmNqC99qse
dCk6em2rswcqKcIWwlRf8X5XJibL3yBp+/ZgNubrRbH2QzF4J+m/ww8RMzfia99ZeLfeAHpSkTyd
Q8ALMOjb/zy9mO7y7N7fjepYrlFvCow9dIpybeICYORkM4wGi8T+kyohP7BLJnvg/oJf52tEquIJ
rFCPQE5PRMKQhp3s4VFNVFbpKpa+RFLE+e66N2qntfgS0uYiPRs1PQ7DE0NJVZa42vCXpEnaN8UW
5Ysr0vJQwAoFjnHkDjD+3d64rbri1eddkibp3G6rXQ6r/Up4ioRI5KT6CSY/aVlMoKwFxMpctQh3
/MGCr5z2vk8nUObhhE79zQMpfYOkc8vmbTXd23wDo82YEDjE7jN0aRcJ3wPyTHpmeofJm+jinCkz
FpW4KackXLKus03NsupLttvHedO86R6+Zyqct0+BdACZPIn0lRuJevDG20X7NXB1AYN8cVxGuOQP
7XOrHaymJKzOLYKGmsK3ZH6LYnMkG7y87SwQvFwDkyFnMDwCT4QbsI8hTId4t2AHg1tn6U9m8bvm
5SdYI0zD7W9f+s2Dd174i3Y9zqfDw8JdjiEcS1YenMrCCRVpfcOHYnjBy9lufnkXrlIdhvgh6b7b
56dPnBk/GO7D5gUmOucjXXkvTMokSUlToOvR5v5El/9bBr+Ju/E9QXDiA2ur173P6QrHFm6U6Wjp
HQB1qdI81S9D6cwkh1s7A8yYHzkzQP2vzOBrhi2RWBl9ENvQvde+RGNC844K91Ptnv7IletZC3O3
rNu14iygAQAskNht5kSHqy8KxjfBlohjwqBoKItm/bj98NbNH4Eyjr9FiKdm4FTcm6LiV0pubLaM
V1lpbIMoYX4D/Qp38I6eBDwGcIzjMtBHsOAf41hVuSxyh3eubFHRL4m+ptB/2pe5PrEI8qCBeJ/s
vibnFPoZYq0FWF0xx7kBqjCYdgAtAFaoDcZH13z5d7BVx7ENQ6+DQDILZSl9ymw5P1s7J2UXIOsS
YcJkJHYA/Bm+MmDhx8f7D1Nl8rosUDJXi8XamWerDIFiPLMY4cWsy1afeZvIzd0ninV0j4h+u7EK
417tppcWK1mri7Ncm6v6VJs8imFWKCElJGZp+ZP6E74x/OHTEMeMF1GjiXQceM2ox31F+RR7UKl6
pe+QrNJhq5nXy7qmkb3x+9stVNJgdtwbs30IVgWD9sqHz6WJm0Rq877s6oC1JFu6/dZ5NoVNCtmo
PegoI3hfF6OSM7/gIxqJF2vtvogZWxsMHNEZ5HQxvaXKMkZllu7nS+RyjrOGCaV+cDQ6S5lUzcPZ
SiORL+xCcEiCw1cORVRsu1zG0dN8s8y3CBTMEcJD7NO7U4w8jV7QO5Kp2G+RKLi/5dUecWmhUgx8
OJy319sRtdsEHabbMngSp8Tu4n/RuCWAjgIYpMQNV4YfJamS37Xe5ad8dxDK/syoDd5iBsoGwhuy
/S74FIbkMQ5nioZNPVXQL9yev9m3kmjJCbNqvLqbOTqWJFwuqpPM4eFsn9hh2MrWHq1Jj1mkulWq
BUvOGBW663wxZcEiLY0zRi1+Au8wjHA0RmFWg5cXGrNIBUHorCpLF+zk95YsmbVZzpvqLNGtGkzW
grkDcvrk1KoxgIMi9Y3RrpGduQDmuxw62OLeibR4EMw7YCEFIEp5/GKPpQ+ydEdv6HUTSvWmnMQE
q5+lm0ODey7mefWh/RqOHDHGRrCNPeCMiklXj/c1vfil94RKBra+2O7pwWQXxLC7507WJRvCWIib
u7AKF5BIyHU3z0+jUTaGPZ9aMe7Td631DVxkPJ6BCXVSVznuqyAwufdZkr3NG4vM0TL2gqOAtY5+
ES1pMTuhM/drROQk6xoQEdGpOgIx5z3s2x4V5SYZE1egsB969B1Audqe+cuvNb7buFPrkiyDrMPu
DaFsIpTxh4BgwDMrOxOqyuy/zlGy1xkDieylsJKdx0cCDB5owTAGvvOl1xZt8KokUrPCZS4LlDOa
tcN2uwAijUC6wBh5yMMQhr6/eOqMgZF2aPXoUPklmQcz7OQCMog26h3J2in9J9c5btyFGh2hZgjw
FmgCc1eeaE1skaPtWm6XMQaoIJG4oEr8nifDtTfzx/rXeA70+vIwHi+TpZfxVzngoKrh/NfCxMJL
rg78HNOasWEnH0VKnTIa2fyidTaO6woLWBV+/5Ilmfy1M3WcujAH5AMZNSzQ9cNiIqvIArrXkNa6
taDM6Lbbe5f+DbiguI2LhiINUAVb+/Ud0iOgT5dOvoZVewIYlUpuFjo1mgi5d+MMxnt3/kXlEmW+
bwaqIoxfUiX7v7ec5tUozABti/OQXpXFMOTdgdG3jXdD5MPt4aFVWeGqlxbBdR26qUazCQj89xH/
H2ln2py40bXhX0SVBGj7KgkEZjHg3V+osY1BSGKXWH79ex2mnljTUei3kkyqsjiZVnefPut97pM4
C2Nq2Rc59mvGq72PQGTSsBMFIE+frhQ72rRr5SEzeBMdy5r40Irur89Pu3hfM8TwUAWQznOcaO9K
SQKNAhHM+F94FHQE/ayo6NmLky/NzYEV9/Cgv7rRPUTNQiXU9QmuZWJDq0HpERyGRq6bFTb2j4UV
TUrn8b4RW2dDIAI5I3jWqf/6nHxnAAZ6Mo3OjdqCRTX9zYOQVvmr3ouUPiCtbhlp0CewQglElEKA
ApOJp8Mk1JxNVU7mj09UFOY6sWq0lXI2Mlnhvb3bULm78qVkg4RMhPQNcz4ynPiQhHe7MWmoHtPr
NKZQJxSqd3up7dbHqctn5EEoaa9sgEURAIcUPGCG1K1XUYJm27SF1z2bsXWe8tKT9XnhecYW0Sff
JzX5KG9DmELtK/jSzyfRraa88LnXSI6Wx2qgVBrhPoAOAMBj1Po1TAH9drTAu6qw5Y/tKc5dw92f
oChjwYRuR2QeEvoPE+ibqPEs6OZvzRDjMwKfA5eWANBokf72vr4lcLmMbuu3KnTIHx+jPHhnvljt
z/GOs4ae/fTgkUGSFNfE33ReaNCOH/sM1gAa8jIGI0Iv/LOn07BVRrp826oCaOznpy3IU4ScGo/5
QlviSDjpAJxBBURetacDBlcq9fKSytP3zovzeefIpqlmNINHs4Nr4FNy9VE4uEBUkD7Cca7tbzCv
QwFV9628svqiC9c9XU7cPR2BLi0991YfLMoG8+nF7Ytgk6W2JSLorgmtZoxztftRP+lLPD9LyIR6
6eDkbw5w3MyEIGFIHHB3GCThoel/79dM9AHFvFv6z1/fd63VkNC3HgohGUCVOeNf6Bieh3nv+2Ep
HFNAO+kX/zqtgia+au7X2l/73jTQg0oqoqiSlKEq/jRmZlKPD3uQFhKuEsGhRB67URxN+9S4ZQ5S
gOsAM55GxVdl0P9YVnGTdrXFabmxRLRe3z3/Q4gHor4ZMHiIY9LEbFU4lj8WUw22nW/nixqLsUeh
OfDwlWIabSHJ/GTI54y7i6gVcFlnSsXf6SD8uv2Wq2qmf3yBojdryTJeWw6nfGSm3OlT2odgrd91
32uxXyv8D2n6JU9c+FRMoj2pXzKDW2ZkGm37fuXDFH336yEBxvSRY2+trsaa/YMZ+Z9adw1F0a42
xWK5PnFAGNjBO6kyCSRxpMCYciF6jK0c+D+/NddQ9Gycp9tdBvGvMI0LEcS1TxFyc7A9v/7t8K0/
zl/RpZfUs9I55Xr4Ubco9uk7jWwFM0bITdlBGnZlFKrxVkhbbM99HDHJ520I9HJ5d2I0BKwfDhpW
38l3277Rq/vn2wPQMZ1uxJpC0yjDUYltPlEcGJbOeBpoZLAyxvtRcK6hqFa7GSfrQy6HPnh3bUb5
7CQ8wV+gubt4ZlHzFNQ75Il0WYLq99ewqRO7rtN0XeWxr/PsvKoVa0kSMTZ+Eg8mKNIxWD6A3GQ/
o20ory+4Ahy9WKNqLFHcfxO20urK679YceFsi4246+KqgXI6dS4dGFabwaDo3+PGtB9XC6KWyYTR
FS0wSHd0ygrfC0zJdmc4pI5k3r21cOyZcpAyFg/ermVgkWi7rSUqA4t66UsVLbEqshpAYb5UZqoK
5z/BYw0wzbTfp5CLh88kUe1Izyu+8tb5KI9/v7tcLiuT27l2ODVCG854sFDbsaxfazH5ZmQ8RFTP
hqC9N2QmpLE1CBcDGW91hG1L74dVOh6lg1D0w3bjNQuDpyFIFxq/QEWTNn5cb31AJk1AefSfyJRA
+pkByEqbZRr1dm3Nbchp3zoXRWfs9uuLt7BTkdp3+nvxdSlzilMvNQtsuS4nUu37lHatqINGvbZI
PMYQkUwzAvpLaXd7PH1MJtimoYw1QBVz9FoyRFv3QBTF4G63m7WXs9GEAAsUyYqk9fTuntzVBN+L
+QFI45rRDwLYbmC54LW70lLiCb25DX82JRlDVwjAcdd/k7brVXDupFuSoL9gVG/e+wA2oWhZ+Adc
HNydRfR8+6quxOK3rkrx3Q5rb+pky+tVNaPiEyM/HfcGoFbfKRC/yqTB9uMVnuEEL+mz7TeBl/sR
Gad3eowGMPjTUvT5UgQvG39hC8Vz3h3CpbLs9wCN6dyRakX8c88q98TmslocloZ8LaRLrxLIE1NP
IFVhqhqJC8aca5vZqjrWmyXVcs3HldJSB9MyzotCZCsMeVHTOzvIOo/R6gPMyggFRxkGlGtn2hrX
lnqWKVEhN+7HU1TwsX6xioO3YsfgzGlqWTEpejIZfbb61hVmKTCZ8fpfhS+lc1bUab5i/mfNRbHV
B6+Ufj445MZQhogwHvmBnWqk8DrI49YuFUVqWYeNtY1Zj5Q0ciWjckgBmuG91Xk8CK6fsEDs3EKK
b3eEcXDjJ/6k8F8gGCOD436AVMQF5Y0wMRszc/uVVBUmm/UmJMxgteg2sRT90mzY08bltDCuncR7
/4Mm2g1JcrPTnXgtyBP9J6E8pSa4ehpTLBo//zsNV/oCRdMsjovM3EDgeE1XgLFuL9vzd6kVjeip
I9IgT4/yOJLz1jpb1+Gif7ud0tqKjtik2eWEghUXEB0HbgSS2VNHGgu7DJxgqo/9CC8IOpYn73yR
Mb6r+/U+I35SLdC82tD/fIs6fWIx3c1X5nRpQBBCW1sDIDKJDcxLC4Zu3Iy7cagTzsqEFWPtPMdp
OIZhqqN+481ql55POU/wWZqpt77xK+mgekjotQDNMRKnT4Z44xtkFcTMQwoDYvZZC9yr8nnL36FY
1eR8zsykySOhm33OqALgCIQZTPWRaFk/PMWqim9d02h6JGyZiqnOpIh3yWllN9Lz46JPqGlCInD+
NoL8mTkquxFznRckEt+N1nJE5wkE049dUhyQwt/3C1KK6YQi2onRJ6YrZfrWiapWwBw1yklIhTab
p/tWRYFkJxAbzmZ5xkN36T28Z35Ei9AkuM7dJqGwpc1dUIVC/nxbN1ThGptu3XANG0pi2OjVl1ks
EneX1k7UYwaN/vu7J1PlD6MP0MXTMCLhRX71KctbC/8paXc62hChytkqr6+8zqOzdmmFW5zxfahl
LIIu/l7SazNaZwZYRlKaGKg4rIXz8KFTp8A71hFeVlZuSp+g8k2k5jpPUE5n8DK98NEvej7hILUE
IiKNpagMiMpLKQHRqsjNlelOT0IkgYPrSa9TBppvWpOxnhM7nEuLq8yygil//M3Akq+tniPpCkVQ
VWL5MxSzvLX31iGzfu94UL+TmEMcuyuhyQRK+Zec0cgWZ8/hP8D2GekT2Jp7VwHE2cqgcmR6nERb
nKE2RsHp3Ef42bVxawhXkl75ioa5tWvllZ3n9BO7suTgfd47dJmcR1s3JJRQUEKgwgP3aKC406WA
qiBJ5RemKuDLPl7nTW9+xsuW4TDvdL7QezLtRvBJEIHD65aFHWihOz0r1Dxueby3dqzoXHdnnexD
zo7hMsyop5yDVTds0+cS+cIg6M+IamSW7K/wTpK6mtXFrbi1uuJ2HC/FYeptEHagoz1cc/uODNOV
y8MnyTTqZ13BAW18Ym6o5TWL6+RL0Wv54TBPjRqn3sMFBJ98bVSgp5fq8A4bJwMq/+uSiiqbG5v6
3j2JfEnNDA0KJt5/2/bJNEJzKiAnXU9OZamg9JDrShLXm+ZQ0xSiPTO/fgZzJoh4O8LXJoa89Lqk
c0E8vbUEPwq3vZ5otTKfW/4CRaM5q1q6Pht8AWg7OubpnAMKE4FaeAphBdBcalX6sLyYorfWzJk6
LqdcaoMyjYQzrIeRgFCPSnvwRHAeapasTJK4lHr5BdjdNJT9nfdurTGNudTeod27vELfSCJXul8+
3uM4GLzuWwPqsS9w6iXdt4w+0E1rQaB5+uZdM9D2QfekK12F0vcoR+B57ip16/aJVJEE5DKuMbIm
dFrJSLGdFGg6jRFgTrKWmsMX9fj35/xzEvLiSpGkc2wYl+3BPaHHDJq+lt1zUIRF7DfP4Jp/J61G
m1Y/7r68LRNIXFzdB+i2rujvuFnkiXvgKqBJmI5fmfNFw4k/7Dfu+lFBWCWAUp3F/gf5/tm1fFRp
17FVN5390uL+B1QFqQ3RLCh1mrz/a9UCQ6qRtyq6LazFz3qKyi6mtcPq1OR+qYORCGqDqhrB8UWU
JuOg4BwJ/uO1Klp6O11khrf9vaAH1VO7+zgdyeTIl+iN5MADbRRHckA6x1N7sIqCTg/mppldHDnY
HoknAgIStFHkv3kC4tDpZp3wKrrZXp1qRr5CePEyjRYj+FBUUJjtaGKm2iV94l8668tMj9svRnUs
98m2mZ0K0R1rf0nM0Q4pPsjsyMbab1CI2H/HDq10Nc+fr+DYHeS/zNi/B9hk9qAg9+lIXfknijET
LyBOXOMYtyQXuoR6GBPeEhDtFdIEoKzF6OX9vNWPaLU0/K8ghLf1EyKlYcttt1r7kKmjfoMw89gm
JzcPhi1jDQg7Hs2DRYdGNbyenKHUl89XMw/eL/13sjIfnTAYrlYhKUi/SDp9ZyDI2e/xIvrSdZlU
AppKUm8qWnbeMCxvkfLK0K2hdHJ+wJ+9QiAosUZ92+8D6SIN3umtOyH11CVkS7BTaV6CLHJDwalN
TYeinp/3+6Y8vTazO0Dsda8OA7MDgw5YMp0qr/aP/nrqqgu8S4pL4k1Z77n3vukS9h02/nruN+A2
ELRbq18bv901jRDAdvth7FGJur1h3RM0FYVay9KFuzsjn1IAmEZEw7Dh0vk+zB/vdJwC/+AG/+xW
UaTpYrOvnRLeO/G/4AzXwXQ0oyGhT06fjIu44EIyPK4Pbu+yMudSli1FoxrrS3IxTNHgGe05ZihJ
YfKu1L9wjc7hL3x+6itfmlWr0h3lVRW1mk6L5WoXs933x8f1ADJ4oPeU9r+Bo+pH/4r2uiW5ii6F
Msfcn2totz0dUgWO0foSHBatd9aWwvIo6b7QIoQyCcj1bPzTr3RCfKWTZ3E9bn2FomPnuZmYzYtY
ErFcaKzsieb0/tR/YjH4nLMXnbEUAb2xour+TpdZsnQkvtmFCfWJxSNIf2ClkdH9PJDrZ2jjE+1P
enJ0jWK/ltVLTsE0WdaA5fFyQzQ71DHEF49+BCdj6428wZ304mm2WkWKWfYL1KaeQ7K1j+5FbAkM
6Y0+wIF7e92GmStqDK1dMJs9Ju8z/OC3ep/mlhSsIHm8PZ1fcIKao/il13twM2K8jq54qbNy16pH
6TCMg3MszBWSjgV5TYboMdJpULT0MFfrd3BLJz9+skDTtK4DuFspyUYKrJ1jbxUde8ePbwazHv3m
3P/SVz80Kv2qG0rfVps2s5wiESqWxO8HzKWPDFKnWkWylUy7xsmwNQ6q2u20PZzyacEEUWLOTUwY
BmHfu1X476jWNf8oQcNHG0zTowGQGSpsmQNJ1j8c5RviB+DLBON3QZhG46BAlJZD/uW9ICOCsT2Z
BmOmvy2DveNrZOsfcoB/qea6oiG9+jo9muJY/36468HFX8GD5OfQv0O2GMgEi7ExxweEZxBXSaM4
KlPUJV15NR2lWyoYu1c4KYmCkJ4hOitOXyaO7+dlyItq3r/ITCmqJ1THlsGGIlW4pEavjfQqq7Dl
r1CU6MZOFkc75vZ29Pb2rIdXGbwkgySTYEaFsA7IlCg+1FEI/EMy7uf0FbVpLp0iXnsok9eewA7B
vvF6MFAZ/G+UvUeRv/MPw1/THrNnO1+MvvmvIYAKJs1q9mGXp9y/1xGCCZzjQy8mFSeVIXko+uYs
jXW8nknpxk/e/FKfHsT5R2FjKILmW40YBz+PMtCXs+F6b9tjna9zzcyWVrxsDfDVskf0J6/xRPKP
ZpljiANAQv/2YpVw0pIoXQW+tFi8zWxju7oG6ZDYQZwN6IRdRu4oE0hpbSJcmoSuvxL6P8hajLMX
gJyDnrbq8g+57b+EqyEWtPQlFy82d8cM5+fensncXZpOUDKwVTNayND4k7rYVR2iVDTWdrqTkI5W
FcAEp3D/60K68RRAF3z5bslMY/z222d9tfE3fIDrXZR2aK8pqtUyEaXBQEZIknTr9uEKRMnfwaGk
WU1jUK6BTGm19Wpan89dznPNXAXSL93ZDFSudDxwi9p8l8agXNvCSqtZU7SyNUVoawTJwkhJU8zq
AVdjvyRRHlCgetgMgIa4gW6fouxunaqilLzzcbMriutV7kKCMjJtk11vAusaURFUXHhWbptBMExw
6N8+Yp0+vGbkSpu+JLZlbZZsOqRcyVNlrMD9xF8e/BX58rQXzbtEtQ/Qv+I1WMBSwibtcP6zTitW
URWXPa5rXbn0Hfta0thZR45AhgxYwvnRS/uvr/GEDP6EV+yGmPFR/tbv53TYPHWYknp/F9y13l7o
BhwVPXhYSK/f7aQpcX/wKd3NP24fFbX729d0hZ+WvrG+aOTn3Vxim0HvnPogaq3YJ5gcvK7g7X7N
bMwptO3wNL3u+jJUdo9liVsmLRRdcIcy3PYzauWPdfIFrbjb76+7fZD2ZEccAcrB5pHPaCzyW+fw
Drq5ITmDl340kZZ+aQL49AUz82v4Szg+eAPDVuMMZOnuQe7GCceUk4EFtQp4zfpv5zaOH/y5VzAT
wew+83XAdZ26u/qqpfNIT9tzbifIzoYgk4nMXW6CryfjodPxOnehqWjW9do5nvY27oKIR/N7PWyT
MQDYEUWAw1vLiTSgPMwfdOv+g21xbAfabqdpqLw/W7yUizn3LiTc5WVCesIcgBP95kE0oR31DrZU
uA4+Z1Q6BK+W3C9aK8CL2Ufu6+jJro7h37REA14MICRmner+n9ZlvTOndpw3L7jXaEPAw1ngDGdA
aiP78Yp4OfpTIO5jU2NgK5FUTNH9a2HFY3UvhpNtXeuC/wCylMeYPE2SiBcHxIfwqys5y72e1KEy
7ms0LctoNCiVG/Lzkngxy6c5p/dOlm0PsjHg4e5o1wG4i0xvQYdqgQGVgX1pQUXI8rTWtLcWCzZg
7BPIdPsDh3RxbwEm7zj8XRhNmOVLGmMoge48vBQtpurqAoRKO2SZTsOoG826o95zdiyO2bKxuoBP
IHVDjlKgI48yufjtV+dJDlvKh7pLrsyPlVZVLpnGwsQwij3SRYUYrxRvfEJbL2HSi8QDZBS0Q9bl
t/ybQJeWVLI2tnkxD+40u+DBCGKZ+jDI/IisNOpRZugIE+vzbSVe7cCU1lTijv15bS8vRw63R7eT
KaEzafBt+IbhoH1NC47T3aVi2begkw5Wtr2AdmCTNCPMGT3ZvU7AjrtvkRm8QdYHCkonQ5Uu/882
VbMee4e85hYiQ8Dv38E4xxD+SsM4APTg4aEX3j7W6+934ypV871oLrzDyvwts8I1vArp/UBsyUxc
f4m2oPxOUfThG5pA/sRmdZ7pxWHu+O1vuXrZt75FMmclvbGzVskcdhD2js9YB4NFKuCepnkRaOS5
38KjYdwBORtDUD7azFylGimdvaK3ppezM7di7lxsFZw81JUA+VLnAWMTkYiAj4YoCJj5GwN0iHB1
mebKPhNwWP9TIKqxrO8ZN3qBPxA9xie04cqj3EMUFLHysLVu3+mOvBL3Wl5RMU3CqO7O880FT0Ac
9QR3BodmQimFRWVyzQEUAJBHUs6a2642TqXNKnrLPiS7RrpFb9ErKdyqs9pwMqPBAE5p/CIwjroU
QnXg5dShYjOaTt1TU3Bmui4a89VVbXG4rDn3C6a9obhaVIM6R+Djmk1WYkrd0pKKZbKOu9QyRVOC
mcImdE+9dbQIs2ARwobRBe8qGpN3HQtmbkzSqNbXzpqvfuOlj1AuOVvUi8XBS3/bY6npUVCYTR4n
BNvXlxW17lDb/MEXhPSyPWv5hiq1aekLlLueO+fVnInJ2KjXdvhBbfjUYe3CHzE6kWkV48XW9+DC
WOKBaW6g2vkqLa3YqmPDa1pLSzYPBUebLAot0YwJn81wQKVQd8VWf+mgvFVzcZrli1fM1XwXp8VJ
zpyiEVBBEHuo8Yg8YQugmJ4qXeTob6qztEvFXDmutKicr8uhOXAyeVBwzwVu6AUzyfKH25BCbktQ
XGKfhXLy69l+uq3Bq4tIP5+hpsiMzHEP59/3zCdgMJnO0529EA+9DUnLjZEt7avWyJaaJNvndau4
OHLBbZhFPgi9T4x+Kfw4gksND2g1wFa5w3GoA2VeSThuHLqaLGtmy3g13bNyfrdtCd+NuF4QIM8A
TpOSzAIbT5/zL4AJ0L+AQuWhPTCTRJJ3Xaf7u1sqBzagsySVuWIPGE7ThOtNqBj+NKXro1N4iTU9
MxyMppR7YGVCgHFN09K9WvjTdtp7AYOChhf18zVeRsvAZRO3BaISyVn+DsWkW3ndcJwaD9/yr94p
sAm0TvHB8WBTsTHgCoINvwS5Kv5xT+sfVzmr5U9QrLqRFfUlUyQuVzBpmxm296Bmu6PCx6K3AJBK
oC00PItIx4NZac/LSyva37Gc3fYwj9H+ITqgSzF3sjTQAnNoN+ftztgKdV3xlW5yeUlF15+bhb2t
p0t2K2PJ3tvYckYgwVND+RbiOo37WKldy8spij1tZq6TxexQZvTC6giHoXTERaQy8RnxHaD1xWHU
tsBVOi7lhRW1TshbHM01+xTg4gBiFXESZ8y+eaMSA7vtmKZwjSmpTI6X11R0+qYx9VyzQJhpgf/d
f0b/nzTFslfmIb/8Z9FVtHqyWmSb4/p6uuBeHBKLsKgIgg2gJIIrekTPPVTZLVba5t+6L+q1w9le
crQN3+LX71ne14HinLLEBbVA4oNZFAckUEaYNdgenOgY7ijBPHUeYCaiQPVKOhTW43HnIYDmrAXm
DIuj1S9VwW/5WxU91zieFvm6QM95nS2zxSW7Qup1NomKXQB6NgmA58/Ahtlx+LkNa099YHDEMl9f
40U8PO6C2+pO9/psRd2leXNrLQ5ICOOy33FzrlOTQZb+Nrq6mrJOv6jNG4dFre4dd+we2pc1HJao
+PaEbmG0OpsM9Zkd3XErCs12a+lhtUM0eHMCLOwscWn9GQ0I5HBBaLfJNx9pCsx9LW9glYdTvmlF
saVNe74wE9S4s0Ik6dEmj1b4ZPSaj1cqGSpw469FpDPy16qqauTL6yoabseW5xuwMeQdGHUGzYrf
9Rsi/9nTZBLT8XpXvD91OvsPWhCeNRpHK0+Klls7sb1fN9g0aAbBirSiCbOPojc4RqQeZgxvy69T
lX0ob1bRcMXlQknhLFoVBSeDe6krCG0dfpw8fP4C+8WEG8/gZZuMpLpCvmeFeIOtIyXOF156JGYo
iQ7v6JikS+ppE31/j9PBtNXTVSsrA7ry5yr60Vp456R2QD+CLyHzBc0/eXqZv4L+//rSXYY83huS
cD28cnpitTo4q+R6OCT3hG0tiyA2ESeGXP74CIRkq021acTeURQcuFq7tjKuGgWHGvZIf9bI2zM6
8YCGCFnxqLFkgnd0WxB0NuBK5lfa63HBoM1mg2VhLn+Vp8alT7owuf/OChUdKJgJ30Zm9DKLnKHQ
qmOXgGWM+SaKFr19x21Z4SJyA4tMiXi4HfxMjmn8NX6+/bGVsVZJDBzFw7uc67vCceRj4f2i1sgb
ifoCB9EqXJ0IKPrvfFg3zuaW99iUeVhIHcOWrpRDPXOIKysQSNgANYJXCR0q709RfVYy9XbrM2KO
Ew2aX0YoMOvQPdKJZPYeP/b+rmAI4QUC58ffnWhvu1/DuzppPKbkQHQtNEw9Quwvquc6i6eTT0U9
rpKVtTCNhWgM5ASTh57oMaKNjklJbcB27r1p6RF13p+j6MVpklyS45QTOd1Luv+dYR95RKZs1oRo
LHo5CgiFIYRLyFVzf34gwrotcjrL6yiK8mhIO4d8AJQdUtFZhHT7d71g04kD238CpZl9OOGurVlW
J3+Kwtsf022S1kUFSSEJ0inw2ZBPYHrvxoz0loYGzYoai+DKz0uK4FJ4sMg2ud8wpJ2DxqRHEsLC
3kQfSUd/sVXBPOMSLIc+3AYkfsrFHhuX2NrvrTMoOQLq9wG3SvmmPcHDIFgLGC1J5rkTfml2Kb/t
31X7z7LKdR7cfJ6kB5YlddIMSFCZHZNUaPaE1pNRv9Je+XRgVATso0//Dxp0ube/r+8YJs3Hjmlf
i+ylUz5bZ/ecNN2zZJ7xm+MhbRu8pGhW++XSbivsfdJo2dn3nO6zFpv4Dwr0Z3lFwWSZZaWLBstD
tNPuesPZSEjyHxiVoJPgylK8Z/4spegLI0tpT5qyFBPoAkgAWu139FaMczGBgWJ0MQIxKhH1cr4A
ZqHcNzf+8+FNc+HVYv3zGYqcZQejbhc2n7FtSc/du+SCu2ALr51+jGsPNetVPlyqgk3PptvavHoy
pQuOF/Wkbs3r0pIlrMj319GZjEVvQeol8eqDFvAjB/k3kSqtqBjF1GzuNrlrikjL5EwY6qSYQdYl
7ZEPeHl7YzgCEMqx1dUOgdEtrVhJqLzsODk40soJVJLgPA2XpMakm/F8j8sIL00nNKCZ0tLUVeJ/
vdKuFUmO98fldn36fc7EQ5S8sUcdGWPWIOM8GRmjz1rL3vizlxesdYva2t1Li4YNoZ9cRmlwdABk
mN1lQJShEYEqEEr50xTJz1ebxs4s7DN9WYOQ+ydjMTO6o7g/gisx+DpJ+5BmyUopL52GIuX2YT/f
LncsSf4paV39Y1rPWte+TotNjjXriUzdkjlVjebJ9AA3Kw360KQxrLSbkWqcjerdF/9Nhj5+NTP/
S2uidG9LMYqNAv4Cy2wi6Ufhr5OsF/BhuKr6Pqj61sN3r/Pf9qmmuTdNY3ree7KiEMIJsejEBUPD
/OP+E92j33oaQs0e1ST3zj6sT9sEuWaMFYbRoBldUpnStvBCrs2lrS8gJtTss9Ia/8iPmuCe1veH
/cLgIVs+fk4IMApkWzuapI7/2QLL1fmK6aLSJa8rMUOll3JNbpeUpbte5RCbIkbPZ2YEiLvbbUez
T7q2Wi1LMOmhDl1QWacrL6moLGkZ4HnK+RZtx58Pcepks49RPKBQB+vcGegXwyEY2odXLWOErknN
o+YF6fSXCiFJ7bR5MI9IFpc8YBxK0knmvvl4/0iipVt/40sy5gaAM1uApxllr9HQDH7tR090MMTM
ON21yWktA/Pt+T9KgqK81qmx9JKE79qRY2u8bkHGtWfHJUzH6DAh0/bjh+ResCb6kQLVWqwBVzeO
kdu80iGXxMG6uBvHPBvcjRiyD1zeCC4YgFOUDTq6+e7VKZf6z2qKNjku1uuFtRO7CWk+bgFZzi1d
+NJc1+o8m13dlf+D6P21oEr1jspcMcdVtofyGmz9zegja3Wh/plMqI72r3Dg8bzNNKO7O7hnQH53
9EW0auP08xHy8/IZr/fwTBh8xPMufBYYEeLWnVwmiDsazdPxQ1cWCinA/+9Or1xRpfVOVCgWxZH1
JL9MLlGmNTJ+hfC1Hzk0fEBzGTa6Oje/2j79rKr4RNvlIl1uG6xK+vK9Rq2QUnjEEaM8UduglnQL
VqvtnwUVtZIlm/X5aMrdSsISX2RC3/8VagkoeBmQE7v9TqtLFKVzVfwfd56tG9lGFiR44g5hQP8E
7AemoqPjedeupeiEPJnHp/mGl/KM3SVLKICsprCighjRRmgaJWAprswqM7eL6ZaN1Wi+uBeqZwjC
+i9vkuwjTtG6TtWi4jTIr9Vd27GVB1FL7XWzlrDeETqQrWB803sBbUAHt2d0ixjbhzHuDGZAIzSV
Xb4e8MH/LS1CVXobRSPeNk91lmZSzeuqKx6N/fxBqD9rjohGP/vOeB++eAlMTMyYDmh5Jff4De+h
OToxDfy2RFXCdMpfo7yZ1NyZ6aV2kcgFeDTOFbP1gm40uuBeBb/o1PzS3nX1q/k5AOXV1LYH22ss
RYjRQ8cnnk03MoeQwAlV/bGzaI2/dDGLKcL6d9f1Z03l4eTH3WFzkjWfDXhBPrrR8kWmBgCf11xv
VdLagqbUZf5Wo9l0VMTdwdlmZm7sRAmFbcHCdCernmADQEjAxP+1v9PcYMXT+WNBRZ4M1zkdLnCl
k8tt03NInXQ+AJMKEoRZk9qcfMXD+WM1RV6Oe29pJwmrQWUIhQBN+tKeRZJ8KKz0wflaHbq9w0bF
5f2xpiIwS2e1tNZTjpSC4yupk498sAzdJVwA3c39OmD0xQT8PhyxFCTSwVq421bR3f7+ClX9FyrY
MmSKGzAzwNdXF6/0fG2m78yPp8P58XVATzNPJQL+EgwJQ/RaqsJs/7GWooId19xsrQZrha9EA1jQ
SeT2zSG96cOHsbkCobgJb591lT74Y0lFETdrh529X+RX8f2gHGB3D52ZoI2pBKXR99ezNmdU5ZL9
saQSVuab+fLkyC4p9XeZoYQ4OXjjLWrN47FOE1RBVv5YTXEAl8uFl0/P1zNl/jqpKZK73fkTeQSC
yqHEldTfgPGM5ya4EeaygZjT6QjNvao+4eV0aHpGXKABKWxR+SMJOgE/5gQv+GOB+GM6a667VxUx
tPE28XZ1YdtHRmWAbgDKwWieUZSHth8FQ/gk7JZum5Wa6eepqF5gPDfmi0vGNjehNE9BbtLmZiNY
iiSOHv8bPA5XC3kZvVE2LI+Kkk8b2eLs1NeiCfE5KahCm2G1SDfK4HU6j7T1okplWFpQeZ+ps714
Rrr5Hc4xYrIrKJVPptG2ptTDIHX9d8rnZ4fK6zye7Dqh89W4wFEtiC/S9ZGP/3dkaJRuNfndFKP5
x3kqD3PqzhnsvWU17q69XAAMkXliQWeRoGG19dfqR/GzN+VhIpsODKXc3it+wbUDgFdhw/ACjDNm
PKLOe79a4hvbu+qlkiZPFskhzesrAZcgnu8kIkTDAp7rRN1Gh1nO3Vn9LYm8YRacRwKCMdrwYcpk
Wek2vDitaZAH8Yc24SXm7NZ3Kb5pPjfcbdPiu563LfIjJFiZoDjZdabt6O0t+EVyoqfXD5U29keU
1Qz2xSyKRsNFlAllwH5IUw0FChnuIerwDlZmQfjoEAnV3lJpWcWdaNSc7XE6Z1kqIwRtvNl7mgE+
sTfQeN3xgv6dTvpLylQuhHpWHHMjw395lV5AspiMqWdmkmD/6+FDqGX/rwKYlB/RNRtWkjK7aEx3
VpPb7KEEuUxmcPp00gu0YCbIsgDW6SnzIbWl22rt+7NTRTkdlvYhnlJYFnDJdRgzGI/PJBB02cPR
97pa0F5VnemPrSraqbFobOZzEVxxRB8ntRbKnjpP4HV5Kf7zbU+lKj79YzVFO6VT12vkmy3PpN3+
eCRe7AFLEfq7LwEkaBbTPQ9FOe32DFFprjlM6duJW2uaWxnxKQT8qwhzrdG8VWW08t7UDHTh7ZLz
2hQVcG0oFCgKUdI+gAuhM5nNB5t1KPEZorOaE1Wks47uE/7BK/tLfNSUtEG+KMkNdtxzn54HWBs6
C2jIGu3g6sQZ1Oy4quL+x46VKGbqHoo8XYm0MtuN0eoB1f4X6mdBZwPkTG/bRDpuKFk1CX1ZbeNz
fYv0rF6ta7c8naPQBwqHv9QHx7flR3uaovNLWuDiLBznTLaIxE1otn+DtclwyKDGKSbl2HG0lBpV
efY/jlRxh6z1eekcarKmlDAujFYXfBcGbhRTbv+1I8VhD53uVtecq3uZ13iutNnaAWrG4+GqB+D2
ntVHVLhpP34IQSjrwt/qxaBstl36UW1LRQedVnuzcfFwMim9gp5Bvz7+3iJBGWNNaAT9N1dZWlC5
ysbFXZjFhgiJBQ/h4JFUeReULIw6w19QLWjUXPXDKC2n3OJ8ihudrlluE/ZezTYR0jVD3no5iVnu
hLd3V9U7bhkOZ0nuwrHqhuJ8WIm7KbwFBhmy3BAqtOvo5v4bpF26nVUlwv5YSnnyh5U3XdUckc+Y
sL5+nbLIwMzgAjswaPqZPfrkRb64Dy/GPCyCIdkwgiPyuDQzRF/ayFeW+5tGKO1ccUUu8XLTaEyv
TxSni1slBwnzXuoX+AcdunqEll8Xl1XbzNKqijRNXXvlNqbid9G+RDAKaxfxGH29Ui/+z3tUhMmD
5tw41lnt2WYoxPt9m8gz6p5HI/9y90YNrDO+PNwWqGotVNqg4oYc06W5TGKWTATB3L5n/pE08MxJ
bzJL5u73wYr7o7PZ//ByfkRZcUfWx8Zxk4oFy+/oVG+LqwdE4bNPvgaGCrqktJ57pctV2qvikjTq
xyORqRzv8+sFFhYJsqXXEoad4VBaUTRmRfuEFLdkWWTNreGxRco6r5v+OXhu3As6n3R93KL8QV71
M/+Milb0YrWigLIL9KnW27ijuWRPBKf0eBiI6TSb6F/bhkKfkdjKWz5mmxyEVZb0m0s39uvTVeB6
60eC1XWQL5k5tkv9zaIerM2x0YjO53eKQy1mZXWW9e+9uW4dXu183l0dwLknL3un0d1Yll/UNoF5
cXv146k9Pdrt1GMW6nLX2R+j1F70du7IKL4Pcd51lsP5fnCuNZ5rS/CAx7htFlHSTO/t45ZW4vn3
Ko5yo5Vsvud23MoXSXc3X/rpfFI3o7w+pg28lXvrgbmu+U5zOIeANOELmt+bC55kM++ZyTmwzjBN
HE/hdnnuOKYXHOyxfbibb7Z+bbnz1w2n7TXvYu/JuhShnRu+Zc/MZNNyUqdd5F67ODeCozcN5gDa
19F0GQf5qenbxbKd5rZfy7PQs0/+xbJ9TuScnfpTc1wsVmGycoKGWbzIfleXVrZdhdnWaKeJE5nW
xafVOEiPT/lhUJ8bQeN0DBMbcEvt1L5wWPzrRr5K/GJbhGachbWFMWgyc2W9Wnez5f6usbf98/QQ
LO1zmBqrcHmhk/Cy/5jm+yDlxta7Rdt+dLzehZ0km4FZf2IGb3RoPOXxcD9P/WVtG8kuz2b+nae7
u2lh+cb6PTF3fv00tpvjkzuOs0mRma3k+JYlB982H09Esvn3wnw2smbHWv5yT9G8eepMY37a4P/P
KZwdx/ItxzT1zdgYJF4jLObFfWzH0SYxW942CzcH/xxH7sGI0trLsvayZ/LsabLKUj9rDrz5r+Ty
YdYZW5G0mrkXri9MytoxVXD57O7Gy+wS7A+G3zzenS55e7kyg2ydPU/zeVQkSbBkCFJmmn59AUh+
+u4V6cR1OqYJr8ThfVF/yNcn3zjufRwP33CH6dOmSS7g0gguHG899WvNRaue7v1NM34+Zsf2vli1
10k2mp63d8cDvvwpDhDgILZpHM2saM5/y4c5hRvSBhE6tRnsE/5pxUc2nmrr/fPq/0j7st7Gcabr
XyRAohaKt6TkLbZjJ3HS8Y2Qnoklat8p6dd/R5mLN+02YuD5MAM0pnvSFLeqU6dOFQdDNMz09U6K
qNWFPVmbkJQLyQKvao+Ns8vzgL8r58zynIfsfTR8I3I9t7tUWSuquH/U9Eq0ct9jResILdKxUTKs
P2RoPsohP09Y9FbbRTjOIdkN/VFPE29IF3i7s7f32rRys54zXfk5Wahub+gX3d416SiyrlgV9Dwm
No9KZ+UEa1RReZ0jV3ZUek5d80aGIsWxLeVTmuE99/pIUu132yofD7WsqB35P9uiry65P5miKz+e
g0pOhgimCEPB2GjGJNBdDm2KXnFDG/nRjsrrsO1Zd7kz8lWQ+J8RNNCOhjFUZZIvI/kN9yqkRSQN
WbztC3sfHOPgsew3Uf0WkoVGMu4Gl04tkxq9BbrCg/Uwh51Kj7atrX/+kKvY5q/vuHK5IV5SM+qW
xlvmnOxeFImvacYBB1+DVXWpu/h5uGsM89946ENjmy4UHECNfwY3oV0UzpA68TZuN0O36eTGUccw
vFhseGAwbXbIU1uKMe14RHZGtJEZ25jpb9h7oSy2tLOPO190heW+vgjgFW+gYzsc8ysc+7YTLLHq
EZ4/3o76rqsFiTYVhS0flpYFK9vghZtwWavdaG9Smog7g8+Q7foA2kjwOgaEoOjZfLX8fTOiNlx1
8VaN40NRLk17V6VPOtU8Xf4Oyy/zUxo7eC2qGTDWn0XxducTrpjb/+Zv4skzU8d76ZRdQZ8sn7p2
IkW8xXbk2AFV+Mp5YM2v0NrE1inSR964p9pRPE83GUxX3hdLi6PO/Dzbnp+/ZgYhf63HLO3Bbpjz
40t/Hg+ricypt7Ov45FYx7aeq/focA66pSo3gXWn1bH9JRb4a0AHZdGOi65B+vUz3XaYRkbVpfHW
DXz4gOlXkvsDiuVdofuj6zmhKPDv0+wr9gbEo1L0KOSeFrYpZC204FHB90HyZKzlE0WMLB+r5DFW
u3rc5IVw9mRHjl2ybl/aQ/3CDln2SAdRnvWWRyfT8ckTs4Vp8hCuJH5g5qGOPRKLOBTwO+Nr85Tt
y0NJBLBR/WwaYtzRwAOj9Bme89/WIQX5nTyEv41/UfpjKF60vHmTz8E+9NrE78bXnizka6MLEooc
z+E+s9+56cfO0thap+6EvGiS+HhwLUse0vTFJH5yDp+Mx+DCXB4gWzrwJjnQ0TNWzVMkvQlCw9pz
Tprn6H6vxJAL3V1k5BS9TIfgyT1OB+NdO9jGg9l6oyEGbVUzNBhQx1+0424tiv04zHNx4mVwGKxH
2Xn5Y+b6nfZkvxmBN5FH5xA9uzGO/z7b5c4merb3KfOs94IsJsMvE6HtzSeAP+012VWnuFi10bv1
3uIZj5BrTNjmOsASvkOQNhz7J/fZ6gAel9rrmD61v+PSC/6dnrJD9tJ0gkWi39dkYdItewmm39qO
yaMF/DdsmC6iN/0xK3hkL0K2LD/yJy0U9lP8bI1LfRBJtNGsx1guFNTrh+xkP1Sn/qA7i6ZZVK4A
NHxU41p7TN/NeNGdpkaUbGHF+/jNCRYNDtK0GKUXHqY9szfGU9V6erjpY9GFG3lM3SPbjy43j8Fj
/VGZ/BBXgjzqudB2qvP1x/DFBtY7asd4VW7SYxJxuh4OlrWE9A59dLfN7wHylCGDgIr8Q3esFPht
beDxW/k2PcTPebUJ/SoUoa9NXq15sbbMNk7sdfbeLRelWgwKMmnDH4IH6fq661vWXn+f9sFLP3o0
FnX1htfdzVIMT2mxcXIcXmEcy+ZAnyqC6SIB5Jhc2zcn7ak42ViBzkvUqn0b5KIbRPBuQ1CmP9qR
sFKcTa/rH+Byx0csQF3iEdcc0ss9+bd8q3X08Xou99WhPPbDpntDxj5ouXbA6dO38WtoeNm2OozP
xcGkXnZwA55YYtjXO7NfJwbPHo13/R+chEa4KNj4bcfIzwyj0E1h7pyX+q2zeG7w9mVRTH7/0hzz
xzgRaSLytzjdJa5P5WNA4I4WFePsGME0r9N6kRrLGqCs9YZymRZejS+qxdDyohCsQEu5kPlO4pmV
T05liHeUY+llusC7VVi73vCltlK9X4SroOTNwMdpGf3qQz/qeVdzRUXLuFNz7Zd1CtaULhJj0bqL
0vD7bjGZu65ExODlIwdQTTOe/tK8KRTqt2ELdw/7UvGx9MpqgeijxvN1C4IeMw3X65UF+B4IxkTw
O3jA+S+e5aP+SDca3j6JFsYze56eq980RuDyCzbJcs554hVwO45fhxs9WoBAbuWDqS+qds+kb8UC
q6P7cvImDQfGSn8lgWUvMxodyah2ehKvkfEUTt0s0nCFn9OPdbeyjkEkynHB6lVr8qjz2pPSefOc
P2H3uogPeBo+WfbaU1N4rPYBNyeNy+h/QSLgABlBBIpCjOsst+FKY0A/Qrm1I14Zu/ow4Ta26QYQ
CC64qnd6fszGitfTWapNA3aw3Ey1nw7CqE4/e71bLthB8hvhsG4wBMd/er3EDJoorWy5pe0GICCq
/KnwNXVqAcF/HukW3Ps+0pV/ZSq3wryz5LbJ/MY9YCQAHaodALSofP15rK/XWa99q4MaJkp0dFqy
r/nBvjRU1VoYbF5eOzugA7wXKjyGA49i6hezR2jZh16MSK7rXiNSrxCEL9M28Ih+mfRmDa0Z78vg
4JrHUku4lehbWWymPOVNTr3wn0SKNjD2BMLoxtjl2bFJa27H5Yrl54Z2u7ZFxwIYCXms2cjjUt9U
6PNfwR8i2Ix7OHYSbLpCX7cWhNTDR2KsG7kJ56hkQpyHyDsNz0HxUVtnYB+7GZeTsaJ5t6jMU9pW
e/yCQI3XCM8tmiHkcwSGs+GFHa0Sk0TIzORBG1MvN5TH6LgaqekBhG6G+lTZQA45rJ1DVpI4vIvz
3RRiwhZOu32mKhE4cY0+IXJtFnRY/rw7N2MfqjML712ZkFN/9Wb/hnu1PkrDNm/kttZfJdmN8WsA
ozMAfNfOUTa7QE84osIR1MHPI9/CeNQgTEeFG7Nw//487RXplYzCTm6jYAfypbJCYQD2Rr49HYvx
M0/+lygPEJvZto1XLfG+5Z8D9sRUXaTMr5tuRh8VN5s1aU7OwXk3ESaP0TKPLv/DHJnBEOmgq411
zXF1JKBRmmVf9yxulkN6DJKRgxSBHUFfFsAU+86q3rIh9NuIV6GsplSVJTSXW0KOTb6pYH4JJFnN
Ejfm57l9ffz1vUayD9ydy1D6fS1bRKX9VFVBKLcl21lOvipaylk0zKET7Jabjr7dvtYZqFtj4GF4
x1iyWzHTPOxcH4nI+SvE/HZw+y4ozEov421oljyu1z26CpN0XRnvNOy5AWRQTOgjFKW/WRL5tEi9
QTVeZ4a+ZDXPEV2TIV3r4KTo+N47mq+NoJCipVa+lq7yZt4sBA9kNyGvEvCN4AHdyBXldO7hW/c0
USI0Et6kIcdZbU0qmp6uSfsrdPpj9AiR9zIxCK/q2g8rPA1q1ELawgjlgqQXM0zF1OsijDiMlGn8
0xCTT/Kj6lMeZIc0e52Ab3JtpwMuRzBwSr5NDUof1dMU/FtVDzM/EiSMT90vZAp532ysWvKenggi
pcideNmhD021jtNIJEUlqqKDYcoWMPxYrJ2hTG9q/B4Q25m2bfOkT2+BTXnEnn4+JXPk+tchQZrN
Io5DmHNdqjHoVVMnISK5kWzCdDkOm0I75eGds3gt0fuKXl3YERvcvc1ceuXQjD6iRmcHchu0TFhS
iV6jwigMXlabJksWZvAOGzM0CH+Y16olGN4x9nojXdXDBTU2WN8c4O1kaxHosPYh3gzJcrQ+RzDT
+bGLqDfqatOjvDw8Mpyynxfpljv+/vXkT8uUS+KOVYKvt9kJzy9yap+N/DI1n029HLo7dvBmrOtS
tEHWLRvpz+u3xbUk1adQo3KblAjFkk+4ZTdLfOIg+jJeIzDR9XgygQTADGatFOClx1zGnNVHle8d
ejTasyvjBZi7Jk8ERVCphR9BfUFL40Xa16u+HXje2GtT9kIrEcyMJyTthJVkvgKzIaPmOBMqbl4u
NcTNbdbg+aZ+0buhn/Vs0cS/u4CsosrwzRg+FCGGU8uPrMxEKQ0hgTiDs0YtbuiFPzTms9nvAie8
s0zgGW4dXdc1TNektuGw+Wh/MzC2ihmTDfxFNo0PZnHOjefBvAAu4ShPDfNAwMLIqulFK7uDNnXv
7dgjEui2DexDZiN2txioukh0/UdVtdzMtMdhqgQoJDdQz1lc+pobclW/4lT/EyPYB2pw++IFbLnW
b/oCj7yEq5C+Rg36m5oIksB717aBYO2froYtaAfPyWDGsK56YfKq3Md4JqHLeEWP5bAJ8NvGciZu
HKctOZvIJp3Sh9rmoZ08ZiOGz55LbkpzGxTIrRQhAP0RlHBb6osiO0qE112nXvOKCRm6IkO6wZzS
ZfxQ2Lmoxs8Qf7VrbVrnAhZPSxp/0BbTaHggek2QJqVKVgR4rYviBR4cggUkWx0wAss3EzpZdaL5
biwa3re72DUWVfna9tWylRuFUga4LJ2cWtf0ivoSjiYA105WaqHLeoUlq4CcjJ3SjwawEtH6dac7
HyFFrwVpeKEWgBPHgf2ky6Rnnm4k2wBshX3++d7eBE8uA6TVTULgjK4ubg21akWMSW6NVuA1umQP
1iw5j4G9hG0HeCrZFi/YLn4e9Vof9mXsmG6beJ7bQu/wa7EEm0IzSIguZ/IUdHUBnnJI2p1tlO8m
CP04WhsICYsHB8v7kLs+3kZcWch2VTvoM7nlXpD/gSLUs4pNGE+nHL9plrqfakvmjiJJuzsY85YP
YCgqsC2CPB/TrxLWpK3rUFrDVwCQNstCHfVmPmc/L8st5APgozuoJ2YUy/Pnda1wgbK0Bp5EVgJn
xaZH2OooXeKa/v8NdDUdaWkDJQMGAlU/H2QL6a0jMDru9c8D3URY36dk/zklGjkltIAtpkSXTXGZ
L3naR8JuYVPkngwMZb45LHQqMz+tnNXPw9/ySt9Hv7J/WdKHVt5inkPtW2Q3k8LAdaDBHbsQoKJ/
Hs24eUpMggfVdfSIt677ihBaEYX6Ygy3blv4GLyCkrFfLZJYNTJSc7pUdYGIkC1j6cZFmsjqDqgr
sXgddwi+Yu/O99ycvskQFzGXUJRe/bn4Y1pazjTUX045qdEutZdCDrvSkSKwEx6OpdDpyck+LHaS
1smFdUSXbl4aDmfqWCrqg6m6803k5iJZqHplzNTRqPYK57RBbdlJgz1JjA0AjUPtJZgCl017Qg8w
iBlgrYYgl7TnIN2U0QiS0R9zh0t9GQP+uNPOtC+sFwlyyFnjiM5aFtnFUpiUW8CCyQAQceL6VPM5
sxiMuQ+vAwgQW4lnaDFSlcKAUSdImYOZD5ozoa8l8sxOBi4YqVCMPKfucVxT8D0N1UUy2/5iJsbQ
EadrkUVDKkHtXAtfZXxqTe2VzcKQx7aawFDt7ahG8LuEJQ0ThyudbqKunvmQcDjOOVbVoQdhconC
U25OPpDHbL+qwl10rrsk+UWz10Ari1w7zXlyovK1o2d+m+2MLIEY4N90gFK52UuqRFQ89Ix4qnXF
HCGp4Ogw5J6mk9vAGSMdDgLCjBLwkK8WnOFghXiGtMg5ktEMGZARQbKRag+qBVY0y10ag9Ku1EMS
kl+jml5po4GKF4MqkTs+VlXJq220rEzrLcrbl5+Pxq1oGlE0c23YV/JX+kqDG2oNGsutpS/74KQX
czBtm0tkTGaHmh5/Hs64BY6YY6JpNkXq0r0Wf5PYajJrGOV2JqqAA6zpBNgSaEstu8DVUllukDy+
M+hs766Die+DXpl4o29IYLUKlEH8VCKFbELYVb81MAs5nvJz1AYQxwoWekqXMYBRKdFFhjw7OHd3
PmS+Zj99yJULqLMOPa5YL7c525mtPyCXDQjNcUIRfdnaYUxCMVSnIf+4M/DNZXd1pjPHcanz1yMm
aaV63Ybrh03ue17BSCZeMMWi6n1aXubbixzVz4N+UaB/zfbboPPZ+waE9UKL0RgHe11GvjPsJKCD
kZxL80Mzt1Z9Sopm0Zepp6fpQ58wgay+iDIGk9MvdORKuyTxVEL5FHXbrksRcNYPeLaBq7YRdQPb
kEoR5qcmbQT5xSCNSdWxjh+AtS0TtLrlzTgTGhc7eyqYyWPHG4PAs8DbKQRzEJQIN3+101gMwT9j
exjbfafpW40B9+l31v8mxphJB9tBQIue8X+uBHLZcRtDU7Gt3VPb+aHyk25XGAetuDPQ7fv1baTZ
O31b87jsojx3cMLCaWZoi+JjFgs5DWfhBjZbGUsG9cvPG33TucyRoeEYjgWw9ueY4MZclVSAGzhc
Zad5FkJk6Xzm4x03dtNWMQMPgMNYkb+S/2Ya12M6FGDFzGPufqbw5Xa2aotLLEcOXHiXqrrW9f2H
mL+NeGU4NPR775ypwsxGZL8s39ro0xmOAhc2dhfSfJtdRVqVS1h66MLwWI1AcAqJmkiaJTbXynhN
tw6ooP9hxcG9gucD6Q+S8M8VD0cEEDrq7LY68m4ZKsqRd6DnKHv6eZibcgv4Bh2xikkRr5A/xyms
ntYsAis4kFcTpNWsGtNcskTAOXPOBHkx4q7tYZc2Z+gMcmsH6YfMRgHHYWHWYV7cgVc30dW3L7ra
kTxsS5Dx+CLmLsNgi/ON8KQsBaZ/l/G4jaO/DXZlrlnkJDW6IMhtSi7ogo6UVoWEwuRFJh43GagQ
rvoM+teZ8Liz8MY8jyvbac91hcS2DQOcy9XQijZJn7Y46zCSANDY56rcVoLxpvmnAtuYKSiEmb1E
i3wvowVvae1F9mMyek7h2+lTqJ8nBxYOqb12pY+/AtJ5BfOr4i02X0dj2Ts7FyRiw1BdoqKFnSou
CXpu93IROo3nQg2gh2go30zcsUA/asbSalMxdAcrTrmC1za0RUHZcxPgabLmBa1mlt2o807f9PlT
0W+UewSn4Tf5ugY11vaK10W+J/HIo9DydY1wipwfnSAjFHniPBTs05aRAOFG2tek1rhGcMO6dzMY
PLfKuGlKj6qWz0oSB+JHmx1G/XkiZF9GFzd516LM69Ol4R5mziHOag5otSzLdKGs4WH+ya5KRB1D
72fXD3LKDkMW7XXoEluoEST7F7TZ7AMrDeIH1YgpyVexLHwL6kDZHeGVmXYnvr1hz8Bw2mhdQkAF
4C7/ebuCqnakToC90C3Xm6Inq2DwRd4oH0ZVrWcXd9eE3j5X38a8ik7iXFdhHWNMiOR0epjtV9nh
rWAznVPPbnLKzISbsN/aA0SOQ6/u3N+bc4awx4ZylaI448qiQC6lZRUB+Y9cZQNmO31V9dnQP2DB
ZmpaIky7c5VugD8Ic3T3q4YeVMKVxah7V/ZJmHyNqNDqFAMjqEmx1aBBjOYYtIMYyk1mwkd2FzO3
N47zCc3jHa3QDcP1x2dcXegM6nRJh/+AdizB+5+KmCOdA9ALDuDOnG94ZLhi4iIWclyHmFfIixCa
qrFCTNwBV7mzHiH8AOcIxg2JHWQiIIlSwyZFdWnfcPzHVI3c1M+lXd1Z/Ruz/v4hf6Wm7dGJEgMO
FMctgDiwXGZjzUHFIvUxyd8/T/v2YLMGDygLPROuUNYABXcVOLCZybQDmdNCoANGPLVhrOV93gh8
7t82GpP7v/HmP/+GtZIq74rIgS/qzHw1IF1m9pmHSHKM1aIY/d6IkADO+ARBeRy/uPlWVZdJvpst
DxuEzraozZnRQvoAWkUEAImZbrsI5ib85Rolh7bZa0Y8+dFJng5PpXJ4IM8WlCwpEqwnY2BemR1d
R/NIknpNA8XYUY/HJVhpMWYl9LoFd4tYkGIxRPtU772mjJfKRZ/GKBBW1K/jPFi7UCjVM0d0rsYQ
gStesQnZwrS0wxCgDf94gghXUy8GfYWPr+emYLbF2fAIAcngnM3uVA7m1skhQ4MppcgYgeuJoIYp
cfpoaa8GG5YfFAiS4BR5gwg/jetet7C09a533qtHJP9F35leHU2z+7Bm1E4B6MoNIJVtQ0oHNQO4
Cdh5pA4QJQ36UeuhAyDN2ox91+o4mHJkZkhvwYyWnOpPMl13xrnWS98MW141gTcE65ZeRksXIPbq
5rXriZdDfR6f7ez3TFXbWb1oQfrO0CVBHi88T+a7pVNvKAbxPxxUahqMAMiiv8fVwenDMUhbDbYg
yeAC66NlbZi1w8zyCsYXWbufh/uK7q7AhGO4Oq4FYByIsivbY6uG2C6eD5mBcwNvNwc9c7ZVR14w
WM/lAS1SkFF+bI1mHYEMl0GwnIL4OXPh7F0Ig6buYRyGf5NWQmCbjl4C7J2EZ0DcJlt3SLqkzgz5
522t5Wb2o9jJoQFXDMYFOvI+i8HRuBwi+bkEIKohgQvWQfhRnvQg55WFbKN1Uq1alQ7Im0YCWn1o
CYqxggy5140zxLzSOZIHQ1gLdELYmvT151W6EaM58Emgxq1ZyXqNuCajTEHOatHWqXF3jF2Jh2Ri
6uMGaPfSjre88B9jXXn+guYaIZ2UW9P8HDpIGjUBZwTb7GRPJJn4MixOzHwHrkUu4+dp4v2SW2br
20SvIIAxdmVZuJHcTs0x1lAJAI8/ErpAO931XBqSqA8EwAUe2LRUgVerP6SSv/T8ogLRDCkPYRZQ
WFEXO9OpPUjT+ZRnXtOdESkISepnquW80RyR4BLPNR+lhtJlaLZs6U+q90Y2+CR8kN3GpTGP43Id
w+kXDVuAd8cl5Lje6ZB5Rvg+DkunWjX5M0mnbeSxoudaRLzS/cfN+1XW4XMzkSAeY8g9TE0EEnXX
qEuWn3uzXwC/zBnsxvgo1Q5lIdHvrjpSiRhVMmFAV9vuZoag70/oAr6YhpMy1E5juyyGwE/ZiG4u
IcDfjKTdRMwZOGQ68Fep4NTh9uBBugUsLckqMbOekDCasERttMPTf/7k1v/lQNVX4Q7B/5BDD1S3
xEfKZzZxVfuRWtApslZkerfAuBECuZ/3+paDgjTdMFDNAiRw7X2tKQ5xpYJom3dLsL6ojgJBCvcP
03oXzN6CHIjMAbMAZqG8vnK+iSPDfhjcaCur15TuoHlDdiO/x2/cuqSEQP3jQO8OmfdV4AuradAo
sr9GccoLpUeXXNz8fFfafStZhjGsuY8Xow6G+tO5D6zTFJ3MaCZGAd645rwa2EUzP8Lt6aD3zd59
KWDoyuItWFVNxYsA96jcoGIFQoCwWAeRgTeXdy5ULPBbBGU8YbOv3HABhuiL3P15s52buw0tInpc
zMoW/cqoaKpntKix20YI1WN6AP3jap9pisOO7KkTeaX+6JY7zdpFCMsdqkB0NrvJMvw2oV5dDntj
YqLQlmmOKqHM9sKg+tLvm+TRKsNlqy7BK50e5lopZJddqGH0RgdMQQKjw3uDSKYUlyb+PRMFM08f
9Rsa4xrBZiCqkVaGv5B5DeoToHCu8Ifapw22ldYWJKDJOzrScwn5PAHssQhbMlMuZVb6TYy4RFTl
hDI8zdOS+qHu6l0TWy/mOCFnPHE7sv2f1/Krf8+1xyTwljhhcPHIDf65+47rqgGtSqOtXiDLjly0
3EzjNjxWYemNFRTvkMPk9FcALIWAEmVlNfQOd2tLbu4oylxcC++v2X/1Kx3t1unsUUVbUgmkJkF2
xHm6AGvFLfjUGLGbTU5zHkVfG9oqVT20Ebs5maRiCF9RGaUB4NxZmXnmf6/M/33TVWiBaMnNWYtv
QiZpprDTYwSlX8deDUqE224UXsxTLzSI/ITcITe/UrE/jH3dzKoOI7gid8R64Aal4b6KLjMxEn1m
AAtk3Deq37URW4H/1VKAjeCCKtAc2VZ1UbGxsSsXSZrewzp20Ae0rcMjbZmUI6eQ/jua9QBzbwWr
vpc8wSFX/VqLd3b0lpC5nKoD3xyUzA+C1dCaqyw76jWFHj33o+aC+DWL+y8lZiYhTwFBGcI0QFMx
KiHHUZjlndW4rp+fyUkH9BA6UM3W0GBXtKvTkVIBXcMWIpyFxmZAJV+5qYs3HTqbbqfmOlBZb8CP
Sbqp4ZDwSgK3zFp0pP7ixn8+GTdN87fPuboySh/xXJzZRVsN2meoZukr/DnAtLzLft6d+VVI7yaD
qZVVC6imL6uPWvuoxpYHCHMduxGow4IGG4vBkl+yTKG3R6iB8KEA3aRPd+iMmzcUIH5WTjq6fY3k
q2rSwzrApBFdh+WHY6snYJAAhYCOBfEdte6Md4vfdwjEVw5awSKL9heUT2RCKh1ThxomHQ6UfFjR
uDHtHCbqY7AqblsQbVjkzrW/ubmUuGCO0IgQZNWf9jBFOZ7dz95dU88ED8CAvkjr5zbb0OJeq7Pb
U/w21hU+TWNWWLHGoq1ib035YVtbpZam9egWx2z6RMhxl+e/uYu4TBRBkg1ccXWe7KEedETyX74+
zecqxtb4QMgNEp/dtaD2vFZ/WbFvo11FY1nYTKQbrWiLWudVjeJg1H8DGSCPBQSsiyKwH2Bb7VT3
aupuIw2VOJEuaHYuCKrS9c4ztd8ai6F/a31C4oUdRl6eXRCouGwlh4BL+lSkD1bS+W0MZdl4niuQ
YajNFmVcNfStwN1R9miiBiWUKKRAtVLldIsRPMWcgoU9nGUSCVAA5GS5u6oG8DXqCFmQ3iHXIF8R
xYG5FDKJ7/jdmxsxnzBwFJDmXnN1rGNdXCZTtM3IctZuofyDm5UwEjSoQE0/9Ac/2yznBh0Jmuz/
Brzai6RriBMnBPc3v1ASLIu6Foh4kEyCpG3SLkmxwYufnNjGCkgAwh0dJThahgLHxPDS7rUL2+XU
7gdn4lrxrwLL7czFd+anbHKU81ioRbYEYu8VGhRC+rapp2pDp53Wv7oomIViAY1zABzddRUjf/Ex
SghzxvUsCKiyX5H+S4f2AAB0CE4QhaTkbDmGn5bboYL+ttgEEGLgUynKzZsBdSdQv8PrqPI9qfNl
ieYFedOssjqGwIR5RvQRYzAL3QVoeq/dx0378G0dr+xDqErkygZ45kR/0WCL5afe74p6l+j//rxj
t3IyEAQjk4rCENgxfT5C30i3KSI5SjyHaNsZc0wDkflijh/RtQBkKho1gN0x6AGBxyxp+XnsW5OE
emZ+Bxf/mOQK+tA2sNK2x9A0fHLymcKd9er1EbXzPw/0ZXCuTQSwJ3hyOHik366Ws21QaUrKBCbC
dnBz8RoTFrVUqa8n8qmagoXVpSguPraoi8e+ojmFqSxuB+cUOlgEIGYwwjzs4JSCeBMTTUCTA2m7
KyJa7bNmEakSzQpSaDj9wQTDgyDUqY4MFSeW2yxq54jMhAj6SpQpWlYBpEM4E6bnFvUxrhFzMFWV
jf4JIRFli7KXeiZmcmRvCsgXq1mqh1/B8mU0gEx1NTnmwvkC0XtE4Ag+00A9BraP/j88g3hQfUKd
wg1zPWvmB8QRGZiDCocaesN0DBdmSoUyKVK8hYBlbFp3A3YJq26iGmjuRJHerW6ZLf5fG2C7KG0x
UN/yl4gLKaq6sqYo2lZgtPQOAndcmwK6nLwVCDqJ3fBBQeaknVqwZ0N4uf8Jt4A2qk50y9QZfP21
+pEl42CHSIltS/cxhDKLHGW6BAdXOMICp5kbs05xNtQZOPyfz9+Ngw71mgWOiIA80K2rg54XrhsP
hcMeVLIBawN/iP4VY7u+Kwe6M9A1oDfisqAIPhlCOqiej3W2q6H1Sk53b5Q135irDf0+petyPacp
B9fsXPYgta1drXT6/zg7j+XIsSWJfhHMoMUWQGpBMqmqagNjKWit8fVzwFm8IpjDtDe9qEV1dwK4
uIgb4eHuQct4QN5VVo4H3jdhk5CZxl0klesEN4okU9cMDytQaberRAS5yfp7vR3sZho5dM+mf1Hg
yXkYT3gBLNiXBOBs7KDAV96T6YkA9ue2ybdyfbTAsgLZs9M032SF5MST5MaRd1ASFeDvpBaQFyrF
Oxpd/pz30MiE7JRA/fqvXynIAP02SVUhaYgL4ETvE7oLIHyzcs/wzynAhdc5MCKlm3DztfTcJD7L
8JpVBQ3TohLQJCiBWgjbJYMMIJ/0OVYFF7mRHXpv7Ce0YmYl2h4dtxpYgdegJz+k+jk1fmi3vuR3
QtnixXMzyNQs0CmDlvjH86JJ5QHlHXhNPksGsNVBQrnV6lPQoxgI91HsnaxWW9WFuZXDvzlhrbTA
bNDPtj/aFHlzNGxpVsnqH17WNDwIyS2U7v9Yr//c4iLhDXTFCrMa/oykJ+vCk3BekVdy/2wMR7/K
7DB9yyMUKNUlyPu1QozkpBu7v1jEQBgt9Yevd8q1E9bUFFEG9oDLw5p9XLFcagTa47S1ULZOKv3B
Zh8Zp17FJomPxX/DPIY0MS33XP3Gpa+AiIQ6VHa6ojAB+1PgKYQ0yH1Sf8E86ePJy9GBOR3eTRhP
So4CVQt3lfpbEKwN5jOK5YlbwITn67u4koTiqM9oNRVtx7yNPz7/lKqRQrc+ODak3aH6gMoVQmSj
0p2uN2Wx+vpq13oBHy632KBaUvWJ1wBpTv5KH38kwh4eD2tO7q2Gf7L6b3+PqKdNevemiFO+EhWZ
HiAaCs4dCAKWX6oYiCVFJuXrhHo29TtX7hJHrdfNeAj91zF4NOptXNvmtPeSe29wsva1jVaG8t1o
Ody3xngnhI+TX9sNOv+EBCDCfym7GbyubkkTZbOpmEBv4GEfX0ldGPoYAPAfTVm0J+UvRiuw/npF
tztxD2GVPAyyDp3sTSPoNw7Da/0Sk2MYdaSB6JT1+nhxI1LCKFKK9+pQaDeoI5MG1tU5lxKKpBX3
Es8mW8FLNBMaUpVE7caOvPr8lPyyqMwUQkL4x1vgbxt16lOqfig08oOc7mlA9BqdPPTMumqjNTeN
ORp0tyqya09vidg0GpIoQh9fIhytVqRFMPgsPZkXThF0xjoTedIPVr6L97X4IkgPamC3xUyr8G/y
N66kCPOqk44YuDTJyx5GEUkSxlQJKJf8UJWdHY+NU0cYH+jYS2y//hY/hx+Ly1i4y0lUdACvH5cZ
eVslxnIvHFjjdNwT7lprhyrp66t8fqKPV1nspymX4r7yJwg2o6OisOxPZFfgx1RyX1/oCn0RjrVI
N8a0aAroy26JJpdRbCitMKdXbNMmyXa4FblB0pw837AlYCJfYqhhfSe2T72wtsJXqBkwRaOyD22x
yI4TjWC/GzejwoAaz/36/t7f3cezeb4/na/LkjRTfT8Y/6nlRMDLPhQL4UAzbMx8u9N/JAjyVHr+
IdZzRSE8+xCiJYfyQLbOvsVdZIaAnUV+LNRgN3IoDEO2Y0SkM2cZcMr5ibkpESZr4hMx4ZJ56eNG
6cI7CVaIjj9WIre7QPWfIZHhw7mq+J1YNWB3opRfRYFf3njK5eumeqBURQqi4Wouq0vGu1l7kzG2
gnkApMY4RQ0OJV4/I5/vDdbP8tx6v5ClqcjURUOVtcW5nTTYe1qVaB7y9DC1eynFeC060+gsUxLL
WxTUOeT8++7mqzFZl2Yf2CfH9SIkld5AzlKO5qGD7dqJ8GFvcYduXWFxMHqJWUVjyhVE9SBbL+js
v95+y699+QSL9bLKYuYt4/pI0WwLwh1EtDAocN9TbuTenyRK71cCNUXrp+OTuIxhltAPhZS15sGP
HvGudMX9mG8UId2IxZsovVoRnjNxsOmSnXzEMW86ZjPR1Axu7MSlgTGZFe8MXhThdFYeLnua8WSY
YSLW5qGvlLUw0neDVJlE3SytbAN9bZgginmE0WT2Q04vqjVtmvJFFenJx/XOkoPBzvXsgiawuSVR
+lSgvd8bMhQmGcky4N/ibUyZ6kW5VZoHM9yKk0xdVTtG3Z4NkJz87BG+CllyrbTjiEUuw433+a9S
fsh6OLH0F6M+33e+9UNNtH0tbUuJ2qtyYb2sVVXY6NNzUaysPrXbZLape6EY0VZhvQvD/mKF46XS
21UwrWIzdc3gTS5U3GSSdTRpqyQqXvRU/s1q3EWGf2NvXIkOMg4PKNcsChTym49HjoBrpukVrXHI
EthXxXnSToOV2yEkReO/PHdY4Q+XWlT1Kj1Dy0wb48DbrvSTVJ9pVSTjXqxv6G2ufFj/Xmi53Qe6
lkNV1TyT8JwPopMFD5aAPOOWHuBT+jo/ERRHjhA2DfF1Xtx/zo9asephVDPzoMnOgJMUJBOVqjpQ
LWCnF0vGacV8qTD9auGcjJxi5d+i/0sEFieA029m/mZQVIXygVtr0/Api36N4q9RaG+85E88+vcb
Jf5D5J5lVssh75Mi9CHWNeZhKLeGkN7DCl4P5NnYFfMqoOBKEbr1VRA9ztuzk0OKm2YjjRBpTHQ6
Y4wfhbSm5LoRAa8cGYSkmbHB2USCt9h945TEvppX5iGLcnuSh5MwO8ok9a63VDswdNvkizGs2M0y
vF51QPnuR6bjDQIihopP8tS1tdbS2gm7H0mQHBNtM/Z8X11Amf3aiepWmdLNgEGElSerVNDm7FnD
GJHApwLedcU+C195MxIgCUYnipbatVi7jY5wIih3u0JQVu0grAYVJ94mgHM2YzatK8B7rLaFlpyE
JNjoc7meeauh7PeM5ll1k/yk4qAlBcLbUEy41L35enQXm3HtDHLtAn9udb/+Bjvp+PWKfsrU5zdt
8YYlhRAr0bj/uCW9QqnqXAkJYxAkU72Fm0njdfqjjT8NX7aTOtp57bBh4W2GZmB3e2su+v9xBxQJ
5HycOUtDxrBLeeWdbx6EeuW32CcUeJ7Ja4yGhJcg3Wk4N+EmjD1fObx8/fDL0QPz+cLDz2YaOGOZ
wKcfHz4O1d5KBs84TFq8601vdE14TWMgw0N91WtvJ8a6m/iTHbXnZmDYsILiAPu3QgtzO6pDWH+G
fgBR9w3MGu++vrtPonvujnTFNGerSuWzL0On1j1GLKJx6AcaBc1pMEuXJgJedQ7JPvs1MPuHgTRU
uFm/za34RbI0G4zwD4DyXMh9XBhWrG4hA+jzpYNgw6kyFuukeTTINrmw7J2AFnKtvLUbr6RQXNe0
cMPkySngPl43HrIizQzUFYK1z+TGoWEyqbCUMOzThotsTmtYmAQ/8pI5Q4wi+rlvXy/7lRBj8swy
xxtkKklcnDqBYXWD0pjaQfJOGKgISKJy9a/gttFd8F9rwXnFZBA87ky1V5RlQTGlQh5Fo6Yd5rhl
Sp2dKC8IggvdgKGC4hv7YhmAIzhkVQiQ9JDCqfbxU2IJ1OHy9YNfOdlpiuMtwwdhaRCyPq69b+qt
6VmGdlCjR9jopP6Dtg/Kl2q8hZpde8smBatIKg44siQrxV7fQ/gPtYNHFSkFwSHsil01Ca+G/0Mr
eMcC1tmoy0N1U3qKXZniSkH+Serz/PUjvxeUi32OiQ7lrQqkpZtLJWCDeFLpcfM5DI1ElzFyAD1X
Upl/m8+XUPNpPBkMJakk+qX125ziyZpw0Lw3ZQjWuc+A6oxDhQyIj9ADYyEls1xLBvHEmQibdbfy
xrMIz6UuMGTEnzB2rBL3PzPCMFSzdmywIs+JuT81rXJU69LW0ZMwKrvA0jcDPou8gjb33dFPsU3F
LD77MZ8oAxvgbt6ZQqY+Vp2yKmCSh3lv2IY8risiVSbnJ71sz2WRH0vrDaIRgllXKiKaUoiWJMbI
1sJaho0xXHrBf8B3zQ55PL/u3C7CVtVHdHsH/z1h4aeweUitp6/X/lrwZeFZdhX0VJWWNmVVVQqi
P/TqnN4JTb0x8Lirixof5Nwdcwf+06yUjdrajq2NDGnP7GCt5q3jTb8KBCK2Kd9HJ+kWY2UJMfJJ
WpYObiTOsgx1GYIaxKCE+U498A0Arq2HpNqIibn6+unV+Wv6uPNk0hdkikQaEfLIItJNidVF+RCp
c5iJBv3V8sIHPbc2BszQsFG3fZEeTF6TkWYrUYORHE7NWsp/zIz4Ek+tsHebot3wqQyKacO5Os6Z
mB+Kbh1uPBk7v3Lfer1tDivNy1YRm05VJ6foL15yDLRxVSSYdyrxKpnKuyYrM9CV5m6oSJ/q4S5p
CwyAbjUO3mvs5UPLMi4ys0UWIjLlY4iR0khXc69TDqhNwD5S2vpRjsvBLJlLQpuayWvjeyul4YSd
qIYnZ9idgro5SdVe0SF56ptMeqtMooZxLrH20hv1wtBRTBCCdaxhl510THHoGXcwpvpKxMq9GRRb
Ss64nu/V9Gbr4d2H4tMTqXTYVXxfZubtxyfiu+70TEiVOVH2IkbgidlOMYWtFmPJit+fHGDkDCRf
dHBb/HWhmU9iOjij9zdtrKMC4zbNpVkt4Jq1DnWiVH73/RM+NWNtg1A8TYgbTNWzVTn4LYwhil19
F2nFzo+Fw0ChEDGXOcycQfH/mlWyMXvpWR0wG2p3UyYcU3xoNaXfaBzbpAyVjC8rl5u0YBOprcPw
g1XfI3YIdDCe32EBZqo4Kq7BpRTugvGnWrZ25HL8TP1Lpz334QCn+M98kViszqVRrcu4cCW5cBKv
27Stt0HcHFj3HUJ9uQcSIJKI5o8R34kBY6gwtvZonuwhajZaz0QBmtAjDzjG+qrZdBkIXwsL0tcd
X6bHGBjfMTLEiLW3JWEXVvnWk7jx/Ii/3U/6lXkAj8gq3VItDjMwoBmlG1sPPv990p4CM3oo/lCF
/QppYgayJFKE9/s4C3ZDTy5p3YfoCOe/qrvmrEnghwZkoRYCbxueCjOBaQB4N+L6nNjYtd9Lvnhv
5q6UDISoYDtFyTctgsiipk6uFWurE1aBH85GHlvVV25AIcr8aSw3moYPBYNE5si0BPW1MpXDCSnz
Ia5/Gm2zG5hxmwcpTeC9lUIdfLCCn2L2UxYeNf3OCyu7TX/SwUUw+6v08SxIPUegcRlrFynex7CB
1erJ1CCFntR23Rmbsr0flMPoH2JlZdXr4pbNzKe+JsZRzH4mwZdoVSGmXAa8LEy60JPlQ22eg8Tx
8gsSO314HrS/hQQHDAglVgoOoT/GbOUStW508SR2OMxIYG5sckVbzvcGpr7yb+Zo2V8H5Cu1+cf7
W+A5fSLkNIdV+SBUr0FSrbLprzVkR9nEnNi8m3QTH8HBNcQ3s6UIaB8wf/Azy85M8a4jMS/qVaTc
S/2roTzk3WHo4DaHWwthbmrcdPi8uhlAYQg8Bjm6sSjaDAtNealK8kE0zp16ocmTdpgah80mIWjC
Dc6Dc4OJLMRHFbFMqd9AZq4Ac/Ni/ecG5vrhHyAjU5RgkAVuACtIyGZPWbWdWV8YxVt1hGgbsvlM
Ku5cJXntJlyV0UuZ+rQW2l9Tq7oJXP6mPNZju/76Lf6vFO3Td4IEfk4pTPbbnHv+c2diMUitKkbK
QYnGlT4NTj2CtWSmUyePurpR7uPJd3O6cjhP2OLQ29OwDYz7NPo+WuckOoth6WhMQCgVx4vkfa/j
gtNgHm4UQK5uU0f49mRIwgsnPaQTUj0cdpOmt63x1ZTAJAYOYR1nwwSaHDtIE1b0Bx1PvqOLYisW
rCRcBmTRlVPpAVnxSSgFN1NCLKARtWU14naoMvX3jM97aIa1n6wseKsZwfJYzbTCWtAco0OhwTHr
qJ5Gn+S3lHlOqFw0zqAofvXbwgkG1a3NX0V20JWX2Qwt8U9jeBGM11jFC2kGSKnvvXOT7ZvuWEtu
9BJY504g3woHjOg0O5qdkvrXGvVP0b8gew51Nxp+tSOMPP1Vz5kzdFKKcmuxQGX9R1e+a9olNrW1
OtvciiUKycitJXHnl9FGr/SdaPo7S9SO2DIBygRG4sa16fSZg43rOkRe38n3MZh8M8bYYMdOl5z0
pt55grHy03Qj6J4doRRIMxSb6Wsu5Ag4BFfTCIHNQ2bdifWxJsXBzY8oR4yuim9dggm5kDq1h4m8
PpA0aU4GO3dM78ZO3wiZuMqqbi2YT+g5VtSYya9x8hxZQL9aIV4Vv008hOoZK12M9lXi7avhlznq
q9Eqz17R3+niYCdBv83T/OhhvfetmN608kWU3DIoHDW7dP1bGtxnLQN7wmcrO0idW6AfU2OnkZxM
Et3EStwy3OQqx0/+PQsGW57cPL54YEY5QxcCjs2YMN6p5mtW/FbynRI/W+LR5yf1/Ag87iIsqYWt
VK2hgurmk5JsW3zC/Jg90WxrdRuPRxp4jhbnWD3t63IntvuwRsT9XQ2sVVq7ApizqDyPzQqWulPl
IaSg+wmHf/nYomArgoecaFyN0UaFFGcizQIiEhmqEAwurV9bFc+iODp1gDm7jFXXvs2eKFjsoJrQ
1LGW49to/JzU2ffeP5W6dPaTzK7SV710k79V+lg326B/1ttNXt51ao4lPEzm7/BTg+CPVr1VrQ9S
Zjmxz/c1u73DaE22Y7HxrEPQXXrjp25sQiC8OEbdZFFEi609Uepo6tqv7nQFC5mjpHRIUv5miH3N
e4GJT5qwjcWThgrX+ql17tQZUDYopJ4H+ckw8YR5zLJfQnuqp23l2Rr6lQKH7uakT44K7l4fTXUz
hb8xdLRFKIZNt/06lIG+XTny8d6xSHTxlP2kHSsU4EGzFORDWpXbLBLug4pRcCXPxbtFvWL3lnDQ
xRYPCnOFpCgKKTJR+FmRterJpXs635G8UvraznTGRI2PfdtSwIaHihZKB8VLT5v7TMFkd4Ar0ymO
WTKEJz2nK6AKisR2WyflUTOiUz+UdwHp0VhhQZydEQKiZhYcqa5ZbNGVsua+FBtHjkW7N6tLJF00
ef5AsfmOBTsIn3opvvNlGuG644kXrAVsTysdL9j4knhIM0JFneOtD13TP4vCg2aNB6mWMCIOVmLw
3aePruG5lpSGPUIKl/Fny4dhLVo/+k62g4yhBU+W/6c1f/DsZsgkMVNwdD3eDRlfa1OusyBjjMng
WP5DEf5N0l9TLbp0VR0jiB1Rf2LEtsNiuVqY7vEf3hnmTQP+z10GCkpgFVhmeA/RPv54MuEg7VcV
PiIHOVBxfv85xZADTJlMCJcRba6Hhti0MepuE3DsMHurVcFBuwl6yctqb+Q70jtWvjwpIUzNGBcE
FW2J8ZW+NCJlJuERy/7YyNM6oMIy+WYD8T4BAaWtxRufM4yudLtWQ4aE7wawrJXVriyMq3hkxlZN
hl+fm5bJWQWJ0dwcUKW7+lLR/KpGy00Az1tSuCAv7cSVJKZmMWUhaOYZYQEmps9AfL0+4GXx2AnC
ukQnnxg/WuUhUolZBVNQMKSjH8lnP63CSLvHYcsJEqSzwqEYjxQ7UIHsJjJ+jVq+scq9F4GAMK3B
S85j1TE1IpbtTGW0i+AhNim5EFBbpjwY0bRP9DjFvcDcqpWwmw365CLb9FNvy3hODdDrBY4ZNcMy
e8g3lfyNQxfI5TVAAt3Er0m68xu3TV+67KlKq7twejJyZZ0Z9UrBD6YVA3vk/28TyreBtDvi84E2
DHOyVhM7VOTNlMr8awV0m+Ge1rMOZ0q4aWmhX40j/7zoRdXdt9OU9IgXDrkqYlbLuIms2A49vlc4
TXgbg0kiHdHED4tD4DOtp9fcYJI3pRGcCs3Rs32Y/C3kbDdbustNv5a8hz79Y6nMjRMnDtXCznHi
kaWjPLzm071BoiM+ithZkrIUL0bCGLpzxywA5U+VrnymtTQl6Ga8CbO7XrYuWbzv/fumyFdi0m2U
qHHMqNzE5iXlDJxy5SRyXPbBJh/ZXhZGN2a8NtHWm+ouHsfd11H3k4x2LlOYDqAasIkV85NwyBLT
QhyFUT7gAj1ozzppkFZnTmicpfC5QdxfNXR0I8gp8NAD4SnIyVP0eTqMow4KUu8ffrhH9IsxBibk
5yAFtx2ldURSFlHNVFlEUL5lzHM1H//3rhfFS2jlnm5MvXwIwCUlicjq907RUBv3wSWR4fPmbkqj
icTFLrp6rRi0LDKAxFg+eNpvhDkaB6gtcgbU6ubrJf2kTWVJmW1F+x7EV4V4sQh8WiWPeoFw5aBB
zKw3WaiufPGbDDG59wa7DJHbFuTGfPnqmDHKMnD9QnA67yK3t7hxn8H9d6wRVi0D2WDYLgqnaKxL
PRRE6RCZm4j3mEGQbs4lQQslRjpdvn7yuVXwMcLOV9Mk2JcSTOblsC05DSpPE1rpgGJ4pvqo2b7Q
9zOAa8Xtehg3VazdKIA+idEUmWtCqMGJHn9Zcan5yDl+wqKppIMxnEEwmWimCj62479qAfaff+aq
Mhjv1w96/aoIPNF/kKgoS6fmsNRpFvW5NGO5EKbhSDHz6qyk22zEKRa0lna6b9xqU19bXzivdIws
BtpjLvfxRPU0Yr1QmuKMoY75Kgu07dyQbfHuMP3RHfuXqDduLfC8W5cvFRkPD2rNaIy56A/5wEFt
6JXS3KJigZXoQi9ZHB5qjL3MbmvxwNTb9M3q+HUUVx4o/deL/RmgVma7IAhoFoe6oS8gR0+PJmwZ
aukAfsJ2ohen3exLfe4FfbzGos8e1+KY1XkjHWqBr4S+QDr4qwxn8ejchwffumgSpFL6tEzE0MgD
p8mGYu0zXod2VVg8fv3EnyjH86ZW6RgZIq4QJMqLF03fRQnHRhPn7UW+kFiMdwXShPlkJz97Wjds
sbLCOBccaei3XXi4cQNzXFi+dNqgTPA1CWRILj/utNZq9ESuM2mmqsUD8ibvTXjvj01t4R5N5aU1
bzTJ3qnji0sasxeGzEGEAfoS8OuFcYrSfJAOIrBdNWN82k4MdMYCUFMPpyHN112lPuNY3ArFvieb
KYTuWdZnsNQRmX4XJdSIZiLYkdLtctg6FUyuQG5flfQPmjPMgTEQLeN11yf7iBWNu8e5mVyr2lMY
/GjFATA1vei8ZTyDPXpaar2pkuE5bcqf8O2ZAMA9GfLOEoIVo9jxSGH4kGWPlIM3Vn9e3U9LMbtn
qDNHAZrAx9VP8zCNrZ5PTuxaJ9sJ+RNkf1VzKczpjwFVU9oxB13NTtQFX1/7yoExS9poUmmGBR1y
8eLDLE8GHFMI4TQieetzlj5eYBK6lLo3CUK3rrY4KavOS9pOJoxChWA6KS3YjLlxwVtqPYjF69dP
9slkiY/KkOHA4BhB0BaXvt9NkPa12bKny+Yi+8lDLo7bOf2XTH1fVTlMaSD17JemfzPC4cEc94PA
PEzGJnoCLUZz20zeX1FkPLISfavU9JT2xrlVp5M3RN8TC2Z35kxa4qI/wfo29o7z9rNmahvNKQ2m
kM+oNC0Kt3Iazqj8AV5BSJcq0/TLJBl/Be+xGavHXlToY4HZR+p2ZrO1JjpyNE51nZ67DMNHpvJl
ZreKRghoHOPZhbbnOvCG7c0G+RVChoK2jgY5CkeokUtNklUMoTBZkXTI0rtMuzAOGFtyiRPHL9W9
oK/N2sn1YKPSV/j6XV0Bp7myRrMchg7M6HcOzT+oZtaOqRL2AYMmQ4Z1B+Z3yjrmzoExaR2gF9VN
ANYlBruo3Mb5xZR/NfjpBpppC0qOI9A9MuUtwqVj0hjbIRrvUv2ZfExnNHHTuEl8y2H32kbma8GC
lUmvzMRZbOQyA7iIW0U8iNGW+jbDTr1YmZ0DkzibbuSXV84qMnVMAzkRWaLl2rRiXFmVzrU4HPg8
2/DAbK22Wo23ePBXWhi8hX+utAgGgi+3mAZxpZ7pRUwKECo3NLF4gqjiM0RSm+5NYJeGNrVAQasr
j55L/S6mTPsLg20GntFTdSnZr2jcWvGLYr18vU2urzqO2TQF8GnTFy0WbBUzMZpk8WCYG5YcmhpV
GNVdMW1uZ/Wfq0oWgy6uMjPikX3Or+WfLVlLat7XRi8e8pdBwfve7ZTRXkOQi4q/Zf4w14s30un3
XbM8ByDLwEHhC9TkpZeEkMeTklqTeIit+zjaC3z2UwqyP5LzCcxmpxmOpHGXYjmA7jSbBlcZBNcr
zmG0b+jctWt8t34Kevwc9t1lzvq5UW2Kz7Bob9SR1zJig5RFhSLAnWJj/nF5qjAOcqUllJcAkn5r
riESQuche5IsJgUpudvqQHRF5ny9B64GKUoOBe0kbTba0h8vXDIuTITnCKo2p96AbFyVDm7xNjBL
NGduLjzdutzUt1Ikmd9dvpzZ+xfDjVnuvtx8VhV2xpSnFB7KSxZrA894om08iKuml2lPlA5y5JUn
Qe4Y5V2u36CGXl3wf6+/WPBy7oeZZiwd2uZnKv+g3U1G3k0ZeM+zAgYx7pO6uxWXr8UeDaLarD40
PnMXTbWarEoIecsD4DmgNmhXFGt4Toa2JgWccYw1Rsc5i9YzTMy6va5+TxQPj83fgfHDr38b8l00
CbaYF0CfvhPBIZpSPH4ZxDEK0bYXmPTTjzfu++ptW8QDpDZzIbz4dpNAbSF9EsioyLF3ZyiWVh4Y
eDICFd/YjvOyL7cFQzHRylCpIbtYbEczGXqJgdsijF0aRW2/FjwmNdTasXzDJflHUFYPUh99NweA
XvrO/TisJw9XpNTazLGzTtZf39DV++GbJDMlqea4+Ph5tJXWe7pK2Oq8ajMhSCtfMMVSov8HrVVh
S9Akffc2E5fUMqVTLamsM4KVUtwVYonYD1ewPEEn8cD45tKstoOarlJJ3dVwVVR8Tr5+0msvGWKr
pSOoIl9ZBoLMSEyUxBY3wHyP4gyRnANYCB5uZq1XQw7WvbSj0RxyBM+h4Z+jQNG6VO0b8f0E1gGF
icsUphZ2XtKDwCzU6C/X1G6BXtdOu3+vujiNsUHIhDKifRDnf8RkJSm+jWMvtCnomlL26+vFvCKJ
gQz/zzMuMpo8Y3iOzzAqfCAvBgiORxU4eLHbxq8BYuN5RkJAedxBXaZSUqib9lTEM0k1v6nAvXb0
MooSBy3Mkk2G5Hxc71b1wnoQavHg02SpZHsiD5keMkijw7Ai+WlC+ouXwd9+vQZXN9Q/l12kFw1e
A3XEe543FAUKYnQeGyfg5Ba/4daFFqE8FwQ1TwwuNCkrkaQOC0tMDcLT7VGp1/YQWxbuOzUe4MIC
zPGqqB4DiSup2aFqHvoqc7tsdLyZ8gM22Zc9rZcnlEYVPIc4ektSgyGY53Q8Vt2DGVcrypMbEfPa
w1sz0QT1BdTAd93RPx8TCki/Kr2UvCo9dGirjRMqCxRM3s1tdAU+QzsK9XA+rmHmLEKzEAopVi1c
CYa15cExnxgo0jlQkDujfucfY4YgMyJeOfMh1+FbW4oQXAu6N40NIQ7o9tLFN4r9q2+EenvGi2ea
02KTiTT1lZ6QNt/U/PjZcxrNAkSx2t+mscwfyvJwmuMjJEyJ+ZBLAFGIJ33s2k48NGq1mqVaYh2u
tXxYk8a32SWNftZBfBiZ2T0jI3PCOBsJ3EpdrtAiGVaB9gE8T0Frs4S3mlAVlEkbxENQfquacCPG
DbQ9iSnjwyoni/NK2IAdTWr6nlD9BjulE1Nl8nayQSBpgflAvHPcaWhMxSYc36p+iibFNrDEmuNS
Cs2CXEyJHhGRxkxXSNrInvVidGl3s5pQgb70dbD4pMMGXmCUjgq4ANeLj2sBtZdmnkTqGLwXIzOE
ZaoPyvBXz9/4ltlLSvQ6R4/yBeiul+HRqJX79R2oV4563ivqQVxpwOzERRiphSzJLBkqED32rQEA
1rSgApPuqpLvZsy0EUm8guabyhh7PcVQMbE2cf8rynKsm/d5xjgDOTozK2xFS6dI/yrJo5la61QT
wBcSOE31egpgq0sMv8V1rAWHNDNtNxSPHfxNkm9+ZGh2BGQZe7YodlUG2BryKc5sGfbYIP2m1Qj8
caP0uFYm8dy4plAJ0gtYwmWJKsRYo4XKQWfmZBYNh4FRIKbyFAl3itbYY5uuy0qF1mS4sysScme6
zoyWoldZw0MBf7IzEbcCo4U2tNVokicC4xJTiQOP0taLbyQq17YKN4zQk74bSfTS6wZMYhq0xFdm
uelI4pcU25BBHBelhfuBIxNYJWmW4/f0FhGa0W4Oxs3Xm+UKG30OAv+5h0UOYyVyJ+g5m2WUM1uh
k90LvVtEJWc6EiDIyUEFPZWBF9IYr2pM7zViRO1n2Mmei7mJhlVndcoDMC0Ttg901K9v8JPFFt+T
xRwElDFgKgDhi8S1CooyHGKYxuIGI4Oj0a99yxmj05Q6g3AKz4xvw3ikNV1wt+EYniGwJoFLdlDs
dDgjQwgu/OZNdz0j7HAHvlMhDNHl32e/MQppfcfcpcI6PgWvKAk6GwNOSBMr+HDFKd4ZvVsl25J9
3jqgdkrvtscgfRwmx5Td3O1ogTiyv6kVh3Ep4Y6utjkeotpWXlTh5NXbgCJwsiWUBPS5H5t1I0Mf
2WBLfcjhGosu5ttgZ+2tkvQ9fi/iuyXrFl60aHkM/vyYKEWjVykF6qZDiwteTRuj6XZa+JgaDxF6
grL/7RX3M/OjqsJNgUWWJL9mzEIOdnVlnHt0aEq2k/yDF8V2EANtjxsTfUUObVqA3/kQZ7sk++7H
r+L0U/H5U6b9cG9CVAEjrA3TLuTeLtEZ2pP4klpnT+/skF4K7DQBBSCMxEl7STy0kt+T6Bn//yS6
9P3Jnx4G8ZwOO898FppzgIqjDkHxj6m6kUe3Cp9VKAyJAfV7+iMNB0/8ji4Qd7VyTMj0Dw195vTi
Dc9+3do0Qm1tDNbioKwHyHd/BvEoh96qBLjqkqd+nOcS72YjQBGydqqcmNiQX6xRYxTm/5D2nrtx
Y2m47hURYA5/GSoqy4p/CEmWmXOuq9/P0hycscoF1cZs9KB72lZ7kYsrfOENyKOU+5oQFmAn/f0K
Iab4vhB3TNG57WRdtzedomxSxPuk7K6VKPaOKC1mVGUNxGShLL202q86DFRu1DEPEjJjG9hOaaQ7
pdJR6Z+QIktXFlvtMCeXiapeROpmKZ5abSPapAeThRcBgJJa/MPBd8Rz65cAQbJpvJF49LkCtuds
09BYRQfWPYLmll3vdDAVrf5iJxbANiBKgGNn4nUc9YJCntdW9mGd0z7+yuf+WWuIR2HJaorW69Fa
G9vO0IbEATjAfZCG1we2isW1DD6MAG6iqz2BoptwcZsl1av6lyJHi5qyiJSsI2wM+w5p+BCqofTR
AiMfUas+c4L8G+zgpYmpAqVBDpLja2GuO00vAHrsS/MdfXWOL5K0sQCkEq/PhvAnYkvmAo6uYLeg
+nsUWyImG480btX9HOqgkW9hrix4POP1LrgpKFPpyrmas/KV9xx/Ag3gG2QutJhI8b9vdyptDZ3i
UN1HhrwtAWTDlyYj6wgt9PJDBkfUyTsR7oSDjkd9gcBl7feAz6Y++vr1qjJuW6kVzi8VNF3J3urh
fQKs1mikaye3PbuYrrqMy9GOUSBQ+seBRe/o5XZok43ok6omfiaGhkHjfNm18atdzDedCXKdDqll
hUEVprd6Ol42hRXk1daK88DmETX1jWqVMoG9h29W234EFotyJuGaJZoeRjA505OEj5Y0thiIP0/M
ZJrkm4N0EcuIQAPAochXRIlnHfKNPDWeaSET/ZDWUQDx0B8Ohl8YeJb05iaOfx20yJ85zwW0UodV
aVt3cjrA+qKEhTbB4OQrjHC8Jb6ri3atp1dta2871BQdu9zhWn015MPvsb/Mwa+1FQ4FhzFAT/M/
j10tHkR9qy1uCO/kGQygfTtpfxAxmJvEt3814W/RmajA8PMDZfupZd1lhwJkW4XgdLeDUQa52Vwn
YFnMpb0wQUsN8qe2pF7EpaJKmkcM8SvNPkMr+02fyZ/zt9Qo1w0mCEyjZKdeoeLK0ZK99RdLvoI5
OXH1aTKArmEboSvZQGAHPUQei/XN9OeQCvGqc4IgpwJQ0hiFPAZx2H+AL3Jex6kecv1MfP0Imnfb
BzXYb63SzoQvqJyd2t2AElRdp6WnH+dNCRB3wPAj6EKpuhlxRc/r16nnqOa2/0gUtO6NzxYVTWWx
9vHCuajkKPd2+xH+D4Y2HAKZB2wZI5MJIngaBTTZvUGcDrIRWKQK4dy/mIDDZWzHkFY8RNkm7i4R
VUH9Mr9Kb1JAZVIT71urDyR8bDAMD0JYnMhNgwkF5VxtoutYvVCtfZNe2nAUjaXBzxQ9YO1PaTrI
ZJVAMG2c4RJXQ6n9gHF7S0ghqyOEm4iS6b2EZxHChYHEOTnn6aqugJoVL061U9XOk2zlIjadRxv0
kH74TC0Fi7gPAyU9govlsJXUzJVSA3EegNIN4HR/AFZJxFRFPSbm2QotO9PX+vkidqrLRoXoD807
igGrNlUFsyG8LEMCwj71Z0nBWRH/3uW1j4ffBxtwMvZCFeS7ZTMXKbocGYyu3I8laEaF3wAayyDz
H+o/ZlMQQ3KNIY4blpBZvMyRkR0Y98C2Ugqk2ANfjhVmhS5gtF1thV5vKetESVeqfGXS2MISfGeV
N5PxvtByKYFT6kinCzroofpsEMCTDEzxismVgHGW8ZM0byQ19MO23SnKA5bUvoDl6VZgF3eatkmn
dD0oj6DSPAesZDxoq0621iOo8FazvLoASx8NJC/jRi/yK0VnCqgPZOnhJhIIVWkMyiZ29RVbNz0Q
xiWKqxntmfr+yayGnMYmSuf2ovv6/XBfWmlsVAOIG1JBE7nZFAyF7omkvYSgL3yr6vqwjSZzM2TT
tWDrizN0SIa9+OfIQ2HL+mLaH3HEir12iNzRNyja8Uzi+yUwdnwLUb2xyGUI0//pq+cyTZ08bMDi
ZQv828xF8JaGhCkFTv1SNBDLxyfbueXKNR3kU0xPcP0EmrBDSCJDgR9h/7UJyWQgDj/UdqBaGQso
DcyieRRNo6jCCaO5Y8mcqb2c6qEILQjQYzICJSAuvs+xATkksloOEVHdNNCbGl85T0PmGDkI6vZj
+ChIdj/HJSevbaxmZUhhSDP9o1+YSpM8DWXPMSlXIBJtbrP1YHEkTVFgOPM9d7dFzipw0o3lNWAv
FzX3CwKYhSvHKVoqcQty+jU3Mb5iQNfRIPcMTaKjQm9eecwi5/LgqF7Zty5M0hJsmFFe6lVDkjn4
cPNdwfHTxtdsKtdqx+kB/bBWtFUSHW4K+UYen2p78QX8oKDIOnFx+nad+AvdiUr/mBJKCWowwFk5
b+xxoh7m/D05R/UwPaOfWyHnI3Ljrr8TYhQt3VUulGG5RC5L43GptMvli9FdhBBe0UToycJslALg
omKL+PPX0k9Aob4UAsjTgUL8Q7CinGb3Sc/XQqeFfR67aKLxLPS3RsmPS4cof2R2SiDu0VqeqTMM
ekCRRwNSTdwHm0TU0XT1Jp/egCXSDRGg1Cl9JNwxsBfLk+U6M5bXlqOkObzC2aVC66Yy/uxMuT38
btMPJ/6T5L8OduEJgko8jOeuU7HQj/cwqELKJxw5MMKPSke5lcOo7Ut1D1kxcoASFtbDTEWyDdUv
8LkIYgeO+IyLsV8urRkQe3VZRueAHydLIxD8QPnJCOP9o/RfjoucJ7SY9qkaI8aSX4yL5gOU+gLa
O8Utk1bJgB7UR1VrA1rvidDIOGeicjK5+fsxjg4GdWozJY54jBzqST4aPrQAuyRiUBQhsEhvaSSe
iA8hbmovd+OyuAZtDxSbxNmF0H8zDOvZuun1idPs9ucVqZxohwicCWKTMmfWPzbLzqE2K5Vtv6+V
ZD2gFx6XK+CghaMGZWf6ZWq6wiGTJptWFGeuJeVLD+CfpfLX6EdtqETT5i6UTFrAxXqYVP/Q3Oa6
Slkv/gXBbEQqGT+V5D9HqqM9qnWxTvT8ZoziFeoP1qAGc7cJSSOeI2PxtdrxVQv/WSptIeXCKt4T
PafQskF7DkK06DVvjTU1epninlkdoDRQGWNvCd7DEqObEMNeLB5oMSZFfs/6sHMMYsm2pFbyYkfI
Ni7BQZauO3QlKK8vc+KV4egjsCxZWwfdpIomJalhjvAWWcMEityuNQ9lqnxAkuBZ8M1lvQ8CHRdH
CyCXaWFDr1SXcrncC9rgpCic0GWgZflG7w/bDgNmweCBMYB2uh9N8qPJWSH+jD7SN0bEEkHNDFSp
BSldwtoT0R5fLtsg4rEFxzpa3id9Wo+c2OIYJJ+rhfqY+haTStUHBVf6+fPnVaWap6J32iJfSBoZ
bc2jk3eJ8zHXU76cSjleaLPQAyhF9TGtZf+QB7F0p6eeUJaK1G7XwUwA6702Fkwoq8gzndWYX4lU
oy8eEamhtF/2Kcyn97maPMRPAe1OreWp6ROqYyIhrSTSlZWxOOxfZMxh/eSgpg8DlKo0v0JzJJLC
dmXjRymUuae6uVBT2e8Rg0jU6nlM9QtQyChXfmnPxUAV9cnnv0o083GiZBICP0LVWhDdnZGSNLA1
AFOwIqXepHiHABZFeiZaCdXAHB9JC8CoD9NFrHkDdBuY7yqWJg3ccUhb9fzcl7M3jqUnhigIYuNl
Pyep39qXtRWD/KNXIoIIlA1aOw3GgpsVVeJDeB1Nyq4gcLfhI8zxElj27pApoIyH20mPV6LTMuoS
hDoha5LR6wjJ5iJ3QWNljmB8dqgcaEHJIHIEm4dT6KAtdyoJcV8GRqbcRHb1VT1STOgtGnomk+rp
A0+KCEMs5GVK86KlIY9JxQFsVoN2SjwqsAUpyy2f5tJt9BBfdB0FjCtdfrWo5Y4yo2cgndNQ90Wn
JV1oT1EvvFW6h0jKWKUaYA+C5Mucfcg/BiQ7MmpdooyVsISpRfoo1P8S8l5RdylTbcx5rlrLNj18
LyGnSJa66LQh2hcBGUNx9T0rZnQOjZWQzH9XMgVthPCJ6182+8eD2Xt4h4odXWc2Iv/tmk07gX1P
G/SyiHkVToYyhPdfKZuZmm1c81/orTtlV6X6K8qMi6h3UOuGVZnAOOtIl/ol0Pip94PmRzT5YGvk
eIFwiLR6uFIjeVPJhFDJS4wEB9BYr00gMNkbp1zz98bZxAmJACe/VmRuuHCtl4SwjXE7dMtFqcrb
vOsfaP6APjzYGjtD3ZH+zxLSdyuMC+B6lX5bdUE/DvtYEMlx5bOYdZECqvGq1n21izZJEl1nhzmw
pWIryRS4i3AveDoifMzLifWtfgjlCVZdG2F6Iq9Q8xKF2xwRsbladlU7nolhT7Xw4AuhJQRVE5DL
V3r+V9c2qfLQPMCI32ejtqoAPFAx7cwIj7UJ0R7zIss+Ba1Pf+taEAEcsFR8DhwdFG0amKucfchb
+uqz0PyxDt0uTLLLqmi2FUBCnv4/vcmrpI82mqQhrD2ubWTtHAUQuFDgcO5+Pv1ORZ30QnQEaqhm
ysfJVlVlYQ/q74vkYNIrDAdtk4AlowWrZrc88Zna5JfQ1fEtKvgjSOKgroPszvfMY6wTZFEKAgwD
n57pgPMm+1mxSeqYALC+Xoi+inZfCWO5pNiq3S/D2zTGdW1XOx0dnJ9f/xThgIYskA4gfFgmHzeG
ISTqQFpG+CysqSKhcWHQ/NB+dcstWD431h9qiI81SYpSUVYZhCDXz49woiGFrLNAd5hcPQZw4+8z
IoPcGc3aVvZ68xin8q6N+20dDu5owQgH3t+NhA0KiOfqd9tTbGga0ISab8RZkOlvgnZC3qSklivk
zmNqZz8/3wlWF89HNg6GHKGFfyC+eR9OkGrhj81agfs6tPn0CR+6fk45Qu51mqEtbICuHgIR1UPx
9TAjKCtQM/I5j/YTeSt9ZkSL6SDKwNq+emd/7b4pM00UM9l9QNkxp0LpEfgfW0tcjiXwO5hAZ7fI
vwW372MehcRGW8V23zJmOz3hwYUaJvAqUD8I4/080+q/gQgjQT+g8kHOZdlHIJXW1sJOnYlveTvO
z7ksg2JWPbMj6e3fl5xrNCwQjkq8GIY8Mk5+ZcUbFc9sanduW6ucoS81fGdJXYV1tpYp1jYc4HkR
+aFhbRIkmPg2Z5763xQK7SzIOgL7x0L5quf89U0QBZKkUYRPDg22nq7LEM0XoykLboPaNM9cpKge
bKH1urkyQXR+zOz1CLD6kPxp9OS5z664W+XG3sJvWctTeyPHOnIWjpdO5/K9EzUbHhb0uApX0WIB
HU3xwZniWYodZW+PEM+L1B8NE0PKcbWM2jpD39YmwR3aBa2DhcAPOHuzywdrC8ACGbgPUc7GmmRs
Wl8AhYoba0LuV6UmbmFeNb9Qfj1k2W3WDPjznCs4/XtWUzqh4YSCJVpiVMi+HxQF/G6sOCdlT4EE
dZEgbhVfGWvk8gL0gq7+F3IYNwJqnVg6QWvkxvs+oBOlTjkrubLHPjGQ3xwTIZJK25aO6bUsK3ny
rPExd5o17QNNfkUPyoDXUUvpn6y3g0wpVz8vtROXBw/kAD5EQFT4DB7NgG4mRUjdCFw+sePB6QNT
4F2My6HEGTwjNhVFNcvwlUoo6+rBgridqkP/RjELUcD9MmJCdk7d/MQdgo2LOI6Al7AFjkOC2CB5
j2emCTS+IETGUrSig9x2wNCJygDOodtpGlhbLu+IgHpOXZ65Vf9twgkTViC+iKvbTMzREVVpihJJ
B/in0XAn6V8xCaFcpiFN/jpnV+df+cSe56riFIYph6z78YB5nRid0gDeEmBMeKChoH1qRED8k23S
wK4/yA0NKYBz1WVGjIS2ma/04bnL88ThTGMbwh56C4K0d5SUN62Z1UsBWvM/WpZdZvtmMsQuy3nl
1JSqyW3M9lFobFJD/+zs7qmfMfCasRYEAtMjbFIGLWKESZavtdneyRU1fYPEuvObZeZnSk9dOlwz
sZ4589VOQE11mDdIfiAXIbb10cPPS2rwe0CU1clPm+vysMc/w5mFMGNNDcirUrcbPGV+gGhf1RX6
LaThoXe26nOi+MS1YyKNS7uJZu6xu03elLM9dOyrtkIhiOKO2EgHSfdtG2VjhIWGdcsBlyNvPAGk
epGszOum4kzF8eR8AKXG1MMCocnDfD9vDtTGq94KZXH/tcmbbUNw4kFC9ktbG3vYiYJ0q42wDHIP
Dirc2xHIHkZIHtacZ5bWqbiHk1aGbYRgqI5LxfenUeMMAlwGF1Xky30EIHiaHyvJWDe0cmA7qH0c
zGSebEeUe9S1ZElBo/e7HAf4NEzOLpYTxz9fBxS/DnKQdXF0+E26eigS05n3eyJV93LxfGNwLy33
efSfnw33snIrdw941T2s0KJwLfdacZ/R6XIdt3FVD/87fuDVFz9WudeX1457/frMnzX7r/w6/+PP
wkrOfX0P16+x9369/XX9er3afq7Xnzedv75Z35TuDWpEvu4DKfGe9F83o7uO/U9+sfET78P0643t
A0l2L16uHnYPD7K/e3m5ijdvrXslX/Res6pdUiXvKnffVNeL3R01FHf3sovdxP/D32P39vb2z+3j
EDw/+r8Ht/Tu/cS/vb/3f75JTpxfUPu4RQHMC1fyo7nUOboSrVJnof2J/D60kTN/vti639McwR38
7wBHcUaSk1mQcs2CqybWS24OaINcjjQ94vmPKHEIx68vxFB13co3hPCdkWFgZG3QP57ly2W2Vnpp
PZlZuDL0h7DLLmnogPphsRmx15SKb2t/kOw9jMVqUB0kc8arqkUryEA6Z9QveKd4Qta17X1FQgil
fZBQvD+oGlzMigRzPtMOE1WyH974OJPM49hAYZQpZVdSThA+i/mZIU6wI7/N6jGnY3ZSOxstkFBC
ebdHtlTWqIrTA6WE0fVXTlf6jN7OsB11BLiSO+ba0eogLQGnzWvs1pCre+rILYdc2lCGEYW3nrtB
FPSV7P3nRXBuRtTvB0idmo1ZLMzIGD5QsQEqcZY8fuL6A3tLJMvdh5qJdpRNF5FkVFbIEMhcYPxJ
MkT1lvZsX979/C4nDp9vAx2BEqcuHuVeZSCuKoqSwywoAdRGcxTyzwHjT6RB38Y6mrdBjyor67Sv
vQNAR0OcCM9bUcf8+Z1ORE3fxjm6fuPeMCoYuLNAoNsLOPAA7qrZgOP1Z/w8z/VWTn8rigz0L5Ch
PvY4kbsmk5v28PWtqgW217wWohnsU6Q6fn6zUzMIM9Chn6TTUDq+uqrSHgqr6GeRgsEKJF8VFJVz
cPZTL/T3KOL3/0r8DsuQ4Ug3zYL7y15jIHrIuvPQ5+//b69zdFpLKMfIXcFAsNjCZUfHY1TAoOZn
1sOpMAhM/n+n7ejQzhujA3Ezznvl/nCf/jKu0VQDkRx6SMaN2Sb5Nexpg1rnEL9f2gLHR+df4x6L
1RSgK2qtHOY9fjKRvovyR50+zwg/RSiPQ5dnXxvYvDLJkrOzaOAs3V3U/WlHgFhz7HcEqwZ10ah8
aIp0paMbnxba/c8f4czX/uoc/vW1i6LVpdHu5j0dB6Q5KINwAtCHPFsQO5VP/f0ZvtjZf41UWnJr
UQCb9xBj5mE3jnQYVBpKgDhuIWsogOFMNykvR+W1aw9nIoNTh8Lf3+LoUNDCQSnrkcElWWB2kBXr
kGR4I8MtEVkV94ST/vl5Zs8NKYKVv95XSiw97Qd2K58fnoHLaxOWlKmwoEDp0vykifTziKduJnxA
sEAFAmKw4r+PaCfKZCoOI7KhJPADC8pqZ/0VzgxyXOkt6AjOTccgDf5lXycQKjk/v8fpNfn/v8cx
VN5WssJpJNYkNnIh5T/2CSNZ9Z8ye/x5pHMvc3QnyV07ysgtMWMJ7Yg1JRfijZ+HOH1o//dljlYe
BcFRD7uWDQYkaMmuiAP/b0KGc8Mcrba6mBQkupkzys1gMuhsCYePc5yzU/GCAhSfuwd2FwXk7yus
dPIeLZd83g/V3vqAQcihLR1eQ47TcxpGJxfBX0MdvZDew37udYYiB+OFUG2hQseVqi9nrqGTa+Cv
gcTv/7VPh1xuD4ZSfiUNiInN1ZpCwf+wBjDKI8+jzqV8yb/9NURSq7Wd9c0smJccfYxCofnsCXty
Cfx3lOP7RoYiEI1G/fUimD8JDIBEhwPxmf/lbZBPAbWhUaY52jTDbKZqazJhcXonbjL2JhARymNn
Lu6Ti024yPx/4xwtthpePqqvYtYwMnRua7KgtBRQJKFraZ2jI59cb3+NdrTewn6y5YWmOPC+NQcO
hTZOA77R2Srb6c/039c6Wm99amqUd/lMkLoBgFGEQcVuVlY/f6RzryOe4q8lN81qOZdW9XXbYjo0
oNEjcbs/du2ZtX36Xsf+iYIhdw80yO8jzYndKngNcSYcEHYsP9t8JXhg+bT++mgjgJHGs0EjCzaj
Mgjx7aef3/XkjCIwZkNeB1x6rFEwTAcCq5FPp4U7ZDrQlMLSKa/ufh7l5H3+1yhHt6vBXb6kMTOK
M2n+R3DIF+lTad+n6X6QLrlIziz/M291PK+tGqqTJhbkYbki8+atuDfOdgNOj0LPFrUTesXHMjCW
XTWhFPH1OJdQh6PphgyXdq4ffXru/jvKUag/ZGpkRUPGmu8QpdIfOkACHBuctQadTaFHPdVnCn3n
Xuzoc+VZacgNZg97u7oiVCGHYTT9HHjt5ItR0sRGEqcvfIi+L36UKDQzUQVHE+3+dgOuixaB1F7h
NVa9nG0lnmqUosqEQiOFbp2K6tE8ZqYe1XUpT+Ii6TgLh13U4cCAb1D1FIJdo+MFxurndX/qJMG+
DBwBXQHowEfHcFSPzjLO6vTVnQHyRmEttSk5IUd+zsjxhA6qeDf0Z9B7AhVpHdUjDMw0e8kyJmGM
YLfjlvns7CcbmJwM0olQMIHTaF2qBRJZimd/iJjQnnmQW4wQYa0AmMnqM6ZmX2HzcR6n4TwLpBqE
A8yr7984U7OyinRtQsfb1XRKCTdx/JD1F+WI4aTXRLtEfa47v8r3WrueQC0PdPNvBn03QJnLN5Bi
DEQAFK8/+FG+ssOHbr5plc1BRn7M7xw6jb+L9tIePGNsvfTKlnbpXnu0AQf9/CFPAC2ZXQAuwoBE
w2Hh6OZRjAOQ7GT5z5e00rcRNStOFhI+FU248HlK70Afn41+vhS8/p3A/457NIFjFw1KTXKyL/Kd
3j182QZFD8I4S8h9Ti2FbyQOEbhfL43inQ1aT9YXwacrCsRboXR1tEnzKJ2mWWZ82kjdVYe03TWV
xSFfy8p1VCEBbRUeqVKzRu+reIO8N8R3UbIuoZXY4bVlwrr/RXMU2qeW+tr2569yCihi//10R19l
MIfJUYHQ76dlY+mfMXYRyeRq1mtttBSG8Z9Mfo/tfT3S9dc+EutVTxbP1qjqF6pvQcrSIqAZa6WW
/qf1QsuGi1UleD3e+TGiRgpLie9GAYOA0qxaKDZ+dllsQ7ny6dZMsR5kOJT8PCUnjzkcagGlwPfT
0aT6vuPqOi2NqpqZEtyvEB22TLdU7hf5khTHK0pvAlVw/nAVB9k/y1S4FauQ2HEPPLoxRu1QFBbe
dvu5DTqrcTVwAo4N9wRMnvCCM5Nxl1VqIHBfdGBjDL00vJZ+fvevHuu/TyEAAQ49bTAj39+9MsYu
t+thglqNJcz4hiIBLL19K9kr7DncasSvxAjXE7BfriQ3qUdfGKKKFoSm3RU0oqkyWNV4zTJhFVFk
rZp1Ew9eg025FT5rdhKkYKlHQEcjCMlB0TbtcFVUsj8ZA2YczQrCixrvcPvBvg7SvNbvDOsD6tRF
QjNeWExB7bqQMu0iLA63CWmtqA42+L01TFpbeBHPRVOcLgZpTq3zL/EHCamUPUpjB2c7XynpPkzS
VVfdRvOfjB56neMJlr3jTEwFUL7qwohPYF2o0cMX/scCltCiQFZb0Bawoxlv2hjTu67xFiClE28Z
wu9O4uKMUY7xL1uCIxNkgqJwuwPEOFqJ0qiWRhi1074PzcBKB1Gsa4ERD3DIDaty5XittgAGtwmk
06dYuZJp3XR7R++2AkEvlhDIWnecY0THr2gV4RM8d3mwYDmUgNjMyiZAooXbd21DpKQw5IyPOuhq
u9LdBv199fBZUfxL6twXSEGQQZ5K31hwWYQT4KC9UUTH1Z469+uk3thtCTfuTAf3S3T6nzX51ywc
HeAOJnaz1vbTXul7mlkw9CavA9/bDK+2kwaKvCDv3650WC05cPPDnkUgXkyZ3HIGRzsCD3XSlSCR
pm6TfdSDCh70Sj48Jdg/SASDjnCubQ7o/i3BzxuKOu+pff3X04sA569UiP7VECsd114FHFnRWHbg
gptHrB/bdvQ63JAn1HCtT1BLQKAdvLZ2MYXaDJd0IpxD/RaPr0PtcHVdho60ikx0Bbx6eJ2TZR8b
6gqvb9HPNjHly51N1q+6LqeTB2oP8RsRszjjhuiacqNA5wPyJsgmE8sNSWwcPQSCy+bjAbgEfAGB
wRTZldeon910w1vX0CrPaVULt7gZUV+CIb256Gn0YgS6mg/oObBsRox+hOmlMHmoVJw6NOyRxvQF
lhU1mghrzKm3N2ojbfu3mnk4TPjcL6JzK0XX1UWd9hsB66AgWjh4JyBCYSGDKhqXCGWSgKPGOsaQ
EJOnSjYgSk1BSr9tQoVC9EFtIWzDWQH+2pD7e0rdgsQ7lldEwwKjTZTh8MfB2uoiiQMqhyYP0unw
KUzhiSltWMq1/Qk/xIN4XVAKVyw3daB2Zo9w7zglPacywExgsETxtgFUKgMrj9EegOEloCoggxUP
TNqY/YKMgMrFJ87IrmwMiNSjjyO1nrzUOB1hdwNPjAHET7WEaig6ytbN0KZbO30edWNtjb+wV7Pt
4XoBcSL6ERoQmEP/2sKkXGayW7ZtFPnJ3PmDRligalghdH53wDQJKV6I0DKIcm1Q96ZT+Fkjb4zS
9Bet97Xkt5V9ksNVOm4Jy9rsF18O03WKjIBIKHEO3S2Nvo2zdw5x0QnFtSnsBzg6IJAl18Edr+Sc
Dh8d6SEXVA/4Mel4nzB7qGBS8g3rQAXjG7tj9dZnNxCIJ8mBUPqYyVu74EIYV2H7oIOEQ3JBgy2K
2Vj0CDCDqkdVhKu0NwNH8uxWC6rJz9orpR8uhN+gkdLhl3OcDx9jUKrRvsctUAHk61ivgrq62G+c
5mEDdJTbqOociL6HHW3yDAFqitBc40luXmDOgEAVIPkmDLKy31TYT/3nDAOaLAj4WQ7U4CpOQ/G9
AI5rXiJmnzUU0eadJxxfmKjmUG1j/h2b2XUa1jsObl9Yzvb9Q54jOIZBuL0e8ndpvLGQ6Dx0eK/f
zO1T1jywz5wGFPSmZEFpIPvDfuZIre4KL33p7WbbAYkx4fkCgV/aeK2k0Oxz15bgBB0QDeu7VQwa
LOzKfSd/RmaPB9WnNkbBYml+tdV58npQglJu1iisuqFyC9UU2A+2UGy7r4dXDU+UC/rE2UZR6YsV
06lPGbSUZQQlP7weknLFtiy5zEWmPCSHC6ZZ/Bywqwm3R6izq6WdN+rQshaRkYoOXgL/IYteLdhT
YioElgYVmPC6ioYVZgI1dH0hFKxQhNGeE/RLaj5bXWtBPCQX2Ri6dWE/oi9Yx8t1a2G8xv5O2Gy5
XN6rafY6ZYjMWK/tVKyMcLwp+bNG86XKZC/tAHp0uDpBsiwEFjRNgzb/6IkwMtgf5BSCPHjmWD8Z
rYG1cEi+QZ5b6vdTvWpS61DTPtzbM95fuSdr1zPFyH5e89w0WUb6fIe1Q7undpCReDMFEXuGpVG/
Jci5QnmzCFwTPHdHYBbF8FyjqkKFRUisGs2j1IqVJN5f5CTp4aHjwx5yyfv5Nb48JP65Wh2UNAAB
qQpZ7/fXqKfYUksnnvbR1eG5T1BEcZVnwKrGprvM7qK38SO7qlc4ru6iDc5jF/kAKjhoakRntnO+
F/Tkm7F5wVgT2Rh33JQ9yi4rtX2MLufdvCHfvDH9dbhNfThJVwe+GW/ha5+Ob/ignl1z075218qj
s553+nXjo/vqK7fGrXWrr6rVsslW+YZ7w+9vk5v4igMjCLT1+Gau8BHddDfKo/LYv1W/Yly2f6eb
0juXCxgiOftpgo5KHkohIa82pSQhWBgsc+0jf6LnAGGgLk6Wth2Ke2SdgwQim0B0IVQiNnW2ICH9
bnUAReucy/BWkEtkBLcHOd8Sg4kQVeoM/KICql5G4uCrhboAzrWmhk/tFPpjz65EGkNYNneSfwjR
tOAgTjDrzaWnYWzuxVHFQaGiByzK4P2s4tGC5oE5bzUj8jKOuV5S3KV6MXCriyzTm+wzpfhTtRnA
hugN4kmlUQH9vnq6JomdOqd6R6FEvApxgoQq0fhyVi8aZPM/H8IgdTbYakhok8wfhcKhNY2tNjrj
nnts1QXF0+Bx87r9tlwlQbMm0fAgogWHi2ifbNAdWyn+7D9DrXLxvnYfQy/0JmBs5LNetDn4CIEE
87b0uzVixutyNazrFXjNjRrogeZ3d6ZnrMqXZEO8y88ZKzmYfViO7rQjlQmqwPDtwNjCofBM/j+Y
9LW+XnbOhm2/w8P32WCcXjxB7P0qPHf7uV3newx83gsPa0/fCbCocRNvBNbW73F59CXPCnTf9NtN
5f36pQbd1XxPMJXxJgdfuXB4EdvDOOplXqm7JZhXlOBcKvf8VXh3tOvd5/hXva23dO83S1BuUQFY
NwGyeW7qWdvB/ZMishBvUld2kxVJrPtYuO+Ku0rc91cmyX2WPctFYx+MH+W1FRmDi+iB97p4z+Za
9yT3/R14tJu417/eE/eyca9R0XDl7dPVi7R+e3u4upm9T3iiXrFGB8xHqIjfhlC6Cn26z17kfn5A
9nRLl+rk081F7x482KXu4r+9PYlfRklKOJO7H9DZvOaidCc/dAmQfDwFPGVn3Y4e8amPx5urM3MC
GxiuCG89170BMiimgdwv4NZw37FAFr9y12+QN3M/Q//XXedfxW7q3vfem7pqXWAXPpmj2wmI4dPT
h+OJP/TJ8j4tz/sMtxV/2C9CXfcJ0E5Qroj8PM3P+Qs2ihduMV/jA36MPPTIf5q74aoPuKcZFYYe
77t+yt2t5iPD6Euu5HZutRaf/ANpUPfi4WN9E/sQt4Io+M+jcyjuG497477j7zlfZebZG76xHFC4
c3msG/GChedcmaAhzW22xlgsEK/Ni0bu+vOJqq/7gl7OlmLS6qHyy1sYjR5mnYHN7yw+ItOe7Fs7
eSWt1ZWzWy6K39YOUvGFzFRH3oPi7d4ALrv5Ztou91qAFNCFeqFf2Btz40RefRs+1beHS3OPOtF1
d324LHflztyXt/2lvm/XaVD4XNi7h12QeEFw792XawPQaLvCgs6fAnN9WCnPOo7dbhdMLObJa30A
X6vp0d5pK92DHHFBWOwva/jXrpoHJh/qcJdO20nf2Jnhqvt6vWymjeOHnh2gG+YvmzDo9oP7+Dv3
ck9cKz/fkPa/Z9z3c+co+QSBXxyUMRwx9sUtGeGbdd1vJM4HZ2Vt+i2AxI/wVboPb81d+tv5IFwD
9aUarhMDmdW92FM2WYDw6Ta+cC6y9+pd+k2MMoR8nf9D2nktt8202fqKUIUcTpGYFahon6Ak2yIB
IhNEuvr9tGZ2/TbEEvbMPvH3lYMa3Wi8ea3Vrfpd9I60ll+F1aoPhtBRF8YPqdrF6epobB3ndmBS
h++kRnWtuxn1oH0/m1sQdeqFxOhGijbEZ3HPBDOkwcukDYAqxbzUfJNt1dDy04WxBn25gFfn+fKa
tiZ47FcDHKZ0P1RrCJ2+P6wrsvT/HtYknIALRgGFF3cbreehGCRqDtz3i+1muuXBEy40voksQS/a
lu3BD9IiPzz8OdWpl6Eud9CGUDSoyTw+Y8ihFVRQdf+emUjWYgQtT1N3rfRBLgwY0AcwvzoR2nbQ
sxwYZdfQWa1IrDqEKklWRdzpnFS/HX+kfTQTOkGMNOORJt4vHUbdOMiHbsOUX0CoLLg+b4Z167Mw
49Ejv1ru++ju//wB+YtBJCX3YKXgd8X1R0U8qPm7+WoIHLcP+7Djv5BE+Arj1SeXLXjCLluuyb8S
KebRj/xskf05hmd8lrbR3tMQSxGcgqNf/OEnY6kIodBcP60pYGF1djDBhrjGBYYrTP13ldUd9xKI
J+4x62N4TpZo6fW6e7Bd+eRFN1ZHnuw1YbeTvOIeT1Uss5tD7UIXRFDBGhF2CyoAnzqeXyx+7Qno
fdPT2f/op3fCW+ke69yQn2H75KDdOr9af/CsB1KJoPEZGQ8uuBolfB04hEsA1cANf+TFz2fcGnXe
RboSByqMJvwQn36oYsFj+F9eMl6IcXDHkzB8EGvy9/jI8H/CfrTYkzaU70/uq70Qu0198YMeedz/
/lmwKLlnXsXB3QeLvfBMf37tAUEHyiJ175haCm1XCWS85FOxSkQnzR0DUveVto4fLb4n4YSqLYh4
9w0i/iAPgotvur+oTC1qPEAbNIHwBxj6w/blF9LegRhkF06CjqM3hLg37LEaavyk3rup128/cle6
l8PO1zDWR5e5dtSj+VsE/u5HEfLHpfuUuLX3+cvJF/+be9AkuumqISoZQzhx2baNm1bc0RcT96Co
iFAOoeTXi8zPQioB2BnVd9YljziE+Zv49eIba9jWccu/Vo+rW53XKM5QRAC9PwRKCJB+9f64D15w
c2684D+6qy2sBfquPFzirg94FHgnvMaT3SOiXhbuA8YuX1qMPH/L2RiLzn+JOEBAPL7348JffkqD
hqfSX47u9uK/9F7PaSYE94QlL1j2mU/VnvtSJ6X1OOtbSG2x4T12z0OqlUOTn4VxBjflDgSSArAA
D3olw0cmvj1+87niSLu1vEi26n26TbfSUrvt1m1oLsTtfP9j+oeFcdPINxaKYWVAZrNOnqNb6V4n
bGkDsaucLSe8vc7P108n/x5GAz/xtJWzzNxnvjIv848ByZR38suF+IviuGQiiS783jJ/Vor/zWOE
ZSZKB95qUpmbWGY1PkaX0xFjVVVn14DGgCpwRQsK5G0VGwEj7YwFicnhFvyHqKmdAL+X5gL2AtX2
yvQnpTRGOEyY1Y7DuwH8jQlSM/qoMeyp2b0meRyOcIqcjBGl+31daVRaoW2jJWmsz22GIri8UJRn
+aR7EctIwNZF0iQl72IGW83qpYafuAgeGG3vUARsIhLpBKhDHtb9vahY1COWzTjPdMBM0dL452g0
RTWASolpItKLaRO9UyIAXDk03of4eFddTsEAS8JxH+Wx5Fok8NHheH9R1Kd6yDdw3t1EtXJfgmay
qKEcwQAcs9fumC6b4n4sdvBZREK9pLCCONAaaYsEV315i9RtwZia3j7INlCWLFCptUGZHLS0aM3o
PUX8HaBzmMrALrtDaDSnwMlhR1LuyqJxVT+PKBWhskoVVXCoM6V6KuCNTN4OLTw1qlqhSP9xHO9T
C2pEKbtP4FRrqztavLZVzHxPXzu54sQABmiClpBzm1ymuEvKwYqP8sYueczkLW9/H6v3PtscP1Tz
NxiqRPeVu+9vsPKlF/K5KNwIvCv0KOTJoI86GP2lUVk0kTTXPL9TqS3QjrPVX2KgFRhX7ODpmpn5
yU942PR2gIwCxS/IEZnw+TfHVdvTeNJzbdzk5yA93CSgnVMYJeXT+0CIl4wUrJ/RTaCUzqSbTU1L
O93E4FibeCPQmTOHcO2u/v00k7JTokplrvf6uKGIoA7UvtgzkmJiCE5tFyPA/ojitK4/JXPzR4oI
Z74cBDOEIHcRYqXu9e9BnO1UVqOEpUGsI2WnnJGMeNLKZVSGdapASfyWJq+xVi6qeN8zFCG4Xihe
d0jtQrISU734/iy0L6UZQIU0aYXagQPD1bQi0CuSnMS9OWxOqNUi8ugd48yz5cMqSiJXQNwtptst
66dTNoFyiiF0PQ61a3Zrc4BbJEmap8qGUvnc2Fszt3fsTkZ+kOZWsYcOZT1W2rqKD5vnvK+X7Zk+
I+SpQZacftuXKNRqw280O6ic8pkG/kzX6OskCntDOJCzFvQNQGL/PeyisPRWVq1hc7mgR21GUJ2+
jsgpM4BC42go2iWC4K5cZ5wzVIXO/qKqcN68CcHv8V5wNlxQdZwFJV+5fmDxwUpbDGtpAPT/fSxG
fw6gg2xIo4sb6DupdjGrKKT66LRSZxVUqxTbufrfv+prBkfotDJaDoyU6SNxFf7qoV2iPNEzy+o/
CdUYnhDcQNbhp4nuwMF55ttTO8NVmNGZFUW7du11BZ8p5H4UYOsTs4OkBdw7eTxuuNqeWLfXniHL
SNoame+1dmZihOqbQXuJtxCnRdiYkJBq95BH0DcZ0BZv3Jjy9syJXLGGIPM0GQkiYRc17d8TkXDT
ZY7O6uYAx3YMm+OfjIo4xpCysYC0imfi05tZ9YoN0MVgAGsimQti9N9VkwyalWPMtUTe/VTcCBXR
WL64JrqPJQVMY3huUyH4wVHY/Y2QVmV2yT0aul9qKf7+uZtT1fskYZ+YJUqQ0Ow5XA7w6tMvJUHW
zbalnvdT3OgW6BG+eqGpV6O9cSmK5aV9So5i0Kh8iTPi/ZOzq4/tXmNeTiNnPFZoDdXQ+dbVVi/a
da5mm9KI/aahD0XyWJ/N0MnGUJboMmQMWg2mBYdTI/oKmayEggrDihlLaeqgUimjCAOTpInbRkkQ
YZr7U8zkPfyRZadulcTAhFivuvSYONY6SWFJPkOfxHA5HSjn8Ov7FyYC2y+Hg/CQ4jB0dYX11KqJ
+nTQvZb6ETkPTg+v+glUJ/G5eXfowu4886UKJzBdkJcBcN7gY2Fs7d8LUgy1nF5MyLzo2QLmyRma
JoMXVGvanGO+Yv7hKkabQ4Qguq5NXGEjHwelcmiCc/1pH6bGInFe6LLI5RM4arBcDFw6bdDpsafd
zat5XvsUTMygasHTquAX/92pQ7ThnGKO9lDcUZxGkeC0rPIMsmaa7O3FL2oSrdG5TSr7B/Pp4OTO
KbcjVzzqSaEEJ6p6U9vHmTj/2vlbgAEN3AaQwKnf6Ove6fLKAMuqPaPkCbUnx8/NmjXJ1xYSc1lI
7aCurMmTlMrJClMZksunJRAY0VOgZEvm4xFS/f4Kf8nd4HNishrWeZQbwR1OXrM8ojJbZA30cCc4
AOFNoaHLnmaxONd8DKvARQQTEIfnTHxboiSyUnYVqnb2gh5zeYdMsjACjSy8G23ReCRDk1+/3941
/yKGvnTYABAQYcb133tURXj4qIpG8LwnP2phMDyOtzYqzeXQLeL6p6QUXtxnoSa9ds4TKFxB1dSa
5+0ZLl9TbpjjuXHGbv/9Y1253bBHCOgDJC06Yda/T9UWg33qG3XcyEL67eAiiwpDOkqgESRxc2HF
lVfMYjgWVRG9nekrNhyjMg5HjqC3nuBYM6SNQuoz/I9HshkjhkhFOHJT/jpMpdmXnpFmZwQHxyDd
vjzuRtPL5/h0rm/mP6tMrhGjb1Yp6axSMI+TMyy3wLaTEn3/fq6uAhRKZiNEY9ZklcwyS+fSEoxn
Q8DAEEkmrIB859+v8gnpnZhzuEmxbgD6gPaok5g/MYtsrA/yKGzsMSlWB/VWggJwJH6WrWPQEmhf
9P1lSHbnEZLjV+YSRZO/sIw7y8ln9nwtFfvnacSl/SsKRBPCNLoTl1JBRaaxzjCofVhh/yC1itdb
45rZqnE8uv0RdvYaGR7DdmvFQOAvu4+E59M0b+Z8rkRhPBHUurhXeqBTeoJDHEHIZCujkJrDJrtx
/WYzbFJthmR7kG5lavyQA32/6BWfLuDecIigiamz6r+ncLQ6y0pH7VNHDwrfluDGPqDSoqwHE4c3
BAbTYP+LJWEQIwxWZDKtia+zo1Mzgl+FQsW+If0o+2cF6cvdWdopB+g1Tovvl7uW6jMr/Z/1Jtbn
4FjniBkv6guEmeqCNEMy1wfV709oQqIUfqfOzXNcO1RErwglSDAgH5qsGCdjAYynhnooWjMQBore
UBbFCoB7t2ScZ2Z/175eFcMKvZAIpp2J87QQgiwBfyIcxyXuClojyUaNdmo3BLGqLc1DSmL/MjIj
+0niatlMkeSIBKjp8pzTSq3tmU/r+wcibvj3Tp0aBa2jYwkbDR3DVjwOrnzWxV5dRSRTAOcE3eXE
lSeNXKOOBr8Tc1mUE3GsoM/iy0xgeM11QbxogTFAswLV3n/3YtYZdMgM3G8YQM5gRAC9eYjeGuUn
YoO5MfMqr94bm4KqzXXlzk4WKxvkXXIz5k1KO+KFrLNd8AypCusTwpYUMWdT4SuB12ehEp1US/zP
JAWzITjOzfxEtbKjQUIceT4JCmDpsoZULmsZ24tDi3wzrg1PyiG4J1N37sqR8aEE+Cr6Xd9f5msn
IAqn//d5Ji9VO12oH+s8D8PyDmkRE58Egw6lIKEjJfmz7/daoMbGhXAplldxpjHucejzUm45c4oQ
glEdQJcEmIMSWNK9aUYUKvG9OhTepXVm3va1sgysYBDXyxQDRUb1791CVLQ2DiU1yEvxSzq80ZyL
VsA0yyUFca8ZaLCYNGD0VTu+H8sHBo7P9D/TyuHsI4BnZMvnOZ1egyWnLlpoI6uC+dQgJP/3kQ52
fWhTExfNaXTSB8HG/5wPhsDp7yUm5j/pawV1WLwctjhKNlxwYkF0O2YDwc+H/bKZTygnpS9FmWYV
VdmWw7koiTe6lz56y7swdp618vk4buviRjstkDnGJs/fqWuO3BT0jQDMiHn1aaAzmuO57S/jBhBD
Qm7GMJNxd7wlp4Hx7nyfZO/ffzVfKSM5UxNX6lBIMcgiJw7ndClLpzGKcSMVzcqAEl9qLV86oFUo
n3+RRAdj3HuFfF7KQ7toSgZ+8Hl9m20cZ9zhWphBzagxoGRi29oOrEOldyvDhhyPeYj43WjCwym8
RGfXGtaCNvX7x1eu3TowgFggWwe8Oc1agH0cu/GQURWvl0OjBDohz3FV2utodIAdvMbJkwHNdhHv
z9KPjPqHSXMNiuaZx7j62lD90JHgJQ39NBV/RYTnvuAjtQZO8RwY0eqSbnKG6S/RHrwH4I0RccDL
OPfqrhRBob9R6RkJrmam3/794lrZPugy4cKmNSUvUgFKrYas9KMiW8lptm1HJh+tPzg4QrI2TS03
NbrtCKdbgm1UjeCQPolCKYPTKbJu8xb58+5MvyLOg/KxIUDRzuQyX7rmlBzqnq9ovDkxNa9XAjii
vBfjG5TgbjomO0FdaFunkAcVtO9IKzGRclQpJXcKmhvOe9wddlGDyqBi+TGTqscCpIHz0vf27dw7
FOf15XHBBRIVoEBFffnf87Q6eLtP1nncCG8mXIhEGzAOcnP0tIMTgk9pNePmLOfLtO3XTUxeNR4x
8sZSieV1Vu1tpQmzxllGtbSptXg32D1Uy+fPMkxUUNnX7weNKWB1vC1UtFtLxqF6XwBkTOpv+kgf
niGrY3lzqR2/g4PvpK4Now6KS7I66p0nhtOpp+rjZSMQYKlVe/HAKfF7A0W++MLwAOzq0emEiFPs
c5pO9lHYt3p/o0N8fzozBN24h/HgxdIHlgYq6LMfOYaPcbMMSDyZclBfBidyizEPZKbapTMzAwW6
wepCZZS8k5QtqhBPtVx+Tn8XjcSAdrIY8tdWpWU8Kk+lY3tKhdDHKf51GjHSUbq0rORF76ydGQ93
kXxym/FYMJcUBxdL2w21s9aYbU8RvpEz4HQyOgrnbMZjfmaI373cyceiK6M0qE0DCWWn+4iKnQdB
GdUVcXA87JnKr+MBhv2j19SXRQq2SkHwTcCWWu0N4xtXGoPgzKYwLHNJAlUt/F7QZuaWn6fI7nIx
q/45ncvhr/p5YdhUiDQVMpHJF3SQ+7J3JGUQeR3BKlJ1iA/LefZQt53XFk0w1LcDGgXMIcn6MvYh
amh6LpjXaEXYScwDgz74/ju5Ftba4LwFyxdVT3kS95U63fWqMj4L/oyYi8BHUCqoO7iXj9rL94td
C+rIZoEb02P4SqqgmXk9DId+EGRJ0oUhYqJ1psNLkKu2h/xVNO6/X/BqpUGI0stkYapBXeNfI3BI
C+mQxvmwUXMtyDqIQjUzIKKF1yMQ5fgYoL6p3fBt1fZNzqQ/Qa2QChAM95fq4funuXrWfz3M5Kx7
LdXqTuFhQKZgs0k+NW1BrnJmQGp259fcCSknxU0RVlIE/HfnqZZoh87irlm4SWQh//TVpznpz3s6
qelpgeDz/0MD6ZrVpdwJtbCg6P+S06tKr5WVxH0Cy1/qQZ4hX14KpgdROom1m4jORR2OzLQD+pjV
af9K20H8I4gsVWqulkxp999d20qh6oPGrtXk4UBHzwE8Vg3gzLoFlG+iqUk3GVjIwgQ7gTCm+vb9
K772iQuqblXkUIgsTtvZzdks2kIvERpuH5q2Qo1rJH+oAEkhC1Ujtffy2b4C46UUPpA5tby4xPQg
52wjGM8MU2c6cEpzLqS58ulZQm6caR1Ygb6QICMOCxJdybgOLpOyaJL6ibn/xPEBHCv26O6d6p9l
+ysCEUhPmkAHG0C2eYHQrMIojBzdzFGJWHRiw2lCE2NRijdE5v7vu4JhRUtUcIyCD5LaaQ9YPU1t
0HkqUMDnov6oqxeFSWzFIAMZl5SIJZrT3z/E54DSl4ew6CvR8wQNPr0welya7ViO4wYA6CBXSy05
LtE/dcXROGb2dCSGBiXqOrFrO70QmAzPTbYdGnTYEvsxyQ43yAWtj/kPVBprXUjrnp4kgobiwYir
VXeWt1BboAZ2bxGcjcA28MmFp3dItfP7RJOd5cAwL9BJ9JqL0WvjzksjG3WN4Yd+itY9MUaLynBi
VMHROOPILRgFVNQmzgu1sEIpdu5aOFRkaACKe9EbhkX1bM0c1FdAP/E4FMOg1x2TIHWKI2+GxrAi
i1TGkMaFifQ4BQJV3XVS9DRYwPSyd11mjir+TYYr8vQWyKd1eGxqpi3ReoxIpZOEIq9oH8tMKH3/
HsV3/eU12tT5ZVg2QE+p/94lWcmlPqsJ9ijt9cB2mB8g+Mr0D2t2YOVKcvCJYDdtGx7qL3yVB6PP
Ve3IUqf0xdBo2XNbdOdZsD1n4Jir7ImC+SyR01XDQlOM3OgT9Dvlwapi59S1eU1qhOOUrNFH4JTC
+U7NP5niqem7DaHNOUpIHsyF0LWVg9qwgtF2lppdh3JvPB8hZVLpTn9/+Ndsi6gdQw2OdQHd/+/h
0/6+nCyjGjf6+f1SP3fajttA3aS0cl8BLjnXnL9WsRcjG6osXoRtOBPfZstpofQJcxuGtgcqi7QE
h28OPxILVHHnmmPpYsqQCme+5ZmhCVyNsGOjTshxnEs0rlw9EkWZojm3D9czeRi8QaJI5QB1oH3T
i9Qt+ySaL8oF9ospI2DFDNhTTsfzdOCZGaOws3u1uNyfaQMSa3z/Mq7l0I6hsyzGDGv/6SL/Sl6d
0qkqOTn0m9zYi4cQBgGUtQCARomb1i9qdDscfQtEBswhYqLjqBMO64uZ57hi3mGFU6nxWPQT5GlR
6+xYp/YgHaEqGrwjRTvuKhV3UL7w3HAUF1UwtUMYqaQokTGqSZzy/RN8ynlPjAIDCswLwPDDmM/0
JGimJafKhvriZFqBdk7Qvv1lRNm9VGn31gXqjxztuKNtB7GcEIRdQGHIf869f7bj285g9lGkdwJw
bZKWdXa/ulTnmzKBbNW5lQsA27kJmi5fDycQTnSHLtmzKuXAV4ES9YySq4NfM0iI7hwTK8052RrS
nZM+1Oi/nCUpHFFwM5zhMbecpdS2vJ4ifqozAagebjtYZfhBaOPZL7rZ6G4/xmFmnhZmod1HwFPt
qt3WSJzVujWTEnzOtnw5N5WwmRMyhILHv99zfz6MFWF6R7f/l1MHjYWGfa1BQmTdQSb0ZHcZ8t53
klwcIRWUkQHLAkEg4RTeUKVLxFtCcd2jaJ+rbyK+rywbVV9pORiRK8hiefsixuhRMNH100LoTpgY
UqOXfjKCsEzMU6hevIMDU4FSb1PpuHMuzY/iLAWyUnmyDVr35YIMa56RAaOROnNtvvYTSE+EZhYy
8Tbp2iSGbDK9TLSREYyEmC0qQIW8K9oNmivBUQ7baGdW4ZGWSq0xMVDdE2vKoHOMApR3+adt2Vq6
yS47HdSiMrR+jk1yeqCqcvvoHM33ITOfC+f0046WJ2uV5y9a+mySbYAG8mSwSJcG/gvpAqIZxTH4
Q/IzeOYGTCJsKWgynoqVU4/uSf1lpUMYQ4yhNjD4DAWzzmFTLjomi2XrQx/3TrmZpYX+5H3+92qo
tAgpoRpUxyiST+qLamkelUyBhlqo9Z3OWtjxHnrjtEiRr00hBSj67KfdRIRtlO8kaXfWot8XoWtR
NPe98ZSaYM9B7tXGSzsCBzeqrTm8HoGimTlTiFaA3R4UxWcg4XJ0wgPswPpJubnkSXC4lIschb4u
sbkXdpBVa0JdVOGZyRqeBHWNcHKy5RupjIpI71omkRgpnXJutvrl9/e3hMnULyEHIipCQ8gyDUYW
p/0CREyky0XTP7kIzezwAtLaOxKPCa4KLZfXfdP9llMmvCwAykkgDkzo5NoH02vOMCPUcjDEKjU9
xj8oRAhwkZYCRgGtW7Q1kVTtwSwxlDdS/RCPjCKed3xlppSSM5dBDvdN5PywsluTubmjqi6Nc3uX
1I+dwVfV7/J8KaFQ22hveoHqLf8e6owuPnkStiOVtfusgqegS+9yhM0vBA0H/bBOqIuUBsBRKiVC
XTtPNQ+WJA1Zy+MFpDE8/uyGubkdYpBu9tZS75Ivkptq4xN/H4yduaPI7Fo9hA3qvV2Wn5rAJ6x7
fVf3zzCxR8m7KHoJDRad3HuIwJvq1DJRo1MhYhiFiTiWu7RP16OV7y9lBAg6okXb3vUyKKPknarJ
EQB72a4rhtEVUCoKX0tTuswmGZgV8BbpadtKA1nOMajVF4q4IgujlWZnKArCMQN3SF2/g0yIbcdV
FPRhi3sBKRNM58fR8SVstpW0ZEq2C1PbOQMUSeCdCULv0d7b9kaFs+OQF4H5R6pOnpxEIb0SxupL
z47N8HwCOlQkniCzSJI3piiFzB5w/Zw7e9ycOGYr2hr1waPtLSrwTDkjami8daN3GjVUFyhEts6T
0HSORcgmFyuzxgwSTWit7vUVrCCOUC2OCXWyoQtK02IoYYDaaBWnm8ZAfR3/psHY0XAQoAcuGWqZ
hOR9gje2zhSVUFaVACW05+0JZWaYAzq5CSUtp92m3VaRvJA/8iR3UbYcGTYQhEhEHW7uAEg53dcy
YxLx3kidLbl9cqBxkFnBRVI/p9jFMx+MAqWdYQ3ZTAnug1P+MHMhiO0LhMOJuW2IVk2sdw42Q7Cy
FIuYgjKsgytuClgE7XRLFC8wIz0o96STXtP8NR0iVzrimWMadMP7pUXDkn8r6GYip/LG9reoKekL
QV1D41Swt9SO7ks8da0+9cOy0c8BsgrwcC3r6hD2LV8AwaNOCfCEp+due4X+UTlvUCsOUgj+ROTC
qEN22c+e8yurcgWdhBDSzAUgIwa31R8DUc+uUMDmwKFUWMOT340PbeyNSG6VsIGoSvJTARQjVM0E
tUpKtjZeYIOhUtyCie4Z6cEN6tKZCvSHpTurCMohOsBheyR0qiPJzSkfDMe9qA92aI+l9Z/xMu6G
KPPBkm7HeNdC19GrcE89NJ0vnGoPm1bb1F6ErKcQA1MKg3kAOOJoB/GTrGMUWE3pW3UWGKhYCwXR
QyGtEhX8SOZbOgJjqeyy93aoloJRXGYcGnykcgaiLd9elHdyNNc8/BTbRiHTbbvUa/ip5VD64icy
QX1K3uws9WkSu8czSSM1RvGnjBWZSGiK9ybU1cRTjR8cNLwEEj+zPcH60WfLS2F7FUl1+abrfAaX
yocUsUQaVTBwtEqypkopTiAC2CP+VIiWwr3VWAD7nE8l1EzRbhleYVKKiyiniNnyRoT8aQVdj5W9
E423EkApTFxSUgIu2zCz1EXGVEpzNEPqPBtjrG7V8lY9prdtXd5QLV3YsX6LZNY+UhNCH+M2gekq
VsaFglQoyYbghMWDQYXlKXa/NGL0sPOlzpegq6GQEKa/diENSy6aEKALxWhNPBZLA7KlKgJZrwoP
f8FYKq6sZKT/3HTpT03WF5WWN5DxS0POMMAx5BMxujqs6WDGUNTI0XFlHgj8hY3ljWnGh3QwPNkI
hWnMM3ufMWuuqdIt3YyVJqWeMtTLs1G9Cv9jRPk2OZpgL/qPtF2OehP7SZM8HdMbMskQlp/RAnEE
l0hxHmAeNX3t3N6UFT0orBY0KnF78GYFIqazjGTZqN0DxJA/S1fq51zPXxkN/jeSmqEYHi/eBpGf
R4Dpi9U2uHl76NyZVHZ2rUk2d2qMNoqycngE6gkZweNqv9Ldxc3Nerm8nxlqnqaxX/Y1yZu7uKOH
YbHWZheGQP9B28feNlh7APrqmQLgtDP8ZbFJtW1QDlVjDSx2Xguc/E72dmEWrB739urPn+GHuw2C
Zr9cd266WN4/fx8sTds1XxafhI2XUm0u44HFX3dh7ocrAHBen3h/2C5AWM9DTemBTSt31m+bGqk7
s/7sWxV9579ukJlpmSEfq+GxCnY9ilO7xz+8VdTCgydvOXOFpsScXzYr8ou/FutM/awfI7FZf3d7
G7uPZNji9Z68u1/BtvPZ7kfK9oGDzhyz+Ml/RedfVp5kLufiMF4quvqPh+f2F2JbP3e5D9uEu1ps
f0S3N1jpBRv+uL+f2fK0OPVl4UnG2EHaeUqPLLxBo4u7vDd9K9i6wRI+kHuQqTMbnV1PVKT+OuKa
Bt7lWLNeEz7vduG7u4IOKADo6q09fzlzqpOC33Rz08pb3shdruRcHpZ6fxTWZ9+47pbFcu/jI/Hm
zMKknPZlvakJUhunS2ghYBZub7k8i/2vReB5Dw/LjTXz4qY9/S9rTUxQovRtK1/EWq8/b3N/tVr9
+pO6i0XpBt7T0ru3g99z3EefnadvbumUgBVE5FANVc2a9uLnTnHf93sDZo+XQCz64KxS7/f/5/c/
HYtRe4lqgoQHMXe+vzt7WKAyWLQBx7qc+xhUcWbf7W9ibFpLVdBK477AKcTlPLuPi8ZdpFjYm/UD
XmRmc3PGVZ3Ym9TQ4pHGl3CPl/WGFRV3tTos/mRevdnf3QU/brzlg7S6N/zf338Zn1iY73Y6sTfR
mJ+S3ha3h2j7GcpWN18hzhferqpFtvgTL+4aN3AV7w1tvcBZ/Fiv8dizms+TtuqXOzwxPgro3Vwp
eQoDl317u+KL+bX9sfa8+/v77zc8+2ondmfUz6ZdiaMWCz1miz00ZO5/HfD98ri4v3gzC87YHm3S
vz5F5n+HI02480WUADmX/yt42QZcXAH7/369OcOqTWyPHJ/GyhEfyu41FHRH+9Xd9gcOK/cw49+v
Ne0oTd/bFGmlG0V7qHTWevb9n6uw8AQbkSu+yY/f81ZH3MUvdxXEmlCtZiJoOuBqQW84NE4uArvN
7uftLSxJ7mPlPe5/ue6PmzUD2cuHzF/6Myf6ac2+W3diYSkzSuciZpcnlxdoelzPfvOndwVN13b7
o9u+IRtJmWTGRWpXY4G/9juJ96rSPht697lf4h3MbMjbhJFkH4ahvvDD93BRLtPNIggQt/ygsboc
3KX/e85Vf1qf7/av/+uqGaVLu1riOTbNr+KDIpKHoGfo7vPluECXc1vhuG335mn58DDjSK+HvH8d
wcQQxylg7JOI5f1XjuAWedByYy1xcfKKYAH7UL1k4QP8TvN3W3wn3+16YpP1yr7oFx0fUPvPu+Pd
z9vHlXu3XfwoVsEbqcT3X9L1r/avjU7scDN05WAMeFS/CdlqKILOfbR0oUrB43TuzMF+wi2/293E
4jrHsxzVKu/0eZesfH3H1Ft46+7vFqa7MGHxuVtYPz8Z17y1v5S2y4OQR52NI8Tr++4pJsYYehAx
/MdT+Jufr7fvkNU9KiRswLhDkc2slx/gJ3/P7P26C/jPWU9HVC/SGButsCMEErsdJz3i3/mKgqf1
w8dcLPGJfP9mj+bEHkdnSbWoFv9XoPtzF7vhbreJjxBSGm6yOgcbaTk2u/7u1Sez2hHrr7KudP+k
7453ohvvjTeLFyLVm8T1oLH8/fuer5y6bMCd+F/5xr8OZmLo9Aa05VG8jufdqwORH7x2oftr0b2+
KF5A9izyu9X3F//THX13PBMjJ9cnQ1JpxWFczda3n04uVdwNIsN6EK4EJWLsZa/Es0H/sdVd5+T+
2oq4fT7nEwt99yATK2fSvbmkOQ9y8cj6QmgOsyDc/3ppoG0iJ1k+RMFc+eC6//zrwCfmzZZMiDh7
7sYJ+w6zH+SCexc545unJ5Igf47D/3pe+9d6E5t20I+9KiXsUXNfN477M1uuYCFzlf1iO3pULR7o
VrjL38vn71/y9eT9r3Un1u1oRZRUGy7WBi5JQWsWsknT3QruQS7W3Ad+NeT6a7mJccsMu1OcnOUu
nrx4LVc7SkDkewvKZ24dbJ+W/tyXM+MszIkhy0fVymqLFTPXf8U9V95qtbc8jIrnHfyDv5xZ8LOD
+c1ttSZRZR7LY9Z9put4Rfg291KwUraVS+Iee/Bt5sS0wc2Dx+FeCAoQtb683M84rTlDaolT+SuH
lw/OxdZEYPT8+lNyw8eVKOtBYukGb29Lz/99XHx/j67nnf95sdOBhFQ7NQdjbFjwGW49tMV/3q5W
ItsNgs4PbuZs91zkZ02Mk5E5Z6AaYoPS0n/NV0Sdq4UR/MJXlO6aM/a8uWBz5iZNNWHkSopqQxef
CqWnbrHaO97CJeCgtzp7i2b3N7E/inMyrJKo+nHz/LrbxfufZxcG19XiRCr/47w6Lj2yvZlbowhD
+t3VnRihpNDls17zEs9BCR/uLrxd0NoL4sftzZzU7ZzhsSaGJ5Mr/WTWhFWdh9x8+li57iW8g5BP
JJfenBn4zOW+29rE8KCcwKijqDNRQ9vBwBjC9Mj+whU0tCxMSPO2JqhJF/f/u/rsX5/GxAJVZ+No
lwlL+7uf/Zav8Xa//6Pt90TJ64+D/yEobtcPD79/f/9Jzp3wFOg8RKYeOTX3laTMZ8OoRNyIYglU
tvf2fs6RiPf1zQFPaWYu9O6SM7Wnx9dX4nF9ZWNryAKWp/eZfc25yin2RFUkvYvUs7g5mbv7mfs9
HG0BfJ3azSKgCAIj1PIjWVNot2Z0vea+yimoGvxFjI/+XPpdDW7FnA31vLtFMHoiMMChnF+osM14
Tf1q0es/N+hTAOhva24nUKyJy7sjNHglLXjl5j4urBt6iq6yEezGKwRtSHwXd1ti5Y/86WNZ+s52
eX96KBf3/4e0L9uRFAmW/aKUkh1eI9gh971eUGUtkOw7JF9/jTo609VMTSHdo5Fa6u6pDmLzcDd3
N5u7TXMx0ZTGS2by2CtjWF/hK/rdWHtwbhDAC2vb3oXGzI7PnuSJXYL4CLNsGcwfOSoJJK36PbHf
XDCE0bV2Ojzn8lRzr+cXv/C39U68ge2YL+gNuFBjHHXLMt62RLOX5LBQZ5dzdryJcUKGf1kzPm4q
SM9XiDFf4DZYe/h+69fTZ0oPzsyBmj3HU5OEHppMQl0lXhdnAwxVT+gHvJPcdA3403BJdsx2Zkz0
4fxuIZSJY/Qo0SryHOOJhemo8DY3BbFgiF+cYeOA13Z1dXbO7hDBu+YQZqA2AHye0SfKjbHjL/Cl
sAktkB3Dsh6EgIUbIuDH3gTNdlcjLG5J7hg9FYkomkDwbhy1zYP57jT0vMpdkNyDvnOk5q3BVouq
L1HbvZuUvt5k4oLF3L5cBnrJru5S19atQcmaMzR3baOJRd+ZO8GaW41xhX8xl9Mq214WQqkesUA4
Eyt9b+1lJHVwgQ6Y/ezSzw02iR7jismYdHyBCm1MRcABRi/EFlmPz5EMX515d+b2eeKapfyjCoLR
T+oonh04LS35EDR3p1jvM772nGFQeKzyt4va14KSVqh8OT4NB6jxEWQiOBp44WhrHD5nJvZzLuCP
Gf5Sjfo2WrzsI5nrsWdfaGNFNw9t3zoibAPR3BESh+4aPeDxmYtGZ+c5MYC93IZhD4IfZK2eVF/F
6tEoVMDwQEXmMh5ztn3atBFIPpuzERyzMdoeLdEH0hzAEDG/mUswZ4aUid3j216sc+hswe4pZJPt
AN/u9zBC8Kqp6UPwYNcRRL1zbu74z/529ybWL/KSLq1yrKaqV2Qz0vArgMYpMo4HwJWzUNp4CP97
OKg4/31InzmTKE3/5YehWvWwQopsY3lAyFG9DgxlzKyG+/XpsNspMzOdicpQW/r30N4z9mWvHbOB
rAGYGsUB4A0fnYSBvo5O5243B0n/x/FBCzPk3oWxZ+TvIYeGT2sJXLM4quodIeCbp38lWJEXr2Zq
qacNiP+T5ECD5f+ONZneQ2Fq/9lgZdXNJtXHWhIEfydz1lr/nMn9NtDEgHb9/8IWznWEgKGnAZWP
0x5U0tstIG6oWoIUGUd1LsydXc2JLY37LEqGFjPEM1Eh89hCNwOxigboF/3hcwbu5wj3z3pOzOnw
VCCTOWC0UEHIsMJMj3grDM9kD8YNmK85N+DPKPOfASdRbrxsl/5CSjA9+HUrHSVBqACwcCnGUh08
v6b56UD1i/z+Qs1u58ScluCbkRaj+wpHAziz3loWY+73knYhjL0uAef6B4Dqc+buZ0PwZ7aTkJeV
w4FFi8R4NcYgNFUfYLKHU0MBCMGUBwQ47lz0OdXg+dcdmdhYqfaC+DmmqqBb4COJDHSGe8vANZ9D
Q5fADXuBA7ixUBNYQPLmzfhad0hYEZNqxpcACgRiLjfJdjUSQeHlqWtbHonnV7p7V1T1YNO1e+l0
t4UBnYd+507kxFRDOJAfii8cC5EGMBDdMiT6xuAr8R6pu3weiB3t07+t9T+bNIXvFukijfwM9iuC
L44b8HLUYai3LkFF3Hw5w89R85/RJhZMaIuk6v4n2fMCdR7kWO6ejQwesvtj6nvd7seqhma+munn
N/DPwBOL1stLuIQjpo4TgdOgIW8YmfoR12ALlFKG3gBCK5YghQf3d47c/z/epT+jT8xaBR6SWB79
GVzAkch/9XJH1hJlHPDC0686o9k7P7evE9uWNU++bLPRkl6vjD7Wbllvby4UGyhdmrP468y5/bqV
31zFpTcEclZgNBWljhlp3dVyhbMrqohMNFs523PI+n+kDf8s6cSmBQlaZvzRlKq44as7QlaIIR1x
tce8FVYWeWDJcCsV2LMN32rnVHPtvvzcEk/smyI/65ods3cOrOoGrr92HCw03ER4uIC4k1oLzyK5
3ega+MwHCiwslJhC3AnFVzt1rl5PGM/Qbxd5YvjQPp520PJ7HuPrtdevUC2xsRet+sJTPGtQcDIR
Ryp3+Jx8R+o7Qfzrupx92bY06FQXBUXU11FLSA+Zai7h1IP4tUGBzXnmMRpv2m/fOTFxufhsU88b
j8oqs49jXPtVvaC9+kgRNM47Sot+H/Hn0tg/3swUGKzbdOlHEUZECgZIEgzcHuEEhKZmT+V/BC7/
nMopKtjzPt+CJuAr8lytLOS00LisGS4dYZu5LOl/eEuj9jiYpZdg0/nb98yFBS9lVTw+sPCWAmR6
yHjjAEo91NlA6T9ShH9Gm9w47skWeT2ONqYIVwFOFUExIYqH4FrDO5vxHrifLfaf4aa3K2wTdhCi
sfK1VR2UPnyVXdwHgiSTuonVDcJQSIllCCeIhu0EMvY5lifMlhb9bNv+fMj0YimhPMQ15n2F241i
CGv/leehr+M9Pv+fh5vcjyhBTzzDYN4ASu4VxRGy9iPUaI8O95McnJnr8R/e4T/zm5aFcWEadF05
LvS1dMe8kk5Y622MmZCIBf6nmuc5YzV3cqelYU8piaGfgjGRpVxtEDftjdTUNLii6m6hv/9uAP7j
+f0zw8njH6HNafFsMdoIPsGpwpJa2xHf9JFO3zn/n2/vn/Emzz1UQMIOGvXAr1fqRkT0i8o3Q1vX
dCyLmkUVfg4q/ow2eek7ISxiXsBoHFkhh7XAE3iEth/cWOOyhlF96J+oxfo/LunE9Ch9DNXQHEs6
1q2g1vefUwp6iq9Tav4+4H8Y8T+znFgfwW/TuJIxILaQp5tIQ9nV6MzYD32uSPuH5Bl4JSQOrHSK
DLYvcbKiXA4ZIvR6jzcecuFQqxKhrGj54FhC/uPDwGW8jcJSqY1MaGngzQQlF5nd13/7yn9/xWSJ
uzpom6LtcWqREcWuciZ4CTp8ARRbBShKakA00DWMsvF4hUgn1N7V39d8dh0ma/4Ex9IgC1gHRG7N
YKDPFAtwR+5jlDkT9lgIai/vB/keXQ/QMzY+FQsNw/lsdcr/kCr+7TSMawFyFwV030tJnNzgqvIz
pQ6xFoqp+hAFXV0Xm3ArQczuek2Is6ipLOBRgHmO1VxneyLkqD9/vLh0HWugQhulv3hTdOp9QdMN
pOqI4EJjyow3VUGiF6hZQr+WHPs72isO4wqL7y2R9h9vKCI1cvjpEM+sIY02OnSICIM9Q+v1a29k
KlqoTpE+amM9ySd0/j7jnqQUDLhPwt770wFFDyzY2TXTSQ0zp3ih0GZM5ihLvmq3flugiclJOjFO
uycWSCDcplaxQsUZus0uJJt0ThcfFB2lCrs/HmGKJO3N5XaXm8fR20UITUOGophnQlruclvsNFYf
hc4WBRTclgRdsSEkz6LNQw9F+s57yPmBY75ywINUmBCimWWr/fdz+/dWTy5fk+bo2wVH9DHTFmB5
gqC3DanihFSfEllsFCjIEESO3Qp8F0fw7McbcQEnSykpF2wiym9HQVe0mL6gDzOjQI7jgOxbHFrt
8eETa4HmZII9R0+p7a9gI8eqVYoQAQpnH/FuSZjY8e74Z33Ao6eSPF2BgvkDum+H7nIwIxUkahpk
yTbjzTukH41ZOe+Pe0SGpT5z+/5t1/9eiMn9L7Iu96V4vH3SAXIhpRk0BiQKCXd9WWr6cWwE+vjg
j1twC71cshhCeTmBAOAWon/Nuw3Btjn4akp9Cmzl7y+a2IMHU4joRQC8mmnyTjCbVY/AvSXxujsE
2mzQ/G8HEKPJGBP8CSCZ4ibzfwQd7zUDIrz84ULYpPY1ltc9ZLMq/bkODhBUQr9iyFC5IzmOJaO3
GdTuakmv1Pz1aXWhnoO+EP2Zbg4NXSe5/L4/ED74VyQDUi4WFL9g+h0lnydgRtNnvcwleJJa5l0B
UhSrSf5WJJq4KiCZ4mkFKASeMFFAnuo3r9DDp97ZqYJ7SFuFoCk6q1wRpZe+MTQ0GzTZjiQnOmOK
RQpCcfKQ1SJfswsN3eNQ6XWKfcmSCn3Z6pVpaLCVWcOHJKAVHipSvQYd4Uy8UNC32Uj3atWJNMhV
UKySo9dquA2+icOPxfILIt7yS8Loj95uTckncQtFIBvtp7XTCVRQnJzR/NCRj5IG05B/dihyhvy3
ze64w8KMLRlC1ILTkxCkc2h9QVlAVhA+1YWIZGCCvIa1q+wKVkUDcnlOcYm05nNJlSuvMesQZMNo
Cy/OLnvgGVKioTwxxMep4dEzmKjtAg2/RH7j0FG+CyV1VLeJbQn3y2ZskG1+LnjCXoeADlC44Sgo
vZb82ZdROQsJ2gfYpLXhBZKtENWEoi0J0CEr6wV7yhemEEJCFNrlJn7NGZBhk0E6g4Pl91PxQxUp
DoUEaQ68VeAlnCbNfIbLqpbzesRkjL4BX2Z5A72/Bg+X8KphXG5VS+CVxabNmmhdT8mhc3aedv79
M9gxSpi+B98/Y3JVE85bhlm76L/K1fXe2hz7C6g99m9jt5lmC19VpGZuHHxVUU3nafw+/o+uAyg9
RuEZhRXBPv53aKr0cp3E0tDDwa9ew2Or4waXbr1pL7UZ8SocmOChe5m+3HqmFto2FJMvJl4XGZLg
4ChZ5TTNKfo3f/8s8SebAqYnGZS4IgPq9ckzyfUCCNoiAcsyepEvrSoaoN1BZNlbFVyHI0TQjbHI
JNKOiz3wkq/+4G3VoerlFpM1rTYFor737LL7hH09aWu0oQNhqoGaAFSLCGIXvPCH998/+4cABqSL
3z57sprCV9tggs++ItIviO/cK1RpIP2z1rgx+p4r6vyh5ujvASe2t0y9PFrmfH88CwTuFnDhFfpb
iCVBPRYSskhVjJ7MTp3boB8Cw78HnpzbMgofzyzGTCErgCqGzYuFAvTMFlWtOxxQ4LTcv3e7/+Pq
TpAGqKEwRSljsg67K1XUc321an9cDK39RCnyXHgxu5sTQCEBgTgvjouLvDoKQcZateMehR7wpyvL
nu8aGk/H1BawYC5moUMI2tJpOZWU1OEAAcYeGW4ggl9NtZsjQZDvGheNamvAbnPozQ+pbuzjtzEn
B+hZ5XWLCn4coJXTP0iyhiMKpxt1XKhWgGjFGzh2PYIigrnV5X8Km76PPDlBTZ4wz6bEyIi95fM9
sx+EA2rUmvuebJ9bdKGF+v4DdbqLsXoOGXd5D3U4zTFxuQ/m0/mMdMRUKIycMck/WWSQeYI+VoI4
IGgF/7aIZSKncufnPWo3Hq+p+iFBebc85zMWbqpL8uWjfR9mEilFHZhHKi/rkf9abHzzKCHBkBxD
MnNp5mYzMaRMhn6ophxnsyvOICqkEpUM+e3w+9WcG2Vi99qa7aOwxiigil+jE9UzH5YP1ejfR5kS
vf5rzSaHtYBkni8mGIY1YOkgbW/4Bmevn6QxnWwGyJib0uR4Sg9ZEKVxf9gViLkkvDXLA7u5sXNz
Go/Tvy79t+M2MWo8l/lLr/hauoqGureV1dzUsgM8y+3vy/ezPfs21MSegeG+XcYyptQIRA6o8tTv
g/lEXBK992iZqeBprV3mUzSfbgdub8SNyswnzC3q+Pff0k/9ULJ+KeALCoiT04RWOujO6Tqdu1w/
WtJ/Zgpa4r/HYQMPvC4RFlUAARLKuEE6Bl/BWNDUjI6x9nRAeTGzuD8US8KSgioINMCgX5a+XJpv
c4v7iG25LgJdvLa0c2t5BnfK5WH6+zYjC5LrcKw3EO4jzCVVfROEWaztv4J3EOgGaOdlCusboyVe
JMExOpc6iGEOxWdoZVrmMBu0fZ3BHa5n2tNWYsrvCk1d6NJ7ZYpaDZ36XmW1ciPoXkBTj+RHuEu7
RuMRV2cnwQQrT5KqstFooOjZQvH5yryd01qDpfdsRS9eQv1tW9D+kB8eWmQwe3HrbUF8E5DBku2W
JQuEQQavdavuJOkFbniPfjuQ/KPO2Kkd33gggQfxUhQtFmq/L9RXXEnnBA3R4wPwhFnpjY5oQdgl
aBBILHAfKT3p9IH6VLwjWpAP0ZFFNvK13D/VShW01IECFxTVdcWuz/xbus7XvmwiiEAkoQ2IJQKI
zedn1tfCV/76dOt110IYPXOXKqc93r2GKkYHoet9biebDuy1ZHEDZVeoNVa5lmwOUJOvDzeUqhj9
qjtCMclE7Bnb1ZbX4zVIiTRocDmdszjKe+UIbpKZwzJa3X9derDLoQ6JlyB8PbHKCd+mXCAvuqNo
e5/FHlzvWyYgKNsjW81IRVIbARHNQevc0q5XnTlXDcX9eBG/fcDEYIMx5MFX5QOO6uLNNwtgFNfB
aqFl8Nq7YkyYUi23AxG05Zt4LIyABjckphUUdQdwuXsTktx2uRYUKrQbttB64Hg9KdeyHr/4uqj9
vlpfXdq/rdbE7NeimCjh+LGZxug4yyBs40o1FzSJJAMFjvABMi2n5KmidxBs0EI92MjH2GkAgYF9
ixZuf+ojLS3IkmQqSOhAzbXBK+g8L4dCl8EzRhIoneunBOwJdgspcBqpjofuj5lo62cbIUBNA2qj
YFaeah4XWZYCpsW+P0EVR5Qr43araKfokL8FJw/JK5JteTd0TikFEZeoP8n772v5Y7wJSvB/vmDy
3GTLKGKzHF/QUdBOkatgnRtN0jkzUBWK5lG7RTocfE4nIluepSBhh9NIe2OxldfsjCTgV5b1Xxv7
7WMmD9IjKlu5E7zuuHAeZ1FDfRyY+Ui1grK9llreS2At9NSA5MsOhdF2hOOnV1qhcaTRsnW8xa7v
gKkYsFN5g6jQJ5cKnHTbYJ8cuXP+GrxWvrZEaWFy8m0hx7mV1oFaoNJwO8BwFJYUk5MPdXnF9bTU
iPRwldxDIwdaDDtiP6A3ixSJuAYEUZn9DIUwPzp4v01+8hY2ylKs2hI7Ie+8HWj33K4k/vocktdW
O0GKZxVDrGI/qD3CWzhtL3B2tIQazCdwTVLjCjYqR0sDdIL2U1/qjZtYAv2cI6P4ofcKz9qfPZrW
TbLgGWkXIfbI6TTOLexmHehAdi2WQONjl9sznuTPfvG38abud5m1fVdhWQCgup0xEEMxZDPR4xkf
4UcA6PvEJg44X2ZlIxeYWAdygmbHaqkK/ctzUtKPgZZr3MWtjHKMV+zCoSSuRG+nh94hZ5CokXrw
Zj5nPOr/Og2iCPJZgZHgsExsXM8OEb8s8TWs7RmK83ZrjnOM3cyPrua3MaYurQ/Jqr7F0pZ6Y6Pc
xEOPWaFKdk1nrMzPh+bbSBMrw4B3eZFymA2j1x6u9P6Z0ialNw8WOGxUEE9U6AP63bSN/+ZvKzgx
Jpnk80rRjCtoFGteK9ynKuu/D8GOK/TbGJM76yWK0sbj4VwpTmF4FsBXP0OiqjulyBX5NFvBo331
EEPTTAajJ/FyjS7UCkSFPgEztADa15lp//iS/1nqr/v0ze3kijQS8hrTFkh7XCCnAiJFLbejman/
x+EBVMqD13tk18bSfBtHeFZNLsR+f2Q2wbZZN6vUucAKQEcZabLfl/lnGyD+GWtiA9pMKuQWZNTH
3GLQ1R+qYGk91jQ35ioAfl68PwNNbED8WIhFvsRAEWkB0PtaSwtYUcmamdDPN+/POBN/b1jIzcBH
8GBAmbT30RgnaDypY+IjS7ecQbaZ0VT865AiBSsteXiX0lcdybed6trngulCYXQyIPVmNUa081Q8
GASElHp/CmxvNgf0Y8YJ8j7/jDkxX4IfC1HE8+OYvlntMxuFDQNtjrldGruZxfzx4fw21tSMiUqa
JyzGEsArU1vg5NXeGjUwWfVzDub8+cJLoghdG8iz4de/T33occ84hpNyBKM5spzhgyBTBGGUo6JX
BgM+QxLZiIQOS199KiSxIDhmyXcw3q6f+5wubnMf9NOBhXIK9CLBjol6ssnNqDMpAFtT3B+5NySR
0B/21JEC0hdzt/1HrOD7QJOb8cihrs12GKhUU1xCyWHUxpDP4lPjQNq01MLNc1WtqvVj/dy1aqT5
9n0A6fteuLK0W3da5AQb5b4A5y9preUKwW2zz2jkBhvuAkUC8IUvgDLyBcG/TQoU22Irj+Um1Jda
YfCgTeTUjCooYKiot3uYDy0BnA2lDQmuP4lQIt6Cl4Hddqpw7l8zNdCUW3HwwDmNdFSpLdGjk9Rg
n1FyssxG+5urKa1X0a1woXaawndhwKJL0jX/5t+eJDSHT3BQX+DQgCgaOg0kuoUf0cG/ic7y/vv5
/TGcwU2ROewfFHimdOr8UBVDyIX9sdMEHen+jPivwhv0U/TI9CsS3kDm7dkJzF55H5BjAVHBKaeQ
1UNQ6pGe+lar8Xqh8wgQ2Suke1ABVqi5kxKPnJ5koUrbh47gBkmODojx71//o23+/vWTm/7sxWeq
yPh6geTIxYSgJuOQgEcZxe8D/eiffR9ocs3rUlgWPo+BSl1+EQ1O588Cqz7McgvYAkGfsdB8nAnO
ztfta7rPrMh6IrPO6pmKdSHRIXRAvj7jpv08fQRuUDLjRFn4ivC+GddF3Ffh0m86oDyDGqBGQaEV
xkOObGYkHnIiPxhyiLGCaB4SPAI77eoOIKa2eOTjCqi5BcLgw9JIHGGTmcwhWDG3DGiOuF/o7G5p
izskToHRLAMqNKT4bJ60+CyAKNQMDYAskNjiRzeXLNHq5UILinDOAqhmqYMkW3zJTCkn/LqERoW9
3D3tUhUsdr80Wr04cyN8VdDHSiHBtm8obOBwCPAbV6aLnLSMvnzhtkwHkR9Sqt3ngGMsEdaII93/
bAF7VeRh1/e0ooH60JDs3ioHeeWd0iu//uR1yGOdIGqvh3h1Za2jSwrJpN5idMBdb6KBRVaZdQRD
MDiFLejVawnibbycr+KLN/bMcgcxIs8dIDM3sJC0519CyzvVb8ObxKjCJnQzrUYeEzT9KyC5AVEL
TVGfSOk+VV5/D13uLXCXT7XwqPdUlz7pYIpAXvqeprQMiXiSVwCzOOLhCPrmHe1xOHcPwn/KHXiQ
TSB2+TEx820N2v1D02npguYbyeTpgIq0gvL2UkMy1Xrs8XvmTWlAmciu/Et0h3nayQkJ7Cgg0hZ2
KrowW86qbIB+tEZYil/VZI1AkPZ67R4H5yW+VppCgBEYXIIy8cQwFC2+BzDMjAv5YvfxGn3WKFto
4MyIRvEqA9tT9AXeK9GIwNmtCVtB5TYN4v7K0BFSg7aRIbK6RKXRA/9Xoz3OwwYn5GmwRq8yKouW
HAb9QFBHTGkGk5xbEG2wx6qE1Gnt/YNEwK5gyHGOMm3QIWhBFtooY8zT7iwapdreBFQBtZcXUUMh
kgBbn+oKgfjK/Wn0+LSCslQ2mLdWLTCtyuCpcG11yS0cnKbAAG2xCiUbVDgpqqx5J0llbh6QTNRR
iOrS8F+XBrvjjeRBWVROgPkSewOMiLU7Kq/F9dMAXAAiguMqMBbvslaq3ql/GxSyOOBUd4jtbUnH
VumygRB/H8Gnj+zElszSeqyxjMKBX/F7ViIQlFik7sJdQP+J1ODM3uCkO4ExvCf3ALekV2Oc0y4k
ylq0ctPXGPh5DzSD16B3t/K7sMcRtIA94DtzSznwhmcvaWBlQNZczEYxofJNHkvS0CdWBBCbw4RY
ceQD1CdVDoMu2iJtXhYXll75fbfzTviRFeayWe5ZNJGnVLBqPbY6j8IgGAKOFGfhe11+NZoH3k63
cGDWd2DCO5S5wHPCfygXIyGeUqfAVPqbR+2SjGVvdUgCS4HxAKE5sOweIIwbH6UNxwB4qUiBzHar
tjqHtu1K6zRGrcA0GNBOG/FsD3bintEOD8M2xgkCuTiui/HCmCgOe2WNCF7prryWGSkfpHZlO0Ew
+LrYNFDVwccxm+W6v+EGjruFU/Hq7TokKF6xadCpy+m4oRnV+Z1oPLHltZNRBo9Q7Rw5vdeZQ2hB
6UL1P46tWqvdbmnkDU1iIsPBvwZHjGc0VFwHxguwrpWCp8K5P/a93lCZpqvGgcqIoRwgmuEEqwyz
y9EnEm8S2HoBx3GsJesuwQdOE5pZRvOq7MONRFDD1l4WKONDdLupUNhmsGi8XD92npXWEETDn0Lp
Rq/OwthcZz92AyQmRAqwbVNbgNeb7gTg3h9oHGjMFfT3WJoH8Hhs1NgRN977DCHtQxP2AzIJtZUA
ex1PGBYARaafZaDWGYkbirQK26oJft2JO+7Kf2avzBV/tXxqEGRqr/5ZMfl9c5dxuCqnkm/tLa/H
OkEJWYFel978NfgInOQu3ZRMj/CUytelWhtQpPDIcIaAKUlX8ho/0MFeH/27cpTXkFGyG7xAodVv
FVQd8TDTsi19BYYS8IUDd33a1Wev7n0Uoom0V1N3DE1S5D4ajbUXbwGeJgbriAQU4dYZLuOAzUyc
HHvI0ntCM7TWFe4b4ianeVmeRIpo7Z01sMcW9AKMxw7oHjIWervtzhxWuL77OCeDDlUUWEx/vUQh
aWaUzgOsQR08lgR3HhVdCs4y9HIJdOP0eFtuC7s7PXbZKVXhbdjJOXQDVzQcH+ATwOBtt2ZBjmyP
eRCEVTvBCfUINtiOzfV2MJWKMkuS3+MH/lTSanMASx+ELijU/jgo+VgR6o9XcN9W8QVwyLAXVoMt
nSJ3+dbbEl1oWWAvI6OBqPJCfcbb+iD2UHKgOUfY2Gjfs5LWjRY9zWehP3CBB0gqkZ5TnyCaWer5
rcyB3heckeckeKBSi+KnclFLORJwZPmavz97VYzNuLaeDe497KTvlB6RjWVJwqNvZnaYQ1iY1OWq
rixuuRWXK3EwE8BdERQ0tPHd3wy3fhNYyfkJfaxVfMVjKa6lm7wWLMXlXypb5dcDrHrlhCvAPZ3e
aksVn4sFPI+xWq9G5B1ZJe30DrnC8y6mAqrkkFzSBFJDK1ND1Rqw9/JDugV2A7vk8zqSlTyQ4OpT
hE9cWgjEqk+uQcN6exU2iKZNyWRM6T5eCwjTvKAQNXWjs3BgDdjwWMch0JAC3MAoYnDRSNatyhrP
XWcvDuPr/FwNaolyPfz9tbREBJOy2tJ9idJShiQJCa/LDwFCFYgmeOhs62x7ZKHWNVpnaEtU+o4H
UAmhIoYO24XT2WxJCq0wk/uypIUZGxBFRc4ELtimqSGbQZYSKgqpcBSs5h6cYLsbCsnixuYsZZuv
ghcknVw4YcbT9oeNDwHyz+GaQpTjCxG2WveB8sJEw8ti4rnhfKRsZVfR2gu/IPxN3CbQ4gb4BOOE
vtpbrRedWrqeIZm4kuUBNbbJh4SAC0YT+khGn0M/UH0mRnpdmMoIoUdqDM47VbZT6+vn9BT0taI9
7oz32gqU3y/XD2jXOK0abAdEoFu4APaTjqaz1aN1tm72UkQFk8MzhPoJxMOLY2Z2Ox5F8fthW+rS
AcpZyiGwarSP2t6qxBvAAZX3QLoCEbEWVYgogdZ6n8B2wogag5HQh9bB/ULAoS336JjTnnhhE7g/
zy3SlYRLKOfi4zV/Nex7Wz7kQMrBRamXyGANWnvsjIziQkJ3lwAG0bJT60DdLTy0F2Q5nT6kLPoE
1OCNydWHE4+1mAva7wZj2RHPLFEYqWcWY4Mub3BTJJekPSLPraez295zSqQ5ceRP/JiUSq3FlQHx
E7KR6MbPHjQyBfOxyjGzMVwZ+xKQi9b48ceRPC0psxZKp8cLjh1LiITiu7dWb9UFakQzQ9pHL63p
n8Y4p0dWRnQWRrjuKULCW3zxcrLYIwWbHySntnILz1ynHb+cQ4SNCUioeLx6Oov30OJ0aJdZ4S1U
JSgUHVJwt0LIBx4gLMo+3rYq3t5VrSqQgjqyiMBDtQNsVBRINKSmp4egoCmd2AHMIQdEOY2yFXDx
tAZDnqO99MYhTn+8tI6/8o3gXH6KiCQaeoFxO9RwqG9JuA6RixWhJ0eLHsdD/oi0xwvSCfv7ENH8
EN/g3V9SnT+9l6eQlkiRs68QdFEfq+a2eIW3lyOR3JvQRc8hAEfSd2j4WLFVXpVD7bIUIqg7aOC8
e7jGeEo1Ue13H3B9cY7HszI4EGfXOHN8dV96EKvBiqyhhjRaj+dHi0W8DS6qYfEDuMD9m6Qm9wrB
ALoUVKSAQxWZYMRJ8DD0B8x+cEDk+w4rCkSSQdVmC7endiVy9vUEOYJSlXeiHSCfJkOjQHRrE+UH
GfI3Cyq7svXYRXaOZhxFD956K95KZmSHASIyWaSLGiXxWaQ1q6ogd1CqNlrg+pcE4l9XpbNlHK0b
v89Dwq4yR1yH7vAGv8pMbEaV17JHUwPShJfqktyV28IVVymigtHMIYA7eVvccuhiAVmQ4aXCT0FY
A//YfNjIfmzz7QAWOG4rEGxkT5DHHcMDT80vsvsYzR1Wa/TvkRZRtMjtP8VrYAamjNVcIBBGfAnl
oWNj9GaKKEGL7MHM4PZ5auqwR/7Ab3zDPwH7SXFeewueTWp1UDuj8CYWDhtrENbS4PX7qriuEIHC
ARARti61wVVBIG+P7RisPcDTVsjSztaLa2+Jn/K52mV7hCgFLtaSnpV3lDfAsRCc4X6P1hWKTPwV
r8IoABqKdDi4KvYhxd0zocQbbCo0SDKIhfj1GHqiOsPBllnBpsCfj+lk9B8Yi/PyBvUhS9o9LFQ6
YO03kStoyrq+P04wOk6ylo3SikzOwUsEjzSikPW7RsdtAuPUQd0XBogzESORbMfckTZARAwbM6Bj
CXq1WnzIVgk8vMLu3doK0fV7gIvoMBe4/GdGTXX4mEDAFlqNVgK0DZw+YpVDkBHBngi7CJJlQCGS
FeMoyOMOoIwIZWTpFzAStdPfH/24wxpOIAN7ijLfVssQY/DInu7hFlgCEbYQEdBYmtgdT54wZPLu
gZEW+xCfV7uVtgBi8NRwYTUR/HnSCYX7CMoqvd/7RmtCnVGDmLN63i0MrL64i9YiThzSWLpnV1TR
WMvToT0KXIDD3emdMcHbmzjxj9MY1sP0IXWL7ImshhfRErTefhxTUAz0gOM993l7GI2euMX/4+zN
lpTXkm3Nd6nrwkx9c1E36mlEFxAEcSOLVghJoAZJwNOfT3/WPotkUT9l52ZZ7ty5YiJpTp/uw8cY
noBvVXYKJ6T1c68eVqMCVYjq15NsKTnZKPeurjiS/fprT3YyrKjVedDOulJMrAqXaYmRlTvSmL8q
zHevBBRjZV7pgDFOzAK2ZWSZ89JTA/I3bVaR6mf+aFtgoXchIajQPMb2xLQPG4UBn/upwmqIWqul
Ns5G56mEmiGeNLBg0DGFggCZJP1qp3TxDdlO8J2fM9ZRoWBeCWgKRF4+OfXOOVIbEUsbJif0QFI5
ZJSVr7x085bEKJrHuIdlVu0kmI7NSFrH5rTYXFCCn0ECK3tytqg2+lxAYmPupuXw6CRz5UtdRDtm
uFnKtw7RJTSn16BeRzTC+TOYSFPm9jkucjn/nXt3Hq+xWON4xGjeS9xqFDQZTrQ6Lwdr1ZcRF6Ht
4Znrbaxzw0rfh52NyApFgDQ8jRi56FFL+UpP+pukw2ZythWHTcaGpHwEG35VZ2eitAFOLI3OX9Cb
lrVdhvE7mUYd9udlfmX91opW2ckSp+24/Yx/BqYTDZs1N9CbQRDURoXHoUEvIFjRpPwCVnZrTyOa
lhQPyWvH/mX+BCfBlX2wwHk7rUZ/KDzOtPgVvBMSwDoYfP8W/OvY0C/0UA61STIU2Em/5Wa6kUPd
132ubd80ucHzJZVFSE1giwHmVj3qos1XbyUKZ9363M2qTc9rKlxlpU3k6WXLzOWpHILNkkjUU3Us
b7qlYufTjGzuP7VibH1q84S3cnVEuK7OnveGwsQbBOJWAA157yiuxQBcP9CG3JqiL47KYbPKV9dR
PNT99aLyZMuNV2BFntpP1cjHwFrWtgRbaBxSA5dhme4uaF93bKOWfRN5Md83XxsnR58eCSy6pc0J
f1670kHKW0vFb4A3mKzFIPMwrVvL0OvHndcTuaSV7BP07MPYfK/cfrYH9yVR9rw676x6TSgRg5Tw
FVOW9v0shkRarR0frTqzcw7ri7qzDRIu0nsrwdF4JJOav0JqmmVuTU7sSdZxyPbuvq5cua42FuEC
6qFud7BfVgbjA9+bL2FWvx0n54UwP/b0RDVmdBR/bBZzQjvnS5tX7KW14RiT/vRJnroo0Taqc4az
9o3X8bUH1qA0Jo7uaOOLc7Y70fqZnZfdXIJODNvkK5mcxulPsWn2XHYlsAL6IF+Zoy/zLgVRTvVb
6L/mcLRV3Xgi+/9zkzRgZm+bef8ZUz+C4mb6+yVz7XgLgHQ66mUSG5duN+cncrNF5hZLyRNHEv9T
1WU4s3NAIfWWfXQAIa/n1x0vwHi7eOcR9KppCQNFtCu7fY14nWy6wo4CmHah0U/39nj7yXsyug7r
aTvR7MxLQoqB3cthJo6zWRNCzjtxkI0huSn/LwZ+pWvd1V1hzz+uCw2R1nfZ2T9xaKAJhoKYOvtZ
viDpoI6FVjNLQ4kcE195QsigsqXv4uKY62RoMvzWMt40IrJsX0PZjeeyq/7sAtFOhn2evEOgmNja
HImTnoVn0U5/NE4RgwK5luVxG1SBbuc+MAipeGwNZHhGxae4PI30MB/KVDzOV59N9I2g1Gcv1bJ1
XWTwJb9acuBTGL0d5+oo5aTlnM0m3L8khEy4gNoMxdEong/8hkP2ni2K9YmvBbGPEHbm1fFhA3Gc
h7wEYu5H5jCi3lkJdvp6oLI6O4OX/+DijavOZK8POOInexjSZr6ItvVam+vTc1C8gM7p1v5TAPlc
xtyKqSuP+95VNC9I36y3kj6UH/lUNQxMDUBpqM1j7tkxk2wP3nVYzACMX5p1sbPacW3rtJsC+lwA
E9GwIt3muZw9/LvUbgA+lDkCL5s6YBSt6m1Rced/JWvFyayPy/jAmBaYyVwQ5gec61U6GbyWIPtT
Yx6H/bgNAiSItcHETjvbVLzYobSVpyfEM+HKtPYedRTZShQ7nYN6cjTSuAILe0cLjr6OhFw2o6cE
rmEZs/5uGwzrzZm//w1aDi7imiPomNFM4nf2/LH+7So49XRcqpeZGUIKdXL+c+OdRkl4DOVAdPIl
5dj7fmZOqw2YL1ghUE2g0lak6jtZ5tIksgtfXOQHL+0Ig/Ubu2DJGHcXpHWmcRt8ngPj+zI/L5JJ
b0pS9SxmYshoR6cgxWuzPzggxstR/C0Bc+rO9SVay1YgeNlr89Zfk6mzTXjXxfg6rfnovkTHkGkw
9NBW0suJGh7oaBsTjJRZw/7zB2E96f/qYB5zHKxraEAPmnNXO8zFfu2vEjPkoWnJZcikTvBPG0dx
CFcm4uc1EKAyl4alc4XTqljM5n0ZhM1Eco7IETf6tjgS2YXR9yHchRo/gqFt4sW++sqsdT/27/XL
KZTteekcTVR+V3vPx0GaRk3YV4XKOCKQlsPi9YJyw7/MGEAbcTFy6YcMPP3U9n6yZnpwNImCkiCp
Yxfbh8YcpSzD6leDb5V0TqUGtvVt4rhnewK6R39i4KwbcihmSlo5WwVa6Cj6qgi/2jTd1KNuoa0r
Lz6RsYPQE8+LtT7PP5ONPjGmhzB/qVObgL4wLHmhUARcNcd8b96usIU774LiM/Y6x1w0nvSSDiOU
u5mffh58NIHqUHXEmbQYjPUVYInp7MeVbw6BJQe+PrksxblIa2aqVPZhQA12CY6e5Ki/rdt5VNV/
7hMoXD23L3IHXkHDgVyuCPcjc3jy6fN+X6ERn3ww2on4YqwBMhFQb+KX9OXwXr2nb9fXs9t4tZfx
Ig9esz0yGZlRVvsAsl1/pR0+xFFrtzpKwY5nODpK8FG5dKU1QjoJF4OQvxgCP0mohZpw9yLtfXNq
DIaI6PifxzYjzA1GuzoJ5b5f8G+lYVpaOreoSRQAgxzlBGbGgJOYVn73aXb2XnUOfg9EMJrd2jnX
YAA18+IVU8aVwo6z/nPc00n0Ii9iDn1E7t9QTEGGrYi45jQeFS/Xz3x9CqDt0Axy2CnOYNSfCME5
bgdc9Xxxqob+9F28biKyEVr7gu7vakdsuNxDCzgVvk6Zo8wGIYpNCzpT4nzUkwP9T7nre4vpp4Ec
Q6T6kbx+lzabaPrCxpk2HolkkK13ocyN/Gn2mXYDafPzi+42d09pNRso2GjX1Xn5KZJ/Ls3WZYFj
ajPRxVhq02aTvFw2O80GYYxVX2+Hg29zhSrQK/xmrEovV+Bn7V1mZ3SBwMOIXiwxg54hwc7eZ4z9
lIpeWRqHQKJrysef70IGMl5f3igfrf3EDNTGpcAGFJNClkM4N6DwxJlSscrZyVZHxqz6hZbeC8vp
RATJp7Y0h2xCSwFO29nCl+mLrhAcQnA+3r2t5xz4yi1ytk9OZmyOqlFzsHYMzu0CCmFLo+r3BQ5D
5acOyUnf6yoWp3UFJr1Z8ylEfjE5C1mFOUKEOTbRvu9GTIGdC1RcomN+FvOz09k7P3GYL1utjc/2
vZkfv1Uu4e8BF0wtTK/gJTtqbnkld+umWnSxr6dBe9xZ0QX689bIIL2fSjs+uUrmlczPrqHtTZl/
aFUDtxWGcURz11FFX9pThOiOcJw1jX8cjJQoVI6zXTYaHKdtGiSmfz6Oy8FIjkNoGgNg3XQkKW5k
zszjNOJSq9GX2hVQSd7XY9IbKSKYXP0WBc1WoDs9q5p4WGoYG/BXYobpurX4mh5mUuqV+jrS/RaY
D7Stv+GirUo7kb02sDRapWEChkEvYJT6xmrAMGmwFpOEOrc6KrbqRTpOqLnlz3pxCY8+kXkw7SFB
UsDmaw9RaumT+U/jRf4OPJ6OhtreUTfNtPjebdvhJSQxH6P6dkFPpTPVjjBE8oDWubXFZePFq+6L
fzL+LgSlWgDn0wgUhup73hDGDYeugn8a63A3Tr/ZawE8Ff+Arb/v3zLAE+gpvx3ZVGaVnmjnE8nL
+9iwczXOnPp68pEf4+OpkFyAvm0T7/RufBaL/bu5t0owgLm6MifGEsaK6e1BGBfxW7NqF/vRgC7y
YFyj42HPFe/Nyw70hGKP1IL05Gqf02F69S4AM/VQ+RI7SPXeCSl8Y9dvCubV9Q9s6c25cKux7m4F
K3khulGZnQJYA1BRzkSGfNZfQhCRPcM24Zu8RDDIRYXSaPme9AIXkjQqEOr6dHhe1A5pM4X9SJuZ
jKR1NIYWci9MeTmuHGavP0kAbuadxpzS4dXvkYb+YujGBTlEikBxaPo04SAxHH+zIXiJw0X1m3sn
X/iMZzQinNMXhZHEZGi7+uUepSHCzkbXUY2IQJSKc5i9+3E54xD1Tk2SRfpdD7fI30GprI+EtGHg
kGxz2/WXCKctPIQ9p4SxPhZgL8GZ+7QIUmbRgCC58nxnNT0d2gPAtwcjLnXDOq/rWSw7Z8qi6zLj
V1OrwqNf92NWABsoRnLru6GHunfMYRGWM2696v3sCxO452NzizlLtBSIBhrn/4ryfywN4zVbiwtI
CaoQLYO+5eazTQuY1nqVt9manSAtCXHtNnLZLAkLHXzC5VGwzHkTGGRPGfy8ih4NGZyWW4d1t8HG
lG5mHzvSGU0Xv+sm6aYJgBH7aEL8gzu1C5PPE6C0NDLBrHL48weAoSMjyTOmVjsJt8k7KW/JaaT2
PToncXwxvHqjbhv1vcOwwFjVYB2Xw/DYeqY6H1CBxCPpMNxffKWZ/w46O1WCS8vetQ26/10gNs4p
tmtEGXvvQr01sE3V2WuOKL+dr4vWdBUgNpTH8B+oIyQ7plefEhu+mnaavcsplA9mfrtC5dfMG9dC
obYLOhvqC1oCtQtaxTrHw0qhv7OoTU+p7VMX1lqYHCx97+x/usKlxwErZM9Jh+TXjaqOdpCX8UNp
sEvTJrZO3egcBQWM28arknEe2eTEPZaZhYlHWmdu9W25abfdIpuklrDUifbvuXX9UhZX0RIFj2uG
zn9+WUpSUGHpcFxnLfKvkVZAIWkM69q6KUPHAa7wijjhPmGnzDPfMPjLT79BSx3mc6Nf6j65bEjg
9uE+lIclmC3aM19dQWVp+5/rtO0w+4ln0mfJAeZphc9DOFgd7N24TwO5LdGS7e1uzAc//Kjz2nSk
MP9VZy39vjf9xQzyDU8V2UVn84Vrve9gJZHDvUor3G0XZGadJXHdztXh9bsbARiyLYZgudSs1vno
ZSE3zW5hzuvg8HZ9of8suoqx6jaXDa41wiT3pPFv8gJ4rW7LgCaE1fmi06F0O8/EhvPV7t1yv+oM
L34RgsuQg4ae/To7QuQZbMF0uZk5vMFguAtVbnKVrUq3PmRe+rwKS1xylFmfM9NV5SDUQbwZeAPn
lDr9b1Jg5HoKnj+krOt6LA6lKfSH6GrxiZNPZZr5JRGZ5t8nmPsThtsjxvotv+uOXFodhH20V6tu
dfUghcx6rLfm4hhMU0LidTGwl0kgjRS78a/j+P20ocxlutvZ3QdKIPWHGprEYAijdzEYllgbff/9
94nSE/7ZHdWPUctnzcjaDp7Hxf6kd3j005B8jZ1IXrF5stpDaqsuGczpFDSB9/LfVNu4Eg7nXXTu
etOatfZeBxgCwyg6A4adl3TIegbAXKOXXI+fyeHER/xs3LolxdR009D/MPG+PpbJIa7/n/9L/L+7
SxEZJ40vcaEJAMkLI+FtZUHEevKMj1QesmGavb4f7uCf33GzjlK0O6mN4g7MAfxNe1U+4rFofW0O
0+P3cZ4T+sHE5hfr9cm6D7/kzbp37/YgJftTYrAu+J99AHuzJ5T0NkwFR3i6WL9t7/nniiDIgti/
TvnPtrp5yMNOHJgD7MjwADvB1yQOjU13M/nqkeSdG7l/fzb1EUsS0w0T3x/Z1HEd++99IyvRaZDV
Uv/tIr8d6sFxel0JdIA8mDUKrcDTJgZC0EPV33EVI3mBP4LNzrAFdKZwHMcvg/lHj36Y81NIwTHp
a9HIPrqHSTHpqD5Tr3k5LQv7KZf24Zu6+el3bG7pmrWasYfJPq6GsmKjC7a+0uFG8qgz1/vR5YlV
p9jLDP71ZW7Wu9sGMYOMlaZmPfApmlI4EjlLqkDJgYI0e+pw0IeHv63W/5qbfZC01XF3zfkw0C2A
/+IRPZ+DdTpZ7ITDIseKigTsGW1WVh7t9dv9cBdVT2VXywOZh+xgCe2+JbgUMPfj3z0Uvx6Xe0sC
00uCs6e9wzKatLWTXpzLnoptenFJrdqQJm7PZPcKWP5i6WoUY2E6mitQH+UxQh/BLuifkT24sjN4
y2Srewfou0puPkoCyAwT4NSw3ZjuPB1pJKTzrqalB6OkhmtC492K5rUlQZGHL4nHuxqYn7ELuC4i
mGj/lPfghEfYDbStNudx5gjrwyxBog8hXnEAdA2nCnp+kTxOcivbpm4bmG7ktVg7NMN8a55tWDeT
dBJDe4Am9FW+//T9SxHU40JhPiCxbW3abj+osEmwkfEuabgwjp1hmdrkSt8hstopIuSRPsd14xP2
Oek+fQ4aJM3wGmaLhPFNJbcx/drDGjTVrmn90KfygVp1gIMrv4Dk9at0ehSDpFpmYsamhoxM4ypd
mdWfzolB1cbkVtLcPfx9LQIhSKCWvUjObqm8ie7BPYwE8hwZsEZwYvog50URyD0DwuK/+8l8AJqQ
DooHJ7LPitF3C7RWRoNQAeGI5vzx4OcMk+LLmBlg+4nbd0UuYBG5U6CrNlcHn1RRsj4KoP2O4ouS
gLrfWBa++DMgUx4M89kFgGUwAnYmEhzsi98t2EvCVN7WnyLudJTRLkylmTC+QBXb+fL3kaw6Wu58
8qUm6CEoM9Dhi7JaKAW9TV9vKIEAGCs0fru21OeXT2GsBcXi/NP/BWmqLGPnwCQh72nMeRYD7i71
46HM0+LAqSSRY8NmDt0L6jhCIU+XvDxTWD1MIvBFkFVZFmXV/KNWuokC3SUSBknKtd4TW9sX2uU+
dEwrw7oaHdKTy+CBr7Ok3K52JxqIsT7uLt0ViaPTWysMXJmmHE5WoeF8fWSQgg+2OCRhfiqYeXwL
/fOYd4rH1NQUlYTpPzdsDgsG7MRCFQCn4e/3ndg/wr/D6j8r3ekcychMiWn03YpAlrsgPDnDF6/2
+jJOvHUHsH2A6fZkzYehXFY0DQdrVRTEuzu2ja7RMWnrbpVCMRI9A44vPE76vwxvH/iX4d59JvJ6
lA0qNyveXY3JoerKg0FG1kB/r193NBbHwrokBmrQB7uh5J3cclh/a9762dL9n/7XC75Z+u6WTC5y
dBw0LP06mBUrcQJaqoCHmr707LU+PIuyIZi6JBhoKu9uyPQoFomRlh2OwIyPg8yqe7PWcvES9GQ3
ePINH96LN4vd3YvCUTie90LeK1c6d/AGxxwVIsLKIZxQt36y2h8dzL9eomrooiyoIl6wdy9RvySn
w05L+ltY6Y0Fodn6wKz0JeeiOz8HCbJ1ilYQpdKrwoxs6++PKz38irgsoFaVVN1U7x5XHWTiVZR3
/YHsJQzl+kQSMDLo+UDCowuDEhdcB86USy3od/BOn/yAh+/75gf0Z+om8FWlJp+6Iu0DnzaKg/2b
iagNsgNcUlwFzzQmc7oeeN5yy0DtXT6XuIv9M/7rI9z8hLtoeO7ELC9y3gEUPLraQ2JSMJ/W3My/
O//ZXO7H2aWmqoZCgaORi//3A5e7Qmo6w2wJEn+saiCPpX6x2URWPXv6ev8/nu2f1e7CoCwdNdWo
onZl+LvtlZRos01we3YMP5CeDaCVHr/Ifxbro9XNtzR2e30wSFisPztQQQhD7yYtYt3LSMWiyXZT
TmR6AiZonmyrFFZPS8fH2+l/fgL11X//hFOVFRet4CeQw76imRj6sI8g5duGR2H+5Pg+jL7/+1Mq
wl30lYt9axQxi0GJg8UyYAQh4NH330/In1vj39vzn0e6ixEMWzmf2h2rwKCGHJY5P4XV0Zt9JiV8
9jR3YVY+Hpt+3EO/MRECjK8BTkBB6z91nXp4S968tbuQoxyMtj7369DLtXUkHDwSGDrtb4WhoFu0
wc6zcuchcoGI9P89dIpwF2UGSnPd71Le4dlpPmCv0w03LKJJZT+7Fv9+BhThLpioaqYn+E22CD87
l94b7J9iDE4FIt1Owcvd/Fm5+ggfu322u4AiNFqan7tBu8La3fpTzn2aFClX6IAjcjlA7sh95nfy
0FHzdtG7uKIx+OhyUPiIvZtmhAu597OpJz6kGLfHhaCsDb/O9gclkSfPaSwiiXmWxUr9Gv86GLop
S4ZhKqau3511vWiN/NQfjNbpPsYoIRBsnZ3cTUZd2CC+srjCXIPOBaWMAtOcLgXSzpOTWvEsw8P8
yTl9mKYYEtPsDM0wyOX/O/RcymuTx/9Bj3RP+Ildv3NG5TyjkMnsZx/gccFws9rdKToyrl2ParAq
FCOE2pDeOFt6LVhdoM7//mTKw1z6Zq3703M9nkVlwIsWZymtqpJ2ymFIHe//vFcT0Fj693sHCj7T
NB2IBUN51DkrqLp9RJRfSbVtGOC8/mYCeuRUveqcns/V3/6227//1Icx7OaX3p2+QmU0zn7PW+mg
K880+H49rezpLfPwkN8sc3fkYvOSx0nCMkcEfQi0yFgwxbC+0In4p3URPi1HH6ZpNwveHTelKRm4
fmHBGh0hLGUE/hUSLVpXaGT+/gofH+2btfp3fHOLS8fLadediCeCfZ2g6QuIYXxzKIVzyoqt/7Fj
0MiFxvzAjz4hS6JaOvivf/8RjwP2Pz/iD5x58yNA+5RcOrHlgCtHOON8GdZUdHHvf5J/in8y3H9F
kZuV7i5xc1/oahnzaitvjwCk+KZa9PCT8i4j6V1P/Auw3JUi+bgeTFu4l3vbXKY/6GIQ4KFahTRG
I1Wz859oTuTbu4NphBwGomvP5S+gv/fmDNAPelyr94SCxBt7FliX8oGWDAqtYgle8r2F/N7voRLG
iUYXNp5LjjKWxuZwB3yzo5E1hUnFLD/6xnb2Ljn1UHTzFdmN6P7ilW4dcSIns2q3BDnn8kY7cFJ6
3UvPjYgmhWtQaKdehj4hEBFi9CKO7qN1UDFbFS1yLBBsfVa+Ipm0fvF/217f96Od2/9hYWQs6IYu
ER5AFlhjFbejGaS5KMthNTvVz9Pb+mGGcPNJ7jIeyWir8iTwSUrUraV7oo3am9WZMOCZ91zQ8dWd
v+83+UmIU++C97Hbd8ZFZsle4Nnbq+0cwxmEywZPNA1uYK8e6PUIKecOMpJ9JY1dZMNfHBx5Rb9H
gL69fUF98axAehLR7gs0JTcumbrjh+GFR2U277G3AzLcvz+/+DCJwKxEEAyF8eHG3Sm4gpVoSWT0
aYtk7+wUfs/Y/LxanDs8HmE1Fb4J/Pbs6R4ntzfr3n3qJpKSuDzrfR4h/5HQz3FX9IL4yfd9aMTN
vfy/n+/u+2pdlDd0r9qV4nNQREoSbjFqXuI26KdH/aVJ0EoqfzC8RPbTKNP/+X8HmX+W7y+Um3BW
CmZxbRUes89Qsq0a9AUu1lfBhVe7f2qz+hjdv3ncuxtb1jRCWs16NIY9MThsD7B0ATAR+iIAI7Nv
MZVNh+qio4ly6amJDvNJnGPwWy2kAA7kHBP4Hpfrc3QcM4CcY9TfTzZdn6D97a3c3daZVkbncsBH
qV1aCdbK5HCJ/JxnjUvp0evvDeMwkhF00VTudvdl0ArGjiyG0YaMoofJfbYYhlN7rmWvA4Km8/2s
NNQfFaK3S95tbGMgqpdBkWPNL/ivpAnzC2B/716rWxebuVaXV9OqaTAQyOEB49I/VGiq0bp2zbW5
6OcxlTMDHYG73UPB8Zls39uL//4arhOMzv7ankhvWzedJwwUtvw8Y+Luh814s99+2ujx2QZ+WNrf
Ps7d+Tkd432qaQfeYCj8rIan4AdVFQOTsJCpGBzbWb/f2vJJEvAQHbtd9O7UxEmeypHYfzamw4vW
Ko0ZXzTXrPrIsDPGKw6c70X57FEfhsLbVe/Ojh5lJ6Es+XLMZhmdPNV6S6FzfX2h+KGucWGB/B+h
/7dL3h0EBsNkO6PiQVNrLIwQA00hLJm28bU/03jKh38/d9Kjc3e73F36ahjVWT9kLNcsZ1Vk9dNb
LRzki8Te2geXOUCU4E+WfHSl3y55l8Cq3dE4Hrr+Uzbs/nT6LjLBdaVsl741n24/mjmzvxbfz17s
Q3ek22XvclkG5dVNeWLZVybzeQxaQm4yUycrdIG4TaxEplWbtj8trJfRubRkxXqxg2c/4mEue/Mj
7nPZU1nJFZN/esvrKz4qf8Su+Opgg/IU6JAe5TG3a91FOl0tmO/TP7DDQJDhMA1XeNsMERz1g6EF
x8a+I1js7e9nvQ/5UQJxu/BdvJMYzlJ3bR/vQo9pOsxYh3ZrdQfX86w+bZUXUmO5uE1Og/3o98Dp
NcYvwe9iF74+PcEPw70kQHIgkRGkP7vi5rZVo0wddIAiq4zhvdnLbnbAX6Zx56NN87mHKKg+u8ge
vvWbBe8evkizy6k8YQN3uVjFRFsoth780IWmB5O59GEa+2PxdFs9gj/Um0XvQnLdSnkt7XhKAIBp
Oy9mZoEFEWMSz4jbcsXWvMJ2oIvt3p8u/fA03yx9F5h3WmqIWs7zHkkXUYFQCcHiXRzGp57sD5Ub
VvdljAXR36PIw2wREE+mUQLsI98Tg+Ti0DVxamIsqgc7D/a/f1p2GwQZkycL9cfkPjO5Xejug2qp
uFel6663bxMwdMrRmiUryLHWolv8fanHl9zNM919xqg4JJVywZm0ekteMQzaOfte1YUieq6Hkadt
lfkfYcXho50mgjNwBvPvp33ZZ89790H3piKnh5bnfWMcD6pO8hDYufR76kB4ZrzZv7u/vdu7+zUf
5MeD2buJDhh7mSJKzDZQhPvGvyM/dYJ82G65/ZJ3VyvDU+qqiP4Yv6o4/0xVT5cwYpxnHzvNk1+r
0TN8+0+p+Lfnu7tdd8ejnl52rIjLCe5nJo4c+ttlWjBWLPXTH1HxW8GSejGiSLK7f72KH8r3iQQY
3DTLHRVFThXmjunznxgklcPotTL35TeRLSQPqTNA0/aOzlLu7K62lZAqXJhKuGJAvrUFdSQar+dn
LtwPY40m6qbE2AZBvW9aVYLOqUuN/pmaXzqVIh4euSeuah8yz7vE1Tkxfs/f+hgsEHsu1T5Vk2ow
OVXW6RKY78fTqB2JbOoFsqCrAam28olMyvKs+1kCmIhP3rBwKt1FL3fhPB9sDcNO1b+2oe5cln8/
co/3hC7hHy0ahqord8nIdXAQcr0Ven5hPi16T/Sf6zSFeg1nE5budfsMo5f0/gD9a1PcLHmXiOzN
nSJ1KXQr5fB1rKzXC76QOyeTHK9x41/JL6Teo0p9k3UMZvRAfeuAaz4O+BnWume0DiZ+mWzXoo/d
e2LFm0QJ04uFW173UeYOpmNf4LLLAzIAza0xhjlal9/Za81UOTwJpK2EtOv7uioYLPqRjzATwBsD
8Ko+zXCEgEmNxRf7U1yKMkQoWuyn6XmTfcnIOssPOXEa0dtli/NhmK/z0eWjHKVrv/nZzdB26csd
fl+zHVoDJG6W+H6dIo8e/yS+scO5xYp7ySUz2VEE4PiArN6r8CSdL5mAsRjgSApenPin0zz/Qfz6
jvSk5lj42kz09/CdZp+9PpTnsREDwxQZSrN6i9iG1hSCkA7Ui9l9OSY0G0R98iJBLIMV1H6x/yxb
l51YBXvdyphl6MmL8s38QJi6afDtD0wurBJtdWOJqpUOZba0jS6n+siW4ms5n6KDdS7AEEUF0IcL
nG5951Ckk9Y64vNm/BEBnRkviId0srlm+NNpu1lX2efyLT8vazysv6ErQYie9Yx0zJ3OrrpWr8B4
kIINr+cuArpt5AHKiQghK7qJpbaZns5W8dNdnWtniT90n+VVTV98fUjmGmZRmBt5FYolOB1YFOBE
kNtGEAmWEZwPrjHOZ0qABgmW4t5LnJPq5LNBNhTXJQm9YDp4L6EPw/OHDv9M3mLj0BR+8gy8e4RX
qf9s9PtkVzsKpRCfOFuQ4DlYaBhsJOigi0/O8MN882adu0T3sj9kl6SU6X+ggIcV0sBGJb5bnwnt
y3U83IrhNaUUfrLsk3Os3iUG5UnKovrC4zHo5QdXRIQEl1HmoQJaHEZKkH6lz3Kexy9UVWVNhHkt
CncXWNWIh6tWd4xfwaIHD0ueFXySTA8e4ru4uJCU7F166Q6zW+Mnj/u4nGACx/8sfneXlVlpHMUr
ixfOxe5t03eAdAZePX0xDJqEfA/bGNFmBoSfoZcQ8arZhwOgomf76nHRevNT7oJ2cxLyy07lp5Qu
GB768Z1nku32xh79GD/afHQYDzYMr/8fTYKH0fuf13AXvQdyJ6R5AV8u/i2GGCQJ1hC9KMAhRF13
WvwcZ2g//r7THj6vLtHclAVZl03pbk1NPWaVVMKvanFTisdIwqHL9o6iGH3BnnhB27T3I+Qa/HP6
9Hg9SghvVr+n+utGsi/kPasjEZl/Lom/TBzqdazPirWHXVxGyAHLCSK8ufvWfHTpzJgJdxD1Opx6
BTuUAcj6VjY8Xu/wIva3Co4624jhSTBXJIYWiyVRM56dwmeTZ9RHh+32x9wdtsJQ0iiK+TECdqCS
rTJpRfJPXw0GfiGShx0msBp4TO8ZUTDS6TyOR9CCkexNzI8z/q49mIyXFQo8PDHowUM7QUoNTb63
VWns+IODMY0/GSxGV6njdugJ9Lr19roPzeDvG+ihwf3ts9ydXUAA2ayi7D+0OXGS0EMp8NSH4ol7
D4LpBhOBp8Gqr1bu85zbRe9OaS0OjvUpPfZcKjxEF9FvQb9qiJHap1Ba3fKK4guznlU6TQGV8V/l
ksBJ4zgqF4pmd7TRMChrX7BiLHDuezV5ZUFKawBaMxSiWflzDCt0CvFw8I6vHKZfPS8XNbbyHSHk
b62N9Ka9XJFer/AAEBfxKp5zVWIK01m9xethEv/ig3wW+b/KoBkLwUs9k3AL/5CQcdnixcVvqOHf
LEgp+ILCnrsU2SX2UH7tyf5uSm07BqjV3d52ZreUfQSRB0yfMKaMEJ3/8V+64vZ0DJNFdyTRwD5L
GdIzyh3mRO5e98w7RjTZ61OP3MeuPjxvz3N9WCKIfylJhqi4Lr6wwKIsrH4Kst8d1swa/zsEVoj7
JvVvxYk3t6QVJUI3tCKpkxYOOYMQaJ8SrvE2SUWHVpZDcrYMnMDW+E+X/FX0Sb7inya77x1B5cIz
9hrzs+7WfxKcZyM3HrKMdWRKkkax3v8H9soNDNMWeR0nAzZg9ZVicwx7H75vQA/PcfVQXPSOUUw7
c8r8Seh8CLjBB1GVnoQLTnBXYSrXKB1cTLofiJDt4xRbOgxNJcwPeo+LJ6fsEfRzu9ZdxNgZstzI
e3oY4wRv0BT1RsQQnMzaShZC/l4bMCz/Txg/t2venWwYVPr5nPTdHZsa0P1fpJ3ZjuLK1m6fyJLB
Lbfue/oubxCQCQbT2cbY8PRnRO6jo3XqX9p18WttqWpXZYGbiBmzHR/oGmhKeMHWben/Nv1jbhCP
+VsZ5V97Tv75vX9s7udZUR6bHvf69YROKvBLligT/dJPcv+/P9jf1tc/Lck/v+yP8+8m1df+RtVf
Mwb4OePhasOnoJuJcRU4miDQIbb6ijj0AZfxf6Ag24yrV8ucR4EGeXxlXsPIBvhJSGw4e2kyyPpr
CXLE0RWuA6wAf7NihJ4KeP5FqeVC2U/0JprMHegp1PZk87fUx79Zx3/ck/rHjqhkqRowoSUW5u7s
gCpDK5yOGeG9SbO/nqz/lqX757f94SK/pHevGpzo0RJIIaA+gioIxQY8ksJABYYsUYOnOEobxjLe
BEB9pjqgClKh+svL/NfE3T8v5Q+3ue0k41KIJguG2bdoTPL0FbpIxIjHf182/1qo+uc3/ZFO69r3
U7uJgrJYJH1ao3AUHdoxjky66IBBelhf4cccPYPxcua5+b0oc/73y/jbVlFFHPEP27e5N9L5/War
8DAFKcsmx/Ur+Hj2//pdf1tVf5i7m/SR26swB/kMTCUReRULmcc3vU80ncTG7H95b3+YPLOsBu+z
MHmMgQJ1ohYodhOoK890/1ZH/dfS7YDefyE0rPVwwf//B3nbdPpT1jTYkDDfP17rllAnzsT8QLFy
aPIvJqWwQHCUQXvQGyEYO391a8Tb+h+26B8X8cfbNPvNTS8eXEQeClo2uTtn42iTpeypwJ2w8n/Z
L4b826j8377yj5dabejSyDdoaDWUjQ2YvjI6qKoPd3zJvPqWsah2Ia1IDKWv1ce78S40iv3wzgek
WIDU7a5uf1vrlvlGWUbok4IJfQPhPE1I333298MR/QhvgyzA5usSKgIzql3sV+3qsIcHVvfJpCo0
i0CCvPHJ5OuU0jXo9ftWgZtzDl+r7ul/9p+VGsHl2tQenIOmtJurU1+s6uKdZyew5RlCk/Pn6IL6
6sa/DPYls0a5gzhF3+qt+vxsab8J3eTg/PL5GNNw+ocXQhoEuSv5cJ0c4T5vWznsNf7mHmso59z9
M461bEv0DX8s5GFLUNwJCHgdT2mm0Gh5OFcONQljrx7eXNNAkMGv9KEClI70A9d4zW7UZ/Zqz28W
8F1GAzJUA19F8xnJDNPRiDtyV9pfZsVrUk/IgsWtQN8WY8Yy23kZ1eRo1mQN37VVAJ6b4WDQqnUV
MPStnBq7LjyPyOVdvpsMycW6oOfCpOUkab+O8XuBAuewntdteI02C2NZdhYTF/WPtgQj0/95TEtg
VPiMn7jNg8q0NqbbvGct2BvADNCjW/faXykFoHx8+aQe2DhWsstMJsj41xBGMG50/YmeklOWyeXG
5fDbPgJap2CjOdUjbPEJ8+lOoQVEcpouPJZe8/ELIFp50D2cqwIiyNW0UO7sAYSFz6Jth2XFZ1ry
4gIj4E0DbQkel+T9zQV+0Fu9W6fX2PcP/WObr2sRDKbS8ER/9aExHdV02sV1CyAdOYX7tpjcRd+b
/nMfo4o0N023g+z1ld/s29kyVfQFTfbWvuD97k5xgYhCdg20RKEfr4w+SZcIHCRvlKEcITaAziXx
f+Hz6gKaavrQkK/uYHeKJPsFQQ4Y+3cX3r+0mNXSh6Qsp6/v24hN0eUuMkxXVuiNGR+iDMRcmRGV
04YJVpoxYvVQMWWkwGClu3PSfslpQayB4y+yndCRBZ/54VWbmWq6D9k50Wl3tD9NfN4XVIwgUxU/
0HiAldBIdnSunctj15aEEnDXuFpPWrHjjH2dXRRncJ7k0lxiCR9Yz5C9+St2hYyk58kuF81h8yUF
ZQDkaUPIKAFqh1Qm8Cch+S13gxBiLIWEA2fkO/IQ8Q67jtF6iXJyVCanDXcHzl0onywIuXjObrVC
m8PRsRzdsPJU3xw3gDEa7IHOJ+ARgId40eG3SWUkQhrEKSoaELPbSPcPN1/Q6IH+24AjQrAo4X1h
7A0pumYqCJsjqWHohUMlLjHU6Nj0+Pw+nXKX2XlteIDzif+OAbf4DEH1wx4HJl9GSBGiKUE0MAAe
L1oZjzKYehYicpr3xWCffzNvaucQ0Yew7dlgKhS9Lvg4p9o7gYzJXQ07ZRkxueukGr2SUyZNBfEZ
01g5DY4jOtpZjQ7XC6zwJ/O/Xqv3oVlgUnqJ4JXTn4MvIo3Oqe4eFw280QqxmMJyxACEguZGuYDc
bJ98fYaHObxNURmB2chk8Nf9qyEXRjZAcIu0sco4ZQdT7jmFZaj+FAgIQeGeKZSi663mFdHd30Ai
LVNA1hD9Tm7fdN7A9JMB8tXGUD5oKxVJGPbYTlyGHPHtNE3UB4GaJ/eVPlby+LFiQTiaJQ1Vn3oA
HVpuA7m8zxk5CPLwlD1mwtauNE8Lzh6cs29lolxBDCCcnuSMeW2AW48Ybjs5gw277BY+OUmKrAQK
iOLuEIEV/+mdsov4mG4qCrz9qcQz12K0jXNgbBE2eg+E2r9uW7QqykjIpQiwdgHYX5A62MjDXeOC
OMH44XNDebPSymGuNK0P+Njcm3iZgHdsyMchKE23rUFtcXzdFxV6db0Yqq2jzE7LPGwZjVtR7RBP
g25YMCDairVUCBkW58Lj0oZ9pDISJGLRjrk5uYeww3BCXWqlsuGQtEXhVkvN6YZZ6oH9imBpeSZJ
VEhQaDajQWHdRrcpZmqprpXdeSq0NTYptSmhrSQcVvhRzMN+AB9+ss6SlkJ27Yk8rkKpVMn00VOQ
3c+td37a4n+4YVq4KUCzeQoWA1orFP4uUHgdpBAUi2F6SiYGw8/siHpcZhg7cLeggk4ZKuZRf8Lw
dGNfxFOtWutOzrOPYMhjXU8eM8yugJVf3dpXltdxBxu6D0S7xEghX4Ne/EQ91NtXciMp+rZUKVGm
CMk0OBDfQuqsRE2kyBTvArZ1TMFuaZC/uPsX1rS5YCDnPDLHn33l9bNuVMIk4L6DY6ZX6NM0wT04
05Eswq2+a8Ql9DY0xnpUyVGwoYwHn5PZQYouVH9uh8Im5CjmApH6yQzXDGnjpZmau1T4zR3i1y2o
96/osjul+RC/ztlTA0XZwz4PPE4/sACcvOoPagLebTnIqB81nY3iBGfsupudV/URKP476zEtP3n0
HQ5i0Gv9A33rAZICuWtSVEKd5vINN0KnOllbODVIvJyErM4JPR2OAbHf8mTDOe0PLJqMJXsHoh1i
QMgZN9lgO6nARcJSoMsKmpPiUbZh/7bze1RPqtllhheFoNger+O+xXwJ+LrgkeMoHCNSSF38WUKe
T2i1usxwVRo8JMYnbp6263aDicpaCxSg/t0SQG7YizWalASvc1ch4kz6k7h+CBeN3/0w2INMc/mj
7ThcDK9ZfJx7ZMTVt0rndpEdty+i2PA868IOJbMeMgzwaNCtiIFjdcAk7feKBvOsCo7h+QCLr4I+
kCiggcRVMESCWkvfra2cVsRIIi9nlz4L+4LeA2bN1tIjsEaUtFIxDQ9MdqrONFiim5BLZ+LvB2aK
ttOgUw88o3Q3qKzue7pbKY728ltocoPwyN6E9fxxcUfN8dODMhS8VtL0Atea9FyetIL5Yvcajpg8
JP03hLFaw3zNmPZPiwWf+qUNxepV3TrdrJuf8quelNuFmsn4owqgCNQUFx8Pz4GaMrIGC/765jSL
ExvHRFCKGml5pBe/C2HM8pxbQgjciagXP7x81UGeQILNo/KZT0/oXpV2Qdv+TmP7DPDFDQY+cu+8
09fH8T0iKsFF1BKVNSb69rpQjEPhf2PvbrQWn71Rno0G9Jo5TdYRszApjY2joGmsChR5IFx5+NXX
DAflFW4uLJ2O0Uyxtbvk4bX+AyIZ7iuAFiHfMsM6xz+kDS2OVqDx/nlN5tRuJjoHyaxOzR/YuWj4
jPaX9QXjtv9wGhsZbZNK0GQ4hx8Lpt/N6S+MlQ6Eo+xcBhMSYeJV9okYflXRY2AIedFu3wt5S9wx
LQKUxxyNs9aEG9OMBQBbd6AWY8/JyE6ez2CMi2Oh+dEQbPPZsRL7b29S+pMb+PHRyS1Juug2t1cI
n049bCJOvscQrEq1RcUEXuCY1Cp+AaIyH0TXNmEL+159eMruOG5+ZN0+DzchQh7UqKWlnPL+jjEk
YhY5EUI5ETKQxwkvbnx1nzPioj1ZZ8TPmULl7iIe/K8XAi5YsIzFruXB4e79XPFXhboBTsBTtE/B
J2l95hFpUuD0l7dKoi5eI0je02qt0hvA+bPxcS9m+XeVtNSCbiODNS1SbRt/cXSEXlMRU1S39y8w
vZApgC1+wiYt/ZR+3xunwq7GxTwecVARFfJu1k8xvwwFcuMUjCr3NPvYkwtyZjQonu16DOGkom0b
MsMRjYDeTJ43809YZowxcg52HoHU21VPtpwSX826hK3LqBuE9oi3A/KO6vhZ9jbgqhmjIGcXonkk
bXwtfm8VxwfZbemSUI/hNK9krxrdJyajWVf7sn59V8N7ZykPnpmxKyNRAPygTtBue46yNIJPQooM
HTMOd743/o9EUR+HjytDdgo94scUVLa/o6+bhD16XEIL9sWG061qu79yKuumU2yPgbwV0lRl9KXx
GDlWFrjaU14o6O74GGAvjzBXFgiMuE0gecXC/CLEfNMekfUPb/ThRBVWj1YmbumunjtI6FGpLCjM
iuICpmqt/1wBofPBV8PmJGbtsdciw7QMVjEb4zziJFwggAhn/hrgipIEFD4NvE+HRgqVUs2Os+mE
YgYNB6Ba7zsBUMM7HV4zoRkC7DoWEn2QFj1MWdIKvzd4LknHPBzEaoQam4SvC3ufHKbGIeOiAOPi
MVivs0WvJPpacQ/i9TC3dx8SgQMe9n0isleEQOzaAQc0PEjviXn48Ir3LzwSEp6MxwheCEcTPjtQ
QX5YsPE/aPxhcciR6hglpiNJE6N7ze0VQevfQEij4uOIkZYNxGoE7PgEobyGOSJByOQ9IG/WOoZA
+D0nvPBqOlgixsDj6s9fw52YX0Bs0iFAIt8gDYUOT8ECFRudhS02Mc7L28b3+npznoh/2ONIweIh
QtO45WRHwEsbCFfLt+Venxkq25iIqdxuQdSLVUarmLz9/knv6p7hcec55ETlMs9c/tHd9blv4e6A
5g7gBg3LceMbPCCFAQtkbDxlSbh+dkhaMJF1Ij81EKacXzvcNojQGEf+HdmA9EUcydAohh0nkGdo
oM3LrXEDDMCFOx6p2Ph2PjtNKnGoouTRrRneBzgHn4jXgKQUIzO71kd2YcSw3P/7T04l64nBF6OQ
hCsIrwBX4m+BJ3Jr4In5fjEkjyfJ+uFj/JaTCatFCEZ7GPQcthzsfc6Jmiw3LRzop6K6R8a/mSCz
5nJOy9sdIus8inqsLfkVkShcYJYB1z0H2Wlt0o4rJN0MLJg8JEBYvOPrmKQHQnJoFBPdYPXoaReZ
dRbbEiYYGSWe4u96EunTIhWztJzDrHlcz9/XLLEkgT96H1tfAeYP75MLvilQuP17uBeKDZsxCxKT
i/Q0ATpoU77WdI6QjECTMA1trlpnM4TujCkkI4+Z4ZDyhWOROzos+d+Jq5nK17dzHunsnV6Ddyok
ufiPV1cD6lSYZBN7hJM8Pg8B9HN2P4fVtEmvP8zh4VixGK92Md84aIIGYreIaVmJr9MyKnYc0yxL
sWjp1ZUgkwuJGP7WY3OS5ZOwWqK0MsguS1HTqelZGnAD0gInj7O6RTKN6JJIBl02tiYjk1sMLlE+
Ahf4kSxTJAdZyz0biiWrWoDXz6xiPAUymaq9Q8JGrEG+vXXa5IZsIesTc4gffeJkZOdPTqm4ULFg
Guc+e4fk83yNJDbAUa9M72Nh8F+u+IZXSqcNOHqF2bSTZ4S0/voDkqJz0jZWf3b7xaLSLcIc4GkI
7H1tMr2RW+8YvjZcI1CuoOfgNF0gPEJ0t/Y9e67TncngCj/2QE3m4tNnqGcv3rx4YqLWJBRgkJVm
7o3hdk88I9GRwhwykSXfXTGMKDBaYhCXPz4zakQGPBTdOmLMn1UXnTxQ4ekghL1KVAgIxScGXIB5
4hNx/2glLgDN3riLzYAbOSXGmP27QBJjkIpv43zbF98POurF+yvtciK2eu7Jo4rASFRmydmImdnH
rmCrQWYkU+xrI/GoRS1AbCrK7/TVDqgI/OdOqi2UMXJNdcbgFGvIZO+YDoOfcAoavod7/kFczzl5
6KxQTX+A3NJ5edw3pVd5SS1YoIj7S25yQnEH1Sl40RA+ZOs17gGSEmtCeJ5sKxafzlcIhU4qFQ5R
0ahaGiw5sQPg2GKExZaV+BNwXSg3Aw2mWMzW57EJdjuavJh3GgppzjAnZdASJN93g18XAeoabkJL
RF6RHJd5qHpQ8S+5AUudDlKSwmK4D2UDmsKoV56cOc+aXDqALVfwlHkgR9TQeG8bKJ9nums2AFXF
YibTboMT5Qf4aeylODKfXII2QjHVQRrT0UYbcZTxFTDVWApHFpJszaGS8SiSo92PxfJQeAsyNwpE
f1Qn3eLIpT34ycraVixAcOYGn1jx7/snvrhNmgSPPWIJ8rzuqTRB5OPsfHZmK+RFbZMawHLwy1xW
7O0RS7/l6u0uvYAo5i3PDK62+rmBEDvPDZv4jD3J/hINhZwVv3JRCgMwvDnaiXKY7c1OkIif/Mcx
6og9hRWOJfIOwnTSfoN8AZ8L247pDjx1Mj6tfdr1RtIMaCJPEv6Bv8HO5ryuwYh2Qh4mTACobPZ5
LhZRzr4F8sz71sY1JrWk12UzK9CKgHTPVjl6YpHCK04F3R7oLUVNMgXcZAnBDsfN2jIVxe5jOnQO
lplVPb8nJ65aMJrFA+65dQgb2hGkOXH0COP9iVR0RAUros8n3J05gkksyibcNizy7v8udfGrgBFm
EgH7xuniK4J7m6QKiOZJ8324DAy622UluFhBMy6WPGFvzlBz+Bmjz2K3iD4JmJka/PLvWYLxdtmN
EaaHpYb9QUYHzJC/MUB031Jt9KZWlxFSeI8Joj5kewdY9hRxKUj5bXx1rk4FBoi+SZuf7IWqmLyF
/JsWy/fkDlsOEP0mVgMd6Snpiwd1ePFjkMaaUBidHgrAyh6UEpkQUqr07NwWWx5Sa0szXQi0r3PS
j+E9kXzRU3YY+HSp0n8hkquKhSwN4n8MN5RoirD3sdQjlWX8cpvVZnrbPhas7XuC9XdZiKSMPhv7
Wcf6SHP1KWfLhD8y+WsQCZ48fGITnqm8A2mKGSYNYlCrVr3SabyMKyUn577FOyUtHPV8eYVII7Yf
MJLwCH/I4UmTfdYXupnKMZj37D2eMjps+oy6COwDFgf6IPSwxCaY4Sna5RxdYjpjM+FN44fba9Dv
DIyLGdA6vu+ksJmeAwzf9nRBcwc9HVlhJlNBl0DMImjuM3p7kt8Oqy+WYXj6NetXB40F6O3fL3ut
O0IJjKQMBsq9xGif2VgLzUf04eW+QWiyo5Cnrt3FHRtscm9ogLD0Dfia6AYVifElPAJwMCn6b2M6
DZ3fzg3r4h/6ns5f3ax59GFjGC5pfPf+/bSvU6yIJxxGNDN8TGYk+criwfYClkAeoOeRkgw2WTnC
YPI0ipmCffp+OtoeuLddDrv5hY57M36HKJXQoLIH8O89gDu23tOaSey1LnqjU1eMbpew//E+6FUS
8FL5snLanOi7bQPj+yBO2R7vgzOB079z65mCboQSIU10t9bhHS2dMclTfJPoNpVQnhGbrVi3SWU6
9Bx/D3hp3w1T/SdW+WfUkoLSY9HWWYI37pEsJcX1LTlVhJDa/OkfnTL+Jsm2EN2ATzsfM4eTlGgL
QY/87WUoZEu8n0AWvkfOsnvR54T0WqSz4Xzg8aDje+Me6MiXXwylUBkJVUQ5lnmu7YrtRlSDt3Mw
7IKfrm6W+cDXFqbjYSXiOFzmgkO5GZZgle/D24/7QJSns38E+n3klnRRFPaVTJI3Nmj5Mv3FQQhC
8MTxZYONpQ/RqPJQ4F7/J/RCBjvtUVaL1Kt3RCaDfLvA9GMINjbW3qBWn9yTOqHv2TunWX+qsGje
YeeXozZEfIP6BX2gZLn3fZKLR2tZPKxbVowU067Dm4vOWaLHpld+54w0RzoxSfSBnXmf0kd1Z9yl
oj2JxpAJadWf47iYP2pbZ4ljN2aA8+0XdPDsYytj1FP219BIkXyB4O+uIb3c6Ir1EykqvVcqCPyI
2hDaAxrlDbPYPCDGogtNZptToQRUA6CeMWe4/Qj3jm78Ad1CMRh87+69gwbg5lhwx88pUsj1wMoJ
E1A4A4buIlTn5Gne+VJCx7l1vYlGNbT+nnR4TECeQ9Z6UzQNlve9EMBT7NJ7wmp9TrY9HzOYzI+k
dftf3SgwrZq0zgPlGfrcOMA+ilUHUeOdF0Wfa0XFBHrQZv720QdIuWf+jEoBXgFIfnrqR1Rq7Pfu
7EeVK47j9QEvzl4cs1WENgD28kMTffQegiECVQGulH5AwDtMWAhfYpB0oyfVJpLbzgdJYhZyP3na
9F3inVQHIZWApUiZ2qM5v3P7ycMnkYVXHdJL4QvRF82/8G4vbsHRaDC+TmzF68yz00iKkEa2n9mF
4+5o2xBZsJc3S7G7OfXrhHla4U4SYn2dvy7zC+qRiPIK7bmP97a/n1khQHemNR+JWpY6GuA/I9x8
8a8O6/FrOkIhcE5Kr6V9k8UxIncTEde4FDC4t6nk7tE2eWR5jPjQ9E1zPoGHiUPFrguYckIvp3Qg
EdE10GCigHsI2KkG6TNHh5lfBEL56BykyERZfEEy0A4wONSfSTNoO0GjWOaTJpR8EBSc+chroD8F
ntm+THiRnP191JDOQUVTVB5GzVBbvHlTrQ2kGYWFl93vW2BDVtqhIhkeGZHKEQys11ff9mlBRyXZ
jwQpA0aTgiet9HE/gPdfLy/zY2EjPnDC2+NJynytCHHusH8EcP2Jdb8C9iljemVvOBzYYLC0iv4L
TC2XslWskw1X27lPG2J452HdwItkDVf8FioN1rLkU5BCJoHjH1n8cyLetU6XR7SW0rdjerBVCLbM
LxN3ndxepNH2cXbBC8EnPE0vY/rtINsPgiOFsxJGve7dfN2VYsmjgoLWTdzNhXAI/FrOidx7BA0y
c2uUtJd6VnmU0b7bEMfVQZsllnnlGPKg7OHVb6Z5SxQTme5mnid8LWc0G5uzZtYjiIfkgOgXhwvQ
VPkrzvp7xK/IQ6HG7Yr2ortn4i3qoFZ2LLVsMDp5eizHJ1gidvldE33NOQWjPr3NMuZCDW5CNcep
R3qQxxcX7yi7TPCKXZrUWM1f2PNptShnTLowoaejJATkCMRWSzNltDZ8KMQfopmxvqvGGOgat9QM
NMIgJVJXzcm6LDrUeeyqFWp5JYzSMty/MbwjbYKo5FKnHc1Xfhs0+yjuDCL0CDk2ccQWHUJmj60M
LGI2iEjQ4IdQ4ySCLsa94LXkSEAMDbfrQRrj+zM3FhwMzgMhUnYpXvb4Bjh5eR9enfLkGsiQ1avz
4onrgRoDkUZNdNLnrEI7SF0xjF5l2FBrkKnOkigzzeOS9OGW4tqXHBPLkHUgmZyAcoZW/PaYz1wV
aIf9EA6YjmGfF3nWuSxCbMk9ZPT5EqnLh454lz7phZ+plJxTOTaXp9X9+zp6bKXKw84BhXgG17RE
Zjo18GtMS4g/kQSbM2pAJBEV+H9v1jEllFSfIcXE+tTsl0tg6j92J5zlzfA9sIQCIo5SIrTG+OYN
Bki4691CUKUnH3II+F+o1hC7Zx/Svk+sVR/H8WKhOMwXiLD6Mu8jYVAh9AU3+rG4ZCga4GxoAhrt
V/Ort6V1MH2incjec1REfD3A//gnhnPNHeLjvWDmvHkf1zWlJ/FUyIQJNJviEgwRVePp8XJUTxoz
VnQNzdUteyJkP0O56ksf8p5rB/jpsrPXqCeglx4K0VIQ1yBLTh4jR6vNXiG8IwMB0toCQK1b5f4Y
fvCS72sVWXska/0n4vZXyCoKZphcnrDnPfeB5B8+xxGsk8HiMomJOcfXm1W1sE3RfhSgjZkvbsFt
SUs984/PlFc9a6FecNC3e5rtb7SiRM2Zz9z8MmrWNX4NBueSnWZv1ZVNn6dwvw81YmPy/qyt32Ev
zcwUTeh+vjbon3gfxr8u3h0189wZUMFPLufoQwaNcjWte0+HEZfzdHIfH2NETim5IBXHSqC+r1Fh
VISGMNIqpFjnvY1DxYxUO3XB9LlD7BBQV+FrWftA2EtDliFHgE1DBpDhBthdg1To7PIc+ujZyisZ
0o5ML+iHFvPNlCSHyzcbLJL5BQVqtlEtpH0l1B7G15VB5hDkfoYC9m2okfoCFEIo3GeaTEhjlMzM
wZGniQhCldOuJmQBD92sP7+Rkn8yM8qIwtMVkPJmJBIMfSxKUqRC9UzM/eIiO/0dS4wezbtznw4W
edCnK+sgMZVKK8XdyifHb6Fm+EGEiKEkzksqG8DY89GTCgGJZ8SYiXCXx3nB0kCB5uw1cyOGAa/c
SNYJtlLpoD6kWhPDq7e/EuCstJqhVwR5xGYyoMuVfp8ME+YaAtmJRLu008inESL5oruHjIirAiJ5
cabvJ5+EqekNE4LBwyM/y9G/9inskD+9YKNPyOyKvCN6dYAzr+QXcCuu+JJNeCQBProSqSJf3YQP
5tdHPPjrD3KZkHPIWfckR+alkqEnXeiX5OGQavg2Atl0ZASdRmfnRUZ4gAj2A914kXgoEyMatX4z
OVHRiOlGovfgNhQNg1wzDVPUG9YQ8nMyjAOhPO+LBO3FozT2CEGh4ypp1AUHK/phjBV+3VRxqMq/
EkrWDCiQ5Ggo62hLfaGhP85U8QjLMXlnMhVpvN4Log1YTUHWhvNzw31HXntHOEqG4zbtGJIwxtXi
sRXKoBeTtDti1swj4kOQWqpZpC9f35nedXQcPekRftCwn2da9Fm8stdXHigRpuJOFWcoNLvGDaP+
PQ8dVlgPJPV2Wnaka2PjDNxb0GPrg4NOzLhNkHXGCO8lmrdpQEAgSfbZjpseR5mOXDSFZtKcohnA
nKIChbP7cpXxMcQUkMshO+5cFuq+ix7BKyj6sZSptA6fBduslxEaIA5HzM501PNqPVjYcsLpROLM
x08TS80URvirQJ3ulrVkXPvWC2Ql6ezLvKABJ6l8WEcZNtSrXxh8PVCXpofOWM8uiC10ZNDRm/zQ
RWcXM+Lj6aULT0/7Q3IaH7lbt4FEpWFaDPtkOUcdQb/PJgasX8Uj2WHuM0J3sXAyJDOeQjHqjRfQ
z+jXGrMUe4g4fRHG0HKACGd2m8ievLrOui24gRIHPvpW/XIRa+J66+FAt/HKML4kPeilXmjWIDSJ
FBWPUplHe81oENIaRp2J4ZaLLQJEt57ynafh0SNBSB9WhWtSLk9LNSWhhfWm030oGl1Suj1iafTw
lZKWTKtK2dYiYxI+f5Q5nzGmvdaWgsVp2O6uQ33XopOEm4ZSlihOoFmIVFAE418UKshF3PvWeYts
9OgMwo/6YGvf2LbUZRes48H0DX79hialMbpQfogR+vt6MhBShIM30m7oHHsEkARMnE2XCbeOqaS8
MueeDnfuVPRM7BSCKgpqNMMFT7RAfvJ4C0wvFKq5l6VGIoJ5W0/dXYI7zsh9ituFWtKZSFRluotP
jwejDt6B8/1y6AKine7o3afcFmoHfk2i/YaJFikXGQw2keiFs/I+WmvRY2GkumMiVDnI0GHlSCUH
M5SX+LCfiZBHQAdtrgdHKlw4DchMoItQV86FPfd26m9kuPDZ2XFq0MbEFR6Lc9IR/VMRivpDEdu8
8QM5FciLNDPlcLvyby+I3xjRGX1AkkGowbXs71vAEYv05Jqn5T1/zkFGqVtmT+MwvTiyLz83Amib
LSSEr5+2grzdpFtohrOhfaJyClLM1NZ6lHk5+dDbS9jPHWnwDL1oDSFbksQsBjwQOlLR0iS8tjfL
Ny6AqMExY8SHv1IYh1uxo1hKLLt3chy9VwNkwiueGN5LHpVDKTKAWH38j71+EwKbZFUflhYp5DrO
c/Qx7N4iJ2MeaVF3wM/wbsRw6q6Zsszpany0lk5VCq0sahpE00I/IpVGCqE2tQu8A9CQT//i3+PT
DoEvmjTo4kB2hC7k47bkC0nZrbpRS0Hi5fbPdv+Nz8k41YhQWTv5xgzfHK98evUUF5lJr0dPHnvs
yCiIGLoV3YHUhtMeedX0vSyGxxUO7p1QmPgtuUF7pN55jwhVVDZl2A01sgXr+5JB2PA1R4EjI0dE
XH/f3bAgQoC8IKVvG7MGdYcbs7tPEOskkd+7geCknhHveqNWHPNHKmljEXXqu3rIac2jxW9mSeAm
Unn19YHwGlVyMniBStI7YC/1YbvHMW8IMns/r1QW8HSS8PSgpKdp9YPHRY7VbkORt6JEUf1APDDt
50pzyHMj01lNbhFxFQ4wnu6GWJJvuodn6irolhh0cdUO6VLm1lpShm3QD0rvMpHG96Q35gQYpPwD
fNeBc6X2IYQVn/Rlq/6DVGbu0msc3sPWg5R5mY7oBxl17ttDk7glnpqTr8b6oARDQQhBseDI+UfC
kPCdVh5ORfJGtLjzjSLQeTQUj5qAIDXl5ePrl9RReLtEWw+KSXVQujUdkZ3DiWqXS4bhnW+Nbr5L
8pkaiRaK/HJxJJgVfV+tS/c5c72ByoiBMv0MpYQaATGskEPjn9Kvhfg0V3OcVqkaf9xiJjsNjZDx
IEJOd/UiJVlwZ3lQ02nQBNeYbpqIWBWp+ePqNUfAjVTeSEQxDbUXdgbeees8RQVkogaHxapwAASl
iypBYhup+9OWlsaZ/FXslHVLRObD/Xjh1QwNzBAJdM+IlHssM+ZEckafyiHkjPApI1tPK90c6Uq3
wOHpIrQ63RcaAgpG0kAWDHM+6rXIzBHGEFjq1h4L0Fo/oHoBiBxxu/b4L+EgksgOR9eRKEUYUZm0
CdnDwmt3HFGT0tOXPGOHlpDotP0wwypMcwq0I+dE9K8I/TJ74l65vyNFqCMGWwuJXfOI3hIK08Nq
PljXBN3d8Jwct9dFh+Rpco3p8J8xfrSUUI/ZnaOLu1VXZkUu50z8pDKqdSXMLsL5w8/yhQZd+ZWd
3Tt1vchJMLRUerT07TXMprfkVvtOl2qmg8TklLwPJYpD+W0GFe3LT1JONE2/KCJ8kzZq7JyVIZjE
LV1Qo+m3tr1FB5ZF5IhVJ07ZdtFSokNKVk3lzCAXVExLGuAC06vDeR+wvHd5euXo5nIATlSyYwK+
hCS4HJAXTWvyCWjX2u2OglMorpSyK91xACYgY1DVGB7tkTFB/Nmad0Sb5+Dpw3pY31cd5z+1y6E5
yY+Mq55dm0T6072HZHgmRagj9u0Bj8Q+kkmhDkmSos9JS9rrlbazJ16NaJnhoKVsJzK/KtgJk2qW
NjK+EUMNi6lQxe7h6JOKAOmbPpy+f8xovnN6aT1srW/dHzdTccqb4wWTrAF3xb57JI+QDpVYop80
H6PVK7JPpmcuGbyrHbxpEqqcrk5Fu47uUunCAWodfVig3hqJgkr1I63rgF18t67xcdkCSx+XpG/a
JQ3qAwUTdXbP8QVDdKOJ/Glhj6US8IV9H4qFCAB/1ps/s+c2n9yTxqOGqvp0jONAPCJzSaOdWwXQ
tzC3aEy2YsKOMsKQoleMrg6+s7K7/lx9Suhb8TPnr/7yw/EVlPH555Z29Jt9fZBYJon/9lrv7Wj2
40ucbzEOD0O1r/nN/SxOtXMPN9RQRQJeTbjnkCj+NOvltvSljYUbW03K0MjJNguRJvYvghaIb98C
xReW6mFfl6gTLp/suBrfHhP1hP17HHEs16Hp9dJzwGe6j7dF6FctjusGFYz4gtA5qeaQrImo2+Xu
LaVIBGasx89dbTmhFEf7RfzMjhydk5aKQkMb/ETnwX33SQyQEXn5n9q7mkEPN/gRt1J6oqDGZDM+
Cd0Ystejkcyg79KT6XwlQKSgBr0+u88MH8NwaBv7NKpDUc7BrUkeJytmFVIX+FTUA+6jiqa+bYuA
3pAWA/8cYnGs+ycWirSf7wPCfX2s3YHjZU9UOxr4YhZQKPJ0cymk4oFhjTYZhXNvjsQ9qpTb069q
LLSFA5EblWj5al2RlWbmx5oTF7jvsE9uNawTBVPBiUhlbokPO0Bsk374hPwnS7Tv8WqoyLgqixaI
8Tk1QgqHiGKHDQkrTkgVbIs+/9D3tKNpmjgYwXPixsyYVahlMtHExMn/Ie3MdhxXjm79Ksa5Fw4p
ihR58ONccCY1D6XpRlCVZlEUNZGinv7/sgy41WyhaPSGDe8Nd1clMzMyMjJixVqQFNT6GRlM2VWo
xclUkefU+Egjx6zSEWi8jy3te3mjopgDkq0kvxOaCOi64qkFeNz62HS42smqVj8R9Wyi60K+VuUi
qbR4j7HD6qgeVnoI71GKy+iuEnhqAQXYmoOMGR86HzehD0Z+mKLiEzvFBiwMC1n6qNWWvam4SoP6
8LmMJ3QQwKB9aeZcR7W22t3jHcfEO7WNqQ6vgCBnR/wz0sGfc6vajqzctKgIaS630g6YSOS0x4nT
FLmqqCfSc1XbFwGy2q3CK03ylVfhgoUfVD8JauLeJTx16yEU1nypgJokZwrNfYV3Wj8F3MXhtuXp
hmBIwSVrQ4zbvKHjkwBg4WDvKFFi1ZATAEOpE0LtPtWA11WAa5K7RGMeryz2GV28DkU/SkHHASnv
9hVJwl2HP0WANyJBS0AWtY6d9EMw7ZwCUknJiF+8b3PMjBbR0XVy48BUxVVMWIzdhiJVKKIuW/8C
rwK2BmfB6/Ue5EEN4zaaywXBOFnvvUkLAh0W8GTbpw7YDpqXvJpvjGq6GfUwOqGYpjsyIciBslgl
4D4gJIclnZYbj4vSQqt9gBy8TDiEXROA3J14OOIONbpaW0Lqxq0EePFQzOT6qQTKkHw8FSh8B56d
t2qHUPPcOJJ6hWpl39LhRac4MSCI7KvILIvw6Brm/RQ75mEGimlyiawaYZwPmKOjIjqrt2EL02Gi
MFA0a8Rfx8ZzilFomPXJPetD/m/54ZHvXgD4edJrTRRyWyFQu+sIobabewQvaVCoNKhG8YNP0B7b
kIN76Fy07vWTD9T7OvHh1eJhhGOvq5ZB97FuJqpNNIRuYw/VZP4tFpAigBKdeKZadZ0swQDtYBed
+WZlGbc+zsMLyfQ9NBliOTiNhyf9bGZMqqt15/BSkSC27G9X9eXpc45M7daUPk/2vq8SfKhEoLwh
QViAkAkM0AW8T52kCQI/DysNY3kdK0KCd7AnRKxw8i690+AiJDO4V3iAZD5DQIvMJtCOIXfPnxFH
mw2rOlLjzmSoHF/LeDtEL/RPnZ+F9tp9Lmvnp0az6Q3o5sMGJXakZmF4vLFK6bdFx/5PYxWYBCD9
k68pXGjD3JpVHQM4578hnALbBXkJsRoPQ6RkSwcWv/ingQtUAtl1n+yjiO5+BRQi6T0QPBUHeIkA
GvLMEk6+vwFU9H/+9X////98Pf7fZnXq/vv3/yu+H7unXXxDk7ZsugVOgadeOezVB6OCdETOQPjU
HPf+8yDVN/S6qqSi46epaGpV1ULLsrGtH07zB/3R9GeZOXrRwAkFsEB0xtzMBTVaG8BAQDANIOZv
VFF+G73QqyxF14t8VRh9slXsDu1FKfqa2w4IlH6CXC/bWQFF0L6QFffOQdrW4GPNxlFr00GUKShZ
ijcUBL99TKGLuaJL+a6u8zEtUi70UKi4TpJ/QlKNzpNhvHau7sajgYlKwfgj4h2cNa70GP38GW9Y
fX77isKJUhIlgSuMr+C572ZeQO0OnuPlz4NAI/7m5Ko1NJmhnVXrEvqCGP3X4j/6yHnVeNazSL0P
wayTx8UZ0Z6a2kEwqzNnxBK4VjKAX619p0PPxHKycxq03Jqiz408iWu0m6ROW8vGRDY7DdJr/qxi
eS6p44k/2biczl5GuLK3hv3h6aOzXDc6fTQ5qDIAOHPv5qQeDLe2uxRO2QB13G9yTwgoKQWLirNC
4fFkrfqSh2jFpDNaKsGQNIbZudn1ZQKujQ9xth9LkYKmkt8IVp8rrnS7E6hmn9cbLnhOhZPEK1nA
jMa+3IPM2Jsh8PW0k+Dgf56sYGP2ST5zgdLeY1O48MRJ65GltO+hFILP3qD21O+b92lHoM2+ZH9E
s+oNYG4/bnRlc0QkNppcbKRYqXw/JzAigoB+2LnzKfDordYkWNmt2efVGqouWUHTnxgsDNDth42f
nJEgIHlgOr3GzJbMBpmiuzmqmC3fn1vN3tmZJPbyQBgHOAWMcZ+2QiDiN38GUAi0dU4PjGZNiBKd
jSNByz7kRUi+/2j2Jv3PnH+j4s3jgvCWTGvcPJmjh600JUe3WuRvSOfPZM78cCyw1bOd+aV51E3M
YYOsAhDDrc2r2bBnW2cpEOPNdl/0FjbpKoaBksUCQLm3O/ySHs0LdqO11okXmBflG1u8brq6yYu8
5vTEooLAwb48d0w74qpVN1nxMeWJK69ImUcYaXE63MgMd5rNfn+8glar0aLVyLubM8+bHczlyex7
rd5sRlxk9matk7lkFnQBM6lWB1y1s2/WQDhqYeNz7nTckcD/7z2t1ZDFW9bSqWtQ1HQ2vsvcRVWE
RyJdF/6k8ekFjZbMn9UsFht8Nj87G1KR8Np8MivtY9/WhA4Qc7LhL23C1ZCEotnodLD+yOqAw7So
Fob9FS2RZqvRepj2SIROAv5Ok0QGEZ4TKv6qtbUnQAQpgliUijX7xCl7ugH/hOS/jvFbmtUJJhuz
5aZmQB6f0YRCFbIHXTKElIb77aHTa/Ne/3DW3YFnrTK7TyPJih4r22x+bkxzKmr8TYzbA4FDatb5
JBUAwNhe2V7fNcGXN3qu3QgeJku5tXxwBOzqUnKmrhNMYbzWzGbQb/HzYT/1E5MGNUD0wMevZsee
Ybr+ckQ9oaHY/cTkFejQlvZt0QLrvur2afpq+QA6g2wWsIGW128SNSP462UmZf4m8ER7P0hNitN0
N5itc09gtGZgAMMpwTJ1naEsNJCdZuR8ZCZ5kydB7HQQjgh8UXQBi0G2g02JONeJOV6sSRGKfJEd
mQtxUbW7AlbYfbLI3seTm/oAmnf91UYSYhv2T543WGODPPNJ5JttFpoYdBz2eMu4bVpJnP1A7tfM
zzEvLhYrbUxBAju0BPX7XZGlZDXaPKR5IgpHULGbAq8C6MmaCBWEvQcgw1lqDi/G2Gr7/qQHIJ1T
01ZBAwrMdc7PrbEND4glvyxY0IQIvvZmBl8CTglmgZrhNDO5agSKXmCBNhYOTzGj5sfIslBnoIaH
R5g2gNjSVx0cRmApLqY/TSzviw1rPc2x3+7TuN//gr2scWV/rwC8RK/q4OoP6IzsR+aa5Je5pr52
pPvLWZjB8BzwYhjQskhGWsYFkmUyF6NRZkE4D85UlA3WH0t3LULqte6EX9P+1VpNcc+aGQKLdNoD
PI9D+qrfHSIHYC7mTOhsjlMHc/z6uOCyrUXscTWsT4CYMAkGb4bttWDCFPfKYLo3Vw61DrsFENlu
TytYSHeamljAGBbDZrLSplsc9Qev08/UHAK/8AGUqADWp2uFTqVg1rD4iyTsx+ePZ7vpjRf99tYc
QeDbngGBwl00DHNZMScijXwOh5wJAVWGgKLRcYcj3iaNO3575tMmgks+N/yLT3r3YDrrmPWbm2Z7
hVel3GK2e2GPdDgFOhNQQuDxEJ00pot1yKzafHFz2mGvwEdfTGBnmGcbZAVGfORWhVwe0q11ewD8
TPAfDPFvdtuxgCLTL2NnLDhb2uNzVuBdcRbekZ/8oHrT7vWb0+HCdJYL4CkmsGuSdR/M2Haoq4dO
59xqCmu2GgijkCkbBAtX/CxtCssme8ty9QRuWNB9eYvGcGtOUPKOrcz3w629aK5XDJr64jpchRVr
yp4OuhV77A4po/Ap49nWHj9M+mqbscX2mBZYr9B0cVcfZtPtrwaes2iSi5sEIulqNoEQYmk9xRp2
YeCCQARDFO2FqeWRnFe8wd1cg5szATjHVm8sujUmDR5Z1nRqNafwKCx059mhBz+zBgKXfSAm4aSN
/RHwE56uAJ4sn+MGSVVvqZo98PpmY/oF+MikfyXiF2kkr7uSw88uhsPVzM0m1te4w67Fo5vZ9Gn5
ddvQQH+CBsM67N7Fq7WXCJNYVPbD0BkAq1XN4REfusOgqbO0KU+LjvodJknROTK98cXpJAH4Fe9h
jteMeXEAIiVMnTw/+GCw/4I6CxOitjXYelxJJvD6g9UnIUzhWwq+uA8Wg9WHQ94isjj7NjGUvxpw
OCJvgAw02AjgQt3BiCZ+vD44RhM3MQG95iwgHLQHcwclLPI/WEabrJUOJlH0BCjmzHBW3Cl539dM
tx8CtjMH6y6o5KY4ZfScTIOObI7Jelhr+h+WAxqONk512qVpiqt5Ud+TZcHvrNs9oId4hoXfs5rd
sMdxr9sTemmweFAMwlvxi7nc6GOj2Up4tmZz/RUGoldk5zlknuCStFoiwaZh1Ag25abffXBf9b3m
ILaoj+l28unglh78jcgUKXkLDFJIuxc6VoD5xsPPL2cV9kah+A3bDk13Hw+fmqwNKJrvIcOIP2/3
JuTa+kPPxUodIaD5Se6WHWyCHydmXDuWR3b4aK4X4oP5SJzmlIrxhPMINjts9hTT9sWdfDA/VbhE
QVlwU9bpvCTgjKzRcvjwZzNuOmMqNOj504ZktQB8snOk6ahRIc50sbECj0Jttb+kwGwlpE9+juPr
b6hPf4viRZT/EsXv1Nrmfs+U+3AymwyIZzSn1bCD0ac/+5wOz/gwaxbZU9DJvJVnD7MBlp72RO5Z
VoVI4WC1BXBnbYJ1BgOZN6IWhgWe72jheTLwgHMbh7RCKXaFHmLv569/+/h8fYMUHp+Hrbw9HJ+1
O0I9QKy+L4Gh059xwwl8Vt+TzMHPI8rvXlevIxYenJfaM0fSnhEnsR30Y3PcoQN95Y1pJrAoTvRG
P4+nvHnE/7Y/hTdl/tzUs4vGeLN9h8O+7whaiTONs2aXaG2RcYHtTFbWJqDBLfTIJAbW19Y2P5Q9
LbN+yfeIx2Mhk/Hb5xQel7tzLX1Idz4HWFPYWP882WrZby8kaObSQ4ryGr/9ImLKBqRRdiBSJWN/
0Hdir2eY4kA0Bxt7Gv48tFK2r4UUjZpoUeVQZegG+KmJ28edrfCitaA1IRTSuzvLj01c+XRjNzDv
rTfFMQzqwFH2Ae/Ukq95l0l4tTLxtS+n8h4ftpVnyqnc0HM7hOmEMLS16ujtltTq9EEj9Fdnu91v
96zk484tuQxvvBZiT7RB/vwp/6bc/mHLlQKNY3KVs10+Z2VoHOBxF1mzWrtxsZedYQeefSTDJ9gZ
L+aBiPS3bmfbwWnwYnANQmiwdkH6KR8hCgYR+n2xDa82DjBxaHqasoh3p/ewUFy3u9z6hFoEh7xo
BxoFzthvzi0iPYeLRjMHCnniiPsoFbJfvidu+iOPoV4TW9x44cZ1ct697XWJkxEn+qf5F/Ic1VTa
sR3MfxKU5c7KfnXB+c73p1PlGvGrc6vTAWhmftIRCYMAgUNm+wgoTyhY9tYjQtqfd1UpcftKwXFG
0vxu7IXjnIxStsweCpeZcGN+9ivE8lObZ6NCEDpJrOagl1uDwb0kTSWXHHal4Elheq+ohw35o6OJ
N6MznBh1YyafBLrU+PwWMK/Sc1W24AVvujUUVbmKaXPIW5GN2aZmSGwzxJ3uTaiUvmSuZtXB2YAa
siaag5Hh1kejn9f/HQ/4qx9VxOK8HPBYy6Nd5cIBF02Vd4gYInstm25HpEf6keliCF9shz8i3hZ3
a9m9L5cZQMHVRpurfKnvWAnRyi0YXA7WWA1p6AXTUDJXYcU/HaCCa0Wz+vrciY3WvU8eXR3eKzBE
mKB2zWMTIl8LOJNitsOYKPznoeU/h4YQWVdVqQYrc02tF4aex1ma1K+1E4z+KjkIOsydr8y2PvAj
P4/05/Xx+0AFhy1FN+WZRwwESzWv0fMHdcEj0fHPo3wfy9+X8rdh9IIvvqiX+F6JGYZHTHCGOeHo
x6DurWQouHs2oYwUlvnV3PQuvnjryM6DNiZRBL7NImfXIXlCo85lVUa+K/95rn7/rqKPrCmJrB/4
LiGoCjPNoUdhHRk05wHjDE/iktV+Y72/jyf2/eX41OPLJj9LjHeEbU1YL5ln7pqqCTdgmfkKG/lp
zQuu8qxdaun+zFiC4wMkTW4ORvPexo8ZuO4ew6075yXprcZ1YH+ikwFAZS8ip/Lz3sviRP75HYi/
S5pWrxpaYe+P6UbbXGryCVkG2CBgSoei/8mNCvVS60m6Eajvx3+hlftnfUcs9a9hC1ub1zX00LdV
YXJwGG1JeI1FjbI0znhvQr/GKWzpI0sU+awxPSiyINS4t6+QN9/8BFCKqM9vw9KNfX9mf41Y2Njo
Wt3pacqIYBy83SKCcRAKTUhiluf+c3jpyP6+s/vYCGmfK00agKxpYfmoknk1ghN4SdV+UOdNyva5
bCHEn7/Y9rZSuadRJBbcqY7u9AUgtA0mkSbdHr1SG7esTPjmSfP7DhcuRWO72cqpIp2AfWi9OKiR
Huk+SfQTc4J/kcMUePJmeRtVaZ0tC0SqZbMtXITX011orbIJR3L/9Eukgyv0i7H/rAOMFnC8JKxS
yKckTmcbKgb0EN5IgM2dktMlNrt4ujhZMjp/ilbTpcJNcdg88scxUjAGKEE9zbqQfRZNFKfhHlhj
2fX/7lC9jla4Lvbzeq2ibRntbhmQfgqEd3Dg4UyNUpCyXGmS0V2yJXerNOwS5+iHicoFNxIlinG9
Hxj67NTJVAo+JWp1FlVCZ12ypmVDFVzHRbvp0kbMkuxlILsS6GwyKaKByxhFpJZKhitZ1O9g4OXg
ZNLlvnkY+WnYgo/QXt1M0Q9XroHw59tMqb7snVxwG/WMUOYw53wqImcI5vZJgh+eOLOpg/MRGI+S
eb27gGqSoaoaCg+KXCsso36o57t9zPmEpXFpUH6EW+vjTLT8RFfsg6KHL8VkheWPsqDmu4T7p638
Grngk+9V6V4/nJ+nYbVXDWH86moQLsFSSz8po0N7d+i2I383vbQF1KlUp/Gdb3ideGGlIyXa7Ovn
hzgld0eH3IsSqKWREYUEh7e41ytZaOFrfppuwfNGaXTU9ykLTWY83PhwMkNltfHmrmFNq37euJN4
KHOAb55BmJOs1ao68amhq4XzuDVqlVtUF5N05t6pT/mXBPepKXWaKHbTUN3X+qpdMtF3J6UuyZrM
qFqt9h3OvZ6UepY89ldOCi3PVH+3cDI98AAxVa1/OFLhbnmqp+1xf2ckmsNc0cYmhOA5lgBrS0YS
p6C4eXVJF7L3Sk2uqoWLpHrPhRLC7YQuQG3NO0OB8G/bF33KpVv2fvl+DSUitZflMzL18tzoDAVd
LGw6wPtpnAE2TJmnZFJlIxVuJXW7029ylZEudhX7x1U3wH/SuVe2emUDFS6k+W1+Qz7jKqK8I3VV
+5OCOtcvrdZlU3p3KbzsUzGM3Uj3Q73yZEr0gobPSRwMv3YBhRwwiaVjldiEVvCch0R5JHWNsVL3
s/W5Up27Tct92XF6G8O8TqngJo1qLt3UK8PInRSRAhmRJiTrKP6ppHQEhQOl247ePE1oGE9mzQsI
1tIXWMkGagVfeVaV5263uZ+GvE1iUsMpEHhil9L9q767/l4nW3CSp0c1z/Y1JptRVLk62tY60G7A
W/6LmlkNFjkSp7Qy0vbUUUIqTbnNW6hRFry/fQG+fkbBsewyo3LdoP2NwX6XKKgQi/L6wV2WHMEy
ey34lXRzQgLxxsIK5OoN0vErM6wBdD7TPlT2wC+dVsG1SJW68dyoF3YukG2YVem7AMYhCq6lFiMs
4geHqRV8y+Ne20V7cTgopmpk3oaCiRU2oA902vo/L2LpCSm4l1SbH55PibGq3tONhvlCAiSDuMGR
AtKZtkd1LdN/ig8dxU24GSCv2uO4y9CC37HtD1Oui0P04rhP88ohlXfsJW1aqTkb3swMXsaL+TeB
b71aRd9Prhq1eq1gnPFe2sS3M7t4cVuZA+yKuCWhWg1IBMjHz2v7flIvgxUMtB5tLlG2ZVJofqwF
wIsMV96cN0Yl49TeupiXgQq2eaiet7t68n3kriO94shV2IihjN21czoDBZieWBDyN5EnSaGFrRtm
nZ6nFKWB5nUsugLokbGhEqaOAHAtPFIe9eMVdHxgFSJHxFbg9knipAsa59wMgN4FDjxIw1CnQCeE
ROW8hzaAn7pRFS0BWpVk9xRW4eWACR144apCIkRpQ2E9kMe7MPUfsLPAzciTio6R8fVDyGjMULrw
6dJHYgPEsaCKFY1yeDGAhRvvBpFt4lc+YrAagyskDnW79lXxclhUQQsH6VoCsQ+B1ZXu1O3O2sI4
0YzDDE4o+Hzs20gg6KOTQ89OEtKMIy6bUkG0tx7pZR8KB/eQKg9dvXBXwx+JaT3MatA/gJf5oOnS
L9n0srEKBzfWU+WpRxhXYsfsArwLHi6i/t3BUvoGF5b6x/H8NbFiKGxcFSPRthhYws4IVmPoHTpA
2JhiCrNHrIFHgVqopArzNgJ/Oa1qIUo4XVJ9m4nYZyReGc9mFS0hZFG+r9BtP53tpppfms0rWVhV
/PmLK5J21WNNOrKwkLBXF0h7mMG44lXCS9gr2UJxLH9a1UJkUN+rlfx4Y1Vhyoq++X53vgHhwn1B
BRvagBoy6k7cv1llA5f4C7UQKVSeh2STnZgiJC3UW9CcMwV7E97dLJli2UgFf3tTb1FFzs8iGHhM
6oCa0LyAtrQ0+BHW/tNSFlztNZFIdIsrE1cb7sKzPRV90aVPGbEwPw1TcLSSet4asQixUnRZHvyn
dW8rgH0A8z3shDdNqTWWLWDBpaR3tXrOj1xYKR0Y5E4El5pgnivTciw74QV3kswRODvOmRndPGGM
RVZhsQ0/H/BYQMCIJHz4GAET/CvzMGSpKtXrolHh97N2NWIj3avJaShBWBqQrKHSeQIkV/pce79x
vwYq2sc2Ua+PG3aIYtSXPAHRQxsSjIqQAazjftVclkzsvRP5NV7BUIzsrl6iSixiU1SiF9kCvhRi
0xwYtkd7btkxE47wT7v8NVzBSqI42293MusI8wYORLTPgNDeLWnJKxvq7cwUukl0SZWMek38+Yt7
3MXyU46eBxEwyu4E9Ra7+4CO5MGkSvPfbwPhl7EKDvJ2kM6n3W4nprXtVkNEDfzHN3/VYbgBFFu2
aW9X8WU4YUQvU9PU8/Oc7RlOaPzBqN6UzS78MkS8WdntXTZUwfD19Hi/nqW9OG5PBIV34RcvUM3f
df7pnAqGL9UPRz19MCeRo7t7m1lXnLALgrB/9WwhPf8dWGMe35Cwl+WTst2hkmVGPGxoHgrHbRmk
6dWu9wRKk062MkN8d3u+DieW+GU4eTtPHpVcjzGOSTWc9/RQNKnJQDYT2PnbNRdk+V+c6tchC7Yf
53WlNo+Z4dkRwHCKfBrQTVHdhObV+5vBZL0mVNc1Q6oWjL+m3/L8oNZpyaSkaLV43AI+EYEWJHZ2
yVjCCor+Q38Zq2D5EeAL43JkLQXjk05CmeZGZ0i5aUHtUjKX6GBb65Ix391sr2MWj0Cd4yZVtJgr
+xYI+QpPh0NqX+aKlXcO63Wcwgl4KvHp9jh9j5MM98MtkEloZCU4JnZN0alfNW8WfNtfEMu66ehi
NfZBhWblTUPgQRPv1tr3SuOId8f/9ZsK18PheMqOpyt7C2m/rZLVo10HPAsyBuWptrJ1LtwNdfkU
164p8ycl5M15T61qpv4lcK8/b+gbyKdSfZ1UIYTI4uxaVTZMquptu4J8YtcZPVzUN3JIw4S62vXr
Bh9QjjsAlO2XoVnePrdfxi/C4baxLMVS9j1RAxyLqGhl7sd/EdSWWNQ3hOvF82hnVZXvVQYC84z+
GW6Ah27vQZLkv6jyi6P3w9H8Nu+XweJ6lF41iVXVespXHbWMSFR4eoKgA2Yu8ly69fM+fpfJfhqx
4Hg05XlLzmJ6o8fk0Aabg/shiQg3TpX0T69ktLL5FVzP9qkmWfWE6yFyRxS+isKUqO9mrgpNCDdi
eV2n5EAoBcdzzeS8UrkyP5hm+1pIrkkOr0H5K6vkkBeRZFmWatXs+b1zM4W7sJu5gmNSUP2UrOFb
901IJgGlqqlGsb4qzXf1E3dTTPYMikBa4Q5o3GlBzYYzna6ZvCHYiTWnZNS3x+Bl1IKdGHFave3n
jCqab3ahoCh+Em/O6UIUcNB/OFrBToDdnCu1fVU8TTY+PY0o8YD8ILcyd0rzDm937mVmBQu5XA/R
4QgMUmTSA4OGIerjwW2d27SD/9N5Fa4n+XHcXR8aq3h2WlDLoIQg+sdC4UnOJVHnd8jwx8l+mVfh
2jnfN7fjfYfl25AAA6RIkNtEdIgmFhDAJLQ79ZapDWj6sKEvGMAbU55Gfxu1vXxC4TaK85t82j/U
eLhv3gmihFCUHuphHHQetKmau+WD4K00D/E2za2/DFu4m/SqfMvTSk1cuEnTmHT2y+FYpZPUCqLu
jqlv6HKCk4luIQDQHFAo8coOqTgOPyx+MTyWr1E9vRls9MWuDCpIFz+IyImQv2odmH2t0vFKVvob
QvBycdwf132WCKcA/1hz44sG7IOod5nwRyMSsIXVeAs2oOSYvnXnvxa6KpzG66hJlNZByMVgMMgk
4NBFq2jN7gr6X/re/ur2eBmu4INuF+0p3+fsqwii8AqpKXWhF4BXj4643F+WzO7t1fEyXMEJ0XB/
TTYy1rtpGybJEZjgmZVoxSoZqMS3ftf6XpbxrJEUyVI2D04T99F82qBLzC8ohafQg5UM9i539nI2
vns/Xsa6n5QTzyg86+hGJ7nozHxY9+ahzDLK7L/gfB5JnNYuZ6aUukLJETV4lJ28OsAqgTgqK/2+
jwZftqrgaNT5XUuV7Pu+0BGTHPbhjIY/s7TIU3L3VgueZZdK8Vk9Ma1a72YPq90AgvHx2aayuhQ1
E0GHXmIbJUZYjHOP6SVhtxiRhyEC3aKuC4+MO6dPuWSkksP8R6C7f9DEtf0+XRsfYXAICnHTqAZC
XUH1mMaOkgHLpiaOxYsp7rP9Oa/tGBCKgHlXkHmHCfyYpaFL2TgFtyHdDrWL9hAXvIWaswAvnW0V
JQNRzi2ZUkksUWym2NRyDXA4Q93c9I4AqBis3opH2/6+LJ36/qn7y+aLkW2WKfnjcMXmRSvOvruf
ykMUCQEt7qzOo5nSuS8SJMZYcKbeIblOwpzWyUYNlSKhL76nk/98o5BTsgQlN1ExEDa2j1vN2PJZ
Qii8AmDGUUEBUXiY82E5gf4ZvksEkuD4/afhlVLwOlpE59j9JryOrcLKAK3y93ExvAoCH22ImK2S
yZb4g++2wRcTTq55fXfdcEU8SCIId3ryDHSqngB2P3bueUybfOkD4E0vIk/vl40vOKH5Lq3cDwYr
fAaxSv01XwB+bMLEz9VLjRU84I0X8RN6dQVCXAH8QIgG+BVyG96h/XChdeZJPh4spM5isCxZkZIT
UBOH8WVFtHt63x9ktgCVlebnzuzXkEdIaOfddEpGKrliinjM+L49V7OMs0ZvA5FAeFjQOf91bMpw
0IZ56cX5PuPxa9mLufDDdqtsjzLLLkNe80CHEYp57rKcppkUqBFK0yKYH8wHgt+p9B54v646IAaF
1F1VKjixy6muKodb/l2siejuUN0V5M1NpDH+qlKpV38NJS6Kly18XuGXyg5EdTlJ1iOy0FtXC5B0
CvLOBX7rxLqOr/4jLs3Iv/fTv8YtPMRSZW7k+ZYNVaGc/z5M1nhXniN8C+55nV/hEaYd1Mte0Z7i
VZI535UhKGyEKNh/kT0qm1PBI801Y7eVjUw81qvWDMQSPCgJMWRpPl5cln8+OH4tXiECyrXDsWaI
m+fxtQ3miMSunj25J1Q0BRHBXx29X4MVPNAuq9aS/IIx6r1982YbgqLSpBU2OsJFL6hRSsYTO//D
5L7DvxeLJB2wm0d38c4YUKvxBLEVuggtaSlD7o322R3hnX84pDiPr0PGz4e+qbBxtdY+gNDywiyH
ehA35ITEx56XY60MAFFyxIuJnXRzFrDnlFDv6e58+HOg6IC6flCKMhW28NNyFnwJcL37zriIuXEj
ZPBqm8OdpyJCTOvaDuLmCzkJWBfdq280S5a15DwUIc/qkwLwvcYcSV6RhhAEUx/rYylIqmwpC67k
EaeVSrrnNAgIlHgMdzUk+IjBSs/d+1voP0fhG9XyYifZERD3RWdCgvkmg1AL8BKUmVAPg6qCccIr
WcCymRUcyjOpn9RtxN4p0EQM0QmE4D6DowMepb+Lz39NreBSjPwh1+dnTt2RNCM4QcgkBCXrXz9y
fo1U8CfQFj52mSwmBek5mRJApCjskpAqm9L7N85/BiqmZXTttrvnBwZ6duTObqF5nxtYpnbNJhzC
AoFYGiCWmEcxL6Nop8tTPjPgAfwcrfho4ywRVevLFEqx+/qwxDw0QyubY+FZZdSON+Msg6OqegYY
PYW82/pBOYij8CX47TJv//VY7idJ54FgUNaOlg94tWMoEpFAnW5d2aQ+196gOw6oDfw5xRXnSUap
5qXQAkPT5OajupsEeo/0vTunUD9HkBpaXjMKlM7TPfV1j8cweEuF4H+iBnvaRrQQSCRi7TkUfvFE
pMP2qWVMHs3YhYoTtHbWu32B0Vwgk2gqgWB5BwIQO9rR1sMMkfVkqGGB0dW6jOfBsTe3646EKl5q
qY7Ohfq0H+PryVLHVSi0K1Y62E+2sRUtE4TOeV16eu9iJ8iwZiFFKkf1b0Ee1gXNAc3BSOIFo10O
Dl701QA4awxvTRTkvVMrGsh+NjM+T+E85IPlyRkpzYN/pNG1DhnESuocJ7R90v2qwdH3RYXxxOP8
6xkMEZAFMffv9mqIJxvKCXUk9BpoXdV6mzZTHR1RGECpsk8IP/fQ9iFzVwuZv3vvoQxinz8OrPvq
GQotTLj6UgtCbtprG3oT5aNLQ0PcZKzQOLKcN3ctI3GwLduAHOe+ejZ0eG9byeDxCeryhLIRagKf
6edtbkmwrLVYRUFHKzrOuUebK9Q9fL0pDS4we4+NRbWL2KmDilIUm3XAf5JZ/djzpaExR+ZeD1TJ
0odp44G8Mg7IUcYpba9K48CbTvXVZ6N68miG3hARu/WdeeJiSc356BjeOrfgWPUylNhRKKPwA9nx
o6GjBQMrNzTD4FYPwQYlN+Mjocp+906EuBF/LZQ2rUy3eFI/ayTNjU6EXDmk1VvEQuwod++E/Nng
+SVR2zk60txRb56KQubFTid3qXUjD3wJsotpJL384koXlx/e6dbhGcT0BxydfBecam4EYta7wRY+
OGLlHRkiRETN9sGFsgriXWi+LKT18WFra9SjltJIG9XgwbqE8lC5tq4nbxfbhuEZQGOfVhY7Sc1S
kM8L77CNVj31S8vsE5pMaB7l5vngx1vniZwECfAgMcwHvkHCsvQwGkpQ40OEiI5YZlfu5g0i6dQ8
LQxQCBpyTXdvHq9u5978GVxuIXO7w8Rec7Z3L5q3cqp3WkOtB/dnoJ9GlV1T2/vnQ2gcXBm1krvF
NGr0dF5pVw8UNFi0j4SxJfcO/5hqHSDfJjFwsm8PTwW4V4eo9ni1oGiOIBFZ7eEuTKGch0bVvfVi
6ha8KnuwoVmbKRO29LY6hdnc3A9HVYjlM1xeBlnahb9gBHArNyM4pevg55DlQN9yukTcIBRjoFrB
4xzifGCJdE5cnWUOGFlZU6mDUGhwgwAZSRj0Ju82kr6Ii5zoAUPTKIybpHQwgkpnJ/qVW/VBwrCq
hZmch3CI9W5wpLkXglIoB79uJ6Q/17oP9TLQsI7Uf3ROyBKhdpJ8QH7gIFdztpDgAB2OPBzSr0eU
OyGQ95+CE3A3iGe33mF6W1S231I6CGIi/tUdR40Ekraj+0T0VFDQkfSwVBAFcM82BMvpcZStJe85
0NpqBQLsxL47EpogMNhzDpJuvDfr7n1EsDLj5wQxd/fYrnlyJ/cMciSiiDFvyQO9FaMLc4EY9YTS
6bZVzW2pfZk8JtK6tiaWo5lruDtbnJnnxtniU3bBYT3nTKbWs3tila9mChAAVWUo7d2kmTafww2U
2UJ7AdcjOTVHbZ77937+cca91YLdw4TGYC678wyieivpRPa5xcHjqauhZ3EGU4eU1noO0lxHA5uU
F8gGPI45O4wkmPrQfAqjadKJ7Qulp9SW6HS9uRXahiUrWQpwwglFZbkdVAYsRaUjo3ov9BFQ3SJt
diU8PHonuExvLg2eiOCZZ7uGe66CHjm0Th8bLiZvE8iErNo0Hufd+fA2lseSZiVViE6vdWs+oo38
drTmyDMBYLvY+nxwh2v66V9V93L3Lhe7da1O5atzhFye/0VlEoy6vUXLoRPNOzG+dK1yfyLEDmke
1JhfZBo4sgbcym2+mZP3nGzaccBhrQxwVanuHaEiuhNXJ3UfL7SHLf7gz9UGf3VnDOK4c5o7O26g
jZ0a5hXDVBvpxslyXzcyk5txaykdYoUtqaS9tZHMDRJu03pi8l8NxlP0csndUA7dhFdk5hxBR4Y+
dIi8eHCkto0KPEzm0zlkeEqn4hrD3Ev+l6UzW1IcaZbwE2GmXehWuwSIvYriRgZ0lXaENhA8/f9p
zrEZG+uppliSzIwIDw/32/OkYTj4leO3xaRhpCEFvUBTndsuXXLf6Zs5Uv/EPWSA8AZiwxGf3UWL
xv9+kl1/LN9/2tZgeuLrETBoYNziLf4pt8+6cebbcvn2qqv8D8NknBECCbFWVhGrVNSIQ/X2OeWH
z4lhNoUMQHHKg2IxpAsoOeBi7+Kb52W19VmM1+ao/Aqrz7I9FJFORYkaC9kmKJ5NpCgPVb0YeBen
UbZU7sTTELJ+OHmotyIqdpn/dhhGgHv5Vy5zLFC5FrOv9jTfgpnLJ8UbDW70Hhl8R7ffZrJOvS4s
Xnbzx1cw3RiVW7nGsmGZ/uYc+L/88P5TMJqZr0bRlFSTX1WZKb5JOwQfwjmYT+YWHHBhkSB7r64x
IULT/Wu4Dpjrzb1OMxOQtnGNkP4PVtoR9sr/VJnQMm6USInEf5OnlMBNMwkiJpFsxpSxLxMTkiDb
Kd5n3S6N9Ts0fH2ZBsbauNV4kdWmvE4IbmsV/aVbumGWO5S8loEOBBS5KiKeLNSwo+W6mnxN8X+6
ateO4Ixv3Bk/2E2BuRXdxwCXFjs99u6bDfgms0sDfdmgW9whVjKa9+0swJ02R4SwhDuo+XM/d/6N
fK73V77BvoEKPN08lpKXsfai3WHVXSyGI+qIJGSY1pje4242q6cvLtJ9dcTxr3zY41Wa+cY9uCMw
SIovrMZlHaFy0FJW/BmDN3wll3ZJMpTAe5uIBVRUfvKdfKuSNS2j/DAxxAjuTEDgnGXL+68aP4Tp
kcWaOA0mVofdMdt2pFjlwVgTwdczXMyLSPv7pA7jcQWwMxkggi24QEXlRljhdOwp3K3s3SBHu24C
0ofLiEl0fUn8Z9Bdkmi+em0/GEcn0exWYrGY4v7uPJfydPBbzOwcNjc75HkbeDfcvJOxp6mdU7bu
Wj2IkCG3ODUEqcfhEwPjX+0oXsKOnUbItfC9Ev35zMzX+lWiLS9YTxylFKs/aH8yF0zDXqzxGWde
i1Qg3VS7MajDmqWNl3IkzUwlGH6qHKXmkoHH/EdxMl8bzfRW+YpmSvjDZFb+ccXBG6HVyl9DuZ+T
IpCHLF/srvvSwEamNYc/ZodSOy7tlgZy64+PLVnCmC1fgtcJXvI2Y2WhnaVtB5M0tsYcF4gURkH8
l/gCVq+JK+ACVNnvirweezeXPIQQwIAxhsPploDq1mw1hpwfVJMydlMkr+BSc9R7UUcuIRa/Iaz1
N22rrYjiOHOzt+qI7y6s/BE3L81jYilUoh6gvWcT1L9ITCJMUh2NnQQsM4e1uHgskpAfREk420m4
G82QwP1+IkZK/mRRgDgUM09E0Mh75SXuW+SPlDsIXpg6qTqEjF3+I/upKwXlVSPWbKvRPBD6lMRS
8SWgIE3MFjnWBLvCg87cjxAM+ApzNCXTMNYkpvdmVTZbSTwYg/kxzIWmLpTSHnK/al0Mhz4zN/n4
g+K+suDdXI2YBNmeUz/8bCcPotyey/4gWonh1o3z8uVgcqAQ0QZX8bL+itVvbqL/Wlih2FBgDb+b
TY6z0HtVLGrYTYVPeAwqCqVnUEXiiQXzHofmq7h8bnrhEmi6N+m8TbKn/0sbUhsDbUZSso1S4X1N
BOL1cSnHcELCN3bmxesy0i/yRSTG4vcih5URzOrElBtrYExg2HW90z3Nt2RmMSwugRhxUiNh/2CR
EUNYzrbYJmzEVbGWXxhoz++2jP9YFDM9li6LL2wg5ZtAIt5Y77+Baq9zuTkHClfgttLNMNP+uIk2
kVaMYkkBxh/01lZIAFgyvJN9HRnlDwUrJwj7z/ea3p5FRhU8XLxBqfVeiKs3+OcmKz2qKOfYH57y
MuNDQtxBpXTyibX7oFjcXQLQzJ//1MeMDjIHT0B1AF3lpXITcVrTbGM3f1nZtt4S2Jecp8W0iYjh
iABNApwV5R5VqJ18Ffx6SLIk4dUY0xlQvgZcNBl127aDqVw+bEZsYDDQbCylCHvZkpHt54QxiX2e
U3cRjLGYj0kKLBL2srVHCpO/srKK0e4VUqfKNxrn04TBAwtvZn2nAsEShLOGJWXlXmMyQDYpkvic
aCGY3eLU4pYfm5VQhEO9UcRDfefWr7+k0p6fs/dax/R77mmoVt/NGbrmFBSGKSE9//HT1yLFu4fc
ulpI21cotk6WW+/tnGERFe3uN6nH5DVGiEvMDyn1wDT5fLJKRwkTU73KEddahAcmQ3IC84nSStkN
C7wlfby3FziF2Q+UehNucCK6y3DberoQ2pTTSLwjayqwFSTkCeFn3WMIrlpzSEQfMxUX2Tc36rjG
Fkk/NLHFFm46jIJt/ovzy2yT07LW7SkG579vPA/jU+q/CRgSkvylJ/jiL6XmF57fk8v75BVKwI+4
uzNUimOGw4X/SpjBUteEdCfWTRR0H0zkaKcngvjuO6gm9aEAVZwwsaUzmVTrxivKNRKyVcfxfO0M
NtCuvpTL11/XWFUE9Qq63p2U+HnQwt5uETy/H2PrtSU00pouuIOQn4/DK6mxZaySg+TKJR3/X9jn
l9dXC4+C7bPUred37aHkkm4Ibii7g9zCL4LspFkjOu78yQTkOn0UB9TJPk7tP2UV03aY1hgBE7KP
v8HSPInzkmxrepcyS/m2iujdsJEns2RmZd3a6n3spP/febq7qOTQfKPgSB0s2MHMLi8iJ3r9cI1x
MoA7XbmTC/3DzqKJFMxU5+nFeCjdj6jG7AaLNaqFLOrQR59t8O7D06gNKhTUegTXRbKjxn/5PXMf
bolFphTpS2wkqefmp3yHDSAh4+mKJ67b4e69Zt8TQbZjZz35okXsFSW/5VO2thAylFrTlhDNGtcC
DBPuvMv7MT3fSd3SQ7LD/BgJe+P4NLGSIDd4BDgzvNwP9OW/FngHqG7/cdPNHbtDyhoMjM+4R4Ou
pBipokiiulhxkbVNAezuCg7A2Btey9cU22dmi1+ABs+te5u9aL8flrgXNwTJhWRCQh8toCRa8eJx
kiPul1/70ZsMnKZ5S+Mkurg8Kf6IC93k4fWr24jZha9y4u35JddUgaQAMyu1/3miG4+JxiH2Cifh
SuTZCqxsbMrqqTQDsqER1NrVteU5r42XHLXlA6d57krMO5LLfMuWN+MfmSfEHRRx8LAnkehR7Rgd
8Q/7d9Nwc3TWE+dKUgtZyIBljRJ9kLEgwFI65h6qk4G/sQSYtfLB5uuRTcN06ujM18+wxd0JMxp9
0XlJOJVs4Gqp3U9KpJglLO7rGRkh4lIzKCCFo7vvlVJT+4kkR3Rzf6/6acIRi3CTLfmqJCZ1Shtk
ahRMkWs4Zu5p8aYYa5cs+gEZELdfZF4O85zVIO/BFNGDzRJNlPvmll658Sc7cMlS8LPQCf26/2G5
Gpw7y6CONKvYspAjk0eSRaQdb3d0z7yWRUldxphnTocq1x0tXDFKXXmhuoBBfDyQSRDAnmecmd1F
R07jZTULmUuss5rVpExSTi5T3ozCD/EQKmyvXyg/8x8Qtg50U3EeKAYvxOVwEU+j2/8gLLj5uNqK
e95tqIMn02FphfVl9HaeQc23h48yY9SvFYkWhijUs7hFwLQSyW5u0vpGrRfiHsU6JF5BoU09+bHQ
fkHY+oHvvS+whRcYlx8+S90fjvl6RlBO9m+QlsG8ivZZcPqU8blqbhfkJ6rzYN6YkSJsSC+97lPz
YW86urKLxTtXneY9lgztBl1EAIfe3Qbd3/z8uU3ZoOqCX3He3BkayQbZodkm3uuP631CXMufedhc
EpwBKWUBa/AXvIBdwxgArPTKgBISnITy+5Jg66gGLXr0LWaa6b/ngS48gmSTmw3J3BMHDyVAwDRk
rJaLcdquKkavBONXSFGncxd8AjFxHtmR/x31oAHwP+XUL05l2sDZ/GPsq8vw1T8txKs+NjlhiOML
Ry9oT+qaDJxJ78wk0eWoOf1SRbR+MmZ7OdliRjU4j2aQjLgQ7Ip74dgz6cjO+jZUrt9p+vaOgrrF
TYPhQ4dI+gAPnRRs+afR6/h7sVUHZ98cElLj2mm9Gcj06PJ6U4L8/OYpARh5FZwOCHm2xOJMrNLS
/aDz34c5Q+EF3SDydn5jIO6WQXKZ3pzqqlRiE2Que4O7A1BftQFjW2hbTCC3eAUtuVy7Fef8ww1b
hnjFfPg+ACTCaf4I3xWPiOKWrrEjjz5IFxyeBu/OMlcUmhRB5F/dlqzT12wRReCZFYMPl3t1MQbp
j4yxzA30sl8qVnN+bgykBWzDH5yp+56QnklwDFzlWCMqZSBa/2BXqWb13dtzr/ypzzNepeZVGJxZ
jkGz67wOgOgY/3tz5v1kOdwwq5T2/JGr/mXmkHsxXRFgUbbTF3CJww+iGqgYmvlf+je7qLs4iAnl
6PUT3/blLaWaJ3nYKscqrD0w9LtbOMYenAyL8j61xRMwzh1E0dGOOZ6ROPheUw80k2gn+Dr75+Vo
E5z+9jRv7AJ1+eYCE5zCGRfQyZeFL/r0ByKQq53k8LrMeoOxgNxY7Qp3Xl/wwGBLMl2zimJy4VXm
x55EoYo/Mt8kJaYz202FCmePOJlzLQw4RCNlzzMQNK7E7MlnZ/dyZJBw6mZqkylSugCVDuuf/uCd
Gr69F35IwDceZKGQRb7xuYqLEJKAahOAQH4wIbI4K+01TIlfFu5zHG0UpZE01f6yiK8ErHb6YtrD
/G1Wl3lYm+f2QNIzDY4Mv8OK1G32DaQ5nEeQBnJzZGkCsmsc51PiURWO36LZH/TTYzneDJ94hYEe
oLEteNXXPRjm9n1Ta2YXCXdHPvV2Ru2Ebg1o+eq9ILlzMx4JgFrZ1U64cIdtN9VyuuEqv9jeKYLT
DUjFtLTHuzeHLfAIiNXsF2bbrHz5of3ThPpCouOVB5+1ccA44kQbQL5xtwHet/igRpVPIwPwDasq
YCviOLASOCzenWrQk0FJOEwGwCF0knS3X1KVxybI2BNUogwe0x2AKXk/sexIgSheQ8Wptx2W5r7I
dVuE76PI5nLv66kyUXft9YOuxoTETrf9h6JejaojXu9rKZj/o+lV/Yq+wqhH9fXmckntcXtfPK7F
b30strLtol2A51DHpmAb8qaxryWGPhfTQx/+uOipxfw2wBhD3xRAH10UM/ZH1J+Yl2HhPNbETfPp
jBZeMOLCcNX/hD3aJdArFs4zMGyd7LTBgYgcnqvjEbQbg7dfOJIFDjolDZ/rh7Qo8SfIhJzkSHLP
4nPErTvWi/aT4xPJy+ehiaZ8NQR3J+LCG4lmhGrKZ1f4bZgNYPeddKRK/HqBfbgQ5UttW+IQ0TtZ
NJ5q9vOWooDGB/WkR6eB/g+OsIfyn3Bpohla51F7uIKAKKMtHEeygswpfql8aNxtaUOlmdMSBxK+
Y+iBeWxqrQkgMvwlOzAf3hOmpZMxkmEBayTGf1BDat+YMIWQ9Pf691re5ujccvkzS5C+JoRFXmqI
+dar+h0MR+RMluJS+8o+Zq7xVRF7D9IXG+4q27Mb96wnL+rj02/s9m+05nhO0LjoiNv6qYpGoh5Y
qOGSsVzY4Lg1cZdnXKfn4Y/m6z1AguWkApM/zdZpv+QpzTkAj5K20Lmcoxo6DZVMhoYtpE9SrdVA
Yrd9uBUbefKhSxZJac/ws9xmmMLvktV0bcwWxV9DfQg8W4RxsJtQ9ymlRWfpNvAFZ87zO3WvW4m6
n7wGoYBkK9D91LFHmUIN+z+iuLHk6NpQoRhuBggT28M25q65o49LMuqD9G5n624r0TbwPuTKxEsf
lLDjVPK2w+FIu0H3H3vqczxTE4/KyYeOsnpSzrxK5z3CrpjeFf2exNcXQF2d+/oC6eXc1Dskdw5k
N5Q2bFe27SRc0s55c1kUn5Oo59yjCmZfxe/xe765f+fcjCzc7JZF1Rc2B/ZnI5yHMF5Ntx9NEfsZ
asvEg9f5OMnrDh/bKQ19H2dXjKXMZ4BWH6u0YZG3BpKpfn3uN89/7aZcY92GUV3vxsdp7ZottmIk
iz1zbqAUe16SMvlQkfvSebxMO/swgdnU+fjDv3Gu68lqJkbhcwM1YaXRQ1vo1u91Umo6gRIAF9CQ
CXWuA5CPgPPOafUT56ZzwdVYX82cehX/+y/RwtENERWGbhCv/cfPGS8wH98r7TyNA2U7YHolzDeE
11CZkpbg5T3WKVQSsDi6qFZ8/NzSf9JXlpivJ3Pr+EAEHRdt4SkBFDOaAiFQA80qTKynLvrgkGeT
CEsAx7B7DHDi0Z1e/EnnprGT4wtPL97Bv4lrML3R4tj7tKMcnaDPTrfHE2gPEuyJGS/XFEPchYju
/hDEhz+aAuQfLHsUk2Hg1ou5cBqcG8t93PLgadchQRvVIbpEJgmbaAMTMkGpS+b7A/0Y3wP2HB0D
UAf4TiAKmPVOaPu6oQ+F/aO8oTFABnYPRhBoyLNotADp7EoZh0MSzkmca9ryTyL6M9AX89/TnHAI
aSKc0toPx9SwlKNIe9xwQO45EvxQXs156at6YvzqR2fXIWTMIBQBxMqZx3HLzXw7DbIbJJFTRy1d
r7KvB1GPmI3m8K7h9eiYNGBMnZmdC+q7aE5+K/BOe8qA6S+oF/3Kf09gizPHHVH0xW9ympybvYzN
snfAf9ONQAcGw0IVgfkc7dCitBfa9bH6lwaDQxIfzMV1o9nKr2IACV/ZKh1bdLrZX1+cuPm5DFIw
JbdyuiNQv1f/Fv5zPRy5WnafpUwu63XHjgeI9rDqN9poCaOVNrbRc6jfxxpsCxYCQ8+qzf1bdt67
sJvzy7BU/77v/7X75BN2wBlk2KvHuvJyzpHwdXefaiBfS3ucUXlDQrUT2W33MjkKWTT+GwD6f6rz
wuBmZYo6lIeZk1/bxUeckN5Zi/V6dkzRDx78jgwVygg39gSyYjpsGhG4e6zYYLzy041/7qJVUn0g
9y+YVRKqqZuLFvQJWTebZ6Dq5pMEkvQtYzinWRWe8KNvZXL+dbFsMvgPjJW914knc8/qZo3XOkQp
EoHc5o0Vij3WtorZMef5mwMyH1bCxnDmP9lWILbHQd94xbEo7BqhkqOQT59GYTofc3A8gX84vKPX
fqcIMwtmey2v7eAancnzq0A6E1ZdjFZsx0scrY5kx/KV7aVtHt/vnwr3zoTUX9nMonL9wtXQOH4Q
s+4RNWU1NiwRI+IB7dNgHuDGHmgbECQqfL6NaW0MxIKKhaiHuWDnb0zFCqvdj2qgX5OC+VbZfeFB
DuWmMJy+wsOZkyil+0y3eoAgzky51krK73FYDGOgkQ/U1zwGBSfjuq9KkQI5bZ1SKcwkZ7SFpRHe
P594W3MD1rS6n+f7fKVrl/p+E/W13h+k4vcdL9sHkaOiIf1eybZQbXKszxqWxP4c0nbdy/YTcVpK
1wq+hPPhx4avXZRLXIVq7wu9q1T0T01Nmw65qn7JT0/EV/Sx+CxVcZPJXo2H4Mds9X89Zstzu+S6
k7zmeZ1Dpae4Gi9g0LA77k9vVB1wVv4cP6JKX7TY1m9JJ+nX5TQBrPeFPrvdRUMk/ZKUTVkiiRzD
ENqXsZdvEDeoh5N0NGlGvzG7SFaPzp+VFoytLg8Eqn1+Dg0m+qSeTJpEtvHYyINnEL1UrEEqS/pr
a5KTLuA9F7J3/6d9LLfPHPhP+cNMlJB6Cw7Ogx4S1fHD6bHAE705q+bIt5j250H4EiuLjyUOoTz3
P71TPq2u2STgCamjCIGI1hvaVOjDEZShsrQricWACFPZfbsiWX8ujWyXZVbBX6aOrv7yTlWMwVid
1BNJjZVlqTldZyrpdqq05gtaXLxmRdIreW/cgZNFBv7X0+d2awkLucypnstSto3KGoBcXl67GcXo
8TMYlg7FLDHvj6kfQ5N/oOK9sg211JdefnE2MOfeApGl7NPM1UhqBVOjl/FwxqdbxV8Z/twPp8DL
p9t/SJUKvqVNUngNyavTpP7n+ktToCs2HAC5Nz+L+8N+4LmDgtzDpSbIzvL1XkwNmVk9JTDAvQjT
H5WXr71+mgJ2TygNNnmXLFr8t0U9RLRyNVCvYjFRqXpaBZ9wDonrsexnlpSGGRLOtfVS7ffLoXq6
7+mXQrxLRmv85q30ik+1Wktu91qVOMdj3w6mxqq+omdqjvvnJpcdZbC1h1v2+xdBpLdqskx5MWqe
mCx1PRwgpv1SfolI7JOyUyWCmfCQcjPlSEgEYiNWerC4JC7t25OD+9hpaShxuxsOKPMAUzex+MsX
M9GgdJj/8TS8Url+3Okq2PwLZySXrOH8EGyNYq78Iit+YS2vRfOH29Nzqm7PR1BvH9SaCgDphx8B
WQq2MloUQ1npgY7QJeE2SB7W876d11Ze/CTMkQx74XfM6ZmF99i9DzSIbZ68l3YjRUxhZXqUN/Y8
DSDUfSTLIMIl3ELvcqHmbpKHE0urt9LTS3ZrKM7oDDZA+RBAzHvrzPkUxtlA1ppVqzZ35fpMz0OH
g91rp6B1uK/fq3kWavONOHzX1PQCzDZp3dHJpKhFc1BeZcailDcJNfDzs1DnVDdV+Cl2crFrWmr+
190uBOfVkZIlUaJui8pv6M62G64lndqjzk5DG81Gusdc6Xl1lKVNMdxeyt2MhcqkH3zXf8t00VHN
VUsZ7GBsLV3i/XAHvuEUNLVZSGfO1ScOxs4WEjcDe6+WGjQ89fCQ7Yq/BZ0X13E8N+OGZhQRZ6Tz
fj+LqfdINppIWwF+4evK/wyJyzHVNDfVf4cyKPCUElyVyuPpySmATN5vNXDT7vA2TrpijTU9kWfI
pxUMS47N++Dn5U5O4fVtWn1dfLZJ4yqq3c/N3nC7gXfjDsr3s1sQWD+Exno5Nt95Z8l9JFE+5gsi
kxpb895WFa9UV63oDMNPl0dD7ulAhLVbqh4HXBWdEvYlG58oGFvQSGLVkl7mi5h5941dM/NnkFQa
b6Bf0nxrOJjt1MajH/B4hGlxkLXQwPoml03hdZAbT2ygvDn6w5niIS3Cl9WKlpLb7Yeetvuh+BKt
CmSJEF5yfc/MR2d1xlecR1oexdltfDjS6CUYKg8bKfnN4Y9xj2AwWdt6wj0cFZiEMaEluhIsMNEt
fvl7rbdjvIeefgf8hy393dcSP90bynpGDvPy368tBCwh8TXIFOUqHsMe4flu8VHWKmo9Su71td+z
HvhiK1E1d2h585uAufxQeW2l+tJXp1oj5/rcuFEqSsW5Qyaj0hDpFuJnp9M5IyM0fmSFVhqb++3p
ZWNC1GjoJSmBSBquRq/C4W4b0jAZayCdKbsDjwQqR1uHkuG+5/9KDYrDxOtRl2DI88IWfT7Bpzeh
Oy6gjgLsq/CJzyqJ1t741q/5ms2emNKwHae+upXlsCddvuB0/fnWv0tXyGlZCJnX9TbJW5KEhhrK
b7shpYEr82A/uk09ydfONzyPtiFr88ElN5JD69aXNvKOryM7GiAqsmnsit8ZhWVJE+DjxxvtnxbM
doArwv53KtJmFxKoHxDU1hp5DXhQUK7Id+jv1eFT8eKZV4+hWocVW7F2uyQsH2H25vHf8Q8bmSx0
JnuF7jRAE2BHK1Hx3rnTi05erj61LYDIoa0LEE4zNoO+n0f9fcorhdHrAF3ufs99rtfhAKfi6Xxk
X+cbftCSHepL/gi7epnyAE5NF/8JkOXY65+cO3JL0vR+Wd1ry0lgC7BPH0+gWtbl/zpV89YEuh+X
XLPEYNRXKQOobZweJxlYFBg20i3CqJ5q/qaYwokjZSsPCk82BhzkZUbP8rOYOUKQv2n7zIP4p/tN
sJHbNbnHB+INk26z1AIY9FGEqsAhIPGnQ8VRHtg8G57oExbn2TeQ8D7x4XUxoOqR7qs+tFcYhfw2
W5e3TH19FST39fv6Fcn66TGS/tPQ+09aKD8kC2hDF0BZGF7JpbqQX8HRvq+Zhpvhvpc60bilcj9Q
bSR8zCfqkArtl9p9cu5R1DIuncuQxtZw6tvczl3RbxdPq/gpDtnyd1woG/CiEFSDGcL5+n1Lltqh
gXOam9I3VHRT9zLolOz1bQbGHM2CVwAmmZqpXwcjtLcAQHWdrbu1sGwz677jOiXRTa0GSt3fk8aY
SEb6/Vy0/sfLgtEZo2yjhp+Qqp6GGeOxpf1gazKP9rBmhWmMTg8P9h7FbGUeU9rq+V2tZ3okyY74
Xg1jFCP9Uq+awuXhUpCJixGq54Y7TNkI/9p2sVO05V32R9GJ/9F2e23K3BJ+4kP2K4sOw6r51JLS
flj8pxJUZwgx6bRFfC648ftdkAA91kA65xfpa79Mdokv++qVhOyfep98kb+p731h09JWbFASoyoN
a7bIjFL1l3tm17naOtnMTx1K3d7DHbDpoJ+tt5isWOKyj+GWgzXDzeE3qt8WF6XMogL3KQnP8T8O
BauSUcgl2/s+2XJ1KgHTCGSmZub3/16QzhKP7eypV3iFPtXXZFVE8k8zEqgFI7+VsaNFORWL4Xj9
fPNpYTVYcThsmzDbVkfdb44Vely8Hag/vTnp6mqQbGxp09ifUNgnRyWgero8vkmf0WPqwySky+qI
YYLKT0mJyeec7bKQJiGbt+NTNl5LN+r2sfqvPLolRx2r4c42tgrewpAy6Ohh661P7QF+iRQ+oDDN
+a3Poltpvy9YtgQaqGyJFVMlxm7vqxRuQFb/NfCSXw6sT4ziuDyuOZ3HGPc8KLMuYzMBOY0dM1Th
iLvpm8WxlxpRwwFyydjJOaOm/0sOmSVtkrMGb4xKWHdahrWdYqVApOoZ//pEs6nXvGfe7Vow0Xy/
Mj0wLWZxLsKZ01CkbZLly31cdAjHPx8HZ3k8Axf3hfaTOM81dZV0vO/jn/7Kk/xoG6BvghqtYp4H
1LCwtH85MM8M95LsCOJn3/3XKaG+H7/7hRDI0SyKNyNNq6mxpew19Khi980hfJnaQaYHs8q46iUq
NlAnBaybjpOfBeVXsfzsUnfwSN7A64CV6FZLQYGzASMUBbdeAYU8j2qKJ48MqAnAQleZ845gS9jX
GRjmDLSzhokOappBm7eM79QG9HH0hbrQ4ZfxCVfDz0RynD62wDMPqGOfmmWHS+n838j3r1lVZikX
oA1XRsZYNJtjs4JA9ljLnaXSrMGe3q3YIqOvO7fBnr2hdKhbgk18KBccUnYDQy39dZZb4vedNto7
DVnOIDmmE0DX/VbsoKPIZcqe9o2IKuHpG8gazNfSqbO7H/601y1iGnEV764WqVV6o7DkEMHT/3S8
pFgWdwh0r6f2Z+dZxvQdWi0dVR4ybvVIPNOhiEgn9/P9fD3D3zSn13h5nWrZep8aStHWJO7gtfNh
UTX7ve4d6c1yv9c0XaPhUJw0X3K5AJdVQEb1AzxmRrWbiOZPYRVH/Oud1kGWZxITpTnuDJBzEtij
2XLiDiBk5c9dAJhAt9J1CwY6WmU0P8UnKrpQP9KWP8HQRrVwV2yqoIXKF9FY/u1XD9gWTvKvWsbu
PLgRQuvlYCcMwmImCQF2Hkm7I2nwXscDOwRQmWjIKWA5Vb7Jo9EisxqXLH7uw+vzUpoQKX4Gb//4
s/mIMMImofxug1A+LQHye9qx0FRw/5l6Z4xbHcR96VUMABIfwg73mPcmC1Tv8pd6Mc/Fms6QuZjj
JrOnMwZNcTJXe/FJa7sIRG/ZW633iBLmLKrltKbwR+ExgfQ76Ls6kISDajP+cZlA9Mk5XMm2v34L
NvDQbpr0lYOB8QjjTzu9uDZ1S/XyHRUZAK3mDNZfi41BhTLZywWtckWncZkiIBhfagSUZ86wJNne
y47kwplEraELjvB/F8L3QJuOVjfgBa3suyctmJa20yi/SMyErdNdy8CH4gtXlgOH7n/px/z8UfFU
ksk4PiiZshdEUxWgj1mlHAj9lLTTIpn4CyeYBkuE37eGC1oNqq3A3JwHMPXOgMI+9+SuvyYqh1CE
o+5ztSWsji/9I+FSsCDbcOyWsyP7lTGM7lSdhB9xJwQxANgy/6YSgAIDgo0ajKUfdS+Nug02Ma5i
MsvrcSgtYwP3G3Nhv9jEt/JL/CMCWO2ivc4PxQpur6ssJV/qrCOxAY4FhHIrIfWisDPbcG56DBoB
PYu7fkG8mIZY9vlW4Oun3GciC+0Dpk8EYLuV4dH5/u2PG1rK36Ruk6eEiDQDbolHQ7GFZbNO3K06
4dequW09bXE/wzAD674vZWRphUW1jyOGAjBH51EHEuXttNeyn9zJt4Yt/4NixHPC39GhfVArmwJE
O2Z1vGI94Alercej5Ge3IejYn1H9j5GkZcvsSmo+VuNKYqyn9ahp93cOlRwWy8njSToxF2QLvsJo
gAoBYk4qdrd4b15+fC0uXKVF8DCZx0lDHQ78ZDb+BdDpkXEzmHcevTnheL4WbNh3ELQSe3yZ4osJ
gYkc5Qqks9+zTbllOmlLwxZkx1MWT74Y0atIkD4r9ZfE7sKkjRzWQX0wPNFRwD2O8Xe+nb0sKFKO
aHV4Tm5llHGWuqevAF/NMlStzE2PAmswpA4QoS+Hs+3bzhcP77Xo8dfIXK6jNWMVdKAr0gVgCT5L
6zRL2WrPWmG9D0yVcQX14dtNYiaK0CtDSoVMahKT5jd29Kn8J1N5vKJdr4UF/uP7lMkG/iXLgQ8l
UHdQwLAxZiGjX25lj7+FaGqLHCtQ8kmYEh9vWGoLdtO4ys9HuOP2Dz1vN98mLvl8lO1i2kKggObz
/PAM+8NY00+80+3H6tLB1Sq826Xl0hhXwgIiL83XObS+4Ut2F5n9P5bObElRLovCT0SECiLcMs8O
iEPeGKamKCACitPT93fq7+jo7oqqHBAOe1h7rbWL+WPktCmT69mVimmKjOq6lrwqHv3KtqiHnyZ3
ztLsZsOL8EdLnXBKo8usru33SSFNUlRfNmdUUgXT7x6VTx1JzON1jsACzjKqI8pUqhdX3pa/Mhw8
IgP1G8Yy2uLB3P6v+uM5qeB00YALYjxnMUh8ecr6ZoG32OQ+r3Jha7oSo/3uZ8DB0pFFQOkozXpe
/NSx/DeKXlGRTHh6NGeZzCETfAW4CB7GIptnAtRmyYuHsUeJhvfhmIHe2LwuVY9YGgysh73zYH1E
TAbct9nsh8Fj9bBFIKdPcyaRoB/c19WfhrDAl46Sn5MX/qhynAbuTyK5KYzQTEn4d+WOlE1ZlL8c
XAWG0pp8Vj/Z2TVm6AS9P5DFXdNJpYvyqG7OKra6appHnCvj4Y6sx75b6UG3GGOUfLFe1O7GKGod
WLlcS4N8TGJwGQ+8CykJ9SWKu/QJj54xMD69oCjosN7mTWMVpvOkIP8brFXUnH8qr4AGImm+XnQE
0+tkOuAMMAWemNCnH+bgYQ5X7R17hvfquZKCAfsV0awM/Q+EzY+hwG9BWAEcu2PMLauOrBoVKrtZ
l5Q1H+U+ez6tamK+lpOv+dm5SsSuu3Z6Dp9gTMtCxw7//MnOzMsXY0L2SmGu+TUgh48u8HGs+8Pb
6e5ubCtU6nnI3WlAwhFhQBeEpYlLxdnWr5YuL3tiEXUhdohKpOm/H9LNUr3Ph/uOj3Gx6i9ySPPS
GBIZVvN2xi53KUF7SmhwWMbWDITuTCNskZtVFFNufnX4y/PdeIgw8fiamhxdjmOIIRfjcrde8OOw
dCZTsfWat/Rrtiwzr+2eSz9bNWSUizngeX7AMDLQEaU3b830NbLOizoZnrTDlTtqq/ztUt0A0Ub5
kbqopeE48v3FQpPNnpqUBhRW/mLg1Al/3cvRuWcbu6UgkdtNyzLr7s71k+4+jiKvRpAvJLbADbxx
6amP4IzP5mLsItGEutgcz/1CY1y4S6lV3lTiSpH1u+nlsx5VyHms6mvSW705r5edqcM2a5KqmTWt
yT/rX69kRQs8e9msq+ACWR79GH94GpfLouzmNd0DFh6QzDqQ1IDcPim9UbtEz4oadTfdvVMJ6gMC
6Nt0JJtvNaS1HaGqorvlDyiWFNS3wRitQ+XwS76ra0NtMTzlgj8YwVfIZ5dzxix/+WXOq6MQq6PP
EEzOVFFowmG4zr9ht5YXVfh5prJqvevZXXI+96CmcvvMZIX2axio0o80MW+dJw9c/WldH8wQALTN
89XVr6F2m9e04oo9URz+td3cFXuIGgXaUR32d1u+2hUyz2Y2eKf9bXoDGhm6n8rpJJvHJUMsvvuc
C12yJ4y3L/H3a3OiugqJHlMgY3RmksG8zqxgDXN0b1NpDJ4TjW+zNx/ik9z06Q7TLcRYm5wyknU6
rT++G6NpoTiiFZSyHAtV9pnCjv7Jz9brcKYUja93m2PCsp6fkmzjc4QyUCvgFYCMQcFVM2L+wiCh
y+28nUe6sPc3H/A39w+8biA5cgJ+if1E7kMb8gvr/iMU4FeX7hNxFMPOSPzKuSKbg0MZSewHo7xc
yEEbgevAoesdeVF7QI/ZZ1qtuzUlhKdU5n3D9WrR7ghcevsD4jtbM5XVBv0UdxJMvSbwSB66tfNA
vwgYilP6+k9ZOQ00Ap+cnJPhdhFKUoRlFS+hcqhXQxeQJi7Sv8ZWpzLbscl36Hl/JcIkO71AtKnE
LerTWbf/QkSmyniXwZAqf8/79bWBYO6z3SZ/2DwIkRe09ceHyg+InzawA9PuJz+001ISSmGMTLQK
SRrKT2Qj6F5q96sYpOkXQ5wapQC1h8ezhvFD6a9S6WheTUkr7MI/v1er93kB50xsCmMcNzQKZybU
h21uPuI6QAtNocnYeOe8aYWE5a9II7KBdI693zfy+MNF++TwifDF/OelZ4MEMwt/GLeUizLf08JM
i/AOFgKuZYOYwDaWwCzEj/uEWvLe7szg7FUJ73UfMYe1q5gGiQJcTZ/sIYQrzo8R2ixQI1yH4Wvl
exQFlkilwn7hbuc36/ZAoFBEhQ4/8E5NX1rbjvMycqg75qMBGW/0WweyfTuOCWxS/AwmnEEAK1r/
b/I6PEBN6C3G0DU+bs1NdgZk0CclcGU/EIuWVvV3dehfjFf03euMWk/cjbR0dmhJ7+s6uzp3CFSU
ZZYO/3OHCByx4SC6T0tLh57/dtRAkPfOaOWGhUWvQukxzVN5i95MtTEaX8LPifvcQGrRQmajcsvT
kjZ1rv2+0vuM1EDcb6M30gvSivl6mhWEdUsbstewTsbmDj+dD5jNzZ9Q1pygAXDaVl+WXcWoC5Uc
QzxjzPDLVOL6kCO9Zt8xerA/Cfl3UMeobyX/HDRuZ7YAfRRU7798esdeb026Ln7ef7SKEoYFC1G9
Mg7Yjvz2cAdP5TEa6kJb3D18FKnlhG4So3/I+0L3WbGjfsQGNHK7SSkUKbEWSx4VzqyKq3rBEVV3
ZpUV9O6l3f3pYr8CP5HeujxWmkUKvfChzsk3AMcpTrnPLViNNnqgeWxw83brkbX9zgHSELSIPTkN
cCoE29/x7BVWPxQNPPyR1wRcun7SNpLLy/hDI2DLq9uy3hcJU9F4CPM3e2MxXQePee9XyRVPMHVJ
YcXpLmwKd9rb4XbyMs6KMYaQMK2DyUq9GN2+WXUnrFNNWg8gw0Dhqnrwg3nug9NOqWWmdO7U7jQy
LNnjD2dLOdA8O7UHFwNwiI4Lb34gZgc55XjLeGLwW9hEAbviEKEMpqAtfnifdhSwpaWsq593XG52
6yEOPGhbW9qFi7NbfCjYckrVlJ/4s6PBRatw989h3ZkXjEjc5mrd2NgY5ZtoMLsddsgEIAt2VrHS
sSFAF70ZQ8TZdCfGEMEQ2IqgPDGp8ylifSnmi7aYSiLGLWL6ba/lR05chGsdaCKFQMoiM8Ijo4CQ
EKHp1khHm1G7jTt5wwTufznLLWOyTJT+n3uov8z//uY2VX/RLP/cp9+fLqA5mJ0XbURmATUArlAJ
qHd6lj4dSWAfk0CE05aVfhqodU39e1kKeKFx+18oF0Hl6UFLSLvfDMKRCmBUr9+MYdLx/OPoLL9q
AlCU1igtCuuM0vPFJ8pPIxjJkFtxevm3bYlzqiZcewwNSrgjvFA68CYUZvv78m4pWlCnWvCYuZts
28zNCR72D/QjCsybf6U3NVi7vM/U8CYaE3gx28rN8Ugo4iLuMoL4BI0o48L0mxEbl+PTPaIVB2ir
9ndfP1391wb+vn2z2MRqvYD5je2IS83T8/ybcXoZR4TyH0AOFWHN2AOIZrdpZTy387/dUl029pdl
p+PB9G2LKF6BuTCxXt9/pSg8U4h384tTuOpiNLTHlOHTgQdSCn++NrLafLzM0aIsTFqZ93a4826s
mJjd1hgsNAfNxjLj9js83kIk+S/PI3zk0zFR2ZwAXmhG//tZM464UhnQZyTPxTcDL7AHHso1klH8
JI/eltX+G5D2PmjcCR6kpWsqzXjNJMa+a8ScLvuvgpbFV4SlSWF9vDcvyOaC0pwEN39k/Roa7bIP
d+YJXsnitrN4RLxExJDd1/qEL44UWehz80qnndL7ZTTgMLXMZ8ZlyVmOqfOKa9xxdqYMbF/+RLH6
8LOmAWnI1RwuQI1stH4wtbOGpVvP68+8BwvEJeYcPKEESDQrxnVovKYtkJnOGlLA6XRnaA7Fhkn/
r0M5SPRjnnLcCKeM3XOY8H+Tv3H27maD5QXNMwD5wZxczC5BgsrSDMAk6JpzgjUrss5gfBNz6A7N
7GLJ/n0t+8zQVmwFTKQ4j6CkuNUUmyCDb4h0YCPmXmaxf9vSHIraVNCiSvdJ90jn7+w4z4o3JE6q
xnDeOw1RtkURKdSx0raL1fAcstg4mbg5Llg6Th9kIHn23HIQ+N1iSzSCMO7L7wdWE7r57162q+C/
z1YFMkvCP+FukY/dKgNvIBhyyqts4ue/pDMSJMeDEoj/AUfg6GXlWvJBRojFxV/pfEmWSw2O8NcQ
lXlAcRLy9xgOXBKEeWXCG5qMZ4AZ6SQBj9+BcfXWDsi09V9Ox5g+Hs6leDd9gl06cqY4fUS40w5j
V57T6NLesGwsZS9uSKIMGUy5GGluACGBP3q/HTjyir4WlHQDeG5ftq9oPfJdpF47YsULRRsfcRQq
63dSLbp9/TWfmtmcKqY985EzovecRcP5a3Ml7gTUqRQK2kEBEdHRNNSbGx+mcd8Yln6DIUFLo3k/
IpGM3o6Qkk9mZxtWOpYwGmcehOkNMqbhWd9RlUxcoCHrYilhZX5TtBkWLn0URRqawqGvIfeEoj0v
HZGBc8YolsSX86uwKvyYG97DcBSq4H+SyJKOPqeXT/DWwRAGJa5zX1+EspDfAmjImWCbvX8PocKE
Q5rpwSZffqiSHWVZ/7ZPcPbXjKEd0ZkOSIpvALEfa5xRUhpPWHFAzv+ysIt/i7pAHt+5pIdoDxIB
CXln10Az6i8Q0RVa3KLycrwcfFvdfAOxWGkU3qcaXaQ2vfhQIMz3331KRllel6XPL32SSO3iJHBN
OnouswWlWFD7ul+Av5xasNsU9CRxCRxNuC5iZK0jMKSU5Ela/RAL1F+qrVCylMUd83h9VoIy4lvD
O3BrAq2KP+AUf0WzAIooJubkT+PlelutIppsjhBdKm0ouH7Zw0pwoEa2dKUgmnbjXTIwW4YbDHt1
kH46aHu33o/d20a4YnbUZMy97W4OQEepWjHvNt4HFW3BFIXKiyIaRcHQb3Hv8fQZxCmgbmSTI6Fn
3SW6T5lYuLULIHJJCbhbaFKHgSvw+Xpzds8Z8BeVkwK5bXYD2bTo/Atbso4wfycirBbQtahyNDgM
8Bbt5/yywfXgC7CNJAtNpHIgGJcUXZNgDTaTiAV2WLCsX8bHHVsVMUG2yXsg5dBUPITTpTGxcDLr
Kc6plxtBIbM6yBMedWJHETN2CcB1XPOYX3cKhjK3hgAjXxfQpcqnpWyNIdqxQ+RiV90s0Fe3ifu+
eLluaHfrOo5eFxtlfg+KslEovG8MqnVXjAmQiJnZeZGDQFUXs0X0AnPv6ebtFlRE690BrjwX86qY
V3/8MZvVg6kXovrZULNAr5TcfVTB4GyVYJ5Y675DYIPhywIjOSc5YWejTkepsOj7OI0N/3ampgDu
DqbH9ABmze5gaXt1UEozWgTEM7LK/YRXh2KwTgYbNmtstQ0QgwDhmFMbzZ6gMhZDAhWkSuD6pfl4
GMx6kScw9/naKlVgS8ql3HxQgv4zTkm+uK6kX97Xztb3QwCSof1wc+ccTSzJGhLeutWV5NCtO1h3
dMyTmGhIz3qdEkdoTatVY8t0JmT0O+X8wNstmGxQhmqbHPhxMuM8jZf5ieiDBYgQJvMxaDmsZ8xA
xNOX1AjmK2KwxPPuCQ9TPR3MVfs9zdecSeogmBApFxKK04ySACmeUK3w3qnJB4+8UGIvEsFqRgtR
qGZN5co4bq1REcvW446DE8MHQjAfDAKjVWRk/8EvsGD/i6S+Y/rpUZx+Pwb40kMAlTB4gOt5gjeG
O3dnMFMjIfjFUsFna+uQ2PkGgqwTmQHgiDr0I5lXi3FC+BlZPO7dQby8qBM/zvPDC2ECmbwO9nnf
gGUgURXnfcsTAvx6nzA1X9Ha8JAPrX/ZdsGYjnCa026JaZsa6hY2NxgRne0nSRWmMc0pSircA5Hr
Pg6bXjiEDImjVaxCdkzHtGeLy1Rdm/f0Upmgg5dj/bV3U0UnpvVO7iLnROiAHIIBoGYQhTIemiPF
F3S65v4cPLJvVm6u2z5iSAjX1HmfRs4gYhFAct6DoqnT7xzFCqPF0XqEuRjgK49+DF8JyQGDKqay
K407CEjysPdi+KdvOyqLB0ZyRrshhvUAAqUjM7qeXh3Rj0tu6dAmEbx6+kHGdziHyL4Bou/07BOz
BYtjpSHX762A1nHOLbcm7hc/iRtB4ziaQuOCxKwbTxQTxH/6/dJ5hQwToUSRwZ5E7l3yCp+ZAimd
Uv8edcD1lGn03qTnOZBay1+9EH0P8FxkNkdHgLr/lwFE/PHYqESpdjnswrsPXEUh+WYAgUk8hh04
tEXkrZ7UZUnuINKIcny8GQ8/GMdtpKTFqt/wuljUr4N1/UODeOqjeiXYMODry4kv+ZwRRw8AN8Uo
4+FBg2LkLNnwZkGV5KBiugx/kUZexKSHc7yB8SuL+oBtMNIykW7GxHyGECmn62Xdl415W3P2LN4u
vHvwlTTrmJKeerwIGl5mhKdA1FfruVImzJ4fMa7uCfMdnUcriCDKFEQJ2sg4luK3bWc5HXbrCUMK
jeoOTqv1tcV8j8G2QyYHk6htmqFEDAY00I0K1aCYbcocsRvBTNQXXVIsAEtH7HLh3/genmK172zm
6cvauxN1lc2QB+Gr4Q58TWwJKYFeJggVK4QyO6SWwnddLJhT8Yui8rXbfRNdVrrHIAVFczmlp1cK
Jgt4BYXM9h5UUNK89C+RspSxqN4MqD1Sbj3Mmr/eGjxJ7/ScNqJUxJDB5Dim7ebZiXkMctKFTi2U
Ab0GX3PPgcJ3KLfk7OXjW2GofhlLC8gUDRNmlUnNI36Ba1C+0sBPZg3C4h7cMwI/ir6A/+RhjUqi
cak0Qhm10P/DF7Iuzd3Fd/ihDJAdfYoo08UHbD2eMQXTjG8MLMu3Ae3M8Kuzh1m3AD4tGYZjxEtL
kmliEznV5mNFD+tQ2AalVXiPvaDVPIKGmT/aAwpk6hHqcSggDJrbZbEYBrhMWc/1w5tk3Vq37weG
vrMG4ceHRajCxoaA451jYKL8Y5zdOv78jmATfFdVwq+HUs0D48gbZ+QNiHbH1k00XoAYDAQBq7Aj
eYUFs/adLTlYFAm/PaadP8r6cvjSbLbW58hDMM4/g5sF0IfDaZHV2etXujncoNe6A6U7G2MMLl4E
62kRgEAQzO9LEiqBugZu7pjwwEx7wBucDd2S97E3JcBhmHfpBRILrLzPbGzDKWvg3ckL3cyj4qRG
VQiOOAyYNpHA6/15QXIMue4leXXTc7RE8FcP0C58pihg/VRi92gM3P41t7xj+vzJ/AlQwKMLDQeg
Pq/lP5CG6SprvYlid/tM2U7RDkUIuqohRuQ8Usp3ZuF+D0U/3nkcRKMlL1HDWl/Gm3LApGsS/x//
nPAtcFDuVuv34FITlxYcVMmHhoqXFXOwQKCUmIEY66ErgjlhwcFyxcUGBYPKC1N0srvGE2BGSkMp
BjCM7VjdCO4S0X6Dki3F2jHdOrX4zPRk2JWG9nmFsg3DQDqD0lgVJn+N151xpHadn1JKv/CDBXQM
7sXbE5CqtpTdhR2wLiARpeF83hsrOikjPDF+ZAZL+PbBqwYAUMydwWMF6j4JdLdilvMkM/bE7OFJ
ooTv06wB4SqCwuDN0+fnRc/I8h5BGDa2vIbZ2Th53mqlId4uDa/KILHynxbtWc64EooAkTY4AeTa
p5Y2JqeI4SUewYqBikoC5f1G/Qx35OPBNzSSpEqSRJSbL4PL9k4XmstzMD8eKXunrXcRjA1+FpWm
mUGMJmJcnd2avCUYihb/H6TJy7KDEzZc9hwvFhIjDb1ZhIg3zPuy9/dV0hjcmBQ46jgwshdumKDv
N5+q0VWn1UqmUbqY40S11kYUnA2svj4GH3REBdAZ23oPNWwLvZ9emyRKpTc7/L2Rxd3I5VfzTxSH
TPOid8CecMf+REl0WXJJieZVcAVKUCswTOb+4DsUl4pxd2gNXbh3DBx5U5pQfD/em56gCpj09wOY
RqqR2FKQJDwYM+lnlf3OwJis1zI3M+rTwtizDOvq87lajkQ2iEaW6oBJkH5UConWqvHpSpA4GIfe
ijQjSSsIowC7IF9zSkIQMHOMVp5nItyLqABKeljhlrjX+OU9x753vu6MFmG7g3ygRONVxqQk2u9h
A7vcnX9XcLe4m3tx6oJEg92TBKd5w0Mg3QT8UUg0B7ZubMI5KhsTgOjscYfnc7F/jyGRYdHO1sH7
DyM/Hlv2tZObv814gMLaz+CJUzsZ24/D4OUSVUa0tQtvYMG18miqEWvyRmBGE4bkJRssndeEhMIM
OrVJGmt38VdY/my9TWRzjwOEeJ8eOB4e+bIwzbaJy8zp6R0OUZSlL3xw8DASp9nj5LITg6P24eeB
FhnBvqHa7gxzb24pbAkos78SMuOMGdLEtWmpdfMQGXby4Uu0MPNSrob3tXKPKzXexdY8twJ7vY4S
Ozud8FYt/LFBFoVPkQTmHPMwfEMKU4qABLCPMhomdyzoIC6XxgmijJHxAEwb0gSvr514GR7wDwwC
mOHDsqmwoqO+N4+4z7K/yfj4u386eApqQ1nOwLWCW8QhGJr7oKa5SniLc6cNuQ/IAFwv4EzOom1n
pJm3UuLN5mZMp75zM1bH+cdLk+jAMQiupOAehyUUiih7X/ZGCJT/LQD8+f3FRAABP8JfCzAZ7m04
xvzu4cQxuk9jQ0w7zo/6bDybHx/OZSUDnAFfOCBOSGRxmIF3NrFAgv0xUW9i/IydmJ8Wva3LYhRA
6uXnKm4RYesF2DaG6XGOVVuCGULwlDgpIj6APXBcENUCFc7wgbTylFdD0IE4UOLk56TCyjxejc3U
WRbTL04kE4+6hF84RoSKKxRwaG9uJoYadL4MJWhRLZ/4w0zSImqssXV2S2gKCpZfDApNao2X92KC
BaLPiMMNGcWZKsJ+BlX4Exjh0TPhxD1AaMXGoAhjgo/AXd+xLEzrGszOoAmYkgXYlkPhuaTiRbxO
qTpuIIq0mjUjFXKHA4GWZwfyvAIIprOjYbj68LZ43b+cB2o3KKgHiHhUoYHn0YPiX8p/XeYjOBFz
kk8DA+QFyCwxPdmwiL3pccyNP/KPsE/owsLOyJhs0xd9xJolGHDEfL/emS3Q4MXR9FAyrM892XMp
nOF54XopuC0HyZqnvKiCSVpBJ6B2DAR1ZiZaKHlO84WubzdkLMsYljirMpS4uFdAzLeHyQl+/IEc
Ns7oz1nCtzdm0L7mQoX89P7cmR3x+psRy8nuztjeRXDX4PqI8FSDYa1nM4xsY9XqIAnAikXpmT2B
5xIPDARaCocbut/svRVhIk3Y+oIxDN8/tnkPiXu1Cfei5UZuK2Mw5TVBMoBb05vKHC0GP1osXEhM
EEFmV4nIwdleNiPacL5W3O2ZezOXvrsW68JtMzhB/zQnaW+uTkHysKkt/CgS9c8dUuaWJAQw7HDr
OwMijWaY3jE/cWYMclfrcYUB9GY+Gh4j9mC6Ls3F2aJIemBVvS1EVjfnRBGRSNOeMyCSU2cqIXu8
eSLpOfj8foyUfLoT0L5upUEi0pb+s+/IybBOAArP2FvTHUCYHDHKufnUWRf/ya9o4P53iy1nCixD
xYlkkpTmgZvNuP1JybS2M89TEtGZETcfhuu2kuEmfGgOlrlP9vuAnH46EthXPG73JwwpW3ojTUdO
EHgnMC4n9DLoM7yJHEfaNSD9AuD438jX8xoj+IQ9rsAhdYo3j2MdGfbABLL2XoR5YdkAHjfFTIxT
C6EMp+WPiTkH6gzmzr1xW1Mrz5v4Ee/W6hqPFmBFzdkPTZruyNynZOBzsnafnOk/1i2KIXdAfwba
HnI08MfmxqMiNNas9+IMUvBa6/VhhjcZ0cc4rDUjoIIfWBmz7td6fjzTbsw9MxDJVoTZA13dRHAb
ku9CZF0qW2O732cAc/KMoFPju8Ldd0/Hu/fCKsa0NlPBdl86E2ODdcOeG3c8MlH2KZ5ELuTNOq4q
fxXOQTfAPGGLES1FBvvgpzQIiKmMFWJcxxFbcYg4F8FlkyUtsb+3OG0jyzxZ2HABN7LhAImascLG
CY8oXJHFLf33LCEto/2mxJjPnw7rAEWkFh+MYLEPCBX+8fgyLHu9tQPBh7waoccBzqgEWIHmB0cr
HODC/3UwQTkIEf+QlNBEuAJB9QQwtDHAXUxEY3YOYDO4D3ieMikc4lTzL6JBAooySs6a/+zMayiO
2ISPO6/ZgPD0GcIgS7kDcm5ggMLfODxP0o+aoxQ1GGMKkgBGtPNGNicswriAbQjv4wpja8XB5Dhm
iAsASbMsuU/a5jNV8Nl7Q2novXozsS5U55ibWwx8sHQ9z+TDePqdjhZD3ncE8AoO0yVDaiJwsaDG
maNYDEZRZeeOvM2BmkFwC+io/VpQRtWYNiuh1aR8EoNKOlEcBNkmgX1ne8I5naZ0KJBcTCV3C9iK
1IT2PSpgrfNWfIzVZKp+aKqPTLeAzp3xrF0zrwtlFp/x1aYUDtAVuRfIrVVAIc0dzxcDpk98+EMB
iNQBxRovQj4gHi8Z7jAkeI8AQTON4ySCbJ/hDgW/gOCZTXIbOmitsq2uK5fmApe5xXiGb3QkDhw4
JdaOVBMBGFiMJM96J+ecxWxi4qgSeRpQyo9bkVwEa2EMz7YBIo2h/8OVwZSaEANKBTwh8cayk3iq
UKG0v+Rs7EifNh09L7wHeMCrzTxTscCuh6zVeM2H6dPCCzJ8+N+NAtcnrVnMjt5nMUFOgFKOH4lu
MTfvUBcYHCVQyW3orQzw95J74V9dIK6pPIfWJTNfKrimNUU3T0Yw4OHckOpRPeOUMUSUBd8dl0E6
FabwwFtsSoqklL0GE+y7N19hQQUz/jj5R194g2C+XekdFODhjBzRDL6x4Apr7DBp0scMMH9hkjJV
fP4x9C7K1e0R4nMGXP7FcAKOyfz1y0C8UcRHoB4aOjmBSaCO9cQckNjH/osLo0H7o5JTCEMPU7bH
TJ3dQ+53oNcRlKpYB4r7Qi1hYGXI6UTMdUy0dcc3dqtgp+2yWnxP/3bmTUwE/VBDPGEj9QLEH89o
r7FJqXwOyXD6nXFQ+vD8xoPB+GDmJXlP9n0QbnbmcNtwzuIXw7BBuEuqSTSUjHKIJ+DjCQ2cingF
pfAVYRCf08yOt7UrbECFNXSHJSgck5h3y2Ra7D04A7pV/TAdoEVu7QY7AeFqqxur8rfFqH2EFxV0
GuhNUjgCkBk7LVUftrQCcYIs/NKtx/bsaov84tTuYN1idsHuBV6/dICdRZxP6z8xsWgoBjnrETNx
M2UYe50yAwAlU1LKXwg+RKKMTEEpP4Dp+N4XkEJu6VNo4c4/2gQsDQYX35en99/3C49ot8X44OYx
w4eG9ShD9eL02EPUzIeQpp7G+aluHA1JRaz/qWwM3hnND6cEds2AYVs+I5L/UJmCjHniKqtYWUPl
Cs8iG3v3lCxF9ihj8AFCMbPrGMIq/BaiOoENx0vYyvTUnPCRUxm744tBmqNR4zMSZ/MKxAGxoYIz
vSJuXw5FKAYGd/+5uAMZM0rLduE7/hg44TEgHHnP+OroQAMSxuKd08IKGkO376ibgU09uO+gXkyL
GMNcgA2+dvZZV3ykJ6WJ6LV5nIaK3ZSTH1H6rQQXQgXXolnkj6agQKRP0twYG3JBCNqFdGvOZ8NU
0djzevAAhaXYhUocTwmXC5kyK/KZptFWUy8Qu/Z9J8yEIvw0ow64zy+xZIMKEDNjpMymtWydKzTj
m6X+PmLd57VcEKWhlSheuemXOaAA0TR3VR3mvlmf9PixYtAMCI+em5Fse5B+4IwIcj3PmiJulCoP
Smh0i36zqOyLFT6savYhQwI7M3eTWdCBc5h1gazw/nnT+d/MdvpM2iV8jEEUcNOD1y+kB91vYnja
dMuQ256C6VO5Kk79vOm7Bf8I5YrZ8N9rXccPhQb0zmatC5K/pTC6b92B5ki4qzL6j0gmi7Egqfwo
PwNs9tVY31KXGA2otR6MaaOLRPoZHIBrAeJ63X2/LHRgMDgHCjRecUJ8WITQA0p0OYs3VvQr6gId
vdAjgPhvVTQOSAs5xCA75EjUQ1R5eylmaRqAhBxX2CqY6IQ7yOiA0x1iPAjqIgt+PAI/cqfRoT6J
AbfIFQKqfaUXqAQQSPa9rxOAv24Vakd58cFZRoDQxU+egr/Sb9KoyUGmb1EBI+yZuKDbE/+0f9oy
yNvIgjBJjQqU691Ih14fdpniPeYKep/zCoYRmggYMhaiqSFKRBJJLhZE/DbuzdI4CBOrmFAr4UsE
nCU23MmQ40a4olF14W8w/QcC/jaBGDVSdVCQ/NvO2FkP5waQXU6beTFxpNPDZSRmf1dqyNQQzpRI
6g9G8mMfX8KAxRSzAlURG3rM96r3nz86NR8SJxlnPezK8Rc33oCYwPAWLhUh+YVMiLkHlRoD/zmL
W/AGpiSkqR1OicwhdCtOt0sSbEM9GvwoycvrMiriBxRYkn7MeZpsR5CPBHjRBM8vbX7+MJFM4Vi0
GhI+QijrF6Zkd5EzFMLbAO5pPsN82SasRryAILoNpQY20RArzAwqna+kjIlgH5gPTBi2XAUIMIDq
XHP4PnCqUQpNWaWTu0U744IWBpHOf/MxaLvLhxnAWgRSb7cKzCJyA910DFXsO0cwK7gqazwBqE+T
l9u6mi9ocPop+iMzW3/rV8SOHiA14DpQ1NZvwOIG6S4acdoB3FjxQLOC/yC7G4C9ZVsLPzzhIef/
5sPADcXnuUX6nMkhr65XWiG8aHqsHW9d89dzl3aL88/DFbB8mTYuefWxmARXv1h9XdVn5xXzEhnC
FNgknQQUFtAxoFgefbcvcM5B00yFSjsAVAw47PFLmQWVVPxiZl5aR1b0Uq9CkkAo1Bs8IggzV+ZK
nDTAtNvsHp33WFIQXap97yD/w1kLS+yf71wMXNAAEcsn8QuhHZhe9oG0S5JaAfL8UUXRKy1kRHLf
RPWvZIg13K7Dy3//UBpgq/x0e7BFoc+hq6Y1uRwemBRDm3vSemrcnC6pA5GoUryNuBViOK2m0h9S
Kd0YsZwOZyGzBGucIbfmQ/J4D48YTskv1w6FBazhoULQ7FZ71C7MneqgPV5nw0D/0dJyiXjU4kgM
4+bn5QlCCqoTKD40dvkUQ9DgNmNYcOVMUNsANUJecSqPv9ptZEHaJ3Dp8YjYQXM3V5Ap9wXX0Bhv
9/nmZAut341p22t9pdV/G+ik4KkUrL+YleKLWAANGIBLWlpu7ilZ3gVDAjS8AV5IEMq6HCLhmMhx
HB7/m351wQgucc7oTvXePy+aHilW2HZUka5xsxaCOIDy2SAM8Olbtr7ELUCrAqkhep+e+FIdaOiP
JEZr9XQA8CBrnBtHJb8HFTxs+0ygKB02RPlMOdHjUE/WtGSQh+l/2PDZnVrMTBjofsiRIvV0CShp
SV6h8jrPR2F50FjiMj13EKhxBodAyhc3C0YV1AiixtbCKmjTvUoBBxZar7+ubn69D7xQY606/RE+
Bt1SE7Qg48KyE3dTt4TOdY7H8MluflZwQ8dQjug/IQowfrCYNTslUIC7W05IB9w3KvrXXCAdglGQ
NILoS31ABYHHGliV9gtJ4Wln1ynPmvddTEsErDGc3cLOEcq9Lb5EPthRSDHDa9VTdFf0ELdfWC2o
2SJ50dhi/i5s8z18CQnVGkj2F+j5P43TECSeAwuEkf/CfPVvq44asM64ZlckYsEaRzJmD4zT07nZ
OVMACpLZAU0+rHaWghD2IQgT8k8NsllUcJwLHOoRNdbIDGqAqsmb2f7gf6SdWXPqWLbnv8qNem6i
NQ83+vaDJCTmGYz9QmAwiEmABAjx6fu3nHFv2Ry3VVH5UBkVmed4W9Lea6/hPzTj6paMHy3iyPZo
dPKLMDUoCNTgJmDBwjRdE0k3DFCNN+FyjQ8jHN24lO5d3hL1VNZE4JM3xki0dgeMgXnsy70vqGlY
Cs1ZjYmJLB1TtUExGytkzBeMnLwjbw9Q6VR+VebSjswcqZMO69aB7AZkFfzLMHlDt4NnnTXPS6hI
yshwvArxJZPyQSCU/MH5o+90gYWfmhpjtqTqkBEewltS7ZxhllUagJBTezqDlIFbGSSgIzAVSL/s
H4AyLvDS5syJbGyHIILYgYUmMHqRVh0qNj7csIgzjfZAFqTEPzEg05poOBF6aWHSyzzUq3kLSqNg
77iO7Uc9D6QFaPaRmUch0Apy7ACOMrC/+YP1WDQd6kh6wZO3O3GwQRNTgIwodXVOTKLw3d21uCDe
zSrYoTphvYGQTH3TXkfikFuAVCsImueAba+RRybQmB1EjyHEUpBNXL+gazmyuB4ZndYxNQEhn7Vg
ADDSj7viDVj5oNtFzD30HOww9is6k4Q3jgJ2HqGxcK4gg+AH7OoV1r6GN+x46vzayOiys+pOb4YO
BrJpSBu7iEpEh2oO2BCqIxecW0W2oq4z9hvdoVnVGVlOINpMD3Wqj1YepCv7zdL4ja9t8/3x7g5Q
T0M1QX2X4yt2QA56t4iZEIk3yNGvx0cf8X3//p50nfonjwJZSBR8ECVBsAWxlpGLbAz0mxftFXRM
dT26rASsB3m3f79Xz5vIGiGe8H5rJu9y6cqRIETHb5xlmqlqBxm/GT+Nf1xBKDf5f4xktcWRn6UO
Tu9gH/w5Myep/CiBUbJnbiL5z6Pn0tqQ5qFmAEOxERiJBRe3bm8v3gdAvf5fpmogn1QiPFme2+pD
ceMSEBsLzJjoV9IeoISiEQsvlWR+5i029B2VxX5ucQlsGjMIOSDZ+lsGlQzI6fCSJcypEwacSKCx
dGyKfqwzrZEYNANWtxB1BHTxyRvgDYDXIcUyF7oHbaUgMaGVCdiwR0Sfg0sOri+Ees4sSWkXGgQt
VzxOUFWl1UfnnUFYzHVc7TAcekEnlFcBsrm/xX2DkoNAAnWaEURCxXTsFjVUniCnIPDyIBHQXgAw
a7wza3xtuN1T/da69USYlEYC9RfBHu+mNDQ6awZuc4XGxo0nkLQwDR8LUgcUM4LPgSwz3U8tX4xv
uGImJzpqVIu01u+EM5Gz3KNZ/0aV0j3S4Jp1xVpiE4CBfK8QctBTChDbrKqoaipMlwCJknlRhTvI
9Gp8Uciy0eUthnAtdOgH5qmfMFRu6Vk1ozX+15SLYobgvnkHkOaJHoPsoz6gvxQLthq6N2iQGg3+
ycpWaDBJ1F+vOAYYjH74WmRRhyV+Q3SvZrhUFXO0v9kHFzA9cEQ6c4wlq5fXC6gyMS/A8Su8IbQr
oB/zlcmv0tlPiwGtY3ZPTNJaRHcu3r0/JoelNOusmQoCAEN1YCyAWYZDS6K6tN86WDKDDrtIYBZw
c4UPwoq1DETZzsWbD6IDk/CF3bnXAH5GBbNIXESH5ymgBoH8MQC0FUTjya/ZmMAY7rJfvMuJTOtV
8ejR8a1pknKsgblLtUyr0RjkWGTtpyZTldWroQfZmsoYXBOZ6dzuX0C0bvzZa4/eILoRbmtDkiCH
pbjXELzLI02+UzOAEQvymrRnySecn/AeWOVsnkuUt5KB21j7fZMuOEV/8Jgwr6FfzkPVgVj4k8Oc
fiN7KeHSoluo9yh6tu0EMi5dWeaeFJ2SCkq1fxwi/M7NVzCIE7hV4q8mSkOwnuQ1Daep+0yL4Mfw
HwHT9DcrLERRhKcN5x17tzkpdfMenflrV99hFzJRBgfLxiwatDtBa85xISNxF/YIlEYwXTC2TsGq
YyxOfFC7Lx90HYzpn/dvoF2oeQukKvDxq3OznKrbF5X2D7OoGXMwyGVMZVFQQqUcM6yewA6tviY2
OFA2+Gv0BEC0Q5zyP4whBD7GGqJ9k7eojazw3EIAB55wvzOjm4oMHPipXdBnqNjCL6hPmjkge68+
QFVx3UXLcVFXqTZSmhWgHETpe30B9zjZV93Jg1nP6DNJQlrenVYWTLJBkMQeYrQcg7UwIJjw8Fc5
E3PUnaDJAFn1Z10aIFp7Rtvh1R1nlJTS4i+AGMAsMEDKU5EBraJ1Sv8DwBe1adaQdofG7MisIgyG
nxkNmfvbGRL0xzKl2U6BucuAEzcnViOf5P7KQXlJGMNFfRdURpXwtCM/4tXhHUGNRfF2n5DME9qE
d0cjGOYJvaHrKO9mvX3tPGRWitjvHmGv0boHgr0tSdixdic3ad5fs2be/AxPTKEjFb6wN5fnXA9h
hDc3Ma1Z/rTaO7/HbQAGFx6AcGc1uSPA2ZNTs1HdSCKV3tdcug4HbjdxDoE04a+R8kQZpn2YPoDr
H5ChkU6DZKaJ16Nw4tuC+gpVoE7IkRDrEQlqYHcJt4xw1djS3DQiuHXgo/dRp5e9cpt07bH+dl5o
I7OvCpMCKlhOpJTeApMTMnE8Bhm+ckDJBtmTAsUBDs88/xWMCidZ7io+GhkC2NhIYABCb8/fnUHx
HoOXBPyDBIr+Sj/L3wJmv3GsEIjZZr7BfoLd34IU3ErmLbwBsSi+MMybrWEUpd7KHRr9HXHNb7xs
WnCy4vluBLzoOjr3XI7EHVr6dVkMIbIjUSGyMg1xhMSmarEnZ4n65FhbqJ4NWEQgKNMVTRMaYxJQ
Zh+MQS6LC/bUTIv4fRXwfnSIuOVASk7t6LMNTk7Owc0RXsYNjJ6GM8Ykog98tKqvNIaF9EPrxkr+
a99pbunYuS3QmQ3sPLgAvFeD0B/tO8lkQ99kRfkNAI5EHFOHuhKduWu8pVNzvIKzzliQr8RtDryq
7ZDfiYYEJ3KSAmth/Gl3MSrFVsriA7Twtb11YDVSGfXF1w9rTno58NFpFKW4Pa2DOTNgA+hbjt0J
x5oITIWBbevCRpLD9TC+MrsG1q1JnS989YYgfXQamLRu4YgjyQ6A5QxvkhwBCgNgPT6x2pXetKQa
Jqw0OrnsuTGkFIaiID/Z7G8MjqnJBRKvREvUjYOX5AU9F+HJ5ShKYMYM5CtvrLG1ge9ThfLGzIZK
gnrzEkrcvIHP425nWGb0TddbD2SSQ18jzMGcFUHSmOchQFjuKO4pZkbuIqX1iTpF1hTKqMxmVJB9
iJcwr72SVKL9grsUGkvMaEhv7pMjcfrx+pDZKGfL18Ya0X0daBruhQQA9E7EVWNJV7cBG04wDiZ4
DSq0Y/fGEcKjBTiHU7XIYz4dbLY1ObGfnBY8I2D4USZK25jePAmYQEHkSiF1kOAVLEkDoH0LxpDN
w7CBm8xoTI4Q4sTGymlM6SYCekCchbyRRqo06ByUt9YAARg/FwT6A1JcyAgspfEkTY1z+0MkivIW
YnYfqCz0wOkxU2QkugmXW47wlv6J6vfonCOv5YKxH629Xkp8p85a/jW8AiQdUO4gkMWKMoU6zIF2
tCjtuC2t5pCWF+2dcEUhDnVxdYSfRiKDPWNcn6CLLHOuSeusBbaJToUHM7vSuEdL2Vlw7dRGunLh
BMEbppWNiP8ZLu5wvAf5yURTPqSAW44vbn0s5S1eEswfuYCKoBeHcPxhZxDuTQjGsHgR5/cgoxYc
2CWOKd2YDrRsS7j4oRGaK6AdnmjQY52+p1qW3YiZdSX8nEky5ZpK4v7hIgDXXogkiAY0VNpD+VSa
r0vBtzDcaRMQWmaDrllw4xRFh+W+uqJRQG6w5clWjt+njc+n7h+8lCPrH2qPMPfZ8zQygRtBOgXn
TGkk3XJiJZMcSQDpS3BKTa/ARZu77ZKS+CNBxEYhL0NEs43fC/cUoMQZuv0rYSDeyVe8ByIomy5j
v4b82TgKYhffOjJGIChU0cTt6COPwPNSI67rVpdenAwUV1u2JCJIlX2whzK66+V1FYm/N2oMnN49
GK1gjv0u4PmetZwt2SAjECXReIVlJ1VFRP7oXPiR1CFeJWS4ZDC2HT8Y6lHxamHOzXity26DcQ8y
gys0NKfXOXKP2B3oDNSXCLQEMsp8hXdJhnjjcrnSstKYnH4ydGWUA2uE4pyfmDOSWro1ILbssl1A
aLphegNKRJ/KwaYNXuVq5qEZS50G16EQMe7i5oZ8Eqg+F7S2TNCPAXqM3EoZP+kCT+7QcVZmiP+3
5B2UnOFueUaWrvFXyWbtiFZcXkA08TDBxQVyWI2LaMELT6LJLQA3whffDrj7Tp450Oo07CdgXsZr
uhc3wguG5f5LZRAPsaWZbjxRrr+sSRCI9oBPvGI+uoOIpBdAAezh6WFguwLaERYdLTaTTA76cLg6
BXSSecNsXGLdCuohAULvKR0lwm9puhswuELzhzvx8HklCS6OGToTccG3FxAZOrvumI8P44kNi+YB
uT6T0eg8cacOaofhhD/euNGMSifwYUDjA3EhHQUuPsyq71D/aXi5jAU+0fdkqASOOq49AKk4YGQt
PvMi3jDeCTk3PO45MsC/Rl18xwISLK6DXet1CxLr2npFmH56qUIR6615IT1J45iX05daNiDX8qMz
VMDEyMFp4J8h3S9sQaCcffbhK7BWoC+CZdHe5LOrtGnRkAcJJCy3S6guCB8WNEfpMWEcGOyls0Sq
ltR6uKlACDDbenRDPWJiRwk6cbk3pfSqHlfU3PCd6PUBSZtv54ILE0zpnandbHDlXp1wd7yPeygb
UnofRvbKBu0LX5hrVaGygyLMbNgxmQejLt4RTn/GiSbX4UjHdbra/ruBkZOUFrBiQgVcq9XFVtX7
kBbOmRTkFaJKldye1o2c5tn7lfKQIZrE22B5p+ZeKr7L++xMhpAMsA5EU4joXJFbDka73aN9ju8R
nhCpN6Hw3w/OeLNyYmpXYCjZ+xVlBeYkvrKajJmjcO+TYjc21Bvn6pKJ33Q3kqlgUbPB0BCKcLRB
55pLohgCGaAWqfnojtHdnw1AxnJ1LhNgXYJklG6oGCoittDKB3i+8ddAkdK/BZSxrxP86CUY3O53
fju6oNS6iEv45C4zVHovFLcyBJeXRSPlxjVDTJbdsOPbZHRc11RaV/qodP98h2SFy/sY8rctzIH3
zOE563QM9vzLJWbeR4FEyCyR3nURQIupxkjgcSDpwi7Z9tLUjEXWKg+4MjS87PxiVZALfpbGGqmA
2XCmoDCqldqSBiK/tLe80XZP+Rz85AwLIuAPL+eqEFPYZB8moEsIla1Ps2ozUPpZU+3Knc8nJKtG
ORnwADfIobPubOv0OoSWwDpug26+3Ug7Cl0WyhHqpFvQx5ab9wHhmgFFYDWuzEixSDqDBOJC5T0w
/gPBSwriVNPFsalEO6ZzlRZ3oAzrUMIZOsAWkXSCrxaP3KHY2kCneb3Mjz19nMjfZ6YmlkvbLcGY
6wdD55TEN67O3VWFPS14k0uQY2XWMkiPtvibuUFWk/kefuUBN8BgP+iIMBtwMzqqYs56agkcYS5W
U7SyPN7Xp71njU9JYAb8UBmpUjUQq5n2QhiStBFD1QgfI4wZZVos6ZwWYDVHYalU36TH0kfiBOat
/Mq7SYqbKaYbyfsWjzFF/PwQoom5X2ZVZtuEPAu0Mb/iXKqSfXT1JRSCyenso/GxDgDQrTlvABwg
emDJHezeqcnQGrG5SWDINrU38wqBxcLm8TrHTX4+e+M1ueCEHt3M9tbv3AjpooKENu6bE2NloFY5
uS/4DdYvJ4ot+LWMTlvp4owV4RmTn8MkN5GN8GYfJkMFdAcYw886YFlQZsPliWTfeuC2asIWRDyg
F0cknyp1DzhmfhJJRR1W31Cv62oI0Le1ntvDrJE1zbwv45I333i5vJ0GRPXdAlyRBguTNukBpDtT
UUZYsyHkTMq1PbtFI5cmAwWFWgU1QPo5cd6sccIsmX4B+m8pb8nuxQxirkhR+TE87U14capnRq9K
AAsZdRAXSOg03devFEyMjiEabqA7ojEbFguzrY1o1y9nPdrTdk2ZiOgqUmvhvcE80+oqJImgeqf7
lbZgbiURepVsWkfTq7TsV7vHoYnUqYWxsOS18QC0GdKhWQvlqiPi1yskNfLeGSLo2OGaejHRJ8ox
hKxbgN3obuu2Zyt+Qn2/6TGd5OND0qwqgd3Hc4HrNKHpeCPBovXBYpX6bey8nGkVSM+FfqDUMqca
JafTOi+cYUoJRB0jIxEIoaTSu+jivRRUgQuzIyrQOfJeOdQDNeKPQgABcg+/+TSxYaw1DjRmh0Ap
ICHTRf4cKAFP3nWtmj5HjyALtxPzTY/MhtBUNbR4YPfB3k0aSEEYLwVgPbBLn9Cs2fvshS8Gnh0C
lQzf1qG8pxgiOxN7diyfElhwY/fu1tCQaeG1O0TTD/bFNsrwY5YhudF+LDPQRGFWtWKxfzYXgklL
22TbOUkMHUFYfGS5tbFJByC8du8f0sSAukASsBLwDKNLrkO1L9Ix9+o1JkxLYK50d51Z+4CaXChW
aTq4xUt4aO7eN+8GJGzhUe1rWkga+lnmb0n4dtLipEfO5SCuiYRzimVaTKT6iMjPz2iORYea5Iew
rTYIcOQv5uuhCeW2eUEcnFTjjbnAmbHjdsKQhb4Ogn91MAvh9QViMYGJWTE9mQo4ipR+H/h7A0s0
5HdDjcbcfnohDRydArE6OtUVMiZKtZZet+sb7gZB7U2I23yrWTUNMX7kHgRr2D+jSEDVnrZRvwEV
oEs3FXFZRNO5C1R66MQyIWMq3gsyP4wKgBLWyBdCeVAi8XSDTFZ3Aq9SGG5aE9L6lsSEARgdMCIU
BfrVB/t59Np7jJnAGstkcCOFjQQr4idqKvitSrJ1oFXKHI5XrYOuA8+ZB2xq4GikPOLRcGvFoxjh
uKHdVfpboBUimnR81wkHaAfJAEJEX27gW6bbGoxcGbn2btVFWrvUhGUtOlD0yGEmS8OaFtXQgceE
5COwsHoB6Yd9QxLBLy0y63JNHRGR2gzzlxN6kYeFhmGxEWZ0BbxFxm9j+KMPfBfQuQTcIUbQmAOA
umMP8YRLmRPSSMfEuLo6UvVy6fvMC6RBAQUZrjKHE3Iu/1ZtbMnX2FJjQRMRPwfSeKUgQ9AnHUNA
jRhEUiacEACqLKEoQX9nGRyYpAo41x4VD42WDJoxEHqBoUGXUxEqoLiHQtaG/twCc0ZjOq6ZVPQb
2spWdGFmCHLJXV6B7NyibMRA3xGVJTGmhdziHecOA1U5jIf3MzoqoMkROqInknvwN+pJmz2b9s+9
/QCRttnCRG6uAwWJZ153dmSJW77lDpgY8+uCKhfuBGhBtw6qu6hZ5NLWYPuB1BGfm17HhTEn1BC6
SFroEKPfDsQUQeQpLzFHoBJcMOFGDgG5syGJYXhsrXv7Tl6/SrC9ck2u+HykaKDXpXWlNBissIVv
4YX7jN8YBi7gamgiWF0yG6lj7o7CCGn6GGwjnND9x6mdvB3p7+lgwSEEnfzlP/7jf//f/7O4/+f6
49g77ov1MfmP5HroHTfJJfuvf6jKP/7j9Ne/ri//6x+WaVu65miObZi66hiapvPfF/PBJlnLn/5f
lUeaVNanPBkVcF7oVFYXDKI8t1YrWccsWcf4vo5pufuZc7glI7WbkFS4aMgcPjZt0CUMKfZAQRFt
i0rWlN/9t2eT3+nLs8VGfLZP6iMZxeSriEkwnWRSSRE9QxN3x4coWe+Hd2lYhuuoqmGqruI+rbff
Ktp5/7COows+fmd/JHUYmRuHsGQh9c8H+7aQ9f3BjreLa8cKC9kknhUgBKjgt/XGnCmfV7KUVrKU
/X2pXZZnli5LwWKo3+okgjJc1EK6x/SySxaTTfD0wb49l/N9McX87+ey2uThwK3EhQ/IDPSvucxE
r2VP98Ou/Lag+33By/66OZ81nu7TpD2LRAY79ke9E5wZpJvB0f+9T6cqsoe+7EnDWN+v1zsr6tRB
dDQzb5HURAQpL3u2H1+maVmOrruu6eiyib6sNEvcy82pmATOKEPZrYrXITaIIgpCC1JAdwB2ytb8
8QR8WVN205c101Qz4uTGmtKLF6/Fo9+bda+tfslGkZ/zx0b5so6c/C/rxJtdsnZlnaxarDDcDkcf
OXlPPJj/G/HRsL6s9BS3LpqTX/YZ3wsRUO/QHgiOjjsYHeaSR/rxTH9Z6Cl4HAw9iS2LR7qQOekh
4Hvacdr0Qcev7O2V7Yyn8HG63vbJ6fR5pu2uVnjtWYT2e115XdgR+qokhkHJw8n3+ON7WYqqurqt
G6r9tC/0u6pq8VU/joxIxY5WRFMFxmf6DH0pdEuj1o/78Mt6T/vDuVyP2yxlPUyeIlCbMAVofsuM
p+TByhZ62h75Lb7p2oWFhLEkmBoqeEY3zJR/X+ivi/j5FTqm6Vqu42iqqj99tHOu5mluG8lIGtIy
BJ61ackWGk04/GMBo9L98JT2G60emJ3As08kVKrm2eFtdOWSIANnTg7Ijq5NOoYoAZFaYehRAYKI
NGnLgE/EHTm+Q36euPWcEbYg8tAkqOv1FLCDgILXAOvcYQ4FQg3QYqkePQrvNNBWSpV6sIuvlEqr
kAECwKALdemGTHD3kpNqV4Q1GZkDmhQ1ur9i9YuIB7tucAuuNATMENvYUJFUtdJ5v6J0n1dVOAbM
suLgUF033qHSjcgLaTML6ONEsmhPFbA4tY3XAxC+ofuWYHrjJ73zg+ziUktqouSqRjZEdwQHG+4c
TISBxcmFGUmGVOeJoXGL4hP8uNWbvW676fCBcBAtg56qUsXQ+uNXwN8krclfQJt6eeyRvQPdnDVB
kR8E2XJciqw4w75GMkHJYaSlpPdndP2OGujAClD6yBQs+3oJbfYOZPdGG6pgmCGDz983ifpDDDE5
XIrtGrapKu7TblQ1y70dz+dkREeSdI7RktRr1Cb09f7mUk/h6uTY67VtZcloCjSzVow3DYCwwJs3
i+LvLvW087PTfn9cFzwV0Dafa4tL5eahYS+D/JKn+uE4f3uBT9nObb2zNptZmozcblv1BtJ5kJt5
WbLMD+Hw2zJPec5Nf6yTncky0vtKAljdLjsVjSwhvdLXLlmu7Kmeshyj2Jy0bcYLbKILXcujAcjb
E4ovf2uZP1Kb28PWU0PnqXCpCLox3RpmzfAk/u46cgq+XP6qdp+tD+tLMno7N7BHgzyNUe/L3/tG
qqJ9X2V2PFXO+xNPI+1jeuiYN0u5QlOKCTytjd9fnnyCp+j+ZUeoytOFdUhODzvXOE5gzeoVpqaX
2ot4KPy+yk/V3rdljO8P5ZipPdvbLPMIk967ZBggymk/l2UYv+84VXmKDo6xvuimzct7Q+ALS0Dg
aEQH7qiS11b6QE+xIXFT3VIMHkgdTlGajdyqjPdkklby5uRI/vmBTFM1DcNxTfvpDNmXY3Zzd5yh
c/URsrmN+t3L+pXqjFn+3pvHd+o8Df2GU9lu/zlW/M/CjrzqL7v9pGUPJbXY7dBvhidkNgpYpkT2
855mF6iCkuf8+cv9c7mnw3XLU3NnKTznVAzlQXBhtjZGeLisH/DzVfXPdZ6Ol3ExrK2a8eFSpOmm
cldZIFo1JuUlmZP6Q43Hnv/nSk9HS9u5M3WfXLkUBTc3d0g2Mm/0Ad4OZhkoIIYgZr3kLZY93dM5
S3QrPu+2rFn4BVmV5Q+ka03KEJR9L/lJv+xL5+mkpYnhOI5+ksCh+Aw22zgUhKIDCLJSCKzxuOTR
yjbI84m77yqHVG5juoJVLskPRHfoArpByTplr/DpKjb3l4cd39ggp1bRcL0uisaQFR7VYdkblJ32
2xt8uoy1gx1fNjrfSh0yfppeggc5X+XjtCrC8bDkocr24lMU2WhrdbaWSwXRFZR1GQGCV7niY7Xx
na5oGsiQrmTNkg/mPgWQLM6M9GASQGTALN6IEEr+hUaifI9fXqP7FDjuia4mhcVrvPpEqTi4x6CE
Y98m9t/nKAyCB7IbdkN6sSUPWLJT3KdQoqrrjWoVHIE0oLEYvq096r28JYKoJSuVfD73KZQY+zTP
jmeamEYbmicVzWW4YfIqSm1OTaTIZE5QsmbJ9nzO6fePjfWoVD4P+D141LO3o794MIMBgALUrWQx
o+QjPkWTk/bYuW7GA2bVYweZpDWI1I2fh69MVZimlh29si/3FEs2VrJVbzqxBDzD26EB/cZ/Gcf9
Stljlb3Dp1iS6BvLzm4cu1ugc6dlmO4KMnl+GObNfskrLHump3Ayu+71/fXBcaNeBl9E1UsXGEc3
AAGln6tsradwop62qX2LeX82ULmjd2gIrqXSdmjtuaOS5/o9jFjPjcvESFQrtdiHQsYLpQQT3wjQ
CGWH7PdMiyYOe/RLwvNQDaeyU3mBN0RIHqiQH1cJVjtMn2AsuX4GZImaunKmySIqkb8/pvb7K7We
0/7b+mEcUiliMNLDGVH72FXP/ThE6QNPwZd50kBkAwme5I05M1ogZbHs951qPdcB14Nr3C9yncs4
ZkPmjL3q51wYSh7wkt8f9v+TPf93akSi/P1Vn/LHTlUV7lgH5S0Z/2Db7J8R0Cwdjfz4Wh1Nd2zd
tSwaEd9XOlbUy+Z8PZJWFtVbD4Sm9/EK9CTxViWPVLbQ01Gfnd3jLNklyWii+I96N4s+XhgdN7aN
39fRfjwOXx7o6Zhv7Xyb3m48ENPm0AV7p9cgrtV6HTgYnIxXAwj8GfCQUiu97+Sr/HHTfln6j1Ov
PtLUPCSjO1CHyGzuA5CHWZcBid98tEtbjz/vkn+upz8nEIfjUa9UeFT856H7nf2X1xOCiP9WCeyY
LKTbisGm/L5F9DR9HJLZngSiwafz0ubGh9Pw792nX5aRE/glvGyNa1LRHJYRrNcjDt73HG1w4Aj7
hrARyq4eSQn+/Fj/fKrnlOF6nBkXe0vKgLSdDeIN5XefnHnbKSBq9X/flT83AL883NOBvs2O2Uy2
P6nQvt49hdtgIeZaeM2WBCr95034z+d6yhR222OWVa6xzFZBpkPcA6FHtxcXt5CeKT1XQERnDDsr
nU/KwSUiBwSJOpaWbL7AKkFMuIyOsDPdWslb+DGIfnkLT8Emvp7jSnbhd/uLV4AjCBxLFEFBWpYP
9OSH/faBnwKOfds98qJgP4m8W1qPX3X02vxtCPwfcgaC36MZsOXSIFC2r57ij5FJpLusk5HVvkOK
AMZYm0F5po5A/hnJ7rJbueydPgWdy32mWNqRxyz6SuNM3AHR0dDRTBnjulb9ex/Qeoo4WqFZ2Xa9
ofcGtTLz6jLgxjMqTLnzS6+mnyP5/+xk6ynuHG9MLK8mi53g6mF5I8gzB2h7abb205FhrmMBDXA0
y1SedsrlYtjX25ZPdmPCV/HuzSSEJSLwHwf2LjIsJWdUlR/4vDU1y3BYynIs13z6Zroen06z+/Ew
mtheOxwNRLsPUlULJcx+2Qb5BIr8stjzN3soxS51VVkMho/fPTO9H9XraGZAjra8lodpn+INAeJw
6ku2y48v1gLFYtmGZurPGeP1ejsYxWkDRtyroHA84jnBKORAPNAOjyZlQbZsOTkqX26Qe6o46UY/
HAgv4G8nb4fqo8YECrtE4IXwikqe7qeTpzHOMfmEisYp+76cfnJmhbphOdk2BfAEQKFgWHD+pqVa
umd+Og1fV3u6r9LLXbul2f5A+WIwbIFdDolRoFeleb6cqz82zJfnktf85TUmdlwcLldWki4IwnKs
hQgS2jL/Qg/kp2j59ameb6u9Fj8qB97huYoOSt0OQTSyMx+4VtrM7kqj848n78uzPd9AxXE2c488
W7O97TETVT2PLkG1Y9HfHK6C33eI8dPT0eZTHVexHMUxnu4CNbnGer6O92zItJVPGK/e4LY8mKYC
dgRX1lsPbG5lq4fcRgNaSrAN8Xp9B1mL/BpKQ/SDzgDbsrpeIJ2F7QV2Y4gQNU5U4ruXC3y48Pff
WJXI8/ztLUs3NOAAuk1E/P7t08rjbt7XGmoAUdKy0INcHDv3+qe8V+3Gvq5mwXGEKSKiBohxlob8
n07wl+U/k/svW2+/uZ+0o6vuRzThGo+WHmA1SYogxk5i+GIIxv73J+ah/nxkS3GosRyOskVP9vsj
J/Zudnjc1R0fyWjg7QsQddvat1RG6eGs4aKsAs/eZCwzo81j4Ckd3G/R/vWEt8w92C8tCOOI8zuB
BXWqU4zN98zs3I3aA97KtrmDjYFyMfBeyEMWg35C4HjfXZue/p5h7AsNvbYN9dq1AwSu5g5g1aBm
sgkLNClJw+D2uZm/7W7aRu8OgNeoqk0w7nUdeOrs9TDeBucGIHwSZRUKoIIJNBo+h6O/qx6QMH5R
EbpwfRVMARdZ+4TcdBMaMS4GaFxMD7BLojvNj/EDxboUJuEBmYoZx8EFspYhNc2E33M6J2TKdfT9
NaC+Rw3mrehwXfD4ELQZkFOwmOarMthG8NgwGIfIi/DFmdQO73g6EZjCqB/YOQJQsId7TGbA6OwC
DCZhT2GXMgIVSl93KkrD53B1RAybhRY6liFQTbLGsoBP9ajys2rCxFMWiEjU3NfKCFEHGLz2EkWC
D0DPEEV2od3TQSmDz/z0hYEWBHkZYK7CbAZ6LXzXzn4skoJo5S/gAjfRREJlwqzDrI2wucpfQKfb
ADTQMfqkejLHGfI/GLAIQyB4IhRypPenjz6OF/UbvzLmqDjBIs2idNPVEXmWa3clMn2WKF1geQWl
jKsIBUsn0sE3x1EagVavFf3NC/poA/pcPMwOjDw2TQxkrbYKyWFN1iFqaCh4gzSGVRLsG3ETwFFH
BYTRB1qPtdgdNLQw4JGlEMQ4CgoneCPoC9dxHhNwsjkFwIFq7o2rL18LiQWCdlPoYHbwCZLOhKmS
hlDZwlyEG9wlTqA5gPlhXsfhBk7G4d2GvbGBJAYrpPSe+eGwfzt4T/eMlh6vqlE8oFq1MWDbAj7N
BwO0sbpxJ1kJj235+1E31R9XdC3dtAzdVt3nNrG7LvazbZ7vRtcqp3UzQDTHqkJRQ+a9fqgeoxna
ie20exsV7ay9RTgZKE0jQ7YJTSlUhJDOmifLDSAWz4bvfva3vXQdJVpgG1U9m6pXP0XypW6d/GyV
r44QvXEla9/1wQapAOA/h0gdaoqPGRZc3TldtD4yFGr9sczhnkJX14cZ5kFwL5HfBzAOFB4VOdEt
Y6OAxSdmLMDYwPVCan5URLO3w8Qegl1m7g3ihbImqx8G18HhXs3ecggG1+A0XO88d+uraPp8OL0s
OrdxImoYyMbh8l4lpHiHERrdwRE2cIoaUoEuVm/dFlcJHeemDGaS7ccIby6NXhLGQ0qZFwuYOqpw
CFFCmIEX3jjg3u0jKhFzQhiZXAGtbSKShhryTOENutndxwhQ9dd2Kx6y9vhKkdmrdDaRhbhgdEWi
YyIKDjOk52/VTR2jIn8fIyqZ1nLB+ewa2pgWIxWUOgaRjv7duoVEFEJ4Iusn3Ee33YBH9y56yTF2
akw0kBsZ3Cbcm6hDqEiHwE4FMD+uiIP7fWX3sZShlT69MCQ4ebcmoGf/Aosbjit6MOHx03mmvYGS
hpDvC66+3nhN7VZgbSuKTnCIV/u5HtkI6W2RvlPqKepDGPMifgkk/AqKeoqshY+GI7R5phDnIH5R
8BZ/VKG05OjKKK1rT6Rk48muvhvdRGUVzlaGU0PjCuQeNz+yZBiNkY3uKmIhOYbRFSRShNy6gijt
nT5cXIQ+yVx7X2v3r918ifKcf4gsZMAwALlObSZzMHTqrbu32KHxAQ3AJWLWxj0TdYjwNUfofGjh
N4nIiCjpFngGN/bIJXD/EOvER+Hkv26gm4uhG7K1/r7PdKNVwZAS1w7EGFRAqy6UeanhQ/idDUin
DgY6+/6GA4x/5AajcaSKZJS7vAitbW7zWgT4JLySW2BPE8SCkKSAVYCAWjSb58jmYq24g6iAGFuQ
17HU3HG5kQGQFOIwCqunsUM2TMTuhE19OxLb+DSIB0IQFq8NSAT8+LiBhC/82UoXtuKsP2s/uori
m6NKa/OiIvO+cmqQ0zlXNmo5tijaxtDrIPdVT/XzwGgUjcowbXGgqrPxCYJv33qDxn/suavZ1PTP
wztU6n8BuPhDhmopX2LUU1Q0jrPj/qbdiVE4O55QqOH1dOiUhMhmRlkIa+FSRRFALU2NP5vK33I/
21RcW7Botqa5+nO2WtmmsZptZvkI7ZpMe2VM0hKqvQpPyY9hh2IX579BsqnEgTud2YFGVoBuSe9e
B+GhjU2zvtt39rPwBDExZw5RCTaEBRR/wdtJzwW/2uahumvb1R7kkU+p8m0t754aZP+LHF3k7m4b
vDgG8mP8dx+VtgNCD/DhkZ10xCvUjtzOGlk48k9UH2/ePNuGZgX+VN8Jb9xUPVJk1IePvokJSHM2
Rygico3AUHyb2692OvrL264JawTsHxL976L/V5ZB/5nzP73Fpwx6f9s8XO1QyUdnpPURkGjk2L22
NPXt2o+hcSLtsQsuRtc4hcm5SnQ+5z7qaRXXB7X40cixMDiPgES6/owdBuE48824dubo6GGS1273
xp7s5E7u1cG8/vLhmv4WlPq2JC1WjT+qW6okRaFwMQ3dVHXnqXbZP85ZUTycfKS8PbbjK5peJnpz
W0w82o9QPfiVlyxK0T5JBoolDtZ8ajRp0MdC1AkIPaZod19jyMZvavkVo+46jbsV7S/9tKvWLKQw
u3kUWSjJcGPgGI2o3mMbcrUoCOEo5I96TUdCzfatod23FlDtEPcJDhDmSYEiZQm5cGjcMDrZt1Uj
UM/CytSrnSqlo1t1WrNuSnZawKPGpfQYFa04E5+M5EBSe2vfL1DF0Xyw0aTpnmcB4450jKNTB5bU
cb46IUlohTA912HxTl54fEXMAX3MSG2jwRlWcojQ0Wl8eoMh6oSVCReT07wi1BN7DWSckRnqT7cf
OiU6LCRiho5GRfB7LqObf+Qy8n1UzVRUQ3FcaELfy5Z8U7lsb6qZU6kpq01zz+TvEG2qRQfQ8SGq
DAutb1NpItji+hU1uK2jAz20agwJmHkEGJEXNFfqRfaxzrxHSocNk1DoepHO/28l/HeyUUodtedW
ulQ3jhpVLtXzoGgnQU6H/v8RdmZLjmJLs34izBBivGUSEprHlG5kKWUmkxAzAp7+fPTdv/vY3tZl
ZWVdlRIsFisiPDzcB1uZWDqizo2rXrXI7bwAq5FLJduq8PzVSROaeCYLZojgX7Do8pnIi8pM3sNA
fdesIY0IdsBo0cR8H7J+pgr7BgAqskvUGV8XAx2bBOEgJCQxGQxsXgeDZcTExA2xAb3oHxItAmlg
lcwA2h1RWDeXNVrU4FsvyYrFM1KINeVL7NAPvXze1pa3LOQM8ZVw+Yr3gbdxHxpuoZ1X/KKXqOtO
y9YT86WeONP0qH/2mraAOD5Yrn4mAwkWNbLGyCzM5asor/moCPlPGdl2i61L79r+RCbCh8tGojYQ
4VhzKG6RFXLuCK2Qu2Hu+107o2zgiwG9CaHjGsx/y0eK7i1iYFvsr+vfySj+2jyYwf6R5dF23NcD
MnacwtFoJcMi8VjVkivyMrG6mMm0n/kL7VVCPq/A9s3FgJrELjbEygchTjMOvf5SXfCrnxKXR5l/
p2cg+VZxy5dEOcEfYNbXxcU39OLWZqa55MhdBSq5Rr5GlXEUSk4Sa/c6KUiZkzFeKsHS+J4dR6+4
L7+YnA5qM5s4cetpP8pcaxAdlxAT55ylzkQDJ6MUfjOHCjU88fSQbQNp4WVBZn+tdCooJvToxa+L
iVltO57m6nAiqzO2evPzQS55FoyqfVPEjyK07BxpiYo70+Wrg5YtQ4wK1dlQLCVtMTWc/oFpxqji
79cn45coIqF99ZeO3FCXjywZ5H1Tjc/vXwck9rxdivhIRd4jQPtBfnaOGwTqVAIawYgv2MbW8Ko/
vwsW+l6t/scJK0n/wtl4g9XJVDOYBBLlyfQ/gAdDF2Ea38vPkWRneqgDtJmGiS1n28kLwRSknAL3
k3i8nk1pbdD0q5VNlpr1PFuLBLv3b6vs89BhfugcLVLVMtZvP37TbDDWMsPrduS8+ycpeuKEX6lo
CahWv+00m0lTN91JqNz4deFUp7u2VLeqcb7Pp8Vi9maREK3SxqLhjuxZvayPiTf4CHKWppy5A/kR
7qboGIv2BxUNJz+HiJUVRP1Zv2dCdyEXnrD6bm/EYoGp8Xr/dk7YgCIOb3RWvqt4dtvPJVRMB/1Y
uH4KXQvbuKWhzXuuorP53kLexwFKEiyG0kvEF9H7IGgPmMFvUQLrEFiSSsv6yi6N3zz+rC9mMSnq
ExcRZ4aJDeCISeIEf1TBOfP3N6QGwgWaH944YEuCICzve8KqajhZ41aoUeLMRhvQDRoQ1Xj0urTj
iQsOIDF+j/DYqEhGLSc4fTSbYCZyrC+5hygct5+ijg/cYWmoY/YgpAk+YrNPfxnVzi8AOMiPktFn
FjoChb87K2+XEdYeja6vEFNM07j2njJ61VBV3B+Udf89SBj/grbGHSbrwFoAW5ou/Ucu0t61PmAg
oD2iZsnWav4SaReIKyRr9G/EG6rSTf4EVJLCVZN4ISYoUjobNkZ2bPWZKLs5T2NTIko2VrXMsLw4
oC2FWikKLICsBEWFh7yVP0TvACnaCJ2qa+n/CtmlJKunumC+JPXz3sFj5x1fZFOemBZDHZOlXnxF
2PGRzad7OZolgRMPDqG5D5yysPT7bIYRt4DSoexpgqeP9cO6QVR8wEV7Ojpqhv5pGKfBP4pTgBIi
3mjh+V128wR3L/Qwuab/icD/C80FD9UYxdWMkS0BRPp/I66mt0Ve42R2VA6jWBnXSRtVRrtuvTz8
T0L4v4BYvkwHkzQUaSpO1f/kZSRBKgTVBLoEctXoxWzedmWxSrZub8mAQsAzXBtHZtt/3zL/hkj+
+V5GEycSZ5Lxn6w2qZTj151+P0Qzmv32i8CO/cMMLWoqU3xnZ+r+v38j2eT/b2GNqSRK3KbE1PN/
LGysfO75NIItVeKEXZ3bpcQ0xAT9HuzyngqSS27zF6yFw3RiJ98ZmjF/9aiPYSWIIyCMO2yis7iT
FZ9wY4CWHaaHZtFe5X30NwrlYQg0D0+46SCx+ygIe86w4WfXJVjmt/ElgVe8yCpSxIDin3xLo2qh
+G9bl83pUmEoY+onu9QpRkRFSpzql0mkO+LN4SbYvTdoW6PCoW/1Hw7Ra3e356CvBuTR3+klu1FX
+uVxejc7NGd/NBeAJF1ofrBeKciBYYazaGku5kvOePlvgFZ0t7sL2YTPn3bh7+j4AVa4GLsHFdxo
zvRFNU6Dk619nXU0dqX9aA+BNPu34hkwGAyoE8qG4WOHj0XtPPI6+rLnkA8Smvln914m64kbWm/X
wLMBXZIjIjXWbbDd49E9Ami5aCUsijVAz1HaStuMpUkBxQebITAbBYGRoY1QC+97x8xPT8hSUPaJ
T8aPhhRHBtQZY6p6vu/kRbp+2frWWJM/WxvYu+i2zDN+iHjkguXMfxk0G6fPjiKjYpAvnKlX0Zt8
MP0QuoKTzJhI22vLzuDz3vN/LBT7vwDVvK/UyzcvN3E0niijR2tMflby6jUXDsm+Pn5W4ab0EB7z
Oa5NguW53n5mwxyjXZxJOr++JKt0FrK1FR7OsOzm7VbDNHD8+2yG9sm8vdzHqcvtNl1F+6kbbl9H
+IIusipT8q/eQtM0/sMHnBzlm8wPvKV9pL/JbzoLVqMfoXw11gBl/vTWoer3eUq4rKtL9LKWAf+N
YrJP4bfb61wVXt7oXyPRhLJTZxaYwSDJDRoDhI+yCRYNNzoIBRTyXyWx5GIpoELemZNLesov4nWC
IS9Nis8iBYQDqRS8vp2/IleauKpg1vin6Me6WbfKLIPAT7nJMASKKvTssZfvrIyvg0sHGwXT+2Lc
xVt2Ma4cg/1G8rl1OecHc/KYPsTG1pDqnXFpKaE1cUr8qlDJuyS316bDfPEumNVn1XRWiCQ95iU0
sj6uiEgQY/aoMyG4hjzlYCra3pBshgPpmgSDqUWmiB5IZH5UM6SxgLwjshDVvNM9dbLKVLdJF/GV
uhNx8NiVoWpKVnMyLspSyv3J4EaveY5YG3UhcanzJcSzQFYrM5guKGmKM7lmowPBc6qsNbedK27g
AQYVHN3Sju6W9rxTERmzLLVllDi+g8LieEGDY8KmI/yjqzz+Y2w4kXUdFTuylB1fGqus2t/jRSk7
d/SjZGcIHFJecddEl5fgtsYi4rOX/a5itLU0q2QxwZc5sFskqqpFyWeTifRWi4oX6k636TH6qxF6
kdj9THbs0NlGTDhffnC2Lz2uBkEThoGlv3ZZzzU/Qpghd4Spxx/uTP3vilN6ewMQkCwds7266Gxs
shD+at2ctoMEVxHde7ZmyosY8i3IyiGBM85x1pjqSORmzDOjpNq7pCtWj95VbzeImTwVR3MY85zu
9fl9W6yqWbJ7g+4oLukhQ6WRiC0VZibUHubrEKlW+wAOTmbkhb2xb4ECKjO84GG4e8o/E8TR7lb5
6Pzg9jpMH81ssmyXKvIl5VLYTL+kP7xd980uW7wP7Ht26n2Ou4ljnKR56Sl7PnCwO3Aw3ewu+rz0
xe1n209MEQ1cygO/9tBKQQk/OtUkqy8f43vyYemgovykrSobTeBjRE8JZcLKRSxpo+C0usWGhexV
34yCKuV+dGi5u/FlereixBc+5wxxd9XSr4VsUl/y3nAV/6i/Pi8Vkkk8v9oKkKDPrZZqAQGdPaPT
s8Z9+Z9tjPljXP9jH6BggKnSxhy/Wt/kqEyiyXIuF+VOvSAwRIcsP5M9HtCRDC/y1Ky6GW9h9/b4
ec6GspxVMNk/FtC9l3sfdCIzsIzR8SW5vjw8E2gUzzQHI9STgdkoOn0/8eXtp9gVRJjkjAoUoMh3
hEaB6zhbDV9E4mSvbofHcKEjQE5WOlw3devoZz4upkx52Xqy4BHgPifefYljfEfdxgNeBQuam5x6
9aNmSdaGU/qgI6fRiC+xeDH3XH38eD1CN3ZLHHb9aBFvhD3g3S24Uba/D9SiroqSjQdS4WQrzK+9
+zJa6fN0Ru16mHihG7BYwo0CIVlqiOMtwxCnGzLxP9Rwhnzdnid/r+KpCq5C/wtbCGQw8L2PZq2H
lAiILs1SYsrbRaVS3ahfKK5iM4D4X+NHSMYKC2Uh7ITUDy/mJzYNFLMwSqOGxdPEAfbvv/QNAl0H
/miwe0hKx6YBvhCr6tkuZrg32OQBE2+07eZghjWIciWDy2b9h/wV00vR0Zgpu2gZXoA+oTGuwSmQ
QxVt1EgRi+u/sMkkjYWYkrnAQwv1S35OCMx/IICVYQrfd6/2E9wCfB48YaL2C/BfbaX446IhqjCa
XaVLFUOsYXZ3W785EVgthbMu8o5Ex5kuLe8Ndp8ZU9HUsymyTqfRaQGnChbVMN9oPn0Na7YTAkRg
bExRynPCn61oo2n4Voodbc0OzL233/bzAm+TPb0Sap7Svx+R//AFpr8jR/HGY1VZvuz4YKy7wAyW
TWEXbGPujxcAdzmKUADY7XQNMOfeXcqAKQL2/dO4NU/jpJ14wNW1v36us/7avN2O9UEtvQXtpFs9
dljTmcYhJGS02Uzxp7rWC1Zip469mGhpfE+4i0qx1B++DChSW78uA3L0RDJytWvG24sbDbRtemG4
b92yRdqZo1j4L6Pkl2ZlPMSMlKjdpMhvMTGvckg2O2ROIIJREE+xFpl+uCpXUPciptDnHHG8Q3nV
v6d2fUz3hChXsgLDqtk42Kqhpwtegc8L6sAvjmTD/azjL/lk+JNl39laMEv2dyR3jyGK3DQmpB2j
OWOHUDsMDPKjlvZBR9SXuYW1FIBvT+eTbUIf6Io2Hg4+uHo9whOoIgIN8+mG7+MzAPX6hbwD9Dm+
rzFtzcEJE83FeHqgiRF5za0nJ60vBPrOq8lXFETbGKq/5YVDgmEA54JGCzgu0ga1SUDu8wmwDnr+
yLD9Th/aIyabAufC47oyAYDV7zunhW4hc5+QJSCo+pP/8L9C0qGjfI6vBtkemx84sVwqyN57WJxA
JsEO70xuiAap4TRj2mAFq566sVjBoGIr146yE0BE2OxPnjIR9wlSICEj8HZK8gTMKPPCCrahFwag
Ct25LazP4Or02MEGv+UvDvPxJcT05YZhNJCvyuNa6AhisZOleU5LZROe02U9ihqA+s1EeEBr/tL7
JzX7wMEI622IJvYqWVHRXoKTtNXpftZmlztqO5/mToTwVuAlil3wcm/SxecknsIvcTUcAz/+CX+E
J1pwyR5FRitb6RDRgT6hBCx4eW/Ti3TSvw3drKFO6vZkmXr1vHeKteG323YjriJfPtOavioI/+Im
+ttuqR+qt5MlcxXXh8FKuP8JeY/zwYt98O65VdASeSpfJDf5Mf9J9zjGNd/Ne0aSgxQeGldOTWEQ
nRMaMEj6Ed0p5nFOeEJDivYNEo481P67RWNCXaiL8DggHyA6BXPingwFg31cnae85/y8Ey1aP9xQ
zFS3WNi8on0Vd0RHx/jSZCx87Em+maKxTELO2RVui88pSG0lwWhpsjj3u/L56Tbs9ne/lcSF4Oup
J4vH8pnIbooY9LUsbd6SUrLE3x4yCsYfZJ23qVdey011SxSz3lSGFYazrNn3iPaSNxHCeClw+1hE
u2hBS2FX0aMnerKDT+UlOongwL39gSDzrR/1ZfUU0TEPEG90hMCtinm3I4BoTg6+ZtjCNw1qnv/9
iIDxTcsdMN4XI5yto5Kausaa2mSlo+koH8XDG/3N+dtXSC0m+/dDelvytvZ0AHf64dYr9ornsI5R
xbQyroH784iCu2RXrQa/wMZunCShu4n/0bil+7nuHhBww4ozuGp4YxEA+yfmN5yr03Wrje34lGbq
y+HMRMF3FS01CkfZjk7GPty8NiJUFU7T1dh6N9a5X9L835eQitJTMRsgDwXOnpRAs2hsR7jVLY3b
mEpUSFSD0Xvi4z0rV/Gin2PbeZYQW/qDxIP95xch9BulXdUttsIiX9dnLbQGXODRFEcmEMlHhAxv
729j1/5NFFPq3KqeTRgdfvJSdbgUhqZAOwf9DXDOwv48/7mrAVFuYBtQFBIJZooM3GNUup6byEl+
ObzVLYZNtJYAOVc1cRANe5Z1SZU/QX3UZtdrm3pqGcYCNbgDSipfsN3nAj6P2QPkyYZXQolAG/O1
/OT0UzssrEGzEMk9Y30gklrjWbRKvqlW9xQjn+/mXJ2Lc3s0EkvqrDYfqykDzHPiNvGaqNH/jjUR
DaKX3dd0KuzqS7tNeisPScqtApHhc8d0HsKQJGI0pbfyoVrW6/ceB7l4RlQjmFVICRzQV+O4i8xq
FNkF6sxvzaHdxX56wPIGgcDd5Jx/D2i4ov2HmOgYA8G0WEfKiIKHZ2ZIlV7KdV95900Fpcx4lD/t
D/ZAV9xpAzv4xymLCxoglvFNHM9v/G/tEq1V/kw5MVfWoMNUDQOpCb0UuC/07fDHRdGYbBiy5+H1
pDxL6Q/BzfhTyDvCMz9JAhYaFkexodlYGtJUkkl9f+Jrv052L1fD0Jdi5U28xmflrxzX2aRu5/cS
LikemqNJA2wCwVSxMFApi3rJg6HEE5EY2hFcDaHZ1moIab/EyhpAgd4WZEcYJHATkvkwGTsLnFx6
Y0ehR1UgnZF2HE2qKwuDVP1u5zQlPnbfjxQc+EsFru4vG7HXyc/wNaDaR8zbRQjs7HL8kPjVmdmB
/rNrLO0E+0MuZtnOi9ytTp+F9pNoO0S/3clTv3XsZgxgj3ditlxZNdqIXrQBwe9gK9CqV8yIeupa
3UiyF8PU7NCLLWzKt/JreLaapzC9j3Yr1xPiWmjJojO9e3fwEKrhzjW0eZJ4HYvIP5tPvrKPHYG7
A3iLDv4rUjrHGK+2afMEcPtomGlm3thGjC/bUkT8EkgZqbntexk+jYmjIRX+aOfJpW3nbewAObNE
Y/sbn+DSoj/T0ZNjFh2EbBsjzowuOGZMOAvQzsNWiOOK9pYwq/h4KiK0mCdW1NjUYeQQPKt9hax1
bBsI3D8+HpgV5zTwRQQzCZvUZsUJ04lO8F4qhj9oriLNJWMfIwnCEVljT+e98Tett4Lmdr1dgeXo
qwQe3svO3+c6n2F5FIfWvZpN40WWuGm0NjpTxfWsBD72SDF7FIuxgC69uLslxkqkjZD6MUbFOL+j
jpB6LVk9q9C4DeYHIHqcNPi7cLT/TfKZQCOIXu1g9q1X504OCQ3uD2YIRD0W9jMWwuHH1lIvlGcV
ZIjepj1JO7PAAY3mSGtxQ8IUZkoduh/+bbJqJa9mJ79dCmglu2h4YpX+S2PDXMRwK06302oL7P3O
D1ONZv6yQsQdIX+fH0oJz+m8yk6a5OnRmtrv8zFfxYLTJurA1nXINewkzaoE917ME+BuoIHSqcfS
0yUNT345zbJFJ5pKNBcwj2F2kDBHIvXkBJj247/nUO4Tl1vmFkBvqn3w23wJY/I3rBKUnuEYJYvK
2DSUtV3+fGfrWvGF10ynkmxvCR6WODXETkS2X/jydJ+lV13b3OvjwPTl2ytLXxJ9gwwCnuv61VRm
IR1YgbA5TVK/an2N6Ia55l8ZAvLsJ9Bweq9Cyic/QBHBMbCKTzqqxlyiaiuQ2OgWCRQLy7hxP7HD
+SlR2iYu/6zSH9RYhCdlmAcvVyVIvk41J4/2pWpepuwbKqBg1tK2Si6T+NKQAcj7ql9n2lw1Fm8Y
l/VMj2/9sJWGrTA5ZsZGRKVe3gvp7F7sMqBfadc3s7dmf0qvQs+8WhT6LIZfCUE1c1OOqMSLpUWr
W11/E0CiiyPuhzjJdH9vY60SHNCX5CjHAWkMGPXdSQCUhGjO57HSL6w7eXzIscczkLYScWPNET8W
cV6B6PmZI5cqohQGAnH4HGMfD92Ldk6CtZF4/cuNOH3g73H0MrGF26XoyZX9wr4GYzapsSLaIqgX
ALbAPkCUW3E+4lbv3QrYhfwSN2NxHq+VwXu9Fm+FHWWLjPIgZsts2OGO9ZzhapREJWXITEhtGBQS
jt21mxCAIf6WK4EKMZgVlLK0Il6u0VtqiNGkmxAp8Aj42Erv5IP1GqAmmsScl+pOkVWAMxYuJHWW
GotJZ79r92VYAxYAOL++x8u/vwAMHA1pe8XJSCgVV0kWJXO9SALnVqrPi8pTpAVOk4M+atZWE7Og
PYL9reGE0F0LVtS73214Hx83NpyCbtBPBKOEwz+yAugRgxui7as6g2FNSXFUV2mWas1HzBNhU0zh
ibiBZCMK/K7cXJzrTHNAIZssPhObZ55+LDqA7ctWCld4OeQ3MCv12J4M5pReKIZcFBy92SZexgeC
JGC5hfwbWbk1WQF+5RygsxfL3jvU+bhi9yhByw7nTP6nbga4emRxULcNU41Q6Ubz2+XQvdPcjS1B
BO5zpkhg4MWW2dPIlWVzkgBluknH0WCODEvqKWZeYdSAb6/hvBDr2R5slWqO0M8fhrtY1LYJYNV8
gv8XIbZcGRATyc8RUvrDfLH96zufxCNo6Z6OWUHReJk+bzIojZydwveIpjAk+SyOww0UrGnNFI70
z+S3Bkse3VvRfia52OHKBp0YEZ7EyX+VEz06IbSq3u2n1qSwZKjJUFGwdEGKIreG3fCHbwnMLuEP
Q2FNdnnbpGf3F/28cHkD4Am/KQFjD0W3r3tiFdd8P2DYI0YQWFU8SYK/GqLnz6SmfrZF0RTwq4Jp
8LKlNVFRuSpzYUnLxZki66wfBLxQhGV3ba+kBdKf5iUrkLB1A18cwWogYwTz0eh/nSi/w6X813xr
z9T/XMaaG98KH7eec+aGp+yP2cr3tjm9rvHPKl1ryxiC0Os39YN9fNRpp9tvMG6yGiAP/IEoh1Tr
D4I6wG+0v2lf2BzoKPHRXAMbIserTZoa/Ho/wyPIc85r/hqNbEgKDp8bAVY+TyIIAWABJDo5sKCn
PtNtMDE5KYoLSsXnGEe7fLartrEJWUS8oJwimbJuhUvS0rsPJ57w7zaP6fO+EvC4ps5yqu8OBFhY
BFCkcL5UXLouzehCAl5UAx2yh3mZSXupehhEoeNDTZ/DawEG+Eu/sVV4FlBAt5DG/eJsgF/RieJb
306ejzMkHpx9xkwjEi+L0csWm18/3r28hYYPIQ668xBjXj1EjvA9j6ClP/Nn+9RhsePCh/kpCgpY
xVCBhnPjqF1DmID0QZglQHCQ9+TEgg4bKtouGKvj/mPHpHjoAXQ+fxbBuf56UuCPHfROULoSoocC
WbSNJTxAfw4Eq5gxjN96TMp0aPTwowC6AJ8Vq9ZIII5x4AmjFrbyTaWrCGaigS5Zn8rsDpTckXBR
yVrG5MvNcOHjPK6cGJp16hj0zzIC6ILbiJ9AntqwFA06Oy4dCK27vKWzuuuEW17PKloJNDjfWzG8
9BVoRX5ru69K/O7C8yvaTsNngHsTwuBMleg7DbnIZHbHP5e5gs4TOkt/iHhqDE8VPa9ipd0XYUFX
rPeia/z72dVfAky+5lzcwHOKxn49KdSn/vQBoouZQI8JkGqJHc/ZDXH/qKj6Ha1aZJNFFc1D1aMy
l+Nd3nov1Wrkkf7RRI6AsWo3Js+oYn8ONXLiLr8NQOaJxR3A9RCRJVetF1nMT3J4LeHOD5SguLUw
xUL1EDj66MPnGrSzNYe1fuNPr5gykxJwd2DtgKXjQPZPGh8KLq84EJsW2CEgQwFLw4aQbUxJGC0d
BywKRB4YtTBMAXiggZcxVcasCft2Xe+ja/kbj+Yo2lJeISNudWdhXoAR/OA6YTMXMUsuOTtNt170
oe6Oms6abzYVLNyTio4z/i4D9g9WA34k7VieO8bHjLfgSox5ru4Gg11j/k0dHc8UNgunsW5Gz9TA
cuEPbgWB6KgC7wH8OflJ+zFyM91wfnEAQo9l7+GwgATm475JD9rEFXmMrclkBuQomrcYIpIPWAoz
Ob/F480gM/jktvzCxWOmbTNH3+EKsGJ9bHlXfCd0yBuHQoVbkdNZlRA43VRcUVzVpKqzOnZq5pLT
uSD6r9jp4KBCvGcKhcyKs8Id8KujbYaRDyb1j/sN1wW/96f4CMDrBMfhH2WeEPvk/iKsfSS7K2tI
th1a9Qox0Janlv41nFLKMcXC5pH1S5fxI7PVB4TM0A+OcIfn79kIOihbODGNaOL5MPx2VwpnqpTy
bbGwLwBeXKA1r4Xijt0VUelcXSj1inl2LBmE4CBF74NCyu2/JbxP8WGBqXmFhn9nMAFDicisKweA
9AMfHJX2Lw5hfMsSLEABaCxaIsmXckVM1af9N+/oiJqhOk4jNaN1zlffoYdq2H/hrvvlCRqZW/Qm
nWZ6pRREQMkYxGN4lDotHHfyfB4y8wq0o2AF0MoHt2CARxlNNJOWIXfmeFbvZ78vDv2ceOR3T7qT
lJvJ2BPbyN+wqWUygR84md0IXTFAAa+IBik0aMlUmIsC++IoxiHhwHRKe5k89Bm1tDCxCAoVeRwM
sBqM3Muw+YMISR0Z2cxn6ReOLX0v071GjKJ0U3j1ZCnU1rglrox1xctGxPtuPeWLSv0D4f+ULeL5
cNBv4TFlqGHLtAuHMTUG7VX2FaasdHq7o75TNj0TRUvWO7kAXZdfnLevbUuL4P4D6HXfpjdtzYzZ
Ltwkvggh0WYKRTXHX5E1OSa4lpFvPXkbmsv0OjlEl/tJPYORUPfQboYzOhKM/M5LvnnxeUE5PZhc
woCGS6pAnzAH7E2ibE6vFjxqeWfaSrN7h/7ivFiAG4RAb7cSbshl6kKkgKNAXR7R0qpNDiYEeYMH
vxlLyTLcYkUJTJrz3hTn5k/BVRbaJjNxp+oXvPNzqk4tHjmyPTYQsLSLaNY7meB0MEWiXVOMpFTp
2vrxlhiIyYh+k/YiRwx5PfQ04hkgq5P6qS8yyBetCRn1XKlNcGRAjFKkICfvkHg9SaEt8hCeefgV
/EoYU8Pgwppet4pgNa4DY4mQGTHFYWyBcQnFJORIw5yvjTq7ERyghkJcfT62fHd47pjy4PZw1101
s2tcyylpNUiHwzM4l4z4sviQ1ajzcSIBzHpZrWIpLBK4DgcU6CMGHYCZzAUMpG2mmlno8NJfmQ42
cL9eWFLlNpXb8h6m5NjzKW25ajHVN7WrFPaktridduKmWDjpbq5AEXAN4DtEVdm0wPCpL6iOKhJQ
/Hc8E7vlK1tmKg/v3L5B9jAikO1OtqWJM7RM7+nZYtI6eXudQOgDGP2Y9wf0TiVfkSqwOwck/XAK
IRFs3BDs9ih97Bq6GNuTYyecqwsQdAmqaANpHYtRR5ws3s2MfSR+twlh0KSfXpNa/wqjYcnwJBol
fwZzDGRQJNX0yTNPi52Srx/wtgMIgjtrMPiAAWxmxWC6UxNPRIJjuYMVXnK00S69qmv8duiQ0Ben
dAXCKuz6Ka0S4IfWK2jnimZIj4CRlckXqes0cUc3Is3tQzcpZkbs67nTgAETvaiKAZ5wewJZana9
uivwI9TPn3qry6tPcfjU6xC7WG0ZARdnxjUa9lB0ZTwgNUai7Ly2A9kdQEwpn6Lj/e0lknNH3VRy
I/zyGPxh4hL4Cyt3O8WShpNbdPBQ0W8t1HB6fKj8QgjCjrlZycoCQr12B/fdgpzo7kvw3q3nET4a
nETj2RTvlW7WZm5LSEafM3Oj6Kqx7WJH0ZyMcSHyEX0J75avHBBZpfEFNINbkTJLJUdGfW/Nsr3U
MYOMf9MLk3TE+5Q7wVGLQxnGKjMAmqOQX8vmW2HkA1Mo5iKqzGs4wYF8oBQwqqRslfh5b7ZhP5vI
l1bwSBIIpIJdUTGQqV6DTRTia2Lre5zJoThdeARMIkBT2vEXH1DqD5XeLMkX4GgsE3erxhaRM8ht
pfVI8D+PmO+CQAOj2MmwVYVGc7en8kWWTlF1+DD6VVlEkGk8jgz0TFBlVk3oqqz7+h66KiPWvFTN
hgxxHG1YCwzNqczf2HrKgo3G6/lvMw4hjIkVV8OVc2cQs9WL7IuwV5ti1gVMjKwNYS+WlzpZx7mb
58sXmzjOv9/5dw8qmD5ayoEh+pkmaxW6E0v4CxbKwo3W7uCLmBBwJP0SJTsa6hAtEouwlm3iW/4r
EnAKs3mPsY7OzXr4LvfamcjeM6L3C2yzqXeMqmGmibPgWdvRhnudR43I2CsXrBUYN+vqTr8Zdfnr
DfqdvJ6myjmzuHuvYa4bqyJfyTCZW1/fbt/f00X33a1H+0HGe1ejXg/0HFsEkTPJoLC8YChYwyKs
ccJtfNQ22OTayjUw3I72+tQJttGcdhvTgRUTcoR+LDaHVbmS19VC2gHrbLtl5FG+ruUZs2j+e0bd
56uzCWJ+WKCQbqRbHaO6j/9hCK73y5MxR6L9XFvFRcARBxaXJZp0oJZYjJvUwPY41oj7Uedo19d4
CXz1KNoezhrTg83jokjoJIesmIHtKsfkAcor+JOf6BFduq0KrfhSQYwfCbFmlZrDofwipaNcFVmC
6Rwq3Yo8abqV98GjhBdP2of6PBZxzBXSJV1xQqVkpC5WTFyYJeGAms6bZTP+JVN0p9hUzd9tjQ9g
sr1jMD7uqlm2WdzNxibn8YpZNctWwQ6eAZp1u2yTr4Srsa0u4lpnVq/xC7JocVaxIq8be6Y9SXY6
v2/wDnMYNDlhSUtTS2RKsJkHP/X36AFNHmRjcgf7eIc77QS3yI72/XX3eYTOtbKXHdbOnOQCBm+5
jTzxTYVy2D0ZlOY28b1ajDKZQP3wloK1Zn7dYnsDRRD+H4A6hk4z7YegTh4iXuJbfAsOPKP/IWgy
/TdlH0kEBAqQCxBFlRm5/0sBDrVhkkZFnR6neGVNfzKSRYjAJB89fNNgIberitBfztphqetLPYIR
Nxdep/x9m2COSW9KukrqzzRdRy+rDnZifu2670r4ZlwsJYBNOhoj+v+QRZlO/00DH6/awJ1gnBOS
9P8YFdLvypCHksZs/hzo1jOcuxut6oewDnbpL93rmwzjgRJNxfJPhC4nwYAAWCISSolNTdjAw2b8
4ADy6LTLghbZ8KXv+j/axotu5KR5tFpRdtlq68la3NSLegFytszhaN2P0JHUq7TNmWKeo8y8YkKn
MCeDTYMWou0Sn647ugMgkst6yf/lgQ7MgkEvRwIBuolK7KD4wvUro8lm9qd+BZdhHQQmKS/AxkjQ
NDDlqNAE7C5J4nS0VBEf16ERpSvkFeDKKqZouSBj1v8j7cya3GSyNPxf5p4IscOtVkASWktS1Q2h
2tjFJhDi189DzcXYssOKmf66u9pfuewUkGTmec+7IJKaGTYb9BgGIywjce7DcZFdYHxy1v0vYVth
21ZsEA5dVtkSKwXoTKD8X97C+2zpf/XiCvIL5hJH0veQTn7s1JvaLVzEeZ/gSB+UbPS5qA2dxhaJ
cr/DQdpCQaJ63mHxscgwEJhdDgaNMOBjFJGgoFwz569P9GIRQsCZDFBSjieDYKIA4tFlA+QFCOv0
sfEhbHBgKMgqCMZgMjdC79kG4fairLgt2Vfq2mX3ueBgeyPiAVYGcRDtmFxXuMLYHORDKUK70+NG
0USak4g9LieTl5tF1DIE1DEyCtb6MftJDTu5pDtIXQPz9/USTViGQop5QLaVuQvdekJSajEPq1Fl
iWvBagheJudVXGfv3Wsx92OwyPHFHxnHru2xAIm8apQ8qPGEHuLKm8l9WzvpNyjTKFkmy8Gc2lw5
RoSIe9sbm+G2slj8jIlp361yGbzxRwVqB6gAYwn+nECLmg2ogDxX2Yl1mYhAEMSn1+/CK6sZQCRf
ky9a/NFYp6/JWYGMsieGZr0G8nfFLC+WoQ8GJHRhKKA8GEchjzQy7Zan++q7dkVrwG4MneKDavC/
/hkGpv5h/qNr0kBVdUmEJk+GVf+G/+KLci/Ea6Nesa2pYKJ/m8gVwaJ7/wHh/YrqBPAHfjVae2BM
lD7Xg8ahG0sHYgHxnqD5oEwrsBJy9sqpyLKNGQWGHuk0X6bvYCc8aDEf3sAhWWDLqeyPC/BqGOQA
29hhZdOcc5U45vx7H4xKXkiS2u6jf1+iqMp/kTxI4kCXkD9LBuvrwzJlxq3ulVGR7u/N2SvWF+Ul
VjY5q7n65StzvD+HIaVYiVys4xOb+JfoAXng0WeJJCN+EevZrTgkwAgha45IdYwCICiHKqfvAlHw
la52TpM/u09q8NnsgOKqCVB72aH/ehNf2stWurqCsC3bTdy4hrCkeo+bWVCiw+Ngr2YLY7BNb5+5
uc2gIeTVJq/ngWbbpbhugnOonq7JNsjfouvsqkEYpua/JXZgOm16Eg0nU/ettJXKc9ih2uMwqcxV
5SvwzwmnmEb+uqefl/Alvb81EQgLBdug2SpEutfOBUGADpKyou1XVrPBjZYPJ8oZJK1EeRF7muCl
mcbqMU749bwzpyYNn8SJL7uOshEFsUUXvj63tpbY/H0wrNNqChsC5FN6HVDRUqp2xZhjO3hCO5dP
yiYGC5cvq/t1m31n565b8+98VGRwSr29QsDFzXYD7dp3+RKfq8RBh3+BOmLOCD+WXwU8dPaD7ztQ
gjG6+DNlI6xC0xXbXVtag26VoK9SoGeHeAEYq7hGp0F3LHsVCDwFFYSWINNFFqCR+EspmZDVqm2a
vpdugQulykz1XwaDjelNpXab0moE/GuEoWp+V8f66tYXS87fNHPc3mZgRxkeBrejV27F6ywqrY4b
HmefMrVyfkjo+WHSAZ1CzXigm+tl2g3mt3Z7N15FAQgkAykhrD2gRLdu9wkYZDXYdDLEIehyoRuz
CZkm21W4ggldq/0PQ3uTWNulsXfdDrJ52+5KcaxC+OW8Yoxv6hTs00tmBRE4HLzgWUKS5UCsbpC7
VJOObGN/Jorjm+GCUhc8HnNSeet5RFVZBCs4B9yJRjpqkkUhT2lN2R6jmCC0VBun+j5qdjJrtrml
OBVhwmrjW3T0M7cWFhECK486wDhoNGbbmYy5DgNhA471BdxKiKsdTpE5JuHad2lnXf8troj+ASOU
GPugD6Ny/2aatGD8xqyjWlZaKEBXfRjke/HDU0455CTztoOe4820pdy/Zf4WeoMofVXt2x2PI88R
r06PKdHjgPchEOgbvTXFxq/eExOMbQNYAjenWSQweoSQbgPVC6qrlQqCyvxA2EKCVF87dV9aPFIp
MupF+ZblfJNu6j6MQNzHV7DGYJh4YxqHd6dRVp5Pv+ilEydpPI7NhSDMES7c6c+F+MrnToHiLSic
Kn1XtWUcOBmUJTyYKIV8q2ymBVBlvVa7sfBeSVMd9gdwTWbfycWFEXFBFkusYDoKyWM+i/tA6D1R
bvUk+TYKkWZ1z0GAHV+MPQS4qZ28K+YhfYtgun7VLLAXS2k2fJwrHNzGulGNKMMYMFtDLb9o4DFA
uSOdk3neLuj2ZbdJlp1LxTJlKwXxblBbGCnx43A9KFOn8h6RLmqDFd5POWDilWAZSMEtWj51pWSL
ROuhrniiCF+iQV0VfXT8lHYj+xf6xAtf07dWfm/yU5OCbqWWR0yS4XC45Wf0turpOLI6ayp6cBjt
ie+3DqoZ348GHxgzI+fNz20vI4W7njfT1DsMbuAMKf3IbSO91NcV74/cEZ8bjXvCwOQKYtHrC6vv
BCb3i5xa7eUAQ+Bavt/ua9GbtHdwpYVQbRFX34Fw4ZfKl0MIh6XCwRTSRhNgXDzq6FrqB7SFkE9S
+F/85goyBXdWWXsIwEmZhbDBIlKjAsCeAlJFhufTsef+oVoe9Kz9sn0XAR+z5hgjKdjnbzcb2vKk
PXZbE7qdAIQC7pvRJht74Twvd9r9pKFjUTuk3s7gspBq24SDWVAmN+ADM1l80czvlvbb7SOKNp4E
2ex0sbJF6m8Dt93e2IsGTq3bsu7WlYO7jY8RusBe5p+ROFw6qzaXgRu+Xg9dyvk9WYv4ZMzRGU3h
nV3KaYL2hQjU21jc4JmD5tK888Tw6IAzNa5028cq8BPJqi46gbTJ2ETh5elIB/iBdiffxrdFKkCA
+OjgTBxw/9l4HB6rdyFysI5RS/ZZ6HgfMbwKG1J8Fb4IiBryJR/ZD17qfGnSbecjCVBUhwqA38Wi
KZ7zaWgWsqrcnAFHxtvcoAcPfFXOVe8kMA68fHGjoGBpjtJaKF19FDTssOsmsuL0fImAUaVjUE+v
3jy7vMgknmkbfm36K+XzBvRTvEXqGxTI3tkBqQS0vHzTaeP2+m0MprCFYC6hjIK3IbxJ2iSguSPA
7iXteATnH7XE/bZUjWnAXKYLyiFdgkr9yfGenjjud8C1HEsLCOtGs8w1J7xZg3YWeod7TXsmTpeN
isP74CRwgifQFYLeue2+jHjdea/VbXJp3FRb8yrLBpgk5KgFFaKYaWyIi4vIeTdwArhscN2MiVzM
ouTUyQiCrQA+ehMVsCij8U1ZJ8Ye7Yx0XYbi9AqcPBCn6LOy8LOg06Qtk3hfXbZXhCNhs0TQ5Sku
INvIx65hEcufrGH32mqua7WGSqlPPNnN1VlHpZBsunZR1a8GQPnNDkCpUgQYqL+ovoCcg2pe//Ce
+GoSoU35argJiI4+rPQFXi0xr9nAkd9yOqxQhiAy5Lc3iBIttGE4EndhZsacxMcSIezUbkU9q+VJ
TQgfjX9Ub+jYqG6+gm5IOdQzaOSRVo2vocV3bvKk4wBz8qcdhxvOOa3dEo93GWcmVfbI5MoKx+N8
tpJcMORuheL3W2KhR95N6zTD0CsJsDDMJhDikk2zSSnLp929X2bli0V5Gr/B5YK3AivGCyapcoBU
IsHfDOwytQa+Ky5NmSbtMDHGcEJgGLXIA83+OzJkv0OMoqQ3/GD+Cq2lpNMkhiU6opOGnEvsW4nR
HKK+tOQgpyST60JFnE9Hp8jXtxJvAwnDpLSy/Q/57EEh5bOk6F2Jh6NBRbrpCjYxVSTnAnjPc32p
nMLWFQ/QbnIR/B883Y61GVYN/cE0Gmew6ioXhF17Kz/o0XF+b+HXa3ZD8EWBEn1cfkT1rPVWDQ35
nF/Fi9tl1orjwX0lLVug7Aip10RAztyOhYjTLfwwGPC8eqP4WB/FDA8KSk71RaT1OA+2rAiyI+1Z
VmjpF2QFqSxozBIFyzMrZ9VrR5x3NGLKr0cxwGllinCAFpVeT2DvJuKYnqT50xO5fpY4BdG+XZWv
4rblkE4+um/r0TSoJ41q30VEb1ASi8souq/0zjK7VRejfjt2ND8aljBxyALhC58Q+PSLq9xmFdd+
3dYZmFzCkn6uAzet9oW6EBJrwDnUnxvtPJCWN38tDFZoyD3E8cqEqRAPjveByzRMsVc9KKfXK0aI
/lRvFpk/H+C6l0yi1roBtTN3hvVOeM3eReTgkoOvpzdNt/fvyhFeFdHNclv0Fpk3y8J3SgiNQS5v
hrJo/FVeLkypD0rA9oLppUrLQTe/XzmBKhs/3orm6ILodkCptoITNYCuSxtFgrN/pQcZbK6c6vjj
0tKvlvdqqVfkn0Pzad5xBYy99zw4BT4eW/Cz9fzLgwCrUSZd06OQHIv7jo+NkUhHnDVxRKrtCX3P
Eu11XgI1VjPTt4vXwLoBsyG77OWeo+xT+7gGo0m9p2oBG4/CXQJ0d1neqp0JeN7uVf+70GYBanhh
X/kL2VyU+tpUx3p+5u+XyW3Mod1tRHnWlYcWUpdom/XivmOe0PrW5rQGSm2UIn/jvHlK5oqOH6om
Tar36FBlU20nissG8L2IF7m3Q+/X6CPYdMMIKx4m8hSGOmDrYrF4XbgL1524ruM6I9dyRtbI4p/N
eGPNo5GM+eS8/8LBaFKOU7A7jiP4j9E9G87n1L/8h9bHuB7OP+fWxtp8fxvv8PCGL9JwRFY82yQV
9GBFFsN4RnzOaMb/rpPjZTgZOSNnx1C72xDrts9Kw6Vqm5tLQV+10UFnR2lvS8NfgIaY4ffFEfrD
FwwoIztFyj65n5X7cfCFsjYdHHPvpDAbupA19SJMkgFeMziV3OClYI1Y8+hEsMLqnF5WPJ6osK94
xOJGUXEK6MGO5n4UkPeRPY6CR4f47qf4z9wR5MxMQC82cKKh1A9YwRlbggKf21NP9waRxNIPNsZB
rsZB8Zr6G6853+CIRyk8IAnMqNqoV7RTG439NE4hEtCjUe9wACIPPArICZKC2tCPBj9jGS5lFVsm
4GvZDa/bhHlw4Tu3yMrR7g3EsRAaQ7kcjCRWl6xhXpqoOThQKqwbgoT9Un0Ib2+DcJ9dCPtswSIL
6l78SmqsWvS6xyHUzwuCL6W9DDOlHiX84XuB8xM/X8cbMf4Ir3TSATeEOx8rWl9jNA0vqOHCjseK
3aNqnFJjY2J/3+6r8l1HxnZ5vdFFxMF9mKDwuH00oFLxR13OdMTRnFuiedTupYjjq1UnbgWRjpBZ
cUNBOTB2PoCDFG2adHXtTrT3UlDuG2edz76TUyB9BLJB6Y6u9kIL8xjVr1n4qgD53bzXAF+JGJam
Fd02Wbm7UpaoPgz4L9w7zGbeiN/+fRvzxP6NvMh/OM71UfPAS6IGsoT926P9QuYJJLGVyZ5WOnyX
XlQBKwpMAqoNN0IaNsgItwj9XAiNi3aTvDfv4Rf2AL2oV1rDzYO7R/H/LrtpNoSYoaE4xEv1aMA0
hqD+DA2T/oLC//aBH1D4SKuTUEyrZJ+fklOwDz7r7xbIAvBqmEyvPyouvB3hdphD4mUnmoUZ1+e/
b5r+F0xd5h9zIKuGTnaK9Dsid9X1WLupSrwXIZdoU/MDcx76IFOE7eM3boY3NINZaunxYlkdxidb
/VgKO0xZV5G5aniJzvNG+fLuQ8gVK+OrVc5hu7fv+dmQh9sL1R26AlsILVl0JJUNct2OHHbUw6Tf
DioNsupIoSD9oVlhX2MMw9Ng7yN4dE1IAMkwLiYDCwbWSlOtupzATOE4CeP/33dB+otzh6yZokT0
oqbp/Pf3u1BHZdbe7goeDjMF2Vhi37BN9LGyrqfdLJ2UdjVTyPPtZaciTlIoKDG/ffIZ+qf9AML+
9hkejOouvtqk2ZXPELpVOSo4ZWxLPENfvH1ybEao8Gw4t0iwzzta8Bx18GKj/ZosAaKbZx4xf4Ew
+SyGKGqGqCiK+DArSj8RLqoiRfuIhKlwuIfpt4c+bf/7kv/2wv46ysMLS9gD4QImo3QfilMs4Vul
43b97zHEZ4M8vGRpKmWNemOQBjHI8ObSpXDuqD0m4qZYGCdnREd8BdiWPplTP1j24/M0ZMM0RV0R
MTDq3/5fsG5DjPSmuGvRngYHGm6IMcIWw+nha9Tz5bATQ5AwiZb/vlypB5f/NerDkzMv1T1rrowa
2JJDC4xesL5KWZdRpV3wZc+tEPvW+hTbAd1oc9YzBktCDJ7mXD37IA8Ptwg7PTFEPkhG0dCn6NK0
onN6H1E7jNo5EkZEZVgW9B9hYEXLdp2Ew0+2lqehen9pOsi/PoiHGRD7tSiZhhzt8d7pg+FpaK7E
yUv7Yu7/ffPFv46kkKMga4apSI99lFtmarpHFDKmxhjI7FOH94bO/lTjtPYfDvWwWqh6WqSXhqHQ
AFrd0Jv2zkZIDmxt8h+O1K8Vv85jZdAm1ZWRArtwOZdN5BkuwsmkepJ4Jf5tATT+9+79NI9+GSi6
ZaHX9XcPfUm+eGvWazwqaMPiNRh/xhhMP7mwP7tehqQPpD7YYKDiKvbwgkq57qe5Vob7PnFXoiGP
kmqeLnXiCBv49bym43gKK+KZVf9fpgkDmwaBKaQTSJL6cEfDuGXjz7VgrzjvgLK9C7syNdwAnsaT
S/xzQv42ktb//i+3VJBbM0waJdgjqafF7dmandnIk8fBs4fXryu/rzu/j/RwM6uBKpEFowY/O6g8
7ubSqzfNUN9iWTd/1q/82X/+NdrDKmfo1y5uOzkgVw5V7KLEVgnfv5m38teqUz5ZU//cQX6/tIeV
TEiE++Vy4XFJznuy0z6yqflk7//LXvH7EA9LlKBXpEkp3L37TLBwTV8aTuiUc0wrMMAmIdNObcl6
vkU9e2gPncquSczu3v08NH/bsNUXmNy8+mtMlmDE/Hsu/u0uGqIpczIXcUcTH8ZqCAsq5bvEMdfG
Z8MRZ4FlPpvuf3mjZZ21XFEkTAIN5WG6q9dLftUkCd/li1vD+CdXvd1E5quJmvFVlWeyPAvhF8Hr
pnVUj+Mckc065ZTTPHugGGD++ULwdst0gCVMCyWt/6y/vHrxJaDh3sn+vln4G/8FhxmIHE7lJmtY
m252iBbdylgGdkL6cGAbG8mpDvnet0hW2VWzCuP+dINH0TxfXVbiMVoZr/oWz3kX5My6r5kVWJsY
dk+4lo/4t2zk8W2ZOcpX4ZjYfagW9kOOZ1NuzT1L2KgOfo52t1TwJy8R0xAwv4LCd0fQkk4R+FkB
8bIYCTsVZge9BeeKCEWbpouV7AoU/qVVLOifL1G9WQnUt2jezoK5OMENa6ERa2cQ/IDxO7Q4YjIc
7MJQrHDB3rqdm9vS0vjg6hZHsV5RqdmKjbPulY8WbiosyzsclIL1dUEZoZ7yffCqT0NLWBlYitDA
RfblROuc+5i5nlPadIXnwGb8BzOO0PLn8bxZhfM+kSbfG06zoOr1oMJ5/M0etiqBG2yjLS4blneq
WPzEieB0k+agc6RPN6qFiwokmtTJVxyv5+o83chW9VbDHBPn5nvoEHrqZI5sDUh8muHwRiLTZV1t
ud84mpLKeJ33jsXNvMLTpgNAuywOxURagvYtirkKQd77us/KKS26pbQMFtFCtAt4Z+n8PlPeaqdy
zAWEsbWwKKhCUbrIO2Uprn5+A0O6cpYDlmDVv0wX8aKwpXHuKHPBCdeBG7nmAfk0/y8sFRaJhhtf
ndSNuiHTZaXhriQ6KK2n6lrbqnb/gZSltjTeYsq3fsJdMOfCGYwSWdukh5TvIgbi37wlJ6WduaIp
7A4cE/L4OT6nZ75x1lf5QnGyg3+GPHPOFxGhAPeRuQt+yIoSTww/rQOuXTvU8TgWBLYym4cHFDP8
sPpRLjiDqx/hOT3kC295+w7PvhvYHf0YTPc7lFzqCmkoYRDRz4uhLYnm3mkYDPakT5son6WxlFeD
TbC4OTdHXGW9gmuq7iAPLuDCri58v/9LBrxTGoY0CF6/hOnA7Q3LJBezk2Wy6J9B/xl7x8VrPURl
jX6MILiNuOrtxsRd5eSn8FvcBVCsZb53x65gCXUcswV74KQQ6sUP1AH5ooYi5aDe3gg7DU/C/pPX
3+mh+sYK0QWC+Dl5G/wOzDrQcr4aS+/t7hTfEbjP8MItaE+0h40l/wZJXSUgnE8IIexUfPPTzQnT
RLzXHL4VHuRdtNA2NOzuCcAnnm3YTCZO6NL1lkZFzsNqgPml8e2gjLLLuD7g/y/vY7c432mqfSvO
AAHTTNLH+LARYCPRBw8xrx0l4+7YGwlmrDqFBq4zDDfBLlRwHtjgbXikLYmK0yjGNMWiFHHXJJft
zLeCO1T+SQ2xaWq+FAQqYVKLOUME7D3jz6RwxLEZB7vYVNMiGdFd0YHMYtvPV/n2PiRuFiPvaAS0
BCQa78qv246K/xW8mNiHVXkuuz3Ky9w1hq+wrOoRSk7EndgmoBosezA1nVHBEXOAWgJSf8mnAFtE
sWL7i+gAxDmfYL0OWRWtkzL2I2TJQzqk1YdIe0K3ahuDc2N0hS0IAwl+r/hdL3QnP4vYp+lL/EQW
PmeKYhGRr5BNjWllX1y9xG2NPuzJ2ClYVjX8oLHS56lzIfxIp9HgVC/hpnvPXto5fmDLy06d+/MS
OSOdd1iLMn0GdTLV09FKQIX1FdmknwyXCcd4WB/T8rP/Wrk8Tzckwul+7oUWVdsbA2InisKRphZJ
BvwuPgsQNCCRwh+UsWKcAAOflNFbejYcaZTv+9LP4k9j3onbIP1jrtwdQH0YQYaANzIZqH1M1x76
+gdrgH2VxpKTXSbFEDoJQxeC2/Mn40m9fB98YZYp8tMAuBOzcfEyOEYYHyUKbnWQm60LEpT3HIsr
tEzIT5JxlkyLyj6aOBPhwTerFxULxcdtipFHRdXdTtrJWSYUgfiLdPT6io5SG2YLd+A5Eo0XSibI
zQfkPAM8qEA+kNJC7J7QrKGBCxuZjAFjqBLdMJWmru7c4SsT6zYckedx9nqHkNwFG1ZgtMxkZuQW
USdtBG04a0aD0saMR0OSN5RZ7VCsTZTT9ZDo82zP3+AN4/VrN8nseM1n1Vkk8Ygf6d/dCKHIR2Zj
xjFNmCIoZ7+xyOIC4D3W2H6fb3a4JtkEagmSdHMjO5HL3HHTfbqOtvUi2RY2YtsFvvCOuYRBeULX
71CJOv8zlTxLQjaHB5oVs9BniwHObcIm2uaujF5gmq3vcAWFWbyXca25TBSogi1bOi0OIKmbLQNL
1bvrTLKyVb9Ft2z1/MyGX2+gHTr5Mlx5k009Nxf9gpdZhSWvTTt6gaTtudW8P6QrrmoPtjT6Kmfg
3jfE5G4EdinIYvN+z8qXeDpMBWSExGLj+BwiPmV/uji0BWcNkQLpFNLWsuVX7axYwUyZZgAd2hEz
jFn/yfIN8Qf9h2JTe7sC0k6LFf/jsFnZFaVC7ibb8BNViY9YelLYyinYaifVibYh4MDotshd6JIL
meGuM9o2R32dvMyhrbvyOnjZRC9Iapc0K4Mv8HxtG7xglcBvc4UYQ8/VtY7WfyjslZ5xzvUe9Vf5
teqJ7/NkqdvFsZp7rrG9WU/LsL+UtsZvh8GHiu+mevcBUfQcTDcZ6zQaYTY2aVOecGXZ3cEa48Od
fas3rc0X5grvS7uzYwsnN0vCB0+i8TI0YCFxftSnuiVb8Vt79Ox4mc/1l9A2cUa8HsK1v87PzNy9
9xHvM2qGfg76a3Pmr4kmsaOt6shMXGWFyQhWrsk8t1Q3XLZHjOFtHDcMjpYXq8LZLmSamktvxXy3
mxd/Za4RdWyro7Zl0liZpdqGW8Dw91DkQqSyhKnmkr9ld/iuzOonlcMPG/2h2pN1FSgNRiWn+h/g
/5ejdKAkcq4mrU8ULYa8E1y5MA8MNyJWa8USd8exvJQxYPKmgKSL1skQaFyX/YT3d/0j1bYKgnbJ
rZ3/ex1qaIqiiUTuqaqkYG/9+yE/6CLJUwkg3Hkv+gc+PICyE4He39SPWLCwGAmG/66i/qwUGRHX
bqoKUFlDlR5GLPRa6YyLou0uH+khYYUK6RrNKhi7U/y9hjX8SBb3zzTojcPZXZ8M39e6vz2KPgIV
rrBKUqhqSo+gZlzdOlmp6PD4rjdTp/IYj9IzKrWpi1RfePLgpT+aE4bGSIoJaVgHjJYfQIUoaM2B
onmwWZaQntmYIL/jVz71h9uYjNJmeF8hvoA0ztqPPnqIWRJpb8+AKekPFOXhYzzc8zS+yuE9NfuP
QUoZzDu3Wei8mMJ2NvSs2ym1+/ApYJUVSRCzf9/xP5tED4M/oA+XrpY9veQe3Een+6jgNmDqtNp/
2UdCbzPW/d3LISIo6t/D/rliPQz7gEhkeXZPi1ZQdvWoN9IONypC5Ek+76PK+jiP5KV6WjP/Obd+
e9oPCEEUGKlB2azurgt0ZCxtnCs3cPuR6TwFXPoF92Ee/zbWAxHdzFlt9EjHYuxNnOavulUt86Px
iR/oMFxw4vgsnWYW7hABoG5/Mq1/oI7HwTW49rLCS6Qb6sPgQXq5lQ0v+E6w4mr4Rgv3TroT+K3J
vobnx3f7ks+ewuB/wKs80V9H7QGaX1bRmyoakR7Jyk556/cZ9NqQWkfhBBuZUefgaZJhHf/kUn+W
o39d6gMKQggrI8aqspszfQeYML71qVoUzLy+zN/u8FIOd9/fn08TWP+AXx6u9mHHLco8TVhXlN31
R0xnTnGeCxfdN/Zq7/riycvyZLBHmNULWqNuA24tfGbiKu1ofLUIztvgyD0WnoBc0pPn+AM8/fIc
dVJeKz/ilkpv6oq4RULebst447/JVAD+cM1lhjgmY6eGtKTYRZv7segV7U+u+W9v0C/T6XHrG8iK
4MWCqOxuFF7VRDZsVsbbOZyD7W2NHbuCP3Olj5hCEzwGBdDy6Rr1t+1BA1jWTP7RRP0B7suLRvT0
iI+AAV2EEQ4+troVKShEf8z/QP+oK+GI4ZwaTwXDhdxo6E/uw98fh6Qahkqkhib/ZJf88jg09Z4k
kVArO/Gkr0AWD/kaxwKcgy7f+CZDpXX9F3iINQJEFRdjEm2WErJCXOifbs5/nYa/fJSHNzxLO6Uo
bq2yO8VnGCzRmgrtCKH3oznHx38/fuWvj/+XsR5ebKnK/Poidv1qcsMMaxwhMeOMivnoZRhR7Pvj
yqkIUumJrLC5Jhdaf70nhOBiKMr9oO+B1kf7HKzqE/Qp5I74Vzji5L6IzgQUmFudrIT5EMjQH0Ny
Di7YTeGdYV1hECO1cBqO9v++pL+vVbKkq7oOHUL82RJ/eZJ1rWe3OzD8rj1JyFgxdprJp5xQHPjP
bmthyT2EIwIKARsbMegbNpfdUFmkY+OJPPN/kkJ+XzbJS1H6M49I2jwnvt/X6qZFkRXl8W0XYgyB
+I/OKffXGxrf8PIJn8KjICWWi47f+s4XaazgFPENHIX9Dz4i2PpAm98jSDCa3jdIgZz2DbisgVld
8UI9DTaYFSBVpNAoiUcbYY+p3Ye3byiN2be8hvLyhgpDuk8KY4Q+CycgvBwNMBtuxbaz683gRV0M
YGKs6gOuHsQCKKCKxUFcXD4jwrK+Yuuyls6sCABNbc3Sj/0xXE5MP8SxDlYBRbkPSJviE+IjzOBk
RygMsJEx88llSnCIHKOqwBXX++aEa2R9Ml8CuVnHxWEUib2HLcTdGgbmd/kdwmgnA8ObwIsFCQJy
/87PqJZm+ih6x7SbMDdI3+iBet8OeS5sYcZfEBtAJBlXeJXE0+Y+GmC7wW3+VnbZyYDzpQ8NZjKB
PPhRm/h+orkawglmLhrisD7JbyXZJ4jRVhitoSp8ZWoouLsomCnQYRjCGDzlB8+fgIQwDH+LTmPR
n+CNnhDbwGAIIHGpA7kxh+Udz5UhiBaeTaCteLWjxiWqo5sUvYs7TEVeqCGvCW6w79I2eSnejRdw
WWZHCiB1hEuVvWPohfQ/XNXrMhzBy48/ejraj36w+dJf8ZcINvWu+7oWP+r4XfpabmCVUYdLR/xD
EMojy0EvXkCWJDPqJH2UZ0TpQHLyN2KD/Ls4Jd/JMTkGW+9ozOFQDo5I0gZH2W55DrAsuVnyCO8S
zGWaD2VZ45tw9N4VfEPOIW5Jn9Bx8bAD04MI2KKm4LVHb/SMB/bHymQOVFmTZfGnrcs+9PDuyGXZ
qZWU7HhrMup9fKE+QA9LB5RReZZ+Jv5REDGaYgxEqjF6QMipfx8tqaq0i6uA3AjkrrPkI8ex4ajs
eYCNS3L2l/p52/x7nfrb9f06Yr8L/LJMJUVRm0Loc32oXTbX9QAJBL4Oh6gdadv/bKiHwudS6sRM
ywxV8g4CP6yTeorQrVuiWsifFDpP7+RDodNdFaOI+sECWj3EA430bQzl7UA6Fk5lWMlgv/Lvy/up
Vn9bZh8e3sNUEcv6boYBD0/+qM0RjmhbaCndfciLcx9qbvf67/H6Vftfwz0UOJ45SFXP5ArpsQAV
pC+4XyYu79tToe2fMMHDlT2UGK0ne37VMVQzxkD8eIcpCtHX3LQTYUMYdjbGJ+QT9+nbs6fYnzF+
vUYDAqZu6j1Ow/4liQ87l1r4ASVPHO8kOP3Kp+Fgay7g4zmC+w9KtALCZQah6wHfhAraG8P8+yb/
wQ1gUJVXn8OYNDCorx7eSD2Pjfp+CYNdRxOHNYCcIQ2lIRbX44sr4l8NVn36f43Zt55FVTXlwcPt
5o5cPNELgt1thKva5PaGlJnNSTV24ku0zBQyl6ZPhnw8/HKZukgIGV1uFQcH9WHuXok306np/N1g
5s/DZuzZuNqmnEYwJYne4lUPcGqTp2fux/WuH9bsm+zKAA33H4hXlURSK9xkb8sRAkORM65wO+/1
YrFHxt7QOybLbv3kSvtV5vcpxZCKTrGBUYWuGA9XKoaZXghK62273U/TLD17h2jX4TGAV8PU//BX
TwZ8PEf/XOMvAz68p0YglYOrePO24SE80Iue4FJgNY46UbA1fzJWPxv/dXEPM+dyrcU4GDCWwt6P
WdkAXTFNDs5sVvtk+dEf1x+ui9kCdCjBjzB4S/ksv+4cTahnaY0SkD6i000Rj68qHSu6PlBhsEns
xg5dFTrga7uP1uFbvM2+8pVwimED4BCxSdbxhjTaci1b2qv36a1p+dnSSVm1W2lNG2MezC+T2kbV
RDTisKQNUNPJUGfFCVeqYbivaF1cyW/BjXFOeKa+MLFxubxAMUeE6TYzaL8gzViSPCvR/jJnf7vu
hzUplMKyuQepuUVVS4Ym4oXrKL8MbfE9EKFktuWo7ZYD4msGZLaiWSfRd4RtTaisFBR56pPH8Aec
+PgY+g3+l8cgyLcoqvPExPEjdGKYA/h9bMJNfvSmFxd168pwYxD38BAswqlu/3vC/X10EGsTHF0D
tX5YHn2964y2YBIk9QxhNGJR3LaHHKyT0uF5H2OyjlMizIa5k89wfmxvVq07Hl3H8Nle8eeLLcmK
RrmlmqKm8Wr/fiPM/ybtPHYct7YF+kUEmMNUYlBOJanChKhIUsw5fP1b7JHdfeEePMD3wnYbJRXD
OfvssFYkNX0vzzKaZdIsTRpGnlONeh+Zt3DBxiD7S/EvR6s/tnxTZl9gPbFES7MsGr7//Zm1XhRD
GZXahaNq+t6ehUNDOS45jHYKquq/r7X250LCh4G7mJvKQV6Iv4VqQxe3ZLbhNwBjBUECYM8/8wSK
tYuMwz/NTipP4RDwDovZbjdyYseJLTguo+gJvUnwYi4Q5iEyp2umFhumSuj+eSx8+sKSOdVPUSz/
jCa48Ktso6lu8gMjsNLdynAg+TMKR/yd7ENqqA8ocs5//3bS/Jz+e+miPZu5AYXNx+Cg+lt0KCbG
mMWtyG/3xlYA625X/1BCNuwumgH8tAeICFvkhbyKk2X6qW91jqVf//0l1P91if/5JeZ3/x8vUxmZ
lThEXGJthlDOLi63w/wNw/Rj+JDRH1/h/AgOqhs4Thn2OgbMmWpYVpySwxntnSOSy21OUBg37QdD
Fky+IG3l2dPWq+RN3sm5jbe3+/9evd8exLYIe0vVuXpQr1ZQ/vp36UX97r+bj+IDuVQ/j28TH06m
DcUsnkcyRmH53xfvj9oCTXLwSzST/0FUQgf774sXj1qrTFqSXyb1s74nr/4r52qtfLbExVHkTDE6
4V0+6vVR20fxm2zsE1qIsvt4nsz7f3+V//Fe8lU0XdUtlYCG49S/v4o0DkGjB3F+0aZDdQ2Vm6gt
I+sdrnvQu1RsY22DX+e/P/QPUsuv359lgCPcHEqJv92DRuraLAiE7CLlr8TK5Qi940cUvWGWRaxH
ojfa1ypAk0tpK0rbfPIw3ij3MXnHJSExgkHarzg+aK5jhl8mZ8E5uQv3ORXVYBtYbyHZL0bppcdJ
i7ZDpCz0dJUMm3T71+GRP5dSllCRl9CQRJEpnt9Wdb/KBquNgvwyUjwRdpO5EuTdWHwn5bHDsTl8
l+rB/IrouYlFxxpurXrJkOoYqF4OZXZOgm9IhVl2++8L/D9icb4WqB9dpGxp4cT9912l+zqfSs1i
qltZCuqPEOykdI+wjeGetMAz4UGjzdV3zb/89wfL/+N6sLHoSI45lhPy/BZWtV2YikqYZJc5FwHa
f4KhvKzLUwokpgk9s8dmTwcMY8rYxR0KjYsMvtTopYHnw8OBHsXiO9hibv/li82x478XTetfX+y3
GKytpC7nlcsuAgT3zmuLU4EQjxYeQF3PtHn5mTNqVKTIYaMJIPejF1fgWbK0gDdfdlBSbAx9zNxP
2hOclr98u/mB//3b6aLBq4C1XZfE3+5XLomp1VeP7MLEiMjghjXrsOiRy2lGA5oi3xRxAdRDZxnN
IS7D7JxsROlTQZ/PutTXpNfppU2WYc0go/+X5Uoy/zhccrJCsAz7TZlPA7+feSzfSJMmnaKLXgKU
Zjb/119oF5xH4ta9DQeVcXFQqIHmWjRq4rRg5OcnYzw5XUKkUT6NF8Ah+d06AmIPU0AuNvRe2uZA
Can5tuH/M69QGcCk9ao7Nh/qWnlTzlAWVN2pxlnkAn3iiiyXjif5VX81VTaa6Dv6zvftPn/LjhCP
L3BLxHKGy06r6E3bpVROAbNDxn6DbaKruGpmKGtlzvra4mNs9+LreEp3wNPoEorWGKXoSiT9jNQN
OLuEnVfGNrQvP4tq3lJpuqPlLe+foHDD6WL2vybrCxoNeP5qOBezeKDAP9sDdV7SA4VonJ5eQ3C0
+X4ta37nycUhwZQq/qXuvb7OLH0aMIH8w75ltj116tBmeySbWYCmJ0JKbKm+sLrloUMn13AQgFcR
qhG4gS3plsEHnTXgryfgJZADMAQUC3i8/E1pwb12uHjArrdAIV8ByE6vYDtCcpLKNcCKJjBN6oxn
fVrAhCVuSZgFUgF09RuhOkbGayyvqvYvS7+u/PEiKqLBc6QqDGKIkvzrz/8RODR6VjZ90EcX/xZe
rzCbGAteozEgZx3QZLAwRreayf8ebqcz/15HYUQTLClpMEBwAU4v3UuH9I7nx2i9ZtzGcImcPSlk
EmRQEWjmTA+UdoEBiLaE9w6MHYw+t6Gp7R0tbuvpGzeFfpmR0Q6guwwVKqAUVi0oQXBJUnWsZhko
hdlC3HbFbRw/A+ljqo8lWu/6bMGQFeJ3TfdERtoU1/iok08FuqWxKZOTapw0etCyl0IAcUo0aEfD
3pIdLT23tx7ldHvIYYCazMVTao+q5VW4ZKuWJsaWb7Iul9NkEz3lLITBsocruvK7175m8N8uJn4d
2zeA2W+RdwRzJuvtqpLw+K582wUwEjkmDu0B5zLGwIcGwYK88ioDbbicENqUmg1FY+rckJEb+jj2
IjV2iNQSU9TPCjPEjD0C2+m26pU42E5ex331FG3gA/Wv5U4G7YFYF08BDY5nPfgZBTBxqB37vdTx
r7sP5Rn8ztwnUsD8RNH2XT0p+Iwhvq2r0sFEaB2SY0Rv3hFPzWP2gr/Vb+WST8D7pRSA++2JgU9x
3Oiv+Ksd1/d6j++amJAeS0+nRRO+5DccofwMvpxiFhcrm5XnkTM90+hvNKhCX7m4hkQa0wxX6aY7
0i+58MSnzoE8Q/P3/OhI2xbLACr1CmD3uDGmy4MB2O9UXYR0yNEauZS87PJ4ktfq8Ztn6qrsSigw
sLw5sNpKe5hmZBoQ3FX1nICkBoaPh0fAjIrU6S3IFwWQicotpuPAYKXgmIt2ftXrXXc27kTKoDIF
mx5J6tRUAQobDtEn2A5YUdBzCzt4opn/qaeF1mZAl4H6C+0tPYjYh/MLtEchAmS/dKKg4F++7Mkd
uN5LO1x/0VcIBHJfn2ilE8/51rwA+i/QXm/yqwn+ENS0eZGZOiR3daROtf/BMqA8vAy09wv9gPg7
4IcuwGosvj8BYzzDA4bTy5r53T5lsA1aW/xIzlQWynzNWRH6cbhnVHqRuRFuaLdvbSzii5dwz7Sw
2cCTWggrZQG83MGcwtHkLVTcnCn2ze3JWskftCWmNi1Ep3ekJ/S8opgFmwK7BseoV70DZ5xBjPlx
fDbFXYO3EpKUtNZIYAYuOJWgnVU/Ve50EWOeC5bcOtnxHOvSKaefNLJVy7PQXvqL9/pLbzcB+NzO
s8I9ZXF1QnsBsMKu7iar/jU5i9cH4sLo2jPyY4Dn1TY5KutbwpW9FbS9KudiK3jv5kq0zS30Q7vd
cVKPXLg8O37OSMXo81EvbiEdoFSCqjMymuE2uu/d7ZZ/Td/BUqc2TDUoA5DpNpmNVEgXbkODCaap
DiRjFIs145BPWwup8Rf0ToHdhEQIflK4pxdLWkevvWIbm+6Hm/RJAnt4C75I8WJX/y6v9SlgRLp3
0T0fNcX1twS+McLgFazzAMDNOtn0GWTs5XRj3PMH1PbFH+jdErc57bzsij9MIC1aYQkcK/jU0mcA
w090sS7HK8+mabnJRoSZQbqeTnrfzuL5uWn2MDTUndKtAE1nt4DsxU3cmriOSUhKlMZcqVuRWpLN
GWMNXe2Hwb6V9ZdOkF/V/n8FUPOuohI6WaRIiVZ+izsrceqMPnlEF3wPETmUwNGO7Y+w1T7TH+OF
+E7MvyTtk01AH/DPr/J3huwVG/nKeMs9YenP/C8pAN+F2H6uX/IztvULACfOguGKmSWWOJqUqDBa
NyTdl4H+HcPz5BMU5PyzWbXMu1BApPoJe8ThZtFqLP1sxsXNidfN/FgR/9DSTm3zmWl2Ul+OyUjK
T3YAA3MM7OkJ84R5GU79IsxnTYdls0E3f8mB/XnyUgwq7SrbrsyphSGpfx8MLHXM1FBDuZpiiaI8
KtloZKhArtJnKmZzUmrehWtoOlCoGSkCiNwDZ1pywIHMRgvaRjuXV4Dq0HdoLvAd0D3+p56BHl4A
CQUKO72Vp+neCH8Jkf9IevDFNZFDFhnpOfv+2xc31EdA1FDFF5ob5qr1wlcWEGc4bK2IbP47HP+j
UWxuGv7nh/12KB7rrEukx/xhA2r5/pBySrNFxYbWTCaVRmtvXNh/yxCqf0ZG//7U3w4BRZLq6ohO
79JZm+ZTKM5alBLqefq9h6sPnGKW6/5YxCi0AxSnOeos7a5abGCFXyfJ46xCnXAon1EDqkwDxNzK
l3bEjrgQUAGDdwsP9REpXMku1+8fBMQgg7KlEHml+pcc4x9kh1+XcJ441BSJttnfxw5D1WcoME5i
thtDdWJlw7lLxOKkLiusdMabNgtS14g5/dcTL1UDJWu0p+rHTG6JtrBiB7GkOfzlxv4aBP/3MsEl
/se3+m2ZGErKaIXCt5qeyN7hngY4giJURBP13vVui2u79PxfpLMCSm7N8AhMQ8YKcvQA5+OkbzrG
2JYonqtFKO7DdGMmOzBiQ+90ewFO5jGkq1wCJq5lbsvygxYJMWR8BzVjqlvsYopw0ehRcP7yxM6P
/3/9Yr8db4Xx0YS6kMcX/U1Heyocqm26Sw4odD7++5N+9f7+1yf9lruSUrmSu5FPSnYGAysts5Lj
rvvQntsRI6KdiR+6ih+YDp1+qa8v5pfwzRLa/Vj0a7DXgNOEA9lqS4F1EhnQSL40d9FShf5fjhp/
tNL+/gjOS8o/Thq+oXZkvtL4Ajv+6JdLBlHIJ6FI6JfNZtDB/pcqOIj/vj5/+9TfM0LTEGSSXzx4
xAAQyZ6CR5KJmUW855JYqDjtx6I3N8nN+NsHzxf+zxtjquyAuiZqv6deAlXqAnUQHhedgyk8sXqd
H/RyGbPfOfGNhAuwzXkw4dFc4IMPsKo0T/vbr6/9UfOZl07FNMklmrpGKuPfF12qpnJqUutxARll
FHvxrOjrlr8lPaBALdshdymndb7qySte8Ao5BFk0rXX02tghUHt4w0Dezf768K+auroDxZRcTXeK
V7FwY0xBwjHkMeIZuij7uYnoM+YwBkf4NQTyPglOO2zrxFxzTGK0qd/xZlZ/yyH/r11UpTtMolcM
jMEfzScl+6pOMSm69IMTv0cH7OcHwefhXuU3OdhwUhvQGj22/pyO8cx8p2c7+JbYEafNbsZnrSqe
jHt3ttRF+fRkzTJVAgxYaMxWEkThH0Mk4dsBbqzHX9rtJEUR/8dmqtKnYxiQdyCkqL/vb00vl1qg
PS7Bj91w/ECtsMsAHyVrOtZipESQp+lpQ5RsK+JJRurKYaDnqDK+WOFdAwv4yWij78FpTLUno1g1
yS6dHDXobONJTFGC3TJph7cYDnHZXgr1S6HdTYNHOx2B8aLrUQhjrzMZ7NJXF0G+a4E3qNTwzTdl
ofrbgN4mgeYvN7LcTrW7zC1ewhAr60LdkDWa4PN4n2brmBhl1FPRnoLHl6/ZCLBC2SZnhjlPemmM
zyF/NciigEPiuM3w1jLYpoxdptQgQsTvdlLvEV7hIfDIuqnMROLkehyFHYi3s546SQMGezEBqIrf
SDbk8kasdyNGUWFP910QLiMfNw4/xQHsPMpHjTOPVR0T4J6FLtjC4D2mDfdR810x/5xeWso1pqcb
VEFOEolHSDH8bMpEjkwp8BhAFlqjRyoB7AF/9a782xlSa+2NFZm/iEO25lkfgnwRv3lLVLvd8zq1
On+y2sYYnnomIu+y14qecTXhbGLkcQ30dTX1Lg3z8LL3/FthG4MnT/RUntR401/MK0165inamjfc
OZLiyOeudhrU9SLM4EtO30Zu2gWeWHjKbvtjTmhvSXPban9D2wT4Uloa/iwQjSxbP7Pfd7Q9F0vh
szwUkdOtW2QRil2ndgVOdc3QL14leUVls35AdFC1LYTskVWKCGYjALkswAY26j0iGQJVflP5+wJJ
Fus1wk7UvQABF8PggkerbDN7EpfjMp4b2nr4skhcOUSvpNrhuvEVzR8J5jfKmeitviMuDJ8018y2
9O9ZJ/ofH+siw9TGOHJA6MuiUa38N2hlvcyMTd5Tql0Dsu7aRb1Ks4VK3d5qGSYXe3syvM7tYQFw
3PgB3DU94SvHR0UBoHWmAQ/MuOzvsuyxGBPYjyrzfxojhqjuqCkN6bHV9iW5lB2PdFvdEYVVSKqS
JSPCszjRXGvGB7F4O67lHx4tRpqNVcKEZbssPkVmnrOLyh2MN3i9O0YAgzWZDWPdbnVmbhctIC0K
cV+4ld/oCNLxaCsL5I/lM/akEpHNS2vaA2+FwwG+P5eaiwYxX6FZAn1eMZ87uAxRpzyF2fjUPtaa
6Ar+dw0wXvRG6zlnHPeJMgeySx6jmueK35ESy8F/KzQBfUC/EKaDiBaO/gODDAaagLuhXbi62Uv7
IYoX37I15vg5MPw8/HdgnhbnLklDpgWcqa8PdEeg7kpzO8fcfJ5lPbyMIanOjprcpH8SSNaGOis6
W9IALZz9ujjUkDiNre+RSOwYxoZUHy0GO5qJ0M6gsv18RrSB+3tr3pc3/B6El1gpWWd6MIdVSLiM
DgvIQsHrade+Q9subhKGn3clDZ18h3LZdqxA9HFl6VtMUpY9NNhMc9muKnHm7aPa7TEFy1+K/N1o
lxlObq3NyUnRTNVgThPH0FYlWAOaaDL9MnSCPVqYQolCZW208wx4keTip0kgwjpSuuNx9mkQYdTY
HGza24OdPJw5iYn3ILVdFdQfLjSmqjNbxk20iN7FFGHWIj8HwuphX1hG4qUR7mpI1trTMN5TJXLS
0Vaqa2JCM9tpj1vBC8w6UwcvirVQwLtzFoWIeJhVZedZ9wKOzXA4GuvSlqRluiElSWYFc1n4rQ4c
eHck1/sbX20caDp7N1m3OQjT/plNn5zTQJxzeaNvLcycBnydsI3xYnXXiZFMAArpYljx7hbYeyqa
YtN9A40gY5TPv0vZywDrgvHnBaS6A/Vji4OzueATUnkbwy9nw6SRNZ9PEkMz2dHkmRITLgxqkdIN
OFEz+ZJ9pOfSa1WyhuGckL8MpEnHG7UG2rqRzeFSk/2VT56sAfXaXEsOV5a5kAueDJKQZbCwpEPY
OjxNIRdv1TEZNd4U6WTFPLC1sBZS9MNl7vpwXiemEYut2b9b5vphXEyQGHGMqjc8W4/3ScOW5lEU
fxDH1Gq+0PWtwOFDYnZeGVcBeV8BKQUlEznz9OZjUr8bkJ0JycVKbpY9T0gIb9/qAKMewQYm+auO
5KZVGD/sTLuVz4VsK80Gh0zBz6kUUq+PHV8Tn1cCROD5ZRT3Sf1CRpX4N357GB8P5CsScxu2wZm6
ZowPYT34Y/quxVVc/Ey8yo115D3O2RQCVA6M9F5rkdWlWKuPFZO1iOmA1KIRh9H6DUl55PEbIaFW
bLgDotX81ZJ2D52gV3rFvEXNoq0+SONiuS6qVYz3tqsNWi2wwlJNieEVyMKur+gb/rxZ2Fp3bPvi
RqXzWdglQbEU2cdCq4EC+sx8KOJCrFlgcLEERMOq9E/xg9SgeB8+KSQrT1pM1gulinWw+IRK/Kk3
U6U6avNTGzCwF31+mArowY+leCnpRrBOPQ3twzYmFKiXg7BmJ2fJwARdrkplVYZuqO+G0jbB+BoO
MpvgrmZfUuXUJq0DVBO1ZZEeH6YngmYpnsXSK9E9kkuPSFzONArDhBT6pPkMYU9HgqKARnFApsmV
9CmsIQgsLMvdLSpOobob2Ajrybn3d4va0WLQnXo8M4Lqg1HRKCMxfokZoTiSsSls8YwksK6XerRm
7Rj8ve8hKUziW8cKBnt+oht0K+NmSLiB+1b2kteG4z+aJmUH5YA7ClyFhn+BjYl84bBJrGsquRga
Cfzi7bAuXgkDUHuGFX+6KvGzAbqIJmcSD4/QMdne1wTwpMs79cuiz56GmUFuHIEKKhy2Hmo60gnB
Dc13mXiTntSb/41rLnIxwaJtV+bOIIbIcV2it1wqdnpBREiaEb8MG+E9lzxFgf3siCiead1FITl7
y6B7w9Cjv3w8BweefIN0eOOMho2r9ZRrlCx2HQanFwo1PTWTNWwicyPUq3JwAJValWMdA36tJfk3
BksVvqvN4EJ/EmSeqcla9NOxMleqNz0p1yK6P8KNWnn9mYGJQluWW1bLpl4F9QdYmeZQKAdGQB6g
gaejoa8EEc6RnX2yNueOshDZQtgIXDgoSDqeUCAGtvRkPjYNmNeFXkB65Z2er8q4QvoM/ZVMIAEk
fO4Rdg+Fz8HRdhmQzhOcaPCcwgZDa3LFXtvG5FewfjBIgHM3o8A4b9py6WXakhAlZqZzKZ6J/Ha4
GysaLOMrTyxO0Rbw8qzd5EwWZx7yae0EF6RstkgCw1eF1jR9I3RPHbpJ3y2ao3SKOOgzmGKTOHoA
qQBXThL5oXxxZgiqO49WQ9mmt6nXEUrGygrDoYQZJyf1q7VnbIaGeUdwybkMS5NIIf5OkFPyWJ0q
Kn/EN/XqwY2D8fyNJ2xXzlOwDZNH3A+HfvRHckKb2JrPbceB64Iz0ZSW1BkA8FGfQFo9PCvSTqtf
A/TLdDZyzZrBldEYkcxv6d/CgvilmtdkehHy/SjOc1Ns2/Kd+3PoARl0c1qCVxw8O9sHFQqcjy3b
8QImdu4g/oaPzGGmXsTqWhSW5kHlVRffh6MpeTyG+TOCUHMnDJSFlhnzcXsVbxiDWZFHNIuraklF
heXFhB9R6+c4PBIb+hR2rBUJg2o8DD1kdGKC10rZtT/z79IcGTaZF+htnq/0A2eU2SM4X710jcBR
QHnYPbXVtgMNZVDQNfGVUer1V3VDcVjwBMQJkkOrkyGRymV1/x7aaxWd1Gw1QeDvAaafpPoYApNo
jnr8siwzylesqWipJYem9efZo9nd4TlwIK0f2VIfdll6MeSnh+TWOQoYscbfeRlzqPVO3x6oBuTb
keLNtKtutHARuZF2p7olXobSjW012dfmwmcSD6B/rL4HR8ImoqU4Y5TIhRBUrGXZyT8qznbAL8Bc
t5/J6ma9Jgc8llsKUv0cfS/5C2ZhTJCIf3rRSffxggUI470P8Ki043d8eNonE7fmpnaid7VyAc2z
u1JdahCnicviW5GX/nPghuRj4EYVS11yWBQEdOrGKziOkAlvah3imYPNY8OMExzTh+kS8Q2+ZxFl
OCUtpBW1n2JZFnCvUK1Aua8cXk4RMT0UFxke9QI3+q30NKLzC+ePMnOw0jTzH+TlV3gl9HzKljUk
EcpM1QlD2WK6AQp7Mn60W+Rmt2bwLNEtHY2jCBXMAgmVDVNK9XzRGe/RFp0QE0TJprym6wYdKcfr
ZqculSPtW2RTQxvtF1165mFo9kigCZxxCoijw3CJkr/NOIPiyJC7+C4yiuYF/lNUokjkya6s/YSz
s7b5b6rGCXcx9YDefNLbW4LxHhWTtawZK2KVB9SEHUg5QW22VvbdkMA0AWU4PYTNI4AbA6ZBWGOi
nZWnwlZvto9wVT6n0ZUzj5LuJNVJynUhLxplERmbQbNjjv/ijc0MaZNK52DOGJoXZrtIWqKqUxXS
Wb+kbCF7BoZRR0B4T1d68XwmvUS3RJFe2mytSV/y40UFT8ist+SUzyNWOF4biVMLfQ9tSs10k1nx
kmT4QFKJ0pj28NR8E1IOtu7Dw6Ml+cGB+YP15wQFHwRxXy9+8NmG7etoXOnxTDi+MFyKdR084tL6
GjFDnIInVfPMgB+Ke7vdY3gXotNY466Hfo9aVBC8Ab1obsvGQuBtTulry2C8MF04lk+B9cr3YgPQ
xRsxDm8pdxt5MQ752ijcUuZEpx45CrKOPzDwPUGeQMtnrYVTr6yKYWN1q7jZ+uRSKOjRLmAukjPV
wPlsHVwZbEOTChGoWYc3qo0yvbHPIjpa3lk7ecs7109pzMFxjkFzPFNCHqSd4go1Yc+aLlnwU4XX
2U1D6iLkyDqtzPYCQfEtbRd2vw1ClxxWikGeFsreNR/Ljr5vlQUai8E30eJWJpi3WVCUq0EOj4Ok
h9xga9mPG9uiIW+5GSzY0UC8uX5Jx1VD6b1wcX7hUlBsSiAMuJK8tPQaIRKORv+ny3elebUMR843
kRq4EYjWx4HuO9SJCLxLT8JJ/9hG9PIoTJH2Z83/Zl2bGpsr2JOyx4mx7+KP1rebfl+JG52K6D5x
ijM1TaMnznVK2obEZaqu7YSap7HQOXmVnoiSfkVDC4PFR37f7GEn39ELw4PaiRtSxggJ65PJScTW
mcCdXgy2rHzTqnvfkQxW99eAZVoLnCCkw6S39RuWXi4VgLjgB9A0d0EDAsTmgVmMWoJFm4PNjsRJ
IH6sSUBKjw9/OmcxuZREPUWPp7KoyIrB8x9fwv5s2Wq2DtpT254Qh4e092xFAlEfHg1LZ+ZRBay5
F+N8bBAzh0NgTeoi30ovffqD1628B8ONnET3IokuzRIvmrlSBtIuAoqvws39A0qy6SWYp1X3IXBy
1emLuw5o7cia0dYXqdwDkUt/0tHRzFta3jGTheIhoM1tRpFv1WTVqcviJOZP2a+hX3KBsrTXGdZi
4dJ8L3rsOZP1FzpbalIWdqeivM892s3w1ZOLMTlZ69seEj+udcWWynNleZSe+bUntDm2ETmc9eaB
WO0e02XjZid1Yin1agLAa/LdZ2tewTLeI12YPh/UnTiBlNRgr5wkRYepZJ41EOSkhFQoUybsr+aI
QKf3Bg4uz2a9i6UNuR/aVTEOMTAbrrvRrcW5PymZnururf/xjeVLJ335DtaJ4InMHI70cbkvCvDM
VCTWcs9Lj6WByJEYxU2Fw0R2i1YGbfFRrUXaW6/IVlrDfnyRjtiU7FZY3vKjyiyrKTxLxopYNdwl
1OQRYSu4NEndNgvMTKz9CBxWDP8O0olk2wDJkOCao8FXPyHi2lb6F7F1dm1Cm6MRkXM4HrDhZbkb
uyTkb7G8lG74mexWt0lgyrfi6SPdw5eT+6WsL+mli6cNdxMYAQeKZtjiY+UhwHJocWvI05GSzTHN
t+GewTTIwAumGinEszrwrFV8VdKOBpshiDtcmy/w5+lNYj1879Ch2Yq/jwQnCzGsEhX/xO/mG2lp
YsUQOPuPFuE2oLimcpqqXzrli0lY36S/5rluLzxu5bRqUlwOqy7eoYVk2pnTQR1l7sCZ+qeXrv1m
EM7W8DK3xzGurNlRjzRiRPiJMJt864U+szFd0SkqWk/GeEjI32boKPCf7VLVlfNTSDEd/zThJXUJ
9VgExF10AHlD9NQTcU+stHS5PL6n5CKol/5HvXOElWWXCFk/k17GK0YC5QE1rjzLF0PaRh9W7ZG0
MlJIkMru0Z8Md9uycJqzW1pYGWNFnxNWIbuhxYS2DBiTdkGi9EX2rKPMukzSqzN+YuXcpC4e2UV5
pvURe1t8K1gHt1Rd4ZOyXdAO45SGY5mvOtFIHB2K5mQxoX3LOV0tMm3VK1vZOA2iv0gJ8rVjKLw2
iIgHwnZymo52lmWIVVJJr9O2jDaN9WlinJz1OCtZ8e14w2tSlhgaXZ9elofCrLvOXL/9eBqVF0B4
/TyKTIiNqChN7kHizWdc0s7SqU9t8UdoXnh+cZVq1fqR7JrQEcmo8jEL0KVXYg55csZ4JY9LfVpm
HKmIyjNHByLw2b/TLkbz8SJ8LD6CFc9bSMC2kKmFP8WULe45/y0TrvKF/mN/Q/j4IcHjYqTvAHmH
zYHJ/e5rkJ02OCaRLahOFtkVzy7NQmBJA2sZGGR22TxYunhGwD2Wy0xfJy7TJYLTRM5Ay27sydnF
yp0Skx8dKgtNXLdrehKvyhK7yi/P7NbvOPzRvhivKpImr3FNDyJtiUyuYyOr/f0Y3sKpdvRQtHtx
K10si1DoORFfh2xTdwaNfm+jcqjKZzMTFjnMUXYtDPCh62vLZoQbjqDOpK1OX4nJpRcWUfxR5i0L
EckAQiGyzKb/LbF/ZYnh6WZpWyT0qnHXfJDY98eXnB58fvBjq/jMs3haBzZH+EFmS2c0XREdiXac
88AMrOmi8k9lzKCn8VZ6dIOZdDi2YCkiEABUPuP0rKJYNmMUMc+B/JK59Giad6oEGXl764nkgUgS
jTLBU+yhl15ozwrMWQ7ggsqEPkuVl8kOO9wtiFbFU/BGQqugIAjLngQGy6XRrIlJCt0bvtzmNKzZ
JrLqWE9eSYZ8M6aYmu/F9FTWC8n41gG8aXaI026buBxzj+wycrSKc0cG3j9+DvMNdzvqBOFLR98O
TsTxk0gv5d2Il1nkSoeE8Afs5jetnCuaZnKGNmgM3KJi41RZ3IKNUWMMW1J5YJn0u2UnLS3Ljh8f
wTp5uLMdO3byaINBriVSTDFG0hvo4LOivZSO5j6ADLl7jDuRTWmeerDF16kio4r9DF0X9mneZHVd
g3Smmy86PiK3p1dka0lotjYJjFqE6Uz37bnRYfqi7BuyDx+A0syT/Gq+WrOxDeP4HWNW4YSvk03a
L/viBHWvo1Uq7yH8CtgmOXPs1c5pJVeN7MmzBqgii8kbT8VqejYIvKF30nHZOfSJ6lgXYcHsjcSz
hBffPaW/DIIVa2Jq8Ruihja/u2kd3vMXY990nuHjgl0KTredtv5pWtXqQqaBgCZL5KQL+l4edBMs
cFhtew7J9cIrUBbZw/ZBIsGNuUoOCaZb3tqhtjevxl4pGURaGs17bR7LF7q46RinAL6H/cILyxHt
FfqeX5KssJX8wNLVSV4AP+Yaee2e4wdmU1qZcjer7Vhe++OmJo5blV4iXMcJmAXdA3WwkSGjvsqt
o+zhT0RwESXHtNHrIhkzCP5Jwkh8OQOcVL0W7+WFzNgQ41FeS894PYWLdZmdmyG7XHTKq7dGOZJR
jxX8kJ8GZQW4rzUQ2O8o2tV25FBkIInHI2hupMJOjlyQmslyJ2ZpLZ8wS+b74awldv8i0C+pY8MC
j/wxMWm5wqs5Xy3zCoEVB2aypT0+i/dpaAMYwJG7q/NbkaIqosXxCEOUlbiD3KCvYpSXu0pdZyQD
LpFOxn+dexz++Kv8riJ3IqPzVdNDLs7Ph4NwptCgsoWHggZDxrq6ltbZld4RFyCM+6kbOtm3nXIs
pouGx9SAn0EBxnwNOhZLVz1VHykZL6k51EQv44xW4AXK6m3KiyFKu2AvLC/4Fkm4W/qVvDMlfyYm
Dbuxtqp4r411zPAd+buMGbh9BQY3dkfyumP22pgHg9CdjgDDevLJyGN3fuc/pVk5/tBPEyOB65Hs
UQEum0S1qtp1u5amV5Zf3Ndqt+UWS9o5FbwH55ruqiaXjkN00C8LDm/0oyX+tkRMpX30sjsRdBFj
3R76sb9E0jG8NtFNUR0yXPG7uDwWJ31JAaM3v/PmiNdq6eWfuUADKKHrW9G8/x9H57HkqBWF4Sei
SmTYEpWzOsyGUieCyBme3h/euezxtFpC957zxzhY1/p9JIYNoURxMiDQP1fvqQ8cbXQ/ZuLEHy0y
NCYAgmFCJ9zMK1fqHHgUqkux+wfBv4qg3dxZNW732suLcWLFtoL+6D6ZW2KZqu4yypvQn0DOObww
LuRrxs+6cOLQnS8yXVgCF3oPtScTKetK9xUZ5uE6WV2C9Nm1cNv8CU6rFK0AeYupemjXre4NGCQd
vPA1I1dpIzhDI23wIeBiuTL0QWATJFN9F/scUEX1o5MOLS3bzTce2JweRbADukUBlGvqiJdMY0Wy
XosL5oqRotN+O/WXazKqf8yLcAnvA14G7ZbtyYLJ9Ic2nysyZ6mym0EaON1hVyK3FVzb3PbZFtWs
lg6uatqv16dA+prAguDnNOjNzi12AJvmkeAQA/HAVX3VTBF8ET7K5K896K/zX84EST3qm14/WI9d
5I5l6/WFm52H6pCIn1WDKZ+z9Bao1xflbueCIN1qsQ7xy9gdqegsbw5eTH04ZDcFCuxEGtD1lQUs
kFtEzzIIhK2jukeyRXdrgOpBPcrxur+ivV0n69pKru1rI4LhVPdK+zaq0A7kfKMDsqvBewuDsoWa
1GA3izP+pYnVC5WOtRp2yreCdmY+BsGWJgBrEs9C+SbQZTm7fJpk4LjxvccPLi4S1vJtJe3rdDsv
suwu3KXqJVTRswY1siUT4uXYwmKpiOLMaaOVh/RNKLmBoIfPLdyw6Ij5TylusuCZV1wWKGoPGtOA
QGqSXaycliGy9Nshpj+N4lxYZ3k+RWxz4A5681Vo3xBp9oqYbGUr0lQAak4YUY1N4bvQ/E60okX+
4evCWcgaq00tt9O/VZ4wQeOpRH2iwGtEyXtBwGt/q5yGrKBXCP+leHVerUt1t+KcpbRlMg9J7QUc
m6+/Kd4DZEIyA1p+y5Mb/5RbYbzQNCxi2tmLxTklSW3FehyVt6p1Vj9UVXsSqE6JrlhTE76OEUp/
a/Wpg0cue8DLyWiXlh3kmBlfFiP3knGvT07VgEdOjhbvcvWQvuvdW2LcM47CSNuaHaTYsyOQvRGZ
ljcm3qOw2NPfYEUekeEEOhsdrwH0FyU9wpdA4hIDN6Kz7hX+NtSFghSEnz05Xw3DdqvW9kwMb4+G
lC/v/4OHcf+Nxw/QU/0Z4r06PpVd8xUlbpgdOMUeVtVuFWWPLp5EjRcNrhMZN0p+ifMLYK4cJI4E
rEFkEno9ZzXfAu0nzjxW2KVu745dKQAkKlwMJ4PiBJ/sh8sZaQl/qen2l2bTfa5+NJKImYb4cc8B
+j6wJo96XyKfpPQZ0pLMeeJp5V44smIe6Is1n53wvWc9ADr0tQ+SmWPQP/QyXpk6OVgRwbl4PNf6
ddJd5mOE23CIhJfpwh7fVdQ+xuosm64K5Lrad2fFQ4g9/iNFKar2EdFSJPm9Nk1H7G6VfYrJWl+0
/vyfQvGn4seaz3pFJtTJDMitT8ebaJykYB+zJElP6KWqfsc1kd3lYZ3mbzIxwOLi75C40Xhtsd+8
Uw84Kac0WgsqGMwRiwammd1Qktd+Lho7H7cs2xnDfqhwZLHI/EvxRyNgif8t2jduGAgfya18BliJ
tutjS/fsmjWS+TASHoRGmB4ihenNCFwzW17coN/jYi3h7EBWFh7H3nm1VNh7vfwe04zYUV0WHStt
2zAFTcig6g2Fs73uV+qWdtUVIiyKXKOdoL+JBbrBw4+WbEdJs2TlJ3xRS0a3dPo7cuEqvqQfJ8Vr
jSVi/gz7AcwBgeuHLUcaRCbFyJL3QiviNZ1VdWin1c/gMQJFAFYloV1Snm5Lrw2gQ2te2/4eFR40
C+Rppf6TVyXiEmcVnzRmWVLkSzf8VvACARfbqOQTB7aocSe/6YFD3eGU13a0KML5wDTeDjLSTY+O
0CVDbOn6PKwYSqQbeotu+sYL093U2mvukqMh30HekZD9tc/XaDULZFykYXfTrjkpppe97oBnDWYq
p3jtTdLiMWnOZ7eAAcs3qebPqy/jhQDQFnWP6SfDo9wdiVV4Bb+yfplkwDZHKI+I/UnaS8kkc1d7
JC6A2zhiE8yAZ3X4zJD8E5keH/L59CJqfzAfMoJ8GWAMEdXo1CoxA5rD9LLvV7gaiZuMcP1Dw3Oa
+eFdCQ4NPB4cOpZRhCHyxuhd6VYeFXbYc9b5MbGu23bmy0lVya9hbKJi133HDVF0dlu+y8ZdOufN
n0wPJvseL3+lONp5xNk0YhfW3BfNjNnOlP/l72l3FN8nxBGsukxndeizZYzJYKnDUQU/patZc3gx
tOpcx2ZnkLeKoc2v5FvPQPfLsq2usXMVL08nKLr6p8jUyiYWZ7Sl6XuKQPkuRF8qW8W6i5yIFbv+
amBcOVXbGBsU35toudNbrhrqeNEUAM/oJ11x/vrrkS94Azcuggyv6z+JFX2r1ffenSN7vIoMV805
4Vnyx0UHm1X8Vu5SBFuN7yYqB/K1+Q6HN/xWIjDKX+CxtyfFOvrDmBlvqBjHrfc3xDDLW343RbiC
rQRnQHZWjZKU3jS9FSQecGWGmJAcgMhO+pKyw0jfTOqyLS3J7ZOP4g00fAXFWPn6Zi72w/A29ptc
9CqM8DiFMvCSN2FXI9Dk17UwiD3Ak+BSM8lGUxiXljYfs3DXSTZcJciV+sR32tTs79D/9nDWbgOr
w2dQryfl2r0eanHUXzfa01l3oprDeWQ7YdWeXiDTNw2pBy3IOCwFrC4hnL/c23H8+7Vh8ajqc/VC
uoJMCW2xNxx0DH3KI8FnWfwLwj95xwf6DBosLJlDaqGQeNCE1XNG+e314PRo85RjM7BVrM3YqxPo
3ePCSou+TruCcjAQ0s62+YF+Dj3+lK5RoVK1ke4HoE9esfIvZEq8beZ3VtpS/TcugA7RpvlmpAkA
lBDAAQvnd2WsCatMGm8u7WywpO6u0axOfZpBBgXbA0UbR51XHaUnXC2hcAPrAHjlV8wMJ/9cSVDQ
uzk55dlFyGxUPFgDJr5xE6Kycvk1Xgi68caUq19Vvwr13TDOk/bOmizhjUwgwq1CXGfapyAzRz3q
EbKXYEUUcLEdqTYOUnUDahSZ6+7/Y0+cvNX0D5mOTBGUvs57H25O6H0VcB1pYboFmlWEPTwkSHBD
dOOipHmtI64I6RcDQ9SulZAn2JZsNITzcAvgnAFhRPXNWKElpd3B+jf9ARy/3uDi0Hepp2HiZsiZ
ohCzfKegeKxdJ/lz4agKB+oWYcPq+ZJPUA7huwD4s38xZgrTOUQLQc63+JPJ0A/O/APCvuNHC9bc
nuE2dt1b8yJTYx/Vh+Y3MPa6vJ53OZJutnXMsQbreuoq8wXorEGIQg7aykFHF4U7M7pK4WFFy8SF
yyBFKj4xZGzrF35kjCxqZ+dgnRmptnO7FXlM/DzYJsZzmA40xN6ai+5NLh0saH7LZq3Jd2F1js7a
xIDoZIy9Xbev8j9aVQOCT5ekFIpTP17iYZbfFvkjXJhxowfAQqqxgn/rlyQHKHcY3grBZf43/aGJ
lcQLWZlU3IQ+8kB9LzMTaA7v9oION5TCULm8IPbpsJN8xTjCIxjJOnxhyLml+roAq6gEdyqPIYvM
hP91J/FdKbDBbLPpMs0oM9lN+ToOw6Z9z9CZLuh6dTC/Ot4CaXH3IgCOcOfVj1WyW4w0jH+V33a/
Gqkdzan+ClgfA7tND6v+gnj8HTBSKvCRVa6o+QoWzuC1Q8/DN4tHrceNoSAme8fbGrQnHbKNc4Vt
rlCQhzoc4S123ulDULdqs+NiDMQdddo6iNcWOI9zu5uQi/8NGvIQldaVONy8bO79jsdF4Ge9jT/N
YxjW2QHvsOHqLU6q1ri3kLNgi9nh7gWS1+nH5pBL61XCweSpCnvgTAcOe7UCH/9CRtGWvjiRb8VU
V8WPgb2iTN5VVsby8Nl9zOwBg1cSdMrSoxX3eMPeOjb7kRU9RiS6jTd7Ct0r6bek8IIvQLzhDyuA
6Nz/wkH2hWmNTuguzuvgVuzL17YHgqj/ZqaDoHcyE/qbHFCse4HbL6NnPVgcF3uFGzg0T0NAAv5r
Oxu3CpFVS6pNvdHQ283sNSHhDB/ECLHOixLy4I5brUM+QdoAM37576VAIL0w8NuxZuPWjv/l9Mw8
pMnT9rwd6a53S81p7kmxS1/birwkCX0gaQLol0U2FE5f4wGsKJq7uTi2k4WkWVIpY3jvSN0rYavy
ogaV3Bs3UldH6kOQ2qhfpXEjaVXFGMuAOadWCvzXBhbXJbC+Ubt6sm0c3ExZ/NCpPKocDd49udVQ
s5IWPTKNiq8u8DRuF8iLkuiOgvd61sBnxXW+AwcNJQcJJwdJVGxJJ3EbnU6G4lGshseEML6G8UwG
IHYmPDJcU0qTXqFjprR0D8V97n9asn9snQ4VJGxmc5ZXdqy7Yc7BOeH6+AQuEC/vDDoFzkqKttV5
E+hfZfWt4b/M0e8wxEfhYUJxJvK2Jiw7jXQUonvJ1KWYVtoctf5Wru4aOu6oS7Yv/U0FE25CJljT
C8yfQARaG/a5vAmityhncD32c7penef5qx6/VfGBxd50T5uBVSumEByRK0TbtOUuEsHZyJlIPBQR
ryMC2ZYGIQR7knsKL6D33aE9R87qreChsnlFokNAlWa3SDc23ZOKA0ugCmh0ukXhzafmBLQobWs6
0b3Gz7apBzAdrs1vhBnqdJO2KpZE+t2s6BuyAVfBdTylo9/Djizb75J6kTioZfH1u7BImKoL27Cd
svrgaiaq9ZjyqHi6coKoid3Bl9jMw6dyabaavC7cNWTq8Nae2DJ5MTu+pDuSpXW+waQvtEjVyfDA
6FV8yIALpq/SfrK6g7WtnMifdgXRAOlWAMkN6o0R0UG3QuqF3hnB/YwTMTwBhjFgjSiEUkyNeHuQ
3UYeYBY/bqVe5gkBQ2Jz2FPYtVG/0vCtkbcpvb7OajuMJ4Tqoifeu5fL3NL+4MkIl9+5OACJzMjf
HMncsTkM7yRdG4LL/UT2pV/oO/rPbAOcUbOmP5ikMHORH9JNBxoMjsmDyXz62yGZOHCtk6fsJR89
5nK+3nskabOdLDe3lXxk4ZY+LKv0TNhKHPZU9mg+OSYURWWjg+Zd7HeR4hh2h08+ZZ5mwefEx1Kb
oSNEQgodnpy/dC8NnRjk1SJDpf/uXIwD0JBZZZOPos3r+aPCJtEm/zL0jhZ/N3RawM3ZWewf3uq1
XREHf2uYyOVgm85HUfmV6RKf+QPl6ihm+D+f01uPl1wb8IB6mLiY1n9CN6YjeK1cCv4GypEZCyIi
CxJL3k/1UauPMWNQ+v88IqK954e3gsdql/Mp013PTelMk53v+ccek1aL2Iis64ivNlRfcIS5QflU
/PVeMnt9+zHM/0ou+Y4bueS5HNlzQhwQgTE53fA4hCLRF8Q4N3sezAZXBFmItfEl93QNNXuFr6pd
U5ETIyTj6AhRUotn2OWS/Ng/pLAzqUb86qgb2tDtP/EstN3G5E+H+e9BNYh8u0aQN8Ez47qEbkrH
HVk0sbGLua5XG/Rkf+mmMGxFBfU4VhyZ5kf0M4gHEpZD4khIqtX20g/4DE9kF61TAguzTSghygL8
Z7s8pSunI8JHftdVQo8fuXEtQBO7R3YJEbCbHtrZLnoX0E52Q22XbAxOeYovUvUA92qhp9DGqa6G
Enaaz538K2e7hLaXf1n/PpwNVvTYlzvvJXAXscatlducH/OVLwEX1TfYBC5ogutGdrAsQcrhmNN1
1AgRdLVxy9aYp3DpPPbJF6B3HP+IxMdssmhdBk6X+LXii3OBfH6dfBG7kzf7mpmq+k5ymud4UzPF
7fO3cbVyQH5nnrSicfvmSsZ/Nh0NueEeWYflBUC2aOH9x39m+if6i8MWvW2qDW6nrQdUDGqwB/rN
IB7DV+5U0cuL+3uHNbb7rcYt+omu2M/oyjSW8mwRGOzKciMHPpYojaSw+lPovZBKwRjMkbOtI912
1j5SiG/Nkz76AKzH4U6IVAfCRvVgkvMPmWbhDfI0CJ4OBjzp/sxgh1F1rv0i2gyHobI2NZxATQ82
agLJl0JveJ1BSEAU0TSEFHEV5FX9UzG7VVtIL7lw0Ec+JLJnIZYKcsAB2ghHkAwkC35Un+ARw90w
Os34bIOASGxMGbJfv/JDTCYFB75BSogcgcdQkqYjs7iYdLKtGrSimOnnkFkZKzFzrrZT1Z9Kom6R
4T/oHlK6ntKtCLSvcOCwqL3eg/rLgIqkwezZcpuLHZ4PaVsWDP9oAaa/5RoFnkFLFyE5EakEbzy8
RC2p6CHQqRw+RxPNw3SqMLcBrCe9vGtqJDRQ7avLANaLdUWDC+fQtgykfBqJsCG709gfpB7xNZLj
clR2Ouhqe4jSc44PjcDjtYLWQ3obI0bLkq907q5EXysR6R2nNwlLFu5p+lDqR2L+k8a1MSzvWiys
bEPevrJdXW8rebYGAXqQ6r90+fyOaIA6mdXB0Wl/A0EPc2dp3pteG42KRbYEYlULuiCJT92gP61P
efI08P7lTn9TBw+IAkEMGrYJohFh0vjOzJWoB6U9weLjT/VKbZfmP2C8mGgC1POzvE67c9BBmjGr
YeXN2BgQZOqf8C28zoTf6xB/wqKVE/kO0Q4SsXSiNUWgH036zGAFU89khBPcKv+kxM4eKaR4EUD2
165O6ew2+1n0hf6BzlWCI93U2q5/ywfWaztE6yRJfxHPMFIPJhtx3sRUb8JnRaBDCTqg/JzDyc2k
+GAUAbSFaBlyu3h9rTq3SwEzpRNjmnotvyisCuHkFSf7LSrEVL/GeFGS2JWY39Pe48br0isz6dBv
6i9NuE4cdG8CulAFTj065E+ArwwmflwdQOdrYvcygo0Q/Nov9ZuM/TlktCIbONrxAkzeb9WamCIw
IDKzrr4HWLseiLwVtxPVVYIfcY6PfnyYCsQ8Xr0DXKjHvWb+aCSy/gmH5Klxm3RfyTE/AmCB6Boi
1/XoacR8TdINVYPuB7sV+T3/mh9jifYfTOvZ1eso80cr0Fw6JptfNEuErNrgk5syuDWAKuiAGTWO
ZHpRZtB8mr2T45cft7gepI1hDbey3OMvM/GMl8cO3FJ3FGErDuSCIGsXL4SuNQ25z89avkRV6Kml
iDnUUmSU0AfluyxCr4EnnhCsvG8H1N4ljEnGmSuqH7UW32q6JQLGroYUGg1PkFHc9SpDwdT6+tRc
5Dm1OSNL/v3kSMK3CCrJxhoBkTXZ11j78fiVNr6ZfIZoz39NL6G7k4yntbgOaRCNblq/yQ7/jIIj
zB/Zvr7Gd4E9W0p8YJDI+FSv4sqFt8WU7sJKTw4isp/8C0CoCglf4hnkC2gF97Z0oXln0SWOsTu3
mAYewfA5/cap/7o0WKbKbb8Ofl6LQuQ7y69w66IdPxrzV1wRP2zCIUJNp1SHYsahu7F7GJrLtKed
xdJdWOdraOu/gkPuew6lbms9qNpXML6XC7dWBacBRcbkEX2HGLLdSieyraqFU2NgTG4ypEb20Tal
o4kvn69ZcNNuMUW87XM6Jfm6SHzoyxJ6SB5R7SD2lBp0dwvL0Wd/MY9KLivoLI8RxlJ71dnaCSkf
YRVMMQngS/TgH0ht0xCHbXSaWqfT5CE6q5fnHgIJapUpp9EUxiI7XT2MwX9hWtm8ptCeoxO3yQi/
gJuEaYrYQU9oH+YxXN53vmnLB7pcgcz/fFlyHkUyNCAAdKtF3isl0zYTCDHrfwJkMwDN/dsE+wM8
h3WOQXepb8Uf0v4hLtJnaSeuRPT1XoUX3QSChPEm+TY85Mm65zTjkOxZP08CXoS84EelxjoW932J
yYQiQ+FhRA+NtVZO3gFb8vwIQpgWb6+hB0r4TcW7EIJ6uVzE6oG2I7PgY0/SjxYZN96U5CvG8/6V
BEgvEU57qfxQ00ORfunXWbd0dUvaQ47RIr7P8D0hvkbLcPyJN6Y7KPVJjk1bzY+BtlYZNzioAU6b
dS5uJeESM9OMpIGRI6/4vbUJpw+VIsbkQ2/OMOXasjeYroLROeaDduLqonVWb88XBfY1KO4vwqZC
VDPohg+GsBmRCiN5AwjM00uU3GGqsu605Iv9Siw2DxPNO4+lWb0n81en70HZcQTLzoh5gu7dOT6N
FK/iMHndp3yfKhv48xWPEfpi9cghjCym2BiSpVl27Wr7wJkMl7+4qDbCeOoqRz4mySLSiaM3ZA/x
oezO2BYCgvqvExYkYABiDRN0+DJW2Nnqkp1yVu5TdgIvoh7HxPJmhUulN/KHffpmPvFCY2ZYe0h6
2HxBa4bqklFASc0u78xv9kEa1O4UujjO/44VyjPhjVvBkI685FlfqlG66MENqx87eSldoWuYwFA+
bJIyZmRe/yLt48kFrT+SYyNBvPy1xwT91qloHOY+ncRMMk4sCoOIaoyenLAtopSLgavdJa/LB7pP
j4/SlxwrOcp4wTbCG/cT/b52diuBs/zg/Y3tGfs2VyaH9Dg6IbRLzI7kgddLrR9v3jP8fnSIFe7r
o9p3mKbwcB1H5A4EBKc2awntozyHN9nWuCXKY1vvp5PFPUZYU+rn6V8JNmRTCMOdFIIkQt+750i8
VGjfL7B1ze4nhhDw6m2ZYdp3p2EbwingA9W567ANbpgsg/24+1Y1b/Io/lmzv/GXu9/dN9fE0mVr
017H5dC65qUkrDbe6ejjTrrufBoQ56tz8BlC8zpodchLa+33bPImyXkJ20DG43WKmmtAoTEVxsQL
qdy7BMeA0FMSnCG9Q5h9Uu0jSWNENWExpEyhcgdpyZZk8Mq483HfMZPbeyHeQAERrdrnP/CgSbIx
k3X0Bvic2Oaho+TJnA4qoE5vHvefE8QNT+yY+8CQnH/qnlcX4Rz5MLnWDfZo4FUqDggas3lfQqhZ
i8RibIyLOMXSDF8ZgWnfDMED/9Lp6namH4RDBDO9CuSxMNdl7aOaBKe/x3g6TsiG5cDVUL7gq/9K
EO0B+1zQv6l4BL56ulX79VUafW3D+aAjZoIE5C0I90a9EbHYBFu2Munbfo5E9rQbhuXM3LxgDHAt
A+1gpeY9cmGj+DxtvhKfwC4K8uN1R5P0fj5C1geA7ZeytvYCGo4F1qTOxxsKbwJAc/UXhtcjwprV
ibCWX/MdtZl+jQYngy9/A8czNthblE371VFKD+zrwc492tar+D523VpF+bZyZdLAueGtz9En+mwi
HdWv1oGbfbaM19cZy+UJxjv8IRDjMF8hizhUnuclLtwV/wWIIDem64eP/B0Rk/pe2DzIILjlOsTG
Tgm35mWgofIBcZVBnEiVe6v/s+IYM6W7IlgaIGdj1V8vv/tsPDJIMo8TCM8xL/4CgI30qbNRHbyI
PrVJb4XC24nHJV+RkQshm+qnLswgjp/Z5dOMR1tx0EAJh8Cyj7luR25tuPibuAxT8PIbAFDLY0r4
36F+Nvf0ElwNYjcXu9sYrY3v7Afph91QkFFD+PIDXNJLu9U2Rfx4kxyXmV33IWCe+Wu7p8xJ8PEN
URW+ie98t5gw8YMz2+nk5aGel7yUQxRXTLbpOgvQExMHTeksUi3lij/jEdgKl5/qg2DyqCbHUUeM
A66+lxIi7sdjq3lD7Eyb7EwQS7SsUEg5VNA6J0LQbRBE7MCEGWyX1oi7zo5Hi3Uz0PY9vw9H1LRo
ywh61QmosF/yVa+Ig6R5UGjPifjs2wffF92eOjfr7tlIR4ilLWXQAxmIarRFaGQqDPn0p4IbASh2
exGbiS2tJzIQ3AmHQesG7dZYNJvFr/ngFw7uTGnRqfwzOit5HrXJo7FZfdQXxEnVJ980uDYUA+J2
BfVJCN2yQroc4DktNHs+GlZ/QP+RXBRWpyPXvjIAtSJUopZrghJxmB5jKlT4k4CZFlcPiyHHx8yG
Id2t5kO/IjxbGwaJI+oRyOPlce2BF2iJ33ENLMJmK/kiHmB57NFhCH7XOXVOq/HcOeYf636MZoUz
FT02X57ko1ZOrVriMNtwHzXCL3r4129FdEDFT58s+fDa6wbJoZYIVg0jgLTgk0sQUkFlICXxpCBb
EaEXHwbjFVAyj7PW8u3wYuzJqtsgLEGUwdaLjP1cm3bbeJ30NuCLXUIbNqufYl90kBdegyjtVtF7
Hm9W4i1TzhzvCCMpnLV52QwxdotuAdNaf0TTK4KJOBSVfU8bO7FuqzXLB6LbO9Mnq1vndeAQ6/ZN
dDmmIpITKSR7Q9A9646QHDTjgHaWx7gwr7AQE2ftejyUnEzr5CiFDmKnrHKQ2aarO/+nzOE8t940
eWwy/KKMnwrnWhQdyjeWPd0JWjtXPpjW7FFcV3c0N+jRrOkcwM0NMDd+dIsN10RwItgSAgoI62u4
mUI3x6G1RkKkJh9ifOcDY6cwEXEny5XpM5nALYOhgZN7R2lPRQTKCovGJMNn42VTJIPCS7Frfui0
vpPDWzgt1YGMrsRTs2CY9plVhWWUZJl1X3CwGf12ebC/QWTXEwwqCYeBw3U4Tk74j2EDEhW6o9ry
H0Lj5RgyJWJkEuyu2qaFXb9LnxRno8b5zGwfWwHiLW5dBBkkiSrRqePhAz8GSqW5/AhG8vwhysDO
rckJTiaGUyrfNsOp+momVDi2+Rl7MAtWug5DF/ecdTPc/IBzNbVXVutnmyK2vv1VhY1in4KiuDBf
qIqbvU5w2AOMm2OXshXSf+gacsR/tbsfUm8+dt8IJaiTrW1kK42+Bb7juWMCYm1nLcnf9ho/TMBD
f/gAm7I4eBjILqaGuwB3/B6iiOjgrYB9wa9RBbYMTrPIR2VFvSPtQH998SBi3HkSFYDVW90qQGh3
leDWd5OIr3ExpTqoc/aEWOdvBkJLTyMiSN+/eO5ACC7Dy0OjXMKcnZDzu/U1+yo8lQZaL+GIQqHs
mJz0xNnxhmzbf1BDFBt9YMVTPsMzCWJgc/KOM0i+QI6ZA50twwbjAOmru1fpQYsnWAYNT6JTEDrf
oUsQpy0B1BtmX90vbZybECo7IA+Zisqd+dm2vA/aDgp/aStt8ZIaG4P9pFrTBdy6lDAgFqisH+la
NTthKwvuy0S4Zac79SpIaF9t/VG6rG4gecR5qi4qOzJWrBGWZTNvx0viGc6V7OQ3yjmAxn/Yt8lg
8ghIcgTPdHCu9qgEcJDb2jHGm+1plxUavbdyS0oNExxBEzdkIMpJukNvvGdoyVHgwrpEbtJ+EYKZ
QU2uaQdxUZM4Tf6cfhK8+E8kyqy3Oxgpi8g3gQC0zGlwEsBEpcnHuK00N/NIUEXz2ee/cr5NrjpM
BlJCH/IUTnczYpdFYLwh1wRBNlfyE5GmH6N1XNLAfenHILybAAefd21g+CY7hpkeo03xJM072mmg
dwZfCsocrejEaGS+DsMnzysSleZW+jC3bDvH5MCEDJR7CrjoHNGdt+kTREsRSUy1IF5X9WZh4q35
qXQLwIF4L//V3jlW10LD3sAW8kcq8CYM0Yk4ue48oZewplEfYel/jD58YO0X4LW8X+5OPND8Xy8G
bdTlOBWWJ0rZIJAEQyXQmYW53yoIAKGd/PmfeumTNUnoJAZfOYVYhS1F2LDnans2HpmQJeGKPA6b
wN/KqQRnHtfCL1KjZGVdRXzw+/y1pgcCfdb0A3oFcW+vub09JE7diVmaHAJwB2+Echh5Kai/Crue
Nkg0uagIbMPFge0CqFS19uK2/IeJi0Bf48btAzw4/gGtqmhTwABsqXbn7gnUxUUC/wBVrDud6vJ2
lTx3GkpIK1ojCBrOOKkWZfTgn403sJ4jodUOMlMESQs+RhyIJRFzwNPmuQNFze2W/+DcvzK6m4vv
/eqjvmr8AKg6QimnM2cR6S2Ts/LC3EbwBVUI4O4LCu8yscdn4pw7B0h48GCLlljlyHone2W5Lj+6
fM+5XU2k/w5e7wYeLwDtcLjmTRYYuJhxUo1AdNZCzvN8QqJ0q/oDN+gQ+N1oHmP61z9G1HCe8c0E
xenlC/902PLWgBMgZmMHCGKueM5umIwZaIDBRGAt469hAmRWJbMCEyqiCXSHfPsQlZNbJD71zpv3
mJJaLJSYNSDs8Ik59XsOCACIQogGIs3Vr3ws+zeheM9IvD9A666GRaEfoGooEUJ1RHb7CMM+6/E0
Qf4gYiRhTKfUJ0MlD2Z2GLD++FxgC/LAqcpwQQc5F2BVfUw/g6PUbjqfiHbWLwUZC4a9Bw4xPBCb
cV5udvwDxm9moORakEwBkyAqneaD8RGQuEScTea31B9oAEmL7XDu/yLg84mGIaZIBq0KF5uO0cdq
Vs5skw4pgUCbbAs+PqGdwJi8XhkWvIXm0B4Ay9EjDHLqP43A8I7V1FEkO5I3/XaA9aDil9y82BJ+
Wzf8yRSHA3e0Za4oXgtTWrDmKWX/R9cMFOsltU2IU7Rr7sodJQaGF8tcLh7dJ1ffVxxODm6MgHwQ
3Z+8DhUUrnXrfTpHzB8kokK+DRuQoHPBkprvORdemE56b8ZRp/IiRnCRjx6sNFuk43m8FK/yZeBy
ZN9i43O6b+KRcRpwUIGE0AW2MzZF77Kt3RpnP9rVnoxhK5LX4AqAxwwnOj+CsZnkPx5tZQtWTOQ4
I3oQPsSUgLkNY3407pl6+eRnP7bBkCP6nvwXzJboAmVGokuMEhcgF0SNaEQbdnwG/J4J71FNP2Lt
APfKRCXA8q52QwWJBmem0NkAUF057XyYj729+qmAwkC6+g2bm7ZHSsH2aR76bZLeeI3zRdsvz8Mz
C90AtYS+gRdjbuJUiYX1HH3iwex3xnmlnbGAFcTzYrNHqWbhAYlDfx9Hro5bihVbeOML+Xo0cMKu
wCgk+8kzmq2a7yw2Kl7TTn8ihjG+zQPPf4typPtQ/eDUH6fAm13tBqIznUWwVGJBekSOiIV4F6wJ
QzXz8QHJxDsnLgYdHqXF5LIV/6bMczkpeBprR8RbHTrAaMlrPbIQfPfcmMKGt3UZ5dnT/pnqB6Ic
MMPVDwTei5Yi1I1wcl5yGwYkN55G/wCPBcKq/zg6ryVFwS0KPxFVRJFbyWBOrd5Qtt1NUEEl8/Tz
MVXn4pwzPT0Kf9h77RV8ls6ASkTZwsZHRyYYpvDLlst5qlw1IA3DsMjiBUPFAtQfLy5stSBkQJiA
LU69EI9zhCL1IgplmJwU6a8/4fhGBUJvJ4XgBdp2SJxcXZS52cJ0wMtgLvWrUnAicnIZM3OTQKOJ
89KNC8qgBsoQ3xoqbzz16QZMLD0pjmYytVCCA7gDMagBOUaJyYHPRBQlQ33sUJGB89dXtH8PrEHo
ngoQjwidI3bu7DX74w0u52A3OQFGarTSnGzo+iWLI7U7qk+z3ZMOTgXVQbNp8Xusb3QOXCgF5maI
qETpCDM2wX7yD7RavuE2iA6THwg5Pai+3ifhCnX8ZY40VgSgQAk4KI9gzA7gg/6Ijk+4tOoPLT/T
27/869U4FU+Hm4Hv7eZ/+EJzMz8Hh5SCLvWBuXJq9SPiiDVqP853+TZWFZzLlUtbM/y9WA+n7Khd
pEv7uMo/I4QLxbXZQ9R5Y5aZzu/CrATOzr0pAgnjShw0PZyLE+rQWMpCBv/S4bJK//OkM7M08IxY
82DWybe+vAd+jmTNxqzOGImiFpI1CgR0iQPyK0gOcLURILSe5sOBoPI8vw4fF043H0sLkANdKDIa
brQoYOiArhftHRLl89jYUlPQUK+in23y1Xj9hQE5bX8wvuYblV4556CwemAShm+ay8rrTyV2KC76
3sM78VTgj+iH9hPaBqs038a36ffrIE+CybanIk33lH/8MlZY9La6POyd2JaxAeK2Bqntcckjl7gL
opU+oqvUr795WAVwikDSVpN9fOfe1+33/LPUwHnm4JFEz5ze+ywUZbv3l4Ul/CVTqO7bUd80hrDP
q3Ib0xkDlkS0s0C7sJaSkCWqSQE7PjdCGMBVZEKtIuo9wsxkzeJik4JtJH8l9S7eIdEWQANFb3wZ
3jZmdd+cYU/NBOIYlhWTZQs4+xP+Dlsp/ZJx/szogbZoKBfvRbHFO94sXHENT64/j0QoEQyHJnL2
JZ5GcJZRWPi4SNTdBwOPPus9eouqduIzDdwC6lUxZNwAdvSPeOIZjU+dhUsBDUlwWxBIOe/QC7mM
0NoWtZxPzpEAgXyOZpOA5+4PzI8rkQAeQZiXxpV9DT2v57fAEaeuReGTLLkIugmX4Kro0VWFZb4l
PYgysJyzDaStqq4ptCmzNBicdrR6r1FqKZTgG4YFovCTESatXyY35FzDH7NX/lICO5Yv5WR/nNeU
1wnteckMzAKghDCUqZc8rB26k1TfAuK9NnBLdg9X9eQ5+iNMCc7R09FTj5owCZVgjJkyJewUoSMA
0bFgtndzPRZXE49Gerp+Buob26Di0oS/8Dph04/lE9B/a8Lblv1+jY16sQRpKO/OG0S9hjw8Bv8B
21UDPii4DXM5tZjnciZ8VS+4JjXWM5dsRdgdUwdQM6jZ3Uy8zQVgxyNLhJGGg5YQ9rGPNLa8iWNO
lzX52JA/uvQLcuCgOsC9PTMMG3axRAuq3qQlXsWoVjkB9/yLkvtYtoQ8maA35h0qYACRBFwq3T/3
zRL/71fQzlN/un6scBNdvKGn/caGPT0/HpvJesQqxvP0zvXJ7hyme1jY5/o83WE28L4BbsmC2/To
NakrQUBYP8TbP13lknzgioHvominNGJtL7AfeNGwnBVWpA23I1kJ3NiUQLHfTt3xWcc3dAJO9bRS
PA4Mn31clwGoJovjSV33xfZmNCKuU3zBxgN0Mq88Ch+02evUz2FwHLh+Hv9PLd4InYVLVI5iw3qh
81eZ3kelLfwNdxQRbn4wfHWbIn/ca+d6hCBghDLcYyL9l66fxRl0mmqe3JonxMmwnsM6f6n7MrHv
PFZckK2ILLkzpwDOSbuKSSyTjO1wBExZTp7O44lflf1YFgicRryI7/KGJbHhFCWuqpWsrtzmT3zr
ZpOfpxRqy2GTgSTBIJMAb4EQAbDmlbwA6u6my1ieg4gWtc89zCA/Y6+DZAruxMPhfZkWVvmdX/Lg
te0Gmyo73jMQSI4jcs0ccAr6o2/rEdHSXB43YtXqD/gICcV4umJuB6M2tzrZvb9W3bASq6DVbvkT
fu+4nKJlzNXNgX7Tsy8KdQ4Izh8oyTR7nHYSVw40vanbIoHnkvp4wiFuvvivcI84AxhVpOBxlSm3
uKIaPzmDGewisc+RcJSaorY6Pe+KyzGIf4y81JiYZH/om7izMj/mwrmm9FlnLZicmqdVzOcgkBXW
jlK2aLLNIJzybwl3gXJZd0GHHOG7jC0+FkOGzDKyvZG0M0Hx74coQrdptQLUiw/4J5+W4RVb6CtF
G+NQhFnp90Mz29lOWGcbcm+Iw/EBq7JiiSjdEOaT6arB3fgzPpbzEi+6FJfwjpyc93QM3ACw0HF9
Vnt8fegBPfF+YX4DGVbLFpLrAuHNmHgzxltEundf64Gk0SqUT0pOijeQdTOtfIEYvsnsQU0Olzhl
fic9f6fqlnJlYqyEgZOJQfmEn26K3+4PSkqHm0GGFtVYylw//MD4+Dh2uYCnb1TYdFFsk3zfIqlW
i829DR4FdgHLboPn9mSnuZAFnURzIonv06CyMb5SnyVYWrBoH7t2JIDlY8cGJFb9gbDzG7vqqsNA
a549HdRKfJ8Quz+mO/hNfbxNPg64J4XolgWrXXR9Gcmm269iMGvmDUAsH8iDqSUyeaR0j+cEoRfZ
wYD2Tb8injMnwYRSDOGGgwTQtMWlNaU6+ZyMaD5oeHSjumfDxwHSFXXP+KTxnu2mhnTTW+26X71o
ZDpMGRORGej948PJe5vFnPifF4ORcPIJbgzdW21b40XWOTyrF+AADNybvJqm9kMLEv1cG0FekVmH
j8LsgQkG+AbYDR2+tP19jRN2bauuoQHAFhDPakb8W36MlV82azMsPvmaNpG6t+HjwmYZzzQNax2q
BA9UnYsUZx0koBnkLw8ceKgYV7vy/gE6davs7r4D4kD1B3WbIJ9q+c7CahihlTJ1tW6FpYHw2SIA
wROxh9w61v9MtBHYvDFVw2vsSstUvY4VPyT90YN30sc0UvrX8ULtHSVfFqyG+H16AKMkSMVD3DhH
TzgmoNDVmdQM9697d+J2BdfWNGfMgxT/YtZCf5/HU1YXvCE8bFpKfQs+SW8DNTVmvxJyWBAz3jNI
0XPi0Y0oefigWMHHD2wNHjiP+lSneNJzb1xo7cE70zWRghMHYSWe0TjOsaJ79VdoiKnSSVuEPdvP
kO8s612ODvPEDSYsub8aew45PprzzGWmLDhtXIy79a68FC6DOE87R0ajWvoF//HpP7ZAK8/4yr3M
ITiiKR+kHyhnsfCirH1cO7uEF9EbfDvZ/TxcEKn0gSsd7oHvUMtdKQCBxcyrQ5uFIVZEuTF7xX7G
9fMI9Gshf4N51TsV7x1sgWNfDu/OTtexkZTwYACii7BhnQZKi8/GavptGFAVGKBo1HbLLF7xmyfi
7dmtI8N7fs7tXsbpKft5qGFwd6Z4GBmIIXj9TC9TtunVEBeuQpv7Nd5sTrXsFrvd9Ftoz3xxrqc7
JL9Ud5ktq+OTpf9Ezc0YjAnj549xjjZr9ZsBzRhHhtGKPfMrLaQBrLmIx/GRtFCmVpP8icNvKyLD
ogGJxllY0nynMr/iSRUu6OYLpwr0Dy+ceyneXNpkkXwnlGq22i7fOnFUZ3b8gAj1wdEyR9uGxyBC
qZmqfqcIvlkUcP+qL5kXP/zqw1UEAS73EhZrg/m/98aSCcW9bsWPCzheNvgtnMmX7EqYajVXXVwY
LlBJlNSzYJnhrB05cuRXG6xRtKU8zPXPGp0eotSBQU5N0BhhYRzqyl+PPxhKNcz8NPO+gpNpEd01
+MqV1HErlHjHz+1kKyknUTXbykcCukqGTXS/gs+rFamjIOkspNZW47n28LvyCOGjZPA5vZvT5yYw
YkhMO/HlP5vwNQ3JUELTPpMZsXEZwjUorZySkv9nHFs/C3LX5iJsnGGhV7RcsV2f6PaL197Il3Xv
vEtf+/2rNDPMDtgQo8GHXYeP/1M/VvK575fPD9lp2p/2Wx04B6DkYq+xRhOSfwkRAXtrrUjtKv9R
5b8q+5KTbRwdHsVvEDHybAl50BnfRFAsrTrCOc2vHraxlvyO6bT5gN3IKwa/wqGSqJLP+iHa9Uqc
PWzWb+56EzygN3jjaX7p3Z0JtKcto9yMpE2oGKzqm7DhidcOZ7aNDAhlj6KfGMcBmXhgvhAbCDmf
C8wZD4jsS9PwKgzP8GTtukNRbl54Q+HxgIIbP9JnObtxMJfzWvcotR/XCClt5IK2piTtIHSOTSYL
KP7RBk42GKYmxsjR6CKsvACyXYS+xSt4tAG5fpJ9hmrA7Iz1KlsCZHq6ytdCIVV0z6uqIZLTbzKW
x9Fu6jVXGoecAnE2tHj6i2gqLqgmeHyQ53eos7FUKZznTilokCFIEAyHR0YVLUfnVQCk57nBc/rj
KShksMjSOUCmTyBI0lYceWQ9zD66yo53p+X6/s26LCFXd7tadVigOAe+xDDNvnqDebPZj8GzuHyG
ZQlvAMRR83TNKqmtP+Zj+xG+HsW6QXzRwO1M8SheQkcRb1WgYfcAcRVDUXh0jOswc7ZwZn2cqGhe
mJfzhz28YGzIf/knPtYLPhTwHeHJ3p/iNxrX6NhQQYngKOMHoe7lLjNUdykK1wGzpW6ZHRSIa8wC
TVYomN5zZM+f9I2StPgEM2Sbes8fmMhhj9gVBFIMo0NlXeiMp+YRa0hmPMooPbPT7xfDy3kJApOv
GxiHV/qDoICwRwqUpePsyo9NNi2gGazR1Kle8zakxg4JmZbTFRndbyMcUzdZ2WjlQB6YJrCuDu23
oVnZ4ijUmzKkJC7XV5LNJzajBb/547EkB8Gx7mSJFNbzY+e/mGdOEbR/cgI4/iNdCTxhIqztJ8qe
GS3lhLj3maGtUxUwdtg+XtsJioRQXj4Y0K/bmYFG+uNq1qTHUQERDyIQHB4yPGrWyFFwEN6AlzLf
XyHSs184/bptSE6fgZ2KZ/zWVs5ct3EhtAFwLhpLP7ce0uZFvY8jeN4zxk0hw8YcDJRazZvKuA0c
GNgeGaPkop0goEkdA1qSP01XiUIcyLL30psOl5mlODJh8BaDupUgE3jB/QXNV90pZijoENRVhjU7
LzZb3rG5mrEtv6gxV01lCWdoUTH+shqGVxxZFSi5owszjOfxc2hJGG2yo1xztxEwWHOGvOD1wFyx
EHRn/BvTmdqN9hWoEFJsyrRZenpCYRHs7mlNYTRYUy/Htxj9KOkADwJdrG7RenLiMDMe/GaADOmN
ZC9aUzxKnQdZqUQ3glCM5ru56cG6/tKZ8zBxibtQd1sL8mpGIXfUr0/j/BFcdXtoffEmXNJkTofW
ajZL+Z3g3T+Hd0dahoO5tfYkIQe6sPV0iqlPxyUiqQ4hNJb1jgnWBIIfJNPbS3Em3xKRkcxnTuUt
OwLX3veUxEnlqMKKSyFGjTJxX5DcP/iwEQ8CZAoJsvEkBiXEvoVtsnoAeisUYDaCXjbM64btZkbK
SlB75TfxHh+ngrWI4GNShhm+VdjhxmAd3T4hzDbD9iGcggUSEQN5RR0zWLQDLjx3gKHSTzxACV5M
2PIPQ3JVgpZpFl7J53syjyXkCCd18bY/ljBvmnkygTpCHcaMJhDOOgg3ibQWGyY3h3V+IhuGzl/H
Nl6oTezysGvuKotTChI3i/juyPMihoeMtpdyZV2LboEUHTCJw4Shqa+tk3mdj1kzp2yOoT9/E1M1
kFLouJyfHA03kErpKEbrvMX8gg0QBRP2RvFDVKCJv2cbb9Ti6y1untFXW10nSF+ev+ggVPc1z+7z
kt5kupA5Q6mv14ZsVtQlrMjL87HroqDqvkQN4YkZjmPgj4O2tWKDaWs+QOw8DrhMvNVFOgnkTJpB
2QAXUKeeICxlC/sSMh8qjsKNAEFCsdSlutAYeg1uHcZTE0fDmbzklO8bR2g2CZEsZe+/pL8U9aeB
D/3ENpTbB6+72Ctwbje20+EwsaV1r82pbSFRwmoIc1d+Q4LUceVK4oDwaLXDsPeNwP4Y/9Xjgwjw
1Oi/MMJNGFxjm2G+aHSLS1n9RgMtof2IETsTs7H83LGrWBc1ZiM90aB+ipBQhGeGgpcgk5E/ta/u
a1RmuB1UhdPgUWO8LzWcFRWW7RBYAvYtLo65ZUwBl2xUxqIl3ot0+HG0z2FIUupIS7Sx3L4xc8kw
IwODoj3BfXkNowdeT8F6/b2/eIV2qblwwpp6BS8jrdecDIa6fOGYhi8kD/qmtZbxNyp7IawVK76p
CrceuPnVevzCN94uvXLQOVQAp7BQvRSTxQdBY71kF2uN3xdBR4UGUaK4ZjgxQPTCqrZVrv3XA9YL
lQTBszoUQkY8SIqQkrx3gl/9tupB5isPMUMOwRNeh3e50x7fWkU4MQz5zyGmnJm03HTwgpmWIPvr
gwJuGTpNw8sJKsDD5WXV6xT9PN/DkfAVA7/lo2sLFowpx5ccpAXhhB9hZ2JapItmAXOS2JE7QGMQ
KcKbIad8s8egMu0puMXavZ+okMtvygyxwMw53cklN/D3tFrm5CPGP+mOQ6oMi2+ZsTL3wqvzIbc9
m/ULE8hi+Jl2x7vmZRvSP9TdU7zlcCN12JhWf98nj5v0uCVPiph9OfxkF9KDqCuYT315n18KC8IU
GzKCyTTHxfaOk7Wy+QznuEbk3Hx30oJmUnLLOpgIMIg3deGRdiOsRiogwsYv8UHGwxXSFwtggJj0
W3rKaJz95ra0uFXZcNwDbA+SrltsrGkvrUSEBW18VzIpZ578RC7kSxfoSBrWqOWMZPbpTZ78wErp
4NXTfszgppZnxohVNZ8WG2CBe2114SiHGJ3iADdkfD3GGS1sx8geENpZjHjhLv+fu3aXrob0gk3v
g3zpErmnW7CbSW/HE/JuV8xi7DRzimzDIbpRdNuYi0yjw2RiJr+T5RjqxaNtf9g6JTlzWLSDLLVH
bc21Cp2mwUApQg93ZPMlPqcpBynizDesC0hyYVWHaoJC4ZqtXz7iysSe4HxomAyPtHCKiSqZaD8a
EkSXxBtjhm7bpP3vTmlpZiAW1oBNczkjToOuc9bBr1sbsRcVgbbOsmXx3v1gac6NXMt8yn0v2tlo
hdCdWtGTIVS7BWSMeqw8sa5QasRdrgLtO6bXpryTHamAaW3HGD8pdru4L6ZnhFtxjbKbXJBTmbsN
QRAPWMAYOoOHW7RNGiC+5MhLFVrquvGju0vIARAGHMTda8yE+ETeE+/iAKX+lVwU1WswyCcY65mH
Hf52pV1SPpO30mIiCyOxar+4Je7llnsAdlGFuHaMjsnpGaTak350huyIXqE1pN9vjeSet/hTweoC
YTXyg6ggLXiifMIJHkCc90E9aMraGHdwP9WPOfqG17Ve5QsRsmhxnSw9KbkVud9ApMTOEg7OX37K
k+1U2SuAniUciiDOdoTwJMKlHjxMUrT02uk/OJZ8o5Suftr+8kgPbxH0I4yyXYw8NFu9OJ7aI/Qr
6k9smhT4xzBrGGgzb8hp/H2iVOgzQYgUO+KMYHTyRMU/hs6wTKgKMg9uzsvBNpDBcQqu7MEslHiH
MM7nvAX8QySkMPpazI6KcmiXOYg3riTkiPA6kkPxVUHmTOBv2Pdv/h6IpgUqyMT1w/jARtnZ3M2O
Fo7RR+7Iv4T33WR1jK4ojS/SHAgCjPuLmu3yOQFYfcgIwhHf37oxi7pDwqFq2MjfHpvyDsuTvnRm
9eHYVuNcwBAsO2T02h/8dzesALEdi216TB7yQ1s3wiykdYkRUx90BTHD7HUrQoW5LatZjkxF/IW7
xj1EM+DW7wk9kUNISzxcMAeRXSGZZw+n3dCuYPN/JzZtj1fzPedoNetvzZLQl6xrLM0tyhTMnrLZ
BjVXgbE25aMJzzDG0W7MBWhFM9JCws+0wiFn+KNIs6l0FRRLmS4iGQvxE3W1qi6oglU0KTiDWx2H
itD4j8UUQ38qHbIocCx6BMaRWridefScvO8d1v81ANdCXqbNIeEf2FeWpaKPXOS6nS1+6kB3VIi2
mKITnAYJhuo1MxMLy92Co3OjURUN1v7pRfBc0kWCp6lq9p2FwvTp8NRQn96XznSjY5sKs610SYSK
VNhDFPc0VCl8R76M0XwRNMc6iZeaTMv3mjW+ejQgL72p7IbP4n4V8tlRcIhQ4dF7wiq73d+zAt9x
b3qZXuBoUQW/WFIowmY1BG0qYIY6d3xB3OQ3JGD8rMw4k9SF6n785kd8bSOMSH/LyVojV+iB/Uvw
yhiSWJU6JyIRe5DiWFTb8lgTBLfHel55bRTckRijPGnTcXEncg0AEU2xO6ykzGrOKBbI4lo8m8iB
LjfJTjFFURrteX9VG+BvUK/bjeHRIIN3uSGZEipjgZc9eYfd64KfW3klXQdDJ9Tirraevh2hdXsS
I/A6p86cSbcWNvoxH8kWLqubGAWNTPoPT23+OmfnKFAD9orKNI8qV3cEEhEluOLMVRktTg5DtBDd
HLoW5t8bKrcoW9yjcFwnbXUov1+M5LPoT66xQ7vc25tOIAktCsk9yzz+6w4RN7vTkyTUQVOzqTrr
bJUSCzu6yZDRwD2JgwZlGn4wa6IGkd0iutfR4kBu/wKnpWP1ptWungTpdK9UK6Jm7uL+LZxSKjYw
auqKd4Z6iWvNhsr6Ns4dCtOCemrRawumGdSX3CuPMii/KdvIB4EIs7RIRoDFjY5NPLEudsPgEJgz
WMaI5nN1OIRyFPTrbxsHHmOd04nQUcyi5Ws61xI+7uP7LmMKcz/hK5AhqY+c3WfBt2vHrnStckS+
2B502/1n+1l0iU9PS7+ujqWa9QNtfIKt9u/rvjzm6GQpmR8N14S34XTB6m+yVMgvQgHB1A7LRSte
FkXYVacMiiNzNiiA6BIJuWCuvpV7H0MmZMGmNrUeCxWKLy1+AI1z7HUaq0OcooHrntDq0i53Skh0
faJZPxyThDHgLXxVam/4ILk3E3iOaDROH1+/9VuafyDuObcxWA43dpYANdow8TlAGhedu8yRLzmF
brFLMZqWIMAS0MJ8DPsVu4tZVRzZJfIPdCc9FEzYX8qyh1EineJmLQaVr52kgu5fYSJW48lFVAxB
Lfhg8OtalNB7KeP+EzhBiWgq0gWpi/iUK7BnZOw0mJw6r6kb4jpFwFMZPIvwBfXlA47odZBAU/qq
0X1DuOHS9BjWrbFLl3m5aO++Bpw6OCptEuNEvJVPZENz7ZPoCKFtW0XBi8pkYhnzuHEAdVSPxtns
2Kz6lcuHB0ul3f6AwNbDnOAYTfDpXRSmUvF7DK0t7Olodxjz0kDik2X0cfS3pQapvhT/yBp4/3Fx
0dEb4N5HhO/DDwmwPXEz+AjgY5rf7scavt2c8/uXvoNlTiiIaBI1MyuenAIXx8FMDOF7yag82E/g
3/ohrwV372EO2iRw1YD/lFTfG2XPlSf9wMzMT02xKng8zcfFGE6r3Dte076SzxSHi/W5jb19xa7w
yLOD+0ObThyA+Pchfhy1x9ygdu299/EhkdxoNTRQWADOdCxyljJj1WN6JcDjQ/zNOwTCcbvxYqeX
FgMdPtloXiEHhIMoNXRQkyApzhH0BRA68YfoHDhBa0GzEbifSFGZwj9r52+A/pa5DrwwxgFg8lNG
6pbYM/NfPbNAj+0+XyoCNHYAY1iXhFXKWlhhYUAQwlv2xCLogWpll2+C6alKEiAI573avuYnoaad
IVBDPg4QofZRPXdwAKKeb2nnrfygSojysI0zR6IJp+id1htqKhjNi8PZ5IZPdzXFkfk+6R/nfk4C
ZZ8BLlIQQREmLieU1GW/yfy8NkGlGY9bmNRnVVBgjabb+E9WDPs8nZB4rnA2Ldrh/PK5xVgbf3Ab
IERkJzO1AWe9wOdwU+a8LmlvI0/GFwn50Jcful600Ew8YY8RrINM/QmdtbJCTxHAUFDd4KQ5dvGA
U+9vnCw9DgL2YnTBEY8UOh39M2giaFUjYSjtVEkQtSuQ5Toyx/M49upu2/cAJBRCY14MLvvwdjAT
zJiN0cP6b6LsK6xKrM/vh0GVR/7mG33+DLXkHIU5KHC/4YpV9bFQy4J8Qv0D1x1yTlfbPYejyx8V
it+KwEEGtCZ9dFfB8GVDtgzdyIWVn0xd/e2/j32KeYpxI4YR5y821QyXdNYmNggBkhZseGID1rOf
4F5GPTXWDJg5GGVA9dWblopF3sxYKTuSIw3kv1+vw515wlQBcwQE0B1yDQFxsIYZXxjmBW4snjnZ
SuglLdMDUIiZ4tOtEtpaMC+wsWmTKKc40peYVehW/40ZNCh95pDji3vSWP6paEjmnPr1UR1LG4q7
OEXZtMNZkLoni8MXQHQNaggv0M/O2aoH3CGfpG1JHqKnsvMfzL4GL6W1hq1IvuCME/fJ3DnHUcFJ
r3nn1OVcCA3GskCT74WyAmtiE7WmilTS6RKbfNqtiGWxtL6LY9Q0Nw+OMFNp9hf9V5G8VVqnGTzo
ngVWynb39sTXLp/iwe9KO7IqWxLkRknDUMEDNz8f7wkk2ylzvhy1xoDaMrmQ02SpT098WhRrWMdw
skjuf/J/D/W3Y29j9oIZlUvx+xZM7QdHH8rm99O3flo46xb3FNNCRoCVmycW53p5LGZRbpV/FaAm
Ei/aH4SoY32dvr4iA58jXqelhtihtOHGyJ0aJwjcTMz4D2yWoaJxPvLn7ZzCPX5uYNPpFpgFeVkZ
WUFztoa0kkDWGexCVIAhIRKVol4YUz2pHBW7VzypRvBNc+twzAMBamdsq+ogRZKXkqTNzQJFKw+T
tTBzRmee0maOw/GvORLBM+CaLCTdF7fYPnHdA8TdHVXxxG7F21ee2DhYVeZ89thFGd/QpeCz1N59
88YraS8J17rn/ROxYT9OyXCiTuJckYjBMY2dxPhq6vJbsHgUOOwIBeItADFwGiRTOyJSg5SCtz8Q
OkatnpjYCUInBdHb6uukHzMgxWQFmsrzpR3l7TIzrL/Ees3KRlWP9bojnePCA9ShYqJqm9xPUHF6
hHgLiu+ktdFeZuBb6Zj8BfJaf7Pha1tqzc+BvdmORUTVeIwoYjjkozLPlg2r/PoDfddzPHm5LUes
ZHhfaK7/Xm66Sym471wqs9QR90J7BZg04oUuB7lt8beafo/YQ7GJ7wET11ACTdClEzw8G/Or4NS+
HGH/xt+aTkYLCiFk13/A/12uvTYP+LJWtH3gPLSToDSzB/D7qywGnfwSrCGSA7NZxW4cEphOSX0i
bZTM0aeCupycQv/dM2DbEcjJpasxmkX8eBuh3Z7J7JjBDWaDpdodFalPSxq+bcESlwCmgXrA96jY
Mm/iIdg+0ol6I+I0g7wE1y1aH4MqzwMUoSzeCOhRSkuFsXeOMFEL05OxxhuTHvPv8v8OS5eAG7jF
FDi6Pmbfi8aXf1PmMkd2+IXc7abb8xpHebJzXwl3u/yK+ShOxqjBmC1wnYHN0JuDk6obfJBNlCkR
UKJDOSsG/SbF2Q+ysHxOxmhwX4wX4LpltuvVhQQxnEno41BqvoBdJWObpwW19Z37SecP6wh8HoW/
LzL+wosWXD1krwLgLFoYRnwgeu57MNZZEjjVPmJqAc3pNtxDg+xsDEStB+5+pQd58dmHzHAeHeYR
5ucywdwBId86cf8kLhYJsjg5p/ikf5QtOBI56OpPH/R4rJERRuDW7f38JT43Lh3OZnqd5O3xvPif
H9Ukf7n63sKcxhu38AbFf1HXJYHfEuIEJeyz7D4LYnhkxWlpyM/wimkrroQDaSRNqfhHYNAe1gs/
Clr2Zjy7f3MCTrD0O3UrpV9XTFa/2QREpbI7pw+Xbw4UxZQb6uZz1m+V0o5gjSGjZ1gz6wMs68du
7EIb8cFnGCnGQaFt+a319fNlfov2G2oDVsSMd6xmRdFIbSPjHT/4tbxqDYt5uPCc03bDWqIt02Dp
7JkTMHknQsJiVi0BpfFn0SHG+puxsh8d0j8Do4wbNTEr4uG/YSYjVDDgo4d06xDIsAuE5/UFD2BK
Liskkq2imB8fM8+v3MI2NzoKyMcKB2RG8ZSpo4T5WbvPicepLxOs3jSHFMyBOAby+rCOpmhaDVxR
qHARmWLQxDEe8BTwSEvHOvZEFlk9mrFCMPAYphAxsZHelnjBKA9ZDM8Wf8Vs/5D/clipPdUj12I/
I9yySUkqng3MypKEkSnXvdXVpnwd1G0fPNlQ12SOfzfAjNbQCJkUlLPJ9YEZ8+iGAXnlBSZ8fBhf
mhYO9cHgRqn0PY86wqAHoMWSi7kPdQZWFOTRViX9nDk5EznBpOqZEarz0BcxPjutK+Hj6q2QJvof
r10/rmg7GT/YnOiDYk3JEnCA1iMJ5zZH/BiEa3NvmlgcXmGoo3vlsa9xxPvMMTuBRUeXjso0Wj1Y
WgMn85pLlZqoQyCn4t/0dOXm2gmBPDChwFKLeGIQZGK9Xke8GHH5xVwuWtQUhdRdpPe9sd8qQipj
cskofYS3z/02wUIQ21lu/PfiBUdOn3hv7Hv5g4PgsVlfJ24TxItzzmhmerPCM+TldElVj8cmjct9
R13W1JtEtaPpLv6kMCEP72rNvKanS+7Wn9HgbPXIRUfQMd8IpOQopOTAMsesR8UjF+IH37xVZzkS
A6yTkVJXPTO4Ww6zH7zriLLkl8FweBAVDRfReSCY0ggQ/CI0boA1UEH/OemWPHX65hgVeLiP6kvt
Vzk+/SGyk2u+nEKAus+YHjTuwAk9I2O5cagXGLykCPxDCAxEsyZM9EGAIXbEILzQBmILXxvdDBK7
pbYrbIqxvjvAa/Lly0c/cv08Y0sl5PZjQp1oiMS+r3G3oBOacNWQPgHzRqVhklF3jQmTKspaN5Gt
9ggira/e2FHwxP0Xokj3hZAd//nEUVCXgpKhG4XMpVvViWNLAn6BG4swq/LQNupH6POhtrqLHqAP
2DihkUPtWfIGzzWmkfIUS6EgZiZUrrUf8b4Ygf3I4WC0dg1zZLY0BYunmObzp/Y2kTmMc37o8oFK
ItU2egQE2HONUoiYwg0kq5keiulO2VHIGwMC95kYnZR686m9rLF/IC+t7rBrRpS+rQ8DqXTEnEyX
AMrcuc1v8xuZ+DQrBJwTETEzzk0fSBhZ6meMqfMgMsPHoeiODNwz3tsZBVV6Y9JF8xWjmC/R8bv1
d/X4pqKhp+WdFeFHPIKwSA96+Kt6kpMtojAFbgGTJdC92GopdTCdEgkIAI6GvJzUlrzU5wkm5k9c
J5fiFuUojTHlSRN5/Yb8DVa5bHIoTgWmwKixHOhWXGtYJ3JMa6WP4bNab1/JVYOVzLGUHErKbUYN
Rj1epgJGDqRHNSajHaz1169hqTwclWyHVaNgwmHSN5bFV06vR4lFKx9tRQ3+isOACK6x+/zj+Eqv
EK7+9JuwEoOQI1w/PIzV5DPnw0UPV4b6TGfCV9x404n1SrZ0cc/7ic7JOPee+TrgqAhB6mV5WITr
SFF/xY1YbcXM1wD3E6LX91RL47L+uzuMpSJcBNEODHiwfsHjgZDVcCpRAjEmzyq3Rcq9L6ZnCjwB
JnWHsz7pBZ8VIdA8VSrJB2lgptSFTesWtvbD7KtU/hF2Xjtua92WfpWD/7qJZg6N7r4QKQZlqaQq
Vd0QFZnEJDGIfPr+6AM07LJh33hv23KJca05xxwBX7vbJmUpoaZkroodKrgVDzUDWYsC36WNR46J
nucVk296WYpOesqlOVepDtRXoVsxvrhh9k1SksWBTSayNCvtyG1gmraScqrGNWPM4UKW0+x6vhAl
RcmhOMS6wTiqtuiZc4KU+QRA5qbfax/tkg5WXML4db7GZk1b9FZfMadaD+TeOOwuGiLiYBjYlunL
KJPgHPDOXxn2d7C/oVoSe+MMtrwHLpfRgBNRrWwzk1kYeQjPLFRKUJhbawVvO8e/mn6UMMZ0buHl
AI7dLayCZojKxx6eNKbLWKVmK2rFZkUBQ9Iuv5Y9VxAMYRoVsDLTIefgSv3qan0pykaWfQn0rCob
SrfgasAqPk3go0hpskdJn7nFXjlFjIbKr/z9IrsFd7nnIVlzo1S2ecCRLUXs9Wgw0dJcUpCZeJSw
sdkMz8o2ZlwyrCNWS/NLYx+jbkcpEO8G4/kKzfyjv06hksWat9Ek1hinpZCpL26rEY9Fx+h1YalH
Nq9iXqv29XVgsK1BC3wIiYRgXMvsMLUdUjiwlOGs/Hp7r8HNdnrll9uJLQH14ivFihDRP8WC+WUm
i4GUXvXDXNdYbFvOwJTgCEcuQTWD3cKDwQBEixa+z5KRLtpolbR7/FSggKR4+qH1wUfV51XAX8QG
8zY+WuRZCbMLWJHkWbiqn65btK7depQ+cJwwAhCoyis1IIrYbdQHik4oJjnd2JxalkT5LgoSF3VQ
shyajcGinA4ee491OUjPDZyupMLNiVs/S+LUv3yK2f5SrW4pYzYHOfs7ArKIFgUvKQzNoQbGyCCe
QqzT3/QMMhzvFQGnygsUoqoPmCn3uqd3O61bS0k27VOQ8DWyXSFf8nwKh0RBAVMhCAg4ePauCVbE
fLJflpajQa6Zt9oqJRfTARYDSX0SXSSMHACvmULIot2sjVdCnD4Uhinvt9iR36Eb9re5+n4XdiaD
WgxJaCB5neqzVK0t7Bhiu6mPJhLINNp0MRJq/wrRFLr+ywSPNk7ykDm4BBhrS3vq7j6wmWm4BqEg
YEWZH7EQ7pIEvg2YjaPVs2u8Vj4JdSqPdbwdGeORMg9j+JHrZaD9mMrp3d2gkwaKnoZujNsY5tlM
2ySXZoZ1E9HeGoStjZ9VSADA4MaepyGSGYlBB+iYTyHXpNDMu43O280POg33A/Bbrry2lH3ajuFl
kmzV7ktrJyq8K5DxvOPiYwWBLvY5eqNovC1YDuTkucWJZDjrrCo+llmXhDADoKeFacxiyQWvaOHj
kzbNopBv2ZssRziCXWayz8gwpHp8GK2Dri9YY41FumjwZC184xgeiKmQ4DEtICUvuN7hK71k8sQI
EQD+ZKLIc8w34tMRsjwWQOFLeBCttsBbt3IYxjPEDzfTBOVNCsiJZvieYolvuv0Sn740XaQvwo4A
hULZXPM7FiwRA3BkwawclPeo4bL8bKlPBgWQkHoj3gBko1fL1uLO3h3tBA+JFm54VC5M91x2SpUY
V4L1Ihs4oJ9Z/n/+63/+3//9fv9f0We5Ky9DVBb/VbSkjSZFc/s//5GU//xX9d9/HHz8n//omqkY
piqbkqVZmq7Ihsrfv78ekiKaPv0/CqE26rBIo8Pypd+rJ4IARlwr5jnsYHbm22Qk8fdvlMU/fKOu
a7KB46Ek6rr+6zfWZZeVdUUsL1muyrtR+zQwBWSF5kFm4Ws/uuskBNxUL+Zbe9kbzsgbtLm6fz8K
Tfr9KCxDFQ3FsHTJMnX516NQqmJU5DoW9ujXj+hOiKmw233abUJCDvZoz4VNcX9X+g+1fkHFiTFA
MxxQmWDAMLiLPgCPgn+KbPks81isIbAk8JsjB8RXgxWOIm8/MQofUSgt++QIekjqm/WsIFxWCLHE
q5BuN/j7SanWn06Ki6pqpqmo1veTSnRTN61cCPftQgboIMe9e+hgUO/ZtqGIbAUmeN6IQYY+0x/d
/BS2c3KZygCLRBPvjR2JjnffLFBuqzOYuzCdH0eiMXkY4CjMN7qLggEFXbMcABaabCn0lLYeyVdE
qeaH/rb8+/lI2m/nY4qKIhmypnKTJPXbo9L2g3HNo87a07EHEDrzfvJEwTvwtdx2sgvYPFXlQfj5
j+/9/aXgey1FM2TLEi3DMH59OLLmVorNEFmMECTVntIWAULWfTMvXiOm6pvkzPlfa+fvX6tMp/Pr
u2iKqiQammzqoqRL375WMosxvYaGua/nzvVdaRZ1iOPeZPN56sHlySV/w3vQPsCkdCv/NoG4TvrY
9E4/ID5BqjlomP5Yj7jBi4bbnauro+OJwABKQOMogov9/YDV6SX5dsCSJXOshiLL0//9ep26tMwS
sVCNPchK0S/6cR5R2TVerM2Lo9XMU5ghnkksHEIOwEjyQ8UdzFm4Nr2DiIfOPoJDdd/AkgaX9bBQ
QGBgIeChrOqJPH+EYnWfIlN8v3NvuO6x9r7+/RykP1z0X87h20XXbklv5i1BXgY6+4GClfx3gurv
K0Zz2FY48nOlU4LDs1l1e+Eft1z9w5Mmi7Km6yKrr6pZ02L50/JryWEk5FbHPnqEFKVP9vsSHudM
SySGlw8STxs0f4e0KBBv9RXDcujyC2L0MP8jqgVTEnZ52mCAuOOdyZbffWEWiao1QYYseMCYk+Jg
rQgzJiOLhLETpfg/ruDvq475yzlMS+1P51BIipZKWW/sR8MnVGpIPUIRLQl/tQemKidyZqiEYPBD
KUyV5ZVGAk4gW2f2jwORxT/cy1+O5NuiXhEvKQr3kedxsglxqZZiGNq0AaAzTK6uW4bLRPIwK0iK
BV4ERslbZJM6heF/s3oTXzoU6ND7FyQJAWppw2OJy/ubtcM1T7+RFOXLbxAOfkDotLooCWwkLJFb
7KbYpVm4R0GKo8YAH3+lZwExFNxFKwwYAjxfYlKQnIx1k6QfyQ/ReVr0Kguj+8S8ZKA9M9eZEaBH
0m4rYm5lLpCOMcSC+Xx4B7seIV+rW4E5A39T73TSdVEtENQcxYvK+CG1uB4RTYXw1KmGSJy3ESz3
mECwbkJOWkf4xjE3EhYCet/c2TX5vBR3WOW9mMEnKswe6t6HdiqY33QnpMbCAnNPKJSz7iBoBE3j
8bwmn63b3L0um5lv8YsAb2sFCv9EgiTS1c8BZBT6r2SPoBzsi/SeVxtz5dmSvGvc9nYgbpSlEV3Y
Sl+y41x9nLKof2/Hq3eRlxakxnnfbCwcyziDc4IherkbjgK6ksUPfxz13J0ip13q7iSHIuKccfZj
DEvStNMlRNboTciWF8+0iGbJoVVRMPXLoZ5a3a5w//7gK9PS8G35k0VLVUxRVEXJ+rE8/vTg53Fv
ZJU2GPs4gBmi3wlUsssTuejtp/EW14ElOGoXGOo6fNYEe1x2JT4rrsbSwgN4vIyAqrgCYf+/Q7Q3
YnqB5Cn9iJeEp1YTcdf6UHY91fvtX6vOVNR9P3BZMXU2N1VSVPHbqhOZba9Geq/v45UFwT2fUwFH
xjLfxFMK074altmSmYFtzcUHJJ2lchgBP9D8EPK+AROYmS7c5XJlFyQOvGI+6iFlgWe+Z0cG7pDu
i5FZTDMTXyDI5Et2H2H192uv/15FmrKsypKsW5SRhv5t0ZE0seOAWn0/lvviPIBqMP0DLE99GJ23
QJQXZCIwOHcIJpNqhGXEYsya+yqkasuWiY61l036hCKxQzVvJGt9tP2MBEZ0yU/mGMEKmlJ1Zv35
chCxoH0eP8d+3fa7W+gyUdOjFfmWtyVMlXGb1x5kahJtiQCAFoUdI0IibUtLT8nPbObvZ66Zf7p5
mqwqqqnoVHRT0fTTU9cKRZ6U41Xfi945O0hEmc30zyTHHw8z234tM3c79+ubB62AZhnzVxgPz8Wy
dnoaVlTAt2csBeWA+HhjLh9bN19xA3OHmN7V8yl5H0/XdU7XB/QHwSFEskUUIPAeLbrDROIDBdGO
SV+4gUH2j3pC/r0oN3mRJF1TVFWSZHM69Z9OTRSL+lLIsbqfWFI/ZhfXgAi3MVoq4azo3ag8wNyW
e+Ky57ikEqqsh3vj7pc73LDSytXjf7zi/zyiae/7+YiGXOuI0VZR/jG6njfSThAwrfH7KIDQrGAD
wFMzgKk7GsnUaHJAZbF9ImbyuZSRbQYM9/9+/39Ugd9eXoOLJGsUiaKuqd/ufzMS2FJ2lbaHlgC3
aiRtE9IWni1MkAan8LMV6up+VSFQ021m7AgW/34Ef7oohmgpBiWfQcf4ffkYIkUXw0JQ9/nGwgQF
4qBjYTh1ugGl4u28i1aUd349rgiEvi7ywkV95V9jf/D+fiB/Kph/OZBvi4DaGaKiK5FGwax7Gfbo
0DRaWzqq7TYD4n/QDbxQxWGHZUY1K1W0E4FO6zU4WMS5xlp2OtzlGWhuUF5HWxWPm8G9goTv73CC
LbtIl9Hb3w9ZM/7w+hqSJFqiZKoUntK3JyquBUNVro22J54I0sTNxJjgLISLtED2/wR4CVAJ4ZDk
NUVlg3SpVximd/rpKj3ilRfKXFg2QPVAIVd/ASM2PeMTHxDnghjx3C+u72L6VCBTGCBrQkRYRgdt
eNKFeXPcSk6z7Z4ktKzJopwcv4NyXeJPJJ7zlwv072TfxueoWsKyML1W3hfG+70DLDnzB10zh4eT
R1tKfFDw6PZx1TG0ZPKiYlBZ1dtxYGgjbASsnKOdkYgurBVVmM5Hlu92HHsXPmsR+nTPZ9DakwEr
WYJ/1qP8hTlxwKz9XTZPmPHoKEkptmz1+iaaaM2nr6ECY04ExaOZKrRcXcMLizbTZHFizu4siWB6
1NzyXOzXBI7khOuhvCDkBXzKSxFRebePTod/hJXzxAVH2AaLyQXB9FGN0rczpBID82HaekVjlj0x
sFHiz1fT1+ZQzXxG0hK+QCLImB4p87HCbWNrAWpCOIGJ0/jkhwKAQxIg7vKq7CQ3Je5kRWlubAvy
mLGwIb0E6eysOYM1nEXioOHTdGBhpCwty88iP5PrgQtg1gdpvSACJcWWB4ChPzQqIcIr6z3dx+Ru
fBTeY/Z1Pxc91usMqElCiPYywqFuhVbDy7o3STilu/jjih+gTvhRiIHrKoq2ml8ubp/6/bhlqxyX
zVZ56uF5PXDtDHEGhpS2y5BDoPlSX7oGVHyRrQ+k5PBSy8YcX7vJzk48Xd54r0Lhi1/j7lPODzh1
TjKZ8IrsBae5KcPE1vCoANwsX0YKQtoVax8bKCXmJUp13OFAIzGzIuMQOo4zSuzXbJm4qs+v+xun
ndtt6zW3N7U4kjbLXSs9rE4w28rPGNVYc8tyJjPihF0XJ8jJhDAq3OakMtvCZLJe6JQo0CRvQLYg
reNSuSx1X5pYdLOCkQKMycHF/IeWqgtEzZaP4ybmwfXUFdodOE+gvjCx3fxMDkT8lQdwEXGQR/fi
gxvn2EYgeApvviQvhnrdW9xh+75H9q4HFe226Ua63T9fVWbODpZsV8QRQGuZh63D5xD0R5YidJL4
RZtMglsbuxDERmW1VfDaiYmkXNwIGrAI+iRHqXoehZ3BNL8NFxjRdK2rqjiahdGCWbrZc0wuscei
hy9MUy3JGkhpueEwmihhF3rnGvpTBMkgoVFoEIQs7vMJGAelh5Jx0jGbEBaDM2d+uZG34ybxCNAo
EcSun7vH7Byq6GngExHY+YDohxkisEu1BgQyiz33USH0ACv3GQ5CEaRpxoHNgbsty7g14KFOhBjG
u9nbBV3vE/JUIyjzdaoBUE81rrri24dmMl/YMs+Axp0gAZDnJbhv4TKEgknH/9fGggHSoMN782RY
Mzfpo3uZnC0ISJHXDS0X0NYN28PhU7Jgr0+ecj9wGonomcIblnDgb2jzNrDhcsf6HG5PQrdG5vBw
/2oO3Semv92LBjN9Va1bX9lNs73ghPEGP6pcDXhl1ME1WgujP7WxKdquA8E3dw+oPHpSboviDCNL
C0ZMOeVXlfKvF843HTlIumvEpfZ8ByJnjuGYNwxF8fbwZNmhUogX4PV1tcjGlYJxKxXnsTOWbRDi
/U1e2Tw8DCCHxj8KGvUP248lagAOCsiapsnfqgclu2W3Rq8V9m79NUcjt8Y9pu7mEkMA1otVckN6
MkcOC82zXuRgfPUWJtX2CmMMe1Jh18D8WDzHB2OEvdlUbyF5jjP1CYwey7R19JD6PdQJbuQW3uAH
1LLwNmO/MiC7Df8qhf7Q7/9yMtPf/1Sdqao+tlLOyYieTngyKdA76ax/hruWKFb85b+wnLIgeB5N
P/pHDyX9oVb95bu/4Ub92CdK16BfhDeuOMTE32e4ACmLaoHGn+lr8/yPyuHPX0jLZonA1qb5rXAo
46Ssx+6i7Cf9mObiQSonq1Q6YYDZPxcpTbJPXr2k+KoG4/ED8lsfHpD/EHSjs5jpJ9wLy1WDUCTy
zfYZW97orCN1jeZ4WwjRIhXh5QQ8nLyVPLLmfUV3ZRWvPKYjNsRQyYvnSFr0LW/naTCO+eU8tuuU
F+FffcCPGuhbicu1/f+n+h0Vu7ZNncZtoewphwQyDz4hjVUNfsS2xkGO73W6i/IDNk5PE9tQ3cZ4
Mmipo0qnLDv//bL/YVxhYmGsM64wDV0zfmDUPz1jRaj1aSRw2W9zB8F3jiMWeg30QOMK98sjvnmz
+LFBnNeQbfiijDbJ5M5w+PtRmNNr+dsV+ekovj3pfW1lZoir2R4SM4zqc3N/CF+02u8RUOH8MOBi
K6ziZPkDYGFuruc+BAjzurJg2MOywReVBbS1tWET1u/w4FF8mh5dsAyRbYYTOR1d6ArZAw5jmKLt
Jit2NoZ3Y119kapwhd1BejHmpkOxzfiI7rRsCyZJVjsJ+3IqZzxk8XBa6jsdk/Ztn297Nwm3sjoF
BUXJQXYqTz8IS+3ObNgeSdNNbfj0kbzPwKTmH6hfWKRNBIDvf790svyHS6fghiObhiJJv703Y6VT
c6sF/dJcxlQNep0hvgkbULWVHAB7Zfj6ZcfXhCQa0AL8tBNXY4K3HZtt/S+s9Mfy+ut9BK4wDcvQ
DE2SDWlCZn56mq6alohKqGv76lwjeST/Mwg9GIgMWxd3ZpZrknOwoHzSicbZEqVzJWsCGQWsfljN
DuRZ8x9rqPYH0NRS6ESYF5miLpua8ushDddsRMdB053j4ijMSciFPA3dEzo+sPMYEhaCZ6x9p32i
lmJmh8e9ajOvHI/hglSd6/y/P0BEut7DO5mLSI2YRSDq++xJa4BQdgdzmeUHPgHAyicSpr3Iv2H7
HNq7A7GarNt8g2K79W5rHGuvWxKfFxMHBcaGYj8OhwlCwoF4me/rE25SRhEcUsb/jPVR5JONd7MF
hXzJWcSOhriECJot5LYStPIYIQhibIvsbuIvznVpoRbLLbJB7Kmw/MUICN+L0CEEGuSOrDGiupTr
Ms2DWFsSbEBKYkTIyTTL9weU4JLdyacLqzwF+kP+iuY1FR2wJYOtnTeRYDlyPwhlw+mhcRpYBuaR
1gtDWfIHCU3pAC5nIg5lxopsrdrjv+Idp8PjyJy3PI0ViTvFZHzNYaSYsETPgoLgZqOj+UvpEzp0
01l1uvSPlOohrqfws+GiDcSV+UmFWnyCujp0f9nyhmsRcLOx4E8UjNNbgsZJ2F5Bc6+gNCCWKxcG
iW/6YtJTkkmvr4ntEODn6h5O0u1k2tncvJR4On2LvVyjbU1MerW1SZOvOtaw4k5w8mUfxFhLQKN+
JuOiv1It74zrkqEitWkNskkrwfLyXGNVG+D8WUJk1OzoGqAUncy64R/H6KrT3R2F79u1OFzwLMLB
KYYEZPcYbRGeDuMfB3QGkobNPxIw8R43Aju8RYjEHOy5uHhIHXiBE0byMuFWM5XIANXmM3Xs1QSv
Ik4bHWgxdT3P6XSBnRNb4SeMAaE2KZwCIPQ7YYnYQ0pXnlNsvNybuFNjgne8KMfuVAGdRrJ637Bo
4CSm6A76aRHfCMxWwqXAvEEJNLgh9zn+dVhT9bWP/R9O8h2BlLdDhtPd0cIYEWsDyv7GjqUgQ/qB
kY1uU/+JFTO0gClU8pg8TNF8NU5WcyLPmIYpmkM8glStrgVQnDMQ5UCTDs1mnLKOFFh1n/iuYpWh
ok1FyCrhMkQHADmtpHn9NHh0M+J2HHiG6D0u62FK8lugqEnQpkN/RG4CH4Th0hsSArEIkBijlxjG
Q33Zc4CT70b8MVUBtBwJM4glaiKIoQiJps0Fp1Qk0owAm8W92jd3Fyc6eQ2dzUjmqbLR4y0C7V53
igyu5Rwqv45WBfO3G1mztgKgOEx/Ll0DNLvXq3N/puXAiQh3A1g+UHzQL4B1TVKgws2K4JJuoH6E
KHQkoOXNUBLgubogeVB96e6UwgJnBUVAQgLPHYX87LZAyX1HEI01E07kMWo+3BJd9HVRvJV1hwdN
whMJoEDz0Nxw0IgdqohvwzuViCOagJDLb0N4YSFuPiejzg/oWVbkYtMPtpRhwIKT0h463BXvyWGG
ho/9lbNQPvSX/JWVdLpwb6iv6i3MFJDh3nRRr8Pvu92WFr0z0up2YzHmvtMhQy9yucDq4DTs3uxO
oItYKaIEEidzM54SDgWO3983SukPpQ67gEylA2olSrL8rcJsoyY0u25U9qj+ujN3Aq40zH4kAzfN
5SRE7VygxMqQzzGfTlcw38ULPnqz+zvE5u69OjOHRgVKcPDUmAozlgAymhm35ZGdw5mr3A7KD2o8
y4UvSDL12G6Ulo5rBQiF/6uK/xxpUPf5FSsHtr1q9oMOzgvGgpUPTLp8kPre49VLl5dD/s57ThxE
AwQ1uFY4NxDn3ub4W99aH3gHiJtVFQQpw8PSchTYDQek6qTxxjx6sPNJC6d6u9oRijdGZqSGV3OT
O4Pt+5TiCO/Kpm9JmSytES0BLWDroZZBTCv9ybsFpQkhS03yqmHzeF8mfcxGhJiPpREZHzBBhCDu
5g3zuicl/gdYLqm/jZ9UUZF0Q4YwYAKW699ul6H3vXwVVVA6aSVX9vBovqbv0hNrLZta+cR7zVNm
fMAHhwpwxuurRryPsS80VXYYJDQTIRPhQvuZvUSRzTqvkY0TzuRTJdhs24MAB27eZhvhsgarug1e
mW1GY/LEVZExJd7tNofFpWOzjk8YLEe8sZj5qARnYxWdju9hs9X0RV+d2A0KJcgF7ECoQG3Yb1Lm
YzOZStPdAcDrURAiCEy9OHTykn8+L3V7zKYDqp6YWkDAJ7IRtx0Rti+CQ398kiO7IC6zdaDRGSpE
fnhWsxZXF3h0kZ2g1pSX3B2JZogHEWYRg319lr9yN8J4Em3V6sRtR0fKQ4SroMk+SQp26aW1K/Xs
LxjVUCkSHj+H4o7QajBt6NoEUKKQmaSGbEtEXGIUBxCQIi4Cyips+ZAT5A2rFJonfAVsWdkB/lVF
cpO/17TcekVSLU1VNVoT8VsZeRvaRGEmKe/1NcJtCiU47lrkpCumq5go4AOAFZO4n0JoMavHea+x
p9kk/F3RIb6W3+qVO2SejHFdR17szHjiLjCZvjyz0vaqi52Fui/MgN8p/TLCnYvUZdglwEjDslJt
1CstHs/HnKSRL4SyVGL/XQzoXyyFKuUYa9z+9pjkyNBQoMw6wc6y+fWN6ocY4Qd+UHW+t1OKoPSe
kV9Jffd0uwcYmPPwihTiEbkQi/ITr24cXQmWJagFw3movDoJprMmn0FZDJ9YOHlPKxK3ERasolPF
roW1t8GUSxpAsQTIMR8s7cBRakKjRinKod7WoTKrpui++HChkFz2qxwyObHwsH1Yv6CXw7jfyufk
gRWhuM/g9+NA2lueiZYgdhQm1pcpI5BDI2OhbjyMyzlEIjvhXENqtpAkzpTPiO09nLZneISDctKF
5UVzsMriee1axDHIjOb4QsHzY+lI/7GeW9P7/0uvMT0khs5SblHVw9D5tbCPLaG4XitN2gvUqVxw
5YFnd1J/ALMTSupO6leCDEWKvWl2UIe2pThkoYQ4TEgzPPR4JCjHP6qzvAYkAxXnHyP5Y/Mp0nkN
0+CCvbzLIzL+ULsKsdMf+pcycyhKKYf6xrmEcNEhFsxwVQbavo8wKOekz8CvA2fMeSs7p2XLpLbz
cU4Rp/tZH5UDVTbbBEUmtXBPRhBe9SqzBJeVg0t+IQNid3/FbBB9JAUOXyEA2sF4OJHiSLTSO56V
ryVhxO1MvnrdS7qvqTBmbOfzv++ZsJx+v8iqpknAFaJCS/cdqrCqWL7nLRcZ9b0Wk1n4lKiBJc36
F6AXmqf4gnkukcbT+gBJwIAig2EIuXgg0RaRhL4mOtbVCyEaUTdEDrkqDDrLelW0SwIqQDrYxSKY
oiRw6jZXb4jR1iNbxlDPE8FqYyDo6RXnu1B5pSj8uSuhCzmsM3yWBfAdKLEmhbnqwh3G3AaIr0aK
8aZulReW+fRB/LIIz4Vh9cygpCM+TpqxltMs3GBI9xDlA2SxRMIktsiMDXI59gZYOZrzPCMxELbD
dL85pVM2LS3c3BlRz2wIvIYCJiMo1OlZ+JVkWAqHnDkQ79qCwL+KahtNnoZ8yDcKj2I91mZdP6ci
glFPz4ch7mXwgKIo0BoItQ6l9+WJ1utCOZ6CNuP47ZAdIM1iQMvO5kFK3umUsiPIHz+aeo/4YyoR
/Ntx2+ev40cdGZA3qOho5xUMHJo3078o3hDAY57e4BcS6EF5TclhfWB70JfxQWZwhjIHCTbqthHI
5AEP47EPWJe0k5F6+J/A083o8hQ/LwMsSMLEZxu4wjagPrkAO0yvzQ/S+gTYaGhYGptmOCNpl9+S
Oid5yReldiSTCjct4PxIqZ1dP9i0ps9Jc3QKAzMPDHFY/mAZRbObYLOAUMX//aFWpt3j28LBtmKJ
pmqJuiHK3xCBqGuZnLQ3nmkspbBLfuhhseIzTTKxgz8sEofJ8QnV4LBWdyy3BJBLh3eSGAmRAgOt
rm6KWMgW2XHfWb/17d1TnqdjN2CE/P1YmZz+drCSAjlUVfC3lk3lx4z4J0Qljquyv1+NYd8veLYb
HI8NH1NU4C4m4xGMcZiapmse4zPa7UEKqE91+/YpOQXDNgctr/kZjyupXiRABycs0iWa8h2kSgZM
wgaqwRSTeA/qU0y1j3qQmSwU/XVxLIH6VpRClJKedBzfhoY8e5T18+ZpSDY3aiKNT25QHTKbwsLp
QZTmYYcjHV528SEtvJJWa1s91rjfOoyb0GVEsNdtVHJQzhzMTaST7tq4F95hEYfLhh4QpxxCFCNv
M5DG5LGHPGIygF4TD3jY+GqAqBpLxgm3JYOQ91f1tH8teX+oPSTFUHRZVyRRkc0fZelPF1zM0iS8
3MNhLxJJgN9gNJu2emWSsuKekSIfIvgW69mLr5ybhpTcgyasIejk6K0jr7o/xOCHMiZNxDMteg/i
HC8OSWbhEcIoXpnSWtBMLvF7Xq3zek9oNnFJLCIaYcq1V+Ejwi42la5+jle8vMJY877EyZs3PsTR
r09fUWpYOP3fZ9h/bTDluqJKEwKUVNFWUv71svwGL8KgMtQJGRZl1bC0b3OA4mJo1aCLwz5LfRb4
6OIjgbpzFfYGdwsPCfS9uexZCeAWq+0o4hx0XhFYXtPpWJs8WjJIRMMFn400pidabSPYT3Oov78o
v3N1p+PUdNMwLZXhj/6NK2Gokt6KSTvsG8PjTdAGBnqLVPu8MN9vmONdpt5rBkJK8R/jj1D7wEPS
4AgKzB9scOltXJh6ZFvIxVGsz7npsXB3yv5SeAoefkTU3taM4WikxDfMsHCEQh3VZsR8PtO3MnHE
CODv5ySx0f7+9iNe0OhaJShfsvRtqbr1gpEXt7u0l/cIj9vWLfFI6tfgcSlkQEQ9hk0MB8qJRWXO
KPoSf9CPRBLPysUVCuoWqAhu6DHkSfOE52gLUbZidr6+M5V0Gg3xNQ2rjyHMzIS+3DjQqpw4UD2A
NahjobPdaT69ef6aWU6yyLxybfVcJnv0J182aas45OguFKRbGBkAOc0I9MgWHJ7kN+Tzya78aLQz
aZs+5/6IKdoarQGkX2ooOundCProdStAV9O7vNf43gcIQqtkjvW4vhS0d43ILxEA9BlMj4g+E2c4
vCcUP32gibaIWfTkYSdgVkX1Fwdd5ifxgWTzVN3mHlAvhXQFjYsJP2vRME2wl8lceSsorAiOx2S5
MGbpuILs1JRo1onL3Gk4RdISGfnpurtpRyM9aPqXyQ51dzhaMSB/ZWwWufqcnsFlizfgVUe8+s3g
jEVwR8WXkYVrJ8pZyA5mjpmLP3xhKY2gDYcdu3m6+8rTbUqhQsQP6j061s2muuTp0ZmaBpIEjRSg
mIuvqzthnm7pB8o76ltXLW1rkrc6UUcotgsNxRowTDAKX697V3nIUPFf4ErYbb/NICFTyEQX7MTn
heIDzmpYAGRHy3oW0anewlWHTKI/xR9D7UZSoKi2rtufhupn9TJlIq3guLGrsEqdXboP/Viv9Pbp
fvFBg0ha6rNT87gZ3HIFd4GF+ZjHczQtKb8jG1q5bS5JAApKiFcK7JzqC2K7LxROg+FW8muHjdqM
zEQkJ363lAg31F+S6NPA+obovaZzwwB4BcxWui0zr+ChAmeBUSwvhadsCGoQF6ZkLv28BaTohvd9
i4UaP+YNFCU51RGPvtMaASR84QVMFVuxuXR/N8BAMbaeUHSybujL5YiWb6uY+7JDbTZHSE9DADvE
5KEmS5niBCkqSXjaHjDYHvfNkliv3CZlr7aFDQWrJzKVf9epdW6zTg4oAQtyv9ag0wozp0PH0Wee
edR3pFcteSdiJN1+CB2DX4PurcHo94QFAQr4TbIgVMTcAXgTec07ggJ2KVq05tJSJj7+XlLqzk0B
a374slgUUsauStxrbw+3KR9X2MTsU/TsMCKhDGFJtU/2l23LVYpx2AKT+tFtfFrIMQlBo65WSmdq
MxsYInMCT2bKZT2WeMTE3Sa9xwANTr5nYNPe94nipneXpNgOBP6luuy1N7IjJDIi+jnJfFqJ85PT
cqpTN5W6AxaMSOMTnFQ25HyZO3Q6XbsxRlCva4Z9mX1n17TKQKjoKIRnBYM+fPkRPHsX/cTywftA
/N4A5vugw+JKzmCOKPDoyYmZBgOIlinu/Vj9AkFhOAor0HJLMF4M+Yx5Hn3I3ZzAzEH4GI3j9U3T
kM8DwMDwWMCHJXWY6TkgB5/8bHAbtqmIjlcgIyJne8DHDPL39eGiX+0Sp0usbvGP4Cm59G7KDGAs
A/0OClrpNCZ4nGAx0jESlSDSaChYP8opQkyiJ2inyMwOtdwAb9rV1bklPN1BwCtqtXaSU+Gdn9ab
zsztogUhf+zolzCkVz569TCIbFTF6aq+SM2munoRWv/Grxcafd75Kjxc4KOlUKxlZzhL8rYMFy3M
YMKN8bxnOEmUH+Q7vM+/UmBNnnnoZjMV/Sl+X4F+jsjz6GaNhhr/gYDdnrwFTx5dmk5DxsP7owLP
oQoz9i3DSpQaXh8fBOosFhS34sUj8fUW3HCMcAdnNazYWWmZt/lb/dSKWFKB964kjFreoGaacMJm
XAr86z8xCfcQgtLUkIf0iWTy+c6PXI146ZwKG0kPMBY+EZDWaMUR9dMOFCttWwTJKx4r5j7ZxEdZ
XCtnPEe+2L7q1DfJpCdiALugOapFLfU0Fad0ZZe8yXJAm6gAgiunOjvIzQIRaWWTC4llqfUAksbE
Id7cSH+0n/PA+Lqv0ZP0kFPwZPrgpuA9fX01Sfwa3eFyqsjMZneo1GVImZ+ELpwBupS4fb4Cr3yC
j4uE+3C+kLQNEq5M/HksugpMa4madcwlYSPEtbsXyAQS6Um+zLRdw1HMxbTNsLYWZhEr/JisFPLC
+t570k5Kdxp44qx7xghWwo5UYcDil8NWYc2RudwAnJ2A7C3bV+r/I+08elvX1iT6iwgwh6nEpJwt
2xPBkWIQM8Xw63vx9qDP8THsQQONh270fdeSGPbe9VWtWtcyhjPVhkXZ9R6ahOhdMbIzV6GYsl9b
GwCBQ/UsZrP26vWKoz2kwlZedsGBADl2CHxD9Y7GhfY+L9emHyLmACqYXAmgtpsudxEL2T/IvGJK
wdWOt8wuI48Qg5C/wKQE+xSWhEpYS2Gw0Be7vKzKx+sIeDoFbpHbOrjKRTu7EfbZQ79ioHO6M6ne
oHkLC9KzBMPhwi1iC7IOfGqWroVPhUL+MX6kZEWoBr6XMGupQXGyV669uTdEtygOZcZkdFIdghxi
ELdaYIv1dQJE4rpKMaMVT5ROtgftify7MGoD2SnykKKw8Cflqe2XAjPx0NFmjbAY71FOcRBmZVYS
gMPQSXCQcSFhEX4E4LFskVOLOW0ctXaLB6RIGGBAFMLNfWXyHVGlM0ZwzNszUIQbAhkQNkZIktFm
kxziq2E+5M/p2okWd12CdzEFYswgAjSUAVGHv2dtB3qi64lDI8IMuY8Iv435tT5Rwd0lC/EM/Myj
UwS4oTTri7NqAZGtV9an/oiJ1MkB4JEqaWZa7ioETFaWbYVeceY78H/dFtX7BRb/aOeeA1Gx88Cr
Ea2UmQUwijMkSilZHT+gLRocgezfhXernYeWGzOchAoAc75VfK4WHLx79ay1ECE+x7Ym+Pot8UqX
G1w808wDEQqGIwj/dUd8hUc85RK9M0y6rxrLDYx5hYeZ0YLZrEXlxNhTyB7IxKW8V1h4NacJTqxq
WK4B+LHucyo3topyQDvghC5sr7v+cixQxkO8goSMb4conH6kNvWY/NCqNBFy3j4akZ7FmOPAlwbf
7PW6OCfK7Jo6iB8DDi8nn+PICNzmCA+feTjd4+hpyCnmwQz21m1rtvmkY9CPvvqk46cG8a9OOcdF
182t31JPBmmQudEYSpiku3JH2gXRcwrRAwg/M0i/xDbW2vr75Yj3JJgbo/+WXogn+isaJ1h3b6nH
wl5xDHnCkNmFC4mXgwXObQWsTvAz8vGvBlfuMnZQiLkvRBMoEFRzRBNcQCM0QeHuXZYf6U7fZ41b
id6n+nhSIp/ZM/oF5jtMB/xOm4t0Irp+9Wlu8gbjYNZ0pK63w4R1qqGFZMoQixuBjTEBH8re0S3J
Ovkj6nuE111FZ0hfA6zRtD9iJGkBWfvd1KNPiA5s4EOYibdAq0cCLRNkiUjTuzhV59DlPWYy4jz7
pGdsBjwFwzYJLEaTPv/agrfFnCQlSXiM0CukM0jXz4Ewb2QbI2M0i1WKilkJuDdjl3WWvol8IXTT
0mNtBlu0JplAdEN0jLnmSasOM/luOFh2O+kXZQdXwuOhO7Gil3CLJ2hUtjKnemDAMn8aplf8kHZ9
urHZdLIz0tVlz2TYzOfBAVAdYVSu6ozsttY6oV3fnxInnoVbptil8FZUi2AjkmK3k3LRUF3fz9jD
UPjC2ElTAP3scgPS+JREfj6hyZq1DqLziW4I7mfKCs1Xeh0qdHcqGd+hQw4Srwrh7mfubSa8VG4N
8Q/bgPTCYa07gW1npBPFCyZYLyIc9lfQvUTgyglLCYkqVESEYv6cwPiArQ8DBi9UvYIHDI4Qxz2v
psDgGe8BqnhPgskOXnluWJji4g3EGRJ5bfgMje6TYcVDBuGwwjNu8G+ip8EthYdbRufeEwCKbCZy
txaKf2f+ABTXsEtrRPWSXeZJQQ5aJfVK34EpWJOGk9w7PQcvcvye8LjiYBO3QbSAioD1AecpyFtg
/dlmXOSlwA4+a2reLbuv9sEDVB9VP3Kezk+97jFHCM2nGP9B4F1nUMeCaEoTWD6F4ri7xbS7T4vn
6K3t7Ja5+w0HfWOAMlwgYMlAO+I5gkwSAEvaX3q7eA2eon2XOMypQxp4eFd280alv4I42p3sY7Sm
DaSdDCdNnSdziTmsduaOosLWHlQSyMzPRrJjET11W+6TFwrv+DNTCys8UyD3oYmP2abasuwxuBEp
9ak2OIh55hzKb/gfWo0wgwyTOcuV7lmzXJsmq8TRKhdBh0IsBUA9Zu3kcgZAjNfyENefgeWqKziK
TvkYZb8YpL5RQyXZYnqiarKsqegkSBB/6F1yq9/ympzzjtwB+a74XDP6LmdALYlTMMs6I3lzeAnm
KKFkraKzfJTfqbwEtqU6wzw4Yko5QLS4wkXl5719Vv3onfhZCpH/8fUi7xCUN3RFsVSGEV98va0Y
XU1FE4ZdoBLgeLhWMxO7R0NFBFUBOLNno+VnWN5Nl6L2wOiIxrm1YTMIp0u4OYbyFvsdK0Wj2MNH
KO7Ny6KPdrf88PPn/Hcm9ffH/OJjjOIy1sXqKu6ATczLo+WmuEvTufwmNU8//yXCgP9qQ4pMNhD7
poWZ4StoogmLi2g0XDhofMxKPgMMJ/fqKUjeGSNG0lQ0ly21SqT8ob87oH5bEY+Ig6NHRNkv6ax5
CmiDFxwQsKK0Kd8vAs6ufWf3jlICJQJcKI2PN/H8uqKvwOuZiiKOo4OSL9Jd1XjkTRUhtxwuNnKU
+SBVTnefCmNDhcKkOp51FEBFQJSqT4viCSk9Eh/WgaQmrkYdHe8ItpqCI64Kj973QFnI0iLs/Vj4
zHHTY5uookW3UFu/oGNLu28HlBUTGg2oWu424vgkUiR9w9K16PB3r8V0L8uuivv9vu4pfQpXXblo
5fUQuvFHy+n5hiwJvciJT9FnXS576HGM7lFaBT+HSZ4fZOcZVDBGqqmwFxX7grZiM3Gz1IUmeg2p
UIc8K145sj2u+N5W87rkPOdr6qLjPUor5NmwnDREdIDaSkrEi6lTbfX3NNgFRTJvx2lgVLkK312/
OpnBpsXY68P2qjMOok5yVlnwLjWfEixOWWnNxg3a6YoiIX6p843h5ZQaCRwEwxvnnZHUr62sdNkw
kzOX7B3TeceeMPMkY1movoWHFXc0xxAOJwnOUFn1OMD0UmmDBbKkBZypkYlX27oOHpA/TFjJBWyk
L+K3VGnYK445gdjrYBcwiF7E28JNk7VxPYSC1y8ZAt89EcaOfUH8uvoak4d+ST4agxZJiIB89RsW
Z3w0agTef8ksgYKp3zAayncjkj8fhC8SddncwhbcybArrLMFYz0BCrK0AH7PUUziVX5mynqtt/Gq
IZS05T7IvIHOVZe8SHy1zZoNdxC8ZrQxu9iyOF9U1CDWvwjpUEq+e14BlBhAYXC7fDW4d0oZK5oy
8DF7JivZy0WBXbjI2TuIN2NagqrK1pW+kzGVdrQAgK/MqdagJEldWe/SNZym9yfYnOo4YCbTNLyW
o4fjJBGmYbCjMJ3Zmz3sBBt9s/KG8tA2GxXYmDEpunnZPNxZ3aXogP9UbT3K6ilkjBe5BvzkWCOy
1a8ad8cbotR1gT2AK4/1EafZi3hhEj7t0A7wmDLOZPdM4cJl8qJfKWEOpqiPgKFoBVBg+xxxr3HI
GA6MZjkLqWwd0KV9fGYlzjlIRilHQqwaFzuGKeSDOyRxpFUbHeJTaDd8vcINuyW5/J9fl98P0lhE
Rjmd4Q5Mir/XuWrQhiBLKnS8MTzhmbgyKx9sGWMC7OP82rSttWPyibaxZS3gC6aPjV19vrwGSxgH
T8AFeMJvq6rexPG6fE1zR+NxRB+KwQ+Aj3VU1h1t1yZuiuzDpAtVa4NFQGxmVba8VLzr9jVGJvMD
ASbsXRN42XNIUAr2bPJSn5vkBQGxB3yFBcu5IEnC+NveaueyCYJtoIJ4d2WOKBuVZFdRzmBjdmxS
8mm7KO/HaBVGuDXAoImQDqnUmKvyjOw7ROp8PPY+4I6osnk20uEcmZNRs+tNV4fZY8HzO1LQUHPW
hwxZP1pcvUn69pmDla7W2vY3LMg3rgJi+aoqixpIJgkOzd/Xou9DTU3kYNhBBOd9ewEwES1r1kvm
zeywNgGnf6otiYNla5LIV8g9Tzp87DeqK1SJOcMvZjPjmznLXx/oy5xF0ipdLpR42MnXseeurpAV
uRlCaS5TSyisrXHo0SMI4PC13Osheg2Q4mpOtt16MNf9u+HsuSgE8KuOAvdJVnvNG43T2K2RZToc
gtRD4RvUYBW95v0SKfh2FCnviGZh/JwRWeMOqlK3fSvX2ZNwfZfwgbdThLRSdjme9D2RuoGKjAmz
LXBn5e2loOrbeMIFp+9R7NiodtIhMGE4+5Uf1r88Pt++Y1VN1XiAVFPHlff3FQuJaiuXSvpvDJgn
7lBy0RZRT8vKSqj91HyL5GlgUVNN7+w0bqYBsHV93uNlvJxxImjjW2MAEFg7uvUa0oVaT7EjK4Ef
RrtW9X5+2LEBffOuVU1NVYiSK8S4v2wXxUyXilLX+p3F2Lad3xtPjFZkfC75lGMTcIhJ+XZ/bBqV
3QTqJ5miiYRWxLqHhx9WZuIbylKxITpPEQJygfMIy7pL4FI+tfoTs5WkcAZ9zvTGwosNcPtEElc5
y41dTMyH/7qJhAfkKnlSsIveZIlLmtNYLRk1cZuA+rcvVJrgpgBxNzbGT9HROU7mjJ8iyHDkF3nn
3tIzA6jrhaosUqYIOSE0XHYPl02FvitWy8JcxwwElkm7Gt0khVdyVFS3qYWpSdvAXy72JvgVtJQ9
Qy4mLk1km5TooM3dffxqzMSUUR2nK0mZU7zBOA55ufTZ9dGMUsnzjuGc3R0G8OHUz92xJDskha10
blzdPlqQTuiT7SWcR+xkZCptAgoQVlWxHXuS9MvagI9ZW5SzZfhYOydn+bpzDLyAb4WIqsBH6cIT
4fAge4fmnjQ46yYyIqqCwUlZUwMLc8VX8f3AmEPLNGj4DnCqQKu5n7pu0VxXmCBQQcuGvDYm1+7h
elC4Qu2xl5iZL2rxFHBYKXFFzGTccuqidRs8NHx5XrEzyWv0U3HxoDy2LvG/jJ4YuyidLN7AXinF
TVmQHUTiqvcxZcDNS0Hf2qPIFHiI5hKjB+ZYon1LX7V83nQziSDoQqsWlNXonBstt8m4mpvqPsug
wjO+TN1BWSGf1RP5oAQrUImhshQ1J77fp+g6UJLwXLzcTKhHziVxWTHbWdc64PYSfSqfOSDeQg9X
b9lRteORqbm8ltoTWPOakskg8STk54xdtbLr5FVBDweJgYe7uSxPVwxuRfzUXc93rhEl0WbAvfIS
cUMP8cz0Y5t/MmFw2FBFCPkDxdbDfIYaddsEzYJsM4S+4bY2BTu4YDMFiEbk5UIQNBwljVb5wOtq
dc8SBOfLy5Cux9GDAr1+5gh80FKekT6WEOlRqD2y6oc2e6YrUH8lGxDmfkE0qp4lz2RhkYIp4uty
djRnPT7KoVuGkFZTjspVdETo+vlVoY0vrr/NQCxFliWZIAt4YXzdFkTd0AVB3pLVRpX8tAc3PQpX
z9CQltaW6RXhSmKP+KIRGGF2FC2M9U1axMwHtwEOOGUPxBuzFgu7j5ENqHea8bZ5yIpZaHo1OpU8
ZzuNCeu1Kb1eWOCOrGC31le/so7xsCcpRgtviQrCezv1YSIW6gyc7c/fUv5u76nD1MAtyTscsMbf
r+/UjMweVCLvQ/42DzcX48jDy4wPKhhtLEC0bMDk3KTsggkI3agP3raHZJjHh1FsgjIxNrj9/KmM
ccv19bc3cGyIbAJE/vyXVdcS1KZSW357w/AswzNvnkqVE9XpnCMJdi5OdHWS0QE73ptn/bnnMB94
pFGD+x7PAC8pw/RE3NMcQ4HpPli8gzjo8k5iP8lhd8jm1p7Xsm4s42Amsd2vPkzC5Xe/xrXKrG/a
PzHAc4plI8yRCepsoZerVJxdYdhndEItW9Ti2L8WU45oMjpf3I0pfMmRqaH0LgvZZ/wxkDLWhp34
Ki/6VyCywy/OFmX8Ff75lSxpBBqZqo416e9rF+mCoPRC3e8kCn2au40FKwfY82qtU7p3yZljimps
vZu1H7G0iIisE1NLPzGU37nMDwy20KdU9rOrvMO6tw3vH9xpvBDox7CeEPt+vqrmN8cxFBoZfooO
otEQv/j2y6YIKktFqjFP11nA4XsiFTRITvkhbfHiX8hBOfF1hTwQSpuQIhJGSEycP6qByfEcK5qn
geJl9py+9SeF1r8n6DhJPBWkU6o/F2/Cib2zqn7Etc+uonA/mZDVj/K0BZntU15Wc4oJxC1o6wzG
9mV9eQymyotOhCniINuXK47Z9RqV98Q0MnM1yWcxzdptuUKcftKrMeRC848KsNTjV+qeKusX8CNn
jn+vqSrJYFJkyVDYO335jaRWjapbwG9Uu+XNNVxgO/fZ3b1d7NrFuifTCkF5BJbLyfCuVovSbedQ
v7ftHtfcBqGOBE5Mm5MBdgb/NRsFFCBT3lQ1hB6Ajlsq2bSDTq8EIxzNHQRsgHM6G0Q7BMQuI6zD
bu0Edpyv41bF8robQPyZiUDeQWO9TtjXGJgd8GAGjxJzFLT2M9YD0AyZ13xo8t44j8Sk2dA+cO0w
KBD4v65jRqzgbqMppkQVJhM0hmfKpxkQM06fcY9iP/WiRR07WGyYkGGlFxedV392ndNkk+4hyqfJ
DvhoYTe9a5h2ajnFtlhmb5djErrMhggt2bQHExh65s+owL2uqFSO7mtzE4T9DAAGeTjzAhJl21ms
9BHD6FVBGXvuWsV8KECUt7uGG3/KfKj37rmNu0Yz3QJlB3yu9my+y7HdfCTxUUu80qTTanIlC2Fb
DpYGPCo4dHkPuJpqn5I5yJibzxRFzybSM7yZp8KAecK9lS4wU0p7c5L4iP0IVp/aR0a7xeSt1abR
OfHh9BFOm/SvV+PAJBTfy6mia9g4awW1VAsG8KjXs9Djl+dIp/p1NmWAHLq01Dq3NyIEW2RZPCYT
40S/eksXrS0LWAFhS7oWgZwKRYzdSQM1havYrNvz5c6ZDjPRmdpK8u82zYm7lv6QfdRNq2IuuOJD
sFdXzSvTIx4M1W8Ej62Qy3gmd0gDQYtHbSufi9eWHAWa0EcW4+VDvy4pqGFdQW36+U3CdPe7xwTT
Id5z2ZQV+cur79pfRIRD5NRLsJIzR6KkVXOuR3pgU/OEqk8KTWU8xsYeUbOnauZyQRuEQL2KyseM
ta1Pmb1PklLjk1I+hIvyMRymeA4iO3PkT9RKmilQNMurB3Q/HbuV5jJJOQasOdtyzQ3yNZvTO43t
tGZdMKDH7kU9s9+LAP5v1PgBuXdKcB9FoODoPW2th3u9ViWWrNKx6NOEpL3UGUlQy0lu/t3kRxUe
pbmuOdWRIF/P/G1RcKM+xXB8olmv7SvNuaNP29zWnAq5btgDEGO1/hlmyb3YajeCfWBEV1cZ//+j
bm2wo/fyUjNsRST/Qc2YcyrAWV9sObQFGcDofcuWO/vlLaZ89xKTRSgbGvsmtk9fDllBaLbYk/Vh
x2nwHuzZapLMfxQ2MTjHlz6ZocoPt90Vx4M51zjJAHpybtlSZVx8HGgnPpEj7YrpTVonCLMJqbN2
RTMYld8/30f/ptJVCa3h/z7ol9uoCTrzpioIhPDPGaU4dPuQlTBcA90Puli6weam0+TIr8VrwLE6
/3YQ7OZ8/bDCrTVGGzLn548k/bfj+rKqg/cbCbyqKqoE+P9e1fW8K7qu74ddxWQTzyVH0uTq3BbX
E+Z3jQ1j/iCZbzcongzMxtRaNyPTnW51BkXJ9H61L59l6qqf6AE0R6kMe41Hc3gui6P8mdw9/hsD
Hd8bzkpUKc40FgJYSCG1QHYu7DRzrYtg3GaX+yajT82OSSfLPs9wQQFlPJk85fiRoGvReqZ2+O9s
gSalhiIg1/oojUUU7i7Cqhs2SeKHwjyS/cg8Sp6xDx1kLnVD03laP5iLDAeQYjnxmxCvKVvSc5+J
cag7zQGrfb8Pbyv4j6QGEgqiEpp/Omot5z//0t9JAdhnVcmQgIpI/6sL/jHfakylFUUxH3Y3FD8S
UTRZbm9EBDc02IbU3yzLp0cEf5oPP+8zjp/dpMdfawNjqqlemSYdtVmckDEbPjyl+YIj4TClcvKt
QmWFQbJglfn5E2Pu/+a1J2P619kWk4H878zyx0euhii6m0I27Eh3gsydq/H5as4ykk4bE6MLL6i2
8wXS3+UxVR+6YwADCQYro++Q8/hcopQmnKTae7QNIHJOJKIh5uCZ6kRSN/kZAJchTspN9Igtb9Nd
95o14VEQ+oNksfnRH26OJFJLsrglDg/3NUERnldUQ2fPyOn+YKw64GR33TNeGTR1txV6MwulwrAY
n5I5M1z51OEsOYxdyM1qjAG0xzutdnR7pa7GVXgoyRq+6dT14ohkxgQEfRq/h/UuQCO1E8GxdsHV
Th7CGeBB8gklwfJ5dUwXlR291PEhZyu51id56tyOxc3NArggM/NtMKeJwbl7HPK19eECoPWNBH0J
wXstA0iy5ng8NI9oW/8I7LNcw/uoNtgTccjwba70wODDdYvj4DhsI601j+Cc3HzCthnggZ0xJGHR
JRQ2DTd5s+mypbnGI/weo9ouyDapPhJ7GG2i+A1TVKzhQhLVpTXwlnPHbbhoX1512aEzUExWsWAD
qqq8utsJ+Undt/0KH/n1I2gpo9+ijHGlld/s/PI3wpgqQ1UUFZFRr/ZfRvqPW+ue3i7XaAiHnfGW
ck8Prq6d6f4K/UjwjGCpUkFceDf6Ljhcicx0HkOwos+wnUD599bOaGw+LC2qiM6sShNp9vO9/y/9
k1e1TkZb5ZWoSDBQ/34t3m+q2Um10u900btQzIuVTUw9w9c213jfKU7Y7WSiJeFKzTxiT2gzILxs
Itz64FU3xnFjeku/U8bIfHNhaYuiX1S1j1EHY2TD1tDA+MFwzmJcB9o0tOXXOWG06oFMY/wu3lyk
jnvsqSB1ZR+/QDds8fKoqHhkcycS2b87hrGfv/S/zMQvX/rLOVgqcnHoS7XfkS7Bj0FjO0TknHsV
Hk3o35xkhhIvGN5l4HTsXJ+g4yQ4iwimM+gFamfa3P5eKzhCxd4GxbpW4JIAN0bMwoXhhQtjw4E5
UiiVtou1BVCkX7KZ4ZFNiQEwiKEbim50gAuJy2+i5r5BCd8bO+AQm1ji628NrqLe5R3YAk6+Y5wB
gYCRtFppD5LsmgTCcjxzQOPAPtCe6FV3rzBW2VPJZcGv/8uK/u3W48/bZHyD/nEbp2nY3qoIfVe7
LzQBu84i+4wYK+1jg1L7qYrFK/eD7BXJHpt0Fjjg9brbXH4UKL7Da0r/We5SscXeGuJtANvwVX5V
Iid4G6JftknSN+d3EikKR2Jua+Z/X856vaoXlyaX+x09eznN4xhtb26D+JLhI7Xv2viLazpqJ+HR
XxQW6buz+P/9bchaf/9OZhbfoksw/u11zfhnNR4nyPM/UisHM+CXk/93VpL/TQqpIhgg9euQoFMY
EdyDqt+pq4JcXeF0xIMoWohm8hRTMdIt4REg8BHO0TnecYoShz08zPH/QZMWawBvyZ49A2TXoHX5
X+RuiYULZ2WJB80+MD3++dH7733ydRumWypXhUoEQ1O+7GHFS6Nd73nGXANm1DqvHXJCNfHWlWw6
93qhKP6QjyAA7aXalIrbH1PMbQuJISswFVzK2i939r/ctfFd8McH+rJX7dLQ1ILxA9WFTWG4ch1j
A1fG0iS+HNqQDviPfv4N/iXu8icp1ECIU3TVMPQvN8lFTFrJVGNeP7O7tISixQa+X2fYlDYMOPH8
kDGVOSMZC9yfj0Uxb6Y/f4Lv3D1jnQdHCAw+BDK/PCJDY6ZXUQ36Xf95RdUZbbmuYu7FdkzrCAsd
bIyt4eAbJpfqST5QM9PX88tb/CiB38EPhxVCcgQF1zQozVMOJuL9l0/43Un0j0+ofvmN0gRQ2mBe
+x1oWAgoNPJCFUCQJK5svcarUphmO6iYYJFAhEZVMg1o6YM6NAmoOERqO46KksPk7lL9MrtUv1vT
yYap3L2yJY866t8P+a3RIym8a90ONLj+EF0X3TKjqmLYBMj7ikBj407CGkx+nVPBPX2Wu4SKtqt9
57Vv8o+kyTJQj0KyDIsHKiWRB7i9ZSJYc0ruYDwbObPIOb3Uagm6d235+FByzAbkl3i9AoW+HcPh
4cLg9vZ6YfyhcNYVfC1a5wZVAEi5NoZFSrqxnShkSVFem5S+X+wifpu9USRH9zNHFpmwOL+Sbb7X
1Bzlu7A5NljbmboFB5wKdM6uwsSJNEBOGyNH6jkOAoTQGctaFDribWuAxoA9+SJpvjW8WThcLDsR
bQBQjHNBfVwPQfOEN8fCmc16evNyaDjS/I6/OcV6jnK8TVM4OrfdHfqnelTzdSQegOwKVweOcf4E
QthUDz3+BihS1KYE91d23GUHnncdd7gB7M6v6foG14wI/XzF1gy6ZKo98iBDcawu6waXdHmd3PvD
vVipzQmCsQs2zHxh6HK7gkgj2gnhFSLLE/GkNlyEsROZoFBnbPcjehdKLyoPoAYIy5kvRbGODC82
4fSRW7vgeJLTfVADMHLYbMMmETi8Mh5Leyczx8GjsW5W0u0ktxvddMqEzTORHtgnsnbmCEwlEC6s
cKkGdheeW/L9w6p1K+WTvoTeVshN3PiNes4TJOVwSc3VZqZ0bzL58HxeYD9v9EkKPlx8zKAcJxum
pA15NYJacrMkR8Og+OarQA7jPRwMXJyk2giehb0tHhAvKnaaoM+AWbzpNV2gDvSnDnY/dOA5a8Mx
WgfbIdgpEk3fExPbw8mpp81B9A229FMCNApCGSrh6aJM0zXn31PR49yXcFpR+fSSD7hmZu0BWQRX
PautKO6FCKt2JrHMXKcxhN0Qa9pMIfoVNl5XTrsJaDPQt06GxYwwH+rkyx1Fb1iXxVploutoc4ha
kF3O6vlmuuCuAhtDf7ChrJdwAvXcI5MG1/m8jkjuTtMKVfn6UUEN0VxS5tiFLdzqZz6NGh9x7Y/+
5WZ8a4SbVF1LGBYZiZGYFrsHA4d+7qXmqA3Kt+cb6JFcnWsv9901n1YHIBz1s+izmzFG/DH1w3vB
sEVzxgGW6jZR99TmTJ6fQK4A6KD/yHtykuuaLNpaQHwlFHHPlzh+OdTi4uQ8WPj8J+4cTKmin6gH
nQDkocYSU1izMLTb5KnFMco5h4wDHKsUsxl0ZZFdac0JiGFvxnNOM27ktkwBDBAKkyw6MZbIH5R+
Y9BJ7XZ8ThX/MXuhAsiDTUKhzZ/k4YCbyFjhxUWg/PlF/m+HFKceCPyQAGGTK9ZXQKx00aJ7LJfd
qLuYO6XxCsCRtHkTZ0dMvU0pp+mQj9kNL7FGgtVbVYxcaDZ/v/OPyEtpGd5841x0R+JkWLUgtYCU
hSgoz+v4rJVvwXC+gaXIPsGIyASysuNtC7IXTDxGqd6c89okl4HSn0avP383Sf9GOMAQKmsi9UrY
zP47aPyxLWZ9arJ7wxnpQm+Uum9udiPNCvqUCPiADUB7eWEHSu9oKa1HmkYJh8Y1NheFejzSkhMO
GL0xlhGozyJsYuIYNjOEwTqqJ6STFjco3Auw635S+z2GMpd9xaR77Oc0M6+5IQtPF8asHTzTu48f
BquBG26jlywiIHlKq4MQcuKAHhM8aJQ6IG5la32eMbMuHmpiaARdiKqRQiB8N5IsK97uSK3FQYy8
mFxyMkso/EvgRVNRzbjCKclaEi+N12HnEcAlH4+zw5GL3YB2gF6gOhr4ABUe42sdHuvcaYh7tXgw
y2nerzShnNxPinawknWpwB0EozgRix28bUYkHNcL+GlzWU2mWfOptDuRgzHcgg6i0q39YDR9UT32
psigVJmS2gEozjrIsO2K/LGEu8FzxSQKPJ9JY1TzVlFQpk4AgSwZfhAa0iCPpPC7Dw2lKIGrn6kE
NF+r97aHZkiYyO0rGwCTxrNHpW77y1ZT/8ZTrfEY/GfqsUz1P5byH3dLpyq9dBflbhfDVi399Haf
6hoIkQJ9sAc6tLgnz0K+aw3uolWfHmqSj0urcvrSxSiSMIwkbww2hPlTs4zJaVwP2OaUnuTqNM39
3hq56x3Aoq0EgEj3L9j8eYZ0HLcflkr53za+gbbpHekTOHTiS+k55mzLARZIQjmBvZXkH3BTmiXy
DgAU434KOPlClAD3hOZZ+23piIv7fUa36M+PEo8Mm6YvBwPKY2QVZ4DJw/QVfBPKclvEQtvt6keK
cmNI5SLDxdmVvUrBs8HN2e6Tykd7TZmuQY/T6hnzCSwsGGwZdi2oZaVLWf/QKECYFiv6AUD8aBPS
7Zgt4xLLICOVZmGhLpAqsrP1bWSJcIcb71m7j2g9JVGtO2yMzJqULbEuX3+pYQhO6pIlCMTjGIE2
owVRWeXiikRZmYbzQk3ZAsnFurr5jBbFFUBfZQHA0ujHVMvtI6fJt7YZec1QShiEqzlmbConAYPC
KRvtTiXuZoTPl9ujBHCAo1jpo+rG5G0tMmDTbsqbHcMyzcdseDdiMC/o7GRIgV6EP62aNMjPHfRc
cBcim4/Olh5iV3ytXiWGM7Sq4G4VKJlK5tjeaGYBip+P1dwC+zjmj60T+S8gU897eVa9Scx2pVlT
zwm8KrrLgm/CimXQ7ve42qV9PUwEaQZwXgl9LObhE70p5XVGZuyyUCt/eGZRWV+VKfiCdiI+itkk
SQDfQLGcsGhFO6JmZCN7ykgh1RPsOIiK3+qrAGdW6Labl4ERzqMynTOMwelDvt/u1qB7PvTby1g/
k9nmjFMJTrx5D2JsysRY3PLewrYzJUhJy7UMgD7elDQL3DZStyYtfSB5j3PLh0jqyVRV5PM7bx0c
2Twadvkph2PwrGen7pH5Gk50LWZ+MRF32syA9Pb4840uyd/d59SzWcAnNMXSv2hPuOTCogqHbqdH
8wSEx80RHmMoGUSidXii6/qhP5I3+3/+1S/6DVaVNrrV/FUWgwyw7kui4cJyzMP9M2D0aGlb4zcp
ZDxD/vNA//FFv5z0pSC4tc1d7HY8wQJxxSdTn1yYtRJ9wp3FyHuHTF4jk7sMDEkfLDXIq+cs+uWr
/0cX+ulzfDngN7V1uxcSX13p3aTEF0WycBRKsOOYL93sEnlsgYG9NAy3nzSHstKCmK9b08IxOOKx
M5e/Fmb9N0f9+zNxbqRqSR7lG53dEb/dHytBa7UpVTxBs5M9OKclY22TUt2nO9VL0OZYwc9N52rr
isHy0kjslgL3FdvnUcWmz5wNLOUJRDotrHa/7Ne+ESfoIJPQg6lxZcdmfDnc3qUo0PSyrXegb4JD
bh35RCMXTPA5yeEZcutnAVPl1WchVrZE8GrsEb/crf+uBX9/hi+zOrWQLpKk8Bl641DOAP5Yi3CK
sRseVL5L1V/uVOPfO5UvyiYVHrtqwML/cjWKLtbNwTLqHWWNyZIyO4AF2ltaP/biajQ/En3rak8R
3cYPhBF7W6KG24ZNI0tzBWLlKeFehARdKWygTv1Ozj20tt4lmGXuVE76dG4wg9NsdlW0oQJM6W7e
TabWYsSMGSqn9podsHMtF7doy/h6UtjZktkJZVraNMVDSWSUgfRL5FSZ39BLYE7EZf5w8TkzNtaH
ccIwAEbzxDC7498b149VM+9xakTT+9PP18Yaf4wvty6jXYz9ePgQHb++vySpFXozl+qdVs5r9vGX
jXoh/MMox7N6MFX74iHNN+YOngAu1IjSP+ISgNa4jh073qqifXAODKWkwi/6H9LOa7eNbFvXT1RA
5XDLHERKpCzJ1k1Bsq3KOdfT729q42DJJYLE2qcv3G64rUpzjjnCH+aMzuAk6eqqf7eDtfTkWlt3
QwrpxmfEWUkyy3fkPWIwFkfrwCBeSo79Lsz21nMpODcWp9pfHrS29pG3kNZes6yfm2aXZ+tkO86z
YUUuOHBxAUxhag90MtDQbTRWQu1x7zFmeWIQ0TKVzZdqee7u1RnuLKi8zSNOAf3s4Cre7EDIIhhH
IVG9oPrU/2KUff2tXmjIqcxMLQV1NPgqmj0JlpFX5KNt5tVJ3knRXdjNMhBcoEC2GqigvxibOtVD
pb/ICtyuZU5agKDFnzbHjmgOchPjnEPw3vn3Zf5k6gcAjuOf6zeI+NGF767RVQdjpqvIUk3OrbYL
uzqppepEnsVQJDHR0cTRnQ2R+wtJWQhxPYAhcxNxam9d0Hof8Fc7DuEGuAeugGa/NHPR6Sx/+XBh
R5TUXVVkQt5rFcwTmG75HNlA+W18T149Z87fQvAuMGdeiXrmkjIYygiU5lB+yMyfvvYc+NiaPKvx
YwBYI3fWfo2WIUo7dMCXabVpqw26om2H5By46GqTBbt+uKNmEaAIZVGod468C8K13K9BC9vlElsW
hvDOR0EeiVYw1mfZ3O+3pS3kCZoY4apZiw3kT5jIhURf1kawBthm80N6AnDPLDQomb3urBHNJIyV
DkawdWpSdlLLNdhUo3yPo51qbvLsaGlUJTMQyVGCz8K8gbGMHUpHH2reneCEFi8+8sGQffoFCqJF
tS1KpJs34IDjlestCwaq0V00vFjtm4Y0PIah9BzQ0NeE/mmCxgGmUjDqaJUikaAsry8F/VIEQB7P
sDEMVGjkiwzny+HlWJkaN71SnYKPhlaeMQPJm3QL57fzE9Z6dfIQ5MBsEnqbhuPtwADoWbszd/kP
AOWQk3CscudYXwGm4RUW/sL83WLDNc7B4RioLELcHWdITqR3+W+hTfGORgnCySjX/GhvIVUuoJEF
EVeDpQTXFabFJC/SBkuKZbOv4IgtG8TDvQWE+gJGK+Kl7bxzl7W+xPJCilYtv6lo8i5LGmXpOsAr
MF2i/lRB/WScDftzGUqL8J7lSSBz7yJlBRB94MhyMhQzadQtXWuDDZVYINIOcY6j7hECZ3CY0n5p
OyukXcXFW3yoFwWVunXrWBVH9zR0f33YSZApqiKJ3HCsgKEtzRAEzKr8BarPe2KCv9IMqEAzS1kr
AxpFcNMbsNXGjWTswsRKvG9OWg5aIMhTsT+ItXnujF2FxWmD8OBM2tgH6CJ3ybkEVbFijfwxnyG1
FHNe1FF90LeAs3Y0WscPjAbugofyjX1hq0Q/pD/6p+rGSO0zjH1/R/+5wUnq0cRVWXsBN8g2HPk+
yOKTneFAVKwKH7cBUI3LkSkbFXe9MVH4fXbp+iHfEK6o53T6U9K8kplqzfRnuCb0noNuWf5K7U3R
MzNfljQ5cmAaQp8aTSj/g1KbqOFEm4JzsFwHoBQGtAlRNGX6i9YKfQ6oCY60bBxw0iuIqk2Lssoa
fWALbbRinv3JmUf3C3yazWrtI6AOLELfIsbjSXtPfQqQvcZn69anvNDN4FOasgqa1hJV+2SGVBhy
pKhuXZ3MGh6k0B81h20M4RfGnbCQWWXhtuZXG7zUnP4TGrLJJluyrTg4oJWQVXFyWMPKxFOhR2dD
6Emb6GDRBvtEUA4zK0ZlYUkEkaoNSAOftKhHz2je9esIRVMK7GJh0jwGgxXegYtyBA1vhdQSO01F
WLDhNFrIRJjihBVR7J0S8yxDt4MrkdB3pfoQ/vP1k3m+HiI1EQInq4hYoovUXiGrdCZJNIm/WVWF
VjAGrvg4i5DS5gwPwFhZ0kIplnX96Dli0FCOd3IS0fZuZ72MAMe82gYNEVI6Uqu7+wx5VAldcGkT
x8f86XE43xoFOmJB/3OrJHF8RAuWvwWucBoB05AlP2i5crK8RRbP0OLIt/abhXIsIlgzpamYSkrF
zr+vslX8BwlvCxmI/A7Vr97dr1Gtpmx6Dh+xfKUPcWCqg+Aaft1b4uE4M/Y0CkDCL9KFhLfZvqAd
v9dQknHXgfYjBJX4GD8w9kIzfGd3T2BiWEkxQkkL97X+A+fJrg8AbhHeoD1lbS1gzUIlfd4tyK7v
HPcYDC89aobuOndagKjo560YI1DPOUumE6r5rLGToAd2K2Cr3vjHxO7B3ykF4xV9gcel0IYYEDjC
2aFuttdXwadz6rdXy6wXiy3FhgoyqSukpFA6O0qUk/ukukv1ADVXukOzYYM7RXUOV0X4O0bGHI0V
1KyklfdXfbC3/R6ds3t6fOjAPpfaIn205kiPJw69FeZ36I7gQIGYCSnh1npgcaS7CCAV7RfRxr2B
pTDE+ffvIziaoEBYCrh5/j0Zw+ZFkHeeGXWngJbJExY5Rbh3tUdH2ssHdJkG/Vfw1gD5L55N9HXi
u3dIBYq7darF2K1Mj8x9ViGBC9a83emIo8hERDxD40dAjugydjBx5TunOKrjHyXYpfIOCr5LfGiJ
fam1J+Dx4MMjjod+cadzIj2F3S/v0Zc2vnIjB/+GG3Es21TEOJ7S26JNO9m0VqNqoWPiLcU5D/Yu
96VFm3R0muc2s3klweVsPSSnYNDvKtZNVd8YLH9rDU1vYHL2yL3kJP1g++d+OMo5zg9L0JJKUS9p
5/fqrh1/pQADZTQX3q6v1G8giM8r2+jvmqjwmphbsQy+pHS6NATS0Fn+GYJjFb102bI0D0qcziO4
Y+qzHiwlp1hY0vr6daex5/OyjqAmG4DPYNv8e9ncb5XRczQQkfUudU5N/O5497G6rmmE+NrLf38x
1TQdjXBs4XAxyX4cYO1O16v+uWz3BBwEORLGhEj5xju/P1y/1sVP+fVik61fN7mchRFKfmI62Zzl
Mcc54iNyEY1Pz65eMmsd5lb3xpstzFsXFwv166YVrxUekGaJrgZA3EmpliTG2Phdjcw4uq1KNMfd
JgSCJ1IYKVymiPNmsM5tSDhIFDo4qoxMMtVEyPk54MSL/vnG2xAX/H5D5Nca5QLdpUmqUFaY2jcj
NxTReS7rU9k/s7BQB+uyA/RF3d+7zluON22xtOGKXL+6+OFXLj5FYBZ1UtWOVflnSlFLe+a7I31p
FPtIe3ZBsnW3HnaK0hdvX5PFDIPNJEDF/y5qLY3SXnUL/+wGL0n50WpviKLUOdY33ltbPms01MnB
58jCXX9OsX6nz0khQytLh3RoTwetTZKorm9p3jku73N8Z5q13/26folv8LbPZ/tyjcmz5f7QlaGm
e1gIn8FJSywlJh1sIhkXi9Q/sZYH+Ua9eWk1iz0rU6FxCimTa1ZqbPtuC99Bpy1E/Q+CF+8c8AK3
7L8/l+H0DZoGGF2kt+kvToGDJEfS6EqVdw5tulRVPWuQ4OyNp7iqD2poA9U+1Ew8K8TCHIpSGclG
BKMXcvbat1CeB29tZyjdpq+ZeePbXgqU/7mzbw7pduJ7uVfVcD5ItHHJ+X+xq6fPVdy41qX3bZpk
hEgcMYqTRW775SzopLpUSi/yzsStIF7D0uLsYafcfKiL71u0vBAOECno1BfALnVv7PWYKwXbFnKW
ASsbkdzALRaO9aqQ9UjmbtTXTYfl8ZvcrrX4uY7Ah5+sRF9wS7lf3ihQLwWLr7c0OZHs3HUGWU68
s+S8yclOzt8q+6FOj6ZHBtDehwi8Xd9Sn83l6aKzMAN1TCErZSmTQ99wy1xza0NwRACEj7M0OEdt
M3cHGO67oaFkKRY5ghbhyKwOjZ0BZ3c6u92wdOxyHoPnGSDfQgiBIx0YmxTknkVulLW7DgCcU6PC
ZI10nhEzAkUU/ixb/HQGDlr4C2i3ecGe1uf1Z7q0gr4+0iTcG44+9F5kS6d8pPxBi2+v17sculF6
vn4hsfWvvLtpaLdSy/TAtUunTt2F5QtBAeC80a+vX+Uzcl67jIj4X3ZElEZKXke6dPr8MEgDEPqy
fC3WqWSMyyDhQG1x84m2Ll6BSg04xfoV1sxdc3qYT7Zz3xn3wXDuw73kInMVs5yZJBsC+Pn7+r1e
jNCOpnHuO/j0gE35914Lve9U3425V71bZDW57Jx1JJf3MlKdmAV01t+bgfNbb5hjgYUrGGmywsHn
TBKOYvCMLjUc9zSODxntdv1BcQ9CmhFsmfuI2ILVHX0QWtgzIp2oQzsB9h9RKBxC/6EUvoPFq9Oa
q6EUiAW4gxhkyd1MyZfcNN3ZAgw8irQy5lzFLhcMif6Aj4sR/u1psdS/R6Z33tkvn3PraABMs5AZ
whYRl3d+tSFzpmdyoBtv+sI5b4GcFfmypQFsmoQK9GsqP09z95ThQBOs25xWfBfMhrLdhMovI0IA
41WnZdGp1fbGpcVHnCxISxM+TJTuMvFz8r6D3layfkjdE6yumNeL4j5zzXsww223ADbc1KdcfcnG
G4vrwr7mshq5pW6hTTPNoCMt66VIC9yTJx1d0aQbj677HsZLTOmuP+GtK03O/L51mtxPQ/cky5CJ
sMkp7z1BEKfI76T/tsYVqxcwNoI6DD1JmsXNfNneo5vHUiOJt5ne51Z4KFJ3VUOulUzmc6Dhc+TR
S0+eS00PaiiBbRGtQv2sa6cAVCaeyGXy5ObNNnLcTeGDnl+ZhD4c7HFbVddmJBbiCy7TUKAZJNnW
U9cE60hDBiWogecTsbTTCIAz0TCAbJGHytZD59DVkhb1QMWdOUwZWnSjMbZKT01/30otvaPnBGuI
KLfOIbotnm/cOJgulTCWAWXeZN7DWjMnkYSKzWk9v3JPIWYRoEa1AyWagv+etEbpH2Hr0FZmdrZQ
tBtX/ibAID4I9SA2KCiFkI5Ndpaeej21BB9EHwuE6EEn7CTrVdXOWrvqGAVpu8zOgHIgFAT4Jyjn
evig2/cN2i6rEBU9pUOcAFA7Q31UiwURDDIEg4qPFnBd6/qrtJsHcGqg169HWNvX1+6FFMLC7Yi8
BlMUctbJcgrjGgpnpTqnNHytWtCm7s+u+6UrL1lwDnPsQW8dt9+SQ1smaYVrYjCdA4M4ySByt+9i
f+R4IinX0mrxv9lhC+GXPMCJbmzNbwABiBsGEQ9JKiQw+d3kck6a6kFaccKwLoYBtD06vy70bYBB
Lepd8L2CExWW3c79/MMA3qBHwi71I0lO2a1Z1Lc4wb2AnlA0ODe2Ca/3362b1IURe5XlnnhmvBxi
H32LuU8Oqd2yKfrMw/6JuVzKUimnQe7BtTEnIUnpKmzZfNc9uXK3kHGAbZntk4WpqbdgaVbSgYQU
WfxuOI/lveE8yz6yahDOK2Vh0T8q1cfr6+zSs3+9ock68yLfy9pMck9dLyZTLmI/xb5GZ7C48cW/
qceJL/71SpMvXnZBNmoGj07eE7SvJuCZUrJXsYI+e/amgU73XAB10TLGhM8RbqeS2HloCsrOqf0L
HLzS0YJBZMNYBIArrr8HoMTT4/Dz/kQVQVeHLuXkOEx7aPi5XUonhRAB65gU2usgK7bYSWvPUlFg
i7JSpHcbm+I4CHDCOA3GTw82SZT/7loAfsHec4o1Vdy+Q8W5yIedlR708bUHgVNLB6/6qN0n32tm
qfJoocY69ASP8YkJIK8E7K8p5FMRSWh3mvsWoaWj6ofaOPrjU4eZWQ1Ct0TSIKT9k0bPavVepTtU
UQd1l8I3arJji4arYb0PxolVpaQnZwSxkPyt+50OKtGFN9u6vxXqTTXdoyXknVLjPkP1LegPmk2x
QJnQIivfxouedrvZvSmKCoyYPjgewl73W3YgmdBXTu6hh7lkSE6DEQr4vUECHomWelc/UOFY7dpp
5UP+mKAVZyaobjj3Nil1gFpRIr+bTT9rmI13Iw/gzzX2GRz2NINxUpDC4Wkx6iuR2npdfHSkp7JD
JwiAmxsA7vWAs5CgjUc+EpVlwazBCJaNBZG5W0cYDorbKSJ00Oct3VWj//DRB8gghtXSHqAD4lmy
s8JmGMuFYyTjUBYV7yPyJFF6yExY7VW8iBzqJzjOPTiQDO2U1sajCJN0BT8VvlhsvhfDG0u2iNMF
0LSVYxwk0vkyK5cjDgkJd8HHDL2jYvjrnjlch7lEav+N+bll7+MXT4mK8QkNAewhfzrCw77AJkGL
TwoaiYXdrxSDe8+AelJfDe7aiOinZeZM06OFEt7X+LzaDo2FAm54+MKPSmwMy81+JoFQbn0+GpNx
P4EbRwQt0Y7qQmikkFSMs5yBTMvSO9pYvV0vZA3jxgT5djh9irMfcDxu8OCm3ZS6ej+77zFPTPN8
40bgVvGCNHAB8FJoAtSSCO/akvIjki3WzLZibUdBveaLQdvHFf3Z1iFdw9TwNASKoex6NMTDFzdh
4OYwisJFIbVePfWg5XjfPCXk1rKRPrSleV+CSB1dE4xfgN5c8pAZ+bJTyjvVbe5oVowYWEjGTkPs
zq49DMERiHcG5FyYafDREz6Gp1S70tKXMvZNirSTaU/mtkdKG2yC8sWJFhCGkz+M7Ncl+F3qgcY+
ccCEhoLbfLFwja1dHuQGHzljU4MHL5Q/JhofWYUDjbYME3MZMXEfaDe0H/jKOgx5seTbpUjaq1tr
XiXmIqcVHewlr39Qkl1OpxK9oVUUgA+BlN285MQGG63RLLdR3xsXNV6jcJ8gYgx99YeiXf2gBxR2
b95A45X3F7QiMUfxTiuWZbpjJ7myuiCUtFV+H8K9dNRX4gLHhm4cUF+XojUIgdSwVjX+m0F0r8Tl
im1DY5YmaSHBie8OqQ0+FWC2HOPAIVYKtKTAKBe6+2ZSO+m+s41Zz4HA/FIEDnkGaR8lEOmVjp3o
AWsR6gGIRLRMrM2eDsewoDddQpQV4w7xdzr7TWdSJyV7QpKhyDs5OFnam41+gZMdZeAmKTRAM1F/
SNAIpPwZWnduormGJKEL2QYEs8na7UBbGw7TTURcnRcDiHKSvCtlTXH2NIzmKbJefcuhrfZYEDAk
BZgmmwLN1TsPyT/VAPyPFYgWrCtmeEpPQNPsZea8JcB2TR+SD6iugQmTjB3o29AJYldCsxUyK3he
qa3YMatIOxtAvC3/R+OcLVguXV/upM567oOfNmCLsSjurexNzx95yXH0V8najcUYU9XKVdz28Obq
uxzZmDjMZomF3YCsM/Ek17JPnWYtlDi/c/QXioZYyRk9o2204gdFDqzj0AG7wwinPTOC2ISdoFyF
jPf/cFQ4fAc2cST8X+CEhCnSdCD89RHGyPhUaqccDmyCW6hZnuR6rlonB2H9kJuwieiMALYlYJHS
dFeVTVRBVc0SwKEd5SEKqBiZ/9Ss09ggfQzxgnFcyAtNmaIG8KDYWDSmR6RtFF/fxP4HRMiF5scb
wJ7if3ExscMZVo+MXQtG2qrubZCxIVGGUkX5iJsjYYQmuiK/xsk74rOI+mDPwfdvY3WfO/GeFrei
B+sayhZfxrNxzvN/RyZe33h/6Roinsy2Su8jRha9NBSex9w4ovlXDQsbrWO6yS6jQ1u+qQ39ma19
y+bQTNMZadJ4kycpjRGXNSWPTEpDQ1fD3C7CkD0LnHViM33ncc0I7kGS7Rh9G21w1uQ/qig0ejSt
63UEH4BDBC07xtNCz9pkgknmKw6Z2jHfwxaiSYaqgPyuROY2Ir477jBvg30pVFyMWaAANE4PYXPM
x3OR7hwazj5QtUD90QA1jYiwHfj3PLMPuWTuC4nOKLgdzmek9wJ1hUBqw5f2Y6pSHoBURFMQs63w
uYzrZWf6f7hTGorD0MPRkdchOUvLUM3qfpbd2sN81x6qjR0I89cN4R05qWBH/NeceqO5P0s/Xkru
3grKTef+FpMirCUSPgUiANssYqSOtwOxusl+j72Gk+OHD00XXqZ4CeLUz5qDamCJ2L7lAjELU6Gx
2/uc/CdIWmIsimX1m9Grzz26c2pSzfu+38b01IvM2ie/67z7cHJ++CgIyNLSGH5lPubkvgu+LHpJ
1QfOKwIhj0EgJemuldc0yPe6MC8cFi4+aKPdLekH0rwRThuacj/4b0UqwyE8j/Cx3AQhVuCk/PWQ
dK0AUxNxLmsjFiRGtdRzNC8i5dDVlNZltLdiWEwlagKL0A/Qg9EPVAgLziPNb7Z2jiAswEYdDk5X
aijGHgayCVSQVtcz3e/NPZHoGmjYGVTfQLQn5c6QmEnbdiUuHGSEZJ6owUXG3Cjq2axrdgVEQmV+
/ZJiH3zbJ1R69GxpKDrT4csgyd7YdTQB6LBS6FFkcEGONrq5N9vG3wpnns6WZWAztNUoY41/i7nW
UvKhNGIaavWZA8cMjylW6XwwDj1G3hHMgesPd6mCAoWvAcK3DWLA5IJFKyuD4RoYNrRztoVG6kYZ
F+hPtXu+fqXvzRTxbEjRM5aD+QFL799n643OsD11dMSzkUNyBHshmuRsxPads1TCxy0+2OfcukXD
uPhSv1xY/PmX5pZm2lJlD7pz6rpXVX+sHOBYFGpYymJYBbasj26hGES1NV0yNCPoButMj+DI/3tF
vQ+SoivQrmHuOqP971TjAsV219sYwCabEzkgdRF9ifTJufVFLz0teAKbuA7EEMWdf6/dFn6YV0in
nWg1KzV+nKjxnkqYchBi+xNF+fXPKmr+b4/65XKTBTSWZi7rnShyPZmEHIEl9ykNyW/Cn/9/F5o0
H2I7MrKKfvCp90T6RmADOFDfepwLb0+AX+DsAJNwHHPyOHU7ysHgswEpoFXAvekZX0X2n+N/RA3C
ALcar9866DZnLz0rA0KoaZNA/vu17NpVGjuky9uYCH4A+B4t8ln1kGvGMUshzVXeqQ3ldeliBcbu
r2S6oT2TP46eggaEiitiKuPNlROxLYF5joGwYfqYB3i7c5jUaBocDfB1rYb5VbhrBzhrFjR6rNA4
OguIhCmRVJRGHTy8GHEBYlvpuRzS1c5MYczTQjNSbu6oueMmarpH0cuR2EIWSgFui6eFsfyvvzVv
BdAYcUlmAjtZw6MTSmMCkOIUdG9wRT15L9Xvdn6L6HMh+Jn0sTQDEyKdwDQJDJKSJLmiu0hMac8M
tovqni+dQMry768/zzcYHO0jGqF0ZlSwcPSRJ1cC/gPtMyT2FTSOfKE+4N/7NtrmbbiyStB+HdA1
vKFTtMBNui9A/SPdmheOu9LzDoD+U202597LHr32ZIzUyaBHA2DAY1IvRmWtpc9G8+yRtA38mCFU
6UzNI8QzG09ees6TkH60sGqGHaBSsKZVilCFumxxQbUeh+Ixzs5qpXBnf68/+IXoYEJmtRRV+Mgb
8mTTjlJAm6IUgRBuULpkO1FkspGuX+VSUvDPZSZ9wLpMbFcyWyJ8D1r9zEGd2MVM9GOpXGUX1CES
rjCm/y+XJRURSBOGf1MRFMMe8yCyS0YC7o52loNTJZr9nJ9xhmpHhqXltjfvblz0QjpiqiwhjhcL
SbVPL/kvp1mqI8xpqZmDOfpjoK+KUn/U0kPrlz8KG21iBZFoZ2dggCjpMJgTZS37bxk61Jqq/Ggq
c0VbXtg5Xr+rS2Hz601NznaLHkA2dPXnoSPAsetEOofpsvz0Xb3V7P+OUmQ3fQJhaHwblGSTVdV2
Tdm6QeOczDbAOcqNa+atxsbt8eY1qDGynVfSnE6FUxM5eYCjrX5TNOlS8KB0UsBsOOSG05NC7cWE
JiFa9O2LAMrwavtSXtYljiiYLYgGAstdk9cd0jWyLSGggRWQ7q4rpjIe9cEtgMw3RqUIMoYudJwM
BpQIPf97llT8Y/f1aJ8SleBQmYveSpeQTylxdTxzRFtNx0dANDukfGPUeImn0V1O4xDRF7NOH5qy
W/TFuxupC+YWMg1Ala5ZhsKRWXXzKPFx7OY315fONzmsz9tmeENaiPQk48d/b3vMk1yPEMo/Sc6O
jUSKnWW00fE+Kfq50uFIYnorakTQp45y4iQqAR+xyWTkRWAxO8POgxtT0NPrA+x/YFRcv8HPme4k
xWGdCSAbN8dhNMkJHClSyqIo7ZOZrLP0gwEmZR7n19yID0C+UaiR/aXAnmy6dpX+7drn6zfwieH4
fgOO5bCKLRCNk3QycR2jGfrePrXFRnTWbfoWlM4BfbsSsbvfVXy2ifVGSO8hLOYg7MA3FOjuEdYD
jeqdLlSyFx3i6zemiHP42o1NPp3p93FqJNxY2D6SMBHhBcBQWnd0cWntUJMnMaRueWl02LcjV30r
0764eOAtQRuULdDl01AwRKGsFm1kn2qk7aI6WRqozveYGVi8EA3HSToAokWrUvAaYb0QOU5NCVcD
VWhTWGjmFgVaA4tgdin9+yecr0Z3c/09XQjZTEI1OI2yLRCxk42ZNp2kKHZinXRzP/T4jC85Jtzx
mHpb/xZS53/FZScf5cvV+O2/+8kKA6CXBldT5QQ3EXk+qKcWMxxyKcYgqfMW5Ar0ERGejmXc0Gp6
UbAzd36WfYf0+HP4QzF/RyTXFoIAefbidK9MKWr6VSq0a4w/+9qh9/YzTxRkSfkr6A6YJePmpEKp
dpHi6RJHd+3YY2n/WDoQ8EhuzDfRVCJZ7aNzRsND9mE63oFuoQ+NyE1hvRROtQ5pNqE8ZCLtWjOg
VsZgbqT7FPPpuj1aOZgAzEnQzKlie9MjGtRIygJNLXkUgmBvuWTN/Uyad230EHTblD53hp81kotj
+tIPDa0788EGyYC4mGfHdD3MuUZBxjhH8oIZvj60wBA+Do1lXpVrB0mhIJ61Bf/zIZaDVTm0PDej
vWgeSKdsgLMf/8bHecBxs83uwmFnQFU1LGgK1V/SwBu77cKB8893nUCw1LjM0ezku4LRKKw9AHWd
xnYnH/8v03RIuABAkUGHtfGphPklxTCbVhvA1lgnL90B2Q4HDB32JG4ap4hdPF7fHN/UkYj/dGmR
qjTAoPCSJ7ujtKpBbiXbPIVqBF2ZKd0AZ1vauij9ttLejjB+YYic6fl9ipkAwudSWcIxBVCc3skK
2mfyUWMo0tbbkUPAhqRqOD/skj46FqG5htBPkb666n1c4nKFHE8WrbRCeiv7p7ZFGMn5idlwnxVv
DuZYemDuDLubxdCnbfzAQumhzXF57Tkgf6Q5VBm0zRrSzMBfXX8PF1Kor69hWgmWXDFIaANTjLAc
vYVcHxAfSdmn4KgatGPLWyCTiwvqPy9emSyozh/HASqieQK/k1YnFSG5YBtXv0GLXX+0i/Hvy4Um
55fWSGNndJL4wndhdpDGs2f8bjNC4Dm5lRxeuhaQMMsGNkP/Y1o6Vg1CW0YdW6cU2y/zERO8vAF5
IM9HYZF2a/Fe+mh4yYG/APinkQn+G2vlobaVduSjldW2tmDqRksV03JpO6pkYYD0UCi7/i4/v8o0
vCs00YDVkI6AS/r3kpHlUe60fDWTrVLJc65nZu8hWgD2UaKzZj4GpOH1jQr2O1CZXao5tmLxbqm8
p0Quz/W0QSt9B1JoMvdNbF/qH2MSYFCQ1/dJ9Vox4PdB4zqImQ4gFQc/2QhrjerB0aNl4xbnBARm
ApB95obOjZciEv7pO+ETOPCzRCdlisrLtCLx1Nq2TgRFmgWMVWiIq8mNZXzrKuLPv4RFp4xDLm3g
Vq8B5T3TbgaEdrMFfPFNk9HQ46ZdKpyH/71MLntBatQkVRHTOpNpgtaKMYO+KJFVVqpxrakp1qqm
eg+lPikx8Go3UbkLww8hFUoVnw7Rjzhy/3ZFduMNXFx8NGUUm5etQmWZLL7EtRK5jwsLmAlmv8aJ
KcWsc59DTFDjXaE4M6licv4m2c/XV/2lfYY0Fg1k3geeHZN9Zsa5VSp2bwHprXZCxk17USOEzkyR
/6OJYAFGvtGD+uzrTxfVl2tOeX9mhwKMlHDNtqi3snaqIUGj2YjhXaIQkx1kDeGHFi8ygs+K5M59
56HDyE2D4BffEnT+Jo4hDknHhFCDiSuwwGnVT6vMMCI/IKz5mPv2/bxFs9MTN5H/HvqnKG8XGoJC
MjZN9jyHv14FqP69V+2+ccxVY6O2NkQrH6XB3JQh1DFBzZEuGNGV8KAB41NtlMfEyveAbK5/uktF
wj+3Plkzaesmia2HFqixXw3JmkCheAi+p89wnOlN52iX2qiCDmqJkxlSjmWDAOctEcZL1TG3YZAv
C2iiNVVdNlVaimZKqPZ60AwRJSWoyDB881UfhRHrb1iWbz5yoRZgIqf98O3wsXAyfJowvim9ed9g
5Q7CKz7HefFSrGjBbKvk5LnFnaUWM3zQmJ4Z1Y3A9sn/+LYIv9z1JOZ4hqsPmsnRKSX3Vmss9D5a
9rKxkXBS4lya5d3PBOiJt1Gaeh1/jGC+lBTJeiyusxK2hHzwQACwJctE/aUAGVfDBa3h/8sntoBD
U4EJSYzJ9nQ8fHRGM2LOPhy78tkiAPtKtG9cgQzD66jY25m8hEOwigZ4vBm6UnJwZ4ADuHEjouD8
9rr+cyPT2Nm0bVbYOTlyCtZF++GGW75wKRezzkG5CTHRTxfcAceqDPdLPFZuoTEvfzAxuWOixlPL
k1akUlt5EnZks21jLTrTQzRFWeRY0FRiCgwsohjjnxpkz0KA+MX9eLThkXlGKraRjyF4H3d0FqPe
z2XaSeGIhm0xMkSyIHRj3HhrX1wO6V9ueLI9HcmtaLWzwiJM+MRmkMcdu7KvzjLqq6nKGY4ecAjK
6pbBq3IpAeUcMRzeFkzB6Sy3AoieaJVuoqeDCQaTB2CzTobgeIHMc1Y8SCVNbBoINYOMBilXO4P6
BeRgaDGGBoLBe+ZwjLfXF5F+YSZjMfphAAH2Wyfn+fcAjiqjH1qJgAW0h/mkukgaATBDY1EdFvqu
oLfqRwlySHOHHKChV9+BPsm1EtnafN72zSEJ9HXSMVlRw6WCjkBdbPy+RgAQPdD6sYcTUmtvIYhC
RcPw2lPSeSf1C9tM/koScEtAmGBmkHPUlJ3jG/dyvum9OZq3lJh1/nb9cSHEft80zJyZAas4YMjf
ZsBuUha1UrrEmMLABxHcZ7krmnCr4EtjDN5vOx+ew6GCrp4pBzV5SdrhydCGkIDXzaTxo7WctdLw
9FhAq5K2LY6eVR29CGVeq7qTgnhrYj+KTSRnDppI6ORkpblVnBhtYsEsb+N9NATL0G/2pgLN2tsD
Kj53TLosoc0fD08jCNK2kNcNTmQ1IDkVFr7hm39kBlBlDDjVx4irxrEcTbaQ4FO3JZb3zVrjMKyb
lxEhWSyUR8zeYiCBgwZVKU20+5WpVk+Vh9AzUk6hGb4q498M4GtZFXNHUjd57X506tpQ8Tj1XktU
vGIffx4HXFcT0V1V1jUStk3pPIFVTWqs5TTELY3IOOltc2yr5Oegp/OqMBHv/9NW/kHX/IXK6LsS
7rJw0KQnScHjJSsfWva72GsGPezGg8oGUC8nfAYApKSfdowvpNeuTG3e4GpYZOVpeLTQXW58Z6UG
QK4c5T7z85+W2SCXZKCbnB/AHGfo2VcLFWcPm7fyeTM8i1aTPirJnbgNMJMLBaePgn6YxOHLXs9R
6jARd+t0RCiYFYGgS/Aix7vD4WHVnP+sxm3RD3MUAtX6rpXyeWatxzi5S9KTXStzKrOdK9PyQbot
d9NNnqtsjR6QFQaY5BiopoC/xG/qRcvshy6HB5VhNu1su+pYW+mctqUl+oa1u0I+CdPXtoNkoqF5
7DQnKeuOT0b62OCA3Obaj+R/ODvP3ca1dE1fEQHm8FdZsiWbsuX0h3CoYs6ZVz8P3ZgzNkuQ5jSw
sYHuXahFrfiFN6QgixPURIfwoCbh2pLEpYeST4TTMdkTRoJhhyJUUK5UX7tSuzjXiSAwI9ekeYif
1vQGEwTXG5pKIxkrDWB7M1Xeg//ugELHXXQrNs9S8NB7R9AbpRivK9m70j8+lyxQVJSgu/H0Yu4l
/76rpNAxBgfQmE2hPrmt0rsh3wuFuQ3DvxYxlA+g2KyXTcUFmveci/cEWS2j3zmNt4tdbYGdxLVP
GoecvMEjZZZOBEVZMG+T/CUWyqwq9EC3E4FDUixSqtb4II7NEGKUQUcHJdxmJYL066s9kDMp2sg6
p9coSwoX2uTqLtqGPmROfoIAOhiT3t1kYGKDK/HO2VEoCtNjEWnBTR+IMi+CNg08MoN657KnIQeb
xhuOTJdv5jNJDysLD4hwdaQDTaKqrpahWYfcy7wXtDTH6nq/rnhZ6nWYoIZiXx7uzGv8c7hpvmPl
dLSAqBMIsFGEHWN1OFxCMr9WtD/XDTfH8qIFqAqO0LSfYWXRkGgKI/V+vG6wPkmAVTuA1xrkIDth
VdbQRRYxV/POQgCoQQ5979fqDA6Rnx8NEHvtyXV1EJXbVvjKBRkktQXSpdwJGWK5DQpi5dYYcIwI
pG1VmjufYjbPMbbbqbjKk5XfrapojYa9/iJDy+A+w2ksXik+UOPsyh0xxk/T40CqzOOqK4huTOt6
jWeoaSGm1CZgcK0pUAT6Tt8K0v4qSeU/zNZ/xhrpHyPEivLBZPsHngkhjkYJWaJi5wbZQoyLdonC
mpDRLhq109t7q47RNvs0nexxzMUyAVCkmrfrAn1TxSfbKf0NxAr0rgf9Ic6UpWXwgC+iap0g0Wmu
zQAJN/fZ77D4e7Ec6C7Wri/0lSJxxbrpIsP3k45sDtIR6klWbWQffVdA/HH5pKcDagkZ9fNuM2iS
XbXdbQD9TzHmndhSO/efKz6hT+OFYDmAS4R3IOGBFGyysN6Z3VKh0iG4n65h0OWpV657AtGk5zeO
jBApVlSkrzS7F7BQTDncww7agIkecvUhF6EPWs+wClcqUQXV+6NUq2uO362PHF2SOxuIFurwXirl
ojNnEt7OWHTEKm8HLtwjQNMNbssqJwqis0Ss6mJ94bx73p1SNkvQxHm+L1LtDu3wOJ8J4RNk/dB9
U6VqloUVA/6JQHSwOguhMWaZFuyywDsphi1QtE5bBYIhAWPcHWoOQeNr94mmEfTQBRGGfWcV20DS
7hogxaYlj+yNWe6HR8HsFyVgeC2Qln4o7ciwHKoSTkZxFbWaMb1IcsSHCDO1aCnW0m2S+0iAgChO
m1UfnbLEWpcAXzvg1iNe1NpHifo5uCjduwLIohiV7RgZyHBmorqr1Ce/UR+jWL0vEwXl+S9PFFdK
Ki/0eB8W1VyyjpcvpXOcM5PtbJqEqBb1zslrYmVKH7dK9Z0A+/VRSHhKFTsz/4zJQQkSVWpWtfYB
HExhm0WQ4MTS7tAsELIVWoTKlav/XLrE64KmiQbtGbbsBJrkF5bb5m6s24OYbMse3yhsbsr8XbaO
MeqpIZh7SB4ukpnXW3vjb50ebwWlRqR7RqbjdzDwowBZOmapZ42s20b1bEAuCayVpmCeQ+9KX7l6
Os8MnEf6a0tw7kH/Mez0Qc/qNm10C5YCfIWgWeOIYBWvYvCUIMPlW6dcu7U6TJ7vBu9ahnjuBVRQ
DUPzBCKsbk6SaQOutWpFvW7Hw1KObtQwQ6I6BQ97StOX2u/nHTH3lQ13Lhv6OeYkHzYiyP0woXTb
osnoArWyGsTXQw33dmvm5q/0AxUKVxT4laLd9GaIsh1o9qKdB5l0RYfkXCoK2ZxfrhgyJODvasOP
FZdIaBSjY/drxp2fVPcCbpFSC73GjpOd7FezgBZ31GLQs05PfjECvbe+h7Mi4T6FEDgaZMv5Vz+X
ROk2tG4ksaJsCVvG70YN5hg6n9W8d6kOhx4XOyS1FS3cmBZq9uWXhTXhEGAKudDiZqvIN0orLi3X
upJvn4umfv7GyYmKgOLLjVDodpTfeSn0jQWtoeYqburcMJybb7kATtBUFYIV7Q1v3MWdgG2SiaSt
+aHL/WrM/WqfO3NU9wrI7iHPDMrCcXBs7k99bm695i3mjr68z86FBSN1GDwgFQb9W1ryx8oWohaa
+uBotlBBlRH/UBAwiqNKQVsKCyKdp8vDnTtJoCMUWMsqWIMpTiKOkjLtYe/amGkB9Ya0ga5Mm28i
3BNDgFTp8+XxvsOa6V2FhYVBZsKUy8YENBPHfEzspqTCBK/hg+a8IxdSYdfIe2zgvJKQ1V0LLM8+
FpwVGTARDwaK/r+zob6LwjxtE92uwweYpb4ercE/a+hjkoTxRFjFnzGhdu/cCIf6YKNXOyVai+P7
XeU7BZjM5Vk4F1LTpdMk2YAMD1bs9/coQucmOk7gtmM169SF4ArGQXG5WijyHS+P9Q04m844LwOR
tSFhWz4l3ZuNLgd+wGAyWtkKPaM4y5ce4W2nNq+RESzz9jPVa7iUwQsSk+IANMMqFl37oiwGau8a
+LQch5A0+1Re6vTGZ+bkaK6DkB8Jk6KCEgmii6Ide6eiVeFc3MjOrg/NmeMCQfroiM6yg1SeUJNr
tQ8J63G8m3om+q2vNmG1jSnhtaG2bXIfNs0mByFRpNJCNpqFvyVG+xgVhkpKN46iPZDvjkQXpC7d
bM7/WJU4j5Ruc9dfc2s+u1UN1ArkkQdBMj+Jmq20CMKmoWoDdJTYDsmH+UhhBbpHYtdZ+SyQb5z6
/vJynQ0kfo462atCRqPCqRLNNrrDKu9PcruBTFkPcIOcEe3wNyJqHMsWl8f9Bm/8s02QOlVGTJtM
g+v3nqS+iBRdJKg2B0QdQIfDwkSTtw9uSl1eSeowx5xj5oG/S4mE3eYtxDavGxbQQQsJJ7dNhq1d
2Dx4prXxAmJAZ6NL5YNHMV/vPvQ+ncvgYC22eAV+D7G7rjauPItnV4wOOJbC0kizmOpyxGmSxmac
abYZ32fFvg8PHUU5NqAzouD3lrrwsMq+PHHnYIBI98HSRGeCd2QqLmcZWaWarI2dwYWDYRa1m7ht
11oGc9qxIR239bJrjoBNln7a3IZI+IcKoCmQ9f/Vl4w1H8TJTHX6dqQBgD4vcFU7U+UNaxgI9QnM
zrqBZRpCyQ+iG/IRVwhnmlDf5FqzSM12L6TUC6E6Xv6Yb+j6ZD+xBiPe1CSdB5Twez+FjdIlYmQo
djOWsC16pMHc9DeVSoN48Bd5ny/FHMM6JdtJcJ2RVsPyyzkpSA+gj5Fqx7F+qKDBLSrCnEiEQJY3
MN6peUih0x6LlGrcrOHvzANOxNWX6szL+Ov7Jw9VJAtSkEaWYuONFzjvSoOiS3BjqPtSPkTEBryO
l2fs2oBjoPLj5a+qTsrLAsEbCDqgxj0DDiQP8DuXTaxyQxr+tf2i8Df+u0SYFlBjB4U/DX3Q2lF6
dZAQ66mPkgZpwMBJgEw8NnFUlqBARztI5Dl3cY0ZQRbgI9AuLv/oc11g2FDI9gFRxlrl21D0x69G
qVOOsrgCPGEdgIrCZYbb+tjmJ98tVoOKC7lst9lLGdkdrVQLPF5xzcH5TGT/6xMmkb3ot12bG3xC
UG+z9o2A1vKu3erjrf3PVP/4mePi//yZjWK0lUO1RwverHILAsnoIRJ9IBdEaapxsAdYRX8668/l
6T0TTf78acok0Eg1BOe7NGNYn2p4DAPrrgkpsTovan2QrklTnbt/fw03eUPkbFCrQqbMijaVCjrN
28byDQd04NkccEyr7SwVr+2gM8HUr0EnD2bGjSfgNEgDXzgE+nsn3KjYO49DkgRL0qvjbHP5uXbX
GuZFI91cMlf89E73Vr34fnm+z55hTTTHbjeOjlMcjB9G5pA3oMy4LfJ0LT7x+6vynjTcuK+vShN/
YxOmuwrnRRmcmawjzTmZb5MGii5aNEohh74UvbSQEmEbOBUKb8E8K9qtCpgCuKTuoM2hIFCNC0aC
03j7VmGzYbS3JtDVxklWAQgFSTrgZI4FVv8kx4scFzYJy8we062mXcq+u+xFba5bBy3BjTW4zVVw
7+XM9VBvzaNjWjxpHg101NkD+pcaEBgU/xPkK630ZUyXiZoQCCOj7OpnPxIOuorZng8uJrwVLHej
OsG8Qy5g0Ky52PfL0rxTTRD8pKjB30IEO8MfyNpbDZPCkIeB8npKQOZVtx3KHRH1Lr3RNu626LOd
QhehhaHWMPPWo4i27iDNFFN+6tTXDMZYU1VrMSwXVuEvuhj9DxghXfeRvRoj8a3eJHKOSa/Q2Ni6
zJOPRsQR0JrHcklKfdLKz9Htr+v/6khsQp5T42gR0U8KpNekeIrSD18+tcFAcKptU7HfNo56Z6Hs
FxreWtADW+8+WybW89TFCBh1S/OAQxKHs3LDWcQ+9Z3XkMiZJrOHbxH0pGZIjyryJv/7vQr3DC2x
UbIKluHvKymj+Uqtt6aGIKwU9xa8YBMv+cd6ijXUSE6XRzt3E2HsRXAiI4IBVuv3aDFiauLgkIIx
95jgjChlKQfuvQRQrl3jFJ/J6Uf36f8ZbHIlmLnX1oGb0/0qb4tob6DSgX6zsL38k/Txm6fH7+cw
4/v641IHU260ucdvwjtt0G7RukGGdONoIxODenkEQt2ad0W0SgLED3Tk7bsT5RwyidfUMBcZfJog
eW3lbKELnMP4tnGTbYqzu//XyctlGVXvCdwNIbLDuFvGlrY2qlNX3ibcYkqDw2AaLCSqT60lzF1e
xy5lQ6IDgJwEWos06QMs64MQpuamqBcpsGWzDWeyp2EK5cyoQ/rmjlbAmioAOk/pXCpAitGn7/86
uKtb9azDeOrynJ1LxWHGARKUyEdV0OS/54xQxK0Azet2K76CMl4JibYOcZUSwW/I8m2JaKIAbCr5
KjrAx1TUg30xYGfOzUVVDcuCRL8SBp27s1VwX6ICd4yS8mSzhGWbS6FGnck3DyhboFdZSMNc9N+U
/Oa7cJpdmYNz8QZ4M9kCLjvWT8f//mPbJJ3UFGSAZHg6IlCSnRkrp/svDvfPMSbBZCcjYeMLjIHx
yFiNrihXtQR3R6Fw8Pw6KMI11uP5XwUQGHYutM4pwKkG+hTEBYUr2FBAxn3veLWOc22IyY1linXS
6sl/fhQ4/1L9BNJ8eX+eCybgNvzPr5jEaWGdV4PYMIRv3RBJUAst3bXKwYZ4cHmkcxfij5GmNSDH
QQIJ9JY2hgoSOCd+kOPdE+2WwdFqrgx27kL8Odjk9oXAl+dZw+J09TqpbxD+0U6teWXupG/1/OmF
OIaUMDZkXG++KR0/dnYotkEG3E8bqSiaOix0zV3kLQVkT7hFzmzlgckw0m6t9zbMx4VJPEIkDLCY
5M5cEMcBx3nlAKq1u6wi66QhTjYgqtbqM7FtNw6CPj3Ctc2rY9wHTrnyY2seYR94ENEI1Z3uua+c
P0KEzaBx6goF1jrKyojA+Gl3p6BbMkLxiSXnjmLOS6rkRvocq39Kqt0ZzZJSx60N19oguItKZ1Oq
+KP5x058DXxvHiciskF4OoOvDUa4bEElsVlFbbtzYxGjH5HSMMhBGSG9RMNSdwBdMnhYydYjC/99
iPcNFQHISjL6C7hd6/Gj7ii73se5AkBmXqwUB9sfCEY+TFBdeNPNCO34YJYh0hJjQR/RdBORsEOX
Ku0JWBR/KfXGbGRzj380KE5M7Vx7xNJWQwQM9aC1fwjKbZ2slXqNG6bu3ublXqpvXeKXaIV5JsLt
rIgYrhtpKfwxiQxxjh4OsnQYA5reUregd+hLvhoW+klVthVA88dWjJWShpjzgGYYOrAEjWqMc23x
ZohPkfWBeleZovrlbD2AeXKIElN8knneYjwj8Xu0qv0QvycI9KqutHBhJocFdhphS3CKa3f2maTF
1i2LmVzRrmQ6T1K36EWAreEn2nNYpI2hlF49Xz6QZ48+/XEdxCH9xClDxAiayqjEklI4osXRMffu
OfpecaqdKw/OuWsMLxEkGbGHgiI+eQKluFPaQWYgr7YZxTLuW+UaLePc7fJzjMmBN8qGkWOKvqJQ
w92BSecb8M7vYjra5izCRibMo7mj2gkbXmITY4U9IiPG3ZS7/YM53MhEGJdn+FxtE1ff//fLJ0+t
pbp+mFp8lWRuM29ZUV0O3E+jpqCy9MslMDbfyrDBunL7fRPup/cS7BQYKvJosPYN1/pxL7WIUhQA
O1W7MbFH8/xD79U0eIigCH9VZZ3WiJEW9MilDN5AvkPeGGRfts0Uaytg5mzcZZAGlUS5SUAZqtKz
yjSlzqenNTNJ8VdNEm1q6oveV05HXcHUS4Bzz+NkuaBWxHZXPiO9PtLEDOfrypyOc/bPb1PppVgy
eiEoc/2OJrpWcFEnUlS7UECXDcsmveviR9fDXW1pvenWvsHUG0A/wmOXRz73poycmv878Hiefkxq
o9dx7DkMzEFmI0Fugrp69VH5x2YJhoOF+5ZMXxtE8D+8pkCNvF7ONRV5IKygsE8brJOnfGhwO/3h
ZLZvuQppAcREaW79ykd/C1y7TKWXJNJKwHkKn63w0uulnfUo6Skrt3hrovq+Rdozsmyp34olon2k
gkPrLDrsu5MYc0zsDeJBhfi5x6BmEwbe3mrbPUjjReqgzhaU3EZblcMzkOY5wFJDbyGC6vR7h5vR
Ag1ybDq7caC0thIyZ2AxrmU5Z8stsJvhNwGaGlWOf68A1OReKoOO1DJBRk5+dTMsWtNjbD4pLneY
CcrSWMXuNb3fc3cLDzx4IZn+rKVPYqTWAFEaJRErEq/ddG3FJ6k4kslp3SPJ3OVNdq66DtbmfwYz
Jr8xEAM/afuQ/UWa5NbHoAQl1CBr39ujvp9rcc4id5txLgk58VaYk9Fv1LC3VfUan+G7XPb7rJEu
WyN9EKDHmF3+nnDLCVSr71zFFlCXzMnzaF/6sr6gZ5rqH771NGQoKyjFoeHACYW6CuiCUCkwW5sG
iYDGznMF8CmELiT14gqvmm2ewH1see86FC7FLcAUQCo5za5eu6LFceb2lSTOD3VeBUQq8jm/v17V
eo0XAYBCaCxoYznvIkUUDz24/ru/rJZrXVv32ZVn9QxfimEthNJggZD0TQPdfHBMuQsb2ea4aiDq
dO01s1pQZKs8dRc0ZzRQz2U6d3H/qdpjlvL4YN/sU+0trzkznl1BsIWWaOANgCHQZAVlryKVdlrZ
TsH9yQglhMmTi1uiE/YYMqt7P/zrKNIM0fClmWqg7c37PokeBsDGCIum/WYIrY2WP3nBQwX1C6FZ
zXcWLRIaaXyDccNaQkg1PXY1TCxkZqgyrS4fCPnfaxeeG8IG36QlYuzJKspS3xmOm7OK8ZeQqccw
3BTOl2BiC0rUCeTDV5d+8Z4Z1g1SjpsetQc0cGu8YdB/SFtjLcX3oa4sSoDaLhK39FJibDCk6gj2
0KCTcvl7zy6/JpsI8+mo4SjfZI8fz4SoZ3Vl+CV5TfPeY1gRwJITjSdkM/wmWbSohQ/qsBOj0zhf
pfjHB18epHiCwfYWvWtk+TP3CdNHsk9mBeSBbfD7EGSJaxaNGMh2VmxAzno0NwTC9RjRpSomUs/T
+yiBX138AQS56ACSIVhphdZtPwyPV6bm34iTb0E1Hdm7sU02DUugVsSaQKxhF4W69ADS1yqysCD8
lWy4CYdR+O5DMg5oVvKAA16jM0Pz0EWBVKE706IQ6oIivPJR4wmY3nEgi5Ea5C8xiJh+TxCHo/Mt
AySRpTyJ0TLKdypFo44dXlVQ3IU9gHMMikHHdk9ieQVG9x1k/zM6EBAqRKOu4rQoqblePchaJaN7
1hJIySsfiHocPTi6d2icYY3Y+qboEBo3sHCtNpqFwoOBQCX+bL60G6lblFTj1kcEF1E04KaW/Nnq
5swf3mldv7TavNLkO7Wql6XVz+t441M/w2hilkY7PPdu1QKZ7MzbIjgrYyHkYf8rZ+tYOxr4d5fa
nwbbxdIiiNT+mMBla/G+CLaer886wsWmlRFZmRckUm2LRbLwt0R5K8iR+OZuk81trf+VxHQJI0Hu
gMXtAkhEwYA6xWA3sBsBCJZJtCtpkbbFjj8VKtmcXBjF4Z2Yo+ZlyZsC94sYNgpbVUjvVIAYlK+u
JChnXwoNPinYB0Aj/7hMKGjWZ5KRybaaP3VtsFAsPMi79QimbN5AzuvlOsMN76qd0JnqoCQhp/P9
YKDB9C3r8uOyUNIsAjksSCMIQe5ogArzpv+LkAuehy1AHIjE7h3oHDN4l5q3OtHh8mOu4Abrzrgf
Be2u2TCefTAQ1YLYjjffWCH8fRwGIQMaHCgSPdIKlDji5qi0dtCbc39loBcio/yq7PNUWW+lJJn3
pbobqWm1mS8akCl0vdceMt5u/qKhQI1RcVpIc2F407RFkB9x3wE10OWbymMhK+lK4jNGYpPTJAN6
4pIB96Sq0wumbDSjyPqGjxcpJ9BzyJdguwZxz07T+Epm7PLt8R2O/TMiiHbQZNBMCTR+T5dS1Imo
NqkEDnEtlIt2WA7tS6Xc+uI+13b8yEHAEiFbZzo68GvLX2lcLEYJYTXbi9VKre4kj2Rr73hsvKcg
eAx74FoHE45yAqRi2Qp/ymhZD7sUzCd/ok3QQHeQ9f2S2wfZ9BatibqX/6wW+1xe6qPpkASDCBFw
XfPxMFcA+z8U4SqWQoTn0WehnGP5XxbYR12Evb8ztAVWvc2rTGk8ugW4VDe7tPuLI7PSrMl0SuDO
6TWfhjORPCXTH9M2CamtWG2MoQwkyrVzwzqlmjBrIjtHYrKgPoiefE8h/MpanXsKZcUSdeJKCnbU
bX+vlQyr2YmSUBxRcREQKzFF/t7HSnqZ6EhIJDRQk0+d0iQ0CbHYlejhJI47K+uny5vmu+Y/3TTI
9o5aeYBoFHXy5ARu2FppADs37xJcBpxZhEsFGveuIz+J3TtxYy85p8IbgXl3qVuAuEevWRNRbUoO
ZRotmszdhsU6CG8kCM6Xv+7cncRbBLYbkgbeYVPTvwbl6kE3oH365oMpwVoT/eego5lDl3E8VArS
LMNJ6qEtNs6qk9GuhZBdqhAlRBNHa2MuY4/uUjO8/GHqmPpMpw1RUtZQ1ZHZn77UA73CSoth6KK6
qS4xxuvkWxqzHiW5YpHTyNsghq7b0md039zHb1gs3CScIOUgifM6X1QaNk4LfWati7/h1n8kEJ8H
Sx6cdtUmM4zSK+LD5Wlz+avPXEnoipMFjOw4haT196ZznK6MoHuSQpVL/CqRpFpY/saT99C+MPMg
QX+/POB3SD+Zpl8jTm5wLc/qoKFCYpfiLiB2Mos/jnCU1Bv4UlJLlw0fwVPgucurxjjnYvVfQ082
tioEtZrlDE0sVfJgtgP172HYUvnHifs1cym4uWjcC/Kh0/aO1e2eje7NNwgn+BMx1VgHE5LIVVaJ
jqAGMIKRe+0DFqV5bPHqDfV/gaFDRgKCHvc3us8Ik/5eoL6gnGSmvmoH1S6wvhxBvGvSTwxpPRwO
IGfGJuJb9MWvrJLy72ZWRhELTUXjhMhzMqzf5bkWV7Iy4oLL/Km4dZMbnD3a8EDm3ALA9I++vkTP
75ol8PgiTbfHz4HHau2PkCPxKt/KSZmRQD6NrivJ0cuf4pHEbEfXADLXxhpzu59jlXEeBFw1NsY5
jf6X9wvUcw+BaQS/XdN9PJNd0Nof60I6SHL6rb8HE7quEIIWdBcRMUiyggoJwaXS7dNrJsbnzjR1
KNVAHXkssU5GKvxWC/yGKRQDDMmOgJnDFEeHDfEi2eVVN99vtuY/S4be4TdmbJQ8/f3L5LLIG0Pu
FLvDnSXyV/S2trKfrIrURqi+7/EgQAFg3DeJyGr6xD3EAUqHAtIpGOy2ELEqwHskbleGG+yUa2Sg
c/NhUhfF+nDU6Zl2EromsAzEHlQbQf7RFIqsZHwWiFsh/LZ6sfCuyVN/n8rplFDZ+ZZS59hOpyR3
REjEQzWWAvF08zG2cDdDTputau9L09l5Zvc3j6Kb0Zg3BhoTehA9ZInS03uZ2qOGg95iKpJ1MzFB
l0KwcMcM3oW+WhWtuApJMy6f93NxtWIReKBbObZBtMlRSC09UiK9UP4DN/bnYkBFnppMJWkHmaA6
xQYizEsf2Rf/5EH+qLBWGaOUXPB3A3yBmmp6bhirvh79G95D8BeOs5PMGzLIOcW7fGFqJV/vr8IQ
8HLh75TWWHUCDjeXf8q54I1CAnclICyV9tH0gQnALeFbrtig53H+MZAbDtB9bW5Aq1rhEy9afO1s
n9lhDDle0JSw4I9OTlzbN4jzxwkXibEuzA8S45BN1vcHilLJsC6vtXa/fcIm+0uld6KMgiCUcv4x
BdGjQEwdU7Jd4Jc95THI+AkKg9Gsbt2XxqoOo/yB59MQkX0fqQJ9AezZS240Go8WNH1D3Jnoz3gs
WL/qVG1eVhlSNMJfEO1C/cb9D/YELYk6kWYOWgDxYL2WKmFTO++0ZF/k+frKso1zNPlJvHOsGqUg
vFmnFget2ba1A1Lajo1wlQjlVivDXe6GNvDjDkSYpRU3rt7uDBoKFZuu1a7A1c+FBzry0HSeQL5q
ljXZONhsWbGsUhr71j4a/uLOt9R92tVxNCtqByhejZ49jHWqPDplxlqi+0G+lFDbIInLjTUEzJXk
97OqhxpQ+o+J+ZSie4UefZU5B5XKw//HU30m7vz12ZPNZ3WKgm8X1YGiuWkbhDnUv+MVBwNdBnoY
te8V7lNXt+C5ooSORgVdPPQQRyX+37c+NeaUSdElO6yPEY5MA34iFKgEtpH7OYophPWqNfejWdZ/
sVNkHtGxTieSBEzeG1xbUOKnGGXXCM6AlU5w76Ogg5M8fBb+LdJ5+8+pK8r/JjCCnkXxAc1C+FJT
TIUcytSSjFyyzfZd9188+TDeejIGc6pSzUNnW4WHNt0PNPxS7rn2Wtvgm0w5PSfo543RGVhSlNZ+
z3uYRIXvaoJoI2xTtIfYuUX0pGrWjrexui+q47OmXHj6MW3e1eS+7JdNfzSqP2n8XhRAZ26qZK+r
D/zprrTd/N7s3uR2mNEBloRFHH2E/LcnXIDiYN+GT6p+O+BCmO7oYYYi0ru9OevidqZkS2owyOkE
/a2m7eLgtosfBA/DtaOEBVW5T/SbSr8J4p2rfYnqrUIui2tyWlGFWwzOrSatQ2+tOtsy2VvKMwxN
L/wrVXdVeedLH2bvz1ptW8OMqM19Xx8oFab1HwlZ+vIU0BQueGxa1BytXeI/tdekAM7VyMnCoa1Q
BmZ3a2Nw/CMuzIewdARDgUKFijOyP5RaqU+vidp8N6KG9BFIu9w/joJPvHOe+FbxmnVrNfn8L3Y6
Yg+4H1DBUemQ/P4QOVQDamEda+29x9kNuI2ap8xoPt21WcDzPTnWYyzM6+Hj8sBnr0I0kFVafSNR
zZqU5UVWwFX9VrSrQLs11XSNffTGa+Zq8yaGH0odzUqJs1docD/KZdQKM614Zn6M5smhF6eK8UJH
9XZAmMapPZq+fwYfn4Qes83x8ceaTwuSxeWPPlcZGKuCsNCxHiLynSybmCFxrCBxbxdytzCITfxg
J0d0qUkmLWzu6oPZHQpcKntnX/rvPt6DufWGWBNmhATl+tWo6twXIeoCTdlCOAv66CSLcgpLTd3W
FyFA3TTAmrTgtsowJ9664lrGzjC4bdSVXO3z2u7CXUKEWtECWabpNm++rszON3VjcnFwYxioeRAx
wEeafMwghjiYkOPaOmL3kBv9Y2R+Kd5HQ4HLv/MxpHVfJcDkrbhOlD9VgWL+Li9PWXPI7pGUp3lF
ny5I75roltwCg8C0edUafO6SF63uZo1WYQR9kxSPxnCPHBNEvZBORZvivZdtTHllGQ+m/1m2GGOj
UN1Wr770R6TrH6DDUFLws5qvdkDBT8Kd0MRmcng3vLvCfwyce0tfeO2b6X2W8MWi/in2HwLzU81I
2dpZZtAHKU59hk3XrQLgEe1wrzzk8hN56hBRf3QRvfL2UXxvFU9VHswa9VUjvmmNz8J8aIsNpi0Y
52GCFQ22EH5avJ4Nn9gF94N+CLVTKC/J/2usI5DYiNc9hPoo/Oire+9PA2wt7b7A4M00PVhYEb6M
gK10/a1Aoqno5gK8TCs7qeWhE76g/VDIg6nY7SV119R3XfsKPQGYfj3X/WzWUyC9vOxnUlyYraB8
qEvR77MmcX3dCLLhuuVgyzKHEyLTsZafhmiJqslVl5xzpR3QIVAWSQIpHUy3e0yRKc/keEB0e+P5
uNU478hYCM+jFhgdWhIu34JPSo/omvHvmQDcBI9CN52mC0XUydE3LfpSpkTfJmhviAgAkojSc1Ed
MRlGY1+xjpdn9ZtEODlLEJdHXqPBRcM78ftiFoM+JO3F84absHNmQrGo5O9/IHaYM+iwIgBpvMBc
+qZz97Hy55WFsNdc0TGmm7eP7nsTzUsoEWiyD//7JTdHsCeGOQrh7FR5eFAN9LbysuP4vQ/V6KGF
QFCr/O31td9cqRVbZ/YXSl08EEw6QlLT8lTd62E9SFVrG0jKo7u5ST9iiiejgyDqK0vhAy2XN/xG
1beqnRXCLPts5Fl/4nJGPD6BvIrcSUpjbxa8BNIMhU5doII7q55pvQrHGkbJCMeddcgR40OLAk6K
Jj7GKDP5tf40olnoz4QTFOTuHfCE+cL54X5RiYxIXZ/iL8w2lT3+jALSD/E8oKD+TvPKfRFRmtOp
Wc/cV4tw/SlG9f4teEv+4NJufJUioLL5cMofspOkzLy9jpXhMz1W4zG8U16bV/4AfOr8QZzVH8rj
5b1FP4/NM9lclCnwVEIl2RrJ+b83V+m5CIs7cWsnCPjTjSyw8lssjDvzLS9mvKakI9G98dI8hjtt
488+lI0wzw/WJ84gT/ExPrZH5cZ5Mp+YZOWlemzu0tPwWL7L7/wfwWv/1L+/pcfhMSezkbbO2j3m
dvs0ID325tvmV3YD/aAjwxEQ8EC9Z9a/+Bg1K6Tsc4DXIriqsUtKPWcBKqNduNWy98gkF1mPOANu
rpjI4mu6CB306Gb8Gztlz58D4iIYrwgcEMMlXMBreuCvWSB0qrdzuhq0UNkGuFECaRXmEgXVaqGo
C6Pb+eGc2W7UGaoa0DUkYVbjipAh+g5kBDNWViwU0fCeX16Ic1sbWTRdNbhXRqzM72VARcPJE0Vr
bJ0CFsIaztwtNtm78+zQA7881Hcg93vJZVDuMqKOY6vdUCfXdC/QyXAarmk6vGqvzioUSJ0imtMu
N9vgRs0eLDzbG7rYBX0gRTlSNF6CvQ7DrJiFsbOqUBhM9WaF3vOAvHcWBKssQ5NULpeuEi9i61hJ
PoUuXG+MZwicRkFVJnzy++a5Rz/JR4RWRIQdN1NCN2z+zHzXG/nRpdt07c44I4YH40TXQfxQBqXp
MMkcPSPPwGm3vR1anG/x0ATNnS694Owr51hXeCg7Dv22Ez/czJy7arwAJLWv/A7DbKTb2/ixCYct
TQ00A9F3vLwS/y46kgyiRLgGX4mAe5JdVTk6vNr/4ezMdhtHlq39RAQ4D7fiIMmSZcu2XLZviLar
ivM88+nPR//4gbIsWDjnpndjo7pIJTMjI1asWCu1RkYmt2RRNGZSxHtPclV4ufQyXyNAmcsmOvvw
VLKKvNArGPU/LydRb2rSaZCGo6DNSHtp64pirJrgnjCyNPZMUSrbEvJq3TenLn2Z62ZvdJWtqQ+Q
RW5HKVlHirrYpsCCfwngzKYW9G35YUK/T4m7VdYGzmKU3lC4hUqwQe4Tk/Pffq3+KZToJvZLpxUf
Gkv2TCcR0kc04dGemnEbeRBlG/ULrsDVIgbYhy9zeShvUiOgEYiXcj++jIjM6CKxHjqWLCk72CK3
YY/cV1PsavFjhkJuaS/5rDt9I23EBLujYMNsvmeqiyTRvB2gC1pLy95X3qgZNqEYQ8sFxKqre0mp
0LoQnSCzdvVs3JT4fme+vKtE42GYsyvw0wUAVAbHoNiR4LaK35guvs8QglQkw7HtURXtkT8OZkcT
CbjsAFP37WES7/NM9GSxWivjbyinWEURhxqLW12HKnVDuSGM8yYV1wIiwmrErKXwyxDjbaPWriU0
91E0OG3uPwz5sFooI6UyXYlZF5rI/AwEMhZcBPmYcxOkToiEVDGL8WgMux7x2/woEZr9JQmN7lBj
k0jhZ8Y8tHXQ7EwXI+mMe/fnM3RBMBjbA03liPMKFD5nF5iYD1ZkxFxgU7NXQtyKTeKNibcHabdL
DgFjL9xK4hoLTE8fRweBYQxAdrMguJXuu+k1wvkFrOrrCy2n/p+C3igbBbcUXqhiGIpAnjUnipey
2Pr53ZBnBPaCZKSyOWw/L4WyBO6z8w1Qo+LZipIix/wsniDjNssomPdHgysOZu22Fiwbrr0JMd3U
nvThqGaHofvPgDlVzW+V7ijyRyOLd/glIbzwWg6CncFCCMICkaN8lcyNI+oYUOdYlZY6/g3Rpir2
en2UZlQCrVS+nQMND2/5JU9dAs5WDWmq0sn9+YdJn9X02S8zCVmMO/ORQQLPyskpN+c+UpjK9VGd
E4rXPEMunA0e5ZIbt4JTNR/aKPOilDU4yydYJOb3dYRWNuANvYiVmd7pixR54zRKgD/clPtuKwSv
rbXxn6cuXUtRcNCqYifGr53wBDfHh/GWjIad+t5ivaKVPQJ9FI7Zg5n8rclCDBNsWHPhBHvmcErj
vdHcLILebfpq0b1Ng5SizwkRFswKfyUjGrgUsJXfUhidolGzc2t2s/B3bAx07EtHFsS1GUzMCb/G
YeVIcNCqmH1sOCkRN0Oyve+nVT9+CIwFV13OBE3kSK1M2rPknLlTiJVn3imI049GuibwEcrVYJvP
H0Kk3TB9FPfzSuNWjrpwM3Xo98pM3pyU/Ncg2YW/ayrtMXkqBVC3HN0euGl+8TogymAK3qi8NrgX
VihFgO4a/M3KJG/kiSTb2FZR6kZma+flX0XvgW7eR94UdJsyGzqUIdj+eF9J6Bw8ZwV6wd1LFgmu
nJxKH//1Ibm18vAK4flTL/TbjqEqkTBi5GY9v+u6Rk1mZiZ6mhYftLIe+8y/UcToPrL2dR9yFnMn
Vaz7SigRgSr3QlPfWVLlKFLsddwwHVqgE9VVtDf1U00mqUoJlFR4AvG6sBBRITesYmjvo1OTtdPz
VBGIVAqyRw3g4JgbYMTZOhc6J9AYdM9MV1VnLx4RTZwU2wjDt1wxXys83NWwXregjz5GUWptwPOU
PDStQ3MdjW8tl1YVG46FaFvbD15eMZ7VryEuylPnFfnsFofSij1ZnW6sAsXjQHb4QEn+hP4DXT7V
nugvl2ntBQNqwHOFsldp59F6qv+W4oeZR7YxeVXDZ3UfR5HhM913JLG14+3ykWV8xweOQ5S+SW15
5f5QltB8/o2oOuhQS6RAzF1+jZRdiv/pUGogncU6Iz1Tda9kxHcKj4qc3NW6apu5+tjUe0YwnIwL
T5NXZb+ruKiXM9AIut2W2aFjgqepTnPuV6tCmI4K+T7nyhLXWvGcqzmxzzzo2X2PiqjlRH62bYfX
kvTON5GXBcOWu98/B6xP0Pb8l9GQlUF10YxH4+TrL/PzaKxDqeyOQXHfWuU6MapVazYC7GfTRhve
M6dF8ga+GWBzmniDjkiFPaCnMNXpZ9bSQtTXlXQP15JDb01uom9UxJNLX/uTNl7epAdf2c+WYvsZ
gJ4vOsyZ+91NigF7K5Z2PR71dLLn8WmeDE8qSeXCv7LsFigkmpZNY52Q0jnLcHlD6RSUnHPVSDdG
oXmWhLQ6k+FXbaiXn/19WdAdWGaE0cc+W5ZG0gq6HXl3HCLd0zpxN5sTqv6hl8bBOgawzYZ3vdLX
o7RDjHylhxTs8SNan6tY7R2u9DlQP71AEJqF93QvdwdB1DdVv8t7tHvRKk/ER9HyUhnKdraHbbY2
Rf9Qwd+tDM8iBHPQNkGLI9tc3Qz9XbMeqMuNUKVw6WjSK2T5+7KHRtWok60iWEKbUF5FGs7SVWYL
E8PhnjToa82f9wgoOB1yz5WnZW7SuIwzMDMcSDut+21Zhyk4dNIJ22+7Ne8E4Vgh91KsJnFyDGMr
V+/pFG4IqXMMbinZlfhhkKgaxl2Dcgr85N68FbkCJCaO6ohaFbQBgKcsdsWi3dQiahAY5iEPr4As
Sz300yc6q5cypjqlSmA6MYze2/BOyQ5CdOURF8qeRbkVzE4Cg/xGGZnRRU+m2miPzfxmlS8o0in9
qTXp+1cuNfbPR/FCf0XG553u3aKFjlfnUhT9k45FlTlmSTx0R8Za3TDz0DdplGiTzJnrP2ddYyNK
sNLLE+mSFc7rcYCPEMS2T4DJr1n2fJJuz1YXcQoyZolhPXgDZ1BegNJCH0hpe0wYM/CPqq/YmA4a
9c1oPpjawRBKh7G6zfICfaa91dnDz6txYemZ2aLPxLrTazrv55ltr1mt37XHoHxOJ4AbWQjRBTxF
0q/lpvnfP8xY7l8uYQWtw7PMXJNmKRGtuD3Wwpthbvwai2vNVsMHFJpV0KWfn/aZ3Z6vLZUAyePC
DaIE/Pqh4WnmOW7X7VFYrMZg9WtHTSvIoZhqbQDO6QfWxn8AtlnYul0S0jgS7DKf7X6e7SqKvJSS
pcPIcWgAkboG1m2zbXtpHYAxpc28b2XfLsSTJT4b2bhVraeff8AFCXQZaBMTZygJCqzzs+tQn+NU
zjWrORIEhmSw67Z2Q6MhyYwcEQNKPUV+VMWYskXfFf8GsWK3WNhav8hSwXjivNa70puZc5+D+VRU
3bYtCibajT9t8eyn08FQ298DU2vCu97OGxh3dp4a7qweAtGLJdoHxzbdalrTUbntLNZNyhOi7n1F
je5L6jYt32jNITESXimILyQC3AZgE+Iy+IF2y9dPN4Aw56lZN8e22dLW16lB/OY1C3fYlV551KWi
leeoHD8418SEs2cxV0YLbVCaI6K+q3mqbB0lunhY9V3uUaQFTeBk2iGIsYn0IViwLCjfylbh5ldJ
2MtpP9+x/77K2XU4akPdAK03R437yprW3Dleqr6TN1YlkpjFbOslZbW8k7rXn/easZSC3x4tLUM2
SBHRnzs7m36mB7AapAbSnPgcSvu+mZwx+G8BF0TdvG+DZo8GjI4m/4pSifm3wRYMyfbJVGA9q+9x
uWwJig1UoqqPSnzSMs2NsalUwnidzB9x1t7JzbzRhl+9lsKZqFSnEmJaGBHZZ+d2k+I281OKIINV
BW4fzt4sK1Q4xUavSfiSygkSTLHHFZ4trgwwa7b52igjO+h/BTreVnR6htQGuvNBg1GdYqQhCFK3
DGavFzGJrhnGAXwYezzX223cIxIRiHeG2LmDekiLYeUj4VCQ/ypVgpsXku5oAHedW4cNF/IU2r5l
uiPYvTpdCcKXt+A/i3+GEOTM8BW6BCWiNU6RcJBIMGT6crg9We8j+t3mq0CT2xhOhYI3lHH76DP8
8vMGuAAVWKiaWtzB6MMa5tlF1FrotStF1RwlnYCXuEa2VkN8wq5ttAsEObRuVBRoQZwVIEf569Eu
FaXLK6VviMpvWo2r2lPZjU4HQojCqhPUzedNiy7AleLiEvCLyA7BdBkiXzj8Xx9cG2YYppNRH5N2
31AZifVJJCrW/Vak/ztbpLujZBv9wR+OZGutQOhLP7BWA7x6FJElsOBDVtemPb5fwLgpwcdddNtY
/3Pqo9wqotmrUo367yGyRAfaqqTtrBkCP57E1lV5w+/feXkeBZaqIxBAfP26Cloj+UjrivVxSfhb
c3RGFN/8PnEDjpJeMdNCk5Cx5Gl8G4PfMnZGgX5XZx3uPZo3xidxqB4l+E1SVp2S4HdbobcGyzRl
4iGBSkqF4iIJksqnpdpvctrtVeOYDqQAXKPGFdwht9Gwx0tX+zBA7JBzrisLnR3GHzD30KBrrQ+P
sSjRRpi3ptbZ9MJ92WuKP/hVe1yFFk2IOI3chFihX8WWvgdCFgj8cqGj4jt2Lsikq306JHldH4cp
cys2gVVsKRe7DAUBBBxS3b6akn6/7ZZHmowgI43KhXd2zzdWY0yGmddHs3lAcmgPf9ou6sYlKXjM
/WuqWxd3HJw9iCq0GtheX3eAFaDBqkV4gmbJ4zzuOqyrCffzNmhv22vk5ws5GD8NPswymILa9Dnq
knZRXk5qWS8MAJ+PDh/X0U1tkb/Bxq7bDLSwA+NgGEeV+ZTeBxMrjRVSZlVprqFzu6ZWkeNQ+unT
SmJ2EwTzTmL0aqnvCNikyoObRb+0uLzJeiS6u+bl58B4IW4s2Tn5F7xQ0NTzJnNBdqyPaVhDzCQl
TPYpmDJ1XNi/AJsC0lDdHbpmcFtUg0SvrSSwxMAuEwwQGtylMSEbASm2P7/VBdr78lZMRUJ3WJLD
szCa6l0rGplRHU3r0HQxNJBlqPS+MA5gbzq6RSQw0GamHe7Y4ribsADzPdK6WihXTYtRnG+g/HKI
r8X3Sy9GMIOZuWwvqGNnF0mY+cBpU1Id09byQqj3hQJVD0EjQJgFeVeBm8CA9gA0FnJkIXJLMycr
v1G4oJU2RvVJ9kqug1naiaUb9NeabBduWwZZSPVosFEbIPLz9QDIdZZnUt1XR7GBHWSgOWVMLwlz
/9V49NX5PkVxoMOYMbaCm+Y+kRoKv7S8KZD8UEPN+flDXn6b5ewTAuBVfiZm/5SjlhR1spUEfMhs
XRaxbeQi9IVXARAxzo6KCKzhLeCp9ndAETOH2em3zSrprg0AXggLtJ5QtFjMFpEjOgsLmaGFVRoL
JTI1HCqa6ACWixrTFHjsIqlD4bKzy7RFJ+iPiumfkfqrUdpMlunMTOfPhkBX7lpr+kJkXPphKOMh
bAIsv9xm/yxO54etNft+uSzOYGJsN7yGJm3Rxq6uZkAXnwXwuAyj8Y9z8eFeFaQUxm95pL2ZMuPM
R4jjrdo8jShT/PzRL671P486W+tIVQLUVPSSOeKHkIyHM1pbB5qcBjVWqF75tBe4d4Aq9IvxYoaw
ybX/dRUHqZCNrODTDuXvGHZ+4U9erPjramw3VM53nd5sxFZ6CMVbGX3tOWaitqwgYEx2kyg2+RRw
G8qc5SntyYQUhkbcri6dOmCkUREYmc/cXCrxFmndnxfqAqlreXUolSA2dLL0s6QtjwcxTbkWlqQt
mkCIqr/t8CZxcBuxsqGSZZmxLtOPuiB7uSp/sPztX4uir08/q8csdRgKQeLp7ZDbc3BK8UFmZtXO
ZMVFzLcn4nd6cifmk7vsyaKUttdxDOliSKUvrKJVgkPY/2uG/XMKsHfThlS2yqNaf9Qk5SJKb1b8
Bl8PTswiLaC4M5zFZGTWotdshHR3RoFhmmJu0sFatXPmlIO/asmvo7ny9OwuhiIzQpXNAc9LBPjp
8zUayqOTm46hY1RQroEpoxZDORAELYy2WS69YWLt5JG7NDXSSqR7Rc8885mFDmy5DY/p/JFG7VIz
Z3Q2dIq6NjgqMR6C/ik/hOOb2UM9pSEyhhQx4k2oWa6C6p+l7JZVVJ1C6d0J6mNeTEBxNJJtESGE
sOmY+8f7tcJxNFhXc+xEdOcjKUY9eF5FRvGi48ws7/Ry3QBQthUye+8yi7A0wlvqef2jhQBUD8U6
5fJRo+o2rMtno3wPSfwXbGXUoS0sBlmwjohhCwmgEi2n1csb7vHMb1ZGB1AV666YwyR6TuXslGCZ
KMJB71t3JHkNrGOoIE8XBs+69Z7g31mioUb7RL0bgI5+PhYXkngZmXbwQqidKKee3WB+JKZxUXTl
EVnEpWEZ4+2zDBnJV57zvXUNCwUqigVoBzPhmyywj+yNgtFte0Q3HlbUe1y9hjkOJYyGYQcuyLd1
9LuVu1WUX8lvvkVIHgyTE+QFAikqS2dlCgZL8xgJc4PPIH4JtMCeLOs1ME9In+T968+ruazWl1N+
9qyzSybWa9EaerE5FnPlVjB9DOtdED+6xA0Be/o03QD4/PzI71Xw8kzI9eCTLC4Mr68hWYpkudWX
KjhuUCfpXIWNZB4hBIBxLT1SKUUr4crX/H4PnD10WYh/4kiqIx8C6tkczWTbiMAurh9urf5gxh/j
Jpw+olq0CXF2pAue5pKzovJviiepuSPdkEt3VA9J6TbV2kccR/X3yv1ouBREP6/Nt8399S3Ph8Ij
SS6kyu+YDzFtXjRLRbitL215zatD/hbdzx50lqkK8JY7ZQEZK2Hfd+Oa4TWnRKYCQGrpMwkijTDD
LXPB0UmuLdr/WYTyQ+0NDKAMyRufSmsgCkCMYE4SbQnBGVuqlNC4siLfMpOzFz3L9SVFinxR4Lvl
qkueZscvCxxEkLvKCPs+M/D5qEUfBC6zyP9+3SJgNkmv6mVDyk5TuVb2cYZ6P2EM0nRE31DuXk1B
W8eytRah52XhAWJaFMeu4aNQnu0mv1yLYNA/b4lL0YCRYrxMaN0Q85YF+mfjMk1ccy/k4KJYsuel
uWzWBfpT0GufoTlfrVu1S0v+7xPPzqeS1YlVNFlz7OX6T4ursunLTh0LqI08FdwaRdd6I0QqHbw8
jFVP8F/pxu+KTtz6MTQa9d3XEq7CY0MPTxdbN0s0N4AuUxBe8HDEOntl6B9Jup7HN8EwH5PJE+r3
BA9NGZwpwmWTW3aSf0fBu98j1hwrdkFlwDXTacN/wmxivl656Do/NMajBEkhLhq6gP+xKSO5fUwn
h8nmlTgO5C2/Q7Yk+v3rn7/KJy/0PHCilY1cCBx/wKSzz5KIYVxklVwf02Dp0yXP5Ta4wcW7ruh7
0lFxFBCsdjUsYxU2dMbIxIPVQXlchFeBTj6ekfTe5JX/aBytY2AjcXtjukfazGGFiiyCSit6ofEJ
5q12P5tuvk4eBxXDcAiJbhRfOWWft+ZPP+fsm+dRngxVys+ZXOUjOlgb2fVvYwe1wXolgkDY0FfI
qrbVX2XTPYh/IQAx2f4+/DFt4zeQdvNHfmo+fDyGIPtQsWGbXKxmPLOg8UUr+cN/HGhpPkEuTFfG
30Pk9JLXlC6mgD9/l0sBFMgFRQ148Trdr6+nxQ9EPBiGrgZb36IsvRJ5h8DyIvgePz/oYnrw75PO
ImgppEaf12N9NLK7kc59rSPaLGVrod43tYvIaFnsZQhJ4nBF0fx735Q49e+Tz0KirAdsyo7fGJm2
ZnyCClPlWTugzVVvG1hcwFgefpU+x+1avnApGgHTMcpkYO5J7/br+sL0CfJxntkn4x11Kf2pMLpL
gDt5ZHzNmOHiw3D+oz2sozepnwXkOcwlbHn4oT7apCiwsZox41u+RzV2lTB4KerRDF6o/59XwPmq
yqWkK1HYIEa8TqJjrpzABSP13bgGX30aPp2fNeZHgdPAB8lhz35WOAjhMKUJ+U8h7trwPWpaL9X0
u1l7UyOw+WqPgUcVF6eSDjiq4R6EqggookJjWps/ZuM1SCD9kPHGlk6UOC2cn4FeUjEZN1X6UUB4
TAxrBRWHkXFkD4P4AM3DNeFZ0pdSTK/4UyQyvabKDh8z3aY2kXxYGymUZGDFtDuEjBSAb30Ivvxr
DphjMZmzpP2Z565BazyDX6zW2UEapJt8KHEZfShjN1EwTel0LxxfBfOeiaRVA2+gXeDBcXDwDGW+
BDuRJNnXGIb0aFoWEn8gqIDGlfpKILh4m/+7ymdZdNWEeSJ1FmB/sp3qU0HzKkoU/FsYKoGUCzPV
C1GthYFwWLiBdHb12HwQF9A/SO6ETt2lVXJbFt6VuKFwQr5/fa5y/NlU9dvAVDuKGp7wRFo1Rrtr
O6g7M9TchXoQJxvmPop+FwZYpXpLdQ8R8efHX9zlNJX//9PP9p4fzlZX55BWcwQzoQgh5p5AyuRM
/V8exd7WwEEXaUfS/a+hIoOgFuQGyH7brqfCFUxPMVG04D688pvol3xfU56jAJWBU+MBdPaoQAAh
b8e0PioNVudpz6CzF2jtrzj8L0coUiEg+y3y3og9QaqilbIe5qdI9B1r0j9o2YYhXRWuZ6ygUY4+
qmP12FcIzVsnfT4mUrEUyp9/Buhg+Quztltg8HFMNsOvZS4EpHYVkp5w7/nPlRL/1yP6n2sx4rU7
nQM9UstrJNKVV8+9J+jDCf7Vhr+/qbGzxvWjN+nYmpMbmwmYAgDDwskQIjTp1SdjCLdh0NvCYGwL
S3QHqT4sPMtsUn7r8bTLEMqUcXkOgCJNWgI+Eqed6bb9i17u+EudHG6dETYPBkowMhzgRdGxN3Fu
g0obBqcarGuZ+wxaaaUxtdnLOMmPhtcX5lYs8fWJ4LCHmW1i9kahZmnCLjbgfNAeB0mza6gs7bQ4
ADXbTNbdynoPxaeRdKEwaihE4PHNae7Um6UbrvSP7cJIie7m+Bm+UQrPN4wgOsSYuVR/lyaImFgP
UtwcGjPdRGCR2vyfZYx2KXWrTppuTdxahGgdSqifMXxkir8F/XGBhvHk3vVtvZbKw8zUmaV4wy+z
k9EnFBilqfGO6x2IZTRVPlG9VhgcLXcl2uXtSDXYj96sv2SFjkIOizEIH0VNv58kpdV7/AYefE8k
7LZt78Y9uTeT2TMS2UAmBsBwJd/TUciMklnPY1902yjYl8GLwhFDzm6VAvVEi3lGYNBlffUDGjy9
vIbckMjRWtZ8Ny/2XZXvef5tqzHlWr5JVQ/56k4zH4zWbevixvKDTZdaK1GG3NgyjoehRG5spY5J
ZhhEppAuUSzlkZocbax7DbG/PjFdLX34OYh8CqqdxbAv5+0sW6wiBbnzGkm+THoNm/Qm1bFa8G9G
r9lU5lPPp++pEcJGWrUlU2biALXTacZHrXlf4BOkZJWcSrJZyfG6ogNKH46qYYaxAOQITxqhT+ZH
5Xj6q1UPVewvHMiff8Kl62GRP8bqVyOeoCP8NTq1ZWCNciZXx0nVt3JfbfQWq+GYmt46KWThupmc
JHRx+yzYgAPdFVNih7CDJXjHZsd0ED3zJLNWpKHXcN8LN4TGLJoJtR8rbfG8i4QQ2iBlg1gdgxjl
fQZiSgBpXcjsajBxYFYQZeF159HrAB+XZnAwhC6WED+v0CfM9O0j//MaZwlRLIl5PUdTdRQ6GpWW
n/3qqsFjNIjp/VisdguhFKlqhp3MzcjgNioK28p6rYhMqTA7fVqsygCjOQ4rI12tidYXfO5g20gk
Bl3nGIrwoFnyzZKGaHX9xySMLShM30SoW+LrQZeu9T3MiCX/kJXog/mYHgHJQuASDDAAKnJ8PhY2
MeQaWm2xnY6MuELeaQy652N/T39GmlBLF2WX6QGlO/gMeyhN5DSF7NZI2yQTZpY57NEOUqk2OSow
aqK7fRB5EudIypTbKUd/N/kQRPNdM90e2hluLXZ1HW+8kO2SPlNLIvq7aGCeHyq9gQsq1dXRIO4w
kQJO7Vpy7UCVXxuVbFfcM+rUryHXZsafoXvJA7aFmm4CMFZpyLfB9BFow7V85QJCyAmBNyGzIxlw
OqtzWCVc4vyMbYD8VIjshJlDdmKIFNAfX1P0quSnuR7dtgxvFuaQFPRbxA5otJYrlZWK85rRODwK
oLmuZtjGP2/T75RWQBF6mepiILJwFs6AvaGa8qSteD/ydoiVInmeQjQch8YRniV9cmqM26Ef+yaw
vGVDq62ZKxvjD7C8n1/lQu3575ucUxmssksqReFNdH2nomcw3E3B6Xrk+lzx84NJPxDShAlDEvbq
19Cll343t/7AF0HvAx3FlgncZVS7LJmJI3qurPcAKVDVVplehBqOfRmUa0e1HA3fQsk1Ta8MsCZG
ddbJBS9OvQr3hozmJu7Tqw6UKWZme1XlDtP1aXcTzx4iMssfAAugts8Ix47SuEZq17KD9aGOY9ov
LpopdkRp10qY+8DQt0moqp7G6CZEqtF0Z4QcyWoHt5+d9l0FYf0lC2jN72YQkNCTe7eMvCCwm/6W
f68lty3QNUUHy5YWJQnuUBvHm57eS4zstxvejYyiYxTwHD80W2CSOnEa/gLHKDy/dKfFtdGuqEiY
TVE5NKjHrHts4hhv7t2iXdG7i3llyUYVgj/fQmdoV2RtGYVsj0OMG3SbQGFY3mG+HWpy9ZRZ695w
SmGZui4JOLoLmEEroMTEoN6r0dqPHHSqyRET2PHMLporQ/a6cjODD3EYANGOjWSjVwN0jCGSWNtz
blNhRJYHVpWV1y6SS6A3Wjr0j7FX54CcD1KnLSa2icROMdp1j2Z16sVQDEMCInPfZEErEzfAhN4d
rHqH7RMxv4zuLSu+TPg6g4ac0XrsPZWlK5nZcWrB1gQmhx1cuCP5tkMxxYKKC2fWHnKH/1wJHR5U
hohyurNiqwOtNhjHK+Y11Yroj2qNndOuibHpsK0cWNFmLjbQSWbcchEy9pR2N8genbCAD/ScSrcJ
GiGYrbeub2wsYHH8mrdz4iByQ18v52zzA6qbetwKmiNAiYxcvXUVRnme/WSfy+uK6ip0xxlRNluh
rLXHE6ErPOU0b4cVra4I03b+/TVobGVFNlLiDq9ghGVrr127Mt8FemeTo8yuMjoIwhboKHVO2DvJ
Yy1vp6fA93TJxrmTO8XPVul4LawsmMr5eWdqa1GBl8AgzvslHHchrOUClsRkj+ZWmcjMV/G+Fm4c
U7opVXcOHMFa1ffZpmK1nMpYTk8priA/42sgS7sMBfUAZw04BBuz3Ku9O8QrtuoC1qUbGS1uHyHq
VZyvIcEFsQOeID/5T8G+dQEhE+hoQJctU/C2Wq0tyQvUbTuuW8PFfotama3+S51+B/qt8fRzSP3e
Aye6039D8ovJdUbWz2Jdi8dDqPtVdSytd9jBy2BmZfQwwGtMM/YLa1IQN9E4bQsEfLB6vHKElsLx
29KjzyszbI3YiLGE/H/A9yH0U63W0mrpPoxIVYQKotd3sviomq8//9Lv818LuK/qqiQuuCXzEF8f
JWaTOkhJVh77D+WRDlUyrSedvqMNEaVYkngneyrujMRFxgSyIf9Xkzjh4GXjTZttk2HHTJ/fOCl2
VSslX3M8jNxmg5OA1/mD4G/N8JdhrAVh3Sb33dWp1Esl+L+vf5a9hEkntmOeQ1Z41l6sl2yEm3yL
yLDardJnild00Hxb7Lw6doQrKYqy5OrnXwkxGFwkF8d7TToDJWcp08RZGMqjQzk0QRQqV5B0sMQj
BWEBJ81BiiUtuLNWzevYHGrL4Zik1ToRNoZo138ZhFfNbcDEUWEb3V131zI6kKwLFaH7tYktlrKJ
xSsVyKUWHK+74H+qxTt/m8WZFXlKOypGRqw8tSPowFeIoKgpJL4Ct/ZcM+1E416ZcrR0PlomICy8
ypjKWEl9YUdosTDbu2gU+PjoqM3oqi0FHyJW14halzYniPPigEAfSpKNs6+b+xleDpbM181cVbwt
xfvAP0yjE1nulB7UcKvjBhFQDUMzR6P+UZaIJPBD7GZAo9zRc4AJaO5exYAYhZPZunIGS4CUw27C
dTd7cvQg2Wqyp+aNZBuBdcP5+XxJFzYJOvw0a5itWCRzz35CXabAHjPnq1Z+i8xAG0eF3lLH6LY/
+V4e7uNq2AMvT+EMmH07Ky/S1Sb0pwLQ2U4FYSaYkL4psnK+U9XQilTD6mEj1UhHMFSxnVuX1dG7
Doilg7b4V8NvcNhI094qN3WzS8Kbpj5Bv2NGb8qee20blF5ZrWPftiDz//GZ+2amZ1qPFj4yDgMJ
wbgpEpKnTWK5KI9o814e7rR2E0drobpT03tom72/7tJfc7Jvde4+R5Zui/JPKNyl4R5jamylNHFf
voaxZ4gPZQkT+RAJzxFfujqhkRInd2O54XApwc6Xb7P22Y9uxf8yczeELyiRWfraKjZQQ1UKpnaD
+HsdrhHzS0YbqKR5aO/beWdCL5AQGXJVBYtLh07mnDo5I9A0UZu7qMWwZFMYruVyVMX4MDRvzBnl
SPJDolVIyBaVpyR0a8tWU0hJBDnoMSiabKuObeX6v3TtrejuE+WUd3dmvWbaPcjomrIZV1PvtaZb
944wuYO5nTHQbDd+5lX6tkx3Jnngu1y4MRu3IfHYfSqyb2K2qwwbciv7+KA81xBAEBRoPIaiBsnR
VRfvO7m78VsYU3cgRVljl8EjY0nwe6LYG8ObAh0hbQP7129Bymw99ubczZUnTdq2MDF1inlgc7fX
Dn36XFQbP93Dn0X4MNY9vdkmH5gRozBpOtxEPbVfsTwj/wPm6Zc3rXEP/I9g2hhsh+6Q35Lv6u/p
CfKSI1VkqToPhLs2P9T5fjIfudHyeF1P61reFfWjFh+k5LnWHgvjxoqvXKOfErL/7HvILDB2uN+I
dQQ82DRfL7dZANvRkhxrr5vizfDi13zbehpmJfeIGcvPxZv6PA3bcSM9MIjfOdm68Qi/f2hM9Jv5
gVG07M9EZ5TeM4PRI0JvtqBsoSWBUpYpI77HXrqRMbXz8er04N0as93+JUaCgr5YW3PaV++Fm27D
V2tLmUDqn/4Z7vyX1CUfcmvymAeZmtvtjponr8O1iiwAEOzmfwg7r+XWzaxpXxGqkMMpEqNEBUoU
eYKiJAo5EBm4+v/Bnv/AI381u2zP2GPN3iTwhrW6e3WL61G1mzX0zIYMjZWGi2xk8+MiIOzz/z6f
fjOw//8RQe0t4hhsxJYL9h+lRqyn+WyY+XgIsBVeF/7MX0Qtnkl7V0jfs1WfuI+1Sm3tqe/9a3ML
zhlt1k11BcMZX9RX9cjuwWOPDRKHEIM2X+tjvmQ3vFr5xkL/0OR2RXgNyae2uRpe1BX/JkS8sf7f
X+W3C8m/vsqvqikyRDETmnQ8hPQE0lFuXpjwxHajA0Yxzzoe/1A+U1kRu/CUoBHI4tdGW8XdE/nM
//uj/IlZ+dfCk9AZkcACMfAHPfjHUy0riwQyKxkPrDMif7HUAbpdFgPeXvpFfOn9YhOvuTqlz8I3
f4rUsR5FejWBJ+mKr9ZFimiYHOmnvcZnsPrc747au0y3tCJud/e3aajfHdufR7cwJhohYSAa1q96
N4zCe9XFHNgWVWB0Hp7LC2b/6+mteZxRE4BLYiHjYqZBsIXsarnbPeW+dRZX4U+2KVnOf6vAf19Z
//lEyNEYXsXfBlvv/16XEeV5WAvzcAjf4Uy28kp+0TZsA/UdNYBHR7LWAozEINS8EKPYLXNoyYuI
lb/gANKZjV1jO2/ZbCrjLy/3t7HAn48GSLpMz/O8DPUXNIWcW55mIewPhvyudi9V62EMEbD1hedg
ON8ZYxZe6gWxyGRmAuhDH6QMA+2Vmr2M8luO+FMVCqwCGd/RnpT8tdZ2wvCmFw8BcTzzVpF3ZklU
lWd1LsNIcoWUoD4p5ZXaoVTegulrGm7kyY9ca/M2KNcBvmrbqj9361g9BOlD0D71i+bjL6ep9IfP
+r2qdUtnQAfAUFZ/D8cmpjEUdynoDjU8Qg644jCNCwVDm2+uim/Vw0xP+9JOo9t+jIfu2Lrjl/aa
P05X/ZxfxkN8Vezuiivm7E7Pw3X4EUJXmU6C8JBOmR1P6/wSEzE2u0L7aHCc3JrOVWsM59YdB8f8
GF2x6fqQ3hnDz67Bl/o1fKivxbV/ri7Dp3QWX4bn8cwuO83n/FM7yxQqpUse0f0zP7GMvsZDeuo+
h0P9UlyT9+lJP84voEHn8ZMUIsra/rP6TG8c9/WnfK5OxUk/msfpSeWv6WlY/viIrsJlfuSPZ/l1
OlSn8ZmP9d58JO/GZXhSX4cneLzX5Y9sF+6DYGO9DU+VF71PX51ld/xc99GYq/bHyl1MjzFaN/mi
5Sa+r/pz2trFJbv0BTPBTr6YtPhBsdUBnJOHDIuFZSxuhWD2fx9WWLH9H2ArBtMsaYIpJRwzfl0C
QRoHdzm7V8/3ypGarRQ8VJlvgikJXjo7AfXdS/XQdy4i6JSICWOlYFQ4gXnj4uTGg4d1UUauNEFF
joWH3RpnCMvwWoQ8lttRZMWbwPJyoDUAnT/wB2YLleaWu/GL2JzkSdnft/D0wiurCjpPAxrEeJAw
7xfDbbbsZK5A+P5hYMe7JAw14tpiVMMXC2+WKXTWGQRp6PGJ65b4r23SetYXeX7LvASZxj+IghvR
Vr7nzKmMdSk8ISwsmK+bILK8edySXaQiqh5XQ7GW04es9MfWLTVENK5K7JW1oZ2L736lr6g+e/gC
y8m5i7MNhS56g7R05gj7PYzQ8VoD61sxvEeJSZ5lrx4qZa02h0lYVTWWuIzYObggAmpFGLT9AUvC
rcKLx36CwgHfRKhH5DuMmWMnEro1bPEHqL8h2/pNatyJxPUQgwLIq5Xa+YXGlPZyz84ceilPfXXP
bfMF5qaTHF5AzSeq4fPsZhuVtvaadWipWwy+D6ICsPM2ZZtu9NJdhDC9gFJ0LKZNUFxmfiqth2Bv
3q+GdhiZOxec5UUDXYLD565SuzNXWeCNmR/TdU0edDX2JdZHh/cucuW7S/761NrSk0wCUvOOHe6r
dGruNhgfA4bivElUb1rhH4U/c8kr3UarpgNCoB/1NNUNJ2w7TV9W1oJgc0aEmEhjYOgOy1QVRjR+
2u3u6cECHCz9FhgTiLBzE80mWKyTHTzyUswjjaVygujB8osHSMcyXQcdIyq7Pl4a3ScTqqmdEiPR
pxKJCHKiyct/Sh/fUAhpzHxZrZXkDtNaCT2BZYj8Ul8cOSs6hNJHVWCE/lwR64RS/SUOcLDaDrEb
WJsRFHvYqMY2M6l6Yx/flKzHbQ9jqHt0DswGXET1rbRdLdKPZfR2nEkdhGZN6xJEs2MQfWZM7xjA
vjMRnE6H/L4bIwOcLOJ6M7eMZK6r5O7HceUnIDNCKjxNFUsoX0ky8a4fGGLF8eyOMV43fEUp2YvR
qcVboUq5I62PQh45Z0onYN5ETizemsIU8sBpLqwLk5x79VOI9uhRZeGEaYNWXpPwp+ru3jIxg1U7
s5LMRSSvSDbByfFM3i3DCk1f+cHMVET3FeTSqp8i5IYzY0u6oyErJgGOIdJVmiR7s6RANCR3VH/U
Cm62fh36B1GZfTSbKOeWFFUK5XGWiWJbhhRl/VBhtWtJ79ndBNE1BUy+wwB9AhnfPMgOgFezcobY
1BVTRJOWecW0CbT1oPMKO+XDmscliBtrLINS1MJV1ZifG8xI4w4M/e0O96bugb2McPzu2hb3Lycx
Cz/FnkLcNoVbPdWHPH9nii5iJtnKqSDxF2uIecYyQQqekU+p0bg8CyYBa/Epvcu4nMbZijchVQy7
M15nzqsBqgNzZA7jQ1Y5WQ7kb43olO6He7Nu+nGlihJ8SsiRUyVPotheuI6hIXrHNHrnHmTHJmnX
+f1RLxsM9+XVIBhe3gx+FK/M4kQB7E30453ymAYtuoXInabKkxr8h/cZw35qGe1STUeL1EcvSaFj
ueNlM4iZUwIKNGvNIOFqnXaOdGRPJ5E3FF48uiwhwKIwtbPOmx7rsrfN6lPPAg9POF7OaDe5tClw
UJqPQjZ40hRvO2OX0hYjHlOKTb9EobO+DRzXBMJn7+16bhRX1Ys1ajGn1Rt7VONtmXsYj/M3QKCH
GYC/KfCKU+N1Nx1bkKkZdCAZX0oM52IR4WsSTc6QJ64MR6I1gVtaSDLq2ivy4oW5PpQjqEcqgazZ
11w6yBlJh2pxjO8W5InpBOGRwXvgF3167MChJwXcEJexgBHYClIWzUhUIldDdmyxX1uGxu75s67G
/pDiJoX/t3HVNQzxs0tW0kByCTXztTda5BYQFiT6EJOYoli/MzozI9wQM/OzUAZfmhpW57QL+24t
MEiV4bcbWniHwWcoC7ISzB7+F36PwkfPnTox9sn0R/MSUfTOWBUsmpVYmWFX8u3Cxgvh81hGF4ke
YpppzXmrVmgeBeqzqRMcjhv823eLSG8OGTJrnpdfREZGLinZY9r2/r19nsXZrrthuyiaM9JNgCek
EBFxySeItKe6Qmicp6sJuwfUfZETUm2H4a5MJ3dRX8gcZXNguEJ3MrDdWxZ62KjrcJLdO5s9O7fI
qS1oLGa7douZX3snYDazk+ooEjuGCYqRjuuuMP1oembCjJ2KMd4y6jUVHSCrvmnhtJaxLzwH4eNg
/NH1pCJO/tBzAa5lKw1yOjDkVRwhseEIl2uf/CNb8aL1YmT8IT4NmKfItjTZKsMFX/lZfhW/U4oS
SKQKo0ZHPeLjxQ8pBgybnXzo4cJQxtvMJyKuDF8gdcR9oqwS01UxkoTLhCOE78MXC6UZVi1uNbra
cw1L54a9x9LsUtwwVhmeXuKmmXaDtUksp07BWbgW7P4Bh6ti5DzDAMylMOowhsQxXbJxgEuRtLxh
j4oGKXNY4T1LFOtxwTNY7fhYm05xxRQbkRkYS3KHaPLkENAeINdDAV/Njoy7keBHmm/kuCU6DUQc
Z9Ym6BlFtuvH+VrGf6Cp3MnPpgxbiPSLCsN+G7knOYJGv8LhPvammeIFYtXuc4RQvgUZgtQTM//B
BRFDOkCwAXAwEBhu0TBz2OOcrJ1+XWymH6LU4ZhlZerfxWP6cd8Xny2lDwJvkPJLxGayiSYdsWDC
35o6yxcI/RS9OvdjecXkowS9pwGcISGzpW41xq4Q+XP/NgFHFfWEHEEnhphNx8XOeca7Xwy7HByr
F0VWhBORF2Z+XzmI6Gpymgj5wGdDW54fvmuzbscfoDcANxpg2MUINzBr8md6Nn502ZY/jGfhCnP1
JBEAnbhkaHPd1pFjaLb+MRxl8jKxg5Vt2hIh3TC5KhFmAOmX2j0VBa/VQryCCQqCOERUbtozv+Iw
OsBS4QeYzstIhl0NmHmyoC8TDAqmOD8JWFTjPgIL50eTcrXwKsPtvsKHwmRl4OLgGwCtKoTBK86C
FkWcvp4+5ENZkka0GEKwwhjBG4tVi7elueqGVbEI3yjvIN5X3Vt5sT6RarHIMT1EjiuczPfFzM/G
eyVXkfEyjMiRapfkpeGCU9pMAsZHtV2N3N/RggfGvBPDLTOnRb1HsKPi4Dt/YDYH/8I79dgtBYBf
HEE9NoguumnnCTrlGymn+OxdUNCEHRpQVj/0pa3c9HUw7Qr5IcSbRnGNLT/4NnzOr8URJdCIrgdZ
D9JBat9s3cQOdV2IlmtwSxysQ28a3EDjPnBz5LWMO858KZv/ZSlrQNkm5565ZunFn8Wtfbt/CxR8
gFBUdMmyAkyBfWuHqaMNDnkOGkvEXJzYOZ70txYEDlGl6Iz0ZVyPmt/k7hy5xDCKmPXEzshEImo5
/vGHFUv7IUy+wuw0YTyxTU4SJXWQuVwu8XVxtZmc9ivXaEiYq8jZ9DDQHDHslE/xElGnom2o+VHl
CBGMTKh85fQ0cH02ObGMdw6uubbLr5ER8MSRWIuJM+CaPzklK5/xDq4Z1UmYNqO27Z1FA0CIBp5V
d2dQHTDKCXg+JgR5OQ2wegdMLgSv1fycX3hxOl2kBcJs94bNqldfw+977CUj2gmqEge6mcmGqCTr
3rbYvrVXkQNFo4SuUcI1n0JHvIgrAwn2l/ygfBN6wDMUIrs/c5WIj/NrejUaDxoiapctrZhr3K8R
6aAZGTsvfBfWI36qeHr29v2HJqKUljJc+I4uCg658XJ0Y1KfdzbipKnFVZ6N52XTBqeKRnDZwXQA
Ogr2ApEpciFbPPZXvGAZQw2YDbmwFaWHP0psR5JWCJ0AwwG2TXWdhZvuRJ+oJS4SjS72xU+RpCIv
rtZkGU+zi7JD+Uq+eUPMOESIUc5IVCuNJ+zNTzGSjs69L0MffhWvZW0T0Y+d+cJ++Z7uptihEFff
61fxlsKgolGk6JFs/R2Ry8R0UkO1b5cv43cSe3eRgbPpZoMF3rLOLr7FK7clBqHUIlDu0XdzRWvE
cmJh4+l+1Y7NKZpWUrjOtZVE5y35BnHmHUJZJyKT+Qcbq+UM5fSsXS5okzUsr7rwY3hMKpwyCPBz
OgvKDCmbn4pEkzhLAEzM68w+luCK3EWzW3yUPxk5CiQpTkv73zX+XKLm5X3PZ0tzOtGObhNlIk79
nOah15orXCjMwW3uzrInMp8CIYZHYMMwluNFe/pUkdo2dNYGrOKn8Rr88AvX3wbx6tiOo9JgC7+l
JxBaGnmsbRhMDVbCR7qzPrMvDdaOzhYtICAAtvjvtPXiFTGSoTqRwmiWX50NETSH58x6q/kK3/3x
/qLqtkohafPfWPiOr9mBTRQxhd/aaJAzhB0XWWeaxSYYgYK3uQgnyYfvVIjPRjPNZUJHYDoM9+iV
0+DlyYvmYGjsAcSZ4sxuv4N3fqP3CXEDw+Ieaao4qbeoNRzuhgSXUQaySrdVl+sBR/Z+dKhgiDTL
Rs9kxkJzRZZ06eFmQgyd9kZijAzHiRkxMlWd6Fo3xJaF/kOm192a0ooBefAT1lhAKcktgpRx9gBA
xGdlE/v1BfKpvqm5bRyWg8VygsJrrlaHuM/ji1B/DtQOjALMfk3sI/G3RKXzHUFjZh+/zZY8iLs9
ysvtoDpEfpFec4mofmXE7R7+QdlRRNR/xswRVYTHz/LqoMNbSr1uJSjLaySPQsRy8xu3NzZQ0nOO
rzSyIyiWhAfsqFRajMrh5WH/dROP8atOfxZ5LEvzOt26KzayvHuC7Xhpo0sSVx7a0Re0YMOUGrqe
2Kleedn3C8DB2CIdcUzVvmtuGK1jygughT/NPp/N3FQMmufLJTczr8d8yWI871RYrHXofJQrw475
giPgQsK7shJ7QB1RXtuPZit+MiMYt06UuZwxaICgjQXTC+50YKty8APLb9+yy/xmJS43SW/sORfK
U/HVXGt62HbNUlVNNiPLxEE+yu9b8rg/ggu7Rhg4BkCWFtACrpirTPIsFtmXRyDKw7l9Vw/lByIv
FeG73a7H9XSbHuVz+6PMTmE5BcR4slxk929zZz01P+Zj/kqVmH9zclP+JfmrmPlKhmm9K+VgMee4
YI/xNb1J9YbJR/JU4wIMTQM859UnaK4OU6zGp5TMWj+11q3oqdiVW2v4Qq33usCNuIEF9NYrFaMm
nJDVfY/jt+JP9Uop13lE9c9d4ENrmEBRwYOVrmdxXc4nK9v0MYbxJz4TZQxVGo1nNSApIr3SI2SM
QrusjyPOu+VTUtx0eV+LWGavFHGjGLs237bYbd+ZXVnO/Fl3oCW/ydduGNZldesUvyshJV6BnsCX
+d7WYyDtDZRL+C/HL+N0CLhIq+w132ghnSnTFUT5bSZzJRsb4pbz5uGu7iOyj5davF1K2jUPmc/P
Y5ov3LAS26ZxR/qhkthdJ6KRTFcEByBQkhQPNxs593q3td4wMhqnXSd693Il8zTTzRit2vnVsDbt
MZv9ATKZgcbW0S0vCbYpnFu3qhWbM9FCvUYRJ26ovxrKByyGZohqLl+HaQEuTlA42KWmcnoQxc6Z
mIyafKYmqH2YZs9kH22YxAoOUPwxl+okIciZPRfufF1WL7XkS+EFr/nsSzo5DuCgq0hZhcGqMHeF
tDFzn0Ja245gaC9YE0vhc51uFpmb5nJwDUSayz58HouGfbYy6VpoaULiSTY0EAAvZecQc0uD0oHv
IbNTOVjcNsV53MG3W8QnPj0L1r7TV0G4Jwpt0U4PXOfEXCDqZ8SWGgcsbMW9rCMCC9fiMsiy1DLl
Uyc8WPMhanFZX6u5z+3f3wEHNln6F9GMvojO/8F8oPBlRE+VDQmTbFmD0+Pf/4PPS++EIRH0jIBi
9LJgW9Y+d+n0UB3xZWyoEznIsRFipIJRgmafS8AYq3vgEcYo350YmyOqYyYLuHPx3ZNXi4QFdBlh
3LQVaRC5XRQ3lWl193cwImb+o1tl+QgXgASENyoeCpb5vSNjFwkptsPiqXsSgXK/etFWN/V1Qu4Q
4JD51TTHUAFlc9rO1dq/iFmU5Wv+6zFg5mehB5QM+c9j+udjSASQuBSeQLzEFMDgHpHXANED+VZA
fDYUS0lU0YKzvoHNKLyzjsqBJsTWThAsxef0TenaoS4HQUDiOhIF4eIXMnEdhJzoLlW5eEre/sJw
iL8IDl3CBJzJUeQvy8wF3NV/vz9ZEOSuSOfyUIsnIMtoeE6MgGkj9EBe15tuw4jDTDOScPArDApW
oh2WqhOYHxKZKsn9oIeHbCZTKgY/pLEzGNWIGS1O0qOkPSDhh/zj0msubb5LhWsZ4FRARa//FPeb
cH+yqr1ebIV20wE0V09p8Zhxzea7eTgxZ9mRNmf6Qbbu70dDflSNrxLFXUHviNnZwDxDXd3SnNrn
/i3LtxxkofZGfS1Z1Mw0aaQjmeumcPp2U0brgNzlfouxMjAD/6OCqVe2z9NdFXgayan5o1XtgAIN
/N3hHIPdNLla8q4GxyzyJdJe9IdQebXMk1J/YRYHWg+4va9bau+dpj/hmomKaltKOyJ82BJ0H8D0
46EPIDTVw19em/THi/lfC+4fwqVfVCvQj2AJ4lg9Nz+UEFzP4nv9nZybd8OiW6bfecBKuj4W5+xs
vkf0CnRO79PdLp/bJ33bftB5RMd6Y+wkwCbZrrG2cJMPoExcl2/I18Vb9dq+tkd92zz21Zqx+USi
3iPviboPPiYxbbRI9jTa6KPG74iD9Np+R2fhK75yAvDbidfs3H9TpC8mNofiNH5WR6qhH2lPHsX3
+EG9pW7DdyIWydYauTCeyIcR230PfvounDodpNxNKzxdnfKRmosC10RtTFDZfYlUo8GFd0ihwlS7
Zwye0qmZ7Ir6iyExOp+t/mBe+q/6K8fEEVVsa3Pe4xIBDj2COTCjcsoeyp36EL+HL+1mPDZAyxBB
dHoB2WDSV7BqD9WheVN28Y3MiCXccAEAsq/mpXvuT+Vb8mH+0OTycFHQWYfgoS3tbqteij2TKmgt
fgxqyy/EgeJLeRq/MJHXf3ja5WxTkcJkVefpSvFN+6GYm3uOgNoZv7iyllr9Dg+EAyYnpx0upbIt
//DJhC/pK30Hng9/CFuMX6sUfMa45V9UN5QrHBS0tORIIoYHKTFu6Veyi88AJZwihMExiTEc4ck/
uZNGnFXojG/tc/k9yMspOslcfp7y3j73byLlvWQPh+abX1MP7PtZPA7H/Lt/iRBe03lwxlP5hjvK
Z1SDM49FQwKBIJuaxDOuzSvaferq/WBP2+5H+qJC7SbbOOuf7Vtyiz+R16uX7ud+jc5MTOi3nAG/
Fzq5+IrRbIUQ5cRazb4AEHBAwQLX2tFfwCn8eZ5txlHjFF/awgsvpgzPkFqIxOpLB2hxSJ7n8/2U
3LrtyGIEC4FV0+hm4Qm5kMhkB7BZV89c1fFZps1+p1Hm6SnX5fnwECh4OHTpxKjHgcr4x/P4kK2j
i3VkIeEeTCDBkncB3kqRvwxhlC/Jl3wzEdrqDwL3vebNX92pv+kn/RNh05YcZKCDmIYtPAEF0PKr
j1CtKzjtN6heP9kLG5jVt+JB2WT77lof5lP8JuR2+ly+sERooNKdeSWRVMTd6u3+HL5MnuAFT32x
9GC8vkUvu/QS1ZHlVX0r8PXhW3uaBkf8bj81EQ7LHt7CcNk22kfEKnyEAs6+p3fWLtxj9FFs2Ifz
q34xviSWM2gCuB3wBMYRP3SpKruVtXoc+ex4LMOVnWl5OA6yc/Y0vM1/tgedI3QHDC3xevfYSamA
aVVelXO3Q0ZFwxs5CmXzU3lKT9JH9FV816yiHyjEO/EfBBaikvhmJplm5bPe5y/8jjzdZVv9gHMl
H+KtuwyslEtNSlIFTbM0qikzEqAUvJGNfFU+witRzw+y6vaf2FDNn3xE6zN5NQDimBtb8LnuKzlV
n9op39druIqaG419BNIW2QdOPp5pGtrGR/oyPPJtU1okcLszF5/6zbWjXO4f48uguvr3XbHFc3ZQ
dsKL+d2vgbH8cFutla30I3JT8fPyNxqVlgXCd8OsDc4F4+YlBlCBgtdtrnhajBEIuraTRx1FFMUu
5Q9tIeUDsN5L/Ry9jD8jHfZFuGELDS8OTDsktmQwAATRZMc3RnHko/DG35NZfas/pcfuC9Mw0CrC
hvid5Y+wX9IhA97ON4olXA2OwMszbKrBR7CDI4M9k+ZwaxdXc89/VbtIWiX3E1BBsCGdOOAQ6xBr
MakMCo94QWGSDAEAqJmrIgzls+AbGLjkGAZoRgg+r3rfql8j2UsHz1TdgJ5vBuXcj/3jspHfw/fm
KrJU3hCedRzHr8O79AV4wiZlkXaXOxfCW7wrvqEyODM5BHCBbFUnnZdLgMVgQcvujc+xcYxP+PkE
aUq15YpiIbJvasJqGK3i9BHWcblguCk0CQ7hkLizOzNMU4JC09vbkuQgjY9HZzwFZ8ZekMDyJysH
WB5pF18t71yTgeWR24HCDrsYrnVgCnDDJUuzO4cIP8HwlswhKByHt4z9cDEx4szzpx5a3jWWKySd
Mov+Ob0ybWlQpp8x7pleUs5d2AZeCt8TSJF0WBwHJjucCAKGRuNVO0Cd8NIcqLQn2rWCDSTPEoLa
7t/rl+QqgvcxHUN/SNVDPARP8Ls7Jl51ASCtb3c6ZLBi+UU43g/1Iy4aq/r6H0zeAqCCdU+X9jrh
sK5f4jMlJ4tQABOmKIAliCDgbJR2jQ2bE34Vz+GHyU3SOsJPrVxojpAhdYIr9Q/cqjrkUygSgM42
mc4a+XgytTcpryN56bTwFlZDDjV7DmvGJwVfL/pt+mQVHu57zIoYndskfslzAta3HPoX7q6e/v1x
tpz5vUIJzWEJD3gto5Uw2dK1f5mv1ZVf0row2MDGYXtVYNaw5he1RJHLbe5pEFUI8W9Vgh6ac95Q
fYSpyB25roCWeAA8JCCARzNjlJw7ZjmKrtPVOKgPwCmsPNafeuWUsahBrvWZqge5whJlBTJN5Ncn
IIoFqRP8GDSj1wqci9r0S4fVQCyK69FgM++GECWhaf2JX9LteGouiEIGIO9rfMpPxl5/iG7dZ7Ip
363QWicPs24Doc6EP4Mz2FFtQ5kDuwTgMnZL1XVbrqx3PtKqeGeT3z+mQ7k3/RyPW9PutA2QcH+h
0+QpBB/d63SqAGyW/1MHIGu3b/OD/CFcWbbaZQJfpo46Z6/zCaLbxxH5pJ+NpfUHZDHL5U/xQ3iL
Ds3N3FvPoAOqD48FeHKnvKPbZnmyb/CoYxiXEvItf2e1VWt+o7x15jtjjH/wZgBNMGbMpva01021
8ArLzf0J02PxL244M++KN2EfPainfpVs7+vULtfZs/TAC1Wud0D1JfzK0d4Y6wdkP/61rP6/2jhG
ESQNsyIZ84r/7oZ6pepnvY8r3Ipc+jjShtBPyZlLPZavee8QV6Y9PVra1ZBewhHDT6Y9NwJxRKWn
zp4JIKgtZAdeUwjrM9lT1M3UuRiF0flFSOQbt8CbyzHYv5D3oJKUfVQalC3k/zGJY7lc2TOWmfCH
ibOcyyhJlg7CDThqUy8nXSenQvSY5oi5z73+VHwWJ+stu9aPJZGMhHEcq7uf1h754HW6slD0CkTa
rttoq5frWsNg75CWhEzhU+RDxkmFB1Wbf3eNizglBIsgHRgIkCJYQhrvSK0/gRhz9Awev2o0QiGS
2s3UnYNGgw1EcjEYn+SE4l/kd6Qu/R+vg4la3JVEU5Yt7Vdz2sqVnMSSVJKGAajowG/VlG+yKwJ2
Pmo7cXCwuyCTwAKg3Cc3cCayl6G3Ovyu030groeGICeuDltSHM7TSl3Kf1wQ5IrYrRVIgBmvEwQy
ATJ8J7UYRV/dsw3SvZLBflAnmkXkxgPjkb7CuEC5YVBBoTBmSoBDavAwQeI/lWoNzVo0K4HGWGN0
xdOCwz18xg51EaWR5yIw7uiboV/lb0PyEE0tUwYe1AI4l/yuA37k21LZzs3mzvjCMizp0vXUsU/G
s5yyDF1czKLATyw/YXpVgOd2dMZzK88kZXtyEB9rEWSSz7RgYbmSttUwTeVnxm1f7+ToMehPmgIA
wTYf6tDBcZqy/ScJP8Z3uVvp9Zq58V7zualorjmwjVtdwWR7CLqkhjFiB90Z5M8cbkVtBY8LoKSM
zwaz97PljRLmGjtR2HbpPmZlIsWD0iAgLNmr8+MinQnBzByqFyX2iSWk+UZncCfrFAVrsxYA7wsm
KuDzTdlVCL00HYQCjfAsD36NS5u8Tk3flLz07sEHchKO7BuQRgUaeAUH3/cIqRxIro5G81aKdnMy
mQaGE4bxAzuPHfkP4mjIDD3xG6Hl4pb0zAb9po8Iej4PljuL/l8Ok0UZ/rtDBxOzFpG2jlfgL+lo
YQyDXkRC+TybbyZsSoyApdHowKs3TTrr5roz3lCuRGTnLGIzjSf2l0/wC9v5g82ROyrKsq4rZKn8
wuaKjHfeG2L5bN7hh5nGnx514ibYIPp0GeJnQT3M5qsxXoXidle6FYqFOn4Q0qe2uE7T9xD+ZaRS
X/brvx4JExUasazG4vbx38drMg2iJlRm+RyLGxXb4kqrvFw5MoNSlE5H/7NkCZaUMdMLwWP7Huv4
vBPdiSb03kcrGf7asj5lAFODI4BUiJLRdqbCyoiytJEQXDExzziDgmYGA2AJC7bofbHtXcb0FllQ
2lZsxtCfQNnGFDKV8o3VTchFqVKXSyk56wIoUu1kXbtVKlSfKIVqdllnYveMaLLjhMbuRQbOzzjT
F6Vfrg0rLFQvrE/ZAhIO9U1Zzoc2AzkBifrfL/Xf8v8FsOPZaZKMeEO3FkD2H0ijWfbz2BpCcWjx
xwGSL3Zy6Et3T8TaOHSYVAt6djNKlv5YBtASq6klm8DtuZ0+luElKjFlc9dWprArw/28CIPWQuz1
wV+GTv49OfHrg/6anLCqsUyUKSwPgvpyt/akZsjViymsEZFlsgulS/8QfbbTmpc+IH8vHAN6FMnu
8AIOYT4m1kMLjzs5Cmp51ea2kigj//fTVH5t0v/AnyxHWZGZSCH65L+fpiUERqP3KiPEqPYpdLWj
PjIBOdmK5VrZc8rkNgMWyNI9cQRG38xw3ywlC4HBxBD6yqC2SdZ1v9G5Mud1MHrENmNQQ0SI4abT
PpTxf7Zr9S+fW1oKkX/spH997l8PN9aNQBEquTwAu8qyP5769fBkoDs7tygA7Sn6y2n2fz8ok5g6
TZSZ+zZ/XcVD30mlpk/loRfpZ8NA/VZaFcgpYugb+YgFjxRyVWiG+vbABWgG3YYQMdtoUIPz9oQO
eac0eRF9ompSPN7dqicMG03wfRzXhaI/zF27R/6Ty0imgiTYFfp0VJX3USclOuEqZ5b2f7/8/zie
/X6KJtiqTv7Pgt3/GvGu0kQqMKQsF2wC/l4xEAhDm6MpCYaXBu+wGFKypW8T9G9VeO/hIIkg8Poq
WIX53ZXb6xyLjgx4Mt/m46Q9F8at0cAf6RblaF1VHyJdk2EeKsjGSH9l5EuHSAJ0EMFGSArWgt5T
kXdIPfYKpbzNrUdFKHYtZXWnXTIEpQPKYU0pcNWR6VvpyTKSoavpMA0gTyEZzqC4JqZeuxEAjJKl
mfBzMH9wyLWS3aj4mMBYutfIeAvAryLxoDHRZjg/dDMxwArKFraFPTAOPsGh7EOALvFxgF2Lk+8s
PgR02GJoMkpAXjWKUsaR/dl6VGnhch21e7ZI3FNHjp+sKXVvPWFsZpn6cmqgt96b7UdlilBxn4rI
JLdsMQAvORIjQNQlE/3+HePBe3bqA+pdYScgfOvGV7XbzdJzD05EHS0E5N01NNrE7eg3JX8e65ME
2zcaBHBhW6HmJcx/44zVY2ucm+lDV2/R/+PsvJbbxqIs+kWoQg6vJBKjSGXpBSXJNnIgiPz1s677
Ydpql1Qz5bLbktkSRAAX556z99pZ6XZohbIR52j/LFPy6CkRhgobWzF/xOfJyZ0X8BH5WyV61yud
Pp9Ntyq3zw4k42i+S+SwbU6ZzVRZ7HIzt9Kf4+RWv9w7l/0oY2Hh1eyPcnqbl2ln0wQowW4V2o3T
3MnTnaSyHOsPTbvwMHkw6MH12W0E26/J7xT5piafU832hXOXF74TU1DT8Wyb9657bFH9mReaW6yQ
jujBjW/Mrp1iNy67brn/+i5gVf5zLfldJrDbUQ1KbUfjzz/XwHwYutKcyvoMudKZ5NvfWHnDQijB
vJtNa2zvCouGL8FpPcmo8LtcHkKHiumBtYlMoNNg/NB2m6A6oKdtO3psqjQfJEqwSJ4PLf0Z8T+Y
9rM+zNsLRSpObMwh6I4sznhO92tWdqNBuwYNp0herfmp8ymnjbRrlg9GjPgHMLKoetBTziVIrDXr
V1G82cWHhCAQrm9MryuC4XKRHxrtMUXh6sjqJnokcH3mKlCIBpjio87CDQCoaOpABDZlDJW6FmQz
m4Fixhb1XDUPEnrf8YApoNDfa6A5cRdYTk35ilbfMUJ11HwtYxkbj7lR7PXahrQCkVt+GMCl2SO3
lEYq3oOedbSVLCS1TEngzyV2BMZ7gOfy0OEriOofesO8XaHY3xXc/vrQPeYabytOElBOaBiH2yt5
4iJdDY3wNkGHqZgboPdlzP+U004haTjPP9Jad1VqnKsQycvPi9hkv8M6SrRpbWn3JluWfHRwUDLI
lsPeoY/XOxvNxNOqAbwx6KCh41cm+0VdUDOw94j0kYcZU5Zkue+uYP3s99JG9kPoIbK6SEwu+2PD
KtlfDFqCaG2oaW2SshdwDXOeHKCUbkV9F6XMKiQ011PCOmPmOGk1RIWXDpFzICGfvNTIeKnLdBvp
KEA1I+9OOXPFNs0BqLGdi6KtYaHcKiqXWoCEhQhITwtQsnG0fcQm1so2DjJzoz3ZyUvOuuCk87Zl
sGTU2MlK9yXGSNOBjVNR+0ylp7FJMJCItcmNcq3DubqdL8vGyvH3ipZOkrtLd6xqZBqsgopyKFks
JuTaRgm3lZYMBoOerYvZXE7UJcj8nOLqyfp7DicSbCRkS5xF9xfsJ4uiIQ+RNm1tsYBpQVXyVJgx
ObXs4yM8Eo2s0rdeflFaMvQgM2krW4hnlAHVkwyq7Q7ufjk7v4DdV2LHm87sTDE/xgSzIbjLLJQE
kAilrpRWY9kiUnxKGVz1G1wV7Dmc+qU27m0054R02ufaGtYZxMMMyyp3AYx/qz8OyPch8nkNXoiK
ph7ZArX5y4FI1DmSxzsqYeKLECpZEra7dxNBC0qNVL2EWQ6yxELXNzINdjqkj9TeoqyuhYhCCY3m
l06TdaClV6EqBO2fSlu09UJ9L4IDUwcQEKCaVmp9k0lC2qwyunV6OwXyR6GDJx2XJwEa75Y3kqKm
hJ1oxDxQWDSUJ1Hoi/eEbEj1Oq3s6F7Ybq50ZREbtPWpin5oUO64SbpI5prmzU5vx8sCQgAt6HQu
mIB0Om+M2SLkz2a2f9kOU4Y+MBnTNFeErcNAVC/DZi4u27IkCD1eXMeXy+ZYZNd7fbmEimHhOdxc
HFdGuoowX0oaX7hJyvkp41pR+awZX/yJizla6P/o98l8o8ZUw+/cKBWWDpp8BkBTFgItmTbiVhdf
I4sbpO/YULhpSkGjqpg20S8t8R0aF0xEhmvo6DgJ1yoldc279WY327RFRMrV/fXjAZPjXx8PGLaB
Vlmypn+CuQxEs1wHG5AMhe6onBMGFiaDxvaoDnue8jpBrtpGsV+iHzaiYCnskHURHd5tzM6vuqe+
PDbFje3si/JGgybG27p0d6n5NNUbSwdBH3JFtgSxwCFrgxSCpkre44F+GK38wQBbsi1HmsZr2gKg
Fysa0k/L7M7FbZYyx/fBtzOO6HFmoeFm1Jt4quHJA+4PzARefieh+ppDudxZ0iZTdo61t7AVTltA
C6mfEWsKw6FxJQqj09hvWy48bVdZT51xVwEWlcJ2up+jHjvDi8zdYzX7mjlT85JfD5V5lM2tktJH
2qRVmNp+le90FZUmrbYm+Po8sKr99zwIZoNsgIkmmlH91JusGo0MADUnZ6V8WdSfBUK7drqzmoNV
H1p5Z0b70bkbui3A50J/GNR32zoNrbcAWCw3p348d8q7k9/ga5Silew1He9Y2NYvkU5zJWj2ORM0
bEHQHNLsVxv5KckBMAybvcFZIr/UGU5LG1j9qZ62GrJb9Q08NbMZXTrlowD9NJ3L20CtOGrbiEv0
srWaMM53mXOOE4FCuuS+Pm47fTONv+icA41YrFVBGwY9qYofw++wwNUephKuAfIXcVUVtJtyz1GQ
57ultaYrdv1Z1AJJAeNOA7HrePUrFh8yEZAYNz4CYlQJGq5V5I/LVs8DRAQKzWYq4Q7PeVCdHDZK
0cvAlF+kDSUlEsflXaLJNIo+FH8yPwLjVI2oPlyWiHJBiS1yA/SEH8hlxoS/vuSBnIH94r2EXbm2
0OPSqstciHsExTI1yrsbbvurMGzgZdmZvN4MMDLCW2QyRWAtO3Ui1gfCfkwXiwc8P96gdg3QkW8l
Mmltt6IPyZ0WUny1yx2CyOkHPUSTjEHbYwZFK214sthjARZc1nZ0NJFdQ5+svTz2J2wsaCrjnXAE
wAXNNxKEMpSCiossYbZW6Xv6Nv1GwSGpQ6kVkTTfiy+kIQYWo2FtPxLGhNCTkgbm2LxR2m3rhEPq
talnhVxE0FhN2zWccCZ7yQpIMF/0TdUG48y66FoXXL/IeF21DhZygWjFJoxXtqTroffJQT7hKmJY
Dr0N9b7pyugv5JWjr+mVDfeGj72IN1cg0GG+IRhVeAZzZO7FWLcNzq3VNHuQZmzMsrRuDORlodac
xoS1Ea3urktZXnyFKMnrplq8qx1KVaBDRk0PDlMRLMRFoPKn40osxMke9TBjFY1CbziV/TGlQ2Ju
o8R3lJ00bXUj0DiXBqEqvi09ZP0HGzulCHIoOdeV3oW0jNhcUeQ+MwBk8ddYrWwqlZWNKp04ME18
KEImhBUJGeu6/kCPKVpSjIQIpmLYtWp5BD1yAeJaiO7QUqJIRMk5vfZ3y09M4TBrLmYQd2v5PcOF
Mq7pd/Ono7kDHdlxzxMPm1/H/Su5TFRM2Itoe8WsMO3X1uQhOKxmel0rRsy4H7qcrvIKuVbVwfMR
Mmvk/Axl9MaTMq8y3NHeIrnukEt6iUSH3yWCWOFpPeNDDXjfVGurSjTGVhoO1p6G8Lq2gghZNMJs
9jfLncMcR9qiksUlh1B2QUaZ7Cz+JEpZ8wfDveZrttFyv1PScHD2SuPzBRVQTzul2OHJY8BEWAhJ
LsoUCtBavRmtrcTyLa04XHJxpiWomBzWa86SM6LxDrsb6xmNx0i9xPZibbmgHR0JE5KniPkXM0fm
VVVOdjNN5hUzT6ZjzLkKh5sQtuQ6e2OwKibxiGzo+u0xSGEUY4i2vEnbESMg05pXjo4LiK9CDTzZ
HtNZlBzADpku4zG84Cta1e+L5iFXlFdg1nqaCtn68lTtJ5wC9kN0Tt9pNDgvsxBNUxH195Lh2zhM
5zVkBRsTmrLK0gNnSXbofm8hLKrEY7oGnJ1pLfvmczz7LQ4jdrH9Nu1ZvI4tVCpmmxdiw/KbaNlH
WYEAPbCXW9U89Pm5YPrRDyULyzG97ueCjZb3gg5nzUMOfCNYDd2gjqanY6IGCNXyHAuFLNKhDO2Q
Rgqq2gGv2yXST3n40cqPXz/gtL8Me2xYcRCGTR0MtPO5GVMXU6pMRA6bhpCyz8dlF9U+PU2U++xd
BE+hoxbCr7tWQkoh7CyvxaPNGXhiuTZrv+39BB6pOPPQF/xi2gzNrTmeOm2n6qT0BB2IzyMD9eU7
jpjxlxqJY6c1RieROdXnxvY8zzDH7ZpjD8wtM2AJwdZ6WXZGfMyuAZhkNo+GvclUV2VkQunGpsr0
s9TF+IrsxISjHBJ9FUIpoZeLWXmN8ZJxOQHnMIRY3zDoMLqm6ENeTqTPzGxqgDDndrWnIsPWvFbz
WX+kBGIO3pT2g9FM8k0JQkjA30qQ//0x7U+l4IRl2ixouJxxniG/ofHCtN2ljYNA6PK4UDPL6+WF
fbwJvxUFDrzXmUeK8IAwC6/27Q+e4VeLLST310NxdfFQI2+TUcfbbgZ6bnQRREBF6neSAX8V34PL
pVkhBaTBo9DrgRvrs8Gcu/1YBZW0HVy21WPkJZBUr3R21hPAB7GXZDAl5Ev2OdsuB+ck0Xtb8c1R
BkI3wOfBeEGLDrRu+IILg7ORIl5oddP38RdkNCEwMj1VXHCu+qaieAu0OGj7rcm63gfIyRw+xDOG
2J0bJEXR7iJKpKjg8SlfMKQLCIyNVgNkCSOCX9YN40WemQYSVJXnv4Dugt+W76zXngk9rY8jzS7k
jPIBneHMXoq65T4mF6DzEDmpD/Nr9HjFjG6v5Xwrj2AgVjZqO9AiWIiwQGHpZSpe75QPBDZwHHCm
FB8cW8RTiCZm4UuE1iM8B6FFqGIcMKiecKxQ63TrmiuHqTLjs54K99lglIa+9kAhhu0ZC7rBgDe0
3hHZoJRCVQMgDy2QczTvRx7g6DlwfDEMhlTTbXkkIx1R0Xn8mn61j6hgej7EaoVYs/DFYGKf30N9
W3h7CubN7oVu0U31iGIJRUe90Z+d6CmyH+LsgeEgKioeWFXpIbVRC2Qca/BiDmIQbvR3uVnB4XiR
Xy5odfAqVhtaBsigJtAHGLaoKvDcQ+fgcYI6ARsjT7PNtNe3E7MtdMnr/pUfacxAM4S0PFD55HnQ
IqzEdISWQVpjeJp/Inez6czdKU/lQTtrvy7lusBS/Mgc4PIxcny/mjeUNBfWSB7siIKwhDHpVQMe
eYyDVIwEQOHWaH70XPgKbbrjEH8L0u28UWMXh0MfEOApLffphVYUk5wVKo4KguB0L9W+knmMubgT
4hc5gV7sXn9MwRSozzDIeLZLSMaWtXT14a3aoBuZ2+OnZdYd82Dfs4NEDY+aDHPMAGSRSw8Zb+3b
tQ+WzNhTW01P8w+ybh7T0/yRPeJ67Lms8enmYGx5tz0UHDWwc3vrjB5FEmBnRv8ohlQVas2m+UkR
weciWuP2aqAkpQVjrGOJPv9qXDC4edQGSECwovCyEpSKKcbLR7OnHFpNbyxfGUZ89DinxnbZQirL
ujXZAeAD8ZyRBU8wAjn8qA2pn3gosxVWHlkBO84KXUQK4NPXjyJFDEb/NRcQHdF/L+f2p62W2bT5
tNAkPKfdrdr8vFChN5tpuY3jbVL9ypRNT6Tm7nrDNBfscGnc5Pnh60P4POb75xAsVWV47KgKGz4O
8V9jPoW2SjWVSX2ef5W3yClthlOspYgfl6AzafuHmuO3+M6o/mgnCppC2W4u9C3q5jmbDlEbgA8E
QzjrIWafaQwhESJCit6+OdC/PhP+daCfhsxJrw9OLUcIw+z1gkhy0eJwaJ7xAKC7y5Sb2srOSt3i
vmd9XTAoFs4bOLwFuA4Jk4a+ldWLmzFHs2gVq5EC/IGloqvl12I2w5GQ24TiWW8JMCC/Q2UXJJHY
8vUPofxlMG2D+VVNmQh6WKCfHmxDYjtJ5vBgQxfCIrRyaGkCB+JReu4RGjKUnFj0VslK+caAYXwa
5P0+zwpNFYNUemiuvy/Ff51n1VjSSZFyLjWawcsquWyYW8iVW04H1iAIm7a6g5eLEQqduABuDEEz
BmZx6ro7y3pt1PdUebbye8gwTenh26XoNqVt1J4vpS9R8xzAIdl6gOUuzdcW61u6hdEtWbvW3k0F
s6TQnPd1HS42yWFbkpZU9ufZrpK+mwf/bhR9vqsUjYBYQVuVNUsUUf/6UVtdW5JGkaozpBhPW+VH
YGfrOLTChN0vmyiP9BZXUj04J+Dz3ykpgvxV2ZFVs6vQ4V9e87O2u0fYcl/fIuJ0qZCOLQ+WX9JN
t6+P2ckM4GGs6VSsePyv4tU7UkxP89sT5Pz2JABq7HFeCxcnZaCF1s55139WSHbTrbJTQqxyLlHe
68zHKO/pXh6muzxEZxVty1t7i7mWTQBSVJSrBUYG4zk51W/ygQDeU3rbbMytQGUA6RI4daYa7btz
i/vfojG0p0hFUUlw5cpDWL9WXesRgNNKWz/Ie+QNG9unaesnu/F+3me3/d4JsIxveaK0nnVWgtmv
3Sy0/SnojoXH3nfVHToe9iSwbWUXXyaOwFV/MwSV165L1w6VB8SCy0O7VUMK321+l94gj7FDSGk+
f/qUoStjDXPIo8/A30FceaiBn7HqrY4PpN6vmWN5mld43dl4YM/2lmNR4oHCWDMMcVkEc8hKPq7C
2HU2GIAeEFCt+nBcRZ5DpxQFTnzDRNPNKL2Kb8rQ37KV/1xHOh4ayzEBc6qfVpxZG4Y0nbMaxujK
vDJ+vk+uG9hnSrG/4MU0AZF7Kmk8NRh4n9BUmuoDF1O/peTATNkQrnT12BLT1FXkdXNZA9uRegA+
a2nwoDMoGslL5D5jJfTyjkfT+uvVRvvrPf+vH+DTTge9iBIbDmu7gRqVtS736cqUMAhQIfOYx/NI
YhIUSccnTFmZ2fe4lwxCPEK9lbJFq5rq4nbtJk/TtjHPTxGM4s73ePHhAYD2+vp4f7+hX73hn2Gx
bWea0ZXjTSBopCv8D6zCTeXrKHNlV+bGiRl8rCxUuFtqP6ZJlBocq3xnHKpbBfEjMxSA38x0jDW5
rV8f3t8eQCpx7LpGwx0y/SdRURtFpaQX1+rc4l2FV7Cp2bLqAJzmEEeuaNr+P74f0htVk1XTcT7T
/6slGmYJsvq5xvJS/BShbQYZDepDEy9emwjZg/v1dzTEFf35BKjELhoO/V90XJ8eT8Y4QPCt6+oM
LA281eSAqWNmxjKfpwcLmqPRoDkdylOWYAlq9NQtxtJT+5dhAGxgsfEA4J2CSUHvr9Esz697DW15
Rf3bsiFiXqvoaGv1e0eeb690jLOZrQM+JeW6E7E7BTHmCmyCCyZNZdYgjiDTwNd0fY9ZGMufy+jj
OasoLUsMliLFDCuhxPUw10/ENpAXfDuz0zWGG7UJE35//f6I++Wrt+dTuRZ3l8YulKw6a5DEreeI
tu40QcSmuRxvvv5Wf0u2Y0ZO9q9paZo4/38+xMpiudT9panO163x0Upvk3VL91OisKJxbAEwpF1x
2xgvFMscBrlx33z/v1wKjmGatoHjVlH0z5JYR7OXsrx05VlJDDCHFnY3a72oDGzTJ+b303h0kpeL
2p6v2Mtn9cdi+EvJ439ZG803tYvySTwlahd6HeiBKJp0xzY+CQeu2Rwv+ZVjkZQEIznPlOo85kGZ
/wR/2QQKLK0pvLADbEhpvtrf3Pefqcb/fHvHsmzCfg3ujk+nwrzOiwnYqzyPzY/ZuC+EkcKBHFCg
YywQKfVVQoXc+oQgHBfZeC7K49QVRDje90Bi1atrOddvxBSauBM/XYqOaVBJ2jqqZUTkf14eRREl
k1HG5ZlLoxjlh55hOPeBXcZvpMXh1yF+BTWZfTNYHy0t7cafyLvs1ecm6/xBZkDOVavFuqfJzb4a
oWc1KnC1nElV4xoo0e0uO0kKo803kge3DMC/vr7Uv0yZiE/WZFPXLC6y3xLOfxVpkNimhZCEgkqY
/GNynb2cDebVAyV6NYUtbLq7HKRjdJ/unYMRGL/wm1zY1CLlpZvgBAn1xteH9NfzLNSrNkJW2oOf
60Y7MRoj6tRC3N5c4oPeBA0u9zw5JvGPGU69MtoHrQcfhteqWAJWA/ZD1kdsC31tQa7S1wf0e/v3
+SSL248jIhgMy/efJ1mbFH12pgl5YOm1MVvuO0zLtIeQaClOmDKlbdYxdJwcBBP7nlBqAoOAAKLb
wdvYKwmFRsYWH+qMcCbFkDnVdVuxId8bdYhqiDm3Rkb24mJN7q/hWPiNfEhoW+lwcTY2yH3HGzq/
j3dwGGZU5IZrkiNL79jYXGgh8MouVAcf11FaCr+N8ut4eRcM9ff5nP+at9ZH0fjwRWh5SdgUnql4
JM2VodnqPuZ8tDIJSUMQdIhb+g6q+9tR/ue7R3gZmn62PFxfzDP/fPeSYlHUy5JyOvsEz0PnmrRZ
lNjyBYFzXDZDfFScs2Exf7PvneE4drcG2R+pfK9imRraOqyTRzOKTraR877+ZAcVtrD8RsZDX5/o
v1SaiAM1zfod16SCw/vzUAl8u6IIGPIzhOZQI7RkdUHNvUJxwDns0aT+KLBVnlDVM4vT3suASdXz
cNscM0xJ15Oov+X361PG5vZH/Y4Kof1piZjQdftdB/q3UPXzuwqgXJE10zE00/xUU8qTUSRd0Rbn
2txdtF2B9oBQSCpdQn2tzaQ9p1O8yqynsabj1n6rSv5vSavIhCFpjijCiF/89Ah2nCaZlUnPwZbs
r9OwQ3qPnLZqMJqygxIAVQk7wSzTFzc3jnpfjO9X6TBq5oqJUm6iLLjCWsWnD2unML8puJW/vjum
zpGRN0L61ueGzpJr0Ea7OT/rVzae5i4ZutcEaIRM/69nth0X5W31Q7GgSRvYp5KLskpwlF5YZqRa
XvcmCiM0YOkM34wAmFQ6doiAql6AzHh5OqxLBpUW0p02JbywgrLEl4ihQSrJMXv2RykspTCWwqGl
Bdu8UpohjgZgono/lRKZTHfAfz/ZsKX5ljx0Ye7cT2oCWVHxl6RFHIOkfTLU19lJQr0y/J6shnhm
KgrwVI1OUfpqfkhxsu4ZlYiH3sAc0c7fepKWU2tCaRLvEsz16XDXbNnsJLCQFpTvM9cyN1eS2yd9
QcGi45rXqOEbGa17fFOl4KfnM4l+oJWYhttsPtRZD3Qn3hczwBq13WQcuAQZK45FmDAKImiVC+Ee
kITa9jBEqlcnajjDzVbJR8DQcW33QreERGJOypNpj8evb9u/tO/Ip7JsGw4HD+L/5HO1XalJjuHQ
dxIcDpKb7HITm8AdaKKgv8RVQFWxUp2Lm2ceTitqlSTPftgaRuL3b47lvwUBx4K0mOLd1jV6eX8u
IePUW44Sqdn5QjQWiYhCmbg46ElxS0IClUH5DDv7u1TpvzwzFUM3oHqoKqJ28/Mia5WFbqf5lBFZ
epfGUGrqGxO+VsoYOrlRO4YrVkuiwmskdrrlctDn3ZWkcVK0VMwOlpN/cwtq/+2w/Q5RsDgmMitt
41Oxtlyj+Vok1+xMyZpAYaYAOWGXdrRNTETmvM7lQ5xM+xa/FaIrrfQu0Xya2OEq3cnKCMXJDbcB
Umnoapj16JCdBwt7uKo2tEOb+6TsHy9JHOT3gpdqdVNQwVROGnwRJM0k31prxJb303KLlF1hC0gJ
zIX26SGWZkuZVHqUoPjeoJem+hAPJ91cTlW9MZz7zvrVcHjO9VZEbzYXJ0inY8XGVEmgdyqPvd58
Q+Kx//IOE1+FMUSFwqMZn/elijVf7cqypBPEg8EJ0OHkzU5QASqyh1bVh1MfbNY/oFS75kx/vmNg
fcKMCSW9RxNAJ0dxGVDG/e3cnBiJoQZZHPKhV/MjenfMj1vIgzcOwjnGQNvLM3mCe279kKHxVqdj
lrjmnXrfhtItI2zCsR868KJWoKLw9JrzR3LzMZ0Z53SM7toNpP/irWQ6RUYaYOEKPT0CTEFkxBEw
Jjv28QUu9MktboF6f3Mx/mWOybtE6Dp6Z/GW6Z+eVlFbFTb0b4OTRaRQt79o9zSWPcVoKafgfmMl
issNeXZNT76ghsP7gu2PUZjkqebt2CV+YfrfhvKo4h7486KysFc4Nr1R6iIWrz/Xing0iusoV9oJ
bN7iL5tyO4Wcp9THzt6FxQ6uMC7vLbK11b5/sYIHyUWxY2EjdzakysV++W7tv16/rP+uXxyTzm1L
XqWKS+ZTCZQvl9ieCNg9Vfv4VttBEn4cXGUT+7UAeDpOAKKjcJm0ct/ChXA5zeq4+sBexdZ0E50w
Ae9Z6m4IS/7JEBwKefLUfyS/1BvzGUTrIdsmvSvdSy7pDq/V8UM7jDQkWZWadb3JPCoueQWVZAsd
1h2f8DhI7kwj8iM74PH7+mf9yxrFz4oTBAkC1Ywsf6qhDNOZ0zortZN4+7MXsHeEKozIhz8WX0iG
zZCBLndM6zcCScHwG5HjI8MM2r2L7NmaZ5huDgTr6jHNnGsQAGskLAJ3exBjqu/2av+94/883k99
uatE5rVq1JqYbu9Gr3+IMYq+6xLBqe5SAhtbDWumdf68o7EJZn7csTF61FaPeLStH1+/eX8psf48
mE8LfJK2yYBRRTvBFaa/boWsJv5HvYl2d/L//aFq4azURGgcm1WCOf68UViVLclAHHzq9uYa45F3
in8Qket/F2TIYOI/t6Stsc/D0yCsdpr5qcWhSHI751O5nIiLMJuPdvav0DrIPcUa8Sq/qre9zPR7
raI9BbgktD6EeaB4wMQ4SMGIc/y6B/cSv+uzO50k7CzoncjrQM1MztYZubF2P26dfUZndyMD8sCf
gBv/hWTPGFlFtm4GbwBdSKf1GYFDF20zaC8kAKAXBNwCB7VAjPgznQ/aKxpZTBDLEWsLslw2G2GP
mMdVHxKfxpS5woCL058QOzrerrwpnqzr6md5qO6YgECFZGAS2+CzEQkdemr14cAovIeCniH9PmNx
UIbVsoeHkIBrBHMAkMC7IA5rN8U9tOTxiH6+kFfTZgIP4LXSGnDbkZ5Mt8+YzSNmFPxQBJRoHxTX
DhoUTmgZXuJt4QJy0Xq/XrNVsF/SIH7FEF9JIPvcHhSQt+xaeXXkMQoaRWBV1+DhgNOocF/XZeVf
f3T4Wlc4Sl4oxhkym9IOFUyThFf0lkyeGRLHAgDZHXuiVFrk4ofL/GRfDtVbLW0bjEN52EKXANPi
kSpLiENkhwi9xvvljVuYFjZebhC1rTscCSf++sZBRv3fa0yn7WrqluU46Kw/Xc1FbBddV6ZcY4or
w2POwvlWuqkdEFCgVTbdc2txJjea4rZwojKenetmY0l+/oax3SDF5W1B5vthM9WrOEhAWV667O33
4bVDmAfJOd9eflnJCl/goN0ZXLl052nIsYXlltkD3cHAp90jWuux0BLCEhC/nDzIs5tsLrYgOxNK
gFC9XoHs634nsCyE1yCMFV58ukI1HPLCr0Fh3SOAseHNEkcTtKf4djR8eds8Kz8YuLzVVcAslfwX
2KeJ2/p0TCaCq0CEAphYTxo6vTXwneouQbWG7Shgmjy9k189BoJzdCQY9Hn0knWGLgjLlotVXYO6
eTfHwZKguPEmh8gUoNOrzsP6q8+B1q3K7T1QElLqUlYKZZ3DnkP8d8OGhg0bUyJLWrMFgscwHzCN
0S15Kn6nu1lvqivhdFix3T8RNYDCwwmQXj5FOwMWHJOOSXgU3OY2AoDgFiGXT1cFprLKN0sVlHvA
Dz5gQkqcm+SXFSwIQ/LVvDeyrW0FCCnRYLJCAlbqtnRIu0fUrFVYRet79unKLZHaUbXXbq1XcLZA
QmI3Gne82jmjBxO2gAOod2CgpIl7PXMV0O1ol+BnrWtKqePS3kVu9t5SJ792RBAQ+7pS77rrHgq9
LTSDHFVBFAlTgzcMOfxkr8MDt8osu0I3kmzyZwIJFO/aryGo5qcnByZMgnjZVxiJTuwVVg/8kLus
JzN6BXKJRyG3pbFGXY9T171yAf1MLiuHhyWsuDPK2gaE7WZATs0gEgSuaI2j1aLVtHzzJPp9v/xZ
RtmGwbOButxiVmJ/qs2H4pprdBbmUxJtVVz+nQIcyAabRkwNO+wCkHYJtX2BWdiRhDaeVHr5gP1T
Rw8QMM3aLwuMRIakWL5+szX9S4khOvc6jXPVZoCkfzo2a4rURO3t6ZQOIFCfrQlFTx4o99TUFBGG
h2tSW5flGqmPS/uOuWXLbByPJiwYjGb4EFCbQTO4P12pwfEagweOCDFY4bJkOouXe8oev16gMHr8
d4EyiXRjJ0nXznasT3XpkpRtP6nLdFKFUWl0rsdaFdATkkkZ1yNUGyIfP1GW+12GPD1ELobYfvgx
FyLvFFbnRV81NTctMnQhXM/NdYm0/zciacnOjuWblW80RCkp3kUkqQSaFpoZQGwiE3YD+eP8b7Ci
IxdvO5pwSFM4QJTGw4lGqeNcgmgKcKb1GMcYe8HAiMCorKBf0y/XHofo7noNYyZh2caMXRrsEcvR
dQNetwHNBJYC05ABAH16ZeFT8AplUAnCtA2qMZxGQFxhG2+UeIMyukUrm55yI5B3ZBflo080VklH
kmPUMcHs9QjW+44gTXy3UkZ8OvXA2q7xCGyV+blFhYMG7KpspuLdHvDvg1B3W7jVPF0UYraQC+Al
8JTBa7PdMJ4v111H5GYc2rP79Vn9bM+noGcbThVl0pZwFP23WuNfjf7sKjFSWNrpVF29Go97eo4b
9FjUMkCLn8g4UI64a8dTBiD+Yfwo99mbrbhVKfR6IPLqO+ulf28Aw6M4y6/JN1s0BmqitPp0G0Pg
Yb7kWIpt/aelqGtRNi1Jp5wuXvSQbdDTbau9up230s0/f8s28CLJP8w28bHdt/uBX8mp3adH8as8
io+SH87NdD8eGl9IPqC7HOJtF9I39oACgxc/iT74CoEJ0Rri9+WQH4bQ3uSH9LzsyDa5QYV8qg/l
IT5PO1y+5J+iuuS/9qbktdMOJP5dvlWoP3bWO0nAPlpFRiIwbFcqKhLLx870+7eOsIXRyRCMv0yO
ud0X9zzju801WHZ9UHSbETWHTQ9fyEmrH+ODve027abbFD/SMA7F745oTMMXf6NbvslexMeo8HhF
tzH4DPP/fRraW/VRfPTP58TrxWspW/mc5Yt/EV8le0n5muJrxaHO1xCv/ufjNAQQ+vtjyxff95/v
iT6dz/5zDERQ+OK3vW034nfKVxD/whE8iq8uvh9f9fffxXf85xjEa81tfEvV8s+XVL3f//LPMYn/
396KP8Xrhn3MUdjb8sh33f/zGfGxODJc2nFYr35Ft83Q3LQwmCIw5zn+gyp6sAAoWjeDn22qPbkX
l6PmK7AffTZju2vAj3uretiEtkrYB8m8w3J/pGAZNuUD4idOeR80/NA2F1kETeE2vuU/HHB82+3z
o/gdnVFVHnOuLntLdfM2nIhq4kTHIZJopo8d++TkJF5XHlFGt0QinFNen91LN+kxvm34d+dGusmP
4m//fBTfiteL7yY+L/5FfJRyVUs3GRXEmT/ENS2+QsPnZiI0t4DzudSbPV+Cf3D4JW+fwaP9vifE
fQFBeSvukY7PcYPzcefrgfkq/t6xf+988av2qGN8hKOhc5JDFZmRsTX90o9vTC/bJx46c+hRlzsM
TCASDxWKHmpgNeyC0s+22Ws1hdodkK71vEtvigOAr+KgX3fOD87Ewdr0O2AtmyTAlPRE6gBvYItW
S5zKbtNskpMIbTiJKxeo8xa3/Ab+z6E59DtxJRBoGkIC9/Esce/m2z4ouVLxnfvOkxaSAc/dmdmr
aRef64OyI040VHb5FsQCL4s5ReKeg2PMOe0D8sq2YgmIz9HG3Oiu5fW++IV3YNOGzbu48UtGm9Mu
uZGOF27ty2HhK0cbKlFPC3ofrCG/LA+a92baKVwr3OsRt7m4/sW9UXOFiHPa7DuXsBTvCsetD4vD
dUe3xHdu/oewM1tOHGu28BMpQkIjt6CRGdt4ulHYVS4hgUBCM09/voTu83e7O7qCAlNMkvbOaefO
XAv/492HYw9bLVgjHqkEdxScFjJrbOcuTr4T1WEdwrLMhTSBGA+4K5j7YgG5K/Mpn0tXp4VxoaD+
z8mGaHYLZTITS/0JUy8TL/d2gczPsnW82a/lehJkfL8ul/vHK1fJ0DF+/DfegPKgrOSqYJLi8DUm
UE5EHp3ovEwZOVBYqflRPfMRfgrm00KAOCIBN6LY+wNXBHgYV7sPrm8WUlX7l6hhGA3vflpcBZto
KVejrK+vo0DE94B+i3Yn4V2AVfTRmt0/BzTXm1iT7kMsilgisV3qDuWlXO+4TraisjLp3HnlOtfD
oz98VUyLTLhMfuG3G1bLHBcZY9mEPUV7W+4iX3fr1j+lBK1ICQTcWG9RZoTLVV5Ovh4eZvLYBLgP
V6YjDQkfAqwDSm3MDkAvr8UrnRBskQKR0mSbbHOGTAXwAiEYZgWOCFNw02XRUoMJLziFuzmTy5ej
l0v5fTm6+Iv+Scx1wnkUHF8P5bzINjH1+03C+aTbOjRcYVAFFHFmh2wR3W2+xQjW4vm4iTWRU8V8
iFCK24Ro3b/4GTpZze1ovKE+T3Q2WTfz+60KgQsJR/Sx3A+thTIQhrfftL56m/ZuK9PPvvQ8mx29
Czh9p+URjeUnwyoUyRZbk+OBTb5X4jvz5Xmp46nahTUDxC1BnP9uhGhO5awspFh+WuQLnpQSCdpH
yfMNT1muu12IkxJ3VfDDYH/5lcwLmYvZfs0+2FJ88n7NHfEWVRcpYD7w+KK0tqesUoo94yi9+f+x
lwTHFxF2eVeGs/GvAVvP2D8lqBaGW73Z7+fguIm3YvsZVw4vnk8ERCM6kLhAFCQNLqE9BSsoTIOx
Z3EW7bydy6P8Kv1vi/MCRDgSNn4atGG8ESslc6ruZFZFsEUWSOqI9CMseEmZP/EyEgE4M/GnogUO
WMJ3o39TcQaLlJ8vw3Z4sVBJGX0ZQgCO3Zr5EvsveibfGQVmZLp2ZDJPTQg/BOOLzWHYQbhL1yIC
orbjn8dlui6W3Zyms0DEWi5YxKpdSJAkdlYGOQd3+3aVYgrlcq7z9v/HUkzy3baIq2Xud/IjNhGG
6GP7KNHYXW+z9XlJiy9RGI0lziZfEoKh4OkMa4UaSaglAgRBX3CewmiD3YxIAHjxVvwv8OAPl7fy
A9/JNTr4Nmo/MYPgaNICw5SN1+LsLI9L20MkL2MEewweEUC9m1ccBRdskZgye5HM2VjFDEhMReWc
mAg5bZE2UQHRUvEm4ktEK8Uy9PM0SIPzMlvL/3kVfZX3OOMQofA6X6Z/vM1W2UqbVX63AcfR5Rsg
dlMw/GA8HT9hLblZXBFeuXKiEF/vXG0GjCFYoXIQJ6KXnWEQay3Df77JeBVIzAVrC65MC3Bp0wqH
pvr2zVnFER2rxLmsaQL66BfK1p7RPhlUkQbIJxCGHtmbqA5Gbhs0j5f3OmB3N5tdAoCpKf41Z9mK
/Aew+YcIkB+UQ+NnG1/UBFXaGe71wfZMT9RIFEi8IpgL5O/uNwpvefVCsC3qWGIAxJbK6Ytf/fMv
hnuemq5M8Z4hFDMn0S0gCFwj7refpLOb94ZP+DbfpndcyTXIo5wifIOrMlICnVNuNjpXZfi6Nzxe
PW3GMAaVDzhNMGxMz3oSGyD3+GcaAF51MxeUM+khoDHML42/zLU8o6LkSSwlYuRlEfXlBCgy93IN
4gnIotzCXtFccImY9e6h3Yi5k1hDnECJycsexQjsCVKut2sX8ZeA/R6N3D8nsnLG8mOvRCPErkgQ
wzMEATKBdSb2bC2nenfINTZGrFU9H2MCy53YV9HDOox/1migBDBOpKxsD21EOAvvEJULcwbHqTZL
NiIAOgNz+WQpQwygzXWXGcAQpg0hkX4LddhH5QiX0EIwLeSLkIhhYo3TcxiJnUo3jSA7mdGFwqCz
UPZGhI6j8LJMH49fyaP6Tmgdnl347bwaB6HOlc1pqc7VMJvJ/9Sw4H/FErKmdK2GIol1UACyfsg+
YuPZhsWaVjf/gGSXLqTanoilyk/u+XI2UzZQOOBpiFr5kVGYI81nt93qHu0jnArtWbP9DP+EV+r4
RLEc5of1aalskkdeBXLWg9mHIBamKc7dor7+7HdrfoTAF9LkAAbj8BLwPn/z211e7dbtdh+O3H14
V6CzD6kJn2eD5zR6M9PWHXxZHc/KhR7IqB+ihmuAuD6gmIlX9EBelxmRv2mkvItKyXM8z6xDua6z
4YeEmv+7ifZKkHr/pCifBKLqerz8UyWhveATyk4U9IIlqFDRzjcJVe/KKkGr4Y4eDXe8K/FGYhH+
d2/4ZOmat8/C1vYgAS4ICXzifkdvePf/XzthvbBdpApEv0Wl7jcRFnGAzpPpAY37h6KJpZMb2Z6X
JJBPiPSIxRCne7ca90/IwUS05TcOt8cUIRze5HPsfb7QuEI0antiCMl2AjYSjUSDxSw6EdtuS9uD
YwgLdFOOPyJX8R5yP322Id6Klf8y5gUAGvkSVYzcYWMh8p/L05w3qewh+EaRuInS8SWKuv7w6H96
9Rb23knNKBEuSgrhz1izeqe85hZCStyph/KO6LSYjTyg0d873JpNDrP737stl0fReLH0fM4bvuSb
J4yF/K6sL8UotRuJZSTOETvAMoZhkYGRQRMzA6b0XPRXNNj08qD4xAfPuL75fVgs12L45Nt5kKDI
6DSd+2zoHiM2Y7BCGFt+SGw00edcJh0Ga96B/TDQZmmU4JcgbMfoiIOUSyuXsi6q6KARu3DxlAAo
kUk76zYyBxIjSHB0n+nbM8Y0Zq1Vh8zhbS2VRyM3f6SBhADSppEEaixU+ByJABFPyYcAAFkkmzKq
IulbEVU1n6WIh//sQ8MHT2H/3LwVmDOJtfRg/J5GJqNwxXveNQ5tnA2v18AB7x8hiaqF/FqFz6gi
c0aFJInWu1aeF/rdGGC4aNAJjxS/TiDexMSItaKTBrT41pcwV4JkuWXLejr6cYjitT47rsyZ/KT8
8P0ADYfahyZut4qaxRnVULzDhs5RcaiDz9X4Joa54kP38zF8G6PKvQLea6rN9isT3Rb9lrmV0EF0
F3uAP7uuAL0ATNt7ES/fbUTbRdcJMnxRlttc4x3kJv+7x7kyRmKb9qtmIcc6M6bwgeM9rVeAYWnj
wbyIEIlRug+nDKQ8J5ih/YRvnqP9qlyUOBTy0iXTQ40pnngG4+1UrN6Zd3Ls3t3+yRnb3k0vYU1A
QyVEJsWGtv7vEe2UAOL+eD/bm4dGGxFrXNADfPaeeB3xO3JwxpMp+jWOunm8AiNfHIEEM2e/3RoM
LbshGkUmtDr8MW5kb9lghUQPORFzIwGMGBy6mBm75pVo/3amch75sg6xcTgfzlXC2ho1SoP+QYzz
AQETs87g3yP+C75XRP7P+EJMmyiBSbRhuTepC6CI5Vj3+EPO6J5SkAvq/Jsz5TWx0bJekPnJViI0
lm/44m72odx6CEpBuk+i0ZMKvcEfwycz60R/jJY8vQ/fn/aLyQcGa37miuStW6Tl9pOSFaoEM/Io
Fir1niQol9hW/srySeJwwMIRn5RGVxIIVqTs5AoKLzsLI90tjP3foKHdm2y9X5sBoDoS3pDunH6J
PZcQgni+h5uP7d3guroHwneJvDsIGRHxRAbh5n42zMFzYLQkSQOWwE2a5Zk5O/sqOyTYZYk27/5F
3pZJEwNwiDIEu2TxdjeNqMNrwwA3VB9OU7gKkGOZQxlkYIrWEhKXkTw2BEn2DGoABv/M82YBCJ83
erw77f5hjHAMb3F0WlMdJ9Y95kflJrs2EhbZUw7OPinflIBlT/Wv5slzSZVJbEEh1sPdiFmEqBKy
ipzuQ+wmnBi0lY/ZAnDLNqga0AewBEpgz+4xroTgF1RSJEV0UGRDCS7v8iMIPUEKTYAuNgttlh+1
uIyb2UFNzNlKDIgIvYyTDGr/cHf5OUsBJaBlHPQQ30j4BIsSiRtkgHSO+GcUcddhQMC9e4QxYPLu
1hUbgK0tF8dVvGZbEDbAzXHFE4l6JDbXicwk/JPQT8zoJYBvlxW2XLicqch2Xrn7h4sABE0J5jlh
hUX4fakiixVRA5Bh2a0UQwn4IeaKLj8uUIYiW50X1c1FNIuRm83qQH6yjO6mnGrBGXEm61kJAv98
PC0BwopdeVmWuirndQ9OrU8J/CRElQ/TxIhtkZyWJDIlw0EuL2zm47ej7JaKpSk3pV9ujAVTVrNw
IpblW1UouZDDC/gFuAlZcyo+Nfq3PGvhmiwqJHaVd+Sv5MvK0H4yI/j8bt9SfGWjT621s7ZCLFus
si8+rZtJPgqTeEpxVAZIUO0CLmM/5Z/Owyl+MPqFkv7ITDcTxqx39bhlM3r8dDr+aMuPtJk7BOmt
m5bQOM7MgzuCESgJ88tLt7YJh68/KAhsT+zmspv/dqYxVAJq2DCoGZ+Ih5AAmf7D14IrlBBeiYx6
4tOHpkzGUfNJlpZCGCXafyX+faiakCKjsYxXLX++oDRZE3gPIZgyjCdPu7AoJ8/4/oBTbak2GQA9
ZBGwZ75OAbROrEbvQjP6HH1eeKfmS5h58tAcHhjZRvBvxs+FOo1fatDcYDzIacSiUORdADtdiA/X
jxnrAQnhD/51BzYci5QBGYQD+ZfMe0Y1XfkTXNY1UD+uCVkLaiS6epSvudbnVg0P6180Vy+L4HCa
+MfgtGsQDtC7PulwJXLhugJ4Hk1Xnkq6+7iDMwkpyT/JNzxQL8aEfzqe/gZvaijJF6ps3PPnLYyQ
EMKOnGn5yab5TWpspMDeKE/yPzOy3f3OdrMgW0Kznb3fZNCObJGgL9CNeCa3LGBEbyk95iG06UXg
mGPeIN3DzgiHrW7frML4Ycx5NnPuYfNJ1d0SHg0lYlKoaONVkdvj11aE/bhUouoFmIrbx5VIeZPD
kJhfN6Gy4eviducc9k1+TA5wDMoXuBIYgttFeRQALLW38U9E/EuXk+AGXEw+mZtcbMn/qOmFZMC4
KUF5GxdgkdadJKc+yU+6AA3KWEq+SvERqPtv2KTRlTdRLZPLhQnm5zHg+AwYR/7kzEJOBzEM7TfO
r5rL2Vie/SaqJp9hWjgHmSJZQNLelE2IPxk6FoxKZL4piG3GZCKJzoINW5VCVCRXJdGIHDD38wMl
Xa4YE7ZDIkjqp3dBUCIL3BEG8bhkFxz6QRlnTgzyZ3ZF5GV++sve3D59mMrbjCYtJC+KiyYx3vVk
181TIuImLL7ebyvWtQLIBgvf+/oZojBwCLZwQ/qkt27JqJG3ph7xVVmzrb7S1vom27ZbCGwBp2q/
ZDGsP1+fWdmuxbTJqlbWtbfNm5tllBO7j4odyZxkpAntW1DF6VJVt1ZIEYvtk4GTVfddTuWRwVux
EhchiBTk2XQpYUt8aQK3N9ksv62kWU27YoUHfgLYZpbek0fA1RFnftXxrNU+cDzoIchkUhxG1pfc
c0DB8ZOkWGTnQ1nLLpkkICWzzf4h99tOWlQdQslr3zd8x2yqyXNpalpfFg0LbtKqtN03IMrN4VRS
t5JaFmtseaLCMn/JOuX2p4PQyBmxPojE+nfzmwzdFKGZY9aVzYDsy0XLLthND3gWA+4KIhc/RkO8
yIOyiR90NPA0tTwdsdOf/nvj3jH+pV6MWkT68yBMgVbiezPLMKquRkuf3oZK9/wjhRpLU5bKcHoq
j46vnGg9JYdGCyQYMUu98pTev9CXB/ZHeQIsq3TzMWDGtIy3Qe98pbCfvRTUFF5XWUfBjkLMzr5+
TqVg/9xdqcygX+LHGPSsY0CvsPR19DD9TChuIMOafh5oplBdSxWsIyOjGTiPIANXSxC+i2iUvOS9
Dd4c+E7zYkQ6MwH9PIJju7lQw1QDAUPxQRGVo1UMyldF5CMAySE03g6le3CqtOHYEoZQxwJVMjqP
geeYVhDJZRGghsWIHRbYjN0r3GL4C7jBWLYmnvQfU3gxzMYg1LVex14LNCyUltOB8Qo+QFZTheJa
EPc+tlCOwbqbTcEspz4SeiqVOkVYRqiVBHYsp8sQRxYqe58y35w0eLtNCOTYdVHnp/zsJuk2G8Z+
AfR+c+RQNO9DFG/R8b4cLqvejI75srAChb7P4zbrf8bpj3T8PGpDTV8X9UYvfTMPNchrFMEvNBWv
ZXN0vG6yHWgeDkBvsW8oW8veaXYBaw14wf2LGq+7apsfF/2Hzs56PUvH6/PpzdC/xnR/n4of53i9
6LLdtfgJUruuQLZEgdZGrWYO3ZwQh8ez1nls+7WTwsu8PQhOAlt7wensGplH3XY+XhbJ0oiX1M9o
lptQrtkFQAeBvmRStkaXYxZd2x3YT3nm1urUSDwHcE0wDAE6rDzKOpu9G19kkVD+0N8BBe5MvDUE
AW5bTMfvVHsKZ5+XXV2gDg2qdqACHlF7ApaZqxN3tD64n6NkBpxT0oVpF9oUhp4XpfHY4OPr7AQN
NaGQ8pzBlEyPHlQ1WJafV8N0ncovYLMAs+rMJAYOGOIWeKOv9RWsBSChh6ejILw/5P22VuZOH1Xm
o6O+VofnjkqisZDuVGxeJb90EEqd/Yxa2QP1PH5LYNBQxgO2agQbbOx4NLHoxaxUXzVna+/fCntG
fX5NhR85XOoPhLL+uR1v63PINQDTKVD/JxqvRKSuZmCZq6R82F+fL9fFgSatLjpkcyjZr6D8JB4k
e+PU7zovLcFPDRVnq5oboOWv9hOFXw0xvB446XOXLloC9943BzdnmUoWp9l0rVcflpRl6dqH1j47
mg8eb18LjaYUVWmsjMO6WTX97KgGFxCJneW1XxwhdwKGrG251LDTVwfNV0/EnBmAtsZR9zt9vC5G
ALHCDkl1s1DwfQJHvtK25orqNeOrfwETTHnWVycX/rTj43FeLWmLhHVPX1ZvaqQSaLCiBqsRPuOd
8/PCp3fgZbW/lA9jnb5eSfXTjULcC/oiRboIJ3RaAE9u6JmjnTs/r6+AYsaHQzgYgC52w/JYeogL
4KAUQQvY6UQDOujS0diK9sTd9sJOKzEhdY0bqkJts5kYEcVeoNxSHjb81N6p0Sf5Y63pQbEMz/yV
0wbVdesUnGLatc4FlVm6QXez/b4XcqypfYbGHG4Qz+5YdsUUvirQERr1POugF28vkXo1AsPY9YDp
qpcZdOspKBGlvmvgveySxSE5w9Lqg6l5opukeq7OgLPXQJyDtbjspVPyGpbj53PyUWjLYr8dARde
04dQ5TYqUXlGUbmVDc6zSq13CD64MgOq6wrPHJY9D695qKfhMJrQCW0s7C/SNyAiry3VTQDeAN4b
cIYf5nMfdE/ah/2hPw8st+2dtRgtiEmjUUg/xlz/uH7A70rjAqBcysmDbalrpyCZ6bQ0zaaMApDm
0AGGyM8q/nHYWK+MIQMfU1UJ9QjxDmHNY1aw7IhUoOVU/xSCDUAu67xgqcu+cTU/EUpaHszJmxJD
cN1huOKHdsCNrOFBqq4+sF9MmQYeaa6dIkpzyxruPXgSgaSkRJ3CdnUSvw2b8Yr8LOXhVK2B/MbM
ZlBrYyp1IRxUpslWm4+ilL0vK6w21aamqvop+ZFSd/+VaPTjHpfOqt4Zc4haAbkljN8Ywdm5zrK+
mJrA8B2sr5ETXT8LhnkLet2w1pfW4kI2aP+oLGvSdG+UjkJPl7+x5/Q8/qp38Ammrwo9vx+M4eFn
/KN8oq+pWVtlcKFeMqFiluYx+rUbqQ+8sPc62gdxV84O1SO0W3GKjYEQYUpESMvwALNqNcVNQ5Ex
0GdCLidzVXAWqTQeBOIQFiLK7zlVs54cqfaG1Ix6e8q9+4mmTsxP5TMWtOULRIf8LKg2hIU0Wgvz
ZgeMLP0L/aQyBN55zFrlBH2z8asaw/pxVQLK9+EhPl3Np3wAUYiM2AnQNq0ncwJL2KE8+mYb6iwN
gRY9QdGyHCmvTXbxBrR3rz/kh5fzaKsqj1CxjVXNLehpj/WLO6KCSK/eDWdLIy7kF1MKJpPj9nKA
5o7ie3iaGYPW61ExaMGsk7cHFQmmkT2xJKXl2aMCfUnZUdNuGp8nmHfSCUSR1ZpS9RIwqWZV2m8J
I12CEh2CZFtrvtYCWe+m/pjWmALAa+IVF2DQ7rSMz4Qlod4/ZRTdkH2zgEx1U2OtK1GPqTWiGrgp
/nWQU0+hK4FMpObz3RMForpDUjco67lVelY1dw70rS+qq7tv8TlBW4E5+TvYixuqxre6SFq8NVoo
pc2P3izqJv9SuKmPymbUpXm/0X7QSBvvDk45iVGXpAd6wNfiaacTKQCk7FO/eR5Bv+0ffx3ayGjw
CcsaejSwkdBKkIJqgqrJ9ZegF+4J7QB1ATgpFBQkKuWlaNXVyH8WHngvI3bqqJSK3a6YNdWckSn1
kMZ2vtLFkAS69KGBfzt6sXb/He9q438pBLVVFQQI0zCMsfGdov5QVbFydbRuo1jR6MRj2NBiUDwP
JWdFudnIDE/F9d08Z9PxZekY+2Vt2cF4nLtGv9QUd2S6FLzrueA6ogXAb+eJFzdeU7tYp5MJTGxU
dJsueayScK9N1CGoKSoxGmOSA3Bv8nwg7lEPPy6UKBsfVrYZtefJoD9WxktCXVYWtMYaJ98kUdI9
GdQRnB/y9s1QQhyeOSzs8VMx0FkYHdnU7p6cal0XgQUW+Qn6FK9mv1qbGUA0H8Kyitj4H9lhrwBS
/lLFS9hj6DJoYPmUCDEyEX87jO0w1cEvXZnHGWhLJaEt3ecJqA0TCpBtsqDx1Cn9pN1dKcAxQAtZ
mvlHra8oLE6K8JD6ObaCOD6ZJqdleo4qI2xSgjN/GG/LetoB8NjTqjyj9Pl6mINnD4Rgdp01sQtX
qwBCggdEoTZzn/kqG+UHoL5dnQ49I0qIuXMK22flBY4VWdZ2pZfEvmrPQAY0uwjEOVAleyq4eg8m
A+rbm2iQWnsgemG1dffGvBqHZ1oJj9G5IogJNIYEnFNwh6jcZG8HFqXUN4FZV4IzxRGk/xz/eHBN
E/gNDxFNfzS6S0H8MMI1e+BVly1UjlOd1vPU37fQzP4OgOifXZJCs2cbkLI5oJLdlmx/0cmRNlgn
Q1Mox0rpzqI5mel1gTJgsREfwpFkNkGGA5UmBN/+UBIABBZpz5QsFYwp7KKbgWYG+3NoD26ZhFkM
NZBXs83berHm25pH60r9sv8kjh4Tk9sukCvllVkEwD84wS2iU8DtHkrXgeCxEvRNncCXwnzIzMCr
B/yH9V4/2X+Rq7Br2nx99JyZGmeBQcBbzGyQ0vgSLHxs/LCg6mma9n+jyP9W0f23UfrWTJeez5dL
Ojr1mzpxe0Bve/FvwEYCS8sqFvjb84HIzVeNCXhT9OsYOv4KNLepUgYAscPRA5sarbldaCUhUe5h
5APCf+48YrpRTaOSC15y1UlDD5zObeGqb6wCWN8Bw5LYUzilqyG4gtcAecpJrAF4/Da6QGlM7J6K
mXpeWG2UZvS0BuOYxaffQKEDsymdaaS+r5PT8yAU4KPzBOBfuJhpZXk13OzhCtoFmOY9OD/w7bpE
0bQJkBTpg2w071gMkNpg07uZg7kOR0QM4CKJ/ZGPTwEaTRlBEuCNIZga+SrqOwT2l0VbwDWwRh6I
7nHsKlnAEpv+MPCUSZfFRQAYuPZVgHtLCGf7sPeNVUBdvU79TSG+86/W9y+ibfzd3SStbsSNmvab
PAdEf0rbXg1GPMsfcOap0jHCGtAHhR4HKGXcvnCrL1r/MnYgIfOA8w1fy9DFU16EmyFF1FP/WgaA
eLMWobtwZEojVnlwAUOClhxaOKy4Kq1atTbRoRJZAtoIWu2RZWHh0V8ILXr8eni7zE5b2J5iV42n
aenRWYGZue7DBhjt1t/3oQM3QxLh3PHRJsAbrO7i8MKiBiTpd/oEMZR7MUYzvdvGzaZU5pcsoP0y
L4PC+F2zxb90nGMgnJFBu4UFfth3rKq2VOjDOKrd5tiXiBTLU6dfvueDe7Q/7PwEhQF0zRmXomxI
qySEdG8qQJ1QaByOwfiwW+73oCmSAe0IffU67AhHi7DtNIBUAbC2SQKxJCgPR6zqeAIsB2DXAAlV
LDj50okOYH3RnAHYVCqYUR/1HucoAS+LMA0sSxoHq+OPJvvZHeZN+rNlm9Ei2Cu0T51EkN3+0mh7
S9dgMXRsEhl+S8s3EQW8l938pL2dyH+Dh2LQcXplXfnoVDNLZRtiETdP1+tnaayYwT06DR+xGYxb
3wJe2ZmAvAwMYwIbiUlegp2LVZr7gBk71D+QP+2AC4iG4ccl+0FPzbh9Uo1lkz05ow8805EPkNs9
6/MDteqWd8zBtY4I6gAivrCKZkvquE4vnmMFqhGp+XbcLRV0Fe5ia4rZoxe65J1wvJ/R2WOTcBoR
E6w69YG+vi4OAC0+X107DZrWH5Eh0ud6umphEh/FoE50Y1/Zb7szRSTJa1fs506zz0F1mu6BmHSA
z4Pv2bVGAqWM2WVJAKApNRYfEqXCJqhM7A5ursn1Szwn3CUg1dGgR8xOeg1BoC0RhFzHzVM3J/9N
i6IyN1AatszrOSd9HBGAfek1bYxBDogUtW8UiDQuwa1ygndvYqRPI22ntdGItfx5xiO4loDN4DeP
7KBBTAKYeu010HIw4l8s20BEgweg1+YYIbMmI+b9xvrr/4QIot2IrjwiOB1G3O+tbwcQf095fuw2
5ZiWgnqWOb07Yp3e6Ntxr68Nm6xEC9Su0tGLlX1UJz0a9yN/bIx3/SXdOi12ud8Z7FeU13OkQVSf
t+/lDX288FlsjCElHifwkRFjXMbHXW/ugTqqqKmlrXfcmoTix7k+2hisMs9kMDvhhM3fzRaG57S+
TgsoLfK95sVjNKYHd1gfGVGVQzqcn5cJ+cWkz/0OejHIhgCW71maVc3mMKIegDX+0DrL9HJ5Tkab
xorptrd9iNGmqW+fcy8VfpYrzSDGcXZLvQKxGAsiPiCZR3y3UwBil7+fR78AgHRP/UBQQ/8AJ5Q4
p9ejMeuSzVA70zqHserQ4pCoGUk/4uGrtuJZAX62uVdZEpPHBOWrNlYnmjtPseINBPIQEwQaTV7G
fuymLOPb66xSnq7deboniaMQKFQA5pk8jwmbyr13AeExK58Bo/Rpp+twa2AHnHQcTvueSat2RgqJ
1lQSRoq2HSW7sjMWZvrIqo7SMHhdKmSpLFZ9AxkGlum/BelfQLno61RtG/gVFXy67xB7dp5nsXK+
thu7npWsTJw9mbFyWFWsY+looy7L2ux7QPxpLHzXT8v9ZXYltdmwTkz2LeTb7FVA9qjYFbrchBfo
u66UDdfJqjJ+jbCe3XmAiG6YD7r1Mlg6HNL0pHRlkPTVxDw2UWnpfmJvL9b+N25C+xdfC26gObJp
t7TMkfqtE3zokyrp7bLeaM7HAN5u6Wzg54vs9vkw+nWhr7+AuIB9XWOX08B8Yi3332P7T1SbMRBi
kLuamoqXunXW/iWMzbrkcL4A1LMx1KBWli14MaRT6NytexIiv4HR0/5pEDgapJuQZgCjB2zN3yOL
1Chi51glt6OxjtXO7+NCm46bX73O4gzcVuTbsdLptXJ+c53SZfv3JfTYhv5RYCsBjNXtb/gvWlf0
RxAfLuTEv1qVpO3u912z/3Z1fz2G7OL8ZSxPJ6U4Ga1zETEt2tmoLAMyUhei+1G1rZPI0T6rTHMH
K/2dpf1nu+7fr+7buALZ4tgVWDaE2SciUXbeG6rqnPcGOi6JFkxizj0WiaxjbRx8DI9usv1OF0lG
GGEqb2BDTQcCOsPe/rd8SWriL+MOQJwDtAqdxIAcgMRmfAMs6RxYi8vrpd5Ul899tRQeWL35KPMd
FIj/fST92ybZPw71DY7kcNybnVmeBTxq5Hdw3+ZkMACheLaHAXYgzbsU9vyY00uFQS9PoAwUs71N
hq/eXS5CrdFN1CgB83ZPu+FwHu/Go9hXaIYdIGU9JYA1H49ugfnRT+xcCsD4hYiHfSm7Vn+zuvwO
rSJkzzaQWYJQPzZ0UF//Lkr7uKvq48nO18n5uW1MNuR2e41lCO39KaNIfuv4kILScNgZ5W+E6fua
TY7NXiOqAnwZfvvWG/4XMdb19rjf13m+vkJr5ezqYaXRNgSkyfm8atRQqV+k93J46k9Q30E/jJMu
Q6V/d6h8VT1jPKnUFWAm13RlnX4zLob0nf9NnG7nBm0zwBngSFrf+tLbwyFXtT7L11nzWDvvZQc6
+5Xtxv4Z/OJRSk4WOAK4YquDG7OEA/xwyP3CnB36RwhgY2GUC3R1faKmmeKrFkL3ZVmGHfuWTUAC
pqDllyWd49P03Y8hFX2wVV+lP8danS67xAS5bF20ocUOGaEKSQdlro5/g+ql/UNl6MwGKgCsKgPX
AErI3+e+VdIChEqYEg7q+wnRBVkAlFuwFoALOBqQURH7AqmoEDbGFKsm6nPMXgnxjJteqJOp86lT
l79BZP2XcwLEwLFAAwBvGC76v5+Tbe7TGCzKw/oynp0OO6jcFCJzwteU0PO/9fg2h3+fY2AbdajZ
bSHo5v73Y+laGtv7QT2sS3hEQJpgvz8qV4f5sAQTBKABByzDbqUmMKAQMU/UcnKenbdwhS119+iy
XUMpe+lelYX2fppfPOvxCpCTd5wsQLhx1cllSbvLey97AS0dCcOn+rJ/715AlyKRMi++KEOijILw
vT5M6i8IgalJeiEln+0oaYn++1r1b24JXTNYHGpCI2XKWvGbWwIp0CCNVMLeBfJOYj4NPRyAsKFX
+ro5bcGwYfnasuOjk3SGc5rY+Tr8HGiJ6p/a/seZhXI9/DCPga2yDKeo5ei86v2HBq1pUoAG+nzt
I4fI07EeEuiItM9eoR4WYkz95TcX8i0dJhdiA0THzIFXbpnfIdkBOChawKCy9Uh9y53XS1O6YFJO
6p7Vl/0xdo5Te4CnoFcnLS6gB5FEhcsO+q9gyEnlmBRRNgmUXiwRK/d8obXjDM9BppM8oXiQPFEF
v9X86qx74er0K+M37Cv6t0DodgEs1UdoniScvwO/KnlVFclFT9d7i/2DDFyUYJz52rDIzXmnLXtA
7S6bZgjylqTpZPiIqTBPZqcmgG32XK5Yv4NooQv2elSwT4Ipqq67eP/TGb2cU4K3YdVTkDLSF22J
9VSWp+SpSCHOhnlAO/4mYP4O33G7GEI6pgTkU0f/nnuoazs7p2WTrkv9zG7Kj0Z9bQ+7pIBglp5T
ZaW3ACQBHlS8mTk4T+zEEUnn+fOeHXxW/wZNrMpSKza1JKLrUXAs4bd+dRpo195yTFFc0qK+f/tv
GbL+OQecrm7ZBijLYHzb5jcrM1YVQ691pd6wKlx0x+792pXL+qqtjsZDXuqwE1UfZkM7dFuGLchE
DWgd3eWXDfgQKCaTis2viy2oWVmDq9wU7A6e4D226d4avRvq+xkn7lyLXWZ9dR30o/j5I9sDGdQ+
p91pDGkNm779MknhqkJ47ezj0FMuMM1gQVBOolClx26TAUtjNqIqo3oA7ng6jtu3ugYVhRg2qdSo
HM7LoQMsC4KuGOCSkuL15t2Kfx018MHg9xoaMngJLQPjXz1Jxxroq1qhflgbIvodgQdROmtyiH+R
ogNjfqvrKnXUyz27Ww3N+4XNBuKvhtiDFcGyhlJbZWubmhCj2SpNHJ7JAMVQCh/O+bwpYZaxMrbQ
WL6yr9APw6JhZ9WhirZQ0DmbVSlRzliD+eryarLzmQJyR6YIPvo2y/yYo50DBVw5XStYLYHaOW0q
YKLwrlULYCz51Mp8pYKgXloWJVaHblEr5qZtY5gRKMkct8+2NlOsx2MBSwv4TQo8UnbxIz8/dXQm
9axdSzbrs+cMqMAho67zsm3ICV61mZYHgErCgaGUs31qAKQGGfzp+GGNy3UBnay5S+n8G8FZFj8V
BUu8KzuSH3L5eky76OG5lIZQIwmh1p1oA5nWfhvHXzl7mJO9Vi4Gsq4cVLiuLyuzsSaNbU72/D3p
YwjSqcE8LU31GuoDTeejZQ5MduHsp+pAua1SwKxd+patUHeL022CM1TT12T4ukL6mRc1wGFXm6LT
KvuR5BX8kh3L8K739+e1egIvbtAXUlrh/B9l57XcOJZl0S9CBLx5BUBPikaiUtILQsqU4L3H1/eC
5qWSypBiZqaro6trkiTMveees/faJckxzGQ8bPqq2/nFyqxfBO5nMWkEhSx4yvcpzBtLrAkJmzi9
4NsTGcUoGPnZCIv+JbSuskL/NRIPgaTclbSMyqBeKEJ5rCd9UbB11TnS3U6TFh2zdFNAWwXgTLRo
SMh3vc69N3x0TuEIlDstFj598aCJHV+Cfyl4/bqKkw2n43tejzgYl/F0Toe7AhWYNDhaZdhVVx2R
DjVdv+otaZ8r0ypCvOSAGF4IAZLapQjopGP4VmozOI9UHBlCm9K9JPlrzfjNp6IJmxSGFIH1AwM9
s1/22pUe1RT9CRBWBPHjGLzI5nxwGGAQRZrqDtMhH++ogEPjkEDO62Ab61W76mVvEWjeNkZanmYv
GU9wV2XkZdAcS0mjM3jMxnMRY4HMoIZBLVKLy2SAMauGtx7Ln3a1mPl64++ifK9MImOD16zQSWsh
KIjBaytbKJmcVCy3uj9dAuIBe21VAKFXrv0U3zcicUNjvlbUbjmP+QuLpSFYyUqC6AM+Q4g4BN/r
ZD4YsLFE07+bO1qEgPPCsTu3jMMzXz6HqU8EzA5abh69DXFt+zUN1HynGDzmeE3SzGVajJwAyJ2Y
wuIIx6WnM78gRNenaZkSiVfTzNQQvnNlCrHcT/SjIhiaMSAs+sxayxi9XYmoS4eMmCFK41ZBDG4d
suoyv7fqVkoaFEwiTD6JcFbikVgVcmTY2kGVHkNJshN+QgxubErIA4RyTiyKzsloPkVFAl1LfJJ6
yDA1elTAqjYluc00YUqaWdV4CSTEV6wRBv/U2CHjlsY7lkllYCBNel/go2etWORRDTWvFUoNPpcT
rI4cjxOlXZudW/sqFK07OWnvvMBbjsIHb3UJ3CHs42NaZrs2Ms6xdumgevpgizj2Zpzy8njaCPIc
wkO7BZhUJx4AbYnJVUy1X4h5FJ4nMSUY1Y+Y3PlkWqKgYOjSKONrKraPVMr0dJPstzp8BCOZ2sF7
jWBO0FXe7nNNYw65QStIzCslN2gBKUb1NvHJX8z2Qfcwt8iK+DEX3IhbYfTGrzhWl6L0ZqJfiBA4
KpFhFylkNp6dKXtVRf8jIF+7C09RpL6n3HNxUg4enZIEuGEW6nsDhZfBH1a0LzFzefooHUDEbpZP
tOqz7tPGC9yQrmgtc0UvKJXC8bHqUbEkPbNgJGpIG3mTBgn6FZFkETdVCx9b4oM9pjDY7zjl86Bf
rZmmSJAivefEEjY8rrRgdUdRmMkNh5Sdq/QwjenBjpOyOHWb+957oEpZeuW2YefweSWyqtoEHchH
ztnWQ4RArguYJDGzdvIWuDOd8OallRqC4thiDAvqD1rPLriqQr+tyQUXSiKSEFZpVrDuW+mPQGqx
NxmuIyfho8jWrVmLsttZkf+hFcwFxu48itPGIha+8hsSCmUEBbxseSyvO0F4noiI1SbFoTGiac9z
IyqiXc4Lbb2PBEn2oGb6ZDW/PSVHy+He4kXTJlqoXPH561ppTJQHyYXZ+KBnzcF6MICKtUaKwjlH
rSqa8XugC89Z3TKvi0mFkOj6e1el9Ih0tU0cX7q11ZEDTEH0Cmp6PXX+s0RXmpMXE0DppEjySQek
kdPHpJWi1mTVsQfkVfpBqz/m3R2S8P37guzz9PHXSWyuxwyVrDpRRnbyKdP4TyeASp2YF8+qT0Eh
c+5kBFhLZ6OOFkroObMIo1KYY3mRO68ohVw8mHm/MemGFNKrktS2lxgM4qu3dhidprl2XsX3f/3+
S2rzcfDrl6QhAN+Ms6lx03UrUr1o2t6rT6k8Lk0TkZqpO0U/R3IixVAH8lRIkc/CP1Lm3eti8jHR
50I9s5tXytgMdtTq9xX2Mnr4ik4tForJStTjS1aVVwIC3breKqawmO+7FEU7czIS8NmYP7wnmSIb
1VlA5MiHUUBJRg/KlKhkCyP4Y343J0twg+HQcPCZR8LtS49/Ei/5k8c8OoZLYnonNjWt61YeUUvz
E6rBdfRICRkQpaj1W96HP5x1Ppu6t5cMXQ0Hz/mvNM7+PmELSVRXccp9ldpyJ6arFPVmkYerGrVZ
h3y6wdxZ+8j6MA3wZijDXhdZkJsKuUBwZvC15Ieg5uqHxyD6gZf4tfXFQ6dqtD0Muk8wCG+O/z1M
8zxllzhV1muTadc46Z9SbzxoxAm0KgoISb9XEKpp5eOUmvdjhgj8+0fqn8+9qvMNNIVvguT+7+sT
lVJaIUviuW/IYW4M3nmFeU8dopI6eDgOZJ+R5qOUVa5R1/dDGN/zxBvUaLp1TYhg9DN8Nmx4QZ6t
27g9D4n/w+Dg8yx0ew81EaykISqkSRo3ZyW1bOI6C/mOIZkyXrJlpLxpSVGZn3avDizb4gnMUb4b
6NhQlvKm+rN0ymejF7eDSnk+PFLLOpWaXibtIFX+Ttaeu+ZsoLCe+7TlvAGlsDGUWU7BG0wLtc58
N3AzS1mUIZByZCrZ0PCwxPV5rmZSP9my9aRtAqM2tJjR1fsiMFIGjS1Ni2aXDc+CcaqnBP4pveme
hy0Jm1WAaHXMjYs6hZcehNLYqD8diecW+N/Xi5MwNPP5bMmjdbuWhXVd+WrT1KfCAgEqo59MmCR7
vKIVAF0JMVbGZtPEGpNAPB5ocUokz0NBXq1Cf7h5gGLaDBTFndv0/kOgRb+UWrp26vBTj/PrgkbP
S+e+cmfJP7oVvzWTKZeKWlUnTmltKd4XGhuI4N2V9VxMZctGxhRbaPtQHJctIvUxRybSLuTIdKWp
B0UO9KPYm1G/Vykj9Jh7nFJHzcveUGy7abrrE/Gx1Tzb8199ELWp8SJwr6144GHPiXPG2x9WCZ2a
nieIkvRBDJRTHgjrVoBqDqyNWWMkDH+U9qAlxqJWMQu3+kuoz6HB7eX7t/EfC8J8PegGwCHlX/rN
iMxKtKAp1fT/hhuCxxhXgfBHCaUyl1dohqnsRla8EBiOUX39PFj4x6NjiTrhWLrMckCn7u/loK+n
ph1FtTwJ9dZsLtK004OtWbym6CUaBo5Yy6oANEd2LfNLHe0afTtmy5ycD+Oik4gIwQS/QPGqYfIj
NIGISRbQaIc0pBJR+y/6+kMuAZbuZP3hh2s3rwI3T/1fX/2ml1zLst6FllSe8umo6K8Z3oNqqzW7
RHyt+20lruJp6YG4Hs4yH2+ep/La5psm+qmn/aW7Bmdd1IkTkCkTJf1zdvOfSkI1C13vOr7HoF4U
DxHaq4LZV+UA4l3myr4Zjq2G+DsmxtHmDiZcxWHbgIDSt+34wxP1uX7fXpU5uAikvG4ZX8IVO9Uv
mzoay1NI60L9Y1UEDNBSBD0EicMQACJUSMdsDcsG0YnkUli/euWEfFPuHmDQtuOZCPKN/jRkrrFq
oo2FYCdaW3AXE5fDiac5bbwjCVZjEf0T3fFPeNggeQU/ojftLAMlvgYvY0ePeh1HD1rkksLjImaC
/t0IFE9L/Zoqax+BsQS12I0iF01ygOs+WoPZQVqPgShDgmVLip1qP+x+n6qML1dHlU1JIRGOTvzN
7CkfpjxOvLo8TUhoo70mLiff1fodTTAZXvVvlc4YwG3RRYPXsqbIjm640kPCUxXsk+BEprEhMH5Z
ZuMe9ZYRkhFZXBOQ1jGunWuBk1tDy+d0ul14d0m+SwNGcTtakm2Oyukit7Xd804xrYlevn8f9K+d
UR5E2LIMgRWRzf12Ah2bPs34JC1PeDT437fDY2zfbz8859HAD/tIsWMjkV5Qic3xFvYLe/+CEYw9
uAP5w6rz0i+0pbSXyA2eU4VLW3WGTUxTfYG8zZEdZUl21MK415heGLSMLRqH9rjSsTsiKXB6G/mj
mzmhOxK3C2/M8ewrBilXsc/OdnX6VdgYG9bR/Dcfn3aoMpzZp3ue/7JcbtzlwYVp4IZELWVOj0Xx
CnB50V2QLjrw8e0/mbP7k9pPuz8s63fNknOdvaNpx59DmNSy43MEwKjTBrH+Mlm+QK0igRk/10J8
l3bg3H5RlmprMJ2b6Te2H3+nP1pHqJqstK7yhkh4kV6zpXHxHugo2Q8SyGU8uqtwUa8G4DP+ObsH
+ADSBrgDiosDzBIs+8Fdum8WnfO7g10Ch2ClutIK2+C2eES7C7YKEa9b7XB0xDDkZgrYbOLhT6GF
6z1ikmlf0mTRHrJjv5r22anayNwGDUaOYIsLoieXtW1xKzg5u9pSXMy3B7eiwzwQIuT830E4/qNC
o5v/U7hIHU7O9nvsUPuu8lW5Qg5g2pnLYd3x7Xf0ertwh2cOJK3qHPFIcvmDh35BqM5GWo6L9K7g
38v5T+XfTdiH0tF78Q7BTCs+k1bS0/q9irhZ+SP4o5qj8atgYUPoJXC2tdPzeA1+W6Jd+g4Ozdmk
aa/sHo5b+5CszR3+EuKX/ed2JrjBWoDJsBM33pJwEfuXDJ2UTRc0Rs6AFko4zp8jDcnWmuMS9AIN
3yywpNVHQCkhDhZED/WIUO8pPeGlQ/dfQ6TmH3gv/5QE+3KaoZv/OwwQUzq06zjXpn/QO3GAq+j7
E9i9b7aAWJyZVhVvTFJ9ttrLlC+Kdf3MFijd5fydYWFs633vfkSLYsu0epesR+AMHg8bcvUHpM78
Z/Wpe2R0QBBV/pBtrWfrhPkb66x+CX+NZ2MfXIUHhgxnfNflfbYg3vqQHlWSyHAd3If3xknZqHf8
w0sZMJjgZiBs1TtetGPzpB7ydbAhz2yZ7zp82LbhzpZ26wFQ7WFcYzDfkWDtao68RhHH63JlrvRA
QEK+FlcJ2jzCdOZ/tTt5J2zuyTQ+I/da/7l33ukY2ZmTOI/Hl93HY+KA0ud11tw/6K8ZKPJHzq8r
TlNeaUIJdzAVeCrpi7qmg/KAJ+7wJG2sfWyf5w9GpW6De15B3lvcL55F+8/jx3k9rp3rx4fTOPe9
fV7/eXIJ2uZr88+M9n3mfDB04RW+4v/hlyEMddZnelRk47Q/rP/GvL5/Wf9RHVDqaJLEwf/vcscc
8EH6dVSeKKUZR2z9UHZ8Q1z4eO9agwaImt1LyKtkeNmGealwUgxMGQjtQDc2Hx29aWjwTnRbj7JT
wtNbxo8S9hxN25hob5SQx3bCNuDDxkvyhUrKTisVL12vr6R0q4eI9cJrrmDsWXSc0edqM4nfRxPj
bi+76gj9DM2bajWOUjGKEOLdgGEyl6dFgilmbn9JPJYiHyxDGBlzj84j96V2DHwr44A5sgfgYtRH
BE45u5MAXsPgiwnVdUQ0mVDaN+E28MHOW2TJ9hz2kGrPXSFL607f70ifSo7bqy1LEgdeFDJM6m53
27DshSn3ilMlfWhYSBUK8oIIPvyyrfmozfAiha8FAuMgUsHrBSEpGFu+/xb/OHJYVGYm+jpVQg4m
/33Ls5rTX6hohIDl50n16LX5YLa2vONW+tEmqdOQb/j9R35RcrARmwjBKKdJMCMw7++PFOrStMp8
4nc35zi6Q4hRVyuE7t9/yq3ijN7GTL1HtCDP0+kvEtQuLbLOkvX8ZPiXvPiTEUcm11fquyzZKqWT
hHRjBsazPxQaXz8XKR9RsdxYkbG+eWvZGsMs7EkazU+xd18EK2laIprRxt+BSB53ZhvKrnLgtnz/
a79WNzefenNR/XEUc00Q81NQuVG40Co3YTSTXrDBs4la2tFSdwoe2w4uUbqR+0OH34vqRSSrmDQP
pnUHDlJdhMrg1JjZYvpsTh7qt4TzMoHi33/dL4eC+dtyvpWZuNPFvaUa1E1pEQRb5qepPk81HYDO
Jy7ircLC0qPyb8bN95/39V27+cCbx7yZNMFr2zo/mUA7hnbrNYKdUdpo2kvAJJBBTxvezZOP6WD6
L/OSUCPe+/5L/PSj58Pmf05CaSVOnkSi+EnRPqYuRVqPVjC2QxzEERmBPz3/X86uNz/5ZnnRItUf
pDyfr/FCTl2G5gVxqLFLa4+mP84iZgLFZJf64cfbe6ttReI5a0FIcxBJo+Twd3Nwn0YdWYgc5yfm
tDUa+anL1zWzrmYwCL6aZwrKpG411tmKv6syX+iGH3RLn/rCv5ZXmRmBpcnktysEN345uxuV1KMH
TE9xZdeanbR4r5w0dVvUA4wqBgKXeQQc5uQ+2UKBa4ArHJ8nqhLydQCWPEY4JRX0ojZpIuixLf6/
99o5pXSHsM0OzJRuNgYyYySfCGnBi3Vq5/hfspboJ40G+iwb047y8P1jJP/jxhImQ5vImlduNLx/
P0eR1OWM+bLkVE4vEUIFk5AVpvk8vcsKNzItbKLD6fd4+iMzFavCo1OvGkLQQQaQr/RmVpgZDmG9
knzZ/f67fWk6sJHpNHDn9rI5+4j+/mq4KFWhbJPkNEiMWEiFp1iYytHWOSMIH99/1r8esr8+7KbD
obexSli6EJ+wzMgsGzIMXQZE6oEHOxI3wCIn5Cz8B78daGlWi+8//8s2dvNb52vxn9e58L2yLwo/
OVmmYgfoDmh/zk/zKP4w5/jatJ8/aZbeSaKGVuzzQvznkwI5qpsWqRh9iIkWpbxqrc5+M6SAXID6
IJIcqTEor2AWjM2rhGkn8OCvIo3BxOBKqnFf6vXGV9d+DI4e5cv310H6KtuTEQdSQ+CF5IQtWzd3
vSg1rQ5TMzzl9HJGckDd6akS8Km9yC+pBD7jjjQwmAjla44gxpztgKS3kjL2NMeO6uilUhcVDJ1r
EqIaKBQ1iVkXTXF4MSXxNI+c6uZS9lclWdZsYfvqT9/G9Aw+Akwaxg6XE78fcWyy98D4qXtvcNtw
jaSJ9yFC7Jfs69cSUIzCR3H0yuh81YBPU5LynqVmMQqLbKMsEVjmL+m1PIzZpYVUJeC23xryhiWB
7KM7q9oZ9R0ngmeLeD8ajoWtWCfVGO3sDoHeb1l/IzNHLl1Bd/N6kTUXA1Sg7ir1iQCj7C29jn9o
Kz3R/EAyQZKZ98qUME8dY5uHLkPHcROpZ4HvZwl3hXzwa97RcxoumlewpQI5WnW/y6HoZIhXUnTB
J1Qx7B4A9qhy5S1Hq6T+Q7iQYPzKhkWvbRrhsTH3k7xU8cnV6J/cCMHKCX7W50hK/tVy1MZ1xUER
+gCeOWHdc66QdiIzUYVSmmLlhwXis4V9syr/9azcvLSpSt1FlyY8PbV2QHiuXTzACxiQXPuzb2wi
Z8ZcxRh5CY+9I4+PefpTA4CicgjxPgNgyqIfvtK/1hEc9vQDJR1nAo/y3y8yo/AkamspPEn37aP1
Cy4KrnHcNemT+Ds9EVCOiCKRlt+/NZ+yyJsLwd6EPh5PhIbY96YiSfUMF07oh6fxTLCEDI31caT+
v7eKbX8NnqqTSlzcKyrXHu/lNnCmNSZMSYS7RH3k4vGmnEwe6hccl1HtwFI4cpnYSA2SA2JG+wvo
e1gMmUTFbnO1VKxw7vireElQMV6ra+I9tvpP08Uvhwlc+/R55y2fFuuXK1m3Xq9PghycMuVS6GsL
hHK17sRTaDELX+pEFXrvWHkrRsjerlBXwiPQDB+0yHBhuGIGl9TaqNlGT54Eby0GS+01fhOjM1CC
7y/+11sOSwG/hozQmP/5Ev7aEIArBKJJ8OIHkrDx0WjoahKLjLUeNRHl8tyMtuAHjz8UvpL8ZYu8
+eibQj2rOfiGoSYcMR+J+a4E108XaVyI2lIRtnWzH8zV9KcFy5ihtLCTPWVKSmKYgdvPVsj9o+0T
2uaWRavQnAlS0S9jb750kguXgdk0ssSpdX1stjtxKyjMtlzRcJUlrJxPqlGiz65o2VxkWPbjncFC
Ji9LfIDlSo/A0Y7M516nx/CJ+Xau2CXx8HCnZFeW5hA3tLDGy4ifL1tpo4NDIkIaMesSXPI7Qyxg
JJMgjNg25IfZIiohbaUFSxPcYl27LV1RMkRB4LndR8g6/OifYPsvvDtgiyotscC+4HiNl7+3Vw5J
u8bhry4cKlpAoh27FSBozAhZvygLW8X9+dPNmTeqv95JRdMRpNDdIEcd1fvNO1lncleIXQz7yDpI
wWul0F+broLxUgiIIXOgEtqJ6tCUsgViEZQqQUEXMpP+3yuSokvkEvMm6cwoVOlmQw30Joy1KgAN
RkQOsh1zOuh49NCuKgdAULFY0R4pHKV4bzFP6T+cYL+cU24+/WaJjuuKLDYVzlgFPqwClsbxgXNC
xTmBkWn4w9RfncvVvy+6LhkWp2UDNaZkKHO5+5/qRhlVLZua3DxyVkjmZ37R6AcBkIuAyKn2UB8k
FN07g94iVAlj609bTA7xsPFxxQRbS2Z0I3yEJIM1abGqdG3nUZGHY7mNtBEXe7HJLMvtkPryRiEJ
8rPzGNFcNl4qecf/cfIwEJ1ZwiURn3Crfr/UfH3dAUTMP49SXRUl4+ZiNuUwoASNjWPYvnIxEfV2
lROIL8n4w3lH+twxbi4kNSKWWySg8zo8r87/uZBZkQhRUkrqMaJleQJNMKv8PtJpYTWLlARX2KyK
E49u0zgqJp01sY0BICd9dt73ygzjsiD2IF4JCExcDvciKmHCUbplESDd5AC1sB6kcdlt03f5nTzs
EJ0n0uvBYUkpgbHB+WzdcNwGnxAF0VyUL+opexuh559ylqpq6eEkeoKcSKMbcup48NIzI9IB8jpS
MmsGK4mxIxzMX4RK5DY8F5a7Y/KaITm1m2Pzhns8Q98IJPeMQtTaa6Wd77yX8TVGiLVLEPcQxvxL
Lu3+Mn4oFh1xMgxtVkQQUGh1GeKHp+LVejfOvMWwfu5zhJ1HsHTUz0B9aAkHdPwRlB6S9+EFtM98
+HseBmdAJw9pA05Sufr++fha3CuYPyWU6HP2oS5/Tiz/c9dEpfDHsplmpowr6i7BvoQeSnZAXUeH
niBxiAiRO5ckE/rx31DGBP9slY6mztby77+MMb9rt48QBhyNWgh3Ch6kvx+hotaLos9BzyUbEDWb
akmlvOJNfNBszY7XA9mkrRNehL0IGhS85mOwzx6YClrH8NKudAdr+yY6Bft+ZSz7KwzxZ/zQZzgn
gCR2hG8CKZLv8yfhQl7ARl9T+o/AA3/Dztu2J++3Ah5fX1dbYQuEFO66QqII08eFvPPvlVPChO77
3/uPlQ5tAd1B4u5NEJs3e7EV1J1kVJp8LAlraF9H8dBATuaQZWJ7i38oOr4WR3wQO4sMzxNvk357
bJ+RMZlRicc02epOLh9N4Z3IXdTNWe746Q+12NefZmjUODhBaH4gfrm5k1EUyvyyFMMbvEaCn0gT
mtxelWyRsBpp+mGVm1exv58bRBoK7g12T83Cqv33c6OIWUG7RxOP2CwySjmPGe94kJufkkK/ugCV
vz/o5o71vRI1TcAH9cMCPciY2DyTFcw8Vnqmy6xyHMBfBXOpwJFr71Q4kvm+yNZKtpbM5ai6qYaU
e4bs+ODuQTi8xh2q4KQAO4MExsZrAF2JTYe1gqWGXQgtU89CELmGtBvmUnXVUMHOhO719w/j53Tl
u4t4s36noRhELBHiUSDAnMO8uB51VjrzzmjW4mMeHtLCUT/mnu3gKpRtEJiSlU+E9z2zROkhVe/r
fpN3Cw7iUrmSh7XIIUBaTuTS57OrX5Vnwk6kbv0n41l5r3+RQPhguFC8OqcVEetucPk1+q+0Wg3a
vbw227uxO7GqgsT4/qd+eq6//FT4ECqiTbZH82bPL6a879S2EY/io78zD0x/UICs/L22g2WHPAld
RkF5vE4+gJO0zGx/Q1pH8Q8MOV8oe3Ika9qZR363vokfLGfaNGBgTZdU4hiVVkNMuMPINXizrvkV
Kz1ndRUiIgThg3KqT8hOwt8Iu8H4UXhiJASKX4AAwoZBax6cEmN244Ro00nm/KdzcajuOHJ/fxGU
f740/7kI6t8vjTcJeWUJJek+dMekPea8cFrTKSGBtKMKnhxlP+wozk3SgX3keSev3dS4U9WD0u/b
eDmDHAoqmnWU7+ak7iP+GoAfASUN/jrCRk4IaTTgWMpBqH+4g587we0dNGcFKe8956fPF/U/21Yn
RJaSoQ88dgbH9X2crmJvUTKbA+cDoA9rUk+4AOlO9EgVtuWyBfRELyYEg1PWRxw7fvuQB8gc0HuY
wPg6tzevrZy7Y/Iik7pgS8RLtdkmMzNn8ogQV8mCtWxkYvB+OQAx4x5noPj3N0X717ppqcxtFIWf
p2k39Zrc10OdTeJ01AK72ETPbe8GzLJZH1oghAv/3TMZErghfvB+CToyf6EMVYHTQK+N78oRgZMj
PjewE9+kCyyJlNn6h6AhiKZDZdcoNZYVCEnAE5g25q0dRO0eCFfS29IzhKMkXhAlMAKE3aWAG4u1
0dO3cyRe3JXxwMh0Vb59/5P/9Rj+9xffrN1wTTzP1Kbp6EE1Je4D9ywRMT/tfv+4rrOFGNWqzhNj
qjcPez/1gTnW7H5VCwDSdxT/EAd4PhhqD83x+18kSfPudvN0/vVpNweozpe8oYxa8chwI2By6iR7
wOM+piIKGDv/6Cz4wPagkMJhDwA0/yCD5gbHr+1Wx/vbMl7eNMGCxgxLjZAssXANzEY5vD5E5GRj
3iGdQOeHzORhIcePswR9y0NNqHlH+kjjGBhcRlpIw9l8gE8NUgx4rfocvLEBtdTnjPRh2zzhs9Lv
/QedVQ80Xu+MmcM/Eu4mQCXeOmrufKSXwxZ2FnYc6xlHcniPTQinYPICZfsibOMnbMv+7+glAQ5p
tzh+UY6theeZ8ROsLZ8xwFZMDn+oXOVyBQ9uymeu3ug5MB1VkkKo7PsfljZ9vps319+UAVZyr2V0
3J/m5/+sDn5T8t43KcpDst6IKPR3Plkopjub8+H8ku1xxl9k/Mqljea50lsH1AsbCDoZqEf9erK7
jM1oOaQLau+ZBJuCVxwvbF9+zFzmKZLXVrrD9hHCSgR/qM89r1BwRXluUgxXWXBY00N1H0rgcVhZ
tp28ZLjZSDs9erC6jUQ44QgTh6YDstd0XUQ0OBZ9eGxopjQ/HHH/0fNhi0P6KKJjlUT9Exj2n8tR
dHpgDOI4Hn3dtuhHH41T+kErwS7c4qTtu3tOLO8xsTBbRJjRSrjmnm0e563vD7sUYI+QK/PDa8/n
/uMmKbquz5xNlcLtpiD1stpM/Hoa0auV6hKfaLrF44RR/grcjTAcyR7W+JMIAJI+WKDXgmjj1xnP
w17LbFSuh+qtfJctsOLPrebOiiPwdb1zEbJ1iJKOcHuAZBNqpFMGRokcMYuWvU2gD+3suFmzsRGN
tYCwOg3okBxrNXyotKHwSJi/e9LBinc/WmaEPJGVtBTXLI5FsVcEO1qNl6HbEGQRO+PFXImXaBMS
N4cBzm4vGiHXPt0i2uVvwlIn7NMjNu6XodiEgaLrJmrB2mjhKvDm0JImR2CyqH8o5f5xjuKG44eH
4kEzG2r031u7buSKGvfdeCx+y/hGX/NXPV019EKB+nkLH3AIwhfREV9UkANgVnGtVfAOeDGw01Da
9OjQyJoOgYuvsC4WsJZi5JRLLOjYVHDnhsxxwQ6iHjSXnNpTor36DcM2v3U86wj1yKxXnuJiYGBp
achFgMFMivi4gzg+HlGPzSZTadt9FP6SMCJh1Up0bEHZukZ7lOIdDIZcO/akIgwril2GD8Zm+rHi
1b+eNw0OmRzBdB0BDBaev6+TXzWRkUq8GNZaWeL/OlLdUiiwrvIsRd2dRoIF7Sf6mYfso9gx9Alk
R+iWE6wbiwVlX4DlFXbI5Ot41cdrVYTtnclby87w2VvA/Rzcs42tAVJWbNW3K4Y6H2B0a0c74Ubb
6B9iShltE51A2QLogXwc5JG5o1Fx7IyH/tEiDIDN2tZTBny2+kom1L3IWn0nHuBPCBfeiuYhbvfp
4ELZ/KWQOcAG09LPr0CgOx03geS+bqUQKOEfvWSjIBKUUIH5rsy0cIiOQkN/4wLfsqMMEEA+crMX
sr+e4Jci+aoPzK/EhPwgviF/uBW4ZujMRsfYneDzAvDlPTKXDJlEgqzfG8+B1M8uxANC84Y/JcVo
6TkaqWmMh/vFxOFHx/yxgR4NaLCkH0U/sV4ZhRue65Wyq9kCkaq9I06M37F5o/EPYkd/kO+tS/9c
IHfVHJUEE9pLV/8QrgAXXvoDraJf+Sp6Q/gLFZ/AYJN+P9sk+ZFQunt7egtaKK1Lwn8bYtz3zdH8
09ELzpdcgASgx4zo40Y4NHPUK6MtRXml9B3eNH1LroSF1vOe4QfNEEldtTBLh1WmHfipwRucQ6Du
RW0b7xMjMRK7+MZn/3eCNw32trDojTWwPvHef6GShPofxtB0Ada7s0OPO505wNnk3+ziK6aEmCjs
+r4gWC7bFpd8E56G1+BOrWbIn2/ZMuJRmZYQe6grETcxE/uciCH8PatJhTGar46EfKsfjQMmE/WJ
dvkrKzoCTxv95lYndQXMyDF/Dp9o2JtgCDRbug6IIM7lkg6YSIsM4Mj41lyys/jGeYz9Xr/TTqTy
yEsdgevgCBoyFvxla1+6qMUWuXjwEr3D9FbfKso3xmXqM4N+odlr04scXWXA882+JxONLTJ1R2IS
1Y1wgXYaVCug+iN2HBzaqMp7p/0tnL2nAiXEe7TCfbJUUE+SYuSvxnZViJu6XWFoTfRdDYL7d07p
dNX/zHeYByK3k4u1zY9pZlvP5VF79TCbUPXupw/q3/6hPskBEhQbVM3JXw3ndpnsxCdz3RyyS/yA
cFj9DLfbS2dEd9MhO+coVk3YzA6vptZDc5yZjh4lF2Tbd4HoGvI7wHrPw8t03AvAP0l0GD6iYZ1N
K+agnvLWveCKLutVVu7raNn3y7FfDrwHwdZDDKQ57BXBFScgwJLr0NvZb8snWcRtnhnRdONyRtGM
dvqWXQfiQnLbfPE/utZpiEYgDsAjYHqGhvwCUO4FcLbWw3CfasvqqVwngO/FO//OO8vnrLcx1EQv
0bp4He/FN1Cm7EmqgcPYzsAW3dG22NBBG++mJ3M8Tv29Fr5MLez++LWJVkW8oOXZnrqL/tS8dmdC
5KgPeLy4TfHvgB2Uw8Quey2X7Isv/qMV2OZ1eEov8la8JGcuW73NH+GTIH8pZTqMroaSnDirvXgh
Wgy6c6ofAhb+9pRgOeaA0sk7rH+8Z0/DQjqoyHjhmOnbyt9yxuv5U33UzCTn9D9snv8q3mduqjh7
biy8GjdHMLHpDaVLo/EoKPBS82f0a2YGBmSInVJ4DhjIB+so239/Zvh0zd2WrEx+KFcZ/WDAuum+
iMMwxlYWD8d+cmReC9U/DN0hk+7juFip2Z023LfpykN9r5I9wvKJKV2/GPmRBnrGda0ZpuPHixgZ
pv2zKFwU+Tow9ioPFczJYDlkaxFSQsZZXrKn/N1gipdrj4nypKS4u4RDQtoK6IVy21n7RuUMzdqf
bSyERE8TtAMRdCkon20f4gd562impuKq586q94myEkyX9j1xgcm99j/KznO3cXTbtk9EgDn8pUhK
spItOf8hbMtmEjMphqe/gwYObluuY+GgN6qra7ub+QtrzTlm5qSJm/obidibwcvjdczupmJM0/Vb
Bk1LhKT4lFL0j4gJGZIrlQGkjL/XlTRVWfbQ3qasfdnyUIKyHLOi7KcOZ/B4Wp4PPuPzg5zfMtF2
b/U+/CjUBRE52LDx1PQMO6RzLqTyMLa3WPLVF2JXfDjri/FOCWe4brRJgI53hjXQvIhmOJ7vcmjI
qNjm6gfb6SSlAY59z5hZrywWBfReMEoWDZlW9UqKIYnY9S0gabddKLHDMgCVVjUfdVTbveZQfgUW
gZlCYf1JkOCTf2YemMK9GM4JMUU+ya8x6n3nrM2CkcSTW0H04s9ylRD6FN0l71E8tR4YGAhYoAC5
193qc9j//YZKv9frJqo6jY2tqmsTOPLnYilOEymUG95QqmOswFlwYBvWGrecC9uRlBwWmvI6IsSr
hNywOZMOeA1tTF/u17PFRIntdGrWKZP87Oc5QCA9oehVWCMehFX7VVGIu0nMmYKUesXoTyN9XmIs
RaDwDqw6fyLsfRWfZvJWnLPFc+S7ENjCnuUUC1+D4AonQn4Xkfbo+CfH3KhzfX66TwQXkgYVXlSY
J7ug/l/Z4jC1vSHxY7rgt+dpzBy+LHujeeNakh2Ipr3D4ia9Yam4yFoPADhxmOHoUvMWMPSQRGx6
58VpBfM8Z1XF8gQfvZ0D23bYivsL4zVYm4cap0NEfMwDOp5XiYLrrn32JX7MVjbKq4CvZmU9JDRj
9l37HSYrbQVQpDtprh+wY/Ayygf64OXzcGzstS45TWUDPLf1BsLKBA2Wb33sUY4MdvcdlMm+ryA5
rGl9Z6/RAQ4Wb1s3E14WItZ1rOmb/oXBndStlvxeGx3Fe8cq5bN8OrXOl3TLhG8cV/TOpGjd67fn
+UgBobQXBNDcaffWtaH5Em2t01rk+et0FVA20Gu8eP5dbFpdpsrtLj7TuOlFx0i8eqpCYsgM5LmW
roMTxISbenRrzTtbO4mlByFgyao+v0u8AuFLSIBH0L6ClGlZlUJuRYPbdPNYRqNpQmgM7PtYfci7
zpkUozmYSrGaiopEnTHSluZDMViscGGhYNGWzZ0sY/RXPhmPSx7SFOEEwjR1Tz2L6/YxO5vU1j7P
J5JN6EjFJjCh8KslyO70RggFDlhafPUDcsk23+X9SkBZI+UUoGdCPDlgTME71R5cpJw8IWFWQdqf
ahi2KVPH6l7CbF/Al4b3IswKZgCMDFa2D9TMM3E0tbM+vTmf3NK4G5sX4TSrReYWOIqSkxZrq/cs
c5e2JCTlGRkM8ayq0feQGNP1KmAeJAdFsEhQW5DXdho+MX4D3WNJG1iLc6g65Ti6YrEkMPTvgeZ7
d/pzKuQhm8hi0PPRBLz8yMtR0+S4LNtd03u99Mh2NXgiGYZH2X3JqGnbYosTVvOXCS4KfT36q0x7
bfO3k/Jg9euh2ZjFnWztzJjR/Gmob87Kzhg2MRHS4/OZtF5r0YVrE44TTITsuWtvM/5cuIOwUBk7
X/EqadkQQWFcqe0q0wD567oszWTPqSK7utxtpp2Ikbo/tzt/IBbjpqOiWixKRv7uxvKhpH6l4VPl
v8hqacuMGpJGZBSI8vdIfRqiVU9i0giLa46CCtF0B0IccY7hVf0ipImd78t4ZwhfRfJhRruBee1M
ks0c3sjfT+fqVZg/h2BTUAepqPt2VyzbN+E5A/Jtn3z7dKSvH9dzETTU6JiN0wM1pML0LsHaD26k
feuNX+2BYmEEXo8Zjm45K/yX9h17O5x8JbHHB+pMBmvZgUXh32f974HjP/f+YnklZcAAgrJrd91d
vCyWwWJ4UMljmYoXIYFiVN8c1rPJURhn4U38yUQqX32vp6rv5fM3EYVrojJl6lgXXSc/qYJOHXLC
mVhw8ek/Kcosfp7ebGWmvuZP6Ze5J9woXwHDMIiV4tNFPoVUnD4gBuDNePZUPju+dyyX5BE0Tvgo
ISfw31l8J4XNBseagyJBHI6A0fO3FSJVCrI0OK4FA/1DwWaKpsb/UFPyqV4qrds+CkYt85sdHw6q
ICEnhHvEgBWYEJm+CspoXXnXZDdYaUNZdE/8+d9P9F8fk4mrhvIuLTxNu1iNBKdTlU5chV2dumhr
Ag5iZPMa1TWBFX8f6l+Ljv8e6uKNpyNstUnMoeQ5SWgzCTmuQs5o5P19mH+tr/57mItXdMjr3hJS
DqPS9DP27Tp++PsAypUL0S+a8vIwdCy4QflLhwozlz6jRCJ+YBjFA66xFr/RhWOOt5uYu7Ork84m
uT1cuI5iw0z+BHiVP8skrAOXQhhD/QZTxZTObifNqs6WfYJNLaBzSHYKpRckjQDH6FrVV+aHfz55
41sgYmAY+y7q/aeaDSG9h1UkNbui/taHdXdtN2f6PZOY9vcN+0fhnLf8P4e6qKP2ei0WgjJgooVC
1e/KZCG270pEwiXsM5C+ww2xmeG46E4MJMuooqS7Hz4ElEiAt8KlJS0ndDLWE1T5dvIOm7i7u3KK
v0uYpoSbXKKIzriiXn6IUZcFqdKNzY5WEj1rqZkPdyje6eGzahV20rqg2mRTimAbQmy4vNOHW60m
KF7B9U4sCTjOp79PafocLoY5iY2sokGQNqD2XjS/UqsJtLagydr2NbiQO2rIiqXPkwn2CZzmGtr9
t/xfoQ+ss1uH1PFN/P45IaWyb5wUq+C76Xeyta3iddC8V/o+DTctMC6KiR2Qq00YkXY31zFRI2zG
kp4gS/fU9HmApMeoWmxhGc9Mv2Bzhii4vs3rt4obOkVzikDlIv1JOj2b6TpLp20js1dMRmBRsHh6
ORNJ4ou9fTZWcfmo9k+q/lEPT4HJKj980/VFPnoNMX/5uiNno701kw3pRHavHsx4F2NCZG/cHKhs
kPEgtPe1TPRetBKu1bv/1ZfkViGNhj/A0ore+c9bFalKrcd620w6mZhwYYBCxWxS0J1pp1hn28Iz
/dHi8TY8mYrvDcm3Czb+1tLqPH9pYPt2pXoeZ/fW6ky0FxF/PcqF5bhqYq9+kN6LznH34i0G8OpL
PfQ3VPec82GaYKdD2uNePgjziHADVNczZW59+e9j6Q3LEMtTSKdug7mkMp3qlTC7kMB0SJi++0HR
4SAuaurHwgJEXsdETbWNbA7jOOzrgfwWm8Z0AEHTQSJXL6yjeHM6ojJuiCvZ0l/JhRl0XWiM/ADa
40VD4Vx1QvSDdwP1kEmY+fcn8C1v+vkNWBYYHXVa6mmyLl1MGX1nApw0Gt7JIrar4amqERvgEwmP
5+6VQBszwuVOAlbZ0huuv/zoQQ22KhNoMKVHUN/RLRTUOr3ibPH3qf2eZTgzuM8AfvQJjX8xB5zF
se7NsG52HQscGKZpCDkdKcq1Ufqfx+Fdk5mh0YBdjtKBElRlo2F1jnDz6/jlq1lkfvlX7a7yr9GG
6/nPcS6GaF9skwbCa71T6o2afQUEM503wLJYiiY0I7STc1Y2eveZ/d9H3glONxmJscLpU6/t58ck
6WV91g293o3ISgY0Pmi4lueTd36e2jXg2AiUau8JCpsCiBFBASNp6cq48nN1A+RbNT1wSp11ZV2E
UPvyjnBeyHrwSVnQTM3LbYaoncQmHvRq194IHrvEkLzUmeKQgedFNxhtnMzpNiXwCSQjLnZ5r3VK
x5iZS38JkmJWbxI39lDw8PPSKt3geYJocfLoWM+rRQ5wo0B1yyBgS/yTfxvvwgO7MX46g3HRLPjm
PZSUyZJOyLy3qUqCvAAj4RouxI05ic+QL6wZ2wSa64MDwXOFJOE5eyvmCRgKKljesDq9Elt/h1Bx
j8Ia6ABV8Xm96J78vblVlskTDRPnWNmH6f8PScc9zynhz76CWWdTrrG/ZPtl6rVCRlg267PTHkIX
gqHju/nu5BYz8U53wyWJiCTBx/PIoY6/CDfSUrm3nGE+XFk//poQLx7IxWBgNepQJ52BH1pkgUpW
VOXJbAGKYmZGhjOMyZVly+8KNkrv6d1URQLbf1OGxraSMitXS8Y88nLeDGNvfkoNs9Yho26fCA+m
df/3qPKPd04SUbCKGIk49re28D9rsjBu47prc/DI8QPh6h3pBSB/bRnJH3HW/bXh9R939MfhpsHn
P4cz49NgJRGHa/G+Yv/Yp6/phtmjcpmQm50FAGlvPYT75FiudY9QZ14QagW78RNK5Io9KKWMsbhy
2/95UiYDK7s7wivEaaX2n5MqBPxUzL3FjlR4oESkP0+Q3XmrzdvW+/t2E0nw+yOXRL5t1j4k+PCY
fx7MUKEpdD4HE1Y5Nb8v5HrlHssW5EkJd/PqpNjwO2XDsTS3ity2tsPn6NPYxwf0Hvfnsz0+65v2
Ea3jhFz1zCXtWW3dLy2vWqqP4sNZtPNPHc2ciGTVgR2jB8uOriZd8myXzsk68xS+4/4JzciNfyPj
EAPgwDu2qE0wVXOIbnkPk81NGie9LR0arLRkkekTR0ffWnmix16tgrv0Ib8xD8ojnmaLFHsHQOyz
si3gFEgzfx1++Wt6tOVN94h/HLEm7Wd7fMru8y1WNP6DCU0iWuoMN+dZrrtKemMJB6W8FetFDOo8
AbzhCuN8OET3wVJ4Hd+iF+OxhwVOlHFnV/v+S6u9JHImc1pHruc8bbdyftPHLgGv0oeG0sducCS1
Mzrf3Zd4RxG4WmefLEEw53TP/Tzd6Vt1Q2scWeSL+i6QKv4Qxrb1ft4pzxSJK9muKfTfSkvzQYXf
84YxdEkypuAJK+lWWPibYLULd+cZjJ1VvTkd9FttmwK7OnfoEDBNdwsBc4Q/U5b9S03aIF33je8l
3SzoZuKHljr9I53bSedi04c2qR3uY2Rtm2FqrTskAJLFDQhHoOwB2SdO4F6hYsGR3H2G0RFt39+v
5q95fxp7/vNiTvP1f74CvfD1DqdBsWvleZqoTkWSmNQ6iXTlON9mqB9LLCoP6NgnkTnzP6jYnweK
h/GsAFIsdoVyFPydr94FIa0Y/8sfbjphR8prSxUVLSH70b8v8Z+HZphDn8mey6AA8fPQZZ+kvm8N
XOMpnA9nbjyiA7H8kou3E7uDgiEpsR4yBpkQt00NmObvE/j+ui+vfWJXQBZQMVB/b4n+c5PNwSwS
NqacgAulxeFbhx8EyxhQmAiISnFSV3jSZ6KroW/0+XOgzg7beDBT5NXPBFtbacCkOnBVJJd4RCO6
01/ljAxxZmu+K2Rv1IVna93GLmw/WTS4WmZn1Ss9LFmOiC0udzIXLR9YsGSiETnVVnYUFzD+OvcQ
O19b1/zSVPK8/3vNF3uX3O96nWCiYic9w10lIg/hBEyV+IYqV//JVuvve/yPGe3H4S4m7daSosw8
cbgguIMtjmG0BYNeot7AEjdrrhWHvz11vx6pjjJ1EiyCw7mY0kK56+o0VZk9BC9Gcc6zgDL9YTwr
i9O7eY+EzRiXsU7nyEuaK9f6j5kLHKOBEJ6ZC+/sdC/+8zp1QV8oRcyxmS/8x5hWEQgpnBQnkuqu
HGp6Sr8v838ORUPx56FEoyWtL5CLnS6iB52J8SO9EiD1en7Fj0Zi0T8OxcVoVH2xvlmXxr4qI3JQ
UIJiF1PYBSeGNATVh4YC0pHamTmlJvP3nqxm2SlQpcg0VmkhitWMHkP51jCSUrcBrYGmTceYZo/t
rP0y0GYgJBwBO7vkmiXVDHMiGELxK2WGILQkcynpD9ncJzOyn4KYo9zF7m+NsAOQouP27baxNIEe
mastbFamjfFaY4admv7AouzzUZFtUgEkuowv8BIa3yaJoDqekdIdctZyiK9OpF2PwHKnebK9a+/G
dbOSUOkwRcszMbEVddF9CgJRilMEdOF7KvPf7jRnJQR+xc44j4FCn10+nj1xoz4KtLdRF6VQoGao
YTPaSQ2qqdmA3hGnLGZvVL/YPJ6KVbqs8U5p89GFMyx62Vdyq70J89TrH6Jd5mY3321PfZVtcYSf
kd6/gO4qKRricEFSygQKnEwhv4HB2k6PzFB4L9dwTU6nBT1xNKfL0sPetQvu/Zf0QVrgIOq92ETQ
TH6sM+rOeVjIuovEeQrqDSf8XGM4KX670pEqj1YbyGFsdNC7EDcJKqEPjmQibZnBRQBbpzEtWA5S
6TL3kK9hKP6wHpDG0xhkXjSQMwu2xbwB7xWFFvlLO/GlR1EvTgpp7kawVO7k48AMrGLjXKNVa54s
tI+sLWFoFjdRsoq0LYpJ1qEV/xI0wNlpq71m7wI6snJed4sCtTGuHtGW9tJNvjbvi7MH+RelHM6D
8oPsZ7BRdvXu3w8fxEFs/QPuO3IYogf9VkGSyrJ2Le7aF30dbaL7aF0txOes8vCOn6HG3CNFK/bn
bTMneaV7Ng/WG+dPtgfXU55d3Dlx7nBmVnmIItAx8oqVAVjyg/JiQi6/lZBr2fqT8CI+me/1rSlS
3ZokUIVq10/SscJIB+yBWhFGoS/tGIEuhLjIlhYJBAEBT/VtdRevCoA04nu8QmhxZAmDohEdRvIu
3ep8MyKidywtSHl6zqmcg39QfdLnEbDY+a7fwINWbZHXTrWxC6GH7GzhBYYIJ5asEemlZItvyRnI
qGLW07+HGdEfnUpzxmSuUjEirQs71TvObnrb/QOKvBERlknM5SRzkXaGLRxjbnfsCC89naBJa0Eg
AqoWWztODRh5ln1ou+Bx2IuImAYER/6esi/sprvK0197FFjIyJ66u+C9+fCRW4xk7KLli2fMRRSr
pgaXQZPY7popcJdF20rCWqpyARjp5RVFqLOOjWvCr9Ji5/cs7QhTx+1VPPRz3xXWKK+JosCtABAD
/RsYOTKbOD+kP9lUw7TulXvsA3VgB0+nT1gL+WFY6Pu/J0LpWy1/OWZTYVEUSlpItcWLgu6YtmoX
n3WkRtAZLVp9+jEp4K8Tbl2/ZCx2qTbaHSoiBqiQjBItiJ0uOOTn3aj16zxK3arOZkqKwAgUIigI
edKNWRS3MJUZSezqxT6SCVmKMicvKy+Rkq2knWYB0Qxav7foWb8xY/RolFtrX0cfEu95qCIRbSU6
8EQm5EexyuZmyLfDQGYNVDOowJ/AiebPuUTDJkX1bdCuR5gTkh7hVPqLAMpF1XfJ+UuKt4Qwn+lc
5iK24nBrsD8ifISFuytEt2kv01fLeJJWv4gZt5GsS6YbYA4ID3GVk87o6eidLcp3GdxHLLTqCLUP
hIfCBz2qqKqx+lUQ+vUimEJfltrJjaRjSwJJZx7r6n4gLEAwcjgM6K7CY32KvZOZPQjhZ6RjeI2G
mVxG26AkVNxqYZvP5Ekj0CA0wCQthZ+VQsn5+Rx8Co7OBKKLhL/0QFYE2Y4ZmcYw94j8arF19TW2
A3J3qGxX+SGDuylgwtakQ4re8e8XR5V/TcBT/ZPuIAJrWdeNixVblPoKQH1MDSTePiKQKWQb7Uyr
OygaCUgCfiUFc1VcdqPLfEQIANaWAqA1qyvPZM/a2j2ienrIho2i7Yi8grF5QCDrag8YJYNnbNUp
JnImTUpt0Y4dkwj1ape8/30h/1ibYZzVaHfKU1ou+ryfixbNHKMgzMdwZ0B/6bL5QJpUVgczrd70
oBqrmSHcxihtT15B5jKi44wcr+GapfZ3URmbBMB9ljKGCB7zUhfRWLzcWqEEu8LpVTfYt8kSYqUx
rs0EbbZXvCfsF+9Lixl7MTnVPfO8ZdwjbX7or8gVf4vB2PlA2JoMJUQl/qImjJGWGoUiQgqS1gmV
/Iz95tJSHprGzYOl7u9byfHR/PZOGqN3DVh74VPTryzypKnM8XNoIt5+UqVRYKbOrF+UQc59EGVp
fBK++12mi/3D0jZItc/6qtsxFOM/EsQrSPF/vNdEFoPNUfBTmxp49p+vQ2IIBE4lobD1NdhXzU1Y
MOyDm03KbdltmmFP7TnqiRTuMROy3NGPvkG+l+9JymfFFFLhE+5D0fbqDPiBf6/mh645xtg+y/FZ
EW/QbBJBQ654OhsKWLuDuTTpSZH9in/fKU+vhthCpVgOAmPRiYyjJrzy6f6jgqjRw5vaRDoUtV+h
xXLcqnEhxP72rJMExpS8yZmOLVbEN1HnHZru5con9ntfMB0Q+gmiH6wrlzGfbVklpdRwwMJcFrkE
Ebm+q7qtMa7UbB0ULwECNTTBSC5fRPC11VplcIfE8Pdp/C5ecBYWNUzaiXxf4sWmz+wCbKWkgG4N
2SFplE8cQrhZXNvK/h4Yp8Mo4BbokaKduDgMMWV9hP7W3wbApdLZSGbcayI9phKhm8uu2NST9wb/
hHTl8v75WNFHYoAkx5Ys6unE/rPRIx1DyqW0sbYlBlPUeyz5YfDo0TosHsUAn7L4oVxTNv9j9KTV
9Z+DXtRF/VwNtVRora1PkgfUk24epI/TS1WTgWqR8fakSrMKvbu8strXMtqV4/7vx/p7f8sZcLen
203D5jLFvY0ksSd73trG5kIjrwkTouoJyYKVV3ktWPX7Tb0YkiRgeVPh3ZIRqV6MDkpjnMwg42C6
8ZxTbsfgWLWLlNkrLz3GRjHfYH+RTtDV3LS5E/LbRnkmuSgcrw2O0439eSbYo6dWEMYmhSrZxdMe
hL6zfD9hnXwEKnYO52fArP7khQlCBIC7Jp8rn2nkGdcazb+t5YzE4B8wZlMf41u6KCiARhylPNL1
rZDIbIcJ7Et17xQoe5TqjlYHa5iFSPsowvf6rkj4sAvxXdBlZviIZXscJUv9rBwjPzxYuOoa5Hit
9hn14TIt80NIgGhhntc6P3YeISq3Afu9HHddGKLW1Edu+LRPrOdmrLuZjEtCbW4L8VpewXdX4/IG
M/XpMDBVhiz9Yl2QVoJAwnikb3mxWdvcFLcYoJ6Md+0peqVZthM3ANjvzS+4f/pUwnb7Q+Syy49t
2mDjjXDXuwCyXG1W2eSG18t4n+2RhNkp9TT2QUBAHONFmHpdxSxHJWdTjCbd06nmV1Qk3xWeiyvh
MnhgXI1K5MnFA5OqSEUcNKjb8N7IbcbdxXlX3lWHCuPnZniglHETe+2d9WTRF+ix+dsjy2OE6+Zk
6qIQH6Jr3aIaohDNPtig3vhkTqoGx9pm7yOyY5z2790LhpsXMNO4nYzX7oPyXfFYPWaPwh0L3+at
W1MzeCOlQvnCY/KWHrkdj9WN9HC6IyoQcWBK2MGT9iJABjwqLxjwJZCyT9pRO9LN6V+kWzZuA65K
SudHNkq+4WmFzc+01LMgs8dALeyAbeFeOabv8v5aS/i3PH1SxgOzhl+jaHwBF99+B5BgFE+FsqXf
0tCJqlzfhEM+Q/hjObjsz+el2XokbRiZV+sO5n7U5ZMknf0mEa4kfhEhmswqCjmma5xnRuMKqWeS
24JvTbUhJgmNi5bmVCxSYZ/LHrsRUfcKnYjO5YgjMZ63pZ3JbpiTDOiN8U209suFam1O0hwTtya6
abaLqk2vm4hxUBS+ZgFxc/68wRateT2fD5G0mqMXN6UGYSelYKFQsHFrdaH7hNxNZwuxqlUWLQ6z
a0XX7y3BxXuIiknjHRTFKf3tYmbsSi1qiy5RtiGmd4oZkKsphxKQGbkgyIkmg2BNVU3sHOppJjFT
5hojCRLKYJxxZwXBqZQZbhiWXoRP54T0BgseRFd7kuZSYyuTlXameOBppidVlEfWXbfsLXzCi7w/
6P3TGVV8/ADRIhBv9fKevF0ZBj2pFyZVJ4oqMtabr4q2mjjXyM4bSea12Wq2PhauEelcPMd7R5Q2
d01lmxkDv3GHYZ81O26ZFK3qfm3Rl76m6pCnsfzHjdNQgNERwDvEmvTXFkU5Dfy0X2pbssIoKswG
RMRG+9nhppv7yJfqiHjvjETb9C4+m7NaaYH1vaJbn+ITu5DvPAVDiCgcUtdIZeQKDkj7tbJihQ5r
0iL+SmeQUS+6NVE1nsWorsxtVHyU+apqV2nfOVV3O+A2AjITfZ4FCK1p5U2FhDK8l/wY8xuaCfp/
Jo7a/EUpXqT0VShwng34wCehonjTUvGJ8PRn2TyLNpV9nuv0n6NpyRpOXqn7sdwTLplYqR1SLTWp
CXQUZyu8gkJHt8Zt1W2RL0WAL28DNGb/A/fN2N+RD1ugZexw6iAusyX/4/+4JJnuBwh6mTQYUyTw
5udKTEhSpSyH1NwO2rMkUzke4JHyhpn1TSXfFFVs/3283wLoiwNeDE2y6ItxLsTmVk0OyWnl168W
PVEGYhUVctQxLuraXGBlWN1L6Qe6NBTstoZ+sz+BKifSJKOnQ/3279P63rP+fG9/3oeLD76WsyBJ
Yu6DkdYwHKmTMX2qI9nmdIMhstKnjaoZHm5vINonDJBpW8bSL59jmmxVTQZiReqw2jhS+l5rrwWe
+r/P8Pda5uLGXUyN7F1bJa05w6DyDGMedk9Kdv9YMLBmWyumylQIOOKOI8nfCWbsM42TRqHzl1Bo
oibdNvVMpjFbn/blCHKDNFZQE6Zw0wT3Z2KKA5HYN2jwSvTV6DTGsTEAX/Llh+6piufBNSy7/Guj
NV0OmxgZ99SkQr/4ELMhUqqySMytlVLzovhOeJ8Mzq6lGoxfjr5TpqDhxXgdKU7ImqpqH9IB9GVP
CY9ugCVnXFfiFOWxnz6o5MXK0P3RXOnA04GIMe5VTMpXHoL8a3iTDSowYDGx9ZHacLHPjywxi43p
c5HkRymNlk2h3ErpaclechYVb01CfHyJk56bPYoP6hmJp4L9kA8Ljv5M1goGYYylZ4qo/ET9cfbX
GnLhHjxfHpnbHml9hl0trkjgEqVlO9ApL0lNYApm5fH3xfxuH+Odkwg4QZ8j6yJ1hJ/fflgWpS4Q
rLjt9Xke3MB86837ONl00npsPLnf60Stoh0008XfR/5NP/4+MotzDJI0GS8bfeK5T1o9FI2tlO6M
FNEnn9vuhP1bH+77CPSDcNvjqWtpkoQU3fuSCdfHTUaVMQxDN6DyzE5rlg7AiVQkZAo5uuXBEp8J
GZn9fa7/y136n3NlafrzLnVnoSCuujO2nTgnMC2pbv3T9kRrK+2eBHDTgec3W+N0ayiHK0f+VVT6
cZdY0P08siRWStNXo7FNqTgbw3pksqLZMpBHg7VeXOjBtuhfUunh7+N+4/5+joWwGFk6miafJxDY
iys+WVqv5n5ogHFC/yJ4SLthLN7lDXqNtxxuQQs8GzrX6YQzCp9e+zxkim0gUDaFY0nyFGLeyhAd
vWa/CUCDsnHUa8xze6FY98ArEoIz5ee/z1qa3tZfZ22SWWqy58W/cHHWcZwGgKZlfWupn6RVWdug
OZ5Y7qvovXOJCo7b4Pmh/acTYfn298GV3+MCBBmyWlFhkN0qXToagEfpQuhX7MBytwy/hKoHsPR5
jjTib61DVtcs0SA7C9mccMC5lNxnpDdKjBTE3mfZq9/PCwq3YXR3kqHtVcki9h+jNluroAPPPsbK
inmoRygz2HW6aSnt111yE8I6//tCvsWiF3eRQpssK8qk2KQ09POdi+vI8msr1LbSs/qYPhbPzRpL
48TDKmyLruk+WNFdSe60dbvv33HbBK/DBlI67a+H873+WL7WtH6RoWNMoCm87d/5HZZk/SDfs+E/
SxCv7PYFs/bjsJZX2aNFPf4tHGl02p06y1j439Png+8AqHT8pBdWfQIgpHclI4Q65I/CgTa6vDXB
MRR3BU2voie2nl6x3exxi9OXC1W7fe+vsbTU318jQdCwMTE4KBNe9mL+NcJToyiGoG4tUuJTV1QJ
BXSbyhFkiGaL0FpYCRgWR3wq0GKNBzrlwMwV1gqdN1kYIWG8nzzAvujzRSQxwcyo5mrjhUc6/1Xl
Qh1JMVhJtghDKHFpArX8CFb/zjXAwGCfAtq4hitds2eF4dHa8FpH8lrjGStQc1IIzMbQg2hrgDzB
R4mqgB0AwFhpYeleLnoFStrezfa5NWdpZ6ou24dQcAURtI47GrP2NKM9lBHZEdvSfXlnvLOHqz8b
MCKAcTtqZnSECUXFBlySIUQLMJ2l350PrKCANxig3ngM/SfNw9r0Gs4BKAkdpnepn8UnJ+EKBQi6
s7aak3iCjZx2SVs4YuQmHwiRcZSz1ervaRzBjRji5VgtE30lFJuRbHGYxeAI5ZnFhiEmxBf7J/gR
t2qv7BD+YU6gzvz/HzSK6p+fgJJVkspiSt2CgsM1gwbj63RkU6B8+I/9e7IidWFvKDOiyM3XntC7
4SbamhvrNnvI6MMDV7s9rfvn5M3flFv1S4T2QSOGQgUpiG9o+JDTlI99hdHbDl/GZQY94jPGm4hb
ny0z8340K1EfUF/hPiS2edQP/qFbnr6kR9YbCKHV5fhY35Yv5YGOOctioFG2SSalIz9Tx5fYkoaz
SnAJOQIjQiEqkG39Pnvv9wlc4efyPljX911oV6/0n6vX89Z4PG+qBwnGSMvu68Aj5Bnx4TU4IPfS
7d8DjPRdjLocYSZ7mYZ/f+JBXxSrhtrPsjzyZdSKxIofpIOy8x+iR241jl8JQHGOh752hQN2hNfo
UfoQyRCffkHXVtn+q3GI3qTnbJlsUTWe2DrY9Zv+xd+Gx01z377l+4pxCICSOUlR0a5EK/VBfTsV
9gRV2ptvGqTTjfCkftavwpP1zj3WMEVxpyepA6W/6KFYRcv4q31hc6a59ctwVNm6N46yr73uo78b
5w0t1wkHVDwhrQge5OOJ5rBXbPs3YobelK/gJbiV18hKyBt5qd7Oj4NT36eNK+PbHwDssOT+0j+Q
SID6eqbk5O9Gl3KT+owqJb8PjvXSXIj30GtuFDd9Edf9Nj/6K3qWq+yhQrF9hzZ9ob1QCNmGDxRt
4gcIJhtGoQd926IgN9bSS7mwFsa9uDrK+9z9+yH+tjrxiWAfZp8/Ob3YNv78RPxQ6OhdnOUty3TA
s+IXhZBQc5nPzporoE+DbWNQaLJHkKo63H5gzfMefuQ4FT9M00XaI4KSDT0yRIbY4VcVQ1Ts6IYb
dC4WBfOI9pboO4bF8oMeXjR6QbMYxaUFGJrm+AtcbyCZTA0iTWS2AcmckYGmbEUGHmL600T2I+yu
7+e4GzD1lkQVslpkduU/QFDIa3KtafOPPSQrgO8GoMW9+bU5EIc4rAJNouqWzqd+eOSIlisn8xqd
Y+aAIQN+IMZbMB603rPMgfcGTVtH0oLUIvd6f5FcE2izXuNRXHxuUwvAMGGwTcCMiwm9psIidB2P
CmLm4Pblsgxn3VvqH1ruPHEa+LstKHHLqtzAm5DAx8r31InFryJdA0wvQPKc3Thbwjoob2ByjeIe
TjCGeBTFVPsWcCC1sxc/W4zlIElcmMOVujOl5WmYGefP0XjtNRYPizrdaocTQhIoGVMcIRO11Nyh
cNL0OSpwdQ7ZO0fmxEiosKQETzQTX04r3gdOieQuxaX9HotzAjQQMo3YlVJHh7WA3mpB1URCqxLe
4KRLMWkQAsWJxkdkO81Ok+c6VRdL2ontiiqZMswjEkVPy2QHQyXbKKKXVCCD5xq17/Q+GNd5uAo6
FqkOX2zYz+iatCloJSIa7bpgwe+CQUWdB/8YxMhGO0ooXrFBk0D7+fd39r88PEKjVZEuqKheFEtG
ow3Csi/lrbEbCYJJZ2gFU6RtqUf9mzxYRXYpyhr/j7Pz2m0c29b1ExFgDreSSGXasi2nG8Kusphz
5tPvj7XPRVsulHA2sNDdaPQqMc05x/jHHyDvNTb5KHhvcjITqdanTguMMTliCIKLv85W1teeusTQ
+d9X+LfdnGpb1DkmMUigkfy+E+RkUQqjVbMPGdtmdItfU8Usa401H+te8ffMmjL2UBEq58kwT2mM
6HDd1E9a9o4iskWdG4qvA6bowUupOEDHc0n5VcMIxtgNAJ6GOfuEg0JBvzWgMyuHtt3CRYkmNk95
rbZAzHsjsz3hzav3mn4ouq2On11SLnVvrxTOqNh9tVPSTxhcKoaK7TqSNvTUkr4hy7nVtvl0MBTX
v0XO/lu9+O3JXO2RrVB5yDMq2YWgA0smdsGOcfArZHuM7Ua2C7JE/3DggsYNxJX46JFNNX/8Qkls
4QKPIgveyQr5ofIx4tTCgjP+GHGjmDbxzF0OZDPlK4OpDUnDGMKR/Una0irTbrxj5S+VL3cC3wOQ
ABXddXOTWkJf9louuzCnunI14cJYOVHiaNUKoqlCUBV8qz+uem20ygqbRZ12eIwueyLpIdPhFEQU
QrfAA1hOl3T5pQzwazPPljH+JCwlvzXY/gkuzcIXQBqaGEbc1yWcrEx+K0WJDO3kVHlHmQIM5wLJ
8byHwPHh5fdk2+wrgIbxGcuvyXoGrytvOlv/fHAsCPpndFeMEsCLvi8Oayz9IIhMiUZ6gTeNai6D
p5b4vArTndXwCvHLnGyGiFnvKLjQaUdc+RQysoIlyYS8cy/BA+QoCfAtZgIriD65xdW4zjsHFiN0
u38vZvnnY5uvF8QHaBxI6DoHoGZcGWudIblWucJoiGIVFQFgICOP7A1YhnTAoFgw+qAn4PjuybEZ
FxWT1HiDm13eLXV2ooFgCvoVOltW7yK4lc0gz+X39wPt+0Ve9WGZIVWV1MwPleBSZQnluYNOzXGL
QR7ERZYJ1Supe9gUtgRFbZsPsbGRv6dESMGJVNY3Htq8jq+vhxR1opJQgWBve4Ucm1kRkV/F6rBi
p6khD3Ku8W3v+6OK1d1v+LzDrmgvGAtmL+mhbWzfW2e7DNM9Kldjl+GZfevD+0t9BjuSEBmsu+lv
fjAl80lNGinWJbdyFN9+p1Cm25hI6mZ6qTgYA9XHkoSPbGtgtGM3h+iQHLLftbbCmjKdjYb/uGR+
kghzoaQ9UJ7lCYEkfbCih1AxHF2MB2OnUoepS7NZG8ZyePB+I+AuD7H23BLY8VXiCwNfbg8s3u/p
9cTRTg7dW9HZCgc9GvglY6r4RRpcdfz/X/7cMjfPpAefE2I8vq87ccrD2FQ1QB/BsQQ4mtpzkJz7
8lmOdq1pj9xX7VbjXdccxPItTw+6yVsLN/4tK42f9DR8STBuENmJIGghavh+JaqQeUqiV6KrA9pn
nM2sooBqNGI7nLAvhYCpTGyg4zk0jxFUyQCDhjL89EoIXf+HxwIjBMiXnEKmJtrVWZ2qft80kS+5
g7Hu6o2XUb9BS12D64BTqAnKgoiQN/x83qPwUaqfJfO1Rar5f9hmZNyzJHM2TMFy4epktKJ8bEcr
F90AYKhq/OUwaYsC81EtderyLLQ65p7VXjcvAomAE9uhVXarkQFF4ZOR29jh+CvNyEqU0bFqa0n0
zn7nxvLZj0+ElZWTfNfeepN/Ke6pb3DC0i1N52i5LsWMukhjbegnd4KrBB76IqSL8li/E2pf2cqZ
PCb4Cr8SuO6aRlUJdX0FteZmNNfPcv77ZVztNiLN81ioXEbsBljqbkVEHy3z3SXmt/EW/7dmSUoM
pHNsDe8E58Ze95cD4ttDuNp7k7gadN3n17134a74PSqOTx5O+y772/Ko2bqPxnyhJQtovsdy0zhg
HcI9SdrGsPS6NelF6iajkt75Lzcu7K+PZTZOnl33NCw4vq+zRiEoqzfbyaWR2fbvCiUUyJvn9PE6
MIE/qgt9DPRpjNS4NFac8uTfkQXZysvS4ZnhEl/w+b/9+7L+Muzkbf3nsubn+V+eW2WOqhVXkxsI
zpi5WW0326DB2vhlbLcxsgg76Ve4UHvyysLVxoH3Hxi2thJveT79ZXr4/UquvptpKowmjXlA8k69
EKrEJ0xTpmyECr/o/dBfIEFhl4kvcZWcQuKnx3U1HqA1zADHl7dhBDATojS3zzddv21MkjUOI6Fk
jKjJMa2OUnyPOEMGXNr8+yH+7dWaWIQARxNTyNu9eoZBXuhDk49uXcPsF2lNY6LtPRTd7fO/f+kn
i5e4MPz6KXTxLIAhcLUxVb7Y1l4fYT07q5nIV20BjfRlhq1Kzbh/CF7N3s20cpHfOrKM+S6uqggM
HBgqcoOaBvj+/S61qBxVr6CDSu6FO4j1WEnN5F3wKHyrltLexwgBmv3GP8l28gQ8WmDNglyaTCl4
38R4KdVexo5RJOt1h0df/nvA6rw5gAWiN0IFLw9Oaa7r19Zf0dB37YVkYh0IGzeMhUqMqoUXyB2T
Bs06gmtH4z06XZIfQOdRl2RM5Gf5MNIy6sIpoW5d1JshWtNyyIhdIcMwoG9XBiN6YSPjpYD8Jjlq
N06wn2rz+QX95yld7T9hHsgmnl6j2zhgF2q/Ekh5x/cQUXRdPJMT+Bxv4l16DFUst20ZccoTMEQT
bjvPhlrTjbYOQl/b/YEGn0oV5g3QNIjyb/Ocpls8Uv79RWl/KVaxJZvdIiWDGvHaTVdQSjVN22J0
yfIdz2AoEE6S1u0Vt+yOevgLL84Go01v1/q7EZNi9d6EQYbQMgGZWcv+gzHetYxcIJaEy7je5M3O
SHZWv6n6DQORMNqaBZbOhwZP1sFRADcrnLBPCAaLCDuyDeCGn23MARJfc2Rr0Y1Z4COi0r6VGPNn
Wnz9Bc+CUQhAuoYe+moLlgajaGTyHdyqhta6UfnsBP29DjYFxqPFSinvkgZ77Q0yZc94xji7Vjn4
d+QPkCub41+f/Ao0AkdRVPnVrbnWX6aDCFpJ5JIVFZIL/kzf11dr1ESSmVSbREnG5bMfXqIRcVp6
kgM3yndhfZSrHVmIWf4hyud/fwXKvHivHg3sGsBBFS8eSp6rfWUssqzX5GpwxZ32qs6qzFWkHfpp
DRKq7Am5xblwtowA31xg6l5GdgdFkEqb/gm4WGGw+oIhd6muxeIFKewQ7a1uo+eYGNjSbBuEOtAZ
WJ4q6cCgnNL23zfwpzK8vgGY4myKosbw6/oG/GCoslyNR7e84P8v3Jnv7Uk+4+mftFiw9O/jV9Hs
tWLHyA8YT1HXNQzjdX6Y9yLMSJHjFfb0AGbeXAT8U+i0O/yHq33JoPi1hW3EKVjRoeEgjtMAe/tk
HkR8kwiO9nEw5tyeE/Ec/47NprlxSP+FsgZ6JaGhAOGY26areY/Ymn5ZDFrr+iOqvGWLVv0ZYinG
R1l9rI/xH3Fm8inWO69ddB/ik4W4b1yTwyG+jA3Wkf9+2Gz515+LrqOqgaUGh44uzrqqGqQ0l/JS
9jwX08UcrTxtbLCWDsClSbsZsxdsdEbSLLVzH9173qb5NO9bjgd9q3VrP7drhMPpXmofZQUU9c5I
Dj1oA4EK+JZ7z2b/ljSPasicqn0pK1eKiHP176QS006aZLAx303Vt0GzQ925q1TkM5A709w/S1Z8
J8N2GnN5VyXaeYT+KmCbVTCWCVGlScKuZRxgbeNy3yabXDnV4p00Ploy7rgHpqPB+BiVT/lsdHE0
unUfHGtjRpBy0tmxclaQRS5Tc1kaKwmpJR62JDqsO9yA0k1q7qFqLozqqUvOvuA2HP/836f3qEVi
uVSJcJsA0MlIWynSQnwPWRsYfoSOyHW9Sfq20uw5Q6Sye4yL2z0J8L2y1zXXgqA6PCP9LLBt1kAx
0wVUcKF5JI9HZD6NmrQiWCXtsZn/rZlPqbAmsw1Szjr17QSwKxgPZbsFALD1eqcPj72/r6S7cNwr
ydb03UjOKIo+JxncBCq1aewqgPDwYsS/g3EFohPwuaVnA3P3dLgf8D6rAzdDLhzyHQ7i1heOaIgM
fV/Ia59blO663BaLuyBbM8f1ooMibmUf+PIgdZ8IvyJjr8HbK4j7eWHhyPUmxac5+BCwg/Ye5eY1
wnSEoOEAO2q8yg6FuriAyJ2JSY+MZaTsW++kYtuhrERhZRa7sVo3/jZtjmq7i4p7YdpaX9W4Y50O
BWU9yeV23+5VeSVgFKDtjRbt8SpVD1GxJyFBDkdUvvly1H4p6RfhbMJ41/TFKsJGwGTKICgdcOdn
WZwyAadO7TPLXLmyYeYjqF0b2qnHb5YAv3zTR3dJ/Fx7qzHfpgALQeMIcOtHRHjKB1JbjdiXxM09
aAPHJrk3IcHrq6p0VPKurO00rKpsFZerIllL01NqHst+XaZPqXEX4Opv4GuL1R31pT69QEfuUlcC
pwgPRXrXKA+hfjIMlOmzUuRT4HwO89eiP5KHmperQOKmbFhAuL6BAPXdOYneg2obWXdxfYDT5Yvn
mrFeOz50GAH3iwJjJ2+VT8S/gfZuvWKHwjiwjRvKuD/qr2979mxFKLFZYwk2B25ebWtWhDmR2gwe
X5u3bFFVqiJRrsVy6vgUef3yJZXXlX4sup1Xt0+GGDnGOAIvvojLDAU1rQvju4uCbVplUXpO4kpN
HzpP3YT9LpYqvmdzZRL+Zu5KXV9aIqpXz/+oxALqGCEw2dFSmWN73o0i8H8ZV9d3RpXBQIt705hC
fj/LiUmu4wz3CBfpHxLXTRE+Nwi27+NhlQ1uIjubnmCv4AV7ghyV2AQPQzLfEY4ZUQBooK772lwH
anHMgsmZcEXzu3eJ6lZjZAHDcpeZyk7/EgVzmWF4baWnQLuURr2UOuaVBmPzEtCWrSpxJf2BeqKT
n3VkpVq/J3mDwmAhmMq90L7Evn8YknpT4aELflaZH5hZL0aL2PcuPZuB8tSaybrBRTcc2o+sLbdB
/Nmy4syC3C4gS/5gZIdO8FaBORiv5FFvFF3+7A0c807JzMvBVq04ajWpFcj8RwKeFIejtmCqkpZ2
Y8AJwDgpK1oU5eg2PrVc2qu4I6noitXDmBoI7g1Hz+5E8pl4x7iICjUhBTjYou9X1qXA5mIX40L1
jlVzrlR4DDWc5lAK18mg7cOyehEGcekTIJzqyGtyRyEe3MgPOTp4obbmCUVblEtZ72lu42Wj64tJ
YSPPphWTPEuAUrvtSD+IhKMsgZ7i0twhN7fyDw+CRZUB8PbTHm9sgB0ZN4ieaEwwSsIFWVNx8RJW
j+b0qeBcnX/0obJThmNqvMcJpPvczUdykKWTLJ/yYHMvEiLi93jCBsu4uFSknehdtPP4hEvJeBD5
AAKYKEn5GmRnpSbSnQgKFJJN/FbX5zYjjK05phhWVtxDSOaEearCBzl4zJRPlQYkHkMnFqMdTIUV
vpM+zZjwJYESRaK0nF4F0r4CZaIJA4QmRWEI6uUYvpgCBVKrZ28i4aQqT8mUml+SLH0KTEUq8TkI
MjetHlQmKJ0sLD2l2/BvwfcOmfGhZ3ahEISVKuZdXkyPjM8MfzyFGjrXQeUIHnVYi6+lIdiaZMG9
X2qaPXZHkQZPj+n03zTrPK9SfoHNAB+jRRanp0bGOyP6GjP/HZu4oGnxvjrmJJxl+jyBCAj2+Iil
XSkdU/ldyNPPvqv3Ss5Wrx3D1lpptFrCFKy3Q4X1bqdRj/QFb+5lHGUyPxLwbk/jrJcjZdGU2SFL
LOIG5Sfsf2LENcko/urMfp0JyKsG3QmkbJeT4SpJZEHxXtL8gaxJbCuE9pKprIBqmQmvFt9DMbZv
FY7CbFD4n/bpezjpJ7ncabXxlsMmxuQDBYLvltawwvVONdIV5ONRXIWYiBo7oztakYvzFn4MhL+k
1Yuo4Vlddk/t3udFspbwaKEjVgkwW8KlHkNIvD5bRAecZFHDd49WEpwyI0b7PvYvOR7YmJAXk+6Y
+YcG0F2U2BSXBkj8ZKOO56Q0NymJJ6WKeDt5GDJznVD+B+a51lpbUExsjfmG+QOGJFk2I9m75NgW
1n6o9llF5GjZrAOChgU8PBONcplKWo+ResiJw1qCffDLbMp1RkYIs4KFpp5zUVtqYJjjLGsfyYqA
UtiZJ1O+4M8FIubNTz04TZNFesCEjD/mxLhEBUsDkjlzKa868V8axdkDAFUxP5DD5ZTpbqRSN26r
42g57BYDDPkWVrMkxPcirhv6WG6lYNe2z0ZfOCnpj7qfbPM+2A/Rs69E9zW1kA4y7oGSa+HMrplz
Lpoi3SjCweuUXURdyzQMI8+eGUoV2DVvsR9IMMGNqLFWaI5MjqEBWqGnrDNs0LKLqCA5GSLRLUi2
rqZ3Qp08QjBkgKsI3bSl589KBgEjG6mlwnY7X7XKvlo8aFSbkcmY2LTDni6tGDdJ/YFS91OCahRP
6SoBLO9wFFOL4nV+SXEqOCzCP9udRNBSzL7V4ISVrPWRwITqDL8gBBvV4n1XB0fL5CVYdMvW0UMp
GHOAiJa3SkVxNfSYieFq4fNla3FzF1rJxsDPZd5IjfKQGEsJXObfXcdPSjblArrn2WSa2cmPFm/y
w1EQRGiz0hjKZIfpSH9PhgrlA7cfPnG2rHJoGKpfKJUs+V4jjGnSo8dI0V/rZFw1XfnRQctT66PG
HKVVJTuU1Y3JaUPBfGsm/ROqg26LtSi0bOqAOQv7ew1QNb1U+boAZZ6i1+jmYNndkIp00NAjpzev
FW2LCGRs6ZL8pun8D7Bu/nGaM5mN2II3f9WgWb1ghagXTTcSwETbhTYbwwjekfxezerX0vDbyn+X
MR4SjcLbV9cRvhGF3ejj8t9vTVJ/tooEBsr4Dlg4AZBh+f0xNHEvtanZmS7M05TAo/ReZR+Xf40o
7Dydj/vSGLAK4Rb3+AExMTUi+UY99mdcc1WOKczYDQAuU0LkezXlVrpA9qseTYSmPJAOJQ5btN30
Br/5epB5VZg6R8O6y9A46e8ttYkilcsEVVrg1WsaS8Zup8Qqtmr7QYtm0MIZnr+u1WBZW5cyfp6A
ozlZgpGKhqllIZKzhzN1P+xUlgHe6Ev9dSpcdpiFwlEGMEo0m1QeZegKsaDYIXeeHTEu2arW1hTd
QXBlARccTfiirRYYmLSzqs9tAMf9oy6+heapSX5VXX/jSQH7/XhdPCGmE+QEiCog89WjMqhpMq/o
TZc2etIlW5rKRQibaNDOno/YUtynEuYhMGzJe0opG0TotikO4T3dECVTlhPnmjX02/KR4BidUJhq
+F3Fd3W48/IPazpayS4UvtDmLTme2y5c5sGlynC8CVAv9TOCQVpKV7oSLVaB/RMJcAn5CJixUGFE
bEJ+VW8SaVq245ECgCi3alkyS9FNMrgTezYYTPkTRdx1cmun6sLKF5PDBGW4R7sVVvpGqqONYTle
wHg7F/YxQj6pYN6cPKidR/LLs5Bg5xV9aMAYAWrsxNt4ynBIMOss1OSQmMldm+qfbcNmjquZKYwE
Xh+VyNVwNuYTE1os3LHwwmiwWGS6XcAczekpBeVXVav2SHxfix+XwrnG6qVF48lkXHiKbIQw1fa9
MiGkqY8Kw6lYCO0J3Joi3tf9U1oanHDFSwb8pleUKRP7XxudauljxAM7EX7V4mlsDwLe3gRxHUMa
4hJFgWguQ6ZLg1hAfMFwVPpFi5Cg7m83gn4LBP8p7EfhgKMy8xwZqwqskL6v+d6qVSssNcONytes
XeeeuS2pwWNLtS3h1Uio9mfTnaCaXn0E9oxNIy9exnhv6j4XKOw95QY5/ifMjc8++jykn7pC2tn1
mFsWq7ITzAHy6dx6yHDJ2XXyvnFMTLFYwkUszpksE3OKsTgEdbvGJVtijarDUTb7be9TI0LkDCPC
sLzXUEAdSfh3h9aBbB1NqE8xRfSIxZIgFm4Z1jshOBm+fkgk4a1UznGFiZXfn+beJM1JnlOPPTTy
nO+4ENsjZeZcvhOSFFNh1PJk+9QzIV+HZH74xnTjLJ1fwLcN0ZQQVeHxIMmzO831nF0Z5EZNJ81y
rcRBIAAqB8EYDoXe7OTgQHH570Pg1s9dHYUxE4bQJwXBTQmfn1stBwlBaNhpddLFVXmL8qf8OP3m
27MYVCn81dCuCS+RXhaRlZFwoEiXoSa1HQaOTvAEFUugDisv27P1BP0OP+A2gey2ZqemkSzUo9c8
saVLbGRRtukwFTAfC8zuclawUN0TRkV5lHKWx82uMpKVhuwp6YyF3s3hxDksz38/uL9E9HEruOKT
4/Rn4Pdnqf1nPhsPViQOdDbuUNk4pScDqF241Wkb5erZ8su1BFrvkUNqULazv6hE7nkffX7fFvc9
3Kic1jiBUxzpn17qhjkK+3LTCY5hTmuFuwKX7L37xFsztCK08XE09nrxW8uJ12YfF/FZQcUennN6
wF7VHFPdKWSW62tiuAIKJ8YpkHRMlyxsye3Jk/IuVTusSirl2NqOHlnJxnOOKLL06+X8d98joHPC
os0Ilp62pScmLY+U9GQlIUKIyURDw5acFao7Kbtk6QUN9io2iOrryG/vmrWgP5klDjsCie/K2lBf
I01xOt7DOJHUMLzzTbXNsadRDDkvqCnEyFg14a6EIVy17xSB65j+Wofm4gENh9Xsgv/vt/Zn2HC1
vGRx3m5MkxXGRvh9//MDeVItPjwXQwM9ER8NPd4y4gS/GFp02GTM9+z8Tl1timmbqK9miJTqLtYe
xwi1EVbMXHlcwTgP7sfYGVM44it1fDSbU9wOi4IZVCRkdDenBPNobTpzl/++g78sWBg4Kq69BqRZ
5kLfb0AcEk3sY5MNHM+miAgKCJSOGn6mZNqkr1P4+e+fw3L954aEoEvRcAYRdWrl6+GyUsb6NAmG
i25SQGg1ju9D/NEXnI7FWmRtBXwhJNAQF5OvB7xBK9a0NmqLtLT+kHMk71NkGFGb9wV+Gb2yKUR1
TW2nxO2GkLoyDVeeFzxUVuYICuxGrNDDYQVqEA5HpWY+y74uBuZKANjKAont2C0sf2kOUB54G5oC
N+TdM43fgVHsVKcJ1TX9H7ZsujPO1R+pwSSrIKICLP9NbtqgvfHxSln+O0AFl+B7ulH1BwnbwV5Y
Th4OnJ91py8unsloO+2eeYUTALAh1gehPzHjGywuinLY8gjUmWPc/Y+x/uyl2JlXeldjC4nM2wp/
wd8Eon/MEKPVX1PzLgMmRuNbr79H3FPFeC5mWEmU3uBfbr22n28N/aViUirOyVbi1b6uy3U7TGKN
SJZ2W75M7Y6SD583cLkEKeOEkBIU+saPzt/e1eL69qNXi6uQ40KSg//9UYFscQAgSTuBG1BxZnOw
ln6mFqc1jCN3LheLATJ+ym4uUCXd8pf+6WOCz9x/H8F8FP1nfy6qrNMrecQ5yMBlOcSbwIM1DrSb
js26ETzUlZ9+K+9lBTRmwonSSyxQSBAtEdEcQFlD/LlZrTHEU7qVmmPtrhqO1TCCgoedtJcgzrZT
Tvaqh4VJR43CUiQQp1YOMk4y8x6MgfZUA5jifvhZBOQf9sMCNyX0KCSH+7E7Q+oVvrp99lE1wk6r
fCervqyKxBSUwjG1WfLQm4ylsumpVQH0EnlB9bBvnsfenY7tI8ofgeZmrfSnkXK/NiR78p8sdF1G
GG5E7cjtyvSQIkC1YnjrpCpXJfV3Qml14+XPL/fHy2dXMmZenmZck/kjTGMC38SoqWcMk+4mMnzn
5yjX58GAmheVj57y5aPK9GUnozFIS9SWtCY3LuMvBQYN5R/vKr58tJbf33pdyWIcqqbuyqSfatjl
wDC2zni+6DUfINOuJr906OW65qIj7g3A0FPp4VZK2U/xBR8fuhkqBOoDirkrQoMcNWBhvqe7vmeb
AN9m/XtkKO0HO01vNh1b2cjwvZxOOdW3aN7nPdHhtjd7F0/QUlJ8Q4JHdU51RNfEhja78wknI/jS
Ud/J/S2uyc/mEvcnlbcG04C0Ycb13x+bIudGmMnAcKF06jm61EnY9cnc3cERTN2++yiY2pYdjuVM
ujXNd9JIBG2/TGx3Q3lu2uCpb9ZiHT0L3ttQvunqLmMEP++kHodBMdXL0C82Fd2awaYHiizl0W7u
UTsccINCP2vaW0Q7G0UkF9wiZ/3lEKOaxq6AgbikEu/x/faCrI2VsFKVeTsc6LLEvF60JkOMTaeu
2wBoNnmmeXVufIw/Wna87WGrymgVDZPG/eoriLNEMlsj0d3EfwBjKswvsXkXQKyrYith8eLr2oId
uda+IEisAJsL7J6jMluFcx2EG2t/unFF877/fZVyRQp+LeJs/P+jfGjDQSm1DGif/S4UbDY7YmOZ
Ug36O60A+nCn6+0GVwksbWenqhs///M98POzxJ2liYOHdrU6c8uvBN8D8GUEwGRFTHdBacNBozSs
6x2TI1V7//dPWn99B//5yat3UPUR5MWh1V3GLnVfbkYcav1LyMh5nrs1zIuKAROZERtbgaqBMZ2C
ICuWSKWujCfOTraPIsSie1pkJsZzfKJ9aeKDPjr0qg0OHSqTFwFAuzd6R9SbQwwMK4v+apLLPQvr
z8usG+xxMkxzQ1uQycVV82U3EHBrjksrNJdxea/oD6Ym2CVIchlmm6iL9sS1DckTG74bsnn5A0PR
4liMX4wopP7Zg/1QYRkwlPMSHC0wMGvVGwghO9Fz0vLY1FisC/iTjfJ0l8xW4VBYdaV0aHrnCtzo
sI7WKqeMmozJCnzBtLDNLneY2AeK9SpzvnUYahUV2QhgbQwp46U+nUxp18VM0cG6Q1BmX2bCjUM0
dtBQfFdig+k0A8Wb3+7Pyvf7t3NV+YZDmerNkOtuY9BafSU443VLUCsGyxMZTphq/PvL+UkYnFfv
nHTL/9BD6FcfaywXmU6ggO6K+bOkoUirdnq5F2hVwSbNYdX4IF7hsmhM7Lk0CA+XCQXwSGWsdrhD
AefPnLlg1Xtnj+pHwOrYLB8DC5vdXxSCvIFJyz/jqXWDHhPwanhg7xNVKBI3Vv1P/vl8JzDIwA1l
C6XJVWFWc6Zkg8KdMNcM6qNYWfd3nUX0enGZFwH/tjVXeWxbiPDVDO3/2Yi/8Hyby7PBTsNkK2Yn
ytZ/P+C/Xxb+UQgU0Qwp14dOx8enFUhN3CQtHuMOGAraQBXCA6vPqp7RgvHUKjenq08pWPJ2PWHg
bgHMYETkwUcpoV5TPs+HVN1BIwF6+/clcj78ZcNUyL6brUwk9FhXH4E+ppKgNdgjFnH4LHThy1zn
T8aAM/t5wIxvnt4MjPLK/qLMwx/FNUzag35agEebDS7yFUpSxYQaVb3VnvLSBN1JnkUAknwo4Lxd
WpHswFFa6Zq29+TYsSQcwJrjfErK4mVoyo2MipQ1L+hEoKn8ZDEH04rbTHmOAbZwdeOEniu7RLB2
WTJRZWgq4MeySwvyL5hQpaeufZ5BMWpxMSh4yYSot0O3qafTFDyozGgY1hfLkEA/ITymMYGXFE8G
B3fXVveNJp6ZRCxyBaUCDhNC9lUpE81+gWd+44jbwoSUQhVdMS7RG3SYVbUby2q39Ae4DqXlPSL3
iWvUu2KOFXCOGH2evZGpNf89VhKb720ERPlDFskmSnQGD2wiXv1IzbE0YwK5sBXxLEKOkrtez/B0
0Le9Im1TP9v70FLnj7SvvX04DsRRz97RdeEhEGYk/+9PQjd+HGLgV7hYm4aO2m32R/1eTIRDg9WY
VBW0ocd5D5iichubyjJRJtsEXVa0DLi7WodV6EiF8avwPwqmX5YxrNraup8AoZUKfamHQy4pHY10
6bIPBZ2tb+I+UvQOr3MyA8dodnGmr7Kuuve7mm8reRtjMCOINmoxLSs8PsaaKHBOpICpSEB+IIjY
x1ykybln9yZBAID8DbimOQIhAaJn2VsNs0UZmgcVoYc4mXcR02Md7rbFtLxLiQ9n/oxnqRMG/cFQ
I7sXkYCtJUXARPCUaQEt3XEQT2EdOCYB8gqcbrMZlmYCOVMINyHvIpy7WlmCWKbY3AS9vlEPWHh0
q7R+hy7pePTRwrlhSjOfuR4ilJ5zJlUI3gr9S6+i+Bi6vQAINvQofNr4cb5pObu0KmVk+SwiHO+g
OXcjwX4U2QPyrEQBwyrS4Wggpkk7Ws383ci6e6Hxj5MMEheQV1USLmZYJ00qoeZ4WykiHpTszBx7
kq5PN1MfzXc5962SBc7vg6wcFRWO4HDUha9M91Z+ALWTOYl61vEFl6fMbpvsAbZ4MEhOYCI8JpDC
4IseNqHA5zpiOzmeW7yq9Ko8aHjkTwo8WLdk352aXV4xK5VPQ646Vj2th5zIr9KG7ceMudhyAiOI
RSSfy0dA67EO4Ndg6BzLpG2a/AA8/DkwQLfkTyvghDZ0LpnBg06iyJSJdpCOSzNStpKVsLhXcUb5
MUnbmBaTTcGrvlpvujdHaVeJ2LUEwwrr2q2eg+2AZCVJ79SYQk51sJTYiud+1/jsmYqX6PyygeIZ
UgsCKiEYXiOvfwS4XmjNsxFAaPGqQ8IuNP/z/NgkoA/DY9aA76f/zrl6V2lrXylXWdue51TdiZw2
brFRyNlGIVzl006p+ZPzdaG0e1Eh9RASRtdqH0nG5G42M1LHQ5gZa0U+WbiRNMRGUfPM8WTIJbWx
P1U4jGOHOIYfJr4QWYLTNixv7MJMNEgVpkLDSeBo6at3pehQ9y9Ttpn0pMtngQJYm709jGjdqPqT
qG1EazjMfaOXsQEOMg8GKkuo72rGPomqHVnCdVOsDBaaXkDMnxlCKc7j2FQyxTHlbF834n6CfzTf
qVH4u5l+YI7ZMp5jcySk5SqWef9vvdZDtZRNOlhsPmoetgFHqhQQvMX6bya65Mq+gRnMrZjkP2fG
+yxrySNtPa+zeYQi9YxH5GM730fznGI1QE8XMcDD7V8KzhXuO3P5XX8x4RsT1gpU6S4Y9mnwmBMj
FM0LuJkIkyltFUZIJYiHsTtp0Pnyjt0H9kWk7koJHgVreMAmui2dREru8f46DpLFxAxtMm+1iyZH
hflSQQxLAv6QpN1N43thHcywYfuxlmXzofnD/n84O7OluJEoDT+RIqTUflv7DgVUYbhRYFNo33c9
/XxJX8wYO0zEXDi6o9ugKimVec5//gVCUlNki8BAjwZYF7ATxs3jhF8DIbtFhw0vCL8PrY3d7IfF
x6MwmzVD9NPE6CTFrIiaJUDLPk3psobQEaYPblasJ7IUQHtCVTuFoboIBmMbGD62EPhjojQJBSnX
+Tmh7o4oniPGXbVJEd991M57Er3j2zBM00Ke8874CvthluNCNLXLxlBWLTQcX3+TuC+d8kKrL9kA
Da65TBTlY4PNUp6iNCEVitwmEHST4ShAH5VUAnCOVnNB4gJAu2Enm0HJFwGwssMAu3Lu+/IpLaxn
t7qBr3oFTA5e2DLvHgYfq6rMneuxv4HPYsCEdzhWnWqpDihWyRdtgJ2xExWdTCb51SCkgKBGiM+D
2wYrOI8L2YmUbrofAd/DkUF6mz0mYbQH5nQB86vMXRojPqumdlDrNwPKUli30Jl5KbxPHElW2ib9
iOxRi2xc6oHJ3WH/XKkTsWymuMP/7bFsX/3a3HUM3VXR7nn3W/3sZdoSyNdnn3DoctP45jNNsGKG
HkxtwI0rrzz3OV4dVC6ilDS8STs4DDqMEllx/qDBHU5L777NesZwKJM7sZTzuyy+dtm4GJhqCP+C
0nrXw3fpRxBW2yPCUyPnJMQkl73Kf9PVD5/zUwIa8tyUr2yr/FCSh9S2ceG6aLUK14o8LSTotsoo
CZGBa5nLlJ23CopzqPXbCTWT3xF6Fe5i64btNAvwHIXXmNGTU7eo8s8239BklYIL4PeJX4XdLdOE
z0wQlD9BRavTTcQcu2ubRSXl/fqDLjgVOo2uYutOArUY8EAONQkrB9iHsBn33ggjOAcujXe8Mja9
g5HDQfTMJTDEvC3jdRLftKxbuKxFeWfk1aEMznqVcCcdElxDXqxiH2JYa/zvnLm83OncOF9mNXs9
LijCTomhQdtUiIdqvECJrIdsNzJ/LcEwaffY2KKRyhvfrYi/HzIdHhJlz/eD8r5OwuxdDasn+Z8h
Co+tfigI8zDqftVHiKbIU3c7UEhlbQIwQGWC8oEFsbKoyx3M05UTuCt1jBeZ7G9j4w1W5alL9n3Y
bJUknzNpmgXaXVxAmWbZKtBTYj87u2xwsN/WeErNAmvYG3C/0npj9jbUc7H0GwAfylxGj0uV6KjS
ZFLHruj6rLmbNjg/5VbHAdoFyjc9xB8dBOWiKU3fYBsbfxr3q+ZUMqeYspPsHMvplXII12IIhnIr
hUlofZca9yexR15REC6r2eTwYYn+e4Ea541f6yaaUSaTfQq4zUylxG3BN+od00F5WOgwVqckWXFk
dpRbcimM0CO/KZXF1+ZJfhBsFTUCZVXnD/+gvDAiu/LrDPllujWtGF0OgzZtwNPFuauc8Dj2Oa7X
fJyAXSetj20cz302qBg37A6F9tlM3/po68GHqJoz1SMF+T369HX0czTLxYgHtcYh0vFjrWGgzE3t
hyFCpGZfkgHPu+EZTtUCfE3HAseGlD3RxhSTug7DlWC2ZFH82ThA9dWx8wm6w2t89GZDTiwPfGF5
kOcQw0Fexiw6ZFrPIanOx2p4xYIUbUeBfad9ll27+c0s5Q/USt45HG4JHTKI4/0qOav0Nq8KMllO
8o7Fxpmi26w/IOjoyHy/vdqfjDguRw/OWFEDA4aJ8fuKSctQeFXN5TTUHtREAbNgWX5TqIPOdV54
l2avnBDhd2v1b9/TEqq07edLYnLw+4WriRCoguiDE3uKhCIcLCz12rvLa3Yy2D/6t2TFv74dFja8
yOkQAujOF6g7VxwPOV2VneCMJfBGEvA2tAaY0HfHgpyn8L7wg21ZHSkDOM1L4xvYQ/vrd3awEwUQ
RoDwVTPW113VtFacnWSF3tTuSgNMMsKbkQ/LiVNZ9pCSndaSdAeDcm6HR8wO5oXSrGLLOLIlZ4it
7e+0EdqffS0blGpLJRs4h/oVJC+LVndHIKRjwIaJzTaH3SnQ5lZMVKj11OPUitzLu/17j/hj8oAf
AuYWQNEqDihsEl+wKfBGL5sUpTt2rnW2Kmvd+/3GJf7Ip45M8MPXHPg9GnhF3O0nH0847Pa0dGOV
9VpkTzVuSFWy9VE65HiPXV3zccB8MHRfR7DJWClWDt6ySkP88Bg8tplYGTrOXFSNoqawndBiRZum
wWGWyFnq6eg7bevXpy2/H7pAV1q78rS/zs8/Q2WmJu+PZeafdeLxGq2ae4gQXH3lGdU6dfvTv2+p
9t/28BXmR6kKqIYSEID4C1Y6lb46icG0To7zGCv13Bw9HdEUpjupWi6nVt/LWjf1FiUEpskOfgWA
/xZm81RcskdrhnGuk6Lpg08YrD1qSLxaqGFE8JCjTCk0cxOBJGvdRxe45AxiE2lIEC6cu+BAA06i
gf4uSIszS+tZnZIHl8TmMOrnWHXc22n1Ll92HdFgVrW7QYGMjf+vvso4Ij3HlwiI7h318mUs9kHK
bIz2H47XzHHL7Qg5i+msJtsKOmzZI8vaxIMJn6lY1EUQiPUYk4RL6p4wE+wiDzIANsIhRi1E9uzr
CgA+PdMhJs5ZCjISizzqaZwnIG+TdWe6ybtZPvW2vm4ruO8K49QizY5WPi0rTFbT7i5L7bXpx/hv
A8fZx1rvWGb6pondA587bT/6hv0EoZqPc6dBuyLBLPgVRx1vwbhYKk29jrlhGYbCthkQJYp3fXgm
7ZUPQ4io4iG9G+5ojhwDRQ+AIOBdjqO2/GFXjEsx3Rhlgd8OGSapLSGUdBnsVh4IhxHnC1NSC/M3
Cd/jFzCvYXEmMKsrqoDMxADdl+MXzTlq9KjZGxM4oHXqp+mggG2kD2NULr12bRiXxMC1x/S3MXbZ
evJcBv2lTrIlZ95nX9NAKPqVC2/l6MpTVRlHQw8X9aQfS6Rp/ZMaQIjdpcH9FO6y/NBXq8xfu/5b
L445yegJmMCdtWvUkx+cB4wsUeFjEiv61xZxX6TTYpNSl+iUMGh75BoVeryK2nPv2k8obRoL9P+N
Pp57J7UIbWIxaX39qcfOg087JY8xmrFPBiwryMVuMsmVgxy7h90rNtBLgB3DxGgkegGVS/ATMl/l
D0XWTelO5WvCK5F0iDVo5ZQmnPfdOWRkM6DFSRimmEyPGt+YhcyyPbTTtfMclz99hACV9xpHz8q0
D4eDrj921WtvQEYzcfDJitne4AdSokPr5o2pwqA/6uHDND0qI74Nvr1RwLYzAM1wLO4BowRPLg12
Na2lgQlmVDAoDld+Mj61xkCi/S+qZqkxUtr0HbkZBIsWrUMJD/eTSXmWzOcakzXVUpDhMLEArnXx
wBtp2zJRrcW7OmBA2/azRHaANXB/ulWjcJNF7g87ja4xbQqfI4L06EmYt3z2ES8zSaNkWCD+aYKr
Wj9gpcUp6mBHzZdD0lIZHrZyeHDG14SMvxJRJdUnMHrQh6uADkxWX1qDSkYnQzRdOpz3xE6GnwhA
7r/Z5ovhkuOso++nT2PwVav2bqgXnXOn5YTMAIvXDgcHsTv+WpYrImzOJii83MJKq9vFFHBES80E
BNy+KxZJos/l4C5BSqe00aqDr9OQVMAI7mfi1mtbwi82oDdxnnS4svmV0+mKLBRe3C7d6eEuSBl5
jTel33iwLVx2oDbTFn09LUjynJdMgAQFbJ1Y8zjC7Lg5lQCq/mCurKLAh8iZ2e4vN/GAfDBKydY9
mS7kJa6sVp9VROLE+IX0Mk5y1ugXYl467b4l9zam33RNdlZ3q3S7VLlWxQ/01mOCeSHs9RfV/wCM
a/CrgpVVVhfJ78ucXdedOgJjJkSmuJ5Ge6RHYWEyfScWGJ1pqV219UQZhE+mEIclnr+gzwMmEh1u
gkz7ArCDCO9UE+OA1In3uesu/IguIkO6DZU8q5/tJtgmxXCypot8IGwrExu0J8WKRrEZbH0Vinwp
5p7abTUfyQOvl0TNRxKhE8jPAmlOI06a1PuEp4qkgpLtbEQcFOVPonkYzIcM047JyB5SYwRYaxeW
RRdB3k8K96vDRQBOVgr2bjwnHe4hykdon0vWp+l0vwZfzAuBRwOOfemLQbE+4QhgwbBxH71ex8Qq
Zbvyl3YmQW14Sf5wriFmSWKb/JQRIk4W9ZjtI2erqkdtLIlmhLhewqnkJqZA2OjCKJtpdQGoa0AO
jFgbCKq8CAmbGb+z7o+OeDWtW0ynja5STb2ZB7zWATd78CgN+I/KLhkRXzr4ddgMPMp9bWAvxEk1
pARAJXfV0B4a0hX1PsWGVGPcDJVxTnTXwsAdDRxUwrOb0RH7BHJVjvOBLWbIDLO4XmpIVtuy3/e+
u2hi5ambxCq3cYtG+124y64j1wpjy6aEbc+B73bRi8ZQIVcRQtq3iFyMPmHyE/YYwOGvgGjjF3YL
HnkV8vY6ot727pN8CyCZrDXE8CQnR/qqasSihzWIvV+ZmOvSvFnWjenWylJ/lRgXm/XrhG+Yj+td
35PbrV4HZk2olB78HpHDRUXnioReGzrEeZgoYw0Xsy6VErwJez4DQa7pfyQNmSXtczjc69ITuXsI
pifLf+WsHwkb7qwX07qfvI+M9aVWpCOR0YPNFAaxyRHRpRo/qdSHqrgPLCj9AZrTWYYTtsFxB2u8
BXGMOTWq6GajLhx1XrH2vibgJg2Cs9rD8QoE1WW5Gq38GPfGooP6VTY2AR9Q1ms4UClWAqk7zyRu
KpRZ4r6XynPeCk5W8FoUiz2nhRmy0i6OWNfJ1fFOlMA7y0bzic7TZkt2p2Jts/Fa2lPg3Sl2vFWV
ZwcThGCuwjdWGV8EzaZP1m2yHpy1oA7wSS2ruUHNuMy1p6R26XAeesd/ripnNo3dYWzuR0dBnOtB
NyqXivEYQtnyevx9JAjL/i2n0o3QdimNstZXG2NQF1RcqDvU7YA/gDY9Nu6HpV0U/ZQNGhny4z7D
JNgHJi6MD2O6TCazgvjaO9g15z2/jPFLn80IkiEkfsC31y8v/qwbOiaYeCfADB4IkPdK5ub+O9nF
fvhqg1FMmwTtKxBUVOxoCgH3zZlDYdCXH3596aAORuRLu+bG0Rh4oqcyNNy9/b1ItFWHg6gxZo9B
e+bv9pFGADQvJY44hEsZMjK8u0sw8hyfVHQEprevgJ6Gapjh9Elh0YIFKql86kx4DTmOmhXuKuMs
950PeCONcUzIard19kSzmJX0KUbxgJd1BaYdDc+Zc9PIjXb42al5rPphwR4frWK+iYd1TcKJGndP
8EVxpmrZf6Nt7ic7L3UePFyRupmfuYdSmjhFDf6s6UdaExPBBxWyVUE4oyekR0e80khaNN6peMq3
Y0FCPEVCiSlDCNQq2If1QDk2rXg1GKGmRfMUMEOOxWuYXDM2BcGIhRQFXoRGdM89qkygPtk93VyD
Ze6SJNC0i4aM41rRFmvfYvY3oXDvrnrukcHV3OeZi/oYyaPSQXtGthehHeXVe8GXa26ZChmHyZxU
rKeSE0QomICRSmDoyjLoMFMMZylhfeV9va3yU6qfHG8TNTOQBxgeoXkzxuekPARiYzcPIVVKBeU9
AK7R4FI6locrPsOpcZirJgINd9tEN7+M53p4qz28/iD11P4qCtrVUDqAgc6OfGQcyAqsRGZiKl98
AZYzFm9RE64UfLBKy7tnHrmxAh446gviEdHsb8pq21ZbfdoOZEGa8U6lJPUVjghJsQkYbAu45Ip7
cK17Ax+KqcbDameRRiGunYlLEblLak3GMyhjRf5QNowrG+KKAwQx9bRcrnI1HrFfhMuzTSp9qfUF
ZA3EasKPLpaOEqA+VDqksdBfdFj8dwiV5DTSDlDPNddOz0+a4y5douV0xzjrZrcraCuoe5Yt6u/a
TFYD6HR0VQUZ83joBk6D6SiosaEsJpM8ClIiSt+9qO/1IhbvXjhtDaW6OGxAA6yQpuv2SfdWYckB
IQCS7Ab2Le6P7Kade5fZnY1CoF5a2gRJNsY/RV3MfNgInzniToCiM18pZFnCT1n4XYe7w62paAiT
kRcZjL4i4txo16yEkRvvdXhw9cayE+Uy63CyR9pLUKNj9PgEKvGzA4Iu0AVPrbLLUVFg7EBPOUA0
Hfa5pu9CRznWbXRSJ53p4btnQHEgP7DTHbrUx2F4DdqfFfbWo0F91LqAobj29JdweoZdYrG3OO1B
1QKZVtGCDqQl2gU+oLfFCJxqPsBhafSeXJhs6nPgx/PQW4WJuyzJdBxeOMKiAUoUAwPLuIXIBvGj
CaAEYOZgfOhqelcl8EXciSwglCBBFKyD1icsHDH6sxNg6nr0jKMT4WoZBGAZ710KYq4Tgm7/wBZs
2fugFt25tX+lxM6CecKoa7C6zp8rqnTl5mWwELzbZBGGFd9xBrplQIdYzzPcQwy0FZNH30ph3GEo
CCM2WHu2hYtpti402JF2gTuDTT+E20TbBzgumMpl0KIdc0E0yfoTN575WbXyFWeZeozCCCcZkCAS
V6iy5/FVdA3rCDNeQctYhJT3OckQcYPjySCYnzWUbI+5v4g57a15kLynjg7ZhUMwumUVDcG0T5NL
nB8V7bWTMwfLwnXOO0TusPVzZzs6BNFi2GNevW5YO9WiaX8yH8QWdOFSwrsgRP1P5qEzlxIj3djm
46QzNbfxoXXIiaogS4iEgKyad/sG+LQUFMbqtNcVhzeeqYajYdPXLfNKgydgLr2ymfc61vLKzUfV
36QIEHc6802/4rWBxJO8OFfQq6P72Lkkv84KAliQkhIJ8VxYcITmJA7A1RmipX1PhOaEH0WwCsyf
gwkvpkMn8cN/qLbNISf15UdNxEAefwjj1WFRGuPWFNeY9xVnJxjMZ6f6FYARgO17YDkd/heg0tsp
wbCc0ArO3xovfoLTbebFefVIMkDm+8s40OdD7YE5khBmnCqcboajGV5rZBFBbzw36XNFMnWTbgxT
vOtRvtaIOq4FJgJwUELQBX9gZdSvroaHQF1fJN4DZwRPLb6DwE90om7t6f7tZCCi9KdB2+xRXJhE
FiQQ5xPyDKCHE8ASLjT7fggePQypPftjtPgHx1EWo6fkmr7XzuvgZcyusQIqRPfUYGKWZzeVTsEj
3nHEKCN803lpU6ODVsSE0kgxuGNrhHGsU+rk+Dn09UedXyPS/hJ8oZxChhOks4IgXaXl9mBnwf0B
IRvMU+XfGvu+xLwCIuTA4inzH5P+qLg3HeCqefIUGCX9dZxoBZMHpewJ9KASxzDPe/O8xxpMFvvU
GDjpmud4APGYTiNakwpC03d46Z+ENHRzUvjjCk2Sio0vVGYrLXPTzVs0yyn6fyRbHTa3RvPJoinq
6UPJXjO8LarxGmpX19aZAL0Go3FmLur3WPRgrHeSaNI3mOPfRj0qDu+Gbhm6i4ff70B+WGoQaiaU
0KxLw973xGhQmYzrztiY0c6vqXv2Qbizxl/fXFjKnn+DOhld/N8Lf4Hz7Tip0rx285OTnZgiS/Ac
ln2TbiX6Fix7b6uMEO/Vb2Zbf0Xx//e6f9jE9yb6P3L5ihMLtdcwHLmAibp02ymWpm2+wkYck1bm
a25CMslmED5D+XWPhpQZdp98Z6/7p0mhvA9k4ujAiNJJ/MsDKMoYgFuU+QnV5Q4upyDfq49yHCjg
BO5i/xULC5cKB+X6oNizov7OJvavQySwaAsnXYYHGBz8vgScvPXawKopQ5DFi3OFbhe6c4HokErO
RhrTkxpOoV59Kzz62+LjiiCZvBL8+TK+YnRX6uOgIzwR5yaMFnrR7+EZmDYQJ1Yt9VGhAw/hO1Bu
p6P7zYD3rxMlDDoF0moDpdwfbllqAkbtZ59fXKERykC7ABSyIt4CkPMAIGZA9EireF5oPyavgev1
/xkqYV6MFFXFvQol9e83Pw38keYD7Q3MesUu1hRzKyktcrGugu/e9cHaxOsxO7VYbEoJGGZHHnP3
xI0WzcUeKei6j3+/mn8bfEPqddDhIIBAGfT7R/JV0+9di6FiDWMlTknh7D8qTH55HoWtbhoSejJ/
9+9r/vU1IC2BSRbTDzzTv8y+o8gM+s4w/5smTlgkpJxX+ElEmVRaOD2+5Wb5wtjdxlZiivHF+mZj
+JM2zkIwDNNAdGdLP94vX3saQrQTgkFKDI4VpOrM/NVM7qkwNZxgkJr3IOxA8imkyYTJQD2eJeHO
Cqt1qx+leFe6K5AJ1aoEwmdXDnmMwwq2lXQj7PfevIC2SljcA1yafAC/KtpMYXgXwPsKzkbcf/eF
Pk0Bvm6xluPqLrb3KNOdL/e06MsGDagiWalYYZQMSBpCJhC26Tu3Ib+7DfcqRj5FruIo6lECuuvK
uYzA4Hqycppw0Yp0KQc+QdU/NUBBObBiAbll1Id1aL7WtsfQwiKOLFlLGzm1IF4IExKfgWiFODim
raeehGAPc+i51fO1r7ZLK68vUbaW/Ejpo1TL9z5D27VOe2OXlnBWu+ma4ANZjgtlqvFHy5ZVepGL
UZL21BRRshrMf2QV/EEDGuC1hiughuEZrJcwphWMLm3oFwbUkcoRG5hDNWC1JTeyyVk0WHpCjJTT
FMg+gRNDaKgYkEm33J2jp7QC6gYofiBepQ+zlWWEGyBsSXgSpJDnECqtEueI4BnxwDZIIZJZM5SQ
cghVk11qxQySIMkVkw06UgDz30KUpGXoLLQkvPc9dY+ECEFjrG9Je5w1WIHDINVK616DLSlvOWIj
z6B4qwGfoQ3ogFkDlCh1zPcC/s7oXkU97TxRHxR2gqq15onXQACmSAOtkVcaSwee0uuAOZpCJovr
HyRhl0U6FN4C8w+3OssnbrBkrS54kocKchksQD4niCiucNIUoIMVhotYUnqckTytaoMetRD+hg5n
44LXKMYRo9p5wPNGgbwubBpvsK3MfcReLk7VNcVLYo0LDTpfTNI1jJFOf8NMe1W452F8HwHZMIlg
IAkIzsdSXgNtDS9LSag+zBd4dvaQL/1wqaYj9J924bkUbAMK7/j2uRU1iDIFoYTcIXfSX/xcWTK5
W/bNSA5YTgmpG/d14C8McSOuYe3AuZOcvyHHrQJHCFkiDwYz5OrSmNWj5xJPyDZr0ep3lrEnM2We
ptws9gIdh4Lxzq5AA02b+ZJzP5E/m+ve1on9l3xIYUaxaaUU2RhZjc2uyMxdZIuXvv6Rjmk3K6E5
Y3X2xteLcLFEzAX48KpZGFLrL6Wck0TOUnj8K8MLooTD6ieMTwH1xyEcaGyATaBITaq2l6Q0qd/P
a7ENMdLQ2mYNOVMq1wWmN1q6QyLc4N8i2XIxfaogRcuN1QU+gucYwD0ogmPrLYS4QLQlx6WCLCxJ
ViXDZoNbqMBYGFKNmVM2a1WefwwOStugloiKWP8DJXtOGI0e5ig7hiU6wgInG78bFqaWrF2NVtts
PxmOwVK1im84NtrfygabGGOXnA+qBvNLwZIlTVeZ1Yj5AisM2rddrUg+2Q3OGVfnST0iSijydC1J
lDlz1X+fVF95AdIFQ3It8JSG94Iby++nI0wE1WKWyEEFGVw7wrShUGA/42iCaPPva/21QrFJ3RPS
A98WX0kWbdf5E2g1V7KkgW5W7tL41Ll7Gn1MYn2MvstFh5Rf2yvmIVPW31z+79fHjxgncwSmcCF+
/7JukhhR1wzpqW40LFB9sgzl8L+vtZWI4me1HeZZm28w21hQMdXJm0TIOF3vrKTgXGFzMl6lIIax
vfw5E5Z6zKEpwOxN88ZIx+sX3fhM7cPsvWbv1Y5S0Se1WEQs0AFmS0fZOIlYDPoxGsV8sBTsfLq9
V0knkXQp1OAuBdtOaWLrtNoWrvoGQRCsAnEqk2VFg4ge2OtClRR1GFn08SE0X5h12qT+kIxLXAgS
LFp1uKZj8NpgCCslMVlWnFDo7ZHyIBEJHBwjAMW9gHMF2jPMlR2mAg0aF5NfB/0VxjAz8nCFSkAq
oXR2ITuHa8mgMq+g6V9LTOnLktH8uoa3Wl6rPFnkkCBrJb9wiriFvnaH5q7MrV0CFoKtDl71psbw
gDleGmTAo/FKdO5WBbUzmOtpCSFougNKcTC1YP/vR/+ZPfC1dqAg1Q3TYv0Z9pe6tAL9VvuqT6k7
m4tZDszN0bNPN3neh9J8HOgwOmgoAdCXSRhIB7HGI/JT3cLjk4Q7nTvFySgJoQhpRRwdpC2tLKZc
LbtL47Xil3uj0zfpVNEImwJUudmFun/6lQBI5I6+CIccC51xrnnKvhxjLN8YlSZJc99P5kZhp+WE
kRVJqb31I73ChtJxXlQ+4JK+FJAlnThZ6Yq5lVTfzta3bPXfalX/wsDCuduC8IdEmQ7O+dLbh5Yp
/ASqyckQZ8a8mQmGiMHLm6R6H4oabw3EO/9+QH86QrlcE+odllBsgdTNv7+aqHGdsS9xoJEccQO1
NjeDUzTgKJTiD6lIkLfXgoHO4ZChF0XBmIsBL1Ck9R1jQrwL//2ZAAO56JdVw05FNqjMCZXqy98/
FKLqMbci7EslTSlDOMXdkNS4gbmqbPDaILlP8c+RCTbNSrIiJlJroUs8KLax1FlmFmuryoLNZFJG
YkPrdzsqtjHOcdsCNNF2pjSdVs5yDcqzDBbM0HFcAfWX2tIkowbpCX9t4JB0veypsSOO3mlWMYS3
yU3+ZInEPZRzf+/xSUpJTWaCO7Y/BT1FboOla0dZ6ZEss2uA3LvRvovC9miZL+xC2tZy6lMC/0cS
VziaPx2qlo5eo8eFB0ExWEvbMXyqleZEVzMfOWolRSJztDPOIr+KCSQcAKzTp0/dj5Y7S7MArAX3
zADf6n6rm+t0fAtG3DBVtX3W7RTTZTFHjrnlZXqCcfcipYhhyAAOk4IchouCoDlDegx2ZeBC0Oss
wfxYlQ0YIONUB+NGJ91ZRbSh6kUAJ++PLKdNZTxhPv/MpHYZpd3KGNMfrRq/mXgEF/VW8tvHiCRp
0jYBJkTUY7DV7/DaUhnKwMAZwKbkGos9bwt7E8ZfspbsKCrMSbfXjOIoyK6yhO2lX0D0MDrOusS9
M5wuLs9vitCmQIyqcRGqKLPFa0TzR7LPFkKELG+NQRzqAJZJ8tMwsXeDQAIwlUzWQqNfsfkVTmVd
DRdPfP3SOONWes64VCuJ0a/jS9XCPUgx0h3KnZQ/UQMjQk06ax3o4snpIrhrxZaTa8i2ua7PxyA/
F00wb7EhtOArI+5xACjkITYQx5y68x7iSei1m6KBdfGjwj5VcA86rHwpl+hk2rC6JI0MesMczx+6
NeANdiqEX7RBuPVJM/DHVczCoExJW8xJw7uhmA6SzW9TGIYxN7C/EFGhzZv2wTNM+P98OhP1qnZV
gSPcdI1EcucqzF2dZmeOqaR1ZTF/tGofo/3TMu5MutgJcxtnZylmUqryTW6X2riMwhRfCmcNbwLD
XE8hoBdHdciCnnaRR5fnMzOBvzIDg1k75p6dvk0Ccuf1ewk8tDEcBeYcuO+xklyqexNhmmVs4pVl
VZh23Qrqf6NTFk1OFG/BMKveoexcRWDRaIxeYob6yS4R7nsbDD+zNNn4mNP1jvuUjvkd5fGAsKL1
BbOkobuTCrIpFpwnKGoi1EpS88PmImvbft7iJIbBpIPXpGQd/3s7+1v1w25G4UWUC7XxV8i2dmK1
zuAonpjxs7XCv0ePcK3wOezmQXHrtFdh3IxwmZZyvE3z/52p3J+5h2zyeAHZACKk0KvOl/3U9hFO
i7TByCPeIZyHxiZJWT525PkSjG4083WLXFTiEVShZekRYsv0pLqZcAFADDPSD6MW/Tp48jc3R4IH
v2/1aANUqjAON80SX1EilXg2/JGjVNKxednL/mghdU4/8uoCicBGXTUOiJ+4J12841ZVYJuVO3xT
If9ZjUtLDMkJJy6K4+ULemranT7y/JKTq9/wwkAr23WX/0pxzfkGF/vLkcvRBnaMOgPfXJKVfz/d
rA7X1dyYkpM8OCSWADmhLrSl3BwkpbPY+RClfHYoRTtLhbSJakEjIRnlj+LaMGIf/v0QPlGxrw9B
0zSpaQa7Arj6/RMFoquzRrGSU0YFMEXORgrY5dYdSTkvByb6LQEWkiPVlZ2bhzV7TCur4sYJRBCZ
8YtAi+pP9yl6+MC/yJ/pVCA/DdMjsZDgz1heQlgeKbIoWvRCO1bQMHXUSyZZIOx3NoqLYcqvbR8/
SPGhRAQGNdrKNjVJJ4bLr76mzbqzqpELHEidNf10/j6V3ETYpjlqrZASVjtGnCN6CFFUwgvd8CTh
iQw3JYXsos6JF6YKXRmlZDPGm3/fSN6lvyxnNBTkBYEI47bwRdCgCo55QyNOQmNuGgTmodSHi8Rx
EK+vsFuE76OcB5vX/aarJJgY5p2mlcQT57vsYAfBxqn7TT1y7ijkEcMnajvo1cpWC+uXwalRzz5Y
5ZVDT1YIWAxgUT8KTGkrjwE9xDGfWjcuZ7nlMEYFJVQ/cJbaVpZyblN7DjQVlsFJgmwoDD6xJgnk
pbHyHkN1FtjJ4dPWR9eiW4Fd1M06Em9yWVahLwmB0IWKT4usRmtIiWHOAdv0FxstdtioFKZbVoRb
h3mnjcCqt176QZ3XWPWH2X4EK4F9jQknYl9aIKkwNmQ+LH97Up8NX1lBNT5KpmdT1wSHrENso1PC
z3UQvigW9F4Y3rKuPmUTwNsDdCIr2SEMksoJ9o5+vAOEkUoSTtvI3hb6gxZBtO/P6fSrb385vrMo
up2ffWi2v5/SmnHwttM/xR+auGjqmwh2zgTVHWawHb0hkZbpkvLACWGbY0Ia2taGSU9MuYZvjqwu
iihbSlpfpKX3JOxYrUut0i8kE1kpdwK/bQlyyVsnN1fcIRepbq/aft3yduTRHvUkOlZM6qXZKUMC
hTHxyHNuPVpX3JFafIVmrd7T5zK9dNVD6sOgpqCT8tq2JgsA8UqNFUDBAYi2tO7s4wgJtQRphzIP
KtmPT1qE+YuGErtqfilZQuw9hAvFNw5NKWZNgPEzvVKH8lUKzykalOCsQCRKupYx0nvf8hGT6NAV
+kEiX/5kLSPGnZUU6hb9JgR3Q9gqucMYa68rFIZR9tbCK9I7a9OATeZu+MPHUbl1hl3vj8dETD9h
/WwQMfvH3Okxz7TWI7NntyK7Tr7wEd40Xjmg+MYwEN4ncVbBQirUOhjHDdStjDlfmlBsgJRpyNpV
gcA52qHZp+R4lWWIgu7doqGkPFLgEHRWiu1S6RH7DopLzo2h7Gyxc8WOf/fbnQKuq6uE/VBTjm03
rwAh/eHDokN2tItLLq8vgWBvgzxgVjDlqTSm0xksoZe8WpfN3hso5DpiIFKKb5Cfpe58cKbRY5iq
sszt5v7fe432t5OTM0Rj/CnQUH0VbQVxYvt92sUntXcwGgCqVMZNDNk2C6M5DjlOkWzSEDm+eujj
/pq24yEzB/yvmhUM2X9/mM/clN9PEEPQs+qI/cDT1K8yF98YksooUx9P9eX/cHYeO45r25b9l2oX
AfpNNqojUjZkwiqU0SHihKH3nl//BrNTmcpABKpw8YBz7zuZkmj2XnutOcds06NAa1FNSDQiJOaU
cxO8xEDAv0Cpw3uvHzX1P8w5rFcBt1E5CA4eK2OoiFg5mkiHezSXlEKWv5d4MTroXO1Ry9slMtYf
+nBfzGv45pwxSdrVZfjDV3uf13S6amckVyVgAjUSC1tc1C2dAA7/wa2VPuZW5vj8t0ih+4zndWyY
6Ep3Uqut0unBL1OMF3s6OfrE6tmQ7oPgDK6ffGuzPlQDFm0oDahHDAnqOEVfVHBm+/SN0ygHP5Sa
XxR6/BhGrzIRubpm/D5Yv73eh5lf/5//pfxvxSMvoOlttE8ceiN60PZ41NI7qb5tavJSCItDcGfL
BK6HzzrhhSZSP1mLVlJ+7rtV7N0qkezWIEFyAob/Px4RLiV2RothknadEB5ApKWjYkh4Niay2WRs
FBnq6f9k3XdnckZVsgU0+0SzMQHcWNbOfsXe5CB7WUWADqNfifErRYzbq7chjv+K7aG+1PgQgmgT
4XRIqdcMA0Co/tObpv6zqQM1hNZvwVaw+c/VIxIFkW5MauMfR2w9RpAv5IhJDEGrRgFE3cMHrlab
yEYSnuFF7Xjipe0PF2+uG67fL8a7sqmAmoI8M3/FP26sx0l0iOXCP4LyWIyVss4JnMz9bJXa3pvJ
ipbDNeTA7nkfVSe2sSS5+ShWLJdO+JQYB2TgmRExSKGIay5Wwvmtpaxrf9RFzMXr9RclE08256zE
f1u9HFQtNQ9l6ZAKdFFZtqBn8ZJKOVQFmrXRBFJq0yliNyXIAMNfHp5CYUmMRrMf3oUvymyeNg3G
HQukwAp9dcl6iE2WVyceLYZzCTihMqwDkjjecfq42C3MEdZJy9yDyRpLVMhLLJZ2gDCdQ7eRnBXx
01nni2tD1rsJRhczOCPxq2NYX+nBZHujd/CKsyY9VZDdMh0aPnLjYZO2j/22nZ0RPg2uqt378ltT
/XRVvlgh5lRAzoGUl0zIf1+1Px6kpKhTNWkj7xBhlNFi/GmiGjZE7fngvnJ0hnr3wgmETkPcGZsp
JoaDdlrGSUXTH1s6XmXGbobS1mhpl8U/HVX/3dRMnUYxvX2TCT7o2r+fcxvbggEXxDwoiBjqUt3J
6Zsdsup+/z59IaPicwi4h3XJJOafY2feES3UBZ55yLNzogLh2kbUg1yxcx8lYCo5csZrzsIdfXzD
GDeF1KMybPY+p5JsOtB5sOMfHo9/z6DzVyJCReD85v2ZjxZ/3Jm4MmKE3/x0LXj1qEKpMJVyTX6H
CxQWy+8PV2BetP5+UU3ECWDNOKYIi1CJvz9OprLx9KExSK1Y44JEnOg5JUVPXL8S/tgYH4WMdY2F
pbHuZ37ULBqhwBxo/UDB2M1N8e+/0Re/n3h01SQMZH4ArveHpA1zYRcyaxWnxTBZz+ZzYbmIZyR/
p9TND11mbvW/VwAyEtoUNn08stdTqU5T6k7nJcQr56/muRLPAvbNys6d+b9VNOKteLgrODrmiC3m
WJ052yZgtKlNR3tW+URPOmreIDYQk+D+ErxNI9sBpsxAw2tlvOg+1LN+VxD8PAfhgLoDydPe2Xga
AwhcM0RRgJ6p631d3w/FQS3CjU/XWK8/6dis0+SgAnGXyaScla0N8V3GIWeWrnPT0idJEFP1hILB
UM5ShX5xo0CYyi2B55HjgS1vtBx+AMbVkMN9PhakCOG5y1/ygHqWOiuYI07ydaJEHPFGdxbLqCPs
FT/azioCXJIdjoxehKCbCJ+q262ahqeQeBMx0ESlwp2N6rH9qvTeXW2I1Ujgd7ZKtNMQKY7XJKc0
z9ah1e70TF3OrerJE0jYmaI99WO1If1hYRL0aI7FAwXNtsnJ3ZkPm5Na78hQ2mjC9VFnZHXMHMdf
+TUUZcxSXEJJ6Va2NUeqBQx+Pp/SwpoH8Bnj6yDRVvMYvCs/ZMEf5IxASvrct5Sk8tOiPJ7XNZ8/
7MObmhERZivdIZQsvXifDghI+RPgS1dZ3d1ofGQg1Ce4QWhLT+2E6ZOYo818GpkJZxGHQUHud8HG
HCICnctWkJ6zz02aPTv9h8IVnUeDHbEmssweDfRrvumIMH54pr94hdDnsMdQiKMR/Sfeox8aizAz
8zD3XnDkzQdsENXEbk2MWJE8ff/G6l+sIXye0DV0b6ZJb/HvNaSfMqnrO8k4FPxaP05mepnLKgbo
77NotAYPaA8ZG3tTOyhk874MDDTAscFvwrMaeNpTlaQH3T8bDXmQcbWzcnvV63h+BSplEq3mM2Uh
O6bZ3Qk8+0NICpHxCzzAUwqhpoXr3FXvLfg1sMimcl81TINsbEyytSQfcSPr6VptmVzRckW177cT
h8Tsp6bPvFJeraS2xTGMeRXSs38wJ1oex4U/Fewl4bPEuFmB3TctNdMVBSG8/ZYQnvHdDD9JWOFR
66GvEh0afMrFWo8vbf4e2+0PS+kXhxqLGGD6efKsRGOK9veNMbQ+kwOptw5a8YgrWJjNktADNWs4
kRHIoD1RwCZ4PAj0SUUJ2ihlysfRebwfYVDPRqK8XVRcOcjT7jjelXTXgrxfy6x08VsZ6Ku6eRDG
o+jDZZS4KcGEPNCptVOiH2gG9r+r9N8/5aqjZql1IgZ1sIiFuzcHIlv7Y6HcqtUrHQAjeMqaZJVn
sIWahkkJYF4O/Cu9hfngkZzGbyow1Ve95mTZ3sMNDx0w9B/b+a0YMW7ixkayyub3pqT3Q/IYk0Sm
FwdFQjSGUSVDWZbxHiU1BxDkQ3vDJOhP9C4Cv0XAN0hkbRVn1kaiThDaoRP6xvZBZ05E5djRDQIF
LyazMxrPOlVeLNDL2/ab2uLeffPtCsgSR81QfpgXXWV05Y2pOBrsJpvd2FNCvHmO2uzH8ECd+9sB
AHLLxZThCFQPCaFIkoJsKy4Wj1UgIQbbSDl9F61clPRbQhCCeOWm/JMFsrR/WGwM85/nnjujzWxr
jZKFM93fD1kcmiVfvbEOo6TsNJn8JElzovRdgzYQc6eYH7uETcvjr8l7rWkXpr1GXN7RUkPXHM4E
63ZsPcO2K/qlBEWsme8UduhJc/s+BGPMjlxMx/5DTA1nhSOLsNezoJnmpvaYTSY1HS5MCYR9xkYD
2fCUMcTog365wzbw4Q94WuhYvqXDQBn1nOpPtuyTNVowsUz3pV+v2gJwUIV8pP7hyPhFmW2piF9N
SouvIC9mnepta2fiAOZVyfsTKYHHzG6WaOJAWMEczx3VC1zV8A+JdFFZIbFC+BZ5FlMI6RLuI3nY
WumtpFFeWMWPQTz/7hR8P5oezF00GCT/aJbLLs/rkvpXgCQL4wunH1Fv/OxN5x6ZXbjskDsq402v
7axG7HSaXVjDaMQMgonM2u+OZB1TJTcm9w2NlLE2aeTWcrAxsvcY4RuxmgGMr0xu3Lrd1cWjKsgB
fSPmY+0LhbRDlqFw+mEpVn5rUf9ei5EwWDZSJxBYyBmulEZG47ehHUr8LsxI5Aoz5K3e1JLpfevL
xyayMRSt9YzSplnNuRCmt6zio0rFkWunCOdJxKNG/dmn7Soh8tvgsMgK6xjJRVbezQpYBWJdTdtY
WYvIoMLUoNFqNAAsUKVk5K6WeP0akoNj8WaWbwl7XWPJOxNPMSsvLOOV9B+J3yABBzetbqvsxaqZ
iKBuU/2Mrny45JkghKfl/45yo+D/o+Luo48p610YNTATPAObUlLSSUIRNZLjSsRaBeFU008NmaVt
tiw9MsxDg/G2B4sRnyCK2oKZQh8QNQ5NLje2VjK5Wq1jSMPDLA20MgOXxTsdP8XkOwEVWKq6Xl2v
dOU4jJVrevGJ9vc8+jlFxVuPZJKgmlWlG07FtGYqiWHDkDpDd6eZ4BJeRuVSSoeWKjW7SeR+Y5AY
qqLDnvS7wgC/ddFrZaEj7jDa2I2wFfYkWhKpDW+cJA2wfQ2mdAFS4RzThS+5xknrZhqWgkWmmMFi
EkSkVkc67wt4kztDvzMXm7zDfADPpTXrFzERk5uMd9KwjmePsTWeJnp5dccjqTNo7s92XZzUtnss
rSzE5Dif+pOkQrkxLH05PUgJC3AFgPIwyg0oLrEYaPUzKyMoDEdYtqbTyf2lRY51dtz4fb6h6nhF
dLQg3YB/IcS+BUxwdskH2RL3ndPn0YopT9jdZmXyQzlmfrEgqwZSq7mPSSGizf//P06QXilXMUdL
cYhjYweTgDkTMUFp/xHG9Q2AQjlk41KfYjM8KeHMVpOHDw4SM/ELZoRPxjei0UZm1EIGlEBqYxl4
+16L9I6wXjSRdYk+Mb0rafzn0FT7J7ZVBTdW5fUYKO9UgugZFzHJSnY07EqGKPwZ65Yx95yMUiGX
lpOt3WwK2vIpZXMoxa7fXLxTSScwNZE8dE4B9DOEa1EDUKZa6vo1olKBF3p6HLLX7+vX37rH69XC
NDh141gyBQPovy9YVAVmn+KTPthVe5T40TM02WsPsw4TjHKufeg+qeeIYdpwV4Xqf2p3mMfRMace
qZwVfsOiQ4+EelTxYOGw4Xk9ByKCDJCZ2/0H83YOlXjXZ3f5VCDALnZomWb0cZOyfiJn4TTSQlVI
OPHPiOyRmY4E+tW7tPqZHqcbJi+Ukl3kr3ISG7wQYLJE0OyvuAR1y0uh9VxIrhTWtC7Mnc+pfxSs
BjVZvOHUOyGSGc3+Sb1q/GvusNQ/r9xVgSkQcg5yE4pDicAiVmBFx/vRv4uDTSs98FoUQ4Bv95gr
SH+rwK3ot/X+fUS0aobK2HgosewVSOOFAgEXJ7xVvxnB46g/NEbhlJiE8PsO6rLgb+/DjSLekonh
U78YzQ/ZfirD4zQF0JwG/G9bUAkuIJaNar00psJU7XWw6KpFN3nQchYD78N1rqp92H6GWMUrgnpg
SYWUDmQIL8moXtRFtGJQ737/eOn/NrPmi8RGS6NFNmz56n1EwOybk8pmZE6cvujuxRcjSFzZrCH4
6OvJ/PD4cE7JC596PAhuzG5ZYt1mSaYMd8zg0kprNcewM+1b/76UTUejzOWEvujHJz09dVDv2ZC3
qvpfA2wipJwxpwfdf+rZge1s36YZGQ3EPGR72YCPCreYelDzHib6oZ332WNT/f43/9Zr/PtK/d/f
PB8Z/1iDdKvw5NxLxCFhA65SCTobnDXyj3NM7jJ6Nd831zU9c7sCqhDeJ6O6zKazHKJr6l5K1Vja
POJa9ZhRIXiNcR8HrRuE9k6l31KJFTzUscLpjg7orZMfWxorkV8ss2i22O2aqQJ4VfPS+CQxHBX/
M8PqbELzMEZ/OykvsM409WwQmREP57mK9FtUTQbQRwtCqH8oWoP1muT6GzTTM3N6pQ7wSCtcXbJw
5l0vVqDclFvVfmo0klVBnjFRV4LewdA8Jb+Q90JQeazUfWmSbDYOy6a8LyUJbMb+h0v91XJvYsfh
+D0PJq4PeSig7Ugk1HAK/l6c/f57UxaIMRQ3pm8spSjJ8A4k50rKHJSHrvDXFLpl4oFn4q2Jbozx
QUSPYbbUlbWNM3HQngiJUqOjhWh52qfZvhEvonPz4dHu3+hMhs15GFGE0CakFzqle0mS8CqTFig5
DdMmXkYBDsOfbjiiMOZ/QK3SZceE7TEBhJW+V7Tiw/8UjsbJJYQNU9sbQIi9SvRqyszyNDI9RKrA
v5+VR4rGMgeFy4KKBGDA9MLa2OdvOTUG8RkrAu9+uKI8m/88u8LQFS6pLaiN/352FaCpuQ4275Cx
d8oPibmzIvj6EapE5/tP+vLW/fFJV21uPEylCFI+aeqQjPPiW6eUYhVQ3vef84WSliXojw+al6g/
XsdkBPobdBa3jiTKukHkyR5CwKN+V2qOSs+yq3JMGT+tfPOV+u5KXq18oW01XZbwsY2W4cvvaKa+
NNqnHdz3yqMdvJZwFgeeOHBiTmGDzJGfjXRN18QUOyO4i2fK07g3/fvReO9dZWSND5aRsTcicmlv
mMxE6k7S7/TgRonfs2BbNK+SRhf0oZMvldhacDKKZE1t0Tfb4sc5zr8Nn/miWmB95yEX0Mq/L6pX
lfUgZNM89PLj4N/yrvum69ufecTCrXMQlZ3E+uFt/8LZOGuh5/kjc0ikhFcLqxjVodVT3UTe9JRq
1UPVr/Nx14Pz6lWUWGyFBrwwdJALZCQhbeAfwcLaV7/7z68wHyr/eJg0rfGUtuQrhGj1aFAk3CZg
A3VL7FyKcZ+GuIm4emJDbZF1Fs0ySXXQdfezAKNM76X41Qow5HprL/g1YcseBh+A2S4uN3n7XMGe
igZgxN5pgKlV/8TF1L6qWXitkfhxKte5kn9/fcApZqt2Mq83UPHg2ctAQKnjfSguWcd0i2YXIeyw
Hsig5GzUQAvWsf1pKl142nnWS9Zku6Q13cBuT23dHRFX6ICTJWoUqAGO0A0kTLhNDY7EmHw1+WXm
T9QfIkjuTF/ewCG2/edZDPE06P1JIJ7//m3/quBAx6gQ92Mb+vyI/v0LTQUjMuhu81BW/d5gtj8y
kbCNpdrdz0jO6NQl1amyXyTIX9CyTK+lVwTzvIa4SSkK7a+lJcbbKr3J00Gi0x1yxmQdTOANeKvy
rS8vPogLWu5anpMDsdcIRWWrQGtTQ7gS8SNVnuDFzF6wHDh+l+19gZZRrnalfff9r/1tkbpaZOiv
qDKnHYUCXr1a23y9DVthJhoNZHvt0/cP5Z0yEax4G/qT29oKzkxAeeeJegsE63JiIt0Bh6XS20zF
T/Mk7YtGpakSo4eEknQzYV61HjQjFb3MpOBg0T4RU4Q68lcMRMR4y/vHQQlca4qcTpuD5hZZ9Njz
JpjqQ56CrkKQ0eD6xbIkkfXs2zJil9V8qLTyS2G/zomj1hLNVsK/XDOFsh+H9ieEw+/p8/XlVA2b
FU3B52v8Lvn/eLuVYCyDyerUgzTeeuaDHz/TEs1UzvFMfpjsdNRu1d4ELYmPT4inSqvXWn0xrPeI
k3FnHFJwijEsvqEHrM5YBaroeEcDSS9wINnwzgmhlHde8ivhcOQH5wqcTFipWw1fq425Z0jxrObA
S71u5VkeoUDnH56Yfwty29BU/oPOBzju71v4x08MG4nhY6rLh7Z/scSDjOQdB2xLtm+NYULDdapi
0WwggHOCLx6wfDpR/J8B5PH7L2L/uxTxgmKNN/He0KT/XUX/8UUK8lGqJpkmriVKFiTQCyCly2BI
V5G/8VHsc/EkqE1eDzFxCFzPCja2joiQdd0btsF87jPE3sbsMLNHAvCBcb2pwhDKVgc7fcDhBNZn
4BGKC7HRGrpQYnIyj0/K8sCNZ9afsJ1oyA7MXDdiFfevjX9f+Lej+lww88OFRe8ZZK/L+q2jyrQz
fxN35SqlUPZpo6hQl+oyWg6zzeVkG/XSp+MeKh859bsC1EbgnTPHh1d27w5tjNmQAtFujfzBQ3cX
BJXbWljDIUkqWH2AeHFkAxhSMWYe6nZBK2mIP7IW+T6+RS/3iUEv0mVaRI5Pz14eHSi/jhr8mp2p
tk6xSPBLi7x07+nqTmsjBnbqxoN/1CAK7fUfzKPzSvr3y0J6IUUiMitLh15+VcBlelsNteAGTtMx
V6G+Da+x9tAou2DgFhDj8f0D89XHmbQVbc7cTMeNq83fM6Opgc88HhjsODlHmj76r4pOKlEnQTGn
lvykw/hCXYhQBSD8nCOAIvw6qb1NlXSa5G46UKWHeJDNQN0dwuID+b0ZEkpyMDoyQJIXMrCb8iMx
UiQj/+8/mpkiQHqLnq4gzPfv3Yzoi0bR+mo6WFlEOBCY4ntj2HvhnpzZdRxfvr/E6hflDT8ZdZeh
CjYVJAh/f96UD2HSSe0EvPgW6Cc9nhLG0UykdigOKutUnu2b9gkYYeKv8wzIjVsuhz2aV1iDxXuX
/5K0z2wfRXi3CRtedOUhEk9SuansV5kpOPNLKl3YdzAKntA7GQXI8WOQYnhxxuFVS1c+jC2T+vyQ
5L/yTyvd5LQG4GqXN3jni/EGxfM44S2qXO99ECcr2ObJNvulflj9oQvomt4G07nUbtpilRvPolvR
Goay3Fe3Su1WD1m+TV+s6siqoHmP3vArzh9T7VbRfxmpizS33fYpMXvL7JiN9H8Jr14M0UOUf3T8
jXdERcXmJjVvVfvYvsaGG+QfgArG6JyvY28h/Rr7B6m6H819rTn0e4vcFaobPwX3+GzrJe94Ws0p
g6W64EgfSoeyc2qwhMmNLJ0iAsQ9Fr8dv60bL/ohvGe/w43ASKlRH3SDXWSp/jfIL5N8Kmu3IcWu
v7Oiu5wkB1qYYAWoZ0DrXXLa3zUTY5fMq6q9Q0thoiCla14sgxqo2N1oHbqEJE70sk9+/ajzNQQh
Qk86+RFLLFtWtuhPlr3oHiz+5fA4ZEebqmK8HRysjzqQxPptLB8FsIp8Y/5iqyhTxOMvqO3NbpWs
S/0QZPvB2udMf8JNaS6t6TkobwKchNK7HSGDuAlo+cfLnPAUeH9vUbcIttDYldMMFuB0RhcUPca7
vfn+Ef9iFWFGT7UEHQWfx3WFoidDKBdT/fud9npQGDsRE/G7a1NHBv75/YfNS9LVCsmH0Z2wcLMi
Rrh6e8tSSKmv8/Yi6fbokwJEAsTAFD7/aS3+YjOdy61Z5zeXvvp14SWVauZn4XSwGW00xp7QEQdR
+kLz70pFd6qKrG/ph0tpzAv81c9DtKux/FPzgVy6+nnyWDaRDivh0Cch497sHtfpDR5arwVU9loI
/2RBzR6JOCeTzcxAxzcPhaqsbANwQgPLUjCOUR6CkQaKl7oKDVIGbbyt07plPARTcwJSEsNMZ2Lh
yzBJZ9wvJ2ZSSNjaXd4BjstFcWbqzDTAVaR8q+msRzKOCf5S02BbHLayuBu0t6J6KebIAf1tyoBm
e+ChGHPYgUax/MNt/321ry6MPXdQaKpDGjDsq61K7f2oTPVgOGiN4SZ2+V516AiE7H+YUIOnEj3U
rMBXa0L8yrZ9Zoi2Inz6GDHSoezkzF/LGO8pOiNg775COzmkJKC+aCdlMRXHMPXWFCJuo2GKzz4y
meMX+oMcN0CjSGgaddII53/eztdugBon6TK5f8Q+ex92ly77EU32JO/I+nJ0883YlTA9mlBZmt0n
EKvl9+/B7yHC9QVBh6GgQhXzhnp17Ewi2UrbzOwPmc660a/80EZUdOmYLoYJWgaHRAOnlGvX6hJ3
FK9zCnahvfTqR4Yf59X0b0xwo6EArRe8ff/djHlLu/5uFurHWTXEYOh6yxvKKvTHAED1wMEdj6Kb
guVWY4D7rfraOpp2C+WMWfB9XvbIR/SNJN5q2IoNeAYc9BYpIW1jb8IQQicj+7GZ2C2DzWAc6qHZ
zlyenviQgBMPo7WioJ9IX8Y1CcqKLmH4GakY/jUdYjIjOmDHEz9YkYp7ueuRMOMHLDdNFdz6AYzz
iAoWLQTDv6B/SPuVSmBpY6oro/yJZEYQy1eXxVBAV1ECoVWfL9sf5TkonhTHS9sfJlrurYJuen5N
Y6Qd4s6Hipl2we2sRWHc4HpNcR4CzxEwKSjMBFOkhLjP1G5vWnb4Wc5eEIXVGKRkSadYfuopU5NY
B4PyOSo1tNFupTD4UoOHLFHXMpCVHqafBGigz9Kdr46HNut2Oo1vkSVuENn4H8kZHtnsGZ7qVNlG
RTCkRZIrN/rR72mrM3pgQ8zukDurYjnxihAYs0iix0IxKGwcgbYi1T6Y8ZnwDiWlXtf8PaBK3Cn9
ZZ9Sk5MyHbey+ExTwKRVtmrj8j4NJURk9Tpj9tLy0AZJvzCHiygnwi5q9Gw3AwJiW76oNH/7E2/3
Lpc616fN2KSmU8eZy/IFt5OePcrwLBid0d/5xaPA0tTjE7dc4nUXJKNkPSYioTkeCXdTMz51pXxX
DQZDnc8pBZMlENknzV2GhKcM95i46Uh4HI7biOmRzNJpboz+yahe2yxzRq+mvUN3foKXY/Wkl4Sb
yLxMMIw6oo4VXkXOmvneAw7bjrjLTdzp/n8SMxlK0O0cTDvLHHIcfQAablspBPD+qHI41FMWGOUi
I1rBDTIoyy4Eb0KqCUBnn3ZlHR0b5Y3/XdggA2KGqq04lgwVzFkvJz/X3h2fnXNYUuLyQo3vaESx
6pq3EJDR5d5bNlwr5lpTsiF5w0J/NGsHMT52VepO3ZtE9EZZynBbVXpO3YEJvlRexuEtixmaJBBQ
MF69MG7Xg+NgY8SsyT2jQj176qlo9IWd7nEgFsGnWa401A7RWTJcqV751JoBZkWZBipUb3UlKqRV
wbgMQBk33gMZeLjIKPoM1zQOrWasugHTUfb4/fp0vbNjxEVUp2ksTDpbvHn1HpZDnLYd4+ZjyTuD
gV9LLxHJtG8qa0VRPWENcb7/QHPetv9YEMWM39ANA5M283MsulcTYbPiLMKaEN4NNYiZZRuv5WEX
yG548IJdVuyIg8yjpY5tcZ0gt8h3qrZs+2eJfJrW8Vs2JsJqlskpb1gYHH08VrPN7yUp9jTZG3QV
G7kjTd0lC+LGeq6jjXjzn1veg7XRLVuFJJNVUAIwPXbyMdil5TrZ1/+henxHXQN+oAThdIfco75J
zUOabr//9cZPv/6qqGm9cTKIrgzv8FVG+6kFtIbzfymo3ptN/ZLs23ibJY+V5BSkFBYruhGSsR57
h1HZsGBVKCTGYA+JTILMUmb3hugt3ClbK5mrsvP1q2hcQwACrhLVTxyeeSFe/duMCKCN3T9q25xD
AjkpNzzlbX0ItY1MQMft978SttPfNxnFPwpZkt3RzmPB5hn7e3kPqxFtX5xAt1I/TZhvUDwbNduq
fb9X4nHv0dA1w2aDlHiDpMJJ2bQ96+iPsSAmo9iN9DzHCC6tlC0h45701t/hXOOI5XHsSBprQYd4
BXfnHJvWLR+/Kk1zb4l2Kxr8bnGuO8N4ng28dpg+T8p94JN2019UW97qbXEr5+Kp0YeD3QJNpkVr
YPUkAu82g3ojY/TVuRklPSzONTElFfGYqjnct4w+Ky26D5VxXXJ8nSd+FcPNHHiz5j2p6zJkTdD3
xII0NttNuZllSJFUcfCa18joRkmoVD0S+VpIRRhDeubqhn+RCZksBrAEZFUmN+ksti00F0TYAhlj
lb31OTS3+hjMYRPJcqbTyx0mTeoVkHCKXS6GZliKPiY30mCdt1zZCtyuiNddv2/ruzFXyHZB5JZf
ZrGiriuuKtM07LJlkFe0s+C01Pxd6U6u1rA/QsaqTNCd9LOTGgx5oEKW0t5gK/OHmaryPg/3VXYg
1iYfN6wfE1wJMDpFLhjSr1LaD8AwIM72Ik8cHZYLDAlHAYCeImtPkxvDOwkY/ymWh1xyRuadlekv
0XkBNnsS9t63sf6qHC/4hq2xqzr9JtMuU8xgusxXw0gqLHKYiMDs+hKLd6DVN16JBALOmz/qHBr3
Xbgxmvt2lZUDu1uzlgPTlaXPfOqchvvR0RcrytzNmSqlaw8MjJISVhBSNe4ts15I3X8+Db0BdbHG
rRNQi/0Uo7X6NlbPYziiySkxzbJd5DcyZW8MfQUV58LyXpRZcQLPHyqVWXRIKWVH19VVZ2gL7mlZ
nGMVcZN/si0G3+XZpxJkSCyrF9ZmtFR46guSYUZee0gQulwgv4DEVD9Q12MihHM3Kf7G1PMVydNo
FPDsakhE0pfZbDa2FTQ7k1+cb3MuCFg8tJt0spBApgWRIRjaeatknIE98/lE2Jv5Rkn1qxe9yIKm
ZYxeBPwBD1d6jE8JcUY5+1unoZZ9HqaN1VDaM/NID0LFhpvoZMRSgw6uVd0JtFi5qDZKC7pROBNh
VKFHw+RHnhK676vVhd6RLHQotKwwqOKvsXJiGBrblJL20MFoQYBeVclOKoaNxAhGtQfHcioLyA4R
dwlD8shoFmahUZEJAEPWovMjB17c2h/nOlBbj9NTX76HyOwUJjXbkrfF5MRJ7XoQQ0yQWeSEDNuG
am7Gq+sYwc1sYWfMazX3OUrlspfWA0+CN3a86XfpwBS15OjVoCwWW6RVGz1EwmPgbCxREDOKmI33
HYRsuytvKsVcltQnjXpup/iV/r8BUzgk0iLB0doMLM/LSIBWgwvBCQbYp19/Tsp0Q7S9I2UEkKJv
L98m4qfGjM72Oo930MeYDFluOoY3On8ixDBg1pMFRnxwA/QCLJlOT8VtmO1aay6mTLxbP3LvP1p9
zuXhg7RdnL+HNZ/DIzwkQGY5Y6gjVoGKlgvqFjO/xVVOzalvREoRqci7wENek3+EuOE1jn5hkjly
SGOCB2g1GAn1loUODjHxIAjW4J+lkuazQYc7Ok5hC401cEli3Fiy6RbJfSEd8vYDYwAXL9vI0nOt
olcU8Y4sCreWSrceoNqH/QvhpUK78aTmvipSB5BnmWNpgk2lSE7HMR06y7JWPOLK1I3Jc0oSNrpO
ED6Z6ZjRZUDZ0+gVwveHQaV6/qz6wJW7U+uT77zqWLwi6a4y5Z1sdusarRidhnlA4M1gtGDFex31
5UoiIAx9Yj3YyMteDd49wyN0WWUV6s8GSSblOalXTbVPq2lfy0xiumg7ybc6G0FA8kKL8KjPlHXp
JWuL7SUbfaaexaIQ7OscYcwAK1HirXQARfG6yXCc7IZ9F+k85exfBv+gDASEpK9DlC4DSl36feMQ
rObhhxrVN17XHzSW7WTKmFQiVKzPjUewjVe5oiYHxJTWxK7pYH4iyqcgcmslYvKx7eOzOS2F0rxE
CRnyhF/HPubXCBdP0xHY92pbB6v6pQLaqKBDZOivQ/+g2qlDP7lMMlfuaS1Y0lpI9rmR4NY6YiSM
s3FR+Ato+gwLVYnDCaRAj3MPySo+D0sfEtFFmEb7kUhso9o5hG6IGABHKvdoxI+VBsskZqfjhW5L
e62Zc1YI7c+6m6tHX74sdF9f1EPqJJzGwuE/nfehcnGdDbwtfX4M63NvkoxR3oDukAd+tBtPmwaY
+HCjXOJx2cI+oGnJcdImzG0VxsQib9JTcTcZbmfvRwJKnvPeHSlxSqIBXB11J/wLblyzNEEikOZA
KkDiZJGrj26DcR0VE/shuPuzkFbKwFOzIOYBahYtiWYXqa5d8Xhhbnd7FNa0lHlNhEFSxKrHblVQ
AC1olWbI8VblZlaiobtjxOxwQsQ/hvBD7/eph7QvIOZM1/CUPCJQklQaulx3GeCFRJYilVI/vUTI
y/MeRGCUHeLu1QKLpSTD/xB2HsttY1EafiJUXWRgS4IEs0RJpChtbskKyDnj6edDL2cWs+iuLttt
yxRw7zl/PLZkOA/Zoyn30lVWwF3cbbwPJkfn/EqWrT2GSHwhE2nidhlk2Lut/hSphL02a+zCx1Q+
mXKLTWDldvtOaJ4+ik2vUhCQ93ujtHCCJicJIG0ayIkLFuFgpVufrNJtDxMQ3dvhQZbAek5Ptvar
2wo9TeD65Z9tLJL9PScGHUBjTbhTmu6V5eofR6976YN7VnF70mZS13ja3Z8Zni1w9ZOafTJUoHhZ
Wv3ygFmQ6do+av2/JJG4TmBgYryAQ01SUPNEDBcT7tVV/jlzDzoNKDZpVDryPAq+7ZzjOBoM6H30
tiUvlG6PhznU4NBoYIOkGcmhleIzIYPMzsJtxK+Mi4yKhGNXE+6V7kMQb4cJwaYppKpDvx4H8muD
jVEl3PEouu/zZHtWiUWI//HDSoxL26GhUEEwv8ey2DbVpaOmm1CaVQRsWe/7JW9sIPR5MBDGD08o
kuiWc6mzYH3l4qONcIPMM7XBBftPMB4d1Nzu7ym5XL085gQS2Fi0G1KMF0a0DUY/RGefAhZUckcg
BZgCedR8FE7J1DcAnbi3eVyuQe4d+RNOrGPRqe1OveF4xfxOyeJpPxLsooqRHFsHXe14LBod4+cr
Dwww87vIP6zo35R8mqTGMOkgrGyVu13tbIDKrqDy6D71v2PTbJyOzj0qV4BbIyXAUMkxHiuePd4U
Y2uHJE8yyA2801X9kDXbz/j0Hzyd7pdxJYBgswkylKgtgnGtFBYDFmWAINeAtIA1NMvE9zl/DNVO
K0+m2FTGndmHp3ekqbDElXhaRPzElcI7cXvFF4vfkoQKgwI1Q/O1cq/wdLltulbVz7T41acbqCyA
c+XSWvURCECsHwfiChI8yx4s9LM1Y48sPWGwCQlzu6AyJiZsmbjbWj2RXbHgJKYMn4ppR37GTsMf
q4AnVHLw7Ubzcgpj64asSKq/nPhjSB8DLVr8fAT9RT6i1dEOURsvAhWRIdtNFnK9ciGYcX4wG/Mw
bhLizy199lx1uGo4NDgLbWJfXruBH77ofNz1KFeqoLvOcbZjf1c+VYYk0HCWrnXsWlwBMNM2WtN8
Pc8kXoTjiuylKTmFyUXqn7WC4QFD3EyGoFNvGI3K6pfPqhq+G2AdyxFXOT2VOUtWvjRcGpwUFTWu
iYDheRpFfXaCzw46lsifnqcdgJPlDU3NUeo4qadvNfxLGPAYXBZvWt/tKyTZFOzRg0XNiPZIXYHH
I3rHkkSCjhgi9G/9sW5/BwP/nbo19niq0IQ/qRwANaHIAVqviGCHyV2WSO2td7cuVS/Gh2C0y63X
SacZND/pTcsp/h1iqZy6fYGbw7b0s9A9gNPtMt+Z5Cv26mtCPQa9YaueMdLq/lQuDmMjyt9YfxnY
BwzqTnpQqJb7TFOxKLePuWYO2o+pylVEXHf4x4eply/ZvBX2DV7pxFzOSkGONllyDXxFxzw29N5M
DFQChp2bhieac6I7p855apl8qZsrQfYHU8UhihJcJ9uPqwGZalwAoSEXJlSSmlwkRPWrSxOhQ66V
3YcwfxqIwS7UjwrHWhr/lr257o2DAuRca/Zd5vp1EY+r9C0O9r+2q71AuLRVnTKO88ViYqAkqAnW
nxOQ7zQ7TXBvieu+6YSGLxZhk8gWW9v3yvTdNsHGHeevGO9CQz9RFlHu0U1nw9DXWZkdOifwuuRu
ZAr5RN+qddVnZVXP/2g82tM85A3yU44wsQZlcsyORB/6QTasGtuv8RnmxAvkWbtTrAeJMF7LcI4W
dIMTaMkhyuUE3NNd1NF5FfGwz3N13QAYKebVpgVSRMFBFP8qEdEG/KUSftg+iKQyTARrwymIHWQU
KQentRlhUgu7POvV5DcAyNlSycQOWPbzSeV8m+h8ekoLcRkU9WK4ObHtPdYXWZ5sgCZD/LXDL3Oi
xZJQ21d2KIupxebKsex2rYSEjpvVMenzZ0tJWDio9Wqa+iei4EdyBk/vqt5cmkwQjpx9aKiscwhQ
LaPNNdoRFArdeRlGLpQSZX5WHZXuHwbilXTL11DzOwaJCn9jZGK/z0CJWZ7aTt+YuNyL/K2Mn3F8
q26/0jK6XvT2P2xyghsqT5b9U0I9C/09F59VNG6dZpcgiDbVQ+kWK74i3l5UqcC+dANpJEW7Ub+B
XjY7Tg+bw1oAdM/FT0olqQnyo3S/CYe+Lc4T90wUleQHH5rlUYsvtkPxy1VtASCc8KRW+WvsJO86
vHcsN4QoHlXlJqgOSxrmXP0mR5M6cHNbNPHzjAbPBBji6S/tr4rX3ZAnpUiwQ4tjhCfHzR/oIDz+
+HS+NdOJhtlMe0lHwiSDS8OkXJX1D/InFPJY+b4VXDfC+V3l5lkQSIbPLM8f0vlN9N9J7izxjA9y
Q4ExHPlnxhpOSjL3wewNY7WNVVp7tfE8mz2sB0av3lcQZ7JN7vvlexQ8dHryuvl1OToy6mZAxrtS
fxYtPn/5tGT76e4u7Gs/pisvUz5tYptcfaD3w/ACZdVVNBTq9PJi+ozhhdvoz9JumVHjhwRNA0J3
IP4hLXAQMhA2+L5xdW0LLTwtaA7wNe7jieReI3xrrE9cnavBAsdSMM9xE5o6/Vtg+K3xryLOJcxx
5z5HiNDq5DrN864C2Z5juYjPU1ipMbkUQ3Xrb4Kcscplt1a7ta2iz7wn/UOlchRhOLoLiidtcDP+
AD4jr4ZgFuHFTADy9v1EZPy3ZizmITrQGL+5QaAx8YrpJzwcCS9NEHIHI8JPtu1EzidMcM8PJmJn
lt86uOcy60RUpAUDWewkE/SFR6MSTkuc/NpNQ08ydH/SkOtaZ4TIPwyNJQzop2ZIEM62RYErbXGK
NeZBO9yOi6CuKv4fhFhDtPp/4Q1Vg9AnNF8lSdT5X5h8kgx1rExETGnGw8Tpq9gYVoHDtIkHBTKp
KY+6YEVQLyY+1yQ9asbG0TaLDSWwN2UUbzSNAI2u5UVDZGZNvm3Wp8WhPoekozs/A8vGRLBuHpt+
qHV+rf1oY7JSSXWs69vECDJaz4Tk7LhSF0tDdkzGvyhRCUsnZIzyXjKvUowaJdbijKVhydhouWAm
5TFDD80DcW/9BuvEOm0okphuub6d48tQaxRoKGQL35te0rZOryxoDUGS6FbUtZoS7+AkHzp7dOa+
NQ2mUVaGcD0TuoGYcWi+rS7aqNERbjJQ38fga6qWbJ/uhHeixgoVfS+qNUv7nZz8Ghv9DuiI5U6u
Zy5sKNGpPLk5ehrxqBByVyCvyazz0V17pO8N3RZEa+a/mfjKf4xlXuxu7N/eMgc3FFQrY7wlkWrg
Yy4Q1Nea6Y+cKgo5zlxkUf/nKI7X96mfJQd1uIj4fRDl1ULea43XWjIkyMcoCMvonuCV+uxRZrNn
mofEbjzFBH/7MvmIzZBpSbWPKqsk2Z2r3iBQm+js+ZRDsjVa5VtRhnXmnpB2T+IksYwkD4R33QWB
+xTMtcy229hWjHXmaOdUR/lpfjuNCcHgkKz2EtvzFrn1WlXOLqpy8ZGm6toOPgicXGly3LZ5de3g
QiaaVsXQE/ylQovbwA6PSQk3ix01J1jaGB9DiYGZxsiaeHmMqm1hUn32rfd3ZKoIeRwqkHN/1vdR
+VUU/yRPl4IosgQ+peZz7j9q7dDQwWqxyatfWTzibNe9wJzOja6tU+WDrEhhXlMg67bJr87gfLAB
1JT/DRzJy0MmsboWpNne1ZwzE09oYX7G1VcdXicFhfz4HD3y7F707KLsveBVVfdvSrVVxKG8WJNz
jiN1qMknRIg1nhUahU0uSi38g49FGtV4MxUAaUyigaOGZMAZ6177s7NzMDLtInuO6SSPzG1G/nTW
Fu99fRQc5tzhQTxfKvlLCu2Kr3JtVbsSOKRKgLy4AYyKhoGMdA18ez2PNFXCs/XGzFIS2aWScxAx
qSF18LQQXiIZ9zbQAo30K2GwbXXGgIM/3C4K1lT/ERQdRPI8KPDdJkqvio8haDdj1q6D5qHyXhdm
91cQUcpvTN4eFeFHfAxkd0Yec6VNNgMpMyw9LtKAnBd6kCvqD5q43jX2p2CEFDx4ltJuwAfesjep
35HwebIqMQXvMhpx2tkARhjWusXhHa/L/CXXMy91TN+Yip1e11s12DrS/rFnptMMgKE4Zup4tsCl
8Qa+oSLKHMD4GdpNC35iIP+oflOYXjIiIaBDNnmDZ9wc3qvO9hqtXZfJe5hwIjsBeQZ4o10zCLwG
dtpqF2t29CUUuh01+1DnRMiRrGG2+0G0X00cbQp8cCz5WzFeneJlqGkljdztPP6o9Xvp8vp0yTln
gUfbp3f2S61QT1CismuKVUrAREqxHNFKxzRvtnFlvPUR+F95NtgWrD5bIy3k6iPxikAFveNvzkfs
FAgdLZrHVzYmuqiX54qDRv2civOTEMNGK774cY2xsqRj3fwbGfBd1r2wiY8x2tsMNU0fnCOqlfir
/Of3HwO/pWhGcPkai4yQGN75XQk+3P67BgO0ydQMqoeYgF20AwZcT7M/Y4IB2s7hdHnp289maGgC
SdeXqaC3Q/6bcmLlWUQiwELXcnnH7kuVnMg/g1TsxvZUlgGQDmde6dJV0K7U5s9sT4JZooqJLgHC
YpWBAFhLvd9HPDZ2QDkR4HanA0sYXuIOhwSYcepQ25xV9UmD5EzVRxq1QCtUccsXTce6kTyTK7p1
ughjYbMWHdAlMKHCGNMu0RcBYE68Rxa3YvUHQYhpoqyrlBnIIjud4mmbXu30Oruvek8zfSOpzRTQ
oUhtOmPPkg88YEfUhFfWOk/hmCzIq8m3oGxkML4EGAES9J1hQZUckF3hTiebZkoCc8uIdBZe2EHf
zErqD8BpAzn3kUnou/tRJLiUGPDq6CMzTR+C6KBWr0lFaXLwOyGWjoP6hfUwSmwosXVJ+mOVAQ6M
nzGTZTqNpO2Km1pH/iApHyEqj2m8JTpXqtiAgntBJH5cw40XQOfdw2klrGq6S+kjCBJfVfNdD1FA
BNczWb2+LaONTrEXZeAfoh8/WuvJqYfnpg08GNKPVLfe6VC7NpSPdge6nFeNfLUY7gq6PvMEjUp5
RpkQ1Hf8iEPecoHu7OLBCKf+W6Qpw8LAyuuEiQitLxv5fJr1JUGA+4qyBSt7yKWvdEYZmvqie54N
Mmx6P5fpTuEnJhpEiVE09O/a2KZZ6JUZi3ZsfSgrSX9LQ2K9G71oCo4nLKEKkaaOG57hlurwjmWX
WRexMnKF1gbzJWOLOgcRtGx8z7UZbwPR+kYFWV6cp45HQLPgHq2jsIaNrgdn2f3o9EaCoj0nQU9L
HBlomPD75gmmtenuBjCYk1P9SYukjjYkD3mMEcmTI3yqjX7Ny4HzBUh56T3PDoneviOuIFB10col
PMYBdcecxV1/cM1xaybjj2ExaPfJ0bT6W0AKdF6jdSHJ0mAnAk8NFqIbEX90K5V/40C9JtBKA5TT
QDwQKiqGf8TOb4KhvcV15QkJ8FsO1FCUXlm7m5KLdVCgbBPlbKJttBDkMwZkLeqiWPcE84Gy1NbE
HrvnCl+iZvJ7q4fORARQ79ow8vVCvNWoK8NS2Ucu6S1jtNUXF1IVbBaGsmIrK2ODWpkGDosO4O7D
UNJPWb6CGw6ZukAwXXeyAeeD52yBairpuxmV7PzmCykxyhrDOUFp2NFcSITFCxvY2lZzWe7MjaKS
Yl5fpHPiSpDABNRwPzmvCTPm1KsQBr4DND+DQEeNxOnSwf+/ohJaEdu77R39oiYzaUPGVq2dY8cr
XMeF15iY8lvC94fhIx6iZ10DUc7A8bucuyLflblo+MKahxy1MwlPH4F0jiCNtyZkfdOGPyfPt1Oi
7gMdi1dl3mI4sZ6dridLAWLB74NFhAcjVSn8mMvGC1JdjtJPSyVCiGKNXmwZZynMJ3yvhMahy6OP
3BBvLunGMjbWmGFkhXRy1vJL2FU+Tosnyh3KqlwP115ou3y0DnHL0EkqqxIfSzXzYrClwcSyOdNW
PeClloY/5gFpXizs8W2q7XNYXunt2StmeERGBEbFwUw7ats+Whf1tYAMTJlaB4N7cd4REuO5lfJs
2nlGn7jFXZ5e9MB40jLzOZ66QwyWLOS8JGRXeyrYJy19G5MBbA0SC+P0bRgI0aOxgqOg0p1jOHdI
aXJxUsfughJ1r7rNtp+7XaFVfyIj7iPXT21tP5mmtc3b8W0E7NYAGqyiP/dVw7hwb9ABMIHP6B+o
X9Laz3KwvjJs2AWBa+RodHD2k8pIVd+0DkkkNuhWWeu7WDaved8/BUHhW/xJhZKjntEuaVLQa9Me
53QgAwDZh+leew6xlpexXhnOn8p7i/SDSCj6voVzcrqrWArnEL3HFvlblK1bLaHu4QWu7oKWLQsO
VXgr3sLyaEnyV3UP//9yfdQW2wHfpe1ArdlAE7MAxm/wdk0GkQtLRAU16CXH+VBdS+MsjF9gzkgk
h06XOwKLyyXBriyis2m39zmljGGCEJyVbdze6hKUw0pftJGYBSOY/5Jk5k+kp1IWx1bySWngJwgD
MmWvGAm4dktQlYYDSCWAMKzYHCmxHDmP9OErS4lJoSyysTGDuzkKv8Cfm/pzyIgH4NshEfciXEOe
lNEdR/a1p+Xprktdv0R34LTBNiHBDxT7vT/ZEmhKgVFt1d0Y5mThQ4y5FmyASxYAOd4pXFPPWGjz
QXZIVEzKF1wS1HWtXAV4AorubykH7LqQHyJbwM1pC8yHDTPtBjNB2Zd7Hh9G7fjMTHRCjP42l80K
Ib4ny/SgidfxQrLHRh+rnYWMx8I5Wwgi1DB6dF5Q58eR8p3wvjlRG7jyT9/GavXtv/ur1a8frb+f
T/xYtPdPq+dTu3pPV+/vq3f/9N5s+ffp2X9/Pj2/n/zlX/nK79fjmh+GeV1t/I2xivYEk6+fT9//
/YTPT/Xrd/+58vhlWbnqUHp4RJxorzxr0vbjP/Ga79QX7RkC+cXxfglW88D+n8RW/VP87q3Zz2sI
u1V9DIxV5o/H2ION9dtXeBjQ3QPcwao4Z767jtZ8re3G9udNtW199voVx+3iRH8af4lVxOUVH5WD
vnZW2b7ruJrWlNpor2C+zumbiLX5hRErclfdNzEERuVNP+on1ALpmeCn7hdZVe6X8dMQ42Agh0eU
ir9mhUIJbJfsRYOX2jrhjdJR8pG7eMqP5oZfDNBO/syqzHcNs6QEpRaDgMvq/AUji4P90n7Fw6/H
2b4qA99mU65mJu56WMfEKQkuXjs2tiHNOdaCaO0N/TmPOXcrSiHL5CBzQqLzaT4aMtxKniNT/ISC
v7x+LmeQpaA5dsSPCODmCAq2F9PRIPRETd9VqHWj0xZX3aLVMbtbNohdJ1Fm9x8FleVwCVsSefcW
hbqaOQDfwqaQ+SaGYO+Q0utkDGXYrW1I9xh4YkRrV7NmJ0izR85X1dIPJMsycgEY5Ftt6WEbz1SJ
bq02eXFy3dfH+YM+4U1KekyKBtCQ2YGGEpPXYEKdWpXMI8Mm9XRswx2hSUHJoWwRLA/uq00S5TKR
VDE0FU5RBB1LTxd9Wli4BrIEXZpCosxrcTI1HAiGYq6c8bMDYa7YY4f5Z5k66GPse3pfl8RZ5VKU
2jGYIDMQf7XgDeFg+HqoomYmIsj56xxeXdEeLF0hQvK2NBTYot6Os/DC+rtrz8sn29EBD1fp1fVx
iSFaLhrCfSN+ZlCBcMglbYu/TvlYmg/cC9pae5JbhqRVQEtTzrwZ0WrgCjqEOnF2xuSc5qveGXzi
gf1qsDemkvlDbu276JWh1pO19uSgcFFp0cmgK01yxThY++zUjvIUgtgoPZA0biHm/JAO2I4Kg2Y2
r5qS8JmCZadc2pPmm+qfBIexiZwiRJXfaefoN1PdAukUlCimhI1EgzwVLfmWFH7ZhHRZA4Jti0l6
iC8deduS835UaEVLLm3w0wgfZ7o9rOvo7rKzV9E7OMgKhcO6SpH+BG9J2a0MUmIJodsa62aiiwkq
W5LZIdsXkEW0U8oOEmxRGgWqWFNxTLIRik/D3ugBIZDAK8s414KM2AgVjeDQLEJDwO1mOdn1EJ35
nvajqMPGmN0XgTwxAVw9KvAD0aFOsjYUTsYGaPoCnwIqwJ/jL1EjFZCf0b80080SVDXUfJX4Z1WU
2MP8IDQByQ4xIqWvpURAvI4zs3tzya2ziWJKxr5JSALezFVhXKV9z4NvIz7iwVGSE4aF1nq05b7N
n/mPQP3GMustwSmZQxoUuHD26VrIagb6MQxvRGHlMCQigDSFuSbte5Xjm+6rTTKTr6H4Eiyqtfg8
4exds9zrkhQy+JbcH2m5gd5qu3vOCCECRAr/BjpSe6+bXkbzdVHFOcFXkGg8/FIleKr5CCvVa6rl
OtGPiXqLuen7do/i0U7fMrCglEg7PmKayk6l9pEm7xMIi/nazh1JqPELrJyIgan0hflUhcB2U5xi
6w0JzzbhaBAW52dwkQApdfE7oQaLUBgFqoWUHg8f/Fw7qDtKtkYFqpqxGEFvhJuYr7yw7lzi26mY
set0kRdq9DGW0DBnwkFVFrR6X7hLCx10gXa0sSah6OOpRKqw7oqvxOY2qNs3o6ZehaRf25/A+Wbt
4ZgZsQmkIboCVBuv8ig3SUFtLHmSOd/nerL2Gl2dNhoSNfPn8RMZJhVeP8qYHZwR6qPKONwRSM70
30Hgh8DnSK1SpPO6pH6Ztby3PEdlJVpk+dEuwKRktTfL/oAuWac4MHJeV3DEqepQFy0ahZko/bj9
yyp5KbFBhunTkOO1IPR3Vj56ogGNew91G8qby0IxIuJwLMyUub5eglcWkos0NoUG5M4m4IorStBu
U+TZfnldlMXCRbKwAxxQRKyllwwcK7U20a6v31v+u5yeRh2BhNKu+XTG5BW3t7eUTszla2WFyEUZ
Noz3JRMrQQUZF1skownnjgISGQDEmYW5kL1HcnixvEubkLBIo4sUjnAeaIdbOIijDvejAeTEU7bq
3Cc+gLC7uPEXDyzhvbsQKa7CNY2zoZavsEomWT7WMeTAKQtqA69poDEZpVgHgAC/9erNYY3I2u9Z
GbbLt1tLSbpqIQXPbk/PHTd4ijCkp1pSwsjV85EY4GeddDDTLG4INsT8hwyP0Jeo0vaOwPo13nPQ
2LJA1EolqpXg2YoPg5gPM9EI6mxdppk68CVXEfK/Nm/8Kr+mPDNhX5qrZbPDQTcwVk+vdfkiI0LF
xt+u+g9fqkF8iUDsl0zBhFnB0FtPgXYnGJs4XLb36H0U5S4u3YdgGA5pkasyTDRzj5rKuRpa61Ek
QaMusIPivFj5uebxmqBbKXpT4vjUuq/0Vx11rjbkidjfuUdmeN8Pwk9RVEFg0P9dUisbcwxntDf0
OGHCtNvURGvK1No2kYUgAQ6YPBKQha5g2MmJtkqwHFm/DjSzRujW1O6c4OjyVCwZsXXLtEkrlJXr
nsP/O477Gj9MPVUbFX2WQYZywe9VUrNRqwgxQHy1oH0ioImbZH62g/S3mKI9vexrKfPDYDvk9ExX
gTEmlOiutG7tmC7/kLZM41eOdgoHDRjVAJ+xaMftjlWZTb/MvuPo0aYqivh+0yT8ter+2CNmme2a
rFr1zXQ/XH1n8xdvGaEGR3gG5LrNHaH1+2p+2Cg0CnvEz2Ouneqt7G0yhPChFMFhQI2aIbA2M7BB
gHtiEzSg7JlA1STGZyX+lvRJ/A3s1wJc/3lM00s3Es23MX5a87DkuJAk/KQiSjJT5b/lKJ6UeeX0
3Pd2ezHykhBxsVU06p5+yvATe7gRnTN6NUZbXc+KfsTCd+5HeZyjdJMT+wdL0RolO+c/dTjphMQE
/TvnCmHCsB20eRdMrHzntwGem4aY0C7IjwrZm9HsK6bwx+Ye83bMU7chTSYPlIOCCr9L043KBlS6
E+7in8m4m3X+ikS8iKK9hZ15EvlL2ITPI3hZhu5oyWRpSdWWreKJPDkqyWufgJkqj5rYVwzihOPF
kN8xUQYlpR3nnC8fSWZt82ZmzVYvOZUChfJGgnFcdLwmCO7A0Bk6Ld5Wvrg6AL3aL8hSoTsH3TT8
YObkVsAlJ9SaBUHJOFeSepsbZyRVZIZT6z2dKsfZIKZDK6AviozmLItmy2KPGASLmHwfOt0Ll0+O
9behXF7iQVHiXbWYYSghJdOTXMmSR3eBHURqHlBr0JsKWah9zf0vZdP/7MA6VKl2DgxMtqX5NAuq
58fr0i6nOfWJidGenuTApI4rnoK6f05HhUxAZjiqXCLh3UQnfuy6FIHXk42cOdrL/FPOXmIhuE5Q
UDJ88GdobniVqLEsRfWXQnMV2FZncFCSY5sfMx7G2SIDMT6FaX8O2pMF9urU7pNe3WLtCIE7q9tA
ktKKDJDwIQIfq88yeQ76cE/SPbQhsUSlAt0ekLFMH2CV2J4jiOTIzN0iYxJ94ndspEUFLywNax3g
iR8GVlhdwU0GED/sh1H+WR0iWLoJxirxonBA3+qe3EUdWdinMSfJ1xH7pfU6z5CqJrxGZkXJu3kh
o5I1hH+ANl14KMhTQuOYg6iHtU2PuE4FD9rixEuW/Tz8DD6ygkhcR1ti8fsXs5UX2Rev2uIRmcJ9
yLcE9+RyqY7QKNkV8d9n0RVbpUJx6rR7ElQPhik7fJIJbn0JYtDcxdiRq7cPU9wglbFdwv6lOnKk
3yzqSJiIlOE2BtwXCclNNPiKFBOgiRYZoDvuCS8WFF2mu6EgNCWdX7Iku4basYn57nBnJdiGS3Y7
B1hlKaGY+/NQT6cJZE3M27aT/0jf3hV4L/o4thGaMOo4U7Ncn5txVg9xojCf9YvQ5zPOkdPW4VtF
LFKJx6OgF++mBbelUCTDDs/6EQa1b3IJKHxqSZIx0/0TY74p3ISAF+IcHEoR5Ajp4U779iWvjo0x
biR/+pBeKTmnxpX8e2pIJiDocbw12m+TK89WlR74CBT8naj0u3PbXqf+HPJ+ZXH0NUCYOz7tk6Cz
A7JiGMuPMBho9lWPZoiGKefRV8IA5pqkq0wL11UfSy+fQHGWyrkcFY8xvkZkOs/EiysppXF93Xgl
/ShywDDJbl9l73r/adBmy7PhjjwO5ltrL4k1iCWc8s+t4oPA3mrG40Zwjdn6k0lpAdXTyI8Nd28q
RCk4oRJ4ZkqWfqU4RNJzOIcVEjkkMJkb8mBpfIOiARO509+mYXoLLHAC1GYcg3F7UrHtlF1/K9v4
xWrMB1MpsfUc5qaWn+M5/A5ypLGa+VkxDs8vnMxqOl9U5NZVI5+LWPNbRV3Z5T+M7IjkX9NC/W9U
UKwMHC15zGGyJbv0ElT6y/Kw9cl8isrmkQboD0p3kx2zWj+NlrsN3Ituugd72LW9NyUzCQAONUNf
hD+Hf33xGYzRNyjpfmqmfWmKJ6MS5xyL/0NYcBEiOMJCkVX61xU2ecMtXpdq48gjFI6fdm+ODebd
weH20XGQJmgcqhNJQs44u5sR5neXxfM9wuv/S/zpTNCl4w6gZZCROMva8VFp6DKIy7NKH1baog3S
lXIT2vciflRojHCpLYW0X/CYg6Gt6TrgSEc3xTHSz9eB51AAv5tm+i815+uCn03a4KM53ow5Cugq
QD7MHGYsmsbqPeEyjKp5N9TKid0Im0NAFDxIFO93xkKlY30I+ktakwVyEGm+dyY0UUK+2m5BwyDf
W5TKy3xhEHVayWvn8GVNJ4cvndqghdoxWKkmhdGB0btOKd6I5mcrgrnEYByG97KIn8txuCnmpchy
tIzBhhUyJu2JDXtJac1OPe1tAu4NYYmKdKRQP8fGWscQL9xpq6poNirwgVmGFHu0yEWjbT+9dxPD
nBxpH5gYyCg5yzNywd2CoAHtKejuWWBtDethoPkpKnT5brPJEIMlxF7LKj3HrUHke4REt5Dv83RJ
WFoN1CcW5yOkNWKULd+cRt1p8n3xwpqxhmKUz7o2MHL5QcqdsJPxraqvgfUlVdR+oWePLBDaXSSh
HyYaUd3T1dQBVQFnq+VEaoON2uveaChbM0Kz27gvCbd9iZIyG0pfoHrq8TXErxLbgaaUz6lVX8O5
+ReErodYeGM11gbDHZWndMCkXi8vA+0RDsGvSS8QdZYbIjx7ozkW7cG1H6rReGHSeEPMEWtqRzeZ
aCKkkkMsiTmCUKrvQmcv5BmsLA2XVO8N8+YMxBEdliljTMttiq8jEM7TSOu8Sw5onoabzHX3AQub
4OMrVfspcIaNTPDOpCr6BuQ9tIoyHRIDy2HRPsdttkVUGfOmdi5s3wtJBa7yGKFa7X8Nsksb1Zc1
bytoDGf4jtJ4NxvX2CZ0V/pYoS1q1ugGN7FYtz0h44+E16eWE8ITesO0V7ewMPr9uulLlOC47K/8
OKjGZig7JA1gnswnywRvVehu0TeYg7POYqA4iZ2OQIDM0ncQm5n4NLsl2Z0FrmMBNj+snET4pvUV
hCsmmckaqatj/wJYkZU4IQHOKlJW24KZGaDInK4WQLjBCFZ/jizhSVqtu4Z1n4AbsyMNuGO36RG5
5j+Loi9/BSFCtzIW82maP2wdaYpGTTcA79JujjfKRHesAXvmVHrahR9BfQRAL2M47sF68pq2MJq6
tfJ/SDuT5caRbct+Eczg6DElCbARSfVNaAILKST0fY+vr+V6NYhkhIWs6uWd5LWMTJJo3P2cs/fa
W5hYOUppZHi5lDuLUxXRCYjWQ9MzMYPy4Dc0UjhmK2J6Kw2GSsX1vz2+9l9MeKRiqvh7CeJVtS+a
5m8Eh9nstdK0aguI4U+CWIdxxlal7V13WZ8iZq7YxPy8p4nQC7/amJa5r1nhlMbdCApoUgp4qYvn
Bpg1f4IfRO+GAwwjpTWGxsAkWKlihTCn9RAzhtEmL6PDUub2s1sbmFDLjabzWqLciuk6tOUtk4Er
iRTPqnSDQBs1a75q1bMZ0k/LPsfoqYDb0qavQkzEPENNTuhEaj+qBeqk2CbgtYr52s7qh9b5NZX6
tp3QV1lYtl4bVmeLrByKYDOEdJSQojPNbKYkAtTfZXR9xcP95o+3MDcKXSZ8EpYtkxakOvC362rY
SmQxn8ciYCJ6UDN/GAA/RJ+h+jBJ94bTHvNdN98lMOVkNzrE60k5DnQrpE/hp9M3WFTtbzdaR22k
IfXXoYRdsFgp6G3DXmzzpM/5zswmn9y22gCl96YqhxkVPZss64BWahtnDoEoblqqQEplw31lz7aI
iiXZ4tb4Dsb/B69VXilDEI4CVgU3prj4YvEi4pJl1TxV9F45oTUUnaPqbOh8tvVexdogKXqGdH8M
QKBQoXeU/P9+Dbg1f6g1ObNYwKFh8sCP/WKi/na/eqWx8mpJxlMeBceGontWko3J1IcQAA/Fgz+T
vt1xRdQuRdMcXXUEZI9jdG5nl0Oh63dESZSdfq6BU076h5wuzMohaOsdKUwcTXEF7VnlNdyfmYaq
8s5kuoxeYc0OVtr3DFBXIsahlr8wggcMr6LfmOGjIdAY1QetfgLnITEyLR6wCYDXjEMeFQWchYRe
v+H+MsuzKO4jhEYCTcmba+IYid8d9qaB8GJ4Gzit0JffxunZiPm73vAYRF/jXZ/L6CpsSNph7ma9
BFQjAy5XGEOa1L6pqFzebdZDnCzRokHUiA798BqmCA2Lh/FFobZtaE/REcbbbLFP2UgH0mtlInjH
YUSr0rlIHvSCFZxWB0o5Dm24LgPcx6dFJ9hJQ7v9jiEJW8E1KveM+Ol8zGUUGRxzNSPdGkiokr+j
AEcE3Uzv0/KKaX2oAadONyRFHlwyOGIyjBrnWep7LempN9vtvx+SC1AXHGODxHvhOJYFEgF//X9f
6UaZgmiK9eQaFr1mXVHrGTEW/LNRfsPMusCP/fFBF3SJMCmFqgwiuWbjYIkzw3OsXc2qT4t6bu//
/aPk2/XbOvXHZ12qlMegMpLQTK4D3Y/s926Q0eTsXt/tM998jKSE/fZ6aRE+0bnjP5sx3eivmUva
M85ZPxJX//49392ki3VXzLqiRpCIrtX5lRFh10P6uw7qgyO8/90HXSxbejW4nTLwiwbKRABjhLxb
uwYpZfUN3fG7XyT/+W+XblaQ8gSOkVwn1e0IH2kEIvipuW9N/7+8R/Kx/O2DkoF2VKly6dKFg3Ps
LdNRAyhQ/8iG2//3a2cCdDV0R3VlDPPlJxlJ0QVVQiDksRF3PNqYoZ36MH+365kXyzoxobyzFidw
0O5Eb339899+U9bkQGrMNLtOk4MGtSnOfxWSNpB1O94sOfsd5vGB6nEPOdVPK4cyFBFUzgwpquCh
efwpylZODGcsK4t629s73I+Oe03myRDcyL/XPhEv8jd9/TDWD0lwr8EQ0nddLZuC9133KNB2Bpb9
c5oWqiQGjq/tdCVxDC3dLkE3LoP3l9/PwW2ZfgMGusTvfV0Atn3oC2xvhm5fvN9h51YWcX5cAOxa
oY44X7SUc1Pm2eFbNeqb2KJNqWp+4TxGYCgOAJlP7VjSmytObYDbt9KUOz3HDqste45hfkQ6l0D7
SGbxKWSMSILJKqGXFjfOLsYzFobTc4p9ttRLyDD2LnNQPm8XAisGanCtMs8ar//cIZEsT22T+SSw
bfrFPNpMHLWm3pd4ndHLRnX3I6b30LfswqICMjoF14KYxMhqvtv+Lw5HX1fJEAaQG91yrD/OIGqg
W3FbDtl1lyI43prlzh74jqofGF43n1h1k/jp3+/A17nm95WXR1NXTZCIYKg0WLUXNMZyXhzyYObk
Oo9OrvGraOko4xCb24pW8VWBRBzWDlg+fngfbOP0mOTRFhWl3+DfYoL5769zucpcfJsvWMdvL0qI
1FTJFb4Nm5sd5+vUeojS05Ib68z6JqkQFS/v928//etwbKt4yKFeSqTexSIdh1qktyCUThHDFxFu
UqbPsSUPPlrxjly10o5JM74N2PjKjI6vEuwF1yOlrudM/T5Niufax4zyCn8PyfMSBqFUj3LOI9kc
TfngcCBJkem43bZDL6HTverin0mLEOIpcuO1w7SnZeSpR17IQDTEK9e6lcGuRHSM4a6UY4n8wW63
SkC1yPygoV2EovkqgZBa4lsLsoMUbejYoIouukpnTomZuV5swcT4QzVu08Q6OckvB110tjjrqboe
ZndlLh+WzSgRZ9JyHmjapsvjnD2VaHUMJCKTzkj0rTFfA+xtljExf8M3YpvE3Mb0j6RUlUY/mqt2
/qBhuur5v3rnrrQKaCtnI61nJDs5K5G+2vWt0X8m5l3PXKnCR0iGz50LaU6dcG0gFbOxoHhu/uLE
qpdQrSrDsjVs9RMl3S41CSwIFE+tP6JhpRQ/IuVxwK6dT3tHcY9p+KAPlLm0OWli0/iJdYF6/UoN
+00ydUgbTMAE1LFUNsh8VvE8nWLrLTKDjYukUyNlDQHRrDRn/YqDpcRXzBMdJAc5SrD4bbY862mx
ghnjC91CPV7vMqydETUACrx7PdLWKeOpCK5UP097F+uug8m7o/eRZw2QyBwFJ5oEZ+7wICHJukMP
UY8p6el4v7FvVMndCB1PzAy64QAwcZ5jB2bDxAbR0ydk2cnTD5le71TTvsgNEroILEDfYcUx3dbH
SrsJcjiO5dHJwB1W8V3YZVvwKkGb+x2bDKa7JEk3ih16Q3kokU0F4gXVbstQvU8PFsLdWtrjH5uS
SnreRiOZtzTkceA54z6YVLy3VD3avRP90lBClclGqkGsVyPBZo5eaQyXmwAFthvkforlXDJyYHBs
eHhCe68GBt7uW5eJNlF+vFKWec3gI+6PyKvJU4oq4j7AGz6j9NUGeqwBXVpyiOKzy0Sp6K5q9xFZ
ee+a9LXNtSpwcJ8ASuDSSRkllvVZQYlo4KQ1XjPIoa2xbOrsTqU4MVN9Y4Ngk4FS0/Q0GR86943Q
JgkgYfiJexH9SGoOR4HPm85PVp5XY+ugfn5Nb2xShhgo6cQLzk3PKJX5meqX5FGKvj6MYQWKdyCW
tP5BO+M6kVN2B8dNckhdjWvmUPTgPWsf6YWvDbb3ro7umhQwBS1auzoPc3C0MC0vKFG2bfEYa59K
jH64wbnr7nAoRlKLG0NNUH2a3zNdNLKKXMRyX9l/+mNrXxfiFWuIa0hulanBCqQy7oGXBAVDE0wQ
cryxrVtBy2wgR8q4g4XDwzDiuQ980XOvpxJM1o9RAfSW7xq3vTXcLVAEBtxp/zmjAEvYJPv7Jh3X
uBSGI2dAz0JTpxR3qQKlfpQqEeI2yD9nplsjmzIyMkUMDOIpEBW4CwFGngJtDbEEKS97KREIDcMA
85kTa0BTLSvBEqEDz8jCVnKMMBReTeve6rP2GJW6N8TJkcBndnZcm/ridSQkRsjxJ4yVRmqdRflU
4pmrYTWVbruFfoiM+ch1Ys7mKwu2tfankUs3K2qOSmW5KfzYCt/0XGyrajuDSNHhUU0jKd6ATIJ4
g6xi6iXTDL9rMftm8GbORGenN5IAFXJwaSM6y7yZ5nTHqDMBUzBlTApccIyc9Ge4+aaEoYCGaPD9
41ghpqpDV4R//nFC1ghmCz6IskqVmn87u1OcYdXlz7aiIpJk/YqyB6vZ0l0/LIWEZb8nWPoWfF8B
LKmBctssA0JaZNOL/t6UYQrALI8cfe6ze2GbnpUGD8r8OqMAdd4YVAkoBMWncPHOMWLSYlL64hcr
BA0x0u1p3Ktc/ocD5aaL+ZaY6ozGeNCnbG8Z43bqpwcL/6VsuFsA50JBCEQd7Rfn5KrdVbgkB5hW
MGvafdjBtQp1BvoqAZIKEu5qpwrlSsu4843lz9qDiarMXsiTifn+SeLBn7Gr5HYB6tD8sKMRdVHt
02DDu+ipAdOMfFnFeEFSE3iLVEPQGVYsDDWiRLDXrcpsWofYxU2awZ3lGcWNvZwDQmlb2KOgqtx8
N+UvM/NXQd8GAVeBZQ0dZIqUKl/iY0InwDHeQSSsB+ySSVrsRX/TYWcmSdgPOITozcPEmdl2Dw3g
t6sR5Yjm0NZG8crTtQQYKiKCG16UPQF2iQNK95eGRN/IW6KOnL3APg37AFeYjcEFodkIsI6VJG9Y
XCzNa6+SXoWrFHhT+BkuH0qPqe+B93pmYJNNo28qZ11PUNqSfAtuJMD2nRg9Poz6ZurGVzE1a3fm
jHT+Cotiord0Buiul6BFytGztA+HCddx0jNIRJGHPZyWBBeNsGTHRviyeD2N6BwzbY06dnKvbGXX
JYCwqgM6HNXYEcQSWFvawEz/IpbceZ1TY8JgJwA02LY3yTYOfM4uKiaxHxGJD690dQJ2xvcQacnE
5IeHk/VqU++SxS8Vnnmvid9p3lin8Xr4EC8K68bo25/6k/GcPNgKx4aVNaxaZJJk76xCzbORsTab
c4PL6VfoghVaOVf0c5cbiEJi8CxjL8Zdq77T+GGWl9rdvuHbNnj+XDkWNogt7s3bcEZx72KSGJ1d
Vp8XKGCCP5aO+GrAJkaqRAKYUQ1rsTsVnXssgW/9+3grLk74//fIaWv4tDVZDF00INQqjtyyrs2T
PVdejaooXQ7jgiBbPwTuoUrfc4fK0P/3p/6JZaVdpBFwRW+R5tFlc52yqzXqSDcg+813MbhqgvDc
5RTTTtTYbXWHu1dv//2ZlyXv1y8lcss1TGHJFvTF4Tosc62n7cPh2t5POd47I9kgbJnHvU56r0oQ
LFBkcRvpcEuvkuIkSs9w9jjMSkXzsQsj6cW9IOqNEcNKaDlgmw1jKBvtBUYUB+yujV9QZZv+mfSP
evFpha9V7TckNbc96h7Ig/WEGCP+gCF7JQE3fesZ41VJtJ91ApprH2a5lZfBtVwi50Hfy5TYf18F
/aKe+Z+r4FqaqasOUH31orrqGuaNWivlqowmDf2lBvnCctiXn6K4lUpzuKEFpoTRTM/kmg7KD9t8
HcZX21zO6XIzLBS084tjxdv8hPuEcY3wHORhGkLKgAZuhzwhSagBrB9T/dgt2b6fC/IuDASo4y5u
0jchFE9xvgsU/euDTAyr41o4nVQq1v/2TsYotHttqcwTB9K8QEZHhoo6PKTtHhx0zkBp3NaQBv59
Ob8iRC4qNlqfGO01EptID7j4VMpvs576kssZm/to34gadWqz6pFBJSA/aBnOkDJQQYBbaZyXbz5d
PrJ/fLqBRtV0db6EetECa9NoVBy2sFNkEBaBjFo9o4PbcsLEVCIQxtyTZQ2kxVnpyjPm50bZW/Bo
iyD6pumnydbrH9/EEbZrWuStwK7879UvY0dL1WAyToOJloEE5PozX14jThWl3EDYMQ0Kl4m1VAOl
aqVXbQYTbNhP7Ttya4Ji+DPRMbZJK0qf5Ohb8EL9+2r9bdKj6SaJMHS9SFb/+g2/lfImINUaJZxx
cm5R8oPNa5n4Q/DNaXBlV4OO7Nw6sU9Lh2nrgt08orNmRr4MDwMMF4qxb9tQ7l9eR402lCbHKzCF
L1dCaE5Ooc4tLE7wgI52XQKlmWmHmR0m6YVYF5RE2hJupui9QzyBfrrsmYHigleaFxtQjUMFJWn6
ZN7H489AlrNEk7r0ASJm2URzI/dxUwcLCpENFPz5KdffI9dPkVGa11mFdhFfXMQYNgveCPOM+pcR
OcAvMb+HEzBA8121cOYnd/kNIkFfnunN/rVkclwPNzFzQqxcaxFoaL1+gJRWshsoWLH2tCgvyITT
hv0QBY7zuDA8ts8SFk8q9ypDnD4jOkihBVdMC9wBpzu4oepBJq1n8DpdDWwg+UwTEbcaSaDPAeNn
JNiQgHtya8QGF6I8+Li2V1PcD8qrgl2huKnQulHU/vvRMZy/Pd+8Xw69Qs207a/7+Nuz02WWoRi1
0E/4WiJ3pxTXgW1cZZ1nlqeQpDH8FUPC74hvLO7YgFwUNKw/MI8KLIhCAUvC/INtrcRumxJ24CDZ
t4sXSO24JN8MDuax8tS6vCZR8B4tE7o21EPiLoaYlUqbGJ6Q+oPSdBXFfhmcGvs1bD/6iNJXs5hX
Kdx9e4XLEI+zsxFAQSKaCWMLB4Q2j0tllt5MBn4b9cHIEj9PbuPnHoCfEZzp168NK9s3wSM7ozr8
jFF/EyTlTdVeoFimHJd0qJYj1UjIXx/eLXqzMc/TiHoX0WjFfDJ1XsbsqTDIlsqREtrglB7j+Ckj
hEO0HUxnfS+hppTpov3ZKM+xOq4XNKFfZDK9Wjd4n3rjbFDAJeZJQwZqI4sbOmIUg2pvNcNurIWf
x4gP8h3QfjBZIAxSd9XSg5V9LCg5MPR4gpzbtCYw/KFBbj4eM/c1AZZmNzCYOUNnBTMzPFLvoofX
0gZeO/CfWl604iUEpehQjegTb4MG+qaRbe4Rzhppz7Kvwlh4xtytwCSA/lhXe5MSqoLTDabNHB/J
YCEtkMnefOMGvpNYOGMQsYYqFMSNS7NyVN7l7yr17rjMzSFWSUlQiSVXEe3HVUka2XQtddqqtFdm
T5b2TvqF5yQPVcHbDQkF6/kVBJ8h4CCZhae0xHxKllDyUwz4ZNqtWqrHcYn9IEj9eqpuCsrdkvYZ
tGP8I65P8PrUcwTxgBakuo801x02GeClbK3DgDIAfXvdk5Vhe9xOiFHAQDdr7G00I/KBEnsbdX5g
76xu6wYeDxeefBW2zRAhO4lR1JDI65pAonmt4dyb2Us/nJJ7Yba6F5blB6xKtOPZziGnrUBLLA/8
SsCR590t8H1JqJVQvUgztgYPQouXRzF3KZrdhOk7/L2NAHIyaHTEjOep7o9jXWwGBF5jNF8pYMkS
HmsBnsuF/BjW7o489fPcFTtdtA8VZLn+CYkwjXSKhYbspsgUXlOSbI+vYTLFPkUlns63uonEb7AC
IpGVkyCiaR5uw3Anidqian6mwEmsEVthpMBCRuYPAZX326AZlwO7FNWTDCCNOcoJcN8KmtumvYEk
pSY3cf0qus8O+LhSNivRp17C4FiyDNvsWIjUC3T9Wi1Qa1ICVaMyrnJnBDuc/UKbvi3D/DyUw3k0
62c0pJtyRn07dXA5p6fGBBtVcohTJjBTY4FpoTwMEK/gsdEdrELsJm505UyfaUKBx2FXT5U18nYa
jHjc6ADMX+Nr4M3Qpl2l9DlIfQUpRhHB8c14u2Rb3K6HYmqJCsIcNZ9nIh6RuS2hWBkl1PGKJoVL
N1eEz8Oi3Tn0X60SLOM8UpvlDzY+lwDRW0JBn4YwFJJgQPo6Gl4AukXG1MztHuwABHESEebi3ED4
ShZwjPyjljZZid4di5Gk903KPqJlIJ8hgpI0js9qBcXXTa6VOF7l7Q89njir114jTZBN/i51Unr/
muIJsI0QGZNLATls8l6S5d/d9L1Rr+wRYpZQXxwZG9Qve5G95uKhXlgUoDyHaI9QrNfSQeaA+9CH
c2EokFgJwAJgV+SlZyXTVqBZyZ6xS8/LObbr00CO54wkmA0zWUqvnKi0hW/nMTaQHkrbveO+2Zi5
+/OShMe8m+EfbhDWbzrsZmp8r3D8r7VjSlWbPc7zuafP2tqgp8BGgLdEM4b6UpcAPLd03sHWUZqi
dsw7PycVSODJsbpb1yy3VTDS3o1QOaSbtDOOsG9TNnIBZ5kKGjqYrn4XJWvLwvHyRGgSAmoRr+oa
/O+/J8I44FFtZ0s/QcdooOqhkzOTGc/Gfbm8zsRGRTwB1H9XDutahx/RmRfWFJjAikHvj02MdkZF
uy7HtkmLFOizoQFxSV9mY6CTdmcOTyYOuYSGPfLKTpluNDF61QDqOTP9aNmPAYIs/ZYB5tqliZQN
xoYjFYJKlJ+6oD/K97ori5JWmc0T/LMv8QkbLj4MZ10r0TGr1XNH59gBMJMtL2yOudN7Ci43A74C
BjrJDh7FQyP7jHFwrF6KyPTmuN9RRx1TLaENqAarRiZ09q8t75RJz+rfJ5O/nR+5yGzHqJfkX/+9
yhVBvmoQqJxLUAjBtyIYdodRlwQwiFH3//4s8bdyg9tpgS2kOWcbF72CxjSiqmoG/dTjuu2V5xxt
aXaDa3pqcF21XlnIGVC+UxEQkmsgd7uIYwQ4kG++iPxVl88WeY4CDRlpdP8zR/vtNFYsqV11ITIZ
My59rUNZTupAJu4dLC9xquNleCjaO9vRt33S7jJ3XkfQ9r75EupfnnBStLkSDiM7BFIXugA1wF+s
SQqZy/CEsK189qwqxt//NlP6mKwn4XrG4pMI0iBgQBhzBc23ksfTDlddS8NIxdwgj/lOq3GeHu/1
EqWqAZYufo2NE2eONaoNtOs/F9Q+egPhnvAo+ClafM6TzwqA2mgP9yIGz14RuBDbEleNFqzadpwN
JvUunU/xKHXuR3ncZpkmfAdokukzx703WIJCQF3RmN9UZrOlOwWYXJEKaeMRv/yMj7o2F0b/h8Y+
Q0T3IhhYMg0pZ8ek5UjaIcZcA1SWypqGbZttwSBAPIXRVzyiFAJbae0J/ZDZNQ5W7mSXJTeR8pHw
7zGFc1AyMTAL08f7NK/PRRF6My9gzIl3LmBhpeSgFx8y8CuQcShkad5ZrOLynf3mZv7lidJJLhak
AGqmSib0f9+jTjEry9ZU7TQ1GL2jR5uykPN8RePbhGPbMzEhLS/UJ69TOBia98nwTY2h/eXtMkxD
RpUiqHIM9eIr2JNphCCQ9JN8GFznY07ErWFWsj++Dov7TmsIJCyZLcmMAo5fFPK9QZ9Ifw+Y8yX4
HlySGtqIPhaaektWA2eXQpFRRzC6PInfqQPMvxRFZEFSTKtU/a647CXFZWH1WR+DlyluwK11NKxd
OkDDS1rdxMoRjjnhVQYy6cL+gH8zh5DUKXgCvdwWZFglpbOiHXFfVzYnEecBqylslBTDcEQbAWN4
X/iqDhthIPuq/xU7d3GG05piIGdr4IG5smp7a9fBCi7gBmWFaF+dmgnMjyHhtIP/hT2bPuN6gILq
9OGujt9c1NCRvZ5NQgGAwn3zFP3lglgoFgyNDp6FvOZiRWgbgVJyCcRJH0BFHkcJdRTqczwfFAC1
RoVt/9BBIevZ5//90V8y1Ysl0dJd1SRJku6m9dX3+21JtIJqwqE5i1Os8Wba+DUALEbTtri2uu66
jBMSWEHytbWn0kSYaDCmNGYkSLWVIyfO19GSrR1CuAzsyhWtba5Q/GL3jl/TQigBFOk4F3SHSCPY
svVVZyi7eXZgDN/k9P5qkR6cVr8bOdT++6d99UD++9OE6WiaZpKSrOt/9EgGBPSLSJrplNvzwYha
31CO+F/s6DiUqHaZfwhOoQzAMoyRXyTttP+mYS3+VGbAtTCFjjNNGLyhFy8nfJYijop4PDniYWTO
MxCnMKLDJxxP4onjDP49OfcbjNk6PDM/YCt0krsWv40Mcim/E+ZqsqF2cVH4Qobs4DqO6lhyQfvt
fs96MyhqFY4nI0o3CYqDfHkUIehdUi6ghBEmodYvogA8lTEA41gFgNlliGFYoHgZQZjPJneY1iUq
8nCX+8M5x6zHsmw5wCOKbx5P1oS/fF9ctpY8DiJpNi++b0lbCmOUOZy6qdxkYek7w7CHZa3lVxMt
/5mJpdkwf0tPBJL7aVHD98c3gV+75E/F4I+N4hcYtyx5WNRj277Sdd+ZgDZ6iYwt3jEnN08D0vt+
QrOGx3lJIZGon0vA8oAgJiCDbCbNBmF+FrEGEFPhZA9V8GFOaN5b7SgTReyW6Q4DGjJjcKZ3GrGD
QpyVlGwL/Vh0BgElq7QU2zn/zKD5uxMgh3ukNCRCTEjGbBIMyF3yMf5IDYje1/tsqLzC/HD74VjA
juUtQn+S2dLlkiYDMnJ8xXipHDW7siI6DOYhBxXQWsANY9KmoJFwYsfjMTT7sQbnWatXHTlO1YMA
ug9Q8dMmd3Ni6lDUkPaxWpgfc/aJSAiG4BESBoZRjp2Nthc0COEek7DnIApyl3PvrtMmZsRBwo+B
jyEytgr/TYPudR7gtQ3EdcOOb+s22/bJ4mFR5KVkLk+doTmP00S3YTirur0usZjX+V0CnjzqgcEy
BqbJGMwNA2tnrzJGouOgDLvBtVZqOV+n47GBTN8nnwM9CpfFO6HEQzgOxJsxKXKKRfRnJjTWPYut
V86uxyuO5DcAP/Bqfnb6bc6dinvunH0gMq6GeBoyeR1MdzdBS8zEtokwkJGpRzqRkfmqVXCqMP3i
TWMaOWle2j7GTOYRX2j3bcVz52IhVvq9jtNPu5dxX8FyR6QgeQ5+1r8wzgwU657Maor5ANb2eiY/
oT0rFs4zpleottdR6RNdIRiJdEg3iLvvdh1hs/yqILoBRgJRC6l74LyVDrAIExTurcb7WT+DK18v
eGnwFMydg/f2o4RvVf9ARJ/Pv8bhpuQMaLX0NrmXM4jsIFI8Wb+5xj3N1gIBBEywdUFPFbVFDjfP
6G8XOycW4H1pdZ8PGnH5w//LKZ/zadrqc+OXBAC3x4r9sOM4mOe9t6TNVuDZShlLwuZWITRKqwOG
+WimUR6Hz67eQESOPPt1kQ/uoh9k0VZGHAyVFuusx5jBWe4VBw+T9LgXaH/fWoOVGWzGZJ3i6AHb
jGo9doPyax6cVR5Ba6LvgLJd08kClc40wDbV0QAI7YQOJ3l9t1jjKVKDfWHwzOi+O9/YRnN0YVZO
QACJy9pasCEbK/ERb2zkk5UTCTJi9qPfqEmydHVUQzyTcNgJTyzgj+n5r3Lx8bKVXJHA3Wc1bwmm
8HaE8KRCI+BtTgtnG9Qkppn346x7mO/06AqHsGnh7tK9jFBJBoAmWggxvlkzqpQzEEwGmJOHB3Yd
0iiQ/Vc9thGM2D9AgobJD6wEdf3cEJOOMAGVNxwB5lQzrq6JbdhMybU7A+e7a0jXUINDUr+L4a2f
7hVRkJ4ToC1jClGSfgDZI9slFg1EHIwh8qKxutGyd1jhEgwVd2TVJe/GsHftU8+qXnRIbsJPy7lO
BkKVgJOQe27RgCWFy+jvTdRbMZ0KFZGThWBKK15jVre8/apB5KwSewIf0fJegXgGpAVT4Drr3kXw
FPO14KpB+LG3EGG8FpSSe5jV1renZZ0b5qO2GNdL1O8IXM0dQh0xaBfyeEYPnO+bu6D/OxRDe2HS
GG9Zj5j9LOqyHiKsGLCvs/upPqcKDWAUL0ne7kfuu6g/rCW+GVI8Ofat3Zq7JPwVq8RqErKURxqg
mXuhDtvFPLsY/XPeF4LrZPRIFBQewwI8V0VGUtSTDAZgQSNDcak+JNOI5y5mx5SlRgUwI/lR8mWs
8UP6IZXq7OrzVRjNZ0RmabPjE2kF6NiGjZm29Gas2YqjjUJ0JY4S26T7PDxVuJ9dJCEsefKxl8kr
JiHaNvMBmUGDrcWgvW7rJ7ACvAG0i3pJqEZPdi0M5Eni1sFagwkKgjMSQqItCv3nQMyaMtOS40k3
AqYApYvD3gIBcxvRpWafCAliVfdDd/A7yOGROE7KU0yM1MA2iRWk5RLkCzhLF7EIx1KbKi5QyWFa
XpoWG3s3aNskUe9C/syMwznntOOGPxO78TTs1DZ2vqxVD7M23eRImHGBIC8yMdY/D8nW4nfpevuV
0qcLZ00oEHMOwFic8mWCn4xj+uag+Nczhq2a6Gc1TZ4U/3smIjWuKOyxGTBco7hqKJjDdWQgTawP
Conn07wJriMXokZ9F5oCfRraH7SkyJ6G9On/47u41JHoKlyNmaMsFX47n4l+EkoPXoDcFGNlHAyE
DiVNPqZWN64DEoumthO/Ztl0YxhvU+f4NitoVWtX4NusbwwM1l9OrzbFrW4JHhE5r/7vl0lUPQ2/
UrpVA+2h8moUyX0vtf0LwWObiVwTJaGJ780LNCSeoO46QbwUNC7QjJUu+h2B0l4ZLR4HqlIOFXNI
xtzikqEB8XlZ1m/arD6aOKlteCJmuDdJFxvB8VbtGZ/4UVXCHSyeVnsHveMpOtYJIuzwkS6z8Qu3
XW/bm2E5Vf1b3upwcBuZrSATPidwKHmHa595ofXRu+VrHKm+fFgHtJ04vVM8uaBsRZoAT+Xd16j0
kAYRIUTGF37tb27rn0W6sG0540bYhd7Zvbitk17ERZBqw2mGatWOkA3RCRIo78WEFZnDoxgrZK4E
KBHwEvPwM3ASpkr78DEsvmkY6H+7q0wiaf7xl6lfziT1Mpz4PjAmoIK55kfOiD/42cQKWiW5JvoK
0xi9Al4t3hsZwJd8NhMh1VCTQgWZSsnYzoDyQDWTokwrXMje5YtOz4V9ZLFxcXS7HJFfeswc8cpu
kGgxtvUyfArIPAmYd8068BsARCNzlW9/nriMUkaqgvkRhDavs0tPxLroICNRLNKhZ4o0ag8WDT6D
hMaGr9ejnhZShwWT1i1fUojVLbM9uLuaOPGOoRpuho/ehEOFUHnWUo+4HQOf8az4U3IX7WNquPkR
zQRtZa6TwL4fbPK7LkAkTnYrC5QL574Ln2wJRwoqX6V9HDZELyctZfMxlWtl+BMQYojtrq08oVhb
9HyapCL0R1N5h0SqMO7AwRdQMkxsJES3j2CK0uE4zrddkJABRJeGsCRFkm5W1nRQuAE14W2yyZMy
EA6tZ6fo96jWc5InH9nyAwZHmZP5Pe3/6UmqovvoNNbxznHhu8C/yW/gINC/fotc3VNILqqIWRFs
XpXjPg8i8JjLcKY7182Lbptrrd8t4bgqUIkS9kTG6JPNabbneEwo02iQUygA0Z/t8K7iRBbEawWA
f6dBnavE0WJHKSQPn5A2Xm1kodkQbjLomKV76PNH3VW2DQstmQeEjMaQ+gRhSs/5PG1pwYEr5eUn
0YKZB781mx5JMVnSvdG9qEXOWZVpSzj5M/Yh+lct8WfsIA4pl8/9zdgjIB0OGOWS+ZSTSakUtKIV
2Iypj7Fy/c0r/xcrOLoew0IzZeq2Rtv5v6tnkSOszAEunkomCDmnbUP8cFN1pQpzTTIblJeakbHh
TbOfIhPVlsVbrOK8cIxwUXXA8Hjo9QNoFbyl77Wp7ALnFEn15C0hqfsq0/bgsipBUfCRJzOpqVh8
/Jg+yoQZgzb3ahgrT13ya4MAZkWtV+UweU4KdCH/QZYc0MZrV1meoG9iJPRkXmCMAscIH0oV8kM0
vyUJXBttOtoEFVFYzclRVBGE98yzOgIM4QOYsPap9QpLFlg2ccslzDK2Ez+kdUZioQn1meK2Xw7T
PO5wp/j/h7DzWG5bXbPoE6EKOUxJBGaKoihRmqAkWULOGU/fC+rJufap46ruvoP2tUkQ+PGFvdcu
wOXUZA2X6WPBWp6WzhKHjYVs0OA16x97XbRBH8oLCy/3MvFbQvOmHzuqfdUk8eBxHHCbmGR+UNXH
AcUIHNIaiEOvm6heQirTjZb1zIfldUCiXlnCS0EXQra1vaT7NDoZFborsqmVz2pKGEq3iSR3CWpL
0mce7w4DA+M3FhSIjddLzho5B1eh5zY1VjmVXyXQj1C8+0AecVxWlqsQpVj4XlYLICE+ElTElkmn
x++oAuVIx7c0uY90z+NSAy4MTuSj+biRy6ehfDNiHDKNsRK4Gj4D6rLDrc5/TdDgCi26V+YUGp7o
yNKeQ+J6BuOXKbz6uP9NcbKnmGhTTdiiUrRrzXj473v4345Si/GVuEizkBv9viZS5jQgr2Bujw3a
C0wqi08qbvoD2FD2t5PbwNFOcZwYjzoSoiaBnsJ2wuw+I+GK33wJYFBuvXYAVYRLhJfN0IjbIpE5
cc9NlO0ki2S48L1uvuLx1i5XIaudRA43w3iHwNmH9yKeXBa4Esk0JhrKcFySS4dze5ThufPzj2lE
Pq9GasaTPII5MOWfIZAURo7GHjgFbDmw40FnI5QBoYYAdEByQrgPAVf+99X6UYL+NltjvcUQHg+W
qlI5/e8DL+ZdoMuRxNXS2EATJ2sAg8xqbpseaDDlE41tL5OxobnacA/Hl/xAZ6SAPet36nNStmi8
X00QgFUOP/EHsRO3oMk6l63tagyY6TNk6oVLxwt1ZHyoDadE2XXyVR63MkQNhfeDwoqyCPkRyvew
I76EchqgBJ6ouSEtRb+m0ZPadk4JAFYwrjJG71mB9MaTE0p4ieNT0pJoVCBLHXb6kEJwQb0uVmta
5EWKquJMHBbgQgU3hqMFhx2cJicYsduk3Sawbm2FkkcRd1mR7pQciTlgxgodpxiZKy0XT1b+VUxI
sowP6CalQSht7eGJ8/VoXWaTF6Nx74YQV8hdQS2yTBsJK/zLT/UjT/7jp0J0qLPMgxrx46j7R5mN
niDCnCcC6U2A4MzTvWQ7JS/cX7M4mlj9R46thDpVHwO3LIWNoo50VQlUbd82SRVLDO1cBo8hQWRW
Gx4s1DoC7VGQPgxI8PCEcbNX4DpoVOkbafdRGzBZYYoToGzwpdMUMvyiAK6YSPnkbo3kGU+ADwMC
cAVGIqREP3Rl6OLBy3TPGjZ46NcdB4Sc3YXpaa76rSKSEsNir9RJwGq29QAcpiSUa3pZZja82ENy
pjqyCBTebnL4l+7g5+H//RoyyjJlRV6c/Prv77do6MS+V5pjZUEKkNLPCV0S0rap9KkU6+tcND95
QhAENjDqX8JFmM6sMeqPaQ1wO3oWecWF0LzGUnGJGoFu7phBd81oJSB9dOKrdCYwPdKGTSFNl4HY
NBKGFqdND4Xmvx9e5V8II2i7IbYwGmdnYP0O9AhKn5XQHHfHhEKQZkfINQCpFllv6A4V5gJh8270
sVOTaUgeI9XSGL7LfHVtiGE8y8yZPpfmwtII3i2IbarAexfP9RQ7WLP25aS7ieajVYyQMdpBxP1l
8J4lEJc7vpaeRzjo8McHRhC1xgWQ5B0SaPLtBnIODil1jwwDK+8rzzSZwbA+rxWMd8Sug/CIUecE
igFaxkO+ESpnq/O3UfQd5ZKrY+oKC2Qz6yrPliQpZsl2C8Z0joB9d5MzyZkXiFQZcDXIKIeuaZFy
USC40plfm5fO7zfLIKynM0my/igJZIFQ/g9Di0+meeBiYTjhNIp2ZAB5M3YRk7HBPOP8kK5SUdid
UnLowkEwQ3uo1R/1qc9zkoJjNCYvWWxnrYJeJsXjiIKzjfF9faSmvusN3rjqpZtr11LB6lZHGMsD
GQ2EWPyaIuQqSDtj7iwwFT3q0kVm4aMQnHTy07VnmauRBhp6P57sG8m4SzCvkgHFMGNq7rU/L7Sa
M0Q8LiPpJRklFXm4yyMr6Bf0p5X1FQ/vHHyAccOAHQ58Tv9jLIMX0w/2an0HefdUgP6C+hg8ikAS
R8ZTI/fnsjc3uMtfk3b7o8jBG2Ag0sEt8xo3+lkC4x0RoWSpXii2Njxoyh8qKuuhJx+rDtHFa1/j
4i9CGq+jxxa4gEPVr+Dwkfac5QUYQnkF2GKjp8gZhOjCbgO3LR/B4nwdLRZb0GMbvn5LAbGcvy3I
tCWDU2i+jOphEYDRn6kmxgHuLjzoBCjAlsrgUXYMjyLXku8/8XEj2nzXL74rxr7+Am5hDq0gBlqm
gBi6jORblmrHKnxuL8FthZeBgM9ssRhbwSovU9hz4joKOF4ZSaea9qhkJ6WKbOZUMFzatEb1SOBT
Y9doXAMdwctn08L4Dx/V+UtuSaoiL7H8LhDGafG3YOl7k4QXAk4FW5OxBiNhJwNgyJ8mhng1s+gq
KDc4vpwkdf30MYEmYQ2mI4YYzvAt4UGuw1NSIVk9hYXppONzY7zokbA2zM9Qf6ukQ5HRTTwaA4xS
JdsZYLIpdAeIuxLJkPkrr+eZmmKg92JwPVeE6N0J03BkvNC4/V0YUOsieKvK+qlbYJzlF4DXPgHC
M4L1HA8VqvuxIxAt3MTR3woRaZkm/O/JLCvI1VVNY5ms6uZv+2Q1SfLE15PmKAJHa7cNZWOLmZo/
D4XG1QnO6pQAsLtOw1ixBRv+MlH7F8k86nRJQhKBLkI3fke7GChaiziy6qMMXzl/G2h8kZEawVsw
e0hKA5Y91AvqLzCw/jlNvpToa3qpsOz6xpuSeo1y++/T/V902LKm4x2SdPxKrD5/e1fF2MYlVYnL
YzdNbvedJpmPm+Ab1jQ7gYsFPyeHW12z7rGQfZmKvlnmXHVtfAh5sRvlLzFsN4Pu21Mob7qI3DU0
vSmIorkwH2Owe2r+pejqrUqY12XyDlGOy66B2Ph+EmyaTC1SSc35kAwKIfy2lbKvdLS3Rsy7ZH4d
R2Or+T5rwCZ41wjIYr8KKpt7tdbkXcGdhtt5nvqrEM0vlqxxJsEd9jeVyWYJna+vGvtlwdLl5tqY
tLOf+et4hjIlD9tWn9h9+AgE5V05Kq8R92QvoqgjMpsDdmlMgxJzreoTjMkYHPGuq+C8lVlB/GUM
tswLf7svUTiYJjYK/DbqT1X2j6qrG1DbBVJRks+AqW85fRhkGHbYvv33z638KbEiJ9RgQsbUDaHJ
7+XdlKMVmc2mOEpDx3USbaRBayzM+4owuhnLvGBZjsSEBkbkF3QzRuMgraXKG8tqrS6AciR9SnVh
iEXMb48Yq8YrkTD0sWpSPTTzw5JSklccJbewDze8oWuvS+8Vup8CBw0veSeGcf6Xr/Xnc61bTBBl
MA9cQ+n3u3hKYm41s+pPgBSkzB1R0efSR0XYD2tJuLbSUdT2k7qPy0vLHSxvKMFHcyPJt7j7wk8x
lLeofGutF0t48DkBsuwt1l4T5SFpX2CRT/iRQ+UFyutfPvcycfvf311H5oPMRFIU6KG/u516miZR
NZAhK/Gtt4X6gsFXVy5T86ZiA6aqVoMriGWzvGWRbqvKi+ADKdYestjBa4y9WZBuRnLR1RMuIVl6
kMKvGKQfoKV11V0FbiRDezFYp3YZFNT6PICkA+LO+zINrtn4FRd/OU/0RbfxxzdC0QFuR5Ml1fjN
QSXL5cziP+9PbbPxxV1UbIXqnjNg6pqDSPOP+d/TataEazLotooykzrhgyhuQMmrdmTZHQJu3kYl
kwwdX4AebYboWwSJnUQUPLgaY+ATaJeXgCQSvdRqGchNFKM3v3h6QeG2Uswr+nUmgC+D+su6+Gq9
MSgoFQNDuZG6c1Sz7KG7U5+ilhwNzMISuqap3OYiu1FQqmmJ5A/NYHYWhp1fUtH+5TXwLwocmmBN
5UH/0X3Ky2P6j+c9GYUSFrOBRbK8xICvuR01WuFSYryK1QyMpgJrzehusxJ7nYYYi2HHf997fx45
CxeJJQYeguXWWwbz//gIWm8UsxjJ9SlDai60+2x+mMPLqP1lUoJv7o87gn9ikdTw6oWL9CPT+8c/
hH6jG6dJbo9inx38dqAUp9aBlANFH72aGkO14mDuHk2IoV1EYlRR7lNAmWWov4ywHeLc3FSLxM0E
d35RfFCxN4SPE4U2Tz1ezz1hqStfuQzSLRSehfINRIsl78VBhnL3nLETtGgSBvWt8PdFKm9G5RNI
qAJyCHdLw3gAPwfjACZLxqZkJBwxS8l1xySIeJnRGZnjz5tO8awofJ8VNCF4wyefrBRWfrMJ2sM/
B/VhhA7BkG8J4BllO6b3yccTM1eSD+j7VWZeDNUDpAHsy5kfC/aAPXrxpSqOhYA7f2Jxg6VFZhct
E1UEqko5s0EYXyKgRtyz6Ymq2dr2wwU5zCA7KdCEjGDNtQZputoywF2qagz7EPhA4AXmCWu0U1mn
fr5GYI4WDIiGeAKw9C91lu2UV2mvczwQjFk4wiStZTZrOYP6ItReltl6MGI2K7StWaG8yADFlHHx
FovPORsMBAaYBYT5QQaAw8gRQE6IlqLGI3daclbiUMH3Z3kVaOCgkHdpVWFOM7c9VULIPzMfMNAZ
g7GKhAv+pQl6TUXqid+BXjV36XRTTW8QLqnkaPTpFTkf5cOSJ19q9yHYTP63Zb4aKnIiHpgZu9N7
11IC9yjG32Uif4v2kSzgLr4TFeMUMBJZDqQEswzZlwkoNfzOypOiym4E7iYSb3HzpODcARiwlqet
wWOoUfvlszvOUF2BTZPz1PQnC4nM49Cz4GhBJcQudhecsQ6bZjV67bHY0BXO+O2otVxd6tZphZyg
UPfL3DkkMCPz/I+5bLlyW3AX66XNiMx2l3DsSRGjC7gTGhqcMf40OMXLiFQvzeNFYIrcpu+yhu+/
6X4tECJdmbxSn88dGcM547+gpRX7CAnoUuRT290F8ZDoqGz4xtHdqilrL3kibIJ68IqOX1Y5s6eX
jcvyM4tMdSSKObEI+VikQ/v8XHVLJzgTiZDisvcG7Gb1feA8wsDGQPmgYPHQpmtbKbsKQL51bubm
oOfhpaLHsNTaSZ+GiJapfJoGHcXZm28t3fdhTrStEsKnSPxdOLbXyieIoJO5Ge5s+ZJlNBhtKHtU
hEDkaU0AQnJIRyF50XkbP4zjhJncAuEhQJPJtpN+rSZoLCXKu7FzrSDcppAR6tNQnVSt9WoS9DI1
2eTZkwS3GvpozI4f/m1Fs69y8DV1xBqOkA+8EzEhCdLwFUrcJ7iLc5Y9eIkYxi5qGsZVUFiGnpnO
ClT2Mkg0jB2arWVACK1Xp/8UBzKGqN+jnDabqlFeSURxps9qt+tUA5dX5gikfDRh/jDnxYYhxloi
UtePf+7sGMgHggp4FL9GPkGugcvYTAPoivEZGSWAuCNOmBaVg2h+zZwnZUWK6iXrLejjR5QzCGJ6
pNWKcM0sjwRTYH4ImwlI48Fnc4Avp+QYzEVU10CL1qVC/tjwHAsvEGFoIHeV9KjlH5Il2FVwAojZ
sqxsCC5kfdcAa6XxJlSArKYKUItFmhSg7yZ00vQ+ZjwKxUFItjNPu9hhNqaLa0LkQf1X096xJUOL
Rk2d2RCS7ck4FCW7rOyuxw9F8VFCe1gQPB2clsHqXXUBkSALq7sT6rXBh2d1IV22YU/K3Vflbwo3
jY5MCKxDSBilSLKoeMjZIRjXEeWslG2D5SGsodKIb+QtNinasnXb3dT+zg50XbHrXEgoQo8B5RI2
n68TgThXX7+IyntARk4tOYV+G8bvnIFQNADl0CU4/+8D4xgpeZAq3MVs20SI+dPVyl4b4mp04EUN
yIltH3iLLQXfr1azocNCNQE3BMK3UJrl+q4jW5HIOcMzFBLrEHVX9ACZeVfR/TGu6RHBdkjLFYqc
eXj9Hio8yWC8ytRB/jiyQCVkPRJFcrwcY2SinTu8DMZkk4n5c4liZJlaL0gUAHaJf44CY5Ug1EvG
p2UiFn4WcFaxInDLShlSPg6XT0jTsUEU4aQ5IgGwihPhNJFZBvuJtWELMarXmZctsKNRPIp0ACIn
dZntp5JtKqkXEykYYblrrLPOjbZr0Bk0/gUBI4wtBpuXXDF5PderJICUPXhoNjvgrUP1EDS5nYXf
ZqvQ/GK6l58r8bwcnKYcuWNCxnBrbdom2LcWVPj2rbymUJsqtBK7+ivhWFOksxVfAcxn4iIEBaVA
wGZwH7Fds9Uir4YdzRq5ExmuYETYuAteKn+LmLPqjqF/Qzb9+C2Dcp73c0DjE+a2iFncmPYGWSg9
TiaUoGF75emH4XGaot5LZFjBjadrkNrOJrQsQ0c/ypsyZudfYqc8qFm/kmrmSMJ+TsAu8uIvdomB
F0994TReOqzeqhyFxAcivZw+fBoA7pctmu/sMa0+eY13A2Zd4kAXu5POPlHHmNLIFCoV7tzAEfLa
LZnApOlwz5mqTQYDz2B0mknZSU2wZTBHJbbq8sbD7GmPiGGA5ac8G/nAKRnSw2EigMRrzJdlbTgq
tEbOovzgDb+aE/jbPQnOwecwfxjKSWQdMjyn5a9iyXR0lvBgGUqOhnGDrJpNn3+LaA0rSu+pSUhu
lDAgrk1IOxFq1EWIafAOI3xvGl/ISwJklQl4Brhi52HxcUe81sJP0yTXW34MUPI1WEgl050q5ScL
awARHqmsq4MnK3nKzWhPjrfWUM1MpJsimyjiXzltQTpRSAF+ZyrYIdafMFCsl1inIXhrsAcG8Y0P
PzLwTPjDjX/j/OzQFvpqC83G9rHktr947PPO38CmQLYXL/O7sL7KMc4QmZDp3m2ZWZXIjcgUH032
E9KhiZgaMkn0M5ZF/WdE5HNEgQNJeC3xSczmyLw0Yqemk65X+eRsvNTmqRVfBR1Aj3ztaazhlixh
CYuhDrsZ81OAyws8gQjM4U2Tbj4+yvcAxlyp3sQZMo9Z7uMhI3ZkcualtGuf+DFriYzrmridBSwV
k6cMewR3ciLfhul5eQmMOSHgYu1MVMSDfkCIAUwD+qNIUBdT6lwAy7f2x60xuaNFONYhTfehVfI0
OhX+vGRJpd5MJqz2nqhQruyUA/JsycW+B/OWoYhiOiEJTPWRNUvF4nVIpMOUGggJDjMMLA2zk5Rd
JZwrVbnqQQct17gSke7OnAcZGnbUrz9yCm0lASEITQtA0anuMSt5cYcw2zA5DL1M8MwSV0XyS2jf
2xzYmXRuVbzl43bMv6L4OddJ9gnerTA7F5krqs+NtLALIWKn+yLbl4uaz9jW5Q2jTQkjXx8PJQc1
+gOZyohQoZrLb2EG5mtL1/9uvFTlj4ZIFkVCxxSTcRmGg+X//4+GyJoyEmhDmSEkuHsRzpegf9Jo
Ru2h6UJPkXOMu6hOWXeO0SPajalCWQ5aAPT9nB06OB9WEiK4BtGbksXKIgOxwDx+LqNLpC68fxGm
t06XwBUngzQVda8u0M6Sp931aEvjRZOSiC6AiXouWVeDbBPRx2c/OgAEJH/5vn8OOWRRlRlsafSB
bBSXTvQf3xdJUlwqQJmP6rx0YeLdiDqMhv5eRQJiYB7taAOm4jRjIcjJ8/3BBjFqj74VXk9LNh76
pAa0HanhkgLH96AxT+jpkpb4SJ0Rao28HAtBHH0FmNwELplGntZ9rhTmzqB3SuuY1AaJrBEhXlQe
eexV0Yde0WebhGXWpfIclojxqgchMphi4u0m/isw3f++EtafwxGuhMk8VWPBKpq/ywZ7fnbeOSxX
EePag99tIw01Ncf0dmqFky+F7OnjlYHciHJB4exPtWSn4T2wkHWb8ExYRJFprQvwyUkLL33ErTx8
MrkhAq+AWSJdwiBGrif+zGBDKGygf+xiDQ7vFLstlzyoPmReYYBIJV4G6mfH1N4c8DVHz4L8tji4
i/gU9JQhi5xVWzaPLVAwW9TBv3OlI/VghuG5C7p9qsp2NdaHMi73CXvbJVErS3t3MLcW6dKWYXrp
XO6GVPnC78b5osCTrBA75N+zxOosO8bSTAIaC3WF+aOP8z/YWIx18v51mbs2de3UAgabccbyIG0p
/EQ5fmRswlKP4VD+kKB9SWt6FtH77x+KOdW/PKPMEXFD8KAC/PltLM68aQ66nsN7ah6VRbPf+HaF
6bvQ/XUePBTalay8x8HgfNwICt4apbjHQ3OWSmFbKvlWZVFt9PWt71h/Ch3pRxWJHdM68ouLKiz2
hntcvDcqQyzKtdjyYl/myR1cWeu9MigeNVbrM+1zkF4EzXyULI+xyZdUHkUDqfrk6hijllVjVdQA
LOkGGnxGuvAQJNi0DXd+qcPqoiMYmQtWXvqLDss1RaPSl+9pTwRrED6IsFSVGN82cziyKaxBXWvi
eMhK382VrUpY0NwMgIk5b0TtPjbx1mDWaOqbIMzWYkKGuU3z3tRgYspH1Lk3JcO8TJ7OssEPhcqb
QWKajWB3vXCue/lWhuqGeK1jr4j3iixdufbxy5Mt+yab+aFHypGW0qUhFUQOIWnmse6imWBcU7xG
QPFay0sR2osBhug4urBALOpHM2/XNbQh2XwbEix1VK0ln7jqjMe2yFcVIiIYMjTdZ7+YN1ZIylbQ
vzUloYkjAGJKjKnMvDJ5K+R+1T+JALdND3oEVtCKicFm5M0YzANyQxHglu4MFJQyXWgUI9EES9cb
fzkulX+99WSLnQx+XvhxyyHyj+MyZtic6K1B9B5o1wC5H0jcML9p40Mfw/1tC/enrcfIOg1no/9e
Rkxl57EK541Nf84SFJ+DpZ7wHWMzetQqgjZIZGCPzNZx9iwlvDf4YRrCtfEhEE4TWa+zcUjDaM9Y
FwDlVxQpjFz+cvr9TBT/dzSMepsxIFsmhF+S/NtoOBH8CWkUXww+E9TR+CPXaxDK5HzmEJhaeiaQ
mC6E4BVbYIQ0jEU1pmbiJcyBRaNgrnkehsZJuCcGZWCKG8p2T4yVgQSyTNHLXQXGFc1ceQOL07bf
6f3RRFOfkUARyq/CNG3EDEMPQzN5qjy/tS1/n8u3Xi3dGGNvIZ7kJfDWbbuTkgPFlTJbEDRHSD+N
nVnb0vRIS1B1r5q0M1k7N66ZktuBS9dkADk2k630T5p5T2fhrYuYtgw46oKSPKsAZq1s41bSYuIR
jc6eoYnMuXiwAkZN3YHevOD9GwQmm3b8T5mMsyYmttd8k8UPRjr/fb5hfv7zfFNYRHI7axhsiSH5
35tMUbmAydA3R5Wku5KG2ey2RbxtxOLV1BuyxP3oi/w/LlBma2PppBOYPsxgKa44MZY85GofQQ4i
HB00szx2qV2FhyLyOv2eFPOuEhWUuiM7YNB+CugQ9m5EuVkGChiou6I4eUrG4MZHeTzBKZVUV0KI
OeRI2GPcKuLA2khazD+YGxrNrsLyuUZZT4siBdabaE207CGYKiAe2j3RmjV7X5sccDspPlkA3ySl
doJBg+NeHZV0skMW96bviCirGga02TOnQkG3XNSJkykMIVrN9hHkx360YhnIUKjzhOJtCFlQJNKm
VGm14RsFInSANNnPArxypWGH7sUZ+t+KghZsOrYQfadDK8lZH6uIzxJVusQMKUVSXTXrMmEVhjaw
xK0oybqgKusYDudZes4NYm9JDj8WEbxM5iskIPZq+ko374mJdi8Vawc060nS6tdwuJRh4YjNNQy/
QXYFEu6oCHEFmiu4XVOMmVuiYE41bxxErLyYxSr5SRvF5xCGdw66tzF9jZ2qcpljhn98luF98Kmo
JsjBSkU13o3Vuc+VhzlDP9JKzJexVJittq8Vzc5pqcVKPKgFJPBE3k+0XYulK9pE3bwehgjx1ldA
xVaNMpmjw2rWP2GiMp81bJ9sMPRZm0L8f/1tiaIf3f9BUK1bAYhriAhfDceeYyx9lPmJYwhKla5s
pwq+0fxQtP5BlnYWN2UhMp9WnluzXhjrwyGUUPdxF0ekzVdacVnYDj0CIWWt6wBRg3aNrxWlHdIQ
E2RPZ/smc5VuY4CNBTe4Lswlwfjui9pOLQZWm0Lp6XgYx+kUGLodRuiW9Htu1s4s443rESVZEDZH
SthC2wt4tbGaShNhlDWVgnmloSZaeoQXhXmj5covg/G87h0f0oOi0e8WKqxfxF8hdiVp12TzNbRY
lNLpxXC9hmjTzcoGQzIac6BSqI5zzXhLsGWxuzAIN1+0cbP40z9PzAwzfX5blrctiT9+IT+h3UC4
+6NJMdgp1C8jb0tOInZgwJqqj0GmEyzk6rMG+jNn2YOpLzt5ujT1LD0JqEdqEYDOOG0tDuwVx2oP
Mq+H0kUz17SvWdegcw6vWlB7+kz8VHcAucAR1tuJ2a5HOsoRO5kEwmxRRFPf/4A4zV1SdwhGGCU0
w5rsByeJUHuHzaUsU2+OG1vvIbeauaMwKTCD/qbECkdNQuBc5oTmIYwSpDyM0JjZN9HzRK9d+V96
diaW4hSSfG1ygyrtJxNQBuLim6gESz/KJBQ1mIGpnYknRs/CyJ+AykA/iF2sYiUimoA58FiRl2HZ
yVgd4/dGlHA/xi44GEcamp0538uoX2e+AVFOXaTGTm3yI+RbBtFrH58iRaodlaJt6gfVfGyrWyN9
Lu4oAkEN4G7xd2YyP4+LjYUjeZHFpGZPLnNqz1NKYj0pZIbTcKmEcHr0KT2JCwDs29utFHsiY/qJ
k5vw6hkQWY+zhEErXl/sYqioKR/hfHcqi6MQ42dn7vKqOZZ+uu8CDTN6NDoIEBxpWXlVayEoL7TR
BTXFQcfti94UqpAoMPAibwDUc4UcKbK8vKyvYJS9WGywnyrnKjPhKpEYrWW3JMNh6ofdMdSbHX8P
3wXURJyAxGyAbLyRStrJAXm00j5AgYTAQGtVfE7vc1OtLa3cS7hLK/bRGXmHDaqMlVamD2pHhO6c
7UDjDcR6Ntmy1RfcKG8AnfJiyYs9L/JbCQJRRRpp8Yu23fRkWCluQeq1JNkPA8BpKIoWNUYcfElq
yru32llo9yJklwJpbq3yNPbGqZLhMQYWkfXxgqicR/iPMMsW4HlIDZiodE8Gr68wS49dGb/xr34b
+GEt2XqIUTfQKhDAN79Kzaln8EKYA28beFbkL2a8YE3OTZJLHAM1FKuCJjrJLL4ZAWl6se8qwJKT
Bm2a/UTnMvV5kDLxmCDWFmnC0o6uq9vL5XdmQDbn/cdBN1wrPNFJwwRletNaUm8JvbQyEtOQHMvK
AYlYyJ3M/R3zAqVCN/KZaXSzLpCQC0Jrm8otoWwUJjLHgaZlIZojN5JMMLVgtfP+YgYaGY35RicR
VbO6rZaNTuR3Hrzx6doxgs3z9kFUnSr61BT/UWeW0I6KyxhaLK+M1Bghj0eVxprNGaDqCCsTUiIa
3W29Aufg1Ct/1WyldYnxYqXstF1zYODHcGJl7aydsIP0syZJbJ07N2ZrO58/bvCnBKSIHVd3pd95
SJ1y9S49y3ZhE2d9CVciVqaVujFd5FxuAEFnNxwEj/N9FT4OtrIW7Xh18/dM6e3ZYXnCP0wv6i1/
efVLdznl+RtP8Wb5cOVJgjph7RQ+Bss/B53mlv0FzMHtsB09LvMqs2/iSsVcSOakxyl0phxfWdvY
azbImFe1jYBqpXsG/zfGjqKtZE87A4NexUeQ46vZvT9Hbr7+1viDz4LbrYaVvCec0sm9afWduajO
V+JG3KBQQ63iwqHgG/ZvGUKH1bRVDwqfljt9q64ckO02N4Q78V+J3OVvIESAD9iul29Ddrkj2oC7
f75Z/Qi7a3cTdsiMXJ6M1fIvlWsAYWu2bTbXdHZuu9xL+Tbihn+Kv/Ebr8WZN/zMvJLNI8/qA6ki
z5iUn1kkneqT3y1+OTdgANxjZoqreb1s8iJE99TvVNypTCo5q60iyvDG9psOrcOQPvklkPqQTJB9
qjCQQ6ZSESteLshPRB61TtrrVxzzqgk2s28dtLhdd1Lk+T0qcxMDMak1ev+d4Pz87/IYqfsf5bEp
os6A/mLpmsXA5n/L41iFT4hkrj7Vbn+P1+yZ1nAMno1rrSB7XM8SmwcSojfjnbc9da30eewbh2Wj
sjXsytG93lVWow2l+BycKif0ID0ewQztRhp8/DSr8l5/qkf1SD7DlgCBPcnam3CHIUPexxt5g0nz
HqNeYJoHHdC2rjEBAEhW3dCzXhtpLTxJV3GnfKa1nbJYunPT7cMvLcaLuhouFtgguuK7cm3v5Jmf
5cuwK56r5+aUOdUxcUBjnQyXMmGr2MRqbusM1yk/CBaJtX5BwrCCBbHCqOPMbnsI5hUpVfBYCHYd
u3W3Y3F2Nr+b08Lc+NI2MAQu7BncfhO7s625lku9tk6OlAX7+hztu/o5S7Y0qTMabqc+yB52Qtc6
M6TYJ8W6+lqIHHRBm+bUzm6vOQmJhm+TJ7j5QdyFD8g038HQ2Z3D8Msm3/La3fJzR8++1l5klJrz
qkTgh1HgvkiHiKlnX3dSXou9fqo26kk+VR/TS/ShXdOt/4bxULNWTINnN32SDvWZF9Mb8vHhNj6R
dpauUFa7BjMAeafvDLvkNzQf+j0wSMosvugpfZUOw+PwrgGC8rHILv9DwV28Cxh31up3/Cuk6POq
C+sBbV8dCYVmDHEZPD5qzIueXKxP6zP+haZnPxzbXxBCuC+mtb4mF/asPyeB2xI7AIK02VQnVq5r
opJe5AdCB2lc2Chg2Myc4ua/0nOiWqbsG07EMdrzLn8Wju2OBfT8WO8jzzpKFypbADAf88f40n1N
t+GRxvIJeGp/4GfzBnJgV+G14NdWVw+hzSelXDjz0Vx+mLW1lrziKXgAX8vBS4LDtJgTVm3GwmM1
3aS9+Fo/cyoipta37R6qETN0EpYxxJbSKn8gYVlhnfTUPGZv4q17TJ+M87jV9ii481cGnQ13lqfa
0onB9RR7i6z6o7tlbzUoWkiDBqU/c2GSQlfQIS6vN4xUm/yo7suv8qI40yF7UJ7rx+apPYmHiYaB
PEYwj4fyUT5MT7L7+iWso/XXuL5Ja3H1imZsvfwv59zq1etsdpKr5V2Bq+DnHJzscc0cgbeO4b0v
1CF2HKt+xXFcHn/xn976+v19u4KLs1l02dVT/e4jrVh1KHW7Q7VFRxaKG21yJOQEPACHySUO2k62
6WpbO7pbrpMH8g36R2YOCHUQ8n8L3qy5bfPxEtPgaavhwXpvXqEBflZ34ajs4mfN+T/Ozmy3cSzb
tl9EgH3zKpGielu2Zaf9QtgOmX3f8+vPYOACN0I2QkAVMqqyMjKTMkXuvfZac445ucIh2SGj5aX8
bKAbvHDvzSfrGJ/9k/GgsQ0MbniHY1sklOEzfKr/4+sCzviVYIVC9YYRoIDb6TRb5oLP8C3o7bSl
beBh0B1JxA+5UH+RioIqpNWWw0NJOx3hhodxxaGS4el5iV4otx+cfE8uJmxA661zgFd/CQcW/63y
3nKmJ43HXBbvyinZ+U/hfX3PX2Rz56vD4VsMNinr82SoW5SreNVc+jtssgzT0YwW9YLhKjdKX+sf
KEPb+272tpL7DRZjiWlmFTnRYYSoFN+xC66TRbSrH61tl9nGc3k3neUUVs6SZ9CXF+Zdbhv3OOqK
YdG+cIzqzjGsQNrdVLYfGvwVzw4f1R1RSOforW4wg5G6txQ/Grc7YMLbpPdsjVS8qwkuLaOxc3xn
khAHTXhH0pD/KL7ACzpXrvpivkiH4dCdAQ8ivXxJ7yimX/Q1g4gV4R2fNa5G52tYRU/+UdxGG/Gk
bYxNz7OXvG1fX6NtvwxXmO5X2J5P8bPqlg6mi+PIvyg5ZafqrTs3Lpvh4l5/9Nb5hmCcg7iu3Mqd
Du3j6T/FVh0SvZfFp//FsodaqT+N8kYlLX6d7pQNDXiuB4J3Je7iR1B2NwBU37uUM3NKQ7KK6BZS
/5WXPAlGUI5M3I8+orEpOfW92yhvqod+JLixHUvfFYRcy1RU07Lmqdm1pjSuhbAtuqA6zonKaAYx
EkEWAbTVIHgRWH5o5OFaGfzHQB2X/64FZPl7KYDNU5eYEaDSlX63a/9ox069VqKFjkp8eOhH5Vdy
VJT4bQhQZwz3UrsbK3LgwNlqwSozGMB2FzUhMd3Et0rwB6y69FCGCAXsUPw1WLcY/D84GkzIVEDU
ZV2mkadeDdfErPPKMYvL41AFq5ZzrRmQNEOkIt7qTz/8z4eUNh8SOvDYvRoi5jaN9xu36NuzME+0
yL9kWCKq37GFgdahMgmU/tgMxyR4iM1lUzutvBUGB3ZUV8wsq0HZKAkRUc6QbbIKrNa7/u6f5GSp
GQj12bPXwOnJnFgi55IE9MG3YCY/fUisYRZ0BwZv6jX8wOiGetAFqT8mqkF34mt+clTUyW1Py3D7
7zvyHezKHdFlRREJ5lbQ2V/Vj+TFxW04tP3R6wZQVNQkTCh77UQn+mIpxS5n19YYvwvBSevRywsS
RsYNzTcO2Kd/fxbl29szfxYDAKaEX5n++5XnJZfVZOT16I86VvjALruZqDNkkGXg4ziz6mg6KNKz
0JQLAqSK3Nb1c+mvCREoQ7csTiMqAfqA1ap6GChSmmOoctdsgE4d7CgcM/6N9/27SYFPbMIHUEUA
oZp63ZxWxbRX9KCBoJfthDu8eA1Cv5W6VNYZQLRVUbrkntWr0neT3hbe9dbp1mV3l3Z3DfyThb7G
REaI0ER3IFxsNXa6j9F6MgGCH/T0Viv9enmYP6smirgOyPRkKfz7pGAVgq4OIHKO6UQK/UqX3yKI
kOUhKYl2efr3Vyl9Xwm5Gr5zy8DAROycNn/XfyxGVadUVSTUvGn75HNGg1orchtJEU2DdYculZqd
2CVzrzNCDbZ5sPa3Q/elTYwTHVFahf1G32C4RRyHdphB0l21pluW12uy/ibJJT2+rdYZUxl5zdOJ
4MOiWfoSrmU0QtCcTAI7FmjkwTm1wGyXqroIy4X4OHlwPuaagWZylrom4ODwSFfxGXayq0ZPqnon
c6Ku3qnPoKTgykXKWjGbBPW0UYRl0y1CjJ3jesL7SftUOab5Njpov5IDEtkc4h84Ouqwfue9SdVc
xVv3k/Q4+tD6bdikIkkWkr8WKPYH0gRUG2KTip45uvPvsuFUXFA05VN44zmVv5lp5m9DV1Qd67gC
CuBqUhcKcmpBeoEKS6jbfbdBkPfCUeHDOnI2oZemRwCIlpqbkXW47DdMkGgVrDUc6fbwGt4y6v62
Ff81X4NchXsXlf3sgLHEq0exzARlEsugPVqP/lFZSTa8hFN/0HbhlgaQaJcnAv+gsuzNbXsyVsZ/
UPQ2yIef2ucYPOnCWgQr36l2CL42k2sc8n3+xFEfosQc1dX/J99F79m7yOjCSY7kD1PIxvLyqzgQ
ggkrhpGdCmylWHBSv/Xgf5OQSOBfcUbxjs3SmetxfJgWcdx6SX3EwEJQMgpBgwMWj58qH0qegnCl
ZdsKBlOYLSqR8bGtjGfNe+ye9WonpTdGtNK39gAfh29eUmQDko523R5IBXRrLf7xo6Alq8LrHJw7
Gf0YbR8Oh0E8w8UEC31EAnegaS0GNyap8rfpHddX51xrNheEfNfbyzjmYRXIEIBlj4C7gkHFKuqR
kXKCayOnlt/E9GEyXiMQB154DMrPKN/5ss3QnzxKGmV5vSgpaIfLjfXphz12Tm5CMEGpxgN4tTwl
oV5YcpxUx2LUXuvSOsXvYhuuyRJm+Gc5ivfaj/eQiBk5yqshGO5bXMai/gnvdqdoTxrt3xuf6IdX
VNfw2rABatBmr9+JkfSUcSrU8ohcnhA4Irpa87GDL4PNeUFgNUPEp0R6MvxsZWWx3TYg9Gv73x/i
d8r41Yup48HGYKlzb77dlhqiYp1kdXlMaNYUGS0k+auMXsoJEX6CM0J2Uv2/uj+XBbmoD2NlOa32
MYTtUxi9pYb3kjMSryAGzjbnm6XKT98ZD5KMEE2VmAhfFfLgrgo60H559DmpgQEEqtGnztS/yCUx
AJyq/S/PzJaZeBbFe7XScO7g0X+AetGFt+gT3wBcv4vsufXG2YK229UKVuc9oUBF3sBTIoVzelNm
gkp8EtLLhFLaEG49rz+8R1BJ8OHyH1K/rplyY+T1fiaRMStX5i6XX1kflboDMnaufRWeiL8kOXye
Kv77gZCs+Qe5eiIMEMPM3VnSDN28flE8XU2NSShQzjC+WUjDqh6hntoSGUUNiD0H/VPQLucgT2sB
prYBEjgdZflJjTbVsJuGHf0445PYeB/BKyIiOoq//xs3EqkuBrAtGkj0dUBLPc8dJhp/297NVi1M
+h5GAOP3D+ujvpA/xJQ+YHR4MV9RdfsX/xwA+d7EB/SHE+PdVwSz6n30Yu4TTvzWKXm3Tvoje8M+
3ReOwX4Rnn3H2wgOSPlVt/Tp6Kg0o8hRNQ7wp+zP1jbccFPaxKe6hN1uJ3dyh224Ac27xzyzLXbZ
urRhuWzoIjilbS1dk75DZPv7gpn+HdRWygb+aJf8SYutJiUC1qZ1kr1HR8E9Zy6n7g1jlmP2AChj
Ne79V7YpnudxFocgF1uiwiZj/bPe01V5aPfFkQhZDiSL/F5fVdvyUd7Ju0YnAXOBZYYjSHbgKV9F
bnZI3HZXuP2OYc/BfKhfrKf0o3wRuTOIaJnSERPm3Thzck744flgAWXN0MmKZ9H4u84TqsQSM6st
j/oZ6/yh3bJU7Oe2Kcp1YV1vxZO1Ns/BpsG5Fe2RApzqbbNqVsKK8gnOMH+53lpr8Q1F0F3xWYKW
c6XHYDO64nG4s9b5GiOYtLHW/ouwE3bWGk7/vfQ43DWv9HdX3Wu9rRGTvgi0sXnx9tgAXOWx3g53
Eo8nXekTZgzEzW/Vf+Kp+s87WI+QxE/Co+k2+7n0QHCDWXPYwYy5R4XEIGCD92tXvRgPIjO+o/Hg
H7yn2BVfQ1e+147qJnSrtXL09nPnMnnxnjy4yiv5NVze+wd1o27GV+1hvNc3pJyu5Y1ypCPqasf+
vtqpm+hF5Pkq1tYSdJzbbc19aU+uuee4Xay99T2P4rJeFWvV9l24vmvNydbFGlzvqtlma+Tf6//3
u/xbYAza3trfIzJ5nDhlzP9kvJ9c/gkneMnWXkNrjz6nuNFtyW2ccN9t51/x3lsrbrgX77S34RS6
zaJd1TYzfmfR7Cxn4E9QZ7y/v+IHsGkDLj4v7ictfeeefLUFnaj9eO9+WstPeRPTtkRFvjSW2Y7X
e60dQ14rlFvL6ajv5XaRbmKoJYAkGK9ES6L0ZHFhrq1XgkHKdXAwHbSyUE2EvehqT8LK2s9d8Lmj
ThC3jaF0R8HvBm78oTt8r4tyXdjSBmWcXa2MfeAKu9xJF7pTraTN/Nh1r/Pfh2ThydgDZeTv5Wna
3FgTf9iHUMaaKsZPaj1ZvtqHqgFmmR+zJMZIpNrMyfuDPHPGjHLVxScStOFmW4Q69SDMIFP3a6k/
Edcny2cj2N34LD8cmZFlUzKYHOzYt6+OzEYhBErq0VTJkpVhuRxzPZ4KjkmjnQz2rDJJb20JP16S
+p0GBSdeBOJ/v/G00oyONCHizgUEmXe+sZs3o2opGxujAtvnWPR0hxsLzfeMT+64gkmb6ouYBQql
v68ayLogJtj8j1nryuK6TtzyM5ucJGfebg+XLvrffsz/f0H57wuOVi55UZjRTWMiiqRgNo4tC8ZG
bH+o0pkgRQRjr298nz/U6yb1soHtzJI05XfD4Y9jcxYFQxl3U4GMJ17XDaEGDTnN51S4KEe9gNXf
cvQ0IPFgfat4U0P33x/gh+MLPQIyF3iaNFn9rQv/4/pVgWqryyscao0b9G48oHMmudrGZy7jpSmc
f1/ud91yVV7MTmsdUC6bh/y7IP3jemKo5CUpcpQXccDEZoLAwIwjGh1UFr8FJQtB+YqSN6RdoXqC
4LAsym1Su0LEiIUAmuygUXkVwpPMqXsQY7sQ7Fz2cZrGdhKfJMG6h61Avi39hxkcOmgDOeVnj+Fb
CLAE44muQwGJtuWg7lIzcXwEhMNex/U2Cco6pwRW2+oyBNQHs8wi3dZgFwsldshDWtUcJsO6tcM6
drFaEn7bR9Faz+A9aRJ4HS/cks36qxD/S5Etm/g6ofeAv8mPpfAUS+msl1uQ04rIA5yN6R/+fXe/
s/94aebajYMXBA26r38/w7IQ5+AUMCxUVcJIhnpBoYjx9NpGu7sss2erKVdNHKAPKBGjIcLohNdY
ey39bdGfpzBx0gaJAqV2uTXVXw3RkQ0JapCxEmyVzVmgJzffUaWf6TTmkVFO/NgQ1Q0PItXzlQVX
tBJUuyKJZRqV56n3QRXBYc923eRvI2ncBZG2q4u3sE3c0NyUHjQi/kebKXgmMxIcTxVH94B8DQFn
kqrGdj3zBoqzTnubI8Gq9XIyvOsbDyZIJe7N9ZNpUNLQj9QN4qrn3//jyezq3JQDKciPA1P0BKv3
0kts4Ewksnqnu/o4fgUdme+L6ZfyKZ+kXzVxih/madjHb/G6XPM9ly8ZSd7LAq3iF8twu8XT+xht
kGfHzxjs6Qlwm8Bhj+8B7M7WGbM1oFBgXv5LdC98gIal/QlOYgKDaTkJfs18Ywi7yrM9lEx0sfAH
I/fWXENms3EA36DDZeBQoQ5Cl9qtsAvhP61Rru892a0ZylCKB45sLmfTBk0UaF7P6jv9yIO2lzYG
TohFIiyJhfLRsaI/W+cXi4vASGcTpiaY7Pm3Eb+ibX3rvkgsCMjB+FLcaue9xm5w7BHD0IB7Np7D
/xglOBBh9/Mcdis9ML1eY8F4UuySKgnAikm0JVBcxypd3BH479hN88amrQu5ts2WwYhyD5vksp37
FVgv7M4AyUuiKGwup0X0Gm+xpsMXV9EWvGueo73Jd7KFMm7Z/xoZvmyDZ2aGEIAZ39IXNND2MS/E
gHDiJFFezAbpo0MUuGk4HmqbXxjIYMyI/bKWV6iHaY0ljxhvWPeRiakb/bFvQXAtqGjST/+zOucv
/P8X9WU61I/D2VxDp1+Fy9StbWubrxKkFdUGVeceo+8mOkcl0vEFSn/tnN/pH9OlQ2Kzxe6HTgZF
bfvUnZQtp+u9ueYWHPV1vwLMTX2cfqVfDCrOBfO7l/pFuEcAV8Q2CWHBGzlKBr1Pn8CHhcEhYd9S
73G+2ohPGKzBlp6E12xgGL/EvTIQ+HABpz1cijdIAIg1iwNmjwPA+W2wlx+AKZ3EB1pj6Uf8Yv0q
X/yP7tX61aYL5RfdK8Q3E57dRXROqKxKJpasWirePmMRvmjSwrsAJ4ku6kv6XK144EOm7B/Cr/pR
X6P36MFI/seRhWJcfpDRHN0am/xUIlhUQRyOcXnMY6a/31iD0ExU7kl7HLDTt1uBKeVTEAE4t+jK
OpH20mXv/15giZ37vkoQuWjR8sMpRUF0VSUgKoutoGqb41A7OhHIK6PGbi9xkFv4X7S5gOqDH+Ow
7M1SCfM9BO4kwfq9wwRBDAuZFm2x62ZyTg1GKjlUNQvnzpBWQ74M3zV5GWkOj65IBcl7l1hPnIej
dlNCny6scBEA5oDEYW3l/hTL/ykhQ46KE5XFsqA+DMbHKDhJndt99AuPOpMlZ2KBiORpaY7xPIIg
gNYXtrrCK1PG9969hQdA3tdAfFFbSvTXIVod/K3nx44Ce6kRU1eJx2XMsGXUbGMQCWTo7bCSthGs
hzEd92Rdn3q52xMFswRPshor5CA6EjpZd+sQc0fk0ymJnZrEIgKKfNcImDhPia0oVFa/hAQCkuAd
tW68xCDvYE2hav0YDVJ3BXSZxJdWPOskmrL/RDQFrKndePF5KoqHaiSkAHNlgjLguTgbr9qN0v87
d11iamjKiCapQL8zyOTIIJIy8eqjKp/8+jykb5r4pYXnSplzslzIVDx7jXYpzAsCCL3eyOFJgNFB
8zfNNAB/5WpEvh+ayoUAVObI4DiSWSiXjaDKUbQIkT3KqHKEVyuqVrXOmY5fIOecgszVQA43SX4e
boY0/fbzXe12lm6CQgIRTKj89cwxIZuuokvGyKy4dOi3uu6iea9Yoxb5JqzWgraTX4qQac0bbWJz
YNRBpLBw4/b+NIyE9COrEp3qufK+OloIaedzuKJb3dRb+OZRbjncTJVZIL43R/efuyJyVYxY0uTm
+kYTfYiZm/xGEW7+cMCzqJsg3MK7Ivj7umyifSl1Jpq6AStmBb1VhIcSjTinw0MlPOV9Yssi+G71
0CJ0apD/FLN1jXllp13Aqtsx7Bxz9nMrB4BY8UQKKG8DBKxRbO1BxvXdxLYMJRrF9FKgQDQPPhFt
sXShBgoQ0LwT6ca3TiJSRdurF5ywr44Jr28rIgelGxQh5B7rheFZjypdMgrcJFB20gAuIVj2ce2C
sl8aeg3ZVl5qnczsE9EfS2+k74LwUheaHSf6TqSTpJlEQY4QOE3pkKTiqa+coiQqS2G9wUTkpWj1
smEpUWBXEFRaNhKNdkVP0hJlGJy/MStX6WdW8y7EGzlR0Qmpt05j8zp6/XziccSTxclEV6+1DXVo
jjSno/rYjidwHDGH6rZapVARksVifMJLVxmoXPobx6G5e3V9WQs4mEreqC5K10UgabJFXyvYwHXR
bXrXKw7c2n/vIT89bBY9bZLlJR7+a8/x1Hi57kfT70tk8TkE16y86agiyhuj/u9bFcNfxlKc2cmv
UK+Plok+tZXU8xwZ6L31eeVkRymNjTScSw0LmfdKXN2/f7bvXfK/L3nVHGTG5bVp01XzcpmNnL4o
XYuD7pP5fQ7LGyX79xvJxYh/YdnQUE0oV1uxZeFEFKMKJWzJ4Y4DQ1shMUFsBZFCMC83frIfr4bl
VjFEETbZdcaxUEsyIETupgY2OFAqfBIJaxZIJlG560siOfLVwNZnkNAxbxbJuIkbojzhvqM1JA1N
CcU7FbmWCC8EVlVLIHsuHvoofoqwYLHUZK6AbUMqed2YjlEfgwe0dG+NLpMOiR2RCGBkrh8njpic
kSEAKx0dAs1s4l7tDCtTxuiaqUDGchUY04Zp/UJLaRkCEY+o8cXkK0QLn3lvuXqw0C+7PHW8zjAt
45nyieqxcq36TaSQlAhXqcz7MkgICW9nWO9+Kj8V5ZXgBLsLDll1EdGOzPuFKAxrv2FYkJIMA0a1
ZYafUIZILFPimMBHR7NNaSZ1N4ZXP38jJgddDm2W8Vtd8ueBTeqnPDQj1kkOXX09LI18S4Q2N8cY
X//97f8wVuVZY1yngc2GTqnPn+WPa3mRpAdJOeu80i+AmE5VHYzZoo+U3Lro4RneCHfFLPMFbrub
oh39+7I0X55KhG1ZtKBr/H35oPNLgDV+dcyKgxW4UYDwWjoO2es0HJvgXYN4ZaxTb2d2AOWi3SgB
yXHb6EmcPiUJ/d2g2nNVkpOrK/Ht+uHFyINlVZJphulUtJwItPyI5Jlitp8NHodSlRdU3I48D485
aAzyQ56+CinxKw+NuBZklYxQOjjjOlMIpMwe1Dmcyh7cYSRyVXk2q6coxnhB84YDmBptPR6LiS01
9kHNaXSNlYcgoGaKDoG6NeLPG1/Yjw/HH3fsaktPE99K4zD8vcoqE23b1Gl1DAbVKVDr1eCdy/YN
hGP5VpU87WaxDMdq3/f4ARXo4NWt/Uz73l0gahiyLt8ixlbj+qySDqQc5P7ELFNdeYQCIH5OXW5V
iOILSxPENYQBYOomuPuAM2xokBhSUV2F+DisZV6uPE7XxdpghhQ5qrSqOJ6jKHhFy02gjb70UZAm
S9l3ABm6VbwWmzXpwRUpguZaV0idJsIcltNaAyZM8gZSe2tVGlsdEbiJCPeGDuAHOdDfP+/1C5PI
Bp0esTxy/JBkWNFW+07QUGGhDb+obbzDdME6ec8o93/45v+809cdcilL4rKXyiMdHJpwhrzw8qXi
2aDkLEKF+CgyvFF4/ovpDS1uTyBPBO9ueeNjfC9guAGoMsGLoMPBLP/3Kzv6eahpISrUkmO/EYxI
fhykg65v4GYTYtuiqVZhxkxC3hfxfQC0feMTfJ/U8QmYVxOYIM/JUVevgImDbES2iA42f05w6bU+
u0zsaO2l9eibigNBK8u0v7FR/rhU/nnZq21ZT9BwZBGXnX9wkuEci7lkfDG0N7M9acVFhoyS+Tob
5SW3dJg6p3//3D+VPQzONRSO6J7k32eOP5ZqMUxKI2sMxhXVKVYOIYD9JeqNvjk0I72MW5N6MCl8
k3/XjFQFtLMRvv3WUVx90z3nY6sZ0FAE+ZMcY2+C1Ru+yfGjKJ20eMUGHXCg0tdQdBrUd9Uhn+2D
K8jjPsd2+tyiMyhOnewMjDYCWrTHUCKZ0plGoNaLsd/k0Pat/dCthOeapGYcxIBUPDSD9/ScW9km
IrSI1nH3CCUWO8ST71/gBaa0CkFzFk6o3U+q2ySnSXmHUgXRFB1gSeijYzCCDDZK4xDa2on7UtxC
PQuMOxoVag8KchVLtNvXirrsxCPsmqzChGcPjOQYeTMloSih1RMcheaVdChz16ZLKhcCMnTVncxD
G/GbdiXYNHEtkDia0+lOIB3VciniE2GQZi1TpknVoZmOCH/IxyFqeYA1yG5KE7WmtnC00hZHAAAn
VYGs5OSv8q73XvSv/ByQ7mfiynELjRHJohqXvuEEpctxSkjXiXIH2pJ4WgB1WXVK5VfMumF2LI0T
mr+meDcg/AxuVeyNYJt+ti/SYz2tTZ3QK36CxURkiLQr1Uel/8pIFpD8xGk+lNw2Lcy5zxZuzGgT
iIcW75jGLBQ37NC9T3K4i5HwNNVnGr53wcmT79PgPqdzo5ufOfOIVHrxvHoRQEg15DdPGRct5Zf1
5hmHpn3L0Q12CCBHVvcKqPA434aWwLM8Zebx0MYntbknfPbfb8wPjTSEawjmUcwbhky34++1KtWg
onsBrww9urn7AEBCRk9pa+QyQOFH0zDdWJx+Hz6uX5o/L3m1OEWDAgtAtNgPp02cIfqqpXVPLzOA
L9Ofhmgn1NscF6q2MoCw9c25s7aoMP3wMM7f9Rx7eecDc5FxuQXRhlwYYis/xnyfwJjtmntiji3E
w1BfWwzLUfupcGKNbyhsb964q7UuFsnDzEqTVx94c2BHisNbaqDJKA9Ds4KQKho3vivzp9WGo6kx
x6RjO/hdKv6xvPmjnA1xIhOSumCCgF5rkW1GcZ09af/NCbm10wS2RJOtXQrCYXyv32HdiWvMTllt
B5zyy7WVPo3lDvwBHYOxX9BcqLtlxfCY7MZ9QWLCo7/S7gNX5z4fmpPE5AJti8zCswiOw9Y6CFic
GlfYpI/V0vgqnqMHVLdP+qP2Nv7SHIPEuj252Sv8UWK+wBpbHLVlsOsfs1P52D7SHKELSRISlsII
R2h7o5vzU+mBWAs+jT5rEcXrA7bZEO8mixQAyLREQLUJLFNci8OwhCRa+y5hBfPmG7In33iPfig6
uTJ7LY01Lvy76fbHdyMHipz21UjpMR2E+I3yE0SUB4cveSlAnMnhV0q3cpQvZZ7dzxZogWQ+j3My
UXrbeUVAe//vj/S7dfXtPTM5tVIHzA2Hq1c7U5qsnGI+UheDRNQvBYLHMCQZAwFXgL/YYDduqp7W
cEpnSgmAOwYkn0GJThkzWGeJ3x8VrFkNAaFMHnKIqYp6Ub1mpRi/rP4SkiViYhudBXEah9qOerqA
4kWWBWzodGOV01rLvrI8W9Ul4xt5umDaJl5QPjBI7A2MfYbvrbV8OHmB6Cpmfkx7yHP9nSp/drJI
ZCIKF/9Gb0T96TWiwTPro9Grc7T7e8kLglzJc9UrjoE52CWj/YJ3wopRCo+c6bMSn2p/lOr6q/Sn
g6nQDiOOVPOXkcjG6+fHvKexZ6SuwOSt/oyNTep5970SOUE/HbJCtzNytyOmTI2PpzuioYczvk7P
gPq90nQg95s5zK0IljJ4hFZdKNQoVsp4kTgHkyP/pGLS5GRWhtONF+SHAkmaZSyzaYmf3bgqkHVP
8ZSmVBGajQcteA9HoDOeLQVLRcKeCjlLPf/7Ifyh2axxp9GZssPQWrvGKxFSZImMbfGMGmfwc1vl
P9JFMN6dWS0HxjfTq0wRIR5y7VfJ8E+AFypWWz2+URn+vs71y/Dn57j6yTUhs0ZB5nMwRakWSOPR
L2LiNr+M//DMRq/ZnfKgAuT1lgKITDLdPnFL8odGGNEdsy/OCqWwZCGBWNl/3LhJP5TrEug9FKZM
G1RFuXoiexRGZiXNyp6Gw0JpLK1oXOZYXxLhnoEBU3IU1MBq0//hwPTXha/GaJ7VmI0UcuG0ktal
H5w42K+7KLHj4NAVcAlCZyi20PpIPSHCDxJi1LtRHa7Lajo1Zs88U7uxbP24hhsKLybBmiidfgsd
/lhJQ9qaCbP44mhnYbhRu7cKoEaH6Efoz1mBCKE8F92rfeMrmL//6+fjz6vOh/g/rqpotZCTVQ1/
vdoG6iUupVUfb2JxC7BLjFzOs4uGQ7ZJqVkgCbI2eocHu3Ij/0uB0nBrPDLf+G8fh46TxFMhYTe6
+mJa4CFGWIqkxMMz9U+oMTDpVv2Nni1Kox+uwzhzPiTSRWO6efVjZ3VeDhqanBhyWx7WO8WEmbMJ
iUdYilpPRRwss/6Udcpd1Ep7Y2PlZ1qFKgJ1NQEIK+yrQHQkwbvPQ/lh3mFS8ltlptad19lmDHcJ
7cO8iBY1KnN+6QqIXUncchIgFXPrTScQoPfA8yzQT8JTwCmCCanU00cNL0qqUdCfGjQBU0Z6Sk4D
tJuOCiB5DbB+6+/y+g1NShjv5/FMnnjHumQlGywHus6yrP3TZOFpZr3txIfc3wgxg1t7ynb0M43p
XNe9o0F3mOpipXeRHWVu3LxG1DF5USzq2vGzzM3z5rGTxE2F5GWVFfYE6eCB4wD+IpX6gkYWCYLI
R/mTyWagx1/Uf6Gz4Y+Zm8Pv1Jiok/GzCUWidBxzukcGlBTMRUfpY5QEii12zmGOWZIhDJW86nTs
Um/ji5odzeHBhqOzJ3vlNkosRs7oCogl8RVwsEYBAKCLd2QoO1PzNk9y5i0lCtBWG5zvBqeDpFqX
47KBK8bw1CJ+Tid5FgGTUr4FcUstKOzGZpmQHtl1CeDyr0hlJY515kGnakxsfJsyW7wuwnKeBkfB
By3lmHd8ZTX4XwyGfL40GgpiDWypqBH5enl63/lUkfV0Ky3rpzeDqYZkmNh7abNc1d1lWikF/LKC
bfgcx18RQ7MyPwm3qgTppwWBWc1cSKJCpP/795tRxPKkFBpvIPdjLqB6huQqjKN57hZw2sw5n0w0
VKtcWrf0vzsa+AXUcOZUXk51XSUrjcFLfLPJ8vvdv1obGFNByYNChAr0Wh7Zy9GQiYmcH5O5l1Q7
iI6UR7TTbz4eK0J8FwTI2bLbvwmfyp7DkU56D3omIcNIxXIdq/19HwZPhngP14w3wXdEdOwEbicL
gRA8/Oogbd5qzr4o1ZdFt9RkZsTACSHHxLjg3zHdsXVyuC5xYYVLHZkzdEByBZTlrJMitRc0NvyJ
dKlyfoRhJANzXNIGUFnDyjWT3pFBvwaXHBrpakLUJDFndtHgSTtvox3NPS9V9ZI8Ck6GBADGe+mk
J3OjPNT/eZvswzo0i/TQfDwUH5EE04OOksmNWITLF31hLl71X8idEf+XF+yC/B1MTzANRpxUtqkb
u8Vag/vwisCATbX7GoTRgYGYabWjKP5m9IGbqN2z6iPlERmikpvI62vQxYYmLkbr1nQjTDn1GM8z
0dx4ipgaU9vN37bIYtPFrh+90gmYChrP3nJsb1rPf6hgkWsyXbKAVqL1u67sJ082+zhKj038VgeT
qxcX6nvfusSU10zdJEIa546XReHC6Iovw+2qG6FdP1VUf32Iq2M8CQCGXFpxetSme1/eqiKS2Q4u
8LispUMsUUPAeR3TgJxH/A7KZmJdOYq9MR8mGdQMHWA9DgPduO4NMEKkUHt1ADrnbY4eMuNoHRpP
/97k5R868UxEVZnhqyYzeJvv6x+bfG9OZdUHQXoMof3m+UqzzkFLqAGLm1+pyJTUlRAljLwMl+c9
YMCRXhiR+c209gsaONODEH5aEV+r8IpEyCnO2ZBv/v0hf2qi/vUhr4rBqhRbXDhqcoSpLLRuVM2R
f9uuciVaTtEDQit8lN2bX4MbWv372j8cYv+69FXVkfthYtamkRx1JaTHyHihOMxKglmOSRXw74t9
p31KaMoR12iYFS1+XT3FCCeUWA2tdG49VTnmX3vUYdIUpSNr9kRIG9szKr5FoS5lMP2s86S0CoST
rMDUBWzC8H+++v8iY5FL8HcdDcEmkTpw9gh6k1cqXHyENnCPFHzYDLZWgWazkzb9jbM/9trvVRTN
ZsbRCLkVjFNXz1Xqp3XZyD3FY00IOn5Gv6D14bWnIL/DjpYI70qI7HE6pwhFBPD4oNfowAebSktA
idMtSlzqoRQUCLJJ7RcSIoXDt1bDbxrW84EpGQtEnShTipPiP0f9/WSdQpPEIoGMWXiNvHIqTYVa
GDalPFJc+AdKy1cCdvqRlmJ5J4M6SOt8VjZQ0ecXKnsFOtFUHvLhrUVMfbKGblk2FxKqreJ1/iE6
w/WZnVmXZJjjkKGffVI/DLiRUjY5pseMji1FdKkSeuTDHemV1MWcVzBNqhx5+/Eri0f4bP9H2Xkt
x44syfaLYAYtXgtAaUmyqF5glNBa4+tnYT/cuzebQ9rY9DnTpwVZBZEZGeG+3B69HWW1AWdTDlA3
9eijOW8oc0QnZy5PP9MeoeA6d+NDUtLaBW5nhDM9BeoCjmkG5U6fnMfZ3qRFKy0dbTaQXG/JGflE
dBOBwfQSkmIudBUXImO2eeY9l0KcMgiSbZ0YOY2A8Tlj057Loy6TCPrhIveEOQvQ0nQIhmAePMMD
lKMusDukqb/M9GuFArlrDjlcAvRr3EKyJVyTH12P/GmPUm5cUIno0Vao8dMQG1UdsgFsmqg74AuX
gWzNGBDSKwHjUzunn0F96LGhVQWJBU1OeBAQJX9pdDy6bojoqwNsPvrNTRtuI+q0zExXGsl5fp4f
pbTdx+j3AuO5E4m66LpXFJJLqRIh5loE0LJ80muSIfni5g4RskQjDYcctus9RlR7aikOoIdHmITi
cumPjO4HWqxIfmpkm9l0KPkSqU+kBa2bhDVYo3/vSXT1M3EzTM6gPwvldiyvLEf+2LuVmu5MMgD7
6llHF9h1neOn+TlHz9amGhG0g23x4g6jt85Udsn+yWSXHGI0T8LGguHUn2Ryx1pw2IKwSFF/p/CK
G6TFBsVjkF1aBp1Gop4sEvfQgjAABfYzF8vauNIM7HZCva85owRT7GZ1AET/diD7Y/QIPiv3JENG
ur+VhY68iUWq3VS9t4ep4tDqYEMskel6fkGOTuek+bD2cuUCPNZufeMih/LGY9ARtB+eb/LcbjuT
pxolLMraOHkWyX+e34uqCteU6PxAsVSJPzn044e8njs+Ch8pidrXNMGPl0AjMr1buUD3SA2Wkgkx
P1khP1DKPuZPT072XaRQ5CsIrkkU5KXOiCpqP3IQh1XkKHTuEu1pjtxLcRvp7TxK2xasARJN+zbw
Obnke49/lxPyh1rm+yyATh0/G5yg2VjbccCqw/FZejboROZ9sOOfq2btuuqthP6Cc9sedJOX9S7q
glWrcIYDjuctEzwWDefhaF5vIOoIwccIWibn6g08yH4Iry06Dilq94rkmnSnj6SbFVCxDzHOwJSX
ZT6+J9yMQTqHY3rsW/OozI9PiCvPwxKmcSMgsuu5PfqwXnkOODdE00WakpUSbMDyL/yzmuAnr5aE
Xhe2LvU0SEYMwCgxOm7ZFACqfcRusyh0Rl8o2mMfzOJoLOfNy58+fHixopqusmRcq9Aip4Jujyzc
qjQuoyRYdhLBJK2wb8ZDG/O6gezQus1cMIveU6sfROIAkMRok/gsEU9gsfo06lPX6wgBz0Ezuomf
bosZrkAHsIx1/LL1MjTh7QocXuuEaKrWUUR1R9wkPWDm06i5tdQx1HATlb8UZ9I36lXtny3pSxUh
KW1RqeqQH+PGAKK7DNo1Bpg5SnhuALsFa2e0HsrHDFxrrbErFlg4iLMvzoXmMpkT9WUErdV6UImi
TvAcPOX+gxjcjidJ3JvXol6ldIC8lZ8evcFpp4UlvPacBzL1pp5OanMTd6/e8CT72zpXt1Luet6L
MN8sEY6Hki6sEbx/jfvjPSrufQkfAP61fgs/NdRvPH0tUxOW1pVaMSoAvfnOvuTw3e4bz+UMTxqU
DkhOhK7wEEiYoVc1E7vIpWqQcjKoSH+m4egM2s5oXgTPbVBwtkut2E7xKfGdNnqHToL9p3iIa7f7
jKZTlX+EQP2TezNakndSm+tCcKG76gq48WwngXsRAeA6BlCDwMkzJqMOtX/MJEEMQRsHcGKfKR53
Fi6O3LsbNRhDvKukqZspzvFXkTw/YSO1F1/fVgCErR4mRXCucZFT/GgYOKXg/ucKS0KZ/l1lYtBL
U5lLsLJ9KdIl2gOqnPMYNG/es/+S4NmQEfQwqLZL4G8gg8nHlZEI4mvioDj/gUEb4zb8QvUehmXz
3tYLlTnQvex2J6wnXbRvt8ab+kEIBv8O6WmsA9odB7/knfbGor1wIjgN5+A5vZXX+oMAB/o2dpQn
PZ/5IvgyIpdUZdoWZOLQS710b8qteZRulUdOmMaeoZ6Am3eTbXRg6i/aKds3+/AI/X2OtmeYwOZt
G3feM1GO+NSVkwn7dsk7z7d6Nj/5yMlbQjgZK8o2u6vORO65wwZnwCM5Cu7oylv4lZq1aO/NBBpg
uPbXsj3aOLgW7SJZmUdelEUE43G+K7OhYFF/Fj2z0QWcIXpbANcE9q53rBPSOXucDcrmNf3Ur+Fn
vTX2hYN6dMkavYNmjPd5eKNTduGhF07dnlGc9ZidFYBzx2qDV2bjrUbXXFWbfqXsQjdZiq7G5Xet
ExuGBFzIWoz2Dgzern5gPmwewheuioSRfsMHhNRq2uJ2eJQv/QX391G7C7lmnxas18/0xXjMNsJJ
eYxv2HpnXjqG+5thD1lzQ8tOXjPP74tVvjBXw1LdZhtQNNFdTOAMpL6z6KIWXis7QpaO1Ex7OJQr
mKM5/NBwcQN8zomWwsKg0/B8l9qQ+JAf2gAAboeHeJtfw212qpqDQTKescyW2OmkO890iqeWGQjN
dDeDNjvtOj4JXEdn/s/ozpTO/oDKYKNjLLpjOvCu7fV7fx2uxZfyBscTdM69xUeYYEFKjrUo4HDG
R5heUDTnnsf0qCLOX8h2cmduB6fbc53uvS2ox7Wx5HvpW9U2uKzl4tV3Z7aMxT+9ixd8iWgZnaJb
CIlrb0sG3pOVz8/8PWl0tr/T9t2pv57Eg78rKNdmfMEy59vLdr0AFtisIUElTwBhHf63AwrzvtlL
TuaQNrJ+hXi4j3fpjYr/qjrj16CCq54IcLxvX2QM8uKKNYgvNP35F/LVtFhi8lrl/AxvW27TS7fL
lgWVE17fRUP8DihgcvGQVEAlxZM97FCS0GOZWruM1xW05MExp7WKvuDTeuOZ45qU97lrnKL97LkH
ZFFsFUxXut0v4tpOH+KH4Wxsssdgc+87BLfY0kbhetZgYKP9sESVweeBuXojbklqna/9goAUW3L6
66uyDAF1su7yTIP/s8GGrDOHtxCIK8d5cK2ATZ32ouNgfQDsCZPhmNzirTxgvr8zbvxLcupX/Yd/
qR5qe3qcNsEpBbepPDQ786y9puvo1uO2DWATH/xLfQhO3dLCnUb0IzvGmnqN1mjzWjo64ouA+tbO
r0wWs9hGTltiwLjQu+dPO3xdHy15LIvorToj1rjR1ulBebDIZt4FS/1snvOP8gPZiIE//qG+9r07
flBrUrFOr/kHsTTr8lmAGAUIdK2sSZ99Nea93JaaBdY1yoyknv+Ab6m+awf51J8jtq9X/lKrzv0p
ssNGTni17aHPeY3geDaLYfb+0aEtr7SsQRkhuiiO4XO2w9wGyd+7LXbl3iTiVbW9R41EAO4luN7G
tl74iRMXqT8Ix0h2oWxRMiJMpZ2cXs136Zjsxsc8cPTH4SU7BsfqPr7r73Bviq8Ms8jixR1GU4PZ
cwQyk18HRHP6VB+lG/EWZUv2iYZ4+kzuQWech638iJ4S9CQKUhA1bA4hn5NJiICWFBxGu4DvKb+J
FvrfBYdfnNNAPS3EuWgbKfDGhWXaoLTBbWLZGxHmPQaWLXuzT035gMrOEYRxKruCiJoD4j3NOhN6
QHcj3dOAdI0DXS6nP4snYBsdnchmNRkOFZ4s2ChKK8vup2XvqBP83+WQUR1ce4wQCKSgbGQuvgYN
ShzcXJ4DCg3UkAvxIX7PctZb6uX5LzJ4Lh/KswzXlX1I3PCZpXvo17fsUuXt8DJ9Ri9wDjbTcTrC
9bQorj3KmIVV2kxC6IC3dyK0AjzHIhBG2PkL8x0KqGG4CpZyzpa8NrBxG342fcIFdmKijnUya3kl
srMArWnh7WmVNTh00U5s6CM/pJtuxbovoGMCoZwusiNsVADTIoC1hfEJ+Jr7EJG3vmimhfYZvDDE
p93I9eTzVC/CPY18eUl3t974VzBn3K14P78rAEceSDkMztGpcOt9uJIe4oNmm+uZFjruUpyKa+4H
dsII6oTx2jwQbEwjdsc7AMT0GRJw9NheBzu7QSTCXa1eai5cAZFVusHWuGgd9QQFd5PdFqfUBd2z
bnbAKTacuA3bvAs/zDv9HNrlNt7iAYauUn+UV84lA/iX/LkuF8KNv/fuoAmjh1KjBSzmkiMeGTm4
SEcqOCKMkSE7lJQ5p69FfTWfmlf1DGcYj86wC1Cf2tIh3SgXyXAI9QtDV2zcOYnRsjFnc+l4eniW
o53/Tkou0yePRetzlBZdtaB97wy4pjsyLmGtmw804ZLngukNBhTpU7/1N6BUUbmkT9pnRxd9UV24
vNyM8k7hIM8KzZDwTOrVUt/NF3FbPTAW4nTCV+QpaF51FoIdciafZgM8hWLRoOd79PfKhR/c3EOf
Z1kNF9J2utfuwQjr+KJMME3uoC94bTAVZBUaMVsANS3NTtP6FYmcwVMy9wVRTS0S1B6w2B3/lD5k
h+lTP+nOWdl1u3SjYyz686sDEqMJEjmkgYM6kKgfFZjoIlUcHlxSRyPEyCHSPxTb+Es5ICHboE+B
DVdEtSxuTCRH9bIjMQPJEAMvZkSFO44UzLPlM/3EMt3upisZF3prayVDtUXfrXwuBF0Fj/Ep8bcL
jogerrnn5FF5Gl/bVxoRBq7bB/EmumLd9wvHXGYH1H5Ab2jofVYf4219q76itXjuT8p9ecfzneEZ
thPk5d4fAsnbyDvLTeEDMSC4LQ4sKWvCBggE1Z7a1yS3gXjQeNCfLR6Cajm9gTpmdHFb76xb/WA8
epd+V2+z87AUd+MOVv45vFG1RfeYf2p7/9KtzT2cl3xFhq+0YUg5vXuuoSCLXPgC8x+cU+C3FwSM
cjhIwBP4rBHzklBVdnqKDhguqISjjfKWycAKbQE2PxE4bzKlJ8sTbHqVMywySDuBPoD0ZD67o6En
hA1VCQm4dgN2nAc0RbFHGPEie0Z9mr+Sp0qQdxW5ieGKNz+fJpR5svafuZMBUhWfHJyBP/y3v7rn
etOXUqXThmrZKUKYFaKOrsg7FT6aUHk61T5BEL6BxzGbtgXXvkH2OurxBlmUq/WaK8XZrcnJfJ5G
hnK0VgTzDA/Ap/nHUX4evmTV1SA5OiYyo7WkCz3G3lvBlCDd7hcVkPRNr5uxnqzj5Z3V2l+/jZmI
fZyV9GzL1KE8DzCve7QlkVw4uuEWyouJYX9yzMQurKMwrehDKgU4wV9G8N+MM5HGKDI6YktRFPmL
LkWQPKHKoZ3hLpm7/YVwFYbnOv+l1/5dgxoBjm7CYYQ38kdz8detUyogs3KJpoI26VCk64b9btT6
UyfP3qDrgODINJ5+fl6+k/7Mqp//90u/TGoxKYYmcUBIAG9JUEusayg+C8AeUp+s+3gVU1+g1K00
zR6nnRhxBpjuCBlc+b/5Av7oZ748ufMd5vpqpgnt5Msp2B+msZT8GjaGdaDxSMdbhNwmtpj5STMS
Q9NtVYQA8x5uoDKoI6cWescIYEi3xB8gwSivODrp5oDfDsnoy+w8Sddmq2yDErrCudGHTc+QmLnM
3EcaO3rkWrn3xunP8EjSeKaMX8YO3wyoZ8CnDkEXbQSQZV7Xv+5p0ldG1THF4snBJn5Bx2VKHziR
+mJLo/n/fi8V7EfczNkly23995d5ViwqeSfwy7xzKR1oAqedusN1ReYUuPKrl+S7MXtS6qtOuvRs
bOhp5ul0R7Smd3/+MH++2dfbietPVFDCQg/+M7r/65vrCmrEkN9IQcrhq9wkJjYLoiyZgY6sl4WR
7uSWArJouZfBRjKf0s1EnW55c1TBnDrOsaQ13a5fSXrEhkyfZoyHlafqiIqH3z7uN684ibqWarDU
mDPo+d9r5/cSkZi1kB0Tj0jJHhk8QfF0UmI4af5SDYvlSY7fecSM7DBbtKooJckucRNUInISr31A
ZYhBMv3sp6TwqFctf2XPrwbyJxjw/nxxv1MXqJCoTX32riAv+PKuVIhbR63iTg8x64Qv3ggcNopM
u0cF2ZOhJxotIpdoK5nPHkWZ2IA6p3JoCE5tLyGqxXkeQFJlPyDtB7WdD9dctlw1wRHGq2EwB5ks
qL05x1PlnenqrDCJE3Gp1eheggG7Euf8cDzNUsAkb/YVdNWyuOgEIHv+fe6VS55zAYDnVNx3g/aI
k0gfUOVhsnzOKuUWkNM6jYzHef6jMyLAjrlAEPTw83X6TqYGW9xEmgXBSWRd/feuCoEVjkJR0lkz
WRgQcbJ6ZDTmuY+YArvxMOHyrlgsmK39/Ku/WcxRUmr67CXDPP9VG1ZZxEZFTZcdM7JnoUeAuhZH
mtcm9t5LHtHS+eW7/tmEvrxw9A8NJubG7I7+ulf2dVo0pOOlR1HIdwoUg95C7IIfssPfzkxMafn1
dcMQznO7LAO0Gu8k+dpibJJ0/1JOmtOGrevXF+aKuFXkJRLDLLROUwuzjws30dUqemRuH/Nd+/ly
fTedJd5YZJPFvmkYX9euTC6atIrK9GhigSRyKV6reBlDrPL28CfTBJcF3wP0S1U4BlYxz8YC4jM4
E9YQY5KH7JOjARDpnv8xOZ1oR+N8Rmw5yOquiSq0X/eEemgbXT/4VPztueru/PyX2/5dxTLHNMuQ
lGfo8B9d81/LXpcMcaBV9R/1QjYFG9gNcOsTyio0iRLKZZY3xo42Ca0o7dBZsAorZGm1aPyVgG6s
f53nNj9f3f/lUxmGCBpdwdbxZYrf4cMuhDFLj90YrTvhMOX03aWBUQhFvRE5EgtqDLxhHpoYRIyM
gklKuDwbAFFyWuW4BrF8/vlDGfPe958HFpEYynfFYLf6sogVXtmlfhtnR1E8gABDVDJPgAPjOqsR
SysCKzZt/rjzMvIWqw+WrpzKaC8wtxNpZMo9XWv9nEt0ZyEntUT5zTNYtcJFIU7reCLfJOe4xD+m
l9FWbJ5NMtPm0WAiJKtZItY3h6L60Nt41ebZqggudaAuU/3aMSkumfypxrvY9xvSk7XoXiXIpmOU
xvg8QpKdDejxQQ5lSGHQLUEaQznuDTZa0ClfzSMvfAxekTKVPXQ5rY3sc9ZOW8zpgvJ5lmzOb5HW
4OnNLwTa/3LLvyk84PPx/JnsZ+CevxQeEs5vvai09Dgm6LzUxNHooTCtTtmGp7LfQg35+Xb+8e39
53bOmdfzejcbPP5da4dGldugZv0pcS6KoQ/g33IFQFkeYkahp+DoPwL/SjkiAU5iOqsx4RELkGby
b/LD7xZfjg08VYpMPflHvfPXS6jFgiJIVp/O9brH3J/b1WRbJsAMA/X+Y4h++e5/1tb/fHfOWzzE
vGDa12InSeUmGA3e+or7Wk2cIklbyvneOWP5CNHVrF6SJF4qlZA2I1/G5XOpv0+6SpY7myS1TYFq
Ogzn/Dl4RcX155sDj/mbl82aDSYgx0HKWPNJ669L0ovpCAycZX92mVrzaHWMDml48Otron8onfI4
C1ushOYQqQkx5ueel0Au7Ur5iDN3dqfraHDrqKPkfkHLJgfFMcU9OqPlysh0qXTmxY7D8yFrrFn0
ViK6DHL6itVlpJAIaAJTqTcT2sWPGOiQh4YW6cyik95GzQINMctxOrcv30xD3wtpgTkj9Q8R48VS
e8SbQnf4JhlxXRo7Xyc00ZQWuRjcyIwaRyeKnD5gyD3HKmvdzvQf0/GlAUNckx5VnjJaavyrMcQw
1cYqKfTvEqKO6RLBQB4KAgAS/hp/C6u3aN2TLFu4eveQRGtjWtLUMoxZl7CAowAiSs6wjQLaSvuN
Vd0yV82xLJVbqf9kYqkScRQTd2enAMphC6cuPW8hd8Hwjc+c+qmkxI5N9cy8pYG/ymzupI3LtFki
o2Deh+9zmqmWt/KwKdIeh+gGhmItkJ0IvQ3vXQ9NkUI6RfOlgZshrQUCAJN45uJDcqmRWPudiuhX
u/i4HmkzJRrm5meBf34uzGRzWHd9vA0rADda/Wr5CIztoSYH10dbQFkebHX6PRAFewPhgXRmcZNj
fmoIE7Z+CeJiKQb5jhPxiiaDEzfsaIzOc1VeEmuwo7kHdoGP3HYquL333C+2poZww9Jh9V00XsYK
OkGdJLd+y+aYXER9WsN0WfZYcS2+iYUJXDJnegOApnGvaegMetyuAd6jrCOFkyDKikK0zqt3lZbP
aGHqVd9nXacgFRSoY7gK2AXGsHdnFZRvQHwMnQaEj1Rky1kcRWfDtcLAbl5Y9Y0QyzfUyYwrWWqH
UYF5SD9wGELH71YdR0tDeAe8wWs5lhfJJ5qiWnkIWtEcNXQ/mgMhXGfyfHdycqXjBjfqj1iEjjBA
Bmmi8VkdZrVJavhvI2CQPpuwo4JBYxVM2uvU6I4ldGspmBzCATYeoEFwmRRq5xSg4Pybh9XMrozR
kyiYnKTARydmU4kpBnhsj46if2qLxoXCgp4U+G77pIT3BjojXD204g/s4lkubXMSftP0ErJNss1J
wXbmO0aI/fE7TekxE2m0EQlnnNX6Ja93w6FubovuAM0naJw5wc9whIGBHNX/bDYLkPJ1YfCRVuEs
t7ankM1FSNzMyI6R+Dlq3UtiSndq1oCfN3lihaVI0rxSJKtiqF/ltDyDP1t3kroTy/6lC1PICSyF
Cclu/BgMRsg2DDh3P6+G351NNRKZaCpJ9Bk49f27GAZlq8V9qqZH5ZZ5agtJkgv1PD0mjDMbZMwY
ISQ7CpdiZk83JUqCWRU9OyVF+MrNrCXgyv+2iUjftO40USYWSxGBu4PV/fdT9ZHcTJM8UKSZV117
Gov0VuejYCvBYRSEFx080Ny4KCkjf6/Av/31M/hVJR2GBVb5skNkjVCaYYdU2KhXKOAMdIP9R9oM
duA9IX+ia1KnhyHvmZH8tjt9983ZPDm3QASYWwb/fvNIEoo+sNqECCh3ehduscJa6dJkJZDcolr1
uPvCpWIue9XRQ4eAv+mTUQAEHpFBHO7repEraL6YrUGhcgrThcbI+6Eoc4AG+XYAyX9+gsy5YP6y
4WszIor9VMes97W8GtQ85mYJybF6DIHJMyq79Cwli+S2/mjRKz4JzeyPJ2qU/0bUhYKjeTc4USOm
INLpNr8yBVWvJBkix0nZC5mDC3YWLmXDDWNX1Rz+GHb1EnZze55Aw7TokxbMOujuezf0n1VWEFA/
qOye1X18B0JknmmgZ2DGpC9ATrZnKXPUB5oPqgEQ1s5Fx5rBAOhEIoLd3eDAqFCfHL90s4uHwoBA
POEp/e1Yqs037z+XalYPzy0wGNVfbu6QUYc2bZIe5f6mLomA8V804z0UwLPGLQnoqDRJW8JiHlYE
S/IfMmHp0Zt2KnRoKGiyd8JWTREnsAd14CLEPnjMwfPhMWqL9556BqOkMnNwjaXW0/P4mMqE9hZj
p6M5MchSaO83kNCoeXtGN811YpBqZlBbgGcOGEZrnP3JNhZD9ESXeh6Yht0qqUZXafJlGknBgtdm
kbbjImuKdYn4JgoBbjJGgYk64HvS1q1ar6cgu6sFGWO17hTKR8l+U/MPCCI7nsXBCjNaWSa75tYQ
+53cJzvJbNcqoN2SZzcQsUVwCME9NdurRiipHrMrBQloRskabytdWUbxxUMLmcfzNmNG8kZQ/G1G
qqsPhsHIG1CokRvqug30NctuYRoSppkRIchGCzrNTisSiVH2CkN4amMCkLqPSTwAbsxRvwo9NIv3
Mbpn5yeLutD8S0RrpuvJ9DGfKiM/9pNwJutkO7WfmsEDmdXItaZVH10947mtaNjNm5vVbWajbSTE
Lz1OgjEbD+xzbcMEBctyPUuBA96LINxQlLf4lOr8Jq2fYRy3dByGiKC38oMVp2HPxu53S1qDiPN4
4FSYralFZksj+zIOLS3R7UJ+asbrvHUXBXMeDAooCQIf7RgSQtqc+HWtPHVnb9SsktfSjLHsITOl
E3NWla4dTrlyjAkm6W4CI1ir2YG/D/fwylMVErlaEEE+kDcFVBDdLcOPoHsW6xF1HA64QluAioMf
07szMHseuOSJeBjNJ0vFWBGsMIguTaVYWuFhPuTNR5+m9NbVjr9X1rZKlWlAvLHOggBoQenXCaaM
0u8M7v6HyX4/W5YwFbD8ir0JlONZtC5NzF1H24ixKyctt8eUBzBu7K4cnltSzttMJ9rjYJCVSeO+
CnBFTQaFe8lcVzRRfy/9PFnOstK6DO67tlmOaxQnP6+R3733GucvE2IFr/7XDpimt3pTdGVy9KYD
m8l8/kQ0XVrzKP+XDeTbvUujrQHCiXQj2dD+3UAmOatyjlx4IujMBm6ByCJNtuJEkx2fH/5Y/zIS
5VkLT2b0mxf2m86xps0+dfCj7F3mfBj962RV5BpmA17bo1ZcvGkVajCZz4L1S3DUN+f5v3/LV05A
pKVTxnAooVlykVqcks0hLJ8LsleoxcTf4pi+vXdwiRCka/O+/LUb3vZajQ43OTKFoaVMjc4BgtZU
rf8yWfvuF+kiDQMZCJJI7Na/F8/y637qNH4RLxtLcOY/T/pFLk+85j8/jd+Agbl+f/2mL4+I1EWW
hNmLxzHegvDq6XKZnFxGYTNbLYoVVU/UrUSiiymzEhQiSFMV+TkhrpcTeailu8j6NYLzuzLi7w/1
pT+dTpAMA6NIjgNireIU1SuvPSgVoML99GIay7nt+vN1+O2Cz3//r6dV0K06HXWeI6pqI3km6k8o
VhzLOBX8/Iu+6cH8c72/PEICALtUU7jeAHqdIHC8YI1ifp7wGMHBq2+9dvnzL/yuyclvpLUBxGCu
Nr7Uz17qD/0YJbyIrAKMaatk5MC5kohgmXYZ0z40ydzUto1tCd6dLNkdciIOh/hSO1Nzfvk48wP1
te4BesmSRCgJDN8v64LQeG2gWlZ8nN12EX4SCIiC7qM0uIPWzLGaCYnpr0qRISe0WOj8Qr9lUPPz
xyCn9OfP8dXBFdSRUKlGSHGNnmnfX0bRRfqhLU0WEYL+HOscfCRXr7JzXGufs6QQ9wZSjWt8Y3Du
+Rzvg8dhlvfe5Pfpi3oZ2DjpQziIQUiCpLR8L1QneUw2msOp2NXd2vW2yck8m7Ne9D56T7eyHe78
XXtsr73OKPsYhKua3GsCJfzMyW8yEkW3NDdGbBDglhaz9PJ9zByPziXilsDt5RXiZ+ExvcEcNQU4
QW3MrIFqh8k6MNeicicMuwg1eEtshBOIxxxhz+T6ydrkcyNajPfRtBzqtYVer16K8qUqs5W+4kTb
GetiXHaoMnHHvns4i3w3WAwSE6mFuA4qZ+p3c6gCZ3h/kT+UDxN76JPgUDDYotNuEpdI6JO6a2zN
zvmrlmPeCMvSpVtjo0lZoUAmdElbjNuCOBzllISzjW56NE7pfb9NNiNRzDIduTf1Huls8s4479bY
YTw5Jcv6wH0gIMsxltVeX2lLlFPkLo69w4zjhVLav1PfegIxnGEdX2IXgdkmRyuL88oeljRJVua2
25wo+d3JaV3o+gsJGSiBw0vrUXhLbwI7cp7pbizCdX0Md9pOyRbNQ7RUnPaYLVPXWKNXXEUnaY0S
cwfFaz9t6kN7qE7oO9c4KZ6QXUrr+oMQ+WzREfhpLKxjtlZPaJ5cyya2CI6iiwVlcQ43ZziINilf
G0Qn/B+tg8X8v1HhOdKW9pu4QXdnEUHfoFQdeAop7k751kCAjFp1Kdi1Ixz8O5/m3QHhlf+e88MI
MzIpwR0d+zPHwDmCAhaDU2Y21mHkWg2fKHOQ8utOtU5XHoFR3c44lgdvpfNLSq7AYL+dX4m6dLFT
bpLb5hTyue+kRXGadulhWk9rggeYoqKKCFEgogcE69/vq3vzhP/zXn/03qYtX9ct9/E5OCoXqEry
LQV1vs0viE8xqnB1MEqD7feRmjavHnlWJDltiO51Bbe81teKxss6dgcnsZMDkZQLFb05gu6FtgLr
tjTR4w533Sa605bdJluKBARMy2zDZMzZ3Z/m3LYFfYtFfgxd3QlX5sY44nlxRcew9U2+wue8FkYn
H1aVR9j1on6ikRk8IFXNE7rOC/Dzp0pwib0lVXEgvb57gamGhJOHrH6zbpiFMLzsP9qnDBWufBZv
+7fkU7kRz8SBuCLpbdJFubSP0afOEG5cmGcSs+7GeCnxMZL7bB1/kAVsvZi3/aN0zB4wvEujo1EL
swiBsYaw+RLBlg+dCPW4sSvrNZ2zmHgd6TIgFp8X9HBtouFX3+WQZg2xcNFe9d2Z/tCQQ7GMOGi8
pcSkpo7sWBvZoVtDayDe14jayIluXF1fhfopSe4lTjgcuZCDoqiJ0GgGvGZGV6/jFLl640zkYsjY
Co/GtBK6falv9Gkv92d1vMfHF0LjRjKXjvep4vrtAvp2dJnkJbuK/1jiToAwgTzmqT7DXS3P3QrP
jP/IiIhuG22JjpYkdD/cKCr6vUV/oTuIhEV6+nnZ/1Nd/3f30eYoZAXQ1tfNMNFptiFIiY8GIrtq
ke31LQaL5XgYrzWUaU7SMAeeip1xkC7h3rp4p3xvHJB/ka5m8gQZLrpUh3wxt7ErW7vPncCdI8CQ
0Oluvh635DmsxdW47fn/wcE8Wk/ZBSmd8B6//vxVpLkG/OmrKF9Klt7SOm3kqwDXDeuljnDWDy/o
MOZz8mwJ12c7O7063GmzSiSaWsJMfylUv0NNUOX//wv6tVLNzEnWMj7FPNppB4701bSSIERXCho0
rGQJBtgmWYns5723mU+rbOsGTrWJV8fnDRJVDFikvPxyeb6tIf/6YF8K25gIzpLwqvg418/Wymo2
Q8ismRTG8RmTL5Igpja/FHffVpEcdUSiAeBb6F8uxjQKvp9PXAzKLIRFnLBApvCA//qL/uSl/efm
05JUTHK9San/Uq9Kaq+MUNjiY+GUbr/VL9EdJuOXeJdfrF3xJDl4Ze6mO2WvPLDovAa3NAeAtq/k
jbaKjuEmf3w7hyt9U6xbZ96h82V5MnfeTl5Daj4T77yMl3TxV6x5W+8mPYW32VV8TQ71b8Fw3x3g
+A4zIpouGBKBf59icgIMqbAAHivNKvNeFO2tEV40kRPrJg8eivySm3sscqEH0MPyOL6emIwqrtW/
NKj2f35mvtOKaOBSdHKUTMSG2pdZLXNMrwtqgJJBAXo4w7KtmwsNw4pSRk4ae64yKykGZK3RjUF/
XPGTfYlPAsqRQEROeFOlThbQI+Jd1JDO5iQbdbKGQi93usKyaUm5JcBFGRmK0v2W9fptpc9lRDQA
dpsew5ezRTI10lTLZFzmMghtmFgHqbF71iALWPVHmT7QvTF7uzTWhrSd0UF+8qyjH52835KziVz9
ZnVCMIYaixhYcjq+HOEm3Sr8cuY9YoiLFLuHrtjDSHDqTxmGEdmaCcW/ayLHQQHIn4SbUVuQYoYs
10OL8QjaumafpczgWcZJRohC/l7m4dog3TyrnJJqb8N/acISC90g7/lR0bjUiTWjXhOWae/wc2pC
qvwDlMsSMUSBhZSMT3RYSIAxS7ElXoxNvIwO/0PYmTWpimVt+BcRwSAot8yz85Q3RJqZoiKKMqm/
/ns4300fq6KyO6K76gypwGbvtd71DmJS2Kcxr8h9d9md1+I3wzpICRLSALpA0dSvqKFN+bvqbVVM
8ED4QjrM929FxzxzrPPnDhjU91T4BgeXbusOlzLTMlxmUM9/Y8JChaNZQ3xj0f/hVbvG84UZCme0
cLGY2/EjW9Ek4LKEJWFLN+fe8zGt4tynSw1q8zEdJuV6sChtgjk74/hD0aRNuq1K9HLz2YLjSRZx
I6IzyB1VYiUaSkIEVzqWKxO3oZaoVjwM84N9EMFp+yLiNvhRX+PRI1QvLg7b5dnDWXpUOMrFyjML
ZcrpGIBaluRW8cPNI/vM1dOPIQJGkYywmwv7vUGZjcbh14jp/uR639xwCFWI4CHaj13u7z2ha27d
vVLwuxswoSsX0i2Wm0g+eu1gXD5nTRq0r3FOB1Gr8+P5ly38X4dgMAIg3+BZL+Nd//eHp6I4PDQH
8hRfZKMqiJDGQr3AM8w4NrMag4gRIqtrhWrqNT5hmSX4OYm5iL9ku1SD/L4p8zkDeIFQ3UbZ4wIF
W/z226DuX3pXAunZqXozVcIX33poto/6VGuwk/MslsshOUUteYMjXFWpSnCgweYFCIdNvxjXA9oP
cnvl0+4+IGuMNBS9Ptq3XLCvWWddYDZJpJs/f571/pfd9F+gDjp8UsLxScEG7v1bVvVJv+hViiSM
7OkDy2R0483B7wCZrHJGc4t+TzpSco1Sg0CaC6nEo9WIRKLDCCNfkYKlt/X1LxWNWEqUDG9f2xsj
p/PXq8EwGrhbcA/PSS3NX9L8ly//L9UVnsJS71/Hf7DS+nsZPEnxLJ6HF5P1BprCDWtf6zjLhBSM
hEOqcB0Jig7EUdiiDzw9zi/n+GKej7Aa54eRNmuhVarHVzjSKG5PCNa0SU+D+uVb/rPIYciGqoE9
Fiqn/B6rKl0qZfCqb7AWG8lQOwA5JIJnkDp50JmDDAd95C2F3aE7uqd+H+4D05KAjOvjYasZJhft
BDgGxQYzD1n65Tgd9Hv83+8x6ezknGFTiuJCUt7e4yx9KrgFwDdS4MwNSTxnRlMO+wSf5f2ZkxHI
9AYhtFqYVMjA9Pi6PE9+J4jmcPRaUUO97ne7D8usmsXhhr8O1ngDAUIxNI8RmhSCh8LX6M4I7PJz
Rhdzfp1ZYzKdEsa9l73g4rVry4MHK57iE1H+BU1OqfZ23aAqxwX5WDgDvYZieGKi8d+P5r08H8KZ
7tM9ei4yIL8uvi2g2/nSVgqPJ0mLMEd0RHdM9mE6ez4cei+Bkh1llzmccF/E3zA/5W1d/P+Hw3qF
aqv2woG3qqrWT6rO0HyQ1EMM3uwcQXqRDERXP8zwfJExhnvZbeUeqsWt8VCUlfUs7dYa3shMme5B
233hkXnDEOfikcCQZy686eEuE8Jz7TI2/eVWvdUK//9t2XPhHMjsE+9o952IprPIbyZtHaiP8N65
WTl/DfzRMezv1iPM6+AOWkEmKOyHqy9BD7uH2cD95Xtobwv2H1/krWdQS/H5yDK+yP1m4eZL8mBU
ZBs5gxiDPiy7/sjol49lyF1NX55EoLa6zg4LPDYveAg82117W6hSL3JHk6Kuj3J4VSe0HLfyMx+E
wnNeCEmGG8/gtlJvBLVG+dkv6/Che1z5/bpgqSjKeljHqThV0s/Xc36/uc/jqlU+1ZMjV1+MpM7l
RpAiHioT0Zp0raN9EZ3T3b4JOLyFZG2SgXnW4F050jW8yfDrVKepXQAlcVo1nlL4/Jm08V/4nEQq
pz2MHzMqbrAxJ13la7p7LKfsEqgxFNGXxeQpWJeXi39n2q209kfD0IZXDUk2Wnngg6svql4ruyps
oWMWnolQl8NnG6SFk+cYmAQEqGb9Ex0/8ACTwKUWjWxojeiWw20mr5+iw/ri614PE74q2WJp6x2s
Sx1KQoa3UQwjnZ8l3+yUWPKReyXUDLN80ZXkmA+7E0EqrUkKbRC9bvRuKrSxdh5nQExXRBF+nk9f
owim1LMAXJ4VZZCOtvziYBiPztNO8Qba4qDPfltJf+98/UKipRFFeSTy9uHB+PfpIT+zZ56eT4Ok
EqIbUuubdQfVqQg5hCFEhmAGZQVAqnBqvfWQRyJKvo2MwW+x97gi/8sXwW5IHfaEDAZxb5XCRREF
ZdRd5UQIu4CY+WyVs8Puu72yGQXSQjPzUFnjlrDB8PB6M+voOjsi9LXwbpug/fe14JQad3/4pTiF
R7CBecBgp7cgPiyyWR3hMNHtn09jo3y9nMwrJ6ctZg2iEuDKC3MhbCfwOLACmI7wFjKGG4wJ0gAk
AEl85hJSy96NCMHv4pNztAtbYTkbgiHap4nuVK7Q+yDG+KLwbo1l/+hmsRKXdkds6X11XahPfBvg
upj3zz7px4XXbJLKjP9i5SiuEuf+aUa2kyO5WURuPBzMJ34ph8/WrnCFnwpE0fMjOIfwBTApUb5a
++kcVuLmKFsdtgY2sGn5eSGlIlGDg3f9LisjuDn5tz4tVBtb9s35ZQ+eDjLxxh9E6Q4LybCegstF
9CUm4jtT8Gvz8knxSs1oPWzYU4my55eCakyUi3X11+lYcK8WMZUh4RiOGFAXtViGXBaoMVN7kDy2
ZzNbdxkCy0t0J1L2azRtN6+xbhV8ahkcrWKezgirJ8J+FHaG2YSH3/bFtx6dtUMN19Of4EwP+kPt
79X8rC+aWFf3V8LJiR+JEpZzwsB8nLrMmyP4T6N39gPdtF+/VGHvQpV/fPLbOabJp1rGRJCYDePs
70Y+SbeGau4P9m/zvz89xf/UKv/4pLetX7wPBVprPkk1dgSD2RnS7oEv+9juLms7qbyrd3fUCXMq
s7YaEL+r98ueIb+/qm93+a1jLrtcfpKV9Upqp7Evk9LJUJsjOo4UE2brL5Xj8K0476+XukQGWEMb
g7X5250dEc1xfT3SJwBS68i4hrQ+sICz6cxTXHlFyJHkoIBdpe5omrovoPf+komOnQvj20p8Qjni
xcZWyKQPY5ABRRXnjwOeNOwN1lp3S/u8Roliw2AxkZkEuKIwE8G3iF4UATtdwQRziPlhdTxY9cV9
2foeHxJb9gCinCfslwl+yd7pl7X8jkv8uW4JWBCIDkYEaQt/r2X1eZeVZyM/ec4jF4NGnFsM1b9b
YM5YgDztIQsNQhkq/NOYLFnMTyRLGJPjjIdQ79sCDmQemI8MzNMEE11CrE7WwJYQYrBx9X+xx4jv
du6TgmXXHzhFmV2UYh+dlLMc/GrLaIa4Ct7bb9oZDEu+92TRfD4j9B5Wyc0vrf9eV38Eom8rG8EN
R8NA4SACLfz7ih8XpRPLon0m+BLhtoulzmnRrBhdTrBPwZgCF7TJcTI6WGxqgisb+KvZv3yF/uX5
x1egUwEYVVRdfJ+1ptBKlUdZPRM5Zppa7KmH5dJUmckVhqMbfxxtaoPRSonA5GxKLnWNfQnIBfGl
yX9/l3fnThYAwmnQsQE2zDrf5W0za9OTjHe32iY4xTj4ePsnBydgQ9lRsmFoVJmnzelb2JFmthTi
0bhznt+j0vii/5wptkJnxQzYe3qNV3nZSgHYPy9hKS1+Q9DQqP3jpgFBqDL2ohrunLRQfz+3aiDV
I/11axM8n8roMIHgvyRuNryFGCaF8JP9Y/IMwtI9uU2A1zujZhYhjTIhaxhsjO/RfZHu+2RvLci8
wsZLxnsceFHPYyF5YUSkn81BcE1eFkfN5z2SmGxWTPeugeKdYY53YERGEXRuu6iS1+I2rX6KYGCX
UelLkRJmyzyGTrjQgsI+jBnGAl+1IdrJSRG1AXRydi95fA7FMRYHzLo+8ahFPNA5nFPUIdsnj/hr
IXnkwxtS71khO4dQ/aFhtagqLR2jHdw6Xh6WQ7MiPsZlCDHwbp53L7e29Y9jjOnNN5uK+QqG8QWH
DgZHDbAXbhDhacN8fH3EfIjQtu2hMp/bR4hb6BStxZk48nn+U+M+A2kXIQF2HFm0aK08wWtIYBB8
jKXZzzFomRC5t/gwx1XSPOHnLG/vnLPbG3Pb3XCmJ48ddjj6rF0TWefdPW7HgYXEER6N3Cp5fiAi
rpbptoKEaVzdMryIBnXf0QXCG1MN4q1CsT6pIb1JiQJ0bBC0iaXEFyUBs6fKSg3NecVQdueYwmoh
qpm1hJmIaMylQDIx8rE6r415/nGxvjmf9Z4a5kbNwwgzwEjGPc/WqdNYw2AYqKubU34cPnTrFgoR
XqS4mXr7dHaPkVAEWmbkzgr2FGxCFNE6GJKBHWJqJ3dzSlEyu3yphjTPjTneG+5gTEHlp57kKkHj
Y4xodyGZS2ZhDcIKv6+7rRl3o3Z1al7z4Oa7VjBe0KPNoX+K0RnapIVfvSY8Ojcvo/LpIAsIEAQO
booSQ7fSZWMcjG1p3yzJPX8+bBi99tW6mLfwCpLuEMp5XR183dOjufwlTHGuJQpoUb7sl10Q/mC8
lro1wbE0Qe0RMOxtEXKyGY+8vR6Bkc1g1YeVd3bvbn9DVH8vO1gY8Kds7JPjm3eoAkBrwRvFtSNE
nVe6UGkteQw79haRoWnyra0mSB+2PK1Wsiv+GfbpHo5rPTO3L1Ue0TGE1WqMlmDftZXNcP+0Zffq
HBmA6iu2EdxYBHcQaV4/PzxEL6jHH+czdyl3UD/+wpKTxX/uwH9vJm/HXqGJ5/QsVm1Sby5Rt39t
mFFR5gs2vGo2jIxdAMc0Q50I/mjHGDiU5p35Gkv+NbzuM5zQFeyt+svAF3OabkeWtlCS1NqVi6N3
mIzc2q/nwk7xYFRyS+06FMznBHdWcLqLwT5/gIEBUcIbZoaa1Ez8YzjcJv+m+Wk02KaLG8VkYcJD
wDd0fIfhrbpfIFYePobG1wCXnZeL4MAVZjR7FgmY/ius4vsc70uPwf11SWpPIs+fDsCsO7DErQrk
Ocnd65caH9YFC1aaVts2eG6E6ZDu4b4v90NXcJvFINQk80Bwg61HykT5zmkmO8yPyTkzy83Nq3Yp
7IT4uJZ8es5x5eGf4MCg2eVjdasvMAetgtGyeVqpuRzwgtzNo6VM5Fi1CmZtukug4LiYA3Dh1lKx
X5ys4bby6g76tjFImLVZgqf4vHyHaLkF2jSxqCJc6tdI+D/Dx78PYZbAEMt1wDiV+VbfKv4PxS0f
6td7o5zaZPChTV9OYz5dAWsLf2h8F3OmMVENOdyA39NNG86RpbbMB44cC167HbhUKtvjuiJhBqcq
zbu41U7x05+nCyXoNU4R644BQRdgEMbjS6dv/xCn+aqxRwFOhkiPXHXTRgWefAj8ps20WaL1fez0
We5K1tF7OAjyf5R5vspmRZIjEMDNkYKrtRj0hAVn1TDEwNepv4bz/WCX8YI84VQhJDXxC2TZYvl2
dhEkXeLUVAxWs6NNb3bFGS26qEZgHHhpcrz4h4AUkG+EPeK6Wt+8btqi2sFLP4CB5GPi6GY70bwm
Bxz48tkxvFiYtdFzWej05A90cYnmnjkqMHH7eq4UfNxkPAyb1dEr8GXlfUJIGpxRH5jHj/xHvcKt
uXja4hzmbhEPk5FPz+9f1kxxOIQPVkYHqkyVmW72/CMWaUziNGyazH4F1+gRaJE6bW1tnvuDL9G5
RUKMDtg7f9LWcoISseccJ2hKv7Ofu9eauf/kh0RVBFa3KKJja+BlJVkcCuKm/KysUaQnmt8TGVKn
iFNvGJ9DXJeSLGq9wVz4uEXdBmexCGq/U1i3MTI8dvIjBqzGMOkFcxMd2BLXG3QcThEhYtvo7tNi
tRvLunE4G3md7143ua9VvrQa461F1TQyJ/gXYw13+eRwcg7W12BOe/whLDE1pcm2W+NngL3T0UTs
5wsf4kbeQLiR+TshbmDmslo8ViOnmaTkPMASS67bZp6PcbWEkKasMMAJ9e0zJNORJcwy5lnbL7wo
h05Hl9b0sAdH0WB9CPpt+7+LyT+F69s71adDUaFR1xJD87atnpRuUOqnukk400oeAomTgnVrrHuN
tMW/7W+f+hfW5NkpIFGykacNXg8kE2OE+NBdCHkVuxD+tpCqqDvXcjHOMpQ9pK8l3cPRL6uB5g37
IRvxY+FD8qt2c9ItRY8ubHe8AUX8HPgZ6hjA/6GVytQyjgIM85tL/D9QJBW6TG/Ugn0C7kmjt63j
KJ7bC6z1JmFm+oqEm4vLR/tCL/MLG6C/Xe+3838/5w02uz2Pj0vX8DnMd2oR23yndyN7/NIDSv/s
tLkcJtNAYipzvnfOwTHLLm2jXpqkfDhX5uRXd4Q+XnJaER6YraCR1+whVfSv4bo95v9+fRowCn5J
ELvJDvh7C+6OdwVSyrFJshFGZxbW6Rju3jiCFVOCZkYpgZOu6Pz3Iv2D8f39qUwCJPB1VR7AaVDf
GsDmdHo9VLWDZ2qOPiCpaqLbB7ZhbKknzd1hGs7e6osmY3a8YF2cMl7YyjI1Wirrh9eGIMvIIcu1
qPQec47EriB+XRI5wiyNSl0NmO6JYG5aY+C6jyH9EUJia3BBZKuiwVmA0j2hm02HH5cVBEGzRojj
VuOktaEA2sdfrvdfoI1+8gEvhsHTALH7G+bJ0OnR3g/XJsGm1RmMaHKKRBjLQIQLJGcvTBe9ssQW
iVqeab+DJ83uMD4uRaqapjEeU816BPpUmqYecSvYDcbiuLG6SHMq/7UEo0hI/AhPS+F7MCut+qt2
BjFhYrvO6pxPgolo1qh6KNDD1P6W5pi6UKsLrrIXqbKr8ERxjCnuWmB78v/7STOc/McCY2gNH6t3
OgJ9fheVXa6ZpF20e52cfM3lQI7CECNQ0DJ4KJTbPOM/hrWEKpsH/+Wk7nhzNT4WCyfm2KNM+1jw
a7FqxC9rDOmRU2kc43Dq3AxaZWxCobECwrk/2Br2qE/AeA5ELlo/zAj8NJKmL7eI0jHVssOYxtSM
p4X4Lxg4ogO4auGKaWghu9y4b6BhECck6vyGo707LrDO/74Jb7tI3sDgeeVVnbROEQ7HfW+be3W0
Y7hgj/nfdpLb+fQZS15vhfqyUAl3dvahbYtlTlP7mlE/+tChfd2ucZYczi7hxaOR5de+Mh+tZXTk
GoUp+YPUqXgcupeQHjFqP0nEAEHZCO4FzqghLR/xyZat5yKbd6G0pWCyU/MSZVR8FC6WaqxQg+O0
rBgdYEhhyG5jMxp0Tq4WI5HinyU8bKnB1xo3KnMqb2SOKMheE84+9/7be/PPXZ77BjVfk0T4POL7
yLt5SFLaPG810BjWgZClG2qpB8foydw09gAg8GTuL+6ff2tYU7Wjj2XgnJU+xns5eViXCfCITSdj
In8PDhYmKmBl4sn4eiV4AkKJPfqPYDCuLI2G6gEoWJ4ByyEqwxFmZuBjpBT0/7+8gm6f2R2Q+ZvT
Ee3h93+/KX9Qnrc9EfEB3ke9ShWBzdsaueov8XLUmiYZxI1d8HVAXEeoDA18QCRSWD6ULyKlbp/p
ntDjcR3Kfh0M5scYx5LyiVzVBO4Is2lKS1IQFmAednQhg2/M1j8kN1/UuDXaxfiJcN0tnNI9x+dN
412BWiZaov0Cr/2DbNWv+J70pZNROSAZSOyhpP8p7cU8zWtCQ+8JtWz9JX3hE754UrZ25t3CN9xk
eflXW/Dgv1s975xfMU4mQZHGY36lGD+BCN1MbCmc1D8au6ExBqdFNbmkGibEzoOnb2MuQWlLWI2Z
eWRuhr35NeWuS3Rc4S5G7s1APuceyajCN8d6ObJJKIyrFIBC1xgehM9R4o1I4bbTSLAfXgM0IvRR
WVmsWXl0NMVt6SngJ3McZHiZbBgKMWneFgRFm3sa4YoaiBbGob0FMA3bwKvNlw2pnGyQVbOQLeXg
pbuRI7jQp6bF+BJg1uASijenYDUf44qysF+2vDvxiFqRe9U6vGTGHo9K4+gwivfx+bXvlu69tqMZ
OSjrzhAiyiujRygOU3LO7cPydiUY3Pjv9chz+ufOPSTXCYCU+TdBvH1p9D+PML9SNJx1HiF+olhh
qOMKII/lCEfZ703780Cai4H6hQu+/DRXOXgI6JGLMzue2Z8ZWbV9Dnk5Ga1uQbcEo8bnGpEBTTNR
oFhZk+2ARTjmzS8PYEsK8+DkXObZtKyxwDNajxP+vLuHAx8cCv8y8zRmEM/pR0OB9fimTh6MscrV
kEHP12UFwd8+zRBX3yJOfW1+Ywpmdez46t3IF1jqYsbrwCkAb0ZKMEu/UmOueyM7tYF9AcS3iehk
34OQZBETBdkPHoOimX6OPorwujuxdQKz7xh6Kd/K4r/v9PCfsOrorxv9Vste9QfivpYbPYqxYjC/
sZM2QVDNNAaZ6pUC3oVER5zHi8/DN9NL/eyUeJTixo9ugUnG0RzACW9NnWGpaKNGjnJXQUIxNC/7
a1STmAvRnh90NNSzpU8vK2iqTyebAB7/XD6koylHR4usygk5UP79S/AgVaBnNp5eYf3CZSOs9l+W
FZxamn2xB5GZA/+9rG4IuB5D6VQlqmR0Pd/9BvHxUxnDDYw7NDYwLGLgUZBKbCtot74hKr6M1q8j
dax8XfcllvXHsEvSAPaTp/awFvOBAvXK6Uta3MelA6TczZ6ILEYJ8IbaYxtYruPVPN0NMfF/2veJ
Zt6Y5WqTA1GUZk4+qXEaX6dMm+e1z96bozf5fO6rTwk/WUN3VIcMvhfClQU1WwMPiI4c/c/k8l19
hmDWazEkpPDkHtyDj4IO+flwM3Qk2ZLta9DEuHbsq6ElQjdltPHqIwYJBpADrHHHGG5kCXM8ujNT
2QznzLIvURkNx6+NrDrKRh2rxh6u7hRgxGy/0vicuVjTnwYc21AvqG0pXqzXRDVkAIIXMxQxxrnd
0gKWzTf4+Qwng8c36PquijFFPbhZZmThfZ6u0AOBM44HQCKMnuwKHPY1huZhgCBpiJDIO5gPgm7V
JOKSe6o7+FWH0N1e4XGpJnqCr/yyDhEYgRYL5muHz8oTYMWqoKdxylYuJfvDuFO2teshiLm0Sy2K
8A8C/rTxwxz4+kzaQTaAlmoNE3bu5cgHLItq9m1tcsXRXkp+JK+fbz3M5wYiv1eDW8fI2hckPOx0
+8i47ri4rH7wi8FNWwTE/EBD494+0IGve3NUs7ZnpUPUanhj45mRyQXCmFP5E70OK+ZstPaE6Xw/
9q8nnXv4wr9e4lwZbLG5/FEoGE8WvnsQcYdDA56rfMITyEPsvVZJ1goXN+bPfdZAOe/cY1DOGTrO
yEhUZ68ZahR/sLhtQNCH08PnmU3s3jhnmO29VZBN1TaX/dIW4hsqDiAXGyI5W+bHnwPsMC+WyoCT
/IiF40SfcctoZZDZmUNbrq2D06h0Qjh584pkP6RLEQEv4QR+B5smx8mU59zHQPapDjqAy2HQWfcn
0Elq9YMUXCpcbXLe4ZXdbxbcVdKx5jozmJanhUv41T3MsSRCLcCZKD8ClcQgMsLih2jcJazlI4yD
RmDpDrKy2w8OUgE2/NAhbjzgescNw43crQNw0Z5YAha6PGKVDs+NGK8tGzzHLLMHJGQPVFeuONGT
dMEPfiFVI6YvKeJ8eXIK94Clp7k7zoBxZ30HRMCKWcUPj++FvmsKQRqslg0weMaMdG0EJmN0UEX0
nKizwXe1wd+eKo76DQd4zSoaU5tjGJ+QCI36HFBjrusmDdZVxSnGpXi2L8ktwvKgs67Wk3IwdZRY
nT6ma5xpE208qk2N+UVniH6LwblXDg3VRkKHc8TRH04f+3MfOACzhslP5WAINGi9y06wpfC6RGV2
5BA8j8WR/Qi50CmE5ZBKheiGm6vODhYpuLxMXzOI+Ja+Ee10ChG2HzdBaF7jbp60jdPyaDZpxD+Y
8vbBlMw9MdaSJ+3QrL4USDJWCRaXb0+hDPNiJQM5npfXnZxQRBbrojbmI5o9qpC4cC6EnHQ7coBL
M99C+DD7skI+Gss9hZg1xOsf3GoprbBlsk7xhZ3mGRGasD97T1/GJn9f+eue/YBTPc31/kK71esF
oc1fyTGF+UKJPe/Z31NqatblXvhQpnnUTcqTOawM5k1qUjkYepmsYcFkrOmMNmqgjb+K4MGQ7UIE
wBaA7+NlLkcz3F292iFU1KeRmwhuOt4SGcBgvotIJoOXvyhRFW6ZUI1rGwXbPttG7qC2hqyKwh+A
LVPAoylZcLq6zNF85IfQL83KvvjV59OkFjDPyWRdRY9V47ONUZBqDsPJWEtQzzpyiAyFJ+9dAjGU
ftC/mc8Z4DNTq15NyuzG4nU1lK3gn6cXk3d+3Afg5ODYRIAEpTWXbDHCRcs920z4THWMfZJ5ATHk
bljflHhzzJHB6kv6MGZCG8apfM9EM7biul72MHFGEsK4/0ha+h8say9Trt+D5dKXjvjrRIdFQTRL
BdSLrTBzPRu3fZMQ6J9hZwqTdHYcX/n7hDTMhXmFV5v3IowkZdLsd+ZH8dG4QH7furEa/ukRqGSp
QUczuHPMXwTnySxNngkWEJErx6CnZuHsRZd+mbXTrM/U9FSIq0P8+PqmJvZF47vHPQfuN1dNz8L1
cI+CB80lhp8UHZqH0sHeF4hspa8ygoHIoccU6GvkwvRwZAYzfubUSwCcg7vMrOZqkWiQXNzWxeBN
8+AmmAOX+0TFrMXfjDrBMSE5bfCLpGYeWuCYtuR3TP7w6LKZMZ6WLCILeYI1pS2Zjbzb9jbpFtUc
VlRc9refW995wCkEzk14chTrGEKaZDvBi6VxaNz+A72bf7X2K9xpVy+uqEgKgynjw5W9etoPP3HI
JZ/AeMTtzbgHKDwqP5L+hBUIoBRXsihIcDI5cRKCohCSDucsjrNHbIihrb3ceiRtkm9B01kb6ph6
kJfV7pBKFtYD0qfFQsjGj6G9Lw2QeyVpTTRBZuOMmClinetKnfXDzoJMlkIwznzNSI2XnU/OXreo
pyf7Ap4i0U/z8GMob5U9rb4fCbUvb3pq32yaajz2vKNTWt+1O5XdsB8J0lKiMd3fJUtzFQgmGwzH
uRB1hcUekxAqOMpp3dctgbKkfz/OUYvoS40u4+oj8yq3HV+TajXdM+3k/gqs63wOT9U8BbnTMUze
F2FDawfJ1VW35Azc+T00FdDHghMy6avNMMxIP7RY9x6kf3MJANeqQ47S2R1uW1ZIahJQY2Wbzt/z
/pqaK7tlhFwXShFj0G8ZjqPPSNQRPM3dKLwLnQdzgnd9tFQX7Hh2OSVMs2D7O00FGlLe2I6wCOcU
6JOKt8EiTIFebhC2P6wu4zSBpwwSxZpvQuZp8OsiOp5Y8L+fJrl8vNhB8X32pKUcYpJq9/uKzqTo
zzbyUy7bqcy6eRpBcudD7LsRLF+fJxZAhgqZHbfvElEXGMF8CUhvfnOhpsfvHZ0k57gdTfB+7CmG
RN6tXlCyzkExxvIZIyZt2E/lh4uCsjDWIV7QtZ39Ucy+M8msgVcGBQDQaDac5FxTax9mB5opbB9/
Th+KuURy/2crY088WnLYb0oDr+LbF2M2o5/cgn5yjL8YH85hy1uSeWbLFb8A2SwEetwIjAaB2TJL
peF/YMIUXaI0VriGfve8Q0osrP3JfXqpzc9nzP2MngYdiFHR8NxYeGcaSWlz96nTaT7jTWriZRyT
CkqfUjLKW+XcSD6oI95mJ5wsqKqCxVrRJzLPM0edvtASTKBMtjYma5cp2FbDylbH7aYxjuMpKESA
0BY9U9+EMGXUPlh7keA3PamO/eRjMG0tegkitXpssuO/1/XpR1cMbDPd6+7F0UHx5rDkLSJmHF7J
XibMJvMgzZWQVnYL8LV9GXDRLR/dmD1Tj16a8eXmdDRW2KUZh6XuMUQJrgdzuuwvm9ALvAdWT4Ok
GEIeAby0j/5UgKFpXnc1LmT9btsmImcL2wBxP7/gUErf1r/hULjfjxBH6IQ6D7Q35CY/yc1JkZ73
pAsg7+gb2UYY6xHu5J1hlRQOU0XCVr7PDuW1FgGCfKLvX5SrZjOcHifXrSZDfWgmtUv0UAeRRoNy
yqH1C3/g3Sa1B5j++ppvYoYT1oOZLr/uiQiTlwzxFtdLkx75kWJK7xWfJfF0/RBhSKOXqDOcK9Cg
XPo54BhLK8ghFyVQidGxZYd/Duq4XR6tbv6KiWLl5QJdUSf/3efjj/0vt1YlI0MejkSSZN9v7fly
6uTzKLsnGImYdJXhExapmPSn5HlA885Y01+lU8Lz/H5ZvfDS96tQ9TmybC1gkh3UpfVUURiaXYzj
1G36/GmWjHztlHhNEls4x8nLI1FsjP8BWLnHcRshPvSyDwBmu+jx8tMkn3Vu5SocK8uatCy3AFkz
j+DN+XL0LZiZezbWavCytzxYn4T26OmIFjYiNBpDTpQ2pNnAWMLUPknUc/pkMmiWYGsAQt71R5hR
3OdxL+XNplQhzU/2kdKwDCZQp00iWJx2fWEGg1O0Tzm7LgO8v0OSx5y7sb57k8xUgp98ib/s4+hk
CO7RFZ6MOgQGIIXnMzNuMXSxIc0ggCf0QEqB40J1URxQT13nzSL/JtSnWOA/sXjZ+HgHPF+bz2AD
xFgDArOW6H5J/M1wQhGQaLvDBxnEdA0P4F2OY3dKASwHT7P3BkEm7n3XDt64PUFnKYLwaZ4Q3ANx
UbtHJ7URq8COuEzF3aAwCNshBQfo5rUtOOO4eN2R2YxOFvE1ghQKwwgGQHjjl1rPqnZ4gal+XwXm
7CHVYuhWfuVTDFv1ErNVD87UKUQM4ZeuwhXUv1nOQKr9txVJYMtQ1/7km74Npk5Zq8nNEHnxjS62
sjvQxv0h5VBt3L5PHBhYYghJu9MghamzNCLHyyxD1X72bCYeSt85woXHMMzBnBeTMmPGkwaC1iz4
tKQMJe7V7NwcCu4jxFTR/Gniq/nFgoro/WnzoOCeR0R29c0cC2s3K3lFH+bFO/qFn0+KbTXmRN6c
PNmjcubOEiUtm2mINOtKjC7BXoICdnGIqZSsIYkyCQUcMgFO5Z5FyAPBl/T7hAmscV7KM56MozhX
zhjUc7J7jnClmMlBZVe7A35H1n+/8dIfS7H3zRS90wiGC37O0ugNQx2RD69X3ehGLQAjadGDM/V3
5+pOPiNxyCvo56tNf//OwDCPufj5wE9m6EFp+pDgeoCE4SpygM57m3YJOIbFfTQGxgxIvBsYx2lO
giboduqnWzpjJ4+3pxkPrc8SxBtrjBtKwH1d95SmNtAswQRDP+16XFucFzROUAVzGt/Cn0OnAIbo
mRfZ/5F2ZkuKY9sZfiJFoAENt5oAMY8JeUNAZiKBQCABktDT+9vZJ3yylBUQdtuO9nFUuzaa9l7r
X/8wlwenFv8qTVvW/tjPSGfzyGwe9iAn7e149Oid/D10f1F9IzUKpK46BJHq72DcHTgK6bg3l+A4
JnJpLjviaMS/7jRNgqIDgTYEruLfBtg+9pWuDLyxxduQ5pJo+e3xC+afNiHQCcdMnyOYXmECCwiq
aXccD+/tqFdgmch0Kl9xUH6QUDlGxc3ch+LN2PA321ZbH/P5BIeuSZkWoqV+/lC/eei/nqkOemng
0I1RZm1Qo5zyrLg0VbTAkDMtW/VjwBFqTIBvRpyWTY/w4K3nmzgQBkvsJcaiaFi6uKRKW3bt4mt2
/bb2+GIDvLGpZlsyDoWBR/opBdWmoLd3IVdOld6baRsLUT3ichYFxduja9HJNUcmryrRC77RWtv3
aZPi7+aJnGv7xEATlTgdE3fk/oKh/7eJgCn0FmQrwS3R6tErGo6SoZ7ijEAzvkgXZeRdx5xIKcgJ
HDl4b+znoiSQUEfDlk+nUB9T6OhfnKhshq+Y83WnOMzy+R9FVhk/aXBB6lrTLHuY58xEla3ytjck
sjJLgvSkM67Z0ji8Q+y+R3r7pIcExeZumpoT9XZonU4kble34Fg18cTCmTvLiPOOyB2rXsxQmFXW
91fxCy20lpaMehzKNH/+Y4Zi5bl6U804Hejz5vTQCxc4f4+w4JIFsS1enHdgBoNLB3pJJ+7uuxXf
cdm9+Bc/QbMXd4kEhCm4JrlvPWMQtR41Rtc506mO2r7xB3fqT+RlXY0NpYQtnQ6AEHBuvBL+DnUL
lWKwD6S3PYmvR990wREHJWOvGH606jc7TICHVExJTwksP/SS7gOWZBMOLeAkjRXtbMUmYJCja4Fw
mi2Mw8AUdAZSBJl29m00b509OinOCveI1krHqOngxqgNkPMekR5Z9I10V57I8JW6Fm4/BHwQsnsW
BFZa62h8pxHAvfngWJ0GFPbQNzrNzqlLUPRA6lT4ZeUB+Bwz2hb0jG5JLijDIGVWjRudw1bvnTo0
LZ/m8tHDAJF/6d6NLUwFzIod7R+NCoc2V1LSPePWCoaStnGyDeQgHGUwwZgZ0QvRPCKL694xASva
kvvomoPTCxqR/GvqgZuIidRAx9gfW//vcvbHi2Bg+2re4jIdWO1jR//KEpyHMboiLFL2skDfEtO+
er5PqUI28Mc+VVuyRrLJTN24V/EjHazn2ni/OW0YbKSVd6+cyyydnJm26SNYkmO+jjVct5u3trgj
59G5c+e23nsYGhNeSUETryhYXrQZ8q/Ko/braqIH+Spr+/OVXxd1mP4Q43yb7T3MLrpVIO+s4Dwz
fTp5X5k8vyt/X5dApgbW2Uyn1Vrf8IiUTG8+CnEi6y3jW9J3ZHi7Bvxb2woFOAGhhQ0UdHqln5D/
+kB+LF17ILdT8jjJFUuLQVfYBt6aHLsa1JQBe3XXmD2/Uu0XwVrc4e9UIzhHFtqiP/eeQ0nEx8Ha
o3u04UQgcEkX8aDhCdcjoNe3xASpB9eXB41h3Ikm1XmkPrxqxysxuFAPhyvBmZnfAXXMCZPeMTm5
DnIipksWpWupwSnev2U3V33FGRL34ceLy6MRhCELyhRKdeufovXHtyIZ5VqT1le5TwaFK3SXokwC
TnbAGqiWn9+m+pf5a7XacZ6ezFOuPFhNntIeBAx/PCrbQBCFDraCBtJ8tWKtDfy1Yq3oPqcFjy1n
xczvXr3UCb3WqDnO6P1fXNqLG6nWWvlzebjq0uPOjcShzRYySbZnKg3aX8oQxt8v1qttcvULq39b
t/vJWuN+IPN6E0LA7Ofg3vsE87oIIoT0FBrD8xXrFcmvFWufVHXDc+pu3OQ+ZnAurnvYifCW3gjO
jpgsrNuwWpkU3HsMX8CDHy0gGHRur36G/OpG1zazSsb37nzgRmNrB/ZMilgP/vQcRYqoiC33+VV/
P7cnH8j3iP3HB6Lo+SNU91x1wo7dE/yQeFG01jzbBPS/dDFZ4wFgq9+N28w0kTWs22SdwAPcyDtK
+NQXJfjzH1Uvxn49itp2sw6VfZjpPHzx1V6FkgNqQqNvoJzXYF/KoiAUW7qrwfr8/6ytqTjP6Abi
UbX2DcelleGNQpLiAZiRJKloFo1weEdZhn+pL/Vv2CuRlj1JAFqz121e7Sz759LJqSBFTjZJ9Kud
KdHtGEa3OBaXro3DjXsanAcx/DzR8EYbxrIgoxA2Ws+vWvnrPtIkHEMmgkLBbuXPDb54FFbYLA5y
v/SloUXjIXQetpBR5u55kE54HRhfQJr01kNzSZgPxJbnP6EeSvqfK//vT6jdeDVK9/Fe5yfkfH9M
jgfmZ3SztVnCm39xzIEEtfC0bTRePXD1r1/cj2uv7aG3m7rXioxbLg9TmVDvvvxBI7+DXyHg5tlh
VCmOVjrX8eO96hzW/nq0/oQUp3B/aFtHJeQAdieC3qMpLqgzBRtOTLzatwCEYyANEhXd7NpVmQyM
ygmj4rwPjqNsiYNudAEVMJ5yQSJIg1aoa8F8OMwB1uMlaQTOmUNDsc8jGXFCA0361a0yPFOFfWom
TAGAG3FtinuYywNZKbwkFj1++KWMDm98wK4JHTFBPgHvzCG0MQA7EkyvkHmF9SkBbJuDW/86ZWA7
vDMP/h49Sa46O3f5owlEJX4gYJTVW5MD/sKd2zR+sZW+ywr6GeiYxP99c11/bD7lSdWuOcY+AwOE
5b7JZnjPDirQH9ij1zZ4devW05xTcJ5gdlp4i6Qlfz06J5dhIHnubtZbt/DPXbceu2RGjIs3ZgJn
X8HObHKJgW1yuKhWTxcWgq3mRwYXRp6yxaFgjPBV+J6XMQG42slyKnPzaJOAzD8FabVENIbPFRwB
C1dWuj+dweABbE2bpG/EunfRTGFfKnSLh378pq6F2M8pOm3aoGHUujDAzT/CzbHHaLebtqfkKgI9
wZalc20wkoSchRgXWNV7V1rW1GT+hRYA2TXzN6hxvTRovjHKJiqK9NicyQTCKrRXB7ccK6Okq08B
e/zW0U/8CYQjtX2GFHF1LcSjFQLJRepqncaFIHL7Q27TQc2hVfRhNDJRgHnUSW6O8QaY0066kA/0
abRRd/eOGpTB1b1CYZe9W78nt/h/l8cpRNe8rXTgnEABv3gzyEkLoy/Ny7E5g9PYGqWtsq2spLt/
6+6Ztu/ZKjW6AUEeERxqDIwc5eiY0I6Tu082V2MV+cL1Qh9agmfmqeN0OaI9g4aadfF9g6AMtRPm
Te4dtvKgGh8X2tScNrHcCKwJ4vRFApMznONYhwD0hARRkHx6eMtiOA5ZQrzpfB48M376eQx+BaxF
7ocTzkEdh49hY3oTRD9olxCHNAS5GSYxBqoefQZwBevzhq5Xh4KSk319ggNHYJhrLgjRbZfdcF5C
omgnwzBAEVQQFtQiHxCDYKnfDLD7al88C+GK90FX2/SbsEmbS3por+ifWvjxOk3vTeKnQRguYaTu
6YpXeAh2TyNk9McNhM8LmqGMuxihP7i1hZzWgNDAhJcpLx/0NFl0mLPG3AxmdiVOx/xChHkCfZch
eeCPtsWTpp9077Be0PXihnnnzVBbBZwKgb5ZMNfxm3RH69GFy5zJWE2HwUNzwz5we4Vm+Q4jZ+8m
WBbChc1dtXXuXKkICDjxHij+0YAO9kDkjJrIOHOyQGsfggeWZl7GYe0RvsCO0bl8SZIN2xHfF6Zp
Ovz4SUrrTwypY0KH9JLWoKAn2DaZGxqdOx9t4W1DL+vOcKe+G7Y0A46VOhqUAbSsgTkAycsQyQmY
NWfSjZ2Tv3uMpbYxXOyKmQT2b3owuCPm14lHlBcmJYxepFmbKSfKZyRnZ8YPH+LOEjHayjeozThZ
ZOfr6H7hQ7FT6NgT9gHFbyzVoAEv4OQUwxi1bAc1MpRx4fXSHN4+iPXMGKkG6/5+gI1EP8cOgXFl
z2C4tylnFx/7JDafK7vUtR1OAxZbwBElc6dXQsbQJpnrMyVBNEp/CIyJEBdejN3ccf/wtMQ3fLcJ
fMjJGTqx8X5SOMCx577bcRsDDLUYaj8gqotZmDxK2c8EtV5vAV2rznXXMJ0FNuRiFiwHUBZD9rnu
u8FfCgulDV/EZoP09QBjPXTJh7lygHFBNK1vBcIeAQkhHBQ2BMFGDofXrjzSBpjYRp0rtEMERMCi
sW+idodBgatD1pJGYlwCrd9D53n7AOlB9tda7YgNa+vk3jlk58GfZQNBaeyxM7uqT3KSZ3wI2X8B
nQBGgh1O1RHEEIddu5s673evRL2ZLdf4c4i3CRpYq2m3m44RCCqJtr18PbqcVA6ptb7eZvjtnwFA
4fR5YEvDS48DZfcITEcoE8phpLFEOoRd9XlkeIzVi1N4Yois8cxp1Jkey52op70viFthtGvOaUaX
69alc7LH+UD1wJi+jpgRgJlOx9A9uoJDSWmM+CezmbEqvSQQU9gU2TR+ZIyDxxwWb3cYMLbRFgxS
CMEMxReqh7W9fYEc8aqWV2qFDPCg6NL/e5zWJgTS+ZLLWXpLB2arcqFJxMg/uO5+aTOO19uVd5xc
nHmJD9CcF/9FJ/FbmFJbvVZC6s3ilN0zVk86SGWXeYfzk03JaWH91Du2scg+r17UjPpvCx1xxQ0S
WBD9NkkUEW3kjwoClHS91i38LJHSwiXP/aiX+2afGoAI5I/TJqO0WvOR71EEQyHoGLNIsnlNCQcS
/KA1dewkvUKkFeWFNcPin3nAdXFhpp7urCmWIuIdYqq6rD6Mj2XsLk7ofnHX37ewGcHPicLkBOOY
3tuLepCuH8QtwBVx5J6w/whRm17fwul1S1UH62pB4eBwSugg63AWqSasmdWT2oeOBCEZTwq4w9fW
0hg93o7vjzamfpDC+JLTt+94AeaxTVgLsG4coqXj7fktHMbDPdKZcGsyDdEMWB7aw1U/rw9XQS3s
3BZTQn9H97Yxan7yxcIUhrkwNWkt1M/MN6ZESDWcy5Taz5ZwKFniXeCBUwzUVbm6hbS3TXt4shN4
UZbbnMGjigpHneare8B7D0fruluaFQ4zY9PHD9Y92mxQppd2d6EP6eF9KAitpwmBD/aF65OG23Nr
eBg1vAkl8MdHxXcYjVJuB6cQPHMxvLq2+v8QNoTQBuMJKiQE3RrjXqbuJ/To1zbS9F6DPU9xHl/v
bMjuVvPU9oVwsRX1jNlDeXsCdyknREJOtVEoKhnqDAc1hsUBg54P93skfAgAnPWsMfraJrw+wrFF
oFo03RCAr7DusAVDzBy34n7c0ikd4k7Rw9WQvMOxIAbG/krpzLCUbxljlSE3emJ7cnUxjnCTjQKp
aNEAMG5thUYBJyH+WuFJQDmO6AYXUEFWPbylH833iczYkreQs78KoC1ylIOOLS6UEAARI23XVOxs
SoAcsqNYcFphtmbtcnx8g6GP0DoPrP4BCvKkibWG2mp0QgwIII3toEp2UWJ+UR0klJvQBs8+tGN8
i6iqmfRRcMHTnWIH06fl96o3/dvMFz9obZYHZza3JcEdzNPDFSQzWEWq13R6SVf6Kj7M2TcS8Kl3
MZYgnpLqhYTZaHMBpJ/CyKwmEIarMQIBWJ3atAwekIflVhVcmQ+Qqsj4N3XMjlrB3WTxljKTB9js
75p9OLTYDTPz/6IO6hUpsaHO4yPN3PzWuyIDpoT1mIqR7WUnA70dQhtShk3vAl8Z/k1L2IVVgba8
TDLYVwJ5XNsfopRfUVC3coQ2yQBL2fsMLtIcEjIChnNHaoXULd2qr/jWeBNztt3hDWmw2aEciqE6
nppuPFNhqd1teThWGAsgrWfoE7q4iEvfCSCCYxj6KN9CBpUpLELSa33Mp9hVPvfA9IMzX25zdXEy
4GHCcVtR74oZATRKpN24c0wHaotCB92lLzyp4P+29cwpL/bzVvv3qJ5NE3RBxcOdmBq1rg/DlFi5
WekJ4NqD7HKcJbOqJ+fOcRWfeTNGh0GO3tXXEXngAs49lLgdqqCNNx3kCBQIn89/kPyXRpAfRAuo
oMEWct4/t3EjuUZmfD2kAwG3ye5wdByEDsTX/8cySgMRmYJbEydGDVuT1cZJ3mfA2O8MwHjlNEac
AX33i7FuHVQTB7H1c53aqbTX1UiuDqyT+yAJi2qJ5oedXWw4hHSQ/hEyUluzF6xpVjYXJ5xCimyf
fOrMVTi1Oq/Ej9/37wfK988PwquRrLImBI1vA5Ufx6T8uISPxkWHFdpCyzY4V/weCUo64MDC6qe9
Q3s3RQ02Ijbv/wir/lq6VpQ8tFJ7kGJ4YThDJ+EffGty6e5xjACoQPZwAI8XiBZonjOHkosKAX6D
d35LXhpvK+LxPrsLtQqlkVv3h7k3LsgiqV+j0Xps3DGmQRB4YjvBYByaKcDAeVdCrpvDoFoe8Uhk
E66gQSEcG3NMs0lvHw4DWMFoP+32+E/gP0UA4fhOcYmBNpRrqQs/0GZzW1W2Hmwhl9DtQXWj5Cdg
Z2BwpsHet1f54u00Ps0NJLlZ9xYUq+tKI5FzULT37oBWeVw2SHGwo11YODHGYbqr6m6S+dKjjeiA
bbSMHPnkmdOzxfH28BUfZtWQyoLNCppEhjC6YUNsAWk6Qj1XV81PZJo4FnWuFGOGzWku+S8+MXEP
n93jGooXlnojXUe8afuN2UpGW+hlI42CmymQ4h4DIYx+w2vPe76s+ZfSF/aEofFR61gxW+LPf7zg
zRL8Msmx/s0/cBBzdGp7mBLigRQMQ6ZS13y/LKOO1JY/tX4p4xSKtqoxtobWNOuBdxrD/SDrQPYL
MJF2yjZhzr72Sb8MHYPeChRICK3hwdBTX7/KN5QznTCIhofcRyKakMe4VQ27KByZExn2OMUfqa1K
0CAOYXnwoGTDwi6GD5SfhmhDpzycNHbuNwcWRvr2/G789kQQ+w+7uGXoDbyZ67QSLTlcrKss4+w5
hPs+wNxq8xAMF+h190UjwInqzmCh4SUuRMBNPoPqgLF2n81/Zw1V11wd/XiMAgteP8hFPJdRKek9
yiZt2pias4aI2bj7qGAcEFoYApmGlVUzc7QpDiDFYaYbdLUnjq+R1k289dvpw+xamn0IQBNVtLrP
L/cvxxk7mjg1yC9WNXqBPx9+Q2qI+XRyGZSURaQhLA4MoKO+kQuYJLo5p/etFsMtq1z17jesQE26
yEgiud+svGYV6LduymBQwvwcBqB7ydvGKxGzIXb8Pz8LuhRMCjFbJxnS+h4l/3g/r+dof6/K21ls
PWMizOz2N9tXnYYIBRFB0HCc4TYQbcNnA30Dkmz6Za6QvlCYniBDynCBShmZWNlVPk0yfDIaCrTF
p3m2RXfFJE5tRcgzR8hlHi7B1eARX0oX5jlZQ8gu2oMWeVTC3Q9rBjybyL0HihQscATo3ezl5FX7
vdlyxczGDU5V8Y/aDOd2P+SmcrpA0ycbLhwUG6idV3KQnfIz7BKui1hpngz1TeiJvPoVOjpo4u8h
2qd41lhWgTLEZXNQtgwhKmqc28c+fTM4BV3/CBsvWbCAri8+nObvbeTPH107rBQrv1vr2xlf/FkO
olwsBM8Bgir648NqC98wMGhp58epSnLYWhAZwdP2Xyn6/zdpUQ0MXAE/osmDmw8zuHf7skYJ/LHs
/YKhQGrHxJlt1RFwmPF5Ev4QsFPQUwE9PP8ivre7X69bE2Eswxz+S6t9EWWaRlKpX8/IgOVliezU
rjplp3hP6d9WFqhx4maMDWh1mFnsfaR4Ji8K7z5b19e1JXfz7p0j0ewghtye+3u08ZZ3LzDIQON6
21aTtat0ihG4FgpOpGZLkFlP2twWeBhdJo/eAW0hXNmYN65vdYAG8/dyQMgNgw92vaL92MZ+Oq2w
QFA8BBtvYHmgTY221WniXWKIMqA5A3ZCxM+weaSOaHcz3uMXabWqqCuf3adaQRgW5728PvNZNrEw
3t38zL8GiFEUAQjs2zoCQS4KOj62CXgeoTe/uKZLckbvPGv0kAjpuKZosJnRe6NgEqb9KC3dkrxD
GEjSy2Pue5t49ntrheUd453kAhttoCAkMChYZJv0UIn8vpvhg9diT8JE9tZP+iZRzPbzt8r8XaVD
PoN5RvANAZcNpfZ1SFVyl89Seh4cyaS7sl1pwcObwXyD+45HCDLrPpUNpG5U+NMZukTvOIWY2maU
wTCGf071Fa5gtGQ6sprT8NvdCsPja0fum7DXe0LMZHSi1n6iO4p3m4VtY7ksukeAyebJvQ3ACfHM
xcx2Qcik8ykGY8I6EfwE3Qd/EfjHy3mwKFhqtxxLVYuBsGbhqWHV9jGlcU7Dy8k4Dgz83u8ISOJ2
vDCW1xafAScernuoFaUgnR3acuHpL97Q75bk2fK1e/5Q8iotFJ3lcaOh6Vxo18EJ06zIKRr99dGN
iu6+cAn8sZbWturcN9ZyvUi/NLS6EuE+3gkfYHBk4W2DVx3ceTTOO0w+iszFAPy8vBE9eUJcqw/1
TLiI56ZTaj5x1Obn/UvGw47XWVwfov/j5o2nlIDGIjxz8y/MWoveJfx4/pb9hdpEf/bjhteq9D0R
sqpacsMJmcOR+NNcIDfXiJK1+eG6HVJWIPS9Ov9y2Vrhqht5qB+vLHvzix3hHDe7cfDWErgP5s1N
yjSCJTz1Ja/mt4cBnE7CeAxZ+BuomFX/WbzI2l3eW1l+HKjwsUf53c6gJi1MBAEmKgXV5mE/CNhg
jGQBtgnzjE9AZ0Q+0kwbNxDXAnimg8MII9ybu39POhjO44ESBjGePxQLhNPbUiUiMc94vjvRp/W2
1+xKTBePph9Ktok0GJHCin+v7FqTZgqN+8AQ5e04O7pXxmI4Iwxi3NkctEoUdv3MKYxWsQRO7jdQ
dJxWpNDTw1mr09RAooXAAsabhl4u7xV99U6Jcb6374jTXA7PGEm411g+fOyyNkXvAZYjyOJHe71M
V2rYIScR9Zt8sREIMn7XdDvxI1qaVtQnuAJtFRa9h345LAfhTCP4c2Jxhs2N0onGxquHY9VYETgo
y7yIggciK4QMN2qvohU34kdWhYfBacckd2YMFcZFmNjyEG60ieZaDCm4vtwX/v8fjQAToRF8XB81
usyhawybH9hrHGZUd060TZfFx+HkrhEkCAt9QqbxWrqh5V9PmR9+IDunaeFu9EqhJ/9HCsGYEGvc
XmExssNXqRreg/IDGiuTD2HEP+cddeRp7vOr7A3JWNIcS4QQu+teJXxdb+yoJXKzVyW3+erW1D6X
hmnhKR8ecPznOq8TZY5qQlqpI2UghuV9HcvDHdgy5h/6+AzW91H2LqNi76SYJ2uLZptQAnjomFSX
SzqhK1hPw8FvfHWe3+cG9OXrmBbsewgb+epbxEcPnc5cqQ37ktjXOYYbnXKSuuvh1TdBroDdDcBn
qGj92whAP+4W6B3YJzfrAI8wuDQWTwTfBiefRTg3BOiekuG5xfAUGGiY9nDtsQaGZ4ghMTh4u1x/
AxPEkwLqnhzjXcMdC9NXZq57ZlGJgHO7a1d3i2X+sMst01F7g3EawD62l33G3GtMwTCfawn1eXCE
qrHSVVv/vHgrrb25+qt9ASH/hlQWEtlqz/uQLxKMehla6iLUqnXlzUAipPlXppYqRA8Du995PDyO
D+8nn5n60JofFw3+aO8jrmsJ+Yzo/Qkn9tmyG26JCjDdUlpNk74+AXr84JtKiKklH7iJ8wn+0Df+
UX1Eub0GNu8Tn/GdHRfibclckUCdacT3uUx3CncS+PIg4qKht7Yeb+CX7n4m9Q8L7ItHOWwIqyPr
wgW5xRx2Gc6und2dNvtuTytyRHUgkBYSxvl6uNcclFYA8B5lFlZx9y0hnt+vqpAlPt/V9VevaQ1Y
VI9mozhXhJiFO0TIQOS8SCAm7wjcRxqA/8Kym6DcC2UTT8LugXKKOSuOpYghbiihUZTMvoV+boJ5
kOGp/fQjx7in3+zngUzSpPD7mx8xf7vCdTCnFfyOCYckE30gYyr+ZL6e0IDt6Rrazy8NfnG9MqGN
1GR0I4ZGFiHxFX+eHErZlCIi3iIsXzTDWWPqpYFlAy0HWPtMllbP6BAbtUb3aQz1foPs4By/LPjs
wlAFRIMy299jRwM2ldvqB1qtdJF1MljzjYnSV6drPmkLzSt8GDeHiMZWrjWhI4rEg1aJtI69C8MI
ZFDXCfWYDis0GxJOg+quq3zdW6obtiVcGTm64FF9yhiqpQ/bGu4n0hLazjlz0ChQO89lBAGnTcWP
wllNJ+v4jpW5zR+tkRxqAcfdDW4E0DOppgkaWAZ6SOsiPPSFmysDPq/pNlqHzmNHvvNCmx9XlcuS
6Ahb6Rx9AsEHzaUeJCJb+Ywu/4CGAM+EjT6+QKW4TI8YvAt32qwLmWHKiAVlvYnrAjCJL7Rpa7fc
rl2w22njQ/vQl/tPMASe+b6DEg9D5/04wmEk7Z3HOaDqKkZoSO0rocqgOzQ8a36oOkS3YCvuH7fZ
tnFwYZXsW3soNurgWtjwplXeJ2VWLBu4VNLAwxS6eeXksEgW1GQNXCmvo4ZrfhxwY2GKwszuwl+H
PQYf/4yBbi+bXDtNJixrFHNk3UDg1KH/dDNPBKKqmU1Ddu7A3IatOV/bBIi7MnLpoo1UsHNgvjdG
f4QwEP027ywXh606Nn9YVbyxjzC/wpjhPGRagsai6BjBBfojifa5bX7EkJYmGJT5IzKrp6hEIsCz
o191cSTpm8QLW33+vcyT5gUjKawD4Kc/7E0FC1s9eckm23Az+W9c8mYSpjQr/Jff49hRAT6DWwsK
kgOzg7qfHWg6gNHvKO398NA/Y5Z08ETUxOFLHVUrusSpDgVL5ACVH0kv6cQT+GNuU/7+ynUH9Bld
uDBGV4EU5uBuVscc7N2GvarGBR6OClyGeKjgbdkOGdW969vHm9Wh5DO4NSNoEvoglj2Mrvlp5xeT
7O824o86v/Yx1+r8zEy16JJX0aDRqigkpCE7Ml8kVhZeuAsX+428BKY8m3BQMJwXYjxmCiTEv1u+
+F8K9D9UbpVvBjOQy041UabGuzlEj8dJdWX8mPZL9HrAlxCveAxU+vapjwte5+HfIQgJwarAKQ08
JoQpvcHuJy+E7l5Hd6PYTCnS7kC0IXbMjdokkwROxOaNge+6q7WVrc7I6xVkX+dkiwKMsCkypkiz
kJlW1VjniiZJidTIcS+DlZ3MYkKa0n4yvE3XunPGmImL6+NYMAhHj8jL920L4iRcmrfqxYDqN8RI
Vif4Ij+HsZmifLuy/sDv+BlkUpZHGMHYR3aw4XLQECdbgXmOChjh/RN5QewUo6Joybv9qBnSMQTC
X2EK7UBx1E+AjAvo5+z5KSD/9r7/85d9N+0/ftkpPVxMOT+v+1JX+JHdsLvrABpSUI8r97E5tRtN
gfWob1cc7HL/SA75PH8DM7DwsENSeXCxpYq/+P3hOz5UoHD4HeHUqdqMbyPmErJXnYXzkom51fnL
wGZ8iHEVUnzZKeb7KAD/hm32cGC1Fb04cW74BzHH7Vuu1SPv4ACJiILmPJT7UWg/eldMLI7BmeGJ
Oo+wXmDsJBxlonnUgo9ExCyOQfhd77f8B5CgM8kKM2l2ph2CEoZBy9wYVTBvVwIoEksciJ50NOg8
yE8ETPT8/n5D5X9+l388+O86+MftXRdGkxritP6momOWBSrISbg0x3G77HAo9E/zpG2MHx/HHcWt
GzK5fHTun9YIZeVL6ZchjvT6r1GExJrvAWS/Uau6D0UVH5uoBPsZ5+pYkTxzV/XuCnFmhQcxIoBR
ggBI5cA+M1wclx/SlCkMddiX+bmGHGlN8GnHk/TuAtrxf2NjPhTMV22bt6zgOLjjVcmxt++RRoLt
R2FHbzhEYfSHU3UyGLBV3zuPjuAPY+3fb27iJRFZQg0BSZvrDV1AWcg219bzp1CD6QQ1XAxtmama
Tb6Aetbq5SDJj4eVqP0bVStv9oJKOpw1yRqrvp6vVH/e9aWatR3Hku8PKVVPal/KOjhUyBRFpXMK
nYseyEdMeFoh+Q84DV+canf7EhYd3hnHAzJedJuhovjPyBJ62Xt+EwkhaMXVg/v8N764G01R8/54
JeWsOB+qw0XtnxcYMKC9o2HBNQNQ5kWXJ9eq5183o4ZNRA1pvc4TVrrvwknVydvSwAT6zBaNNlDb
v7uqOhQbFg05vJ258YwDFvIWggyd7HqIAFl+1diLvv3HZ/TrumowahRpKLIL3ifTdJrsibtyBz3j
qPj/7pJqBfq6kaj78MQydE0ZKdUX/4wj4wDHUGYYz5eqs+9+XVKtfrBuhpmfxCVpCGX27wAQtLYX
jGOoznCkmkdf13aBydvb83X/+i4SDyBQYU24cP75Lt4PaabdD7HatyiPYXiSXSrbt81jdpgDBD1f
62/SKI1QK1QxuiZan9ruZzSK40WOI5W0Re/UjiuWs5ElfKQnByioGEJjffGp1Xusf24rzRU8GXwX
zEbt+sxrkVgn86D2jycHjgzzDNPGFjD3TFJS1t3rkJHUizW1v76dP9asfQmJvi5vucaaKmCg4mr4
JdBSnTqcucrFJ8NWhj8PhBc7ZwyF8fJYYsu5x7wzdpWDJ5FaF3dNWgEUEJJdoJY7tjMmg/i55F6M
XULpabnD0PMQBtZ+kENtgphHXVfRaOl92kFrCe+YUJDUtCPVlz6fP8a/vDJNNnS8qSHgKEQv/vnK
nIzq9LAigw5zGBEv068YK2OSFDuPNoSE52vViUXi+f2xWO1eXpNHnOSJqfQftAZH9/LZgPe3gdcP
j0y+YjDxfD3xBtY2lj+Wq28s1dpKb5Ku9PU5Waghrk9viAOSEhD1xZW9Wqm2t9yvYaXpe1YyLw6O
PSJ19JMwDVi2jBqfX9SrB1bbWuSHXirNlKUKrN7uzg1OvUcP0Phobi7pi7X+9o1zB0l2ViAqMW2q
PTBzHzbNQ6hiCojDt5AcMtlw9r10JDz6XmnO/nba/7Fa7XldkvNVae6bSj9bgi0LpGII3g6c6xlx
TwTn5fYo2ujTS/fShriI7g3ofSYHMWbuYD3wKdEpPb/b9Rnff17Z/96B2pPVwjw+pAm/CZ8vXCcC
reUPh7PSHqXobwA6Nwy6XiwpLvP3a/vfJWtPWCn2eXJIWVI/cdd9fxhy4UdbWd52546w7nuxnvj7
nq0ndsAfFUxUHMzzec1DRlThQfwFMT87XwX0JTG+ZCv/dit7vmh90PLPfW0qMIRko4FplvLnosX+
kd3vcqZglIw3NDzoBTRwFI0u8TIYAx8AgQqEDUNYIyrgBA4GoKh7THdLOL2hw+jCjfpHwfQkQQsz
rUvr+Q+U//oUCC4VSeH0unU8z7jGaiJfrmyM0HOQQH5J2E6PQIHdvCVEHCEBE86LNf9S4TUbP9as
PflYVVRZfbAmYwU3wnLj1oVaMohRhrxay/z79SHCN2XIp5A9/3wAj3smR1Ge8rHBQ0fVTCQX2Art
p3MP7h7DIo+oBTKWjyOJIMZZ2C02EOybe2bv3jrIViX4XY6uI4ehtHmo/gPzLn0mdgegxweRUbh6
2tkO1jLzDxzKYccRZcAYRKYz5bvN0SxLYxgK985tkrcw+RMmlcYIGrDpMMQ1h6qTvzcw1GpfoWRI
vdMW40OGTausL32iyHSLyL7Aqn/+DP62vSrEYMLERSGp13c8PVOM8p41xCPIxSPwkzYKNsK/ni/z
XR3VP7qf64jH8/Oju9zUMDcqpb/c9reqO5tNJq03UJ/UnyIneLXaq6uq7WLqXVHC/ESKOdr9IO5u
Yy/0cBMHeo4RKgqJHlOKQawgNnh1Xr280tpLfbipRi4/2F5EssMVi8FTeztrjUo46puEK74541fX
WweIvneXn3e3tqWpxU1pXi+a0j9B980jl9EfzMKC2BB4ckSiYb4L5ObMgEzdt2hwxBOC+ACMq6CJ
CDnXv3zYtW/NvOsc2zm3APdbsj9DJmowfgcn5wNwmlIPpM/0M0Rb8dvzlZW/7Sg/b4R4MX68Zuez
ftYuCQ8eYSkypK1EuA5c2NCeUKq7IholA048Ikb7/LcPvg4XGrGWaNGRhyAP1+Pj6L7QAqGA4qYL
bKaxvPZOsxtiruLVmf23PoG46f/9iLVaT35XQ0MpY1Yul8LG7IE9sYRF7YOUEHIf1uPD5+lIx+KF
VOw7OE8wY5A1D7TAJIxucPvUPHIEldJJ5yoezl1Ez4sDW93Vzg4+mU4k7Dm5/YaPHRQrEGv2K3LV
owm8BPcBNs8GyU0tvypHGieDEuedrGXCijl3SLkbkpwn3dDCyC1B5RjngeE0H6geKoQjyB2CEJ3G
+3G8Z5BSBAZk2aiVYpUn1L7ZYpO0MgA6/K5ByDt5cCOkL53q26JNgsXzd0f+W13w8y7+D2lntpw4
k63tKyJCM9KpmBFCgA22OSE8UJonNAFX/z/pPtg2dpj9947qr6u7qtspZaZWrlzD894e0WkTp3LE
LGoToJbo6xgUOD1uatIHVGry3f4vgAsq+/HWLKqSocsglcCRqTcBn/B80kLtfFHc6wL6JQHJMXre
EHyKZbXKUNVrX+68pPj0/hrwdqv0tEsq6dhh5xk1hFFMt+OZsohwQIsNUujItNJaOPm4M+pvU/v1
NW+mtm3l7pprvGa0uixFhPi86ADzkYUfAGialePqARTvnUaI3w6Br4OKuf9iC5Irip1axKDQxQRA
Y8B+s5vpPX9SEWv015TeHG1hKEWpcWJK0fg6vUgDZSDmdbayAP1kNmDPeoCwNQIF5JD+j/N6c841
tdkqevI5NFrq8qIYe5vJqFjWm/n0406S6LcgD9LeqPsJmC7EqZtFLHO5MjS/+4+rcOV6pL1elmIZ
kW0hJkEkt53cvUP/uohfBr1ZxDK7VkV+rYVbqnpnTBIH+YwO8nsv9+sifhnnZhHTlMpCWbwcPOVB
vRJdakIQVASY76zZvZFu1kxvD3JdBYyECBj3nYSMac89fO6Pv0f69VP/8ko3johq5HVYiqm70KzY
n4bHatZOwjuvc299bjyPs9Ip/WvyOW+8C/mXETWpC8EG+ftl7o1z41IgsniS47IR60NrO44cdhKj
fK+L+d4w4u+/2Iz+qeoOfs4wzchCTxWRB7pZDqN7Ffm/xba/fkufNuXLOL4eqlJOywh30Nar1iqs
Ln1+sNtJtg+9v2fu7lg3Jj+uQpSK8BBhCsWoBEdMnaCQoYvp9h7/j2Pd2Ai/d5Djk/45fz0kWNI5
dzrqGFJEHfiC7wwmvpQfhlcITlEZS37WuNkT3dkMo671Fbci20Sp/7o/1RHHLv51C4p73k8DBSGA
O2OK/fzXmDcbRAvTc6VFwX/u8cFHi34P1NqhtFLeD+8oeIxFS7817NZ3xv3VavzPu/bF33/ZME1j
Sklt8K7itpp4Ak2k0U4hGD13RhLb4Y837N9sl+5ysKy04A1L+nytJWllhMQE7soa3usU+PXo1HTJ
pFCI/sD+bWotjbWwM9ue7FL61XJnHio7tZ7p08NK4IP8A7Vc9DFsBG6rcMP3FvmLO2+r/fK25Fsk
kc8kFvGZ8/wyr5mapL3eRf4P7KuZ6x5oQKwLbdLzg6CG0gx3Z8Tf5teQyeXLJjxl8/YY1aqT1c+z
DrYc0Z+AOsAIEg0xhL3v9e+M9dsJ8HWom8Oz09W28P1Wdqu5eC1Ek3il5r/ZMF9HEVP8ZQqV2ArN
NuaFCN//6zuCcQjslBLRCLbU35P36/3u61g3h2fdazoDe/Y5eWP5AdD3hIIISkzIJ08jNmt/kizF
VZvWyc/is7/H//Wm9XX8mzPVOqnyObvyruIYQpH6Ubyt4GHxtqJ06Z6JE/by9mP8SpC8saft9VKl
iQSPT4UzcF5Qd01F2HlwAkhFROhuu+y94W42TNILg7p3BegIecEjUomciLA3ojguGF46ak6qd3nQ
cro32PVuKD7MOzP8m6H7+sY3uynPAq3QBXpxT5HAmMODAxjRG+Ra7wz02+nxdaCbrXQ5hFGTa7wr
9SpUKSEXsA48BVZvRIWXgGX2Hu+N+RlN+2s5b7bPNZPDOBEcS2N9XZxR/KMFnsIuY3uhjpFabR82
j4UgQTcxh5TI99HsojGio74TYaj+XNwMwxXFVtSd3T3ZfrVL1DuZQtVBMY2btW+7q1YFrSmJHByN
xi7sZCZfOKY0/96Z/N9OUUMQr+mDV6huv/Uagzqv46Qv4WahYzNQngV67u/1/fVs+TrGjXcQqHkg
nerPMerFGaH4jXC3AzZyHwW33jZYyoP8QwSDUJPe3Bv+V6/r6/A3jsLFvFj9ov0cPp4WtExWqMvE
z0IU617479fY/Zexbp2DNupyRfcZi2jblDTcUBSHF+iDl+PSI15zn1P5m6Hoyya5d3DlsnZbkXaJ
z2l11UuJQwxD2NK7LBw98/3qfqz/XsffzrAvI91WmBGQ0f3GZCSJ1mhBtK0W3fTeDN4b5MbnOVmx
HsJmEBMo0hDZVBpmk3uD/Jpd/PoqN8a8i0+aphBsx5ijqTaK4bEhfg3CZyYcrP/mG/s62s33fDJb
Fs5i4v6TWlFmqB08/b02vx6HX8e4MdahlFzCa1iJbXAdAptgiVCjmIUDwssnkgj3sji/ZdQNYjqq
aSDzQW3cjQGtNNCsB7WQXB9EjoV4FJ24ogj37kji87yx1N8GurFQzeV8OQQXBjqP/2M0cC0IH921
ur8cd9/GubFSapSqUpmxSu1QvFI4KhwERRenyT2//t4L3dijLNYC30/EF8vGE0hQWmiHjXcvAn9v
hW5vtkXW9qtI/dx2ZyBcICwJ8WmwRe/6Rnem7tNX/OJ39tQW111MHdRg3sgf+W6yQVji7ki/WIev
a6TcfLcQbATomr1wISjQGyizAgrcvfX5zTowCoeigsKK9ENOOEmzVL1GCdYB8m07E6YOAQNuXyj3
3j8yfjHg30a72XeacrhUmRlLeHqoOo5oz6ZqP5sGU2VI5f09p+4X3+LbaDebr8oiLdQD3k30chyQ
WAW2CTJEkPHvmb1782jc3JS7RM0i3WcssdHF3bwAGX0d4Z/7w/PL/78BpIwIiTFJp6KIYujvd5+y
zcM60EPhyKRLNBHGIrpC8yYEDrqq0Dax7wz46178MuCN13qOZSRb2oDu27VYOVGlAtxrHW/B2riF
g2o4XROAV+5/Bb8akC8j35jewmpPch1Fn2s4C/GX++uEDMW9NxQ/5ofh/TLMjeGNLDWM8qsv0eks
SJmBc2+DiB/w1wA3O5/+XtOIFGZQJLgKR4Evdfek/9U0fXmJm/1uBsrVrzPGONP1JMYpEZsyiV/c
e5k72+E2f9TqvlKmHYsCowd0KngAFNDvnbrKL1elr7tcvXGP+nHeJpeO14l3VOmlJcVsdrgRORzj
kZY6DpOQXEe4CpxgWfwzKepOpqK9TkLD6v+2/29pK1p16IXIAUgo5aE9dZ7qb1CuYVKjz0f+CuLd
KnE1+stoKBjf25p3ds5trUR2iM7qRWJrqvAaEZtdokb/X1nK/9k5n3VEXw61S6KbVdoyhrCUVNPS
wyU9E87kxn1nKn//nhFyMTSqWpXPC8yXkdoDCxqLkeiaxoocVuHAHEvTYPT3iv3+Pf/PMDeHZ/8Q
Woe417t+1vhAL4ANM/17hN9dDsBLgNXAQii32kTKxTDNUjUYgoxKR0hInNHUGQTr6g40/LYFwgRg
RuKLW0+fQi6FOu3v9l5K60uR+b3WrRERCWdF6YZAz6OFljtnBTnbQUr+Tx82xTgqRMN5lLlXlAXL
0YEOfqjtoCKQ31aXMa2RYKHRAJzQtLaOy09V8m2GzmM29tdwEebVGPkhcXiRMEefc0/MJ04HKP0g
mnmgu0+1g9Tu0W5dAD1p6BjdkUmvwpFV2gcUCxA36WYB8tPBVOJ7pBEbTSODEs0Bsp4dNbzGna2L
XNWtZRWTo4oGEUK6AgD1fXJSrovnpDBbl9bFwXM5Gu7gjToOuK9oAemcmgzqvMaUqIwV2iERP4O0
Ma8XLolTiKn2czdwekhjI0w63Kk2Vpk2HdtxQCIM1qrtfOyc3dChYIef7Di709BBjM1+dnbPz45z
Hj9fBhk6vbrt9vnj3HbdZ5d/ihmg4zHdmIMNSsLUMnyKFQ2vk/6+A+C9GNHjb9OBXdj2wB7RUYbf
9YTy+Yi0xWryNEO6aTUBKDOgxdleHahC2AysUX80mr2/+zD8kFihtua9nsuTZggGEnnz8r0AWW6N
AJzh/VLzArkT1t9oKby50bKa8R+WJ7oQR8vlYPpA+fQn4zDjEgg6Gb5wRhez44/F7N35VH6GJT7X
SOj4aWAfQPJ9X6O6trK8PVhs4LHhnt/znb+x3rvXA2FUbQTwc5FukB4AHTaAM85JEkOKFJKTF2ol
OcbgSp+GH2CbKFM9rIGXPRePKo1/QrqDjt6hMnDfSn7nNjhVhGwpNgwt7mFvGeEaFY8pZRUsApl/
IPGCoGlPRJtF+GhNLrSa5whh0f53HjXM10u9k+n9RHSArOKZJs0LoTBpRRXJCYlfiUoeoD10rpuh
nVCFEs2zCcqJd+RZfyhL8slral+XZQhaOg14PyQ5fO1w0aS64ZqhTa4Ikf8r/6leAYvkNDTWIq7e
F2o02z5Nw+SNs4fCO38Yu+si3jS7Hlq8NDGu25zNnvJ5L2Ra4FHt2lyfo3KG7OBHvqvfEbxIbI3t
fLKVtTbpo3KGdOuQq9OLNIsRq4RoStr7w8pHNRBaArFO9iZg9nBBX2Q64/IFfFYoT4h+xXbfMXaW
OW02KoT0J+sp3yOBGXkKUb0tmokz3RUay+Y0pF3/MqvPo8NzsDnTDrs7UQ0yKVCxDuYnV6kG2T73
KkWA4s57+Tw97eVtcLJNIUZDS91WRooMRTbuxZfHE7QshLfvnB4/i3LE7BsyneYy1RqWeevvNshM
1X7RuAUNtygg01f8KAOBcek4HimdYKtL72AJUAsPJ5d7UTztp0n7PvzN5xKmahWcy7xxFTodaDF+
lEPqEIiJg9paK/8M2hU8nZjtUt7XYHD9R5qqXXoStUfdpTNvbkU2MjXVmCZGRRnqyygcttr4UA1M
ZZBgpV4gVlDb+5Y9S/v6XquWLm4f31zdm8m7Oa3kTm4UwloNCVICzeHouqDCddWjM9wfwZEIvMoF
xTs9zJNHYBh0mqNWujh41jx8SZbWOqWoi+QGLXnVUISdjWn4YOLS0bzAP+JSehrKJ/Y0FI6Pwwbp
VwH8QE3kntWiyfXnm9B8Q7xKgekmQVn8brY6q2tbLYgarqsF+Kfi0Rp3W+B6dTG05BGErOaoMT7Y
yRd67w1C5OzJ/rCiYzm3u3TUvvczRO9tnVLmBCnHUSMNjCvSG/wOzQbILZZpCd++Z/MvFAIUa1hO
MxIgV/tMu99b/qa+IANavlmroBkm+hCCHbLdaTw4HbupuQdV4TuFFzfD4EEGQZVh1dcw7/x9euwV
o6QdZ9kMyA0NNIlSzOqn2NWAG8GNhgtojjVEPrGY0XvazWLEGvxZHk8sY14q40pfavkm0WeGuciK
aRYPfPh01PiVtNsOy7XO31AcngwsyrjglS0koYuX4joYSDHDNh0RhgEFygUBBY4mn/TpNZg3S39R
qicbeWSWeEEBj03Ok2lSJycvHh2QYTp9FC/ZR4qjG9oHxBhDaOXWczs8j9VZb1yPpXn0KO0RmAmk
ZbpUkPJUB8iICqavIjqDAHtIMJvfg1m4A0+qrDsa6cFnI5hqUGO3C5dXjak/tcuII4GWXv7XrQFf
AMzAS7U7owipuZobLIIFXXkt9QrPweq0kHqjnlDGyV9bRRxUFyinqsDp0lk+KXYibeHjARr8UV3b
iDinNlAIf16YtCHnFDkeVSR94oGkjMtkB62oKETz0jVEN0Gjr1ueJvQ2gQJXOjdcq/lM6lz6rhRW
HWo2jU7I69JW3JuenMPYfEEJZKVuNIgS3SB5i7iBcHC+hUzhrPHn6TY9+sc6HLdAHqi7DMfwGcLG
K490GLJtw32LSgMfmF2M43nhVfTVO1c+yn1lAsTO8lm8ZthCoWSzMkCDIqs5Ldlkw3ISjeWneN5w
3PK8/IhJRjPBOQBpYb11+w7Bqhn0xqnEAi6uM+PVQv2y2VPU6ZVrdarRdV/OTxzB7Eybjq5kjBo2
XfoWwdSV1RdkpiqHl2QzXVcw6lDongTOch2vpdKWulGDNIsY7YSkez3wYbgcm/VlWQf2qbC1LRuj
ZhNR+VEOy/6gRK4E6VKKzMmtMZo/5P+h0vfYAIMdGNhv025jiuE5xAZ9YBy9wYWZzqc6Dm/tJN71
rdrG9IyNOcxYNeMy4fEizKjMK1hvDTOwj957Twg8wIBgejz0np9S9j0bYu3v+YHnafRwfYL4WLr8
W61Nee2OZ6HW9OFsQlfjh+hP3ZaONn3BA0fvFpIOk3AeAxR/UyVwgzJJFbwgE77tgCWUn0xUipg0
562PfCiA3ZEE9WAOsrGcx6N8fbUbt9lf9unUOBar9qNaKq+NPJWgIDymiMyWSJzY13BoZKPSHPae
ZWFHzGPR8um7BUQRZVLSHIRK74CtMWyoNgl1e5+9XEbFR7XB4l0flVFuDC9X2+SbXx1Y11nlKrwZ
gEMEUIKpf2YNRjxlB6EIOem385OgLZ4mzGvXCB32wuuXIyYyOM1ZO5JlVjA8EXmkBcmEOGlt+JJ8
cWWhhW94QLg4n7LDTYqGI4cv19eHljr1u1FLzBIBF1TzUHJHAoL6fmWcWOO+PIjqQULx8JEp7rNY
w+QBE3nF0RH/ZMPQiUeqo0HVdNNRPpd22Kpg1ddGWBHkLb1ipdFZaEMsXtYzZmEcoi7Tgpmzkwsp
eH2JEnuMUCwSmBqkk3YAjwSxPJwV/PPDIkQMfiXjwiuz6lneV8/cQwts0kPIfCt2oMzrC3W+amXb
EXmsx/xZ85qxueC7RrXnQYHU7HXAmRdFakvZoNSGmQQvqq3w0oqpv0Ks/blZXWb93YVqVv1YD4r1
qcJNqjzTObuneb0XKNpiHaytF10fqEzLWnmqz3ZkjarAPm819v5cf0WNfX0ohhQ4pAN+ANpbO3l3
eaSEg0+FgNsZQsq+AWWSD8Jn/znGH6L8Ehw00/RuBQNMKGwaTbDej9e9Me7PE6cHb+NM11iGjvll
0TwAVVlaQPdAbbA5PmQRG43Whw2+6spkw48pWI0HZT2QjyWAne3FnNcbaVG+VCt9d2Kyd+FK85Jl
+tjMusdTBpkeJ+fgKePGG4QPOg4Ajak4EMHy8mwhToCHiZaOAgXKMiAFnMcSIHDOadhAw2gdjUJE
qzREiNR5ucI2U/tMHZVzmkwjF+rndAdKekBhOtGWwgUaowwLuxu/x4PkqZjWqI5duAuoo3KMPvfo
PEnH2eC0AUK97hyQDu24B0S5xQm/TC+YfefiSG9XzD6GeIwO96QB9XIa5NwkKPGexw2lOKipEMKC
CjoJH1hKexEhi4ZrzGXDURb948EpPQXZF80RlCW+wa3Ml8YhtabSrfSWeEhg+/Gipto4fKkeSR0t
lCHa7/wlYjXrCzK56gu6GDODJNly2jm9j+ZNOBYEAkD1b9KHnAGMp/yBa82+3jcPhmAYS3gVkHOl
Aff++OX66r/kwCmG120+lo+Scz0m8+uxemi3ybRAchayujmtHurJZXpyAdvhanb88J4/TY4oWvMn
FwSRj/FDfayxpaUdHEMSQyk05mDbQ56mb1eoJ8NHQ94e03hMX4pl/5hyIGlwaexAH5qH4fV4eNZa
IKsCkHS2z/rwivIVJ8V7nYzMdKDgg6hDi07UegxhTN8W2ZD5PFH1BAzKGnQHuontXjE+oxPzxI7r
vO4DLNAFGP+ueiw26bjdorA8vTjREdCeCOQflgm0CO/cjU6cQhTgYM7XZzcJpyoO62v/czUqhKk2
SEV1M2NqGXZKT+wLsgLNbK7QoSVQQscQnTsCJvk4R0+zdgu6rKYZINW9NK3pcbi+EtJ0enM4nyMN
wR/G1js0FLhuZMf0odhSLI+Ng1uLK0h7lj9I9g2C89ai2Kdeezw81fsTnKhkHj/nFLlbR1YwcjRt
oL+acGh7H4o8at4s/EJQ5RC5H/JVNjpvW2OgPVXETN5qfxCcBy0i8vv0PX0H3M0uhgmLmAS4KChf
Z7sffZzjofnUHqN5Og720pP2BOfWEGkApgZjEcJvfvDfaSCr1+q2mB/eUDR/6M0y97SVt0UxqCfJ
/uSmbMojy7ht981HvTnvjYNNpEmiVUqypUeCkOv4/co7F9t0rAvMLOoF+bB8Co7JMRwLKY6Dc90J
E5Otc5yJeMLg5hhvkD39Vk+K8yD3woeGX3xmfCzU1lKS/8iitDszps+WR+Sb86xu2ooe81HlMbO8
Eob7SWyP6YGiK3/cEooo7OhKv+alJTHbDKXxEzM1KriAhLTF97gYv+WniWyO2Lvofx9hP43LsYqt
kMYRdd2RID0qAMJVQFOgplDPDo7W8Az19aNhqYNjbOKvctkbJQt5Biabe4cJbf9wAunU0dQ3uooz
C7E+eYY/6wa0u6+RF1Nh8Mmjw6Yl6vGYTXwPGDnfsiPU+mjfHJ3GnVDBQTjwPATsjla5iLXo8LDB
GLHrlCmZ8xEfYeCGUPXeruZIWYa7DBaTsj+4lmfOn/21qPGoPd+haXF2le0YDK4gOydboGvtUZ1Z
rE3uXZzQk/DgUPJ5ad7Sp8vmsj64p3ts3lttAxEjoZgAgSQZTkr/B/FZ6/plXlpFTc4NVRxiQzXy
sQrStaLhDPTLqj+q6K81iGwdUA4Lh/T13IlsmT9SIeIZSFOIW6JQZbq5IsrG5czlkWe4esY/nCpc
Ixxj5NCUUbOp9tk4HJmEQLkLPQo9erzIeN8dgYY5+SZ67z8V0bjJB+Uel1g6KvmgWZ8fL69kOlrq
7CJNwCR9Jhh/ApjRoDgMCfjUU2tJGCaenB9pGn3KFz7jPkeoDHAPZiW1KaIzS3pCcTNMHwYp6vDj
dIb2IB3zVJfnM3WipriV+Ki9pb8tqAIPgfj0J+0IsVd4dRNj3Btjk0bWWl4nVAjIKGumi/BR39MZ
/CKvOYLferCgN6WTzdMhx+a2e8JrXmmb4ng+Rmt2w4v6oK1VT10lx9Y1nWgTbOLWjuJptoum6UPv
xXo5bKqnwO0tlKW27v6B5PM3CFR4l40+PNdD6yN79l/bZ2VNlW4fuN0imKTEPbddTTFaBX347ALf
SdyGzCOk7CfN2SJi/xCz4P6w48gFsmluDpu/F/23JQdai/aWAiqVzfc9KnBVtGs/V6LKLfKXRkX7
SJp13Pvp2IqXWr36e7Af2R/2F6l+UxUEEAkZ8u+DVamv5ZkfMxi31opj5dBQnDc9IXCJNNTfY/Ht
8NNuQjc6bTYAYHVVNawfVdiBpdZtEVSupX3UvdOiErfiU4G5e0sD8Jzmqt872LkmDa3MSy972fQC
RbGri74yIjdbFL3U7YfKWJbbNaVhYyPuT6VBlqKZqamecn0te2cMLOYsPjmKUU3iLplJvjU7Z+VH
ns1rzlclphm+XVTwe81iZgIUUtrCtjJQegUtOCXagRHo3xIqZ0m6Kiy4gVC02EMmm81hEl2oEn3S
1a7p564vNxNFpZMarHqDbqMPXDdIs4dWv8zbPjRaDWyXZtqGBcSoBa+Y8J2E6iqvzalCBKIz3qq2
XSWHi+NHBWGDepcr3WOSXAdSdVpo6WvdHQ/tqMVR0RQ86pKa8Ss3MdUteuqoKYPxiYitFVDgeeoP
5DP3JTQdg0C143KqXONZciU4oKK3GKZD+lpG/RJ5aW7DRs8EvN8bnPBsaO3nHv8kn4ADxwUdje2g
1nwvCS+jLjWG/T7/sx4x8qu8COV2eqkus7OpzxA8coJu2iurYdSzBm3vva+14yhbxK0x9OXo7SC9
SJ2Qp2gZJFBPoyRD//t0gAS7oaJhI1/acWsQLIz1paLBsTfCQd3JSC34HpiYO6nBnxQIwRu2DIDj
ltSnCV98eF9yg3l4jtJO9i9u8UzznHcRJUNHrk4o+p7J81KXP4aVjgz539v+5zlyM+5NBklNU6Pq
B8EFSkKFiEr5DymbZftYr9J5Or1s/RFRM8RxV8DkXFZC4UDNnXtsU/XHt/f9KW5LmJLypIbxhbev
h4d17/26uBojOaRKWHRDCAmVijzcOOHStPIdQhWfdbKeLk2jaXu1E5pHd5/i7JwbNUFSiCU4EPdq
tX/Wudw85c1552dN3SoWTxmsVLQ9p/U/whFu7YrS5f9FA8qPGoCb4W7yuEmhWEZPY7jD0VyfKfkE
buCo5HzWvb2/kl8BGizDp7/3w61wiYm24td9+LlfvuxDv5KUthMr0dBK3fd67QTJDlyvfZmMknfz
VTvbIHX8iCYqKriXNFE51jhELj0aC4mrwtEepQfLNT2lDys8W5Zjrocejt8BYreQ9ZZn5rodhpRd
B1yuab6ipJ1C/mVmwJFKpuelhpvgcTeXYQwDwlgFS/M9f6EgnfMWFeuVYY4jjs2/31uWfhSQ8OIQ
5/S+gNFYdDh9/wAzUBX+IW/P5EzBfRPH+9i5rb0hq0m0d7SnHH54Gj8gRPCBXC2SrQPCGQsCJ1yN
KhjXFahKaoHnooS+tZkbmPW0wAKmQAW4HB7xt0nN9ZbKSrZf0sFocaE3frN6fbrY75PRw4hw+Pjh
3/ZFJOgWzDcZzieigFRbXhEypOObf0o6vNPhO9fjgX4nlWyJvfvt9Pt8fUMSlZ7ICH3apy/rruWK
0SSH6uwOS7uHb2wOHC8dvfVsTxo4H3N0TRGyXCz/ZUK1y9HmO1gLSGjx95V9XC2eUCQ/20DI+CUS
G4Q2x3QXEQmqR1zSwaETToSsLfqeeTNyYYCzhYysRMRmNKEZZ3SyRYYjROn3uW/vttt1NvhXDP6J
OMTfa/3ZpXb7rqoEfcNU1b5Qxfu+1KqulEWclGdXJK2h/tB2XhGtV0aXpTq8PvPHbmXzuJvHMUBK
+w3JD//j/bjIRsvB+wKGyAMN9NScpYMnnpw7y5AbEzcX8U70h2EK7O2c6unY5lZzYUEj+9+9yphf
DDeF/BI0aCowYGt95m++LJjV60ed3rsmLpl9jOJlqxOHQ+FJdfJJysP1R/4i+ldzxTqkKDVfZqRP
4gcOsr8nU//hpJGk5fohIZahWkKP6ftkpvE1Kst+k7gIM+e2iWqgyyF/RUbLGiKnWhOVICa+DpeX
zZnIlY3CTpwOLfIEdGdLzyYJJt3V5RFK28RK6bDbBi/Bh/4efJRbpCGtGco6If7vlACZntgNNPF/
vjSUjz4h3GBktCJmAvIeDFZytU/b9C1VpkQG2n18p63zZ3KPEmiqRfFHKXyBZ3Ozby6V3Na+349I
kHT0rR3WJCeFcrtTPIRrHVh/Pj80nAuHhfJSG/Nq251n/admD86txDCQN+gv27npHbwUoekF9+gr
ieCEq3E2V5xia8Jo9pJ5C3VIQaeyt1FnAGl870LEol6G1FjdsXo/ET0GIhR0oOBbC2nI203kW2Hf
D2MJNVA3XWYeCYguHpWu7JRb2Tk/yU7jiv9G0D5IHqmg8U3ampF/rYYXtJHyrYj4Z0/mIgVVvPBX
+KiXhbIQULL5eWI+cTvNxI1/7q8M7+SgzOr6i2RnrXl5wvXoOKslxFxzmTvRQgbG7kR0yYIjP3tG
xW0c7OicKOgDRn/Zc8C5p04Np3tx9lAVc6IIy/v3btZ+7ubvEyKy01++KqPv63kaXEPXX54XgGwI
QgLBLLdkZ8J94Mkcdrpik9dzogZYE8qri0bmtk3cPfMat5UH+uZCzYq/0NdUTCy0KXHP5DzI4lG0
NWPZDj3xixieD9MaqtSdF/isjP5u2wzuLxQ0S3Lf4DJz4zTUadAv/fwcuiYhXByV8+K6QOxszd1k
w0sQXfcXhheuULAZE8gjmGqt1NW9Go7P0/Kvx7iZxyguDLM2utAVn0k3UnMbaF3wGCyshb6Cjt9b
VPPg8TBvXFJ/vY2v2cVbIdlAaE9PKgUq4aLHPducGtPLzDRnYiKJUcEovlPJZvz0PA1N0WBMSn1o
TEj+fF/wJFc09aI0gWs9WF5Lh1hXiUzUPJ+br6FzXWgJQh/G2kQHPt81OwHWIT/oncNxmW3E9xHF
Y3JymVdCp+IyvKBELHyMF9lGcwhUJuv0vTcPHIMU7eaEmg1x9mRO1DL3uK3P6DG7LHpzk7AFAOX+
gtiRU7j91b18vi6W/WY9vr3mzfWifwgqVPPaALeu55XLw040wWYPFnh/ahFW4YbsPTqh9Th0coQ3
Ik99U8j4YblR7fAotdn03GZ2nojwNqLynjk+OOprhqxqM+hmfOWnLRZsrm8TKm4mpy3YrGggLf+L
68r35bq5rpz70lXJCt7Deuh5pw9km7FD4TLfdJPr08mRvJTdjSGaK8RKpgoZHTdxi3tkUutHmQcl
nBSgG6aGsCz28+YmQNlSmAXywefQQxZmLT83u3gTT+vCVrYRemrdmFZup1wGq24uLdWZOut7llc/
ChqA7PA18rfqu+xZ05QW04U1hR3+atGj5G9Ela8yejs9SJCbnAyBhcOqcMriMV/03PP88CCvdbdI
RZKsP9JUfgfqDOtpXSAHMqeSyCOhlLEAqUcMOJmCfcrAUYWrkJyINafY4bkx5/kDiZkrX51rbkQQ
qnengOQnH0vMELK7kFt1Ws1vb3QdaB+p12m+e1knfOeos7i+e3I4Lh4O8141yh7Ps3TdW8obJHFQ
EPFOuw4uTRLM+pFj3N04v9yvvz/PzYo1siFnxYXnQeViZcZTRPG8wNNmxsKf+Y/RUmQsCNqfUE75
+0j5WcrNTGhoHQuAN7HSzzP4y5EChig1L2nhs2WzBVYQKQzfyT6scYHNIGvb29RONvUXBBYXZkT7
oB5zJVKc2Iu28p2I2q/L8vVhboq79KQ11bbiYSg7nIpy8nZWvMSoT0Ze7PZdzbJ74jcvIJfYp00T
rjlX8iUNs1zc7rkfsvTLcYvMmqyIul40I295ElY/7Cw5i33682QUj9ZFb35R5s1Ok2ZlgjJf/qpY
S5rdrGkz5zRbKOiUuSauAUUvC1YyHZTLZEW4YNZ3SjfgdrHWp30wOYd5hJTJ7lNrPl3CFEypUAge
4m3oypt6HlEAM4ehvTs8JLtwgZDL/LRrFqdloU46oWZoeMG/w8La4LPR6vG5dQ/TYnqYEkgOBjH6
NQukNw+2YU6Tjb8yeXg+zOsk2AnlJnyUNVtqQWsACfE5aZTibGuO4pQSDWDJXHu715Xw6/7+OpM3
htG4NPrJtCJ2GZUUiNuCiXfjLQ3kopw5WJaLZNmbQ3Tg6L3zqX8WBN6eLV+G7oub9ZcNrhs6REmd
oRW8/GJljWtloCOY4PjE+dO+U/P9UyCxVNly5byB740FzHGYoHzNfASZnMaw28UFlSjlPI3xLyFa
I65LmvFJW0VP6Yq0fLrqz8sF6mOrfGXNe/MGHRPS4VwCTpsU7S2EqBrkuNgdY2vXLk+kf7M51QGl
LVH/SoCfSu5mJlyKVBlFFFZsQi/bF1csZu4JOYK/v3rt530aoqeiyLqEBTTAjX2flH5xra5Nj0lB
rJCdimVfUhSINx091CT89zFnQI/aJFeaSc84BoSHH03PaGyLnaONX8sx5CBcxNRRG4q4uzkZEVfC
MqIr8fej3oqFE/IRjwrtmiI/XZduy22b5pz00A/tLRCRELzNYlyiXH1yJhTRAdK7wlrAXxmfXGvV
n/099s9qz5uxb7Zt2DRa1DSM7S+pLYs3GfnpZh6tDpToi9MvnZfzCrU7a9wuqOChCrE3aFAEuXI3
CTw6N4WIway8PkSUw03LA6nm6lFFmCv1yodCdWg0x3T9/dC/+dhMmCXRN4gQkybdrG1YlpF8yVhb
1FZxb3P4aroTu/rSyqlLPTm+e0WFh5AWBvRE3jonf33Po6P19heX7utT3Hj6ph6cDmaB7exVk+vK
5PJ8GZyRVaOETzgWV+ouadFc8msTv6av0cHm5lKsqE9MrUHPizcnwgREZJYVdYHJ40Vy81fr4frc
84KF/4oAy/OBtyIFdX32l8qams1gceKu47ZISWHk5t2kc/11x3btUYdtLXuJy31wg1/JGm2578aO
fiXkdXJCyszjVYnvq+78w0ynsgrLDQjgtc6cJ8wlehs5N5KDe3kOdskuuNja/yPtvJrjNrZo/YtQ
hRxeJ89wmEmR1guKSsg549ffr+lTNgczNbi+95SPLFuWGmh077j2WmDMbuS9S+ctVg/YV7VE/K38
1po3xqMkNNvSnfRdq/mTs1/6EawDJOfgGvyb7MXeEP/daH9lN0ReJZ7gz/UDcClLNCyFAoADEb5t
TYMbLTHbvsg1SbigI+wRSIQkd6C33ALIZ0KqX9w6d6Ra+oNLAlYg2yD/KcxF+GsUBBSYATzRLUPb
R/ytPhKbEUgDv+i3dFL6LfMj9ibTFjKtZJEllt3Mjf98vonFNoViuCUOMBQ8E4vt5XVXW75CkRxP
de8/tHv0jR/pGBEQ7sSmo1gO+Ei98e7dO+zCjMfQLhhH1kfexzYgwT1r7DlVY+eF20rH5mDeSs8I
Hdk4d+c4bLV7MdRZkFd8s6j4rNDse5Xu8pv60OO0rSJcCONf/TJ3pFev/gx/4We9Y7IxtgIjJQ0Y
C8lba1Lh8SWXlNowXWJy787w1tSyAAw8ISbubKo7ETVmB4eSDIhMCdCmBrjN/zOi04dGQKIdhZgS
Tn48Ah2T2by5ieXZ55tkq70pA8q2LDRaDvHRpumILs2dA8d/cV/0AlIa3aLt+en1mVegXnI0kYI+
SI/xXWivQMBsahB9xdp5cO8IBVxgC9evxqWjJbilmEoS+hBntdVxLF3fpI12DI/BnbGheU/5rxxX
9Y/yLX/zjqh83NSvNIxjbz/+Zb7OcUOekwHDSqY6uv0JXiczm9QjJUctCzWu3aPHpEC8NA8uTM+H
hKoWk1kMCw0/oyMEqfFT99w+qdbM1TqnbGR5MZpsUFxGmWfax0sBTDRSH7rHwQc1Druo8FNSuax+
SsC5PkxyM7SanV+zmfGFO0VhUlTvCTsYypt40qbN6lAdPIJWQKUPCK5H0ba6lSyQt/AAH0U4Gu5M
HGKoo+wItunZJaS//vXPaVHE2//7EFPD0pj9mBMJiq8f3ZV/ac5LlzPqZQIR2JuIoFDBcZ3VXBHn
8qZ/WXbikJOoydNSlhzEA5O7DAHOZwVYLMQlCIb+UuDxAahEedhYGb/iuc7tpfyOlq3OfJdjAYuY
0rinWS+bTWbYRyQGRRxLCdx/sJENI7uidIrFoqm9dyACZq4IYgZEyxBm0W9IzCMOA2qRMx9BOP5T
IwbNKidAuCjHNOTJDXAbpXKjOIfuqKANTkVH1xeqvlJ4jHGj0E1egQqz8/XMsucNtNNlJ6ml6qZt
GVQsK6PnhVq6/hwCU6jWQbtUmHzp9069ur6kONJnL4pqhECi2DIc86cxthfHgavE6nj0/ZX8DS5f
bHKVbiTEDmH0UGdKhefDlrZlOKZt6LphQ6Eni33/kudEfhGobhtGR1t+samtVNS1kQZOtBsz/NnH
9dJBxXIcDl57F5VEgm4607g6j9TFEzBCSLROn1ZRJ+e8tBnTrzUfA9YjXpA+DNH7qsooz0NrDwbC
HF/tWoya5tDf3gvhmAFEublW83bZGP1Ck/Nlnrub619BlA5PvsLkoSbb0qup5ks6DxVR5NQbqEGG
Q9DuFL9fd9kt1Zz/vBxGjmaTptGttZ1JJTMuW7tUCQSODISFJFX6W6YvHYKWfA2O9/pa6vmgM+Gd
mD02ZVsBFfRZ5/7yzfO4MKo+4IgF5aJ3FvGxrPeJ7m3VAGxvJ0i8PevB1ZpVm9wG5rBMrHyXlfUv
Kz4O2Vqq1b0ttYfR7Vel9RQPN+VeL+7GtlgJhdNq5UYHI7f3HUM9wCfp9opht754SPz03kDoq/kp
mVtypJ1kPrnj0pJuVYhk4jeE0iOgQkb43UmDg4kMYPFS1U+q99gYw1YPUXjD1FdPtXvLTwa0tJPw
GIJWdEDeM2c4rocw2fZaDrqiRT2cwQB+JWp+mGwsDxW2ywQ6ts5a2dUPG1SRvB9J6cHiLAP6jLJ7
4+Y/TfUx4Tf6KYNM9qvjG4wUGetBczeWd2fJP8Jkbxjv1fBW9mTz0Yeu/5GtpyToVi1c8fmLXheb
hi6wbq3zcUFIBteay3vmjGkX2nqE4g+UUggIXbzfXQfSCVuC73ZGhgEy01tWPky+Q3KUrHoT33nG
E5oQgY78dcWQFyrn2wrJVMbs0bB0NuAKfFLvNN5nTFxUzkJjKgD0oFN4b0b6UAXAfFY1/pJuDTOE
I7Nq8OAxvFHduP1zGDHhVjylSG7b+aqPoJHsP6R0y5/ayPJNg2dr5GfdLfZWum5M6WdH0lR6S96C
h+YNLJQ4uRIV84l1g+r6t8b5kdbJu90rTIws8pEBuedx3PLgBQLr0V5Xf1aMyTDH5QNqRyOdwHNU
v3tduu2tcJVZ4CZXcnc3do8BgLDEvB0Wecv76NKqDh9SRkJGe+E3M13QCygYrgQVA1m3ZBuh9Elr
pxtjS82SdjwOyqEhrPG2MrWcYZUgR2gvh3rp3ijaIbTn/Iuw5id2RlzFL+tOrD1TlaY96M14/I4o
EQMz6qtm7JRxhZcJ3buo35S/BW5eWdZzvXblPLYSS9MllYktxRj3qeVX3d5P9V7E9f7SUb8Z6PLY
jxwVDpFO9Sjb5g1aJDOtvIveDV5AHewjC38CVr6YniquKzPB4h/D+lAjgdKu5W7hMQHNuATVoX5m
uXP3Jvb3y3oT59KbUWHVBv7bqbad/MLd99MNEgUJYt9ET25/N1T7+GCat6r1OGNnL35btB5VtGnE
1PHk21pJE5upnFLIBWXDqEC8x/y0TGuHb0Ekbdh2P3hK832UvdKXXxUOwgc1w1v5UmrJ/Om/9Utu
MxfduldKxApnHvDyof/ygJPgRuulKvCbhKqqvGVn3G1NzdFdhdlOdRlaBfe41vTFgFb49Z05n8YW
X+XLwpOM1HSt0pFzdiaKnvt6W6srv9umdCW7eoOlYr4VlqyAtoXGf/EkWwfNWs+jzcXrnd29L08x
yTv9QBlLz47GYx1+x6dojO0y7TP+ZlB7ZYDHYqq+fhqGfksLRTOYjtrjofTwGQArz8Nkigy+mdsy
NoA0F4rO8NpqZqPEHTx7RIcAHKkhTdX1SU1jVDKnkDwe0a6O+Nqa0UriXgklbYehWCHizMQSCXK+
sucoZC4kvXykL2tPro7RDHrhOyFXFeJOfS1XwMSYJEydPWN42InRuMEJ4Jzi6CBcVIuch8/QFpi4
fp/PyVCeBWTiyDgQTeg6JhpN5VNrVQem6WtVjL5FvPSNdebvDOsRt2dWy8yd2/ZLJ0OnhERsRB/U
mNIhEYVA86zw6tw9DqfZHIf8hmDQrT+KasMpYdraamhXBseEWn/D4F76PvPpLzwDxSToTyxNIQ2Y
QpC8rC2rweTTjznzR8pbRcSik3jaZrqUBJqg9Jc1DBnxw8CVjW7CSl5W4Vx0fr7tVIQpCNLlcyj7
TzN/VUl0La8K6n044ycG0eMbCpaH/678yTQ+dXpSENh3FHjYTz/vYAyR5DgWvSV2vHseBXBqzeSp
b2yz8jsB1d8hxzKqbyXzAaXa67v92Q44uWhifdEq0OA6MEl7T9fX4LONm8FHHZOB4n5FVT6Id6n2
jYg27zdmso1gXo1vyvDeNJb456bEVm/DCsO+zrtvn0HVN6V6GRjbIRDM/LXqf4zjXvdfuRtNsBr2
bgdWrQpR/rpJ62HVjN9cZd6qnXu8zzdxSCJwOvw1SSUkudOqZpQ+d5I3IWD35EOMdOPfhiOptxGT
wUW4xG6M2vP1fby8ukjU0TeGi33aISrDqNE73xmO3XhvU4g1anvJZeFfLsfqIapWCcORjFl1/lIe
V7M2/TyoEW/vEFGR2EC54UwMpuQWVWrGJhyl9pLcQrvJ4TyiO6CUy0Zb4lO7fGXQ0Zh57bMywWTZ
yfE1CB57vsVwxI9wFvBhub8JwU0NSx2+FyaUm79mljzrMk+WnIRvo5lQJ6ntQZxY9jH0VwjK8rVZ
m1GiYFs4TyXDmdQNCL751ml7q7rHXJ979TMXNXmOSeScZJFahxHPUdkUKuonx9m6xl2lr5Lg1XLv
KoVBnz/swOydPQslJwvrp1c2dNrejFVjOObeCo/AlU3rmyh9CjSoRvZtNtdSvLwevofjDeX0Jwrh
S+japmNoyJXCN4avzTqQK2CTRGLz7I5H1Z8pQJwn6byeipgAMBMbSOzU4eU1ENTG0z5vEl1jzd8U
MCmQ4DE/8Jtal9Ftr5+oS+/374KUgk73E24iXR4GFsTmVaC6dcKdNcbLSzdcmtmDc15i/HxBHCwV
D4Pyz8RQeX7ay23PfrJYTolgEAUHZudh68oBv8KBqSyxVl4yLipwdfohHV9IOU2tX6TaezZCe/as
6MWi6Y55fR/TYso+ZvOV8+Iv+aAYRtRNy2aOalqOK4IuqMN06I+5v3pvygfQUKgUMKH0gOZ20y16
dVvGycr0HojW5+2ZOMQTv3Sy/MQvhdD2q4ov90ezZ/YVxWgAKyGDxXW5iNvfmJdyiJdi49y7Jj46
xh2lsuvH4rwlO9mBSbCeVBa1H50dqHVwH+OGGL2vVhxJY9zU3YbSD24mrPfmuMTFOMNKN3d/e2uT
J8Ifjsq9ZucLZratB2Ou7fep7XG2Q0zvQUNm2BS1JsfWl6vO1BN2iMihrGByoqYl/eLHuNxLjCfm
+i9FgVCICSwe3tBLBJrfqQuRkfEjZ4zH5VgRYihDsxilatmZ4QIjwtGXndsS2jl2ejFI+8G5L2pR
1eHtonjJ7UjEzD6ogvIzD+jRQ0zQsf4gnRn2aWAunfwJmPP173HB7kOq/+/7TlxNXodV3HV8DvJH
Np795h0Ivmcj7rmFJg4GZuF2qJ2uF9khVzTzDlifGvqJuTe65LRPXmniQszADzzX7/ujAQ3L3vhZ
PFoE1ZwYpEzpOzwSaV/fw3NgkTjTXzZx4jvcrnHsvOPd2MRiXPv1ixhIdT842+ympROewV/Cdau3
5V0LMwaBQ/xYg3u4/iBn4fXncxB3ktyo2hnVod9mblIYLdfb4jytCDIH78AEI4lvk8z0gc+z7tPF
pllNo3SJb0q8tBo9Y7vkbUQT3z5AI+SHS8dYJN52cLYc7moUdUWSyuzH/9frfrbQv7hQP2idNgn4
0LgYOd5jQzyCslK4mNl7csGd8Yn/2drpFMCYjKqT5rxtMKx/VHAauasyhixobSLt1M5cys9s7MwK
EXWiwagK6sqJM7P10i0zRF3Em3ErM9tddoHxANtUZ8mLXBOGBmtNRaU0Nnzd1H2unecyfMvTb8Jk
AjbpUNaB1EY/dMbvFFCJtQ4g8E6eTCYDw3u6TSNEavytJQzYXf8uF/fqy9OLX//yXfIiSEOS0P7I
GRQFewL2z9snzApebc6lXIptwGX9s1v2xGbrSRD7Rc96VbL2McpUhGE3Bg4DGyDca81qNlg8nywS
h//LkhOz6Rh+62gDS4LOWhryA99Jyox9Eu9FsA4nu/Yn859K67m1Xpz0TtJvTKZnDW1rlzuiZ8IN
TAX+3a3MRWMGM+fn8o6A0uDIOiTAzuTxVLUeaydW+2OC6unwTA7RLwYFPQf6XdrBj6Fumov3zhvM
YksoLKkq14Qa5eSrR2HmqGmE8cFZwkZhvVvNdoADINJuIZ71OArxdwOepTLZCV6ULXtw/didwxrE
E8Dy+jm3BoPw5NbkbtzJlSnOAelgt9I9fLe/blGqhp+oBQGGtnV45LpgjpTyZ+HuRADcPKVQTHYz
peLP1PTsCoNkZh4Kokie6fQS6H1vS57Cw2AZ3XRcYzPoMTWauZJqGE7UlDbsypT3obuVzWJdJXdK
Wt7RZ7Fokzh2wi1/LUxRGeMhI0ZtBNkPkt0cGv1mHF50y4QZmTfB4FVQtBa/A3rpUJlE90n3ngXJ
pgTra+gvfaMeNHv5F5FGOX4f8mQZ63/x+5zmh9iHuQzuM3G59uKTs1eN4ZjXMlYZT4ilogPIj4p1
EFarFcU2CoDYNC/ZwxhHiGd0f3qJpxM/r60XLk9Ji0zuCeHdpSW/50MsUl4SzuvH5RxhxXERf1k6
0R5wnMlxidIw9eC1hvzUW0nOfd4cFIP+17I317Z9DMwHQxW9Ey6PGVPbN+7k7lG48/w39Vl6N5l7
Ezgbc6Chnbzh5+CgEg05m8Zit/H1Z9/5dv2JxQNNd/brA09uWC2PvdT2TX+Mxn1rrsv8YBc7hveh
NijDmfRNE6nAlcWMyfltg7TRUpfFKFSPVCVJiG1X2+b+Hd9Jre85lRTW2RI44mg8iOpMUTxJOt3X
d1yQn+wDY21BfRtu6+yYWs9J/h6YhwbGVyhlJVjVXOL4pQGNtHwbQgQydxAvGiR6bzSsFcNExW/y
fW07UdyxLKGeLDb0IwjPOYUVvIcWh4k2ryN8BGSxaveHdNB0HmZbIp9gg7NNBAIL9IKuEVCvUyNg
F8jQZR2b2MJihhRuTYvzJdMfU+NYxh9GtmuMJQ9RIrJFqD8oq1p91CoBQKGcVVkLh9m/WpprmFzy
z5jpf55KfPov/lkyaytovb8tdWn9GJ1dFX6zg2MxPFfuhsb19WN7MSD/ut4k5Qtrq/A1nV3AFBIP
cKFkf8dNorJJVoQ+7/+Ni76Ub3xdVPz6l5c0ImsMOqPuj5n2zi22nCVhIeEHaf3117u8m6ijUOIX
I76Tb1xFiDn3Q4bXqT84ZnUrGk4V1EIh0HkRfVxfzhDpy/mZ+ne9ydczOjUOeqbQj2m/MWBJTO1f
Rf84eltCH2r7HHM5ugG+3ECJZwYLIhPHeeWSNu2P3K3INh/4A5ZOn6xgOGQKuXrG9noSpGv3/BjC
MNhtB8q6zpZ2fCy/VvC/abu03cAv6g6EVos8XtfZsLX8bJkArAxkiF3kQ8IEMr+IO1JgqK2Up12t
z6DKL3p4C4NNSRaYke5M3t3x0ph6LCcJD89e9+TjLy1cbgDXKIq++bqo7Zs02eGh5Dl7uNwgg3yB
seT6R7hoWxxwhDbaWI6DUOfp6erTXNPyIqNWNNw5QUo4QVclFd1GNvPvaFdTdnee9OFXP0dn6c6k
Phd34usDTLxs1mfmmAc8ANGWl66Vd7v4VWXbolsXyR2slh1Nz2ENC2PXAZF5rvUXNuQZAraZjRDr
TE+jw7cA6gU1BP873Qjfy6TMzePu6BHPhscK3UlCEmWTuTtp2ANECRFGnm01X7oDDvE3F1yVTTp5
p6tKEuRDshV1oi4vgruoEvQ98AjDpMY/KlDlkHceeWXJLlZ0va+/9WfwdvbW/64/baTqxdCngxx0
RyPLhWG3XMIpUnzItzgCYfqit/DR5fu4MX+MIFoNbo6/wtfgYmRRnISlNjQWTD7ZPTWgDLrIrt21
8d5NRAJrqLd+8cuEz1qeefJLBUiHgBTMo0PBVHMmttgPs75PdIvRtujwP2sV30A/hkcHReRqS/9J
GreZKrg2AQdd37cLpvJk8YlNdsrIKA3P47OlW2JBXEDV/q+4h8urZtGI6vnhPFlvEgGkfqUqbuG0
oufcZL+GZC1Ve+zZaBxIBMrspoZG96/ZCtSZ67EtdlYnCWLw5dzrZ16pVZWRh0cNHv7sRo2/heoO
OWFZfrq+n+JjnRxDFhItRptVKKBNw4sor8xAduLoKLiZPHnrjE+D9aOC1ez6OpdeSCiygLHRCKem
xz3UM8kfdT08ejJxTAfDnLxspI8yOLRzJv4sxhWvBCzcpkdM/jrN5SsDgMLYjeGxsIxlph0sd9/p
jBwaay3eOnOFlosvRhKAggLNTWBEp3YkDQq/iO0OPN+wtiHVk0yQqQRlVJLC/4wJ481AZZIYA46i
/C9s2peApFWMOq1KMIaJ9Cb6vXoMV9a2cb/J6nMZweviD8swPAQUK4t0zl99qs2cHBUYi+BCgvWA
nwgGm9PVGbxl/DFTGCF01xgsqG7lYRUF3cLp73oHMkFZ2ozOPZVZUX5O4NV2qhviphysmhxuXXVr
uH8Z9U4im/ZXUvU4QCyOLkP+25GXeXPTMpPLCCmKM/wRmvpDZHs6jL3ewVcWdXgPgLG1D7HEvAUA
OIJAbytYxrTi3W6/EezaVgMHxLYKn0kmuKV65a3G8c1jmgUPh6UK9Pdc1QTk0nD2FL26e3fc1vYt
0HKY8yFIUNYZgFN2tg70dTYexhrsK4oe8XawQEjFN3ZnLMfoIwMBzQ6IGrQPxUR8Y3TvlPI9/eD3
1UYGo06XVVG3YSlwlIlgErbiN6V4wDDLQbMIPHmjoy0yvIH1Kmp/Q0rf+sAnWxilAfZEmskgFphI
CwQeIMkKW/M9hPYE3hy0DRmraO8raJXpNZkDvF0pPN3+LklEOU90Vqm8C5pa4Et2dRNF92ohOEGh
4CUZW7TMHzrSw1sOwpS/g4LkNxneXs4FdCUGzaKVyaKFbjPAH7XatvlFl9woYOV33mnemuYfMwMy
dq+oonbgwEAwODtde71uMC7FR8xYCOPEKJAgazs9bmPkDJoTpt0xsgBAvJZWvaQT90+gmcNX04n3
o2YxmE+VfZjtdV3yNV+fYBKWJ5ZkkHjwBOwr5WG0cn4IlNFnj3W+9HRmiblVBpM0dOUhpztT3Aus
Vq/lioCEwNRmpNB4q5XX9FNEgYCAhICv0Nm3QGxZe2heCUkUZSbPuvjGZCHwctFePCt/JWpRgmaV
WoEaGPUj5fC/K69EHznkUbTOZj6yCHKnNsX4suAkCqtqJ+9CgwWJ/bihJBNCGAKiTTiWPo/ybOB1
KZVEbQUzykAc+LWp0lWZgx8iJG//l1CT7BB1I1nBp5WMGwBcXKD5ru2Zm+Drfl114iYquE+kNmPV
Knxze20zMPNbiki/bjY/R5Pu5XPyIiugn0k6xjXlH9otpO8z+y0uzXS/vz7GZL9TLej6KtCJ3ewl
EF9HhfR+HeZrPjA5D+aJ5VN/11gv1xe+VMb4+v5TGEyfyfgOG+eBKaaqZwSjQMiDycHAbnNHVBD+
znzC8V5KGTVoESch99R6kITNISPF1Cn/UuOZ25JLR/DLlkwL3TEwfkItrT3iNYBPBeUD1Sn2Q1ZW
afJsBO+zDexLmKSTzVBPTRsV5sHUXA6DAacd3zw1TGrM6xHeTRAz4Ws73udIjXzUyg5Te/1LXCrs
szgEW4YoWuqf0y9fgogmiKXcs2XuOB9cfeT8M1RBnZJSSuCIei5I9+tLnjMYfx7+f5acDvIOgt4F
KiWC6PLdrq27yka3RJAVme/4cSfaSNJ21O5w6Ip0y7w0hULcq1PcDmn33Yt3pdIvSvc+hro1DTtC
h31pK0cUeTfYKdrmtbMgHfDjV4rC/N4+axfq8DHED6KM4ixE+7yO61XFgFxn/TKHt6olUCqFKW+d
eGt2h9S2NyP+ku/emxRdVhpS1g42/zWzoZo59sNKGRzRh/JAPaZUb53AeawpkFBxa9sPzdhYw1JM
PDgOQWe7lZT7GBRErKGo0m2cVmYOBa0FJhD6pWfuxIBDF1Rbs33AwjE9wAxCFgKemB1Tu3i8LQvc
Dkx8Ogwgp2etMZWuMCLOmuKAbwdXvwj6fWF/c9N77IzcfZs1Muc4XfG5vyw5MTJtksduNHLX4RGp
q7UM30GyvJd/F68uApN/wc9baMto2Cho0rXfX11Y9NKlE8xUuS7fsn8fY4rDGGOp8VRhctAjo2fg
2CjJVP3SR1m7EV+LWKZRFswUzPsYUUQ6M7MoqlmELQjJTynsMrc1Kwtlp2MQ7B1vBeeC+VvWVy3j
G83eZUyMZNJfIQ6g7mpo98uZRMEUBuR0fZg3yc95BEZ0z4pcMWld53c5zKDDRjbezbLepZa/FKG1
+tjDKye8noQ8YQmiVW6/D1ABebtx+NEPP0ZtZ6BTQhDbRFs0ahxjKxnBsjKWrQ0B1Xh0i6Md/SQ2
1LubEjPtyrCulABuNhzsciBhNX+KW7cK5IdCzdfEvZ73jc6tUuorQkzY+00JPqvQh7f8e6kcm/Cd
G0C/nSA+aboljY883Aq8XOv+loNZDuqzK0EGRbLLDK0ig62dVt50R4rtUO6SY2vf09TZOJ6z5vXL
6kGCdDnoYiyxR9/PnDmRZxGeWFfoR5oUuSxlOtloNk5cS03GtPiwFHX85m7M78xmpsJ5fv0my0wC
52Qcc0uP8+TYuOvUXEuEya70e9AMPh40mWq8IJXA18iAWR59SCAtkJIvbfOXNr5bYNuG6lmZIzQ/
v4yTh5rE0rUr6U5tptBM/GKOyYffbzhm4Rbn16AwLa+QC2kVZP+Wbbi+7n3OEwmWplBlMlWEXioE
+qcWsK+saIR8JTkyl5nI9tZqkBoi4wq1V1eS1nJId45BgmIzmuWtn/hL4pSlP6C2RvP0+rMIY3ty
L8WjUOVU4RKlpT51hHCiu72CHrqYqlSo+1UkiKijJce65uptry92HukS1jDRRFVCsQh0PyOBL55e
aqSmIkePj6G5S7JfpkXf1ne+Z/k2VdYFqTXR/h9/TBDamMkjzgd5QE9aqBVA/Up5lSrM6Z6bvV97
iiPqV72oVITNnZaWjBo9Rz4VNOXWG775sDcU5P+dNs6FdOIwTbb5ZPWJA0q6yoB0/O/Vq0Fgt8rx
KRveRW2mbtbM6g7Vo1cpywawMq65htbl+t6fozvYAGpqhFcMK2CEhQ36svcAKtzIsNPwOEaMMBeI
hamIdsTDooc49aa1ftvZE1WbHvncuHwukahqU2ISHrUtb6zsrjL/OGhb9W7/y6+gKlesTTlUMwbp
nGKHQBD9SSatheivdkbLGDqmN0r07ZIhWJuNtk39dB8q7l6lEu77m7VrjSu2K4T7KZEPhWzuGk9o
MgVbH5nfcYDkIChWUmqjEeo6D3k148kuXJiTB5ycI7tStBxqVShcqL/a0pMNLX37ZBcH1zyYBBbX
v9olU3Gy3OTghEYZpKrFcnmP8JuOwG56W9DlNeh6FM2ugiCnRySo6VAF8l/SkYKT+r0dw9cgnZtz
OUsYTz4NxJmnB8iMOrPFjwRHub8P4reYLlmOmgq8vrz69de+uMmqjGfiHDDWNWmJ2WbXlomhB4wk
kpitkxFQBTLN3dZ00sXg/7980i+rTcyx1TlmNuhGcLSMJxchHAFCi3Z9tg2zpwypgOvvdmkbmeIH
8eKAZ+T/p9to9ENlSuMgTvguFhiQ4tCaL716KIeZLOccPk58rSiaAnSSywQ5yulSTlimmaxFCUFX
vCb8W9sUNfSkXqWNaOh9NBFtGumHPyS346g/dd6ua+xjBrtyHHRLSW3fE+W3VD/RnXyM4+rO1HdF
VizUJILvkvMFY+7M/b9w3nlkrj6AK3g94Og+fWQJSDCdHvxRmdGBih/HwF/XRrpujdfCzjYUaE2N
TKG4UWT8c9wwUOe0JGD2n+tf6Rz+KvaOshcoBzDTTOqcPogddiaGkgfJa9F7axdDKS8VBy0leP/x
UBSPa5CZnOBVF901orOE1mJj9mvBtqCLgrc3W5wSZ+PUjZw+1OTs9HLpN85A4DBkjK0k8LPxJC2s
skl8V6a7EVkNuwJPOZJLFNxN6en6rmjnh5eMje/jWI7KkMcnrdsXJ2LVLU1i24iPfub9JSnM5oq5
i0xeDPmTY0NCFkPw49bQ7oRWemNhIuIaQiWCdkAGa6OAiYVJeSmTYRSDPrtR1mp5a2ds6o94WPt2
sJJ9D46AlnGot6qDNpmic9nWb3mWbaE8uDcSgGQIFjqpuVKVIJ+JUM4Nz+n7TY5fLueFRH8RGap6
zdjOwkx+hPEzpqCVUQqtZoKSS7upKThj9HToX8gTMyeCbzsZCYeISRxoazDoNmqZenMXBS/Xv9x5
pA/hvRgdhJZQDG1OjXcrj3WTJ9wr6eAld3GIl1e3Ohv+39ehkSCT5DFhpk1rOb0W1ao2BIJ/al3W
j/CB2MYTL3R9lUsb92WVadQaJJGupnWYgIM5eFG59Or7InlNOfKzvTvhYKdXDnIfzjtYeGAaE+fQ
mXnmy7Ub003b0eTKIGqI33XvtdQea/eb9N/DC0tn50iWVdi8Gfk5NTtccNh1Oy0+tsObV364cMmA
++hAlwX6hzYH+RB/2vTl4HOwuc8aK057oEWf51kj67xcnGwVYvC4+ib5D9c/1oWon3hOERVNJAM0
XNHpO1Hd1b3K7WPhX20DOA7MFwS+RHE9JEhOqa3FlxvoAlEWmMlvLp0Ug9iWIhfsbtA1na49eqXj
YA7jY63AJWBYkIMg+WBvOZKh999duwhcuWa8I7M2UwKmZNBDv1UUXrTcActTTWnHR15Z7doums31
Xb30YvBD6GLwCua6T//1xRKPVZ3Y1VDFx6T5Qb+1Nl84kUb4M507keeoHDwh7Hf8oAvvM30rzS8D
129ZKYVHEqohR61XXO0c3pcBQZaOuqEloY0VAFIC9dYI9h9JH27obWMxq9Db5Go781kvHVzGDJn6
VwQc/JP2/MvbW55W9nXjxUcjQdtUfxMMTLM54yVnAI+cLkjtdBl9sNOzo0Z24KWag3acceMb3kJD
MhHQA76KV/PDn9c/qDiJ07toCYpminSqGLA+XW0o0qAKLQvcg01EDa4dra319SUuvpBgiRMQbpWP
ebqEBUdb5NZqdAyM97w9uNE37mAkCuzjwZuz0Rc/ERceo2nCzTG1LV0Z6EhmKNExQf+rNv94QlbX
MmZe6Rz7w+m0mSaBBsDQaCFM7POgtU7YlSOsiDBzJYRDSiTfC5xFML5iZNwBCeE82wR+u5XDD716
lMsDlFHXN/bCZTQYeAWBwEg19Y3Jt5OjaDCzMOPblTAcUdVgd7thC6LEyo2Z3MgUX2lyUKjg0hBV
eFsih8kb+6VtRFkQRUdvRDI8BHTfmvDejvJGidSd7CNmOngZeqAIcQcvvQH2g8LhkPy0ERIjf2qG
h2bTWggTNEf4itRwW6bwl4Y8Ldc66s2VnN6MgFjz8S4U/71vbDxom0PV2Yt6QRlmKy/QHzrV24r4
MzQZyUH9IqW1McBuJaMnhihLijthlGnZWN0mwUjIDOrSCxmZzHSC7ZjV6I/a6TaJegTegtDeagwp
16689oSiaDfuNT9ZeR561f5clUG/+L2+bKH49S/mI6saTfULvlc9aqvMuQuteKNK8hZbajb5yhUE
+pkO9vvDKyqaUPHKDN11wAbA/SZALqprL/twN6IvHho5iuvFbug/5Epb2625dXlyE2ZQP9B2lgrj
k9wsXRuJSdA4Wp19G010ZtEFF7sC1B2U9a3uETzDFAmc5Sg53l6Exrkrv8devRysaGWigyv1wYwZ
PW+9ARGiyQ+SWwXoCIfF6Ub4VWi6RiiFx1b60H0Elo1+CzQJV5L72U5bGzbpHmbv+nW5YIe+rjo1
DWNBBtwj8Hjs1ANwoax31qlzQwRnEG4H1sxLXvrYlLxkRIoEGmoaAlSh5jdlzX2pFHi4iw9fu1fy
Oz+P1jCAzYS/F6psOCWaLDKgMkKB6ZCbJ+tl70agysogX1o/1fyXnBzCSFop8iKSVGTbmy18ITul
Dh5VsMbFkpFcJ111arvuVfRl0EZNTPNebLxs/Bn877Nu7XyYhY+OzRThmIPyoD4xILIS2y2xIMg3
6km+7R80BySJlO5zI4bN6BV/ygGoCnmrES9J1q73hg+TypqB5jFDDoEaHFMf3fCsuCmG8qDbYKbL
tQMnWZZnQGBi75nW5Zb4+Pq5uRSKkCsy+UAvSRcg2dPjqiqt6iPWFh7l+HcIsTs19KVkfGsL+V5L
mMmBUTpQ84CbwoUrH4v6keqFrr2RW2Ytw/HbYJjx2peO8tcnmlh+fIJijj0gYd1BbYCmTbb1GyRV
kLAd+0clcWcyn88CyNT6E0yTBciirjOt6YxFlpdlDLqvd+q1Kbt3g58e+ry5tRGuV5I1gcytmaNH
W6p7PQ1o9SFRJJJLRY5WWqBvVO3/MHZey7EzV5Z+FYXuoYY3HS1FDFw5ksWi57lB8NDAuwSQME8/
X/2jmWmpFT1zxWDQVBWQyNx77WVeVSzmMyX8yZXtuGIarPVw4Dz3ZLrlWdSO67OA73poYRnU+mo4
GG33UtuLr5RGjC1XWPw/0fnrkvsvn+paywHRY1/6x/jwP23IptkvnldOxc0VEVM0NmWjITMVQ8/2
l7G+yO7oicexfxycwdcVnZG4GSZLsiu259za/fer7F/dUqYyFC68HzgJ/9QyNDMl6zjYZGSLz3y7
ZNMdVVKSP2jVSyke//vX+lef28NvmrDb6w78z235gv/+nIi1vOnc31fsREnj6yGRkCz037/Qv2hj
AdbpYq+wFl//6UPpk+HMyVCXN+pRJRYna54JcGXTxafVTHLS+P54uX/7XP49/W7v/9etG/72H3z/
2XaryNNs/Kdv//Y/pmEUH1X+0fwJhuL3x/Sn9udPj+PHmA9j/jn8x/Wf/Z8//ts/fsv/+vtrhR/j
xz98EzVjPq6X6VusD9/DVI1/vAve1fU3/39/+KfvP/7L09p9//XPn+3UjNf/luZt8+e//+jw9dc/
/6Ex/bf//P///sO7j5q/4zJ8NF//5Q++P4bxr3/Wzb9oIC14xV93KyBE7sj8ff2Jxk+41/igE3Ns
IuRiUTT4Q2R//bNl/sUlgviPMTnPgnblrQztdP2R6f2FDp1wLxoxFwoif/W/39g/3I7/e3v+1EyE
YuTNOPz1z5D4jH945GhOrxlG2B8RKA7GDvnsH/dSRyNilNmwF+TJeFYWfGHIPC5ckgu0R9nh028q
RgCWEzazEyf6cKzcnOI6ixwj22kEgU7iaywmeCnlodShn1r08ETRJ/aytyczltV7Yd+my6XKDznR
RAXTLYOwbxUctaz3TWmgo/7laB+mgvunhHuhBascY+prf0LMUzDP78ePLpv8YkLTtuof9Zs2XqfB
V+ah68/mZ29f/fOTSBqMPxjgbYNPbDRRv4eBVzByZKlpIKc+LOpfC1yTyVhjt3vo+tdmKh5+1ekT
axu5wq3uPebNzhhPxkoxi314rqHhcy/NcFfPcHAKXx92Cum/mi58W8eoFMpwd0Hs5sCmUJzQsYiZ
V3411a2nr7yJLszGImzI+Wod1J7wKqaztB88gBwjzLuPFqNu82r0uh+TPGyhXfUC894Jm2w1cFWa
2ozw+F3vHg3hwvc9DOp76ZyKEsWFeOhQ38xMiSWJ5rp5lNqPM+zHBp5tt3xL4cWGYjxMpXU0s9tM
iAimm98MN9Ni+TD7Smv25dZE1xlZYU67FP7DYgbEzsfyitSO9uibfMaiL3e18doIwtn0dz0dAsc4
JCkgfBIaOMrnw0l3bqUuOS9e8/qTjc4f5NFyqjAndX1rNxCz+dyTQr/1AciQn+nI5DzS5xbvsCUO
Pq55oK/46nukUOeJX5G1vKl6lAjiLfVLbSI9cpfQwUNMvXKv1UNu4MtfVkijehwEcArbr8bjTPaN
XbkHkdBcDNWtudowarajUfeBmty69uPqJEFVbxjQyltvUny7hPejQ0NIHrzJxjx0YiRa+/jXNfAu
Fb8vDpqHzsd9Yta2GM+GiVFBNl02gzC6Lsi6JlCh7ajTeRGEN8l7gCY/g1c+53W09efOQNhs0vvi
JttDoWrd7dCJ9ktmsePEq3vjmC9FcsnIPU1jgQvLuDPcX5jH1C76gwZyGSb+FY/IXOA7K70HrRij
RcUDQnfhkyNCrkgVZNGUc1AsCzyVNJiWJEhmEbSeclKblAas8fMWc5BCRMAYgejTg5LvRUeKsZgC
LcN51oaeVuPrSyhYmX44xs6ewmG3JvJ2VEM4WUVvEB1Yw/hecBMUJF3SvDhRf3ONJdff3TS5w5Qk
0Cl2iWfz+xaPUq8+Vbm2q/QPsf0Y+nNf8R/X+1nMUTKUcd9ru1paJ1fUO8sMbE3x8wGfUawL4030
gbtxLu1zwz0NXQ8ZaX6axy9jIEKvWfYyf3URP5lLhVKv3LWOeFXM2q+l6kv1mHVapDCcbD5Mr0Eh
+zQNOwY5fm6xGkUVyGH+VZTHsfvMtt+O2tLGVb4FJwWaYWVcgAkfpDD8FSe2hCXVcb3t9jm5ZjlV
a9Av5mnO17jEbLNMHy1386dGxB0KqAy2YtVg+V6YciBjZSUzG8MvboE4Vm2+y+sfEkQRfrOWxFFd
yqip9djorEPZ/R4cBEqyil2TCD1TRha8uFQ+z6Y86tkYqvqlUElrNM61ncXLpkXbBB3XIk2K7SIV
/U5uxm0yOIhccbArxSEvMAxWTkJPiVzNGWAu+bBPxIYxM3a1ztuW2e0NPkCuv4zZhzQiu6j7qJD4
OY9VqkcjKEHQUNeGciynWN/MxCc52PQHo8PkJSGiZRCZDzKWhnU3HDfNubW8ub5j/PA0gynvtAS9
gNWu90KUhwbnqsCUDMq37cvcoJHqq40VlYXsoj0qSqAvvqu/qX3+KTG9YGrlEga/gJ9a+ctVoLcr
UuXTy+yTY6XVcVH002Anz7VVil3joGSwRWXtr+CkKuvDqpBwR5BXNSCscY2ULNoi1qUy+FXnkpw9
GPhjMd3UlqJHGDF9a8OGGWFtkSRrlcuh9FyIB17+WHJ09bnk+SCoPhmk/dZCkfb0usNELXt3+qtl
t+oS7tDmP2mhenu2dkjMU8k8rrGQVmx7JZNbkHoSOCFZiCvy87wqwmlqIZ4QVbt0FqOvbZKx0lFe
mxe9UkSUidCr2yPeX+A14woZr9ZCPOh/hj6YPLOj0bKqcKlastLs4nuI1pEr2Hf5vl0npEyrngf9
CkltHHeD9Tom7wsGar5LAsg0V/dmAszQmmWy9xbxhT+1ULJoy4r7bV1gD6xefRjlfMgKNcjcvv/U
8/Eyr+bvzEzNC0hsG4hSmXaTyNFhOst0nDr1e9E49fqejTFZ7xI1j8cRtbCTpTtTxFbldHdT7/yw
uaEP0YR7cHOIX1U2P1R57zxMorqD9kZCgcdguRqns5Y4cmcMt5VarTts2LEIrzFCbtckNvNtisTi
PZcLo/PKWX8Vcv6tr/WCFMPlxkob+E3j89ZPwywqMI2rkxXMPZ7osX4ZEv15U0sNCgURiOJtXAqe
AG9gEzOa/aKyJ5ORs+5XdhJrNnk4zOy1Z2he620Wym0bd7KQ7rMiG9dPU54PT8z4vWJBkqnTqcir
IZ5d/SV1nOwWNCPZkx3ABjh+9nU6HXVYxgMXx6+1pjhOc6imoiAoQbxYbVshkdReZ4g8mDdg4T9p
9aEaRL9HAbvispWk2RZkuhxDDL3Mnbtgfl5inm6mGcqhwrortDsxuprf1xRIyKE/rJ6gZNdtv6x+
Upkj6WxarNHFUPCs8dKoydobw5ApANPaRGNpzGe1Nh/XtLT2dtNxghgcL3mxBQNr6uBV9qOZJSVC
Inhram/ezV0gdJXw1KToVMi1quVj2G4drdUwg2kcy8Ds5j3a7vQwLZzH/BowoMjlTVKkL7ZT1v54
4wqaTtHYY7xJkuvcYrwT/DInqivjYkRlw6ejBuzbI5+uiAvny9v0R3NWbYx/8Mu05XhjKcYYD958
4xWtvJVtf1BJwajz9aksvA8xufi8Q4MWxj0O26ExFm2s4W6m783h6CYynCkFu3bxZw4jXW+phU5W
tS/ETWMcXLDOpXADXSwBLN6A0jLFjjrBdzyNK7o1LPgO2vixddGsnWzY0z3Omo3q1+yYFjqStO3P
ZnWssl+Z9mkTUKV9Gx6RgjtB0VDxCbLh0a0fldyJ6SjOYtD5kOeajMrmBhnbTil/7OKuHLu7Gkw1
p14asO/o8E2176V2HNc07LrsULVkzDaxdB8TbFXmptmrKXJ5zfxYLYxj0uUoDdL2DNzZmmS/XiFz
71SN+S8c6T8UQ1whntktY/YZP1XGWJN4hM4QfbRXkb+vVRnX3D2MH8R2GpQ+cLi/sk1PZf9ACe3M
4rWldh29LVYgrfdLlBBcpw1HunZxP3Tlk02qd8/qBxUzehv9/vsgxUNWnJct8wdiFqs6ps7x3QKx
DRjFyG2XlFQSCcSU3U+TGtvmEkImvnFmI2qHowaRDo+52dEjU1FPJll5WvtkamPhMxK8B5GJMhPw
TbuzVi8a+nevq0NVM4LCSkKoxJtC1rRYyUNY7woFAEnDckkB2gUpQfq3IyB3hbEspzJYKCfqJhZX
oylPO8nmeKDWXkjx7cb7fGkD0uEoXjBtJbNyhNu5nROdHEZri1LnoGe/s8VhvWKgUF/ZG/6y9L7K
opLFwVUvatlF05TR/OuhsD+zMjamJVq4V9Uy0sHculiQbAvaN8vHoCFQiHHNpu9J7UiQoEkSVbRw
itkOijj8rr2oIJEu/ZAiXpJ7tUNMQdlZ3UowM9ckoMPdlfYrEzt8X69eC9nDhL5+mp4V3fIbzWKX
e0kwAkup+L1tjCqOugR7rULXDlVeYAlD8Hl+7pMRdYG8G0R5t5phXjtR6bh7SFT0VVXnq056zmou
b2fuEtMRDGC3l4koOc7lkGSKYKhUv01sVJdkjLeHfs3uc+Lgi5R3oaMoy+xoxDeH0iXXcIhBimaQ
+HCvtfedyWmn3Kvpg2vey9mm1VIPmXfsZ+3Gy9/1Bd1GLmLV2Hk1ajm7OM4LlHdwsKF0QzF/2flN
guNQLS5uTQMgedXkV5mVoc717Jhb5P1A1VsG3tbEhjnicIjbkto9yHJ9tLs7aS5HQ6M3zJx9M3RR
YTQH1c0QZGPXaeqwOG+ndnp1CQowlpOhnJyMnFcILsv4xunFJGYLCvu+JBBzHe8y92DCbFEK+1ip
xlHVb3kYCywjSynCvt6Cui72ef22Nneath3od1rnkk9L2LdkDaW/7JSCYIZVk3xMhcdQ6EHaZ0Mk
vD81jTXnuYf9Nco+zum+ej0z/ZxVC3Y7VG+WkM+mydngGHG7nnVtDtdV8ZmSnJtuOnS0F6VxFI2J
J95t2tMQYsWGpn6y6zBx97mUT7rztFD5GNkceRZzDjLep2KvEIG1tYQgzeZhGo9r1zwNdRFWGD9V
Jt0ojqCDk0eL6B5HxXxKEm2Xb7+X3rrT6eCX2KtAFTYtbpaTw1s1tJeEXcLMCDAcofQ3zhhp9r4E
klg6JVyWU61OYSofVsZLUvnchjmqRuqafEjCjA529vr9gn9JAwSR5PtO63ZFAZPVRotqVdk5Neqg
cev7hcwUsrP9rD039fvsujs77Q4Kz0Cf6phRFb/bnK1dSx0wX+emb+rTcjDYvLTinOqPvbvtnWza
OcPNxqDHyoiwVJ+7ZT0oIj2slnWjH4Qtdp65HR1HOW2wzb1aCSp6+FpOtJDtI9tCrPTDY7NVBK9o
5GzUMS3KCwypg2mLS8fBbLj9Td03YVq+rCAKS3tatTaEeRZYD5bzZA0jppelv+Z66q+kBmGMeqoy
cZ5KZL2YodvdLimnyMs4dVv9QnwTHOmdikmVqpW5nzvmr9rl0ptnkREQzN6opWbckLtCz7jeypxR
4CKiwvQwUy4i5xoTYz0vqDPqeqSaBBNKUwcalfG16CSqT9zi4UWvOGjS/pQlytfqKtHClLFt3Evu
bBeXFrKuidBx3wv1knoistqvxX4atjdRXONFGNuoz3byU+XYsJl40Gke+8YQdIWMDVz6gnZqLzI3
T9r600sr1lNAC7qE1Fo+u8KM3LU9dKPQOE5EbDsUsrgl4Vjh1wIi9grhvuLI0USYlUM8WMvrChdb
XeI5Hc5VDssB9yUoHW9kO583a+fNLD0Pw9MGpUBz1gkPVKVzsD104OZDXu/VWQ3s63Lf7hQappGa
QxpVlJjHqlHDF81cL6XexFrzXpBxmlEqW9DajOF78V7XijTBqyrC/BlBjpru3BpMUxE4D8vBXo4p
tN/R1I9VuXKpslgYN8ApYa/eJuuudClXKzfK699qk0SVyG4U03rXMu8uSeegdNJLdj3JFqK6jAe1
hw4zmHebRWoARyeOJxYx6k5FY5o6V2jqAPVY/RGU2LkOyYMyI62rPZhZ3z7jDH8sqjIQDKEtsW8z
rkIpfKVtAsPmKdZ7TA/mQDpYF5EhmrvoKYc7xb3YbIBmAExbXQ2L871WeMey9XZt1t2orRkWdGNd
choMiLJddknWe/gobLBsrsa5s+pT2+iP7UyveG9s7WOnnMbi2NaYqPcNj9xDnpj+onL8iN9eNj2Z
xCgZ8xqOnUGp+DNl+xSbqjZbf8vWYkUkYYJLAFarfq7WsaLrj3n/zDmKC2Xi/Z6c39l453hPtT5H
20rqU6Md0U95db0DXrP7UFPetj57zUFtxNZy1qDb65c90sJ43SrCoohGMMJeO85Nui/yOvAeXRuZ
vu9qMZrA4eoymtyY9/ZwbrdrozliKgA8WgcodWEIP1YlcMcwN6E72zs4I77mlPsOQU2bzfvautNo
7pxp3puioeOhI5XFbV7j6NlimBebFv2VFoBMjCWbh977XZa/SMCqPLmvJ92/bK3YVfkIkPg0Vu5t
0fWh2MpgTh9V/eRmU5wWbx5eBMumYzqCKaUxHJyc6dNa+8b6lXqUbKa263g4N7SHG/ug7qq+1hxa
pKz1wMaSJvE8XSuveBsuC7pqx6AmtHEzLC9lssQ6pUqjep/lZIQW0vO2q/zVKuNNfdWSPKrm9bPP
fqpSiXTjSFsZjeJUCJrbQcZVe2pmeVpscqWWpyH/Vhm987iRYkMKiGpfje39RSZRrev4dN0vkFJa
IhuIoOGIMAPFfncsjN48MAC21RWEcayY76/nMhX71XL5JA1bqkdDV1weNmLr82aIUrQ5ZkcPtBa0
/lUg5HSsK3BOstyNNlhyy9emDG8YOu+svayjeLAH/oSWtGZEmMoi+BzHDcM01TkpzcAQKAYGoTdX
fYftqER+3363bH0cS8OKk6ARgw1Rsw4Hya9PmhJI3BW9nKg/BHIgAFMFWGqJ41Dt8rmMLLmzO2qc
lCKOiLGW4GnnZOTEcGe3DRQSdzrPa3IcyjvT45c9jCZjCdt56YFVzDESwD8QtwE1b9cSpmop9wUf
eJhP3lyGXiv2Vy3evN51V95DBgrpfrn61RQIZI5IqnXqd2a97sS1iup+quV1yLZ9kU2hIvV4AuEt
Kqo5L9+7U9ipuG3ylE4MzMU4US6+b6xlQYSn8CK7G/ZS/0i1gWdjA5mq906/1+3Q4axWiTndGZUS
jP2rYu2MqaKEGvyOy7B0qLth5Kh90MzxLJugyMfbpTjn6wfecUEPh+wK+noa2wWZYxTyPEI4ii0l
XfuxwR/DrfaadTuL1k/X4zzebAoaEOfNWkpYMDP+z3uvOo/2QWGWMectUWF9NDeQmV8KQppzyeof
b2pKjL49dfatXq1cOo5g96yuPTvn0aWS7kYS580XiHwJ3iT6ouAo/dRZvzrpBRXvTSW1WQFiStGt
jxJu+q29nVVpRWnlp7ROU/Vp5i/bTAi6Me/XkbCZiYdgQE7nXdJN9Y20iGhlKGZ2le1gZiV83bkp
8kOp3jFejhjobOq6Xyq8p4AUmZ5Fq6cc6tt1pb5Df7Paj9I6dsCz6VJx2px65Zcm2sBk9++Oo00l
XnyKugzLIv0yxu/Kexpoo6b6oYMVVWkfWf+4id+zN+3mkkJIMyITWM2Vxl5d3mxvC8Yx3/f5qc+O
amrH+dAeSiMNtLzxCzLD10SPhiGjS8c4pQsH9p7RAalxH8e5R72U6ex7OesOAtGGfporYN0aiHuL
1j6RXqStnALmilL6wxG4K7ADIwGeZn+2+rDHuw8vuuexlXHjdJHUxl8ttegV7lXMuAb93LZHi31r
cismPJ8N27hBhoeiAwOo6w7ZwK2N+Tk339es8jF3rGOh9QfJ2Azrtoy6Cx+BXTLWgZxjL/uoIUza
KwBOZNdlrGsdY4otcJGrMgNyl2hKF7+DhFNvRVgXX1axIh1uTqNy2/VPC5WMsU7hkuZcn1+KlQXV
dMJMPgYYWilR5Xo/GPMuUcUO/9wrpMKZ0b9K69q5D6HUltMgu9u1ExjfMb2pz6u7Pjtk9CWIxAyC
Mpy02AMwTl5get3RQvzhuYqfae9ZtlCnPWYl5AMS7+r8ZWQtOUkSVs2l0+4bsv6W37JvD4PbgZms
Ya/ANmA6I9JTY7bkw/wQPrL2V/clo79h9unX+iWZa25iEdnp7CuDF2nr2yZfVye0nL32RjYi4gqS
LbCIaHYyfW5b87F628SZOEywA93fTPlc0lOXqnrfEYEJvQG4dzvO5isukZEoMcua3Id0+5hrHq7W
PbViuJEgmKVSheJK/cfOR6pcccTEXf20ZWiGN6wA3VW8L+r2UmWgYzZnOlKhuRn2PWBQSpq1vr5v
7RQmgk2Oo7bTlT0GPVG7/N5oF83iZZ3POFysGnw8nYh7rY0Spv5e/2oUTKHs6n0GmHMydP7YP7jp
6o9yeKws7USVjjHq1Y3DVmN9nEO9unOdgiBSJ27K/DBaN8p48tz0RVLzW+yLZvIqaAmmRWBiDv2j
Kbj6gkM7jRanAedWnixa70I5rgVUgMUL6SoxmCieTSZxLSSBySESZZmDUSd5rLkvyie3a6MB2Trd
X5wma1BiGrAkCcWO+5Q1lg95eJcRA6sBe2teuR/tN3PJKCCz/ey4tzNsUMu+bCMdcAt8SfOniiTO
UgXDxyfbS6LCfa/616mwn1exfJK75nt3jWYS39D7g30yWj0CYMXf4NiNp612gKmboNKfnbyLyvHZ
O41ddp6yLtb7e11dgtXGxGn2YfCfyuSx1c+5lkF8RGe7NZpvyYynkoIOMFj+lM6AhxGuDVuGkZt8
TXh1a7Avs6hjhzmYOo2HFWqKzHCQwphwKCKB24+g99kE4dZ2iH7lxmmKU2YyTr5u/+eC86S3iJsh
2YHEn1EmRGOOPkrzQDfBsnueLrkD3DxwH7Y1lnie6a48mqD5qfbOQbiXn+wE9vCQTjcqBCZ5Xryn
HCPeWOPA1eQXJ7GSncv8xUHMLjCN6F+L6uIW9+taB+N93RJMbvvzQzfu0+wwkmf+rJmHUhJ1sy+V
XbFiSIGWsMaaCfzD/uir7bOstZjku4OTmfGAQZU2DoMvLXoim5imCSy8qXdKhzfW+l1r+Mzm/V5r
h3iditeCQPKW2onJHZCuc5nd+xGAo7Yft3o6KXO9S7GuZX8nveW2ufIIuvUhh0DQD8WHtxJu2rfx
yEzGrKHOa1ok4ft02t0GC+c6+Gi3Ml7mJiqYxPeSaECKDeaGR5WBQ88Jq1uUUUvFvXlsWBhpy4Q8
PeYmQ10O+EYsuwrOpb0M+2HBWid5V7YfmzjTakPJROM86NlbLctoG5yw7RmKIjSltioTG6cYNKhg
cjNGAPUyAerdY4j9kTqPitc8mPrFHG/M2Q1LRtxDC/Jp66C5r+4AclANi7/FeJk9OJNCVO66s5zf
urafQOvHBusujAXWN6r5qC6cV6PFb0n7pba5P0wf+izRJ/smw+Ruo3Mr7zAfa2gEdPYoh4W3JS2O
Fdg4Dx09O21sN//qyg87N8OsmnZax15PCnNajTsco3RsDlbJh32XpgPaceVj6NyVS+4+t5obkBAi
I4k0w2qrQF15dvVT/stJ2nPeUrCoQVGNd239u7Xem9nzxzr7VnoOyzq59zAny+fflnL0JivM9JfM
UW/HlthE1raif8/eXbZpr1Tf0EuGYFDyL2eqIM328GivOc5AmgvT74xT3RxDLaOcUHYqBzrz1KDI
7JfGeU7rn8bEmTM518BhpbGeC03zV05Js5TRTMRIVg/05g+tvcLlJbEEe5YlC7S6DkSFvh5Phc38
dLvhzp29nZ1kT621Hl3TO8Ah3avTjSufV3QLegqWQm03e692/WM1XIOjmxN7CAY8VDEO6AQW3A89
sBp0R4+FJwzYHdTasFUiM1OeYGKwA7BFclto5+bOt+zptp1oah0tJPxyP1d3TteS4GoX+6zKQn1a
Do45H9NK7iclexzawK3meznC1B69qHem46ZuoJlkQnYVrgktzD7QPgatIyTM1I3M0YmVpnqSovh2
8M+daezrtY6t7buSu6x/LxzCaFx5hq7sD923LgaibSffZWQ0mstZyQnXcF8slyl3GaRVgms7SFvf
3xpe8rrqF8Ux41zDA1IMp66sGMnwKV6n7enaMDCSfx9trl257h0dAWDjSkCvjsaHrv6HMmpf691z
7Rlxgf3bwzQB5SVmd7C8Lw17O2/Kd2IcYCIdh8XYz93wXDagVZAPium1KonkaJVvRzGGwPUe244h
Ex4Nrmae80Q9t/O+pdwwkwIu3aD79dDvxoUEVcKCAd5PGpLIQl8Pg2gPaYZnu07pCCbQdhrSlZ06
QGF1psOcnY2vFtB3VqsPh5EHl8Vu71RBBa5rj0Y6nWAE3PST+FmauEohXmz2rnPNQ0YwSEcOQepm
p9YG7cn9NOtuM3nS2c5SROyd5gD8M5e0ZvtgTAl0lhPyY9x29Thp3aO34GTosNNYOBjmEwzcgWls
vSlByy6lifHRXaZPIxnDU2mLw1xyf4qHTXDAVA1IXn9xONZWA0h+/p2YA7NN7TQDEDJbeIBjiUFQ
k/h4BnkQP6Z6eoAvEgm93qmUEoYxhoplB9BsfUXX3sZtJhM6OWjK9kQIpN+WsHUU9YOBACmWmBUL
7dDBHWI6GVTJZYa7OOXd/aiJG8eBl6Vqh0miByjf3XkAxLfT0BWYISn6ElVru+9Wqmk7idKchrtq
I6u0L3LCDEdf7hWYG8l9ryC9pWCGoiTxavDehZtS985+Pz9rkOK3Bn7WNEd5+pVNVCcs/lZTo5zW
sTdPVzJro5g3mj7+WmoFAsozBjN41BoHXG3ZAqa9YjFlTiKb6dy2fi/b16QoByomvL2SeGsg++jm
1Qix+TazK+49Hhsdw1VKMiU7UZbMYnhprk/eVWQxTIfN+XGhLzXtshPrRlxzEjQ4Lthi8wkwiCrH
CTapv0DyC43EDZem4vH0nHtNyrBZqUEh4K9B0o6/xrLdZ4UWEmGHdmXXDfO+GAmAbd6xrApbARid
pspeNgpGsPECZlFTCTAomVkcZNOOSr/DVmIcs9tyXcKE626azH1prgfQFqgWiY0HZVpHnZsHidbv
lesQLlVe2DTDtrzHqYm58xyX4s4yt5MF6wzmxYkLcqclLG7MNkvFr0jHSYmd0GSczM5Jz9PI0tM9
msNgGCQ56aAHTAxTjCzNsYtNjcNTnwLR2seOuPqkJpzvt8uCnGAGXkdFIO3Qgtq3pn1RZv1cjdfD
HVghny9dXkUz/C3PcR8aevOkBGmmM2xsEbaXXqTMQ6XviO2gEFvelN1jMa341TYACO+m+Z5vFKIO
rYgaOjNLasuDRj8xZHhxKH6FdMDmbkvHQhsjn7qxOQor+cRTI/fbpdtjU/cAB/pdHyiVjMbeDWAw
tapGYh2Pxlju+km5W1aqogYlarnt1VxFLc83c6rina6HpsaF1+nCwS/wFXQ6HJdEP9/lqEOMxTj8
T67OaztunkvTV8S1AGaeVg4qqRQsyTrhki2LJJhJgOnq5yn9Pd0zfVKf5M+xArD3G60EMCdMdzlb
pNpVOmQSz8EQ4q8sNruSpazIk19WEa3bYEH90myubVRRYOCsQ72c1PKVI2CbekIpiIiP1XGA35rd
N9f61wCkTCgYo+o9lPM+UTDd7dfs7B2b7SB90NyfMYEeTYSIzn6xJnmYCZnMvOyxSdwDGTWrgBhS
Grvq+NgmZq2gvW10dLq8SEp8/FQd3bzcdGjj3OTZ8T6W6liKYdca/lsOKPP+NNGzraxDQ75VXNH+
qO8X8ZQ0T/b0OVaAQu5WUZNuXEWtCFOyRPDl9I9mCf8FJUAKNwOjrJ74kFSfdeqw5XvPaTmeU8tb
MT5e6szajk6zn8MFPIx4Tk/dzUP/JxPjb0liiMRR7lo1BIxPdnG9kTf3TbS3rMuEb8EjFavjMGsW
/UjByGvqc+rj+ATpkXdjRsP6mGikfNG/MUh/d0DrtZdzmDjm0nH4mZk4+Xb6WGKOhf5PXSaMUlV+
gaDOne6eA9XznoVVGnLk7fUy0SQdDvF74ZLtw0ezvEccyrshIf+9mK9maZ/bOr14E1WDRFilPR4v
5Iy0xI1agyz/HcBrqctYluKznxa1amICdPLmhndTF2XtXCa1WpIpldsk3Cye+wa4e/U9k53zVCT7
hci50Z/E6xi5X0ku7nSa/h76pH4LKZatl+C1ilqiMCyvxVWGCavUHey1P+9RrIONVhhpEVIlT54V
BQk2oZCzHVUYb9nOap7FCDPapFuE5+sKOejgaO/DjK6gv4VqccmLXS59tyl8UwBwTmirwuJ3FRa7
oFbXaDDZDt05ND3HHOlX4HEL6N0ELbVHqFGQUPEY53ozxU7AiqW/QmPFDI1h9BRnSJOiCBGrIpCv
Ld0/dS7SkzImJrlR9pswC765hv2DJxOUGymbjyvPgbhhq9WE54HS631eNG8pn9+8Bwf0ZrG1kSJE
ysEC2x+XNN8KuZxuFvA7mQL/uV+Rfa8jcrTS96R4nOrpzOSzvckv7JwgW8KYix4kGe60vE3oaHj4
DVFCumuhHkLuy4jcpWCA+BbkKKttbVOuV6pjH7/piX7dtDkK5tnGP1aCdwzIH0w+bLxzlsn8HA9j
fC6TsXhxQ0Qp9ihey4xlsXwl6/DV7RSGjkk3G1fBV+ng76A5wvzJHd8Kv6/I+6goyvajzWhVyFpS
zH0Nu6E5DtPtRKg1FWjFIY+0sx8GVUFoTmZnpSpHOAzZW4+QXHXebQbV47zJoXcmp/TXycwWPPXA
j2hQHcZLOHW/6HaJ89wiSW4lNbeoDeSE8tFGlSSvqVDdSbbTHwUgdRjrDjxtGmgAcnPrBQ/VXEuM
IRntlzZGT5a9CpOa/9BLtAtNWr1MKF/m5D6DunWSlOIKoky5b5SA70ftXIEEcf9F4GvxQjw2Scxi
utwGK8BCEpIpWRjWPg6ibrh1qGSbmEEo4FxwBq5vV1D+wk2WgAqhYMDaLYfvgj2UnJX14P5yEn0Y
NTezi6rvqQfripI/LTqHkFdLeZ9WScoeNE9Ro48Qm9Dd5GnIVPAVOFC99A83CZ5qw69OwtVNzF7n
BRLq6dBnp8n7KCu9q2vi+ry/A5psy0OXE/2SCoU9EZN423s3WtUJF38Dzn6wOeGVv1fjDuhzPbX7
olp20mH5zppNMYKTwfNZAOah+155n8qFe9L3XLBd81I2byGg0SD6403HutSnOnah7x7rdCKjGa4n
LBAaM8SidskGFsl4XbYHEg1WtejvsuCOc7uBtCsdtcnFx0gw9yDfakBbJxeAkMhX4hdfdDA270MF
tMvl2PugBgvr0sSFTvRlybPWw55n1dluvlkhLIaDbOZ0HxEdyFXnk4ipVg5Vtl0Ko3+zGdNw258a
ZDhzRlHUSJ73M4jTzA6s70R2BsLw4gcfrF4Q95jqeD+5+5FNP/A+BvnUYC+alLdK550PtV1Te+g4
JHEPrJ/HyIq3DPFrahExtkdri9vRBXpOv4BFqWG9Q+/Agd+twWbz7ItWAkA68mKwAuQfZYMKoH6I
WxqxKCeH4EB+jBmxLjEewF6UUG4C953p19Ia4L2QI2TtDpfk2jZkT2xa36yt4D0CwjXZe8NTM3n8
HF6VGvFz3e7MkG1CRLY3JWYwM0W8LYDSnrxvenWuHSpEBmx7DQhi864I+S7ztY5PCqMHIFQjz8nw
z46vzTWGtx247Eb7MgnmSCikeVpbWCq884hTQLOjN8uTpdFup8XGIhwsfrERiwSc91WOTq54KdVw
wleOHPR5Hrdu93dpkdHb1zb9arNTj8gJnVE+XuboXzyArSbNqnRJJbslFOmVM9Khg53ZQ2U7H3zE
kxVC439RT87pTePGh7hjM7c8vfOjb8KJ1moB5Jw8umH+4X8GOt/qhX8FK3xbnZTbr6T7S0z7mOvM
pP0pVtuUniv1q9JUtLKG5vYua75Rgq6qkLXpQJsR5x2A0U76zSoupnXJ0S1PNZBbGu8XD4Wyax0n
jhIjHq12G1ioaeSDw8rSh/sZYVr3LhP/PBZ/E6ZZo8NVXL9O41n4u3DeiwzbFW+dBZZdsQKJlrzB
5nPCCdLtnOkGx51IGl8niVyh75urXWm/d/k3F+3KplQ34bR0spr1hHeD6ldly2gnieM6OvnL4v/r
h0NCMR2Cz/YLqzgW5zX6U790N1b8i7J6wIC2E4dg6Jd1sBDJCVzQZ1NzJQMumEV/kD1bSdcOf+cR
V3ZtS/8oZ684BmEmNzVcbRtULFtsQjsvLlKsMcqiYhudjaXrxxyiD5DlnyPc3/5iIWGeM5KAjBc/
R97DyJIUyMx9tbJo04xg7XabTOuxnb9Srwxf+4FNKk7a985AU2Z1DSFgBFANrHkdgiBT4UMR3T3U
tvfL6A+7UsG2KuxyM1JTUoTWY+tXyZNb/I3ioYBA46iyXI1TybcDJsfhu2zmN7/g9kQexiv4WBMt
72Q+RVFduE+Nv/OT/reEWP1Ttmm9KtkUXOgsFksCz2zDgW+lQm5Te0x2Ja0RI6qZh0S2D4SgCz72
Ln8RJ7i1pT7KjA8D8omIPwe6AuDWhpEOsUSJP1MuDlX1VOV3hDoh94RgCr9DtQ/Eda7zlxkTkV8t
p87+jqlnhyWiePRbB4dufGmtu7D4ci31mPH0ookOGOZf8xGpK1G+jtkaByAOKQ2ZbZvA6JXvPvUI
SRJsSikRhzK/VNNrRFpOFH1Y+Has4YdYvF2OTkHtW+hu83S861z+NWl5yifkJ+i4x2sthmpjs8jq
TPwuOvt+KeHPdcfOvMTR2vPaBmlszTHfo3/r/TX1o6vCCuUXcOveJcL1bqAlJU6Xa5v1x9Ri5CkD
xf3olyk5A553LibV7Ln537S16Yt2fPCMQ6nMwouT9P4BN3W0Z1JO8C3dZVV+nw2cd+iIuPzkCGOV
+8+FZvQKiJuqLbJg7aaZjlHLB0QTHwXe46FfGBXmGhFcC9zvMTRnM3M481mgNgascdc687oY+2lX
zMlr2Az1xTYdxYt5OK7MLW7CIap3gRp/it17CKynrNABvrh+3Dg3xdZSoimtRxvbvvZx1YKVl+1I
hUHmoys8ycqeNuOY2uub7Lif5uZSLMjPkUcf0jb/QwOmfRuI5Z6Z7hgF/cIrtTG19ZKiFb75dJOy
XntsZVtlaRim8kPOQ8KS+Wf2xAT8mpNK7S37Pm+hs/PiHxDOTY+DLJOPLYQKfyGeDUw+8rXOvJH3
0JV/XMa0F04A/tmui7nfuw7xDDmxpCBY9amE9lyRoMt158weE6Mk6yCAmqkAJLL00EQUP9A/Eq6j
jgTlpbdoKFMJIMdA014HnHxzflm6uW0nTIqJoJ2CjbrfBnmKAiMtnjFiHNBLMEcg/FxapAl1ydXf
yfo3iU9HnIGnxOXmS9LhOk/0XgZ+wRPZbK1ERQdTlejo8xV7Ktn9ARrpJYGZ5u6TGXKHqaXOa4iz
88/3bitc4Ij8eZ5y2MHbQ15YtC79fPnzgz8PhRfMJ2WPGlry9uXPD+rWgkpxhoeIOMYTy8forX++
JPzKq1aJxMJIJki3ZmFnkqnhNHtRiZO5PUxBvPzn4efH/ufbn//7v37s5/9qPf6/v6yplvQUdqfa
4S249nn6T/MQI2aRvVIbywLXCBx9jWSCW4F+drjIyanPVivUf30pygBtdyQ6fQzbeG2WpDmjPKzP
//kfkuNV4FYIi/lkNSPeOE+Y+fSfh0HFKzUOaINtbDrd7Aenn6+a//7qP99mXnN0UORZaijPaf5/
Hwjaytd2mFAybLn52UNyBTDrnWHUlj3S6Lia9dm2LOyFtwdPwfU5t4f/9WNxaxVHqxzA0lXAVauD
889X7PHAUDlZJD54hstes5p15dg7RoR63ynze4wdqakV0PrOFGGB9jGudrXdqAMA6DU1nnsOpzzr
GF8zD+51dM+Wcv6/79MpWc7p2//8hJ9f9fNTTcWnJJbU0y1ismjTDf7rwSxNd/5nAogm+mfOPw9j
5LAJ/c/3Ds8B/KgBOHDxL+ynWHxqu7PPnldhqwmDFkFr4T0vQ/jWaI2egb3Edh+tqpT3cQr+YSn6
uJ1guxB19eg6OjtB237Y+IJQiaFQR9gS7kfNAuJ1U3FJRkyrxo7olpEolPHobMcJRZYrVXrnK/sT
gY63613RU3CpAVpBMM8/Dxg8e1AgC+mDadrzlJUhX1ocoKYinMBax0HnnJOl/5PniUYdjVgGrUQf
19a2SZJfSey2kHD5cA4guACsmOOrcLzEXWdtUxDGlcrw+IlmOHcGYUxriadl8MWhDJZjWY3ICvqp
PlIbgiIBoWnjzziRc+A4mfa7unL2nk/1fCHabjslRQB1bB5U7NbHbHzx09B6TdB7VwNbhb146d62
2djQmsfHIMoQ+iprP8Avb50l2kmLah0HhTWZCuxmDruVtuyHhCQegHMxrpbUSk82Wy+xBZAL4ax3
uhU3LoOQxAjYrF90cVcnLdNY2V/ryxJoi6F9TLeZB0qfSTSNYQFM1nb9Q0pC/e2P9voY80MsqAFp
8CKM2fJSzdgG5xhmytPDi29hZ0Ga8vMT5xYYXbJsHisbtYtTa3/vFWCtQwSiM2NKCtlntkObtZB8
td5NbozYpYvUmt6/9HFEuMU0X/7uhDJbacp2l5aMoMqxyGv2K3GtLIbToF3KPf6f5RoFOsFlOwDR
6+W3iChq8HFCBmjacrufDzbatHRR33WRIKuWMr/WFKMOS+O88VrY27psgnW6QE26skn2jLRmY/sa
yViRv+T11CPlvGlN4+S7ErN3tpEKx+URcAj8P6/7i3JmCwH29OqVXb7ri2H+yPDHBE3VXROdP81h
GT5JEKImswK4BBM8adsZ9kSYTQ1PdjrZ/qMbtf5jgPKW3dAh4uS/f6xVN1Ta9lBSmck8mF4ghBT6
Sr5uusb3TkIs0Mj156Ev0xYJQv5kO4LGEi9IH/zFvovtm2u0ZmPtK56mXtJoVjZRdzdlTr6TugPW
dnVyLqWVnIHIy33t9BNkPIhNwEWo07ui8ZM7JmzhXIbcdyGmM0J/b3QpkpVkTydec0E501zahCmi
bppoa4oOVIVBe9fryV4FdlnftzqscEB53d6/QWp919aXOG5R8wbm1h6HfSUBLN80hipKBv7s6Kji
om/vxnxB+7wMiD+kCdEqake3a98kf5wc3CyJjDxjm8SIOtnws5V1GbTs78iPBR0y4s5olwfbCGhC
AzQTXnyulHMhs+CaSljTGLHfoUeiHmEofMyLlPatTuLLvf1ebWmHG1I6rrodgIwqt3u0LR1cKw93
kiU2o3HFUc/B9B6wO8GkBnxcfnl9iCi1p97BZQD0lQmuge/1T3kQvxUI0WGmoHv4M0So6RS1Uuuc
tQqrkAltkNQluSiTSWTF0Lytup9MKs5D/9R3BThRGYX3Cc7Xs9ABdVbTTHWMX8fbWYjhvqjb4X6S
yaOf4OfmpXY35ZzG907ehlubiXBDA4TcWCh3DqFNyVBX+I+JE702eo64+1jr7MG3f/XjOGzd8CgG
zma06OMRjuTJMRhNSZS/1JG2D9M4dgQnqgJ90fwyIMW/KzzAD2UcSuPL5bMJm5fRxgQeK9GeraxU
L1GHwQbIhJc9/8WsVG5jpoijLfJhIx2UKK1VXhoI1GsFhRokL2GU2Vizpg5LauntTYt67ueQij1A
87JRSBlS+8lve/egw5EVGNmfwUuI1zDo5pFgJ15tMwXjmUjn/FiIYBtLlENeh5HQJcqWqPGeN1eY
5gtwMBzYkGj3lCNIkCr7z/srwMVj2aM5gTyiwByn9KKtu95LqJ4qMnSAU9w2v+nYIwnIQ7ZZDc+C
Gg9LaEh/vw0e2nS2Lj9vqCgHDhO1mjZelmQHxvPjOET5meur37ZN4L9naOlvwqnm0HNwPXRSWvsq
rFEOj7J4yNM0efCfk1paDwmH1U5mY7WWTcu3tx+j5AHZpo31gSYyWsJ9rs/BcYJ7fXtIPYrq02wR
//lEz4NL/q29HLVBRD/V9z8fuGWExlQlv204aIwgFrWfFoNdMkQpEoIIqMdN7f5BjqU8dLw5VxBh
+IHE8Bqr3H5ggbEfCChgGqhKIIvW3xMglt3rWGfoSzP1n696TR5vahBDAvtvkymGLfV42ERW/ubM
vUQpZjsbkj3tY05UQJJ2RO9ogQtwwKQ+TcP7ZJL6MmaI2UJQtNwhEgT3THZjWPL7SQ/tJmmIdlPk
I8ecMVc9h999Sn+2HxbxmSiLQah4Nzfzvyilslz2zi6ORUDKc1ZusqUA+AlydyusjB7a1j5AgV0d
aE5UhAJ3e0z8o5vEEKAjFvupxixFBcC59QBXHN+8q4akuyr9FnaLwqfJnF9DGXKhgOjO+OA8HasD
fm11KjzEyn3uYdbi6o96BAkx8tx94A67uRwfJtsl4rI/It5l0Jm9K5aop9Yshz6N1yN9BztbsPU1
OnpasuSlINNh2o9IpU9Z/OF6ZfTsSR8pUleodd1uowydpnE6NI1lGp/82NDvgAetcjPBqbI8LF23
G3InBywjS68YvMeybg5LWLH5od0a3UPlVeS10QqxK6GwSufmC5ist3LSF/ZPcxE3MUkbYtSxmPn9
MX6oeKYD5yYWoTFxCu1NpggAU2H44Dbs5CLM9GkcZgx0D7OTc8O14lhOOedwdwUMJthE40MnXIAw
Y1iyoHgwQ8WYkf8lfiY5N0udrXNTQZWVr4ReAMIV24bN2A8rgTa4V+u8Sz5tVTjrqkVH4FfxORps
akTD27Wz/BkSdRQCRFJYS3tnnPFNJqjPGrlcZDt+hAHblu41h5GLfj006G5F06yUdttjK6AGXSS3
+YT5TXneE1HiERTTaK3LILgIPjVbSbr4aa5dOvOaBLAhv6MH+dmyk000Lf/sDOgdrAGxV2rIO7Tq
bGcVb7NPUglihW4tRO+ek9k5C8wHPWfko1OP973b90SpyfukirrXsaCG3Sv5p8/NYxQuwYrzzntI
NHDeUtWg8CjH6IwsNtzWGm1aOdBYQDiAn9EzRyoAOGN6TN3O7KA5bmpaP90YL/qd2sS2zHl3F3lp
ex+DoCPMsLeVJLCQTwAiy+6xU4X1W/TZ3g71c5HaD03XtZui7E8Wpj+c2PayIQ6Qv+6oHhjXugPu
cutoBH1TNNNsdEmsxOgtL1MxVs8BXsY7prZX46SPP+Pfz9AXS52frND+EzoN8pPRZ4Ctqz0ExIRK
yNmbm9FABDEdlXLOUAugSfcygyKVSHcrVBBYZX2ZkA1CU9FnKeat7Q9mB93ar5fij9Dtq58SPBDT
QFyxoG6n4TFW/XANI4cQxoaG+WKimoIFfF7YQgeqVtZIJz5FGpOvIqY/SATw/fuRXg9N3G3GtL2B
1bjTGgKGRv7e6GoNEzwWGzKznUM//5Uz2cOmK594wg24PmyVG43htueF7VyFLhwb4d7tgz9B7Xpn
MX0toYcEaz5px272GLd/S0FoZl433kUYDzv6fDZq/K0rK9mIViEwm+39PNU837aLMXbs/llkMWxm
ZWXEtiN6TB8XDz1XhhIVv0g7bApAK2J4hueJxpi9ZYCWlbliFLZXhSzf09n+lm7grArVOJvSBtwq
BcJ7hSQ8rlDmL3BzBnVxyIm7ibRER87b70wKiAPFrB311rNEbLWic7MCef+K5mvVF39ru6BxDz9X
JXlRrdJT69KT3bZTEF1F2VlrJOQ7YXdis4SNs7IAE9Nba83UVuvAzz/sYC52rvpNX3OyH02PJMC0
l6iUCHN0jQbBsPz31kuTj5B0qng3nnklU36TzqC1rmc/94uEX6ary3BXF/pddPY/WY4EOWP2jmyu
QcHgSa5IwZ3VFHuvdcx5JjjBSKJB3Hib5kW31a238waVbR3UKTRnPi6m+p16kOiDh6BwTCCuSUrc
4aPkACR9Y53l2WnW6slmLO3q7ySw4n2lWnclJDEDUfLPycv3bCaIIkwxR4HiH1LjJtsmIpVnDpNv
d7RJ98yxwbuW/EeZAjDzOH3KwPpVjRVi8Aq+ZmaS8e30zukIcYpI3CRlgbGgrr/c/t31xwlpefun
jRje45kb3JLdxxwz6sje3/qmRhWGrqhxmIiHQaDOAASLi37t2+GdhiKuSQXcIvHGi7zEu0kO91VJ
5FK7ql8snw3dCPiXqn9n4cGqM3N/Bs4TERvx5tGr1GdXtDh9E0ojKg742B/fE9pV1r0J/iX15OyT
AqRJ4T4TbJHkgcgnmf3NE/9FB/7eHZbXOYdUavvSAVmAJJRke7fu0Q3yfKP9wTrlKv1l5QG0pVZM
MPWnZ1KU+TWytyn0Hm7WIhnbO8+dxKoiyVHZHlCdavdZRmmdCEFZo1t0RF/NMChS7LoGI/1obn+v
zD0GDXabsEB9MKXOq7sAjPnetMn9v11eBqfoRvsuDbws635ImEEhuq3bt6+KaXRLGsa+rpJzPNEb
nN9SWjkZMgclIYEzmXPro4QA9hqn2DFTwTP7wLnBjA3PxqMvc+yN/dhuEI8+qyk4JwgHh3AhFSHW
YG9DdAfqjLF3Frvcmn81LSb5Li24b0b+wNBfyHuYFbIU9pYi7v66NzWn/anlUGJqDD5yB1FPADQw
tQE4LWBGw1+tjLP3adAvM1cnwS/+IUwFHbsm2NccW37JXoQjn/Aa6oyr8pr7ASXD6bpi6RfqakIS
f8Ka11pVbG1lk3wVHR8SEzRYN8RdiwuAeI7iRNocgvY4OMTyiVwasR5ibrQeFZULYNBUz2OHYsOq
1kYG4iDTrySd/pagTkT8Im1n+1xXFZJzjjk0rLL9jHokZ7Kh6KOcT5UQe1VV2UuGZnRkCeOZbNdZ
NdIAHJfcLtxKRPUMr5qYvGMKusTHGHJWlGg4yBZLt/NM3AnxKWewLxr9WrWZ8uKXW3UHhKofQjyN
unluqupWI9K569A4a3TltycGZWI3z6eh5vyJY/cg2nTYmbiuYQm6R4Ldf4d5JFYel9Sq76tz0Y3l
tsw+5yr3t45DOIs3T48iw7Fg06fnWgStMY92+0AVB6YqcGDu764X7U5PPElt4O7FpLeCSGTCXnD3
BflzlbnYlkq9F2bI2Vyj4lhGLlZA/6lpUI+Eqv+XxfPK3NyEWMbQKNILZxR2U8+RPjK5x5GPQFx1
eDPy9m+hZn/XuYZ0iPgZlgVv2HTJwcU3xsCktGN7AXJ6VFgeDt3t+RsCMm7kxCKaRuokIuys0n9J
Q+8u1xY6h8l8t2UXb3w5kJlS/c1vrj/HDSjNxkC8Eo77ZtvaWVVzlZLoYH8ZXVyRzmmARbLt5jS5
zx2AvXpRD04jynWaeDsr8d/4Sy4whOq9mNOSyCQ0N7O7XAj2Ay8LJaghH4D90lAK02FgxfVLuwg8
KNlcJI2j/lQpilDP37BFr5vbhEeIT4uCheypTM4UaxEbMfskezkus0MdoMOpawE2giShsQqUMSNa
zxzvKSkib0PUTFuoA97IXRscudSPReN0ZyuHuyL3YKmKu4a3U+j44yGfzF3EIWUjiHOr4F3G5szR
fDZJ9D37EHJEIqJyIz1qtt1nkDaCDlOHmzv/WBbT7ZNS3xdd8JYHNdEtFbVDfxKrufBZ/Wh/InrA
JitcNhiaSt5mjTiHiX0plLmbk/FaxZRpp8x7MJse4yJmHv7leI8DSBQPBRVuGUPkT0saWJ/76yUY
iQZquF0JUPjABgc8MsjqwXL8v2PffA5zuAphSHdOhYC6dh8ClYynsjzWXogJpnuboVd5Af1PFfCS
24vbbyYj1rPFfL22uDGYCQrnfiRNZhnlPgeaYAnskzX/cgARf8Lp5A4vS9/8QuNTbqqe8T+VLeXf
S0jLE7c6g9kH2jNCOxKX0ANgo3Oop2XFE/CCSj0qVXQtnXRTj7jYxrAh09AOnhAMIyRBabGysvkt
wurscdAX+mG0nVc/4d8vGY1jC2JuMQQO5nzC2VNmVMwWciskGNBpT3Pv4JqwLKJZGvEV3HlLxwlc
mGqj8oAPEDk6m6Vw2zND0ls3QcaTB7Otg+ZXxa7YqLQ55EVL2yTBK0GRAeQ6mM7y/rxY9p8Fw5im
DQPmOcdRkzL8L27CQX2bep9Kq+MsCAoYE7tFjF35cq2mtlj7oSq2BLGkqO5ytiPCECmsqlfEhh2W
MXqSKY4C3wqW9dh7KX8YiG6tezLMWpSiPcK4DtQ6Bztd2z6/uB+iQ+uQHexarHRGUcGqw7dSPo5B
zIxIBMlKRDna3e4tvKX42EP82vfmw7RIDHwN+lrUu9zRB1k4z70zLY+myPE7SX71rEvE8e60n3pt
1t5KFb5932X5OY7JL4/1nG7gYR6aRMbraRSISbrirxwdTtMw2Y5h8cadwRs5iSTCzIk3Y+efgSjb
rRv5FMebi9O/erkjSdYbNoT/o4sPy10yZB9YvRj7Zf0UAzhsYxVczE3tW2dTtyPt9FnXxCRFhYPU
MwYVn3tx1xOgGCOC2UeJjTatlB9qgZJ3AvtYDhzmppFHPoQcK8pex6n/RS56zC2QEJoYcljrnhD8
jMjKBsSqCDEvx36Hwyy2eIa9AYeD1zUMatzV4VI8wdthA4qwRllF/WJqWqRmBzxyaUi7cpK/JbAg
MyVJJ/AfL+1kP9QOcLXAqOwuudwt4OigfM0+tMGIhdLUZ3ZDt+eE3UVWFO0sFIjCYOK3XPjpeBrz
S1/R2x3BfPp92TyoidnKIyl6FWaNd1AgVEXCzZ52BnMBoVEyw/kzO+nOyStxiFtgeQOjurjmk4YD
wqoeW9xxa2YXTNYODsbEVucym3bsfvlmTD4rESN6paCqtoFf64UYu3ok2iGK7U0RQEhWOeiMLKE/
qK5LN/Gy68rktUCtkN/Y9bgyjyWXdFJsmhINHHljEOznMo7oZhvQoMq0eKlCtjYEqciUsHUT1Bgs
wzm99XPFATmMwq+uOre+RNlY+EYCKo7D5nGx6js9yg8DjLau42xeqUhef74jKbDeVAV5pAmcwiaA
Sln1FK8eEo7M2BF6FQYIt/oZs2NSJBzpVKaKeNzZPsk8TQEl7gj1rfuRCFpy7XoU9W2WfhM9idTN
Dpdb8uMBvc3wy9ikWYupOvgRgh/lYW+zGzRNaeaanfBRzorqajLkTIlArzYrtVuwY67tgFTAQYbH
5HZdZYJXziR4pCqq2etB38tsOKGJPA5WPl2zefpu2UyZC5w1BaDcmT3egThGnd0E03nOsYx5eow2
Dum0iCKRBGVcTLe3B9ktDbE2t5ydmnHPKfRHZvS0s0gH6NxJrnU+fGdL9TbEbrl1rK1mQ+BjOlIq
hx2usZnrR5egSrdA7KEQ80TxBaoI+iHMbhptHBAci4P+J0TyWpL4dNcv1UfR5DNzk34MJz8/+111
F4ctUjsSB7O8oxHc7d9aUdNOnKYkCFmr2AFKZX5BodM5y971eTYUHU2MmvNdRdvF4i1soWFq/R/q
zmM3cmRb10/EDTKCDJKTO1AyjZSyJVMlTQipVKL3nk9/PvbGxS2lEkrsfUYX6EGjTZEZDLPiX7+h
m8KSK+S0T4nevqWoHEkpO5tG36Aay8dt2Wc7yui91uL4oM26vppVG3r8YRJyH+pQa0eA0K4ADmrw
iGHtY8k0R+M2jviDLTmT3Wqju807r4+gWZaZmaykyzQL2yxYg7EwRbKLXreBZkLLUx0+HRZpdsjB
9LO6w3TQR42V2YMJl2+CGl/JBp6J/rtkXYa6FrLt8jv0vL7324oTLi+4IkHwC8s5vNVTlCkzEvEA
ohOnfMSuinQgG2qHY27czFownE8RPkPz+DHR8Twbu8bZKPoPe93QbtPYCq7g2WKSE/8c3EhukkgS
TmGiH68C3ILQd1TN5A21SY1NagJDTR9wJnWzQ+7RoIzxIhMOuhuG42VpMPn5dz/CAeYRXhwJXre8
+gBtMqeskpA+6nLZMGDrJGXG/x8jNqyCW66E0c5U1YMqDElPLNyaI1tzN9nXaRbcZimEFpN2HzYe
XFUrbLa6IE5BSIrzunop4xe9ai18PEfPnV0HeoF4mwrrzfT5HU2Oo8sQLo6JVkLMgfEyWsmPJrfQ
d+bdY61QlM85LrElJhbwh9i5QUSSFPqc6746jg/LUFyrJPkN//5J89WmL+KXibvFahTOzeAXOIqM
KEOnPGfJ6bAXmmq4mATeiUYPISvvHtKuXMVFS6MQsvpmaubucTQb7JyL6RzNzBWUfQj9XdGuk3xW
qzaH3gvyfJYYPicJdoMb4eNdwrxfxYFaWZDmBxuMPQqQ1TdFjOUgl6se0cI6nQMY612/TWkNrmQT
Z1yB64WctPwXDhrLJPhh9DpHK0xQe4FsnXpPu2o8QzjIrp5AmxQtbk+t8VHWETzX1H/JovByrtAY
YMD5G7kCxFL8W/XumR6EB00Bt2Od5JIhUW9TOt5D6EEbWW2qBkqrmO5T+vierd252kUjgUhTH7A3
T3M41yRHrFRkYH2X4pXX9P155vvWPqBOz/3IvAjZUGBmtagGoGLPGfdlo84JK8b3wWrwhqQz40b5
c6YDmvZTq7EF9Rfz4FDsa9awFttoKMOVXyXOroKQr8d5vHX1+AW8uMQJAh/b1urf7RJbDYWoTx+a
bIsLuH/W46AxZviwZTlk+wpJEXRyfhJIPvz3Kio+7NR38fD25609JE8VJOQhqzmoc4yT4OOsoz6E
Wo2p0OC4AL3tbVIgGZwtOoOqAGTRgK5VibJR8OE119gNhoOHG5Q4PpjQ+SSJSpCxJlwwYB++RshF
uIPepqEN5lSbN3oufvY1ZM6qEgyF7dZnUK0DEOR5XTeGQi+Vk4EE+ulNMCupu4yCCjJZReDSZ0TA
UOqVCAl7C3zIRy0chrDGRABJRnMWWXxovKdp8VjhJZYLLd53AmsBlD58hayBITLuFWzGM9Mcn9M8
QQdjJr+UWdXnZhO86hHKSo2bcNesCx0vnLot+52w9Gt/sndFXT8YAkia1iEGCsFVx3UXkVH+XtbB
iCGW8ywz97VILKxtyxvdiR+6EBZ0olU5Fkrpihpy20istwbcOmgr0ZW3OFZZ/ywNHRUR4koansOm
VzXqISdBFUOae62DBunQYcpEQ7iLYa9jY4mIFfK52aJf7geNqo8rtkuXGKFaz35XS3wTxptZFdbi
/32nJSixEpjChmk+1W3l8FHtdBWmb5r/J00UbCPbQEAASolJIOrfWrexcOxRrIRwsoK+2LeT/IhU
/7vtIRyGJcEldlFu6CjCina3DY6bSjNf6AC+BnrvM+1wOsfMOLOhxQbIY3KfUrSp3rSou9Bk4Z7D
57lRQV3up5ayLZf9ndYj42s1YNrgDySQfTziMucG0RsSpqdZRBo6JA06u03eus5Nc6rOM3YOsFUT
ai5dlhpVyKofU5yx+if3uR/MP0oJzqXeoboCEElH9epTwq96+D3JjBUv6gqCOh1/m+hzuCpzWkMD
tGlkX+PGbFi4ZU00ZGibZ204/rNvPWbZ4sB+nrII/B6h+SyDKzg9Gz6EtYV8gOROn9jAUDx84JqB
b2E30mPM5H3s00jKgPaJISvxXHHQktYvY4pefrB0wzNwZlH8hMYo0D7GmLkRJrazrI/cnSSZU8bK
aro9mZiIoib/oXMcY992uxG/w4tGlBusoMJzqx1/B7WKaaq5NsALwYx22N/DqoclNiSXKTvzROTu
thqMm6RzkeCVsDNruLkrspMvNKzL2va+q9uG7STwTNNyaZOscAE/iyEQwWS5BUs6JxQCI70K5+9O
bxZ9KJ51UTo8ujXawVYbnlLQH/zY3BtT6XeJie9O7Ttv7MpgwXKGGDNxeDVaB2EpGDXPL722YdrM
Pi4DJTASpSMCuhsMUqdXia++F3eESUcNvva51vkr+vbtjrIDXECYoSfd/C0v+QPC9KmiX0pDE4pW
FNWrTmuxzPGrHe6JCdblyUXUI/JMwMJkVEGc6Ks/LSDxMBh/Bg1ftZxdlJ9A37rhPGkmGDdkkDfp
OOM2gcREzVzKrEitqxpInuTXfqCLvoB7RoUZ3whiVYzTxkmxyWx6Sgq81dd06UhPYYft1JXGbzyT
tYtkLhi3ZAMW6yEbLU9QaUU9xPk8arHfG/QX4mww68cCw4Q0loPsDOApGMBVjhePzraesdMpuGCs
81h7GiY2rVnhg4H8BucHMDcHqkXRYvE1zNnPed7GSfGnHewLEfC01JLbCSsrHgT8Gpg0/gxaWdpM
p6z1z3PN3RsR4q8UcrYb6OpcD6a7fMRvxIC0c2ZjXFro+U9qD309OiiQYHRkUO3bfg7pzTu0FC26
781jG1X3NXQizCswcmonELJO3nO/2nbSwAS+yhb/iHzPdQNQRVprjdsPsAZKKOKDPDxWLv15fmCn
ac6SieyAmB29iZROk2e5GCcoEYRKN5PGLmDV1nlPEb4yfQf/WnxwzkxR3KXD3p6w1VbRjR4j5ujn
X0X4PGrED/Ww5ITOLTnPO1afKa8iUFMKLCz8c+QsFtELmqQFMxIphYFFuHHp9bBuEme9TI4SrQyd
rAwmxThehcWzzgm5Muk4ce5XvwToTqnQCRbx9BSlXbsaO3aWwSzw6V+R+Le24vGdt7hMI/tmEQEP
Y3OJCfdj1QZ4O9XrJHL73ZxrKEHBtFMTw+Y5GJ7t2p1IKN1NuY0uC7C29O0CW1v9tnZv+tDFNChq
nkIHX1H3Pg+HtwR3/U35a46pVsoWQ167VNciDX9RdJarQtTGujN/sYMacCKH27nVbjWsQyG7ADtX
1yzCvT1aOyjsHURAhcjGpTM/5PF7aaB2hmcRLDCCVo2b0OCqPUsoR4YLjiQE7qlkzGECIV9pmXla
GNERjfKdXLxZk7cRzHXb5AV11oACrg9BTHN3gZiGXdRVBDo1Wy5NuGQJ5Wwry8LOt8WieBb57Kml
09hqT0ZauqhnQIKCpgjPtfIxTUesyXHtFZRMFFG4jEiaMnRxtnqNx3M8s5PotgkGaLR7g/7i1KOd
kkOQrqZqvHSD9EeQWR/ZvC/RpLhM8ghkclWHroMZEM7qagChDYF3qLDR9lWq2aWZS4hb2+2Rli4X
dQwXQfH3jmP+1GeWeJJX/TpWvzUTKz/Xqq4Hw0ChEXQPoQQvKPv8CQI80iafPWYGbT2rM59MQjAT
GziSBsBAD8qmSzPgTY0/2quZ0F+Cf/DmBJRNljM+pEBHXjj0Md4FIPKWAapPmZV4nY2vLR+7rm5p
SkAkcMz3TBmXzug6GzAeNBY1iucG04VwNr25sl5VgDYRCS55YRaXJZpQUwIoIZFCRTnmSGOVYPnv
pOy9M/9cY8s+G3aaNv0JZf0zDq0tF5sfI8khpfDRxpq3rOwebhUIaehg3hZawODIBx2/82jo9BBX
WXmG2AUWC8kGLMkxNQ+iTJ2lua9tiStx8D6V3pj1tzIR1a3WoXM0w/o8o8epsqbbpkF/bVRttK4K
LsLD4J87Vvl7pEWgTbSs4tCGFNwhekz7mwJhFpf3EfuAXPOoX/ilRmKc6yZ4D84051SPnnBBnO1G
/IZNpxgk9gMiDNbNEkGJmaLmFXn8Oxy1u7xI72Oz/zn70AbAhH8XrijWLYVZ2Vo7eBe/49pNzqGy
r1O0dkLWrYeYqNm5Sq3FiIlXGb6SCmTjN5OTHIsz8mj5DlRIlOsGMkdc86ezrEW90lQYTbtQ+Wlk
XQX6rF10pvYIKectxK1yHQz9ryki0bgMH3WMb1ddhjrDuJ8ngAILksecZFhAt0ACA3DbPNpAfGmK
2R/02aRMfvoJJXoNuZb0JeNZ1BOIUP7C+W7b7/lYP8qaUl3ziSyJm9tS6y7ahAtIMeYvsYPfYmY8
O2OcsCRp8Cd1KNeVFf3o5c9CT3dzFSWXkPJXnb82kECvEgRdbYN1vja89tJ4zuv2xkzMp8agkOwj
eQHVGqfQwhuRoHJvf0UyfW/UsH2aXmAjasVrWcCZNegl2KrjImno17QJek+AuawjBlbvzAJiRX5T
c+SS7fg0tVZ5YQ/8DdjQhaGGm6iC/90F+OLPln8bW8jHAwyVkPLhkGmMyX2nO/RSgTbH9tF3gU6V
DffYTZNfVUF2RVxWFGIbF91fiP673HQ13jjIW1CWTYunBM7AfRpdqggGOxogNsh6xBUCH5KNdePk
PZ32RZQhKoHZpFn8ck2Aj4mYbQsrTlGEewxhcp5nVmvR3SqbhKOOJoKFzNqLfYxiHMPgJj8FyHK7
5QQF/BpClO2NWLuTeiI1Bd/cCNAo+wXlsdr0Ok8CFYG9DnOU9WMq/rVqxo98Sq7dzCVbM5uueyhg
XlTHgLjGG4TGbC9chC41sDvTE68OaW3CBNm7n6sbPUqf7HswQXeHrSkOyDHkRaKjnGK4Kcf2dk5V
uXEoySXnHeXljPRfs85lRlu3im+GeilupuChl8m27Xt5beHTpAQibKfjjNdDeHJWVJ8bVfxhFMmu
aZ7SpHyxwzbEZau7LXxeKRs807WfS8l2U0HV9NKwXYDjkg8s3Z0vjA9/oAUkqtozhhhsK8MFKYAr
DrFuozrrHgP6p7LDhwmbaC9XXK7ySlv3UfeikgxAZRgv2zbNN3nXCm9uISTbayPGAsNxLMdzDfmr
NDSvo1TzIBk+xjoorSD+ydNKyK5dP+EAN8Degv6J7MbOUVdn7zFdei9ybLExYTAlCxXPyKZ3olAo
PNrxoYtmxg4Q4QwK5z4V1rwYuqJYXqzBbCzFJr00znCbV8Zj5MCDA9rWPWmDPouJhiW2CUt2kHbe
4oMODWGNsO4tIEoq8u1ny8RNsXfAEnrnSQeq35aK1mOBe9YFuue8UOSFLr+9LpqnsnAJt0SUpgVd
5NmLu0MKwxlVLOzkycWhVaserQrXEqScnYkHShf7F1nIua3HGqeSsuwzh2LEl7BW/YjOb9t0u1iK
t2CYQLYkvoMVoluMOGxsz8ENxrsoGnZD3AKALS5eU2RWKMTLl6q0+SB5RShGYv0JBvUyO2TlFCqi
vcf1OTQyjggrubwqaMiv0pZDoJDW78l9jrG9EIhpPGy1FgGZeMCuN16NMIQ8CYffGzUddoy9CLYE
znEZiUctHcERezSPQAdEfyFyLCcMf3amrTyOy3NOvcmTgXY+1+4PTYLxIsBwa5OsUiwAgpgoxSXX
jN4GUvrUeQTTh+PYzkxNQwMFHyoCSqgVSBbECBFDUxp2lJOV/WfEEp68HrJ6DKR1tMTpUz2OaU4J
E+P732DaCRLYWnetfLeK7sPiQ2z6TDmekfwuHQB9UotWKUyKyIfryMWwW7k9nl0Ebpm9StmUcuRn
hb7hDPGpa+FUOsbIZclUDio3GgpNTvRTAFsCHrbctPDAVlqQa5tJ0ryUQt/qRWPgMmHfzn0ltkaA
u0Ixy1XbjStTZrdW8MsemiusUfYKQ724etT8D4DFWymyey6wEZ4TYMsqtdaxFT92Fj2+uoz+oCn5
JYhNwi+xI27BMAg81zBAcPt5M4X0g6KoJFpak49EkxUq29sFOpYyLNlfRUlmA9M5aRe/0+ol79i1
J/hZvYI9ZxuYW8FIn4PXKoBC2Uwqp+EWPuZds+uWDcXJ9lrdvQdiwv+aQS9i/Gjg7pxZ706pvRql
tDd9FH9YsSi3vdAhjpkJ9hgzd26Ojqus7tQ1IOe5hS7wAuIoImRfp/43AZ8rhaAViOSKxhmbtAtl
PPUxzw6fTUv7NXKD2Ki+eILued+4eotC7IdrNPVmFt2HGNGCVgmpHGYOFaVksqWLMQd8EOg/6tyx
7facBsrMd+Lh448R5k9mkCeAXyONq0CO52Aw71Cb1nnwxvaFjfhig7OoJ1/nJetvsJeD+ceidgnj
6edspBB5nltzoCmKU5Zenkc4J5mZ2oYBpK7S3UOMgLwYlBfU+bxOcdEhtkTXgg0ppsTmigyBuUtu
XTaSDh5jhqe0XDZ4ZJ+zv6u7ZNe72XNFVRCNwX6ak2djZkvSxk3hPNeCa/ng44Ihw7dE4xz6XeVq
X0Z31bNVBreG8TOQL6y4i4FTMMUDCH9GOoPuBZSaawojLy7rN4WZREOy4/ATwSwBfl3/6PbjFW16
r3QWQgWviG9yN+S/qopR6LgOWE29x8ohIVo7g3XAIUN1qm/HFvawsZa5u3Fv6I2sLQtLidS4o/B4
qXtz7fi3PlCmG5h3Fk4luaRgWFgJaqQF0fl7P8XOOMruUXCPdvcRSNqgvSuns4EEn8E1zlUc7zoR
/rRKbBwoVDtGhhvpcwHrmjL+THZiG9rjQ9AkF3kCj7O67UT/LoxHg7gjdpOzPErWccLyxHXUVD8m
PeCOMp2FmnPd5dfTxBXoP89WfSgy/vonI/X3/81f/ZzG+n+uot8cFcVH++1/tf1TLGGm/1+ksSrr
r8zbJe31Uxrr1Wv6HvV/mk95rMv/8ud1SV215b9spRvScKTFccM//3caqy3+pVzh2vDpLGFLUxK5
mv87jdX+l6ErMoJIR7elK6wlzLv5dxqrpv/L1g1LJzMd5iHUfaWL/ySP1dBJW/1/Aci2yfNNHs+r
CEe5tlqCgv8KQMYMvUq1DFsy6aD/LAgehaQLgbAEU/W7NWxSWL87K+02f43R7b+f8HcQ7BI2++XB
UjcMB3s/W9n/vNhfD84TG85uT9ojAIU7hmtdzy4t7o2JC50r4mbTAIMrCy1/hAcVFQlRFgYGadOI
frTFJsm9OPFGx4YCZwgFzsHtWT+MUIcEKOaa9HGPrwMMQQKCC2spxIGdW7UDKi8yi/yL8CK7/f7J
4uiTTezc8H6StiEOPoILk7I0Z8ZCFPCWxEWXIcFryRmYitd0cB597cPB/50IlKvAxjOZ6FWlYEpD
bysFR685XU0EReogrqNnOO6JcPnPGc7/niPU1brULUdJ5Ry8niYJEgyDDuMgIIrxXuqjl0XiSq8W
P9n8stO493Ct/H5Qjs5MS+d7LEHGApnE55lZJvZgzz5PxaNrVWchF+4liO82NX8VMF1CtyclZev6
4/5/92C1fK2/ZqaCzxL1eq97ZQ/hTiAqUHC5UvsXt6hVSnE1lOO1bjoPI2lo3z/7y6JwjGWQDWUI
NgVsQT4/WsRF2uuhhrURpkgUJrjpkQGJO2lTaJv/3aOWNPK/f2VbYTfR8qi6JYYyiNYI1zEQ1zYx
XhbfP4o97vNS51exZoQibVwtO87nR/WlPo96FBJCipV50mPPnZFuINPL7x9jGN8/xzn4cE7PJTCy
IDJBbUMASa+aHD1SG/czOSWBWHi82MIGVCgzvGDTPZGp/mWZLD9TSNM0bcvCXeRgRJGKliOxoCwT
Y0vMO4U4dEWEsgEKtpzagE10lTnm7sSvFsd+9V+PPRjdsPdT14gLNo+LFKEFZDyPFGedbmcKCgfP
DeHKmYmXeUlDqDu1WJYf9en8WH601CH5sj9IaR2MuUKiPViSb+vbcPUThABy107j9SC0dYAOsFQX
vpa/OtlL/AfR4g7uwdZZsltYvqad4obY7bmfnxiTo5/CtCHmWbYgt/bwrZiOZdQyE5rmrceGo03D
xSppRz8qOcNuoxrPDd0n90NCGJmTnWsiCpKQzWjiFlZ22zvWVYy2xthn8vG/eTdOcMkBrqR1uK+5
4RQEoOE6hEtCep6z4mc+ZJ4qpy1X1lVUIloimcMmEwbctMNacSbtcULx6jJkEX5Pkx2s5/daiBOb
jzg2kwRu07yUoPw4PJLRLo22IzmGJpOIXn9xspkI+X0KSrEqnA7iqXtpSeeBSf2Dy9UVpuTAdDn8
bBeyFaj6bhL5pWk7j4ImcH+DQ+Rl9p+eRcw3qQtugtK1OO8PviyWIfOQzxm2ehhq20QOJA4CG9jK
Nc2xZZTsRFxJ89SEMo9McwRNhMHqzj8FGP/+792S7As8BRmaoHbPm5HjIMPWf8DviBt3XeSXXFnp
UYQXnd2AYc3X/cBruP5TfGpuH5vayubOrVvKtUx3edO/32SwkD/3PVEAfr0b+2YbOdxV/HYfOcbv
KHqFTUGE69OJSbsM6+EyV67kZDI5mmyKzk9PzXSZ1HgvzwRNuStufLL0H1x21YyTkVAvT6P/amj9
JmzamxOPPjYrbaSK8IN1EhHsgx/cp71mxAZ2f+YckoZJasj0gA8CVvLsLsgxlmafas7pla+XNzAn
/8S6MI6+gWE70NLEUi0fbOyVShzfDlFBAeaSBkijCp8xTUQ/TDWfQ5cR4742CMTh6ckNd/1fJ0bg
2OSzBduZbtgUysbBCKSwmUokUrM3I/oiC+JJ1OmuLTBjIDTHzsZrnJNufIyXR5qbfVFeRhiiVXl9
6kscmwS25XL5cA32rsOpZ4ZVb8BegijsL+Tc8MJiS7VnLMGM8IdW+GAc6aUbZpdjHZwaA3lkArL5
GKx5KaSwD9Z9aeuD1YFheVoB7gCP1ycSyFw6Ad0+IdkXHcQ5rlRrgfv3aOyFKs/jUTsxE46tPduV
ECQU+5w8nIqoE2o9L/gQmJnS4I/WpSMuIvjCEnNagzcBJTXz0fv++y9F3+Ha4yoodMlyN9CFfl57
em6Ng4u1kleRprfUpGBR65oIvOUuMiBQ//5xxvLnfXkeS51rIQ4lsFY+Py+MjVCkGqAKJC3oGWe1
SdBVS+Ad/QzNeejJVdGtbQ5bDOEK59ulCNwHLSluZXnqVY5VdADrtsmHZ9M7vJ3mMmyswsUhezTV
ynYzcK5bEp0w2Ah+4INxow8gJ8nDIv6eMJ0+MRDH5pzDhMc5hfNQ6OrzQBjprJF2jkwqA+4P4ZxK
ZZ472e+5yO4qASvHTC6xJF4Cki51CMjk2bxp3Ymv//UeRIaAbTrc9KXDbchZ3vKvDT924m6Esjd6
WuXFtNYtt9u4FS32FuNKkSLYgxM2jVtopmcnBmD5gQcz4dOjDzaeOmknMq4oX1s0NktJGxfhOlTo
+vxbE42lmK0LTFSvIiO6qMe3su0ecCImhE9e1bF7bxonUYMjK5ChgLthsxHo7MefByNxRB7oA3Yd
/1yQxhjVTrKra/Mq5zP5hnPfZOoKteyFjWKgx+dvJqawMbWND9nctxBSz/FdbvBupLXPuBmcGLEj
W6Tp2IAptuQ1IaN9fr8YxzHSgXg/KLhYAxLt2KYeE4lolvCDnqXqbyP0Hn538pA4+mSHR0oJ3MRZ
+fnJuAMEQV7Dncjq8IciQzVpfdyjsImZ1IXtNmufpvDHWDe/v//Jx6pGkxOBz2LaumWZBz9ZhBFx
L6k5eRqeGAkJgDXypqEcNnC6VyMqNM2K7xa7XkRRSzNjFfQ3DYQHXGp2ETbtjfVRVsO1Jto3RPU/
JFQi9BFcC75/z2OnOJw7Dg9dAq7xd58HSHMHbrwdjrYZVpM1jOHFHFyvjBdXT56TGdvM2ubhxvQw
LLJxG64bXtPfv8SR6WvpaHgcYThiOUo/vwNcjzlJTcqo1mQ89GyH2dtdTyK6P3U7oiw93xcXuROd
Kl+Xb3CwkK1lzfCzdVN8ObmNFLVIqSgakYZsRag2+muDD0LqCoAkE4bWBCXZWs0VCQdk8I75ySru
yF4KpLaUjy7F+5fzWzbN4FtoBoAYMMfF03vIkju30i5TtC549cD44yyB363kLueeMY3RD5qQJ7Z0
cfQ1XCpnaUvbdcyDLV0UMzG0jsWBAmfWhMelDFpSRk2LNCQuy5mnRxvubk/bGDOh14aIB2znEAr3
e8eIX7og2BoNXKmoogtFXLb7ruXYhuHgVqwm1KtTdaLkOHYaL3CvAVQMWCoOiz8LcDZPsPbyLBnc
V+6A95C1tlq6TeWg3lUyXWnzY5zkkNlC/Lno5IQBbjRmto8leY1q9f0M/orbgjQahsKuBZyKS8jB
mYD9VzQY9OfQ//R4SNHfUdlNmiTQG7FPh7RVvQZdtzdyeZW5yG3oT76EtFVVyu01Na9aPJXHqPlv
Zjizy2SBc1x+OauHuOLKGASUZpEvcTeZdfzNEoxrHEiEVCyoh0lFxXs8KO9y6JNOkOwCPfs4MTpH
aifgBrRNYOkg94cYUFLow1RNTPOwylA6Zti1lrd27j4on5DY+3jGLWfW+mt0vq8YnN/HDbJ7lPWQ
iH6N1qk9b6nUDpe9ANjn7qDYoQ9Po7SLfOEmnD52VN8qBLrZ7LyHLbbAAd1ttpuq0H9/PwLHHim5
Iy9gNmjx4SPbxkGKIGba6CZgua3jhM9jB41FhoImpEUtTn36I0WiRauacXeI9GWVfN5U69ItZReM
HECG/SsM9bUBpTFow21Tck8PaszPtTtUn3DYFq8ixJ7f/+R/luDhMCPHci3L0cGa7APUtnIcuIY1
L9DkDsyYJPg54uphLLflRLu0rQSyb3SHnhCWhgYm2G07LBB0ZdyNz9+/yrHzhbYQziEL4PplcRaF
IfppRFmcw6YoXa/S+31uY3LgXLvTbtQdfHD6E2faMdjVAvA0DJOL2fLVP4+/iDBhT20O1oj6y51h
WbfmOSE4Z7Iikgi7X4s6SIcNkfrj9vvfe3Q3UjoOelzHYNN9uZq7bdSSizGRK5Z4wcdgOfdF2++b
dtijQ9+Rz7LDooQTxaQSw2agrW7C1kRPN51BX4QCenvihY5NRmVZtkXbRPJSByd84KIfpL8LlN7j
Y9CHP2bs0kwRbMe0vlFxc5OXLkTkDKfMZIfk9fr753+dAFwT6SQtTUNl285BMQYFQIclzngU0NMC
5sGcXliBf+8P4fNrohMHV54qeb/WFjzS0QX7rovH2eEvTlXoFBPZZl5bNK+CPiZJTucu7ft6klzU
LmjgbwR6jcSWe1Dhy0icrH2PvYLJ6uOQFJKO6cGpjjXk2PkpocamL3fLzivHnwMErwUmSwsAZ8Z9
NEnyBqA2LTKR01OXtK91xXInUaZwaKFyCB2cinMg0bSU4BCgcdul2LWH9vzfuG6yW25oZpnt5ou8
fCeWgzgySVb1dPb9t/+KEwidqgZTPD48hd7Bt88h3c06TE+vz7Idjmd0dZK7iDiappwQMPcntr1l
UD/vekKnKOSUA2annF6m4l/30i4ZjIZSe9FEgowteczNiAYFswPgie9/2YlHmQeLqtcLHAAxcIBF
xAecOUyIesujlY59+PdP+ucW8OVXmaAeNsUW15mDRxXY2VmN4FGYaTBt6ztnggZUywKLMU4PIBF9
pTdEggT0QmOBc1RhvcS1utYC/+X7dzm2ll2LEQb8sByQn88DDJoAudcgMxFrzsvcbc7rmbRbR1yF
P8r+xQ6CtZ6cxPiOLCWKJx2Ul8scmOfBJGqKBtZfWo4eIvRNizqZ/Ou1bLTLyuzXcOs3+Arveu1n
yfTV0XTnk//4/c/+WkGwldAcURSa7KP6wbyC6NkZ+MEhsV2rEU0dNWOY/BrEz5bjiyDkU6jmkaUr
OLWp18BWYUBYn4cZ+6WaJJSInLoQTxA7vLAL/x66Vdn/CWlpaKbcTBA5MZp9qJUTkb/2A37pibV7
5Fvzq7mP8INppR22XuymV3IotMGzoaPqMviR9sPeTGPPWBTEVY9mO3qmt3b1/Vgf2TLYMA1n6URR
PB0W83mFvF7G1eBZwCGSPmFVWquaGId8ca7CDvz7xx37leAinBGMOGLgg8nVFy5Bb+44eJitoQaD
AxqG605ZXoLhTZ7tC3q2KK5OnVBfz2SxVMAG57J0gRIP1jRZikAUuJp6PT2jbnxQCP9mWOwUa7l9
ppNlG+i4NgLkN//FJomeFKTKBXZw4TN/nlyunZkQ7UyIediKViK9JCKRDJpwZYbJifb3scG12IYX
7gD3s8O+IpEoLqZw/uAB0a8KSUIOK0fXo/NmHjcxLsHhoHZdOJ6oOI7tmJAVdId55PIrD7sCNexz
o3BtjNFMQnXIiWkIsaiwBgqLF3ylLwv7VUZYCtrBNsSOFInxI0Ddw/cz69imAWNi2bNoTHwpQuaq
iQKzEANRw+E2LHDitRB9YULqk086u1hFYJb2/SOPjrcJpWFZscua/fxpRWxWY45xAqmX+AzRmy2t
Bk3uXWwGnmXTnJRemXYnTsIjxbYQHPDSdKTjMLUOJtSgQjnQiB88w808YvygtxsNzPfOI1MbnfbG
SUrie9zLtKcCiEgM/f5XHxtoRYVJzccUEwtr7dOp39uNSgQDPfn9Dl9LjiUstzZ5G3hqPw7yxNo9
tkGBK7pUVnArvuyLs7SatnZgbFtVuK7CbpXE4srWH8MMUIaGy/c/7gjWzuhajK3i6KPpf1BIKit0
sNDUWa7jtIXHvqv+GBhOgeF207iZEooc925Q4sRJ/2VQ3WW9gtBxS9fVP1TAT4MaFbStiNPyapQe
FZ79OWbWk9nuFTHlbTGgXj9VsC573qc6559HOqYjGFuTC+Pn72gNQdRJvABxRUC6LDKMe0gOdIv0
OqPHUDrq0q9mvEZGH2OJ8RRVxvjyXXn8ou7Aom1p6B+WGXoV6aEagAc0vUIOGz9XxMzgqlNxGK9K
Qq+nsXlzHefWQRqPG4qvJ+9mRdC4TImnwZE/SsefuEOdOKD+uawcDgt8M749cIINZ+nzsDQaimn2
ETg8wn0PU+1e67bkzu+sEJ2bqdX4fQviZ5Gc4G2AW5IRr3JBJrqtnLOfIVnc6VPaE9IzhHfC1X/b
Os5XldFexbbcRbTwfJ2TbnYlQunEvFgyN0LfvsixauG8PNW/OTbIro4d1ILDGIZ7sENhUWISTgJp
oUHNiJfKGmd2XM+GzainnlUOp/am48+zF/RtKacOr2GtWSuc6PFmxRj5qqqJG5pfi/B+6ZYvTdLc
aM5lP16T+ZVGMQJjdz1AHSDRfJWOwYNSzlOqjBMVzlf8lJlG7axT3SxEJbFs439dU4JoauwO73DS
AB8qHG3cjYgzQi+JlsffWgyEnnQbs5B4YcurfFiP1f9wdma9bRvf339FBLgvtxIlWbJjJ46z2DdE
k7Tc952v/vmMi+f/i0hCRAO0aYFcjGY4c+bMOd8FQUkwllt100WaKX6HRgOfxzmQxnngljpjbGCx
gyoMlQcFF8SiTvFBqH8QTA8YxLmT2d07Rvhat/aXrgZpk8humW6Eb1Vks/MNDoZBtikTgOaYn3ut
abteMQSWU0vubcQw0cZ7MMYj3Oxspyr+lxbh7NCpLmD9D4hYfSpM7m0K8d6IXu9An4YHSAsE3bSc
545X/yCbz70/fvgrmrwvlUEbpbM3MhtVvJ5nP1pgH7hjWb4l+sQY0qKQQtaOOsK9zx6CKmZ8CfTw
W1XXlFpjHOuwHdp3NGn3Jp1xSO7wOHRsvsjpGwlYwGA/aEX6ZvCXVd7+SFo4KYlkHarJQ50qkTB+
5fKkqr5xo4iAMfvp1CWoTHAogHbOCwO+VhQ2clSgV2z8G0r71VIOklJ8MBqQ+038iqDkucCey4F7
H4byS6VvYneWP8GSge8K6ADlCR4Y1ydgLGPHsHK0DkNF+qI2XNhImnot1Nq+/1EjY4w1Wq89DFl4
T+sjboKNRGl5qxJJBVydcKpQhZ5niGanSho68fyAUf9sg7abYMF6/WPcf7PxnqxzctUBh1jz1+3F
X16rjMvhJ0FTxGaf3XENjGBd7ph4oOofarRpcdt4QCGoMeC4UP3Wxk0I6vJaZUhAWZRgNXMJU2n6
uOwyPaLBF6g/G3V4sEv5k+5lH9HLfy3wqp36p97Q70YTHZvbs11GXzwRuFUNKv4q9QtxiH4LdPpg
ZF2Y4Lde8n7z8B9q2umkRMYF9R10aLYSwWU/VXxVpsnu5o4x5le45xfeCBRxQnDY+9VwVepyjcUA
zPHEBCQGTrptVWhz8Set59Juml+8vf+6Pef1rUUqTGCw2FnzvV1GcdvbqYOMPyQw9PIPpZc8jJgh
GB+8oD3UcXPO740ifr49rtg516ea3MAEK0mJBEjYvCk3SopkaB6szrYiaNPFbOCJptZfIA+Ot0da
nSHQF/COPK0Yb5ZwIxVXJrJoW/ce2FWrBm5iOcWPTH/K0Q9GWi/sJNdG+YKv/3p77JUdhQYBiT45
IjtrXtj3sbkemolz6xuJO2q07BuyGOUfGQicUpobqb64iBdr6pA8AHLiop5HCclQHUl3uFF0wFSC
/YDo0x3E/3tn8B5E55BM8kO7Vf1ZixGER1oIbOHlwxFVsmFSJmJE5KEwbyk/M0n9C2c2EGBfC09x
6+IY9fX3YEjuTERt8Co5NMj1aENHPvdJVeonOCzTvpWd/36cafualJJZeUV53xe/HecYQdtWj3vg
CvQz+h4x2R6HqxJFA+Sx260q2NriA+LgbjWpVZCUXwePABGocMho21l5fwZoxKsAL57imDsSglkO
ArjBuQRmc3uDrcUQesg8QFSBmKeDcD3swG6WZYkdZurRZQqbs4QM9DDihxsagmtifxsipHJCWN7l
VH6Um5j2QbhxmNeOGIAZsjNyInHSZpNPaQmWXoNTdFMFn43U/7vyMbXEemKMjpZ2lDOUbSOz2zWm
+nNjAVbWnaKjQfSicaAtyq1jRF0IpTY2PbbRfecf0eM/DZCuauvRd7S7xBx+xImHNC3wpTR5y8vm
7wF3ZLNx+EbTQ1BHCG8ZD+bwUbCBNn7donAmMAfUkkBLKA6qkbPMASd4THod9iB4szvMMPsu/rvj
QkVqsHkarOKSouGlmhItPpQFkO4N3du/YCUCARbReJPT2wMCObvB5UqFt5tjDlan8mNq2b/6mHb+
dORaP8STtLERVqI6iQJ1FRAOMgD92W4sO2/QIYwT73Tzi2E05wRiphQpb2qkbFXN1GW0o1tF7UiE
V4gKs7EC8NR9rTBWo3zEr/xB4Dp9NbwUKG3j3bAjJrlagkld9QWUpx1vJWVrGw/6nUNch2sIVu36
5EVFiBugz1O2LvW7gKr6AJV9wnkDFTY3rofHJj9qtDVuf8+VUVUQ9FQKKV6BZ52dtMG2Q1sq4I8N
af1kKG5vfNYk/+j4/f2gvnptvB8mZ+P1sHa836l1NFH4Z7GJJL8GxlgiSxZEiPwp3oMfSC9o032o
0kujnHEUMBOglRn6C38wW9gCVLqJ3449e3+bWd91Fe4yroby+9R+H9DYRAsNYa67IsM4ANLEn6Wg
VLth48DjIN2fJwye3moThpns4mQnxdPZq4OXrkUjXa/OGF1639pJQmWhOd+e7MpFqlJHAmTGhuYS
mR3VXqkaDbk9QnkfXQJNu2gU04vJ/qxMqFVhmyzpxsb6rn9ZABe24NJQ4Ji1bhQzTUOU0EdU2KOL
h+ML472EqKBqQA+rBuJepB+18FeMj9AfzPa3kWezHTQ5RQOdyBjxAI2mbzYduhxzy8Q4DThM5d4W
yGQlElLtZRfBEaXDO48Xg2+lCNrQ4ja6nioKfnQ5FugTyk4mN4W2kVevREJq+jYgAkAVQCZn5zQc
KyWULYFoQc0CJbmjMKUYpI8eOky3F/J9O87SPsqANsxAG51LKsvXgSgcAiNTYRO5DaalcjBOe7hu
00GP0KWpwt6V0SjyFDwajQS6PoLapqRekAuDAYqSo9IW/ww4o+DrYR/isbBdZCk2spTVpaepAKLG
4IU1b5J1hhJneGzwrVXtQkJ8An1+8iiXwA1G93yrr7C6qwWSiLYcKGLcEq5XpIumMEkEnAgH62No
pA8TEk1Rn70puHeaNGaDYz19nQYeVbe/xdoRptvMZcBTSgUoez2wamPzkgchKadlvJehB8JGOAFm
MEv8k/pjDc/q9pBrFwJGodyEuk55xJnPdbL1Hn11lFW6focSyJ1SnKyMPuz4NgzoVZTTXQpZ8/ag
a/M0oZ1D1VQo9c7rAn6JyKwBaAU5F9SD7OQu1ounRJPdTPWwZhkeLT7w7SFXP6oAKlEFMvVlCasq
m0qIZrHNUTsZYuiI1FmklmLM8A3zdnxVodpZFRvZ3hh6bYkBZ4H7pc7OQ2f2VdH7iHx9cgbCVHwy
kS8dDdEe03coG++66PuE8pJnbHQ01gIIPRT4csgKUGycx8ei7qwoZNCuCLF4q8+kO7s419w/aLGy
fXg6QD19Jy3O6x7D1EZtojFUn4NtBlGVoZ/kU2tRa28j6q8uJQPx4ociCeLw+oBgvdNHw8gBEVAB
Gd5o0fb34mk4ys2exefr+d9HbSsvXXsmqbwC/2/cWYz0ixSPR4lXgoakZP4qmUjIC9Gy6AnZJ5o3
QEuz+xG6b/ok+Ie3t+7qadGonsskrEv2WRPhL2DLFKjLLn3A9uJQN85DHOUPQfusTjQW6LTeHnH9
sAD+EEyzFVhC18Xe1LXcruhpweRWwpMU+2hSVE9J7+O/pJ1h6B9qL3vTij9KFylegxcQ7wCi0vVH
nuJalayuomrYw6GOjnlgnrDPOMXnFIumtuh30QeIphtvrSWNQmxjujUAh+E5LQrFmpR0bZCBICsw
T7A7XqPjhMq2p2WuViIwK9FZb9UPRqr+NOhW+EF7HhCIE52Lsc0qVG29U9cnH3Code0eKwoeLxWW
C6ipa4p31NstJu7avoCXRGGVbQHnZbZOQVmOagLxyLWs6VT48smYUreb+lNYZR8Ny1XVLSLm6oh0
DQWu2hJt8Osv44Nmd5xWHVy59Y/IBx0y2PQNmYDRvekMjsjuRnlo7eqnYu7wYWi2c2Fcj1jjGID3
CnL/EcxLvZIflTp1rdF6CULlztvcBKsTRJBFBvUFinDeI7J1bep7vacWHhqXtmnPDmYUXVI+GScj
iw++WW7keavz44QxFq0x+DvX80Mw1bHChPlVzofKc/Zqilwv4gzZ9JRMWyDJtehJQom+iVC9WUD0
qSZHUIHYMEEAf1FpzhVxLDL/qmsVKM6TnFpHQ9m6eNcGFZtTNLppIM1vB89rEkyhK76gAS1d9Z+D
KnRlJOMVT8YS0cHCQ/0kQUO6HcJWh6V8x1ek7UEQu15Yw6PtWAcMm46YhJXxJwnIS9CPeG4ZdxmW
cBBLzNTbCNWrFwVQNlFF5ZwsHmHTGPlGjPykG7YqPpeHyP+RTJ8VFcYgLHXIi3Q9Ojw78AraN8Mf
pFUOCZWuUzzhfT+bc1ZmcZTJXMTFTyTXj73uEwocisZgJxF1zoYtVv7aIjuAQmjV09pd9JuLNNHV
RveYLaDbSiLXiO4o7nwoZe2SSl+G2EJn9Y/Sc2pDMq8i9pU5zx6Bb8CD9oFlKmNzjlThKAPpLocC
GiTuJKMtmyRviv13ivTf7U21hFqJTPm3ocVx/r0mnNaNNHas8AQfKB53NUd1HE8BkTaxUAPzzQM+
KQ15kOafY8kXYnsbKdASgCR+A8k6qEHYPwvBKNtACs8PNKYvTwyjXQwvPfPcxiBSMCzIbKsvzYSl
yib7ejUtoCIu6EdCqmqeVKJo1kATAxmaW49x3qJuMnytWvlbWZVnABkXHBzxb3A6PB+NbxtLLyL9
/JnqgKmnm6itIYPQYo5RBgb6MXqfcRn8KNhFIvXzZQ9Jtm/0c58ibD60X8OE1qts/hrDGj5CtbEH
Vq4IIrXAXr3X0ObZyVgHRuw1GHaqBm2Bmk5Jmj1kwibHSfYhPfqi3MJgreTyDElKJJpdUCfFT/pt
18mOWpZgV0iwyTew5X5w2mzXPEZZfbexyOK6mS0y1UgoJKIFJC+EFhD2cxAQpFIno9ZZewmPf7Te
awk9UGzipeKkDqVrIm6AYePGuq6dLcYGJyIaQRTtZld96EiQswqFWerevkyNC9Cz3dBc+kL+exjs
F2f8lYf+ObGDZ9BSn5quOOJ+cHsBVleaIohARQmNk9n5dsxImahyAb5Wgu8I6jjJh7yLH3VJ++f2
QKu7SDRN0dXQuRvFD/ntkzaprUiDSQzLdWxMJQqycufgJjLGbt0gIUoCjCQyAMLbw84DtoBBiPSG
PwXWen4rJpWi2t6odsiFyCdR3fCwaJyS7oBBL27r0WlEuEkmxbo97OJa/Hdci668hazTQqQolY3W
1iMZtQjkw33Blw+DvY/Tml4ChDKR1ylfpFNdF/TJ8UOrja3NNY8e4gfYlFa4lRGRceZZSCX38CI7
rUOfEzh3/ohBxk7CfRunO9eIXnAmR+ZWKUFoxUR0JUaH9JMJiuD2Osy/+vuv4BeA3mSDLUptFXaB
kh0imlGa/UECJZxwRVRyfa7r/qzgWF1Sebk95CJmv48JMQZtYpDXSBlc77Rei2onRwEeE8vwIjCr
o7FXYh+PKpxp5Ts7QkO521m4ZN8eeG2rcT9TxuIYyXA5rsedcCfCcoMVHxCy0KbgMOE3XiPTaXne
oxDzsxGh4q10uj3s/AS/TxfmFZvcpIimiJ/128HClMTPLBCb+IsYFyFn2Gb1U1P/CFp1q60hZvB7
sBRDUYiA2clIyxKLGoW5ViYY0wxqijK1t4va4oTswougnObqr7yX79MY1Sa9etL6+gHB8o3Jrn7c
d+K/wt4mkswWWWriqtLGvnezX37c34mBK5WsS5Ff1PazitA0LooftODr7UVexOr3qVOiBOSikdMb
s/DFNtXDrAIV7MfoocdoxyYlnbPkQW5eJ/xNaBfsZQQcDRraZtUdKJXueR9snOq1LcbL8P9+xSxa
xyrmL5GK+YQg1b+zGcrplMf9Oc8j1wcjIUT7BHRuY/bzW/J99pQnSAXJtRfBG0uusdCGqsfxk84H
QFShG1YNOrib5pin8T09LmRgh5OcZBubbmXKGh1LKnt0IZa1EbmQ6j42AG0aiG1XDcqY4R6DPQ2n
gxcDxXISl41akFjE2S5nRIHjAsIFiG2WfEwW1sGKEfRuMgKqmvQPfcubSsJFwzlgHrcRrlZHQ2EI
IwGBmZs/wFuSP2zI6DoIUcQB25JAuE9kD6X8tXC2yKuriwkaFD0zAiMEnOtY0YZqEfg+obFV27N4
wuAOcxiscA8qAPlP5E698rud/Fc1RrYP6RyJu010lCk4XQ+r5DY9vFLiFgChGyvGuc4xuNPajdOx
FhwAVIjCM1gZxJJmzblIUhprknEa0mP/+E7LQEGntMJLHPEwNYBqYflSSRJTljY+4+rKItOk08Rf
4Rkhno9xaez8G/y99k0IRCV5+gBnDU/4XWzDIwi3BDVXblc6GNzyCHtQv5v3XSXHlzrAf70rWO/w
ki9N+IJrxRlek8DOOn+UVQhJNN75qPXBbZqVo1GAl3Ovinu30bAcQnBf4LPwBfwY4WKgn4pAOQlR
z5Cb3opbEixEKPO7rLQ2AJ6rM//td8yuAZyiwpha4L+siSz7rg1fA/xvoubrkOFiv9n21dZiwntb
wUDqYVEHjLKKRN3klGKzdC/qgB3AAQHljveSYnzMJbwfg/QU6eBKkaXyquRLbKpb+3vl/gXOTd9Z
yBwskWNd0ft4WJBUNlF4yozu4NnGPshwfMkl3AEyDN8kHBjfhYtR3Pew7rh9EaztcmgqNtVQMBU8
B68PMiktvJmOdM6CJeJLPQIcPL7rvax8C5GMTcjhM2yN//ugAkoPHEcU1ObRwy58vcwm3DQ1RXjh
pG7Ai8E+jRqjp4CHP8T9tJVmrO0vBLLBSOFd5JBJXk90Ussahy9uHdqTH8ect1h1V+IdLoWYNncv
Q/WZcv4exXUrsc6o8O1kE2ddULCBhZ9T9cHG3RyS0sauX1RCRCDVYKiSTQODBT92/bPsNAUXGRod
lmIQC+xzqT610b3edbsCP0gMdwr5TTAahSbS7Y+wuiD/G3nOh5bzSEnMkORWdE0Fyb30//bCH4H6
5lPgk6rN98tKysEHoPXt0KM3FrdwkCkhsi8D75dQv9P6e6E71vY8n/qD0wTP3vgNrZddm27RJ9fu
Y2pNupBLMgVb6HqJ9cQP+yrtOjdoQXAjqSVAHiEpVeU1z0rsHW+v6+pwpo5CEydavJOuh/PwdVF7
fF0oKBp7DXODHNk1R/1kZMkO15iNW2p1NCi/BvhOUvk5djn2q1RtkfJ00yg4SQ16ZIZ6QX8KNC/J
h+I8357cWrgQexUMrfhjHi5wFs/VMWXTZB3dZ4i3opcxNq8QBnYSvAnfQF2w2Kq/r54SwP8iTBEk
iRvXaxq1dYUNrtKB9Tr62ouH8Enwy8GKekQdmFsJhb0TRqpD7WxAC1YTEIP+HWQbaNWLfkPr4c6i
tJzPXqburuh3kYceHNWGKfIetLehrly90felvSUisHI8ScuplwHqRPRanmU+5De6lmGE6fpqtosN
6SAhDFvLuC5h7NHU+kUwAG5/3JW9xDelCM6TQEhsiyvzt3enjS+arZbQbA0F5zaYQ2oVHYLmIZZw
Qde37r6VrQQqmZsXfBmg1XlAznx9qJvMaN1MogkXAAwX6UVk7oVOlnaiWbZvlWRjiquDomvDgwtd
FZL06ylabZyODmgv94NlNQcV++8JZSOfp3yFZX0klcdft9d0bQPREnvvZdCQo5JwPWJlddNAZtOB
KTp35g+BwQ24SrQgR4zrJZJfWqs/gfb6k2EBe9FGAfi/CLaer3fa4HNi5I4IRBdcgBrwtXoYom9S
ck+zaidaj5b5n2v73GjoPdJAwuuVd8m8TOVEdiM1NhFJUSdX6GZXnqv23YnywXmMHmzcOp3XpitP
uMJtfN21OMG7Q8jec8vLi9iLcrQ9ZTKfVyjXiGS2w3hZ1b45UnqAYQ83beCl+RKBIkSd9L8Hfp1C
CuVQS4VhNkdqSo02qJUeE4qr+KBo2YUb9h4x5U4FIhNvifSsbiyqr/i2odVIv392rdmx70TYAvI+
gVFc+I5r+0CoYUQp01MU/4JpoYTjaeo3+c1ix85e06Jjb4kbxxB84+sdbYxd78PxhY2fSwfHx21j
Ek4a4QVow46evdDzFkKAIkhZqLj9wc4GgwsOCvAV85/dBdQsBlOqKna2ZuzFjRf2IL5I4I3gGxgT
JPewA438A2TJjTLCWslI/31oEbN/C5BqZrLgQFIxfUOcrWr2jv3at/nOqJFVbsrLIJ9NYXKYY2t2
p2ntvQ5nb2P64rMuVh8NRu4k4gq0tOvfMDptWep6yi5DjspEIiCXslMXHnVEtPUwBNfjBulFIEzM
yLyYpf2lzXG5zLcatWuRVAhpo/pBKZ5K5fXvUOBjdYWeY80ZdZ9yqzvavBuH8c52pr2Qbw5LTCek
Ymv6K0kkOHcqAdDrqdrNH8iDpsVJ5jQtUoDqRd6HMgaKwz95nbm6g9kKx14OmvMU/9pYdpG1zZad
rU7x3xDCBZQ+rqcLtCkGp9a2+E0bd40GkwECaWl+9n3zLgx3DXv+r9TExLdO7lJ5qyK8dtivhp/t
PK3J8TQ0sdUZY+MiF4Cj4XU4QPDk6uj0T2PLJdbWuxLU2sbEV/YbI4tOkqgPa3OETlw4VtHXFMxC
gAdFBtmTi3KCvFEehChaGKPTKklHQGuHsHjpP6fSJ2naYoWLzTRffdHroRgOi4Rdf736CdbcU4WD
ojtEf9n2PwHevWlKQWIzuoh1XAykCol0qjA0EWfrbIe9HDvS0LoSn1mIw3teeKkRaFKtYCcOlcEx
21jhta2lwF5SwS5zmuaobCmrZDKSCDftIjgYg4H/F1NT9btutF/678PeqoIdpvc9bl/kb583hl85
UUiuaLzDebM4C2MeO0bbN0k4yLHUH9B790fnOc9rGM54LEboQ9sV/yNp4743NwdfiSIAXMgWIDjw
LJ+/JyqE1ZK4Y/CyC74HdXdspeh1CLNPVuk8CxGLJs4w5cYtXco+ek5zn+KirFQWZpIK5WpcEvPm
PnD0aq+1z4j2bYWbZUpMDQ6SCWQE8aJb7IfS1/uu8mrX5DPY+t5CrzSug5OHX0IbBNjHGZ+7Jnvz
PMgupv0ZKyP+7meRTI+NL30V4ZcWy8ajZLlJSZuF2BItIrh98ytAhuqdDhr2rFX+2hIE+qA/okjk
p2+qFV8ivOo3tsjqgGBHwamIouScItGP7FFHwaIO+YNQebU+d7WxE8hGI/vUqXshUUfy4U47sPY7
esAoYImGcLeLwrvWB0rB/bjxk5ZhSTwd/veT5tcP7ezQ6/vaLWodlq6Jm3vL2xf5ASwybfyt0ro8
8/R/9jGaML9HAYoggBoSM73b+CXL8wNoWBTDuQNo2S0AhfGkFGajVIhhGLsI+eq6aLGi51fUaK6E
SPrkxbn28ITut5SgV/JdMbYGxlU8Zvj3Oi422WRKTaNWbpI9GfLHtntAkUCxj1WokBsgrhY8ZOHf
krNFE18eWxSoqeWQeEJTXxTwfNDfejI1levge2ghR1rlVMcq5t89lcIxyOcp13/aWOnlNmRU2nVc
R7QdFt5qYMBMpdbTyrXDf73VmhSkK7DwXjvG2p3hTTsLO1mxC/4/6aBH0EFz6r2NtbWNv3roBwet
2bqeVrABlAcEjR3gFqjLOQRSlyX4ap5fuRLJZ5lSTA76d9ukofMv4uFjEtbFuLjF3r13aazXjcVZ
HggeMKCpoFkTphZ9+bGRDIzHHVi3wLrCBp7FJUKmJH8TPyVF9qJTYiRnDOGa/p4nCWiXlG3qpIkX
9PUNagBzxX6OwERybswSJSeumr4utcqN8FeO6pcq+QvBaxqs+IMLUXB/1xCyPkfxQXde2T23l2EZ
rxmdiCikIggQc2STKreJV8R25QYmwDIKm6iJDhXunpjSA5W4Pdg77mAxV2TAucCAdAE3uj5+iRz7
xRiGNVsfl2FQa7lOJ4r/2v54anDNcpSL9AGb8CKqUNNO7hQreUBHfSsYLtMjA3KiAClQlKPHOfsd
tjHqeT7CP3wL4umjBM82R1KhsgA2o9gpnIYEisCBHyVSGAsN587DsDqhmdW6/2wsisjFZovCr6B+
JBCruN3MNoCdGWnsxX7palS0gSLv6kcFmGiafLX9vy2cSfOy3CW8Fouz3yKi3+5U7NGPG79imVSx
JL/9ChFLfnuq9Z3E/Tvy/qjbhzGJQei+deMzO/NzhaRu9qmygXpKhosnrpt29cY2XImPgvoGgAO7
FRQpxGH9bfQx85SpU6wCinW1FyUfPcCZizZaGhp7FU1nEr6jp365PenVUXWaeCayU1TUxJr8Nmo6
+lGWN0bhBuEpGVDa4eMLETDh6FNBcJSQrK3MjW7+yqOYcguFLQYUfax5vccuOgl8ArHPtr6Xd/6P
MHbD4OJ04y6sCoTHfo3FXTw9x5iOtYq1sdBrRxA0GKUI7iOYyPPnCfeP4UsaVs6GDQKMd8nwYui4
/GY78R4ca7p3BTYnyVtPI340kXsVSuY82m4v/eoqsNcB/RGFlzdAD2g81KKkegfSiCZegys8tzC8
k71QDxYgMXFBCgdSdOTdAo3MqNoqlL9XE+eHD34NjSSdG2khEBU5SWY6Q4iztaJj4XUpALAAZM4+
FtGTBbve9O6s/mceSztwmqjRfo3jep+Oj82bKe17zdqV4UuRDABftr7UyuVNKi38PUD9EqRmdYtB
TxPJhkLtOjQmcFhWT5Ot0OZ8I22tUEDb+B4rF4FIEAUhkDyFq+j6LNBCl/pCyUu378qn2JloT8hA
i5PK+qGO+s9pMjBz/PeOFjlCyk1UqxnPjeEgxdZDmo8kVR5Vk17Z+mkrCeM7uZk15GnBq+L6p2V2
U8jpoJZupU2nvsdNkjMqCt9SSME093d6Awmn2/XmFpd8oWMGGYmdwejAXWj3zvMUpS2taVCnksp+
s5teohwCX8FNQJV2RM5NPDwHXcjKRXuHiobYrFGNvl7gn7PieeMTrayDKNOKPAGwA+/f63UYnBGk
ZWkW7ugPhz75PNUD7vXqxdbHx9antgf6KCyzB9PYIowueFKsg+g4oM8sVBMWtKMqH7GEaojPqpW4
8JFRhLwkOCEFGGAANRCmqTLGtFiMuAK8Q6F7b+XgaoZnzYwPJkmmhVZ1+0PyTTdNuvuq7HdUj7aC
ysq9TkQRvChSSqGLfr1CpLe1ClGucB3ILvS4dlrd7wIfRID9sWmlw6jjfCPlrhw+dmZ1HkcI8yGF
UDxCIzpGo65tVUBXssyrXySuoN+uGDMc0AUfba4YGL0OtR8sS+zkkjlvJq+fBhqVCHhirTjWo/lW
k3wq+Z/sY0hA4AXBc/Hsnu/jSo5SzQu53Zvq+1R8kho37t6EBl5NJBm6Zi92svhqAopbSgnWOORB
AWUMZSvRWPtGVKWQOGEfA1WaxTW599I4koPSbfSYW9f5UpH0Rkn2mLdPeNCc5SH8Jn7J2Bn7NnwT
OBrby96tDATn0t+sj4tjM7sCoMxyFxNoIe/MjSRGI+yDKY854wgEN+E+tWGxJKpHH+SEMByy38jp
mv90phPuCpxpNl5pK3GeEjmvM0Ivz5B5Nasl/Vb6hFMtFIQ7XaclbOxKqB5I3R70WHODTZ7U2uXL
xYI8HWVhHQKkeJP8titr3TSlSdOKd0Mvx/rL8uu9gOz2GEUVlbm3iwSNhYc+yI+2Up5ZzX1VbZCV
30tBs3WH2yFCCkd1GVu7dKrQIHVyt5BNGhCnoI3ccjdOhFLgd7X5UsGwoSmwj03SMr09CACx0Hjw
Ikwnw19F2p4Vr9m6bVZOLD9LME5wNVlq7db0NiGe+pzYrDk31heqjRcE9vE54TZ0qO5RpWiK0B3a
L52uvtOe6OfstoPu2lcSuBs2pUAQLBjzFUoxgxRXhYsJ6l5rmr1kpaf6NFbxXa43h6J9LoDaZLh6
xVhKhfTatzzI197p/ATak2wWPM602UZRp3wg2U8KV1e7XZWldyJTmzCpHUrEoeCYmaHEu1Q6hlX7
KOyWC4gMt6+9lXhBmRMWJnm66CeIv/9trzo55c4iCwtXzgUSpX33pR+keq+OWxi3laN4NdQs0dDy
zvKshKGc9lvl+x8E4EbIHzu9f8h8AuL07b/ODQ8HOp8cAyCF1MSu5xarrTVC3cxdUQYTNFBVkY6o
iGOut3HalqsoRhLxH+qwANpcjxR2upx2lpG/21QAzhT9P9jeeynaOkCrI72rrvOYg3Iy3zJSEcd5
0+ZuRhAJVPUyTuD+qc7r/VbxYqXLw6xEBYn+FqJZc5PORC/0pM7G3O3R1iQfqwf/ZBvJpQCO5nFp
iIYuvfxdbkm7219uc+jZtjSHEMmZts/duq7eGbxTTvG9Ah8n/2UM+q7Wkl2uOHufkLExtNiG14GT
WcNoEb5kuG8ZsxUuCyNSurLIcRwv62MzUq6yyl06AGe+tyLnoNiPfXOKq+7RwAxd4JrsML1LU6qN
OEluXF8rIYJ+poBtc4cBUZ87OcgS+KYeg1YXsEYzoCvdpA9SeGpRJRcvSr2Q3MRAVkXAq0qMqzfb
QaJYM18OiskCqQadgON0vbXjPGlsr/U4RMNnh+J1OXJiuUGi+EUPE6CwNIegJxZEq77dUm9Z2+34
X4mrVGzDOSjHCPS8SNGkdquYE6yTEvNOpZq4kzlgG99dfNf5REGtkzgJsDzt/NlE48DpVdCY6Fnz
XGbXS/VF8JlqjL+pyohE0kPxuVKIVvZe4UU0RBtggsV0VQ08IO8wwYDheToLIyNXAKQqoDhx5x8C
FlkUDmjhKzwAbs92URUTIyEAgD0GLHltXqIzE6vNtcjM3NqQT1iTfNR9vH3ULYjCogTEMEItBVSI
gs7QvBwiDzTrhpRhhoFeZZCdQ9PeJyhXdbLzIEAxJdphWrSFeVw+LMW41IFQ+cRVfHG397VfBGVt
ZW4q6RfzkBc1HeJ2H5rSISD1lii7qzj6lEm0R4bp0gftPRn8IVBbnLi3uuWLgCKsMenFUIIDPoct
y/XG6uRM9TuVlnWu4N/ssW2+1/mnLH2q0i119MUVy1Bku/CpEZRC8mh2WDFtJ4OYnAY1AIc34S8t
RU61l3Z2exemJeIqW/34tQHRjKUNxwXBqZnF6byn7zfFDDjEb7b/NJivfuBSzhIqCNHX23t2eSkw
OygsTOv9kS7P6sqaM+nIg9gNTJbvb5X3yWl/pc0lxpoDjT2Ae+3r7QGXu5fx2Lmk0DwdAGtff7gA
BzjdSKzG1ctf4fDcAmiSYZTibJrRPQj+qb2N87+yU0Q6SisVZwiBTL4eMDK6JklNH0BPVO/DDPrb
wMZtvZM2nalZ3p7dMgFW6dDB3iQEoDO80OQqR8kpigqAmIL6Jcaxp8wMIdxVdyYu4E509IZ6H2DM
ORn2fRq2j8OHTv/4J7+BsjwiJyLmzYUHmlS2U9UHbBCEz33z0A0ehiryyQq9k6FiK+nER7mwjvIY
31c7jEHUeKOEsAy5CO2ptA15NHPTzDewLtEfqaKodass25XJj6b4GpTPU78VcNc+rdhMPMXegYiz
vZvplaaU3gQ+Cb8Fv07PlfZFMeNjmuXHvP68sawrO1cocJrINCIhsSgoeeieD0aqgWOoMMakoOQr
nwZv2E31J7P8mE4aPKxX5NP3lf9KfTqb0kOPT4Bq/1T5Av1d77zq6pbw6buy6dUNy4ajGQa3RxVH
av7WqMLYMDM9bPFuuGSdslP8j6TTkIZfeu9rrT6MprpLNNiOd13zZerffOnYlt+9/ANiPK38qWg/
fe3ydDcMRzM9yUWz08JHfdxqliy72PxMFVYv+BfRMJk37eLeyNoY5SJ3MH4pef/MG+KY+r/s2Lr3
nAHQfH0/UdKW7K8jOcHtL7cST6/Gnm0TTAfqQhm5K5JMujPl5mR1tZuoX5SmOA48W/yk3Mh310cE
QI9BnE7KIdKi3x6AnjUVZetVrYsc4E4YvwPO2YX4szjdg1EjELzp07I+IoA5etQAueboea3S7c6h
yunqQX9iH07tFyQSTx1sn5QesTf8fXtNVw+D/b/xxO/5bYZjFFW1WYGVmxICWqftUUYCETpBKooO
+a8gbo9D9tftMdfuKpIP1OLAqCj0vmahvHHaZKKuy62kIo6j/UgL7Sx78d6ofkqaduxNAMDTrg7V
u42BxQ5ZHDIwz2TqApgwZ2DiyxA4EpBnfAWBKQ2QEQqZOsI/SR/uvALUVNLtUizf1MRC8u0/v/HF
EYc9BiKXwuyCn6DWSR1Nthi9wIc6+ZopXwLnW4twf/IYaVt7dyXPYzh6fbyQQN/gAXL9abOqs61M
zVq3K54cGtu9hMaG8hZohyQ/p8PJy5isGezV7nuF6tpJix9H7byx4mv7i28tnKMIGAu/1j7WIpln
SutaA1RxZR/WITKaFG++xqqHrovuysWzacLc6rCLlcUP4jmpgKErduad3VY7n3JPOm5s+7WbDRwd
WDZ+G/2F2dokiOv5XkG2FCovCejEOGr3QAz3frrFn1uNmPRxYMIIH/YFCFgJJD/rEq9BrvBn+A+q
6zt4Y1FMmdGN8mhHb8NN5eehf7m98sv2othtpC4QJukiQca5/vwOVmDh4HN5B92+zRFrI3jwHL5T
+3NmXtrX9qcx7or8JMlvY/eYh0fSKefFSfe6fAlM194I3sua6/sFB/4CR3gkZOZ9domnJRrMfuuq
6f3gQyjftbjRFErwkGTyXWh9VHlA184P05mOHbXwxL6vAfB5CEkBXS+OSPbfXqFlP1r8IkyTcXMD
D7boRzc59xwQFNKb0t/XOKKYQ/kwEAfR/ql3WZSeZfnRV75U/4+z89qRG1nW9RMRoDe3LJZr3y11
y9wQklqi955Pf77sDezVxapTPOtggMEIAiZZmZGZkRG/GSLUxDI3lrKbNE1dc15TFriYbhIbJFq8
geDcLbLpJlTNlCcLkxOASw4aTw6Gmyh/ScLMzYvGRdDTM6RkY3MHdUrtajdlsLIlzpIw3vewXrjk
BC2CEs9pvKDKm81DNrUeGgTwQBgXyepMTzZYhnUrieX57xWDAfkBiMcuhBN/OtgUtE1QgUrz8tCT
KsTZvjnN38q/cSYM7bdN5DW4XiAgigOrLK9E4scdenILLAZf3OoqEsQBVHV+qXLTRc9fLZTsaQPU
3hB+ma37OdxURr+pmW1pR58qku8He1umrpY+y/ZmPkxqjCLhjxaTLStwLZUHlg+7odjkv9UEx3M7
pg6mHGgW7tTwqZwfq/Zr4jx3cup2OgyfSnX74qusYckuFxukPjd5mG60udwo07OSbQNrm9o/9E52
K1JtA6TsoLkBgkSQTjE9CXe0BYL+HbkT10gs8EFgNtwuvinAEGWPTZKsTNjZGc58cXiJtgQcEiow
p4sF9zSTorxtIT6/2pSzBJckx8HAQYGio4PIAZKZ25XNKSJgsUhcXOwEwR5wzqRGUknq4lgCNOoo
gYtdqCugORYiCSVtYL1zi+RnTMt7Cn6ExsrD68LvVVHuRfoK7RzwYovgzLPEmZzC/oDQKlog+kG6
80/SdNfajOGxS9ZQ5aLIcfZbPw24CEg5r3m4R07jFVzRgiZhtojmUEjO+XMgwXtmWyD8KqCaK9N8
1nKi8k8NCJU8OrN0rhf1FycNci4ofmuJb7sV3GYFfs4VUWdnHwhEWf2XMvmGmXrKAFZTwJPGYVut
JQoX5/zTdyxy+xoXc6fQ+A5/zr0SqTcBCCyHfjvJQFBwi0qQAylXjjz10sSj/CEye4dn1/LMmxpN
rvLIxDi8+tE2X2rn0CZf/XQz6V8ke293f3vyQp41cRt5xr7xXb/aKuMuqfYDBJb8l7xq4Xf+DmRB
KKqIqi41I27K082mOuXs0JOlaDTulPpgWQdnujVrmqHfywOGggi9ooEj5XBIjjiea/YD/ntF5Nrf
Cu3O2FsDEKZN9W4MG8d/0dLj9Xj5eN8tQ/XT532k9p/eC0UN07WnU+/FoVfNWyPbocZTP8Xppn6s
J7q3u7Haxjb78i67k3EBaHR27O1cHOb8eJc3bqK5cP5aeRsq3lxsDop66wzPirVyfnww+M4+lLMK
dKkGF1heHFpZHKf+rDCPyqRvbWYtBFLkpNEbilvvcUBnxh6zoyMjFGUpXm3X23FQj6nTFZthqL8D
inQhwbud/6/GOXguv4G+2lY9KbQhPSbmP0POvifWIcUcz7wvo2oD0TqS7YM9FAcjhbsIrpIUG2Ks
6uxyPz8g+H20jGdygI2k/mz7mcbzdxC3TfmaVPpTJMs75IQSBPCiLj20kvILaTzBgFSFltVbnHjV
ZN6G3WucY52IzxYFAONez/Yw/NxEugulatuB4/Xlp0D+12lPEYGMJEqC4Goqfkh1U5DxF9b8GhbJ
LtXqo5ammxx6DhfS9TAxLx0rwslIsL7woFve74bjB+NYqFwZ4it3za/gtnrGvL0EQcTteBt3hznc
9xqM6YNi7nPN66btMG6w0h2CDa2jSr1Rmo3TPR3hyMtx4oYKKKj8nQDfGgZGkzu/PrL7tGflvv2Z
7aaWs2nrcD3/w8n0TpIe0LmLx02t0y0H3op84r6Mb8v20bd34OfSF+Wh2jlPYUkToXujo9HH+5VJ
ECF2FoJYlZHZgjJEGOd0K+uVNARapbfe1BXb/HuXP9kgan8Hj9KPhl3SoXlo/vKpLI0E1XNm3yr1
UdG3YI8rWETdg9UeDfMtLL6nzq6KWrf0N5hP6GPpltE2rPZSvp0CdVOjVd23D4p+dMJHlYL+rHjk
M7O+k0D7q8pbaOysRnOhVQRf8BAwHq34fRhu8w7HoU32mpU/VGfYJEq1q4IHw0fUJOEI9F3QZMaj
5mPLUG7UAOP77h0o910UFCuZ+KWJEpoaIPLxCzyrfU2yWvi2OpANGplHRY4tGWwFVdXNm58ST7Pr
C3NpOHBs5NrwjkUn83RdkkxTYsnKKV2H45bLvejMgyDCJtY/LUYLOVmjzxsXAoFnv9BCBkhAn+N0
QKdPQmmQ09YrZ2x+y5+iqS/4ENd/1tooixNvhOVdQdGivBBy+ujO3Tz+nJQ14zDl7OnMBUVmBJeE
Csb5iz4DyRmUaUgbpXst6RE5I+cTx+hIaVpJxtts/uoEjz22vkKxVZmCbY+LaInUlV7zkGtX6fMX
MkXquWSItEJBFyx5X84UIDmEG7rH85bDZVDtGwmsfG7/TuPvYa96PCoDnN0qR9n47fP1ST+vZdEh
5JqhMUECBY58sbY+SbMZxhqP+aFyRe7WNvFmmunI+v98aFdpCPiOpmlRf7k+8oWMicIKZDfk2YBx
LIOqG5ysj2MqoHZEGgwUVQWFkGj5xtSqTfHueEbXrxzrF3+s0EmDvIA8y9lUJ1OXkUfFjddA61PC
V1zQXcEqF7mqQMSKOhJbAJGediW4z3v9gIOBHAjZNAW59CVWLcK6VoZHys9NvpXGeyq5U/Mq5tmK
v8rto40Wcy6lntDfkRJ5ZfQLb2NKRQITjcw1tm2LE8OcDHOk8g1VxfHdpH9MRfkGHCk69IZVrQx2
aZYBBXJ5oqP2QRE6PS5K+EF2EjvQcvCfsersoFYIpc+Ihz76lrRrGrC2YCUjUPrXQ+ryyJT2weoI
RsiZ30ViOUPnWLUHHmlj9j8Fd9BCsqAJ3zhMPvAUyk8Bp1gZ98IWFhIU/zuu+PvPWaVeqx2aebzA
ISQO9Xur45i8d4yfCPS5/oyyIvMe4awNXy2AUHx9+AsHpwBA0X/iPAPstbinW6yshoJSIz1o89hO
mHUNP/wxWvuRIkgW6QCHJlgNwEJCIGfxxMmTKOcUaTkp9LepezEoNSa8YMM493odwfaY1g0kG7V9
FAy0PAh27Wi7pvxy/ddeqL0o9Nkoe+G0B/RrCW9IJXRIlAnUp0lZIQbEoYNBNupvBdm63TyLoluP
EYajY8fIO8yQvGGNYHB+dvEJcInRCkQZ4Aw8ZfhFYaW2XuIGP7oa0FohoVdh1dxH5H0S6FtcZOZ0
xYzufBefjiputk9Rhq5knUQCxJ6W2QGaq4kuRtTqBwr2d1WZP63M8/njUtDgIdkI/DoNpMV6K3aS
ZWHiV56P+DDSlW5dK5u+UV1hwRxHm7oRdjzYwpFerQytnYUa2aawZEewjR7AEitjdGPDaUUfbnZu
TLBXQmbDz9CdzO7yEk6NkEhVuq1OCMZ2vxNsMxM/jetfcZ5mnXzEclslZVSGsRHWniwHCJbBl4iM
gxySkqLO688SVlproX2+k0HigUfgJjYpLC4lKKu+anNNwdCwUoptEmTeYGJOr7VHq5K2AiJVCvqG
BBna0N1ClbxuyJ/aND2EyIxp8coEXHjL8znMPsvPf/ASOg048p4hqUMkzHsjpNBfuG0fe79T+MY5
iLigMTY6z+MAspXR74Q+iLhHBavERPAIfQgvyx6H0tx0sEtsjGhHU9uoxmOBCZFVumGee9SJri/a
B+Xv9JTiUzUqstgdcEotCevZYNsTRgdg5McYUzbEZkmJZwoPgqbo2GiyItldo6mi2t02mJFml58E
qzg65t0vfX7ouDLs9uvYI7TV3cRBsgEl91G9qcPwxkzQjlKro2TXa8er2E5nH06XS6AleEcs7+gK
3TG1t8DS58lPn2zeBAkp6EIA+VtszMxmP4PvHviudNVU+MJWp3Zuy/QRBKBqeW/CmexMSauIO84x
kQQK+G4yG5sSCfsM9piGeFXe7cxm5Ui7dJifjLwIMRSrOvqkdYXVOkILDVlgnHxYuYnRLf3Gzvj1
ZKH8KUKyQY2Qgnu/HjLnHS7RPWHf0WrkZkNO/zTMO1OrpbbuS0+DQfrxHICXg43sruiSg0wxUaeW
3ibTPtEhvHxdGf187hkdlRlgMmx5bQn67ZMiL6xY5VSXTHzyDsaTNAvVtXgTJ/edf0B8ad+Ua3Lj
54fb6aj66W9OmzmOzEkp6SGwyt1985ctohjNMS0Sr7NWINQXst/T4RZTPETqqJUaP3JWQxe4jDuF
O3lAORjWRA9xgzgTKPEgYZn9V4FbWpnl893FB3ykLWAvUUte3J1VnM9IrcoQAni7NvFXNdjJSNen
qb3RtV2IX7gA+/aYrcrRanooJvN0a58OvnhjtdEU+3o8E2B0WxRgCtFez7R7x6dpnElUSTjNxTLD
Lr1JG+xtM5hpCLfl1drxeCFD5lOAg1lo7iHrsSzPWgG6mH07CVJVslHjTTe/FnMPgDI/DJEQ5P0a
Zg1H4RpE6vzVDU5CGCMjig06aCkxSK9FuGQCdZ6Dal/Pf+fQwSHbcU1tWinxXohsnnbiOQ3yVeSr
p5EdWgUQ+rgFVowohRrVeCXoiNnS9Sr3FDZvkvn3fx9b4rWj0hcmWYGifzqiWVpBBZG1wIBtxOI0
8zJT3o/9w4hqojlhkThSB6NDHe6K3n69PviFX4sPt3AjJR0+JzZmta9koAHwXPODQ5l296GPkdom
RN10KKJ/Y/33+ngXQpmWEgspRJxhMy7O60xX00DL7NyTyX7lyfDaYM0x5mOFFtsFuCCuPZAtQA8u
+3UDV0Js5zUgbX3cTYjLtbFxH+bGvVUWuyn9JiSxIH6h2m+/Cgi/mdlforGhNln8dvT+vUqCmdaT
qXt+YnqBg4aM/RDYyY/EaN2sm3dT6Hz1h/53h3zApqnig2H0tWvrQY7npL2LYinYRKr63Id/rs/e
ecteeDAB2RPKgYDQliCCUIpzNBizHNq66QoauerclSVlfG516qYif2r0doO1LHX31B2NJ5B+7qD+
WvmOC9vRYo7ZHqIZAkb0NGQ1ZFWdDK1pGOs4PbfZIfSDL3UV3ZhDf1unjxMIeFuB4zJmd4IfKw5n
pDX2jdne4ltwsNRmJXG7ODWAPZBbodAnGh+nnxTDHAN5BzVjwm7apISejmT8U+5qg7lJWsqbSArI
cKmbOHfFWRVSlcomdR/IqyJEF+5kGrf/+ZbF08fXQzVUygLZTF4Y5UjiWIQ/mpqkLEzvTL+9DTid
I3SM7WAVb3Nph/HgMjlJ+DfIvdN5IH1GfSCNig/j1SkLdno+7AZkI0rpIDrXQvdD/1EEBtm29nFV
5GO5m+VgbUHEVl5uQxqLhCmq4SjEL+7sYoQAOU9TDvQJ0rpxS6uVEj6GO6NBi4mswezd2ZSpa0B4
D8jux8NKlF76As5UofojMB1LY+FgTpV5bAo02eVHi5qCsGMRVM8J5oREGcWHFGyMAV5iwV49GLCT
r3/ApV0i1PGpMgilWk0s1acHt4Jrh6ElBqdCSBNbm9wKpbaYN0sbr4kNnp3jgtSA+54lVEygDC4i
TgqxozHpd3h58OTgNpND+gryXwUQluz5/4GqKRbvZHEX4y3O8T6D8Bw4PiSK5kVgugQuAuVFr/Kn
vZzAnoDyYzWt62Tse/jxQmArBDmebLViLdC0C9+CjA44CaKMdtMi4iutKJJ2hA9mxLqrlbjv5Yyu
tfGzIgqkXct5M6UHWgOgJ3rlaerD21QWBfrYcf/LFWdaxMmMoAtZClvwdMXruM6RtYCBF8N8b/Jo
y+CwiI1NX+grP/ssuE6HWiKR0dCc9K7uCygy0lak+x3oCKGZE6/yCs97Hh9j0ZnimYEgw7L4XOWY
RMcNN6pKz67OpG1HYLUCADBhrKjnX6KkeoGg5EmZ9gYpwt7435Np+p7hEjCH0sYyw5WtJdZ0GX+w
3oCL0Xo4f3OFiu8Yc04+KFMtExKnXRf/mDrrfQYFZAVrKgzn70wxA6RmQjEFqZzlYdaFTR53fUxW
qArWRbQt2/ZYlMEOb8RtBQFtKFDLIfYc50ve0fMxB1dd66OdP4P4Choe5E107jhVFndchJGH6Zvc
cZL0Uzi2+PWuGWdXsMFsDIvBhG/8DKiQcWeM2DQqX65H93n2jx08Im6ULcHJIVy1ONCaJCoMa+Da
n5TuWOJoOjaW784CxonLlO4/dohp1T5t7XB+uz72BTynRtcFL1yyDlh/ttgPnw5TFTkmqeip4jX1
H9F3+WAIo7pI+2unSv0uFp4jcrdLbZhjOK0g6oCE/1ZYIuV9h6osqlJsRFQ0Dn31MwtMtxhWktvz
SgAoX75Q4LVEs2Q5PwlCN2MukwYKqRR/jrayg2MRuYdEZWKS9A0l153w/9IN6kLd2pFwKT4scmu6
7choE6+L+EjnorKbljkao1eBGRNiKaIgEs/dLqn58R9XMOLwfriX7WepznbXV+nCtUBmSieb2rrD
ISiO6k+L1IbJlJSGxQfQhEPb7FmXfUr66ZqQ09nNzkR/HmcRiOoUBXIrxqF9LZrKmjDnIKeIB/II
3i+NEwupW/Aumw/ZAmWNt3dxqYWEApUfnm5nUHqtKdHULHX0mpAJq7ZFuu20nSi0tTa0UERpwux9
MGceF2vtmgsHP6BArNYwpBItjMVGqFpD742KkatQoQgSHtKEZxR8xrxeI0BdyCpIpGn4GTJCTWfy
2bpqQLvRACXgX/gopH8CFBhgerPdue6RRYjyNWTshYOdIR0aNA4uzfD5TiNo9ufJCisTHERVbHog
26LQYPXaTWaxvEhoqwVmnOjV6crMLesjwBDdCGl61NOFpHJEja1dawye9WsIt88ftUhlZz0sIFIT
bj5qFM1IfXP6GrKlx4yLhyvXdIKds0pgOHtFLEZdLLSWlJkxi6koZBCIABKFNsj8TQF45QNdDxE8
mkuKzWs11Yvjkkni9YvyxJlKaJInSheM5MqV/DNXjI/HlLAd0AfjYCFw5OtvvR3inbGmTXnxjMc3
QxA2hIehtphns9Y7M5AYeR5ErIF/yR7TiKMUTq7AwYYc4i3QQ2vC9VeGlFwr5NJHs8MXR9CvAVn0
oX4wkFBson5T8PAQAkjXzzhVHGKL3IOd/5+vXKyLqrdxomsSSBnrF+pghXxQRxW1AXzZKS/b1N59
Q/XaozrB3EhktNPeNgEoERGtooGNCPYo/SuyWxGzwu9sXuu8XErY+EQdyA18A7TmxMb+dA6XE/ZJ
nREBJa37jZjMGdVtO1HvzVnaClp+BFKuS1NPCI6GIUtNZ3ka2VkaOw+EcR5JK/zV/8u08RSCesjH
LemcmZ6FYWEnuWe/Apve6ybyR0g4A/EWiqziA8XWlrV+BxFFpm+Y4iM0y1zXZrgXJU7h9RNU5qY2
Hioj+dHaVeAOsr9V2/86i4eByGsK5ifiL2d2BXKpVVZiaqDw6zuIPZ6uFztde9edNYuP8/OVgSw6
YxT/mJBlpaqS8nE0nDnyrFSmD9p5sgMJPU4PU4340LwZfGsleC9EBp1YAXZGsoFftzRxMmLT7lBc
ijzkhe+jkgNTNb0eNF1QTYB9Lf8tLvUHO+q+JHX+7NAzbPOBLka4kb5OubKt5zVboI/32el+4pOw
PKJWAO4XfMtpsKp5E45hkvFJFqJgk7xNynA/zeWb3evP6Si4jskhDbF9Bk6l0D9W6l9+GHwJVPlP
oLr+hNSHvZZrX1gaZAlEP0Xgbsg7Tz+qwroXAjvMFw0UbAi7uJOzjTK+tFVLVWerS2sDXlwZuEri
EcvyoGF/OmLXW2MX93HkcbjsAm2GiSeHQj8kpvEZo0oa+4CiQY3SiGwtY6sLmRXT6N/BhAHFCbSd
EtxbQ7+Wa53ndBZ8QYOkm2KfaIEsvounhKQaUoj9ZnkjN/q3WJH/9NW3Nsi3Rdx+japqJ2fFTcPD
Yxr+ouv9wxG4hqH/U6xh/C5NEtxFkW+B2Bffc/oxgAsbjdJNSCWPyAzrh0xq9gQ0hdmNPoflRi9t
7kU4IKby7bWKi+OsxjI1P1SLQjvf83BcE5i+cLBhoUL7gQKMgRbJB8r+02HbodQ0UCINaQH1x1Ru
3al2tkGlfqsTs3HbJGBvZzXi0xBWwulO7+fvugORqVDyLejO41D7j41+bDT7zeQ5XcuIsksa72pc
FNBOSVRU09coFxfCG+gcoFOVtywAjcU89r08yn1g882ldtc5E2+i+XVS/JtBRdg+0v5Uk3WjZNo/
Rw+f0yo9aM9hpNy21DDDYHpvmzrdFNMQwpQy9tfv1wvETVykcLJEewBsIeWU0zWOurbNEkwWvd5X
7opIvX+pZPUhCcZXzC6+aQ4WKrhKRwDE1FHf04j8kenHQa7+9tZ/7xCETgi8TUSTqd9pqOSefgu8
xTSSGuzn59R5jZrwBVztm6ELC+lHq9bu5JhGNzA1Q/ZfhGTrylSI//3iaPyIK6jm4ITOEnDVSB05
L+PR02TaQkmHtTJKdWp4VyJClkT/LCDzEZAS2Mq7SbD4nOSutls6E+Ga+995VshMUEWklsu/ziij
iLTgRNEG44f7oo9rSm+3x8YMX+I5f5J1SgBO+GCHVN7ySXpbmYfz9x6DO2hNcfwIcJ5IyT5tsQBJ
VhmloxExUOPGGig8oFzdqPQeIGiTiYWVzp35NTKA0msri3Bhq6AeD2uTzgv31DIE5CqKTSmzenzF
eNUF6d1c0ObP+20Sg9kX6EC0i1d+rwjx5bojNCrclqnp6ss6Imo5pVxEEl7XFA0EOCzJp300YrMd
UEV28MOydqKaQVQeMmnlB18oI1A/QOhUJLm0eZY08U6nAdkZ8oDLh8YN5Jc1bgn0mvsuO+jdVIEg
MT09Ai+nyNUvOROmkzl0jmnlJDh/dok6BtobH+DTMwJB38SjZGTm4Nl+8YRk5vMgYNd+vg3s+kal
+gbnAeMAo/auT/+55iq7njYzFE3IC7DgFuFGBUerZckePgRTZ5sUMym2ZXafUNUNNA1mavyvCaMv
akdWajov7TxjJ4XgQ9j+zUt1IwUQSxo1Yiv0e6mI36q0/21o44MJ8uz6t16KTgfYNWhZUf1ePpkU
qerg1DuDp9S8iTgdhii+6TGmTE2CNNoYcfJ8fcTzFzqT82nERZ5CV0erYfFix60jFE7ljXbrJjD/
2IjLi3T8+mgXfh93J0xZymmipbYYzWxNaaRDhCYnMKpC1WF5Oi89tNi+2yumc6dzFl8f8VL4k/EB
hyX5R7RvGf5tDBFYaefRC5rfGgyiPlG42iNsovqb7KcSkHal6iPN5NteL17Q3/p3/QPET1psfuTg
IWYIqQSHkvPpYWdL+MKpucKdU0Q35Ga3gYEYi1UeUqvYXR/q0uwCzQSxZaOUwFPndKisyps5nVQO
9QIRAHR4C3hIYLm8pK6e6oFtv6Y+fuGNDyIU5gS5G1VCct3TIWV1nMN+ZHYdiyClJWRVxzyx800f
wLcptBslMA4FNKEkaUkxpLcRi3fYZZ1LhLsj1d65hMUTgfzwks71M93Y1kXQuoH997+fHIx/SURE
SRVc2+mXhvnUldBZBs/qRuhF+kHptfuK0kPQJDcWtfbMUdaSyQubizwSIBkQRJQrlkJzgWirSyYn
T6nPe57Md1Wr35Rj4iZ+ugt1fe1WN/gNy1jDq1S4IJK5wjde/Ea5HVs570kwtLc8tna52h4Htd1p
OEwX6CJER2N4NbNNkcsbREs8RZLdKeLhjZPdyql7oaQKpAiDNirnOC5z259+S1vack6TfvSmKb7J
pOIh1d6aIH0e7aPa+Khcq9tKt/YomPxOwJBeX+xLm87knUPlSRQ7l4YEfV8bQWGRYRRKfCPsPWcJ
amN91JtVDaEL1xpriw4bDXqyb0v8/adkphz7qGhackoryZ+carytTX0LA/NVFDsk8MiqE7/ESnTQ
YFurRX8PeejR4IbVk12RFl+txn9ogJy28XsppytQu0sB+OnjljAKJKLB1frD6DUDJDu72/lRhDq3
BFQi86w8XgnAS/EnYItMOeZACEAt5qIoqFMhN4AYH315dKd9S98o+prS9KXVpdyBdqNDEsc1cjpM
XKdl1Yw2ZpvZ7WTp9GIAxtKXbmnP/vdx9HmkxeJC8QizuCVbFJ5Twk3GMbutakQAl1em7tLZ/Wmk
ZQM4CXgTDCUj9QW+djiTD0rqGVqPKCSVNbz9pnYt2bjQBrXovFGoEs9vtGMWh7eelXQmEzzghQ6m
qOAVYAANpdvFqrOv8CKw/43TFrC/l09AMbmbqzW+28WIoT7C+Yh4L99yupRAQRXFiWEbixM4QNp+
BMkv0QS4vo6X9gGmA/87zCJiuq7I20zDbF7Unbvwb5e8oatKDXUXrTaTLh0IkH+wqLIojdJoOf1J
dRaEfWvhuyt6HELU36JplFYwBLT7tp3o5/qYl3bH67/wQjeXU59LGD0ofLnOPFhQoYr6scf9Nsr6
W92kLSiMAqbuVovyn1LUek6Qb6Rev1F7++vK2BemFwl6zj+AEvyzzALgafq1H5n85BpzSjwJaFIK
q6w+rUu3e8Vv+SUu/9VJ+tw4w7fM0jvsPoBtjX8labqlIvUW6sn3UF2T6bmwFKSZVJeEpK5DGna6
FGobWVU+8uBOabDlzvRsS3dCIKmKja/J8M1CN6up1niF5yEtRNhJqUEcAlMyFiGd+B1VmDjqPdXp
d7r1pnLWTxDTr8/5+RlICwuRHd6FkHLgMJ7+NCOWR1/S0dhpmpdueHHazE3kb4m+0sE7X1mGQVGb
eBLv12XWNEkaquGq0nkgElCuqNFY+kMrthzvK6gc13/ShRAWZUDOHFM8U0H9nf4mFIzKwZ6r3oun
+EFOa/LD7m50/E1avncWhbPCcdvoTQW4cX3kC5NJFQRCpjCuoRW7mMxcs6rR7yFQdaXvmhIwK8DI
erpLV8uLZyOJ2xFhIh2d54/06PQnDrVUtnRDcs9X5aNlh3sHMXatCcAnr8zmWewzkkpDWdSaSAeX
ROK5lGOrjYl7X5fddLIfuAruHes99W8bUCWyFj8NfbYSLudXihgVYLehYOMDZmCx4wBiI6TQKvSY
bd4E+rifw+oWeYBMuumy6MbJ603u9Ps4z7Z+G91rknGMumHlp5/XlfkKfjcVLoPGJ7WP01kuksDK
+5kURxoVr8vf48Y4svZ4n0u73KjRiAA/Ob3YSnrU5mRLm0ZS5H1nzzTw5kMRZd+ux9d5ZPNBAAch
wNKl4RW4iOwczW8pl6n6OU13A3zco5ZNLqF/cI2bGsckmpyWQWdvkvfXx74UcawFNDKmg8f3sv46
1YVVzioCOECJBwX8ufNkVSEt1ujp+kiXIo4aC3kZVXM80BZNlqbUApwuwRdEYXOkjvEtt6Z/WCZ7
XdNLbmvZ0XaYizV1jstz+2lY7XSx0WAI5URgN1A6quCflTeZmjwMdp0gLFN7vdPc+XJwO9g64Tbu
rv/m83aXWFmhISreGhzDixwqNtRYNWr6rGV7rNrymE3FbyRZd5Kf/wn76WAQ5PF9ooY/FBzZoGze
1kV9N5uKO7lp+bMrspfrX3SWSIoPohtIZZUCN6jl0+mI06ZWpsihijrWN8p063SU9VPcUCAd93IB
aNdYOT0vrvunEcXff3oBFUNjmFUJokGtHkB1fZWs9E2q/ww+qpRpfB/UYMmt/68d9Z9Bl+CobkLH
q5j5mY3pRTxjo2zaTwmyHlOwl6xy00fRro3De9sJVn7u5SUn0EEh89TmgXn6e/skMSy/D2nHp+Pe
LBDUbdq7KkM/KLLx+TFvkizfpWq9acoCU1LbtazJ08o31Hjeca9/gI/yRSuMlaP3A0tz8vhn4SHI
isyTNjYKxKefZRtj4ks+d+NoSHdB1Idugu6gbz4FpVNuyrzJ93NE+7NA3R5AfVQ5x8q/q1HxdtTA
m+vgWxSY2Jv7RQsxqXht5s7EzSk90qV7n2NpM6nNI+LQ18P1AtL/A4jJM07op+LCsPjsKtExkkeF
xUFVcrRfy85t7X2AoqKVQdsffpdj+2ApYC1uE8wtY1Ahaej8XvmKsxL9x+SJx+T/fMXi3gqTtiCF
BHGNJveW9XK/N8++QXaVIJgNJsyK5m2spw9yEK+dIJcOaMFBI3+mRQYO83QCEmu006rACqBym6Le
p4Hxr5MnpCeC4jHo0uOgObtBtrdy0EBHG7/5srMLlYPUvCoa4uT5yvlx8TwVV6dJIg/9ccnzHZW8
QdcUBFqdIqTGYGmCgKWahfsq4PRyyq9p7TwNnR26mhGu4EpEprUMYhJnxBp4k3KiLk6vSY8cM+wA
2QfytK9tWXL1srmZjXbnJM2DZhfhSq5w6bhk2RUIwsI2c9nuVeXB0mpbQ7Vg1B4x6toVZvfFN4x7
PAMP0jS9NEF+vB5sl3/jf4ZcbFSUgDRrgr8NLoq9F4e7Tsk2QW5tqUDu6FasTOl5BZzYFi0gvGSo
5EMiOQ0wJE3GsnEU+NWBcQSM684A7+ReuQ2hSqALVntJU7i4w/yrsThOphR5sXBYI3Lp4lhcLK3o
vSoYIxDpZ4oRrTYNmYpziWeAVUm1bm9J8X1fII85mNEh1aDVdBl5WfrWtdEhLsMfk9Z9gyiLfyS6
DqGk/KlkaNARebpf65WXVCnCpvb8ZqXVztJaGz5A9D02vo8qGlFlt+un4XuujbwjMhuVP326Ky0k
xqwm/JqmsYb+VA6Xf6zv4ljfp9mw0cr0YJTGE2jE0b2+6OddKESLBciBm5lb46z56+MGOAxjKshe
4c/7aLbe7Djbm40DdFm2O9fyK9W1px9x394qwXBIOnXbq8GxCdPZZV6bTfxSthnFW7IqX6k2h2wI
DvI4rOSL5wcy7yBZqAizUKzS8nrzo7lUpUSJvUmb9o3c0A1KXuZQe0zzGmMJufme/5aUahtmyb9g
qn6bWvBrwmppjtbMPc72pvgSKhpcC+TMJLGngRulXavbJV9iDY5X1d2x1dRH8Iyu3FWbak5uGt9f
uUXP9qYYEt1+rnVeMdwGp0Oqvh/2fW7Fno+qL+8Bv6h3Wd/uEjs+mM7aXF/6gWgPcdYhqcyoi5Mg
Vu05j3o59hLlZ2YKX58WPYk3p33sfw3t3+sRKO6Rk/3HT6Mqy0XDUOcVgx6IaRVVoBM19U2fA2zi
Wlcqmu31Uc6vDzEM5HU6bfwqLGFPZ7AxBsXA+ivxJqu5SdoWjT7ErNDu19L+JcdbLVZRcZ6T+0ZR
vqyMfXaVMjZaD/xATnKeoIvbow5bucomxAVDDefjeLqN1eRmTK3vUa48GkZ2b1Mw4TV0OxX2RhIq
oFpyX439I6/UQ2j5aFeE3dp+uvhRYGBpBEFuITs7nRC1z4JaasLES+P0JmoeJmRy5B4UUWdvYx8J
67k75n51N+mO60iDmzpwXKfxKZVnZIOnEk0ya6Ucet6cERNFuZAQ57HGfXv6TVaTpSEEMxyo5WYb
m/WdpI57W4PvHZpPM2L9li9veMeDt59v6RytcSrPYxHGMJ1K0F+0Dbl/T8fPS8XgqVjG3oh0SDGX
W8l/MgZ5JRbPZx41WAguPKhNKnLaYpRxcoxSHVEpkcu3rnwpbV6h8z1Ett1K3J1dbZQ1UKjhFEYO
CdGlRdzJtaSHoAkirA4Lt6aZk0lv9eC7NhQizEzarfXU+uHKqOeHB4MKUKPBnS6crE7nsFD62Chk
K/JyE/nPphHoFVeWsgMdvdtMt1zZX8mVzg9HRqRCRoEM+5QzQsyUa5FcBBHncTUfK9g6klo+q/68
y8zoPuv9lSvzwlFC9Z+843+wu2cEqQYMQmGkfoygqXiSgBA35Vs80p6qwdpObKHWqbaOXgeo3xhv
K2sqtsDpccngyCKILSJgO4tzbAY10iW1GYMb8OlnYSHqy49ygi5JNd+Ftoo4ZQOOeL6N1MSdqw5u
Tpes7NOzlzVxJXxkTMyQ0Eo4i6uoz4P8/1B3ZsttI2u2fpUddZ/VGBNAR+99ARAcRUrUaOkGIdsy
ZiAzgUwg8+nPgsrV25IdVveJOBenoopREiURJIAc/n+tb1k4hkLzWGDC06G8CRt6CsowhUvvcx3N
51p8sGD81asCi46dyEJG/KmT0Ag8YQnMgagJg6RsYj47DwiDuxmLcMUK66ptzb3Kvv3+A//lqy5O
K6TZhj+HdPbScQuMGdVq6L75mUjLbr63nflctSHyfudrxCGfig/Bur84yegOYGjAfPUzDLygLvfD
DB+wFOHabqLVrMx9iI1oS3BiPXkXVJ9//zZ/rpBiglrUZ7DEUFCa308HRVRj2c2BZ0Ltdl/L6Ag9
ZrXMO8js8XbuqG61NWwmwJvz+puysAaxi+ncif+LOQA6aBtvngLAgSN6ty2ABKUtxgr09xa9GM+a
z8LQr7Svj8SdzoWyEGXsnXCx38129TxHH5lrfzEH4fXpwkhFmRa10XejsxMOWBdNWN2ZmiW+bxK/
3yLUbK1inmUbxpA4CVkghasXlqaPhpblzb27u7EWWvJCgRj4Gb3QRlElEIyAlRdWKVM9n1l9ESEE
sqTN0c7dS7sM161TrEYZpLgvj1Y2xFwEa1KUH5WTlnH6p0PBVhuXPaLVfrL5+cRnQdFrrLctvYVW
oGPFFmWnkwORoHCHXS0tANfCtOj4Rd5H9wYuaIbd4u+vy5+VPLguA2D0cBdAH4t5DIf5QxVvKKD6
zotFp2tE6jb6CjF5KwYtw5LVW5d6O7Tmps7oo8tD8CIVXwt6YGHi8nzl9bDHWF/8xnrynA4Ke99N
avwJacwHY9MrPuX9p4XFOdIlFosFZr+3h6l52aLnmhUryqNLXvrnsp2uBoeeVD6fCvDo6snJwSkt
Vn5nWwjq9BFrj0ZI3EfiSzhY4A31BywekfPJhktF2Gkq2XXVdscuGuC/zVM942xfRmN2Tez+xZNZ
EGvdHmyKcK0QTMO28G4p5tyUyPrUOWiJB4AShGX0kRX+FxM8emDQoaNlAKP2+7dqo67K6AgLwUL4
6ycAI3Oe+vCiCoH0kzIe7Y9kM7+Y4KEbQ8sUXdwI2ud365gcSv+uC7Ejl/2L7uszxcjERXWN3cTV
ZIIP6iA/t2mWSw6BGfAkwu6P7tvbc9l4U13D2ArDTO6eVTM8B9G8Go3c9q6CwB5s8Up6mxHe/hzW
8153t/PogEvLbWRPQNJU48oU8Lj8/k74xUSEqjmOZuEbQ2Hy7kMo+6yvwgA2ntomuH6e6pbtSStS
yZHrqESaAQsvPsJr//L2gzwYrXtUSJbd99vPwiFFI2bY21ZDOe0Jy75BsAqgXvtJtVTgrOsnCROJ
M9O9CNv1mM3JWNC0hUciH+V2+c+tPaRZcIfGGLjBkYF3todjlXwwXrm/WBgtWCOUcHCwP2e7Td04
FCgcliulT1YwXYUwwkVVJpJM29bBbZ5QwbwL+TgcR56Bjy+iOx1AyCJ8cJVlhACCnED/VbNVEN3O
RhZpIUkGZFGJn7Fg/+0DJICULgjaBPrwLlwEKvBO1Jnb7iNTAXw/mq9Bq9e6c7Y9f/j96f/VXRcB
GLvIBKFoeJ8hwcta2NA04h7AeyswNaz82jx4bXtfy/6ADA9MlhNd//5Ff7XURW/w36/6rhKA+Hbu
Dv1crtDuhyn2CoLxPRhs2cySKUKUEYgMAftgLP3VHPjja7675CpiKlgEYIrSVnMsa4IKTv7BAna5
g9+P1hhPUOLAMhYrnneTCjxIAw9zvC0bqovcsZ/6sU3CrLvORvG/m8BQroKcGNoBkNdRYAM26N1r
id5pYTLtlgVkhuFhOraduDFEPPBqOk69uUBI+H7Ooz0J2ZWa+LVvO5eu0yfavUGnLnYmZw05+q4N
2bHynAtnLva2DdLp/+pUfz/O6FUCjUU9OqVv73TqNyRAzwNLD30svb0dfhZiz4Od9F8kGvOY2gp1
+/vXfHV1/fs8/Pya72ZNl+VklstrWh1G9JKdut7fRF+avl9bRB1BX4MbjDndofGKtGw4+uHsVJhr
Yx9nNNScBv6MzF7XPajo5VGAyjF43/zaQTzifAUY5QeH+4t5aGmXI6gHRh1o/N6dym4QsiYa5QGj
xYUu5rPOyEFMXY2ojSZMDTNXocPDNRfWs5dHly7kzq4f1029lv28jVx27cIfBkuv46bwPp2LgJcJ
7yOVWr2zEUN/L/YKgUfVCoZdF+/592/g7RiCjxthJ2gngIy28ASgDH17ivtOa81H1ANKrBluSnID
c25sczvBKjAJq2D1+5fz3y4hf369ZUr7Ye2musxnc5ihkt4OyIkwd8CcXkw5nB4z0G8O4SAtmoNl
yi6OMhBZu15dU4b0lwz26xKG4dzKr5VVnF0UZaA23FT53ST1akba2mKYqGBblwWc8UUB4pRewTAf
GJVmrjqEDBaeCnBX42whirrJ5wcdiAc6F4/VaRytlSTTpsybx8kbTy0d7VU/IKKKWupWTV6GZHls
34dOPEvwdKUAAaSl+xYVDDXgaJWsPpjdvZ/ODdTIWOCC9QBKHlZWy5D1w2dlkNWFgJWoXEVdtGa8
WAfltAI1F/F9SRdc4oNKZ6MQTyIOrLAvCtc73Y6QqMiJXU4W8uG7QN75lgYMqT3PuUJESQZBGeoC
hYt8CnrDcn1ZgddSithbI3w7kTaKn2jx6PmbxgKuJYeCdMdiFAc7644ufNxaRwfYH1c2t1YDCza8
3ym4A4Di307aXmtnO7s6+f1F83Zo/mtIgCTyVZICUc77Epw3V56MCK6Z3ICImCMnVp9b62sov/7+
dd41Pr6PPbiXl9bqklL4bmpz4ftVtYOqkRlASt57dpAUsBoG3bBmVnkd6QvthJcjbFcijG4oqZ8i
JIQ8zeGJqFXTNvDAuHuehW7cu0gYm2zw5z5ywbxrevx9kFj3YsaDTep93Z/Xo0fNXKPSAriqVY0P
dOA3bYMK7AzJppeBGEyb2JMnDV4QWJxdvc4sdsoI/8DL+VpXejdUo7qGxRW0lCgPvK87QQuWd32G
aYzz+Yp4fD2g1+uzm8ljL63lH1jknbwu3wXgwmrtvpJzoBDcuFO4a6V7lONTY+77SSBFJji52n6A
xUtqJ7GV3CtvRMquc8DaH7uIEbEqEqlvNTqRT1bvPzquvLLqPKF5m7hzlKBVuQlzvXUEPXllExss
yzlZ9eGjmJKBAApmk9SX8DTUbO/rZrV8DV5parf3JCSgRdmpM6FemK9dwdbLCtpGQiSEQht3qM+W
ENdc8vPCDTdT8OgYdZVPxWOum5u+QhyOOz1F6qNdx0+DJaSZS4MZbtkFqfC+xRx6dSY0xVzIJwOM
2UVEEgOQ4CRTl1+U0Hn35qpqET10a/WIR+v+uu/+48v8n/lLf/XXqRz+9V/4+kvPtCjzYnz35b+O
5RfRD/238b+WX/vvH3v7S//avPSn5/Zl+O0P3fYt/n3/I2/+LF79+9GtnsfnN1+k3ViO+ixfhL5+
GWQzvh4C3sfyk//TJ//x8vpXbjV7+ecfX3rZjctfy8u+++P7U7uv//wDu5ofBo7l739/cnmP//zj
CAX28CLE8/jTL708D+M//yDU+RO2HLTmAOGDsf51gTe9/P0UZM+o5GDVjvhLyLH++EfXi7HAy9I/
cZ6h/gU/FMJS9J//+MfQy+9PYXJGoXOJbQRGAejRv9/+m9P479P6j062Vz3SAQf84Vcb5w93LjyG
sHctjlY0HeAhD5ZVzQ8zC3o6rJMu1MYIH1x7uVw7kNRPZXskdfC1KDxU/OoNWEY7LtB5C7tdhvnS
RS0jKam6GSdMu25bxWPjJ3CmI3ILa2VauQ95YYP1NO2lna10Ceo9hYN7mt00nJunvmFHYczGAKsR
ht2dqr31xOqtEXZSBR3U7jQ/RaTxUcmNDnyeVnUY7iJFz20U7AV0oXlu4+4zm0oUiQ2FLdRUaWMH
K40upGXHTpHf9Ui6KgkSNPO+BrKlPI0OQFDtASzbGXoClT2O3SFSIyYRIWJNYbZDPtOk3e08tZjE
B+hnUFDINgqUZz7KY2Q3G+Xp7Ujz64mg8S6dpLGCBJ7B1OE8gSlG4I7USVBjBHYwM/N2jKegWlsB
SWpE7gYsXBf1jZFNAjjMpi+mPLZr66Tb6KWDzYgC7u7ZaPPRcj4oCdkpsTbKApQDCG+ZycVOecA1
vKt80DDaXB5UDgeOq1+Y3wGnn/NzNIpdO1UmdoV3pr25I7pNsO8Eer0XcTNlJxsKq0mXMrb6ERty
m8UtsuWzmnzOI/8r88PtD7fE92vux2vsXZUAl+lr0RiwXRfjF/55t9CbsrkvbQWDV/kMoT80Qmse
Jv7a3rIHyHGCIqFrYOnXKknDOFzX6+Dxo7XmO/Xb34ewBAEsVSnQQN9e5QiulGgW4hDm9cATbI/8
g9lOj7ik3SMczSuiY1zDc4xm2MvwffP0/2DwvGQv3c0oXl7G4zP7/2F4XMp7//H3+PPT8HiF0Uzm
z82bwXH5lb8Hxz/h+VxUEiiKYgeMSsIf//g+OLr2n04A1XW4lDTQx8IJ+z42esuIiqgnPLO07HE2
/3tsdK0/4VyJ0OpD3xqxPZCR/n1s/5Ox8e2GDkps7P/R8XWcZT8Hsdu7ZtrUd43xIEiHCrUqd5J9
nV3c373xLgdnpGnjRbdhMZA0kMMpant2zhC3tZNtvVEDu+3yKNrbtN/RcJjXjEJO+cNn+Yv76lVk
+O+he1GKY/bAqn9pROAoX5s2PwzdE8vLrkAjGYhjWq9zWQHFCINFzA+jdLwYkdcYbaJwqwSk437Z
V2eRI9zOJ+WZsdHZB6bY0bbs7zji74QNwyHlkqZOJG9rIKQSK2z5pd/tDMhRBzO0lzzs9IlG4pn3
Ll1lVV7sWuGNqcr1uLb6Fkni4J/todgAldOeT53b5PCdV+fcpTALFKA29q79nFOOoDzX5ChouO5J
oC2gsunaLaeP8k9eYX9vP6LFnAFNMUxNPlB17/ZNnOoe+vZeI/7BxpZE1eHh9QHpnuGBT72EtxQg
Dwr5cYJohObBojlNfWfiG2DP56RnZXioq2qD+WY+FNomK7tu8sMs4coqS3JmM/k0+I0+QPmUnQMi
L42cmtue2qecEW+D2nwQT6hrgv4NRmgcQkIvIiBYbJibQqfYBK0IHyYcBSJG3OBQNVPwYNAlRomx
3GtYXFY55DErkqM8oH3ykX0l9DDyvfmEFkozbj7Xw00VhO8vImUqhPIsOcpISvnsRcWUzl0xH2Gs
L3d5jsMGRkfZs39TTNmjp7v7AeWlM6HZl6IM+d4iWXF+/ZZRAVmchu7m9XuvDy0NphUFD3qVwSLQ
ELe8zwZZbBXoZSAq1NU9GXqKFJoyrT2wKD3lz9evD4HSO0aUOk3trK9lr+ieO6aKX58sRKOv3aBA
0hvuso2LtBYaDVdtbqwrKjKyGiNA8l6/fH0IBGzFfRDmB8U1YilRDk0y6tJnlDavah0Wd47HFLgd
A+Sj1IGVLywfQ10/otTAz5Yt+yvbZds54+sciGPAkASSgtGAj/AiLG0RCnDX9E2VDrnr7NDBoTu7
abBAsUx7MC5q4gIjAlYB8pp2jncpSje/z6mzlzD8nmXF83tWgO5gd/41dkwf7GWDt5vmZZwIga9A
9Rs5yugav+9Zcq0H2PtcbH4QXz3Pclc3aCnlxTRdV42bnbAEWhnpVweVLcxkBilNzK2RrojsqoMn
p+oQueNxVP6JzTAA21JUaVbP+bER9BKi0PpIx6E5Yg/11FSzs3n91gg4xypSgM71/mydHRlBTOQR
cL55ZJ3n5aFFTyG2J0tsDTJ3Yx9b7nOkK/BCc/pNN8OV3ymGDq91MZmcHdjs9n89+Db7/iXNWAph
jnfIyto7CeO7J6vqy+00im1dsP5YB2F/JNloJXCrRuvRzeHyQ3K13/jB2muxb8QnZm9ni80Xuix2
CvqNHRbF88Xrt8oiny+YBNCiCJrUnWp5IJ0eDyPj3SHMEj+rdAIJv3diQSYusn74aJh/t0LH6YOQ
AtcS7k2AZ8FCeTeGkToa0CCZ54SHxAKgzmlORRFc4WNBOQe0W9DjsT2FHLO6m1wQeYeQN7ftgCzb
AjqpDHTxtZiFf9NM4x4R4uE1N8gn9kp9ajq3umAuq09QjGNsOjVK8XumwXqse9ofO6cIYzc37Qb4
5enIvOmjDtKryfLd8LPItuGEgWrTRS7D24VZGJW0tDIjExUi8H0UwTlH4P1tr3soC4ZPEBj7j7lJ
IEXDJn7qg/1fDy4kelaYn2rgifazJ9hBdZVZE4AdEkxrZ+QShBevD07dhhdu4/XbVkTX5RjmyIJq
nCelo3ETVYF30SrR7XUwHkoxD6ldunxHB9f+VJhLJiPnQlJo7iDe8w+WN2bbPJD3eTOrT4UOP7e9
732t+90o3O3I+u6Y+5VCeD0DQm+w9gXZkcoW+7pZKHbaMtm+cPnfDwGnHywJ/oKPvf08UQZayoQL
/BvXzLsi7kxsB94p9AemOS2oh/indgqaeJoKgEP8DOUgotW4K1waV53vXyMJy4el7HZwXOtcqSA/
yZBvJf7y4d8PHF0tBq/hmo80A9WMYslQT5u+ovaDz1GcD9tJg4TZI32z8Pe66dUGdxYYMAUmfJ3m
fl9dhVFvrlu7CFbEzUgqZhMcbY9d9DCfnUUNcWznh3PSuN4DYHIYfKJJJ1nFrQvuftUwX26xhJpj
3nniPCwPvoNiuBwitoIcJuVj2J1sZJ3uQiPOFnpPBylhIrTszFrjkzIQabNo1c/tvVPMB2IP9KoC
zOeSBnKP5qx/eH0wJkNMACme4DiLNiwbyFHWLjkOxq1j19mSscmuNBT/Z6HNRtujdfT9Bko2bW8j
wh0EceGBD7Od6NGtT+hmjutZdf5lW8wqrSImzxY23eAakfaEOFa1y/KKJqNEDvVoN5d+UVYx88fm
olfedDBBB7pT0/VPMB5/kmwW13POUIiNLJ6YzOueWDPetgAFXgyFrs6vD70BAb9EfnMrTIcg2sA/
YFvrH6eKfAmtvvvy+4Xoa4jAm4sOWkh04JF3shhgEQL79iYOTAPZhwyaBNXg2VfsulWGbQXLIGXA
CT/6cmnSIF0xGR0kXRStVFhU1julB3Zw52bYtmP3TfjtDIFpH43bugwesi7CuC+Kr3UZkU1BvHOn
zzBJRgBRDfV6YDa59vQ0bcfB2ZSlji5eH1peTABGINzDLqi6Y2Bxiak0D79/y7j63+8OAiy8F2Ey
4GgoR2OOffumeTTCTeLpGvngmAh0f/v60IBWVRXUuZ5Q+znmc/g4NP6AUKIC0FAatjv05hBEp+ry
HtLR7oJkEXrHai7vw66k+wn8uOT1WUDWQfIDCi0ZJre4n7Mi2yDNxDclAmSY3dyFVYGt9JAiVXxp
gzTjNXGtBq/Uz/vXLwfeOui3F+hdK8v/Nnuud5x7rMX0GF6JRVc6dAOC2aHY6TJUAjrsjG0E5u2Y
4feVEre8AjvCLvnXKuMM6wX+1NcnSPvLr2E9sZjUOjV19JT5yJ/nJh78EeaH6NOAFW0iX5Cg+q1T
TmxY3SczQS8cZO6n2cViC2kJSdNjNQfKEWJucv3MJwQ0Wm6/CSji6ma3GRJDPfiMEa4NRT2LeQMU
EJ/Cy3BHM/MUgQiKxKfyZCNVcGy7q0qox0r42zqon0PubiIeok3jKyACUSZHzAKYoa7b2ms1hSeI
EcaNn5Fn0/FzORkKiFdRHkkbVXEFd0lBRhue8foGgt+1VBGmWB9Q0hJh8eSWUn6jAPDYVZ5fxqIb
n0bR1itFpwfSYe9AUNypEIIY2zO5rEI7S6QlUIVv57vKIzJBG74cpo2jzA2omXFF7oooRwRlFx0z
zc51MLIUHZqNZTOk50HWgoVin/blhER2cIjWreAkFna2EU73gP67u3Ks0iRug1QAy+d623im2VrR
UCMZy4XUCdI0V5QbboPOWZMoNoWsUsJ9yLbyCnWuiK/Rav1iiZiQIPzKqbUrtazWCKrz1vbYZrv8
GkYQ6EYbMp98laOM5EsrtftL7HkwOoEKHVThXefMMANZqfT8Kgll5+8akH9nUoKSJZppJQB7Sxxp
ka2j3FghQcxX5MIDWHnfIdXIkT0DZdKqsJ9O7CZQGzlLRDgHfYw+YX5BWH3AOwuA1m76OHPAQ+XS
iT0uyKbRULky+1tBmHWA/6RcF0UtElCsroW0biuykaDrxGHIthQJbg567RDQm52DPmARNQztR3oV
Mq1jfJ4kZnxqYqT/xr527JNTm3sjVJcOni+BzMf3MSEGa4pRb+s7cCHNVZN62Oxu1ezPqVIJKTv4
IcLntge6qdxmvXuk7hyu0FocN/MsxG1rBd8akR0m3ysuZ5QNAOzEKO3hdHJKj3nRuDFzCnJlmxvu
d5+HnG6qYixjgyFkKBmaXxF4g6ZaS8ljKHKPDBZpCcpAOkhnMxZ2LA1vgPKo74llPRNvwlyUPzRI
zdCFBaCxiuvbskCXrxlB85N9cDnO5eVsh3o/PsiI4TZk0aMRdBO1msQGgXZsmajcp2qWX4rg0SaD
XJUTtP45t/dqfqll0z+2OPBpzjO4NFRwbvc5MHaXrYbJFGC2OnY4bmbt99dOHT3T2thbMfFohTpG
FdO8B8uOhPkKwbQKLU5iHwEJ/db1cx8j1UDf+WW1HfI+T0SEidCVA1hJk+XsLRhCE9givrK68PZT
J7zUtBz814wG6aRRFe0nuCQHtS296vMwNd2mquaDiwg/6DoQdq8VtgA5PEvQDT65peawcjX3htGr
dg8gaYg7UEzzFqJTk3QIXUltVCxixaNoy/M1LesXNI6mxuVrZcYuzToksfv0WoeIxxh95PxoTfUW
/ThVegtqxNmzLrvpz21tmiT3TJgMbfYEscNONplJ+ok6ayz+7rH0IMdosslxDhYKehDGmPfLqIzi
wcq8fRbyT1kgwguUYE444d+qBsc1sJLE3IEUB120fiTyPM1wEVDoB61WbJju1DGgGmO6w3ASIrn1
ZTnGKthI7os9RZk7gHZb1vgzbZB9yi067irN1y3LmgRiarbqrB72ZT7eDVlFt7XDYGKH8Npy2Yss
USm/LjX9VhV+vi7Lzk1zISEJ5uDY2Fl7FMyYtZfph5ENWOY7k71iGfArA514GgjcuTYBeFuVo7se
puyr7bYvYVg2n9o6SxuNBImmNO1V5175Q3dHCL8WDgU+uj6JQZ7Lcc0n97brnXKVsfImQJT1hHRX
VlVmpxwzbPy6eRkHUa5bIEVXhM45Ur0BOJOD95I1UEuGQ1cnUXgjw0lvQycLobtsyusOka+N748b
6cwHDk5LHFU1wur0OCSda3BVrp3Gxgfn2tdASai0n7EgmjW4YXZ4yb1b24OTsFKghZqoOVfasndo
MXukro9sQHJAA2FhGnTbru2DFAUgC3DDYlWWX+G54ruiwYA4mbLdeZxf9DKjSTv3VhqJql/jVmBc
fYl6/E+jmmDDZutzwUJxOWY5LDudvMVke8/VjF2jCtyjKMnRn4omZlZ2Vk4woUFbIiqpql9YUSCR
GGHfUyMGRJj6elWV2IBZer4Dwd1ft27/xZV5CP5Xd+dOzjlzb6rMoAfbD/e+y6t0CgP0bgZzlA6y
vjKdpZAPIBwo6pKJZwKw93zl+t2Y+J50kfXXYuLtaUywLD4MhH2C6zDCiiT6bHG5FVWr0aDoMD/0
wxdVyguFbTDCnEMdt7MK0hzCu4SVbRuHRbZmHU4KJHfualJ1tJqKGTS/xCJOalSrjxKVncSBjnNL
oVZfSW8qdv5sHy0/uzZzd1vDxGvjGsuooCmfCkh0cnHZzyRMdFl9rgy9EhUJtpFushRoUEQZd94h
Grg5RO1z0yJzJ68YtLuzcxjr0Pz1YGuJqQmTH2sDBLAFwlzB74UdqARgD41yMM8Oea3aQwfszwH7
Ch+KyPAbmsIQ0rmrxZu6DsSMzKMisNZwDsklH3BMMGnB8LzSGPNi6VC5yZ4dlSEeQ2FH36loxNWo
PlWN/hQ0rliHbVBvy2y+k+P0BJrsUlFrdwo6gZU7kDwtid8loqr5ugTKBm1YqJKxUIwQbiLm8NPA
UENq3b0IGnpABQnrh68limQwVY9mqxA7FEde5WBVwaw9mPoIvOHoQnVVqiLwFcdl4qOY64NyTMVI
0haHHCs2BfFQmc8oBQHq6mHMFDrIVrzOyrTtVJfUdZat4KxBYy+rH9xPnqmDrTcANgYPyoZTb0op
cYYVJQxaITZdscpPIiX2bIA7FxzZGjr9pUU/nDiqUqIw01oBpoqQupUW+VNBcf1N2WUVoB/lYD00
4Qf0hHWM9oNDZBW7IhjjepBfQRuAid1Ddbi/nUx9W79C9CL3LtJTks1TDjBtmE6UfHNGk68KRIEg
rqcBGA0ooICB2FtCTUPKi86MLEEujx1Dvwjantna8/glm8OLAuuuJHPkp9kKxU6b/ShRPMixo2kG
BZm6Nju/UXfGrFi0xJiPPGGeO64bLjVOO2I60OcC2ddPjYlWNgMnJqtQWxXVtEEMWwwigEE+MTIi
BjN665phqx84uCVH06X0W9jieiBt7HmHaq7KQ7E85C3fTtIPdnpwknaCAo9bQHRkzK7BOUKmtytT
VMAb9AxYXNw6s4AXuFMQU8wyioULsl7XOWskyoDnYbIysXqQqqPGQBgNKRW38atDpkCQDhGubTRW
qR0WR3q8MouUReUe8t0UnAx1ZaeV4Q9lpi4mkIerMoOzp3TSSgLG6Q9RuSGRCyRNay5r4jwY5OIM
Umx9VVz2Hc5biI51SCoRQz22C0G731PMUulg0Q1uDT/hLbhRHuFPU0jRxWVYyIMOkycc2KpkRueV
eC16trjaSeahbWwVXwrmXjc9Q6TjSAfQ3/tn7E0x4JQcsOgWC1onB1/Dqru1ccmwNhW2CY0WX90C
QcU2ji6uDyNV00VWuScDOhtik8tsBdu5czQUqwH4aGKKqQG7IAB9lQUuKmZgHCSW8eBeuLiPY89u
eTIVhY3Qa/iP/M7sXTNczoh33PVWmWZVAfWMBsIFoRwHrs1za09A+eTyyP0gHaKBxiG8qCkdAoz5
HHubwpg9tVi4ARX8UWu5alV0EbX0rKTJUJoJKfojwlu1siRJ5KvxQnrNTqvhjhVNSnRp1nXO3YSh
uRJ45cKlsJ5sMjV7pD65iBXgT0PnlKhfosHeOlAMt5F3menHoK8vK054TEwRJAT7Amqb5wYh9qlw
nLXJzUXpzOWhqTAVOQz321icBNIjEmoMgNUhDZG9FZi0zY9uKb6WuoWbnkZryy3ylM1BCO1bkaDp
Ut63FlSh/mXtu/lVPs53HgYVNoP0JDr8Vhigipad5xk4Wqu4bheYsXavVYnEHUILb9PSGuIqgR1w
UEfTtd+RnYpQh62HCwQnPTu52tl+SzH7qdQeu2prAaEQYHzZCrtU2MsiwUgiCsOeOaKGIBNAG/0s
SPGIFfiKhd5ThqZPgs76Xe1421oN/opw71LND6HG9t58ymRQYSteEbQYJcRO3lJP0JFKCueirom9
6TN6J1t2lfuO+drkE5yXBLQS4lwVIw6jK/IjQ0TLXmd0q62j5cgCHyrRuyAOfby5uWkTB7GmUCjT
YKfGbEPbCDsc+F8xzd0PzHvGHQblOUR0MTINdeJb7QCzdPHc5D2W5lNioAspgaceWB2sG5nt4Y/E
UhMqz86GXaHIARmSxaeaNVs24Q8Qif33SMYCC2HcB24DyuL/Ye68luNmsmz9KvMCmIA3twUUUJ5V
9NQNgjKE9x5PPx/Yp7vFEkc8M+fmREdUNH9JzAKQyNy59jLa/DMOyudAIenNGLpDF8clYlEOQnDj
nGZW7zKk4bUgDlvTT+8TemZhHO7VZNGZyg3qaqjYjh/MT1Oh3I/3YFZkCbIh7wQ92UY0Q7BbHSpX
gG/qGP3A7iq+SJV2orvrw/5muZq77FdASVqnrhb4mdcu8RLqmG+Lpt4Gg+hGSd6e5LPZieUKBLlx
abrNYPSoPjBLUbaCQIes7RX8uEN51cX4gogI98FHz9Usrk0zCPjCo20VrHl1rJvrLlKdqueIVeA3
vkoUiBpypthRX+ubtjcOFDV3fgFAP8n9uhmwM+6AeiSZdRE0X6sSdxj8O38+hZMAPLCIbMsBWi/e
yg4d0fgmqYef/TA39JCTnUXigZ307ClWLe2prVt2s7fGHB6qsSJU18SdqK/fwnzMvFxgJffFl6aI
9kKG10q8LEVBK8aAE9AeA2uxbdKsdj3q634I98xXEAEhFRw5OsY+NX8aKa/KlL8KZU4TrM9sy+A9
sxS7x1LfphHnuybWGWatnhGHCLaq8ZB0uKlcgtsWJC5m5iyv5CK4FTskeX2dPhhKK67qsBzXSYX6
LQ17kncTInAjKoapjNBozExHQWzYtc7UwTQ4VEMjNJSmRyvnriqH2vIXGa5PbmshWbed5A5y9lKr
O8PI0PD6GhoHwV9HZkBtFozGWtcfSCcR9t0EQi0WisGfkbSHg6dbWvld5teQoroekzF+z1wAf+sw
QrF35zEPSm9zrl3miXCIfEnf8g6R5wb34CBUWA2X2GBVJHCkQbOHhMje3WP0kVMMrAe6zIaguSGE
9iCPdmrXjU4vYmKdABGUtEntOsreRmrpXn/GO2CfKHbsJ9GuTaobxUyfB6K2qEcCpN5a7Gq19CuV
rXM8w4hKEM+KTVhRU1cNJtfptwYnMisbmDpAdTzr5FsY3rRD2TtiYnJ6qgbPmlTy6cXHRA3G9Rz0
JXaaymFs1cQRI4pRaSYUK5Esjnhd4miz/53uTb2S8jA8VKHvWJIG73yOzrdlL+a7skMBHzVHQc6T
/Ri0x/R7HuIPNVq8bNq2T6fCDvWmXel1bLp6JkKzvS9q6V5IV1Enu9nsc0KQTH7IXyMLm++u3ZQq
+lHMo9n9imZXVsRu91l2MydkdeP1wLmE0+z7T8lIe7ExhGPe6Z4My3XT9OxIg2SVu1ySH/M6ULCM
aPdyhjs/KvPHslYCTm7xfWAojV1CMOFwgk5DDOt2HbJXFxWQdzu5ei//GttI2A3+7A2Jb0+qX3mC
BsWkN0vRoUhWRgffv2RTmNM6TVJ1FWLbttLbcdEn8Y+K12gAFuJ7EYcwEsCTZpgxxJUTa/orumQC
2pROWxF3jndgIF+CoaECB9ugJ9bbTU7nGsoojX/5QdXrp2IELZAslBNZGd8GmUYll4vQoSw2AZU8
cnmG0yb1uTvMYuUAfz/kkw/A2+s3CBk8qy9cTDTmTRC4bXOpRXHa10llrdswK1ZCDHTR6y8e8vjn
RAy+62berwjSOXfGaDDdw8nOfPkihu1bKotU3nHw7LfWOk6zs9RWw84akgq9S+9vSM48dE3zM5He
KiPIqKBZRDAIwbwB+4I0bFZCzxIBvZ3pPa1VkaNQWUXrumuzSxuF3mhF/kZdxV2wE8fJ3GoN1JUe
wW4yyj7LT/0tHafQOUB5BsNXiVaVMRnKpJw73zSWHaoPeVZhfdIZ4abECOakjgXsPEnnJDSRN5ns
KrqLZnFWaYQoAg9JE+6kiNi+MUqP5cDZq47BBzphPVkziI6p3/ltccg0WrO+aT2ykbJKhcmjMcTp
VlBKgECRGtsH4jfG6kaYWMXyETQJ8EAD/e1VVCLjPpOoBcVkMd5ZShxpmG29bF7jQRT3w3IYjFvN
0zGYDEBc8HjTbKMLj+Pcpu6smniA+43m5jV+ZuOg0EIGnUBQ5/CNQQOk5CTEfmEndRpxzqqCjRFV
P4q0ASJuKlQXGyGQ7pS5hhtaS9s6jWHboU9HqLAE5RCaw+a1KuR+YkWbf4lm3q0gLWwAAsp1Mqj1
NsaxHx+Ksufaxtco7LcxQLmNeJg+eXCTyvKmm1rWSTV5SuXQ7vo0uBPVcTuMc7yNVM0nU716GQR/
3LZ3UCCrY0gSqRURwif0njnIpUfU0CmUpDMR7h32s8GvytEtHkYiYh3HrmssjK1fNDFWvCeHjteL
7SIlbDI1G8+y2PczFFBi/cpaxsCQRmZD3k2ZeTNJ5ED60V1ERTKaTCDNZ+UcWl7AtIY6VGMTbeZW
sZmxuyeXr19JfbSXcfLaVqP2IizPfKYvutFmwTOb+jvbgbDS4RHZhSTYTWMe6qKzPJqFb60w/yrB
AB2OXq+SRI2cRbFIo/w8QabYNUm2SS1qpVwL2hWn15Z32ISbE5nHdNBmN237Z6OdIcfGx9kaZC+c
t3PMwSsOjvDuHoGugTgKbS/HYHRDbbyOBqflyAooVtNCtkfaHygbU7udEmAAK2i8QGY3NsPCDWJa
DGSDxi7ufm7hi8aN3DaOLJF6ngprFBTznW9155IErcofs9tUusTBkJ6NaFsblELYd0crow5yWFQr
4LVfSaNx71KgLG6k15vNpY1nc5VYrczBWXjIhIhUNl8tV0pXvdGBgAofpg4uYvIZe174vKrxliWZ
XZuY6hBivOpqwlsa7JFWtDYhhVRhaA9AWsG42D83/hMFP2GJ1Cudr6VHo4x+mMmkeh0xCAfoRkzT
ZnK5Cii+KICEVpHuB7OS7qW48GQq5lUujrSXTM7ogaAW8KrE6Wx00y7X8wBTIaxB6NYzB9TQWvvN
KNiwEf2TRuFyMsV5Xgf5PNhxWXCMQWoDuak9Kb7J2SwoDpFk1CfUtqGXDJywhMd8KN+CmB1IKrT2
wMLdrYqaJPSJys01VOuXFsZ75Gf4hmW4XXeQPkapDM9llZKhNpaU7YDqRMv034Wh2CMVz7dyGAHX
JVJ9yjNJs6WybX/EI/LiSsGKNxe9gN6o22Ihdqw1MIEIsy0H/zuUi1WX3VrY8VVUhbdl4WVt1dzS
KFz3RBeBgeU6bekYPYPMf8fnSK/baNsGen8TaclwY7Z6vWlNatYufu2yVjvHMZLuSJkh7mrhs9kI
0e37R9ybSyoFh3ZUPNtQj9KTT8F8y/kA2oPq97u+8OlIR1oDBpTnbh6Fo+dL5XQZsLw+dylHCeml
h9WwCws/uiRzGV8ECllENH63Wf4QZ3t1JwgN3Zi+L52+immblqpwBusi3rlLdGesyAVCZ9u4Bp5/
t9byUTcq72A4nMREq2+tYvL3XPxz1mbSKkhEMnwyuPS+8SMoOTPTJC/xmw2yg6QJqlMranXQpbWg
o/HAlic/ygYa/1nuUfg8TGaJtlaNhrtQJO96KufIe/9RnDU8XdQocydsk4uOF98W0Qua+X2qqfW9
mhRvKNDFg1k19b2ZywY8xgy7xOUPg7Zi1Q7m+0mJb8lbtJ4GWcIHCB77xpp75V4b6Kf2kej6JiWo
GCuj1yj6uBIiAtjlgEfIWYRVOWjyO0PuBFshcfqUqUwX7DL052I0izc5SoIVxMbsGGo9jZ1Z0B09
xgjBCqNgHTbheQ7ihga68ar0qv6tpsNlV7W5qRPVvOQqTY6x13/6nKiXTUflpXkd0/BbQKr1Q61E
EtwA4xKbgrTodiq4fd2AVQpOogt+egi1Kt4h4u/2WSUfyjgrIcjK3Vtdy/eGoIu3prCXI/CLPhhe
yilzFbrEB1UBKVeFYTfH5n0YYHwsCBrcoY7XeqxPRkxbuaXpavONJ29o1yBA9QNpsNVdwklJko5d
NPVPheQT2eMjQdfIipWyYTcFVmBLlRzsW+omnejuQwSr0Um1exO3P8EoOCArDUZugnFrCUlx0gS/
oWE2hOtEQIYnpP02SLn13BR/lQ9Z+5hpkl0Zs8bcCiJy4GlLqYWAcLL0nzTKrZ2ooTGItLcyVgO7
jAvhNonr+2kQ5B2+kgmgWz6uW6UMD8ArlyGOZNIWCJg1o1E+QreVnDqGrkmbfAK9SAsoWLlXE+y5
KrS68oZK0C6TnuY3ANAu/nBLIH1+myelQV6RtdP6PHVNQCT0DJA85C44dEqG3/bU3tbTeyMFF5PI
LKqDMmfariLNvg41RPoxnpOIqfeZRd8jl/veVSIhhMKn5jCV52+sv/7GSAxh20UxMRSt7gWE+d5K
U1ts8CIifUN/VppB32olFOmyxXTArKITDMLnmHLhVNQmctM8Mz0kpLrXNNU5aSGoBHX4NjSSeXr/
yEd9Y1SZsJmgr+Kt8At9PZspGo25Mr4nwAhaWpb0BUxasaOsHiL2Ikvo6lNimetJtoIdSX2EBln6
xmLDWyfN0Hn4dBC6IxiGI/n6VgmCweY0Df1FPyfEtG7Z6yyImsIBUzzLmQJcs/wWHHQe49IR1Ki0
576c9gZKbVvSI84C1cLz9MfGzXmPt5iQeIvZ9Y8sV5xy6leZ1IhPqTRNB/qDkCDiMbnTCh2Dudjc
v38UETxpIXiq+yy/GFmg3uZyIDhm9xxAZHFF2ig70jDCjVw0iPEM2Zaz+KcqU0cgwdMvJmxfTEwW
YGcGqG2M9pDj6j3ODTTcPnH0RBZPmG3gI1tipzAneX5GZYvIWWsJ2Exp8HPYql9lq/1p3UjzUN4m
7MrqkFJxFQquBpLe0Vw1UjgstYnlVGa4cdBB4UNHn2WoavLNlMzTjZzo5YM/CD+FCq66EE+naORQ
YSbJtoxIM0y1BK2/Fh/FJS+gV7THqc21Q2U25gnTAV7RqTzOYfSgtHT4hiSQLkmr04qbJSy7FRN9
8hhIXk48yTHvY9LBEhKGhU4BAIHXCTOivECFmS8BRNXb3hyx1BbkrbwcUBIpCo+5oZKdCjPRTLu1
LvfaOlEC/1Dmcg6GJxOvGhKHl7BCeZYyTZd5VLfhXBqnYGwGt2jSFkdQjbozHVxCuY3TqOQ1PIiV
2iTqOS1oJFqNMoPNt/2qjAyWqBi3zmbCVl3iUPkQlAu2HqvDYcpVYz/WskRrpqdB0ajCxpz8+TFV
RU8I5ejVbjVpOEr+NCPoqZBpikZMqwgRVt5NyXYo0nz//oERGmBDjklogwWabnUw/834u+k/4B9r
5HZm0C5nPcexp1L82zzyLSoOgCbJSlxMCK37Rm+s+6J6kemy3aizibyfJT5HQ+X2Y6lCiIXLOOGv
sIuV4MRpnrNhVUWXZjPTzw9SRbqAiwlHSRzcrpOUnVD4Ci39+nGmy+2FJs+caJJsnUUdqFOVZwdT
zDYh9B57mrP7LJDyfQ5E5vhkDm5wKCxu/KQrb7QuLm8CKdvIzX2YjfW+SXy43WLwNLTadOIlvZBW
mLyZHEQrwhLyvBk5W2oalrb/rHOKgSgBSNfLnmCZpfxN7LpdTksdR+tMw9dZ1XalGUB+FzuP36at
al3gFFeb5YMxiP16FqzOGZVMtSsZ3xt6C+NKFUvxzD7Usr7l4701UqTgjFa6uqDvyM/UzrxXuBKg
1XUjsfO9LDWmRSKPtpmtZ48TvkHOfWvc673vQWrIoNto8WMwu6Le6Dul0H+l1uRlY0j2XEikLCe5
0hlGI+OMIhRO2omTUxt6RpMt7Y/+uNZ7886i2ZgXunanWOBRdRC9pmEKChjk9aHyIb104o1aSgEp
muJdJunBARmibNfPtRFpbml00r2fSyyIvgAGO0fWjqan3aKaWEW9AXIngmXbiU/wbQB0BKuiPhhp
BlbnkzY+oz5xwfLpNEgw4qwqpi9i+pVBplgp31gjEaZzGyobNQv6jV+O1arqheQM7Y1ef92e3n+S
/Upawb00vSYniKqI/FdV6zvoZ6MONhF2myGcCw9yoGKDr5a3lVWWt2r/E25ofmNRNxzTkONNM2uH
QC75oM1kz1IZwCgJ+rMM0ehsJma7NxXtHKjdrWjU0sny0+F+iO/lUJQf3n/IlbvSEuSbNJDvNerj
IwJAqOzxbL1MRrnlEIPGP4tSr9Eq/9JoU3b5OwOSHg8Ex99Zn5jNYjSogBFgx4ZU60rWVyVh3xCP
25DDlqKZDBrxose6tTKUaFyrcdnurYUpH0noOcUuWPKYRl6icNrqFvZ4ii92LltKsUqqXANVnQdg
NDgrofKYxUEKKIHofqplmIVFqYG8IMW0SCXfA0gvhA0XTYhhogQxkvbI+QT/mTG+QbPUH98/hJFm
WD5Cp3n/UYy/lxGN+kw2+r0fmE7TN82m6E19Dykn3NZRGO1x9VC2Ux5Xu6z5pvVsV12lQzUUuzx0
1bh9ztBytbGZnfvlI2yY27MijXZE0wkqS5ikroIFI+KQFL6ynj+kfavtzVCDLVP0EFt9/XHsamlF
DsAK+BrNKyXHatbhr3Jo7mEiUs/ze9QXckk3hAIsLThxD4VPWhVmbHppX7RP+Uj+ZJGk+akc5h5Q
rhhtIfGL2w6E2DHTEY3lMvOU6GwarXCsgvFZ9sf4kZYM5P4xDXat8jRCrLl9/zBVijFkF7Jb7Isw
TU+F31aHBEOy1hCKu7KtvjKz+4M0jLIZ1Z9h6DJGBrqsXzksVHlkFGK/4COjQTexjgqa0kqx/t4n
s/DS6a1m99BwnE7k78RxO+wyi8VNxsFkXaLB4IHFrpGMJZqdWDuGJsYhLCrRGSeP3FbCHnBHJdZa
UNTvRZeOHE0gToQ+BLhSeraQWzt5y/7VZM1tnyal60sF0HRFh1ySlDNp8OYXIv5Ftf3xjUGRaJm4
g6J1sLBIu7pkEQ+6tqzaelV0S17arBdOYpGyQFjR2sc8zs1HSI6NzPFaImrnYOSaIzZ+dNOyN98s
NqZ2IdbtLoIPV1p68zRGhbArKjFxAuqLly5YWh79KesSCPFTDqxY8O+CUD+F9Wsv+t/mvGxPklzT
h6waaKTFeKNQOD6Faifu/Cp7MhNxR7S1sEcf5e8lorFsulYxFlLFEyei7O7vq8iyRnxYQ0zizQxU
uQZ3BZke2tDf1edBKcth3DOXBQW7XoCkX3omvEUSdX4lLAC9BDug1wLweIUUiL8P/q5tux5dMXkQ
0Lux8BSvnoeKed4QRSLb26S+pkL0bdTVbZ/F+HbPuDtgpbaTaamm9Zom7EBKy/iqpmZr923XfCGS
/uxGAFDgKidZSz7Hlb8Sy6AQFwEdZ1/Of45NTWUfbZM+JE1a6PZ6KML1VheTuer/RNH8j9TJn/sx
fHB5+G/dH/4/dG2QFyup/16WfF9HefTz9ed/vOY//+O++P4aFL8rlN//9T8VyuJ/IpojlZYcahYp
fu2/zRuwMVZl3GHwKZER4v5LoCxJ/4lkaxEEQcpiVqPX+qd3A/pkNOjSb7YO/xN98vJy/Hv6YuAp
oSSU3rPUFFPEW+LjyyONed8tvpi2uAv0RVXv+U6+IUFgLTrjKXK/ykH+qCP8YzzpSg+tot9Wwobx
zIYmr0VdKz0g19hI/q/fHsf5H5fwwTHg05HkJfuYdcFE9PbxypAYS0Gka3i5pCsYcdvxIL6mP6dj
+FLZsWOtexsejPpD+8Z5+Vay4UOslTVuX5u4WoXe378Mz/jPu/zbd7nSeRjBkKn9xHdp83uwDuCy
nwlGhn8fRPpsFPLOlthTDQWNdXXFlRxHpTxjcKN/U37oO3lN+qJLY2o9/cB+5nH0Etdc/33MP3wZ
lvnz+5hXV0a8EzliE2N2EC3WRITa8lpxi0frx3ww3MajIQ+4DzJOi3XVbMcj2+9XAkDelD/v72Lf
upgzYpCCfdDHZz32ZTyyg/t2mYy/tLg/KHIgrhCg72gzHcOpueCg8tqVk7kCu2928qycIkV+C9o2
OSRSh0YAhQHezLOH9GXpBOuXdCYTKDTlZxRGj3VInnQX3cUTdpgyyYmdgchmsPpv/UzNjGkbJX0+
QuiZDH3VarIjW2nF424eqJYqGFr8siClIWHRJ3LazHooMoKK5GJ0REEHQMUTT2jMoyIL6C4k15q0
F7XB3LUwtx0m4EDD3yMyTmxLgSuX5JxGMjEcbZ+TMGw4GIpqaz40HZci+ubekmFXUNlVCilRNMwg
YVTqXtfZDuVUKO24V299MTmqRfcU4HXUz2G2ahvzJu6KN1WM30Qt3Ze69dImwiX0axQdtYxuzgd1
Fosfhr64M4mcha0tmqA3U/R/CCpRrWrwhGjRM/TOVWgLEyx0F04pijtzuAHGX/xCSEQz5BguOtTp
qdlLCVNDIiisaJ+HPKP+0LwwrE59FXpaZj5apuA1Hc7yZBRdgHA4rcZPdQoxBMkzom0aalDpBISa
k+WE0vBclZTg3eSppSivLC3N0NcUodPAvVujnJfssCFjiHO60zaTZ6LQp0uOT1NSjifKhS2K8m+5
Nm0lmWNabAa7uFdOlZS7SjF4Y0bi7hA3O9OYilU/6jd4Lf6K62wL+funbLDA1Bq65uSE8qvmlJc+
JeSc5GV6KwXxPsjly+CbxGCLNYQgGdfD1ki/KWny3rE/xzp8QdWw3Kwgl17LntQwczkkbNVWvbU0
YeUr+5QYa6mbbXTaga1w2nREOmvrruL4HajO0CIEqpJxi3p33dV4VxVquuhdXOThQHfNbaZNJEml
zQ4W/FpuRNmejOCXYnTPCZI79D8qHdUMar4BwZruevKa6Vm9atLm+xh19wA2bixIPzn1PyLjX8s5
UtA2DtZakxKkm2Q/p5S82VKJNCfSlVsJTzHcDUxnUOcCQq14H8Bs80IFOUedIQ7++4p05a79vsOw
pWG4gehZEYk0+bgW0O+rcqEvfTve+rvOSzwomisEfN6w6b4Ya9m7r9d13LTY3ak8iZp8d9f4zT1D
rCoOD+Zs2fJxTO3nqV61L+olOAG328p32E7r+LZet6vsAYefdZnsODxsxH18LDZ/v+qP5+h/XPSS
oyXpZICIf5hDz1Xd94YEJOIPD4P/ow2+rHM/W2ItbIGXqF2RcMmr28q9VuYJQq3dOrpXb+tzvS3Q
GbjzhgXmJtmaP6wd2evBqva+qmuvcpz+cXW/j31V2OKAkCOMZOxmLS6uP/SM7XFnWitEPDZg9RcK
6Pfoq6uiCBs6Eng0+vei9K6m/+2xBpgBKMiBYHG4E15TDuzVA1z5cktb6hi6BIqzXq8QLm0BKbSD
uPnqG1ydKt6vWNUMCj0o1rh0XZdlaRyjljVSJvFB3+k2BlTmS7mZd/1j4WRut8dw6e8T6LN7/PuI
fxRmAFoNHvC+jcMTaN668FrcHR1EgXZxkx+Fw/9mPNNgLmHBv0yrj68p+yHNk4DxBrt3OEFTk/Wb
xsX/0cs9wf1itE/KXA7M/xrtOtrJCKYOsiEMKaywnGmdu8UDdGM7O0CE8IanL8f7pPgk009akq+w
a/ujIPGRu9XE2C1XF50SmG+7ZAOB/4EMLjvbghH0F30TuV/Om0/WgQ/jXr0pnWSOho6R9/Km2OK6
dNMbfUv31VPs1g53xvaroOnPZiojYsG0rApc8VXRKbXpOPukBzPi6EgoBzb+FhaPbXnWGxarjnL+
4lEul3D1cn4Y8KriDCYwz+4fA0rsk57igEOt9FXduONJfvqquPzD9osKlwPakhRviSIQ5bIH/LYY
dNOgoHCCv9uwuqM+SjbL/AldbV0+jZfwFbIdZDHoDWucMb8qrz99nryXS66pYf6xmaEoB2sfeBPl
i9B6sPGC7hbgRvih/fB39Z36YtnWsawQgaz1wKN32hoO2rPOgbfuWo6y/eLmf/Ie6cYC1Gpo9Anx
uHraiNh1oJbOt9UL7rjtgZaBnXmRrcwshYUjOF/O6M8e9+8jXj1uAcOAuY163qTQDs/YYjBecCjT
1TLe/8Ub9Nmb+/t4V+tSl/n6OMWMh1xMnlbCs7pGQGTjxxCv0jfRlR7nBzrDG+urBfGTR41FmSaT
kU34zh+PurLq3JIhm7Dp+F4B2ShcNWw25SbZ0gi5Jd8PjsTPL57nJwXM4mRvsUYZhGBoy/P+bXIb
KKPawVd8Oz8Qe2VH65hC+0XdNi4TChs9Sk7t5avYXGm5h1evsEEaIt5slsr/3teU30ZtYgFVtQ9i
i4MRcb3Ralgzzl7aZ15i93YJ2n5jfOM8zvZORoLz94v+7JqlReumgQrwf66eMIaJbYoe04fw+K1u
96pYI6C//V+MgR+dtYTbkdZxdV+j2kpyq2OMoPtu5Vu9usfH++9DfDZfSF3+1xDLn/92E83EmE0l
JlAgEG/q5m0AZfx/G+Bq4dPMcTZnnWsIYXUHTYNi9fXvI3zyrhGJKRmYzbDEcikfL0HtjchvcWi3
y8nCwIsIk95yYqFbT8lXoTuf3i2gUUKCTYC4a5B48RzJU4GhcME+ChZyPbG7+/vVfHbywEKPQwfX
hN3SdYmsC3D1qoInEm9lO4TJ6sPANjzZKb8uiT9ZiD+MtSybvz19OY1wYFjGGl2c9J2lJDV/Guy7
qsuJ8eF/s+t+GO9qQmPqGlgMt5T/bPMOO86vyJ5cwcPXwvkqNf6TefFhsKupPY05GVjLxTUlrPfx
NpCfU+CWTH/84ol9dRevprgugefkNQPVjtLZFc4nG2kTHRebdnUdbmqvevpqnf9kIn64tuXaf3tw
/iiIxRAxJJR6UAgIhcGvv1/VZyMsc9BSwC3oE13t0b5g0pLpQoGmi3+2auxSs8D7+xCfPaDfh7ja
lGPRQDUhMUTXmY4G5ZkoFLvTynU3fbGQfn4xVO7kIquUYFdToS3Kvh6zVLCjDj6HFNm59O3v1/LZ
ac9UCFj75xBXk8Ca9TpqRGK+y0Le6gEs2dpc49u5GXv/ItTV2yxr3zukpOG05LHErjr2LzUSo7q1
Hus8soumPKZavJkGeVsW2Qbn6S/ut/zZRMVCfun9gTPg1flx1rRo8yRzKFi+nOEt2AQOHjC0Kred
lx21dU+DaU2XfDmX2qPdbNHlAGV/WQovZ/yrfXuJN5UA1WUYesbVIlCqfSkVYinwuhCyyBLXHHHI
2+ou+sfNF09lmUJ/jkUOn8guLWJY/vGKoZM0al5wxXraHA2MElYtTGgrtF5ZeE9Rr97H8uiKkJeb
pBQcPc32MYwahC/6Wu8m5Kdz+KxiebQqdTzNs1YG3dPdGju7sKHNOxqQfypxJhcrUB98I7qZFH8D
ieUiQpX5+8V8drjmxv37Yq6mWA11omiqSrDTg/VDXkc7jOUug6PZhMV+CV98hoabKngM/m0i3fHr
4kPNKyO2aAbasje7/htq3jXo3G38JF0I4rBLGyN7p7T92+z7F9e5TMPrh7Yku9AOpZHDZP340GZR
6iXo4YLdP5tef/ARpexzJ3Sl28rRvGorOz1iWjtxv5yaX4xsXfWVCivAc2Nk5FHAXSQSAM/hiITl
SRYiLxqky5x1BpOjuastUUHlpEG1wiYok37IovgjjItzUubbUJ6/8o99R07+clOuYyBoeEGXxWGI
wl5yhRUcrI3iDYf266Jg2fT/GEmT6RxqOqjkH0UOC4/SBlCmMfWnoibA+oIXwsryCmfYV1/Un4tH
8iejsRLQocQa9xolazI5AytntFGoHsB8UzivKM2HWT37Ft51o2++RLglmXq+SbLi6FeqF8Y44RjZ
lu9/aBc+GpYHjzkuX0KYe/hx5QcfXcNoDJdJybcDghjSP9tH0MfXuuh/iVKGsjUR7C/m7aeXwhWQ
v4kjDpDfx3lbC2EgZxD87ODVOiw3z3qW19mO/r35AlPO4WBdn1rb/C44X0XL0kS6vo/knukcRHhi
fMAl+Dg4TYBM0XuQsLJJpbVfFv5TlTTSGp60toKROsS2UWuBR1SJTz5dVrr9ZA6vndL9UPu6OQ7S
pKJYaY0DvQzUOyYWHK1VgjFhfEROEZp/LZEy2EK6iimOJKKlVvqXocq/GYVRbsQ+o2URhP06xf1u
VxZW7vnJ/CBVZQalqiYMsTBVJ02MheQgVXemTu+Sv4ZzvT9uur7BRi2IrTXOv50dwmFaY0z/Y+yw
3ylkRH20QpKNDAGWxliTr2c5RdxmDh4htumlF2PRqWvEgNlgDmRDi+3arPAASDEGX0Ne+FYjcMfK
wVDhvo0PKJ5G2F5A7WyXbhTj8Tn6iILpsPWofTD/wBkRzhbNs01bqzdKEL7ochAQr0e3uU3a8qYW
hlrE4nSiNyyqPO4WR50OVuVKbNvHEufZldCNrw0WNLNfiDai9MZcGbMsbisM1TScU1LjUfFTFwvf
wkEhdRb16SU10WiGBV+oiYrXuO9u6sw/RDPKhbFX0rMghVjJwSIZVCfKU4R0bd7qrtUBL7d4BSUS
jEf8tWJbTzD/12er3fn5pG8y2va2r7TdGcWKCQBe++G9lSWLwHc0iFZamjyBOlEjdTz1pJf+i70z
WW4czbL0u/QeaZiHLQCCg0iKGl2uDUwud8c8z3idXvWin6JerD8oozokSuWsrFq1WaelRZqFZwQI
4Mc/3HvOd1x00dWmKcRfINJ+ZfGIW7sxRBubqUfG3xWW8mCbJSPgTPVnUcevgT7ejiiC18Jc/dQW
OcuYIhfBUjjZbdWFLrFOvR1hzXPiMH9QQ/zYbUTZwAq3LGyOolTbRqH/oOrlN5qTK7NTjlqV3lky
bCtDEAXkhOWd0YtPyZgf9TjHgqCodkb8KrZKeUSXJtRYTEPL1ThGQYAZTk3QP1WZfgyQo6mCfxem
/Q+8MPwstWHE0u8rSvMmK+LjXJQjqZBYbkcwJV6iKleDPADpNE4wn17oAka23Mb3UZtKTjTQgGMY
HTUwBfYo8X0g+qPmUMt3saV+y7LxZTTHk6w23aqog8Modi9sQX181jNlf3prlEFjR5XwxPrivV5G
W6PmI+hjnPrjZDyGhX4da5yN8J+6Qat/K4uelmwxOGZS4t812sQxJyiPELXR9I2WtBrVsV0FBges
PlfyU57/5Aw73aSMSJf8w2fo07ETCglfgsZtpnPcriwl8zEFwpLDnH4d9uhONT6veLrNMSkBbxgO
oNyPQ2vdjiopHOikN71We8znhFiAE20m9TskcjrFiAbBHt9bU0+XXumPhZBs1FRN+KLqnwVxMCGO
dXvmk1dnAbkXaUaadJR8YsRC/yVh9AHDo34TiXtU7Ss9xyhjgulEa7suk+hU6KCHYSTUY7+Gk34I
5/i3APM50lsGQQYbNs2EF/AdMlyf7NGMAQTGDV1mo8VmV6bDXT2VoKEwtcyyucAFGmsnw6+zhUx9
FUpilWRBRWyY06iER+C0CVpHw5qPKZW2A0h5a6VE+cYfpj3p6N+kUb4l5vWuD2bEGP71UKqYhGHW
4+d01AxXnwj5Jxnxzg/zSx12P2ttvCEE63usNsRyDy1pV8UWytvVLESAgDBeuUHnxzZXUG2Id4/Z
DLHRbJO1GKRel9Wj207QvUl60qLhmPnxsbZK/OryRp/DvdwndLTZzR0KwTzKMO30VN8nug8QkhqV
Yn6DwQt2D4njbs6RHEpwFPnqEDjOHU7wEpe8KDP9Y0yBjiDj0QdQw3yaM/T7Kf2NeSOgvtJ9E1qV
xlkh615F1G8k925uzV4cSr+NyhTRpVUvIP5b4pXaye19Id6ij013foA9Jyh1ZYV3cFjFZfWiBViK
6la88SPxOjOAqFvNzicwdAqgBhr9LG8bXelwyCc9ugUc5j1ZYnAj6odRZHGxJdSih0SA5GhJxQ8W
I3uu5G++YezrEpSOBpihwbOVNGD4jLH5Hg7TKqObnXYgQNrpp2BI1+iLr1UDlb6hzKcK2tY0iyoM
YQiaQ03SzBR7Ug1uJ2jRGMzAproomnfIgk84A9iNNTJfcjyd1Fg6FE303In4r6VivK1riIVaZH4f
U2sbaBUfXWg8Dma7QyObotzo8MWI6c1QwCzWiNhz/S5147jAd4L0I7as0hFVkgoY3VeVFeYy5Qyt
tCVYWjZRPsOhnoL+gDSeiJZ5kO6mAaZZY0A3mnp1l4+cT/A7EAYFa8HWY+OuUqhJa367xiYUfZNJ
e/QAZswbsx6jdSbXm8mMHFnNf0Xm8LOsg50g5Y9pmuyUbtx2QbfH0u1BT7s2m5kHY2SJXQwVGoSg
a4qNMaE9QDYPYcss1pHYPut9piA7Zq5VxIH5JApkW6jH8S4K8bFUECuxpwoteXKoTSS9eVDb+qSK
4fQNUbxliyp1FEvly5fDPlj9ecv2qYRMr4mIUo2vlzdML+LjpmkO8zIQM3RkdPnXucc2xNN2PJnt
ny/zqfywXEbiInS3kN2+CQDeVWuMFHrdTDkRRjtOiFlaKfLFDtqnU/XZNc4qQpPaSVG8XANwuMeZ
eu1voz080tVwdUmHJl26n7M6QpRKyUh9AU2WSx/0mKwKh2XdKfY+vXSc2XeXBGKfi6Jnd7dsvd89
wTLAWR0Nby8q2hhXocvphJMgZundpRPJ13eHFoP0SZJgyHD5eK2gJ4glY5vN3Uke4iBtMwS7YK2t
ZQ/I67cJbhmc08D+8xj5fMBbblGRKIxYIodF5bwsMswpU42O7q6khA2mjCPwViP7qYOJM0sz2RfN
cSgkW2guZOa9ZY98OPGdXfqsShIZsMHYmON3cgxYNKkL8W6HYwnNCZ+dF19Bpd9ol1qwn04sZ1c9
O7EUDXm5ycgNq2tzN2/h32CfdhOH+p8rrIdtc9djb9tc6ht9+c3TJgAc/wanPzultb1ElJrOzarr
YANpaNWuVK9eX6wlfPmRvLvO2dyimInS5aSxUT8pHmn2utUaIh2qWNe32xvyM7fV5s9D6C1l8fN7
/PvWzoaQCjKlL+GjO+bBfGg9OE0aRwUv91BondDsPUnrknYCmF48J262jdiM2vMh3Clb4XRxRvp0
HH57v3//mrNRFU9NV4VYR/iO6n27Tb3k0CBdIHMReyrBX660EsGtsyg59CvjC6fxT6Wc5eokEKCK
JpoIXdXHrziSY15yK1jORK3RGeBtl8QJ9KH4MgTR93k0b/788L983X9f71wbkueA7CDUspTk92EJ
Hdl8/PMFls/h08t9d4GzcSuXQtRgTLScIJXtqXoaq9NQXCgxfroGRQS6TpqG8l+V1PPS7NRKiQaU
gf5M8pzpJ3m4ytq7P9/G15PNuzX37D7iSCj0gd2j4+cGyZw1q7tQIzasBowFUfE7qwZINPj3KrTd
cCQ2/Qwe3YyuhlqIOFsDyBzF+cT5+sKI+fqXvXvCZ18sWbOV34f0IJbuFI7e+Pt4H62oltvwrQhX
P+LT86KL6ueL1z37bBVoRr0wMVRhlF7DEjxpXrcmSpWim24n9+GGVMPLGoXP3YCPX8hbIMq7NTXq
qmzoYm5XXbdIne3859Jt1N3O7R9bbjtZ4SOjT+FW++B7A/j+LrnGxX2plfW2sP1pYJ+tA+kkU7fR
GNjNylzrqwbld7Uz9sERsPyJFDNEXQ7gYofYWMxqD9qxZQTsNCDxa9Orb+Sf0DWYS7prIMurPw/W
z9XJt2dEZQRxGc6K87S+NhcC6v48o9qNtxKBWUQ/8hfSFaNjv+9VJ9soG5zNryot2vYxUmzjt/SY
0UB4kX43W9kuneZCxfTTN3r2k862Qji0Ewl4JD1b84dhHJTeoJJxaSVZhtznd0LiHWIOBFnn1cQp
b8KB3JRFjyV5+AOLI4TNlUH69DF0gpXpqndih6ivRv6mY+y3p315I24uLaJfTaqSZChLs4jc0vM9
0cz6kc91iGwH2UrVgkI0/2XBDI/z/SXOVqkUfP/YStwpNCKQDhsdbRAsdr4CsBaLMlRwLy1Nny0W
Z9c8G/Gq0Vbx1PHBL08XIpi2iT3fpeb4BOHcAa55Fx8ubQ6+3EKjL14EaCBNPomusiSWA7zGBEXZ
vcspkm9d3hoU9cv1xWstfZLz4fP+WmdjNLUAwdY61xJ30aZiwETryVuW+0snq889seVRkiqmaShs
Ve1cV1cOJT7KRZIZb8PTojflmLkj75UPL7+4p/jyaPD+ameHLDMVWR3NNwFoHcFvpDkScxR5hQ8a
HlUPxuLhombiq42MRG+E3DQT3NW5zAmmT9yOI7Jl685ciyt1pWxSD5I5awOUnsf5sXYINrtKLpxH
3g6ln97hu+uefRjxTMGdqANwgLvsGGT2tBq9YRVcJavQU44KtZB1406e8hiuMHis0/UuOcGquawN
/WoSQPzKHECIlPbp9BzPzRTHAkVKIsTWJandj7nXbyjoLYL88Tlx48S+1Dj+8hNFzYZcAAkOjbCz
XUqKOxYoKHe/SKdBAK1j5oR53bnFVnT9K/Lk3Itfzdc3+vc1z/YfRD82LTBsbjR0FhyRI7mWF3MY
ixzVXE8u1IDVpV36V6chVcPpIBpUQj4ddkf4xzEVmmUTAFISn8Pg/ZdPQ0votGzqCmWQ85m8LEvL
HBbh/+AMLPD9VrmKDqTKcNJTVsske2mZ/CwpZmbQMLLS+yecVT33seVd2TMXFgj0mO/6HrVrRNKu
sSpISQFoxkfzV5XiX/Kv/ofm1A8W1v/X0nXfVt7/2MZ692//s8C+mv3b/3ozsp7qf/vf+WtU/vrg
ZV1e+T+9rMY/aOujQKHeRhqkSHj4v5tZdf4ElYbF32WvBSSTP/n3IPJ/kAnO+LTQlzLzqApz719m
VgEzq6RwlOY/CHyQg6rGvxS3+3GLhYxQZMggeuDDx5QjntfruqjMwet+b/FEufNP9NKKN0HZ27Wb
yhXk++hEr/FiwUD9WA/566rUf+iEK0u64tmUk2RhK4369xJvNccQW9dM2+LYISi/iuY+TX5gJ9mF
1K1HEZDw+KOD4t4QZOEr9bFuYRM2YJWlayO4FeIXxaidUcMfrmwquX2GCE63k/glTbZDOoNhtsoF
UGTD6FUjkTDtuA7V+756UafRy0SVdgA4Gx/imJXf5LpCHQok3s0Y/Oqy2Smxdv15n332sS4988X/
KSLRwXnE4Dg7ArWDJfhzjQaeulra35gTOefjrUZwBuF0bpd1EFIN8oGI5sEgVLS2VRqrP/+Gj+vs
Xz8BhdAyS1kiMpuPBQNdph7Vy6jzI2CNBJOnY26H8GB76wC3xvnzxc7OfJ+vdraTyOU5pe9Q2+qa
HSBCQR3lcuj2NrFD4UqmFeA01yEOvx+XpHBfPGr0vowwXcToCcT47FFnVS3W4F/tvgfbVra3XQWD
XYrIj+1PbbbT+4awjnUlSts4fLXC39LYuX++efnjQrfc/MefsPz5u5PnQEcgaqFiLGsBkKHttCJx
czhEG/K53GhH9dHtVzUspX181WIhTzfzr8tF5c8vnF+BHJAJQ2ezev7CJaG2rBq8rGRgvPA3E7x+
Yd7FaMmF8uXPd8y/8cOO+K9bfnexs/dddyEJEw0sW2G8ixvse7l4TErQ5qnKp/g0+NqhyUW3ykb4
G7Krk/XSqIAKxwelok03fROrJa4QE3pHnouZunmmQmG/D3uwe9jL4nlVm3Dt+x/mEumhc3Yh26HS
SGmhvZoV4dYovg9DYvvt0Se7KSojgJcgVXfxFNIcetHpQ0vtTe53ZK1oTmsMO3iedpRJa1RH66wu
PSNXnMmsXHHuiUzAcSVVrpFq67EM3Rlz8CSJtlkKNpjtLKRfRM61migrZDwbPRkfZMyNxKWsLEFa
GQZhuZCJZILLpJDMZSiclUFXz7o3mKdqTPUWWhBB/dl0v6actK5chlvZ2xZIY3ypp9wItxWzGvxa
G0rlphd616jH7UTBXA3am7Ts7ck6ReF8FSnPQhRukvrKCngB+ou6JNjC68d1tU4y+Wqe2M7lCL56
NrTpj9Z/hdNmq7OFW7gjEYTAD8E6LtIkkE4/Ujhbod/siZHxtMk4Ssrg4uBcBfJzgF5JEfQnndyo
CX/0lOB1xb8sSShVkDsDn64jYIVsnif/hedi+ykZivI3RZTdifA/c0l3z/XHdojpAxNLAtlOQk8a
gR6qEGn0demQS3cSQwK8umojlNJBlfrD3Ml7tfDdGvRp6P8OStqH0qmI0qvR4lq0p4dU8uqKwEdC
diCfimDyhl8RzDSdLFFHI4diqkCjpZZj+N8Jh0JV0KP+FJ7nsvDGgiQexC8iYSyZMV5Jeumohbaw
DHd5Gj6mceDRkoaQittErKAkCXQryCUnUzEtooOUKfdzD3rV1Nyk1bwRAQR0PidAFwKOx7WQM0CW
9aboSWpSjyxsV40eLNijeYRxphOdJU8gwXauSncNHcn4pRiC9Zw8haAgKzKvCrXw9Mo6JGG1zvl7
WROuNOO7FlheApVxYkQTOkyDWLnru4Il5jVTIAGX404qVLrKuQtzmlnYco3RxzbfH8IwXkml4qFG
9PIWskNGbllDzVwibAaWuSGWnmxF7phQNZtFWF6xl9ZHXfptNY9TZhGvW153fn47jvdQptzR4p9R
NYd4P3A+sKhR6rQkd0Rbgfq0n7RXPnqO0g920YD8pg5PmpHtCjXbmAhNunwTmlcCqaT1fG1yCCqz
2x7vuKlhhoegVnbtbQ2AsbF6GlaD8dgp8bHBPw8elX79uAkkyRFyZlW/9aa8Owi5vy1Jzq3L/KmP
i++Ebj+AhnQUggVz7cWXxGtfzoj2ibdGDuh/SNZaeKiIEm9ANTcAj0ig3kxZsgNsbAvaU5Cq1wKD
bKizlz4er6uBMMYUqPKU73WtflQJUx2NkUiO0p3FwG1Mgo5w55fZfBfp1a7Bgp6MtYdqmfUeC5EC
1pUsHrk6xp12VCTtoReQ5/j7NmVFkPrjGL4GTCXgGlFQlZup+GUxOZF1rDPNDTTrC2DbkLQSC/MJ
fTNzmOxGEAmwUJ2hm9fzeGwR6w862w3/2keCaCDfHpt9XL/gAVmRnlX5D7n0RMTlKWr8vWUmPBuO
3Uq0JpKbglSyUpTkUKAvVMclpgFi3CJfz5B8gXz/8xpy5nd6W0LQwrJqU6IW9U8oEjrigZ8X0Bff
6jcgokeHCTer9v2VBlV+tVjZ6od43OQMVvz6m+5CVfCs2LL8AkoslAQXUpLKuepsh8pJfABP9aNZ
CddUxnf+fVXYkkMTdkWiYHzhfj8vz0A4oHEpioKFGpfgx02CCr0OkdsrRFFHN6/T/L4SQhQn5NsR
HvDnRytfutZZvWrs4zg3htc4ospheUi/10RHQiGhj85htfTQJNGxgp+5Wrrc2XZCSuGBMHXqw8XK
w/IQ/667vD1kDYSdKZvYjD6XnNm59crQ/4RnCt3mlAci8ZMg3/uYcLYZmGjjRGQmUDHfVpSdLjyI
z9sUah1oiSl6qOzG37hh73ZmTca80enPyxALroB0eaVvx4MdrSws+YUL0NItj/4PEvNsUtWe6ofo
p/gEppM3413cI3/1JN7/mPN6iK9V6qz99WMW3E5EdUL35KuLVcTl/Z4/8/dXOtsTN/gE5kh7VtfJ
kbMPENHIRvx5Law6L44czle4nkGbwBo6hIf/5iM/2wxDFYSspD3Tc2LXDyqd6BZbeyq9Yl1vILL6
e+NYPWQILFQbyLttXoUr49Sup+3lltAXZ4OPr//sDKTBQYWVy3Mg7dLJbpZwEsr77P48gkO7q4tv
+Mvhhm8UP4qpMLmcNWnTIUp0zX/2D5Zbu8NKwnXMrhThQeIo63hjjU5zKteXrJtnXp1/fmLGcsbH
IYvQXTu7TckolLJoX4Aa01QiG+WOiNktexvTJfLJwN7wNqVdNYDX4xWJCJfm0WU4nQ+3Ba2EPmsp
XZ+f9Ae9RZ1WcP3F3lB6i/V58PIjQFG8zxcf8pdXA1uABUbnXHtOgcj8dKyk4vnNWe/iv8RnRWdR
9IjYIzDg26Wne1Yk/+vp6poGb2LRVZ2X5MNiFAdg6cscEm0S+K1UTtlYu83Jv1J/5M6lEubytj49
zXfXOzta0TcmiEF7jkEk91RPaA7GP/78jZ5Vgz/f0tlalBBpORvw310RI5GtPi4eKYQLd/Fx2gNF
uhls/fjfvOTZkiSRPEYy4TPiWfWmelxsGBzjcMc58zqg/lTeXJ5w3+RuH5/kxxPx2W3OZWrqJngl
DANb+YUEARUd2XCkIea+ku51Z+BkT2yJ/gqq+Moun30y+i4s+18Mn+VHmMigkJDJ5nmluEL1H4Ob
tbtdtxoe5y0aVrLKkHuZT5rTEW1oq7d/ftZflSPA/Ii6blLsw0bMAHu36Gl5U2VJxSqn3g/NdT1+
/y/861ldwOOhMaTm8vFfn1WxLlXqYHdp66qknZES+OcLfLEvo52HEJL+EJ+5eL5V0luicpN0sGXx
JiQ0vuteclUColRsiM9zanbcMHHtDqn7xAEmvVS9ox/71SeI+VmHJGHg6TubUPU5EdHCfp/CwZm6
kSIBvKs2XSkzCSuy4qY11Dgi3GRSoVpJJnqLfD41sjtkHj2wjehHkm/V5NXEKlIuCU3A9vCyEDuL
QCm2vMF/tqrWyWXOhQU0wWReSTWaDCMmSVv8JYgacvBky07SqVSsBum8D6yfppGtQ2FyM1jVxEgl
1FFi/WciQbbVX/G2IpAdODjC/Yila8wpdiJjtDZ8hOKnsdvAmbfNLN7JPeT+SrryCaEQkfn6mrIt
UboL/FDFClepKm1l65ib7IFqZAIc9mMlW6fmtFXL9kaL5VVJEGusGHbLPWMxWfDMz7WwzUftnkCX
rTkbtgHNRRX7J0igTis9kcW+Zavtzuk3C2B3IR4QUhMlmnMSpFrV3U/zzzJrHIIT3chAm51RNDMi
RNjIsxuZkNj8gGHDlogm5JyDTN+24IaXxJjk00AAmu6E+U5HW04sQmbdDXD4az/3tO5RnFFhD3as
w6ib2rUCGW1kyGSCuhmknWVFtl+0ZG5+G7KjrGfryoT2T0pe1b+UMiyxqCHMK7Dbybht5s6RSNvq
K5+gwCP5ash5s31CvmNnVCtiq0+tdTOVxyyaHFJeyda0u+q1ErPbaLgm/oQUR64eD+5EnYLyCXWA
wSvLeofnZ50KD6YurMygX1U6Di8iu3Jsexj4VmGMh7bkPApYdsYa0j/l0eNAelahCzupq1c+hh2c
z7Y5vhgj4WwlgNeobWwjXJIg8q0Bgz9r00OnaqdRzW7M9E4rc6fAeNCasTfEvSvB9+UUr+ihG4d7
VU+8uYHoV6dIwsedLvRP84x5Mn2VGopwsuiawxM+5J3WxptwMDdN57u+RTo63cXQcIkKcLXs3o9I
hk+PcWqtUHLvI7hytUlynE8KNKEv8eQBMcZLdF1Wgi3qwQlHqhK/hOrBJO6+Ub4rIyCM8p7Ru4o0
Bn5DQkc78ttwocDZ0/C0dvIuiyJbI/Zozp8FJPfzpF8XRu1VlXaloHwShNwxoh+ttWRHU3pS9fUU
ldssJ0dl/jUEhaNPhFOIx5iAX60ZXicpXVMdAhxmupPAZck5bnosMen3MKJgFO174mtF457w8nUr
J44e/861k6ZmpLcZGJlqCkMgo4brvIpemI6J/9HdlOSfdkRONzkK335SPtQZwQDmTcHBF8Y+mbFk
IWsiivNgXnWCSdSBYuuGf5s0+AIUiebIdN+0qtuFpDSBr0xrL/WfK/VGYcC3LRnR2CFa6nGtLjlZ
faWnho1MYh2kTzJ+IcKDbfKJ3CZGkyQPti8eBZxZZB95oxU6MXWs3gR43ngRprWSYyHWnCMx515Y
/Ex7fLMjQYIGHOdZ9RRAi2bPjAdsWQB431K6BEZpE9Fuqe0myMcHyhLOWANctPonSU+cmTYOwIvt
XFHbRZMnQFSOvxGY7QVp5A38rw5nMlErO46WyBYNzB+xZhpc92l2RK0+CEm5tuhgFXD1+17YhNXw
YlAelLMXLdJPoRg+RFGD2LjOCE0giM666SvFZVnGPVFdgdfbp/mmsH4kurFriKgVGDl+E9J6Is+P
dBfD6LZKb94bJeZQC8SY34/XWRbfTaOybyrZ1SQw0aD4NWXY0+DeDaJ5rUjhrlOjPXG4W5Kut2bm
k1pCNpmsr+Yq82omurkMrsjrWnedeoiq4lSM0rFmgjXT12YM1ikerNjEgJdSnw2JqG3FdmelfONd
bN4ZJlFERhvxDZAWH8ndgXWFqPfUmcbCq5vxORW161TTfvoT69NAjKw/v5TdL99SnTS17DIvKBRl
GDQGW6FsmmnavtMU8jG/kVmyVqXmdjYmF6cP8kWF7CHZjrWrKDacrgi9NOWNCP2zOj/1kDWt9iiq
TC71RGKVjH8F452lrFMmo74n4t23XuPidawLp6sLrxUXM9N0nK1pZ2nFz0SwdlU5vPqdVbnUZ64D
ze+czOoiONDdMxEfJJMqDQYMYmltP4+2szK9KrN/S072kkMLreQ2yauQ8CbFS/Tid7/8eSJft5Qf
iQmSNaDxmOX4HLJwcMOW/pM/E6De6zXGwobPqjduZOzQaTU7QfG0jK85ounAWodb81au020WmE/N
4sMycxK2e/EocitlS5ejkn/K414aHtQuWfe0HUvS0/Oa3V1N5qAuO35Y4HjsbLWWnDJLYSbdFYG8
kgi1F4CqyxOye6UmSQzy7FKV1am7UMSV0sciE9dSUxOphwiOhSooytXMNySOuhfG8TZJnpVGZXVs
bY2ADnOiWn9FJqEtiS/GUGEFxf6lb/KouQkW04+SrmKhccY23/RjGq/iqOF+6g2q6pUcj15SzzeW
EuNjJF8IfViriqvAV4+xUWzbwjqliuk0xKuT+Ixpi/5B9pSO0UphZkrqb33Lxrry5IqV3GjcUWP2
aBjMnY0pxq6K7+UyVuOHbryOG5IxDuPwIA3I4mNxNZbKNog1Gigx5VGTJFTVrvtulQcG+Xc9Jfof
tXSKcCb43a1fQXUIHwQsuAQilgT2ENrJAoe6LbBWBoO0Gu8aXyR7Nd005NXWw4+8+aH0226q3GRC
DVodTfLe9ezZz2FlTYM9WuSmyvkqDDBYdjmbsDsNQV6QmYSKD+s8Hr+rhfykR8S6+VCfBeLI6mZb
C+Nao7KhDmxoupZ4je6xF4nbXPIe2+tU2jYdo6Gp6cRkZCykhJht8gyuLrsK4j7igLQkHaEhbt+C
lkKk33CsXwtys2o1Ii5znUbJSetaN9Ek5oCA5SjZpeRPg3Om3s88MrUeiWFeSRaRMTT7KKtuhqb6
Ofv5JsZghFMX69Z9XZ/YpuHP5bAx3SeDRjOF/AJQsQpp1M29JLyUPUOJyFPNfMn9bCOyk2unp2j+
1gqXKgRfnmlR6VlQn5CxnDdp+wg0DxvqRR8I6PYKkdnRgL+3VKIiL1yTBHjp2PVFCZQuz99XPCtD
dZlaq5PJFf31+LQ4iFJ3vl9OfoxSin70Pux8Jf741xSef52sLfCUKkQ4/dPZi31WqsjC936UeGHf
jfJfPtrJGpUlypnYAACjnRX2xiKr66551kuiutNfMPX/fPL6on5F61iBqwcvFXzh2bmn04a4nrC4
ldJqwNfQtfl6GDY6R4E/X+eL4cB1qPnD4lDpAJzdBhmF7dwNzyKOUkneadW3XBsuXOKLczettnfX
OBsAiVnp4zw+qwei5BH5Vg5b6z2e1NXkcvRaXyIWXLze2bPDT1zP8fgcb7Mr8gpfWXZdfbDxNa+V
36QdXNQSfyG5+HiDZ3WiUe+YNEfqUsPK34WO/lvB36Wu/G3xpD5N5GjzaV0shsmfT8YfnupZbUGQ
yzyVx+dupzxpgMwFR9xaN6on/ycE/W/H/I/lG25wYTxqyKD0T1q+ssytehqpJEdH4wlDFTXcYKWf
WJLv2CtMe3UjfoNIeEGP/rl68uGqyhkzBTd3YZj980hyWl2TbNyXzp8H/1fVt/f3pZy1ndI+jGRp
fM45b5/GVxNWJ1GCGwo2HIrkVzr7Xu5oPy9c9MsX9/fDVJY/f1cUgmzd9Nr4vEhUmmNGvQ8o6TOh
NF5wd7Ee/PW1jCWPASEz69fHa0mdVIqC+Nx72RvzeSn0DadiW7jTxersV7Vv2HK08HBFiZr0huJ/
d1+z0RmdpT6Lu7zbBebVookk4uuu2vsbAKSQH8odDnivdQiu+0/Y4r4aLWCyIPuAp8Qdd1YMg42v
lKn+bIZLtN1rkz9deG0X/v3W2WjMw6wccv853k/OtNKpmWKmh0qwnh3wlzvhVPxz9P9/zef/MHm0
/7Hk06tf8tdf7wWey///n/pO6x8aEk4QNUxEtBygV/67vlPQ/oHR2mSEk4K37DaWSuJfAk9N+oe4
DEnKpMjdFbYD/1fgqZJjsnCXGTaE46hgHv878k7VwAVhIDOU6XFqVE3PSusJZqPaL3MRftMwbXpl
JDizXcw9PemLQ9QuEYw18ROd0d8V5moc8mclHjCfmS2p0cY8T8dxKod9wRHVfvcQT/+crN/njZzN
dfwaTVVkicL3UkzlKZ5NBSKJ421TUEgivlHBUt/lRHe3pyqcxJuCFIIimmiQxYMSr9EQGnuLMLhN
XsOFsiYT55bYmm7back+iBXJ/fOPW97bu07L24/DHkiSMvh2/nu+myoqDSg0aZKoL6mqqY2iOWjB
6qOfm8SDfB9aMTzGipWhKxwnct0FlchZzc2RbpR9cezqlzIdVU8wM2lfazufJPUHgo4L15CqaqtU
yD39pgm2Y8lJsCHDboUn2nSjSWzWKfmwhjCQ+TeG9Ro80ZbMDHOFdp2MAam09oo0hBQW+ItlIfuJ
QORQSK60Cw/hbJVdHoIlLRBnWVNV+uTnyQBK0UESCpSaCvVyaTEQt0rhjsNcfAuBTxzrgSJvqt4T
rao8cEQmuqoyt+KQkmq+3A2JCtGh9a36Jol9ANChdPvn16R9XE74hbqs8plIHNwxjRg6H+b7pSvq
dCMOa6GgwK0J1EwjgtqDoDgEpTofCrlWOQuZbiWa7BSmsDhmqZSueo3sOKJHB28EyggTSC6OMScw
d24UetNjN13lyaTdhVH2w6r161QdT2odwfC3JuOgCelJSVIqWUq4DoZsuuL4TbzbHDTXgz9qDvAc
N25ScH9yHuwbKmfHMoqVB1HKd0SEUqXuWnn7lpQojYETKKn0owrnhybM++s2qlbswKn845V0S0uL
b63ECjeQ31lGYtltlC67V7p5vuCM1z6N+EUCzpPU6dPSrj3fBaijWmSDjmUgDOufvZi2t40WtZCp
AruYJ2k3ldqJKMj8VNehYhNpHVyXSfNbrKhkdnqzSZO2qOzMitlA19ZtKRb1IdOtZ/5Zfd1NU31I
jPBHMefNQRobZTX3cDyCIaG8YKrCoeAI+vfrGBQekRWTkp5WY3g3yi1BmnW3V1XhOvWHvRJGJDXW
q5Tk7aM2Ykk0/fu8V6rvlKoUp2vAXc2jn3hDKeMOJ23Yo+8iKkJza+j1Td+PObCp7C7C+kPvJSqP
YZP/tNLxITVHCaEX6ch/HqqfOo4i4ZHiwsxcjk+cdc/25HkXjRoHdFoaQR87STyqjg/O/6bTSA3M
yqu+IeBFy8RVlqjTraS0z+MUfdMkQmpHdF9NGeIMjYp92yTSgamjP+aycmzIQwYYIX6b4XHYSlFe
+NnYoT9+YzTvdUUG02CAXDM1BEpn+4zMjHRr1HS6oUM8u9OoK3bdWsdxlG+qRAH9Jc04BiYN879J
1KQcImadj35CqTlo91GhgliTdGU/ldKzmS1kkD6jkPxak51+8EPSRtXCMOxpmClCWcYhbWTV7iQB
9mEp/agDOXS0cVIRCsu/w2X++T9EnceWnEq2hp+ItTCBmyaQPss7acJSyWACCCDwT3+/PD24E/VR
dx+pqhIi9v7tZqc/lrlCWbuNl82yKA9xJawbAZ++uUICtGF/9dB4Ovm2Qt+0FNlZ1lU5vX0ZySzK
DfsefGZEG8JO2h3fp9Lc2dL4SbqldyTUNAANL98J6rk3NxMGk8galTHjrLNr3PphbBOXYJ0+LxEN
5/2LTy9QQRVijM38IjSQv4HxX+iXvJ6f23ADid26q+3pKhapkzgy+KavgietepV59mmkBAQXu9yg
pygIrZYHxHonk+nVt17hqZuIZZnYKgDIfKMs17XL59qbfqn1RdfDYdy4LXgkQKLzf9NciA8L9S4x
jTgkhHvZQuspoEvwFJpFiOy3cU5zseW7SbnDrb/TJXnlyKhUGvcDdfdmUL648nEJjGF7SqfAjyn5
DNtdPXltYjV8ERxeVmwYhR/1XpDi6FzBL7NZPdlmdmgD49dcm+Fe9+ujlKv9WNKl/L9fXJvg8Mb1
H1Vrk54z1duXHbZn/56WtghbnMlYo+krE9mLzmnPHcO8ffQJyjs4neVeLaXDI1U1T/RjBAfw3uLg
0mpAXpljRJZf6U8r3/7lVRD8mcMysipeJs9+0KTIPf73Szik4rCs/JSzFPLOmtIrXGIGi9IIL+EP
qKMaUSo/5vtNQer5rl2k+CskaWQZxme7bk9yWbM/bVr9KMNR/Szgg3ZGpcQHra8wHsKdX4Mpje2m
QD4mGv1gmlW0NFb9pnsKr7I2tK9+erYq4b/l5vRDjHQoWZNnv9e8vdXmXPxwwZtgDONbMcnE9jrx
Kbt2X2TDRvyU0x06I9PvEFkfep39g+i3Pmm7PH/aGFPCcHCfe3fYHicQ2SFb1EM3NiIaUNrFXn+X
cNoBtu4tiNAnr1FV0GBKKHq+H9fWfu2HFXMnz9C7SLNfi2+rn2lnP6vVKp8cx2XFNqbwrJrRSggu
+vff73QZtO7//od7Y3Ezi/Nm5kazU9qhJfO/X2yDWq2sJhNvcQXp9bzjHaL8c+U3z6MqnmxZN4+Z
PXbXDl6Y0izo5zB9qBYZJmY7pEkWbmflhsPjoD3M2Sm5cGJpMGRqe+LBXrIWznXuIzCl4Pq/X8jL
jHI4ctrhJ+VHRPINt///RdupPE6KLTDs+HAmnR4yW85fqTa9I4WsY1Q0uX02YHPJgMqdPWzLdPFt
697Oaj6XJt+gnbXjya7G9OSHyGSsZ6MY/lKt2++XQj4389o/+nXnXVwpjJ2dW1ers+xf3rRXSz59
Fx1Upz1s8GmCF+DQO6a8tmQlnkXJFXH/XZNDm7bYlJ5Gx90b5aSfA6ewruXk3hR//PNAQ5kuBjrm
pQlDJ1c6udyti2EM7KMVlv9IHLXvc5mKgs79VEX+2q7mEjVCrF8tau/ITlfU4ql3H+7MkfK5fhjO
kyWHs0U249Gs6Q82NL3q7ja/6HIJCOejjRybjFFRfWoO81+r19+FjZgkdxiyLLdh6LXN6twFPHhp
W9vPmW7O7dIPLxLx88HrD+Fiw9IYtKwStFdl7UvjiC4pQjU8TZk5PPUrtdA2bvVjGTbhuaAra99m
QeITOXa2ChT621r/VswO16VMqXOf08RUZ3O1oM3DcULzXhRfrls2keHNcAb+nXObs/yrmsL15753
aBV0p8GkRVgZyXD/rawlG8cW+C/hWvydRj69etsOxKfShpUTATC16+W/X0Z6RA+W6qoPZwgJaqhH
daVLb4Co6XWc+WFHL97axMDnzEOzmIaoLPLwIIL0FzOCum3GwIDqFYJTtBGJNzfmkU85gxIQ04tN
T9q5F7jcxFZPGNyyGoVH9Tm53viijHF88Ws2jkKYcmdMBiu/yLvTlpruZZW0SXUlzpl7LQshItNy
WHOu63BsykthCI3e5P6P//3+v38KmgZzsSWTRY3ZEyLFIv7vW0u1rK69+OwdtA5WqYkYDWaIUOTk
WW9fYZhquC2Jg46ZK04JWjk6HWMyb0d4yKWFiYKpZN86G0M2l9G+LmnJTasVYnSVROB7q/u/kXkj
1T2oKA7hPU4m8kFuDGj9gYK+j47YlGdj2fznsArc+00Hk8H3aWbtCeazfvK5SCJf9ySOFn7/vE2y
jvFzHCybfvtubh2aMlt232ZMCB/Vj+F8ti232xcVCqLOD5rrtA4c+tt0NpBcXG1iDw/dOte7ucub
t7SDA7TQaEXZkKf7zM/gTnO6s2vP6V6zJV4J/X4x3AYhQFJztpPA2Be82vnb1qsrV9r0Um7bgBmE
yMkSMr+9x2uXZMOd8o6Ej25zxsNM5mLfmu3zEGQXfAwjtA3UMATnj3qSZ5dWD3t6X5s2OIsl6PdD
4NZ7pTpu4sCpHvzNR4NgtDTsDOtryJZz421UL1nzd2gt71OKrYntZameertFZVOb+tVwc/QzS/bH
dOd+/9//vcaHRKHpffrQ8/dobcW16+zutZDWT7UW0zUciv51rLP9vYM1ZitT+zFQzyaTNObK8m+w
mXC64rEsNxwRg7crPDZ7bpV2rfXvrbT/OLPK3xx3npJciCjrRves1+mhn/pu51ttcPMrqa695Opi
b6rogN9ns/+jKAeS5GyMDqgInhpAmMvWmtZuU82hcvoXwUV6ZkSZH2xNzfQwyasZthbUVbkjncje
LUQ72jRRCpJYxU+xlNlptgP+zoIRsaUrZz9B089jGCmfDXFpqNSo6+JmhoymVX+b81K+r8N005N6
1pbByzJrckI2Z7+kpopVJz9KK3OvGlAAT6XElqLtV690Phye+gs/u2nD6kPqblRWRBuKtTi3RADR
pD215iFd15tTDiqhDhdF5zZ9h/w5GVofGtt3Y5ZDT9VGnSyjsR86DDP2bm5T47aiCMJDsUT+WE9X
r/fLpBiWNdna9dELGJhJHo0bs/SOYhT70Yfp1TBccu7S/aLdsxPiMgjHcHkYs5ditFJMPgZDbGMw
ptnGpXWC5aDUo1ndvW46e678eo7czoWqY/VyxtclmxTP1j+jNPG5E3lp5lekKHiUGO7iVZpxuHXc
AnJCwLOuP01pli8IxgyNslS9gF34Z0yyVKAqvpQxn5+7jVKq1mkvA93gg50GZw8DylqZB8h3f5fP
zSOrCLdhby9xf+kKc0L3QBl5hYHKnijfXtJXrzEocd9ItEP6HHvh+NNtQmJ/6+rvuGYPwlPFw8Jg
1i+Qu7ag5zps4qLt0QYM5nZcqj8bIgsjy81r42xveeaqY6eCKV4wjKbDshyLtbqOK7qfmsfSX3na
g3zxdmk5v1lEQyZu+MPnbsEC1+KsQAN6pOf8s6wQDU6hQZ57zhgje3839z97J5z5HrAumvoHgACn
5IynrND1fqvWv+Eql2iecV2Z1geq9Tkqy6K/5EZ7G83g2Z5N0kudtD1WZX3LZHhLe+vdH1D0zMpN
DyRLPVKN5yaF7f0bOUSS3J5W/l6mtdX60Tg2zixdfhUrihiMbuN+bbezExjpXqQL3kuxnTtvmO8r
9XRdq/lJy9+z1z8UYVU/4vozzDI4MNctr3Vj/jTfR577YzhjgMy3hrhj7exNEojnttuut3Sy4yXt
iJzxNV3Cjfc4wphfg7VtdqLcvoNgPRJimyZWp4PYKzL3vFhNsrbVCtDECiWRILeu3E95h/RtoCxz
ZUGT+bBbK+c+vzeEotjDac4tDExtT4tkhf20lMFNW+2bG04d5jnnwW3H7kz5OCwAj7PTL0jjpzWp
GguAtFkvWTYsV/ro0J11O1vMeKfW9W9ZyIONCezeLkrgC4GsnR/2F+10Dn2zGp2WoU6Ak+9FLZ7W
pd320+iYcaPCvyW6AhQH7t7UlIs0b75dOUgaMVKS2UYiWO4B33OcZivwEPZ2vVrBuUXZJKfJP5rb
HGIfzFAAsGJWW/uWSb7btMqi1tHBlWxrkH+r7OPJLTWj/rmuJ6ou2vKdFr/wNZxw8ZSmfjFkhm7V
G8IkqL8JqRA7nQUOLnnQxgVzthnK8XTfiUoDw9Ns+nz4JS8JCfJg2cZ+DnBqI/bDr8lxhJ4Lb6nF
5e1l6Us5FdvF67oUAcpy7CfOf8LJ1cEPjV9Nhum0QSoSul19qTSCthrLJHUozb8CbCFuTVddBpxl
vgyuyqg2bgPnQoZu+ty03jNDlWkb6he24+eFDc5W1eem/Gcij2lcXVy0EH7fHNaAaSS4WxxL0dx0
BX5ca7Jlm5llanPhRkjsPTmDdc2n7rcKZ65GFiqeyZWY2VFFpMe3O39RpPb5o7xR2TAnjEGOCoc4
qMeWYblajvmwoNwUHgdCd5J+puOtrQU+vwci5bC1T80fesxfslWhgtkYsT2HotlAIVQEa6wi12K4
I3N9cbo14gnR0UA95pan2HGUut7jIiPZyDIOyvo03fGI1MvvssFqVyhyqYGXUKk03c1Cf3LcpLzI
SYrTOvOZuf1qHWHFuh14BTqjrDk7g4vPtVI7e/uprUUiJ63G/ZAZp4rs6KhzievVKUQcXfdJs9XH
1k0lkdgeat5P6WWkds9K74PNpcOOMTljjosWu3FjWsHYb4lnJpIciUhqUdAxZ8iNqQzGwAoQYS8W
8UQmP4Na1+D1JLcm+GHxyt7N97mYosov7gkNazQHy9GaiuoAsQUdIJq4p2w4Gs2ezwC/LBH0+TS1
mJYb3lvD3nuTRZA6Zeg09YrXZdnqk+HoUxDOPyYjlpn7d0UBE2HzVLh1yaA/qV6oKPVeqTphhSFp
K6J/4ySceo1bL9h3OYU0o/tZ2YQiuKrmuwn0oTSZX8ecooYOdxoh+OneK8XBBlh48dv1OStRkwXS
knHtcSTYTenGW8pZNuOdGMtbJrolymU6YMuEGXA7rqLAVElWLls0KJTcmebu9ozhJDU7S6sE95hA
Duwso4yt1kvMpg/Qoab50Sa6nw76R3qPAU5hSYqgS2lcznatm1fvs+Uj+dv6CIlsezDzTpLtpWg3
RJdpzu2t1wfbsvR+rvmpL3UYsxToC9CQdwPN7icO0sK21d6VgNjCbM9DgGXdt5bPNeSCbxt+diMR
hk7AilaoIl5bpNiBuXGl2N51EwiYTWcckt5iMpKjTd4BY+1s8VYEbbBHlYqWUihS44ppijGaK+AX
kgACMf206+ki7OonGjVS9xE4IwFUPCqduOWCGtcJqiTwXofVEnsRmCMvXNRvaR6RZ5Hk7v1AA+sX
to5nJ5iivsYtXX56bv5tGj7ls8XwVq/+6zB2H3kzpmQ/NC0kPrLelU/Y3XzriNzXMOyMqyG9Ce6H
fUBhQ4Bu9yiaiRvTbVRSuua3DfQVd72VJdq7j3Um6Hwm5OswpXuGUw9NeWjc5MDugOXe3DVV4Oza
QKJLHDaUlQHK/GKNBacDh3/GrrUsQKc4mLVvUb2wEMteN901KO13I0/JA2lRa8n5rnU3iSYYGzvG
N6O4gHyUlTlnHE0dvEPreNFLjuj4Hp3ZTL5x1wUfdV2QZFdqUvQpTdhLk3/HmN6dsBzOecZ75ZLU
PFsa+W/NqkssAfOsRyK5bxwpud0VcsaNYpfTWaU6Q69a2FddqwdtDoyQrjPBQfG3b8rYEnehStPM
Hpj0gQMFR/uM0WAcVBHVHHzzxk04uMfWAcBpW0SPXq75GwaPVZYcyHb9Qff5k9mCrmRguiAx7rNe
l8c8kOfCNUeWHbu75yqtKZnPNBbsWiluXjpe4DbotbDpyg6KVu9cUSw7D0Jtb3mbeIB9SFhn30Ir
2MDTuEt4lKgYOsAB9jgKQEnY9/TZcDBQb33ZcvxkHqZ/T5ERipGaZPWGHuGtubh+ujCYcwD2c3jM
NtEf5xFNt7jrrlOfVYykvaRUQRDTWx7uqwyDd19WZzF0Pzo+n9vijCfp5qfUaIgON3LqsOUWTSsm
jF4TjG91P4alX8/WgAup9WpeepNSJsM6s0auH04v3NhvLUS6rJfpyAGsp8x4Yr3Eh+YiyxW6woyA
kI4Gige7kSeF03/Xe9uILQPTh/ckt8XdjXr4l3nIMgcvp96Bmix3/iap9IHlIDbbhLH3AUvjEOeT
+qVNa0z6wHlg0KC2Qe3D4ZaP4kt37S9f5utu2Xuke+w2nZS5/3tZ+a+cCle/t56CcUZxyUntqbex
c38zjb1Idk8u9qny/qb6mMMM/Gh5wLUj7k6HD+2m5s7N/GtX44gZ799ktzRvMFPWztf+zpvXLiIf
1eJS9n+Uq/R3vcV+7JZ/saW/EPJwtQgASpuHNqXya62AlcMSAnbaTS3YpPe7ncW3nkgD8bMSkW2q
wGubl/W3v/A+1dXyadUrIYmB+TZo1hY67u0VLTZb/BrjB4lL5jKEr3ybMrT+oLgCT7TegMB47jjH
p7pLsjltotkghSj3+CJJIIlnzSU0dB7S2tGKJr9NY0CTTprvA1YdUgPuL0bxKJ4m1bTnNFV6R9kN
OtKyehsQkhr1c5m2TLYzKUL4Fu5K+Mk9pZ35Wkny630kuNXSPvQy1VEfEN3nlawVo9HjZBZaxFk6
/Jbd8OEXlAMBMt0vP8G5Mr2mjexvro123hq9PcJVh4tkgkOxHILwjQpBt6vOs84zVjziHwoSLQBc
NuwOsT9rFNf6qPvFhLWT0NrCH0G/M44O4uwHpJFUd4hvZp1l3+ff0EmJMwfi0f+t3TvSgqT6lAPL
Y4EhZx36Jcp65lIDuTxxIQ8jU+ypnKEOG24XVLoppz1587sqpLSjqNXfYUtP3qJv9Eruy9n9GMDP
+XooL6ucmXxZmQYc1SkWZ/KillqRu5rbKjE5wJ7bLnXj/Gk11XirspHIdf7dYbX3fLf1tVEWTqLu
55wa8ToH+tHUdrZbRPV3NoETTPkrZT1lOF++WvbTXaA9UAzkBUmqybWYwcqpzaijciiWWw8WTiAI
S7lyNtQE9nqpdWp8po7c+w7ulSY1irPrzZ9ipgbFX9udoXLEsBIIuHOGl9Uu2r1BP0VUusjdBpjj
q57eucsJtlPBnu436Q/fgy7evUXIF7Nhv8oy+dHpeT5s9kcTlOYjKQv0N049l6TmZ1LlS86Ws6AM
RLzCKTF+5B3razqtj6DZxWHLf5F0ySbYSxmtqJoIvP7wm46dKJ2LGJ6bh8zW3RWFaly7dRJMiVcM
87dZ2pEDBLKrstCLmz5/TW1eHH23lvHzxsLgV390gASiq7avskovntzQJ8+XQJ1tYEWikP3rYpdf
y+oAB/evQ+WasW3JvSo640lshdrpkTFcrOmLtsfp0qvmRdkQAKEOmkiiEectjdapns/5suBpGFj/
tQNEoFS9N1q1MqjPbIJyPCN6KePO5cFyfFFH/OjPoYcDrrbmh8knc2N895Wa95bc3J3wAg7PLARZ
CBiWpiEe+swnqmIo9x2QSjAiFoHpjjuOX5G2v+48Yyq+nKwtjkRQECeb6f0mjM+OOBZ8edV9TMRK
Eob/hjzE1rga73bjP1TjlF3QChAM27AiNJVDLdPNGcdzN5r7bAp2XbuYse79pMWz02AraeH8dp7P
6lH72Vs6ppSC5veJmdgcYJnZ5p6fELb3BieLy6RqWs/15H4psXEXSYElfehjg5pKBoCSSR34LA3d
/WqRCBo8pxRaJaXFIcSH+7IqwGfm2B+ez+zPVxxGE6LFuntR0qmIY0u/KNNQyrtZhcBQ3NHYNDig
WFtzDPB8xPM6u0AS894egk9pDr+rrv+QQYsKgipdDXREDLCNSbdon+jfiZdiqOMixShQT0wnyywv
01S+eal+YSaN6A0ddp3ppvsBvm4/EcJ0358c6eV7256Y4hyYvnm2k6ZsGsYRQlrCHtWG7fiExpYN
nKcYVaJCkl3cARNd1qKBGqUzP2ZtAzpWEjdjrwoCDUyGSjagu1JeHV0+KJxdkbliV/AnuqyWtosh
e/FFQBemC5aku0kgnaKMVtB9RZMXBTt57j+TqW4dFZAEsMRYAsySc4SldiYcL730lv2KbiM71wZM
paiyt5BlLHZdD6nD2iehgOSzhtyOClVifXWmXYZ+iPeXnAdTY7trmio2OeZvlN4fjBwYV2qQxjlQ
y1Pb6EO2pDh9aAp38CWVtBDtKuDq0EL2b+xrnMMxmB8WPz9iHXnRhv/Ts4d/HA1+xCFZEeTJixbW
1heGI4BCKrqSsrxYPrwymneHZKdzZ76tvoVXFSjAWwUul2r8UW3T1a06SoXWXV2u4RUgFAed2NJY
cV3hCy/SdDsX33ZbEevvqn/eZNNLY5hp0i3Z88iRqCv41dCvxG4Y7quLZ57ygOkVRpTQLAhjTxac
m/XZMrZj5Rb/Modb2CyA4FIL5SvVLISgErKaD95xa/XC5srL39X3BrKtHdk64FLSp9lOv6cevgwX
K2eGhySgyrb1kOn5Z2k2yTjD9gVuN5yrTV70WtWJx+NwXsblrDZhn0tRpIcypUlm9Q6+nzGkrAu7
v/1rNEZeNLP6SL3UikD8MB/GZNSduoavZB1+I9ybwCVCF9h3fM95M1yLKc+3V/tmO9U1j5V0f1Yw
0x953T11RJzsZssUhxLgMunKJaQZa0J0Y3oHuRRQhD4HjfTth0xZ99n4h+sYzWl6Ip6pPKxgXLtl
6N+Y+Eninb2JT8O7G5CQgbVkyUIwLfxhjfGQmeGjdBd9cLarzy6ZZHWIUiz/p2CWtE0uV+Zg6+8H
8dqI7uL7JXcj/7ls3d2nkqOm7j8NutliV5CPNUAfGRiZzu7aewfiyl5xtj1LWfuMTLCjsCzJTDJU
YoWDsd8olJLAWQGkmCrRWpRQ6SNqIirFNXuQ8qIhLSSOvk8mqOYyztP53qIWe5CovLzlfpuNk+q2
X66acPmYDO3bDhIHw4+ov7AYnw1pP7DRd+QjViyPuLJ+563mDjSIsPOQHxTce/HYW8UeFhtbbR4g
4GoFT2TNoCL+snLHFBQy3TWmMp4776vMLA+5IyqPYdzcxyWrDp7gh24WZHL1LqCZ95rXAEKe36rk
Lj8Mh0YfzZGbfEUOogPjbUjTKgmIikvWYM4jNtQmbqv+b1t1QGlkHRYZrGIIIs3//csaApVY0iDZ
N5gwqytEEGUxxwF876l/a2Xe3uw2PMkK52E1WlTkSZfD5NdUNU/BImasbjPLVs8uLz3eNiDMJHR5
UyQJ6snYLB65Wd0NOZtxnYOvTnfZ1ZY92Ac6p0h242M1o+MIvT+1bvwzDXC/svA1V3QfoIYNzlXv
mTfXrD+2nueycIMZfUY+PYgwe857EA5tjuZXadcfhmsfq7ZVh3CA8W2fCEkFI1dEsDEt/5EUqHbe
pzaQpAxMHiJwz3a7YYZzy+vInp6P35mbMcil6PaKnH/SafGnXqmg6ulh8LyWxXy6cP9gCPWIRpWc
1QXeO3cV//o8yE8kHGYJrEfU0VlluBi+G9c9Lp2qkmycn3oTKbbv1dveXwzrGPbppR3n/iSaBSoT
BYDjPjbDavxaJRBZkDFPydoldDQ8UCCIpGRQ5ln2xXTO+yxNnGVJxsG/2H54rkdrpyYbYYTQn14D
drxhUTe24QHt3h7nJx0oY4GrNetMMOnGox4PRJjA/21viikH0TKbZwuJzs7ySCJ0vHkAcSJXzGDt
wKGUJyIPb4PPUe4YpOkVdb3T2u9w4xvFqQl+dFCMl2H1T47LetXa+RKrUiXeZvyryuLJWvPDzIO9
Nzt9LDd4NiqzeDe2KgE+c3bDQqocBdHdCb4+2uaNgMIwQMinsv3QX1qJT2aZgmiq8LiHHfeAlHJf
KZfMtC6wUb7JB1kNfKnDniS34+xS5kgAuxs5JnCvl3K1l8y0eqgIw1vktaypPQZJSGP9vpbe2xpW
36tFSIQ3ujcHJI/uxwC1FBhxRFog2iapsVW2FB4Hwyl313eT4MIeak5mFGUYhP+lQaKpWt5VpfFN
YV8etbkHE8tKl3chU8Ea0JkMdSELFBGV3/KiL8+5MTzBG9sHuyt/FVvwGAI7AdFkoLU23POoXpQY
b3qUReyYHeKTCuTUM7+XpXxalWHGJAJAI8+sg6bTEm670gJhjrdNMIdmYf+AseJiluPZzwX0VWjX
V8OlzXB0XyhROChJBo7nbV8jH7TKTeotvvz7Lkv4QUf4ozAc/9Z4UxEj2uhj/PcEv2j5MQzbQ1d1
sVJgUvbcv5McqkeSEPsex2hvJwMU4rnRhWRMGgWZvRxWxRjQJncTIjwTLjs96bLnGltvg9X+KAzn
WlQ14XH5TFZi2ZxF11/GtQxPnvT/dKJED2cx6NZg5RhafTNCIKJRho2fnr2yqXbcv2UR5JHqFyR5
KfqaDEdnYwKLF9KgxM8LDyhCUUUb4gU7c+Wn2W6lmxRFynhUGkejbDmTkG0d2X8j/MY5CbiOTmYP
aY+51v0OloTuq0I9uWZFY1xIiCWZDbPXUtQW1oiNGLp2Wcc9YG0EJNbCh9Yz9oYwvbincHA3Cvtv
5RXGsejRF/bhj7m7a8/uyCmC9SYRbE8jorwGHQyXUQMjXY/cU77x1HvWwVuQQeZbyNzIPYaE4OwA
IwE3Ghct+s8sC3loQ2zQtR+cSNQEPkEHU7hrhRSIRrRsjpsMlm3NmM/qcMjRWrpHJz8GFVLFujN+
q9ynRtRuDwt+bsAdEkgMbrQOM8BuntWjBeyZFqR0jMpt9yXgwKUIig8+fLI5MpPw3km8zKQEWg09
iqDkInKRPrB+xGnKyVuqqtxZS5UfIEfTGDI8Khd6JZe54CUV9aWeb+6IHMDb/taFdeM8XuMOcSbv
wE/qVz8Hd4vSIHNO+chuOVhlkumuY2qvmQDz10BkbRy0ze+gdp+KVoh40pBO3YoQSToPnVE+T8PW
7sO5gHYUoJCVsVEv2bzUpvEv1Y33BCJrdf6hhi6tDAbpAUTYmhTsVLTp1H0ITBJV6H2N+5qbY8iH
emeUaX+gNYQBET2UnU688L59LV2CTAcv27PBvVl18Gsbq79QMOVuMIiuzoYqRnx+Zo8SkZodPzKz
5k/Xe2/+0sIhE6+yg/Q85PmvUCBFIAkUJr8KqCXzs/FYUiMZWMByW00dL6jR6naHvqrR9jgpQldJ
Gerf0bEJrtV03JAuAp0yimgMaAygyZI3ZAOMCM2eqyZskvL+uoqu42MDUvPSNkE1zx060Qjk8zWL
Qr972dwnfs7p3cGuG3P6XNoWaqv7cCqC795Zrvl9XQ0Rfif+uB2V2V/kVv0rOseniREv8nDRefqQ
tyi9kbj8aUZ1gM/8wWCGRGme40lQu5o1GjSte17K8ju7YwVcRxWpsaYbp30H8xI+2AV7K7IfeB+5
1Um4FCXIf/spgRnNVBDm0gOPZ9mYjE64Rs0g0CjYqj6K6TPtizRBZq52Us3cQWFzrBx1WQrG0hoC
afDNKU4znOo10bLSm1+U6Y9JO/RESYzdDwqaWpzTBHI64XA1sHxoA9zTILRTTt5HB0kORfYl83/2
sGTHeeZKn/LvVW8qkj6eEMdPf/Miuoe0CAEIq94gK4TyUmOV/7rWN+Jc0d0ppkcafWNktxejMuv9
4o4vXBkcdPL+cQkC41rn9+rjm2exYedFOL+IBbXHyZju3PO4vddDjsG+o9vVzfOvVZCq3PYDUxl9
JKiPBjv/O+bGZcN6gxLF/9f4O7fnQRiH/+PqvJYjVaJt+0VEkJgEXst7J98vRKsN3iQevv4OquPc
feK8EJJae0uqgsyVc805VovBmEw7kQWO8wObw4q2r7ewZhFZz39Z+b16z6w/mJneql4/yR6NY8ht
jMZu8JOWXu+F+Gjj9sfYeJSqA4AWSyURnn2vXnV9Qkcj9mFXmIywMCWe2uSIBAVQwOWhqeyfXkip
SYpqFzNUcwnX+ZzNgniTx2BWm7biXRr+Jl2IK85PPt00kLuNM/EL20PlcVByIaCqb9fSv+oq0La5
OVBelN46HrCsFVJ+JzSPNp2cPiaGgi4HVC4twwFbDYwf7XLxsx2aq48VUVROtbdLXFfIQEB5RPju
t9VG4HyCZIIO4dN+acfhve1oo5GIqdcPLM6fOWSLRWo7yUYNePecAdl11K0DWnx0iWLtYQzRyuaB
ZiZw6388++G1Nr6IBj5Hmzngi5x0rbfVH7r/77xq6arBf8Nka7A4Io7jha0XPmmMTCyXw3tpelcv
FpfQSZxN7iHf5aW9LxgsQlOQG9As9HQ7SQ60tHjLFcvuQQtoclG3GhQzBC7Jpi2yqQv3RhK/5wl3
BGQRoAOuBWaXymRb8/tQHJKOH+Wnl2oJrAgskp3+mlfF744NfBUE7h2oI2P2vP59XmoX49k1k7kZ
YbMr0tthcvOHYZXhWrjNTY8XtVs8DMb6rtos/9KKFstw1/6eKg5dTDkvtoql5lyo4jhNjrboNWtY
lWbLxspkW79oh0XXXmI3+CuD6hu1EOyHzvDG2VtcQQFZaJmp7dRZN+NZGvaT1WgzTdWX8doZsCUl
QBMWTWF92+K1LyQ7t1Pf6WiBGGn7R+RubUsGJ9eVG58zOVZsjnfJzHnp8zfHYcB1bYdbt2FEVsWM
thbHdZ6EPCp6uoKquU40gCn5i1sIB9V54twz8vT76hhPIx4Zc205/AWMIqvWSp3yIJjNlmnI+anZ
VUFy9CqK4tI0dkapemxlnClrT3kLz8gZ7Wff9BFrDe3ng85rP2XyoMsh2Hh5hMou0HxNpd7qyvzG
BcbSGoKvGquc/mtG10jSi/A91rUozla0gpBONYaID/Crl1kEWBe3XNNF7V7z+rlFRAumEveBuepL
LwtjZjJjyomjdhtQ/i/bQD7CfEC38DlDFNK55XjvLQuKpuXpnCo89YYAj2Y68Vh38ls1cDrMocKW
p8QrSQGqjBgYRxI/SJI9Iu4i6vcKFXF69Q1z3ZV2wAaLekK46tzTQ150PvUFoFzvqpLgU02h3PTD
dInK+L1I1vRH0z0xpO1E1+1YucaBFA5YNXIK1CpsrtJVTPiDZ6KBTYwHEc+5r2hZtxPYFSetjkWO
PbbVumuJrX+DaZzlTzvUiurJ1sdXg/dFdwbMvIMCOBfkwWX2QxcOztdKedfJ1Shi2AeZNWCNIYZ+
tu3aMoHuJ7SDDA6UXt5+C3OSW+ap58thxBbfUYWytc9Tyw9joEMGc3+oGYceazmyd1LYS83BDhCL
du+iMx3AS5ytYIVgTe+e3NCqj8NvaWJvKeeDVWU0t0Zw6HJpT0K2MXJCeHStmvLkmMOX4Qz9riWe
1wXNuM9t9an87CJTL4Alk1M3byj2nFGcS6trN64Wk3+MwVCNabLEKgJ9SKt+lLOpH4/vsg2ZYi7t
GoBr3C5Dt12l3rg2pmxk4va7ZeYgFWJeaKIGN1nJbps4YOfN/HdNuofUFQPu3Oml7hUGQJcfPOnV
suQQh6HR2XcjdIlsem0s42WaqgDwGoVO0TQfzehth6i6Roo8B1vC2u/Fe2h3H51StO10bTEEWrlX
kv5S1wUrJ3TeGfv6N7SmLzTycBklzSUt+qvrx0tWCrjzQmMoGjfkQht4ExTOdxuIuE/RttR7CllV
Hfyq/bAduzvjivCWU4Pu4TrdUljFrsgmc214Vo8zqobDXUePDu8w/z6umaNFnUq01aWEWIxWu5Ks
9LDKptmOM3xQSZFzYyMrA3bTTse8HZP32+bDiE1S/KXxxjIVwfGprY9BMAlQmjEmqf4hIsRO5KL8
lJnervcuWkWPC6ossv93mOZ3mVgBOjMqY8dAhWoE+KrRMlz7Bcz6KtU+JOmmjeUU315IeW268Tl0
1V4VpnXyEFN29kDrf7LCxcBmjIQEwtBRQKNs69z72OybqsUkmMml9CSVhuQGKqlinVgA++Go2to8
YF0BCTCXMMekQ6KxwUpEuTqVuxwjQaABuI7xmCyxwfwyGxcAOre0tGaV8Yi0CGR//g96rKcrR1Eo
F3Ugt+m8axOGTJaYQtEg3J7qvccCYcJgHabam83HN7o38LvQ7pZgeTeeZhiQ+jO01/bXQH5uk2vl
t5kxBj79Kx0rWeq1CJeVD23IKyNtHTthi65P6TSXz5nGWUkb6GS0cXRwS48+WDqi+1q/iLFo56we
ziPn9x1+/TcaNzSWnHXTMBoiSW9hX1/CxqYK1KE+DRfCKek9maL7mMfWwSzjl067DN7wcNoRdJcW
HcNkzFZj7m85Mzj7sog+e8wt+yGp1lmVnBnawG1ahfoGv4Vz1IvY345WrS2K2dKjmR+JEeZbys1t
mTdrcpGnkZ5yWnPkLe1LirFxbSfhWycZK9Exo3ew321SYZDGWK895ji4QR+QnBuuhBbxTfNKQbiz
moDHUU7gEzFW2jLeRQGcIot05cKC/cmkjOyRhTa94JgoW+j8iFNzZyXZiBCE3Wt0JzhPZrdsh+Hb
Kbe+dLtjkAaHHjF9vvcfVhREd5Qgnj8XZuQpku02deJq43sz1TN+HyaYiy7IRsNyl0HrnswBc1Xq
Fvuuw2ZD03Idhl17cjMAJHEWbx2SbBhNHQDjER+INHgJ8JOPclzpfrhykfoR38PsMBZv0dRqtPrk
ys1DdRoxAYoWVL9WPXPm19IX+day+Vsb/Yi/B6iwjMFoymQNMp8KdEKOHcpsH1r5ju/hEBl3FTg6
E51mdherQVmbVLDZx657VlTrsy3GOpRzW6Ds2nsS4pilmTp3S9UiYg1YMC3VXpiA0EeyOJgrDGpX
AX6n9X/k+H+Wlia/CL14mMYH769jZ+Z7Q3vNjJ2V6kd7m7bYB6JpPGttdGPcEepOFekLHsPr0NqL
wWQ2Rec2+sZzgpcsTeTeLKlvCvNnErnIDULXNkyUUViOon1GVnQdq7UxNMVqWxEzWPe5Ygaz2aqF
xhkj0TdZEB+0JrqlExMjCiee+5W8Ya7khSYOJi5F+VPv7d+pSdY6RiLVfCs98jvhrbQZkSJR8Dnk
E0hxEQIGfVcbZXfEebLNvfyXImS/HypzHVjiqWD+IjnxaKjwNjVb61KnwLa19mfprKZu7q1XDkNS
4OmtO0/DOzxQIAs0ksWYvdJHAy8w9zLVWH1XWYEZ1MNbYiqqEzNLgXYC5Bfjt2vMsDKyUYDLqoZu
wvhll1WOqatSCHjJwW9LjCa2vrPZtIuGZEeBCL6uba8CnEifMS4oz+w08o8ZlSYkASzAobYqRMMJ
zEOBxUxobvMeSA+J/oVXl1gHhaVvtGLaTDU7Q9ko4kp12tE2g5ZYOPwwk5LKwG9q6MVPfpoVxNQl
U8JhdtjpXk1CZ+w5LfLTFsKMzmRb0hJPo5EYv7VAFcvaP+QsOtxr01Y3bwVqH/pSG63wUMAebcO3
tpJ/w0TdMGDoQ4xJXuuqyzQPU2JV0HoMpt5wVD1niKgiiGStw5q2hgwTnb5Oc9Zr46vsuHl0vm2K
25Pw29OoGdU11XTIdJJSDBbmpyhcJuN50RlJ2cE31cKCR8lzh1dBrbfEzh8uNFc9DNoNW9+C+0sw
85V03p/YhB5rkZviLGxsRwNxHTGV9GHfu9c4MY8e8v+OxMOXhnUMO5FrxJcEGWTpjkKt9SRMLoGg
Zctsk5vQAtvaaTnRlmpOjTInRS48iaqS1FV4zSVbTQIx0+4K3lcvye99R1ak6fRvxoDkiEfhAbcJ
A2NaHwOvpe6974LDHZN7YTVnfxjVsfSbumSDGV9bS2l099FHaNUe2GKZceNrZErwCY2iOaZpWBy8
XKODFBhTTkKv8aABDpnNOKH4T5Y40d72pmE+USY708ZekDfdg1NPhS2gz5eE/aMfKmEWzNRbw1WS
qb8kjfnDoi2epyfuZXi8SfULX2CwH+3hxGBi7UYP47uUA5Ga+bOOaVWjbXjHIikB80ZesOlQtn0a
K7uGHL4aekyTdok1q0LGCTHcrlFAcCgmMRTOScsPTVHUBk7OIN1hifc2dDHGpUhUcTHny/OjTujB
oer8839frzQr28IPSHfxmVNW/aIkEZ8JB/+yxfgiMOE8rAEnUaIP27qz8PI3BoNyOhqEYej5+7Sp
wq3yqB5woRNRhWSxyoTR3jAUukRf+T6SR3Rckvhn7dnGmpJfrDVEUuDDmktKMfJ3ekPNPbjDHrDD
iuc5+8b1z1qHAS7Rcvk6ZhN+eXM+f9eO/Wrk3o8qgvnY1cb0bqY0DHSRRBcrL6f3nNWtj7LmEfWO
fDPc7dPKR3szupvQRJ7/SeEKSGSj16DLVuMDFMPWKO384Ni4EEWVm2//61O2vYumnPeqNbp7Vu3N
QOQPe75g6Cj2mH2+dYwS5thaF193i6M59tsuGLCpCe/YajK4tFnjXDrThOXBMKAcF+bRzz1rnxj6
a5ZMplyEmXvowxwv/uSkZ6+xlpES9lFMvn3kieeFHVh3o9Rxjv9dhi5xj13sYupyoglqIiuF6VrN
nlCe9ciTVl6EI3eeyoxlnlX9LpJ5+laSbk/8wXwMvZ6+wYG5WElvXj03DS/S6N7VyBsv9VbsqkZj
ZB4AGYZ4fSTjNDzq0WbkVjbUzJiKnbNmFER6CXPUnfso7cwvqfT934Kn17XS7GBBxdknU8KgIniz
m0k6zZophP7Onq1MDr6RdUN1sovTRH2VMRuhW2UfBMwORefZ24SgxyoLI/EVERZfFHnGKkXMlDlc
wsNfV9O7iuo7jMxfT/QHBr055vsWJQVBVSAFDkFipP/Rw3KZGHa+U6GId21j6afnpeEm+vfR81NB
C2ARReVOIIbttN7zsELhRPay7s0bw+DsenS7bKwPq9aqbex7erIhGqFjppH9u6GqCE90C+fKatZh
W7bHzLTV+b+L43NT52r+e/M9cycFHpH/uQSzPbX39HOFb3ifPyPyOGNrjkbQDKRlhkuCVCNHASKW
jJ5qTniW1i3WkksStfOfWx5lQMtxoRcEiWwPxzjWqDQ8yazeEUkPdpap7INWh8JdPz/sohxEMbJf
7QGMEH2RjCyCbBA2FJm6rO9jiv0uL8fs0M94GU3638CPyi0TjcWR6aviGGufRgk5Ye11vf/Gxs5M
K/Abdw5s+FjimXGEpao82eNx9POcgV+Is/pgMDTJzpOrY6KdTfQcBLvNs5OgouaQkVbe6Gl5wljf
/mHcxtnJLHkv9OmzMMZyiaSjP1zWN+zp7jobJm1r2BeH/NA7fxzTBuyhP9louVlsfYik1cmsAhwf
tRbfsUI5dXPv59CH0dEmNk5zYaRV6BubLo/GfUeEgLIh5BiTlcWcYtlDKMJuNwjrWpa5uzMyKvGM
WN/SyTP8d/Pr8LwEOhacFhBzbemUH3OItjPkGUe9sbfmDHjgo9FGEfE8IaZ6mZJX2STN17/FIiU9
MA0QXK04facDg05gTdVJ4ShgQF4JzX1+53W424sujiRvIRySOUqkjvSuqnpnVOI9IZlE88vMbjQa
GQTII0lFJGGwDiYZ8SQ/x1ocrt0hHI46uZtlPyuuNe1ZrCbeEa+vfxQGqdcpzodVbOhEhJP2gYEc
YrGygweOuf0wBGzg3pSdi1ATS09zoqOGq6JvHQjC1baUF1mJ6v7v0hflNXIK7MN5jwVA3Xo0kFtc
TTp6duRt62n6kqU0d43t51uD0g+lzLlltYOlV297HMNTeZr6uGAlG/ZxaabvvFHhITC0cEMmINul
Shx609TfV1bW2McgUtByCz8+DQXjEazR+krKHoFQmoyE6eRrJYPurXQqaP8TdWVjmR8iqsgKsqVa
ud1tQQoUL8KmbURnIWq09t2Bd8sUpQzPS5p9mgMw8bou0z3w9ffInEBAjMZLJfroknITBfBevqfU
usXItftA0N1xkz75sKix1tpY5xtscstgmtKjObkpB1GXWC9gIJzmfOoqV+2mvtlZg7ksgK3s+4kz
EHZ3Vu2CjEybd4SoRmOVOI59K5SFJtzX4M4LVW1bnOCXFJPnhRAJv0ur/4a8Na2JIWB04YjAiLko
O1VhiS/JqY3FkyKVpG5wQ9YjUYrQtZ3s0X5lrCezXVxiWxmD2U5Ky7xtFTmUStlwtOCGrXkcaWrF
zXhJ3HfCi/05121tmfbYRLNEEyeewtoL3xk9op0pRLtXU2P6nirv3egaawQjahNmUxLqGRn/NrS1
WD5ve5GC+u/d5qetNfaLFf/uW4pfG2G6xHQBlIisnIERknUiJCaXxRx0C4bcz0gHcqjG8d/ik4Bf
aGfKEsLhK6IrUqLf17hxwuJqCVznhakvcICNPySWD8P00nU1HyWGFrzVRGl34NaEFEzcStCP6fdh
lui3XGt+ixRbVhmY4lRFhU7FWNkvhkrOIclrjFlgGyyiq46ySXt4Q3IAG5DfpjhkojkOG5z+BA0g
mf91ShMvFn/ledTz7NxCjNhVmfnoDGJHdZWTFyo6/xj25j6S6TOGjJDXATORzPviDGlTxuceIVoZ
rfuI6H+Bx2RBhMxg2AN/sO92D1PvycGrbDr6cjS3hCczqjTHXLNg+wSIPI7AYaudQnPM58UBGVSv
x9NgUYHF0scyUZe/aoNNPuAQ8FyhWtbCDRXwX0NE3iqMXXAl0OXZCl1/L0LA/iSOJoringDEWBPE
DqOvAMLFCyjueM5aO3uH88lS70wB84GLNo95wA0447g6TElXt/Y4cLH0aZ6ZkhQX9kqkqX5gfATM
IGBwQwi4QiAJPhf/MZySpV3zHLgpVovAa8XxeRmMkfO3l+WIMB5lciIi+vSVZm9Dq//Ew0E4rApZ
QzwbOlLY4GV2DXEIaSXCEx+mUz9fhsatDw1Sp+1DZ+Ac7YyHeJb0EjO+SLQ7qVETBXSGrmz0jJnQ
ZXUoY4jdoNXOpEvyQ47Xh5kKEgi9G2Zodapjk8VBYZP220IInS5jMZfRfXAD9uNti0BY/84+Ne/l
Ww78Yg41vgM3sM+dkPU9n8BZU/09l5whrA+gq9U6F+nVH/1mb5s9wmBYDRe9Zxqdy1K0bRrXBXjd
4++Y1WPkMFoxfpas2kSMuzYogWq7hNUbIIAl37UNTHzoVZ7Lba7kIg0pPuoubk7eIHvOYulLxsKz
ItDUv1PQqE1aTSHqlISl041Q7nttW/q1vSEA4jw6lwViSuYzvR1x2GTchZRGtDVSuWr8bmdVXfjI
feqHmnRxAVt8UjDA68oKN+ZMv/j3mw9RD7qL9xL77m2yDWrMkQMO6IgQ0M5c4mnYg1VMyC2vymGl
z4+MIMixS+dPTSCw21GL1BKriX/kA4VnPVlVKo/BXuBqFnbdUvEVINdqH+9mgygY6QY2jWDayhLT
N8nn5ETbM94HKv8oLITKIXTNQ5zJ+MT/keOvKq2L7qQ+Y22bgTBQ9u6SlNuRFkw5+oPBcUec86U/
BecYgpcn01PXf/VT61ztAv1CR6kMCOpdn8+cY5RiFTuNc/Z7Kz+EuvFWxcahZ4znR4+hatO01gsh
2upqoVQbUoL5oipldCN4G5lm6UqpYnbxkhXJcCCLLPiRTSMMJy+ddq6ueFJ5YBEE4+H0/KgOT4P8
nrNAkwyiK6kveROUpTeZ4OpT+XFIfYHN53++jD0OMBO0uHTIOMYP9jpOquzQph0TNE0bAK2ubRkW
Y15kQ2OMk4K5izvPvIlabUYOZ2dUtG2t4vIUz6g/Igj+0ananeWA07dgW6zyrkqgAgbJWcMjyHLG
qOBRvupF5x4J/chlhI79NXbOir1unXm5vLuo0tu2ISxQyZLpG2Pkn0a7ZVrxVHU3Ny6yPYOcQK91
QXd7XpQwz4Ge/dHT6W5lDj1viktPDLfUn/xjN9ZwqGycNt5YHiPZHIvYzo9V3Hp3W/ab52bQT2oe
7j4/ZW1hfcI2uxoat4NokuRV2Q5vRmC4K7zA1rYuWqYNeba9GgBA4WseoRNV7dIte/totClknYGn
eiL7dCxKQcvcqyn+gP5hlzTyR1xM2hfqJz0LWwZbmU+MFcoIU6kqnpNUVXB5XqQpgksTWOOhSqo9
TVd9VZRMiUBABFcamQNmDSPW7jx51BKJ//AEFj3R4vUtnEnRMCQzHSsxrbTA09ZaFyUP03pNAcbh
8Jbsh9CCGrqkW6NwEVNKlVBCJ5Y4toKWT8xkZrT/fjHGYeFvwlFj6CWL9iKc72kysIAbQGCsJWVH
FVT1YYqG9DTMF9mmXywKA1tOlBxLp1Abr5wId+PDeB2pGtp51KEc3HpT9q23I3Zzl7Xwj63BCdDC
en2oyZ4uovknmbMJTznqRw5o7mibbfgSkTZfKiMLd13HFARWzY4x1HQ1It0hx47UtHFAAGF9NdNb
L61LF6T22g69cVP5dXrzhLw8QVBJN7SbqNPHY9Ri2ioiy9k2CT0BmdYw1qr8XbVMmNvbduniq+iK
eSxQccQkFqw6b+qXGmenRdk23aZEOc0LI7swcKq7E3sqtzMaBuuQcfYj+47EU7+YE1pGFKd/KH37
r4RsUq+lKUA8j50VmpImRs5eRqoOovf+xiNzL5qQ6dKFR9+K/u60z32cZlklwpUYXXWzat3Z6uQz
D5UMgV2MgYnyri21OM+uuW+7Ky02AHZVrrt4/uotgjYyZRqunp8SsGFFy0N03gZrBQakZGXnHAxb
SayJ3+lM5hi53fBWRW9bx4TpieSnTaywUsM77ZvgXh3fvLDsgn5QMCK7jJhtPGj1rWsgipkBSY+y
8d5Ni7Ki4bS3EpOLO2F21C9No5InyjV5sk0/2g9h9iJVsWPSdsR0IhG8mn3IBlTH2lYwCGNRiKk6
6mGjNmFo04935arVjegTFylgCgyal3HQfsay1tbMbMlvvRNunwuqBi0zEbJHgLiXQaAfpTMlJy2U
Z6zus546/5URoRObPWWlCYwhU2vWr0+6kkr3vTdYF0hJ1gkvGJwJxwrOlhHR2/foFuNKbdR4s2Ri
XhP3y7cZsLyo+qVjaHKXRu1FiAzFquFnECCk6cLpBUnFNA9jfSyzWIKO1FtCFne97eiCzqoWp5YF
iol2EW3z4pV+woJpf9ZynPZ2SOqY/2NHo5wBzUz/+nfQMvJqOSEUkH7xgm3lprNn08v6naBveRwM
l02NdRoxGVyjOf0YJ7AaTwxUa3i30tSDY+bb4UGmlOpBLfdGkP5RLdNg7RifNOTbem2nSUfDtvCu
hh/FZy/SAXBw9K2MDjCDNe1qD1cOxvhi1XN0OTy5bdJ0vtTEvLGWNPa6Vm5zApT6HhKAvMTzRdby
yoCw/KDgiZhBvzUZLX/lAehBDM1CJjm+7KBqieSo5O/aKMAtJH34Mn63xDk2ac53ano7MZ28XTsd
e0wJh3NshPauTDQymE8BfVDx7jdZwKSWKvpYmujNR1UZ6cbAdLDJYtBZzyhyPubhuWVdS/OfDnSP
RuCtXNYicq//fZopqztYoJn+kc8SvfO2JW1ckjypvw3lMm+b8k0YeG9tTRvXLZAW3lCrZtJb424N
j823TrAlF3NB0SUqAEUQk3qNyjc9mA5aGOMKS19mx+qFgH90e16SkYJAJqV5JJOsvWEOWmT6TWuc
8BvOLC3YoP5jJGQTOy2xd4KZZRvL2oZ9gH4E4wqKALG/lZ+TzZSap9aF1vm8LyWC+zS23cH/o/qi
O1SqaT7pUPOsup9OTfC0TP3sxXPLk9RDzuFVznyrxLNwfqtqZ+tddU/z1eCI+Zwy6l+FbvJ+edHD
ZXT66NTda5J0u3zSgNkx5XHphnZ9aF0VsO/Y45ljV7AJLPBwvmz9A6ZwwjgOVENTY9Bw0HZ7H3/V
NeJwPE9ogp42WNMxify/KFV4xj0P0hqLJosx/jPRhS7eoTa/aMPB7nUFlgU0tKal9IaohrWFZhkn
S4PpkQn5M3fU9LAj0LGGZV0Fzn4BzPffZykBWVOkxUaHTvA55Q8kVOcrt3XE1CHtN+ZQO18t2hDs
SfsNPY2YqvUBBq9bF6NjvmQxVEON9vkRigEYWHqebZR+mdqo9hUhnlXO+p5D+XnRyEGtnh9FMY3C
50c9kh/53H5tNdiUYzsy7s+LFVU4Bh1cTPOX2sFNL3NftpIuTUrVHCkWs0eTTfotYsdu4xqgKTs4
1XI1AhzodHxi82XyAAygRTdLaop7LzN9YyX0/+HYFVh0iOS7eAZOWIycRWyBaJB96O2zcBIkaTgR
NL1J/1frz4XLkKcJQ6dlUA4N7Z7DaXy05mpC9Rx7vCp5lRCPvmCQfJAz1igGQFREIm3OyUj13dOf
36XQsje2wsFuQkkhCuH8UURsbh2ldBn8RnqM7s8LbVtrF86/kJOb3k3/OzhEPiMt6O62SSYxRLG/
41rmdDlXZckAX6VgVFgcxNmvBC8sGnudXBVhghXn2l99IcvXTmvXuOVgZqe+Bz1Myg3ZxpuN88xJ
uxZTc8Hweu/PUGf5yXSC8mNltRRTGFbdh2x4EcsBpEMxPyRFou4cr4LvrqMeq+BA4U+ot45dZm8q
pnOP40Bgo44wFYKr0CfGiw+MzgtqxxXojBYEmMnmPg3AFzQj9o+0AzfY4RxcQ161T0OJ/zxx1GdC
um1phn8q3MzHigrBrqt7DhaZCBF1cFfUFyDOHAC01rMwb5WSjZIDl+7+JLaMbdeZB0wVlb/uBj0+
qsGLcdM7GI17VumuzI7UHEdaQhsYsR6zJVHLxBQWu+fGUUdYXHwq73WqFYcu7cdPS2fYZ515tDso
LhINwHQ9MYSusfHpTZaH8Zxg+YEIlsHP/6MrQCH94FWvNm5JyCbZ0RCZBkJ8LVXQL1IdP8A4FuLV
IZy0jptabJ6fdkYOQ60SL2C44CG6dNPtcHC/VdldI7Mr3vu6rLa15mLDrpr4NXTHn2Yt7Eud2MwH
FLV1yUbSTTmeml0xYdlbtcWQrpNRP9MLJhky66KqqOv7DJLh3MjXNDuo74Mh0wNsIsBkkcO3BIyA
6jLezkxrT4Y3jIAF0UKztLF/6vH4TX2qHg2uZqZwMrrRLncAPDOsxGV9rR0WGG2Kym1moI0jRJFY
ntnoVs2BDBgyKcQR5bmf3PdYM8/tJLNfNdSswDI2IIH0B3W7eGCmwOav47y2PDoKDoyBe1XMNkjl
JT9F0W47RdGom3Qf3CqZTp3F7MNpflkzZzh2LpAhEwsddtjW2JSm+iYWQjKwCPYsPe4hpM27Cian
e9HRbSpCvB80cTGwCCLyQR0bRySWbD2Rxr0N5R+XFtgSTkj/QREAm9pxlLV1B97gqCjaTWsU0RnA
UXR2/YJO6X+fm238UiFa7J5f+u/rz4+KsKGnooFV8jK/3wCzsUk36dPlv4tTA9p2pP871oJm9/x6
KLuBJoH4oxtNou1GROjjgHv5OEpmpfqtJR4wSLu39mdl4BAkQUBSs2rGG6803TpXTxesatXVz0Em
eY0XfXbgkVZBaCV7MWP+q6beEfra6QOlBUQU++H7/pnNYfzsaIRSZwjgY4X3UsRYeQzzd2GSqwj0
1nozYjb4qK93UoD+ep5XseRb+3ZwNgV9Wx43XHM104VPT1FC6XA/RjIxD2VqzT3xt+IdPnX7qxxF
tzRi1AQhi/SIlYLbQcKF7NDqnpdeH+BsYLDlBX9DFth7ReudnfmidXrJ0Lba+Mt9aTEtwCj01b9/
ISG9rXudIPj//25wXxO4gIkypKvL2+BMvxE8jP3zs+dFgYzesR2W7DSFKIlD4eWq5MCI16pYWSap
y47kL/aByjwgm9/rxLeuzy89L2kRCh5+cDv/5x8cv3kTUl2rEvS224ThWZvMAOJK+uFOqj10emet
eXUnCi3jbx+P6ov0Eur/FMi9srPsa1ylc/+ysKTYO1V5o1hFGXYM61GbHafvSfw/ys6sOW4lPaJ/
xTHPxhgobAWHZx5637u5S3xBSCKJHSjsy6/3AWfCvtLYGjvujQ5RIkUKjaUqv8yT1jOOGc4wTVdP
kZvfT5XcFK0aX3vHq9dEtRlsw+vbw6bbjCR6H6a+4BlNk+Tmc3Ud50dc0ssiCsxDk5b4HRuKaNOx
8g2SotzS0areLBmyAxM5xZ8jNgk4ch9wrObgXVVAtzGrF13X91oAPKs2igeILPXSVHwEcpShN6Am
RugTkbFFXFm3JA6WpW5+DM4L0j9bU+HG27QhBcj6EmuyFZsY5rv4YAqs05peHdw5fcxIy8NHSOsh
63oxucgIVfiVbYVOJN9GDrZaF1eAiRPEX2Xw0AiCTtVGi7+bTIJ3tIMCumMyjmllFbqQVJ2Y9LnH
clPimWO4TaBDAVMEzVIcdZMG+L7B0lSHalmMeKsbLpCi92diIJZgWzMXY+kNtFBG5hK3ZAJnYY6n
odJhe2/uHL9kGD5/YQ7yE4kiWXua/JHP6qfVYspnxL9sjQpuBxvDdVmzZgtD9sh98Dagf9usM5fk
g5nSACmuury8kLiCaYy853vX0dRigJhS7nUn2UcWyBIGoOqQ2uZWwlRZyqoEUTKc0DC7a0Z4rYip
Xi3V1BBMdQU+wixcTzZb6xY7mmfUADEJvDgxCyieZN8CH9kmQI/FCjFHP63xq4/9bZHrhjqPCqty
YDXdriGOnPbEQhEgD0NN/fDUcLuImOcqCylsjsB7Vrzv/OxUt/mpDOp+2bBOX0zUthZ5xDMS/W01
tu+VT1EKa2oAu0VwazXTO+n0oijZAlTp2OVHiqQ2qxkUS31YRC0x3tDFdt4W+9jQt8VAX4sla21D
qSxYn7knFBxFvLKh0S+brHzVdQASaVcCehHKp1hZ8RlIm5pxidxELcMAD6uDS3pwTOtV07ul79E3
W08x8GCj3mc4OXZFREKzM28hs9snGTrkLsYWrQ3ruuliWrQb/4ZXGPF7JopOvjZbr3iisQna6Env
7ctOXNFg0i3DyIUGkn/vF1G070ptVbGnWUl6Bgh6gV+bUiAgoy+/hlW2bCyzWfeT5e4itQpD2l+L
7t6HcNm3ihrVFlaAJfknN8QDD3lDRiGIqS6fbd9kZeyG+BQQ2lWXu8mph8hYBQ1yKaGjcmzBvQTu
ALiV8fO4qIqhwj2R3EM3YHKVdW9g7F6BcIwgFM1mo8rhOihCcgRE05ljaeDMWo3u8FVaIWTExJWz
y/kg7eQJw561hnjGvahj4drb72yi1kLYbw6eiBUdWyxpho01JcbG7OpmHpImK4dN8EK0yiJKlm10
s/MPfolpMgUYx6QP3CIIQkZ9E4s4M3uiddbb52bwlYQqUmPxTo2MtXF70V5NfKSuBS1xUs07iXP7
WXGjLDxzO03+S5wRFq1GBpU2QczDEImvmkuMrnDsWxAZGaE5AthaaL1HrsuRDrVXD6F0k9O57obd
nYIqzLI4pWyVnMXBcL3k6rFDUpN3Mtj2v5phs42b2F0b3HtBRXG+WeV7Lbt3iuHbJVUn7bIL6MRQ
Y7kFLfCNMvTvg53OIJAZjAR1fRni5joX86UgddNY2/BkMb101R4Y8MvEY7mjZGLduo8K/eBqxhD4
AwFqAYr9RoSFdYoiH+N0NQBQoWiHBwC3KqEg25jwvkp82s5IIkLv0nRRF3RG9BZNBt2ydtR3Gm2o
N3XUDbI6mnEM4AhVA1BklbzVM9jHYY6IimuUK6OitFS3942utYe2d65jbp2UgQ2eGdFNCjjlljdF
+0Y40WzvnvPKLDmAguI06M4tlVqLJMb6rXfZPcU/ZN599dqV+DDGkhCoP3XlKhRiPVW5dYB+iOk5
Puagx2c3z2Vw85vX0qKsnOCYlMaHhvSzznu1S/pUO1Sj9A8Olx6izjStCPD3KDsVy46ix/jd4kYG
vP6hAX8E/eUdy0ZGeNL1F86klzKCW4h3biMdOChWbbhcan2+nQcddW1Uq0Lg4rMKHGmaDU+kzd5g
rsEqjJZ5GRCmNgS43edaAZRNs/YhKalJbvxrWZG0JieilrhKcSHZTDC8BOTg0LvXtIRIMwY9Hjju
OxvzptU8O9CYgvvKwyspGMiz3hN7s9bSPSFDUvxhddLT3LvQUxWtfUlZg3XfBjRAQFY/T4JrzajG
+KwN2seQNldF+myrdOojxt74UHn+gvKCL8pPPlTbPeXV9KWaxMUMybIT0VEW9mdWhDPp1IR747HJ
TiAZV+VXWohTtM3+Szk67sGoyab1/D7BWri2KSvGyeDaCYvxcOdNBYP4Rs93mcv14TY7Juxrt4+M
I5fWA0AfdhlpzSaL4ucGQhzm+W08av0hxhIm49zZg58+OW5/cXD/H/ApwAX3o0PmDTRUBCRNGq3M
D20UtZss51xKSKMOI/sMv8wuSe9sCDK8TYF+azp1NYJCnCU9vGVF5XCUGy9ytodg06EnWkSvnhfx
Q0XaKubPHno/yBGtuK3jmRNIuItCi+LNYNK2Lsan0Rgxl4Yn29UxJxbcg4VJRElY+EXgp2v6PTk8
suukoXdDlH/34PjEWuuu7SZb6rpAbRZFs5WClUep9frSHwP8ZY29bkk3ny3F/j0HB+VUArsIlpGu
yN6RCLtL1+BttehQQMBaenMcH5PlCj7r3eRQfzG58V1HCMwfTlPzPVeUSGSOtanppFZp8Orr6i23
B9xMYBGQ3uFCGPEl161kx0BhkWhbTWsReLUgXQvyF1smLXedJp6h1MWy+C5i9RoN3Q812DhriORs
EGt7zMzjua9AxLqp+iCR9xGb+R1pKJIIzAR2cmBF2DUe430vUgdjqNSBNRMj5HNJ/mWhPAg/ZkW/
AEZEeyOZVTyqQbwY0IWJcufUpk/71Ae8nSeFT+R5usdcS4I6yXdJBJg07ORdnGKK9goPJBMwirWQ
PSYwGweZbbXLRg37rEOddQ36YXwWgveVxezA0OFZDqskJlbO6OouMsAhtMinS9sOjk1VW/te67ZO
7S6dSk6nKktwV1Wec7UV6u10DTHJvnW9dkcAfN1TR/PUcOeqZgClcB45retLic1+onvddjq56T+a
wGjWwgLq0OAiKXAKN52n9koQVrGG8BTXBS9lsHWJx07ktc4ei6tFk3T0WyjqL+0MQKOmf5OBMq4q
8/Ur+O5GasHOgyF5MGgkx03F0mecnsMJwmhlJa9EfrQHCuKbfYDZZTH4zkvD2G6V+MY9AoKDGc1O
dzhNbHqlJTgFKnFcrpIdg1roxgoyiW8O/TUj1ZpljXlgu/yvYc9gyEpmhEqTb8Ba9vuSLGoc0Ooz
6qhgMOYiQu0agojdY1SnJiYL1IWon/noFDRpudCwBnOFu0eY2HkH4zrkYUz3ubtnL70pUo/hCqPM
XZDQolBM907is5G30BzHze9rv/6hipdKD0HVtOsZrrAh3/1S+4XxygW/R0C7mmiakS3gnDCx3LWk
UYfpF74SlycipsEgX9ccatzNOATyVj6I0f4e1EspIpOhGc6TJBouv//pLGMuyCvSMSjy/dtf/oR8
5UndkcJ1aUrVXfQo/vwPHalV7cDQSVsYdp+TB4CuyYXgNEYub3ROGJ6ye67yb2Qy893EUuVv5hLA
M4C2NIsKHmJoTIDtHkGrGjfaWDmHXnr1oRq6Nbae5NESyWPgjdkmwIDL9KfdcDtsMQ5m+j1ZQf2+
JSGl1cDcJlLP1EGAGNBLCe0QPU+3u1Obxz2h3FoAUbDDld3A1iT1A1XRohegKMjp+zI64ZzOjkEx
DauSOAIrDnPd+mVxa1qjfuAAWBCwqFLQFMSsOlYMlQ2kvlTPo2MEQHCJEc0mg9hH3PsG4C5NHHF7
AXu2q+FbAWMjRFQqKelus8GbleS52bQ0xy4H8ZNExjwpBWBZeO0alhkXmUi8Q0CyDnQrbFj+DkFg
SGjbuDDr8+QU4dYKx2AZplazwZheHmylAbOfXz4/hEf+HGMI3Pz3b6VhHm4QoZ6BHjBgahL0KO62
FDvNX/X59Z9f6oYOhQAUsFj+FF6d+aXMydIK0Z6mSpFlKNjjGfCuV3LMmRMyr+FiEj/KvpY3nPOL
clblqqCXD8gstGQYUMMF24ika0Zo47ykNQCH1sbiThLs8qkhKcMc90aHJyNAEVgPWp6ylm3p9KDk
HUGZkOvni2M4Txh7rS2ho3hNLKYAWVK6O6/WftRxlxHoBZlB6WVx+PzQSqLryFxD1vpwmLLsvm3s
cofoiSCpXaaGgqnJFOfOw1MJiuuLwaJqP4Ym6HODOvQRkPNyqEfnTlQKD4SkMgF+g3/6fMnLFNqD
W8MHtULtlOkFi0u9oYKFBctd1SvzKYJM6Gnx9DDlucCZN4lVwKLECAP3NfBETwAKlogZUHYjBmY2
TdkvnYgKmBTpmGEhVvmR98KbrJtQ50R68tqIwrrV48VNLG1jt413kAOT+b5qIMCazsDe1DYP1LqA
S1fVeLoNnJUnwr4VdmE7IIhfV82GWYLfLiY3sk4NGxxtnjqSmUoPn4ZGnlpIGdNx0IL8QjNXyRyu
eofeSZepmzWEG9RSlL1xGEyPUKYYtXtkB+aLyIpLtL4YxZdegrw0hmUyXyfNfHXkay9w0h2VeMVL
p/JkETAnMqtM3Vvw+QBOTHQSzIl8RjPeySZJsO65L1JNVYKYp6wLQq3+RRoQJKxOkHMCCH1LA2z3
RV64q9CZNwNRCvaudnGETVm9dN2hOghyqwsqDOqsBtNaSRLJMUYF5prRYZTBW82tFpvHeJomC0ss
0HchShonnGLfyLjaC0+xxkVG2mljVF8ivyaUWWDJ8kuP0cP8ezH3G4rAyHBUtWTNz1oUK6UsS95X
zTy6mnehsS3hp1XhCTPCD99OBqbCZ56+1sm3bHygaf6VgbZ9dP0+ABtUkaxL6mxdWWQLRzZx/twI
ayqLdb6e1+uIOqvtkOU4GTTjHVvC+CWcueNekVlA+nomIcB2a3sgs4utOsOThGFSeuEH8VexYwCo
9hk4xlXP7WZZjxpwzF5Xt9icgh3Z06ObevXVjCqbVZ9KntqQS0RrDoWVpSdcevGmq6V+0Vz0All5
6cF0scNaRX82iVOT7TRpRyliEDHjIZFx/LWdSchj0rr0ARjIAxgHyHVjihB++/0zUEPh67SItRe4
/QOwp4MccdcAYrXbZ2yzR5Qrb+dlg7uN9OajC7vsLkqH8pIburtoTLO9YAW01mNjRie7T8ZdJ7qv
RYeE0PWkbgd3WGUkHEffqV/q/Etk4X0NTBbrVZ8WPOhBSabdpbHbeUyhFVtyD91VOt7BD41zRBfJ
1fctbT/msqKZI1zovslDGPzUhUUJo62J5bvR5xpBsoqa8qKdD+g88zNJeGm0EiCkO28KSM8p7sEv
NUHQH6r5xUKKWradsNdgQXiCuqWxY2qVPU5grncuK3dKdlhzmT6Mo1QA64ExuY8omlhp7Lu/a90O
Vk1+RPQot5ntT8tgxPaDWI5lOcvOFkfhJet9yKC+PxyYeIq/Nf7+24/h34P34u+lzPVf/4OPfxRq
rCIUuF8+/OtjkfH/f8xf81+f8/NX/PUc/aiKuvhofvtZ2/fi8i17r3/9pJ/+Zr7733+61bfm208f
EGOLmvEO5W68f6/btPn8Kfh3zJ/5f/3Df3n//FseR/X+lz/9KNocbM/9e8BV9cdCb48y3P+9AHxb
vb//XAA+f/7fCsCF92eHXm3PcwQKg21btFj373Xzlz8Z3p9N1lfA22xpuNI1jP/q/7aMP7u2a+nS
sITO3d5iVYaRrgn/8ifT+rOLm87VTde0Tduw/1/934Lv8dPyjqZZabtQSC3P1IlU2T8v7yxk/swK
HNhIJQ06Edr1RGz03prd1x4BfApAk3U431kN2PNb2Vlgu8f8sbIJiXm4txcDO/01NttraThgsDTo
HymSw2726OvqBQqa+08WpcavhbPzD83BdCwP3Xk+ED//0Hmqcy8f2Qllpsk8haiySSvJfDEsrOCd
Jk1zDS3BXJmyvwW0fSyKwSl2Vtju/vAu//1i+Kmh/H86elJKT0fq8Exh/7I4hsIXeLkNXi4mrE+h
yDgsla1XcK10+kEYyrul8+H1DWAFLyBnDwYNcPP08fsfY94h/HGJPh8OTxeOjR/DQlv45T30Q3IB
gU8oP0XlW1SlWkMhP1f2hHswo5fg99/NcH/dEgg2BSb/GTa7AgH8/OfDzxQvwKJf8tQxuBkrAmOd
b30j+QtwuoGXJhJrmTNjeozhkwBXGb8LPfZPE0v442hw3B39kPX9S8iIOSziI4z1c2+BrnDTXq0d
g5CXSEcdYU1RfhHXb4U/AMQwjL0xgz2ZQ/prTqtFNcDRYGC+Z3DeHImOPuvtoB1y+jJ2SZzIZUMT
1gOYSZYumXOMFKNyrb7Qqbzpu5K5awiAyqile8qTM1GF7FiwgFUPGcbix75hC5abcl3L0OeR4T03
bW+t8GTc7ChfmFkKmC/qGQ5FWcSixKlXFZ0Y69rvPtqyGA6ivo85925l32z7UARnP46Nrcj77TgM
OWRhhli1Gz40sZbzc7G3MEI/OWhZwtytx1Mt7HM14vRJ57oqe9ghkaTLnoq1XZqaJfTEestDd7pk
FqbapEy8baqbl6Yf+o1tROeeMrU1PcnaEB7ryoezjxpJ/WawkQIa/+AEj0lXPKYWtBkr3NpW+Toh
+/Cstl98ytM8aBCvqmN94/ROAFyRDNwYMG0AswgTG2D9ZiLss0jaMtkDZbHOljseG9PD2hfABWUP
lV/tQd2ouI+2YAzqgwdbcZCYOkstn/am2zwNjuZjTfIvPgVvG2Ns9ENlE4owO2qUHW8ecemgeuoX
Q43ts2oB94aCTaXyxofGhbwUUjMANowJl2yqR1yZ+mXolDgCL8J8PcYEAIx+m9SeD6sBJ6ypI1jY
LpgmCxDHUkQaNhJaz7YaiLaM5jO+v/3hk5s8SDbbC1cWHd0d9CHTYbnq5izhZ1+91WtfLAj4oyHL
g24KOABEjKg5gCOujYW3+P1FJ7xfrvH5mpOeMEyD/m3b+rwl/mEbXuSuyCAZBUsrQs5KsS6JhjIc
WsbGjtCX7VhHk3TRpnJfI/B4Cz0r/MuMSO1pr2inrH9kZrHHrx7d/EfaWRC9QVQHvBSVDg6f4em6
fNTrmlGTZPZIRk6nuESdZT6y4ZX/TPWY7xF/vGcJYei645qO41gEUuQvneG6PlpAT8jud+TCVxYO
pbN2745zcVM5C2c1JngR2XutpyRSdqcemNtW83x/Xajk8PuDa/3jDyMMFo+GDTWE/5z5hveHg5vW
RRoZQznLRRRXoQQUKBYy248ESq5jZoJdSli/i/kFmxVtHo5urBvNbmktKgiYkzWhbcrI1EHSXnCG
PDNXyXBd9/IUxq3xA0NhCo4k8m4oHUttoDWhR+MpOtq8pphyxKiij1Vrx3NHjP2h6kvt1GS4Yqp5
m10nAxgMQ/9wTUZJrdn7LyLIrLWWh7BulA8uTtVfGd1WN0tyCH9/eAzzH08+3q5ZoLIsITzz1zeL
83mQMFB4zJH9JLeITwQF/aQ1Gnm62SBIcXawgUOtP1XS/hENMnmndmRVyKLnudCg3TW2ewV5NO4n
1g1p1kVbVebp1XKw6xqxFI/R6L5g+M4v1RzdVjLPNqY/PQRwbPLEoQ6oAUao4+S5L32+o7RxjaaG
MT5I/wYOohnflWk7V63v3bsqzXumCt7m8yNSsd9sLxvPVeMYNI853H/mo+pEeBCMwLwi/cGXb4nf
CrPR13pACWEv2YetaN17SPuBPA+wAlqEmSUyTP9mhuTKLXN6n4cBcZ8tJuFGd0OfXZmcODhfmN0o
4Y502/c0kuhU6pWVtHal0youtdFaTHpbrvQeT4cxUNSYzUPvjBHQmluzvsG38YECu9AlPd4L3pN8
EyXIW15PjwEjVVreKLy98xP6E7zeU98NClmGtrmplERRoEAeTd649/K6Ojsqqs4az0fNz4y9V1nl
mTJNsUIBITHKZmZXavqmKREMlEskmV3a5jOSjorkrSe8BKj4QjyRz7kj7+E8eFNcwh9uCT1zdy5b
m5O8NB4xbMLoSTPNps+hcu6RZouFJ41uhv7S5FbH91Bfqgcf69aukzjCi7mi2pEmiU+4OFEI0E1H
yjgLS8o7YXEPh1fwRNRZd0V9dM2mBnDNrzAIufvfn+Ly1xWlEEQmWYUjxIKoIQT+yx3A6eux1Miq
xLb9GJbhrkYOO4WJp3ZFQEca9qbbkBALMZQN0FsPeKe82jtPnnjvdVyIbCy6TRPbJ9LBpNlDpIQx
gyqrO7YygRIm1aGygocJGuyLKSlqbkf9zmbhfZdF9U3EA8lc3cl3OrwrOpIoM4iadAPGi6lmR6dM
ZZObHil2vv98YR6wAThQX12KiIZaNUdbdvKUUuDJplaCv6iRQLXpzaRSnSq1NL8Hy1Gv8qwJNvX4
tW4FnTcNQTIMu+HmM0ZaUx7gJpF6HmOYib2iQyIWcl8OWn80KtEfvVg+uzEPF3hw9T6XRnZOHCvb
WH3GySghxxRjaq/ocCY7NfR4BAMfUXVs29eOxKyuwx7yzdxE75QQDufft9t6F4GEeQoyRx3Cpmv/
2Wr118Ux7ywCO9sbQC6u8Q/6ddLBzpz1d4YCJsJyASK6dUCt4NZLJywqftjn97gT8kVN18KtGnWS
e71v4YdiigRon3ESKsYYYc32hHj4/YnH/m8+tX56EpqWLjzddW3d+R9urjAPPfrbuLn2aF2I7PKU
ayI95KCSQK5PrNkmdKvezGiFEDRdgPF5aeI84vaLt8Ktd0FemIfPlwpC9YESTRBh+nhN5rwXSBn/
GKOFYS28t+sCbhIG1idXcAemUD07Ua+dnZ003ZChAzUvWRd7eCifROIM2wzuKHHjsc3IigncWlkg
yufRhZlKLw5TUyI5PnVNW+VF9oayuhgXK2mNklyh31RHXxTEL/GKWEeRVas4ZLD1+dHnS4VMibTJ
As7nbso0TyKHqFR/9EOW6LilqffwwJeWE1nHCEEfhrKTnVrfbVatQOXNkXoCMbQHckcEwqm8q1sn
f9GS8rUZCSwEvWLiZ7jdKdQBFg12Z94JFs9LGJTeSz7IH5EbDW8RRFkn1cyX0LQHAPMUUqZiMF+c
iZZw2dSssUR9VzE9X3s9hZz9TB/JXeQYewdOed24arovY871xIMrg2PfOTqaiA9RWbzZhkq2WkHU
kF6PfJWG5IGUzxe0dWZsDYBJGydT5Tosmbvq+CTiUQ5UvTb2dVTWlryhfuzC0CCrx6/04kUPWyj4
yok2hcRGaglT42i0cod+oBa5iTGNhqG5iIt0HJ51ypSc9lyweQpy/AIgLve417q9J+tupaemwH8S
RWfCaIj3bmPwJMk+aBZbGnPujj2+OGgF9M0B5P9RH81p06eT2LlJXJ5r1cOZ713CmpkRHo28OVrY
bgEnzm02A9ycQoOjL7zuJVHWD81v7wpNPYdeVqzbrKr2PmQuulVgcjRVKo6fv1IW41fmPs2LdvH8
IbjyFvRrLZC8DU39EsaDfRpZsOAoLsW95bob3Pk41oroWo9Nfoxxt4zgiI41hWYDkZ+hOZtZ0W+1
vHqfpNuc+5pQRZ3jagksiXOzp64jx2FWmm9RUL4GR+xB3XZsB6zYc9IJz5jYRlpG1AeK6JKnsS6H
G6scdncE9ICNodg8sP7Pr6wiAFiOd2Y9Ft9dvxAo0lN1UzHN16FbT6vPPxDODaziZggd886oIMJQ
6EAkAUT5Oshw6lZ7mffeaoCof9WKgIJAv5ELr4Op6RtRdEjzaKDJaRo3pZ26u6DCTlNqvvHAxAqH
FbXxGII67Idy0rd9NjdYgefmAKQymZmvxjYlxLTpKkoPLLu3l1Y1BgRC0B7HbnqfqOMogbc8+p2u
H+HuQtWhHW7N7LTlEpD9tTEvyEnG5fODFB8+cewIg5ttQAuKEpt+5fg0zdyAnkXyJRmqOcfluVS+
ASeVItN3+hzx0zWS6C1z4Jqpyi5TRAFCH7ZUV1EJPRHx2WsCsFEPnGjHjJQ4PUUol0F4AQR5zkwU
VYKyornLAzPZhaDRuGW3O13RoVohNLBPz8sNDo940TtG+kHTZd3K9WBj1FQZUvqQuGd2RYteD7Z2
hJlLJdhNNvxzk1OSi6euycwjXOO/v6QozIsmbeuVrqdXUOFUJ8R5c7XM/DmQXfbN4f6yoD3XZ4ZI
mKSKzfJYSy45T2pnzpKCaTj9TizSudGWCgJC6QumICmjkKRwX/WIPPiqgMbYQE1H+7WvWNfyZUln
8Dl1smiJP2Y6OyLgOwBgX06yto8q5Ckv8PoAJj8MbnkMSzPaycT9+HwPlI064fEew/bLgrvWz3YJ
2xb6K77oShshCOCZG3rxIeHoHGssIVotntGp5WGYX5o08hZJ2sYLvQ+8XZTDDSyHEENr71qXNMne
xtRxL1ImMS5dcAqKd2FvqbZnl+0O93IkYWLmw3PvATx2ibXs8b7WX+bu72iU93HFin4gtfci8+Ih
rSFm4UakjYe32dQbbZ+EK+ru6RwTvf5MROiCIDZea9uNWHEPt6bW7MfADC6BGv1VVxvlE+GCgydD
6rlqXWBPqYB1zC/MY3DkqRfd78SLP1Vntj1rTTOmY5ZaalvozrRJcBJaUPq+6UV7dXkiXz8ZQviG
cbZRo2A0XkdBRVyuASw6axjk/WnG8wupkjueBXO+CrM2zBNaejJGicS9CqfXoeIZzd6NHLSkulsb
hVE9WIEB1ybx7xyT1twR1WzjGkodeWwoEuqQBybm7yTWQghstncbnfCcGDJcweSbTtmk6bj+gnFb
qfQ9J/IOpB2gAqPBlZ+SfGohtwitBL3gDGl8CsYRg9xAli2afpi0rXyJYCcYFEJt7ErHlVTa4R2U
c7yrIa2TMccO2GLs79pKKlS0INhldmGcm3Fuf2ydOcAQH2VWMu/0ItCuOQiwKJEHVl393s1dblCK
KKwno2++PTYHIZ38Po+bK22n7kVgxVt3wwg5Ou2aTWOXPJbUM3xl7D5aeYc7sdnl3qgRFtVofCmG
NWa0Fkd5D1mapOS2MPA+pA5F1fWI6FvRAqD5Dap1WT6M82PasbVjPLwwiCULZjZPIioV+0O6ehyu
F1Ia9XFsq/o8g9FRK8dNHTWSgqUKhn1GB2FYu/rF8iXqFuD7biTNMlmZv7ZL3E9pTiV0mYKwyyi2
borQWzAvbG9NQRGPZlJAFfDgaCurejbVtwh7I951etu0wnPu6FSmjQbgdttoqEeQzE5RNclLaHt0
T3Jdfq86tXSCmltlP9FwbeaINqQunmj/ujVuFyzNtI836RjFHBE1LFKHyMyIifok/eYxIr97StiD
dAsKX8eVUSfTasiiA7QhBAkLZ6qL03Jw6v6gh318dOqRhBf1jAGRrFtXWdq1tu44BwVNAaGCYM56
Ymb+eeaoXS117zI/V/Bbto6YFm7X5msFnFdMulwWeZi9sjncE6inLI9ZHOmcSR3INQL2nMKjWePP
qFp2XDptitcixkAFssU9h0YwPLiyP5fSYc9QqBRSOUZMvbLBjka401FI6IaTsIAtQA/sGWW8w74z
nLP8rR9ppWoyDSdRSx+gbkwO/gdKwLrKjQ7dVAxXCnPNZWxhBLXrdGQnwD7VDrP0gswwvDgkc12F
Ry8ZLlPirKXfHnqDAgXYN7CFmJ3PNQ/Ou6MMSBF05t6m6v6/cS2fv3JrwIANN6hYhtzfaX/ZKb19
CkInPxUWZJIioxUYWOxbYgw+Sydgi4ksX7MOslZEVuViNt1Xh46kQ2lpKSdWmm171zRvny9Skwcr
Sol0xom4lsNrBTHzEuaxd43b8McgDGqlesIwlK/umtAGIMx5tVSqveAGr8EkBMFdolMKEzGR1TL4
W3ZN3YmVjDdQKm+GlWurTIuqA9aZakeTdLv0KmwcECOyR72q5gIzvTuRncPIO7R0U5QyO8kosM6a
EcIAH7yJ+apGPQbzonOjZS2j+HHpgU2nFck5uVMe32W6WMXVuzRCcuDIDhkPuyC4ofAXW71ztC2P
X/PIxJ0ARZe/hgbbcA3pa9Y3YFJVsPgCxvo7yMz0F/TJbdQqfh6RtGd3app7ansXnwez70PnYLva
DRxZcOV5Fi/MHsO+Z2c/wrKlKGgq1kM2cvEyjr+11WDjOXXOo8lSyrSMLxJ4/npoDLygXWNuYhKi
VHCZbUbDBNJGxPjhNhSxQADX8TW+UQwR0blQgzVtrRlgmuGbVFP4tT1WQTxdwpIk4DQUHToUh8H9
ECQ9rrg/6APBnoS7k/ioCaTUcMZih1fducdP7OxE99ZYk30xatoXA3zxMdS6BbtfniUYer7Nbale
vfQZEn2NCkNfmaqHYUVFxaIInOr2+TIPX3wja05WXXhHxzZPNeiqK+U4xbXba7DHNuzSHlrM78/2
tIejV677kqVMaQfiYGjmTKPgVxDEEvKGLgUjdEG0cVreKLlSf3sJy/gYU4ZzxUYOAk7F1EIbDlV8
Xdas0+6mBod2z1oRjB2cb1HtJl8oiJiC3ITDbxebwEFCaP+TpvPabVzJougXEWAOr8qSlSw5tV8I
R7KYQ5FF8utn0RcDDDRW9+1uWySrTp2z99qoKNaDbYWHCPn7rg74BzuX1jrmj+LbshEt1NFzUxNP
bBZ19yiSAv57W/dwVqaATHo6DaDD3VU9GBlnkyLbtPUcnNIa93TuwUy6/Q+aDdkjNnF83mygCgoQ
kya7A2GI1rGuE7nu7Kl/oRB/14g8kKtmKtzXfIRpLwc93f69VY6GFtEhDkj2tf9QltFT5MFzRvUB
G602CdpzG+hWWfYRlBXC97x5rmYddsQRbzFWsiFs4Q8skRbtQeTRLTFVewk8N7uMlz9W5h86c4zz
Hy/pfGyc9VeeiV/CczinkMHw0AdEKc+FP+I2HwQ0+gxcFoG7aHTqQxvTKE+1SSGjw8u0cdElFedV
zm/BKhWxdVP0QlZTVThPePQ/UARCjwLvA4As24ZejqWC+L/VXwmF0+wb4HGx83LkmdE4p+tMeXBH
GrZUU9W81HDBr1zYi2eYzQvik/5U48km2Z3fZLgTeIm1igZHf7XH+p7VrngFn7XT0sQ/JHBID21K
iI4aIQq6rtOfnXGW1bfxV9+m+lllEYfkJKdjEZjHZtKMCxO0+JD0El50hy3dgtWymIRyDpK4cLrW
cHlQJh74J5tjBWn8qSlIX3YaXBr/MSnjqd0hPMyXIa3pB2GN0VrkevomSaoN7PgmUfkeaX7HaF0H
EsgcEm2IXhg3okuebDVWJ7RoYtMWPrk5ueNde6v3r05ZJAe34r/Xxl5b9EVTX2zYN73fe0tUO+He
4746afVvkoBJcxMEH8SRPoa9qBalnnBAi1Pr8PfSznwpD2qQKv3wcQJfVMx/hqH+gSv8FjNN3E1z
sIzT47FddAP5TnQVF8nY14zia6onB/WLol34N8SizUJoUUMerdmhAdM0+hZIx1dTQt8urUASBBhQ
7kQh9veGFPAs7fYFc6cXs+ks4k0ia2k4prvKOuQrNabCwGna1wrt9hFHhQ6ta92rxvlBeuinnfih
m4wXIsrcuzbF46aIUk70mFsCXT7UZW7sxjR/HKrwBwOwdultJ7+NRHqIfNgYKYrMoENG4NrykSUf
oKPN/fooCwVTqeMvHnvcK2NIj1KfX3yL4M6oD9y9Gw3JwjTD9q2IDIoC/52hQnwZkiwB1TRV5OUU
7bLvvOagtGnY+JAWHvXMIDeGUNtcIveemno6RqRQL0uXzJzGQRTnho17aUlfYk6EACfRxmdQLIRN
MBYEImwJdpAOQEyAWB+lUzRS5QQBnAlfoP2kxo57edfM8AQXYCaM8jKkFeGwMrOfjdob33wePBoc
U3EdCg4UZW2O7yJJvp2qoOyDdhWgaAKEqDWnTBRHQ5/CA7lmvOjlr46xdEvYb6KacmN3sj5J6HA0
+PplBWZ064WY44F4JOtKjN857SgIhLp6JFWcU0lW7c2k6c5IQ7qz62ndmcYEUbKoaU/Y4Tm8RnIg
JbG8ab391IzKvrqB0T21qbsyc216rWeufNlUhGAg0WJXT46J1DmDFB139HAWba8/5DE7MvXYO0J3
7+ho2KWFr//jEzDuBG/FXaBOmeRBtmdWRVx58aWLoKIVen4i1gRHdKFYTJqHhkbyL8mLazP2fTDg
5vMwfNPp/PQ0AkdJ88Vj5sywRiaoUCyCE59VwHGLxpgqKMYYZzXbxKvTTWIY5lZ3tDkcbowONUjB
t0rYs4UgfAI2DOy0PCdN1p8i66NVdf4VjjZOAX0SV914JD3auaMDIjNdx1/rG1sr7CN85EyuG3Qx
C7Nj2qLywru0UeCh8MSD6nM8nm/ohsf/TTrg7tuw5ZjkIHSGEHHw6/QDG0iLrR5hNKr7lOfhXRK4
9zxE6SauQS1rGKNiPlhoNDQxUYg8VZnyrgl6n6Xm8pl4M1gc2QOpfQl+AVSDsCbwo6+zJHP2FSg6
/AA+Hcma7a1EJja/QwD81RZtS4A0k8rRmfzXmP8UTsrQUF9i9ozR6i60VjNOcFSHV/6qVMDp0ydo
nnXYbmJB98luaBukJtB4+grGlk/XuQ+Qrh8a2HbEFHSzsgh+XKxp0z4kkuXYhgW3jkF4kCEXztjk
X26vaUujsJ0TosS3GKHmDnZAx+mznoOPGxoqdeF1J6yE/QlZW3kQ3bgTfUdAQTzJZdkSf62Y6OKl
KwnTsZxoP396FYQ1WiV8hHL0P4g2TJ8w5MnX0LMfZZnQxf17UOYXhGhsBZFyD9QwS3gg5Y/pYyK0
mjJ/NnGabGI7/gqYSO4Kcyp3g/K/cvTT2JQ6/82vS3fha1p68FqLUExXnNGBGkgaZ0qlXTiLME1Z
/QcbVUzdYtJgezh1Wja8oulcsOOuG1w08ILOWJ+sBYIY+0HnH/QTpc4OI451aGJnCDH+olEkAjwQ
2QnixSbzRupFwdm4f/UMxoAMkyTwFb6CSJ88dPnaYDXnBrLMxUBoHKApTXtUEJZO9RifwY1R4Q6N
RoXoGisO+PUJZ1FzpL2B+8mwXmTePPm60G8uaTAnhtAhkh8o7y6tVigOVLCmztU3jBhjCmMXRqvT
VXdG58mDhZkW2BCRskZ3LuCLgfP2pQ+pDQmdi4LS+S4akm1EE1vnKQsgkQYhIhS/fLEGBjIyyrp5
g22XWp2GD0SPLbvQ/6ak054cVEibyG+LQ5kUrF5eQcfCtHIE2EXMHeEh9Bi6S2pCV8WONJIk04Aa
fcMF5G8a1+IWU077CrhZBhyQ8dOerEGGj7UeyatogOx4qfYYRNEn5DUgUfEYXorOfskh/R30hH7Y
ohqRCgAxOukzu8vG3bm0Ai/cyjGOn4KEyW7EjxPDnyaes+OXVP+qmd1LLxIdnqnon0SarqOhx5PP
CvzWeLP1LhT6U5a5qO+6enj4e2uInEhRTEJbLPqPsSmIScaCuWmieNyyfC7F3Jf9e8nsEBea5YK/
LcEtj20OAigS8ZoU1mTnT/ZIwdq8Z3TMtnaZRc8k8PGYWiXbeF1vndJpOanMPeegJTjLJ9ySBO3+
qvK2ODKAo0DWfX9nJKrchH6wa3HM3BQ4CFQz9hqxdvpv6ntmcKNBrK6dHlLRq22cZGIJ7MS/RjoW
Tzh05Saxg+jE90GiXk7sxFTmN+UFFQgVPdhlkiYUg5111FdkWVOjhAR6m1lSHlub8kOlNF4YwI7X
lp7owjTGpzRKzTvVzdqhFJ2UTXZzM1Zbb/YRjbaW3Gq8VMeWhd9S0971Eu2ciy49Do75BtFZHlMF
nmxU739vglq9TkO/m/r/EyU0G49dBZLiwGgKNbDI/tmx/UI+3LXLyHcmzO7RGGiCDuO6Snz/Ocwx
/YwK91zjQjReuLbZ75IAljZbBhNcDRNnNrZiF1LDlIWbv0QK5rhZ4Q9U1Agn5WpvBT4sUVriO4qn
yzi0744VWzg1nV98JnB/mawtgykKXyz/1wdaiIN0IKhlcNFOGZloto5huzfkTgajI3M4uANSJtnV
076e81DrmQ3MWQhoRI/lPCifA7/MbjpJXPepAahXdFNN+oVf3/WUOJJULz3GbkCileqPf0wcYXKU
ieYXwa+TCCi2EFuNfQsFYKsG4kedWaLglzRVXe+Wukl7GSPgggOopE1ZWgHEJqhRo6yinZSwcoax
mR4wbwQ0UjBqEWeTU8ig6PAayVCybA/xRCMa7AOGX798nSYMYMLiRsGzaRzl7J9qdM/ZFVWNPgKG
MfUEZTAZXi4nrjbPsrNVv/fJlANv9N5r243vf6hFiFKUrJ2ZgtFKg1Ve0UOsUYUf/l4cmRLKWIfN
6u9P9CE3I9nbagD1OrD1p3kZHSG3BSs2nrfawJIth4wjXhYAAIrmajt9padIUjRQET5sPDfQwstz
R4jcSfP+a2OD+9ppbmadQktqj6aO7UXVibvPmbUlyxyqA+d/HL+FVz2K1NozFpo+NazZC9AL7gXr
gTiC7zbJPxyZZcSS8OvO1m/I6f4U/hZU3R+69hCCVQXoLa3wnBbFvuuaFaqt5GRoXvIQa+PVao1p
3c0oWC33u3+dfgpbJahwZlcjVoGdXlAeJUh4rkz9p2Od6ycrFtE2D5EMt6HRXWM/3/1NoHsSW/G3
0zGvvbuV9/q2Adx9nDgXH7UI26thIhC1y5IVUGKfTEfKoEbYqyA1n3LN8D4C13sIW5/7uupWVGf1
vxwstCx4KonslAdp4mPbUdRKLP7edHC9MVgDI66Xra8i+vwNda42HF0akNBmRH4A99QyW6gJtjQq
ue2KaVq29NIvMuWcp4GRXLWdcUUFCgBBl+GuT51n72+QHNS0k8faP/AZ/UjyqqzBsC+RXu06x3mz
k1btzBIJK08Cy6ZOMkAYFj2beFmC7+lPOhk3i3z07n9bh8/ZG3gECGnOUgerMGn3AW2n1V0Eu2Qg
piqnBXsebePJiGS3/3sXNuZrwlJ/jJRNJ66O0rf/voIGiBXWvAY+WsWRCLLtFHnhzQev3MdBwmJf
xd8dSEYiOQdyp6xixcSmuLJm47kamXtbbbHt5hlVXByV4eVI1bhWnQj7ved3cD5k8WIYVnwMUhjl
msfosc4tpvke8kJbMukLEp4JMivWoNiMtaKDTyuq+my6UZErY5dXsPh/7U3Lc8pjLG0m3rAVwsB6
SQ3L2bUmGqCaz3Uqjp4K3HM/lPoF9qN+qVLPBb8kDh45zKtOFjpJOcJZEk6RvWROrRMQIMJ/phIo
JcVINTy1W9QR+nbgx9xAjJguBYF8i6Q3bpiizGuGieo5qW7URM66qmKEGFYizpT0ctuqgUC++S1s
ZX8ndd/eGuNk3FmefocCkV5gxNOq821tTYBg/y/kao1hNn3WkzuBik2LswXpgIiElkhp09D2mLc5
UnbwOkN2B1xSZnxuI3lpur4/q6RmgubKq+eNw9aUsDrS0gSLNZjhSkWhdfx7gawLl0GPmm0x1h/p
0IW7obI4uHJi2vaEW75C7kIcTNrM8e9tPaS7gITxROvvUqT5l68br2R6qGUaeePSn8txUU/yXVUF
hVaT7klvya9eOPxj+B4e8roswOAaD+7Ujo8ytcdHm0Zs5VK4B0F7HjKkGBkpfdsMydKKRZJgtBk6
GswvIs/1NVRzidZjCk+yOrkJY17Q9XsSOnj391I1VL5NwgMrvfoa0J7J9BTCXNyrc5h5a9vw1NYH
ebHBGVuvZW2YtzGbrGXocVYsi6BfEJNkvOtR+VyTsnsxzPAL1PtwStB7ELWqL0yMjk8ARo6hLuvL
37uuwtLXgyNcKtsnuNJ0F540O0biNmF/QHkL6CKje/h7ySIJn1HFh14JBG/mOG0jj5hACdsdDU7e
zeFEw7AtwYbf7LxLbiF5zsqqHjxFLGDR06+lh37pZ1y3lhXhxmKKeVA6RwQQHarhtLOo22q8F8Hk
3yeGowubM/ceGYN/Z7Jn7TCWd9xX1S4BFQSF0OwB7aIusAv3Z5K9seuFpjFdzli5UgMySCOzFxKl
G6SEdffJlGlfQuUZC9DF2VyDpTP/8++rv5c/QCcnleceT8SGyImNTp40f1/EdqvfMITT8yiiciuT
OPrp0vSOA8+9+cYcthjO07uEvDbAGTTe3ZynnHd/v56FHkzntPeXcLcKYl8VUR0NMJ3eKU6RSfim
0gr9NozezEJyqqfMg7oMJorkt2JGOXmeuoV8KiI3jWMUK3WDf8XznJJsVmh7JmHsMD1zrL768ciL
1BMNCNjY+kf6c4j09Mh+TN0p3E0+jQBARoPZqXMcSbXtrZqIkyqPLqVA2gftvkfzThITl/Bkuq44
tJIUtXEatSMxdJCc3awjNKWCAJQztNgwFPsO67FfaKE/kx2z+oGWPjMVCWGR5JNh03kSqNDshrXn
lzbCF2kNyCfDxt4AERB7tyTtXQGKWxoNDAUIR2XDygAlhc4c/AISSs6ZET6hQ6gulmKlsxu6KCoe
3hrp94e/O4v5PMRKvuEx5jErXCtDIjN/yXENH6/uBcUGQCa3dwVImJt1B0QrPOWeZm6Lkmv897fQ
LO+2zr1+ILyTDohBM2lplYO1+3s/BUzElc2kXeka655djS+ptJ98LCWHqB8ZaY0yPTkm7dW2Rwxd
Ux3kMPrjyncWRou9FgMI0ARQKf5BOcGuZvifdtG6R1uzqJz+FrAjIgZeakCGGsKxx3Rmgt9AW14i
DBd+xGSWzJA+CBc5SrV6NLag+tbp5J1T3AzASNd989oONBKOjOWvg6595qgrkhy6G3h/8DpvKQOZ
cSyYZ8k9Eg5Y7wdYCt2sVSFriYDRclznXv+GNufQyHWfxRejR4w1vts0eOe87czWlkRYkvGm3DfR
cthHxO0bxjpND1UXnOXU7ZSRcd3lDz/iStj22Q8fomkfy7fSeLekeWUEyIITrw36l2MRPQTlP7sA
lgKUHN/DIsSv6cGcEOrQJSmdic/wNDW7FBSMAQQPpBHHdPRZNIWbkBDPh3kSOfJJAJWro3u59ajR
Jo4f9VgCqqbiTEGZ0//vJ+/e1p8trkYMGrQF/EURdNu2/3Ka8eDtwRdtfYPlF653MqHhG8hvCmK4
8cHV/1ZEqKUTXbLnSTzrxj/cC7s2OxgBkUThknz5LTI5ePePnNm9boJB8VV85CO8uurU5QXZCGCl
x4Mv31OLtAYXhiaXn2163STtlw6HBi2AexvNbuXZElO3XAXVfTJHjNucVWczLONq6VSnSMsBWk9b
qTQqVjI6qBoGtzt4Btl9QLcHNGKTPoKMYbKd0QLuUL3pVQkVyAMrU2/YOJaC5R/4/QN82SVICK9q
NljtSXp8DQ2TSRDqzZZDPJhO1j1+dKskjzgW+yyYtqgel02eM6ijrRmmyTpxaM1WT8IghjAvwJ8k
IXlqF9/A9U+fmbwC+KwJ6aJJTOfTRWs3ZHsUTFrgvjOpPkJiX1k9+Vb0xT70HrjbZHMMCVcBtlE3
IW6Xc8pCE86xENZPFBLXgjHPGDYFT6lm7dyOgtDp/WdzKPcjduVcM9d+gtM65AlTbPnpD9Fna6RQ
ZzpvG1OYHMuIBHZwslv7bvwcBdLFIIIAEp2Muv1QerJNRfQ86kxaolM0yS1h2ybJmRigd3kGyb/m
XBn17R5j8K4W0I35ROHe/XPZ04bpB5XYk+6DW+isW9MNK/Q9H7BumVwOT6RPm2euxnoyP2PiQlEr
LQaPlCvVndHqrMRgX8EK5mhj07UDc4pntks1YmxFuWnZ2Aut3FeNti5HRKrIApSVrGp4JUhZyGhy
skcfAFjs4c4KacdhTiabdeeQ01SVxioIxTrxOaDJdjmG5X1wq70gNDBHr5OE6SKlQZdGEGXiJayr
lQv5BGL4oR3IbelxJAZlcEBdmA+sWIjED7gjtmRlZnQ8p5eIWTrjlYecePQFFfivKCOHb8F6LyqN
6zGchIiOiTYd2jjYeTqtaYdYB9Tknqu461kiC+DmTDJ38Pb2JRuMrXZM9Q74TDbkASLAGl8YGmMO
lM7OrfxVoh34n+Z+VNlTHyhyUcyrsaI6WIgwXw5RuGwjUqSd+LdsQ2RXznXIPSR0hD7AXKgt54TG
kOxmo7vTr4g0YocEtb0x0G+S7SZyvENm5U/VhOSDvCegBUv0wotMwyUKYAM8KpEihXoVkbvoJsTk
LcWGqRGNzc2V2YxgaHC2+CcnPbuHmfHWR9FWMMrSNTLDpv7BGr3vDEKDP/wbnI+yKT4V0e4BxFnP
nFhbevc3CsdNn0Of0LQHHsELI86lqH5oFqFKM7ZBXWHbex0njSjnuN90TfmVWu9pDzWmtxkHEfsl
fI1CK3hAgbqxzeid7sYyslxWJkf2S/ImiS6vy5XsQoZd9OtAdcfctqLYGAGtb3I/PbNZV0XzGdCk
3fVA4RVSCa8rlllp0uVl+NKiwalJ/fbNllTi4mSVqHM0f+2Fza5wirUi8Mcy80/FCoT2e9tGMN5I
02Nb2cR0cViLU6N+G0NObpwU7IrsFq/ZBYyptWq6RmV9NJLiuSl6Msms+fE/CsO5WmRnNGa50QZj
NRUDPS3vnHv6T0beQ5rco57aOYxp15CvFRJLFAYAPcZdZ5kvpLVtXQ9B9HBBhUjY16/Sg603MD5t
/e3gOlujz0GCshd0JVOldKjQJRpXm4eoNqr9VBa/Dd8xcv9F4RC1nKvfasDMX6V4d7vkE7dyucKo
Q1uxMA8gOW+TgXA1FjnzWlhAINpHbzHZ4b6hBWjaLqg1C5GfZBqt/es8YE4u44HOoRDGte83/WH8
ifKcDsxn/ZiE2YsrBOUU65chtoYlDyEc0UTQAMjJuoa2uaTTRow92i2PiMxKfNmxdZzqdhnH5zwi
VCxWKK+zp8DyVg7ZJ0VabxNdO5ZmyFgagnKUQhBqWJ+s1D2w+D56AbHaHPEiM13T2frhLHgYDX1T
aT4Am+ZjBruWzC3CjR5qv6nRHquqWTtetHFG91HOhMlp2GXQ9HSbxOK4Orc+WcWTrx8CWS+L8dsx
5coOf0dYDD7gR5EHp1TIrZDORnn1xY2DewWgtUQvKUnaHELIg/7NqMxdiLoXZGWOcqHBNGiSWuE9
6yMm7vKcuzQ9CE3w4LoBZTiaGEgAlMFJ9m4gQ5D2Desu4KEJurxnIDDeyRP8p2ybyBVlX2phxfx+
TCURrpO82GdExSz9yhx2JjOerdE+RF3lrntBQZszaVuR8BLToYQuwrdLxlQAmr9S2zJlvJFAA0kF
Mhykt9WnRA9JJ23t4DXAYmU606ZypAk3EGK60veOE86HunSJTfwUEcRkZp8up/cOdmtVBYfKfBYW
qG5Mpw1cpTr3XuM5I4onqGFHqbqXgmj6MtL3DayNqI43gaNv2rbBx5Axlu4vbhERaBc8dB4BHZr3
iGAYkTRECgouGOnLhr6wScS3lhbvsL6RP2vJb2OHbLTBTlV4pdKTDg+kTOloEeQrSeb1xa31uoco
RfsTseHhrUdiFeOH7KU46V10J0HZg2aPGkLa2HD8nyyhDDHokkHSSuliotmwkxkAXz1HkyPWXVON
+xa5ympq1IfqucoT8y/max66sg6XxU34xWHsTJpZxTKKqZBCWWVbCbliJEJQZ7iAgBBArhczksZ7
sWC4GJ/gVT7kU33Ow/qbiEJaC0N5STXxCPWdXI/MeolQI3RFnS5qE7kVGQxhYYSLtCV/AuTUwVZ8
gbLnu7TLe45qewaNLqJB2/vxUK2tuuI4AuUuDvhG5pgHJRh72147O7p/3cY/A7n/RXsFQzk2gBcM
GasXTFvdfDAkIoZSf+uC6Dlsijd98O/w2gqjR7jF/TIQOwU4l5zIYUSmVTqXJPPg5JTJgCe7ABUl
ufrQSlHH06eHbRoBpERLHi1fWtpfs+br23BTbzmIQ0AltBIGTp2R+FcBRX1VN2D5dIcg4Lrj4Bmb
8ZKn1hkzSYohQEq/xbqTedsCoxFTfoN2JomoSKTJvJ5jGzDLrF30pmZpKTxb5EDUDb/aNJ9ejsZd
i9OVaSXTSs85UGaRu56zLSNX/hLHRcnUUADZAznrjOIGEwCaEZIRb/QUuqp5c7Nnr9dQSY2ounP2
IxVXkjhu3VpqPRGko/8aRGQUsgiNC6M5AuNNoNSRMS+pvpBwpCw9IXM4nXlWMg5rPJzJYl3r5jYo
csr5MXCXMaMOKG9zWln6Mo+SrUk3VkyE/xF3AGSu7d8y/rFq/h7MaLo6pCEsHJX8iBjqeDr13VYc
Gahri7ZI3gvaL2Qb7KFr28txgiM/kmasN5e/QZxAZFdNDiEMTI2ItG4tICxImTlBKONlbMZTDiUL
DZag0nCTeEXqTtMLHsnCIcNVk58l2vzQ/obJ7UvxnIYRRGP+BBNj2GXag03aSunmH12kbvU4HkEd
czKkVScin7VLm6UOBpod0fhvWthsWqZnC7oJF2KCIV2m/1jmdl027BFuUGKFzgOOF4+ebL9tLPU2
mNFIz9Z48rD48Nujz8DKfoZ6joTMzKxFbNiUboTnlLBjSXGiW0jTbqmnxldhRk9zv27hGoa9EQxr
O9l818qpFgMC8H2GYko41oNvjI9m8aQPclrool63pf9FzGu+yIKrCYY08wjQarBdEJaEREjmB6/D
uoNbnnAAxqIuGgOl9xJIsncZe6zufXerCYpZKgh+S7x8zFhPSYcVUjQ82BX9kpo+r0xymMshpcH4
qhUKgvZAeFqjxycnLOdKJFuFhL5TWpHSqhc//Ri2HMKH39L9rEwDZrrjdKvGkt+evXHpvVWMP9o0
ec4E812GOu8pYmeUAoh6dUtDRBazC3jW55iR0WHJcwL7GDZXHh2yi+cy1OyyhCcNJGgaHUSJAASB
SLDI7AmPBeIsvU/PpVU8MnyqYf3a71HCPVC17rIfGCw6GonWaOb7lEI5ZAHI6eMTIUWtZ6nuIynJ
XQPhzw6MwRVX8KLGe8f4BHf9eChzp34YGVj4ljanZRHFpsFDHQ0DI3L34jE/WCkesZ51AJwzITxk
aax7h229sKxFYtavVUDxZoUS835YbsNs/CDZ6Zm5Oe6h/os6ZFhOnw2zYE498Fvx1X/q+o8e99zN
+mRtQo20B+h5O5XFI98Y1psaNi1B6x9+4b5IvMuwO/qdNVJZIPtMyGy0Lp2NWit/8pp2nT0KB/td
bbPEGHHOwvgEF/ZfL7qXwH7sW3ZMN39L0wh9SE96E1xCyiniQRXE3URJSmyhXwmnpSfSQjGaktda
GgdN0Genr4xnnPF84+nwykyPPqJ1Ian0UvVEtpjQNxcFzviOKNOFXnw4RPktEytuCYhlTZ7BxXS2
kFzG5bULSaQri4tBQxciPHuJnZInRfS7OivfW9Uye5gGBK6IADRneB/wVqqgO8nYP4R6vXd8VAWe
fXVktDaIphda8Rro5Gq5ntobpDTTVN0m6sOUeGH6cvZsQ96fzSWuw2NryRXpZsHcWVgQYg73q+7e
RS5OhckwpOnfWSXVOie6oAhddI42IqVgxpWG/+IAfDqCFAidnsO9ayaLKvZ3bm1f04I4mU6z3xrW
Pjl+KV/753TjXoGKzrXTAKhbJu49zrXPFE2Z5jz3Jg0Iy/ginepBuf3GCxnHh6ivh4GOZ90wmW3w
N1BDWMOzMPQnUKhHM5xu+KmOMcZEskC5R/yESw3bnTwra1XpKIq1hINqARJTeTAGNR73lk194Nit
4IwoPETkagGY1emqu8K+4Wr5TDPnloJbJ+I7VwvVZPsis80VqdLjshZfrmAyH02dWlWDfHHL9qIH
JYIit3wzyum1j08yd285VSK+C83iXvFgqc8/UV0QQdGK6NsGQ8pAgEyMWLlbgEBYlgztbmQMkAHE
0DJt3zj2oCqDrknBEa30MNvLORoEiA1jpeas58azaLu3+f+pcF+0mshb1FuN497doNx0nfGCXWtN
NNjnYPUE8SXI6gBXexoaEqW0lUm8DHDeY5Bnvxr7fpOTHgSHbzUUHDH+foYox6pZyscIMSUsYtMe
Tqpnxwnnz5lD0j1qYNVLuGRKP0kr2Y8RsY1x/tlQMOiDdQ1NtK9SrpuYSiU1ILXmBCAv0MyvrJq9
kyZZKdSTlpdfFlcWb70TwguTKYZyNq27LeTFslJANvM97Tt9xoGrO8zYZHZGm2hGDjiWvvPrRyE1
Ujty/YcBxCFoip2G9MaPkpsr6i/qDdpI0+/8kLcUXpn+ZjUUSGOPa7oQnK6yT9VHJ+UbX2R/p6tS
QvlLO86JCAXqFrTd7FjE4AmFhoZ1Li8V95uoi0+jo+QKs0c4MZtO0swypmMZAq4lc7Bs3sRkdEsM
UOhskviptrkJW/tr/h71wvwORPhRhMkeotCXZ1rYnziMDGZD+lZO8lE2kYNudSsjhrubR8Oir2LE
r9SuLMTpt++tBWBRh8tlh8Mb0ZwHLugZ1+3e6iE0iy6ktFLDprd0QpDGLYruwzQB9IjmtpzdEm5R
QEWmz2XrKRc+zjgQR/Z7a8ulVWGX6c0O7qwXnJz5lobrTqVuohBPT4PvM2aGsZ7LYltomBAsZUKW
cxzObs5lSJtfAzcZrlrzzRyYncEQ2zaetWkhly6FbQ1LiBFvqBdoBBbdG9lxv4OD6YHkPKQdDQEA
fj1ukFMNS2o9EkFpwRrB0XSHI+xl/LyW82jF9I57XZFrW3N9MjMUi96Vl4wee4+7hpBHytACwkkd
8slXvn7UUxdsyjDDUir/GPbgclJiEoxKYXMgAbwkDAqwY7AIaq5CoUBlNR06RJiQNMdGbTX2HDkG
FX429pCv6QUIwy3WZWEPy8HJnfUUMPmw66mjYYrOzeaMTe5F02JF96J9uueAE6yDKiCFrHwg9wlE
h3mK2vTqxM2HGfUh6R1yXEXvuMgJarOdRaNBMA8Uugdl4dfMdXArlCi+l31GufZYdixFBV1mJG15
Jcl7zi+eqPqVbO1iCcaSvtyciifOuZ+QDQ+5KXGIsMjsJyLJCUoWyt+0+jSjNThejUP/3Hm2uVCl
Ua89RswP1uyCcDR3/z/CzqM5biTqsv9l9ojIBBJuMZvyvorebBCUg/cev34O2DEz3dQX0qIrSLVC
LKKAzJfv3XtunqfeoU2Fs/XT7hJMBfnOJZuJPRMUS+VtCvp9ZIXvsTZwQEoETX/GgcgPCSw1ERIL
0ebHunwnhQhnQkd94Bb8JC3V9kMdHv2hjajsCJCa1PuUi2+dSxp2SyAJo5MduBR9XTYUdSqw7xzp
iaWYdNKqInks1AC0YcT1NHSoy2l2DgD2l6nl/yRNVV84OY5rn76ecIeL6TLMNphyuPzd2Ko/vIGD
W4nQlhIr9eyf0nllxM+be4YPoy2F6MKlBsgyNbIab2UaLmyVvlu194wOFwsvecUhB/TtmPRzK8FB
5VaQdl8HV8NFf9A2nKwKB80E07vins6VvibK/WeTAQwLmD0Lur1c1oRwVofwLFmezFIbeGvRL7Ru
hzLLdmEMGDXBs7HILPbdeliPQ4+CHlDIQi/CX4IkCEKSn4zRPFBtcxZXZb72pkvk6dq20cZDnQuE
W/H47ENdWQzxoZtjK7OAQ5dWF/foSpG14TIruRFBDPVPFU4odoiOsmUGLFBX4220trEe732dg5dm
ulxujqIZnhwSyZYBo1TE4ZRUWSbWbY7rqMu8HZh+VPjJS49gf6HH8sVifqzgG7g+QHkDSPYihx3A
eBCVixo4pSiCuHSPQ1Hdr0y8APZg7bPCO9EVOkt02sVk+8ub1YU1+1T80XjjQRfB0QLhnwrm+UZ9
l+Np8wznVM7WH3647OYuAn03s53lrlYTsJ3QVBLgZy12RCNmqSyHQ0I7obsGXU0wWZzechRojEkO
RBGQNDHbeoKYhGhpvWKr/+aEzS/Kwzc3jL7hJ1iamBTDkLFFyHisG4GhZ+KHze+29Pzk0LaI/bKp
wFxPq41gq3WSolq0W6g2JqbPHvkHZIBbiep02UzLWXC2+vy/oZTfaaqVC4yXfsMErPIZsKcVv0Tt
WysLttYk+gMB0rixEGRO8+aU2T7LknxCO/pN5CTC+6Gxt6oINLqIaMC9JUm1k2V28rRpLbTqEUHZ
VlEndkN9Lg1Sn+PpJYrbFzXjiDk94mXlbM5xGx3zQOAX9t5siADCRYeUJiKPQf9u+8HWwzWgK5pK
bY/tNg/UwmFKvyRvHocRPqMFxwbXx6xrPaRZaC1Me4UnVCzqEndyzqMi6+pBn3p8VBNwIsck32vo
b3W9BTQ58deTfd7FD3GWPikdcaI2X8DeQNHO/gujgIiNOPxIJmIJajSdOC2juylL7ppGf/YIO3XM
8jbJgrxcnURTMgCQ6WCMyvFBML23ev5JKZrn0fqud627qBr7sS4CBDkJ8xblalAqjKPHM+cBF/To
qbZ1e+qy8FrkA9uqP56B5os6eYDcF/CrJfd13x7KxjvSLEK58OySEAcQV1uYof1s9u9kPl8NKz9q
qnwkfuKk+3MUSrvR+omL0UNvsu3uQxntO2wfzn4RrZhKc9ejQ7dIc8imr6LmVouBQTlFLVwPe56m
aaVzo4rgGW8CfLzJKujK66T0ZulH4rlCR+uacoXFjbgZQiMYrFDEDueJ2nehvauEQi/HW0KLnET6
AWk/T7ZVmNRhg/cWOQAL5Z3RJ2y5k5tRt6bjwnnLFL14QiIg7Hc8beFIH5ybex6xQbs30ccy26M7
V3tkas85DsOphJVxKF37DqvOL1kW58YZv4OjwedtP0Y14znGOahjW4O0GXTWaoxCTCr2B4Stp6jr
WA7nT9Mkxm5RlfEzwDZmKiwAC4cVjiZ3j4vHLh5xZ7+3rd/sixAljgelD7DctCb/CjKqs8bg6S1g
BO3qIjqblOAb6TjbfAyO0PfZkRrOSCkq1fKU8PhHIKoWQPAGgrppX4ER9r3LoGmH3o7pPdvytcrx
QOuMJoP3uK6vlMEkMETUSEnoHPSeER47N1ujtdXN9InEqaPXRzegMiuEEbcXEg4JWZEF3riCgK3M
5hzm41B0m+41Fqpa6w0RJFFVQqQfp3cUz4/EfMDZ7/TvqcMIESQqn7rkwhB+RbyWte0KYE29Cta5
Vz0DgkHXhmvvmGEJQb2r7XnutlNW8gz4EYFXbF2YwOgPT3OqqPUdm+pa0faSbgb42NzkhkAaMH6U
Dk1ai8SYbrbQNkZxM8JpVcYWmoRAf4pUSNkS+680qz54YLfaoMo1Xt+OptU+N+xyr2T30lpRtBuC
CmeARfq0Zx/93iEWrEGk33QMWWRE9FBMOxHL+mKMDXzcmf42ec5LqU5WwERatgldj1J7cNoEo11E
+VAc6nG8OUVCCqALmq8L7jDszR1k75FYNHeSv8yix3Fh8qmlU7GttOpot86Lnl39mluoz+k+VYJn
A6XLIe+cc0KuU9plBkhDdCZpyRKhkeMI0Y6hr5GctSTcjHm2niAlcXat7+xRHn2TbchejQjeF8Kw
t73zRGYUDE1SyhZNIT50BE1hXFBZ+P2vsrVXzoxR8kX/5Ojtue+hh3f8FNP1k4W0RbzQrROrKm2v
yiDh1cHjUsnyFecJdb/e3XWptQSumK8Lz38Z2uTe1cMjYqzjFFF1BW28kGQRIcirUahwzyAZpcno
k2mmc4iMaKGkevK96wxs0HgAGG1bPlpMYAB6Mz7Yk2WTr3KBwX/Xk1fAPOS5xOu1xDTFfU0c3oQY
Ap9v8w675p0k5RL58wIvldVDfhfkRK0aW+D7s9F7P0cyIQOLsKiiP/lRvJuaIF9WCX6WBLCUrtEp
x1/kHUDmsmN71BWf/4xMXsZYPuJKoGa38vPk679aZhZEkaXv9DYAMfWXsTIIqivw2IR9+ew58M/L
m5Xh0iWtlquQynvyvRC90vDo4yN8OJhxNLOpOJtTQENwEZLjThDAwTbHIz7ycNnFmAoSSZDzROhN
7r8Eee2QsXDokx6/U/nCQPA6Vto3NG+cSlAluS8dzvTAde+RWX30tU1GjA79Tv3w30Kdw7Q20ncr
Sa3sDR1i3rC1uviVaLAYHCP3ga2DER7qbyEbPILx8GglvbNGJ+4t4TXpOwDhEZUUshV/FUUv5FJH
i1B3H32roKRqtiZhrotCZ/QkVfujy5zn0jIoeEJdUEtam6RDDxpjz2jr+pvLmF5r1aomN6Dthp8M
RM4CQAwgn50mC0YcRsFwutyZ+nAfxSRfafMhQI32UZQUkC24Ybxswz0DNY1TGC4xNDslApfEJHnD
yt8yqv/BLdlbR9zg2hyNhfDEqrkOUckmoxXbZODEHNBHUo1zrgnIwGwbLQAXJutctuGhYpjdc6La
Cb94sMrEoC5PUiRB8Kn6kN3aGaOV3un1ohS0BxEYrnjv91mWoxSsinsjyS+e7zFGBrQTdcSaeQnp
RnlI4FZMJLv3zbVRZkUFQGTApAFFcH4mogU4hW/OwhbrksesKtzFBUVYhsd0rILNlJ9Mt3gfih5L
oaBan2S+pz/KvBYE/dJlMpzWlb4eYxbVuPF/WC36bA82H/Got7a0OG/6aAvx3jOWNsn4GGrK+CS+
F5oDcKM0Zqu8thjuucdYLHROMDx3pCslzXvXscWSUs8zSu4MdY+RMx6yv5W2OoeWealKfk1fswhQ
6MR3jNPzKtPFVJMQSIDtZmSBNB0dRcBmFIhSHUQYPptgH5kq6/yaRFwsNfTYC8+wlpxhd6nof7Ly
Q9Tw76R0QQ2lzCw4LvpTEh98jZm2T8cLF000cfjqJx5+AERogFt5ZiqzY5Eg2BGDms/0Gp1NQSns
leDvyS+0fDtdzMzBjait+tzADl60SKk2Mmq3eej4q6GBOZ8OEMz88tKn7msTkpeLJrwOTXctzbyB
GeiQGwk8LsEyuK+NZVpFyEBk8Bi6Kl5HmVhlJlfd0wQqnJjoz9iRLq3ywUN9MNXrnCaam8FeoNjS
IHjY9BPpeqH6qR4TTvxHNpdNYCYPGgTkrRSzbWdqtbva9GDXyZBuE1YtVTwaNLSOYSkwfWc6icVl
jQsusvpda3MvhHZecepT3+Ku70jVUQWHwThYq4DRtPCiE4O/3OnvKODdteGbP8hyz9ZZ5+MPCeS9
Hqhx19Q8BhhToBq3LXJ4VaCwSybON44PUa66ZrJgOtzTXfAo7hjNHQon1QgQw4kxuiPMtPls541X
lTFejhjqHKgHirXZgBfWEaHZafjYKRoYyODNFSAbufIbEjBS2TFalaDKdG1PabUYoPAs7LrJXpAq
trRWoUR1gUL41wRoX8Zp3QdvA1LzQywB/lJvLyO78NdkLkxH9Nd0MeKEE4drfAQGSWmmGt/IskoX
9J2GdSBGrC1jfrS0VSOrYJslLbewb3prEH0RXKwgecIhx4TDiP0tivj2NDggKpAmetG6KWAoAfTg
HNFg7GFAW92slPDUQurGtsTiTLYaxNeSYeGTU06bztYvpFSlv1iZNnB11Ec0VJBys7I/e1n8Paxa
WkcBf1vXcxra+sCsh+SRf75F7pPiC4IwCJzqnEotvk/Km/Kr8dUvnVfXeKuHXyUQ0tM/RNO4fMWv
r+HzfVRSoBVnNz51ZZDu4b7SUo5zh6CXJjwq2q1IDkJo2F5ePut2eucHBOJW/FtLWZTa9fMFHX2y
D2LoY9hvF8jDrSdGR8UaPlZ1ZvxNk640uRXy6ZDB6z11kzJvOj5kYFPxq4imd62erJMdJcgJE0JU
cPwap8+XKbIjpLL5JvPUw1gnSxv6Cjqzcnqpyale9pmdPWq0G6zSaT/cG0Lt6ns9F4ym12D7daYR
MFQMpqv3fva2vHr4Ju5a4kFB646XygN7ldWvFGQI9DtLf9Iq29t9fhsberkF3ct62E5qLySbjG4A
aKdSb+xNZNblbrQSSXvUPIsxLvfExQ/nzkuiZda0xSkjOGzlKXePagjdKvaWtyY+ujAd7flYwKw6
WphKOKfcAf9psx3QMqQK7yUZUhFMnYVZGt0R7bHJ6pa91SXoGoAk7UVO6s5Vpnb2M0xwBLLGZ1n3
M4zRl8wcHHF2cw88guG9Bh4UlDhOxKqIumKVhpyR68DxHwtveCinOvsYBUL5zsGUpFf5dBHQqA90
TTvmX4FzxC2B4JUAwgUwc5C/mn1TUVreJcX0KC0LakHLbo2HQbJxVUO0NiFzbnId2c2gBUjtBtgh
uU4bojUS6r3I3iCqyq+RG3VbsoIgnzm0yN0yda8ErbtXRibYV3OUTW5ju1sQYve5amr0cg6KzGIo
V3FloDNDvr7GOZAzEB9IdFG++t5qeXoxdC+59P/vKz+t3T1Fxz9/bhjJtM8slkjiR5NjkmLpNkRS
vxBmfY1lE/1wmQ53zRJZgXOMQcKsWdZnuEzV7iYLeQkY3OQ+R/yw7ssGNrc3hcA3AiKarHY7WhXN
QrA0YxQMe44+PI00Btj5EbHNvNEemM4TkXypGBiTp4H+4ngISkOm15w+w2VVp80N00qx56kXiGEe
S6/Jb6ouaDjNnGA/ehx82+YnhcCNc36Zws3vRAVsVJkDWtO84O/U6CJA0q41TlHntKFL6w70WpXh
Mc/uvUMy26SG8BLFNf8/D4DFt2Gy9IZh3Ng1Z8oehIyvRYeIjeZouh9lMADobszwcc6HVUhQmFb1
2cprJwTGw4spc9Z0a/A2LrQl+kUyu0IAXweVaDeDSOwzHuBwacgJn1ucwnaFAVHSAOLL2LJ+Bn5y
xIE47mwj7Z+dASpVMaoR5PHUP5um9gYaFsbd2IV7KGXVyuE88DTm40yYa17cXmrrElHz1om99AUB
pRUr5IxiUEvDrMxFGcFmiZWLw0R3d4Vr3Jmz3UVP8mzrd5w+arcblxXDCCwJI4yM3l9H/NGxq0Ec
RiP8xqjTxpPtMcWR3rhiJuQf9JLxep80+8Yoo83nxxMP31NjCG56mN7q3KsveqIRb+Bb4sFg0Vhp
VZzfgv7s20jSQKCV+D7gOY0UpTsm9/50GlWRbXtNRyo+PBM9GDxkLWMUH2/yblB0UmwtHlY08DEN
9t61HuJu42Wai/7OAd3QJ/W69Yldq1otvdOr/jigeOY4kjET9OyzYjsawicfftz9iFYJrLL+QV2k
PcmQ92eTBxYJoW0HlTh8PBxnvPG9LFZgMiUT8v9rABUWt5npOMc6mL2Zhf4gbOQsU03m/RTgHW0t
azvQpN8bLspDtGNyJMoS9xQ9byDSu9Gfnlw851thDfaRvkG3qWLq7wJbRuIY7tIkd2JSdXi2VPbq
dbHxYI6kVUUaTlfP1dNT6RTZaRg2UxGszQ4Ab3PVnzgW1slpsoxh62ude8gc5eJCzxpIDP1wM70C
T4VlwerjiIwoclV5NWvLfIytEGTd9Zg3kH+MGROqbKX7JQJSpEDBwL5mkktnCloNHlNqJDVjfolL
/QF9fbz9ND0VGWod5dKz8pL62jV2fQ1AcRGvRTMNM1NgjNW2IxgDo62cXaWMMpuJsLxccQvkCaEO
pCNvTfzMTFWt20z23Fiy4+I29ABclx6UZgQRW09x0K3JPMFVsTlcl8yiPY7WVhsTWBfZu2GkIz4R
pElEQrWHwlcBIa1oYKBEFjvbmrtpKWqhruxMZtpxvu5nxoLOYWxp2dI9fH6LimlfwZu8M81iONlp
2Z2JTg5ONCCXiDw9XzQvY2eOZ5+kaq6aJ07Yc5JNqeeoHxyCyvQGCYyWMbxRY9DjKOYTxunbbZOg
7Y64JNZAfYLnPIcgk/owc9rQ8J91YnO5EXmjs0zC95P+BJZLbEZ6e3cekkfwRqN8JihoX45i6w0o
uKvEjh+G8NqLHOR3YiPPpItZnlKrIzbMLjk11GDgQOxD8ASLeC+9xD8zu36ofW4rPR7GEz2VnpxT
VGag8ehjdDFTwTLcOKbBStSDeZ2U4W/cNomXDUpecM1t+ixaExl032yMyqStJKvhgDVc2zCxvnqz
qYtWnbFhXPrrk7HUlvWuohElzCB+cUh10IZpPNv5qpVzeiht0g2L2yksZux0OfD+OCXlrfcEZt6+
h1dsFr770Au2sFQv9PvOGq8FMDq2KLrZLUGApuNuBKkjq05guyxr7okoB5xXNR96ZedXzWh2U8Dl
6qZvvgApaDn48rvRsPZh62+r+SEPRmKZS7oQOwUx+JY6e4Cvx5E51aWEm8tRVFMHcGL3SUE9pPUc
Lc2OdngSN/1j5hqgk8KPqRb1C4JKdJ4tALbUxumTWyjFwuGYYztG8JI0266hpaCGDb+Xcf5k0+Aj
9th2UeJntsJ3J8Pg/PlVqPjwaHNYURE+NSrMjoJmyApJSfpO/f9CQ+k0MulrRgWHzywRvHV0allq
/RiywcLRppjw8aF6aLPa5k5PaMqit24y6K00bi5lUlVsD6ML6wbysz+o5tIWjn4ZFEhvz52NauQU
PAQs6lNbMYEwwVE1NGkXFpEi91Y94ljJWhBCdUqCZCIxQkRe+kGGxSn1Pno63bnbQC+x/YwUn1kd
EwYocftjpJn8AE65zvyC9DeBEtFZGED4FqwIcSrTpLaoX6CAJvnHP+vpvKg2fj7sM1ZksijhvZm4
I9et7VgPuDegRBjhc2pqJsMJY6cY4q2sUfmH0Y0i4IfOpTXi/JTnDWIThCh0aUvAOrOUxc3JTnfN
rTF1zsrpaiCqkhiZMC0fM7r1kP4NSl+oBsiD+/j0+SKVh3l7dBgkW1l3KryRVhlDzzciImn6tdK4
SNKG73DVvI2tKd5GZHRL0kAXSVXA9Y0+N8TI3PYI+25JYJMt5PT1K3jB53CMog/lBFurirez4une
gWdAcg6ycKivD5/fTbM7cgjzx8/vYFADja+fiqrqF0QVlhyls5Q5ZcG0McjKxzbKWIxt/GIBPZk7
u7EYEs6IKc2dayY/kedUBeGGCipGTZcS+TnH5hLH+FTRXVZ0Tk9uYE3nPorFuUwsZ4maolnRVooZ
5ifxoxmIWxs66icBPysOspg/71xLGz+ilvYqbZ0Nohv8uOXgMZetKi7C/JIhiTgOCPexVFXIw/Xq
+PkVuEuKhHAAXsufEweSG2+EEKpfKPc0pf/CvPOdAah3Y9vyCPJzvHMmmxcAemImRXnnoQ8aBru5
uQaLFl2BGdj7qa8fCdiNrg5CgIWr6m4rZtSSiKcftAHzZ1MfZ6dEYO0iO4xfkgKUEaCT8qKa4AnI
JYdPDWL7oCn71RnjJ8pq7FzIUkIltLtRCoYGEZpFkkx5G8wDPAhrqVZ7RydI2vug776Zs6g5VJWJ
ljEWx8+XeP5KU7NECOn02nAbmMsTowpbr82dmQnjqSICknRqYe4+eftaVESrFIH7LomIZRqHcu9B
3GRy6PIApam5wyciT58HCNkwX4qLMof/P1UW27RNUOwoopPRmcP9CD5ENDga6xQslQibuzhp4l1E
tCPx3hLJ4ZB/ZCYi0RFix50Tmi89w8CFHEz1NozJKm5CqCdeLg+lbnQrMo3Mt0FmCNL69k6O0rx0
3AeMNJxubri1G8wc/tWtR/8cWd1SMAu8fr6kDud/K3JpeXbaz9h2iQXLZHsHta5cNY68cgeeKFTH
iyhjunskyHwTDLpFQp8ujqE/fpamWWMDfyByRSMl0dSEfkBHks70fzr96fhmt9Vf0kRMIv3+E+mA
eMy2hCTRwTR5tee8oX/lCVl91iVtXFGzerLZjUXa3dz5NmiH5r4TSXOvtWSca6FDKrb+Dp99Z9dJ
tw+zLD4yTr9L5oMe0YySgRgf2///Nhd5xwGeMPXiYJeu+ij60l2Z1mgdVRW719Rh9gm32NwPGdP9
xi1ijCB+fP78SrQuxXdo8ogaZXfQpojjRRadXM5+9xSY3ys21W2Yt+4KwgUQQ9k+eujrgV9lzs2z
YYoFUBaXqfYUo6dMWb21rO69paOOTRMaTx0atLXONE+yQpyzqDBWyRA5/2RQ/ieC8t+pe18TPZSh
DGlLRbWpoH6IOZTvX1e3ryYviExgBtAGnZ2p2oPryl80BDRsHzga/5zQoX8Nh+LH2YYgapD62HIc
8SUcqsU6zAGCGLQMP8l3+PUL04mb73mJhSmEfH8/9m6wDVTzXjQIkE0D5uXYrauy8F+YSvjObWKs
eyhKaexDlXwv4gSNgp+4+8gkYYfkT/OumIZ4rjT+Emxlfc0nVIZtO6ZtQYHRDVtYX1K2+ijtbUYD
3dJt5Knn4hw4OQdEsd0oigHvJK7B6Z7PyyBj2CQ8pC6KlzHP2/PIDG+K2OTSQVXLFHIBjoKKjGLL
lGtO5R4il9uYCPPNs4iBLQg0WpdJgAtOdfFegeTzgyHc2kH5S9TMQkxEwsu+0fRl6ml0UGv2ntxS
E40EEsmisj5qU+ESb1e7KLKMk9Jt79kyqnWSW5swpfdr0KBZU0Vu3N7rabjis2zLuU4uoDgXWF45
Iwhzk9bCY2wSnZU0N3oQiHOoj8Wmj+C8Vjl+TeEmhCWUHcZ8iXX+z3cLyuzfnn1ayEzEHVMZQsiv
gZqxBHUkDYwehiUvBi+0nnyXVkkbbgZcejhTKVFbWHhXHUjcTjQj9QnWpDRzapSA2YrOU3lvk6a1
9YqSWWPCaLArOZPWJQtfMYzdrQFtjhoEwaWfTC+VHU2LjBiBVZsxYAGbax0obZsznTbn0ZcRHWbU
pBbAYczT+bVtmmxvVlW4RVnoPtV18QCuqv2eoJ/UaY7Fl3qK5Csq6BDDZZl80xHR6aBVOnPuIni1
dh5H2gxOoB/rLmVWPQfkuTjN1hLu8A0L4FVvfGNB24Vjde2J+0ia8jqguSiqVeDUsAZzcQS8DMlV
97WDMxXaoTNGHyoO7cS+dxh9aY57sLRW7NM+7HETpPOAjLyudVgb0wriQ3WP965aTRgkDE9IUOZp
c0kaHRVMKFE1YGpN8psu6lPghMWTbD1531TWknafs+8M9EKYLq7M7MIno9TKva4HCR28A/2cYUtm
DvVPYPQ7SCFq3fuMJ1xNFOz7mAB91oyH0BiQUohAkT3AV8iT2is7sbPgELHTHCc7glNrjn++w9TX
qCplGYaS0mLhE66pPpMC/7X8FYYhWwTnEKRT8QibWH4e+NY1XC8OGDh2277aGYBwMQYSeBiDtF00
HNHWUVt6y9bw7UuumecQZl04pq/+hBDcmT5AaYxzVlBop7sB+/ppbLQVzBzmEATDZI3wrgPJJKlQ
7UkLXwzpuTcc9kZbulwwMVvlIWkFKtTf6whghX2AivOqmdC8O8el+QIpnvGxH6z/fD3MeQ3Lk9HP
s/2P//2/bJ3rMYfkEnEoAK874kv6qSCvB/owakW3BALqK3c8aH2HR0nZ2rL3+1dXIlPxgrbHsgre
zkBLeEEqe7RgN59sLvWulG1P37x7CRJ/RGMn1AUJb7QSBFiBIdR/NvgHIFECxhhWZsDHbNZj8dhZ
B2FYzxg6NCzz7DyhkE/Rilam3IAB00C93rwJrFKUFHeR4GHXJG61MrCTD0yKUKVi4hXK2L73wzeM
ctbec90QS66MLkTNHwahsl+RbJ2VxsjrLyG6n2v/1+tmGDprlXBtLtuXIoWDaiQ9L86xoDCTZ32q
cTD7+XtZzwlY8xHA7FNvn0hx1Fnnzxy0DvlHD+A9Rj0TOUsLagl9SCd74oH9mUdvEUWsHpjPyCn0
Zd9tsjaDotBIZ0HPFE+s7bnLwnb0lUNa0MHqcdLUYpy4YKaHeARbs9u+mVWNDjsnt2nsyDKTvEEK
6ffQmqMoMI4lIUeJqmGZA3m0HmWHjb8DTOXROWA6R/a4G7r61pPOPISyvuWR0Z6knqwMxURQCCt7
5shx02JZ3DxDwlbLThiH6vu2Cy8FR/fln+9P+TXfizqFZV6XrkBZBeBkLhb/9bzGCB2FIgd8qUTY
nYbODvdVjF+6id1jVobY51SQMrsGLQqI95j7Y39qG/sjySNY7qFd3cmkCpdeHjNvxC4Bubu3dqiH
/5rz+D+9UwLS5oIVSCzF1X/fKTMCxh1YRXEJBAPwm4C2VLBM3Ug+enbx0TMbObVlZK/pbRhr3Lj7
ihiaqzuJByuz2nXedwntnOgd4ynTnDZlUlx6xl/Kv9+Ka66no+usf45hCmXNYZX/up5eilXNa+p8
GU4glYRJKFBs6yxTNVmaAU6IZZHi4/rLpzhXef99Wui0mbpDvcl/Uv+yyhRZo6oRXgY/q9x6Ux5w
LqX5AQmlVYTnwJBVG71LClgsgOCyadT3ajDfoFmBe601nd4Fps2/vKnflz4F08p1Td6RErb6Ut51
UV5V+ghYI7KafWuX7TkGmr/3aQ6tR2JFdoFsh32RRA3yV7Xvx/bpL+/gt+LYYvl1LWmauuE4RLr+
98NoGgEjk/7kMomwPLqQr7G1eRA9+FEKSdU2Vyatz7jb00Bh2wyGF86bu84i7oV0MeMvD5s5fwxf
PiaX+0I4lm270rG/PGxOiyJGT0LyVIL2HFhduc3iNsKnldhvSQUYHynMXmRheqYN+gi7UL6AgYVe
HinzHGuTfQDk+mKlXbLnDCNpRcTBxiJVxmJYfoTNEDDPcyEAm7Vs140MvdvQPUsz6GPO2oaxp+CD
dccg1PTuGzPTfjnlualV8Ex82+ukD+Ar5gQbDmAaTOUoOQ19+1rMLc7PF9cG+5JaJinX8AzvK6d2
19EU3BI6BxeDGK1FJobwdTKQPGp12x8/W+6fL1rY/FRO6u16o/ZPf/mcf3/oLElJwz7LcYhT0Jfb
34yNEGcTQgU/67M5a3JtDEb97CAK2gN0n1Y4sLuFXhbuKSft3BuH9EGfx8pOkNEkeeUMESivBOTm
yLPTxt/+/P6M3x9PS1qO7sDcMhybbe2/96GWFZCsJo4EJe6Cs2Pnd5Oo23UwlPBjh5aBRJP5qyp0
ftC1ajfOHOzd1xUSkTl4aCjMbm211CZO2nnX3J9N95Tvny/QqFH8jiLffX7b5M8hyERDR75PdLd/
7ztvVWqwHw3Q52CvufuwoFOXqim82MI+Upw4F7qHf7nV5W/HYMsydEn0uyE55jlf60CL45KgDxEy
zEoPLBDR1fJK99xDco5uI76snefnJJvX3gUa1p4YpfpozH9tkNMHBt5XLC2caYfk7i+fxe8FKhWZ
sC0LtaTCyf8lSxUEA9QC3OfLlmnCWdNqF2g6OmSDdBueTn2tBWo48UhOexeg1aqk5dlkbyKFFUR4
SXEKpnE6tb0wLqhpMqCYoVpWlqPOoIzM8zy2pxNme5uMSj/NOqBG0/Aetd20trCA0kYJzfuhtrGu
AiVegQOBHWOT/dUwcfvz7/o/bO6WaRpUUIZpkBnnfrnvykqpmilLuLR1a0kEHo3qRkeXptvaFZn3
Zmgr9z4ooX2iczwOgRYAlHmNU2PVhkV9ImbNuPRDgzciReiCgIV0Vhk61z+/Tf33j8QmQFxQjNm8
W6q9/z4eaYBgibtyjo/HSELtQD1ejc3z5DGnSsnT8Mdcv2PAIu+SKOXgn8crm0VpUcXeA8URPaI8
h+LvxCY9LRg3apz2LSRa0Ma8mBzIaOIq1Bsu8St/fvOf0eb/XdN5oDntGKzrVPvqy9qjhRpB4PWI
+J2uNahZJOFtOzw2rq1OGJx+YDgC74KgMamIzuPEL89ZWBLSHeHq/PN7MX5/6DgQMN9lt1OCPf3r
hYxV7ErVAG+qzilS6UWeuONz76N/cE2zB/KNxVHLk//D2Zntto1tW/SLCLDf5KskilQvuYudFyKV
qmLf9/z6O6gE91bsIAYuah3CdlJ1rG5z77XmHHPfWEp66QNLHOC2vsi+TY81jtRjUlnGze4UICIi
+BtgjrQz83rJmw5nR1VSYHJVd7znzckzn6FCNd9g2B6zngNdKProNe1kMu40KCJJZYzHLDPfgMiK
U1fWMGfRCW5lchC3QdowIvp/PHzurLznrcXCIL/be+E7S9KqztJ1rVr/zLMhTkQV+x4HZgW6iy7B
Q7TLbQ0A4mYXqk6y6Nh/UUymKn5nRG5Rhkz063JJAkdP2YfWo2RMDOSNN+Kc0lNCa2TdSBFIqeXb
ISrEPkq07sFUkDfOciaOmWXUXp2ihgwatRQO7HWHo32oK98EmRfDJB91tOQFYl39k06g+Lg/Zmu8
nDbv23m2Pb9+iiZ+nRAmfL72O8CRc3lJKhG8YqNKj1oGQt/i7ub6BqQsXrpxrZbFKxim9iTPBRqT
JiXhKiRPoR3j6NXuG/RARnoKl3ZZOtl4CEB1GxI2xYQgSKwgkceDHQ96688wEaPueSgQizUlEWfq
mkXWIYUEgL+vqahjA6K1MsW+5TgRNoYoxbmRgnJPeEYANqqTH/UMVy7w1nEbDAaLbmvl50Bv6XGA
CpBJ35CaQHvB3/RG1PhTr/kkxuBTW1VF06CNVOpbJMrSs1DbDV2zuN+aJ01OxC6BbLZVu8TYTxAT
RBFqb6Xmm66ZdGS3TFnGWSxkGMlk0InDpNkZ2YLBdYisnx2ewBDMh93jYhnMFzuyeugPyvyoSKW+
wctvun9+C/9uKTQFN286xxpNd33ZSfzn+NBNCQGMqgxrl4hKo/TNW97Xf8s5hr4cwY2bGNdsVku3
iccEWygRBvqo3iCpac8WA7our/dYVv2HEXY+hGb7mhJUdCgs5HoDDqz7dzQc59Wff+/f7HAE3lDb
wiGrqeLDzhbMJmb8DiqiBvi4xoegjdW6m5rASeQSLCMvhZcDrtwphbELQygPTcM0pwFGu5Yl0z4s
34rldUx6/x/fGpBytBOJXrVKxjlmv3U8dQiaVPIYerkVrq/hE2OUwZ6Pd3uLmfWgBFZyZQY8LBGz
I/YA9asWpTNTisbY1zrOlT8/aONDM3XZxsu6zN1V5ch372//58VidDRlegTm05YJxx5gNxwiEoFX
/RR0TkNU4I7xWXyyfFon1hDexl7HoluLByY78uYeMVMuiaeQeiLY8fDUiUuN19ZAanPEme2Q22gU
ihZb8xrcc+SYcpGcZgMLZ4tPUThqUse7YVT+0kO1oX8UNEQoraEAkPcees2YMQIBh7fnvVztqr6v
UJqKxp0mn7yFWlbZkUDQsUN2lKYcEtVl9TfbWJekIr5qvYdMRv4i0Uui24Z/C1Fn98n7/X53fHf3
tFRYlpZuqOyPtXcnIqNvINZYeb4240jjDkKygqxkcHPDJrxGOU3DgVYA0PYB/o6UdI+IfmJy4Pv8
Ye5mdTUF5eTZUh/dBhXbkoI6mLNJgnWujgVNIPIXthO5y1u9GIqDqiZIBfo+frbqOt7Klj0f+h4o
iV0phQK/TAm3RcDw+X6MwchpO4Ofq7CCbWuj+Bi87+3lutILD7Xkt/t3Q6zaBJz61ToTS+ZGLSse
AQ/4t5bGUQCV67MP22/2S7agv6rbpgaUVn23SMQ2Okdm4hAMCN5Bk/vcFS3ODBVxwv3bvCg9Iwq6
a2UPrOqSZTgS+NydWWamY9KK9/IeXFsKZ/8rNmW9lvFmF8A/0l0qBvMcGMlwCeYDHWPIBEzg6eUW
1yGaArwktVPEgNIQ+I+7YCa3JZYFEh/tkwepfDy7szlXLaZDhtAt/f2ZrvdNMy8TDX1Hqc9umKTD
zozM18ko3nhz/Ph8CH16iIp+3OjAgg6B6Y97X0Cgwc89f7KX/jhoM2FA25gZ2KliC3zfkByloopY
nzgDSKnLbqp4VOIwuugz9vgmRGgVa7Wnj5N8CLPqrTS0U8+q8Cp149Gfu9eum461OerclW19Y/QV
ka2qjuCBxiFjy4n8XALPm+EfiELW108WquUN8eunzFJMNgY8kYbJsefdHtUkyA7P5ITHvoPZjTLL
2gKGf5iqATBumIbnieTkc05i84+LEdQD2NOyWo9goXAmEG0aglQQF1XT6i880n5fIQqDacS3kWZg
NpxtQJGHNtCB7xPTvTXjXDzN4GFL4HiPckrKzehL1dmUlLfab42HlkCZVWXX6cW+GUiRv7CTL7am
qio4WOZ207R83BE1k9YaZHhZ7CcyCIZzVOSTm0pfqrQvdgGU93WiNSZ7q7Jbl7nVghSVzFtCqm4Q
tYTTM27/ZNEyP26zGaKJ5dnk/SBwg/56kx4Nsy5HZGPogkEOg+BY0KbSnv6HdNXBWDhyKPR1nOtA
2WscUixrzeGeVdJACnX9CU9uJ3ScoHIVelMM6n1pRkhzG121+ZpK4KQlpY9Yi8yfuZhRambHzOgP
ZGI1P6IykQ2z1ZJIGizYSx/+7zJp+UAM6K1jFLDSsmx4a2MmdZXAk9IOkfXcxpxFsfC8iQhKExlz
3xi10H/Q+vShGsBMk7+BsR3RUAyS7wBTvFqnyJBcSbMBYvWBTR/YOo3o9uNEtI5cd5qTqBaW6zLM
txwj1ROkb1YFdm9NxFRxqh5n8LNE3gJz+GSl0H6zUjBIVk3EUxqdvvcjFkvKfbQcLIfWYqqctBiH
Wqf2Zy0ae6cXk3pDewSJwOlMXHOgYMpuqA5SSciDxMsFqkmZPX/CbTInwJHbgeg0oTiqPoLiJF8W
z7EtH/n/zTZhXTbbYlLDm4ASYtRzfGlUlkKUzcEjQQ9QJFFFN4WAGTFDRQWT+lmv62MPcekhGfxj
GSyQ73eISUsYYoavAcWxnd5Mq/krzizxVi36kTCxxT4ro8Xtmex4m0G2ROq9r62u2QttNTYdGmut
C0nH6YTz51XG/Hhb4i5u88txV4Kaarw7gNC3h2NE7tS6GmI37HF6Na00PhhEKB+kHsYe5L+H+48C
UUIVjUzyjdKGnUUUnKTSVMj2TrWLHKiXERwCMSvRVbH0f0ukVbCPU3ObMMBbKcy2VzU3r31VCki0
sX+qklZZabNkX3pZKU4jRv11OGfzN5qqexLr0hd1kGSvJdBv5VvZN8J6x5u2XERifoX2GRKxMbwk
cvgdTWp+MUgDIPKQ0VDqb0jwIhWpbNBS5tZzTYrDnvyD2glNpfDyoa/RlFrBqYhaf5U2spuWxXJ+
7rqvTEKjM5SxXRmbSNiCi6QEnxz5aTN8WNttxRSGzjOBqMd8/+7nQzhwjwbc00x17+GA4jxWh5N0
quFJBZF6shI7P2YYASxCSBx9lqadGAuw6no0GCuZw6yqX7t+AOhcVZo3zhtMYlDp8t7cKkT5/a1V
yjcW7JFdPOaQuQzQaFq1CiOpKx+HZGPPYIZGudOecxPHU9jZ8t/aQHY3kP+13ck0DExETgoTgLW5
GAkykGqu1eqZk6q4A8q+UtymyrCej2P50PD00Q/E3RTAESF/w1Nmn3FxMhPRmOsQolro8kfG7ktu
zHBrkLnifxA4N2S/2Wid/b2y2c3FZa3fBp+ZcKUd5QCM36rrl09EBFEoCYGizJE8cRpF9uT3hX8q
yBpCOPuXmSUmyGvDeLCxKDI5nmF9T15hdDKdVyKIGePCq+nQl5zSxc8BOFCsyPamtdvFtlswp0X0
aSymGXUdWbGOjVaG5wVbCpdhHTkNnMcrY6BhmxEztU9g6Gao5SCWcjFDGfSvzDxaaVpmVFjcX6wu
f51aXzlh2I0YXjadm7GKr036iBfyXtFoFir/sVrdG7D0WbzaGFh5nC42JeQtgHrgOM7JJkqVfN/N
CbTMRq62fTkZ7ogFwtUzJTqreeXxZrOP2nKJloj2UeetoKX5tI9qo3/KJc+U8RWMIDKfmJD8JTp6
XnrndR07nuF/L42svP55efnNBsxW+cdY7royqv53u145qdW46U2OlZl2In0cVkibCmJYRpJTG8Kw
jLgbXxDbPZElCzR5QsMjVdW/Bfusm07QzGZuoGwZRv4cBdoeUUb5FwAXonix0Br+S6vCb19OXXqp
f7JjuM/fft2AMQ9hGEhzTud8LN797rE/LjaBsllnzGC3lsSbpqwXkQw7hU0Xs3QrbCWWoOL+Ie7H
iU17E2Jry230UCZOEm5AHfmHm5xAFmb+IsXwiOw+Wr6SgkFi5VFSTy3V9FTlIyzzXiBzGidG2NnD
n18I5Tdbc1vQUmZrzvH341gN1a2h0I3llQij6WRpk7LzQ4bAeAvC9Whb+a7O9fpGs0WGBgKHEHPs
rkexcs4mZd/ZibhpfRWfR+aGa2JCZmZNSWixVyF4dWEF1fa3LmkfwrCfz2jC5ycz5XhlmcRB81++
yHGoHche0Q4JDKhVi8gPCw/fmn75D1iT/GBmlemEUtS5c1j8K7BgX2v5XMsQF6syxxw1Bkd/UrNr
PNes8IiikMJiCrAU9S8OzNtZksw3Y3wZunz0jKqxtppkxpAhejeX48aL1IQkv6FxWh0QDlPN7EIc
pIbpTUATxY0Hh2qgxQq9qfKA3HSOajUowREu7ppQxYOI9qBADkpCVNRf89nSYNsHEjtHJdtola08
io3c9dOjsnxd9XmLAqQ4ltmccpdEBkJAZ7In+iR/HCvgAMRdoSeTsiXAQneIJ+m/5IuhiQHEIUFH
7tg1FKBC0jnLFn+HDKLPhGxNxxTP/jqL8gVQbtfOTCzfhtaieqDxd53xoLvIiEaMEAqpSNo8foMW
v+oHA3HAFEpkYAxMNKSwAxMo4me9Aer553fbR7WqQJvAGVDIKkdey3r/0YmqIq1U6FC6Wve7IYdP
MWpfKpjomzTJg8rFnji4k12lniKSifFNn74qC+qqVTFPFiMd4AREwqowAEQP+ZB9S9A+yqiXvge1
cUgRHv4rWZB74hL0FW4pFsVDUwYTIcAjsljW2Q1ggc5riujZwMD+hrhrXDGaM87keas3IymvIjvD
F5n3MqNjlCDLl2HVzns99U24LjItKiMmuauhKW/Tf3VBQZVunpkEb5vVyMqbypemamZCenz7q2Ys
zszZAHFPFsjMm35vDb62L7Bx5SuZtKZPNm/2h14WTzNNBaZ2iEyWQeqvZ5oQ/FncCW7YRVc80y/O
tpLoG8eg60WTJR+OSksCYlH0r51c90yqx/l4v4RFiCUrvPXqdVSvTb1cu/raB1dZuVA2QVXKZThX
+r4JLkI528o5wHR5bUyYESxiIUQCA45ateAD9rZrht+kUILfBATHMdq6/heD4cHPbGw8YWLSXpf0
K3/7W191SKfzctjEFVOspUzlQQsf9XYp9V7CeEyyJ6qfnqLsKZB+1lw/+/5Toz+P9XOlP+fpC1Xo
z9n0QsXpSy3hbYBE9iWXXiiIGiupzvqBiCQYhjakh5sdFi5RVvbXLEPdiLHt1dTTcIs1p33qPm37
qPKHc6fgkIFgFrWsqqKreNcsUwyVJkSCtl0xEUjuSQXHSwdRcsgOo73XeJL0A9cWNHV09DGXkTPV
HBvpSDqXcSBusC5PzbzUaJ/M/EyPndKts5+f+xyp4cWyMBJdqBmjqH0p7UtVXGu21fN1vNc8Xy1/
qbK6+T4vAzy+W8vXyi1gLuGkPCdPJhwXqG7ZU9Nm+k5NgqOEtwryslntglKEl6BI0MAbiluoO4mG
3F5eYHd7qd8LUud9WIm855cKCSex9356oKz0kKDkJiRCP5gV4eLHwD+W8lIa4RT5SclPoLAmSFYY
KtMzBUxXTc+deW7cQTvYyaUyz1N/EcmlNC9Df8kJnDQvSXqlovQaD9dCLBUO10xcE3Ftsxtljrc6
u+njUuTbtaqjjrfUvsnjzSweYvvWKr16sInrSDqNHusiQWW1IRzPArufSHFPLJLBgiTkwIXoktxU
CUVG0NWDi8OCvNIHI3/Q7qXkD5QvIJc9WOLGuwylH2ZSXdz05JYOS8nJz8qN649KjasdkTJzFfdr
2F606Co1F10jEeyC4zGLLkl7TqJL1J6poOV0fO70U9uduJbdqUmWwpCDgMocjvq9Uphk9oH2IJXU
h6g+hNGBIXE+7Id8nw57m2ig+BNZ+EeVDHooVAMKzT+OkvZ7f0IWwA6rQx1ZpxoWj2GRWE7fyoMz
YuJ4nKauPvuNzcNJjUcm6MSQLZq/eug6gid0guHpqSgoLg73H90vBABpJ107RJNhkwIvkItDvSDB
rp9voW01Z6nrtpWCSDucYCOmkGMAiBTT17Cp16aSWF/imgEGn8xoezciLT8XGSj6qbVMj0Nv9OPv
y2ysQ7PZBygvtwng4pUuyv5yv+TY9C5RrwduqzbmaipeZ3aa51qr0isGMDwwyXdTr9Iv3djUuyb7
RPjwcf+8DNnRiJkaamaNOc27Fb4h8xexd7E2ZuMpTmIbwdC81RccWjRwdJUnsDBzXeF/ys9h3jec
4ck5mUjhGrPxUTWNZ8swkht2t8jggKslnaOXnQHrGK7XCKD4gi6P1OLik3uTsqxrv+ye+c0Rgyuo
SBh4fDjiWnSCiy4bofx0Yee2c81dslafU+wrjq5j40iy0ryS0QI82Q5eDNToYDjobYo+a2n09AT+
LrHaQsXH1Sb1vlqSBP68T1E/3kAZAdGWAfCAy8B6PwyKxTxxogB21E4ghAsTg4sRWIHXyXBz4NKI
89TRhWOP7AxyHoMuKaZ1srClYZNIJBW+GlVWu4PS6dBmevIWhuwY26jT1cl/A1xzaYv5s/nLR5kO
Ty2NM3SDTBLQQb9TDDBbCuam1rJ1LNc+XjTwgZZBLkKjpcTvwdtcM3gddkZ7yBtobmY1uUalowPN
xHTMLcmrEfFjuemIWR64L/75Sf0oYOHXY2OiI6FGQf1hCDBjhyZgEm5b2PnlM/BvorWGOqZl4A+O
3mjIkTn6nXyTSENMYme1Z7IYNyrjRWv6KkcdsEefnl6hm4x3QWV4tmHR7RzVT054H5uQ/Kb2orrg
tn0XYb77dGWkXo01fM9wWpbYCgWy3aDME4lR40zT63RliTnb1kqrIkcjQApPFR7+HhbprC7rNzKF
ZfikbNqyx/cWEsla25M4Kbq6jGEsECJdj0IhzBTZyZDlnIOMwO1ENiboO9KKQ5b1QguHEbXiK4+m
HmubfmLMpUqRTRSGkW9FyBHlk5foN+97Dck/ckMG1jqnwl8fuJyVdE7R0a3pY/eHrogtoi5bGq/y
Kou07zFi4S22ZPw9vWP4PForBZ/151/C/M0KobGosQNCRfRR6JQi47JSJVuAGuFWVgmtgVDvtUa9
pKaUwR62Jy1pjpj0Dcn2wxK6RUkTP5MF8T0kbvhvSBP7hviRYyPDnRw44dIRhnqqtvpfBZkrN0R9
1WVpnKz4IMmHMUCuNNXZ8AhWG4V3u2H9LJ1Sp+0VNtMRN3N5toOOIMUMb/u0tEvasiNTAkpykuJ8
CCt8G/Cad5bVylct1ewnqSrjlYbwHZd07D8JweCl0exid/9TXW5jp/NXcZsj2hI+6YkYwz3WxtgL
yBPZ+KMmLnMoHQO5rF4EdhklC+UlYYYeXaQ8oI05DTKkxUnOKg8hif1gVuaEPJfEuj+/IBg+Pq7Z
BrMamBB0PoT+vk0NjbbraDiVoM8Qo8yBfbJ09H/3r0q9u5ka29al0h554I6MQWpsl+rS3dzuetsb
bY/3TrtViRRvlxo01/bdSVuKvRPMVPIaOLZgpylJ21NQccBdUG4TDWey3t7G8vCj5OCgaXvjXgkh
d/0eVSIV+TtNWcpQdoTyTC02N29R1yoe5bde0HmWT3OYUHh31NxZI4TJNRtXb1xCGwvhkqA4I4Xh
IB95+F2N0Yu+5z3AR1KUdlQb7nxjN4+7OtpbBgjSvVnt9Wrfz3uOh5m1VEJ1hzA9RKQrdYchOKba
gUIo+6Oq+aiVSxXzMZuPAjoLuaBQSbITBZ4khob3yUt43w+8u+taKDS587KwLfPDXz/YeROX5QSF
FsVmM15s4C/nStmHqM6whuGoihml3OiUY14rrH+bXtsmHbjz0I+SI77TYh+bKTldQRs9xv7felhl
J/qp2en+lZSm0yFQBTdyP9mbRfQm4d15NMkB24SilR/mydA2FZksXsWO4lYecS/mK+SLX/DKVdei
ENV1auzKCyM6wiIdqmsQ6Dd5AuWt20tiqNWZBLc13+O4nC9tJMlXBBDhStil/oaRLd2UeYpaKOM8
NUfzaG3ofeirlgcLagtCYaJ7Im+fVbC1J3zY4hSLVoCI0c1tVttwHBAgwtszvsUmJlMVi8FGI418
dVduKNh6VxzZ2xuR5P8SqG1f46xGsbg0qwssd1hPcwORObDopldzT7+lMnnXWC9zySUqt1mbbSJg
EtoNiAZ4C02kaltMkHDLery7idYXVyWTXtrZzL5HVvkdtS/0MNXnKfls6yh/GDLgMWXsza3GsLA1
3EWQ/1G6ANCS9CxTiN4hg092g5j4Ok9hEak8BBdNtGtJEAICFO2saSl/2pVih4ndivdYrcdmPzf7
3N83yh4ge5Uf+uHQ5Jxa8UJu0vg4DwecvlRJwll87NWj1SxVBadZPVJldeqCpWoE6/fqKxazpaZ7
aQtk/iT8k3q/2j6RSaesPAPdkuyVAv6kPMfSiWrKc6SgRzwP5bmUTlR9r1Y6UT1HN5NgIafh79xr
UE7URJxfeEK8qYcnMzxp9XJN9aN/vzLjoGwFrkxdmjdBTvfbJGJ5XdlNccsI/iJ8eoofifhUV4D4
1OtslF9KDY7XIaeXWR674GiXR8EX89FAZGwf+dBL1tG+l5qd5HuNw/KJ74el2oHz2lKNeRqTM5+v
JRzIPGXmqU3O8QC2kjThU56cI/MUmGBVlrohXbSMk3kvKT4veZfDWulPqnGa+9N4r8k4aYJb9qlL
f9YojlSVnshhaMURibSKSrpYKiyOk3+gBv+QKkv59cGqDyIikBYawl7j0MhZ8V5ZsZ+B/ku7BL+x
tjO6HYFH0Rd0KtR9C+rNrLm4/DqvhBDK3Vpzdc1FtvTZLWo58Py6wGmywm1O4Hpgz/5eoj7Kc2/E
asdJzhTSBtv2jsamfIyJpbpXCNeAoDaMWosHbykSZoJsqdF3Z59YALfQ3HBYCpO1hM86chNIavJS
Zrut8+1UbTWSbzemttW1LSSuH9WkIIfIfIZP5pLCLky3ijwD2U7pEUWcA3c00G95UYgoc6mw/FlI
6Ch05K2xM8M9Prxcj+3tMEtAZNUKNkWu7KhS2UG8Ttpd1O4C2wuJ6OXhoMoF+9J6peJN3FFTb/Bd
avLdlDub5gY8kGIpP3RBwlGNvDXaLRknUPAigqG3lMED4WFpW2xzP6prXGrmXsgjmhVmEtZgP8Gg
Dq1Pzyxs6H7zwrHXNHROWwKV5Dv9RaWYvS4RQEcMDB3o9QSrhCxtsKDBBsIDpVWbAE2nsokGhpkb
YgcCltIAfqbTZc4AWLpxpsyhv0kpujM2jqYvZdxLsDHTnURysnsVRPMCMrsXqVcda4PkCIjaEnwm
h2Q8qjac1mAb7vTGUiPftuQP0LhwBsYbiKcBQ3NazZ0QGR/YOZJuSTTWNhT7dGpsflYfbSgobra+
Vu11JTPDAQK9VmBH3SuA6B4sxTxIKjdWsmnlpep7lRKpgBs/cXIyaBMsbkvNlTPQQOGYTgLF4JBn
QxOLmiwHKG3JD6EKW05zL4X5R4SAxFn0D5ZD0YGhonsFloPHntLuRVo46sEW4pQDv5RkREqNnR4R
TOxMsWOTNGtvCiRP0ybTN1BYtAlpzyYtNhG5ffEm9tkykMO7ziDtLKkua0D16YQ9eI3N2vcsQiQI
MuR1DTZzutGrDZhwFLsxrHdlA8AIyKwKF05s9MAhmYWa78V0Zmqc/CVBd97QJ3CIsWXupk0OB6aU
V3DiKXICgyydpfC4LzZ3XjJebmOp6l757DQG2HKnM5ymXaqdyQx1oLAq95qYtuHsjZzW2kSRA5Yn
0JZSSBccN0PDyGrT5ps+x1SxQRQCZdbSUSaua3m5LvqvabnmAh0EicYbm+16QrToJu6XauRNRaia
sVQh8Ue8LTcicaiJF3RYrgOlOvXgdPfryOuo8ptAeOS3Wqq+F+2riBedJpblAFmiYv4mKC3C1qOt
qTi64tjCUXpHgHnrHVlhB4WL1RnKpbp7zbFj2RuQkkigc32T6ht92pBs3rabmgBo9m+8rry6Pi6z
tbKj+4GZuJPXdv9Jd+AuAXy3gOs20h/TwFtNR0v9dYdaTmWagc9FpearuHh1OXzEGx4++rXm9MOQ
eWQchAjOLNnBeML2pFG0V0ncAmQYvs/uK9XmG8PBwrXkdDcgnXOTPmCbCkkMaXp4+b9Lih9iLcSr
LV6T7jXr+M+8zsFr1b0qwat2LzLAwJ/eCahfpPSLqb908xetfrH0pXz9RfC1/0yF07O9T8NbPD03
6XM6PQOxFfoT1TQMDp7C4CkOnqz5EROgkT+Ke1niIRyWiocHTb81yYOh3wqNdBxAx2WRkbkcmdZj
MklEZRT+P7EZ5c/kHno1+r0rEhWkUV0br1N8zA9/vpX+pmOL8Ioxuo35Vaf39a6LJPcNYE1/6Xjl
4qKXWLnulyklb6ZIkfoUAwLncVJf5NIkUbM1lENVxW+1zQJNyIu2GdghyQpoyYbUJpJlkvh1Avyy
sUgo26UROhVo5rWqKVvDh3EeF0t6YJHJty6d2YrZySEzRvl2/1HDtysBc5JU19BmmGCRayKh6BJW
ZD1O42isWk7BqR+/kLBuHAgN++8lUjb5EuY+V8qqVwf2oSTcYpQI9nUrWU9WR25q2tesIVDTNmBl
PaMps+cadfcnb3Dxsa3BzAQ3LyN4VAOM5X59g4+m6idyPfMGryzuc4tIsxDNtCPwkxrtXabsZpv9
yVLsW35UAPXXxuu0FFsXin2Lny5X9i2Ubm26M5sXqf+5c0EFGIktOxdKJxfnvnNh8xIny/6FfUs4
/ty39P6WfUt7rx/7FrYuBQfgyOtGTyuXTQuVGl5MlbvgvnXxg5+blsX/BoE1yqctrEFoTSI83i+F
hADWd6oOeZ01SZcOENjpz+9S8bElodFLXESCGKRsbDK/PpsJ0dotaMiSTCwQJCkt1WODdPc4Wdce
RSCou3J6jeoZ4a7o3YAwFsjN1ny4X7o6ZQwSJ8O6gs/m1VY04BNCZ9akqv6tVZV1CfRzo89F5wpG
PAw9MTPyefg7TBcs1v/+6P7zuq79dQE42bn/AUGF/47qRJhIHG0bO4e535HvYRFYfch52fAmTyj1
X22AzOssHl/sIP5eNEbszPHkP3aDSoJGNDNtMAZrH0B5YQRtXnsVCUwSy/mzmkv6oeuXPN46z59l
pKAn67vZ0B8rKjv5SmbxN7+bsu9j6x97+vDPNcqCO3GjzNF0SfYsPDtSkfm26rPSqNXNbvL6X0Ou
5FWioxBIDFjlCOwap2yz8unPLx30pI9bPiQnaG5lXkGOoO9eO5kmo0SYfbkeFLWkHa3TKBNqccEU
0RXOzAjA3lQmez+HrXxNsv29spEsVQeTMlUzlj9FFe7B7TxsR6RX2lL9sLXtrZVgCHKFvSXRS09Q
6Lpa7VrTUqnpxvcaQq+7l2SwQ/YoBk3Eaw+DZxSedq9m8BAFYqicC68YvLHwevK3h+UaDV5beMHg
6YFXIhwsMF16acFHxQUsM9wrNFx1dJVygmEJzQlOOjr3Jr0Y/Hq1qwE0rV17ctXazUzXmNzEdKN7
9aHX3qsOPatYqgy9fvBwgbQD/QA8eWrhYSguB28qlqKxkuIvLpaK+Ss8iMCTek8LPLv3lMAD+zUi
fgu8Pli+CAyX8vWlZqSAlQuFxgAavylwscduGrvg7qnEItB5qYkgo3w7dNsh3HYhZ4lPxkIfESG0
FU3u/bJpC0W135O20lSkeV+pgJpbZNhylhAiEGfto8L8KodK65EOYD2aIpYQ3szRIzMGkiSGKPMM
pKX7uEJ+k6hE19T0b79CCDw0JiCTsCX1bBKzcgmDN5tMIbCQ07mc+vZIeyc4hTO3o7Kww1d5GHiB
QkIpq1Zp174C5q6XIT5AvTQvFtLrfdW09MXsPnkOrPT78r+eTtqaKZK4IDYm7innxNzJNqjYXt+r
Rkl0Lo2lMpObg2x+UxbgddpaxGQELARzOBEbMwXaW2BIf2M2aP9iUnodMul7GBvzQ5Hw7+pdmVwB
r0qf+XQ/tvrhKNjcjpjPIsm5z0D+0wUSxKOkVifzdCZm73XGFO5bdFagAKNHA/qsHE7bqrbnL0UQ
lXR5ADsQpdwjDY8S8ouQFlWaqXmohKaXImxg8BoQsnrDZycf9icjkUiXazX/k/bVR4su6FxNx6nF
eR/K/V3P9p/fO+TFLHGIIFDTBWi9KdDXY8a0U9Kqag8mELbLGO/iyOwfkHLZrlI80w/Ub6RASp9w
bT4a/JBt24i3VcxE3NbfA7iUZJz1ZEgkGIf4MdKwLE5mGX1HD2BtjVTLCcmGUhvZbeXFKUmmAMAz
N5rwY6QAqJeZdKwtWd5dQuCKmFcQW1WYaI25i00j4ug1229tqt+s2i4/scCwnfuwCkOYYxWWdeC4
6oeWcBvkaZOPWrAeZl+u1gF8TYSj0rSx5ErBp9kB3ywWKcSgq7R8uHQa587/Ye7MmttGsjT6Vzrq
HdXYl4jpfuACcKdsbbZfEF5k7PuOXz8HtKtaok1xRvMyETdYEuUCSCAzkXnzu+fzdeyWT3/INJR7
QQJOAmtBW2oNfTO2SgFOK7MWYZqkkFs9EgxTOZsyvSAoq45NMH7Dx0Szi8qot0pHsvz0UyN1H7Ku
qh29xvMp08NHJLLDuskwHM9zhKmwG7dF1rrbWm0BgLhhZ+v4TpPqjy3QruTrZqcfUzGpNqJhI5lO
zNsss/rM8XJBXLKHoeGBlGs7DItTtkYjciEViOfTe8MQ5gvKhfzFOGGI+0ynyoK9sKXpl9IhNF3A
rIOO25Gv+DcFyO25V7Y4caCuvjm918iZdaQ8V6j+eiMkZ4AEwcAQw6zxkWWt65qMtBLfc9GQrocM
y4ueRzOmtLi6jP0yDI38nZjgyCyKGCiGWcWTrakOJRXdW1+Rihu45Vjf9RiZx5Zg17XUrFQ3q+8k
BTfANjOprtGegpRcSjyCfC+DqF91lmjMqOBUFunQksLSpBb+Jwx9RZkQvLXjKXWG9wP8eCPG4ZRB
bNMj1tG8Ub1NXIX1eMg2V6wj4o8ErP4maiRudzjlNbIMW9NibqJX4Qe964xFL5NEbtjVBxvKYzIy
xLvKLL2bVBHkB9X6rGp6cp/Ao/YCV1lFauVvOpBXm9NPZOJ//pQnhcXo2xY/amKMBKhDUefmOs/H
bplWlAjWct1u4S802wbwyzYBSo43zGg5WInM4P6Fn2JqSezWqof1GDG7ggD3SLXdPvFDamrdVmEn
sXLBDKlDtMElRIS2DP0YM+byi2ix8VkN5mEIQkQ6SVofTCYkp9+KIRkXZgFWSo+Fmk06SaX2RKsl
FI1qO/NLhNwCXJLaG+4MESUF9WU3tUUlq66PGALpVcauNsunjOVnq2TdBkxft2HF+/Mnuem7TWrR
iFm78sDl275r63x8ZzbSV0Gt1A3S6uHdj/fjiuL4zNqdfju9P5BvMoMaGxN1RIfFere24uEmoBxm
I8k8xwedQgiebO8swwB5LrHp7imFu4m8FqvGURxxMIgh9M6C6d3g9K6PUU8sodg6VXQbuCI4A7pX
dmEgrfx4qdrRTgUPhFmmVQiz2ISjXA1VrSK4oIpIGIsMbeyL9lhB563RO1DyjkWbVHtLZBmUdeLK
qju+j/w4uioXTpfrCRNubIpiffqlEb8Dr9DW4tCo0spTp+l/J2E9Hg8fi8FP7oXUs3mQmx9KyuKK
POjWicCeNSvK0CusLUVRYTs7vTUCDtidXprgU9GZEJoLtfUXJ4p4N8HlK/YA08nJq8Ooxmryny/m
9Ktp4XBTRGrnNP1YbOsi+9ZMxFVaZrqsMKVc6lN1Tlea2NEkxbFUoX6zryM7bVCoSEvw2vYEqNU6
8utZrecSWhyg6qaveOsagcGMfaj8RsQyOojL9sBM+skAHvi+ULAXB3JZ7SI8wTYQDm7ZpKgAexkU
w6Ygu8JKAMirsDBOfD11LE64GmV811Tc3PZWGgYk5qSpnYvKMEOa5bFxJZGlVDxKHotm3EYYjW1G
3P+AkQzoD0N2MqafTi9IrJnVDspIpsx4NIUgXWEkqu1NodT2aiormzRr702pHreCZlBoyyJuTp3R
uDVOBpTmmOEhrssPeZI8Fjric7+WI9KnLkuwXEVO2vtbJavKjVi32VwFcLOAIYcJae2S86pNnFNw
h2DukomgoAIxpQJFKZBmFcWyqWNc1BtKunLNo6gD2FwNEB+9NwwjshXGIuuHjZJg1uZiw3No8zY7
CGrkHQw2nKU5JufNKORLn6yT7VoVUtOuzdehwX4o1TPGygcmOWtVycJ0tfz50uDzNUOuAeBeG+e9
6ZXTk8KvV1mSfFWnvhBiRD+rszxd4QhcHT0twVeamQU7KD76Di/8YvTqE3Uc6sdW1RtcGgb/oQjW
bs7dGExjYFMtHn+8CIlbCnMtMecGfWDteXmIrWw+uT9H8PDGrNxCqnRHLT6gC2+0haqkNIq5Nguj
/rMV+D4WlZV/45FAtwJB2+Ra575HkLGTKrC6ktBqNqSl/tBPIPphGPuF2eC5bI7i2jUKOOtm382F
SE1tMFPFYjCygRyuq+yjMFlLSTOQ3GyfLIHFmJqH4HMnhQXikfeS4rHvGKruJvMoRgK6s+xD6nui
BiM0SfWCW5jvbCZN1Q6pX7m3yG6+iFFofNG8FGiwh3Vxa+HrN7maqGZr7mTIn4uix26t98VPeW1l
36pSxb3d8D/EbtssXZ1KyVhT5jIKD24wxhdJIlAU9PdLjgfdNsw1kUR9qC81T/k66mp+q/aqspYU
XLgyTEUcKlrNbRMIBo1aft9LyGGzwEBhS2XPivmmN4uqcFhdWS3/uluLAalogGGQWS//or3AhUo3
6wZXJh+p1sEv5RWXVFyIsCfNIGNjpNkqkPvm/L84p1qUDwDlSbFzBWQgDfsiDD9hitrMi9a6zSr5
k0g9+JV58Ek98DJ3azERhpOnKwo5mXO53Ag4xTWQn82ZJZPgF+KDrqU0NhdhNmu3+14N/W0Hi2ul
0+rbrSxjA4mIxtL66ggEbzmQLpgrLWv5kQLcpU8udxHFOOcFuAcBcvSTRS6993oHyxQRFj2T/iTJ
sD8KepWeEn6DgQZbQelmwCSDpVir30zLBdPaTnn8ImQbQ5YRendwP2J950cSBTkWtduF4ZOoz4c5
yu9xNVIBQZIhyBy4NqFj6tR4DZXsUGgwLKXckQM2wAw//eBbMXvHGi0Q6DbcrKVeFfeS23+N80Fc
IRVQNqoL07wbUii2HZADCtVuX28Z8q8TeD6hzoCr6IjqmMO/TIFl0libPDUS1mVQ4Fwj/gTVNqAy
0FukbBFoSomKXykemzbNGRjG6kCfsxxfSdklimPvQ9Jb0sxelnqIPhpu7drXfcMRgUHeJNZwL6kU
yWqehFc99WX+oYkL/5DHhXFFnKL/sndrkgii+Jpqdp0UqXq2BSilMXz3yEjneS+pd7hvjsr3wNKS
21DBtspIg2ifB8JNk31l2hntTi+yxDIaO3FppXdme1PU36M+pQqp0vZ9L+GfRE2oS6q+HLR4bXXy
wpj8ksD8UPpGvYKRBeIiVmqskkaQzSBdTxVEnix9xEZNvCPPzHKCUuMvQ3PjmwwjUown0ghd/jZM
cHQh84cyIq6/UwnS2VWbS8t88OVDUmG/o4g/2BJKYTKh7ni6J0YQ3EE6dbJsuK2SaFcLbbbx5aB/
wPh7SdWLcZ900UdBE26CymvvTjV5rfsdr8vqSq5FkrTzpZ8pUnRgGCpQS3TOv+y1mJ7qCVghzqVy
CffaUKawThHA4mZfuJwiKe1BtVvBFlW7F+whcUbBVjAirfFEnMJg4RCtEkj9KBqWo+lE0QpmUhKt
qOUlZCSa5YpsI4bdfkVJz0oxVuaI9nqlh2vDWHnM9oyVG64FY0X45iqI1qG54oHeL2KTWcUqNVc5
ds4iWdpVI66YH9LDCKOCsLqyqhW1QkK1MiyniVeW5QinkGXHd522nYK6p+YUre8Q1mjLuo1amqhq
G4jV4Nk1G7mA35ZtMeAX2osWJNT63veiZDdW+SJrneIUaeYQ8LILjqXb1elVh5Y62nnU9DM/0LCW
NdXq27AysIy70uW1X54GKDMhVug8Esh8S+oZFStTvEHwBgvoZLFXxb0C5lCcwij2iGOsYu+KkywG
ZJgn7VHGRKfI21lV2QmwshLf831e7gtEMPEGUZu/r8t9W+4H9DD+vi8nYYwAE93f++quaXYhYk9q
fpvdwM/xFDEgSSYjWEANW5hjQ/4zxBxozxYpIBG2kxSQGJLNDzUg0xSd/Y2TILBjfy5eIwSUcEmf
BIFVMkWTrBAECu6kBqw7CF5ObmB666QGA+9KDFZxsTL7ld6vRm2Kzl/3OVuSa7lfi6ewio2hrQ1e
i41WbHKT6liUoJsINd4pwmZLsHERoy/YCfW29Xa1t9PzKUpvBxEwH3fpKUxzB29In6YZU/TJXjZ3
LbqcZF8n+zLZF4hykn3W7dNkH3XLACeYbh90+zjBXWLvo+XDWLLdm+1eiPcWs2NgwXSGQN1VTEd2
WdzdmcpO8qnY2JXNzlOn1xoXen6Op5AMPvZOMbbdsNW40sOW6ixEo+1fSkhkkAR6SMSQyCAxL0YP
6blrlJA/xJAdyy+80/4SQ45/KSGfiyH/VkJWnaPEP8WQKCETeFQnJWREZrX4Wwn5QwyJElLCCi//
KYbUfyeGLMcNNcsoIQkBRxJl0kOihEQdFZ70kEijCu+FGHJENWXutFMEI4i3vWTuiIbLPjjil4qr
ziWHsJScisdln2rO1/vYiVL0YjJDFzPILFrkGRG8noPnwJwnNUy4fF4kfoSVkCHfponlz/w+N7ZY
uIQH1NfFsor8nLGnx2FRpmi5mUzegV+pR6TgCgaROUZGCrk8/NN6WE99fEwthASQTjybDKlGi8ti
u9J06zj4+GHVmVdS7sKI7Fn4W1P1rG4NoUdQgcfl3iLjnkcuQrjRa21RAAoktlm20BPBfxgNCyIh
taBX5nXsqP3yoMBVYOKXYQpOAY85/f1ZshWBYlmEdYXRSbv4EQP7Mvoi9ZYjS5QPHuuHcun2S6Fc
VpTSD2iapzAi2zoFSeQOlvnAOsB2VZutQkOwSVsRLkwArAFTcjVOkDpp48AWIwbJKdkBkBz5FKHl
9I0TU0ooOanlmDxsTlFajtY4HotpywFlFclOIjusdSf9/NJMqXdxABwQXub4vsOcLvQdyq9j3yl0
e2Tsh4gw2kE9BVp+6RSFZ7MC8MRlTMkx+wHiMqO29xQu+8MmNMQpEuwJqylYMxB4bmsCWTBWTtMr
oG0CW1cis5awqWFPtaFdEyQtcZ/N7Ty070AG4D6nsEiSbcmyhwhol9NFThM5fem0p6hLMiROWTrd
MEUzONXpldoNSXPC0hk1JxmcXnOiYfoh+Cu8geIOjNscpZhCKpwhdMbCAedBACpuTZuoTczW7EGy
O3bjGzvLbKWxFX8K+FmFsSRCaekT+dJtlkI2RfiIQ2xtIYSbosSLuF5gqA2xoSoWUrtg250Y9Skg
jhNuuQwB/2H7OyyxTCNad9mfoi4hSNqgN/rStlQbNxBBtX1tCmppPI/dW8dPncBzQhrLKYrGSVMH
cEJzijJ1qD/smJtLztA4luT0qSNIzkgzkB21cfANNU8xyGyazozUIaxTCHh0cwpayClSHfmdnes4
4dnIzg+hZ3fMEBI7rG3ySjm0S30Z6MuIVtJMEZyCQiDDXPAqsB2PBIzl8ID18BR9u1DFKWLsxfVF
CXHyFPh7BeUyUJZCt8RpIraWTWgTVcjm9RRFZwsynpe2JduyZRuyLVp2TyOx7JZ2QpMonYa2QWvB
Y43hwQGSj/sQI2VWOqrmlMPPyAeHALXUaU5M86HhDFP4pxBYVhWO1TsynuKFI7IbGDpD4bS0kZAS
c6cxMeCwGWlNCutMW28oNLPTDBIjridTiL4NH5MQmiVyCy9fWqy7aSbhFNisIP8mhGoKUgVXRuxf
JIQI2imEUw0GKYUlxJmyIhySXigHqvhAwm4MICO73PfwWRd7zBL0hV4X0e70dsD2+I+fkJL21Yx6
l/ejnDVzs2JGr3XeQ1EV7r6V8Y+McZX9oE5F6LUesJWgCercFwzEJWZarntu9aAYEEbj4X1Yqtux
9/zDydVK8xuP7MYihcW0qTyf5HJVmzNNFz6akdzcNFaY3irxRHMfr22t/wqQMSVjgmezscfODrPE
lwO2VbpeHAoGPt6yHwCQl3jEKm7n6Jp+H0y/nd6SYV1CmSIideP727bdZOrGTKbAvjaQ1+1kDbw2
6rUeT2FYq7RZefKKjZgIRp82hYHzsL822MHP17m+thVmYgFu81OY40YfN6O5If3cxVuiibdtsxWV
KSxvVxQ7w9tlxRSNtUuKXWVNEaf7oN+H6b6CpJzbXr93u72gTxHFh+AUHmmt9uBGBzMqfczNDQH2
WC+DhCW5s4B1J+Rb19t6/hSxumnaTddujGRjJSy51g01yfBJg4USr816zfpQt7DLmCKDfVJMQR7H
1KbQ+Xr+WuinyPS1FGwSfZ2wQ3GKPt5iut3yBc1N12wlJjcNqbcpcmqHC1K7O3XcicUmBNazS1JA
PjvC7/dEkO6Fyaf2yirhNwILE44Z5CSe2OxY/YLFloa0c/MY93lyXKgQWyFikpKoR9/thEWb5cpt
XwkZxa3QFZgCPejopkczGG9ckJzvMyxEFA9j81jOK4fMYQ2CEi5nB2l/2VNZemw8eZNqRnVH/rK+
qwSGLqWqD/qYMmIFCIopJV1lxpg9mkVsh436VJfBQ6Zb3h1sxhLvkSlX5NakTYKnLGnbLyl6xUGH
3NFTIjXBGcjteoX0JYqrtaYyqNWdXNzkQPjmY1sK1PEUySwQ+nQRaWp5RzfVmXd3D5lR32Mgwfaa
TI6Y1Cd1jn6hA2dT6sOopfk8SEfts+lmB195AJ1hTY6ezaaIvXey2RmOIbMmbFJFuxkSoVuUUvAY
paWxp4YS6XVJhW8uoLcwsu0AvYHihk58KH15A/pbxx8wAco0ZBT25b7+SRaoFvIG5TiIrbRtfLG/
Ob2EBUaFOZmupam6GFpEoAebMt36wyDeVoX0yPXpNkObsOEZaGjpK2mHeuK21wcRakQFNlY31ZnE
0IWcrpyktE2yUTpAFl4TlLfl93YA/muCAbo5vQiD526UedgV47xx1XFLgkx9zPUtM2D1Q1a7+WbQ
ehNhpxd8YkvnUcyT+FD7/REkZ86Q2olLmZQILvBQJMS2fGeScnznuWTQ3KgASOK7jT/nKSnj+SR3
WXpIXD2jgoNSxlzN9A/kr54kQUm/9tmwwbTHA9Os7S2TqorXHwa/WSGTepkYriL4OJnywZcjYG20
gp5oFbYJ3iC/C2p0Mu5IYbkJwPNDKkpfxxGuVy6EGoVGgngbMnmMwSAvMbcQqI+wnMD0PYBl7wgp
QZWJCXpLImX7n5d6+pUiaXbtqXx3FDe4jTPJ+CRFFAVnAi7WdddY79gOeepyc+9p91b84A4PRvwQ
eo/+KYr6UdEBVk9RdVhnO0n2Ico+iOHHIfyoSB/a/mN9irL/yNMsZpDsquxgtFl5W2nWzevXDcj5
L3N9pvlIPql5BogIdfvlhesK7HK1gbLLVhSOpe639iCOutNqUvfRhN2KJzZ85aiVYIz2MYAGgxyo
1G6a8KbMTXg8JRbikpotISlDJasleEEDEHc/8L8oZuXd5KEnzz1EZseqMXBxTGE8lyIMRU0zdrqs
9B+1TtGh7sizvOB6+AZaccwj6/eeIXyyQMcw42DlGspJjbmq9uRSJTsfddimAuZJkVQdVL3mMaXk
zCuzUllpbiK9LxP3dqxD5bGRh1UipOJXyfxiigaYYnMc8Ljmpc6KYZfEuoG3upysQwm/riEK7tET
+/eW964OkpgVFj7echTO9b5Mj1aDGDrFYHXe6g2YCk3v9mLQJzt22eeqnDxh7dnfVUlQOFrEo5H9
omylmoJ3I9EPZ1AW0YWplGiDl90qTT5+zdTsU1tDnCStXzPL88m0NVXllFNt8cJv83kjoFedh3GK
vRs8+CYfPulBl1G8QCKtR9WNkPY0Bzm96JIczqIOjeS1pnLeUsA4UDxGrQ37ErhPTunFZ6tCDt7k
nVU2c1Xvi9XgCg9q2333RyCYmNo3exQRGRZ7TmTp3TxvEGa8/gF+pR+wJcJcj49AY+VZd7Ys9fCZ
rCQwD3MlcKlN8LRNbRQUDtaVC4iDkoNUI5kf5kxLC0Yu0+gWQcMaGSJSsehkb9Fipo3GxFyazcek
ps4xRm2iMs3uvK9wMRO4mEP+vhmT1euf/Jf0HR+aIclgeobiyjhXufkoMluJyv85k1SkajoQoSBx
Z40paiyxlW+oFYa90FBYfTrvP18YWVb//i9+/5rlQxl4fn3267/vMooRk/+a/p+//83L/+Pf++Br
mVXZ9/rVf+U8ZYfPyVN1/o9eHJmz//x0i8/15xe/LNM6qId3zROEyKeqievTp/Cesulf/k//+I+n
01HuhvzpX398BYFdT0fzAMb+8fNPk2WbZeiqpvEI+Ofzc/z8B9OX+Ncfiyz6lv3jn/+4+xw9VX6Q
fP7t///0uar/9QdF6X9i+QJciQozKsMnamb39PdfdAZ7bEimPbCpRDrNytr/1x+K8Sel9FQ3Tc5F
dJxpzl5lzV9/wr4V5xJpkuBxwD/++pw3P1JSP24i1+bn78/NSs+lcSZyfcxO6RGiIVPYeW69IYvW
iN1enL3zku+het+zN15G1YI+TMlNuswAaWd+jsKnnPk8gFP3Wsc8ie+e5c5++QRnHdN360gBApy9
K3IgJGM/qzBdycxwQaXjWisjJDPvguZTotfzGhaVJXz737fz/1kj/r/0hv+HDX2iQF9u4zxj0xft
evrnfzVp9U+E9ChvKb2j7mPyOPvRpA3lT81ghwFnYUoqZagQfzdpjT+hvASWj02TQk3D3y1aMv+U
aOmGpYO1/d80Zg7+rJ4TDZvK7hSWCefTN7Kv7H5Y3g1aQWFRl6pABqQerjxBpifUf9rpf45+NsfB
QNkt+5pnsGsNGImlpGqMUpTgy5fxlTzypS9whtCIWq1PGOTNY1SOcH0bcjJMufMrD5KXe7//+QLT
+88evZ4hR7qGvfuRnU9rVgvBPlPCle/q3z12WJ61kd+MJ5fOMV28Z+fwkRvmaNa0o5bV36Gx3LuC
vqxb+WGMh8fXT3HpIk3vPzuFGZY6EihZPVqCt8qCYddF0uL1Q1/69NNm87NDjyWSUi1U1KMginea
64YzmD23np8+YkF5hW516ePzGHh+jo6VbMg6Qz32Sp5IOJaavTvLUpPZxetf4lI7PRtHy8jTpUIz
oGNGw0xBs4nclT2vVv76+vEvfYGzNFHiWtgq91z/LPKaWZcJ5kwQy+hKL7twdOWsD4uRAACaufyx
q1gPhZUJji9Krxz85VTq7x5wyoA9u7+GIA9mL8XyURt0cC+xnVTCGo3Oxghj/G6sdc7e4Zuu0mmn
6Nmpaqnk0UnxxjHzIWcEfvEh72TZfv3gF27xeQFT1ozeELg+BxdqeWa4vsrCa6Sgvk+vcaUvneKs
I4s6Ani1DuUj+oeV7wV3EToHvzSv3IlLt3l6/9nloYqnpPjKTG4oZuhmPmvyjd6n10a6S0c/68ea
EusimJD4Rog1KZklYrnQikQr3vjh5ZcfXlOKtoW9MWngCmmeuZm+jEkvvfHoZ/1XaFzSY+CJkDz7
7Nx1ox5TldtpUr14vfVcGOWUsw6Mik2Ne6Eujq4UOnRitMs8wcS+oJwpSt52knOmQpMlY6FrfsF6
PfscY7EURLKteprIrmh07Xn5sjzy7/4snz2SPdkbsxBV95HE3AazF6p6lIFdH2XT6oPd+9K1wgdu
7G8e/fLZc5n1AwLd3MyPATq7exxl50Efufev344LPe0k1XrWFZoxkJB79/lR1GMsi8q4/Nh20GGj
MKqvtVjl0knOunOhdEzWkiQ/wqNQ03JRJtZBtPCfNUhvlc2+VYdPafJRk7A1CaNFNhqzvn/SETu7
fjeLJphW0hwykgf6nSI4krpRKE7jl4aKLpVdzSK1k/QePIQZulv+00301hRnC1TrxvtOvjK/OPOv
/88tPxs4rAKzgKZ3s2NX+O/F1v8AN21ZjIITgPFYuKW2URvy+B6OilhzW7Mcs8MrHfPSNTwbVZSu
b0fTqgyopQmkCXSHIMP9aquViX+l10zf4ncN7WxkUdyi9TElNY+m3q9TryPZbN693swuHfpsWFE6
3y3zQtWPjQ6iRKuQOzXI9a7cl0vX5mxMyQZFLhSpl4+FIe91F/1JNjx4srt804c/gUCe9ZEUCr08
imF21A0qamZjV1uPpZtfM3S5cG1O9MFnhze7GCQa8uxjl0jYAjQ3suS+7cKckJbPDu2qQVqIMfse
BWmpZYKz8IMfCiAmYFN+e9vFmcb5Z6cAa5C7SlmZR68efXfdYi0zfBOlFOHR6ye4cHNPksBnJ6AI
2ivZdkiPtTwO8ySSoXYUsDSLhizB204x3Zlnp+iyoM0LeZSPpQ9txish8HQ79OjvXj/8hUfeeeFf
2ymx7wmFdUzl+sNQDp8tE5ueLt/opn7lG1xqQ2ddN04pWsNh2jo2ItTJTBLzmUpd6JWjX7oFZ703
GVLVD3uO3oolFcdgt1T3VlCvGcVe+vBn3ddtaJy1pxlH3A6zeqb6Ygc9LZDK2zdd/3NdlELJJ86T
uXEMK83danmAZlbtrLlGKf5Nl4/XmE4XLtMJX/asGZnsKWiFGFpHtcpxpwKdH0Rbo42v7JJeuEzi
2TxASivsCWIw2KUiCZ/SoJa+p4kSvW1lSELvRR9IZJf5tsLzxYyKTSFnn3LZvzKBuXRdpvefXRcF
QKWKN4F5LMvB25n9MDIDCNtHCeuW5eu3+NK1md5/dgoUbY2Zjop5DE1xsBBxmK64JtHu1vbbTnD2
+AX9IiReLmosnLGTCEHAz/xWv5IbufTpz3pvGWtDLquheXQ72PwgUswUZvPbPvhZ300V0r6uUenH
PNbymZ+W1PiBiH/bwc96rhphjRfU4PUrnHlx2qmNWZCV4ZtuKtv5L2/qSP3g0LEBfYxj9iIFnwI9
ilavDMq/b5Qkvl8eXGmlHEphIB/1Dtx4DCt2nsNymFUWTppvuTogxF+eIvV7Ge2+qx+9CJRbQ4p7
HutVevP60S99gbMOG3oNrF+Noytu+15PZG9WTyrZsrwy3Pz+qaVY03mfdSlRU3EfD0lXFHl9o2Tm
Icv8nTiYc/YJwjc1TsU667Ztq6lW5hVMC9OqxGCGupCvbpZTUPG2a3TWa02E7b2SaPGx8spmq1Wd
bGOWnt7AP9ffND2BS3B2mdC0W0kWJ8fYULah0iezGBS11TbfX/8Kvx8blJNjxrPbgEeYyea3ThVg
aoS2P7FmfRe4w+tHP+OG/7WiYSPn5cd3LdcXcOWMcVtY5woFtCy6KNcERxdQww3djMWTnvQz/iNq
h6xZt6l46PmlZ+8Z9dLQC4tOTFZGVFIUHayT6lqa6ffLa3DGLz+ZFEqV7pEsOEYUpbhYjUTisYli
aiPdeRuPV8aYC73oXDsg6LlmuDVnyZIZjtIbqZqxp3DlmXrp4GcDACT5JPE0DHiMukA/bi4hvKLY
Ha/00AtNwzwbAZIxSaraGMbpmXTfjJVE7ZAeLl5vGZcOftb9MQiDxT7I8bFXU2VGWnpwjF6S3tbx
z31eqtiMYkUx3SMuoEBhRGqsDYq6rjxPLzWds25vNLo0SEEwHhPDrDBsylPgKtYnyx/LeZPjfJaZ
0Ldev07T8+LXRTOlwC+bqejrolyg5ziWrR7PMTeHnACQxcliuVthvBGSEcoTiog848q3u3Rnzp7o
XS61ao+A7qjjnLpzo1G9tyotfXr9+1w6+tmAYJkZUGQtiVisYF4kuPXd5DT1+rEv9AfjrEs3nqgZ
aUWCQexqfZtF2rA1zCI5eB2GFa+f4mxL+e8B7eRP/2y8xPAxisbOxVsl9OHTV/d1XHwTXFhL6Cf1
x5LN/WzM7LBYZy6ZzeZtl+3EUHt22rHqJD3MG/eoMaJAw0xcTI5FmDT+8vUvNl2j37SzE1bs2QlE
bewaxR2iowxn65Azkm8bmaxslgXpQjBImcGF0Jdp7NlRCpLi9bNemASwM/piEmCBQMhVVQ6PdSME
i1wt7DTqPng+mjnSqVe60IUmd25LJ0hm1KlKE02aPfy1a0CUbQ2+4PWvcOnoZ4OB6KtVqGQCTPrK
TD6OWsbGlEbqrLtyYy4d/2wAKF1Xjlwo/scEitBUKYyO4Eo5y6VDn/X0qCjQnPV1dITYtGh89al3
q8e3XZWzbk7xTeF1UjUe1bjAnSKQ502TXMtVStNRftNYp63553NHfxR6VUoqyHP6AzMHYQxvRkaR
3r2po3yPWBTY1NeradkLl+kcxCvXGWAQxXUPoxhg7FDJIJ0K7Vpy6NLRzx7ivdG32Cyn/VESQdt1
gVYsE9B6V1rnhW59Mnl+1q2DcUx7EqHhkacs7htSNM5GAYlsFLa2ZJS3aYxJRFsWLrwtrbsySF54
Pp7Tn0xPrpBi6cFxwOlBBF3WReGM8THXgTEMypWOcSFbrpyj+/MxjgrPVJEIm2Owk7Wme6fFRfal
aaUErK02G/Lu4Pq6Mz1hSiXbS4HgvKl5n+9RwoCKGgg4wqH3in3f9GyR6W+bkJ9qwp/dMWNsMQ1I
cAcO+hwSDBYT88LEU/b1D35hwJ10Ws97jgTb0fdGsT+OUCAB67gzRBNOYVlLpa/vXj/HNHj/rnee
DSu5L4yBK3icozKrpawMyhx8A/SNhkXk66cwL5zibHjxMXSFGilJx5yiknXeeu5yLCk4GsJktNnG
COeljL+P12Tim5JMyiSde37hLEEb1KISRzzj/K2s5x8knFKs4Y1D8Um8/eyuy2oqtWLe1kewJPWD
62aL0uiqKzfkwtU6N68B7NCYEGDqY9ZIMMBzQV9YHsVKXRtKTtLBkaJwE350mGX3r9+fC4PaOciy
7DM5GTQwQRgJBytEqf1OEjr/ypr40tGnhvfsYvleWwkGME+0Pl7jL/rC1D82eY4d35s+/Wmf8dnx
PVmp4S7UwkHLwY2ZI5aCcfjwpmNr03d6dmydAd6ty6w8qsxJwA4ZaYqjBjUcypUPf6H3aWfzEctS
cq8YKvMgF5qtAZzSx2AmwNx+2+c/G0AUPL5Hn+30Yy8NGEwbLdxurb0mD7jw5NDOhg7As2boJZJ5
sIT7YFxrWrzMpFuhfd8F/ZWh+8IIqJ0NHXoG7torsIMcQ3TSo3tj5fWi1/0Gzfr69Wt0ob+dS/UC
9E4tNTDcAjHZGTHeqXyjykesUWfWujVyPOpd9Qq38kJnOGeEqKlL4lVRhIOg4UPz35xdWY+cOrf9
RZYwYAOv1NQDTU9JZ3hBSU4Og8E28/Drv1WR7lXHpymkekpSimy8vff2tPZabbtTENe6PI61ps+z
9M5XpRNMZMT6HWeDczd580vZbNGbrjV9np13Ted9kkKnHV99vvxROPeD63djglcC4IzofN808W1v
7JuFgHEEhDc8P6qh+q2pOl5nlPOI3n05WNoGiMFaMAoBdVKWgSSuq1Cmfrn1lQBwjegtbSfnjWAk
bvPlwS4UWFgsaCiA6mtMv+X9tJFBV4LANaKY9eA499qexFTbYExvuuPkkZONR77QBpP55bGszbER
zMMQQIdxdkmsyPiZQAsuFenGarzWtBHEdlqgDgHHgLj2FY7B7Lao5LfLX73iPiZGj4M+n0sfX93O
FWomPtHurbXKDZOsTK+J0RtoH7ABzN/xFJRHBwJMlZegOgNlhLcaUuiXR7BiHBOdN/isgbwyYguy
bs9Dw/e+121tvNasY3g/C8DvOEgsjQpoe0AVpieJlONa3kbqXDOQ6f/TTMqxxcQCYPiygKSkTPzb
WqZPkD8/Qe69u9JGRgCAPCoV4J4gKFscd1h09mf/v2z+NRMZbs+TphF2EQTxNKCoHhp31qEtz+xJ
EJ+43MPaBBveLyow+vb5CC9SYH0BwQLv6YaDrjRtItta0Tg5AYtw3Hny0Eiyk4G9cduwMrUmns1e
iI3qPHz1OeXP8p8Su3Qs7rq6Ax3fhu3XPv/c97vkPIox7ZtkIPFcKMhBn13Tt7fQu2vXDiaYDUyI
rBtGLzhzWT0nE92TJMyc7tBXww1j03Pq9TEY5c4yvRv3Y2s2M9ayOgWOQEG77dGR7Sclh6+0dz6j
3D/bNbO7hwr14bJHrawHthHWqJkaO48tzSNtAdsuUGy1n/qi3adVKh+6biO1ruyL/lSvvZudtuna
QE9V85h5qLC1y99QKtm5nXVXTS14KvOXcew2BrTWlRHfDOs9RXm4fhwlifPB3vMcWhjagVR4dxPw
LC7cZmMtWrOdEe8sB8fqkHv6UQj3CdzRz0HlxxL8B+Fcjht9rPmBEfEKBDeTsGf9GLBU7Re/+kz5
PO7SEjWOKbY3vcW3LtdWQshEo5WQZR+XCthWIN76506kdQEIvCLXPfzYf9i33zlBPaBooq6D5pE0
9a9lxksbLZcr48XEumnlTbhPrvWjm47yazPHKLlyduPI3DvSByCt4hw54XLMrLjYf8BveCRE+Trm
xFEg2y9Fb+0xS/1D4VTTfi5ADsA63YXV0lyHtXD+qJG+M12lBUkXVLk8thDGbQ859Ob9sHSg9bgx
pLW5N9JN7s+DRxqC1Z2lX3JWplD3Hbe2DmuNGzkm9woQCSe1fKSgQL4rPEYjLYfk6fJsGOSP//8w
Y6LgvIIRZ1kSRHvwZZLPgbBvZlzMedMEFqKfeJqp6StwvCmBolxVf8eefW9XOfitX5lIQnf4cd7v
TW0OCUO6s9ltmZFPfIaSpkWgYJXxu83j4ZohjNyktWC4A0jTx3wBVW4KQM7LQoutV9uVVPHntvSd
k9g8TUgSLMNjl8I5rOSxAclF28s3sLI8sKb4fNneK1nvzxr5rpsUBQiVY4Ovt7Xz+7GlL2QZXwco
FLU8/365ixU7mbi6UXYQdanAjM+s2gapEsvg7PLndY2fo/rd93eNPbp1UYFlNe1/JZb9RMvyyu82
NiF9jwsYALfbR7fy82eQkc8HTLe3v/zhK/NrAulUO8AQxB9w+dU2INSsXOgkjEt5sJPKRzWU6nb1
OLhfLve2NgdGRlCalnNzfp3QPtFh5eZz6IN9PLzc+rmVD26KrXOv7yaBUmJ39lyDKXgRnxpXPPd1
set5/8/l5ld81DIOEyQLGjZ2WI0VpFu8rro/B/wEnSyajcHGdNA1CxnRzOo643TIs8cyeQygjI68
cciSXznIEqSzXwTdkZyHE/mad84ukeAlRvkD3zxkr43R2H10lR0MwwhgX+H2Tx7pDjrnT3bmf+Wt
uO5MZhmbj6nuvbSYCISR7TNp3QRtturk5sVdV6I+wL/yugksw397QwcO4bzXqN3Icvja3KGSIw/K
6+5FIfb8d+uTMxdt18jucQFzJXX0szu00My87gLf/g8YLx3sCTIO6jEDB8gOyjBBCJqarWPZx4Fi
m2A51LdjkwkWIYDx6qeey7dgcW5xUn6+JlBAxPC3bRQsLyiUggCc4L+h1ZOiBAjrZtuC5kh5m7e7
H4eK/UeL+124s2BiPJmJfIRwBghrxzTbgYYp3bjTWmvdCERJ+YhSpqR45HLAHp+Cbraq5OmyhdYa
N8KsKIcWSDxdPAoPSr058VlYZWwLuLLWuhFhVYtiuHHIikfLVT70WYbyZOthY6Ve8R0T6FYp5WdS
dTlWuvqRdBrVsuBetZaN7LDy7SbCTbMzD4lt5QAAl9C8c78tpN4qDDB4mf9vUwc+kr8dEzVdZbMM
fv7YzXxXBSzM+Y3tunvi53sGBc5FT+B4Aj+zeusqHnLUDlT17US/4t73cHnm/yB7/rtI2SYMzhYU
4ENvwGt2K8Oyvi2mo5M8ydH+848hljWUPI5O/tSphzkdY7wvQJFMhAMkKmUS7JbqV78sOzt/IN28
o6KHotFr2r3KDhSB4Ax38t+lGEIoDvdNB1bBb4v7dRy/NcnzVH3L5avvQfpWPaDnmX5dcDxHb4SD
moUuB3Dg70accAKAumfxabZBEQ+aSOjuvTgC4hEOpCqSEhSDR8jJh5Az7iYRpq1+xCAgeBH6NqQe
/p2Gx9mG9Dy48O1sP7hAfWUN1JeP/Xw7E/2QCu+BNFAkUfRzPv356AbylJft++e89JF9z377LisE
VV4Ry4UDuVlzSjCQymvBQD5DZfBLZznhrH6QzEat3RGTv5Rd6IBi06a/xg66UEkfOunWpeBapJxd
/N2XeG0uCDju80dVaxK2vdWBiQjsiT2qtDdG+/HuzfaNLUnraNTTOVaGUqDpPk0AwiimJcxAd5wU
3gMF3eVlq64NxUiGPe88kEXU6aOYwQfXOWA2Yd4ErXqox13Xg5ERrRZEFUO7pI8DJDpCMeSv4NfP
EILB2+UO1hKLkRSBmrULyTCEPHDKmxRiBfsygBrv5dZXDGRiBWuV9WQB/iEeArjTwoTYDwxq00K0
W+8fH2/NbBMq6FVEzaRqsZ9RE6hr83hkJCpBhQ0N1I1pXuvCyI8kbZdSFSqIeWLdSKCGqDfcZVV1
0EP7cp2hzl2/C4oBxcaDbnOIPTmgqnWye+QcUEIm9nCdI5kYQNfNK0FnBbkvFymwHZ9tMb/KUW2s
T2sTbQS17iGUktipF4tqVGDDHPzzexdymbdxafLxPRCIjP42ELAugasmksQEAou7tFp+CbncDNTb
c7+/k637M+0gE315NlaCwjPiWrsQUa1bwWPXm/zvfQ6y7dCHnwUbk7Fyx217RlgrbVE9ZoUbd3Vw
BA7lh6j9e0vY/1aLupV4WgLUOXlw5+bQi+Dfy4Na82Iz0rO2IGM3OTHe/z/nOQFHHoFWwHwDyaON
zeH5DPHBImMiBm08oxZ85HZsl8GOOPxHVyyhXubbOpXHliwgmvD8L/4IUdWrxmSCBvvWKhAjUJQZ
2+AXNGmgmaKycPab57x2tsJ/xbe5Ef7LIhJL+ec9x+jfNxPg7py/Wni1uTyGteaN0K/Bx+sOKR1j
NlvBozcXstznMgt0WKYdlKYv97LmciZccK59HxfcbhcPjthBjuWo5+SUdOo2U/19lYyQJdCvXYaq
Sm98vdznShiZ0EHUa1rlUoP5FKKEMnSc5XcwW9d5swngq0XSofrA7uIyz25aaHijuoE9Vz4waf5w
vO77jTRQF4MzgH+qi8cKcqk9eemT/uVy0ys7FFOyiJE61ZOcunhWase64DuS26kAETsUoJ+A7ft0
uZs13zJiPnN8d2qCsotTKY+8Cr6CVOOZ52p/ufmVpGzC9fJ26KYE7P/xIMaXoSj/sXkJ5v35JtPl
jW3jIBFUGwZbGYkJ3Qugg7WI1GvjznE/9yDxtcps5w3Vxm3iSuYywXsCKUlXKmnjStLp6IKQFYvY
HOzGEhJhY9b/xpKQ3E/cYztJldjIlyuDMjEEYP0dAstaulgu5R1bQAeW8rHetXn57fIErXVg5JbZ
It1Y2lRDSY3ckiDoUdcGdsduKa8cwbnjd/sWMhZzg3OpjnViy2/20o8gyW5y6KDkciPSV7KIiXIE
lwIHuNpv43NFUOgxB0ptYvY2luK1iTcGALHVdhxyBoVTD4dc2uxTkBQ3nC2hp2QUQD5sN/TtoQbf
wuUpWRvO+fd3FqP+AJE6D8J/NEuCcNJTEfqd2GL/WBuOsU1yIciItAspjnq+SXCNPPflPhA5DqU3
Dn3wIUPfzBuFayu+xYzsWPhZ1zCaqzhX9l73PzzMzuxd9woHnei/zdQHVcW6Dq0LmabhWSkRszKl
G5l9LXEZeTFgtlt3xSQh0O2wf9y27P8B/fb8UA3p8ot6EqVeDtFf23qZto69K/NuwhX7oM/6YbHl
eRdho6ooVaDaTeUABeSrHMsxHEs7iy9yd2xiTy6FFyp15sLlI+H+16s6MDGQi99as1M7Mu5acPb3
bSx96yp4pe0aWyw8h7YDg2hf3OC4+2/vDrIPrdzqvlz35UYatKfUKQnouyC2KRa1c5pJ/kstz9lY
m9am1sghdOkTVEGOKmYQQH4jOuG4lqrsDVTCiq+eeTDfJwynqtsgo2kVs9Q+5q51nKf6ASI9O785
q4yx0Pe7jWy+1pWRPZa69DSqSXpkj+9gC3srgidkKyh5PvuZv5OFveGqK6nDBEYuYPAgpUA/SEsT
pMFyD3Sws7WR0temw0gdk7R6txnzPgbRSR1K19qBDWZrvVj7dCNzFNxLR1sm2HcS4f0qeDk9zRDo
xuH002VfXenAREb6KUhUQC4v4xyFx6FNagjakwe+sNvr2j/P/bv1h3d+muNxUcZtA10RMrYDtH8t
eiszy9vAU53D6oNjoGO4UVJB17ptliaessQJg6L3Q6tDeVQIqBA5QNoQ0pSXB7My1aYG5eyg+mFM
Rx2zRv3LWPttqootFOnaRBhupPoMsrcFZCuZXRwhaPA5rfVNnhQbsbb26YYj+RWr+mKp0PxQfAqg
tsTYdVgpqBD8PcWgYF7wMC6QoKHFshum4SvkFvdTMlahp8XNZdOvmMcEGmZFN9TSzut4bqwo5+Jl
RFpqKHQrL7e/dmA1GfOWPl0yAr1eLDdpC3p9sCGpZHyDCMFOphS0Zvayc6f6N4O6uLSLrdeQlXkx
4YfA53UgMiI6zt00nUMB8dN0V844fVxnOBPTUXkBKUZwCeCqzIqlUq9Aib9qMm7E98r3m3gOxxmq
JZvLJnYZdFG4uC+V/OfylKxMuUmN5BHw2bJW1bipyPyobQEoo4mfPThOshXQKyvQmdr5fXZa2qlO
8rqq4wpS3XuLTM5OBEztIWGQfx1cHMTSIhjvitGCyMnlUa0cxU1UZlMMvuUC5RHb1USDL1YGBl+U
Lne1JR/KzB7pm1KNTcrDzBxPkY0d6IotTZRmb0OzWk+2jhMW3BZdeWQVvWmm9u3yoFa8wLb/tiM4
/wYnI7qOKUpT9W035LPsUELR5NrfWMRXujBRgDankp35JeNU8erVsrPxFqI313Gh2X+oTt4tUwV0
5JPGX+q4KFIaHGp/Ij50VLGd3Ti+rCxSplSVpRTVrXDq2Eb5ZAltEdpaCQpkoOvrVfm3q6bBhHnW
xK56qG7VsZUT8qWflBsDW7p13bo2A8aumXsAJDkB8rwzJyq00vbASaE2pnfFQU0Y5Oij5rfraR0P
hbqzJvvFlvWphBLKdZYxA30g82J3cx2XcxHsPQsbfqdst1hd1yxz/v2d91ic9VktpzrmBWtDO4Uq
K1Ebh4k1wxi7G7CRVUMyJDXOvZm9TzwwrPlnjp05sa3TdcYxotcuS9cCWWUdZzVKQU5T6ssAAmJ+
t3VvvjYGY2/DAdMSluNBwsxRsebVfemXc9iQIdlIqisTYNLc8YUqXKchfCHi85APQUT69rqYMqF5
YuKgS+6DOiY4PN95LnTWiVfMr1eZ3hSXacZ+AjQ7xa2GM+Vh1XXZrlDehuusWcVwS4hUgSVA4FIj
kErsKmjs7HKymTJXJtUE4mVs6hoAfZoYzzzzt1K2WJXrZnF+deMiP102z3kL+cHW3jI8Uwbaoa0+
J7QS8nk55Jqszv9OarD0O+N9X097nqjn0rpyHTMVa9pUTE6LUsBYJM2R8vS7yoafl4eyNhnGBjxV
0FVvwXMfLxAp8QMFwdHxqi0e9Fr+Tj9pClI3xRod13WO2gsIJu4YeE/jalquCzAI5P7dRQ2xXK+Z
tAYQhty15XRqmmXjZPLxHoyaIDsnq6QOLNh8WnB7SOmoD2PllSfQ/vh727b7XZFgHJA8ajbs9fFa
DDmQvwfjMpVlokRcpNrBZR88qJtHFqaq2NfddcUq1ET3lY3Ip5Fg9xpM5RFUCWnoF/nraEHbrBxo
SKm89cn49bJzfRyL4Hb7e0S463PzLKlwy9t4/6BMooD4E1n2jFsbJvvYe6mJ8htVmswWykagIwgd
38xTv7MCd9WXv36tcSPKUVdHalv0Km6h47aTg10fVavl/nLra7YxFp/Fqsp+bHED7kCCEIehGy2L
n5Ctvuoukf6HDA/7lkBMQxlXQ95G2LnznTe63cZt3MrHmzi/VCfTiEpVhX0L27duGWmmnoncAsyv
RIKJ81syxQrXPzffqmPPy+9Fbj2Wvk93fSGuM5AJ96vHrk56oVVst/leBl1UTfXGzc+K45goPkdZ
HhlzJD7VtQIYQvIEqcvxeNlv1ho/T8m7TV3bjElQOZaMFZXNwdMLCmcGlJJc1/q513etpxDd00zg
3m3y5b/YBNzI+jquN2rC0SpWDOU0zTr2goUercQBTtHXW7dtax5pBGtORh500/lhoSdhUKbnK08d
5U7z+bJhPmyfcXMx88+0GVzoIBpQsL0ffcu+sxeOR3dFt95G/lwa/WdbgT7OS9E747Nq4pUH9ZSo
k8XO8SDkt0w7e3wQ1il1wdfkCWh8PkzeCXDJPHh1nJ9nlGfigO61enTrLGyWYMfxp11bdwBP0jpB
VWUNgOMzGUG17O+V/NbSLV/5GE2J7zVOXhAo6rMRmmvRoj4BKDpg5cJngjvw0NdpqMbyhjIettmX
eW5fvIafoLwXCp1Cz9sNz98XvFyenI+Z8vAlxtIJt81nSCAGkeOLM0LWA6mNuzyXIy7H3C8QpTw6
HIhHLD2VF3qk3YiWPxcJH82YEYx9NjUCwtdBJHDh6s1xaZ3oUu8FxldORw+3M3hkBr17AoGDQ5A6
e9oIlAnzY6se8nqKc8mwARYh/hnM5CDoiyU21t6Pi0VgEyOUdTqNlJyrvsbydYbQFuh0w17nO7Us
kEBXIQqhC3GUkp6waT0Ctls3XTgHz5en5MM0hd6N8yHesmTvjrBMLZ0q7HFADzOv2HrcWHU9I9x9
gRuduliCiLc/1PwjwwJNxY+kPXHn2DHobesX1PuFg/zd+bi/Ens9P/SFRK3BEezdG1Xmznmt/mj6
jTWc0Dp1oB8aRLhpOoE7OsQHBAGg2NjpwO0VhKpxuqwqC8bvDtWCTdZ0bNjX81s0zD8nUTB8x9xT
8XXyWLgk/wA2ndfdHjj0k4Dznp1ILoBAuWcX2Xbctdkxdv357LQQrkm9iHjqJtCgrMRD9tad9Urj
5uag9YushDgojxIGvrR5ONrpFjf6ShY2NwZTlnMFMRweTZ0ew6DyYtq3D7wdDld5rbkp0DSj07IU
PBLtW+fKR6GGjRS1ZhQjQ1WtSiyvyHlU5v0QBja/tdwt+uzz+vCBG/pGFqqCxab+rHnkdKfJ90Ke
ebt6fqiT77Uz7Mdq67Z2rZ/z2N6tT1NCK2g3w/pnqJbV1z1Qp15cluWDZdlJCMzjHbF7vZFc1yxm
ZJCyEhkEJioe8bwgCCCvO9hducUWvda6kUD6qpxwymJ+VLilLg+5WGQPaaWm11e6kpEbEhuF043t
eFHRCQHyWRdM2r57Fbce46bK6KglKjPpzCMgaH9NifOAU/AXBwucTpNrNpoMwjB/z7aETC/EiwMW
Ebeoj73r+vs2487+cqStRLIJWBdZoVqapiyqB/e19OWrBbH0nLBrDij4eGNrMgVUZYLbLMorYHBJ
d0MT9y6Ylo3FdcV7TAZb0i+zx4iLr1dTvs9qvK77wt8SyFxr3YjnAIR5ld/m+PiB/x6gwxm6TnPN
pSoMc+7zXQyDx5LWM8jqo9xF3QnKNoqbDhw7G05/zmYfZCITnw5KqUaVKBqOcpLW7W1KZz/dFw1F
bXvA5BSP2vKuKujFSIwIdiALzsegZNFEQ1DPLU3oq+tSjwlM5+ByZAWooyOL8xHSlV0TTnN5pecb
a2/S1tB2DxI7KrWKlnx4pGV1Slm9cW+1Elgm+jzPbQWV5t6N2p7v56B/rdANTdKNB6MV3zSx5n4+
oyRUo4bIGiQLceR/cLqCX2caE2MOa+dWLx070nm/t9v+kCwuhO63pPTWvt1YgzuwWbdMo/xsWPhh
adzbbGIbd0VrVjdCtsVti+yCzImY5tBqcyp/Vy26OiwCqmqXM+ba159/fxe5tZ3LsnOJHVW1vl1o
e7edFNa+3lhqVTEWVoUaKPhJd69l+QKRsNAds42cc066H2QFbkQqxSIegKCKRu08vwmW3UvXPZS0
vhn99EBKd2M7vmYgY8W1WK61pnSOXD27uym3sp2wLbqxHK4Nwghb4mibuDyzIrwyPkstomQuHjKS
7IFYvpXqyh2uCSZv69opXdRwInyH5Z4sVX3QfZPuNR41N7Lbx2TGABSe93fvPImV05L12l4iOs9Q
VKV7P/Nu9dSXYdOJHSfySdv6pUm6E4c4FiPe01UebMLLm6aReerXS5TRIv/kFxycZUlVultA/BUH
MDHSS85LiDPOU4TH1FdgvU817zZ8a2X2mRHfiV2lkEJgY6Ta+iCVeysSFMZbCehOU9QueP21y5pJ
2mpBmLGhCj0FUN3q/BZbL83/qYFfvy5VmaStZ5UNAVZbWKmvxpB0wWOg50fcA7xcnuWVZGIiopey
F3huQ/u5bvUutVAngHvW9sbJ7PLmchdrE21EOnGSPvChSRTRunNxbG6G/VRmxYaB1lo3I90ipa1n
a4y48sRnOrmQkuHE869bQU0IdJKJmvlWO0ZdQNpbCxc397x2rkKMQLvdiO1g6d3MZRqmYXiFLMjJ
Qkn3ZauvTKwJT3abVpWKweqgnshDCVVpNdOfjtdft2d3jeW5RnXpVKXlFPE0eJwpAQ/jsqu6aWvD
uDKvJllrYffQpuyrKRoGOznmgxiOM8fh9TrrnHt9l1QrK6C+Fv4QcV/um7x5lCLZj8mWLujaxxtL
9FA7QaKrfogyC3eqClRzAHT0W/xiK/t2E4rMZd92rraaaGLtMaPWAwX9a6HmxyyrN6Aua95jxKzt
Mg4Ws6mNir5Ld5O2blIvt8M0oRsb3zULGWE71C7u/2fSRC5RKSQ9/GdSZFvaSiuNm3jk2gO/UmGp
NhJ9/5PQ87Mp3xR6WWvciFkSDBYUSNB4LYcfyu6qkGTDxlvUitnN4qoSsnY1UmMbSYGb4KLGgtUt
SP3Q3rrs9x9iIRg35QlKd4aCaZK2iCrP2rmFt+Ot+0KT4Cm3VOR6FQjfsyEsifN8ucM1a51H+i7Q
5klWaTNgRMHi5UfqVOSmSe3u9rrWz72+a30Squn5IJuotdon7tJfKFXa+PDzdH6wDTYB4Uvtynmy
0yYCNHwfTPqmZ+4e1PInB8HmWCUY07bI9Vbi2USE42oOq7xfNZHVFJFM2bGneodykm9ACH+5zlBG
POP2vREgvGoi28seSDE81mK6LpWauuo9SzId2Dm+PoOOVgfOfYCyXBEmAnUfV329CQ4vZ5eBd6PU
UUFZ+WrrvLw5P5hct4MwUeFTwVXJUqKjfqYvqZxuOjJ+u+7DzxvUd/7pQjihKlWqIyfArTpUs+2Q
IA42PnwlW5iw72XRNV6y8H7SNtn3KbOzkFrTp0BlGyGw4pcmsNlLgkAuc66iwEsjsNA0YE3kU3JD
rK0bqJXsYOKYkWsEnmQnGbl444g0Fe29RSu2cYJZs4+xCutxEb2rRx1lfgDsj54PkBz67gzzlbNr
nJRFJsDxBoWeqLQmceizxT2l3iCutL4RsslYqiGd7DoawRWaO3LPWOTN+f1SXxlVxhIsB9Co4HlG
4tY1E81h5lXLbxgAa1uX6msvbiaU2BMBhMtphx5A01P6aciS44wa6G7+OkBG3hV3jLxZ7S8UZeyS
ojnRTIUqP+mc7SxRhb4lD8DXhh3oabJxBw90HCvkfbrDf3KhPt9NP/A3khZ3fvUCu7hbz7ErnvMf
nDirlsLhXhl5DcHXeVWIGqpIt1xshO7KCfU/FLHzUtKFBFVU0+ao6uToEtAnsfqWotYvD+jXq/KP
CYjmqbXUeacqvBz2zk3fsn2ZLMGG/6ykB1Mfnc15AO3mrkLixw6rV/wWNSLfZ5588y2xlePWDGWs
8EjNvlZ9gRH01W+HFk8zNL3CAHFQckdAPtfampI1WILJEztMOqu418qITLFlsTtP2+E0/nG2ir25
wXQY5bPDFV5IhxBXzVea0cgik278oJiEjOa0wvMuLVJ+FEtXdL/rCTjGX8sk5g2vW5kxEwlbBAne
A8HZdU/Y8MmTyXMAcp2GNg+2C+qOq1zORL961uLqjKX8vusCa9e0NVjDU7ZV6bQSmCbjZFflqI/k
/XwPdn7ctYzKPbSK34yJvupYy0zkUMNIUbYede5H5n3TnO5UMkdMdhtL0scLHjNBQ4XV60wy4dwT
wg/uZD3yIU+vsjwzAT50SX0OgQr7vmnqGmymizgGcNeN1j8ORGaCdgYHUgVLMNv3uqcPLKt/NjnZ
zWo4gA3trXGmn5fd5+MJZibitZA8kY7i9n2uk3nf6PHec9t6Xzhb9xZ/ct8HG3uTBtnqKcPBCsve
wvPwvGgAWYNaXlGLnVP7O1Y9jM6b7RSnwaWn3Eohb1mEDVaoUs2hNb9dM05uVtRlNuD/VCUiagk5
JEXwlRXNHtpAv65q3qyoq9xlqmkRzPeiuitr56WZloMzqC3QyMfOwM2qutxBqVYiyHzfNv6dcCt1
yPuUn3hJP0Ow3tvJOqPX3eWaVRnBIsahBwn2fWcdxVxGXS+P3UzC2fpJU/f3deY6J8x3+/TeTWq8
lYnlnuuBnxyZWg9kcMtjaitxVeRzs0jDUpObzHO13LdtUu+mcixPrecWG5vFj/MKN/mS+ZgQ7HG7
+Z6l2r0fS5GGc2b3G9cSa60bG2m8Nvm+rhi7J7juvguEpmGZL/P+svE/dCZOfWOjO9didAqw8seK
N6jGzeLAlscZ6iuloi+T5huO9GFmQTfGdhf8qX7rc5QI4C30V9OpkwRhse+4N5dHsdK8CcBoswZS
rAHKugtnDofpu2BvTeptJN8PF25OTfxFluMNlDBA8/vWexuG6R7qSZ/1SG/0tRUUJgZD5ED8Ujmc
a4i7k6XLT4Hb3fFqFDh7DLcV709Mbml8rcy4CchI9JhKnedlXPdgbLW9m8ZusanLi1/QK4uc/qq3
AZjtPFfvwtrvbGGnkstYD1ARC4t8KEDE0ydbpZJr4zjHy7v2g8mDrnTjlbGvfInSDFw2+sUjmEF/
B7UTd+NV14IYhxF/oEkJxiBwy1iW7Ym4ye3YZxHer4+XXXdtGPbfw2iyRc62dab3sfShS9WTLLoj
GMO/OYG+C1J7I87XnNiI86ZLgy7VMyhH5ra4HZKsB29bk926lnhN9LVVRp4R54Wy+qkeE4WSsnyJ
8lE3EKzAbvqyrVZK/KmJ2FCgDqhQx6/iRqQPzB5q4Kyc41QWt01dvQ7OcpomflMr5xh0w0bqWpkg
E8ZBZ0JR+JXquJT+TerSNxDj3njW9KLpfNBBtjG2lRRmAjp66EGkRORZPHrzl5YVJ9TjvXagJ71s
urXmzUVWcjaAwl/HQVMcxsX5xt3quaVk40Vhrfnz7++CMe+GwqUNEvBcJl+hMv0ZsPJnbTsbZ6e1
5o1Yb4XteWwudeyX/du42D9Sp9o5lrtx7jg3859dKacmN6Az+E6nGqVjHBBeCrLcD0Aebawea20b
8e1oMYpKVzrGzX/w054c8nlkRfv7umk1wpoNS5W3no+aXHlmbPMVTaYjKyYOMQNRtNU1+ydOzYfw
pShHd0ys8iyX+T0l1U9ZXYWdRNOGfWbXroOkn8p45NC+ddxcnHwX9KmX7bNifZMVLPc6mgytl8ZC
2eq2QpHf0RndrZrKldTwH9FSjwxjWaoqbvqGnnDfKU51NRUn4blkby0M9KXcqQ6Xh/IxFoVT8zWc
KCmyARX8KIXwxBOocZIoL2d5cFLgTfsevGBgJvB2TI7NEVx01d7mVR9lauYbu6wVY3IjufusT11i
yTM5oLJCGQxsN/2PsytZkhRXgl+EmRAIxJXcqrKa7OqqXueCTU93IzYBAsTy9c9zTjV6pcQsr3kQ
KSkiJEV4uE93amy6JpwnavNMAbOOO5zjdHE7V2hL8Y6SQbSDuh+WTeClZRYmpEdHYGYmWdleJrAZ
x0U74zlz5Zm+vUuWc9YE7lSFzGgalvIC8N+XdAmPDMrxTS33KfL4G9HQ9g0jljeNDlHzgctQTr82
E5qfcNmZgfAH6dNWrdJm2kZADwt3GpuM1ZfM7b4L6SaarJcozXdzML+Irt04N2ybcf39zbmhScrc
ZVjqyxwC+l2iNS0etzfDcmyYCI9RhHVLWikv61CdtUCyp2XhuYII5O3Ntvx7E+axLGEwpDVaANO1
0qeWLOTk83y8L3aZII8lbSVVCy0uPlEempzrn0jlbdRubStjbO+6VhTqSqK8IKMbxtwb40wMf0Mw
9J4nMWKVsa8BAJdDherbJYR4YNx7TbWr03Cr/c/iAKYcL0R4HW8W4FxoO8izonn3b+W0j9AkrWNJ
9QYKw7a5xsHUg2uLUpHJC6pKg78HWUK+xrg31/eUB7BExtGdh+W4+JVbg98xf83SAX1XZbVhOrYF
MiJ1Oa5BOQEdcRGou6FF8nmJ1ucIctrIoW0R7Fq+YeI83NaRSx3S+hIt0VFE0Z4V/FSoIMnddePA
sVipqcsbhMX1gefXlyqon3PR0OmEvop1+dxAEy/9dpcTm7APX0/uSEDRd8nHwWWxqLnbfJrCoNrq
ALcYklniriREkf0mQHcbMjl7NdRnveRbJRr+/tXVJD2DeCuo1GZdX1oAIA+OgwOgqeScZIPkscbN
YFdlTrOLKt/ZsC3bdIzTJ889HGVNUUNuNWA/JuEv58xZ9UZgsszHxMhENMtr3Tn1ZQBFxUjT77qt
HvXi7Me2uBRD8dTmnX/fTDwjCA5kDfzCxxlXEeYdqjaIozUKjveZlREBWz0EztD0INblWpwI9au9
rpi/cQWwbIIJkOkUDbxRtmg+j8pp70ZFsdcLAA63/7vN7+h/T2Xfw3uIFcjW9RF5Fln1Mci6IO6q
rY6m6H2j/bdk/ebUl4iiSxAS3JspmNpSmKerP/dLf+zQqqgqeZrL7AOBGNh90zGiIVYHqY8auQ+F
UmI9ZmDL94sYMtwblxjLcpkIGaJb5QSNBAVQ2ACKQF11rlvp7dRImn9uT8HiFiYaBJzGqiZDUF1E
UZ0Vld/ANodWQv3D9ZCPFNOXWhSH+z5lGO4EMsBZyqm+OEvzPVvrxx6Z1MKvPwTu/Or3cgdOlNPt
T1ms2OS0E7OvFU9rB80B6HoA97RUEPCCptH+9vi2VTPsuKqRNpAKwXFZmwP4LU9TR55TrQ6icp48
xg54MG0AsWxTMU7zpVURIyk2qMzS71EWfUCTyxa7is2+DPut04giY8Ory1qrf4qifMxS9VJgCrdX
yfLXTaCI1qDSYbLD8BLto/Ga9VEMlsZl67ZmG/+6O2+8PcCqgEIkqi4kpFeG/MknMRZedRux0LI8
JpzDIQUppgDLg8rrPx2HcgS/vlPK4svt9bGNbxx4sxzRBF4iAXxFaEZLABT9kMVS+X/fHt9ykTKh
HCjrdk2zYvyA6tdW+h9oO3/tBvqYN2qrkcW2B9ff3+xB565zLvK8vMgxAgsKqco9n+7UvXBN8AZy
iw1EdnJcN4VGD+nYjjFIXbZw+rb1N7yYQ85Z1YoX/yafEHyOJNCQG8vvfIOaNWnUN0XZZFl5KXhT
xb500xjFsK3rku3fG87baU4dd0AM8iaxF9Gi4qDAo2UONsXLLHtrlpsZgOdTMGNvI8L9OJDN9z5j
Gy9cy783a81aN1NbdUt5aUtXgEy8rHcOqFZw2aD5xiFg+8Q1A/HGNJ2Iul4IqObFGdz5ecB5cGir
QL+MAODcd58xGQDbGd1btT9hh9Fsc6Brww8ZnfrHHkrG+9tObNuE6+zezIKuUB7sXYkHddn5eoe2
mBCKVlUNJbzbH7guxzs5arPIXAFZ2uEGVlz0xNZ96AfLYWaSfZoniOYyqvqdBMB8o+Zs+5j339l4
YZitOhzxZGnTJCBTXGT1rpPVE5urF/BPb0Q+26IZnt0yNFPwWeeXzm0/IxPxRw3uxgxsQxvn8VUO
CXl3VV7EmGsoZgkKtfBebOy2zWYNp55k3jiBhs0ObfRbU3XI/ehckfG+cE1MINQCopRqAeH3hfrN
k7c6NF7BFbJxXr6/ucSEQREkxGk74fbNcmSolec+IjP2NJbpafWaZAzVxiK9vwXEhESRDAAlIHTr
Czi+f9dFOn6cZJHfdd8iJiKqc8su7EJWgm0WGb11+l5Em4ze7+8uMWFQi/CrhbZ+CUrP/uBT/5x6
2Q9dbhWubety/f1NqEADJB26NirBxIgYMdUTBI8rcu+qG67LGHhyo2zAacDAhe1EkhyiWmx1S9iW
xvDYtO5DQTUtL8jRf+VKvoZl+r2v7mp7DdAH9t+lWRpR8AL6aRca5P2uTLt8PzAIit4OobaFN7wW
DLMyWAocAxP1htdl9ck3l05bXW2W0U0uH5A2SIEXfw2cQKsT0FKMn7KpGe5iugDoy7hFu0jgzP0I
jiSXRGDhHZJunLaqZJZdNbl8JBinQfONhelG8h3s3I+BZJ/JQA631902vHGBnlwkmmuIlV86CWB5
0UOkMBB/B6W4K9VCTFIfBe34AUG4uOAdXi1PLWjf+RPi/7RFIWPbWsNjuefMwMjMuN/6Qbav1cJ2
kF7fCva25TE8dm7WNgKDBkKZnwZ7CUrTBx2lv0iv/ty3/obT1l1U1Quby8vA12OfrkHszeS5Rwbh
vvENrx15k7f5SuC1s3IPvut5h5I2/l5Lfznd/oRtBwzXDTLFGAsE3kgVRCPjLMrZb6Sfi2HjTLSM
bwLIHAmwLoBe5UUtro/bDiqDa9RtxB3LgWsCyGTPfOUrPI+CMvvkru1rBw6Epp4f2i5/raPq0+01
sqBjiIki0xMKqLnqcecZ+G6t1EGr8KdW1dFJI7QnOeqpFvPPMIvA0RI6D7e/arFeE06mG74GKh/r
S58Sd++L1tsriHwBuDZtMYa8/0AmJpJs0mtL8+tdjgiGi3v/BGDDwaHZcwdF19uzsH3C8PBw1BWE
7z3sP7jfX3gEEkBoX2enSQj2siC1sxGqbKtl+HrjL7kCR1R1cSu8Nd1Zjbs+GCPUoWmYbXVv2z5i
+DsLFrev/RY1Aaq+CqL+ZCiwTiz6dnutbL5iuHuI+1He5XjqRP007rt+zHcjZCM3nMX25w1PLyqO
lswJmz0TZ31IyUjOw9giPZ82dGMTLJttosi8gbJiqQYgIN38gUfBD146H3MZPDfM3TpSLYtkosYy
tHpmWJnykhU+GquKeg1/cIeL19t7cD31//81SEy0mCBp1Wmm6kuXjV8jTiDMS2kBeHMF4kS5amS3
u+lUsSnacBDLtgTXtXxzaWXLVIyFB5LkRfnZ8wrd7E/g0y33NOrv6qwPILnw30+oYJVVhd5x5PEg
0tyLhIXjHhrEz0Op75yF4eZ6LR0RAH51wRV22hfMrx+ZG4l90G6SVds23vBwT0FOvAKm+pIOIdhO
5FjvloJvQT9s22C4dgSdMiCMED90OOS7mi1/615KSCeP328blu3vG84t66WKeLpiE7gudk4AyWfw
hd9XlyYmgoiAnL2sg6G4iCwcdvlE0IeYpl9FmgNa6Xob9xHLeWsiiRTQ2r4sJiSEo/TQhe3e9RSa
+tcyHuvoEHZbGuaWtTKRRMvi8omGpLh4RQffA03cbkEf9kaU+rff8R0fN6FERaXCUDEAnBvA4VZB
DhNVu9x9kcGLgJSV0/4s9IzO2uhp9qYHMn5eC383iG9tUz7UaNAuuuG0+HehIUCc8V/nDBVZFSd4
tPZDFZ6jPKw+9iLqN+Z6HeW9qRquv+hFtD1BiZxn/FhC4IjT+YmVwwNUd/Z3GbZJFoRutYAUXgGW
97RRbNcFHWG71VfefQKkxORMuRIttF6LKnXqt/swkMfc24Jf2gzaiCn5Oq/ECQD4EgVyWNArrwjN
ixPILtG+HWuqh6ND9YoW69UbsvTOFTNijViDZqlLHJOZi+5S4X5w0TJ7ezMsx5cJy0R7Xx84rqou
Y4oWUsXzYd95BY8pqM4O0RBku0mJbNeCDPl0+4s2XzWuFdTr1Vzm2P5pifI4lWR+mleebqAWLKP/
HzQTvUThULRIk0+9+xCwTB583eTPd/13E8ZWdxDn6vAAvSx9/VhHEUSNW7XV3WL761ebe3Owa75C
u25BqrcvF++BZ+EazwN6yu7760bYEEuL7owG16CimR59d34Yydaz2fbHr7+/+ePgWgsLr8MfV175
qwfUvHY3L6GWeGQCzFyK9v+ubvC3gwxC7urcBPkpmIukuFMtkpg8QgQK6CUD1BGKU7nYZVLoHQQK
h8cIoJ3P9y2+cZaToWYeMITlpeyD7OuqUIONobM5rPv7xjd8KnDBp+/naX6pHSeTO72onsSEpWAT
vP0BS9wzIWbcq6egZ2Vx4SL9AD6tZ6evP7QUPaPjeFynOyO3CTOLvAon65ACX0RR4S3TsY4FukE3
VslyZTPxZXIkJcFz43ohbJC58PNzFJZ/clC83l4k2/imi4GNkGVhmF8EMITUa35NWSZj1LuOt8f/
t4r7zuFswqRyAQhnFcKH+ZLvfDZPcdriXtXryxqlf13xzaNTfSOzs1/WEDwidOeP7p+aVl9u/wGL
M5o61aG3rlGluvLiOYz/7ZYyrfY8Z97HYh35jzQAQ8F9YdxEVU1grsowZnFZqRrjpRlAmt8O4V0y
KsRkGtJFPTmRYPklo1zUuxHE/3+t1TJsPTkt62TyTTAaqbWYq/yShm2261j/Cz05H3kjfmZBuHFw
X4PrO7ZgYhVC7ek5G6P8wjxaPLAAyHzHq3/d3mibJRvxKpvRvLKyqLjM/fDayOy8lOySV97G+lvW
x+RKkkHbzAOlOYSMw3hRzpMb+M914e0GfysTbZmBiQSjbQaIH0eme1rK46yRdZsL/x+ebule2ca/
3qfennmoZcpoBCTcqSMGjVP3pZlRI+l1uPH8szSZEBNPWqzBNAO5iFx65PoHyoh76bNx/RWmgQa9
qiNO6GNQO4We7XYXQOplN9AOvXFLlW/EG4uJmcRKdNR5DfENvBHX4JtD0xdFq/v820TRSW/hQxDg
bV7NDshutDceOV4ah9vm+z6qEYjO/25O1XUQ1OqwObJHbaCh3a9M5j+r/ApaZt+mNfigWvLXUlVf
b3/PZgzGq0BM+irkggeHr1jq7UHSr4uvKTJ/waHT/RRsfMa2H8YzYKLIIjrjgkVLm+9rCWBM62T3
acISU7W1zjwmap3lkI6LvrQgPY4Zo1uaM7YFMu4n4RL5U1Ej2xB1pDhOwGnuIhn8M3XBFjTJElJM
6Bx3FTgDfTRpXkOKO6pPREVxyaOXFE0m9yVETTokXLLmkTMnvzQzWNuJVMeAZx8HQj7dZUYmfG6c
QFeRN7jFNTk7A4rwu5mdBxZuMftYNuFfzZ03IQvKp6idRXV+GdcpPDHHW/d0TN0DeHXLjYhh2wXD
EQhzIa2UYoXQe3OcW33wCu+HDJwkSN37no//0ha9mUW4pgteSWt2YaN/9Br/5GzpI9j+vHHoeWnA
VoHi02UF6QJox2ScV+w04ZYFea6NqG77huEI6KWrhyoHuQNUXNd9PwxgnhznLL5KD+zSkk0bSFLL
s95EovF+6pywSp1k8aH9O5dXuTiPdUeIHtUvIWfDHtzvPF5Xf+vOYwlOJj4NqCvWwwOdpGLBK6SY
nyHF8XLbL2xDGw/jspRUBv7sJFoXYt91ctw3ebORTrPsiIlI42qMAprBRBFKv9e9aAEIbJ7F6HyF
YsCGY9smcPXINzbrtYwWnaecZCqWNE4VdeO6d7dU0G2jX39/M7oA99esFukkYee7x0oO/QF3k37j
rmaJGqY0LVOjlzI9i4sn6bHutI57rj+v3XS4vbmWl6VJxlWuXlB2QokLE+oMAqXjWDan2ndeIYfy
daRbOVzbIhnO7dedl2k6iQudyPqgezLuOePzxiLZRjfcuqm7tSYuJjE0bbUbiWr32XbV9d3RwcV1
vea82WB/VRWe2thgDhrKbyUgrHtOg3QDn/fuBmN04yZbqM4lhS6cJAP5yR6G9NyW7bIfF7Lhvu96
GD5guG8W8nDIhjBNyqx9duQI2rX8APhGEWuyVY1514rwjeu33yyRWNGEGAnhJKNbfpsz8YFP7UPT
Ivk38BenVffUM/AZw5HncaXBrBtxcQL60HrVN79fnjJZz7EUab8XPP962ytsW379/c18eJsV8orl
uEzTtB5Gz+sfZOSSe7I5mIZxTEdQ+mD+hNGz7ufAfi35T+om7sD3Q/rnvv9vXFUdd8yFcnGbxC0Y
0hbeQ862mgzefxjh3xuu3OqwdgPXEejnSsMDnpHRwSWAltZI3Z1LB4KAWUS6Z1VFGoKUsjgEIfxx
1N19ckSRie5ATrkLsiEDlUHnVo9pwdmDKxTb3146iz+aMA4OxCAnVeQkc50HUNGrgUws62kP5EXz
cPsTNusywtXgZZ4QSyYuSyt6rEyhj96M7NHt0S3+bsLvlkC684I8JxBC/KzlMO7FTBO3aJ4yPmws
kmUGJgYPZOZT2/lcXDjJUevTtdqlLeStb8/AsgUmCi+QWTVljo8NrgQepy8tJND8dauh3/bfjVgV
jVMIlUs3u4hc1nE20G+e2BJSevfeB15FI0AR4Jkip8TYMyseJjb9QDkdyQKggIpw+jow5ynkg9xY
JttGXyf4JkiNUyBKn4/ZBTimKh4RZvfIrnZ7EGurpwk5sNPt7bAtmBGuCogBzqWvsku4uOOOgYQC
cqTky32DG5GqLIMqo6PMLtSpgthpId8wDuCQvj26zZKMWOU6tFX1jCUaBvmZLOM3ivNI++z7fcMb
jpw1Ud35VeUkfSqLk++29VOUiQgabLzbyNRYZmDi8TgEm6ea6Owio2i3evlF58MHdNJsXA4sBmsi
8hrcLGlLOO729fpHOs2zV7i/KsaO9Tp9FK765K3T/q7FMsFr4ECIptKlTjIo1ca6zI5g4Xqaxfz1
9vi2qRjuwJ0mCoaqyi4eVEwK4j+mq4Z4vJe/hp18KDt5yiaxcWmzuIRJhUZHdynSikaJCJZ4KfQD
d6MNr7YNbTqEl7VFgyp3gu7P76tMw+MAEfaNd6ltcMMf6pzrCRKZURJKV+5aFNH3uq62qF9ttmq4
A4A4focKqpOgqfHAy/BbyqtjQcCUfHuHLf/ehKvVtATtWTs5CUos4Zccr+dnJ+idLWC5JZ6aSLUl
n0K+uk6aNFG27ghZ0TDAx2ZPlm7ZTc1WW7FtFsZ9nGcRr50W93FQnatHr2hyvBedLYIw2+jG6Tau
YZZXI7ysVmPq7fDamo9NVG32zFj22ORiEbVL1Fr1UVKjRzNEe2k3zkm3OhvWb3FiEzuiA48qH+Um
3L74Q5vreG7yh9aZ9xlUXPOeAxBONyKr5c3yf8wsBe293sWnerqcrwAiLUgytP2udtLT6Di/bhut
bUbG6dmRvlD94nF0j6EYpUJ+7pboYyDpEvcu5GMFOa1ka/dtJnzdtTdXgmleMlTW1jQRsIAyz1/T
XNSxS5tzOm+lei3rFlwt7803Akop567DE1BG7OCTQQwVwJO3yKNIxTPAOVv0vrbJGCsHrjWZz+OS
JuHYHWVW7Jtu/c5znki9yYBvMWdTZrCR3RAVxIuStA0/uEV/pFN6Apr6y+3Ntw1vxNtBOsKpgyJK
Ahx90HgELKnfdZHIRTxqz98wMZvPG3E3iqZCCepGia7mYdeE6jdvpq33kGVwE0PoIZnvjqHmSUpF
EOxd4c1p3Mq2+XrXEpnYQVf5vWgmHElliXJaqrL0AQKG7Ejcvto49SwWa+IHKd4/uRqCKGmr6BJl
OQQ4pIw7P32+3gzy/j6VociEBi4MbMS6GtMEdPNQ94XKe7YcZK+abGMiFnMyFQWLqAW9RjpHyToE
XdypkhxnlL7iOQNf9O3tsG339fc33h3SdKx8sFAk2Ti/KId8h+rNxqXJ4s8md+K06nIp0OKToKj5
kIb+zwaws5X0YIi7099MDkUH3dNpplWU5FIePbfrY1AFxhPixX1XEBOvt67gXPXaBjsgVL1TbZUl
LXO3CvO2/TUcGfAbWeqiQPiGAl8Zg9akKcBxXQOw64VdvyU1ZDuSjCumyLu+0RXnCXfbANDP8DHy
FpxC9Oxk2XGN+odg3DqRLFMyAYEpeITHoPWQffQKCA7ojvAAqd82FWe/DF22kQG2feY61TdmO0OW
yctGjkBbts/XiBI7tfvcVevLXW5hEtzhzuaEfgjDynCvjV2IbMe9Vlu4K0uAMhnQfC+t5waJWixS
vSvm8Dtds9frJWstpouo+41Qa/Ft3zAvrnJ3FKrDVeR67sV11wc09oQTfr69SBa7MlFqtV9WeTDh
qqNJ9StVwe6aooi5W30ou+kna4pT18qNOGVLQ5pYtRSNJKRSNU/onH/sQC6qh/bgtGKPvrUvrhr2
a1H/i1LMcXNE1Xjju5YgZoLY+nkFMKcvsYa6+VmkNIiZwIGyqCPadJ5vr6Nln0zqryCKhr7lPEy4
6gNQ9Kwn9M31+9uD2yZw9aA3nhJN2eQRoFGTsgte1pG+/ivi6waQt1DMf73vI9eZvfmIr+kMWU5Y
Qgic13EA5jX2lnw+ziqnp14Seg8Ki0UmTg2klpT2/ng1ghFJha7r9K/V8bsft6dh2wgjUOqIMOpn
bZgEgDbEUn6do3aj7mkJWCbzFwcdExWOChNZ1G08ed3zktEPXdneaaeGrwdohRpA4Bcmk2BnENA/
OQjxsglforrfOM8tq2NivCCqBXx6QXkyghnoL68Z3ec8XbYQZJZgYpIFBhADguYQJpBH/aeSRKe2
Tv/Qtnm5Io9JAzzcNN85kWtYfmOta6Fpm6b4VJDjpE1F/ZQV9X3SyZGJ4po8H5J4RRAmHfOrFoWq
ildQJWTste9YdRe1FItMQFeVI1OxpGOYlOCy+LSmrrurID985wIZ7szXqotWT18DEq9BGjfHY9aK
w20nu67y/yEp8dfNZ14Jfd2UF0ESXWWHmXBPBW1+1XI4govy0Ostmk6Lx1HDmYtGKBWEbZBwkmVx
FaA/kKC7OcIT4L6JGI89lgtdgmgXHyjIazhIDQBU9nNZxG4KvVPD0K59+0M2xzN8uxz7bvXHgCUl
CAqTqByKF9LJZqPIalknE8rFyEjpUDZh0tdFMcQ+6+sfeUSaX2gmG7Z0nCxTMLFcI8SsZ1C5scSv
nGx/xeAcwZK7xbPwfgM4i0woV5kOYuZTFyY6C5/8vPgjRr6Djumnxg1ewtlL1tL7Eoz6Vze3v25v
yhUN8I4Zm6DjUTc0A+ybJW0XNcd0bPxY5P24X0N/3bXE9Z/cckJBPPOrg6wmsWF0ljBp4pArKhTx
0xDeMxfh66i8ZV8uaz/EMx/JI0nLX23vzgf0dwELf3umlr0zISmQiyIFeGhZElSy6HdkAE4xSH22
1YhjM8Drd9+EY7T0rhRq5yyR3jq+iIE6PyNIdMaZ5N7GFGyrZsScPHMJjNsPEpQghgPwWQ/RUH9c
/PDodWhW9dPhsarC3e31ss3HCDxAX7iLXgeWQCL4XM9shzfKx2y8q7kFtm6EnQrd+Z2LTu6E9Mt4
YHTxHns2tfvbf95yXTQVwkpoAKJTacFmf8kWUNFMjgAgj9efWHQXBTeLTLCcdrygK2ufJeitGGLG
w/64LhDsKzkABbdnYTPZqx28MalMyVZpFyY1zfVwpC51jxE4/DesybLBpjhYrnOfOkWEeOw4n9Gd
n2QLPTUpufPPX7fmzZ8fo7XKSoFwD+FPErei6mKnIsF91mkqgqluEK1uVpZkvUP2gvreYzRN9X7w
Ur3xCdvqGw7NurlZ8mBmwLggbeX03bxrs4VsWKjl/mAi2CoKLYuZVCzpgOa8incR6ch48MbkmsUA
wnIj+fZvJH8nwpuakovUqkHTDT7kkZ0rqvJh7eWXLBMZQlPx2cmqU94uILsdg9gP+hMDphRIuqMb
6ietxEsNOlG5yT5tMzrjEpCtDKUwyWgiZuGcHKepHyuuWdzV/fzptte8/wluAt9CWuYDTSlNlqH9
TX3/Y6qbj3PX3/W64v+HfOuHoHX5ShPi59OPKaz6b3Ot9c/bf/59o+Mm7A14dHDcQq4qmbPW2dXA
9sZ66rY6/t43OlBj/NcnIRZFXFY7fhIM6wDAe/gyNOI3V7WMU6L+CZctZJ1tGte9eeP8noIkO5k6
P/Fy6AeAIvUcyPWuPAOPDL90KAp5DhMsGZxaHEEdWz1EqtTH2xtgsx7zjBUqhcYlRpfYhEoj1VtO
f0Yp/7o9vG1hjFN1ZAzmEzQsSYnzWxXFj5Ky19tD2/65caKmAgwMqsI/p7z5QhcIq7ngWdXufXk4
HhmuO6ypkK3IaTJL390JIfInGUnvcPvfWxbGxH9VqZjCwm9pAiWnMS6VP8QlrX7fHtwiT8xN5Bed
Jfoc89RNgNnWe96gIpSX+x6dSf6A1puOgqwuOK66+bbo8LjMFdT7qq2b5/uXEWTA/usMWtMVWOvG
R2mz+qSG4QD1l1+N9OMIgLq7DnPODc9uRzzNwZsGxJwfTXEJRoldwPI8nlpvKyVg26Gr3b3xacaH
Ftwo2k/CfpAnT4GZ0EPk2DhtLdbLDa9eO7Sl9dHkA5vi/vLyCqrb6z/It7/ctgDb8IZbq7zhEdLf
bgLizOkHodgFGub8L+nzLaE52/oYrq0oDxRuPDTJCdkHsiS7Cj6ysTw2GzKcuxmmnKSZ9BK1ykcZ
jHGhXOSJ0VHkkOquagQ3RT7R0dO4QN26CWSon5GLfhLE+bJGWzUVy/qYmDCqpyLNugmYYbxcDpCi
nU7ZONzVG4jbtnFXll2UR4uPReEEZZR6ln8XRbuxMLZ/bjhwA3QAejU7F5kL9htQuZe62erOtg1t
+K2kU9iikYEiMY/ubDd3fkMi+nSXzZvQNa6UBovbQhNvkt0+z/t+Dx4775SL7r7CIg+v03oTE9DG
mhVdmXlJ5Mnnogv+0sXw7fa/t62M4bGtBx4gPUw0afq5QlGxAx/zTMbj7dEt/hQazrqgGU9FvKIJ
41n9pa2z8LA4bPzgg4r5iALmn9ufsU3CcNu1q8KlaEYKqKXij7L33Ljlm48g2+jGiTx3U1/Vq4ug
NlRQplmufLFDsbFClsFN2JrvLV5XdB0OZKTVDtGo2+McyI0D2Ta44a0LUY3OCAbvswaaPf74qOct
dXDb2Ia3ijavIRs4wFuj3D+kEeljlkX3ZTEhCv9fi8c7GRQQ4/W1rD0W84X9kbrZIpu3WKVJoaaH
qA7WgpJkCTv+OHjNX4xH40EuXb4j+VYtzXIWmlCorM/yTLgtSZgEHCr3jv7oH6Qo73r4+2Zubx1a
vs7t6pzVkDcfF5a6D7WiW+zX7++ub/ajLg2fqlG4/OymAyqlazo+OLTZ6hB4fwNAdfrf3a3F4qML
fOVn5c961xTMg8Jgu8bh0JdQtukPt8PC+zvgm+2oslHIqi74jDupr+3KvvXuiluo2Grus41vhJ0l
C3s3DBZ+7nHxhCIfwKao/qq4K7eU5d/PG/tmgq1XUEh3s5mfScWPXDfNbqHqe+U5625Ol89lARL9
OsD2p82ycQWyTMpMuPHBrTpOlvBMffUIPqUvS8jqfcVWvbErFtMym1G5qJRa0dB7HnrinYZqdb8w
z9uiD7H9fSMsda3rlLMgwblYNY/9EgwTrdTVZyCZm7uOTN/sSgXRCnI8AvxuDWMZ+6rdWUzPQVm7
9de77NbMJTWEDKmso/UMQRLH31VKpP8MXZ1DKwm6oltQzfdXyjPfS4UPdvgsF+65b9ZfELfx0U0z
QRe+3VJjsn3AiOFO11z1JBQ9w+UOYKE558h7NU11V3nfN3OTDnGodNAXfobm7vfOaV7dvtnI5r3/
z31TRcIFnMfzUGQ4zxnPHuigTitHXjILovveYb5ZJpEcwuxhN7Ozw+vqsITRkgP0mcmvU075PZRH
zDdzn8j65zMwsuws2VKex0CKp8BR/GFJy3Rjod73Zc9safKcrCyCqqBnna/eGYFKwkSj9c5QZFy8
mNCur7uSnbve458oOBWf82Zgh0Iq9em2q1kmYGYxoXaF2tzasfMU8Wivet197Naw2coXvF9K8sws
JnFX1F8nGZw9PunwteOUj18Ch5ybIS2jXyrEWxaVrFZ9ZmmaDp/vm5QRA+VQyirv0vU8uTPf02il
Z0AY1o09/xdk8f+pbs9Mb3pKqxzVBkyqcMaYtvzMweCSluqsvUCCqpQPO7n8nVVrFpMy/ZI7ELEi
TfG3rNzLMv2Ps29rrlPnlv1FVEkIELxymXffYzvxCxUnjhAgJIFAwK8/7f106qu9z646L+slKzM2
Ew2N0d2jW9RIUkVihAINiQ8RKApg+F+5c2+Q4b43ov5de8T+CMX0hTejO60WkSHocgbcsfX/Vv7+
p2/+++z/XzNVs02tHTKTXKa1Vv7cb9uszhHMRP+/rDRj9p8AajJhCt+hYrzEwmhoTWO4sbVpKP6/
IE72n3vC87xhhXemEb5apWQRfm8k5xFw8s//90v039dAlv3H6DaSZUsWmEYgMnloCw0D3Wu7wb4A
hab5X/6J/+kr+I/+iTZ2a3anokvY17RQm09OiBCw/0v5+58+/T+qx6YTSNnQWVyGHUl9+aj3rBA+
DV//38+HohD89+0Z+080dTeT6WUoyYWMzXTcmy4+4B79gy+kIti+PODF+ged7llnHFZHk1WImxdv
vWY/d6qesq77OfH4s6H1L+xztWXS2Ms+JGdZZz0CyvlDtjhyH2XpbSTw8M9mCrNP5mmlTfMI4/Vf
a+Z1kXr61XI4MG4KR0pobXKphoq269dIYX81mVIPw0+9bi8JRZNtSfTGjRYFxOJ3vk++aShUivRt
buqnYTQiD2vzOkzZcew11AjTK230ExGprL4/hzN+NDUpoYYqGzo/mc38DmJuChXz34psRUfMJeXy
GsFWxg3RyU7jj8ZFl5nHNs8ALYzSnUYNb7ymKbvYHHnSFAPpYZrHrlFEslwlkuXfP3cDWQyS6LM4
x54BzwUx38r8/eYlL0NZw9O1ewChdpG2PXd1ewPK/1DbLcoR6HKUHbvNfZzX7X5ZkrSq471KvTg3
yXhpxu2iQ3LeG/8m1ijvx/keopm8DaLXdUl+q3q6nyNs+EfmEavydbGL/ZF04iQH3xSZVH+yvjl8
P952oH0V2fQVPnVYKAy7toqRLjup9SHD6SmEDH9FLZZvp/2ARdlrukS/DNxc49Q/Y0vqp+34nUsh
j/CCjAXUDUuplfn9/aSX1j8iWwfzRC9/TJF+gaS1CmJ7irqxSkQHtw/fneY4rQ9a2wdFyH07bn8z
aLex+zsj1yD8+50Ly8Bu9Tx7W6y9dlQebGcrGAEVHd3/plIctMCCGRyaKlXD7W03Oa37OhfzAj/l
rVvh5zK+sCElh32n90FLX9EGQdma0b+28WGu0/DXwhv1QLi7UTotN+xpvZKsDSrK+YQP2oK8xXrI
ATjZkx3kI92kKkMRxqdFhUEFi66lbA2VZadC82ig/s+ZJkzmo+HiiBtAFtx49wO+xGc1DuNzM2mE
lO/bQ+TXR2tNf+nd0B3TiQDxrPca3/HwK5U8gQFRIotvXjUJNsBbqv2ArC49QGZXDqs7rHNYJlS9
IKdky1trwkIb9jdTbZVt5LFN6mfYeX1FAezJU0Sh5YgMOHS4IYZ9PAZd644wPGLQuw0nskMutnVk
KUZNrmxZTgzuhVkSwAwyC4YP0GmvzRh1Oc3q4xbwN+fce9jN0ZG36uj9LHIYXr6SYH6benv0aSTz
cGuf21GM5T5mrsB7e4P66mNLl6vj3Y3JtqDZVHU9dhFlQFbsDpFTvdVrbjp5tApoZB9N2MBPupty
sSqICOI8pHQt49Q0cKamz9BNIi+dm3xO3GUwa4fIFoGlMJdc8LP97JNG2Ry2LPgx1bIVkoi8bYdH
4tx9CAilXLn5a4h8aXdf57JlCKad5EM3M0RbOA8r8QQ5KnwL64uF6WLZTsTlqemORMRn5+znZvet
gKBnK+Co3uXrtIVnhUqZh7v/9/3iLen60izLcy38Rc8C9axNfnSBD8p9rk+B5f+Qk+vKsSX5d4II
FCLhZZz4z9jW11Vlb7xNqrbWrwEyZ3selCgdPYgbM30n6mI9Y7glOImO0zQfh+Uv/vcviTyAglhh
DsLb8T2jKc8xbSM1nTuUij3N8nWbn3rSXI1b0yrW8Jjwk8mjRdoyatVHopqudJDrapHanAXJYQzY
wQMZZrxGtaA58+oEW6nzVmM7X0x6haoFhBw842CE35AGdbztTiOUF55uYR4kbXtpGIOPIJ8vmcuK
waZHAoJwNMOE3FlTBvvwNOz6g6vtBRtNJ8JGOEXDzGDI9yQNCyvQ1aYuma+xq09Dqn7OdXPi3D0D
eulzjOQFi8SYd3KPT1lov8iESClAw2slvks+95dFrTehEGYxIIQjFYu7i2NzS5vBPuwyu7IRYr14
qRATw4swo3f1yrLShtGMRRvyO2T7B3yUC9V7mcdDpnCC6c8aH3pEIwkzdrWGeZY2UZmkywP4W4LK
kD3xVd5Nmb1EMzmtLTwfajVXorfPsu+edN9mR6RtpYit2/sCK8zHnvcnBBwd+sRXCV3AivMHVtdt
nvTTUqRp95uzSRdz14d5z+a4DMz+F5Owyt22XlK9n+M2wfkfIDcKBZJHxiEIS0QxuTM2jMUzjNHl
MVa4E6TxlbB1RZftnEoyPiYTK6dki56jbs9HuvYV8gHb97nucHLoQPMaXxzhDJ4M/LVHMwyvF4Go
IdpWTLi9aHtLz7qO/3iktebN1PHD4uIlhyXYm9z2Oid2zUrDuEL0ppJ5v8w/iZ3DvGlQx7bOjAVb
YYUBr72vMOimEr6U2ymKInHu2ZoUWGGsLHZUTowEqnKBp+U0hqzcglofN/gXFSzgD6kbwysaBBy9
vQhDdrdNooznKSmwPHFtM2vLmmefyKo64+RdAmAG3cKTP2Reo8qrvX5UDlneFMKhU+hpfz8szL4v
yWJvMGfRVToavK0tCUA/E/Nak8SUacJljjyZds875HWPOQjQ3ZXQwiEJl/AhZ2EdlIlu5/tNYaxY
ugg1S0HOXE74+K5CVN+kCniQiYcRu2QH49x6pgiyHIq+U8ubx3kqQQ7QHmVCaYt2vG0qn7X2tQHf
cgmDKCmZDF3hpNPVHLTqEkd2f/dwzTiEGKZAxU/BSURtkOTYxEFZ06bTKvdrFH2BckPgLR/i0mi+
nVtPuqe6neYnhdzOAR5BYniJkKR2GEzmHk0Pv5s8oNb9jSbavkOq0G1Y4uq38yZnH5akgWyzzJqB
eFyfUj6tej06xt0pGrahgJOfX4s2wnYtvpIVCybN+AaV0XCN+9afYLZSfwVs0V+yNpvIeY+M8t2u
s4boNOIlkOkd8UPSLnXeaQuTAmq5O/qY2RtWmdpqQhR4PoEWqhqZxIfGDPTg0LFeoDBpK7j8YWGr
pXFFMX4cuxYkYLREwYPPouk+M/BwRgIRq7KA7FXD6XO9R2luRMN+RX0aPmKQiwuy1GhTcdqeECLo
sxxynP6HR39a0Hpurirx4Vs/ovkYtaNoltheJfWe5gGu4dtmW/k5Z81U9Iv8TRfzNAr9O5IU33sj
gwJDBTq2dfv0w+wPfZ8wuDt0L2kEQz1Atf073Ez7A9nlVph07MpWLZBpJX6kD96kwzEKCPbrADdU
W7QlhZhq8YIVO18g4bjprn04MFFsKyf5vpCtlEH20AotS9Zv6InXOTlQpP+cA4r16qXZwjfZu+Q2
7BPK4mi/2B6e5xDr0CNoMBR/KHM385mYNbumFlaxaOY3dOlr8m+bCUxo0I5hJwAxdnZhLm99jZdu
YAy1MiB3bAMtgoQse3D11L8xhCVdRp0NV5OxEMO5fQhCiDwQqTSflWrC3NY+8yUTdYzjq/Slxz7W
v6bebb412M+waw9hg5Vn/Fx1PsK9543VW/bYL0NaoDBGxSCFOiacsTsoM5f3HhyQqCSHtU0+f1ME
SwhbCo73vthTmCSJCGZi8TTgikHgdAmGDq7L0EzlXT/NBbMZymw4u49pNG2RQcKRK9KoUnCtPrqM
/0knvsJgYVvwtxje/T2Kzsm2PmzbFv+I8H6d03RqDxHV/ZH55Ml07gdpnMvJHoo3Pi24lET3iTfS
X9Mw7rHvEtzzYa8rtyDEMxKdwXNqVAQnRhedOqz9nxisw4q+HuVlgoiuzHTMCosfsujpRIqErMO1
R74rJq7OlXC05eXm+rGMLTLZexrxopMjzRF10hYhQ5++rmlyCtXyGYXEHWk9Pm4TMNGu12FlyPwD
jdfyvrVtnPcp//b0QORDjN7eyLEtY0hkqsUu4pwm4WvXsCv6UmwFraYuBu7tbzXEn6SduqIL7JoL
k/7CrxjcL+O4He20PmP+nfKGkB5bieGTjmB1HwFBO7qu8V9uXoLKztEHRMjwXV+I/5Gu1pSJSdUB
IElfsmb1z3SHd27IaZSr75e/Yw3Pd+MYvBKTpZiGcC1A9QL9wb2vb6nZUL8Ukdl9Tdx6JM30UQ+Q
pvZT1BVOmQijHTU2j9slwk5jr4sAb/4lxtpTOdc2+uL1aI67RE+9tmjN7Ahl7hB4eYIFR3tQeg3L
CebOh2htUxTKMKra2SGxYgs/g0T7gmvvbr0cZblCHIsn033NK+4RG9pbt+Pk8nB+aSXaidE4cfJd
15+9WnwZmfhnPKgRpw0Rktgaw0g4lPiTCQ4AdX8KRf8qah2saKQXDqvWZY8/Hcb6m9kW/TQnMAyl
WZccwoYF51gOEXq/pqnQxX0R9U0TwT+kxAJAc948/dMGhlYKAUKlapf4otfp5xD5+Bq29H7Bu3BV
oMhyjZCFQxTaFm8SH3NEG/82W0rLWqIo9bWUhwQDdJl4t1xDECBPfTzCvHSq4wr3jShUTQCA+CU4
jnOX3GIXIrt+D/bHAVdi2YXt8q/tOvvQ4pW9n4IeNm2mtvTWGYpSHcfvatL6FIClgZh1ZUe6mp+z
m9y162Hn19Nx/lDMj4DsdPYcOHymS8bPxGtbzBrprQR1OB9Sv/5Kk7r+mRDI6K1uZeVZ86ybUJWY
+N+0WWHwqYEM6G7b+sd56sVP2qQRO0yiB9qPaaNWQuYIO13o72Zg0jJc53DiHavQIWj4w2arSv4F
2T4qYA6pD/7gz1r5pI3y45QTrEzOp8iqjNx27N6IPF7irDILrI6dYPNP2NeOd/Ogd7iWcHSoQ9vx
Wwju4oHW23DHeq0ESPrEXKiZkgfk14jk0GeOopqhq3W71cWe0aRYuLUVI0vwzyzIgJsxfr2sEMuP
pwx+WcgQhmwe8e/UR/nKJPpX73YM61jlPEh4szx4CNmiPOUNZgXcsAGIxXEhla7D9Fcc13a8IZ0+
/PJd4g9Ubutnn634LN82Owz36sXkTOnZ5PvIHFw7vUd3O/dnh1+1LqZwJocOQa/AI7FwLVcP0IK7
uJiCFMcTHGbVbLsuMTMPqN/RlOt6AwAfelm0YKeOa5Oa0w6Xo0swjuo5SWhmUSUbRnLLEq/yWibj
a5Ml28eMy1WgVBDgCoS3Y84FhydMgDeAUZ0gvCbo4pI4GTS5My1SGUME/hZauua46nr/gt1ed6JC
qF8NmbDxzlM4MZ+C3rmyG1IHs0ou+3IxMDbDYIL0H7Vk5iLClqR5l0SBu4rMYg6Jm2j8IlL/IWwS
hyjb/m0xkAIZ6O05bUyyHEY+BX8R7Byi6dpaAWgbkUJ/IpqkDzbM4jFPrZbv+5ZG+bzP/VuLKRwb
mmPd5R5OKiXMuZuzq4UsJg+ttZTUI+OB4ZhuwkHO5/URZ0vlY8fFpZ8Iz5NV1XewtF1ZPoZzdtsE
Wl8B8KbsBEYIQTbMTzyYw2LFwyyiIY5KRzkCuhN8SZd9CabHhTKs6fOhKeHESxGR4ucj2rkJPwTT
R++AKbZmkaX3fYtGO7PzeMIE2N/AJAISCTq9FE509CMbm/7ckvC7+6px2Qfok5/1kmXPaUyHYx96
feBRmFUo6+YY6YTmJB22P9jU764Rp/Kj68asgIEXBnlf98vz1m9pDqJDXjHFo6uAZqGiGVeXfjPr
X4uu7jnr6uVug0HufQbgAOr8mQE12sw1GWpdGGmW04x6mM+y1U9NMPUXeAQEh3lruqH0EAKyB5OF
VzcIdc+mZvtLwmConEjDo7J0fcpIlJ5SHf40UzMgSq1dEFAjp0vHFqANAhjVCCXLBR4g/uZ13V/Q
CU1P04jBIgkDkY/NApUvDBGehWXDedqHrOy9cscxC9gDJgJfEj7qD2XQBJlp3s/IxHiMNwBkErZ4
xTwp+kexlBV0x/VOWznkenbpfaIGAbfhKKiGHZVAqibLHS7jg913f0BoIa4MpQDcwSi6kIkMSkqX
vZDotIH67CNwCC4rrMD6qpXzu0WVeWD7OB1DMQXlkLC/05Lh5gg82Jgm6LFoLZvwNsQZtiwAx36/
Gi68NaH8hygDkqu0Q1jaGjRnE64pkD+0NvctYkMOqhG+GuL6F1G0fYyWgOYJAqIfYPOor5Bt/8HE
qnN4c/OKzM0G8Im8jUhX+6CR0iAbhX5BvZiepGyax8WF5lLzPXjHjmX0hR1k+ijWwIKpR+kLp8n/
7GWPkowe5wAuRmG+q+HLsve67FaLQTQLdEH2AXRpH/mXGAafFfNuziOxjh9kb5p34bfg1m/xdg2R
PJc324DFh2xEjQMHkKs5+tIjDN/IjKEnmqw8YGMpPK0Yz47wqgoLk2n/ibEPILN1NbRknOrmZN0I
qFJG9QmSpOA4Eb2UyPBxB4lXH8glfUskzFe2mT0p08DWLIYi+WEOzZYHkJRiZO37Ai0Msn/CeEeV
XaOStPVaBCjXZ0zgthhC+nNyiuRorN+7vcUQParmFxpMVygz26ttCb+OOtQV3k2fzy6ariJooupb
qY+DEu3oDTx5NFlCD3sXznBGgjaWxNri/gcgf0P+2Vzhmo9fNywl4a5fw7PY8KwHGP/jf8G8vYfq
B4tWexTUtmUkg6mog5XciB46WWQNWe8nOJLirmyjco1c8v0WxoBE0ZAYyjDyzDrLibDrAftsPk+c
nW8Zr30V1q18DLphGfJ2D5pfyzLjMkrmptqZyIA1DQbQfZ9Eh7DLoKzGVixoGz6VVKhEAUsMmw9j
uuYPRpAWc+2SiQLToq8WBHLkIcPyGWBgX4RILEXfKJu/Yx3Mj0yCF5m2dT4wuTUPDArZK9ql5BlE
TPqFfV9fGXxj8FKJYYVl0+U3GoDkOPB+vUjOkgnMy7B+hkSZl82N/s16JpqcGUXOvB3Aengg33B7
WX+Y0UdlPA78kFnVPYfz3h1QxdH0ajToJ/xGTVUDjbozYtBfBAxbvqGneR+i2b62KU0ffTIABOnX
pS/rJW4w0Lb9aa538otLj18LNjkUbEK2+KZKMjlcuDHqgc0oHTkVu38N6r77t7RYMI5k5l460Ux5
HY1NieQ1kzvCwx/L5OQdo3H/jvi4qZrS9b+u6KmtD9/CnB9Z7PqbBI18GkQWoucbg6RK9w4PAqHz
qw3ioTTOI9c0DqLs4h2uAscVf1/abjsKbOwdia3Zo1EsOfs27dp8I2lzzToJ9KKZaT28BK5dhlKy
mP7AafbHFfHhQ2mTdt4OEU9xw2/xfPr+QNASCq9J7cZn2jWoFF7QI2gG+ajiRl/GWalydiqPWtqd
Zcbc1SfwtYs2F3+1kyX3hmqMB9vq/6mI0YvUweJz5cA6nCUNgKPNdRLdMj0uBSyfEMDWjxDDqKmH
SQlL4Yqg+Z8NtrmI9ojTIu1QZBHnu77IbmhLrkJb0im6Ij/8galpAjk2tTgNCBHb1+PqousEa5s+
6F/k3GDbAgA3gOB7FtU/VN0dnOYXPkcaAOb4wyJROQcyhkspAjSMK2ruVlHEQnzAhMCiydwLmsa/
Ok4ODY9+dPFWDEvwnuGYo/OSZ58ElwhdGDD+SzaDy5qwtJrSy25m8j0ZFirDzI36IQgoUbfUZS/n
2zjVCIHQwJRbJAz2Iqp60AFYdA3zeKY4h2MprHnrbVf0CqJ7gUGkbZc/I2M/xz65JLbPI0KKrXPv
rrVnbcc7TrvCL+0B71sZ9et5ToMXqREczGh33KG9HFpabS3mVblcsgEcWpKev6HitbOfgRngCdKN
v4KsPk1DV412vfBBPa57cxgWe659+zBFQVKEAyz5tuCnjurbwpNLrcxzm7UPoe8s4EN57VbyDkDs
Xy3VQxoF/8S4obFq0AqNE2B4aDGKAe7a55n7O96m7TXRIUMc6vxbgVaYZuVgib4jH6o+ozE+Ryj9
s1fP2R7c9kxUalJvlqWXOeMvak4yvEv97xa7kjJlb3XQYT0EKbR1IkpsoexHANiIpYyHottjXkCh
1kOVK4OcIuNA1wbx4yo5ElyucFt59bU4T178i6IhH8alIjGIMBaAyInH9Sgz5F+M/NZ3pjlqL29Y
x/kdSvfJcRJPaNDHfJvHe2YRhLnrQll3tgnCL5lI0L+mHrHaaYv+hvlyFrYa4Z7+V9hwAPuKiXOt
mxY0yf6K+GJzQktXI2MYf3Eywc0lw1NjmkM2pp+zE+pr3NVvjv8cg1V/8hS2oTH7GPV4+34JkKR3
SDc09/tYTIu+Dyy4oUzqfwOLTqhaf4J1xeAu1jedkQr/ZOVwiLAEleCMrimIkPSgoUBosvWEuFp4
zLXP25wh5hX78jG8wykpKX7BIaFF2NGy2zHWUPRMoKqYRSavxwSDcyrANgeuvjI/fTQIN5q4YI8K
W/egaNH7EVTOHmPCnA3AUzuKlj79M4301OMhyA6D7N6c59mUVrI+Rx6WriiSXg8uTbcDDNQNxKvq
TSfiEXu4DgBdmGI0hV+gdvrXioAmPLr1B661McfxcKAB4rkg0/BizBQc4xA72STdsC0o6HTGvgYB
Hd4/h7pLKhzuM4Vz3CGJJlkhhy95FrF5ARAti44ny8XMcQgMB+8RHthwwQmbc+T3sqKWG8ICFvKI
x8uLhqS/t2V94hO8dnR4E5KgXU8C0Pe2WAUrSYTCCBEgYkwjUk1xXYAVetFp9KWC5S4IIDCBPqA0
qb9GfX3iNW/O+MIIaD3Ah0ICwxdhrXMkOIAL1zo+ulg86ja9hCx6mYR7TOPwGov1nez0Fsm0RNAG
/Jf2ZkYEGPT68FOPf8ORz5Y7boNP/EY3Ga53q9+wRmSO0+7ut3oCJiTCoAhG+RVxTDeQy9PJ/pZ4
fADpqTpCTzUVWLLh2IfWxwxcoUzM5zLUz6ROE5BgIVwipwe6Jc1JefvPbFlYtjATzUNFUEzHZ5KO
50klNxxaVxjgXgLAR2ZgIDYjvmDVT203AyiYB3emSxzn+1QfgcZaWIPO/L9eYgAOb/BzvC6KXinR
LGcpUF0HyhTr/gUWq7+Gdb3qjf7uWVgRleIypN/xkBMIO5NCQ0cluTaDrlQ33RYquh9+XabSo075
b0Euty/fGV216D9dSiDeDMO7bkjQC/lnKFEONAyeoqi/ZoP9NZv+Lh3EeVBxcgzHFNB73ZlSASsq
eGQuzTzcamAbDztvCsfSQuy9KZcgJPnSkvNas6vElQM7UhASNbjIPB5NwWI1VcKgqQLwO2xlgn9t
VQoiaC5u2+aO3Tz8lGH9mWhAgmP328X2KD2A4c1lIp+HiJVSbW8NKAzgUFW80hmMEYZSP6IOEVSP
az2b127f0clrUqZD3+Y+9Y+I68Rktd4pUp89mx5B2OL+31OUVTywXsd1rle/VCB7H7B48uJM/2h1
/9L4vcnj0CX5GsIzwrfqS7tlK9E/Xvk0RVUiFc1Xq172TgWw9uf7EQ0of+w5jDnENFRri7oEWxJI
RSBSy6VpxgKV7Vo7WYF6C9c8CZdfo17lCWRw0UVNpRbILjB1597FfSHl/kLlDkpDPMEJ8pcnW1BY
2RxShbVJ2CYktjlB4FhGUBQ13z9qn9EPdDRoJeQLbLJgE5sA0luD6NZm4SHuFnvxm4C4QYL662Lc
nO0eP6UGll21+aUi3v3Xt2WhQSpE3CJIuBePikfuPGbjA9/HO8wje6H75FvnT3KG5I8cv8v3o56u
jG9PVvTvPAI9HYTJa6/B3K2kBgkb2LSwkPgWgPjVOVy6FDFJaXLHmwGZ1BlDRm4Wirzp26FIRQzE
iN23cfa1BPUBi29xNTL/JuflR2D0Yah3iqgluHK3/fI3aPhPngEuHbUEJKxi4Essnqs52jI0/vYP
WUEL4Nt465M1BTwCgtevyd+ai0J07sB68DRRVmHKuhN2fArgk5j3Sv+oM9w2lHd/OGxLc6yA63yf
A4y78pbt6KLQGvdFp4Y/NNuerUCBGLZPk0VPMw0+ugU6BpY+p1ui0W9usN+TI0gBB9p8xjHoV32C
kPCI/Im1TLH/WsFk8F/WuG947gzd5DFZ5vtm2XiRhfOZ40zE/TblhrQ71hj936D332Q5+4gUVj45
jIfhmWv/BSoQZ9vp7OQZkuUWtIDtoJ6A8Iw5UOELr/fXZDH3EV78OvO2ahG9AMmLe183UEaRY69z
hyMCB1hctfC6OGW45EtK+NNOAjDvsCRi0zEz7VvXKugjGmTxcIKxOYl/Iz/73I3hs1nDz6yjrz3q
FlvSV4StvPRkvKCU4vJLgcctkTnUbvvrJLlrEM2AcCIgaZARjZ4/hBbgOY0iTEIaTW5n0ViZYHj9
Tun+bV2MRLgtDKtstK9JRr+HZspfnBp1EWODqUg3JR7JLLZyn8Bb9wRsykYwDndEQCg2CBD1AIlf
dmjCqhUGZ2fVpO0lXuNDOok4DwY2FhTRMKVvOlosrq+ryfJHBg1zoQMDns1G7wqiQSzTI2w0AVyM
6QCOXzs6qBS9+Fwi1DPOVZe0Bk0cIh8bFhmQ+qxukITr+TM2UBKJuyCkgFMp2vMUyrWdJ+MTJiho
YuM4K2E1z37t8PyqMunNrxXC4B/QtXQMeF2wgj4dsALTmN38hbDs/3B0ZkuNK0sU/SJFaCoNr5Y8
G2PA0MCLAmhaUmmeS/r6s3Sebpzo4dK2VJW5c+2dxR+ErWjr5lW8jZ3qnkXex8JPFyy6PT0iUWSh
6pr6lJmc1F1aQGU1A1ttqxhMYNZBSSYu4tRQzwbiz63U+EdUkXwVxXgdG0+7OS2VW8Xjy0ikCwDQ
o12HWHMYYyPZCocVssBF7injxrF3I8u6wxyqNwBt0Z71GLmxm+H1ut5n5d441Tt0lTrIEScCRlvt
gQrWeYmLpj0NY27sndadT21ZTM9y5kig8JkD102me5z6y8Ul2f6NEvexjhEMrIL9wrbPQN5eMm1f
0eXdHdZ+3Joyu/m5/lY1TXxpSj1mztRnjy2SJQaiwWX4RqTrvohrmq3W/p569VwVttyPLlWd0bAu
RJtktin1KIGNNv5ZaVsyjRhRTPRaboqEOsAVOnzHmH+TrnBZ0mWiBxvRt3KtPlZU7A8iioezpC8/
lI6LctPkPQROBpXWx9resJOIM0l7jhoGX2gblyayn8zE+NuqWT21qd/skrHXn/RloP8ANNiyAa4k
Dp9ZVSGoieq8i9mSkzbHNCmjT2+S5d3QS4gyUcX7vOyaQ9Xn9l7vcTNRNg3btMMZUviavfcWErAT
aQxgXMyHSlk1+9zOx41wGbamnYTkMfrxuSztheFP1zMYsYW8xaVjZptiWoZdJHQdUdJv+HKlrt4j
ayESNGH631ELb1NdjJ9cIzbXWP4mCiva5DOdJW3VS+S2zUYqSbyJU8gLI6lrU5r6uYmYkZVdx5fU
WJFi6JKyxqCIolMe2VOo+MI3ppsYO2NSza4rWbOe+clrlfd/474xwrQGBGgWc4SiidodYm22yfus
p5dpUroois+eHRKb0aVdijrzx3Mza2MK627rbFVJWPN26LxGhJD+0THq4g55GVXR9808VKVRh+Br
2XM2ai1hjksTGKx7J8CeKSWD6vkhc7viVlsMreQMGZEnvkQp5GPprDEN5oL5YKXy5yqKobxUPR+M
yJQn2xxsLiJkvI2CI0qCLmVjw6ltW1arOmybs0L2DE5Hsyv9Jz8Wj1MUzY9yfZaXprjSoQMbKoPR
tj29aVP76htpvCHhzTk6iX/OZH2U5VIS75I26tszJT99XQ7LZxU34lNP+9oPXVfZ87rpGJWHWb7o
tlXDzG5TTohojrTIHXRsHcbbdIUbwsBACWiznktEx7nix8cIT9JwXzoyLESBGw0sDgx28qM+36Oa
CRHwbknxqLkauCDK60pwsgDqyS65/4Em+p/MgUriAyO1PeSO6HqI9aXrNrltDIo07CGOQ6NOHfYe
5hj6g7p1+Azmtk0/GzGQ1UzgTG8dmWyYJ4tKR219Wx/aMKnZ7xZopmT0Lm3lWmBZjlbQJvp2EqYQ
Ve/WMuafQ251AyxF0rvMYjtbHdLKV29KdeulX9aFPKB+mtqF7VvwfvyRnGCYuqJfM/LY/Wa0KYKx
Jd5149l8LFt/sef4yTQUNV+WZgAH/VAnVFeaNdgHN3PRMjglGE3yldEeCtvJrCNSU/w0G6TB1l7V
UtwTO1hvu3wkCsPKMBCODBZeXT5MdamMNvc2nsfzuxlovouNlrAnPRwsy0geoI+8qyhbcMZh0OPn
NvGN8yQy1H8xz1UaRFLk73Gel286hI2zMeq+4vequq5vJk7Ib6EN3JpGAhN/BCqZbdoSiLEgKwdp
nivT03wuRQ8Uwmq07qQN6MaBFietj4gwN/meKPYEj507OTVXVjY3gVVPIHeMO+gybWdkJmU08aNu
9+Sv2pNTvOau0d0WRHtmlals/0iF1n1KNA2eriOQLuO7YNEnWiwfUii6SfzOWbzUod+a89+yYghF
SqbRvHRz64Lz2WWeb8aSjoz2m4va6EupB3ViIfmmavSSMMaXZ1PIkNPHJuYm4XBnn7O8UHyjRNnO
1H3Ebs4xz2xogTSZeY13bEjglpWs3aWd9szoDf93i1Yl5aydNHYckMxRJ1oSODhMi6AabKdAD3Hy
aEdKEdCE7UPEWTZy/0PrJBYvS6MjYQM4Gyz1sk0+D0B16lu7n73ukOOAiXctxXuzmZzBHpluuKtp
hLgLK/B8jWZAjlIYoV9MQA3V5G50Me0m3/AHNCfmZNvBY3vIJhI0D4HI3H7atm7cyUDIafxoxsL6
7EHh/dNqSmqCdTPR98ycNqEmlbr/bIvCfCuHXP5F+QSuS2efWUUK30xR561caqVPdEdWOZVIJbm0
D6yYt4uQHhZyx0774j47jWMx+xtZBcU8h8hGoEDmIU619HtKUYFH3IkIXU+TZfkpmllaWxLA3Xck
XtFvGyvh6WEbsbN3GeekBxMSdgqRE6Zlx1OavhaeZ2GE8OT44hM1oiBCEbgZnnraPmN891iJUspg
TlN3DgkgrL4WQ9pJkDR8RVsv1zJStqZaXOuW5RFHmlo+vjJfIfFIDfLU8W9fToNsh5xxsAHBATKz
3DsTgX7PGul1tqs3ihxuctBFCTp1MNzGZHxrLBxMpjeXHyQ1OEloMIJtDkm/8K079jS4gbBq46Ug
MiuB4xwZ6XNaW144qM4Bz7E7XAOoCwydMntEKPaHufwx88SGXbcqi8JksrJv5NrkK0P3hRBD/TfD
ooCnhOW02vgUdcMkAtTtFtNobg+4gqK2Hy6QQiTmlfMg7kNXViTirK3broXsaR+ZQdYgpi71x8Yf
a09s/FzTSwY9tl/QdGDQsCuNs9tIOnReAVCA7KT0ot2mvWUS79PqhN/0GosUQNIsHVmLv+G58gbP
3CzpwPFOCRORD9ZwuJhOUd8jx+qOhlcxEZv4bL/8tpyvTabVX4svZBvMs63MICdtR8ELjIhL3swI
BlkiArHVKttYNlVmNWXI+tZchTWAerIZrbqMbxHLPp2rMFoTdCV3tPgpKnuAlkqa9h4tEKIl1q3a
P4+zAebY1MKvbmIsoo20ejjQYeADKM+T3T6Uwj31cwGquQqYPvDSWlYRhmW052SZvtwl/5sN3Bb9
Su1HRc5k1nJucO0QDzL/qbT5RZPUVGPKkeY1JlOpcfmkM75xzQdq9C8DuwhCJme73JxR+gown255
oBG9MHk6LoZ5ZjS/x4PsoJXJv26pk0JhHIt4OmAJ2keMfyEPyfM1sm9P69cvzz6ozuR16b8A6eEl
CsgLxeTdNeeJEWgPBqZ3ZyHTB1bo3JtJPkxW+UF5e/P8ydz5E69ElpF22YEfQXwCO2dXhsp3vbO2
GmKIIfprNVhXh4qDEV5DxwNkp3iWYjw5utWcLBQDcm37bjdOzlnn2AwYMl7bNILXSXow5SJC5Uqr
FwiPa9sb9ykZ9jKZ+pCBGj0tG+gPWJrmjdktJ+KbPnrpfuglYVsE8rLM61pqs7Phu/9AJTpERk5H
ESGvRcMrN4oMYQJU4A1Z2NZDSFMHTa1awlny4maSWxFC2Z6Mbh6PJmh7JrtD7wEre/Vxyvw7+j7q
pe/v7F4ekrZ6NupZBa5unNfzCKtS/LyMbsUmy6wNEpNOO5Norc2gbS1rKSjc2ODCgvmNJfonghJP
Xexa23aofwvLOPKE/8Zi/DM6DQR0CijSmBHD6PhCQfBm8tkOvfHPFAw5CsC0OjuWkKD2rL+tjyPs
S7/ls3yZXH7IxlJ9YDFyCeMWIiiGGm8z42V1qLSZ/27RV6756t8pjwf4RbabB37vMjTHHBA7bpnW
TUu+m5JuBPFJ/yb2vLeX4gGbJQSX9pqk809uWCePb5CW1+ekpRbbJK5zxoFxHWlJRV0WB+nq/+Zu
LjZyNPaKli6YG60NJ23lwvS7gGqLLZ15dz9cF1DVOveszWJ3n5JNV85Q5Ts2WswbuqaTrSZKYh5Q
BzGhHqzvyXDQCuviFbDlD9hxtW807aXv8E2svqmgk7QLTM5B9frxEqXQiWalDYGTTn8GKW9p7qHr
GpBMZjsemkns0wrBwnNXCDfeWnCbq6SjDFMwzxdOcdDxAXnwewZKrMzG7Jf6GjgC5Lv7aMVEBWJC
wahZHNJWPC+kmEWeeytd8eZ7/bnlvmHEXz/mWtJQjC4vOYGoniXO9gjDEzmmgCefTnxrb0nP0N2Y
5Zk0ZarihYur/4gHMW9cd/WZifp5fSCoEe+9QX8UD93eybSBeWeEGlcPHaB8dq/KmFBhuzv3Ay9g
Prpqgyi7pUxNNoVh7aNevTjMG46cFHcl7Mc8IxNjTspNpo3/1o8F1BxNl+t9SwN9Lqdxx6T6ior1
YuvJszmN7y6BDRWDn2quPtqhebC9/IR7JmDdrxFq4/KPmcUxs+ynqe4H1hJkp2mY9H1ajtgaUaRm
RmCdkX2Wvfnba5IfHNtkkscHY7Bume1/E58RMnKFUEo/rMV4G+zp0qKRh3U9PhDl8W4JiGUhd33e
/bBXG1S2eIrS+KhyTwtguRJo5/5jtNihznRtA4y/YfAO8ubRunbFv1wwrjCn+FVfRVAjGa8iS3aO
o84OUaBeVO7cdPwxx4iijFUn26ZAhB49xCqsIEfZO8dBzeus5TqvAgf1x30o08dUdqFOo7216npi
aXu8Jt6nW9NerjFCatfhoYzbD/YQP5az+pOOy1MmZMFNsKoCMMSZedBS+dxrs1wJs+2gkkNSuGdK
5TVPRK838eT/HaR29rXiAWSs3SIxHTEHMNvF6f3t5xFN6qy633gq64Mh4/zoJ6oI9dG3trbFBUbh
+wrWG9i1PFeeevXWyUElz6ZfnROz+3IT+a9JzK3dmNv1B/JRanOhHcB1l41tVlS44rqGHhe87arx
HzTmZWIGUTTy8kMH3amn5KUYyUxunG0r4pfKKO6RAsTz0qNtTDvW8l78bC1bpX9T1bJLpcDjTU6q
wu00smsyUBgcNqbTfMhMgtvIi8mvuDWtM+fGm1eZKIF2u8GfdJor49eOeJFEvesy/SLKKmT1M8RQ
f0Sao5pjkZNsuq+U/R75KOJNMdd79mBtxYx4blKzDxHvA+NWfBjVYbDGy+z7T3UDtun78rPt238M
wZ5rrgGc1a95y7i16x0b4VaEbsVjSU9Et1ZeEmLdtznCwAb80A66GAnM8aM/2LtChaNyLNAh8p6V
fh3vQ9+e8CClO28pM3ra5lTrCYpuLkyQGR+zjnGeu+oW0TslWvqO/+ICKsTgTXk3Z56NEMF215YM
qosYT4Q7HqWvtlo23eJM3dJawBj1J+k7F7hEtJI4/lcXjAD4xl/N2f+JhblbGuoEHBBVLR7SOuf4
xkVZ25A/SIklfoLZq56c1nobZvFb2v6L9CjrC77+9f2bCmtv8+a443QqmupMIk0gWHOaaPW+L/xz
NHVY/nrCzxInz7f8PcWmGIFIzUQ8pgb/WlERIYz3pz30mXy3TCgAkTArizt72naq2hsEV+wsYeOL
GpsXmtmDobFPJ3NLpFO4+Wh6yqNib4zDoTMAg9Lhym70K46aj3zwjqpqXvyZm3iw0Jf94b1z/H+a
IdQW0+pzbkdHT5QPpMtiDvaRRLU5eaIoCyiztnk9vtCkh7atVWEKwfDSNkxJKryWK+G/nhh1vCfS
cu822Xb976h2rrFRRJ9J4lSHdRWh43hn/Fl7jqCLMmomI9WrnKg++aQ8Vjm3SftYVfpxsLwX28Rh
zwaAObVDy5tvuRgeRc2Zg4o2yf6J1ued+PHvLtVvqd09NC3OVbfIAtW3O1ajPUseM42nxffWvopv
k5Lrr8qSQ6fhRLKzguAgR6oTcOLvCEaBGW1fT+Z61jTy0zDVa41cGTbYJcCLqZQqN37UVHSvKVbq
3PGDKivTneEXIfJx/lFCZlli/nX1wg/cNPmtEu/C834Z0ECuMUmP59k25aca0EHd8blvx1uU+DiW
9fqtyes3JbWIHCw8zmPyYFI9F/58Rn9FK6svmVPjgvSyC6zGVvbYU3pkzURisYdd0DwqK8+deXsL
ba8Xxb7AkFsMEhG7DLWppjEbfTQhRQ1Q7JMSjptvKh+KnbLjiy4y3hASs7r0qaIuwgSW7P3Rxjut
3FNts8lT67t9pqatnQJL0dJdB93Z1w4RWPH4T6cCo/mcko2m5VBfGdYL9WEXdbG1Grfb9iQa4Ltx
f0DyHorc+84jd5/4y8Fos2Csmp3JnGxD38NZrIDR+7BfKe+FnqZI9M9FtPMuYVdsX1g3ix4k8oyP
pddPY6ftCq1/XqQVykFSlbDAtoyMJ+lwIOWR/JuyoTIutCe/WOhRquSREexh7IeTWYsPl+826CwR
2G6801Jnu/7uOmbKW8l1z/UJDFEy6I3CqS9gLOatU2TbaSzijUZgX4KPcSraEA0HMpEKMR/VwwCl
P9jFaSnG18ZuJQJgdJuRtcr+3Yvzz2jubxTxcqUe9oJxByQVEuMSXRI5/XqdOEwc7mKeLjo4Efhr
X56k8nzYPbHXNf254TIF8H+cl2bneGzBES4e+bJ87oz4jw5uhWW4FZDQPItu0Cbpfn3zllbbaRUP
N/bhUMbZ3jeQN/uu3uP1eIr8JhAqDQDet1bvgUR7rDDuP5dUe3Hp0EZ6XX6SrT1HmN4RGqox20H0
EcBKKIH+tiRmkDLERL7Q95XUALvLw7TWvT7nrtXnYDf+M1aMwFWQjYIljluRZg8zq13GroEoRJo2
M/6jWt5l1ISZ1+xn8iGWBnfTIrBI1bye+Ef+suQJzb7m2TZyGEeUZ3JgwVZ/s6T9wwBRC+jYATtr
OiwQuZFsP4at2s1XzXmsymASNCiVu7wVGr6v0r56VOZO2u3xz78oPd5FZsP3vPi/EbH00gSaAEGy
S2Q+R70QRbi3WJSMKh1qubmdDH3fut620WVIWlSgBqhWKvAwHtMDGR6XztSDJo4u7Ni7tnW3jyOU
2bQ6UWFfG9ZvTaZ/Wh9aSBxE+PHJppqs235vkbaXN2rb9Ww8Befej930uq5MhvRvIL+GQM35GU/w
yhLgdSamu7e2KkkPrajvPp7ueXFO3N6h79D84EDCoJAclWljVvVKRsK88UI9N4YZxHxHoq84BZKt
C0heIz9O7kB4L0dDyq3e1MiPouqcYMrxHEvtcb3ShPL0jbLqcL1x1GCFede9tPqy9yLzLhZ5RwWS
O8uw0J+JTEGLSk+z0EMAcx//XHn185Fsgc78s5pfI+XeyUw6EG20bxfmmilnJBeYsYX0IvDAolVY
DVb9ZASoNnLjs8hIknRgjNE5bad71McPiAdToCfZB9FLHx1zcNepb5Vw3qqsUxj8RiPg0R435jQc
TTc+uwwSBXcR87xLFg+P3Et/1m2XsnW2U1LuWJHyjkR9WVjyh4z6rRcZ++nbZaVp9wuFbNRav56M
UDGH7pFNNrsI+rQbWOQMhtAEbYGhHG144MErVz59PTybjkdyGrGNIYOWGJkjc61GckL3l6syZc2r
SCmLJPdKRbFyR30wlcUl8kdAeB89YUDBs0NJlRnUSh7NPkd9tGFudfeaLvW2bARsJO+zyetp0vAY
Tg5NfW85YTcUVEPgq9sqGLg+dvBieY6nKvSSp/WjwFk7ASZoj+YY73CFDAAj+A1E/1lFRN5hLhA6
57zpVn87UR1ZinieGmfnWg6l8MLauvEeeYw9rJpBhoHd2u4PHZoOoQsQb/EWz9Abh50rjfvc43Ey
+6PX6GefSGyVWE6om9EBPTxnIIm3sEscIsRzrsM52nnaAh/lXGZ69r56YA6ekak0XZgxHMitGMC0
pg/Hil5ZJbPH90Csg9yb6fi1rilWlBhaFu+LrGIRofNdmWvS0s9aTQgp8J54ycnjqOPBvInihjzP
oLhvgVT6A2NjNE0OL359zecr1j/Ef1PaaxsNV6MAMFk/+GhebrXteZsJnrNeBUp9UqGbFf9qt92q
bgEAzJ3Q1N5SyHkW3hc/Y0HiivLdrdZhee3/zCiphT3KUyysjJLVOdA+xYG1PNl8KB7rmLZdNsH/
VBNGVyRBaQPZV35gdJq+aWX22swY2rW3CowI3ccFMET8AS58hmbeZbX6KtyELh68ZBMLH9FCug+J
xSNZVqfeas5Y/jaNHT/Z/KN44E9lC8I1+i1KUb7NeIrhA397Pi6BcmUDq4yt/d4OvFalXm9FXJ4X
jiY+60c9TxB38y+K4zfyJn3YWPNLpyBq862Gd6WONVzB+pnrd5/wKtc+zGVd9IFBfHhGdMP6ZdmV
cYoIUs2M4Za0ctctYutp9nZ92yy9Jz+mvZRO+ejH5afe4p5a/6DstYkm9y8fzHck3MvCC6/53SPp
Hkz9zG1MhkQsWurDervutDJH76zBqcSTea7L/JQuXzwIa4/1sd59ZeIc2lJ/1vPqxTXtTcocfg2/
0FkCPzQm8V5jmDZsQWtbyaOh5Juqx2OzAusJyC+owAkLdx/IeubERxtbPfdE5uau8/8Vup6guaqb
wEVYKwquTVM/KXrWoJ3SYpPq9ZfKm3NeWMQfMXTdWHxvlVd+Z6X7r/AwJksGQMDNzmaMEobJ0Lrw
PoseVTurVuJswTuzx24GHnag8hTeCO5V60Wv5oc276BRvMJiwa9evmnO9EwR04X4kXaTQN+yGFoz
JV26fQcMg+11PpiL1odVX9NOk8M4jwZ9vaZDai4gJEwhEakc+2jE/tcKbAup6kNeq3KPSvTWyu4D
gm0PGUwBpG+8IQ4Ilz3HxYJbB1eJVQCcFcw9gtKf1/AQyLIOrCpNm4dO5CJoLOJK2NodmPnwaFPQ
TNP40qcdog57gqzFv89l85qZaN5dxY4i48eKpl0hxI4ZNgFOBv3pkHwXybJrc0rMXL+MeBuDSFeY
NNLpQUDAeqb2XGB6Clg3cFcc/KR775q8ontjyIORqOT5rg6ejtJcGGLDth9kfq1pf/j7ibPh4KBg
x0LhZ+ro4xJS9A8bSWGDv+SZWNIvhcGKwsa6MkDXNulIMNGc/B0tdGcj/R7z8s/s9oQ5mN0hNdqn
IsH037l3w0oE7G58gFqmLCzRYUwzv1RzB2TdLo8C4nBZnBfTFk8Kj8lGrz0wip66EPsX/C4PIEZT
3rI+P0uv/pNVmjiW2vDeFDjb+4lWB6PDxeCcwNAkLy01jLcMe6VVO6337iofnhtZXM3BfC/d+DXC
XsYAzyGOJ8NO24zyVzrq0+RpZAPVrzayjZM+hesbNYBNo7PxWHULRR9Oa9O9IQ+n2CB6MCUqMgTj
rOzcTWd79LOD+V3gW8jN+jxZKYQ7d6gFe1QmwwWycF94zkfn5PgkK6DWwcamb9LSyJr/5Yee6gO7
U8k5GiSpROZ68i8vKKVjiGj4R/fnbud2zM5btRsb03ioFhzDVos5z4kjZpszqEzVlZdhlMMxqnJ/
s55MdQmXbHV3x0GWyeLS3Qg82yG0Y8T/ZfRI7wFdmlFqaZRdRBGDABHJj4Iit4urPUTcvHNshM6S
1FspFpgzPpbe6WwQGiXPtgatpmfgYSxzlOdmAFCbnQmbqG5/0CEgPGnpXz3Pz3jPWbqYfurK2zFq
vxg1ylhfNYfUs0Er4z/2AHXrax5O58x8xAa9xybmM+Zy3yPfP1r5Ai2TKhr8+bHs0LgxnPi9c7dV
QU6a9qPzgjGmPVjj+Co4URRHfawsDHrGsi2qdDu0egOOXh9dszjVE773hHwhFMm96ek3t69eILbf
ahtNHnfKQxT3v16anWaFrMrveLVy62KS9VJSx9AHxeS3+ExxInW20QNmd0G+Jb9nJGJAJjmSqe+G
S2/ZwRT34aoyitm7Ra1OTc/iji1o2F+nHSlZSyBUuOebu5R32fdfYhEjoA5OgrFF4KmGX3rOPYkS
214ah7UM6d3om6dlmwhxVpoWmGoipnF9rnzhf0mP+6mIXwr0DNPPj7mTHf0qOk0mXjvS1iCNT8bg
HLPcus4NTl/s7ySfMKWYrZg84jyQQ31vl4kILvdCaFnMQjNvoJKcukBzi1uRNDC+sr/jX0YEncp9
XEsNWLaHLYJ1pL2XP2vz59Tuc4/kkuTq7kz8/ZxPEAK/rgSRdIAyGe7TKZPSwwvO5jQTEsd37nHN
RHKxHoQ9ncvZflS1+2SY+WPnDfcp9t+jTo00Y+0lbSid1o/XXFmWkXo78YorWZzH9acnryLepCYB
V2swFLqhNTRhxxTNpOhNoLoMvtFKLS8syLoaA8lyRDVF9CPKS3fMmortMvlHKr2nKq0+dN97iA0Y
Q63V/y8uiYAI0r55LL3msPZHM1W6zexbRPVdr4FLRV1cI2s+kPx1mtzqYjcInVTjnc8eWFMvr6aF
YNfWS7LXW9jxzuBtjkhz29r2UDPVabLQaNvy0YONPrTpSGiPYBsHaKb5qOIh3le6TC4qku6zSaIS
bK6xvMmWChnDmH4cFZ7unWdo8Q8JBBjrKuFlYaMm70+C84SHJR7Ka6k4bNRcH8VQkaY0zjpRTf7a
7VRX9t0HY228O5zwG2cU18EySVZbiUpT/SYVSE/NpbDKAJreQiBSmyxkpPDWM/02OcH0WP363oyM
3P11+ugU+Zr7gHmfiRjATCgjzEqDGl6IuF0LPevLjqKXqSA8rGoSDqp8tk952qf/Gn+C/aBkCNZx
mqPrESg7s5FlonvYUKpOBwX1wdQm+QbAHc8WmambkuZ/sYtz45NBlHbxXptJ1Bpostdfibv+nX8w
A/HcO+VZ9IPY8c5ilUOF0krcXa1tqonCiJXz7C4l86DKP+SUYpTz6mhjkrM0DvWX79rntOMZxhcC
lJrMb43qx92szZ+9yg8k4Z0ZSjy6sOyJ7f2OXv2RV9MjiX2/q9Qt/PENvzyVYk1Mwdi9wnfEB6o7
is6eeSjbv/5gyn8DHCTZzi5glTMCz6buJ+KiszpGLrHofjBEMhlEriuNF3z4x6l1rtiEINPaHab7
C4QQm1C40skluidp9DBV5LO27Ni9+HZ9cCey6qBnnmJfXXQ02awePvVBfXFUeTunS29AB5cIEiqx
VnPAHFbN/MBgsAzgkL7NUT6L3gXgmM2OLB53C1bwFGn6sEdI/WAR6JkcEkyMOIDCzprSkDyjbb9w
0eNo/BSFfOjBKoLRYhGPOfg3SPqnWAom9lNWkpE4npxkhkogaSCU2vihIkxt0vP/liqamO03KwJO
0ea77Uve+yXvQm6ABNJY125HmGC/7gXg2N44MOhbu0oL4JAaxcNphmcKM2Ovef2TLagE2K3rbog8
4Bu1CPUYbXGbR52BABUvoOmpzvM/SotJElxi/yjdvL1UFcYdazZXe3o/I34Z/6K6++wW03uaWFOO
y9U7OfPa0MH+Bl3TpSRfVYwwGSlv/GVSlDdTR/vpHtvWJlSjLl6KrP1mvek3ROsVUvEBaT/H5QpS
Zy/MDxNQ6TBeivqoTdnwY+qLvneW2NsPpW78HeK28DdJBNGpmwopw2sZNeQgsVXjF7fUKfS9X1bv
VUW6HYIvVW9Gbk9FnuumsLJiw21EPk8Uh2MmjL2bmW8G3e+bPvMYalhQEse4D0b/WyDqcuaV8bXq
MIBUpfZqjZb+z43n4seCJIA0IeyevLS5Cloq04OrKwogz3lOFMflNNhEeCTGfBwJIdrwazi5NPab
Ejv8ZBWSYB+V3U1mYZSM5RQKRl3JPDKzmS3kYY3valiK4ZKi0dwHx1M7r3S8i55jfI6tuaH8FaeF
zcwYIntiRT2mt6xG956a0SDWQUJxm1WOaVmkEdGUpREBUzUPaUahvAw2SXlLFV15WTKGz/NLOVOr
x636i8zD7GSq/Bf84cymWh/bQzZVzi9x+G/92N4wPN5q4AfynXJ4iJEkKV0x6vD79DVqYlJCemqN
rreLrU8sOWFHKAjkAU/7Pi1dOkr/JdWB0Tt3jB+qsfrMO+uf5Xn/cXQe25HjWBD9Ip4DEgTNNr2V
UqYklTY85ZreE6D5+rmczfTMtJNhgnjxIm6AadUNVntBLWtJJ86bzPTPCZOG58YnbS8lpwcXeqby
a24WZzPW6fNYE7k3I+FyMrPlYXBjeFpezy4j97rtOE1OAy2Mv6O2e9xksTqjCj/GWLlYqKt3WTjL
NiwZ7YkfNdj5k/zOGl5e+9GRX6GP+yhxmp/YU9x9PE1/vRx+W8r9I5/Zzk1zlf+c9fzDcfTD98FI
eV3efHVlVt9aiV+7DmNWbBV7zLy9OljlzyhpD2cIsmPUyKtJ6j7iLCen0Wp8OXalclysmDaUMxcw
cJf2IqoBg7fV3rSfKbZM6tfEVPWkRPZkBdit1/LGBjvbhgjnf4Nu/9mmP0L3aECbFQ+nSBn/bDiy
09+Fo4FZZGT0hDLGe2mj2MrFOnuLi/6575zHVPASURpVg4hjvQ296lsmjLnuMLwk7QDGrfo3xOIf
5s1gj4IDF05Zf8tuebGK7N4UUEPW/1KmFXdBrnOQhF649+AJ9iVxCQ5qT60MA6fnk+FVqw8Iuhr3
je+wHBAXI34ZfjEsO0g37VUmqdoF5KzabD4NMW4uCItkUaKBy9+pjuujmDq/xFoRvqZhl57RmJJV
ky22fhjYv8JgsV56HGwXfw4Sfwehchm27cRJxTyN5Q7KTLcTOMGvpUWQZ07CdBvgrLhWVcF2YHK9
gYipocUiJV/Ue5a8yRgu7nEZ4+ZlbLPiu+iEzcYNAyfbYOGLnH/eTOQqtC3y8Gy8qi9hecWFYvDp
H7gt0roDir7P8Asr7dW1mvZdlnhFlxYzdBfa+WPsG0PXaBCCkXUGQbIt0mzTvNS7dNIXH8bMBlM8
SXp+zZO+YPaujsMciWsug/TZxDE8lEEtr0P6N+K7KfD8FM4vZazhj5o69jmBE1f4ArRoe/IJDiZg
5QmH8dTmP4K8eMVFmGItNmaE5AeQ57NYg6DklUALPqGEMDPZo1FnVIF8Hzstj28Jtof3ep1WT2TY
fyjTE9fOTYH/rLLig0mietnjgx8/a6S3Ckf+1hQh5wvsKe+/qRHBUzINBBrxfAX/CRBT9RZ+ZbHJ
OEagAKdjf++LQUMKiUQM8wZRhO5HgkRd2PwyLfqcHTNV+8CaHgMOAxxiSnzWszXF6HquuPaRKX6I
rGNVk6g5Ymc64nojfRmBU6D94bOZU3FOJuKQ9WKWhnS4CE8ZBQJn6AnmpIDDI+k6NuYkOwp3hBuD
CyDoCWhLJ26xmcm6DYn/T4+9s9qhKWXmvWc5/3l9y/Gc5jXJtpGhbgBCnTvp9MrelXBBQ/h3ngl8
WTigWGsRYHhNCuSI2QqRCZTyX/A4cjcN7MQF2EmcreuThau8XWNM9+vQwRgl/kFRJIPBxk+hWTW8
mSRZgKuLApgxrBPuHHt/eM5Zutc1TU5ViTmkGZf5YkChUv4Zh6/LEmFs5Vw+EW73v8dmip51ONbn
Eu1rG0U9r3epm+nijEt8EaTqfrtjjFIgq+m0iNLf+oshDp0G0euceemdxOtycciDXWU1p8DmBkrl
cydBpcZW+UVsF+y27fwdGnyau65qnVMRRpqAgg9PObMsDGNzHq1otP6LnCJ6oGSK3A6+mx3CZszv
CU/RncBgxIgV0Mnml3guDbF0FPOwnO9KesCJfC7uF+kSJn9ZihlYf9LoFiqvdH+bpbfO9dyGr0Vh
zIEfRgScafDUOdAzJpmottOLUuwjtxGRMpDg5VjgO82L7JexqploElDA7TQ2yX5WRrCEspAAQmfR
+BKwpB0SvG9Pyi95P6QIkj9SZknomALkZuDmw+/AtIzzpfC540yzj05qKqv8oPnQCjZctehJmDPH
PAfapNFZl7iRcJbhb+pgGhGJxyp7Hqq0mJ40BZcKSqU3JeRG3ZAlU4XVNLWC1YGkVqt/N0domqgO
GTGsxbIpiuF0ZKDPAlSxwdoar8nY/k+S2HFBgpRtuLmpxUUoy4Efbq0l9PZRGy7T04K28Rph2906
YhZYKuK0PujUn5qj4MjcNXGP4BxxNDWmMa9KGe+jDKzqtQqs/D2UyDIYKapjNRn3W7SF3DRZlh07
yqOeFKjnfWzQpCrFblfGE/cWHkrvawS1914usOzMEsGKMa3/q8b+HG8q3TcKJMcih+PAixGYgh1k
u0y23V4FTKhRk7XRs6/68mZEAmekD13wvK0/b/E8rBUIYUZmhWT9gHWMA21a0G3qQDWfjvTK94LB
h7B9RfTM2ORAiAbcJisUuBThxnTtXO0dTdqCBJ8HIsUMF42NHRaY0H8g1gT/auFWL8BsoXlIajRl
SJqvaHW+Yd0l940fiK1J63bjtXZ7lEkkPgilzEd+mCv/gwt+V2KQ2UbQ3TfkSpETMr/nUAr/dVEI
yBQ9daOtLr8PHXnP55rp9VF7FAvusxA0mIGgfpCx8h5O441f3EGKl9CGmk6C2bzRdT2wD/bJuiY1
No4DmZUi3fvYKI8ws+zvmLPnHlekEz1Vdyip0Iu+XTxEO8ka/zK6UNN7gYafoM9yiW6Ch+Wb7O70
gUUU3i6vtkq9ly43UJOIRh7liEkDvQniBZeC7pynlvuWTLK6il4UB5f90kdT5Cmu91SXxzpF2XEt
q7tZROryTViRmhvJxv/zfCv8T+sasgnpqfBWqxoCPwHonfHpo5J84XsbthqdlpWPDjglRrKFPQd9
XuwGt5B/fS2sV7IM4NwzT+9SgVTqoXT4pyBuSEorVbY8j0Ti3IXRRmkuGwcc184OiB4G5raVp2TC
vNkKOCluS0TTQVA4OKR7d8liwysQjTmOflz8SXkpHVTHYZ/Cudp6fg2uzCf4YBEkBTRadVa46x02
W8RX5K4NcJFFSc4OxXERNtYVjDfVGqzLqDqyfEn/JUNdP0TvJ/oUeM38mJO5OeUGZ8YpyCDqAaVn
jWgbuAnLGBHj9Ma6P4JRG/d1GqfPUdo5/0BwECTNUvc1EEv8AhqgJZLZFEc1+hbKsZ6Gk5k74HUR
0zOujsFYdCd4y/BbyiEvDy1DsYu7UfsXfIjVbfF7VN/Gg4qetWzh2nm4DCpldJMs41Ll/p7zcThD
5eI6rlg2UjmjTq47sB9uAKrm2VIcrRHqqccS81HM5N62vNjXvOIUvrV1+J3hyV09J+ItQ1MBhVEt
7BjMpHZpb3lPbUaQn18yoBe9ODuZRT4+WfPP1WFxMZYtbvhxxVc2+6AgGUG591UZU8EmJcx98Aqr
3TmqDHdpvO77x9j7MUeefnfH5YcsRX7vrHFgy+UX+15lAUoR8NFd0gX9e5gF7HuCWic7KIHjczVZ
RHfs63pXQRYdv4aQJa0zYmGwmUayDlAdPQKztQJwiGdN4rVKP6QI9h3k+7BqoIFHIP7cP23dMXEF
OPfKKOAmvW64s+TDtTIESYnJPeNZ48UV1+LgLZr4vq8ZZ6sd+iPRnthtdzxXB6ySrP5Cyb8Kzdjt
9ZfDcp9HFT5jn//K4ulb0/Ywq9HeqEVsLG4JVHLh2CKyaYTaLhL8lvbEziTdI4nTm2LzhD2ad8wb
+RGwafaWz9vW8f1TmLcX3+pfhi7ixwWDZLaYBrtD3re/mzB+SLZMs+zJkgXbYqj/pJK0VZN8R25A
6YJZdgn5DI4qhqeIGgMPGAoZzV3PbFrWcKSLyXmbe1bj0WQTUYvf2LSdljyseDPSRdFO55reCG0n
GN6XvaC4IuahLNSVnO/BxOlVTPN1KXgFAFonh/jogvuUUp1gflfwrZcpedh2iwunuwn9qctPRpRr
kYa7LGUHWvqXRWIqzEqkeCB9WHYRgls9r1bi8d2aZgaNunUOc9aTZIHaulk61Z07FbjPDAUFIORY
B9u5ls1tWigGydm2GS6ReGJ1nATPS9UizMSlWxxix7IPvS2WHVoUsLbet/8q5daPzOZWK+r1Wkpw
dGNiOBhDNWTXoi/odYDfSgwYngX4K3LSXdrOD9B12SlQQU+8J4teG0+0TGUp1qa8AWMh9YxVlE/2
pumb/qtUNDYM3HbPTjnM92Ksh1+ei1xcyHx5WTyrhjqtXEoABNLKbIn2KVZlczOUK71MoKtwtQ0o
NUOFQVt6df4D6zsgLW9ZfiRurfFdTe1zbLzsSLAuOliW1Z4GIBibooJI2K0EiEZJBztslf1Ly2I4
oLvO26Cnfi4bYLpHcuQVJkmeLjgfXEix2t+wU/sWvuGQBdidH6x+welhol5ccso+9oDe5IFaqrU7
QNbnoNEDgcjOPoKHtRDtSCMlLiy9BOz71QuAC3l+qS5dXMX0O9fgyjPlh6ekKMpDJRG99Rg2r2r0
Jj4dWay+IRvQF+KUhfuNzm7vwJHFLGRB3C2u+68ZlTkBKgm26N+EPUoPv01Yjby3h3o3wqCEeuJ7
iCoTkUC8qtgw/eTQZzGLyZpN3FGBX91wrYJU4lbDxvL1T+OgO1kk3vZBWpP8BmfCFZ8nC06nZW/Z
/SYHXWaAJEtynVmFBlpYeoQ5Qaatjrr8HMgORkbhxVxs0nRaMK1PhBmGeFn2Uvj9maC0f6emyvvK
dFn8qnj+D+XAFjTF0P0xBohbfMfLVwTxmwx0PQK1Tudmbxbrd90VOSdH/8eGNrDLyGnDfndwQxX9
o6wCe990GGLD2m73jcVOWWr7Nyphv8Ul3O8X6ZfnoPAwqHSNtwswuz4Bw81O7iSoFRGpIO5cVp9E
ruTL0Ixoo5yy56GQYKIttldlmERXwWvxl85Euy1mLAs4k4GkB5lq8AIDCY7x3Gx61Ytr5HLVs9IC
+9TcNC+1KZyPbuB14UTY7WQq/oqmqV4V3DWqYQqfSg+TbGvPFUjtwryzRejPgkUx9QEMn0bl9cER
rsXcAFjJjxsMkKHSBz2PZieI2d0kOcZdrAkZGt4kV7L+2PEGopW2DaqlTdzxztNcsJ3JqbQggjRe
epmUfyDmlY/RyHbrTLHHxUVFxzzR0+uS5oBQxjjZTXWFlVLinyqDptpOLjczmXTVPqp9QrOiE2/1
1GTE83VrriQsMZpVRMNh5pmj7ikLGrQr9yZmZ+toe+ZPsF9fZm95OHlu/Q37oj+OaTvcenphDuwo
xVOUFfi3mQ6uAA5w6Ci2B6EO9RPznPvuYADeJ0mHo7Hgl9HZJv62yqr6mIbYPAFytF/rhreCLyVx
Wof4xNMwG3dH3tZ6raI22LkywbUXgsgjY0LqQ3VcbxprPku03J3dLtNlLtIalCv2HBMPX3k4tAqi
L5uXNMBwyG8ycvd2nhsidZapN/ks8ycK4st7EfXVekrWx65JVxeK3W3DiOKcMhi55xFrql8lv9b7
OCf6XycUzzo28PLDE8i/gxkAxGC72JIkcUBsLl0Ht0o4P9hwy0Os5S/JJe4yAPa9EvMnGWQBJ7Aq
yIcg0Ip9ZTWEkRRJnDQNuDqUp7qNGFPw+3KtJCWxj0x3QFEiUPweD9PBi51rHsy/Zo9vSwZcZCv3
TxboD5cfVFTrrQuoBpLgfmG3TbHXsY1KuD/quP73MEj5MHqn1PuuO59e1eYnwgsSL3aTuRU/8Hvs
yijc9vV9qs2+ATyAjd/PU7A4Lakyg+I3362lhF4Q7gjbIMLI64Q+BCZgM/Pq8wJ0+mLig2Ge1z/K
GU9wik86c6Q+AirFmSrLi4jTH6Yt7kWM4cpxxM+YmiAdubeUN0wNGWjp0EgVzl5L7It+2uVwbjex
7G4NR7YOzRskj4MMK5zO8WlJireZvyHP9cV2ub3WfThuegLnbZriDlAIBFb3wM+2TLCpRoUpKLrC
KNkisGy5Tj+llvNTOJz5eH29rCOKQjaWmy4HJ0Vk7Z+8lch09BdNYp/ZxSECcbmzRP3GWoWVNTQH
7UIjurdSb5303g7BETQiql/4FkmNvTk/OymM/B4fDdjwvqeYrybNtz5CKcFWu0x/WxAqdyFu8Tha
/qQGZn/obidoxygGmDd0Tkxs2dkKytYCOnHoP8bl4cFoYr/5aZW8HMqnzB73tht9OIZNzJKfLFec
WhFfrDQ8tRM5igGYD4L0GyU95swfla+/Cn7HJV9tZLDa5ykgvPW5i7n7ZUrAOgpJBflXd54PXAMw
rP4Zot+N81kv0w48Ln6q1R+d/edFDyxLNzyFFHsI4JF4UnzH2fAUFQqobze210Wgq63gVUCHxJpg
gUHF2IQu30ScEZ0w+4WA5voYpsJ/m7LpkMvXAm5nyhMe2P05mLNfQSlgaXNnHTkQP+f6lxV3m8n+
ylEoBb9cWmZuHkUD4Aoxz8aIPZw9yoqvA+ve2ZRQYDm5cafJ9GF4NqZK3vg3+fzZwVo2YYubeTTk
dx2qFPCFjpiy/XAPSnrvgXvwkuwekCdHLYGErCKBcqjXWGJzCDUmiazufwS6eOMVt6+12bckdJa4
fgpNi8ei5eFYk/dB/kSiist6vmXzP2Q/I8veze0sQHgySozwxobHOKYfyahpZpB/CSqeoXp8Bk3m
cM4Inn5/J/AQ1VjA+cCOgTz5hX5Z/W/JiEF1AUNX1IfMmo52LPEI0D4zyRWZZG3HJPiZj+133Vrv
0p6H/ai9j/WJRHgk4clfOkv7WQLDhbF+DL3sInSgzi1mqK6Y37T/1iefAorEJiG3bLfDp702cE5w
3WKcY8+GWvktubcf1OJSEpBSuxmvzEFCiOFu8bDZjT5s+bnhrCUqMwmsqSQ4/MPEx5hY/HxNRzKs
NKtwQQujF6im1tXtHRp6ZPjcQxEK3IxHKsuo1HZ/9Hn8NBvcO7wFDlVWYrotn5r1+Wyt6MYcZu8q
lzN2khOhMUJIXabOoab+u2+xryrmlfVBcBbvuVimLyoAT+5q6CkkIAZraFerULECPXD+ENtcn4Ys
G4/KQEUC9Vks+t4qHy/NxGa0wfG+q+sE/2VXsjYqdf2tu9B54fo8nxLHq4gXpv1NxKbk9sZoZodM
FbEHNTyM3gbuSc2CPL/CS+FskIDBbC7Hhjesa38kVM/QR6qteV84MdA84OYUA2Lfrz39AwzPDZr3
xVliWKLdUc/ASIy8YN/iihYMKG7FRNMfKWoEYWRHphweePNcpsUn9DQw82lfHcqMc7BMLO7P7Us4
k7kvgUDsJGGZrcfe+NjE6t716709wZvAT/w91uQFqOji3jJs07r+k9gT/REIgDx7ZgwP/GwIJht9
9Ae8gU7pvdCfzFwHIZsKGUz2SZxdiP68UWOwofDvrY7poqINADfGP9vCP5+2+Z33CoFF59Z5QLcB
hTgsKDzclUzKlB+gPQcDFrzFY2PAgKpVZm09kuVU60w/2cj/9nxqEyMQGDTf1cM2WN+ONa7FDRU1
/zSffqmQ6UJrjUvZOLDDvTW1HBTmMMUjdiLjoZ8kHxAIrO1UZjzQ3c8IzR8E0KWeMWdqIHod54HO
/SuFB8fcTW6xiJ5Rdl4ZNJHOAqfe6Ty+x5N3CNr+c8n4iZl5wAoz1vuWE6MWVbYn0vwHhsiNfcVu
4VfYUXWCvnMpph7t07naXKWhD33JnGtHKa5jSAkf7WFoYUSJ6IHAaVuld280n+EiaFMaJI8QhYFZ
iWvdQlrMNNuDFfWiJvgDnGqTTRHB1Pfxtg/CNwcYcpfRoxmGfbyvOTXgeIS80ZuJFicbYXqO39Zv
AiT/6mga/8xSXBnNeRQLiAZcbacz0yI4gDo4Oka/RGa6lXz5VUdhEm7pXRyMb+lgvYKWSXduNMNt
GLnHWrGzKV3AeBa5zrDGn18p9BXOvBioM0MyifsKBS2MaJ3oMGTQUARuPiNGu+0Xl0S8edc+KmrF
4WMMEK3Qe1Y5eyagg3yyawNkLmbqaLr3pgHbusTWe9BiKFM4JUw8UseSmz+px6Zf2OGeHj2qUzyI
tVHZ3lFGQYvOGGrbKD26lv1CReCPZOVe8bo7Jg3m4NJut1AsBzZR+i6xsXuCgajtxsME6kta1per
Z6zng38seIUmzDadQcdwJJ7qNibE0ecPgRZTcsJltL3TvnlEQaV4tP7B6ujk6upPEOirzxxu7HC9
6nEEML/Lrer9HN+je+WpLen6qx4lbo7tuIztPehGZ29aUu69Y3cog3LeB6vXMAjjL2PNT3MVsJZa
/jUOA+G0LOVTi2vQ5X6Yk4qk9fBBbTssk45wF6+Pxst+0azQf2vc3te4nn92lKs+UNh9UpP2k+MN
j6zsvItL19LPMh2jd6dywTSFMdbNGN8OoHC+o4gLkusk0AAi3Lk6GPA6Jo9oBtut2cwFLsEXC2sQ
y2VbpxhUw+B1jqnkWgjy7P1A25uW8jHoyUzkCRTw7q5Krz2wcakBuPN3UMp6KdwMlJNL+aRs+WAu
18IGRN3iVNuECamm0mUdWhG2CYKVeMf1DfG4dfAFgkhc3x5s8zDEAN4xzrCNlhE0clAC1xDOk2FN
to/4jdDZucVQs2cgTDY0obLa8Cp5cPPwPyyX/jZ2ZcVKYL6hT/yIF0Gf0VLxHSkyIZAjvmrSA90g
PzoQCGncaxzm5d8oHX9zICUPlTivXht+UAX7ig598jxHHpYQOLZJ5FsS2aAB7F0bypcCMgsrjZPb
huBKce/OmAqHOLI2BaVGRxDw1r1y9EQOC8+1TSiAp9O06QN1Q++6qcInwbLBAYlPDQsScRgfF37s
MsRDn+HW2ioVfOOffw9U/1LO3ucq/sY0NJZQ4olmw/DMyvxeIp636XJJ+dqUHN9NasQGEghlLCJd
+RP2Y3ZX9Fc4fFZ5GCO2YaUaRl54GbqozLMj2CFU+ApOgiFLE2CEr+r0IiPJXTz5gabgkYudxX4Q
gQ9DqXp1ZgWMwoJPMQjNggPwEr/Y8g3ueAXTamI1XfNp7ZJTNLnnpk8ZG4J5Lwa32qN5v6R2+4If
OTiHZgT20oItAYLC7yj9ky7RdxWq7zbALd6297GpHu5kbrGHw881xSle7Dc/cPQvmbrvkPT2q49U
Bc1wRilkKgieTDm/jh1ttjb1dnK2fndRb15CGcS70cqfmrx78Qsf5L7F1ET7Sma9ZIUYNyk72DAv
mD9pszwuYP9da3zKlWhOvcOaK/3/XzTT2KnirDtzdDMSpCfPpFiTNQYtufT1rmyD7DTpFcZdsCdt
4mlPlQPike5ZkE7En+gK1vrDT9IeQKIPdr36sMfwEyPWfq6jH3WLZZBz/cOT5QMbwKVP4rPOpju+
9eu8hE9sCn7Jmg+HNu5hKedPjC2/BfLGge38E6Lejmi3YleVQcPBlBfk9j4Hcbu46pIw1fZ4a9OK
SwyKOGvdrRtKqGtMpSndLmqVNmxpv3c9962WctRw2VW5Cte+6yMx/Go3exn9Z/QcOSrGPybYxcSL
/06I8T9fcpeX0ZYn7uIXmPCh0D2szGMUtqAFTqyzUOETkAOC3arX52zi3S9ani5iYru9BPkhTJil
Q31Ho7uHeXIOnIXxHgNwrGfoYy5tULH5iyoDaSF9c938irHkOyG6tKu76qud4D8xBZRlDQvFadnm
SXC1vCLAYPwnavqvNmHhzdtJ4N1vFFh5r/TFKZ4HChKWQZ0Gd22092yoNxRIYb4qKgQFg3ZfhOya
6to6OOQvDqwjMRZxhX2qrUoAOIkg03nRqktJMeN+YBecjqIFE1s5jMotP/YK29DZ+/+YmvkBCzjW
V19ODgA3BjmHIyMc9Qs2sPKJLXtMZKoru4Pvxf3J5H5GFgoG33aMUvG7UzXRMZ1Y3oO3e/VVVbmP
+QJXnKaUHDPNCmiqa2qQM1f12ykP3QPhSECq1LhM/F54LTSLC3M+ivQWTzauSZmjbym43J7t62Kb
4HLZ56FInpJ+slH+Bue1TTvrmOgUprg3+WdlAMiXM/fDxAT+ZYwGHEO1KG4C/s+J40buIy/E62SW
+oi3o9xjZFW3pbJglLiSy9K4biIsQP20vfqHpUoAsLtd1+/4xzfU9wYkGJWTXqnKGXd0eCBP9JMi
9JHUX83QcvaB3OYura2LymbKlgfaNNaq5qPqYnDPfgBoyNOlx85yMUfLY90LwBzHIZvpQ1Ily6Me
+ORpK8YRGirrZZCcSUg3Hc+TPexDWGr7smUzZmw0dLYQyd6RhmJOyUEtR9AidlZ4xMvcFtRLlz2P
rfnrgC3g6cq8kxdbkbvrIVy+eStBoYV6sLFQ7vZ6Lsy1cZ3gVlojxosiqJ6npVqPcRdRI1mCBsg5
qNUNY0r2NXl9cOSsGY5zFi57jWUTdj6bPjvjXep3UXGMRfhP8T5aE7sVH0sfNgd+8Bl+SPLLZTex
aTp5E5EEgMYui09TzRJiivb5uu4aQgZgdS5RzCyOOwiS9zLo/wxMRHgCwv9k3MBf9bqTF3o/hzG7
DGN+SSXN5oiiB4mOFpYdVM6kf+Ca2KsRly78CuoebSI1kZN+ld3gbqqo3wcgGnPLebi6/bs4HRln
Eg2bcQ0nNtEakoG4x2NMZgSwnxDqmoPNwb6b0tWuf0q8wmuga9eli3sRxudOp/WPWesJBzJtNVZy
q/2146Zh1cXPAsvqrphJ9a+BjBpuL+77C3zxXafcz6nNtqO9vKVODXEgOToUWrSaba3q3qE7/9MK
b1TSMoIO662kjG/eHN5yukLtxrqP2SojljdpR+e+qX8n/djinSwvc5o9pgxVtPNeYTU9j9r+2S/T
qzYe8X6G0pxipSH1xo3qrV9rMMWf0zcHNSiR9XO+uM9+o/DK5D8HknmDFRzdvn1y0OxasDN0RSW3
GeIS70bigmmzbZP2RXnyqTE22XUn/+pzFkcAoGAY3tAC3wVcYH90/I1TJMdFjZcxhyEglprlotWd
406+OpVz8Jf8vv5vlTJPOqDv8zFGSZrvcUBxCu7q34XuD7E/PodC3L2m4zFofrYr42Qop4+gNLc6
7MO1/kgAWa/CI9sQNLGBjKReLvjcLphKWDabb5Iih6ooz1hsnlpPHCV240MoS9bP5TO27mcHecvD
VIRXDH5OHWcvbuo9+nZ52P8PvoxPlHd21z7TIYOudeM6Sra4RYf7P8sjbbERddj43cJ7XxS9H3zw
2D3RQ8jOCT9d1A5v8Zz734gv7KKSvLiP+LQCDdYtar2fdm2fnWoGD2VzW9mQkArePWI5fHEQtpfS
e+pZz9E4EsN5y3jv2VX9/x+txjDoOgWwEZhRI0WUScodpxxnNmP+AqRggNsmuXZztR7YuyKZ2wWr
2NgNXxwUNIpa6Rn3MzrDYcAqqyJCSqjWKyfsLhZXlJjWHgyX+orvAAFoGL8hmbyByqTV24s4jlcj
SyPkweb+ASV+N6ZUg4VF+WVqf+sE5lhAFFnpWQHZW9X8HvHLwXyGmBsP21VpzvvAuRlHQPWnK3cV
FrpY5FvlztNxmEBTEIJNUTaNO+8rqJQd9xrCm1RqIOUCIYf6emHF8DOcLDhVJJGbfM8L5pBJ4NcR
dppIXmw629mrXwaL8pHZlRuNyFOw+rq2sb3vTPJJnfR2BnPAO4FXgmbqs9dW8R+6WQJC2+xmbZX/
m3iaIw7iwQZDVpRIM7V8L23wtOVcndY4RDl5WPeTtfekTeE0jDQDlYbrA7coBgFrvW2K6qdTZg/F
qpgAJtsrhbGwy1mTRX55rxOyQctwMfBtuFUvQHMLiBrSJWQUNbeO2MwypX9UXV5XjWSZnTthkZf/
L5LB5e5l7z+LkD7umFhKaLr0iOn6sES8O1tUzc5ZdiLC6z2kTP5IQ6oBcQAwZhvZhBNcJ3oLi3mv
muW5Kw0czmKChrialJenWsY7XIXfC94XWZBVLwkMGC4KRflRmeKyfl1JlID/+UC8vvMK2QVF/iPC
rB9PkLvcgFscKH/+/0xxNxDuIy/Xwl+U/iA8BuXwlJvqKXYCZl7AEVZ2FvU6rc573mj71iXOimD1
fy6Nne8G4XNTpzsXg08kbrk9QN+x4pzCjm6XEYVoZUhPLrvfLEl3zhJhjAxOce6fFKNSjBWcftfV
j+69BEZc2jx4aZR9IFCE29WRxCLc4aVxqK7P7GtPgegyJOcicti50WUIeHl8xtMCK6IItm7JlJiE
82eWTci8Krj6OMA2c+N+VOR+NnNJbFLOW5v49vqEkjfYar7+EWShqEna8GRH47Iv4o+aF51x1N7h
Y8ugiyG4/Chc4qQ5bhi7KyDGB0fPDtxTMCRgAN0OUwLBl4Trl2jkGSjUIwEEO/bBT4MbiPn2nYKo
tfKeI5kS+cn7BGH87JXNXyh4BIt53NePSul4JNdpyI7I2dDCZMp6eRbpeo4Fy6HsrPIvqTaLv5Yc
WJbig20Q5r2JZkm4nTm3B+nu2gHZj/4SpJky/NuJni17+q+iURIVz9uSxz+XAtQvu/1oYzcgbBuF
NhvIF+32r3Ynrx2ZQ2QTvO3d/1g6j+W4kSWKfhEi4M22vTdskk1qg6BICd57fP07qXkrzUhkN0xV
VpprEib488mrS3MTsSjqtnilZbYxPTKluYDcYQIXQhBtObTR0zVhYzm9dQAxhQw3SAoKjZIqYnjz
TWpV8kWT0IMYS1vvmcRt1CF/AoJAwCvGBHnw46/RiVhOLT5nDCQJ7iD1qzR6oJGwy7B2RVzMffPD
6qRhJpI4mY1KfPvldD1kZlTd14YWcJdj/qfxJgv/nSFc5UYCOxxi+mbwhnuV02EhPZIjll1cfaG+
d9Kz6S1R7Ztr0balH5yiec4zt7TizWv90zBnn52ljgvhAI9BiEuIefVoULWu9tI0Np7ynr0v21xU
mUZ824GTKf0NIZuXom5+ChqjCqfnArPqRyHGk4p7yWJnW8ycpGWq362qvXpl+DHSg93ZwOZvdCgs
ML6oa3oGFHKHtudIxMsqBg7ZdFGGGayG7xh0k0GC5cVX4MTbtGLQiPotYHD4k3SEi1zbexVi6m7u
vbWAthe2I95IjVredTfyL4ECR5Kqfzz3JQVUm1krHQDRAOyFFZeTVjr+iiRiycB6V5gBSBQgHT0t
DMQwotHcOZIGDnUegLZ0mLHhxnSiN65v0yEMX5j9zKT7rpVckaqy6CYjvJQ7xvRBYYtjR9gGw0Mf
dNqwfYbaSVnGqHegw8vMVRlwErSas1rPn5UNYnUcEwOVAc4wLKn2LApEjMoPknyd6YeubMaBHqzC
hM31km3oTJ9dVQKDHYZX5htvihMGSL+ghtpT7pWDQ7kYKOCA7EuKY+pCafPfuumsetWgCdFcey9i
kgrHwqCspo1zicrqXDY4JdjdxaO5siAN3OldfweBWyw7KAxOPeSrGkgFKclP0sBZJcMDCfXSZtlB
QeofelFoP1pT4VFn+mS8zGAKjkC3JlGbMt/KAIXwmv7LruNe/5iFxViriz1G7aApwftbgK6oM2PU
ozNrC1s9/+ViifC0MzIWWvOwt55F1kOkaUIamSlWpxBv7J8qCF5ytAaQnPxtowSW2Ux6o/EGwEgU
pcYz/qDv0HtfMB19qVEICHzcBrXCvdqNpuEJ0FHWI+Z6pTep3boJJ6KoEHQbGNxq6F121gRsgw8D
m7/vZmWHRSctPHy2q7jZaDVq/waoGrAaTLm8gv5Es3Pn4VyRgCtUWZSBPTUrw118yTmC8h61CqPd
m6QqjV5/Q8vA1KbcBUpyGij3KfBPriiIFGCispb8JuhQlRkAYZ2GKmmYtpArwREad5av+S8+ZCZq
C7x97OJY6LOzncp44/YA8lLPiFc63oNhaR3arAm/zRk/eX2qHjqO01Et7RD6yS3Fy6pgxgqg3i2+
iSHvTDwAF2nGfJxqoD5TnvYbRIN9jUypPETNhOhSjkBine4Ly/MgMuQlmNlaSd5FeII5GIjJnnWh
xhE6KZDX0CUGNW0iyk2iF/V4z5D/o6e4Nqbp07SKE+Ft5+H/jSbX3pnjW59Gm7jrrjCnVk6o9wdk
syvUXdEPilJrHeM3v0IVRVnQkgg57pmXUNXrlBxkETttZNxrjdOtCeg5xSkAbcYrzGAaM4DV3YPD
OEfjeTCL5DXMY2ZXdv89A/LZ0Y+SjnFxVf12r7f1T9BED7ciKwEWs0kB+Sd8s2fW+97J7gx091MG
mmDok+aXi48euSOqdAOj3V5fwWi4NqZYw0V05dxTYcYfnVKcrSHiedobPzU+rKx5TKL/4xPqkTxY
JcN4NQNlh5zDEVm6rdP0x2ZMdjR7X9sApB5qTinaaqKQPTQCGo1ImAvitLTpiviN6hyul7ucM+Q5
WtzvNJLyrBTfAWZpfYdYUHuai2Jd2zTokvoNV5WVFjt/NcMC+j2flAauVZQwTYuTHCwGRhawGbEZ
wS0jCzHGaDjtDZVFYK56YOeFIfo7uQnfFSonCFnrT6W1g7jPYrgEzGkBcW+gYHWF4Vg6mFRVt4gr
1G3wvQ5Y3XGkqZrXw8JBiHjWkaWNEFb1PDTi/W74rqryCk7KXs0QkOtm2GL1QEokra0yDta2Sw47
DDwVZdgir/wUnMw4NZfSbLNlZbfr0QQTFMIQXxijvqux20iUZKfOtDIrgTDMu16HwWiJhklQwZvI
EZwrGec2kcKMwzBPFYtSNLNXrooamAdPgsn+ckLzO2OcZwzBkUnaVhM5+BS21BYGB94NJQIXiChj
wCIRwq4Bq5J5goJprqhj44nmjO46xogQhuXC6Hp8iiL3L9AecvQphFlbzafeoAVbGxVz7VS7jdRM
8dwM0GSRFEksZR86tTx446NqUWHRuL2wWw8mSkaIxscWqgX6TLLkf0z6cDEsOEZyTTa3Opfw8kMF
/ST9xiruFoC0EDPKPIibWYMcAt1zxa9fZ0w5t3rgo4UTNMypMh5bMP6t4DTWtbWtOxzqoOihRL0D
V7wOVe83HKIngRscXc9pWQKIKl0EPoL+zXC0q1OPbyWTK2scP4qEoyv3ni7EM7TiH2lNDTmY5LB6
BWWqiav5JRyRspmGFljPXHXfKiLYn1lmeIe014ONNnlfTt58FyD/KIgIaX2X7GezOOLhw8OIN7Bp
4cE6V407S/T5NiGdFysqPdn+W+4mZhqaNzNc8vycVuG+cBKOojm4RWo9olHfHeVVTqC18vmfOTir
Vz+X2bz12Iye6kATal4QDmTGpWwSVYZlho9rXbCffbFGUlQTydX2iWL9B4JiJ9pA+FJk4y7orGON
HZOeRWvLVN4DI97Khhg8ADlEPdAIZzufP1D5ZRd1+tYbPfAu2mWStcWqS0HBueQZWVM8R6kuqsLl
zMD5U4nmHYM4kLXuqm7RUX1USMBGGaDNswvxfygwdMiNXwiqHfXevOXdvmPrZHvwnABRsIitoyUE
/WWlPcaBS432sohNDXC2Ol0KRhjm37h8NHF0TOiAxtShCZIsrl+yokB08d2+gXyGpZN8ALaFxciX
cw05JLj+Evk7Aba7ZGTwKxmZOxdw+8scFFlC2yVi09gtEY4ZrAVggVSaMJfcucw6Z0gLDa/daEq2
N5tpXVafCcDxAYCBo70P9rMxv/k+rSw300BrmGtl29KtRvEBJAy9F/uEC8HajDEPBgvBb1hIajsx
ajJ0px0jWvaWCgaiX0Zqhr7dgwu2/UuD0ARclpJOpIWDIPYodrDkdrhQGHkdlVvb/wTFM0GGjz8K
dHz4xXnUAEHCi7NR1HVepvyHS08BajG7RsXGFQzO0tLGxczNThTGLh3RKt90TvMH2Xgd/mO+1yBA
yQLvsAI0guAcStXn7PM83hoIJ0cV/pnWLfRo3UffJswxGGQE66Lb58Qx+URFgaRV21+Bv/Ogv476
PgocKqYQEBSFrfbgKYwwzkOcsPrk7JAk8tsBqzYjQvMPPFFUNGG3fwz5uKq7EmfSPzPjEjdzFhNS
a/bw6THjHScC0n8vjEWjZuZWXkrHkcWSBHL7MpOVVPYXNp0uDyLbSxDiFypyfwU1MHn1QfyW6/Mf
/lav9IvBNKAzk90MZk0X3hb26e5paH5EdcpGyMbivLep0Sa0hl0DI0lpxU4HeTKymLzyqQEgQ8BT
vofdwOrNkNAGf7DoHX0xJugsTMzWmGLwFPAM27rFBNPhMYzfYY4ibm6vWINK/1JntE5kAeKno27i
AoJIu6mgYOA1suJ2fd0E9ZjRQn4zrDcLXJpdf7korWmkH73yEQcMCfVdNb8NaFOCotuHKIm0BeIy
+slBvthMSa8wxfv/hfbjJg5/s+onAjT6F4rniUoLDQEqJhv5CDTrDPudMbD8htkZzChAd2KEgkLl
gWuenfjVdP0djCvEK/aWEh1nPNVJCOQ8qkJjqwH/5UsFtgrFB48M7JWC8MGX1a1L6wnRNUax/G7b
gCUl/9ZDmAVasTLrr5hZEWua65O3TlsLtm621wgUzN5PNewTnMd2ijMe8gqTxYaSQnA5HQI4+vTb
sxEVDiDBez/sqTaffjU0wpP4yaNN5mZXafFK6ya5wmBU94n2ErI2HLdcMxRZy1Zte+9gps+4ubA6
uQrUzc5cgGw3WbzDCy5PR/6CcfuyZHuNhANXDWnjvRZIxPIbEapJ/fAk26UadddhZy9YWDw4nXw3
RwqgwIRjvmHWAg+6nBaz/QoGp58xInYQZgOVPZsbdnlKuCQ2VOa3fHkv4CPR1OB7x/ynQaEHlAAC
u+oxRdWy1ptrygNhXPzkbYChWRsQz1jk0VcLGqVwkPjSrl724NpDKDkYmK5n2987Ud5c0JHZMqeu
FjwXSnWae619LeLkC189xkoBFSY+Hu/g1PYTGDqJxjD6DtSfnMfz52TYOx5lYqinXOrLjMa0jya5
EfgfDEzqqLuUYHhDZV5ZmbXnXfC0pkg7BMAdfeJ11KUrWsDQ4TsK53dufuLRDu4HvjSLkeKUMdYG
aPVq8u81Hqx9H+4CThKVpuKAru00kgOy5fLyG8m9Bf7Ba0/nBOG9QR82EdZseVZdcu6MT3kLfZsd
XB2bZxK3qAlvYYHPXK4wq+Hm1PIowb2tAVCAh24rFZVdY6tY+t4c82swGRIYla59Z/QPhC6iYQ1Z
KkjWnVWsWCTIVqx1a4/tI04c2Rdv/p+0WbcfotYBYYzGIbuoJ+CHr7pqvdr8DZfqlOKol31wExHX
w894NXKmoFgdu0HlyD6O1Ech8N2BmqjAcNNpNwk6xdGYrCPvGUSYT3cYEc10N0ASbOlE0yzz0bpE
aDVAXlFSWdkPBWJCLNRKL269i2goYCo5VmDiLs12w4mTeKAUbSCAOtPbdlMyuSo5Psb+wTjgFDXp
QmmeWBJJnMj2tmutHdIII7z0KGjUIFRzwxProiP/KgsGf/kF+kbs0JVpv6ck8K3AiyF1pnHxrTDn
qWlAO1q3ZW0A33GzxwRRhEAWhtoW1b6V7zukvtUKS66VoXjfc2DiX0XDJic7iNJsp1XlXX6g6KoF
EddWk20CjNu/JjDZXEiulI97Jsm7rkaoUyvOJpUBJ+cIfVnOCa5Uo3hw0evoBXCNj9TQMVlI7Pkv
ukzHKM2RIbSVDbE6i7Q33W+fVqEekSt/LfTkORnTC49K87XlWPufsjW6iWSarTYy5Qry6tpp9iva
S8u2vHYVW4ppreQxPNlMBTvCbyPDwhSL3FWNyfLbB/roF4722YGCojCGRBS10vc0HFGdzZbpLB7U
f7CywiKPWatywg5hF3FAjzb0v0vvzus+PvXToeqRjqu1TdXt1VK7yyLpULcCTYmEHqd2s8DGZccj
kDN6oNJSyrvsnLn6oPGEfAD6yT0YhDixdhrORQU9xTTR94o/r3TYF2aH/7RLfJmm6dDN9V8TLPQy
rOtvTL12deq+aK110ZvpGHjKCv10zFZRQXGG5osx1CUZy9+ljyBygbNppas3JPV6qgmYSmSlI37q
Zgwz258GfgTFrz6aQFlZJ13HiBQHpoMyJR+qF+xV3zoUvf6W2Po19B1rYSRIrJjZfrCnI3rf+7kt
9l4WPfFM3OLhs4Pxf4uQ6ci95JuOLe9KMz6yvDkiEL6tfX9vEAHomW1DxD4WsJ6Wo5tcNTPjpmgF
Wx7SL7mg7VgcjYm8nzWNvweVnWOam6Cf8dQIt445s5Z9fYNK3qrWuoNTBSN6SChccBymY6VRPWFe
OXjKuHDC8idzsqOl1K9jhjWQa1a/Bx5FHKlro8VbO2quVZXRbujP6hj3S0VvtzQy9yqu6XalbQNh
S8L2eUlycIn55O7mTHukqDRLcjmAgWPQs4PCvDVYv1kHo5YC2c6Hi1V/KbhER/qNva3qZ199q4mb
bFkJxyFBC1J56zM1f9eqD5VdU6j0iTdGW50dQES4MIHRJKqetQI82ZlUWXKapv9Rk3nNIdiztFzi
PAMPos8bMJqtilmB+U0PZ5EDeMxpclTt2fV/wvbJycf5JztmYpCkIgPfJnesSRnDiQMd5BDvl8HE
Xrz+nDF8IXBmpKZEYDpzzAYumfFVohqT1iGMrWuT3OWMYcHL0aEU3a85fE34Yj6VSCxLLaR7CkJp
M/cfQTJLlSPdwYajchw+oc4w9GIoGXfLQLO3A3YA2vjBhcrTIRQ6Dgr6qOZJZs2FK+1rQ4enAqVT
fJhQsmPQ4CkSvcCvl3PDHF/fk2PgUkBmr6rp0apJJbP3EUEZwyR3DOezTWYx0lUgOhc6NLeqYQKj
7iTaYjS20tr3HITMZP0QtCuHy2STypOJcGKmUXpSGDrw3uhI0VHinCWh45N7TlSZeswg/5UZBK8K
KwVYAImDqR/k+weIi/1IZPWeOWWSboCS4DO4DJ/hj97cvaRF3uGdzbrygnnL88ux2mj/Yi0FCEzK
q979sEju/QyNF8x+JM1MGyS9CayZ/VuONQoGFg8/CtR4kWcBNCAeSuWvAv3GO+EIBTMN1YOT/+pQ
b0RxiJLP93+fLXmb/N4MZLoYwcNTGun2O0+Tn/bS7y4EnETq1fGWENFdxt03C8OImUjq+yzBqNZm
xnhhCUBkl70l0V/Xd7T3j7yYVnvKMKmigKwiTi3uxEUir1M+EivZuNlNy/56ZOZ8Zhg+ZmbyQAIW
dMnwddV2OqsyQ9mWVeD2M8Hk1HNu+SThkM+3XXxmS1A1Vyr6QjqNxPCVbRI3yPqjCgyWdsf8auWi
ejpgBjYk8JRzKBRoZ/QQVeKbQheba5S0kHbnLkrbg2SlWR5fxiFeO/5PoSKChnMEUKdgKM8ddrKs
gR3ulZeqFQl/vFjBGXBUFPNLErPY7KeuBrDqpnElYcKAqyLjslUYWjtuUrOZgbIBuqg5iA88wOYj
Na+fXKR+QQJxidbUOrGuju19SnE4ZugXKKE4g0MieB2cJ7MnxBWyJzaS6TYrjGXr/jv/ZF+paPCq
rrIIHRC/+QS6mmuLp/hdIgbo/2Xs/DY790KRy/ga7kp5jQkCmSx1AsKYfgWo2NdBdkjkUKyzJ2I/
4PGYxbES4zOlh9fqZ8/WNzF3q1Q+nBlSpsFfsuK91gPWhzSFNsA5SRajv4vC34O8a/ddLJ0RyWft
BM5SSsLQzdd51C28xIazlT00umzo0twYrwPmIjgl66r69ww8Hr+PSKLmkoXsayYBCyn4dYoZuBhz
Zt67zr7LMaG149lJwx0ggkPIndBgkHzWchyERhhYkzuKYbc1Hk0kOUHkXcYYxHykb2iBrRyuKq72
vFH2IUFLimoii4R3v/eX8r8DOU1CQeF1hxHZVa6Cn0bXbCXfloz2ktqDe4R4/W8dIo23ar1yHZG+
RPQeJPBL1O2SZv9PTFjdFOa3ljfLmWMsxEuAKJOp/1/JsvRYUCxyr1bXhGXetGzo0V9VlLkmf7JP
Q+R9dYAQDVOQ3rAuXistI4+nID9U0rmeCRL8FXtjJmHjLEcJAWgs2WtDJ9BO2p3fv0gN4LITkeC4
kSvxPbzvIgJHmD0k+OaskVp7JuyuiO0jiz1Rr8QeHpQsVH7aNnRgEkIJ+Wy7PxZdFdm8qo7BEVYd
RSTSB5uSFpeUnJKp0xyVR0g4tP0f1uLUP43+TU62GrHwkCSawObDh+eCooa5M4n6v7ZI+jkNJBmi
AK89pFOIOS1qHu9FMEAXQUMvrd9mZlktLXYQyNIK0KiN5Qx00c3gkmX5xjLmBvTEpRPMuGreHNYJ
vKVxXdcgvKPoLG+pTp2d/JnmySqxYG58aBABpbki75cTnwqNNkf9hWzz0itRHaThYQOR7PbS5EiJ
dCpuARIEDWtvFMYGlPw67H/NtoPgGnwvigiOhah7RQ0ZJIizGwfcuRGcjWngyZlXcqiDYKVSSJEo
uNtuu015E/JAuJHK/Ox06BLEaC+5hMmH/JdUKOiTk+Je5JH49svIIS0HBjcrR/dEisua+De4y60l
K8/OH9T4hn0eHf6p+8OUaKsVzUUjE1KSUJYlZ6ysBrncmtx81CPmoPGa90QkVQaaaWzWnsQ4bvkg
NLuQu5XAQbctAOhvnE12E5uKBqWD+qc/3RuE6rkP1kMRfs1o6QymutI4KUkFmKEAA99QqCfJRi6f
FZiH6cW03jLHW/Aec9p0VQxwWM6+OllLh0ben6xROQmkyUYjkJ+UJp4sYlY2JJM1zcZ/J5LAdXlX
NuVzFypH6RVyKQYlaV+kK/pRTCTISY2lrhho47NfOAsiHZuHpxe+89H/T8A6L5dOVIPHkMULI0EH
67WLQEw6gLHJbiSfoIo3+RgfhZkmfsphwLQBbM6tLpB5IlLpaQ6Z6tvF1SzhmOZMdVHDlCQDa6sd
z82iuKN2adk20m0qaZl1e7MnbgdbEVVA5v/m6TZDPzhspNYsLRxHpUElBytx9sRxQ5M0afBeydal
Df6KT5dzFZ7KgsE61A6kkXn+cj4Zvja9SmzkBcIh1lY4TOPdkxqfbkqmY/sVfudZejb0cQbZn+ev
DZoTyLt4AE/7tWroSy/obsagX90GNr/grC2XU8NrChfhFvJxSCAFtg+LuItgkYK6ckvwUa2DlIQL
O8VKUXTyo/C1p6Rw0vw2eEkPmNKNH5NtT++u3ueYIzrFBTfRZmfX1ZXkkCZQ1N67LCD0RqQL1bRB
gXodJ9l5qmmrCFkCeT2mUtYjS6P9AGJn0edMZiSBkwU1Ws1hRuKRSGLPyqdNFdzo7VtSOjwIMY3T
tyXdob7OyHwAwUXDRAMDcUtfH1aOidcaLlNFQGMwnF9SNYezgP6PFbQ3acwPzA+0UdkS3G4dMmR2
35xlt0nhCP7+r0YRIkPG/35+OmhxclWV4RUCEwJGXf3ued5n78Josunyh/W3FFqK5h/tODoAzKeR
YGzHNjkFlfOWo4uxVK2L2mgnlPL3I13N0caAYaz2Fk0HsIeXwCk+S3N4ek14COJ+Jam/FC0piZbr
NLd6Qg+hHZUDQhNb+cup1HALsrVHGNEMqu3mFjJ7kWhEOny0Cc82dtsvDJ/vikqPhbAAFA9h1bCo
gK6M8UJTka9IkjpbTiki8dBhoAKGEeLEVDZ8g41o2gy6Free7egyBsyHEa34wHodquraepjXzukd
2bWDvNZimMGWmqIy2J9LLbswtrngyY2NUL83+jHa+oEKC6IimbVMYUNasXnmCBpXrV3r9yTLrn3R
IEiRUTRPSe/eE0UrvwM0sGHZK3Q56ckhfZhQyIZ021Ok3FD4RlUq1ZT1ECJipaQF5EHzvYnix0Du
oQKggioDfzMaMdmkSQGZ4ZI1JG7SdBzrHNADzZaJAq519V2Z4s6Z8CblrCwcHZySX778K9O0UdbK
0m+QdiLHepFDr+s9mmQ9FQ7YDOjUw4Rwq5kHGstsatZFAq2lopjUbXVe42B0N5T+iU8q+OkUxTiN
RAw9JSjtdXbi4vrd0Jp0PALwHF2Fq3CaIkITwFtXQOxpqbdGqhoxKarTePptAtxnVIYRF1IZ99YM
oscEKWYqlVOTgSrUaNzeDM9fe0qxnbrQvpWMK5dqVlmg0G0PYyGXISMmjf2A53ox2DNDGPWiuv1L
P3RvMs7vc+veNRCqRzSBSWqZ4WE3g2Tuo9Y7IZ90M9ZFOsqYvsvyIFkZjPbHi/QMKgL4duOJQhtB
FA9rdC4lZnYuQshNtvLArvnQguRQknbjkN8HquxoGnCgFaJ891qQdaPFC10GOGYPjsIgFda7DzrV
nPs86P4rAgjLPBsqKjOMHAa28eQHNL3eUtNFFl5siJuzahSauKBE1+RvxHpNQ3dUDNkMBLuKtZzR
5DckI+uQ1LCHLUNCZMYy8IHlChpobrCOICDX+QjuXF/pVvlGUZ9XqEGNqvKuduOq8L7lwtTgvSTr
4yQdwlfpBiAkghlF86enjstzC9JZiB0fWKapiVkhxr7gAMX7GaRJg0sjBEyQoy3ed6TAqXvrgP0g
WEsBVyzU0GYVbRg1g39CohMlyGTOXnKRks85Q+SjXZZliykOtykjIChAh4p5lN88HRRHTApkaTRK
T4yfkDzJZFYgX4DJ+GnkZZQIJ8g/k4eQY7fdW8EzdNBqSvsQ8k2INUazrPKJTgKvwcefjX5cwS2H
dN+amIw0/xn8u45MQMVUd1lTzXMGJkI8Axkks2KbbLVOlBcSAVtVULy7T1B567jExrDGEc1bWLR/
SFB6+ymfTO7QAx7FTIvTFVuXAiAYpZT8Kd35Ek9FGe6SwobYJYzhKw1JhTRL/jHoXuVAkaWntvjA
vZI9yLkdy5kM269X4b/lyS7zweE72o6GwcFCPcax2yPY2HcO97EKznxoyyxO1kbiThs0CpnR4+Qe
T+8IDa/4QrkpO0NWhUxUyqewy8jwpR/xEM726N8Ga/wKLMCwiEdFLLTGmrZMHRNTvZkq56RTbUyw
2eglbTsO6JQeBZ8x0sEwWtgLGc03T5S5xz84GH+mpXbu6uRN8fp3KqExxSsHYzzWMp/pwQ3t0Myg
k06/s1tzF7xu8IpLlA7fdZa2lAlyyWrcb8GfgBzkyO2dFgtyarD26aCqH3CilihXQC55+gw0SN5l
y0rjOU/HfwuA5ogHmIBHS9Pc7Is3SXcy52NU/TNEl1NalHs0QVby/C2lWWcJ4vQ8SDopa3lSXpnv
AziaUpc1kCQzKFtWjx69Al/7AeF24RV/bdQAF62VXmeSc5uJqUULEwkKDUH6ZAYQHL7CIgKX4va/
SNjkuyKE+pYFZgYmX+IgRCCVAVs2YJFWlbODR7mTCUTAMVfD1vU70I4QPSUFKJASgXW1VIm8WBTa
K9GOzz0F1kB+qrND7xUnINaXMUz+1ZOAJtYNS7Sm2Rk4J7ACpLYjfbEa3OvE65NtJutNRmwR57NM
QiUAVeg1d12D5TyNP6syt64O/zXtvhNnfMgTkZAlkU4FXqORJ9MmSzRnSzovv96XzaHx2xONJdmT
dpmwoc2NDLvL8smYwnPyt7pHuSkOH04+AxLBQ7zuG/kcWShN9LselTMRcy4ndso9cRq6y3Rk07VT
8NyY9PJmA/oEJf2KgAXKvyp6fGVG7dkZMCVkmR1MmmmCcNtz/oNmAufXe8/69WmWyXAu0RATwOMY
bku+UflHyatTd0BXhY5abEA9QOuEcYVH1CFo1j4CwCE08yZzrhOHc1QhF5BXhxRFQFtLaWnBOyY7
ks3AxqNsIujixkTGRzsodJoHyGQRA0cbYlqAfqOz/DPjXW4XB6QlwPfDAyI8Faq/Z2PIA0azCHti
FI3LMtrFCN5lROrCcHaDZv3OU+RyK6ITTGvCZ1yD3Zrtn6rCFKAPtzSxNi47fCoKxPzqR6zba3Te
AfZ4lbXGI5zxvfGrCi28KJRd6da/FLt+aANSXWCcysl6V/T5r8jwhFr/7gzhWiN2xaV+rzB+R4EC
Z41wShDRNbq95eMnXa2knZrb3WZKVaC7Jcy1FJaNVmzURL1r5kyhYZ0YtOCCXu5TArROqtUY0Qfl
kuOra0XVdnHVInMmgWYKtnLmwpXZVsjgEdB3Tm9+hyqVBquwIDownvt3vAlAa2wUc+PyjNdl6O1d
drIXRyM4N8S9OIMj8bt07c1gVgfFRh1ZyhgJlDKVlqNZtkJFWtUUA0Ysxq6awOoPfHBu/3JE+mv0
4h9ZOUWPmsxQVA4WlsPCHawHMINIiY17E/yiY7tu0EChrbAzEPw7Rf7w2bn5yQ9Alleo1jR1d84a
dykvqcnjHQFFshFpymDutmHdYHQpQYGiMIBkZafmEZ+MrZyvBWalgNeVL63M6cnmJe1hD8SbRkdP
oRPceMmbncMN5tCRipV1BKYGgXBwRoa7UgOQo/x3bVabhi1GVxOiXLSUMxM9tU+ZqUuKKQML2bs9
7QiUJzY5/11637GpI4iEz2J/lzYeL91yfOz5mKCyWCPLuMpNtPHZQeG0rIyLUl7MhI8HaUBvIQ71
djXa1j1ScuRDi7vG1MLW+nE1SKMc7CEtQx84mNyppvfHbIL7pht71SFTNJHCjF0G8gYH4gDVkCcB
hJj9aAa/oh6nyMkwNgT+aMqBVXzIZU0JLBYKhKRVgb6UAmnKqdNaNMQQKV7U9LUletBOlBxawpnP
m/DtCp8O4qI1nxi7TDSfJVexOqbCNGTEXMKNvvoehcXcT1BeUb1XWwdpEOTupuy6vxivIqxb4+Sr
2eCNsSfIoOui6VTSiWWYv+5VZ12yFpMiopyGHPhrLGLzpQPd0tJTgu4LlHrG7gnVQF5eGjO9x1Ey
DKaDGXO9yK+YaneedA6gEj+UbS7o1aLThHEc4DznNx9JiQG05WjbMGkuDkCeEcSG00ynFFfHmYyc
E/wwWCkUGpvppx2ZUNTAMhIN8RDYcNTZByNKf3LX69Yo6LdIR8C2bACCeJ25tbsoe4Sqg/ItWPCU
efBRnxQNBAj4Q6V7IG20VHuoJ22HwHkdtT8Vxw7nw4tqpn+qZAQXjBNCY0CpNcpHbZhPJUsvvmrx
oICa4/msdRv4pwmvJ4/uZtPsugZrJK9+GhHmIHVtYOA2qysb/UekhjHC8c0ABIbmXQ1k0eVIrSk4
tlXetTeTeDf5VrKckYdeVCPWjLD5iqDHv9S7atQuKoe4KdgMvfDOOuvaJo5bZn+IPAhDrv5q5eWJ
rhUniE+rUo0HjbA824u09PpVYQAbVuZmn2vNB8LneznJDbW/kqQcA3vc0kNaNmZ2/wfuRd52Duwj
I29ExmZS7K5bEffw3+rAaE+4fJjGtjcyIizaKyzGrn9RtO4zh9loDXSbs2jjkjdjMHVktW40h9kl
4k6+l++srvsETwjbZD72bvTXDGkXwmli99Bz5ioKU7wippg0rNV/AXEGjgCS3xqAHch6KVSXXkj1
iQsDBMMc9F78pyiGh0FaA49lJW8gRO3ZGIOvKgOAa1X3ODRBWA3PfvIc0HCwTHUuybVYBKEGYZB5
Wl8GMzQeDGNhDkNOP82N8zU5+rFL0lui8/TodSzII346DwJWWj6QJf6UEqCONSqoGSVF9n4k/jOO
c5DN6eGPafr5OxkTYk/U/TGmCz02AmUy/lv6Wmo+WHbrQvEfgRHeDPyJqhrVc5lstXh140Ozz/ju
gIwh6I3vZASinNWESESNmd3Vq87Cca2ShDnVd55ZIApTz0u1GjYz2a6fDutRLbcg/5EbY5Axg02B
t/2UkiWMKUWtaBdAtLJZSC7bqlYo9fL5za2cFXqa/iJy0+8YPI1f+j85MmEFUrYaGe3Y169VFdwU
JLtpppPvEHvaf8nMTEphhe9WBPRHHW9OGZHlb5pmoHXcruGh3zNa/jpm9zUO7X6zoskHj5wOS73W
bZjT6R+0yTH/UVeJh4hMktM1aPqFD6QRFTLeKEI4CnhrAUDAr0FsL17q2kfeVyeTUY7TquCRvek8
jDl0Km3fRg6iEGGByGNhXPRq+MPi480jmuZMkPvoawTrMAlvDkPKrqqYsgAuoJpB/91f2ErPsIfa
B53ztcorNnvjLxBsdrAJ42Vi/FfYxraw8byMeDPBIIQrFykXDwGNKfI/tUSBGqF/OtWwQ255icrC
rYLHYfcoYng+mWUHeLUhrf0fR+e1HSkORdEvYi2y4LVysl0uZ7+w2okMAgQIvn4289QzPR7bRZCu
7j1nnzbo6bsmHgeA6X0mzGkQfbhvlqkXTQJ4/b8ccVPAxM0bzeJNRNAQlz0apk2naSdR/vtsmTay
DV8cFuI1IzEYaz4ik+4cAaxo/WDVcNqKvP3ILKVER7z8XD4vydEby/RXuv9cEszWrtm+xT7RiCHq
o+VrRXSf8ho5pnqgBsA0fNb8bcM2Bid107cJZJoGVnNQ4uJHIlwEB+1G21i8WFrTHOx/So7oUWPe
isy/DTHtSlJHk8bZNq0NrS7+F0KDIbIhWsmetgltdFq+2QCiBs7+eiK6UAhYMLG7cjF3pGxmKS7L
3PFILuF4XPtwhCeCVfJ8m0ywzms66zyTHM5augDRmBNWTGuaU1DLCbZtL3mv9r3hvRNDiVDjxJU0
tPuHjxnN8XDJ4n7fGe1pFPT/lxkQmw4iCv5YDiP8MdCupwYKnAAiRLCGvQIyMIYbNW/nRSTsZRtQ
cKCN8k0IPG6pU1gfGxoF4EapqtjJuJBsNWBwiIiiqEpk1dOVA6nA4cRmDrS8pgNh9ktxUHcpHLKi
F3e5HGiUB7CQvOqC0YILaT1LBWWRo4RrU+dGPxbgYCPz3iUFuIkoqXJHxWI+7exJn2lv73w/I5Wz
g+VA7a3Hayi7a9AyuG6jYGOx/yrA+aBPrAdrwZD0uqMTXWwdJnaSVkhRqosC+6kMjrTt1BybsDuM
ASy60aL1hyiVyTy/c/CTIu+yzPSRS7VMFEo5fcyDcejgiLLtTuuQVNgsa68BtvUVF47Ig4+ZyULz
wdWJM1jVDt4vRJ9UeExqdy57HZeOIva55qCrNaSKymyKdSMIOmjKF3tKL8sShU/3lrLGRZm/yuf4
smwGgXYvbpGcMtc5oR/bF62T7wciFnojwK3Ii6Z0eJhon4HsPDh9gQaLLTVbdHJmoNkjOZC04lEh
CgDndbVQkXmGvmVM1vPe+va6eRt2471gc1YBpWHaHCO6CnGbMVfnIBX0l4kL48ct1AvMxlmqLpGP
LgL9rAWUJqP60X29NfRY8sKjEW2OcPYxsACI6Y9CjwDLqFyr/ux50WYoCMXrYyJlrFPj2q/spu8h
O24Q+JeuF8dGPCU2mKGCNgVKpVOQsYvKhHIzMt8dG1dWWFy4yXvfJjkAb9immdo7k3OtsjzmZiNZ
Wcj+aTJxOVk7M7QhvNRpFX5qmjo8pqNlXUwuuioBhVERQLxb0xb4V8pmtZTbSxFh9tbRwbQFhood
xvjSPTIVzDtEe6A6S/QK7cGJnIX9tCBz49dOT/thxlwheVHNoXzrYO7in9gUPFcDijFl4Qlgqtmr
blcSfSaa7kPWMJZsxDkIyblrpbWF07805r5LYLHdMPybi08Hv+yyCnjR8JHPzmMcOO+xyp55cSyO
DJVH4Oskixe8o9nGl2+uz0nPdu1nPHdr10p3IxUH94FWAEAWWpt03kScn4cJrBSUMiwMItJv3DQe
d9gbW5NPsZwLQo4PeHPPfAGNO4+lOaIjWkX+1mwd+ATuXRVPjxZ9k2vNB5umAB2WeM/r6Vz3sv9O
GiQHpK7tXbqVS4vFcLyUshhIPFvhZvaT+hJytF+XI84P/xV+C2UVqlzTepem0eJhATvDlGA58Bhe
/WRQXTO7j+XXoKZq5zseqBNREYdpTE84eNjZ9JfVWzU5i/lngwQ0QRzQczhsh5/ltQLZv8tZ75D2
T27oL8SsjyZvDg3rR+8u/QW71DdC9Yh6lmph3vKEuXP/a4zWJnDE3m3EuWUJKXnBVyUSB0I9WPNs
Vav/C1uS8XD7a/8hb4xfYnK+HFH9y8biW3Pss1t3naOfmR06JGEBQZFbKHq4D7EBQoSmH4cpHQl6
doVLjZZMx5JK7iadbrq1g70Vo+Xupjh7MCBRQV7WOI7tbTg4lyUgPRdfZB/+swFhbgpO3xtiwc0D
KXvqMASYRGzU/p9DaqWftttnx3nODBiRPqMGQeQ3z9tozA+5y46r/hfrImEIcEkFI1rCeCYoMYZE
hpRshFjRjwvrKyN52WPtXp59M4+PICvpCxPSaou72Md9F10jA7wlGJU6bD+khqze+NWw1dEjxD6k
2gw7YGS+AcX+NrvmXAl5bprxUQcUNBan9C1W7W8X4nermY1ZzshHAQdgGIhOA9cbd+QzfaXIqSET
X5IhTB6ouvb4qr691sv2fV+BGaBzHYm+WsOwPmMsOgKao8fAo9AhUt3FRrVl2dH0yNojGTQkSamA
ZxZ8wkohdrTRNMW6YI+zLuNUHAkke7RHtidvbAX1i7tAU3mFl4pHuAEUOaO6z4aeVIqi+GwEUG9z
vvUKkkIl6DD0VSYJw9P3WgYnOdsDgyrTWRde9ZyH8BB97KS3pmRHNjv/WWNEKWz1VHneVzrIYRdF
EbOEFG61ui3XHOfHknnZ9sRAGe+k7VH8RMDgSZAhfsasEITb1M3Y1+O4tTZG14mNX1Ts1VBzIX2g
u2YBax31qX2JJIE11x+RHQdMGQpMv6pqdiVeNCQiQC9M+dX6DXhr3lTdFOj7JexzmmWflauvOXja
ZGT81w286JFaNo7U2M+0q+49GPiowLH68v7ZWiOSn0a6auFLFIR6HSUBiJvWCI8x6PRtM4wpkBza
R1PYX20vOM1Ffme5PQ1IuJopo2JMVeF2DABKA7OQ00X2LJ9g0F+MhJfVJG9XK0wSyiMvIwjeZTE/
pkW60X3+IersZo+oiKvmNw7URpb1pXJh3k3aP3APMlr64E8hw59hZ25yvdRfNoxNPF5M+ZKVJYbk
NZwyfsWYWQd3r244JdY7H3o8iiMUKxEQK07h8asp+j37ANLv7OI1/i7DiOfRSO/1dArykO7GfPLb
cm86+Wcxgt03veKAuXULI2JXZ94btHYm6nPxnFcVyWrVI2z9/ZwG/yJTHeZ6+o4N61R6+VZqCw8U
Yj03eEkn7DuUS4006/UYxN0umqqnWdBK85r4t0gF7EbDQjhRd6+RjUGx9s/MeuyD6/WY+WufDV9R
W8+pTSU8du0dg7mnwtPYr7z+OpFJgDCYh9Mi2q8JRhZ5me/qdv4J9aIhYxQDN9PNNpx9z5nRMReG
mWl3DqvXBDGwo12ce/qht/u3JJI4lornoqmrEw1LDrC0bEYTKx+a62HjRBrrTrOLPOLaaDhiLaRj
vI6Ve+yXL2LYvJEuxwMt6WDlVg7nqq4/ep1VYHnNwxKXdTJR5H4KLkkoOlxv5H+QGsbLB7DX7YYn
g1AEAV9rJeDW+ub0grf+wba8K9ncHN+4ILvY6Rkox+OvmMAvOi0XBxPh3ok4AHWO/1nM7t2c8Yy2
OSNSUE/nmMS8+wEVEmpnVmih50s6saqllnFuR+dpEvm3qCxE3zHiMt0Cox0wrYFkxg455MMhi3xr
F2LU+I47hf7etTri1Wf6r4EWf0zYnm2Sbo8cryUHTxbmIQrB+NQ0swii2ZB7aK5UJcZNMoC39vT7
pCpr39YuQ2reWDz4iLgDRyoezeDYQVZLU3lF7pjtvGpa4tRdApaxj1rzhB2LxDai1GqB1dJgWghT
7U4NxGy2xOjkSvwWWfQnevsYuN2PWTDCZNcTUUr/Io+HxwGoo0GmzMrE6ZnGQ7IlA/KmKnPvob3f
qBK1ZY7mE888uyLOnp424ViH2YncjfQiTYrlmHDCTSLCvxyAl9dQgU546WGr4CUlEPdqyebeN70n
t0u5cDUmxsL3aY7XbnLoJl4Y6ZAAzKGQFTQKzYNKakYWETnYSsN9k7zLZLOi5I+j6CyC8lXEYM5a
D4DuGNxkY//YgR9e5zB17ruiX2Ye6r6RztXTc72jd3WtYTCv4pDuO6tP5NCW7EXsE/sVoOyGS4bT
X5IhJH50Mj4vAgSsKtV6iF2q9Qly96zF/05JX1pQxGfzNapmvCQU55y9meRQ68adrBbo77pTU7ia
DUjJhWlfZb1UK2k5rlzhXrWTfGS630dhN627St0koTJnrxjYuAM5rlQ4QYTsAjwdzc0I3V9DtI+O
7zzUHseuGrDPylG6W1EnXJzRP8wZQjwt472WNWJxZ4LXH4RwVoS3V2wWEsjk/6ooIKSGMvaNmi4Q
5i6+ApRUKVzF7rgm4uQ4I4R0A2htLUszltN116UAa2rIQoTpMaBvx68pGHZJFDP+TE8VhmzXg9lm
Ze6GqMOHMDF3w1B8LFNGg5q38NyO9pfeBLV/FSZHJ0t03rdIjOe8NNkeAHCZDFrcMOT5gfxbRWSJ
e79mpn9zg85bSlhUIp7guNxoqcitIbLsHjEYXNSG06aLrbDLiQwp9+htjo7H4hQpQrbr9RSmxUnX
Hm8KxvhjMFDsOzVLGo9G8k4MSc0Jidl26AzWgcIx4myff6QuLT8hsiOj8ZVwhqewlOdoxtGeOyR7
lup9jHwalzYh84WK/xVkk/alQyJbfWOL4NcayvPIFGFVdfkDfEROe4V1Dg2ycsPwu0rBX6d0gIyl
tOlA05WlQcM9nD9MB3QkXohFK8lMtV1wFIhSfPutDGpSk4cNgjB2Pnm2yuqs6ura2h6Gx8BQQLFD
61TI6s5idO2SgbsNCLuhDO0urcPAx2eO7LTZdbaJyuYRxULc/JWjviNZ8dkCUVlkBlPcmOIvKIzs
2UptGhQlb2l9pnESKJoMDmEUHQoP9E2Upeoc5YsptH5kEglITXMmHi+t9P5EPAh2luYpdaqZpB8W
3R7e+tR6ZwoXtjdkvjURnysRYIzMibmSIt8WFmcEyyRXoWlzYFYuZwugISZKTXjSSgHGM4v4k97D
mY3qr3YUh+TylBjN4/LdCxIt/NG/j93ulCaUXw5dJlebCD/KYw6wOpon/CCMoiujfXTl9NQsn2f5
X5WTG2qhRxPyYKOKNdgyGtt71ilEDyYuj6w8r5jK0PWMOE71oai9jReHJztnfVIIj2TG7Kjr/pYU
yK1Nuk4bf0tEPjl70EqL5opTDy3XWOzTmKyxZRUhIXZVl8nL2JUPlbD/1XlLmnm71djxSeopcHkN
3xAK0FWE83HIp8tiLVk+fecHJ1Eabx5hmP/f1ox9tY5Fv8Y6y4ZhUaZ71cawJ7pJ3Z0yvItTB3fz
CMCr8seNIz35w7zTfvFTBXCj0N4eeJo80bpCpZgpfAFNNuyywQkufTZA6JpKZphRp82CNjPxc5s0
UvY+90FZg0sAx2cJjlgW5LeOjjrBrgFRxFn+V+HfJ6etcS99RQa45bYwk7Txac70sXIrdDeh1UKZ
yAbGgvaM8DpxCQ1wAOD2iXqJhzCC8UgXsjXH33IM8pNOXZwTlTK2dpUPa2u22g0opOErzqsAflIx
GqcAIVOwKjBW7MthJLnTdmvaD6i8TFKNH8NMZLdUpFBKQAEPJzFW4kV2NEjHqMWenchoQrvfy/gA
qrLeOT5ThsJN0hOHMozR42BdjYmhNHhFzt+tP73YpWcfupR1FCGAerYZydQtlapZKlp2xLkn8sGL
fgEkYaRqT8RN9C7vKtB8x1oZQC11dzfaR62TrZFlBNMsGj8cGt6qNozn2v1Qun6vyo/lP0AvPS7/
pUgSwESG/1KHIOsQFDGlXHAKRVUuLkjw1P8kE/4UQHDOv9bja+O+e5LUtyH6CpbZf4WI091odCzV
Kcza35iAcYu7h5V8WUUS5xS258VDs/ybRI3hoLnzUYOFEZJJf1dWLwpaR2eEO+RQBl67St7hmRmp
hOfkmENpqSJrh2tqGl80GCVf/REUy9nkvQd3I9CNjzQMXOtm2QiI/SfdG/si+fMtkoidTw/VgG11
OMyOQdNs/S6iG4K2qbXxrDT0LOj3j+J5+QX5cFbRfiVVe0Z0osgAyRD5JgX4sSBa1e47mnaLX76k
GRYQLo46JVXQWjoq4Jp0CX4KiWZr8iSfxoLE3Q4Lu1l8mGjruDs5e0mZJM9lTyc6QC8QPU58RFho
PPK843gMHTBF5WcIORbzELiyHB3sIsHCVP7hWCQJViebi8iFE4F743vaLcDYCaRsAGPMafZ8wTBa
+3wKFw3c8kvxR+9CZ+5PLEq4NY927i/fwJSLr8xjHNKeRFdfbSrLNkdoCG542zX8xfClidFZLl9F
wkFT/qIctyf6l4zAyJ1ib4SQIel6L2KE8S1YlFbJ0kPmhnKL+HcMaJSGFM7zF57IA4eL9eKHWbxW
1OX3SXXL/OrGae0II5SdRp6GRh0nNRwwHHzpNDnoyt1xVzvjYofPtQYmUJ3qrsIXxNjVf1YJKK/7
ecSYLnb8hnzYZcch1GtnOUx7gFjZ9CvA6SC9VmINy3ctucgY4CanXC8vimf/BKP7xBWp2HRpFK0T
s38YnZ+gMtDJNNvRhLRcnczxWjL44OvYrYlTkJwQe0yINNzd3EYdGtb7QYQm0/GjQwut5sfUqeLE
/hgawKGo3kl0y55cA757nTJweejYqWzakjxGvHRpiww/AiDF+df8qDA7GdZvGVy9vFxHdG4GywKu
UjWHQakStxHe18pvxnUQ0/gMZYpX79PmMy4vt9m7G4voY9JVV0CY1m35u3w6iyi5BiF5AdLzpLpy
p8LPvpQbG0e+SyhDXeZ7SeZWTz4ADwv3J2iN+9h8Wb7n8gfEBLfz92Qsgx1GfcuYIOm5idbydnUV
PAXrt6GkWn6PZXEB6ffB+qCW37iR9sucwDttxKOpmbjPTxhZLZe+LwqBQE7Hjv8zb+v98mO4z8vi
whfR1U6ndk/jlEzXdnmsuRuEQcIeMw+ZA0NGsQcun7irAeDKt0FGe+EkF77FXEV4BolSaV97GdH0
2S0PbGDNCANP2Izovf8u70NqJRrwVXRb4vEOM8z+LscIADezNrZp7nJGk/H7IjxLcnNvwtQzdY1T
h2fLGeRez/LXyubXNO2/pgQpsEO+DBRl79MgpROc6aHr561RFQ/pJMI9zmGXnEo7xE+ClybxwXmT
Hmk24bmSjX9iKLZdEDQe8RlmPb9SevBW93xbNCmE9aLPj2hu9s1LWprogEjPCBxmCJX93kV4unKa
fpGJmtQZ0Yirc8pOj7YC/oDzM2l0hjI4Jhmv/WR/ZU5/zYFel3mGA4Lpo9U/EJixcuyeNjecr8mC
iyn/Bg+9izG2wNUwFmvhc8Iso3NrqQ1B77sRDYkv+n/IXJJz72dsPLmPVYHLT/ApR4i9djJmZV79
QoXMtL2Z6XuQ56WakgNvf/E6ziPpnG2tREBEa5S3n4eAAXOxcTC3lo1pnYwaSoWhv1ww8WxNrwnR
jZGqkDXBVgrJeCLOIFlbGksz1MoTid4nk9DJmV6p6UBJmqCVGcCRJS+TnC+9Mp7Zj2G9UGaOw1FO
8WFs420v8UQ2+mIZDOqN7iAH8pVDoffuLMV5pI7pUtd8rBidTJnB/oQSL2oeOyP56RWlz7KR1jSc
EaGdioTlKO+ZkTC6yPz5PNfpftbFSaj5yZmBSnnRdQldr8D7NkYKSYRGXoDG3JjB77K6u1yYkd7S
weosaFoA/vCsVh8ev/QM1yT0wnU69ed5zreTCQcxUO2T43q0T/rpH56SbzsJGP+oNUTgo/bah9bL
70Vsvcih3ZpMihkl2FiY2CmC6jkIh2e3HM4ZEnbTYFSBqWnVReZjbI3HgVsJknBdpYT/mmCezC77
dazqLOKGAEtUj3VUjbvG+FAQRdE5eW9NwypgFmaPv6fnH2dJTUZT2yV7FxA5fWHwtPlu5PjrEyAd
TqRR9swZhogtEHTfcwb8V4feIwesv1Fki0svbDl+ZecmefOjCFlrW9yivj2qvL/vrPTQtvbG7J0j
tx07Dm4lHZ2Nob0ogbAO6+chyukYjBgjuGu7WC5y8uxVWMl5NuIA23BaXcJeFiDiSMhql2fZKMvm
ENrel3KDuzgmRiPtkElmTAidicpQKWw+hsfZpeQ22t74WCsUeV594Ha9wK0HeavbTSfkHsvAaqBq
bWKUV83YnqucNTyu6A7jJDdRr1hbCo+t62QcN5QHWkQ9W6Mm1mf8k475bEDJcmdrj45FrRNSd1rI
qOvCmrBDT+V51uMDXmjodEaRvIdTDcRB7aNpEW80UO4wgIzI2xwier1X4XSPDrGwJwljVgx+c8iJ
K8L+DxHFhkXPWC+AreeU7zSsdyqV3+4YgTXlpY8YDICsbMkdKT0EPyUqX7KDvdRGiJvcBQy98syW
2I9x2DVI9gj7oSuAdSOLyChxpuDmpV27R2rGs+uTPo88LMdbOScPVkDlOHnQm4ZtE+qbL+W14Emx
+re+q99zPR1iD1gkdRpsmuCYjeOzQCqLZ+JhyDyOKHS2Zn/TSw23HPAxbCHN3yvHO4X2eGrz9DL0
i1w/INseaao/BgfPGza9RWvWSY1TZLmkcxr1qQzt/eQ735PXg6jMsi/Oxqg5++Fhir2f0CeCaRgB
3AW2w2NiR1e/dN96xeAeuOCWEcahq71bbut9mgRPbjKedcR4zDSfkzbakax9B3aQzgG9RInqb7AZ
6i/PUFw2v6NFZHRTbEwF69iOUKHComtRp8YTDpf6qNrm4vjTY+iLu9ntH1USvoa0iIs6PA2s2mOa
vRiIS0yqHcJ+qZssVLEJ9rsZsKHf9K8oz04N3W2/j9cEcjB7c84zS+TazZ1gx/0xVhYZHfhWCJDy
ejTuOv8rS0nHwki+GDN8Cmn3B8kxdXCASvCtAgIyWTiRTxubLLYuRPwyKMnp/fTyG7eNuhcJcx2C
uV7CRfUPfrF+TgHYr0wTZI2TuwCEJAfESI7H1ujOdYvicEobJhWe6HCfLwlQKvr2pogykNk6Dh08
yM2SXDKLYribdCY3UVv+Wc34o1N5wTpKwooeYOv6wUQR9n+Gwta1nfHH9Vxvw82OMaXO3lMlDFSu
bsv82VEdaZstbb5mmnc0O33AjkOzHRq0x80oGOJkZLSahlDbnoD1LVyC+SEuDCaKvUyo8PvhrSik
cY4le0jXhUclo3PXNftAdiSeebsqYnFFCvleKTAzii6Zw4tOtsSBYJgTXrCzLHwEB2O2z1zWBNtt
mn0Isw80jkF4R+mh50z954IJgxLVR9xip6xc63GWOW5FG2Kx68KloUFrOeDm7ArW8BRwzE/y8Nbm
NaqiuoY72tUPqV25iO9mnFXF5zz1vFlBZO+trm62ce7fCEoD3GG2K6PO/tnQEEA49VCOprajNdIy
ywaI7tgKsvDSftfqXJbug92ZPyXMgDgo7+IM2jFDgnEtFRlBLeMKs6X4KKdzE7VnDI/I39CttfuR
HPdtq3rMr5F/4c1GS0foUa3eQxHeaiQVKi8f0A/czVXOdLxrEoRVgfEzd/pd8BJi1936RU0MaY/J
pSHyVJQLj7x7d2XgMRzvrpzDF/7DHZ2CR6Ml0JslEY/HVRkY4+f5g+b3fWdCLKpJM1rPo40VMul2
Nr+xmkC8ktBwMnrMpQ4kMRELMnvxPqAB+S4Fe0WAnIqH/Z9M3H/JwES3kP1jSwZeOoy/nWXc16rp
eXzdmEY8aMWAYSUjgqrABUk0kg/gL1ftfdjQ4XEgpPTmBv/3dsG1+3O5jvGdRkp8khR+amwGXkkU
8ChCYgfNuic6/jxBeVuOP24gX7Oig09CoNAw0Fsu8h2Nom6vR2mgfIDS6BvO0egaQiEoPigmKD5w
q0k32JYMgNK8ZOxFM9PKXxzKTNLH7il45zeSnz/GLvoQflke+rlmuKqZaBe0w3wRsLGEr5GuvjOE
lWE10OHInrXRcYYWh0JBC68N4obobkjHI3GYjBomPuLWLvSqvnAv0dgXe4e1Gj6H8QlSut85KX2H
yabFC9D4ucmdnfBpC3tlTjhvu+9HIled8Jib0yaY+udWaMYH1S2xiHEoO7Lb5zZ7KQyWyxGqBth/
XmpBRmhXI4v3Aaa4iBaHgLRLx/bdPaOjm2GqnZcN8T6i5kO3NW2UYd66pl36AcMhdua7NKmvJBk8
ky9xTYvuQUT5zSbItq8xmsw0QY2p5+ebkIUC7h05knAFx5Pj4VZcIgcAt28BdlMHlzMuyx6tLhpB
OmVDpi/gOz9DrkHnFh/13D3YZvFtQoEGaQxfz0rYmaGRGozLRgaMTDkM/F6eaI8mccNfAksvL+KI
Yt5q721+STMhV3bRkIjkFvO6d7wqDiuO9LpDTo0amRbWjRQPoJvXhyWCNA2tm3D1KY3DncGE9Why
Tsc/+qJYnHzCdYacnDPtEaJohUif3UPvzX8u4mMeXfrSro/sb0FMOMW5SpMfz8PPUHv5hDzMoaGH
70rZrJrDQDfbC/DQEGeBIBTxEL+POcV3pZ8fzYSWP6gki8fcOtCZpl+vmQ6R57HqugiL0IgvRUTg
QwsiODE/vGoD00897qeaV4IXbEpbLGj2U2FQAs09wCdrFuuyzGjyOQP5UPXI/BMBQGOv2Rs2pQV8
N4jVQRi9u3V9pNxowgjc6fzFHCneOCww1Bn904ibsRoLRj4FfkpK3oMx6I/AVIxehYnAfLxTidoy
/t9ZLgniQ8cYFrFTbr72JTKbdMmfm70PlasKrRySKYN84Cm7xrC/46WODDNDb9wgfU7K4AF7xmPp
1nyiwIXyqTkZTxWddbCFah1Seblzk66n2GRvNBpzIxoA8DW47UNSLiBfB9kIu6HvERtrNH50MC1d
fHFcwj9GCierrmsA7ohxTJrWseucXcn7CtKQ2GmQbD1W7SSdLobTPpSV+dRMNErm6KgTcUhEcUAp
8ITGkxOHQzIwyay7jlMVEvpu6wE6DupgpxpUmd1IIm8y3OXx/JzwQZ0+Oct20aFgRktcWhwT2tLZ
euFpXKdtuemdjoxEPb6VMy8JKRBZ5xxCp99aVBT9HD8ADm+eBtQMWIVgIC9crjjGjdIBI8ia+iwX
d5YTFdupZULm5c61MKxj6kXIjMRRZ9HKCaedNE2DSaGLGRSPCmU/o6wsTffThLk/qx2Noye7Xx7O
OvdJ/aEVNaHYzApEiss/TIjFTW4i4rCzMzJ6KeNg57RdsOmG+dD00z0qXEXqlzsgG2nPzCR+ApF+
FCXSm0obh4wqDoetQyeell6c5h0htwHkj9ZIt3GMnjTOOgb20E231lhkHPLlk8mK6JKWkOWNpr+/
4JelctxtGAvmFRWdE7OcJ66nfsrS6SlMY0bQ40tbBc/OPJw13Ek2KedsUwc3hvvrk0YPnIlaL7Oa
Vac4j3UJ61Lo/SsshCu9bd4XrrUVtPEhr69CtFtdif9VsZ3J4cbEHPZreAnCAB2QtUsHa68jctH8
uoHB6RsjkvO4OIvRYIjVMjkpZ59DY9m9dpUJQDZAEq6j+jMjDm/U2ePAgWbJ5nlwXHKDyQ8B9t8k
4pdG3l+yNHoCfmpexT9Gj2mxcx5C3sUsmF/MoLbvq4wOP4ONapFekOhcoADMGTXKRPylEz3VerGu
evUrQwfgj0LRAQLABq96N5vlThTttfY9JlCQJDgeobvxhxt87DfI/kTXmK9ux/vbgDguNZXeHN8c
qU9undmbPMq9D+lTl8XtfGe76BhrOzlrVbwqEtvW8cAS0AS44q2mCo+RkPI85yHtNaYgq04QN2bp
JczCWNFWAFRuC2yrdflHKXxzqO7wCvDhwopBLd60JY0MT34Ve+VZEs3D66kBVVjYqohlHcgTzzoP
vJvJwjAzFut7Jg29TQxqAnncoGIBgczKwOHgoTAG/8QR7NN3RgvwhUWXWTcsmkqisoWJ5M/OS8M5
xY/13lfuPkYxjFuKdXMOa077zjGTdCaUl59z7mPRxO+MJekeypnO7djBDmI3cFgyt13WvruaaF3W
oQIaaZnu/XZqycJVWKwtAeR2xkxThIfRzw4yE68KTnhU0J23wfJvhgU1bcf6xbZnMlisuB1vBasl
J/1hGyER9oaBcEYLuned/nIrbtiAnLPpmkeENUgeAETfZF1QmbTxMbaiCOwbiauyyc3DmAe/fWgJ
RmczvXAig1Hb+se4sh7aoDspicI0koSshkN7DgcUvFlezOTPIFS1x6NFAyxqUrq70fhXBmO4z3nP
5zCH8uffIptRCfIEpisd+hlhLHZfDsgA/c9kFB09UxAqgh4HBRLUKUIto149BRwqSSTtUbqaJ7b3
XR+jdjOSaZ0nMKIHN/0WKPJWHc5ivRAr2jyk52mA4gGTU5BRtSr87uoX5p6OC848z/xryee0Mw/H
n/+CxuvIjDzg6eKAn6cOA6C5OBkhyUDRnD5YoDb4WrRoxMR6LK20KKpjP+DYskveHBW8RUl5naJi
h/7nbMfJLs3ryyzQaJazC2e4RYLZO8OzlyBjj1rL3zC5LoBYsVwIrslfaUySbYoTc7rYpdtSHXuP
gPbBIf+5tu7jIiWK3mT3QT5bUEXsfWaix9aUGKhbfWe6MQys5diYJd4zobr72g4fmri478kDgDlC
A2DwQYtVDMb2Bi/KpimHgEyqjsxAn2zoLvWORdpcde/+lYjPk+beIZIRWQxNDZezP9thiJx56KMN
QR7rJakrlfJJ1iG75uLcDFJSi63ww+vfVclc1huZg2INj18MapK2BS6gxZ6woHM6O+sy07SU4xdU
k5sxaN90Vp5LHWT7sSW8sf8tBzaOZRm3fycqOT9msCFtXpeqvvT0SwUDi7nMVmn6H0dn1hwnsgbR
X0QEFBTLa+9St9StXfYLIcl2sUOxFfDr5zBPN+LOeCx1Qy35ZZ6EQ6Gj9kvG9qm1830UlSf62YGB
OAM9TqULtYCK8CpA4bWwZlnY3kBXcUamxAfsiPNAOEhvipr/u67WxgV//qdr3PZdmT0uqFRRbv0O
JYTTFffN07EX5Tpoi69KqRsn9ZfKQm9ANiaP6xRvDgNNWpee2vU5cglD00mY5/WWRtNvTdT8Han0
zUl44QMfJotwfohanQfiYItcpXsOLCoEJILFz+oxH+Nu8bEkUEniw+pqZ+R/Fzc2LH3AgQOYYY9R
Q7h0OxAqT9rrjk1QXny1/CuIljHVtBhEhJynqTkLc/nOCh7ofG+YCEdz8rh+lkkTXaZE7ef+TSs6
t/BWAhl7KhZ6WobkVi0zuBUH+t56PilKB0iAYWqAl5Tw5HiL5mY6dEn9L49L3kJqdwemohRDDdmP
txo0WSXjFghM9gtr6rlW3j7goL9e6p3E2rkOYyoqV2gWP9qr95+EpioQtPHs6f48zNYHLpF90BI6
1tiKXBourQXVZuzuqTg9EDR8hytycuwYZwLZRlKadQ/oE88rNHXvcX0g54qgOGey0rKPxkR/86Zj
DoyikLjPZYTrIQXFz0eTJNGx6wV+YhJFOXFBMwfnKZsOvGF/qlGx/XOzKSkP9gOb8jwMdxtQD/iW
eFDG0iEStia0USs7q2OOMHsviZU8W6EGz6OjkRu7w5C1DoAexTaSScS0IZk1HlXgUbjMdgMRNF7u
4+xWvyubtctvrCvulvcB7sKunNv0ArE7JaCvj0sQ4dAJl2WnSud5bqpHA97V0G0igV8KModbhFFo
BQKeDwYsp0gB6gYWCyIOvK1Hb/qOylZ5Gj3a3lsHByHOyd/OHD/0doL0XVf2UwJYBWsVnSEV8H9O
7lfQtXRJ2FW884L2rQKLZcMU7t9GROiAn5ZIFukl89Dl0TauTfoLCwOWVZwKCe6IjRQ+d38WbLku
DT2ousZ7mSpsz1MAFbj68ClroG6Z+w1wDexADM13KPCMw1yGKbW65vbrFNNLMZk9nW+3DN2J14S4
Rn5NFFauGvFQFN9NR997QbbeLrJTltVfxew8KxwQWOaZg68ieBussoV5USWDOxbHN68doHsGl8af
0dowMrAWZXN04AM75uJvy1G+d6tP0gnozDQN858/6UhclukHMuCmsl8jqweM9G9Ju93sxW+aIhcu
2o9OGnM4aREo1TuLyJEsA/F9+eCGEGRRoRh/JJt6bmmhD/YlI9mcJ7J1ucrHF5cg/3r1Chsgg/hF
vNCsYYZ3M8lzXUFtVKM5xN0LtCgovSp5rBJ9wxHJ3L/GlUwQZBrd16iNmN57p/UTwTl3X/CWSaif
clkOHVsf4wculXydJsV3M4HVSbBxbQV+7G3W+CslHNUANeNQBNY7Kc3rgA+K+zm5ZnmJM2tlJ7Ay
WQE/KpICglTAx+12OCSq313a/XFCIp6NBRIRzPN9BOXjHIY180vlH3VMX7ugERczehlaB7TxB53Y
93FHXcJIqXLdvhGpRUAIT4CRoBLLp2DyL7IC7VguaXl0l/Z3bvv6bdG0ffs2mTNO0AVwFrRmkYJz
0Z3YseidKsH8vm2Dcctu/gPE+HfLxJpErHvNpaA2hQa9LlNnTOhXryrede93G5HNqO39oPeNtB4y
YosaOBRqLuL1FMRbq3fR/2KWSdVlR/bTXV00h9737aOIWWRJyblD2xxk3HBo5Qvza7cBW97+CpXz
BSZ1P6mIoqPoKYtNSCR93nTFeJSVOeIQ38K5YWBHok6Mby6ZlhSIXpc1N3fAGGJxTY4vId20QeLc
V9V018E75FFgUmW4zObLA1P1rabltuO/UeA07cT4iUp8bBqacUSgXpNiepDcAsKOXpw17R5fqjg+
DetGZeH809Y5CcydJsDII5nBffOi/EssH7bG4jYKblb1ASfRRlFukWjERvVbefmfasr+EXjYUPZM
wWydrwth8xEW69tHRyfJqOzaYob10w6WjH2flwwYRu/LT1dYZKLJpBXEDCGjlvu6iQlhd4QU2HL3
S1FcO3tmXE8JeYeaP+RQKKDjOHcUN050/YwBBjsgNnb21QlQkhZn/rlKzmQPzp1UP0pah0HjIs8J
YPWGSuqq51g9X/pmujaxfSfJwWoIBNuCOTyL74U7Fl0DvdznnH+nsrg5LEDJkL8b3o5NGGSPahRf
lGPFm57lsGzhlWUzHnrahXI+mvZ7ALS15iu46HDpLTy7XKtRXlnv+ZIjncAKAVc4sG1jbTuNgGgk
f107ytv66CPJPhGqoQccTwaFZtuqcd5cynWWWaHTgh9gFu6kttm7QUptSdvtB1e8OaV7WpaBNYsK
EbuifaPS81cjFtr8xieJV2/VgZH+5u3Ig7Dx12ElYuhz1mf/Gr60HfFhZxOGxavqyOMB9kAD4GcJ
ZEdtGvOfzcBkWbfuP1PyANUVZlFE3ddMYmkfV3rfqLm64lT0qQRJgjP+cnLtCOGcd0I94Eog28HA
pthaTEPn0fnKCcGufFJV6H99SEkrAyzZuwCsKU4JBhK84WFaovuUqfPEZDn2U6YpUfPmkI+EAukF
9mdv+ftBiX+ul/yT1BveQaW8BBPJ9VqjyK4LPIB54uVmp8PhIaMGxWqnE2Femn9Md6yK9p4Se7EH
UTfYa5+X/C4DUhoVvucg8dDkeZ+cgSOy0aBeMC6vX8bsPDHvY+4B+j4D9xQtHFwY/WY0BISL/JMW
kArX6wQ3tSOAqzv67nhbxU9gmV9REx7btfa+bIHScbDT2a8x6/c545lexXsRe49TMb87Mtph3b5f
VdOIVJE99FwpYj7g3qZnirt/5UXslzkngI5XxDpGWQTrpWIRVh4+di2jB12qp0X4b6DajkmPsjd5
1QexFL40uRTcQquPmfwf8u+Fqfg55ugYwjsmwwxChZZwu8SOagYONmn/GRivOIihwrnGLmVMgcsm
s62dSOTXrGdgULGByZxfw7m6xsx7TU/Lp827EpZ291qHBQcX4Z+ywRyZW0qGovi0XPpv9Gy/amp3
C77QQ+ARv8PbuqdBMALCx783wDeBGYuWFrdvKX95D3G5DHpzTLp6OXpIGiREOr5MYzgKwfCb9SXz
BOYSufysx0bkrseQjSuaGsDO3RNWjhs1iT/SirZhWv4IS1+5LLpd8UNRx4cnw32dlG9aD/FBT6a7
s5LhlunkNs9MWLShf7GCgG5F92FHS3I3ARXnlv45SlJNGcgo065uzulKouIUEHPbyMH6phyIy5ZE
E1k0bsCRST9kjr7ydqLvXiD90LYippMu1C/jg8tMG2parL8i0id3aO6ctpTgH5cYDmF6iFf6RNeM
a/05na6wr2DmUNTZV81XqvNi088zu+bw7cThU8c8ZBNX9NDm8EtxPNEepTE/B4V6pSOg305EJq0e
AdoZe8yosfXsM7RZj4+Iqd4vosX72NEsZiFs4gqHemXUL7kSoPJwIo2egP+0zo7dPSp3ellf+8TL
fulY3uLQ2xs/ZRchTScjQCm5jpCVvq0c6GFKoreNq1+2P3+ZlDuCmz45ZKtwKDFMdqiXPgUOgMUZ
vUJE7m/Y7D9rG+z6erUJvWGGy4OTH9eL1HqBqbkSH7pY/rLomKldkplJyCvKfepoIl7LNqZDA8PA
Y2wCEHrsHZCx5zfVsexQJhtimYEW2zZnF2M2ia70RsjmHLHvumWPXMgDhoEtBFVPFaeD3R9f3cYb
MWHyv7mN4CbHnEtJcxf24b94Rs0ZeDgkLXWDdB7itHqd7PaXVfpHbyh5rCU7Zjgd7XiiOq5/L9zi
jmF1u/Xdyr1M2P+gCJMjnyEccLVH329L0ILNgDsyzK1d7nfPTjW8cT96biHx2SUgk3Q14POa+Ewy
8v9F43Q/ViXIG8+a4P4xYGt5hKmfDjFKaWrZW+vekuGZyrrhZOv2VviquPoI/4mLVZKSyq1QBCcg
ARKIFe0mh6211g0nIziPLnEv5I8DYEQDYWP6WrfrMlkSTAvopk7z8REZ+rUuKL6MKt4FJ4yOWF+P
QFzPjeN82VPwaNs1al2PjtK6ZIAn/eLzqSrS1qtxx6Pwqv/g0s8iPTjw1zI8peh7N0FpDy4WELVJ
/RUH1dnvE+7vdf3cIxGGi4JB37N14p1KxN8hEH/Xo2frxY/Cwg0Yt5DdHHVv1+MfpwPlXyPWG09R
ZKZPoqyDOytveXqKP0FPPXVSELksBa9Mu4MJ9eNq91eU2gGMDnMDLfNHeOWXE4Pr523EYIM6b7kM
BLlVGuNjwYg2fcBGsy7qeKz+QSYkEQxxFFqGeFuPVlPpP8jVQgTai6SM3Nfa3wUxV/mahMXgZg9l
FB3U3Nwh5psNZTg0NeYge7PZYaouxD06IXDktV6MIm/seRvfxXo5aU7yfc+EUOT96ygxL3rjmx13
V3p5T+sDPEQCaZSjpDQsUpSQukLqXRbxmnTjDD7CDndh132aof1RbvHHDAQRbB9KlT1cotUHZE1p
einc/gKAkWQZvTEIpBjguPcmI+f1Wsg/js35ONPpNyAqfrQ2/Ch9htr2rHGrhODA+eBGdBQG/Aqg
IcpIzVK6demY3XjzwlQlenH88iUYQmzNyn8abOy4YzfBTsLkGWGB33osxJWhDbmebwHww0QWmPmS
e3cuzqzHsL/d+NmDf7eVXl+zgkUvA4pYSQHJLrayo98tOE6yx6g2tyXhKh0L9TF4hkoVZkogTNp3
HLWvRJiuZTOdsxEvje/NSNd4kVuPBS6e76xWKzy4WMSKhPOKl1jvHdSgTer3v/Hlg8E3HgZScxRr
w0ofXhpOGTFUhPXcaDHcrTNysEX/i2cFFw4FgcwClhweTGUPRNLcG/r5Rx4RA5xlS110nF+nMaDe
HbthYb3kGGG9ygYI4VBmOmzn0n0asUCpxJn2VRdA9bD5Y/VIuolWdEZ8De48w4RgjUe6+5wb/S4N
xBs2kBj6GifaeIyGM8WTwykU89mJ5PcML9P4SLwDoauWl3MacC5m/ZvMGWiaPgeEqqYnxPGPeqRK
wylwiU1Fx4BfeMcqrj81YKfER9oI4fxD89mCM9/OJmFMwZwORePBNcFXtNRXLF2AiwL3df2tOhym
m1xq/M8xbRYuQ7XsoQ8j1MNi9XXcB3wOG4P9c+OZ+TQnzh0Wl2aTanAaS3PF9h7SoBbt0iW/dU7y
uFrjRJA8dh1KNAcFYjZnZTsUV8m5OLVAJnAQcGqvVl8wP9JZt+2rDWCIpZP6BOocKr4/xxY/vFd3
xWTd1hFFBydDYySIZkaXFsTQNuNg3GfhTaz7wPg7qqZne1iu/jxHkPygIGTVu03IGJrF1Wmih2lO
qKBgcahEvlJjSW9zfmAMFb2wx5+IhtPQXvwOsH7ZqTkgvN6IoGL+SS/2FMKDoaCLwclEr8Eqy60X
W8SQ89CVtwqxsWKNXtfquCW8J8y3GdW9h+eMeNV+Xp2Nc/Hjhtl+jJZdklc3KyC/V0LhR0r8HSUF
hgMVvOUZErhevxISfC96IfIT5AgUMQSaSFsntTR3ruwOAUeKMrDvTF8CzSsJT7JUCnauRkhWv+ZW
NfJV9uHn0Oh/6xo5IAmuKisj3kuPiclte5opGLkFLoiWhBtxpMRjGCVPk5Yn02DKVxPeKBE82zL+
jk390nbq2xYu03eeJ7eOTqVnvG0QlTnwCNAOYzvSjzWGjA/gB2W6BJskHnl8EZxIx7sjHVs9QQvS
GDcfmZ+ZLFjF9ZRgGt0xme6HQ12Wd43N4SkbgAHoLn5Yr51eGtd7pe2LPTACXzuohBPiUiIvS66Z
XSanxCmFMwBB4MkO9FNRcFFUzpl3jQUlVbvUhdHZueJAjJEYCzpBUvl/vQlK6PpPwiw/xFb4d0m5
Rktl7iIdXhO+4Xpir8Au8+L34X0ZJ+8N4fpqcHF9QQuZ7AckjfvZy+9EwVSOBIHNhAst47T+M4+J
1ThjG/HVMTJEj7vlrsI/HLjDW+hF7xMLBmfs17HmIFxwJIw199XIeh9XTWKsv9XyZVVEfgLFEEZf
myG7Zkw3ltz/oRebP/cg6iim9YZYuLKfZ38+pEhkwDr4bTDfR/ZE2Rl5S5wghKYTtnagdhVzN2XG
y8JBKU8YOWCG6Xg8FuRIpyLxhoRlRz6n6vbcpfWTboNH6S+Ae927tR92fR0RQo754D4Wgw0sc90U
Jb9W/og3CIxp6Vyg5l5yarzAkmf7hhcK7zjBuyFzH0dTvNQkDzeAR6n77PVLJeKH9SYUTuNB+xQU
2HLHSOd3BS5sYmVgi3qv4mBjN0w0Ta5vIU27SRp/wA6hzSN+7oPxKeQ/AJL8ZWrXpBssz41eH6Qk
USRJaQmIo/QxAcmy3kaqdvpZqum759wbrI95O7whSNOiACCm6WsO1tml4eSECPHjZQ6Jq6A8+n7x
mTbMZRL33BlDN5i8jT1WOT3cWigxOHf3FuUJI9nGuhj2YabPVsDvmET1QVNUg9fK3zMNIhBph/fx
3EYYcdvn3GUvtLk2+A6kAEn9NGz5ERP90lIKjjD11fXuOyIaMjuL/Wz6F4fYKiiO9LlGqmJN5aGo
AF40zTO+PVCxFuhs5Bo7OK8H6Kq17+d+urQdLQlCAyshHruZoesX3fSaFuary7CN+9Kp7mUa/n+s
+DuTVAxcukVy3hYpzGUgAck5gc+idh7shpu4GfR83xQON1t+roitV3lA4xxxmS1ztvvhPdLmGKbQ
TNkB6Erhu5a5vKv4odcH2e3Vc7Fk7JXLn9EtDpFQ2Hn08LH+sCmvnxzsEhWXUQEJXVID7ils4i+t
iVbF2AvDquSuAS1xQ+7r8H/uUvUFcWhPfbqpepyU/hkcd1943Ydw6LG22q5+SFWecDmpzF0Z+d9z
p5EFDIXFcjgbLGraGh84b953LQcYudTvGCqO3YpTq/oraxypCENaHY0XyvLYPEQyfZSWxnLTAZ+1
CC3tQVNMHNR6w3kn/cH2xfbVP0Yy+FxSC0xOW2+XQP0d8oDpWg/kKZhPveA6td5+08raVm54Lzxx
EglTUV0fhJ5eujRikZ64U86ra8Kxokunw707kD9bGsGFl+pt5m7trSoJDVb4baSqX5Ypue+G+rPW
w2fVdtZmSgYgf44rGEb31WO/JDmIbY/x4qCeUqd+YQCHhmA+fWnf8hAXIGT6h2Qqr2kfvA4AWLik
C5wXvEuj1C9dpdams+5fEXnHLCQfF+PejLwgOFaAcTN6M3c22dhD3NtPNoW0YsFxjOEGGd+qb53k
fANwDjt5XUK3708066S7xfO4EZcy3AkfUbQpson0KAg5J07JIU90GsBuM4t7HLrqxNmUwkEOM21z
HfFKUeHSPcw5XXqTvSPIBMjP/S3m4pK4IFq8Bp/B1KMcBagbS2he8TrKJ7dxBaOfhvNvv9ynOJKJ
vqmz8BmQaktcY1yhBfzNIWJcrHDEL05abMECfwdYN4ch/iQeim+EiUztVQ+jLS+SrWdiUBtGOd/l
cpUdY8Ompnhy5CyGZw7efvLcsiB0S/BKmeld0GLen1lpmR9Swujdj7Y4Mn3+HeMboz7jaBu20dxw
TKVYD/uV2+/ombwMeb8fF9zMEWvIADQLGgE4ISBrFX4VG+S6DT7A84jSGrsvD27DulQt7bVfuMmE
U/pPa+u1CfOLdu0KdQsjALOH2J5olCwADgqYUyTDTOXBNOKIPvHOYLtrnU0WJPBbLHG00SxMyQxC
UZpA32GCSzHvaZJOiAiwaLIWlwvpvfmr8vDOWdlq5uBH2jgORCY4X1Ynboa3mZqFt9BJ1ENqtcEm
EMOjgu9EhEkOhwBakMwE1GN6wBkEFJ73LNmVlIzJORTvgR/8qSKuxxxpxzxrYHvw7TRTANje3Ops
uEpZYRJo57Mr9GEYZsqV8frJZJ/1iq62GmaHO3akNl3mndaSJBcS3o/FvIKxBkaXqcbzFv1/CjEu
C1bjiZe6zV8CY9D6JQqbp0mEDOVCayV01P8XULe0L8a1P7TBoedNrFtjJ6szWt2Dlasf0XMpThXi
nbABtqdobEXkHDpBVU9riJPmALe2fkJQS816Wj0CyY3FwOx8t+OKlXzYaXX1veS+Ld1vvAwYKQYC
wp6t1L3RbX8kSrqzowDNHHrqY0ZBOf3RPVAlSImkj8veP6qK2kwU93pfgQq7TbYbPnqEBxDAcGEd
66JbgRhJeRgrrheEcF5clr1Oijevt78YnBAkyZ1m77osGsxRX9JChKQ4HYb0E7xUjEynvoY3v4Bh
iNDeahLubbRPBNW10P73Omne0ta/FnV7Iwspef/wic5Zf++V/nPHbzDaDWvofPJ5VXLKIYYA7xFN
ROEMY0OJvTuJnYkKREP7bp0c9p444jh4iEheKzNdodc9ARNeHa018QRiIiWl5YroceYAIaWEqMaZ
i6fCVYSQsBOSj4CHhDGOyvPqfWDL3dUIC74VHOxI7qxUv3Ba+UEU/EZY5M2v1phcgeA9T9GHTYh2
6wOQBtoPDrIdwkNppd/KrtbiiJrhtPrC9H9OALEQtvQfTObtGzK5ZY+2kfTu2cXOXsbZxcsLQn7T
e6jrO8mNmAgr9SA2s4SWdh2XF2K0g5/FaUrGFtF3pOuP2BUPvlk+S/6C0nPyPT2rVM+F4Hw5rSVT
9OChG06Mnbrcu0EROzaxB+bawp00X3CqMZvH/Fn3MLYDoVvi55xHoY3UvHpNEXLs94Rk4jOdGZJt
02J45fc5l0vxPBbdOz2u90E7U3zDWhw55Q8Ub3Zi/95t1bkZ2xs0EUC2YXmXMXF5CjzcMu0cSY7o
cO8Ev7fdNRHKP+NCglkl70F+xGJ+av3qPA8LV9iuQaRG8kQg9A7s2Z8uxsq8tN6XBfjoNK2NUVU6
naMl/xR93O/dMXlJwvSu86en2PeeBnc+xwMJLCtCCa01FYiTRdVFZGM4Cc1jJfO7ZhgpEzXUXk81
WTdbCAVfO8IttLoEZzBLBK0tChxxI61ferUrPJ3cZZl/cb3h0KTVUxeSRxej/SdeplPUyN9uxDS6
6bnHY3h4SafsQ1CZ2woGaI3pX6WJkEFL78vY9p1FNbo7BX+deni0+uDH2OUxl+1lrnuqX5jmMyC4
aXBRWw/M20PYhDbHsfYqGffz4NIIVOYJEWJl301dcBBVKw71ODMlL6fiYvBDj9p/UdlwWTS30Lku
H1Z+ppLN3VKXJz9Pocy62W5Fl1qZePEtyiyc0adcnPVbxRLxF5M07r9XUfY/5ImabeL4P3WEkaEG
KgK45+DH8trQrBUFqE+J68PuiX+8wvytBbeOLjJvJUeuqLSDI4yZbF9E3IPTLP3TBIYlfnz2G2pZ
chyMAyQiHNfhqR+9S5VwWq68FUOovkydkDxmuFSPT0h7fxo3tra5br6qCbulQ4+Q8lX+1pqGGxoT
Qmox+aSkQlNrxN6UQQ47BVFdjqvuGdYfqeffScnwKfTUCUt5vE4onw0fohbjyXOH+zaKrR1VS1hH
XECTTftJNuxtJJUC6q+BaGcvJwFpYU1N7rRNpnAbAbioerbNqM8+qsJ7KLrUBZHQQBWyqrPk4yYI
efZbn0zaHH5HS390G4hOauaimgDabJ32SXJYxZOTYyXvWMxU9FGnoXpJRfNniOVDYPrffeNdRYni
VAJoOtTD/P8HIxXOkn5OP5de//TkmqxgvDPR+Juywzunmx/ZCHYsJ8ecT7AvCwAN+Nwfa6hJHsDn
T7cKbqUpyCOWA2Aw8ROndM2F5lynjJhKffVKKKmNfFyk98exYOzGaX/215rYsv6D/Z+UU1OfhpIj
NI1eZ8cJmJ7V7bty6cSm6OkgCI5MVfDjiwWAkpa/IxvRGibSwdQUdwAjvbnrvxLhtJzzvx3hHfKw
wAu1Scy+aM37Eq3O/3a6x0+6dabxLQv6uwVTelLW+EmmbZtRcYKlgxNQyVI6BovZizl7AWnoblqU
VjRTpNIEd3kQBWsJeLidWxBMNi/3iFze1E+TGZ7XfwHY1iteLmoIcFwyjtxVLK5xqPdD5p+ScXhZ
InUfRMmemUy8S3rIpVnicIZK6fDDdsXQRlsfbj6DeoUwjWXAS9aBJ7kKfHNHhXPLqzpoTBIDOAFL
NLNRvbJXgEn0VIBfK8Vpja3QdQ6eX9XeXoeWnVOINzfx3pIzjP7MoTZNFk56VCShrA8aEzL5CwtS
WWLUzcscHA3cbMvbs3im9avTB318JSrIvXWMk6CiPK7IVIMUZEfZdQjsVTfAh54mZ5CO67WXClv1
J8c64/J5xpm0YMgZv3np6tQrLwEWFlySKl20zQtG3xvJ/Lahe4yRekCc28u7KGFj8wImHGPeTzuy
O8hYLPw6x0OziHxn0xpXkA1XdfMQGxHVu7bjIruzrBL/iQ7I6e7iccqGe536dvqlRVMEK5ZDMjjI
1dxHz3HBh/hnUD4UZdIda2w5jiuLyvi8Uat5KKoQbXZFYbL+Uc0h/lUv5b7G6N3LgkscTvoN1q7n
/XiJk8svaSfNfBaxjMnuN2MV0AKkYPxRs+auVkbd5dPWwaqJnddMIgdtkhtSNIb55SvVXpK9wxkx
MCkTBcE9APzAohjPt8NTJtTooOC3pZpn4LQDv12W2hPmAfjh06lyap5oruNh9xTH2o1/hVUL7Qs1
aMBQ2zCkbunSxfqGn4dJJE8IVTEF8kPbsDJVeUU2tbJGzX4KeiffwKiglT2vLLhU+8BHGPxbJ1U0
7Xzf9ZzDqBpO2BGRR++lJ7BcIW53EWG/tgBzepydNKTPuFYVIiUWh/xnVFaJpyESAwZEoBKBjh7z
3OIj8ovEtlCRYYvBIOtkiPRZ9P1bYHfSPLaNNUUXJqQpj/aoc2fZypDfckXj9lb8q1MdT8bXHDI8
1Vutaa7/STmAbAxvYtKqQGf7Pu072DQh38XYkLLoLJaQvCjWrt0yt8g+zxLEwq0pSJH9NFDoGSer
2Vm9UJG0F4fwnK8qdoQJP0yfrzDB0v4r4hgbx1bl68N2DEJAZXCRGFOSRpi6SYGusCR/ZQp+vaVT
YDtbSIyM3UrjWz/CHR15aTGBNOYF3mUwN+tk2SUk6wmK3d+WoZKCUMQc2OPnOLC+f/Sd5xOM6nKL
ktVO8QERdZtsY4ld4XjU8Gx1x9mOAIuoF5tfNSMXb/HU1I149Wen756XcIzaCUuhP3WPZGEt9WbX
QG5OvMMTMGQFkSbGMcnEcZK70uWjBsdVOhzgOUIlwRJsXNMuuDTJaFUs0GENFMXQBaOb6HdKEHkh
ZJ2Y+EpCvGrf+7J28Bz0Tjvr50BFIvzy+qHtOUlSBofNZ7GdbKW7JXbd/c5aZIfvaRk6qhYEO6c5
SFENYma0jP3sRxFpC9+dpCmzTw70jrlhXddxfM9BnUypSoKO4ZjpRWHxRyYMrN1mkLGKoMX1HvPN
Kc3bKjoEaWSPL7N0BVdnVqvZa/dxGJcTPg308oTKB9wZOcJvStP43WAglw5cWTTReRRk/vgAPNHu
crhqrYpr5vxTFY1vQzx5/VNeoZ25nLboQaTJr5+EF5GsqT2aFlNrJLu2yZKlRG/vR2SxnNZHOxd0
rrkCqMgO50ayJjFZaxSEYYn/b9wVGJbBnOk8KYkDdkx437E6uubJiFmuXGXMdCGKuWO5aMPQtSrr
M5ycIT7GtNiv37ip3Cm/zyx+F9pPmnqEVMUSsjJpQGx1lrz1QaQa/HC4ayHVia7rPhIbnBvJXbCY
wU+pfNsQVFDSpT9L2VmXHrjTsfLTjlsZoC62nmPki6gE54EpZHRaQw1N5qaOddcVDjGRfThoGOWQ
9FCNTugVSdet0+xeIzZmYYDdWs4EYvvE87qfPjdxdevtMcBRJmxvwkJbSlLT0ZZFp69em0zO1TN1
V/ms7+qu0YjP80qZmj27Q4ZRUVVdKxQcwIKTHgL/3BOiJeQbhk5I6CmOPIarG6fzF7+lbCH0erie
tQ01Ev9ehhBieQP800Pr5cl6L3XStZeaO2JDzsFthR+XRKlBWlImwyB+dvaeg9gesB5koOKBHI79
kREes3ffHeOYebCFUrwq0dkUPJG3sqGqTEWiaBPUfT6Px47rKdvjYtdeLzfwwl3OuJptZZ08ZgFp
8o3TCkuCvGySLix3vXJsG6eXnuG7nBqqceV8yOc4kM2jCVTB5XospVTNdhrsudE7jbPBzEcrNdHw
dyLSEKDXEy/L5hd7mnDinN3RB0Z9s5K6LfQ5dgNVt4euQAB6yFubeM6xo5lK/oMtZkvnjIfMpICm
Q0t65YN2ZCgphpkAFh16Uaahs18cv6qQ5xOIM2szrlCF0jet4xkO+CEiXlaN+NZ8eP44JM2AJsfh
YOn5mTkCNtylhtCFKQThNLO/LYDGwSPB9Cl8nqwGpyv4HI4QTE4sM8Tu0ZFewo1aYK8d06eRthze
uWWNj44O8dFyVLGLuy4LOisfjoK1XSECRlnI4R3CFdbaDSPvJCNAgHF5rnej6NrkX+IZlSCAdGmD
nFUqQlfIaJUuRbAlwKqsAQVmTDsmcP+RdB7LkSPZEv0imEEHsGUKpCSTmqwNjCyyERABrb9+TtQs
nvWzse5iMROIuML9eFs5LIXabgbMt2P7mSe3bihKlJ6VbdZTsfUboyo99I4Fj3hukL4C2X6cSF9F
RaFg24YUBG6kKkJ9UiJEG7O+BzqVpju45R1NAlmzQMOz0HLmr7mX7fCdwxHVaSk+9Rc8gHTtQeSL
RWbdhxJVsv7ihop17lInZyOIEAawVgcahUmyZhWNP/I/0w668iimBavy1vGhflScYGVtvM9VSYIM
05KigkEf1tiuQgNstbUvOnzYpzFZvRbzhQHXeW2SxPtrhYTk7MA4BAC7XPJCZj9IoDjwfNdlektN
T5nvuBUWTJBs7Ff7Sdqls4hjF2cQMzCqWUNLtPCM8XqODPyKddQOfUW8PAVfz1HsjZWoHpBVyvgP
BwkIH4IUiy78dtgPYhoSS/rb9sbYY/DkFffWs8/2ow1+sCHErMQgspI1g9K4iGFcFSKs5VtaDwMw
pdL3g4ksRT8xJ/QYhpt1Ervu0mFca4aiTR+bWKbrd+83brBGmI4sV2DysnCTb2EsS9YUdlw77gM6
9bQYd1RwFZJUkOY2sbNSTgMTgg5QI/HgdYyVYfA6hNEtQ67+YCZsv4xjPKsKOYccmz7+L0UwIOy7
kcMQ+BsTMkcyEw/iaV83Q++kx6StPTEeqAccw9y4kMv7a5myRdn2DQyk4og5thM3Gxrv+NmYjSDP
Nk+T6c0wYdKRJGxPo1Q7pxMCxXzYjMFrXAIx/ZOlbsKNhHsuIf63VgK0EGPxquLiBtszBH/DyUpy
hIYhI1VqL2io7IxxB3GSkY7auIyXVfzPCuRXmVAPHjbL6j1rrd5ymV/oue8mXSxB6JqgvJDgsdZ8
MCg9cIUk4YZ/sHxGUrgEHBAoxgxiwsKJNSG9zWCa8/MML5TTv47LOHsm6GkWNUvrZegQ4VpeI6pd
JTw1/lBuJemHsrJy/R6wCiHoq0TIc8akLXG6CwhvGTvEdmaGMGG3BeiijksRE9CZBWRqsjhm0EXy
sE042PJp4Cu0fWCSLMsZ/6+ZlyhwpXB/kCN7pRpuFt2cQEBnStf+omS11X9xC+QKJjkv+oykOjFj
7GsDRkYWkyxmewRbE99J7kQUnO74m41ogkaG2nxSn6vTdHsH0Sjoc2IerU+PnUVLT9aEIVuUGce6
+2ZYgo5vY8VejoBagkyB+TNgMQw4vcK8xqpawGWABDtUtYrv+a6botiQ8B2zrPLnRZW/GdNG4BOU
EsyIRtt0kP6u6WzXDFWW0KK3nJFl8lYsfJZoJnEEByk5v629qtOi1qA/BQ5QrpsL5wQfUqIQAd1L
YwErMzmriSU9o0tferq7qvaao4WyHv6ja1Oc4Xs17NE+DX5Ta4/67DIYBwejSkg7si+V9hL5CzYJ
u+h5bLZ8EpP/xf2SECpsLsodrsXqu9iN4jLX33Lmxks6AnDKoKOhWqAb6cDLFWDw0jipf/3OiLHX
DpZO3XNVWSVsyPDI4UdKg0VbENM0rJq7Ou3KwqIgo4zxzzNonSY72zlPJOJ1h00o/usS9dR3EsD+
IQvJlX7zzcc7jXgZmKHmJ5kkK0gbF18lXAQ253088JTadAZ7fhteA155QnD9HX81M78vmrx2gkM1
4jB9DbCdY+Bs+sBy/iy5b1KTdSKzIHjOmS2Zu5QTh7tVY5vdZF28PCQwdWQHOq1F0E04I0olku8l
kXBBEDL4OKgW9HlzF6CE0HnmNsjk14lGc6Vvh2QXVjCnlsTwSHUg1IzxS4dgeLmUFdlcMCK6GFEk
6u+y7B8BhQTkRFjM+XnCmZMm4dn1s0xGS+cGy28dCE174E3LwkOe1lmA+jiZs7w6+bHpm1e/a4E8
bZgtThmQMTa7Kr5TnRqNHyzXJgdgJTOX8By6lQr0SkxEBI7tLEOjfDdWcnKQWTv8eEwO0BfvQZ9T
AvqSHvWWJWNcPkoGVfMXznjd2sSTbxKVKNJqXSjtSRwNvgmUGPtH9h91Q9yqWlSxTdoUbeIdX0Se
zeyqijL8GW01YJViqWIruMUjY55bzVXiCD1dGZLfempS92MeQU8sWNPHaflEdxoHr7m39gJFQm36
yudjTxr/gcTfWXwuZdotQFyo8lv3kxMzhjNAT+b4A8MnlXQhAMeQpYjnjKBp7wSBjfPf3M9pT68E
8qw1ct5FhNMvZw8haVAEs+RvMcUpBVXgxbmonwl7kO7PGLtNQYKGMdKQB0lgmg9hJ4LRgAwZJOS1
l6ZbtyZTfST48I9yb9SaFNAv2r4N9p8xz4oqSFBEDSAKetNZO4oNo+PyRClGEvad8AozY6Dn+bOS
m95aFHe2FGaDUK0wk6l5zuhZcz7OPfsxckCCkCj0GHFx4jDwfm3tIZ2Ap3tA8j8MlwX/hBm86Jsk
qgyrqB7cOMvqx7YtliaSpuygsVQjPCoqNLcChb2w+7+quu2wkszIn3Hz5XgTm78Nl212jx27NqkC
q8Zabq7tZywPmOp1LWmbpG2gkClQrRD2atdu8sjmxPf+M5J+SAU5TgF9FfqucpqaXWW5/lxvkx4H
CIOtzlBkhbOuZt29NWtuChyQU4GYWw2FKc99Im2JgVfi1iTzb3rxczraDRrKvIwgK5K/sq5iCDdz
WlFnMnGq04sTCsc5eqXEn0qgkDFsMtIxKA4Yo0D4nxnV4AMo0p+ihUpZE87gEKdcFlfLVs5pYS18
xQgPD9vPqced3C8uVIP+rUnx7ltxK/XX6lVMO/vWvwq3B0u9CuJl75y5LW+DgsFaJ7QIeGVw5TVB
gYMElxvAi94t5n1qzWQJNt7y4LqloweCDAc7F2qL6cfdsdP3+lYy6HhoaklChbBnvob+1Mf4COiY
1m1eVUTg1m7vkKLMoXJMCrv4T3qp3DshrNg27vt7f4p522gDmr8dM/topLH/KjqW2rBkBSsiGwt6
sTObILwv/lm4SuU/jr41n1Sj/O9uou+tErYKtCdyC9QGffmQmpcWYOg1sKr2y8ZYwOSnGMeYl8HG
zccumJnxxNQilBUg1DbtPiemWy8r07wd2KDiSFPaQHQfsn6LtLB4dBGvwdTEvxOprHit2iXee97c
Hx0w17CWFCpWFu0PsqPxJBJIHpADsfU1sbeRk21eXA4XBlqFs6ewnndptvbXOusw3C4Bey3ZdG9A
rZyb26DeiUcr2yCgwpk0GjUJtG4LswrWi54J/xqrUtGyjjMiUUVMgpgT44n/zGVeoEMQ8qvMER2Y
7keqUK2ICV4QKrtjF4LBxB0eECZhj9ml6St83SGLJg4OIl1XnciZIHUCsc/qGPun889xOVCFVp69
BaG6cytBb1lhO/tETXyWq8ROJeY/0guexpZWQ7r0saCCRXpOHXWIwSGyWMVpV71UgA+03Ho02yum
4c+qIMirCMqj3ocOTUGQsAePENLbTAkeE9+ZxvkhZmw4ZKBH8GAAreDrZU2Sl/WDIAJ6sHx6yaCn
oV8uacKC0hjhibckIQIJiJfH1MMRBoo1kPwOdRe546pLPkZH8Qr0z/J/rGbFz8dyGNDg4PpY4Iyt
Gpari0VlTckp5g5G0hvRojyZC6yHNjQib3EB+0zbLG7+a0vMgTGpG0R+4K7L1xc3DSOd3G5nBIW5
JOJ5TGx6OSESphOR+aWX9q7P6wOn+rPFfgUeCDFKPdvtaScMe0cem466nq6WWd3ydt7mvCSL+Zuu
X1IhMAP7Qb70Vlrlzm7y15L9FyrmhaxjG66lc/DCMor5ZhnQ7Sv7J4nRY1rm1q7YuhegI2u0jOsn
5/FWpe29GFBGNEC9KxJTtMHLtIIDTSltrxgWHOz46Or3SZfABLFjekEAMLc318S3hBRvK/risICk
B/6kIXG28wxFivjDNXs3CA+mAdtw+UYkG0Stxcq+0eKg+ruy/0zS22VtcMzJaDJtYqDm1eSlDOef
UQi16TvvysN4Tf2JQFT7YplED61rxDl4cebwbBvWvdZoJgU3CXSYs+jxz9gkn/cBPqly9d/JvP1s
O5KVwUrEC859571a0oM791EPN1oNWYTalUrDe3HA8FeT/WYl5SvnLyjhhuCV5QOj9zEOzd3oCJSP
PMqMxFCZIW82YEDBGpjgXlnJtFmZfQ2u/VEN+YsKgxf9L2p5bqAENB8HI3y+lbN7YKLM5OeL+I1t
rb7I5jwYwI8VlJGE3SI6ftDH6c53zLs6RLAghqc1/8oM+wSXMqrV/MNA8QDB73GoXtfA3PVqOssy
PcasnAnXjgNv68fLeWYbNfvOR6jVmlYp7saEQKvQp8IfDUb37ae5hFesrefUqv+29YTIz9PhFhe/
5pfx+ZdnaZNsJ9lMrYdyJaWTnOnCVOT8wLib+M6s6cdH+V8TO1QoikdUq06Olbon38Ij8RODNM72
9KA8hehx/qqWggNv3LTNHKH4uqV4Th2gDDyNNVk8Vvsx6k+dAwhEHOj8inmBxUo4j099ShRinr2V
yA68bn5gyPdkmt59qIJd1xg7byGSGwEjM5dNn9WRXvo7gDpMf3hARvZFOAzJfSKqeddm5H2SqVpR
cqIpcUl5qTSCAVY5etbwGjAldp1vDQZynXCL9nkbthnby/Y+wXybOhVkfiSO5Y85rfsw9x4taPB+
GiB77bcjn1pWfRPrfk4G/BVsGpjsXfy22LSwhBqxnJIsjSSJFlqqCZXxyhzybvCNyPFA3lVwzNGu
1WkQ6QNj5vhu8v+crsNR7HKooE3nWWEwwUaiyV9au7l6ZOgYpndgkLXVR3NDojbzzaUfHha4qU7q
783RAhhdbnlTT1VT/Xu+UhghbLM+9O8+IIfTQBMAlGRLczZyOtixv2mr9MUCVW7OnJOYCy3tfOUt
1Z95NjcXanF4ruFRpN4TfffR4VigX0AiuVxLy9dExi06e3ola4esZYvf58ic99Amxp8pCbdZjVmJ
sw+8+UvsZVhPzM1AHq9l1yeLbilk4QTSavhGNXgOUut9xS7KX1KTmviyF/ry6sh5uSvID8Kad+Lz
3gsjJ5AXlHrgRezxkNcLcG4zewdWrIreiK8KXPCTPzvoDKxDIhLQtnga+PN6Djky+86eaQM6JGyU
3aH+ThaQEfrrbVjA2hphnLGbcP+y1T36wfeKhaXB6lIz8udPePHT8dEd5HNjBpcygXHPSp7y4W4M
JlbLcbQanDYzW1cgLDiPjuYUbvX/H4zZyeQg6fx6j/u8Y2oxS2eTu7T/qCmCGQ4R3jWEI2gTyo1j
vMEnuBdNEOkzTZ9ZeR1AukLJyhVOMcBPD9+FmHYt3UYerJoA86niflsgFyx4P+0B7CTHh76tjOpb
1w95D31rKttTYjmHBq+l/qwdB5RjBrlwsqsnS7QYUDIzspht3g0uTuiGSy1pEMvYaY1ac/JeVMGi
ZvCvY7fsxQoxuskGPLWWux3TmNtvqeWh6YfXjF8mKJadp/i2DOMpIEN9dVTkhvZVgcf2gNvb4p4h
0baktkihYXsBOle0uwN4DSNTkUUosK47lEo3jC8BedrRtJTnsvM2+oVbjAV7o2RGl8mEhmTxBRP2
8N6tnUgrCMq8uwZTjLsK3ze38jwux2msTugw3wz7O6Zu7lqLCxVrUsUgB7ugPy4nDSOoJvy+TcGi
k9Pa4aFpZ0UmO1IqfjYVMocwwtCpCL88AhDuRr5Y8mGurHxYzVx9CtZQjvvad8/6dunTQa/38Tsx
5u/RpaMHLA3/cVlc9Ejp0V3cj6pNHgv8pCvdRDqq0yqoUTAKnE2k7lmL2Fz/6CROPlh2HiyUmYyj
ss/CDCN9q8yYBeysu/SVPsmbnSf/GEV2tXnJNY2bqelW+43076afe7LyoiB7ZsOz93k4S2940Z8w
u5ar464P1PtRVxp/sp4MWwUjvwuqJ5mET9o0rB9dVkh3HTkIVkgun6j3+jStOOFhU98LoBn6N5Nr
kG6aggVUYx0LAjfcfP6DPIjXpedSYxYzAcxSoE0tjqTSfMNE9kDq7z7vMDaiYTehPBolxGdnee77
BcdQeW1qCIlxbu1z7CrmgMUAix1rjmFXAPdxOnLEiUjTvrvZQyhKFemBz5nEuOuQYIkiPFbB+AjU
Zz8lRHEE8Dprb9ugQtQVbez6B1PSk2NestZmq/1DnsTBaNaXNSMkuSpOCx+/4TMRplyYmMQhiCCN
GKMTmQRBKkN4b/0lmBgU6+9F9iPdIZ+6/uMslDXLiLnXk+FJ1eNzFxDNQRlleIAq4+q7ptBtO/GY
pumzPh30pek54a3lU6sRfTCFuXWjs+2n8RRScYysPZgBIuAITkQvU0Dlr8C1j0QmQ1Nft97g7Gc7
BukHA4oQg3m2z0pzTZDQs/7fL/jiPRo6JKocfe0u5fuu4+LEt3DLNFTf/tFXMCiIg3YgEof5r9Ze
mvLSjHAUOHHZZN0VM8xFXW5jeou51lfVf7pcT+2QXgeFPIlHCsogbElNisgjoQZQ99kxU/nZQH7f
ULF5zjd57BA9/fsWEVNWVNe6/Bz6GFOFoO8lYYdY9L2S62cTxPuFczNU3c5klKPLHX1u1pnGbgMj
4Fonbw5CBjr3Mbgfc8rk0Nk06xKF0nhu8+zqrymBRCRptSIDkkfANxaognMpnp3zwhU24wvURgqR
ZCcSnU5OMJ3SSQ9yEvaXjH9RHdwXur4jmlCXP27Yn/WXrA2LaT5HENI2CbNcfVAWqnls0+kjXsMd
Sv0TVw7Zk/bXCMFgCMb7KnaO+l7ui+IdcYCmPrAledZ1CdSP/1pmqMNEobl00B3LV5O63zXeioDP
REJc91xYwOObPshqEC5jz+6BPxFMlf6C/T686JOFVemJ0cyviZYN7cFe36XYhYg7IcmaDgeJ5kXJ
8Wv07SkSYFCGovg0NDGGp5Td6lG3GIGq9nPeIzMWiAWBHTvlzPYWWQwNJ3H3+zbHqALQiWhHAlFg
slUJ2LuaZQg4IPr0IC5PdYX/1XSuPSUB60TY3OmPO1pUUB2TyDXiLEgoIuE27cXgnNpBq+OReoPP
e9SH/1CRrso/dWs5JOu5QksJAfjf65IS9gwy9axfa7bDR3aaaIZsjImt+xxzvbf9QphOuNMV+wIc
yeKU0e87U6mbhQv4rgu51RyF+Sfu9knT70cckMwut0MXXMbg2tJNaZ9k0jLSJl/Nb5DU5/l3AGXT
FVVkQfu0BAkS833he8/z6h8b3l9lEh6yqn0wOjvpe3vd8LnLvLHp0lSfn1u2SAG9HSvD4zxiRMK0
55aInouS+XOyD9PmwQBOoG+0HnjxwC8s1L0uAzOe0wzFnk/FWAx0rYS1brmWNzVHvpWn/7HM3OuL
Vz8tIoNkyLfao2vUz2javXmq3ymPFlMKOOXOVv95Nn2ET5fUNLgzeUdRol/yOb4i1ub9Lg+hGBmS
uQcf+yALuIsgEyksXhqoT/pRYNHxro+LnLdfmI+VHrbF/R7yuq5+xnbcG5aFy5noFcRehMz0wbUm
maVqur9Ek1LUeFEKxEYO65k3JuqYhzYIu0XM6ITjg5pgX8r5XsMPSkquwigOpuehKXd2+t8jfHeb
oOc3fdSD6kG/EvwQs7dPtmooxYEj8HLhnX7IpQGdPNv4LJ1LrLE6KBbEColhlcGD43OXra/U31Yx
3SAh0+KVW6fO2CPKrU/wG7MzYoU1SEbzqKQWcrizeNXnmkrDA88yD0IQW3+6crqp3rt6GYqX6qrL
XH2NshjFjgu+Un/SVIcrTDhMTwxgzlW+8FsIh2cyXr6xs5wCiYdJ8VnycOhfl3v86E3BPaM6gJk2
AYf6my5+JwYvhcWJ3T5V5bQzVutiho9WmUZUhDx+hA6BcfxXpHSzT07tX4eS32jv9dk59P7TamU7
XfUbHIk1T2DdTm8tXQRBYQdSNyNphy+EvfC3tnk3uQr5kPW5bNN4EGChmxq/Wz51k2mo5Vn/Ufql
05VRTMlSMlvT5RQVYJ4COWuEzUKiu6dJ2bfZxHI1ZrFRJCfFyKcN1APrUkxTYmvmXwjfT1xMKU2v
IdwzAo+rbo9Cm5hdX20dDXtFSLyu1q9LF4/C+K9rdBs+lbAoD/p4tdb2St4OR2PYHrmgTyl3LdR7
lrBtFJANpDrzw8USHXIKhuBaJDvmO49xmgdwqi5D9ker/dcP16cMHY5oWXxUV2kbNwkfMfWaJ8Vl
y3LoqL8H1qF/8tgjWUeeZjv7FDA0CiSCLJCjmCpRO8N56vwrp9BuSdSHnjnQPEsrPJtZfNEHgj6C
TeExe6xvXpyRicKR1+iqI173TBIK+IJ6wMAyIsLpcgDtdMyS5cMhpI2V0QPr0CfdgNUFPSvfC0XC
3rYbBlP5gxuWyJsCeoX5blLLe2+jB2ekMav1Qarxm6TeqJ8Q6Umhzm5YUYd5p9Ixzg33bdg0W7mm
77qaQrACeqdX/7pjdLG6c/exK9xV6RgNlXokDviJ/93n82IaHY7jZeLvNPDz0O48OWGzD5iI8EyA
FjzkBVRD7AGA8oAprPHfTFvBeUG7lqKUgrtVec7+2FOPgv1I41nmRXrhAakNiy55NdPkOvTlN/Oo
g9/8f0wRc0hq85aeCXZr8OvTUdRmTxVdPFCo/9pzfLICFuIpJX7Ydbe6biy45uKUt+tN2aO11edt
FQx/rSS9okw5OXAK4lA8+9Vw6mL0SuBTo4wZBLPFraOMBz1a1AVgMaoDWxtQGjNjtTiG/2w3yT0h
3H+DmNU9ElwO1e6tkexy+o61pDk7D3pSY3XeVpdTmGBJRHG4CtVhtSp0dxiBndDBTNCAI8/OMbPM
O0bou4XDY6ls4sXyPyyATkEwPLFaugtM57EJDW717l/BNkAXbkXyps9C22zfwwpfNpOniSZQwp/R
BYh0vIchrn90Gz5xX7Kqudn9cA/ljqQ13nNVVDuCWrboQ09dztI/MEqHVVL/rstjp7AfECxeODyu
85T9lIZ8gIhx4cdFTIo+WV5ufUYIQIV+BN2Xa09/Sk8Semu6/y1Z9xjwHpeO3R8wf5JVSGQs/pZL
b6r3csKn6YlDky8PXrNwm5C6HXo8h3Hx70NDnHe2au8YklNqpmdPiMcu889GPr4ixryykf2aQOX+
67knDGOEkHFd6GLg30UNx5M4+ZvZ12cASsuehKdXSIJvPnrBzWCvT0wZt7nhYH3Lz1ZLJCaTeZse
ukdaqMcfjiNJ4CwOIw2tRrfmlNxDD9Td0EMobiqZTX+tnrw4Pc/j/AdzkIfM8moP5fhinsMEZ41A
DnPneB7O2/gprfGz9tQ/WYPI1QBeq7y9ZSW7rkayEvDfIMG9dd3yQoAZTw2Fqpir7NEI8d9AvLi2
g8aVeO7f1HAP3RDjmwyNOyyDl6osL/GcfUwjxKKenYIb8MdWkmwn50yJf8Ti8+8w8bHJ65fQb9JX
3VEVk/2U8LSohjwK9tS3fphegPn6iPu7ez1Twj7FjIDWVPdGSFnZq5hP4OB4W9TKfJ0rwPMh9AXc
y/VQ/tJAfBstEUlV+WdcsgNkPKi5DcvLEKAeVvTz5DuXlsNssDtxV2P7BKJZR0k//hp+95qG/SX2
nXuPUdAUhPuFnk4UziNOugj9504/OZUA0ux24uqYi9hNlfVT+fljlrbbPlQ2Safrg8MYcZIJm7lm
r3sbSOyfqTcS/03j6rr5VzkPW8GocxpDekL3JJ0a8aMCYmLBtaYacVEbWjp03LJxPEIFgVFFPPmS
vs++bZGjXb43GVIhBAjfaLfOXcfXG+QZ+UCj+ggK44yn5m1KSPryDchMXjdFOkgBApHzFKMRstr0
dUbLd5dMTElIEcGFM/TZppF4IVXVxfSKIdHAVva7hsV7UU6fyvP1TAOobMd2GfhxSnfk/gYuoX3G
THBOWv2UHrp2FA2vPpkoKGDwJKHvuEuRDOBwwxZRdpduYdmGvg30YlN9Ln6HVFq9VX6LkGhiiVma
NlLRhhy2VRbEYgZs5/UZL/zw1ffa7NCkK2Zp1EGsPHxTd85e+CtqnCEywFjTLV8OPRXiZI/thrkT
47q3F/dJWN2HnofpothFREtFP15cEK9GOW6Ru50WEspEmEczlxkrZ4ZFtMN6xDw3JUcbj4UgUtpy
jxCt4Tz3/KkCsU1hA0Qrk3dYvVHimcs29dRHOxRv/kg6LukE2OARrvgtZBTOT8IpIv7vI5Nh1LaA
K3OuRIOdQgLsK8DSggWGXXqO9pBlcNAB9WZARB/G350ETvVSWU60iOAlHJk8h3hcLQVXRdiPDlxy
NJkHMnKYXCo+9o6+pZTY2gpIgIKQuWLt8UQNJzQi8dYuGwRveU/LICOizMkJIuGGDb96QTwTWVwV
DBP4uXIbsHwbSsqoKrssor7Z5O30BAjkowcNCXfzyoCdHqZyWO3F3MV2cdHXfTpND0SRiDsU6MeR
/yB0nHJnVOjJGRcrrGN7fa8mMQyjrA+nvS6z9EQML8UR/cIlMYxorpgozqEC7SqPUzDyVuQHs5gP
DqW1/ok8fURbefmto5yujAUrX3gamHHESfm3cPxr4s4H1xvf3MH5mhUk/VAhEKYEGcLkmuBk1n5W
eZeseLWVSY/tC054vXQC40US+EGRXBZPSN00h2nE3rLpPLat2qjO0/NOcsxtyUa5rfw60v+hpezP
DFzWsTSDUwh5gkl89pBQcccBZWvgQyFgOJX5tDaMsslCbDZjrW2GnEbQbZpN0FntBZLx29CGQ1QC
KsPtLc/EURR3ZBp9pFasuADZzHZ4+JglAAxv9lk3lIjBsvpiLW1yQETZPNEYZJFKJVXaIK+DU586
M/2Pc8nXE+TuKUj9XTda40EWSpwst3vrgT1DDzFOoiCIzRbpfZmkv9boP6+mAfYBb7cmKRJ381nG
dQGxsLmMhg3+vROkLfImX5k+7qVo7o1OPmpESBsUn3D+D2kzPRUgMwgFfGjc+Kuy6YgJpULxHJtv
eeC8LAXBf8MsaMMsUkD0e5jZFbCY9UA8JqIcATUI8/5mNiGcUs+8EKdOCALtrdmvj5MX3igkmAi7
7s/aaKf/UD616fDbySkaVmDEqRc42yJcp5veJbcJ82yPKcLAV4Jpvx39L77Pz2IANpsD9qLhJaPd
+KIx3gd+Ryoipf/eXeJbs8pLljaPHEpHq+5uA5suPb8V7IOkWZQRkQH3hr2yErQLgsWzB+5UQLIz
lNmeCaJlPy59/xenAqAS59ds5KXLwCg6qcOW1ym2qPRQ3AQcNXK1D0Sec32wuiFZ45mxGzBFcpBy
rMZzAMaSAcXBIH566ZYT9o2Nbsn0kzKOyz5OWsoXEmutAsf6QqOwSPO5NsAMeHR7ei2Cvqe8I7Do
UbEax13xuiQYtLnss4ldosqL5tBpcP1Qos+zp2SvRnnN7Xyn2uGzLIu//M2eW58yhAySe9szQf32
265v/ssykpCYHFhzfoR3/ZCPDolTNXVGbiHVW0rhRI2BJtmojuYyP+HjR6/Pr+qR2xs3J49/zjqt
qLUjbDK0ouNhXhmz8RK7E7g2uRjgRfOLKCXlSf+3nljndqm0tHYGEQGEN5Z5ZR/c4tK8tk7/qgbW
Esj1PwyPWnhmTW5xZ+OmiMYSJ6PbH8oQWdUy4GdAGOY8WL4lAcknx4CiZbJBpnVBSCTqcMx0jaH/
arJLmJ/pfAQYbYeYxKNNk+R6wBc+Eey4lxVQDkF3oTLCu3IF2GXKOPdwYOxK6T5ytrKKFDqOC4MA
PKMuJeWgM2liS/GFLBJfTfidMwpapB/fzaV+GiZArf44E6fhFvXR53e2N2agmmOMaOsNeQRB85M8
2W6OX9v8SJfsx8hdhhq59TtmBdIzwyPXpFnsu7RmwmwobjP9hue2vDm2c7BrxhRWMDOJM3PCK8C+
SgbllvNUZ/5XPzffLGA/0pEpOLrLhzQR/h32Xe8yWiUTRj1ZImCQzJvmrWpxjljBwGHgoifogYv5
Tf9ntR15hzToZBBpWNrykSTeJ4YUMcaW1APCYjQ04dmvvkAJm1OsQwqmaHWton4p9l7njexUp1cf
yskm97JmE/vwgC2BdRs10E/pBh8dlXQ8qCsLzk9kc1jt/eaeEvixhXHINMHoNZMIcZiuYdd2+ZNY
/qrn1I8jnaYcKTY9f5q24zDc9/bwYFcjRDhcp7jSXviUj3bavM6FYKIzElIWmkyLGTAWpvXudoiI
e9YZoYABisZQUA6V75lon+nUIx8H7MisO05j9gJG8dba6ZM0suOQhk8LW61FGrvOoP9rDZezHYYp
Wz0oMTUusMz1ji4ZygknRNmYz0WP1iwexWMxeFcQt7cybE+GIY8sU68rMUta+nEPqfkN5xLAn7i6
xmA1yQ7zN/a/lLR0Zw9MohDffWSdd0B3fV+WAlZY9bVy/g+++Tl5AZM/88JF+uv5w0vKVuEuxWAw
2v7CvsK/j4s0mjPWzKKBwMG6LCsAhlXda9u6//171oKi2fV2JcCCm7fZcU7hyGoBFey48ceOUMMs
xvhX/smG7KQK41IJCxnCiq9jKBQTCFnt4KyXd7S2D4qYEJTP84tFavqdOSU/zUy0q9MXGyxn/Mqm
8ebnZbYtFucrJcr5GjAohP1wSLDuz2WFXgRDetSKYdyP2LurBMWsb9vEK5bluauC/8qSwZ3KR5Op
r4ljCz5mhYIlzKaXqXbmaLCcN1UUP7UN0rn3RMmDHbD9auUOH5jPpy7QGs8BSP9x+GAVcMmFfVyW
7EbRI2/IegfcwcOnFc8//Vzvrc4k+7k8cqyejAnsEnIVgGr1zAVVduQ1TQLFJoGk89sAIeNOKsv9
rsVcPJQywTw9rbzZgQH5MEAFcCMmIDhJD8zhqkHvfl4wggymnPiioiWka228PekM7ddUL85/GeyY
c5s2xUsBWeLS4OfKty6IOpTJMcd0Zw18pV7O1oM4mmx9Kcma2/VDQhgJpKG/barTJOvUW/7H2Zks
x61kW/ZX0nKcsELfPHtZA0YwGIwgSEmk2glM0pXQ9z2+vhZuTSi/BGCGkWRhkgPeHHeH+z5rf7Xj
vEAKg/7GwIAD0r2P/41tIAOzPO+Zeb+fnSCkJybE/ivWOlxgE81fdE3PL2M5+S+SBT5ALSUQ+wFc
TCg4EVehJXhqlLpO/qnJq+ZGaTvpy1ibxh0Ogv6dwZvcBI55T2c81k4Ks9REa4JOnzxDmA/cZbPD
06fxZ+D03OcrMFg/c5J6ZzjhN7n0fg32ALKJTzISqW8Dci4Vpb36zNKkN37KuVyI+voJ4mjJbB6N
rJ4VHIyQ68f+3JCLC+3gZJbxU6bL8tk36++ksv+MOCInIfUdTsCfOPv7ZkvDe7YJ506RvkuO+tKm
pNMVtW1c1alJP6Qk5D3yduFzV3cfMPECz5hgXZAADHNM8tYLpftIgKTnih0D6QNsTTkwwhrPU/Gx
cEIQl5zEOuzPb2Qd1iuUyfeORi55XmjaHX/hIi92vjfYFB+Tvv2M8gxBlDk92nr1NWKkNF38eeS0
jPy3T2pHrq+a3pV2dpcY5jfbZk40ZzQVx/GAjNB4Jlw0cGPdTai4WRDw6DVVrAK4bbaN8cGK+NLU
TPl2KKLHQYWXVfTkD0Wd/dQYWCPjGhQHfM6WRmpeMlXmC9vMIMqY2YMfViVuqtZ8fqeVMFs5mvVB
UYc4KCPv+UtpHVZ0612flBgX6K7s+aTZoUuBiKLcmLX8gXFCUn1s3FoTH32QpDgBjfjusjTrLuRG
woumS1Wbz2GRPXRyebRBeQU205Fcdc+gFu+Yle4To3hJzezbODQfnED92pAHBbdEudh17XJW+R57
73uPtuptgCZdmgzvDLyf2EVn+s3AmfnZ7pWjwY0XZybGHeAR7ior8krkVHIbJ/+SodpoSCDwcAee
SuRThcHrkCvfSDZWavxzePoHC5CnlmgPVu59AnN7LsKQOSUZn5LY/Gj5wVNLI90A5Jig0WBARkI3
8mTpRW6NFzMAfMpnzkejk+2TKZUYWvMfCuclL1ugMUXJLfl4shuNiyGOOOLEHWr5iUTuOyW3H7jQ
5PTfln9HpnQeUIYhkmQIo7zj8Jc9MceQRWtcncRzSJYIbkkVfLKl/Fcm6dNDZGTtMW44DrGbe0AD
d4bVAXMjK5u7kJIcPK/6Ykn6F33sfzoNl+1KBji7mrnvDUf0tnyMoI6SWD07ruUvchac1XE6QwJ6
ryAEP2CH9G5qoJpw5ZTdoIBmd2iXBbxHgzTDNHw/6igXA7/m7HV0pdKA6ylVfyUmcsY+PScmSYSc
vKFwkr2vetXfcWb7han0KZA6hGseDSepzxKg7BF3uxyXRIDy11HnCn6+ZdaVSOZjMLpn3HA70nhc
C6E8zHp4HBpHqeAZE+47kJKZnEJlKjeMGGRH/sdw4KY3bKsHUOBua08kWzekw9Y51zBh9Q2K03TI
BvurqprPBdaWNyQPvJvxPsUok4ub3vY2WQRWwSHvaGL/4dxxUvAxTOGAIejGOkDiPsumYcMY0mlu
fyMTGk+Mov4KMOQax91LFoYoS4OrXao/7KH+ksnWC0P4c5dyjaV7FspZiZlhtJ7+f4OqdEE2ZTO7
5KUae+tMsp51tBS4r4NeffPqDClA1MsI9gouVEiVZGKUPo+VJuEZAG7H9oBx/vtf/+f//u/P4X/8
X/m7PBlBIf8ra9N3eZg19X//bfz7X9ixzb/e//Xff0sq6Xe6YWi2ze8/v38gh5N/pPyn8Xt5SnG0
vxiVG5iF63D5WjbK9/XS9YXS599flc6JtMlHdqlealKvsYZju0Xi3s2+wrU/C58czgj7sVC5Qoq+
Fmbzoc3N676i1T+LDmsd1EqCDaVDms05yLXsrJGifrteurXQKsqfpUtKChE7rmBdJwBHOr7T5bi+
HUwTRa7HfSIJTusPWmp++c8H+ZIne1EVqxe/bp/SXnejKt/XQpbzZ9FgFVt1KAL1oidsHWtPupcS
bJXW39t8u4EsYVCaYJsiVbWVS556Pwq1vQ04N+DU5WyRCbLxjIW2sebOeT00JULN0az2ArU2AdGL
lSnT+fr7LwSVNdfrVdmaBkxFJW1mhrz/wmJEO05jAsecme1u/QlzM78Rttb85FdP6GRuLbI2Vy5J
YLuaMt0Xev+gWR6H6TlnU8F5nvVIR7xff9zCiLWEOOZ2gW/j0JiPvcDBjxBa+YyvpBKdeoptUfC8
/pilPhEiulJIA5Ujq7hocm7IR9iwGWLGZLKO+8oXwlq3DG5f8qq4mEr8O8lA22E7uPHuylzIW10i
RPUQtzbnGNg7G9FwtdMGVVcNCr9/yMrkUKoR6q7ujrXjkkgoeD3uI9KYhWRfzcRILzVOrK14vKCE
eQK3DSu6qDdqttD5phDqTtzkpq6FIzpaEBtVdqwasp6S+LbEn854t6sCphDycsc3uqb548Ui3jGu
qMJTY2P5vF76QkCaQrBbMMFKtZaGi+WP4V1jaOGh0ybtfnSadmNsLT1CjPmmtDiPa/tLy6RIkjJI
jVH9SCpuvNHFSw8QQp4enspKdjo29w3Hj7iK1jCnreZxvYkWYs+cf381o9iaF9eNUneYo6FhHZwB
z7oJE5X10pdeXojssFPgiuglL99Ivms1Rn4Kx6C8q2o2qPseIQR3bEdNaWh1e4kKiJ5Np5xNrjDS
Ir6sl7/UQEJ8R86QVn2ltBfTGEnt6xIJIhrsyvXSlaUoEyK4AsyF2crUXIKUi03vNAt7ohTlb3/M
s+mWjEO0X0iW4lNhRQepmQ6MB7LTYNCGSF3Vo4xKcf1dFmpqCAFvk02If4uZQlmTP2gy0Gw937ch
NIQwl/zajju/Ki/c9Ay3fE5h2KWNW2G+sCoaQpiDOja8ziRZuvE8FMoh13e+D1qMpDpoQWjy8v6b
pOGprsa2s9FxS40lxD3eWJNqxG1xwdrUuskNCK52D4l2X1cIQW8rFlpXizXdzyb7Rm+Q1aVZ6hzW
S18adMZcqVdBn9V6FymQMy4KdrX5+N1m99+y3+JT6t4O3qt18+QFbj5OxzIEXGHdQ4Y4piija784
15p+r3Pvt/4uCzOEIcwQLWjHtO1Ym6OpdGM7ue885UMxE2LXy9eXBof6Z11tVZa1MTLyy5zAKQPx
zNqxOYDnq+wnZzQKTEB0E8QAR8x+jEMxyfLQK6eEhPh7KDXwp7Mu5mQAH7NfKqAXUk7K3yYyJg71
HD8xMu8U257GbVfYOtFLM7Hq3I/9NNQfQe3LnN0BlUrBnDtcG3LtqBYOTxmzzoHpbUzRcEc6s17e
IUA30GIO2g8QS6H5Li8KLoWHIi/u4PmFXIn0IHY78jRk1cL6DZ4YLplNMMznkolPqliMPwRK4s8o
38IQ2W+PhaGPEwIZY/5hktus+TZkaoTAdZp63SPHNQCxhaXwWHbf0xLABBZmGTqk9ZZ/u2dtU+jZ
wLBqDnVJH24rXFYGaZihYvJjFem7gsQ2hZ7tydgqiXzkgWMAMaDPx+HatIP3sv7+czD8c2Nnm8LE
nzY6ZmLQZV3sAfToti5r5MNcxji/95UvzPxAo7sEiIDs+uTGohO0oHadw4JMlX3tI87n+aQHWut4
5OAqOFceGrnEjJWTAe6BdtVAF2b1TOck3FeyCRen5GerBd9LjMT3FS1M6U3u9BVG1JOb1iVXHGCC
bltJGzZaZmFoissRBx1eEA/OhEljltyqjakeNMi+5yCbtvaFC6NHXJOywmuQgjM4s0gKuZ3CQkYO
k1/rraPMMfTG2DSE1YfJw0FwqExuaOi9CxlKAQ4+kvHdm/UZasVADqehcO9ll8cencFNU8XmteWW
3Uc6bCHHNDQ8BdbfZqmqcyu/Wk3k1Nf9EFSBi9YS+U3TB90lIudl31AQF6ti4n7LjsLJjRU7Us59
XOvgufQ+Mve9vya8v96yLkz5MLiR3jFR9X16HfCbut3XOsI06KtVUHdJIbsJtP1S1b+VBVKA9bIX
Pj5tQ5gCYUU2eREzh8gVqtnEH9wQjmGYoMLHAyqQ55svTsZ7y3v2Y8n1I7g+knJYf/pSvwsTJC4E
VmHxPeU2gdmBqZ95dY+RWajdRtPNHfDWKBdmSCng7rYeiSFJIdnfi6BckzyjptlGBRbK/3vL8Grg
OpD0AuhFk5vE0+/UVDEl0X9zkbTxbbtUvBCkCQzDwsDSwuXuriQpDFhgBH7uWW2caGcN5ke/qkHr
dVmBQ+3k6l09nfSiRu2K4Oa2a8ZfuzpZnzv/1RO4eOBEq+QJXtkktzBWOX1HIrsxgJeaSAgOOY2x
K9LTyW3REZwi2F834InY7LaggdcrMLf2G4NIF0Kk5zRerZN4cCW1HY7DlCCuAsnf5q0LX2HnSiiE
wqgFMyMkHfC6qsliAu15bnSj3vUJautCHMhShcJrwFObvnBxtsiPeI80G+2zEMXavG9+1cGJ6sMX
BpbmqlLgv0e6mt81Abvi9dZfKl3YIkiZ7I244IxuWQ3Sj0nLvM9mjZhnX+nCLiE3bD1VJXt0NVJ2
DnRydSA7It757kL8AmDSc66PO1efQuUkpWS45pj/bJS+MPQ1IbB8fdLULGjo1KSEA1ch9XyvqcHw
tTZtIz/uayDtz8715pSbTg+hvulWPSs1K+QV6cZx91LfCpHlQ6nNh9pvMY9Ui3e5QQYIwdzf7nt1
IaQ0vU9MLywb8slz/xQy/BGaDfJG6UutL4RUXygj+A+zdktTu4+z6cEHGQtZZKNpFiYdVQiqWnNU
TIN07kxj768+LF6MTL/X9PoRC8ZP6+2z9AghsvR0sDqPbyy3jdSLiQiur8gF0qVT08u/9z1CCC+g
zGVDRWqczLprbo2PIcygYraVKaEBrj9jft03pmd1rt6r6QesRmSorUI1umQ81WUMi8cM1PtOsfUH
Oy4RYSD6+BrJ6XBaf+Lbw9ZyhGErYdgWDeaUuFpUIC0ECHo3FaG1MbCWumUecK/qk3RK6AcBbYZw
iGyDIiKqg744Amizb2OO+zbabe6Dt9pNmD4SpymGqdEq7A0jSPjyRE54qpZ3o2aS4MziluHpt95g
C7GiCpPIaOY+IMC0cpHT/+o9drIUnZvNxv5+qcWE/tCyWKlzSy/dcSBd2FNn4gNGJJ0Tf8utbKNb
3u50WxVmkybuHFSVBGScFuRrdOCV56lxo/SlFhJmkxzfZU+SOjoDBLrUQIDxObZzhnDc6IKF11eE
+UTBTNiyU17fUu3iUXMU9vG+Pm7sXuZS3hhLijCVaKDzB7/pKxcg7EeSAMkWQG8dx3ehCR9miE+w
da5Q2t6vj6elygjTiqUlqHFBqrqZHf9ENA5VjhSUjWV1qXBhPrHqqjXrzixd4ERIrxD13ekIFnf2
wzwAXkU38B3fMxGsumokf69Hf8SLm1uxfe0yV+lV4QOXrWEZlaVbNF74EABfR2kV6+X39eIXBunf
Zwmvih+DwTLsfihdrVaD4ibwTS4VVMeGAovpLgnc649ZGkxCOI/OBLfCdgo3txmguFXJB2tsiiPq
8sxFJu6cIJRNR9m30D7Ejn1cf+xS7YQAB2+ek+vHoBrImDyOsf57QEWl6d1GtRZmKUUIcbkn4aFO
msLFRBRhtXnCmuIvzUsefIxZ16uwMHRlIcgt4IClk+kkomfwqYby0UuDz+tFL7SOLET4CL9eIqm4
cOXefg519YNd9z/C0tqlCrFlIaKrwrLHKOkLt/eLr4ONb5Eu4Wy1792FiC40JNywUgsX3LN6GxQx
aKEhg9KYT/u2yZYtDJ4mlLvS6bWUCwjfIA0USnkJV3Rj6Cw1/vz7q8CLjRzEM98S7iSZ8imtk3cx
kPzboRy/7mshYeJAGE/GjaQAOEjIB3Dq4nZWVGDrs3P1lLU/a4Abr60a4Nrc3ICv0DRaeu8b9su+
txcmDDYtdWCT+Oc6jnQaIJNLbfIhlf2H9eKXokroW6DkaeShX3XB2n/j4hYKXB9+WC97YVKQhUkh
NlMQo/WYuyRy4kRqXkM9vLYq90teFG8szm9vkC1HmBVyb1LlsB7YrpJvgRAbdwAMHvSjZZEbQm4N
ms3Saj8liJaP67V6e7xajjBZIAEAEK6aiYs01GOuI81DajwD4NW4tUovVUqYMAI7H3EacDKXY/Kz
r5G4NE1fDcl/GcPy1JTgzvvk43pt3u5/yxGmDxX6dxjYWuLWIeaKWcWxOID7ZNfkZDlCbPueOkR1
MiYIY+MHOS+BG/n3muJvLAlL7TRX6tXUMUWT7VUtxWOcNJNYhsmt61QF2ofXEzgOYOWmQdYIwMB9
rSVEegyNXPMACbl8Sb5UlhqRPyxtHGMtjSshEuUUl08fLKjb4xmJdjC6WGl5mcg92dkZQjganEMD
fM5ZhkyzBroO6hHLXAP8Bunbu9rHFqIRKxRQLHYInxMG/rF2Wu0+xKxm1zpqiarcwu+mHlJb5uKL
++w3yqdGyk/7XlyMuFyeOBiIU3fAesbFVhaewcwBWi9dmfvwn58Qli1EWRSTe+MNdeGGUfI5VCAk
18FPbwJGnsXf4/nCpsXzEF4mlM+rZPSf1p+7MKRsIfzsULOkUcKOEwo+eS8NJiedUulPNVLSjaot
zB+2EIJ97vhyZ3joHcPc/uyYHWOXLOpC3RhRcwe81XJCxMlAqPwK2J/b51yTS2Hw7KfVJSQ7VG+U
h6TDL2e9reaueOtB6p9ziZQ4yagCcnA7cuhvrKQ6jbJ61KrkUzuoWyG41FpCCNqWbCsZnohuFXrY
BJlkuHSYj++qgSg+jiG+1yqnaS42TiQcKtiqBikifrCm2LrhubJry2CJOuRGtbQaVXDiTrC1SnCu
rV6cgByROLZekYVWEkXIlV/23VhAoU8S+c5quuei8z6uF73Qy6IGua9tFWusHmwjSpebajQeE2Ny
oM0FT40dbuxJlt5fCLu87/AdzllT8aEjkxOuGLceEoaQL+uVWCp//v3VsocfQOwpeAKRRdN3hzYe
6wNnavt0bpYlRBzDplPkUU3cmMSduzxq8rNVG+XtvncXwkwPJcNJmzpzA68MhyOeX5iB49qaboTx
3MZvhLElrKJGnQNLLrvMdWwQkyaeDrdaoSlnJQl/7auBEMM6Bl4JuqLUVfLkh6kp0o1qQMrbVbio
Km70rFdrHJxc/MOke2PE6kWHx/O0XvpC44hyYgajMzRykblDCAyO/Vhyp2K4ODtgjxvtvxBgoqY4
xXAi7WsldY2iuVdAwQ+696MenKM+pBvDf6kW86NfDX9gHmMo8Z3odqb/C4j+UZk6CALlxi5jYcUx
58e+Kr6OiroqOyt1PZzZqiJ+yM36IBsga6r+p9eY7/f1hRDESuObvj8UqVtNXHKVznle+gcp2ejq
hTlClJe1YA8mXI1S0OsyWZ1tOo5or5Nc3VgEFlrJEKIAJAEoyXgKXake27s4t6ZbpdUmTJfk4CVv
4ZABkNnaPy1URhW6JOj6UMqczOea1CHdU0ovHkYhO0NOmJG6lBRBrnkz19cK49omIGsc3G52xoMw
H3U2/gDcRDBXR/WvUK3PTkWOLigBp0v3fZSYQleUHd9w7VgwYZPXe8SjBnZxhiXs+jhdaHtRJjdk
SdiFoLpdknfsIynC1m1cx/bGMFqIZVFqBoqghHLUslQO0SPWp7fQIb47VfN938vPo/dVLINoxdsr
6xM3T6/pWPiHlMumjZ5digBhGgqzSSZZtohd/KkPUqAdg8g6BZ3PUsP1gG5vPGap/YWx3+Jlz7ZR
idysDMjdLPEKUurmtN4+C7O1KB6TwGy1sQUIj+Tt9GDU5UOSAJAepY+4OOz7rhUlzDijD007KYCX
4YgYkIEVnMYaNA/rVVhqHyF8OXoJC3yCQjcNrba4UUHi449u69mWTnSpjYQIdjgzAbMFONpPIMOn
FQCjXMbHptPBkIzWPpmgJaqtYGiOfjg05Mx6iTMDAsxjxbXu3a5WErWojZfYVZ9CiMTm9R75UHUr
x5a+s3Ahysa6H4o6NX2XPIMnbALPHuCHfbOzLkSZgt7X0xPNR4uKuDsr4QMXI4Di9WZZmH50Ibhi
qzOzzhp919MS2GnKGadCzqj2Ze5ZojrMahMwuAgQUdAZH70arpKWfdn35tqfMxvc0IIPloSie/tc
jfq9pXXA16Sf68X/fXHzxj5a1IVV5uR1tV/6bqeM32IssacZOFt/L8aPEiZhCDYObVAcRn5df+JS
VwhhBuykLLxckkDi18c+re81Eux9zBXWi1+YJkSRmCr1GN/bFE/OAKz/IIC4JsE+2FW6qBIDiwbD
JoLAZASZ/JyNfXX2qnBrT73w7tp8/PlqFePqvM1D1ZEeDDl7F+qD67X27fqLLyximhC6flb7uT+o
0oNEUu6hsCHkpHH0YkgBuD5AVRipeO/XH7VUCyGS1bb3U2zSoVTpsvfU4O+FcD3MNva7C7O0qFIe
JatXxtzwXYzWS2A6wxe9sP6K4OkrrbmRDLgwREVNWhAScinCcBdf6ijnbtvWnxtSZSYg26Tn7Gsm
IbBR9Ha20vbSg99PbX8MWAm8Ixbj1kZDLXWDsF5CVskc2ojB5FsI320M5/CdfFl/+aUWEoJYGTrF
H+pWegBBcZqDuA78d7iPb+x0l0arsNMNvNxAn0In13mORaAGDsmRki/tRF6b5SEHsHdKby1RoqZr
tQnijaxMnCqrpwSX3Ls+nKST0bX69/XGWugJVQhr02sdXOZr6QE/TqDcEc5BcTEd1wtf6AlVCOwA
/GgoBaX0MMXBVSOBMomru1wu923qRF2a5zRalHaR84DhDjY0HhyF6HGKxn2ztTo32asZT+7Hwewy
Fk5dHi/QR3+nTrWlLF2YKUS9lqoOdWiWgQRGPzsinb+EeNfc6GVzbexsY65ban0hyFq90jBi770H
WB/3sW/ewY8+jVWzs3mEMKsDHKY6X2MxmyCv2X7onyUNcNz60Fkal0KUGUGalhxKOA9l5VfHwXMq
8EnBVul/y6be2FmIYi09YVSChIOFHtmn2SvM7OLbxDl7rXxT4ZXcee8hnt+MBXjj7puttRcHSLpn
Pak2LMbvpncKse7ZVdV/SLucouRUJ3MebA/MfOC900Ajrxe9MAT+Ti59NYRxUg/h0RjeQxTkmFqn
wNeVMGjOuIFvfRoujGRFWFGT0tBNPybGFaPHyPam0AoP63gTq+lnRDKGcYo8OM376jPX81V9Cj2o
cYfVvIdkyO5BJ95PEWZWw9Y9/lJzCRHvlxq0rNSB0W8lpxp8lW2kX5H2/15/+/kC8q1BJ6yqBQBP
LLN5+8xsil9RGrbnlqUWsyt8cwFmQ4mtk4gsYlvGDn7YOpr5e8J647miBKIz9NrOjNp7GOCipeWH
avzidZhEav1Jwja56KVDYATotwsMvGZq3uwDDQwTWyG4jKMrB9+gDHcQH33wUFPzobbdtsUHWO82
FoqFaP87d+pVv9ZDURmlbnoPSinfYfX+3LMT3wivpQEqzFOhmahx2FX2gzmNL5qDJdogoSnX+8/R
fBy53rVLI0eYrpLUxjrJI+Xf6PQPXWQ/Zo38EPdbgr15NX6rB4Urba/jjCRxZsB/XH1I8+4aDfWT
rxpuF2nGTaBpt0Nr/1ivykJfiDo0O7dyWZFa58HDBPo+iKYJ9r0/bJy1LfSGKEMz065u0zIgxNr8
WGY+H3IxppTaF28YNhampUfMv78aTP2EjDiWTPsBQwqA2pgNhLgB+Jl56Q1P2jcTycJMZMgcGMbB
ZD9EeXDrFyWOtL6c4Nbi6RtDaqkf5t9fVQPQZSMF2KLP1D5I0ZUDBnQwPqx38tKntSgXw8c9V2K5
8R7wDf+iBHL2gNH877jEqkMuHO+I8rQEZ61npKXo1aXxnS05ztJYVv+sF+apeK8XWPp0avdRUd8Z
/fPsGyWH2TsJ9Q8glZ0NKAR+pMp6FYRMt2Pj1PhcBtVh1Dg5Xm/Bt6thOEL32Lbl5FhZq1e7YSeQ
w5mTHNCTUvldrdVzlCdu5O87/TMcYeGYFICi7egN1ySyms84Bcj43anD52AouLOsxxQ+83qt3h50
hph4oUpTnwZJpV4lqf8R+8mlhrO8r2ihO/y+yqMpkdRrDqvlJld67TRBYjzsK12YgJ1u1DXT1tRr
qeGPyTcGJndqmhzXS397SjFESZHdazFquGa4+v1w8Eb7pzoNf7VSdSfrTrsxXN9eQgxRWJSFkzm1
vqVeZ0sZ5ki37hU8MvUv61VYKl74FktbDZKF56hXHxMj1DJuOKauDxJ8vfilFhImXWcsLTKBTPOa
tM5Ljz8hPXCrA6O+Ke12Xx+LSqIuLSzyWnvrqgTaOw4Hn43R2vUpSU7in5NSoWVJFWUOdLAms54m
eZDwZSYTuLtxMEBPNiqw1AdCHJvKqCiVpRNdRvkVSfCHwGg+zl5i632wVLwwswIythF2e+Z1qq2n
AntVzDPxSMr883r5S30sRLBErp+icQ5+Bc73vtMw+Ji8L6phnj2MHNcfsTD/2EIYBxZ26Xo+qdc4
V1Scu9XfQbLvhsAQpUm63ZHkmhXDVe7nGTuorWM1xf1G3y6sqIaoSMIQwTdDz+bVlfh7Y5fDDd7U
L2ErnUsfwr9ZnCG+3ncaMH5H/bneXAs9LoqUkEuD4h3z4Wpw5XTSc0m+pFhwkCQPI2zfI4TAxrMa
TxMcca/g5Z77Wv4Gu/6rlVhf14tf6HCRlugn5OBJdate26G7Kk1/HnG9Xy96YbiKZMRyMszRGTv1
ivp7OPm9lj8GTWodVXzQcKlg3K4/Z6kThKh2mqHm1oZOKMbBwIXXrC9mqion29KkjUcsVUWI7BKg
ah2b2XDlnhExuRFJR7ux7Vu5KvJjVuPzvl6Vpd4QIlwB9IRsphyvTaDoN9hT9fgVkXy0XvpSQwnB
jWgWq5MgHK6p2UfXwFQr0K2kQaIg0zeicOER/5QuWU3SA4W9ynLwiJ36pcDD2PHMD7tqIGqXnErO
1dGU+iuQaefiBGN3Vg0s5pQaF899jxDX6Q68EICk/spJhHHBKiw4wipwLpaOser6I94+hzBMIaQV
Ry90x4y0q5ng51kdTAxdLPDmsfwzdqSDVd+Rdbb+qIUB9Q8dU2+RblGn4zXOOoxdOyvkkNCpNr70
lkqff3/1iZSGslnWIxUJMYp38WOAiy3Z6ca7z83xz49uQ1QvaaXB9kWnJ+S2y4+1Vc1W1W11dXJn
OOZys7V1XRqzQnBbXR9oiW/0zB9+c0rMSP9Eqg0+emNbbcwfSw0lxLXcVIlE7ppyjVtQ4bjDB7Mx
iTls3EkpS1UQItsp1Qm7Tku5qtljin0VqNuDmnyePdWTqjn4qXqbyp+6rLzF8JAdIZ6+IML90LmJ
ra2PpIU6ihqhhKOsusx05Tpm4/CMONs56Ga4tXlYqqIoEupUPai0kOI97b08/MxSNGD6h9THCDNv
bu3ArSw+O8a/za2pqzUapxqz7p0yekyB/hzrFYhfJEn9cA2wTvogTxV+uJxr3feW5ikbE/RSEwoT
gzW2slWnfX9NpWJ8ztoGaWMQpJ92zQXGPHheRevYaPkYVzqTp9F9kCLpu+WE+7bvooSoNIMeSiAr
C06oB63T76asuzInbK1c9ttTgSgfipxeL4GBdFfbyd8ZMl7xTWveTrL6xIbve6u1cLYRF62300Iw
icAow0pkckHL7qqnBAq+hDi9SY50NIuq3LdMGsJ8gKlA0XJ/j1d1Nd/6mcGPvsrualv7uF6FpfYS
5gMtsTwNL9L+6gTJXaufpty68gceBDe2kuPVukXYWBix/xAsqV4xSNj6Xp0WyeQQV5gwDsbWLd1S
6XP1Xo3YSCbxLpP99mqYXnwtTO9rK/fDvk8dXQzogTzvhO0Ppnd1fm+DT/uss/BvQTsW0n24hfnz
5Yc6QSlQQAqoVSl9VECRPCh85R7Y4EEIcVTzY1EmyY2OTehB9nssIialSa+SaTobUbnUfELAS400
egbczqvU2lia5f6No+08cTdEWVM9AtXNMrO7dmFt4Awska4W5vcKcvL1Mbyw/OvCtr7IjQRPyb67
hlBXtVR+kqUQmxrjMrTDLhmEIeqbOiIwjfuyveKhmNymOQbzQzFsLfoL84guBHna5kkqd21/xfSi
O41OFN1ptZLcW8GwxTZb6mEhzslB7U1LK3vmRbW+ldIWRqaNSdR6DyzMIqKgKcf/uWmatrumcvJY
WM17X86vqRaScqc9RqFz73jhFmJrobdFeVNbt06eAJ25JgleXBatBe1Gt9xmMO3jMDT2RpcvdIqo
dWqnKeA2xa+v4CYfMXD+XcTjOVWcz+tNttAhmhD0mYLpVxkTFbllBaeiyttDvw20WSpdCOiG+2MP
fjOWqvqYP6pF1p1j/MDO+959fuqr2dZxApm1b2IfnGEQMw1Bf5yaIbrdV7oQzvh2e5pVMZePmqEH
mNRNQBGVst6ab+dp+42vBU3Yxc+7D9Nrou5q6vmPNB1SHHeUuxQioukpf/la/HNfPYSotvVYNbl9
6rHQdrBprIz+aHjG732FC/EsY76bKj1d4ES6CgopMw+6oZkbM+rC8BHlTErcqRJedP0V18Hs3pFS
nJ3LXj6tv/tCZIlKpr7VFKvu4p4N+km18DcMJxKwS7v+vq/8ueNfD8/YiTkVDgktLkNR6iAt8x+t
acvtZ6lxhMglsNosjmj6HHjmba12+iHWPWln0wuRq2ch2ihZa66WPfvadMVN6o/Gxjy99OpC4KZG
G0voV9qrzn3UNQfCj4lG3u+bFkSpFCt/EPpN2FwjzZZPNZcAd3iMbYXtwhqjCmGb+Zk8lJPdXMsh
y25Dr0sPFSaneuCFWFOBVahqyzxMEiT/9WG0dE4sYq6mTuNr3JIHLOmtCWvYJELMH2JGH1SKdGeG
an6McPh9ALfZVceAy79j1WtbOMalKBEi3MLnvjDJ5ruqUXOutO6+rPKn0Qo2NrXzaH1jFhR1Ve2Y
6smcxo4/OTkKlZWcx9TGn1h9koxi34AQ9VL4L4YyzFY2Zhz/PHLbOnwd2q74uN4/Cw0kSqYaXVUL
nDj5+ko63OjMajjyW3kjYcOxMQSWHiGEutobgEBUubqm3IFKuEdgVf9Oi7J9R+p/n2C8mqhCrHJV
ueE4PTQnzO6UPjnpSl/crrfPQrArQrDLtpw2icUtSu5k3e+2VtOfFT6sO0sXVmkb05dcbfiQd8qo
/dnXxXSvpjjPrb/70ugUgt2REd/bFaBEXwkPeJH8iKz6GdPgb2gMt+J7qX2E9TnwQORwucAGLyur
m0gdMNkbd458IXhz4Nd90LAElSV8ixtTwxezbSzlx3rzLGxhRLhVPPsrF47VX5tMt27Ab8JZSoz8
pk7Uz5alj7Ph+sbJ7UIIiCKjLMJAtfXq+mrg3i0NoA6S+nuVePK+XZIoM7ICjMrTloPmVMo/Z6bj
lqFhbITvQg/LQvhq5LSmqj3m1zYc65vaN+5xbN04SV1Yjv6UFan/0dJRrQrTzK9dESs3GroYVc7C
m/8ETR71UWnkSPCU5qCYpKAauOCud/xSjYSY9jJTNmK0ldf/x9mXLUeOI1v+Slu9sy8JgiAxdqsf
QDJ2LaFd+UKTlEqQBMF9Afn1c1TTM7cquiJjLM3KrEolBRgE4A6H+/FzSuWD9q2yIAfcJZeoC89t
qxOb5jbXaD2aB5T3XFegnhusy1k5sa9be+MHlr4ztn8JTHtuY52YuDvzEeqaWJy5c5KbIrPaDekp
sIoNBG1/bbZOLNzYFIq8HKK5fdtCDRWKVcM7qinN+68Nf2LkoKQOJq3tbj/2UwCcjIV+wmS+RPb8
9y4Q4ux/jWIZ09aoqqXdE8gTMGFVebtXyWCt3SBFfYNRduEU+vtVp6cMVVZllcMSyGnvZGBYDSGC
N63TcXTDhU9VZIHS/bn5KpL/yqRR/vUt/nTmodWyxqJAsBZ61yRKB9uFotB4AUV97lVODL4dR9KY
ZXR2xL8GV2JU+O4NwPvCHSEWjJLNz1/h73cuPaWpmgqKiqiHp4w9FMp99Q1oUrBn//j56GfSgfQU
r8Zal4GCAsPXEBxYWCqM9tbZNKAaM0Iyrj803qEZN6kct0hH/vyhf+9X6ClurZyXcax8guzsMmW9
cNHxs2+UfwlLem74E1ufs4xJn7JmT8ta6xAU3cR8qdIOF9b9nK2cGDo0cWvbaGT9Kw39Z8K+Dzbk
n0mzKcrqQrx87hVOjD3VLRhvJdTiiObWsuImN0OYSIAVf80wTpFrvir0MGEZ9qCIu8mL/okll8hK
z0zPKWBNEaTFyrkb95bzRapfQct3aV9cCZSCkvc/30FnjCI4tetmAZ0X7VF4mSBoONcH7fFwpMUv
ZajpKSXW5LVlVnKUWjzPOiLsPBbmUm36jNM4BavpMk2KSrbIB5Hke532V1kB/+qZrTR6nxdZ/PMJ
OrOBToFro0Mk89DpvC95dd+ZY5YmFxz4uZFPju2imFAADFJnp7m+kYlBDpz/ml8ITgw3cVxTlDOU
jblG+5/uvM3C9AWA+Zn7NQ1OrRZKCSlNMHieFAZsI+nDBFGJvnYFh6jL0GUry6qRODMrVcgL4ey5
uToxY+a0sw3WBbUfoAEhuibgkBHRl6SQzhjaKXBtkX7uOlX2Nbodg4Mk6mz+uWT2bUCSS53PZ97g
FL3mDrZVJz63d2DxuOfUevQHdSGm5X+bE6CnILWsYlMJbUl7l+V1cp26SCrqsnkry6yJ5kZn0VSU
Bv4199fFMMwXnnruhb4m808RAcqPZbX4ib0runxTNtB1JZf4u84N/eWs/jR0pzqWgzrH2SUOe+jd
Yj+Arv6Cvz7j8E5Ba7llZo9Ngb1zc/POen6odHk1t8mlJvFzi3Fi1VZSM1lKTIvunSP0dm+0Sq9t
PUIO10TQqY2VMmuZVpd0fc/FHf6JrcOFDGVJ8EI9GD4WW98mNQSuLJuvFySWaek9T4V/S6FumC5m
TeivqZPRUw6uFgyZeZN49s5Q6y3t5/Uw8/Uv+Vz/xNo5uDF0oDA0zcGgTJUDjrj54+djn1n/UwBb
1dIRARq1dwodBIvn3pHMembgzP758GdOpVMAm3JrNGoGrr0bab5qTQvHLjddmq2rpLoCkd7tzx9z
7i1Oju1sImPptXiLup6El8p9kA/IpHoX3uKMAZ4C2NrRtdBgj+H5kkaQEN1CNeXC8fH3F3B6ClgD
tIOMhYMJKu0nL1kN6Qzxzce8yqHanIIM5cIyn3uDr///JxeCPkOrQbiPLdSqJ8sJfjTT9PZrc39i
4WQuKXhPMTkp6ghf0OPU7sJJsfjnw5/75if2LOch9Wjd6n0/WqAcIsyBRmV3idf43Ognh/dCfTYN
CmopugY7ti85dDMdeUnw79y2PDHcNCWTayMZveND8sqIunNNv658cyGaPONbTxFoQ9BMxh2xd/rq
ytfXY38PCESYJs+4yaXZB1X+BQd0xopPsWiQseLdOGH3sIZta+7tIJa9Gwr+ZtvOfRAUv2bFp5Az
btXK5myo9sTjY5hxS8V9M/HYthwd/Xw3nTG3U5FEqOFR29IO3qRYf8FQHdnsMXVVngn0WJt6uJQg
OLP0p+CzIFiyvFKL2vPWDURbBq/B2G3qyfxaSHuKQMszwhJLalyvE5B7jQF/c3MUdn4+S+e+/IlJ
lzlgQcFo5XvSCSd5AWTLdK8/H/pMbHkKNvNJhX5ng6Gnutu5SxV6aMlqrGld/xoRKT3FmnkBGNiD
Zlh2nWqHCDoy+VYtgXvhKDg3NScmbSwCKV2H5/txyK86UvxYaicVNioIP5+fMw7pFGDW00X5WZKX
+5ZonYq5kNAUlksxPP3a+F+G8aeDoEAvyqTsrtjXRWdtlAuKRzbK7sLGObO6pxgzI1XHvU5V+zyv
vwHd8ujm3i26qK6Nbza/9gIncXZhJbrQplx2YAJgYiajLUh2SZv+3Ox/rfqfZmdpqhHXAr3s/GSJ
G5MfA9u6hOk840RPAWRNoG0IulnlPnCSx8Kz97oH5/JMgus29R7sQv+aFz3FkdldEFRgiiHQiG/8
95Kqbue1uU8gmoVs6K8twsmhjG5+eDWnLfZt6YGOBmrrkKLnl2hczq3CyaFsCstuHenDBnR1qEj1
Q+vu5de++In5op+og34Yh3SR0/Yr5AX8kHTTBazVme99ih8L6sClAfQMAamg30FyviGZ/YtDn5gt
ZK3txDFDuZ+WekJXfjGtldcM8c9n5YzZnoLE/N7LjcGteF+arvrGqy+gjDWg7i0KziByCMJ/xS88
69wkndivmw5WzzFNO5TjoqIymQDv6KVS2Rnv/B+EWG42Q/zYS/fBsIiyhwJybguFf/98ns4N//VO
f3IPOWSMeu5A+Gqg8J5C94bmYJJqUE3MRAMv7V/YpucedHIA+2jDH8q6q/aArBeboOVplCbe/JqT
/tLF/2vn/Cdygp7ix5IuU3nTYaqY/s7nFNiJ1WivKkA1ZTcKCCBfOBLOuD33xJizfhx7LvEcF+rP
eEhbrtj0wgrrKpXff74s57bUiVFz9NwvM6jG92yqbz0vPQaWd8lrn1mJUwxZpTwHoGJL7VEW3ZDU
gcIGeVn4Lx73pyAy5VukAKQ/3fceJG4tK2cxyCouCTycsetTPixNjF/WRV2gjz+D7qQZ+4jR3BfM
W350CZjIfz7/5+bo1KQD2+NJyrMvjM+rPxUbv2freukuWN2Z5T0lQobMrauLxc/2qp5+TDgrF4f+
WrR1SrlVj+AwtLIs22Mdbn3LVsLX5lKK89zsnxixhjgETeoh2zuz+azGdhuQYY0z4rqW+YUb4Lmp
OTmHU5o7vqUna1fnGRIfQ+ZETm0utSOcW9cT05W9tma59Bjd04912ca+O8S0uNTpe25+Tsw2K1Io
L0EndpcSKW/GOl9lXiL6uk8P7lyvfr43z8zQKUCss+aCpcGY7uXoPg1lA4Bd2186bs4NfnIqD4nx
qE9ruS8h0htZZXpFZHNJ+u/M9JwCw9xSUskAMt1ZfntHJqJDu4dgb1JmYToFl6AYZ9b4lE6rdCeG
Fngm94vJCqRJQShYkSQQaLC7/2MF/uvD/C/5Wd3+nzOl+9d/4+ePqp5baJr2Jz/+a/1ZXb/pz+6/
vz71//7qr5/510Ol8c/pn/zlExj338+N3vq3v/wQl8Bmzsfhs53vPruh6P8YHd/w6y//f3/5j88/
RnmY68/ff/uohrL/Gg2SpuVv//7V9vvvv5EvZqv/+vP4//7l1zv+/ttdpd/K7O0/PvH51vX4MP+n
b/sEupyeY9s2/ypTTJ9//Mb+J2EcMRAH84pn48L62z/Kqu3T33+jAX7lecz3IStFHftrubpq+ONX
7j8ZARt5EDiBiw+is/3/frO/rM3/rNU/ykHfVlnZd7//5njkj4rh/0QGPqGEUs/2AcHwcIu2T8Uh
085MJBltEirtdNBSCfJN78JQ7QQIpEYfNDA1XE4qTDjCHw+Nq0HDrpJFFaE7j806gECEl3lj2IGp
Ayrr6X4YtLXxiH4lubesJmueQLLXdKs2oUxo9cXGIwHT0In/lAWcb0vz3DVDEzrBFMRabSilLE7J
k+s76Rfdux0v8mMm3hd6H51GLSl2vLCbcKk4xF+WLmY2C0SjOl8MTnolG6cIuT+iSXTmD2TiW7Q8
t7FJSBZO1LvRBCJzfkOv0F0fLbhZRibPQ0ubNhr1NMY9G+MRa7NHCiPMxiGcFQjE2xbM5KVCC0Fb
ZbvEBodZOZL7GSxZ0ZT6NB4kQP8Lkj+mg0Rk25t47Ow76ebrPJVe2LBmCQdf+VGT3HPjPBcdfHli
2gBtawGPXTU6odsmtpA+WAmHxRLAWU47bqPMiPv12tf4gwWEMSg4Fu9gjOmPtVWhBsXzKPXzO6fM
tkM1LfHEHBkZB+IgEHkaU9bGpBjKKyDXSx4mfqcOTtY04ZQ59spKdl49OtHQBc+1zeRKsywuNA/C
hCUMScb5YAcq203w3nQ4zFVx6yDRH4+zXQhWXpu0fXcybJ7C8+Uq6ej9gPx82M++Ql19fO3JD6/i
1TZ1h6MCwViSAe+XeXvS80W0vQN1qEnu7MUgA+XPC1Sg343qZTg7xRJz/qlatxLeVDdx5b+a2k1C
nxRuhHzGgbZNFxaB1qBTtF8aw/tNBkxbOdM6bNEKsOpJUO0RVWwlAxHAZMs0InqMHWO5W5uNqehB
27aq9DYHFnyTqeUqN3awBpLzTaKmL+amU5u+kiE0Ad5mNNdsFKtFgjRpFABIE9rDdzIoLwKQoAwb
9Gr66bwcXOdg1Q6/CmggFl0mq941NEoyUqKAm9O9VP3rlCTdZhmDu0kXV6iBJ4IUox91vf0yZGiw
GbMRtSxoEUXcs5Mw7SPwGA8R2mhnEVAQ5zLPiZaiwDzVvSiAVQnnUe/kSLRwOy4yALuisSa9GFJn
Pfh1FU9zWYaAAKUiNUUSOalaLc3Qhm6X6FXTmGjO+0zYc9AIH8T/orDSXT4REs/D+EJQPw2TgZJw
at4dS5br3A4KkXjF21jaETSE+5h3E1CFA10HxmErrpaXYOicsPVHeIbWfbY7F37Ef1QLJL6nqn+s
MbOppWVs6tGPkyK7NVPzLalfgPt4newABlXdgJ1ehQjNQ1xbrXDIIArOCoQ/x9K4WWQ9oNPRCouX
hnjWfuqYGFRNNyD/zTZSHxsOXtLSfUINshJLiU4yjo09m7wGhdB03ereXrWyFGNlOYc2eIO6RL/W
0NYTGR22HSQ1RQcxwq7m+0Et0bgANqwGZ2U5brJCW9e3usux4MKwvtotxETcgLQhy7d2ngdI1npj
tGDiTFnVod26D5NVo+4AKL4AK+GL49GbZZK3MzzzBgXacVV7jci1hM8zaNNoGxPyyndWzWjJL1AY
OEywx1yI0Ha+9wGZaSx0WTUhyFiP0wi0a5mgNyubQS1uoHkDfUoogvY8WKF6cOcoCMkUY1GLvrCf
Mihvhg5FGcSFFKwoFNgY++atppnZgGv6QSvbRFNfgf05nWk0Odney5P8OAN9P3jLFKmg66HWOYDl
MQHyYbb0CvJ1US1TFdVZ2gFMM8eEY0tRPxsOjf1RMp/utIveaZ1BMSfx2ggoYLXR+mFB88JtORQv
hauuDPQUwHeXfmfQlg0ZT7+AS54YeMGwax0nJqVfxElgCRvMTVFPsuHY1Q65TgMraru5j4Bz5DHN
GnOsZleBoWWGqKTu4OYdXcX5uMX3C1apJJlI59SPAlfreNaYwJxrlCx9OUezb9+nmf+cJ7V96Gpp
H3rLP9q+52w4Mdbaarp3r63YtQoSE9bj8LIsEnfqhE0h+PY70SzOi9sruvbT6jlxZHsYhwdZ9PnG
WxawrNgyUgNtwjHDd+o9NxfOlM47Og7dhrHZCQOLQ7LcmrHvyrqJPKccbqX8khwCc0QrH9PG1Q9N
afkxcCcgt+REmLytV0qhrgUkMUUnlHPoITcbuhKaJrNeHuwAQq7O4oixTbiwOfWv3aZ9Vi5UAhbP
TLDL5d4HH+6GUyD7x+7ZLnO5K5w0cn2TXjOo7q3a4ui0KhFFPy8bOpssglb4q+dBFqFJOuuWSPS1
IBGfjYyu0oW+Tpn8ZldzvcuzlK9lXDHtxt2iukc3aA+2Mtn14AH+aF83rKzfqPtQzcUk+hlkN6kH
bw+4PgvRTqNDd2rTTb6sCJDqK+qO+pEu+mAj/zO6StihGgq6LQtV7Az7SFKTIbU+NpsZ/JYrqzX9
dmptHyXXPL3rYecbqyVx1w/ztl9yb9X6TXlnk7QKK5BYfPNZJwYjY8T645v0DQ29JlNXZEiQKXOa
aQ3mzDbK23R4qVrvOKnA21c2ReGy4tdjKfPnMo3nIBniMsvKA6VufpW6M+Ba5pkXzvIWqF0rl+YF
KkMiA9H3pk6tKgKaOb1t7PSqZk15Y+pei673is0fP3baxkxZvhVCDKy66tumuiJwN9FY5UAj15qg
wOXWccDgtPgo+X6aZrnGqf+KJsvxkNpmOvzxX7RyY9tzsXzIwibxkGCugoTQdVlKdZX678Yx3r2C
pFZo2UWsPNo+ZKQ1YWml9qpnblS5oKAXfoeTgrt8xQsXP1rSlnHbBG9EpjuAZmcjFgtbA41bdFWk
GUUJE6SMxAN9lf0VdelXxJXJsSG7rsuy0K27m6Xr6RaAxVlZ8nqkVbXxdDsKewDfZr/IDa4yQMmi
szbiVQn3beVEFEMT1RYuTjbCvC2YjdaEo0mdufy5aVMcof46p8lW0hk3rcrBVq3uQYIeARm/Kq3i
UcNricxladQQYoekLwV1alGDo0EQ33sJCL9JJC2ER8fXhr04AbslTRVOAwCoaOpKVJJEtAMGRXns
YZCGraEZLkqE/XGe33DvGwgFDkHTxKVTHvQ4Q24FSPwlUoaKBQwMi+WHDry5j9Cshihj7lZwfCqu
kr4SFmTrhHH6yHcrSPK6Faa7H9ywDJpnqDLAGD3nEzlve5U3y4Zr0q+0C7Any9TK8R+m8i3FVXIK
QEztmF5QMh7GRu3moNghkDskKOfXbBG6VtfFMG10E6ybptt48O396G+aIFm31suQsk3H+apcvjgR
rFUH8S1tNV4IXgkEmv2Vb4G9ZlYM+gE53oyNtzDFMQSJixEg4BqErkq+HhAML+kHa6pSlCr0HLAB
V0449+A5BXXLZHVCp3mYNu+NlkjEjVHNbycoK8/gzaNjGTJTRXYwRtnkRstOW5AlgpwZ8YL4y3HS
ksRiKjE5PY0k5yA7rCLKzMbCGzoa38t1BPxR5AOlXM8VohM/GpgSbABBsl6GIcxVsco42nlJ726q
sfvwzAegWcIzKhoRtS+INGwOSuNhBDvALdNvRd6gn0WC3A87cGrCyrSiNnjhLBAjuIE5Ga8KNgJ3
b0RdL2Fa6m+GHDXHfSMJcsRn9rB2WH/TT4yuu+rRt5cEga3a2NXjXB66tBf+0ovEJfHogYHPIkLO
t6DVEtlBermYVCVSELq207yhRAq7BVaw9q8b9PI0bQeOcf7ETP5N5e4RMFErtntwMiNW7NiwrAut
q0g3CvF504edx3dYRGc1tsJG41psfzR4RAvuKzo024F8710bhvBSkjlSkCL0CBhxjQMf7QoUEoTV
ZqGsazFUZt3BMOelBehijAxim2UWeeOs06FaM28KO0PSeCRe2PZfrCTgoaF5snFJJfqviFvioMSV
0ewcXBosDtyDA25rcEnjVpB34yapUltY6QT4/wyBrQCxVaPmA0odsZU+twO/J3Q5+q0ziKqfQ42c
0NAEV9lDk6c3nt9B7Z1pGcG/bkfmPC6eTAQFvlyAgvU+xUWRT8oXuTffFUv9jvSnEyUqaHERTfCa
gc5vMrJygFtBR6WxQ5yWU9iz+giW/29TWVBR0+Jo9frO6iwWtmnzxEBpidvdSzAGQo8SWR5u91BK
BeTLkjdMBmPsq+GmsNEaClnxeSBvudde+WZ5ySuIxgRJ6ELrPR4a8tIaEbwMDP0WLkI1d+5U5Mwg
IUS2+Vvd2C9g6OhWKNxJC6/YK1glldjTQRHTKhu+nnyjmRZlTaZwlIjfab5sMvQfxQ1E70Spf+Cy
h80GM8xNT9ZF4n4kbcPWVSm/tx1bs69t5rcApwYcxxfo3SLeq1TINnkEDdOy56x+73XXb02qf4Ac
/22ZHRMWdePgZmbHORrDt9TyGASuCzgTVh1IrxGhzeWT6Sx3x2vAB516k/ZAUs+KpxtiWWmYW8ze
4Iq+CEZSMG/PHtlkiPNuGTw8GW/NACxDUZcRbRMVN1qVUcF8JN1Lb2X8boGFh7oIIEphmI/C8oDs
B1N3DJoAPtokuiqhR5Wpo/bhZhq/WpWlH6ygW44LRyHjtAZvzuxfU8cJwrLop6hswKbD6I0zzRrc
Otpa5fkELXhd0BBxyBxpM+JW7DXR2DQ7U5U3KYyyz1+Cpg5LX6DMBAYHIS0mWtiWcp85oItQQroK
EjeqU0eQLUERyoDoJIM1OMAeXiPnHExrHDALfs/re4M7+cRVKNMMjTE3QMtX9Z3xdy0rV5bC1TX7
7Jo3M3+X5sjpTTvczman5pex3DaPlTkmwcHhaIWGK2T3XYZgU35rlx/EbwTtoUmifTG3EjKIuFdY
e4nbSs3akMgsqnBcZtNrznZ2e2P1b8V8M3aFABemqKqHfJhxC94MFTKaIlV3nv5WMRyEwyawrldE
vozLczpseyvixYuVPSA9gTs/BM55H1rjjLP6bobPVhTpBtzKQxtki/ozRRY5xS1Uwp7K6kGqZ53c
Dw6NWisR7tS9Sf6SB1detQmyJ5X8SKwPKeEoyfOE3I3PBmFw+sBUUNLbttO6WWJ3XhW8F515T/DY
EvNdNc+e2VnTsc7jmsYLjQGJ8oLNlL7Q8rnw7yDPDtqKMKP70tu6ySDSkguIFIh6evoKU9J85R1Q
ZfP9TepvfMi2e4ESU3I9L7EnAQ7IcV7cFUoLmb9kxBYj+oGz0hX9tLKdVUGvOgs+FGf6Jk/2S/6Q
qadcA3A+UbGyoSNhTSk+86ZlEVpdGvLpx2gfWjOJlm8NuwMVRdTUyBklb427G9wVjnfTrEdv10HN
OpCQ8K2zuK3X0ll5LdADHhfWcOuvigH5lzUhu2H+Joe3tmtweFVico4Bv1bN0+zCjoMOQcUe0mvU
vAXDoeu/oyW7116YO+j1IysOFsA+bOFiSiBpwApkcJOog9UyvfUexWZ9H6dCEEeFE+tjZHHyR4Ok
0pcxv6YOBAEcgZ7mMMgykc1Hj25KREbIi4Rz8eSp10IekuI9yW41YqSqq0TdvPsmLst14h6CZb+Q
lxqbdmTXc70tg71TwTUtq7p7t/WB+TFV1zXSC8kxUbNw8JUXukVLnPJCeEeki1zrVnbetlYMTbGh
ITvLQ4Fw1U1wXAIy4HazN+NLotbwn6yPgOZ0rwCp5no94O6w+C9MfcsR9tJ1JT89pHls64c1z0Kz
28EFH8kKnQKcfnfo99zqv+6zwufrvA/HJSrGVWZtQNnsj9+1AinKsJVDcGymImrbe/DtxctShF56
A1cxWXcombEg2SVo7bOHm07e42reqCxsUXjHxTVAoJJQa0u7JGTNt9Hdkh5iGjsXujzWFFxrjQDQ
e7OznQHkXFq2KEwANqd1kG8hIirQLgNaPQbHeJv4eegNzUpWzpqOj/gbLW8cc+sNu8GKcbJzR+Lg
fxqyLY7sZEIqEieZl40rF+/Imxo4EuxY+3qSD1w/Wv4dnmHza9/fFtY3v/aEhTDPQQohKD9Ic+/k
60wfK4TsJrj1q7vOfXR7KgaE2wGYnxq1KdW4aepnDjJLfyMrXOBXvn4gyVNn/UjNJwevDImsLu4m
ZACifr5N0mfLvSvp3R/XQCCjih8dv50RZ2a33nhs6wMEYir/hltP9oxY/bPxjw697YftPG+MG/Ih
tANIxB3RA4AU6WPRXJXdzkLeeu+zRzXfqGKD5006dlywqIAPYRKFRDjPdvXyItVxIdeJvp7yHTKo
U7knuP/VugsbDRd2sKdXJnHMbewcQ7yNpN7PIArovTUpowmsQcUKswwHmC0lNDOvArRSG8haoNNS
lPTgJFe8xWe33nwNIImlVj69a4m1CkzM+kLU2dvQ3Gq2B2QbV5xjpdfo+e2veHoo+RWvr3R9q5rr
fojxgvZwV3SbwFnjjdj8WOrDON1a2WuPEkf+kaMTXY9H6t7O9fHZQ25Iwg87K5OEJXmr5eswHuFo
Zn1TBNdj/qKz/TLfNfS5qw9WtZ2AzAGP0LLN00c2HSocYiNSU/rTl3czv4eP0XqnyZWDsnlypPVb
5bnh6MHbw71KjiBP8Bxpp/2y3NeWvC8x213zvZEgPwCsNEorXAnt52B4d1gmZP3Jlm0Bo85KYc33
RRkiIk28a13h7rN27Ai5DUV3SbXv5Ro5inDpUafYzvk1Ue+lg2oPJDHveHsv48a7pupW66d5VCvM
FKtXyXCjTSBQXYs1y6Ny/pzk8yBvaHmvnS0BSRlo2HHxWiNt6dcRLn6YRp1KMSLVUS45/u2IPHsN
qhWFd1jbMrQroCXv3OzguHfgwYI28LdsfAQzT2jlyHyb50HttLxizUdjHpfuocjWpbrpctx61Fdy
SUzoTZdAmoMPYlPP3xWL7PKDyodMQw9oEBIbpwfnaNJcw0aQhq8k1C2jGU0z5kYjeZgbJRx1hUMZ
ki7YPxHSvJPskXDcY9Y9dXDbbZ09ou4tSv429HdLF2V1qNKdv9zh/MLM9DQM9D1WZZnmkDgbmu6C
ETKge2h06+xjchDzIG/H5/e+Bnk2zmecm3PzGJijmm4CRON4JSzBUsXzeF/oWVjgMqVXWu7ovEuK
7Ty9axw52L/VC86+3IYTZxA5xm1sM1vPnvvpyDW3dkaHNSrbTohD1e9/eLixOv11rx6M24u8fFn2
bXc/8Cfqx1UNc5xQgp3XiXMDo5N64wabBP0A89sYbApy8FKhgtWwvCeIM62PIrjx+RVlezwU7P3c
Ftjh3vzh4OLfgzZ9nZRxat3IGscYgzYjBr0vkjUyaojYSXGN/eoi7deuDLIhcxFWzs4eH+FOC/6+
qMfcO+Rfxu2vS7buvasJgUkBcaxyXJlSIKaaMiga4nhV5T3iDdd+nwxwkxB1W5f2GrAToVI7HHUf
NdljHc8yogvEy+cNfiQQDi4Mrv64Rkqk/YNr6cPUVZijloLdgMCaukiiXbV0O7n3lmYhQ0q2LVjs
zDQsABdABB429YHnN4oFIf4O6wUAcOiPtx2t8bohGbdqEjiZ7f/N0nkst47lYPiJWMUctozKkiXn
DcvhmjlnPv187JpFV/fc7rEl8hwAfwBgfumtgJz1MMIT0DxLg5XCeXJy4zOb7cbgY8mLPRQ/o/Ay
dRy/+qmI/VLyLZbiTV3hasV9mr1WOqmwPFIwieeGmVi68LZMXyOvJQKt1TuyXzrehhptaBZ9ozn0
utd1/jS90D2ndz9ivuv7/SB6euQggkCnLcvTVPsiPQ1m8k8zWD0qOJoeIA5yipXwOa921eSAb3Mx
SFrqEBKiUPpz97fGfjQHPQdKBhjGxLXK02Iv1jylex/TF0JxVnoLWmIbngfD5crKk6tKAcxIGblV
tMdgsBuo3yDRhrNISRe7iRyE6z5cz6Z5QVs0ul3LERfvHS49Y4xpI3GHYCOcC9sM+Fllc7Z6pEX9
vSm9SD7HQpDrVyN/iqZ9F+2yzCsagFzzIpTnYT7P2UdrGHa8rWzYdaMHbW8n6S1VXlKfftJ2OYoH
M0jb/ZIT6B+19l0kb3p7r6qbuO7G2KtETzEP1bzng+hVsBhHQ7uvVAoylPajBhRWh2rIXXN8ZlJ9
p12QH+weDLJCVqXpx5Td0u5RyT6/EmRmC8KRlVF54ipDoHIPVIrju2J8dcVRKk4ZW6TQJeViz+bj
ctinCvRCaueTZSsg+mm9zvNbkT/k4UtTfuL6s0cVzNTCHsqdVqPLsdbh1HWnXHblP2V9pPqrWG0z
MKBv0r9GdFQIPPVZb25zcs/zl7C+mP2palNbsxv2IJ0YuWalJ7O/J+t1VP+lidtE0C2HZfR06aFK
v2n6SIazuWc3ahpINgph5Vh2A7xwl/jcn9iekCkftXBY01MonunTDdegnW7r9NdNInoTkTplib3o
wHzNhTdTd1XHKvnyZERcBej9KtXObNh94tfzK9BNFo9jeagbOEZ2dGsCPzayc1uMX2f+Nilvq5Y4
gCZHFd9jBwM+UdYmiXR7Pd3H6yWxLhXwLJEOEXKs9danJ6t1E8NJtas5jTbiiFtI71a9n6z3uTh1
MxXPLs+fClXiKv8YRMhEeO2rd0VYqVs/GyXgnIvYectrk75HwqlfwSnZn2Kda/E2L/44HOAqwsaZ
rZ2iX6ONnY8WXuPksH8Udu21jU6JAp7a5bOP91UeTiG88Po5GDwjomdpvSj0p0psQrWFer/VX50S
qMYRqAKvv14HteJnju7YN264OEPhmgb6hK/3fjefKd21x4IWIo3OPOIRAkjJKkWk16owrsPbILwm
Um3PYuZWcWov4T+2qUHqPfPAi+lZjriGx1pwZWe11eZSTyDj+t8cgpjZ+JBLN1l+luNzpT5PVRAZ
vqoeIvWYHcL5WSPHF+I7V7LLLzFKXqTTIPlq6ZnTJIe8f5jRX4HAU6aaLU8fC+RxOt0y7TIwTZVe
ZqeXGeOZN/aQwh9V9yyO7Ty/ZuUBuZ1OuOi8OII9yB+s+nM+teRlARrLQWQ5TeUJDCIzT7kFSudr
KeSOlrklIRVx2eMBeif+w2AH35WDGrV4nVNl2zEhZTvbnlb1N9RFJ2WJ3ITfvDkLhKPoFldnXpYa
7dbFXeNnoURoHUkz/wYhdzh3kAXX2AVej17iCV41uKpT5dTEuUf8XZzvDkJ09BH907fa2CnhQd8q
2m6XWy9FV3EQkT35K2z+6cUr9UhV3WvtLCbHXni34cUR3c8bcX1IxbtRWDZctEudA1B1lvWpmCjB
4z+RJDBXrUff+cka4W31W8XCM+08mx9rf1u7Sym+WMpe8CynQFIVs1tj8CRXe6E+9UVPbH4iOCaE
DUctoPfHr3FoUKEh46E4+/mtDM/a/NDqD633YjqLNvSV3orhIxoXrxB+seDi/09dYzkh5G1Hp6U5
2TjmBgyffNsQUDEjtOZ2Yr3XqeZUk4Gb2c8s12po2P0Q85s5efL0rYXfiSlCApcu1iy7U4Vg1NE+
0rtRfsrNZXS/ZWQsDQefM783oacJgaGflvkkVS8yxEr3sSx780UUTiJ+vDCghKYSrdX9amK39Krq
q9UCsfpKp4ugXy0eQifth3yXRE8RNUbdMjRG87XQOnCuhIbnu+v1gzw+1f1f2v0pxkOEUh6xy5io
q0YL3CiPa/xWJa/S9LvwKjoysOhMccQYyK9O3tcoC0xHNXaS9GquHysEGFUEEw1gjIsPwdhbzVOU
v7EYF8OaAI/urqOj/VdAIw9ChVnlQRPeN15MVReniiovXiS/XVcvWp65HVIY9Flprwq3niuyKVG/
OXy0FR6k+rlffS5PTBFj3HK9cpL4sRhvgrWv7O+w9YtlZxrPWvKa5OdMP1TqmfiWK69x92QUn3UL
2j+y8MNswDw70/xYdPjcbbAeCDaE1ICmkx+mAPgWn0TNL63dKn8vOdN9iHkq7I08O8RRisjwatiW
3Rs7QlZJHmVjBs72iVB0Q9llAIkiOeCGWn4x1E9tyXc8UnGmEfagUXGM7rTaXKpEEuzS3Cm9p+dv
kGuL9iytp7Y+1MJRS3SvR7wYm63m0mUfRpL7Kv3Ancx+l7sdjqjBm6oDG+cchjmnua8j4lNWEum1
Z6U9TyF8f82nlV0ChCL4zZ+YHtphj0VMbgIj/x6Ffwuj+NX5HmURaQJLE9Z8NrKlNNioy6dGUqkv
ShS09Y7yFSoobQJchkHbQUEj1Bn1AeTQMAFdDgztX6d8iMWjbM95+lItHjOq4tTVp582++7D3Evi
K/hR5yq0jia78wmCUHxJmx1lqWDtuuWpDJ+mglbk93w5Rrofp19WPdp1HEiTfzVZN55frPA50RCa
bFl+3+69hehIqDoDtLs/XXezxbF0LwqPbM/CjnaaW48OmzQKcllycwQdlGs5LYJ2OEhjAC8nwkGG
blnuwCor4/uHfVg9mfpLJR6joFNd4d4gtXefSmqwA1v1JcKSYPO9OIPWgZnmTXzWInFXGKMdKR9l
/iJ6GRSyelSX580qJVDaSFsQzyHOF7c1D+J0hnBCIjqWxJGsfONgd03MFx3AeLsxf4nXh5V9GoPN
YJtOuf69iuZHSmpRNk60v6mzx4ToFqBcNFDzUF+Z3auvzcIowTx0hBBWcv3MjW/NyOxCetKtW99A
Mo6PKfRSkOye09lZp3l+jVP0hUJ2w/lJjf4NmMCmiHFWCh+ZX8JFnTLkCOVq8DgT+xZrFNULobB/
yNQprXmf18fqr67a/EyO6BiZr3ujP1kuu9cgjwRYVNWVDcNZOlI4soosmTZDmuxZ+a0UCIh9UQeK
emp0H1eiWb+wHQ6QGzq9IcDD6N5sw/EiKiSe6XZg5C7FwkKxlimB6HQMjfM7b3bT5smQf1MHA09/
zp0BPgAX0ficb5cbaYEZwo6gn4aFosjvpRurDSLRm7zvRtyFFlVFDbM/tNjgwP6yrxi2lO4mRbcR
RJ22vA3gfvFbmF7HgkZ//oeeY4Z7liqvjjmnDloxTegmCUcjSw9UX4WjzZ/JjN+wRnZI3yync1v5
un0dpiv0vR3h6ij0i9RlDgyiKxrHTjp3W0LvqXbDN826NmrnmVXK/IdD9zW253p451HpIzy+epDX
CnPhPa/fLXWHJmaPA7fDSfreV4Z//YAUt7yr8RHTlgAM4tczy7JubX06TurvKjxYJ25qX1rmJcu/
iF3A0/qr+rK9DvfC+i5YzdC2/PdgDYc3tuybYdcf1b0+5i5Tn10L/hq07WnhfvIkWwihrUeYL/VP
mh/Z9BJB31rmnhprkZ94DE3uMau4AaaPO23j8qUvgSNR5o3T1w8FISbzSrcJltWu94ysBIG0u3X2
k9SputOQ7nllRnKPmksnn8XoHRFgSnawrX19KFmS1x4jsMHYMgjKL5zebkCru3BPxQhgJzGKZJMo
289p6FQj1gUVO9XymKPvKESobtBvhYs65jy/l5gVBVYiuEM+OB2UdFPcaMPBvWFnBbWFwLZeSOYk
EpyeMl0fXxpPDYb0EAfVTq0OdTBhewkm60lZnhlTZmvtYGfSndG7dp78ygX0H61i3Ql2r5Yv2GJh
QNZhs3d9qF954cgB+V5xzNU2Kze2+cAzmml6VFnPk+5C4WRq79awOF3zmj6r9S1e3rboM2YvcnVU
g8kTiyAx3nOiOOvgbJO11gIO3LZ9nn3Y8OapdtWtt9dwyVEwtn7orcuB3mW85uQQ40Ofr4oRjB1l
uWbaKTUqbjW2jIDT7XR0kLXbqyV7Zb3PtiacezU/q8JfqDzC8FVZTop+0Aeskn9Lf5aqHz35VKQF
4gAa5S3P/0IdyfDyr7RxCkA5QMBZ2hlMSY0RzXBUH0n5XSoEu/EfNlA7dhLswAFyBp+88uQgSZ8s
GJaYhTI1G4jLWLW78g/miFpfUK+TiOfOngGah9VFcU/Og0dfWH0T0eekoBcvArSQ1jgDvE45eboT
IYLOQOUy/Im6f+L80ojXRXmaC8HrOCoN2V2zK5Stm6Z/Z/xToR0hOJxpOrXomx2AF3eLCz0KdedY
blTvio9KOC/Lm5r7uVTarYnKUv+1tYp06w/le1vetfl9ba/sjDKxISjSr4zZSWh2UMIlgT3t9536
3HR8z+pJxCYYI/tIbM6k8yAgMro95J8T4ymFCDip1Y2M7OJdtOerSYm8j4N6KpxBVJ0VPWa0KOnL
c1LthvA4V+d8M2h0eCciE6j2MIfXyI+DqPEKN/GnX+vf7GmOxPzhBQo2RUoY3svcDXFLTYFY3kbl
RxQae+0Vl42tcuERRYcvkxTG4EW7lUM7ayuv6mS3gyBbhW9peO+NOxVvCxiJPXHdxBMYjbsguLHk
S+arDqpXRkopLVB4gX19yvRAcUR0bdkeXC6IpO+b7j2sn/MyqG46hQqtQVLF2vZpI4wzp526nRD+
S7RzlOwxxnMiJGynLNdQe7swbhYuZk7q+CDUzqQsybqaXNpwhzQD035Ly/swW45pObnqla0r8evz
R40K3yHGqR9IQFhv5uhEHKtU26g8hViV7GvhlGHoGG3wSn8ulb0uBLFrOZHsCz1bjoQSFFGGxBLK
BtrsOWuP2e1sFWcunrMg3tOFB58SdPp56I4xkEn5UdvvzWkm4loaBrKRBBk6D7xItqcQdqI3NsHZ
2weXYE+mjftF84sZiV1v9XMxuEarOD1YNyLVCPgKU7wlStsemnL1ZHEA+DwX0meXST5MIz6MnWR8
5+q/cLpn9alWA7X6rA3RV+fLoHphcmqs8zThCbpvhInIGLC+AFqnKSTSS1u8F+VG4Pht64+ApeJt
MH4H46cev0XZHeUzLkenEg6da5KxXZ4iLI4reIZDmE5d0x2ynkqDLjiOAMeWQRnxazE83d/G9Eml
IyELJDfxKHVWQJ6eHXKF9KaJ9kQp3cPBmo9e6WxEW0BP8URWMKH3SrJdLxFIlMSZESwK4SdD5cWd
RcC1em/kJWgDbztG9eQPjd6D61FNB190gLEV2Qg7AvF3cJLtDRluGMpOcm3q3luQUyR07lp6lAnc
+kFDa293qnSOigt6B2T1CFjglzoW9RJinQzBo1LyG/17cjfM0J6gPzpPZJdsaUeQjquXJU8GxUU4
Tiwo7P2Eak9MAqv32ZK34oOYToVqQefeIsjONYgNG4fuWF1CX0EEOckf2zKXGO+jgY8+/x5Sj8eb
pC7pIJCsD5gChPPnMP8R5+Q0R9giyrvQ32C+nCTa9w+GgRKDtjRpPs1La+MldQZ7cSTpV+9f04Do
21/ahnYtbC22akEY+XUOj6t9N9Gd/5hqK/xuhOPaXyXrtSzATDJBQzyGKui0fjRsxi5E0nzjxLAP
ItspghxjSDpRkCTeKA5+3bMYWHnPjX9GBxso3npQeKL5BTsOYrv4hnC2089mdDBf2AZXoy1dadqF
ybXDsG2tWsDwfLtdY1ARJ4IP1fKXDo++LHw1VSXZO5byUoV/aqTgvt9N1nlYNlWMwFIMGufANc0g
/psMDwdAtgaq3uDGUZwpgFrbeJ743/8TjPyKJyjd60E+Pf5LqIiN5c4SfmrOWTX/KLVqMyPMLI+1
tY84xMNfrH5GNlLHFYhephDCfOjmXNhXC5tUG31Jxsu2r0e3o4hwY6/VLmpKHtDqFEPptOB4WfjU
0oNhOXwfENj4sCzCdk4CSO5JfM7Wq2KPCM/vRf4PHtsVsGugkyPrC7AQV2V8km4idQTsF/5ECxdJ
pARFGuOYHZ2o+gPFzggNW0KZ4LSdzpOwNHAb8vFcpJZdRz+GqJNf98Uux+AaYrrxBLr4on8mg6Sc
JqDi0pbjDO7mNDETMqXoGo3CLezP5T+tDmdNhlbrptp+hSkT8t4TVG4ivUD9t4EMHjuRZ5mHzaKZ
Y8yaDTQ3f3YjmNYa7f1V6utrkll2ZcnOXH1N9RvuFluJLwIlikEa1NzBW0BiIurQLibN6DWsKV02
mNNdwQD+wkauK1Xc+yA/JctnU/3KtK8M86cuPre0KcHoG67eXqjawvKeoJOOmAI28k1XEANAdmL5
FQm7vsN5nJz02e+Lv1H6WHAcF1HoYDSDtP7rOAKFkzhD8xkBYaCzZPFd5etp6xEHK/ZEhSeMgR/S
TrFFR9Qg7uBk8vFN+12aN5mO/67YT069XKb6VVewqXUmGs4vLUqtFWgxyv55wn3Cu24GH8kjkly1
+KjNSxKormE8zztzH6oPoXyXk8Pa61h6WfjFYMRKwyJ1n4nLQKGKHhhoeCfh3g9P1XzdGGE5wa5K
ztGiV3lMETt+xuLLQICYo9oV8sLOq2eeFBF5Y9yWD8M4JMtZph84/Fbqa748th9tCZ8mDEOJHWg2
2dFE4BPiu1Wn7gKok/ZYquxcv4MS1Bn06soKI2JtXXpXkdeRSLPob04+vlFq9b3kY80DbBTMh9LE
fY8FRIMhyoeD1e1m0cUi3CqhpxCicBhU/WcbQtAhHVXxI5m8Vd61UAQb37EgB8+ZX8JgCWpCJ9aL
Ub6CBewi9VIaMXZZUGQBpnZ0KUrivSA4DS0pWJqxrQZMB9tPyPHWYfsqseEXiBxl/DXgavzsUKhX
sXdy5XfAIWbEnytIfBlXisi39R3xsMveJN4vjUYYtPMYgMO69QpN3qdBYO0LO8mra9V3Tttdxvl7
AU4vwYaPFD6pRzJk2aA7YwNFiSrRLJEWlsWDIipYHk5Hx/wzYjnZgFBeCzC58Mv6bUvd2nj5xB6n
opBnrHdvX6Pq1olXwLea/cYCJUf6Gq93sL4Uf8ztg1Wq/9EXQ3FHk2QclE0bkN2HHSqc5ed47XeG
N6HWHcBwaNlC7Gck8Y6QQG5tGAXTTj9aO7rbZ4Fgxb8mQVsO162uZ4MKHTqbJjRE5wozb40FV+3u
kfzUIWlKRObxBYWtXU80++GAFXbf0JUaFQE3cVIH2PcWKFlCosLKinjOPHN1FBPDayB0F6kmoj+p
Zo+/FzN8/2W6oyMzgNzPAm6iBPkcay9o8aJ5XGoKzeLSCs/NIjqct3A+lJ2zKud+uYbUit27KN5E
4VoC/kqVNWAHRhk5qnUdnQEp/UkeduGqOFWz76F4UHPttA06viX6x8Y1eauboJIWdBvR3TTjHpf/
5OLRin740Qh3nFEGNNG83LO+IFw+KwZTGewVyQG6IzEZ+H/Rxb2K7FSppYvlXjYIGSJ1yPoYl8cW
H9Ui2LBdbNmWS8tOcqzTm6G6+RIY1eDRCgr3dhSafVMEcrajZ4VCqKnvWcbRxW3BvZNotdfeDP2a
aA8Dy2qWyU6YvCrmx5AotgEleYtML3eRESMHgWirofCdzdlnhkvFnf0m2efbxXqXkkvkml6zugOd
ZU7ij4pvmadI+hbi315+JAbw5pamnwKNckWfwCiY2IhCOF/cDBHUXvMRY+AhRES6bX5WqOZQGK5m
+VUw1OhZfldeDe0olUc47k3DoF1iO2V4seA8vLzmluwrmJL6KOSndgyMws9QkLP2FxTIiU8tjnvy
Q5dYHPuDdZU0THApRSj7PO+mFrR24mYl9IdIme3SOmuph77cLVbsT+rbhMBkPsfpczqf+vle6btC
P8EcoTPN2M2wulh7mnGSe7n6uvyU8udrwcaGIXGSbJepIPb01He7YXVmf/H4LPjtO4+3zfM097O1
F75rqOz50I+vVPE4bmxNcrZCOBth0Ikd1pLDAVPAL7LDHnAnA65uARc9VvBRpWkr4RXMtKSZ26kv
AUAjpUuf0gLqRO2x044WAUSja+qLvjIacQ9DgZtOgNYwJ9ts8Sf6M7PGyvUvxBM1YdW5M2aIblAd
hIM9on5MyYWPmPrjLp3/dU+SpFGkq6wTPGfVX2ptfo5s9mTZX4wFCpHL3BxW1BXQGBITPqvHqiOF
TmcDSl8qzlQMtBoGSWlwGjCxInBNwEsPLSY9ScJn2Hwv+sdS60CdwTNC2e47yDZMNK8ZFV8dd7Rl
IAUboMgVdogmTFtkIyzHd9Hmndqo9jj+GiKtTSeCK603XNxxp+9HLWioT2w9WLx6flgLCKC86Ml+
QX2VPnLqM2RrBeSxUiUOEKzCNZYV0qAfFyeaxhT5JQMMsbV3/E2JMFp92CCfnh9niIgJDyZrAnCp
gu47KGbePya7OPtsFVg367woMMh67ib0a83jWyQFLRXhI5q3bjO7Sn66CVWuEX3Apaenx44iAolu
wxX1Sv1DQZJnbj+iZ4sfUncoqpvVvm8FV/1LiOuTj9QAZJtgv5Irv9Hws0sURtaYJ81mjThNrxHS
NsayhkYIrh7wDjeR2H1220sxgu8kC8hDOLo8Tdtj4enpc5sPXRg7EsVsG95SAdHCLvF9Bum3Gv7D
IEEXpYGMecEJviXwjbJ2vg1UErFJ7f8YtO7U6t9tjpFf/lAyxPE9ctc03jkGQx4sn+Xw6IqLiDV1
qu4p3qscD39H4ESYcpQYvsdh52d8kp0OqvW+CUemSUcDZnPlVhmYD4EfRo/76lteHC13ZH1z4hTm
qRmaoGO5+VaaJbWP/UXECGGxPizHSfNfmOteGhlZDZZz6392ucyStrPM34TpmuVT2H8uqO0lRv7t
nlgmziAgUmNP+c+SpIi/2I0fnZP6C+/Rh61YbPwDiuJFtaclt9KhXXZ1J/llHvFMoKxt4XSFAeq7
zRgCYl/6zwTFY3aS9bAJ3lX4WnMghAX3VI2uynfn2uCi82ZYHzSEeDhM9V9T8apcMd6rxm3G3aPx
mabnAf+I9cqF7covsE+j3JP6GZaKNiBDIIDltKLeyvlZJvTF/Yupfn0tUNWxo6qvtGM7kfI3+BOs
bEUD1iWyfxpAahcjRE+dg4JUaW73lMebF1mUYP9UxNGXaPjssZLoMw8U87nF18mHzKnDH2T8dby1
xbmvvbz7K8vfIVQpbrHbD9+mtZepbqnfpE51+q+SGLxXuBVvCZZ7mkP/SYhQdRh5hgm7wnXgeAnv
xJxmsdthl7IhsvKb/l86HabqAqhUTtQK5NZfRUcCfWq37Hccm+ssPjb1P9mJTYTKAGs4PSFgilbD
YnRMuXrhTS0mQ+2QEUlU/r3HoeIObWYNSKZ6H+0G/V2LvgqEwYkLbCUQCnT/IqE4QvbZGKWr6DA2
iieMB2Keql8YigzHfd28DXPHUZ1eLclLTA8oPiLkkVXWkaYkfj83wi8CA6+QnwAm4EqTxheSraEC
klGBz9lRnEL6SO1Rs7A5hJ+m9LeW4LEAD4e9RmdcaDAuhfPTq8G863fTcujXExP7OaiXMd4KkDLB
FfneNftMCDJCku7SKA7sbx49/WzF06a6CCUEp4llC93nDVdAU18aegSb8QvCTTP2XfIGoTal4E3V
x0zFbTZrtK8p2IJ8ahF/sN0rg2wrEOXlvlwY0XIr132fHRreofwv70P+aEEm0e2+vCXiMcetpX+g
RNsjO8XMU/LUVpIbtxmYCnkeC3+Um0DVJx7anJ4aj2y67DbWJhxeReaYydImmPiYFeLOVWLamRAT
ItoFcTiRhSLjZFUIakTntwyL7vTQF7Q9FxjQjYCnEN8igt3W6XchKbP5h56p5xz2BCgWgsvccdm1
WGnkJ0UK9AHbFNUHVddW++EunzwhOiGHblEfv2tbmBih3pPxXq9HIzt1IuCO4nC5jPUZ/4oLrSyi
7kI3Cfk3Eybo2nozRm8wfTqydK3GAvjAOwzxL9MmlA/v+p/M5t5835uBiN64ujppoObSEJR3KRZw
gx5ncS4dpb+33upM9dnsgi71Zo4YqY/mJs1gitO7Klwymc8P2ujQwdlIZy8xkp15y+Xv2HziSM7y
npkNgYk0xpYawJIJi/FmeIzsmE4JwFBEHM2etnhK4hoxK0x/cb2XCVMAvdEVOEmifZYQhzu0mVr5
Fawvs321rB3Yr+L/Uu56NnNp/deIxR76OAbxatW/wWfQR0i8nx2oD1z6ITQibQFjaBLeTVrVfui/
DFAXgSeLR14bTpsvbigCBXsD0xHPXfWjYIuQbHOAtlQ+N8p+SJ91fms44h6/E/qZK4JxtoKfnuA+
aVTYFAjxHre5X8ijn8m4ZqONfFkNBwauvIgWjk34Na3ca9pViSt6g7D2sFBFbn7RGInBhrbX+Ynb
LjBxrnEKkGSNFwszVxykFOo565//RdaTLC32F9MplNtg7fT1GHbn8Ad8MfxE4jGrKHtNfgdk3kqs
o50+zAZoVKbcVTRpufg2W4o8KkaGibrbqAWa9iC5/6P94FLAWv1wAMLZDCTYwGqHk9Sqn7vq3/La
yreq8SfES86C5OmJK61nDa9/997i2pRfDQeMl99hMdoQ39FXcV6qr9KNfU1B0M9cWjPn7EnDQB7+
WNbAlBXTRhOjy4Oo/c8U9pTKMq8pzTGqCCboGEFUANZTn2XHFHs7BTN1gflfWaWJN8xq15YTJggH
GXvvyKl4MZX2Zvbn5ZYFuDrVfRdUATQKaZ9WlzM1QyjRGh87CDxjM/LeXpmDwDCJT76bOJ5Dliya
vgZfWDHCArAdf8XDdy99/sdOWy89pjWmi9ghnjmaRTjcTXKLfcuRJ+vEXAvi15POnS6liyScZ5dS
Y66vDYZXaiaKBC2/ziG0ZIvTMX8mF2VQQ4UUOjEMMMNz7FbJN8JboM1ts3RNuE4k7Vx8JhZQnr4L
CAysMwyicPGT9j4D2yKPBg7w9w4w4JvdMXMjN1npJvi16q/E+ljSA1g5T+6TtGuEy0Yo8U9WO9pb
ydmfkJQr9lOVqpNC5LRnqhualU9Lf+/Lj4qpmDsRk0MQ/5MTpF9izpep7MYQx036kwwXoXyB42g0
f/lakneNMrX5qOYXJonDXC+UMCmZ8gurBuFGwZwGmd+8SWroRKchXB1zbBzVNa3f/7A/jHwm/CUe
I1N0JCwOHw51iiq4785bfVZS2bSRI1S8LFx+4SkTn4T6vGQ7Cjwdg9olHD8E7ZOdGkjrix2bobtE
v6n2KRTVw5p+qwGJ0Be8sd005kn42yrDIvkV+2v3j2IXSW0Ag5fpywgRJUyPgTy9anc8wyqDVPRD
mFwU+SqyNLH4YLwJbpo5UOOLrHsi3c9rCHZLbqgH5IG8Z8DHdVI+NvGkK4kRlN264TJVg8Ko2NOk
7JjZORGDP1zS/Ufka3j1sWWo54zk1iDtRFy/FtPQYHEFIEkLIN5msFvNr058Bs0YLGMSgwnGCU9g
7TInI6JjSBlfl/hXljZPOP01b416scr9VvzM5dNmAsNuNI6HJX7ScSf3wpe1HPNGtPviJdEYYURz
2su4vgqU92q3uCpcTWOcuvGtEw56erfyS75qUKPcvOkOvUiHAJLwThX8LQRQMlqoNm0TzN9VRgvX
oZuhJE5N/CdMt7l7U/5H0nksx24sQfSLEAFvtjOD8d6S3CBo4b3H1+v0VYQWz0i65AzQXZV1Mgu6
Tz+V8dmfuPnWRbeMcsqSfTK6zIZSB5ygG+cZQFzLCMnV5irinVLvwx7cxlv6zWmSqXD3ln1tzVsY
/IXRs2eU0IJ3IV/yiFQGUzBaXJ2/j9nyMdUxWbq8QvzifvnTNS4Tew6MzxpAsU05ncvzJM1536To
YmpnSX7ojPYs4HhB3Cb1zaQ6D4KjmMmJZsiJHzVEY6xdfGXd2GtrXJYuFwlT8lvMYIWOuilwHZjn
RLs1I0VE/BV2P3ELXX5mCgDrRNs2YH4zKrYzB3+mtO7qnQL0jM5bztV44+Tvok2X66tn3X7eBtNY
eC5yhfFRsSPLa39h2UY4iws2xkHdp1zvkfQZD5/5kSl/qFFuz78K81uMkCw0nImxl5WBB1QhdNo4
E7bFlrCD0NlpArVwSTrJYXGqXZa8VcWrxWSZPzq+Gk15nIvg3cptt0djV6m127/WsMRzrpAuFaws
+k7RPa1qaplmj8RULaNNCKwN08rh5Ps83bbr+L8ETywZb1dw0ZDJGAoxtzR/Ae810ayQTQ96pyGg
BP/CNWO1SNoKoIUwyhcfDmECNssMSyy2o3qUwotTMrnnLBBicw8Qvm3qcxEf6myZ5dtgSXXKBTCs
0DbM2B2xzxVcLUIj0fs1XgcxIIfbFMqKxhfC4ulZDpnU9FsPsUBgGnM+r/omq/Fiqj5l02VxPdNo
/VxmkOWPJKK2SXC5p4jgW3+4jzlHHkYdMfppSwo6tEF1IUoMRoUQyRWsGDWbnq+lYI1+ZFQfdjVQ
SvwoNLfWV2cy+bW+tYYh9UwrNmh4EaMoX+KExxE2BUduLweNOYCkQXkLNaiYdWl+jdaXhligxsVc
lU4d74xRPJFduRzBacs5tW/5EM11x2xkyD78XmM2V8wk/gbT5GtkKlzpeya79awbzo1OoT7D/mjp
S73cKBHLtDBIhEQNWvUfHQIoykwp04UVBHwyA1Iq0UrmXKpett6R3rKbvvj9hezgcKHQa8thz3PA
EVrRVsyMk+qciTBp259cfnTVW0ZYZbMOSK5AxgTvYz5qksywdFqTEOOJH/lg+nfGB3OFMU/L0VAV
vFQMceQK7R04g+Rp0JTn6J3N7NevKHfivSFt2xLrCkgN3sKlbNKMzIV84d987omOm7LuViOXRbQg
gGW4pNGP6IEtTkGbtA2FwbDH75y0PwOyUawsuv5Dorpk4qxoG4BtX1sGydxeYQpHWfdO/wiL6RxS
lhI0Y6NPAyPJ2jvB7YN3Z5SakRE10uDLrpUHc5sjOsoa12sYzBAR1gOnWzbCCflmk21skwnau4I/
URWO5beuaZf0lAsycSp+45oIuH9lgFNtIm/VMjj2zVsk7wVSWMQ9U8wM0vzkaddgPPnph+HMo2kb
SxLFMofTnGE1GOk8cMnUZn5I7MO2AVwSQ46FKfez3+/KhFipSSGRJ6pztMV2EF9LEV+a8YoylqOo
Btal1W7h7Lej+sdFDTaEbrQs18Fm0M9J8Si9XewcITX56MnDwfgbD50QGgTKPXkSuz7frOAe6t+N
ep/A9vQ5YkHYrM1kqX4ndHYLQJYUu8vCJACkEj3mvIAM7a+Wtte6VRAncOLGoiTGq9L20P4w8th3
GotxGdetFq4SmqYQ4bUGqcVywsAo85uVqkyYBmFeOca3ZfHkqwgcbm3Ol2qYpyVY7IicMzxLCCC+
aMYPLoMmChhaQST/HqFPaa8Ot2hfnfoFwEmwiC2GfYueMR7eLHophgNrf9V1v33xCGk/bHNepPeI
jWahcQFOxvu7iOh4fXE+UVVX8kzP6ZVd2mzSJhCxUNqADCnce+ay2segv8UMjrpGc/vybo8vk2BH
OSSR5TcNdhmVljsutPxnbErAPJ7WDEWBEluOkQdmL8JWSjVfNkG1Fs+XTSsaFvmG1Rcs+e4XrXpU
8wsjEQb+FFob+x2yQhxoXskne+tpm9TpVBDyEYjZTFDgJi7e4u4kzlcP8o84x/kvi9DnevLpKb9x
xJkUQH7UBz49VF4ovr1ZrQ0mQkFwAoJq5oNWMAruoO07N7GsWadctQo/53C18o1mXzAmVFgdfJ2s
xWs2MPdjCGLdQHBJF+Poj7ZEJhHJ9jY2XF14uBeJQ9Kj0P8d998nl2lr3nHXpsIWx6BdHfEBMn3m
6kPmYF4gdEGdW7c8qKtpaY1naSnj6HJT651tEUznzehFnIAPri/rF7tbh/leSiCo2pnj+KiFrsf1
UaSKO9blMhipEcApC/nheT/BmC07PITAlbr0ozt/Yf7wiUTg5udz1aIlwW+zUdvGMDdKy5nZ32I6
VMzEk/IUVaMWfiRzSpb6/ANblrNMChQqHq4Vk2wBdCXDEfGiBRBpfvJpBZ0jvoimxKmnq4TokA5T
Om6KcPgteRiyeSgceK7uMOK8jjMc+0Q3ZVDLCabpaZdzBgacLMxaK5foF1GDEYvfnzhhMDV50/M9
mOnwXrPPAHKNS3TBWgpqHKTswl44nPCl7Sw6KeUESOabQVi7q7lP8L3lvxN9DN5KKmCO8YGORr3r
3pa3XPrkaQsozp3hJ0F3cRC8AoRcu6i/vQlZuyZeiLc+IGdJ2EYI1aroQ0BG36WYMz5ZD8VxQgno
Gmvm9y8IbmnOZcToURhWGBn3azE4aMKvxhIOUzt91r7IJ3KQMrDG8KrXk8DmGR0CxmGHZNdMtuqs
i56Rbog/zfLm3wS9QduIgaV5GeK3QQxLOGuFfFvhj0n2I99iPnzyrPPqInaYOyY1JlO9iis8CcTl
qpXMLj6zL99C02v+uKx4iEK3jkZKe3WuQanEmDfHAa2DClWt38zxOK38Ta2+JDdcTcZBCBllsvJW
3LrM9wQkpJDp00JkxFyJjgTYwtVl27dQ/BDc9RlRcGim3tKrPlSJKYsGc0niDsu9wnPrw7nYf2Tu
8yD++UiO8dOKznxpCwL9PC4LwA979qi8IzvguAc+deML2Z6dw7i4dt4CZFnlU3CchaJMbtjz4/D9
kX+Iv28tDo0AtJRBFsVGo/3yn/Dc4QVj7qlZWzvcDQZSZY8qpn6M2jmV2nVuWRAP9apXS9C4XR2A
55yRDRf0xXPF5igNoBMX8dycko1WQM7zcHR2NjOpvPXyoX925rdwVpvhK8PsxycjM9NPxEnB6/ks
HG72HEiI1gyNgxRXflIHobe+dPBErAsQJ0FlkYTkJqAu9vil9nwSMbZ46yOrJG5giCX9S4rPjnGO
9KOU7gv5z8rvmogzYtzpv8Xlz1D5ZMrw7Aa7Oj3X9PU0nySUlFsjvmcp7t/VmO8pmRGoQ5l2lM8x
hUWPeYWRcnjfH2VxKMtLa3zb/IuP07SZIAgSRYheFb1IA7hABTxz5q1GkcXtyB8hXFMKR0uCJXiX
bbyVn9ym4EqQTwSo3Oy87pJoQlwlTzaYyCdgelgS8ADW42/YpNJiCOIGqAONtl1lfBQveuZjJTOB
6CixPkTG0uPXiWtZJQfluGLnylrkfRkQ+SbHBb+CJ5GX0Dv0FdT2pFwNzPgbinmZ4iqff9tCJedu
C0kQE+8PU7AR1hagq0xmLSNEbry5AmJCRBJF2Lvl5WQHAu0llitIrsnJXLDaiu2WY6jQizxJhTOq
N095b7VtXp0Z1OvFFceM5bzHicWfLy3HiMajC2aaPHeYfTZLn+7SI8W/bMe5zYDJ61+4CRGOUeQ+
6GRJs0JhpGI84R8usTnzM/uYm0PGwKp6N0zpH+NtTEhyxwriNmdIF6vdzNlrbc0oqWW1nXBpiE7I
m7AKbYsE2nNOdKlxMEHbmPHU6rqI9rG8MaQlSb/yczLW5PWaNt0vaCjPpD59WKCgyTrb4OZQyVpH
bUYi1RxWzwlndRMsra7ZOOFVr4HGGibp64QfsefixDXLrNvtxc8ic+RT3NkdCihUfFckmHsXnf1O
uyesBznfsqiH1YBGUXqXinWcBpTN91q6ET/VP23viEOzD4nIHOe9A+/tRDPHhPVXC1dL2gXsrmuh
BCHxewblF5aHhexv9PKzlf6K6I4cnuXnDpbDRyg3QAUVJrFIBm7fHDwLsPzYJ5+qTcVJ/GeNZoNd
U1BVFoVtNf5Sm/I10u8y2DU/i4yGSztIBr9EzdXehUgsJW6/q8f3kXwEEaQMSmy3bK190v0V5U2F
9iAfi2eLrM+hWJy5vAlpgl4n2JFSiymsuchBPqSVgxcSyodvH28QdRrhJWvVK+Yp3z4RFLpdzMYc
x+jngF9w9tVnf5jeURJ+Kv5NY/ewxpv4Oirz2YeHgjlMvHKqla5iM9tm4z5G9NUEf8qs0ZTtecxx
WhH2G3VciPmrIjlJ4o7CGAkOmIVL7UXehDhOFYltbkeHHBeis9GRn5mBD+TYekw6fTzx5FqXmOWK
DZmmhfIVapQVzk6SP6vuu9VQH7MKRInE3triNi3mhQVCChHpB982eWJck6Apt0Rcx81OLa+eeiiz
mwdIwEKbfw+8z1Xb01dkLiGBsHaG+YvQ6hdXhAydmz5xNedICizYlsh6NGby92h/0knOuXJSD8Hv
2xzfIvXTkJuFUb00JgcE5CBLjvvOCUkqQAgCXhWyp1/8ie80lF5kT84HbB4ED2Gi3nA880U0w1ZG
/sRRkdLMG2s9XKYl+u2bLb0Vzp+p7zgVcunlwVVYhTwbsxefjNQ0mHBQKLpzHh3Ngm++oaOJySRZ
xW60jAhiYCSjwc5D5oT+QbM2lvGVN586tUsRXCcJwYE4nAUCF7q4BJTYkq46XRU6DW1E3IxgH6O7
ne35K0YGiuAROyoGW3upkcZ7m820BYlSVoAOs7DstVJvYvpfdBlrOuadRhMTQ8r/hCnkOEQH9UNi
HxKAs6TZMWUg+SdDdIwkFu/F0byR+Z+o19TuJjAmDvhQ50A7aM3dMv5YDjcLmgtDFs8nFgyU0D6H
/T7wLn79wIqG4O16tDlmIfHn0tl572TeCSIFZZHBBFdBnH963SEwD1p7rhCC0p+YTNNxXVeUlY29
0Opwniq/9oLIUu8HQHOe0G5GYQGZQ8hPJCQBcGfjBC8pOt6uVrFRYe7LQDMbgOezSnRWKX1otTar
rLfBeJ+mamOYGkjl5GY2fEhyJ8IbQ8ACyTwt8a9D8tFRwIRnxrUOVAwH9T6p0KrJty+IyAl4GeLJ
Ybj2W4R/jnFXq7vsPZy/cTkumLFQRDYzJku9kP8cb0etXuEg49iYXTsiYb8QOMpt5KMsOgbzgYOI
wQjxNDBYE/Fhxk+nLkxti0siopee6eaeQbXkvQl63eqe2nRVjZfw802cWGrzjTVLNOz0w1H6IQVf
wfjsR6xaOwlom5eDh1KFDq7tjIoAJxnWe+cW1jiTDsNwscZonvb9/MG0LvyrYUTrZxJesiokN+NT
Twl7mhWU2DfiwoFBMPWtibf2/qAZSSclXtFkaDbes+YmVx8IC9Rhy0lDDFv1IPa5/BZyOY8PY9fY
l5IrWoPaw4MIuc7FLJ2aqyq/gvrHjvdB5sLo7vt+FXZCOfRd9idXt8C58G+RibYo9RmwyUwFAMDX
aIQXsrcXNs4Sr2dsXnE1bRR125NYDqNLKhZ2De6zucJd/UnGNiuH+6NHRorFJJBBOIDE0u7fajyb
XFTiXkYtANFaytk+Scjd5Twj4NP/Ua0B8RxjHu/GYF4IEvRnZx0AVtppL5KCKg+z15fsHeXiWBS8
Owjr0rfVsCLogXraMGux6cCG6VihsXgo/88kvfQIiX2FrWN6jOVGGtedek8xs0XVzGBhQb2YSHi9
UjMt6nc4LwI3CfPKV44rKI9JuY6YKpHZ1caZK2q3cBj2ZwZj4YOt7jA36/F3oX5ZNBMl6CN/akb2
GDZ/lQibyCWCUI72ab2BZOqKXSQdCceeVZhplXWewKpzWhqsYwAGFN+7FjpzTV8a4cbL3uvWmY2O
v7ZQsQTw23h8VZLLByfKrpzIAeE1B2aQXkKzwu0wsxk96N5RfBK++p5au3wiYJKp/3jIw2pR9++1
Sf4mpZfl7Dxzz9c7Bme8D7DKFaRaBOvdMJewJSLsYlcDt5CKI6tB2+FpQbeQ0T6LvfcHo+vsMi6K
uRJvyuKUqTRbJ/ELROFLkwHSFgx6lQcjMcKDmWxwZAC2WMP3sA6Rj2jmQWPPyMnzmKTGUjrXeDag
4xVCx6fCDWzmC7NMW8TTJWGac0aD03zubIcHJP2UDIIT67mcvqf6NSUz1iA9yte/s/qoFbdJ/whA
2FSYuPZBQQULIr0R9xb2CwqhsFnqvODloVnIc2lCIGFRgka0pkN8s8GLLoPoTspvoV0bfP2Rm6Em
exiR4uSuIODWxdZuz0yuHkTtzgzjq5YPGX7iZj9mnFf+21g+VVhHgT+pPIyZFpDVDrqOVN0xW4dN
gIzjMC1BvaNiY+UnAyY8XLGYgqKBITOxgExvgl2ULprklspotfNPx44IJ+IkHytKb7p378OJDhJv
LrItrN2CuIOg3Or6TYArcvgmPlunx3xU3Zvw00nxByLZVcTOLEh05Wb/GIsvxdq2BN8kX5W6HsZN
GD7G/sX6Pyn7jZqvzOAWYt4wVhuL2ynywB1O0FS4j3ZN+crRp9nH8K9bVFQSuw99SW4x9TF3e16e
ST70qx8bT2vW3Ce0JJr3Uc8Y4Hz5yikvd4Y+os5+xPp7B9skt19yvkNw4ALPwvfK9A4dqEiwldHj
I33PyQ2z+lva7hRiIl1ahCOq60B0/+c6P0n9wzbc3CZwIL8k6dqe0awUp1j/a2VzbmMl/DbB+x6W
a7jk+Ynhrxf89MMF2HMSH6m17Zx7ibGFjQ+oK588Z2UJkmytvJC+kY+h3gpxyICTYGMHTZYWLOEp
RvG0Qw2UrwiyfEyOdbY1CzHx7saXeBGxfozomBiYFdKo6EB0xFvrK+KBkJRnyaS103/4Zib52ELU
+DbUnopHYqmU4gbbqflBS1fRdJK1ZyHdNLwNMfUxOAbTpaVCOKLhpnvDeMuz92Q6WNoBQ2EVv6Uc
YYV9gbohe3VFxaCrK9MCMDp3zXoYzoUFueAs4+LBCoQMEoK2vCZz+38rFgMSDvs02Qr9v+F40o2l
2PgSs33EbZsPOyd40voQGCQkaWsugaV6FpcQ6SSd8B6MWJ2pmJx9pNyqnuCh97risROcqJhFcny5
k0G7QhtRR81azX8G86uAbY4R39zcTdvzkLMiZTeYa+Hkiz403Me4fYnS9VYCTo6Dw9CtpG7ldAwa
SdGALC78cwMCRfXzbb3FO1/bCUe/0nBvCO5uY8trX133+iyrVpr8xXoMpzmHJGFD7RCwu5RtNpA8
cuYqgOWzCv4FqTxS17/U+g0mJXFIM8ezut/cv5G7j+QWykxwuBvC/GZbAKlMK+pl/bTqTYTE5i8z
9WoZJ5wayVdOBImMIo4AVfr/lE3H/p87QIeUT2Tcwmk+R3VlqBQp9AzLtvpIwW+J5R6ODGo7dcsG
AiYcGwBdUAbmTvOC0vTBxp+5Xq41jUJkN7S/lHCApCi7/LBhdk0isN8ewYJd51w03FWmHy7RmsjI
OIbpN9dDkN4tkn+kf5krcb9n2gpTFaH3KquJHK27Lx8KHmKT4bA14NJ8H1EzLDKuleoCPJXK60wW
capSvHeWNDGNdbCIaIw6m1Z8muv+X9UdBRxAIgS4Np/Tv+vpJDSwKHu32L0gPE0T4bysZtfSd6NH
icJyjeVzOqTNNSvunkHA1XdTiQCrYwGkbqLa1TrZO192cdZAq6Wtxf6g4IiomcYbHDZBSLrYqdH3
1EppzSGEMQkXb7GSP2UWBIFvOCLxgfAf1kKgAN5JA0iGn8Lb2VTiLGSoUJFkrp2Goc9ArgfTaSq7
DErlUIUkEglNhNcfVhEfLZ/ncjJPA/FCkKeFucm7vcUW++nhUBWQMlBQxTkqVwHDfu2Y82B7QChb
BP4Cfq9FG9MRzkQ7kwz6KsyvbZzjjkwWU/0iSsxLv8QDXbLRI9EQtlzSEtkI3takxAUZEv9KpA06
yGkii7UaMYnUe79Ehjhr5ptTf/HSzwPMSsy6OSAb4FBN+ahaTAGrtv3zMVlTLDmLqYFYhnTAdSum
qZl/0/h0Auc8KJtxqS8dH7t8DjvUuL71/P2W+fvpDJP+RxesRmW7Vf/jMQODklx0kHO9vOsdltb/
RWxySoGqnZ/e+hM/g0mmhVf687q+1Dkyo+tRIt7LBcxj/i36zpbQsO4eoVVK6ic5ynKxx59OFpE6
kpXj8Mppq1G/DNJjIszZ0p5jsvX9C4yiLR80TTipkUT8XSi2XKx0f4tuNyiPpn0mzqt2gE9vuXz0
vU0RHizEw3lFhNwGgm3W5D8x1/dUX0vd1bVfK/vLNOIZ2NmzbJqPqHw4yZfq3OVZ4PrthY0N83Gp
zeP8XWaqIDhHE67BGjKqrRzT6qttDxrhNWxAjGhLl7jrvOzRoQ0olfnvMdJ4NIhcmPvWWTMwYmz6
gFDNBdDyguAXTlmsLJPvtmhSaP5Bs9WpCbRmZXwzciWzBsaQNCBhGDddXgTrGwkINRcqh30B5sGy
73V6TfrvcDzn6k8fqpumvjaVxkiZOCCW8OjWZ9Lvp+xYM6lNuPUmRgSFcpdvJvxDuvl3dTIZ828i
+So1Xwa84bAmSJpH+kjImVbd7Hzf0T5UTrEk8IaQLGRk0aeo7beOYWN8ieyXpl/V3alJLjJBYPle
RgJFzLIXBtaPyEfT46z0MhG+bFB88VKmK+7rqDt2436q4W0TEo55pdDNZGKwjhwBJjUYYEV4DYw/
DgUyUyx9zQobz//lNACo+52ANAZEXQoVDzuk/ttRM0+ohz2Dx1h9J23AYAxZ11R2/S6Ot+20wVww
D/+SGojo1XmMtL6HeqMwrMMH37sFeJ7+SvgX6+cx/JLSncph0RMxONw6FJRSppolakEHu3WyH8k7
F8aynsCRGH7thddVxbRTbjqJ+9rizD7+w6ikO+rRPCvJ3ly2yU71N7b0VA32xKywamxiXF8GNEfL
C5RcCPnTWoh5EUp7mcJTjgRMkyAyPPCZCidALxPWt2ePVrYPR0JFV+CRLokTWffqsbrX2c5S9kTF
VcXBKi7tjExCWATiYYq7Wl+Z+hdYzi1480WULrlD4aSa/jhEp5H7RW5ZkEPtyKCatLu3looxL+91
/TZSz9dX9ik6XKKauiY7MEWki2F0hFBVSldDfbAfyGqPYVDN0+G90zmwpm/G/CK0u4GWAc+3uxon
3Jb0dnOD/N1372xYmONSyJD6ECZwB9ISauXFuXkj/oJ1BCA8dBfL+7P1wwQfXfTAfZxYcjDMguKk
1stCA06g7lrr0c5pz86wJ1tzZPBOfjtqZty9Yp/zrj7aNPIqOya68GSi1hdZAz700rSNlG9T/Sgc
2FO1Ut3UxfYsmAX/KME6RAIqoL+Il2m2Ih1d+Ga04WUhs8ZEUMxBYnJUZ7KO+91krh1zbWZnpTxE
oFrS2aSDK4DNn4bxoYzXVNpkzs4gv6tGIFXqpRSUpEHZBGzA/GEJbI6UhPPM/FA4BSzvXczLiOuF
TrWyt7A/EdIx09LDVG5jTCUJ7A6tt9trF/vz3wc43rDUuuz/i7yD7Nz67pOkF64YyTuAVmcKeB8o
c7YSLZMe34SfOeLFkbFy1t5LcT5DUJeaWGReCU7GfmkZePR2fvAjEucqkgHybYYH0tHe/FpewXM7
27qBjCL73LHmhdump6C+FrVwC5nbFivHqL5077u2f8FmFg1AoAXuLU4VvTkxBrEj2toFNTLpVcTY
agNqOo5lhUBEtjB5EMfbQWNQfm14Ycx9aj+L15CQnmrhGKK/kInY49sOyNIJ2EfSArB4PJaDTloG
hpOM/2rt7WEbDD+9XaJO46ChZ8VixlClIpNTWKjTXW0fpwE8fEFVGvNUeSvYH1xJ/NkaFQLTjVC9
+cpOp+G2jbPJcivB8wHKkI7Lz5sHxBqw2GnemVvF3KYIDhnyWItuVvTsJyOO0Fz66SbH7WbvxTFa
O66yZDzz1oyvqN3YtEfDnazIhO32hsFYSWMMMI0cjwfqlxT9DdY/qYisvzBomHO+yNa+YNvDAvK4
s9490aiTAMX4yWWlvCSTK7vTrmr4ZFnp0sJ2x5QxPJPaN4bHol3W9hOGBuye1xFLqzNelfBOurSD
bqoG3rFQP8WyFk6gllKFLIEWsZTwp3S4SO1Rjp/wqosAnZmYqXgHVhqa53oeLLGMGxjMjfnorf1m
gVIXLJu1rR8D2u61brtRfKJmT4ncaIGNZUgYcUt0pGs6eOi4IvSW8EQcrsDRhh2ACBP7+M7QTAuJ
dKAas19g6NxRbXLWjVeS8ypZ4MDxKUnugBRk+qpEgHqEElj7QAwuYsbwpFJRJBMm/I8XCnil42Pb
LFGs6PLSBDPB0veeg0Yo73Fs18RAxRBNfbW2Dnp+sBYP+kN7Nrk5AYzMSjDLsD5n1cVowVtCNTSK
9XzbBXcb5F1yFr3HVqUPIMNojiAZXkQvD1OmIsyqx8pAKn82oA/+mqFdMexFlY8TVeJt443n4Zy6
rTTuiKnlYdTI1CM/zbDWzw9WBZLrKPfA2eekW+UiYYtUIueRpEvh/iuufc6saMOt8fXLJzE5d5Qh
Xh0is8m1/RfYB65LqC2DSAt8JpeJ1HaD4UzeAlZW37DnGRb/nGB72dZdk5vR0BpWGcyoo2e0kkty
82ieeSY7h7Vz6y6+MDJ5aeSD0zwDMZIX4RuvnDckmL7jiMV6wudAyiduOG+RD4cx2CYV3bOQZElS
6k61Bfyw0gaCkcgOYVUN0fN463FXK+2KX5tEmj59jdHBTnYg6B4xB/baBnQyrzhH5nXDxG3vw8iT
CJ5q25AAYoMllUcGGejxsnqMapReZiI5kR5ZQZIyvwAKcQLl31Pcj4sGHEbIkyAqfbya0reMwDun
3oXjVhiQldIVZmbV3hX1JdS2HDKFA9xJhA2Pa/Wo8efqu5QiXWZ9ZUm7sHUs+jTogZHOitE+R5Xa
XdjFUYzXvI3mk88sUgRTMIyQDM4LoPn/0WiFkohvbyBhlCD1wpWeuJS7ajXdSYr0oUyz4VbpxJX4
h7D5GpxVJxyzzB/9ryxdKsXJTLcsh8Eiid8URP0+FQshvHjpQqLGVw9x8uoZahJUoCorhb2ZNHv0
igZRVALmH5V7a7wJL1b0kUN929NFdHNWeJQW0VzpDj6Ylc9SkKdfbiZlbXuP4cly5Vo6Sd6tKneW
s5eNVRRhcyYcsxkBLq6JoLkDNJjo9SRYgMn/oH2Hztlk0Bxb79EqWJF0OIU/pcTRlpvzQfpLyPTL
12VLnCNgcF3g3nOumbzTe3YH0sURt3uUx40jL2RCIUbB+imHtvk68DE01KV1dSb2MB8vJbt8Bv0U
JQcZxFY/A78kZTNDCRDXb6RteHnL8oP9NHzVMQMDnyVUIl4s4GntXeGrzOvPlLWDKkU/pyZxaDmA
AWpvSWHo56uGBlbwk9KpBvSQbuIXbEkSSOXVaL98VpmGWC/VFISFVMR4DYDeVrCN49qIl5L61JEC
WIIihJdyb4GS0QhZ+ByDDfvkZg1NIORZF3KXdS89IBHeO0X5SiPHdXCwQGDbU8DdCBhET+wSbij7
ZC5IystfUhzPbQ5RhEkRXCCUJO7zFDtlOK4YjXGVouCs2nDN3mCtumBvHujo7eqLHD5Bwtu3SdQq
HWNS4yo45sH5Fi12vynJ76g/9LZ3M+yaX7wl3qVrd116ULSHsA2j2Prxzhy2qk7884K9K1Pzq5dv
rfnlQzvkwLZKTQIz0odRLkfdNcy3kWEq0XeBuhJtW2hchXtJLxeSf6icI+PtVQ15zFiHmAJRJyv2
pVfeEO8t2ACfND6GwByh5TM3ln32W/YPCqLkRqUbNeSeCq43DP8a5Rp6z/R3ik5fbCLul3Cb2cSy
edoagbPuIpY3ZJuIz0tmHRWym9Zui3ReO7jAZIbVW4KpSIREicjt88SlzRiQVZvdk+4Yzc5MT2SN
xARowuzI2YkdJcuEh3Sor7J3IN1PMF1krFFH84+FwCtLFFh2cfCo8VWIUk5TecUOIh0KGbrALGNA
tDNSfmXSe+PccTAbCA/qLQvea0JbzTucQStu4BBnOXz0VrfZ8vCQ400rpAETmra5JOU2A50htlin
qh6/8hoI1VkwX/J/e/atWEQ5wvMINJyIOIoei/+LNaNDxJHDjJoULebj5Gn54VHUG3L8xcCf7A+o
1X6DyO+y42FE02r3qbYqUZhVis7vOtjqBagsbFeyZvrjGAfCJWdNuRV+RabXQtGmxTcvFREcSkRo
sfbUqk3TitxkI1l2KT8QO0b+qoVN+qy6SfxPU8SP+AeKdf4isd1o2R+5KQjm7JnKPjJFxGoyCLDu
jUqo7t3yVWZoDOO4j31E5CjP5yoduUmGcO+IAC4ormW8oVXwoBZp6MOzrB3VhtctI+VzbxMCgXQR
GAdhmI7rD/GYxy7/eNm7ND9kI6s5QwwiF9GPqxMx7kLc1MIrCwroYhvt7BCCm1MFaAAOJFmJyUKk
/arNNe1pdBhhAy0Fm0WxD7OjYZ0wLrIq9uEzlaOemXclLZeE59eiWSH9ugqfknZsPNjEnrH6h56s
Mp/hVIgRioXXRDRIOigSipyyH01mLoheZfbTkYOk7pHktPARGNc8XpvqtpRudQ5bsTUgXUiOtLd2
CuijuejKuBU5M+poV3S/I/VvGh2TDhI8ox21PquYQ7rcDKwJYluZ6LA05bNKM2Jk3hOuPoslWh0D
U9K29HDEXuI9K7P8VBVmnazD3sCDMXbpcUZGu8okUqqo+BAXee/fK8M+1lL011blB5tLuKv8TF8Y
knKeJuE6olZMM/lP051zkE7PVCaAqlIIaUDPVyP4sUDaNVzEVbFh3fNRsdajnn/100fPNkmbL1cb
2MvlS0eTLPkpN191Sjxa0K1s9Jyg9Hc5GfdRmh4qKslQbhmpKg948XmLi5+YmP5qQ5ISuwpaiP8t
i9m7gcmyJP3Cm/Z9oHKZYgMp9bXDMKXteOCqmENzXNJaL+H/52qoHQ7B0B47uT1ajrLyC/vaq6nM
wKXl/HUL2EDtP47OY7l1Y4uiX4QqNGJjekmCOYhBojRBKSLnjK/3ggf3PdtVtiiS6D5h77UDBd0M
htAuvgbDtFaEAW7UWasx5aYynDV2kUgyZO5AJrLdrrHcgT5rZm32nDWV2vxII2LVYL/YzrzboZdI
yD9H+OagGxvTfGuH+EWB/CEzD5g6WcW11CDFjrDorAH44rCKcmgy9rjOJ3QuZM96EukVaEnPr9bF
xAaYVVSjfXEYK12/ESmZg/q461XlmATZoehCgsOmTYJMsEX4IHzuTbYIY9qTvebwUCH90VK3LfR1
S89ZAngNDXrjPL5MqXx0DlaPzjIvxdQfg6hYmz5gX/TIdiKWQznH5hQ0dBNawwTho3K0wp2R8o2g
wkrxvdGCOekzwX0y+MPJxxQEbfNgwhBQ43LV2DBF4T7Oa4w8Ei+1A4aNjDLiid2YxygMykPPV4PC
BICeRqZluY5yG+MZWCLQ9nCL3U4C0mJ9MQmS62cRUEUWjeCmFHi+ZXcQxqeifk0AVYr57PkRNgAb
mwiCGp5WzdKTialHRWFwAcZUSixtQTq+ez9zWZIgWzHZ6w+XKGBazmopQm0YmLRJKANjyaLcZO0H
tZG9hcHc2IhOTvIs6KtGh86ZoI3hpDToHwiGnCzoNKC1GozOJgNVizXxOKETa2A+p/EyaulwBvCu
rNWL1FhoZFNIcGEjd7ZGueF8OmiXStLBBFLCHoHC/HMMOqzCefco9tuiXQWx+GdiuOIE9lV6YzrN
cHK9aT8m7+VUu7zQFTGbq8REXjdR6HY/RsNMiTFJdJb2wQv3Ga4PhqlUykukSXrNbp3zw8avMMzd
aHAPzI0tyABjc0lsPRXhRzddKbrT+LXA49uSQRbaiOyYTSBDC5V+6QfpuibdQfKOJHg9EjIA/nkM
yjxVRnjsbIQI49YA4Oanqxptp8EgREnVBxPFlmNxfnunmWtDFIICA99GXW0bvG1o5+cXF9LQJjnn
g/7WkWHUz/JL/oOFRakS0YfOkpaEtEEWYySajD6Sd+weIzVVC29vxH7Ndd3lS79XVlqI3tYb3AwJ
3oRXwM42RcD6sWa8RlOJMLtAohCOVCWggTT07JkAmIqJMgUC1c2VGl+lCrkWegEIAmgeOt5zI9vo
QL0KLz4YlVil1Ui3QQPHYHBVWreqYA8W/uaAjy1mGBrf8JnuZTbpcmKdm88RkA59dM0byOEOvrAa
r2FDZ0wnImzGbshMc5IzHKQOBdp1G4qdDcE4oF5Gf9X8GemnxEo80ylqjXkwy8q5YmV/L5K3qgM5
q+9heN0h19d0wgCBKBGzbyVkUsyIXPRcYky0i5rS0EYHNoz1yge313w26d4GgDYw76rZzanc2jmv
VQdEoqv2pu/UfzJqUFZEC8xYuJpynpSmQkX70YmvwIclmvI2v/SSFFNayXqlDdhCJsIBem2fVM/G
whXGGqFvvnrvrRtOTvBInHOhv+basQ6fonwHWiGrh5Ic+fLrtJdioEoxaVgY8yNNKDTqwRrMAP1H
Q0sw8Pf54La1wZWBhGLwdk7nsZ76MXowwP1vi2htnqDOMxE1ek24ZwqbLxB+ypeMDyWNL0PJRl/7
zCSzh0Q8igi8K8wRrBbLCJKCl2E2yAklQLaRQxEf1O+ZasEy07SOAqLUaAM7HrlFH1mBqC/ks/ua
+ottfaSooZPJW83mD8cI0ZV8mRBV/gLt3rYCsgUzt4BhLMSkBpdjGH6GNVN7IqGINsj++hbxpIXa
QbzXGA0KwCHiV8R/kqlU8ZEhA41o5u5q+oVLgSuAdMgXJT6LCqbXe4iqejbhadcwAruOeU9U+TLW
ALOl/7YTjtDyszMe1nDnnejxgrAyBi0XKwRyhYvM3A3qi1/cU4J0gR9FeyJghUWOEE8gW28Sj/Lt
yHhIDdYpm9n4IuJzB1HrX6s9VUH7r7gBC8GEzwj4hU0fp+NQK+u1iZ5t1Bdp6C0km4CGKjQo4Uer
hIgoBRwxDKQq7wWOyoZtgSmf/COEflifrM+UU2bIqVrkWudL/78UO0Hrh8lc58ZuZeDqvrXP6HdN
u1gGjOI8SLZxUrNXghg5fHjdjAZM/jXsgTWGCjSFCIYJRWShzR9/JInAyzdDXm7iajnnh9CI2Gzc
kVWcGVUpMWEqJ4MYNtqMdEPeG9RoEMv/7JT+oT+SczMioezdfIfPcUpd2Mxzxa49+DeVfFWOFys6
+OFVAa+Hpr3dq7gXcfUY+TZ34PY9kupnAveqgP1sGVOY4j5/ydPio8KW4vOSc2fgj0KyLgQR9uFE
yIZMnRK63CidNhHqIHQVGt1TooLSD1GoGw89Kpd6dzG83NXFVTEeCumSuvYlvLuVfgn/nVX5ZGX/
Hz11gBPcomxHClWge2qGz8J8z6pTa/vwj0yCNmgPf3VOkPwlzIh6+9OCk0Ei6fxYZumvaj80+6se
9pp3LoDP2PsMIYzQmS7+JlXhjtprHB+UaFvy/tb+Sg+la+loIsRfx/Dbe4N1BhS28va8l6E8ME1g
bccyptmrzoEoHnz3tdxX2C3TWzlfs+GnQd836ndRvKcpIts/fmdnPOTGjSdknJ4512w2fvcI+dLy
A9BvEt9QGE5wMdWTIWsCuklL1rb28KipA1LSD2vdOEoWKcz8G8GJ+K5y/UQ42yvnorbMqI5eebXa
76zclIPE4EvfEmLiIzQ+m7j22UyVxUMLbJ6YR5a/jSM4qP5mNte5QhAqWlw3x74pLlmcLq3goIlr
Z94aZigJ3OJrZ5FutpOu5p+i7qpRvI/7qKSXO5GQzr9bym0P2mK6BMxHPO2my/eqEAuTOzWJzxja
2Cc6KrvAc8XpVd3G4DtNP0W6YafZGtcUfTfNujmdtWaLA0/X9ippISLae+qIqXZdtm+hitjxkMQX
me9s7xoweINq13v7ilVldypK16iBL+xa86q3iCzVx2Tde/QLIjtBQa9oGaVgeFOfcww7vPGeeGuy
XV0cE/EeTid1uBkcBG344CsjOAbwP5fOr+aYBzEhZuPGnH8dnV60zr461rp2fGdoAoY99P+U7pWx
vBiPYcTi9F8BFoGSzNcPFss6zIssUXwMh8wu+/xeiDvxQghgz1aEBQnf4XRRwELOS4u7JbcNwyDj
kOD1jdzCYV1hHthtj+0zZSPf4/ihs531rtSN8dozz/xFFV9U524xipUmI8qMEx1pQnIxq4dtnYIK
5tBLUO7TABX/dpiQRG6A68ngEiBfJDLC0c+RKZeeShW+5pJjLW6j+h2g5ff9i5V8AXZI+ETzFl0e
WS5DQa3F6dndCMIust8Evmb5E3P9pcfAD1ctigUZ2EvhvXrGpqvQoLglliXnU6m+Rv9zit4siTdV
OTjphe5guaYCCWAbV5yluf5TcNdIPFgDapo6R8vTR6uQ7Vbuf5oD+dCUeqThoO3Mk9MYkFNPBxqz
fgjEZxy85t2bZT2KkQXMqspWmIG8cd90By35MNjOZ2c/uJr8N0jZZqCgtUeju6vcK9E3h2NtLjUf
T8IiZC0FRq85F8aRAUvNpBgDITJTBAmfKQpK6V0dFmi1d40E9RPcDe2meT8qH0D+4BtRplej5QP9
K5iVIWLko9cR6YK5bXcGwnKfb+1FDnvf+zTqXSGYj+Ufo//dqGuzZ/xdHPvhFBEX022j6AzPmAZe
9hsy6jBXc8DHv/PT1F7q9uhrB6160mOrED2j6E2Bv0kZZejfXfsaqesS1SRrDWef5GyIt6H2ync1
Kb7raossb5Bkjqb/ciRIBEvgJCHVmOHJa4jZRoC1Ey8lzsmUs7iDDQnOFlL7woLznEIPYxS6pCws
pL+IpGRW9Ts/YPPwoGiYFR4jc5+JNUdba7wWZACgXzTTv4o1fkjGJB3gAiUKaB1eWSF2hCH7yla1
mHahSOU0kf2u7t7xQTQTM66dJw4MDx1c1ZH/1JhxUwH/q3uswvyZBmPZRumCjppM1a1sCRzVf405
UIGapkfbF8OvVeWssudEte0XmV1NBgvFLojuc5vGi+2qL7pUH567ZAw7F0YdilG7Ii/DQ311yJJf
HUdSx/g3xFhohvd+fNLe5ZQ/0SVKXwhqyzy3LGfTQ+qz1T7I+GYkv61gva++D8Z3YX6X+V+JoD9b
iJ5UwV3Q/1jxsMDgOveHrfIzZx6m9GFddTO0N7hgNVWIwjA/uGJYZYz+oasIN/GSkiWVbD25S5ut
V4MyWwsCfWzgVethIhv+2sQ3KRl2PwPnlLxW5C5AVVRh3CGxo5LP/hLn1qL0Lb65Rfnle/+aw8EB
VDMzZiEZXwqmIiHLxAMv17JcoAaEUFo8cRR2/3hogvKNZyDRzwrGrPx1ZK6XbDRzM2aEo95D/2DD
hKZGqXYVf1GSpbt6GFhj6yPXMfVHBW4cES7Z6JDJ+HRKHAlsaNhH/WODB31DIyUoXPMXkX2PGBBx
Tow2ypWtSb4k6rSmAPahbPURFwUHY+IXrFFqLgQemREpfGg/N0YxrowxQg/ifHTp9OZY2muhVgyZ
WFZq06f0upl1+CK5BDQUzm2anUb+JKfmNWbqFtrGsdOxjfYSbFC0q3WdRzZHzPHtVSYVxLg1Yxhx
zpBuU1nurYHaoMgPHir6VLIllsD0FETfSAEGUJV5Ul0s27scijY9tKY9u7FWgZqZ6HesS2QbKOfI
t+KPoN+LIAU0oaZtknijp/V+6PVDr8R46P5N0nOnsXAVhpSOHYEwREUZQAgJnoNHi2JjBkRbgKN1
bZrNOu0IoagK4qtNsSy6KwSyzWQHJ+H5L7VsX5oBAocz0nIfmvTmA5XuPhtnOnUUR00ASCBWVy2l
aVsMuzL8UFEMpCN1LXynVltnYXJMiWQvM7QpJsJhQt2s7uxx1guadbW7YRAo7PPoD5uU0V4TABFB
ajWy1NFhAEXNp5q/zPLdEBdMTGpcFmv/SpaIinaPqxEO2PgWRxnOnenQouEQA6bJ5uBMjzDxl1NG
NFJOIg95XrExLtSiQZU8buv4q8MVxsgmJlMCq9+Gj9LNE4wq3myNy799YMi0owX2lfjPZBhCJihU
Kw15nb+O+UFpTkgtje4IRB0j8dLQEHYBrle60XXIL7OI/DJpDU2KsQKho63hWkZWUZM305VA+e0V
2cycR3zQzGI16kZvAD3hlRM7XAKImr67qQr2vzbh3Kmt/orJrUuvSjWt85CkstY/6GLcybq94U+c
8uGAPPOgJiMPlDhnWfNCA7w2SKnDWYNrFFLEQE49/IQ8uqpk+5VSeUvG/qY0v4MMN71tPsDrmnK8
an6y7wp/Y5Cj1WDsbRL9UBrVXSmjXyUh7sqa5b11f3Ae9lB8lj0xvVb/FdXZrRB8d6hLsfn3sr30
ynDqhThl1nQKYiTGnJJNQMwemzDHmm3C+vhdw3dqSTaaNfjqCuFDRgpSUiafdVVwiLC2GIhkoKCR
Nwcy2ECLjmSuc64CmlhpsiSHtWxn4bMpWR0dAZ19MiFYCSX9IOkVc/+yD+P7GKh/ia4D/oq7U+38
DaK/ddJ4yQ0TEm23tIxp05P8nZn90lGHMw4zVBEqtDHdQIhHedHxotPOZKeACjpHAmqG8dLjO91b
CvhZ+x3FA06e9FP3DsBl2G6ZswTGgIxZO0Q3CXglypsWljdCbWBC64fUL2+tg/ksNbRnPsbdXjtD
3ec2LfOn308VNurvQRl/hp5gFASK2xLs3IEr02Eq7zA+TNr2X1XO5QYinSQnnK2MZXjwvOlhhynZ
DWP4QgAiwibF+JeT6hs0OOJ6TtCsJGBXZ98qsOUQSbOGQ3Mzqk1E9bKYClY1hlntiuipE1LlIKwH
PEBeS7iRWrAxJm+ny2pbjZB7oa0g+WyKaK/R0rYJqi/0J6lk3S7T3RSYpBv10PqMjQWdwlGPHWlT
no77DgZJwXoEdRXv0FrW4Tbvo+VU4LRvqhd1xDgeBYBP/AXOkq2t9wfLh5WvKksvsN5DoFyJly7C
nueM7Fu1r9eV1RKZiUO47ujCokNIwzaG+Q6szlUQ4M6XfzXZWJINgQz1XhrtZmyxPrXqTkRvQ8eX
W1TiOrXDuxrU5HzQakfBWRXiu0Skm+2l56EsBCJcDqsyabezFICxfMubxtyR7DUA8kP8afks1w32
HVF18Ytq14XT90RCAs/4xTGs7dByV84INosb2iiWWddhV8IbjxpGpNOxVvi8zelgBOre9LV9a0P3
CKHrUyDYbPeN6KOHdpXAWEqRqQQjNbYF6ac/tEV0KqNw14OcHASSW9AIWAe9YjwODBsDs9noY+sq
PrQmM19HEALSxjnR1eDP2vpKeZr/tgOU2hURKcI9K47wZLbeuWEnXw3TKpEKQ75hW0c1GqFmN7EC
lEw9S1D4RMa7QJWIIhXWogG1n/jiolWAdc5BvksC19NPxCfzv4Gxhf/QtRctp41mztKcyAKtwB6F
4XcxoM8Ddz46P7X+Vs1tZPqZK2vbexbqwzZf8NaI4D6EgiEwQAvvUDH/rsqvkHGUH3cM2RlsWe9N
ZS0ThgfjJeAcC2BNlkJZ2JA6nEDAWWWBCSkLG7AqcFA4F/yzrbPrOdj98KPVLzO83vSYoag7A5dX
l73Ok03fuTr0CzpojaG+dM38ggwmoyXJq3UF/sz+9DlsG2bnbNhpsIOWnENYJnr40uAeoypqRvTt
R9Kz8ORTBx0Cgid8wNlGCYI4dmvlgx9C9kLwKrN7wcVT4Le1idltFg6XpFE7iMkP6fhil6tW3Uy0
s1S+DQnbRvUaiw0fR53sFO8s/M/K+NN05OV32/gsjZul07tC71VR7uo3Lfzh+576EK8/UrCWvv0G
0w3f0VSjGTu44UySO+ZACcsgXILobwemZczmLRfZOCYYlRVxHJ8GVF5mAH2cQUGGgUGxSWNpC3L/
eMAd5Z/VwiXEj9JA4WhsaOtYs3tSdafkGVlMkP74RRgBOQrj2J326EBHalxj8qgk95zZsewwhIT4
4nqQzfXsj37WhI1qFEhc1uU8a2MqbE5fOiDMgokakT0GMT6K/LBjxGjsi1IfiZNXLb6iYOBYjpdB
bq0Sgngq1nOWkpBR7ay8y6CzkIudTTi2mPHQhPPmoislcYGniH3O0GRr00vcqJmds5VrMb+WHf3C
uEX6QSIaC2KyOWIcvLr3BLVM6gNI2AxIsb8DmzwwYfciHS1Ss/AtAjSwvTvXXv4GKZeiyjYM8o7B
KNn0B5ZOD97+yA0Rt7XEZ+Ubkbwo2sOLUnYUn2n0q2pP0dJQXLxhS7au40YcFdI6RfKjMIED+d/G
eJHpGd8JK0QK+amAShx+zWg3DUtbexzaS8YOZmR99X+/TScn03c//NeL1wzY30S31MFBSMrXzMf1
/aSMSuWPr75ZGjyRR8xRLW5txxamwdNvpbRISM37V8s+2HwMgVfvLeUnaYgTfg3il4m2maCMSX/w
dEi5D5SXcLr7sKkZoCTaZ8zSwZ+efo79FU41W31OmkVkmQsuVGbmbJ6VJ2FQiNFvQYq7SYES8hxY
ykqEfTyOzmebq+4UCzxc9wqdTJX8DqSzdIJDN/wzU5PFH6vvUcHIuVAMgqqYkRbJHR18g+LFtD6i
hJc2+UA0ybNiKNv+xjaEe6QdrDOxuyCmX4ZNsmSH5+aWcx2bZD1/ldqgXM0MskasfGqNefRWy2Jj
+mgYBwhfoiMPFhJqjPoUYay2mrRgxVQJs0yAjQf7n5atnELbOgqpg+h5B4srVbTL0fR2AdMmrzf2
Q1ysLPaphQLQjBxUy2EkafRuxBXcQ8Q1ooEkEP5ZPdvwd6JUj73fvwxs4xKThwXzc0qC5xDEW3pm
0ovIcuokK+ubH3FeTsYpNIqNQL6heKjmKTFsEbhSTV1eNZnjmZtX1Mp9uc4iazXJBOGLeC9CWCfl
QHA45Du5Hnvz5Fd4tfKADcgsgGAl4z98qBYyRqjH2LdH/UF5sCz8aNWUNzOISWUk1S5AcxO6wcSW
D7uyZ6KwQ+Cb0ECrqgJtMHY1foVo4AnXvX2ZnUOZHbBAgxwpFdeanFf+1R66J6GieE6txaSiCtDg
gmgQscoY9jUxV5BCTAMqHCCEFCDTpKEHHjiAkUcmLIzynlUbFpwiWcEtWtRwwcx59NyUy5wSh9os
aA4DCTBR1p+acFqlqDyyCPKdz/a/E8u+GVd97+0UJkBocwVwqYqfN/T2JgThaSbtWo42UE9W7Lp6
bpmlTV66chYV+SWGZ6wUOa5Gh3x1umwLSCUNzsos+s3YY3tBkdE4oduBjlSRuoa2hnhpwoVztCyU
6+y+c1BvfiPXJZMgRhajfEQi2qWl3NCXtGq+tFui3xT7WdfOUmUwSZ3OH4Iq+JpEm2Gqd4Ek/3Mx
KQeLhs6irIpZPo7MQBzAPyq1pE9w+m/PJMhAcdLPFuU/JX5TC6ZO8bDs8cXGNvshjIpOiB2u+yph
0hRnyLSSHZxuLfJ5RR23CIvZ7xLRFsRPuySg+CNkuT/iFLXbs9G+WWyJcm9bW9fY/DaUj46eP1ap
ZsRLFd8ivLuY8/emiF39JfCPfh6zJZw6XlN9KkzlHkbVlvlMvopJos7q8Di3hkUxLR38OgMhKflV
ByjTuUl07kAqJOG7Ntwr8WUnR737NbPNEL6pihvpd0mCZ7aO1UtVfadyO4/dx7zfqnRyunKI+iUI
c0+8ehCDyxezjVcpySqi/I7ZmYUNgjv52YrDbDrywaWjAFXlV9ajCL86bDRMVIaeMUtO/EXT5ivH
JnT9PdDNRc8oL2Y315vf6uzNxMDkGmm7CxV8cyEF5aujPmpFLPg/gPewIsy14aBZwpZgvpQZHsR0
bwmyF1DH0QZa0CcpSSyBQ1CtCS8iKbwiwpgt2Pxj0hTzhD2ynnRoMOaJ9yYM0Z/rHTnrN925jBGM
fYrLBtg3DkQ2EEixVCv9admNC73eNhyhSmyymg/dhG1kh9dIOdUCjV/f7PyKFJYItoHvM8CFuw8r
MoeMUWnNssK/Zwysw6xHxn1YOy3793otsmk9OPqqH1S0qYNbFPVN0T88jmmbwSuY8tDpF7oTof6q
106pu53lLXUvdEVjLLtYul1Rosn+0EfaErg4jnOqw4enBf8m55LkNlJ9G8rn4FZ4D1Tpcajq+B6S
76bF8Bbz8lnlDTV1IGh1oyfMh1jq5JzHxoXRsDomvOFzqYHdg4y93iE4BRVxiYyUTS64SVj1ZJPQ
WGfoXNJgXKceQ3v/PUPuFCGr8I03Da0wKquS9LOpzDdj44BHMVdDDJ8JtUU4ke84DgS2I77H7FqU
ZJuRqEFOb6oh2sowrLO5ylnDOxyPncpkukGF8jdQgfakHs3nSQS3emD3i/9tXrNX3cgt/NqwIcok
axZzWtWjtxiKmtg/jJS8uAazRUvGZMLWOUTRou21hEeZ8lpZBBr/gKuOVnQdh69FhPoNIwflXaPs
uw6c0E/BhizXMN6kf1pD6S3ep7YlPMlfojSbB6qF21X2P4MOfBqIrlPCTWFPK+4scoEODdxui6TR
wm8PVS/3ssZiobXrkOCMMQUdahSC5QZ7mOTQxQFJUG3HJTCdQc69IwVJmTqbo7bLRXbU7Poc8sLp
iKuIXs8260tiGJ9jWh4LoGCTOBsCNozNo/FPK/FFzBe9mSju1HLN1IxKquGU9O26aMlVSsTJd4Jb
2YnX2Xmkh4gctSjcy4SHQi2whRBRr53mJ0BE2qYb1R/yu49e7oMzk5tKHXnQGhhfFpi18GQJqHd5
uesn6zIZR88JvqY4v3kMplKlfmNex+Q5h8TfgJTw2h+QjUFT35LcQEEBcI6fqojxex4Mtk17ih34
StHMC6hOPvHVycNpgWw56JaTR+pEKxtbVBwNr21egzmhWumfCdCWWjG2yciOHEUUsirMhfHo5n59
1oICkXpS73mADp2w0JkYnGlIkk3xLhBizDYDpXpXbXZXZg/pdtqLIt4ySEWBhWjdqS6hRa9pcoON
VXWsaETDiCw7K3l2RoU4w9d/alm6pu+/Gb756on+6rGLc9Q7AQDXhDdpVEBtOczT/oVrzeJckTSP
BLx+92gaGoMpWWLtzREfWBSv1YpXnVcnU8zfA8rOTNxzBzGMGB+OQpzLoNE2FWHyZk/RWhpUxpbx
1/v5Vk1KV/ShW/XedcjtV37sLTb8k44iyi8RC/ZoN5UEVl1KsW9Z/dlxsOm1lPJsvF6qsObUQfXr
YzisCsiLSLkD/TuoSQ6ryA2ylUORSFcWLzD8l5I8iJiHLWLPWZf1wYaKRac+b82Kq496fGSLprcl
XuKrPg2XKcIqhp1PqVCRz3jTgDB5BEQM46ME2Akryo4bTmjhMe+mJ1I46vPxyDcfbeJTxe6cMN5k
bbkaSZFvTZq5yb7FCChULQLnGh/xUbsSoKKV3VI/XeMsV/zx2SBSiALDRePKopdcea+6T4zxW5/o
S007jLFzNBsmcS1T4nzvTQSG9zBMoStaYEWtAeGPzrFY6l8TzZzAnOX16l+lJivRm5uo0/djrD8S
X3XN1twWBVtPMloB/aM8cNPQv4umOaGD+PNzY6kHzbaBG2/3bsfXrSNCHUZ70gTbEqVIgDYrIl0s
1hJ3MpuvoJFub1+R+C27MjlV1DZhfhidjAURCw+msjDLtzZWrtH0GYeml7wjm6D0HuOQKUsKknNv
HYQjiIwPAf8ImjamV6rVUjKTJY0uWh/Sk4zqlyHfECMLR3LwlFOaAQnVEaR8STlsdJ7fKcVpCHwj
ZGssicaNueyzCYnLJA5ljy2uVRHymnt82G9ma/8NfzbBpppkHmUc2YwK6BdM+BaGPFe9dR1n+2Zj
/s7TNS329hr7hTIoL+VkH1RPPeXqiBVzXDcDIC6LZOy8u8zigZKuqlcmmNDZRWbQ9TKQVIZUXN2q
N6KoL34PlAFztnCSxqUZ+VcDDBC+B6TQhsqouw1oAjF2e3DCrT0tO0O+5RVWUI/9TR7XC2YSKN+m
lTxlGbJrSb3qY07AtxIb6KKa4uagVAtT1AZoC/Wn2VXuQOYBtxXrvshaxLLddeygYdiLMQZb4xB6
josjdtiIt961LekiorZflul4GFgJkfj+WTbkxNV7maUb06kP+tBtEx06MzPLzowOVYA0syXMXR7L
AY/eQQTokzL2V71JQE6xbRSovlw6Sojqx2KO32gL8tRTfH05lyCZBwXrgqZtTt5rgmAxGr/bInWL
0VmAktOHZpNOuRujnRpDg6grCVtABzOhLbrKclW1cwvw67nJB5+y6/LqtWogfsmHZQqBPx3WNJPb
mtTdhhm/Rcx3TUeOD/NQEkyl0pWVGBby+N0GnVhjAAJjKj9KCcX9qUQ5nRTaCIEi2Q+WfMRumFhM
/9KlNxsnUfyVdQNu4X0gm8FbEj3v4NdroNSOYMbnqrtgsElyVE8jajJVMGfiAq66kDmJPkvWEGGX
n02FKgv5VkhTq5POmoU4NgrYjhNjMDbzIQZbQXOUkl89BTiou8h9s3W4OioXduPAvCmxDiJfRSRJ
zUBkyndXHTIW3TL4GKOvenp284goBWNoYfSB58ev+Zkp7TKnyOXqwqWXs2/MXalj67T2KmuosJLM
Zxi4qybq7LsWBhtFvGgWSX1V2EDTpkAMdEHKTquR+5zOYYNENOTthA/BoQMTBqyvQim6bVbj6HNC
ZEBmC8TagrU/5E+7ksHS0KnXg7d0sr70qHlPQMIshRou7QnDb6OV/PzI/9C1iNIrE+ewIuPHljGK
Ugn/pFd4tYCPtBgxR21oL1YJ5CyVDGtyQHMlv0Iem5SBNoLsTI0h0aTFSZTNpYYE6Zchot02s92m
OSgeV5hmDHJhp6g8FQJVu2neqiR8yQIDXsoUysLNiB/RE6FtQnAnTllwqglE3zJGhxkZWcS+mLJz
MEWwsbh8SEOlmITw6/kxcYtIqwartxltx8va9upDjrlQsw2SO7EyK7bxVfY2qNaBIEcvuQubzAol
br+B9i27xHJjoa2khlmZAdNC0iBkIbIB68fqZjhIGB54kmYKsgXQtvA2WgCPi/oXazOZ9NJBDBt+
NHZ2jgvlHhsmoB2fnj8/BH1ziMxyk/QFVbSFkKCexoPEvxUk3ZY3VrhRSs1jDBfZ2Lco8yB0aF4H
ii66OUHwYot0Fad49SdLp1VvVNYliAPw/AOaRAjYK8gZhCQsbpjRowQPhBb8ED+0tz6eZk3g2Cgb
eUxjcFgNKHuVwI1eY2ytmQGqwPl/sixiZWoDKPAH7hAVUa8ZyV3VslYNips2mH+69UIiB3BGxST6
x79MKtzxyHrriLHVLOj+vPLo1mgpPKbhc0iJTGCTnK8zAzKaHvAl8cu7HhXYUMxhbSQ8XHrd7xW7
09dOtg+bKN2nrbeWNmPk1KbH8hO13wypfygL0Cth6CEbX0ruzcXgw/mMVKD4WUIg2JQkrhgDQB+h
Dvjd61ZNhU9RMqle6KPRriueonJOPDKrL7+145UfTLMGPd3E5kyvgf44aNO0HCc8mtasciKXS7Rh
7zaZMqxkMfz0ZfrdaERyWKKmRWeKrzGmV6NHRer3NpkkgVyJ/uuBpSwtltWtx85Wr9OdWiISs5kf
lrI8irhkqd5Cww1jAF2x3UALw0khWQgs9FdK6B+/yXGwxBPyhv+oO7PluI0tXb+KQ9cHbiCRiQQ6
2h1xxCqySBZFiYNE6gZBUSTmMTE//fkgu73FskX19t2J6Iv2JkVUAcjMtf71D85DOULRHutNWoK9
tZF6NHU9blssIW3Fberx1xpxKnEWMhcL4ilMkQt8bzK4owHzdy+9R518s+heIFQv6J8IQrMXxtyz
E94riADVEj22BYzWzCWpLoW8HRTFXT2k3s5Nwn1ZMUjzMM9qZowXW+3tQkYsm6GkoXOlvLZxmGPW
d+KQLVprjPWB0ZZd3dlPMDeW/KZZIA7NEfaLU7K41MPLO38E0zHDiLrWoRYiUqhIHlSOR+sY3gwC
z9yY8aZTQbIcnGg7xYR6WKx72XlfUjGcpy1JBOWiiFJEOCGa5zEMn2cHPGCiLkhqyHNNRlsKc6CM
EryS9TtDq7XRNnT8wP4cgvZME5SeVIiNnFc2tUC4nLjBWeNid+5Y+j7AN2/AkcbI68ynmXBV+MRe
U3BgAVSYK4XWxBnmr47bWFibEC+Ia5bQWEVwgOWhvTARyalJgtvRsDLK6XPqITNOF3JhHakvqvom
A57y0sGB8s3jkBr4zzqpqIrf+to7cqsII36baGGrJWTNscpwHyFTc3GU81cvtqUqGPnk490QNFuF
mVVYWDRscKf7SFDZVB3a26GGU2EaqoWrIKvOtcTo2hDDnWYJVjYD7Nmw0nCRxuOplAw05xTjicXd
Tz7uFqKOL5W8T1zsAMIQy9Fw5XX7xEbgkJBiRe1I7kaDA4bW01Xn1ntXCnvTLISZMt0yGhcbwQjY
p+nP8+YTY9rLwq8wBQ6tU4GldtDL84o7zs4J5mTy8Hrg5cHzE1dWy0XBoUyzWfRmCqngPYv5WZlc
CEsuRKp8aL7diUamW9G6Z1kPbmRawtL6DpKHst430Opyyi7wUzQLfYG8a6K30b7q4YNeNWAMOeQZ
JGw9QS8K7eHYoH1fK6GsUx8DA7kzGE6dqEZ3Cv29jUC9nLa7yh3EPkZQrBTtgicTdj2QrhxZ3cs4
Yoo2RYjqsoQ2qsX1i9CheelO3cS4m9JiZ29Q1ak5JBEb6MUqod6M/ufUQFKc7JJRvZINHJCLYSEQ
RPgBsLyF4xwU5GhAhWjj1r3eR0LoNx4sMOO1Vwa+Dz5LTJZkUN2VYcsUzAWgi9+32n5iOHDtty0B
i8Ex0b6Q94OxgA+Kis7z2N21A3Mw1NEuYZJTGXLIsoJoh6Ttz1iXiBVjBGlmddSZBC4Y+ALOaQm7
eQj8DQyA29zu9k6nsC0iEoS9+kxC/qVZuytZpkzHsqM4IeujNna7tW1ihrvkqxpILZhFQ8+HHS/T
t+aoBS9uLLVjxTEpm3jVwwkb8oG5f55GjB0QNInK2laZ5ufSgcMH762ZiTMK2kdotSCrBh/HDKfc
uMo+DgKU1vLQGCr6Jx2FUHrBhgaWDxjNlczLfDMgfqUAr47GEWFRkPYR0wjnGhvRSif2kWqDnIBi
cMWSbFoYizCpU4D6RtTEWzoBBhLLsEVjOIeFven6r6oMKQLlcKfYpRqDj03PnEe18rqE5D+4JUbl
8+Bt567CC8H/EE16DRhfcBsYmFbnUDZiY9+lLpWRdMYMIjTMvB5GLXX3shVld4dwLpMprg9e9MGt
jWQjg76Uxfrc65n+hozG+iVrj3hJEWUP71IbSFsohW5bKGy28jNiGBAbMtAaLHMxCfU1XJg/DOrJ
mo3NvHUC/c+ByaSndnV+Wow4yHfmsbYgqCzB6rFPp9Lbd5BfF+aAKshPLM//RMGAa1zCmygLwnKt
5NbJ5gBwDzrTXAfvkvZDbjdrBgjGUHGPbmgcppsa7wGZMelGRU7skEiXo6uly3I0nyEyQgmNViXx
rfLdaOe5YJbJEHgnqckZag1oIIJGnoYcqXsL17i8SO/dUr2fW5u46+ZrbDgyrUzwN7ovSVUr3rQF
15Hkti6ded+W76Mq5GnY4DT9hLea9nGUomUdogpxlYiIyEQmYScMRJYyAQ/ECnOqImJ98RVw5obt
gNhMfwFgy8z5KOStCQuMeCTa3qS0y7VW5L1hAp/2pka/OKFJn6vPOl1DGAvmDAINBY67wOl2dOWK
+hNzl9mjnLNSfHiGVgEohh9y3w1RDTg3IgTvbLLpXTz4xMqErtwOY3aRtR2wlZ9cimxCi0XdFSXM
HfLWYJ7R9wTBgE/X9meyKJKjyhM163JCVTW2XxEvwo5dkBrZobvNdNydhbn3oe66h2rIQNpg750Y
aA1D79GVTd57raEQj1WFLIo2JMh95yTsqeBs0LaaTV1WZPh2abRiGxbhq52/HqMY301B8lH18Vft
dvOx3e6XDIlQT6H81mPATIeD0VSnWJGAAUVPM9l2F9ZSX06WRt3qZv5GpASyhbiLGDrENCzAiEZE
Ta4BYcgCOLjzmed2JPY4AXiLb19mNgW8G+G3WtJAtznsSMSBYVIy2ov6HWk4m8y1cHJx6Ht7Qazy
mB7V0LSPnMn9Mrk9Y1KEBsFCm2ml7rY2wxl27Q8iDhBat4ygsjIAH+ZAQTokXdrPbqXCtWQPyKi2
MQ/0bkIJvzuJ/be+8ZEE1kuxEda21PPdEH+xmuK+tJr7LgUsCAOULFVi7vw4QtzW8fgjI28ddZOW
uHvj9kpcoGY/Grutk4nnhdKVZcyJkFrtUUzaaTfhYZh1bgCVpjjJk2pXGIPTISoDpJ+VhQbODpzj
mSxpJI9vTYz7RnhRjy2+rXhzrj8fK8pEaIaEduzHNRivkyDlGcS8DdbSYYCbr6mt03RlWsQrNzkO
Ueuotb5eQJXrVeDeG/OZyPVHDYfJXvxzZ8g3Y69a+GoUI8Arm34gwtKvqJDn0bmeIgbkpLiDHTxK
5TuYa/HpiuCLV0zEEs6EUsYJFCAASXwxiLZN1pIXHJEhE7kD2rk0vvsZJuWXemmuPbs/TsGXjvLx
g+UOKzvSYA1YfSonLAxi5lomWqAN5GsfOCGQdh3yujs8U5LupMe4AXaJGbGbLFKUJN54HER4ecyJ
RWx4zwBWY7XUiz1JbiMWlU1K6xcPtNAiZlxs0g63NQeqiTwVaa1RopTFtrS4vTpF15z5cudYnCLj
KCbSZ6Od3/sQrm0XnZTvHy81yjhIX3dTUX6JK/CmpWVIAmXyk18ZJGfyxJpSwj79gJEHmGNShrtv
v9cl0ZaY56uqsG/cSNwwwXhEoH7eKypr4dIWFuW3LmkXxyW3mVnksOa7Czwq7fQ56r1L01ynAAUY
1PCSzctw11jLU+nCirGRKIbZ7TTS+8i2u61cFN0lZZlZmAVlH0QjSQfMP1ckO/pNtQkWPAFKEIK+
UHBKAnXS4Shb8NffeuuVXQt3KJvTZGYaQjjGAli0Oq1k2aZ2LPpbMZ74FjEDrosELw3gHNg2uxX/
Crzqi4nlYwGbNUniu7gIcK69ViM6Tunl3iZQ0O6qBPVkDc2Qg4vhL8NOtoK296NNE5vPHvKyMkY/
3LjQMmNveBxr69YEaXxSferDdCJ7bY8W4MGLF1pMg0lLw9ggroCgonjEUzHInkjxECtrRiT0PmDo
H+lZdxkESChOmaT8O+p7pJ0YaJzLYYi2GLxiC6QlAfF2RXLvHjnh09DFHxJpn3VZj7ibAqZSuBWI
3kiUyJCGsimItoXH0RJvO4/US40YoQ6DXRPQuNSjX2yV4uDW6yvVqRt0u5ciHM2mGHhmgd/dugME
skU/2pYSTLdwHGevUvPnLkJLqpDrHUUdl+T0ybGCKt65Gc3l3DvFeTN2d0VwW0TyLCvLoxye2uyl
nHZTDgyIKLxiBpqX1bxdGjrxfKqf+1bfOdGuDd33fKLzLEKgOHkQ23AoBr9Ojqt5ovTogWjGzHly
SSMNO+Z7S1CdJcG8opDYoVmD3rkaclQ24pq+UAz2bjRtdEiR7A4U23EUMo+aNg2+plJ7d+0ocVN1
ZbXhRJoY7wvmmBxdzPXYc80wH7l8JPDhKNoSRX+jbEBMZp23EW4+RKHMzDlWJp/K7zofcKSdqpH5
dBscFUPCG9/N1qahZ19qJ4S+MH4VFntdG9EMTcu882osH1vN29bXdP7SY8TZx+cqp/aYEr95G9l5
zbdfKzDnuI6tj3ZAHVjGNa2M4+46Na4uHbA6QuJpGM2kRyDLKJed6nlpIXMUhUMzr8yNl0EngjCw
qyb3ImBTRzHJnWlC7pzn5kj9iu1CfAsWoiMOnbUPcJ5j41OAiDZN4p/UeGBONcqpXB1PuDm4sf2+
lBDF69DCL2kirLLv8Emp8ZKtbWYvnZq3U0taLLWgk5RbHdchxMLPubldFGV/lrko5gSmBy6SVdSg
rDXFDLUsMNU3uGiUbQVhgTVdy+rMmQh57iK4R5bRp7TWm6jgdcwlWMiY4lcURyBGY8e0CCgOTcRq
+Rb5EBjLefzoC63Papp9nYJPA5GnC0xXDym96cv0wgzWVcc+dpJNzYPbMG5zNH9XeX11PjHON6nL
87IrKlZnvo50VZ0Gkz5v+molWF+Wla3PEgaYR6pyzueYvaqOo3ZHfbizWjKhoxKQ1w4tWgVSoPII
d1o1S328GLYvN5/uAxtuq6eb+G1Q+T4APjI0iL9blbI8EoHbcdXj3THyZjLysi/xO0g3U4ngrA2I
sKjGr0tNqdeFzfveQtSUMdasfLIeK+Jmygw+XtJ35kz26oM/D9V1CRmNIX7PCOsdvQ7O+jZ2yGGM
yqM7Yceft3ZJqNhS34NtUWa5PpgNJfq8IPO0c/SMHPhEF7ZvYdzwROtrYCiffta/V6HzTs38q1g5
NMqtPqogKRwhn9kBSaJoPR5iQjMmu+mhlQAWLfUEj0uRapnRoE9xvBPKw6DPse9N7FowC/qzJWyf
ypW7kJ7qlE6zzLH61clq1DlSJblvw0pQzcwhrgT1sA1ZlW52mnn8ty/wEseTo93C52f/Iku0yeQn
B6Zmb7HM7ETNzGv7Z/CcBQ4Xto9stSWk6KDYd2Tr+qNzXNTVrivcr0u1EAtYsMMH1jbK9JVdkOIi
p9WqMbYfxw6jpGp0L0YHuq9TPoVRPR5NE/7ILqJDgdGjchIGPzNk2JiOuHGqnKzb+qRWPtTYzDD0
LJPzHBsQbJRR1NRa3yhVNSeZnDb4lEQ7Q4UMYSR4zlhp2yW6d9O23EVDtn5k2mRarQ915DIaHWV6
UnUu+eAEPEDtssTGxAU5ta5V7FwPslvTTflRjQGbD2xMsi+l8uw/IqwqBwfXHD9/5K3CImwZ2PvL
5WiOJObzChFcRLfnjCOMe1Ow6A2bS2tg8LOyiQIa0HtMNMyWmmDa0qzgYQ3HLSyw7shAU976LTWM
W84EAsSZQfZdH4dZ99nu6Y2SIf64xEO7S4jlUmAnRgPSJmF9UaCjixtostECrWCe5/FobEjMyayb
fAK98U3j7jh7mAc65TYiOrwt0uUikQ6q+Wg5w+9li5qCXNQyeEz9j1ODA7Vnw92oo+x9lAw3xezj
YlUJxi+weUvNvrSUKz0zLx5qp70YEiYyTsFr04gUO5TyQ5zDaRfBKqWP3dvOS08md/7Yl95j4dAv
hRmMTDkxs8eLqSesZkx5MZmBFAu2dYphbgxlAPbTsx3ilF64JLBoKB1BMK1Suz7ZpAzqTqLgni2z
O3JovZDSAE71ZXYU+O29mji/XcVWbxzvLu5s57zR8PGEgTGfiAfOquNJYuCpJB4CWVzDpYIyl1vx
fRNReWXDseubalMFm1FBn/RoY6uWQptwXJ+TLBiJv4lx34owV7Ra5gWxj3n7eragiDmWjPFJQj1P
8n7eLXRhR/z2qSohYRbsJ3h7qGdoiPmAEctYwgSfOvjL823jhf1Jylp96/fNaaZCsMCA7he15PtS
e7dO7nVbtWTMHGO5jSN8Y3qL8FUNcb2LlnQb4M8xxSH2j55kuhf1V1kOCxUJxlTNuGLqr5MLBGuC
6rhViDbmKLyZYkXSUs5BI/v4qRZGgVdaZ2MUEkOfIpAh1jBuQ07rGfAjm4jeFFTWuNXTyrU9sGNw
JQra0rDLufsxTJ/Bm5uTZtqHgR450W0s8KVPEFvhb/tmneK1eXgyLwBnc4mmws+KZhfa26GaL+YA
TV9VylNP9OMpRieXg/2xW0pS0IcSIn7FAYIYCwhAV8dYBamaFdUS1GkIp8Ly4HHCwLbJm2cGjOnW
jaydGgUewAHYKv2Q3NE7oMwGLE4S9UEbnBdqRADo6+FTzpexbLwzWJTD6TK3TymsD7xMc2szj/R2
sXMLAtvCsOzYEaiFh06RZWhvwjkh8cKLt/XYwV8nh9i1dMjv5O+XqhuOE5jdGuOmLuB+Qh4j0mIs
t27sfCriutwydbS0FxDkZ64mItYMDjOkYpCMrWGhLnn3lFD1nDl6+GCR0rFp8+AuC8MvkWnTvduR
FRHpODxNrBoHFIhyuSQQDT0dLL6KHT4WYJ+eEx0veQU0NNCgm/wR7gL2pEJg3yCnZuf5wdds9E5T
liP7krkcyarp7Rw7TwsePSMOvemD80JyDeGr89jH1UTNicuEUWN6ZNnYvy2ttY2L7MafBWb1M5bU
VfzYDtD6ymzAdozVntsqwER8OvXa81iO0ftpQZ29UM1CxMs5p8gJijLmzRFKmKIqL+VoF5spBrgM
0QOctVOHfpATTIBkIeWbMU2AvTbikXCiB0y9u1rutD8UGwWDK5f4PwgRYjpUAlKDTXgal1avbhGV
MhBFEZXdew5FhOzFuPG0mY7dorprH5MlOIlcNCwGle4w1NtivlqCJNn6EMs3grvpZ3gqRAl5cVGZ
bJYa+hIH8gPr/oHgsIyqenqapSS/yUIftDBfDhyr3scWRaqFI0TGACgTy7uy1Zvusc2Ve6w8cyPT
cr+g71x6RuvImZgPkiwmvzjIRLe+yXDltqarebnwDf1i1SyY3+WQmSb41g4GjFXkuNcBXb2MCXVQ
qdpnPQ1mIseLzsIR110p2bOCRk1b2ZHxTK3YQ2kDwtTiaPUNscTXYkW2Eephs5N/SVGDQ3bAjo6D
f2UewxSN4WYGHShMmUK/Mp7r7eg04gB1V2Ca5YxdfpdqRqrgoyBiqvxghHvRLC7l5wgTY+1hchiY
SORo5atGLJsYL1XpTO/RXt1LpSv2wBhtuapxvmvhDI54uwfcmMoMp0XozKzp93kP5X2xENB0ocQ3
NYSm3mFmutLE7LQNMQucjpvM6yCQxmdwXLFzDisAdcdHNTC22L3D4A4iwnoklPc+5L4VTlailG/x
DE0drBdxEswU2wOMOcJoksocpy3bx7gYkAm/YLsImX+iszt2W/hTTQPi2cUUonjTQvykja6nkfxA
WGLaaaOTue5uswaHJuSew6Zo+f9GI25b5iaxMeV20OU7C8O4TZtuGyhqG2jVCWQLjqMkKMzejo/J
H472A+7S7FwtjMYel7QWaMdKTuqI3SfwinGXxt2lHDTbVOnBnPT8mzAqILF3QCN9g23L3E77TOhl
59kMd1EiW2/f/PIf//1f//E4/Wf0VL2vcgaNpfnv/+K/HxETtkkE7fDlf/73TVXwf9/+zZ+/c/Ar
F8ljW5nquXv1t06eqncPxZM5/KX10/z5l7n6H59u89A9vPiPLSdJN3/on7CvejJ93n37FHyP9Tf/
tz/85enbX7mZ66ff3jyu3cX616KkKt/88aPTr7+9Cb7dpt/v0vrX//jR+vF/e/N/y6jKHw5+/enB
dL+9EfJXbIMksKTvaF87Nn9ofFp/4ji/er6wdeA6yvEZWuk3v3DUdfFvbyz5qxsEnm3bjK8CxwsC
8eYXU/Xffub4vzIUdfEZdAJfuzb/7n++9ovH96/H+UvZQ3BLys789sa17Te/1L8/5vV7KY0iRTsU
+o6U2vYpAvn548NVUkb8uvN/rKizbGSWXxxHxdUJYLixfDzuQQSf5zDorQ1betKYJyaFE9tokhcC
Y6s8SqznrrbLgmzupVACH7REVdDg2smzEd7MzMIWvLOdOS9PzeKi31INaj1SCcc8vWWkKCtM44Iu
tZNmN2kmEQSiNX2TeE9R5SwQ53PXYz2hFzdWLiF5JYO5z/xhSt8XJo+Ca8mSIEut46p4i6TMEySz
nySZrc/jEnmQtsZU6v5cTLZuHmgD8LNImrlrCa/3RXSGrLVcOZc2BLz7juKaDcwZrZXiak324t5T
89Fj5KVr0rNENPXq9eZMWHTV0rTyZG4bZN4Z3daEtgeh8XGf1ZKNNSmkvTCuVYIn8dby44qZQwEr
8p23WBmlIC30gKYzoIDLd5HUEzlkU+sG52bS1Pp2L+sbr7NyNDqVdiK4GcW0esWJoQGqSwM3h0EC
AwVlp1RixG8iTh0aHQR0wsmJWJlDms7WsywAgqRB13fRMQ/1+8dkHEyHrlrMhmlNXtg9Qc0RsjBM
GBDkL+ehoGo+0ijy5YewcUSKiZQN7zREjB/tpIzWpErTIaqbJa6fuE7K/MIqWkvgRCqVgVMUpcIn
vTlJHCzOmUow6W7mlUjBMDSJz1KTQKFoCx7OXVrYi9hHhQ1xX5tVQYLspsM1apaDD6Yw5yo+d2YT
T8eLWPwJSh2949HkYVhwjNnCOhdypx6+lB+b4q20+vlOdG3wWdc1uZjQtapNHfiYykWmwtML2tUs
sGxMeg1gllCZxGrCg6sarZ6YFWMwmWAd40JoOU3jHeFPAEoufJfstDgSmNuj+QnlTUnOXHysspzR
vK4Sn6RfaMJgVzTttL+x1U+nczUnKIBtBw10UujkmZqkJw8be5UGumrZWBu7DxbsZwELmdaIjAH9
PIZK4oBSlwBAVSVvopaq+ahzxrh/ay1Yax2ppSVYedTu8GmGndQB/01Lsu8h9qyuWS6So6n3GvSa
YSGfxqIFXZOtBagBhyd7boMxxrk8U8tnt1vFCALVAM68iknScVULWa1enFGoU9bcONYjZD3a/RA0
GHgUYx97gOscki1+mWXemkNJ9tEAaq9jb9ykeWIPl1ab4Tajh5jereI1iW6qqFn5xCa3UZlDYbTO
eG6LPukyauEbES8REFXrKnw0orKyrHdjFgPz02AHmMb18JEYJAD74e55EsRRjD1Z6yUumRB56mPS
rEa7VHjIY/oRkQ0yB18qnhPT1ALXUmcX5DR5b8VMzM02TeeGgBZWJQnLeITbR3UxuyTXu2NOv5lo
BPkUdmW90ksWZuwsvDGfL8KYWdpdJjPbO1NzR0xsQ6mC/MYkYZGcDZbNeCmlrAWcdtEx4b1dl4QO
ZH4b4HRRLjAYxzyB9BvIprFx1G4Y+zMiNWmO83SjgGiP01wn3lk020j/jxjrrFZxKqfIwHkozLur
WqEb+TKabKI+pFepk4bSIaOzJXLEzgmRYQfFv3YC1rV2GuoyMjbXrTPrubWSwSU/2sXMjSBR2wAT
L35t0luvZE9/6An+DineVlFeltUkYLiqpOdELcwk8TlZPIWDyFhRWz7afRPDsLf8sQo+JlMcIfFo
TNBtLAK8mjVMZVTJc5PCV4YIwMALKxUPBnHvVVhQ6tmlGy2dMgveu47TBveyZWF+LQNthyhR6sB7
sNnVGkZ9PswutBirRdGoagyUk8mrxE6Uzth+VBlelM+jEissU+d5W12z/xGk3do2PKG3U7rkSJWG
zKwC3LlkvI7Vq+N170DzwuW64OSmAUuhs8ktydJKfomDyvUIFW68uGzPg7IccKfM43qU88YYAbr9
jsbMKi+AMfSqvbc8Jso5csCer10zI563zWBK6+a7iuKPg/v7g1oeHNOu569VghA28IVyhPPymPZS
M0aWFJfKGkvvOXak0bsgqpbg8t+9TuAKqhXbs0EfhaIq+b4c6OSMxXUa4cYYHwl2ZdV9fv0C3z7p
9wWH6728gv/yCkEeox9I8Jsj/NTfNO8I4vSezK1/v7rhA71thpP0s/eF0SXKbB7rEe/071XsiyL2
+5vprEXN4WdQuH3owKPsIUr15WeY+shPC1W9i57DE3fDqp9Rln4avtinw5Y+6gy469x/dLeMYdd8
ttfvgPOXZ6kdJdzAkUJAAPtLybWUBAQmcXmBosw7I9qa5Kju3COCLfvaHSWbiAiHn1yRevHl9315
RWctAr8r8sCsGktbxQXz71NzW10QVbmNbsg3O4lvs08/uZj3l4u5jvRsFz5e4K+l6suLVaLqLb/o
L5CFIqgkLZBT4yi9XqOFIOuPG2Lkjufz+OT1y/7dVTUvbiB8z6OPPbhqQsqZXRPeWa4Zv/PNGioJ
rb+Kz1+/zPpmvHhztOvgyqGo6u0gwP/n5ZdLwwB1U01GaICnDVurwWgKj4zXL+L89Xm5Ljxnhy5A
KCiBB0V517mpnaW4Suzb0/Qu2WJlv4chfJTclSf6J6/j4dsoXemtS4BlGQjl6oMb5+bYx/ShJo8P
5sxEI0n3/vrXOXw0364Q+J5gYsNFlPvynqnAj+fZ905ju32fZeR/FIArbXo2hsXp61f6u++CD6IK
PB3Y2pfrff3uPTeG5mXJNNwxQYkElRbsxP/JDumsW+33r8D6dXy4VLRejhDBXzaPsrAdz9Wnjgwx
nM7x0h6wQaitEHMim06gvNS62Bekjc84eudTvHv9Sx6+gt+ur22tUYrzgvgHR8EiBt8uqXlSDx9I
15jsuhgqD0274sh7/VJ/eRF/vxYEe+G52JLJgxdxGuU0MNU+ZbizYWgMW5t4IIYhp94uQxn+kzUs
1nftxa2VAnKDY7O0XEXDcvDVCmRLjcSotRwpX9ojf4TVkm5lVnjEvkdunp2zKuuVrtAtM3RcMOC2
BHyOsjb4UJb94k4bxlGI0lU4kLvQ2ykBJ0YV7ryHBWz6Z1vQvwmVkx1c5cm4OkFa9owh2DpRkWaK
IEUUrUrfQSL0EMgk86Lg+lmEA/VXK2NJoVjoC/HlJzf6L2+u0p5m0Qc2J73N2fTyzQ1K0IOgwxXo
rj5FpvV2+AJ3+QT3mxMi8I6Djfp91f9bQM7/DqW5rJ/K6659euouHur/D6AaYXPvwLR+ANZcQa1K
Hr4Ha779g9/hGguw5VePugdQRINwIg7+E6/hB5IKzLZdpkwEu7HL/YHX+M6vvuJlBV/Q2Ed9+0d/
wDXS+dXhhFcsHSn5h4H8d9Cag+VoUS5AfuEEOtjXer81aWZkukcV2UcENietMGQYQN/LP4XRJIh9
IhHmwSmGZmWd6ABK/Mo8MpJAGbrV/Es0KTSPppb59Pjd/Xv/+/L8vpp6+er+60MdLFYM/juvgmyz
z702u1d2K27zqXr/+h9/udn9648fVCxeK+JJVGOxz00PlS2KJmiEMYZem9TI8Pj1i/zgGxwesxUm
AMLMotjHhYOvRsNIghplbELenz/fsL+5Qy8PwD+/hH1Q6ha6h3GJ8fIe/0UiK/NoOUmC5UMj8xk+
WPOTW/Wjqxwc4Ojt05TBGym/kciu8kp8sCPVQyQpJfOs6ub17/KDB2KvV//uaC2rsXJpAcU+TZPe
3liidpNdOLqwMlEhkH77+mV+9GUO6qs2gWzRjHG+z8VcOtfaQZNzEgpKMtzhgBYJ9609tJH/3kH3
r0e0vhrffS2j4K1E8Ab22GB6pER4ZlmKky70eusyjZvUgghkHB+/OVi0RXzKb3u5PNYMUKYLSy0Q
nza2N8xyA3TaKn3x+m34+zcTGPjlx5oQ56VusVoIO8n0URaLxi7KD5X/k4LpR7f54Lih59ZymKqM
jBqDLQk0LofmddOv+jgfLv5Pnubffw3XPti38sU2Cdwknxji+NPoEGEeeVzrn9wj97BYCPVMuIwc
sr2IpcLKKcsugvwf7w0HGxAhDqJxwtg/V2gRsTz1SRnILUf+pB3+++UEjeblA7Z1GA+VTt29EVo1
j+jf4Qht3dTJkm0alM3Q/aO7JIKDPahD+GoXc5Pu42xYY7JDJKib0q3t5idL6O+fsThsvMTkT7lT
jynqgDyvN76uO5BNF47h64/5719VIL6Xd6osQxk6Tq3PA8O+U8AR3OB1eReJILyI9Xj/+lV+9DwO
9p1CJAikxpEUAaiKEKxQozM5BHvKySx8/RIvi9z/2WpoHF5+kTrs0jZxnXwPGqlQXmM01w04KkBE
3FR1dYxYEr+i16/1o4dysL5tpEYIPaZ8X1tYOQZVFt2V0RCdvf7Xf/RIDpZ1Ldx6iGAS7Es3stEq
Y0ppS7R9UeXhARPBdnr9Oj96KAcVBtrGpYIioM/FKhhhuoArvkb2RrBzsn/9Ej+6UQfLvPPUSpl2
yn1Qjuk1JNn4sh+y69f/uPODL+AfLD6hOmPbzKn3XV1b8GmgLVQegdJLMN60WuM7uMV91nJu4tGN
umdmST5kwKXSsBryrhfXGMJKH62MZXv+fZJbwWoIM7WL8x74oOzLnzRgP/qcByWEChOBFWhjn1s+
BkN2HWElLO90ly7/8AIHizjA6iG0hOdgeGc5+0Hk4wk2SQ5cJsber9/sHzxJ/2AFB3MZM7RoxfmM
FfNpa6nms5+J9idf4Ed/ff3fv6sTlpHxjDOW3d61OxwDmtm6U0sDxfH1D7++EP9qgP/cG/yD9QpL
rMGiRed7C0WvCvGLL/ywezvHIbTkmHZ/eAjmPJu+guDYEkUkroazv3394j9Yzv7Bcg4YFBoLov4e
4Tw0HSQAT3UdfHCNhmDjxenun13mYDW7pqKpCot+X0PjOMJEGZ2uh/KzyZp7q4XQ9PplfvSkDlY0
TUkU23YxnI9LSmY3JMFarapRIUr1zy6hDw5vhhzN5OVEx9Ap4ifgIzEtQs0w+B99A32wa8hqbKHr
WcF5OiWQ4JlNesMxs+78J1jmD573IeI3C1iEXZbyLnd+1H1sHJnHJ7EYvP/H2Zk1x6lDW/gXUcUg
ptceaLeHOHYSx8kLlZOcCBBITELAr7+L3Fu3HB0LqnjtB9Qatsa1vxWFZySJRPyHUD2yQzf63TC5
hFrsK/BiYdE7DHcVknhhGeZP902aO0+QEsQbE62pRlrsR1Y/Bo3dzHdkIX8gLWSAYyngGDyvnyBB
3rprNtVEmwQywK5sDl/nh7qpvliSfI5SgWxGCreB9Z431UObBua8miobD+iL/vZrhEwdz4c4z89x
kgPDIErWSzFESKjFOxLfrUxWNLsvxqBDjo0L453Wxuvz+ueXReOduSzU4pxC9W55rWU/s3n8AnQP
P6ks/SXBATimnGP3NquN5vrzfvFeUVqsK7dBbh0XxQOenV8ICyEr+5AvGQ0kQt6sV4UvDhCtSJ1F
HpOEr9d6BQ29FGjhD6k1pBK0zO5FCfy0LAAVSmOkHkz1CLikO+/rpkCbBpramhvc8brQ3o/lxw45
51/DuLA3otIwCAJtyS8VRVK+8rJ7xgFEO7kuy+tLOLpQu663kqmApfXerJjUowAQ+Ll3J6yYf3cH
jhZqqeVubNhNnaCFfJaF2dzMWXYvQZm5OAyov3jq80uPRCgkN4t9M0uw1O5NLdK4tWfL49lDNSCd
EfZIj35OF9gXrO+gxik3RrKpsbTAR/peH3qBYA/QsZSXvvDyrxN2vhubF1NbaQEPjUuITKyUPmBB
jJEPWd4hAdhKFNhRlQzD43qHm0rR4r7NIgu5NJ6AD64MY5DsKw+UzwkMCZoQD5RCiHtxviXtxinE
1GZa8LvA2hLkgdKHQcXu0VORc1fihjZZr43h674W5NDyFdTLXPtZ0nb8gQeLHAxqIHDZRngYWsvX
ohtvV1UaODX6BLuio50yJIkWsBWsq9e+ACl6vRaGFUt/zs+iOoyxD6IP2NRlF4lLFHB9kDlZOJM4
rxfhLmP0nUnYX2r4JkTGMmfeXI7kjqeQqi+PvMztQGtQPoT/N10/CuT+4cWDye+AEvHuhqQFbkBh
INmFNT22c2H5lyhgZQPZDR50FPxcsirKm1OBtDZgW2fVhBCEdGp6DBs/8G7jqmTlV1CkbXkb4gYv
XhKje+LAyxls6PwXWN0y+rBePUM/Ea12Tonj1gR03r0agH/rnfrBpmMJgJpIz1Yexcl6MYbhpj8q
IjuvldRn9TPEaUCVpuH4KVQOfdn39aXUN13UIIc9zktbPLtkEPdRwaNz5YDjtP71Zci+MwCINnnB
vLQbBgte9llccMpPkxV38PrzuGK/KxX6GXyRSiQTXubCR1Y/NHdigHPqeuFLPL5TuL+M/DdVY8SL
BjgRlSBiihekvz8zO4UNsoQ0suxfS88GhaEfgRVFhvt6icuX3ytRa0zlFWEACg59gHvJl7yb6Mn1
kLEHGlu9USdTCVqDAubGkX8dW/cyhbuokhaM2KyuuIDrJDeWBFOzaUsCQfr0WNVT+dD1zu8ADK2D
XVsHqRp1AK0VDihouD5QyCq1/GBjMjKMcV9bIEBRDkDkTi3AZvvymYyegwT7EKmn6/1iiFRfXw+Y
T3JoA+nDFIDTnFrhR2bVuMarBIxLlxquF2PoHP1JXGVzO6dOlt+rWrTVa5x5cCGKCyqALRsbmkJs
ul6QKaz0FQL9jgcXWj0s+2hJnceUDvzMHPnUjfHLOODyIV5+WS/NsGtf5Ohv46ipVaVKmKvfizoD
yKLpfSRqoP/xgg4OAa4djm09/VgvyzAQdJkGK2YPuIa5fo78LnuSmJ1wyQE48M365009pI0zZiEr
3Kub+jnFwfnq4t2GH6FzrA5jm+4eBtpoY8rzRYa77juoGSFPrwbCxMWuFgu7jsEU5LReF0NTedo2
RKXdDIBQgKZiArfDAuSda8f9/NO+z2tjzHU7xpBP2D6TKIyuQUSQSlVLF66/6983jCpdC0ah8kcG
gDPeDbMbnWaQPABW9UEbg1z5AKLoN46Ff2NKM3T78kD/dgRDr5E2dPKb5yqGM/QS+9nBG2lxHZEz
83O9PqYylt/frDZV44s2IF5+Pw+4w/jsxGnEljcCF4SSmfcYbuvlmLp9+f1NOSnyP6AU7trn3HKR
ow7jiQZ0m6qjG1OxqR7e39+fcLkoS7ghYs82AWuTxVCZ8AX3a3lsY+SaitBWGEjTFXZOsXyeptS9
q8I0/Q6Ok3fbZpikN4aXqZm0SM8lMl3b0Omeq2ieTiIcrLuaATq63gmmwauFOJBiVj/RLrgdYxUh
RRBDWIFI1wYxkFBdT/30Cme2YO5OTQtgyb/rpRpWZleL+NwqMwjQZ/9ptsYMhmaOmkoYoJRFGGbL
GddKY3gvWpg/5U0HdgZSkWukAICZh/U8qDZu011D0+qCpBx2ljAndPw7m6iGq5OnIECGexBtOL2d
iN2n93gXp666m0ukyDYHFgcjvFRrr7R6vPOmMCxRZ9dJORLAh4nHNjBYnXLs6pjKvIS5dlBwWZ6i
HkpvpMrFAeByKgOJGOn0KkbqEbI8rcK/dKOM4XQGtkLIobQGtqmAHJIRO/+23uCGmrraHFgpFsF4
osQOciQZLnJleBOBVLIRBoZdyR/J25tIFsE491MQMWTnCwuu5GESDdl0W2CXOgzqy3oVDCPV1aa+
PGhTKx0FqlANIFxXLSg9eMY6Unv6PaJIHlpkY3E1Dc8l3N/Uh4S8r0WN/bZANtkxrepbKbCoCoZt
wlKUO5Xf5nFxFE7n3+u1M3XQ8vubIoUHLgublXWXgoyBDHJniNyvXgN4xXW9AMNU9edk+6YADkE8
hO+Tfz9YCpYbIJoPCTJYbOBNJOBAG5OVqZO0CRGMHQx1oO/u/ZTlGN42MnMAv43AfkLm7VD49r9q
nsAVBWxAeWDIrVdO063+/9uSnjqAXRw8q9qpu6cxF2F/YqLx4a9rAWSymLUwoNgyaIhgYuzYFNnT
H+ZWIGccd6lNXr4igxD4S2fsOI03htD7zQ193N/9GVY2EDYW6YGnhv8c0BGN/wr8ZAPT1wFZtuvV
fn/QIHfi70Km2pndnNbtXQSSxrnG1PTTdj31cf3r71aB+P8RPUSVgG5UwJJgnL7kvgxuY1gB8tzK
N4bku38fBWhtFMlazPD+QQF1Hr9G2Gt+hZnU1lHJ9HWtcdwBGQgDcmiSaVzI69DOH53Z3yNtwV9f
Cn0TTYwpHLYsYJSQXAxLsgy3JXAwAl007rY0Iab/r21fpASbOoVhTBLEAM9HVgyrRW+YTuuda/q6
Fqhp1cMBYgANJ22L/KPoivgWROctQc7Sg/+5PkDzaHuWyiZ9l3Y1XIagJY4i61uUD08Dzx/5lG1I
1U2jU9u4RO2M3D8Q7hLX4vJAJ2UnuKF5AvdLbDTR+5MKiIPL8vCmk2G6pzqpMkBwXBf+SNY3OYdJ
UAO75YCnDg5J4fvPxUxu+ywDnAPQnl19oysq0qlHBq3onURNFjq9xtKT1fmvfR9fZu43lUobYlll
5TuJ7FtYiqjlsQpow42J2NAr+rQ3SJeV/hwDKBUFIUmGqIKrEgfA1eK4oFqvgakMLbCRBdMB8VS4
cD+zP3dxWyy+hUCpgue5XoAhNqLl9zdNpAqr6+OKuwnJABJJFciwjgtI/PrX310iMaq0uAZjKe9K
MpJEweWHTiBTdgOe1WFOiexKfhynLfmdqRp6iI8Q2eS8qcH9YzbwMxnyeEdQxtarYeoFLcRtT6rW
B8IiwQmr6S7CcrPPdoeEVTidZN28syu0KJfRGFdBOvsw4lVwv4El07wQ7EHNWq+FoY10lYMAD0Z0
xMM0OE8c4EzyneVFv/Pj2qYbN2eTbWW2k7ittI7YFn9UM7Cm6//cMMX+R+CwcAPcrKwvknhfUzH3
j01MslMLrlAGuuu+XtZ1DXmNR63ehpNzFGfPMscRGvj7bxZAxef1apg6QAvmLpAhB6WJJEHn/9vx
4dXthnnjAsDUREuZb+I4h51M2w3UTySeAWgd3Es83CHOMra1DTD9ey2WLRCSxhKK2cRP/QXLj+gi
4O3ubBv37/8fWGIOpgxGJcALIG0+AIOyzP1/1xveMA3pCoactx3WN9BvWU69n+he5xg5MyxO2tx+
BF+peoC34daUvYz4d/YDoRbGKfXq5ZSMvQwoYGk0fPqzJ4tmOOY5wUdYjyx0qGBjW7kMnXcK+490
QQwT3paxM6j6OjhXY1Uc1Rh/AIFXbZRgaDtdtQAAa5/hyFFfIp//ZDDNbNr2CsecnxPpz16+dYYw
jC5dvoCrh6CLXeIkHVJmkhSb7wokno06mD6ub76Bxophu0USApTRDa0UQM0lHV/WR5fp61pYgw5R
Q3K67I8BjTgowvpDBUjmxtxn+vry+5vADihxBZC9bkL9xV2S4HG5kPOnfX9di2lKfbsh8eQmEKb8
q3zeJTGQH5f1j5vGphbSYohy6cG6KLHhNXojSiAZ8oyp5zgbtxINDbNeoC3MImMtdLUTSTrZuPGd
HQHDERw6uHDN4DHkgQOkbO34pE32VUmL7YBzNwuqFlxN5JhckPbowF98xBU7YN37+lvXKSiIhYEb
YAQTOSggESTCT306lvsiQVcp1DkAxjVY3knd2wvh24Xh+QB+867m0dUJAXX6evDh7lT1c3CLpoJz
KLL2wULJd27FdHEC7FrwzglzzgQmlXCThTzlJEdOzyVRW8dFw7jVX6DDuWBNOUVOAv+xJ7zSwDNe
fYZry7f1RjIEtK8FNM2l1SiynBfLbv4YiIo+lmLcevYzfV2LaMJ7atdItQP6xWYAz+P9V0a12uhg
09f1kPYlqMIpVmkGxBtOCxXMipalel/LaNHcOHPLB1E4OIvA6UfOGJy1izG0/nVTt2qxS4QsLQCB
cNJ0RusAA9nhRGyY4NQMOpVdRehPySyPQMjLOncZnN87IKdO9gIUtpBDf1wvwdABRNtmA6zEJfAy
NWyTAIxhcBM+wV1i64RgaCL9zVikc9hUqlq2LriGIVn3jcYwd1iuwtb/vmEzoYtvmtb3kVRXYr1p
a/nERt+bQCMqGbIACan+BQkiup2Deeuu3lSf5fe3aycLOwndF048eP4+ufBbOud4ID04y7SxXiNT
EUtHvSlCpci0dyPUCKSw7t4Pw3/JSAHcWUbWegmmLtciGmx6X9gMGwA2IeYq1uDJFSq8ja+b/r8W
0XC5mPKxw81bM2FFo57ycYeRP8bLRcC+/69FNXygRzzYYntUNTO90sApzxXooxsrsmEHQLSolmPa
IwkHu+08o+wcASj1goenBlDj3rnUyp7Ou2qhv9vXM95XO2wokkUGl3Sh+uKANrTz43pUt3jpbp3l
fq+Q/4iMDyAEw/Rl3z9fYvHNCJ2kEmMB/5/E9RZaX4GvQ4C+bzHT3+iRXjr5VYarVXQEzM6lrY4D
Lg/X/7lhbHrL72/+OR1aX2b58s/nLoevZTH+AE7Pu1q0nvbthzwtfCsyhVYPznaichgTQbJYn1sG
U+j1ChimO08LXXvKQnsCfxBLTnyTZvVt3lVN0rb9PQuFe8Tj0K/1ggxzhKdHce/1bKpgXU8LXEaD
Gq/woFcLPNXuLEALYqLcqm5DrAxNWS6EQXhe1zZgwPv+vhbErt1EgJRH4kIa8RO4KpZ4SGHa6ARD
2+jv7/bYOjOOAx5A7R7sBJYrneXucdc/19+a857RkNawsq4q+U/nFBykNj867fu4Frmqb90ZOi4v
AX6+PKog/VaO+dZ2yDA29SdmxacJeG1MyywlsG7j7AD7CnjKUhg+zN4dUlf3yLqBr9SiOKDTBBId
DgUBEiMvnVsMN0B1/NjXREunv5kiRO2Mk+fCh0D1DkDtURDfWMoa9mTt469r8cviCow+qJ8Tux5h
M9eBzQ3rqq0rU8PS5WpBmzZDaUnbS3/nvvpA5upn1/CPjsNf2pR/3Nc8WtiC4df7pOtTKELzX6ru
X2Hou0WDMsWVFrQsEF7kFtn/rSsSJloP7Zjl+0bNH+Lbm46FMVROHVyrJHiWymDzSOMDLoae15vF
0PKOtt6COTaRFMaHSWBFH5GmDU2uiG5KASMvGGFsKG6W8f3O1ZyjRa8bwNmzcsf6AsfkEE8eNYXN
iGLHtkEu+no9DF3gLPV700hpm9LShZDwAgV4mB6AcMORI0SO8c4qaKFL0kwEji3i3/BRhr9Xi9Bl
cLOEfyfdmkAN09Aftt6bKlSzHyl4ZtS4TKHfOz+4wlH9MRDFs8qHZBzty76W0iIZzwdjgAErLtBe
d4cIPmluPWyJIk3doAUyqwruhFVsJ5EPGLBypx9Q+vPDvn+uh3DZubQtILa3Y/8s6qgAZ3yfMJ0A
1PX3AKpCn3stafHxoPTg89yO8iD81rMe4f7o1xvhZrgR17E8eQ6zAzwz1pcOHhG2o2C2bV+gt72X
VpCMcoARdbhvwtMJPaRskePjW//Xz0JF8CcFp8fakEIYetrWYhrCKIFzQB//hh08h2sxAG3R7G/s
RQ0Thk7kCWDOAUry8koRy/E+78UdAQI7aSAR3hhLphK0eKZ2LFpeIwpUWCIZ3cFjO0Ge1QN8SoOn
9eFqiGd7abk38UxAECd4KKovFdgHR2xD+YkiR/ybdJhEFmcqDkUJw96NCpn6QwvrgEJpTrPl9Oqh
tCqA+TnSbjY629Ra7t9VsSF/9KB1jn43eZPC3RDOEpPnUJi17Y0/HXkDqdYIl+CqvhA5qIQOBT9K
GCgcfAKfsfUOMdVCC3GVqbIaVYGI6P0heGAd9SxYxABif19Pi8/pejExGuW/qx3R+TeUVgA8w5vs
kk5RdMoiGIqIoe4S4frds1TDBzdshlsJa8Yz6O7Nxi7h/coRHYbTwPjnf59egtqL7tIhEzfU5Ug0
m/C6t16x94cY0ZVh1IuhF8IN2GXyLftqwyb1kimWrH/c9P+1BbzBosFYRutL3gYUScexeAY4EBzn
PBMbs8r7AUnipeg3AYnTVOjOyNi/EO7fCiVfsUtQIFsOCTRQ7QmkH7qzpbTQT/2FKBZhVzXVtDsh
hwuuIdDsbWQDvb+IkFgL9VRWMNbsWg5LKee3sKYfXck+S6e5Qr9/l2XOYzsPO3vF/bvJUgoDOhAn
6ks6OG6Sj6l9O8Bg75O1V3ZD/iMaQxJlHA49vyikIGQnPEl7/XnuQ3ffVA/Dir/rYA8A/v/Z4sJr
prw0g3ITZxw+DBQGRutj1zCwdMVYROC24DXCTihRT7Cr/lq17DlIgyTq0hfYoJ/3FaPt1YFvQ/AF
sbiwqZ9uqSK3HawUgObGVU0GH8sE+Vr5vo6PtOUdkH02iwmTGA3JXeUG8gyvlpewRsCsV8YwmeiS
sXRm1li7g43rMufiptZPz4ayet+3tUDHPRNnmVD8IuEO90hL+CjXWVymOz+vRbcA3yySfg3n5xST
1c8cFirzPe36Mrys/3/DXKhrxaKppV09oKNh7KMOQRZ9zHNgCDPcMW5UYZlV31mjdC4OFAC05CG2
0ouMIchLqGXtC3HKnxzT4nolTEVou3UQZn01VpilcmSuuql9qYQ8i5I8LwNpXxFaZINwD1urObQT
IYoWaSvweEsxZl9nOqWnuLG3qDKGsarLxfJ2RjZ+g4WPxtS/sQSS7ixrU9Jl6G2diRN4PSwpGzw5
QIMG9/YB67X0x/EmA/dl4/RqqoAWzU3qwSUUkoDLhEeB1G27SyFKum+q0MVibtZweOZU/MK6Wvwz
RWGQwNUa9HlBtxKuDGMp1AIaZnq546Y+vxAYxKaz/Qg79RtYtd1mZN8dBS5Q/l4lgraGuRQuDy7w
ZQLb/Y//OvI8Xr2+yz6vD1dTL2jrNs5Jmcdd1IANNU1s0aSPxZLGu+/r7t8VAPZCpC4cvy6yEt9S
CtfqVlgbgWb651osV7SJKxzk8e0ALw9wvuEnZAhvNb3p63oYtylMbPHoeal82anr1HQOh9N3SO19
TaNLw+xBjP0QxNZvUClgSNTwBpt9EKi2zl6G9V8XhuE2AZs90NEvlRueRZuW/3vHZS93XDDCCw4M
/Kb1XjZEgi4Om2AYFPsV7rnm7L7Mi1PkcXLwJvs7z8Ov60UYuiNYin6zTXYtAG3szEI8w1X+Sl3K
W5jvBGJLLG6qghbMTd0FXTEsTDEXmRpor+JFZN0LcMVHZIOSjRXOsEnW6TasBd0SNrT8Ei1J36rL
StyJW0jWLNujS+V0kiz8GAT013qjmSqlxTaVSGtUllVdfJDzjmOdHlnmqTOucyBDxHDb2BmYitGC
nEHYGqYM3GAYXsKuWH2KCnIHpfRlpvlGhoWpCC3WJYMbGnW4uARTNF6UHI9M+vapbJHXBWTecN7X
YFrQd5hXu5BhIMNJu4AHIo7LbvOAI+yjtXnnb6iKLiCbVNxNFjxhEhLR743nwsGaQVFDoYjv2Of1
ehiiRZeRTbhugZ98A3+5iX5NO0gSnL5sNxrJ9HFt3e4Afewrt8MGJ547+N/a8PzKN+9DTF9fmu1N
oFfh7LZRhPVIkOE1GnGpw+NgFxGDEF06Budkv68k7lMDF+5tQYSrHIGktY3oNsy4unJMUPhqzd5y
3e+rp6kVA3zO5OtylI+71Dlti3GXSemdjbKvxfU8IOFzgEo2man7FXS5b/ARgZ0m672Nmpg6QYto
UjcyIz3Gj5v2/7idB2pQ4WzlUZj+vRbLKaSAEUjzyx0wrNrcvuOvOS3yJE737o11NIkqunC0ygBC
L5ZVKa404Tl1aFpZ7EL6wWpguWZ7M0pZ7cHsZMLiSisPShx7Cik5wAUL9nDrEWyYJXQhmZ2GFm40
PbxZ4LSYBCPkJvDPEInA4d0vu3/WSzF0hS4ogztYRIo6hrCFyn+7Blk5UTc8+RLe7vsK0KJ5eSRk
gd+jGhRW74HdPTBsdE6ls1PTh5j+uycEcSVjtK8uQdtbR9sm5bcIT/6H3Kdkix1mCAey/P6mt7lF
UqoqHLVGWD/41zae6/xQxgVczNabyVSAFtBwVE7DTBUeZC5TfsgpPKHHMGAbnWD6uhbNYLPaNHJ6
SnFqH/NTxfGyxm2cS/f9eS2eLQ4jwqivnOwwUfLVgWoWhtfOLuo8Ik1bkkUbwwigdWwYVsZVe8iC
VsDjj2zhrAxto+vGpg40SQr2PyRARdtgB1MNN/NQbe4oDGuCp12PEV7nnjvMgP+NeNbBBmbJ1USm
ezLCYMGfdtHz4HyirclKDQ5vHWgVZI84gyn4cJwZtjC7elhXkVkMBpeOF5YXaChPPK0SAOg2XghM
7a+FrxQVGHktPo3F4ADm82XcvCY2fXr5/U3UunxOKx5hlaS98zGYGvcI19udh39dOhZNZZiGJWSS
nRSXlrk341DZh9SCaXqxKeEwTM+6bIw0Q8MU8WdYTiJ/QbUI2YBCH+t12daexVSEFrxRynvbU92c
ZOHQfJ6rVH2hcfYSDvz/rKyNJoCGbtDfZG28jsP8dF5UIm1Q/FhuoatwLL+uD813/38Iu8a/O9l2
yjl3UglTeKew1aEYsv5StcHo4yhdR5f1Qv4INv6z4YL3ibbcw6sEhFOu4ru2GoDBvAmjoJGfWNbU
5FXEMujFMchmUoLCSHoZ1Ie+LMiEo4kNIpa8utMYpJ+mehj9m2qa7aa9TGlds9eRcVb3WBdbJzrP
k4iwUq7/5XfnHfxjbd4BJg/OeTBBfQTThgmkhcO60+PYQ8CQgt1SYkVldmoG8M7Ise1I1G1RSd99
aETB2kyUUcuPsqyi930z2iNPsiICbgMMndA5WU3G7d8kLKI2T5CFF+LEi4SXKr2UTRRNzc163Y3d
pe06eDuz3uexvMs9WQyvfgVltjr4tYtuTDxoTfIrtj393N2rkrrINuhge1bcdhJCly9xUICii8u2
Ie8ANoYB1O8cqffjLy/wqjo/sym0PVhKj84mqeTdEEGbaZOgmrymV56XPbNumma4yme4EMKbSrDn
phXf12ZCanmyqduYfercOb5nsJ4pzxzXG+lpvcFN/1/bYDRZ5I2lOwf3IHVN7gk7vpSch6FXH9e/
bwjyP1CENzM5zv4eDDzz8hPNqV9DR8X9F7hrSIUtN5Mbl1imiNFmElXyOeIRg7Oz7ecnMbXRgfk9
P3pinBI3aj4AEzlu7Mj+TBzvTCi65MZ3Mw6D7Ni7nytOPB9vvXnff0zxpOVG166DRbR1jlxAIfvL
FPo1LJnyiZNffd9U7kM/jjVMiVUOUN2hxEHB5qehsOMsOtpVRJ2XsVDKx3ZbZAWMqSaaK4t94KXn
/Sv6XGb+nrU7dHUxD3zgYwnhbvFJpipP4YQ8+O0dDl4q3th3vHsIQgHaXDIBkoNruTy/96kgZxF2
X/mIvpkl+SQAzdnoDMPo1XU9MCPpSqeScDzEm+mlrYvaO4YFdG4b0WGqhRbdNI5EP4GUeY88QesY
BulTNBPnSiN29Zy22aiF5nb7/9ghXdlDvXYuKZudO7euiBoT3FxxMEWFFcbfORlyHpzUOMrOSSBo
mfkXXEPluAdsgBYBQtMJVVx+qUD047CqzUcLhtlz6DbhETn3hb3xJ99vCkd/wEWufhFNfdXe4Y2y
DPiBw4yJJN4EQy52aPrJoe3Rsz2/2pg4TF3r/b07KCSFXWfIp/vC8b3EjtIYgjBnUi/r85JhytDt
tlgWYjPgzOO9NU3xIzxnPg3e8G/rtHNSzbCOD70tevz7DefqQqS8rty4i3l2H7TTPB7EWMny4iMx
C/BiD3sS72Z2OPIKNwLPMOHa2lw4ZkI6uYV+ai1kpRy9MXTYkVFYqx9DPAtucSPebz+47/7dPQA7
synlWQjXtWyc8WRQYQ/0a8pxe3PgyGwT0zWCJ5F6Gpy5K7ONQfj+oHB0UVLQpASytCl7znHj1H7N
267NniGyHHetto6uSKpk1GNLk8Z3HJiTT37qjV/akn5eH3Lv94yjc6qqJm3KrrGxEw2t6YLczit8
bMQnKbJ2o3nefaOAt6Y2XU1T0PXVVFd3VsBF+uAJGdY/ss5q5HgoYqd2bjHvx9lwyAYaka88i2Nn
K3/VVLuly94s9JCljePUec6dKomDmSwIsvjQRVPefCoGFm4JiN6PJkfXKvWxE3klRQ+RJgYqI6u/
REX/eS7Qhq69ZUZlKkTbFMFTHr0+z/3dFA0keHGVV+X5AfdIM/9WZDz2zkQxr9ia//8cxv+7pXB0
ydKYkbyD9xzM1APwjf6to1TOlwjPr/MnJAV3SKkd7CB0D1ZI23g4NGlWDPmxH2tFflSkd8PyUKSN
RZ6GylHDy5wNuC1llh037IBsFNxAngqEfsCuDJZj9rHExWQZHfHIGE1P0+xl5LFtVe5ycGY7CytL
VvOqDM4pEEP0gzNwx/1H+WwYzjN0zBb/Jq1J1v5PMaVZc5RpB78uXsMTxzk5FLD0V7cIpHidZU0L
5AU5QTvcspYHw0aYestk9k6D6Wglmc7gjNKovZ+5z3x1yGSU5x+CCJ4wDwyEvik/umHMvHs7GkLP
PVnKs8vxAJFFLYGNjyr+2o2DY6tXmBNJQo4Wt1P+lE/CziXOdDEnZyxssj7KxodfZdh53rWQbKy6
RUtRjQ+iAl3roGCmMsJTOrTnLFHQ9AMSTpCENh5dUjNyYOAxuAXA4B2a9zznPeiSh8ltvWg+r08q
Br9bR1ejMXi6TNJnzZ1lp7jKOxAXOLxH0lJvPoMtUmfTQWBUjD9YH+DpErdwTkA+tBNSLm9cF8fv
L1OUW9P3tPDxbrDxrwzztC5gQ/oazqUsD9CiNn3IpzB3LlxKp0zWa236vnZEDpgrwIN0gifXAvU7
iUmoLnBocbe0D4bJTBdMkY7Hyq1lf8/hqv0lxNn3SIYUN8fIsa531kGbZOIApm6T77Z3WARG65dw
cU76EdR982tHG/m2LlKIaGdnM3CWV2qPzQ2SEOixSQGx2fd1vQfabJh7pINdgx7kwgo3BZeBg9mx
7+va6UG0RLhDFMprLpBYSwYIEt10H/cFLbNM+2+WKgH6LtLlp/wqUusFj0DsEM+7cJH49jKi3nxb
xl5N+17lV6RKqEteol28wX9eb5Z31yV8XFtjo7qu1YAsoes0kyq9Q7p0WaY3rBxToY6ytZiwj3Qu
N5kU727yUJ62B89D3vXBKNSlqpyLoMG9bUU3XVh9bAf2ue/lp/VqvRvNKEaLBCSxpDAbD+UNIMa8
TyB1bopLDMcS+rpegKndtJtSgoT1OmI2Ohw0wS9dC4wQLoToeRp9+zo7SIBbL8dUEW3vLYOosOsK
nT9RqzgzEAtPcbpPBO7buvqAOXZH7DmVcLWUFgEL1g1F0lrZtNEN7056+L4W0iqH7RTeC4ZrU9Qj
xYX4MJ3zAMJBuLnvgqmjDC2wJ3haZG5QTNec8zxhDfgaDc9+dWLTcsTQBzrFJqBhJjtvHC6k6K3q
CD+wmZ/80HaafZ2sCxG6IXCrgZdI6GXB9yaC70Nbjl/WB5CpC7QAFzV8K+woRB4gwJSP0WxlxwYq
lgJy133ztq4/kIvsri3m4Sp6UE5UH8RHPtJ859e1SMZJJsJ+yV/yGGn2HYczflimivXGMfWsFsU5
TGAjz/fH6yR8+zDVPDoi8cW77vu6FruV6xbYDjvyJnAc92sgGgK6DBIEX3Z9Xlcd2OnMFYFX001E
5h+Sg4CYSUgq931cj9wZogYgg8crgMKvyI7FhXm8hf80zJ26zoDOvOpKZHTedBY00ZNTpNaB2FN5
9mqk+vv9ACrYei0Mg58s/+DN0tlwjn1szppbGqb5HaVx/gEWbyPsn8du3/jUFQeBGjtcjczimo/i
G0hR0aXvJ/dm/f8bxqcuNZhkOEaNV49XSHr8QyCz9lxYmzRZUz94f7eOjBkyAvx2uMqyfG4WdhP1
muySjs2DL5p24ybdVActgFO/bmKguedr4IbRieLUdI6LeuPYZthOEC2AU4KDrl/ilR6PV/aBufI4
DfZjE+Gsm9LHnRnJvq3rDgA2ieuxK8crqXN2sinBHNeIj7t6WVcd0LIuwxnamDs7Tx9oOAWHlopd
yGDf1iUHTcuQU5RZ8qbCteShg8X10R+2FEOGvtWFBp2PQ5O0yXClfGbtRTo8de58mrnVnkcF/Hst
gPMyg9Wk8tU1AiRwhqNCIf3TIO12YxtnqsAycbyZICQnvTOUk0L05s2BVrB6qvceCnRcjVuPzB9S
idUFTupHWrMu8a1qOK2PGkP06poDuFJnILy76mpnormIbooe0l7AsNhJi1Pm1VvG0aYm0uLXHcIc
V4yDugYdqw7SlfQQBlsZOIYJ2tPiV0geerxH+3eE2nfuAGd52eNE2c5gpa23k+n/a6swTGqlA7eA
7sqKuD6qsLBPXO3y0vJtHVfDegcW4WLxToSPljPX5467nWs/+LZyavf3eg0MPa1ja5pZMjzf9+qq
aPG4pFoBT/vFrfjL/3B2bU1y4szyFxEBAnF5he6eu2emPb6+EPZ4V0gCJCEQl19/sve8eFnT/UW/
7Dq8saglVUmlqqxMz2/ezw+xsUhrnZTRzKHMIglTRRPlbTnQJPcTqI6d//opaPhPbg2rtPJif6xq
oeXY30WW7psmPYCEp5gniLF4/G0hZbEAW31+qK2JrBx6RFZMz2YcQHo71Y9SIX8woqJ+5ddPo/52
XMCWVGPHarob9KyK1Ad3XFUDHnD+t284w5rAxg+57bxw6u9UmmYFWhueZy/uwf+VvF03wMqVbd9B
NSbr7Z0/j/ULq2UHUmUkZeOpv0RZumWrK4cevW5S84gMnfLYdyYtpHB0md3qAem0npvhcH4mW8Os
nNr2HhkCuMGdbxuslwjizyDsTndcGHujlWwudSH+EcBC/TXWp4nCklYUF5CkjZ88mEEsH3xAd1CI
6GPwPCnbQrmxSZsSFelsEK8g3LSXWJ82DGIN24li2XHFzHjXtDh6mQToutTN59agu+/8Om6NsHo8
s5CrBHglpCFZVL+lU5m9jm2j905CueCCWW/s1Zr3hoBhm4wOZ/yIrsRdWQ4f1QxqEfQhPFV4212Y
yYbjr1EzCPlO4DUFxUHQojxyCcmNfNEdVOjOr9TW91euH411MkcjrpEybsx9Exp25/mX3qFbSxT+
+1yJhzKJVDXau6YDvEQtrkJTM+LARnbsaZkuJfu2dnvt/zWZ0GpCsdspMpYFMbLbSw8kNRSyrReO
yK0xVgeAquZqAMDP3vEMYrekyl7moKcfrmRhgEeuXB8lgLAFJxTIuy3IQ8o4a28oiFgKFzeXmvE2
tmONx4n+IaWptL0b25rvUQMZDo0G/YIPCtRiJNMlstCNtVpDZowAW9PErb0bJqDVbWPT/eBsfddp
EL6cN9uNq3cNmpEeNYlB2eGugVBvYfql3pURbvd4GhYgYOO7ynRsn53+6vyAG36yxs8oVKLbKKvt
XRQuEiUz8oXw63QTKCR6/u0nkNFGB7XfjncM2LUcbSOAwEbYGMaDcU+duUr7AeOsnH2I+rEk+pTS
8rwTARJ4UCgDFdX5Jdoyr5W3k9ppr53JcMuRNnsiOrW3jUkgAKZo9hLiOfh2fpytvV+5ezpNioOd
aH4Y7ZwPrYLuvANtjfuE5tIiUPK4xFdR12HBVl4/S4isONrjKu7ZF2QD5yKk0E0+P48tk1p5PCoT
y8RAd3/HOnAPM3Qw5A7l1Au78cevgwpnBTvhSoZ1qWbkqFuWgFg3oTdAk131/MbXT3vzW8QIsFRY
O8NxWvltXaPOjtw9j64kM8vW6BIA7UTJkTy+m+PIfihpIO/dxOntFQuPH38y4N9+fKPB8zmNp9dN
is5BBnnDvGUXO0X+ePrh6ytnhiZpZBvADu4Mo2PRCFQESt23+2mufl33+09b/tvv56XxPQHUBaQL
3Ue5+Es+nfK85z++9fNXXjwr1yTQksTiYP1pzme0VDY1eLPqysT782Ns2ebKg2NKymAog+mfahmK
xRDnDC7x9W59e+2ySizCN5W7kxphWTp28U6Ol5R6tz6+ctl0DLmnJXF3foKnTAdk3H6W/qUDdOPr
aywAK5cOPKXQpQQsGsLSoMqs8ibrP1616P8ROSM68gU3891YDdGe97ga0UL71/mP//HsBwXWKuBG
mhIZODWcrGY0J0mEQNzMrfUK48f9lyS99lhbk9fEnAQshWIuz+cUbFXAPia3/wMX4dYWrJwXzAqs
pcEJv+C3xuXQfPqi/Us81Ruutcbi2LlJkqRv8dt5D19KHWRUmvQkTZu02TWZRWzEyn0b1RjmgtNG
KBX0O5J0OHnElfoF2Zq9Bqhb2yJumO+MSd4ahSYgCUh20QK/fOFs+OPLFBNY+a/SaDnwUyR2bca+
k4ipH2XXBnY3lHXKcraU7LasQRhSDBYiuIWXhc0FG97anpVz+xG1omTdDKqNSRX+CAq02RNu5+h8
KTLeMK81nQ2EMUoPfVSAyI2u+s4JeI6nCYt43gm3vr66lFPfb0VfLzMACEG5i1AThThS2pNLCKoN
J18roCnP1qlsg/mmGYLnVPPbfxr7nYIvluJwfg5bY5z+/re7bU4V1aFnsEJl1sic6/ZbirjlNZLu
1ZX4w/lhTufSf1J34NM72cBvwxhCF9babL7hGry4kfZ/zC70nlTUtPda4NkFdNElNso/xqsY67Rd
v40luwgCFks53zDHn2UU353qOSfaBQXu/pmFf/V9d4EremuolfcD9x6AdiGeb6yRe/SnPhsoY58I
pgZO36oyOfSd+3B+BbeMbXWHRyN0RshM55syhbfMoue7TowXtmfDFddaacRYOVf1UlY5a8uwsGBR
groYAxPXFDA9XnjTb01h5fBgVXR2qnvvMUpByWQ88hei8UvCUxsf/w+oTCwLGiDwcVDrmdNd/hV3
+iX48ob5rmlvypYuEDgewir3MzQk0Tc+DB/nwdw5Nh7Am3AVIUm2prwhALJaiFX7N0ShyJY29EH1
0QMfUMnwgkvd8xsev8aYkU7OIOb1YKOmPqZ8+jSqcSc1fbzsFlt7sfL2ObJINlEV3Jgw/h5zPFOS
8CLl3YatrqFmKgI4flBdcAOsLFQDfZ51PhrzO0cL6mXVdR2m2Rphhh7GNGVqwOs6cR9JE78t+pK3
bVnT2pWFidvJhP2tFdMukvLtVGyOsp911nxLiLvg01ubsLrYh6TTrZpcd9s41CTNqGBE7JIE4UbU
EK9ceczKYLRJLG5lMx4IqFHtEh9PnDMcaggnLeQmbR+8i13XG8OtAWYgE/YYiAIJMFkzAGAn0F8J
LQ0Vet/maXk+nbYaJ29yXUEO/Kmrqx2E50MH3mJxSwJIRpW8+pUQ8D5fdZSvoWYx9EymUAc4qnQW
HsuSJc9ealxx3ddXN/qAxsYomhvAzevpFe2w7mtWu+jr+Y8Hp5vtDxf5GmPGXGml7qrmyUiQWaJZ
KAdgJd6Da8XkKbYjqsRbaluRIxXV7UDhUKA77Oc0T6dm9ovF5I0zgJ5s/vcrnpDFSxAcPUmZsE+E
D6SA+CbwuLq9jgY/W8PRiEyZX7LSe5RN7woznnLcaRwWvZ9cYjndOInp6hyYbaJP/bj10zDVNq+A
6fpCdFfmEMUu2W5JStC/nN+2rZFWZwFLsqyLkwqAdzWAemeZvyFvOO/ahn2fxnn+dn6UjXNtTZBj
LC292BMN5tPujHR7sGmVN+kU66KnSJi4mF0iON4wgDVoDSRMaDnNMvnIgqV646Ul+3EZw91lGfGN
0G7NlQOBlEmk3tQ8jZSIp9Sn3jemljo8tPUYf2fOqNeuD+mDl/juUp5ma1anhf3NrEc2IE+G9oRH
UIXYG+kJcdd4Dd2l7bVmvYaysT7WSQt2kidkKH3geMCClSK+yDNyXekmQs7/37NgHpJxkMSTT41E
QquswTIEaon0BskWcSHu3rDnNaCN9JEc/YaiPFz36Q2TyR1yTsiwd6Lc6zZ+O2/PW9uxju6pLn3t
l9h9KzOwzS/2J6uieyoALzk/wobHRKsTYJj8Go1uun7yCbIfPPNAPlxW/HQWBAXAUGG4b4UeriOY
ytYwt1l0U+DHI3YmnIA6jhW4AwsXdPElToutfVmFBbFlEAlZYvnE+Ix2ohJl2SbOSFV0tcruQz8I
LuXuNlZuDXaLJvAlnTp5nsTSYxRAzdn0ZhUoTCAXLsKnwAe74zXQQ5CQr4KBVInMsL4E2QgnUByw
Fcp3dSCP521gw8rW4DcDqbygFyBwBDMA4lmj0A6TqumH7iCFeX6IjVBwDX+bRB0HTSybW5mIO2fV
hHAwuVTR3vr9K3dvpjSZGRCyVT4G6oVISN6gN/Goo4u3/dbPX932oGeoExS1RrxOI9DAM4RKYeNf
Avdu2OwaAAe5yKCqwZl9K7vqezkmB1W5g+zdoZbu9rr1X7m57RiTXpOgx01WZfBjmJ0X73SfyKtK
W7DQ1f1upi6BBENY38Yu/h5EIDCVovp0/sdvrc/Kp/k04SCRQX1L/GEPgv9bKfgzSC1uFUkvrM8/
Rfc/RJX/wb/hPodmBBGP4ODajRxla871YwlROMjOAWgNFjZ0UnZPop9/AD97iYJtw3TXiDiyQBeF
9dAbzPmi+jdfjq9K6+QITfK/zi/ehumuAXGp0IDACFPfzvV4eq90U64vCqtuffy0Y7+FC3IGEX9b
Z/j5CLjFHQKt7HbBHK776Su/BkAzcR6oPrA4JUSpIW5Ob1r/Es/y1tKvfJrxpRomkMtXOYiOaDFE
IDyMu44U1WQuNX5vrc/q/japw/sD4tFYH7QY5/+8EAJY0XXrs3JqWQeVsOnp63F/QvFJXv8P3Xpb
67Py6LSx1ZT6BEcGA0wsB6BnKRR3ttCjobvzM9jw7P/SXHld0waewqua1MdxQKpJ0DcBcKWoL2GF
NvZgDXzzWdmP0qswj/+XE3Onu9NdAo5vrNIa2WZlRyowE51moO0IiS/c/9GpQNIT9LGcX6WtMVZB
eVMHfEHDFsaIY6lu0ef2KxUTmGkyGh/OD7G1SCtHNtbjHPo4GEIuCX1AL2x8pwGAuTn/+Y19XmPa
0MLgHOIvD2ow9RsnpEiT8rOS9E4DRHd+iK1FOs3st6PIgmS/S8caM7AN8Am8ZW5f2pbuQM1yiRBq
a4yVO0c2C2mvoxYbwcrkvami0Nyg752Ou75R4yXOg61hVn5NIIjWJnGFqZQxzj2bDV9TE7gPFKjd
/LrVWjl3HWjVeWjQPwQVvQ3dAHnAdhdcR/MahutLZxDxJLolA7lRAB17DWHqE355WMRRnP5wfg5/
NCoMsrJZ8M5JHTVztDcDwIz+8BGh04tQ/LkKIQN1fow/+gXGOG3Rb1bFCICGY0yifTNR98IhFPsY
sqm+NIWtz6+MVgFc36cJPk/q0v6U4G35Srsx+3z+x28t0MpcmwDs8on0o308SKjnBmAXJZ32RBGj
RlhUqcQ/rxtpZbF9Bu7mhnXNR2QsntCKdQ9VJiRJW/XoR8GP82P88b2FrViZrE3L8tRG1nxMJaLk
Rt8Hzn50Nj4GiAqDUx7w/Dhbq7aKNlMGebe6MdXHU6HFt+iHxn7fBL19kV1/TSktDP9zJ+E+Ar2i
InvThPLedKGfewzv0/Mz+OP5ga+vXos966HPCRDb8YQ3e1tq7tBsVzdPHJCnC4m2DcNd0yE2aurQ
zJr2R9kh5p89woo6vgi93NjqNdB67NCqI/qW7EGRk8Fw/R/QE9sPg6t3aPzfX+6G21qplXv3vd8H
igf9EYxvaGmFbGCBMJndhYO9pBS/tVIrF4/Cfo50Uk/HKlNz7lwaQKpcDPvzW7319ZWLl74ZLVjx
MAE6xXniJToHhOPL+Y9veMI/tCq/HX4KWA0G8hay94f5E0jAb0fhXrOxu6vqa3//yqlJ09EuQqP1
Ech9qEC3ZV5fhqduLc7Kk3u2TKUOSnfUns+KZpAdaP0v3nEbtrPGVpcQ+ZzTwNhjRQb0TLSuLZII
FGnhTK+i8AvDNayaJ3Ew+eNgj5H3OJR/JfK642eNpe7bCP3cLZ6ZJ1E7cIC0ezEl7XUmucZNTyKR
UyVLrEsQ77O2fxLRpeTexoauUdMkBvmsGnx8GkXWAQUdVl15Zq6B0nauQaAmp+6oFv4QuvEzB2lw
TtLhwg259dNXjorjMq3okHbHDBiB+inIDBmOYTvqS6niDWddk/YZ04bN1LfdMdbx0Wvt1xGtaah5
fAVE+9P582DL4lfOyvoh8CGIYo4n5fCxR4kNYgR3fXUxKt1apJXD2g6C8yCgNcepb0zuowEmt4G8
6soia3i0P7ReM86qO1oNnrDajt+Rp73EMvDn1SdrdLQuRQZZtBEft2a+AbuYup2JHe67LAZUJhKX
REr+vAVkDZNOvdgRFqXmmGpTgwydtmwqxpb47xE3xO7Ob/Sf71+yhktXIfpDVaSGowLB6hSEDxzd
D40xdxMjDwiSj9cNc5rkb/cLs1TwQIfR0XV0Fxv1rR67e41abtAEbEfDSyzyW4t2MrffxqmJrawd
xXQEm82O9SCJa9SuopeYbbY+v3JtS9GN1CPPdkTceBLFQyk4Qs0eJZT6kkLklnmt4msqoP8Mckdz
1Il58OPm/RRaJ7E7wMY+nd+MrVmsnDuu65BEopqOg/cS+zqHgBrSSpdS3H/2bLJmYhtTip5rEA0f
/+ldNiC+BTXrVcC0ENxz/95f6Hq0Qdvi2AgCr2Q5sZH7ZENhLxwcGyvzHxg1eMdAWNGao4GYIvQn
31MIqFaBu+6WJ2skddOgEt7bkhxlUKKpqY4qQAkufv0U9P8nsY3FOZnUb8bf1tpx2aXhkQ31W41C
sUPPZUhB+K3TWw9Z7SFsLvjzab3/NNRpAX8bis7zDGoGQo7C/3+EDFpnCtFF3y0UZcAn/1ry9rOC
f5+32K3hVm49giRAGxeFR7wLjnPt9kloHpPefgD7RPHPzILhYLm+OT/chgmvcdYAC2b9AqI7RAga
86sSrl4XS/WlXMCWma18vEe1EEhooo+9TH6NKvtFGq/NeSov3VFbA6w8PLJdaKCmgXNqOYl3glqk
P3H3peaSnsbGtZGuru8+oJXWvjDHPui/+kF0L5bmBs8rlrfa3icsu5D33hhnjan2gCsLncFKKSCf
Q5bsIfr+M6npPaXJ/zDMxoavtUJZ65VQZjD6WHc4zfvB18X/IPC9sRtraDUvHZ6B7ajgl8iuT7Zs
c8gm8MMSdNV1FrsWC42cF0bTOOqjkN1P1/b9rnLqkjDvxpW0xlPPMQ2dku1w5CjIEZzl2Th+RD7u
a91eVd9AEnHl4GU998FIlTp62QJxhwDEzX7Dr8LO4+ura7usadkD3jAcyUD/orbn8nWADLN8OX9c
bBnpyp1LNKQDMD+0R+Wy21PAPBh5iGusU6ohKDBd4rTe2oeVV8d128zCLP3RB+R8ymu+BN/lggws
Kr0ifbN1dpWkKhZs5d42wKMxqtRydHNH82AGS243g8j4/Hpt+MMaPT0DuVXOdauOsReCFzde/E9+
1EB9jHP187ohVnkxgLEtzVrRHoNQDIWZ0CNTIvEKmDO7BArZ2I01fpoujetC2rXHblyeY+R0eUJ3
SUYPp5fSdbNYXejVjOgMF21zhBY50unmHjCkxyGhV95Da5ZOkSxj1IqyOYZLw4ukHcCY5iqw5xso
YJ2fwtYqrRybOU+PPcEqaea99MYCis/UI4+k3aF48/m6QVb+zQfIspFUt0cf0uEPU8Y0ELqs3Es0
ae7IQPh1CWOypugETpshuE3qY+mrz2E63J5qEac4pOuvk6pCqWPl5YYwHbcxaqSx7Mc8CNNmFw3e
JTjw1n6sPDuqm3EBoI0fceA+C4YEH12+nDKtWpALW77h3mv8dKyXDPofET8GUA77gvQ9L7Js9t7R
z6Z25zd8a4iVe1epJyyYwKsjTcKHMZhkgag691L84fwAGwHBGjU9Suagl7RUx8kP79vM/RDyErll
Gv0Tvfwhel6Tc9KqiwEk89we6gEL1Ia9EBTIH03WJcGwG2maCLoLW8C0m6KlYdaRnKmxiibUEBoN
AnRkBvxO5MaoiFV5BrKH3hQMcNhq3k+mVAxk11bI8saDjgbYyNUQE3aMad1hLxo7x8HPecZd8gtC
FcJjzy0btdfvuLZT/DXWtjHfZ8VHVCVnvdTlO5Eg4LmHws/EQDIeIqF174dTylEEd1QzXfCxs5Of
UzoH+14ReT+amDb4oca3/BPxhtZ0eeiFFI0Zcogm4ufTMJ8gx0mQZCWCojRIkWQSqLO6F+gje22Y
g1SxTR/LNJ77z+EQyL6QQQfZX8/nv0SzqBESuklahwkg+toLboRflp5/18Rhx54FflK3AOCoWvne
jTUhepfS1C3dh3YxcegVQWZrT+7Tutd8yYMB6OgXvM7KqcsblLApKUIZDJHIZUMpfkfSyPbr1BgP
kWjsLTz5Oi7R6Ohr3YdtjKayeA7rYBeXkOdwecDmOvgR9j3vPuipbj1dSBKdulrJFCzJ59ZBAtAV
YpEu+QhdjIl996lKTLuvwwZQ4KKqO4V6nuMsa+wuolqaJg+ywZ0a58bBBWWedcEC9NVIxiq+qaSs
kfAWlTAyvjEyI5LktF1o/FMx9DA0+Skb2Rich5Gol/sQ5EAd7tw4qsKHql+8pyydMpETQPrLvAMN
TXY0IHWhtxn4dqO/B5tW4j2DlEFXH7QIlZV5SqhjYbGAm2F5F6Hz+ScwofGyf3BpOCaAmeN/Qhvk
ELvRmnvpwijqD7NXM/DcQtgUGnT5PGXvSde7ed6TsR9HcVB0rkiXZ1GIR/gcuQXKsALWBDFuWXuZ
KuoopexX4kd8ZHtGMxl/8AJJ6vrBBw0+/eF50MsTB2/QYfldt0uVhHkX2Ln6WC74KZ80EYt9XtCO
qJ5sHIF099A5MMX/lcW0haIAgbqNAgeX18zd3iH7FjwDXVpxuW+Bn4wbYGdVZ/od1I5L9zGhi6qq
PNDUzT/nyriOP+IgGrLHmUIqZ9p16ADug1y5JEGWk/W6pXWeKO5Vyz4E78S0PGaKt/XPQcbocina
VKXLo9ZpSr9rathy3/iLzbyD0GMYfc0CT6bpYRy8ePl7nNt4uIt80yfTblJDNbyhjz1Mv3mDq1z0
oGM/rhK0i3ZtdBjSWZdPJCoT/RzCrIK7BTx57kNsteduzEir/kGI2XPDwfPnsH1cxnnkn8xIZu9z
WYZossg75OtyCnwZKlxiNGS814wmDRTTA2qjz2pOB/s16ahXgh6B2Lb8mNE57H5OEG2QWU4gxatu
VZkRPB0hGh/3eUS7YIyAKtOVeemyNONorahDDR8AXWBl5jyrobC2b4ZZyF8CfT5Nmyuj2v5jS0Cm
n9deANhBTftB/5iq3s4PHo3xr13E7DzdN1IG4Tcw9mX8iGyg9XZ1BVZVdgicW+IXF4w8+pQFSzPd
C5yDlO2Ahff9H07KCdo0KXigbAv3B8ALCacJXbhovy6hYHWUXhCYj+gDW6Qo5jAYEWlK5aBhPEVg
iG2LZSTwzEiBJ3Z8Z4LVTbBn1cRSHyoa02AeKJ+NZvnUOd97p3XZu0+dDMv4c+8yL911Y+lz/FzJ
PyYdqOYPS6UX9TLaKLjvemqyCNDFqGcNKL1AmflpquVIXsDNXyuZOzT4ee9odA96sxNRnbkYGScT
8u9BLZX3XM4ZAwdB3U/EmYLXYgq9ne/Bhl486G45L8ehKbK/w0bU4SurEt+y3FuyUd2Dkt6ov0jd
1+pL0uPn/Z3Enpm/kx63E9k3PVSc9sngQRJwpjiP50KDEK7/4kLB+4MJaBtNRWmt7Y+TRDegytPK
62OTB+jGVi84boz8gExftbz6qQ2bCh2Jczv9zXjP8UaPGnQA3biuU2CdxsZC2QX5S9H0P+LUufkZ
7bg43PMpBA0CTGVmNd8FbRXo+85mZVbm0IvS8a828JkZC1pVdnxmLI7qG7TfkeyDWZjXfAn5FFQf
oO1sbGFJPaWu4BzZ2Y8eoLTLQ6iapvoGapSs/wqlIZrd0mVkY5C7pYxtBEbypYlfiPbToM4nV0pZ
PiBI4fx5AWWzH+1kyDt4RBRHsY++Fby3mjzjuJxU7oRKncyRrzn1Sich2mYg6I7b2ehbvADRcfyp
FKCUkk8zPIWJR1s1Kp0eQMjqja4gWreANhQZo9ze957JSHsArllbk0/cDd23bO587wNOS8yl8KGD
4r03TUvQfJYoSInkZSi65mYBP60GgKviOvgF/w11nAviOZIviFu+BVWTqHssf0Z1wTpi4vQwD2m2
fJYJMEdzjns+wr1T0YpPBeTnI5ycUQAhEUOAOrtJF53yXduj2zi5z9SInFshkt7nft5lAAfeiyRK
vC8DYFinOl1No9d5Rux6mLohDtWNgHBJ8jrZZsCHOx+B7JKjI3CZbiYK9cQDzvpq/p41qgqLLOZQ
Mb+vBeN4aEZ9ipN+V9ITiypEkEl6hMaRG03eg8poAh1KB2GsJm9Aow5vn4GOQ8ndmijTJrehB2zQ
/YD3Za0QDU26f5wAJKVLrlk6juEBmzkPL1WFVMnPKgZTTJqHlashYemhzXOXSAqQ9r5MxNDc0KRs
9c9pIibS+671lwZNph5I7g+M+8u3tCTuB8FEoU1czcHkzK4Jk5iQg8F/FnHRJn4VHYFQD1RzU3mj
iCG0F5jmsdQ1q54ZTgHlo7g5zbPIh4Er/Sh4yaau8CAgpHdLGuJAT+eBOVThPE+oXeurWX2NdDgB
ZZ8NnX/r0yq+D1DOzLK8TUXkEHsOuh3r3CF0bJainEqwEhSTcC5hd06g5bAC9MgMAUT7OIlvcK3Q
bIegcyrDHVDKQ/kSCDVFzzJDoCp32QSdmPdMlB1/ZXUZQK6lilKouu6Nn3wZJ8Ljj21vquVbuBCE
FkWmRTJFu56VouJFmg7zUoF+EoJPT0sQRO2PJDHoO8hV5Jl0yBPmZrz83aiD/mlivr13fOrhphDv
pc4rauLhaAEiweIi3ZeMCtICC5H47C/XZdS8NZUU0e1YL2hfvyMiCdL50PY1uJwPvUiE95O5rJnZ
AZLdcznmWWZE+eQheGj/srMm2uZG8lBBLZ6CyJIUGfdUipJnDNFg3w5h4HKs9BgDOUyGhj61iMj6
XxCxRUScJw70wf7t4mhT/d0sUF5sEcVCCGHKA9GkkG+rk4mFe52G2kY7IGrUNN7QiEGtLm+gS4TD
vI/j0ad300nf6ANwQtY7khaKlF9mMQXS5i1UaON4N81yaNO7GAfuZB59YEKqV8/Uy0PlWwhv5FWH
/Ty6YUmbR9YLtEfs0LSkQ3lH0rEPmxu/AhOCvq9YpvXPLiJ4Du7EmAVgt8zSNhm6+w7/kK7oWuyM
uq0FCaMFIUHcE7cHeqPS8U3NIZOj9whnrHZ4FQy0kzcUF0rtjukcdyTbZ+EQSeBI5qhv71Hi1dVS
tCzIKki1lvMPD0RBBeCILbqeEV5T95q2vYj6nPRlxmtQboPtZ9gFIcdDBlmPPoJY0nIKhDhEokrf
2rxPM1rJwyLTkbGDHDiig7xvx6WsEQG5OMpyREld9WuhnbYwwqGZsy8EIWDzmZxY+PxbxB7h6PaV
49BBzntogi3AX1YJyIDu0g4KKeZOgjNRB4eB2jDRaAfxeuNewcAVLhFyiDVENnPMx/Eob0MaTiKn
HrXpQ4vgw1XYFaj0viTtaOmXJdAa2+knZvyrEozUM55vmaaHGdm8GEGghKu+235M+I8qHliV5rHg
XQhnDkadmgIcPzx911D9Cl/TakEIt0vRXEc/B2wU9YsYKls/68pn4dcB2r8NxF6HkviHTI4pHmZ8
6WgqAbhGcRGqniBN9xBepCNQSvkQoHKd7PqSyxpk2G1nRwYdbpei8kid6pu8nzxnP9TxFNSgZqlV
3LyiaTCC9IOeXOTUjky4+dp9BG5kPKZmjpuI7GqQV6U3JbUJ2P7r0k+WrBjaYY6/OpwMy7fa9Hr4
4kA8PbOdnZrW/yQqmaFdNJzg6xwMNyPDnT67eZAPLKmX6O/QHyKIVS/wfmWKqQlMXO2hbeW3Mvd6
UuroJQxhRSO425tqlrmKifWxmJPKpC5iztT0K4q5BxjVkuAObHKVUd9Pcsy9LVEOhaipCHBXoe3h
3fSlDV6DvmTenIPWje2iGkwleSMIK2m+tBIqPbtsSLIJumRRNFO2R/jGl/dx4SPO8RhPEfUAvkpe
du8k6yoeoKjYthA4ayc+4d01c8mjNu+ROzDZhwrFLXuvI1gaGuaGmAdvfjA31sdUk7jGaxoBXfPL
A9cQiYsSQq41LTowAYkUcYHq0jeBq0PoQlcwklMWYrTpTZsamJWoFKff/LFT5GUJarwOQmDNIbuX
ZK7uP7RR25EPA8SNxx6sbF0inqpqnv3dTNEwDDFNWlP9kE2gXNBgA+LIByOOCkPxbhILSzw1Ebbz
szBDjcBuQIOW9x1PIpU+oCusg54kKBCj5Yt0KWN4xWsjWrBzjKK3X0gERskBYsiQS0Pq3MQ1iMmU
Hwjve9p48fAd+s6eIv/H0Zktx8ksQfiJiACa9RaYRaNlJGuxft8Qli2zNVs3zfb055tzbYc0Yprq
qsyszCcUgo31ZBEDTMwDhhX22FVJuwpR+MlsL++mMk74ynpVvczJUO/D/sLpXKjvNbYQ3pBEdQSW
cD+4XWx7xy5oW8tKFrUE37nVdMwETDbTliqWPTGRcEGCBOPWYpG1lQqSMVd5tFdnaxbat3aITNaW
MpruZTjJUR86MxqLiqDcavHTrS/7qH5o2znCp2we86noD33OVBZkwt+nimhAIBhB+JJv8zIlDi+Z
8zewCLeb0mELR+sU1HO/vTf2bmhxaBxZjdnI231tI78VNFTI9umYl2WJxd+iYO/rs+KwVN95L/tt
pXEftbrWmnLzHi9IK9+w7s/nJi317oT3retNmkHGcvrghz3unc2+qS5LyUjvmIKJqhD9uP2MVt6D
x2DqbF6rlZOlfmCQ6hVdug5jMD1MhTUUp9DKW9EmujZ5dfYLCM6r3Edr3bLSjnh5STpGOO8kDCBt
8zR52PzoNMcmfHvonMl1MSAHBjgJ1eeqxne5doNXryz3/Ip0c4jLbJUVMQaJtF1+TrI7wTSMP/sC
l9s9dTaepzhFSgUDV6e9YlNV9P3c/1iYLXJ1maZ1BquVeajkLR5v7y97oJfNR9ZKDoxOAqfJ6VFD
1BwBPdeuI310Hdz42CMd7G0kDOLGxXz2Pq7aOwbNnchLYkS9MvfSNmc0FaD/dHevOmw7OaXEqfTt
l2MPMWs6tcNDUslqea7np7cao0xSFw2nnw8FNNen3g0x8pIi1qP7wTuoyOYL8snCdngM+20MUkXv
CpuxYuF87ekXKnxOECaGBXNWZaHnH2k1mz8bdXy/9N3Y1Ncy8BxW/GfJ/jVfnPHoDXMVj8fIuL7z
HN2a7O1gR6YrP6ugyfvoasf5FkyHwRqI6T0pp42r7YIzcVm7h0n5k98eXdKyg/XkGWE2ACSGz7bH
DzSfg+6udXCrSfnv5TutNJdTOg59OUaHZe1r4ZxCxg6/Pu+soaIAaiODVW1GcLDDnFsWzjDh8SoW
M711vOV292EPaxRzVflAqONdPYDQFWeLlbRVvU4Mhs/TypLGNeC9KftU4LxVe1mg7bn83SsAw+CH
F/drx3wYVhFZUUVkctiUsjZ3ekYgeVjE1kj2LnoEtkhY6mBLsGaddJt0/TjAq3m1tv7D8ME9RoF+
XVx7zdNaNFL8ZbV9MTqpVEn/mIQDK03d3VwqJmSq/NTLZ+yNgur32M1yuAQconxMc8I+eNHwkx4n
xd/VATMee4fFyv8WRU/Dr2c9G5QycgvHel3mopwDaO9JyyFBXlGLI3dflw9nYzNQ5m8sR679G8uQ
U/MHlhELLwD3cZr+NVPj8kEkrrZvo/RtfR/63HzxAd4KjeKh7Rt3fXK5eXm74niaPJPY3GlyO+TC
XkVx7Bnl6j2NyestfsvF8iMeR78HlbrjA1NF08UvNvdSe0QWHHyv7tzXZYtRhKSr9sG7RO6WvHws
4IVfNgYBsUnYM+u8d9raBTOaXmihjhHIXgB/Nu79aWisnVhIgemlv6WSAYjRyZ3oXVqmivE6ycrz
KYZO6BVHoAYIt5Qvx5OffmCv8Q88fpvqj9tSOH+MFlGzUxIyEZSPnrWJ4GPo8rj4OzasMKCNkWaZ
MYIDHolfAFys+SeHtdte6aBF9Lhaeu8fVlMTTDlzkefJWM97fNgM8B5GOk4d248FHYp9LkS4zb9l
43P/uOxY51lcN/GQscM/1mOWb6WHNT7zyVykKzCKfIYVq6L1Z+Ez4eCzJYc1fyIK3l0PgdeS1Znm
UUeIbGb6YFP/jKoCgOO4qoLf9q7wanIpImZLY5t6tVxyN6wrWMK5nqILN7/z2nZTEWYa4G9LRkUP
nOwl+2sHgb+rdWRXww5JFGWYfMhZKRwvnFlzFLtT8ViKGxReeltwQ0SVIuiIkQPzaoB8nTiu028p
f3ALQt7Nuj7EsbV/5nnX/MLvgS+qMaNn3TejiAMuetfSdiIHETWJjJUGDQtmebd5KrwuzI73wsMg
gnUuZgkvN92laL3QS1xfTb+CZY3e8711fzKbB398e9+2LLbn+awkiwGuERZXVe90p0AOeZuulPrp
hFt4aPNEy/IDHH97bVt/3NJ8VO4vEhUxJPKNecDNIdJwz6vXJCpfhUrhlMzRoRE5lqIdnvZ8aMRh
qf3lu959L36VNNvBD5HTBd4R9ujUQOK9ng9dMdQ6G/x8+D3hIn4Xi400V5k3eCQuxR77CZd49wWm
409/UOzfqE8FAnwEPhyGrOFlAYKIl7E/dbsVq9O+lc5+iSarFFmx9cI7u5PDeYtNXtoXXjtDO+uL
2s3yaew+pU9+6anfGww8uqD3klrFGO64W7H9Uau9XYQX0AvssxQjQSVmvMYOptq3RRf/o6908NVZ
E5tUwNhenRbcIeHBNF716Us76sFXCtbtJ2eM2qfRNrGVCV00z82m9Zyunt+Ix1gN/qs9Ftue2LKR
3ZkeRTzmqnC/aiei5JVzi+eD5gVOqjByQbp8a/fDc7vIrjsrIKPxwIsYOFm87f6TgeUKnvyZFcjU
b6VPUu2quteh2+oqwY+uJpQcaerFqqca1FrS+tF2rP27WVu+ToDWljSlaq39O3DtvE4lTqLEKeJp
OaaOMYV1CN3C/PP23qjrgmntkJYKzx3mkM3LVLRpmUXYOf50hnDas7114PwmhpkmxUxrJCbdiVdx
mgSN9yn2G72Cy4S7lXm4wa1ewkBcIh609xWmYt5K/x640sAQRbbzSnvLfTbwvOgwy2p3z94N7Th0
jPBP2vctOxsR6MHcYGFkktWe6/28WkB/ae4ufPfoApDkAuxr8nI3MJWiml15hGD09d1s3O0feFxc
X+baVvqsipFJqgvren0srNujArVQDf6knXfGPCNv0jCcw6vw/PpHsxatObptzakNyUYKqHgBaWEz
namXyMWbWd3oNmvNKAL8n7hvZP+tw618i7xAj1nhLkocxwCf8DQWVeUf68Vft3S04sK7RNgTPHia
g3Iu6XDGF4KI/SdJpl1wXPYwfmmNKmFHgpb2Pq7Mf06NvD31x6W6H27JdCe5cPNf9tUEt0vc18Nh
4saOU892TZfmO563iWym0HmKum0HbZ2YDrih2T75WOK+tJke+sUHc5PjCHYx7PWL17LBnai+dp9K
KLO7bRWbysaYkGZ4Lsv5BZarynMQRNo5eM24Vjw8brkEOwTx5sy5eCuGsp8flnLyVnJiHDWeHDjX
N+TO3TUKSj94LsTCq0026lQfJqZAfvmIaclpkEZmXbEH+zWXkr+bnkm/ucsqy0QRsu38NG3sfJcY
RH2tVYBpBFBG6dbXKapUfgDxqOy0os93Uo8lNi/tRlct907TTdUFJHPJ/zMKV7RkH2j837Qnmn/S
zOGQdeHuG5xYlMfVNAX+gKvZrEsEUrUreeWX3fbefK+EPcXm3Z4+FitcuDQHlHHNpR7CDVLfKwcn
RZc3ldk0FaVM3BCqM+OvtLfvIcjH/Z5WxB2fybTDyLBW2vLTBQAbyztTtL/zleJ8AixRDskrMOLJ
0KhtewhWEU5py50d4gI7ABfFxZjnrxvd3naOBahZokQJ6dHOnv/UCuo5A/it8HM7+u1Ztt5qiBVu
tiHLb8XroFnR/zXsUfNfRZen/jYDHjRnDIft676OfCy3X/M92cdIXJ1pbkziomN48Dx6TFez4Hik
Ba0/1740195b509WRjtm6Njqac3nVXinILLL71Y3oUmNmqc6wSUKhUKBUDlVuB9enGqzCHrRTBeE
/Qh98XxorONE4NbfySGPu0x8N9i706gcf6URzGfnMrWF/CsRML04dEVeYo+x4xx1BLF776JCuiuY
xrs//Qi1zlztu/esoukfG3Ht1jHo9zjAm6+K7S/PzK769Mg2kEdEdxFNyijFIxZ3U3nsuICsjNjZ
UR4gWLkG7anh5qZpQ6EDf7D+CUi+1VlPyWdOmpTV/m26JWr/tm0l9KFpuy118th/aXTbisSq2r77
sTiNCk7NsgT1Yz7CkJ8sqIryvBqVB+cxYHJN3d3ewlSyBHi1bdWMZ7dEb0BqCU/ucauJkD23wuze
nco1P1KFsVtnGOW49oOw5jrktBSIBbQJZZuZwm32h7yhbcHJ1moqQm59wP4T/UhQpYXrk0NjkSP7
HDVL88dhfosu25prkVY9yhW6/q1cHzGzAURF5BBQKnMnjq+aNly+zW1UsV0QxmXdkp287SZWqef6
4X4yqObGL9cJ4+EEjuzsv/q15vDoLR62ZFCRfqi4h/BzUyr/VcFXXG2QBnUf7YbrYsbJcjw4gkGL
eXKM2bypK1i6KXWKMt8gabqxa6jLUd71/6bK7af4ZBZp1GcUlY0ePjfjYU14XX1WCJaHSdr2UKO8
jhmGxLcqo5zWBmYA4ypJfNm2HJawb0MsgNinFkYiJbSq9br0snOeKt9hQ9KMSIX+ShM74SODdkND
H0UA28FmEUAXNQwxQ+LbrVVekY9YMYswoGdp3XQM6hFddZjR0Ug3m9ab5J2pt/gY3Fyt2SJj8Lsg
zj2u9MIpAYJdR3T3gShRFNhlY3mZO0ZaneNdxc94FezhKZ93/eRy5suDvw4byGVhkzJs4EYAGE3d
mQS6v9qAWRhTU2JwtTk7Mmz65w69+5REIu4/GPfXa7g741/uAu/TjnFufmmHgPlcTtOAOrfbxHCd
sRU0qFocf+K84NSY9HVTWgfVTiEdPRnXHw2dLD4QJGIE5Jx1kUXWqJAer3bhFllBNNylv3XU9+UO
d5XK0B9e6bjy/NC6Kmw/zRRNXKVRHryifnGfdW9JcZB9GLokUgxVPJZHB2KP+1fX3UMNXbxSzUpt
X03nNu2r3qv+DqmEbK+tDlV1iccc5GPx23w5I+N0ulSzbzCLFNWCmQ9OpFydYE+Mcobext0zxCK8
FW0LJJ7RokpaqzAQ9aEOgkI+TlWEUGSeba7Coaiwh9WFcPvkhig1dwNr+RDRfGX1wZvw9M2UhxvW
oehqpzsHAn3K/V7X6hX8Mvq31TJ+aGZbkrOyVrb9XDdh8DMYm6H5iCCovmt8oh7noXQ6QIrCtR8t
B6tNnQz8IQAAuavfdtiGCF3TJvaHrlWU1TBfB31qMWkwIAzVEn3KQXn7ry7MiY1MOeZFF6aLq4v9
4KqpuLZk3Fb9YamstrtiYV4XWRwOVnjn2pOR30ySc3zdbDHRVCwTNQ7+2CNhCnxAfkxhiNSjQ7GD
ofNW+W5CLnH80dltPDzC/K6/SmXN+1FbQbG+D5uzNF9N3EobcHoMLWRhuNNFjk7t1o0+bh4A2K5F
ruP8Dpa6u9L9LdMJxIpIPjdYWSPO2j0fZxjc2Kv26wrnG+CMZAzk5rqUizgvWHr1d4w05FzsXlhW
R92I0cWHQSzitBL+wz41bEx5GmVE8+cuOhDJ0EdVDcAAy37wFlsVmQTKfjeFU4R3kLCiyDBrmz+D
cQ7/UJFcGlwVWdNBKz5calvDdIfWoCWFye8Omnk1PzCFDPGdtZLYeSoRw+g+nU1Uo4FD9iHHJz2E
Zs8wkFfmIRoxEqoSRRdWPXSmGOvDoKxCHXyS3qbnBdi6+N0yOFpXK69uqGEPDPU6ruN6b7nL8FQh
yvrNspcdpf2yoLeetTdNwNL7LC6byPfpTkqzh4/cVvxrYEIO0k5H+OitW3tthnDPD6bN1YvtNfHF
XaM2ykRtOyL1urzenj2V9+87T6VKl6Eos0Fo8GOLPu9L0DSfnR0x/++KU9mfVyZqecDOXP1uo8V7
QxiiHpDVxv9ip5jeMJANXga0M6+tbDsLqZeyP4Oa3hfkttn/Mt3BLjDVlc+LHIJnj1H8Xy7rrgAD
b4ePrari6Ltm6hansfNDJ4VWZBAHbi7+Lt0GDGkG/EmGToXLDUTvnnb457+obGnaSCpZsr6xmTBm
9Dp3ES3FsRhRMpyHVe0QFqsOelscF3ftxyv51XoWwMBxGJ6jCqsKB5J2TSF2xp7CskNc2XReTFyb
bI44KemPKfK2n0XM+3bT8xbZJGcogqGe9InwrrrBfn1cliz21uYl2sb8hZJq3c9BXv+RrCjdedMK
yjothZ2jD4bV2+D77wabriyTtq7FZeq1mi+FCU19XvcGLUlFvo4Z+uUdwNo7TI7oPXBmY+yfpqJg
lixS/5lmTzlHQgyYWppd0FzTJvr72fZEZ6cOIGKcefaARKNATg8PMhd0AfAs3gfj1g0M9kg4POSx
KIKUExehfinX4SBwS4QKBhN58qtKzYeC5g8/plD2/lGJztSXdp6qh1LjEHosLElAKAgsCH+p9i3b
B7fYDk1QNQXkfbD7ZzCr/gMNoQDdXkxrY5XZLPvJMZ16GJZbDwjmiBxPRoxLuImwyxrJwG5ozFXg
H6Y8LJ91PBdzygcr7cS2UUB7w1L8bWinrBOdtRwf+qBzl2zzViky5GnVK1x2fXWHqCufIJHJOVTV
KPIjwiicW9dwMP3ZNDSCxe7kAPsjvUwUT+WbCjl4bh5vT+1ys3QETg/P7mAjGy/qUrxIf54vWCY7
b6523OVQagsuAbWKzcSlVZsK4ZVNIrSRD3GL9VpidFHUZ9DPwr7zwmBpU0ma3zuVMYSH32v6UECp
DvB4rX/zNYNmhzbmq/ZqaDSGPuTQdVZH9vcNv8zEuKxLCk0QO2lbdf7jZLthwj78euYrBf0iiOVa
L0AIs1WETBIAAV7S7pWybkRpuDDkMkLeQj7o2yGvTwZdCPfWaHVOVuxiad7cVcq/XajKl8YeMY7p
AL7TcY35e/sGD7a1tVQ2qXp5Z1joVJpXO5So1dTNP7pjHd1NKN1UNii3Pq1xG35XdhTJM6m7+sAr
nDN+4P2ps7wlXu0QS0cPicuNSf/vYkTqtDBvmS3b4k7nHoXVjqhClyZfRHQBLPQftds2f6wgHjWM
lE2FAe20piRvqv2xLcNZJ5sOyjkDRuTbEdgEPUS+EKc2XreDX9a0yeVSBGXixXp4aooQfi2szE8j
FIND51s/1jy037YlaC5V2cUfngPORIPtbYcwz9WSLpsSP6qmoVUcOgR9qL2C6Mm0jfvV5jJ0fzV1
vlnFsa2dJj4XhZitF1OgUE3bBpdypnbQ1qOvFwSQQVtVRLxy584nwBdGLi0GwmICCOUxo4Q55gFh
GHIav4rUb0c3oIJMtSId+xEurzJRIO/nLg5haLuw/7XkQtz50IMl9yMqpcTteQM0ohKRLegs7tva
H1DUtH71APg+/DE3G/vc6sL/9hq6BeR1KNvj5vjQWEEk84gYaYCiEzEQzSc+j36UNvbQvCswhTKJ
PIjoRJOM5L0CRPv3gx9WYepZvCcJnDx/RNdC0R0rrDKmO7tgaGTyC8X+j+I21D82v7ODzMujenmA
YGrVaUZZmagAv80TQmtT3eWb0vOjtspCoAt22Lr08Br6Fl0BzTyu06+o0dvPclzZuuGsu/nRi+fm
X1eZJUgsVZlXvbl9eCznGruXTVvFi2zCcT4z1Gk3w9nAiLPRctEgtdL02QAYZlCbk/2KBdoaHyNQ
SRSGJBcnoaFS5IDFXzHPqMnkti94ILRopRxZt0/RrNtXk3vhp5ix0U0KWmyZogj31dEMC4+WlJm4
SwGaxL9oBgsHZwi2P/FWmJ+VvdZ/XFm4I7KpjqFgKPL50ub13B2HSTsrUSLyphmqEFk/IbAQqRP6
Y3guWK9+8RYr0PStLuDyYOyFJ+mY+zmKu59K6DDuE7HZ0/yn5MXYjmFvBeH5Jo24x5xjTvucD27h
FYqmVxbIv8ObrfVSL83FiDxGLx66L3kfuvdDT7aW0JZ18DxY+KVDsWq824eGbLan1JsZOapqdVH0
ogBlGq+J6Yxrrk2rKk+wHSGt+VrWHt6/KBSCcfSX5zzeu69paoDvrNh4M7SLN/0SaNu800CmDfOQ
bIPDbIX+Idr3f7u/OLCcZCiGdzdkS2bsTlt3jMfI+I1auByh79wnVPvBL/TLQ3hUEAKvs7W6vzgD
3tW3x/JDu34+IyvQYJJ0tCiGqMLTT+3Y6tOd7K3LJGR/NoUSJEYgOySms8kPc+ygvlE2+zJpoEuJ
UHppnF99WSvzNORMjcA2hNWnsbsvh2jgVwPuBuKr2YftdQ8prZRTvsnNd+ZPC0nlCex8hbl0twei
ZIb72vdv40Hr9b/7dSq/G6wefqkJvDFxAojuZKt6ZVI5Wg7WoTCwxxIBzjse9EYdXdsdtjMiVe8/
NkQajP2Qr0y0iBk93L4dgbqrLmvH2iEdtDG+w3PbfK68tpi+3NVDCLrZW65S47b7CwOSutcAwff+
div57MdmM5wpMq+ozwo5gYXPI1Y1zeZU9yh5VJRaepT9gW1t2sEgZsFiduE5O3/A+RTZWJkuBgPl
cdDFgadcDWmnJsUJ7Xvvny0GP8iYbWLQaccfzk7nCnVwDeuTyeKt/qe/lsH3gpnHm3ZX8x9bF9XT
TcKxJK3oxuMCZLZCRbrOb+mg8MQ7Nn7uZTikubNTusbGP7cDYoZVqpy+wtDyyXoTF7+O9QeFeRfY
FIf5qQCUuIPAX+B5UUttiDQr52MRCFWy3DI1V1W4YSYRUWu/NZKxKdHTiFZrHmww9M670QSotoY2
8cqu//JmOzCP4ZTLJzZZcuq8FahvXEOq7gsZilbJjnq/TnN+2+OW6/xgydo6miZysjEKMJ5HdBuf
2L0AZah67b3FVQuombNPoBKNKOagnLaHm6FtyNO84aev28iOxrA1dA2DGMzDjBNjl/h7qebUaTGy
ThtuO2j2sJreAHjr34GDTB5aC2x+iu3uYoYRKIH699RE2O5a3U7pn4oNQLCGMzoMUk7vldv092XV
5c8xkog3C9EbB88e2qNBu3i1OglFY031eRlcjYVFEHyN8Q2uzoMVFVI3rw+VcCl3W9lM5yhimwGH
8DVETcM2zJlXdhH3hVHOt90xaySKutMdSuECSE7ozkkeVeCkTtAQJrYt0R3Nq24PAa+dThrLn/96
1o4GIhjxhY8sZf5bxsJx081wgzqM19w/szzYfeThjDytZ5/4OQtcsGicFDsG9zDTg//xw8n6jrmw
BFlxdROlHTDfkrKyBFNnjw3d2tyMKFrYq9LvtfQq/2AtrqwSE1jFN1RK8c+rpP2jzBm4n5hKeKWi
caYqlAEDKXacyxf3qXOaxeh9cr979d3IX/aOFLD+HPOtecEUfrBOWq7Bl4yYY0n4tYE04zb6s7as
0RxX39Rf07LJg4HoenR6uyqPlbWCc687PkdZ4a/irlqoO0lMWUr3benPyrj2FXtuo9KwXcezRpom
2ZDtCzuTET30ncb28tKvMrq30bC8lz7rcGZsK8WG5VqWcN3S/pw1Eo9BLO5BL625F/bWv6Obkf+V
jT8/Sz0AN7JndUavccuQgp9BsGl6lrQaLGaUmeKH3BFRfuphrkcU3a2NbCqyeaYl4tCWcafJuxSZ
sHZ53ydoG69jXMZX2XOysinjbDULuEE+95y9hTI6RaZ+hNqzviq16Ju8fHIfKexRNvpivNOttTvp
sk7Nv94ti79TG8mDG9COM4+BGC/cFEAMoT7HqBePALXWBVgKrQv8uOXiotCN/6m9ABdsC9uLD3sc
a8TIWw7y3WOAE925rEBRvEA632izJ40oJEZcsed1FF2Khm4J+syYrAim/e9aIPCAV++9lITj4Ofs
BEzDPLjlUdpleLXzDhEcZAgwi6B7aBLfhH19skZ0hvdTCEWKZB620LUIOWWRaZpwZBB+8DK27SjY
7mAnx57E4p2lN+qWrqFS3Xqcet5ZtjL9xb+Mc7+/7BglvghwkCOe1H552Dr06MlGm3bbpehr0FN8
xR4YMAr1OY6TIEWIFFfnp6ahzPmEIeyLRfZqfYxjd3qjZ10foo2JnPU9UCvBeCWPVSgskJKO5+vt
8/Lug0gjvGHda0plbjlf3hYTjlkG1n/j/1ddRFhxMI3N1AH34sjinXsq/qiqjS0byLHeCsvUb+qb
8Ii6K6ZH9FRgj2jYTcV2lY6iQ6iLKnpDtlzq532BNl8xUlpRwlTjMtD9hU01qHRsR762cF7mZ7fM
29cS2PElbO0+a9u4/yFH203Zuij6M3P/jCl/5H/ZzTA7937oTeX7yqLFO/B4GBzafWSmNlbsu3dY
jjvs/AGa9Ss9QJGXzsWrpim4oyzPbDUuA0nwdsLCrLPuSbP14Q+2A6W4+juXT3tQS7NmDsoqonLL
0bwEBWJbrF3q66rW4ZGFBy68HFE0l1sZ9QcgMKFe0C+EWHXilJ/HD86+WPkBe9neqa+0uXRQ9b4w
KMc5wGbaAbfFSc/zl6lGm+VkuZGuObWNt1esbZqlOVkzg+DZwEy48Ko16oqxd3SRWnR0dboXezsd
EZn1rPiMXXwI3Hq0eeMd+67ygu6Fjw/CPO3It5Oys/kAuUu+Rai96NPfHQboXkvo/1mFZURNtvNf
cW8xYrbr/qQ7S1+sKV6+alWh8FF+vmErhBajwkeD/4LQ2A2rl2gQ3Ob2Opgry2SbAQjBh+00xGwS
JU4o2NZGXhB8F6UNQ+H3pboP5uj/WhIWolK/M/xwNBJznCmBh0CibE7yIWZnbUQS0uQR1JzbIT5k
2B4SIbcKjR7SineWDSVINP1lD/nL07sPnC78g/eKPNOkjlfHmi3Yo9tb3NHs2mfPIjn9YAXCHPTA
jsaxKQQLryFXYX4pS3s5IliAXbMi90UvrrhWkIrHams4Ko4z7E/IydQ9Fba46xpYk0z29gT8rxDH
pvZgyeNMnPkJyMg9bsDlT0EEyiwMJUeGqDavYykWC1pshnZ+lYYffNFrJN9YBscnZt9rvzyXfD1v
rI1GT3r0YdVapDwPqx/3b+FS6yczmBrxXO7xbYiOx2BJOOMEynPKcmRc9H/cazXVbMXN344Csg7o
rh8qmMGfPXDQc4QmFo0mDeGdJp/mZi0Lnov/cfkzxKf40Sl89z9RO8VHPKG2of/lyy6lX/63cuIf
gBTWXzMnwMnceZ6Qi0J/sY7CSSc4uarcr8gvt4urYjA/5HWodkfTww0A1zkfOo9Y32+8HjdeE90v
Mq9eK7aYTvE+wukYd2AlEz4donYwrHem8Pf+v1L3LbrVuY4fhqKwTjeH4p+oM2jNZjf6b7OZuJKy
H2B1OA/Ol4WJ7UpFnqdfehriy1KK4Bqaqj33xZpfgZnjBzRi/nNr4paWhXWlGiRaWceh/R9HZ7Ic
N65E0S9iBEcQ3NZcGkqTJVvaMOy2DIITSILz17/Dt+roaNstV5FA5s1zb4b6re9k9dQ5TXou8HP9
60kejyFDdHeMc0T3Cq9kDS/gwhLZgE25mInn/6Tf8SwVNQ6q49STBsuMhNhKpjQnfMNF8RmGfm9f
rdsjHeEWKi+eIHlSCzDcnc1kMBzCvoqgDopSyaPBn/MdMWsH58R4dapxHfCeF+tzBX57K+mG97Ss
vNom8NlbrZOo/MbVBXHQdeU1lm59lkLDDlmWNLUuWNylIej10+/LbXQTbMXXxByfpiAjBBY+Ut27
ytrfjpamAhVy3acI49TZKTA3HLxxKfLfocj7a6FY8YjSQpHKZQQMuI8CbAKnEpnrY6xmrOKyEP4u
0B7+xg4vb3KHWrB6r54kkJmTpqG+REyiZ/TNSgh3FZb5uMNLmY1H6w5ewuirDcrPPA8mJtlCYGmL
xZIYkqhZ6HwyCybXPemjxW8YVNZkSkLD7UHIbPjpMBCNb5sgw+GctDI+0M33wTHux1myAhfQxRtn
y7SPWzD5105ON19EJpDRBY6zXe50WJDXQuv4kjiZxvOayKy82Sqi8A+FJNZp7TYEVMWDHK+kx+fu
pWc6fVdgp3gxoo1GpuDdyuHsSfk3F7RmJJoXlApFm6v0MtAao42nAnw7yl2woRob7yP4evjXKVSi
b2tcpcnRG6KASyqBt93Berc0Qi2x/o86cqMK14uY/sQTA4tDZUuFawAqojuNW1EAeznxGRPWgIg1
UuIFO1wL3iFeK4mLehynb27GcXxgAuB9xEtEB5VDgji0kGnO0k6b/Jhl7dKR0qBgM1jCD1Fj2mV+
hLvzXNeEZLQ2nPDuLwWdRTg26VEWOUa7tZjDCpEjcYFRA+mkb1VG9s+0sqEIdi1CFIfSHvdLnNkf
lIfZfIZ6Dc5qaXCqLUgUT5w+LEOoVZyyENC4PG6TmpHVFJB8xnAmz4kStnnX4W02GXv71IBpSSZl
fs/gmIlODQEd71gJLC7j2m5ip7e1LS1Ew964U9DuAxIDvh3ZFfIpW5K1PLRz3D8twMc30bT+cm4t
gubYQupzNs5pdfQbXHT7Yepg0xXBtFBO/NGPSIP0hquPq74i5c/BnqbZM+iPneB5bxe111RF3hHZ
LXT3AB/199SgPDfU8V/scWkvUxL2/6QcG44X4N3fLZYo8eKbpvqu0mH5xAJQNedwCQwb19qyGW6d
qnEvZWV8SPzYPk79hDcyS+m9nSUPY7VXeelywAS8CicOuhmlCVHzSolqwj81awP/4jphxsclnfBB
F11zGyRbQsk3ZjvwzHXDcYssEe4tGdrRLyidKBAHI3RrSuSOPttck0tLwGQdlHP72ZvM9vhGAi88
K2xI+gPLAmN2fWc4U2rvEais7NQDtAVSIN/BMG97Cqqg2kv8z/962JP0YkjdfI2TVrQbxdJVLt+k
GbBUxukQ/Bv9sXhvWx+1zq6ruU/X1qUyYjtBzN2X9c7Vy/xYYpnriy8y8phaDUmRn1Z87ENNWV0w
mV9ykf6c68rK6OCX0j8lVbg8im4s3Q+AXxH+xdTq2/QAQDrNP5y8mKJvomFGLiA6Qpy2uyp2gpjS
k8WFu2rBSAntUoj2RI5D4t7BEWp9QlNUzABnd2N41sb8o6ONpycc6157MFlq79zI515NpR+8lgux
BzsMHy2PCXGI57xEVZV+kf/i6UcB97Hrf+J83V5pT3JPWl22fzci+rUicZMNKwyqYYqrEFDcI/IT
+KNLiEdN6oG1ndJOxrt04TLHB8+Bxt1jN4M5MxVneEj3togjl9xY+/vWDfPo6DGALF/qjeYu9jjn
B/d+Iev2Nxx4aQ4FrLS84cSU5cHgf2TfWFUM2WsC2Nxy5qbIwJkMIevqEoiNQATM4Qf8tPy/EtiV
B66M5jEZF786GY07cdd1I19QguH9YyKhBTeS5ptu0MofpolSiBks9qFLlTueftVjIvMfSZ977a1A
9wVx4V9uMbtxHkLhIKoEKisM0gnF8h7EZbylJBiI/6ahpBQYawiQVssqYbadC6QFYIA7/v8rjUgi
YVfZp2XuYnyZy4GAEPsdzYZwhibqbHvOuGcZJsKZ2HuT87IxkKKvNjvkUhrHNu+L41jh9vzROw37
jfCrwz/t1qoW4XaJTt6sjk7Q2+YP9SZi6o4FffjfuOQD5EbjqcK+5RiK7AN6EZrvEkuRP7RwNSMu
k8COb9CzqziMMb3doQTZ6PbcT/P4rNYmoU9gEth8DGAXr55nSnEcbK7n8xA141MU+qk5EknQ+OVe
MBTq7j03hrBh9Kbp9T040WOL2ZOhb2ODZxIolivEdgPdimv9zjclHEW3NO3Zlav3zkHcVZ8u8Skj
+fFIXdc4hHO6kgRR5VQ98RLfL/TqDe9vobqvBBDn0nPBppd6YJskfkz2otw4GSwInWWHXf6yOCGN
VBuM11iY3jxkLLEbvhHoQvFlos5kyBal+VMzTheH1dohf6nxZzLqMWJV5zIyrrlllTsi9pEQJ+ZP
3uohDvdk/GLV6AkI6b8zQp+mP6XuoWR3ft3q+ldWo7A/o2Eu7inzSQGHVY4ah0ot7OSZWVbM2CSM
J4vzyvVGWb56witX7xAJLNHXKmGQ8ZIX2mNZ6RQy8Qi5zus7n2FU/JtuaA57NFgDrMTlUQwqIt2l
rsMFLnrrPPZTSvbYstct6gdpBUETXthJEhAhAz/a/QuReqKUSRbH6ta95HFwcfGnNH8kb4m9z4ku
CJkLMZT5JM7KR533pSXGp2bDaVXtynCaCGhR9VA+NwK37RVlMapu/TJH0mPBACyuBpj5NBkINEHr
0Vpc00QyKmdKlvwrseKJhwmyiuAVp+2n4KthNrf1kOMahiSot21ymlUr0rsx9HoCOxiUZA9O39vs
e4UP8Be+bUr4T4V5ugI+AJ6r3nvyyvKPuAt8+TMnPSJI2RbF8fjhq1qQs18U/toz6rSsnZyuhDH4
i73kgR66HG2vkJFzbCdReumrzvLJw2HnlXXzSOgMPo/t2emnsyJ7N4tz1oe6U3aUSZKry9KSmSUP
c4NfeSfprqC2O9OGp8Kr1nXPhtqw4b6rIum6ePjnJfnoRj/7XFYV5/dJTxlPGgc1c3Mux5YnfET0
sde8trNDBm89p+8bm+UdiX/I1GuYe8wXDmkX1qgPrhv28Z0fD9i5dx0YQP/egSj1FybyqObpZJzw
pzsNIBhq8eDju95PquPMiLJ/g7iO65em7frgHmKMtaiM2ZfilDm+1C98JuszFrZQH1PMi8spZ5b3
Gi1xpPe6KrBYEukQEHPSWUpir2RMx+w/UZcGSXc6pVFcoDRHc3KpZqcHSiFnycPD1vTVz3jiB6cY
rF0vuTLVUNnZymRKYeERxm6iRJW6dQHhT4++LZby4sIfrU+TzozpDl4UG3XUJckXFy10yl99nJOx
eYZ6yxsec2+bXo/Luqa7EEWVf4FStiGHtdNFS3Gu4xD/PPEFFQMitBXGkZzXkafPoo+slVyCgob4
aGvQJP7RG+F1+Ms6v+kv09AkxWOUNJMAcqq6Lt6PVuj1YazTeXXQlF1mqanYtClG08Cn8RKgs9Xs
zTordvl+Nyu+URzEYxo/dk3FnKjWcHg8VS3E05J4lM0Y+N9wjHTxzncMoD5Tufl5qrd9eoTUrI9x
C4++s3E8mVM6zO6Ty7hzPSYYTqiXuuCp7opgubpVjKd8HnzNbCsYmSx6TuL+9uu0gybQQS13C1pb
ftRVi2tTEHOyM1Gv3nNeOhIqRffqEHb226PW4tTJXSDaeCjaY92NXI9LyUW77+zCiC1v++wcGD/0
jmQJoN4RdqCLWzqQH37yTEgb5/WZOoVxmb8x4oGLjhJ26mBlG8uf+VIPoC8TsskuGzo6IxalMbLj
LvT/oysfHmwaE4OwzB5iblw2yYeqoUX3STZDjq7rzKqfIVPNaxslUIcJOVqUl9WEKNaKrvK4XNPs
qDNcFoSVQlzhpMf+l4/M37eAtXVfFp3zu3VKwKwpNM5vOa+DvvOYqKzkn2usG9jOiHMfiREDayPN
Ydma5impXZzwC0OQMNEbZMDEJN3l5Iq+EzSFv7d2c2+8KKdxLyXa09t2Lt4vlmWqO+WCa74yEjJX
USo6RCoGLGpJFIXeLmWy/84svLoZKIXiWAxT06GgNyXRTJ3P7yYn8wCbFd1i7SJQAddy9NVZtCvH
QV11b9bbXEA07iaAngSks0oVzsrZtea3cIrebXgz3H5+tFEfs1JxGGxyZMiW2fOUcwuW5wlPcNLg
XvdQrgriTLrkGkWr1A31Za3TF3fxW93vhwWk/bTSipQzc9Z+6c/IGoV7kl1kp8+0FSq4swxgx1OW
zFNC4TOM+q5PKvxvBXo0I8mq/iZkKgAjwFT2kGZz/JmsxvlDUcZnMnKHlIelxRLJLH2rmPXkUzSl
6UzjsaxE0vGAWac7hwIU/K4MHKnfm7lNmKPJGqNW6wzZdMUMzDORkUV1zSaKWpA2eIhd6Ob2F3oi
RXW4UuVedOyROddwx3gHehFulYm0CnNbjVF+9QqUgi9tdFtXlftqdT3JTtOsnn3ChwFOmJNBEWW/
WBI/ZI+p2Kawx8KahCGT9JCZMYtASWcFPV2I24nGGCliugQBTt7gBRVpWD/WmN1A0DNRWosD5pdq
uYBndcUpilvpoTYPBg9tPGmvex0LPBnl4lOhTYwxbg2oUHEYjYo1aWAjXFm7uGARkLB0a9GkmOeB
7lEt4ReY5p9AThHO5RB4bBc3RObttFrFcK+hNj+AxjN7M8M8zaeklNX0NtH6PtS5Wu0+bnOcGJpY
o2RX+GNr74n2wUxXpa7sz7HoHftThS0fAQxtGAAYB0Fk77JgwCAx9tVK+cxbDAJUOM38Nc1AIvdp
q/3lmPE81j9kSY121HA5GBpCJ/yFi4MPLl7rEmZOeBB8VdK75rOfc/Fgha/Hc+1MVp/7AT3+iaPH
uvN+7csF4yz4QgVRHCbi5Gl/227uDurv0qdCX/nVU3hwBrI4HnhwTMPYNTP+OSShr/+0oBn/HIky
y7R/wSOfUn5/rh3BVeA1ce1ddLsU67ubm2Xdj70jIuwwmZMm3E+hYb+5asY7bDiLe7dCWn6Efaez
vU0QIS4lZmFJ6pHTfQZqGH6hdtJzdJUT1dhT86Y8rb4Z5/NStg1OnTF562qPcd6AhpaTmsWElrSk
rP3JgDX8t0og0r0V44oRsR03F6fP6GNJxfJZTROJLyh98G3ZJr3FRVjLg7+qsMaLqqX+jY7nv4g5
i/uHTYOyqPKmgyUnYni9Ys4Mznh6nW9sdt61Jel0eiQ8ArO3NcCh1l+RGuGE0DPzAqQ6D4bKnEKm
8nc2V9DVUamm+pb2xtTUTSXOriSuYy7VYaZigpKmPh06i1KChitIvqKb3mJ6OAQf0VnxTaI88uUk
+MmnK++2H32mBl5iF6cBgBrqEldaR/f4y9IR4cxAXVS7ta+pbNu54j9y3+bjXjWmueFENh+eEy1v
tSO8r9yJ/P/iCK3t2xE6Ga85/Tu+P+zixfQnnUrKEdMT8nXeglf0AT9hAlNberRuSwelcykcdO+d
BsU9zxm6HhrbdB+tTvWknRgD6ezKIjj7hI7Bs7CaCNQ0csMUxbjn3gtJWboOVajcY1744ifua0I6
GSyyTjfVVXLKGBX4OxpVDsKcmv8H2uR4ifJVfy9Sm5eY2KFHIkqXf05OXcSKQsTH/bgZ4HaZCkkh
8PsiJRmSyJdHuUbrq9e2zneQOSz2nE2UvCioxncxlBz5zMfVsVPC/y9jurzu+Km36SjpDw8rY2s6
EG5Byl6dXxo/s0QftOroFgEXY7Mq+5L4afDU4UW517gD0Q7zkimvbnq/OghSNZ83jRZwxQ9dJK2e
OXkyw0YGCvnGqSEGiYVS5Yfg/e6vyF+MgHuyf+AqcnkzQtDdFjaS18IY4P68dl8HbFXLkWDErZTB
tav3dZWS4eARYkkAyvRrsixagBoh5QzMMhMzT1OZvQeBl88YXzQaXJm5GNprFb2HDWkPu7BR7q+g
NYN/At1bhh3ZwdC8BNVFh7YdWr3rPcaHTdekT5rfcUznGnqaP9fn4YtYrH7Hzz9/hZ0tPjKgUYb1
azRTlHTSJd5m7kiOvBidx+GBqtB09+mg+PEEqT7yJKphcrZSAaGwhst+MwlDeZTY4pVPE3NLkzjB
OyFC40GFFRiGzUTh/zVmG8qvxAqeCE/MAXnizdcYEDrwSl4DPQhJhUvgEJFbJicXVZ50mZVP58PH
mszGBtVUEnY2Km9gPxj5yc/y+ycaK12c+6UochR2upAbppA54jg2zavbEwm1t0TBPkz5kvjHNWYp
ylH3getyJsMBoNNv537pd1VzCqe2q5/znsDUO6IT1YAqwpUCyCOp3d1g0eVh1NBXd8AuqKJijYlm
lTSXaUKy5gmHufwBg+UGQDdmUhe7AgaRyUrGBHUseNy+DVx7q6AsSVNDRwn2/Kzp9BfxNZ7PdcuS
oZjO3Em98TyNIRPxnRJV838ekOmb3IWMcb3fzkBJcYyKeOovC+Nf/CyjX4kTwHL0BrsdZadJk+x3
Qs5RLZ2khbr86PAPzeO5km1Hqyb84N/AKoeXSIjUHADbZHY3TlL1r06u8quYIkZsDKqnPz6vbLJr
IXxfVunnjx0RyX/5z/Vy6LyNZ2sBD3gYRhyBO4zDRfkMTajTH8zHsPnyRzrly0QKSHyGT53iIz1O
DpmYB4LIw7mEIEhLa89pT2LRgfQb5w9JwNinvFpOXxHBmu7KLGup1ZObVbiyRywOX3VIs8EXpjGN
T/0c4/aXMBWcLuBzMPrUvqKADkd/7IEzyQIx6jDKICpAMmvopJB99fV1IEAB8A1mIjqQqOvF77KO
GA5BtrwLkoVPCqOnOmLWxtptUiwLZ6IdcQaUKXcudVfyHOOfIIYWlZIC1pv8C3t86+GcFIQ3bVUJ
31KBunvzixY2YhGl80qdmcZ3FVhkcBVS0U/XxmpzVw0x3kyVplwpu0L7ghygoWxLPuPOXT6J1Usu
5LgshMXxyuJa712Cqwy+AtwepsweO9QZhFgrhfeg1xZh1e2hR5hNYXID3owYH7Rxg8bkkAiw7OKl
QlZPQcl+zMgNZ9mr2gXjxft3TIXqf8SECu1tl7YNOcAlX2FSJdFH5tv8T7UysJuMLOW5YJU30WQi
rN7aQZc/TGin4T9VLUH7G8qLLqzDfGd3XE+bVye1c39eMXebJ4n0aR7I7RweOuZ1R9xTVXye2njj
F3q/8Un2rcULInfJyKjKscJDKozRceCXmH0xDunPSa7y2q4bitASWXRiZhXIS6GmiEmn363dG+m6
Sp5wcLc5GacV6BTrKFe9C4fFPltYOW4BPhwKB56wczRPGOTrhpE8Q2+fkc2Qud3vdp0wgUBPAQOQ
0RPsoS7RO4YuX/6bV4zt1xY8mmEYYZRn9N7mWVo91Q+bxj7vpcahvcdeHMmnXJLte4rRQPpTOjbe
h/CW/Jz7gfEe4IUksn9VUR7PrrbFCXiFjSVehIL8H+gDJTHOFfFMP1xu7gs3r+9kIyfk6trBmvyc
uctwFoGLqGCCqtBHJK7auZ9Bxu899ObnxdZR/ddO9ZQchBup+tPJJnwociiiK4myPOP12Nf1OcIS
qR/IbWNCQ66Q+Wqz1L1CKoGvMLAsgn3jGK89LdYDD5LwisWBQTPY4+oPzaOyG/uYadt2z+FUMJ3H
4Zfg/zMy+6EiJHx8C9BjxwU+MLxywof/ZOsLGFjsIKQus1ITHJ7OCYafNYkgGXNxRi0msmKnskB9
AIbm4znBzrP5SOPaXqpINS3Zf4HoxF+fgosc0KrzfuAhCH+ASFB50cap4BY5JHDtmYhg1k0arHr3
ox3seMr1Cu5mYuvm10aHDqO7IMcYoHjaR+w0S+jgy1K0TLP1vfImJtYhn8omz8Whm7barPNMftFR
Vv5F9EVxGkiYBzhi9TBcZpD4P+s1gXQcqeyfpiLaJrFD6L77bo+PIx1TYnRNnqrHMEFi+TMQXpWc
mZBTqg4FrMGdIY/gnhAZJlaxqLvhYoJVkm0YuTm2rmWmhD+1K+sjyMr0CUQIm4TBd5dT8+yw2LF5
CabAZvUJ7K4t9yQ5EIgxu1n/u8FML5+ILxP9E9yce2TaQccmiENHT27n+jjhNMWD2JbxfSIKzUVC
QibGp4LOZtu74r8sRZx692pi7fuVpMTNKkMzKDCj9WLjoysyeMSSaTDiPsYRbc30TRJ2+KMVPs6L
QoX4tjOO6F86Cjm+y6ZZ60MxpFx52OhAZUEV1XhYcgwrBul+3U1jW/bXXJMAuC/yBu0l9SPNeKRx
ZXdymNDwRVdzeVXBChBHVOpCtmARx8clrQn5THuykPdpwI1C4FRFieUbVXzFWC3znQKSf3aRPKFB
sXftCQLAC9JaCvC9Kb3hnIaF/zwyMKv23BocxBhcNlA2hUjg47FQ63Uyjy8N7gooiIFoh50gqlnB
/xFceJQL2Vg72nmnIkGgj1/RZyghWGdfHrnpAWh8FlL89LCHOLuiSeXf7Yp0d2E4imfSc8QDFmDs
X3FNbA2U4oaFwolCYOfnIjbAzdRPYXC0wqUpEG4NksBFVJqTO/djdnTdlFRm5p9Zd6pUq54mdIMX
1aTTDx2vFKfhODS3ye/ko/Y4HaADFYEJgb8FYqCisowB5lvf/JFAvRPhlv5vqUbCwXXrqLeqATKh
uPb5gxaIJPEYrYx2FyavR9jetLxwfhbNTfirfFdFFXyGHSQZYYLLpqHR6F3anAEQ0b9zjEOkU3wg
04RrZj+VY39LPSdHqCJi+4pUFDXH1GNgBEg0JbicQ1wK1H8BtjNOoUe+tPJTWx+eBv+elLzmo//I
kYG9jKR1qJrI8C2EEDjVHlPWZrTK6vSIzXcb5DRbMMxE3OWMWjlnP5cxjjCsWg6IvZ4bCGMqZyol
xrOWgWyt832Ba+pqgpJzMFIDdEOFRexbED2UHIc84IgeojV506bPXisC9X4mBEYHO93FGxawxvrX
sG5hDn7f8WtlJ+s/7kiKAr83+ZBFjNvA7cSDZEr0la5hEhw2Qajbm5hI3V3UMoVtYYHeqPJFc9Q1
ef4HWtnsJR2yBBCsscZ/I2rd0RfybgDXiCumU1bCCS/a1SQLMKUv/5IAsRIZw2joy7UJ2IetpH4z
2N6/KhawtBcJjI0ojYhkD0WUgyoYgVa1E/HQQ2JVzPU1W8QSxGzZKYZ0EYyyUwG64eviLbfLUGIc
0gEQhiKAuqWL43oo1oVTriLQnAu6jaLqLBabvZqunJ9QqkaORIKa0KaBg4dZMIOQlEg5ti7C16AQ
N1dg2hk7H0N07+AoFAPTw7YP7pPigrOdYQY2YMOx/DL50KIAj/w0rQIaqrhzzB6RnuekBRX6cpKF
dkI7ExgafhMN8LeY/1TX1YoQrNC/EDSMEJgyUWZ1RNQXzXFpzPJfaxMQQU12JtC6y05qjVJAk5a0
3b3uJP2hLJ3+k+BZHvAicgiMi7INTwfpxkdG84NbAmTxr78KsXLChc3PwaJ58XMiTh6YqzAQafvO
fU+LMP/j47Y2u8nTucfGokncKSyz61nytGGIdRoS5ucCIsmlEWmRUbVTn+dggmiEJSbfhF1pY3Y3
mdnGuyHvw+yUWfi3o/XqpNgx6x3LR+h3IMluhe+6+GQYT3dkjxf2pGw1YR1ehbtcQ9/F1gNNg0TC
Xy7sgEOJbLI9MeJfqR75u7i94XjskxEBHfNUeyV7E4TQ9GK9bxVVzomma0rfm34htEqumxLoRW6H
umnHaLrOE+cDDSc/I0W0vMocTODQGjoYhA+nIbxDbetuYjb5XN1MUvL1BFeSyQOaCV0oZ6EfTDwE
y2lsqJQWasb8HoijW3g9c03+P61BBDoCflM8+LMu6g/Nt6CfQiZx3UsjCqRLElalv1eKco1OJWpE
ey+iJB4H5ExSOq9hSPbrHedMnT3zGswdpzu14Z5cpC55YscFZAOop3UvLPttdLcn1k8Q8pNOfJs0
hRPhEoy7v9n7Jtg2hktOox83A/8Dwk2ybLrI3qsH9zC4Vb/2l5CI0ZizJtuSSNI0HmkFO5ZO3Axr
Vxa0x2QqDjJgqj8cK0Cirn1g41SRvk4LD+vT4Fmyj3WWIANDgXL5X/ucscpNkfku7idkaedIqBLt
DbVI0Z0Hj+w8Q3jxNNXqrgh5BUNUEVjok+sNLaZYzIiM3u8olmCg9r7A/4sVKWca213UBF3+q4LP
U1hNOte/ENfTdtXBZdWB+euuLvqBzzFZ/Gr9mhn0EShO8ncnAL3zb1HV4zIVK2TWvoqqYeVinYnQ
OdE++Q7M4tDiFxz45DB9JqBW8DxkKPGshgDLFA/jyNdP6lFC+wHrQSg+vOYW8yKUV7kPvvU184Nu
rrN41xMclf4p5PbPgx8Ussa9MWNBhfcpmir6ch0yZ9gQQX7+YRSaMYAuRp5jcqf84LFtRsJ/VTE4
3s7PUZ+hIAVZlffpXETyIYZKJ4ve9CGhJJMIYzbF9GUefZHNlWxAJqwbBuJgAWPDzNjU167mC9gA
D+OnfEnYkq6jjprm0VZbZy6bgR53Kdya4D8vzsT4QdDsWD1PTLeLfwqdBVFlmYv1KWyJHr4sjQ98
zeDOl48Y6jlH3JoQrRfVkxX3TJBVBebqdnX4aEk4d64j8AFpxeTlh28ibL3lWfkhcptLEk4BUN32
zS6ET2svKXlQSMpYyeeTGvMg+2EqJeov6TZLmB2L1qNIJY8QWgTuKXnwM0MmwegSPhXTFHR7Htal
uc4xWyB2ixOP2WHy2FRIzkPY/B14TffQL9P4i7uTsKQkk31FeMNMp7oj3RDTkiYHOr0ONYocGroM
lr/g5G42HJCAWpcUqw3q7lcjqnOHB1cx1q6n1yGA6N/rwC3eEfEpMNgHhoEkFT6kMpELJaJ0L+SB
2ZBj/uITjsYfKBkBkgn4E3OmIo0WtvpGfOnun15UYvhtx8AQh8yu0L46+6u39sRs+YF8YpzmUVb6
UzF+VHndFD+RRxy897kDjnIUEB14FwaphLnz56hfcUSjqCCGD5jB7xpU5+I0xZh0MhLWpkOYE9D3
i4UQfXoZiZikDa0kvSwhYl3bntpYEUyPcVfRh4OMM+VDPs6oKRaKRDxUFCx1YYZ7SVe/pLzglige
qrKkZg+vJMjHkmA4ASCMh3YZAv+cziPq06J9Nf1cMO8SC6h0q/7D85WrOxyjWK1kmDKQIQaVWoTU
eCwrBDaoR8ZFG4FIs9wfDAkoFTdpwcKPHe6uYL6S6Rg5H36todw1fXzQ76VKGW0wx2NikQ0udxVg
ZkcxAnZB7Kcvu4SYs9hbXiyucCaGjuFy8tkgZ77d3BmiOw619snZHG2u3lI7umIr4ImNxUxXebUb
MpF2i0K9khXQ1N9svoFYXJhkui90u+CWYTzP+QnoYAzvFkb4Nb6wbZqNBkAbwaEoz4SI9YWiL1tk
xKltxLXi/cU8HQbeH125rntT4+DsYp1U/a+FBAUWZOF5yAMeSbLRv+HubHpHTbWYm28mUJ/T0kGe
8OAaPtFXMsL8iK0gZXYyxDaOF0QDvvE9HDDYwOApI18sn7aMdwFFac/oNoBuCOdVzeQSjhqVpE3o
aXdtQI193xTJPBya0hVLfUSH7pcDG41QqlBc5uZZD9Va2Qc2K4jhRU/VmJR7ptwka+zmRjE+caNh
Ji92xTWRvQ0oQc3fyqZQccRLuGn3zEqHLcMP5pLEU0cy+sICxLVLhhsyhdLET5L6o5nr+9Kz3W0N
V84Sn0jN5TLkDe5tV0T9c0hooXtvaf47nN2yax8Njvs/Q08uzFXRqnR/7NoF8qfxWdl5kETk2vtl
hOF88QZH1kRqhOsPrOmBd5xku3h3VUaYwC/fa9L5KRuIJDl1GA9cC+Dkc5guZum7y0BokEfsRo+P
I00HWzzKhdrhnkWmmGDawTb6a3Iap/gp5OI4/ya9Ug0zuOQo8Ekoinaiy0PZw20yAD6uEVj8lftu
87LktvgmmokQhXx1jz5rjsxb66/jeiPsWlewE7VMAhgjvGHlhSgp/jTSluxXS/w3A58yR2+1Me0m
/YdbhvaISp4SSpwhfz+GammH09RH0RtVNclvrs9PuJe8Gv5erCgxe1+Bqh8monD0i6iR1H5RKJZb
sFbQtCcXgScgqDOjfyI4pVnOBDvByNFgh7D4I/3zvEvyAHqqKLqEnse1rYMAMhts1aT3BREvf768
VW5eOU+hMxr5EHoIYxz/bDPId5Rz9fAO21UgTm8hsSAMoB5YjZb4RedpPN1jXfAfcXARBkLyio9b
BR2Jc0q5+QiLJlw1hD9AaeL+vHiSuNyQvXVUmqNuk/9xdGbbcepQEP0i1hIChHjt2d2e7SROXlhx
4ss8CDF//d3k9Q5xbDfo6FTVrielfdJGbFTC6T1HL1PbI+SpHeT/eBMAouXTj5KRO28T8mouYMR2
x2mUUEl8BKiISwHL3VNH9ngli76dDJtP3zmByaOi5cDTWy5viv+NgBVvjvXqyIEogqUI3PmdOLJA
Ep7Qii8rNk52KsT3h0PcLJn+qRKUupML8iU4zTFq20GrqNt0pKjNbhbwSfjZ+DkECe6g9DRdSf/5
mPcmuObOkfiwe3DaoDen1hJ7hs4DrPyuMjHbMx9a07CbMNz9MJFpKDGjteaoMDfXnN1e1v6OJ2pe
FlyH+O/5GBGcnH2Wk9lUYsTpIUUduGJVEgwiEOEza5i5PVMDwBuNhjTHu+fzyks4qY3yH9TYoqrF
JNvFtQkR64bZielSGl09k5hNMudR6gpbEpSmqD8TYYI47dvQ2BedYWG6DUPvpgwMkfvJraBwv7Rb
NO6PiTwsRXGiBPVZLViAjlVVsEgSNX6v+2yaAKHFHtPMg6pydmYc7rMgx+PBz4OB7eLdbJY8PBjl
mf6KA7n5YysoSMiISbNgUpO8bNq1SEkNSREEYMkgmVOItGb+YwCwbr0jH6CzB4SXwhw0fgc8v2ol
hECwXGQXF6xYeebCQVKTG/LsOj+QLfrylwBOqe4mpCLkKME+9VvruFjEk9l28xP8geDNtvWkjizW
5uo9hhKMZlC1HCF2HJkblZ9EWCnKxpK0qVkGftdrKgMiPmFSN3csksrlqhh6pzves7l55t7BhT3p
cfnFpLnCN5qTuIJjy4JIEbMbPRiRI8XoIlm830PQV/VF13POJTbcML6LYN7RXKYFwqKeuJjaiGjW
AQW9lBeIzkX6QCY+ti/D2FPgfWT5xim6lC1axbAiU/K7dHAIVJhY1QW1thx+Kgcp7a9cNJ9zxMSG
Fp4aMyAU/Wwa6hMnOzEf4ghNxFcjKHQeKv7Jl4LfEl6WQfOgxioCJ4yEzU2O05V4lF/R4XOR2oPE
YEy4+n/6wSUYkLQd4K9miXoK28zKRyakl/0Bl9QiXnqQ5r/wOlp7tN3CBELLEwah3eINk3so8U9p
LDPrjCe2WfOnxh25oS3eRLR3QJyreBq0+4mxeDPuNXAsGagr5bZ763jxE1KhQGmFBtyd9TJ58yMi
ghKXAb/McChmspEPfm1EecbOLp7QjZLgluYto27GhfLvNG+mV97W3vBRrDbXTzBhWbOzzSE6L/BY
1Uz2lkOnGoY8+8xiM9xPqiGC0uV2DW+FuznxwK8wAipdAdgr3GZrhGl69uG4WbIYlNoWtaP7kHVJ
RmGWPTb/rtd+imC+nxzffx+U4j+BVGq/JXmeOG8mkJx6xMgVS2Fcau397PZze83GjgY6+FyicdB7
y+38yWZ24kBfSg80GBs7a8VRYHfhbZ7rSO+ZfeMek+Zkf3vYY0IuYjmHbOmV8iPi8CepTTfVD4Z7
cD5DPEJJ1ElLyikUUwQoqSdqNOS0a+x4l9GZ7GGD75+ZeMhKMU956ihHHyo0hZdcdjtGpOGBtgd0
saTBJwX0J57GX9KL++0RmW3/Tp9PKd5yRQzkR9H2YU9VIxo4pT6xg1TAIjEqnsgtbCDqOSkfVjDs
56iJU3WLZMT0PnroMG91qwKP6b1HtuWx5YPDWo7NKwxLl35PlqvxzTLxrtdG5eqLcA2ETtUFub5h
Ok2/YuJ+6ckvQlfQ2lPzKTF5J/w7MrJu8LJU0MZ+FPy1x8dynGVznWO5mh+CTJum3wia7D4DpRvQ
GaHQCW1f0lyGbrw4HIWENbKDFWQvYVmxXGOxhYXrDXFG89AFdbk+Sgb94GwHibFIYjHHKMbiDj+/
gsZQVWWkvwuzOmY8NjZW9RP1WZ37d/Smen0Y+zTwoCy1A71NXPr6L3edId8NWIK9R7alNbfqYvIr
bNwo3oAeBjMw9DeBmZcnmy1bIAPmP3U9szDVI4h9NkhL2ECv570ZLL/82Wdtr2GQlidDw6feqXoM
xYUbrrdVAAQZBq3ehyEeZon/H0qf8mlABhgJBBVyGRcgF07tB54YQShDzMF8SUI1vVc1QUPIj1Ja
BsMqO3nMIsWZBOy2cmK9+hvZK+ifCm6uzp5BkNcQnFIpz2ZBitkWPey2Nc0c/9DapCG0L7uPxMHJ
kO6xQMTiltl6HO9qPIjDczU6QXmj7YpVjnATw44pUzKIHrZpNXngZULiNukAS12ynBKAS1ONBdDZ
NnbffECKPe27LX7XA5SkuXnEMbmWuJDXyH/L5DiVd0RLcauy7/cs5VFCuIoU55jm4Z/Cx8l/5ShE
uCEhpb6EbqevDNp++djSIeAfKY/I3xTezfSdLXhTnJLSj9MnTeNGwxzMzOR/t4qGorcC/eZzcF3P
FsiMlescY27sQBFqkWRPrup4X2RWbDUBuVDRg0Dp57fFF+tfJgxW86eyLLJ4OmIqYV+bmIltr+ml
cU+aKpH2lYsQmVzsQVmvsTN7LlAIj8XEf6OHYsVm2aXHpQUcNaPQRbl+XVjpgy73eN8WFptS0tG1
nO3wEiIAIYwDd5KRm0LwCLk9vRIwTJsLQRqisP0cjO3PhW2nxmFFMmw92CnvxU0oC5MdnwtLBlCf
26vc3QbiLEzH4cBvYUFFwEcbvlaOu52qg+eNV0KlvComr/DTi5dDtX0TS6tAuDaAG6E5Q1v7KyZG
CRSDFbKeT1K9PE5JNblv0aJYAPp4q4Inr/J5d02YjcNTXs7sYIVnWCyV8aAFocliYZ9pZRxcUUvI
T/j4ESitXLoheeqU4pUMwGsJz+zcK5dDMrBVepxUwvxu/JClTO8Rgz7AKxLiUCm7HecakKY5uAu9
Ljt0cAB8u7Qdic1wSOfrEyxdf3b2g0uRwWOl8OC0Z/7sJbjHybysr9s6ks9VFdIRMIwtpHAWTnpJ
d8QTOHtUkczTZUH8tPedE1TuiwwWlYMYSEKkJdUIsPfU7/XPAzyY8l6OukBzI7CvcMnwYiGaZvNw
vvK1wuiqoyI2155Yy6sHid85e1kRn9jMAhb0+elFX2Jx2/og2K5NeFpGdU9VCfkVK7aJbK4cNpRt
jw+6nL3RXIe04WWCfp4/sEfYKGrSDOz0wU0X6qiwoGzGe4NdHSsme4qm3XC+kpIsTBNhjuDRZBlk
86l3bf7MEEkeNqvGKeekJSLmn7LWH6oDSIQUB5Jq2/7XoCO/dY8mG+rjMsbMtng4IYvDlE+a4lCk
1Zz8aDrZOy85pDzvQjqOTa6YCP0fMly/JDML6LKIdR7Htxzycryb5nbAl5hBN/g1kJk3fH1Ee5ae
6+pF3qmAwYUTmVcfqcclGqvmONGtRNzMiQrxNkxhNPwSTaGeBw0Y4I050k8fQ+zFs3upK/TgJ+aa
wX50hr3ppdB4E3HTMRrtZ9BC0hzKLt/ACmJa8oeVi8YCDoO7wCUdNbfNyRshUVtqrOiTzEuSwT7Z
TFYgCjh6UkG1/wReapvzIPjEnys0y+WVUwU/Dua2LnjIyook2FgBkDNLMy0UwyQl8mo2kCXD4xmt
+hb7BMrOE992dofySKp20hPbAQTx1PvJUxvELwhRPiF48nf2zTQRROLM9dHPnWL2Au6prV4exRp7
2VuyvbyPsBh08RD7oCavGyUa14QOgYFDeM6Ds+whrFEVsGr/mRJL+SvK4qZ9b3pAHKdhkGH0HM8k
WXfc8tOe3zmC4impIA+8dANx6mNUFyxqdTG6vxGRsZ+SfMJON8GlKO/0bL3sATcsgefC9yf1Ps7x
5D+VEtus243Oeo7MzBEujB1utTvjWmNry9p59nNGdDKdVQ+k2xupugglZGSPplyc6/Q3aqwXsgGz
QtXVv06XuWODNI606uIRatFVC2PZpbSMQooMwUwK1JMYvw+Mv2ODE7HCp7M3/OS7fcJvCi5PT2oF
3i8mJAmdKYA6R3o/ln9G12n8Z14XoGYFvNLsaEIbmCOOCSuPoPja7qZzRZaUuYyDl3o9mqd2FkYL
HcIpDfRnO29g56IJSjo6ppxfA+LkoClkqkx5kiaIsz9Vx5ZtCmGkXBUv6idgO3x8hq2r6D0IKDMF
uI1yON0JuhWYJihEbz8U67zpi34ZlKKuw0V17MTAJ4GhwUkGiiwtEphPV2z2ijlDZd/Z7TV8sKYB
TlWOpyr9EC1QDkiMDHShxVa8xVAW9MQB2NBbzakbsNORQIkJbgbty9BLXlQcBA1HaEfqdUn4jbRw
x48Kq2qTnScWY5gf1jnsmgd3cIfo0dCdET9AB4SLlhGwxRQTjp04hpDzK2jiRa6eocoswRklG6Z+
BWkD7T9oBICn3IQwzFip/7v3OJKYtm4kAx2QXU+w4Hamoaq++wP6g/fDFA4M69ZDlZRuxRbtGBc4
5KFDhZqDcMEqJ2nncM3wVmG+z95tAfweig7b1idAC8gruy0zjwEYUVkeRl/NwNGwofzwBh5ghp8i
fKKrIXfPiBjwCia35Q4TkPwhF+gwWL2D4sEeK7ux8h/EFEwULQVt2bo7tg48WbS/cYkZqI8FjWCY
yi6se6N7wew5/cCpw6ub/Q4RfqAp3pMmYrQazIEBBXC43UbAWbyy4GH1lUc7Ou+TUNDazbIsEX1M
6LIpBXiMVTjM7yOp8vCHTTcpPKUI5bvyiZMf1il1kLVC2ugO7MjxCQTS7/pr23izaDFOrHwuE4OB
5IADx5NPoRvIYNwBdaaUkitd110KH4rB/RqVFgIaBMrj7HcswvDWhdT7QR/AFr8uog6OIAVYys7I
yglGg+35vySjFc7dINzsnhUNy6asW11zr/Oq/8PpVbrPHsIMjbxl5pX/Utt0iGMLpj2Oe55LCBoZ
MRpI8UPjQ3bMIXwER8nSZ/kE9aPym2VqZ8jS2yrUhtKN/6IMsFwDN87ao6PfMkvTniz1bNRLnDng
Py9C+fyyeXZKPjbx6JfXEOuAu+eGRDaPi2vSXcIwV+yyCYskibn4qfW6/nkDpQUPsd5ye8Bdm/pL
YRkRN8eZzKWBEZf+lyyVHGBwE+Jot9iIO/7qI/CeexeL83DHOqmHg6/nIAEuMrqlek1y+N/ZTmun
ZzZN522rrBZW+3T+KBvvLJDsza9c+fzYq27mL/ag1q5J2hPJVTYLpg14Z2Wp1t+Itfi6PkazYitY
S8bETzwuUn7z/JDbwzoOhcNW1e9wpkHZDStKBOKUlh+qqxL1vYzRssc91VIsuE1c+dPTiN20upsp
6nW+u0OJ3aYZVgJHNuTMeSFMhCAi1Fh9qXY76eqFbe9RjSydzn0DzgzlrfaKF/zLfNKR8InDj9QS
rJ+UgFLbssz59EEDZVzcl83E4+RPaRy+R1GQee+2rIF7gKtw33FpONGHadr+vSD1iqjrVEh5UeWh
lPVr3lwS0bIy1bNf1FfKYvFVcV/CXc1WCn2N7dLsHrKMxiDeOGXA7bgxKzEH5gwnse+Y1bq6oUPA
R4ZDRSX1cW7GsRueASqFfI3C+PJnkNNZtuupBGVrgfe/eaR1qCTQLjXxFahpkEGphBYEYHGGxFq1
t77iGoD2LLeGXrQs9NeB6QSQrIM1JUZWb/dNtCZ4pdCVm2vRN6OHC2eBgnesVBtFz3x6mPNtOBp5
DtnZTCfFCQEdNDIDHgCKccW3LJ9k82mxBWCpUmTn35u8okA59nFIH6jNZcW7OIN4wsu7ji57NtSe
I03ewNtqKThvjevgV1VcKtF9owK3ToWAuqYnAUY6QvrIVf2tydP8I7Vs2AhkOlAvmcZ7CN6fROzd
4tfSotr9iPQEhPZQl3QKS3iV1ASRl6eDbjqx7vbmm85s1N7xdsRof50n136DobdUNIT5zkpBgmkC
r2z2CcshDCG4vVdB83cygQ1Kh8IFjgfGvoUyHvlNQgR0TrnbwUviEIyRfJaXhIzS+rMKCpJyArl7
ZSpgs0OIKg3+ISEHcKU/eUeWTB4ALVbxWLNgwpbPdFJyEwOhhn2IciYeHRY7uffBx3hMvhJkz3Zf
TMSBfrCodJc7MLCrs1dxbVNc1VsGghdlN/1mbgGRQguOzGcKBGtmua+Ib4FSIOQupnkEcuCgCrfs
cwDVZsTZYEkBM/gQy6h3lAtl038uBJz62AcTxcs7XDobOpeJuD5ijkNjgPO7Jvtc+dXXkNSY0nL2
o+GlxjX9F+cngDM6cexzwPwunx1JuPVpkyrHHZ2iWAcF5vBHL2so5EkmmWXfeVSrHJxPILG2YjJe
CA3QjtBgURprS5kWy2j2rzEheJrRZucWYr7moZ99+ZJx+vJYdkylx7EDBXrjRz0PfxMiec3V93kk
oABKbhJ0IbKJWeJtrcSJmHrgX9B0hW/5DaesxKb9GA+yf0BuNe0lhXxHhbE0rIEJVsTqGvOiQAK3
ILnJ+9LhTVx40euZ9hek/mzIaMbrSLva+yGaHPb6c+Dre1QckldZTXXGbgzGvHvFQ4kxLsoS+Ut4
mIz4x/Wg6HbbFporJawQnUlW35w+wUaXpDlfyY3GAbWp9BEwAl3D4uK821YZhHhDCJVFMD0h+TBO
VR2wpD3X6UIfkoSgDlzkvm//SofkxF3mZBFE5UoDlsH2h/B1V5Argyg4NI38VF7HVuUsKXhJHhzT
YWWyleQxZb/OixSnSiavTT/r4NNUqhcFhPEiIlXD3Qv9eGfnJs4vtHSRn6KHj/cBaxP2yhzNXM2m
fsQ5mLTEGS9NS9HpeuJKgw0jtqCcn50xVJb6MKxTY3T1C2cSZNNtGWbcp8kZL/7Oq6owIlXDhKB2
4RYYZN9BgUOK7Qgap75OOtjKLbAgyb6GcbNi+sLoBkTrTbUdq91DFHOLvdLV5i24vtgFzFDIUPjT
/ygYrlVymdhgQUbCiaLcI0HDlanHm5o4+zaDqtLc2vlxSrT5NllpZ8yEKev3IeEcRVUEbZOYp6CA
uvClGHhRqXLWgdv9M2p1xE29jgH5cmsbPtKRtO9D2S9tGR2zMd7eGmHWUZ1rZkBplI+1w3wRtQ1G
yol8b+4vLdVGyjkk5Jkq8M25MeszI5jn/FZBV1M7k8BrKll94InHkdOG7gy6srGUR61F4/GBnrgm
pL8RVYCc7pZUTuJH3MPlgRTaDBiVirFb3nJIxM19FhiCcUqH2921sgj4AXeaeBtN60I4nwEPC509
BHCxYYHlflMdVfWIS4PXH7mH2jO/Bf0z7N3K/FZ65k9E7/ziYXb0mRb27M/qFdudxQjWGmKuipPr
Y3/t+h63LvWLYfvAMRqCzQCE/RqUm2WX3D0yVrYV84nA6DMbI+/e5ib/AKOFic7EIw419vmrfaKI
Kmz2KV6SK/zbFSgKPZcU6WGn0Gg4JYtsLurDtgcKa3i9e2RfyjLGtA34nxmY7ItbKLhuh4HK8XbY
4xSbBEjOOZSoyZHXReT/w7VHTHK3OJgPEwVegnGJOHBRmVxuHIxlbyHB6vWA4ATyPA9DN76bUFjS
o2QvSA1eJ5AjmjSl3QxNO3HfYwRBpMa1WcPHpMMlDr17CkfMfU4u/xRsN+nWYTx/iUURNRfHp7n0
GJAtdk8L+zf5LqZ4+U64HPEoXToyPc0i3E0EnN18AAI2GoSkSL8nNrPZbcAJol8q6y31vSmXoLs3
Y56qfYG7tTxUfhplV6XXIENPW8M/HNAOSzYn9us7UXYbMarcwAexZ8r3ZHUs4w3/+UwYamN4ZAdY
pVHLhQBBNSYBFrBSp9eAZe7Kne8vkChWRX6OiTbpAyzfcIZYaYrCQGkdEpak9yQgAAfEUa1+J6Ex
Z2gjU/vZzW5w4zPudOzHes8e7EoI4cSRO4KLIMu2Vg8kH/gste0MWrEjTwEtNM8p/4rF7Dz4XTun
dxikWn2PD5pfBZ7h/g+BUPtJSzfvrWp1UNvkGoXZnU4ByT/6NVuhPYQPfUbg5bvWfKiemlpJf9/0
GkcPy31pL2AuB/ulmGIG2NshvuCPEdPrd0ixzIXV2HMiUX0OZIPRNXwK2iyj4gyYCH/FZRoRliTD
I3xlZ1btV+O5ffW98KX8CQauuZAkKNqXZXA77zPB0dQTeKhEzBYLF3bBdpNe+7w7mlIu2UFNWf8r
KTh6zsJrw9eJc/JliBVhkQ1LPDHDruXPJg5szrK2CryXAtg5L/N2DvVPmQHa+Al106BMOKylJZ1S
rYcJO8l5M1ZuTKjZhAPu7clGELQTHzQZN3Ncvv+uomyMMNwa39bV3zYO2KqAnp1eXV+kr9h7mRaM
BkF+3PyD5loGuCrxkG5KfVNsbQGEu/FTlCZMib//g3WuXcfu8YCmjKuii8jBfQraS7E9NGjx4nPj
jk1UE0TUHwmft0jUbfSlvEiYonjGzRMUhmR8ztlp0oVJqetg76AgmPSGnWcmg7lWPnMlzBmaNApc
MX2/T5Pc9Z4zfngjLmqJW+OwdDAx/pB+H+e3xK5t5vJqKHX+2y7xzOoBtbLySUkFxRz+2nwNnLng
CHR1VztzQs1ipELnBpGDh5N8P8GITylhan2gyTfOnWTH7KFtC6sHqv2S1OF57+XFxQv9UKNkBs8B
kfru3Fc59M5Es0YNtJeIOzD6dXogl4UvUMMeJjZQaMX+J0KK7jp2VBfb51xkQGyCVZc0axyWkvoA
lstJMZ1Ct5LmhGNt+MmZvHERl5SnbrDDTy07PunzBmS9Z8uSkBBe0R+r8xqmfnTnxjyJ9znvsuZn
2wZkJzUmreAxwbFxDdNMvNLi5cuj8kr3a6E9Q7/0ueI3KyDQbnNChhq3xB5bx5Ck3LZ/oV+Qc59H
RxIVyk5pibKpuzCrH5g95MMcghTcTjKEftz8nC91RAAG6zovYd+vkHbwEQ8m685hW0d/55AQ3KFx
FcnrdV17LiKjsr/DlpU3tnDE5kOOoeQha2NwtVO0xQhCfB0nsErMvpjb0DHU4hqKjsu2KfiUot/s
JNNCDdVk05+mtDAhJ1HDmNc02zsh8fB6486anvhv7Tcd5+kFZKFt38KUnBoof2pu+Kk0xWSwik90
966GC/quGcHuB/GMpCBc4xM0cZzwGdsm3tZg5JG9T/yAi0ak0oQrYBf2hvkIOvb7gGGxuyIwjBE2
fCdg5Y/AFrMujDFxGjrbUsrZjriocaJqoCU+9+Rh5dqGHyyn5n7s6fjdpwhV9bXqE/nZgVfoTtja
Bv/IicWdEvMo5FPed2HNbJJGstf7qBi1/5pXEfBIG5MxeaA5PgqPfuoSFRkGvFoCqgYwAlhcxV1A
trbHn5M5/Slot4TxgOzWXIC39VHw3Fvp+y5tsAFIxgNy8QBJ2ScguOflkHR3TFZ0MVoj409kG6bW
Hd7iyt48rCbVxm3uhvjRrbfV0ZLO9F/h150g2IOKCSJiWz5gq5tdU+4zsBGgTeJHGzcwYLQyWkk8
u+bEjaj45mJ7Cq/Cimy6+KZa3gp+phHK29xJle86a3v3DhESo9mFwGRLP0w18T8HzE/kGJnoliPN
fXH3AH6mLL85dcIJ2+owdQ/zmk3URyPZlPckbPFvcapMs/sqhpFwEOVjjU34jbWshp7IK3rRV8QQ
nUZ7FSxl9Jj5QQ2Sk7Jpm+1cDG9ecol9FJtjbJneHlgG+t3rKgZoqcjyLe8cMoK8rQxsBH1TkZNT
tez126ReMdtzUxFJwWrhMBCci0HmNak0XxVTcNmfNcx8uslJua0H03ua2wY12+RAYfLM1QMfe8ZM
lbmYqnRlOevhfVS2vmcvM44vtBrTIckZx1+abgsuK+kOcwTF9OCNjftfUma5/cMMicCLaFt4aIk6
E59h1cQ0RI84T29JH5KZz+zIJSsJJbhMlsSOX/6qAE34x0XjEQgPiSeS8VVm5PgfDPbP5ReHbvuo
4U4g6upavU3OoB8si7oLuxoMAwXVTuIe00uQ3eYAJs0zvCCVX9J22qLHXtBnxyrkHwiVJyOLGjS4
a4X1E75fDsMPm0I1h5+mR1pu6IzaXBnKw6zBNp/4xK7oIFJQk0g5CN3sDcMSmhcNtTWkyz2cFfU1
BwKuM+UZ2c/aHwO7xxYq+9sahsSWgxD5kgO3ZdJsXNJPnHboqFVBtgVmI9m/ZugzD9ID7Z+ZL/Ef
mnFiiTQID5cVpc0FmUci71Qt6NVs9krquDfTH0MXZTobm2ldaI9QHoGQva+9Lf5r2L9UWc+uvBr9
5WekN1dbXhZbpaNJKI4cqXsQl4WzzJKpliQ/dRigjnhiu+yzX5k+6iYn9V/3GKLgw7F12Ak9uvOr
wGBZP2eAxaa/5LWwwxTwbbufpBK3phQEGuypy2a+wGQtH7K8LSydQCukYtIXwCutrQDeDQNq6WLj
6cbqGtGB2ZNuiypdOxelr6HKN6Fl4TEgb1Gd239LShFEiTOcuJsndJcvNVtmQU58OIBsj/rffoH8
Q5g9414L0HYatthB7SqHJT/k2M6bnmkzFZcQ5Tc+pUGhwvMYO4s6Z6sm9rLwpP7eAoLJTZhtLIvc
qv9FOhIFBFiW/9ernLAudpQTdfKe41fUDwQslxm3z5q6X1h4p28ZnpVizw+KO7xWinNIOEOU36Or
2C/GPX7eWpFObSpe6PvEKytLob3TvC7SRTnsCrf7UFmOou8vAgBvULXvRJsmizcpRcpSKC8g+Fwu
KlCrouAtDybkOJZi+gOHVKmfqsyRz0SqzYD5RoBczCAo9uNpScOQszqI6g9oO83LxJaaiR1ozHsy
TbhrWbVMJ79qsEdWNvL8E1Gd+mKqLh/ejKAbTPQuPIBVpxMaxr/y0MLFg0KVmTTfWbHQAEn2Oa6y
+zFY7avmQ0qcjWNAn2rBIgiqi7eOB4q3uSo0GY2EC+6LId5z1QfadVPckWjYYP2uka6CXj7RaFrn
94W7pdlDnFsI1j3mWn7vYHQXYlLs3M/1TAQOzN+Ex9yvHJ9xkZ7LcecGWfg0LBVeJiC5+RslPOxG
JzeFnTZ1mOXOWQ2N5w9kUqz1BB9J6WY48RHFIfBirRSR/Z6xPoDdQ5t9TPKUig2fk7hBM41r765R
MwlcDy/VPin70HncMr35me8jgSkGW4EcAHBpnnQWqeF/CFGdcxFWCecoQsFJvpcGteAbLUVp91N0
bPy/KUfAJ9zxvDQlSPhSN0n8wuYKAys8oDrg3Cxnd4CqVdjkv4WPQ6gPKf0UXnLPYsSfHsnUsdXB
4l9D0iSBp24iz+D44EGjMOAVmTZP6ztU4rJ9jDEyjG9sVfqOxuJ2G+rAzM7ezdcosRjoDMrrHaF7
5gkcxa7zSF2FM2wxd7f0+SPhsC0HnY5ifJ4MwMSvQA5QvPm1uxgfrbtwWhJgV84yvPKGFZ3Zqb6T
GUZIzdvvOaBUwjKU4Rn745o2Nsu71Qsp/d3YSqOYlBj6vzlJmmavCTFuZms217g84IME6T1B0Gq+
9jDqIO5iQ8gmjPN+GS/7eg7kyv5wrMU9kzFyKmCzsLusCMzLK4I7/azGgy22n6gKAbsMt7GYMEHK
RewBy+EqEXFA7hKz2axO2x8KHU9FU/Dqigzj6gDJI7hfZseXvzzZLj+ysneLC8NfTvUAF8Ggua2q
69Jb38KOoIShausbASaYcK4c5um/gib0+gDhhrWIv7KQqTAtbra3LZcxrCU2Y7hFTNgi0vj6Em/C
fDWYTl1NFHE3CoNqMQ/kWfKOA4QBBQ9hBwYPibndugLjqHtJMXWTQiqq5NQQ0sUXR4n1FoTqvTL6
kLTueDWvqJW5oHPT+KKXWnxk2i9r6pZhLH7313K6n4FQyW1BEHRfAXQjvj9y3Og7gSBbDsxTJifi
dwAsduHMc01sP//DIR2W4RaQCEeyNGzjkVV8SY87dktP5yE2WN5d8UudLmF/dJ3CLwoqbLqtj84I
N/zB+9Y91XPbDo911HBT8TwH2yvkJBLgVMSjRbJ12hhXoiTCAQGbKcayMGRrRLmsObKqZsubAur4
VaVbxLasiVGDM51TqttqytZBFkVVcD91G+4n4Y6KrhyzWDoDh3CjN36c0EzaRVP4aytfdwcvQ+47
DqvGP16ByHZ2FXkPC72IVcnJqbh0gC0WbzBjcf8X3SyWU0JIlo14WATDLSoWks5jPJkX0mnr8ECK
S354gmNq5+Oyu7lJ3hCa0i7ZYD0K/wfnoCuZUyhkdpmRCQXxNY2IDSLVPJvuWRHC/FqRBDw46Uhg
D0nAQvExG+E/HuIAIW2XY/qNQF35rrmU7ZhvaCOaHndSevaLT2yQvYKgXc1HMXKBvUBVwOpEzIqH
myUyS3/SMcY/T0HeMmQ0XtDCo8XZDswFkkTmwQDQdfRsbeeWZ+wOsnqa6OIMvgtaPQwHfYEGDfzD
0cjLiAWJ+W5s1uFs7P2Q4m20FALXhcR+N2ShLK9rj1v6VLpMMa8ymjAepXBHzb0dFZBC6UD0uHoY
gM1tTYUrj6nPwfDFurkXAXjNdg3+LggJ6QtrP59XW1BlQFSKNhtPQErCjoDj2G2Fps1Cby5ZkPRK
KQsDzBJY+Pzs/nhvDCKqOXLTLme/q/iuTsVasUPg3WfiR7w4HMXoTou9x9FE3BIY2JwRCuiYzXDu
LOE+hswlaGcAHs3OoMTzmAXRAI42sgPnzJomOISMJ8LfA9N4u3HlgJSEqOw7utipWeP6CvKIfA6H
N664zeoMys5cs4z2tnsR5JBJBlLdGdWgE/+Wdwq6gIm4Tx+Krgy9fdJ5vTwJ69GUCcR7xZNaSVYf
ZD43cwIUGMGu5pPuZR4tuPDBd+nI4HFZS35iVGWwkoL/IvrvzMBcv02iwfwQQRv788ZY+Bn7bvrF
54vZUmOu/y29fHrVXcNHxAwbW4pFMeXtEwsQTmacms5uAG9b7Aszc6XFhobZBK76vzvmBtCpMoHN
qMHYzzcrAz4YgvIg3lwbXnyXQu/7A/gRwaUA7fZRsh9wMHnmBZuIgAXX3m+b7pe2Jr+iwKXOAbyb
ohnWsyjNvBQXg2oID4j97ELS5gD0jR2aEivmRzb4if6RaGWvA9nW5ZYADP6DdZ5MdRZ7BQeeoa1s
8/qRrrCSCrUDJnsWrhPEypfYBYhxxK3WtoekkNy4KhbkVKhUefieYb7VB3xXZPdiaZ1ffIP6m4xg
F2AE5hzD15SZ+ka4D2Mf3lS4F9ig+BsWvcPG1Q3s92oK8OnhloGKDLxWfQpRWZ9QFSty/+5/zs5j
R3Jky7a/clHjRzwKo2q82wPXKnR4RmZOiEhFLYxG0kh+/Vt+e1LlnREB5KwQQDmTynjsnL3XDguH
W4PAqywPLSmy4BysBr4PFlKiNYg9uWyUAVEvlIaZSmsIRfyBTTOlfR0RhbqBdI0o2Iym2L/NHXAS
S6ClBHdB8S2ONhQCtQfsTxuAxJthAMeLUBLbZ3igEuVjGxkG9kEzEFS2UiNvXDAkUOS7tbnJMIJf
J7E+k/ToWOgeGnOkblJ2E56gK9ovRt9gFfQpocS9aTNwX5l2k7gP3gCuBELcBWgypdgTMHpegpJA
TI8nqBYFRpUObY/nTJgBKdTy+0inQEeQPQgk2fhK1yBlOA010VtfsVeZxlPcgR+4zFonhlsXiZ+0
C3ZOdH/EmsA/DZ6diKxuHyCBJm++H2A/YeGh6pbYpO0nkeWUzNEoiZ6LEIt9iyvbOPKeYM1Hw+w9
eNbIBrGWKXruFGoa3btKV+Ke7xBVpIf014d12eDzUJXldguef5Xs28Q14uMUKuJ3cs0g45QgOYKG
ge4sXtLTt75OeChWivYhreI2wzoXjBfDD+s8lryJ6YM496nR6HOehtDVshD5b0ki4h4b6KUMId+C
uhIFFOsoWac1gEUYSd9zpIPlch5qcVZxFtpf/ArzxDFgOPdEuyDfVGHGdzgIYBAucicrxV6GJqwC
G1UvdzcOkTFHc60fM2HT4jdVYq2naWxHrn4E0QyIB64Z9JLj+NLJC/wwahhWIWCalbcVJORQ7WGx
x/ExauUuaTIX3GVVXJxEwK4eqhhh3UbqFnCNIGHC4cUqImI34NzgFd5ktBWCF5pEpByAUQCirAyM
KivGie4OHUWDrDkR8gmDFF92mwuVP/XEu11SnsYLeEfL+VeEGYEgtr7PiaSGcLft6xmJfBai4T4Q
KKl2efEf750glgCVdoPADreQ17GCEHe5J7QPR6LBlINcY4+M2tsY5JxkR5l1B438gC1BbgX3BcOI
DrCG53yRlhPfRn6fPFvKVwjhHGgVF69jPzKvr7NvUkiydt3RKIMFFo+WJXy0wrpiwJx7d0E3W82i
lQwH9pEywnukHiTPFJQ0TzoGdbPsB98IiG7h60EFFYVbnKk4y4ncYXqW4y1D7lFNCHB9L7T040z7
ETZK18O+99vOGgECiQC56s6LCmRWfi7bU4jirL+zp5GLAyEiXfs2CqVNT49X3OInHIyNrax0ZJSV
DYiQBExusrY6+yumGh3Rpy78bNnU4+X9AXBAYDAJYhptN435jetQaDbZxOQWOA2PivSa8dUlM4RI
nSJFPxEW+OKJtR4KY0FeLpOP/8k2B5iFHyciCS9bgIiyPqm2lndDWSJSwZLomGt6EJUCcTQ05OYR
cvEjDnqj39eDx7KLp435yFi7lNc1ABzYWfXAs5HhxGFRTsOSJceA3zDx1Ts6VcXmEtGP0a1CmvPz
PmB4/7Mde4S/TcdsfDNmqeUtHfxNL/40QE2Bd2/VP8Imq2i7Ek3rv/h4S/hFbhIdPbh+UQIPEKbp
vsyESQhgb9Thxp5c2aPySlEfLiM87epgJF3DZwkAVIduFMsvLo0ycgWiTUf5hMXYaQsqOGcLSnOS
KZ3VnKcIBB8yFhR/90aOv+LbaE1h8ZqS50cDlo4tqZ1eohK5L5G724ciMAamp4qojfxONc7FnD4m
IC4OY+x3dr5C9e3RgnFmp9im4KXJJFUY8xXqQB4cWvzM+HK2t/kBryWAgLLRKZeS7HGCkWKiWOed
arO2gXtEEpG+h9CAVMM1L465iQVSbyE9Fs9Q7RCFBMpA0iSmQfAuI6VIDimDgJH0opbGgkm5Op7q
nup0XaMNsx9F3iHrop/JGF6wOH0q8bFigcpcj7G75/bFU0UXvnw2SCwYv3rYT19q3KIzD1yrQTWQ
oIHcMuvld1mZo8M3M21jizYVgccsZjMUg1+l1J0GXDwVSMb2XiMGgkS5NW370kez6QWLSzpyYy59
DPTmEgJcQLXd9gMjZZQPEG7BEMTnqBuURSPHkXN+4Flw7sq40l17g/mU58tzWV6obaQOEKUzyo5J
yaMmAaZe1ehVVyW41I2JAPITmjvCmFply30maDYVWEvjwnnOQT5XX+swJLgXXGZ2qhPPYAIrcRvZ
jvQOfWCPVrkTjiIWgPAfukfruPLneO80owHqss6c8lUKU/ob9sBh+g1VFc1o0uCd5rFyOxGfC1Yr
/aVofRolTM87D6JphyzPPScFdB+IgJdiNehNjh9J9re/6JKFQlFTdA0dDzkzJf3VD2wlgCso5Iqg
NBwxQ2BMh1x6T32LCY4v9QBmmX5ymExAvgO7I+LB78rPfQYN5chTNKoUzVRNJNcyKChdD0zGL+3H
2LUI75BFaJFkE8ZMAFKLMOW7fuwDgDx9L/UZqURhTFgAeH6MJaqU7GLDgeUU9LucvsvEwMOtPaK5
5jZgeRrMCbOXxl2pPjFtqI2zXwZ++diDEXCw8dhdnDPuQeFBbzWG32JjlYqQSWf4pO97T3ghMUjs
DOpxz4BNpyYiOJU2XwDL0fxHiVTn5qPRlFbrLuqgbI0vc9xanr2cvSnGokHmDpYAXpi6cjakkrlV
u7KVHVQPBmEXNWQCi2wvLDiFEfGyFiDjGdZFPq3S9YxXQ04bMnPQw5xmO+D/mgKQ82JVRJVbosJC
FT26iw4PhZmuksTNvmSlOcP6YRP/FGdJOqGH6uovkimG7ZyIYA2sQ9lYBARVPKunPEFvuzDZm1no
Vn2spOBSANoulAxzuWV/N9ThOklnRphLS9qYA9aNg4LuoWsR99/Scu/IUcKrpIfv4Cmd6XvlEap6
onKZw192AAd22RHL0B4btp0mDhzW3UOKywgcrE9ZwWOD7/FUomdtbhUxLe1GS1cz91ONfAzFQPK2
gjDmY+SpIBMuQT5OWIpSZOxnK2rbXzjAE/Ew2tmMoFOZU3EXlTN58SL2jAzbDvmQu4R2LpHosy5P
RmWUP4hmUsWW3FzTwUfn+mTXajpV9wMS+3g3Sr4i1TKzYbXeuor2n6SVXCZ2s+qEZ7wSLG0RpdNy
CZ8IRadYW6J1RE8fYBWGCIwYO9ggZfKzbwza3OKGPpGJkY8mORVBGWckk9PkBgFKTBdTlVZF408i
8wqc9wUl02wvMoeQFGSTg02qs4jpHC4ZMrVnMx01z+DAJ4KWFaPJ2zxoYa/4+C2cPQbQiVuuiYOi
kFJh+2sos/EhdxgT+8ydraBfM+ENQyItCGSK7vARtf5XrHQS1F0UFK8EDUWKnnZshPop47lyeZhM
Y9KLbmwHD9o1t2sRDijiT8KfI3mrJ6Z4p6EvHRiTYOz9nylzOOe5GalT0KVGMDrCDDNMuAwNX6JY
jF3vLmyH2gdlNhrEaIRdA1LNcs1tp8KamK4xoZ3TpiRMX8aLjU1RTl7PZbyTx7mBKsQm9GfhQ+dE
cpQl4tDoKvgW4TLNllZrDmjWlIV4OUsNsTKtPPxczTbiKERPkbsIaIHqLWI+8lxN1xDPQIyCJ0wF
Ha12PtaNKfRrAwY4Wc1ET0AC6b1cHAbkYpKWHGs13/saYSi2WfuZVWG6cQINizADtEvEcQkPB7NP
1t8wACq/0J02YpAOEjMDAM/yF/KB6VjLYNik7Hte+jit70n6djcDtcCNhXD31vCK8FPk6vFLz2bJ
IRQAlgLNpTw9jTSJXwOWN9D9kRkHO8MWNd5tshVpmhmx6VP9QtJYzrrtvvlVE1zYmgGdJbY8zYZ3
jvC3gknxT8hj7Ve7kI639NMkf7yoGJ4I7rWf0IGN2MTS2DwAc+KDhpyATVXdxbdFpcgadhTSdvaT
wH9SjWpBk7Pwy2585wiBpcAP18awyNXU/sJEOh4p78l5mRVhDVQ/1fjTsPrYW4uSjidMCTw/z2R9
hxN2IoQj/DLvCP6eKit57J2EzspF9ctOvCKsgGvJaZ8HBC7gYxxXfrUSV57LGKIHdY0b33QRRvHd
WJEfuKZIzEl762P4q0bISHrIbX2Hb5p5ZCC9elkahWvezm0KNmNRoWGZzxOFmZ0uBzm3AMMV6Kil
TLzwh9tgTlglrHDHopD0H+sWhdmyaECbloGLpLL2XDamzOx09qWK7OQ1tt38VDoEbSzb0G+aHROY
EhedXyZb6V+GnXRFG28XZqb2NqT25P5LYvflDg0nn3ewZ/6vmIg0dqM5DPcVU5l4YBw1zPres40C
z308iD34oHiEiOlW5qKi3c7XFBadj6XNGjEFlrYm9zPylEdCh52ka0AVJRawKKhPTWlOzpLuQSlW
YVG5cs9UAMsKzjCax9UkQQdi6ywsxqJRMK9C2nPFcshy64bM+nHlQ6NkzfOKQO1ndHpfB0gv7oqs
d1aZuvUjhVFLJ88ae1Sx6pnE1mffG5A49YpjfgdunmPyUrkf3COOFMOKNHpf7LwiC4y1kauOAXqG
wfmiMyJPhGgcAVSbDGsHh2EZqzpytjLwh/JI6WAJlEpGEbDt8Kec3/rPGENYZfGZGT3sBl2VIK5N
hVHAMYQ6a7fwwkXQeeYPB+LQq5FZBkSR2HFfwcb2YGpmdIjMSYvyix9Y6JExEWJ6HJCgwlWHhIA1
FAYP0dl9Ix9ct6NnVVc94+LQDg5jO3XiEOUoPtehKyhqMhsN1hoOQ8fk10K/xjxMGuIub7T9TWmv
q06Yb1R6rmVnfLEMq6kPnjuWt+ypGNTjFybvCHaHQMbFpowQunoikabtHBKxCSMwzuhr2u+TTS1O
dK1hxie7DVj2RkOOKTUVylW0PUb5aso8zKlf2c7BvGSaKtdpyaZ8zWC2PAdWInkHCUc6+WMzxuwk
EhbnTqeeT7hzAZbZwyn6oPo+OdQ5u7aV0YXZGUFDe3bZrh1MtkB6FxLQhNUIJUQEJ7Exk+ewwiT9
HdNHNd5UMcMz+rluHq1Gey6QFyWxzTMTdw2ynwTJuXXKQidrzl1jleMNTthaPedZ7WBTbpImKBYM
dmWNUhG8+pb6nPxbvsaue/R8A0tmTHe3ekVClRvPQerAxtANiUbYvnFpLsEDkE4YhFXHAglVvKSL
N1ZmmIF1z8x5xYrM9QeVV+tTaiZlsbaSojaY/7gmwgFjNKIbsgkMsU2RgILhTCcYWmRr0rWrGOH4
+8ums/2SYVMJBe5UEZX7HLYy8DETU+dSQ5Hg2eE+DTfEAKX2F40DUo1L4D6pS04tKo0X06KRtmpK
2MXPxsxG5VOIXZ1hbK4j/wsXRgo6RESD7JxwjKczo69QbxRjNDBaCMftLYblDItuTC19g8Gl8nez
psRY6npwWXcpSbBu+LWfRRslukxs+zE0gjNObtTCCzrsOiM/NnJfSImyiMjhe+SvMk2PEiMzMZbA
nuIwTxYFkizCMn1M/ZSNoQ0SgqTy1WSOcXoK6TdVaxsDRb0jMVQV977vBfyCrqXvPNClnhCs2Tnc
gS+N7UvJ5n+qxyU1SV2dC9UX/YHVrixfk6g2xCYrM7t1Vwh2MuxnkVm3dwU2P/t+9K2pvxnqpC7v
cCH4M5OebGJwyA4gREthyvDQFUyYXiYyPu010wPyrnnb42lDaLBdPSNWtCegn3ymzzay2WRalkIQ
dE+FVTDE9VKkZHysKoFXFBPrucCK5P60uqTy7y/csmk9zQ2XaVVB0xbIjiYUqCt3SKS/ZgxSFmjd
Yqad6xFE14WZ0sqHhLfX2ZQsQ5SGyM1/eYT2dGtDJw0ff9P1v46jXz65zHSyTeEH/bDq0xypnucl
dBBdDTWWFuCErmOsQ/l5Lj2fDpTwFf6qXPekcdB0BT+NfSVfhdpvo1uZhOJWZuwt1qU0pm+keDhU
EFnf4WDyRkzyK1JLc1wzTPgWmnUaiakd2p9aDKeY0ktqQHwWdOxpN2HfWppkWtw11IMXAUyiXkwS
buj2MpI5NnyIBrrzlvrhaG3pfexkHUT4NFTDzrQZc0MbiMnI9huiAeHaMUOAjlmz1PD6MDk1x9BD
mzWFdFo1rzEZRHGbMz8jrYRGM7OweteEJE7CEaGXiIEEAtK6K9OwXU8Fwbh76MDU3YlQZrRsDbo8
a2I2JJpIhyHbkcg5iQaSdj0R5uVlIEn97C+Zcg/BQjlFGm+A3WHsd9FaEQl22d4uuKci2CjXb8lO
bvhELOCt2i9+RDNmnQWVAceQ4RJapY7e2FIFkg+wnYnCOfCM1S9DWkxbWthev25wpmbrWRWm2LFu
mail2DrdWXUErnmeMnuGthe1n3zRqumTRPI4kNJu6Ol7qjMq/Ln24NJwVfW4I8QkuYUUYzWP7J8A
iweTnJw9n4zYYXwTgCZhMKvq3l6g8Zb6FuGmXe88F2YOqDzSXTaRDqkNZVvaOGxaZaQ3qYGDYsms
vQp3idFONU61hoDJRZAOQXKEM58hcej7OkG7IOJvQACEDVxWJ8dMQ7S8nUnmnG9C3XfeHZzEuQen
CdNn5RqG9+qDq40XbptS4Vi1LPJdPjHAIntRZZe/pO1thlz6wIvVf41DjH487UP+uYnzILkDBRDm
e/Lv2nlTStd/BOejxzVZS7iCWCF1fZ7pjiIiwmuc4zRn9WAL6I2I3AhY5Ua4mfHiQeVrjhiHo+ro
lWk2ckVQC6DE7jq6fWEVeVC0ZL+e+RkiNgD6GqveAFhz9mzc4RCdUOlvuGPtfGYXH9orYiqqhodI
Tq8IqIi29OrEAjwPfr+8H/rWbU6Z9nR2aoOceMUZQ2a9DueqB6NJKfsdohSy+6rs29fZbfSwjoiB
HjixtORFm50Kc/owTxuvS4S/bqcAmk1Buqjz7LiAU35YjYkQlnlqpu9nIkumlTEIp9nKlq7VNij4
Yi1YK3uiVyYnCFa1XWqfLvRQEYJes5psyOponvLJ7n5h/4YSiPXPu4skiiQUcD3Ceu2B6d9niHr0
zgiMNFkNdFP7HyXddVjzCUNwoCW6jbYOPW5rhaoePnsx+eFz3BtoN22QHMVhKI2u2jNzb80VI2Rj
2KDJoi/oukndnEpMGTuXRMKAIh6ADApMLEPaZgwLDPyn1bD1lSDFbh1m3tspKOv+1S37AsnJEHwN
GjJM28qWW1dVxnlwZIBkBeT6Y5FOzZ1LHgbvOyS8Na8EwTmhX//siN+98NAsJHlFFBmU+r790NAj
eFWsgZsZsfnBNYemvqd+sG5FZPhi6/g5mzUHeObPsk1CBHizOmDW9oAj2uOqZQT7xHJmb9PEsMo1
Ln1vDTS33MJcmB6awXSwkVWg+hzlfaNbNzw1CSHve6xZ7veJ1fgYWqOxl100f4W2Cu21Dny5xNRE
f1IRgbnLWrhIG7MfhcvXw/SdVVMl6qlORu+gFHbrZd4MSFFTxswPBqAWB75p5m1RRqXryiJuFBS3
tyEsAoFNGQ4HVK29yRa98dJbQNB9uq9s4fM0ENi47A2ofk2WRvtEzRNJmoj+Fjhr089tloF21Y3D
ltlIUXsvAJujmneVk6DB4OUZSGpl0EuntdMv0IsTSSptgh3d8Cxb72rpto9R7DBSgGcIJYOOAKF/
EhfUzUj6hWwW2F/7H6SQ+QClFcR+6AumujHoJKiVy0QC93CWTwSHymqmuFOTi50Irkm/wa46AR13
rDsa/OEpyXFAYx6cv/h6cs4kuCJ0YHspAEziWTlyjZN0T6pehhGPcSLLqsFvmdI2v4x4Oc0dCMVL
bUTfr2PONtTAAbocuBEPYqx20HdmfZoqJ6uXgGnwbUB0Zby0N8eM5gjFYllsO6907uGWwDUdCrm1
tGqPEOmcLSYk5y6AzfUpl0R1EA3Sbqj41WNcVK3aBmkI56Jl48YqHIiuPdo5oly6KKgsFk4aGIxG
apAAq2rIJzoPcevaK5L2IGk1lvA0GmdcDZ/iAl62lLp8qidl39DXa/GJQ7T5pGdZE10mAwaDAWJm
izmJN1T1LsChFa4LoodhbQI6IdB9UJKysNINH+4ohEtPODC3EBEM82DSP6J13MzZTX/p9vAVoKMk
uWrwtWBKPEACHndtY+nPjFnhAs6R+ZoSJbGPxOTucDZVe8xD2bT2Y5xpK13MRr4XFM3lV0NCatw4
Va5RXhIYKpZmE7aQW9n1sSuoBitbxxmjsx0SeXKdsqAEi09TsbQCD7pl1eK/HVLHIHVV6pq73bGr
I8dyHrdpmw8KKXY6R0dcBnN4DgOilp4l6y1lgavI1ZyyICpOUOt7cluYxNPNM8iKMf3AXVlBk37L
eDaPftyJI+pqGNet496j4RopzPhbUw8FQk9pYWhuZEZPsu9/aIsXNaxaOe0c7zJWbmFDEJWKx5Ed
/xjNBFYjet4O7Yx9tiFRK7qrG3BcEHKy+BckVnVfCTpeJDSn7WHoxifQM5m4NYsMS8jI+k42gzOn
AJ+gFq0yQdLUpoPNCxOBDoiGdmcM6oDQzlLFAocEhuO0qWZeVYdZTgpSlzlvf54MxlB8ECzQgek2
g2diEQoYEgKcbAIgv3Z0hzJ8NsaVgcSy386OkbMzNNwmLJ/RflpptyqV6QZqA5iQxFWMewhTdFff
+wqDiq4MCUuSpEUoYeuyYw/crVJrNlwBPkyJRq0Mtul9fSLieC7OBCMbzcuk1cC/qulsMR5cSzEN
3bfSZ9SzCiCDtK9IHgc8ejWpx0wUdIyLjJcc/3e8culeXx45z+8YVsF4nJZGKMLHgEAN6gLYEcZ0
8Phm5z8ZgE4+lGgtMMmxhyj86TGSrmPv//rX//3v//d9/K/4J10+MGx19a+qL++R8Hbq33/5f/2r
+Z+/7n/8+y+D2ANfAGkKLP7+/fUxZX/877+s/wOYLBvbxCA2FGFdcGOQzKLuPfLVUCE2oXIRLtPt
ljQfGUqVq/cPKt44qPnPg+LZLIaSQcMpqfMpxhVHU0GdGCrE8umPjuCH/zwCEhKj1XOuTlMoracO
2AV8+Sp3v//Zzwf//PksaIQTIEw4ua310jWVuiU9rzv92Y9fbtXfbgnaKQul6xwcUprvLxFtAXsx
A7AWi/d/3+V3fnPLfe+fv28l/mReMsaOYznF1b07ICUnvyDO2ZFo9MnF6/vHeeMu+5fj/+08THbY
EWzg+qhnnSMiBP3t3dP4Ttqb9w/w1olcDvy3A2g0Aw3vSnzyGhkzxvG7lG8iGW3RciCfpFm/f5i3
zsP552HQfbBFifrokUljptbs5dDKOsEltfT9A1wu/O9uiP3PA5i+Syh0amQnLPefWc/M9UxI6xKu
w6F3x/mDN/2tq3X1pntogRkTk5shSyDoZTQAI54ZKNQ5yP73T+Ty+P/uRK7eawFewI5b1R2TGPqI
tZJGbAXfS2z7obtgOQ6HHfSaakJBQiX9qQd9SVDY+8d+4y45V288JNWcCYHIjqQ+FfMWp0vyrCKK
s9X7v//G5fOufl8afPQSEpxJ255RsTHH2gEkIAqlZp75Z4e4WlUizwMJAGP+UeIeoCvuX/qf3JzE
Gurlnx3iam2JkVZwg4T/SGvExUpFTveFvL/MLv/1/iHeuBHe1fICBE3kMx76E8KV/j4jsbUjL0aX
zQe//9aNuPz9b289lCalsjHwHyOAfUvoDiZGbzxxHYXxB1fpjefYu5za3w4BVn6KHS760a9V+NQx
U0i/mzXz0I3RMQn7JcYomb/PrVvHNzV6EvcPT+1qpaFxiqprMO1D2BrA+rTNnpAcp31XaeP4/t15
43vv2Ven5sWtOZKXeLB8B+xmNVCr28WKCf20dGK9yd2h++AqvvUgXC04OZZy6EnCf7BFZ/ysi1af
7QFixvsn8tZjcLXWeGMO6s/tylPrkgL+lEHzc16QQ+EVn+YuQXv+/nGsN66Ye/Xi81WEI4VE59i1
mJN+QsnSwTGmPoo2UUfH/d6lC2VjW5gbiykSLFFj+ISmS9R3pM/DNMP0AFfnPuigaO3HjIbpL8kk
sBFLssnr/iZrQ9ztzMg8/LqH9//Vb1wd52opMdvSbeRo6QNjFaDHy8qDzE+2Wd8NKc331HY/+Aa/
cZPdqwMpBi9INXzxaAoGp/tcpXjM0Osgmv+jM3GvVizTo19clp352Auoss+TKauQ1LUKSFsGTfHT
+0d56zSuFi2ZgLAoWM9xvur6NFlh+1AVjdr82a9fLVlgNmyouU0M2y5py5cesL+5NVHr6T88wOW0
/rZgmVbvZ7LV9iPBxQ5bUab83maMlfdBSWpdHvbffNndq5UpMIzMFW7mH8GpDeIBVo7pzcx8vcBZ
eY4LH0+zMwTSIy2G2MKgFaC2eL3B+8S1Y/gjYCgUN8TgtLOHzmVyqnjZuBGL0SeZizbUz03tk+y3
sIrOTHM0llgn71FRC8f6YOmzLv/Y35yEc7Ugoe9BVCo0STowTt077TIaR15a0kLb5pHRVvD0Qnrv
UC5E6SuGJ8Tq0igIbM000HXxx62n1KqMzy5cMEFXi03V8Pj+M/LGG+teLcyTQqJV+hEhlHkI9CQI
09s4UO1ndBPT9/cP8dZKdnX+DawegwgZGjk+JtQ8SuKt6Y364BDaCxYQqS1ik+GD1f+t87lanwVZ
FfQV0WRhymHZQ7PsMDzKx0MpzMj6YHF+4yDiam3GxGtqtHH5k6wkwykblwd2Ohfq/AIjyocF+hur
g7ha5LCwJIwuK+NAfufFnYLtEc5naDJOfv/OXJaZ3zyZ4mqRIxa5CPooMw4FhlneC+snwxx5IFw0
IV62Dj84jPXWiVwtc0RfNS2ubxNzPpkV2TKZGHcicOx9spztdIaLTGKDGdNvy3F/Itj3oItfcpht
Qrghj/p0kIYmyqrFGNpjgJ7b8qZ85SqBce7pjy7Gf9agvy1msKov7jvp3Wq/6PCPAG6KgeMsHE+f
wwak3PuHeevZufz9b4cBxZWEMe7tJxJGwY+VweDD7SQ2aUUGRLJ9/yDBG6WkuFqZoYlb8KDSBqwK
UVXBokD5Zj0qD5kXmBIUa+k31E/ptPHrhKEGKw+Gu4UlbBS5C0Kj5uwz0lZLb2bcrEO8ihly6lXC
iCcoF0zyIyyvcuqn7sQwkqTyhYlqrrmfmyDtQYzBJs2I48KVVv1yZRoFq6FgPAnoC6kbapFAVAl5
f2nQlBv20Bo5r+hL61x0MiiireFrWT2MwqeXvwwHJl4bSM8omLfdUGpwAKOwo+AWZEpZPbBpoeO1
hlxspT/T2cSlt2rI4yk/C8ZYnbceGzyI3zKbYM0HeqEy++H4dpjB2VGixIxQY46510PnG9UKoIBd
nzLCBqpt0IEPYipeMpK8bXAxyhd2r4GzdOmUShR+SIyTXZWGFrCKAmShfUDLEoW3NBsaMS11DzXZ
2Trkwg0u9IFUNl/RWUTBVuKPFC/+6ERVt9LIypDRcAHYNBYClcVLYqBqOxCCcyGSAeAQ07GjBxrc
eky0ok0HFUW9KALBa3rkjLZrUq+iUQ8rBW/Y5gabaazk0h87w1pZcWHMN9ixoHYhnRqa7oFdJJZ0
QA2IaEMQcAbOTvgUME4+eP7eeOGdq4XFDA0V0MGcjgHBNGrtm5zVKvIxO7z/fL+xcDlXC0o8tNCj
Kqt5ghhDUm5u27sywOeC2HtgYp6Wf/ayOlcvK6QJYiVQBh/QPjXeJkOgivYSGyTW4zkr6g9KhLcu
19XbWjepVxelbh4lXFo6MFXJfiUlBOrb+5crdH6/0DuXv/9t0UECS2qzX5aPKF39IdiDmla5/bUm
ZCAuVlVgVhiYeWww4kJxjnvMNoglXYTTYa4kkF6MFdTxU07mAZp5cKAHNK5Bfc9Qiamq4htiLZAr
ZM4Nu+8+2ZSMSaLPDe3QB4Cg/XzE1Mf6L4eRTJAgdYfxKfWn2D6bACxI2CM1HH1waueNm5DajaQF
PjV95RHr9wALc+rNtqdzM+BVR6qDDeoy726IVZ3Drv0EyalQT6Kkb/UZmaIol3ncBTbB05R/Trun
uoPL7JAGFzMdryctOhrgDLwZIrXATVaabxFp28qDL1Rg4IPiCFLOYxjJmO0SmljYZicR0JCkvVEk
VZiHNIjhEtfU2O0Z1V6N6XNsyM19ZDwGoqmBXA/kJgSPLVZxgEt/zfaagSzU/gvjRZBe7VT7KCCg
C347Rol6IwswYdG+DToACDbBrfTkROl1pVontDdg85jiEvooggmT60IRN5M/6kFXxU/qZHzRjPy8
4LuWk+mTp2eHFnJ/zxRSgVvIHZp7uKR1VW/JeSubs09hZE2rhIxsCNZRoctS7VDXNNnSbSavXpN0
P+CHmLWL++I0dIypm3urazMQBXy7/eGD1+yNMl9cPZ6X2z3jozMP3VBRumUhMQWfeb6Sct/PDLmw
o00mGiUQClBG4c5AxUiLtVN1RXX//ivyxiso7H++IZZyYPHgVDp6+MgRtVAEcDtJQfrgFN/6/asi
GE1AjqxMz0eX1we/NrDGfDWREfbBivjW71/VvakjbJGiCXxA3I11iW4nHhWIOGSWvX+B3rhHztUF
sjMjcQnzrR/TjCWXEWC4zO3wJp8Tn2yCHrqMqA3U6tYdgNd29WcHvTqrkX50jE7pwt8Y1K1tA4mZ
4JX1MUJ5keIW3CF3E1G6anWj6CDZ3mxDJyqNEB/eBz2NN66sfVXsoxTAKnzBw5SOSrpTxqwsWiME
6Kf1+yd5+Sj+pgq3r8r8MEtHdONmeMzaYPJ+Qvdw0y8NIsHqU6tATME9SQdf8p3Djly9vn/Qt87q
6guNZ1DH6PWC49yOAcbuvjLIbTOj6IOt+1u/f/WFVqSF4UCx1BPbiIDpOuzKpWGRbf3B8/6fy/+7
q3b1aWYRdyuk395D3aEvc2/6BJasj/yXvMh6zfCWYRagTUHa3DJG0YKgUBN78Ghio8PVkKOE4E9e
Wpdduu2tBp3hqkLdPSASdhCIb+mekCZZDO6Ibz3iQwJkCN22+XnkA5Tk68olY8bd8C0gixDcSYnz
OwjxmfRInsYLrirylbUXFdQrsBFjRtKjWRTw6iZAqfMH18G6LCD/6zoQcHB1HaLEGFp8KvmrLeaq
20QepR8G2JR6eQvhBx3mIhuRqBaLBkmMcjadb/XiNRAll2OBlNIMji6U4K7/YKW7HPh3/6DLE/G3
WsNu9GiiOu9fgAkBoa7TpnicBif62sw42f/g6eWkrz4YQWAW9DMt8w5qGkFHZor+ZFnZlvUnbwe/
f7XY6bFo5eAPwwtKaebSKDjc/QgzSN2+/+//7SvP7199DaahtJJWmunXnoeDcQtpiohFseS7iFKB
mij7hNHKFtOG1PTUalbvH/a3LyWHvVpO+wFftEhF/6JwEwI4jFqxjh2P9Mf3f/+NW389rPLgG7o2
HJG7vJxfc12pjRGZv3g44z+7797VUpmiBcCqLOQrpoXisWuN6hzx+v3hP/9qTUyBcJtdOHb/n7Mz
6Y4TZ9vwL+IcIUCIbY22K4nbQ6ecbHTSnQ4IEGKefv13k3fjVlvFd9glXqDS8Gh4hvuC0AOHJsmE
zK/syKAb8rVsQnJ/e4wsU2/GqSAwgMAO9CevlQPN/D7GIHUJkNiobT/pWkDEQXdrASXbfBh7A+KQ
oEhmizSllyDLbJDQz5FpgcciXKK3u2NZUmbMikJxWCBvUT/KuukDXKrBV3soUfdPNzZgmnrUoVYg
IOpKkAH3MEmRf1k0w1cW1HIcfbBZmXGpyeHl2LJEXrlKuHeXQXkjg4wzqp8+M3DAfo4o6+Urbdlm
wzB6LZHMQnLZXsUIzB5jHQQlSINcqUxHK3cVWxOmgWu3rSCD2lwrAR0f+HGTM9YU8G1dplZ6YVm/
ZlwKybjUwT25vkJOclaAv429fM3CDs8XgryI5mtXV4sPLw+yHlp2m1aZGe7hfZ/MKV5j15Sl4j4v
wQkhFf96++OWNWCGehocSygsz9UVSClU4JEOchawSkh0zntUUsYrm6+tmeXv785FGbQdVKYSdY1b
Ck1g4o0oCPJxhW3T4lsADeVtayAwjL4aEuBhYqqvlQ8rB9Ywvkf50rxPUAiy8hawLLNg2QzedaUC
o8TNUQR4jQvh7TtUa4OFXUM6BCl4KzNua8Iwe+JAAlS2sriijgxRdr9mMUqxFuQIdIjgbNg29fTf
HUHKOiKUbldfkTItdpDyheinI++ruBxQLtq659vN2DpjWD4OcN5moi2ueKLFp4bgydRBvBeAxoCs
9MSyDweG5fvVFOL5J6rrBEzkt1iPHMUN2do2aemAGfBANveQoxizwNZVg9hbuPMOvs/4hCxYZ9s+
bwY7UDwWhLLJyiuQu6AGkGLCtdvzSbcyB5YBMmMdrASRMS2Ivk7jAJaGFtEdY2plC7GNj2HbE3iF
pfIoRr/pocojXb7DQxRJ86hyXZlgWxPL39/ZHFS+PZEzWV9FjTwqbFBImoDe1QFStGuvbdsQGWYt
x6kIEI4rr77D6RNUaeaL9qGiftsIbF83LFoEJTT25qa4EsXwEIDybXBmCKONx23fN2zZlx7ex7ha
XakDzWOEV92/kOKcXLd93TBhaBACGoOa9CvkwJA8JtoBZRttBI7Qyvq3HA++YcDwX9aJiqb0qoRA
Nb8TQx0qAgmSDtXnGdDrw6Z+mPlqXGXJEA3A0PhaPiokHBzgJCy22ZiZ/tGh/CoEqTu7gsG6wNxa
SAommkBE7faPt4zRf8IKgIZix84g8BQhvdOBWxaOuh91qv8AvylbaSSEQX1wJTRjC5T5Q6Qbra5Z
koo7EICgYdmWJWCOPtQmePBc51l22tYhw6izIgAQGT71q0/yCdl90U8C0cqHtJWPv18Gt1uxbB2e
addIMU+Stq0eecEHAI+c1rujCTAuO8l7v1ixP1srhn0zlH20ENbAAg4avh+qEBn6OMJ3JUNd4+2O
WLYQ0wfJkckbu36WomrXq9zT4HA32DHECdayu2wNmFbeItMdGr/VY4Zk2z0wSp/qvlxLTbCtXsPC
CYiXbqZYdp10JQDYbgDnLTzUWMfAmcy9F7zcHqUPPbUgEBkOS0DzZqenlL3AU1kj5baB2oiCjBDA
a7gUlCFERcAOae4AzntMavZ6u1WL2ZheTMAGUXoRETw9QBk6ScQhL6iQBIVgeecAwjc9Iel/LePX
Mk90+RHvDkPKUDOSj1L9QHgA4fNelcdR63ylK7avLxP47usKYVUovJP0OsSoOIMq5aJqLyiBEu/t
sbI1YJg9R/67yniVX1FcWRXgHzpE3EcoYmxWbNE2GUvD73pAAugsCKbUFWHz5JxhO8H+iApDilKl
cIx+Qhhg7Wpo64th9p2G2k7qx+kVsmvjd86mZg9V7a0+GWqc6nhgYCV3tH4QQn+VabVQ6gd6ass+
X3HI2Dpg2LyEbGnhiqR5EE15gVMc4g5wxqzMtG0iTJtH1RoyIah71ROKnTMUa0WfoGgGWF0THGdI
GT+ktIeg4u11ZdmCzRSWaR4qYOOSHHcIqGvsgDvz3xQkEgCscJJ/brdhGS7XcMH5foHgC2IWVyBg
+wBoCAq9VD434/fb37f1wTTtSqsQPtEetlGoE6v6LwC4VXfhlGxK2We+a5g3TtoRHcjAv3Hc/BtD
rh8EHttMbfPtukvH3tmeRMEqNI/1cEVlgIYsE3vVZMz2UApDXR4oU6hNztqNE27YeQxd0LEXvYIm
vJjnHwSymOqe8yaQqMhFff5ft+fENueGjTOvzvnkMqhBM/dRusN0AHQ2Pdz+uG3CDQtXUAQcUCFP
rlVFH2MkoJ3zLH+uJVwwtxuw/XrDwJvZGcZhCOMrmTgk03eDDyQzClpRwbvNH+IaVg6SF+1iEfVX
2U7hN9qq/jABPP4w9mpjVIUYhzpDVabAM3N+0a343EHa8AQ9KOiRpdhLNg0TMQybQuusBgJqWt5n
kGb3MTEKKIes+3b7+5atkBiGjfSWJpd5nP3QYfQTuMhPnEJbQbnuT5f2L67bypUFZZlvYti3hur7
FNZtdvUTsNueIbdBh3OW5p36dbsnlhVLDAvvwEqKZmgkvQzO8IQ4ERJG3GI4tXBSbYmeMp8sXXu3
h0BjbvJpjMdrg6DTQ9UFYKVBQWY14cI2RIZBC5mzkIuxv1bQFEcXvOyr0zpbD21imPQAjakk0O30
oir2vaIFrk8o8U/PEen6FS+nrQeGUaMwmkwMSaAvMZ+BsPOJnNwHT7k9W7FpWwOGTVfdSKBgigak
zsG46Ig+zCh5399eQh9/3YsMcxYgWLht0Y5X4WkUHkO4Bfp7eO7zw7bvG8bcePEYoyIqvipgObA+
RQeyTZIAGLexAcOaSeWQNGLz9MKgtPQFMlv+T9xz1D+3f/7HFgbU4b/XP2i9oYY+yAT1bDxeOAT1
UEqNWkuP4iF+uwnbDBhGrFEnSksQma+aOkh4gvBzd6Kout+2nXrR0u47E4YjhNQQbOm+CIii75QD
ldiZxHJl+dsGyDBgQBSAcguS7kuTiM8sD7sjVO9PuGtOKwt0WYj/9YJ4kWHCKsTLCqIZ7Re5ZLhz
h/J7sANAAi75qI466p6CpptOOoseW0jGy5Vmlwn+qFnDrBV00nWK8s0rG+CQB+0mR85dCc2IKH0N
ckFWhs82+YZxMwDCUtgFrgRLUBE5z3DpeXRif91eW5bZ4aZ1D0UlZDUlbzGIkWcdD0/I4EF2SCO+
3m7A8vt/p32/W1xCgDUPByrDs2K50YAiGYb3EGHr5tO2BgzzrmIQd3jviGsWlsz/3PVtGf+Iqhpa
9LcbsA2RaeHINx1jMI2xgEvIXCKev/t9bwKgec25Zmti+fu7QerqnjhtOU0A2zAIooOqXIOHBc00
ZEjXFZDg/9zuimXNcsPSVe5BXbcM5+sAx8G5SkpAL2f9BxJs/gQrqVixjI+vTx43LL4b89Sd/CF5
Y32goKcPiOIeWkPtN2hn+UdkhFf3GS4l2wyEG+bPOQsjBHcEzqcWHI0gh7Jn32fz+faQ2davYeYo
LxicHDlRV1GC+Lif0gj4kbSY+UqswTb1hn2LokQeb1Umb4p7VwRd4cKNdPWStmqtcs/Sgqn04E6F
P3CgE76AI1VBs6/smPhrWLgIe7JUVv7cNFChcY4D8uD6ylXxGyElq14kVATTb/mALOlthh4ahk51
O0LVvE/eaBg3B2Rwk4PbNX/e/vUWyzAlH6o6hKB5W8RXKHJ+q8ruL10g9OlHuY/EM/gGb7diWUxm
BpycoRyW17UDcFCTQgsOEdx+D8XEau1BsQz2B4dSaBg49AUqhsIO8eI37i/pwC0Bl+CnJXTfsPhu
gowm2PRr6hK23hh2DhXrvFUk9a6QOEJeZuz/MzpDvNs2VIZZZ24FbWgXFSZx784/ObgMD5kj1hJc
bD/dsGqgF2ELrm6/KCjY/yl7De4rFKrLtZwA2zwYVq0r10UAN0tetaMhlSeDB+VAGBeKk7sOL5pj
4SR3fd47K4NlMfH/ZLO5MRi+maBXgERR4JR6KPpQMt+l5Wq+jmXEzHy2Ji9pVmuAzCVIxQ+qqZ17
iBCu1ZDbOmDYdobCpbxHVdSbrHNg4VGN9eABFAFvnVxzS1gs3Mxmi7MgLAJvcr7GKVSHNIDxBxFB
rXGqB3EOubPiO7D1ZPn7u6M865wuryAzdYXMFTjbPFbkDfLd0Pl1vIC/3TYOywlrprIJqdyBzgmy
mXQuj4TFEGMbaHCa2/4yVvHZ7YF7vN2UbdgMI886VC33A2aGQRr54EL+ay+Zx89OIKH4Xq7au23c
DHv3G6QD58CrvlW0gYb1JKDzyOBRiCL/5+2e2FowbL6CTWpCo+4LKNTQOkLl3mM/QhwU8lrzH9ua
MMxeaeLUjvIC6OkRwJaGZIJi9FSB1wie57wW4LdMiZnXBhVcgbQsN3mrQV47Qm1UoTwDcmodFCpC
RGxWbj6W8TIz2ZAuh6zVpJFvnq7lEfnZ/OIMwTPect7KtvXb6/jBcWXms9EcKqXBqHEeNv0bpXCg
l/HwmQN8f9Yj9FYqMEXui9j9hRJR9bltVqvlLLtZsAztOyuFfFwUkDzrQYb16AkQXUigRnzeUiSH
4n5jD6iA3omJE6dv1YAEniRP+kMKNc7D7UX22/v/0agtnXr34xXKZmQ0AD8rchRNDuGM0qs6877N
NfEeUWElH/w+BQV7Afvdg62H9EpRNT9I4ubHOMi9T6JJ81d3YK/NXMhyB4T0trwcz1RBGCAD3wH8
zK4UDwuUfSHtOdu1eNOs7eK2iTO2CWhnsHyYePuFeaAVxxFEaHZuiHTxlSVp+76xSShUSmgI/8o3
qNwtlfKzB/BRCMTQynZquRiYyW8sFwlyeD16jaGXfYq9xN0DiAud4ryl+6pIfnYumAd4Iq3VV1s6
ZObDuTJuPd6n6VupUig1cw+w4xNXYCmv9MhyFpnZcBnheL7GPtwvAxLuRNCBfgOFvKzrnwqgCADy
gP7Q7ZVv64txSyBhlQMG5qZvJMeaD+MEpRQS+bBr+5Ht+8auAGQkdCzG0PkKAduz7wf9l9kR0dOG
H+9HZuQl9wYopEEK/lSx5o42RO1Bfg0Pmz5uxlw4WDgxSE6AbKBaAggKmS34xGTN1/XhwCAmvqzm
dztORWiCgntJAGnS1W5okRC6iAdu/PHGtPrYH5AqNU2QFe53Y92edZLd3x6XD88w/HBjRiGAFYhm
jDEuEM0FmZeSX13WQ80plvWWHQNNGJs9ArOJF0DK6VTE1WH2wTQTw8qvtw378vd3w96pTJWl10JU
28tO49jcT1V7vD0wH94h8KuNa53yWsHrep5Pnh7PzvypafJjB8h60W/87cZGDQA0rQeFSQ0YEtTd
EMyVTSk1+O3GHu1LSDVpMOFOUG04KfotYmvV7R+XqOHTxgWuBxcCcV1MJnDj0dHfsZ23Dx+g239w
oF18d3vsP16U3IyoQPPKcRFfmk+obXkOBucZbMeT59QrL5CPpxZlM/9eNREqjpsFO3sioz6PZDhX
WfeQNGqX1WrlgmPrgWGxZTtSpKHo+cSY5x8cpekeukHurkAm7opZfXisQMzHsNwqVyieSiI0oeHV
9yUqE+mYi2PjcZSYd8F3l+bx4+0J+djOoL//7xGjbZ0kKsBa7eV0ZH11P0Bb4PanbZNhmLDfc+jR
O+V8qhaY8jyK/FyGibOjtSN2Yyz0ij3bumDYczWNBDw7SNF3859Q5j9GOltZrREG4T+3TUyEYci+
dr2eQexj4SXF6QUVxt03sFv0HjCZGAlh0y+NQrEDS8hjkkMH/fa42VaYYeNaIupLEgetApcERHjt
PjJRF0cEk37dbsG2wAxTb8GlBjG1n05AWKS4A7sHYDV2BQmPg/KfE5SJ327HMjP/ibAkPaTw/Ng9
gb+KG3EcQzA6XY0c2L5uGHuL7M+4AVrjBKX9b1M7XFnzcvt3W1YuN2wcpSYqTZwAMxBo/VY54ckd
+7co8V5VspaAZGtj+fu7A67qWkRuoBlzSgEpL5z0REpnF/nTFSDN8+1u2AbIsG0epQNq8JIZXAiI
eXEPymzBis1Z1qgZTSEKMBcaM6wgiAIRRAXIQyhXdljbzzbsGeHEFLLuCS4uukCohinwalwU/dwe
lGV1fGDTZswElLBM9VNOz1BGv4tTKIXK/o7WLcIO8tHr/Ie0HA63m7JNsWHIYRQHNET2w8mTmdhV
arhHQPiIzP4jKNa/brdhGyzDlJlXJDW+OJ2yVsu/IXhQ092Eq9Omqww3AyixLtNgAGXgpP35B3A3
83lu4WG9/dst25AZNoHOSwBwXTidEE10D8rx0+cpbb61WTMAEpH1iCzX+bZFZUZQfKWEU0UJgSwn
JK52CjgB+TDHeVuvrCuLRZhRFABukpzDj3uC4oz7oCm0mngNrJkbeGplW7LMtRlCyQLlpWzE25m3
kwMsUcnPvR7WLoC2ry9/f7chQZBg0hyOZ4AUSnGksxx/eKxYi8TZvm4YdVb0E8roCHKMENZ3PiOt
KcelBu/920vJNvrGSS3nQkWBwNAo0gb7qhQFHCShu+vF6mq1NWFY85Q4YzmhiPKU+eOfk8deq6Z9
Karh6XYPbANkGrIvuqTyGrwzoXjxB8NVbNoXfQt8+abvm3GSjqnJw3sEZxprhqF6aEQGSdZudkP9
x7YWjPOYTWM4NnhmnoQ35wfU2OX3ADSuRdYtmykzzuRh7gAIgv7xSVTha4Oj//Q/G6viAtSgdC05
2zINZqgEyQGlKtMBs5yRH4tTKpqRzb5tgJaV9c7CBuCv8MTHIs0cOCqA6QZ7RHbjytct69MMjKDG
alDQhsLXc5T7ohTuNU5w4arL1dpo29gYNjxXTqJYLd0TxIybXQ969LGGXt/x9ujYfr9hwlWm6g4q
53i7Acx3phwOb58uD54JiV+3m7B1wDBh2ahU1jomJ4hukXs/HZsfQU1BOd72ecOEgbgM6iFw+IVG
U/RVQ7Os2kGyKtpmX2bsQ7igFZUpcOZNB2Qo9bt4/P983jL+ZswDidZVFSRQ8fXhHu8eWtJ2xSnt
KBlPrYtSwS1Jsz434x6AGsssCobw0pGSIpkPKup03xSMrrgAbN1Y9o93RgYXF/Wpl/JLNrFnsaT9
KhCITrVflSulA7YWlr+/a4G0fSSmrFo8grio8AIRtaqV7N5TgInfXkm2JpYF/K6JyqHAjAUJpMRJ
nNx1I+IYgQeM9uwrcrjdhGU/NcMVqq1noJK88g4CKq8Q6XuQWf1XP/uXMV27alvMzVQtHiANl4sx
Gy4qS+mLzyBDvcvLVX0D2+cNa4aeJBQrleQXCbzXwc+D5yCP2crbyTYDhi1DLjCNm4J4J5Hrr5Pi
5J523ZexkOE2x4sZnIBcgqoU0pMuIkAki+dwylKspeOm2f1PZAJVE6M7ut6p88sH5mAvrVzQvUr+
GWywNb0PyxiZxfpEz31VQDTxlDFo/qKaLPha9zX9srXcwee+Yc1NNeRtJDvv5JPyj9/HMQhZK9u1
xbvjL916Z2Sy9XXX50N/mdKue+GAmF864G3J8sohLpP3Q9/wz0PaP9UN/7ltXpa1/K7NIZ9KjSsG
PXEobu2k6ujRL0dyAkQ1OQdhGm7KIcLAGWc1a+H9BJHaOw2Z/jvzq+pQt8mag9JieaYMIwcdvm2D
ZLyQZM7q5yYMfZDOvQzijCvmZ2vBsG0Z+qB8Jdl48fsONfYTtKbnPZLk10o3bEvXMO8myDvoMgzz
uVEaip7w8KDORZ9K/OP2RFsaMCv4SZRl/RCI8JKNEBOZKC6oPiqKoROMDPZtTRj3bZQmA78dau9E
kq66g1ZytgPbEpczNa14Ii2zYFbyd0gBzERGhovPHUwtPJ8RueRuXhe/tnXBMO+J9ABU8x7blIcQ
VSPwWliw2pdFdm3lvmGbCMPKQY5zQfCuPJzWKbixPSSWJse9JjiNjts6Ydg0TUKPQRkWIW3uwxtM
Zx8XM4jEAZLmJiLcJL3ic1MdWJch9GwzXGx8YE+/CQVfPQi1449tnTBu35OoxjrFnnGpePlpkIDL
THUd7Obcjb9ua8EwaR3Co6NqHl5Eyr4D05cfBXTkd7MHCYLbLSyr5gPXnmcaNURV/brGbkr84Ukq
XAp00p/CfHiCqNL1dhsWkzDL9kE8jmQMQf4LF7G4G+bGuYQzH1YuBctj9oMemOX5rtNmER496AEr
ayjbAoFMCaOHAqVCBweFyHuodcwr69bWleVHvDuLfEYowkxqvEDueEwBbmyr/hDg2jyuHLC2Bgzr
Fn1W1NCAHC6ZBG54zxE8vyBx1l1T07WYNjVMGySpoQ+y+H9XfY2z+7M7B99Bh0/vtk320rF3IwQw
vRsSKDueZp/+QAmb+yhIIFaec7Zfb5zQCHzi8R/CXcIn9UkAZ3vMIm88Qusu39iCYdNx1IKZGobk
5CEzD3HEcTjAc/giYh2dtg2QYdMxA+iTstg/dVPwHQlE3i7tC76yPm0DZJgzkM/tlM9+eFn07zmK
B2MoTsUz6L+gkc5tsK0PZjl+NY886Pm8eCaxBUJrlrkHFB1tyx/hZiX+VHUMjr1wuExcA3Q30BYZ
76AloL1Nc/AbTfVukSLwpaSv6uAMCLNsj6pwtPo7KgnY8istWPZVsxTf76uET3LCzp23wQFibJ+m
mf3RgOO8c9Jom62ZBfkC5YVRXwNpvEPoG7WQEbxjCeKeh9ujZFlMv6En70YpGx04w7LF/1yh2Gg3
NUu5X5xhw9PtmmCIrQ3DomOoB8MnJobL74Qb1ATnhyac8junitdu3rapMEwa1bpTX4l8Ok8tavzr
/LkBVUJXHjjRUPbbNlSGUXdx3C4k+v7SZFl4iCESddQUEkG906w1YTkZzISwodQO8EgNUDOK5d/8
ykcqoxM4frIy25bvmzlhupcKGs55eKnoKIPdhBpe+Th3pFqLUVoOajMrjICV5kNIEy/GBnXHqO/j
x85L9F3FvO6YejS/K1GZ93Z7QpYL/Qe3ArMmX6fcSYENBpgBRK1nIOX7fQcZtQNBzt4x7iC8COBB
sffcdqMv2cwd02IAU32q8XrJ2uYPCFZwtFP1+wbY6jWwqW2OFit6Z5Edwrpu6jvBBfwCSOXpThza
DDpBt8fMNkFLq+++nrkq1C1qny+k8vWfFe9fWIqPx8u7foq03CX9qnyMxe7NhDK/DMYqwj3tQkan
zv5kBY3YnWhcJAphg+QNWemTbcQM45fUoxkpe3aJAX/YTUPRnIMYRcW3R8z2dcPspz4bhpY77DJl
7DtFIdtDrRBhvP1x2xAZZzkBZnAcuGao72z9429NiYy25NR7iJPebuLj3x+aqWWDLMs86GdyoeES
4e0C5QMb5NdrXbB9f7HOdyvKH2d3xinILhLvr52MFKqAvHjbTSqMjMs4dQBvmV2wy3Uhx+B5rAKV
f+Ftq6uVAPjHMxCaSWUU2KDWq7vgJESQX+JU93dDJOln4GPWEpdsI7Q0/W6EGHyagsQ5u1CHVmxX
ZWSSh9TlfJNXPDSL9RtwGKdJLfSPrE+h+TdCBsCXXfq5Tzhbc2raOmEc4h3TIbZZyS56ktEuK7Ff
hP02PQM/NDPKphQCHknTsEsz0OEf2g6og4tEtKliHp83bFgEvcdU7PSX3wTfQQ/ItptWncq2JWQY
8dwP0xCVsXcqdEl2Dbhfezp53+O2HVfu4pYWzIQxHrgJS8uCXVBCnR0YhfioWE5UT3l8U0ZLaBbl
VwUFO1J1Gao2WfO5KVWPJC+5lkZv64Bhxh0NSoihNcFFjpwfRF83f04qmY4DXAbb9jm+XA3fWdkE
NA2bRRZcROaeNao08Gavg01Pduhk/vvjflW3Kgck7tKwNqt2uuOoM0irPl/xxlms6z95Y7zPO6lm
jH6jgwdws+d94NG1ChPb1w3bJdHogcrpB5fKc5qdgn/j6IWrBG7b143jF0mBrih7HlwonHqfp6iV
n3jgP286vbhhuSiNhtQ4dJyS3ZKTRkD8/NSHQ/90++u2ZWlYbjxXw0h1sSz6btL7isTxJUKcfe+O
4JrebsMyPGaqGI+bpNLwhF46LX/SrGnOM5vSLVIBKFcwDt8KsEtgH3J68jPIisdTrk+i9ghcZNuk
rdGEYbo+DYo+akPYVRVmf1Kuh3Q/96gbXxmf5Tv/vcWHZoJYI33d5HUCxmBZkoPfRJ910uXfQFx7
qRetcUR/1tT/bVNhWDEKvMO4l8S/UGDNciimz9S7D2Xpy+O2uV4afrcHqVr1HXg680X5wOztKB1C
58FzuLNJoxiTYVhyhYBWOwJ8chFOGDY4a9yA7fMmnVcMwjZChi1nfjPlaUwIfJ8yemWT1/3EJaJb
Ezuw2JtJjnFzKQNklpDL3DQApcbqWVctlHKKccUebL/fMOgqc0ChgirHpVNR/zYkeAMGYwhs3ab5
NZPFqiL3OQ3cGTetAiy/uESy7KFMoGmysQHTniGp2qaqDC4+sjSmEFDItlmlnVhG30wVg8R4kOtG
YPHApHZNilL9RvX9kxvlzvO2ATIOYQ3EZN3S1oeDoUGxJ3KI3OncswTIi20NLH17Z2GDaL0sBF7h
whv45jUc0LvC2/gcC81cMR9VH0Ey5f6l6/tgJ0Yn/+R6FTDW689J2ySYFhzzoAhzF00kQv8B3Utx
Jg5CrEWIiv3bY2Rrgv57jAALY1kJ3cDTJB3mTDvswiM9ZJmW8i2RFJDCjZNhHM4sKRjw7/144bnf
xl8UQybrDqddEb3d7snHbr2QGebMgSKgZSLhDxMxdHxKdvT5MH5vyxq+7iLLft1uZrGu/xxBoUuN
bRsZLGVYFCl9YhkHNbQTGtGyHWcERRk7TudOPjCSOT69dxpg7i8uQOPFWrb3h31E48aCEGFecBA7
mhcWOu1+6NP2fgpVfHRZryGb2K0pnH+4NaIdY1UwFAoGuKbVL1kzojo8KaNPTlTSlTeorRfGUuAx
SsxSR7IvEJ5wThTC3CCGCNSXQXKkpMXX2xNla8VYD9ABHJGpSNiXyhv1XgSQmshQN3tEcvN9Wq7m
1FrWgxmbGErmNeXcVC9Nm+XxgcJjWl04rQgq5hqXePWbjze8OlaNhKDcbg7Ctjnc7qFllsyoBfWC
AbrdSf1C3SL6xeCODw9FDsLxftv3l5F9t3826ETSp5Q/xXnI7zN4Fx/nGlTobV83d+cQmFbZFJB6
Avf2fsDN95yzcY079+G+FrpmrGKo22ECOCl5Jk7gPVK5cOshaBQcioinf9/uga0Nwxp5AQUeiEqk
z6zT7fcpmv15xwJ3+tUSH8yMbY0Ypkjh4gsRjhqfBob0hYPs6jk7AQQRl4ccHLe1XBvbWjJskpUz
KcNuTJ5p4QdfRJlNBDqBWfl6uxe/Q1AfbJtmtIJ3UKJOqIwfBZJiPUCUhDuR+4pWrZcCV5mn5acK
0MZXDTzRCOlzVzfjAT6GIh8B60xxHUGW6Ezyc17LGUXkgevlIdnPM2rtPydIpcrGlYQdi0GbcQ8e
OCJNnSZ+7jTyaWIZX9nYF0c/GhgA4tjkax0cW1qtuQs+fNOErhkGGVjkOwMM+XkKaPPld/4OZNPT
o3Bbvad5opAlvk2NFY0ZDzTWZSi+TWEWEtgHfgCPoW13DJv9WnDNNnrmnoEAdgm2N3maPJn742kq
iyaJjlCeZ9MSMNBDyE+DHCtJ9wUTlIE0mtBsjTxhMUmzmr7rUu6nU+c+oRIkH79MQzyHB8/xPP+u
yAO5pqRvOVtM1WL4LcIa0pflC7yzzjclg2k+T3Lg4YOeIKOyK/Q4re3CtvVh7DI0i8OG6sB/YpB/
OArfIfdT2fyl04E+8aH/swWgZ2Wv+b07fmClppxxl84lWApF+KS0ivUbGZtG74nn56zZd11O+/7A
VUymJ9ppv833ifCywj9jlNv04HNWZG/gb/TNyVt4rM6eo/ggfAjomMQrjzbbBJv7lOZJ2ejCfYFc
J3T/0xl+wahGEj9o7Mfbe5WtCePiIP0EOVberF/ACXfu4Sxf9isWRXc1bhSbukHMQAuGNS/Bki+h
cwhZLFJioy3xVoenHw7h2934eEcnZh0/r/vW62lEXzps7k9dkBZvqbMqNf/xIBEz1sIq4bfpEEwv
vIaEmBw1OwLDER/TUK3lrljODGKGWzSN3Zn3ZfasmkztxADgmPK8qxTkTCiI9Mt/uNOfRFjhdMC5
flCJ98/vf3QCR31KxH5eEBS3B/Rjoydmmb+GTxf0jAjJP91SszB0b+D/BEi18MNdFGxcfmC8/vvW
pWWeckjq0xcUCJdHJBKAo1E57NADRrjiQbZNnrGliACn7BCE6oUXFTlkpY/t0SNFDOVTMcn8sG28
jJuLzqNwHmJXvFR88poDmyKH7pomAdY+C5OmO/ZFlQRPtxuzdcnYF/xprnQAKu8La4cv0Hyoj8LB
+dkWUMu53cLH+zCJjG0BehJlVnWdeOkAFDupRYk6Llpy5MR/nivwhedwYitLzdIbM4ajuTuyOYsF
MuqnH5WPd3/Uw9NcRCQ/3u6NZXcwQziqjNwpbhvxIiYHyhux6pNkH2VR2q4Ml60Lxk0jTgfGQqg3
vxA8l/cqwANvEtrZz/VqIo+tCeOuATQBUREtohehKufUJKM4cORWXFrpjiu9sNi8GcuBopCKE1BG
npgaizeSgWUU7UCIlFG8bwkyxL45kfQLvWIyth4Zts9qVL/1o85etehHvCWwvXQhaCpOPJCVif9Y
NC+EZMG/9xeqHDC4U0++xlVdvgqNpOWz7AAy3zder52dp7DPdHlOPvFkDHGv6Ql8on3p5itjauuk
sS+Ifoa7YtbyVfk+ouil/oM3ZXWXR2uALtvaNvYCJZ1pjlwqX3md1Uv8LXlIvaJf+fm2rxv7gO80
OIgif3z2U1b+rDq/vWI/TdYkeC2fN0NAXQo4pQjk9KybCZQpqctj7TfJ6yazN2NAfFCoAS6pehVh
hlqHdtYCqVe6zVZWl2VuzQBQF3vtFKFw43WIwLbZx8OM44SpuXZ3SQ1NkG13GzMOxGc9xXleRc8k
k+Gh4lFxF4G+tu1yZmoEMIQoR6E677lDSvFfXYow3JBDvXaXQgpsJYROf5eR/feuTcJlAbzzrnAv
lw4EqeG6d1GD8En7Q1GcpUycOAcsHcvge0rcKnuUwgdEO2NtKPeQZnYiEBCm0KNHEWdeCoew70cH
pE0G045LP2b3ckwg6YoAX1B+jtMqcB7xoI2i+OgzqJlIiOJOqr13qynjbNeUojlGapYJCAd1W+6m
kDriE9TKw2+9W4/tHU+Zj1r9rKGfhiD1xQneoEHsq6qpytcqTTKORIyUTPVOdqLNdtrLUVYBAXdS
/g0HWFEcWe540S52SwYpSTlG3mmKUZaEq3z79yRCJe7jYM6/cU8utOsSuMATI1qGe0j+a/cTZ4l4
ognl43kJ+/ELLsnhP04b+8Nf3SzL7Np5TRGdSV74uAxGY8Uehw65nH+pqPUnCM4xhcOtSduuOipo
Qqv/4+zbduPGgW2/SABFUpT02jdfYseJ7TjteREycaILRUoUdf/6szp7H8DDWK2Nfhhk0AlEiawq
Four1tpCGRdnNSsTsUWXl0RykofVT1zJjTUu1CkOVMCCNndoLwzuQXTejU9Wq6Exewo1gvo5zcuy
eIi6ZPZ2oq/59CpKWpVXlaSK9nsVtEkLkUvINUYHMOA29XWSTTF4/6cUjbpUjen0TxXqPvgiwEP2
VVTVHB9ShX7Jq5TldNxPcRDMaJ/HwXIjJW7ZrnG7qfwdj6mlm2icG+9WRkmjQtA1Z+D/PsxxXecb
ITPYSluM0/2AsxE/qL6ycX3SV52N2nQFJeG8o2EJDmkoIwbqKkpZ2h+kGqGetlXtGBgGYG/V87uR
d1CsNXNV/QjHEWozhhK4sQ5IIUCHh0zhKtOyUA9TNEXfpF9AJ2tkef07Iu0Mm8B6fweNGPM+oc8G
kl1VB6z+TQUiQ/lso7TpPuVpn3iwiHb63mfd/NbNsuWbxBsBY4QMuo42Q8S915Q3ef1QddLUW1F7
ebGfKALZXdf6ab+r27YkG+C9qnonTEDjbTV2MbvKwhydbyT22bah0A3IJsgB3p3oTacdOG8t+SHo
ZKYDH20tb7EpGbIdoY8+/KxJa9ttahuYawqZT3nFZi+3PyuSm7eYdZA9VkGurmmdhtPD4Le4VuUz
rov3RYHT4g0QPl6yazqNT1T1ac6aWKhmM7Wpire8qfptoQT03nYTK7LmEPSdHLaB7VESmTxRv1oW
xMVm7tryy4w+UH1Ma78l14FuRo5vnIF3grwQtmqdSfC0psIb4o1ncUrYg3mBmd0EWO1vH6H9JSrJ
kN3GWT7nO5TA+ZtMB/yQ2Dl7lGGum009iIZ+qhNfki1vQ5tvwaWI4cEEL0GqlOHf7/KI10xtWBTY
22bIM/nZqEg9kTGPe7xQJOSnpmx1se+V7OTNlNKJHEaUde8j4835Ne8YFLagn1POd7X0NC7iJPrg
2LGJA6CWpeKyvpvLyTx5s2/pHiavsx2LPQjulYqU342Cys+mV1U0X8VZ14Y39dChppDkJ5JsP60p
Oj9sj5dnYOPgaEaM7QvagUexTQzt4l1K0F629fyBd0cUhv32xe9o+X3I0Zrl5bONb6chH8w2qwQx
zxM03wvUFfR0C3E5+h315RI64J2cxSfPGy5TMQyJe0MPslNVZ6OJHnkAvp49sFox28liQHsjiFfU
RRJJGMZJuID2awrOC/Zoc1+pHZU5g1qp7p4uyymcdOuENMl41saPSRkMW4maz2e0Y68RQS5lFE66
ZYtI2BidvU8i6fOdTTx+HXWq2IztavPhQsrl3tRb1oGjbiiyp6QBKTA5nbjriV2Y07vM9yTsWDPz
ij2OlJdPrOu8qzZmvd52WZtedqB3b+tFZmlNpGaPfQDdKPC3g9RYqi+emuc12uilSXIOW2Pf+qif
ztEjA+LyFnIs+d3QJmu8zB/2kYdEnFb/XTIkBfBysh6jx2mu+x3Nv4LRG1uDho7u0ONacCDFXjPv
tY8jf+WMvTSkm38BWz6cduhHgk5HgYWfOkgUd5aTDULctEVo2bUB7lWzATKQ511lwZiFc/bKtana
NPfDRxXIvNuDRUi3mypKsRf0te7WKlVLa+U4PGFE9LqIQjh8Ru2GhHnIrj1ag9jm/HcsDeC4/BQl
ftJGVfiYqjopUdRhXrXriZ3fLnu+4/Q8QH+rnEoQy4VRjq5HAtzsIQtJsNacsVDM+YsHhkR/+u27
Z3Q/lvtcKvrPMI3VV4sL/CuFez2z69FbeAluHG8Z/de6RcAgGJJ0GC1I/E2X9T0cKFWbMF0FVp4e
9cFp4i9KGJCpxGHPuucoTd5sH3AwIwyNveKQ6Nxk8zjtxqEmD75Ixws/ygkIZEKnn87z7nnKqm4z
TXCSroVyXXYa9rwZLFRfXCL8oYR0VRlU+CjFwS/cNvcqMuF1Qs19yS91yuBk5O9iD0Xvn0D3Yvuc
+2hKiAJIxYCq8jM4ANZ4YhZCjcsTk4L/NAjLzn+k2GGACojqLTHTJj+hNkDE34N1u/saTfpKp/HK
GXZpSCcEVKXWXW3y/x2SsPnHSeMhbRFV/4zIG8g/Kx8N0rDzlYi6EBUCJypAG0AnTTziElfkdLqd
ZJ7bvepxLbAywEL4dNnvJ2ohvl4W/XMKga5pmxbBmN7OY07JlYdbqzVSk4VhXFoZ5Uu0p0e6fSZZ
lL6YMKhfpznybvUMFevzlr0wVS63jI9zkvCqKfgaD2xOP9MZyfu2gFLmmujjQjxweWUGXY9ijPv5
mbTIvz3oAQgATndyiF8Ymk+h4jbs2rr0VjaEj5mvQ+KSzJDBNrPtAvNsp6EZHqORhUgGGy8i041K
Zyt2JjMkfBr6vo1+RBGjwYOcNBA6mxSq5GBx45Z7l1AA4GWcbKJTgN3kSYcrlGxmN6q39xxH2w2P
/PxTGYVfkLGuuNnSNDuxw6Aa4ENrjaKMbqMtTc1dWmFmaUB/oYdhi4rXfUMuQqDjs5zsoYKuNiis
h/45IjL52rUmfE3ieLr3oN2zkssvmb4TNqJxpH4YdsOz7fLiM+ks4AHEl9MNEqVqDbi6VILmTqDI
QWrAoDRDnufQvMzRnGxERL17CiZIHP/5M4+TTTvCXONiDj63xZri2MJ+wp20At2XHkTXUc2XDRRw
Nnkfy3knuPBxeZ0DvLn1ZMXFl/MuvmAaLnuN8bWXzGFJnqpR6V3n060sIBdEfPAIWIrLypMazkji
te7shYjPTu/xbhuLFAoLHIW4J6JPTVeFtxUeHv7njhK9jnqbRO0+o8O0mU8mev4j/ZPtfZB3uPQ2
lia9bXQ8PuPeX2qyRaVtatUm10HM7SZu0UII7HZLWLzDTYM/36EDs0pfURWj3qeyisEusisSU0zh
foIuVP410hFyvfNv96ef56O3OxnC+zkxalYSOOPHrk9z+xwx4ZX3g42z8H62ASoNqH4o/x/UYk2o
dkOd93PyQ/YNXuS2LxJkzRKATzHvhkKDIxOAmhjTGqjqR83yfPie1+jlsls9GJn/tAIw024TdHEK
BFNaDSh63ArFTlfVpQmkd5Or3u/ITjR1jmobWIFQOEnbzKuCDZgZel7ueFNO/bdxliiMgRxlNs9J
VpZ2V5EOxA20kB4c0vjGG9+kV3IPkKQAJwcPRaCCxk8pyIBxiwtcmJfuOh01eYW7VlWxG5xqqfkx
kCip4XXtVO/IPFPegDCNhOSJTlipfYeW9Sm8FgBhU1C09p1v97IgosHLJlmk5U4Vgg5foc890nxD
As7tN+VHKW4QkwpYrGfBqzZ/DjPJvO9WFGkht0qnI+TLOlPSttsUpA/qr8B/DkEMEa22Z5/GUJbi
mNuW5NFGGZmJay9sMymuxeThRnKX96oleNPEi0yG8lSMemhjIJM07Uw/qPQBRd2U8t0AtTRgly1v
A+gUCsLMFfZyatMtE4Lrm6pox95uWt2N4QNN4trnQC5EQyP2WT+S5Nd5q1uIMszZfQSp+YAjrn6a
InmYCMIY0a0HhEr3VLNqjblqIYNgzs4D6fqpoH4ePpGAtDVoPiGmeIW7QhmvuPbSZzi7jembIB/J
hJIFMHDzdTl59ZdKgWelysZivC6iag3osfQpzqYD6RYtBw04Ah9R0d6nMjTebV9DN2B/fkU+PO0J
6oJBRZ9RAhUFfYyYTNiVMDpoDhZ3HHY3dhTY5s5E3o4Ib74+P+DHOxxGdCYvndNE4RhZHW1GZ5To
Q/Hdw3V4uQkTPu1BQ3kkA+48DUA0V0ogIUta3PWeH/zDPRxjO9OZJQO21jSrj6EFdy3ozPhBgzud
zGudOR+uFwZwtm9TBuBFVLQ6Rhmd/E0VsGdSK38NuLT0/s4uHcxBo3OZ6mPDRf256nX5CvL9B/Sv
FSv7woemLagL8QR/fTsFrFMvIuzpHpDtR2UAJJMQtdmMsrhMxZO6yE70rEZzVmfmKOZA3lYSBI/I
rlBY9uyxy3m3tyrZZrpfgdUvWLmL7eSml9h5bA35KXCOiBIVcyVNtCV9mF7PdXytO9CQnLexBRNw
yS0o5N69MKjUS2c0IPzjVP2cIS2+BnpeevzJNN7t25kY0ADZ8OoIgicGbZDJu+eRjLbnX37BwFz0
pqxn5cdjpI8JmBTYdsoAPfs6e30ATvuo99f8cOkjnBiQgKCa66ijLx1KmLs87fK73lyG5IUNO17O
AypLQPL1y1BA4GTAp4BFLWZKXXJCxfMdJwcvmExLGanjEMVv0LottiAdezy/AEv+53g4HRuD/Jv5
L51fmtsJkjzdI6w3Y7cJ9yP7gtvoizghhO8CLXmZ2wBkP+SlC3HljMYc1WzrBNrrK8H240/xXZQl
KcagzHxSvPBGoO217STcIWd9/TqWNLFfx6qKLvMK/y/MZckYuh+LGoExSR5kqfQLFaRb8Yo/TUR/
JcuYqtMnvnO6bpC51vVA7tAO1j4obzLeNW51Y/aQodeJ/+60GIP5alR26r53QypYcE0pt/8KzADU
wLtWTeXvJAnHGfqoJpb8G4197LSiwKFg7+Fevfoqyj4e9R5HsaTzsR5TXj3h6nmon5mfMt5v8pnV
zS0Qw0m48mEf+6Hv4jYj1TV86uL63rCB7m2NKz+fIGs8b8tLTz/9/m7WcmmLqWyN/wKyMHbVWYNc
tizU7B/PP//DYx1WxYkiQzjJvgLb3N2fsuHAQXk7xNnDn6sRU4F8S87RNdojblqiXs8PufRJTmhB
l/WYCa8wxyo25gHan8H91A9rsNCPo6/v8mukiZWMJwF9mSJW8M9CJAPgDb05XdRP2qwsy9IoToiZ
PZzywNoRvtRB7B1SH/g5GGZ/A97JtdPlwhAuSBO6LqAZFKK+7wVwBL3OfqkBJNFWNWYljfx4RwfJ
y39ti4Cd1nI1iZcpKBhwOx05WnBmHigfuhtwXte36LW/6JZY+K5gU5CRiVcESbI/Dm0GtIEOxVMB
kM+4v8isXNINnFNSiTNxDVCAD0YAqaAGDp49o3fnn7/gKS5W09elHaqwQ3hMRLuVPf+Uk7AH6om3
1zSvsM/Un+oJONS5peXKDcWCq7hcHF2kEu2Pof9iNPBM6fdJj/+e/5ol63L8Hoo306wAyDwaE/PX
yIvGrYZ85gY0FOzt/BBLL+/6eVnI0mrkQdj9o+J3xSLRfTWtxXH/sgGcHCLRdRESktIXwyaa7Kiy
2Bk8lRUrGe/SBzhOnoPKrW9HXR+Ry/d0F/phoJ48lnC14oALA7hgTJHIZBirfv6f7GECRdJhKOc1
TsiFJXbBmKI4HXrrAHloBVDObgxx/EBFMmsgULje03OajA+2dReSKQ1jgsrG3k9KkA3qUKjOUWyE
krHuyvqF3vEEDTR2VNVXQBG/6ynTK8nRgke6MM1ZoG7T9k19HAykVBIdq/uc1LfYXb7osUk2Q4Ii
0OR1KMoMevZWRl1atNN0v9uRB6kSDiCXeKlaNYi9RGlX7ptxlcRsIeVzgZtdEdMQEtrhi2nYdwCz
fwPJBKSdru7CIElXLG/JNhz3T4yKcXODaDzgHAclGhFvaRvXt3XK18jYPr6zEb6LCwJ1hx1lZqYX
SazZGSV2CTARW4CZ9Qa4Wn8zUfprIOyW5d5LW+IoCVqm7MJVcmIDmFw0apIWFRLc/wTbnJW+t8/M
0K8Z35IZOMEBLNZzPPAYATSqISsK4y8QIoiiK1c/CzUerMB/7WxCc1xTDLBuNqGoWyqv2qAdYdrH
4GMcw27e9KSangY/eUVWeAsWrTXkyoJtuIgiwFb6vqeJPk6Tpx5I1YOco+4itCENkCq8MG12MUU4
+vldXLD62EnrbY0w6U0R1+MKYmlhdVyNKFUB+sZTa+9FijLPBld2tdnoJg9W/OeUIn0Q9VxAkQG1
QAjeFXtfob1pI8v6S+qTZNcV+rWCPvRhmINhV3drJ9qlzzn9/i7mEEpM0ioYW6yNfmjQpPizMKss
zksf4wQD3gtbkI6Cai0fDpzn2fVA0X1W0u858o7JNvlurNfKSEvW5WQFeZR5ScWxK4FsmTz8wUNF
gEJ8Usy2u4vyAuH4fjFqhuyPVEdQvfnlZibdTZYl8+/Lnu44PvDcBRiua7Svenm0tV3iXTMfogLn
n74Q/V3kECoulRzqyd4DjlJsaZO9maK6TWl7jNPMrATHhTVwAUOTtPMQZL2573RQ7YYmAz1O0YTX
npRr2fKCxbqAoSkRMRRTEX/z2naHrhzL3SlUnZ+kpYc7pQTTm0bylqrPHcvf0JsHIsuOrJzsFpzB
BQXhMG9mbsLpzoa40xcNGvzSQf2sUlzQsbLNNrGGPFJ/Si3Of8zSgKePfOfb6OjASPWEYuQQPc49
KP3siYw6muIMstXiOZ5xxRPMa6fvpeEcZ++gCZNhr66OguZvU4X2nCh7EHg8Dk+3iad2zRi9nf+y
hfOlKy6lqgCs6rGvPp+ysiTWu2SWj4iXt11Gvxf48/wwC2mgiwvyp1KokCE48sIvoUAjkY5VfOPF
0aupg3I70Dg6AJ0I/EREVjxoyQKdIFChLU8nLRBjf8JlN+CEHkRrZBkL8+YChATL2pqW2t5DgShG
70EGdR0bHhJQ82z8Vu8KlGPOT92CMbg4oZRlvlGoZNxNDQh/KshwGJu9kar8mYxQzoRllJz/c9lY
p699Z+emhdheHiAiFHN1FyQj4DsqeuGCXlW8eBjmFl0xcbYy2NIUOhGCMJTCzZTYewBIu70qxS8b
gNSKdMZctzHBtdUqtfSCKfyFBkIby5QrhUhHcB3OQ0j71D16ui6bNSc6JKDbtkGLFTK8C2ALOj+c
Sg8nh60SJra4DX482fb50Za+xQkO+RTV/pgirfmzMZhO7waDbpnLHu7s/Lge16NB1eHzBFnTKxuf
kKMZrnfOP31h43RBP6HIxoAnAnlFHhowVqUGHbRdg3DWgipJQWf75bKBXNfnDdpl48HeExuhzwFe
//936ZwUj+fHWNigXXBPlcaRtOY0VXpK0XYFnRwRexr0VW2+shpLQ5xCwjt3BMIaJEa9B8xrVQu0
UjbDqebfA5A4pfPaGeZkNx+kyS58Z2qMD/IO0twnZQ8lSVJlWt0qSGzjnDfa0jffwM0HvZmNQLNi
Mm5Sm/LiJzEpaV+8sk5MsiPolWn2qpqg0lQkI6r6l02xEyGEJ4Mp44P6PExARZqc/0qZrvc1/uf8
AAu+5OI0QmZwZePF+mhxEO23fdvkv/QYDN/OP37B3l2ARkU0atClr49eBpJVXAb97DJCnvsZp+ux
rruVg9TCDuFKWiUEnUNtYdGcDq2EEfXbbTyPMt+CdTupD6c7uzJPIrsts3quD+c/bWnmnEABNV8s
uUSGHbTE3kZTkswbpGRmrTawdLRmzgFBhhM4ryQOCCTWP7WZjlkBZQCr6X2HZgyUjnHWDieIVfro
9A9zFEcu+zAndMi4NF7X9gqs8bhn4ScxCOjzrDjbwqy5sleDKNO4rJk+4r4w/tryJPKgSJqj8nfR
y7vCV4GpgSUDH8+xL0F+kktIaUSybFYSqoUkjjrZQeOBxk63FM2IGnIpXj2nKBlGb6d97lQmypp4
+ydFqDh4HS/7IDcCpD6NG9boo6RZvqXDrO7LsDQrRrz0Qae4+y6+mpZCpFKl8V0Uxm+2JL87tOX+
TNBMu+N6Lq+KSFaHyc7pfYZAseKtSzZw+v3doFnmByOBNMyxz5MGPcAN4HxVFrDr8zO2sGe4/JA2
jgY+zDr7PGTl8ylbrKCtcuelNFgJykvv73h+BNnCqE9y2Jj17T3zSv9fYFuqlSVZen3H7SnpcAT1
uuwz7lS/2QmKAVUNiktmg+h42QQ5Dh4Ooo2SqlJHjwGD/93wfkj/nYhNR8iHge72y0XDuHpYoALT
erYNDla9BIl62TcdKu9VsPO1rH+fH2NhKVziSRUCDpmRTh5nlsjbIfKTGzGjbf4y53PJJVWrUvRI
ofmYSMLjm7HWeflNRFUQ7C57f8e7lWdV6aN19DMAGhH68vNkH+M0ff7hC87tKmFZHSQVbhjM7ali
lubJ/SAgM8JRqb1C8f5Ly8pme/orbS6t2LsgQyCAB2jihOpYZLYA12RdboBlQTkY9AeX+cdfqMJg
Slq8vjyCRUnufK9ofqG0HGxFM7QXWpXj4GGFTm+NzO/YN0OQfotID8GnrSrBavz1/NIsOLmLHrRR
Kcc2KspjcjowUXRIIGtR9yCxXjs0nyzog6T2T1bxLshWqiAGvN7yiJq13YEuskq2AsTn/0agnToS
MxN9Wb7gAgklG+OqHUd1LPuAbQd/xsqD6Fu8XjRVLoBwrG1Io16UR4Im8XQzpUW/qcPS2zaVp36d
H2MhjLiowVCkXVPqSR3RYf8IOOp8xeD5K9vFwkq4MMHctB3g7W15lK14lBI6GxNuhG80dqY6ZNVK
tF36hJOlvV9vM3YiVeC3G4v+TfJkE476MmN1oYI1ssG0HOLiOIqpOwDWW92QZAKiF3nBhTZ0Opq9
e3udV6K1YYa4UfsUlIaBFf1WTiq9Ob/AC/7mAgWJrEoJBcgSWMrA7gPasNd6lvlhBE/nyq66tADO
vs2lylROStipGr81sg+2HY6JKwWWpWtK4uzZ+Vyg0bQBHeUpYEeiAmcJ6uHt3JgrCMDT/Xw6I3C+
67vRbtsA9pWpC0/hfxE1zlwz0POMSNhY0O4yPwnzQ25VqE9tnOqi+fuLqvHU2FDrNpFHGQ7mCQ0Q
OUGbQ5astWtHHwbEv8gavRmaVX6jq6NvvZ9/NIcAijueKlOn82E1g98rAzH+ikF/bHB/0TZSYIt0
kZHyOHCf7eahA3FuNXnNBsjueiUyfmxxf3ExWh+ot6DkgK6AZrSFeEZbfg/rupp2lzjN3ySMhHch
E9Xp6NG0KPhX4PCpIK10LXgyrB1zlybK8fwphPrcrHiGPjuwvSWUJFcJIcM25JfRdAoSO9t5hc55
wzQCMO0hCFoG4V0LSqQrf67T/fmZWloJx/eLvBA5ulqwBaIScaVxKLe5XcMKLj3ccX0w23Dedqih
5J1+jYZweIhlE79c9OYufq9q5iRmTCMwesW1F4TVLjCrSoALa/sXdA9dV0XCcNAIRlQoJC13RS33
RQqSpPNv/3GGC76C/24bKuoi1JnRJRGN4ga6xLvhVFgCr/ZL0oJ+K+iu00bfIixPKweCj/dy4sL3
VADgCyqq2GV19GuYG7kBGVe6Q6NLuemCZiUULpR+iIviAw+RBEPQAM9DytCNAFRGFShcc2CYXkxa
3c0SuQPuQADpbe7CVqaH8/O5tGAnE3y3DVdYL99ikKOFhPd2KHzyUpKiiLY9hFXX7nVPi/N3ZvoX
96KqRZubkqmjBdbujzuCLA10AywymybjX0wxruluL32P4/mpBwLuFv99tvEst3ZEyyeE58S/hUzp
Wj/+4mI5zg9W5P/1z1OTQNgWj+Pplgi0aOU9GJjUj8ALgVisQDqQmYy8DLG9SCdRkMiJDIGXlX6P
+uox5H5CcG8UCfS6+vlFWmKCuMg/0noBHNjDllzk1c0s+vSVQ278x3ljW3BeF/lnvXSuhhTFtNP9
uKkhWDZFb20zTEBx5z8L+3PK5VtpcrGSAy7EURcDOHQMeAgP+YoiAYQQainq5CCGyhtXgsPSAKeg
8d57ALTjMUG4i9pmvFPTgGvdzLRhvRLtlp5/svJ3z2dVj6tJjmpETYyAYmturkO6Roe84JUuoE+A
cTUQoPv4PCWjf4WuDevvAXZhd4xbG26UslAbN6uIzIVszGX9go5KDe4+0MkGbflGT0jPfALDbw8X
ImDCK2KzrckqnfTSxzlxgDNfaGsn+TnFdavXAdg3UfmPgiRVVB3oMPh+cj/iIEvqLe7MfCjLnjfx
hRVzOU8qa+MSbHrxTQLV2scIqPg737T/XvZw56PALAIqt5jFNwpEyV+lpOz32K+S/n746pwzJ7aA
Ki5TgwJZUl62/9oRdw1thiv+C16dc/cWIOChUTgv+Yc5o3JDqKn3oSFr2pkfbtJ4+snm3vlJN1Jd
ollkPqQhSGZU3V8nE0qCVZE9hH6/slUuDeKkHpw1Pmm5xfxYkF6ovDxUrfcqdD9tRlCxXDZPTkSJ
fE83U4pFIAYJBqg6s22oq/7CVXDiCWh1TcAoJwfq2WBHZwr6qmb4etmrn+zq3SIkMk29LKoJCo8T
SMzKUWz0BGDSZU93Tg2g5PADUxC8ehN/keg92ASntpPLHk7/++rQMDJlW+Xo/q9zucvzyl5l6MFc
efqS4TjpwsTAbAz2WHbgs/cpTedb44dfBtp/C6Y1aM6C71LHd1P0+YNNMieHClO0kT1r9wUpzYpR
fphUce7W9aVAIYLMFYGCCZIqE+lo24byMbT1moDJwvu7VX06KXTZdYl/wGnzscpA29Gjbe2SmIzX
dxw3ijhHZKPkwLv4bWLAK/jAf68s7tKbOw4ratnVsyD0AELQaGcbnHTqHIRaFxmmW9BXDJlxlsfk
AJZgUJshMCdetVaxWHr10+/vHBb9aChemcZHgc+HHlVYpg/gDFiLyUtPdxyW4LIf0jMMS9o3YMUy
cfU4drNZSe2WTNLxWDBIE6JlwA7I79Ld1Fb+Vetjt5pLsUZft/QBrtuSKBpE0pDDpIcnCJfUe5+F
w4pLLT3ccVhoUZQjbxATBs9nD2yU05YFq6e6hae7BXqbN1EA3mf/UNBy3M4hkK49Lscvskm3PD/4
4Iatio4ejOTy1gjrG/CbELOGwF9YWrd6bnjJZzRj0v+xee4BwwyKSraJ18lJl+bnNPQ7y7dgT5YB
wWZCBq/wt1Ohy2yD0A9I/mVzdBr43QDRABpy9HQTkFmTH+AlKPb/hyLL0ts7ntUBZIyr+dPbt0Vy
LRM9HObOezn/5kuz7zgWZyPPIN/KDhT8JHsVjeTbnEEMPpxXuwdPcfevcgDnbo89FXNjPRAQHdIC
3BBiLh+TprlBa8ydaPUn3q0Rhy3su24FfU6lAKl6zqGRQR/nUe2mytwnGbkCjG3FFz6eLeb22Ysg
FEI2nB2iLr/GDdtDDWzi7K2dJpYe7+S1vMio9k6by6Cn+A5E0vlhwEX+c4Cm9cP59f7YmJjbXW9A
LZnNp04u0UX06zQk02/IMNQrGOiPl5q5zfX5XJOsFj47iNTe5zY6nAT8clWA8LbZsG4Nar30EY4/
Sy082kPvDDs8NL4rCv7ceUZ70GVTdBr1vTNrBlZJKziyw8z7kQKdA1JujhPMZY933NnUVo9hjJdX
sXiOwC26z5I+vD7/8I99gLmV8BkinDwg4AYP/fmBd/LZJPo2qoObIWAXRQzmdrZDM3WuGFrADmnN
eYMGS22LW16EVbhrCgWK8/NfsrTGzo45BC2dkw7k/pTnb5A5VRutqpXdeGGW3Jp4BLb6IM2G/zFT
QqorQvqDYeILm9co4xZc2a2MVz50DYeGQobepsVnynI0T0cN3ReyL9c65JY+4+SF7wwV9DSFyhW8
DRdqX6UGNZu+On1Fll+4CG41nOfg4Y+6gR+iUs1Xqhrjp6xMwsvOpyDW/+8H5I2RcZ1kCEaFgWhB
+BbMa7q4S/PvOLFAJ2wCHQh6oGH1WoXwsijPmk08ogPovIEujeD4MUdDVBin2G6Sqb4TjX81SP7J
9tGKJy/Yf+RszKA093roIfJDk8UD2KdwAk76uNief/mFQB05yW7aawsaB4qFzbOrLqvv6ITzr4r1
3SlKAyS8VtJcslHHjbus6EDuATdOfe9boivxQ0EKZTOCGXYPct52f/57FmbLLWR3CQ27NmHskAfs
O+QG3rzisjoHGDv/a6QJK3pO2wCbMiFyy7kuwJCYr/XvLiyEW7NufZXLYTQQc4jz13iU6EB5lnF0
3yUFqpijv3J+WlgGt0ddjMTPx3rEnlaqq7EMfzGS/tMm2Vur7L/nl2DpSxxnTgUSanr6EuRDd9g2
DgnN3k6ycTVarotLcyS3jK1KqIGC6is4gNAwgz4POL+jUqS7pmTZhcbkePaYjX4F1mp+gObNvE+6
9E2FMjucn6aFsBE6fk2TChf6RcMPuQ4/yyF6o1NxiGP7fP7xS47gOPZA+jaLGMJGBemQTZc2wXb0
Vov6S2vseDMJMp/i2gtrXJLXILcnaxUajxemeohXIdELc+T2nAOEmcdhjOhUZOVTAlWqTYUUBjjQ
7+cnaen5p897t3GqIeugWZ4wnKgUkMlJFV21rPm/wK4XlsFt/KbjoKMoRNAgGsyIUwvR05ro1/Ov
v/Tw02e9e31wFkOpxc7iQLrpW55CO9lvLmoX4Uycxnz37FlqcD34dXBgAfkXRAm/htD6K5vO0rQ7
fgUhryQvsKchbZ+uor76Tk2ZbgINjZ/zE7MQ5YTjW9I0obYcjhuZ7oeChjsU0T8nZfe5zy6CtmN+
HP+CzA7uY6sReR2yl13Cg+fSv7ByzITjXh0YSyp0XfIDWsbuDJkOs5/k4K8vDqWUK/FnwYXdzm7o
hWJnqRqIj9XhRnB1iKJabik1N7EXfpn77nh+LRaM1G3uHmje9FYjdeQTeBoj07e7Plx7uM/+9G79
XVVgLj0EgMiKBzZJEXs8Gv78f5x9W3OcONvtL6JKCBDiFvroth2fE/uGiuNEgAAhQID49Xsx301e
dtpd5ZqbzNQEGh2e43rWqtyKyQ3tRj7uFq6yO0Yq54GTKmwTQHDRtGEQrQZ3RN9Pb64h5LkPNcW/
cxYUW+otlLlYibnfGejs9Tsqymrntw32uKkgu+nzrErGoDF/SB1BecYPHf/F1p26zosabB5jBqFm
yKaxK3C+2Xs56zraKhdpvJaY3fZLgMTkQPEQUGRgyLpsIIvGMTLVOlMkYxDcmWsVSfKDgsTpMFal
OlJW+HovI8xqtWin3nLtNx81vtjZSBZmY1wqVnj3gnIPbe52Sr2NH4hB/+qi2ojfnNboJokqFzYG
YzYUCjsJ5atdRxwJxV02mH3bmfBhxrzZU0VJdaN9UK+AHW86mZy775j3658UKeVOWFl5sYb2VQKw
CCrTVAwQD5OhAidv1zSLmExj/WwjBlcQKK+hMksgLtRvoZhU/DClMY+CVtHO+CP4LVkZlNDGyuc5
B74wcjBxS4d0Iyc23IqiF/NWQ2gLU+8V9edvvPWxvo6dLGSXAjk9id7rf0GQD3gL2UDZMxFDkSe2
Q3jz4s8uUJMpGvU/eR3NJ0CraPqG8cVW3tAMQpwoOw3BVoxYWuhE+N7Vop12lZOMgkPc9X8Q11K9
azLwaFsvGodNWc9tf1WRuTxC7JsmLJLipGjjmw1gLuMQd2kn1F5UAKtvQfXBywf8fyC2ZiDdTk9Q
NwXsqhggHEgEUS8K4z5kb31E3ygiTZWfuI6tg5fW04LGehI91pWV9Ub7VWXjaIwAW1Si1dDpRnEO
GD0+Ayzkhv6z7zQ0iEd3am6UNXyfu10owCg/Dhlm94PovioUUh4ie+xS7QOrmkjMW9qH3KrxwRr8
MKvDfD5QLKNeprwXcv8pz+oNbY2poKhTgjyc5FZ8KEb5UYY0hQ5en1W7ssU/CZjEJTivfRIeCHVm
L8aq6k1XKEM3pJ9691gPHaQCgcwtfjmdg0IK7Rr8SAXCvJ/ET/1ngavZxsDIe1clhBunw8QpJY+y
8zxva3D42JYMVPpHPve5t0XDZfyWs9KSOPV4+T1z6rA4RMb6P3QbTIcuaMUHD6FZ+kBRY3mgYTF2
cVeWhvxSGqqmGzZ1cx/b2eF/NPfwRy1CkfBGt+AexOmqZt+5yUJX/YZAoHmb07a8hn4d34/Mw+9v
BfX2tMcCxW3Rq3tEKllwiv5TXpibvr7qvcr/4BpezrY+P1nQk2MepgE4X+h+fBZFW94JMbD3XrJc
XLn54O6NqIzBjHNfesmgRlSyUlsikpZQtJnjCANPf5xZl2bjQ7Opui9Ji93x8JdOKh/pLYxBvoso
HY4EfK9Hf1YdhkAmb5NyEI7sxxRBDgCeFlos7lA9Vt2IEW4uU8z+QWWOXTUKE5x3edu3cgawH2Yg
36A50ea3jV8xfRJamT9VQSGeCwhFkG0qWhgRe70YvrmytzngcdLOR0NlJwC4icZ2LwDtVnEKeb2r
nPVYLU8VkNFToNjcAeuc9w9aEwb9qaDuX0TQQwQJo2jPA5dh/d5wibMfRoDo70M76sOkZp4XSWZd
PScENuUG+orzPqOFFXlsKCipEmvL/HcH4cF3GkXqzkAd7w7AwOyBZwFWUTrL8RuLQf5JFUwsIV4m
QGaQlviZOEtPzFL33XS22EN0rTukGlBJABc88QK/DAlSPmZDsKkW4dCbFHbtacZo7TWURdt6kQOy
xXxsQYM+7f2iJd0NOgFQ9+sYo3qTtW2hQfxAUN5wTE2m3xij8b5BQrEPdpB2tuFeDHy45SIYn1DE
1iC8B1P8Ny9LWZ7kixgMFHt4bcGQj8NBgoWItKKSPjL4IrCJ9rRr49rroutI+QMmpFT/Zkhe7VAi
Uu0mCqDICWl5v/xe54Anb8eGQgcCpUjHec6jojPfvH7hNVaoa5OEVFAFhShoH21YF/XjTSpAjlnC
BDxbKNK8Gvi9PdS2IAjJwqaL/WYq78Zc0Ruf+d2DEwxQAYVMQvYkhQ8i8jHXr6xo2T1cF1RDrAss
czuL6SmFnivkPMOKgODT8aDPPvlqlrcY1lZzEXNTkPkJFBQp0zBG6fIqASq3Xz5z4D1DO1EwD5Tp
okwJms1vKK1BdQLKC84DZWVKjp0TjuDATZ1alzs+Tk6zU5A0KDeqG9wMpExQ4qhK0BpBJtThsKV5
ONxI10MpkwIu1R2aqC3VDiX47Hu3CP+Ygx+1Nn9FjOkKiDaifX2EenYTPjRhA5kBKRbRoxTglJhm
gcatCTv5XPua3sqsKu+KaPafgYUSzrbOM3d6t0FET5CSsWUS6bAxY5wR3VevAqfHfdYgywyAdtXs
N+r27W9QFnU7qNLwD04tlBI8NKO3CF0qPxbIjk7QSWmxZXTINhCeGG4Z9WwYK1JU7i0oLt3o5CsT
0JiGkvebVAzOgy0gZ3NqpWVvXeDkQFDXkEhozGw+GKhFf0RZAS3wDmqKNglRZrG7yWX0xJ3Jec0L
EIonFQMu9sSbFj+e0UFd95qYj0ZUliYBaaCNgFBqJklKYA5LyEp8U8rRMlGOpUUMe7BoPcCtuQnW
fZHcpan3MM4TnBFTgQwQZHfspx2UeQw7nDnAZXwZj6MojuCe7o+j8rufQQDESDKmEBwp0or0STOD
MpQ1FVQxszBiuybSEFAtvLSvkRWM6lq1Ct4zijK4ahER79jnPrj5MUAACZ3cMEhLoNbgUIjGC/Z7
TGFEEEIuVB4s8h4sWET/WAFj4U3AF+6gr8u602yhq2ZzOKJ49EAiEM9hAelS3lP2RrJMNyd/KLFv
o+HWSaAtloZAxNKSEZY44IvIAJUi8GDxZHKsOkyIrG9gknhXxhh3JmTj5E6kizgCLLS66YCC6jce
mDkolBAzOd0OEYOuco+fOG8w/8X4Y+nm+mqc2uFe9t5MNjMae92eRax7kfPgN7GCAYc+FhDUWxkM
rkyiqCkSNRB/t2i7vAUS/A+zn5fXwCTkyVixrEf/1/FtLLwCWqQMFCfOYZHHVTFAHX0RD6h+Z4nE
qsq47CaPbkC/mZbblkaaHuvQ58epn+xrWDb2uwoKl21EYfRGwDn6WZwWoi0hpFTrHVbOOYFwLJpO
DBYSqiSTRQiu0YD4hmlp2EmJiFNuTelxrK1gcG7ZdKLGsxANqsuPxvHoXQcBwquy0eR64pl7pVXR
ZAmMaHHD27K8i5zRgzr0MkOwGRB53o1pmflgWepgwIcAinlJ7Vn1JjCBnyUR1NbLBFM4EFuuqQej
SVofixGWRQPOSe2IV9CYKWcPMLvwY14N4rnP3OyBFam8D2FtTaK9GTV0ghxmTlIQxEEjF9Sk2zFg
TZN0KU9/0mYwryzV5U9OVHOrUwMXKjSBYelKkHXuegthVwTj809tdR0muesgUMQctHtFUwI5mpxA
lhh5xXKQuNNW+hufQJQfD4HO7qnM8rtCLImM1B1cgXIHXie+t3RxcuQ+waG2YVrFFsOFXlwjyHzT
U8F++nU7PgdppXdSO9NP6gfRRwV57x3zVL7TPENsnM3qeTSWxU5o+3gCaPo1z0J5j2RZJIWJILuE
Ue0ex4SLpG8MgySvg3HuDZ6GAN1GPW4ItJpf8hL81aoepnckNB5E67hESlH5TvpdMNf9SQeIfx2Y
hwgYArhFjqima9DZNyjr4GMKWvzKOvxU1fT2WEiQI8u5gaxzaiFNKAI17hiDrj0HMPbFNEgDQTLh
nHzkbgdXF6BHCETxKIAUs5sWCWyC4oV5HCkAKIZBv9PWgzgCxMSBIOuDmzAHXCqxehquukqpnafA
Ypa3LRRk/DHdgDNnpnHWCHFqPZCMbCYX1PAZ6pcxMofxJhspaGNbD30Wha7pUzNDXJZjDhYZB8B7
jPf4651HIFqMqiS9tSAVhhZ6rdmdbypYGSiRz/t0pHTcGmBhb/lopmKHAiAAFRiWahLjRe291CEu
fQBxgBvCDRZdiZIcZK2nlxSyN0cdtcHGgn/zYXai4UbLXl1rqvQVohaZ5EM537e86GMzafnmtssw
j6FY7TREBQEi7moDuh7zHao07XXqIqsSgJ0/+E0tfzFIJkVJ1rv6CD1kdqW0qq9asEd+p9hTSHnz
+QTsQfrNML/Y9lBzSlAaKjaiqevNhEWICeQFXimiJqhamaab4OvSudz60G95BTCFFgtrWE83RQcm
BQWM35XGbPcNKsY4bsZC1iiuatgHFSCplUxNL1EaLAVkr8T6TZDePvleZ1xU3yuzq2TB9i4ZASWv
IVv6ynJGYhfx/p3Qi4TGhAoBYEn8aD1RYnpYQqtRMJTjkpRyzpBW0bE82J4OP8AaYj7UCE75OBdV
uoU4gz74Fm5nA2Gi5iZFP/sOCtNvVAmD/kKJeW2DAX6k0VPofcPtLCKMfyFnqZqquxesL6/hkb1r
ZoPh2OP6PGJKBuYZHbXM2+RNAOCeHwE2BflDJ/C6DfyDY4I90iXixBbawgpsLRnJvScJ3QkN5fWC
5Ifa1ax+6zFskO+F43RSILgbw/CI9BfZBsNY1bThkyA/JJoUxy4lsBEsoMU7BW8JXNo8uA89RhWm
2JHTtSVt1KFCqXFSEWdN3s6M1uGPxPatg2RZwxf6qurHKkYpw4eJmNPyezV5U/kHJAlQrNdEIb9b
kqECQ9QaZB9+C56XK6+muGwRWbTCiyzqUpS6OTZK10z4V6nC1DhYCzs3/Z02VAZ7E1YZS3jLwvbg
QW5cbRxlvPpKSJEeHHdp8WdNle+EHJolmgwQa3cdMdmjRCSKtLSshcwfIV2Y5UMM2ETk/OnqYci2
ue9KnNEeiUdsszH3XgIHJsCvCXwj0lHgjVSYYplSC3qXu4r2CL1gek1w5cN0dTDRHkg6ZeDQe1/J
kP30Jgdpc4LlR8xFFfKi05zXjrhDdBGFDA7UVc/DICGBJdkUdleU0dA9dspFQMNBB6o2taWjc8M6
2aJeVeHg71tKwKwI/oQ+vPLzueXPZdQttjITFFjAakn3oXDQxyKdsAJgOCqcXYpTUcYw3iPWzsX4
630ahiM0zJpI1t9lnqrmJuLt+EDqJTgnNSTK94uh04cu60dnxx0rIdthpX2E4gHCfkZ9prZsxvAc
nuWV+d5HzNICI8IjZwPqZPhQr87KB9sjxHmlZTjzu6oN6p80KnAdFOL2LMkzU2S7ivUhQZgB83lb
+dVUHie3HtHv6Bm9kWFTDt9xnapsW3WEFQfcM4TBtquB+sojNsh9PSp2ZxuoocWINvqXdMwLRCyk
WvKNXNXp1mE9xvhj3Yx9XSPybMSUxjYY6cFH77LbVJUcxjdoWGCYmbJW/aJzVrk/vcwb/ZNfeRmg
3KlH0Yl2jvOAFO/YjT4gMbZFhsq4m5EjQ65LY5StHQT9Pd8ryscN4syJfJiqD9VWVOBXQO+3Az1W
sUhjxKBwQs1fzT2vwSnLOLgFo3ZGcARt4tvOFM2L33eoT/EAhpmbdlQPNif8CVpgPMmRYO9JmpND
riQ7LjrsKDEbgUpRmrJ22JYDgKEgKCmzLShMxUfngNMjB+fbxKMrPQ8QwK3LdossAzeQywAJ6WAs
hq8GEl0H0GQrEOpnRXZMe0AccRdl727HGdYQznFG0YGmun8SrZo/RkLFS+iP/Qb4dHPtESAie567
9wUZdXNlQNFwa0QY3KbMQF7OYvhBbEgeQQIMUSm0AjzwEfg1fBtGWjAflcqgl0kZ9jTJCrGUBjir
2uJkEHqXew4BE6QyE+qGyFOqGxnJKYrN3Jh82wUISjtY7XxXoS16h1w3uAUmmR9FqH7BbCAbcLmj
kH21XZsYVbjIxpiTbloSsjRGswFflhrcfOpPwQ042FBicEH5QSYyvZEhKH5iGKYHjWbHrkFgYrJd
EaYk6eYAmWRVanZtKFG/srkl1+5UQ6TLQ636F284UifMTlyX5WB3kR/m7q41folbQAO/jImDZPaE
OcFsnxsqEsg8eqg9YsSHR2q+81WGAlQ6pKi1dCVvMbyO4RddZiwD2xnK4JBn7zpUTMPg2e9gWS0f
CNAAdLhSTo1SLyfanHqLAgDX5XBw1BKBjK3sdhOqGgc48ea210UUxGLonVOXCUCyprBEjiZgD57q
Bnscobq5hTUa7lOYcrbPeo1DVwqzrCScstOEGbpkEAruOKpP8TgLyNrZKos+aDpHd7ytywd/9JHS
MlQf27YqfqQzc98MJsoR9sIL4/15bq9QrwC+RtgWBQ8daOTkftqNO3fowlcRAXab+j3iBOQjLw2D
1C1ihRT9JwQa4zfccfHNUU3zlPNcfBv9Kc3imnhifHeFiGjiIVp57qOgu6F+mH7nQBwkbCxJisCT
oIGQ+mm9T/thTryKljMUw1Ffl7nyVGJ6D+bXeI4PEURMSUyAENyHgZV1AtRUgLEkIhBpe71KW4Tx
0km3mkU40zpyoQzvlgV964o++2542IqEOuiCg7sOWZsvx2y/qFRVm3o20JgdKErfW2kLUsUDuqiQ
Uim6YNhNqGImlZkl3cy8HNU2CGVhrysIroJrA72BdkMaxy13aKJMj4zIsD3ywY7ySeJuO0dtCVK8
dCTRyxjIoXoBuVMkX3MH5InSbVoUzkpZ3XalYHcOYEmbscyR9/ee7b/lAjB2pwU5ELZJyl9T7uOo
GvCIZzYv1SaLkENAjVXujJlrQN8Dlz/TfmQjtOoRk8TGRB5D/t5k97CVqt/OE4RCtmCKUfaQIp6b
4cbbAfbWm5FJy21DbRg8BZ0r9BFOPjfHGlOp9VKdnlIYjcF/7mvZ2p0jLUoNBW3wW9HgQSWmdkPY
9jryvW/CRcEGjEmIqXXIq23LBe4E1B+bWIC1TWyrFvn3whuIA8hspq/E3M7Fn66cXZE0HINnOEJw
8z+56bufJBLmZL1Cv3a0gbOtGot8OWgK891MQYeMpzcf1eRPv/I0LW87yEdtQLySbhGwE4kvcEii
ZhSSJndUiWN5RL5lxMEQH8qS+a1WdLFCzlTsRQ2H5RL8SUIL9q61I05i6LK3lLvw9cWYRx8ZALI7
hdrmDQaBEVJ4fvXsdIg7Yz0YfsK5HSGnOmUOglZq/9Ql6g0Jaq1ox8DzqDcYfMQ1OjDlkyPgcjbI
tpwH1dao3bVjh15ToLS57hiPeGINKKrRaweuXksHqY6SijwYUTQPmIMufnh+S29pkzORlJ3jPmYw
Hs1TNo91H/cI3MwhK/rwtRc9VJiXik3RbW3p2XuMZKDIXPGAHE2g3JfUCdw3NP/mh9FEUObGOLXc
9Ag+vENdoegI9n1WokxY9xi4nnqP9MeIlF0ebKCOF756ZknjqJZgM80LOmjE0R7HCiED3EB+Mkdg
77Zhe/IFNXvtWLQifLT7s43MaTEebOXBNTSwiLGpG/BiCcefT9CoDf0NKlOOjdsATH5iSIs/Hroy
LxYjZchcobAEiCOCr9eWwKkmmU8hsxwiiz3YrCoOlZ/2CSpGwRGNIch86jSsvpli8Kpd5rR5sXVC
kJbt0RBBdtRADbq/0LU/18hdgSVAjGlB0w2wRBUq9NcwA9TP+aWpkQVE9Y8ubrB08v+CG0D7hyAC
6fxdOVsde2G5kyjhId/ZVYEXQt932DlA03+tJb3CTWAue7BV4bUZmmYZRS/KG+1raUIk45+/4Az+
IFiBJ/zagfhgo4Mdptf+/EdbCw1E3/DD5fb9ud1YYSiQAABFKiMPwp7TM+LaBoyeF+cFz2EDVviJ
NmKzKKYu2AFC9FYZuaMzsD2VGUQcMvtzDPMv7sQKRdFlUDFqRBbsKpVvZNp9D3v/AhnTGZBJsMJQ
WGJ0PkwRpEpSYD+qxcXAl/RowgAIcgFncuYda2bsKmBl2QwAyaBVZrZshNfP5zHdRwsa7UtHaU2J
DUZDP1NQeN/ZaeHWi6rXBdmLHuTJNebx83ecOUv+6mbbXKRF3+Bm53MYxh1BCsCqSwT25x6+utlD
ENARBUt/h/wOnN4RaDryFiWbr/301VWuCPrqrjsFOyLyQzohcJzqixph57Z3+aS/jBIWGfp2vcd2
KSoRsYowCdM5/Y8mZfMFOOa5xVndYoKRwbDrfbazUVTGchxk4tXF8+drc8YK+atbjKJHO4GUg8G1
u0hCfQTZAHlG1o8b0JR9zSusea47DPeXtUL7Mu/Sn6AXVHEAIpEL9+vc8qzucOcUNWsAAMAsoX02
w7K7k740z3Zmd9ek1pXRlU8YJp6W+QuZQhkKNZMhDnxTb7+0AWuNehuB0E6o9v9+PodlW5DhuVHX
TabSC0t07itWd3fsKr+xFfyABCVczCKskR3NnDglytxf+4zVDe7cJgwKqLYv/c+7wU6btpUfPtCq
CJkujXmf8Thrduq0C90u1YO3S7vygdY04SGofTC7MsxPDSz5hdU6c6DWLNXS57zIMQC7S/3B+R1I
cKnRWpQXoPrn9mJ1m7sMytvOvCxUZNGtqq+XobM6GO4+34dzP351nynC/NYSDZcflahFEbhklDHf
v/bwlSdOPYssvMJtyANQZ0nU9jfu4vS/9vT1Ra6EKVmBp5NuuhcNZhjCNro0/nJm2dccE3nUZ7PJ
Om+ngU+JUSvoEw085qTxh89//pnTueaZGIdiJqK0wa5l4wkEtP/5YbDnJSFGkUrnEkfzmQ1ek06D
gU2M0CPC4GIFABHaEKBiC7tLTz+3TKtrnLdNAFSljf4zpgvgvArd7z2Ieb62x3R571/eMi/DAaWY
me+QDf7AGEmJJkR4ianhjC+jy5L99XCLcmImchcPr6trm+trtkRCDRL7itx/vsnn1md1e3OQY1sO
KOUONdJyAyDsGMvUixK0ZC7hks9t8OoG+wMxoDjFvBnmOIFUbPMuzvz2AuH6uSVa3WBUpgtMrheA
VXkcNWWCYbbsoPL67jLc9kyWtqabQAMU/UG/Aq6wEc5dyptr4tR3med/NJDTIaJARS69cOfOrNWa
fAKWDWXWroWHES4kwNBg6nYzk0+fb/a5py9f+Nd5Er2tXa8MORIPu4ARy3Rbow65+9rTV0656AvH
1f6E3+6CH3Tb6Cjchhn5ipjMwmj0v7+ddgBNGEitZ+Bq4rswN4/eZJ6b1tuiePZWeuEFf/NvKlK8
aH2jKaTj2gAM5fHgoCon7X7sq12j3d//97LmevTGDZ+Lbx4uIqjxv7Z6y579tTdVoVEvLAMON9pF
V2ZAT9i1Ul1w0ud2fn3NoRMxj0WGQfcIbVy0hcJNA7H6zdd+++qGc4t6jtPhhuekfx8hIrJx+VfH
AtZc0mlRBE0WMG9XQD4+drkpEx74DyLzPHi88YuHd+Wrg7phavb7cAdxhWemYQaBO5q/dqvXDBUc
SiojFCMxdUD6AP0h5AvD+MUJvTVDBZvB59x3gu3yKXzKMTiZzCOANF/a2TVztBoDVNxT4+/QkQJB
I0D1X7fdZHWlC7SNqnn0lkktQMvzttr3us4BMqBXIfpmFzz08rR/FNnI+j6HOgTgPfUBv/e+6yWq
XmoJLRk32US/f22ZVpcXVOToiZsKQCAAxLYIKMe9Jy9+wZnLS1aXt/CqQUMQD3I9pu7vJm+ermmr
igse9NzTV5cXTKIceD6Dp0Oe/Tu1bXsaHOACvrYyK/9MLJkExEvxdG5Uf0RrLt+YICUvnz/+TIy6
Zr3wi9GZ0U5GUXOORBVPUFK0Adjya63eI7+DVBttLqXO/14owKj/10KP6HQCQefjXaKk3qYWPNoi
t336/Ev+fUyhhve/Ty/LvM86tL/gPUv+OwQMLQFlHxDN7I053gUnujzs/78LdM1/0RMxzxFzlpcM
UOijoJ5BtzK9BbhNAIzeq4Si8O+X8ktODb7lfz8KmBdV4n0gv2wAo0r+40BErqs3n6/ZuR1ZXe1J
e1T2dQ9NohQCw1AbhK45EPJT1jx/7QXLi/9yynzQUGIA62gW9xS5IbqcQMXX8wWVy39Tq4ImcHWx
UwG2tLJd9jwPzBbdoqQa+a5z/RO44u8iRJqDveENO2E06Uu1N7qmyKCuiGpLgBMFOEDt0TnBTIgX
2O3n63XufK1uezq0SLh4jacLClCZ67zjwmycqTm5mV5QSnQPsM2Pz192bvdXLjsP1RA6hWw/SGWm
OMjgpTQa7IcvPX3NkuFrDBCUw9B+1NEAgmBXvWOW1fvawV3zYwBdlFWd5PqjG8YfPgeeroiANfr8
ly+n/x+XnK/icJTGgHX1XOdX3hdqX5jKOYWhTA9ZQ6NLQfLiHP71jtXFLlurHU24wEzJ6P5xQh3E
C0ekDpbyjGpHSNmiIG39fjvyPoky73s0NxOssbrAtXNm89fkGUMho9FiQOTP4l4S4OeANSkgifb5
Ev7brVC+uvdqwjACCWj+CwOVmxIVFRyFW7RsnhZ+iMsfce41q/svzRhFHvBZf0zeHa1jHonDb3Jr
DosVnh1oZX7+OecWa+XiDXwWekKtfZ+IFejiR4h9WvY1xke6ZtMolT/ntpf+r25Ody7zt6gkYERB
QtE2iL5GqUrXXNANsSwH9UrwXhLA0Me2/gWyhUs86/9cn5CspegAdymAs8rVY+eF7k+Be9M+hI02
wwU2n3/eSDx/ZakoinPEbwJ975cE+CA9NENxG5UlqEDmcIGofL7N/wwhQrIuCWLuAeoYiIWeoDkw
JBwoLgDcMAWbLckYoAOX0r1/Wnm8Z/nvf3lFLaC+zc0snlINwVqgu07Qyb6RBM0EhADLZKx3mipA
Wj7/rCW++v9sDV63smfGQ66koTryyNMcA52qa7a5G3bvqlC/MNaJorBrm9d08MgRiMkvvnRl4CAu
kg5Z7o6PUClsE8vlDiKjd8ZT152D8hggn8C3qCuUCi6E4ee+cjk7fy2q8ExIRNuNj6NZwJZ4oSox
xycWze5SoDcZukkoohtwKcoL5+XMsVyXF5WuhrYuwvwpzUW4q0RKrtB4NVug8JyvhBvYu5WFS6HJ
O7QVHR8r3heHEXjt2wyj/duvnYyVXQN9W8m7lo+PEP39Baam//aITUiBSV/+gn1Y9KDvMB55yVCc
u2Gr+KbD/EquR149ofxTHP0MCMm0acWxDFAwAKLx0nvO3bCVwSDI7lBkavpHBrzmu6gBME016qYV
RZMLiBl6NWbkUHu4cZ+v5D89UUjWdUdqnaxOIYTzpEakNrC1GDZc7jNBjz9pGWLryCCt+vxlZ87d
mv9WYaYu7GYzfUv5XG5INoHc0U9fS34RonDuc1YmI6VVaTiG8r8B/5TV74IA3QV8QgBVw3jsAF2r
NwbthgXlDsJccWERz7iRdYmyKoapK3LePI0ulB9GgHzvZ4sj8vmqnXv6ykAQjVQWKHTzNEKZ/Bao
6nxXgqfvUpPw3JItr/3L/pAQiDDOM/1o3Xm4gsCkH+s5qPddB270iZnHiIov0QjjtK2sggQEzisk
aR9TTNm+VDMmEJIhyvil03zmmroru2CHrC68QaqnFBMC5IBB6g7jiJZWLTD/mDvGQE6ctZNRFxK5
cwd6ZRZGyNBD07w2T9KqTiVVq5z33PPlR00APPza9q9MQpoHOUb6Ov04ekNBEhNiJPc9i9ppevr8
BWcOwLpIaVgG+TPTlE9CgekL4gEW3fX/xHFLjAMu41xudjGEOLNi66Il7wxUr00ZPViocEDzXuo9
pqwRlmYgrfv8e87cl3XpUvoEdbjaK1ETNey+qkIz7MNcB9n+a89fRQhEAADvgjriSU4+4PWij8pt
LerxUkX63BKt7rudxViiI1o8oU1TuxvVcsz5IOdCi2CqMYV7wRif2/bVvQd9PRQIWSDuuZ7L64pT
oF6XAjXGmsGNUKqXGrprF7bkzL1cFzKJg9zGbUdMYHYZWBhG8IykV4FVoThZGWAEJhuo+yUKwZCs
NfHSnEqIdbLwrvLH4ManFmz6qOlfuC3ndmd95fu8Y3MmiicDaWpMuzZkoyYWHQDnvsRYfm61Vjee
R55ljc/yJ+uEfDOCxEkThDZ+gLEP77LI1D/vCYvWZU2DuV7imTR7AnkxtQeLUWN54/ECHHZfuCh4
wSpd8CVYGap2zJ8MBrv23QS13wAD0F8JYvH05Vz/5bcM0x2tEMA+IU8BEw8dTJBU3hhk27bpowsJ
3Lk1Wrbor5dIzCKPfj85j4hTBo2pmQJI83LAWMfnS/TPrcZHrO46B9OGKXmO50MJFC7Xd48ccwAK
NVM9yvfPX/LPm46XrG461+7Mu0C0T13QF2H9/zj7kiU5da7bJyIChCTElGyqr3Kmq2wfTwjbny36
XiB4+rvS/6SOTim5wTQHItXsLWlrNYd+CVt15P1YccC8C8CBX/zcEeNvJRwAz1fmxzZ0xl4/V9Wg
ZrAWzxcdlWonCd6HcziKdyv568NARK/Iv6cGOn9emaEU9NoC3ww3iKT26Q46ByG/Xyqdrezwtl4Y
4c6XiQLG34oznmL8ZCfaEvyF2cEF/vrc2No3Yn2aqm5OgiU413gUe8k7DfL8WHaobF9v/+NXbR6a
5cx8xAutC23qTyDJZ95NE8bBnEaoPbROHwHgEIaPBPpU4zdvbmf1lbopbDXgyNYMKgc8f5bxaxY6
VG4LqP8UQEdoFOVF4X8mF6UL4Sbzvbdu6GkZTbMCmkMmpawgb/WZZuW8a6EL/diwbXdaDKWRDOLS
y1k/Sf8zLuogfolcZ0+we1ozWrUsaLOymVI2USj9kM+Q+Fr6J4i9xBkMeKp82Yu+/HV9PVgSzn8K
nMXCahBv/c9xByqS0o0Lnnv7BGZHBae6VZtQ22eM4OcStZIG9fNPadG6xaGnee19JVkINgo4jBCh
GQsl2y0lYcyLmQl8p2/qEvOSg2D8TdQ9yFyjeyFhXR8z26oycsDA40Ess5J/YqkgBRbQlH1jkHFY
MyOwtW/kAEhG5U6fFek5pdjvy5R9By5u7UpkWVWmRLAcujIhjZ98njUKMbMfa75LIaDXHwYPAjGb
RsgUC8ZzALS4y1G9cpWM1TFOuuE77bwm28Ju4GFg7PV8jEHkVl74WUE87xEkMe87B6X5wCCb9Lat
C0Zw16UfshRsbPC2+naf4mR08Lw1We6/lbX/lDLRgcvsvDtHzF69wNo78z5BZgm68WrS2LJ6VqT5
PxDaCbInmYxg0ic4MUH5hw9i58oLnbEel9G9W/Kl4zdBgTulKv28AccY9+gXvLc0zl6qDtdCoXo1
lxEEdJpmT9MxyG/SuPVRq5Kdbm48/8IFAUWcke9Bl4Bztm3ULkv6Xb/yptV5ksXyDCKzflRgHN83
bE3w1XJuMb30IBx/YYRKiTM8bj3QC9qnmJF5xGmvL6pP3oVNe70btiAxMkhfN2WY9KF6lY1eJlj2
gvIatdRjQKbU85p0uiUpBkYeUVD7gwl4LJ+muZLH2St3ZQwjot6r2v1CnH+29cXIJrT2Uq8pNANg
UYGuFxY4ew3+9KL5qi2wZbhMoWIIQC6yLAL2CTaX2ZO7gInOW9hltXW6ZthhGStT5xRPo0vTQHjg
6W84ylF9oxLXH2gXBrCzht7X9cGypF5uJBYxeu2cMeKcZlDm5zuVt+URgnc8XTnuWJawKYjccuAE
c4CaXyGwMt+lSfhJXnTbIBioHuArdtxaXOUhN1NM1pDJ9dnwypM0UBBgqcBFJ9SfkCbhKbeJpILP
GBHfB9SBfnElzn2Rug9cjOI1YatGHn9fxj5IlNw4OORjpX28iISnmQTlkh9BLdTDLaqrTgglUVqI
Z0IuKok893n5kCMzslsIukFgaDdBv/lLGtIkQFxRKE+qyoeYHZ9nJumubgoo/UDcjAtxoJWcB3ms
dJrey0LMYMTIUeM5Sziqu5ehrh+SJOmXiPERgiHg6LPMf5LwFHSb/VQPU31Mg7hPwNUPS/YsxQB1
gOsr0hJbzEgSouhk66dBfo4JePlRPfv5ALa9X8oI6ggQg73+GcvCN/mCcdWNeJJs0jNu6E1+C9qd
N904DojWm9o3uYKzU+DxM60bSHAUFJpuqsVho+jwtr5y5LAlCDNl4yGGMZ30Z2jhs6c6LqBkKdwv
Nc1eIaq1dom1zIape50XMoHQ3RyfoKhcQDcH0kDfJc+b8Llrer2SJCxzYepf95BF6osh6c5xHYDS
HTjsR+WoetvZ6T/K1wNcywAoy89SLDFUpXKIZzBd3HZSrqEmLB0wRa8hro2HWqhNnyVPw2c+QYaL
JRDUur6ULDmUGTlaVqmfqlbKM/TrG4AX0mIZ/a81xDIZCjKdT17mGer//2gK+O4m2AEPTYY2zKer
CQo9OT5aQWUsrgpI/hYTwC/bAoQZ6XoiGjqwCeSKeVZIdp//nyQt3Ox+Xx81S3yYpGxy8VkPJhme
PJ684eHQeQw8Tz571C+qKKgTby1EPnyyxEgZGRsYJidw4I5w5oKNdxBXvZsp0MJTAZ1Z4hf/0GE8
Zh3eE7b1y4h7dxjjZm7r8gzjZogaQowTCllDe9drvJWDm+GufMeypk0mcjs6wVJMpILIE/TLn+YB
BfJTA8HQedsCMGnIkO90Ol/N4YmKAlrlNe8WHVUpEG2bBopeFsa7oznkmiDK1Or6XPcglEwSAvGQ
VrntCZ71sgBIveufsY2TsY5FojmwmLQ8q9Altwpnw0cInpy3NX756Ls+xJCh4iOkac6yLPFyqy46
e3gquN3WurlyUeyUDtQuzzSO0wcXJ/27OsxetzVO/v3XocJSeCQJuj9QtSj/p1wIitx4tcDhY1v7
xjlhgp6+n+Il6lUB2gs1AUh70YcwrXDuuf6BywR+cBKjxj0ihYB+FWadfOuhsboXAdzm/upsB5BZ
XNnDLWvH5CRDGXHIRqa9Exdl70UYI8iphaX/9XoPbM0b7w+u40IR0HGSt9ab+GMt8daoFLwHtrVu
bEs5zjUz5PGcV0G65EbUHUTtFh6v1rctCdw34rduOuisFkt7jqGEC/dOmkG+tfZJln5h7Qhd1AH1
wm4l0CyTbRKS56SrEkcF4tR2ovyMfek7XGfTz4s7/7g+WrYPGJGcL7ggYvmTkwoghNlWMOiB4hY9
oiayrEyIZSPyjXDmaZKEQdE6EMAR4Y4u+QHrST/W0BK7aYOkj6BiFB6baVpj93yI3MLDqxHiOfSr
cMfOoCWZ67e2ACwsiiHQ8JRP/v3SONFCoR3qhwu0VzucMFbi0tZNI/Bn0uUgWTXjK1TbKgimNw+T
K/6n8C4ZoZCoogxIVaiab3ygMCGMlC06SYt+fOUeOBaS6QG42OR/11eFJUJN4CIpHdeDpJZ/ojnU
m458rnl5UwiWf9nWvpEBulkvfZ6r7A3ylmnwpJwqbr/JxgnGcttsmBjF3vNVOkFS/NVt2YNkyW2e
Q5eG4/QF3gt2WqfifKcvJattPTKywiy7mDddyU5lCzVvSI2QZ48jmLa1foned/stiTlkG1HAO+dC
+w1un2HgqPBQQewKZuXbvmFkgrT3XORkB0cqSGQfOasVbLXWLC4/Zlbw0MQdyqWhekQl9wmIlvuZ
No8U3pa1rD9JIKzLC4RyJssLA50abxFypUuW5EaMRFBqDquFbKEnVVSwzxkAmeFjOx8Dkq2dFi2X
IGJEPcyXwJkLJ+fstl1/hNuBE4ka19xci/4wOfE/Gd7tVgBntu4YO38NbU46BkN3BmY5foEgcf4H
CnHtZ8d1yBo33DZRJvBQQsky7l2qXsnkvfRtzm7/IoIkm3/MkOl9xJsCslvVAPcQ0nsnrj5tWn4m
BpEvtHchYO+dpN8AsoW3cW88swJidCt4XktO84xzAcRUdS/hVnCCsHXaHTmEwcODC9vhlfqurX0j
A0wQNXdkpcjJ1T3kNCVECMIbcAbUn+sDZJl9kwbdUmg8dniqO9UsWTT8CiQKHyL34CDQMT8X214O
PCMN1AEoXOAL0ZNQI3lGrR11RL7qUnoZjA8OrybQEOqckOIMdHIu8RIcqaznhzgJvmOJJeeqAJr8
+ljZ5sIIfDq7Dd5gWpSHhkAtkFF2UTmGKEDTbCvemBxod8KDWsXc+tyKeLrpZfg/yMlXN8vkrsy2
rQdGrAO+CGXhWbmnWbpzeAthb9iRDBNYp9tyo4kuhIZ1JgnBliI72EpTGFjf5UNH6ihoS/fbpmkw
QYV4IofJyZjUb2kQ0iWKwyRl0ciw815v35J8TUThnLtDXkuf/UoBX+zKIzQHUwcCVnmrxH3IYBnw
zYMDVpjctWkY8rWnW8siNmnSPU0pPKyq4CQq2ErRqGoTr/gVeNT1/5koASqQKZKQlVd0S9ybdGm3
yjlxG12/zSHA2WkKTwMJW9ndIrRYSY22Txgxzz2pM7fS+oQsXP4fMq+P5/gHDEGmm+tTZVnPJtIw
9bqa+9D1PCk9kforzPLG8CTD2l+p1dq6YEQ8gaz/yMrMPU0kmYfblIZ98sUVi98dmiUW80rc26be
2O5rDX++qYczVBoL8gCFxS+wWxn2wAK3R9jPrRVvbJ8xop+mw6jywicnYMwXyINIGXsujDM6MdT7
lI/96EfdeLFS2DI7woQckpHCCS/wijd4jXTBTqmC1Q8F5ihfmf6Pr2RAZv37AAs8i1eRuGzexJjD
FGkKekiwt1xlT/FSJvfJpLIz3FtYBdvDmnbO7TT0a0eaj5eGMAGJbe0yHkAd/lRn5SteEuVd0nkv
C1RWb6+P3sezJUxSNZkI6UGF8k5ClPkRh4x4P6mLYoyk6eeRrNFrL2P1371TmJjEtC/L1mum6jwD
cH47a3hE9vARozg3J1nGsdnlKU2eIc+q0igDx5etEVg/Dl5hAhXRIUgyStm9waUROIhZwo4pgOL/
uOlgCxztv1cHbFihHV75AIWjavlI+6FiO3iEhLeJD+XfTWcCYeISXR42npcO/gka7PBcbEuVtYdO
1fNKnrZNj5EaymWBmVKe4P5UAEEvm1HDJM2J+g4q8igAjPuL8XSBTWKlP7ZlbeSIGLrOfbh0Eoh9
BSdRCs7knch77OAN4WJbYjBRiootNa5t+XIiII2QA3eZT6Hql8EkbQ1q+5cE8sG6NqGHHP4ITEB3
D1dnYHnPYnBLqFDCyp6MRTQreJLf43GehL+7foHbAhkYDMXAPBQpHNWgJ7lnZdwkX/ESHQ7H6xFt
WfAmXlFw3TEVY8Er6nQnqmuYiRUE7gIbh/WSSd7d56Xfwoqk6cJT23ets2+FBIY1h5HJmlScrQOX
RfPuA8DwhZmTtt0biRW/h/uROixtrX9eHx7L0jPBij0tG1VlBFcpSXuyk2wARsod4M6zY4LLtZcS
22eMtAAfOlV7iWSnfpFV8BjXjfN7Kj0vfmCa9mt3BdtXjJMDzHOGfC5qfIUk+kWmeGqfARSD9I23
CassTD42gWUr7WF4emoHH/q/solLuMkmvrcyHZb9x6Riq9iXQe5l3Zvr9iOsTqAGPzEHnmITgxF9
MhYrZyzLojIhi3CWTKok8dAPp03JEf4GI7+DKQfeYa+vq4/P88KEK7adz5fcD4Y3MvXdA+RilvqC
T2dw53WWcDklODBONw2HJ9ZKINq+ePn9XZyAXxFkMevlWTke/UZRtYXa3pzvpevBLStu8GjmynCl
e7bxM6Iee2jsTp5LT1PhBTPsUHO/3seB5Nu2URPMiIsO1Avg23DmZd3tMGTzba2hkT9i/175hK0L
l9/fjRdXUKmlyLNvgDt694BmOU/+4PvbtlATWJjXmT8lVFfw9ivBEmzg4VUWSR1BQYMcRMAvCb+7
GM6sVggtuCYRGNHPHRCig0A0ONp0zgXQlM3Jm1LaayPeNiKGekbZ3oPEkj4PPXg4sP29I4kbtgcn
W+AgBIyaPIjGK2A+WkHAB6Yhr9ASgkcGn9x6X04dXAHbZAhbAMdHvhyBlB0A+nKyFNZ2gB0mkQNH
K/8WakZ+8qxrkQ9P7pjR+h9Y0c0tjKCyxO1vGjiYb5KAAkveOKnkQdsCaZqOb5PjhCdgJ6bkzoHx
N1m5TlryUWCcTGCRB/fBirBTTgr3DH80ssuTXjzNS55HqAesZW7Ld0y4Y+oXMg5he/XmUpAKZ/ia
qxp0bH9BXRIvdJ+uJyXL/mAiHmGLHJYDTt4ngtv+eIQzQjvvFCw8sshbHLZyQbL1xUhEChgyFvIW
bt2OU75MBfdvcgqIKKxOsbd6Ofw1tnXHSEIuRDv8Yk7JCaqWzHlxA9rD2ABqDs0N1WIaVu5ElkRh
oh77AfWweBmrx6kp5h2g1Oow9GvQKVvjRhYCmFprXij/VCuqblK4lnQH7daDf7g+Rrb2jYMHIUIu
vTeOb/ECT6o5dgBhcXK2+lRoW1JG0iFdOUiY4TVvU73485HwsJuAcYXz45fFl21/2tYNI87V2DZ1
BlG0UxO45cXmMf1awC9qZcVeVuYHx3YTHcdpAcBn2eRnoNohS79MxwsK7wgHdRg8Qo3D92Hqdb0j
lvEyoXJK+kSF8GN6qzXcoi5o3cnB7T2R2xAJYOz+e1vD+wklsN0E4kQGcD0UHA5zoV4StbKgbB0w
onuOZUVTkeTnnEGF68K6gZg/Xr4hGb0mvWH7hBHXpMHxvoe/xGkO6vJ5XkApjNy4Dh87eBJ9vz4P
liRlYuNmGMoHXa1wPuPeS5p68Px10mpX+CCPerXvbNs/TIicG46E6R7TTZOpxlutIE7ztYcGx3wD
iRS4EI5p6LK1h3RLacoEu8De0SvYEKszuZijKkanXcvY74vYCxcwo2trOFHNTN0CaPpr0ziaivzt
DP1reC7o89QmBD5d4VBOMA8t4DDZpxwGv45MnDX4hW1hmMlMeKJommw5SaHgekyDpIncmUgX7qDh
GqzY9hEjo8EFWTiuu+BCG48oE/jTM3T0ijv4iq5RQWxrz0hmMiPzlOo4+1xzOLtPeQxftibz4NAL
oMLT4q0DfGx9MY4v+NLQhbB0PPcDVEPqJb2tUSW6cxY47V6ff8sXTBB2z2Ddiy1RnPoMQmAHHkB0
I+2Y59ws6bKobTu9iZTExbYIeo/5J5cxBjAKZw+5DvTni0Pl8XpHLBuliZXkaaNzAFcl8maVg9nk
wJ1O70KYq85rdGLLNmPCJXkReKKWxPuRzk7ngU9VwhQxU17NdmPLYcPYMxe+eFDVg/n4tl5dpu3d
JSf3RQt4hes/wNjK+Q4I9TJ8SbxM5isnStuoXX5/377WycX70n+IqfaKKYJwWOw/EjfUwUoGtS0w
I+anied50kzLyQ2ymu5lN5HnqYZj+D6H+cSml2JhGruIGrqeZUX7t35xYWhcx23M77o0TobDtnkw
Ql4USZi4jZKPIgvgotgKwIt3GkTZlXmwpBQTSalGCOukQRc/tIQW4KxM+1kLb5+j5nR02Bqz1zLb
vrH3k2YqB9Gj+lPrJvvmutj7xRisXcgtM22iEbN6iF24oOnT6BT9riRVd1B96r6kjlrZrGxfuPz+
brW2XedUVZqqk8yWficExNDyrugeRxF/2TTPvhEPbpLAGbPKmrce4aD2ebHwrzWFqNJK3cW2wxvR
kIPvErtj7Z5oprpH7gdTtptqpZ3fYoQBMM72eC7McQkKxzyB10Ul069DWLfQtdvWQWN3JFSpzgEE
+6QW5LNIxEPwFSaWYuVR8i964oOjuCmX2HYarvR+7Jyg95Yp4PwLt/9DE9arWzktOftezijSHdTC
YPYQ+U3gBJ/wSOGIPeuyxMPhjbbwaY9RhqdOFIxNMq703AInEv+BKTpTnblknM7TRSGnDDt+cEN2
qCGc14b+7zoXyb3IKN81rvpcxN4aj8oS2yaCkecBFXM/D6cyhSQiLB+LneuP7qEVxI20vwaUtH3G
uDiUVe607dzjWbuGP9CJNBQe0lLyzoUSNYjCT4uDI9DKPF8a/c80U2LWX+tELeDCEucnDuJsx5S3
c8byHLIaNSTAandw/tn1lG56Q8DnjL5J3XZJWUr3V5y39zAR+MECYFk3RATaNpJiXVYFz+vG/8WH
6XlqdL8b4Ey/cvD5MOOi8ctkvctYrqCCpKyef7k+VID45V+jrrx2ILG1buTDtG09h4Sj/ysBjSPq
BfQuRcFXtiRb40YqrDI9z+OMv77AVynYXzBq4aGEgPMa8dX2ASMXKs6dAA8S7i8xe/4dRBPj2xy8
vNtt02okOspw/oNsVPlHJGEDCRvAVAJv7f3b9teN40CZhVrOtHN/VX09/Ci41zz3CV87zXwsyIJV
Yxz79ZhQQKrj/E8ohguz/YnD32L/15+7cMo0Gpv4ienuCZS3NtJA4rdjuG3BmoVMPlfUncB0/in7
dDiUGfxMUzXO22LNLGDSDmwIOY70p1NndOe21biL4am+acZNojbBfUXMdUN/QsdgjJZFO5HbpSv1
BsuMmyxtwlLaqq6Wf+YczvdRORfkqw9G5s22/25E8hC68xwvXfjbGcoqAs/Yi4ok/bWtcSOS/YSH
FVhp/GfighMSe5DyB+tr7VL/4ZGGEpOODVCzCJdgIT8h2wlHZxH85p5edrNf/kMU7HmhS3EXLwte
Dya9iZaFbxrB3UACox850b8aynL4pculves6+DpcHzDL7mZSeptg8mvqOvz3xWknRVkJJ887qPc9
ZXi8LobmvoQE//VPfXinRE+MUG9Fo1jWT8Mv4DW+dwDQFtVwcBt6DmGTNLdrh5/LOvpgvzbLlgGe
qZYJp/9fYZuH952T6xugguFe+//xBmL7hrFJO8yFTUswaXicVFGnCKyEvpN5y4MvJSbDFxjXVDaq
0QevuU/lEJF6m18nMWm8Dg8mNocaLecvXnccsi1XCfxjI6RJ4YNMK9Bux+IpqovhB55S1lgYHx72
0LgR0vNEQrh/zvrg8Nt5OugxjbruSz1tyxgmYVeVaaeJ1+qDks2dXpqfsl2rB/xVAv9oKRqxWwpv
HlPq6kMQ4UnmEEbDvj+grLmDts1e7JvDM98n+9dfNPJ2037a64PcddEUfVnzu7KNnbF5d/O8hGTC
2OX1g/SaSAVfEv6aqrUDpS0OjJDuErGgioLB6+r6pVDVvePOX0mVfL2eMSx/36zYFYVs4b7Y6UOo
YIhUxMkd9qHnyq/2S1WuFews251ZsEtQvodiHiZJu1URZTVpoi6lv6/3wNa4ceJu4UOZCr5gYqUX
DcFw5GQN22sZe7NE5zhVD3C1uuSgRu1BgC1O9aTI7cSHNWSAbfyNuE66OB+SAUOTsV9V8lw3Tyxs
IlptO7dSI7LDMJdBCuGIQ6Ah1kSk/k0gsLe/PvK24TGO3JVSUDsusXY8zSOejpGPb7A2PFxv3jax
RmgTBXQah5jUwWlf6/ErJW/X2/0Yl0eJ6amMYombzgFCavpSvboH74FkUfGVljuyL54gXrSy79v+
vxG5zljNFErDGPsM7vGqOobj2tBYRt582hm7vOYLvCIPunzr3CJK6p+d+HJ9eCx/23zDoTVv0oCN
+gDFxvGPgH12tWNZNa3pUNj+uxGvviK5q6daH5YYbrLhHwbsRJxtEvymxCwb4imbDQXDoqmCO6lq
1L7O14fFdo0yGcsd3raXRqDlDKfpn+zpk94NN59hnrBXwbbrklkv7F08+wQaQ1OJLAIkbF+HG2PV
5Covcm5dNVcIJn1sp7t0aqK5TTb+byNSYb7Sh3VwaTw7zs53vvHgYJb/uokBpySRvZLgNpnPobOS
FT8u3mGVGKHZx2PY1AniB5i8XarKc+7p17Fnd4KQX14OgqjyP3twZewdGl1fP5ZEb9btKurL1M3Q
F5p9hQjYTuaHLOVR6WzLNqZVyoJ7pA8db2Sb5DAAFJGtPIZYrhQm37gek7ZyHaxJPqcAqbIztOQO
hTM/0zy+A8lwpQRoyTrkMmzvSltzwxmjGjNChsdU3xfpCvLONuyXLPS+3bCtaxaU+uDS4EAaUEAC
1UVjX30WaTWtzK3tz19+f/eR0BPNPHW4TmRz+CadtsCaatfoy7bFajKMKzLEqKMg8XAQsIa4gfdp
CcOzMvJpc+dQcT8ExaHTwQ5srZUO2Sad/LtDjl+lnIzoUCCLfcm9qMyOaSKgNvAyBafrAWHZB0yC
sTcmzQAbC+xhEzDoXn/HuAA4vlx5KbTNiRHioYAYaIni7mGenais6wft+ivpw/LPTSZxO81+ywr8
czE80unEu7tm7cXIslz/Qxbuei8uejTtp+SwDDCrYN1uSPN9QtakQS0DY9KFk1E4rPGwnESFvffP
lL9en09bu0YEwzi8YuOETQCY7WPrx5+DIl8ZcFvTRhBr0U147kdyCIp4B+Llzp/W5BRsTV9+fxe6
M524UAGWSVN897qzZitp09aucTaWVU/0cFl+LmsPLdN7J9/4CmB6jqgSWnpljAn0VHqDlz1wb6bD
9Tm0LT/jMqvp3E/LhIGu6uRIGxQa+h/UTXZzv/b2YosdIyxbmpbEDzN8wf/dQPSl+N4E24o6JvG3
GzMIvgDze3CdeNdDU1fLNYyO7fBnEn6rKS9p7CAhKjXvm+rL4lXHpuK7iiGvPBVOcd+LZr+0D1PY
7K/PhWUFmRxgLT1ROjOmmYH56/h+NA5qJb3bmjZCNfZ8XY8CodoXd2l36oKV5WNr14jTiQJYKKCF
fwgdPwry9lKz2zYYly++C1OwWJRe4Mx+aPrbQj/6G48dJnuXLU1QjgX+cV4/EwUG6nnb/zU20FzN
DiB2wXRo3dt0xGI/Xm/Xdnd1jQidsL4ILASxrd2Xz4AIP/32Tmx373yS+7XTjCUJmE7HRAl3gUQc
zhv6uwbsIvfbKAgeNKhD1zvx8TLxTFKun8EflPp8OoB5F1VzuAuStSehvwoo/60HeiYftwglXH8X
ivHZ8Zt6l+yzY/0E0Yoofp1fHv0bf7dLos+3vhPR84P8uq1Dl2PUu9XJOjUGQYARK/q7YHrUYlNG
gzr6v9tVmpRtmCOjsZbcIRXcQ/1pUwrwTM7tpZRcDDSeDn4R7HUw7QO+drv6eP14JqkWBEMNILA7
HUTbP4ky+Fpl8cFN9Q5vamsJ+eNtxDOJtX5bM6rayzSHPTSa5RPE/+EovVbUta1QI3ynLk8qnmNb
nZkvI4BO8sMk63q/bbkYMcyLGC8oPgaoDp+lI6OFfd7WsLG5lhOkeiayYFJDqEEFtyVS8PWWP74Q
eP+hyy6pUA2g8Ac9dPf9MkSoVLxp3ARRpfvFlnZcqST8dbD7IH5NzmxYND7cOjA2/NQc83v5PXge
oxvnzb+vj9m9ONcPt+z1ep8sk2xyYUeYh0LyDp9qy0OTvpC19GZZm6ZrR5WElXA6ifJi6UcZi3dZ
8m1YNRuztW7ssRDICLJcoPWFndP8V5ue3fLb9QGxNX0ZqHdpbOG9cL0CTY+gKbftDwrurlrTV7c1
bhyInQq84CpELnNodRin7iab1U4k2657nmnJMXh+XrYd9kUAtp8Dvzz445pBq22dGOFaTqAQZTFy
DdFlBERA1GX+Slj9vdd9tNyNiGWZTpl0MCrdN7ihfc9vh1tnFxzC3fL8qXwsH9nuFNz9r/x5fYL/
3lA/+JwJtNIjySr3cttxn6bf8ScyRfyTC1LtEWaVP//Ez9VT8+TcZU/BPv6x5v1q2Q5MtJWSTolD
OXJpiNwRwYwxjCB+9cLHyyVAlXrljiiwSD/qmrEHw2ZoGnQBsF8h3mQLe7lwX7en2HtLpxugMNcm
zNYbY0t2wtqFxIc/HWQ67Rhb7lQY35BFQXxP7eEU89Ig4NtwPPmJfqxE/EBisVuqeldVoA/ky4ue
ncP12bT9FSMT1B40vpwYf4Wot0zu++STdD+16Sb8ixcYySDWZYajQTsdSrc8hHw64qq8MlW2P26k
ggHOM0rJCQeEtAj3rePvy7w8Tc09HCOalY3Ekm5M+qvqg8HpwEo+SIc/8iRpAeMuH9xMbqpXeibV
FOZmgVNMyJUCzinODZOb6pWeCdZikLlonRLRAikIAoKG/AG/edXeXF8yllEx8VggruHhqBiAiKXx
TnbNy1QTeDwWK81bYtAEZNVpDbkYmHYfxnHnwUgyfGRzFfH+wYF/wrRyKLYcRUxg1riQ0luyy8hn
wyfSDK9LS2+62n+CiN9t3Xr7bUNlBHpT9GnQ4MH0kMwPZfCYLsd0zeLNNgtG4MLirFc610j6Ako2
JR7AjsHcFpHgeXG8/u8texY3oheHwNkdR/z7SX8P/CetN46KEbpNVhV+fznbaHqewy9T+9Q6KxFl
GxXy79OHX9ChqC5bYd8/Ov5dEX8qtlWGPBOBpWrW5zG0wA6z3l8Ml7a9rnsm3CrVGTSZL6NMfBrx
+FfAN1UPPRNgVYiatc6ChlnqAMo+4Aqy8TRjMkJhAFRNo0bTdD4U/otbbKq3eyakapLgrM3gGB4a
WR494d0volpJK5aINzFVyLIxdULwyXJyypY7J7x1xD/B9OaptSqwZe2Z6KqhDnThTDg8VG79jabL
c1/Hf1SuN06nEY0gjF+iER0gcbxLeLybujWpANvYGAFZ5nkMyHmDixkoRLEDL+2hJVE6qucpa/cz
tBtWNlTLps2M8IQqJJwOwxwfyqCQUsw3nL956bJTa29OlpTFjGN2TQOZpxwLkyf9F0gpVNWa37Rt
do1Ddux6sDjpsKd6dfC/oczlzk3z8ll7qni7nm4tg2OiqGAZQGMFjgeebLh7cOAJf+sAmL/nspKH
RJebbO+oZwKpyJz1VZvj4OyRXZjfh2s0bsvGbdIdJw9IeZpjcgnUsFGkSeUOYu83NWkjX8tPY7Zy
AbGsVhNQNcDHBjqPGKegnJ+ZEz9JOHkBL/mpTvLbtBxXPmNZSvSyEN5dZKkfwtDUU6iDtOF3IM/L
aBZik/cM5sAI5rolIugZgnn0kl3CIIu/rOQ5yzqlRizHOtUygP/EofEjP/P24fhPV6wBq21jYsRv
kwQiJhp/u04gahDkEYo51xe/rWUjcGGDPE2EXrJb9QBiVqdXMs7HUHDox/17FuuSNGPRpJd2+6hY
HhOU4jKAjJVq9wX5XHinQq9pzlkC2ARUeR0M60SMPrBg2uHFKyrz15A90DX4zV8x4w+upyaqqujK
MEyGy/B/+Qmy4afz/OkmeHp093P02QEaPLo+F5YlZHIyNa1c7WOGD0F/T/ov0AyN+JpdrGWeTWhV
A+nM2E/Rdu7eSX2frN3cbe0a0erBf40VC9rtu1+hm0Vjt6aAYGv58vu7PBD2sLT1gxJ32DLDmofA
Equ3HLC5MGExgjQOmyQVPwbudBG70PCCMV5THfgwT6L1yzJ998ddTKHvEyf4UdZ+fCMLKDuCJEKS
MzwQk3PQ1/PX1vH4/+Ps2prjVpntL1KVroBeNTdPHMdjx7k4L5Rj760LQkhC6Pbrz5p8Lw7bGp2a
t5QrJQbobppm9VovVxgNRrM2AFzDaMaSg/sgMs/dpxEaeYciT/eFM7gry/XxuwzGsLZCjiB6lX3M
HphTZNN3TrIeOLrAgFdSg9RtasSnmlYmeiZYRrHPQdmTH11HN+YLL/OGh4nmEo0GG1XMIyosc17J
OsnBvjQeGBiqvXI7tGUEWXbT5sH3JhDg8wQGZMp++44XAC3D6NiQce9M3pU6wMxG5uiCNBCcr6ZH
3vgQUXfzIh+3tZpislIp+dCAsWpW0HaieNDSjcK3bGoqiFa4XZ37iQI/bremO7Zkalb0FqIHGFPT
8RGSC191SWI8pxTtLvejrRc3zqbiq3SyHwYnzMYK6CFuNNz3NH1phZkPReyBTDRVx7irV0oDH7+O
EmYjc0QM9UkG6eRHHXj/Dm5+w13mHqcJ1Xcdl0XS9OEdh65aPZKnOWzGz1FMi11bhtdUbzD+Ob96
57cNuvYCh+nx1kfbMh6NUu62UA1moGRNvyFDdMaX2Tdr1NAfHloY7byl70YzTiO1Q9vwRfSgogKh
wKZ0eLzLi/bUDDFdOVIWbPDPS827UQQoPbouADNeWoJtQ+XOfNObfn67KvbY5P8DYHMdq7zwxYUa
+W4q+x33wYnXV1fVMbFIVuBxi9ifw6CKXoa+SfmGzU1XfwWjdeiuGN3SLlhZW1vN1PfmGbH63JCt
KQo5WcmbJHNAiVkys1Z6XtoHKxYoxmtWzl38wIuYPU1TOqqkArHjyh11wTn/IF/ebbNRAz4LkqCX
husIZBTO25TSYJeaoFzJ55YmYLl/XhZBn+Uyf4AMR/F76kGrpJ3MrJSPFr5uo39ylnspeKOnx9Dz
yZDwwaAgD62Nco0GeWkAy7dDH0VqqUv2Iuq2/dxNzNw0WqXfL/vBghXZaB8IWRtBu1LfDiaN6sSn
qd7mUy6hQUvzOAkqkBtdHunDtJowm+S/caeoiAPmnDjYiDcTWkXRbhLtfIXBJo+AU8BJdTLW/oaG
Vb8y6NLiWSlGbCYWF2CHeBmzth+f2pqB4t110fi/cndaOMbc88DvzBccNiioklG8xGHZJKYevlAu
iqTqwXSkFTl5Sjxet36Wv+uCqbIcPX5qpABNuRA7WfZfOJ7dNywAiSeg9sko27sZZ/eK5yz4pmu5
fpOWvQu6bQyZRu43N64yyEdP6gTu2DX3X9ogKw2A0N6cT0NaPKi2rZ+YktnTPE5iZQJLX7dc32Vm
AEuPnz64CFjBrulzIm67LorE9vKmfOw+1IYUlSprCzaG4QvJu2hbsLbflo1mG107dwQ4mqvmQW10
EerzFP6ZsxcmxvIzwgH5PDly7bry8TZTm88/NGg1r7Kxu/Uhatp9YgrdfmHL4fncA0Z1f3mpPt4L
aoOKFPWCVMTC3IIpIEtBCzNMjbMDrXY4r5SClzbDcvazZu5AO5ACNingY81EfuUEbNqSg6GkaoaH
6+Zxnt87j9eyF83IefYIxNd09OO2+B23Zo1OYmkvLC9X4Ui4Ryl/gPJ82LsbvLaCqjtJC1Yy75iF
BXBHl+fxYe2NUJu+P019l7iQp3jA7ut9Gsd3hp20iwron5DsuiG6x7qrUNoYzfJzHQNUOkIG48Ev
VCGS3B9xQAZQG69WNn9p4SxXJ9k0co+Y4RYzCRB645uU1M0NBISuqmQRamORhOehSOan5QOJC3KQ
Ye+f2lxcd5Cgp/Nvs/LL2NQSUlEPQoGA4LwdKh0eBgL9Wu3H3yH6c7q87wt+aMOPoHgUMuZ25iH0
zvRTGTTcqAut7MtfX7AqG4SkCnRPjqlTQYoGhB99jjNx9A5NoX8zAAmh8l4doqpd2fOlqVgOzwXl
NXpgzLehd1WRkBHn1G0HJQC6cq9amo3l6yxUbdCVvHtQuUeSEDiciaVNMgWm2ila6P1ZAbjQfr0y
oY97bmBjlvsDpt6kRd7q27wFsdMUQqDIGK5vct8HiT7ux1OT811aTeXOj8CAAS76NbzM4tjWaZ+3
WU7AzZ0/EI+dJu/8rKMKcM44xZbIot2YECgSCd5k6LIVW6ep18B3S6tsxQZp2lDyiWUPYJb4LNrM
25CSPSkXZa3cU0MyThw6CEh2Lpvo4kStUKGrDtpGfqjvRTG54Kgvy4ofhriqxUsD5Y/+Vs5jHu7q
yCdV4kuX6OHgG9FCVD6jbrMGhV36HTYqCmT/XeE7o4bJ5tNhNKrYCt/7lztmN1F6CkMwoU+6ALF9
COZzWsYrVvZxzkptZJQPlbjYnafsQQ1t/GmYnySjoGZl3f+OSu7I7eWVXjiQbVKqhsYdCwV4ZzsI
jZwy0jaHqUS6j+OzehvTrNldHmch9tv8VHwyym28tn9pIujfSReKlOkQfe6r+KpHQkJtJQDeFayb
06a+11HnltsORfsfHbmuiRKft+IMqQtSErdobkWqmkjsiOMzsPRHGiSZK+nXgpPZUgAhBABG4xh+
UjWghGAh2eh0dPdsqpqto8xmFurUe3JNtXtpS+xggsdUn0R+e+tGGURK3cCpgiOLp6j70RrWByu3
748vldSGQzVp63oQPpUPJGiPXEClQfWvSDFuTTGkyZ/oAbjarj2nNZdtbcmmreCRa1ZJNrfVvS/B
L+seBWSDBFTtIeAJldJGyJzetmk0iDWFtIUp2tgpjup0P+Em9o2T4IfPAvrMaoDvYPN5Aj/6BI3s
r2MUoQ5cjdfmOjaiyo3TMCVggH9oTNWGBxewJKAr2jn8eXkVF0KQDaYKw5R1XtOIb7pl9QbNh5vG
cccbHiE37NxPUcWuerom1Ka8mqYRb+5VXj5Asqd84n5BHqoqfrs8jbN//ud1DR+3EpC8rUhfEb+4
F+BEQqLWpD7dz+jAK1Yi6IIb2XgqLQV0l0e/fOAOz6C73MiyuFctyr1goopTl6QrZr00kJV4CI3H
ZdfDMpmCMrHJYXFuMtGyvY0cb02WbKFOTm3GK1BgdZBr6dTtMNQ9RJdnvs2h37HJ3eELWJQr3HMg
9DFI4Cd52BUH1T11qr0DK+PrdRtmpRrO5PhdVbT0VxCXVTLnIjvUNFxTRFtaRCs26KhlkNeq5Lc0
BG2bbuZga5o2uvPCVL1cnsBCNLARWqSKNMoNwjmReMK68e63LsatRErtp+1xaKkH5QC8OlbgA708
4oKN/we4VbBsisAJ+YvwLNRHEkIodysmOQzfLw+wsGo2gssf8A6rxMBP0su9ECXIen4ALSfSLQgY
roXtpXU7h/N3t3Yzq6APocR8SkcWA4dTn6ZMg51eIx0Zovnf0E/v/S59Qw/XP9dN6zzddyPGHmnz
sU7F78YD8HUO0M3eaB+pPB3WSL+WJnXesndDpC7kX0c/dE6yyxWQrmwPJvIuycX57PPJydTuwevE
Y3++RV6e1ZIL26Ra0N0SKvTa6U0CcXufT1G6kW6mDqkDcRVZd/kWKvFQ4qkHfnAG6aMjFmIfXMfP
FLIiK2FxySat7AL8qW6QF3J6cfGy/o0PEpsX0jXc35JBWkEi1XFdGCKz31DAMXsU3KtdKPIuqXw4
9OVlXBrCihRR2dCqiIfsd4Y8Nfd6fuhoRBM98quA6ITa0LCJVIM7QkvsxHLVHFwj0bgJEb6k6/pq
d3kSCymljQrTaUBBppDSk+pRbeF59Ue0BPpbuCErp0p0FO6ujkP/wYpFOnCdzM9+a4hO7tyyqb8U
vlhDqC9YlI0QG6A360FUrj2FvIP8mluAGQIX3YxfWRixsWGm4XWM6jY96YB8HmZ+x/wCaozndWJz
dBwj9/7/4aYL9mWDxQidVRk2Q31yPQi8yPMRTiBPlDikWBNtXloxK2MwvSNA3ed0J9WU6mhQGHOT
qOLTv5eNa2kGlotPGTDZkUj1SWgUolFj7+98FT2NsLmVHHTJfC0352DbT+fKZSd/HBEvDX0irv4t
s7jbTABr/LkRjedyz+UJLa2X5fIg3AcpqlDzS+e4TNy6ZT/ixShVE81WcoOFJbPBZL5ECRE8LfJ/
uQEy963MhmnXNeTpqinYYDJNVSnSSMUnqKl4iYKuw3H2BnclnCz9/PNd4d1phq7FQUKOXZ4kKWV+
kE4NBzGIxNVjFJRyrVV7YR9sOBmOwoqSoJpOEw1+8MwfNpDvuu7BidpkXcxtxiIlejo1RfFmyDAl
gGOshZCFq6dN08Vmh4jWmaYTh9j8J5dCOCCVYMqeQDi2CczqFXdphWzPBpGriUQ8nrSnnDhxxzj4
V+jKX6m/LX3e8mwmRITe8l78HsPxpRB+u61HpA2XTXThYmlTd+nQZCRHrnfSMc6jxhUygSKF+pwq
5m4qnFMt4/1KZrxksJZH81g0w1iH3ckEc/8pnH1gbYJRfHJSd/h2eToLQ9jsXaKDLUW6HTBEpecE
ottKJmLwzPi17h1VP103zDlEvnM9PkfonohzqNs62AmW48k06XwBXRjfqX5fHmNh223kIq85lPig
znYC17v6rIZRv3QNW6PMXPq6ld9DratVHupYJzX3DpRNyGnM4dqXf/qC49lAxUaB1d00ZX9q3PPD
og/JN3k+TbOskEkxp2sQiaXdPk/u3TacLymhL5g5NTz6Z5hQzQn77ieKO2uYqqWJWJ6dATwKGe0p
/T2WcAdAIvSG1sGjW/j5rQquansi1EYPSrcec0BUm5Oc+xvXg9xrlEfXELLg29ahHdbop2BOj2+X
g4/qOJ4/oMG0VuZdSAlspKCYs7mIjC9fz788zKNPhfQPjgg//xloZv1PkNKtCUcumKwNGuSDBwIl
UCUg5QRpkH++tPG4fL5ssksftzyayNAN6Iw6K8QVhoM7D9HXuI3XbkhLX7eOah9SJ6aNZXNSrTen
eG0dPQgjq/I6UBX9D/ZvrLPWGFb/Yoilt2nrzI9Bt6oWtnBttrF/LgJDgW60+pfqxNB6Sdx0xGt3
sTeCDnBv/Ip2t8ztp27Pe1JGA6rlfOYsCRjt+FX7A7mUv109zLK2q9Ey9QLVSp6kFSfbrkC38DW7
j6ebv7+eOyoYCcuj+wmKYhKKXuhJ3ta6DYsrB7AMIGMhmtHLxnspahAsn9xiCD7PM86qlXNvaYus
SBgMXJDAtOK1Tj2AnMZK7jV5kqP5WgwQFRcQZ9zmbv40jc0KnHLJpK3QaAqpIPnNxCvwdkHSQE54
j/vmWh136etWziNAj58ZHdJ7P0PPFmga52hMQugG31ze8IW0x0ZRqkkqN3Nqes8kQCkmLR//ZLYo
b3GQSHdfr4dB/HnNfHdIQWa977qBzLduHd80FPCzuBrL7eV5LKyTjaYkJDpLR9TkXtcBF3fG80yE
N283IFcZLrUJ1YjflHlemPKkdNrtOMChv3Gg1GuOt3DA/gdOCapV6KvP5hUakU3S5FRsxDk/KKCg
k/RBe5XSBqE2mNLNRBlIMNDfG+2K7A6E1XG5G3mfF7vLG7E0kXOK8m6Xh5kMpmxncQIkDIJ650Pc
BNCNmChAAAF1j5eHWdrv89/fDaNCJxsdXZa485GZ3qHjtjZ7X5blVV1zWCjLraVOiRJ9nt/z1IPj
GRPF7nb23EmuLNTSDCzPltqELmduecpTRY469NLvUVbQNTaMc17zwQuTzbvm4iXMCzoUp92B5t6z
6ktp/oGuAfjosqiE3P0wG8pv5iAcIPJRF86vUcFp9pIG/o906KG8V1Vh09d4jvDcYDvkqTd/miCi
hX8LEua7qe/QgDyjluxs/Jkqc4c2j7I+8Ezm9cb3pyDe9A4pq7soZyFOkFownd37KDCzvRuq3ruT
ES3IT1CrnZ+lWFzF+F8onDTxPXCFLYoEgtX1TQh2fzB06oLrB7jDwLb+7IXiH4UlRO6j40ZGKI70
Kf/tFNJja8CWs8n+Zwkjajf4xhpCQALR/bUv9bnLC5oxQenPgGoH6fayGX/oLRjCugmmHfpJp4lE
zy5x6ruyTWl4Z+J2CrchehayTSm9vlnBJC1Mxy7sspz3VABW/Ep4oZN+IG9THooN8eXj5cl8aNER
Xr/+9kk3YjQbSVC8NhpSnRsztnzcBrlK11p/lmZgJQ917TTtkPnkOcBkdhDz+zrEaXNgfbvWs7A0
wnmf3oWVsA6HnDqBeFUpf5NQktsTJ/jVp4Ss3AiX1ug88LsBfA5NRTC15a8pesfUQZVRmN3QWui1
99ilAc5/fzcAFFPFTNy0fHXRw//JyZV4YLNaI9desFe74xdAFho06VS+Khjmw1Q0PMllUf2sSZod
4KFX6TTClKzgGDW8mpyoDJ9lnaXtVqeQmT0CpafEj+ts1boO+l6aZjPi7avftOmuClX9eNagWqu4
LdmR5deRqtqRyZY880Czx6Yr/SrJRjb8AiRjWhvkw1w3onbZlnhNQEsgso5DVj4NEw4RwCFAmINm
KnoynfnC9F0FLOhVK2bXcMGHRqXwp+w1aiO3AmND2WdJzoZoe/n7C6ZldwJLJ+6i3gvLV3/y9Rc1
kEc2FtNGzlr/LhwIRl4eZsE/7Cou7huhQFQNngXecpMW0kefTJf2K+n00tct90bgG4OSFOKVUeix
bfSo5xEc4WV8XQy3K7mpS3MA+UXwHPTiNVC92ZeZNAmFrvjK+nx4IYBR2XmPiXhayiw4qnl+Scfo
MfWrA2fzwTBvE8RsZaGWdttycNPK3vh9lL1ysAZ/jVCiTqaUfHdG1R29ca2/cmk7LC8P51ZJleno
OdXaAS4Vbf/kMHZorVwx2qUBLD9vSgfvc9DKfW6pTo9gKfZfY44renLZWBfCiF3FZdMUTSU8D1kR
dkPVlT5VUh1mxtdUi89n8wc5jq3CAIqFrKRA6r6SvufBVpMue3A8nH8ZIJCMKe8YqSiaUNpdazld
MDC7nOuWNBiG1CNHX9CnNM8KtLuawCQD4c8QnCteZ9BcrhTaF7bHbkv3wB2mnBCHYTNlLkqWLKqz
pKvAuHh5f5a+b7l7zNqSUED3XgG3bO656EFnQ4xqnq/7/HnYd2c5wWWDZGVTvnp16aFBKM6Fs68c
0axdEhY23/L13pkyYQqcsiIrsA0ZEf/WftOsLP6S8VourjlnvQxB+RmVkdfvOoE8bYM2wTB8RLfx
2hYsBBK7rkvoKKhvCH0OBsVSbwN0kxpEgo1u8GItMtwUIKcw124aX3P1jKhd6628YIZGs8pfC84n
CjBa1zQHQPLZVSCViNr1XaU7xUjbIY+G4D269KNu2IOVkhcrOejCxthN3y2NKzqHSj4DrO4co6as
m02YVvV3xsa1l4+F3OQ/rd45EAtuOYrnsANU/By9Qt9smk6RnQpwMdTZ+JL31a0zONc5i136DfE+
oT3SB+CdVt/R9pqGSRz3gCRe9sWlRbNcXbRTBIq6GaduFz2150yXx8X+/3EzWDBku++bel7UFSDF
eg1j39m0VfSDxm39oxRttKlqswZrXZqH5fM4ycdqmEL5DPDcDwR5/1aiKLfJh3k6XF6phQD/BwD2
Lmo1MTyybXHoxn4vq10XTfqGdDw6qkqh0Vn73Zj0VYGXwsvjLQRhu4QpM68HQ8aYvvpQgXESj3XH
PgCIYWXjlz5vHfE+DqfKKE2ew9Er7lPVZU+OioftVT/erluGZNCzinhwzJnPvmldxZ86Xs5r73YL
P96uWqKWOCpd++Qo0/q7r4MUATiLVxZ+wZTsmiVICqSJ6qgucAfMPHC9U5qJXeUH3TBuKySqawMt
zeLsMu8sKp2NcbUh0XHgjv5ESnesN2U5EbayCUsTsXw7biaB9E2nr6521U3JUFZUKSv+LbtpzUiX
hjhP7d0U+rZi/eTN2WvhNrp5MKSk5oanrG9oAmx5sOZ8S+NY7q27CQQSTV69atd9yXkTf4998hRk
w1X6mxG1W7tbQOmMUW3+iidsdggBC0u4iyZ8Q5Q+6EqsPWkv7bmVug+4gwxt1rFnUnvkE+Eu3j36
MCZrvcsL4dYWjWhVhbllnDz70Ne6nUB4kvB0SrdoKqu2xdB2KxedjzeE2I3e2inLsFRx9DxLPzvo
Xjz1rl/cVdord9eEEGL3eHNa4skcdIEAJfdKIafm9VRvu6yOmmrF0/8cQv+9JhC705sraMl0jiqf
pwb0C0rxO/B50D2f1W1YAjmM21X/50xP2+pEcUUxYfF4Rs0UufMdopJXTtUKBG6UUp4rEx2JN6nP
YDCouqQF7jJdifV/zoyP5nnexXdumtd9FTCJUko+qPkurLvSJCobID8/FI4INlk+eMDeIS2DeGjr
g+xuQgl3n9HuDOhg0h9XZvqxeRJbk0L4HWOYn3c35LPYsKGYD9oU1WaW8ZtTG37VDYDYshQ6yObW
KwR5HiVkYxP0QTu/29YtVq4AHzsxsVvFwTiGCBR21StEaNVcJPGYE/NLzyi9rJWNzjvz0Y5ZccI4
AuLrJKxeq5reQsRq2lZ4+bgbKOnWtDuWZmFlALpza+rWXDw3XhNt0654igr84yrvtd/zGzJhp4GG
P/IzREh3AP1Bz1TuL399wYzs93x/0jIzCqtDQu8e2WtzaAbdNHtGq09+BKTESs63sAt2b3ifCQcV
lqB6BVt8vYEAX380ALxs0yn31joIFrbB7hBPg7CYizCKnms0tg1bT0CWJwmR0D5eXqul71u+r4O6
yNKiZc8Dr11QsZ3ftRw1ecFKcPn4SkTYedx3sYVIdLiH/YzCRxHqbxLKc+2L6UcCWv4J7dFbRkH7
tWlcBfLxecZz0z3Yq+lVyBgoE1qJgasCx5lCZOEmoOIb6Yd8PBTo24xXLO3jrB9kaX/PDgL1Qz5U
bnRM8Wi4MWHaPTWlfNRn3HgRK3S8cwcqHZe3asmsLacfxtxzZ6BasZR4ZM7z+nOeCvS4S/XZKZvm
Ste0/T43BTqBz2knnV7kuc0ZlNzFiscsTMHu4S6hVlDEc8+egyJyd1VfhrsMMTgZxABF+MZbY8pd
2Be7Zxug1VKGTqle9Ti/cCmhbIQO9k9dL+l2cri8C7p0Tbt0IQrYbdtgPQC/Gwlxmug6O5RuExyg
2aRAfrr6BLjgpHbHdo27gIRoY/Q8lQEKO2XW5p9wPajaFSddmoIdBJxQADxIyfMQz1/T0PtV9f6m
m93rLmRor/nbTZq2d9I8isnzFNf91rhgKdARu+64tVu19SDbSI5z+KyhH7oHScuUmK6/Cv8eYRX+
/umjo1wWFnjTGuJeBvtYh1yeeMOFWCmsfVyLJnZPdhZ1wqgpIs9eId8I6+nN0Bc73qlP2vRobed+
EhbdtdOxvLsatalGx1OvaPZ3eTLUYYB+OM/txdvlILVgqnb/tXArMfll/b9Ct1IVHiBqXAauAiRF
xO60higqWhCJIc9RXZIOBc/UUdt2cMIrF8hutTYVNEMKFqhXF6aaVGoo36Qf0avKdcRur5YlWmiE
RGVCMTRyTzxut7GQa9CNhehq91f3nSv9ihtEPQnARh93YQKmzf6Bq/MtFcysP6/bY8udfdqf20xw
XwBUKE6acfRvxiZek/RYmoV1Zjc9sEcDUCNH360/iapttmw2Dylhd0CerlGELQ1iuXVowK+kY02P
TQhAqVvgVZfr7I037rDxoHh6eaEW4qqtaOGSlitv9OgRtCTfXCCLEj42d2CYjlZSgiVvs9yZe2C3
k3VPjyjT/TvFWZBk5CoF4gjq8H9HPpXzFkBSzX+YGY+VeZN1QdKa6apeDXz+HA/fJYa45pgs8gf+
Y2RZ9jAwsGuAo6cr0dFs5ofL67+wPHavtMxCXylnYMe0VtWY8IyM6c5DT+73y99f2F9b8iKc84xD
6BMX5yL88Wd/pUzfCpPnu8sDLJiprXiR14C5U4ZnQ5meS2eyT8v4NpBYoT2p/Cr64uVuLFauxUuz
sdy6IQNq8HjMvSMNiKj8ET3sZOYHdPited3SfliuHerAz/OUsaM4k2n5CFaJR9eIipY+brm0CYAo
Q7Em/Zn5Ubkt2ykIN6UfsbUfv7Q8Vvodhm1Ru4pFYM933T1pfPGJNSTd4iV5LQ9bmoLlzn4GQiul
tX9nSI8d6LR36KkzrRjTwgRsKJxm0RxCpN6/wwQ6vLDxaj6ZoR2KzTh67Ntli10axHJrlRZeOsUz
Par6HFMlmijQ9JgnHaPz9vIQC6tktzarGTx4cT44P4bC4/d1nrmfa9Y2++u+fnbFd3FJGyZ4nHPn
BxJu5zgreosaRbSSqy6tzvnv7z6eCsDTppnQIzuf/2g1h4gHD59ar7uyXmC3MqsWfcZSI//KW++e
++jHxbPQlXdDGwhHfN/PpMDRrAvhkET11TRsrkYuEBsAVwmI15SFcX60fS4PJi+avRvpr5c39mNx
hwi1n78XPzd4r5F5GHzGyYYDE5SBlWsOnNDTgHaGPfflsz9WbEM42Y/UPXRDppIMBOjbOS3T/eiB
CqCW7Urev2QKlq9DrJYb3WfyDdLBfoIzYzzQoQ13DmjlrrvW2VA5zYKwHutYvE1FAaqQpuu/4G7W
lJsSwlArGcjCCWUD5PKooyxvU/kGcBPYiIaAf8fJxEDCNgePXrbWS700zPmi/85xJHRuBANx+3ES
5E62wc5laFxEp9Hz7OBl9bKFLA1iuT6XtI3arKpfNeVeIghR3ydh3CFxnJFv0YI0X9XMFhG78bkB
y/3YzX1464OSA0ANXIhniQzo8jy883n6QXnYBsxxH8egrt3gGHJKi7s8diM/3TSUdTkCDog0yHff
TZtcgXtralqQgIKJIEOLOgV+ZFuyEBo/pIllOSVuO3RuvOMi6smKIy7Ebxtsl9EyMiyQ/K0oBIes
qSnNM4VW4IpjLX3ezgOoDmslTHgrp2BqtyYb0bSWOr6+Co1I7J7pRgFBBAHe8JZRh1VVIlp0oj5p
Uw6CJrOY4jUV+Q8jRAhmtr9tXvMIFo8OqN3o5r8MFT+jVG6DMItWwsOHRTJ8/2w973wqdsrWax3I
PJXh8A/ef+YDxEuQM4HPb8fE/DTpqFkZ6sM9wVD2nngoWeqYdLuad7uBmgPgMCtOu/RpK6oLB7xR
c4RZ+KECH7pAtWQlH/4wHOBHWxF6Jk2QKRF1u1x8HefP7jQmFGrX0YodLfxwGwSB6mRXRQyfH8ch
2DixHvejybLd5Riw8ONtDESZDxByTtGqUo9q2+UIxT/iOd1GV7Xoha4Ng6g7ktZorBh2WcC/Zk10
75Afl3/50rpYUZgWyjeQ9Oyh2UrjbR1IPzGO163ExgWjd60MTMAMB6Hwu7UmB+OXh8BJD105Jn4x
b4PGW1n+pUmc//7Ot9ohlcV8llDznHvtpokshhV7X4gKdosWEES+B7C12cUOOmH7xk14Ne7LWr9d
t/yWqwJo3Yzkzy/3trq4VcPKwi+tiOWnFISa9TjPZpe5/baZcAFBpWcNp7a0q5arDoXJBMugVSzU
7diwpBhPWQ0O3kijAWHFXz8cI4htTIOXNyMooqTZ9fUdY7s2SvcdLje8TcJQXrO5GMO6PQHSEMQt
q8wOHa+PAwhjCNcJ5BzXnpA+3AR8/zy3d2ZZ5kqWTuN0O6q8BELcNzMLTpft5kO7xKctt5WhGgYt
8NPZ+I25tzL9Uq0xhyz9astnI4jx+Cjzm93oPE3Bd9/7dvknnytZ/0mT8JPP471bjXHWeeOnAq40
fmnMY8NOGZpPQ90kXvilkj+QoF+5r9ZR28VlMwXoD9u583EKf4TtzzJfq/ouLbzlsABJFlN8Xh05
/4pLD2fgW70qZ3M2vI+WyPLaesD9p+TYVVC4Nt5PHp1a+qyDfyPjbqhcaSY/m8hHg1jei07sPpW1
gmel7sEBmiSY/G1j5L5px5+Xt3phkWzAgZFtHYTpBMHu5oHxfxiIBa9KE9ALYvls2uUhuu7PPkv4
t7KrH70SCgTRsEXH9/N1v95y2wyYcjHjnXTXdW2Sysd6Ok5FvGKbC6tvIwxyt4505OVml4Zm53dv
Ksi+hn28d0r2cN3Pt/x31j3tAoHMj7j9nZ7MT9Y5D1Ww9gC7EJhtiIEqZ5VnaPTdDU5/M4XZPtJv
kjk3c0d3aPU/XDcJy4WHNuiVF2IU32/vQE+26YZ6XxXe4+XPL8Q4G0kwBSLtoYk27CIv24as3w3+
2mVzaYNtH26oiRy3NDvhPfS626kU+X04b6Cxu7/845e8y3LgIq5BR9zDu9q+2QNTvRuqdEO6NS2U
hThtowZMR8mctlibUo63bcag5wqxjazcZHrcGQ4O5GJKaHtVe1MQ2+CBwsuhQs6QYaGdPN6wkar9
PBTDSrBbiKg2XGAwjpQO2llekUs0iRPhwUno+G4Q3c86Co4jHfItpFlWTuUF37CRA3MWqrhCuXcX
obvcAYnG5N6U3b4Kgw2Nr0JzYcEs/2b9MMQmTc/E4Y2f4L083zAK/ebLxvV/nF1bc5w6s/1FVIEA
IV5hLvbYySSOnWTnhcoVBAhxE0L8+rMm34u3thlOzUsq5QdpkNStVvfqtVYswwYPcD1xE7MF55bw
n3jsfQDkZnfb0JZNh3WlAXvEDwdFR9Jptcv95cZfbd3KkfIo+NVbDF24ez8090xlGyzuK9ZmIwY4
akGSDGzc9/34R9XyC5oo9q3eqqOsDW8ZcyiyOI9CLMogP0fdvIuWYxZsFERX9tJGB7Auat1pKdS+
VGESRk4yz2zjGlsb2rqGM42kUjWDChtETnvpzodAFrftpY0JCEzEnd6/3JDCee9ny7uqHzcKAiu+
2QYERLi3WrfGYhfkseFHAGABLP/QRFuX+8pm2pCA2YRcdy0C/jHzxC4C10raeVA8Aw3/Vm/x2hSX
DXkVRQNmYMzQI7fTh2RMalontQYsgBG+sUYrPoxaVupOsEoyYPlj+VHHaYzctT88FcFHkLxvHJ61
bbCslZsu19B3Gvc5mEyJF39loviFJsESFChbbZlr62Rdw6oaRViipx9KKX0C6fOEj3dFM+yvu7K1
0S2rjQHg7gfIE+6LRYJvvEyz5aHb9MEro9tYAB35YGZ3cYy6Prirs/iDy+iJEPX5+o9fsV0bC1Bm
oQGLEVJhQtVpG6udctrdbUNfDtXr02mQrmUtQhMkIGL3xXFd89zJ2dkqmq9c5zYEIOoyvHAq3E7e
rOpEtsdJ+X+YNAdkbqud6cme03jc2OS3NXD82MYDBJA1HOoQkfQoi33X/qwysmddnjgXmDl6FJqR
py2Re9ZswdNWLCO0rHskXhmBLwCxu/4G2aF06es0o8dRvty2P5ZxtyOUZcuI8N9B1aqHPAcmfPC6
rbfxiusILbvGzsxurLE7kKY+Oa534G13gJxxClqrlFZfr3/D2hmwLJsU0OLOaTTuG+1PD2HGn9y4
nncE2o8TD7w9cVBDqudw3PBWa+Zi2bpWUAZ15eUUBPQ7mYrD0Llfrn/KytA2RqAnA5kIytH7nPUP
dMx/jMzfaj5aG9u6ocd5DHt1yaeHC02rxuwqZ0scauWFYEMC0Dg8QeEhbH65I79z1c+mn/axGe8A
QDwCGpogStoRTTYCsLXZLrbyyqfUVRTRAcwd+7CPD75/RnHAbzk8DGiZ1J4CaRTnd9f3Y+Vo2Tzo
udPyhpeYyoiHIvij6w80/6y6Zz/4CGL063Os7cvl768+h4VRDQwqFb9kADExraCWtgj3z/XB1z7A
sm8o7YxFyQJQ0AfmBFmwpGXgklqg+Zm7cPVhWoxiI0xbcVU2eoCLTs0uQ5JNyOw7MJvOeVaDt/NC
5GOWkJYbHmttGsva/XKKAw6eqr0X93fh4t2TxT2HRBzqKtsIk9emsAy8Fp2HdKVpfo1hMyR5Xz23
8fTH9eNDT8L76xvzl+zijaybjQ6o58Clvhz0HuRiSRv8qhxQ9Go3mdjvKQ+TGQgklOzSBpniBay3
Un1s8jNDKyKSpEefeTvt/G5KBf1jIPn7z6Rn+6Ar9iIcd4z4iS6/RFOQhIX7kYtoIxRcWRgbbRCT
Pq/JaBBrZuJhCMNH07xQJXYxC/9cX5a1Gax4Qfg1ELMzbow59+pDyVGiMH6U3esmoKBujOnn2+a5
zP/a6HwPleK4hWHPZKfqMQEy2MFC14kfuFuAhhXLtmEGbSgVSCAwSRtW1Q4Qzh8Zn7ag2CsxoQ0y
KPRFM6Mw097V7h8/eg7a5akY441QZ210y2+MncuKbsHo0lPionjknXLgL5LS7+nu+hasTWEFB4Hy
KkjrztCyd9yjbuujyMo78Olt0KSsDW/5iWWYGz8M9LQfOE08M55yt0pdiAXf9ustH+E14LDMaizQ
APlYkO2WTtJ28a9gGbdo+lauOZuHxzg1mi8nkJiQHr2e4Myfs7Ma/wnLe4iWHEL3joZbOfS1qazQ
IJdTN4o6gE9tnR3rzbHvmg+xPz1D7ureZN1PKMA8xkV4uGntbDaeFliLuTJ0Qka02juZy1NB4kPn
qy1U1Irh2RQ8oLBYPFmSab+ouHuZmKTx00h1t4XAX/FSNsX64uBpMBa53seBQLaDyMM4x3don0uV
45cbN8TKASZWXAAWmaWbY5ywaThJ/4E534z6cH0DgsspfePyIZZ5E89DqTDA2MtjveN7ntw/z4/t
c/7QHYuDSPOXJ/+9e/ZO+2XfpH/c5NOn/lgdiuQT/lvt7rL3d/W7fKcTP9lKMq88FYjlDRawaxZq
dPGLopOq53QMHxr/0MU6CbuNa33tVFgeYR4gFZBTfHRXe+jsqU9mULf5MpueZ/CaugoFfr2LlHU3
mX3MixQ8RLcNb5PzBPHkZ6pCzFPQb239p26e5uGf60dh5ZTZvDxgvyeNJuO0N26ElifwnsYoqG/p
eK4suc3IQ0MhQc9q+E9loG1BeKXQF3MT+Y4PibJ/3+EUXOQOJ9PFQWYQvGoVKby7C/Wau2Ema2tz
+apXQcJCm7bAa0/vu5Tfs3QLMrU2rGV8uQPu8XriGvX0A5+mxGt2E9/4ySvxvo30kmUPJQkw3v7U
A0XMyO9oFu4GRK2E1f9AoHBpgo1X2NpXWNbEVM/rosgmvLs4Ucno+E71pyu6zt+LVm+7qjc9FWPW
NDosfT2CZ3s/MXBA0G5n8hsrGzazfscgcsX4MiFl7WJsgZdLVf28blZv3hBgcr443ldHJ6hHFi8y
rj4QoJ6fu74akqqtnoN5kC86ml6uz/J2Qor+h+ijZ0EdoWDm/BxB1rZ3B5Lt+nn8FIKaIykgG5S6
TA3p7BjkbeNmR8b4JlpczGyFDNpMYHHL8YGyqcL/6WYI2U+n9iKodv3r3l7D//B/iIKNlSOi4kce
0idvrFkKMB1aiUsZI5HEtioXa9NYbiQeyiZoNNYwcsB5+Fe73ONDQjn1dhIlh/S2r7nY0asTQWfV
TwWRqKBOqkzjQj5GVQDhULREiSDYmOTNWxS7YnmsmuFRIL0i+7nE2V3sOF0yAtxY9+P7OEafYxXf
FP5iIsuH6R7CLHgogVkbxNlsr6XTVmfWcV19bLuGZ1uvnDcvEMxjhQXDJcoS/aQfqoXNaZvlM/qX
b8q2YXDLt8ze0E+hw6sfi5G+SMlUivd4s7Ff13d87bfbPqCdAxFlhL+YojDticWaeHvVOuUt8Qx6
ca2DG46Q0gAbjP/dGyQaceioxOPoK9HcXf/9K4bBrBMLxuVSmywT3ysZx6mTFw2yEeCvhZLUqYN3
2zizb14k+AzrzGYuZKN6ZwzP1VzwlGNLEjmCYRuiP8fbPsQ6rHmEXAsw9s13gBTofg4uIjAUfIBl
632rWucmdB8+xDqrOXdzMCgW4dltaVwlbjuMY1K6RbixH2sLZR1XtpBCDxFvvucZfRrHLDhMJT20
SLJtrNPaBNaBVcZrRglo/Tkw9Em7kQ/uxKDce1GrNnKdb4YnlNpQkgJZtbxnQ/O9KUr9VLrVL9/D
IzpVOW2OOSjo8ZzuzS6XYt5Aka94RBtNImaoHWi9iB+sp09Iev4xPkRAqoq94xCBhGJftBVOrKye
jSwRYnHMXI7krBlULNG8VCZV5NPUb+eX6+d47Vssg+8NyEFkF4ofTRwuCVr9x2TuAGRsGCSZhgkH
2Z/nLUzviveyUSVkRuZb+1F4GpyQ9Cng5sZJl2BZ+Mb1vjaBZfd6jvNeAXL/w4vxngGX6S4q52HD
qawNbpk88dBYobom/1HMI2AOS+mfnXaTc2RtdMvSg7oRvZvPLnR822Hai5IXw0s5Zs0WpffaWbJM
PRcG2cJIOd/DmhDcGRCHA2U1kFa3wUxgiZatE/AUQAueRGfpQkpq52I7/AOVOXiA5gbArt31I7uy
UjbiRNViasDdN5/zemrESc1e78HanWWrQLo2gRWH0tk30Twpc6ajfk/Kiwpg1G+B5le2wUaeDPPk
TmQU5H9Xk1DTHR8V6N8az7hb2Ie1OSyjHiCkxdvWBGcIs+Q7WWf/dK73Jcz0FunP2gpdJn4VeOZh
CfmzvnLPVNSqv4O6ihRpAIqum1oiQKpxmfjVBJWXO05c9sG50i2oqKcOYC6ISqbIqG+1u/x90/8n
YYU5LHvmrhe2gGXiuDYiys/DXM/6s4rCRn+YmT+DK8T0xQQ11mFg7TshGtF80W0B3oOU5hKqYmZg
XvQ1Hjz01rkIxmc8ut2w4F8EKO8WFwyug4Fewm2n3vIPfKYOhr5cpG5tUkkq9TDxPtjfNrrlHOJ+
7IZscsV3L1CPfxWAoYB5U3EbC235BUHcuYbQlDm7xIPojpgGnjahi2rUTT/ehrK4fCLhXHnBWbX6
PTMNeReCZGGjPrVy1G0gi2PAYm1ML74XnIP4xqAHM4mzEeX/6z9+xVZtQgstHDAokNg952aOyWPA
0cF0gMLmRb21dQa11YfyZj4eMmKWT+B5pMphFuQENekygdDzOxaFjxXU2BIhmwc5h4/oEnzsh62n
ytqHWT6CLbGfD8boc9aDesqg+1rw3rn3lDKH60u3tjWWk5CaTWHVuvoc+Bf6BrQM7ma21Z689vMt
79CNHM8KjS44V0tUxZK89L1BJUMzaAlhPNm1W0mvixm84YdsREtTuvAtxpif1cyqukk84BILngie
lWX8UFCw5aNxaM68dgcqgFidjZTzEKRy6aj3QWa4D/UuVqQkd0u/DNmzQrpyit9FuVRm3kMLiLfH
mLMIWPHSd4JPPe4gcnaDEKSWCV9aw+oEWWx5No7fLc5OVXgToIAcFg3ahVXFyh9N44Tf8xFcfoL2
hB9kgSVPFo8a/hRNWSS+zTSf1ZLi7XiRCmlULONj6E8m+oSGtnx41y6N75ZpGJei/eiwUXjveca7
+uDzjHR/WOyp8jvzCZi2sywE3l93HJJu1CkXHv+Th848sgNeKcA5H0GwFND43q38jowbz4g1+7A8
oCSIQ1to6fysocycFlH8LLrpUz+63hGKNTUyquWvnGdjQlHI3DjAK08XWzVrKBhuJXB4IONB3OC+
IqwHjUE70W8desnDaRdGVMb9nlHPbZB7Qfvq7ibTsUFBemhFTrucnrhplndag26eAG67vz76iu3Y
AloQRgPqQOC7IAvF7sVULO+DcQASPnTyLUmRv+nnN8zGBgiZdjARCTk5uSW/I0A9JFSzA26xjwGo
DodJ/ATB1F3lTy+GeqnTh091DvaH619I/oqnvTW95U9ltKAjX3bON+5CxuRUGORjn6M5K5warRiO
DiEjNdRgrxOadg8Zq/MgqcOqYTyZ5sx8CJsu6B9jsOLT1JmyIUsICLjMjuZiHFLI74j8hQzRYk55
n8f9B6qaiD8A8YjPfgG7BTflEQoBtNrJcWDLCzeinI8CKEJ0LzZ8rn7GOeowp74YGizNrAleWVkf
R87BVVE+5QmSLzhumfZLllaK4HeAUj/U/r5E44r4g7p2X/KESI46JJkhtvAxq5g7PumxWvS7ik54
RqCdS5sflYf78P0yQlTvhVWqX752qL2Zd6we2ub3wAm8TpqP0FgKkxp0DANLwXnaOGfTM+J8ArtP
GDz5YN7RYMkrK/8junlFAO2AkXwSkwM6m8WMQL5SsKF5zwVoM/nnwqkG7zHWdRG/tNpBq4hy+4Gk
GYoI2TGkZukVeIDHER2X+Lc7+lPh013LYsMAbolVfwxzJ8zTGCFPnzagLCjfR+CUdBOFXPe8E4Pn
3OeDY6rftCXQr6AyG9SZ9G3sP0riTuxAaul3x4YHYf44oUIStknlk8C7m4mMnQRfEg4/oA0aoId9
Rnpo2E/wbey+7MrKvMunaGoem+Ui0U5RkciOapCV/LO00cT4Pij11B9rD/nwvonj6lE5LpNJPiDi
dtMxGgjSsAEVTfaj6YwbfnRHvUDHM6t5yQ5+rcBdMAqWBQNa9OdALoluItB2R0Hohx9DrUXOIAhf
munDVIQR8mRBySEEs6MLz5qfHTQPxiSTUcCTaETf6W8TziT/iOpJ6J9MHpc/cI5UdhxVHrnnKeN0
GUGmaCZ/+EcWqgm+lAU6po/cyyMNYrxhVEXSyridcZlKEjyPMvaynW8gDLNza/Av7ifFiXtkeoBI
GneRakYGIob+JvISY/+4gMrK85K6BratShuvcLpTb0gGTFgzTGlWoHX6VNLemQ8ZZNaytHcr8wmN
GhP76ufgdt+BK4w5hyKE2PAdkpqwOSGdRX7JI8ii7honF/mO5dVA9o0/jv6dHpp6OABS1UuZSLwW
9vmQDSFgBU4OvCON2vJe13Jgp3j0xwXN1ejMeWh50PZHKtuAoPXLsO6h7nn7TPOY13jm5dXPAZe1
/ojEYcFFAlKCy4EaJ0VPc15F6hQxoQEYCl0XR1iRBYRLkWhp+05CITLXCYs6UvAdmZ2we4CldTrF
qWvJU2Z8qT9GHvVdVFybWCFPwbNiUGlRBO4L6weNvyhHTRm64yOUTbEkLckOXuPQ73U2TfW7KCRZ
+1JBDyHelZ2K1Xs0GI/1JwdkDPER9edSnOt2kuQ94vol/tS5c1MeSyTV+2+DNG01JZMphP5T+6Qu
noXUZjlBu9MLEx6xOjyGXZ47+xwLTHZFXfjlsZaQzNqBG1CiLuODGXkPk6L85GZl56RD6OfsmEMh
M7urgJFp7sOlxokKus7r/8QV+NxPs7tEDaDa3ImKpK/R43paMhc8mCoC0+ZdI8um5Qfkgov+H+qA
nPrZYRPqu3UPsYqs9qevi+hByZ5oqYZsN5lGDTvPc4v5K0ZTCi515EjwHSAnilfYLs6WeisFuxLF
2nhQHWWzT/KiP4tFo9ZGi6GSqQQT9Z/rV9Xa+FaU3IFCrRGj6zxXyvTjg6g9nF0yd1G2AVtam8CK
lHOPgrx4Zt45HKhBdUhAE+XkQOV0Czj2NvkNkgHW27fqNBjZQiYe3KbsE2LgtXOef+EuTk0sH9Ek
cRcEjkjgVkFzr6Nf3Fd3RSkfnJDdlii3maaCrHI7XPTzOfCQkEAWBzpv4EVLR7XJpLy2jtYzuVOE
g3W4WM6K5/EL/Dqrd7h9vK3s6yUyeSNisdGhuPTjugf860xnJEZVVQw7yAvpnXBVdz9X06fr520l
kLYBnW7oeGWQc/HAPGAggxjcATWkHEHFeYnH8iBHhlO9b8ht4nIImC+p7Ve5IpmrmJbIbF5E0dme
RvAZZNRmXwqzpWS1tnRWsMfJ0pC55NN5WdilSz7ccSgqHEpf7WLX2cr2r+TibWwnIMJx7hZyfg4g
slIlKqtpAhJNdtRVn38EXeSvOdrqIl05bDbUM0A31Fx0lTqzaZQdTWgYkIvxMte/CcGPfbH8gsBX
+L7u3ZPr8nPeqpTJ4CGoLkLahTy5TQbjqaukR6R+/eStPDt8y03IcYknECFO567PSvSJX8hZMzCY
lSCGuz7DGjjCZooCz6jI2jGqH6jAg0OVbbY3eQcpH4EmlCJ8hBaBARWK5GD0Zh9qBLDp9ZnXrMpy
DpUvHFPHdHqP8C0WB9/BbqGx0Gna4G6QMkCpE4/9BW/IPIjv54wENRDgUFNhGz9g5cDY0FEdQoEw
q/oa/Gaero6Zb7Li3gfz11Z5ZW1tbQlHgfCzqaLZO110VgzX71XEPiiPpJqFj3/fc2qmyeyJNCLl
VoF1ZV1t3CiyhtMCQvD6IcchFUNfplCxclMS49xQET4HC3tXxpgubopf17dyxcxtJClv41KN5rKS
kYc3HES/+kTgRgkTWobeN18ufMGTEBrFN27dxV7+5SAzx+ty5qFUArHYNC/cUe48CFttcaGsnY3L
319NAKXpqUaGQj0rZJGdBJkqirSTR5yN1/ba+P6/x6+IzJGbNgsMG78569GpgBectzH62hGw3EZH
g2CsMmrOQFYUEUs6guz63aQiGheJW0/BfJ9lTRmHiat1H37lTQuoHfgdWdXdFl3Y4o+srA3YEKPp
DBU1d28CqMqwvplSLyZyd/3UrThHG06qXR8K92CjQJ657ms8x0vARpA8CJd++hXFUdZuxJsrx9sG
lgrmecDhC3XOZsZe0GFaPzKRsWQsZpkiR1E/gCB42og91yazSnVkmaY5F554UG1cp2rR7znCvq4T
ZapN82GSW2qvK8tno07zrvYbF53uZ1a2wKfRGCK8o0SrEx02zsCa//tbp3plRVXlR147cvcUXF7K
kFT7auDrUE45I79wl0/FXad7vluq+J2XNRvZ5xXTsgGLkD5A5iqfIfoKgIZJq+WvOpRZ4mVjgstO
vBF12pSHYlBOIZlXPQyXioYLrYvLDhm8p1BnQsGsoI+tL9Xh+ilf+xzLU4h2mdxg6vgDqmU0TytZ
8XkXTmA4uj7+SiBoY2F1R8sp6vh4luC7xhs9VlnESEJUiMSCJgTNOIeGLXmzVaV884NAK2rd+4Mb
hcInQNh2Ipzv8A7SO16Ija9ZGdy+0yFsi2aooAwe6FI/8Z5M9+gI31JkXhvcMk11IRAQQ9xC/dWJ
vDQABWlzLOAe+NP1vXjzZIXUvrpxMwfevEwGAEtokXy4iLkN3M3OgJE+ydiPC1RIkHGJWrzVrs+4
9knWM0AhS7T0eJH9Dr2MoHGvDO/qpripjInvsa5p30OFpI8p+Y0egly/j/MK3aeLavtqw8Os/fzL
3185GCRB4sYIQn6qIkDIT5iMBiSkZLCxPG/6SHyAZXyqHVrjtq33M0SfCW5Ox0HBChVf5Brr++s7
sDaFdVdDmAlqXCPzfo7ClVDaaFECSFunH07E4VtA1L/n/z8+Cx9i1YIiGU4++NrdMsGzuM+fAWxB
oI/d7yQyvDH15D+IR8va+2J8MutwD9FT6ZZH0kxTDwp5sMS4dxBxQg4yaHr9WyD9Wu3yaoyWF+JN
jv+Qe+XogYp8KvsnEsADx/foZ5cYHuw1ECxJIcxbC53m/VBkC2S0+j5/UHlQ0iYppPZCeUSerjfT
YQBemx5Q0NHOwXNK6m8cljc9XUhtv83Bm7ygRYQ8ZN5CT4aD1LjyWHGSQO853ebjfW0a68yMkR+g
JcIZf4fA+Mb7pXd0nJgFZZsyHUvJ4g8BEe3n66dnxQBs710VDBJbkes/kAyJ2WMVV0AitOBuUlvv
w8s5fOPk2Bq+LjUK/mYZykRGWlYdOinLDk7IiM5n/s73l5h+RYVCO/yuims1k4M7ySIP7sGV0VP1
wKB2RPnOn+uirFJ0nnB2uO3jrZuEABaXZbVEaWyhT9kICd1QtFtS3CsrazPfRjz00Qonqq/BYH6o
EH6ldjHDTb/cJr4diAokla44dTXeZwMkxhLIPW5s2dovv0SWr5wihKsqB/n6+F4vwCFnXsB2UL/R
N/70y7F/Nbqp3R4Aekof5JChuW10UYXRwdP1dVlxhv8hvg0U4tCAdqdLTJrNLjnUy3TXdwhOr0+w
tjaXv7/69Y7wgqzWHvk95NNE0JnNQ3If02hC1+71GVbM/z+vkgwHnVWaPriwTPA8Oylv1SdeeV9Q
39nwZCvLZD9IKIMfgVYxfTAy0CmeQIdBAwvuXaQarn/FyjrZDW8cXc18DuErRR2r4PswBighiSKP
mo2dXpvAOqQ05NhZVDF/QowmknsumsbcTbOeb4H9w9lbx7QS04RlouRhWPD04Fqb3f9DUGDt1182
5tUxKiOldMaM/Lrw6WUaPZr0rNwCl63srk2eHKAjagoh8XFPuvFHLqDTg5LnUyiA2ry+uWsTkH//
euILzwmCnkJXCmhZyfXXSiAKB0Tlx20TWNGGFE08NzWpTyj95HvXq56VkCFUiLfa6lbW324cyz1e
jKObozlVO97O7dspFXF3k/8MbQ5lkpVEmJmLE8sYTTvqzncj6OD3t6xNaLeE8XEIlKxK8luaHsLM
ZfiBhbHzudfelrTv29sb2vzJVOUTgFRRcRrmsXiGTATeEz3gUyrpA33rJJZ9gSQlFl09ZVBZmeaE
IaKC0AWSmT2kB27yQWF8+b5XRkbbLFZtFFQnHV+Q+wZJzAWH9vo2vH2CQrsHLBOQE/L0LE8SMf4+
ENAzQcnv+/XB13bACgGNqxdnECY/KQLhNtTf6ySAaiww47O5cXEsG5ZsbJDmq2Bi4OFMpGf+tG3I
drf9fst+iQ8oD3ckQuOLAhBROk+UiMZ0KrcYd9ZWyArdXL930DhcIgCaJLiy6TOhylxwglvg0JUJ
bC5l03VO2YyqO5myQZcRNxWotIohKSVO6vVVWjlCNqeyGIKo5HXZnjoBOGgFHq9UoXxx4+jWBclp
B2QuSB1PLmk//F39OYAU2W0/3bJe0bEAiMmwPrlGH2iAXh+v6LbqKmtLf/n7K7tVxdIq11z6GAIu
AbbEOws1qyrxnGmrG25t6S9/fzUF093gac+vTwNayRLBlnM7oRv1tsWxrFcsQihfTu2JxFGUZL6q
dwu9qaIXQtjt3798yCqnqnMsDlrme9y9uN1zET76Fwd0/eevLb9lvENcanQXjwLuf/qa6yA4XK7G
2Q23eEPWJrBsdzBiCf16Lk6swLOL0Gc30NluzKJyf/0LVnbX7n8DlKptcy3bk/LyYccj1A76eqs9
bOXX261uDG8iEEXOWB4Dt8xYDrrAAT1iIHe5idEoDO0eN8q7HiisSpwqJo8qb8JdDaz6xuKs/X7L
dHPQrOsL2PhESvWDKpjUpVO+v9yOt63+ZeJXtoUWULWMYCg40UYCrCVc9tILyr5eH33t51uW2/Gh
ADGtU6ByB7ThxelAjfdYbh//tcNjWS9jCsJ+2WV/G4hjpR0sDP5nEHRj/dfGtwwYKh5Lj0cqxtfy
p5k7gg6KzbzA2upYtstF3DeOMzan3Exfg8r9U/nzuGvAu74R+q/9est2Se0NoVPWuHfRnqxGiEL2
bhHtru/tyuD/aWMj2uvlFJSnwCeLn+RB001f/LJxyBZV5toM7N9nM5uqZlAKrtnXrZNGNMo/ziOe
19d//8rq241seQUZU1ZG4gSgN0CjwF7/tS88CJ5um8CyXTeWOYH0VnuiHuJCiYN0Clr2ziNy63Re
Rvpvtg6Ktf9eII0uxbnz0MJp4jlPjAZag0HW6hDDTQNlOxxv+5DL/rzyEQMF+s6d8cTQEnCrCy18
ME6AcExbfM2XKOet77CsGBIwEo36SJCZoXtUGjKm7uUmMy7EqMtqicvEk2K68dxaJi1LNiIFxLAt
+fQJzNML3hmbOndrh8oyacnV6JcOwZdcnqpq7N/Ri5Ie2j42ypFrNmGZ9KD8kXTguTtpp22hW4bL
IIak1vWNXhncbkTr5g4oRUC1TwGSwAl0BpG5x3P+tsEta0ZjYolXWFefGEgeT27UxMCcN2VyffSV
hbfb0DKUIMJGZc2p8yf+d+Hz4NJorrYK6GtrY1mzyuJAF6aSJ2UQJ0o1dndjnfW76z9/bXTLkkVD
K5TOWHXK3Og5N6AZAI5ui/h/bW0uk76y327JwqGY8+akMrOkspMfMjcHEr/YWpu1CSz77XSQxVUR
4wVZQWFXtD2yP4MjE48AVnbbAllW65piiSvEKFh+Z0z/euoIH3Lb4JbVmonzyoC6B2UiIy9s9EuK
e+zzbYNbFpu3qOk3Wd2cTD3t/26tRzeD55WVt/ugXD9qdFmQ7kS8/tJyN5ud8cdPY8W3mLlW7hi7
F0pMwL4YMuNkAjn+BH4IcSBV7jwxNFyO6DK8zQDsbih0zMkKjWsIU8qm32f9Ur1EzWYt3/tfxu2N
Oyaw7JfpYkKohWeGOzP5DRiErv2kcG9+VkvgOXsysepXPuRlcyBzMNwNI4glMjQ3LAwtjQIw0Bp0
W9440z2Z27pIgAZo91xhbZIL7o8fiI4rsht4wcE6BU5YcfYWObcnCbWD6o7l6EMUKJ4QE+R7jl/M
xBdh+gbkFENkZpVUDX7iQfcZ+gqkPxdFip46XhyCKC/fS+6O5Q5q9Et7kJ0g7zoSiHekl91pALGV
fgDEdrzXleZzKgqn3EMSpf0Hz8/pqyuLYtnn2eJ9dztVfIyI6587tGPuTEz8J1PI5aPrZ/xTPjXu
nfKFwGxExalGR8cH1ZSOm4DzufwaBOgZIMwR1V5kozpoUS0u0rxQi/aMju5YM+nDJEPxm4qK3rsI
dqbjELslSbshZn8AvoQ2Mw2rERscz8N7VZHLihWZS1KRNcGvQQbsXbwgpZDEMfg274Humr9R6Lh8
wUOIflReTA8mhCgUCtnYA0rF+NwZnfsJa/qR7HNg4Q4AYtKPJi7yB0jLtG2K/nZw0UM3fkzruKF+
Ami/fkb3WH4gxF9GlGu9+qHIUPPI2IDOqS7CsdYVePSS3Me+B37N92hW5f/H2Xktx41rbfuKWAUm
kDxlR6mVg2XphGWNZTCTYCav/n965sS7f7f1lc5mT82m2CAWsMIbDigKg0sVduk5R7pWvxVat14I
Xa66VzV60iGUknpbWMv81rQOkk9jnyUkgCgA0GDoOB3bujVbuoR6uhLBklNzRRNwHEisF9KiBCu6
wLbWmZfpftdOvvPsyDHHBkZCmBdImzl44mIDsddB5XyvyjlfsFycTGcbGUX/AhHeMvcU55grD2Ju
f4gur93QN2LTPxStbJ+zHrFB6kqYQk1UV4dSTs16tMf4tWg780OZ5qQuUVBZynVeacdd25Wjyitw
IszMBUy9h9Q1ArFVeenuIfVnPzOt+9d+KdRt1GNeE/b1VG7yKje2vWjVRdwv/nPVC7RfhGmSV4xg
cfdGN7BV+3RBs2zxs9m8bJXtY8UlHPteLIyk7pJskM0FPtfmvNcqij4qwzzOpYIusteW9ttqJz0O
C/h9IGR8nY7XXkCfaNVUkX+jRce7GAHpdpgeWe84H3h6XlkZI5cVALH4ri0ccwjbzkKTyBWD90+5
oB0VzjpunbUdj0cjy27O6guRHHn/gdVF1zJfnAx7ZLVYIXYKHTr+NSPztTOP4JtaM8u9TepGfnlt
OGOdbpVKiG24deZ82cdSPGODmrQb5A8yf9VlM/+c5BMjQ9Pv8SpxNcH7IFodF/fprIro1Uz7EtGh
RkTOiiZh1e4L2crywZnYQS58n8fCwLU4DIaIxm1CauiEIkv98n00CNuVT9XaZKsumZ1lj2xRFF+j
RWj2pL5dA4Migp70IFwI9SsFTD8O+8Z0s3VBnVusirrr+GxROwWhNbijt/GCySuxPcEYfCetjrXw
3cZSANU9oXY+BqM5cH8OJnyHHaxMU91aofQHuN06KuutoV2vAVFT1mLHyyLbEC5KFQ78N0dG1k1S
FIm3Eh0u0KFn21n5POd1gSB736cI/Mi8c51Nby9miUcVhIN+DTq/K29Gt0goc61IXjpB39ePiU1j
LByLcer2uRhr82qaJyjhoTG46XjkBM5u8+r3ykI+rbAM6x+lVToxX52PfCmZqTL4LoOqpAYRRuXL
79jF9cOVmhcU9Y0klf7FhKBROW9cb3DlEC6WORlvNFu5iwlzOY5XlWl21lYly+QckiDDA2gzDk4O
x8xi+YetgVen+AFosR1+ZiqP9SX9fdxmw9FIx7wN52EsUVAY0YJ6FHaXYEcyiybeJwtgelrcTbZc
OOYyFxurSI80OS+oze1gmjBUi3Zu5dpt3FG+IrHd3mQjqMj7bNDYa1Nw/Su/6OG+A0NVTxuXA3Zc
tVaS6zXwKjXcydgrylWbzJG8MAfPWa7FEMlVpRxLbaERLbvYYxv8mOulHy7GYNb9loonEheIcKf4
oXeBhq9VTna77vLO9uqwxMlB3JlLFMzf0gaDvF3gBEAcNwG0hPbOU7iNciJibMfdatSROABFaoJf
sWsU9l0UqUD+EtI3zB/JEMfFdowCrkVvCZJhl06VHC+MuDDLhTjKluYDlqennuk2ZeMWQJCaN8JK
EwiIM+jhp9ax4idGW7N47oJiSE3QkKnVltTQ4Akx40h6MNOJm8nsQC2hvZU7q7wbV0VmFuNTBMe3
3CctrM5pPeYYnGMcPuk423QFyOsfKii4QLwxSsQKiqTlPWfTGOWbeVgI+mhWRr0Tg9uIMOFYrNdz
1eVPIJZ891rqLJb7tOnLeN0H6WTvFAfLfD3qtGquoCIOJAeGlV9gG6zrmr6m36f7iCguuSM4+VaA
djTalv7cAiJtMm1dwOp09GbuzWG8lr0o0m1Vesb8AKIxrS9afzJ/WLJ15RLaXZ43z0uaju3Bgmu4
rI0BxaK1m9lLU4TVpIOrPPMhO0t0y1S6QsAkKom1vMWVOZxUejzC7Lp1fNi+sK0nThAYydu8H4Dl
uv6cvsediNxdAWqixaZmwA7BmeJBb2SCBeqr7EwvuAbYnQfvTlAHJiSv1BvkoU97z942dhvl+8Ep
C7H1pevOPxCSWIJN3y2t56xmv6znZpNJ5Esv89EOxl+V6OyrwSt78xqth1JdoNAfv7KEU2Lvksju
7GmrHWB+dkgd407+Dqe0xbtPPIi9L5aHlPF9JnDr/BalBnUIdojKgHs05mW5FkFt1dRVnaGD2ywb
0wrAOHT6Bw2aLdhYpe/2EcFawm8XhRlV/UqWXb3cK/KkhvetcbD5cCxLo1ZRxfWcvDq0dvTdHOdO
A90VGac3f5ZkFxLujKl4R8cbdnMi7exRUU7rGylL5RzayQIMGBJXtX4XUdn94ypQpneFKmKAWqY0
7BH1ehiOGx3nyMiGlW2IeR/Jug/W7XI8SHXSO9bFNDSoXmlbwZ3PHaYMWxQdquAGgvPRbyGbSjFf
yEwofYHNrkdFifjQ/D0yEZrCLaetRRH6yzR4712+dFwScV2hx0PL00UdQOBZ7KPBEbkHxy8dY++k
+eSvZ6jIJp6xy2iurciMuQdkUmVhFJeeWCVWo7c5N4wdxsOQqY0vnNJ5FGDM2httV9MYrBVE53dw
jQHUnsLJH1BTQFQUYbJBXviFPbqHfpzy+XIGFQEXfR6RVlzRB4yanznQPY3oems0t6Zh29Fb3Qp2
ZyvjBs9sP/M7WDV1/jS5g3utAIUPcKprcp9DFx+pWpORWsGN0Sr3MNq1U+x7ICjW1groTMfraCzS
oAhnBmQcNFmWZ1A9pzlz/C4MJnuyt4noZ2eA/umXc7xWdVo4r44eS/N5GWIDVEuaGemdg3JTedAs
mvutlUOTVqG9lFG8ymqLPGksLczxOIlnEXpVhu+LSNuAt7M8KN97leSm8WM0NJRvHI6Sy2nWDO/g
EWtuXaeHIzzA2J505K80LPPkIkgi4YSLaCYX1Qac1bddulhi4/Vu9Vb4Ta1++HFPbudjLKXWM/JF
ZRP6STkh41Im+q4oEKH6KBK78X+NtSySezMf3CJEGNBPr4I2ljmUpU5NGxjzcbwlt22LV4kmAcYd
xLn4sBwAOGvuwEVdW7nd0mtuIzu+USlfCILhUQVibi0we1ZZLN4jIk1+8+7DzG42aITnzoXj1HO3
hcY5TysH9W19bbmxHD8g5vrl2mt0rzd5OQ3DTldjkTy3vmcrWPLCatdCT237gq52pPaGGZMISfD4
FB9RtzjNVvsJmegOCs701jTcwe9qyG0lwwFxlGRLmt+pp7EPnPrB9opuOcBhbdV2wpXXvOInRc6j
S8IvOLwmg7REzBGaBKPpJY9Y0rTxLWIkhJST20n1vUeDAtZcLCs72ZRz4n+o0QRvaukkalbzkM8Q
7i2H+mnrOrHbPyWaywaqTFf7VwHrvqgQZV850tsb4509x3V7ZWeLLjfxYIuViawhkhk6mJsF5xRj
WkIrGkZ7NwaBKlZZBx9wLdxm7FfN1MYJd+4yFGvZohgZ9iQr5rp1La0ObpUuNMnibBQXLrC1n4Xp
830CpzNwNxib2Qyht5DiNWT0y2Zxg/qlWAYr3fUUxgdRjySJwO4XYo5DSFxkgXDNq0j0/vOc1pyK
bV/m3crHq7A4SIrwrSqdoVhRFLXvCuE1B659GzRZyA3ofBtMvxtupk7mL4Hw6vgljl0b4R+/qahB
qv4qjScrOphmI5dt5zlDtiuU4oQYCy9YOfERVFNgMdFsnaE+ts6GoGLaxFNXSFdM9WpmRgQ6phFU
G7NuArEW/eg9+L5U2SbCKsK5I2kgooUTczGjee0BlcpT/rmiZkFexHekv9zPlZlkHOCNuw5U5HXr
YIqD8mmoKvdbheRAF1alw0XgmNZgbJVnDTf+Yst5zTsmj5mn2x+z6VR3/YDg6i1dvyy/qYA7v3B/
9u330e9RLfOy43+Lfku1Iz9WzX1hSI+qH+EOTZqfaL2NyygjQQT+yYlcRjZ1EuPZ5XrJ2nQ8Slt7
JioDErEl3RLA2slHen5RYq4itiF2f9NSlpss4er73tWyKm+rSNLSQNrJ8W9KbxQbYWQzxEFzJCe3
4xkks+P58sVqQHO8E3QBKjJObV9ltZ1eG4E1+ZseaQtjQ5QRnUsJTujf2xzje2MaP6LieEtEnXan
UHI/a4wnUExYV2Nw1IRy2mJcA0Hsf0bJwl6kT6yAMikYpmGhRN3wLlVeFRs1uEu08U0qqL6y+2XH
QKIyixAfRolcKtWbv1rsJbe3UxDQXhmO7R0b9tEYWkabX0AMZhnEjHjYoQuEvujFkA5hVGaktpFt
D+1WjEGnNwDG49esNIoPrtlMr2uYAahmpCOFV15y/L4NiddlG88bRgLdDbLQJrm6qChGkhXdF6fZ
YCCIrFRrdGyntp64qZz8qPCRgXo/npNm/LS4s9HTvsiMnFRD4CkRVv7Cxk+SKfa3M+FINE4tMQmC
PfrQwTRhx1nWLVsubvhZrleRDIxGQVXXsFf5Z68mjS7rxr6KSIIOQQI+NczGOd9ju6vZRaZR3LpN
vHirbO7SW5m76DVEhtXptVO4hBN5McoACu+c98oVaU+rvlhyxC88js2gWMxhP9rdaO700bGwLReT
GmUotEGem7MpnalveRE7dq1wDujYKWTEilVnirYJc3BSxS6qzeH7GNvsE1RvpuKpmhTlgvIdFe+U
FHh1So2Z8vU406Z50rKRV8ocm/QS8+6oDvsEj/P1PKZcVwlyH5vCmmn3lT7YH8ub5WXWRum6GCv6
T4NfVFufmuvCiPLeocpsaQyBbTBLpHOC9hsCcvnaKgSFhSGd9rJHqHgXgFJ6PUbJYdSDdYOHHu0l
0C4IMaNsgJZNZViLgUqOlO8CPN+0gfeeoHYnFgSbYcO0N45ACnw9k/9mt1mk2BOkhVZ74cS1rVdK
Eml91Q/HHiarMbXFck1Sj1BHmY3xi7IG9S1LdX5Hdni8SYI2e87Qzt33chzuFkkLVhsO3F6cJAxx
yKh7642kWLqUU+I1h5Jrlmsrsofcog9WkjRXDTfzFTQF+9o2jP5JF0tZh/Gc5D9zb24+CBUvvcKm
KS3Cdo718SuQ1KlpQkA0q2fc5DBgfNfR0D9mSiNXh2/3+EOXnJmwMP3itjX0MkCbcdTKN6GfMI7B
An2F7sxyZwWjBwo7ZvpZxE7xKFs6sUXcBN8EvY/LIYj5IiW5517RpaNvkpnzpkRo1Fs7jj295a2B
npSucm9ZJSoaJZk7TfC17FNxKwcvNsIyEe0DwkXyapTRVHM72smN4/rekdx43JWyc+nARlqUlzYl
GG0Uf/wRT3VzmDFYuKwGEwIzG0Z+dHW0DGvl+O0mdbD13pSDXSMF1HJWgGWjvYKnUrqvBUeF39o8
e4pl/WqBP25XQTTrZSWsjJ7XMgdjxi1gxKsxEHSxMjDK/4yJP9wI5tzbaiCmzbK3VpyeSGVNhap2
vum6B+JzfM5rlSUQZORS4I8Wtd8EGPAHO5btZRIMJPBlLrr1jD/7m99Nxcc8J8uvZhrTH4KWHYka
B9UK609CKgKcdfXvf77M0/TmB9n0XowJnf3ZGXf1Mirs6WZvDw8RuVXZpMZ7j2XpQwVnfT2OnErr
WSb0DJyZVG1dJYVfbmB+Fzetb8cKYkpbXmLfRxe1LYPxo65j481JyMPR5amhaCaQz5xJOM9jbPI+
xPbQhmPcN99lPGmxgruSwkwqtPfgapi8FCbyhVZBdtkbnvjGj3B3SepN/1h1U9ygbkVTTIh8eprp
U1p7rNGjHzCuOawSmMhPmVNW904kmu/RWHFqkOMcr0HbyiqM6Hw7Q/l18oIrlefpMq3olhGMS4zm
/boyKRlDzQmNUlWDGlc4CYRi9suw0K9s5375yfkU7Rrbs5wVE4r+kHhQbpB9JTMUhd/518WQVSQx
IvcHJm/0uMugyh9yq5bNQfey+egFRNKqdud6LaM8TVFEy8bvtFrY/KYXUcZnRtveCWno7LkvJ3nP
MT3c2Z6DIXBhWkcNJ67BamUE2r5KAsc/BJ7of9J2777VdWLHdCddb5cvo6AJVpks5kDXbxUNJFbY
nsTFLg0SNJCwgE0vFKCgaF1IXOBCv47FwWiSRK6FD/ORbrLkevNilsM78iiibKEKHRtEluYugKKa
FwAFQotuzLy16TI9ekZiGyjSccmsuwaGtl4C7jP+tXgwShH4K8gwLPjoZMFNCpSqXas8mB7Z09mW
26C7mK24CIfSj+izlYhCcFxXVE++ayDCjkh+TSETpW8eUwKbveOrZ5lN+UWZGVGBxFuGzAEfJdpR
kxXX3MB1BzrODO60zx86FEOHoSRHLxmAgdSOZY3jwyAqZJMbjijuaWdrJkdlLS19BMtghPePCGt1
T6JivcLJro0HAX52T3ORBi8nqv2L3nr3KoaedBDdIvqu7aCWXW2OSQ0+bOQobGo9cwZMsrBDpOf8
kd5AMV7TgdVbE+96NyymY7/Ys3q9RwyIrF/lTvJYVrhzr4B7pLctvc9V51PxJkPZrI4ZwoVM5eDS
GENMk+D65euWKLDwHSk2eAAn5s6fjXjTkBEbOyQ0WdLC8FCoilK+tipbGsVBjEkc/59a3QrlAe2A
MCD2ddqm70ke0PdLY0F7zwv8J+hzqD8HTr+LMed6Fo5wgnUldP7Ab15+ZVFgqH8FydaF2RNITM3s
277RJAAOFw17QVrzr8od2wdQH+huFdwHUWz5v3qp8p+yzMeHY0ay5yuAu/KMYC/z2HgwvDqrrxR6
0PFKGUHdPHiWrBpwZdO8WfylfaDPTB5dgpJYuVNlbB0dcfJIIdCvqy0JVLUxFIsmXN99nC1GI41m
6tbPFZ6cYyl/lLlr3bOXaT/kRsJ4i1d/QB2N5mliBxBxUoPsdG4HdHq7KXdH1MiHaF3nR5kN20Vf
lz5soL7JWDJTQshB3/qJnRzivnB+RpjDv1lFhzemhSJf6KG7Zz5PIrWHvdt2AaKIET3gqLeqO2bR
8QchBCnSJrfEtNaMLlRFV+i+MGnd4P1uRSJ026Kz7hyj6g8FjdlubZjHjdLqJW12hVuSbVVjHPzU
lZdyelpWljI4cjliZt2K26CJ6XZXZtNuy8ZtL728zFpaI23nXVDr0tEQhlm/VIkxxBvQSx554KAf
u2Hy9rmVUVCYUyuugkaa/r4usJWeDTamqEUqQ9EXfXCkvmXZWzM4/gUORhRUmRZCXdipdJ6Q7K1f
p7SRcGAD+NtmQ3G7yopaP5Y+aNBA53qawhQXnWEdoVhwWRpwk+a+MN4zkCq47TjI402tFT8stJHr
XTZmeIsGTPgeFwr2W6Yf0Y7blyPBNybdHgZDed0lN/N4G7cjmrD08yt4Ab4RrRUWIujbgYeRYW6V
2FcnnWOi3DLi37UR0px/DmPQ3ENIxku7ldVb1VYxmvpkVhtBhfsANty/kaQ7106VVBfU7r27xr2u
rajHLEr7ZAiK22VIYhsRPGM5eEvGLVY3EZMy7XZcDYpeZ2B2elo1lm3dW3XSbCxk6R/bqW5xDS6O
hTmRX0EHcynULCPO3obpeO3lSUu7kKaXxAbFSW4WpuP2mlssU2uUXqt/VEq+akwJySgOidk3pi9U
F2pIyX0nDyHRhFpw3IDYybYyroz3HNm6bhMI21nCWrmgGCokXa8Wn+Zp6Cp7kltTxXJX2fnysxFH
4RKjPBbl2iyiTc03NkPDk1289bncb7SLQe3GmjuSJO4UWhGIn6d7P0vT75Yhq38Mm2JmhVik2kaN
rcV6RiiyP/TTUr9mPf+bnCm5+XdKSqIVP1UQH7lEwcqizeUhYpTI+sVS9CviwG/3pRqTmWpV5nu2
GsXesU8PSSkrrfcmGBjfTt7gtdt8SrJkg3GlA+efsgZ6tON/N/zIdvbDYFfZvkBJNA8NNARpL3hR
hwhSGVvJgxE5KDzGzJtg5tY230PPZsyxVogHpygIcqCq+cOw8HK2Qecx7OCFI2VoZsvPii023loo
Cj6I1CxeBLXqI0Dm9ltt1H4fIhoTG+BOU2NBTvmYdSdWjkeonSBs2U79jqFN+zyKUu8at2a6oFTM
Pxpk23k9za/OYJnxdaUYeYVt0s0XBWCON4uP/GDnMxNfR9nVYZi47dcIuxpbMkqG+3TQ+YzaHW5q
EmANyO/fQUA2VYv9plJO7LXP9PMXyZNWP6opUdtOCsvYZelSHSYjmf8ZF9xYNmhZDFEatghe77tB
ewv5WmCU760Xv0VmXwY7xEf0Do1/44FSf6EknQsaEMjyZcebKNpQi9UvaikSLtigZzCtvaF4nBO3
3ZttGr/SntaPHCfqrZYmE1HmbPFHbB7rgtZLc3uVMC68rbpSrHsKbeeVkf18yai9MkLPtAd/R9/S
nddGDkwnD6NJZs++EnpfRC3NOjka47hvUxPVgZiqJWwHCPf7ara4+pAh0Gs1tbret7Xwh/XUIzVJ
UztI0jBoJeAVZNem2wFJ2uy6sByZPhmxa447BqH5gxMr7T/GWKcGq6I385cszdmQJMURtPvO6MTB
SurMXTMmsq7zJHbSC28Zov47jzC7PV4SamEuI4BqCDfK/W9eV04/Sy8rV0YtU7WJqpEpUxCLKLih
E2OVq6DrrZcSCwH89WgdVfugRgUbMUBULo/zkGrcUTfRj6FDnqibwMk5T6g6Gf0HMepBGBcu7MY7
gBb9q9vLHJggTVqn/wSWfgZtdypZaYlSzqhiqv8YTxXNmP1iLF/SpiZeT+B2foaqsWlH1WVGo3yr
l+MpFHsctZ9Apc5hvk7QdlaU19FRXuE/1G9ia3elre7RxHzsEzDlufU5Adv1hTsOmmYOHquA7A4z
oAdBGwM4UfnFL3CCuKu4SX0KsOpyNmCEHX+C56Xz6kuIu38dXn/DOyaOnozCYYFQZLvlYmvD/wNS
8whX/QOO7FSFkuwvCah3wJGhb7u1dFx23GGTubNiGxORIZ1isjmPGqS0UYH9GkLx/xOlTCZS/skv
wM3C0RsrWa+8fLz/+3qd2VCnApSR2QIOSyt1ycUgVyDQXjlz7jrb1598kHN/4AR7JynxLAvG3CV0
UXmP++O8qYRv/zKiwP+KtbWLAvT/YlyZDww2o0RovDb2ECT6r9Jq3P8LUftMUJwqTmYT6oVN6hEU
DoXuszSG1Lk3kV/+hKN6Bmh5Kjdp6SKu/cYzD8Km0bEXTF0LE7DXTI1Uzsqb/6HVsgBG/NpHP4lx
+uQUsB5Qe3KnW+S3vbBf0of/A7Hu3Ec/CXExGr3rSMO4cGY4+aMTl+SQ+h3vg88EOs/9hRNkrfao
sKWbg+Rn0FGFLQo6q0H1wdWUVvnT35fpzFc/lZhyyMlVVqn80gomeem3aPCHk+y9/pPQOPPVT0Uj
Vca8T3YOHS3XCB0+70qMCqCMpiHOLfI1Bsep1BQGaUrPE+B1jbRhdrBxTW3u5pFenLdeWiqTz3Ds
Zz7JqaSHclBaNzo9XzkioZucItAy94gBeCmp0d+/yJkVE8cv9dvpLlqUC3RptfgtojPkewVdzgJA
FaK8XvFVuu+pLINMjdyIUo+/UqU/fcbHawza509+wplVOlXQVH2hRTUViMhymZCBlq8ow3BYfUp7
PLdrj3/4tzWqOtudYlORgkQLl9SRcVQU9sffP8C5tz/5AEzjY1MbJac5XAVq/ygU0/QjbT5lVP5Z
SdB1T4W4tJPZ2sE5jjtWvSk3QUDwSRXiF2CLR9Cwr0rH+3KcfyxW+cUAOTkN5aDMWhmQU5KgGtZH
nnQBenM/cCZ/ct6e+yQnx2HWm8Bou2KAqRiRqFk43WZhrIS1//tXOff8k8NQILbMmNZ00LftN73R
vldW+UnyceaDnwrQMIeKTN2k9gHDMOvOR8xrOAhGYbTSO5e+299/wJm4PhWh8a24jKfUtg5ZbIot
0DDlMh+0xma673SNDD99rKr+jL147jcdqWi/RYieaD5YyrAOsw1xIlNVfB+RRDddNHxNWORUk0ZH
CQdVh/0zDTR7NRONYZx3739frIDX/EMWeip7KSn+jdpNuss+aBDlmNat5f9Uhv0wBmrvJAaq1M5l
bvE3//73zuyuUzU1UD1zOztVdzkGec602KlXRv6ZPMS5h58UNGBNowXjje6yxT8q1LQg13n2qUDB
udPkVDWtj/t0lF7SXzKaY5rAec5A/PG4WH2cDfSOi2/gR/eeX+7K5osl5qmQmtP0Nng+ixagn3do
FiArAxij2P79c5whTP77U3/bvXTegtKIJn4SirFRjxCUKsmvtKevqd2N0PyUJXum3DkVRiumus+V
y+84anT1MMWReOg3xaAvMCRZTVSHeKC+/v1XndkHpzppkpm/MGqzu3SS+VnDwFl386cC5OcefhLw
jNATz07K/tKf0Kyx+uY9x2Pmk/A4c5qI45n22/fAnCUygLr3l5lnfGMWCZq9xVxhij5lrf7xL9jB
6Rfvk1m2s5bjZllbG+cf/RU6qR2cft6JY4R+bwoEa/T8Vd4VtwkuJF9ZFR5+3FO/rUq1FMKrgnne
gLRmElRPRjhyfdMsY9z09y1zZlnEyVc1EXgIKgCIzJwY1Nsvagb2M/z6+8P/eCPx/idf1ZjnpWzd
pN90QF61+b2sXlJ9lxSflN3nHn/8Tb8tT610FDsNj7d67HiNy9m5qyQMos8k9/+443n947//7fmj
1Y4xs+h+U5btbspoKM+f3dXnHn1yYnfHdoQTsexwZzaQJNbV8MmGPPdBrf99adcyDG9iWL9xsyN/
dOWrdrUYH3//oOde+yQHGwz6ZswA+k3uQMh3gERPn2yVc08+yb6w70CDBcrgBsTPVd5bb0n3mZvv
H696G/r1/67IUIEkaGIerfGP0TNoLCaNQBrxyGq2bJbJ+STN+/Nv8E+1yphVGlOhWfrBn8PaVNvB
/6xl+eet7p+KlDWMnJGLaFt4HvMmT1wVDj2cqdLbWoX9pQybhToJVwluuSqPXxc03DryNCCeL0Wq
f6pN5hpDV9TWMZKIz9454MzC3rxU3Seb/tzyHL/Ib5EqGRcBuWughQEfrcsAMPVdp+7r9rNmzx9v
cZbmJF4Ds0YYBXGCjTHfAeGOoeVEPznLbHn36fb5c+T6wUnkNj0I+qZg+bvlpa37jfJ+4kqw/nvk
nnv4SeTCjQfTBLp1MzlT6DmXVqNWdfDJsXDu4SfBK/PASqP6vwjj5SfBRzC/f+nFT5XJMEJrUgs7
uU3rDpe4/XHkVOsSDc+/P/5MzJ6qkqmxPLrdi3ljucNbVNt77BA/2ZRnVsU/uVrzxUUo3jG6zdgv
4dF+jxRk5ZZf0iK3AUL/754v8ab24DV0gDrNtQ3duP2sVvljcsyTjz/ot2jCudCGlsTQKsaRAJi8
1x4Ar6w6tKgvx0WqbVJ9dg+e+1MngVuMiz0HOTtHuO2qmbcqOxx3j+Tucu2Xr33ik9jtpZfRm3fm
jaaQmGWx90r1yYl/7vVPQhZTiKQfXPXfuZYUL33w4SfPtbnjXPjay5+ElkknCnd7tr/ZuBd1e6e9
9Gs7/1Q2bGRkPJhx1EEfS/dLZ24752sb/1QzLEIENw1iDjLgOCFG9AjNR3CQvnhNneqFGcgIpvA3
AFeU7kEH5qMLf+Tvq33mHvFOYgqUpUR2g1Oyrw55VIZOfACaFVbFF1fmJLJGWGQgV49f0wKo3n34
9sdQLJ+k8meOMu8klqIBx/YpZ9mTzlu1A3Rk7+fXluUkgkrXAB6p2eYshGd/pMX94Lo8/hMPlzMH
pXcSReUSVVNG13uT6btjcsa9yip9sirnHn5y8QEMhEkJE/X48GMOT9pRys/SsnNLfhKd0QIyHVJ7
92+BE3hyHcBp+9Kan6qDxREES0Mc7z3/hYyD2iaav1o6+fKkshwd3hpwdrdZzA+z/A4HiHX56qF1
qgxWI/CJgOvxWKRw8mS9/nQnnjlw5UmAmjDelen8typUfMfD5b93j+XXbotTSbAq67QBh7HblKm7
WnoI4F+9seVJgLa2DR/meNmN+mOs9XoKPmvGntmH8iRAxZDNdBT5nM5yX1CaNaSPf9+GZ8JHnsTm
5CVFEow8eaCEF8ZHi+fNp2n7uYefxGbulva8THxNYhO3kGPS+NVsWp6EJtT0VP4/0r6sR06di/YX
IRnMYF5r6k5XkurkdKeTvKAMFTAGjJkM/Pq7yKcr9fFpF1fclyipSDYe9ra999pr8ZJCBTJt9HMC
Yga1K1Be8UkOMUpvbs+OZd5Nvq8eOcFQuM50jNLpa4UifhnVK0eRrWnDQmc6hCjSjbGkwNi5VfAP
r/XKKWRrejGuV/e7LGjA7BHCPD00zYsMcLI1r2Vr2rDPKu1k3SgPs97Kr53OPs2rSgGWzRIsv7/6
al5VKerAYD14YdDuikPCx1mxbR2X4bxqO6NpgLqJGE/rcn6H0tVn1OC+u9207bMN0xSM+aCMpDWI
J5Az2bHCAwdG5Eqn3Neg4lp731luLoFhpxM4DdypgtvqhjOsqUGgvpLX1UiebV0NS02XBBYf4QZG
T/31iuvXFtuXG4Y68nxyZo11xUFXjC+Mvgx4L62eRZbmTYIv5IfJ5FdoHscFCNh3E0iWEQ+LEd64
vcCWqTH5vapSQIXDh6Eu164sBv42qA7bmjYM1VEaVe8JZh0HRpWiMM1tVryLJZ5hknmFcRhG0A/t
jozftw9SXkne7ZwcFeDJaTVauHzmf3JslJkowaxDQVLYY2YmPOkq97HpHqPqMchfXPe0bYIMu0W1
eOKOHKwuNTiK6d4FBcU9oA20WfELts1jGG9KUY3TMd0COQ7F10Idaf2nYsihr6UPbOtgmK3HlUB5
BXYnYpNanucKzKCYK3n9/zgKTenqrilRabzEJauge5fEzWUArVGf1I+3F8ESXzXRgoBG9wPwzyBy
Kv7MKDnZwYSr5LEp/X2tnI9eUB9Xb2cWb2qCB+HgomKccHTlFUpp4eRws4zWAgWW1TYxgop62kko
Gu9pBRKXq+//hhvyu+vtebI4ChMlOKourkqQb4HApiYHPwRJUhJkmyCnkJJaBvXqCKviaCrbJQa3
JHImFhymdE1+yTYvxsmLIlBQjXWYl7h/YfnCCTVD+bjarfdgmxrDjl3RkWpol49HhmXx0NubNkwY
/G6C8b+hZ1Hv/qaHqu54e0Et/s2Um3Yd6LTlyIsf8SYehj/L6QLnhvQWj+vDti6Mc7dHVeX/Qil4
eYOXaYent1Nc8VYjm4DE2DfG8QteFlDe1IgakJqOz2Er5p/NrII16lSLgzPhf3yh7wcL49/QQQab
zSZ2j7cs5inm0X2c/bk9Txa/YKIAF5KvoUfx+FG53zyUChYMOn3+mjqGZXua6L+uTJSHI7P/VVco
VQXjwPgiK1q8v/3tttYNy+2zlKLWu2qPdZ+x8agikJmdmKtAK7OtA8N+C9LHOJzRQbMkG/kEwrjo
/nbTFtfgGYYr8JFphVKN4yz5S0/JJUuGu5Bn900mt71WTCwbyFmbjnj4+n6M9jRRdyXs7PbX23aN
cfpCOHihWFIoX5d0H4/iENTNQWh/283QVJGsq0DPRSanI42BL2LVvud0pWnblxtWCxaKIgarU3uE
UuWDAPnZmI6fUKC0bWJMwBrNQUjmCBRrap2pr6rLm+EfFOKGMUpdZNatODfLxncN19z1CY87FMT+
vR8uCRKCqOimlTUhS8DKc8eb6HwEFZ46NaPP9iGp0qPM5VqRhMWzmQAlJh2e+iMowhBQuE8y9R6p
/I8IeumdOwfX0gVVkFv6123jMdZ7UB4fG6gR4L7u3zdgzQbnPpieNmnQUGaiWAQj+Vh3FBWECYAa
/LEkag9q0JXFsKyzCWPpQDAG+qWxPabEfYBczJ+wm5sVQ7C1bTyRhiEdZqpxQwdxw3s+ynwvqnLt
UW2xMhO/Mjc96EF7NJ53wSH1yK4Ki+eiqZ9uL6rl203AZk8ESsjbSR5ThdsUi1CklTpr2pAWz2zq
lasy95syKKajcIMUNIQq3nd+8FB2df3sQWD09hAsVyAToznhuhwPDSg8o87d+bzZTdNdU8x7LxE7
1N3f7sQ2T8vyvLrajk3no2IWwAetgvNE5kNfs5Wt+Ta2kTITl+moapz7kYODdABhDqpUDyDGuGOj
PnWj+w7UFXsJspmLDr54AT3eHo9l0kyMfwhyTEl62AMXCNXKT7gPZbQ6oHxrNfppmTITugR6UznG
7tAewbIAft8GLnZamTJb04bXBj+onGgBo1iwHAB3PUIwfiVWZmva+/dCZ0000aEDO3XTjP+AC/ND
nKxsIYs1EOMe7Q2RixcwphxhiDQDf253Tcbh2KqX20tq+3LDP6M20WvzBpMSVcFL1La7GqDZlQl/
+9sjE7+UFrmAKjvaRnQMuwVST7sYd0Ncc1f2o62D5YR7ZV+hE6OWYvl4gFvq4RyGjyp+qNs1oIKt
ecNFo7w/qLsWzSf4avCY7AE/0c7DiOKT25P/tj1FJm6pSeesDJYoDQ9OoFYABVCyoIugnwY652Rl
kt5e4ciEMDWliFyU9wNA0+UfhQLgsCkeb3+/renl91fzD26SVvIGTU8y2eX4YjAE3t1uenGR/w3B
RSZuKXP7MABrc3sUQFyp6AQEZlau7HnbuhrWCrc4ZLEGJq2OH/BKPSC2BxcGbqyVZbV9u2GzQQ70
/1QB1AV62c/genrna3HJCr3p2RXFhsmGGsEk+LL2qJHLZn4MppivtyfdMjEmZAl0c8GgQe1y7DU/
onrfwc0hmIOjztdizpYdb6KW5nnoK8fFtzuZswS2PfeEDOCuAd5iNStvG8XS96tduTAQgbQFTwxO
PgX93eJ28Gofg3+2TdLS7avmtYKUBOCGf51OAfpV7YKPyD+kQF3c7sCyfUwUE9VN67ikxPZ0WxDL
/QONvLu023RSRcww2TrikeNDIPM4AuoZkOieNsHp9ne//a6ImHG+EtBZEnBngji3+BPI6g7LC1SU
9n4L0JgGa7gi2+wYxgvIRdCCTuBvL+UkdyWqH1ajMRaHxgzLBTmjDxZ31hz92j9oL9w73D/cnh1b
04bV+rycqpxEzbH283tHTyfUS27bMCYgigQOTeAU2mMwdg8lSS8AvO1B5Ptt05ebqCjFw5KAcQlP
dkz3hCJS8Hiv2JJlMU1EFDi0BgkVE9w+JC/uvaXseYY+CKg1yLQpChOZyKgBe70IuqT9i+nSXvqh
LrYFeKJoGdUrTxBMPh/LPER6ixQatKLiu8zylTPKsl1MTNTEQQ9SBbQ5DkNbg5MnjMHzHG8L8ESR
YaptOKXzQFv/G5OomedQ6NgH89qT3/bphoU6QdK5WT3434oYxEc1LcEj2oRftm1Gw0JbBk6QIev9
b3mbqX0X6K/gTfm1rW3DRAWYu2qIIPjfIrAT7FpwD4GUrRj2m1o3cVGibrIQmRTnuxOAJzvieNfU
NYQTbrdusSQTFyVl3U1ARzjfWQWVehDZzPtRKtQ6jGLtXLKsqwmOCmeVScjATr8ALlL3IRirntoy
7T7fHoCtdeNYjcGTwttK+98cAiUChnI8DyzJKx7S1rhhqWUKPUmAR6afCw5rVwUtKGzbdM3/2lpf
fn/lB6BWAxrAGJRDum9AYDbFbgxIELTZV87sZQreuAubIKkE8F/hQ1TiF3izv1YD6OPjKXrfpa3Y
j265sj1tG8iwWjoWQzwGov4eAGHzjkGo4x6hd3D2Mn8TRQCNQsN2mVJ10ZSk/g5WhSdFIbsTeKis
B5Ca/3N7E1mulyZ2qm1VKmqkjX8NRdi813nsn8aZgSFs4DlIv0QJxrx8kwYnjUwM1QSucQ4O3vIX
5Edemq7ayyh4DxGA95HaCBmOAuOFOztqyPt0zH/Qehre9aC1Obmif749W5Z9ayonVrqIy0K06Y8u
RUXnBKA2eAdpetjWumHQGgyEIW3g78Bs/DRxT4MMc1U10XLXNDFVJOyLGDoBzVdso3/GptxT8Och
3oYwYf45n4p96awFvSzWFxjWDQ83giQ9Ul99MCTvhsl9nzsIshGV73GfW3FQ8dsmHtB/uxDwqbuI
dlKkLDR9acpnFaIODsXcqYC+Vd59pX74Tuf5/e2lsZiJibmqsp47M+6gX70hPLhRdx9z/j3o6LHV
yT2YOL/e7sa2vwx7ryFZxwktva9hl6Ku2xE7H7XEKzNmG4NxWEOrJQEzjvK+UrCb4zB61FkAcS33
RcESHbDh3h6DZaOZKCzETVzwhIb11zhjV44SP97Jcy+bD2AYvYo8u2/lWlbe4oFNPFbYgM5Stm31
o4sTHdyNWrFncPCB3Dn0yp6vzJutl2U+Xx1WUen3U4Aj6ltAJbguaCA+KYLnt47AWX17zizrbmK0
GqjgQgG5qH40nav3kAvRILdLo5UVsSy8Cc4aKJjjvS6tfpA4/hCgXnrXM7AdxHX/U4gcgjLVNpBs
ZNK5xaCcxwHVd99jSPcc0gacr2m9dqhbAviRb5g8ggggNi7y4ofows+MTM8peLmXnbXsqnTKn6KA
n3jCUZQZbIsc+cYZj4xxUOTaK38sdf0ovSqHRzBQOivLbttZhrmD37EmJKnr765f+rugLKD5jvgg
JG/6tTv03xzlG1chE7JFIPwEoIcffx9ZcQr9h7qhf5Iwesy88D6DM/PqElLwwQtPuk9NwFb8pWVD
m+AtFfE2ipdeIVxW74q8rg7VtI3WiEYmeisVLrAyiTd/40GdelcWgUfOjzKpQA4L8nQ/lMRZ4Uqz
nGUmkkuJFmszyuQbIpJldGSRO0pw6HsFWI+7QTIJsSWkDS+3/YDFUk1klw/VRWeYaPITGPaihzBw
9jnLJT/kECZ9blShMyh0rsblbL0t2/KVY0vBf1I5Td/8yhx9v1zHUmf4pKAAkZMnaOs93h6TbSss
v7/qRYDV2indLv75l97bdzKOenVc+re1bvgEPQaqXKRQX6gWX8ELRiDihBTf7cZtE2RYvwZYHrKJ
MfuZ+tAvcPSnXg8fuezvWzV8crqNWRNquIGhi6Eyw2b2AlHUlzbBa1SB0ZhyJz2oIllZhr9pzjcc
gYn+KlmS9rWfOD9HV7pFvm8UiBfJXoHpt4dIzjSWlXtqIW1Y/ONDgm6iOw68J9hxWAPRhmcI71bg
Q++7QegdRTWEpGdOiQBDtmABd59uT/nb9haaldEo485SCJUUhzocvvhO9AQ1xk9NCy2DdBKH2328
vSPD2Jhv0U0SSdmyOJROl0NGI3AAGYGK6poM9NsHVRiaeBHRMjyfqkqcJTiN7hPuX/s4ekwDeQep
WJASg6UWmhNpswNx+XMzst8bxoVujQteCEKYLI56fUl8SK7yXZgIFcgDxNrYcN3UhYkeKUUAeh5o
n50RmGnv0igTpzEHnfe21pcr5StX4UddotymUpekmOc9OLDnuyAF+fS21hcrf9U6r0PI1I5peNFk
yp4EqKa/RWCZ2uKIQHtuPN4kBK1z0Q1onSk4IbCaHuesabbcQ9C66aqrEhIgaVqcyxieGeSQjlef
445Cz2Db5Cy28mpydA9uZb+Z8zPvKeSJGFHYuCKY1tAjy4f+x/tgAIafFgQqzaHbDuD1ZwyC0hDO
OoOjB1T6rQ+h6tuDeNNfoxPDX/dzWkAg2M+eRRug0Mw/EzcvdlM0X4qQXGaOyvbbHb3pQdCR4UF6
SF8DxTmIc5sQ5ywCWkMXqVhjbbQNw7BjIlNAUOs5gxore0wj/6xqUI6SOL1kovrWSZ2u7Nm3FyUw
4QZaJEHYxPF4KaGLDFoEDWXOscl2VQzty9szZevCMGkg35WbQ2bs4rV4CYbqZ1tUj9gK4aaVCEy2
FK47TUUghovvaSiykWlchAw8ZJRXBvDmgQTNUMOuCfJZ0FT3ugvntXMScfIFGuTTSU+820Gtcm0c
tnlafn9lf6CSV4OGnig0DLmCynr7E9IY8jHOKP28bSUMC0+RA/RCMJafwaOkgweEfNKfgRzp/K2e
Qci1Enm1nH3QY/z3QCSddD14DTYvCNP3XoaIeuuABw8isF+002a7EhLOH7QX/a7S+EOctz9vD+9t
kwzMi4PKcoT6UBVxVqi3VTveAxAHyRYf0ke3O3gzroGNYNg8S0BkS/okfYaIawIdIMilSaBbgvmP
cr2r0lDGwV19Sw4OnRkuIEkdlJgJUT2JwD8zrNUxigeysqUte80ELfQkSVGJp4dLmNZf2mYhGyb5
5yrB4tyeKstamJgFSMpDw7300+ce7K0PArrCB+44a1kV2+cb53jfpFA5xg0cqjs4vVXiSajhdvmd
M7rBtuk3CVcgngN6Jyztc9tHoJTmKQk+TsPInrfNzzKyV8YeDm3kVtXYXZhk9QuBzEK5q5ocUnjb
2jdMndERIXDgZZ95WIxnFNkAK1KxeOVtb/GIJmrBbykkrkE+cYFSdet98UY9Vu9dEH+8QD0KKon4
r3ytHMPWl/fvmUpjhNdzVI4/M0eSgwfVGcglguyQ9x47dBSF3ttmzDDuHsVmWHRf4/ZG/khR5jvE
j+OVM8q2YQ1jZpEXQMOL6csos/EeAuF4Wk1+94J4/Noz2NKFCWjQGXwEVD5mhMHn6QCJHO+MYwo6
B627ckG09WAc5G0B0QowiI9PrNcAvgvhQUIZygHRty7xMm8lIvYXtf/feyKEVYwFVzElYMSanifI
yKf7PqZQog9HVH/uIChXe6eyabW4q6GYM975TTmTBzkWENPxHfDe3ucC8cYdAt1hdty0M0w0BGDE
mevnur/gEpbuIbtV3TlkNRFqOVRMQEQSZ37HIdH85FGpTiwNHgSpfAh+zhCABiOY7J4yxdceprY1
NPxCG0TcrUqIsUPwLLpXHYH8a5907LlGzHbtbmwbknEBSPpxoAFU5yGoHBd7UdSPnH/6e4NtRV7t
p0XM20mzNT4M25gMD5E0dZX0DmkukIyrjnyKu70ApfM7qud+ZetbnFBkOIekpDJ00i49iyiAAqCb
fYfIXPuOxJG7g7ZIteImLKdmZLiJEFpEYGwT/cUrA7JrW4jf1Mvhtmkfm2CKVvSzcMEa/QCnHexl
LorHIHGS77dbt0yRCaaYokoNkPfuL23fZ3dQFwBVOwin9tIdvU9ZAu2g2/1Y5shEVIBXQTm6lMNF
DHmzk6okh4GuroBtFMvvr85lghBB7zLiPJCwSk9pgiwDdIfvUgiv7CovWys1t1iIyTujnGSSTA3j
gx5qfydBcOfH7J7Bme4Xpw0q7J/Qe/5xe8Ys9mEy0YSV1yPzN+G0bqsKJOTQuPXLJfRUr/L/L775
DZ9toi2kk3kDBXHZRcd5dCB+8juWUXEcC9TAIQYF3VgCXZnbw7EtkWHu0wSaY79AHEH4XEM4Bkq9
0Jf3ysFvkn3TR8GiauqJVU4J24YzbH/qe2igIXJxIV1I73owPL90PNIrnsXWumHyPM1Bl6kYufgd
dD/aXC6KZfOfTVNloi3aGfrTFOKLlz6GvGJSdgH4wuFPlst+VANCeLsbywYzARfJ3EGBemrcC0Tp
nXcKFVlMAgWjXYDBbvdgWXMTdZG6zEGVX+JefHdODpOAKtnflySrxuAcj+vs58smemMjB4b9T4pP
FRS7pocpDL6DmdoDxKPtT3p+AnPy+6Qhd4p03r1X0XQP5bL3SwoAEeSNl1AToqFEVYhq8sglGQug
4DmqGVO3WFmmN/ESIaS2/u3b2hnkmgD2TA+pkndhwdhBR/KOt3SBX6XQc3WTb4hfntZf5LZQwH8g
GpGCliljmM7UvUuRe17kc3jXvhNx8D5sSwCMBnr2++HTAKTvxs1iOIi+TQk4FwJQROeQ/4TqHORY
2eCcuwhaOgHh4Uqgw7btTccQaX8aBCGXXkYR1Gj0wVvmkuIv23a94RtEOIbalegg8SoIXEcIzok8
ZqcorX7NSdmebndjcd4mXIPFOHJAAPp/XVAXvhfc95+AJKz2kZPdOyPdxFkfBiZcQwzewtfSkwuC
y/R9GE7Z57rFVef2QLxlYt6wXn8Z4avTW6esq2nSRE9SSHeWh74TQ33IpYSGpltU6rvqcb7f97JO
5dcelYbqcxIQPSmkpvuCFO8o6eKQHYNKU+cfJJWJ/5GFUKTVkOMUPfkz4BEHmeEqZ2HT7GMo9A7e
DnTTEsweXQnYzsaboJkGnpBSKbKaJA/QA5p+cTVCVFzPQ76itmHZuqb+15SiHovEeXPxKK8/67p+
hAhlfxLZVNzfXgvLuWbqf3EqfJyXPLgQZxh/qix2vF1WIuBxu3nbAMwnxpzrQRa0vkBlPD2TBi91
rmr+Ppqjtap7ywhMRA4KB2lehAoy9nM1pjvR6ZnvugzqtLeHYGt/GdqrzUqSyhvHqvYuZR2ADNfX
Q5s+FUzKdCVjZJkjE4rTVzTL3SSZL55bfEaeH3rx+fBphEDyin+ydWAsAhRMCYQnm+QhHSDuV1ZQ
nyjDHjLZrNsYRzTRN4g0AErLyXxpO4isMqadb1XAkAvetgaGC1exk/AefHsXnWTjJRwJ++PqcU1k
yHLgmsAblvt14IUiuLQiOPcRe8SJTndlw8sdqXBxwNOewql0PXO3rYgJuoHq3hiMwvUvJYS2997c
/9OTKHuMnSZc2VR/i73f8LEm8iZhjoISMOEXiZtxeRfmgPsjFt4R58C8JBMfSZ3zhxoiH9D4JXPF
7vOQAozDRhJ+97vUqZ+kM5Xiq0q06r+0VVzprxzpJ/UBVQ8z3RjpMGE705wMSA35yUdKKlSYzA2q
cDok3nvu/apnD1LtK3vIYgUmMVCoo7nxvVr97xqgQCbcssi//3/wRLYejF3KxoHXjfTUhdTTc4LY
5Enwid7VSEs+3bYDWw/GTYOzoXY8iHpdwgT7pk2GT4ITfRxDgAQ39WBSAwmv8ykiq/KCYLF3LDts
SB8P7X2eenQlcmh5JJi0QHIGCVkxRu4lHeJ6Dzlg+lDyMNj5bvhPJol4vj0Si982+YEIUDSJ7lr3
kiQTQP9Qwea7QvBuZSlsozBeICmizmGeTd7FjxoGtBmqbP20JycILpFDhfTviquw3Pq8ZSu8On74
4AKh3VI8qegs9holL4ceCTsB1qn5x9DV0zvoya95Qsv+MpmDlD+UuqYxVr+ai3fE7ek7znBSDJCt
W9lgtmUxDiMhKOlFUjQXXWvouIejEyFTgOr8lWW3hGw879/zNTk8aaai8C6igjIPeCCjb8nofw+h
HH6KlfwyQjbrAfpAm/RowsDkE5qSNKDcnXDDmSf+PuxAPb+LkF152baLDYsvp16DgCGpLzLkFzx7
y92IjPPtti1b2CQU4qJrk2nASy8VhTgRQXLASQb/Mx7W7BiVYjUsYNlWJqeKHnPgF9vUvShg1uSB
lF4RHduGuwzyy321Buyxjcd4VvixU+Ac5x6EX/tgFzIEAaKmvWs74p+CYQ5WgKaWHWzSq/gkLsZ4
gGORSdn/0elI8/1MOFm5kdsma/n9lcFDUQNBTAgfXaYcT5g+LsMfHQifd7UI25VnhcWnmPwqfg/N
QV3Ddy3yrLJBeJEvBrG8iKPlXzUojldC5bbRGOaeRLpxurnCmii86tkSBg6wMPOcpCvzZVsOw+B9
v2pqgiTXxZ8QBc765EIn/HHbRGyNG0e6X0L6ZSw775Jy2kxH1GOmv/NYZWuVabb2DfP2XTcqVIPF
1p47fCJj7H0bMtygb3+9ZfJNDKA/J7StnJJeeKLdu2RwOf2SezkYzp2a8uHudi+WMZhMUqWgUM0E
ZOmBZyT/KYpmckH1p5qVDL9ls5piaER32D9ZgPcX9KLfKdeFHvkk0+iU6Dn3DhQPjvt8cNrmtG04
xsFeVtXchLjtXBjUfb8maTNCIIbk3lqOyjZdhn2HMSgQwWqKe0nWlR+Jbsb8lEnhr+F6LF7QZBny
lC5J4dX0f2kEvxZPDMxJz8sLZuZbL3EmSlB2iU7bIqMXL1gwBKKpRu8hCXL3GqeTdx+IvNBP2xbE
MHA9MenNfpe/pBUkR5WDgu4kytbSFDYbMSzccyYdcSnhzbnf/mhR33OdCrAdZYVoVszQtoNNI3cU
woFJW11U5YT1uewk7Y9JRKfkyvtprNgu4Rn1DmOLwvW1oOTb28w3EYOMDqD9jYl7EbKWJwh9gUca
8Gn25/aivD1tyHr9+5TymlCnSuf0fzFPwfCcGlJ+n/FSbbJD38QLJhXA3yJ1+UvCsggAbWTE6b7P
cmeNr8U2BMPQ+6HqkpINOAU7KFZo4aT3XufUu06ptWLEt23RN/mJdFXMRVC4OP2QptA6/iBjOb3z
o+Rb7QKecHspbCu9/P76wjBkYTYQPV8YMojxHkVPFIk8CS2qw+0O3t6/vgkU9HovqhCt4C9/byQ6
b+n75Urtl0i2ugGSVZ0ehpXHoW1RDGOXMuwKh0zzhXguPUws/F98uy/8Tflv3wQHlq2bqar3MFu0
Gf6GXiZXe6ca2bBigOr37SmzrYlh8mUm5jwTDvZW1E/vkiwEC2gh03gNumFp3wQGqqROUimC+SLj
LP7IJ9n/g0pOtrLgttYN45aOy5KmF/nLhGrNO8GjpD4VKnGTje0vG+3VjlUyA2MUGeGbvLzqn8Ec
GAHUUqCUdpNQceibsEAP0scyws3hJUVA6UGVcwVNGkHkr9vLa7FrtuzeVwPoq6iIPMgKXCiINI6z
Gn9oAqF4H6/mO2jUb0szgo3g3920ObJHDRhGL1OppvAk/XBoPoxOC7jV7XHYFtq4nbeVm5cu2Nle
YGwMHHNe8yn3NwJ+fGbYMoQRZsSZg/alLcvxi+8jmgAxywCCvPU2b8GMw5ur0o19XDsvfKqTXd+i
UnpO1R2YcuqVGbL4I2YYsjcUfur1ij3Iuq2PSlXfvDJrjpSt7VRLByYeEJWljIkoaV6SwnEPifT2
oEQA76SU244Hk+JIZ02SMFb3LwhfF3wv+RD3O0+S+PH2HrINwDDmqedRPlDSvPSe690jaPCeVbJ4
P05rnDuL1/lvJNs3cX2a5Up7Q4sOECx650svyD7qoQiyJ08jyg3W3YlEz2wUTnWXNWQtkPSmbQTU
xDLMc12HUxKUVxHl42WuSQxUBtd1trKzbO0b14+wkSEKVHt1lTF2VptNYg/VojUOVVvrhocKcZGZ
WZPKK2coGPFBHiD2sZxDvfHrl35feUA2VmROk7y6yir+7fkp3QVyG3YMU2+4JUXiJnGzbnrgoPDY
Ce58UQ1A+xv2Kxo3vFJN2JynnVdd58oXe8Idshe6+AVJgk2gbvRgeKWuraQoZl9dR9HJ+2QWn0GP
tClhi8YNhwSITdRKNVRXPiLb2ccLyjUvN+WzA2piDMCrPJIZsoJXNw6rn3BEcbGj/SqezrIrTVyB
zsOc5E1TXbOKP/conD63bu6s4DxsjZuOaKRtRL2xu0aUe7uoF/Iu7hpn24Y308wJAax0giD2dXKD
KxJWD4jFfru9I5cP/I+Dw6QbtqocNeGWGKtrmcpvvV8/pATcG2T4FMn6UTh8JVBm68YwWVLFbcdo
qa5qBj4aBUYvoui+khBlZL4AsifIj7fHY1sI03znPhgHXaCulcf8txZLQKgekNResWBb+4YFI62c
RuB5ZydBG7BIBh05IQS/SbETq2FYr1c2KAGeovoqR07OTVuUH0CVvpb5tX27Yb4jV0QHqHi6xmSu
290Q9lWKQvhOPG2aezOz3IuIDCrNmytrEaz8UBIdtudsjMWnbe0bT4NkrpGDlEl0QsSiPYaQTb1z
CvLnduOWHWrmgnU4D2PrTt45rKKnkhenhA/3XDQ/w8jd15rc3e7GsgYmaCd38RKTgFVeCx4JvtNx
ggi+nEooF23rwDBosGyyBVkJOB0uQaKLfrspXsm3234bqxdQE7Ejo2GYvQBfHwzye+cF5KfII30M
O9QOsSCYz3kXFneh82PQUpxonq48nG2zZli1W4xJlAaBusaR450S3wne9c0aXdebDyoMyjBpGWRz
hEyHuHLZpsfRbfwdZco7Tym5uHFenm5P3rIAb3hak7/Ba5g/iIjjeCulf/SgBKGCKT+0ceKtLI+t
B8O+HS/ogAEb4MtZi0Bl1DjjQzy7TreL8rpfyUq8TRUTUDNLn08zVDpTv0VmluCIu6vByMyex57J
8Gtcj7U4Df1QZvNLrQoA5HdF6iYeSjx03YC2MgVTblB8Hh1nzDdljvFFhl/wxlREIW/FNZ1ZuGdF
/IGwvt07w5pjs+wQM50fKyrdMKnEVdCiZ89RK6Ii2UcT8/jXNKX9XSKmalPIOaAmP0Mbun5c9tDe
Rvm4u4OP/gK04sp7yWJHZlIm1GO5nIhQDyZ4LyVS53dDOv/YtMG9ZfZeXctRcuF74yynhwTp1V2a
xb8BXIfAU1h9ud2B5etNOAKDtipEBVN1paRw95CkSY9uXa1chGxrvHT66uvLKgO4vuLttS2p2+5D
JxvdAw0URICEki45dHHq/dw2EMOdsXRwKyDSERwiIdmpPINdSP28rXHDnVWhJm0M1YSr03Rt+9Cz
MC1PjIrWOW7rwLikqFLl3uQC/57U4PuEIuVzGK+W7VqO4b+w3VfL4PUFG4tw9M96Ct9NYOGU7oDz
PnxSWfQ4snQtvGXxlf/BH+jQDWq/jVFNV8Qn7oOokfgAHdRj9vv2NNl6MLwSyl4p4qRBfCql/qjc
okexVv5UjeCauN2BxRxMQZdJUD3EanDPKpVf2rkc/j+ewSbQAPoP8N7g5jyldcfuSrdtPwYlkADb
Pn2Zs1erLEJobEkwpZ/bfGze4zkgP3eg6Fu5Y1lM2YQYCCfMdTfO8UnUVV3uPI5CjNBH5EyNZQ9y
ojWXYdmrplxVKZFuzIJuOkOPIHEOvac7FDf52UsLbTjQM1BgqHeZl0+/bs+abVyGZYcJmxT4Bdwz
mCbkuQyzAMiMHNV5pBzoZR7CemXr2naWaeGSTJOTUveMWPbvJERNQdUBGHl7FBa7MFP2IuWEZ2VY
P/hD1YNNjM7OWVcNKQ60iMrr7U4sIzAT9xPAomOchnimzSDK0nwpU9g+hGWBXm3fqdW9W8sxOSm/
FDsGQoEJF7uTkwWft32+YR+JC4xM0tYJ3/UCl6wjyfMBUgsq6Nu13LNlM5mp+pJzv66GnpxLRDiP
LMj5sY2AtAvjItnR0S9WjNG2EuZZF5UJLTqPnVgDxKWai/4UZPHak9a2mUyT0I4b0SaZzjL3/vC0
nw4k9KGLU6zRQdk6MEyB+FmXRCqfHhAAlnt/CD7rBHfLzZcaYlzauUNrXCRL/5w0jr7zBuC8U3Af
395Hb3+9Zybi685x6j6njO8isB/uVDWxc1FpuQ+H5P9wdnVNbuJK9BdRBQiBeAWD7fHMJJkkk2Rf
VNnsRuJTIL759ff4Ps0qg6nyPqWmtiQjdUut7tPnVIfbc7y/wa5Zjbc67vZlE2IO1y0/jlMB0bLa
3Ss2vm+m7h+V+LHr9EpbcawmsByNIFVEPMA88BCxPL3vAwxvrminF1X1VgopvRVkNK1eVRyS4S6U
JnXNQryHt47oFj08opl3OdSMvkh/N455/w5yw+uuvDmKrhQwDfKmw6MIg+bJV56I3fJqSJ5+ErwD
r00ZYNb7VsrwZdvNQEUgFyoiWSLcmMErH1Wu/vu+0Q1ftmlfAO0G/oSokIydiZxFPA9iiG8Pv+UL
hiczyIgB7w2mGZD4g5mpgjZd5fb0OVh3m1y3XMHwZbdsctJrj1x8t8PRPWs3rte9uH7j95tldz/j
Q59XNk9d0vYFuiTbQScMMA/n2Z6ncQ+7szWNEbZ6fIF6DVAQD60Ew14A2p+Jiajxmp38wbsNL9Rl
V0N+Y7A+51J4UmCXpxZ97Z2DPiCvX34Ouf57mryX64I1Q32wVnm6vfH/h1//mXlxzYL8NCnC0c63
Xlzus1VGSFGO/XHBwW6B0TqD1hATRDBkMuTyqwIQqo66YSnUg6LU8VKFJ4L9eXBCm/xLeEBpMpb9
vHywQ/QP/oM4A1wixXCNNCEWMQ9RtYY1j0fRtvOhBBlr+TRqf9xjWNmwMbP8jx4Y5F4KyfFwgQUD
cQyGG8g176zV1u4bx4kqdUncNciOg90q5CeHwMv6+dDaIAON9UJq9/ftTdn6DOMo4Vnmz5mwrBSN
sV864Z9bt/98e+iNI9Es/UPjkqJrRIgjawcPokkQH86KQKGzDRQQlcZbgyi0M9yebOs7jFNFEETh
PlR80rYv/eO0cPUlLNvprjjQNREAmcMZnUVopYsCHrsKcW1Y5fz19k/f2Guz+u+FfeYOE8W9N0KT
zA3UjynDqd52e7WljbX5o/qv16aGKq6VVhnkUtsczzBPePdAc6lrUgBVSveyXwMrbZ0hQf7vUUze
QzWVP7hVHeZ8vM8hTABAKydNZgfBgT2X6LLJ/Ef/WmvOhL6rcuia3D6ZNbN+cmR9QdixHIoKXIEc
qY77tthw50J3Ns7WyUq7nv8z1SGYMCzyV8Om+6oNril4xKChPEBLMz+6XcdiPiF6zfNs56rYMlAj
IJj0IhpHVFbKIaaRFOP8SVgrqg2z2mlU3DJQw3mnxq5BAhJWFwhRZqlnWTKuhmLv6bA1uhENMHRT
ZGXZVhemgPFkaHQBO3H+5fbObsTFJlFPVlhWSUhupROZv14zTLbFTtB2PNjz/PP2FBu/32TryQLh
tkQExXEgfUajAgSE2deGQg79vuU3aXomJqfRm6bqYncutL47UFppf+982Pr1RlRfBK4NkMtYXZZB
qqOd9XYipyK9b2muFvsmiBlQ5Ad/b5MJULQN+d9C08dmEtZd1S7XJONhUjtkAjUiODjz/JmDRupM
+XJnEG/y8LSUdV0VMBycodKxV5X60VlGsdPes+GzvuGzwOODzIOQ6gL6QhYPDlLbS4/Um2PvViG3
pjC81uv4tNCZ1EdIiKxRFaD/dHKX332zy4C2EaOackcTBUOoFFiiKlOv04R2IaA72NmToxXxygsi
RwbdiQxgFHC0pjtLtxG3mEw8gPbRvhtnhaeuc7Rxm6lpTPG4/mwhPLIAybjLdk0mHlWufMrVqo7T
hGpZZa9LgnNwp4qy4XUmcI0rYdeBA/ygG4yfhwbiRBq0fPfFWibxDkPGG0xhjjriXz3SbsE/1ngn
PMg1aXVsgeNtcdfqAjVrFYPnXiTEYf/cXvMNkzVpdVwlwGw6waOhO6Kiwcf9i7s0iOhwH9EChfb4
f4+kbnJayw2YOrYaOQDIdTWJnw2fAy2yHcDrln0aru3Xsiz9JQQvkDeewH0a8RHcAd1w8orpAM6L
19trtWVChnsPrW6oXakVklMIiNCoRCObL7/vG9y4k6s2DOzWLdaHzvNfVA12ZouLvS7/jV9uAtgK
ZJFWPGyb4zTwJ2ZxFZF+lz5ta3DjXV65ksoegcTRl00e2yx8letulnNrcONR3oHnZkT/SXaeQtC/
gXzdT8tiF9J/vXLfeX+b8DW/6ktHszA7c9Y8tnjbo/3ltWjYyQnaKbq9sRseZuLYGIhyC8eZmqMd
gkEaUvdgzAM1IuQg77MckymloDW0g4WHzS3zD/a1sK3vtxzDeUFCxQELDduL24BJrLAbdizb8fPt
pdlafsNvq3EOsiUP9MM0gDT+yLMO0RyXXTXVZ12LodNnC4Lswz0tyhTU2f89iPxwXBVYfVB5LmZ0
4+GsY0iDoffeSW5/z5axGj4MICGC3zlokMEB5RVIGPMIqMIvdw1uYtgWt9Y8W13Y0YoW/mLF4WBR
b+cE3fjlJi/KYqE11W8rfZlmcFIvdvFSXVUn7/vlhg+jiQ1BomW3FxUyLxXCEa8aLQQ7F/uGEZm4
NX9yWdlYq76oCQHKYuPBh4al0K7i8Pquv+8Trs79JqwGhX7jQ2xQXwoE7UcwQYEsqOr3yJQ27i8T
vFawgmdV2WSgZLVeCwj/df6XrNTnRZB/tb2XP93aY8OVBUDfCo0z+tKBajkanFJ8aHpu71jQxjH3
B1ZtVTkdtdR41YzZoegziDLQEnJP/ffbW7A1geG93tjDSlE+u3i95SJ2L4R/tLUU/0g5lzspj605
DAf2IEjCcM9kZzSJi4NiEkou0Bf085fb37Cx0SZCjXllPYRQ6n2oxu5pAigummzyoMsiGavwqRd7
uaGNrTZxZ4sXuAIlKX3hXusnk9fzD30JYP+OQ28sk4k6c3XQsTYc9MX21EfIs/VRN4evo0Qe4fY6
bf3+q6+/cbcsABt7BtbPC6gxPg81SMB1CDGd+wa/ftWbwdWgumDmBGfdCChowQEDjtBu7uzx+2/9
+Ovf34yPUjjVI8m7S5FbYHP1XZml/doC7Hjf7zf8GDRKUIjkw/qQKZSL2qB8YUu27LjxxmlqEsVU
AZ/gsvAye6YvfApSXMnnoPyFKjzZ+f1b1mM4cptxEED1jr64q3pVKNE+ZhQvVwJO1OT2Cm25meHG
rHEgsOdSfRmAVIiwIZ+vpZMH8AvEiJbCRyRI7ozuTLRW0WUzgGEjPLqzc+CLdVRYqMLf/S4wWWL8
tnR8kOu1R1/pvD/WmfB+z6097OUCNzbcxGoVYFUegnJaHxYKxIhNRlBLut/UGr7aiu4cqxseYUK2
gLa3UYAi8sz1lZO2d8czeE3bw+3d3hrd8Oeq5T0A96s8T2VQHgVUEEB/sYfv3jAlE7E1Fc1chJMr
z9VCvlUr1GAQEp+6qv8+DDDatQjvy7GYkC3Rqx6OIfMnVLRer6JJUAI6TvP4lYd5CiDAzjRbi+X+
93BSBeiaV9a0RyhAdlEFWal9U91aK8Oxwd2g9EJ191D4rj9FjSOZBW6uvE9AjJCJZ2VlwyVwV0ft
2NXGSfIHINkqpg53anZWGbQj4mVqSZ4Mq9M9K5AduZ/usi8TmsytQjNK+u7BJUudAKjcfYTsaXXf
hpigM7RZ9F3QTM5ZoWXw/0F3M+6yjW/stgk26+qm0NTWztn2S6SEuW81SyzzrP9rZ2n+vwh/vKCJ
Zxa7KLJRfWU72Vc+KI+dgyxcs2OvavffkDr0s0JVx/3q62zVBzU6ytJJ0QEf/eKEmZ4uerEzkVp5
Xvzl1/gvHtCYwz5DpyOzH9Aj7fO/0AMm+aGvACZEo0VRichTKvMPIRck9YOGPYkhWJqDXqd2PIyL
P7C4KrwZInM9nWgsNeQujtoFBzcAcb3ftseqr+rvtV9bTcr4GGToR+hpcRgHvNNT6gDwfGjGQJBD
D9abf1ZIz/xwl9ypQPimu++r11QgXLHJfCrZ5H8qhAv1cabW5rm0Rqc8zCF4P8PYXktbH2iNHD8d
2dpHeG4u1llYYpWfXegiyQhkMQDSl+1gkwgCJd2nFaJv6m9wnhdW6uSuwmtpIf2vuujrPO0W5kBR
g9UeSVATJWHsA6DlRoLoynluJR7O35exYtaLHN2VXrTjFGPs5Yz7kYKozXIBdLL+sFJ01qXZ5Pne
/OwHevGGmJZXw2D+Sni6NvNYHC2gBNiJ91ojanTtrBQfg0Z787/uogvnU7cSQdsYe06giV4Oj57w
veEQQtE6LZ0mS6cMV8gBWxAGn2jTyvrQuKT2niDOR7xTvoicV5EvWZ//qFarcJ5Z0PAyWheLVzG6
gNl0cZmQc+RUBRrltBqFfSg7hr+QbqVYNUjGgKerDLIsOK4qqB9saDaPkCHuRal+o7ED2p/otPPn
qHJyRZ/9zKLBidVirI7MFV5fRzlpscuUFIDV0ymQYZEA29jgdZTbjd+skSsaYleppRfpf7BGn70C
au+vsLu86+OFgCcn4mBd/4Uc5/J5WqCqkc+i+4hk29TGdp0TsPjpvs8jiMgWLzXy5QBFSE9D7znk
IUkRbGlUtsE4RrKfMiej/23pJ97+rsdShP+uJW6DeC4hCxcFS0a6owdArx+hM34ao2WZVohYAiw+
njNET68WHdr6pUa7kxMrv5m88jCGVgd81+wQsNgpkElCdch1f/nEH2ls58GA5ZkkmmHqMFN/W2Gb
PXpsWebHNhy9PCog6l0nqmAdP8DQyYMFpN5fDQFyuPYJLS+tP7dTDIKefAAzItX5sVyD2n6xZ1f2
UdUqOF+BRRNRCCacJtaNZANolwrw+6y+tb6U1TzLg7IDN/GmlX2ul6KbT4NQ/s/KJQBBjf1onxwQ
Itqxzyb2VXQ2fV2XhvIv0xSWa1QETf+hXwKdPQSiQ829dmtnPAGLxJ3LBMSW89ivAzhb56Cry4NV
zG3xhEBXDgmg12r5kjltr58tiZLuwfNG+zuo07wuaSrZADo4jYv9qR66BbIvAEGSI7VnZHdax8IK
LszzdISULWRks74M5MWTvIEAcdt97LgK/+FBrucYYBWQJKNwphM+580LX5fWQmO7wuf0qD/FQ2d5
NAlqxfVHZ6HMmuNgLIPhZcjWCQoUKCuFuongjTU5+mjgZdj9vMoiuWadFfdNh58xuyMOEqtz6NO1
WvMp6wBnPVpO74trkXf9p8Ni9lEuvcw+SAWy8MhvAWw8tsBWfXQcwLcOnQQ1+8FfOiuPyUSpG1lA
k3+Z9dD/HEPcsF3ke5zOOPBEJuMC5Oupi3fzb6xD3yWjqEmYUjFn9KCqFiqonqNgOxLsHCBY0GFZ
Fv/g8NJl7Hc2QzcLmBZpREHItQKdGUrSnsbQhkDK5FEfjD1lBxreZHSoj0cyEhid/8EWAzKQrJTB
D1wEsDs3cLL5cR6qTsQ6BD75I7SutfWAmBAt4H1bLWESlhXopTJQ/OFHB53rxfZIC37p3dkVx8aZ
7fpBYZZvVp7hGydcKl1qgaeDL5H2hs5NVVBl8wEULc0XvYZNEFfgDbOOudOMDCekQjjlkYofofUr
uz5COqe03ahDZ+iQVI6iRQqAGc5aLx+ybo0RCdMOeJBQ9r/hsF13sEvu/7AC314S1+rLLwNuk2+F
u6jyOfSgf/BpGpaBnqd5Vs2hcjho3pra85Emqrx2fJKWBhsbkmsDTXosi5WGLohQX4LRavtL2KK/
/4ACaP1IS3fhyUhLwk6iaIPmE/IDrfPN4/MUuz1HsRtE3osd1X44u9EELsdXl6OTDUeFVIGbjmOf
9S8AzEx+ZGVkdiFk1aj2bGm9Wg/ocS6gxNeVBDdP5DQBy86l8uDRkO8QQKFNV9B7tEiAug82a+ry
ZbXpBAS2XYMl1J4BLIrR9x38qse8FF+9ijetB6GiwJPJuK74PzkOf3VqXCSMk7qjbhGPOfhlHrKc
N79BQAOYXNHotvhK86p5cXpR/audHoe8IsRnP4Y57L/NOBna8zLjID2XpaLdGCN29dXTPJU9CsRh
LdvPXg7M+TcvL9c6WVxtL1PUd0UhXno5cv9hhLxelUCXGrezLrOFJYCG6ukB+191Twy08Q9EEiYS
OjndL6mypW2iTussjNXkgHrMhQJgh34xn8ojEe0QQGteelb2yxG2qpIrjO/L5LVhc5R1nosHzy7E
HpPYu8EzIjcjxwK5XPdKjiQhyCCHi+A2SLJ44X+aupakO+EhHhXvBYfGy4yKflaDw2VKS4jO10QV
X0nZVDtx+dYHXIPeN3mWJW/RKggu7rRbZSfjSfj9lPSltApcCWPlJfd9hJFu4Tnty9wPJGCNwze3
FvrAJJLLtwff+gbjOZa5/ljkbpGlkAcsTyFxf1edayV5tYidPdiawXiUVY4P7saOyNRuh/zUkqKK
J6LJmYhsD2n4bgoBlmSkWyQD6KSYLZleRQjPYPeQsfQm9+jrvo7lXC87ibtrQfEdczJROSFU7Nu+
r2W6aLgC98PzUuunmtgHDWRKSgoEM4VNdh5mG1/lX//+xrzAMLFCEaiVaYZ2s8Nil882n9sDlc05
X/eyL+8+0IhnSmnJOSibOVQy9QcouQdjUaf+Ouxpo2yNbnhIq1mhJQiYU6V4fyJlVTVgm63rsdnL
RW4tkuEc8wDOtQa52q+Uzc8O68+B052xTE/Yoh2s3dZHGC7i5YUjSNNl6aosfsyJV55kTu+SaMAG
GO7BwF8EtfkFR5Sjip8StFAswlFO95h+t3694Rt4LPZIO17db/KAOKpaCflzTcuSHG6fIBsTmNic
YkZbNhAcMuWEyGcBO3q2MrmHrNga3ajtr3KcyFBi8R0/XK0ocNoGZcc1rJydZPDWBNdc0hsvKyGQ
ulKyylSFFjD3pfAPcxDutZJtHH4mLoeLWYBaDc9R0MNdO2f65mcT+H3kURex5e0NeDfrBZqa69xv
vgCBERm7DDs8N/LDKr0mAlP1CR1fD3nAPqCt7HR7nq2Vuv79zTwViBnxkLZlWiNCjbndq6joUMC+
PfqGI1PDkcdMLrLBRZoObfhBztnLHExAr40yzWlt7SzV1icYrrwsYeEHpSvTCeSckZd7SwR1up1k
4NY+GJ48qZwFwWqLlHdTd6k4P6IB7ClXSx/1vCkO3GvS22u1cQ+ZZFPSHoY2qHBmzF5x9sr20VsT
xYq/8qw5982AN279666ZTNxOY0urYVfnrrrwHIZ/dTy4aLxpUMAC2V6RZvlwXzBlclAhX4sa93z9
piCgsX9FRxJdVEmu0D5338cYrj7ytmgGMWMK5b1ULZjVqzaeG+e0rllaLk8BdD1vzxTCJd4JFExY
TyB5K7NuwJlYrwhqSTxnxYees7TvvGfIeJ1GK3wBVd7n29NtmLWJ8BE5kVwrRAo2gP9ubIF8gEOr
xfLpjutvmLaJ8HEzXBh5llsJcOA/wT6WOKN3TQjpPM6b7iH37oKdE88zToG5RYRQ68oCewUNkkkX
/Rl9fMvL7XXaOI1NOSTXclF4c2HNc9Op8uxYeCvFjKK8kpSgwLwL54CPMA6CXGjhZRCJT9DOFUQ2
c5sDzcV8uP0RGwelKYsEjqTJqWcEoSrX/RFSfTZY8Kf86+L3Mp49gNJvz7NhVCbchyjgaztn4kkD
7bfP6EHSscizPfr4rdGNe32QgTe3CHaSbAxib+6HiPBxj0NhY4lMwqrMttexbDyReq1UDwjNrXmM
oMdSZtGCdu6qj0hWFXsliPd93YT/FEMjA9/H9VtxBFuvLQMD3bMkBVoD79sI435ffQ+t9C4eZaVQ
5SfacSfVV0ms+0a/btCbWz1XkJ6aOTZCcMt9XJeFx5Anr7/eHv19WiziEcOhCw6le6QG7Vfkgktx
4MFQWl3aCxBhtol0nM6p0m7EuwMatHXJR3H0myqDQ/rI/Xk0dirmy51P3TjFTIRQH3DWV6XiCfq4
qkeLSu95BZY9EVfp29r159gdqz11ty0bNA4BvydaQILQSoATmg8rLflRgzH1aYAg2wHJZZ7cXuEt
RzLiexlqUY15yxOIG6l0dB0ZAai0d/BvnJgmXsih6AjuZ1gH05N1npDmjZFO8g5QyFA7d+XGQplQ
oaAtmQPJep7MU3UaISoZrTPSzr1TRNZCft61SiZgqBuz0LWXiifr6tSpzZz1Q029Yuf+3fqE69/f
+JBDR39FtdxKhoz5EZUt/wS6LR2Dk1gd9TLuaUhs7LXJ8sQti0MC1LcSdFTyGHI0NTLWtdiJX7dG
N06CjEJiakbRKim4Tz+h1RltHZztJRq2LMk4CJymKxCn1LBTHVqHGaxCTyu0rZ/nzgvvOyhN6BBF
vtv3Omwyrb3yI4e6/DlT/K4WC+KZilIsz8OeXo9hG1IXCURdnbjlYLu8z0ANNw5DHdApxNlU4jT+
NtCsP4sCkPbbo28svgkSWldPA0+Y8wQ9ffVJeaM8uWM+nfK+vPMeMWFCnmYrh1ojv/oAngpyLB58
saJydPsLNlzMRAlJOk1g48x44vQzOXhdeao6de4z+9/embOdo2gjbDdhQn6O8m4+zyGQAkPc+ANo
a8hDoYtTocYUr64kgD+Dw34nqt5wOOe6W2+OjaqawOFQ45vasYHMiOPlB2Y5/s7HbNx2JnCoXgKb
VRVGF3Z4btnwhaEBLan8JZpRmI9tyKfu7M3WdxiuLda11sIXPLFdAdYiiP+i6pKrnVXa+g73v6sE
f6iKSUieeKT42bRNEXHR/RgJOaIB/+8mQ7fNfSZm3NiT6lU+uTihYAbhN1Gy4rHpWHe28dBNHOmI
O5NCJmpI5VyHU22FCc90FrNO56cFxJGxrOw9tbKNRTMhQ6XFQsehi5WoUX50AdzAY634gVLfyffR
fNOKdo/4dGsmI5B3PFpRizo8mQSKcn+F9SLFQ5WjTnwuR44C9dSiS7lmE9Avt/dpw9xMTFHti6Xv
qtlKgs6Zf1WB03zibLZe7hvduMsbu/U06cMwsfIpjAVGP7h5rnf6eq+r8k5iwDZcnqBTbLWJwuhu
8Rk4gyxppgogknE69RYgDUFZH4N62bnRNw5Nk8gK9xQBEqgNEfCCFWMB21Tq2FN3Qj9uG7di2QMc
b81jHABItVNdAnJ3QKkU3nnm1hq7PO3ITgZ+4/qyjSPABYkESJkwvnCfrOkxR1BFP97e7q2hDaeH
ajnPHYmhJfhtAWuyZETrPRT51uDGpd4PUCzWPSAvQf7Vno9z+4tkd/1uYtJXlQABAiiGoX3viz0/
D+3Jvi9YICZrlRvosuEhDZMg9/u09t0wzgf3CtOZ7kslE5O6ql1hLBCbDBNopgYH0Eqv8bC2wfH2
nr5/QJDQcGG84ebZD50wmcIWAUjfLyHQRat+vT38+9ZOTNIqgHpKBhZpAJloD8aF8qgmGeu1TjNd
7Dju+4ZDTOqqpgrHEPrmsEpSJ1DYjl3PTSuglm9/wdYCGf5qTYOnLDL5B13RuBffR6Rfbo/8/m1A
QsNTayhJNijF+gfObOAkEdXYI1I8KkUbSzTaezIaW+tjeK2QdmMVQHUfiDwCfBWHOo98Z++p8j6P
M4Go539DDg+hE6Aw1+FHwMEunRAJL9lnT/wOvDSgVQLmjUMt+MFTe2WoDaMyKawK1yfBqEfASiF/
ZdfrgyZlXHfuJV/3TqONXWfGTe0OkM20M0wRVAwltE9zsMcYu/Xjr9bwJpBth9Br7A7rpbpXOso4
ALzE+oDI9nDbqrbGv/797fjhUIKUFr+cISM00AAwOxY3M5Bkq9rJDW1YlMkdVaxeBpZ7TNEuy4Mg
/ACPO+aS7HR+bviFKRklbVqLChLHB1CHPtSgy6FrEAeOftJLDZqeOx2bGY6tChvo9+sWz3yFhjO6
KO4iUCfEZI4i0td1xwesj/PUQpbFExFRdyVniCkXpVroRS0UY2tw8jVIashiZ9m3DMdwZERvde/a
NjtAw+wMD/u/coGi4gPUMX/fts0NwzGpohirRzBb4cd3xedq+GtUz6z+dN/QhsNCc2/MQCKAW4D6
0RC+BuHncf5xe+yNw8CEzXeegzaF5fqz56/dAMHnco9McMPUTVgXiLK6K9oDh0H7z7h+B+DyrFQa
eEvKwj2Rpo19NZmhVpaPbmHDzletHqR3Yu6/gV8fhLPzCNja1OuqvTlw1GAFhR3gG5xpjnzr06ye
pdprDttaesNJx5CRcNQdBvdlvOjv7V0MDoQExuXLnGKlnCHuyUghH+RSukcitfj3tsVsrYlx5+Yt
LSdaY83H6kd5FTynTeyxna6/rcENR819LYK6xoKzRdEIId0Z8uoPpdoz943xTU4oYeNOB4bcPzTB
14Y91HZ/AP3XzvW0Nbjhp66ta4Q28CVu18Dn/lhVUgxucteym5iztZGzD8Q5gtly+BtZiH8y2l2B
F9mX+8Y37tYgK/I+CzVcCVRoDkkCACWhRhHfHn3D1k14WdU4zIUou39w24sVpO78733jXud746Bo
9nCrIMO47dJ96hvnoxfcxaEAOK7hngRCIXNRYujKDp9kG8Ydae+zcpMBqger94i2I8SV3qtGAYV2
6RDuAWi2rNDwz3AYF4/l140kr0MZRFWZsnZPgGxrcMM/yRAOwDG1PqLei6jRl4LumHovU7lhJCaC
LKMMtFILnD90qtestrOok9NObLHxw01Kp4HQHO8E/PBg/hyG2WnOnrh7H7T1Dy1CHVggdMoxOPGL
Y7m8lsXDyoPktolv/XLDMbu81+g3U4iKrm/AEYJ14WHydyxxa8mvk77xHzn2FNzXGLyqy9M8ZqlL
91x+4242CZ36PgxQwMPQOVTta4qOqjzqghfW7hGbv59D+0OGELS+cmAuJgAX71NJkaTDk6mZNfpP
KjAB0Kb4O7DvohYmYKj470KJDFUY5RRh4tsVj3k95RHLgvEYFsteYSnEUH/mBP/QJRwhgjvJq9Bx
pdOAAYRbDwca/ijkz6WxI9nP8V2skfgYw4vnnHlFtRaw16k9TzQA3S/6CqbAcY+3bXYj9jPhYh34
5klHc/9Agw8Vm890+jh131X9c3KG0+0pNtzCxIn5XhXkoYcpuvxM19eJgKtq7xG+YVne9bPeeIU/
Az8eWhhbLdYDs14bq0Ubzd9lNh7sPi6Ku4DdwPz+d5oSPYflVGGaUf4MFIuuzp3jSV7tXQUbLmji
wVDkQ3gpwXhZjehLtcPndRnPcvVfWtV+vb0NGweIiQhrgaToHUuGSSXK+cPMy/7jMK/3PcZNFJiv
19YvJApK6IJqhkNraVok7eKw+QDVsT3mua1VMlwbRdDGchfJ0D+zdMds9vMTXYQb2ZW1pvgF6uPt
pdqyKuNiDqbSDoKasCRr/b+KNZyPuTuO8YjOHWdAB51n8+nSEWcnubflg4aT5ysktj06s2RW1Unk
9Beb1u+i7o6rNz2HhbOX9NlwRBMfVuR+hs4qFSQgsVRxxtBrDJEM8OKMCFZvr9yGkZmkUEMzjTPa
s4IE3Cv6wQtC71w1ZX5fbPoHSqwFVTi6H/zEDhb7mfJyHk5tGYb3YWcQSf7XzTXJphLtvf7B0n2c
Wz6Qze4RrWn3XeHkui9vDytbd04YlNDL8/WQghYwfGhWS/5739Jft+TN6CB/KkI3ZzRhJRhXH+xm
XpHyJNksd8x0a2+NMFvZsw/s/UQT5a79QeBfl0Db/rfbP3/D50yol9uBk8mrRpospXNc+PdMqUsW
gAJ4JRcCpuo7VVUJMbUL0U+trMHvaCIGC927IuzQRXsXsx4GN3wZOlxz10HZIvF4NkOQC6pA8xNe
xqW/c9JunIEmvmtAhgyKsARc8HkAjobqlxusR6dyPhBr/X17K7amuG7RG0uCvLlmubS8hLmc8ZM9
DvpxcUrrZXVd8sEXuvFOt2d616TQxW94RNeBYjfMmuHZsxxyHIPhO0AQ4nDf4IZDeHneLYLN7jfu
Oh+qpneOdafu6pPCLzecoSjVZFWLzr7bo5VdKhZ8HBp1lwAzBjfuuUJUkCybiPutAwQ2EpPWj+AI
2MOkXRf3j+gVoxu3G0ja0d2tQvok5rJWv0VIC+akYZc5xZLOBVz6LhwsZjKcAdyGWdVAFPYniC3o
iUoIDUWdpSExcdcOmxcap1Jo1ZXuN2TR57/avNVDhLZ/EH7cHv9dR/CRQzcdYeJShTX5BtUMOztV
YupJ4jvr2p975BtzEMUyqKLdnmzDF/643K7Olo219bVqfHdJbHT5rafQbQp3xx/eR/bic66f+dav
c/Q9r/68PKH/q/+VTaolFR7ui7sgzbOGaozbLAQ1A4O6tQAPZcNCAP8KkCXk4Guo82DvwblhgeZF
yMOlVd6EVvVK12V+CHgxPIBEkk5xyH33noMSX2u4/zB5FTQhOHtkNVTTALiX/+PsyprkRpntL1IE
QghJr6ql3ZuXtqdc9ovCY3u0gRDa0a//Ts196cFN6UY9OaIdASXITCDz5Dk+MnKgUR0kQy9ga0jf
3bh1VjDoiUT12iT+1zIBofYT2vU7czDLtG7B3Fy2Qf+7cywORCEr4Z3o0PTLPvOm6F2l24wcr9ue
a0OskACqyhKcx6w+E594jz3tmgfkMoBa1bTduLu5prBiAeOkM7qM4y8x9+NnEgAU9GHKLhIz3QqO
gg0bdyyUfTqKEWcVDaP6nI2sP1J/KA9eUNwEV+V/aPMCRkqIUV191hTaRWkVQQAujXSyhcpx/Xrr
NUvLJOAL1Gm+lj4Dmw2fQIhwl8+jp287b21VW+RgKMtYoB6YPwdPpYJ8jA+u/w03uITFNw4WG+xM
p6zlfRlXZ8IadYQiqTlGF8ZTQKAVaktieaqZYGlC2e+bzJZe1vFVQMNTCd2B05L9RcahKx/HVobo
F4EKcfjJM2An3/guh+lSy71VJiCrFPTqoVeR+k4YA4HUIIMn0NJmtyQ9YVmWg1erybEZS3X2wMr8
RYFe7y7PySrTqqs2IFmOw+wPNLT2eKv9UpzLBfogRhb6olKh9xBd/SqKZb3Nz23NW0N02TGmxblf
B73vhGz2ZSy+oXZ54ww2NHquUReSuq3OAvSuu2ytX+CpfAfSmy83mZUNjAZkIR7yaKrOfhmz8WHl
4CeAhjIB1pujxX/ZCLqODbEB0uDtSoQ/cPVApZkf81YuBw628sfMB12/5s3GOeiwXhsijeMdnfA8
qc4oqzf3cqwIKFG66V3uD1uXYdeXXKZ+5YdeZfya+V59BumdtwPgN9tV06T2ZAr+SbqO3+aHNj6a
QstrKaZVnOOqpBPCL8LjriWglGoJXifXN98Rg21SRb3qEkRUWYUYP3n34Ib73NO4uCUDwAPfcnMg
VIoq87roKTdtN7TI5qJv4HPvidXfClau328d5RDPzcbcG3BGJf0QpGLowjad1rDfAvM6oryNhY4B
7IzByCjfswDCY2P8sawUiLSLd0pk35gEl3yANONGNHF8jY2KrpmX+2j9lO+pGOJdCVzXh0CzrYSM
wzVsIsVl8HwG9nJ5TlYxvCvFWD7R0f8a++3f143JNYF1oDceuIe8aZFnnxRfW7DWpf9eqxSZ6UZm
+s3cIQ/IxSVfuR7YxSoB+iV5Lg0Yj0cw5MXtcF8RcABFT10xbJFeuOaxXHyYZZO0jZJnvA2WH6jh
xruqFtNOgBb/K4RSZpA0FltwPteuX/7+6qNiAkJFAeqRcycmPaVB5Xu/UfX2NgKva1es87ynJgpY
gjVj3vyXrKFasoC9vkuWLXiBa7EsNydmDJYEoPQfcTcWaRa0T10JUj7h636X5F/0XLH0uoG53nTE
cncdVZSMjGUnHSx5Co7fCz81iMsgCqryJBWERD8hvBSaFNp7VZ1WegJ/JHowfl//Aa6tsq71BvyB
Tbbm43tD4/EwD9Du9sO1/uv66G/v1B+Sv4qj9TfPPQkGTdmkkRjK1MM7Ih1DP9mIMK4prDd+D1Zv
EXXZ+J6PbAafF9ht8yh/18TxVo3q7SX6Q/VXrn3Xd7xqzkoNxScwxj3ObMpP11fINbjl/0wk4H3z
8vo9NQTg8lSOsx90qQL5ym0nyh+Sv1FZkaIpYnkeSSF/F5XkD54Q/Qbg79+n2Z+vhj9Ff+N2BQuz
Jj8oGELV3qNdsvagfgTnsEnjJWbqPBSl6oNdo+pG0bQtypGD7yrMpz1oUPsOVEidBvH4vVaFrucn
ZPlY+I9MOhZWqfDnrvhaInMZftIt4eWnCKx3+phU/fxhrvrGpEPuVXl4N+FyJ9Y72PFKRIqW9KCu
92ICSaxGb0QDerlUhTjTmxfRDHIpfiKTrFmxv20jraAkQZ+4zEUiz+C6NoeQ9+Ygx+Dl+uAXa3hr
ja2AVHpTyKdibU4qjtsdrXoA1A3uCaiVkuyu7ZPNlJnLnax4lAkZDoli9ckE/AsuI6hY6+no5XqL
uvvt2EptpLeJvYKqqhff8lyaHS+gqDj7NVg3W7Mmu9Ln/c9WjVsdto6Fs0HezLRJ3pJKnfQU/jZF
+D2bBCgj0Sr+7A2k2rrZOrzYBnqDShAtRFzXJwkl8MPcGp4u7W1KJPwPlWKyRmHSj1KcwDbrp3Wi
lu+gp1UbMdqxIbYgMREk4BABUyfWgAVXkv5v6DD4f4Mknh0uHruPQBv487odu9bpYnWvLgZ8osYb
klWe82UeI+QMJ2k+Q57H3JalojbqmyLSJJkfVCcWQ+yKBLjIZl0h08RsmpTDQ2zEd1kNfom26uSp
nDtoEnfT+7gE1zHYfrcuza4ZLG9nIqaaLUSew8iMx6gK6TumGtSvVRHdFq1sAPgYDdGaoEX/qc4z
NCbjwSp40m0M7rIo607BcPQi0ZK3J2qgxVDr8IVQTy5pVitvt/LK7NZxBlXwTTZlw8F1TaOiBrPs
Mw9JRl5AgJqbQ+x5kzpcn8ARQ2zlYIMCOB+6sT2Vnv8Bx6tQKerMWdro+ZOYQHx744dclvOVc+Ql
EqteFsRPquhXoHig1JpGJJs2XhoOq7JR4lA9pkNNa3WieNGD6Ic/1aRCckey79fXyeHcNkSc+8oE
YEytTznxQPU8j5zqPXgytnJsrvEvf3+1PhSaxNkMWqeTHuvyo9GijHYVRIXJhtm6Fsg6wbOJgamU
Jc2JD0Tc8zkZdrLHo0UgJN62QrZjt0XhD6RInuYeRUfSzN63oJmCW+r7HAzI/12fPq892UFA+Izn
Udam0TBkQ0rDZd7wA9f6W24NCn4Sgg6/OsUswfMRBONQJDGLJBsJTsf4NmIcLHG9Wj1fngOjf3IS
JGnsiY1bqsOHbfngTOTGM4VWp75d9Ls89O7Bt60O/hq8Bx/u3fXtdRiQDRyPGcQpQiKbk55j+Xks
1voTKLLBDjNtAahcS3T5vFcuwCZuFGBaDeo8Oj6ApLh9P8213vj9b2eGqA0dj8cWmVlfsOcyLEoP
TPhDDIRLVK/NPjN1ARYhyAt09YGHczd/o8GAhpCNV5xrfy4f/PrDkjlmebuocy6RcIb64FEVy7SH
dN+08+KMbEzj2iHLxXnfg3p/rdgzSaj4Rjp+H+u1/dXNm3kW1w5ZLp5xlZguIcWJIbuS7OqxX5an
AF3aNzXyomnX8vJRJkMZhBM7xbhCsUNdF0m8U3G3VWJyLZHl5SbnBY2HSJ1LD+/p2eC01kHj3a9Z
uUWV4NjsP9Dnde5l66qLU1+vBFQcKGDRkPTPkVYfG5C/Hq+7o2MrbCB6H88ZNCaD4pTz/qIEFZKH
BKrzG7HcsU62uLDRVek1Mw+emYiCD/E0z0cwyxqRNqL5ef0DHPcom8q099cQel+TOs9hsXzQEdX3
ZG71OzDsqO8eqb+EHSPp9bkcvm9Tmsa01gY9XskTjdXj5VKoW/U4XiQLAF8p0sUbP0c+6K6uz+ba
Gsvd52qps0b55UkDlGDeaeQm5x8V5DHqDdaHNxHenNrcpmBFCWXPuX+qk+QXLT+pKHxSaBp6N+Ll
2dVgJscfIr5p0q4PstyesXrohjBnJwmo8bt/r4dxva4bm+NyGMvnzVrVMoJEwllFLTTrQE/325/1
epeg1+eJsi2xVJdJW67PdbYoj2TNuQ8DuhxaoHMOnpTLKdNNvMUc7pjkD8C6R0eYVRWeeqlkv2MF
KEX2iGVTcQiEx+S7myzMBq3XUZSpAXJEJ5xl/V6L1r+r1nWLgdnhmTZsHeK4kCBbDLTsZojMgX9p
+sh1e5pRLfhWxn7/7EOj47bNt7HrOY8CnVVT8UBKPoMVLmmfgcFaP9Ilq77LbIr/um3FLhv26gjO
R2htFugkPaHg2ICiD/pR0OpQA1Qxr0/g8EkbwJ5LRMtiTPxThr40NpVtKmNyx8HnrqoG+jwIMyH+
ULU3KdxyamP80OStIRWB5iy1MqTVWYxk96cVmJXhRiOzvN74ui4XOoanGFx0ZxyT1ZQmMZTbN7be
5SuW3+d1vDAkQcOTmTM579Vqkio1Q6KXQ2VmY267FdkwPypFILqsak8Z8SBx5At9jCf2Eoztjdc7
G+hXh2ACVJAkPxlm+ANvapS5JvSHZURWu2WJtxqVHIHSBvxBIKtcWpCp/B9GYuTqWz1667sGYoEp
NHW+XTdk1yyXqPDKU2KB7ggq4hDZ2Lr+KSsEmLmKqn/GsqMgbtmCMTj8xYb7Ych5bQT1TzLn3xUv
cclInmt4hwRiUpHgEapXLyLaIgJ2GJsN6uO+WIs2TJCtz5ZwVzFi0r6OfnnhTdBqDojzf5dN1UsS
lqz3Tz0dkyfezPJzEW5rpLp+v3W3lyNYvaZBtee+LPJnWrLlvmk7+aFE1Nko/7umsPy9Dz2QPpua
n6D6Bfm6CXLE0hMVOrObit/fZlyWz5cJG42BgsY5N5x/TSrCvqiLQgGf6/lvMMgEG489l3VZh33W
CT/3upGclJ9/L0n7ICFkahDQQKpT/Lpck+Imfh4yAFquf5jjimRD+3QZRCwIkWemYZgIUHwJXz54
FXIWG2HMNcHlavvKLedI9aRMTHPmyIKYRwWZowqI2FDWX2/7AsvvgRwyrU4EP3GTiB1YssO7auRb
hUzXz79Em1c/X/qJ6vo4Lx/6EEduuUCxT5QAeV3/7Y6YZWP70KwSjzmR7VmB6vc9eofkB0E5SUll
uhTk1p+uT/MvEuaNSpUN6eNNALp/GbRnkjQ/ywzdiIu8n+sl28cCwtHa/IBWFNlLRe40wCAgqPge
Vfjf69O7vtKKASYI83FGO9bZEOgkl2X7xEM9PSCxgT7PWwvCNthvnjpUaSEU92B48y0b+/s8g4Ne
/wKXFVjuH8bRWqoybs9QPflnGssBvHWbhQXX4JbPs77xTNXE6jTmfQSBOGngfP7SsF83/Xgb2ddP
MljjsAtPs6rRO7N65i7yx/Ntg1vubSIaiY7F4sQKkn0ou1U+LzH/ctvglmtDdtBwBalUUINchMBo
3aQBi7dwwY5zw4bw8TWiPbjXm7MeApwWXtEEaVbME09LmqgNy3G53h/kpihFsCiW9Wn2u4aHB96i
FPI0T6SL3s0ivIhbAgoQ9mgO72XXRmlWNR4IarOqr57yroeE4ySKwoOo5VRvXfovu/NHPGAoVP43
ql0uxjpAMesYB9mOyfn4b0apZtMnVUzHiJI1XZvw5fouvrnOmMwyEY4TJalDCCn3PsrkoArLT/UU
BjvIsuZ/XZ/iTRfCFJah8GJglUp8cqQDIowswPZaVTd1i2Nw6wgACosDbOSZRyjGDoe6RdE9qYwB
bU1UHa7/ftcSXf7++pRZoJNrAG56ZJLUuzxZ6h2PLpfwORK3nMP4isvSvZpiZHmYe2O0PubBrD6Z
0aif4dCOx9s+wArxlAG7QuN+fZwb0GXHcVg+qin71sX4kttmoP/9/dCgLX1dLj6EeIt6b6CevSM+
h6LhggP/+hQuK7KiPNDoUwR65fVRSwWcH1AdfPw0KC+XG6vkmsCK9GQdWkm60T8yGCfzAnac1k3Y
5ZunLEOD/n8XqAyNT/H+me8MXvH70hADUhicJGUlu0foYd4EvMI8ljtLyOEOA8CExywyTAAYWZqd
j/T67+ub4HCFP5I4ikjD6wT7nPEXAn/YT9j6ndffVK3B77fcmXuyIKuPXWaBN+9rE80fVgZlzdt+
vuXJegCNeytgpnOFrsiM4NU+5euPJDPhRtHMYUR2wqZsxMq9hPlH7LBJdYSnwKTrdcMHHCeDnZ0x
rd93Uz5nj3gS/mN4+HsW64+xGt9neTunPYSHB0iGbByOrr22fBpYs5Ew6OI9tv4KWpRkXgsAx1gE
VaddMYyRl21M5PINy7NzrmQiG4iK51n+PauBbuJCcQiJTJ8Xipr79b13rZ3l3j1jNKBkyR5BLH8m
9c+8QcaOoprPM370cbrv0H+61RZ0OdreOMLt5I0e8qwDvG2+q3XVpdRDfbMfPgOm+JhAFHObnN2x
R3byxmSQ6wXUIgMM1mvoIwPu5ZCswXyf0KnbMDqHSdtNmqZhBQUWkB5Lj99nAc/uiznc6lh0DW75
u5yajK1tHjwSgGmfpRYQpW1FXHy8vulvvthZZCdocrGOGQ2Rj001bx/GGqLBpCumVDaQ2kYf1Z6A
W9bLk+nRI8VWa6TDnu2kDaeKgN4yAxeu7p97vBgeyrCC1vva3DX+KL5d/zTX1luHumpbyJJPYNwN
KmFQ/43W3yMD2h4S4VBdvj6Ha3esEDCXeUdmPOEfs9Dv/1JRbe79AkKvG47vGt5yfDOt4BbPwF2r
8hBZ2j6Sfn3wSg89YLf9fsvny+xyoAtmHsdw9GM0bpTQm4/BzfPzpvHt/AxnWkIVqAkejZjpDqSA
9Eh4oz5dH91hR7bmjM7qEFlYFTzmvMmP4+KLPVqv8QBi3N9Huf/P9WkchmSrztCuHwXxBT3mS9Ps
VN78VAY9cgGBwvX1GRz7bLdgQrG5pnPZBo/ZOP5Nq9kcJtJsNWK5Br981uurcyNn3RWeDy1Dub6f
WVn/A+VufX/bT7/M+mp0dOnGTb5W+OkCmfhMhvs1yfJ31wd3rbzlwqZZWWxIETxCbOFZ8t6/01Ca
31WBDjYOPdcMlgNr6Lz7so98yLBlz/nll7dT+H2J+y0SJ9fqWy6cR5HHIloifuspeDIS130UDucb
DcfyX2hSreAWrxBJJfKStKwhwJbj2L6+/I7fbqde0IsYo9Sd0EdgHbpDXUbl2aftuLH0rtGtmzik
IuOl9Bd6HOsEgu00khHZeRoZ/Y3FcZxtdi9ljiN5jEWbwPCn9zIIvprG5BBULN6hM/gZYvUx2BX7
MPWzaOM0dViTnZORGqmJpqiSR8M4rfayD6Z7teIBnk5VdFODGggxL5O/8rgRMu+z11c4snGVDdJy
mKN3pfTVPpzkTaLumMP2agI69aCL+Z1W+QgkEExKQxP4EKxNtbE7jhug3VM5rqwBzs+nR45rLCv9
AE9KjoNNRajZ+gofNQWT2cofuGaz/ByCMAQtSbgMcIwOyPhXrgGlz2v2AhjMugtAuLvxXS6rsxw+
FnwFJmRMHvMsDB9JUpQ73cO+TSxeahFCEm3o/+aj16TVxDbKII6D0G6/1Am4UzvRJEjAjPyjXAcF
ndpsRbZ6mXUGzaOBbDitw8Lt3kuwZJoRNuFDMpYGa5r7fsNT3qz6aVlzdboedxyfY7dgGoFbriSS
HvXULD8iHAPv2zgKukcQySXlM0g8wo0bhCMG2SI0XHVxuSwBOVasiJGvzKYnFnnn65/hGvzyea8c
FT3vtFALUg313CcPVAGonuU037h6Oiza1qCpx9gzPYGdlaXpUDmiovwYZ0WP8gstyIskaHzajR5N
tvAprq23YgKdKbxSY1fGWX0z6LfZzbE3PEbBZteIa8Gs4x6d0F1XFUie1GFQAyitAv/zAiLSrRZM
1/hWEMimdlKT0sljHBbtKe5RXockylbx07U+luPTpabQ5gmSPM2zsbhDh+JPHg36fukWs7/Noqzj
fgSl1BSj0fpYkgs+oGftbsDrYyNyvb083BajyZQ31WRc16Nuo/F5qpJYpzrIbvM1bgvSgHunN36B
8x6uDHy9Kg31vq6rp/qN2OT6/RdPeeVvivIqS0QMsoS+9r7ymiFb0cVi3Aiy/57if+YsuC1Iw+Ok
DYd4Lko0VKJpIxv+jnPQyGQR+w5NjhliKfSzGYbPhg2HSKq7NWruEhC5p2LNoVC+QnyuEC+Xf2+x
Bm4r2JiIkyVvV/welVN0eXZE7ZMJytG3DX9Z5lfLGXv5NEIiJ368tImltCj6tIDrb4z+9jHJE8vX
wRjgR21Jo0fOGnnkIE9Vs8GBAnW7FO2Ch3FQT9P6pcn6rW71t08VbovasCxP6gkX+2NfsOoHZ8Wv
LMbtb+bgoPEGqKFfX7Z/LzBvmYkVB3iWzAVZiviR49qZjWW/p31EUh12z9yUQcoT9t2I8Au0jfId
sOjV3YQkZYG6clOipnX9V7g+1ooUMtZFL8IpOPYGDgBcMVxZrurnuugWilD+bV2KDD7wXyvpoRiz
9Aq4UUMDCF5Oatfk5VaiyOHRdgskErekpyLTIPC5XN0h/Gv2HiSZ99cX6e2IzWM7YPTr1FetgQPx
YAR37Np807XgB5DVbLQvObbB7oPUCwOJRzVihjjv7ogffzMTrgFVIuq00FuYRNd3XP7+ylPRy1CM
GvwtZYqiJJhoRZ/WS/MziIOtBlvXd1ixgMedYAtOTQwe1woU18GU4kL9PKN55xMw3BvL5foQOyig
KxTwqstyjaZGGpiB6b0jT1W02azhsijrCiBb0iW8u2z5JX4DS4K7/2S2qnyu0S3XVwl0iasR/aJp
PGTzXkIkZw/A/cbquEa3fJrGy1I2UYbRy5LL53oZUDEe861av2N4u+cReJalHo0ocZx46GfCXRvK
WO20cdN2WJDd8EhFTzI6tezIUT1Pkau705Ga07ptPqKOe7ju0G/fibkth6NNA+0OIdkReLrvRvZl
Csz+CwnGT7Xwvk1FuDGP62Muf3/lcCqg3hKBMvBo2v5Z19OB8fkvvejnYS5u3Q7LqbkoFMnnmR1p
llWHTI/rrhu80/WFcn3AxQZefcDYgxeiFYYdFVt/zEXz8/ISnpryQ9DO+9umsHxZyngy5bBijab4
mM103iHv/7S2Ubtb6puaHxm3tXJ4pek4KcaOsK5831/q9arPNhbJ5RCWN8+znNdKjuyYg5bpoJL4
V9yLrcZQ1+CWM8ug87xx6tixXIHHKwv5DST+t+VWuN31OPNBjp7nsaOOQTOTgfR+UR9RKfyip+7v
BGxWt70Y7A7IeR1GIWOY0UiaOs2F+dGiXn/j4NbpzGKEUlKEMCDQx4HFhr34E47N69bpWH5ueTAl
NGy6kKAbOiMAjrP10ijQ3Bip7aZH0JgGtVprqJDyEqNDdnPdIUm+1Z3uCHP88lGvvbdgnoRqDrw3
nD9xgwcgkfWXPIcceCt30bB5njnOY1tExzSjl40aQRtCIBCCJB7ZjWNX7itzEwCPcVtLJ+eJN66T
CY4kEV9qJafUE2q6cZMtBx67IIfiIKJDCYbOXcba6l1AvNuKE5xbHoyyXJ7RVSP2gKd6bwAblByX
x25IbmmuZ9yGuaEHdyFkWoOjbloflhR+N6tUT8W8eHfXvcBhSDa2zcxjUJYND+Bi8ccZ4b/X856J
5UeNPnXh39SEjQ+xPJlnozetkDM4ovR36g0uc6IDiOH6Nzg82ca3KdBYqUVTROkGSIIRD25cuTYh
zg4PsFsY55APYR/iFO4zic4yZPXjYU/rVZj7bvKKYeNC4foIy6PLMmSM9Cw40haEx2hgHHZrkfy6
vkKub7BOYu41aBhmCzvGhUEvJtgqP806h85O1YUbj17X76f/jUhlrXu/HZfgyOfB25mkCNKexBt+
4BrccuO6WESFxFRwzMI2O4xajscJV5bri+Ma3PJiGQbFinMGg3t1n5quC9PGNz9uGtwGtfWRMWXf
T1h5ru5kmQfpwpotVJDjl9tINi7LDHJeiD8mmSmk6gAzM17ZbVikIzTYQDaDRj2NxQiOdQ9BBLSP
5PcKxOZ7MGuqTxmuEdMU3EQCwfgfmLauZuMUDOyITnf5nsRr/6JbvWWbDvO39QQSAe7RcPGDYzPC
g2se4WFGcZtGA/RWi5hrKy5/f3UgE1TAQUWJOCoHpCn4hNJSR+LgNueyQW3gf+/Ak9wHR/AoDHgx
YaNJ4327zUQtz+0JE5R2pL6kWObPM3gg0qG/9YJoywoYdM00Ga3CYxBFfurPA01B1LZ1zXXtrOW7
eeUB4jPH8N0IuY88V+aBXO6grFpvQityG6ZGqwz4hjVDXJvUtzibe4j9bSZYHS5mY9MoE3z25xYu
pvhL6YuXrGgfOOEf86H6kqBV/voOO1bJhqeVUdJPWQnzGcWFW2qBYFjcyJ9gjq/212dwmL/dVNhX
hDa4agXHfCY/+rVqdlEFCbfbBr981ivfysd8oY3KgyOajM5zCQau/8cF1/XLLcfNEwZ9qoUDlTS0
LM3r5iekz7dQPa6Ft87deCqCoGsMxaGORwAUNNpU96j7evOyJTrn+v2W95KlX7qcJHWBmhMNdzFp
ijsoGf++bemtg1dlczgHUG7K0z5YAJxTZtgjtm0JGDiSELYszgjotWjEdCkoTp9p0z5lbf2SIYvS
xFvR7e3+FYAurPQ0USMI04dpLdJ5UTT/kntlxH+O41S3/7A8A1d0FGbVT9NUyfrRNEEBbRWuRBxV
H2rlV2WxQ2d0bfQuaYlJxo2eT8e22cA1EqG9A/32+PKhq3Yy1HMazDdC3EHaZHkMBJiCOATEWpPu
uRZzsF+QOL/tum1D1cqIVIQnAMMBNfUF5X9xKIJNnnjXuli+ntGFcGYowOF4TVE/BIpvXMe769bs
cEe7i7ArAfOXDNfIQc1zquchTGWP615NinV/fQrX77c8HuURPDiTzj/GSKsFeRjuONoMbguEdoeg
kkWjyhFQtbpBgYWzlh7aLM83TgnXT7d8fZx4MY+hAsYctBCp6evu4Bei3LCat7Hl3BYAUDkk0NcR
rSNjYo7QkIqmT2PVPUcoFw19GiWb3YiOTbYhaxCnmad+AubiApVXA5pA56Ac0k7f1lILIKkFW7s8
+1ulY6Tec9z1zAwZi2oVW9VDxzbYmLU+aLSfXfA18wjEow/6xCUR2eEm8/wDnrbKgpJGwoJ69TEP
JnKovKy8vz64I5r/AUsblsoLsxIrXysQSuj6pW+GJQ365BmEsnTDkFzrc/n7q9tAxoWHOpfGLJSz
vyAgWj7G3SZHt2t0y3/N6E9Tr7BARE7z8d/lb+Xw9/UFcg1undVywCNhEVggiA71O9IpdljRjn/b
I8G3/DfXdK36fvCPXOmnmo/9zpfZFvmm66dbF+1+KTwzSQQHAnn3XTzr9j3aT4ON09BxD7YxZWr1
WdYxCOPRDhA5xu85GFsMpb9jwl6EiW4zHRtVBlkp01J2CQ1o0xghFAG14aHcX99ch/XbQDKop/q0
SKYEmXD/g/Hljtbje9XH77ZbWRybYLP6x6g51U3XYpnWecUdfhjAMy1AcvVy2ydYhy8vZd4tAHkd
VY8rnhTT+4uK4CWjLES0VaFzfcTl76/8t/ZNlnmZwUHgkf59H5v20pmBEsXGJjviP7E8GHwQA2nG
ixvEoFMAe06Wlhn9vWSbpGauGSw3Lnmeo3klQAOh13SAdiLt6wOwv5gbMQM2e79CKy3yXA0mYGOY
5gl/Uv50pCVygpBZSK9vtmsfLI8mbQewSY2sKUmSYKen8peOeLNx03r7tA9tIBnIGEJQluEaxJrw
gYTFu3zBi0cpwKFG9ThU4ffGFBsEn29vR2ijysAnOYw60PwIGdvWR88S1TVYPuuQls0R5alWb6QC
3oxSnNhMqDXRhR65FmBmDpPp3tStd2Qome+4MMp/Ai/gpwB0locb9gezWfvTrGXWAigszziup3O8
1jJIjUrExm3vzXCFlIL1LCrHpBOi8er3ZmXmGzQCIJrEUYRMdm2+9u/9aOi3UtsONQpiFwllxMoh
CaL8uVdQZJoT0E9cFBVMrMNUVcsPs45ijyTXoz/ULz54Ym5aQZs4de4LKO7pUJwnEYX6kK9jIt5p
r9HRl+sTvGnlWMPL2r4OZeDkIp5P8meyhvNhXr9cvopy/fc8QNBMTvreb26qc2Oui/W/mkvkAJWD
xFSeacV6tM1R/hH9c2LDX98MBhj98vdXo5sknqfJNOLcdab9puOIsDtCSNXvr6/Umz6K8a2gHE+N
NMjvQlLH8I9DE4mPso4IhGqTrQyU08isqEw8pPC7BGwYEnyDu4JDqrlZ/qmIlseyAWZcxN19L+Z9
AgXeH5HcKl/+e736A+yHT7OuXf6ITo9wpPIca/+froKIXvgl84GNzrs8AVf8VO8yT+79SD3Iqv7V
zhAHvL6ork2zIkTZZrDoMBfnAgw8h2yJio8Qa1UbJuEIEHbtMfb5nCVeBX2POIqgqpULkNBpfQfW
1lNbbBIvOD7CLkBmTQZqKh/cw7FM2h14cwXYj257THFi1x2zItMeFKnlmY+AJ/hxEt2p2ecbVw2H
/9uFR9Ce1OAe4fLcF9kzkMBQ7jLxL1nkv0CFkY5cyFSEKIRd326XhduVSC8Uzdop0ZwbzKAG9XOO
0ZCbQbQHb5b2kMhp7+XLX+vifZsD8uP6rJfz4A3ztmk3GlSHK7ARQuEpD590rR6rQHlfo6UV+5UU
7zrVzcdiQLGYgb7ktqMvtF0KipoqGBbMWRIUbCjVY/ttrH0oeG6spcvqLNdpM5O1wGjAdQIKRRz0
MDZzWupiuu0L7LIfRxfG2k9wzbYpQpr2WdNNn3o/mMTGW9sRUO3SH0qVuuvLUp6Jbv3PUMAzfxlJ
kntpmnbjUeYIAHb9r0dJBczyVJwholmWO9FT+RK3YvwLQGXm7UNG4y/Xbcz1MdY5yoHJpFHj58+m
MKKAWEhGHma+IjULVpZ8C/3t8Fa7CihzEHe2qACewX9FUy9XT4KBkAm6VF95ov9mfnXw/a0rvMPA
bJILLmLS6hYachmYSHc6HKeHQGwSkrlGt47TukP8XaYofOZN6T/oHq0HpZBbh7VrdPskhQpFVHpB
/lx6fbjvJ/AFaf9/nH3Jctw40+0LXUSQ4ARuWYNUkkqWRw0bhMvu5gCCMwiST38P/W3UsFj8g73o
hRxBFIZMJDJPngMpneubvbQNhnEzD/0rXe3FZ5Hy32xQyLZ7/lG1Xr6bsaY919+DjZB/3zJJSFs9
Jp32oDv65ymFMLTbQRtIfkJNOAdEOt2mzQ4Vgf8GUHhl+FMWFlAYnp9sFkhZ9rktvlxfsgX7MMuE
6JJp7Fpl4gUF2keHBf7eT5ruk8ra6vn6CAtbblYILZCNJyxsM4g8BP0TOMHFj8xdFWda+v2GfSOf
GUIAY8pe/sgk5AKPtKKE1qiUzj/bfv888rv4NUNTTpCOg3ixPcoes9bvhtvA9qV/uP79pRnM6/bu
+7WrJ69TZXLOMtdxjpAU8LPPfVeRCpiCdgo+Xx9maRsMu26dcugE+FdfWCNAm4ncSB2B0MbZGDE6
hmW3RdyDwQCac66rk8/4cG5FctLjr20/3zBt9NGj+8op+Ym6KHemfVscsvl9vO3rxp0tCimkG0Kx
ViaM+PsstG32FBdgflsJ5xYuPLNSyNMxHljqixdZIq+fWx092hSECUWuPyMSybfZ2l+lv7rRUHmF
rWnpud9lFQbVP9Voc/FyfZ2WphH896ymyE4kdSHSF79DAgxl/3I/9EUOaZJcnwTgZdWKJ18aaP77
e6Ow0C8wJjp9QcU22/EUWDLQTNR3U27nO1pI9/v1CS1YhUkyivalCc0/GT+1Vc9uYjHxnwEvkhWb
W5qFYdogfnOcwXVSUIva/8qehCQqa/dLhstoZyNiWyNcX5qFYduNW2gHam44vm2R1LvS6wpxDLkG
uff1ZVqI1M3qIISuy0wKOA976nO9S51ePRWVrj9lkEF+q4KWPgd2UVn7YATjuwUXs83sTQnxUUwy
H8M2eSmH3HltiRX/CJpY7K9Pa2ndDLP3JfWTshC4POiQP0DFHVVyvyvlP9c/v+DZzXJhxXWeYS/y
F68YyscWTUd3NAmgfcL7bsVxLQ0xR0Lv7KRVflVJNYWnP8JlEhjzdIACouet5YYWjrBZMrT7tB9p
x9OXoB5fKOOERrN8ew8w4KmmZfzj+lIt7IRZPPQlCUHIQJIXa9RQk63YTe+V47YHjVk8LPOqmwhQ
ES8llNz3BZzisVH+l6EHWOn6z1/ahnla77bBAn+k9r0+eWGJmx/8bqR73vtiP7lVdbg+xNJGGDbO
dBvb6CNM/yQExtBi360G/f5IPBR7qyuAm78+ztJOGPd4LLNiHNsmPFkT/91WCaTvhmSNVnbp48Yt
7sbSAr8UT15q5DY+t4MGlVKHcHkN9LP0fcOg464F366DtKztJuG+VHYTR5qL8OumtTFriQpqsR72
OnnxUdz7lCeCvWikDtZIF5byfX8VERHhqGFs+jP0JdMHwOd/xxbknFVS7P4AvLSDRhKrLPIHtIRn
ECbW+6rdmNI2i4x2Mdlxl+fpixfG/hO3qlLu6oSSy7a1m8/1OxOhri95FyMN7ImuCm+KSTXdQwXB
Pb3iChf23qSsQIbOCtMcez+23nAbh01Zg7/ABg/k9QnMMc4H2SprHvfdBMZ4BD1IjthKak98L/De
eOjG4os/ZvJRS5l/D8NtrNSQ/f3vUEqih9yZEvHCyiIsIDHLYn1AdWttL5bSfZZh5NJ3OKk65Cuo
Kn8A5/NpSPynwRbePkA3SzRznc8t4/aYymj7CTOs33E828lrD3dJ5uUnYtfVt6b31Bqf3YKHtAzj
l6EX+KM34A5BG+7dmAD8RoGsnQmG9NGCyM3KQfjQ2aP+aL7Hy1A7LoSeUS6p79J4fkL5bPoUjl5O
V4b48KxhCONaH3rQq5BeY4hRu1FZyPtklI4f0Y5U4BQAwmNm/dqUscRoRlTv8HQKet4lL6ouXHnM
SWkPJ9ZIb1N6DAOYtp9MUAQqh+YBdFUyivt8BBFTAFHyr3EMyC0Yf9V90dXuylW5tHrzxr2z1BQs
GnEc4qrsyEB2RHZnq3WqM2vAaFLS4ilDxWglkfmxy8bUDK8wdUSENYRBXgKFhuNJ0J9hqD4nVH7z
Sk4jv5q5RwHLhYt5AiH8na7I7+v+6EN/h5ENJxEXbgeyAid5oZXbPoKbHERgtjeqlc8vLaLhItzR
sWo3x8TcDlcQLm0Z+RRwNDJMP8E8LyJlc7nfNhXDMSB3gG5Ju5Yv2VQ+DHmZ7pGjWDsNS+tkuAXU
oF0NnTjUaeryFf0yJKoKb5MIHfABhi8A64VXEm8MIQjFzxy92mmJ9oayB9PsVN4Hsf+Qd2sQo6Wz
ZhJWoNQIUmC3qO/06J/cXg/R6KuvSgLgO3Y4Y35g76Yg+WQrcNNkbPw5FwY37ZBJZmHJGc4MrcAX
QcN8isqcQx05AwnOisl++MDEOhoeYpQh2rAqjuwUKp2ztgsU8Kh0/9GFelEBZOPr0o0GtU2gHOMZ
LiKA/EXQEud/49nDxPYQfG5WvPfH1yu+Ph/Fdw6IIguZjVLlL3nXPBS4TNHA3EWusP6tQDCyg8rb
p8qFbk3FyrvGWe3c/fACxLCGR1Dp1Fp9TNmJV4h6Ug7NMoFEKyXwTB0Es1YCrXmN/gqEMIzhGVqv
LeSQZs0jQwbjqW0aQT9laUGmiPiNS263nTjDJ/Aq6TNRl+FZS1jXrCdUOKCLvv7xpZUyfEJd8M4h
pGSnFGRwbO/rPr6NXdYeQJgjH2lnhU/XB1pwPibtBQe1paR1ys81GNXO0KzXX7IwTVesZunrRpgg
SeD2SQfgRpPH5EsDybLh2DneKiPYwk6bjBfQJ7ItnQ7spOvkze3R0kNHCIYhgl97bS6NYNg9n6wJ
VYGcny0+Zj16UxminLQf+ieIbW4SoPXCv2S+Q9t3CkpypHm4Pe3yAPwm9RzzbDOIwDD3shKV6mnN
TmUZP6cWeoTbsP8ORMAaQnZplQzDdoUCcfXIg5PgTb9zaXh2iyC8/T88zBcMwqS6QJtS7yCzG5xF
B40KNC19G4c6PjGPv2blWsPq0iCGSZeA93LwEinUmYYsQoUpjpSGgE3oOwc7XPVPS1ZhGPc4egxN
nrZ6lGN3kZwVN8Fmz2Fi26yksl3tecHJ6ovsBcyo+fMU6vprLUGmHk2jqNd81NItYkLbLJ7GWTWg
Dk/I+LlBE/Tnlmv+SVRQoAk6iFEK1Ja/Nv2YnbkUv1O/ednktExwmwtchhrKqgfEmIefrQ6Vlygg
1Vjtt33fMHqkyobWAmHI2UWLMcjgwaRDu2STkIgXmmi2cmIpqLd4e8FjphPgq+zy1zTfhozC5w1j
l01N2xh6Q4+jD8HUtgYab/ChZLFtaQxLV61Tayv3+8c/ekDKzrMsgkfrV3Z2Iag3CTFYO8pp8mP9
qBULdwjlml2pgPRrU++EdxJYSja7dhO8ljqJOxZ90T7SIvvNRhFDpq+Po6ncxj2OrTANPfQVB/JP
PwIjddsKCNFNSpMtIFYvNDFqMd4kcqbMO48TJGMslti71IKAAe9V+7ieX19wViZGTSYc8ox0ah5p
HfJnWgxJug/sIdzEG4ppGG977be1myjXPvOatRerAKs8VdCx7BOxJsa69C4xsWrgJclEj7YiqC1Y
ad9/Evno8Hs7rXBvRfYU9qyLUoU6wi3IdccOtIFpqkqouVmkZ+mdG4o29yMSes7a5i1cmCacjU/o
SSRjY58pY0/gVSp2KmnCr42v25+bDNXErpX22GS+l9tnq7C7vQyd8inxVLqFbBS7ZriBPHZCdA8i
AZhqSKhDcoYDQF2svU+WzpwRwKtBs6bs5fioq4Hc5xS0m16Ap/22lTFueVcMo46bVLy4BMjBltXO
icyv7m1fN2y+bqySSGiuXAYhh102OcFtImt35bcv3bkmuA5qbDnnvQS4DklR0Dh9ge5g+MPrfBZR
aNVFRR6eJTSNj9boVXeTHi6bpmVi7lp/5Kn0UxzYoiFfhLCcT6O2n69/fMEaTLRdWTWpJUb4mDQb
ihchhu8xh9iZAlneyrotjWDc6Nq1YP+Dj84nv/+KjvH6Jq0kj4p0lf94IUFgIuxyF902eRaSnwmg
dscMgH7ond03YkIFDFfaDknF3yTI7y2r2rgls/W8f8S7HjL7QUXPwH6P7MC90o/vE1o3a4iZhXD4
L+YNkHeGdkOt85+oPtX+N7edmhfqxL9BWqW/b9t8w9g1SlWoH2Rwznk1fgXtov5moYaFrlWJEsm2
F5DJxEF9gqDb7qwzT4GFpvMTKBWOdcq53W97SZtou7It2jBmjnV2if4OWj4d5UMVH64v0rynH6Q0
TIid1WQdkOGsO7PWB6aWhcgGRQEl4UoyY+H0mii7PtU9h7ageIkbRqPBycsISgu/edlexgTEPTEh
Mpos7574mdy2Jyburg6J6LwUx6tEP8T+z564TeEebAdKJ9uWzTD7kntFPNrKOoMGLflS+5ScS1Gs
gU4WnIqpHoXOpzpzFO/O8FPu75R54VOd+EmwG5Iq/7ZtBoaR+10SNEWHGdRBoQCrb88lWlz32z5u
3OJSj0OpAH88p6Gkb36rg/6+GFk5riz/ggMxIXdpAP0Ukjj+iQZgYB5DZEctUpP7IgStAbFXs2VL
1mHc6CUUigq/qyyUUfr8oWzb8nPAVLtW7Fr6vHGlM+nKytEW1M1q0JPRGJBd9HZvIjHxQhN5Z8V5
0Xthga/3nJzH2iFnpOW9r5u22ADcXf/Gwjk3GTXoSDwQGKX+Cc99NxIuWC8UB3t3rlF9vT7EUlxj
EmugfzAbBz6kF00gcj2AR1YTUX2jc46qqNE555CwiaoaqcOe2969k+B/18deOKUmxI71KpukQ7yT
7JznWA/f/yQS8ZT6d/C28fRhlw07jtu8VkGQ+KfWjeM3fwQZeZjQ5Mv1KSycUGoYcl1Yskimif7P
z6GMR84uoo6VzVm4HExwHR3GnCg9uic2+CdBpn8tW/6ymLaONVq+OlY+ZHZX3zr4l23TMex5rEIb
xWPLO3E/K29RXaaPwLLIlVbWpeNsmvNQSiubrPQi8h7I/qLkpIuywhHfpl6uQv0XtsTE1qUTTdFd
kaQXP/Xb7yhE0V85cIgr9/XCHP6i4QCvipOSwDuVoOXaI6MIftLc9XdhC7rb65uwNITxMGehriBj
bXsnxDPFXVl2XYf7J7D3XsHW0j1LZm/C6mrwMCPLOq+ShSQGNHDHqOmK3dweMRaNjhQOlxbdCyJR
/SD6/Me2uc1zfhc6xwphTKljcC3k1Y82AP+Kb8sfTb9Kk7K0eIa5W+BitvPBx/5w+C7qFz+4BUlo
x0IK6/oUls6XYfLA+JS5ttrkguxMdgEofMyjygvklsZyL/zDKPVuhSh3e8AFJw8PJqi3zxOwajCb
ZS0a/bZNwDByN69LNCY6WCLZQvTMl6LooqFHB8n178/n9IOQ+c+RezeDLqgtJm0lLn5LqbUn7hAP
UU/j8IWESXsDsuwg2JFy/H59uIUdN6F3ggntOwktHxGLqMgS+rPlWPnBnrtuto3A/ntoxy7zQy6m
8tFl6qXW4O4PJciPM3s1oF04UybCzhrBOA3ZaQCUKMTekQOLTx1bzbssrdB8/77bkNDJSmEjf/jS
87nem/AqynLb/4zyo3y+vkRLE5iHfjeERBuMnngsLpJ6yZeuqn6BXMPblvMy8XXMynIKyuny0aJV
FpUM4Svhk7Pf9tMNe6YeMBHpUCcvoimt2wAhUA2nlFtrL+ClpaH/XRp0tdOyDjIggH3IGzCVBoBg
SF5+uf7zF4Kov2g7OtpbCmnu57IYvlsCj/jaL+4JAVC6Ii09XB9laRLG1U1Smo2l47NnqJenDyLv
SKS8JPy+5esgy/rvEoGOz5r6Pgyfwa6kD0QL+qSpjE/bvm6YL/MTqOXmbvg8QxlHZGV3vt+r4/WP
f2xbaOX+709nIP3IhzLmz2ok3Q41/ae88YCFCsBBdX2EjzeYmRC5tB4t6vZ98JyK4JtOZ/U7gsPv
SowA1Uf/5vowH+8wM1WdfN1AhpsX9VlCPs65S7sqLw+sQqprZR5LA8x/f+ciVM59Jwd+4lnWytt7
ZWdfalmP26CKzAS99VUIrCBUN5+hWZzfhq3b/dIJWeOK+jgSZ6aIk+w7OTqtlHdpUfV7CN9/1s5Z
IMxgSn8vSWbtE9WcyZRsCjNZaNzRKrRkEMs0eHFb1t6VbSr2DOXlH00YbgOrInH13/0YA6+zEqsM
XuyCubfVFOZHuyZyB2mUta7bj2kwUVw3DNsHGUqiO5bf0drfp8r7h2XVk2JPFPAz3evvVuaBHqN4
Kgt2Sz20v03y9fpxXrBLExHXa1WrEP1aF69HILBP+ExWkQGnknodIfvrgywc6b+wb9ATV3Yb+i+x
9OmvEmIjn5wAFZRNcQczoW81BKgaXzjBcyGaXwmNkz1wGJdgypONv39evHcmiX5J38mmjD3zLFbP
qrJumhJv/22LMy/au4+rrigZpUy8ZYw5J3tQlYz6MuFrh2tp8Y17O52U5QejyiG4Azx3rPpun6PH
bZu3MqFstvJQQSjG/K3oc/dAbajQCd2MKwu/UBhlzLDvNIGcoiKheLPaPI/8uNg1vb51sjqJnGn4
Tnp5w5sAfPP+A4qJp64uflzflYWHH2OG2XeKSQX69vwNnUlvbdvegu3uU9IUd3jNdFEf66N29L6x
5K8Yf1wZlGLP/34SMBPs5rf4uE1y8Sbd/nZ0EKd7f9pUKI8m37N2bTL8THoQ4eOQy2gGp+ZcHX2q
194kC/7blIHKfD64dUXF2yzBHFdqp3IfzXBx/sNFKs0DznM3r/NYsJV1Xri1TYCcsodK5U7tnmOX
/Cjz8slPOnrgtPvauHQNG7tgAsE8+DsTs2JwsoOspLira+ik+BxwX+2RTUpQHjPBccTmjovHtHhL
w7KJ4oawpwR1wp8rZ2LBQ5vYOFFPCGxEJd5Aj7j7cxyKajgWuj/+sYkic3ZNBXtAX73e5VN/C+Wr
h8ENXv2k2OsSl5RH1pqwl36L4UvsIKQVsaR/Qd9cInZVoeGmWruzf+qyDLbd6SaSDqSDBQWHpXNu
wdkP0XQoXKcTSmGzZuf1NV06D4ZX4ejMcN0ypGdWJW913XmPOdTrV+QwltbIcBylzWmAnFd4wX7o
5G5kcXBMSOLSQ6KgTLLN7/6FooN4ZB1M3D1RENNbDQBtoABaw+QvrM9fuLnQteOpxsdxy7kR88ef
guMlc33xF9bHxMYhQU4HEjN8nOEN32bkh/aBGy4Acto4gmHuOmP+VGUYgToVjzgJnqz51mskIOTX
5zA/iT7w0yZCrhZC5bb03VNNmpPv3lGUniGgcyiBech96xOE9FZy//P76KOR5i1657og7OSqavTc
kwX/2Eq861ub78DP8Z379B/F7JUYasEPmxxwysnQRxZI+tN3/DwAAY+sIjuL3Z2bdO53no/DinUv
DUT/O6GkqZ1OgdvybWiUPKoJkmE9K1VUU4QOExi6ru/Q0ikzTBwaGS2ZqhHDePF466f5EZjJ6gxq
qbXIZ2kihp1bveyCDlTalzyJvTBqcqWjtmDWzm9A/+IztRYELUzFxNFpZxjrGKwBb6IHLUvtqOCW
pkJEQQsKu+urtWDwJoYuDFhYewLXflX28Q9LNOTe0/1GX2Ui6NISAuvQorMuSAl3J4i693ezkVz/
6UurYxh76pWlxd0ifwtlmn8ZmjE9+Q3oiraPMI/8zgTjFCXutiHZmxzAtZfi/ToC2n2qwlUUwIKR
m1C4PqwTnQFieKkHcQRT7bTzlL0L6+DEJ7Qroqi7Ekws7bNxf1OvEyDfVeElTXsofNbEKnZFXU9k
xYss+EXPMG6006VcQGP90sWEHjM7rqOiIOyOOc2ADriR70fRQ9pnAnvLtu037FwIt2ZDMLg/kRDy
n6tRjycG3egDA3/qinEsnTDD0PkwhnYCk7iQARS8A+q8B8jmFKAU7eKVIRb2xQTNyWRsISBqs+ee
xOITushbK5rw38Y3oAmOG3PIfnUAQV6w2fZN6xfBF99Wa/XKpV8/H+t3BgL9x760iXAfIIA0fGO1
VcqIOKs44oX1N+WniNCxA1G07A1Erp+smQ8i0T05Ua9xv10/REsTMCyctlqnAF3aFzV1l6lnetfh
Yl85oQvGbZLNudAIjAOWuQ/gMgReie6sdm4DEgAt9W38Flr1mvUtTcOwbs0g3Wf1DX/NbQV2Zemi
o2w/OcxdmcnSRhjWXQZy5F0Tk0sboj2cBwhsa8eWcdQnydpNtDSGYc9hD2qfrNbkUuVN8ekPsant
kBYwZG8tobe0TIY9+6NbsFS3/ML6Pv/CBo/9JglgvNfP0nzvfBCwmUA4DQlom0wTudR9q45JVZ+a
Dg8zTRCBduhFWfEYS8PMHvidzWW9n6dt1pJLgrrJDl1y4AIMRbFP2//5V7GSklhYLBMDV1qV2+Wt
PbyCz66BvCjPePuZDE62Buxb2HBTnEr3jUIrjiAXT/SoSA7ZGWoGzX60FFu5lJamYFh3jX4+VZXa
Pelxan9WzGL3mzvLmDOP+n4j7CmQ6H7ll7QF47hn6/aHGtDi11bU2rgHhl2zQtHQ9bibgYyR6xtL
Sf1PgkXbVDZkJghOjehRGock/tVkINqySebfdIA5/r5uD0v7axi0HsRkoyrpZZFbhza47IlAdmns
6lPrk+RwfZClLTZNundbYIt7CmETRGvICRJdZWcCRoFp7VG5ENqYKDgRA99fNiLAENVEn/sagPyy
9R7iLOO3Whcg/YVI1Z2XFiuZ+YVUnAGM+3+jq+rRr4LxFbkk/6Gq7Iyiu3NSD2rW+H0A27jMjvEU
Fl0VdSNv/H0usm6Nz3hh20xIXVoPbcUmNb7W4FE8Fi1/InHO7pM+XRthYc9MQF2bgpO5zh3sWVyA
c/4PXAs5rJVDvbRdhtGrDh2YOu1gMyrI3WkvbJQBhTPktzqHMCaUcPrdwPvCOwJE1JOVc7i0Z4Yz
gAJAoawunV7jTB8Jm2685jV3q1OIuJ4DiuZ432pabbtp/sLUpZbX6qqPf8UsCyEU4R0sHfZnWYA7
txry/XXTWjoIxqUfDjythTfxS28DWgV1gGrcD10gvoy6kJvYvzxmktSFSrSgAx3GV0hneRFxkc4s
5tQTpd3GENiUuBqtSRSTaxOkLklfRxRY8h+zjMTKMi2cZhNN5/c+s4UI+aXmZBJHKBwnYAxIvDXO
6oVtMPF0corjzKaxk0W0gJys9gDdURJZgH6UvzbttElUF0tiNaDIJ5fM79j3YX7dQECjOseJu+0i
+wtMJ3jr+26HUnkKvLLsdlxBRGPXOx5x1iDjCyZoUtWJQViZqDz6IH32VFLxjXcoo6cx/JY7V27K
puh3aVCfJjkkz9tWzjD7FrnYbixZeGEZIa+jHXxrc15+q2t08FwfYSHcs40QQGaxr8eqYSc1FHvR
eoe6B0OJk+jjTFdyfYylI2ZYOmMys53O4s8B8u/7WJYlVHI791DUabDRSoxgoKzLoCsdTk/CQvc1
rtNiHwTbBCvRLWNEAcCE2a3gXv5rTMGT3KvA2WfafZMzr24UAhKyshkLC2Ui6Ryw+yt0CbBLU+jy
CDlbHK04iPdJ4n+7vhUL3sSksbOybvDG0aEP6JoV+5E66tDR1bfD0teN9zoTNUE+UfnAiAlL7LSF
q5GxtYLV0urMR/hdQFx3QeuHE+WX2Q5Eged6LL2HLkVZ7/riLA0w//3dAAovHivRIT3FMQW+B81M
kCAY9+G0xui9tD7z398NQOXQ5tk4kkuqUQ7d89LLqlOmpjZbmcHSAIY1q9HJ/peGEwU6dn+yIW+H
+xgxcX1zfYmWBjBMubR64QhUP16bwdE3k8jpLcnKp+sfX0homEg6H6Drwi96+pAW7Vn0KKroEqVG
n3eHuUmhaYNNytoeM/noKMLtMClJ+kLTTCXHMp6CNgq50u5KlPjxOgUmoE5k6di2dlu9iiEo3wKw
F3d7lhZ6rUbw8VENTBY6SMDbNCsIuC4CkR74LHfGcihtryenP96MwMTVibFMrRDFrpNmPN4je0+j
Ehw5R6FR39YlARcMtTaulmHZglEVFzSMfyFfRsKj2xIveZhIDdqZ6ydrAXQRmOC6lBBt47XI0Mij
jxQkVmjj+ZSCR1GihD2q+iTd7mvfyAhsRrfXx/z4oRCY9HO1dhFkhm38a0wATOw85kSFTh/bAir3
UGgsDlOW3vYFgRDJ9QGXzpxh/C6uqb5NJTu5kw0+wgocGNCf3gbvQz3+v76rJq5K7ammr3NdOOFu
t0vdfG1/ln66cX3XtQUBP7DkXdKcya+Ipgv0Qjrx5+sLs2QsxvU9FqksoBEVZpGwp5+AuvC9q9h5
ilehfAu//y+Y3Qid7DQl9mtNwYmu0t6/g1zpGk3ewu83oXTlBDBl5rrOCUT14c4n4EZWGbK8UxL+
3rRCJo5uHMBj68FAXikgrm4r8sib/PxQS3tNPnppDoaJI02dQhJ5TvGmwReLjPnNfPwJz7bdTIFJ
G+ei+dtu0A+ZRbyxmn9iKK664S7MLSDj99dX6eNYOTC542o3tGzla/paduB6QhjLo9EF27PTTD+z
GjSW14dZWirDjmPb9QVUCdJfrrT8CFlltq+KTEbFTNSybQjDmEPLLbu0kfQ1B5ftjRwh+hw0JTvI
Sq/hspdMwjBpWQYJ4F5t8gtg8vqr2+QQB0b7wybicC8wUXRaCS2tkjun+cS2lvWv64XJLvTg9K4v
0cJmm4g5PbitxBrR10Y5b2hDjneuB0h/3rnlPm9WW1uWhplvj3chYToUqVM7bvpS8+JVFjq7VQ19
Zu6Y34J+d02Ge2EzTDCccPyStXXIsshiXsveJIQ6xTPkqtZC54XLzgTCjawIdF00wK1YwbcaEdcJ
wm7hTmRwgqQHqwV1wh1J0/JyfXeWJjTbzrtlA0x6bEJQmfwKRVXvPcdt9uBjKleu7qVNmUd993Xt
5qMfSOmeoEnv7KG4x/7lKVg8ISRPbxOIFq1Y+kKMFRiWPnmpTlC8K18rAeGavL7EKZSEQdNy7DkE
otH4vq0OHJjQt9rye2coafmqmgEob7sFpGRq1ugAluZh2HoSUh+C3H36q64qkaIFDLqYleMlu6DO
wkc7Dcih7eI1NfMF/2hKpApJmhAVM/hHIbxbGjMFkU/RHisHvdPXj9fCECYIToBIaqJ4178CzDdk
x1Z6+U2QDZl/D3nqjeSEgYmGgxx4xoXOghPt0LFS9rm659ZcvU3zNUe/YCd/YeI84nl2LZ3XUbAA
fSt+evo/8IgtfX22n3d2whC7Uifl7qsH1If66Vi09+48ogKylp5a2gjDzi2HJUUScBRHYlUkbmRV
9H9JvvY2mVZpCRfQ4IHJHCeY8lQjRPHa5PazC1KsYzbx8GvHbbELYiC7tO3cOzlepLZTqq+lX4xH
nojf10/b0jIabgCPdPRJ6E6+jkWZ7DNW36GNfjxs+7hx1UuhR54MgX+ScfWjbqje9eEqg8PS9hiG
XxNIAHlV5p8A8pIR7SU/zOjBHB2hmzK7gUkkpxIUiyon9V9rdEjsUC927kK5TYbUC0wEXNuUg5un
RfHKra65F0TVXze3MAQm+C2HFHBRoNb2CmDqCAhiP0FtMpaxu+KlFs6NCX9jjBWjN1nZL24XSAhD
oxo8ly0U0XbXj87C7prkcbpOHYnkV/Dq5vz2j+S15zQn24LK7fUBliZgWPdQpSXQ8ol8ZcpGsZE4
xE8iXTP3Ztv353Hf+SdJRhCeZfBPlDmOPFIgqLObgFju9LxtAMNyPafAsy8UGTrd6uE2gXz2V4S8
3crZX7hWTdCbCoTgPahkfjlEW9CzDxxUHVlQ9lHbw9Z2BFKdjz31tx0oFy/s/66X00AHIp+S4TCO
n6biNK017314kPBdwwfhkdSnVjDpAx8/B2UHxvBT0LItVoCPGz4I3dQZCSHWdoiDpEcj2/jV6cSw
hTEDHzdSB8GgQQg1pANeRk+C3IrkS1582XB2XNus+wNOZTl1jU9X7kPpfUG7zbbvGi8KkjGoK09M
H/w23ReKH2i+1qn9YQkMP3k+qO/sqVEKZCQV9tEJM3XsbOLuBtuHdquneXHMY5ANOFXhP6GpxNkX
4DI5XZ/SwvkxK/p2Rjzhcmwxd+RXlMPavY87fE8Hd2WbP7Q0TMxwRGTI2cCSEgO0jbMby/aVp57a
Q6pougMEokXRqvZWJvOh08NYhlPiTOBZD2LiA2ePbfeJJTfXF2npu4bxWm3tSKqIPoC094Zk1Y2z
+nxcWn/DfoXTkobk+LTt/usHB+RLIzDob/vZhvkqNImWboDjmrvFv/UwDL+lZU+X6x9f+OGmmA7Y
PUSjy1EfmHfP2jdvfGNr6sULy20WK8q8RYtwbfeHoruV5Is1/t72kw2PU6GXRDbghDmo7NSpf7Jw
N/Wfr3/6459smUUJFAgG7ucQhsimY0mOfE3/bGGVTQQEqdDapzyY52A9SPrcht+VlW8JEVzbhD+k
Vl/zkQp9aJL030CFaEcKxQrO5eP1gG7of91ZorKibLMBv5vnkZU85fZK/mDBnZiAB1V6CWVNPBzi
HHwTcuemvzx5X0LCPS4P1/fywxQF1sV4euVtLtJB47eXpN67+s4eX/GQBGH0yq26sKcm2mFqAvQl
U3yfZ+zoZDoCgvL/k/ZtzXHiXNe/iCoBQsAtfbLbceI4SceeGyoT98MZIUAS8OvfReq78GhMM8V3
44uusoQOe0vae+219mJci64tTf38+7uThBe4W3ran60+3FXNcAIfwsqqLn254QcZ+IeqAI/0wxC8
Fembw67MXivPWlpYwxGORYcL5YBzorceQRIUlVazz8anEA/Dopq2HeB/Hqnv5maw0lSGpaMOpPMP
vMGStnraak+me5HKj0WJEdCmoE9O3+lT3yN2t23bmAgGgD3BW+fBKzaoNWFud1JpsB89d2XXL8y/
CV8oU+ZLx9b6IPiDir9PUJztQJgRnMdwjQF/qYv593ezD0HvJkSRDPx687UoT0NYRyGdZhWfnVuv
5DsXtigxjJcy36khV6gOfgIif29XpSeWr13Slhqff383AFtNeTGisucgg/QRVXCnopyTuJvAgdQ2
uYByzRwgYrE7w1wcBwcC9z7ywRA+T+p02w3J1NhL6ybxlYtVzsi5CMEinMmV0+Rjr0nMtDltsXnS
ARM/+b/C/FM9/p3WVzWcbvvkj2eemCnz0JkIWHPgM0E+vW/AUkUQcwPF1+F28x/7TGLy0FiDV445
A8Z0jC325Lo9AnqlPfy+3frSxxvbhqatHqx5TyrU5wsapeGnmP/c1rbh7Vu3Sbnd4OIBNeRjIMu9
ksE+6NmK01maGMPjh9aQ9R7E2g82GMeDz02ycowvTYnp7QPWEFqjXb9Mf9gl0mOq/sRpvuIFlj7b
uPk6ZcpjNm9GmyWffKH2wB78uj3hS00bXh4C8smgwwlN48LkeHEE/feV02lhUsxUd9OFvds2GdYy
GfYgX/mbTRNgyHQLVhDJU+NOxiUUNRJm64NDX1H9D50xma+VANkL02KmuWmVEDL1sfU2VqBrQBXT
JW9A+gwe4Ac54pcCKKOs46+1HyCXqCd2xsXLB0Ef+VIL/jQM2yJfGKZxAviZ44twIEiTNC1gbIjo
WO7GBTIMeS5oA5UX1j73u6PDxL4q+BHAxW1OLpjn9t3xMkwMQhWl0ofOyX/4YxlEISKEvLM3cQRg
agxrjlngUUVxfvnkDbUoO9WvRYqWtq5hz8KxIEQ6vwYVikameJ8kdeTlT7dNbuFoMQllwinxWe3A
mkM3PBONfFHITlmqPpU6XokHLm1fw6qFXaSW0D1es5ri2un89Ppg29PQzHbjrj9mfMCRC8qNfROy
vTckKxOzMOsm8wt1Az2MrlaH0T0PqR254pMc/r496QszYua1RwpZWUvO7/tAPXZe9WsK45VnxFLT
hoUST8Qg0cRhPrKjar4V6n/bPtkwzyl0UOSm0K4dnkDROepNtKiUmHQuXj5KK3DRMGmPbfZF8pXb
2MLGNpPUdADQMBjh8H0UOUQtQMn7oWN/BS1E4GjurNG9L20TwzgHv1Yxyt/xtHIucfHgTAPqurbd
P3zjpLW92gtJD8NplbuvKu+gQ6jurIaClj7dsMuM6WJyOln9pipvwRJe/c6KRkeecLZ9v5mODmVS
Snd+7IfiEbK10RQenH7FPOeD9V9lpZSYSWhfdIVVMJxErj0cbVnrKHDAA+J3MoordVQye1V5sAZQ
XthMZj7aU37HnQERZLsB6040eLkYIqE5uQdp4HAEBHfrbZwZBlxoYrsaQIdD6nWR54QnMBLu+rA8
bLJjk6llbF3PtT3cxn23PAYDNFc50G3b2jbO2FFYaVfO6z0Fj3X30yl+3G53YaMy42gVSY5M8Pyw
CqR1HgcITgUq2am0ftvWvmnD1dR1zgg7g3ZUxKf6woJ253O2EqVfcMmmbBkHnLbnDNOia37AWyXq
iH28/eVLTRsm3LLJAr8Wmi6kH6U+yFW7TZJOlJg55h5vZE91uNHawRiJVu87usZPuPDVZoK50EGZ
VC7uYrwV9kFDxgv5l9RZuRMs2KqZXgaPoqZSgQ9WJ/qTZsUpSMcTU/ZekWQtAxx+7H3MFLPVK1Be
jtiRdfDoOsmxc3+36bn1L7YrokY/kLUj4GMEOJZhtol391adBQDkFkNyTVPUFIQhIkcJCoR0k9ZR
7fjTXV5YNrTAnZ2KIbuHhEe+37S3TBKWNq6oUxOMUbRHVj+X28IkxFQii6H7Ab1UtEtZvqN2czfU
zsonLzgKM/M8og6G0xgby23vdPip1b9R2B5tmw7jMEZAv2RJKOGEfJRqqawRgGV33243/jHhKZbZ
MOS8FJPQCY6zVlq/He7u8lRGnex/9WzYe7Hc6RYCP1Cl6vGup20PtLZkK2/XBYMxyVZGoHa9WqBv
L07uAt99KhA37+PirprWKOwWLN7kWwmlyGPBsDCi0qfSIZEnx23rYkqR9T6ZhjKF887cM0MAyM2y
3e1FWfpo4yTuVeAMxYhbutV9jbuXmK+8h5bm2zDpIqfK7aAreejV9MOKyVNd7n1onwfdtnuXybDS
USCz4gq3lWwCO+4T8e/aZOXbFyzMVBjzm8Cf2UKq3yEP2Zk76EToNttXim30O9Q4jbUAl5w1b0eo
PJyCHBStdbjx6w0bZp5buGkGC1IJxLHk54C0Ueit3EiXltUwYchuCt/jWFY7/9GHZ62/p2Mdxfq6
aTeaPCp16OQViXFxi/lDZ/3l05XPXlhRU0hMhAS4VPj5Qwake5e0uxhMquVaLHJhUky6FGLHRKAY
EU8A9ndo/fBcVBOpcufyX9tmxbDRBBT2ydjC+rUN7d8kqskmtQtKTK0wrxussaBoGc6wEdV0SMdt
lTFoe/Y47w71tO1wp+0xK0XZRaq5q7OfY7otAGCCoVRSEznOJ0nT3tPqE7MPt2d6aZ8YZukhqgxA
NOw9dA9W/mUUX9M1p7LgaE0oFFTNUpmkKJcEVQCqLfr0hUJ3ZeV8WNqBhlmGVZICrwSzTN0EhDED
MMqxzaaoSLwiktCvW+lnYX5MXFTudCTmQSYPYdfc+XZzr1CV3oxkJai/MEcm+0ktBkaGzO8P3JP3
U852VtduO+dMeBSSwSjuVZghx/If7DQ+IPG5Uimw9NWGeRYphZhSnMhDrCtoIPY74AJX5nup6Xkd
3tnQ0KE6hMyh6FgCw5uRRu2stlnTeFu6kJlwp557jXQm3FgyG2JTU5l5n9JA8ac6HB9BmGXvnFT/
6Bvb23PNvB1XlEQ5iImjLpzWNKMWhmgCPcKkgNhSDJOTNmSJHl21bS+ZOA8y0MZus6A/pG0B0Zhm
F/vB/raXWPpkY8E7j5auL2t58IL4p413dYSg/sumtk1+l7AYqsLx8dgFE0Dz0PSD/dJY1N6W1jI1
09q49gbNOL58aiM/HHalXAM8L7kG49qhdWu1op+f0tp7LbvxLs8Q1hk33oBNHFPQeh5XPpr34y80
hHDtUGxczfn5+87GCqUaMnLYWNhM06GGJe/Drlpjvl2YFhOrA4E9mE5gycM0JhHJPtf2XSjXkiYf
bkTPMyF0jnAJ7wanO1eUfWd23u5qEpMtHhONGwtaOHUFQJrbnXWatahNCy9uu6rb8uG0oHHjwOIa
/EuuFTgPRSmDU1Ik8Z1kPItKRAFWYuMfTw41EXVg+FZSABV1TkoIufJYd7tErEmQLDU+R2zfbZqs
s+rECsv+nKQSwfA6frVIukaY8vHkUBOrAFrejNHQ6s5yAF+rW8aHpM+/+wL60BucjAdz+efX6zT4
f7Mvg+yNU5SzpW61ps+8NDXzqN5NTeKpCvWSANoH4VB+0pP12hUhXfHqS1Mzd/qu8SJPoRyAPM1D
7OZvYwoJdpG0f5dalyu7ZqkD958doKyvbuIRGzOZStSuNuN93FQX2/bXmOKXpse4YqJICnHvoOzO
ZBJqB+nCdt/MS7xtZQ2jjS2wf4q46M+dhJ4nmymRh9Wy26VPN4y2ZaGfW6CgvNatIIcqJV86Hott
X25iFxy/BvC6l84DB/t5uNc9tGgi2rhrdK8LC2uCF0jQqImy0X2oUt7uKhuF+mB7qaNhTN9uz/1S
D/4/tw6ljoAqsnAfyAROgF2VF1rsCs8GMW6fjmKt8mdhFUx4wliOCZ9Q6f4gC5rsNItf+2KV5Wip
8Xls7+wrkGDSqqe8TSInJuW98tOM7AriN9PKqbJQzkdNjELLAqF6lMikUZGmz0Mjiigv7J9Z3N5P
XVpGoJ67K6sy2IGwWOxrtyZ70F6tuI+l4RnW7RVD4BfO2CVRyrpeP0wIvWRHJO7H8np7E8yL/a+U
nUdNaZxAITjdQR07gW6KX96XnvUGiNXFyxDWtPv2pXKdlTjPh28+9GSYuipVLnnWg7ANFwqyS/u6
hByECO4JmJdIGpYrc7a0rQ2rT0hbMGnbEnGHsPhSiLo8l4H9g/aos7w9ZwurYgIcqIqVPTglesBJ
0ezkLO7ojWBw2Na8cVbXIMuEoriNiWoTvImzpkmQh9+GifGoiXNgZS+Tqaf4+qQdfogUrFR9Ltfm
ZmH2zeJ9lVfazgcPrYeVfEzTAt/Ox8+DjUFsm56553cmn8cp00mYovTcdTK3PYjASvtnEOTQalPY
AFM0L/y7LiqLI66SlyggLCi79yAxAZCnWx4GB5LQ20ZhWHYP2RjfFj26iAM63EFJWXwTqIhamaSl
ZTBO7ZraA/BpgZtG4IClWdRb8WPnWN4VPLfbeACoiYQoAwuVYVXug0PS7l+GorMeU1SkriRAlozM
MGPJVdtbtEXrIs7eJMq2Tm5SB9vmx0RB8NTNfUcGaD2bfD+C1Bg5dAC3FVGCR8Q2Em9q4iFinYXC
TgcPRW1DOXyyJPOe3Il32/yQCYDokkpWFqL/GAR4lOwA1YtRlXoo7Ny0R03UQyCDNtDcdbCJOsUQ
aw1E1KPUcOVAWFjhf6EeajcVUIiiaRSkZQZe2OI7ccZNmAqPmmX4YScyDxcBfLxbO7+sIK72jUrX
WCoW7MtEPxRezoKqbfDtVDgQ8SRJds6S9n4+0FZuHkvTY5jwENS06WmHzdO0kxdJKDvu4ile42Zf
at44juNBkgwqN3BA/oRrZRYH9p4wucbCtTRBpvmSlkPMwY7foDjPI9y/x6iUVhGJFFyqt7fnQhcm
GIJLoEaZ68Vv0P3p974d50d/5PmJcrkm3LEwSSYowhW9lUkJfsvI6cqnBiXNJzEO+cpNZal14wIu
wOtXjU6LTeSS4FNVynpPJytcmZ6Fm50Jh3B9V1q9L9H6fF+tvO4x6eiDtBC10FN9qph9ur0OS8OY
1+fdaZn0kwz75I+nBj3aMVQDSlA6qVe80NIyz92+a15kZUkKMuIoc4Rmn6AfzY9w3Pzode3KYbzU
hXEYB05v2UUt9XnUOAxkTP8iM4566vpNgEqPmiAIn+YqCLoYg2DQXgMDCfQR9yRumudta2BYc6L9
0XYpid8gM/td51Z2b6M2eAtWCh9v2HINNRwvKzh2krJwxyJJN8jIKct2Daa98DQwwQ50wAuL1w09
8ya74+kYVbK+EO7dl6uwx6UujEs19O30GLopxhBAdmsvkxCVdmn/y6lbEFULy9uS6fOoiXygnQpG
Qkf0Q1yw4iJ6Qg40xVNn0zqbMjMkFrYGPR2a71rIrI0Wk4cGyPb9tuYNUxZ8qLjXx+rsuB4CALFT
pSDs0Dpe8UkLrsIEQTiAtYDItMTnlzkMrG50CZRcspYeXrBjEwhRtWHHnHakiFW17KmSdvGjKpre
PfgBOPC2uTsTCpHFuOMWQ6nPeqTdr4K6Zbdru3r8eXsJlsZgWHKRTgJKg0pBtBuKCrqTLyCPso5g
Lfh+u4OlNTCsGfILIvSmyjkjPxHukiQdd5ZA3PB26wufbyIiSFewtESo4gyli28BKHej2JOf3WEo
VrbQUgemIYfNoADvxhYd/xCPaehPNQk4cXKWjt9uD2JhikyABBYzDvOUqHOlu+QAVsByxwdvS07L
o6aWDC96l7X1qM5JzJ7Bp0EQ29kmlE1NfEQgU+Q+8iE+do0rT7C04JSR/NnL+zXt3QU/aqIkRqex
U2k76CGDuDAUjQXCzbPad5t6K2fZvJIfhKRMsARnarLcLhGA/eI4aJ3iC0uaT3WlDoBWngSUlNtV
afallXb+ebnwCry7LSdDXzbPD20ffPdBGrxtFxmW7ENGvIdI1JiiYi7W+7CsEazYxiaDbWSYccAy
hFIzMaURZ1kdzbRKDLeWaKZVuv39CxdIEzxBZN9NPbfx/a09fp3Fni1SHiEr+syUuM+BpLjdz4JF
myiKDqRfTs81RmINdrJD8YneFYKyXV1Nm8o6PWrCKeqqhtopmKbfRiCRUa8uxbm3RP2ybQSzsby/
olaNw2k7YaZ4NZFDXOvulKrOetaKbbtXmKwylFluNfAAk9Q2Hjl4oUJ6MK2clSvegs2ZyIqq7OqU
oJgC0RZbHirHsvdZ9jUh6Z0P1a7IarwHHfQrLnzB6EzMgBRtWSS9g84Sh9EfoDYbj2yq2Mp+Wtq3
hk3juMzGpFTWGx0GKwoJ6IVs0YoToOc/SNo6TzbecrcXfqkrw8S9QuK2PIVYeBAukh/dCLbjPkmH
fdClAH8rwY+J0GvcKEu9GSbvMh9VTWWM3qYxv6Nj8lfKChS258+D4x4IWSMNXlgfkyclTVSvNRcF
AACcXDlsZ6fyrWFDE0BDRkia4A9a7+Vo7cIpbnY2XXvKLZxPJoyGlTH1e89KrxWwWVHWV7SIoA6c
fkciQOyx8UBxf3vtl2bJMHoJEUBqQ/Lmmkji3qcFvFUUTBaygNvan93lO6eSDV0gio7a5yLNvwiH
A/4NkZOVxhd87p+q5neNS0Xcrs2T9DrWbnxqZAU+8zRgx1Bof5uVm2owYNuhvAPwH6DboDvHQTp9
bjQygLdnZ2kAhpHHFrVcXwzpNRjBn50J4e3HBkpDrbemNLTgEk3qFCqIdN0RngopPu/nrGAfc/V5
ctUvaN5+7736YqOi/PZolvaSYdmT78yBGoaCEmis3sPjZt+4W6fPm1o3iVTGtGziouSwYNFkRCRR
BZGKJkTZshWu1SssjMBkU6E5Y3bCFDnHdfOg+7SNhm710rnU+OwQ3+1WXM9U1yTjeBblNO1o2SMW
xBC03DY9hiELJYKJDwhrIysgT9oPs28QuF3DiC5sVDL//u7bQZRlDTgM7CRCsrr8xDIKjBn3XUg1
2KwTaxecpW7mqXvXjcyrkaS0zq9dVde7TEPKDXWq53qwNwbUTSYVkoc64XVfXyXNUPZSQypHDdBG
2rYIhj2TrkFgbJT5VbTK2Y2dQjK/C5KNrRvnNFSYvIK5pL6O0HLfo25x/MpyaxONhQet3H/OfZcm
AXdybp8rkjj7OXYVg/p30HItLPPxoeaa0DCncHXbJ0Fx7ac4iFoEaR5aRh9YbKunsOQgTby9CB9v
ItektGF+kzVUFPY56bCJwFWZHXCiIXyvrddtPRiWTG2hER2zyFk6Y30IMmu6S1wXHMWds+lgcE2s
mMVVn/d+WV55Hj/2Ycx27Wj/LxyS6nB7CB87I9eUfxlZByW4sOBXPFr4r6ofXXHyR+LXK+0vLYJh
yUJBRThJ/PpagbB1n3HYmS94fApqUa3Eu5eG4P5zw2bF1PAE+lFXyvlpGtr48B+yGn/e6f9+v7um
ukthl60zMTqcUXuDC7DLkaDPo9KlGnG/pChSGEo96OlZtHlZ5pFWQzmeXeH3bQNkdyYT5zCrixfe
SYdBU+GfsiwBQbeSKFj7pSRoQz+DrsJHtpzkNgCfIFV5SXIOURZeVp7b7O3QqazXbAIBuoPCpeec
iLp4sYF7sPmZ4DqYnpwCHMrA1QgP2soHK7NDFAFXjrab72U+DTKMqrYP82Pfhv4m7lHPNTFjMsu7
SvW8vmal9HZZaDtPItdj1IO4a2VpF3aPCRuTfiM6YdX2ecwkA02Gl1pRbdPmEfO7MXfomtw3Xg9h
s2Qk6joFXrzXbnypx20Vfpgk4zge61oxiJnZZyn1Z5kBElgPZb3NO5jKLoVfCFKryv6TaRCz1BUj
iGX4+dqt/c8j6YPdb+LFwGBmkYqIMonycCy+iix8IqAJO+Zl/yigybCT2G97V6Rgx/KaAcwOU3I/
Auy3A2H1lxrqADuirB30IYODXbK9q7znrlTj2QamauU4XNokpv3X0ILGRlTXAZy+UTMMwclJFSTS
SZqtJPeXujDO85i5reKWrK7Uty5tqFiUz2qKvouI8G0/vNSDcaYP9ji0IHeT19Ktks9ZBfO1ppSd
VeevdbHkJ40uRjkOZTi19jmrymc2pCLqav3j9ucvtW1cGrJSDCEfu+LaWdgnEWiKWHbM85SlK3Hm
hUuDqWoTVGViWyXnV6nK4cFL6gfPcoIHH9omuwqlqCt7aWEcJhguANbO5wluzwgZPMXzMzVsVhVt
lhqf32bvbrWO6zS1lSl17fy8joRX5bv/IDG5sINMJBwqtikKYYi8QqWh2dE++0LzvN4lLNjmjE0w
nA9kuUWCWF4hJOsCoTB8LrXodmMtt73jXX8e2rsJAh1A0mnh4GIr/OCHVfvOz7BKsZ8sWgLMdHur
fhx3ck04XFB04wRlan6FNK6AhKIvgQWq2Bk57WaXsf4b2Mfk2+2+llbccE3UCiCPBJWR60Db4KEB
9o7scMXS/mFb+6ZfUonngbtLXlvQmDV7StPh95Q37rb7rYmJI23o5nHQ1dcBIh9pGpfHug7fUgeH
/O3vX9qzhtugDgTc86ysr0UWv0FEbIqYKmS0NRThmsi4TBHa+NCruuaBV5/mUpj7RNnl6fbnLyyv
iYizRdoVMh6rK++JHzmhqg9DEsf7262H2PUfnL3/AsTFPsreQ5yVAdE4eRtg54GvrNp7lufPvPHu
1fTdHbfV1LgmPG5MVZXiGdxes6DBKZplf9Wd+/32SJbmybDrDlKcIVNYZq+un323eAuY/3a76YUd
ZALjssCtxqEbqqtvdeoPMJRVnX0qVVEdt/Vg2DCiGkgRtll7rQrG90Qgha1AR+C346/bHSwcbcww
4oSLdsRttr1CC+JLKumzp/vPDlBOlrdNBdw1+YGCgPt1mzni6vp+v4OeKMFbw9uWAUFN7D/dNhKo
vNLDJK+O7Tg/WRGOX6dkFN9uT8/CCpvAuMFzepTde+KaKZ3tWcouoU/1DpWCazCUBUMzcXHAStl1
g9PgaqXWHc64l7Ls7nDxepSdvJs8/ja4/X/AZ31oDS4zM5G2jWC40q13EQJlCWrMgp0T65XZWmrc
uGMQVN2FlCXthRTjD2KjZNmNt4ka4cuNeIeD0qmxElV70Qoi1qRJ+L3S9e86jteYOT5cbPRgPJd0
AqLgOCXtxW/xdJA2dMsgq5vuKG6Xu9v7aWmGDGcUaChzlaXXXtxBJkelefcVtZ3FykthqfX593dX
mFbX4PkGDOuSFr1Xgk8HtDuQzUjWODo+3KuYIMMbdQVxxyFr24tnd5E9DL8Cz4oyXu8Dt4YQm//J
JvIgS76/PVlL3Rm+qfPwLs5Dt7+oLPvZxMkXu0M3KoGwQ36seP5sSe+hKdY8yYd3M4zOeKLEjEBo
nGKDiaE4ukFzGkt1iL3gfqrc73bPt6Sf0Y3hsDRCsaUSzL1kKHTZ0Qn3DsgSbCKSh6+d5/LdFuAJ
4ZA58N1L0XWjc1ZVJ+wd4jhNtbKDF4zEzDmKvLQTS9jNhQEGK23ODqoRzcGlm+QwMALDzmtkWLoE
vNQXSyh+n9iAtGV5PN3d3lMLi2wKNHR+nAwC2/cy76dOJUUELfb9vKFQxtNELlvTk/nwYMUwDEsv
hc8bmnnNJQzkEboH3yCC+tyLAmG0WGx5l6IPw95pMlauDJQ9E/rdl2MMyjSWfenTertPN3OPI29p
29adfQn0mH/pwiQDKRztVjzW0iwZJi5pIENGY3LJYmRCqNR7pxKPcqofQHy1pfwFs2TYte1OExIJ
qX0pY4SJIh1M5Z1mnbVyg1rwUn+Y7d5ZXJYUPWWtQy4dvFFW2V/4ACkwrtWxd+q93Xh/uXn/OUdC
acu7BRcew8SzoAiIIz1ykcpzn0PAGKY77tu2OqL2g6/xIy4YipmFhKwmc9NhcF5naXZV+Ecu9FfQ
g94PjXOWQfV82x4/TA1jMIa1B7pAeZXE7ElRPo9Am0SV6x9d1Fzn1vAFp/HJZ2uvjAXXZeo7ZDpE
FC3uIKcNpXlHs+/5xO4pqb7fHsrCXjbTk81YWI50hfOqR3af0uxZ2uwJsOudVv0KtmhpUQyDD5ve
T4O4qC9dVX2quP5c8PJhouFjpsUjbzYhpLAoxjkvxpBNfWNNF7DC8gcgTIJT3mdrYL6lQRg23zQg
y0nqklyStj4GyUAOYJv9Oi8zHvlFhOLvr7cXZGm9DcOP21Z1FafTJaQAZfS6sk+xkogOa4ih3e5i
nvh/PZMxU8ZhzqHjyTzRTxeaqekp7jvrvrHctQjOxwPwzGRl6FlF4/v1dGm9JNxPpIshP6XEUY7O
uN8yAM/MU4pQAwU1jlhqBfYTByX+x8rz9Ol26x+bhGfSWfSJhWt7SaaLXVDkqGDdkpKT0PrNnaq/
bvexNElz3+/8b9PmOV5QcrrEYWIf6phpXN3nh2YMtvfbXXy8yp6ZpwyGOUXPLX4ZRq9/zDPxQhpd
rNxIlhqff3/3/boCQazV2MNl9IDC5lR+navfbn/4x6bmhYYhF21oUwKO1de+r58LNp7wRv5Lh/JI
+PQ/T6gVt7S0BIZFk3D0wXNTBK8Zs79AjfuL7+mv/6HkZ2kbGYYMKpc4SFzLf/VROzm/ORqafwn6
+jQlfGWJl2bKMGTap6iezEhymdz+m5N9bbr6XKrsMEkLGsfTSi8LA/lX1jKuaaUnlVwoycJoHknn
qa8BrqK1Clf208JIzLRlUnEBNXH04Y70f3MX8Bv3Se5BIVYe1g/ThW1rJi59uyKB4D0/DZHPD+4a
AOTj+wBY9/5pDRIwni4JPfdV+9kXPX1HkHY/b1iO1UbIsQnWWEqXvn/ey+/MTnSZl89IltdYsz0N
66d1c1haZcOiIZQRsFpiDDTU+1r7dxZ4wpzB27vo5rZhL3VhGLZdTswnVei8TgU/Y7uOXovAdbiz
3ZfbHSyYtElmMfhQcnfjMv7BhvC+wc0CNNlnvMa3OSaTwaKw+iDGLDl/pgjfPz/CPMUec7wASrZ2
h11aY8OoZanzotaJ+5oVzpeRA+ZmeYDT3Z6hj+/9npmtc4jbVFUhhtfcYU8zcbVLqxPF+3G+Vabh
k+jrXdX6K/mvhaGYch26yQeVClq9Oii9pmendvv6Wx7mUEK/PZyFHWVm8GqgfdIwTNtXq24yJ9vl
Tj5Mp0rQuThu4rbmoHCQJM6vt/tbmj7D0JGpSMCQNravOox3Jfx6a+FlWY3RkKl9ClelJH5f3QoL
fsXM7rG8aT3SsuY1hCOZV6rATuPjEOlaHWvcPfMwWHHAS10Z5p/YEsjEIWheOUYzjw77G8X5+xBh
JYgg7gDu3N+ewwVXb2qAxG6jVRz4zatm+uvo+EeGOIYblvuK/p1mazCwpV6M070jVkIbQZpXMG3c
t9jVU5MdaRM8+j0BwGItHbc0bcYhH/YgkhB0bF5HAeQ/uhoxV4WKIQ6B4EYmj5BX2zhvhl/g7dDq
AoGy13Di+zT54ZTtfZLFu7z+na/mtBY2uJn9KyqL9DEghdAs7iLt8FM8UtQ28H0f62geTwCfkWN8
t/fCwvSZ6UAtBmp7bcVfux50oW69r+aXJ2yIgD70/+uuZOYGEXFyfBs3pktNnLvEz47+oO7bVO2h
I3TooL15e0Szvfz7beWZScGy62xaOm74Ikqv/5VmTcEgUU5rsTJjCx7PJM3o7DbtWl7krwWO6Y7Q
c2LVT72tPodIc94ewsIpaiYIpfatLFN2+ho7bQZuDn7qnPACtNrKEP5E+j6aI/eftxiCZkHg2lkv
Dp0mWkfKSWiZ7fqcZZLv29pBtHOHABhnKKCKm/qhcuo8rHaOY0srRAW98ER5x2UiSwRculi/UOAR
+vsBpYNsZRIWDMHMGsQO9Us3c5KfdYETGLSzfywhTMqDBB1HNPX66Na/Uwjy3p70hXU1mU6rqWcM
qNvyyO3wTpc2CD+8/AAuv51KwjXWkqVBGd4KVa2V3bc6+Ul4didovWf0LJp6n4JgjLvh95x8H71N
tBCuZ6YMqiJME9bn1neWEDiQWnNd7ctGkY0O0cwaBNRpRViG1kUUgIjCpc/X7nHqD47ud9IJjrdX
ZsmijZOkDiUky/3aeWFhQ5u7ltseTpIJAI+VrbZwVJmpZh62IrdTj7zILIvBr0AtCAO3EarXcvck
vZbVCC+ilDTcDT6041ciEEvDMo4TxB6Sph3D4aUoE9f7hAIOu/quyDRtIo50PTMLLbxkgoyral6c
tOG/JI72vxI10B+bVsXMQDPVlgNykt0Lb+oy2U+psLuT7HMvON3uYGFVTMUajbCYH4Zd/2IBNjvZ
9s5m9DBjSbzKeaiZWtldC87WZGmZqJtOfqvaFzeuM/nL0YMffw3cgBR/9YPPkm/bRjN3/+7h6ARJ
HIZO0bxkLn+YLxBZViPPTR/mG4SzmmdbcDCmPE2VBqqanP/j7Nqa68SZ7S+iSoAkxCv7ajtOPEls
J3lRTeabcBF3EAJ+/VnMeXEUs6niJeXaqZLQpVutVq+1RPVtMcnlPF/MMu2Gj4WII0ncQ41wEtKk
+4JWZh0kqnSDiUMU/cWT/c8lBb/Ex11DT5PrvsbxM/WmXc8xKBH7ff7CLiNSGj/9FuZd+LUzRfK1
4nP1+fbqrDh/ZvnlOo6hhBnq5JuDeTuqsZ7PdehePUXnYzfXW0y3a3vNMvlmEGEK4GXyrdS8myNM
VOvgsdXpFDASfbJFcLDSjc3mMsbuTInbilcVhI86y89JEHw3SbPhLlccly1bE1cEOcekEa9Z543d
d5xpwL/0snSdp12rYVO46IpSpb00eJ1qcCYFDi578XWcKRgmtop/V+Jem8YlmKvMlHXJX10OIiOI
GJFINq1EFTCsEUfXEdDYBa1X+MfbY1qbNMv+RQw+T+0AxzgA2/sxkYV+zTmINKLbza8t+dLtG/dS
CWBhhzbxXgOUo7YXivo19yF0hw4KHXxUZsNZro3CsvfYc2hBqiA7GTX+5XUNao0F/rk9hhUjtHld
4rZD4dKiThgjtlsWomr1t4EG960MN1LOa11Ydq690QkpUf2rLFLnFUVgsfTPEAKe2BwNuAYR86Qg
/bI1XSur8kfVwwxeaNWJ5ER7nUQGdUfV2AKqjj9uT9mKu7erHty81ESXHNLHefmQGPeQ49sVFNa1
0ie3KC6yfGyKfl82ya6CAM4tzurQy8+4IGoA66u4LIGhMGO4cUiuLY/lH6vOY5wOJDupdhBPUnrl
QcrUvW96lEbGJfV/3Z62lX5sjpyKh6imKIbkpDpwdjd4eE+96l6OzeM8blaerdiKLSHkpXkWQw4j
OckRt7hmBC/h9sKvNb4ETW/snYO1jmQTz05imJ5TjVxB7vVbqZu16Vl+f9M4gB1N046w8nzojh2C
BULjT8uTBgm3yrTXvt9yh37qcr9iaf6KA5f/nZk0ee1p0u3i/YR259LtmxHgcAI16qTVa6ABJjiX
uZj1oZR+vHWSr02R5Qi149Zh2mXqterjV6Dg/8czcvFner9d3bziPHwr4mmyqspAXpS9qliZRzrX
IDlXJaMTZPbcZoskYG0glkcc8DoMsmOen9Mq+ctLyFNA/ROqK+4hJrrl2NcW2zLrYh5LtxIsP9fA
0QJvJUw0+2RfYQu0X39f6zGlmmYlCv3HuGU/GQJ6Dd0rQ79SmuXZ+bbHWBnCHxQ58ZjxAjnS84zH
q4NbpeNlNuNW8drKVccuUq3jfgJGE0OQHu6dpQnTSwJd9js+xqjaLrsJCVPDDvuGYll30MSlWjDL
56nNvjA41VPldnTj0rY2T5ZdE5CxNYzVmKeMfkqmmh/Gch8YCQkNy6p7DfheNSqsNBA3d3rCGcQ1
MKe352XF3uzSu5LpZmQTouUmmMeDO9DiDDI1/zKxeIv0eMXY7Mo71nFe+1OQn+OkDUAQGfqXLu/J
laHqLxJFvdOo7eq7UImYZo5QSBbP2r93QTArrpRpqOBQmXzv6iSmP2/P2tqQLC+Fam3fTA3WpNPC
/BjGuf9Yhsw4B5HPHmrqnZAcb/e0YiR2QV6Q5rOGMnd2bluTPbZe8Tnl+Uk2NLlAq8uPgmCrCPN9
eVmf2cV5eIlpq3AoghcPN+gMeVcXjmThYmKzc4Evu2hXnxeRgUHQ067R2eV5bZEXYLNpwaA7Z1cS
x2ccwuAqld0nRNyXOQu2kr8r02hX6NWgBfSmps6WYo4vue7HwwRM6AFqcFfetelZ9pualWtdLb+/
OYWZdnjv+DG2odL/4shXKGLNHmQgr05YulGQ9F/3TZ7l0qAi7fpjr9QZWq1fhJH/Zq7zrRu8iz+5
ZeS32a/b/azcGu1aPUAJgypEKvxMg1lFpT8DVZDf1Wy4imp4Run0XxAhOd/ua8WTEsvZydbkQdsG
6tz7ofSAXcyy7pTnXjls7Li1DqwQpvKQZMHi8JcCfB99q75rle5cD8sp5EHoQu2oys54mnsMcieN
dFh87AtoJHoqjcBlu5EpWBuDFb2koJogo3DwlmQUdQ55I7LHys2M3jgr13awFbkEpOlr0xE8j4L/
YWYdSF284VSN890sVHPoU75Rk/3+QP7QnhpwoOl0NOio9dPv3B/m751g4S6lAJ/a9XqJNBDndjyQ
KfBOuxH0MrIxAkHBmOzarX8oUDl+iQgMhnZ2TDYBoTo1ZxzPez/fsm8HvEZyinvYQpyQ735f+fcO
mUtn18lP7UI9naW9TJMBjwq985Hl4EdniTkLT25VSayt7vL7G0foTFBtSvDIcO5F+5Op3v8RgANj
a3be90rULtdzfEWcDlQeZ4ajY1TeRyTQnjxw7RROfO3BEjlM1ZYaz/sGQW1qEY85BpJISXYWRH4Y
EyT+hmR+8dP6TH0IpJidgSQNLcv20t7FlKXZOUkCfSyUP59537u70DRA6f6+ICHjYiYuHPmsi1Je
5yR2Phb9gErQ28572Zh/PrBSu2JvKuOUzgX80qSS4Bzn/MpIeW2Fqo9zrzaSWStrYZfsQToxZgHL
sjMvZqRIQgD+UnUZQEsYxfX4jQTBliDO2nCsg7wBm5U3MYVVd9yHcQ5+MHCRgkLmjKfqDQe41oVl
4ga144qCaO+cNO0HpJQiOTnxYaThaZyCL7dX5f0In9rcIw2UVxokTtJzWubtSRSui5Cnaj/0YaN3
DsOy9B6g+Yr02LZhW0LdGcMI1Tc+6Xs2p7vS71RY53ZfgldexzhcO9Q2nMoMiqVUzq+3p2jFU9kF
fNCGdMVAZHKeUx18AqHPfG3S2duqfltr3rLqpC2KMp4wPbVCbX1nhvhANqvq15bXMmrpp2HgG2wh
VSaHuO6eM9SDjWW98QK1skPtyr3BybMkNSI5d47/M/X5i0e0l0e161ZRQ02zRWCz1s/i5t8cFryf
fR1QDIMGw2NSzp8K0mMY7re+mzbc04rnsIuM+JQHscjS9Kz7+XFI+jBShfuIqpaT5AUMfAs6s7Lc
dnURrvAsB1dXck6ZQZGDw80dyYtgz7GN8gbLZVBX4Pkc7Cd3YHFpjl4XkIgnpDqKSmzlEd+dKHSx
bLU3a0EAGm5T0rl3ss/+l7IO2ibdnM/g2oamMitNXkZukLUby/LuBkZvlvPgVehkztB5d2bUyaVI
QveoDah5MwoeuB32jS4s51EUEJJUpnfvROLQ+DO0yMrwkuKNYleiDB1YoX/heU0vGhB2Ce6kD7Js
uwub5RbY9t0NhdYt/9Fw6AwBrpbc8WpBwVa0PoROsHGZeNfw0LjlP3gh3VwCCfKQsjl+7ErQ4up4
RFmkU/IPfQtc9541cG18DumrHKxpeXLXcbcljxWf+L9qCrvpeV/7lgMRWT9nRTHW96YNH/HOkR1C
kKwd9zVuhQKOysqR4C32roUGtzpOKCDMo7Dtg79vt/++xDhzbfrAQtRAHIxYYshx80XDwwVZUtwd
FyG4ajbPaQAZJpVx/1A56VfK2jESxH8YSOBvXPre3wegnfvd6DtkmbK5Dad7E+DVThF5MKgE44n/
L+O70KUYpW3qmQdiq6rx70QPKAdYydh4dZSHcoDb07g2BsvOJ56oofRZ/+C1ZcqgVUL91jlM0mko
yMTF6OvhlJlwLrZOrfctE/R+v08aPPCckTCY7tO2VBEHoPEQePLl9mjWGrfMnjeovKVdxx507H5S
CQgxWeWZjeVea9wy+6lKvBIS5+zBH7x/B6FVBHjkl10fbt8DNFdl2E4tu4NODMiwQ94fgObYyliv
LLJ9AYBytzOAvC6+A6NdC+0kKcJT4Fb1Y2ZQ9X+3e7faqJ0JYhYoJvTYHQcy8jqNiaeuZU9IeNk3
TcsA3xyzrqMaF7ARXFxYiUrapCh7yAJmW4KkKytsx/0FaWM5IolwlxtSt89+PxfVX4Pju061bw/Z
nIMcorSKxJI9NI4rqsgD8684ZIhL9mnRuXbQj3IRN9OF71yLLGsipFbSCLCa/+2bfst2O51NhLtg
aI3+87SS5vqMpMKvfa1bxtt0Xl/nsacfdL0gj9PsW+KT/HVf45bxFkSaGAl6fHpsUnXUKH+J3Ln8
vqt1O+QHr6bf4dWP3cXaiY9Sgd8lJ0W7b9P8Ac4ZRdcUUHq4kskFab2sWfm317dbr/gru96G5sxN
yVzet5iaGYjOs1ooNucKJDj75sayWVI7TZeDFwjCMxWhp3GW5sLyvUGSjbypQp0r2VTOFXSk80cU
ZtOIO21w3ffxy5y9cThqrDDzpo0h1zl0eFsHh0eSQ8Loduvvx/GuDbAhkxFDK/HtJCwrehStP5GD
VFlzTjYJ69f6sGw2FSNwvzI3wEbXmfk2p4E5tKJ0HsOmerk9jLUNZBmuF4LGqJklaEmruatPI6g3
QSJM8uPt5tdGYJluJQtXyMRH812KIE/O1QMETwn0KLY4c96/vbn2NbcBaWGAWJg/FMDwQ8MLpEaM
gPpdPM4xIrus199uD2WtIyviVn7vMIGH7ytp2MMSMIolUB3KB7cvj9th0GJaf2QVYbxL9292rZ4q
BXGNsLmPQwiTecMZcrbHKZg/ZXRnpGWjZyafd9NUA7xZlWNcRbinJHHkON1WRdzKnrLRM3p2m6br
lXkQE8hojYZZZ8m8cXdYWwbLqvGmMRjKodLeKHHu+Ncu4x+44l8X1BmwzVvPBWtj8H9fhoklEw97
v7tUzTBGXOcy2h1q2cx6U2CqnkGv4wLIdxbijaZz1Kmf1fTP7a269vGWUU+0AjFd3LGryrM2mqq0
/sWqRL/ua92y6dhtY2gkBc191aP1ztAH4iNav934yvLaeAbVQDY9Tku8m1AvvELK8HMswV6+yFQG
Hb3vw3ofqatrYxt0O4C9xMnMAyX1ExegfVYmzaNETbtqqJlrgxu8aejAVlP2FzwwfphyBBZz2zTH
2xO1ssY2pKFQDpTGZze4a7rwydN9czc7Sm88nay4bbb8/sYJLTIyLq8TcickYiIS4rU1jcquT6sP
PqN1ve+EtoEMMitQC5zUmCDG/lWKxccEP+yLXWzYgkgrlBcPjbxSsFvUR0+iXPDq+YWRz/tWwDqd
VTHJIch7dk1TZxAH6gR/MeE4exfYMuKqJmGWe5Rd42kOVVQnXvGYu+AQ3ff1lhVPoHKJWxAy3nsz
UKCxhxQL8xBp3G59ZQPZ6ASp87RAYViAmthFTKYI4TIi3lLvoe7JWG8s8cpZaYMU0r5B4sMb+gth
szpQRh8k57OMMgFNE3eW06/bo1mxNRur0JAQwnlNpu45aAUjKJ99mlS5c5/aKAWJx0nCJMjDlWpM
cSBtzcNnH4ARb4tZeu3zLWsWonEUqB5FGvEwA+J3ACJ8ocLfNzlLr298helkZeo+5lc+skReStkl
F+j88C2hubWt5P/efppjazp+yq8xQzynKRwEb4uXYOZ85wgsQ04X2cLZ1dhG/vBN6dk/glJ8S6J9
5UCjlhk3PNHxkGb8v7BxCkDMFmneQ/a3ydufIQUu7eBMZPY3DO+/fMc78SO17NqEyDKK0OVXU05t
ETV4ZsqjcRw42AVDkwD8nbTzX1ldCxFNccNoH5mMmpNTY4Nf/FJM5q+gHemvsmFec8RXghaDzeP0
vXFLoj7KFH/GCIh88PXODQKkyWNf0qIvqpOqs1BewZydffNSLsrPpPb5z6oC7upMUVbwHYmT9KNs
ymSM3NT1NQQ1vV4/OVC6+M5NHwyHuZJTFumE+yDBCUvSPQ5zUsUnA7IuqPJwXnLGo5gBvnxseK9S
XBnrpIWwTe44poJxOkFjrhgLTT5NfajBqhiXRkOtgI8O/u8ksrEov9IZhLRfORHI4ZiiCdJDQWfR
HTxI8DXYYBA5PuguRZ4HP8g8St15eOJtgp8LcJ1+nhXKkp7y3CByKxuV6a+NO/jiI1W+V0FzSsvx
0zSLof4elE6QHmNVQ4vCK8fePwSiHH9WKSv+NWXavCaJiJN7U3ADJWtWtjn4qRzIVw2QrygOhTNo
fZxFkqYaoulcPedBX8mDFiLxTjlJXHEIaEH7PY/bzLUr0r08yUo1g5nG8PAq+2WneiGjbpTIAGTD
eePsO/x9yzDkkJV6CklwVcpBtZITzAB8Zlt0Sitew0Z/SDVnjgw4v0qobTxJFO/LflT3NduSQFzr
wLoOQrhRt0R0/JpiyQ4dQjF+FCA/78fMJMddrtVWSKaQOG3d1nA8z4dPohn6Y83NTr/9h0IyUJ0B
rXJ9UQzafoYjc2S4vy+AtCWSJerzVTYyflVafTVA2NIoYAU5+ih33LoqrBxrNv5j6p0hbETAr5TE
r2kKfn7mULLhR9eW1zp1FK2SGWemvqQOz1/TgjqP3pQF31nYkA1LW+vC8tRVXg2jmFlwFeC6OnSt
Qj68SuWpB8jndHsDLZvxncPAhk1AHDIEVz+6oHR8Fo5nTp2ZevKDtDjkKuzW0UCOMlF+Rn7e7nFl
UWwMhWhkHnDEX/9v1bSf/qbJFp5zre3liH0TaSAPHBrfjxkkqwnxjx4F7DkxgFzd/vSV9bA5vqsB
xUSdjON7YoxqIopK6W+TpPoUMkiT7+tj6fvNEBoIe1dxl2AInBcqqir5+N/9FjKYGwVja5O0/P62
h7nps2ZoxXXqkFPleNXxPjnQlkj24AOZa1N2xEQnOuvH8AqClH/IBA70wIRbpRhrH29FYpNTcTZ2
BBf/0K0MwO0NU+yo2nHcIv5c68E6dXQRp34aBBSUKwiDTUI/Oxz5qduru9a4ZdFE8iUOmsU1hYZ3
emi4mwSHTIEv8Hb7KzvU5uLwGAiXmUPw8ZV0XrwlmV3N4Yu7O6ttg1mhF92FFNrzl/8yRzpGKhXF
MX20P+lvw1m1JmGeJJN5gOpQe5JB3EQVKkH3LYENXxWQ6OTG9czDAivXIbI6iDL64775t6xXNlAI
7ErXPBQ5/1GNEDGYYpwJfqviLXHIlSutjR4SQpAaLxfhXbrMDlHYo2ElP00xMCqJ051uD2Rlo9rY
Ia4htxdAa/SuwHUh4hAFPDgt9F73tW5ZMRJopQf6d33RAYsPPEbrQV493W58zQYsA0YNdOkMkos7
5O78SGqINRcld4+5n2/hPte6sMy4ijMQRNTCTaM0oQ04Yzme2LJLJrRHgUxygF7eFwPbgCCiqwby
8tj+UTqmePIdu+pDiUeGjRzPykBsGFDq5yMyjlN1zwmKa7yuaM4xRRSZBfWWWvrKTrJJus3s1k04
U3E3iZafcMupT6HHv95e67XGFyN5c5aJsOonnTjJI3iI2aOaZfhXnc39Rq3nWuvLrL1p3UOZGU3C
HN5U94579BKUgQXOrrJIoMuWXt+2XiHlgjsrvYtj6B1XPo+vQ7ILSYLGreh08uZChmPop9HE2b8U
YqCnvC6H475pt+w3HYpQdG1H7zRCiMeuErwB657ZO++WBYvRI6JK//t4z3+VpG0OZWG6Deeztuct
4yVhPUGpJayRFwcif8oLHU1B553qRk/nPfND7Nq+Llvu9b6q4T0X0H+dFhHSdS+3G3//+4mN4kH8
7LXMFfWdx+p7PWTuiwLI/TLwpSR1XxdWHB1XqQedgLi+i5FkPiL5ALY3k7WHMUdIeruL948xYhf4
mZgwcJ/T+q5z8+kAbtAWpIOO/NGzlh36pHA+3+7nfRsmdhlf4QVTF5KivlNN/WRkOUSZvxmNri2F
ZcIKtN5D7GX1XYUXtKhqcOdQVTFEbbhTkBvUCr97CdPnjQrGLIZSKqQX9fK61Zth11WA2OV6lQsY
MkLQ+F7lTnngrLoiwbnvkMcT0O9fzkMdtIHnwc4GTT4B/BlCH29O9z1hEhu8Q5S7YMFgYxSstvBy
+svU1mZjd67sGrtir5BJ4LRVj90ZEv4KAFT/ayhMvyUWtda8lRoiaTYnqXIJfMOiS5tD7bL3NjMT
a61b1ks6P/eCTqP1qkTiTOYOu9QDJP52WZTNss2rgqEo3Z/SiFD3V4yqkM+DW2yJIqz4BbtKjwYu
hxy5k98t1RoKutgSmyduxaPviv/tG8Ayb28O3rgA/x1UvNu7YmQGRRq4oSbKaY+3W38/o0LsGr0m
r9IJqnLpY1qWKeDhHT+liBcjGvL6gFqB/oi6PfY4iM0C0LX19n4fDzRZHZPOIIpQefWPh4rfUzjs
Y4FhxCbblv6sTV/U2ExF07OD0PAPcZlO90XYf/E1bji3p21tENaprCbwF80QDrnTtIRceOdJFkS6
nceNQHrZ/H8muohdxCdYJoLcI+ljN+TsjnbB4q6fJE2+AKDqfB5SPAjuGold0BfP4OklpoHvyGbg
kOVYPc+u4+2rOwF87/fVBpFx3afSz+8azxeopqzTD61hG6flyoFmK+WCbbEuwqrN7wBu9u9M0fKn
NGTdV8+rusu+6Vm6fmN9pAUpS52S/A6A7U9NhRtHnbvevsDLlsitHBBd8NLN7yZtqg/aIKEPApud
jVtH8ZTzGalSo6+GIGHQaPYVlfNbIfWK2wgsIy5YmKWENMMFwNpXCNTfqYE+KFf/BRHzO6d3olwN
G6awtsjWwSwzHw+OudbXadbea4PiRMj9hXXyvc9L59/bq7zWh2XOsungYYdWozbBnGUNjgcgFp+C
fPOceNdf+IGduM4aCSpspsxPd2z5pZGuvAR1ajYCo3dPIbS+rNKbTer3BAiAYp5+4vLXR40zZhfo
OvoX8Gr2J5B4pXu2FPqxjDmcmfJkysefEJQkke+F/mGiebEnikHry+jejEKiGMT5j57KM3jk5EHe
HsqhKDc89rtLjNaX39+03mZjWAxD5vzwJ9S0ThylISYN6VW48y5fhy6WxX/TBclk6OouNz9J7PlH
yrLyOJitK/L7GCO0btkzxEx7plCq/6pbyLJ6cXlmIMyMWiUOY9E8l+38IIeSHeOSnHxKj46e/sfB
I3bbQv5jrPnjREL3lsWjyjXPNRnYT+kEZ5HVTwuzbQIBnMIgXNbZKdDpNZtQbA680VhvpaDXls2y
frCJEVD1uNULuAL6/pAAjzmfUYDefGuqMNmSYlkzT8v+eShN6ReMPw9JwrJD4JbteGBOX208jb1P
eRjYiW49k6DwxiZ8digHee7kgE7EiaYuOEs+f2op/9yp5KqgDHJ7tVbGY6e9qwxakoqiP7wnkmhK
KnZ04jjdMKV3nb8f2Blvn8YI2ZNYPJu57IJ/u0xMw3cjdQCINJUSecaiM2rOz3nVz9M3EQ5mS/Fn
xdPZ6XAqO4biNyf9R7vNiYfF94L1J9R3XwaUtt6eu7UuLEeRKFyi6ibO/kmG4MixmalSXxcee6Wd
LSXktfVZfn/jKVJoc5axAa016SZ1AIf2S+/D3d0ewFrjlqOQgiUjqSf6XOeYFA95ouMwyz3PZVh7
yw20FOoY/YhKcV2zv5MqVVHh+fW+E8BmyyrGrjYzZO+fm7J+GMYc+BIkvHY2btk40yrvEO2a50Si
8GaAeuwhi5utNN3KpNuZ72YMdOYwYp5HVw9HQegnNkJ1+vaKrhicnfeuamgdN742z23Xf+nr9kXU
cLAj8S6Toz+WgLeigijZJ9wc2ClwYN/TuOBcvZShAq1M4jhzB8RyWv19ezRrU2Wd837tFk47oigw
XnCyCejCUDE+PN9ufOW8sMHvQ8v6Ppi74th7wfy17xJ1DHAmX/rm1+0O1r5++f2N6Tpz7U58SAsI
z6BGc4a2Qxt5rgz+2de8Zbw9kPRumRf4fieAGNVQfcpab6sWam0fWcarO7+CxFFToPzKvRZjjBu+
LEDiJ0P/NOXZ0YeoJ6h3h124az+wke+oQUyy2UF/NTRUzpXjtQ8CWsr7DNqGvouile1UQh7CDOo0
hdV1bLeijvcXmdsZ8VLUVAAPVRxT8APFpPnHn8TG7n9/g3I7H46rdZ4xbw6fTR349+NSFRAy4h86
2o0bE7NCBchDK04XcZ0NbV0EP6vJN055oQSFguXBdG4inhgqTlV8yPqOABtVV7Js4kNaxlmhDwgX
aj87j8UMdeiNr1kbsGXucxnkvCaYy6EJj4Hwz058JmyrPnSt9eX3N+aoeDBMKXHzI/Wg6olUEs2e
CuRhnrJWE+e4xyi5DXyvaKNqN5zzYxmD227MFHsFteq8wY2zNgTL5N3ONCiTKvNjDHGVg6EhjfJZ
fvbqLX7TtQ6skw+P+8ApDylIIYKUfawzNRzp1LMkItpcb8/Q2pazU9DQJXXp6Ij4pUXZKZgHIBVd
1X406zCsDq2bp03xEDgO8j9HlbT5XB/iaprdg56ow+qDQs2y2Llcf0DMQbimxzijz7Sbaq+I6mYO
9CEkHYR4bw93xT/Y2HLqum6SmUI8zzWKAcaiCL+UsRQb1/m11i2LKQRA/birxi9Vp4HVYqgErFP6
775PtwzGzHXYdEPWvkiwbAQL6bB8xJnj6/Pt9peP/POeCJzR7wY55V01dl6g/iGOcsIzV6Yi8XVK
CAoP/IHlNL+WbJr4xqP34tLe6c6WwelHz698V7MXXuefUQwwRkNZPM2oB48cPn2F4uyGD1jd4ZaZ
9ibtY5ro5u+y0x/HmkUCF94a0k5pUz7EAbRBcSmGGCKEqzfKo94/rrnNa+WBCYdkXtX8XXCUTyNg
vYymeOCxuEvK/Gm5MfoN3ShwXVs2654tAaYXY5o1f5NpeuD1/Cia9iFw0y9T0mx0sbatLTcUQpmG
MhjOS5DghblH1vmIevetg2CldTtjTgTqfVQpEMSkckjgXnCnPwRxWehd4HGf2+huDztM9ICGvCiv
MMkB9f7DwmCvtzI87ycJuJ0NFoFI/CTonWdkj4KPgZfxqAD08VhM7BcfE2h8zLjHTwLYgLDjW4RU
/9Wnv2NBNvA7JjHSYGVfHeUEBg75Akpf+SkZYwW34xR9ELZRWleQrDxOhGVtAWxwos3fZkycFDqv
qXHBcKj7em5/FEk5uT/NUPI+CqSg3zrlJQ6g2KXfsQy1fU6ofCSJikF8HD0oC0Haq8umQUVmaMvi
eyjijDTgWy1BmX0Vg6Dpl0A14LeOZJvx+EeQCR9GNs6opDk4CvCFJnKQPgnLC/CtcoRs3m0vtuZW
rL3KHdLRqmRw8KL8kCUapz5ML1mKmmi7oCqN2vCXK/vWBogKTwy5aj3xDOcSRt6MGmDm4DHp9jhW
jn4bFDqjEDFuJ188h3r66NbBHZzUI/e9DQ+14jVsRCh4mVPaU2Ve8MZwmXPFH0yDoj7wFU5ggmMb
vaxN0dL7mxivAIdmPIQtefEK7RyqGXj7vmI/bs/QWuPWeQj6zCTHp5oXBMfhuR1aCJn6vtnweSvz
b7+udQmqN8HQLp8Hk48/8glcaV+6oQ8nIPkDmk27sjLcfmUrAhQLtnkcvxCX/Jpyp8adoo5Pt2do
bQzW9FecTlyhWPNZDH5dPRGQgYqvbVnT4Fc9taTbCCFXFsJ+UuJ+Fjqi1cG1/Yc8bfFFr9hxYB1r
MdAZpWPyFNWt/I7ofxZx2tqpLv8lrEWyEYSseW7LW9C+ax0U8/PnLjXndBy+iA40YDopDwnMucP7
zFmGoDyVW/fTlWHZJBFTlmUM9K/Zi8CwZFWjyNJ8mYP8SYBRV6NQYMN9rPWzRCZvLM80Pq1NMumX
znd/dRX/wDhSKcz9FJvyKY93Ffb4/A+OCDLw0pFN+hKn8es0L4+sgNsdb2/flX1ls0PgKjsOI+vJ
cx5CxggVryqaqPh6u/EV27CpIaqMcdOyMvzRxv7DFKf/Lk3Xg/6yr/llTG/mn4Ppt+tSKX6QprpA
W3nJeLfuzpiPWxEtHxEmV4kKf8hanEHXCPVII/7HCvEEbuGtx4K16fd+H4KBoC1OdcNeSMECcJWx
fGJXEMMXWyCClSjZBt1XQzMSNU84g0r+eQTia7Hx3DXnPnU+Dmy6xO1WVyurbUPwm2py5irQ44s3
e9DXzCQknoB8yU0vv4STL9nl9rKvDcmas3Ayiag937zkznCs+uCDQLl55oyfyiG8Llca3TU7z1bL
QaZAjArd0PGFNDM5lUQiT7P5WLA2DssvyiLEW3TujC9CDPP/AqcafxKwlPsPAg9E8jBKhD0Axi5T
Ocmu2XcY2lj9NJyQ5TcmAF+5UlHgBHWUlcnWG8VKyGNj9JuJgnR9qOmPUOhzGYxHosJHUehvbbNF
PrbidW14Pq01L4epHF/Gpr+jOai+2+K/B0KQTJ4SCHjf3mUrp9YfQH2B0pOgbP0fy6m1OHiV4cVF
oSjlUrbVJdPuD39k9Fx3W7mHtYEtdvXGnUF1D0w32pAfhRw+Qjbt2Iz8qz8V98vAYr2FlV1xOdTy
mmk4EArFYPMSzwsDGq2cw9htEmWtbQDLa1KUY4+0asOX2YF+i+8cGl09jKX5mCbehv2vPLZzW1VQ
+nIKS50DCjWO0bLJIIP8zQ3jT0Pq33sxJi6r7nvQqEemKM7/R913LUdubNn+ygm9QwNvbozOQ2bC
ljesKvIFQVOE9x5/dL9jfmwWKJ2rbkrdnDlvN0IhqZusApDI3GbttdfGXLgv6tQ/erZP1gC673qU
lLhu09dWwvO/zwpXiif53yLOSepf2vnDpk2jIe0vfWRcCjSmkIrXAvrzHf0D+/y5SboZBw1MWL27
oA1eJbWY7MIiMQg/js8/v8APdtbn8XhC3Wga1xX9pQ1SHhUgsXGiRviKqvqj21+OzTfHY0g4JeXV
qEcDXJ4Rhc/OKOIfF3/887v/wdv93CE9lEjZizxoLxXm6aJysl3KrE2mHCcUQr+IGH+0Qp+OuFw0
hZzIWnPh5apbhQmfHoH9/3tEJ/Vzi/RYw2NoQqJfhFpZzxw2TjqJx0wqH+H0rZ+v0o+e4NP5xuCs
QknmTrtIXFoSUP8SEkzVy8+//AcW8LMagSA3cV4oQnMZ5eoCMZz7cpjRpovAtFX+B2jljx7i00EG
KyvNQ19tnqJRfRLVYWISP/rs5w/xo336ya3raqJDC6pSLkWqcDFLjLa+lQEXXEWDG38/yv/xOv6f
4F7sfwegmn/+J/78WiBdjIKw/fTHf56LDP/85/KZ//c733/in/a92D5n9+bzL333GXzvH9dlz+3z
d38w8zZqp0N3r6fjvenS9uP7cYfLb/5Pf/iP+8e3nKfy/tsvr0WXt8u3Ybxb/ssfP3LffvvlYzLX
f3z7/X/8cHmA3345PUMN7B/kGXDlf/3f9J5Nf/ns/blpf/uFU8VfNd3gRR2aeuCaqQvlYLj/60cG
LmMYkPnUINS8BKp5gW/87RdB+9XQZP5D4oIXFHXhwTVF98ePwAbSBQPND5qh6gA4/3WX372nP9/b
P/Iu2xe43+a3Xz4IdX/iibpkiAq+TRN0XhB0qKF8smadNkfACQeRNWa7Tp6VnW+HtLL7dc6klR+T
15GOZsG4J/lVoIU1ONlptDn2lQzRR+/nX+4DA3Ihjg62Dtbke6vKy00XcV0rMuMkWCqtnsZV/CIT
3hJMnmDWX/yF0/5gwv3sgsuZ/MaMY3eJ6RDigq1VuipNDnJMxH1YsvLUXsVzDunx59bk7IKJ11lm
aNMI0JAM0e4vbIzwQSv72Z18Msa5oOAlpbiTxhSsaJVbgZfZ40rZJl5TkSAhvJmy0ZpZd4iZzwq7
2qi03AUradXC9JmtA8VeNzEDj6OyOeOvsw1EWU3Fwox2U2XJJrQg+vPMUeWldBWWuzMDfrMeXYT4
rmJ2LHAH5pPxLpgznVjGErZVyQh9kYI0luLV22I3rApzfs5YvvGPLa0Touwh0e40q94OTdSJAWaN
Ck1YxNRtcRqupW24hlcTw+ZvohW89g/CoxrTkoWm4Y4xyWlKOUdHn+4XLu1TNPbHjv5mJy1+9ZsX
y5fZJEI2U2SyHRwnE03lD1Cnpdlb6n21iXBKvjfdv19NgBw1OmkECSd8Cdu/uRrI7UrKpTg/rWXs
SqbbEpNuPpWIbE9mvkc51we2ZNB6140mhHW6iaC7iBZPS/x+Tylv67Z6mUMyvuU9HU/NQxHRpKah
DBalLZvNRnNUT9+ET7qZhETDJsEzmTPDkWDLGxzfgoCgjibdxtrNa1efcpLNrnaWEuZHVmoHV96S
6PKahJhx4VaAlhhTllfY33NaXdUXaNVqwo1jGMvbTVSavOA1fJJfdEuzJTB/mAG5WYFqTNpBHql6
NkSWlZQPSMtkz39XejKLRGJaSyTjtY5MTC6ZttNkFhNLC+qXnnrVbCyQSqWYJClRExKPdmUOJtpf
ccSF3ZC+zTIFJK3fodMiWZVXedFx2fbBIRE2c9qTxDg1mVmKuGrjZe9KjUmyJpgRQ8EUmY0qVVSq
+yTgqPacP08MoVliBQl1Jp/Ou9kSTRnKCCQ6dUQiys1XyGgQ/BsTRGPRku7au0+MS03TgCrYLAEr
nxq3JiUE5xu64MBPBuNtbiduspDUT+lD4xXZASqFR9R4jJLkd8mg2cl4TKwUbx+VQF2n3IpzVbNn
zXPaUeWWPGcKFs23u2PKkS5xhoOC3dDuhVf+GDFou25ma9imVgF7RGc7P1WX3uoZbxor+X2aaExB
KVYsMIcd46jesbdYRLnttO2eZZr6ljsTbsv5pMY+RCdQe8a+akaqzlQK14qPfUGq5Tv4ifD2RKEH
IrHwlFslTGxIFIP0PWnfuJdqJO3Jv6SYFBJRTAWuNPRRUk1zwsAWxPc8eVIHxod0SFkUu9HA8D+y
WpK2taOZ6sW+rDboh4zXGVtcRQ22s4ltojh5Btmrkzgww9WpcWoLMpmjT+b9QGUs9lmfdkJKW4iT
HvLbMFFutKppl2S22hDjzRAsKXtRFCr7rE5Y9ai9Y6Tt0/CieNleLVnAxC2keFPaZGS20r30WJ1a
GXpjMFah2+WmIBJoA4qoHXCmH9JFouwcONx1wCzZcB300OFmjUZLbK5sW9em1pMMixzR8BW/AiJZ
GC9LBKkuFJd6plic1ZgjjmIKxawIA8XN6T30fDNeDyaO8cxvxzfuVX8up1UzLwuZBBiQBwerXcuE
GtsKZ7h0ehfm/YrYvn8bOTb2pDNFyhERIgYTEXyUskhMRyvfP6k1wc4wlcmSrAaWv17NEZFp07OA
twUnDIn0osONzTRYpVZ/BeuQFRstIHFDFxs4sIAKd+WQnfuZTGhwLAjO/iBCZ3uFYW6+9B5z5qzT
NrMhdGaEFFrwLdbJ5bYJrQrSPgcUopbxKn8KbppKIeDbnOtjcsbvaSWVNJp17qiRtKHpzOb00CWY
aEiE3m7jo4HPZzSZTSMioYR/mOGTIaCwXXpFlEElSoKFqe5GQIyYNvf52l61I1R8t8/jczFZfYaC
ANHQ2IsmxLNCJ50UHBNVO8xILbjzwEBU2aez2YgoidoLL3gXbuPLsFfPbUz7gvHxdsRNFUdeNyW0
YARUfIAcRbtPRVY8ixRqF90qqAnfkDGzoqNvsC4gWkfCdbWqzNEaGYztGJIscCWNiBKBYqw6Wsu6
GoMJCTbVIGFF/eDI4ajZeAz57IdYeel96El+wYRKjBjpKyotNVUiNKSQ14rgpMdIJOG7JrrNQANw
zh9HeZcM5tAxUWHyHY5Dfu91G68bJliyApCFMzqLrNTdWGQoqBoiaf3FuuJMiTqdWUOFFWbo8TFr
ODK3RN5XCB803YKjeRyAruMzEUlfi4TI9+wYuwMsZMo4n7arivE3gSqYQtmQfqR8SxYVx5qJRL32
L0qANIiqZyjm6ZgjG5iCYo2cyYtkxuXfOQQs+0ClGOoeQeY5MOXH4j4csSllqqxS+Mic9rR/B4uq
bqBTQ2OBYGRr94xJsSu0/okzbAwRzcrWccJyK4SNSx87OzAjOtJ0G60iM7MjV+jxvnzXtzqmQbYO
BVmd4jYjxDLwbjZ6JakysHAmYkgQImHz51veFUJa19YUsmBTm/VMS9UKqCRZw4DxcFCy3xkj1RsU
zGnUUwxay0Q2IMBRSIqIiHey3p7gOPCHlndDHXKftCzMMrBwoEqd6fM2TcBwhLbMOlq05c1WsIWS
CjP2+27kKRdey5jOqlcXkHBj8Y6H24LOwZtxivfDO3cS7fzMpXRkAmsSgvgvA2sSfDOBlLB1qLA7
6jnDDaTQWLSbjupo7rkpudntxVe5ZeOhw2Maixcn2GbCRaI8v22whtU5RAtKsRVwLETIB2D6DOsL
KnH3IqHKJW6IPK6kgY0D6/OIxLDRCeHusOrqgPVHOzReCXjkd92dt1hFgYIi5OXP8UV5EmrKQYt5
GD25d1Wo9oHUgb2X493GVgE/b1i+boqGGdSXbDWg3kaihrSvtxyBg2VYPVxARyVLptNG81m/esXm
pBKDlo49t25DZ6c+l7tqm5nZvfACk0No8aIcfVd2KyBHrwK8ycF39FMisvjSwcdnRCpNzCzE+irQ
VyyoCJR5Gs85QNTRgZ0H7S2EAF21OJ72xlnhId2Ut7gn2isELpAD0ZC1H0eEZZtp0zut19j6oTp2
TzO6qvBor+Ve9zIzZCpTBwIZNddYRV4s4GiEl/JipLYvQ0d6U0kQMaa5cUbK9hpWyGMXV1JWDubB
pI+Vh3qXseWfpcFSZVK+ibOXBRRjCpWXBBzDZQwmiZmxxXaIzFj1Bolk7uRmIhk9nD+pJmK3SMaQ
6MFfd7KZnEF0wiFQQ1ZITJlR8SeheoP8EWlaNBo4RecO/CovPCV3jPmIPnHtxY9toaHw+0NBq3vO
KrABaQBa24BIRD53TL21iJ4kNj6N94iBJsIjzOzBriIQuIAcfRUyGDcRMcC1gyczrEK0+Irw8jU1
LIMniESMnjQJC+HJlDVeCBgn04dxUmOwQ2gvb/zAyzuCjv48pT2CTN5sFXMMbQxarjWvUmHrqSGY
6GJCYjpipP274izWQX7tHcXBgNiaxle1YkPAcnBxLOwDjACoOgTdFqzwFJg68Yl/xenVoIeaLmHx
VgGtJbVUS63t1O6on7JBYyMQfNFqUtblbplScN9leCSBjomteZgdWZHYzt65czs4GPSijCy5QckC
QBdamrvIlLp1FWDYHR11ilL5vK0GEvQmNxJeMw2KF23NIDyCsoOQy4S1ooOD90ShIayxNiViTKob
b4Ur8aYPJD4h3MkI/Gr5vkTkgUBSu4THYYWZ27EX7NqLSEoKoHvcyQfEiwjAM1SkSHJNZgYRhvkh
2iEaZlgPq3kXQ1rGZB5I3jFhIErg1B0bA7DMbSQFYktyc3AwaQmU0HwLL6XqUHIlE0f9a07xrfBg
uAmaWPyL7lP1WLz329rm8ErwIjH24mXetZopwFUjLOZIcJpBdMiPkU4yjiKaxnRGVyTB2UiJDBVF
MlyhQdhCfzT8CHBTO3qUV8bj/Kh4hRWx6rrcvMhq07AlU1w1Du/5PPG32U5z643CWiYir5Qd1MTu
eUUKBwp3F2SWtrrFGSeY5mWVT/pWOw0n3ukcnfCsYLHHvxgt0tlitawMbj10M2xT2ri5ybFmhfEg
LcGeMDHKEA4Fj8bAhKPZbnCiq0SRCVOfLsmswkqaUwRNbCDwAvxKeZQ3yfPMQD7bjkxCODd54pZz
MOHZTN4rh2OhLSF8LBm3D23xCSlh7RaXHLvRMph0zuC+T9EFukYWkgcrd2NamQrLGqr66PBwMIcw
tnncC5KT/KHal4hKsKdCpzjNZmtPVw0BhCVaCo1Y56TriCHtYga89bZFNsERISbTUXEhKIbzsE03
ios9kuBuYmTkAbTo7by0wpEOHO0wmBX6t6eBSbZA4THA3JxNBXG/p5m8Na1bG1uQioc63SIC94/p
nTuHClJJ9HifmwoHVt1Xa8kcy7Xmioeh5Wjm8qymySmsLrAtpBS9+Qikwc1d3hRI9jSZCB5CTyo9
/xBSGP8Vh+hVsavJLjWPb9eBk5jQxdWQZkNqmBbUkHah5HKTI8yObEkYjXqasCaZJXk8G1FdxHLl
Bw48evUqiKsOUTbeaW8ahZXFu3AwlxwxukJOrcKGMxTKlQ9iTtpkBbQEVg2WiopeCFfCynWyrY4Z
ModoL0pOJTlYqLlCXgHTZA9n+SaYpYfxfvu2glXGXgPLWicpra3SnnYD3ovo4OQ6GC/IaqtyKo4O
Z7xJXTA5r7YNNiAnT+GB7kPhdjpJbkJFGs1Lcqja0HmPYMw4GzbiZoSctGChp+xxHe08C6yWCdbk
hCTYKK3q7L8uj6O5DYJUGI+HGAGByTso6e6LK2a6rCcHghsIH9kAj/aQCCSy4g1nZ1bnrHhErwS7
3C5MHXtKX5W2hgw4w77W17mHmGggEraNSPmQpDLRxxXkdnITasblFivBOC+zSiAcHBwFYCFpz7nB
e/0U7TSmA0RaTApiVprb4H7nNyRUyQsEi1m8ljMS7bFunuGWDHhA57SWvg1dPyPhopqFZ/w5Qv67
LNZnCE6A7IGhGKogy5+pLUPJcVCdAIoj29qtP+OdB++lZkYNDXbJdbR82zfBeLQUkrvZMZgpxtaq
pm82nv9kOMqtWOEjwzV6WdAZ0UR2dphXChAOkXYAcZAJmBWye+RpjkojD3OznVf91Lvha2SOq+go
MV4mDfZydI93EqZQwC0gIyhsjiIWtSv8NyUIe3Bcplt6wiw2mq2btYaAWCfwOg6MQbApdKencNUW
gjn11uzRg1uChAe9SRKa2hdlhQ8x3b+smQ6+syRh1YzPYrtSoadK1fMLbDlbvaV6VYpgjtuhW9ZW
KTqXPIlVT4Agl3gdB3ikgR24hSvBVmkYqUHj1fwAe614sLGwaF+80+/LHn8Ac9/c3idgO5/4tOUa
pEjGKX1DfxwzjkAgbJ+IWFvBrCm0+r+o2H30tf5sST4RsVS5lxW9wZJ0MOW5K+D501O7Qny96c2A
YiDuJreT6xdPujzJz676CYKU1DlLwglPOlDog5iQoAEUXNHe6b3ehACfVeD44fB8hdl/tPr/5cKG
pKJygRGY6mdaldZIgzrwgsgmT32I1/1tMKeZRphKXiP5bfHKM4LCwS2AkbG0Z9EgoymZoZOag8/a
AkHPV9qJP7glTZAEVFzAvP9URoCIgtgZviQyjLPbhhQI3RFy5fsea5LZ6Spy1V23bmnqpQ8ICBFT
6IgPABe48xd74aNw8tfF+fNOPtUXIAbHJ4GEO8kugjWfU4ZcSwRYkzLDQm5hyYy/ZCakiFjiFRtR
oT1PdBbhTA+vyjuwjEPlTq+Fq1sIuyoivSkeAhOXQ4iAYV9e+JCuJ6qaDQ52vk6I5EYshYmpTjhL
X9lH8e92mPHns3yqUOhzOGBak7zssPDcukD2WPlibAz4ueT0753cb672CcDPirYupGXlWoaVQxiV
h2SJADR7WsektFP4jC8fcTkkn1/XspFlTUZJTfpcf8r1IAjiHEc3vSUX7rV+7BDh4si2QFQBbNvc
Ax8yjc4UAgBWKp+kL/aLvJRjf3YDn/YL2tZDP+RxA+LTEtDGj6JM8rcQYgpI9ACECI5x67YNTUYS
HMqX+D28zFR513f868QKC0Lbrz2G2sJzUdFBfladuCUFQMVKcMuHr6z/h0f82e1+2hJ5qQilXi23
a/dsANTiaDceU58u5R4jDB7aXXacNs3dsD4gJWB9mlmsEOnhdaqiVe6WrDnlSbLWb/EWaaO8rx3Y
qpu6FgIiHfBITNlIB/4mW7JTyY5W0AjpKEeQSmmH2eTP7UNc0EByUVTQAfbngBRW+lFeheaS6Pzc
xoofuh2fn1fjRRHzdDFbXPhc51HrMs8E/D168iig4x4cdAAiI4L4dq0exjX/ALAW4GDtRioByFmL
BL8G1FzyvSpb0scBseq7j5FnVvEMHC/azutwv8QERou6H4oioSvt002IUYe04klHhdeCJ5UpevIm
3LQbRHIfJ2KEq9UxHMOKvNmCmAfw/HgvmhgIhNiihT1bw/uw3m3XQIZpfMocDI+wZXek/YKbUcwV
R0YPT7j2d9E63Gr4+9ZDbmUrq+KhXgEjW88LNlHQfqUyzlyCEZ5NSLRVmMwlKJxWOcA4zuwpj8Ss
eCidbKNs691ScQRrmyFWOQ/rYZfTzgm33drwEJ8cNMQmi7EF2GlLXk+B3TmSbRyWBK3GNfTbEm5y
CjCuAqjDYAmIjP1X9B6NTrDJGaQAxhaAoqO/jQCemYGoqqfxkjtgTpRuZSfkNSw1s71myyxzAxdD
L3sbQEXxCEy1Y7KF+s6hi2n8BAbE4IRrnnV4sNxMTjCxvY2wvf3STQof9PW/7B1N0wVeR6Qk/kXU
RovaqJlEkaF1BJO/gX7J28ZEGSJoFqweySqQvvcAmCIC4tHKhDPCS5RKxnGFGiJqOcEWXNnH8AwA
zwJCOl3CfeuijONwyOeMV4RfPRCrxPTtZIWpClJodosOOMCkAvqaKDo6AK8ZAHhMKSrgk/sFLu5P
qBcAe0oqMm/BwY1pehnWJexKu7gfM3J9VrElctOAhg1m2VsJbQJQARRkVTNEwNf5Nt5iVonqKHbI
UKMDGKvYKgJWwJNw9RQjiVOC8kMNCKSzMJJhHTv4hCs541px+lVjjUA/WuylDvXnyY23sw0bFtic
x696fIHoALQBmqnnALko8Jw6Xd41QF3ULZLIDo/Cs4TcCWFyZMpMRoUie5We20NoqlsU6ji7RVWQ
NTmy944UZnOREWUDx5FZU7D6K4Vu7e+MuKbroFLgbWOKyadQTFCKQMHcCVjFQ4g82yDRETPAjgVw
6I1x0pEKZE/JZrooNQKOorfmt/7Gl1RZalLZsfJQ39/XVwwx8h9RQ4lf1JNK4qOOwvo9vnKyXfNE
eEFgBaRrekyJUhOIncjX6oV/ybf1saTRSX/JLwKA3+iG2VoyfhVFMcMTDgu6hBZ/mn0Rfkp/VwH/
5pmlZU2+qYBXeTSjNxrP3GK3pERXEOQkq3QHm0Mk/MFczM+S6I9m8ybup6dy3z1P25QlD+rJOGoP
SrAJHv0XWHA1Qx5tA5n6ufWWP3Q9Pp9AHdwSA8IFvPSXcZ2dMhoq+P+/UyzEY8tUO90PJtguh8kc
jqot0h0IL+t8jeLzod2XuwwJW+8Exx5WtKLJJnuOVknkAZVH7FY6xla4gnNxiV5QlT3HtmyrXr9b
mBUNkVbCTbO0xxiQkGSBnTa8R5ZOFcQNT+GD/1xiUs9bc0VFKt8tVd/Ga61kK15Si9umbudkq3xt
7EQTuG90FJjg6G6x5VESaEjmQdGpICWg/9wMwAS3pBnwdLvKMXq9I0sJJ7eWfyurHrY1cxZ0JKGo
omP9lWOtkebmIyeVaHpC+flhKcELSCwN83Wwystsj+CRoP5WAmurBBBRcOJhZ9Odtq2Y4uEnqEgA
zFZ4EqJyyW0NOlk8Ky8o/zyjAGnBOwOfUGCHJTO/4B6uPVtqUSje2OouvyJ6ie6w3sB8J5l0h/AE
2kCykUtSXzVTJTrRvGgTW5Hde9yme512qCuWZuEueIcEKlINX4UClMQA9+LeYOUpogj4/AMUoYi/
7kM6v2tPfY1QTbZ0oJtEPtUx5Z5EC/UdxrmJCAcIf4QEsAeMvVJ3I6yVB96L1aNw4xMernJYV2sO
4F9g+ff6qUFlMaAtnqA6iwBJMNp+viw3K5naod4Km9IOdnVsZhfllXMz4HzZVU7NCimHW59T4ImA
tR1xXdu6OXgLNghU6xU8DIzAe0Z0MCz1HtS8nlFBVnFkgIa/tgORNQI9DhMA4Do8G2sASoBGMPzb
Be4Sm0CrA3AcUHN2QLOYT8E22UJ1+iV9EmcGkKulwrOBkEElw20BwPTVjOIQyAEkfZbM4HEJFW99
RYR3IEBWfA/h8ddYshcgMqD9LNBZawuHxLCLiEUgeVzyZx9P/yqvYq+sgCYWDvgXJPT0I0CotwLO
W3F5Ozexplvp1N90IOoAhL+KPaW/S3gxIUuTZFWUBeXj599YnGQu1RZq4bCymwKckLWwljepazgL
wNjjyMXuZHIr1Y4c7RpbmkZQQAs8leUOikaHYIPGqya1sP1YCNSuouIK3r/yafZFO+GHuf+L2QF9
j1cVMOzEz027Eridhdj5yEZPJRuQqYEW5PVuKVKoiGhHaRs8+edqw2H+GDYSfPN+RJin16eWRnix
/CHYFc5XtvBv8gz9m3v6lGdACHdsmh7V95aB8AHsuU8BG2AuD6I98YRSNJhjITy9vMtX43mpgoHH
zvxzc0O6QdUb6gS76Ny5S6wmA/cPTvyT8vjVpJq/I8Xphg7xQkiY8AIEo7/3KnMKJY+ixG0OCGZn
IDeIWayYLeWeabExmj24KFX0DzGwr9D7ao+Jy/d/enXfXX9Jib/ZY33XGGHZ4PriRMO9wBKTM6tD
ZPYrHgSLXQW7k3r9IXRiFAgW8P/LNPh7/vcHgPXdHXyCMmLegIhe/fGiwvNCMuEaCv+Pod+wX8NO
MMEYMHXty+Ml/M3x+u7Cn3YIpn9lSb48+mKWAjCPRDM/FR46I13paUC8nHrJDaWcr5747871dxf+
lFNmGJwqaRUuXN7qtWZBFj4wi03FJC+x0WjufRCVeBOcEirvJUi9wVGBi4EItX5HtdOAj0BMhNIM
SEDqMWlWiAw3wRGlLNjNj2P0vyI878p7fmrr+73dPJf/H1CaF32kHzOa7e65vWfPKXosfidILyzo
5SN/EJl1/VdRkA19IR9DVppf5HX+IDIb4q+iCBOnaQriXoiX47D8SWQG81kVwcc0NAPzsfCF/yIy
S79q0vL7iqLLAq/K/zsis/YxfuLPI4uh5QYia1EFKZqXZVH/rPKdDFnSS3Oe2HI1RmZeom5S8a0j
hcORM94zH8EpeNWoE3LIgbIZ3FY9dbk4h8ZTobt+pWzjoNupar2NnnLOiNzWmHd+uh19zSmmbM0l
2Yuc6iedywtUlaPHfucH+jUXYuT6KBdlSXuJc+RECQYCFFoLvN5vQ9YJIw35HnW1FiQIbZS8AsKs
SxMnm1EzSS5pIN7TTNhMom+FKOBn4RCxYoTL7THuMqyQmdUFdnaIMY7IXB6CoHDQ1QuWVAQqUi0D
Z4Bki53mxVmdlP0snOLOQF7XNSjuCoJG/XZ+y8vR4YIHWc1fi0F9SiIfDD67FUFBgjA6FVv/qJcA
ajFdu0Jckl4xu2VVqYMZ+uVgl+KsYFpv8TIB3ZibgPrQaWW6jDJimSGt5OWCyJWGiKUCFCQpoE1J
hSkEU2PpEreqxu7eqZ3rl63EJvCdKl1+46BKCRnSuSZ1rBynpUwnVI9R0V/9GMSyypiO3cRjGoi0
NfJQ2cl57HsClHNntNoiiebfMe0BMp2GQduBP8tbrm1n0ieoJAmd/tZJlqhVE4rS4eDqbbEBuEf0
VB1XXX0RBt3JoPa/xgwfJIQxVNV8PWgZZqaCaDNL1b4CI5vGuhM2aKAXxNjC/EtT7UAAaLi0cATo
KYA7lAisq1D/0vnHAgUkcEVlxHpiMdA81SsWN3lotSXoMYIxtC6ng1LH5wtVaA1FZg5l+HHFgV7k
R1LDBhA1Ex+cm9wwHsKhGRhEv2QIN06bMRUj1jTVrT33ujqSRjBuKYa4slDtr2MfrFDoYHGULRNB
GlSpwLMBB2LwU/BvWhfzQ0Xbr8bSGrLyGPHlFixUUUKNLn+TQZzpBjIOEqhJuT0XIUAREHX8sraG
ODKcobKamZ/prMVPQqo1TO2HtaGFbuj3DasNZZ3IE2jeo3TqlKg35ayNwOiqt2Ou76RwP3NMQKpd
Ts2uHiSvkRWzAO2qGmCpJZAgZh0Z/ZiF24BvFTZb1UXxQb8rODkBuU6MTH8ENaiWWe5r2J18m9BI
Mt6yurWbOjz6Xey2EGr2JL+0QzmqzUqIH3k/1hHQJZu6SPaVGm1PihqtO6UGJ7bTbV1Fia2XQQNq
hdyTS87qfP6kg8Qktihito9BFm16ua4pHw884DsnySt8VOB2kc5lFOKFbgxmDMbcKVYS9woRpMSg
aJpJ1318jFooPeKrMhZ0EcSH4vrRD+eQoc9uw4WVYIsTUmW5nK9Z2bIQm5eBicdJYuuoAVhtBV8e
M6FJMQ9WByuqbuJDLQSgDUI3mg6RsqpjqEiqvhKsVLFPrYGLNRI3ARiLA/KqkcvQVQ2hF1BNO8Qq
aEx0ZiTX/03ddy05jmvZfhFP0IAE+SqJpES5TKWpzHpBZJmmAQiAnsDX3yX1mdM9HTduzDzeF5Vc
qmRIYO+1lyEh/JppvLLTmY/zl2fVyyDWA3Vlxmj7U2hgL+Gs9z6ti3gNfs3CA7oACNnw6s4zK+Ux
qUFNnZIva0BSkZzcSXgL4nSbeE2RlzznpaexJbNmW42mu8ZwfK19aHrZygDC9HTaNyDQxZO5RnDB
YFGyAv8Kul3UaAY2KNTgbjKl3bBkpaluYQhuTTA5h54FpOj5DNC0Aw5s2vKkkmAGhVeFeUDMoW5E
CUocwE+YYf42a/wT6xAgwbKsdnLESh/D9HzXG9BOo2G6NSFfd6sAfY87U0qIBc0P5KTYgg9eLlqC
GOMWNT7ipGJ7hv/lGS58/BxW3nypaieFp/LyrGtl0Fh082HCfrTnBowcw1gAiitYkFjOJ8LWz7lv
PYxmS+dJuzzIja5l5sXly9Qk9ixahZjgNbo5XR2+19xi0XX073FZs9p3cFQkBM3b1P3RhwzAXnI3
RKV7VvbNB1OJOSq+JwnHhH31h7NTckynsa5v6Qh5/RIvaC36fuclgJYcS35L6l1WBBlfEe8GWUl1
tzcOhfyGfRIThsC98xaFQJAE20VeEKUIHfchyvS3cRxNGXqu/oTvGcm2A8b8k89PUWsAhA9tfSsD
d86VTLZhE/b72YWvjI+54EYHIXgY3ph8G1bxOtRr8hviz13iq+9mifUNHnP+jg2cnJwhpOe6JlgM
HP+dhW59av321FsuCh3L1xq4ZNwCyXXAnlxnNOzuNILP6x9nnOqOqCQYJgmYkkM21ebZzhok1QhL
ay14gUDbPGq7Ym1BcVgFSRcHQdjuWUb8ELBRbn2/6bHpdXJXo/qccNSoHt9RN4Im2XnhtYZzXAn/
o7D3MVudgvfJxHZ3ZQ14EE777Jj5Nsw+MOem60H0xPjTxhQHArQPmocvHvUHsMHCONNNy7eB9OFC
4VTlPqDVeurAkQoZq3YNFHvvHOtmOrbuty6qmp1HS/MdqIsaPfVdMdduBncdtszEIAYnZfDmQ+6x
X+E6u9OT/53YAFPuir+M3mgvVixfQTwEKU8Ypg1DArpHKcDMDGIXwRuxeRFx+e7BiG3GeX4OuyDe
C14CJwcxu0z6fKiwrTvWYcWKMJCssuWl9suTNvN4bsb+bKhp9olpoB6QSuyGJDE59iy6axwKJKUH
OwwRGEs+KbvrENI+K7B0kM7wvgZNl4oKR4gTrZ/9vKBcg67cN/pqSVBeEBnu7WFB+lVx2h7jOrSg
x9RupgDkVF3JX4MELONymIcLdFPAjvoe844ysMC1weejiGw4OlPw06n1+oRCDB+ikk8RNZfV1n/Y
yPtGezsd6rjPnDmez8HYHHtj6A50BuCmPuPb2ZPgTAehzhJWNc/+6OoNvILXL2lC1JGzszyzjpcn
mNpB3jABW3P4eHbFEj5N9fs4IKEAiZCYXeqen6oBG47oy/qIE/QV585wKFuj9ohw+Y6qkZxUmQT7
2Hq/EtEc4OkVFyCsG+rpvGuO4YwNFt/1NvCQGrcYB6kEprpI4n7Vurr0kOpv+MpfRR9lCL4C/Tpp
nkKPLhAPVOe+a+tUEFvQesZa3o45CeftWEfHhHu5TiocJ/GurNY87PWbG/ZXZLcWXiBkpjhNZRJm
TfmBmgS8HomaasX7XtbwrEFcMlH3Q3UkpSCmaRFV0LQgLcly8CWZBXe+i69r5F/rKt40DfnRejhr
HF8HKZLnd/4MBMrXYbxTHagjo9+CpNK/TGx49fBtcAt69AwaibEjBCsXNBe7SENVslLEn3nNHYtU
w84q9SlkA9K710HnMLqv9QS6eSghYQm6Pp/m8RneZNPJX8IpT0b2bvuoOkWsPa2jhF4FU5WSL8fH
RaI8yDDYOIHyaRq++9udj6uVIjDE+OfVP/+qt3iPfgB1x19P+vORfz5fsRr/ix/UU2HjX49H/7xL
t+Ny/Nuf/+3ex7N6REEfPCy6ynRD0d0vmqSCEOk/16y0f7/vH0+pqxZQ5+NP/vq7x3Mer2B9F1XZ
P/7m8cTHy/6PHl48BZR1aOgWxXlbzEMtC24V1tvxfvVx+69HHvdVAGdtyQ49hiqYgzmdLP56xuPa
475JEASHyi1S4UFM9xM5IiG5+fl4xceF8meIjx5Xo3bBc7Akqx1KnGXTEgZzOjf2f3W97lIeB7IY
51IVcTiVArXa93JBMN1s7L/f4nR/F4+Xgl/Ut7kDTOqYewDu4rVF0q5t8bjm1AzXWIn5jArYxnMC
r3hcEJnUGdzyvj3+K1ggsy0inYNNf/9Pke+GL+X+HhyBgMzZGSfss70uqkHeaweqMT4Lk1oXZReB
pX2/9njctwSPP+583KZTCApNjG33P0/58yUet//2On89rga7IkNIgM4WzdidJoK4v7rC5KlfCt+W
MjfRiHEkv38BY+xVdis0pVvTuYCr7z9pXzp4XN5/zcftx7UeWc87WO8Ofz7n8QDpIEUJsMrv2sfP
QVTs7YI5QaNs/HnfQ5h6/w4eF/V/rj1uPr4m3W58Ma7Ia+Ji9/i1HhePx/66+Xg+gfXhnz+otved
4XH78cjjiY1nki3zLiwKdqysWAqzm2jbwkw16cN6CxZsaTCRb5bgJRmHU8Tb89KxK/G+ECiwl3Y+
dRF+IukdfIph7GD26CX3LkMrw52MJgFIohdr5Bkb+KVaILVU3g0ZI/tewogtBLxcv1PILbib5LDX
KXRVHjRRX82z6/jHvjb7xIUKNGZp1Y/7MeyzkagcoWWY94HXuwk7nvUSrYYGZdV1kUTRwd7xj1L+
MVgMI0h5MKG/C0N8umW56DLO51Lcf8jcVFPWcS8DyoodFjMDzJUCAHj4sCQVvdm2ZsMayJzXfNkw
ODNXU/lkpPMx9t0nScLnef1gbpnVaHm5wHRsoplEahMAhp2EviQi7VEl+riPmvG4NsPTOKEQDPqc
u+RAWwTceOhg5LelJAUM3o9LEO4tGwpASHtF4lMELUY0+nvWeD/X1rxOjHwudXWy/VcwYRZVVifP
5xdsaNeptegI1uM8kCJq6aHRGC/KJZWUnJC1vPeMv+8VZNIaxP+RFwumTEJc5hlbCZxlPH5zFydz
BoU6gN6Yjd/mVj3HrUh1BSkG+sfNWM8vqIPPCOm53j8A/JZGgI2R2Fs3OU0rPSCD7TcX3ksUBG99
4l5l7T75GKj1HB0YWOxNNd4miXFcEICjUB7cAUI8PuFfedXxdNb1tI3GZcuo9zTFmauqwzp2ubvg
mKxD/EzpCDBGpUEb7xvfZvF5nYMiHMVJOONBOD4Y0JCXdUh1nSDZDsaCjvq9nNajsk0audCKeXXu
x5vYrJcuao514+9JC14IRDldsj4zX1+4awsvFoV15DlZ8b8Te4y/xSPPFaoAGdHCCb/BIzRrHKhm
Y3Z22jAbXXoMhuCFRwOCKXXOGXrc0hzR8ZxN8ObMfF/H/nEs3aeO2+vUNOlaRviwfjrWXia/qnrJ
GxOmvRumw5SzBBLmFT+Mi9QCkyfgtVvCiimkpzCW5z4QcMvzD9FUn3kMYgp9NcRc2dJskOycBxxw
w1B/TKKCx/eGulhqRoPhKfGPnPgFnFBPHUzMY/opHZBrQygqJMFwkke26BdgASCUMXqcw2FPSXlT
Pj3w6Z2sP3wDJt0wnmhd5tXqZ5XG4jNAIm/ANWLbrhueXFlizax/qjq4zBLbXRwdRvbGexDblxin
AUrN1RzDO7o3j9DrAKEgR3eht2aaUh7NB9uU31cf2hO8AuCDAq/8Ga7iho56E6zLiQEFRPGy5ZV9
doa44KS50DaGCUH5PHcuws3ive4PM8gM/hqmodddYKz77ur46Hb0ZjUpGhAktCLFSPtnJ0YgXTnt
7QJ6TrfXQFUijdVKljlWKDSl01Nl+IXL5YtWf1gYxTadevbUUMCVF1/t3sHBF9nyuZrmzw64uk/F
zuucnR59vIL7XhP/U/jr3q3d82Lttgc/qffUTbjsravMMwz4viWt/Lw7V/mW7UdlvrkzzwFbbmeo
4vSoDj1dj1yWe+ECoVsBOZYpi8crEjOhmgXni/2s1vk9bsc39A17T4PrUmMk4J0QIgUlnjqNC1Ra
tLxBkX8YgIWQ/iRL9FjwgJUiOPDQFonG6t6QV+6MT2CdN409rQxfsSvfNJoDDgQmCe2Tg69Y+TiS
HO+JNk3OvHIvdbQzON9EAP5qm5xrZ3yeajCHpmgTBBhMdfwyrNE1mukN5esT8+L3mbFXAuoK/I33
yo770vH2zGHnmTuvIeRoqmvPHUty4lc7JCJm5YjpdJukOoATJaOQrkiQRe4SG+pC3TFWhXLWp66a
AYx6cJcub7WML5H091ZA6lENecsASEIUhZLfbcptZ9dLg+Os9uLLxDBXX/hexGG+QGOlwvq8LM3R
kOjqOPItqBqg4oJk1D/CWmcnfXg13ILuvV663RCh0QvC1HUxN/XLPWNi71q1l0FyEuun08/7pX3u
mC20H+dshsGE72aPQzzg76aurkLDTkKAnl6mOCQPvpqwygxpNDdwARwz65qzh6OAzebgNnYXDp8s
rl5rS1MTrgcA6XDblzdVz4dAufkSRrvQGQ7jSyOg/AJXyrVYN2Eh1kJqzlLVjsdleGmn5eiG9NZV
5BxFS66Scc+V2WoGWnw4FJ5AXz63JyHLjIPdQRaZNiP7CBPyi5T8I6powQboUsDEaqnAMa2xdLc3
W6u3Bogij0nmxt1Zijzxj13z6oYQwMNIYHmOf9D+beHXjmVgJ4XgmuiTLYPUG793SUaXHHCaTy8E
Wi0Y/V5lcguRJD943lVNmF0l6rkbxGu9gjEPlgCDnYXXXIIFUhe9hwcxyvg74jpXbzpW35RmW6+t
QEz0T2FtizB2jr5pznBmhhPBBBFvO5yJCrdK0pS6bb4gnjS0AaJzsSIwm1WhwpE8b+saIk+WUQLB
lJXXEpl0CAXIJQeE6GR+tB4YqgmWh8jcqsMwHQ+SRmlXngVEfySabh6l2JZQYpK5iIL6GpJb7y9b
C0mtVjwVnORk9dPFF2nlyB0M3w7ox/aRi8lCuOsIkMsKq/7Ynlz2JHiYG17AHOmgZn0LoMMpW/FE
4pekj383yZWM4dUZ3IK4PIv7eNfpra/XlIkPA1cBt3I3SQvORbXshnY9Apg2rcECDCF8VKwM+bjM
P8jJnHVPim7RnwPrvtA1C1KsHsquGoxspACCz9rd13CTGuxoLBmzaC6LSsqj6bDFd84Xusm0ps+I
Lsq6eDhMWgIHXzOx7oUHFWhNgKcDrozXreJV3okkD0mTSYLyqzxMFRa7SYEAAloRMnyk/BGXUKJ7
kE0APYc30C4I+Blh1lDKQJUbs0wJ+wTTCpA7dPgcDe6RYkajQnaQEm+UoXEuVVa2OaPDU1jx46ow
fDDrz6mxt8hRB+u9N7wvTIU03Mm81pE9RTGAWeCYUXO36XCPlcOLnoA4FoQHUXZpYGm2+Hde6x1m
vjBLTmT8JkfIuoIS6xFHL7Gkog22BC0SsuBy5qwHhLhjYcea0j9T6W5kBxS7Z9uyDjHFgT5gvC7W
yzyiMqcye0wxUuayvGY896N2Rxws3/xlRWhv6bCDW8qz6FB8V/0OgNPbRPo8ZDKXi76CAaNU9WbV
eF2J/ljd6iVmFHhnlWG6t4tBAtHT98EHMZYs6YiGp8O+2C+Zw0wRVjad4zp1XFTKWDmQG3GIQ++t
bwxsTsyGWo3/GKzUD8+fDoSVe5/QPIJbQst3gdueTFMdg8bcqlFntgS3sYKaU5WFW+JU4TsuObbP
JR9ajATBmIC9izMPWaXKfKVqtyQQFq6YmUVhVlX+FhBOiqNsZ0MNTM2mbZPATx6CLpgbAMtvOZLr
I2cXBuvRjTHkjpds4uEuHJHn2SK4Q8MfxAtRyrfpTGpM4bo3hc1otdAzzbkDnmk0ynyVNg0aEJiR
lRLQ6NSs9dEfMa6SOVywt8iUymbXzVxLUb1WL+u6ZD1E8uUgc7o0ea3A2faiJ+dNNOhRYq+IWxew
9ZRPISZQAWr84YDlG2Av2zEZ7Jy1GJWzGec5twGYa7GHuU+3m/DBpTXZAjMSX31yX6fBClpVfAwH
2BM4GPdLnbIwyTELmyuYVAyyAFKZrZivEa7TCG+wErrwIJcr47Gw6zZJWBYI7+6WeaoJSNL42GIl
GDyog3DHov1dLyBpDVcG8g8mYTl00drpckL7feWAF+tVH0oBZtXutYtRNqC4VRqrOLpGzcEDMUEK
qkI6DnCE8JBsFw74HCLzzOtKadb5mAUNYDQPmKM1zmlq0eD0+BBwpHAwZJyoSE0ncpKcTQ/rUNSL
HtZnRuyVuk0+8z4PBD0xM+QifC3l+oMx+46o88Lt+2+6fZru7ZEbvCBf/TyNwLWTCYpYiAvhXbBG
oIbDPEKR5lrW0VNUOTvZOZugwQnUIDp4HvE5NNSkFZb24UiC4LvTNYcIlgBJ2ntBziAZr5BN6iRB
jonzZmXzJphRRFVRzpf7MhbtgPDvm9g9O/C76GexixxUSSPWdqyAsol2TVCnxlQZapRTT45er9K5
q8+hxsTXg++I52EsEKVIrs6HZEDsV17V/n72+1yTca8HXnimz1dQvCz8RuoSyjFR5rG/onGJbgBR
9gSWETM8VySW5qAyr6Qjmee52SRENrkgog/Jpl2+Mxrk3M8nDqNvTA38KLgsWH4luIUw9WrEd8jb
Dgs2LDuRbATXp5aQvkdAZSDuJAJUAKmyRgNB7df0/uO1I2QVEF6GMwiTYJ8keGV6h3fmqahnYLTO
U6n9A1ICsKGOqZ7cLES2k4dKny2M5Q/wR/Sw4dEDRohqDABAYSClilq2jZs+rj4uqvudMpJwlejB
cV4VVxjDti2e/3gIVIT7+IE5No1axIDXtdttJ6IURnNljdC5heYP+OMfaMhf9/3fUJR6rr6GCW/E
iWFnwjGs37F1cDGU49973+eHEN4hf0ErHXB58HCwUIYzoCTPwNzKFWs+DCSbnYnmfyJsZBgAyzyg
m2Sqzo1SMdqm/0J/HvfPIZr3CE634Pk7EP7rFWOl8DKaFud1P8RoNtrlo0R82UZQJJ8scxO9lauB
IrqbPyqVxIdFiXnXi7l9DsLxvVUM4nODkijQLui2GmY5ip3sQuPN5NTdUUFvs22juf+oWwcHZilp
8bhZYXjEq8h776a1PQ/VEOIESPqPqklgSdIJ5Mjf/wpBM3m0spxopeEfNE1Z717RWHtXu4yfCUHD
5giPHwYWwy0ANVS2Ygr1QW2Umx7pMOgGr5Qt9ZsTlDuqQ7ung69S4XWQ7M72kMBheNMHTgAqk0C9
EtW7sVzYYY7dexolq08IEDsYIAEvrkTUjCj1j1rCMobYBCcF0k/yoCUrtrhLGCqeAW3kuQeUQtTu
tOnwCZ+9rn3hSxikPSACP/Iyvq4OvH7H3/5ihnPlKejXwjbvPQZGOo3nXdPDUEfE7l4Jzx7XdqaY
uPNdydCujh7UMP7dhIKgTmU7HeFzY+ELAXBWHqBR/pOb9xmhrWWCWdXJu1NSirvIpTwZF/qdfK4P
s8yBFEj0O3ekFK49KfMwPL3GMbgIsFOBcZeTmeUU3s1Q0OPA+HC3APzQYBUoB1sPwYKR+HmpZb4o
/8VGYChTt0ggHK8bfO4ZJFVln7iWgMrMwfTnGYwM0UOO2rGNvNNyGpuSaTzUrcpGsA9kiKkfhWkb
livddYVongVTGBw3OyKWwyTkTsw4FhJIe2ao9MV08ByCAR28sIYqdaFs0n5qfYiDJ5QrUHKtaNek
TAXm/6UF25IGxTJUewfITU3j1Lp9NmOmArAWUKDZt/OQ098RunHMVi5qeWc4v8NxeIphXiLv5NG2
3zAMb+Gjm0U1FC09hNQu9NJOfVh5tZ30sFPldzKu+6BT1YYM/Z57yXYA8RW8gaHCCrmV30FFHnsQ
Fr4HwRNAjvCzZZ8c43nPABsrDHZV9xB1Afw0jqUHFBD5iovf7aCWh6peB2eWQFabFA5MvTCPrbE6
QefYAmTLVNxk7msD+VD12kdPeC/4Ggb+tiYffv+KDbFDwbIARHP01kwvo8TK7n009Z3BEqZxqTYi
otkIwypmfmHCuhVOBfO4L1zz3lBLI5ZVOJeFvPlhQUH06stvIc6rolbVXtvhaFyI1n2w0hUFOwgy
MlgnNfBhgSyNtBBVr+Nh1eTHGpsCuPUfaKiCDfDqkx8kb+KyBPEpJE7O9XVZm3Twxg/USMBXADF2
A1xN5GZgb6N31dhjxgQk9v7JgBY0QhxD2u8arHexD2GtQtSHwpd5L/Mr2KWMdZBRx0cXCIJixyGY
6b392MAMBNMrMM16iv8F4cqpI0D7bCaY4VlMWINz1H6UvsSZ7TwR+t1FraLmIx8GdAbLxsBbbEIX
GsAWQNYUpmr+oS0R6mhhGBN1z0ZCY1HR/dyAYobYiFQBlY3J4R7Z7poWBVxwTiL1SlSAhlukodvl
woKM7C97dzgqkuSWuweLw3/q+CFpk29N7wF0hZJ9Hc+VMvt+68cQWZSwfoGfGV2gEUJnDDU/7MvI
vkHJF237al+DI4MZemvRXdebwb7M0w/t59bPx/59xmJaPt9Pbc/PRSA3M7xQZvAA3FewPUqIa/SF
OhdG1o1tLyK6Gz3UPyMIx170unWggtD70DuMwdGJNgqaQPFWx59x8zlDTIPzAzrtFKK+PAjDq4xx
zhj4DqDjMALQzJLww4z623jzq0GN3sCfRExvwbwUNaQXALYyELmyefQxJSGbCvT/1Z4nPz7BXAbW
3PnssGyo6/wONTgk/Gilk3IfgxMeXWY9peFnCOp9b7GGgZjkQBscnUt/PLMlPrhUXZO6+yoW4r55
tP8ONibmo8NFU3sJuHtSxD0CrZHYLeapf+mhikKCZI7247wGMO9ZUduVCygzIY7m5jKByzCDj4C5
/07X3p7WOpvim2jOU4uFfJifCCbxM33TBlKAIHmdohEGiKX5xUyf3OJgGQpK5xVLWOh+UUCwQ9zu
CaLL0eTBzE/0bXhqJ0DLbWShPZmp+JnQUxvX9Y9Exws2DTxh8VA9rYocnRZkXSzDAFvFObGR/9Nz
ULosieNhVNyXR6aaCKQFWn3EPCkez4g60HH6hOgXtd5FEPruPkgEPbYTyFjUL3UhZkrTEVM6tOgs
QvXN6GsX++4lSMxLtNQX4QfRLekHGKgGSFyPFt19qpEdTJP0rwDLxbl0Xaw7c9B9cjFBKiUVpJCD
X75Ri+xqQ/VnNXYvcRRNORXxT1mL8laOofMM4DZKW3lQSNDDEe0ISE6keIEi1V2rDhZLuAfCpDFd
YTGaPh4TcxSftCifXOwozKNdYeicnKUv0Bbcr6FRS85D5EDv54RfmED9mFCWj5lAHsh91b9fuqAs
HQcD0VQT16+xAxIYMrj4AoEoLh7XSodfgrBL9pMjlxW7+fxHjwgUsPuioIi8atgSnYB0FqjfWgKE
M64Dumngn/T94nHNKOg+RClUFvYqQu8fghQ49g6WuR7ckDqBfN0FskBmU6DIxVJmoc+A8G5AlSva
FZMBDAvg7X+jU0kOHIP/LdzG+1fJyhkbDVR691uPu1AAHuZm7a9Nc9SNHl7XgAoABpU5PG76DszE
2hXClsdNXY+v/3tm9//Ayvpc/+zhkv7H+E/i93+zv87//zG8hoHt/4se/lZ+yV//jRv++IM/yeFB
+C8X0nQ3gSoneJDD/4sb7if/CmlA/ATuKhGMne+WGf+mhpN/+QFxaRLDNjdJXOpD4PBvarjj/Yug
8fKSuz92SElAvP+NyXX4sH34GzUcLtk0vHtLwxTCJS5EBv9dzbEI0wx+lNwqWoZ0P6xDAuddA+QN
9GninqNwC/LAS+dN7jUsvXJLvSHae4NXH4mNgud7oOQ1qqf22V8FhO1CVTBojKcnZVb/lYHncpgX
H+COGWHq47QzGukIi/8gJv9GYsjTHI6VzKvv42avAyN9U3MK164k8eCKJabpeYJB99Zwa2H0g0hZ
HQh1gwU9O9eY8m/miQC6nz0KS7KZVgvBQNNQmNaNGDq1OKtgEdd7/Bt2c6hDy5LY7uTFBNzs1IYD
d6tn6xHBsd9TMVpyYFjNu1c7qxlOamB4ax/m3gIQJyxZRayPsyEle/Y8MHYywnuQi8ENvFqWkO2k
Viw85R0qX0oBK8qkg/di6czhLWi88RLQBMZZUwIXWLf3Dd+Ojud+uTEs6MEibwD/Ly7JIAron82k
iyYEEVkk2n6ujBtMERIICx0gp2hyMKMDIwJg8Tp+LkM8VZtlcugdtR6dr37tza/RryD7I77jfJsF
6iuXk3GrWu2AGw/oO+yBQFMSnlU3DsXqJit8jswA/gLaJwpP1GoEjV2CF4PSeV1CGINox8Yb08Ps
ZMNI1CU7NH1IEQ0TB/ahKDp+zjKc4KY/zVShqkh6fBdNMu1nx8pyAzto4E6ObdYfgEYbDJ2QcTn4
i8xmAIo4NsqoxXSihM/AZiG6yQUyUDQCnQedHEFnalTOg3hmnxM4aD+99k5WQXAfLMuk9WAK5guw
pDahv9KTMKIFozEB3wo4OYZ904wuXS3fTGljIN3VLA4RHzFboWbpswF0QdT+M+yalrF5pqvXkfcS
Qp9m686Lg/YBeZbvxpf8WrZQ1OsoxEFFW4lCkrcBP/XUQ13NVQ8OZb9qmLVVsx/C3icmIK0jDxk8
uB4nNHwAnRUv0BJjTwuYrR9miOTbGAOYYQRJ43kQrGRFzrQHw1IzoAKx2sKnlY/mkzbM7j0QTGDI
u5DlMwkCNcFaqhXudlHR+EsnDGMMRzoR25G40p9IgITz5AgixHfeTgKEckVLUE4kMr03I5Hqsnae
l9djDxn5kKA8bDpXvROj3N0iZ3WskUS08SnIxSO8Lj0P42SDWSQ82Uor9UYFYN+AOhH/WMRIt9J2
y6vwZZPHC1hLm6QM+bIZliW+AB2B9ABVTNLfycUdviZuhz/koIfneroH6gYN/+Fp6T0BLBDQhq5O
/SseRvjvghVTQVs2RPCe0rN/80jQutBBSVtZaHHlUkPOOUNjGOhNJXjHPg0vE/FH2XYId9j4CzLI
DohlczEfbypMDsFloYh8WOtyI3tZXaLaQugwhPPAz4E1LNccYo9Az/O2GzAMD/3Jh7ExGGgb5HbC
o1JXaLgjhnhRkBsG8zEmne2vVE66A0rjd7AY9tw1t9McntcJNE3YVkiOQZIL+XYt7BDfwrUR6MFr
UxcL5/LnVHkj3k+dcBblerEI5o2GtQfw5ckoq/vKyQkIqr+mqQ125eL8H+rOa9duZFvPr+I7X7FR
xVTF25nTynndEIrMOfO5/AZ+MX9c2vscSe3d7W3AgA/QmJBaWppzkqyqMf7xB3sbztFAk9ZkKeZt
hfvcFVb2LtmLYO6PzLxZs4dmCBDrkmW6yXqTRT7VA4Px3sJ9T5t5uLXbMIOk37bbRlh4eA2NePCD
IZ4h7Y/UJUS3yU/CYMlonEvXRiSTR1O8BAYDVaCJ3HiI3Rd837/C0JpXqosxLuwR9PsVWhIaNhU/
ZnXkX09GMt2EFKv0X6b33bHS5NyFVbuTndedVTfN9yxlCR2i9Jj2JMKFqQkfD2PM0nZDSdHlYPEh
HB2uzcjwn73OBrEf3f5LbIcMJZgi41paKdDLkJzCVe723W1m8FgPhrYPVMTlxcpD+8tQBfQUcAwx
pW7TlGFox8MYjnn3LkWSYQHXMri2BEa7czCzyqtI42AnIgutOk5S9XfBfb6PZdm8dyOEAdRbPavQ
F+5txO70eW4wWy/0NJ/CyBUbOyNUhKNkpLEI1acZzZPmJq1atFXrOrOH59Jwu/7cmnnHfCecvtVe
nZ681MnzXauZspWh015n+aTve0GHgMi8x9/bnQ09rGUZZsBWbTt9j9yoHhp2PgQJLz7F7tSvm9pL
UI9D8c7uRahIfu3KZPiUFCK5HccwvqlU9axzzHQUzwi+xI3ceX2snru5Tx4iRxHTNkKiZ7dv8ofR
NPoDI/yeu8b5bXZ1RNNjBad6jINnS5kSrkYWf56zsngJIA+VmAPiVpqUto8khHGCtGLy1KdoPFth
jgqLc4POICGatuy8eut3c7bPnBRC7yIGSggQ26U9LECnS/EL6DAeDVyV7GvXwX0zjY1VHLBa2s7L
N2bguVsZdXrb0UJtIq3sle157hP4zAypEfxHt8szY/uMuFqmjaUEYJpcEHhrQlQjkEFspszJd15T
QiDvPOfQAfQdiiDHrhvw8SquovCIa5pxg5REbKOy+pIkuEMCW6e7wMCMeDQhbCZd2Z1E5MpXs1DG
vfY9qH9jPIn3eg7b23kcGjhdir3bVEWEALt07Tu/C/wH2ZoMGVnmj+3YJ/6nVIjhTEKfTr513E8M
1zml6YoH2e3k7KVq1YUmHu+lFq9NC5qDbsG/c3geGJBzCFGuMWid5vSmDSVqs670b3ko8WEvptSH
QjOOaKeYoaefJvYHhCmZdcgyJZ5LM5+Rd43uNeQ/6zKbYX5jNwMYu/c4GEDIqf7kVbofjyUCR2tX
x2L4Nkqfs61xTKIHZDJgYtjJ1F33HQqaMuEaTdKWb91k5ftmRL/PYDTaKabhW5DimtCLMHElIH8l
3pH7ISVOcs++hEp1WOHHXXFllQwx6JWGO80/zOEeUe1sR9Riwc5s7DDgBsbJ2Q9L9VzWrfya5b5z
Td0nzw6l2VMjBeasQ6TOs7bMO9euUZ1HCC1WXVwZN5YEQal7+JA2SDWTQI8q9/9CG/t/1h79V1PQ
fmS3/GsJ7fp//o/223/7+t+PfRHV337W0X784D+EtOYftofHGAtTLpEhpP/8s1ky9B90SLbrEX/j
eNIS+j+7JSn+WAKBaLNs8585Qv/oluw/LBfrKaS5Ji4m+CJ4/06zJBd593/2Sloowogc09YWEgGB
59siD/9J+U5JWyaNAE89shaITseOu9ul14iXNtgTPQU4lvzUSN7++Kd/ziDiu/3pLT1He5QNAJ10
ih/2LT+9ZQ0WlCGnWpd92A6P1YAkSzOrM2INFKVcDwIXEbpnt/AStlRT9ll9xZkXY30UxjEkjtQM
oiralFnjdFhseakOa3MrAtOFPmaGqWuWF7PrjS8itawODLmYgZmiHCbSYOSyvgpa7ZUbK3Am8x3u
a03GShgxXgzLij2eGb9D05AOTISRmAXzEZsw4W6UTCxAQGIst01ShRSfgegnWLzUbxvH5Y9vvCQy
61djsKvqUcCM8e+buKmThfhUo7RtaUBwrTbdCvIPl8i/SZ20YId3msDJlymU01/AQJ1qI10NhxgS
q4udaGTR6DAag0jRzEkZnu1Kl/p7V4eTg3+2X/f+WRZwBneuOVpwcN1mUKdUOonNbEnU/iGoAXSu
c3TQ47qT+Wy95kPYpC+M6iaB24fXLpznIETLSk3iVd9GrwekJQe0RVQf+m2DEoqKE+7O4LtQnau0
OGVeHRsnHelJ78uWMcu1QXz2o503MTbaA01S8R56ITBwJ+KxOeSF65KgUc94uwWy0sFOCDec771S
1MY6p4wjHEL2XIZVnvsthAAmzPZmpj7C1qybPaq20FQNrCtzxCY8KDqrO3Zdqg34DzqKL4YRhc5b
MPovWWSxn3aG7VP6+UN61QX0kbtAGRYODqVtmTuPeTfqvzzAqAsHBAhLkV9a3tF2bdNnClObGJtW
aTuteHKMVysO6+uuG8PvA1MosUmJxpZ3Zl2WaAEGz3/IceV0tmkvTdzu6eCafSf6pl8N5eAiNkp4
ZlfACjyjMWzy14AjATBb1uWIkAlS86otkRVzRljdo2dHS2jM1Mz2wfGQkJO+3C35Cwn1wk6WQwTc
XTXE9paVo13oOLU/nu1Op/RaxZipm7yaHOzhe45dRlluVp9zBbCwiU2z9fZe42ljlSH5WobnuQfl
xQMKXUH9W7RWgdl/8+IWe5wu8EZcJ9wWpsGcUemt9cDQlb5KgXHogMHWYQY63dRy5J2GLgvzjVJj
jRlpaNGFUPqL7JwFZKEf6nKgDcgnKKobX4q0uw7VaIu7WQdlfzCTwkjBkd3M3iSm30DzG+TiHuQw
vVurYgxAHQkpxuKUDwvbQrMb3E6l0vgQl8CsgPnoINe1Ungg53IYAWGSrjO+56mI3b1SVs5jzM0g
v8ZHBrHue9/G5cSp4poF3FfOaUqnFp507ZDBERsQbGioOqfa1qyP+ygAE3nNagrGHInJMxG9bkWN
a5OJE2SuaneGM/TRtdTF7K9TrxBfyswbEcn6pSfWdmihUG8TUz3XToap+WgNAZV2kmeQW2Jd4JHf
u32D/08uXXFXZpGJ514LMeIq9d2W5tXJfRySCfiLN8I3QDPoUtIekpAcMEsPg0Acq9kBWaEOS7Cc
anUPKxv2TYjeTOOEk9DyQ5VxwlpRNzQF5UJioQi1dZb5t4aJQHvfFGmoNqllOMnesdweF6y+YgOS
4wwhxfMNAl5YLW+2Qsl96Ao7xMuGCaFYxXKEvqNsA0c3o4udFQNRYgUa25QRNonIFzdlLdA26Gyc
sS1SjSH3cZ3g/R9OqrWeUNsZ7TaOK3AVDCjCGlC9MwjAaFLC203dxC5kQxFRjrltIfctsW7RxUKs
kG9a3yqjB3OcjfRkQ5DGUqnJ/LjZJb5GZMA1KD8Vcds8dYJteu2FJn1AVs1AHrLy8wn2RouXdqBD
7d/MIDLNRhd9AQQfBN3XwUhhTkLhbxWPFuf5frKVLo9BnqUGjnUC2MyMapIGoiq2uavAOQylUlPU
xEfERXeIm2p6cvxOx89gesF1BoYpb+shxWBh8jqvPw/Vwk0zoRwwI8zwoGBL6x/L0eyQwgrNZhV4
aoatotgLECgmTuB8ioqWLBBUgTmMJ0OoK2Assz6DyHkJtG1uAHb3WQFvOQFQeIOBZ8Jvh5uXrZrG
n3qYUbUld47PzGpFP7y0kEmwhLdBQz3FCT+8cmL44Ovaa/rk2CXTHJxMkMerhNPB+qTSgOHrWEZI
0EtvTJmeNfhJtjPHzFoNfVgzdaeCCpG5cEmxB8m3zRRbw64qEx9zQPZeTgLaSsKJRBVDruSptrZG
GZTVvgC/Qb9ailFcjVEDrhi5ARm75sBxcPEqZpBMZqcxxZA9wD7w3x8P/FcrW00HvPtfl60vn5Jv
/+3YpAD8P9esHz/1o2bFweUPl3oFHH2pMrXE4OWH98vyJw4otSPdxe/w40/+af3i/WGBMVsUuxbn
o6P4EP+0fvH+AG338Gem3DOJwLT/rYrV/c0qSVjaIgyTF60YhSK3/7VkVZmda99Vgqyldd2t4nLV
F6v+lqLC5IkniyQ8jfaR6JUu2fTd1lrsZI+he5TBRRlnIkXiaPk7nD7B8Oj4IBVPpn3d9t9HAUt/
UeNFN018Fulnu3wqnNu4u4bvwZqm183FZyt7jRICL2695M6t3qPghGgERw0IVCkoHJlqqNLhdYJP
Y7KZrqGqe5d42MJ9ZwicojgNMI/BxQQLAkrIwxifIbYQ55EsOW3+J42D5nv5LU7XYbGGHIpWBsYB
P9H111l5RCRSTc/edPLsTUWsULwbmUiT+DDukbZZEEcZdENTwSuBTJNqq+S5H45i3lg41tWbaNr3
cuv0m4qjMN2N8ZH/5u+DXOHyh7sDklHFbHJrQsV/1NAz0e4x4AABghdUbYBCS/jNkHA4XSSsVHJg
1vqJSEjkxTbbe7pGlpmNELNwByTdZB0jg8aA8BXGnoo202vSrn08SmmAwe6TdSHXFTb80V7lOy32
mO0P9ao5gNcGpEOIH83qL8G1Pzcf5u+W4Tw8tqTh4fnGy15qj2f7535nlGgGQTHFoxp3sDZldSPb
cp97zdGHPRMCA/lmjRAp3IelvWuUtU7grrZ5cJOhfigS9PXWsHUHVHKBT9IOBhWdWOHYspZiWrRD
62i6lgVJiAa0KGGvEnx57BI9Vv7uEYOUgPR43UvmkbyVfIooP3r8hepkUYMlxoWR0Loz7sYY5RiB
OzYw0SBrIs1zknLeMz5xVb9Ikuf1CRZCMX/Jm/favhvI3hoW049PIzijxAE1WLQkd132HovHwLhr
x8fJO5Ty5OIZEoFBdJjifiGfShYvEV8g8J5b/Yg0to9exMTn7GS/s5egCO8uBfnW5aPrXALrJUnh
Fe2L/jGidUNwAIt2lYsvWnEswUZxrSXOxkAN7n9R3i1ejuUdxEeqx03qwh1E/iOjm5CcO8Pm63WP
dfa9cL4E7SHFAFP5VwXGqbCLmeh3+97fTe3OT5F+r6txp6PbUt116tJ6b0N+n2ZXowcL/3ZObmJ1
ZQ4kc59n5xTD+cn3C6G5PGumEPXjWD8j+ViI0up2aF4KFrD32BefAhaj0T8W1YtnXw96lw53ivco
L31+cbtb0zjP82ts3NfpEn1TxDeRfcyzz6p7438m1cvoH2S9Hau7cXiwCR4wTlGwI+QKGLFUR1vd
OfaG/9L6qfHuFpmetfY+OdanbL1AX4HNPhETZ4ZIoz+r+Hmcl50sW3n2S4YDn3N117MtQZpPw6NZ
siH1Pkwrl87E31ohIUitfTLhXQso9uPE9obGVqSH0qhPZgQbNOjWSVMcqvb/GeLzL3Gh/w8joHHx
/atj89h+SqefD8yPv/+PA1P/4QiXObPWC2KjNbPtHwcmB6m0NeCPxWATIGiBX/45EFd/CI/8Y1Bk
G9IRONB/HJgM2DlFiXzGSpKZF/qjf+vAXMbd/wnxQJHl3V3bwSZNMBRXTNd/2fIKhyIXmhqBfYXl
sQG9TSaNHTI7AqoCJhh9jvWKsh5tsVM5jjvgKikEPBqmzn7RghDSbniobeYHQ/CtqeLwbxCh5UL/
/AFNRvQgUHAACNZ16a5/O9DjITA95hGEqLp9iVbZjA8q1+UhFjI98QtzXZgAQIjy9bZHTxwW8Zcm
T7uHqMqmI51OtVM+dW7mT/Yps+m9Av6RY1E233+65f8b7MrhRv76SWEueBwqDkDZkl29fJOfoKtU
LCWPU3Fu09a9FYF6m8NpvCrcptmHddcd44BBN1NlzPi1+zL7YiHs4AtvD2xFEBvRMoaCKUNnH7kt
+Z2Tpgd7mKm5u3J6r4PhYJZvfjOad8p1mvvWKh8DfHXOeJxhDBdnTbRvvelztYTWpZ1/bKrQdPd+
CC3WMpruRjevwnbdx7GCO6RQNyt70me/c41dZQVZuMnwuTKV4Wyj3Bw3ogfGaUb13WjhNziQqdnN
tYsPjD0PD0YMHFGl866F6nnXsln9KK//5XH8G/qIKpCHfKkXl5VjWjyhv17PGXsQ2Q41KcklMwjm
rqskKSe8y4mCTTTcs8j3jnHlH9sJ7SeEiscpzHEVl+TG+rE73Sndvf71Pf4tm3z5TNJCT2ExABTW
snR+/UxVUss+AstZWfT3t0NtjJd8np/LcW6vh1YYVzk+memMMCEpv89VotbgIdN7VoiXopN/W7H8
aXGwa1CnKAcszILP8ptNZp3TAfcZGT8jpjRb1YbhVeYiwhlgc6+Q6761oz3fWpgIEbM4wHUtMWXb
R2NuH0e/Kt9M3cszHag8ZYlzLBzxpofBe7XjAqFgV3zxmUee2xE+ikZut8lm/A1R4YfHrrcx9csm
BYDVpBRxzDb+7UutJaaQbILYReKY+9ulzqvaTCq8nRgBls/07NB05URsXRh8LmY8sK2xJ0S4m560
/8kejOQ8gJbvcovRfFbAQPjrj/OrE+py4/GDFAoqkoY6xIb06433Jvx7i0by/qiXqe2ok03W6O2U
iOzWlvGtN8Jn++v3/NPeJ01gd1NJHCxx2uNG//qmUz/HMZtNgY1R/gTiwmZikVSb9zZLsZ26mbto
t0th6q96P+8fkANBicNPBpuGVycN0LNKT91VNtM5GfrHUM6ENrja/ptd+jd7Y44pri0LAhoXrC9l
eb9NCvJJMrq3HQp3x3oJEqwTq1FaV1L2b00uYR+L0mj2CCutJ7tINmPg+ffu0PonlA9vBjLfdd7Y
w7mbzRftJ/x9JyU5I9GsqCazTl3Z43ue1fe670a2+OZUt15yM5bjM0Se5trJAiI9ccZ6mXD8/Ju+
wLV/v/mStUXPa9oOx+RyaP96H6LBjEZy5EukAYl3NEwch1urvk3bxkBK6g+ralKPfmbmD41RBBdt
+MFG5OU3KNQmDZl6BAApHoKcorFQRbgJLKzjhrCEP1631a3wpw260vAhKdxv3WTGF9Ujl6MQnndZ
jft51Os7zKU07V7x6ntFfjDc+H3wh+ax1woKNvYCiOWfPCHzXXypR91sM0VNb3eEkbmYuUCEFc6p
Uip/yHz0R1MK9803i51lDpybSNAPoajePk6uxA0ghyZ4PfgFdlQo7ivYCse+y63HzLmSi9lYOjSk
FGGHB6NAEMXAHlf7aoSLSrB4I2Golc3QU6qjzSEWF89zMyyP1Vg7D82koafmxMEIl/lM5VkvQlTb
PmGkUFZFe8+uOd/EfnkcJd4gZYHmkZ2guC47UVwrc7pgfcOO1/diN0+N2gYLCyR2RqzKh5AAgRyC
DNQPwmB586NpY8fTRjcdJ/fRGHRwVZr3nmytq06wIUZlUu6KGtfP0vLtI4TecNu5mCz0PQ6SMBKK
Xb88fOPy4syornXSPLawhEjQcMVlAtttdtI2ylNbGzhsGKTCzK0/nGFQvxqu5Z/haYEs5K7YVTb9
iunUWK8sL2jyPYxhKWjGKsf0zcOKsMzFN4qyU+58DZLgvTDb4i7DE+acuT79XVINhN6ZBLVUOn82
6+6m6cB1tckOYDqmdRX6YMeCWX/S2t+Khb/c6SCGrNTilIhxWYyk6hyUKfPu5VfFRIxQ3hV3bfzW
DF72CEOt2/7YYJxFR+5FCHbzSVUHp0D8NOAuE+lKvoKEksGT1/Nda7fQNCRuryDxcOAjFEeqN0l2
w/hxbUzp1zq36ztNSGGJOn5YHvS0sLMbz4C841tHc676N9umarE8hKuBaKpz3PXlpYqmz1CPXQbb
eMQlxtXHQgAkDO6b4BAWRXJuREpSAY8wgiO9ER+FkK0idWMEytmZxuAcil4+xYGTbcwxILTU1dnW
iUlUDfxb4F3CdtiucOIvoE8nA1UFBrGsSw8PmEqQVID1yEUJu0WjjXbXxM/igO6a2D/XZldbariP
H62UpXDXALKUAXBSFSsXsUH5HMEwuXSl4+6KCvZGIebXIKxxHjHafj+mPL6RACWaKwcwCgoZf029
lWJyMPQ8FsGQXLLlBb/KZDfWsXsJkDk3re08fLy3aF0Xe8S+4hluo72RAihEBeOYzprmnZ+M38Dl
yrdEI1efLdWuG53XT5wpGKk5DbLL5aeYejrn2CoIFPbab5EJTd8PjGIbDXGxwUkB7Tvk+MNHxWCZ
2Bs3s7If+hmTCDnMe9txk6sZnty6NudyZ7vk3cssYkeRjYnIOzy1Vpc94sicPYzRTWAHHnhz75w/
vkHQdQ9eg2Au18NVZizOnq5Qt10SEUzr+OFz7kfJKi4kKTJm9yWeobQ1fd3sE44VrOfmc5c7NZyN
nIghG+/VIEixcLanZlvKBEPI8M5SZYQnZfY5KBz7xSuntyqIjgifptuuiZPLbJSIweFFhI0XQpyc
Ic2H87Xni/R6LnKxi/0WaDkSMRR/as/OKw6NMcwHKxv9s9fC+fS/BOnoHsuoVDezm538shJnODvv
cd/jnS5VvumHeLxJIOjvBvh8/jjqnQqG8NIwC0b/vIx4Azm8ffyqwfj52Zn6VxkhU1bzVdXq/Nqe
QiznPo5HncNKboNGbkOVRzt3zvpHFXgEY1jJUymi/p7V96acaQLya4H7IhnsYsh6O2IJi4NwGKOW
UH7P9fKiZEEAHnbAa99xyb5oKbpxTL4V1vg5cuwRBZ1hP4SjvyXW0DuybJxzhBvm2SrBntqPAz4J
Tu2cGSdaI5zDcsZiRoqSrIxH7wr5ETjNiNhowdNMnAGPIiL/NpsxNosZbspIRtei8JtNErT3idE/
CwqjYxAP5ilIUGU1egzu7YoIj6Gz6mdfJZ/9hq28XaR+Tgmp1sqBPztwLvyKwwdpkEk7jqcmAY1y
x8bdOad6xiTawxdlF9rW9B4ZN2OHfUHR3dZNxiI30b5BvCDW1sKvpzBDNMxLzxMasrl8dFyey0iO
Qfc6idRw22AfKmPZXJvMnPCLTsjcbPXBq7vkLcmQoLkcwLGV3wh6BlTl1rUj+vqOQdxATL0qEChP
3sV2UKRJfwv0WGJ82+udVw7O2ccJGWWnRVZT5uG/hP9O1N0y45tuZwon4NAC2XXu7V2pCUZ28vBU
RkRZtNo/BUzL7kv6pE2KifB2iguMN3VKolV5YKZK/EyfXD5eBssZ13nr26siTEPUVig0LK/EastC
OabiAurQGF+lAuDQSSJvmzn1cHXK47BBccqLI1Sy1mocd3LQzb3DDGpXtAvwnBl1uGnQxj9lcakP
meWj42ip7DwMIRI8MWBKecFTkkGyYuAV55gryMK7GeKmv+EDql2Dc/GDDKObGiZej8AOCar3eaB4
WuvlEsHXsraumjHVrDxYyajoMOidzxVc5nsH36TIxvvBgdWxmiuvOCIl6tbZYLS7UmPr5pQdeMc8
POoKw68Mw9sdPEcDENyqLyJ0oWwL8zg6E7+rdH2pA+dLmNfZNebPq9nq7IdmQEtWDlN9N+OnXuXQ
yEsvk/dlq4Yt7MrkkLkQNf28A82bVI1cGT3WQ+LgDmYlxdlc/llXOXIdMzHbD2NjnBpnoXZmfsXX
iwgHYZdFUOx354QZ8AsLeucWXXbvR+LRq9rspvaBjwsL4480xhIKZgPPQWw96WSQiErvx9FN7mah
HhAGZPjr0A30aYfIAev41QT7ANCTt6CKmTcw+eJtN1bzM/l2SDrpFG8kDj5fkdt52NifqG0oeHHI
Qw9VYhezfHUL76FpATx6VAVXs/Ypfyr3WsdefuPP/aMM+2gbYuMOVcFrbk3rJiiINwJmuobwwXnn
TAS3QOgg2gPrGhCTCxNXEt+EDcGgjdr7ufEN1t+AssmeX3VcfdXKyHdm7fE0MYPFJ2HhNebkH/VV
SuppwtKVvWs+zenY4KAbPY1j92qN6NeGPH9sltOoCXH2bZlB4y1fizBgfq6HlSmgjTs2NKIu4Hb9
dTtn/hoJRpPk0iEJG56XVowYltHZzwARjPOktCQYsIyik5i1uc+6sb2nyws3+BC+W81Y4baiT1WF
4W+vm2RLwdjcfLwEKZI2xw7umq7+/HHB8UmwThXs/KM51Ps4nf8G7Fi6y5+gQT6ussFdMBe0THbt
3/Esc6hE6mso6dWYTms8N4MrE8P9Q5Op5qqA52xDSLhOyArYFvY03v711bL+dLVggS3wBnwwJYWp
fmspAz+z+zYu6lUkM+rdBLN7RrvziLzVUm5/nsPkvjJ9axO1Qf80JhAB4Oe+LIXDBfewaK16LA0/
6jJ2IWy1hsUjLUvGo9eiW9WGo9eQPKfTUPZfh6jJHuB/0yL0Pv7GjXDeauVx7qBtCxscj3To2X+H
cP3pCnuEAAJwOh5BZApl0q8PhC5V6JkKQ6ukbPV6KKNwF3kB3kuyq9elQC1uh/jhqkIHZxz4m2uF
h6PGU7LcmV7hXXpFynmnXah5PXrNcArpklVdXPtxpPd/fT/kn+/HQmSzGUuBTDMd+w0pHowxHrOE
seRHRTlDzRmRIwIsaW8otl2RtwRc8rQaisGiTWrG2sF8/29ylP4ECiIEsx2uGhoZbSupFhD2J5AV
U0qaCVvNK5h1EgpX3JMDSXRhhPn3Xa1TzuuPwyGeyTU0QLbxoKqrk4NVdoji+es8mSmbRpT/3eX5
Hf1dPpjrAlMx5gau+kAOf/pgszeZRs4uilgkSy9tJi/kPeVMkZuKkjR6KGT6pZPkKRh5lDD2ie0j
3pSQnDEdvCJTufibKwWI/9v6NYVpu5IgFtsCSrX/xN4Mi9xtcNJn6NboVVHsf2AM3prQgXLjjP5w
QubW7Jk1ibdWl1/Ibekfmi7rjrmH5/OEKKEIAOBEGZ9aM01PRgjRjkw3/ANHYzMg87jL40Feofti
mO10DGdTosqxyHwOc6KBcPtGDtbMt65ffIsaNzlVo35oqrq5abMgQ0VG++S+98FYXMfY2K8QZyzY
j0HOq26Jpoikex2HSXz4WMYfjZbujcValrWMXuHzD3DpR00cYUCyjyIDgymGgFzbewRu7XUBw49e
86zzlq+Csfxj4no3H0hDPbcps7dXsf2Bbs95CGHEKOVjMIhpm7YDheryGUfpfK7HCfcbByJSlCe3
BVYCRz/3xMXXKP2jaidkY18TomJfFyZd9T960R6fc4o2Z6XoNLbl2AJg1yMD8rphKtpFro++So1f
bBxc6cq+Df2SRJd7Gc1wFp2LIGlvPoI+XE8c0xnboil2shcuuk3/FSWivf/4KsLwDr32zZNrsrlJ
h54CtqOzifAtP+vWwzOt97+nftMizPGLY25gDjN4oroXqQDm7x2Xw0aFBBpLH1Vt/FbRFn1ryVYS
iSJcZsrstR0jMx/1kF0h27h3ceD6ZE8kXFCaei/+yEA/qLPxcUBZvYHt1d5N2Qaeq3WwgO+3mOFP
EBtj0nLxYMVOysWNYnmGphEBUrDU5FLnj6gSvuLfXh3CRIAWsb5NCn8qhq7epksR1KlBrQs1XKzJ
a6/sRp+xFq7O+D12GaaIqk3HixmKlhmPV1/aFl4jS25cW7AuvKUASNAoPTII+vHYKEPsZJ1bTwsO
jr0vJF/hjngshN57UkRUZPKLh3yC5WqLy7h48M2ZhaQ+gltRcvOOtgkT0J9Zxu40HO06vs6dpr6L
AHtqmLJrC7LlhrgKHpXQ2nlmK1kkANpru6q/VHhRP/U5hvr/8bsWH9/VHDfl2oAffttMcC+HflTP
uulYGAyLo0nGh483wTYYat2Aqxso4h1s7WE7pMU317AUoQNRcHZG6/6jc0cLhA2HPVNyAhNvyrkz
cKnB5dHGf9gzsf+LZGzsfQt1fxKKAZIM1Ou5c+abOpPB5sfmOhe4oynBrN+ycb3TIXJXI7hkVD4k
yA4pC1CSYuign0qd2dn2ud+/OOVwPSZ2fUtMApyF2PyaMfd7CFM657K1gy19wz5tU+eB8TVHrSe/
VrHzSONvXwcxL6KIXtzAwU4NzeOEMP0eomFz7CWM0o2siZQ0yuhCQsRVvzwC9YD5ifJqTkfp4upu
tc1Z5e2EqI8u7xz5MFb8ZIYJ1InLbKu3fzwJlequZ8SZ6yLkmI2wpcvNRJ/L5d765CtZpUPcyICJ
ryGu2lgTl7C8TAkMHxl3LB5EVHvcevEJFGl7HwZNvzZcEWxmYkLGLigQyPHS1FUBz5wFjKzFPAo3
ix7cfJ3hJfQw4uxOgxqPa+weimsjA8G1mtLZ513wPevUeMUI0TyixnVoPtcfnbmeGb98HMtuyzYx
jFhI90a/EwYMx49Pn81YrpC3cPj4HVahie+t4+XM9PtjTDwDzqNqfNamfypn0t0/ttp58JstE6/g
OIPTnXosSHazC/aq3evUwtc2XGzyaqfGE2IZSGYKpLXTzfrHbh1OUEdzApQQ2uC51eBYvFzIRmtj
73G3V5VlzRcI9RjkYU+8FC9VqO+E87/4Oq/mtpU1i/4iVCE1witBMIqUqGBJfkHJso0cGrnx62eB
vjUzNQ/zorLOuXWuLALdX9h77Qyss21iyPb77NAoGToaC0gMvQvHFsEsldVePD2FMtSXcj+zXNv6
yiFwolAI/e38ancjrzv6R7H05hsYzxJjD3Y0RKPnVieImBm7ezF5Ry6WoTk7U4cJr5SMzug4o7No
B3Rg82Bti6hBHWa31aEXeUcAT6pvzS5uHpIc0FsPMPJQFGDrWh28jdaB2+G5zp6r2qUNuRcj90p9
neakaGafst4i22KdyDUuZ9rSgnXy57k6e0m8z8XMmyB7hUKcmpr9gPWCbeSEVVbupSvIJzKssxpq
9ZPAB+A483DQshk+V02wDthlvItMQueuIq60yX+IKTJDsBkwyd0s38vYKeDrgRln5P54L5KSKTMO
qSnNQzd1G9tclgd7sklN447dxU3j3ayhycDMT98W3foNIW+P3ItG2y7II4vwAd5MRoC7sSjlA4EV
kFHWDhPHKpozlp+F8opvTbVFANIrPtwnG52VDFsk2vqD3wwfpjNhpRRNC9HYGt9H/SOW83WGtIXe
ufyFYV79KeZXNDGvVTn3X1pGfnRFhhkrQF1WbajdDwkLilpmp1X32SusgAUqp6cWM4Ag2CUQDWDG
YgHZZ5mW/+EM1jPMOokBw2xKMmVBpC0HJZ3H+0818Pc+Gxkh7HEBbD3W2geK2/qckVYRRJP+7YJb
O3XWhE2bxq3uTKYxwzicx1SPz+5Iqnc0uGHntPGL6kUZcAcsnxVmUfyVhqzKm60s0OirUN4jyGfr
eokb+uNhEGn6q1SQdXhXboqLmGui6SS5wdxjZjH2+1KiwsvGzygXSLGs7og/wwiryTDOmh27h4l2
I8gFxNIyA7tq1DaZuHL6WjgKGawayd6shI7skK1Mp9CbS6O73Rc6dpUcCy89yW4cD/pUoze0kHng
aq0pJ3zynPPJ/luM+aU3ES3GrBt3ZROhw0NUHUw47h8cs6yveATKY2rq8XDkdSgJ46IlaBOb+QGV
8I55GnbFWHOCe58SE+QOmJ7lJsUqYLA5eUSm3z5WvX3mE95P04IErYb9PvFibrrYhITsqPx5iPx3
1GzjpyphWtkMhV9Nd5KBhe9NYGvf2dJPXmA3yZt09pr2F4syqPuKgpRlqbu1G4vIDb2eDhiRG1A4
jEwQ7bsOOuc73aVoOnNTYkc+9R3xs2FZ1kzZVPJURTlLoBYAn8Z5dxzLITlUxnkCes0ki9VYWc8k
ug4FkP71MBnWH23wSQw2indttgvA5tN8SdL40pIA8GoCH9bGSX6WDKDv+zfDUjGOV6e+uPhgoGgh
0aySjMMld2MYhpLhB5jbT6I44h1VGnb1Fp9otlY1zQrd1wf58P83f7Zrr+v2/z0NoJugk7DZktF8
EWn+f4YXpl3mrW30+mZMa8pXbGPz2lJTYOWdfdTuM66xJbpHM5Q6OwbWCQ+AOieZOl+6WQy/NIbi
P5YBoNXkTqsduERYl8z6w+R+6JlNhgxU1K9er8LExk9gQOQe2xFZaQNFK3YcksAgssIWTY+Mxr1N
6+H0vn9bmON//gUNvUEl3v8YJEL0fDDKo5NE5oM9SG2Hwcp+dEtK0bQ3c7YOpdzUoJWb2V2Jckn1
Okk/O8AT0nTL3YDbcy/G+oWxLhwz10Vv67ChoueRV1X7I+RwErwnO2penDL5CZ/jTyTyVepBhWoX
lrxZUIBWfc9u0cgd/J8vaZmhslK63I/riMvyF3DHg6/1oP5Ctzrag3K/iT7KglkNOyvv8yPEDT3o
XM9+kyjo3bxQ+3is3JVIzJSTQMGDrhaAjNhE540xn620zY/3qU3F3yiNOb8XfxkPEcimoHEH47U2
PG8P9fbJSGqLC4SH0J90IgxGpmiVU36VeRdd7180K+kAnRPyrBO5oxfMrv7n18MW68uTU3u4nwBC
Jg+S8vxYKjyto69+Cg9nRrleDA7sfCupwQCC8/GTfH6yiXz5Fi1GCNeM6luN/+8MU8Enwxz0Yo1e
5XAf5bGVYtI/X0oc9uemt/6oZlieVJJ95xNXFLR/ksn9Ofm3FmIefmXTtzbe84+6rJMgRl59nxEs
s+5cAS7e6pKouslvSowQzGEjCEYnt50PwnogXk/72Y0ucUZFDl1CwV6LZP/qZq7/oxLph5hxd+A9
qHesNJmj+iMJJVlEbGMm34d2di/J5PLclGTP4NJ0j1qZLofM79hR3fefvzFwQ4ZeD0cc4WAJE6Vv
OyMjZJmZ7AVg1bypBxVDBtbtFz9ryF/D3n71Bh3MPpsyOuqtY2uAvgfFFj/RzbdK1GawZNFwZJXw
a55JvkjMqXsksxEOeQUuzta6MBuH/Mb0HWN6v9dGU703LWlIWS1DQ45A4muYwkYpvkeOSGAn/6mN
la8P/xoqkDM4GvGncDsVbvqYrf8faTFqJw7EC6bAP75TTO+6kx6rOj/+2yXn0wKLzXM+sPch5kqM
v0Vr6Q9O3KKn0MuDpvs+3hndJYh09qdzHuvaoV3/xJKLPIiOMDvmunEQ66UHkyYZ8bxl+RX692Ew
ZB6a2gJhi3ysndB68UI1C4gzVxyadStumPCtd9G3b0VPxIo+GWIvtOglh5r3rs/Rh5trL35SLj9b
YZ3nNE/foik3TniqqO1y/SBZtbzC0WWTQJXxGHV69aQpsfW79m1BOvVHZ709VorcK4ONhtan3h/D
0UCQRxezdlL4A53/qrVb3y23+tJCt56Q4O7Ia2Rvw3yRpW2WPANb9Q4iq+ytWvwjIlDm1Cj2Qg0v
T2i2yt9gIUam7a8ZLJ49BZMXESnrqH5rMe3cWhFZQ3k+Okz+8Xt2mYSA3+GhNwrpbophtBAQHe4q
jHL1UwJPiQ+23TmnunedvbBXKtB6ixftrqh+FSXxobqGLL9EW145E6jwVR3aTsBzKCmfsFU64X2c
PrjSwOrHIilq1pctV0/+IuYnxhI9iR7RWUuzr2Zu+2dHr7qHpRLPZPkM+y4fcMbD3KDTXMxh9++y
7WSH4XFtkjrescv9T6lpXqRtr/GevDTWLM1rbR1j7g9ImLEf9qpMwCG78VNBvt6uNksWXuu3qQUZ
s6mr8Wjk9YAuAkNqMvWv9vqc6NqMHJ5QqC36UYixkBgOFK0S5yADglxXR8xw/StYxF9Kko7qeF10
07seSKUmQ70HsdeT63ZsK6SyNS43XWcUEbFvFv58YI6TXdNhQLXZ5h9Aa+ILK30MJmKwgP6Wxo9+
woKSNu9mIndmDs+hzSKCg8rU3c4sXl8j9uFNk73dL/f7Fw/DfizdCz9EchndbnxN4nLAnFWyMjL9
dxqa4qjuBZxjYcyLWpQPdpzu1YC8D05BOEi26rOBB6Z304gZVGoQtDJqWxdNP9Y+w8KGonEakihK
8epXQSoMxAqwfG5DsdQBFzn526saJ65fzE5rLpSqwQR7+blScQbrE4eXP3ungspto+wEBqMfx8+G
em8jk/xOjUhaqJDpo5PFDwioVFjpXhF6c04sS4py3suhOBjwqo1utE50HGjlnZpX3YNe6iyC5WBX
EDRHqOuzqxkuHCWZgzUtUXMIpV0JPSJrw0ZWljWJeWVu1j/Yke8FAImAR/bLF/X7ph397hO+E7ez
4/2da5GHsdCbc4bUJUJy4Pw2TEtw7blDqFt9/YrIjXy9C3iV9INLuNoa9GYnwFTZhy3MnZ2xQ8BQ
fb4PmOb4LgUmtEPXPZiTdlI+yWkcgowGVJsH9xbBAP40GXuEsXyWGHO3iZ55vBO9OI15Fdyvh6EE
MZ7isQsyogWUZnhveVNkYZVrS+CU3a/OWNB7YJGXO4tREeApv73Zuf4X96M89fN08gETXbmV+kcP
0Yn0Y+eimQMB1fxq+hT/xDIZ5mMpnGqjz5wtgT6XajsVIg1nXbF8R7i8+9efF6ztaKq7rT1B5B7F
5J+UmbyM9zd4op7ZIAhLt9y77b4ucyJT1z+hsOEVbHtxTsDXOHRs73NJQMKQKIgYUbZj2eNfksWJ
+mMvQArOLthZdDz7xozHC8AD5+pjfilEbF6Vn39AsLLgSKnl6FbJu1VFtwbjfMcV0YJFsbMbTLXy
1dWICI598TZOoLolGXHP9y8dJitr9Vfev+ulY3Pmdx+kN7vb2miTcFJZT2POFiVQkzB2/74nWnB5
7MzhZz21PZVD985lELksDXufFTECefrmR/RK2uP9T1JG2naukonFapvso4XGwSYR+2XyKAvAmy1n
yGXiRYFI2laT9kEYXAynB0f7hng3dXFwB+dpGujr3xa4TP0c+8m/u573iCXDTJ6lC4O9aSaP55tz
8f7lfiMDVsFmxg3FgvNeHsgIWdMMeRHWe/lkqgJRUf00WZH1kMMYu4Eud58M+TJUbnqIZx8R3Xq6
wJLzGV4n5ang2jroMazcnofkZEYDeMf1l1pNTrk3GodADS9URh396Qu6koy3eVaaenbrJb8aUEv+
ieV6QXA4GL6XzhmQPCwj3KBu8Q5GZUSB1bn6Lm5TcXP9Xtxmk3GsO/t4axLDhxfZxDvEGhuI3sl+
TqU8LAhUrnbZ7Loi80M8ovi3Bw20VS9M6LrZByuiDouTKwLhUJECNBIv1lCf9MjjFCMelt5c/czW
rf/9S1JZ56wfmHwtFsTmOHb2nWkFo+/KGxTWhdQpYV/Gd8Oomx+GF21lX02PcVfsHWtIXqa1IRQq
zbh9FjR+tu89Sl/DREE6n9lFaXDX8oj1ms0ZvVLm9SnoPKgt9y8mgVUHy1Qnp1jUaZivdRdL6qGl
QW4f9UD273MlEKv49d7QsvYn4UGPcRrJMZD3lR22/DvCnsXVdjV1+De2XiedY+/2D8nfuXMHcpXy
8exIDatwKX4NKE/PrSFsIKrepjFL/TYaBSlFz2aq/H1q+KyKJnG+f+ky80tMXsNpaZbqVJNfcH/i
7s+eVSKrMJWWYar0OElqHibk3UlodALc78Ad2mhCPkOENQ/uCOvZgvCWZr26LgbuuPufvGbNj4CW
JOQsN/fD4P7FcBjMsTchIcUdvzIvkZdpGKfr2A2ffr8UL5LLivKmf3ZzjhcoBI9rEqqLlfgE6PT3
P50luboaoaRUJ+hdyjCfy2ULT4hlb+eqXW42DDVaiBdtZZJcNvpTmHXx+MruPjkPJjGEOhFmVWZ/
rKVVMGACCCw2Vbgemf+YcAf2qo04wav5w+p1D29bszy6RHHvE6uckCzyL1MVYe5LaMyi1qXhXRqy
7qEjwtJazNP9WyRP55hgc8Y/TCJxtMzPfJTnbF1yL3GuMWVZyByRa+jsaA9nYBTvVVKo1zGJ5sOU
WM3eFaX1A6PGQ08a7Q4EG/VHIA2krZgKOXUJ1fvjTNlbU/vuT39kj9ynVka2d9zd79FzL4B3yXU4
sl6rfItG4v5tPkCNtiRTRYt6104H99NfcYDAm4mWLqrxtkzjr6h3SK6h19tlZl49NW2Z7GCZWVBO
+NazrJfUFs1F6gi/cErKvUE9/DpmMU/VaCybHgDmzraSJCxX4YyJXZTx7nKFYZu8NNKu9jlbrDEb
COhIlf08F6X9jFrgg4Sb6uH+j7olFtsR7eYGZqf498O3YpLnopL/+bb2BAkArhYqv4KHngraYLtH
n7RoKLEXFEyJPodx6TO1bQkBiNCJ1QxLCNKYy9eo750blytROXyXlkv+ygDchxo4uJghwcBxKjNN
eoyr9NtnbY+cgge0a6LhNC0mYZHLGdi/8zsrndDp0z+aUY3PjsfCupRddK5L0nmsOnmRenYgA+ZQ
zuqPytuM6cs6pUuNyQl8yg7OxZ5AeZ1z4X5ww6NY8z5IQleMtTb3KzOVQhCjiGjvvsgsllE8zBka
nfW4Ji37QxYSW+aU2AdGeupjtqe9Ek17neL4FTJPDG4cSA3tuvZZOrjr1aDGx7pVLY08xIQuo2Wt
WQgdUhg4YQGi5NCvQcpxPD8WcPEOxgTGj4LOfzAwJ5HPkndfK9hGwnx7GzpgBiIhN2k02+BeyDDo
a29U3tUj5PtAdvhhG0/1JEpx1mJkoGsVRR+SAF66JcOK//5isdQIGuNLDJBdphXYzPu7Xwy9fGuL
YXqAG9wGs0i1G0kTNSnC9u6uNY4px7jZdulUGZ8L86lt4rjTSe8759WeRmzcRtjyaGFIJb8Ue03z
10raVxgi3YuZd0+4g5FRjk1yS6U9HppSWnjVUutJpvNzy4Y57LIF9OT6BhTrly4e5MVmgTNYMfEn
1nhZHMciraW0n1BtQoarXDBFSXm0uWM/YPRIf5HHf3dpiv8th2F0GSZaoU2nIhmYVvfdz16MqizR
y6A2GE5oRkJgV/yerko5p5f5wwzVMaxrKTfKKYyHUrHmkVb0MdMmY1IlREKkU70DY/rYr/t5Jy0u
Rd+hRm8cucWxdkvKpt+7mmzPQmq0l6tAqFAjWDIO5SyQzDP7zInOlYH6hhLKOt6XAy6ija0F/3UD
VFMdXX/Z4QGrNlKQCX8hLhu+/diClsxc90HXH93JzJ6JlQtKbMev1N76c9ISmB175uV+MCs30oKp
KsqDhcAP/5L+cC9Wm65yD0DUbwwfQeGbaXmx116L3xeb1xpOqtH7TzyKw9YpVX7+N6nQYcLepvX0
mbmPwHivZaTgUfPbQzsxf1ZZeY5L98G2lbzQukc3MzaqJ2uaQAFpFVMLLQ3uO3kLBsghavpbWRMP
w6+z/Sqy9FgP7LzTIWtWqtGbypvhZi0otjXAAKNDbBbTQPupIGgNWmN+yUbferLMbidGMvwQ835U
gzedtXnB2EPE+q0iDC0SUXdwKvxJIPOQ+DkMHlggHe//q/s/yiAKozBm5861NSBJnul+Z8N+7v3H
OPLZtNtMrHE9X1v26nuUyUA9VuH+vX5KHfwXBhDHvHEGpHesyyedequGRhf8a9rX8ft9GWOrwb6u
x+KG4pNjyl2a7VIqHXSm+FwyfP3CyNuriAcy0Ze2vpToF8MFsXl4n7YOGV6DiOk3r1lg+IOzi7AS
davJb5aSHXDFEzfqGeglbj/gCIAbpzHflgVV6V0yn4x9csim7GfUWQBGFObyPrGio2TeFUQFgxcB
DXNrO+m3srXsOao07wFf31OPSPM0t3K6tBNySabAO36zX1WB1ijrCsiIq9Kxb5rHu/ZR01tnMxl2
jbaRYhgHmbpCsCGWNS3jE2UPRghnuNEd/U1y9igRIs69aTbfS066X5wUv1qNwYzbGMkvuyIcExEE
SZ/6j4raM6jIFzxVOY5CmGfVxhAt10nKiJfJnb9sSNPULky1IW4t5Vc9jOO1Qk0WlCTSlUIxMxe/
RkeR2Z4bzzbQ+6xO2O/0Drs/lTwwIdpFKhoPvk+YJNYpvJ1QXIcRjXgVLxl8m+QDMWTu2486WBZi
XPjrW3qG0yBvd0zwn3yLj5IZvMOp3XRtaNaTeyjp7oNRNCJctCUNSXMFKcBNEU2w90c1wTjVsAoI
s6n2sDNTuFo9/+1yP4scwBPkWkRvxRQooKQ7YPk0aelX0rAAR3V+a50VpZO7oFVHdh6mzv6/TsxP
SlKEMwsHetIStaoQwnvP3rEvSe3te+2DfQY6B89ccyb0YxzlbG8GqJ454Wo6rTuBLVsWzHFgaRq/
WmrKeRrZ4RLzGZlVHU5pduqKlpliVfw2GuqrJX9rdYbDFgPgEOHNzPrqO5kk8lfTPIgZisY0yijM
m46IHm8IB+JkpN7MT4ybAnPp31i1frRz9TOdg1LLtJBgiw6fJeDZfvzuoj/VGtKbDt+xNZVrkyFp
Jsl0A8V9irtHR49q8Afk4kQQQY/9svoMwD7taKD/JGReOHyGUiWHFvkbc5LqWqYeMcgf/TRHuz5l
QBKn4BC6ORcMWXEZL5r6m2t2c/YjlwxpD45OBidqaPX57GjPS+ZiCjXw9FSyIlpj8uQGwDmLRB+2
Q5/m8caOh2fPdIeLm9AJohuqg7llyTIr+Hk+0vtzB69sz66CFFeZvq1z9genzJvtwJYgZgzkWc65
0hKWLx5Kj8Znzjv6uoJ92TLknyCmmjxnRRqFjvSZEY6cMvpk+nvMyIaVm0d0SbNX+lvLSm4jwa/7
Wf8mXvq70lq1RbYDoDOpUyIlagaOpLClrP9dvSUrwcVJbM1hVWoO69+On+C5BdC31VrtK9PLEF0c
3XnkftUODDLmbWbgSRrEgYJr6tRvv3NEiOvK2MToGfCnMa9KuqzfZjYacJfApTjVV5Gm554cQjSF
f257H1XJ4ubH2J3fiqLqD7NDFUuIVIWWovExkVRm5CN1S/dxOT1oCwDrolB/ojzaqIJ5Ix6KIDYF
w03Cv5hZkrAGGB0smj1dqmOsgWzxtSrZ8dgQQCPgBEdiOHrJqhov8fON2NXcJG427BH9rZ6xOiYm
wt8x/XrB0VI8+Bm8DG2QlE5sZkzsQsNSE6/iV9A6KGUIoiLdSRSBkzeXnAgQGGkIzVWXH2UlODqR
VhhSe1GgMyY/PaayO4HrpcuUotngbn/u+QujduVkMGUbb5hHHjR7eNRrsuys8ogehSE6ttUMH33X
Q1oWotl5v2sjLpnNzZxBeinDRfIbmxxb7Yw1K04Xv8EndzvcU91GMc7kpLIYMTqjFehOnoWaJg95
5L5QAcpNojff8AfRZU6IWUBFPhnDj0g3IJvnCE56rbgiGvzp6dNqpUmfhtLI0PVHfJwamxQDzgg6
Q9/e+G685iGrDY6c3yBjl53tPUPQJoh+ScrDMIntPHCzsijpBnkeGhGQZhSoKpHHcrawppV05KOt
o+kHkcbE+EXD8YUwMvuhOiSRY2wXx9YhjbVlxREOrfuOMt59FHzmCwKWaRD5A594tXea7G8zj0Xo
OilKZxgpVGX+0fewymZylCGqEiyk2d7OdM7vGQWqBT/FIU87iUA92kZ1XZUTWzb6Q+ALEjz6IbW2
yDcsLOS/GPpclqKud24CTNGMh/isU2JwMTQHzUM9LyJq0Ioo4krxui5ELiQM7PTppFK9vWDwlRuG
n4+cWfre5gMyzcUgxmT6TZC1omfr8q09m38KltLbLEeZWRNyaAqEfQylm80MQ3wX12m5caLZCXv5
K3LJ96T3YYpHRPymZu8Ku04RrqMIeZjgYUJjr8i4IiUYme601wumXDXboG2JUXPTuBr2zJHFP2Ek
4wbOFLnJdgupmmi2feTJmFkf01gQyRYpbf216HkJIrviKK133hYIZXJwtHLkKqGpVxOA6UIy+Yyz
Q+tVYB4jwT46D1Vaj9uoRLyEgsYLyjR1LpjcZPxX69AGRIqyPeZA2srJbHdWwz48ibxdWRBGJn2H
mIEPPeU2bk1jzw04bBQ6tZe07T+x5z26lvMhRPwDGXXz6HslkAkeHOrlrZFAvnDmG2qlT53F74Zd
4C9QfmnQxZSvtsiPSeyIWzZ+jRxW27Zuv0qDiKUyiTcJHsWwScfvajIRH1kzd+ywrj2M5RXckQgy
Pw0JbH8uFRT5FucvE+t0M5HdaUfIXOe0NQ9O2/1wXewzZBdnMyi9Ai6UU7BTtp3F3DoV+mJG8Cmc
uJ4AZvu3NVJgUCNH22SBfG6lbLlyLlkuEpKOBhQtQ6z9Ea2HozMyrqgTK+DU15Y2+IBZaQ1A/MFf
+2yb+rxrMlqXhaEoU7thoYWbIOLzEaXmlrGdHxjGp8Mrih7M4IZGAmBKVibUHBg9ZwE4ZBz4aFkj
YBomFMKCAykl95vqmITEBIfB4F+CPst+IclC7aulhIr7X8h5UO1BOsp8vz2Rmv5QjhyoXRGjXPkS
KUWc57gtzfq357bvPPkvbPeL0EBTgrCUFORh0u2ntuihCFKnldjzUAjiJlX9z4kKa+/RSTKX5BpF
FkUyFUCiKH0iyHckubQh2TQuq5BVvLWplMVHGZXGFYU8kiD52iwxQyGNlDZLPAGyBhBuFq9V1dU7
ylTE4t4XEqcwIXfR0vvfCXDtXUEXo7UlJ7H/gi3WJT4Z69/cOCCtqvTBcAqTSpzwrA79FnqmwQmS
rujJwCsBQGWU+8JrmOfXxImUc/6gVSwp+4wldgugqWiao6fc32Nbf+rTTM5ow4a4JVTY1NFMTt5g
HiYmizgP+wcs3kRT0SP4zns/cJHbimhkzx8uYzahYZLauxh/mDZ4Qd/Sb4jWDVDp/CgOz4NLUZDU
1BC4HX8AVHBwQTbEi0n8nrBJ6FMTwj2JzfswuHDTrD4pRa1lY5Gmeg/NPHsm540YRaGzqseY1kQa
T6TWMlXVi+aqqWPawTm16wJrecS5SO2XpBK/hFlzZfYe8lPlHVJWpuuLYHObl6nNMw4Uyo5Xp29h
7tkS/1xnQkU0fQM03UT4R+fRjJkaLyxcBQEG3UQtrhPezow4Z8M1yUtbxj7NDpC4uci+Cx0NZm1o
JA623m6aQBaz7zI3mZPcbGuOHwbzykoi3S3VyuuPLAb5ZXeiY/Kpu0Zc3437FVWdYJjBYSqUpDIi
MzOt2ltrxj+KypFHU/tOmlCDHzcWZAt0RAomc7/FM3Hox/G9kW22ZwxO6VUoXhpM1UgOYCrL9kX5
ZgE1LQ3Sluvb9hNioqz1YYFf60xrRV343ZkaWLMNlicVt3oW09bzSamghAx5cKMGUGr/qqpR3xuu
ccAWoe2QGLubmccBBcShXeZ5j3SBN6C1dizbCGPu92JJf/dCuQdpuHtbQq5LzBGHzcK7ZBDOACSr
JyYnH7Yq4yioFwfUixHWqU+FlJ3H6pRFLsQ2PG7sJuW1Q87O9ELsfAKFd3Ol6m1vm2c2CQw+85Tc
LQZRrT4EQ5UXhxmrzxL1v/XEf9ZrEiqL2sQGS3SFFckPQAIMwiysAq7pGoGv9taCAdzNupOnuWIL
CnyTMYzI0Vkh0W/7l56km41VWSIorf4nLFzteWaHlsLNcNxfVdn5n7qLiKmHab0ZRE/v0g9Q91qx
t4vYDUzRwj1wQOi4zNRS1i9xRIZaKaKWLsgwt9EaRTBXMwTVSs/3uXZ2+iw65VbqB5WGXEswFe8B
NDsOsdKgaTfpbACJ06MkLNDgmapiwoxEyS7H/cRHbMHICqvWS3bOALUR39tpIGxw45G6FQCteapd
ZCaSoPbUtxdKtLokqf6Axvc9TuycYPdkDMFNnxJwI2HZzF9+Z8qNJMttn/p/KLSSfTm7T4z8iVIc
WZvUatqQWAkrwzOeOg7lvccmneGwFjZiPPHrviS5S7LvEN28GQVi0epbSCtim/Thgvpk40VTAn1q
QSAkt/hOwAYM1u/GY3ahgAwCJKYXRcLEcI3QStJlN1htvI2IW9BzJnbfpRUOVYc38qkc81z/0Rbp
AUtBtcmqNf3RgT8wNugcN0WHCAURYL4ljyRIbbTmE+7fbZ+3P60EgxML0Ucgut4ecalEI4x6g/G9
6fE+oqCNZfdeYfTc0aigsMkY+GHEB7Lagczq04MdDcHY06gOXsnGkD/g+5u/ErHtoeqSU9E5BXmB
fU3aOXSveTKufILLYVQSnYL/Jqj8jq1F/Kcb/XK74djA4gnZGItgQgu9ajZZ+RCTxVmsCdRQfOsx
Tzj3bAXRZfweLcveMgEn1GDYm1Nl7lvH3EKcIdB1mWn2Mc/g41eMfi9dF59lqfpQ1+zqSaoHqeEz
IwuBbrPPY440AASxXlkPxEVVodU2f+q+utWYgTgfWJ641SfaPjiV6fJZc7bwOyP5gPw7xMx8bGbH
nRHHPLLtsybMZZvSznEVcgbaumL0meyBMdHvu5Yd4iXcWa59GJAHX/qRpMUVwRWkpXFWy8SRfkZ/
6B2cQVPYVbwFCnZSBN3cMsf+yk2j4fxnNMsB0TM1ca7p0gNDbKrpHC/jLtOnl8j0/IckVT+sRaiw
1W6GlvxUrnVzq3FhCJnkAHqzNnAWfkepVRr4DEyk1hxqpofmS9rfuSmmG6Erb8j7iL9cxhe9/Uht
DNcugisWnkg82pEVOiGVHnXYVqYJV+zgbxBpAWHUy3qDOJPgVcdmYa+uM4kjV1HpTESVPA1G5gaI
dJLQty1mZNl7i9g3pPJNCDWia5PIQnYtRG3+U8kBCNu1mJMJUy7drxubgA/ueIFU7A2Tj3IoWIOS
EaqVeveEJg7BV1nXxFzlpyghYNgvu4Wd9vyzreoXn598M6UonUak0K0QYpN8FGmpwvhQB12XmuwF
+lcdugCxGPOBbWWKvC95S8lUw+bbW7vK0AGvoBmVthUOjbWTMHpUI+cA3dVzzTQ6lNOvBUlsmJTY
ScuqOndyOEzDsDyaGW+0L6iF7ZbEM8bvhddtBKLjzdiSIoR59i1tGyd0tXnNe8RTB25mqxslF4tr
rXUtqgc8rFum5mjFS+tc9F9Zk7sPYD0N0P27JZqPZNQxfat8opjM6LokurFtRHxyBjJP4qrb6k4T
n1JwmwU17WbK5GczdD9sIKuqIH+ekmvYeV376Mb1f1F3XstxK9mafpWOvj7oAZBImIjTfVFVKMcq
elISbxCiDLwHEubp50OpzzkSt0KMmbmaNowtww0Clchc61+/0SgPpgN7arVr4/5joCJjX2rpK4Pc
8AjGLFYCk9VSDRa0OVPzZ9nHD71jH6HZ4jHmEWQ7O1g/fOr7ojv2lvois+RbnwneGK+nYRhJVMjQ
rcfto1eUGN5DePa9TP+WDeY9MG+xoZsb6aXwoO+SVxv69Davw269yyzwpBny/6bDfKwJo3ldDyAZ
ZMuqo+zTpzIBESqzkviDFJw/abRgE8+k6QTQqvQ421V23F059bSfjD5kpzflviu82yQa1v0CW9kk
3W3NUEq0HZ1cIwYBSkhgLljEo0dSpBuTmtCy+vms5/1euFIQXgcWHiigJhpQxj06gW9N5ZS7gHQp
Jo8APXXV7xo1lwezMz9Cq+vBf2rdN8SXWMXaXsQPk5MyLUrGZ+h9XyuCz5h1wFmywEniDsG5bd5j
lHSuHAj/9ZwT/tfN0D8nb7qeGmQ716Llg8VsX66jjM9IxiYotUBILobXcW5JRodxlQ6oETqN8q+A
VIvcDIemJSfBzqZ9x3B31RjdHVFVG8pnssuTrFoDClfoAa50p/hsNtnJqTISeUzj3Cv5vSVdDNZD
emP3tQeouSoi0LgiyIIV9jTAdUzicGd4GfNT3cJCpKdUDf1t1AJ8OTQdUVoXoEHBFuitw7yXiaaM
i5N0svOAc3kRIyEdtGqvAuZrMpfw2Mv5k90k0VnmED6MPqOg4P3ESwCtol+5iWDjgEDWN9q3SZjP
KtJMkuQKVF4oFN2KAa+BHAGj43oNveZMD4mXbM8aYVm/REGzJ6YQX3eY5uUhMQH36lrrj0m1ALMr
5kJgQ26XnXRj+tzrlX7s3eIzYAwevjVocWFM2HcU11DqnqSni33ZJC+mKPGG6cdXJYt8Df7LW9D2
zz25dCfC3gWvIUkEnV+MvQt6PF95bUdgwxx9AGk0MWrEGiUgp2nVAM/vMLz7Hk317cwYtiY04Sog
aXDVp07F56hdOXqtPmhZs9dJmSLsSxW+bWHI26C/Y5O8h2elrbU+/Dzog7U3ixCFIufrusBCg+ke
ebOi6HBt1O9SiYFumwqmmFP2EuOyYeIKoSY6FyWQ/AQYCCYOa7EuDEyui8xvazK7JtGetS666bXy
iwUpnz6OKtKVcATz6esQ6AgLc47QiZHWh8jpCN1aFQxjQrMxd4FE1lqNybBOkcRueqm2TTuuRKPU
IRdwxxBYPmROPm21QXzAuXPCsmQYOXbWfUqXS6MDSNIPHxqt/aSRMbcSs1AIt4AAhyx/CDVeU2WM
58I4Vi0+O7NECKJMuHy2+NrO2KChN71zA1hDjYg3Y+NhGSEwBpeYCeDsR3UK2cJGUZj3flMUuK7o
8Qcl4qspJUlBmjEFX6IZ7HEL2p2q+NaNMdh2YCR1TMevgkZed06v89R6RT9PdJkK6sV7oAlpfo1+
PZfB5ygJ1BozKuRx+Eofx9m+H8pE2+aWg/lOhYgmMeZ7s4xvm1zfsOCTu9QdHjoHHK6fnifVVw/o
Trfl1H9CyVCe4JQ+Y6LcjYSEjkVwzpvxISzhFtl18MB4g8bP/ByP4O9LPKRQn3H+B58KjOLUf1SG
TjOPijSLYrqBLtT91p3GlRO36alUNVxOlRIpQbTkKqLbZb+evtWBsdHNRJx62NlybF4MbwI7b/mL
eYKRmzKCr0VD6PGQ8KS8GTeWtGFqEOtFdjKyIP3xhUe86hj5+OEUzLs+D7+UbrLUfNFXgQZ9Z8UR
btOmt9WIUYLqQI1c1MwgcXbHUI3cZ9ns56rlk0/zXSro+aECYgr72gi4ew1hnaCYOEfrt7apF+ui
NF+S/tsICLAaQt04t/3EYepEcgXZ+HUU6nuc0/CICdJp8XUKCfgyBoDPzLI/Jh4Nd2rUq0HQPqhM
vBSRcPGnCw5GzZhJFiQuN+Cw1UQVmCa7UmuNHTpFk7cJ3zwoG348WNHehGyBYinxobX2a3e2Hxtl
woJ2acdDsmNUCAQcqmQr+rEFBx70fZVRSs2IcHVYAat5AELkJR0szjn4NNoGSTyG/KhCktTdp9CF
qrmz/LYR3zqmDXiavo60lqtZJ2FnMLKbHoyUcYWixp/Dg6p0oC7IQLRchCWCVIHSjxwYjSClY5SQ
0ItnIcJnS2NTS+oP+IMifzIVenqVPwXazIGvCbq93oRv7xo094TCOXryrYuC7JiXxWc6u2d3duID
lFlMD1R7T8hMjWs8VpUEYa0JYASftACG1OfJUsgm2NFlNj4NExwl81sku688c2NDLig9EpGGLxVc
ZnMMApqtttmglNt5YyLvMqvYaNG8jXucNOZqx0gJ187WDX1+0BfpMLwQ0vvgsV018dJuQ9Eyte/J
CAenq44od3r2gWWkYLfNAfTtk1sBMkuTvrivJ1+NLDyS1QYdNDCSPdb1NjUSW2WGy1daW2chKQus
DLnlDDi0pcd9CaYOn7juJS7C0YcdCAQiMR0LRvpryjuM9cLE3TL/5aTBBAhbEh9/03LTypKjQwUM
EzXrlCYDj7YmxS5uow2hp0BVE52VF1kPs6eyo2uMH0gCiv0wLY/gadmmziFx1IRprRx7S6SHfW4Y
bl0B9WwUZC3fMIjKq9udrg/VGScupmP9Zo5gUzsZDLK6nRu8/NlrZJQ9xQrkBLukI2SLla0TGqeP
BRZBEkFWEO1nmvi1Tr1rEgO6iRM8GjzlwhmY8WZDlnHQiMj025IDSYsBCTxhA4QxyCUJpLw2BFAB
NRFJmmZ0TtH5+EK9moRKLAy6HMWTkW7CEhDeriY6ISO6r21zx2Q32Koa5UJHyRjruUFX3+6sMpfr
1CSAoJMfqmjATA+etxAQm5FMHph7oJuYFyWq/VA0VrmWbnbA1wpJ5Bpnv3qNZeC3Hk68N3wK6C48
3ckPRm4/mFHpQcUwAFUpPtoAeTbDguq1psWf4o+d3gx+7U4NU1wWYsh2oiuKU+VC59CGaY3NpU+0
EgcALgmrgOybKkBSH0jwecelLiW6j8psNjCVGEpSHxKKT0xCuBy7AZM0tUqZy62xNQIW6CL+jS4d
WzuJO5ARmHZ2SONMiAD0yVIG6X1TZvtBdr2vNWQrTJV7GAEAaOQ9SjXMsNjS0l2fvVQzq5IEtU+h
FPnRW7DBBUaxmwllx1ATdZi4ggkp8qvK1AH0yjMOPkgi8IPduE5KKoBbbxx8wAhoSg9uocXILBXB
aXN+UuQkrpmEr/oG59COVorMCJA2cMBoTLO1i6+LP5X8mxyHZ4CARLLfyXsNra/XcMa643Vhh1CD
dIDyDmZLnMwoSbvxSx4QEe3lfbW2Sqb5rfUB4gWcTadPz4A3OG2Ikpcsr8t1x2Au78DJB7spNp4s
viQo0PXa1XExmLCXgtPaL9lP7jI1giFQnOGRb2ox1fzttAC1Q8tPIx3yh/Ku9+IPw8JPtty72dRK
RHA72FF3XmgFd3YmmGRn89lO3VM7autSl+WVLbXFEKz+nnlE6qFO5oVyZiKwcLTJQ+JDISJ8DpFW
7GrMlVYesmBUkUDPKp6vZBjc6ybWfAaGZeNUa9T/TgwaFCxWiQYFRBXgfOpRROjOkblmuYI5vpq9
tD8MuLnICAytCUkaUHNBCmr+OuIX4Ae4vdMI6S3uuvEq1wJwTSQnOVT33UQNLKmT8Zto0FouASbK
dE99UDG7cFhFsnmEgHNl2AQMzDM2YRgeOvsSizDWjXuc+nYxaplWXlLeVXVkb7SCUjvszBfbREKe
3JNLpG0pceSWXW7VKBxwe6FvxrGatwsFjvy4J87j8oBMCgeGWjCm85qrmR1BdBTBRijHQxynOzVN
32jlstVss2rpTjStHU9eMV0h47X9mjQ+q6EHUUq2fs4Z3KGKOk7KuPZakoxTVTyK2j4L4c7XzYDl
VOgNKVG87SFPIizRtSlfU5hgNwTuEXbinkhfnDIqmW5hBnRr6VzVVjStYBj6diGsI9pFXgWCz3x3
GPeWGl71PoeIWZUlHCb7BsiRehPMYJOPxsZnnj2fZgZtMyHbW8pguBM4qnR2IvbzU1boLwOKoAeS
Qt3dmL5GXpbfYHx23aRfxmy4BapQp8oGQsLkHpEUWUsmRsRbyDfHEuPsbS0dC8w8+phge8PE8NOA
JSYU2xYZOBJbHzrmdwZqEsAjurHkGOwIcApxqzGetMQ7p0l+NkRQweDUtQ285rsQ4U+cxM2VlYOV
ZrrxrAZ97U5YrRSd+tbHbb6FGqJxSHBT7Sd8Z2CkCPjUqnkpUiY9LXv0bLOE44wm3cO+OeRd2tcL
q9GeBYQFwOq+LYm9mh5bVyf6r6MuSQv6gIA0mQgRg5lL2DiKLLkSAVcYyhKvwfkxCCPMebFUxH82
6nTsbisQSRfJjhUCz8DY2w4I4TmBYtrnEAVB9s0qPGcNk+tFK8tuE8wEX2FjRUMcPqKchVmeZRYn
PmpxXfmovBpM8gdpy20IPdWNGDQYTqvvZIxgIHCPDN625HfVVxODji4a7oxSQx+oC4gjoeccRXnf
YBHjdLvUgYQG9+LFS5VG8k9toV3UN4WCma4LY2ECJ6eEisq1xVaM37MU/NfsH/SwYSDMch7rhqZK
F+FdauvgDzeZlkw7oLiTDvFlZXhatYkhxG7z9r5yiwn0L46JPrSPSJmDLaKJVUDy47405BZNir23
5tBnQGNtRK4DAIjJl8vZbfe5Ork63f5oa36ZYM/t4M8Pn3DATWbKtdw3NSfdRKOzKml6mZxB8VCv
eBwuAtmu9L0JXQsF5w4V3BDiR08keJx12NQwQXbVnG2dI4487VUt9WcDmBFnyxCKD9WgQjt2Qsn2
7NlURmwhW89Dz98Y4M2NKu/GTp2HxoTOTvlQAUJBAY7OeRB5m5CuHf8GYIzxpiswTNUWEQmAfr2y
Rkfba8p4UTPpMw8D4HvIN4N8g+mXuYHZLM1KS5VFSLu6DsEcj6Ne3Ysw3ymUpGx4jXc1lt2tYXS0
p6LqkFI7nyina9gnpzpFs0HAN/4IWBSfa6itq2ZS11rVy2NoWSiz7e5coX3bOsmtqd0aMsLtUQdn
E627F9ROq7nSQhpGV0fihhmwHCsy6UmN3l58Lkp9gKrVROEtIl+5gpIBy8/DgWIR9uEUxMcBKw5q
Ev46IwtOjDNWvRFWZKUMu5uLHVeRKs6ujNknCJ5Xo9nHBdm+cjShAcRoNECQe0Xt2HtX5OGqkI7a
0TzBsnSgcuYM+wFdHi+8UKNg68JJyNphfw4vJfKuIpj06xCGOAN8IL3LX6M6TK9gAburi757wa4W
v+UuGViGc4uiLob6DFftCXoSBrTYu7aIpwAF8ZDnKVKZxYmPqCphf/bCx7Jxl8pFvY5YDFmau9Op
c+84t1qyEmsTkC3ivMwNcqCXByHkAOQ6QwWE+opPJIT1FFqz3Y/nNHb9GYLUoYHx+tQSVGfPlbUa
Ja4VZYDMMoxwN4ig8j5hoEI/MOv3ShX3Xo+lmamRyrhc1JAlKoumVaegTFxOjhRZpoqKR+V9hs1M
4TmW7e7iOkDdHG8wPJF+xLcY6H+omhnP1J740JQhAeHKRHKdkHJy+cTsuByPOPLfynGYThdKKl4l
1vpiJTdAgSDEQ4RbtI45ZkkdwDc83xvMJKwb5OzNJsCVBanQFMN0NOBTKjMx12Ytv/ywX8utznq0
KZkXKJdKh2oeZTHiMsDSHmsVz0ErVkMpw6p2UdFcvhQzIE/UiZ3RN7czs5SH0du1I0PnISm0Pa7b
B50QkvuSIfCaoApmmBqyYLtwzpfv74nOjjzhPMsRzWIID0lo2c6hxlFA7P7FOcaZ8DQayhGvdgyL
Lner5BzgaUKC4WCOiA8nlTwh5sQpLEohmV78e3WFEBMrDvS4HNTUpJncJMBfe+qpb0VJDYGnB0dZ
qaZdqJFrEboyOQ0qexzaakDE6rUo7BDipA4iP14ewQHWIppr6kf2yE9Wq+sHOUKiggbiPbbFoVlk
dj3m2ZdslJxoFz8l8ZwCCSt2QBpCP3Nngjydng29HTcW4ocrq3Swp53GYB137I8DfDhNlfLrmAmU
buC7PVZWU86plCEU3hhG8W1xALmqFgkeAhx8I+YpgSMajWeMxXdRW8XXsBRhn0b48dtzlt4Plrud
EgOfo9l5MC4iyjavbwp+1TawcsugwNHHJJpRl81rH4ARw1aI7gpjFNCs+OgSm3HLGHfzxzGh4suH
2yJS1dOEOxUPaQzPafERWHg4D4thfmYWATTY/nYcnE+6sOhg+rEi4e2Hh0hr5KcqmKbbpKbMbuYQ
0U0+XSF3b+8ai2Lx4p5kRHYPVa+EWZvl4dYqIFux9dhX+fxV4/f9CbUkAl1WFxSOBwcngE0UeeWz
WZabIFDlrUl6LL7yOQdSpxycZZJF4o5OFY4dY2yrcveaFkKZXSbdpuwEitFhusWLn3EGuvqLPUys
oFPZUXI2skQZ6/ziyMLpG19BV2tOJpOFdYz92Kbp9M+gTflxisRI+Er1dDFYdyYSwhiVWNdNUM+c
Xc6tJgv2AWFkV1PbrIMC8GaaIuiPbWIhDBsMIFOlg4Z/avqR/jHpP128gAaYiasY27FtlmHEjA7u
mDrEOpSel20tA0Po0IqatRV6yVEWlMQdG/CtYF68aKAvDxVqgl9VycwNOlA+0TVcZIlNhMeBAG9e
l7yAe3ca1B4mbk6bvDAFrXw6tWBV0WLWFeKUZQjnZljEuliTR9tAoHYeHM309Syi0V4+kiBqEayn
oPL8PbQhDG6vNS0iyHuxx0QKYox2dS5Qim+JKWaSPA3H0pLG6uLVS2HnrYqBRDctaZxt0cLL+5/v
DnX9FbsD56bpGXvQPGf7TESfoZofUmTv8Vg2OwsU0h9LAzt4zMCv+Y1t6tVXF7vqeombKGIAm7w4
xLp8JsF1e7HnaiwY9hdHujHPYUZ087JvRA9jYTYrDxecy4aIoBLriyLb2m0GdaCi/SGWgia5dMGs
EHgOY/jDSq3M/TpX+uly2Jax9UX2kcLJIxlO3fKl15dwb3LYSYK9YTRy4pBe9vf/+pK7nxyz1G+q
obwfwBKol/gjyw6+VAOWQpdfzSIpKN6Hftvv6QimjyJwG9TWHXSEikUgJ0vca6Qc112jXoqOGhcy
oTiHZR6TgMtjqhWAhoS0Rt3z3BlQENxx+ijNK1tF3qFw+mA9h3nyMesdRrW2RmfR2AagxBLRkqkv
KiBENnbqk9I/jnUQf8PRBh6HAUT9wzWoLSV+asG3UI8QW9goAEi3edY0PMShonwC41VOjaqmHsOt
kcICsKAaXjxkOggCKwNkXdh1v9g7mk9yMp7TPBfnJn6+bLRB4GU4qbUfnSbRlxBq72asAn6IIrzF
TVHem9hYDKnlYwfMoT/UxRlS2R2e9NrGEiE3t7h3akbwMiABOaJ4DPYFln7+xTpBhcPtuIjckmSq
DpPmRE/F5N1PmLBfT7URP/WxAcrmJBi6L39I8PCKLGX6zLGmVJ/ZuDupJVcubPNzOaYV2Buq/rnF
vFlT2I1WgQGjllDcY5c1425IhvSurdiMWwtEd+KkOySTvP/hjUZmaJGG4WKvku2giODGHQARxLW6
iRuk8poB32CR78yFfvXjwK9d5cFsZ1iF0E/r+FFGoaOKNrY/Phz0UiVNMZ/1OsVkIiscVNtYQ7ZF
/5QAOsJyG7WrMUKxAve3PYUWXpIxUZKLJkYLixE3OsdCsYIFoUYVssp5UfYXg/Z58uYDOAWNQ8+I
0Unr+BU7gzuHHetUIxpc6V3jHnQ9rf1hcHBHQXbuh2Uznuvs+6XCyTnXaF/xfTKHztmmmZFe/Tjf
y9SZbku3elaW9MBv2Y0iC2EghI/aF4lxX5G+c+2aiXWfMHud7YooEt2aKEtDE7CmP9hew7SmEwFa
hskBe5yCA4uyWfdeQGYpApMNw+OjDqPqpgtK5uLLLTNLcu9+/AiQCjX4PqraCyesPkyQAxeyHbYu
bVUdtWTJVIHlerQj6znQgmxnxMwd4QbgiYevUAXTfu+1TbLniAV4wsyIZ7l8E1ErtyTHLCEL5Z2t
IUTL0wBiCds/OmK4VE3+xcKNoGv78jFs9DMUQBsMyOZXFPBrDWX8YzHQW2mJhcytak+JXdQ3qN7o
GXgd2Eumj2i88WFb7slBVdUrjWYNufsWtMA4VaW9GUy9OV18Y3pZ/dvS54clmTATfWUNYb7OBljM
TPgZ38gaZK8imiayvrSMBHit/IvJb8pESHTCulNhhW1BLg/QfK6TLKrWFxsZQyXWbUjYZxHA9IPr
/h1DEd4O/mGQ0Q7VNDYVjby5/CgGIHu1U+jW2FYDzY96hLnASbDPWn361EfMbvO2vUGFIx+84Qmn
g92cJRHRnqVap5YBPhnb3jbVmafgX7O72KT2Ks63fSpuy57QPWeJHTDQR9YIsDFDTRa5/L9bFuQz
CgFoydzcGZ3DxcD4suvLiFq5Dp2DARMJLWWMFU+N5zF2gRg8tpSTl76tUqa5hiwBcXzp1CBThX6b
xeVuCY5A/BB/17H0I/g92I45JS0cP7FHhQyzfTHeV8FgHZJBLVHpNvTDuht9ZTOMVhffASPJDkOK
iyKcs9hvLS+hL6FEthetMU4DDDTq8bXVIbUUqbkmNIkonCLA5eTHP2ooQ8Bfmo1R1vJZuITCeEks
9zAc5LNyI+auZvFStE56KrCwYjcitrcvbLExFgtMiWDpKojrL6OF9uniNjk18Fj0qcP/t3Sdh6nt
vE3TfCeXEUmqmfGlMhkTYlG7BnocGOIouLQI/bZubiUHLQgeJY5DNw17T714YEFH5a8qcJdy0L0f
KVQ8H0p0yCAxovXEkdZ2okKErkWlMwQwiS4tQeU6+oHIEW3uoJgOo3FfBBZIalq/VvWkMYbHl0Ni
p7lqOHIue+Vl12T3rIreZCR8hY1auaYRJP1twGXKJf2XqS8/VWZEV5B6w01XYZQtHbySBo14YDs0
97oRflfAxttsyhmuXpJ9hhNElHzvQefZTZ59iqsufsy7ExV99bGzcuqfxo4fMQRxfuw7Fgtg+c5u
kXrEc9hu3dKz1ry2zrZx2+JYaQWvky0eLOxQ6o5cLCdqvqDKPBk6s/IYIffNELjfEZ2ZAHH29wKn
wtvWVh/m2Oq3uDACDQRW8FgS86kiezdDZFnDjO5vyk7bj9joYQDOJJTZEUrPLMb3OqQhy6MAqnaP
ldxSwGsdcSSXTSXUXU4L2W14defr0JwZJLKTDQ6rW0XTrqgpqiYb0bOMQHyLwj4oCDInyxtfQgLv
rhw5u1fskSkOMMy8MvbYh4r9LMjn4bE1aVLdzHpm20q+xll/Z+W5CzckPDJZI3UaVH8/VUZz7bJs
V2nD6Gwse2dzOe2XITcw23S6/MxT91C4Y3VrNDXYtEFdcEk5EXjfH+ZOP1wOM7nIpxtL5zUmtcwk
pmXJILn87lSHn0iLUdg7egMPxHH9OGzuS2Mw+ZRd7yiJEbYyc18vsVZ1Zd61g4YIwFbH2EQL7s4n
LEt6H/Zp/jgF04xRBBVURvsnF8E7DkeCyaLC5R7HxXsDd9YjLwy8qLmnRhfkrkhdNXf/8wdpFsg9
iWrAknV0GyyQwpQF36GLyS2C6y/Aq2LbDKXMyDXBk1Ki1F07ueseaSk/K+g2jMbZuzSRElVVBbD9
lqoiKtyjHWO7MBjYvRbJA3q4Dr+Z0F3EYmwnrR1tih6vAOr9CQBZNetCzw7R2JIp12fBufegF9Vu
Wt12ISNZk0OjW49VKzaoPz/CrcRiGsn2Wor6+wwB4ZDBDeTcCl06uWhziUPJPY3pL1lVhzlBGsn5
GO4k8QDnqlCUOUwzkCTglF4FEXS5cauX47TXaiLeFq+2m6jJb35YEkvL2/ZRSsgaRrBLA502QIP4
/MBkWpyNcduJFrUCjTVWV0xVEjKU6vrJTqcEEA5ERDOSIw8GN4oeLevlt6agf5K406xlbpDP5dAh
t178Uqtil+XZh54R57XWypfUBhesEvb9wniAGzg8SYVBXNkvjqKXjQTI+jrvQIX1UtqPaaKf4whf
/66QuIDnQ374D0pYMxxGKJi28eAG99HIzOnalq+zC1hDtPYuqFGR7cyarG3jNg2uPffJ0J4c87kR
z631CENl1Zj2ykF5bwlI1dQ8ptA27LekyKyPhbEnJFhgsdLtumLvdpu+rdGsv0ztXdvfLUDvf+hm
VDhATZLKwropJSp3LTsahEqA84bPYyjBPeZNTcU1omOM8R+FvF1/x2UonuMDxJo9YPeL7i2E2YYM
gHbCbLN2V5EA5hgIWapF+0zWJHPQCPEg5PTbtrMe4G36qLM4eRLzYRi918q0/aLEV2guK22dhvK2
rbqTiZEIGD4/hZXsM7SiYamwxnNkvmJy+QWG0hPZhHy6Sx6SW8iDcBJk+aYFXzcd7qO+W3k6R34S
NA80lXgfMTVGHd155WOL4gI7shT9SAfoMvkaUm3ozkOQomqPyCnCKdVwmWzWggnWTC6ClRt+aEBq
h7mpCZ2UMZePjxTRfdG8k6Vqvg2nMHUpDN1gOGoZtmG8ja0tmrryujGpQbXLzQDcdT0tX1L3Nm0p
92trqhhe8cUxKr7Yzr9/efm9sCP5UvegwTTw4M+gt0cR1pgcaEVGooPQkR5JKe5+fKmobsuBtufv
f/tf//rPJes7/Fbe/nCabf/1n/z6S1lNTQxY+OaX/3osc/53+Z7//ju/fse//n8KFTcN8mB4Bj8e
weZz9/lv3wrcXqfrz/m3f/79of/6ufg5VPzy93+Eigv3H65lE5gkHddlbmfixjt8a7t//t00/uFi
20pGiy2kxzyIpfDvUHHT/AfCNUE46xLtA2WZGNMlkjr65989MsX5j2d7CAUIN3bM/6NQ8b8kjxi2
cHWTjBg8aXXDexPSgpicrI8LKLsefFqBTXz0rh0fS/s1GZYPLBDfeSef11ziZ37xJ35zzTcBvcLO
ET+3AMHdBk/FYFXvwjNUMZ8tYp1s4fQdrW3HLNqPH+3ttPcEerMfa/SXJfo3Dq1b4mG69p9/N/7i
kfzmZ3gTxzwhjDBxymBC+Zznm3CPRfZOnDvf8ONDuEPvdl1uw633jjnzJVrmr7dOgCtVuGPjIcSj
+Sl6pilRNWcul8XC+wCa7Cc3SNJW8/dwnW6KdbL+aRn++0385TZ///H+9/XEkhT00/UQUwuVknyx
wmPp2J0sf9xPt7f2ylgb53w77O++/vmCb2OSWK4sp/+53pvkIQehg5dF3J+16w4EP+4EIJ65b/d/
vszFwvovz9EgbZ73xpB0uL/eF3EvlJ8112l9JC+mHx+7nOc4bCDlAMZvgvce5OKZ/ZcLWsKC2mTa
uq2/+eCITkFxnHDB5NB+JuxtXdyovVoPG1hD3S55L6JoiSn+6+UwRSJwyiM1/M39SaPwusoMyGI4
ipuClZLu25f0GPqOL+4ElnEP3g4WzivpEK9/frTLy/eXK0vddKV0BM3WmxcjMNpUDT1SG5G5Zzeb
rpJxePnzJX6zKJe9xuL2qBXlX9KOdM+gf2feFBnwPs0wOSQVRD0Bwfz/7ULLU/5p9c9znGV9wL30
dnbdjuW9nnuPdlsf/3yZ3zwy7meJ28IyGavfN48M70wbn2AuAx2H0INNWOebP1/hL4levFe/XOJN
wnoIPG91MRY28GGuK/aqbjWunaP1/pv1m83Zou5zHE+YwvbeHgh2iH/LMCxmOWt93V+jDdggzz4I
39xH5z/f1W8WucXLa0sGoEwf3m6GsIEdVzegJo5ZdOOV9ZoktMjFtv+BIs/Pqnc23+WdebOyf77c
270QcgA0foaXqynEgDb6CJdhi12yn2Tpxq676z/f3O8WBdWb7i5Z5CZ5XL+uvSStw6JQbBhThhMM
ViGYFP/5CsZ7l3izvHEd6OmfuaHkEO8nyO1biNMmvbuPS/km3VAFo12HpvLn6/7u9f35zt5uhUXj
ZKaFr48BuW5hO/dJDuWxeecyvzlK+Lj+6wEa+pujiyEnlo8tdxca4tCi1RjiEqbaFxt/saAej0Ro
Qrn78639/pFSNOtCd10SFd+8yqpaorbrdFn97t3kD7tkq60ZoGzmZ2zdV8j2/y/u0qSYQ6qDpxZt
xa/LpHDjzIwTXrewDE5OHr2CbX8vkDyHiXUe6nhTMF+R7Xtb8O9ePRoV4WF0RfUp35R9g5wGR2Fj
uIpAIVu7IurqBBdy2wL5paXud+Y7GXfG7/aVn6+4LOaf9uIWIRdRvFQiS9E3Pra7bj9sqfPu4u17
Vc/v3oufL/XmmXpdNvRdwKXCZGb8R4vDYAfCzztr5W3K4rInC124FAUU696lzP3pjqKSFhSyy1Lr
tNfFliyeFcOcY7N7r9r53Qv384XMXx+d1ph4NBkuLH8CCgeCVHRUG6nz3v0sn/nb/fHny7xZEwFu
VQKnKLwH/Hkrt8ZeXcVnOJQfra2+x7H/nQ3yr53u5fkhhtd1eg/0sb/eFlSg0ekKXnDzbtyCaLsv
zda4ia+ZGN2VT023sg/WJj+45UocA0Dwo1iDUW3eWy2/f7r//WN4b/YZuzBkp2o+RtNRUOvOAFur
1PDfWSy/O3zo6x1KRxvun3xzHMwU/V6zFOJGn0DOy6Siw68LcUgLG1cBOM/bGFL63osdC/UUVD2j
qaZ97s7Wrm/M4FlkZoirI8JCi6jcx3hMBLaOEGn//IP+bte16DrpOQU9oXxzpoxR2PTEfiAXOIb7
duce8F3YJr5z+PNljN89j5+v8+bDnzJ2fqvjqS9lRqKQG2LDsa628krtrRXe/2rNTS5WUqvu/N4L
9Zd43+XVtTx0NqbN/8FZfl16RVPiTMC0bJXz3+ogPxa3BdTeVeirlf/FXfUHgiKnTb5NXrSD+95a
WN7Xty/az1d/8z7LEuYiVsJLMTfRc8e+jpicvYPdcB3DWX+nTvjddvjz5d6811ElnVwulzOVve/D
WyN/D7T63StkcYRZLGyp0479+jhVmrKQllonsAd/ypLdYKj7MTfu/7xofn8jrEzLNhcI5M07pNsh
5Lp+WZsTY1FGpeB/U/vO0/odMmBJMkw8WhN96VN+vRkXzyRN/W/SzmtJciS52k8EGrS4+S+AlCW6
qrq7psUNrFoMkNBaPT2/qNmfm4kEEztDo3FtaW0szwh4eHi4Hz9HLEZcVNMDxeRPdPM3cGe61l7b
6iiC362/1Je28NzqzCcsJxxya8SqPaV3ts+wWsOITVmurW7J987tzJwhGoypiibxqR7Nu/FxuG93
/hNaeC6N9uNaaF36YOCKdB6TwD94TVxuJQCUdpIJcC5YVh1+L+lHmSsrWf1SSUXXVEqmJDOgDudn
uR6HENIpUpnxzt9PR5hNvY4Awgi3G28gD/knO6ipOvGDxx7cFrNFjcyLqgYcOq75ggQUVGde7A2i
EPCr2lvPa/mhKDReBYszc/NXi56pRZp3XBzMT90xldMQGPdgCvf+jiVv7F34UdyL6SfpOXks17K2
pTCtISPChUAvmON9+QXjE2zHkQjT4jAwH5JtkHPeFFvoUr3JGzcIDOzTT87zWo1wyXM0TbdE0ZRr
QpRGz7PFDC1ki0Fe6lZm/UnQtDXVac1xFnNgcclBD2Bz3cwO+gQTh/X+HlT37RbEz+fiF0CWrZ25
oj7WeMWeeaJnvGgX7m8HsuVk+Mz07LTTgQP55/DMiI6iTIZC+rgRPgQn3mEMV1oKi+skpJmIC5hs
5SxsSnDlKdnIXiZS9XtMi1+oMX/tQuNZZ6LQLSVQH1lWPK0scdFvz6zOEgkNRKbco7KN54x/FnAb
PA5Po+fvIX25A5QXeyCkg711V3yg9LlbLaCtmZ+d0l5RZCkRWR2zUPv2Q3zf0U1/aZ6Qbfecl+EP
B+yL7EK2uP9jPNgrMWIpmOtMh+jQlDGxOw8RdAulQorY8dCKmEUgn2y/Wv232zu8dETOjMwDQzcp
cTRCWeLG8emTHTDvWQzy5P4DIyquwxmk+Tc/hx3sG3Fvs410oty8AdoO49VtE8ribp3ZEAs9e0fR
BrGmpBfvgH127CG93rd7RgwO2iM0nk/DNtmGd2ulp8VbntebQ/HJUJWrGqRVqZ0Glk7kYP6ettoe
Ql/Y4YqDsYdM2wue1EPmTd/semVDl1dr0vdBGhm9In3mmLmWMKmhsqPyHcO5O+tHAFOOG+3EgXD2
hjfkzL57a+dh0VlMWg4y5D8a4e5yj2kAObkviaTGsLcWUCNo0FZWtnRVUNL9HxOzEuVQBE1WK5jo
Cvq9lg1DxXcZ0u/BoHSjp8cVr1lb0SyqWeGohBlaKMxebJAE5BvG3+NXx2Njd8qdVXrValV+KZCe
v1lml5Im2ZOc6phUAp4oPVe+Sp+9vHcG2Ib1j93aR1v2lbPH2OxkJBFgn5NoOjAIsq8/KgdoNT9G
cCnzWBg3lTf+8D8A9F3Z2cXzeGZ15iud3jWx3nEexdNsemBEE5RftEO3bTvRvHczShzOZvVVtFQg
Ot/dmf8EJhSttfaeanQbwHvTffYFCl/Ygt3MW1vk2hpn3hMxPRSMIskPDFgNg95pn+Ky9T9aagit
wu0NFT98/tw7y4KtWYHBn1I7QTyD+FYXlNH7U+zlYO5RnBczEoIz+4//m8FZYiM5YPJHnZ2cIH5L
mvg+UPrcg1foO7SBawFt6Ryer26WyqBKUfiRyj3va9HdCLI4DFeOuoiIt/ZvduymrMtCWPREshQc
tIOoG0KVvnq61bWVzE7bFFZg88XTqPtZHLVN/CJ9pR/NMIFrPjiyFxyDzypjz164BX7+BOQeRnBz
J7vhaod88U1zvqmzIwgFTytHogwtHYpjfChppMrP6iciG3dhfdB+3XaYVXuzs9cFQQmwmaVbT9Hz
6R5KJi/8Mnigljf6j390+gzT0i0uC5ua2Lz6DPJ1YCIRBw0sRLWyNxRY/HG1xb/gN4bpoG6q8frk
pp8dg0HmQYqSGnnvkfE5UJpvxk+G6p+Ve3Nj7CWAP4/MBhWuStllPGjPK3u6EM/ImihrKpqiW1dd
QQMK7CRXxLGXAthXTP2HlADDqyfksyHU+l7V9VEurD8yv/3aaNFRMU8rfcmlZ4ZhkWawx857o+3y
1tdCVINGtgiCQB32mvybpaf3WYZsQQG9MNTEHSIbdoB2I0riIWPot7dgqczGm4Ono01/T2z3pX2G
kfhl8E2709N4Z/xksKU6AhG9F6Vl46Px0n8z9sg3pt+6R/ngb/OV1+tC4DVsOsw0sXne0dK8NJ/D
79F3zclyjb7w73BwG+q6U3U4BUxdmL017G6vdyE/uLA3e/LUtpL1zRBCK3QC8ibZ4QNo3eepIEgM
06vJoDmEldXbbaMLXg4C2rYMlbcyjaT5IjUpsOrYRNQn/j5AnG3U4eEUN5AEMduedDvVyJ4aRd7f
troQKy+szr4svDBVP9FFJtkjPDRHu/8Xiux/RegsWlANutC6bl8n6DEIxYmqouWC/suSr2K8+/YS
FryD+GNRCaZCRaV7dq2AGNahRmZCTukT4LIAHk7psSyAZSLTdtuU+AazG+zC1CycW2BZOzlH06MK
rZ0pISRQCLHpH4UiSA8+3za2kNogU010BUloMPw5cwgYUIuyMRBiL0G916h52IQfA3ny22YWt8+x
8TwwOBZN/MvD5UdaYNgOZlI8cJPrllcaG3jmHssGBoPbthYOlm0rCqBKi04RsJRLW02Vtch/wSw7
tQ7TmCxJgpwdZgHgr7D/oIVXrtYvFrp71LtMcJgaowemOlsfSXDlw/zFkY11z5LiPSR3dzlDIqdM
fg2VfKt3gSfFJjzD8t+PI45uKry4eR6KG+RyuWjXdEMfwWmPXOy24WWOFoy8z0z49jtoPS0T4oiu
7laO9BKmStTWuTMVCvlAFi7NmoxdZfxZwhdkSn0aIbNdwUL5Wy6GowppUJf7j5pevE2lsqsSOAXX
ap3XnmtxVQOFFC4FkGx2IvswhId2Kkn0ajSXxTyeUhZHaD9W8EfKtT9Zmq3aGiQEhBD5vTl1VnEo
Ul9L0a8Ttan8D/2uHzbjB/W1f0z3KLjuUMCsP9fPwyNivjt/e9uVl9Yo/NgG9Un9eP4QD+KmRtSV
aGMzPWRrH5hecqR67VNeB09LBzxB0kF3yybfv/yUY5wiFyLe4u3d9LM6CnBjDqfeFzDv2/4oH3rL
lVacduGytyj3AVzWdTqcQIgubTK/dOoiAW2ksGEzkwzNrNcds024g5vYLUqv+4OOzbgbn+QdfF8b
iGj+ftXYMmRerjQBAKBcVY2LMiuaXuSVMqUk5CnysF+5NJZcBxNAvQgMEJrNU5q4R3U4FRLioiCu
07AcNnV+P46uaJgHe3KqMfxIf17bRtv+Hiaa2+6z8GHPzc/fkhMi6NVkklRaGQ2bGhK4LFlZ4pqJ
WdpMd0+PzZwVxjET2Mm32FT+j4uYPRk1WbfkqaTA0KGeZBW/EqQgbm/TAo4HnhrKlpS6zPca7KUz
IrFtSX7HPonPpPI/igtm4qDti7e/UATKSrq/cK4xCBMAtxS4Xnu2a6fJj4ZJNCzM0TlayOkmY3ZI
0tP29sKub12xrn+bmW2dXp7gkFR13jTO+HKq1T99pu8KO4d8Vl7bRHGrXmYt2AIGSpfLFEXY2a0b
1paZ2Il4hJ7Ce8OIPE1x9r32ABWdG4Thyh1/ncdeWpslz6PZtUEk3ipQ48G2r4Muc7wiMaEH6Xif
fDwVpRvJ7YrVpf3UmbSwaY+A7J1ftVIahJEMqALSeIBPydY01W0dPBtduuLzS+HRYDvphBI3OMOz
y62qq1M8VZZBm1Kqt8x3oQLRDptO9+JDcCcgZsw5Io4SKU+S7YGm+wtv9vfTNuviZ4jTf3b1mRGc
NXZH/K8hhwaQ4snO5KkOg4fmmv8s7a2hkr/YvEo07qNLU4gSmgz1KJRLi0mCNUAxjwkFqJckUNW7
CCGej7fPxoK/mrx1NTgDOfLU1y/tjVGXxVHLDqfRl2QwkFtP4R/72MKMomVrKenC4t4DiwpW0ODU
zz5n5EeS1k+89UZLftYb5T7Mk8/0p+/TJDjcXtdCtmJqXOZA3Q1N4FYu16UWoVUlEN2AtdQ2zQgy
8fQ8DfqmiCGhsf6s5dfb9paWxmOZvpVpUjmZZ0d2GQelJfMw6gzjcIIOo5VbMULnQj+9cvwWck5w
xuKR4kAOet2DhSy9qnw/Qffl57RTt9lTBfrH/ql5KdMQa+nBdYwWQzikx6qYm7mqyNBHz8PSoRxR
SKNb2w9y/8WEOun27i0ZIT3QbQYRgf7Od086aaU0VrDxgnvzNBmVsuIbQgW3jSy0rxgMOLMyi5YR
ilB13zC+B+fWk7IzEzekVJnJrrU1P3EEGIl19R/JY/plxfDa8mbOyHR4GhY6hpUn0XUp707b6b67
FzTLpM75BsnY/NMaWkwEpcub6GK177H1LGhZ6dSWbYnRrL2T2t8DalW3l7WyqjmU06pTB0U7DDSn
jQQYN8o/atrK1q3ZmF/dphxEVYINFMDQmWPmFm6Fk7Vyz1wHwcutmsUldVIbrROO0YqRxnyvMStv
9YdgfLb9z7c37X1Xbn2W2V0yqghnNVSB4LFjWN8TWDb9NXmyn4svLdOg99lBZPr5p3yn349fGGpl
1n8lgFzHxsvlik0/8wxoPnpUWzltZvwp9/8YT0drfADe56n9LjZW6qkLiNVLayJynllTtMbxkX5k
YxmW42g3n9ODjOC953ztP5y2uXfad3cwcu3z59Mv3njK2+lrvPsHnbLLnyF84OxnIKWsQlYs9v2B
ETJPVFMdb9yZbLNxvP2N1wKNOgs0KUOmftViq97qd9XxewpftRs/6s+d5+zzXfEabtUva1bfiyu3
PGsWZRiZgE53ZKNR0WSFtQvr8obZXs9+Pj3C1YKgyQbWiT+j7XgwNvEbqqOP9ZeE1sjt5S8GHlG9
p0IoSqyzFMaCYCpJSB4Rtc2AP8huqq89txYSQ74mg1AAUcFBMyp6+TWnwOC6EjscPUxfx+1wHB+T
EPkS16ZGr2wtwGX6Lt1JhdvSaxqYGvf6+7W0cOHBdPkrZq7dVIAkFBHX662gZnX7ff0aCtDjFvWH
T92HfzTDd2ly5sZMFSeIwGKy95SdtoFeDN0A8mBlW+2N57Wba9mnzvZ55smKPYSZDgMNbcThISXV
yO+Sb+0jREyvyETBuOMiKuU2r91HuCq3Bi3vfbJvUIxcP1SLUevsp8zc28xRBITii+tm020m4div
tmC8dNXnYktrYhfeOc9IW1nfTk//IAmyKGAYvER03G7+DkHn069gLSY9RhFCOmRj60o0Mm+fm4W7
7sLI7GaIYx2idE1lr7VfjYmE8+/O/HTbxFJkurAxOzdoWWadGbCQ5KGACeDrcIxfwo31wYlprLvh
R6RE7uX7/If1+bbhhRv2wu7spKijBr2K2EAbBTiN/zz42UNpMga1FgbXdnF2QHITPdOuYBfr5gSv
8FvWJu5QrYxhLIS4i+XMjkUd+G3SiBs0hsPCFJQt498PohcWZt4ejbLdVScsNAk1hBNUNb9vf5Gl
EHpuwZ4hLAhdtePbbJT+Ej1PO/O12SjkWDuGF8FVFaMXvUUfmrf+CKjTg9jw42371w8m58L87JZQ
KwmmYOGJp5qQrW0l80VTv5XtStK/6A7AtxiM4MHJ0MzlRaGF9RibqGW7lf6x8l+E3FtW7G4vZcXG
+xzqWWqhO20Nb6KCDdRnjPipzhGdfbltY9Hj/r2O9671mY0expGgqFgHfeNHFcZg+J9WsuCFdyVb
RIVIp8zPKOu8uSdnfTA4A1J70gFEYXVMt8ITYCrrN+ij7taC6gKAgscewVQzdPqVV9OepZyg6Vdi
76+ycLKB599+dri7pX268xH5WnGGpSh0bnB2bGNFLlQGhgy3RCPB0vxtYD7rtbFxkmCba9YaVlo8
TmYJGWUr1F8BZRsO426XvneChC6UhLxjH39R42YrqciJqkdqnp+lE72hpn3l7+1yBcUxE9q5GFmV
216zAGZgDF6DMsFgZFi+ok6ACqA1/RHXHIrPxVHMQPsHuwDCkT8DvN+sWFta8Jm1Obq2qZvUHiqs
1UDDQUtEm3CjfrL2iKoq3vr4x6LDntubbbDUxDxwxcGTq51AOYUbFIr/5CITGPv/AGG0tj7x72eH
EPnRJrQacdCrozgePOFbV/tYbxA8C4C8r2EZlw495CcWWBgxWjOHKUgOYhVJyqHXIAeVgcC09UpC
sBC6aKwxY0etTAyviX8/W5HiQFuIZh7CqbAP8Zj/w5ocOPRGfS22LIR7SprMtDCBRBNonrB3VmtL
mY0hbpkdWFek4VDeCjedW2+GbfsUQeT3mt39B1Hm6tCrgjYBLI/Gm8O8GoCSEk0u6EvxLPoEMnPD
nG6agmDkdQTn2/b9yyF4awyb4e0/4KTQ5jFgZn0WctK4DJWGZjl4KppeaPgwLifwtoggfo537f1a
O/g6qM4Mzi681DIgujMxKIKq9qC+P0gGr37QdzasKV6y9mXFCi6i3IVBZz5y3rVpPKDs9tez0/k6
PegDzKhbWA036KrACe4WH7t99t36vf5xb39bZx5hc1Mas4A3KHgDc+90vyeyS0SINhBIuqqprUXT
q/MvlsqIGwAOgY6a96t8XfVrEA4ivsmevEUN60Xaigk3gfhrVzLAxS9JO5YnLuRWBO9ZJhuH7Sj1
UcAgGNTjYCvh+wtc9XN8Ashs7oo9EtZvKwF8yVvPTc68lekPaUxCTFab2tg1R+WQerDto3rzIWPk
BB3p7YrFpS94bnHmrrFvlkgsYlFB7uQZBHOD4sTP4C77gYLUlpb3rkjvBO1OsDPXbC99TlrefEld
pUk2b0tnJ7OgMXlCWdI19+G36psYWDxhtu689af7VajFeWixgKzE1DVpFNR2XaFFFBgLqNJISj+E
p4K7P1hJRq9n32Z2xKVyFtIzO7JDOPhFXp+j0R5sqwfTU9x0H35xvsMfF7nKflRdZUttsdv/g9Hw
mf3ZlVI4eq9CZIv9U31UQlJIs7nXS2elrrh4PM73U9w4Z+uMWth+EUilvv1AVVHf5nvoM93yQRVA
Z27/tfmk62rPbGGz82hboV+XEwtTnqYdGr61F2xTBlDScKN4Gp6KmNBaCrkUXM8XOTuQhdknMJ1j
U1yb2gM6GtqhOzC8Af3Vy8M3HxqlP5Pf9A/WugdX9zWLpdQBpMpgUBRQwOXuZicGXg0dhLpIQTzf
j1NPbsfRU2r1oyJHK4HnKtHBGngxEFQKXd6rSRtVQ/ylqAAxwfR1N0SgX/rm2+1Is2Zi5i5IlnSw
xGOiCZJPgKkqd5ASeeWGWNo1KkTgz8DSAJMS8fXMJ+1Ch4UEAk66qdOd0oV/OlPyB1MFyCtmxbB2
8y7ETvBuPNnIasBizq3FqZ9bMFeLcSxR0s7vuvyYGpv0N7TNRLHxqBabFGV5xaNNvXocFtZ6YX0W
Z0JTC6lPYF2wlilUDKIdOg2dmFIUiCkU57+EzfcOEb9V9omls2/Klq0zaq7a8pV36nQgK3miS24/
VkdBwDcdxKg5+oi/VBeN95V3o7IQuxkCUzBIAmBfTfT5fp3nKX3099FTO7ybkhc4fJk9VbbTa5u5
4fdIhYh5swZ8u37h8Pl4ton8lVvyauJOjW0rq2C05hPnbxDf7RxPebGYeGNK+371ky5c/xfWZtFm
QMuoriasoQ62R0htZ33QN+Ux22aPyV3iGZvbR3LpqjIVPiHjhIBu8eLL41KPvi6lhCDX/z5Av/9r
fMw+5a+nR/WZAv5dZsOn2DCk3ezDl75hyH/ltC7uLgHHoJVgQTM5p+1SNEQGk1j6C/DUdZ6A/Ake
jfRX+W09WV04MIQ3DVJLuK0ET+nlas2otuPah5FGrn9K/V2Yfe6lcAes/nB7W5ec9dyOSHvOglDb
oxbYTtjJw5dY+pVrz5G2Uv+8jjyCsQ2GTTGpC25w9uGKTB2bFsAD6J9icDPVfKKtybrqveXwxJHb
NYCA+IOXjwwOHTUMhJWgDqKUd7mmFPLayT+1jttr6VPs+2+Drnp+gTJedToOqChV3Y8KXPHtnbz+
YlgFjwCNHOWTqyFwgnngWxpWE794NJB9HnXnI/owR73vftw2df3RdI2BYVMHgyNIA2bOoZxG2Ykk
y3GV+Hud/RjS2oVEecXhr+9AjDDYIkb3AUnPQTENjPZD2xqOC2uqq6DsGgdrCcu1Z2ACEUOKFfAh
Aiu9/FCDH/sySjuYQBGvgoS7M/xDMeQHtRq9IPhVpfmmjH8DREKG2nEhotgk/HfV/lj3+r6cfmdd
vIIyXIje/CZbsWQFTBWImZnz5ECyQ+TQgG9t7T0Cx0cLXkgxPKzt02cD9DJXxtoYzXXlTb00Ooul
Se3oQIAwipLbT/SF9+Nzegw8Shzr1+EV7H5ma3Yc0YZX9BZRMa5iVLAtyALsB8QhYAlbGwFdXBZf
lqqaYjG4PEfqjKbe1nFdWMhEWFuUGDZxXB+LnC/ZRp6aRvsMoEYJp7WeBt6kJivf8ho+wVIdheko
qHcBTr9nBmfBzfdhEWlAWb4nxCDwaLnuy9+UklLP+sDbzTPuxgdLd+Ov3eNpk3jRQ/zl759U7iTY
FymYgZub5XiVTdKltY2FDOUWrmgQ25DtrthQFiKPoK7EgoBdkYlfHiO/abhCLMYKul2Jju4u2TUH
UXc8nH4DXya54oUTu7nsrr44FmLEuWVj1hbK07ozhhysY/qHvZ8eEBT9EQPSkDxBPIdMY7hdq3Iu
nc8Lk7OY4Tvo1kkGi60oWSGCtZlq6GG48EFkQVW/k47Oca1OtrxM5mNIrmg+zP249bNhkvzBcuUs
dFUl8DRrDfa+ENJZ1r9NzCJAWjCKZQSYSHg85aj7OqPqDWsAzjUrM0/h9dZYWjKCAtCivVzp3Mbf
CO/b206/kHHTofn3YuZosqhNS3BDLAYF+6/TV2tXCj6dF/NneBCDoKuthJVlze+Rajh1ctFjT/sU
BVtzfzqIZkIZbYPP/mHEFcnzVztSS05Bjx8sLEBHjt1sL1PjFI6lNXHqJmsTk5e28bfb+3jddcXZ
eBgCgGWaRgxZXh5sRct0PY4xAfHSC+xEH1uvAc1gv7WP6W8t8pQ9enzyV3WHKt+jsz5FvBTAL36A
iDxnAXRM5MjsbPyl97pN/SG9E4zMilfSD1o92OLgzrK2C1uzi9fuI2PQKmyN2LJ29SuUp274AWW+
fbkWMRe/3dnGzk6bH+mT3IiNFQQMgmu6/e1vxJPQ/Io9Gtja59ufcjFsnX/Kmbdoo2ojyMrqEgTx
XN3LNtGn6r7+KkjgCc8v3eM/evmCdtKZK+B/VTK42ZaWiEckJN7iYlB2zm43HWIvq9z0qMKCxLDb
7TUunUIxrchFK0Y+508WJ3NCv3GQtC1MHvix4+Xqh8pZ5VcTP3ruJxgxqP/ohniKXfpkqgWSnUyM
KqJfP+3ig/oKADP8qpYumQxRJviMNohf7dEJK1ZL0AuOIyDHAlDNCAr/eWlch0MjdYaWOklUPoxj
czTKt9u7uHSbY4LpJ9Mw30/+pQmE1C0T3Uf73TctQKy/Eia86KsjqVTR/sq2wdP0nDzYK8+0a+yl
mOgyFUDwgr+Gt9qlYcmXFTiwR/v9QY+mpnVsPXuvbh3Fi8P3kkm3lTdoJiXf0019VN34U/HyDzDk
/Ix3f4VASvQZZxd82VlSPkZMcsv+B13Od43y1bHXvGjBV5nfA0bAKBRvm/mNXrWdZqLNx1pHlHqC
1JVS5dDraxRd1zUS1nJmZhZnolNjhswz8S1Rbqx22VHdiqsw8rctaF64JuT1y3DJRTn1TKzblBav
xmrT/pTpaotNcIYP5R/vdaAt5YoP2p0Ko81ps1oJWnhRMFkk4JVitpTJ6EvHafIiP40Zm6lz87aP
5nHcqVy5xO210trSfp5bmu2nnzP2b6VYCj4ILY3yzj/+VcgTHHLrmIGFxJpmryNeqCguXMVPpYGp
Om8RHUtakveNPgK3hETViF+ocUNPUk7MomxXzv/CGjFH3YLpEIt30yzEpJUlSdYQoXRWWjuSTjgI
HXmv5PXx1P8uVMSLy/tWVo7F6ZMVQJ0d1B4SiSuxfKHapdv0nih0oV0Cv8csGIxaHshVwHLDo3kn
+iXNHdLrWzEytb7P4vKbhXRqNfgswzdU2OY3R1Db1BFjxG2Td7I+wT+jbJv9Wpti4dDbSLuYqiNz
91+NonUhTOATzTay3+wgtV/rYLhH33tl6xbOnxgqJ3zLKMhc8RCDKYCxWkH9VkumY2KpXqsUaz6y
5JgIV/CmRRFBoyZ6eeLg3NXKfhiocHn9n8VDB+IqcMuXfF8c6twNkzsUzTcB5Dlf1tK0pT3kE3HP
O3Rgrop50lhHTl6NDiBp3s3lyS1CZZM6a1TZ12aYj2LvDHrnoso1S5f6KrIg3XMcxkX6rS1JmyHt
PSnRN7cP23UugRkxCk/1iVL9vHHVpwWMbajIuGZ0V+SPRlZ6yqi8DeW4j830821jC2cKa4JuAx5f
Lrb59D07FhktQryuoz4jzex15m+l8V9qy39VkGfrIcgzw2SroRHN/Pyr1qW7279AhMfLcybYPukn
QwjkIIQ529Voakx0JDnUTRM+TIa1kQqn9wLNfJaV8aXpo6PWdisxe+lL0o6wGXYD3n5VA9L60AAE
5RM3izenpHVfZ658KlcO3dKH5C43bUNxIOKZhystrsJQnvCXwTFf6jw9AvbaF7L/2HflJopXg7S6
sJOiDyAOOR9yXtcJJhQvpYZPKbppoqcUboJXZS+giPWXNTLTpc/mQFYlTvv76P3laU9zP01G0Hku
HCBbO/VfA+051W331H6og7cASc/bbnIdwWhvnNkTiz979dW1abbMa/HJnPw+SyAz6vyVg7eQ5V7a
mN0v7GzZtjRHSTbH+NC1nuBCl7bq5zHx7KeT79afRaU1el3F5VxnK5eWxerPVqc0ZRI2IQ55OkU/
MolZG814MMrKVYfEPaXfpFjZyS3StvGKGMt10L40LE7KuWGtrSZgbRjuaUFw8PLxTggodggS3/6A
i6fB4KypEDZzGc0Ssj7PJKkb8c7c4qSNTbgxR2k7jpknTadd3/5529ziET8zN8vKThSvfEohtCOa
cHuiQ2YX0DU2K1YWqkpi//69qln0QmWvlPXk/cxNDdz5UHt+mPa4Sp+7zp36H7DELRwErjggFWK6
mobA7CmS9CrafjIW7A6xQid4tIZm7bkn/sYsJhMb+fNcdwJ3O/MKuMLDKRyxIXKf6infC0iz4vn3
0eqs1Xun7ZYt4aFnHgglIoxFDba6XfzR9EQ5YPpwekVkJn3IvzvARp8TV1QkEvAAFeQ7iLHA7vtd
+mQcs8fpU7Bbq6wulLj4omfLn7mqESCA5Zf8pGqXjlCmJDyR5NwL7qyP6at9VJ/FZhQIsB/CbfLb
99ZIVRZ898L+zHfDxC8nTdhv4+PoO5tQfZKTNU6Ra04TYIC0InhFaEKMY/7cjEcleA865GsqpLS2
DlMlonz2Rn7qd4JzMGUgiYtRKUXMW4kG7xOE88/OZB1ChqhNCcajy89eNKaf9nHsu/r3dlsd+0fN
2BsKNa8G0dnX2N4KZlxGi3cmomvoXj9a36o9cBDjrYKyXjoEQp3kcDtmLACkeFz8+0fNWweRL52U
IeFHiUnPiRv0BJKf39FvwoN5yPb+B+24YnIhLNLMhABJFrOAvDYu96FXS9jWy4B92FdHv3KLB2M3
PkY7EGe/cmgSG9EqwXAfuKtsyEvHHKo1hiWAZ5PYzvzcTkun8usQ8P5d+gGI3cH5KIRfIK77oq21
vZbC1rmtmU93haTVUCKytXf5wdxrJwBvdgKzPHgbEH2A7D0bQEp+zHfSxnhO9uoh/mS8nXarlQFh
aeZ55JmyJSDpvFbmO67XTpvlp1x85I7fsDe9ZAPhlw+3vfqz2MrPAttMAUZ3k1dppbv8PkBwZVww
XYlKIZRbs8/dnAzf16uCVAIykOZEJIORfBvf/XBO7i7ZIFX9C1B35qaPIuSKIczTtzcYVqH+2peU
SNOnVadfSBtB5hPvZAGfxxcuPVCz04Hd4ieJenryDG35nf4sGhT1p4D+421/X3D3C2OzNG6IB12O
VIyV0pfEQNBuCL0whDm6qxh7XaNzW4jktB5NMb9iO3zxOYVcaPdjqDiY09zWM57SkFAnufHWl9wW
taHY6+6MLbXn6B7qaPPH2t5eOz26P+gZOHCzQYY5f9uMkRxaoQrX5RC8ycGfVvn30w9BR8J3e8+o
rt7c3YCyNaICPnqmfrWrEBUQuhQh2EoL5DoEh6sdJh6Gs/NDQ5dShSgHgwW2aQJd+osOU0jDo+0r
QKvW/ByWXQnrd1BGkVw92FkaWL8DmbcyXO7ZVBfVd73pERvYDnI+Wo9pH5hqtC0RgFdCD+HctCuP
fqFpjfpB44mbqbs+0etO2+eh1ebboPI1Jf4UDcwiFZtWOmU9l4EfoV3rDbaWQIwXDLVt/gj8MBqZ
us/HrG52PRE3tg5qMoUnL3ekSH/zZT/oXfDhQF/2aRidtC13awvdnGWMeRltoO/wjdcpGLiWXCmO
rLvYhMM12Tb+qFYbKRakx5sBAbkg9sgmLflRQvK+3Tn90BqVZ1vxkH1qkoIc3o3iJh0qN4fk5HRI
6ygu/tRA4OWbti3a0EGaEtZO6H3Tok49JkvMovUA0vkyV43lF9mfqVzZxTepOSECNTBr5fwYS37m
U22dGu2+UWK5Bbxk2kF5RDZxpNQSN70tl66hZrb2liaDlrebujU75qsrzR6m0Y1RoEBGzyjzONpW
9YBG9naMBwfWr5pt/pxMkmoMm8I/VY7pOZN96nJkE3ul/XySAm1gcphtbdwYRHr7mWM1TsZBqWxD
+t44nWY8Z72Wxz/j05Sa910pFUHEX9E7hLyLk9aUOwRh6vAhbHQt1bwOdImNUkubRf53w4JiYTdo
0zCg+5vovf0xLCU/e80UZOhf+1o/5ZE3Rkom7aVOntJ7O9EyAqVN7ae9h7hsMLZUYTX/oS1AQP5h
VGrHnvY11hLXbu3Ef0mtyKQ42VvK8KEcKp1MM499fRNbkS4UG+w6u4sRGGr3WUj1wEuGkxLdq71k
2t/1uoiLnVUVaJd5UR3Lfr7JNJDqML1mJW4Yh4FeH60pMp+Gqmo2gST72hdzanvaFkaQSdA3lqGK
YD2j2In2GI+xM+VuF9RVcwzLMEkCL+jp9X+KJ7BrOv9iJadHreqyFlqsU19lezg3C/w+9xXk0XyZ
BOoxU7OQ2XU6tdkDg0uiZjOBnesBeXfZMHiRGfiqp6h92e/H2kgkdxhizTz4VpJVqhfpRdG8VUFV
JJKQZ+f7earuO8mOf1DLh6SoTp0gMx7GvnZD3SqUHw6lvik+ZpEUCAbw5BRWEOCVylicvD6XA9pE
k5R3JzP9aihF3RylKusHGbkFK9Sr8LMZRCGp6b1Ww3XNzH1j6fGfqqYHlopkUDcMX8uqjMofnTmp
8kvfl0Dj4tBKdcNDQaGnmVdHmaw8hidFjxmXycpUP9a9Wdt7SdO14EtjJ/V0V5qGJBFN5Lb3UimT
EFhTmPPxiq4boTRKpEYpI8/25UmFF2iC3hDAhpSrEd/BV7P8K+WMRP+dl9pJ1igRwZ/FKn0/Lb7V
rdPIH4t+OvmM0XDIpJ8nuz4FOy2hqoQkfd1L3ecoou5ZTpKWfVLjSlO34Vj5YNYaxsiS76WWG2Yq
ql1S81gNUZL8YdVtDd3ZkNhGA2xdH8dD07bh+HHMKjNONlkyYNfVujoLk/vSiu2mdR1I7dPnzmq6
2Pfq0ZKm1o2sIQseO2cqARUrcX86IMokmdsgi1TpRx5Ppx7idiU0apdJB1W5w/Gs8LkvulP0kEIb
H/+JuFKdNFszTQ4+p0vd5PVU10+5VoTavWZ3gE20Ju0rt5HVIP/WTV2ttV7btkndur4dTUUIX2sp
Tf8Ccvwtnfn/VUT+XJz+/z0Vv4m31e/fzeNbMRelF/b+R6MeHft/2Rci7xf/x/Zd8P2l/V2NH3/X
DMWfy8H/p//4L9n4z2OBbPzPvM0a8deCU55dyMerZEv/u9z85/DtlLxlv67+X/5SnFdk47+QIUa8
mXou2qJCPP4vxXnH+i9gGghYMygphhTEv/x/xXn5vxACVZh5gyFLEKOSj/1LcZ6/xrQ5BOqQflHz
hiL27yjO6yKxPUt8IYMDfwrzxH8T9mXNkeJcsL+ICLHDK1vt3pe2X4judg9CgASSQIJff7OqJ+LO
9L3xzYvDdi92FaBzTmaeTMDa0JxBBvvvroGM85hu1tF76vRpjmXNptqWleQ16updEyx3Op2erMvZ
faj7+Xj1KcuWQYJDA6z5tnXOpenGo+hG8ml1Um7ES6s2XOjBOA4GmFC1ezIvr7pt3fOsA3JOVmkz
ubF8G2Oxs8tsdpOTTp/ds+ni5cXTA1myRAbkuHk22Uv4D1pO7QXdqTh2lh19dG73W79iHVCy507q
sGq7oNm3rvmPTaA/MRC8Oei+0Um5IH3RcP05iIXdSOHoSfVeGNae52i2Fz5mVhPnMtFlhlDPXY7B
wtaH1uE77W1iNzeueuo0BqowMOhBpB52cuqQt8bS9Rk9BKtCo5Pq9+tkrAmKxCTNBY6E/U4tgdNm
HATw2lhWmNoxz7zx0APdPlMYjv5xpz78vs7/SqT/o+/HBiMYO/CGQPnB3CXBH5c/FsscL7Owu3DD
hzhaxrPP6B42Q85uI+07iJDxY+vDk3BqkUfhtuxDRsdSAgopnM1vLmEySJT+xM+5ibxTmzb/0Uz/
P1cBXYuPZQy0hrjzsbHwR2PbpZC38YnGOzftEM4ZD1Om7Iwzr+mX87U+Hiat76OlHS4TXkxeey59
WgeUT5+nlQw9eKrAAzibrn81XekD8OT0delMrmC+WKm170uGxqFM+6XOu5CvD9qS6SDS1D7AohH7
PFtSJms6Vyzqg8f/fQn+HD1xCaBMuSpUMC7A5/k2K/0DaBs7bBevcA/fOUwQtyCwW97pwRWFlG3/
jCKGiMO4abBd58gnzq1/R/gWXsKBkJyjVpSxYtvBI/B813b5Qi82nEC6tZnyhvHO07hjY512T06v
KoRKdCdkE/iHeHFF1gXAKdeFRScHgYddZbVIT63X8Yemrf9zU/t6nf551MRw+ruiGlBqYKEWPc+/
j5oGlnGeSLpllzjjcWw2xGH79JlJ1j7PwkVQ+2pMZQBwN3be19P6LVF1+zVv8f3sTcP7Rsa6RPPd
5K5T+ydWL84Rm47/iYD9MUfBkfAqTcATD94XA+Kfj4SbcjDP4zTvfAS1lKO7hrls7FL2TjdVtzMg
oojZ1rQPcK85TH9S3WBdAI88cxb70NjkR0Pb9vj7EedQO+ymsQR9bzM6rf2dEzbqcUYrMQ1mewZt
anOvbYCoXM8BZV2v/N932J9iHbyi65ovAH4QXmhR4+sr/scd5k1pW2vLl92sND+HLVl3k6VLPm/R
8HM72RV7Vd3WqHsythhRp0XvsFlmL8lGn+VcrSed+jKPFBkedd/Q/ZY20W51t+MoE1miYw+f47Gd
/gOC8/+AwW6/NnJCbvuCYOH/BEBMSKU3U4KuvxH8DjiVmzXOcq6B/BcDGKGjk8zylUbm6JF+exRe
9CYtb/EX+I/accHlpU59pvPWZmJdx08Bv1oCb8YgdMxFBIaeJh5UNMLVoDFCt8PB5de27c1b5fCz
B4yParh3ndl9dadNlPX0X9bLfzJbeIko4BGeBQgMAh/eKP++Mms7bOO2znKHng1lb8onuK+8psPF
M6v7hH91HQQ5f5hWxQ+LGtZcp2PG1iZ5RJWedhNPzAWs2yums/990/wpQrz9auBir6mr6PHDP7fv
uYi3wPhE7lDsg4MZ+u7QGK2O1Jv9XPPOP3FYi/hOIGBnyOci8sdvViJBxtq+zvuknUoCNYodP/73
L3Zjvv99jFyZcUgyIB6Kwbb8AVU1QO/cWTO9s8YTO4L9y0e45MBbJnPCzl62ehTndTMDEvI8d90L
IXXmk8wTcfwoHENOPQbhAgs32/fY7Yql99Ji5TXPbbjKM5kSCQcrueV0ELycF4zMpPPuVurbB5Z6
/KCYngvmEKwnxX38FQT3K9Jyam+zFxr1/5k+gJvhz3MTuyWI3oTKB6UaMr8/bhJqphqlWyw7qUGy
mGKN12Mr4NI9EpYeeY2lyNA+03EWuZkRPVLH69uAsReSi+EQ0S7FysRDlEpEORPjZgF1l3z0UlVq
wkshiMm8iQ0ZWdY3YPDfaKBRaxoUFjMllZKhybuB8B1RCB6bWm/JWwqZ6CDa58FouCSPza+gx1aY
WRMY2XsxDhNvHApsW8TVgu28QumkgE82u0Af9dR1CL/wMPxlYSoGAIzTO20fVn/qC0ud+wZPSxaO
rPT7Uecm4F+hGD9ZPO+Fl97Py2YyO9Fz7AoEP8G2qKxHLGlxZJacYxsintCD5waMaWAYN0yscjSV
WQsxT+HF8HTueyyut80DXfCjw0F9pdq5r/l2BLrk5X3wFfmCFql9d9a1OS+Ds29jKP3C7cEVEDPX
naqo6lbMHzAAjFjk7xLqPljn2Dz53Lk3UufeNehjBkl3aL3hNGv86NDWuY9ksbIV6VgieSbrj3Ej
tmKLFgH5xni92dqdlNYgoxL12pfeia9+pgTi3lQDA3sQf7qwDcLfNg6B+tKSfEGvxh322qrlh9kw
sM9ILlzgjtgCWoXVWwtvDIakMSq/1xK51i18QXkbj5XPcfUYuaCZq1bhvEK++kO7rJrFr6lu5qLx
QC1hgbHw3PmdRZTkYgm2LBjTnz2wMxcPTCZRtjIAOYA1ldizmL8mcb3ltZibAg5cXsZD8pf11RsZ
pbd3GgmRr8I6JvCOvIk6miUhIwdoNzO68jc2k6wfg9NCzAug2T2q7wOyDacsnoMJnfP8nZr0GHWI
nwvPwHmUCmD80/pQY4qx9IBrIsChvsRY7NS18aoAGE4W9AgfbuZPT5E5i/zlFPfdhomk6qM5zRwa
Ybs26lUuYUbPGK9UikVD13lRwQy94NgOWe34H3WwufnVScylk84b+riuIc9DSEUzPxCfawPjl2Vt
MwqB2F50C7ztZUfzaJIXL7DvCo2/VT+DYKW5H8r3CYdRPcvPNtBnOYVDoVv+OrnNp1jiN7luB4xi
ENGGQzUKvmSjPkxi/NF0c5gPdn5verIUUif7aI3agk9AoMI+LacU0oTJOKYgneNm3aCT3MS41X25
ZQBTS67QOWsOCVvLaDbXNTwiAn209uS2G6y/IvLSNzNMc+pG584cxNnmyiwREBcletmvGr9+SoGv
1ngs91aXpB3vmIj5Tnk4H+Zo+wZvev0SDW8MDvaFW0tcvP66w/SNO+17GITAZjHBZRFAfxjJ/ERH
aqttbi6p4A/aqaeSmXR9it1+P40ifAtae7DupnataHRpezf+PlxIS+iPeeCinNUWH1u0ymfElR6Z
BX7omMa71zpoD64kas9rhzxMyltzxUn4AgepCp0uyedGy7289izw83txrwcRzg3nOWhhKhp4Q/xF
KMxsItb+mOxjLVtWRMbSY+eP0beQPEEwu76L1nNPSSA2oJZ+9G1pLcztWCfOtbsEb3NoYESeRpWr
23HXNNG8H4Hhlk07uh8bBmFnZvRlWml89rWYcizYkQ9YeuOBl950xzanP2Gfd7/2rn+fxDIzAK8e
1zFZTomj3hXX/ZnI7ds4de5TMwfkKabQsVuj5p2tT3HbeHfUM+reCclabT19xZggoaTCu7e66/e0
T9h9MAX2IeU2xPDevm3XQt03vkL6ojYfscNK7E31P00cO9mo2jNgUYIDYe2OoelkMevGe1RJXyJf
qM6o0GsZWekcutr9MYbDkbc0fDHhcLmNGNEc+tXSbF2m4qWIajkeF2eGWYmBY4kDFRszmHu94AlS
UvqsQDOUMPaFpbooQuF1edfFw8vkK/YoO1liTwAGR1jSLw1CzF8AIPqUeK8iSQ5zJODYCs/owlck
fdemfUKd178cN96bUdWnNghEFnsDsA1MttmGm/Wy+RTif/e6Sjr38ujVuPWv7hj5HNQRvN0nsV+Y
apAVB32tod3w0iXuWzK69EfYumuGnRf7gNzs7tyIdC44rINyOcTiktbecVU4GTJihtyMNn7H2Hzu
Y5ym7RCPj5pzcUzXoKtSHpCdRnWr5nTNZ2/g31fl9WWC9vOYot15gUzn6fb9RG1LzobZKyaKLClD
anUf9KO6N23PdqKlQUbTDRe/C/tz7KS7mfr6wfOmMcf0BDfTWuoHc/3ehH7gSFr/Pdl8k/dYtizZ
1CR3/fXD7bOxSjs/+Mc3oEqCA30QR3m7tQkWwUfk9Yma3U9k+/vDlg7IYvFgDnH7A9frEFAheltO
ybaecb+vZy+Q05yJFGB4q5vT7Xsaj//vP/2/X4bDBAs9M16ctGqUch/iHuVWrr77MCKkD4masz6w
LiBQqRiJXmAuOtYlxa2LHpiL0WHktBToDu66cHqOJ64vylNnQduY5UPfjoB2TJNPTYNNRGHFvaFg
iRLrtY+pMOh3hoHuOoEYMunKx9FBTbr1tDZlv3GbeBroRWnnArcz8EIduXQbh2Sjw41IavA5Jq7J
Dm+8H+VhDxn6NJdLF2+f8QyWZN6G+MULDEiBdd47dvTygST8Nbi2EAt/cINXKZR6hGnUdscoQ0p2
zFYAEoVICLv8/oohEno/oBPQw4zDwol83OeJFx2ApBftEkcyA6bdHOkS5T5kPSc8NX1fxchBzdpR
QrRTi+l0+3D7Y/f6dxI5qWMDaxGMshldBhf8Bd6PhnbtT1FLYMrAEh7YHL4b4/CTYeDl4kb+GqhJ
7ifB0XdH4XO9LtjnhfNTYUa8dV7a+K9eAsFxszbP3Rqo3N1+n0QiWO1DbZq14nHQXNAl8xIDmS68
JfJeiRNV3FFIBEkpLGl8Hz5vzeT/3OxSjJiQnjhLEMDL0eKmU6E7mVGvw33Wqac59NgTnPBIJqzG
DJNKD5Oc9Yoeq/CPro1fTdRwJPjM8tRz31zk/Lrdxgfl9Jh6/Zk+g33BqeGAjxtAnpW34wb7Bb/Q
/wIrQ5TGTrDpWYwpmNYt3Ankuj7SyauPdYgSwXqflXQwGPC61YGGccO0YsS0HIjSr4HU2wPMrH8F
7vTXMvvd/bq0soAhcX2XmHTMrUrp/dyFcAUcfXIUqeif3cD7bBgT+wAw+T5a/GdtKP2GIElTBNJ9
2oAoF3ZcxF04xMXvnz25vjwaISCYIhFHt2zmd97dC7s0R78P4ExFEvZkakayscfkcPtyaYbX3//c
R1JlCUM2TFvxNpe2Sf1CgsZEf8lWxMJAEt2q9gto17K7fQWzgK1sLQ8OwgF9yvWAPl336RGkp1Np
2fnFwGf9xOrhibhzdNaTPik32ZasTdwB6SR5tNr2G4++QlJvOyH6aI+2sX2gyWJzX5fKmenDEvrZ
1rXtRQaLW3piXl6g+V3gqND6WTPWyR3Am78RtGlIv4/Cj74CKHqQp4Ombx43t5CoFneP4LLtk9LN
IbrWB+ZH3d/vHAi99mwiH0KUSEf37grObBMHXBjvfYtg1LuEbNiFmgd3WifBHeWAVa4FdUkHBLXj
Rn1ZbNIeeNiw3TiZ8S3o7YMaiF8FC2fnpjvgUAfViU8C7sLrtSP7rrVZHcTmdXGYukg8lBkWQFRu
mr5GpCTRT4rzKlloejbo8mNN6eX2IQzYw284IXah3cNviUYdD19IyX0rh2YXzP1wWKfwO8OKCl5X
0u0WoGy5O7vyRBHt2106LMkeZ6COBzWlX46WRzp/k8ZvP1Qd9fuQMsSFTfKrh+fp/WaxowRxXnPg
9fqMnr6/IFmmQ5wsOd+uf+eRvzxzGWPtvck0XO98onsMaX1xg5fRxflw9gB/3XfTRwzHir1LR+wi
aehCFDjKYxjYsPIs9YtNenXV4JAv0jaWj+g7erQnJjzcvrzdnrfvuZsTHCCyC/Kpr+2h9p2toFun
0HfY5d3AO3AZbfptHCpruD6uEyKGcGH8V4Fn+veXUuj+UTU9mE4T56o2/cv/7zNAF6/hwOPTrQb7
cwK5Fp3UyeJt91r62LjYFWhGJBZ3cNkLp5Q+j/f+tfnqTNicAgnryhXd6QnkPNYS+QBPuml9Zb7j
P9i0nnZAMa4RamzMhRMHr9ZB1hiGu+DVCDVeIyX//uz2p5ffZ3M/denO9ZcarZU/HH/jx93Y2dLj
m6io4N2uGdgIE7wgRAtyRR7XBeYK09y1ZW/qFXKjYSCl2bUDmoxe+riWDXXPnAzvhi1yD2UIZCOj
ii8IKN8Owu8vMUXYRUZWJnYtn38GqBWA7DAKXzzYp85E3LkT+CUvaB0UyEnc3b7nzTI5dh6HZce0
t2ydPgaQT3icdANmSAwV2BRS3IDXzcUIAnYf/iLtuGXuMPGHMOkwMiyYQkaMzbkKfPcMHFY9hYn4
xEhsjr1U4DCwdqK7sLnr68om0XqHqK6/P7S1ADxwxcnRTwQXEq6/bjg5h952Z6MeyW5cP1ucVcWg
OuzCt+zYbWb95CPhkCLihOswMz5ybXQBpCYp0AokR0zibIjEu+hb566bnF9kkAoCloRc1hC5t4sI
eblSsCeWxLAhZIGbCegNcHMoMCo2hF2QgdzWxGzcO6C47mJPQTkhIg17CApSvgHWUEHLBDsKnW4v
ae8/Tt1jqtRXN6zRKbyWrg4B8gjKXGXWSPLDWIyHbB3JEeIgeuFR7QJAGfz9iE2rDCIQNCcmFuc+
oLz8zUd0wsdpvW3pfV+HcrdiJySbALjebSBLsCZjq8mIcc9mJ/4WLL+WgbcvPKH3mzt5u6GTXdWt
6VbB1Rxl0kUprH6Dlg4S0vSN7zIJg92cozkKE8UF9YKpDN3rLN9Ycbf05JSwlN/3ruZHAtgdqw3o
FRBWHVfGZw8y7BPUQdMUrllMxSdv/ex5k6mhP3ZahK8MO//l5vOCaFefEWCmLuMv4ojmB+CD3AyL
PpsgBl4Y1gt7mJE1YGpNf6AIYn1epXdianmZXI8bRzt9QfoAWhzcjzqL+ILWTeCBhNutuOvs8vyb
wvOwisujJq+TDhbogZA4hkA+DZ7wdhhR19IA2s3U6JS4PN4rLucvpwnDZ276HdpQ9xhIgrHeb+e8
m1l9oIlCubu9W8Rs5iwFhC2htz7fuk6yJbAK3BjDHoKIjq5ER6vjjj2BQ15yCbVVxRaXFbcboub8
8/YGmk0EZ65TNzMu40fAnar8XX63tldICbBPY7xC8jhMS7ndUGiPIbx7WqL61FFRdG4sOtz/6sAg
Jr6A93jjQnfgQe0P4jvqycUmCrRJ6xNNmiWHYkbu9HWSDV1HHIct+Wu5frUBhoRKR3lFCgjimNa4
8nMtD4tUzp0l/VftAofbqGuP9naZbpTf71unFvBlhX05VDnX/0p6PobROan3TeCvn1uo0wLSDIGl
R0s+sNBUrU1Djv1C5/swbY+QQXfvLpTcA+v4cy38p8VQbIPPNcwlN89/XzU70TVB7+GkL0O9HT0D
13w7G3MKfOO81QG/j4a6f1wispZpLKHYUqI7BXxEMJjH5Hv3V7dyioIIpg3yrh8TrdmRNiooGzEk
cO0A8nqbLQBBrfuln0uT9DhFuTMgHtF7FxGGReNG0xMc1BgyDJsXjhOlckCUHdcYjHMj8bIUj45m
3bbD7TOexNvBXL93+8wRXZ/FaqvLngD/mrpVPtmBwX0Rl3a3kHm6oq0KBw/qD2a5ASSJWdv+tfWv
Pxy8XLmOI+hf1QJKazZ1NDpaz+lsGjyznJi3tKndg46WGejmd4hvtqcQYrVDb7Fuz3EEIVa+J4fb
64wGxCf4fRfu6GRfbxyrH7YPtxJ0+2A6/CQ9jJdNyRKspH9utsjuWgWE1vAZIziw8rtJu84x4k7l
3Wb/OHxIBesxxWBcSaAkqCSW+c6tSvxDv41ZzVV4H0ccEbqSf+Jd9O+dayDl6oU9hhoWfThQFWUO
S7HsxhxRmh4SuOshj6U0WcUh4CzIEH7PfPNC+/1s+19J6wG36I8OQAOWVFMKXw3eUCA9GCTeLBSR
HahoPox+4YiY/f1Z48Jlb6zBLcaePQ7M2coRxegzxeQpwMv9YJ33EbYtFGmJ/5czb6QaGVVnMmKM
AhZ1N/RMPwKEd5C2jDiaVWCcMOGxbeshc1mAtmod3seAajTSyYKsvyu6H6cwMQ/co+glIkCkHbK0
itkAP95gjvM0xHAXSI+dA/PSGHna/PkNh9z3mDldjjIE6IbQfTi1T0mNu7yOgbJyxCUCr9d5uL8K
yHLfEKzlQtA4hDbaz1Hb7FOU6AJJTW5Bm+YDpPOa6RTbjIP/3eHSQnpVH7oroOEboIV+0//cAn6E
fqxIvJ6VsCreIGRDAo+TYKG4TyakxdHlJKE7EXRP+OJmKWypwTgQL4OvEaBquotTNWQcX2UIs7u3
DtxxYkCiqN4NVlYMwxmOxK8c5YxVLnUBuLVrOY31rxG/bTkRZBRYwjLH6fcdZJS57Gl74mTN0pRS
sAL22fjjvewddnSHHMmmNWatxCtCxPM4BByIGcNiAjeVJDOa2hT/J3SgAOOuh1OHBRoH4O2arkWk
Vb/Hbfs9JGhsIMN3C/3lEuUd5rCttFLxqXcz7AIgQcuNsI+fTKULGeRcu8CkurirVrJj0ziUEcFG
jgiUAcQPZIXFdT40ckG7MWe4u+nBfvUrcasF7IhtPV7G8n31KHgr3PGZdKZdyPZAWN5aIOsbmfJw
ngHjdtsTnMbQc3nJK+aEtlg2NRRJH+2sGHg1I0cd+07qNYZKgqTWuTMt/IIoEoeDfvBLviGRrovz
NZhAwLU/MPR+1qqVuwVKWAcVCZYxZywrqsz2EQwZ8e8wdi1lfa1WYNXelxbBh46yIHL4QaZD/zaB
WMiITL9JgDQ7vdY/Qsj1g7AFyM23Jmula/db0JzHMPxpVwWmr9W7tEvCAoXf3ffe2GJXEZvpVN75
I9G7cYUBAXxX8ULc4xhB+0TTGGsszfim1Fg1jb5TiJk4bAfSJ29DG7pgjvo5IyyA5tVF39Sgh0vD
fo+p+2ulfL9aoQrQs+dwHN79aDut3voBIE649AHGJ1gCDdp+16wQhw/zD7dd1sKJ1XcW0Ff/Cpy3
cVhXieOVYphtFg9DX7XEPU5u+8Fsve78dQNTh7d+ULXaDc5yWRj9AU7reaW/rs/KjIKY1A4U9X73
DUdmXUClm2TO0u5GwLWbq/9q+hjUkJoOdFm/m3b8pRvT5U6qwcslsF6ctY1yr8E2dc3Ti0iMX0F3
DAbPstKLcaBFw7pjyOqelzZ4WaB1yqw3l6EcP7AFe9Bb1ON8m96ZlCOsB+VTMKSHZGnY84r0zzhM
P6ZaX43GyOMQiDZ3l78iUcVj3ADzBLdvw7C7dqCs2ET/QVa0RAnzq7orR/h9XBqXP0cSe9Abep22
51tRY3BxRf0cOjNoigaFajUdydsbvU+H10le9cbC/XRYsmsMt8hcbU8Ro/Xe97ZDGvDvSTO5me+D
6RNNgHAaX8ZFROuDl4zTzuuHJ8zvvNR9jeZrxXhugeRUeHtAeMZhU8Lco0CB0jtXDz/xeDfw59KY
0CEGBZCMdZYYqHts+4MbBh8H7TXfLSQlmIMhcXMmSD8FOQzgh5LNIaU7XaEVEFR5XH9nkNcXjhqB
dITDz8VTMWKuyTdtImyqrGMpege1C0QadTiM1Hi3D2x89oDiFKplH14XdXAF5d8VOVC/t/nMOgW0
7Gv2ZAfaYITOVsUgyrwxx8ZfX6baHqXnoW9Si9ovBHj47FfYb9Q50KIAA2q7R6f3So5L77s7rxkO
M++mUoExyjbppLmGHgZEEjdo7Nk9HaOSNz4OprZbKghpwM4Bl8xS6Ntq0EpFD7nNZodiG9STDVFF
x8DbdaRDXiFqskDghxcAuF1f1gk+hJsVSb78hCgWxrg8UNkwTfcNVPO5Ao5UjKTLJXF4ZqCDPStm
r07aIcIAIdIsfR+xTVg/ie5Zeu/K4C8SAO+akRZF/bnFo+MIvDPTy6D8g1A9jvcErxrj5l3iPYL1
U/suFl9hwj45afmHpQ20xHOHnKZuPfJmXUvFFicPDeYNyKlfofWZgXvyYsDlKFODZE4P2PGUxmUd
Oa8oJGsh3cXPHI0JRqr9KEbn0UgQMElHCIg27Lp1ffLRWs8ppsaWwgEzHE9TEU/s01A9FUF3XdMk
o7vTNPjsXZ57NUHLg6fCRhGqHYDYCLodsa1OFpqF7ZoUnCSoSyPljnpwka4X/B7o7O5GZxryDTJ1
KI+TLIWuHS3F8DMCEKmmGHDKFqx5DLDazu2bHPqSJt6WNwprgMxT2GiodymmyA2QOChs1wH10QF9
83+FUBwnFll2cLzoKn+D7NxJAMXO40MDtWcepHdtb8iZ9p5TAgaAoCENd1Nc6z1umMO2OIVspTqR
cEpKre2O6Gk/riQ99c5wicbev1+t3m0ogYCN1QNwNqw3RHNOt9qr1CJK5lBRbaP9Nbuwu1mSs98Z
fsDQSIvOQY5MHbAz5GuPbE4LtLowTGsWuHylo39U6ydrQCFvTXJJ8auTpWv2sl9yxA4nmWsB2Q3r
gFk9HM9ai62iod3HMA0qsEd7HCf9OeCArEPMm36MJXmdWmDpg3dsm34skmmxaLMfg6QbShlHJwF1
eaVHeTYgFUsL0RX06vDhthvkWbOtsfRivphXGOoA0Wllxng0nw1CwUFif4IR1Tsp4dkFh9lKsXHK
/LRfDwMBz9QQVm0Te7BeumYkGI8hk9G+SRfAGuSH6P0FUD3Qua0Hy+otUOL5w5gtKn1TG94IuLf/
4Ar4hAuBYefwIoIyv8KqcI952+RbOj3CzO+BbWtzSmssq1CHFd3QwM4+jdcSSxdfxvNolS7knLIe
zbNqf5Hafegc4ux8Ab6aMjR+ga4x4rhQq0zk3aZoB4IVt6oTlGojAdSLaPkkqNvEQmixTdDgtAii
nHEDKwq3XjZLHLrjigJL2tyZNhg2oQLuhgFVRUbuR8DpAVW93k/tVoUdWv8Ro3C52vEFaumz2GBk
hT1M2E80aG1mhXIKr5TEX7NFw6uyA1NXON5XM3bfE89H9iiWabOEASFaMSgtTARZvXV1FcOXQ2Hq
z+hA3kZDeN6m7bmZiZ+nS4wtQ+wMZCvp+C4a7f+h6DyW4zaCMPxEqEIOV6SNzNkXFEVRCIMwgww8
vb892GXJEsndHfR0/6mnKAjedmmsz+0rCN37tu53RjrmePKZ9p7Gwjq4LtO0vZncoDZ6sSz/9n3q
gy6GS7UB7HmTfvB7UP9mxTCgk8blm299wBIh065oMU1KL1rUOqxzTlGHPtlhh2/zaWrNa15ukRiF
dnKKH/RDH/T0CKYS2TpX+6Z9s0u7fjLaLkR36mUf5tz2B1lvMSC1DAd7RBbWlF8bS2JC0sqCc6et
T7nD6OHOXCkYWmNQqM7nyiH8WU9Gxq446+cunlc8O2L93gwjLQOrRg65D2FlK3jEiV+2GaGdiIOj
sZjaeGLSqJaFBAHlHmlKaV/14bmus4uWN1+1fNDH8UsDh4unbR8ZD1YcQ44JwMIwat3amo56exiM
bkxxgZ1zPFJR3k8N67tHGozeh6ZYAZiXAdmS24HKcw6qfGDrqajU0Rz++Ls5J93Q1Zc71W3oPg1Z
JI2HfBDS9kaSEZ9lk66qqvzgehlDiyyonx6ZKdbwCqDiRn41+CfNdb5MGNsID9scr8a2hoH+qVvN
mIzz+iC3RoRrszq8ezXjhWtzQGY/KUqukdLK40kWryaX7O26ATF1nluO0lEtHEhg0U+3E3ZqZYt7
rJzuuS/sBQzJ3SK3086z87yazhztU9EcuUPT3GxZYbQ9VC25qM7S3a3ufGXdh/7gdPR1DCfRZpgg
OLtJeOTkFTfgCwZYevOxKMct0ozRjNqRjCRNzHdWA04/9x/GlnHQUDHJ4hKgoyaJb2FN46ahXV7f
l9bjQoAx2ketCK2CnSLD+DHabuwM/p/SDL6aHDmJVwWnDCE8Dsqgh85djk5fyigoTScyWtzKs/Vn
2oOL2McM5HRj2tTqc958gq5Zd9YwcwZzKCg7sGgFjINFNb1zRnXnBA9an8nzaNr/HPUq6FqPvWET
d7C46PsycKDJ3VJlOsNpUXsZqeZc+nrs5aTM5SabxO1+SbVqJU60HTDna/l1aqe/9owgp/wW+JlD
StASO9J4N/0ytVeSC6DCwipT7PfRqgY188p12A7cuL6W1EE9xu3J2cTC1jp4LMWjR4exayECd4RX
wY7Kq/he8ww1sonRR8npj0aMebIj7ivVbfGh7e/RqDv/NANdqDOvWzitrRfffgsp8zHQf6W1z6fc
zNn+4a4Eulf1kfttvTpW/gc+JXSzzrwW9s/gYnbPb1/P3PKJz8ywaGYtsof2aC/aCpdVRZEMmpuS
yHps/AlFAoISuJf5K8v74rKMjkywE8MQ6RwBBByge1U0D8r9Wmv+4NAgWFBfW7kFiXPtx9pMM8sy
I+XkUZdp/2YYlIg0IGqoXvXneRGf+gqf1dN2Rvu4P7Df9G8p11sSC2CzKoqjGK0mrIPmd63oX3y5
UVmzJRq35g09QxUhQPqjOd5/5WK8OwTm8NTJ26onlbR6pcV+uwJILwej0Ldo4ftzFeXH4gY9F+SF
oegKiFKdaHrLmm7UdPTEy8vmYC0bHMJCCmLWPm/V1idBq8VMiFR9NVyHUfGny/XHcOg0l7xgrQvq
Zvq+L4SkKqpAM6KRN1+vNXr/FXqeCtjRrstlTHVL19LStABiZHcqjc9pxptt7iUx1RZJDBP5WmLX
/uuGWYWBWql8t3+xVAplvV6NCfoxPrJ6DZ0Spw9+PY6elMd5YWvZUhsO0kM4BAms7bjzL4JxPXSN
3WKk8ThMHpoW2R+dcVmOFpqWW0cV5qV7pSejWAFteFNrQX+4sQtNqIIN4GlfP0DjwXXM00ASaNgN
tKRLS+Tf4C4poJ5YcvpYoyHucKmAhYwxtI3CD5GVwD8AsJvWy7RJWLljU/rvKAg1z9XBlO/HG6Pf
IJukwRnPe9DzJSq7TzPjrresuL0V7xbbJIcNg2ep9C0ugozboDESp25GLLjIJXuN67ezHAMR9X/d
tKjE7vs87qo9HTyeu6XIrniBv1uj88ICvic0MgS2FgIvXQOOPS2F8dD5dnBQVZm0jJiR5GnTF/2g
O7s4arX3rJtyR3O8Hyxp3Fo2LlBbVzzSxV/LUH0yFopNH887OHEKCscugEaeK6d+L6fu3spEwfbU
4M3RnXhutuAZXQMDD/FbG6bPVHRdBsJBMlDf6SOtDT2Fj9vriVjQw5JgaGUqtoo5bZvuX6VWC2Bm
9ZB4/idtldYZb5DqNYvzadE+NfRgmLS8qEbkjeYUT1P7Wo1HBSv+vNfZe6DDqGYFasDJix2Rgea5
M9nCFpbwsvVwgDIBxrZR3xm7/gYXOh/MfkS1lduHtSZ6rhohmmcRlfCINIArW8DajqbCRdrl7skK
xRU1U35YunWLlTa5BzfwvyGkxWYecRmjRdGCx6DmP7R9q3BmiCv6TridSsaYeumM++Pa0sWa8xRv
jvbSy0EmjW0+ar386HOXOrqaIu666r8mK95Q3fmnaq+PMst+hup+RlseroXPK8MyESIuK2eOXV1P
l9psSPT2jTfiK/8FSxAFmM7Dpp4hsjojbrk7bMu8bk0zXmfuKD+vnAhoJQhl4P2njWyOFPmLVizj
1SzAXafSfMpnwGDb2O40fyMFvUc6lc3TiRM6JBlG4yOjqpcsbXLL5j1I6mLiFOYfy9e/poWwekcv
mki067XQxXQw8dHNPUHq3kS2gcMFI9VTP+zPuzmGgxqGo2m5zCTbCD1WODhlO0xQOGfDxbIBBrsZ
RqKzZrrG1Uocv+buBC0O1G3TgvAuOhLPvZaHrp8+saeGU76QGeBeB+WYCeLnNcRJK48bvhFRe8ah
0FUXOt4wvPx6u96/QKy8BbLPrnnj77GnGUfTG2ERy/sJYddFGc7bgMU9HWi/WTB0DYaxAiov1Xlg
cHSaoIyR4V6q3hGnCd7oZsyRCdvz3MRYpuzAKBQjVuhCc/FAnXSjxppNwcwhi7u9Yq/AQoBNaZpp
J0DOrcH6t0+OH/k5ghhJo18JtYZC5o9b2a6pZvMr9o74TDpmWtsu2/kcTxxW72nJbRbZMpieb6uU
qQ5aKvCkpE7xJdCZawHe4gDtT5Zb9XGY/KeuZZWfwyAng0mlY7V86LVkIBrbv4Yq0Rllu4koujjS
HTJ3YS2aPPaB87McCozuUYfI52T78BezeM7KQUMe0XPfj6N7XaR7XH0u+Gr0iO4YDaRIoj/tmYaw
HKhu95AiSURsXQ1Iv9X+PWxEqm8895aP2NUza3GtmyatRGChThuIGxtwfjDafw85zT3iiLFlB1Tr
T0dbZQl9YhsvnTNFSFLAKyu5HVQAFj5hhAeTJixhmYLHTo4NToOeUu4c7Q2IzK39Fphhsy7oQ180
3UyqTFhPtA0XCOQpnXvno2u8HVmY/1abqGo1d2eSAOJdp2k+55PxOTfNW+1yOfYDdxJJC1HVrXmi
D/w4WLc31sPNv4Wa2BLRLA+YOpxLjakgVlJtse+gxvTh71K9x3K2F9V0khz50B6d773KhovDnag8
jYgXaTwiowIuFdt+bCb3V7fM5yDgExILjBCGkVIbLrUMA5roh9pbflxk+Eg5rYuaJ7SwfDS9V1qH
HacY4QnakrgWe0J28ZjZzvPotWtU6ythGhOTg6cKrNstQ/JAlkLZStjYomdkhRXK8jJ0h2J/q3uF
ciUPwIuLPe71ZsSIajL/s5Iyl4GLlHJ7nOSYXdY9exCBmRre4IIKtOal6NwnUg8itAlEDuiiTIMt
iJRJgpU1b01ioXNFu/FBBzU/Bh6yAUlxFQZC+DKQ++uYNc2tsrwvsxUc7AGpwGTpcZcvTiIz46gv
aOkDbXzMqx9RM5K587GSxakQc/WGCP1OOuD4quoSLJHmYeq37jRMOzo1YuOjruegKuzQL/vopqJi
J201t2egavOR7sSHoZyfbcBc7J378lG65nUngIX1Z5m8zM1dt1r5tbKbA0GO3qnMCiT8+h+BdCuu
aN+5Ga13jlKBzzl/Xyq47dJa47aQ4rT0+pxUfI3lN6/h+HJRBEdP0qSKYCmgHSYSIp6E3O95UPUH
5fNwOvNeXurgadDVC0ZopqWeOjKIex9WFxwo3y6tFrxs/WDeI405eaCm5aj/o4W42ySUmU9IQmwy
2Yb2lhs4PfrxPBMigdjOPwUkH5CTSuyWL4zjWjhAOUbhvvo+eY5sc77fx/VTgDCnHHoY+lGPNb07
bt3ylI2GiiQ38dRrWjRhJe7yk14uwwW34VPrgJl4Qt9PbYEwdqi8r44W05q1p3UrzjYNQdqwNvqQ
Vzzb9sD2s5LlCEyvMZJNFWGJ+kdbELDEM3jtUcwzHgXvvtnmfK0pZkPdJxENgIKjlQoLXcS2q9M0
eCJekcCC/LLUfq2vNdkQkUNQBVJNX0s1JPF9jg3L7p43WbhIGaRH46bFDOnlBZtPZMfuVPmA2HSJ
W+PQopkYVN1gByqevBXYD5EwQrmo6OY/vjtr9AnAoZZUHxzn/4b5C0bA/t6nR6u32dKLBfQizW9P
GFuKiQnuyXOugIl9TKvw47mWYs9Q8XdG54AWhQGhzfUX35BHhDAMUJ4rQp0bcl6DNJicTzaBhGPf
qNMqur9S2C8tCN5Fc/x09Oone+iGx2G6s5FzxXDWT81tn/vPsvXblaSa2A8loTQRWyDrqLRqzDdl
8divrpeOc96dPfu8zARslqjWyETmS5XPK8QpPA4k9VrN460zgkeQDu/u8O0ObOZiwSsZzMLkr9bM
TE46eQ0dvjQSYmPJrBGHqmx48zRlpythPERJF7e0GZZN9vMDHkuOHc3zDr+db8MHYoJHtxlITHGQ
mSjGx7OdI7dqWQcWlTNmQIIqT/hHP7rtfpJdRuioMUWu9L4zkwQVVf7XZe4Tph0K0Ip3iIl7iyxZ
VZHX7q9Qqfm5DJrDppXxgrIFzeif0nXEoW4njjEsQxo4OuYEv35V4vtmjrqp6C15uLFO+Vj/4HQ/
1eOtI2qmxOoxB7nl4DAicOQWaV1r5V2HebROhDGE2TBLoI+hSDGt3Vcu+9ENvzUjEu3JMsmdQz2O
j+iWYl92KT8lKzJ90jro2dPNWH9z5B4xWwr1S8gbBF5UuTYSTnGssnFCkB7gz8OOjXf8Qny9lbhS
gqvYX9IdVRTIToDMNgdaA7bD2JoRb6Z3mAj1SW2p0GKIbn5Z2TzEQoa0HsCG0Vv+6UpokWCU2xEX
2QBFUzwT17OfjBKDeJlzF25ccNFslQ/ESsR2Cf09ay+60KvXQftmXTx0YIvfZvGK1F89Kzb3mlmo
W7JInyYXYRnfoNl07sd6uhf7BrEBnRu1ul6cHHPiGloJUa8inAhxWc0rsRDNS1++7D6Ei0mCVLyP
sIxBcGlJNYnk4hFwo2vPQFlFaunTmyXo7nFL3dlDrT24fwFNi7SdudzFcoQwgetpTxrxP3BCe6wG
FoavVtB9atWztZscovvev6vKCajsZPnyJQCkONgmpxBBoWOtGOdKpCs0B7+kGkTZTUbhNQxuNYFK
DH7nYnA/99mGZW7mxNvsmUmdLhk7WC78O0eDqdMrP4+d6uaJbhcQMe9b07funGf6Zeq9l0BsXWwT
zZPVxhnl2U7gdD8mc/Vq+pWDVoiFHVrgRYI26bXfyru9au77HQ/LsDR8vMhk2rHVzs2ECp4D/q+z
puFiqPqt8QvnQCbGfyYCjVgzdnzuzZ5m5PAFgfr2TMi5rrKR1er+DJQD110s7Se9nWCOn4ekktr1
RnybFvoTULwH6UFQeO5+dgagb2uD1LOrd4gxRqB9Xq5g7PeT5r6D0NQpBDp9u/HmkRuPotStm7Nf
9Hk4MdUfJj2/z/Ojs5FyUxt6XEPvhDjDEDcQXNQ09hYWouYFIRTbmYkYMHgJVlpspo+Wp5hOmHaZ
SIK9TxxvfIdWLFMhmfW3PnZz0gdqQozUOB6oIi9Wnvpufhzt9Y2ZKt7qjFQc06ZiOca/UXhXWLR7
q9/eHLO+hd1DmmAR5MTXmG/sbEoynsIoQJfNIrXILkhz6kfmfzYakU0JcDyrHLTDlgajoP5CasW3
O2/3deddNxzRoQthJ32qTum8WpVz9qb820BOdPZqqqEmx2TZ64dAyMNY0bnoMxgxAqFXt6qRcSpw
E71TB3yINl6MSiZBYhuXye7YcWBOV8u2PsrauAsEpXm7SiUf92kmQrW3j/ZeJdnOQif6sEdZT3lS
m/V9QXhPUts0RLV3dQQGqhVwctI0dLkbolHDLP4b0DcrolWQ1DPjwwTdlfv8OK12eyDjA51ub8Id
k+7oruuQ0AHy2neEveUKXhx0zwRbQJ62Tyj1n8bK+K96r3T+tJ7vT17pvQl33Q6rVEfyG5qzvhPh
EqCrjj2dLHRTO8wyIAQ967HI4sY1c/97H00ZMtQJwDx2Qpv+i+ntT1tQ/ZvJhkgGIOKy0BOithIX
QWuh+Y9m5e0kPkLXZm6BuVoAl2s68Ur9+823rIjCCcEceAKU/Srs2grLgZXwhdg+JmO9jvh6JsvJ
0Z2bSC24wOcSvK0rAfSIxSIsIKYG8niu1alzxAQTMyaexmBpN8NxKKp/CETsmDabcKYBj7TS3xWO
5MLqL1qLxRMxHM1Tlb+7KgdRHiZEifPPsD1ZPup/6OwJHljoLvBJ6yZVIQBuCLMQ7AGbSM1LSZW6
ta14YN8Kc97D/t0y14fANB7a0TTDwci3UCqsssFNzDOjagJ2evtxV16Gvite2NbjSFIswKbQm8Xf
0sc5VGANBp/jLEgmUX0Ivgrbzw+7gQKuY91DMT0tNput1okon+1sgjqOCL4yfz8McvysauDZchKf
TtP/0/NHz1+YB0aRR6ZMDeHEtY12KRAkpQ/zm1iND6dEXLv0NeNbeVGIJbQy+/S9/Ld1lJPy6J3x
eF4mD0FiH7x1WUkcL6iLpZNq1SiytGk3sZw/6Oby07J9ywPGbJT20a1ch3oG/I3QEX8+69N1gxSg
fMdFy1tj+VWRKKKwy9K7zFzK6HWN26wtCNyz+o9t/ylK9qXYt4bBl+z6mFB8cA37RFHij+it8/fO
FMskll1V7/3tyV6KbX29LI5bpn1R/bS+/gtw9V8V1CfY4iJpF9QNcr3L0rKz/3U5ynPod+jU7Jm7
V6LqlQqYEQkQKXB259w1+E3ZsHemIIfCJSOX+RyCGOOXlkORBCZzspdUW5W0sG32bXjeBS7bEWjf
7vPDsHyJskWjuecHttcXUb6NaQ8/HN8+AkuZb7k5v03V8M0axB90SOlc9Q95V7CWAPeTG4AZSOtf
NubggLl18tfs5XZKK+U+zts/AhqQiY3B3U4vvM0sVFyZA9U8fqwazvWengN4iVuPIlmvPCuOAJhX
dYLD98nNwdkIBRKhG6h3ryoe8Q4go8F23CL1ebP7yQw90GfPrVZgWVzvLS0WMpmNzSM1HhGzfFVE
uSWwFQSk1aydMU3QBBf0YK/NpJ0bDMJgw+Ei5jbWUNAAgiPGM4q30igo43bzPJeLm6xNyRLq4hcw
5X133b9Dy581gdMw6UYZ8kx4FOIStuvkVb8Ia/9rTaCcdcVFNom/OzdbpBfBQ1d6ReIqfKmE6WGc
GsN8LooHvviDv7gH87ahfKkZxyyDV5CXcVkn2s3AOQOaqHYLHXv4VRVrm6eyRZzxVHrMAEuQ/5dl
7pv9ZAd69qz3fzx8poe9JLDHtoNTVa9D7JZNc20KzPxqLjDXu6Z5G3FCej9gECP7t0Mip1Jzx3ix
m6uiSZEfM4LNeKiQJmRkCsDhIiYcbPc0bNTKWbvrN+GE+25AZpv35BB00A3OxzRCqAfa7UpEtzFh
v+LQdRcBC3GsH10H43kmF0iu9gtqjfVDhgNZQPNlkeAZlxbFuHFBxbOObnaaD97WHWtrM0KIG1mI
07xkSStzXlO7EhQSTGFDQky8oI9edfGXnZ18NqrTKL9O6pnPCAmci1FM996i3/E/FPzd0CNByTVo
YP0hC0CNqmajkZ5ZwC2Ky+gOBAoQd2g2nyToAI0Nfwy/t0OXTjwlUCJWE2GTDuPVwuNzWH3kOrCD
x1Kv4mbkfm622glpvO24DtxfmekvhlZ/dxRr+DHjZcEmFVpu15Bg0H0raX8G7VH2xJyV09LElbP+
R9IJoT8j2pAtQ3NDQNTd1tywP3HLcdyb/uLsHnkS8Eil/ul5y3EItrTOEcUweR6NXFZPdjV/Vy32
YisrfrO9eukqy4Z1tU59o4/g4TMyLqTYod4czCXrHjXnxzPqH3+07mZLi/WGPskQCH8Ncz+gC/XO
yzPz9t0ihXPkQBZxo2XikOXNocuYAgyPm0KtwF0STs6bp3Nj6vKIV6xM0L6/GQvpDoPlnqx5umHR
5w1QprXUdZqUfR+g7xW4vRO28aYSzmzP24uBg4oynZ1VcAXTDDpZHoXZPPQWP3wzDKzJ6odvDiB+
ijolrO3HcfoNrIzhdTTFqZNg7UoeFwEMG7jzX9VxGwkGMBg6jH/z2duMO8Bx+NethATtO+xDwR6O
Nm7gfK9fa7NKkRe9NTNzh5hn/NIaV0MzBlGB6RlSx8tPlll+bPqpvLHrfaE74c1zE8oyh77Raj2s
FNMr2ZDxrCGPJFwuDw1jvbMp/6jR1u+yyK8GCIkgb1QbEPkoRsKwsMoscs3ai821u6ji3NhLfpAT
LpfNkrdPutVjsocv2zC1fEibB6uHqdeZ3FBaq05SKpZMH2EuqIE8i+Wu2boP3dX0MxLbe0J3iH9z
5Is7VN1p0VGpgkVhNtreCw/iFAHqkkyl3cek5jaIFnKSy1aBbgxdNRrVS5A7wbF0ulPRlVmMYTeL
u6n8KgmtjdiFR8zy5jxtI7RM1slzrRQpqTdQna8bjo59JM8phzRAwFcK7eIIQnZH9T6pb7d1Hiac
fek0SJuPaTjbxDSgDyuv9j4SJWWZ5PZ6zQMIk0aPoqNVA+6IJbrw40SAAEMY9MBOvPZir9FOsgmc
6Q8KgYPv9/LAYIzasMHJ1Lpzag8sbBV4NPFfFGzA2Ssqr/aGJY6KlhdLZOCOTLzgTz2SIoGI8mIR
9Ro5WQ6E3RqHJq+jpsnumR6rNPOalSLbhbV5M6h02YHcsQvcNJuqg/XLrDpcWedinFS8cS4x3hE5
bZGC3JTjd23Mv3rbFilFj/Fy216rXiQoNL6JFY75hLjmbfVkZPZ57/W7fqT/DDpxwOU+0qezuMfB
mqPvgFo3Le0qITRml6QJA6exhXeCUjzc+gy3imUuca0KM9w090sAIABK6Ujdq4uNPQaBX/AgCTFC
QaGeNGctDpZ48daZ6QcoNUEf8WjKmUQRV/3X7+PzQngh/N2K8nBnN/Wm83qtO9dnwLemimhvC3zA
GO+sldBa2ZEX1OvHuSm7N3aPEFHNDuY7btKPxZ/mdHaXEitNfXEWzBobD/ZeFIdOsMetMulSuF6Q
ONn2YV86NgFqfPFCiIe6Q2CX1ZQfRIKrxK3C/vDtvBkWYa7ybdMagdQruJYeKsnVT3utNa6bX3xp
PYpWW+flYInrAGfounm0/KZ5p6y+eENvhRsf5eqEgkzTQ8FIAvtGu8hfE6T67UEFsFkma4Yi1Fut
e2vIk9ErkS141hhXJBXDspuoM3x0+IQch4CsvfLySxV8kWvG/BqMFr0L36Hepnfdh1cj5VLEdg7X
MzwKj9w2r4DTBLxLhz67OTF4esgcPK9lnkVOQc7OvinvzDbPAuHTdb2FY84O3OVSuM9+OxLxWCu6
4qx7dZZJIjzPU9Bo3orA8sPZWE6B+4O/CDs76UyxVwbvgOI3vyihv36Pe0TZxXGdfQCHengyS4we
frD/MW4SZaX6gPM0kKZcEmcG608ii11cu9x4VO+U8pquq2Rhz/AE2ts9rJ5BdweOZHBBZWALVGRX
P5QbD15VvhkEQ6nl4m+ots2xx4JKK9na7jmb/gxasFw3w5fQwf9ofSDurZbsKOmefMkbs0mMQpMp
3vvCvNas6Eq1m0NO789b8UpoXX6PfprnBh/vWmBKQNyO5km1BqEU/HIcdlxeMw9ormbzbu58guBK
TEU4X5gcq1DvBVnW65LmLV5SYh3uKbHBSfpeCZJS45OhZwpdAZA7l92EfkYwtvje69AUpHD7Lcyk
uDPdHR5Ay5M2MCsSDQbCOyhhQzb9G6S/Jlnlvvkamooa2SzffOPsOaThEKakHdxhf2GHeBTYBp1k
fV8ieIvpAhqEHAzATqf/+EicxlX7nnVUlf7SqxirI82t8U12lArdzrxzW0zRsr2ZKeDHi1qjA87k
CV5hEA49eXXjkOp3t94b5moeDLmBA63AGQjhuI/2a67cKpJOR858fZnbAZltt6Okz9UfrSElx1/W
H/JI/4JJI4qy7MgfyUomDJm7n/yPYNcfJTb4Uu8+DUNR0vdU2d5foSFYRbrVkVK4gIajADDZ6E1z
dZ6aiVqZKTNEFbPP5d96zQxauuyPbwX8Bq5texrnEAD6jtrUPEAAx6O0CW4S7T26BuYJ6Mjcx1m3
86YNPf2Nhpg4zbIpkmz7wyfaZhFR1QASRv7iboV5tG5+nN4fNOykQDqZlyHVISY0VEQukcKeR9j3
IX6J4NfJcRuwz4Kt7smuENCXibW47tEbxjuWMzpJqdMTCzU+u5qipdiowYv9SPBQVKni1/erDxmk
zrqQWxF6HjFQ4m+vdy9VMdZABfVvtQxryE7Ue9ep8Os7Z47nIejMx6kbvkcgjq39T8BEEfGdjN14
P8/z67oRfJ1XV3qHxzZfPgXa0GnSwQLdB59o9s28dazKu8tnlOyqfLmZcbqaYVmrcch1s4vAU0Z+
O326FoadRmu+1tUAzfD8H1NTMUq6hPz5c476RlN1WggVN/qOngXXnNFr18Ic12jxjRdj/qMWHrGy
OMDGfopBexIoBE1QaLt7mws2pPU+faR3arfOOkNFx0uZd3HZO+wobtrzaCACYpDWmp0Ji1S+wiRN
tG7YKwgQy3C8EkbSaJgCgwfb18+OHvw1Vh29/v6h3aiPrbf3kzN698Dhh2wCJDAUPYBXA0YgeTqM
2sS3C0jE0hXJ11j3aAvYHH6crf3XIMB+gpWAkmN2g/4y1/bUeLk6bLmsmaAxKRoVfZtj6NFtWFiI
zI5bo+6Pvpd4VtDegCojXoX9J7CGJ28biGGFH+TBUvI5J//KJu+kA7njiNMpWR36QkRdIFqE1Ksx
3ddiOtKRbfE4RH4/3VREJ0909SnLwG32dZhj3R69qNnx4+zm2ff8xL0FLvs2WS7VfNUy586azJXc
0xdLTMG1s4MXNdFvBb54MRr3as60v8Lgo5+NlnDS3vxaO4THeTam+ZqzIggtFXKTVXCzbk+1Dmrl
BeQb+mSk2I04NIERxIHthE6F0ll2+71Xy7PXam+Zre5Gf0b2gp0H2DFsp047cHVQzxUQS+/yUVlm
8CQKwbjk5omRa7e593fK52uu98tl0lcSoAJQtZ8AqComiDRP5j51bPfq5iTPSonAVl/hhIyt+Gwd
E4fBbuJr2lQqs/13InoY8mtsY/5B2DHUrw1MOlddM6WmU9IbFEbqWewoqwFZ4kyCiwTYFW9w9hos
WDxtYvXhnEdH/QIpfPfA+XeeVyYQhz9Iif4JRZpm0wUHZ/htu+l9cDeRbEP/TFYPxmApD6wfyVt1
R9rUI7WJUcdhFp+W46T6SznSNMt8jjCHvbYDCp/tD93pcql3onU2WBrcDfAgsKSkfrJIZTeuxYwn
oHac32F3UZk01Ybiz4VWQ2zjEjtFf6u/FiuLm8cy39PeBB/yNdTmkKUAtMMP7aQeLzcC2usJlBD1
F8AmYYn8RrEUILJ0MLnzP0nnseQ4kgXBL4IZgEyoK7UokiW7xAVWElokREJ8/TpmL2Mzu91dbBJM
8SLCY0H39e1dGNrZSn+EMeskKe364ucj9QkeqUKzMuNdAWvHdnl5nfXWxxxSiQSvAj/Q7MQnWxN9
jFjkXUIxRwwjV5hrQB8jqsYUZ4FgKOOrkag7Y1bGzq8xjvnpsLExH5CD8dd1LV/dENQQP1yYL6T/
9N4tdwxqUPjgAiCdfyWaNKP0k2RlORioqWJzyqy9ozC32g25PHWlu8OOvIVgZKIlrYTRmLuoQPPI
bX2Ef0/P7dzPd0PUnnrEwUtWI+VyMl2bCfxWswO24kxkg0nAVFV06TkfcLd5bUc9bLI2BRROTBwE
YIL8OKdHNdn7NGZOXXGvX0eGnDbtRuiI46QRfTiYcoYCnY8IxybjJeoWozhxEWTCOc/3suYJKcM3
4knMAPmy7IfO3udNTAKryCaGFWx6SUjmU1uHgiH3DroYUUIc8QYcBzW0j3UzHX3XgMaStft4goVD
viewBixto3sx4uA14L4GBbnE/N3J5wpVfs6wYroGma2kGcgv4M1ZbI5eC/0mnRn5xFP9ygV753bJ
iw7IajNP2WcEZsJe2Ucb7Zb8E789TVjm+sKJ0dIxkeEO6IOGgFgessryLdDzSLDN8fQ+sZ/isawP
MrVecmpWNqELDmos3Uti1FSndK7YBUG+yVzclJ0WfK35AiQ9eEOrxQHdpMfWYsCpTWRzZpUYR3mH
sGWRo6PTRc66WcssXahZ+jN0poPfda+pIr7OcJjTWhjeVX1A9kwSnUvtfdgUnDQ8pjVBhmtgBP+D
h6l4TkvBNMrqOCjbh6DN270m9A6V+U3kg760zncxcFwml51iwPVy+2FE0sQ16z2VSqgDb8Y2T+Qu
r/guYNYcd40VwQHj8+cm9mhaeIqKudxP4fiZ5pPH7ePdinhonXn4wHhxmeIatOrc3nuSpvkIlYBo
0E9vh8wLCIVVDRODLgA6VvqQg3SNGprm23LyNz5mih16xUsrpw8vYrBR291jm1soxHbsrPzIxKRX
5PvQjKd1rJlqlIOMVmGSvqa8nlUvAViAj3jUTDIxqPImxN41dBW8WxTW89x5d8q+K3FdbON5kGhj
i6BbzhicOeq18X0/VLciMC6OrRarP1PECrdCHnlb/qoL2tO6c8em2dZC/nbczvGMArOPPZ/VBnz6
JogZ2YRquLlhH6zDrkAudw6YScgWz1a6Gq3U5yaAM7GGirzxcFi2NbWCyWc1tiFrIsuYzy82cVVg
S4qeoGgh4koEUNPzfilm9Q4c1lZ5yprj+gFGt8A/cW1aWZE60CfS7vl4gaWPiG/YmxajUL6y0zml
v7nxGEg3j+mIHhAX3HWTDHOK5zt7KcerS3QeDxMhpiIcdyrKn1gv533ajiQresYcZmwvBqSTO2DS
bQpuBWFWppvYAuytTM0pADMSCo7gx8MFRJlAPIjn/qbKqEa+7+etaafZkrYGf97heiPUUTSBXAUw
FnBl5hU5TJu/rb8FUPSmsvBlTH0Pv3KMdYwK6sGasM81othoqz1llXHrR5c7U5GrA6zulcXYaFOD
sl/Vh2SB3toupjPLgvdSM7YpPa49nY6R+UuCb40LUiSJNiYkztptGP549QmVZp9FrrvH5It25wSX
NhKHxHCfukDZjOPZex2NmzYUqL5+nD0Grv3IyJtATwo+QCQVCw++SMymVRrexxwAyaSr9iGsWXLr
ytarOMrV3ehPT8YS/upHbXOu7hlaG+Z+6uHGGjhnCGQdDRerWlNYO99tww2ViPhQ2NMWMki5arh7
X+bC37TmvO8DiQokgoc6NSDIlAScRIrorxjJhbfJTKpnLtJ+wZVcZSM8NTxBcgqrE1NBJnYw2Dfu
VNBhVX645uCA/pyAGDUnapFdLg91vlNjApl77q+mdt4RtR4JeKfUV6mYbNfS7JR/pH5FIycBmCSL
fvRE+JkNc5dbLF1FTIHelC3tRNi0KxB76zC9a6P5LyuZzjpM/lfKOKLho2WW4ZepgEX1tN10pvso
aDpY11pf4hAfcQy7cZewnXt4XKvW5r5WuHhVMkxZ6jlsuJp5dGxvUxNJw3WgAqTPod0dUVxvFsBm
jKUVEjBhL7SQ9FYOHmzneIJ0MYVcy5BuOscKObelXzhEozu8SbECTJ+3LoIccX2IS/s+TQiKux8W
gd5tLdN5GVkfOGpScOw2JXQu418UTeZqRLU9MgPd1Euq3MRmsBo8kNDm8As0NN76eF2GRFxHN7mI
lAQkwNGV5GrCsTT1iTTYAT5Rsa0jh1svLffrxpkuRQtimJXyB576P+nOPvxdMn5WM9+VNZDk2JE4
DTz5ZmAZ2Xpx9ud7WISAu6mtUiemAy1UUgsmhIiOkVs36HY8QIIxZeQyWJU1UzNzugxJeC8gxzUZ
+W4Ef+ouHJpPHQfwsy9OQQZk0Fx0C01jA8uvlzILZ61oc11/drSPm8SbSIhv66x4imzyJfmA/ddL
fu2u3U1A6Zlq0+OZ4txoKPbIyuy9kAgQnbiySg5b7MTPczd824m1c31szFIAK5id8FpXWhzagucm
9ru3xgSfVlOLsRAJMhZrjDIKEohPQBlhkexh7RgwyZbqoilcTy6Z63EA82sxZ/CbFvBlf7M049Cm
hNhHkdiXUDCQZP3Ukf9YzYWFvZhrHFAGTFPGfYADd900MJHTvDxJIBUFKzpHdrrfKvZbEf2x3uN2
b/ryHuDpphfFM+GZdUFd1cnTFey9eMFXZdYKDDahOV6SViBItd8xIonBKQYOBF+ymmWEg7xOvcfa
J/pQ9g+S5jC2fUYp1pDbJOwzLtspGpAFnU8jwjbGgQ671xoreJ9RzWiSwwNHFcR8OYqmQPMjyRlM
7jUv8A0oF/ztrXcJqgd5Gr4ypAKrCr5vglKRY+bKNLEUHGyrtGEiwdjgRVIGIiINhrcnhGo4UDyZ
hFtBAx+E3+TCmtwqw/jGj3t14vl7UFxC8azamwxX8CrH3IDx7VwG3h/eLLYjWfZbX/5rCb5s4tKh
ByrEOu2Yu7AhbNKykNnavBRZ+JSN6svxaqJq7QoB8aVxriCS8Y3XfH0IT990Bnu0s5Jg19cnWZFH
RZBaxxM8iaRQV2/CPWHq8KZLA09Nnp6tFLxf7t8nc43rxY8fUv6yzEGnfbmYobhnQqUUCZuQcBdD
x0HFfrrRVfQcTdWERfSVEXoVDqe+mpke+GyPlZjXSU1YD5LASzEN3X4IaApolupqydR444TZx0gu
aC1T5laasKPnLcjUOCHrDCJiLfFMXGVH2Kc31w469Y2MEvWJbOxM+tZ9qX7Grm45kCNtuJexYj8e
wuSjGzvkTX00uGr2rXz39V/H1BDxLyi2LNZeMtVruUS9YgH7R9fWLbOML7jcqzgg5gfe/WMgOTkv
0ItuhrjtOIeoH85saFIPatPaE9zDuCZ5OeEi7CraR7j0YalM5vPM9bKb27XH9Gg09MkWzS+5gmcH
70I/Zd+1Zy+/mdUp9sMM1EVwyXp7YiBM554KP1pBQJeLyF8fURdk+OJeOeQ0KgvTkdcujBQFVbUG
CzEXT17hdkcHxtgqegsdfoUflLiz/eo5TIjgFU2+Q9y8OagKAmyGW0PE8ez0H/gI7oK3FozbRlKx
F+PTYA4I60VUEIGig8f/syIo52AAYLrQy19GgxrVhcDGz5Sp+56DNVKFdSuymiDXkJ1yyJOFKM6D
SaK2bRRmInUtCw56YJB2te6A+uO7UUlgMhyZ7toq/jKYrRVEZHECnzP7uZYFgDqMRppuwB5lchVF
4XsxhfYKO/ddVMe3kBcaYugwmhGzN+U1Kft/TKx0g49yTQ+G3hT0kuCkTh/chQDhYI7NgLzkkkWl
zzMW6dG6wWt4BXWO0BR1XyW7QDfXGx2bl3Zofmcu8Kk7kJ61VMCH4v4GU/oTpCSiiMvDTwoYIzvh
VyXa6xSYO6yXJw3WNSj020wXJhRi9jlrZ7t+QaKAoHI3eWIl2gmHY9lASBnvG7O+VHXJW980zHuL
R7wBwGEUR9U43Gc8h9sxHe6J89yrmBWyaSyDAgaHBD29CURIPRMzM/Ms1ByeSwbeFDSHHctmJ7kA
IAG6e0MuITSdvHEaupU5U0u2teew91/SejS3tTmFW/IUlDX5J52YRzn/s6b+mAd+zEWFM4lpM4Gd
V5PFXCXOYQi5OBRB7N9zhHlwkpGJrselZBqOLYC9UTVA9b2zbdm3hABAMi3ofdE8F1N3qY3yi+nx
g92diyB/CVVzCvMAHZ5RDyQ3vMSvQ0/EwBCHTo27TiFddPZubmh+4GVg0Lw0hfvnehyr0eC3STJ8
zrW+BD12l05uczE/l/Av5IR5zLQgPDjOtrQz5kDxd2CMryGQedMy+GEOFzU833b5OLK2TdkDwY8j
08uB/s+6WjQa7T+3cXIx+o4rRogrBlXLmHYptYV97rzwjr+kzHxHo16woyU85SL952LqgNLC+uHV
76MhiZqEBbSqWcLL7cbXjqkHhFDur+mMqZI8pPLbcWMQWRyCo9u2G5y7myIC/1byNTVH3NszMRUH
6CoS+/LizIbQah9cVOito5mRv4wYcfpk3lLff3NH7yMMIk6tyfBb5uWX1fvjJo2Sm6neR9gHlIes
i9Y/ZC39no6NJVo7b552CZhCkZO05FilPIN+2aA2vAa62TR2gvBxGNx5N4XDS1hU90k6HjRBG7dz
Kvxf9RspR9yv4g281IV6yW8SnMu66+yRITnRog5gS2o2CKGiGj/qme+j2V5MlB+eM37FEKOpeNHn
cp1CsnNggBGNnHECTCxWlvERKCCwgw3loa8q8nKKVkOo70nebE3cVKyJRypm8RW4P3FsPBYpbHd8
5ae0mDmgZNarYQzv/73hGqEaPxYW1wz6hkzRCehsDqIGB4/NGIqsIKL+S0ORVkkgzjMPSf83Q2OJ
0upJqhzm3iodSG2OMaxd6TF2G1gCejLUrMQbY5jvmrhjNkOWWMTpMdWofssnPRTJRzbGL5oL1qru
CCD117j7tqEmEb8ZNl1a/bOkPpg+GQSJRcREJN30gw3ATNUnuygf+yrdgsE6RHpYi1Gwd6snyTWe
G7lv7wrT/AoxVeHCFe6uGbudg4p5UWK8w7GER1g5AwPo4qGqYHGTJsXEII0tEBKkdDI8NS4tpab7
sC+Iu+bRJe6G3RQAgaEA88VIEUw9KZGq8LmmDxkVnce5qW8S8CSnuH7nSpwT/004hq54N2W4jWNx
dUKsZMz1Lmg9X33AF2Co3lrUpqLvPShAQQq33gJukE/PSFqp3/6LHA1K34v++YsQ1Ag4mBTvYRi8
9xJ3TyBxXGkxbeOwJ2vwH11OYgkdjypyH9KYimFuJcIJfqOWL0ylmmTt+/LbaGAcMCN4ybi6rFu0
1gxYo+gvse1TqdHg/hYivbrtrmnIyoxe+FSDk2GGzAUqDn+oVsMEfuZWTM+KvW7UeEB+uqgCyl0S
Pwx5k2+Mcnwtn1vXPS4oqLaHaFG35pklG6ZyVcD+o0wCWSb7NPLyoXRddfDSR68qHwaTYoV576Ty
Ikf/a/DB2Y2SgL/8MCmf21INwMMp8AvywJZj+ZxbY7+xGmAtGZUAZqw2dWe9KKdAhq0hT9CVc3IM
lM+4BOOLbxj/jvVcK2s4uy6iPiTFaSMKDm18vTEmVIk4iUL0TFn1u+7ro4/TFyIs9TIoPcHRhk8w
2zNoE7DIK0tzsCpM+Wd3vD0QO607DKGrMpjOzYQ7BkqSu0odcYBXdGeL4RP7FefNuPmtp+dgTJnm
M8zCXNH9uVkEJrvSSNBPHVOddWzG7RmbiKnsH8cYj3i00QTHVmFhq38VBsnFDXsdCErhdIVez+vA
IG8hlBRLvx8zef+/UXN8wZ6vDslsPdvtGO00qUy7ubEs46yPOS02XzFq+qZlO9t2TL/XJPM+2pnI
FWnOQEbBQfscTsmw0nmr13kf3rkCRkLvs1xwL4ceEe/zHPYyRVcpyyG+rDz8iyWPBJbD1TQy04wG
9LEwY0TtNqesaRwgTMBjJtt4mrrmqh1l7NnMH9Ip2caeczMo091ahvEx6/wMzffN4aBNulJ5XNe9
CxzZpXQLil69l/5wGYRDGqloz+HQ3wU+jsm2aclAECVd5cjp82Du6CrgTJHbX1McsXFgfMK6ka8S
ThbrsuzHo1eKS6Xo+0FZPfAJZCZXRWmlpw5ZHdcMnjsL/KJP1/VmTg6eq/esmPlKeQ1BRuBMiRn+
eXXRrWzEtL1lcHdqJuvgmB7gltYgsC0ZYUnluVdzPgc9lvd4SjZCQIzgqeJn4GnihGQS5cQ3xvn3
vUyt31rY+bkQAz0zcboWTPNXlUv0Gq3sNJnGvOfUR/mKWRO5xtYjvQbzcyqZ/oFEwpaN4GDNdyN7
BoVLPYnbdUPB9gUbJIYiFC9gCIw02GcobFm3fudeOKaflE+LQuB2POHO8Bmb9nPXkYsSTb6Y4hc2
5U2QRT95Ngd+0xmQZPxhJrPX3ZvDODKW8doNBPy/dhp3VcTdUFTyiNB10579xINvARO2SEgXxRNc
kK/KMveQIRgsFd647dlIqU/2kwPRUPSB7gqNh8OoCeOOFNfNN26mGcIHnay7fo6+RJtf23pIsY1R
1ImwvZ4ypA3Qpd8Sx4Q0Dn1LwREZF0bL6X3X83jNTdyuEyc4JyaX/npY6rxc+SfM8cVN0Oe5nmCZ
bo4GAd2Vm1fmvvbjs57yI7GIdWsb7ZUa6F3DFJiDaNEypMKDlmPWKTmdVq1iWluGkqkAwWQ5Vq9Q
RvW+pXIKPQtpMTIwGDS1v6Eg/EZa4Ln1Dc4kdJNj2o7bbRXfE6dEGzDx+RtC86nXQHt5pPGDrejw
woEknbfedK7efNMk7OjxUOmmjx9tbwFHMf3m7KK3EoGQThoLbgF8a6dXtzAvZja08UhYpMIpaBjr
+ZwZjArCbFinHfCDLncmNF7jG1M5xXXuRwzCZisXi6ArcagXyAaJ0+VHH+of7RNIohMsyLWR1489
ZC84IDSxpW3Jr2cPJ2LGQUe73msqwH6UYyt3OoxvzE6eHOWJ9bQ3lf+SYJJbazCVlI8qbM3EFjgb
4PAZlLcxgxz+DcD7UAksDnggmqAFX04goR4H4lxuHu+AANKisUBaDYOlEVhxUFjp1rTIAOfVNW8H
3Lee98FE3SYLmnHukV3J8BmJyKl8sEQQdQbnTrR9fEjxra1ibLTxRCSODqyMqLp6dG0AdfRbWilB
q7r07uraIr0TMDMIUDKGrHiwfVJtlaM/K1yzSxbpPA3zi9/ZD/2sYGSEu6712z2dgX+Tjm7DpFmw
+zdk9Adr6EC3Od06nES5920KfaEbQ8DnuxtE6UnjfxoI04Zx81gNwStOWpiMOqYyfI1m5zEYhkoD
uwJTTqV/yBIwGEO9dwM68jBJSZ4DY82hLuOPC4IdOi1dYMSNJxduJ5kF6cP19BD1g0epsOTHrLQY
xR1E1tn4s331KTwO1PTDY74UB8tuXzR71EbL7qbjkCEaw/+hHQj0NhbJtOiXxDhOo+SzE/Ba2Bvh
/UTdM8f8HxStvaPS09gO94q2Lihl2TcKHe+G/PXy4lZ0nkIJmj/xFkY7g1s6YLM0STYBRNEHJ0S5
a6JD7o8/jhUNe2nGr1bCuxsb/8xawed2gvWs4Y81EM9WQhl65wYlF0USv6vFwamc5Ls1u4fSEJQx
E33vXEY9OK48vKIewZIqIA7v2h/aCM9Ny9MVoXliwRNvPVG9KIevKTJcMwrdcJUwLsJZOz7hC4Ko
uw+4aSP/tTMfDRtei8xeTwG7DsZ89JbTH3e+f8YSoVbG+5yNjyw5VKKFSDWTIK85MsOx+eE5thg3
CjmZ+OrXdY1Ptk7IpvZ3MzvDrrMk3wo73mM3fSsZIBQWlqzS6GFlsMYpBz6p07/IboYfgswZRu9W
2D5ryZXNY2UgGI21O8l/W5WDrOeNajLAYNz4XxpIMKGffLxU0M1XgYfTDmvCe5O4PXyGZNsVy9Bn
BAIVucWxlveq5svVjP6+BJTKgKhjNpqyHJAJRI55NhN1doLO2/QBxwZVRDtXFNHa88NPWfPI0Bn1
5yLc87EUJ87FIoDbag/c6Ai8cJ1hb+eRuIec0DCrl/hnwUz1JTcJIxvXhZiPkY+DVRdDsMtBfU3L
LUgxh/Oc+sP1BirvvJAVIgz3eiZ2jOGRMy+bC/Rn5hrzjMU+jq9l6hUbZiywFS1aDEeZvVHIxCcz
IQfX/XjrTHR4x2d/pDL7xQqRmyb2kRX51z9LUu3iJITEyQes433jTU9uNO7jHnPBNPsoUw8xl9Ad
PW8YKGT6aZsIRnOdvM8LU4/JHw8pDIIiye4cr2eyzlelxMlY+PqIUPXUDBTpSV3dp57C/VldA4GJ
FvGLxLT5E7KGDRaom9nNMO/6lHXRRHyXtTXPbXLogfacim8iJO+iJwabeotEgCYIgnEOdyyBbnKl
HOTY2AxxGcYzTK3028J1R+hfsSQ8e+CoOTwwoIs4QmQhMoeu3cU1Eezw1d24+O1V4d7nOUCDkKds
mENQ6ZKwnsbb99+F16fGHLGXkZPBlNDuv4oxPqq6g9JZB4fGHcYt/MQFpMggBwWFj1qXa6qyvvvc
hprFhAB0mP2eaSFxfHwkmTXv/JYUlereq6T5DpYdKBazABw7n1X+kaNR0dHF3ugxGd7ihLoRtB1F
v8G5C+RD0S5jy59IWHgz/PwaRmcqZyipmmcUebvdp7DzLf4UZBHnaDHl3AFU/xXJscnxZ9gZo3DT
duCSdMPJ6h4nHk5mbrzYdOXxnea67hVMmmZuJnF7j1397M4wuHvbIvHA2TIhQsGE2/6quHjxpek7
5jdFdNeWlCXnrUPCoyiA5RnYh71ifKgFbJFcSgAuHcetiOSv4lAE+xdo6yLIYp+MWUvWAFtSQmJ8
aPhvRcpnZ3gDNq/kbgxidzeM36Yg8G6ky/hTcDAMXANd3WEtmmT+UovhvZlHHNL+tPbjARvVSA17
jtcEDyBHR4KBsO8SWjJGB8tS292VWRJtJ7t8JTK+cbHWrPtXPO+vJQQQ+H9jvOmj5jy5iDWQv8Af
qh4cN6Izzzpau/LICkDLJCWTY14A7bGfPbg2erk5cS00Q0jYfsDMvU+h/2aePFTNtMW/mq+n0S42
rFb86AZjbkWMqJP1oWFow9GUhwpm2dAk22KoHx0oOFYW3cdx9ZmqjHNbU39DyJpl4GwdM/1HhHq+
I2y2yW1uIFQow1GhrmFKsbT0TifWpsG0XVZUfNbRW0Pf5m3EX267xmPb6B9y4vMOra/bdPJKWXex
Gabok5nIPyf4mTWs1SHEHBeZUlN5QvZgDI17z0ScszhICdG9mGbzODgx970lS2aH+n1ZNGQBJXCK
vac8TW9uVHwbsfkzA15ciQxBCzmp89DUw97umcW9WppBWQ4mOEyGF5sg/mZU00Hl6icHZbYtRfXo
NflH7ycOQ9MMZiFdW5vMKd/aUbgAy9ovh6EuDrqI/ZGTlsP0wC9fLS9uN75Lhklj9Z6mFwrERo5Q
2TEePy3W4aTUD+T+3rAGnsJlJt/Y1WdY8JVopPtPOyPbk+FTkMmNJHW8U9S+2osjfKpGDxwlc6ZF
ZkP67NbASdK7DEu3OZevZQC9kSPJV2GrU1oi6tohopXPZ2Savr3mq0j3LI8pTb2FmV4zWluYfDJs
0eSWnAqUPbfsYU5KrOIgXaRIHkXAGK618s8xnq5jW6QrOue4u87eEtzKtmFHSlVk2JiUy5pYRe1O
pu4PRUXlPiYSNxXdYfKhvE4tSRHm/GQ/nhMBfVFX37KAC1ZZJDIUPjCvNzdUQEC6KPWTA2sEHdJ/
DIfurWVyDwbHwxi4durE49LBk4jhP1mrziy22NTDsQtWjEz/ako8s1LX1JHwzeZg3a00ijaccsG7
lXyXnAqxylf86U1zaD3gqYiJZlp+2m3z4Gr6PRLjp82h6jAh2VouUlxVayKEFRQhj7hlOwzfDhS9
//5jiB18og1QuLF0mJvSCxDJ+l7iXgHGjA80qe8qwZU/m9jNwlm/Usa4dbVFxlUpXL68tAzQ+p7z
OGJ9vq9LvP2G8L+wdG3SlhGT8LiOMHAa4QUQUUIp5NqBBiXmLzor1/i0oHIEzb8GTLLdtr9zh7q/
vFBZk0SLsvrD4YiwmSXrrFGG26ASl6ZFvcelb/gmI21SzJYH5zFjtpfj24cQhzt9ecGm9A8VOH7i
Dxa/O6vvMyT63D7FYfdvWn5yZKliazuGt/H0BgrBStvzU0WkB3oduigPxakArTUREd+qxHqMuUMQ
SD46Ar4ZidmA/I/YC4cWn6j+dbk5rtyB15B6JLCc+pxPZAu9YWON7MqcwnGVBPnarOW/AXs8I8Lh
5jfoJs21G6MPMp4Q4qT41vSjzCX4prBwcLWM/SsgmC1MMTZchnhG2Iq9Tc1k2CxURaRpM+Jeaaga
76gkvhra4ZnJFsnUAUxkaUTIGYjH7F0DI13sru3aXCIOoV/eKKBh1kufQ57RLqmX4p2EJOgOa//K
m7naci4y2HycOyXWtilrBHyc3GFUIVSmTGkREsXOiOy/QEwH5k0QBPpY7tAsyWXDzwkQEh2gt4wT
LEi+5BFamfxjLpTcKb0fSut5Fhp/Uzc+OZW76cNc7IMmKNh94baNgPWikqSoW0NOcbKTWY752uFA
K1nRNwnDzH0w31zDoTecKztIckCjxAdWI40+IFL4lIOEw7CU5SvTiOkKKmhcNfNHUw31juhkw8x2
mSAvn1SRvwYD5v6wWxRKsjpk7Ua5JiT1B3uXm3Eqts2ItlNV78KvjqFJiTD7ySbqeHURhRPMzPAN
RJBV4K4yjgdthBOS2ydWzn1gnWi4g8dBARFs+FSsZ7PZmBDtVl1CwtVmGYBK8y5kqNeaubPT895b
Xvda+bkJxJujS2MzCLDnL0pob1M6q43ZCwjRyJ2Gmlikxz+8Sl9xqRh7jzF1EAyoOsUrDSgfo+iI
KqS1JCg3jtFRKfmYpfTTMsukjIskFy4Nh9R3THdVU86f4GicnTVQjiKH39oc6kOEi6gyZ7gzUh0Z
MpU864RES0xFeIqarxYda2XNQbljTdcGvjoRdRc8QxCJUNrQnJOJ/tF86M78y4UpFS40yNfsPde6
3jYZ6f9Y9hKYBZs2IFJsPkXEge2sfAZisiJhEKrCQF5bzEa5xafN9D7BsLsKFkGCeqJnUf51femg
VtNOFFPlhxcQMvi4JWY577wmQHUFTwUlyV3340ymgm/SmpqrYZsIrioBuxg7lLdX4cvAZFT0IEKS
F9H7LUKsfLIxewkdb/sSQw9T2ddclU/cS3DD8i7QLTVO3sK62P2XW0upOplqGAfEGvDJ9tZdEuOP
dkbW8trhPOwydeestRvniCcz8O4Ly9rSysu4jdj92rAZ4ZrWy1yYu9Qt6kMhBDQr7ay6ms51dNpp
FXVnqnbx+iWvfcLNYg5/S7vl/NCtBXm/O4Yvr+6C8rfI5azmrvpmQvpV6cVBaoO7piKwIAuww8Dd
53jAkyXvpkcEe67jJJza1ZSjcKFP+APfz4jrAFZ7WrjBFJD7QR+0lqjVnBmMqtLklqcwlW0SymuP
2wPXtaGEwd5aj2qwfwrJN9AvJjpw5kTdCzf3DuZMIMytSZBbrdOd/UCoeyJyj0ZKctat0KvKNESh
pcChVxDPi4lFZ2LFcSdEZaLdL4zSh43OtL/vowAwXZh8Un/1r9F+/xzNyBWdb9/ssNLPXZ9lfL1w
8OJgPHIT1K8oe+e+MzomXW7ylGLRtfNJ814OcN9mHyWhARipbHtPOnn8oMK23uYtIxJKeN/DpTpt
8Hp5dIAG8NBCgyXmeM7ctL05U8uwUS8BixmQwsl00w9r7tOfJjWvAd1Rr+U0/wQjitLWcbiNefgb
XiJXL0Ov7jHwR3CJeQITtdZ1sxVG52zKEJArtV3iRCyhfpyREzwPpdfy468w0xy2wDY88hf7XDps
A9sMj+hSSFIpJbZIp+ldhfv3Lp6m90rPNB+ozj9OZRq4J0Oc/aUs8b9/WDJ6a/8rZSOOi9XV7aJL
YkMrGyYO5PEcoZkE0gFS5xlMMs1+RmZ7swa/JQkD9CAsGOvgSGdgY9HLGdZom2lSbWOnKPa+Hn41
04SDMYvoYhlgRRpJjDhX4IiX/ymzDWMP4vJJUUZ8bsYiO5cOA2osojnfxIfQbw6hNZPj6OVeWtRG
OVV1ChUVVZMLd8uQsBptkwpDTxnygQXQebA9O1hHSWLvqGHNAMQXzVa6k77mZaCvKfBNQG4hZ/th
KRKMxXLi+O+j4YRR73mUvF2Pe/8oLSpvVetGgtkjbOAwr8JzDbeFEB53/f8qlMsIAl7J79vR1lhf
wwmU80zeZJ153fJLcpzZLjo60dBkQz9S8lW6SOUSTur/3/TZltP5P4+M8LzsGlAE4kzxdKg74/Bf
E2hT0rqd2ZqctZdyzQziy+C4oN+Xf5NyBp6WdSWpugn8tAUViR6Nf1kcdxslzOhsDe6yIeWAdz2b
OgAvIVdNM+rByhfEwlJCKJYeTz4acRfzAewdmDzM7B2PHTp7Y2NKj6NrzA8mXMhDIg2cQgw3I8vn
gtpgyJ2gIaLvpOXz5ATRc/Golg2ttanLIirVv87O/6g7r+XYkSzL/krafR5kA3CHGuush9CSwaC6
JF9glNDKofH1s3Azu5TZjHU/jlmpLJLBIAJwP37O3mtjWnOIpbfbn0YwVIIz5MYguBwBCGvhr7i0
wAyTY10jjpwDNgN4ZqtMxXKvA1KFo4FQvKHwOogmQ6ii1UF1K5PxqZG5f2j+vHez2Zsy39QJjr5d
6cn7wE6Gs4xIoLPnOxfZSnwarVi7SQf1hDR6vI2zOjo7bsJ0QozRe8+EZRGV6HYQARa7LqrVMYdi
h9OA1x07kLEZtpKeMhVQtACrQeuPwiMON38++9BRQNob6JDoDMcsazpj06A7//kWoTr561+xkYYZ
lIsYscAmKBACgfT/zFJz/DnCjtDLAf+thx6mxi9y/nUjKkshDpJGtuNp7lB5DvGeORTNJHsC6yJb
rJFF/qnFDau8HsqHf/yvPEgQrcxXjQeCpLJgBp+YRbPr6+rTCYW9zohnWhr8lR4WghN7bU4aqaqW
EwbIXagC92AZHwwxhvMoyuyYgccShVVfQtO8//UZAbmZXdd0HkitKE6TrlsPiY2ALSyNl84pmlWq
c4yMkADK5sgdUWDOdPx9/Bh3Sq5JkODzkjGB54gIF6aeWw9DQ8yfhDSLaN2nFdWAmwozc2njir4Q
tkBTBPKqK6qDgnZ6yVqqD9errphU7ijU7dvCdprHiiNomJWryVDMmy0mdHBU1cly9fREOBT4onGD
NBnw5zBW9zZpppVWvkeeNz5Xuq0zaulJu3DadVQHNPrTITlaoqIBI+v46njVjdl53trQ/eJK/xNv
ALG0q6Cer4Y34YvUA3DenHaXiKP6Mz5SDc8DOcV4lMM71btX1ZHVVdb9HWRAe8+RHXFW0pc/s+Hb
D6e1hFUy4L24D3zPurely4HFil+BX+nLWOMIHDTVjWtgv5cS5pNsTpBetUvOmjmHTjHTj02gN9LI
T37pI6iFqHEDK1S/DTBOU/hPYgE2q/M3RA/d0O7gRGJUTgmg/aPPRbgfFGal0sar2AVkN9n4uTmP
wsHTnWB8xVFCaRuqbeHCguuUszZHlX30KVRbkFfGWRg5iTJD9ROrHwDIGMZgYCHPj2nJ3oP4IAJA
y+JPZgfbcQgPqintxwp17bKBtnXbJ+11Vqeuk64voTxh13eKgkTNDH7Nr8eiN5Po5I+Tfuo1fWBc
Q0wgsH5umk56d9FKw3sEkt1NbuhVES+prOhkhSm5jS7EQTWSSJgKyemjd46FpIbGf58dGpotBzEi
pgkfdNpkIJFttZyqvto7lqO2eQnx1splwUKJugyk9JZZobWbEtddWwHBTBjIzq3B4SYODZZ5zIOx
G0OK7iAqZuZAECwNgR7QX5h3lwFlIwhVpDJRnNOclx65rCzqiBe1G4GxxxLJEm72OSGQe5cSA4Kw
qACioZ861ott0/Q6PM/pIvSi5zFEtxkxLF2jYeZh6iEB9MMEQsVzlpUiiLcmkXg9mPi3bNxmsaZu
nQSkvIsEFwQxpIam3YXo2sEq3inwEvBW+lUPROOEhsvbJeyjZMwRWoJWnfTLCL8HO2oETbQ/uVBK
AYanySpjhCVTRRiOmdETgbhKCyckybZ0diYJpMWgKGozl6NQ5z+2brZ2fX/enfx3TWXTjNKiWdbW
66my7pTwgq1pe9bCK82tk9fOrkn1l9yUT9QRGaVr6S4nF4GgZ0LqFTwaOFMAyHbJLuNmzOPAOEcD
iS4jan2GaS6CTv3I2lZwLkNelGvRW8YOZdXoolyDsr6rs63NTbmO28bYFmmBPiZ6YQ4WLVjU8Shh
uIQ8fd9m2ms0r39jLW47FnEaq9VlTOxzODLQ10N9WolOfxJ0q5ao02ftl5NAWjyhPB6eeDtMBVHr
FCRfjLA7SVeSt04+QluwD5xqmMBIXnSA+DGbY+gUIRjE1SM3eA5WQSiTfcqSm+O8cTLtu9DgFhpW
BQSkT5t1AQZgaFCCiiglt6QLDkMXvZQU6oijIRpgZngcygLu/ERgYDJ9D0bmEFfJr2V32sCz8FeI
ds+6iZVsRnwQHxbuI73HUzhtCqfn2M7YaanLgRFe5cwdmaX0Y3X0yH0eTIyNrl7dVUKcKXgLnhr1
qWjXO6lFVw0lUmlrWKn5NssKXZKtM2c/GS7y1upZFv6lMfpPv8dEWtf2q8fBLXGtI59os/VlsjMG
gfzbGZ8AYREZmvQXLe+qfdQQXtnN08omM+jXoghWNIIbi7SNuMN9ALY85LRfPxpN4a7hNhfEv1J2
2UZ5cl033HaWTpwq4xG4MWhhBQOKWiR0OctsxYGeaIn5RZtqeBqExiE5NSSXQBXEzhFCTuamkmI3
5SWOmSLeirT5bEBkLYPgLrOH5jREslwxxjnJIicBomdgpNnHLoHW3U2XLEPir4zxUDJ23XpJ/TSa
5uHXG0kmODPEMyyuFC762c+NbCUtQh5JA2WZWEQp5n5asuSA193VSbjKmqsgUaIJyKruihk/XWHP
PhBT9GQAg1iIDtw5LlJCFEf9PhbjS81NvGpm34oTI2R0aYghMUxeqpbaaI5RsRKJ2j+8joXev9gx
gpf8I7boAnYJxC1nwqhs6/tE655IEHuyR/bL6OwCwAYEXsLlGslpYyWed99nJgH0hWfN9hQB+tbz
Y1PFH7UDZWw0NrLHriE176klo2xXsqghnmcUUiHYCNvwGk/tu1Q0tUjzS1e4hF9yy8Eklhm39qg/
2hoyVA5SdHyK9BWxo70mHtBS7T6nOlhUBQ2hwqR35YNwcy0LAbRLUx2eI9C2mOZtPE+Hd5qvPmqc
JMFovZE4DzGl/nX9XMtAmR1VG0/gPKv5W5OyoiHlgP9i7vLrIStUdWWGAsdjykiW4P14ob7Pc3TN
VjYe6MX6dwG9o8aOvkrJGcLrgocSVg7R5ZxBZKEj9iPo9cdv//G3//yPj+F/B1/FbYE3psjrv/0n
//xRlKMCsNf82z/+7aHI+Nevn/n79/zrT/ztHH0o0p++m//nd22/ipu37Kv+92+a383fX5nf/te7
W701b//yD+u8IVbp2n6p8e6rbtPm17vg75i/87/7xd++fr0K0oOvP358FG3ezK8WREX+468v7T//
+CHFr+v052WaX/6vr83v/48fd19l+55GH78V37814ddvdIKC4t9//Outbv74Ybi/owzDmWWbnmHp
wjN+/NZ//fqK8Ts0TFRbhuvojulY8sdvOdDz8I8f4nfHELrFlMo0PMOwTX6oLtr5S5r1O/mMHror
6dqC7A3T+vFfl+FfPs5/fLy/5W12W0R5U/N36eaP38o/P/b577QcaTmuYGBiGXAo6P9bfP3j7Q6k
Jd9u/C8VK9K1FRkGZQXyYJpymvGs6q5zKiLJxqc7gINFisLLDcBcZHiUMASMcXAv8cZCEoFbAQa/
qNhWx36MV40/VsVKlLB8FzQiLG+lJUKgvLCJ991kWdg/6jGWIapL7zHQpv7N7JvsgILBQTBEuPq7
NrgJU21GyElyH49EaK5B1/jUI0XEq6OdEPQdeqLfsXuVzExxF6csYMyabMaiwUiUJDDSGn1LpmnD
DmCJYKLRE0HelNH0YvqEUGwm8m45zBkjQVN9gEoLVQ1hDtToZLWuBHyN5M6kIAYBG7jMmGLbj7Nt
FLAkY8UyJdg0INQQn4Thn+JWDKmiDS3IrOzVpIrVRB++31i0lfq9IuaEJFoyaWFG1C6XNEcYIa9q
ZL0lvsyZvEM8MWFBvmzkJSDQyqVjcTeorrHvzLSLcCjTWxYZWQO50B4RrCmx4dSTpMexnUp5H0Wa
Y37Rz5nxgraoyUt061Az2RC1fBaYmYPT+zdCryYwI4zocRC2piCWzOf+o81kAa7x2RugumvPnTGV
5bHxLF2DU+z0bDJ0q7IuRmhkC4spGigW0dOdNFFqrivOlWhRSyLuOZbZfT3SwBRRi/qagClgnpyL
pyGZkWRSwQbBmNsxI7FU5rgXTBUOCVc2a9kuBz3Wr0VbBdMDuPai+UiEwTODa5VYaXoQ2RSUV9jV
s80X6j0yPVJ1dYZvdsV5wqX8bt68gWMl3qfQqz5kJ2b3I5a06R49cJQUW9YYX2wTgWflAI8mbTf4
TzX10pEcSg5j3CbAH2A2oVosrTjdKjVKOJajTUi1CRQ6qvUeKbiTIHmvGkBLOx/eib8w6X6rHet+
Dk+2jfz6hP7Q1teZMEZnj4O2ateNx5Z3YD44FqcMz4P4pG1vhh996Abk2XHGycn8o299R2B8mx01
YcXJeWBKniztGjnvHjx6CJCY1rO7h9BeYs4v/RBtu14oWHmkshNmoGpd1JuJ46LamIKm+1r0WGv4
xJ0m0G+rPNSQYYoqeg7FMFLzIb1B6woBlQ9Ri2b/Ffu6WgnZIm3FxApkYg+t1YiXIw59axVlbI6k
osY188m09M2HiA6ogZs1I8WaLAISs+P3qbSVQUSaSCfuQg0EObrDkTGyatjjB7/OT303aZiktZ4J
YzlT6VWfTE+qRlew7hg56WspKnfFR0b1q/lTAysdlx+Dq6JIPjPT4ZFxR7dEDNt20zN1DsqOVu8e
Ao2QMAqvyT/YgLaJwIOo3mxri4AyNlOzfnM9t2LYMNkNwXpOaLkrJ22CMn/gXEbPLGjdLjvKwKya
J48W4LTObaxZ6LXHvLu1W5m5uwB3BSuOUTaSKUKSq4c4lhWho7IqqPOSnhufNLQYVwfoNeruIcYY
KLwE30hKcD3Rx7kvLrqUCXWB7XkO80lA6zR0GSWc0Qnm7r5uhwhRi81chTF+Brsuo+6wn3OVUOSH
No4NDHJclKXZNInakN/nu3ukNvrPwm+tb9TI8NpCctOGk6urTq7BYmOnniK3MH6CqbCmXdGP6I0Y
qbugbbMWYUcbWlV2FvbUt8vOrirKGvCAwj/zW4WxVpqOsaKxLEYnXVYmoHEzxwGFQv97AmuZ9sOc
BDiXmfd8SGO21zxG1AuH5RryR0wW0BKyBUtNVg6cOEIZuDmxRBIjP0lqYc1Y1iTmrKqJLOWsGVSH
0VMWsmSSMLvsaTZewgFE8uwtnL6CbcKONrkbHue+ftKaDJRd0zqkeRrAv6rNRL3v7dIA4y58KdOf
54q4/o+hq8UPcmCbWPdAC3ryOxgQ7y19qGMyHKxihNAu0+7LSgaPHUih4z9GcWE1ZEi6/EKh9Un5
xpbn9JcsNu3xJAU39dLOCCVcgZSJDfDgZEetGT3yR2umTAlDIRP4WxpIWdf2FHn9qgQhrkpuikHK
49DYToobvCNZ98kWLUz5sJUw+TpSkvVbzW9Ijq7h4zRni1NWgrBW+M1ZTmYpjkaao1KpyPihCe33
2TFmYTL2IYX3dBAayeSEWZrSe8DXmDDKpPQGO44WD8GGGWvtlgUhMA5WDWASd2rMnLFnWWqOhUED
8uROfgi/2eM6jAd6YU1xEw9Ex3B805jQL1NpgOTSXVqTZImV6CkwCsfRIUmlh+yZRIRxX3WeKs9+
EQ4YA8bIrc6t5fBVK3La+mykslQODIjYeWyzJqIFThjsd68RPY1HXBlijQFSGmuj1srowTc0Fe3x
baE0GHwRE3NrIMf8orWquzSyNS9Y99JgwWXWzf1mhkZTnrnmPsT9mq70ljbcnG4y4D0/qICifWXo
pm88eXWsRWuaanCycBr0ZXUWGvREOOm+Qeq8R74bhyQWDTL9RgR8JNflbcSoFBaeCyxzLKV9HqeM
7w10rzuniU6fE8hDX4jl/7xQ/+9V4ZfyK79v1NdXc34r/z8oxQUVKUeW/0spjo81eFPR2z9X3/NP
/Fl9m1TfGMkMl4AlwzR157+Kb9P8XTiGYbkU2a4lLMP+e/Et5e+m4djSsYARUoEL6vK/im9p/G5K
U7c9U1LRS8e2/ye191xZ/6PydnglYkkoai1PF6Z0JEX+P1feaNNa5Duttcxt8erq3l0CDQxDWHP6
pwvyV83/zzW+4C/6918l+ItcIXRpmULYtvevv6oarbFse/TKY+3Qb6XT3H8GkUan2wN8UpQfEW3k
dkQ1m+r5V486K0viDoikxQHfq25JfjyHEWIWupRYvDLjZzBpWx7fbF9F+8ZDQ6iGYKnRXVsbl9Ge
JhIlmXmAYE2Xyr6z64q5feZd+gAVJYlyS703nusoQfNmRyBk/JycFUoSlA9Mwwbi2ZX4ORTXyZ+F
B4X7wVx4PdHqR/X+kAgdpK91LDUDtf/Y7G0BiDNL2s+obRZV50qatbQOMJdgUhMfxLxCM2fJWOZk
i1qlZu+YxO0opxDRl4FNeLz9mDomsTatq4NDMR56luw9gIbnHEkKjGasRL51RItACyQd9nSfd0Wb
vJTkyya+dYGaSSRZ0iA19585jEDAQUyytIcACKyh7QnqLJYMrU9tPN4VdfkmguzQa8faxT7pY8tk
8Id31UgeI+dYms5nX94QuP1ueh6JdXoKvwGNqiwIlE5xH/36iUGN57Q3nrL5TSkhc/pE0SuB78Vk
QSqPJOlH9LpMXV04LOyZTL5xziBCCh+thjQBEehrmXrawj4TP9Ruo5T8JNx7X4wVK5DR+m3TgbAa
MMp09vCMZTjYBpyeqGmNFV3OD8U2XMOS9QRByp2KHMgulb6k8789416iK5TIYQ2kb8UWqXEKtMmE
CftFhfkRJg1YwtI4eXaLGtorSKDQ/J8qxkSUgQfgMIxdnt41v4SmrEU2MNJDALXPdHwRynYckbLM
6zegyaKSSA41m4xJEkEF1H8bjbaf6sxeM1paQP4lOM5PVoLmx6LVmnelkKtlHJNEIfqVQ1UimPqa
M22tEHAZ0nHUOKAZC5KCcBUgZ/PqiQkRI6KGMBQM9PCTENIxIzngSCTRoHWiZVQLtao8SC7GhO8U
xisxpQfTTiBiq+Szxt2woEjKgaXxjybtYzqZj2VZYXQwmmhJOt6JTxFFVOq0i9K6jGNdgX6AZzxq
A0lQAzxzzC2IZhZJbd9rKn/G5ftY8+GYuHQ03TymMd27Id1aoYETIWkK3Lf6t6PcG07p35ZT31NK
wh4aU+ooptMYHHGrlZRcIbGSQRiScYUCVbq8AYkP2G4+C3RB5G26Bx1v4dLM4JwNHGXNHjtujuau
0EhL7K2npsLLUGvJtcJ9VLMbcl5tPiG/3NBoPQ5VGp2zDgkJs6bZMalx8kaUOWjWzCxdEPOUbjWc
rEv0LRgBSbVw80Pf31lNB4PEXQIP4YDfAQMdVf+mxrpcNaoc9xqU83XvlBB79W8SrZapl2Q7vQCm
nJDbhmLP/zKTQS5Ej3wq0Nb6GN3j6mCQ2i6R8qDqGrAc+j5RU5mx6g2yzjvjsYgp6+NebVsnv7Lm
XYuOup1+iPA+MgDaWNRQVRShvyttcWHGvjWg4er9K+c7cID1dO379LZrt63yrvSHiMDrt1WJoDDQ
oCaMEepS067xAdISJx1gGyBrqwcC1zMag7WN86PPvQ87VGLZFpA3raC6N3ri2k0MLXY1cpfG7cxE
IdGMICpCihRSe62B+ZAjlmJidGw00FuO1+6QzboruwVLO1b+mWFbVthgCAY1a5rMfDf5Zxqbazfw
lrH/aon2EKXWbQzOMByuLTM52YpTKbvHHC6cWYI3McZ1SVmld+3R1zvMKbRL3T36ccb95CAQiWz5
7W1S+G944Q7ADzajKTH1+y9WpSMgZ4yi2xtdH94rYjZXcWbRoY+PeuztwDMSYBchpt6hLGIN12Yn
IqiWjKzwxuKEYQVgNRxnWBkT1gcMjFsP0fJaVtUlZ+1n6Q2PLfKdfjbo4EvfCFoLzOuYoTnpAZHd
OywYHeX8NiQ8RLSk1YSxdx5VfqkLNGSNf6izdROIbWcEZyuNtrbP7JCHMoG8QAdvO0cQmzp49KKZ
m8yp/jG4c7If3IqwruAsfdYap+q+0j7diYVwxC/R8JhU8Y2mxzt8YnABhMWs17gpsMsQsaQ+zY60
v8R7zZo3HZJxWGI5JHk6GS5tjjOVeTE9mvytaeqdQCiABr68sf38s52FrUQE10X5YivzqdIGRFXq
mcAdjGPlnn1ICuelazyx+7WRMCAlIaA0f5o3fuMC22KGtGijn2Y0TxDr/hNMKdOFWdNvPirhrpGc
d860b3oyltBzIRa7cNZ/N4z2moaPgxIE2bUX5VmnvHCvEBAO4NgODaI4PUtvgWifa5O0vhQIXWzC
/ZfpZ0g00FTlmIX9OzXdmBXmTuawc4yQM1pPGDhu8ekWJUrzEoilEx3t76jH6m3HDQk33ovRNved
eUO7i0Ro2dG3b57NyTp2w5zRBw+DkK2QpPBJp0dl4SFuo1MJeqFyrDfT0vnYiTAXw7bGOT2GxCvY
8FZr74HYlPOU/MIk9E90ALYaAA0AXIxlm1c8nYyAJ+Mpn56Jt33VhvxLDAaAYYKT0VeiNr6zlM7a
Go3PyD8YIpXJxsXDJOPkMazth6bH6YDuoK1vtVB7ADl1dR3yMqEL9d67ywQR0j8DEjz7DvT3rJJ7
P5+OkpAaEJXGle1ym2KsDKRzMv3yw8oDFEaF9w6+5fTpyezKSNOGIy92cbyJtOm1MfWzbfbriRKQ
fTNeW2rE7jV+Mrg96Zb2ZSeCmUoSr3xXXk2KIEbFLkLrMQMjJLcF0TKj6zxGdD+InyqmRRDvw5Lx
Muk7eGE3Rf1QlCh6E30mgDGbDjhi50bw7AXyTWrldVL4GDD20A1Gpanlj0EWvPg6y+Dg5cfUKDco
cw9VZR/ppyKxCS8kNa9a3f6pwmsWvM78d8XH143+PSjaY1Tj4YxtXNflcwmTMgyGFwQA5LL7+Yp6
71k27RaB9tISRJFG7o4AzhiNf70FqXYEbkbVp1piBpKrKx4DZow1Icm2gSJZoKVLSG7kNsdDmut0
R5A/O5lJVkaNartZsYeBaHfPSABeYIXtTLPfxYZxlHq376HKFKrgJxVHVJxuhUMke9veDe14Lixj
jUHyYHk0hpiuEry4wvK9jcvo5JXEXjBr1B4C0z0HvoLWj2PUciOqExcBZbDWsjfZYgKVw8Witdcz
lp6Aws6PZ27jnMhMyvGR5l13gbrEdqDvvKpYq9R+zEpSgwP/psuHF0cnabzE8ktOGXuPvJXoJVq0
M/O/EyoK5NqUI+N57uEbtgUON17VmnUN6/FcTsm5YqVVw/NYbpFIHU1rYsDlPRtDvuxMcdsLoLSB
sRmIMQEqftti4ZAgBRzPfDAcIrFQi9ngtOK6OBGGiinGWRdGf9WOuOPR3kAhazceWlcHmJY53hQB
MQ/biqk2IvCXNGMvc4qri/ZEhuBEJrFyX6Ver1NvvFEkhRdT8dQyOYToeuiFQMJeI8jBECGsixr4
6ZRxmdksnUDdmH22j8xsXZonq9FhfGOmY7oMYWzqnbXQk3UMXjpD1e5ZKHtJElMsgL7p7VvYSUkP
DMBa60R7gx9fiKE5zP9N/+fSD3B+UGXYlrmhh7uJWBC7Ap7Z1C5H+qgwq06ucugG1GvF/YvHaJsD
8G2xozCHPMz/P9gu5h6rIUsPWWTcuoV1JG7maf4UXCoGLQkxPbOjonBN9Zpjh7dz5KeZhQ91KTZu
15Fd5C8Lc9iijFuFKbhhpLFY3W780F6EQ3QdtHRDlwMnCVVEiXyjX2t2sq2eEDAdOtmc7cp5SjXt
lltyAw9yDdKKnQDmr6UOnknYFlCcChCoO0SfLE87UtZbFE4pqUhhfJpfBR7t69gH39xSJg3atGp3
NaSdTjg7jHULkFGb1C9mwQqAXq98dzxaK5KkDWWfU8o9Vb0RzmpCZ5n2+uTfzYbrsiTn2M3XZgAj
DRZ1r6ulRsK74qKb3F01sqpazuqx6MZMsOiN3EhEPXc2zjl0LPzOyYGqPn/GXg+xG7VAY86dvUBf
1AO3S+Rd6xTkglBAlfgE+zk2zgVkgXJ6yEjvJLWZKlRi35fFFTcjelV7gWGHELzopJTBhuTvG//T
GYrZF3LMGWsjnyy4hoKQVve24ed9UWySEd0QaomRHIcWVvpsCW7nU3DhIg5NScAZYEjouzAcT/QJ
YJekm74u9y35d6lO/h/1FmfD88y7TsLoSQ/qtaaVe32Ql9a0zxC8VoaUmzyN9oaNrrV3F60YGCqY
y2HqVikxVWFjbRWp5JYWbtkZTrovljWA8srchI1HtVmfMW5ALTOX6ViBRAUVHWVrgzuH2RpaSG1v
RU9yIsB8eG7m+O3mJXd4LhZs1ys4wARrRcfWyncS9oTuaLeWpNQ2uO1T79iECIG4n502WzMAWnuo
eOoi2IkiIq3XW09gRPIUhloArhzOYuwtTGwDZjeevYEet6lA4oVsKphTi13i9xgLJKxu584d7bPN
gtnoMMSUs4VfsQlb5zI77BnvVVGyJ8PjyqyGXREMlMMssLUUpp7s6kYpUGVioQqCW9Jkm9dIUFKx
p2G0gSoCVlrsbYVPY4Qp00LsQsbccfqRHdZDmqZ4mdfzembM5H264DAZNkasoBu+xyWJNzPO1nHW
84WgW7MxUwzgeoZ0wt3kHtybXk9/El5P5/AVWOAhD8nwdsEd8FKhM+4G9uAxrFknHQJxYFb0kAKJ
D7VFiTjwKQ317bwWVjI6KqM5kCi0MC3gxTI600m5inJ6dm2HozAwlaR59BuPaPvMeRycdF0H7o1Z
k2CrkTOLkalI3XVRx6fGpVA0JajBMPU4XSDPG8dyZ+fqmCr5WubeHWLuJyT5kE7G4kt5gDctUq6t
1v6UPV7esnooJAMPWPbdasKZg9ERO00dewjNu9dfX3NmSOmoyWhZ9GiMhgeeLhAOE1J5BMnLCnEv
mZJajbvd/WkZKEzcXjwF2ndpEo+QuuQjZwbGJ1Pk+Fky3IKR0u7yfnpKdVwD5sCZr/buaNB8TzDj
0DoykcVN67qkmk0OqcIcpYBcwKSYeKdqa3kTAUoE0xZGswU1U68djiexBXghCLUjTEVtmXl07aqm
NdfJyOsMXXdRmkvLGeOTo6t8Z/fQizzxOiU6w5naIHWHMDbUFFKbf/nkc5AcCc8SqfllNBzPxwg6
Ryvx9YCD58+uWdr04C4IWZlq47scs6+JPh2aUy1bDQW83BGxf6U1JADQKzeeIsLS8GUSMAjeKVu5
AYhJBdJgKXNQKdj1bhzH3RZALlhLShw50wlj+TowWMj8YkwvVtYc58/UMUP2MpF+AY8iAr537gyi
hosYJZM50TNK7exbdBpJBfwlk+JCpUUI+HL4rqoWNicfSKHZDaF5/DjrBbKgzntsO+1CDYgFi8sL
ssvDGhw9O4zqQCTwVvtGPMkQYB+w3rgXr8yDLrrDu5HJV+sNF9ggFtGjeb1wxhxhW7wt9Oat8biQ
DCoCGkP+QyBNmMys8XBplrpouBuN6CZLbnShl8chMSFNFG+5D5IePyG9guCjsSe1UXp2l+O3pWBa
BK0+4VRB0aI1O11PPjyPTQC01YGObr4bbCycY897UaMbbYe2QTwOJRwoc2QiUR44IZQDZz2HP44u
IbhfXMd6+4SliD5FIVG2T5zIrLaM1lqPMHwk4tzqn1XHp27YOGPNErbt1R9pZKgSG1EVB999IMUK
JYdaEsh47bTHMYF/VTfJkwLNetCqc8ETtC3ESGehI1Ai8QcEZYb9TCROSuPLq45TSwZH+Dbi58Si
xF9QZpaLPq48am21HRr17kbTh6j59D1VbfsgAMm1NVRIdnySEWrD28avb8wVxgMSahnY1VH3NUh1
wjgq217SDM3JDfTKDWr57xHkpGicq5ZR49Se3EvH41kggMoP2mirzxGswDs+K0Zkiy6wHjMfEIAa
aL9VAQnBcfU+WtqrW29cg2+dYKIt3fmS6rl2h2nHpEtHad9wyRrqpFXkbMKoidYO4h9aJ46+8v2o
WnXz+RfC/dLWw3alberKuWuAirCbMo+eWn68D3KT2n3c5SGHwMlG9yAyEzOuUz3bZukcyK4dSHYO
h35cTVgpQRmCK4E5yp7qWt2qQ7+gVfTVMi3Y//poa4ZwK0t39nbIuaaqyi+tzL9KsyPcDIylUXIZ
mjh4iUQLS0WBqu70xD/WMCZttJYLG+UAh67+YKr4Q0/2iDfbJTZI7m9WpcyEC8vD9CUkutDKlc+J
ZTg3GcHj88o8mN1aU5D69DrFDYv0onQPXaqmi5/h/THb4a6w4rcsN6rtNLKXBjPwAkr5TLM2gGKa
OCftaxjKV8ui6arc5Ch4jvEhcFRKYRXPvwWnlMUiZr/GqtwlVXmj9bxHSYGFEgLlSJSfba88laGg
bKiIzvG/fcCcC10acMmK+N7yOLaXqCMwmnWXFL/1rvoAxoyltDKQcVJKRLxYbLH09Ywb8nkr8RQm
Xcw+wDpz9Vr2fLq6wUJkBtxcEmAHmoiQmKKGliM5uPDFHaJeOrzcmUsvE9jxruvSj0CxQhlJt+26
4dgR1qNNM7+4VasmzL5avfzyJcplrUWVmkzrFA39NEqEFQA+lg26uzaScGobNSzTuStoA3YweYKJ
H8+XQ5tAA3YvOkDTGwch0tZqxJWRq71y3eaOiSobDu2YnhQVcnElVAOusuPNd2pdHOLWu/EJvN2I
fPgKXUeuNF3fARlhyRK400co8VYTAwYV9q7zxEDDnF9tu9FprKwvo+IyVYYNe6aJt7Lr7rvUZcXj
8UG/ROBJcm6C/uIU7p2VwJWMdB472+Y/MgF7ovGSzRQBjBhl8MTZnroD+TOEFGba4xCUN2YOKWsM
t22DXQhowc+I3v4e9QmBb0sLy8hGz8Ac9Ynz5fkmtRoQFlsNDgeY4X0ee00l7VI71qGBWK23gNKX
kyxiA0qT/4e989ixXLmy6L/0nAIZQRMxvd6m9xMiTRW99/z6XiwBrac2ArrHPXiSoHqVeQ3JOGbv
tZnMSnqVgHMehUe9M9lKNVFsv+t+eALn+zZI5e8aVutUUuE6KsInTWYEaNs+OpFeQYHjIF4CNfWZ
+CV00PrJsvnx3kCa0+yOV1XN363g8Pbd/FdTwh2rJol5jAvFLVomEpP3OqOF3Y89vO1ywcMVjL88
m8zexFCvReDuYss5dvAe1stlAoP21iGFgLaNC1lIvv62JZcLmC+x88mTO3mYn0xj1WkxrlrUmNt+
bPBOCkzXyjxkMWxc48spErm1cLpieQUA58CoYOQFxSvt7IrFWU+etTVtiGSJD0P3ZFhBfVFh8Wrj
Ud7Xs/UGnR7Rlu8Oa3MOUDH03VuqkHC7deHeBJjlfTEae4uV6aEzvPu2DMwLH5F5iSLv1Q7k4zAw
XU10Fu3nzMC1JDMkqaAoELwx1IvDRu2S/jgxHNk6qIs34UAlXE4y2TlRNd7rIdPbhsUcLlzGojgL
bzoRdfdWj8HGwPMusclu2cMzEdEpMNHAWaHeIpCGqJe1MSU/adghJZbJtejSN3Pu5V2ePXkoyJg4
GfUmjzTCWbolxLn2qTa/HSTjF6mBNQ32RA0fNusqII58VC0Bqka2q6Bl0yN09DxNu2HrSjQZgYpZ
m8f3dkTeLrSyTeAlM6Vyt8B+hydtuMOBeuyTaBusYSwJiHBi6VNhKqczexkLDs+wrXHHme1DONEm
Gz3IXoJjaGMX8HbhhzuuHRAAwXAf50W1DmdcDK3nfCtJ3zHPgN5691D3TJv8AnhDU43rYlxCaDOI
B5WDIZBwjN3s2u7BHII74di3bmW/jQnyt1iHISkA8mnIi3I9UCzVM5jHZEHmRt6hnPzo3Nsszty2
OPEYgOx5KVPxEQjp71JYLMNczsc+mfmKaMWG9LntmY1NZXvMUqKaFNabvWw/49myLhJisbCNeedH
/c08xmyLfA2JI6flXHKzoRfLl1rvQiaQXhod+qS0D2PDgSEc42y8hIx71sFzMcpo8xDAMiB3K6Na
5gRdC3qFwgf+1weEMppqG4jxnToIJNyHkUZ3U9lTyJWoP6wRz2LRPjt6QNHSPyu42NvEMF9lU4NZ
orgmWHd+06Pl7iQmUL8hKiklwXA7ME01nPTTEmyGQt/J9rZH8s4s1p0umRGE7ZusB7ENGc31PjEe
86TQUaaw+DBjb+zGz3Zm1dXrXjN4Sgj08wbQD0ONex4+IkwLm3zihR8V+xSlM3NUZKAL5Tk5UWBW
60nwLGIETnyeCRiRZ1BvkggTjqLbRO2m9Ht/7eVCbuocErIviK8yjfHNn0sP/U0L7rmLrwa79AIW
N/vr6t1EiXnO+G2sBbh6jTLwd4rGbE5qfY2bS4+y58LglLzWdlEkEm1vdT+Ji0cIole4QbAH5doG
G+KGnw6fLI655FBo20Xinn32cav2YL6uHD3hocyOHdaaneViUufxIY8SOd9oBuBt4sZeN5E4liYh
24ZiPOkV7P+AH0AVtNqD641vKCmZDAfcO1jQ2RMELKNKqoGSMaoZV9u0JunW179mrKbbNCn5nKqv
oE/hPZH0xR1kHKUYbFDpVEtufxYlNVpjtudUNPdsXorjmP0mg+Gd7XSyfBnmGqPUY9nBY2GHSJPe
Fl+TvtYDG5tRoyHCG3BnxX13CY5Jo8ITVv0LQiCX0irSaDIixMJmsPMN57VVpbWJxWnAcbqTNqzv
oIuTi0vGcL9F/JYjijMJjSaTwJrktqDu2aBdhoidR0dtY+CryBKhZTsUYdbej2X8lc/QhYwJ82+M
1hBK4bjxZjmcfEXfMZIqVkvm7SjbrHVQEHsirByUjAZN5qTzazQ9+sgYNlUB5TGvPHs99NGefeiD
UeVQdEXqEhJ8EBFTDdsz7e00jXITVyY7SjS+uR2cPAc+PO+l3fHGMzoW5IMhkYFp6Z07F803Jx8q
ajIJ2wZ7fVmZhILnBC0F9pUg74fAk7famyL41y0udLjeTuU9hSFD5yGByOFr4xKVhbeKbO4FNS42
Q7wsfmrCFRLpyVz00rMAzgFIO05mcxu7I0EXxQvHqLsVak/guGIgUZHfFr8S4ayPkTF4L5U5vIog
s7YyttBJk6e2A9dH1EU7zTtXZFB9M+MwzTzUVVJtNM/EddLwuOwLYpI6gpKZj1111Z+7gOJjVAQs
iNAkOia5cAMSyOr5N0qxp2uwaQNRrw36eNpKyBnzAQXExXfxzmSouNeZQvnVuuqJ6C5iHnqPVXnY
3vpuNhwqcr/oeSNWEfV4bmKsbVaFxs5jh8hCgaztXayz5mKPCNVx2ESbuoxSwu5RtxHCNnj5jWaG
sc2Zsdqx+Sxgtq2ilhbDrPlfVVg/GzIJ9h7Dgmocxg0rFj4/FQJ+7/hpScWRZdfJNYTQvtN+sq2R
R5/GudFM+tloME9qdmk8ziQfccC3JmpSBaerNjAVO2xy9sJiPDs1zrwpMa82pBhtVV2xVrLFai5I
IK/dwKLGCU4uZna633GZc/kbsk5AwXWwe3so6+SO73t8A+Qj+6Sbj3es1aZt4A1HSGEH32iPBFgR
sdZnsFNazaiipeQbk/Ldsca71MHmUjFNKxriQTMQiFsPzms4oBSq50XiKyQm9/xeg8ZYJbBuL0KU
B7+pZtaSwCiRNLdLdVzEBIr5Ld6xNNTdboCgQunsEm08lR+Jga+AKcaXzyw5z2fChg3xg0mSszzX
9F9U7DRduqHpGYslHA+0VDvhJ2K8GtnDFZvXs27kZbCC/sYh2htgmHx0StjuSbALlr638NlbmLPp
kQkGNWEeH3ptPAnszUyOWKfauxG4jw4KBV45OThxfoGr9UTRLHfOh1e7PILwB4UzL8lMXgHvwZYR
5cW2iDhCxUwu7OxuyrL7FREQs87i8bNHatRjYdgFhN4FmeEtxm17LXko4tdP4K1GEYC+h7oHMQWM
8hvI1V086z2VuZO+eV4z7pxOIJKxFpo/iqexKjsil8hz94AWrGscuNwbDxIJ1UKAIQfZ5Z5DtbUB
NsMKvydkk2J9jxmV0EIoiQK+GrITpGa93azhMOWnFGgPcw/+Tl7kt2VAGLsG9LRyqNqzAtxbQ6ON
MJfxAuHzd159ToLxmJmOvg3IkC6SXu+a3jYxZcXfdtd4Gz2Ry5AlT91cG9sJw+/KTj30WEzWcLz2
TJIxB+Y2JKden81cehtpJIo0WnTZUJluxri67WM08mbgHKvU+yniqjoAwEF90yf1fpbRdwU9uF8S
uDw+TR6fTJgKgYwI0iSfhK73pWZoYvA7Qi/0j3ZLXhGPUxZQvv/VpPotmNFsCa+/x+xcncy0/RWo
Mt3q0G42bTsdmZ7cdHPzECiuyao/Nl6Xb/GrvJpdukUFC6SswTrpuqDOnWklzYxKUaV3tuH5BBBQ
Pw6MfjOX3CmstDvLRKqFsONIwh0S1HpTCJuXG1rPM8GazB38DfmsMOfd4lcDJ+3YqtA9WdPEzHyr
ZV9tUR+jZQjkfZoR6+Qs+m6t5MEvbB4CDcXTPOsDcj4Q4XX+exD6VKjquxnjt75lZbAoW3h65b5J
pnJKlFs8BfUBDeAhNIJhV+cvRBixveyGI2khx1mzGxuK6WoQuuCwpreRSlEzEzCt6hS2Z2VYaxc9
7naygZXMJtsJjMUrNMoDVsK9z2qD3j+F3cqzeo3T5aGs2m1SJOx5ldqlI8hQlBZ4oGuYhDSrH2MW
ExJTBi9pH8IkF84Fk9EvD2X5Jp18XA9F8CyBg68TFWPAU+6jqH6hvCRRw3QOzVAdynh4IKGFp2aI
JZSp6Dq07XibeUiGaAo3S+DIykJktk1ZdJVJ0EE40s+wje4kuueVWXMgJ7o+5hkQuglI/b5uzedW
fY25Z54CyzS3DttQ1/vdxSGtMzjYdTqHR7N1ojXi9+mABfXssB2TLlul2kWHpaj4gO+TRVAFavm3
70O4jiurTtV6qMKYEaoH7gBnZ6k38J9RjXFP7ergPTPCd5MyMA1L++LaRFHwWbs7VN+7WHwyH5y2
tWeitE9r6zzF+q0cBGYK2nV+K46anA/fRyAn3AGCukPiQ6jfE/rTvRvBOPE1iGkVQWfnxCN8HdFV
JJ3fLEzvXIdlFVo/mM+kiCwplzHLGZwazkhaSWIxArL4VXNEPo3XhDZ3DEMeJhfLDGOk9uMcj1Ry
mAtUJwvOIWJavk7MdGt2ylnbBHVJllOVK350wCXVdA77nvKe+S9hrcKUO3hDjPbefcD3aAzB+ud6
fHLRANKu3lqM4mSgXpbIEafxf7kciKIgCwVlEL6yR8MFklHNLENJJjkX0ljrmiKUyoMJQFDsTG9+
4InUH1Oyo52oP0p+iE9eCBbPbW1OnAb0XrN342mHCpGKU5r0syah0H7XyENfJcvKzjgLy9Lb3Ob+
NyY985jrop3VG2xpSZucYvDx0Bo0GY/op/rVoNith/rPb5t67zur3XGDOYcugToyaL8dFaOGxDsx
Uxa0vrjaLfQHUwMxMSyOQcGRKDWRRbpDzBewvMwcm+1T7tETkyDk+fxKrtStSa74Ks6tt5yYKUBk
D30OmKUmPXUxGa7iZkmkhDyJShB5ByuGfR7D9qKpxpBGabh4hF7picpVxzA/zhDFLelpAaEqqzJg
PDvqbaCtTyUdxm5xf56mbuFEY2IUSf2QtibSiYp3m8QS7S76sciP0b4W6mAj6rdHoqFng/BSZYAR
aDK5Hehzd2Vj7hJFaWFF35nh2BsgpA/MKC70HYw6LTRgQ/7K4+qAFuw3hSaAPeHeNEApi6HdYplH
pxOyA863Fb67jfKhn6r5IgNEVHqw6fFKcHJtuh/HBZCqFhZeBE7ND1DyDZK4dgvVIZfWYm/O8NBV
7jb1eZJ5U7rvMRvRJDB1jIOGXEvsJCYPBbRLKwBD/H0/Oph9+kyh+Zho74PYgJHiuXprXYShbl+d
WKFt5jZ01lHOEe5TX/UVZbMk9g22P/qghRRtoyAKmj6Bfu5v3Nk/Wtn4bLbGd8zSZZU4+D1Flx5w
vSPfdniX1eLsmvJ7pkPtBrgrpwOa5+Cndpm/4I0yFpbMe4PjejvN3Lo0i/uxxFnfB+quSS1v6y0Y
dh0bLw56y8xJoHT6jcOGYLotXPlSdmAI8vspYyya+SZf9ED0Ht30tmvl73bWb12ssWAMPBoVc8I2
B+whLRwohDhTc0lBJ+od+kHxyCy7iyhrTkafAMc8zn/sCUEiWp0nuwnOAtZrI1MEUFmJaEKjQgeW
WrnMepk+4GxDWC5D+763J2vjJdOn2yfPCIzAKSbbsq6uufK6jdPObyJBaTcG6N1d9YnhjkHjbB19
iFaSAV/metckXZjmVyN9dTP9YYTI7ewlwrT7mVJ2ngyJXtExASBw0c8BpoB1lr16PeNG+qaRZoDU
n0p/DTPJn5lUANO1u8rbgR3U7xKJ6dYs/fdpYOkQosvu4gdRF+yDLMveDqo6V8hUg5lMdrbINwoB
SGY14LhlQSy4dRGmxvLlqgstIeTjynpNiLQpe/NtMFWFFurLKZ17AOFQX6gxpuX/LOls57p9CRxE
POzXz36F6kyA3IC7X63VzGCY25jT1kwkCvT6R7nWUVfJvY8sNSzJ0y2W12DG4XnK01M/+si6Yiis
EUttk3E9qUazYnLXVug2aqunKGWljvgjWFtmx6FHTwhB5JVt01NoTmcnxq/MuOJAm0pFGYYPpkEZ
jiEBAYt7p/p5AYQnN54hrp2dH307+Jak9k7Bj9vhTOjC5ClrYvIR2H1lkfzypgo5pBm8DFhVV40N
P3IcX/OAK6BxmPGQHHG0obJuyMadVsOduwhskp43VWWC3r4Sj65JthOE49DFruzK6LU2KvC5RNsd
ORDh3Xb2GvIngNXK2QR5/w6HdVpryaLDmLH/5ZrIjjp6yQfnXC1esy7ycEo0l2miaAjTk5XjyiNG
8JA65tHnbYaRR0MgaUpohK2yfa/d6bssyk/F6alR+EfmfGym7i5vJIHZwycQHtCwDcDRPKLhPPst
mlH2ryhZev+jDdgWVs25MNlQM0USKkKCbnwngMt5aKCighfzZb07FMVlHTwUqXgLAiq+xKSbHyrn
2HvTU2u6V+WkYlMD8yC3xbJReV1CHRyjtHjI5uQ80JVo88lGZcju6zp4UJcCf+9a5bdhNw82Yo6R
AXk43DOZfS16ln0Aj/Y0PtZU3dqOutRKPLv5cBu28RcDosrykOR4j5XV3uQWWTyM1oOkeZjjuOHt
9no1wPrPrJAKtP/t+kvaFRbO1Ie2Q8/8iOl6bVjZLYoSikg8mKxNb9Bg3nsREebagCXqk4sAxl4F
DgImpKJu5X72HZmMyJaB0nAqWRmbCf8qnCv3DMDt5Q9jvAlst2gdDpRHL4hYA4KBedLHsLfWTZBu
ozY44F/+NRv2B2j+Sx/97nLrprckCOaYS3py5ncjifcdkYFFxoHJevqmclpk45gja6rGZvgDFf4s
ZZJt/7zlYYg3M91+h+Uxa7HveqnxnJElXsA3taerGbS7LDeJh71OPsXcjK2ZMxrrQlSmj9m8E7P3
GdGW8E0vTNnIXi8bghSaILUGF6O1kDjkqRqBaAKg/QohDQjiRmkhET2OrT7IMsSb7jKoCuhmKBn4
sfIDQS2yZZ4bSnDFLi0ZcUsOJIyWeYjP52WL36yymAOY8angNAKzzEWEVOTDZ3i4YvzzqZYcSvJi
f8w2PPuRdaPGFzC8dC2gkNdTT1ZN5zxojxMCVhuWl2UEqcfioSfaR+5IMf5w4mDr1YAS83D+JVsb
nbQ9n5ooe51C96fBg1hFMztqj6HyHEIHGlNOSqiMccbiVkmmX8VUr0pj/GIzQl42qsqBUQHdCH0H
yUtPaeQeB2ia/VTeam09TQKqGE74NSvQldkGv307vs2U/d6yBwKkuwFzhUUE4w4PIecadsGdDB6h
EK/9OiJbKAcwkncG8Lghv5V+8jbFVcmAs9+mltFvyy5hOyiqh0xUlzawuCIpslCqA5ZKbbU2PBoG
it0Sc3362yfqVWTMiyrnKqIIfwfRpCve3203huOmaQAnpV38245AA0cvQ5X8lIhyMzt+7PT8zVpu
Nyzho6Bs6GLbn5LTJC+znc5JkhTzkvPchNtCYmASB8N68xjjApfal1l9VK17tHV/suYQyaaZrd2E
IXZSib1RF686q6/BqBlXumQ7FACTWNAjKRJUrnF7G6sOKTCeupU3cieR34AYMdn3cAFxu7GvzxWb
9+jVD71neqV7yY8Fo4IQxwufIF/PEB+XHZHj2icvnJ/6UL60wXyw5ucBTTTy+6tS2UNWU1OqTPxq
+/EFPwv+KQMTFWDz+8G4DdV8darggl9kyeCYnwJnDb/grJzxo/NMDGENA2NUordm3ZItAkuQbBNA
z3RxKGbBYJUNSr0Ut/rapi7LsUmjobWYnxha/Wg2tsdRl1w7rMijpl2X7hDilGd50aX21ZNAFyGY
J7vBtm/AjNB9g6C3ivYpsmXJ7TY/awGoRhGbrfnG2edxfbtDuaKjvbF7z8MO5lNaeutuLhAPQQ1j
xmFuHIZA69xrfromYfEaAgFr4FPVyzMHuSbBnOnzEBZHO2mXOxWXi2skF4MsCBlUl6wNd1IzDrTq
kiMu9rgG8/gHcMQT0Qablu1wXUEIpengo2xC6sb5pWnedRyf86J7Ygr1WsoSjVhRfMBcp+Sb4q2R
OHd4yt5yQqvM6Bdjm1g04IHGz5z0HoqoC2F8TJVRZ2dVcpG9f5NUibGqXf/ZGUmwrLuUcp3zXXvu
2qfgXCVqvmUwDRATjHbRp4+Uw0BXfRT3dOerHqYud+gbcWk9Rz9DldK4G4rw3XN8ayMr46nr+ERG
H2M1xNBi2+mddBdyhh5OGfOhth72I4cTGov7KuDsaseJD3gusFk247Pd2pcUAcrOE81LSAYff4TJ
mowDBju0o9bUAPtS0dGd+5/l5Y1l8Dx14y+rBN02ld1NtBRuXUfpga6oliH+6KQpd3X1gQqpONuC
Q6husbeYJvcvg3nU7bNBcPyx8FgeIx7wd66VroMKe0OwuJSMtL/JTLRjOOL9k8lw7gjQjZGRzM9g
36utPyrmKe74HCi070piB2Bkq3ZmF1t7J3nOxw4HRUe2cediDQmTm17a7togwMNU3N91hx5kvBUL
ZBu6C6bWhwBHH5kx4UPTF1+9x/jUbZgW9PRVLD431dKlwZwlqspFMvCegPfYMIT116AEPo06uasZ
98dud4+a1vHjcYdAQm/NE3ojqIUNWF07HDxgDXzCspphlOqBnGejcbaBrcZ1iBJrS/kA+DTbDoP/
BUIKzSgA900oSEW1WhNkKztEVbEpYACtuW147SXVo1kO55gPV/fKYsriEzOBwXROXMLslXkpfVAy
fm4QId0RfBwvR0UZP6Bguk0EajZYUqhSzcHdzIPTry3bu5cxLbF0x4vQF0SA0JFz/9wL6kNzGifC
iKnWOsYkmAcQwnjpbyfvmONKd20nzptb8IZowtWaQK4dxEGxz/Ls4vJHI2odCp32dyi92+Wf2eLp
P2tWDUEB/kaBqyY1eE247rWtxSX1dIJuTz1wrlzpSehQFau5BjWiGN0P0jZBTaoSgnwW7iz4GG47
kJwYLIWNwG4hm5PU8z4mJY7wsh1qLdTEgmd8VbrHOp5u2P6chsZ8s+nSQqe/oJg1u+RnWsAGXRlm
mzaDCGvSedMrbRJ26YSJjatB8C04owy3LocBhMzvzMewIoIv5RP8kokTLdW3y8g8LeMniDYK6jMC
mcB5K8dzYbBTLwjT6xLvEof9ThCJs/xadNpfBbkYMiMBC6gTU+1hO2R8PwObDwf6UWPth7kjPTLO
k00x2d9BzqSqTL+K6IQOLyXXhlJNpOZbG9jnpWquxW9jDp+9qPom9eshAKXnoxddXmNtiF9RmSxo
3PuSAfahjZ8hxdsE8RaHyOlZ3/VkHZror4SEVyOj9tZguo4voVvBjp2JFGcaYj7HTGADwijDuPkW
VbcnSANYvWICY+EarEKMp1XbsjEUF9Jf7gD5kI9RfHELr8M0PYKou7I+vQ284GQ05aPIliqrRi8P
Jv06MlGCcxKX/b2f0YaFXA4DfhCOV8izosZ6paqbMih+D8Vw6Yg1HJDc5ywdVhb0tdnKAZkX0wcG
iy82kdu2sxYIH7Rn+1EzEAATQ0vJ0ZpZuKe6t+W/a1HfcHcfmoK54eyj1O6CTeEDoPfmCWelbN6G
UgNdZ5E6W8ZjwLYVybe3Lxq4fQFWQPh7EZeRyoiBmB5yLxtR49ebjJGwRUYn74Gcasek3y3qt8ZD
FzSl3W3r9S8AP6gJIhZHZfRN5YnZNrXxytUppQrcLMoOaMip80CH8lVlkJsKDj9KO5P+NyAOEPBR
EN6amTrF1B8Fx/3Ks5yDp2LkcyZP0lrLTTGjNl0+Z92N0K873NhDk138UDxIwhAjJZ5Q7DxLLKuG
Vd90VX2bjktyj08OOO+od/tdNpBjGM7fnZj3vvMc5+WF9c9XE7uPqP6PRWZc+/7e7qZjr4z3Zvqu
zPq2NWzCSdi2O5V9V4TqoARqTQb9q2ZSyJg0GuzOf7d1upQSeMx9sBlplzy4PDKZffQfcaP3E+nT
qYseD3X+amJWM1mIXhoJY9qlJwo6DhNVuNfILHeddPfS//Q8XAXFRBDWcAQCiczdyF/HOjvoFrio
595ZFm7wuDk6cLJ63V2huUK/HD9cs7ll33Is2xTlHnsfb7xhr27hg0saJpmhVT8N7JRahvdtWNwF
bsTpGXHCLq16JMMG2DfF9oyvMqRuyirjYo3oUoqemTkihduMf5pKwAD0zEtOoNU6oc/c+JG4I4j2
RFzBa99Ue+Im8ElG5l00IEJis0Xfnl0dRQEAjR8BWx2TJZKXbzzRjmPyMDcDe+74fUC9Y/NV9xXc
rNjBX3avkEciFnoS/rYYnduyR7JNGB+5HsaA4mEckIm4L3FVfJYU7GnENTKIlOe/1AfBRnlVsu7c
KRSOOMB/47r6MnP2zlVdZ5vpK0JUAu+8/zZRGaUY0HXKCMsv9gKM1qqAObiJRPVKogBNqmS66aFl
j5nP7owOazx7duZdZLt2L6NlkYuxhL5aDVNGODhrZNVPeeZU53I62Tl8nhLbQi6oq6M0JOrExL0u
JZCy8dPnOb1l+D2vNZqvLgnwmCQb27CddUfUHAEkDWUBqRihxF4wLGnAMr8H0b48TkokLeR/BsTO
hEVtrOPglEkkSbID4OWScZgQH5oFp6jgSQNUA6Ejm09PwsIPGdRL42C2xMvGSxMQSra/UWLvaLqe
C20d/u3/AYoLhvHpXwMUXfXnc/ofqC3H+lf6mf/8Fdqy/IW/Q1sM92+mabomCE3bE460Lf7o78xE
wzL/ZnsATjRrJhesovwHt8Vx/gaTxcGU7JqeLWC+/Ae3xbH+xr9qaQ+eoq1wO/+vmInWQkv5B7iF
XRx0GO06f34HKknb/GeaCssQJTTjRKI/jPwxmNTdGM7pHnlidwhK6ZwLlADgtQgesATTQsV0gyUM
Sd1Z6nDqOafBI6QiMBhb/Ml1aABRrAJOkH1U7//yuf438JeFL/mfXuxS3QnbcnjnWihoNn+lzKg0
M4mLBKcYjwnA2Lne9kwIzYYFeG9mGttCMiHhGu+GkJtE+dhSVbU2tE7vSDwv8Y3f+1607Nfsjz/v
qzOwPHkmM0zDEoc5cO+Csglxk9wFTqc28Ooow31LnmMEABtNmt3Kk3hF/OpAVI9z9ly0VwashWAo
9L5zD4oI2WMprFsQLSYeu6hEdEWqsCBwjL26he1rQHUsBqvi9ZkHzJBMMuOMpZuRHGt36A6kL4En
d69iLOIjYQOYhLE3r22rfmVHReUMIvCKe0M/OLWhDzNktnXTig+dTNNehhIbBRkOAT8kq7zipmJ8
kgSaqFSm1800uBcHpdsqnSHRTYzBUkjCu6ljeCeZgZ/r2XHOLrQ0Kjrq+QhRlBHQRQ0hTUx5mv3x
YCS299JM+Yc5Jies+A6w6Bl8YMLcyfDDzb/+0gW00v/8pVODQrm2YLFJcPX//KXXYwj2amFoWj3j
s7KntO8qVpMVDuvzn//AWdKcEa8Tj+GWZ5Z5t1Dc8d9gZ1mz948PPg5tXMn1mxkGDkY9tsdzFR4H
c76NxolqMcVH6nn+xWGI8a9f/nJ//9eX71pagGgSyNMWnNFfmKSVojGcBU7IiOnmsUjz+cZz4uhm
WYO0McAkLsg9+XwMPXssUbHe448rd57h3hRZKaEMkI+dCJdkYbKMqiJtNwVmu//Dq8QnZUrXMx1X
mwtZ9S+vshdNPYkCj/BYzXfo7q5BgpEV2TUAiElEx9H8nLH6nEgfRxUNStiqnTMuufSGMPkbrLyE
HQTtk+0NN2lqZ2fp2+3hX79GqZYH4j9/ljwrTa4DITQNsJbLpfKXV8nUuQEligqiK4tg19ZhflGp
cwJpeRShbInHNvQumlkhxq3Yw1tyzoJUNnghzC4E96tklZUGQbsNC2JKJXj3dWV2JdnOBaN7VOVw
iU7pRPwFg+xTHJDNYVrl3YBitKR0VKUW577o3SP0Eyq+5emRtnxbtDdshsklODbL/SOj6NlRScv3
SuuUxZd4SL33Ie2XRwLbVPezqX2sQv6kQTsHXwLz0toKvGVI+ECKk7ol+9bapUVMXRR+97NID0Ll
3Kdhd7ErfFBDIeUxSjAGM3dTm8bvYD0BE1w7OhbLjhrVdLskz2e7P88Td0kCKXT+jnIwxFlDfZg0
EeEzHtaaJYcN+q2/+AygjTvnyeiiG3QmRKoIBAqKVbx/DbQkt8NoS3yg2bi1BnhDdZE8/nnMYhuI
bpZICqYc8GOK6DWcGvugI+sVCYGxc0YawkAb5t8/oGjO9rXqi2tCkSIMkl5M076YTchEI0UcivSx
uKH7+oymnoSZ0ri1e+bseTwcUArwMMuYHigka6RRfPMewuM8j3tt4uNANB0+o4V/yyxG+ykFKZsR
vmLlFgbPa7X2oBFTauVff76qYXCvUrvnjK8Yxp2/xco74UHPv2zbGO8Kw2djMHSEzeb0A5poUHgG
zlPjC3AxI0pLZ9i6Pt95FuGeXx7do+BmSPzqSf6JHyk11J8WFsseRU9KQ5RgN881JihRH7xgYH/o
4BpWFj+e4Ff26UPf7IqJbzWupkezxVWUttlLJKKZCX1lbWySO4aoozvxPUj883jx0uHYjP5EZMO+
gxq+wuWFyrxHac0WTW9H0mQOCZ9k4NQ7T0URWbHkwyUN2qc6nIwrOzD8bzHkp6ppynU5VkdMr8au
zGIi0mp16KRkeqNGvowGqiIuLmS0TfA2/K489M0gEvUe0Zve92yhCADLNp1RmDsovWe7wrdTuzNT
fYXnIFfYrv/kp9jpEG1Cn8VCUH17f0KkBuNkuhHnmWN9/3kWxj0JCdKTm7Lp0PbkA8SUXcVSdDcZ
JS9mVl8WqWxssfnkfb8uWEiqXVhZzhmx+enPN08qwan0yZVRw3UOkD7YQliHKGX9qiiNzqzp5cpF
SYA8W2bwlymEkKMcEOY6+0FNr6LqIbvP1m2djt4x8/VP3zNedguWXegsQXMRV7Uh/rzfde5ba2fP
RVmjO2zUgxVP3i0zbKQ9lxhfwf7Pp1/aEGNKRsKzU5MOJ2v/UdEDJXN/U7iMZP+dpfNajlTJougX
EYE3r2UoX3LdklovhPqqhUkgcYn7+lmgeRlzrVQFmcfsvXblec0uAFLO64gRzm+8bu8NzpFsT+sM
64p+BubLtsQia2ImgU/9Srg7SpDlU6jm8hejDntPIHu+KUkFwszftugwohB1+2Zu0/o8+PLiGkb1
MMb7IlNvtfC+uQGvGcTNkGUE+CX0yji6tj47151TITUWLRq6n0+H8IAQaNK0lRMHn7DNV3NMkof8
5CQZEN0kva+vaWgto2SngXgW6YzgQQKhMxyc+RL8V6f6phtT1nnmbGPAGND4IEZl4MuuibpT6Rg8
VYIvuprkCyI3IoQK63lq/TuzB7S07TLrUMtkkKiEMIGMegg6JHN58Xf9+NeTbI7cEK208YxUBQm6
Ez2qwlXhGNH85ZHLXK8DLMrOLhtufSoBgekDnyHis/36ELkBc86KQfPPy2zIubi3VbpL4eCenFgP
ywRdH8in9Ukjey94NmAML6dzzXsfUMjuszb7wADZPjBeRlvIDd+SR6N0uFdjkAaHSAr7BEYBVHq/
tVpA+oWTf3ssOTMTwKhDlbbzXPSulEKKcXbn7wTdrMeKE5hTw4Y5weBVT2orbDJtnHkZPI7qIeAS
3OYAixdgrEZ6Er9YSgbNsXFwBtRsRrWeqnV9kRwLX75lF3tlJwdvcbVVnnaeWAbkk3MhKI6cUQOP
VyOILV7/tizvbGbB0ju0Rj8D3FLQc8IpRkwoWNmQ+51/463bs2cXByqC9f5db0y3wsPbI1Pxp4Ag
h3kszynovQHkSKp1eNUTWAME226iMYvCATbHrvbTl6Ah3vDna8DoGTCou4xRPhFMaeX4YtgqL2lF
ftcUL8X0X4aZB/t39po68y8Qc/6ZAAe1L8E6bOPWsC+QfdihaVdIJd5RA07C4UqvHgtAydHAMEX3
EWBW9mMz5/0JqcJ1Eip4yNJXE7zRrWf4j6kpMp+8d+zZbKeWPsnoiSE1YkKvqzZl9oc7xiNci/x2
SWCXmNuDV+KhCrya7y/vxsc2tT/jJNfDoXYZ7WXEWqUjglHYhS6qn+A/JktD6PLamCkW2oR4KMua
cNEsZy2+VeKdgY4hI5HR0ZniI2LSMewQD22dfNGgr19Vb6E9BqsdirqMCO1BLmJwJsYI2o84/hk2
g4rb1BWJHHZbVKd8eYW8wjyyGIWXgqiCcC9+U5dw0LHSIjTMM+WMqCiD1EHr4uwNDObBHuCw53oT
3zId6JnG0LKQhzwwP7VMd17cJv/GfIeaFBdPqYONX8rbtc5cnwiHF7hp8vzKJ0QxE7SnDBvD2Y9J
4ZSWxMXSo34vWLHZ+HBPyoUkXJKbnsqeMAugXpieER9m1fSeF61JMM78MKXCPaz/9LWUlUyvjIbp
FFQTSkOm7wd9MA4EGAFJUERoEubl7VO6NgI99D/S8/qjHYmjNY/mhriw7jkSDEH9idq4Qp6UT7nc
25zOB8c/DSkKWSPhvF7vSSKWsKxF0Us+IrsuW/NqO+0+8TMUwdD8Xmao8nkrUMAUtnUSTfyhDwqQ
nhBvKqdeyVvkBWJZqSUmHXXSzU/s4pKwy51g2xNoorF/x7smd8WMzjKwJaYXP9Y4E5sTYmmLrGUM
VMosxYNjbIf4BRiZdeLTXySs7ut6ZWvGpxkMSNRtP5xpN7hQawAadVRsVTyjvkT/iLeCWmN9fYVP
hq+dTszmxhE0jvGcGnzSlQVPytEXNaMTJHenMhceWbozUJQeWDIYhAgt1bPLW96Xjh5qHuY70zLq
k9QGJr5FvCTLIwudH+TMxZYABt9J6XAULcVKEg1O6MdM6COyxG4/53Y9J98yYPdL0jIDNUba22Ca
wPcvxZ4e2NEhGNS9aTktaSis03KmZl2v/3WS4NtKeu0mIWlZWdYTwbQMCoJs3IMrZzkfVDiT3PSp
gwpf5sFhLcZcw38LkEbEZaAujpPTNFjldZTlvl2EklmEERdE9eN6B1tt20AHYe66Xk7O1LOuVcZh
br2TVckgxKLv2k1zkekjLqLitv6IfS4IQEHtx93wsIwNhJRo+DANBIt8qera+gReZ3332ywKwiAz
JExWovlK0f0apieTrv7uo4fGcbJZD5ION85ufdxlA3ZHzYhATHsvGapfB89GKk4ZVYiouZdzeouW
K6NT8QNRFN5N/70WNg6hFefIlF86/iPa6PTRo2uGBwBGvR9d9ovJFGALgQmfM2beq7a59dX8qvl5
fZqRICdWf44jbScydOKsm1HYI/K9YRNCiExERLh+AXU2bereK3YGerpdYfSMK0h13aPBOq6P4MAq
/TBN8tBGOrChkiyuZYTS9YhgNwZAAkbxGLRNByl4z5dyGtpkPteWdfMkyv4WupBRJ/9VM0JV5uFp
GbLOo6vAt/luz84Ds4RfU9+AyScZd4zSmzHZv+wx+tBiDzScYnsKQould9z39nMT9P3RbBXz8ICc
Y1ZskW5VN69g9wCeLgQAOu8Gxk0bewiIYvA7b9+xpvLcD7OmYlUV630Ht1UNOYbG42C6uB+7uv52
RBLvSqaKpKzPR91CD4VSATNum6gtGl7Egc1/smWyPwPgp/shJXhO4O0wvJuKGUak6oF/pBiPQNpu
1K5x8DNk+ohUx/ijOpC35FurXRwo46KVJH0wE9+nNdvMDCvvLm4KOBt+QRYmfwv0td2In/4lZ702
E4R7go1BjaaPb2MXt2jszXc5kwQ1WJgDkMsG0N95J9TO0iHN0xlBfF1etBeMnYioloWF7vx1asrK
OprcDRmtOPb6ci/cGnWF67Lat+o3PAfJua+QxRVo2+PKszC8oQJx/Obst9hZMsxR6T9pXfJyIoLR
5G/WUrfesoLKMx9SIRdkSi47ci0s2Si09CVVuGiHZK/L+MN09G9wbu0lVbiqhHRC3gl0tynZ9I2x
3M+Www2ICtksSRctlMxC23MvLs/X4iPbuE1RQdYUO3D/6GI06zrl7p36eQorI2LjQs4E+kCSHmcA
SlviJoZOPDO4+M5YqW+sCX5FrYoIVBmGc5opjEI++ng3YtCIGNyf1CFQVFZ2r53nKviTZBCF8jSd
tg2xe4MFtUk0KcYL9husSvcJOdcXt/RJMifrksX5jh0PdLms/SN0POIj9mQf2xei9/SP2+uvGElG
0tQIdaE01u1TVxbewbRZOMrEOlaLpHj5XOLOg0lGGgoawOStLqaDzo7mONd5GOfD3zR9tJsehB+k
kI1n84z2Qo1HC7/08qdLOErHmoA9NyHgu2iT+tFq0nE7ym+6XXGJqNAxHj+4eUemNXKXpNY2ckDJ
qwSSj1EniwUGATHWOeMNcoRzTNigkaYPDcM9he6IijsZtpabxchg+WsP/MC7vvMvpZHc2POzoqsO
I1kzp9mqaebjt4HfZcoYY7G1pK1F6+R0NBr28+xsHRaJtyatzunwHU1wFpvmqcfMUVA44M+T9g4l
2iWBbJhdDUPTr+TkvLhB+TwFp2TmlFDF/O2Ny6GtAOMWrvPiBdHZKUV+Uj5fTC3UKVvMO17y1dU6
7EeGRCapgiCUnWBD+FUPVAkltGP/rlsdx2jvv1UGacHQY5z8j+NUxTYog0+VR6+xhYLO9aNTVKCf
zgUaFmn9dgG+kg8+/tJ98zHgUoKP8kSBecP083cK7OHgD8G5Rh7a6dW0q42hDtvcwbbr6diuIA6o
iAWZVOzWndJhPZYBr1Nh79E2jSJ/iJKKzL3hAWt/xD3nuNzCLfo6L/1nK76rggDCZmbGlMinBMIN
C+FAw6XUU+P26PCF7rw1SIE6FuSNw+8oczvaFQXat6HLCfjDqJGnA1GGDsU9HNNP05Hu3uoUpkB6
gaIEXS2aQcP8kIAZiKnKEtt/7YfoGGEyF1o6nlyenCzyD6QzEpgtvu0ApdGcGS8NwbWcwSd01/1N
Tv6XIvZqG3V0Zn5ffscCRg4AiH5H3CsyRFOpDU8znJwIYzFLxxdmxueMgJxLbEdInZb1ntk098Ey
T3Ocu8d8oJqpvMrZO6UxHLT2ks+Ft+vsNt9o4h2FXrN3ZEW5DvU7wBHEvTK9TSOJyLbKAS6CSKhI
3oHOA03TZrL43SxHGSIhrgFXYgBX8s63vcsimldKFILvWSLnRIYAM1lbxUrs08ivzsVwzphE4Bb1
9Z1VoIJuiRq3rXEBVTEwyo297IC8J/10KSMMJnmLRKyYq3diYdSR8v3bNF9Ms844IF1zr0Oo8poP
OZjnIEVgOYv6pLdRTX0OW48soCnsiEUsxQDsGr0TxqcYBZB3ToFsbpXnv6dIb1gZpPuqZGPaGKfW
sh6pN9i5NvgdKCTPRNjkO2+ybnod7CFM6RQl07Bnv7OYmNnUyPrRV5z4XeHDjppEilCHC7+BPGi3
TAE8q/y2++6h9MOuYlYTtbAN4HA0e75EEn+UdiTWdsMZPbzkCPixW05yVzE1bOHC0YPLay8XcQ5d
FB8NHMq5A9yHDxkQsOMcekdxDAbzKcYfCpqq/4s0CseT15/7QQUYuJ+ZY98rqzuSESh44mm5hWuG
dsyuOk1BGvOuitgkH7ZLy6PuuUfwssRhIcwsy2+vh0s/kcWSVb+QtX2zC3egXJnd2dQwx7FVFJva
1DHU6+he3dyp9o39j8lm+iQ9B0o7nlbUpEOK0zA7K3Fm1rcU6nh8ROZ+Fj4n2iDNZz3VkJt23+zI
ProBLX5vNPCVXLjD9tzui8Dl9MXWfBlUTURK+TvAenSJ0H0EEVQEjftpRPbaavnHjIYJr4g1I0UZ
QaOOCwkU/givgEcFYcJccyOOD9PkJp7IH8B/yS5rMxoDzbYzPHFXxrvMdl5bx0UB4vYUUoVzrv1g
TzHM6UI05m6Ku2vl6xEWLX5qqLJ0cDTI8XwR/vRvmN81tFZE3vgvU3SG4sYrODgA+StK966Am2Um
+QXc2n5g3UXck46O9eJNbn8tKjwijDFuRKvD/SxNe5NpAIk5/+yc5X0f1xyg3Xy1/ehca2W3mwSq
mTm2xT6yy5ySDe0cBhM+MJBnWoNsfKg4RSfI8gQjh+Qc47R5cHvMt/1fvPX/YtN+mkq8dFAy39RM
CzHY/ad0L6XL+YYoyN3oQwGYd9pLcDVgXmI99CsiB0CF/1ZEcmDd34gHMBrVPdAGA+FcjlishVzo
UjNvzWdpLPopthg7jbgc0F9+us8MojAchHHA7+MajAezseCWoLaeMJWEwCrbPZR86rDa1c9V0nyp
Pp1DBsWPRY2wjGinJw9y5mFo8t9i0J5FhZ66qu1vPFU4g0gVEiUpbNKbPymbHqKMOObRr99s9Cto
Xzp3N/VwFXFkU7LjAh0Au5Q2QmE1ULxouXPIes9gHDK4pxwD/m5o9M9MRfNB8+qbP6MydXZQ0kCq
S8Yjhag/CR2NDEVmWOdxdsc6zkUkfdZnXBVq0/kIWWAnpEyG8caLzm/RXOVHwxr+m2vzxU46yhlQ
M1bMEKCNHQ4rzmsvbl97hDpx8oKr/2xTgOHwrHb0/8hx6ghtD7LDDfpdTi0JX6GpLR0jGn0CYSw7
wTZhEpSseHL6s3KLB6xVxS7nRSim7E+SpKeKKLw6SeInN3hkJ/PbSMbqvECz+ipHZ23OUAQUtEer
xsgq9AjyU40kxPAHwK0kT/9CyOqcZZKidFv+75RZ2j3x66f1T6rADl667Gq1dQu3WC/JXEjmx/Wv
bCSKyC7Htl7g3t/WFDaP7fIfjehxr0lQKhkMrkd0jfbjkLFuq412P8JmOJGm6v0qAdZCOyOON6VU
zJAHyKnkHlpa7V7POeIC74ZMJayDetsAAwc40g1b2RMz5Ypl2xlFCN+YF24JXN8Pc14cej9Ms9g+
mVP1nnhlEHJUKZrAuN5nOYryZHHLZZW7Xbt6NfkHUVTDA7lg3qYltzv0LTSs2VgWJ0O8N924mMDK
RxhbBczTaQjtKG8fSssPVSzTeypldzD1ixdxJE3j3JzADBAbIGBrwOGBOtHWzp4zxx+5lsTMEn2q
SSIBYWLv+6UZFXPQ7XX+0M/OvvhMrTQ7UOJi07Lm/jDU1gAXkYrYYh0j+BCR+LNjHYCDzJjoQ/Z9
3QZUsX2ci39d0zW/uZhWBcXS/hcjZn4R5WStVuzhIV6UxBXMf/qM35rRHF3aJ20U/EjGZkwfBqYY
cryIfnQgFcbjYfHB9YbLTd1+xU1qUjt5HcSjmAo+mU5zB0O0rCnyyqhPryBWfBz1A7KirI/+zSaC
/Uqh4Io7CnGpOB5tAWcUQRvYBGLMz63Lj28XYGJTfaofUauSlpW4GMfAMOSOf4gDtCR51/2meEsx
ucNWMU2Wx9lDmU/pqz++0RCwAbPTmUVWdiPu+atZrJBB3rxrvhqesKizD1nGShW9vYjjV5G6zc2e
oAvpqXmOZ/N3JbrgXtUJ0rUg+9dN8Ge0nNz3wFPeeR7f/Igx9zo18VscvmMSA2S12dAkEQTwMlG3
dQ4/AQBh8Jp4p3UesU59oHOhWENpfbBt0qWRehS7TNPvsrVoL530RBQ1C8Blom0UZGeTxmY8tAL+
F73D1ial+1gZ8chPMVQ/jy3BJLcYndzRGCCxlVW1n0z1Dhuv+dUJ704f6d1mLnGK0ZR6Gj7TUWKI
xG0ftwetZtk2WxVXQvQdMFq/lKwOY/bcUbwn13u69TV5I77W52Hvdl2YoEXBckL/DwfySkmenKt4
sUnzMLOYGx+F2b2nwvgVuT5xG/M0H1Pb/2b0Hc7NKC7roq7CYRDmghAhs8xCKiTuyWUE6ve8ntZE
eYPa5KvOASk1VObhKmDIOjjfqeBGjwLvlKdMqXOYFKBPRp7i5MUXMCQ6hPy4yluuI50xxvpbUzdv
ap+t4DBN+V5WbkbS5OxvnArvIfOtXeX4ik8PFsUilHCybOYvELSCaQ6E2mKasc1KqCVt2l9/5DaS
0evBS/D+2JF/XJ+EaohfI8N3zg2b0i5VzxSRwbFbNvoBn8dZA5JTDQbLrDEDMuK0ZsgsFp/QTCkw
tZOx9zlwt6okHTWVbr7NCkE9r5heQi7lK0D/vtjtsa2m2YZ8cNpuvVlub/briAtALlS07FmThRFE
wc7QHxNP76/gaxieugAOgnZ5xBXXEEkgOzsAQx+LIGwitKViHkNf795abP5sExJ6i0R/stk1n3Jl
TrjN6scOLc1Fb+w7tnds20NAtpWG8VEC25h7PNMkV7vPy1jUTBpU5YJhtyJ27JC21ncDJPngwvo/
pmS3R4SphhUWlyuiqz9ok727Ad88Md7T2TQfJhMOE9ABAgCWAStzqJo0kaak22eGjRvcOQQS65Q3
wXItpXF0+0mcpeaQ1RDnx2iSVVhrXKIZff8jZM7+XmUgxQijloHIQgKe1tkfG92K9SYX+pwnNyey
yZUAPtguM14M4qxqL9KUCaQO79rU/RyKhsZhcG2O8/LsLCohr7UyKgcynzqoXNOQXbr0pOF/utDa
83hAt4xSeU6zpHhQc7UH0qn2vVU4+6mFkDEwLMUa8dW6GEBrQtx9bL/rQ4MSmICnuP7N7P4tJk0q
GHpv9/MmNIF/AHFV75smtrZVUp1t5d2TtFG7sr6XyQsEFWvRWLzZjVOd1XKGaHGO1wvZ2HFkCLCt
LfvNIrR448DZCgHYVGGHU2DyR4eC3v7/TJyQP4Qf1ZjsQXMNW9cmstyx2V5KvyB31PlrLpiFAL62
HhXtCZMceDJ7AYTRc9N8O6S2AiaKC+/mTG26aarorxS8cutQuxSIH0zV4kqq5qfENT8Nat+7Z6Tq
XEY4ctYviaEp+aRDT0Arq5By2Vbac/bL6Hq4qWXzZbXpEdX5n0Gy+rYD4wV6Rn2ycHyGxQikFZCH
t2ttM35MO/nlG+dVqjDNOSIChD7QIeGJkSd29MbOhiqi/cuMOjrOPuYCLZx8i/lkOqAZKbRNPDAc
IA55DPOOa3Ii2+q2/iqYYWQYU8HEuqAnIz11b9aE3YiJLI6aYfDRaXBD8a49kbu3n+oSgL5CQJek
eIoslvn9ZN9wIGm42PxPWbpP61OAN9G5ZKJ4N6Xza6Cer22B2EIU4N8GsRfdWTpY8eqoBleBV6jP
FsQ/qB8sGOJbt/RfHd8QnybsjwSv1g4u315FCDCGxbKakpUKYfKflD0wRTA5ni9+d310LS3kIrXf
wbLXxQVYzXoGdSkOVyuap53jyRmsPo0pwThQZ8V35SbWtrYXPQwE1i3GOdKNW6ioawW3XmhFBQyN
7dApL+qHtSiRrdac4EBlGyX9YWPGSARBoMPYI1MTgTtbMZ9zQ1+EV00a3fRg+o7Jpvyj8yqtkrG1
UFqP+fW6qFT9bfh+/zhATKSs2vbSj54K21CMJnlrNBg2rVKk1TWiZejFbLZou7270NENYONEM2WU
93ns7H2FPyuv5DuIJkgCaPwczw72lZP8UdhPl8836wbO337crd9V4cP7wXN6sit/YCdcPK3H1bxI
WRILdGsHl5LVh2L4wVa/dAoM1DSFvYOofzCzt/Ue+ZGBoozSPow01c6amP/MCBQo6DRO0KUw8Bx/
yYcd7Aes7H+CiZmaTpLVUJAG1Tepdoya4MpsPz5n2gT2u5T6IeqTr1QRqZUq88ohc4+Qn9+VG/zz
XQ1+jP1LM4fFlQR4HgctHqygVgSCxaSWoptF6rrUp15HlF/ecOIONrS/gcrMjvrpleRo1ld2lr/G
aYPMVdeek8AgyI6pzGHIp/FBZXtqZMb1quXB6ktKUHrnjHEE9OmPXIv+rftJtSztq6H5GlMYYlBu
ik5rrnEFuAXU7mNv8Bn8qIYoKKTRlBe3Rf7umca47bC47yziq04k4t6DmBQAIjr6Ld09GSSLWIE7
BiRcFTzI4c2cWgvtmLnk3QC/tthV4t2Y+JZyeUFsyApwkSR2qmPj0RNb1AmC79YvQVnMm4bA/j3E
WB8IQtsPFdDy2CVRafmSlitQ/tdCYkH2Z5vb9Xt1KU3CxovSPeqPYQfmJyFl5SKySxabi/hXHntC
rzd0bEDcllV+rihzstR9sEfv3AE6BA7TyNCas4f1nxgjhjqUxAuWmCyxGLPkkTXMpBn99NGFKxYW
Gp04+gkoHVBeA+B3iVHZ1JvcBAzBWIvyRDJvyu/aOGHQqrUzKo67r2OgifPgGEvt0VaFuYsdQXmH
Ks4e8uSwftHEBXVXb2Q1Yy0H3ZhUR7PGommYFoESQJqEhK6dDeB2WCyfQe8c1i5rLb35bgSHqfx0
fDnsgiUoTCTYjGeHArJGKE0l3CH/CN6lLF4UyuF76SFDq9sxvwivA/IyMtQHQMa/AXN97oC2QRLY
hBXJ6V1k2Qthbb8KkOea0jPRGXHktXfROIvvecaTSFsGw6QIzhBmFqweF9r67UkLa35WRDNeiDrf
jVFin+z5ZWK68VjygyqfRN2o1SA0jQt+0SEdai0j4y27IGPbE5B4Fz3MzN446QC/tus1VmoOkDQ8
8xQc7HLk/LWqcQkpF3tpp1e4uUv16SN71wkzCtdPleh5SQYfsUWoS8EqA4lDYefPRK43AuRybdjT
2bEr5PWRcURK8dRye57NqnrLehvfYP2RpOPNsHvsI8sbwOtNIggSGJCxTbHV7KLe2LDwWct81I2b
HNa/KqBX1Orx/8qZLGeI60wscim8yOIcXgJhaz8tTrEIIzLNMjYKVPbaBceqPNSOICSR1C3mOMGD
nz05wiHgu6sY2AZtsGuZja5v5CShzwbeFps7ftvlQSpOs5a5xBpR/MdZA/SgCtpz0fjpIRqJHK8T
JoFB+bJ2pyMXGBPGCJ3Q4EeERMjPQePX/BHSGjvdEt1lPbnWe2SqXEKbJFtqalr+xTPYebi12yiZ
A9Dln8yNrZOqgde3ihk7mZhEWMUpIiE1hOtxsIpzOb4OOlF9tuEQ4dkDLI6rfa+pU50RrDV2UXdU
9sRiQQ72hnm4jUoDc0+ZDO/z3MKwmUufppks6VGeLAwZKMtZhCc4hg9ZTBECiGnapwDvNnoao/2M
4zcHYs9B8+mMGwIOl2fdOgx9cs+s+ml9kvVKHk3JT8UY6zmdq/qn1Yo1uO9eg/i1ufwstjVm8MpU
t1XVv34JNstW5tb7QHrmBQ0Vzm1QAsw9cCXVhISbDTGjDVS6g0Z44eRF1anvk2evxu+cEI8Ttewi
/XT8MAyg5qsKFim2+RxH/t7ryMQ0LZJNcyJtkMHeq86Lfs7WXNdILazMp/V4yTzRbQlT02DDs/pJ
spx3vkRK2sgPvVXlUWt161bk2a5aBC5OLr+8RdVrp7idHYVttowTedZJ8M1La7gF08nqGVUvk5l8
qZi9pWtf31SX7HlITkz6gDjGG1JIwaDZaBPrpduUi5itqdMj+ghM5On4GsQFmRRwQI5ZN5JZt/TH
Uzl85bJGMOkw54NbgvLRnQ65gKTCXN65rP+rnIJH9pAckgHlb9SW/xyyy4mbCk4sw6aNbv6Vy29D
atvvJOumu4vYbiPpeCgdvZ3q2s/1FXOXonu5V2bE6ulgfVacQCTWsBZejSg+GreL/khNjHC4ltWx
zAirJ09U28FUhdzii+kyRQY8Rrs/Mzh+b4pk0zrxP/S57H5H/qmg268F0uWd1Zi7RNKcaQZElz5u
CAT3Q0J3/os1csSBAaAFWU7PeXGvjT52lXRiIEquAc2qVt7GCAwlqV+wiow+31mgkJDb/hKDxQp3
lDhDkcGc7ByBT9fkj+Tr/ccSJr/LuolCWeQE3zD6K4Pqd8MbGw6NDFjFk+PkWme706q98I0Mm1qC
vM4y/stcaKspOmgqPk/s8sLP6YHx17ha5tyHKEB8ZWNIEu53iRqpjQeyfNyc21xGzJwX+feiyPw5
NBy9Pxbt2BCOarzbC72bcZ67Mz1WXpBESEFlOE6/yGyMwMPxUOhGAJu9Y8fI44/MJ1pkcVitGbZi
fhUcE4HFZGfRZSFPWwdDAH/DtmcNAQd5OIJDErUrd3mDBDTuigXJlhPObv9XjFHwoJkdwxgUqRiA
4eEghKvGwj8wtyW1S9Gf/bSLkoyIn0FEkH45tYZJNftAAgKzMhHV0Sm/aiKeqNsSkKEyZpRSKPi/
bUdaNGwcC/5JFjCRMvGxOpZKXjrIuhLc6lqXaWYbEsETEN7OhiZwQZRLo3jOk46EB9gvIdFkH8FA
7Tfr0YttOtuuqeVNKcgOouDXAsi4GVCBMkmvDl1BnJUyhqs1Tv55rqf3VsrkRkmC/xjNT528LOR6
NHCFAdeOchUd20AOJRLySzG5pB4NHR5qpq0Wd1M90l81c3WoJ/E0QcxJc+9pMpwIeX7fH2ZzeIYa
Nd3bgl/CSE/rl6dl8UhHiXCG6WN7kFlH14w01YxqOmn2qpOYCTWjWjyToAwnYhdgauEQ4mDldL1W
7V65ioggJ37EseQ6t7Ka6xO0m3njZ1qwMSxUBY6XPBiaE5x/dKar5h85FcLDftQDqNBRepYsJTQb
+WJqfTF5NPcNVygdKysWdlbIAadgOWSo1Eah0DB5HZIiczrrfIyHTBr+OUJdcyZ1eavh5DnXnl9C
QJDE//KOdtb4omNffeDjrNjMmXVoIuPYsLTH19H7H3CA81MycsXy+O2USP2bklza/hifyYy+dS22
Wa3t4n1KOnZUZXLPAn7Ac8CaeL16mrJpCR9F+ON22i7Ilm45cT4B3Lu3mmF02C5sTAB/e3y/5Bsu
RwfE+urUxAiE16dmVEdC7CB2Fd7Hz4Csjb78qDqkCJUuaznc+f0Zeaa28xt0FZBOI7Q9cOOchGVt
VMVfQfSIUJDcwkVCWPrxcMn7Ob3WY/Qk4D8cKt0dj7kRvcOqxi2BQCgwo78GiUd+OhnHyXO+Mz+1
iOrheB9n86GB0P0IxZDcI/JOsKGbOE7ih+7VLq36cX2KrJYQH7BJ1O0d+k0vKrPzAtPNl2Fl+YpF
7GOJknnpBZOTsS9OjFDaY9oyVRiJupGXoSSQo/QFWBHGjLaPLN6zbeSZ6NLCBqI1w47AwUa8acpJ
nUfkzFIDV57Ycv/zvOIEdxhC3YY2YoIam19qses1vXwveqveIfgwd0plh5k4r4sU5hPmH7oIBE/r
WZR2QDk9guGsoKq3vWkDNKX6omyN0BNuVjH3Wqkq/GzHPIt/t3Z9LxxT3NcPOlEEybVj/ycQHthA
SE7XQRFGs+juIXQEl4oSZatF6Yus3QeXKalvs05xNCRCyxwyHZ3mwMboZTWopTiHApJujuj2D+vo
WodZV4vy5MuOea6LQXut58grRJ4CAZLYkWWeFCBVYJl0SJcccx80/iV22Ncaolr6zhRX2ZzRD0xs
7gFanJcQEI/Un0OeV5yqOpJwzc4wcRjTadmUWBXqCKfvAghxKM/WI3b9dQVpmCP7wf1kAZ4ISLlE
7kV8uuWMxzjoiX8y5WsNpJkvabih/hxQJEgZzniw72Vb/Z5z9vKROtr8uGeUQm/JuJT0lL57MGHJ
g2l9uUVvYs/O/xvyWaDLYk0RGX9Rs9U/XznA3CxshhXfbZfXEoZKxrJvpzGN2yv1aQJeOK3lnVAG
iggj6UI0lDBK7CC+ObE8T0Ow8LPpTec2uVoa57aeVohVZv0hap8dyWdnLjNBhHgfqYEZjjF2Lzvr
2PtkkK+9CU5gwA3kVxCmgj+8YSG1jKIjdJFbcFEk7kCM4l6B/Zn9WQ+XbjlfGf0q/niMEHppSKR4
T6ZE3vlvbBy/imHGbW/xsrSFSMLVVGqmnnMSQhJBEllnIIqrG6NFJ7ghQS7YsawsgYI7EyBm1B2u
ZrHCj67rB4CgIL2v/6vpdTS7gn6nR3Xvprn/iE7+JVCeOKspuXrRYF/ceHIvax1ARyAvFdojwrTp
2QZJ1iCK3YsQAmH4+jzUhF2uFSiSx51hwqUadDXv4tSV19mWdxOvFzl6KG4CVs2nwJtfGoWB1ijP
BtiiC+xREa47k/WKjXS9v484S1mmZODxxu6LV7KnHiqGk0j6q/SREiV8qvRwqOg7SpqgQvNTeQSC
L+MB0BMn2S4sHIdMDROt98FxG8FJzXtWJg6h20sZiPThGqRtdBhn/Wp1go3ismRtUf448/8YO5Pl
uLUsy/5KWswRhYseZhU5cMB7J53ubMUJjKRI9H2Pr68FV0SWRMnENHuDJ5NI9Lc5Z++1n3OidUw8
gN/yvsTdIY8zSZQsHRsoOQ3fqBHzviycsY0aUo5WJFtLH94t30cdyXuUEf8GpHYyT8UsbSdeaRvB
UYZOxTTi9dO4HzR1XSQhYRfTNIA51qoDknf3srwPwc9tVJNeXUiewKVW0FW6OGJ/u6HrTz7M3FDp
PIXWKVkbrWwzk0pRuOoChDRlNxKvq4FvQpUQXk9s25CMoCgbMpWs6F59v6yxpBJkTzt4lVPIVe1Q
T4hXYZDdXMqIgU0qij4V45GPm1AOU/mxoymb9oEmYr2h1fCMoKSgc6NTR4wpw+v05xBsA5VAPiAW
StvIqyDQ935TobvKERQpSDM7roeE6ouvw8j9N+qcyn3cEfZTQqEyJ/Q0ahey05Knkfp7z2Z9qnel
Z+CQpfMSStHNpUDRtVJzM/gkpA2NArAWYi/wVQGsV2v35sRC/OL9G214tCVS9rq09T2KxtCdgubb
ZS4lbbDb9BH0Sm+k7xASy5YrhAY3BXWrONEA6Wu8DI1yb6drkS7LlgzFy0aDIUxdXv7GTD/sitlc
TupVlmNAC+tI2lmQq/2gcnw4qJSDQTI1PpptqmI5lI5LP0Sx/U3txTSHBJjWy2Qd+uY+DOXorPm9
tarn/kudVg+2xLjc1v2rLyR8dA2jvY+QHEF12iGfkRJX6w2Zphc9/qoWFCRZaq2kIbkL6uw7LUl9
0cjjxgT02fQ8mHzoM5ZaKN6j/NG0BczGTLIPWfBa+NW6MvlqmHfl27xK5VufvV9KQUsuYPy1BCjs
Ub0M12Qg3Omy2u/ihsVZLiNUoKtCzdOmXNyr2ORYoleHIYteLs6BouYJzC75UpkD7uQW06QRN8jW
S3lfyQpQHUrpNFPnYAM2FV3pnxt484jZsBBD4rkObJON3axJ7zDL7SK9ZA9Wj891P92FXkLgoP1s
sFiFKBV2ZAUlT4PVBWipOp0FZPvc+3mz9bugX+lBfaTAuoOiBqokNfylNLHzUwaYaKokgZGWjWTd
FFBTLv4yMpACRzZoICp+ZR3y+bx1SKm5YblDZq3pmkTsncbEhd3Q78MGWHGgRqcgi+xj+qpa8CRj
QbdSo7ehavWqbQ1vH96l1dhuCwkkoxkji9AShXZwnz4FWpGvcMt8eHY1LPNERijFI9KsvRJ1smvY
fvaB80XfUC+2DpiG3N4vbqus79dzzIuhmOYtpP9yS+OdZA/m1bImsSWRrRu6Uv4VZQRiLcyq4eu3
aZoZyqae5F0tQv18eemyfsyWPIXHlJ7toTIDZQest3CNohYuQIGQTVzmMoirGIS8RTyL3oOE+kIC
cz8xx2uEvVxxKu/U0YhcwUpuqZEcuiRSQDvpV9pksFYY4keEm28IQOpjh0a/8K1xZ6bQv6dWIh0q
YPcZEM3gN5hyRAFWb35rhp6R7zKu1Qm/O4kI07nswkWJylfNphfyzKhozttT3aDFN+R0/HK/LVmB
4BfQomJnofrVM1m91xLxnIzFbYR7gmx1NVxStrIBDvb52lcTgVhYwUhaJw9iUA5CL2k6lcqbHGjR
plGagd9SrGrJaG/oSyunqlPoUYpsqfXmsy9ZO3UWxkQFKC8irvYTIywKa/SMWh5VmNrUbj9Nxi6v
kV75Y5YxqGJ1l+QUw9MIxE5BocCXgAp//nKwkNG1iehISeP1FKj+MZrEm2h6lIwx4oZq5EX2dcYj
g7JVQJf7shLJKiTHZrvJZTY4AJvfYn1EyKv1txa5lRpq7csCtArqR6s0q12rdQj/kHnwc9UpVqFy
afRwSaJbhcC1WT4pHknBLfObaMx6zwbpRIBevzYyEmKqpBw2qRpQAMQosTEnROUCs/cSk3681/um
AZFtNMs6S6tDNHrncKvN666KLKEdsxWu8oCkLMqryJMV62S2LyiQ8jW+lTkpQ+wNmHhW3KS0Wtmf
XHAiMM7vCw/7acTk6haBUrNJZWiCG0m1BwqUyXXTZEQ8lt6RrjBsp7ZEEY6UwLT6cDlGOq6rrua5
dQ1navXVRvJjFIyh5i9R+WJ0KKjUJ4XWHaWugP6tmy+XVqCqRu8mYs9drHf3l4aA1PMZtqIuDoya
bk6qxl7G2+2qElwo01C2iZl613UCBdmupXYpSp69h5MXj17Od+i/amadbyaVsLLLkj0LBUVIvfvo
E06LbsJConOxGjNV4ANeKXBddvaESIeMUDgIKkM/+XPHTFOIfi6y88VFDyF1FmAVK6P0jgbVs3NE
L3+eziqVuPa5O6iGNE5ToOIrvCQHirN4imbLNiMlege6rIKJZFPEJBvmAO53DcptGtaoV5voyY6S
ZB2B+kKo+Hb5MYB9j57o5V3O8jaNa+86U+GMdL4iOImuu0J/KL8CjQgWTUP/uYQSv8BnPwQG23mt
ah96nA9OmGS33ki3Fg0zA0dirbRETjAF4p27XNCgsD43PFIPG9sELK8ilm2xZcdjfZuounZtgLNd
9s1kQCj19jka/isPUBxlGDGwe3XXHj19cIUMk3ZZ6Pu6tg4xzZCrSuuJLWjpz6Vw5teBPODXnGdn
TG7tSaRrK2vh/PKA9bxX97QN9yORKrelJB08lRpOlVKQ09q2uRl1Lr3yQJf5+tmrrWRbKZXqEspJ
d8YYagppyDQrdeSTRGzw+mOeQ2GN6b/sO3oDyCvgFv2Yj4geInBy/pXM3S39/BbGAG0vIjTT5eBN
9nEidledFU8aXy0BUBWt0TTaSNKISgM74PICgrDk04W8MZqpsUWwStVqbDQIFFHkGgOKzSzxCZui
9FdiREtkBPJ0tOKtHGPvCmw8GXYXlRssF6mRPxZIgzLTk888th+Kj26IdkKTi52Qmruqs7BzMGnh
SVZ3kPd8d3yqrGY8WnJ1vqyUPer2LGptzICSX6xJgjJXbQ45OphQLcXBBxgi0MK6mi9zHBMrUMva
ID1rSgjKBVsTLU66V/+Y2Vw/mFM3P4hN/5W16U0eZk39r3+ImdDyC8gJNoqtYOiADsUbeWGn/MRG
AWjRDxUTvKPUWDpqUuM2RVmpVySH5/hcWL3Y5H3fULe13L6BhFmNMnle/ST2+Reklt+hUpahWuxH
QTTJsiLrn2gy5FZZNISS3LHGQKysun3RMTqteKLxoTEV+ldzuWEAniTlbBtZk0MXMA9J1NBcm8uu
Y0yp2CLCLcRmjkb5pBBtamRqtfzirv2Gv7IMTcz4K0VXNFk2P+OvbEmrswSQXlbIzUbNFHnRCvgg
kJMOl32YNQxvRkBxPqhugyLdjSDMJ6OrYOHSaOz8nj4rkbyhVLKQVkumQSOWyFuiZvP3U1XmU/n1
AXOqrHK5rwLUivbppg41H4U60O4Xtf+9r9v0njQ1LN5KxghItOZTU7PY0WY3yEWGVXskfw2j1vzA
QuTlQLZ5HhDYQLhCxJIlzdRdVrFriqfkEeFA8gWuS/+N3GQZOkUJywZ8BM1HntFIP72SRGf6qi3I
8rA086PsC/XeC6500WKS611WOm42dk+XyejiUh2RaFxEl2xGHBK5u9Vlt1F07JUzy3gXU/Whq8i6
yFV0EJ3Q5jtq7AEunb5+xvuY8BSdoEayGTXkedRmyfL+IvXNcNEEln8nJ/QCPbVmp53TIChIyJiS
Ar3BvADCDXqTxO24yrT+fhos7WTHvX6TVvsQk9dGtN5OWB+6b7Zn0sRZmmqRvg+IlV8ksEzjcPH3
Jy5+xx1x/3RYb7awZ3TcJ/IV8uSYnjYBxtqYlevEEgalT8Cfly3phVMBoxUbABX0IilxXMlOERvW
LmfDtZF11D4EsNhLDZIuK7EvTu738cbQTaHL1I0UTZO1mdX208OlCCV5ukajLc+6YK1jzdxqAQEh
tTh2mWhWFOm6gyIrK4thG7Uz+xiFDcnViEbqi7FPmRlav34aFmtzNKGyjWtcyPNX/tO5kNWn+Z4P
V90mA5hsiio8gt8dqajbD5c/Na2s7LGhboxiHK8JeA5QacoP+gz1vrwgc6+uH4mIibxE3WDCDpeT
zNpLHlEw2p7U7n2LSXGumLSGMME1SBstK4Ifn8z/+WUYry/D+ltesBT1g+bTH/+bxET++7/zz/zP
v/n1J/77KnyroL98NH/9V+v3/Polfa8//6NffjNH//fZuS/Nyy9/AIYBG/HUvlfj+Z2tVvOf6Wj+
l//bv/yv98tvufs7YVFnsPuf2W7+9f/+sfn8//UPJ09zrvdnwuL8Az8Ii5r2T6iFui7z5O151QgU
8AdgUVP/ycrbNNFxQYQXqsL4k+VVE/zrH5Tx/qlCaNXBSgkBnJGhq4ZLffkr5Z9MBxDbLGEz1PKD
//jPhf97Hv7xxJDZ/fvPv8zLHP7nd9PghPhNGo0C09RV5fNHbCl+Inpmy4W2tnbSghqtQ/ua78Tt
3XYLtWSFGeKnu/OnY376Nv99THRSwCNtBIqfmHMSTkddKjlmvWwOZAu5zUacgCBvqjWZ9fu/H00z
Po1TPw6HG9qQKamqmvppKAhtvsh44nBVtdMVrA02vRq7Pej2zHgpXJtYPC8pdjEJl5ZUnzpjgD3d
neT0bBdbpWdj3GmEI9iQGohmy68H6xTSfGTj6hg6Hf82wJLCqK6Mm8h+Jt64lMpNmzB7IXECuB2r
qtO09zUWtZQ+clcTPK5EN/g30Hv46HX2dvu9sZ/1HhNgy2CtHD07cstGPHWKv+kGZTvGZOYE7Usw
tXA2+ivcQCvk8hIzSXeICKSVe1KATOm+StSXqFJuq7RfBvaVNOALVbEDqR9RULg58Q+SHkFYw9LE
hndsz1UL7Mkr1wHL5w7vvV0dU7KX9bxasjWkrQEEhpIn5XlZj28saI6TST9aZV6ml6Jjd6ltgx4n
tKWEoC+CvVcQWYhxq09mZbNCtdwcIM2Qf8tlC7Aj/vBgdnAm2TGAOhYwuw1dtRRVt8S0t5vIPWzS
o+HHTj90EOpI06gylltGfVDjU1N8hCIonBq7ziJDMENS416FQN6YsBFBzJ9iKXDpWb4yIq90+jX5
+JJo59JWnbBBQ0KuGU37iGWdMrT7riYIcyhXcRi6UcSLKMxNVqiO4d/RLXdaQnGakWrBrO/PdxXB
MYWNKlJ0r11PDz5KBYQy28APIh7wIVJwRPCuAYdW2Fo7fjqgiUoeUkASaazTzk+pKvTVGlmWoH0y
rirNuvE083vb2OEhjGq2sSCww5qc8ZS4X+qVfkX+mraJw2Ed+8EHPG3ceFdwf8glPPAGweXDmohG
KBuVu2m04VGk62J49Vl5hITzEmeLVFfdkuhO4abEiyfT4U6vBrN95KV3GghmybCp0+9EljpNKByi
QE9T9SJLFPBZRTRTQCobEVKmDovLp7msPhkogsfwABMN08QryQOOlHlXmMZGwubmRR0KDnGNWsRD
lTAXsQw2I3H0zfYnNzEoSpP34LIGeinC4DklCgokxWPXv4wKBu7ca7YVwtsOqW7cqhvkn4tSvE/y
KzDvDd/H1sjBBPFS9oCxpUl6Tsn+k1JSHuQBTzKRZJO9ZSZFE4bxGwVKGIx3WsB7Zkvosjyut13A
j7y1ifPVAU4NQb31ZRCWcrvXW4k9UrchOnVddA0Rmhi/VZtk07VAhGWmpEjHgVtIENFF7xRUDW2z
2czg6cmb3AmHbQofyNcIoWqpUGFpSAg68KXvCfU+xf8eyeESEDgJwdSby/hM6MwiT/iyiuRICOMD
AQCnrqUZ1T/i6zp7VF1gIzlRPz3g4SDt0sPnRIKF3nXLloA0CWf6VMdLbWxvVQW1iWQw2Lxpxv1Q
5ZtRItAbm14Bu6fJ8ZeLdiEb5LiUEZesOqbs8XfA0LMPz3+WetDjs7kVvQz1Psx9AEGq7xMZlOSY
XPGFOIqSBsRHd6uAJWcQZd+ENZ3Gsk7BHpEPXycrrTBWokIAQi8B5rPmX+Peeq40Bc1PfK6zemVJ
yZWKZT8khyYkPha+POSLER9IMVjAMGTt2iRnNGWQ5o5FS4B9eypPVG8i+Ex+cNf08rIbm3QR2cTI
e8Tl4snScAxGEdh0P3yeiKDvBZ0XKUc2LNG11JEJ9ddTmYI4s5+SbniUUMZ31HPMiI52NW2qoT8F
ef3WxcO5qLudUk33tFBfpFZfBYPxIAC0NAMhTiC4FhGwM1gJKqFoLGH7Aj1O+BYP4XPpY7HsLNqk
1VVBtnhDKSJtkYAFL2VMZpZ5zoK3YOZeSMRKDqQlPKqEHqngr/pAW0oSvRt82P1gk7+VbGolxMfr
Pao0/5oBTtLEk0etzrTO8WPC8yxCwod0zoscZ8mcv6aDzB8UQmWjnNaZ/U3NJ8QqRCchqVem7jQq
ZAjlgkmIrkJP/pvjA4FCixMvLcLGJv89wcdu6c9/n4jn7dRPq2CmYd0wETFSWVRlVcifZv2Ge94b
Dfs5j7lTxLB1whfBVzkCbm+9GNWr/dVC4/fFDYc04FOrLKGgUn8CsnYJI1TZTvqid/ql5kAaXOE/
dN7KA1bOlXeOnL9f4lfHm//+p4V+bcYiDHqOZyEitK1r2Tz+/QDKp4LAj5v40xV9uon416LWoFW4
CLaEsznZrb3Q37Qr5EurYevvNLddtYdtuk4eu1fNJeJpA9NxmznDtfEY31rLv5+Ops/H++2hAuTV
dUsRrFY/bW2YrYmgnBNJjOQN+ODSjp4sIgja+J1AnGVZTMseJ0YK6ThuaSspSEqwXxK22tgjVCzt
ISf+Ky/ejLkfhXA0HzSGjI9MsZ1Cfyp5S2zfWE705f3ooWnbdear7ujnTh54G0DABwtEjqE9ahIp
GN6NAsZpop5ltc1qiCxHVIMrUbDxiejoTH/2n3wnxmQOdnWa2D/SmFl3zUBgHAVDtuQ5ZdScVLUs
uyvkF1W6DWKyr76NSITUVySWjld/M4p7ld7DZMyM7sdh7J0YTYUaEXtfDksTwVtk+oeoeDRH1CXB
4xwK2STBTunLWwVOQN4xQhANUhIxZGeIjMSKMIiURHV5DleJzMVgftjhsYGuSh+WMMRFR/Juz7cO
GMhh4YxUmAXiTuMs2FUgWmSIHeMrVOJLBmKGV0oawrjDJrqyB0AaEFLm9oCyQkixGJXrgKWLqRAf
KsMsbcuVp4ur2h6WjBUItgBtE2qZkHuth096g5ZKM0LMeXPVNmTISh7g4G7mJYAa1nvYLIcEtKCE
lVhvP4z6ng3XcjRLysBgyMc5FbXKng1+lPzLLb0hpxTJoRHDOSeeihyaHUlA+yZm5Zl+Fylvi9mz
BoTvdhiZuKLxKgzumfSONGCuMFZAwqsWaJVWtXHuclaJWN0mNdqpCMY01uloKBySGNbo66g2vfYz
mSFEU5/mO2OgtYbHKK7XA/O4IEGEqD0KNJBOocH4+ne52OQhwbEk49KHPPcGsZoDBk96EdPou3L5
DbQq+mrhhNjnEoAtORw+7UHPOS+7JwwJgkwluw2ErZwcahAGS62aVoXAuybHdzVOATMgDxzAe40G
P+ocOXqqy/7dEFhbu9T1ppSNAVm5k01uXk0YNkFUvr2wWMh3tb2putl1SGcZ7pWuNbggtJWSNER3
vhtWB39pJIqifLBo+EfWLGQ/E61Dk4cKuMS3YDw09oNVfEPh4XjUFAAX+hN5fN6NN2Mq+ekJPXtK
VVk32ZKAsjalJ2+qjjikC8Kxs3w5gJaQy90EVcdi3aH45QqO2Dmlejy07/RFgU/MgY2wE0pKQ/iw
ZvAL6ENhYq1Qb9X0QbB4n7TnEAKNECNV3nYZV7gweN0RXzrjsM9hbMZN55RdhBj0MTSPek9BbjDX
OC7ee8k/9dwg3yNHGyBw3ZSupkOSz+hOorElx201m5x8b1zOZA0zZmFo3HYVddKgXtQ5sfFQMlSW
5JVfbDwDq69pbarxVqP7XGGMU437TtLXk7TWaCD64CyyeloYVrH3jf6AfNLxVeRhxJMMJepyfVrX
zbWf6a4S9Q84m51keB7i7zFK50aQhgpqYGdED17WrO1Apse0JcYRiocE+YnFqIo1qfY3+L3XaYEG
Cw9RScpugQWzHJ8rO3D7Ir2y4+x7UNkvoziZVk1CIWIFMuB6G4ZPDgsVXWuJpoh3USqrpZVJi8aA
iEfHwk9eNQ0O8hTyvFqwgIRZNe213oNnlNeZbGEngGyH8qVlDS2D5Q6VkS2KR9BHQCbOdIbfe580
zwJQuMcAGzKw5mG0LKaXsRW3LT7BmBenS+y73lYeKTcyBhtrugVOkkA+g7Yjp9m2U1nfIG343hbs
T6ZaeUz0N4ltLCa8lM0MyKRrcDOBJTmSMYAseQQHBE1UrPzyO+QmsEPnhpi9ITfulAjhUTSuNQsX
rZ86GsALjaBjRTQ3wGEWtZRuZaN2vPa1lfqFTu8hlB6pwF2XZfedPC8W7fVCgBzWhLylKe7+fXIU
f5obLXjiti0bioJp7NfVgMcWROr1EtWI653Kl8lNl+EOhb3Tse1foHJzJNf86qC/11Yoe2qqboJY
sRVhfDpoGKCtU8yC/Mgl5oln9P2SA3Z9py4rB1J6+fj3i/zDiueXw82n89OKR1KGrIKRCusP/ZMa
2aA5hu0Xh5hP+dMawxQEjbByJHVElj9dUqa1U+5rXJLqTwu6t8wu+rKSaBHI2c40HqDkrdOoONv2
N72SUTGMiI2GZYfYqBoH2rDdymy34fhRy9UqNu+IDltY4Z0NwCPJkdBmD4FuPwZk+I7qsND0aiml
Ba4nen9YF8rG3BZ0h1q6YnB6SALLZYoK40KUJHkzgHPaXywjL2/G3674010dDFmU8vzm9M0BPtlW
oA0SePE6gLqs0RjL87ksIK0IaD1hk19mXrtnGbyxaLXGIHaKllRTtqV1jbg2L/CRhG5efPHsP2dH
zIvRXx7Mp+W1LVQzxD+kL5JtfZ3uw+t5iR3dsuHe6jtQd07v6k60DL9+y//42plCNjRTp/3weS9h
V8nEUEKwJeOviydiGZ+iWzBKC2MxusMVmXHRj9L3L5XvnwulXx1xLjL+9KKDWWo1XnYoAWR1NBC/
ZD/54kX/w3hhClOj6MtmhTyeT7ezKPTIkpDfLCL53WIjK+UmQSCvf/+aLnue394ti0ejGNR9Ear8
eiFjqcDFlPiaTJP3SiyDBODwQMqbUe8qymCwshZDwLpqDHBaJfcD7lSd0uHfT+NPt5POq0ZvxrYU
pA+/noUUjX1FYDxjY3wAtrRowTj8/Qifu7zz2ynPUUSKLPP/2udglsIgcTmoqFGKW+/E4LvzPrIj
PRhn7nB/8EG7sktt4RmWn+c03744+h8e5i9H/9RchNxGtK83IeLHGDUuiq22xC7w2L7xJe+Gpbbx
3farK/7DTQXEZpPMpMu05D5POAZZO+2g9ICfD9Jb4BCEsIdQSSa06lir1KUc98VAJX4vres6/nDL
RK2m2Nbne4zru4jiVict2tYOY9vgiQYhwDzH/kbD8NIa35MYHau8C4Pv9vggTb5Ldh3VDDgT8hff
zx8nXK7/P5vRuQnz8zdad6NqdC2bUQykwKQUtP+LaIUJSDAukBJC9PEiWNrfvpp0/3AXKDP8/+N+
mqCqVsi+ZVNCmcNbzfZ2HFo30sFxmuMXN1z5wyP+5VCfZgYPtwK2YC4R7NGZNWDl6k+4XOmjqHdU
I7fY+u5Tp14Nu14nMdFpHqK90P8Xj/4P7/cvJ/JpsFI7o1Dl4LLxf5zkZmHj+gm+//0j+tw4vUww
CEYU+rBCpoH66SAxgPw6mQfdMnqc8481/TTq39DmunkwbgAh73To9XY4He2pehj08cDY+tGjIDBE
A0dOurcy9ck00L973lpV6kPeMItX7HXtZLod/HBjR8bq72ct/vCMTLLUdIVRlua4av76GjYmgD56
47yG6gDgVVuO8Mpj+blVazeVnhVJW+rQWFDuOYqcYx4gn1migqD3Xw0I81j+eaz/+Uw+DUJNVxuV
1YNMAbWxTZH6pNicBEoktdVOUZqvZAxY8Lw7emLpvTawkMgaavkZRoIEbwRsK7N/6SlxGETw9vr9
F3dqfn6fz880aYorjB6y8vmDbdNRkfpZFoj5AOK6Ezj1+zyLN5aDK8KhdOV+ccQ/vLamLdsmiwYV
S4fy6dnAR2Q8U0kvBhbnNjfABl3LfcO658guC+RVtv5q4fDH18FGFsNyBfWT/XlFjkVMhSPC5igB
NX4Xbup1eD+dkRQxSGyiU3RVLs0vPhwULL/dWdPW6OpaKpsBizS6X9/BJDAg7iYmUiWPULxGw6Mu
Re9Q2akKREvRlVvL1leDCRMJC8gg91tdqm4KQLsWxeFAlpxBJke4yBQHJwer5mKDlJbuHul0arZV
zXJlxt1pCKYFYiL8Y7xGFABCCel/1SN7vFWk95T+oTKUm85Ee0+KdyFvxhhAMbyTCVZQrWC9rDxH
Keg7l9ZCbhijg9vK+Ki6xxhPfldtNIopLfcOH+xODYnS1ZUdZ+5KTeAMWAXqqHZzGcU4nNAE3Jfc
d5sAzyRinSurf+3gj8EpniD+5ThZusxY1jgARVK9zIU7iTlC897hyl4RWRC7MEscjyYHNoo1oJsF
nVYMvc3CUujqBSZXkCPzus/Emxze5yEW2ah2umZak/jg9N6D3N8LzL0DFvwcmKB2nbavwHiG4GD3
TI/RwiBYTWYTgzSxTVaWAvt+pnuHuM2L8UYfaoodnZOmt9PoLUOunUIa3OVzyMolMw7EFNF3kxzF
lDd50WAdJ3mmJiwPNizxzyZnY6jBTWC9VX5+1NLgaooiPDiITpBjF7SRWmgEo6UD62irY29Ve6xb
r1nBRKXQ9ghbmmSkt1WFHDgBeSYJJjwSpokDJ/nFQKmVIG3NIFEJ7xrjHVuw0b6O6nrV9cGizPCi
5wo9uSzeisa/ljU88Em28QK4wfT6rbtKC06TZVJj7RdASRdKRSosMffNxMfXyNh9KSwN+RKC1LJM
B1cL013X0hIVW318G+ffV+H7GcxHBlOyAREsZvaywBGXVrDeMMq15XnyzxIMB18CNBZDNO5pDOMw
TmL6vPhskd44gf09GoxTGnRz3+QpAJmTdEThgJQrrGldSPaMnnE9v6UOaCwafgUS3YWEWSvBKahW
/bdwSK6iNFnLNRxb3o/ImNyKCnbhVYd6ZK9WwLuZhm1qSGu8YIP8akHXlAHY42m4ju0bv3/FRug2
xhti3qUlKI5F33xgJGG8lwwC0okY0ZVhBSRyg9yAvmhG+AoWR2rU8Aus9jxmr5CAnBbgUVNufSLb
OYeJuNa0INuEPIqMakl8BunjjBlv8vAKiuMq1U5kGnOeLc4uvPa8cKUW7hMdtbRXXDXlbexJHyZe
a19/nCiKVzIg7uakUnCTgpYe8Fw/v5eLl0k/K3AqYdf7xb0idwt7LClc7nQqPhr96xKdvlzAe9HO
A3WhxL7twGTid1gPobxpMZmipO6r62i6kftTUodrradu3w+7RpwV5ZtXvPjWbdkWjqmee+FRHMSy
pd2jWqVHC/rau8IiOT8Q2NQLlM3XRlMvyd9YplUC1fMBoCYN3Ht+o2sFTzH0nqj3N1PDxprOdp/f
lM1zPk+BHQ83oFtM9DvxUhWdd1q37ZvedqBKBzIx/OOYPhZ5/WFlKLgxtfmmvBTYS/0ux366mbo3
/+IMix3N7MmhxqNbwSO9GdK7QcWG+VGDH/JxU6U8YUv11308LATAbnb6EFgrKqTjMash+KFoN3xA
6dmNLl5DPGc9b5OWo/NlmCA7Adb9rV9kBAttdcprGkg/TZdus/EBS8dBZNc+jeaiIue8OTQQzXNj
1okh+KUxDGN3JQccTPEMstixaGnRsfKHhTFU74SpnY0eEURhQ6DAQ2PcNR0rpBaffTqtej3ehsir
pXPFYZUq3+V+vgwENgC9pg5DDFfWHiFg1oI45ZAcpgzueERsQwmAY8h7fAV8RinkikkHWcQ4pmqy
C9joTc9GfxHUISEAHjlTAcDPGLem9Wh78P25nFynha0TsDJzDuuJ9gWW+k4kd1I/Hrt8DmGIznKd
kT/hbZOJrDWKxJAQ+j4HL54+i2E46tgtNOlNZQlkAp/SzGqtCso3Ncb65IlWNzJKDQc8PRypeNJy
sRC6ed0W4cmW46WkP9ojnXsTG5xBqZwE129W2bqDtA1xwZTiZmzBIcv5bY9FybYyt9SP5riRwvah
wV3dkKkwNA/eUSLSTLcPTaTsZWMXyhNYV6NcUNe9qVvz1JDWk8XFHX7CldS0r6B06Qjn/SaOtSvV
zne1XkIjPBTts69PbhBJzqRD6R2sS3s+JdXLik91Ia6MprrBjwA7BSj8g06cXDEAqw8FpaxsKRVv
AT7BQr+2iVkSnYB9yuQHaF5M6qrRb0R9X5KHB1Jh5ZnfOikBrMpcjUjEbl+H6MEcw5nYgV3tbgAy
EfAQOq1c5O2TzIKOWEIL6oiS7gv641F9GBL46SU5lyLcTMmNHF/hFmHSocitj6vej1xTP00pNia0
ywo+j/QWLf4ir+/G6jYeVOikBujZwKm4Wnm4DVLam3aIFv/GB64kihuzGPdU9UHoN46P8KcPm20s
224NlKExML95L+BSSWgNl6i+FpnJQRLalNFbDGS9/l7wSgnw8VkrljM2o9LHdUYbC0IzJBBxsAeB
NbNa5SM91+bZa0tWHiCxcQWE6V2HjAHLa0qlrmIuJEbBHXKUPuS3q72/JDQdSCU70YCGAVFy4xYL
Z9nDpqTtQ/6R3d4nyTV2XNeypFVJSlGg7EcdALWF40/ic7DjcNli4A31DNzB6KLoP+jdaxhZfAgR
mKPATW1zbmTB8Uuv6Jgd4r5wRw3jjroKS8OxhuNMiuzB2lvdOy66RUjjA6zDWxt3a4UxLu7tvWK/
DtweTyadC1WHRUhTwPQ2mNeGNRCbeKdG48poThNThY0hApEW+gwWAJ4zxrFTdM91jaIA0kNyDcic
4ke8gFUPhHvOMy93ot+j/qNCSeZN7N3UZE22orwnsXJXJRDzuhDk3ybG6pPGCSAMSKOa6kCEZ6Wm
Icu5bqS1ZWJoRJIk1LfSgHAVHltuVR4eSe0AXzVaW199mdJdq4ZXFTl8CeWIWl7n3S7O9zIcVeVW
kq61gK4WIhfaIywPSsZqiCujAR+awT852gNwutxcYHhwGvWkDkzi/4+989iOG0nb9L3MHnXgzTaB
TKShpyhK2uDIwnuPq/8fUKqpJJg/Ud27OWeWXVXNyAiE+cxrpq+ShXiyjihLjNxeSLjVYmvRbEor
utIDNxGy7Ugp1rubChS2y/azHn1WBnQZWrer9ySdm1lWrMy/p/otbTqxB/dLrbYiegn78VRB9S3o
jOcDcVfSHsOZPyb6nBNoGurBKO9NmfSoEj8qqIvHGVpk8U2suKP6ydS/ePI1QebPiZi6GD9k3bGw
0psura8y+ug4KlY5TiJxczuF7U2sybc+TdAaST89yp3acFMZD1hrkwd8vnIA59K4kxnsoeFTZ843
jdLz/HybFPO2bw6S/5D0D42MujMbjfUTJ5ppkui2zcEUrlKQ7mUGIK1zvRq/EnI7YGDihGk3WhBi
cFUFdL7R6i7pP54G62iUD150FObYxr/xoc1HCA7LqHcS6MCg6TQ7xBKyvBWk5yKpdp9ao7ipOBqA
G7c1fWRRnE65J+0I4fdmdW0lYUUIZM702fuIJY+V/jHQQRd54UHkpu6xntYPlXctmAh/hsnWjw5N
stclgG7JDXJnp9QHAWn223HAacP8lFnjjVCmexPiuw/XdSUxfVs0IGEzjNlJWjThfCxqSGIOTSuV
sMpBXGFbf5S30l6w0e76aLjcKhRwVlPht1WruWqnUVvRZRpUy0LwJOpt4UkDRJddcRhvwq0HDrfZ
fJ5sAK80p2Kn36+WKN9m/KTe5iwvBgWIgef8/KyMPljw7wc9BJHxlVy0uOvuSB4p0c0skG2IfO5q
yv824wdorJuWoVMKVpjt6xGtIsN5pYX7Vw63pXxtKV/CYY1ssOC+UKei1CNiTiBaOgDjZTsiLPyp
DxN8T/H4PuLbtR+OglvZdFP3K9vkLYjq9UjzRz1bv3FAZ3tKGSn/hR78Nvzin7B3cOjyffGv9M2w
lTfNTzq24/5PU+oPuv7ud1lmAfZf/M9/Cey/LX5mj03182dz/bX4fwDdLylUR/53eP/Vz29fszw7
h/e//D9+4/sV/a+XXfwb069of7GxNVNUAShSApwL5n8w/Yr619yQpTIvaRbVIIvS0x9Mv6L8NTME
2EEUpDSFdvF/BOlnW7ML/qmrUXwEiIUBK+0xHTWCN0db92upk8EkY3Mw8UbJRu50AWEImbkQ/SpU
H8npht6PgsABQNJK2JZKM1z5vXGTS90+A1xld2EiOl2L4FoQCAUK2S0FkygcvstKPoIyNkGB5N51
IRIkjJI/UwyLbwAtsKiaWuxSx+m71PZo3muYPnYKWWknR8E1BioIKhpA7IMQgHCsVoEDcUz/Ok6m
O/rFSY2Fj2FaEtv4lEwQvEAUD/G6bRzLe37kKQXjo2OOkZoila1COzbo1t15ooSFgwSKJ2/08bOG
J8znNgvHa7kiSE9JNMEMZUhc10AtxCT+gT6UdWskBVlYpSQTCALtqWtL6MnTOMu+YCYabXzsZ45N
Jhe7MfXjz7JSgveWCql7FKwEpJmJZRgyD2h7CkpwKHXA29IETkTT0cuqItD0dQBQXtX0p74KGhc9
lvs0mqwrw6rA9ReweexcGnnfay2yhbEgt8DMGUSXAGqzPECcvupnW48kQGlYrdRohzWefFVLAqAR
M/0MRzs61iVypaJHTKNatduJ3a+Amseh9XmcBegfduqV4/cpVo9xLN3zr8pdq0bptdFnyH1XQYyR
Bb+yEI3gnncbVgRUPsPG+IeAGJbjz7r1/U8yAr52WFMwEQMchrCN/xZpLJzYiPWpETzu8kBI3aCF
4hyWSWdnYkUDusdPlrPg3WgzOSlUhQ8oX2U00hFb7XrkAuoAhBMuiz3VgxQ7pqoDF+uF3WOUsH4o
/euYkmfKQVbjzh6nsjoIWt0RQRfpNi/Tch/oCLUjx/xU0lB0YxjxtomXBfDsMT1GY9luEb6Ktx33
83WrVTJVEb6YPIz1VSt53Wdfl59RD8byow7VJ6+kINHFknFfp+a0VUY1IBiWE6z8QlyMTBq420CX
bqQCxW55MNG6mzJbC5CDmH9gyjD7eW3ELv6mCql4MgFOOorCPusmrdnJDTmIl7Q/Mi1vKHsO2CnX
mnkcE5xhgLcNdqFU6FE2tXLtS5WCZVUEGzGavmFjnG3GIAqQ1FA8vFKi7KMkUsWB1vkNiUMKrAJq
GlhufQ5h6O/Rza5PU135lDP9h7APldsgNLGfQ7cYUGSGtELP1iNuQw5xYIUQguLT4WoDr0F+Qhjk
a1YkP4u8Q+gXt0hXrRJx39Wqtski6sAjNpdfVbrWJ6FBpVyW/GA7aSCwMqkOkfIJiSJJPiKa8R7O
qmkt3IaND/+iw8xTKE9Wavz0WvPKU4vKwYLnQc3HY20SbEY6Hj6Dg+rglVRj/UtWWtppiLFhGfc0
MHwTmHpf7CGlXBltgD8lTWYM0nKI1chGbKqWcNH0ZMQ8A2Q1kurXKKEVO5nw+WXf4JnUC+wFolix
Y9mjN6lxXLOpgRveI83st1QOw8yXdglt6VnekBpz0fHP/AkMUYcfooiwqlNLhbmLfOCkQUBOJY2N
t639DNcFNNecosVCWoKtV3QA0wsNKD31yucqKGKWjiZ734+A60syJGO4k8tURn8Iv6lWKH9B676D
j/9NKKkwoaN8Vcglhbm53Fk31q7wSbaROrnnwuq2qSf5WJP1eEKo39WCdMevCbDSgbVOg5pALgh/
hY0FpFsvB2z6lEfdoDGdTqgLV5qMyEPxGUOSZynXDqEYfu4DEu+I+7QWuiuMUB6nHN9McrlZOYzQ
3tOum8J78PjjGwspJUQ4zWtVbU6min+GGHystRExwHB8SMsWOblI+aBiKbVJjaqfjehQ8RF+qmb5
GW2Bb1ETTJgikk3l4hFTqhZP6Omjh+1BmXgoI/VAS2vzyZ9o06t6f9ur01OEpR9eK/kDH6SDiovR
Wugpvj22irHzQkndSXLwKZOjK2FQa6cbBAyzvCDaoGl+jwlHszE68vI0DE9TRA0J1PyuarrZ85j+
bVXuc+CmYWncYUOPrpFwl3gGqDXM6uThu9lqnxstfKhzLCp4IPZKLfA1Mv3G8/0b1ELhieeONhcv
RLRzPSEH/EoJgdsWeEwK4z3CoIQmnE5endVXRl0hHUZNtUaYxxea7dQ1SG7g+VbE/Rdg178GU0ED
M/haTNAzckU/4mvqPeUVD+9UG1d+aYinNhHGO6PutQc1mFBCF+iza0jrWLOzb4LArrnTOCp4IGAu
i9XI7ElWchVGgrE1m+iBE3GSingnY9AD2fgGgs6xGrwfPT7S/iZL5AclwEjIxwfUTbrO2pZWg2Ki
T6cjAfM6TbOUaSHepErXEkwIEB+KqKNul39Iwog3oyy/tWp5mkLxm4oEDn6dO2TEH0sKM1Ph8UaG
pp2gG4Z7AQdlyHd1Onxi/fG4CFnPwgO+GMjJh6KIZ4ktp8xHt0GrnortoaR5CbrWGZP6IZCQ4eso
MmmK+WjC+poyeFKwdPyRWlVLjpPocNzwXkKuB81zrgfx1uxHgUJgfV3HxS3mLOZ2oGmOaM1eLYaK
DgQFFEKqDV5jCDdLbmLFT1qGnmGXl49eQBNASmBkk1YaSBgVNRjuKQRLNlOYsN/64SXWTZx4jtxV
d2AvtwOdGWRlW8IDKGx49mKEzZvganVDbyKo+wOCjIfY1D5bkf+hnXAB7SPpc9GgoQwlxRHN8j4x
MM1RwZ0K/VUTCA8FXn59ov/AzbXYJLrhZLVCm1PvqKwS+MiIC1VY/sLXvhYLkTxoBCLdPKO6cMAH
G7s+wRJoBU8/J7BJthIWT2hr0xYR9dAuUGDalJRVauQZN3leRRuNJ0xuhF1j5lidyNupDWZZqXbX
VONHQ8sefa3aW8ReSD4/R63gZgHk/k4HwykOxj3dWeSKu+ooUT1F4crVEMuXZQGKpbA3YpWLHGPt
QingNQm0jMD1ap80cB3ktPasaJnEiCklWN3Kz96sZI4VFQKqm97XH5FY1GydzrpgPuMVgoCZaiLv
XnW7sb7NjcFOLKqzcXJM4dgHVrqzxBzj+3Ibqx8Ledqi2rcbjY9+3D+EquSolLNQOrHZMDRyHsnT
HbUpHvnB+9p/GIvwkOTxjQydzrJO5PB3cSXuaZRoAOC7O7XynBywrI5owAi1XBA/+93PQKdr56mb
iqpdnCGZohTaFxkHpYCC49R9RGPb9WPPLk0WnyreRMRSACyOHvpSQhrBcrV0xJa52/VI8lYYn6QU
ETXxK4ygjQ7InCIOKomI3WoNqHjM3OSjVEHPAOGfUWLvkSDwky3wHTvz0fXyv5WiiRvTAbG1w5Dj
9xNvEOjdSCMGiq3Cn/Cv2jT+UMSdI6Uplgw8RQOBIre+GKCM2ysfWLIsfpCSZxOKgaX14OKxQpvo
Uvn03ya712Co0vJVOryGwCPywDqaib2Ekj0MIQV5WAW+To+Ji4UCi92gvDQMOjiiwYk7fSdPKoBN
mYSi2vdQHPow33jotxsCIqnJz4Bb2OfJxcAUPO8mRVp3Q7/0B2YcB1X7mfMF4ZxxUaMi6MuupSAk
XmM7y2U8omM/88/QPMJGzyR0EpIPxhj9QNrU0cD2Iv1c3DUjrD3cmuuZSPeUVbBvFMXRqBKjgenK
4mycRodfoNwN68OLabzCZkxF9QMUzRuqq4mUYImCUXpCp0yf8flPuJOi8Ahokn/cVeEHFDMOhLIH
pWygcEjIX/fPZcCiBL60LQfj6xRZu7qEtFI2LuibT2hhHc0xouafYK1k7Al07F4S7CCceIqNU83H
0uPgU1CUtidZH9qZn6lQlu1MKDE43s4wQ/+pD6udmTR3iIuhAN2kGNbBSpv/1bNkyRARpj1EZ6yQ
ph12E3ZZYMPIk5KU4i85Cr/2aXbMBP3G96dja7K5EPcIsQQraOMPn1qcEuwRJCcRtnnti+Nu7iLA
2DoN+KGGRYm9ueFKWmoem846AGHbpmJzLQfTQ1oZR6EzIFPEFFph332e8EdtI/+2zQZsYXpihxcy
kBnvsOSDLqgLaK9KQBkrDKXa6IeIGi6mmp6rFco1ctV2jbiLUyc03apTaj2JRm7LZvNY1+LJFzyE
7rrku1ck5JwZNWbjozxWVwlkgk0m07Rjv8WSv89T4zQCkIR6gwrlVWtBr0vobhQcLnH0T2M0MxXz
AFEH+nZqs2mHRxJYGytbdDXn65WwrCpPxshKD8ZuKKN90ONIQ7OnL5/6tHawgqIsfApaBSuv0G11
E7hQ9mXugiFKAyXK2Bt15lTWjaKkOyUqn9uwQnyV5lclBYQn4ucSz9ooKgsIVwqEwyzYj5n8Y8JV
IJflxwgd5X08+6GatPPEK4/g0CTWT/i5OewSuYRzi4+H+ph1yb3XIdcBJx7JOw6ga0T9EbXMraKJ
iC7BEuiE5045DLMkrYi2YQ6hM/A+ZrV3rfokq3lbOyGxu6I/Zqmub5GPMjeAtCynE8utqHoYRFq7
oFfdCtsjgZbjWF/7vn4MemhciV7f5LnlpF12wntoVl9BzH6MNnHNZMLcvC5IJXlz5aOQCDtD/jKK
rSskJc2gnzFZbm9eGSZcZsqNKh7JAXkMLBxhoj1K1APtkUBHPWqxdx3E9U7SPmVZj6i1EYZ2HXjU
L5Bx7GLUwqSOxn5U0MkQn4I+MSDTQqYiWXNz9Tv9eKXOt5qGUgA8Jj8OXZgd7jAqLm3AA8SI2SNy
E9U31dSdzBLByHB80npEFzEehLUUfwiLERpNogPQyKtZHb4KyBaDkAYSDlO5rNG2HYrCSf32Ux2T
nVTG+FxWgDl0v8MEW6f0MiTprwpNeEmngpJPv3yx3/f9sNdK46ukFF+8wBJZuQLGBoS1vqCN3uZh
8QH5UywacgNBWV2ScBvOeu4MSCV9HD1hYk86I8XptuhnFyBMUtNMSlydqxmFrmo/YYqkIZwMxiUN
4NqX5T5JASVKOc4hChfsVBXms2cm1cEY9KdYk4QTChf3WdIHyPEZ18WA4z2ICcdSwqOVcY1XmFJU
honvnthiC6GVNjkvrSgvkH/ENa1iLayNvVnzFPpi8NS0FtClBo9W0cuNrdfCko47FDVl9CSdqlUR
tq2UH1VMGG0lfUJdxhfXSsGvyQpz6Y2CmyGalo7ujGIYC4BZSnGt7DE2sOstdjpO7sInt657h/7j
Xhbts0Lkn5LsOShdujQaMC9whlQNgVMvyumVrPleMOSEBAciTcc/ZnsKTxvEm1fRxa8rz78nNkvp
qNo8PUVbDNVFFOmMEtFINM+2/VDY3eZ5UD9UxVPt+yswvdfNkLdjLarcZAw5AkaM1ffxRhPB80cr
0MgLJVJNPJ/O4jshvhhwbzEEN1W77be4S94HO8qMW9Qf7XYXOIIt3c90gvBQAaIV9/WpyNa+32uY
3tuJLgCaogXtLMr5FbSaD8YuPHYbbVte0fSDG7TGTpbmOb0uC2MsDQ+JMrSqUalazBmchAx3i9HE
I7A+O2fChKGO54R2fsB91a3s5Etmr437GoX6e5KmxYEAC6uDE1+0tmqcfb2CbYWASGRjSIl3C5da
/KlJAcP9VCGfBeawsrJrYy66PqKXFehOwMVNDtqudrE5d6UtEqRr/ZjX3aXfc7NMS6SPRiBIm4kl
P+vHGFKRUMsm9pZu2y1AbGIqJwcWCOx++KXvzBNhkG18eP/YXxzUmmH3COlZ6rKJNoH3bAPPRIli
kDZe+hDgI9UJa1N700QAPSqjXaRYCsB+uoSvpxbLiG4KfoOahDOT55nXk7DVHdwYXNI1wteVT7YA
yrKWM1xVpoMmmhJdkuU+SQchwt8T0FB/HG0yJru082uY4hsIDNv4Fmju2oiXpogugEg7BhEmfBRf
T7GhzIz2GyMCCOPr1XZhbv5mEfHp0JNw3/9yb4+gTgMIiLEOC15Cem5xBPsm1aqu9BSeB2RHb4sD
5T+7++a7tTM68CU4+tjVrh79WUvq9dGfxzV5nHRYPzBEFmdQavpE8isZHSJH8BJYr9X9GD/ng3CU
qXhOt8Ij3oU829vm28Stp8TPI8GjWtSOZDhU83c1Pk5qu8kGIDzJ4/xb8ZVbufYXqOV5B7z+lYtT
G8c+VPqIupX5BGfSbV14ws0mvbLcfBds6xVlqDd3BKMBPNd40yBDoS75+uuPAfW0qtapNRyVXbZD
NmeLM55rHP6Lb342jrWgpXhwuVKfDMEe7c5pv+p2fG88NJv4gNbGx84t7JkK1Nva2rhvXtF5fty4
ls5GA9Q+7/6zu0mpfD8nBYARiDzVd4w88R3eWHbyK/iKsyjEPCSrVj/hm7tpHpQNBuqc/Uar//Wg
iJ15eAhjb/lbciPeUv+woAJCmLbLAxG7Yzn4zb2/xJdmaojg3EkaqRy9gTIY2ET3PTQP6PzXpnmr
xfnd+yNIl+YF05WIVIfYoS2lRHB4BpeMSysvte6K29aFPj2d1DuUh9x05+lH/dlytJUDcWmHQgnU
FZASHFxzcWrFXJ4kus8aCnSECEG7814cqrtNrQqIxN6FYg31U96uzPXttTjHRrArTZ2gEs7C629I
SlEaYcZc+2Oqb6zdtI/t9MrYIoRs17frEI3Li/vPgEseiBdIakbtQLNh6n6ycJT65e8TDmRoo4Qo
IVXmgJw+re7VN/EQe/VsntpieRHdNcI+Z57Ip3xKTbtC+2IHUGtPDmYVNrnRYdjOsVi4W1NOufgQ
GDKYH6L2+UZenJNRMhKrSRlbdZVdYGvP7Q3S0g5SlA/Qw5st2rNOu8dN5cf7H3eh0/r7joWshicI
xieIyi4mnQYDTiIZDRRt0znaLtlRWAEc7xjcfniSb3L4Y8kJ72YHANWtFt2tvoEXt9fZL1jc8rVe
pqgJZGwv7kOBV4fixIx14tmxzRMaJs/vT/nyWp8NuLgIp6SM5X7M5+01r/VERr2h1IqkjAv1x4M/
sZE38zUMWnhl6IvXhqGLqirxlWHdvj5KzaAj12OggY46nu/KD1Qq4Oj5yFdukJZrXiL9dX70gib4
5yOfDbvIK6xes1pdZ9hul95IcF8zvPrs2azOzm31Drk9W/qY79CJAaS/ybfzvZz8jO5Xj9i8m16l
HPMRO/shi6skNTTJa/ME9J7x8qCDhN1kvYMojV24a7x56TUO6+9pE8gRYxFkLXFYQWCaI96gGl3G
cO9PIJyvfcy0QuSkM9r45XQF2Bhoyvf3v/Klj2wC4DHQssRASpyfp7OHFv6rJCgz9X7QHsz2dio/
FsHaRroUwJ2PsbgvfBSMjUIniJiP7XxoSuC7J+IW4HO6A+gYL0Q73xWuQs3Pfn9+F+OyF8Icryt9
syXNt5JKvN8yY37UwYU69PC3wlZyxR1byBV2K6Nd2jNwAtGSJlylkLK4oaahphY8mIjGU9Sg9OvO
RQ15gwvMalHjbQGF/Xk+1uIuwkyTwHg+n3M8rtvRbqLp4ky2uhOpdq885wvu/e/9eT7a4iJiA4nA
KZgZ2Cl7Dsjqn8Npvvost3MrunUrOdy88Zan73y8xcY0BVxh0OFXbbWnNg3/MBcf3v9YFyIUqJuq
aegy8EpDXNxvkhUh8ocmsT3sqgNuAa7ykmevvhkXTjbjwGaEC6xJaIG8PmJypOlC0ud0olw0BHmi
2x1+Gv+CRH/hLM9QTvCwEiHXmxpJlcUWZqfgbvq5mSlVLdSGFN0RPbHk/2KjU7ljQvosnUYc8HpS
utamXZ00is36eez0ueYEJkXeUaJejzguzgyFWlT4DRXCwmLzNSJWJ74eMTMOcWrNBSA7fpqht6OD
osg2jjbVKvv1wg5kiv8MutiBXoXV5RQzqVlRNbvqwLm/vwHXZrXYGH3cWEr5MiuAL4KFQFwDchpO
z/vDLNQkXo4umQVxGu84G2N5xxtVrNZFIc09mX1ZkkgZ6bCXdhjp7EuIT8hs5urWlK/AtG0wkDET
Mp7GBsq3mssvRBf+/BQdKWmqMqYoLkPHBAiImWGVYYuu8V3czkVmEzWkDY0LkiwafL4TuP1+9RW4
dAbJIv/vuIuCkAjKoMyEDojZwd+PN3OdtN8NH/Pb1Yx53oqLewsQNXkcBSEkZpaVIAR0dT8gs+We
xM2NnRpLn4Jd6Yi7bCtmn9ZLoy9/8b0RF+9ATz/HMAHT8g70+Qk6PmpYh3KLKLaLBPQ24xWKr0Mq
BMK1KGIeVaOsiHXzdmWXzUv43s9YnNG8k0dDrxM0sQ/NAbbZN8nBaaS25/rQn1QEuNZhNUybp/fe
uItjOsSJYVZzdqveD848pv8ldFFOsZN9cr/2Kl1K91593sWZha/t1WrNYs/PIJzXfbrt9qFdfSx+
lQcEmV3jSlnL3y/OEFEdslqDKsGLsOZZjJZEuAFJPqFhcDWLZbaE/52xkdxgr54Sd1ob7uKH/Gc4
ZT5L58PVskofex6uvIcPGB1kW7XRsgNp7YzTjfSAAs0nsoK9tjbyxbNzNvIiehqHqjOLkk+pk2pA
74Vgs5f2SFdtTOMwbdOdtCozsTbZxeGpRzqdoJ01zLc2KHLykmEouqe5sMsPKH9v54YU+tr2ymG5
EBIrPGV/f9KlOkhjDBO9ZobFBmj390fFZhrKq+s5gIV3vKSuHv2bTGNtyosDY+SWHCs1xtTw149m
tZn5OrGdbDY1bj4u1K8d+g62t3I/vFT235zTsykvTo6WcmmSBqCqdeXxjk876xGSvN1QqXbUu4k6
cnz9omaRbYFC/8gP4CQdZDPX2mcL6a+XN+jV2s/rc7a/K+xUs2L+IQSVQIKctHho4KMEO/ij3lYm
MYDJReUYDforWLlrn35t+RdhpxXLpTSOLL/qhnsD1ciABYjhVNPMQszEVuzui5A/CKsVuUtxwKuJ
L2I20wgEOZ9rY1Ar7eZKY+ONhPLTgXP2pfsWPQsUEj5L1/GOFolSbFb2/IXc6NXwi3wauw/L6yGT
sO9wz3aVvfWgbmAv3Mj71Zh75cpUF3dYGfpa75OTstFEm+7IJnsMHK6RW7oxu7UizcoXXTYoYmOU
vGZkMKG8HyYZ4q+46ZBoREDz/SW8EJGer6C6uKyyakJqyGIgSyxBCdYAYQPn/SEuP3B0W6S5gDo7
Xr0+HZExlJ44nw7V9feYt6N670x7/cNM0ZpsGbydvV70udA/08hc/hl1cSfp0P+jigII38sbbXAo
G/3YcxOCc6qc8kri7l/dIxf349mYiwupr3L4EhWkn7+ZbwjNOOoLe3AtbJj/1PLuo7gy50qyShF+
sfWlNpWDRJ+3I6i0XoJgjv9oEJSfVj7epQf0bJzl013mwVSJ5cu2/y0aDrYLVYdNecC63fZ30+eV
AS+toYQ3EO5ZQDn05W4JqOy0Tc+Ac2kHD6f9zOcLbkCEHcv9yliXdv/5WIs9UnSDVtQNY8WQmw/o
B9jZ7bS3tkikaa5wTJ3+tBZ6yfNl/ObDnc1vsUfqsOqKiiIZdxa+DRCxSDwhFOBOgE3II/jzW2+D
/BXibPIp+2k5MKoP3U67kx/qvXj6s2X/P4/x/0hzN/l/5zHe41tUvWIxzv/9bxajhqmQZGBNRd8O
fiKdgb9dijTxL6JlLD3hJc4lzrkH9YfRKOt/SSbFH/iKbFvaN5zIP4xGWf1LpRhER12UgAVJpvkf
MRrno322g6iN0FOkjclfkiw8jxb3aVjDuW3VsXa0nkcXA2WtIoBnR+WN71ZJA7nIsyuropj9yYzv
OuMTcKVN3fzqc2vTWQ+p/xTFmZsb/X/2mPDDaOwiKAZ6YMZ9LV+tBgy35I1hgYgFjh0GstLNSpN6
cev9HoG5WxaryedZ3HqjbMDBrxihhbvee18R+sFTci2sWNx5y1GWDbgpnc1kKy8neI7QX4iHj1Ej
H3oD5oVcZgki5daED7iBbwj6pGNbwheQQc+D7qOAVHa/zjbm3e8ve45rW9xS889RJEPDLULVZQT0
FpNmo6MLp5m1g1sz6gTYMnmf3x/hwrKej2AuYhv0hwytlYPS6aICOZHrMUycMT+8P8giQVlOY9m+
BUWZ1NADSycBMW7jET2h+WEeaJf8iBvjJ/fwVRYN48rHnBfn9WHh+Gq8k6CtLHrGi9gYmxkzEeWg
dqLDnOcK2xrEzr+ANSyerZfZnY+ziIQrrzSjuvUwlYosPM5Rl1fFL1jfSN2uwmPHyinHGVsZc7FN
oQcP7y/tMsR6M/pii/hKDNuxCmtnFvJL7vobGIL2bHzv5iAtgW7b6IzYK4NeOCYK+aaszMcewcLF
0oJASD2zglLmazsUMfx9tkP5xK5+qai7bnMn3K0NeekkwCWfLz7KT0Cx+NjneVbZKQwYNo5PqQJR
81L6sTKnReD9eyHPRph/wdkIXVMFQwml1sla6ICHBnMCkY0z53KUZCqE4DdT8WNWR1wPWS+dQpwV
qecTcCFZPm+xs7FrY4o1P44bp6XqiHjgjyIoVJxV71fmKF84Ejirq2DlLEPiqn49Dnj4UIoUWID+
135rUJ1QHmZB2PowF9rXimmXPhmIDXJk+hWztOXrwSJvwCrOs3KnrH/0PgK8+I39F/PBexN0MfVf
sMbLfThF5oBYTuMkVwiGEVD596E77qRtfrsO31Qv7RDdAAgi6Zamcqm8npAgD0iFjvMelLVrVAFV
W5fwVWi9dGvUEJhG9MmCctopWfqryHFiSCiIxCpSSwiLeSU0EjwF0FeEJf2xiXzbjKZt7T1rOKRN
ECPJxiJbrRti0NTtuxLGQXIwjQkMJSxV7DtvhOR2HDwZzwYcvJPvspceTG9qjk2D8ItU+Y6VNB98
pXW6+JuYd7eWEHwbY+s4wLLwlHBl9efFXd6vZ8thLJ4Oqxc7I4x9MPjec9/88pK936W2ZyKZjRzU
+1/60l4yZj0JDYiIQvH99dJDVNejZLAqJ+vpSirUS61i+/4Ql6aDHqqBJgu1I7gJr4dIB6MLEqtF
SL0frj1tPNXNZ0yH3QL9pMl/fn+wSwf+bDB9sXZFUkxBMOKaUUf+Ic6v6NY7NKxW7umLo2DwTG8N
KKz8UkU7u1ZCVAThqfilY2YRDLh8J2WPurJqY3nh44CORaedXygD7VicwsKXzSHD5MZRbmfxWsWp
XeFmvJt0Z7BHJ0c+RxLc99dvbcjlm2sVjT9qVeU02kFBTFDw25W1W0JH5veAWRE2cK9oBJ2Lu9JI
vNyCssMxdsfZ/W8HHW2orhNzrwVO9YG7Zjvj+UpIca0bp7vSRN/TwbB5yMBK/QYzvj/pCwGNig8q
qT9eGrDeFocgjyO/xdWxRMlN23kKhHAISJX8yZoOk1rBZm7gOa89GRcuPQbVRFU2ufKAaL0+FmGB
rUI8f9x6C2E63KBWlD5M3iajwojKqGMVd7JjPo/rqLT5Ly/ul1cjz4/Z2e6tphpfi4GRcUtCTpTO
k+rgODh7KcS7VFyJFpcFzd/fm+tFUgFc8FotdnGmiUXtYXHuNKZ3gOEw0yGU3Yz3jpzmVDr6LbnX
Aa5lt0WGDWLJWojz8v3eTPjsFyw2dRN7aLF6bGrZTW/G65xAbjZywO8QUNb6e7ZEs7yZ8eLGyyFx
JXoUc4gAto8fFSaKZdQXcSc7VfkfQ76Xw70A8s6+pxglhtBEdeVUzjib0LneIQZoPTwXe1SvdukO
ET40gFfN2S7u4H+WdRmHYEkVpZ4iVXhxyh+yUHlo0+oOn6DPmmA8vn9CLy4p4QG4cg3r9zdA1aHT
e61Fa8IRseQAB4Il5UOOkS3gurkTka7tmQs3vHo+3uKMWFkjREUil44gAznpa+yx0NJGzXNlXvN7
tNya5+Msrp5EqrDjpKo6X4ZbYSPtoR4TZkXH1ULqhRD11Yzmm/9sl5TCgFa7xSFIDu3HF7aFrTzM
pJX60V/3bVgbbXHJo1uZ6abHvMotSsVXXDIcOuur5Wbb8HG16Div0ptVhPgDpAaYGiD/13MbhGSA
U/xy4PKvOOd0h+i226gb0MvgKez4dm01Lz2TMlETlSsUt5QlxrWsUCKIK+40qakdDwVaHcfhla1x
6VU6H2O5BWtPKSCccm86EtdluKWhrBxgNgXfvTsYsJvw0F61h+w+xmG6wFL16v0foFz6hhw2maoQ
ZBIsgV6vqlalnRyyQ4kJaQa1tBoKuoKlt6coj35Eea31xk4TKzfIxb1vUlbO80PRCoduSK6qKbz2
ImMvjwVK7RZmdYYLg/sgoio+xoWrq+IxRg6oQIohaEw3EMNdxt/QcO0wvOlmwKo6kMbr9+e0hOO9
3JXnc1osqjEmQRymFPpkYBezY0pznKF//4YSc/HZOR9rcbaNqiQMCvrKCQ54Bqvb3EVfeD83jXHO
4J1bQ6de2jCgWUh1KWrNAffr7yUZWMY2HTzouSlEt9hF0nP3Lyhpl+KH83Hmd+HsJulbAa2JtJor
I56LnPreY0h4jNFJOJACr3yxS6/M+WiL8KEdjFgJTG7++TGtfhgn/xihB0abK3mQ94mwL1z19C86
wJd3/z+ruQgahKAZs7qsUffZSWC6y3v6v/Z0X2JZj1LQWk5/cZaQnomNFfKKJYxbSctgQpOHs1bF
2yEu7NHgkUOgws9WjsDFXUL0reOKZKFuu1jPuqQGPJj6/A6Aizmah+lYH+Db3a18t7cvqIInBQ0n
VCtBSi/Nprqp84vQpOKroTThqttoF6FPcwgPBuiF3JkBG+3eWrmzli1KzvfrURevXJA2STrh5eBg
TO6CQszduc40d9fyel8f9JNwt/bpLpxzKr0zcZlPRz9iWbTDJD7IORAFsQJ8AwbdqnxDkpZNk2yQ
B/vO27A66KXlPR90sT3h/ilDHyQFh32mHLRP4jZx/G11Mr5Ad92j8Z3b1oeVb/r25M8zNUwMllVe
2jet7UQUMApgpjP3KjxJe9+dI4jYwbF7JRF9eyBeD7W4PAXPHMBuz4saPYnsHDHCp8MqHKWptyuz
envSXw+12DOiAMlWgvfvSNLHmeSO2AlEjQ8zGYma5GrscGG/kP/q8kx+nfuxL5Xns/szSfpp8HIT
uSQYC5BTTv/D2ZktuY0sW/aLYIZ56EeQBMecmJOkF5gyJWGeZ3x9L+gcu8VEshO361WqUjAARISH
+/a9+Face2vrHtPtr2z39ez+VpM/xkYfR5vt1l4/YLsfM1rTwiutzHUaYGokFSvD2NQqHNExsGNA
v7WuH2RYmFIlbDJY491gYvUY3BgyOFIQLl772LTCQw5oxJQKO8VFsh27TTRWuGVnOKVgVT88hzrA
E9z7hXKJ0jjvvWBpf5zIbONSfR/YacFEJnkxHu9H1zG2k+uBv/DpXblsTCNZnN1EP1zPZ/e3Vuyb
Ngv+jiSuivPUcJ3upqvGsPcP+sLn9/lD16lemoDP2ZE/F+fz3kr9uCE97lstyr1w20hYCefjHluh
rz+FK/NiKES99CNPUvd5nlUt3HDIFIVrYmm7DwEdcC4HN16EU/vbMrxtWjcfv7xpuIlMpPM4jfmZ
piahZGUjxQwRWtuq8MxvRZwtbEmfTzPKUCL/PjIh5NPzmEcNVMWDJltTi8KM/zDFPA2n2dJudKUa
9HGc2SqSvTLXA4EoxHxuaVCZerysBCuFfjU1lU3HmbVfuoNe2SimQXHtJmWGLHxe/O3yPIiigMyp
uhXqw3RnS5DTU6SWD3+7uO+WIsi58ps19nHEWXjs45rnxp5crbuDheEROdv8JvFuAgRvDqqKrbeV
XGszFQLyxWd8bSHwsShApQwaYOfZziT26EY1h3JtYcGitb1dhdjUddAHPHW9sBI+H2TME5U91QbM
/elY/xjCai5GtnLKSujc4TXsAzoUdfXGD9JTKAjOGPo/EzMT9lWV/OlqA8G75y7ER8rST5g9aqws
Wr+omG6dN4e2LV7STj279E/YTUtCQ8fXMk62rtftCkNSdiP8Ezz8qlNu4C45yi9eGW+DYiItNKWd
4SS0F7huCxE+X356DJrhxktBEoxFCLwkCgKb7FwOAcinR0J8VXqBPubaw2rM+7HwcD+fpzxci+ow
He9T3/tsrUS9G+mJRHa8W0mOGICJFDYtqFbwiPUW1aq9MN7n2z/akL8HqjEZD8x1W3rNrScxNWLn
LVxtGtaKYWuysVlbEPPdBnuMpc9nYcS5givPhKHrWgM24tQr9y0h2hvuRg6IepU8LicUP8d6Hyb4
91O6CBiEQhfqEV7G2nBBNwx4kI4tVptWgzfWwrO8OhQu83zuOH9+6uFJlSx23UbCyhWoBYc+MLn8
fjKcx9toeA/u2zO87xtlYRdXP58UsnQx6vT3FxPspKTOs76v8HI8akoEUbxfmtiV5fZhiGniF0Mk
ftKLZfj30tqv+z3U7v1wV+zHm3grLZ2zS9OZL4CMqrPfcBFn/0Q6gI00jGzxvl1hszlJ1bud/rzw
3rjnfHqGMjkTZANTWQUj+FnQkmSpW1UBWKA479VuZUhxcqi0YBxXRtdKmFy0sfTT9APf1hqAzp0q
HEZKphZG2jXue4mq4xRrqbZUgOjx5MERskRbFwokeiGTun1QJfk+0tpbpRqOSqodraq8y2vfkamm
drKJ97K81dTOWLk6+uTWUldmFiZ2NVY/lbh/tOACGWMDSw2DHi/EJLOtj0KAV6McJrdyhZNzLyKq
Uscks0v5zlSLDgr8cNQMqC14VeJ3ZpYYu0rtjZGkTllS6fVV/c7nHxWqwCmKwUNMEP/Sywz7UK34
rpjxIVKSU1rHz6GpbOWxugkEjEt76RSYA/Ss7leIw6Od6uVBlYQfY5xlNvbl5zQEQGKl2yqFJEQ3
jutOXpC++hYIKsexXj9nZvYSao24NmPt1Q+bF8zPHpFOPxWddRqMwBGbjjsSiJ5VpeHBYSj3ldZ0
uEdGb6GbEKR4sEOsJHcab3SkJJxMBb9pMmTrpgKcNwDJ0/UHTxP6VW3qh1HKdtUAGciVxWRbC/Ku
EyPwiNZdJ9RHCfJMWLvb3k933M+skyC1J7cK/kx+lmocPiW4LfeU0n1JOQqRcKxr+eCmAMyi8knN
inA/9JDXjIHXp0jhkebuV3fQn3WrvnHH4Zs8Rt7KjfWzHyPoVIpgFUCft03PvOeav5ebQd3mriDY
fTP8KrsmxwhUuguk7kRqYGuNKdg/TMu2WeENNzjf/8ap9CQEmBG2lnxfl+pBwFJjo+X9kw6K3Zbz
YZOJ+q3RG3dDkfJl0uoRCy9ybT6WrvKnVRTz5PXtz74EMUM313bgU7KxtH82S/enoblbNeke9IYT
Ts2HR7/vV1o9bMcQlJM29ufQUsZVZQjyug6F3olMfVfCaWlqoD+l5zZ0FvhNAqsmE2h+G6Jsl/vG
3s/aX7kanEwlumutdONHwoEIogWJPgBUSvG8DtJfVhueqzB6A7X9UFgphqPFsCrE8g5b0HdwghLc
XvXGzetboUpfhcDaqIL/E7jsnVVZD0JtHcVR2wUY+6lywDeVfzcaSjh4CSbb3oLvpECGCmO2575g
e4Z/iMfkXa8FZNhLn+bEFrEi8IiDbgqPbemdNH8iT+ldgYF1hYW8mT/jz/MaFxgsWxG8ImntIYto
B92zmcVTZ2Uvipf+UpV0p8TxnZxr3LngLhqt+CjKRXaPWaB66yZFeDasVPgW4BDu5Ga3E5SktWGw
+Ocyh0Lml/exn7bHWu/wL1Uf2XDWftO+ikLxfcCfodDFwu4Hy9Ho8tM8qHBBBaBsF2fFfd7CvQrd
ELbsAFSzAbSUYyOda89hO3L/lEv67ivlRcTttsm7DBNiPT5Xer/PS8ydS9lpIm075oNyj0MARAh6
6tostuXIiO1mTJ9066U3aHIBmTDU1Zn/cGXiHw42Dgxjf2fodCM0rqM1BUZtQVo8lsDubS0dQWXK
8o2Z4ioY4ALo6utmHLaC9jKO31KRtIEFIw2N+QrIJU6Y7Z2gAlAC6yYNO12pVn6frmK4GAq2glmR
rQbRauGPgojrY4wb8j/KCP9ocgWWc/SRZZG7K6WX8XU1wYyyTr111WS3Xj5dGEHDrEa/CJzKhKU2
qj81TF1WcdndjY044Ti2hXAvCDQNGbhJ5/3e6gVgxYgVZANYm0hDK+alKKIx9LWtVGYr6l/LAPH7
oD1UBXakPJh3Jf3DP/nNt4YnjGVfI7V50s3cLtPivRn1rYsVuF1Z1ikiP7TSDBfzU6vAk2FQ8dCf
jLmDn6ULxVu2PLBlAEDJQB7QZP1U9araSYn/pwC9ScFj5bNVqGkJuRObFu6wW46BkyK6N6byB3gT
XkOhuTGy9mG0vEcvRJ4jZGBXH8Tqu6adKvEhT0Qn1DhVIKwNmrcumvFGSRKn9CxOB02EOw+JyMUe
ox8eQ/VmAGLdWTq2reQS8j7Zh+HYckBVtw0ykqwhZx97h0jw9qYiqjuVzw4D9KMqhHwVeO6LHlv+
Dx3X8FIY1276Atd+nw3UYd1xQ17JqdrokHoGzrHBe9H3ESCAyFbVXDvXOjeLUhIcL/HerRAqGL+v
WzVK+uam4QuEKlwszZUmhOsU//DSFR3gFWtLeFYiA3wpnEF4aqgxN7B1D2l7Jue6hvTxLA8+0MVw
RYfrfZcOK8MNCtqHb4P+RZSaXZNoL+KEwmgBrXHkNuxX1smq3yJQjyFJyyLMLbuHLeHFbwlWsXkt
rXXRO0jVD9Vt9qMUPakRIg2/DlZ9dar7P5q+d0cFYnb3Q0T2aotqvy8CA15u2CFjyO8ykxb38Xve
1nd61T2FsXxvhdGaBvl9iim+gHVrXOGPoHdA6CoYgRGwFm/VY2eqyvp9WyZbQ6hOGp07KpMJxQFj
afz5mUFsbivobAIEgCYcHWydN2J49vxmbyXj2uCPC/9d1p7NrnrzOC3tRqZjJfP2pU76i1wI3r+b
JhruVFfHC5T4asK6rky+d4yugVQDYAtv0hx38hqXgwSIlyVSAJOSdcWDdrG0dcP0mJm+02XiA7z6
Rx9EhR1FhmLT6P2AcctvzUjzTWXI9VbLBHGtSdOkcf2vUyvkG02sewNf3sKy7uDSvEQlFtWBso2a
prdHI72vLePWb6wzkLgfFMO/aYHotF7HWdaxl7yXpntTpmC/u8ZJ1OIBLunG84TnOhLeKe5hICuD
yBRca2sFieNr4YbcsmNKE0Svf2wFuNyDju03OO48+WO2+nMqqEAPDe0lGMt0pyX6i1+ZuxgD1EJ3
7V4Rd7Le7kidOhK+uXi7g/GsX3o84isAAtFEuKGUt42H7iYdqx/NCH8xcF9R9G7y1l8JXf5Inp4m
DYypR0zrVoEQ7QVodXUb3YhZuR/HHqxuVr/KUvVuFCM8kI4rkEkRcjVYmMvGXW86nabeaxYnhRli
GquEGAW74rvh4gicl/qTKnatPQ79wfKjW8v1nluFCK83hPfBVA9J0L0Kg/oixf0Jdy+ABv1WVuKz
qFuO14S3gdAcpNFEgDxmt2RGTiCEeC041HF5Qs1d7iMVNoeaSBtOV9oCez9xhBEL8yGEyyGIUup0
VXDyTX8g6m62geHDC+q20qi261APz3rhbQhtz02Y0i0MLxsv/EoKtyEGj52qrHUwFVXiOoHXOHkP
N6+LxkcpEu/UrrzVFaA5aY4FdH3MIpTCSQq/RVX6ad904i7cYtT+aIGqtdNCdbTY2pL/3dIo47it
UU0kRwoTve8M4ihu+ip5zLziSY7V/jiUReSoof4bF/LTkJR34Zg9BGSG+zh8RuKH77tavJWJ+Nsa
MQKQwxshC9YBMJiVUOV7BTqmV+SbrvL8raqCmrCK4FHI5E3LKlCz5nvJal1xHfC2uaz8GAR9vDMt
6umIP4kE5JPp+8mm0gdShrUjaO65apOfnSq9jH0ZHjSdpHXF6wGtxGloChjUYAGkyNFtK5U6eJl+
rWj9Dt0RlaAip0xtKcnBgzKk6CBWNL2J7EFSSlvxhWBb9kq4AtVgkFlrEnsq8uwMP/rRp5wJ/SCj
S66UkZ/gjeuuD8KnkdievEynHUURCIraFneJot5YdfRupAKsD0/d9yoGV6mx9QlbbE0wFdus6ptC
x29Zb5J7OZYdt8rulRS/N7HBJtXCY2FInwTVz7BgboyD6XsbufAdwaD3NsnEyjYMEI6JODbrWoBb
2WkYR5eh9VaOXVbYXVV986WcL5KYs6zrp8qLejC4YEEVKcMAG43yszjwyRLwS07PceX1+lPMTvbC
6cNejf+unYMzH6zuRilrOJrmD9dtixX0j2ilVwmXklYTYOMYd7AsN4OuHIQeKIFS7bKmcJKi38s9
l8lBdeKkObVpRbHWCndKylYXpgEZktx/9jqo3Fne/QxVAUq7n0yoFO1eEkcsIqU6RGaLqEDG0b+u
IXRmwqnws5tsECIb07HsNmqjp37M1L1XKWCHWV62mCnvkauTGanK8mQKww+2j59CZFi4VYd/MAN/
RgQG49NN9OGVWxDC3gEbiPs0t15oQDqX4fiEf+hrR4qUYLnt603ax2h/ML/feD4gl0bdRUYGXbtW
fxX9m5RyepMgZC8XQ/UcBaJ8aOJGRPWQq6vUFXFrams4IrUKFkESElwutU3SpAcwHqtWSHFEU8Jj
lowFDRtFb4edyoYnymAEFDlZ+3p2klxEEWm11XT/UQoKiA39ezZEu8Tg0/VGpVtFGXDdxvI8xUYy
3Pwwu7J/FbUyXGu5sfbAKmNCpu4rPz1VXvYwGjAyUKZBSja0tSV1waa32G/yUXABzfY7PvlHUU0f
OGNJN6YKLHTivbwZbvvMuAn1bEtHCEtKdQayEDb5VQKqmutbJz1lEdGHrOM244p3oqD+0VzpmEbp
xlT8A/4++mOXRb2jKkAUPHS17NnRXdxiJO5WSvWSKekDm/8pGMU/vR6/cuNX7mhx+WamwYaiVWwH
NYJRPRXpqO1/WT75KKt/HFLzZ9LD7pZKITjmmmltvNKFDZ4JvR11+i8pV9R9XCrvMmdmmYPRGAi+
sSo1V/loHENcAaMWY3KJVhM7zo3nwTe+5bL/JEpivA3b7Efoj7dlUSbovlVUqVl9H0RkNjAUvBFr
8U9ZgGlIYqLGrieB4pXhMdD7kxGD+3T7oN1lsverlWsJMjyqFmpLInjw7CwL6nOZkoNJUBrZsuLe
FUUAn2mAR18oza8hUNeia71klvDQNb2yLmXIvqUcG2u/dyt4ro2yjvW4B06i7wKRlAGgL4LCPgbo
FqoPUeY+ugPtMcqIISxqGgrwFBX4f0wdKFT1U8RTAW/5ZjuKroMDpW+bTRJsyiJ+i5U8P7Wyu5O8
7NF3IwDNNa0GSnWwOlgtgalUQNazxMmj/I37NhwuAy9HQSz77SB1WxVuNaLEl9AzTtU47Lu+gWzq
bgRZFI+JbLxLiSjsrDov7TSS+PBbSKhNEL+lURmvldZ4zcvoocixB1bU7oeasQnS8wzdfaIh1Q0s
MFknn9LnBeikIlTA4ipPkgDcLQ0r2YbEg7FSpBQbgIAeNFZ3rZDUCkz5SOBWEf0bGGK124RgEq3F
TgviYz+4t/7ok/nMioJ9pRrJKEgUHAU15c88TJSkJF8VGnZvTQ8FPha8Z8PqT4LMv1rpz5lcvYlD
/WBl5iaq5W9oFfat375R/DsQP9+UE1LQ6ogikI+/16V8NtrxW9jy9JTEwgkz7XZiWN2NoVqCqTXo
dTYHFLISb6b225967j6WwVDZAt2MjpoKj3jKYAHUjw8U4fK9FUNCUhP1vm7qNzOpHgKldKxSL8gZ
qOe2ZqMt47AHGC28u4G+0/rAyfVqP4Wwet5OwW17svS6WLW+9D6EzRRNp+G6q0r42lzKSp35q01+
76Ypuksd7G8ldcKmHCxU6k19I3q0Zfmqix+eVBLZZzcBUfW2yZJdkQSrUcx/svGvuzHajVp7kK0h
WkHQ/RaN5jmztF0yundiIzwkOrFJX3O/U7L6JYizRzb3mywsRccKgCS3wTfeyp1Xp29BgMFw2ovD
Jq5BievquIlzSV8NtamsBVP6zR/7QGXcfSm3VD8MPyWtY62R8JcrVv8TGhlt5XZyY3tJfVP2xjP5
dvnBVU2coRsdsEUmyHYXV8EmL0wIipp/0AROpkiPHYjTNIo2azdIbvOQ1LIugNjN6rPSkKcL/YCn
revDPg6le7nxd3owrEcDW+ZEOZqsFpAU8mtaqzulUR47jw9SqTaxXmy8WPe2RHR/BotMW6I1tjma
b3IrQg7r61eNvI4VRI+ZUaggZaQbHHNDR0xI4WRSvLdq7YAg+3tXCK9xkPs2OWHIKkUFZlE6NVX8
VITCe9Fyd6zkOt0kYwLORK2TYyST6lNqMSV61A+1iqTXgmxRjMHPTDfQMVfGazl61aorS2Oth1JF
lrR77kULmUBDTidM+a+lMryJfTHbRGI4bAaZCK0JTXMjB2mAq3j92mZqfBw64rikFNpD3Fk/2zZ8
ButbrVIwHZwq8ltMDoHjm16Rwvd3WQiSWm6L5yAxg0ezsVjgrvSi5036bGEDtnalbnTSgHhXVmCJ
lpk+3tRlLN2pYbwRiwwVL5vHpiibk5mUGP4lKf32deU5OpeY2zYOX4pA3eRV9JBG3sFq3WSlVCzC
Ml0lLakhGUgVyGPbtWo24hiYReUVOFfXt51CjtWUvo1xfU4k9VaTi11lkI92Axp49A0camgx5T7D
ANyFE0O4pvrJixK3a0ManC7tzkNcOH2g3ppDg7cJQLmifQizeqcqbxyLXNy5LOnVxgR0qsloXLnI
qHqy0n2J2zYGzBPlOyHdA8cLEvxv0RjJ1+X3LaRNUUvuPa99Ngvus6LyWIj1wcjAYxTVSQFTOfI4
Vm3ibdAWQvNpdoHU3LZWYVtqfs6xwly7I/c1jqo0AjGUlLaU9WBi2ih4CXLD2vGJDWsD08zbzq9x
g87ZVrnZlKNh2akxkJKJiimwaXqcHNw+Lh5qNWVxd2VaNs7XtZDP1RcZUy/FmOQiqoUv9cdKj2uo
o6xYSMDy+HvKvU1bUuZeHQC7AYWebJra5y2TbsbtOse4fp0H+lsZYXDbQtr6ehJXKvHM4mKQWUms
5hqmtmAj1/5JeMyf1J+xf8LdadXi3ifWexFcECpxYb2opf5cKPs48KxQZjaUizJaXkjarEBlYig1
njuH7weXo39RSP042KxSJuYCSFuZwYZtQ5stkrIjxDiMlXTHffv/d3RC34CcR+e50rZAc+O8SBbV
mRJpPTQzmm7+SOtog4gj4XZ6ho2qbCe1bN+inYOXa2OQuFp4p5NC6aMghgwhhi2iNvXb84l+/DKp
HERhXVZIIu0CZeB2jM4pEpxgRVxU7N1jTnVc/AHdCWjtggzsioBlGlvBJtjCN+FTh2pUNIFU+1n2
V7RLm++qGWnrBNJrrrEX7NZT643pf18a93M9GSM2BjZINep0q86EFoKvGErR08NdjD/b8EkIVooh
LayVz+vx4xjyx8cKGRlhms9jVc3JyI+wHmekr1/d0hCzPaW1htQVcoZIrR+x8a0ulzQTn/tAFAmT
U1QM8H0l6rezOTS1UMD/y9aWfE4RIWq3bvqrC3a5927QESX3e4UCwteT+vxuPopgZpOqAl/NhUxA
gSJy0SIsyHq2FT8uNl+Pc1V3dqm2me1laSBl8JeQS8T7CLNoqBtYRE+O/RP1ZlGqNSlfP64ypqXQ
Qc/XTlHpL5jnotIfaEWSVjnyk5K+iboUN676NFlYcgw6cOn85MAsS/mmK74b8nYypl78CZ/30I8/
YTbhxFS7bFT4CZP/YHCMDsF26sRKH5YNhq8K4C5mO9uu6V6WVaFH/KJu633qmHtlW+3l3RLr4fMC
+Dij2UYdFOAfdZeCiGpwLeSqZhntv/kcL2Yy2x2Vil73llvDGszlr2Ksv/uF+SyZVAW//hyvfvYX
48yU04lEYUwIacsQJPlXJmVcH5MMoniwQOr6vNvzyDAJx34Akg6ByMclrQf46HF9mKjI4r4Dx+ia
pi09jTCdm0zcfj2ppcFm78cydbeWI/LjrS+rNi/qpknQT+gmZche8XJq5E208CCv6xMvZjh7Y6Fb
Gak/NbhMjSDybwpjnGWABWnyihxh2dd/2sg/reyL8WZvzpVMQNoBT7S2yNHhxPBHrotvkZWdC9F9
yAxIm5ZgOFYkbEJyyVo1vjV1uPBapyf56Udg8clbozFKnFsjqHWWCMLUR6el312thIgHPrCo1z4p
ln/xTtH2TY7UgBTmXW3wn6USOCFFSOEk+9+8CiN9Umygl1cm6Y+vB7sir+ZzvRht9gUJUt7BA2aF
W7iADEnkAHuGz/Ok1E4rd7Za/xT671CwF8a9+uFeDDv/hpIqbEqTVe+VA/klrXxGyneL98M5EBC7
jZrhrb+e6dX1j8UlSTVa2zA9+LguBykSpGjayorKCdW73FNXgqUuTGtpkNkJUHcBPGWJpeGlOYBV
alxK9LuDfPj1XK6edbjj6XQS0Ew/jyirApqRGXng48sYTuaoPdajuA8Q6+lFeTCQJpS6v7RRXz1y
LgadLUMrScyxdFGuFk22rfxxsIU+3bXkgso0PHFL37YJCiHusAtR0tWHeiEsnb05FYsE32h5qK4I
vBUhGxIEEwbn18/0+kq4GGb27gw/U0ax0acj1dtpO7LIq2Dv7+ik+/+23mLJXQw0zfciUvEKwxfF
pC/XiW86tByvqtqC+LrwKV65ShJVXqgrZ0sscyHi9hYa+b9dOxHUmduJyZceR4T/nrVrYNVOeJJ/
KVzF3mDqakOZOJdZx/nERjM6Ps8cCUWBcCqT930P/3XhlU1vfrYpM8V/BppOjosnKQ+JL2oZzXp/
HQ4HWwJ9gG/M96kDkuygv1m6y83xjpNSnpYvE2MOUgCo5mcPdZBqM8pCkgCSZctn+Sy9S+QB7NwZ
X/11WtrGSjuGaxOz2MkznZqsjkvnZtkla47b+fRDZqtRikiYgy7NiTV/8B7jXQdWV7gL49PU3or6
ei3nd9WIcJBc+VHf1TfLnR5XNvHJwQ8bfolSgzjfUgPJn4ovLp2uYWuH6kucfRNrY515t/oi8OZK
bP1hrNnqVIHZq76LWdAUW0un//Z8wLkhG7LUTbg01myBYgYaVklHLq5sMLmeXAe0TegDNNAdULjV
wnl/pTmZvl3aCClq4QQvzw/8fsCJWojN/1iOkQux/6NRNo8Yvey/XjHTU5ovGM5AE88ltk19/sb0
KPXalLbatRyY6zrw7NT7/fUIV04JJvPPCLP3ZFqdXJKN4dmF56YCeGLs6bXAAAx9tz80q2op73el
93N6fP+MOHtbY9ykZulb/3l8dEuIv9sdFAqMTcS1vhPZxdeLCaxrX8jlmLOoaUhLUeqk/475j6z8
f/PKrl2jZQOcjILPARHhvNepRjuQl3JP+LvWt2DV/5JA5fupGye5a3Zfv74rYe6HwWYTM1GeKIpL
J1BDPSz0YYUpuQ0m16FWunAMXv0WL+Y120qhQNdKHdfUuUrPCftoU+jbrydz7Uj/MJvZJmmolhuO
Ko9uOh/oHcRmQ9sqNDEt9g4uTWZaFpcnUZi7rcu1hDtR/CRvgg3uLFtr0znDCXfkDqZDFpC5XZjg
wtuau02KVd/2ukwTYWFq5WpEg4QGqLf1Ij7nqrnwvq7vU/+8sPmx3hqGNQgeQng/hE0eKQgjqpL7
Qikf0HitucRv3UKK0Kakb0Vc7XDKWjjwp6X8afu6+AWz8z7s1b7IKEKtAyV/BQjpsMP9UH15oUnr
+mMlYzw1Fin0Fn18mUNsFa3WM0xe0oqmSPuhkm9LU+ZG1j8sfKLTJ/h5Sv+MNZ+SmlDTDkUsSd/D
e9QIPjla/9E9NU67EaA3tZvJar85ljfF0vuc/umvhp7F1WZgikgcOFIjKLXmnxTkTPhnameKD8L3
xS3zWqxmGBrVE4ud7FOfX4VguhTLtF4HJnoF1qO8GvfZDWqe+gDwC4/LpSGvvsaLEWerXyiUwuwb
kiOK8lumCp330VqjVlsM9frrt3il25ozyMQURjJx4FD+pkwuln/KqadJKUOJhYyG2UMxValZtMEi
5V1JpF2rGD98VX0Q+3pfhsVLlqKqqAODNGTaAlkOvUMp+IfMNZ/EQTy6iXpuannnRepbX7rPrh8/
RIF2V7r1TevV544uF69pHUtt35tOekxMa2EJXCkcTDOaHIgxjMA3bLahVWrbjIlfT/4b4ooSaneb
PrbHfKcMK2Er40Bnq2/ktpZioWsh5cWwc8PgDmMkz5X+26/VnNEjZyMxGKnUcItkgGNpQ5/QuJoi
sb5diI6uhhLcmDBFxohRlec8urrCTEibsqpTrzmRH5qPtb82aGLEp/TBfBP2/yYgM9G+4JA43Qjn
sZ81NqAFFXJbnYe+Q40leqqypVvLtYd6OcjsUBfqvOuS0mc/S8tDVWibeKBBRnMtxLzjKQjKfxNA
Xw44/aCL5RDQeZK0LeeueDAPCDA3E8Jkokks29JcO3gvh5otcvSU2AlVJg8w/cMc7WQQFhb3tYj2
coTZSsia2NJThcngP7yfKK5Tqv1/0Wv+uRakyxfjGNPfXzy0qEnMVC3wKELTve+e6b3kkRX3ywCO
hQkZs+ONS5SGSJrruXio/7L1yo11KLdLoeTVBMTlhGZHG1Fj2dCgzI4f2/le56qGH54LFfyve5vs
QGRaxavyZikquhr2XQ48O9joP6oiS2fgaYLYOGwD/EqUTXxYKo9c3zD+Wb7G9HVevLPez+u68Di9
p5xR9cN4HY8JUK1gP5HFrXsaloRfXx81/4+nSkVXwfDscy07i+IEHSaTmxxg8sCeup+5XUFiaknI
bfA33NSr+vfiVK9FCyYO4P8dd978LLXKSFWmpwVtH99Pbildle2NvzV7/6CiQouXzoJr0d7liLPv
tA1GHQWRAcEef51UPXlHKtd/92MEncItWEHInUsn0PW98p9pzj5aOH3cSkT2EzV/USTLidCNJ4Hh
JJWwCmhh/fptXt+9/hlt9qU24CuiPGW0KipOepo57bAkKVl6irNPNK6HOhc0gtlKb/atbj6bkk53
i/Dt65lc21SIljH7xU5YEuXZLbxpvG6kkjBtKsFOOpYYnkmb/6FsvPf/x/ud3f8nOr108L9WfJow
8P8zzuwsq+pi9EoEUZR5e/Qig40/BmKKgl6c07CefLcX/Tim72weJ18OOTvNoiKRo976u+I0R9vh
x2cnJ58rXbdTFr6HxenNjrOx0BuU9eN/khn0BwYH8yl9cW2ZZKaxVl+XNulrMfLl3GaH2yjTrTIo
iE173AxLN9oWjfVUCvLear5//YFc+9QvRprvH7kYqB7eylx0EsMxAhpbou3XI1yxnNUVVDbgRJBn
4YQ1W01e7vtN3hOzmjHSXxdesXyQN7FTTvuGtxWaZ/epPRSn4VSvfDjoi1/KlSN8kttQ+jV1CuPz
oFnqc78wFNYanvSHrBoOVascer9w/EE/BV1/khRzban+3qirpZjryv58OfY8co7cwcikKd0/3a28
41/zBls6CNvJYF9dqIZeeZm4CcENMLBzlj6BmxvZy9UsHamVWMqWdtldpbq7r9/mlX3rwxDzldC2
sp+ZHK10Dds6Vi1xdfYwSv56lGsLDts9dnKqaBaORbMF4PL5q2VFQr9CiBbhmLsmf/IkOsqGYtrb
vxJu4IeO5bSBE7aizWWKdNUOUdngl/g3YvgLNv7fuDVeOcY+DDPb9cNYd5M2wCLUrHn/prEKwoOc
4Skg37lyvFl4iEujzTZ/KNBNVZh/06ESRiyhk761FGIm/712I6/9AxrVtXG/dHm6Fn59mOXsMChl
deiQMrHe7kDm3v9fzs5sOW4dS7uv0nHuWU2Ac0RXXZDJHJUpyRrtG4YtyyTAAQAJDuDT90ef6r+s
dMbJE/+dbVmCyMS4sfda9hMq4cI78sm7n5P2JL8Api9e/vpZLz/qwrPHWR83yWf9RQDsVlhiIQ2i
9jSUNO58VBK4BFnr3+yCXnuzF0aBhztXDydDgvTB85telCXYg1LIB9WrYQXVPH8FMSLp1t4GCsz9
sOH75ula3ORSxDlEmiSyR3DNBQ7V2TyaIdnCbiUyEP4M00BBXMYW2NnOnuLO8jrJevl5Zwvsh/bO
Oitqc1kThUGLreUSA2tWHfrNln5v0+XqDAXcV5/wwrIHPiUB5g3+gwAs/4/7dou4dQNk7XLXa1Ty
57VhlUFCSNBzpq/zO5b27/DFrv6681yYNgFRpMCWIYMY8oWzIx7wbijxghF3hZSWJOw2vp6utHDp
wX5t4WzPbNe6s7oZLfTVKSsCGfujTh2OE7goriQh/LzrPPvYcPmH3gmaFjKvzwGYhQhK1uWok612
iy1EJSh6WGp7O5TnJGFMVxKFzHcl0GV1XB2nK/uJS730Q/NnC0SV2w4oVmg+PE4gsyHDfuG7LznE
QLtcTyK+MBI/NHc28CPWLze/Ev6CtgREARYSe1fW1zJOL61HYInCRoYb1Z95oR97JlIsCAwseCoU
MgDetVabqCoT5+jtKwDP+/JIUQ949Q7twqwG4hxipcvGKfDPs5t4b/eN0DBKdWm7I4/2ewfvEcpQ
kVZYPv48UG4GnGWhQbrSXy93ol9aPvsUgzKPiEExJDqR3knAOp6yO4mP8a56RpxxRQ9IyEac/xTm
8TWC2KWHhvQRsT5cr8ECcbZqqYpZxBsIjg6ogQbYG+XW09Mwg2RhTd90xJ7/evBfuj9ZFg3U3yBF
9fdcbG+O+NgDx4KXXNwtgvdsu0Co6/V1l/uFieZDU2cL4wyHVk4tHNZJkO0wDfKYlP2YXHmgS0Pi
1wdaXvAv0Y92rmcjXBweglt3Y6NsABCa5A4Fm7sJM/ffYUteWvGxsw9dbPK9ZbN/Ngpn3HcFFkOT
Cxaa3IB9O0IXD8wvKEC4J2ErGxT9a895YX2KFg0hsJaoW/jtPsj1dDM21YDUwnj8gRzYdXELKc/a
fYXY4e/cLi99/nxi/bW989XJEEYmF7Sf7Bi89hCn3xRJ9TBt8yeZ1ggtIaXjRABUOf2Nw+6lQYFk
9MU9CF/cb9c0A5J6yFzgWdWPagf56qZZ52m4Yk/NYdjrQ7eyNkvxZ3pNUX9h4YoQXVqqFFCtgeSa
j30Jwj8nqgksTzD04fz2BiNx4ntNilroK1v+S2ODog3USPpLvsXZEindedYC8KtVjXQEBWgJ1IRX
mrg4i//axtknGIINzeSyWDjws2/sdIGybJFxYScOMNhSwrhy7QVeGoy/Nrl04l8GY6T5SPMQj1Uh
KDJmWJ9cG6VrV9UVFwfDL69veb2/tIOy/bF2Fsxj/rV6HB4rnJfCFaDGYIUuTvDrTu7lXf02GpB1
hX0wbG1OdPYuS1FLEEyAgOM7VxxoihUxZbss3GEzukLmwLXRfqk93OBFUAK5DigpZ/3DH6tyKoJR
/jxUADyUzi9AdcUk6R/pobiCZb+4i/m1tbOnm2zBKMvQ2vxm0i4mcZ5WLwtdu7n/G8zMS33fAWoV
j4cIhR2dbUAluHAMwCG5QkwV8+eKpVYanby0Xy0W52hlXzOAXmoQKSt4jYBKAj9/PqyVNesScrEV
677OqDSmHrv2eV3qkEj/iUDWxpSFdeFjhxSc9NZQIxPO3YgT+7QIF5b0H1tgB8rT69fKFwc3KN7I
eAt9uP9+fv2XETBEOuwqJ/gThz49LtUXyL2/XezUbGXtrt3eXbqKjX5t72zEoXCo67GJkbiAwnS8
lLSsxXuQ2q+YirHihWnz7q2uLO2XBsGvbZ69VCAG5IyNzNJmjY09kuCWGkQdYpD/HVfTpckLAbMA
iQEYdxjlHz/DGiMf5Bfsen2BkutJ2XHdTye/rf5/9mDYVuNgG1GkLZ5byELWorOOoVo1N9lGAnCq
Y2TP7BYjFL8ytH9/psD2ARmGXhd/QK7ox2ci0m76ALrSFc2A2XG+DgS3Xygn/utP6vcB9rGVs/mD
y8Hp8E5RMBp9scSPgd399c+/sGv92MDZRyNYzjlgWIg/rHHfBC9p564QfX9edKjsmjTwwtha3hW0
oQ7GFRjCZ/u7vJgtx2tRGbrYb6jYwGfyDsUtjpOkSQG/ZU18LQ/m9x0PmsQZADZpB7jt82jHqMMx
GpDqsAoppkQDmia7zexpzfiQ9EAIXnmfv8eIPzZ3Npq7MM9NXqC5LuVgxC6nAKiXD9fPABfmjY8t
nY3hzqB8MSzRkn8sT2DUPbv5jn1hmymZU2RHe0+uQhD82gXahcxkNItP0AUImqJc5uwj9PvWCnoC
OUxxgwA4ZgzcFGJdExt/p5E8AoDJDqw5krYbufF2Pq40ym9//Y4vjgkoTBcZDlwk54tOGQ2AuRlU
VXpAgLTdt0l8+usGLqzayzP+p4WzUyvrmrqgGQKerHdfvbF9NhjrR3SlLDHA3yasJ+UJCT8zCA7A
484D7vJH+dwE87XheelZF8tuhN0z7t7csxVdCM+wctHsakCHkfpt3YI7jKLHIR35Jw/XHM3m6g7p
0ogBwHXRFdvwgthni3qdKcMjgYtZAGVXxZCAawSi4d7FRFodovv6cUgmXELLDbmWaEV+PxqhOURD
F28xtPLngxXkcZU5I5ruUrL2YcfSakNQRfEJxMKbaANTZJWOLxMS6STWkWt3LJfGLir7Fq+wh8Do
eWJg1fXgADO0znds62yz1duyU0O+Vnqlf138VH9p6GxWV+WYjXOOhn5qXt48HHSLNSCWbbqUFdQP
Vr692uayHn3cZy+v9j8PdzbRa4AH+VigzT+TZZvbJR66hNP4/dUMjd9Pex/bOpsEZ0AxA7q8yGVR
KZL6fiLJcluwpE00RxPbf0fYs7y0v3rAs/mwNtRWQM4hVQh7X2spgy/iRRcn4HYy365Gtq494/L1
X7aJZMy0sup/PyMm4Buy1VsjY0zCj/ZqqYBunoqN2VzpOtee8mxwRsIa/WDpOmAdJPMK6S/Hdrvg
I/CQW//KPeDFifDXTnM2EeZO2IQAZ/3Zaay4SEALWqafRdECRFGwu/J01zrp2eIiiNd61tLesj8w
J4bTi7tabuv+jmHzSmPn4fp8+k+HGVblFoHXNN8sIvjy4d+95b8/JDZ0//of/P1NSNOyvNBnf/3X
kb21ohM/9P8s3/b//tvHb/rXrXxvHnT7/q6PX+X5//zwjfj5/25/9VV//fCXtNGgpt3376359N71
lf7ZCFIwlv/5d7/4X+8/f8qjke///ONN9I1eflrORPPHv7+0+/7PP8hy0//fv/78f3/x9LXG94Ep
mZu5019//6b3r53+5x+h/Q9s1heJO0EyKjIIMFeM78tX/OgfYN9H7uJDR10uBOx//FcjWl388w/X
wZeWRRH8gZ+l2BglneiXLznRPxaZFXgTFAXauIshf/zfL3f352zx5+dyOR/l4yYf2mCIJ3GPixMF
AgWoKz2bqHNGKrsKc7Vt6Bjc1GCwpyg4yJIi4P21RQHr3IcZbGkNwUccKpBM7GOu9s6mTWM1pZS+
W2xBO2ymOADmP2VZZW2yntKtIzsPmKrKtU6TnrGtcpC+bpyxSF0wdfezXbDHGUTZ1wn3Trd9Bk9j
yjOdpZorgj0ZHZ14ADv9yIEK/FHniF/FIh/tJM8UrOmdrCYYkaDDeZld7i4I4GLAYjSpdlNPzrMK
jQThzmfuK5+78issBFzHngr1PbIywFsjKgI3nbRNCVJWFU6wvVjZbVMTAjCXO4HpPNCtnGYUylfV
aXJxFIg18lN+ELvH5TFj+aYbi2Zt01rsuK3dXW3Z9coOG4kqcMnu/cLm6dwF/v2M8XdsMfm+tIN2
Y8dUWRoBowcfI5BhuMYAv+fRKQLx2gmFewZQOG7rsphwZ23R7jVoHERZQ9uPTQbuoBCVfNANh0Sr
x9ExjES9s/KyJCDPFvYEzCXcygkjlnlgkcjfJ9RHHJqxNWHcFIJ84iGI73FYNyGupfph/qp71eyb
iXrPUQsICx43/K4nZ3i09YRSM+Qn3w5uSx5DY7nHisqyAffJbY5cBsFWt5yndRANu6zPmz0FHvW9
9XiztwmSymdXCUROuxIo2UEX7Hs+OHUSTgFK1nsfDPSK2iCCZ9PAwUTP+UFXXrGJSkMONVQPB0BK
YP0seQaq8tRJAEozSl6jlvYLjzXIAVnt+D1FxcLBCSMs33MweTGLKrJReA8/mGAWBA4IEgJvw0DI
agH7S+wRbzXsHEQsLA7eqpqGl8aD2CsZysF7K/yu2clyVDvHRV1J3IyAyq0sUzqgVaOg+oclR4DD
7QAwwVKQH0DqmJSCMbjwwmuxUkHdH/KoJLijNpncicG2dr5p9KPuXQ9cUCHh59NtmCIR3z5VuGtO
xdAHa92AL2iLjAMwaMtOxrPfhYBWcYVrduSGfKHDkB2KrskquMAlecXZ1RtQOouhEg68X3faFF3q
+i0BZzlkNi4hw1qh3k2hTloquirF5JYxM6W7HaOpCeIed6Ysnqce/H6L5SsW1O6jytH1VNXw42yG
6NXg012BpDtVcQdHCihzIzCIwJRP8LG5MIkYipqQMgKcq2zaKA7DwbwwJUeoOlprtFdFZ3uJL1x2
cGtD1sOgEbzpG/vVdTsPZDek/APyRQEwn6vsDi4Mfh8EQ3WQvd1suWhgaMg9CoeiV9M9tHDFigbA
Bcf+YIn7TPXDHowEelP4pQFVl7t3jejaEzIMkWk7oe6h7Bq9xb/ZN9Qvg5uI1t5rpWcLt+2YqITS
7jEYTLDz65pvChShbOaZFJuRceeuqPvxPUcEKmnGKjpOozenHtwE9wWx1HNnzePB6mx0X9TW082E
nfKp5gFI3aBAghzd5MDCcjgYaDlML8bzBtCRUcvwlIkc3b/L/Ab8yQyQP/jepB/nImRpqKwmxRU3
/WEPi+kO8Np9VfnTIesnd18Ortk4snzhepR3BNPUUxNaWY3ZsVcJ9NBhahnF8UrHiaRVkel1mPNy
V2QZSelkOU9VyTLUZwFuCJlHfjKSSlTMk3ll2aU55E6VbUO7ZujtXY4za+XUOgWUUXwJe9Uf/bJQ
U+riUAvR0wBXHzCldxFq8Y/gpPNnIHPnIytYgDfeiydEtul+qAS50WJoMUchl+W70SDAUnSATHZO
6hdLfx6t4BlkW3c94ftg5XWjuNY0PGRe1qYTlpS1a+XIqCnsWZ/63jLgfHY+34Uu2POguCLRrsxY
cEcV976MSD478SwDqhXaiXlt8UFtvRnYv8i4PkQMLYEwgkEjZkNDAL5j1JjbjoIOV0L21awQmiZf
pEfsdQiqnAT92EzrmrlDSmju7YBvHO/zcgSHlJVqVVgRzpuENEmuBDiBbha9o7qiSjTc5DK2SQUD
QTn427wCE9uCxu2N9aJd99Jztn4XEHCkhyk81ATDPchF8C0CTfPo1eEG8QtkN/tTBeZ44H7KvZrF
GUCWj9yayS3vffoJnSw6uhCfAINpKSwnNBBNUvbYgSANKMRNdkYMkgQQx9p7btfcSmr4q+xH/s5x
Hf00u4364roNyv7dIXfAQlZO0CfwW+h9ZBnvxZK1d0R9m5V4YiRO2msGFwYXsO8IXtwNzWxFCYLu
Cqk5BfXfRJ1FnzB/MmfV+H2WYkQ2J3eciRMLZsyu5317n2eS9TGIEdE6xJYQGE9AprF1ET/UMCBB
BMht1NdUlK4qjOs1Jq8eQ86hOvZzjeivncs1oNEZ6J2lt51RLPMc9gZVK+FYByqZA5Ufiol1t2Zi
ZFMC63kqsihcq3z+3FY15DxaTfm9rrJiX0hr+NooeExoXdGdmnS/rUfwdCsoX1APVeZ2DFytSUNk
SMcu7n+OgJyihGBEWBcLJOwyzjypF+ZWfQqkLMYQtfQN9zO558QZNzOL+tfQsfqtNQmgp1VjHSZa
2M+00uy2rlV0UIRCrmDZGbwkwJGWNZjcCY+K/gB+s3NnIeM7tbzRSTSzULxc0kmM+KTC8DHnQ/hZ
u2P5SOk8xbYRs05BIgCisRsq9+BW9vTEJPLvIM8JqjTsiwK34hliB+CjSkwUfS35JhpZe+972koD
l48BmBbuuI38yVtRz6k3OeCq88ovgmDPQ4HCZqc03ck3bjmCZtWCtx0Nfr7PJkgWK5y1hiFiLzj7
Yf3kShYgIEiUjDEk7SM27Mh1y8fpDkDvHt7PHKAeqwI/daDlsx/ld3rwirtOB+p7PYucpd0YyOeo
7DEXjSPJE2DtzH3Ec3cTZDUtVoIyjCsM5YU0ota5C+GQNdchQlwjdh6Q+qkfOTE9MPlUhfjVI3/X
R1HzEraKbljeVMe69+pTgXKGo80VEvlz48g4C6pg51kZIoRAaRXvwFVC+SPAG8KaGfRKx23klStF
+XiDOpb8gXYGV0oeL/MTbUucAvOKgMvvjvY+cLvqrSl9haFIgedeVWCHAbWXtfMIbiZxX6CY6oJE
OprEFE7JZMx5Xm216iGPgJzH+jaGoXVLutz6mkGhd8QmE9V6UwlMSFrn/a6GOyf18Zo3U+5mLWDB
Qbnnnt0eGm01jzxgxc4HB+3VUEefinqeP5EmUg/y58olxiGPFeuihwxpKne0DYt3LPdILOiAQk2G
VsybAkWFWwd7rjEOM6c5aGWA4kSKhEq8hvCU1tCLRFw7Ih37AbeHIrBuBtZbK2a3+aYfoVfqR7f+
JCWEMM7oiSTkYEprVbVPaqzpU9mWKI/UNmAA3aTyz7CtBN/yGn72jrq4GZ9q2j6TpioexFh4z0o1
xotrQCF+ULePtkU1YpoYA7xkJGzwE7j02BCXM7yEbVasa9imblt3xqJWdLBHTL69ZIj5pkpR3WFe
tEToMicZ3TUU3FTsE6JdC17iA0KaAMfNNfnGPF/eL+7zW1cX1lvv+3AXFB4dVp2eZRDngZzTplb5
QyUa5Ao3hoSr3IA4SoayGmMOB8YReN06aR3gaXEn1NyPNhCycWlVzo2DFIBHNVXVHSDPTbkaXDlt
h5ZBECdAOLdVNqwHAazOVFnZjrYdOMPMk6mPffUdbn2gCuipALqbICF0ysdps+R1AQVe1PeqtaqH
pWz0wUMJZzoS7qyGkTY7n8yDFZc9tqfJpML6zkx0wSzl1rcA5+X7PDT6fWDwk4UWDLuKFNg+FEP2
LKaohdtqssMHcJqbB2hdlUr0pOlamWZciaCu9lHjWVsVluFWWLO1cqQ1N1AseIrHUcHYBkhjPwl7
ZLCuIwoCPM0KurXoiA+2673hS+UJBWsdVtEV8tHsG9WHBbDtE0K+cdXOzcbIYQIdf4qg9LbH3ksb
p+lGHDOnonrwlO5wXePZBQQIzC2+hLPfT0jCr7xdSbXOErdAfBXY3qD+ouw5S6uayCmxuNQsdZhX
8QTbGuYfKscbU22Rr6iJ7Lfz3BYnqNnBkLAmd+tp4t4WUBZsoWb4PA2jm4LB/aWP+H0Pn0LZwrmC
w5+EMCdsTlah5LDBll6eTFdaG8uqrVNdSP8OwqL82LE5fG7JCBRV3vF9WWdeWtYupGcWPACQx4Gk
1oriRjEDS68bYdc3Ef8mCmBMoJ5uj7kiURbbDvC3DXrQqm3zz87ohFtPzvh8/CFLBt0Mt6YSd5mf
ZRtSlcWX3gDcbVirb62pjUQidE+OZenXhwGSgL1VA84bd6Wf7bEDydxVFM7Fjo21LOMQndfa9J0H
BRYLeQbTiJy6fKWNCB9U51ubZuy7I9auutqErelAc5c2T5oWaPs4E6pR2JMZZ153dAQf2HLo/Ozj
xKw3TJDmJvL4sHGEU22B1ux+ZL6PHSysZmqKs9EvbmwVBQ9h2ZX18lt1RdqWjWyTpheLlSUS5Lun
ynYCabtGZqbRfY8e7Jrhu3ZcfYOdDkY3r+YGe+ZBtk8w2uV3BX6HHk6IoDxOOihD6GL68K4ywji7
ugVYP8H2AD++c3MoWgJPIlGQDPZAkk4JHFmiaQx3/kSwWZKE8W7djfjcU1f6864Pef0ZdnPuJ0Ez
0gGw4skBK6EKYbaKcTS27qKBdp8rHqDOGsPsezZw/ObePDU/xrJskUhQaOdTETqDWEsdIR8SJcRF
Dowgc/qkhxXp5GRAO8VROboVboZwXkyIw/zbSjbOqyBdBjZO4RgcEXwub3QjnC8oP7DvcGZDklBp
y2cqrSCprCZaRxJrnaeM98kJe/JdzlmftpJMyRCCaR8CyB4XqLOtE4ql9TbMivBUsoJgecv97q62
qLvPotGKEbMSyHBCSCfOXNSWJ9HoLo545Lo94HY6chJ7wqXKupVWeazLILd3de5wK82wZXrVRWFw
+IbDwQGu/7FsLP2Kbt2fJH6VNS/a6ktOs3KHg7qC83Goo03P8uEQOWN2DwGRy2K/KBUw9aE6DFXB
9/PY6CfWy/A7ZR2/GXnWrDsz1odCdRov3rFig4/tS1W6Q5UikbpbEeHz74M3gRvvynEPf/dbCaNl
bMuBQC6gcPcNA9a+HzI7i0cUO8NohJ7XYkQiEhE05otqhz5tPOXe4VzkHsugZie30pEdo5BNfGun
SKdRCEmDcmezz7EywWE2OcD967Yxsd/T5i0vZZ3Wo6nXopFkw+AT21eN4x5k7iNHLpu7B7eu+8VI
Q29ASEQJZkExdTuW/zUTrbcHFQeOBeQKYKqbcu8oxh4SKt/uOh5zHN+2weziIEkVSmRRZGfdYnaJ
bivsX1+RNSd3E4G9N55mYq3MxPVJYvsfxihl905cF+UD7Db960SVV6B2sTfIY4dFmCY0cmDDGXO/
xBf9ccv6Fk2FFGKmcK4SqyHNCaliqo0nYgTihTnCIAGrW7Pmgzc+qwFceUXN8DzzoLxB6V2zV33r
itgONINPZ8ymT3Zj6lvOa2jKCqcO95Uzkj2GjljbAFrjpN228QwOfh8PJPdwCQxvcRQ0FSSVPmw6
OCem2jdq4waKPBiI4Xbj7Bi4+ky546RTXyZ/loDVlghmYruNrVVHva3H3eoFtj1zDKcBmo2li9qE
tAcCOPATGPi8W5UIqgCPkruQS4ezI5KMZYscIgvCpEdp5NchsGAZqPh8mCM2fG4hG3mHkkjCzzEF
2Cgyg8NfHEBE8T51GvJRBl3PBlUg8Mk0/Y8Q58jnGeDzxCbRlPJ2hJScYeKo3BmyLNdBYioqdm+z
0XBYJ8uab3lPEFfLxzK7R9DYjjsbMiObN+SmqwrUx+HaOS5n7PCgAHABANbw47G8wrtGrELjCFd0
+SfP+PzOpaV3cEjvQRYdTCksMNZdH4r+SUFleC9ZNjxbitX3sgrMDocYCGrqLtrmM7Z0HsdRMK0g
0nxyXI+bpCh8si9ziShPc8IVy0tNa37jFFhsqqw3KxHN7YsddHO7sWxaQsAaDUdd+M03qsl4cHve
ga/h+Kj3KRqQyIAAuIMmysNusIUkQQg/QfQ+x0HSL1ISaHEDX5AfCwcA+gLxkkMLAPke8lYvJpEs
tnNGgzUKv+r7LLOmzZjXfM1JQ1/8WQQngk3MAZvJahv4mia8c5IJZp+k701x05FQJe40oKf5QGs0
nUtfo9LNb0XbfPG6QeFYP7ENqkCyjUHI5aEFgu8bgqIZbFUsW3MrCm4hA4necuZ5sKlWw/2EyOIt
wm3Qlc5Sb1GDmiOY6hWIEUMdBGIz4oNxl0uA9YQqEOiZcvZFYOboVxVi3gtt0hnTwuLWIYra8uQK
X6ytsgq+8qpz53UGtv6NQ1S9qvO5/V55lbw1jliqJ1r8my39NdQX/g5OIfroYzZ8xrEUcknFgELs
KyguaNhESGfyBZCMyCgM4W8X7lZQZ4QRaNA/GuRDrfET2z0W/KpeDbMNG6Xk9labUt6YFp4QR7Tm
vhsY4DPB4B+jyS8Tb5iZuyYwVnwiftTdlpBhbrH4VDSBQjL4xoQUu9zwLMAEPdZTYijxIWsJBwUR
HnJ9D9IlOM9IQXaz5fcodqZqLZBiucYqasdOD+uVxHK+1lOb7wygGDfuALtrrLAbTYWj3dSM7QB+
rmU249wjyhma+qBCHPS7CMchT40m5Z5qtnRW/hCHgtVgHFaz06ZqoOHJ66xy7XgDi6sqILBdmRDe
2NbN6hPJSLYpOAfXTRpBsWo1/jfPzUlSE5R3wB3tJz6rUGnf9KZah9SrStQjDvanEse4jSa63MCP
NzzaXeje4kiP8hDZ+S4qdq3SfuqKDkfMcSqzN5tliDgMWd5VSZ6L4mEKPdhETD19t+Z+BhDGq7NT
ZeZolWthveiCklUVoRjXrZT72g0dP6kJOdEV78O3wSGVTDo2UTcZsKe7twQCV4MNUzR+6SJATbSt
8A6twJ73/mz0NxY4zUOls2rdOxOc1DZd8uilLPaVlgRyFq9M4EuZ0rKgjo+XWHjQhXJvAhi28ttN
ZDPbiWemnGSYHN8cRgiQy1ghU0GssK7Wid1E+VvDaf9AGXMRHx077z60AiftWtM/DQ2LTkjhGA5Z
l48bJZf7CFJi44ofIs3JlW3zZo8+wqDIA37umcqOmYVJI6nnxWBdTIH+DAkDEpwHVKwkUCerT1OG
Y2Y7gjWfD8Ik2ImMLwLT3z5CAoUXSzEzP6ZdRu5J2Lj3uKVyVmNgUE7dRfNtVKKELySjOEVsZEim
HFSUBGVUfxalcbZYvOqjC3UjS/wZp5BENi6W2457a4cp7Bf6st4CSxzu2yGg+Def33iwG3wepFx8
Zpq9j75AwMdACgjZcmAehEYYZAvsU4jRhp/xA2FonkZmynYz9HICc0pGna0NiWW5DUdiHQms328e
AIHfJCxAu3kIYNYpRucNvbp9LXXXoM6qyR5MH0bhKbIlPRa8G2E09TE1NANksqMpi/vMm8L9RHK4
PhDKuqNFNcPZhYUt6cYxWktsOXeDZ8FRGOgG254pXIIjIbLmEJoqvNso6ofDCCzeaqwq8oiJFvcT
dVZObWyrjsA5lxuAwbBt6cp4jqLqlmeY2uKmFeUTLnC7R7xJFPLmhdROrOhs6niaWksfwbLs4ArJ
dH4ggagTbNit7FjPXdjvir4sdx6EhPTGo9PzFObZIQi6oE911aL8v83LV8vNypsMhcL3tepxVegx
nK4bTMnfbUi3b1D46t1Tg4S+GHe49arVBLf4NB9v2aD4ERMVrCE+dKjD4HdPOfTcj0EfeJ9xDZpR
EAtrF/Zp19361eynyK8oD4YV8lvOdJ9MYTbj97HrFzl7uPfVYrn8zbqk4xQvKvfsdB50ifh2I7/W
+MVRC1eX/SeVU75tba9LexiW7kom6CMR+YxtBLch6ctQ0qot5Lk7udm3TR4mpjBI4pAG1XZaY+Of
mxDFmIhQZk9G9JChz8q+hYPN34yOKe6QdJ7d9p7nHHsZiYeq7aIWmr2MQVzoeQViyjgPwv9bazie
XGPiPmD2V+U6uB/zQhBwmyo6RFAP7+VUe+sA14zfqqHvDtjd4GAw+PzQ+8aOpa/auxam9NPIPbo1
QFpvujBAKlrIzJ7PCH9aBo54pOn1L9PYTGvcH+kUZ6eKryKvQfRuDLxiPYezfvSHsHkIg7LMcb+Q
iSQnhCRNhJIQ5ADoDQ5gFJJee+R3hc7EZwQMzKHC/QtOvxBciVhNMBs5JgqOuMPo2yRTGjnhbeHc
dW5v33tNlnsrBJ+WG2ve4UNQYJdn/vQqtXQOrHXpvnUmdc8RiWEQp4btg2O3AEgSy/8RSY5yNMSM
TojCu6ciryrYd5G5HBOD7bQv7PJHqHW5H+soOiBenr3A5+sCflOzWkA5O6k3t47qF4UFFT5yaS18
0QGLCu8NSqc0joUpIsXFZ5zA1N6UDHLPrnDvm3rsnkRVqYSqKnrEAsR/1JoAtzeBJ6A4ZoYcQyDW
5URfe8n9vcKhG3fd3BQPTE11tSwtub+WlQWhMKE8upftTGgsetvbC+d/2TuvHrnNdFv/lcG+OgcY
CszhlqFYsXNQ64boJOac+evPQ9kzoy5r3OOLDZwNbMAwBFtdXxfDF953rWfVaexwvm7verigJ2HK
uq1FVug2KCPrQhCL4tBoueJXcTzRI6EMLlXZO9V09qlCRhOCGVlxjV6PfOK6kF3m2o6SeiPbc0Fl
PFTH4rVAMO+EHAueK2OwoPCPVXMQZUG61JIweK/LiJziKhwsx+rV6Yr9tv7W6zVx9WovcU6rLajP
VS4Hl3Gtjt8FszaduJOoq/ei0gvktAtR6IQWZVhHzEb1TWOG3cal1m9oVVh3tTJIvpSENFOjfIJX
35X9SeAF/BbRrmfGS6uvPZlMe4ldS0JJJR6vwojHk2mQvYTRA9WeDLN+o5hpbMi4NTfy1PBdxVm6
GWkT7Ktmai7/ruQE7oWqbPlqGFLyI/TSW5JesRl0PIxFKHxn/c81e07KeVfPc/aUmol1UXbEW9q0
cKgrEI+WEB1QlxJYDnY740wRauxi6D5Wrty3fSFfZilZVCL1IdQZqeVWZMsLgLgr5UVhc3ekCFoe
ErlO3/4uT90YNmkUbvVcDW+1kvROcy7zwzIO9SMplinUrEoo3sfBSJ0wViefo2V4Xw6xeDCrMSQZ
i5Uv6Jf3hhDDC3adRcgRNg2AHROZdluqKt1t6vwZ2VArkjjpYvkbXlNRA4ShlBvU1OGlEGayJ5Xz
eIGCUztN5ODe5iCEb/U+H76rSjrdwRInca0quZHxVGXXpRqeZAqBTwygbViYBE/D33yzmCV7WqOx
gFyYlkoTrY0uxLwHt66WsROUY35q6Ba7k9QYd0aXA6WkfSvs2n5qbqci6o9CmRW7ntKgPWO33VCK
6Tgpj8rT37sizcNWMuJt3aXlfqb1fglsnaBzfjkvVZTwmsRNUB5i3b933ZQ7cTSVfmJR2+KsiG68
7tAWEYE727E4aldaI/a3E3w3n4YQuc19P6TO3yUZx0MzZtFWCbT5gsvc3Ehx2tmjkeb38iwY9g9Z
1f8qzP5LRXT47wVmTvlatn/7P4f39ywuwv/7t12bPRdv7c8StfUDfhObWfoXS0FZDMEIka8qr5Ky
38Rm/B/+82qStkSRBDAdpdfvYjNBkr5QxIcFoVLH0nBQ/1NsRpbIF5m+PFUYKCPgFPmxv6A2O9PW
Y1gknxsCF+RmfgkN0uRHTWlPV7/QWGZ9dUGsUfd7dt3HTtfcRSSUzyj9vG38cdQcMv32xDGjbAo8
ivDbogi8XNXY+tDOlqPaD5LajzV1G9bL/U+X93eJ3AdE00eV9I9fElAFUj0NaZ4Ku+LjL4m7RgqM
Qlc4qkWnoWuuyxySkZULRP0FX+vyyRruolamIyoRZf7ng2sfBeK/Db4CONH94dRVzqEEEmc2GKQ1
XIcpeRlm9aRRxjMJmzWbih6GWZDDTDZrVU9uUF1amvBN5y8Uy0SMuBEchQF4QFQGVyb2/tooStsU
hG2BDSQVy8hJq+DdSDU3H6jY0JZasvFpjp05dKSEc9c48EWbKDo2MtuHaG6ul4KapGHheihMJ0+Y
bgLtVusLNzf6TRBca810g3ziIluLxZ36ZATaV6u2njMG0M3qIVwvUbFIuR1dZ8ZVGGT3rSY8J/Po
BRl5psYobv/8CrKD+qAy/O0SmpxjRUszDaSGZxrbJk1nwcwn1S/iFsdScMPOoLTzsKKQPOmNnSjr
7ll9VZrBoXAYOT1RjvY864ZdyS/zUNHMLZDr8PU51ZxCYd4Oanex0KgaknxEblJTzzbeTRZ9JzHo
SlXDuxECV2OJeFKUe9R7L+wRHn5czkWpS+zd5nNoCnQd6ge2XPu4Hg6QKVy9y68Qf/kLMA1qxyKR
uA+mkfMqRI8wz5wqa3bIOx66ub2msfYiydxRdkjbJe982jgYivL6YWa8YraOTVXtoIacxri09SW9
DLrloaHGIk7qJuqlvTrzG+i7Vsh3XRV4c06LrnW0pt2HsoYdqpvjd5ZkjmAaXWaV6kjpN0rpyy9s
/r0FcWZWH4ISNAYvoMbbug5EUubF+pYKkeZ2JGsg+3lRLRB+9BSJvSAQDL0lPyqSlcwybHBeHYLy
RHXpmp4NdWqaUXFXX89W40ujcagavPCW0Fz/eCz+G5aPO7QwZX6uTP6gaP63Suf/H/XLqxX93y8v
u7Z5fs9+Xk2k9Qd+W04U7Qv+P0J5VcLjLcprvGq/LSeKikAZ/rgpSrqC303+13KioF22RFYLzYBl
puvrD/2uXZatL+Qt6DKoWLICkIH+pdVEFc8sCrzioijr6z8kkiAuPnNEVKGS1tCQ4SgqTam6FQC4
7xM7u5tEF8SvIzqjZSd0yBYdyUzaxc2RHN5QOk+eqzBo2U+vnWE0ulZ/1WQUX8TGlC5iNmovxHQP
O7lCK6m1XejOKQphyG96jIrUsgxkMKG0LdGa7unWWRoB3F15CFtKq16mqMHTggRp7esE9FKzvKbr
OChdK3tBKdRQEtOu2iZz3T5R8hAxAVgdhEjA9ZYtFsHsWmDI/dTItO2IpeUKSgzVTgCrLhrJ6kmS
9XxTkPO8q+kYP8dFUOusRVHEWdA0s4NshuJ+GMvyqHa91vjlmEQUQvJJe20mAR0dSl/e8IX9AD2v
XITi3GtG1Z6ChR2FXS2cxn1hLqXLVJ5lwY71YBzeq7bnQNsrCm0kTn7LldgzP+yC1iroYvFAhE6p
Z1D4Cshh5dWgFCoOlapXRTuuVCX2Y4WK806qiVYnkHuJvDnp5n3bMQWFgRg78lD11006SBQSSzMg
eqitLgz2pZXdJVbxVV7M4GmkDhCRYduMEwcnvaTwJBpc3CKdkf9Ik+VQTjIiQsva9M2qAqpuBOu2
x1ZXWAO4dV1lK2GOqCBaaqSBubakSF5FEuOzOaW1I1Ejucn7Mr7shUzfmkkUXSQ0GWxdGI3HDB0M
ertB3LSibN0l6G8lW5vm9yFMOYYgToeXXyqxGwpZOSLrQQkoBRVa4lKXn7pQs44Gar6bPAmLDtnU
nNxZbVNtioVr6Y5Joj6RvG7ZVqi+B2Ep3kDqyn0KEDptbmG5HKy2u+bsJrd2mqxNhaVNgGrNcncU
qLbcilb8hOR83qqFZHkCRcb3qgzeYIKWJ3GqtWuki6hFVKm3UQ0FtkY//2YIGg6+yMMl21KmwVXz
Ufa6gMDgcq4r0nlR0VSS8sZLWNipHpIVv6qvq4Ecc1XtHizKj2RQo4sZiXRBpRKDUxgpjSIgfEwG
460ntsOe9fTQ9gN1Bg47cRaAXVCI5Ury/nbWhDtSjDk+dhySeQ8qctXrck/Ms0ZjCUlNWq8MxIJm
BfUxiqJmLNCqUQgllumBi/XyqLbQy6tlEZxSM1+isOJ1nSl79jOufWFpX9JkeS36OOWVWtDlt6Fx
rarowWvNuitb6ZBU1h2voWIz5TwlWju7Vb9GinFf6canraPLKHEtTdxLBeWGnt4+upW4sYWuGR2q
GY2thWZrN2H4IrcCZ01j4n2MybuYQ8Uj6m26WyYDQl8c3yNan6gpJ912aNPY70mrcFsaiptORccU
TWiOO0shE7tDbWaJSb6lhmKQb2YBhhsU1amsIj6ZctA5Cn2eG0UMqoOWjemGt0FyC0wBTie2+SZS
upywFP2Svmp5oY9z89iL1nhZJjEJf2n8NYqT0cmqDLW9kQupNxfiNyUlF6Fbxp4+KjtVJ9WixTML
8pSjcKxek6bvwWUlOkrHgK7uW18LTJFK0XhpPxBHHhpPdH5QfKUBZSZKKm6gxiO9jXB5zdSGaSou
aQJ3SbYZwrI9pl33fZkN0s4JAz9NhTi4pArkGx1X+iYo9G4vKeXsKW3/OpniNFKBFSpfnym5t2vs
c97p2alXTMQM6zOyD2ojeDOhbkj2LPRkt0aN9oj8ESlmHo7QeCkvU7YUp10kRvdWm8+0VVJjO0WN
gX4jKSqEwlrtVIbYeyofbIuN9n2RynWXw++bZUJ1jRviNkfzieZooPXkzAJnqIuwFhUHJWt2rFW5
ok8oR/pjPkzpQR6t8KAtS0tfZuo4iEPzlxHk3cdhTGEMHaGzhJmBIneud6q0cLfZ8rtZm1u8V9Rs
ZSGPv1WJWRz7jla3rwZJdL3IwRRt2fCjBkBXwquzkYVUXV6VQVRTB79ZedOHIUrOVmZL+h5zO5B+
GVeT0sUbK5jDvZ6bEa2IrnYKZVaortEXbGe5cSZ9Sh/jthJPA6YFV5ZjfJyZms53o4W415MjdNBq
LnTUmCQV8KSBfoJejCzbWmHqrxYDU/OSkU0gMqchfqmAeKEeqnRrdypcpv2gxWJyU1fFfMLaKGsN
Gm9tFrypxM2yT2WxQGCUhHKMk15IFTCMIwxnl/fD0pxEi62bHNdGTpMw0qKHYaBHqpK13pNuY6NJ
NHRH7GaCL/SqlhYnUmmo2QOqJIeD8JB4CYfRT+Mlz7yv66aE3Q2QX2lloJFh//H4WHVpGsip0jgr
9ll8bi6HQ3gS3tNjDlaqwM8cyJ8ceT6auDjiMI4ExU6hUUM88zkILC+pCQgDYV2l1YIBHdGWtNa8
2CJvwGehGx8Px+tYKwxlRf1jG1v/9PHbNZ3caca4cHLyja+KO22zQ7nrLz/34Z9bM9eRDEkFDGKB
7AZxdnYM7/JwShRBG5zgBBwT3Fi4693Aprbmfo41PYcN/BhNoxEFDB1rGrSej98rmNRRnY1s4nuB
iXBNn1bO1vCW/bAfcGXr2/HwKRhl/QY/GXr/MOaZw1YcLcLkTcY0v3WlvTII0+vAVW28NzNsoP8g
92k9+v7ZiGfm2l5C3JOEtLiHjbSJD62/QnTWYOPiZU36zV30NTsO8qv3PfmktPHH90IjJOJfV3it
fPzkJ0YIvSB+49uKuXJKW23X5A8/nVw+r9z8eDg/DHF28g/IWMNf8uMmAhNwWt/cjZt2l+0/yweX
fnXrdAlqpLYedWA7ffwyQ9LISTqg+my92ZOoLFSb3K+8+Kro8Ak4/0kq4a/u3c9Dnn25UDNAES0M
Oa+E8q3KV6Mj8mnkuvyr+/TTOPo6A/x0n1CaR03ZMc4/bObB6LAnR2brjeQBOrWT+4D5IOlgx6AC
kWEozlgO7VL8FHH4y9eSoyIJrxBWiT49+9ILkrF+FlHD/YOXMD4Xm9S3vhnOCuwC5caZ5C9Ppxpu
3X+O+SOe4acLkOZ0tDEZMmYgb2TuZ4GoLx/1zSdP6x+fIZ1hNI7RBj1oGKQfL7RU0xrtA3Xmuykb
tta1M72kzistVGp5XrRuhz95Bc/DF5hxPg55ZsAdUfBnIRMdQ2q9Izfs1VaOALkWnS1ca9/mcsUQ
Jva8rT+5qL+4kx+HPptgo9bCIar/GDq+kWF8DJXXfh088dj4sZs+qn52+gyw/MeF8eOYZxOsqeWW
nKqMGRtfLfMx7T247X9+F9eP+DijMgQzj0q9VpJZ9j/eRLXFlRISLOagJe8vhKG1l/oiTT9hMf3x
nVxHoQJjQm1BanB28bJe60ZZZJRceJyM27r7ZFn/1YWCmihDjLMkQJFnjyLOhtoQw2B2sm60G+Fa
D0dcVJ88Ap8Ncvbwce6ttWK9VPgKbQE5XaDpjlB/krb7i33DiscCjChzQ3RUix/vSJWUZpvkKSmx
fve12fX+urrJl6OLomT/GbXwV7dfU+lnSBRFKTeffSdpEfpQCBWygUrirY35IIzC47JELOjK3Z8/
aWd17XV148Dz01hnD4EYdA3KE5lMyjXg95D6io+LwaG+4n76tv5qbvp5rLM3ZwmHWJWQuLAIILku
7TVcDXO2Mz3oYOL+g+gB6oV/eI9+HvBsZyIZdSN16vrlrrFGe+Fe82DTAIsR7c9H++yuna3eJllV
Y1sxGMb3TSep952BENya9sFoOX9+19an7Xx+0CXNALSAmUYXzx6QOZ9nMp5ikRk3v1jTlxqvP36e
p/uDL/qHcYDSUFxVVl7h2VOPk4uA4rEBsQNoHWGjU/umO0a7ZBMSHrR4ysIs2z9Gn2Y4/nJNYQ2j
AAuyV6Hq+/F9S6dl1lUDNKjqW3hbiP+jhuPi03LD1uNUGbziIt8Enokt5pOLu168P37pfw19dh/l
JiymoGXoXLiqhVdj/OyV+2yAs6uKGWUJ85oB2AJtBnaUcGyHrXSNI9CRaNwfkeG5f/7AnKc//XjN
f7qe5/uvQKpSCy/rej3XtNT2ZKxvApSmz+auX86UJkYmOo2KSZX67M5Nam10yNV4DY7IxGz0JASd
sb8EppnsPyWF/mpK+Xm0s5uVEKQd9nmxTl8DQGDjBW+0Doqv3gWHEryEYRuf8K5+cfcsolQoBJJX
AXzlbMIsxqaaBBMACM4iu+qftVr76w/ghxHOpsk8MKxuXFbECFW01LoZx6+fPA2/uGofRji7RwP1
y1RvJpETG91BL/XU0bG8FWPcwF/Snn7n+/039Mn+p4F8SNL96dqvoKAPIJ/bFa/zt9v+7fkDyefH
T/2zGwYzDZgP2hZrRa6zhv3WDZOVLyrJxpLFCqbS9oLJ8w9xxSqgYHvAPWRuVET6Yf/shvFDYGWJ
qSBpZ2VF8vv9BW0FI53NhmxCIenBHzUlQNTSj+z3n84tBZtHOCH9Qxn185g4mhJMyPiRWdIPKapB
KA7CMFOKdCTQCY0NuEbIO7vQ8ZFdq5YQ3nYKFkxnarR4Kuy86Sz6FhhwH8amFZRtGsdVsWk0KtYn
MoGGwo1VDSm4XIrhDO2/a0V1VRqObX7RxWIbPCE6o0FHwRuJCTOn1Re0xwRhgBHgF7jwetzturAC
D8aUOaq356pW+3LbI86eXXRH+rDN0r7R3dwijRQSBOCAvZk1nXYT4uOuL2vaH6S/SvT1cfqa1iJs
mjqmEhYKmKsc0UoiKvJ5gbZ7nNuFvxtYi4XOCwSIIQp2YjRZ4k8a/RF7modQdE3sKIZf6KWZvEZN
UdAFFAcOR4MSFN4YpWuUWoGd9Dmn8I6lDWhKu+uQszSGrclpD0a+mCNs2kqjzcNWtyT6ji2BvILX
NKVceunQLGDezSrWv0oaIIdpmmNg3i1CLoKCWgTye1nAAVXbuaIFb2EaFTA9tWrGd4X3Y3ArsEX6
FuSPRdenGevwFIftIu90EdufV40QW26SthmHY2HJJQTJYqjEy1wzpnFn9mLzvAjYOzcB7SbjVh2N
Bm1YPzSdq+gt2VZCNkWSj9ZdmjEbKWg860aOcSqGZpNeLpbaVCe8EHT9Es4SlWtgSL/D/5/R2iii
JN1PBcYsF67WPOC96OvbcdCNwsn7NkhQR5oa1r+2FUlfraQxIgM5mYqN3vY6KBucJNKmGQS522hy
29zXcUSQt5Ah/j1lZTxMV8JMH+YSQ8AyHK2o6ge7baC+YGrmrbDFBTxRXxQtNk9JMK4EUi8wsdFw
3VBLpMuo1q2RbNSZvLeNqVRw++SQXdXr0OKSGiVxchk8UnB3BloiqvRt5Lj6rsZQ5X2aRlTEZ0Vd
Jeh9IXFQVktxam+FSC3izTLPMdhGymt6j/8xNMRT2SRV+B5oWSbv2xBeROxq1bh++rIE0+yJ4YQ3
08a7HLE26akZa99ivk+HXsZU8K4Ei2FcJVZliWijJrwLdt2WqfZNrwjZcFAsS/QtjHIu2m4jVAa9
740wtqb+Qg7bEvm6vrpRN5Az0pFh+kAkUinL51Kw7kXOY/kuaaXW0N2wD5bVl40JW+aDFKWTL1KV
BhGupEGfLWQduSlBOjRLUU48mnKadlHU0Dwqx4pKXd3nEfJTp00VCivbOulL3VvM3IosLvlYCfMu
TkWTZqsurG4asJu8eaEXdFCBvBxYszI4cybnw10w4N94mqnNF1dalyXlkyFV1hMCdPkyTOeGzGFR
PbWhet3QlhI12kAH2F+WtLqJywB1+CIh56llxdaUUqcpWwgghgpVgc5gqYAFMsuVR17bWLDi0gWb
MYgu+fB1vys6pcdjA96DYCQMZ9ckGQell2VhAZg+x8psM4tIMvralbyPGyocD6UczOCXrUTLHSAr
azSOVDdPyWQWlOQHzKBGZPQL/WphjA7NovUi87IVIX9KkiXNvNAEqOItoKAOCNLUbdRRw99MyPgU
bxG0KtxC68onm3UE4I/aNtKmnJex2Zd47UAXyuS6eNBy5Whj5eqCebcnsK3xJ7WrwWjUUmLe6BW6
zYPY4OG4CCSzmbbV0k3ysxBq2rJN1FyjqF4q5imN9HzyCaoY64cFbXG5oWakApyQ5izzC2ASaKhT
eTB8TQ+yoXKYjsRkF8o9WChNbtSK1po1tM6MVj59m4sJNJE+TEXuzb3aso60AOauEIbTnMixWfAa
I2iQvnUExVhHNU6j5j7k6lTeaFSw6aAUmYnhN4TKRO9dq+MUxtFQaxeWUlQINaokw/aB8Gw7C4pY
7JRlKHOPLkyBFneOrdwH+yFlXsADZ+yykCav16ZZKjwRnEZLtyyJFd7QkA8nbCn02m3dkpsL9Oph
5szM+6Mjt6ZCK5i6qOnUZSo0TlloXbDXrYqmeShXKgJ/KVvLhBpPogseJEpOGS1RVl5WrhhTeJIu
l2JqIlZgOSWrqRyW6iYKhLg6VdHUTMdCiE2K8Cmfj6s1Dr4nBKjWTlsoKWcP+l4BmuvGaHZ6qyjF
DiGkiWtxJWuJbVnj3esNmob0wodnrMAjmhQYNoMdhYkOQGSSuQTsXRY6KWXSpM7SzbwRldhBCaiw
sqaO2WRYtyp5iIiSMVvhu0nLsb9EAZ2ekCRmCA2awtTwqZOqlG1CRSjHF4zCKDcXamxD1Ijz24iN
TPDapa3Mb+NcGHhp1clMfYmj9kuwlEHqhgw9blD4R4Ov9231HNBu0o5Ba0aPFeS13tEDjKoHAjVQ
oGcBnDZfkGj3Or0ls5MfcN4tu1rvhvail/Og38xarkPwFRShdsz1lHHsZr1SNqEsSSr5fuWQXuRt
OBR+RhsN8lsL5eNrZk1y8b1dVD3fD6owdrhQ60Lk7tV5vjGXcTE8SZLV6WQpuV57gUk7lTmyNFU3
sHpZ8eSwT6aLflB1ZA9l1zwtSr/0m2kUU6Lq8mJuIWXUZuG3Ul/X6IcqmWSZVJZ1D4KK2qAsb4XS
n3ExNNtFVAEmVXIcqd5SilkDlaKNQq9sddwXYyckCR1MQQz3s4ptDuMpJjVuV6hA4qbOObl6qJnR
ZjajtDuYkpEpLpiigaZ1J0M5pkMaCH5SNZ24lVYKFYbjblS8H5vm/z0//BclxT89P8RF9zevhwTa
xX37s6Duxw/+doQQdPnLCvykWqjolHHldRP/2xlC0JUviKJJtlDRrdL3XHsdvyu0JeOLRimT2qy8
tpxgGP7zEMH/UnXeW7Lu0Cuv0u6/cojQlY91OAClssYBBmgE3V2NZt1ZxcPou8qSR4muIGFBySNS
oqHfZvEFvm38EsE34BsqYrSGGk+7xX8P/FJqPBh+lbEdKdxp6SYieG8H5Uf3+RRUMZ2vCZsZAnT0
kFy3W5Kf97UXXtSiP/Xe+pehqYWuYZ3Qg2BxU5etCE/edAWUFEO+ZZbQ+j2Mcj13S+nEvzvVAdtV
BsfqqbwRDRb7GO0Z5ffqrlg/LHemt1x3q7fZANpwxAhpw5iwYnssvAFxAoIebOq6xzLcgDWcHEXb
drf5NzF96FOXFy/g8woXtz+vMftU4EUiby9M8Mf8m0nzNOEYtEXCXPfuqLrK7I6SDeoxuJtelK2C
DhfJrZNdDi/NbayC6LCNG+0QXU526sRH4ZsquciZ+KgnrDjFdzlzKs1u2BM9BsDuB9h1sBT9lXy8
QHgWIMzty2FnFhzmtiixMxGo5Fa6qKAv3IWlk1wWt2q8DyfPeFFEXFMufkBB9FoFCTeaoUv5Td/l
J1xII3iDjuPfV6F1ZPHroLGqbuZyg9GNz4nwSy83Wo4G0SFsa+o3pYb2RLqFLKc3O0s8oWSu2AOO
tlZ6ubQxyU0Nsde1NvS28c3q34V4tEsVzCKEgku9PMapT25fU25zGfzIU0yXFJWweY0nGVaYiPj8
3tg2micu38TMFiTb9FWMrZiMdxq3vTk1aIFNDP+2IdvC1wyqT+FOO1A9NHdTP8686U5MbYqc75Np
q8/R3ewVbnGZO7hg/fSYoVOmXE1KgfWSXYUXZFG5qbeCwcH7X9TDjhsGixXO6SP4G+sxzO2OdOSb
ZRdf5xC9uX6g5ARpzzGS9fCVJ6HK3Bzj33Ms7Nn7ZcjdY4TTXjdj+EeWRSrTVT94hrkRqV3zEA1O
Y/ldv+c3tkmLh1BnQw1Ym26C8wqwDnn9viChCruBZHcvhWmD9a7vywtlC9TO4XQwXErkmFhrDEHm
Bjv9FgsciDAIcxtta4JAtPVrC3Q1v5jTPAYbwetP2rYA1nFki5l+z5/zblOWLMre+pfMXbxbLuQC
GLu27ys03Y7G47ct/XSlFblg8ioJhCNbaLttbUz1Y7gLnorH5VpDKJS5Nc9V4MjCZkGTfswNKJt+
eS+nNrhHAB8oQEHu9faKQOu8+lW/bJ7TNwrBU7aV9M3ynr82Mf4rt79dHpTYWQivQ0srIbyyDay4
a+qNWW4laRumN9J0Dw2rQVJli9i8Bid9Bc8BQXENcFreUpkz0NMc3Gkk2OROQUOcjaovNtdKZivv
6ZVyMu16V3E86byep4e3f3SJmUdi0TLV5E7JBShckeAbyV+y/ZK7q6c73NQV3Acb/otiHtB/2m3n
LM+Nk4yeuTZP3cSXm8elOrbJk6ifQEV0ujOtpF7QUebVNDM92iyu4hEVVnOx5jVbOx07erBTtW0y
bTXzCMdj/fNwqU8PRXplCgepdJrpqYu2mXaxDLigrzg3a8H7MJwswXDT6GnkBBVz1AwbxzKOibyZ
KxyGl7K60xzzpWRfcm2Et8FFwydVm7hzgkfjXXlOmMw36kYmtoID27wtt1jFnfkF/rHsLh7VIHMz
v6SiPR/kF35KJp112RvLXkZw8zpMWzY4c2f3tZdWu0WGl7eVpZc6uRyNa6k8FvDoU6+tPUSxSLR2
ymiPj1QztILC+ewola1el+hB/erVpBNSeSsWAUlatZ2HDdaKeE2XOeA4D427or1syZwhDIlDdA+r
8FpvL1R5Z2hwCTQnfLQMP5Fv+0+jWz6Wz35f+SgV08XVZSovZ7qH3gC/oiGBd3My8tbcLKRh3RYC
1MXa8hoP+eZ3Gvxf2iv9T6uiSuqfVlGP723ZReXP258fP/Hb9mfV/2MJoBSPqovI6tU18HsF1fgi
IqcBurvqvVaH2D83P4JsfmFLAhNzVeyJpijSOfjdUMCB7gvRN2ThkXyzllAR4vylGurH7Q8HKhnp
nsjHKdR5kbjxa/wsfqlJnkzHySCwXq6MexnHk0m7GgpobwKVXfIYBCbi03aLeXbyc6vovwVNhSKn
LLpDVJTmbCdlaTb0wXRtZ6mFcG2SDgxJQKkPYaplfsW23SnaOdCBa0v5vdCXy46S4UKppbCqoxbH
mONJEgy+roU0EK0LlPZVAh/C6ajlxwHfD9M6+3hfTBqmW6GIAmTBxhQdhDKXvKoZsl3Z6BxEKyI7
82POn99kIK4uNQXxu9RZsjujqvR7HFKZPdZwVOJOFEz6oVW06euEeNiIveNgY7JWqc1J9RbDcfky
pV12LajABoUp7zNc9TInMWERmdsE5euIn0mwA1GdAL32xk7JiuZCsILoQk+azLWoj7k6JCQIJ7Gk
NuzKum5Tc6Q5wEtOHhiic9O0Go+amgYHOTRoS3U1oEQxqQ6jOirHMeyF26QVEed2ibnTqgQ6XRFn
jduYdQUITTFndhF9qB60MA7uuhxaa5gl0lepNJiMAeC45VI3FyG1fAerA/hXNdAfsmDsdgQDJrsa
sJALK6b2mpF1d+qy3pXnoNkjc2/xsC3DrWkmrHcNaOk4FzleGdOzKYWlX7bD8qKmYnpTQ1LzVwz1
cXUunzLsCCEI9L58EApd86zGVN9z3TRdDmaxV8lm8tKZcbyLJax1ijga95LcjRdTEyNS7cN6L1rk
i206mGPPyjQKL7BhatEuZRD4o6aOm25K+oNoNM3RGLPRh62JgUS3lEOZT4Wvy82ECQvPmNREFr3M
aWZTNSfjgfHyd7zt4Rv4I9p/lQb5TUiJnxtS4yQURuAAEWg4PHap14Rs47q6sG5rAO3uAND1Su3C
fp9JgYKlLoj8Ihww7htc/7dWyFLc9m3oh2L8YrXr1jyPCxaukW0FxuvxPiFCZQOnIbrPMUc/1nKp
HzWRPchSt/WTiKz8ceS05HWQcuBUjpOI5XpIXpQMC5vUyfW2Wabsa0MdGub90HpmlkWDLYfheDfg
bMISnYyXiUhqmRFpyb4MqIdFKq9THJgRiNzRcK1Mo8pG5pNfl+LqC6n6R5rQFagjvfIKNQ7sWC6t
nSLl9V6lkm5LEGJdPQ5ZMEmG2JVJLu4WQ0ndro1ZdhUl/xqihD4msUUGWINq2ixLeVOwuACOWam1
8/9j77x2JDfWbP0q8wIUyKAJ8jYN01ZVljc3RLURvQ+a4NOfLyWNplvn7C3oYnAwwAAbAjYa5TKT
Eb9Z61sVJZEc81BArqBeMNVNzfjoGEdYbDyTSf+Y9EvIXaXDPKuGUJjL8lnC3Lyv5hnnQBlDMO4H
Jh/SpEQDNL/pcgFSZE7Tc4ymejV0RXKOmViuLKxCe6kjrCaA/y9yBoYsh4wNBbPj22Rog5uiK+Sd
qeyA4Qqi77CZAx8bCIZIP80FdJrM2/YxPit3VNm69Ca4ZFMf4b5ohd7OQnvnye/hXvFp2l2VSvcg
GZItR2S2k0vPBHeOymPbFdZLMZoT3IQ4PwgZyZWwegOff9z3TCmcZnddQWxHx9I3mJQ60GPGtOsY
AOGy0HRhlYPpou9TiNRtf7PIrt82RSlXpIU4VMmGpLOrgje7huaCAwqTiMggKg86vn5S1HNg1Oo2
KHikx7zyD22WjduUbwX4mQLeZ8+BDan299UQVE89mJwtr4oTjma1vMKvKB544IEi6AF/Rmajrmic
/uyDGk9X0FT0g5s0wZ2RN9YWckOw7s0mADyg5F2EImkvdFEeZyGINieE+5TbcXGqimUK7bKS90E5
iO+qvo52OEDhozpGH8q5X57ZqAFLAEaUbt2qhyvq2tiYJtZur0XvWZ91UvnvXRBbn2nJIRc5Ir2R
qUgOgM7Rwdp9tY3Azq8jJxt2DvLncDLs7KlxWpw9trTsDfYKDL94trrnEfwPwCuhL9zfeu1PcQBl
X+N6sCmX2YPM9FvWIrY+JqmnOs178B+OePTZ1Jwy3ZN5DVlHnzQUVlDDkE4NT8NyXRtQJEPADQDL
Kyv9tApY8zDOYej1YxuD5Oh0cJhs+Hu0gyMgSObBGx4I/84cZrGZGnMGDF2qg8CgtgdupbZVOQx3
arFjY0WSMzkGc5etIeDrvTbB8vQKgGkr42FbuuWyHZk276+pJKGnFmcdETnbcPonkblSyTwyGuuj
15I17r6zB0Ev1/obXxfGgUlbfG8nVfY6tGnQriRU1U2uU4hBST59VZqGAtUsZ7hlTaeh64BSwlg8
DroJ2GP17XwIlGofpqoteGhw7hGXaqUkl8SmGkKnhKTXwcLcplkM28+umZh4U3pOZNr1KwGJZDeM
jbPXQx+b6wTI5cGJBgxH/zu6U/qa4eP/25r1Kfn+H7vP8kv6+WPZev2aP4Z2lv0LW3q296bNwM4H
hfCfZStjZ9AJCMAxopKoZrOB+bNu5aswoYurg+Fql4B38GfZyj+ZaAL+HPTZ/6hqtX9L6fkvHRSq
aAaDlk+2d4DnjTihvwhdknFRXgdwpDftp2lK4I9NjHEoFpGBibTd8tDSDsfGu9l1JGyoQzeysc9t
DcN5rL8APnydTXFr+nSvsauehQO1dDSOeQQrbpQuKCFLETIh9gmw4Vj4AiJ6PK5co4Jel0aws8kA
JiEm/dJ6DaYgjYWqVjVgP0yJZdZ+UwKiXhDDGLg+HdXkf5mt4kueQ1x0pk/PUd9yoh5XmOr2FGBR
1dw5PCDBUzkrex0TwkOnXnJ/Oklh7tKscp5yT8WrmVHrlwFg0msCSf9u6q/7dzY/r14ywzN3DIxa
RpMFB/gk0XukbO9uiqIA4HyqlnUNnHTtLCR18yyOt0mGXxh2I/xj/ii9LBtcsQzTOndGK51MzMSW
VKbsRrrY2jRlkm7zQMbPyRjYxFkwAGnAXn/Gkxs9Wpmm5ybbKB03cDxVvE9b132rvdz9Ah2S3zI1
AxQNc2bsWrtNQ2uMWdjNcXAqi/x56Oz63I20GFLOxZ1fLW25agWb1tVkLO6L1K31mko8nNS6Ndx0
koPML8QcYK0URnXvgSJ6jBEmDQBW2XsxVPXzT1XxS1+JckAQUo+1aRIYCXsTT5i3Yzyru5gdyQm4
2rzRNFwVegMjfa354XuL/dPRabW8SYWKDsGM79Uzi3ofoHrcwKl4zqwoOfjp4L9PAnsW6Ttw91ee
XS43eDNxInaTsZFjNh1qdkbOyh0IKVk1k+Ez2DKm98bV7QXaIKt1fOVPQLPGw1jzn5Yklx2oZ8w/
dAkpn1jHeIVLZB+0I6cNWzJ1R7gkl3EyMwQ2meJUbgmtqTeT5uB3zI/HOIMdlkP+9uLa531KmnZX
4O88iH7JmTuDx8lKF7ZN0uenxcuyd0jZxmvTMwgf8Ihtcerwquq6SDa9675OkBBfEW8QZpINC07b
xqsP3JnxZWZQ/ypIpaGxyOv2MrGqfAWTLWG0JtF7aWv33QZwDs4180amLKbH2KuVFoSKRRjYKRxb
Y6gYp/lX6Xfy1ubjBIySryHRKHPmd4xro7z+NQ6r0cAdb+1ELnvtmcuWeOz2EkH+3fZsJnfaVP0Q
cqXi07VzPo+yTOJNEOR4CwEX35bCS1hoAfz+ms9UPJsJRtDLRDQXxHjLRzgirXNGt76x23J+mHtb
PXIS9e+JfUUZoa7bOJnUz35nJicPTUCYdk11wUwt7gYu0xvCg+SlSDMyrQvno9MSBzNCPfK/UpUy
0sdu6Msoi5xzVsQgOqdoH7FPtI6LKIhGMWWO0T5q9+yurQNlDMVlJ/U+MmwrjHS5vM3pdItHuePj
RETG1qiH+Lsh0zfHLF6mxD+5qvy1bi0OP7p0JErZySSYSbt4ZHVVJTuRAmXGtn4sAxQuCebNR0BL
vOh+m63zvql3MxTqELCd2kPxNr9iCcnvnLIyb4fZHXhMmuiYG+O0cYryC7CT74kVlCt+PDwNlzlw
OVoEx06FADuAviV3zPvBRF1VVGZzvsrhWSvrNgh7T+mLDVNuBQeOlweWVqP6bNNJ+sMi1RbT0xlA
eyzlr0nfRRyEeFh/2Fddfr8vfgLf/Dz8+O0aAc9geuAesNwhC/15+IEWYwSEBz91q8RKhss+Xxcr
LCFOqJB8/63Q9bpK+sut9dOPuw7kftCr8aAQQRIv98TwML540w/21+XMFJUSaBNsFdNpRF1+v2X2
bq+73d+FeP7dj//LpYlYoHY8/tp5ZE4ColWqg2MnHLiHkdFFA/+nQXTz71/iv8wYrxf1T3/yX8ZL
XV3i9Lb0vU1HAEXL8+O/ew+v3+Hfvah/0YtGWHqrkb8KXu2GMwpi8juw/w29yCb/5mfPyR7xSvh3
UuK/+7v+ou1NUq1iJ1nuM6Ko4Ll4yx8y+n80Kv2X1JWf2Cz/4waqjDWZefI+/WtIy+NnFf9Ym17p
Xr9/ze8VqmSuiv3EMQF42SYVIO/P73NV6f8ir2GLgFqEoLW7/ssfS2XbQn/qUbjCbaA4/XGpzD+Z
vrxKSZFyMKvFQ/MPpqrEUv70oTSwFUluCRwCPz/hUxQzRFBptGMKJvZjrFoO8IhwpRjAdJC17g5F
VMHeyR8JdsAVj4ao2/FHDOsGOuU5gwqxShfjRSE72eZe8kFQx0dDXBVBkFb2Wo8CghAlyDolziy0
XGiNs+nIVef33n52hhhBVnHF5Ce63rUFIYIFah0UG1O5gQATHS13tn+1TZitoJ7SsGlBO7OF8qYv
elLmcagycw1UxdwGOXK6bhhZODE5PrZ4DbSfUTQWDhBivwge/NLxi5VZZ9XmOsumtIFn3MuyPs+y
9l7aVDC7QL+2n+UcwP33rsjaEis68K5DgBQNRNICqyILQBKSU7VKRKtf0oBd0pIm+ru0AzYinYzX
2kemW5kFURDDbCP0Dcr91MXGHvoXq2dG76uALnMzZrr+tZbUPw4UU23m68G16hA8ltzWehj3UaJw
/oH1mFcNo+811MCrKzB+KByW5Ild3UCrZig0t1a5RzFZkLKCLzJQS/wN5nL5gYRPPvgga3ZePS03
xE6amxko6pnB8hTmsjZCsv36o2ZJWnnizZ8ZC1l9QuqeM4C3UialduQUoXac+lgYHWFQpaGZQc/y
zZrmp6TNdv5MzkBZ5ySBe8G5VBgW3C5O1p7jePvRBv1AsXRotIPYysxvMFCEXVzfDE60hM4AusVI
AUH3XQk6C53uaqCNY+VZaIaJUwdNocrvPTTFYP37ij+uCD6odGxWgwMjublBUrgAIieeoXm5ao8e
RxACoDAGeWpzukV2paBUrKUt1sU0U5FCBXkBkTEw+5oYShheuQ9KUbz+d7Xr4Kz431+JVtez9+sP
Wb5/nMX/P7N2xdUe9a+PwQfMvd9+atJ/+4Lfz0A2QVcxPX06hx2gkCu274/dkv+Lj3vy2qLTxkNJ
4Bj6E334C8cBmbTI89H1u1f5zJ+7JfELDTV+cl94Hj7Cq97/H5yC4jdgwX9dza7HiYpRHKwbK0Zs
ieJ6if5Q79RjEmkIQY9ZVS/f1JDIDfJn8rY4zDorexaCIqQPvOI28fz6vlq0fzNxPn0xKz6bIxuk
jUxK5HOD3d/mkUn2RVeaZ4Kv6ictTPHk8HG7SJYYbOyd4dAGT331zbDi5dmaeFxmYhfuo2JYTo4y
3W3C1IpshzHWoU5RWtCB6Bmid+If6aYQGkclvoG2cPoDtGqXsLCkce8keUphjinqNfdbTVJbkjRy
k1bS/XCXHjJLqydz6xQS27TMkvpVoJk8cdJ3V+Gqn7ygw1X3Tk4a7boS8+AxS8xmHlFZ+WR2Gu2y
i4BTsXmnKdxoKMb7hgUB006vLsSqtMT4nSFnZofKHIYXHfvuaQiy8rAEBtDlDmLEtylW0U2X1TZd
Y9RuzCVZSNVJjWs/bmtv446FRCmeJW+RK+Agjl2IPh+UnTsybqXt0OZNJJf8AH48ve9Qj6L3HNIF
AaDov7ZdLQ8DwRc7v1iML4Xf6DcQaiQaxUJ+7/KajVovB8QTiICDkp8mzd1CgkqItNNh1DB33rok
JKDcX/viZT+1rDxucyHH6DiVAKfXI9GdAwkKpCUz6tcJHCYfdphXtskZumyAkQ5SzULwQI++uQOM
xusTp/I0L55/J4yZNE46sfY8TiMJeE6fEM2BZ2BrsoE6LknhvdtJTQcvTZ28e0mHOmDpopvWhgZF
2Gy6Nya7Pg5kN66rYhjuhY+5hJZTqpes4B1G3DAgDc9q5J1xZcR841Q8jDWU+x10QeQvRABtJmgv
W6YkPuvNWTyhrR8uc1En74PnFg9lLJb7wrTtG91U9QPdTnoiR41GvenktM1hXt6kyrvmheQZ3sGG
C8bYc7f1ELfQn3qrGStDXPDzViXRZne/KYcRrcwSd4Ut7uPS9U4mxg3k2IP9Ak20PYERJdXRQpId
A0b80CUUcENFGQb0ghjdbR4RZiPHYb6YZeI89qVFBFwqglUnUdI/Ic60oy1mFYd5UxBcTNUzmS69
mG+AcQGWHHQU4zADmnkkSrvJHlpvKK7gTMt116137fxkvij6c2Yxw7ad4rhaF2K+mgvmOV8QMpMM
eFi0kynyb0zxalWVOhSmAc8+aM3rdV0UE5ziIpCIEngQd9Di033uVcUz13kQOnZhgpAeO9I9LZhE
iKDHudt3wzU6T7Vo9TAYnIB3FwdE4k3oqykLazOPQthq+U3DTnhXu1ST24h1VFggJUeCY8gw0P4Y
NvzaxLikU6jnfrzBIbFc1NRan66BdgPqJwq7QNZHAp2tD9Rg5Ae2EWN9K0sAb6EFy0VgkBExGSER
TC44SMS0LRrxZ1IDJob+81y0m6GX7a5CEsBuTDb3qjOqsy9i/SHT0WcIL5GpLYOPEDChxEoJUID/
bHGdd1j93aY89JZevv53Xbf/4zoQh0vvX9+6N5/fPuPP/utn91MLcv2i329e14TqyOCZ0Q+IK2QY
zBV+v3mJsbeQsgpsbvQm/Ctf8+fNa/0CLI0LlwrJ9ckToZP9T1WHgDtJV+L83nz4CG//wcXLz/ih
I8aRh1cPFjJSVgmMkpv+52s3rl3DLgMCCLKDHWI/2E3h1Tz5d+MECw3v//2TpE9JYgKOYxvwV4ZQ
L1rTnVROAtpIxC5CTLNZ3PVklSmiVbYKBMatYqtzh2LTZFNAVVvHKERumSbGPmUuo/d+lUxOLNZu
YdsfXeXJT0Th6rsx91kWylSRoJVWPGW7nAxslFxVLE9FH5F8SxKSiqibg4kkb9XhOC8EoSyElswJ
x04+6ghmYptzGpCgABWLvmIsNQarFYsvtszYXhZnIVuGGcY1SYfVFqExDR1QfcEQWOSvMSlyiqTa
Xvn4ad1pVjNpH/1kjpxqHRj/VTZWLqpa5fFP/K0oDrIBJ1NmIWPkqR2Ta+5y1ZJyOTItvboTTJM0
HaLdkiY9tizzZyRhcMvZKJSTg9wygQ6flqvUMQckkKRkzt53bFA+e2hW9S3w3YUtvrudWR8Woc2F
4e7Tzqq4f2M8IM3NPBgdJQ3GpeQ4ispmV59h2Fkj8LGDr4Y7KEh1bYIn4piMVY2bqpmK/KOpr9bF
IPGR5IK6n8ZNpDWh8pZvO/dIYYJDPXneziVC+IVcEQIyirphNTwIipfE6jRygNzBapKRsVuuomSO
b2ziPPdLHmjSglQHpu56dxUBDWndyuBkMt7Ga5IM2eu1+XyKuxFPWBz5u4CgFISOoxmRxGPFX3Ju
VTL8EnE2KhBpq1gjB2F1TzpUhRUK1czkMfEB8vfuUDuIldPafnSuhFpupqwx32xZpbeSnrFYYXao
oIXOOO4q1sVQ5CiHP6zW9ckhWKYHghmmG6Qe0WYqAzckKkKRgJHYYjVg4kN9ZLig4Wv8bMnG7JYS
m5nv+p+kjM/xWhK5iqLGGb9YHgg5aj3rBRHW1TPROC+QESYu78rXoCOR/Lx29fWBqXVnmRthx/68
6lv2EKuxCLr3oq1HSk2Md899l5KSbpcNjGHcoONt3A2ClNHeCF0vawme5P4v5pyVzGxFqKHFMC23
i28nYFr64TFrO33RpD7TDOo2R13NDnzE4HbWjdTBaslYRdsjTRtPqEWyuiKsbElcceN7WbmW9RSH
PG7MHZw4RUZqwZEUGKA2qarH/aDd9iOSBlJj7Tb+lpKl25ZVNeuTaemk3WD99PbwqJc9rzW/w6wJ
YHRxb6yDYmluVKaND1Y+jloVWNRukaqQXSl0FhQsqqb0uSz6hQzMsbHfcxD9R89Adubzel+qsmEZ
p9lInyJOH8YMtpsTn0XC5ruyMK2gJRfTh+sl/RG1gyVYcLdjtDPwtzwk2p7VLsKxiUtPTPGNWTvs
k+Y5uouJZQUt0QeGx/5ZeTTHsG6/o0nzyLxW2MBWXc4Di0MpAxgufGOoLkqTAlxPtMmOlggYjC6J
80+dYztYzenVnlO36TeWpOPIUkoiugcRQNyaHNpTKQvS0K/XSrs2OxUla+6LfF4pkvuMdT8nqFnc
enxsPDbqRJzHa8R3zrnJk/RFzLN78XxVX9/dKCVavoO5K6LBCyvVCnXvOfn8VSpFHdUMUXbt2HN9
tqSlN6pGOJWxS7kE9hLs2LoScJsY9V7HMntYjNn+lkfXTZ3yame9BC6AyChxDplbeLcevsEvCwy0
lYx8ea7tKvueTIjUAzQJ29q1kluyT/RR2rEbun7T0pAgyu66TO4bf14Y/htDRz5jUN0W4zLcqsVo
yKNPBdl5GR0soFtJfu3amAJyNs3aYLIGfneDHkTdVpZBnBHF0I4Cc9mYTj3tDNKZcbj21vwtQMhx
GCqvPCfgF78l9EChK+x+Z6d6+pVUavcmMDtxANeZnmh/xudi4mRiuQLeeOT/3wU+OMdaEDA1N2o5
ERBhk69hfSUwkV/pinOUcSIQzU+DE2IHJuZ+MevDOC3FHbtVHWIRLYndXcS9JDiEUKZcHr1ZdG9o
xrDO4Q0Lbb04uClI+ATuaOztOrMfzcTxvqZOY4HpVCVSeBHTXXrU6oeGBJSDl2Tj3uyM6ULCGEjK
eTbSN0G0SFjSLG2c2PdX88CHcyBGG6NfzXloifze0U71LIvMvLiRmzxFk4R5Rpj4MzxPM3RS3seq
b7L1QgO+nZysC3kkGUhGtAWvrq6vqpOSKJG5zxmqDXZ3KxJyXZkCjk9lUpbbIifHZjVptNFNgktL
8LN2C+ZCFIrkz6H91wbrKR2hTsMK4xgxOkx3cMjgFO67xw47Q9vVdQ+88v6pjYNpWHldOd6XBcHC
GNNafI6pLt64GdQ2a6Y2XQd+hMNiiYfzWFQk7jpJcIgtx99ERGOtcqtJ72bXG89m4ZPOw9b6kVqg
DgeTxTabX4tgYCJ2BBXAjm3idFZ1To9Z0K8/tQ0+9amtmOQGBL/5HhJW4Sf9R4K+50uaMf0kdxCv
XoySsL8mkpSs73dq6cXNFNRi02iMBXoibhQvePVAvGq3L+daQeMskICy0VstkWeHht0jc+GcuStN
tz7ZU4v/zTCZBPoTlFLtFzskM59562TrNCPvCfg2e2A/YouOPyWhgbwkmavfvMl3nhBhoawZhRmC
KSA5nDJrZxqo/2WVDZs6T3yij+i6RdGYpDx380WbyJsg8Tqrqcm6B8dzs9dpIqkgQEj6MVuV/8Vm
xXwZHVZTDF3cbcfrcOOoGZSibXdfkTlbF9nBUo67bHoxIUBsam8h3diZiwsEGDJDuYhWZpQdh3hI
7pRnTPfcEzzhQ2/Ac0pbyOVSRKe2npuHWgZ2yCuYhu3co+BoZf1JFUqoTgFyIZ54yx28/2tHeeOl
Luvle6ASdFmGOYazO1PTFBg2G9vBh2CrYsN4wf3WkOWER4Ez+JgKjzg7s7LPld341pYAH3WGx91t
kny2LpQci7tiEjyRV6aaMeSC48MObyDh4ai746CE+yVHbXBvgi4/Z6oCxds5cXNwusL7SrcnHmG5
avQTc/IG3UBuua4wDQRY4fNsai8mbMiGrFJC31c2l+I6XYZ2Qyqyj2MAgkJrzdMu0x4iV1Oln6rH
q7LEQX/vj2RbpHk1bBkXk+7n0QwnaMhPQSOtcKh7sSY+aOFrA+vNr/IWpaXlhC0JbWeQtBivNGD1
D4DPeG2nQvcPUDH0NZ96TIZ91LZs1B3iRa0d6xWMWbm0zQ1JkElNPx9n8Y69Bxy9AoiuubEVWg6s
T3X04aK6uHG0Ee3jyLa/JJD3Ppa8cU4ED3cglctgfmmQg5xSnSUbjHjuhZKrOhU8lzsJTmCrLLPb
TlUjwiZy/ftADyhrChevW7BUVbVNwNtco8/1HpeovSv6cdpO2GdfLUogXHfAP6Dw5us2bqzQVFMF
v8A0d7aDeWwqR3On28x5znXc8vGIo43XTvk9C4qR2B+MFmNfeuup9QKiEQN7Zduj+6BRevL3oN6Q
fkoTk6T5hQsHw66M2p2J3nXFREUe0cHGm7k3x5PSQ/qt5Sn0bKPfgPqYtuh7yY/MbAZi2eDCkUZo
4iC02Bb9HD2okiix2HT73dwyJ/HcuLpJvLa869NYbk137LYJqoKN0xK7ioDXBwnujcnJCeLlHBSi
D4eCUexKzwNYYFv524pY6UNZltYBnDgu9DQG6oHAF39YZ837cVbA9/0pdWOqEHASkiCodT74xX7h
hNsVndnc9JU/fKCkmQglA2P6eQ0f+2qYfRsi1xze475OT5VbzKfIQ2rqkgr/QGYtlOdiLlednYyk
N3vpQRojtm4muY+jPSoAvZnLAmS0ZPdcziRAVmi0Eb1YxS2uxmZnFFjtJjC4O/Kgs01k5HmILAk1
zFz3vPp9gypZxXcZKXhgTsRirQsYCGuEmyMZh+QFYNHHvmiwyUJHMByqKlueyPjm3HSpiyuKKkkM
dku0Xx7n1iFKSNVxGWtupOGoHSPJdjPKwaeKS/PX0sycI9lV8Ws5TT6L3nopDxjeXWaAI3dNZmRF
8WAhCU1XURckr+SsE/yBVAlzYWNjxx/hab3mObY4e7HtPahD81Uv4n1qE1gAZIvtyhaCwSpgeXJh
as/V0JrjAtJBf0uppu58XrxdNnPjrjq3M54ThLn3LU+di9Ks5EUomMFb6wa2yYfse4cYnGR8AQVB
BbAES8gYE25B5ssPuUSKcWDctwfxW5fqWtrblmVVfJDZABcnWIqZQWZgNXeKNdmWJWl9sBrX3EdT
q3FHBul3LoXm1cZ2fzssMUbBObXlK1JPcZGgE2h52Tn8GqU+bwzXidh0Lb0YoSgIx8Yam90UFK/t
pNyChZbtN7smdVJyQDnjA4LbCx8GBDYsErHJq61jb9emnMAyFVDkK9FoipLmauCDO3IM2mVgUFz4
yy0Wlpj0hDYu10bgZNEaSIBzSGeZfi1Ib98IL83vWu2T000+dU5SqjEU++RaJlXBkr4WHG5E7E4p
3W1CtafAS7wnbpTt/Qilm5Wk3r5qZyOciQ9eG/6QnnA+4AeIu/7XMnOAaSReAUfFr79685iCaekg
v8RqYYJvdHwkLFsXTzPE/5Ook4j0idg9AbaD9RCxGtjak9RnWzPwA4HKcBtTfB7cTFhe7huFoqiF
Qq1hVLaNEaZe0wOR7CfiJiXPeeOCUu756BBtSE/oCothw0CUeLyKsyC/zWsFFzLtnSqE4+Qad03v
W+o4EsVIN0AY4Gm0fPCUbuJs5saAVxQN8zbxnOrQ1YW1VV5ANEW/DFutOfEjwjF5G5z4TIpC9LYM
mtVCzE2x6erFfDQC02DMDzgFpBvTGd/nk8Nwcptnjj45TeODV1Bqbyg0casMoc/Fj5eyhcMp+x0X
wBxyDJO4Y/r5bIfgVBSKbcGn6xg0qXshz9J9oUSf3oyglk+dJ8tDOrr+166Iu00s8AQTsKF3WUuI
7DTQJjo6lY9IFMW+DSSWWEsH92OwgG6ZMn9A1jnku1nG8sBH2aH1BJvu9tha455dTT2nOL7pSmIA
KMiZWHKNGyWL6aJJA3dXtTdmYt05TvfpLAv21TZVR8Pr+WQ7nnUriZmZ10QwOQHHqB3nIdozkheF
O073hBvHTKlqZr55ET15blkBGEr8h8oFF1VYLXsQ7QXLTeRPybcIPOVZRX5LtNL40KXsvIKCoN2+
1ftZL5g+WUGsUfw5m75mylHU3o05mGccEPFmCoZsUynjKSb/guUujldr8lS16vo5w/mJUSUes/hM
nRxvKWYKjujWWyExxUze4+HqeyJl3BqYjHR741O7Trq12itfgiloAj0cBNehFEl3dC3VAIaFl8Sw
zqF234ia1A8mZBPQ6G704UFUi7/n1quI40277GCqxveP0giKfd7M4j6Lia5Ym2Y9OruJC8rYx8zT
aLsdp9jZbLmP0hlzOJ1MHlEYZIv1DC/W+gw6wzBXiOHlWTMFOpNhgdRQNEp65FqKEc8ncAj2U/HA
fmvpqnyTq4DIQ6YtT7SM0X3UyPk5NaaJ6UbmNSw3ckGPI9NDTMITWE4p9ZsuU004aCozrPMZiZ1r
izXaeciUdcE3VbwZ9sw7O5lkw/MUlHW7F1AAl7vYQzoYAHfBbUn/86XL0uFJl+aSbxwxqRfu2avh
wPaKB7S084tATr+sgpoAz5V2FiritMmt5WI5LR3KqN0c7ZjXFEeFFP8u6Of+SdkTcZq9144OVVkx
fiRIZy5l304n2/C6rygjDXZVIjv4VlntJhlTCWZdvB/LDBqx5JdeccAYw8FtEhAnRDPUoYZjhfO/
kF+p6PM9moX8jEAwe10MnjX0G5jthsWzXjITXx41bZo+mQNHMjmmC7lYfl2xBaoTRh/p6J1z0Ndr
Q9XmmW4st9de5kH7E17JxFotXt1u7ULoN4PPg7qJeiJZjsPo9v5+kpNrchton/ejjUS6IzA4IeOt
VaoPoax5LXIUG08dXRqslbea8MfgRSqDz7IfGI5mLFaOBS7CSmcPvWOV8yMbWe28wl25YhXMVtcc
wQ3q2QDGQjle6UBJe8uu0XT2xdyO82FQsc6PeVc6SI35W6FwNoNZgJVmRhG/p3bSWpIhHW0GE6DZ
lt6d6ZRiJIlmHux7ZzT96J6o0yF9xPRlWsQg00WjruiIw4WOjyCFoE7c47GBmPMCd8pUm9Kf6ZJr
wUfzaJC2APEhsGQfkdUcsWF8LtpxTG59g57jAjXXJ/WYMI5u1y9TyrclC0pwSwhCLPTTFRXMzCCq
uNXAqFRsNCcfKfOS55wSfZRP1mtj5BTSS2lHRDUnbfmkxp5VXBATUvBajDQAW5123r5vBce4mj1m
8Hw4e+clnRQfYpGb5D2PQzcyAx0Jztxdi+hyUxYtpnfGeah/LYYq6pVueE6PZPF0Nr/tHPONzLxk
9rdG++3mj7Fti+xuqIcyuWdeYsij6K7QIz47vd6iommfUjM3wAs5LQSowbKs/lh50VjcRGwSly9t
xcTofQzU9T2KUbabJRtyY2oPMuv6aF0NLMXDie+cnAlP9r0bMdMp3tkN6JKNaDoz6FbI8QPYXUC0
EPqlFlWHXkVgt8zHQEVlxdZzFnEI8V+9/bB5+n9IVMVVgvqDhoJljm8BZ0fn9pvU7Zot9qOGwiso
UNxkxJVIKER0NJ+B3DjLOrsQ1qs280aG4HHIsvk/pJ1Xk+PKkYV/ESLgzSsA2vbd418Y4y4AwhOG
IH79ftV3V5csYgmNJCn00hGTrEJWVlbmyXNghy8/IJDIMD9j/AZPoWAWvyoAord+i4DTnuE5ToWX
xeme38JcwFJLXnXI8fdP0CuuImuB5HP5vF9UD+X69hYIlMgtqxJIlw4cCnswKwawcvkD57NX5zZZ
YERvmZCAKkfeshXqPzvYKkB4BySqIQPF39+VMZb1Kg7FoxIVACpqYbzeI1yxycP4JX9i1iv8X0JS
wEeoyD7/bfYClTy3YAmna+51RolB2kO7gIJgs9QX49oLOsSeAtjeQPgtFLgMbm/y9KcFqqubNCFN
WXagS0xYlFp2wIR90FXW4whBrffhthGJOVl0JoUz/8uKzDhgxrmWuOJTCnGDGLq69f4p+Vit8y+0
18MytJBSXu8e22Jmde8U6Ncf+B/D0inKi9atuxHD1pu6pZL4qVuNa+vH+Dl5OC691eG1/QSsYRlv
naO/nzE+s7XvpMRnpybxqMfpNbYN8IgwZPnU/KH3eL69t3NWpFPilKd95+ywEqUHAB2/vObnIZ5T
NLnuLF9+P+mcOFHvkkBghGrvyq695zihwOkixXXgumBmIqDiuWy9OLy9uFnHkY4EooGKp4vIo652
D6e/DhtrmS6SBcx+aNAtSCwA7Kt35uNtsxI31P/5Kwg614SmynFE3Dj7dJVygoutZL1t2HyKV6ie
3cMmt07Xp4WzhN8pjFZkya/jwgzzlb4BKLpStogzhtCd/Swhei4RGVVmSJ410HsT0eqfXyX+fvar
6B/TwUr5VUKvpN9Uyz6EcfVF8OvwKhMMLOvjfR5WK/P19n5MB6Z/DAv3ODNcIp5ltg13pgCzuekn
yGtnzoom3PT6oP7LhCtxkvCmG7VTiwkIFqGcgOiIYrUPOe9z8TKs5uPe3Ga6UmSIjcTKTYAEhKRx
WT5asEf60QKO1ZDyecAA+JZRjIBMfx4/cTm5cOVdrnSdMlzGxWbwHfcbE9aLxWHTP8GBBY+8MvhU
/R6dLfw2SLz9t5ssxYqE1BnaHjaZYXKyiA9NEId5YPo9HfBQ50qbo60XoNKbn1UKHLyxCSwZS42+
Vxt11Ybxs2BmUgN3AZHF/Y6j5fjRuljuwgQNYKRZlMB62HPIGal0gn6hrU5h83wIeIX+hkXAr4Ld
o+Hfdu9pX0Cs0zENIIRg+C/9e9dCcmkLXzBf4g+CUpWCZRI4d8kiD3bL3Rvdksd9jhiwnxj+vwGo
ER/8yvnP7EsHO+UdV8Ux9sXBtj8J6E6GBEXzIUdPYFbRaTLpObMmneaKGfMOTDqN9pWNrPOzvki3
O8Vv77qv9X3xaAkGp6N/+FYEcw44GUf+sWxJhxw0EbW3I+tkjtRX0m2PDOztT/kOLb6xlZZ0rIfe
Ko50ydjKbfzMa4lE9T1MDr/ShbKAsM1vPvQrHVYoijw8bGAkS8MCd7z9OyZvZagKTcBO7zJylx4F
l3fdayJiKhVF64fT4cVKPt02Mf1CgEFRZ2oVUR5dWir6Oapx8GpyGx+uHrTRYdNc2xv1qVvtvsJi
varvlZUIZYIBC5bU7oO9TmcHoiZXevYrpGAGVa5L5ZVfMZYAnU+f9LwLDeX3zFonQ+aZFSlyjej6
gsLGipCnUA5ELuuzu4WYfQH93V39kK+Y+vrAINvrAVoRX3vQvps/2k+H1/Ltf7ms/v80feq3MGRk
k9MCGzBlMQkbmtJS7Uui6F8jpOZQ/NRwaEX8ElrTSRB9hVpNDzlEYby6vQ2SMM7fN8e5aSlQ7KHi
dbVMmEaMLV0Lgj/7Q7JBz26pzh3Wd/+Rj9K5MSlOqLUKRgNRXQQZIthCUFpht5lYpOD85j7rm3Sz
f9VD9bP9evywX3jPcz/AuEYZMkPwz0Zf6YOorWW4DT8AWAaZDrHqyd7A2rN1PkDaGBbPTZBskX89
+DzLls4CVdYPpGTrYlWv1W25KJ/smcRQm/J2FwCOAW7ChohA/P0sExqUGCl3vfo7Uu+oOv3++wbV
tvrSCPoVLAJFMHeLToVN1zGh6rKhlWOs4tIoeD+6FS37oA9OMLhQRVbLGceaMyF8/mxdUT3Y++Ph
fauT78dF9QuyZxw62ZDaixAyr0w0lRmcL0q+czNbY5Sl4M7tXkFvUn2k2Fm9FnVM4fDOy6kvMoB1
e5lTCfS5Ten4eD2oy9zAJvoMi535ZitPmvbR0R727SfbmpHnmttS6fjoACJcTXhvZ5o/QSpsQGrP
vAgmvREgrouiDYxwYhDo/Ks1vdsyc856CvfjQX90xgel+XR7yyaD3ZkJscozx6iZZCwP6DIEJ0f1
jZJ6rRHWOygylGLu6p447kwoCXS1g3gIWJNLU6Wu53YF9DJQt9E6C/dv7RuJIAkYQx/eIr+Pno2g
5qnOPVP/cL7OXdlTb00LTDe8fQwt6a4Mn3ZOA/2xaBDBNX10Ev/w1JYbJbDvhy2MtWvjY/FNKJjC
RTCjSTfhKZbLvJYDGTFjU+9vo7M9zvTeOKUFyYILH9Hp10n9dfsbSvJH79eG5SEOZAntFv0KGM4M
jpfuywNnDcnX00MZEDSRr24X46JFVhMoy9y3FJ4n3R1iBAwRGYe9VMXQ77nbqCV9UjMi71dX5sr6
aW/H+yK0fsBgC/supLQArejNIP16Wh/QzYLN9CVbzRbURO5x9StIjOCfZmeZM738FVEFFsrzRLQ2
l4Jvt2bh5c8TwxdLPUyWs3XSCQ9GAOxf9hwpv4Xuw0NGhiylLfLASCEyGX7EQFJUeJe5uozSuNdO
5eb2150IAhhlZk+HOxJeHGmrbaWpxr5ikYnxcop/eyNkzqA3bhuZCANQ/xi4ENp8BgMGlztZnNRd
V+eQ4aYjtPH9K3SHQQ/Bb5zOnIUrX2VGgk8FBxH/x533Lv92dhj2VAmBRTU0Y/3xi7YcNuM6WtGv
VZfvD5OZoyEfPdmadCMwH6V6rYe1qGE4kLHWRpnZOfnzCAsOM87MajKcoalSVNPbPGvB5YwBLTcm
GlBrafSl6S5vf59pK57KmSMjNWVCC1gQTwm4LATOsu/U5iAGvBucuVrx5LchSP3LitjNs29jW6fC
htoEDUhe8CjRmIJumke6d/JjdFzmFfeEW50f4L837x+D0uaZxdArdsayRMeDqiaU1afvEdJCi3zV
w3sN97E6Munud0/pcnbORQ4fsnVxKM6WO3RZD3RALBfYiu9uD0+7jfEAVB4dF8LHXJp3VQOT7UmH
7AhCvksqVnsI2/t+Y90Jkew0OC01OMj/DXHICYMERk/ceDzK+a+UPxw66KXsKsH7v7O9QVR2QbSN
VtaLkKMEYRZUqzlxvGtHRd/V5IZFWUzXLDlaNTT3s/SANKpTG888pV6cxP7duvHMub66zG2hOgC1
A29GQ0gNSEsrD31e91E/wBabeclTY2ep+c3OBotxigJK13iRuEUXh5qVOdmdudN9V69X4976nnoM
pK4N+0u716AuTb3xUePv+ozQ7cRGMKstpFt5TzCwJb3evbzeRWBzh6DeI4xR61W16ionf0G3ZK6+
JQfv973gtWpoPFjJMSRTjkk3PwfHFBT1w6Del5Cgp4PlV8jY3I5CU4bgLabdwxiaqdrSgWFuJUPz
CkHtHLqzk8N4FPq3sVMh3lWEt01NbB90c0LP0RajeHLJblSNbAA/NASwwKxzZR+09S50snFx28xE
yHP0d8YRpHDICQUh3nkMgC2xqsEWokqIwq6NfrzzOq7KjREAmQ/ij7etXd9GGONdaeuI7rkQ6l0a
Q6dKtY97D840plc9dXPY2zPbNnEuLkzIJbhun0SVAocKEbWHB3OJpnuYbvOPzqJYj4EWpF/MdbWa
y4yuHANmFs1D1Fnl7rhOB8FetWa1U5Fm6TwffRffPrVBIpTsQNje3sPrFUq2pCu92ifmnkYnagRh
/n1gkOjR8ykEUj0IAeuHkXE/fEIrar2bcZUrj8QuDwfVEnTf5C+SpxjAdYbMHPugi17c4jXLPqf6
jH/oV/ehpTmQH+L1cN2Q9Ek2lINtu4qFjX5pfTkhpZD43h19qUDoix8e0X8Ly82wFpLxymp4FHdi
dh9RRD7e6eu5+/GqQGRLv0a489n9qNnH1tVPaN8x/OSjp+6u00eT7lwcmqHyYvruPb1r1CRohinB
0V9nwe1PfXVcJPvii5zZBwS2d9qU3Rizb81p652+3/73ryqs8gKleFZ0/amFj7gPsk0K+fCi+4jk
xnMR1ivzU/Pb/kDz+n5PwfywYj7tFwJrpi+GTFe3f8ZV0Un+GVJe0MIs0R5QAQwGjmuMHki/QW6L
AXlQCWgO3x8erK/1+r80Kh0jxyo6fpdY+33+6DUb634fDr4XoJRwWiLO5i6RZX1wqpnjO/dNpRDI
rQikXGz5qFsYMe0IBL4+EwUnjur5MZILi9nxBMLKw0ha/dWrCRDjr8OYz3jndXZ16Z7ytdtCSmS7
wj33m/Q1X5A8/hSSw80GXb9wrqsj9uUiU5aMiVz27CwoUQ1BktCh7Jftpli263cVjPVckWTOjBSA
8hbdxVgEIHO12xbLfg279TLbztXYpz4QaZuJljj0mwjOX65maOOO6Ueth18tXxg5+QrEwzbqaLed
fOJacqjkkiQa4P9VGfxyYCqnbkuzD9w88tXOXYKGhHoSSFumzLjcFRJFHGImZDQs6aI0In2gurXj
MUfjmIu3umeAbP+A7kyQUcOGSf1HGijf4kc1hFSCqD13NU0dqnPb0lcrrGhkOlLYzsktymeNuYXb
O6nNmRB/P/O/rrcZeUFB871Wn6wPsS+0h5QHRmTxdi883c3lFNepmbSjkpNEMABUhjhf/bJbFLjk
AgLKMH7MP/AgnG90za1Qugx2dnrM2poVZm4bMJ3D3N52ZhOnrvfz7yQF+nQA+HjYv69I/0uMEPzc
/SX0k6jB09+q74fv5s82+TcYIiev8nPLUrRPIKkYDGMQVzkM3RvEmxbReqCrGAogRrQ5hfYy2sDg
e3+8j4L5zZ39mFLcP2rdsTpSyHr3H57Ax9cakXb0AFAhcfz5jHTia1KU4anieNSaiTKX/pq2pz1x
BwVGZYT1P/FbiHFvf01drgZy4illQ6glKq8UlaVn1y5Niqrsc8BDobsyPuhbcqOXH+pfu223KtG6
rxN/b/vJL/1ev1PCZq6QNrFCniwm7zGPt4stl4SOTqkabOkRUEP+qIUATFbms+nX9/Xm747OLMpP
hBHpDrqwKMUA9CuL9DRgcfhyuNcX9Qo9q4WxGhZGkIfz4JKJS8IDrYGCDpOIogly+QkVJMC90xih
u1T+VtSfsOn5pv2nr3SRzVOH9MSjAiVDyUaUAZdnUp7UC9U0w9keoKTq5oxMfakzI3LZuGD6C2wK
L5auPH21Iqbl7dT8cNsbJy5uz/NUiNvpXXKtSqElLgvPZAqwDxoGQQ7e21FTKd5qvoGudZLuIRl+
Go4vt21ehzPeQ6aORZob+KC0eQ2UgVYOg2CgqS3YdhrlFRNvp3rRjZ+iXJvJtyZi2IW593by2RWU
djZUK0ieB+635BUPTChqKQjJ0chclNv9UvTnk9MdpS1xIc0VR68/IofN5T8mU7W6Lh+3tB4SL8lS
nrjxxxItcoi7wtvbee3vlxbELzhbn1GUCcRiWGisgWoyVNe84E1GLP7cjAXzKO5iUSuQI6NjltmO
MRu+mv6qKptTv9rNthOuEFfIT+nnRqTL9KiVx13hIBkIvSdkRSCdQygsedrkq+TFDaEnQDjSj76k
T3Npw3XORx1HEy0hWwBz5C5jP1qR2zPqFjBKiezaNk3gSNrDHqzoyz/eSIOujNDZoHB0VV21asPW
jqlOsnDog9qpQxp7VfXH/QUwKGSUXDXU/XUG7C+9Aq7SE1TrWhtE2WmjkfkY0HjGTjPjfNfxAzM2
B9nRuC81+SzHFqT1hyNTPRkcRaPTb1Qb9kPvdSz/2iF+Z9nZ/ZFpm9s7OPHyFVYdkyopTAKm3Hbq
y6yDRe3Y4iZLNegei2UdCMVL5QE0/jbeZsFcz3DikF1YlBKh1KoQ+kmpTuk23HPJb+P4Peo+zyxL
/COXF+XlsqTAeOqdZEBUpaXTnLyOS7DNq/YJIU53Y755L9/b7yJnjp7c19t2J1yfqjjcyOh7eIwd
SncAM25M03h9G/SDs1/VLewStK2ap7a1klWWacocWka/XidNQ436M3sKB5qUZNm73ehxf7YBhCJL
a5mB8tR/pcCVDlQYx+fbq5sIwBfGpJAS7Wq9Y7CoDUzvkzeafq6Ui9sWJnzjwoK0f4gswIl1xEJ8
2GjO6dXWfmu69fG2kYmXFAXns02TPJD5zUNcZlhh0DEA303+z+Bv9VmjBk2B1lhAu5jM7N2EZ+AV
VJwtwYZNnVYKIs1uPGpmRKmiM47+qIFr2zfj1w5FFIiO8nTmqp4ojcCZcWZPOgBMwzvWyFRBMPzs
YVWiBp3xzKCjB3MduWKynMOSTS1QtzSCMbgSIqb0AkYsresNmNUgl6oXpzRfdXazzBUk7cw57MNU
0CLpp7lD4KK1Jnu9AU2oe3LopTWL3SpfIPfZ+qCZKdKGWlD+UsEwR8jhLW/7zbVz0mb2LN0RkpPW
VcOrHffQ0lvAtYYCC9lrdfrWOe1MQL4+Y5CxcwuQdwtoh1x/1uOhRKsK1cakrF+dE/Oqhf7HSaPt
qiZ87NAMwB0sm6AvYkBmAwGYFaEP0RcoqKG+ZsRol+y8BwQhtDtT2831ea53zxEqRchB8FKi/SE5
pJCo6/S9WwY7xtkYRIfiYReUTLz/6Ue6MCPPQcWwzagpJOmBgdxsf2LUavxICX3mK73/M5f3C2Yg
F1O5MzUgFFKgOhXlUU0TVpOj+gjZaVhVsL7FMWPqmw6No8QcVnVVhvZhXN1e4ET0wjSlNOBTmiCb
lkwzQGse2pwVwvloH/wdLEYh4/OvzOsgnLhRtjBdzKsyTH6+M6tS/KrSnCdchdW2hhCpLOHcZRiy
GP4UcGdbl6uT3SQGgpyo2En28Ech+tw0D0xVzDzdr08ZWBveEFQNbM2iPX8ZjbN4X+1H71gGaf/a
NQhJKfWfB2CSKsR/wZyR0V3heaLETnXV2FN6DFFuXOQL1JGUANb9VbFQP3d3c2nV1JLO7UkfSD3B
MKPFaRmM3efC3rbzwP8JF/AEg7kKDQuFHRm9Z9dxelBcxL6PwUH3s40KSAS6oa9wW55IBh7sD7Cv
LNHGW2W/D7/zr/lSCL0Mz24+P2dzfdu8R0mTRy/VZV0+BAlw9dTeQ193DLyn/LVbKY/2ZkTE6671
B+5w+MKojzp++Xnm9F2XnC4NS9ucKLq9y7RTgd7KEWYP5vhV7S3q88VpTNeoE31Ju/4HNOMvqZHM
JHsTz29sk6KbQjdON+Ry16GDfBZ+Y7HocXnM/Cqn8QHhot+s4NwY1gmTrMpfR92PdiD/yrB6OH6e
a09MbrwlIBV0SFUaApcnx4RIrK5gpwjq+viiFMmHqPNCu1JXx0Q7zkVZkTNIUdajjYQoM88vE4zX
pTH401Bdy5lZVbdG6Su+cxe/KYHJ4I73V/ttvt41kVigngK8nGKXwSLlq7GMylOumxi0H4Ru9+kh
/xaHDI09DAvoyxdoxz/MIRLeXfVqkZBPAhGiTHo1CWmejKwuWnYUON4yf2wek7smQMR+lZKNDovj
0/i9fpqfFJo6zchj/8us5Mj9XnFj4Jv8wwjWwXg0PhtF/TneudbMV5wITDD1/WNI8hhjt8ucMsFQ
n9g/Uzf7FBtvM4dyZi3yaOO+OPR172Iiu4dD5r794H3uSDTCw1p5cIEd+fCXITk/2zYWL3/50wG4
gB6ZCA8sQcp5lXSoj1nZCf+E5/4HJDWBCD7N8/6lW99eo/gct0yJXT4rTaXqkVZajqlud2/kDE4C
B7ScFyBn2zF7LpT94j+wB0aGqocBUlxO1wxzAIqhoGFCS63feru8gkCxR1uw0Ua/ORiWr+TO9+7o
NTOI+6kAI7Ad6CyL0WD5at51ogNqVPglDL3tMC53EJDCixcwIDvjmVN7SlFHdEGJqGQe0p7CX6NV
Hupw2g4gsV37Y/y5Z7jLU8LB2IeROc60n6b89NygdOZAwyk7E9XmoGqS5zjW0HeP0RPqf9z+dpMh
5dyOdOSOVq3voIDlyMGO92oyDhqHSPJYj/u/uo6YIoof8W93Mfwk9b9te3qJjsMzV9Qf5fGd0krs
XjtiWm88fYEOEmCgNDc3YxLNvSgmozUQRyqN4k6+epAhWZJpxh5bQqCM0iasSH5j+rsN1KLh6R4m
0iZgXGjuCrxeIiNTInWkXDYxul5q3ghdHWILR/tNgSZJRYa7HNLwTzdSDGaxiajF0DyTsQ0EtC7N
Drs8OOxfIzoXqKkgWfLxvzOiX56AqhqbXadiBLrwoEUQ00zyINfnGnXXV8DlWqQ4aUeKDek/ZtSW
qdQm3kLbORMfJ15k2BCaeEQOlyFjyYbXJ8VOP0CQo/Vtcp9AjrzM9w6g00brXkxroNWpxM0aqSZr
zcP7l9J5u82f7ybKZMj8CFqZq0LxkJGtWgXL9Hi/Uwj8ZqBB5tfaTB445X/nZqSPZu37RGn3Yjch
9MoZhQAi1B3UPz7IlNTRFzKZBTANVd5PB/HBptN0xMzaNuQ1a0fHcIxn0ZIixl7ea5dmpHvN6naH
ujphBrlSGxrPvyCPDYx9YP/SXvu1sXK/2E/dxoAl9BjMNZQmN/JsieLvZ3eqsSthzsuxPVQPnQFD
4ee9NZOaTC2PdyYOiU9QHZN6B1lZN7GFcBggWjivNz3s9Ln5u3Mf4JK97XwTDR+qOmemJLcg3hZH
I8HUaWW+KE+80BfNQ0EMvvOCw8JZwW0epAxwPh3Xc7W/iUjMdBVFbwCT9JyuoNbKUNUIITQ5EqyB
+9J8b+gzjaqf/E6tgDlDwUbOFFICScv+z8PkhWVp1c7eqpNUa4lauyogYQkdQ1mlTjYTXiYi2IUZ
Kbogl1g3SSLMFD/d4c45fv3zr3dhQDoHadEmIyqC+XtJkwaC8SM/btq7Omzuy3w5Puy3AqGRQtn5
gRbvHLbNmFufdBTGU3bK1Ir1OS4vavVk+3mnrGATfDyp9ZtrnhaZ2UN6G62gpg01J34sIyNIzYf4
BIimVH3a4sHBMwOjpRbVdZtTYj9rKM+qPA93VcbTtLgzEeVBEsgvxhWFwlcv3excb5nAfa7tnaCB
nBVK55kwNnEA2VfbZNqJTut1Vw2JrVZhRCiwlNTcKqYWbSsNBaLj+PmYfW0R4v1++0uK3EoKaBjk
IqLYCTuB3FCLlTgauhMfMqZhGeapfsJn0vVutwO/uxuCpkLUQNm7+ULJTHd12/hERLswLiWYEGsa
tV5i/GDcp9oX3X6trafbJiY9heESnfKWihqoFNEQYBkGvaIKTsn4MU1HP/L2M4dtchXvzVByOg9s
zWVc7gy7yi21zIPR/QGRC/S13zyGSm6vQ2zF1XcSgzI8NASqXDjOWfA/DNAoqGKKMHO6++z0Cf0z
X4mPKze+fzuidHbb2nSEPDMnfRlzp7UJxRtRsek+KX785fQxWSgEZjr/1Wv1Tb2LZlWRJ10R16cv
yCv1CoHlmZk7WGqWQwYCd5Hi+vvxGOyPZtDq8WODNkkGtXqs9TMvOF3E3MutBQYDdQOtf0cIv0rB
hA7vrkprvFCQrYyh0IZDeC3UdmFuPQ/tnZBNEpOpI1TO1TIKrV+wI8fpqvw3iF9EYL71W8Rz8+wz
NwrcXfuO39KGoqLDS+gpfRAKxvBDg9lH9/z2h76ON5drl9yqshyElniZBMWovSUlJKPASE7RKfCq
Yu1Co3jb3MQsxqU9ya9yLXcBPmDv716m5mdP1GNNCyCqb/rodTD/O+79utjMFZyvTymWQSsAVoBw
94qowazcAvl1TmmZfU5ac6s2dlDrh5m0Zs6K9P2UVtMzpJTgvYwfhKT9kK3N/vfMJk44rICeMeGL
016/HQxFA1ZkcVB2u7bdWuRxAXpKg32PimwvmNbhGDDqHSMfsdq/HE9Fc+8AmnvY153z8ZTV1Uyd
4DrGEpSIfGKiTAeSJMXYAeH31Nul3MaHLF0A/Yo3cTnODQJPWmE+kDhOo/EKPQPbiwvHKE8V2N3V
QUhsNi9IQimb27s7Z0b8/ewE9s0QDTrigrxgu7djqfEpu/HPMUcijAvaEJ5fEC1KV4ZqHPdRi2hN
MMAs6x+P/dKLknubMhbvQXPm81xfHcjTUf+mBS3EC+WnUdpFdl5rNFDVUXvK1FOw56UeakWS+E3m
fYngm130zXE3E1omzWpg6akKMPone8Ux9ZrS6YTZ7K7uzG1iPOgOMmwoI6Rm2HXazIebOHo8WGjl
6xTF6XRKe5raueEqvUOfuOv7UNHd6v7UwsmdeZHx9baPXBf92FFd14SALnVwuehHnxq5DtiZgw5y
zN2wOULr36ndm3GoZi6nqYB5YUoKKI2dlwfVwVSz8LgBP+iLZsU8gufAEOw7C5uY6SLcgBwtg6Mz
bcfJHT1bpnQ5uIzBJ9ER22q8SQvYRFom/fPw9l5OnTdKbzxJ6O8DlZSeKq5ixEnUYiSKH8ryuzbM
fKv/Zwf/MSAd6GNRGpCWv+/gkWGpdMFkWN8E6apdKKvm7YC+1AscHtAlzY1MTS4NtBqgSRWmDRki
h6yCmhSpngWjpgUeJPIptCm3d2+ijiQq3iQtYtaQPqfk9Triv5bLeyhAeYUoX65bC6JAxRnv8rS4
gzwn8lvomVtzfI0qUKgz5qeWyJeDbwL2ZR7SkosMRYeWYH8Q7lmBQgqPQyA6QdYKPGW3ScPRXRzX
/8FVTr3qH6NSEtG0bkpxDaOx8uAllr+j4XWYQ71OQJKozpFww+RPpYL+2uVFkO5cI/IQ8WHIDo5q
5Yv6QOG0jrYoS62M77jNsdrOPWwnhoKEUeaPaFpT1pMLMMfCMop8qMR+QoVIJeSrcZc/nBjCWDPa
54NlWw9WWH1U18U2Ws5VmCbAGpfmReZxdvnZilWDAsS8/aItC3T/eOo+KcG4Qvn6K1l/e+eF+UyU
mbonzpcs7XNWRqDKvDIL8r8y7TnKInQbnsyqXGoFCvKvtx12wl+huxGcJYIMj/fu5QLLrHTLcpez
wNh+6Fv7NdeUL7dNTETNcxPyQLU7tBYaZKzndMz90uhCS4vC3W6ugHZFbAhTw4UdKevqqqHee4ci
A7Hh+Mfv9RiYwXGVhRRan+Mn7TPAaRrslDIgNFzq94K4NOdN9fAfnMaL3yH5jNpAae/sWa8KeX9v
9r51/LpT52ryU2EcM8geCsje9QMYWVfgehlfTjC9qYssHH/s9rzN2i2qKQzftw+H3220nbsDpx3m
H7NSrLH2LUIfXcZVnyFBqMHJqnXL2w4zdeouliY55a7uCaIpNgSJnxjnjV4cBtZozurLdkUpwfk6
VwKddtJ/Let9VOnsoKe8H/q4Zzdhwx58UGMruHy2+W54ub22STtEUHHgyNnleCYENa0uShF2NwoU
Dl+RwPRPO2fmFpy0AgqRTgp9rqvp0CRBqy23FajBPEJWnXR7v2yGtUF6G95ez5Q7GKxG8DyiTiHn
0iMDEg4A9DTIe2+VZKetVdt/3TYxMSbmkcT+Y0P8hrNvY5unLILmOg3sb7DcMDtPq3AfmqhZfSwf
olVbiVmIR7pfYmpr93pQZgvkU/vJTgp2QUhTyKYvf8F+HE5t3Sc4vVOsi2pEvSe9Px28mcg/uZni
okPsGtiZnDzQsYFgsHHBwUIclQ+P3rC5vZXid0rVFBqfZJU8fxi4k6/wotsPSnrYwZjjQraVVkvL
qzdqSenMsOvPXY6sacJQyS5LZ+ocEw+EC8PSJ6xrC4nrI4bh/EOiD2py6wFCFx99ksXtJU7v4T9L
FJ/yzFmUthmoX2OpO31Ud+s4/fUf/Pu2rbtA0HncywAqx2ztxio8jpa+pTgHfvMwk0NOOhtORghU
gWjJsAYn7SqkA7EA41aPMFcVvbTxzComQyxp8r+MSGFc12yldzOMHBgNNpbF8gDVNYIVaDItoGtI
/exhmIHQz9qUTlF2oNqoKLi39+Z8Gd5GBqB3a/PJ9ZNneHdDbzP3Ap68I89WKdMYQFo9QMGPxXph
bg1oXHb70Mv96gdz874BylBv/eIBACkib7fdZGJcl6D1zwbL/f+6qdC32eOHf1OziiH2nJHWclMw
njDHGTXp9A6AN/CdqIXKqI3KVTKNQinGjvFGzdW/GgFxvL2iSbc8syE9vHnZuHTrEDMoB1VbW4g+
3VuKpaHkejRmEoDp5ZDPgW7nISVTUxVJWhl1LHQT1D1KQhtnngNHJNFyJOQxQ7HQZvCGAuhlmEC0
qGlVm89zCKnIJGttrQQ1QMH0wymk0zk7XjG1e5RGmEKjkcXrVHoXGi6Qc8TOCO1AhiqTBFU/IHE2
c6ynNu7cinSqy7hplZOKlTJnPKpGORdOq9tuMGmCEpYlKpwUHsXGnsVXFc3wCm3oNDgW3hsyUs99
Zi3+OxPiJ5yZ6FJEYu1Eg/EhQXZ3eHTmxq6mbiOLgUOdLzHBahEjRTmm3UhYgArS9r6YaJyOBcTn
9TAXBoQfyX4m6Bod4IV0U+SxGigc6yhrTyl0INFaadAgefbgWBLdi775NodonPo41FAZqwHecQ24
HbvI6Ee9AXlaolzPm7XpZr7NVAZxbkGKAt7gNeapacV6xKFp16eloIqae/dP5ny2zjSlzh3oufI1
W1P1bfrsgJvRg7KWRTjcCX2R5uEVAQpA+CVGva/ZAiquuU2cKnTAXc5sr8FUOz9BnOUz/1NsIwZW
iO33b6YFFvfDx2oB6yDztmUVHn/Mlb8n2ouAUMU6KXbYHq+6S5NlXaldZTFGJh5zhw/pWjSC2rXQ
OEifjYX7gy5bePuU6SIYyK55ZtMTUPmzZQK6aLKDhk1BmnSCJR4iiQ/ROiav/rYP27t2ky96wqJI
CYpFtULxoIHYcfxUVn6R+1oE+eHcRkyFSYd7Uwe9TRFUDstcKMeD0fKbjCa9K1EyRul7N84OoE1F
/3Mz0hO9MWLrcOowIy5n5RAKmk7KWAhykvxUQYIo38xui/gubTYPGECqGjeayWjp5WbrWt0eEEfj
vmH4zG1i32yXfapRdvme/zlRNFenpVJmhfcBatCrVoORtGnV2ilxYCk0AOpV98p0/+M7w1vQ+sYJ
PvhyWa303I/Cw8PcCbr6isAKGJ4hAqnA6Ah9l4vtouZgJ7sGstg8fTvGlF06O2jt/Z++pTEjyryA
/WkdXV1FKQJzXeXGFMriIUw9ZbOvncA4dTOf7iqoYob2KKx8FMoANEifLjNqtWU2h7oSlJC9wlvp
oM6YuA45vCyZ3+aCgEQDIhQpPWCAe0gTpAXBmenBcNBClJO3EET7B4cSjjWuUN9EXPLBNH5Yyvcs
URb7YY4w8jpllX6ElD1U3g598hM/Qt22938/sp1HRMC29VMUzlHTTfgIh9wm/aI+oV3V6fe7JGmO
OfLaZt1svKH5EsH661bDnDDX1V3PomB44Q6G1OAajFIcbXNUB1Ljeq/eW/02y81gdyj9CrHh2wF1
yhIFJE1F1YTKi9zfy1Cf1LwdKSVytz8Nu/iCO0KWFbVvXDGb27YmfFKn8gd4mg6m68k+SYul8JBk
ZVUWiqwHJV/uurGZWdD1rcTeMSVJxd8U4ncyFmpEt5JxGtJJQYUeGsseVZEkXTlwY/r2z3GhDWTK
Kvz9M4anfIOKP/8TCcAVz31inhwKLdhNaoh+FTRDqYdEVrX4DzZRnGiqLaIfLB1sb3fclTsHMzGT
Z8hE+y0F9tsmJldCtYDETwCL5W4U7e5ST6MoC2q7W2jK/hGQ8YdDYcy4w7QZkFZQyFDfkXkL6iYq
mlzlNV95xrZE2jdz1HBAM/D2aia9DjbZ/zMjBQjdS44NOH4e8Gm1Po3Inaj6jImpQ8QblsoHrWv6
ydK7rDxCPTLmmICGZK2dyDlse9N3OR087780pV/eUu7B6pRa5wwluyJ2faYCo27pnHbWbluXTeIG
cW7l6kwh7CoPEEeKD2SJ4V96aZLPFZ1n5QnVw2B/IofSc9VdaMkQjr3zeTyq902Wz6DNJzYUXK8Y
daY8C4pMMuiqrbarS/QVqz2aVW2kv8SIiNinw/exVuaoViZWZ8CgxKC4AfXclQ5Lwssqt02MdfFx
fM2rbL8tDkbyDchBGdSeavvtCBHLba+cMAowj+1kEMj0bFV47Vke6xSKOdodZ6zXulV9KN6OHjGx
Hxl2ys17hKL7P3ccBihhL7CgKSRPlXx0X7tu0sasMjVKHKZ86XsQB+rpudCPM6Ym1iZER6mdsqmi
tnO5tsg+nYbG26PSZQ5PptMsULna1GaDJPF+o49zHIzX0D+2DyylDZpIMyhAi99ztpeWU5lw7IGk
Mld76LwQf4GC8bioXz1RIuyXTmA+oab8xQXcuejpM9mf50cbrzt50q+Q4oxxdPftUQE/1Szc1RgW
ocELDObYb3gRaI9f1TI5QquP5u2iDHMltHlX/zwWG+U5fZt7iU6lZhdbIn0CIwY/5iZsyQEEos6w
PuIggPJF17tYJG9/XMq7XLs8Cxnv90lsiy+gJZ0/UIjto7fb52Uiip8vSOZDQs53GBSP3fXUODgc
T37nrW9beD8BF68daRFSaAUrXe4TFxPHoP7krUWFOV83H6NvFHRAZazGTx0kiWUIw9o2/7zf/g9p
X7Ykt44k+0U04768ksy19lUlvdB0ShJ3ggRJcPn6cajtzslE4iZamoeebhuZVSTAQCAQ4eGuGvGS
BD28ox1O7QC+sQs5l8yAXtJiWABEBPSH4WlV6FiQzEQ2dfBZp6qMyqwhDeJUJnjsXKQrI2qJvdYB
iKe1fRe2TfC+asbT2IEzi1Qgk7i+ubKQYAIaBKkRDBtf6BHbSZU6Y5tUUWu+M73YDGyOu/mLV7pb
o/jThhS+IycxwXgXL1+J4WCyrdJLCthya/Z9ytGnHGz6F/EbRvCZ8A3wyUTw2MyGfqINN0IeMTYX
1hj1XcpP5J43NFc9BySZ0pkx/i1PAlzR9V7LFpR8C/+QQI2XLXf5H1dh+a5h8o+TgKHTK97xI8tn
p5kBvFuMpzS4cSdD4QLSRZwYEG68JC2dAcBh3Hg126Lc52xYAC0Bl4CV6LqzqSzxfz/ZrimwltSA
QETkNiuEvu0wq/ZEJc0iC0in+yV8kzbQqGfV+Cbm0kZD9trTv4h4pwaEW61LmKkvC1ZhlmbY50tY
50t8faOkMeDkkwhX1gz45TBwsKU27syi3pgjCfVqiXCvK9IdlSXhPmo6n1QWJDkQur/M/VPVYirL
fPLqXGFHFmcsB2RJaOCDnExMPWiu1UU3OYB7QdW1G8pwzkjcgEy0mg85BmGu75/M0VD7+E97HVM3
4idiIO33KUCJTo0stSLxyn1hbP+PZoTPZDnU0ukIMxWfR3QfE20ITV2BUVWtRfhCUILyMf0LIwlU
JJoKmrjGY1n86RwPgszJhol5Ql72bGpMGNGS+VYfkpsasITr34T/TvEWPzUh5LmYrmkNU4MHgBWt
DBNL+8i94mvQpJ9J1d+mdZNsAwNURUb35bphmYufGhbSh8CtjCbjrhegWMqSp2Eke9MHVLVUjSrJ
LfE6JU95L9gKKKnSaW2xi73Gdmk+b2ht3UKYYq1UDWGVJf7vJ5E0bUhHph5rGhb7dvAY5GhfqsqC
8MZfVE/gGf+uSThK5ur6tOWfzbM3lp1HGnkcdfJXBwntCgDZ+VPPOl9ODYVPoyGIQmmQkUh36xx0
LpNlZhHoMXv/L6Irxu3QQEMDFaA3wRNtq/UwzIzPlFV6HcLxNkn1CfqAJSzNTmHrEnLKT9aJMcH7
TC2fRsK4sVv7yfoE+1NUQ38bCpxmAYQ576z9srfuvnqavlgQatlcd37ZbXhqXthZ19FyTAFjZz3r
1zLc5dnfRKeT5XH7J44YpHUwaw3+PlCZGCxi7a+O1Gk05qbiFaBaiJA7mH2BtjtH6q9TEXdpE/vN
4fpWSa8oUFWAQxKY5IupkbSl/pRWsNBAvnAomp+4Q/xwTKqtMTSfKe2/XbcnDez/2hORrHUNdrrR
hj1ATcMOmBGMa4K3VmFFvm//uypRoDtoMyiq8X2zGoyemVZkJ61i4y6BMb99/F8bgo8Hs7FkuPUR
jcButt6uh/bFgaTZhuvitKGxSW6A7ARMS9UZUq1NcG7MztYgrIVdBOTYGftwaVROITXB331g+0XT
XezedrpV+l3GA61OH5Mcb/bW3l73A7kJPFfw91HpEmF02pqYTlJyE1oeGd0PlqoICqW3BdjIMZuH
svsFoMecnb5xeryJ5vnLlB/LogoZvS/I9+sL4emOeMPj5kOSB57nS45/a8qyvm7R2monZ9kWtQbQ
RZCt2ndIYC0PvWl3b0WbZxSTUkmSKa4QaaDFLB7uD3COgs9VyJO0jJW1QzAOMkXpPbvt3t1j8dV/
N/bJ1wBd55yzoLks1F/tG3WR6fcNJa4d/QXe0AMT2sWczWRlaKEUWDufvEyAZiBHiBcC2G9F44Oa
m0wWO6Azi8qvxZmRxCsM47S4hLsFEFKXFWu4dF0xRFrdB4ABNZ3hKR5usmYeNFQ4pQT8B51gIfqy
AlHdt0aOoTa2NvgLu5/o3ETBroMaZKQ619LVnVgTshsvSwbPbWHNxJU5/KLFXVv+c91X5R/sxIaQ
1wDYovfEgQ22TXa8qZ3E1nOOgMXZkrt/VMNKsrNxuoHCU4HVmEAkM8PZ0MrDiFmzXpsOXndfuF3s
Wm+prhr8Uu2hcBzcoQGU3oZBiizK92+Yi/GBTnH7SyM/EMAYa+E9SjQEzq9/4hST42S//aJ6tdeI
DNvKCMsn1DQh4ozmKKbnWLXpXtQq7XKfxLgr5tkhg4Gq0rltvWak8GaOC7gd3yHLBmaTZUterU0b
qa3JthPk8ryrDkhkIJaVpm6dNKgU4QBM/X2bFNt6nF7TLouvu6UsUp+aETy/L0vq1SYitRXQV7NM
9k1hfnNoez+CJ+m6KdmKQE6EzjI6ihxLcr596Yo55mZExMoxtzZVdjyvXrjUH/83K+KCaoP5E4UV
OjhxOv0zBvZmHFUE19JOgx9Al5IzCl+Or3RrkS9GhmkyFwVp0JES1k07WrmcF1Nbkg/dAXmyr1Py
lOqcctt2poGGxDUaa0P70f3uJFYbQmu3/MjWsqvjjqTttLNXpIkhOnuM7LvRgGYNJUF66H1UTLZr
rbUb4LcDlSab5MuArRvlYwP96stZeiuryJRrGFhZrfdSR1V7+WcdvM31DyMJSJwSXAcqjiNIRWxU
FRAj82YYcZp2r2doEdTLqIUmHsUYWQZ7sXbQ83x33agk1QHcD+8urn5rXNCCj4PTaHoCTIjXPY31
pzer5pgukX587PukfSe87UparpVppDys00PNYgtTfUmYQrF4xwmkutcpnrY5hBIxcOvi/x/XTQg9
hevLlH3A0x8h5MNgJiDweiwzKOxNYbw5eh2BIEFhxeBrEXKOs7UKwRdsD3Pt91irPpRwZtI/EFAR
dR75UlJ7g1M/RsQHoZU75I9eZ39CXfEvXBWoRoxr4+2OBrtY1jMbZ7Joj4lGqBo/5en8VtLpQTea
7fUNvQT744VxYkck8k6n0mIJhR3vwT3aUb0ptlmM1/MtJ/bLQS2smuCSNp1OLQqOZMzr0BnT71HR
xY8GEtIOML5+M8fk2dvXx/SpvXFvp48gAxkENG5opP4R0uv19EcIjuSNo+fXGX4El20pQGdqQnWt
gcJOvnNfvN10223/C20wySnFWw7QIwBZOGGMkBrNA54QPSlwhgL0a+s+7KMO/Kmf7ggAqfeL65H9
RcYHQKMB7BHeDYD6CZcR8+Y2LUsANTDVcVwcUPv6xdEqEoUf8dtGODEOBtkguwDqZO9ivsx1Zz+o
GW6jJEPWslnmDIRCljHo/7hej2ZRk8yuSpdSspuYusF8j4M83brgL9IrWrPcwlOopD20adrqW0ta
RfmWpzrCumDD4zNzIE7As+D8LjczqxwmtgDn4hpZtNpor7hW2eydZdjNdX/wpzJ0FnJvF1Q1KCvZ
UpTz+eFEvR11E+GcALztOCleyRGmzSDV92PFNHff9KCk/Ytm25kl4TAYRTkWC58VSMY8Sq1tn4Oq
ffbD66GGb5W4laDyAJ8/GIswBC9klQHV7KppsJ41Gz9ou+60BC+Ezn1ZXbLPnfr1ujnJVYEpGJAL
oBQJFkVxkqOlKEetGmB+ZZ/ELmjap8wOl1XV45M44ZkZ4flBmpU2fYYbqQm876xaHokB1PD1pVyS
JbgghsRFgIgByNVFAW0heleWfNAmr9d/MrPez2v7owBpQpppO2tstxmzb2rN/bHMhuJgy7YR4GB0
emxAky5QtRj8M2ni4asBvAs1pu9+OYKx902xQNkuog3LiYhRp74gNmRpb4MoC1ZAiuCEXPe18zfa
9/mIQeII09/Y0nSrGjuTHDAMYCB48NDIm8DnZ7uGttw8QF4hWiw6hemUYZKlXL7OrPgwSK+8aSX+
D91UC7gy0HyCu1Q4z0PrMoCLccq0/VpF5IYzZWVR8A8ECxzMuu2dJ8RJ6528VHeqO1e6veg1/AbX
XuolORiigOgIBmkGZ4LGvBu6nft0/RNK/QQgV50rRYKjQNjMpmAEzH8AWy0B3aKLEvbDV1pruz+3
gksMQkzAaQJbIYRjFBa0dKIOZi7xNkBfcPGXsEAO+n+zIpxpl2guS1dY8QgJ0ewOK6TTa/b551ZQ
0ML1ZULs/ELW0i26IZk7wFr1NIv05TUF4i4DO/Z1KzInR9sMFxie2PgfgtdlxAO+hXudBYbIPu3D
CvyPZGwR4P884GJejiN0gQi+hFMUJUvnfsZx6ss659KMcxFnvZ18WN5qKwAvl95mgEcFTJOcccRG
5nF+dD2tnmngz5iJqTA8Z0MuxW7C1FM9ei7PDYd/cv4pwPowryVs3uxqVuNWMNPzqbPFAjOvqn0v
M4FcEA06wwIxmjhRtDRWnbAMJsYhj4fmR+UoPovMgAX9IZ4loYAsHpl1ZeiCQG0x0uv9kpoQllHN
ml26GKqyHOYOdTSfw/fPPwYe2mNheHyX6p8MY7tW/5PYNGQqYY7f0xXnGQQMAZzNdSlRmBLHZ3uw
tZVZzoCR/ViWDT1YcRdlW/uQ95vpsfmCIcQ42+v72Y7N5+unSFIDPzfN9+CkG+dVa5YNDUx3m+AF
xlcEhihPIcpJdmA6iJ27NWrKA6rE/+WDxYSBa2sXIh/FBWn0FX7A8NFClgAzX9CUSkNz3no7M9b3
KEJeX7LUbzhuDRcjCpBiFavVaBM0Wod0rZpiXGtoOKjeJpc3IjaVTx8hP8MnFWdUWUe6DiLlSK7B
DJYGX9DuggyoH3UaMK2jIpOX1KXhN6CiQ7QF3vBixBNJ1OxUA0GmBt0osPWDnOLBei7ejQgMwG//
BVszD0LiJ8NYNMYT0b9AfBc+WarPfel2WJ6907UNxVBGFruxcdScLSiiY3WvRHYQbWhk8CFWAAHF
ea6l8RcbtBTIooIlzCHwPdf7drlfXMVWSqIvytLwDHS9fB7zzw/DkhG/MNKag/+D0Ex/DihHA+uo
cEBTuhwOUecCe5dPV40WgZkNWM4Qs5i96rsVzf1NeQQHe/HA9uluPuaPNXT27L2xoTsUH5dQD52j
GZcvKleVnQYOd4IiEEaUALoWluzktMky/BbLH8A5uoZFVytuatlp4J1e/swExZMYRgdzagwXb/VI
J59DekOat5lCeqy8dUZbYUpS9UERFNRngIoiVbsApy56sZjanPM5Vj0yboEV7Xdkx7t5EDT6Oj6A
b0G1gzKnOTEpFpq6Bl3g0oXJNVjjgXz0fR9nIC+/HrUkpTu+MuweOng4C6JvllaS2g24yjHGcE/T
Lg2DKQc0fk53RdpuLKPdVtMCMeWxfNKrIpqICtMsjTNcJBSklShLXEBugrr1LRrg2Heb+t3pcU/1
qJCmh8bYaTt33+yy3fU12zLnRHzRQewI77mA3YBLxZsZ45GtXD4SrX3NRoeEqYnya+Ktd07w0Ezk
VlsoyAKhdOQ8DeYbs9CTYA7Gg62tnjrway1slzEy8N/QHwUe7hdt0/2qvfRos2q3RP+RZMGmoPnW
1m/bvN5M+hQZlO1RX2pC27xddQgOVizMxixioMXtev3GN59rlm2D3AprczwGuaFIBKU5Aa8mIC3g
MyViVSHNdX/REuz2ElmfLg275+bBxlK+uC/LR3DH2fgxl1w+ZG/Dn5dNDChjQuDRRO3pkgbIXNdl
Xgxse9KDVM9hERiHItA6KOKgZLwPdpC5ITnkgCcRKYHecWL1BEu0PBTcNf+FrGSTQUp1bJ+ZZ0b9
sIAsNNhnlMVdzeDxFUS7i5iuRRRQVRlHGjsw+/6b+QvXtzhWw8pqQYMLI9L6E4TJ87D6anwJ7tcn
9ou+t8/zbtnXX647uDT7OjXJk6OT7AvjqSTzGlw4xa3fRvMY2b/YAap4W0y/txG9mTF9b9BQ2+Wf
xXHcq8b2TNlNfmpfiP6JZdXAicP+FLk7bcGwNkou8bDvP/Dxv5a79NbbsBsKXk7jDpI/byMwaNBm
2F/fBtl9ePoreBg43YWkJngL8V2wIWe0fJ26YEtAOm0ZqkejPIadfGMezE9MoeVn6wTaLpGx3CQN
Oy6LEzkF5tMpubXSn6lthmsKAZHMAzLteR33fdIqTrbsvjhdrZBxt4Bhlo2Gn2CiTp55PzUbs0zK
GTHpfQH6H0AvUJm8ZHGaapYU6cgH/lEeoU0X9f7jmO+MFux17QxFM3jYW2X+bDMVdki2QJTz0GTn
egkX2KHSbnIagAAmCsDgAFXRprjTks/rLiP13FMjwi7qbZu4WQcjw3akYd1F0y+QmHvb8U6L0l1+
sB+SW7pZN+6NFRVgzrgfwKug7reo1ipkjGuLp1PN5ZcrjIp2vY+3eg4+vXJzfblSMwAqcZoByKOI
ogl5XWSTnRc4lEMT9sGDNu+r+vt1G5ftXcNA2RAvI67ta4sFFX/WJr/NkGCA9n/rtbhnmyq0wNDQ
6W4E0pVwClRIYdnBB9020gkQSAIux5d9chrxFq6BGk+KyGNdVMzmhuTL7aK/ZMo5aOlxODUl+Aui
S4l3C0yBtvmT020MoOENyYFAypp9vb6TkrQF5UIkLICaoCoqpmpQEnTRGefj48t0OxvTy6J7h+sm
JDuHpAjwBT4MDTCX4Hdp3c2VqeFk9x1G2gBpzMLS9T8gEq6Ho+upwOMS/8OoP0ZYHKRjmD0VPlQ1
aWzwGhTbWsf66Dv3fh6nb6vfqxxClhLAEObVDXTbQCcmXEiVv2qr1aLaaj2Ubmg/TSDghAhbE0Jk
6dmiYfEMXVjlI0hpVriBqtWs0q6BWfZBb4sfJngdtciNrV3zHSrCe/emflDNWUq3FPIH4JUEHeeF
uIZF3CxjKcoQlPTx0gHq6oDZ3ncV7waZo3D+CSRTyOVQljg/YmODgXLLx4xO5y+xVj01QbVbs5c1
N+PrHilbD0pkwL3yiuIFg0iz2MnQNUjmtErbG6zZLt4PJH2K5cjOMUgP/zUjlLDrxTRJwnPG4uAe
p129+5yj5r6AIKHqXSfLwDntJ5AuKDsgKxTKfxMlRjvyL2TjNQGatuCQNVvAgY5D2Mfsvcb/ITuM
QptxtglibXt9P2XpqAkxOvwHtKYcLHH+5Zg59R2psv88ZdcY6oR88DePylcMJWYbPh6gSsR4L0Mo
7JyZFILkRE03B3qAb24KwMKwn7bZnu5UWqQyV8GDBjoYPIRBBfF8ZU7f236V4KYxOuMV8OaXrKj6
EDXk1+tbKPN93Jmo34L5CNPrwg4SRERjHWCHDvbzONcvgExvEoKnpDH9MTSO44hhIoCKGQCGwjFb
ofOhgQMAnZW1fm+8+oYYxmfhVgr0pHTnTswIcSpLisqpLJjJ/Q+S/RyW74tqrkvqAx5nmg0QhS9k
WSxQnjTQ+uF3Mp5cXjd04Vh5ID4v2y+ZR+66BpoRWjO/IQb8xfcCMUWAR6EOlg+RKqIxJk2bIEUb
lXpibHMte/GresWLwyah7U0qAjLZZnqYmIa+Osd/i2hQwybDEPhICZY6CfX0F8Vr11zer/ugBJBj
QP/it0Ys+qPIrc6dnWLaJQ0st4jMXfBg/qKv3n+kmY/EipIHJzL31c/xRkUcL13bv1bFSRFnMvyy
c2DVcartFJjbqs336HAqghT3NyFgWMAhAD8Phg8+qH2+uGLS+zRzodRgZ9OR2NbRIQoLkoVYaOOh
5OUgzbnIfO2U+VZTsSKCXuxbbS0vBBDDmjaKg3UZKlBWQ+0X6Eb03i66vH5KnUSrcANDahRQCoZU
eI36kYE01Z2Dg+e1WfrHr16YhDg5wAFIti+6S0xvg4lxwVFd04He7ZJqvwzlPVIF7VvHxmlVXJ3S
JZ7YE2oNnWMze12xxKUFiwUa5+HM8nWLJmO/ySvnz0lKsDzEAHwyyCdcoGKIudqjAUrBqGyD+X0a
Ujs0xyrZlsGKiR+SqZ720uVxsnFMCoNoRsyIUUgJfPAWQ4PJytxfs+4Md50TGfMSgzYgGKPrx1pq
DaRUiFS80SM6vp7k3liZQEqCOCd4z0G0BZy316QgU6+S+o5QVxWtpBbhni53VJgVshFtYAueFYCF
Vk0b2nWwTzSrBITT1+PJZCom8Mtjh8kULpGCQiDe8Bfd28n1stUpmuhmLKx3UK+/x9c38PK1eWZA
JH/UNIoZJiiiRG0ClNkIkcV4BOTtu1fNQ1xYCzghgff4BSWQolN8O0kRCE1pEBSC3AtnDzCZ86iV
lMEI6mls5RRlGDaI9XfnpkC7tYI6WFitob5XsS9erhYIIIAHESORxlw8dLtl6mYIudVQX58PNpht
tOyHVr7ZHjmyoj84tQpjJxl1wNIwZ+EBD47WoNiCJEbjDwY0hCNjfTSSp8B76Is59Jt8o+s/m36N
1mTvTc8VYgE1VYyFl94D46hUoPuJ+HZB/1g1TpDYHZbbzd9M8uInNmaBFbxSkvz43IgQz4oSj6uc
wIj3Qm+TX+V+uiO7/I4dNQDFobFB71BCvO60Ms85W5hw3y2d3xSjyYB8/2X/siP6Ur+t93M0MnTH
2ZsWq2aA+DP+/H49X6OQ79XBOKBcCXs5YHHMigLNjta63TZNAzUWRQFI8rY6t8Y/62k5xpkrUk6w
5gIS19dNFFggpQaDyGi/9Doo6hDkPGcGz1Wyrd2f1/f2MpXgxgM0IuGvAEAJFY1uQjmDehBatQft
GNRGVGEi8LoJ+aE4sSE8HovcLUbbgQ3/btp4226X7qzdFP81suF8RUKYIXZmzcUKa5Ds/D6/FLEW
2RwOjQGTo7oSKamInpkTCRkgkdf61QJzzsP4Pm/BXLdLQSNeHLJHBLht9RsDDiEOO84P6ClMt8uh
elI97S5vKfwIUL4ivnqAMIlPrrrFnKFJ8SN6kofB8sFSPfSCDZiWFfeH1F1ODPEfcuKrEINqrdaH
Lucy16FfPebun9MC2SaIJz0+8w/49wUox0XhZDBwS6Rr8XUF/CfPzag1+g1zgwNoyBXqBJIrgrc4
UQ0F1Bx3kuD/tHfTzJ5n5Eu589TXR1SVN+m8oKtZxz2qsYwsu+vHQRKlMcoDBAwo8zw05gX/1Gqt
z+2mhcNUfmgmYF+enyt2uG5EwqWGNOk3oQFYbJHGCyGzdunkLi2Ea7X9vPV3JkolIDLzYoxQbtON
+dXYOcemD6ECHWGg7DiD0+2/GYyQ+Augex7ee6gqGhe6aNSYSqiooEWQGst21sZ4NfbXVypxfRPS
kdhNdKsvSwCBwxorTXH1DLQ6rvpn3Tcbx0qimSk15qSLAZgYoQwwy4uhBBBUFDQAfzRQxf4T+V7u
AXKIUAsGgDnCOG+cK4dbJJ1KPMJOTPKfdHLecJ+vrd3CZLA3j+y2emxukx0wBw/sH+dZP5QH9r17
bI/kQS0uIXlCn9sW7iUbYTRhFLaL2+aAphlkY27IT20zbs2P6dbdsm9cSytQPAlllz0gVZAmQ6aI
4RaxITI2vdGuAZSq7SfwWpkbYx9sHHDn84Hf5CbfJpvrDiT7qsDLcm0cjrwX01LwzOKFSnAeUw2V
magEWZSxBeDQ7RT3oMRTOcoY/QnMpqLhI+wnJrzGNc/x6GyncnruzMzeA9Ng3pCucMNxcv+cXwup
OsgK+IiEDeiIEAIA0A6SfAa/Vrms3n4azHULsdVJkdZLAih//aHZCUhwAGzauYdOzGmXCm+KiLTO
DbPwlVJ93xZ9aK27tWfhqhKy5H/wPDkDrhXPTVS7gUBGn+fcoFtOKZji8eJME20K3ap8Teb1K+qa
qpG5S8cAEBgxBZoXYJW4oFANqrn3RhfCt3pv6AywDz390BI/fb7uf7L1oJqDNzsaMFiS8MJM6mKa
1hpvWqNvgdgvJw/0B8S3fw5zOiia4PIl/WtLSN6ZaaWVXWBJvZO4JPYDn/xADS3QFUFZaoePK+MN
i4eziBysk3Qiy7DgVoVC8xDXZQEpaFyr3eb63l0eKXwiC8OxEEuXOF9rL2wa1pVPTq6bZtFmyGc1
wc2STNNhTbNMYU66rBNz/OecRGPUSHPqN1gWUHfG49ho2nOeOEQ1XiH1iBMzgoc3MzJ2qsMMG10N
02hTdmyKpdx2TafqtkhXhFwEpTedA9MF5zMWDEx7Hl5zpBlaL2ZM09cQNHOdIs2S2/HApo/ZOhTd
hCWlJWuDusaHWqZ+/RhSn2ZhXQA+Fl93CP53xOCAssj/2uHR6uQLVbPOprTH1pH6aKZ56JTtrl6x
pr6ZgMCwfMXjTbouRFfTRtqN1ooQYzunoE7eYv8mfLE7jMLM29JS9oGlqwInH8a2kHtcQKRQSs+r
ycZNPDEQ10E/Qg9b9PU3Rm/tXC+twsntij9ureBogTofJEs+tOLFMEuHmTKDP9pWumQbq0ayalda
GqageFZcjBJ/53NoyKh8zHtcAJvJ6Ewr4cy0rrvsg2K4K6fuZsowx3vdOSR2kIb6GNiHq1+WzaER
WhdkmMDFkk7eztC8McwG0JnPyfjruiVJ7sQz3n9Ncb858UNaGOjLapzUIw4e0gpUuPm+2yFJDYHu
AOU8Wiv1oxm2OyVcVBISfeQWPqgiAC6+gP3iLNPC9gaQFJFm53VzFlZW/cWa/c1aVG1IgvGly+YH
lj7Rpdv1oH/S/OattNmPZib3nDwm7hLFtSPxXx8FMbgkkvRLEK0HWZCgrkAAwpqHqq3iPP/Ekyu0
bBaNpQJMLilQOT4fLcSMDcgyLmAgUMKqCKR8MDp859OwfayP0ECBAqzRQeYF4jX/BeeIcZkEwSaW
BmYLND0vkqCsWnLHpTlYLdZi5ztpHOg9nvz68DD4dO/XFDwKfRxoesyV/QrzIcuNbW9PEZunTerA
2z3v0LktRKq1XpFfSHDvPn6ZDY4KvMNAJSHEqAV8ty6mzjCbbqMQsoBvodLDwJzv0tm56QZrq/lI
7qf5jnZ0Ewz5U5r3R7yCXoPgU2+CvZ/+aPsC8IU+R5qabb2ue01siA0EaKWVUzzWJMYbWwtZ1iqC
kOQc8dEKJCzIw3h+KdwbDUCDjssAuKny0PrhpBtUjtfYBWWZFmn2jfaGMZl7APQfHMWFpbQs3CRa
blI/yGE5+UbeUxAB1ui/bgB7oPf6dtgscXXMX1QFayFCYZ1ApHDcAWAP4ET+/TY6CRuWkWvUouCO
Xaz1vkQpH0quxXygBTz5eoQSLi5uCRzFSKDhGKAOEMdxwJ9YTxDJM6PKDuJs6jazTRWlYuFQwAQe
cQE/iDjyeDILfjcv7kppPS9Rb5Ib4KW+jGm9sev5OzGb92RFfYU6KiZ7Ifr9tglmfmD/UYRHoiEU
V8wKxJ5p0y5RaUz3VT+vYavjFYkWLOSsbJcodvHye3E7vBPFwdQXeiwDs3PL7+w5KlgX+gS7mAGs
DoqeP/tYgH/hADkQdABuCWMAQpaWTFndGGCwjTILM1rQALg1LKb4WuJSRBvm+Y0F0jmfzR1sgJ7g
xsQMeDHmrwYLVJew6Hi/7eATcW4ZC5Uh4UTnxNJGezFoRGvvJoW8ObTeFV9FdDxuAqEY4EYTf/+i
ec1AkmPb1UqjLq/uqGccHE/baWTpN3Uz7AyKLAPyDQqjsnWdGhX2b/WzBVOzMAoyqOfcKfZWNT9f
dwOxUwDhifOFCSfKgMxj3a2w4ZfGoVuGd89Kn3Smx2UDogXMtVf91gpuyLI+mXn5ct26aoH8309i
E0t6QsyA72q5t/0lormKXFZqIYA4LVdsAnqOu+iJhbygGSBmC8XQQ94UUQbE2c5IaK+ax+ZB4OSR
8HsbeU0UtClAvEA359wOmFC7qppbGkGdPiTZXdINx3awD4MLGLq9xCPtY2NSDUDKDhjiLO/LY7IG
icm5VRvkqyUkl2nEcvCpNx+4Tje1r+pAyvbw1IpwbSWOMS7DBCuDrh8rUG2FDGwLf+Hrp0aEKLvY
ztIYGYwU/bhvK/bplbUijZOcYU6YGLgYM0Y2K7YBurwwaa07Heg2yKPtp4d5HOgum4i+Jab1ZM6Y
frTQkr/u42K9lbuGjbIF+v0om/PU4/wjeSCOs0anAisKZgTd6uguYZuEphsG2z6a95/gAPysjcds
Dcuv40t2VEEBJU6C4U4u3INQjyApOElWW9VQGD6N7NXHSD2LSXaf1nR/fZniLYlVohmOSw+NFlRO
xEnSZapqjRJM/LTMuc+b4Th66f3kW6As99q767Ykhw0QIi73BrYPZBrC3dUSnVgmOE0iSJzYUZfQ
cKjTLabgNxbz7kq3vtdc7Y0OTJXhyLaSj3rCKnC4KK+df8pyaIAQ63IAOM10DIHKemczzUNSV1+v
r1C2m3wGGOB93NEXuEq6LunC8gCB0a6PeUre22F5RT9uRxv7489NBfhuwBcAvHYxKQtUGYobiUkj
1PHiGZva59re11887XDdEPez8xDJK0IGdxNORisWxW17Nryq7ccoxQxf1Wf7xvw+uNYh1dKNUapG
Vy530Md0MSA2KFfjGSWSfWQO6u+9V43RSlw8CQujO3YTGaCKaGWxo1nV7vrqLl3jzJ44Owpqp3Wx
hxJTifXtUtyv5i7Lf1w3Ib4fEEnObQjuB9ktzaAZbMTOQ/5MH624QuPNi8ApEEQcOJ3GKhj/ZeyH
SSA/0FaEd1x4vLEGDXWhcByBOeumKqZ96qcbxbJ4ABQcA+hhPK9RskaoFBPsNJ9SLyX5CA5b1J8q
Y4ehxW0zQkd1bm5Gc47zFJKBeA4glBR3utc+0VJ7L0iv2F/pWjlzC4IlUl+RjkkrLE3TtWKMCnCq
BGsWYtA6vr5WqZecmBCuUpomawLSEcywuuyrWfv/mHm7r1fMDFy3cxkh8dlO7PB/P0l7ZnudUPjC
lmIGr1hsABOhscUeeneKy/IrsDysVNEEy3YP5QrOxQCND5TOz00WE66/xtCGyCi/Qdhh7wW94ogp
LFiCyrA7Ei83hhS+SL0srh3vga0+i67v3GWSgJGEf5dhCWeMztXYeT2MWPOw8ZMszkDM75nV3ah/
m5ZDnRcK95d9KlC4WLg1IeN3Qbg30nxMljoYork38N5bw675MuRfhsmP0OgGJydEMQdXUT0TK1q/
Q8mpVcERe0tz+qpKBiQl4HTOowAyplu2Z5G3w2DODzKGfyxc/x+bGJIBUZyOOqaIUnDY3I+Ji5US
4FbDpcDwA6tWhGVHdU/Lgj+KzP/Pkid4SpKVc8k00CCUq/VlLp19lQZH3LU3ZJwO1/1FdqJPTQn+
QkAmiE4EFpU3ZtjRt9J1Q2dWQXDl3+tkReb56TLacvWhxjEAe47aQ3oDUhfABJy77tYPrQ2Q53eq
yP//McnZclBqwcNazBsbYi1Mw8pSY2cvGx3ck+wLSNY+/BE6bzs+hanmB5HecVAM5BSNjowgBDSN
zgIFpMj+FjzM8fzaPRXxvPdvMRv3vXxMo/ktf1D16yWpCU7gv0a5P52Ey8VZnMHjH3EIgnfDzKPM
G++Tzkygr50eK5Nu/9xpECk5Ey7wCBdcckXiZ97Qj0M0TuQNsPhN4zOQjHr1j+t2ZOcgMCC6Broz
DDCKSZBTznU2acMAxjNHCwenjOupb8KhmD5Y7yueV7LwzCVjQYQC8pGLsbFZ70YbowoIZOPLkN1p
haJ8qvr7QsgKwHlmzIAXR/3y3SP3i6rKLzvJoPAH0JVPiV0A3kYXOkjwgSFajU93AtwO1dmiUuma
ylfxrxXB1aZg9UnTw0rWLpvaQcyAG1z/6jJvPl2IcHBNSIDbxYo/y/qhqbfjmBU6QpMGFYS2sbKn
zBiyr76zWCraedXahC+U6bMdmAvWFvT0LTf9p4IOkyKzEbE8v28RvC8BbHD4ZLqYpfl+VgzN1OLs
LKGxnQ/lN5BbtaG3RGBkQiQMinD9cX1DRT7gC5vCwgwDwhWGCZtDbB/1/2HvypbjxrHsr1TUOz3g
Ai4T3f3AZG5SplZLlvzCkGwZ4AaCALiAXz+H7ppqbWGN3+ehKsKRkpBccHHvueeegzFWCx7ktr1s
V8mqWOXX7CJPx+/myWzz80Xp6iPy8Otm0L+/AEIw1NEgNvTGgqEJIUjMJd79YdOc1d9MsKrW+d78
ZKKK3SKJQx+6YQXMPck+ylnfDSIYrFpUfzBg9focaNFXKuCujrVH2GwWlyrx162SqeN/lHu9e+Sg
pfT3Uq/us0cGEwrAFSv2MGWg49gj1NMydgxS59LMKfvmZL/bHllqqudLvkpbYRDWSYAXMNCgZoXm
miJfBdKuX79A7z+//1xY8CohmcMhd3I4ga3C45Dp2zxeNXJb9mvSpc3RgEqcxKsZBjD+1olX09bb
hVe//gYfPMTXcL/LbVg5Fb5AV1ePvaq6latKkzZhAgEe29PNr5d7LQe7vLCY1VxmM2KKUZfXWFsx
1vMoNU5U7bY0BRMdI0OjQESS35tBFSs9dyzz7Sw3MuchT4NSftToeyeee8D7gNcs/GWgAC8PdRge
R41gIBOX3eVsplQAlfUef32d70Q8rAHJWTiy+8hoX4VajGW4o8KAEoQpUJGImzz4CBd97yrQdgBy
B9zybZ/GBg40iDFJs4rM0nUIw3MjEmhyD72b/f61JPDRQtsZF/RGcGuy5QCZpMEAm4nZ1qulOOkq
+RG37707BloL+IoIZSHw0JdPRclpdjgIXFAictPJdVIn/yBav/Oqe89X8F6uQEQdG7GskBTlZ5aj
2+S53gUaHSbl/kcm7O8+nmeX8wrc5Z5lKvBx1goVZcQG4GKwFDt9/etn83re4ed+AgYDpQj02xGw
lu/xLEOF/0hlmgZH67ABfhxtZphWdxk09CDI/n+Afd5pC8UL5vP3estNfrZeNVsdBgPWG2vIANag
zLewUYJg+iSHdCKQtJ2/5iCCyBqKXeYjd4N3X5Jnq7/aVp1bgFZIsXof3s/+57j6/Ovb+e5Tg/oK
7uOCN70ODbF0Z9kxSMpNGPPaeMUtti+6/lGtPnhu7ywEV3dkxBT0MaiCvno9WtE6s3EFBKLHxkIF
1r8Z3e7YuOrh1xf0zg0DnwEOTUA6/bdjWk071RCvR1wA0/ik6eR5NH/UzH0Hp4B+AYZq0QdfOsav
3sBKEuu0M5ZIzBcx3Ibq1jFoHItvig0ZkP+0ypsP7t47V4UlF7MQpHrgsb6KFWNsq8IpsSTQk2Ng
o23IPko53nlAgQ9WBCzL0EN7QyKMK1MVTcCAC7dwMOySFeE9zHA+6uS+vwwmTKGHslAJX70H1I9r
MmgH/R7SN4cB/fBt0cn4HPpVRfbbrwJSRHfp9YD48YbYJzBwRUt0VqG39ii9z5P84Gh/91Ke/f1X
4bW2VR2Gy3sAkUJkTarisFdrCQSo67tfX8k7gRxDJhBKwdGKPvdrvEirMYIoILpyMvbyPYaE9rKu
zUaE1Y+6S34/QQowirv4NOB9A4j5MuAFNmFzKJYW4LBtxEGgTRhFJMvdD3bqe7fv2TqvQUwW55IK
qFCvGPQdd/0YXIf5BDkLt9r9+u69LZQwUQKEAWZCIK0s1/byiojTinjOxw7EnzyzdYS6qCV2JZiG
EEPjPbS16NegvUdncU8OCSsvAy53I5SQsjjvP6CCvNnK+CJomCGzB0CAPtCriJ53ygLk1zBLibr+
6Mv+0XAVbH99yW9eGIQKpPOLvCSU5N9QZ9g8Rr1CbbhKvB6H/RTvLAkh9qi2Rf8hlf9NPPy5GGji
mNGB1tbrF6ahvjJzCEnZvk62yptOvWiAClxpf0wdvUgkEISpCFAystpLf32db94hKJjDlxfKGtjl
wNpf3czSH0gf+rVYFY5Mp5GhFPscfSj+tvyVF22ZaBn5jyAggjErTM0s3+JZCjCHM01GjcHxooHb
TT+fgSL6CK/DNa+kBOGwtB/gFm/fESwYIDh6QJAwsPcqSLZhHpCmyzEcMUASEkQv0Frd9oNt8c69
wyIgAaA+AR3ktV56SVoMlWgsMo9xlbpiOgpD7/Sgvvz6Gb13MSAj4VhZVAzemFKIHLSNeIow6eR6
W1OWj37pX//+EmjzoOtO0DyDyPHLB9TEVGrOQICXukGbXSbXQjr1B8fJ2z21uJBF4G2DugftnVeL
6KaefcVRizvN7K77pj/xBnVTJ/VV3bsfUDPfeTYQFkbuji4I6Bmvt1Qc8oYZ6LZCB16fdg7GB6uS
p54Rv73O8mAw1o5tC63t18Vp7CD8tQ6M9vo6gEIdWc/RfRBjzPV3n48PxuUSH4Ao4u69OlLGJooN
oz7kJFyRkilZwxblg8P47VsGNAj2Aj+HFRfe5ctXoO11bT0BfVcuyU00QfQgGj4qcd4SWEAeXYp4
CD+jG/Cmlq8wL6idGAo0aiL349jsKddPAUXkc5tbO5SnFaQ3y9n9EthZrWvBLiK3hGgY2yR0Sqnf
HeamOy9FXVx6pXgAEeuDd/TNXYDHAgaVl+cJfZ433BPPtdXQWFOuGqCAwhws+8ia8U0sxAro9i4k
GkCPuBMv73M/R9QQiGuvhF80W9/BnFNvMlK6J5PrF1A6nX47McUpudxrdF6W6YzXe8EpyzAcZVei
JcF2hc4hZDquPrTOeS2XByoU6GrYDctsNH07BtLIqK9mVpSr+EYe1MHC7qXOhlN5Cs2AYs93zXl9
E33/9b54s82X/eBCzQsUHnQCXxOShkrq2UvKYjUleVoMQRr2XUawT34u81/fpv9mT+3Fv48q/a9/
4N/fWmlVwbh59c9/HYtvEN1rf5h/LL/294+9/KV/ncsncW3U05M5PsjXP/niF/H3/1o/ezAPL/6x
FqYw9rJ/UvbqSfe1+bkIvunyk//XD/94+vlXPlv59M8/v7W9MMtfgzus+POvj/bf//kn2NzP7vjy
9//68Oyhwe9dPKn+zY8/PWjzzz+dMP4UQpcLjPAQrtagK+JNHp9+fhS7n5BsL7t8aR4sr/mff4hW
GY5fI58gsQLxKzAp0ahGOMAW1G3/8zM3/oSdAR0/kG2QCsEK7M//vfQXD+k/D+0P0TcXLUhg+p9/
Yh4Ie+k/eccyXwIiyOLRsmw1aLG9Cpumh6UYtc2wrgB9RfWa+H1rjzwYfe/aK0mSwFLCccrmNJ9E
N37XKHiqb6OauAdBVXR3mpPA6hqmiDkVEzmDeieGIFZQIG/7rJKzncG+4K7D9l0RDl6ZUkQqZx0r
Oobf+ewExZQOfqAV7KJnBlcdj9vhi5O3ybxigo8q4xZ/5cyt5rZyTiOYdRq+cgvtYzYsV5Obp2VT
SrbpPWXB+BxDXUffR02K+DZRbbuU/0Vd6awFekivoE1YJrdj0FQ0SRMmuuqhEVDy/QE/6ya+g11C
6IvUl7IhQElZGOhHHQuFsRtZyrYjELjSZXU5+nKqmwtQS8jk38aglZBpnbjckXdtKRz+jRfwlh3T
xOFxZ9Ko5nlzA0JqVV4xzkr3OMWybUNM2haKRsdZLx3QoKzG/Dr3ZAUmXTuYuNpXLUZ7YGBcSl1P
GUEJyO6oQwJ7w+rRD78IHrhNe4RKTi1/tHow4oLgatARdCcDvRHeBclNXrajZuc18+aQZ6SGmEcF
8yLu+aA6h8lkzwlRQmGCBFDYeIiDalZfw8LNCfxYK/Bn7iCvVfabRBaC3NCw9ul9MXEIFWc8b1V0
Wna8gN53JQO9hZ8aQgzvokDsbTzq/ocbVX57FYxFS09Da73ovFcxh1qQQyjr9KZuvCk8lnGZg1no
VTNtw9SIaaZXVVH4xQYm22SKUsfxn0QYQ7oi5bB8yr8UgFDh+QRS6cAOJtGcq9SVqFe2tDCy7Da0
b4sKUiX5RN1ToUzu3AvOLMSNA0n5oawmaHmitI774wCKcQ0umaz6Glo/EKjKatgBX0qnm7y0guw0
zKWMKDAE5nvoCxViYvyW8DzCtGDvlkGTNrlqveMcNLU8MSou7D4E19tk6IaAkNwlydimBC5S9oTN
PsjeOgHV5YBdS+lnpx+4u6NB1ycPuhl08SX25DTelGyUYRZWE48vRnga5lXmtwwGtRjkG42eUtjZ
ecMhjAgbj3BinYhyUzSQ6vk0Yb4zb7mMDDvWIZ/tIfQxT7bDy0f5rvOkis8SpxxEifmKkZOVQyoe
bKiDRDoTk4H+9UTE2K8wkJHzH2wIVLLJazXW5xOd/WHrF1XRbia3C+JtOVjmHma/CyAx15MyOjG9
7vKt8aNgvEVyHoU7bItanTp1UE/fSipnvRU5Mf0Bk5FQyHGo7QsMJ83tnGe4r6V/6bSDnzfgrATK
w0hDyBYxQ4zSNocYgXGAsq1qJ3GsnXxxDfQS7mUqbiN3ZZUzqafA77zmaCEpKbZNzBOIO8CcBEtJ
0qLfnMZqaNzDBNvRpEpZTCd/M7EpB8ujD8NvmDSEfikEWehlyKzt/NRW/ThdyLa3Ap4CCFvjg/Tb
OfDSkJq2PlBsdLPjQ06jbUU63W3m0Yj6Ky863n4bi6GgB+V3AKVYB/3fC5J7br8Px0C23mquvIBD
RDH3oul2Gt3xIRoL7Z1ApWmoYvAViAQPpTemxGAsSH0W0Qbzg3I7eyECQUpGH9MrYcCgNF35nkiy
MWzL6j5ulZt/D8dc0Cc7+kHJj8YLSpMfQjbVgmeaTySsLoIQziIYTC2gJKT6zOlbXUP125WR3HPS
heOmqxJNr6LEjEWmG0NhOWk5SfgPT1U4H1I/nAefpWE4KBwMHnzlw5UKWTE36YzpL7IpOlO0R5BE
Jblyyz4mByWbsFqHxYiA6rgRkNt0cPu2owhOvavbVZQDfGIpSiWEm7SKEqdtNjhLHHhu0i6MmsNc
z9pfFnKi+AzK5o1/Q2EEFp/nk9vEZwregqHEA/ID/rkxNkwGmMJ3fXdS10WRx0cYZEl1PZbdoPVR
DDhHkFF3CdN6pwocDMeoEH17gbFnO6q1K6cYA0iesaL5mkPv1YGW3BDx6w7lCKYCYxu3wWlel8aY
OgWzvvSnTCUYnHS3THqWzlkifGu6lYLoAuwCgrqKyGXlxkXnpR5AOT8bPVrVwWqcMPx+jniOy0sL
Nc/OPQIkj9dTIrtkPfV0zldyCkS7s4NqmidMQ2CEMaWd0xMNqaTA5wxSVIWo5lRgLhE3149LZ8bd
EMMY0lXfIBjCZHssJwy0ThqCD9siKHcc09ch+irQDhnSBoQkFmI2qh7RhOCY6ggLyJlrMaOdajx2
Q3rSRhmeWVXFmdZeR09x31j0pR4TxdFuYlKCwCQ6yep4H8hK919BEQ5iwJiUDxKHioY5RT1KEV75
8zB5OycKSrvvy8L3H2TpjPOqM241HjCNAx941fTcZk1tA2QkyJI6UJTycpC3BRWjZXgpHdfNs4KT
KnjCiVwMn+vKkDADa3zZufHURMRsC+go9m0GLelKbwnMyONoS73eanftlG00NNsKyhFqhXO9P0IC
J7f1HiXP6DsZZ6zm35a3JJIZQ4qh6NoiBgSQAPHBxwA2m0cCWthLendwOzkTN0UnsWRmTZJhLts1
vrdyP5obeVU4orkH4UECdB10eaSbb4ZvDB+RU7UJAWIUXbjtcOU3DG+rx8k2yc28csuoOCndZIO0
ZR87EgqCod64FaZz8jIasqBW3k62QZSNLkNRUtldUcuLSWHK+lmC/FcW+jzrfIly/PymmCZAJQRh
HMze/WyHPcO6ktCoIHA6si4Y0aduLFgWuXl977Ca4v2iDbv89YIvC0r0nNBaw1kDgAA6sqjwlpL2
2YJcewKJIaxuhslNIOI1conX2BFshZn8ZAstfXNW5BJ77dfrvrpQOGIBVgkxBwoEDFUlXWqzZ+t6
PR2ghK2dDPRPwDnCqosO0soXZPKmtTMP9e9d55v1lu/zbL15kokTU0hCOoZ7V6GdLUKxxhmfcFsf
pDbuRvb2I62Qd68S9QOgZnTnAYO/XLVrHdWFPFRrE+tig+zD3ZiJBhsyASV10eVe//quvnqay1Uu
ci7omqPpgv7Y8vmzq8QcOheoqLp16XN12RSFiDMnT4LztuPORVeyJkinFsKmHyCmLytp8NSXdYGX
QWYMvkKQVnq5rnR5oNFw1mvRAgaER2N5ZXu3O8iki7e/vsRX7YTF0RAjsECbMeL78815hc561te9
qHK19mc4NRa93qMXmUVWP9lw+uyrfkVnu4IFTuaM1QDhweGxhdEbpsOj/6/sF+hgqeyhPP7ssbyp
7FMwcwrx8MfmQbfPK/yfv/bvCt/7tFgho7MNfimCL2La3wU+/QTPPWx8wDxQuAH2jY/+KvBd+mnR
dII/FQzXEJxC1P5/1ffJJ5jBY7BxgTHRhkWw+p3yHhAP3sn/lPfgu6KTh9CHym2Ro/EXJOH5Xqkr
3rh9562isa1XRV035CznhiKpSILmrOihzYP21JR4aU17J1n53gCmX1RO5kcc1/yh10l4GrtVO4M+
GRENi7AAU7jJ6O8pRvjclXIbfl1SOIdBsaVJzsc59O5c6VEk9Y708bemDlihQ5W3V7TvyKr1mhm0
TzvRS99vy70fjM20Qgq7CBKagJ4L6w5jBqkcsdTgjbMaVODda6OLbVwrhjSV92WP4b62rlGcdaRO
EUu7x2GANUZW9Tq8dAe/PkFSP2hMFlTeaaWbYMscLu+SqetT6ZMhzxhr/DxNZMPu21h7DHW/iK6a
wGUXKGyrMW16QbbNKO2UKuLnD6qRNqVwld1rGo/dBRLK1twiq19GWPoO0i6bwJdJDnxWxOGq1wOg
Ph9Hz6p3ekdlFLXZ14jHub11x44ctGZ55uiOnOMuOhOkRUInWOcK5/LesMlJqbLyfvIY5B5UPTUn
ZKzYBXW76YSZYoYpX4uDrPPFdFYD5kmdrrEnM4tuoxGeIydoadWZqlxnJbvRzXLfg72PBkUsddu5
O50at9nmbZzcqGoO7w0O0UcagraWIseeNOyHIrvxhCgOdU5wLvu0bC96VHFbUF7ZvvTcClogTryZ
hfBOSxXkJwM6q6uo0N0XuCVDAM4bbf7o07G/jSaX77k0ZkhrE3v7aaIdrCi9ZJETEQa3RnhZ0Mny
YoKe448xarQFzj72al/2Lb0NeCTDYCPjrl15Q1Gh8kTiX/EaXX0Xmshpz5JJf7edJaBco0JIruw0
JeF6Gj3vzhsSd9MUjkiHwOHnlWMhbwalpBhaPLDG8zJMyYcHd9YEB8fQHbo8Hw9uoaZT2ZTxBnwV
koGXDvEDrxjuusFtV0g++1XhNnQDYDm/Gh3hQlpHztFTOVbFMYQJwGVQjnLTwydsq4qkOtXdiNoX
Fez30kHdWAUVzBZxWkN5u5JIz3znepRFezAkJ+tACboWdDCbVkz0QUMR0U1tYqIHpXrnnioyHcox
YfvaRiDBclZsq5rG921XiY1yArKfGsVXwrZmO4CnsoHiPLRTlK3WVBfDo6LYbq3fkEcDl9Azrwub
LyU1+YWtFMn6NuhOkir3n+ZGu1eANRSS5bjecQmbyLSAVvehVxLzELPjHlWCe5G3XrhTCdJb20Wo
6x3vBybQOkDOyn9UQPPPAbuMJ7ml5Bq7LVgjBspVWNIK5/hQnEIovljHFR22Mi/dbUeQRhRgz312
qirZQt5aZyUK9zWPfLGpHdN/BrIH/U0WlPuKSfrDwYuUGcL6PdLWBAOqrs5IpOXKzKU8lgI0MWcs
UKYwJi9I30L2uA6G8wFGSuuQ8O4LVaOzayLUBSgL271fF+pokn484a0O/BXP3fyetSGBi94wutMx
kWE7bphftvXagyVfRidafPfipl/HOk6yUoViawtn2o/GV9+YWHwuSxY9VaYtb0dD7DGYc2RMpIT8
4+CXLBVDV57JREGzhfYlXp4O1hsxBCnKPnFTyH77Z4FD802rK32WJBb0ZOPpDYYb6pMpGKuMCgqi
eVhbu2pR230tOtrCm9i4Bwej/9+GZkZFHYEXc+yaWSdrYNSLmy+qRjd1ogJCMIwEzmpiXvtlkBz0
s6gU41lV+v15ULlBsYPjmzAp03B4SRkGJIustYjV6xnZd31ukJpFR+FP4UXVdjUHaCGcsEGUlRw1
XNcpNIPz2tGwCgJcga6EBsqd+o1vIFA5T41HUxkJKXZ9IqeH0NRJKvyKXSVj3DzKEa5hqRVjtOJ9
XpwtQ+BVWo622zBkYU+iS+g+9tTMVqZmkMqHh1thUiq7COSZAXOP6wEH4qJpGKLXifwUXDsIn0QS
5l1OuPP8nHsnzJ2wSp4IoA4uC6zNIEcRbsaqkfvRJTqbUOLvwrKQwZmxcgJSgfIuzBxaD1cJCAqf
28bTVyjdHbGuoiVZJB0r+5T0dQH4cvLDXW60sypCAMRpjQ93UFYJECU43To8pA+0ybuvTp/PKtgh
xsm96Yz60kW5AXbb6kJnvkQevCrGMGeYN3GL/cTK0kdW2JTAp0TL/U0Y5LfdoKAblJReN204T8p7
NhNsoijKI5TOqFAd91vslRXZm6gtJZzgI6oqf+cMDj+QEmYnfYoDx5VHvKCCuVkR5+O0z2EFXSP+
TAvurdx5WBG0JAeedtEUqTPIKXfjvp6jEPLNmMZ3nzgRsOyjee/PBzI2wrkxzqxXTTGPB2OCeUfc
sEEQmSb03QCf7hxBuH9s57kkm6Fm7aklEPTM8ljnwVaYss63FNJMBbA4z/8WFUN/jzqgx14ty2Nc
td5NnLTdBeuT4Q6Fu3PrEdz4ddjZdp1zyZpUmmpG96Cy8mxmyvueVBDSXg1VRR9bIEaoDUstnSsT
djOoEWZWp4r6PF8BHZ7tlvktjFGtoaWbVjVXV4bCcyiL/cG7tZNKPgMmZUf8140pjUyPkqT3+Vaj
B3MiydDeS9eF7zTG5bx5P1Nr6s0AAHITkZIB825VvRXe3F3ZIic7m5f2GgA5BiTjbgYGE05MbcJi
8vbC4jWgQODvirrUp8NUo2umiVoHBDqUKWemG1J3dvyzkXTeVV0Dl9UdlTsy8+mkTkZ23RUxbLt4
3d253djfAZSqL2eCSJG5eqgfzVjSy06MGNQCqqZ9SEJOrlnwuECnjS3tSQg3umEV6yEaV6zFWPGU
S3MgrZO0K78v3C3OgI5mdTOOly3wq8VYKIlEWvhcXAMChwshbyfICUUVYkHjymYfonNU400gmAfF
zLx3XdUqucM0lASE0bLr3KgEArOjTuK0x+kOhRhtzmYdiC9RyRLEiKEHKF/kZZLZfGIPibbBRgEm
WJdIgb7hGoM6pTGnn11MQWxilzl+Gic8vwLaGn5rBdqfOM9j2H0Ujuvsdadku81NONTbSMGY7BT2
wf0VXJ/dMfU1C+5NFJrrChpFBwq5n+6LwY1DBG9ctMmBExtIt/Wg/6QdnWakt8BrbsbIq56avsmv
3USxNOgCvgZHiP8ogjy+8vu+hlZGAzWfERg4mBnxGpPE/WdCW1gZmSpmK8/iIIpcEd7mY9PvOuyi
E2CxPkQMrdr3KmxuoDngH2d3ip8gS6myKCkiL42dmO/1BFZRg4d1wlgcXMe+Q1KBH4QmK14LPQ79
59rT8RWZK31eaU5XxmBuYq4CNORohy65lDSt7Ohs6BDVuzxR+stE8u7LXBbOSdszyA6EtMwajNLD
spPmK8apTsuBJI/IU+ozDtOsTWlDuXHLplhRB3Lh3KHBiUSjb21jF8aQ03jS5P7O6uJMDIFYi4bd
yqZBGh+gispyUXTbsCrDg5qQ1QbK0jM61PWTlxvyZUbTt96U8Bm+A7bewGMy7tRj3DsxWk6eeoo7
D6ltT1R82kmvuqtba5/QRYeYfzxxtVYCAmkpzW2kdpXqyXp0DfCVsjHxoQcO18PpcQ6fagG4NPNd
1fC97zD/MdAJBNbadhxPiMPC70y0EAq3ssOJ4HjB5zLMm69A6+SZr4nPVmOpnQemkDllAaCLe3d2
AdvETjKcJz7rWxAlY8SbmJgQpyAd99AHJzukecnO2Gl+sgKBNJzR+8vKsRi7dO67cN2NZX9ujZBZ
MEDXqqihTFuO83hSBm17bkupjktz9ixgZXOXe0RicwRmQ4gt67SRPDxvSFetEyqdA+B3+4iqMX6C
RVe51ZVrD02TI4XTi9NuaRKkEQMspXFcFAdkq+Ib9Db1RYP9vg7CqDwvPYyejFGQpC51UZlAAmC7
aMifh62MkWiEAd+42o23VDTRLVRa7Q0qrPKHQXDImI6LbWAoUvYgqeh1lDvt0YeQ5iXEg9uzxgp6
YhXvcVzxAa0x0tn+pqHdsI2Yb+6HXHWbqM2H2ySRCfTE0GvbUacvLty+Hm49Br/stGrVEKz8QLF7
hVx1HRR6WnsMUJapy3oDMQG7yWNS3KA/n6SRKclnSiIEbjsGa3QW45vW8fQWHWJyiLVCAIOEgtjo
YdanrGXJFrD8uKhjsA2xrXPaILe+TxLt7i0jbM2CGpbrXQVB+dFcI/ciqMS86bK3VHyPijE+1wM8
jnIkn+uhRveH4lK2vqLemtZ1fdpGdZj6wkB9uFKwhZlodE9qj0Dcr4aRfNrw0Dx5yhm/OlND7rwm
Gq/Ru9Z3scebW8cmck9QkLN0CAt+JzyAa04ezidD4SbXs3DR5QRdXR896RbXdTJVmwrvA3Qi3JDe
N1HhX5elQpNIaPXVzyd1wY0IMgyv1TuUNeF9p3o8PesBIuc+h1K3zuPxzk6JPQEXUe1F20MYa3Kq
e4N5pt0MWZk15T6kfGbDz1uv12vW9P0O3AN9i+6v/jLmLAQEUHuCIypF5ABAZV7lcR2CaMZ7m6H9
YGgq6BxmPthQFaADv7uWnaPSCWniPUgP/DEe/QrNZtU+IjcCP00gCKxj2+UIdUNSM4CLEQvS0c6Q
SKRoBu8bkZsireIpuQ21J+N06EDZSnU0lreQI3fOfRuLeyfikJ2IsTXTRYVCoBOWeGgkS6Kc1RJs
B+wslhypJBFP8yiCNwlWctNA1BpT34Ufbv1cD+ceIPUMHrPkCMXmCkWEKosOXkYejmjsCBWu4tpl
7NTjQ4vvAsWtnccl/QyBKgBAqUGRtS6Ixg79CYf9P+fnT4w4/AoZvF7IOH+cturp4Tkw+PO3/g0M
QtHkU+JB7RfyFoD6IIH1v8AgODafMPIM+yScTj/Rv79xQR90IXzsL7QgUOwwEvQ3Luj7nzBx4uP9
Req5+IIlv4ML+sto5zNYENxwAhIfIuoi6bTMe7yEBWmFeDA7DrtAugLSoCrLdZdH83pqtUyZn+xY
i30uPEzfRkGRykmCvIBsAxMBqTuYAufVxNKJmrNqnIqNFwMYK8y5HdHOh33JOdDO4kQZh2/HGp9D
CB3luemPvOCZr6YrnBvhrk0KWLZH0mx56gwSRHg5VCdkuMiTiG9N5U47J5mbI/c/oMe/GhDFWC/4
TpitAc4KcaQIHKyXl69wsqGVrdgF8Sqx711lU58RzItCMWNjjy0Y0WvkzCCyVIV7spxvAGHgNmuN
uvf7+MQvvdPJI+dQIXZSIsNm6zkgMj17pd7pkr0SZ1i+JcxgoKa86G79dHp++S1N13ITRHWNSho4
YgQO/AZHX5QqdyxPRFfc0FYCt2XWweAE3LeSptxUg/0xE+6sIfL8ECYQHuMKUhlDF34kL/2Tkf7y
HcKLs6g94f//Q9iVNdeJc9tfRBWDxPDKdObJduwkL1SmFgIEYpKAX38X5D50nK/aXalUOoPNASTt
vfYa8GN9w/8NLed86ltmw9wNM7X5iiC8JvEm/R3zISvujYYBAspYXHbZucHNubmDOgWZhdJuQWwJ
mHiRN7bokIRrX2e74bsKgdKwGTovUrIXiTSzVte/SD+rKBfTP24lJpjyQleBV0/sAuUfuyJoT0aW
UHP4TobevwA3oyfwc+UT0K0euTNIQwIj04ss6k2PbmRTBJlquzOJMiIrAIDRL5SeAKrWSYAYoD1z
/H8+eIh/ChfWhwgL/ZXTbWLUSaHI//MuoXLt51HWyP3olHX1svyb16smtZ2+3Ctnhj2ejTEk7yqx
p7JwYo7q7xXuC0PqlFWdIv0s0cBQQtcrs6vmrREVow2HDtd4YlNRfMDXt9fLefdQMczYssewOyFP
6s/LReNYwPupr++NcJoDVk6sDfc8jLlKl3kGvSfDmWxWMhFz75w4gTdJ9iLK7B84STX70f+kgQi/
gT90WjzsLgWrEjBr+W5a77GrgjcMaT/y9Hk3LMM9xnzFhsLVwghynbW8280QvWD0M836G5Oo35hG
MpXslgOYEOaB64TTLDtK8H4OM0DrgzbYK3dRAfiWGlPP8H588MjXe/THPXQgCsSEEmoqbNbY4v+8
h4NnibEyqL6BLI7nGRiXzMg7rIkVxrf4HLlysoEd93aksgoNDYNE2xBATwL8ajcY40fcgHdhQtsd
wotICJio4HpiW/nzkrJ28pkh/ekGRP5JgrRxZe1y9EK7UvnOIHm786GXC/2RR06nvDPmGvJLoQqY
SoD6NpQttuwFdftM2cnTZR33YMEbNB0UjyvpkcgfkJIHSMfcW7n4yA72nR53u3wYhcGodz0D8azX
4+zfE18wOyS2Q/Pmre8S8Y3EMMbQK3W1X9UlSVG1kPNnU3WRJYhcjp/Y5tAnGdgf//1stxnvu2dL
wBfyseFBTQ2l159XYtGRgeQzkFvZucWZEjVFzLWJxqlYXEtZemCPm0ssbbacBKl3JFcibWRm7CRI
N8BG9K0cQf0p9JXNi9qDbYKbN4HrmYsm4TKfDkaxXFGWytjm1Nk7vCD3Knc+OlzWJ/7+gwBtwMDe
hZU+LE3//CCtCQKibm1y81Ae7gIeVMkylD8XjKESHkwihc/Sfp6b7tlxXtrW7a4sEweAgzJewH/6
BGuTOtSMUqCrmXWw/VzHH9zrd7PLdVmvt9nxIB9xIZF/t6wxvSrd2eLkhquIuwyQnRiCYa9aeq1L
QY5d9t2z3OYAVjWHubkMRSPrC5urWyeXL11H5sc08WRutJN0vRaJonWwa5dGnnOGOkW0frItNgLd
KyiVNXxCSztPmO4/+CjrW/HuZv/xSVYS9r/e39FvwePTObkJ4X5mOT9aaGv/+245//Nu4Z6hqIEw
4683E5tZ0fnMt292oKt7kzM3IdpCfQB2alyiJ0gVAZ9yydvvumafS7/4tf1uYLQytGtEFLK8AN9S
j9itDd3vTdaBFAMzQgBBQWqtFhoMfTiQ+lBhxhlamjYH6clv68LdK25eWwKeOCm6LsX5u0d88+fB
ce4WgMAzoGt0N6J2IwH53H9/9HdGJtv2gKB5aC4BI8At2n23PfSFswTKLZwboODhE0jrzxa3wNWG
2VuoFo7SyBzMtMO0POpZ953JzLsO6yypCWak63qAgZe6Ix84NCG086/HDq0YKBx4e3F1jv/uumaV
BarRrLrnrnFGIFZzxoS2OXvWfO9N96zyok4wn8mSnHTGKfdV3M52G9kE8cnIKYO5KgyRQGWEHVgF
eX4wcvz99RybZhO1xLoXwuekCQF30dBs/CsFgS2FDaf95i2aXGCqlz2ourIyMOPGlm4Cmw4nhFVh
GwY1fxWB8E9e3/0ELfGX1bfWznS6MpF3Vz079kASmQHDrlz7ZXL8JtY4QGJi9PLFXMcwXp9jFmPP
RhV2HLkivCP+wfF4EFkV5sM1TgY+yoM7Dq9Da/KdJNmlM1qGtIKVLNAWnyzMSaIywyhe1Z28dLTZ
oRTWBxyDVtQUldqDuEj3A5idJ4hcfjl1m++6YmpS0iz01IFzdMlbfTUaONzRaWieGruMULMWce3I
4QBpqEioPzkXDWg5hCjBv4+M+rvKmGW6uMSOGy6PUzXsa3nvTHc6+q7QcdHWZ90wHlVFUx6WoC3C
Ed3/FbKBUzcM417lCrm3+BZhMXnWm1hLO/Qu5CLpXfHaSLnXg7FD569Vz8fdVCG7UoB+FXZijbMB
VzGyptw5+l3wmM36OBdjmcxV++jWenTSzhfTHq8YxbOXeXlbkJqMQUFwGjLVRg0JQHlU9oGadNfW
PsaYI+YCbaASbTdrGAWIQVDKmaHrM3kt8+zocyCQNn9iw/JRk/LOrGlde0iIWutb8I0J/EzeFYyI
iSKrV3tzZzmmXcQpycm05yxU5IxJfnEcchB6oas4DRazbw0DAUQ2wRSOxGUpUCH4+XalvatXxxhh
PAfgtTLTW3YcBWNsgZrqaS+IPtgw/mRybRcNoai/ukSs65O+K8oxVcRMxyhakBshLGOtPLegYp1m
ax5ibqHdw/C1idqaq0O7dCGR5omNmLOIES0M7T7ZdHA+zTz/9N/X5fzVLMApG8Y2sC5CoxBAr/Xn
OZGXtl0JfyweOBZjJDAj3hGYeur2xhF6kvLaBePdKJtwW0+q7K7TYhvA31BJ5utPcPzdu0S+VdhH
gOKaOqxhqAPyCutP299qbC32C8lzkDYCkZSZlyVjuUaBiERiiJHK9SydF7s7C949uQoBL9KFpDqr
2nQQXnlrK0C8ttdZVyiWWxzLGTh+SA3/sD55f54ha8bz0PZCQAVHXAT3/XkvPDvzJB3n8bY1TmNH
cNjMFCB8E01Uq8Rv5yA1hubziNkolO5N558xkcFQaK0IoeV4LnuPP0ZMQ63HgF034O5rnleQgmC1
goZbH/OA3TDq52gIP6OoG/bb5ppnGJFbSNeIM6Dhsa6BWjPE9x6HFmbGve0ipvybzgDfos5+gMhd
JIXX1TvqG2041fl08ZnahE7NcUCmOY6cHahVxbPMLbjVF6hYMO2rgJfU3q2ywTaoh72vlXsFMZvF
9cJ+aHueniGVed26sBleqAo6y8YMIkFHdcJy+2I75IdDM+OIow5GYeWS2A0b07LJkMntDWXqOlMe
mUp1oDHROvaaJoYFTXPIHf+lY93KLIT2d/bnky58Z4d4rSiQR8uwI9hAmJ+29wM++zX8SotPRYN4
zHXMxjlpgYvhJdmabZcYB7vu6UXgHx0w90yUMXZnb2iSUs7DWefeA719tccH4Gk78rdRtTAVhg6j
72Y4m1X8l+G9MMc59l1tXloYoj06U1jXBuT1HSFJPaC0d+G8H9O2RHTN7FxcUB5QBQZeYjuThmJM
Rppp5wY61Y4V7oJIIlWmvoJMe/sqULvAeXXp2tv2oebM9aEtw9CqBmQharz9arDbZ26kXaOyEwQy
fVSOoMoD4P0280UmbBVjgf8D0J+AwGa4/AC2cXMgPuM5UnR9E9fb4qyBEUHsY6BUTODbEnTSe5Pn
z5OXW4iAcV71aN8h+yCYIA5P49jtt/4vp+6LDVDjRfFfPhxhUl+4CFWf8QbqGuuZjWeDNE8GDJpv
NVua1CDVuWZzeQLv6r93oHdOYtA0w5IDpvIUFTccFxBy++eqgwdBPRdWZ94yBAXtew9lMoRdbN9T
yHEnWltXJ++vndUA97JHvfer/iNfCfJ3a2LiNkIgi2IOBN8NePpXtbwUXiChqeF3MH3eDASnRHzt
RHuH/AIFgL0Iw0iqxfBPZVJbT+boFi+D7ECKreqrcoIvFLqrZPsnPn4roayR+zazZNwEYEKSunvN
F7F803BLdGbvpZLYAfRMzsasY4vR/LSd5w4Ae9zs5lIIlmRL750HDwASzOKXmBYZKgydhZ0sxEuP
sswY+zOEMvOj9bDaJx+yIDT1ol+cg48w60hhJJN88Kz+wmqgJHbhdQCe8GoX8L4XpUZB+TQO/u13
TWhN1nVQRdIHC8aUMABJLUsBsVlXpihslIHSfWvMmZ7sFvfhg4t5v12DXooUPWhVMbvD8fVeQT1M
qEvAy6S3ZQXhFB0OHFLQGPgdT90MMy2+QFa1ri8qxW1DY0xGLoJyKHycERHtGDpeCS8PHlvKD27V
5pr4ZwMGUAsBxkAQCCxVzHcH6zjKBsFehN+3ravJTCde/MFJjArfPpgt8zh5Zhm5XoMjjevnts73
24GZefOrzV19GbH5P0vXerMzPzt27gMbrY4DMhrnXiLb3USUvZlpFJnAOvGtYCcNxKsH/tWXdH5g
KKTDhu62M6MMhh9Bv2AgVJZ2hLuTaO7tuDX6Bw+ErQ+az/+BnqxzBlgvENDX4e2zdqf/Wk8V1cSY
5FDce+3Tk+mzl9qtMoxRbQK/7aza5eb4ye9YfvIXWP94/qzDqiTBnRUftURbz/7uQYAv7QI8WTHG
v051uIlqsvR2ft/OXdaK8SDFhYNAi127BnQDI/rOyaO8XLxbX8MKdJ1DW8nMLxO0nzF8UI7KtYCO
mqSPOUwVm+FLVgfmmYwPObYcgXhTDJrxayVdnbh+XaTbT9Asyp01CBiq9HaRTAN/qonPY0+p5WwZ
yo9m7pVg9aMna+bVdLnh/a6UzosDEOLaI2gGzJsZOGK/xCMILSHJpjA3veFcYHowmVbsTXK8GGAb
T4MZ23R5FbnzdVt+0LF9qzg6It5Zl6pvrGvOROy0oxEFkHhFW3FZjifPar6NarCuo1GilphmQLCg
qeRF+zlwZ5YqPrHd0llTCF63+5g0xuQ4zLhf3NgwiZ81qW4GKxPI7/r72NTnEnjag9V+unWMxWAB
1SNtTEFSPi3daIWNXtgZ1hlPTCk3onhySWaD7yTIiCdTzFY8KsmPS0v+oWYHhDwbkI2X/+S1ph/l
Rv+9n62xf7BgWHMP4TDx7j0V6x5JJrynOEXpyRLBVRCXRFVu//RNsFLsEhGqnTXPh6Bo0XCtnbA/
9t1BYVD8wXb29xkEpQfF9AWJvtAp0XW7+9eaYQGMWIjW/A6hr4Bxzewm44rLSm0eAZwrGN/iErJs
ag6/7Ckzd+NYQNeHVKdALC9TZSKtvR/SrJzgNA3x+u6D61s3rHfrCGQnC+Xxit1hWf95fYr24JV3
tLy3Q4Ohho3wqN7+AiWgFY6y7V4tkFrzCSCIAB6/d5Zqv+Qe+L+EL9iqXLjY+M73fBjxCjfSAich
P3gKVLv/vkyH/nWZDrznoYCw8AO1y/rn/7qNcHmdbLhtk1vt+edWS+fT0KC6dgubnqT/mKVrnxwB
7ST3IUNty66IMLkUoa6dHYF8IJQjMY5sJObTpi4F4uGUy/fKHYt71nccFgN+F/voExNfWeHWvazK
2ci0UAeDdaZ/j3gKD04CpHPE3l93N8dF8FDjseC18FEbDOL+wedeX9U/H4+Dye+qxVuleH8dzQuY
L5ravXWzq6lL+Sz9tDHBdFxxEJCdhxC0sJ3bLxpxVbmfeiw3Q0QhBwn8W6/caIJ4RN8KHgj1QNHt
b0Em8dy4PcPcNU9GaM1OFlmCyOYZmLLZEPZ2tfweKRStG0qmy7NVyx/b7KXo7JPwjPqKjNmHSw2Z
ktz9KLb0fyHjmCSjgFwhr+A3GPavRw3DfMvLSnxkIV8L1c4gl5rjfvZy4wqMCl2qQetUZQ3SKpvp
Kx/9H4thjmeMhxGFC6onL7wf3PAOXtDkJ9gbfKqAJyVqAeHfXOsYhW62w9aZmHP7jYNCM0Ja+kH5
u/nBvX9uaDwdExQvH0/w3bIHb3yBMNGyb9tgEE+LhHNriNNUaPBz2Iz1tJZTVufByDcrukNnPm2b
AEV5Xs73oUPKrtll1t7jrneoewGBlmogs3SsJzWOFM1YXySwQSzOQIXBb9YRCgsDKK097GcGzS0s
fop9lRdeWGNG/t/v5f9CSmH4AWMplPfIBHofGhlgWs+MqbBuzP2cy5FDvMBlCkp+CH6rD69yLB1A
zNbJHPXbUpevHYjn4JPCy6IR4yNvP57t/IV5APDY+BCQ86Fpel+a0QkWm21dWTdQd9C+LfrkIgIy
NoT9w1K+H/muF3M5i9+LhwoYvw7VV0gbdQjOVn9s/CkEr+ttHnwwukeaX6q1Lzcah37wdvyPQgq3
DU5wUJE6GKe9n+UqVy55EWhc6nZADaS62yVyTSfSV6cxK4O4yWo8SxE8z4ZjhqXJ+LWC3QK8Tz66
lr8PAFyLT1YgD9DUX0VdMIK31hm1jZEY+lZY9R8AwlSIg6GHTAQXbyIMWnk8TgY/j31pd0Wcc5ck
c78IWK30wb4rJ3gCL3W2g+I59ASZdtZoVh9d6N9HAPgqa+LKynmBSu7dkoJHIFivk73cHKNXsPh3
yl2bgbfWAUQOQRdpUyt3AwDwKx7FCXqYtf3fqmfLAK7NgcBFbOH2ztaO+uCA8tfv/ueCx9VBR+pi
7ozS+L1rmKctOXg1MW+iysZE6NaARt+UX5RiXliNlRNjrgAvkWB0o6xtfgzgpkSDRksofOEdqz47
QSuRpcM4yLRx6iABSJZqB+IdpSdIQpTRp0VGQEQo3xw4KnzZKjHen3nTTRfTmW6tYxgR6WgOGrFG
5BNVbtrMJg6o3pdftl+xycJkZtVvOQUiflnZeZjP/chBZEiRLNoghtPde8JyUzhkgCRW43zf5t25
fTd0Az0w/gsL5hqh7kD4ISX0H4BJ0wGkySV74f1LNloKnPDRTEGKRAgJquhtq2uhfr/zvHgEoB2m
nhTyi79U+VnVzktjaSdScqhAkzUhMCclaBWs6kMDfox7o4Va0ODLgSmkxM6N9c3i3Itb29nNprHq
KdAg+TlYhQUYsYmVQTHDocToacc+eMxQWv+PB42HjH0Pulq4HtnvgI0KypqSjfr/d/ZFTvm1Nfdb
F0Lbrz01y3D0pDx4NSJl5DA74KcK9O2l/AzPgMRF9PbTBEptBgHPlTn0M8lwqG814Qa0Vj5cWR2H
+bEzTX1iCc9JZuhY4BhJ3Kid3TyZj5yY+TMckqEelvlt4cEv2/GQIgBPChA3Wy8q/XmK9Gg1h162
3wwyNCcbA3g4y0jUMlDfUbjnAAkVmRCH2Z7UiQ3VnpXtdSgW9TA4Asp0CzFZ4FcgCyFrtiqUtcsM
oVMj6DGnLhnSgrNivJRzKw+kqGDEu74qlQfyd84zIxbQTidG5w54HRBUO3UyAegKWxYlZxRt7XcO
Okuk+0nGnVf9zNfhhsdcJ1pgnLODGhn52IiTjIYu+7Udo7Y56x8Evgn4+xROILyd4zr4ToP6DtEN
WMkIHcN4I6k74YLinYcdNfkFRw5UZYKJ9ooo5JgyWu4MeKUjq6y+M9r0SYO8w9/zsAp5aStzFP9y
/kdqY9n7hP8Y4HRxmaj/y/CNdM7q+lM1mMfBxVfui7nBNB4QXlUVMEeHIHbtSyJ7KvIIjPOL6xmr
8rL6OWQtvZOWvXmmQvgPUIb7Rt+AMAbiJhg63G20SqHOzRehroM/zZ/tbATSBz/NUo2/fORx72qy
gEcz/xBLwVbPl5+jF6zBpV2dQG7XQN3jNSHkOpCVwGQUJGwDeiqzm1LfXA5y6g85WYDIw8tjw3f9
srCuVg9OCc6oInIFhmH49GjVAHmOSyfvVEA/Ow2fYDmF0fi6taoFbaUfQC83ix9eg16yUTEMRBSe
GNbhttbhDbXs+sCIbCrLnYbZYuS4eDCVhXnp2v1g0NbjC8O424D9losZ8rWFHOYw1ZBqwZPnVDM5
oQzF/jlMfAeU4TF307RTVUdDo0Nkb4M00IhhJJO0KoWdkLf3Rg/3FQKEHSnPbEExL/vHCNDPhOWq
P1gmHLxwnk+tCiDqQrqgrzlJELIS1ZNFT84N8J6RohFHnyyyI2LMS6xfcFhGUy3ovcRrS5cFbuAZ
JH2LSuBk2yVjBT+XBVycq2dC4eROI/TPXh9aWQ6v0qEkABoMczcErY7WMtRZsiyCvEsg/NKa3py7
H4Dpb1pDCXJM/t0RBX2ahj4/GNAkJ6KnqRgJBdQFyi4YOZEycRw3VVmmebniFpZkSchyx0MyBdDH
AOqpyKPDvsM5Ehr9ABuVyjzgLbUiTB8XIL4YEEKB/lYXpAO+4KtkewslmXWamfkPiB3KsIQRf4TW
vggxAjGflqF4cvLp6oAjs1tcK4iztaxkGLjuO39o90Bj5qvU1Rn8POuqghu+lXqxLfJz6mHXqt3l
BSi7TIKDWqo+MQK84+vHyvsB+UYQXoZTO2HWeKVZML6V4IBEUPjZaxQAO5bD3sklT9nkfvY6CE30
IuGxZFe3jBmXrTxDbo4KIVZBYO8SnGqAFXu2WIftVSssku2a3jzxbBl2BbBHoD0YMzlW6x2Y+NqM
kHI3cG5i1X7rcmyzM9NyyA/N+uLD6htz6Y11hlzzKfYr9Y/ftslgufzcNsWxL1pggCtWuRVzG+4j
RAdxlLQm1HH2a46tyTfGVygvQggtwIoJMFKmGNhU2PfAlhiztCDlzhyw6+om2G2b3dbiCZPtpMnF
0ejFtRP1RXfep7Jt5WXSkMRmk5dFkLsq0AAfpRlNVWXjXUHMzUoM25bissircLix2yYiLfwoHjCE
eNv+DCgewmd6JYA8QZjsCv6rhXHapRjZaZLm94nKhykb/qwC3IO6LLvnWuQVRKsOuTkFwKntSuvR
WKOw0KgtSsSZ6pfLdhKYPY/UUInj9reysj5vU2Yvo0tUIrzkRGz5Bl0WfUCY+7PVGShNRfMLSHgK
mhbshmpuRsru+NOS02R7BJXJvguoPEIZCHkNgJeE25RuozCgae8SnyESwANBwDdnvDoWpJhtm4rS
/SVbWl/Mxq4iSiTUUZg8bjtWnlsX1pTlvR7hUu4TkWzXG+SL3MFfBki9sF6311U3/V0CGLGaof1M
F6+/8B7ePfZi4yCd509m7cpkEuPFprgInxP3eaSZe1SY1Poo4t+q3HwVxSxPi7LtEPpYJA9NNnp0
26AHENfAfTDvjdcH0eo+dPLbfMDKqKwJz9KejwQ70rKY874Yph8NQvFCpxBLmnPxHfQvrP61myDt
gKTiimTp9iou5Ter9bszHP5OsxqeAIrPR0jsIacu+RHe3sjYBoK9KvvqXT+usrIAcj93rLt0qmE8
7pXGMyRyLGaQ/Me20PCm6/2HYUwnlBXdHrcIh+cEwjVVFlgFVv7mNjnelxy38g6p/6X26D+9oNZx
K5IyrbzYmAXicqqmvk3GK7FLaPWwNWNxN1FN++7h4Utg24AgfWAPqCLd09wQcsky1FRCF9XR5h3u
q5qhdaFt6jYLSOSG0ex7MF0SScsxGfsAE1F86aKheQpFdplKBdE6VE5vdeawp7ITB6v3oxKUMQgx
2qeKMWfPofyyWwT94PQAMbD7nnVdcCG1d+YUbAsFIWYi+Jgqfz0Qzb442P/gnfKg2Z+yaGWBqK6M
wZeZoGzyaaTR7u7hXX1AeEUTO7RGXuMKDXtFM6aseXYC0ScD6EY40Q6tNTPM5mWGOO0ldh0D0V8t
13fkoesfA5IUOscsz8LRj6UROezKAGJXDZbTCKsquBDsCUymgomfcqHtkEGKEoIqdce0BAFCWQWP
AnxnYY+PWnbleWrc3daRQz8wFtESjOJBBP+2HfNmK69zMJGrP/zAXmBHGQjFj21do/s5MNfM4o21
uC09F5Oqu7FcIXKG+jSISFYBa/q9DeHQW/9vxG/LrDUvFMaMoNE1qNRNrm9GDXOfTk+/tkZjW3qL
l49h3ssu4X3F9zasRGOtv7o5uh1/+4kWTmjJJK8tES/c5Pttt4RJl4fpqvmACQO8EFr3igDGQ2mq
CpP0PoQ9Iea1YzMfNUpunNUQGpDWSgAlePvFL63r3Fo/q6Cx4IUDCVmNh8lHd8ar1GEndzrI+4OB
pihZYiW/zQZOVz9vugST/09ZDZ76GNTpdnC1irDdJNAKSAfZiwMr4rZCVYgOEFqFUCmQZjf6gDkM
R275oCKYkwXphC5OM3F2I19JtOtyhmAfAghwRyZc18FQMP9CB8Z9SfbbvbKIxhGiZHuqAtLuByI+
DaDRhya2UARvTHnSQKN8Er1yYiWWEWeOVZ5rYEfM0tOFsy/UMTBknAMdY3sioUnHL6gnf5AJp122
8ogznkE4LMCfMm5Zn7+UEOhGUH5M91JWd6SMNWEmpXFh1VGKbtzbJfu10EkeeiJEMlHXjksXi0L6
OaI9Rc9i6N9mDFFHRBWtLcOSYxeqFlVGrGgHqCP2g9bWlQ3yhAFpGwOl3c9Vrp40GD37RWusimZ4
Cvz9gOlTJ8s3XlgKimaZ+SHRGM0S+YQpgLjUBLYINfxAkeBbfm+Nt8USKswwCr5qA4uCGz4aUH+f
j7D0KAOWH5kmD+SBcLBYFO4iQwG9HaagQBpp7yLCZx2Pohaxk4Yb6OrXkxZeEUgGNNDMwzf3J60N
Z8/GloTSnpbUXmCg4tQPNTy3yjRiLfSvDO/QLm9b1O4Up3sggp8NGOU5Zl0HU4/979YNRGm3BAl4
wNA5IdBnxIraz6ioyihoAnePynzcbVRFbeE17BH7nPaVEypwSBNZj9kOJYe5l6ZoUHFrP9QDnU40
KHfVoJukKAAK89IcnhYPwtCFLIg1G+W0CiPyHWxCq1Ain+tWwNllG3dayHiL/ULo44Y9uAtP+r4j
d7PSUeEI/OvZVmHfYhiAHeMZpopfxcBRgFNYaDW9e9YQ1KPjWPgTHwu9K2Fhi6uzd4yV7KCK+Zcx
57/AVwgOiMDETmXB6oD54L7Dx3enjCWekT70m6brF0EHT89CrSBGC1c+dWRwRukxR8Fd/sIK+7lg
5A38JQUv4emXR7wXDvr0cUAZk/Z1cCUB3HgLxzRPmXDf2kn4O4BhkLg4ROJGN07SOvNdwoE1Kcac
X3lTDmGW/TKJHDE1lLA3pc2rRT/D0HQpqbs3OgYrBsd+8jKm0jJb5CeDf8rVrvYFf4P+sI5hoFkh
ZVOGS0Dbp61q7MEeDjUJztZaDrASDt7gYgnIHdHv0XVkuFoitm1T/u7Y4fZ6p9BDXs38wQPYuBsA
EhNJShpiDjCniI+m8VDl3+GyVuzqEvqYTgcgtDML/qB5K9NW6jypiKUP27vjZZUb2TA1jmCtRNKc
wKJEZS3btabzIzMqlTIq4OfAysdSNc6BN1gJQ21/Rt2KvOGVUTH53k8654lbTcsTPBCQOWE1d473
oyNqQU++ajZo+Q1mpzry4cMCQTnAB0+DNCcRkQVQB2+CgPQzmkldn53cr664aVFu+ldDTuUDA6jc
N8w7NnQE0HVGinrLQUPXw/7Fpaga8rKKMeUCzpWDxKVb3LOBS3W0hfxu0y64NTT7WRLwOLfOVwvz
uSkwmKUtYciMpU5Y+COAaZjuTpOXVrXV70UGN8es4M/SYN8QFTVfR/RV0Kn3NW4AUOLtAY6afrVQ
uD7Yk579LDWMAZwFYAbX7RGyHmr3uZ7PnoL3bp1h1O/R1BrLL8qnfQJEDGldhGBUMXI7sb0ViJMe
ng+Gp2gzm/2wNJhJ1yBEt1N34+UVEtGfVeGXz/ZYf0GachaReeh34Gdf2plbV5MH36CNC0ffar7m
FBM7l33DzKF88XUAD4c2oS4fHq1phiZu4NVATvXv83MpwmK0EJ7dzdZz0U1QbFTBEeahNoAS67WB
i3UD3/kH7DnvkGFlVyXEnBCqsRfBTC9ipcW/lfBv6oU9Rwhzlo8eU2RXme53TZB4wmycHNmgPgH/
xvNSenn4mETD7LKLA7haXVq38g5tVQFpZi3cO2vxzOyhheFONjwHAtOSVOdTBvagBwWtghP00v/k
fuKBTveTetU3F+cFIWX11TQ/9ws8gBrH/YnEl29dFviPBgNe38vavVkYPBVYVMkicwXgq/oM6DM4
wIsjw45SfYZ+sdxjrx/T/6PszHrbRtMs/FcGfc8G+XEHpueCkqjdsi07jnNDJI7NnR/37dfPQ6Ux
U5UKKjNAdwFVWSxxfZdzntP1XGSx8KUxpschz3K/TdpunSu5vgFkk/kuUt+jPhk/bqemUXp/bMLj
om3xI2Rfa6Q8+SEtIteT40OZmtF3qUEojwK/0aJ036KHvSR487wceNleNSu6GvqbJ1Utvs+JuZt5
IkKmzrdFzhE1os5eTdU4ebMT10w62vcpXlDowaQynWq/Vss4qnUaBMcgqIIYNVI1tJhbItc+wB5g
9Tdmd7PQP4JpLHdorOGlEQ0CnSa84DzWNjHAiBMCbOSck9V4TTeN39VSoWSyLY8gEXc3DGIbUMhn
GD5Yn+SCq+RjhvI5JebzIj0xoiJdBXkbrGYUUpWOatqK800llG8cGN4SjDTItaVanr7ZOcgxqgQl
hEKrk6tsxcFhwTHTNxcJmm7dawbjscXicWkBiEfZ8LmTmb5lWTxgSWxf4bgUGJ9z9czraQZm4Zsy
1jyLyLZVk+JXjpJ5w0s43HRBA+E4oXnOx+Q8afWj0YTjBhUgnY/MDpjgPyU5+bBGYK2DfLjMIRBv
WcfPlcif69xg/tCl01oP2JgzjOp0upWMYZ8a3/VqShVhTQVAQDv29do5NI7RbbBXYhxBhMc8GaIb
W7pZJ4YjyhgdgkNmGGi8TGaWr3MtiwCthcDtQVwojIJJgKJvMpRolWTCWWXjl2bm1h5aOCnzHENb
0T9cya7QWqtjBfkjcP2+D4QH/L3cFtP8VIzuvS2V97qpopUAh+xVYe7n8JxXPS+wtTKzeKoR/uxz
FeMDV5rbm9eRafFKGQUUbCXm2kXDnjNtjcNJO/TCfcmEu3VyuL9YP9TFuA8xF1S1k4B/6iNHxeGl
3rkT7atuvRtD32+mQFuPYG9QALNCctzRh5kLo0lo2JUoyhJHOyzb9Iyma9EF09ik+qqMohcsmTu1
Zm+i8Ohxu7pcMTspQHIN+0Ax3T2Gzo8qApJQ9kG/Vlp7VU6TfURqck3LgSGeXRSrzGb9pyr5GVBd
umjq8m1vjvtozC+hswcrhkjQ9tw2rdctBoghDudNMbggaJKVqwfY5uXwlDvuB1NCRlbNZ2CxnI8U
yDxtHgQUwQJ20KH65MlRVgEePI2sVDReL5we6c/99GTG6dfZHl0vdznHndJfQgp7ulUEpIjGXCVI
6b5HnAewoXhfXpvG+Ejt+msUatcQBGEEQ2gdqfHnZGKgkLj3gt/pSScU8OS1px5/qNdYhbmG2Oa7
g/nZas16M6kCsndZOzsnguwZKTEf3OAIPoZ2hPbVLu5BFKA1NXPEZmq2bYVC9NhnKoneLzU72zZj
sajLrjCfYI9E0+fOoBIsC6oyfbaVjYAKHd3FFKa4JIJhHZvGsxzVgjFPAoe3bt5BCu3bETWz2rQf
Vt+Tfmz3Z8UNdBzg8jBa8lklLnk953wpKEerQTip307ag5OnF1uPy/0IH6spCg+a3A26MHmOke6D
WIm5hisiUOZkC/4h9sD4TQe0tW9alPQHLoWvRledzdrLSngjNouibTcgs3Z7JLi9PKit8FOm4F7Y
NWvuf7HGhN1tV3ik1XXijntoXtkmFFa7bi3ZrWbLrEn+DQks4FuV5V0LdX0f8HbcsV72mLH5lnID
xJeMWUbD8XIzeh25tdaBYR2VQslXedAVu8S9KuNA69OAZqtIIsVIS63Q7BURX3qVhp2DuWpBuGPx
MS9WiPYkK6ajhX1gcveznXyrIvHmZhqLOaRDTWO9hVr0XrCtsRSm8nnoPlUZKAdhZu7KtULTS5I4
e8gq5wAb8xXEe3o3SLPAe0coDpQZ9relZAHXucfOlIeECYXbCZLYLIh+Im6He4WdC+CwVSNjsWub
brwjPOCcKGm0zTK04VPJVcyxGPw+h14eVFq4kQZkGsjdGi9v/Xs09sG+giS8GssEmDC790YoV3No
1ScpeHpK7AvnuQ8Pll45sGlirHRT5pyCYvg2wm6/09TXKrDeWqVKz83kE8whDrbWZ36Ql8SrMs/a
ZRzlY0nnn9rBlQQ9sNudATbLJLVgMGqYAXJAL8pywe6lRDgDjz7JTfs+ciL0P6PKoLt+1XS4YViM
0DbCH1DR/DrOw+0f0NrCdRchsgZA5f74b1phvFuzah5u/6kOwFGSFQA8RJTm6fYPm5791JYAQRwn
sP3BrUDIG+6XpJHRiXHstCoZiqytkc1eYRgA9cxWoYurkL3aA9u+aUoYeYfMhWrBYo7kqMGWmM6X
UUE8Bwy46ZPZbPTfIqPrn9i2uUP6GGZAYm4ScWA7w2ZUXCw80xWD6X5x3nt9aDleQUU+KPlHaDUM
kEKeae50b84tADQ5fq1rbHllWLKVpCGb9GE4K+KqaVGxRfyWrW6T/5veuVFbd6fTsijYJ5C/Z/RR
8UtNUa0XK1Hpzq6ISaGqUmRJTtN+0+Jqo5FEunXqEu5iYo9ng7c5M2aN8WmTeGw8c5fsUmdCVW3M
GzlM9QO+mh8/gVHj1QUwiFxewXhpmbNnNlzGTTr5MiGFUjqorlsqWzE0F1E33zqz7g89lECQh8iw
Tf2uK+AglYxWDFM+3bRfZeDusKuwZV6+xTgo77aj1Bu1dwkQCHh6RIHzdBP2og/Tz6oa44FmRnF0
BcSJ2vqaA75jqg+RRhX3KDynYzvAb7lNnIsukmcH2+tt36CzSmkjs7xOiMA9/qb4x7wvjBEqTen4
pWBjtXYZ/RwKMmtY6kmAia7O1CVzCO1w+WtTxrqrhg51nU7zCI9IaDCfmmtC2g2I9ibbVpqu+DRc
rOVZkJGMdTQ7llUM/TqEhQRPrPCuIls39OowuAObfDnvVXZ2+uJrscpyUxX1C95D5gFaet/Z3byy
KnRkltNy3dxWf61Z7sNOg1vmuHeDi2kyLvCHlIakTrc6GDPLl9Z71VxVXBMYlJFPK9J4oKrO/Nu2
pnTSzw3yPyCxunlVpMI7vDkaTkDd2RrqoYBsy0DGMbcdNha2pRAs8skfAkteGBodrDZ0jlmP2SBe
Khkyb24zz3DEExlkIGnD3MH+VMEmRo0d+ANJkLrW9XsoBOxjrOGaOz0VV9Mr6OiWQeVijAtp4UVz
DJKyP9r62cE6QS5tddCwQa1pgyMfJYc8R3b1hFWOwW0XXbWx8BUgVSdbny4cUZc7GNKcFs1iNerp
uxG1td+GhHbcDl5oCwLlu9zcjpERPvw4elHqXIq8uVcBsntlnJBKMaa7YZnionu9i3yF3QNJJGZF
AIxdvrJ7j45KZewHsyuPY8o0ozWGYZsbjQEpEgGAoc8+sO9xEwcW/XP2Y6JbVoig1OC5yoZPg9K5
7PLoh5drp6jlRS/H96kHEysqrPlJ8OX2tJnnwjnGU4UGCHJkRTgQgwUbS0+ngW8Ieia1Te7D0j2x
m8/Pal1SXYXtg4kJRA3hMDljtrmJX9NxXUykKEX5/MWR03OSctoKJRwP5YT46TYqENTjD60WbKh9
lwdeOOMlk4yy7iaDhpZbjyF4LEnv7DJj3KDBQaWp2g/BQjDpLQYrwPMz9TQxzvFvq7DJlvpRS7KX
cWGG3PySDYcIPjKkV0eFJH3zJceYcKJB7de3e1VLCKaYzdqPAsQqVSP8wYmdfUQPDgeTFxo6vStY
7JUshvSMITgkAM7mxJoWCoI84MWMim/TtLbDzTzr29vVySgh3zHx8m5LqapSX1hZEGi0LFkHagMS
YAttfbtMGPZAqmPwsiWhWrB/G5NtrEIDVuQnK9c/W1odb6rWon+yy4NgzDtqzvhjE4pzi+VDgNAX
JJS2CUGRvdBke1ytG2qI+asOQhkoY4OEobK2wp5qsGooZZMcYvbtx2dFMezsMPhCxtf2doF0mlF5
6eyWJxrHfMPKoHy1M9Qf4exuO0qW62SizJy6R51uc5cmQ7GCh2dvgIB8azmKx1LMS+iq2lgMqPv+
SaM3uynv7Fir1xD1LrIIos1tB8J1aiHu0un/E3Y0BnAWpZRLqWvd2339/TbQMkhZWYWBHD2ifgjN
LdVgBcYH0v2ixcDjhxgeTizd1r3NHGsVhHPki5ZEpdt3nBJ9GaM+QR8z16LGjOI5FUdhrmr/ZmmI
9Cn3zTwPfQ4lS20uD3Qy4PydfhyPEoSgh622RNeZ4VvRWPZqzKKZFo4SHCopJXydo9loO5bGA5uE
nGmRCSrZ7hwKPs1lkLvm+wQOeiw3HMSTkpenwMRCunz0MGY8LPtogvAmwNDmMTqBGici/EGsA9Uz
7y/taoZszCMz3JsMSimhpgJD3bApl3F7OEPT6YW2SwRJfgAVb4sE5AhvVj3yGGWwelvqxJr4ojBe
WBdWxYVoy2wfA/T2qqmgzIudu9uPdZ3kZa4EBTJjY3RaRX8A3XISKBVW0CdwsyAM8xlqT17BWnxf
MGgEVOJ1BcbK0MnY1OIsNdyqfQ6a9NIwNTq6jZPsbAVKeKSO99iC7x3ppYkjX7py/tD0hvlGbg1v
fTG+ETyXnlgRgejF8jzXOZqdtHobrdTYuqwh7hPLME9myYoW1yRpZDhWMeG5Vvw1qtB9KGUBvmcw
2HOkuMh/bLjKhOdXSJJPBcu9thBXJ8GqsrvpUA2OdYnhof14lffY7B4abg8ISdVT3WGNYXORFUfG
ZM0FNVvs1xghWp7EgS3VU8ZrM3ADsIo4Vra12Vl+l4KAAzjh7CylaVad6Dn9vBW3HWLhN84RnRmJ
0LssVHFyV1+stMEz0oAHnNgsjnp8BBHIanG277C6tisZdf02BlJqB1a2ldng+CgmZx+ZeeMFA5vP
Smhv2IDhYDsz3G/2fqsYj+sujxjHOdMH3NP8Xq0XjqawWGPF0/1Qim+Dk8Un0SAsKapAPVkpFpsf
UhYycR4RqgGvl4mJyGTQ593sDuodOXDqnd62xDk/hiqjeCeNsInywghDfObdorAfg6p8ncga9QDp
OU8zna2GdfmFJYa+6UbEIRrX/QY5UnWN6hGyn0vb13D3JtFnMWTdurFy+uXlSTVWdbaagjhb2woH
CBQ04p5q2sITK3ekC231srMgXVnNHpPBBhkx2yd92o0tPytHt3PTRSTNWz50cld1bEkyVhZ7OzuQ
uOXszDAx16NDuo+to5MJZYutRJb5OuTFss5BPXtOZJhbMbNxMfG6jiWm82CkFkUJeHREf9UijHMw
BPWVWjqMPmeMY4pR3yk9LMLlVSSCPlvNYWbttWTaFfPonNNyY7sj+xL1U0z20bEJmv1QYqAJl5pW
a82zhAXpyb5PAOD2hNlJ8bXA3kpogSoPXT1h8MbuC6f8xzMOYRhLTj3+rsS982AV3exlkdLcWYHz
1RyKSw/cgCVu/DJF+niPCvU46cYxkcE9XzRFEUVoVNfgW+E682xKPjbtEDNodjcJbXhpsytu+f7A
FDVKJdPaF2DD12neih8u84Zr8M6tSuALVZOunJCBSAgtqpMaw1ZTwjYq0j3rPmRTiv3MxZpuWUiC
lJTlUslRQoLqYUucN+QZRmSsWZV+bWEh7kWng5hP7mBDK1urZUDSp1q1RXDzNlcBcn95qHLyyGJZ
fbrtYCNSvVYlaVG+S1CDlxSNsh9jXoUVos2DRbm7YmpKX3mTVwDWO1YIFqoxuhoR6Y/hvC0a6dLD
zgdHc190tVePtxdYX6jU1rLeW5Pz40fdimlXJidEQ9W2zMnWupmUlzPLzh5ljdLuNKIuod7vybsz
jhiAUPhE3Z395dbAyXKtZCC+WduR7Ls88pgnJEvZvwqVmeQEq6Zt5ilvwI/uJZgvXCI0Y0GMF86e
8h1hF6NnF3JpTh6qxUdphcoXzQ16JFFF/2wKwJFVZwQ7sh7oNkqV1ImcmyU2wa/fvkAuk/FEA/RD
GxxA1NiONryRDPXWTpG2vh3w5G9mHEVk+mS+lWf1Gk5Zyx1JR5qZTbeyNOleOHtrkjK5Hxa1V+Io
8R7UA4mOhqr4odq/NEv3dSuSK3tWd7p51jGqINZqBUIOvYcaZuCaz5jIUXQRghJvMrNqViCV91Kv
dJB8/WNdiWKfdAN6lp59o2RiNnxqtdDaNU40bWwef4Ns8Zh3dHJZ1c5eScymTxZmeOYSMlrmsfAW
TsEY7NmQDad5RKrUOzyceEA3IXxd0ZruurFJ4cWffyhdAbKLW9nQxt4jHYuiVS0MehIjeYhVfcUD
sCW20NoCEDyYcRUeoyT5nibgZsHmjhckKmHKSohYsbewdLK1pG0+RGDk7VRXDwlpl31f1udwFCdQ
ucthCF4DTWMyMpJdZvXFVysav8+ih7TqDgeiHbjFAmb0ZnMX2GrtNSQLbqcqfLXsOT01VroOXTvf
wepmBWzJncGt9sO9HCKzpj9jXl0hHayUAe1U6KD0QEiqwiDBXHXHYBNVhHFf5NJ5vPVxxGhuOosd
rmEuEpuo/ETYmX28OREtZ2DJpj0G+KRXej+YKN8ijSoDHBcUmGIXC/YrqFNONwVEMCr55laZaYjJ
du4Q1JA2zIlPBSuflZq20iVJUWQ8b21AssAXuyvvHCTKKitPJc6MXZbsk3hxVwZfCkDi61jQroiS
WDO9mVfEXw9gHw7WPLa+JbLEr0V5oXeFRDxqWAVltMUQcoQD9yWoouA3vtpfOJ6wq9jk9DiaTnK0
+ElSTqwNbQ/RCuROoThMkzC4qFoCSerQZ4hN257GzQHQbFX4iwsRhuBsUB1odWoTZMPgeQhyDU20
Z0JQOHJCPcMOyxfcfFASIsjzakwEBiVgpbMxSyjSU/037oxffQeocKqtmwu7hcz5Pxv0urFm0lOm
80UVs424HQatFcvyHBJbO8+wliV0wi5CLRuUvTw3SdJt+jqSNCujsdODUPhTq4+vjT54+50zsXqy
leCjA/ccQLX8qihW6ZnKGL1MvVRXIkl+I+3X/gpZgmQKX1XYS1DDX5yQce0OfRcowJGXp2qhB3JN
gg69KcGzvBRclw4ZlSeehRmNAEDDoG4NLzXK31ngxeK5/LOXxHYdzYL3SLaTKohu+pPZsW8aEiTz
ULncukOlMOpPBYuhSS8AOxVFhYRjKlbqCAleSakCcm1kokK7enTska3FiOBUW16hIVLtuv6SxUzH
UmtclEHtql9MWFj+Ha+yjR3wn+b69+Yw/Zef3yTQytI0TejiJ/8tvTpznnZWLqVebiaen5egJPnU
EaO5uxUczHbWEfJhphC3TDk4DLcuX8MA6jEIPyim+T0s1c1YNMaLWlPCiHXkFuVLgT3WL+wXt+5r
fxpgxmBRjjeY4NN1UPKUKuCxoCbUis2AcncfgqFGQ0oqYZ20dC2F8xsE7F9Bl0sclkob52CIc0z9
JwRQkJmFNdiVcWEDRM+HyvhuSObDvDTCt1rvdhLJoY4ZHGj7tHKajRuXo49a6Ka0K9gfb7ph3usy
So6Fi+kiRTk6FNG7ZX6/9SNq68j9b07SL0zSfGrV1nQc9EQs/PTQYZIplgAl/VIDStxUMQ52CTkQ
nelVZ3fjBeC/eSG621BUnU82drMZFDZmWYx0bLI+3YQfE791Xwj2lKYBINrAaLUPt7dmrjZR+DSL
tsQMSAV2F8/Ira1stJyzFgu2P1pwouDhZlv6V9OulQ0952/xf7/8phArl9g9RPk/YzSlweqdfADz
0vCQX5kxYiqiwL+LpALd2RNxoC220GQINo5bQ9k3yOLRxmzdEOXtCQtUmDoOjFl46KGLtavVrQi6
iVmZ8hprN0W0lbGn7NiB/OYs/fWhREQgaYGgMNCxqD87BSH7llahgJQDW0cQBsm3UR1nq2yCQtJl
y6imG/JTqiOwaWNgOWFir4jToFFfHHsh2emJWsc+0hnzlDTZysmpawP2bigTiYfNMv1xzo3Xsqw+
kFaZ7Oqw8BV4sH04h7p3u/oIRon3EudNM7iHWxH691/yp8DRhaLlqKbAfmiqOORBLf75ebdATodQ
iQXy75Zpy1x1r1qWhhscVKTtzEZwNPq1CA8AF5z7cGEORvZKsr7byrlEXtmlNYxo01wPIPXDZErX
RY7CuejAzP3mo/7qfACS4qHGzaPb6k93jaL2GpsQ3F9EQy2R3RwyzHA92goHVFlSlgfF4G0nCA3g
eccy3DWLbB0Oqlz95pP81Q5JfAjkMRdII2Bn5yes1SAqMSt9hg9NQzwXjfEH2eX6WffLRlfXROU4
+NDmZq/HDLEXXgckp7jK97fHv9U4isdhk7/xBf/i1eWomDO5WoXquob10/HBkYXDA1bYpbcZ+OaL
zBihsjbG8w7pveXdbjWtsNc5zTeV51BBNTW4u0x2vlNUf5cdFkf8felaKh30ycrewkUfz6IO461U
nQ8s69hFqEN+U8FovzigRF+anFWdlsNSf3prUeRJUx0a67Lo/ZHtHnoV+b1b4nO73U1OT2dQ4bhm
7+y+S7bBWhkbP0arYPavcvHKZ/J36INf1CUOj2kbB9ZSmOg/v2DwcitGTrzP5XYzCrvEzmJrH+MM
v09v8W3A1TLuiaNmNb7IdW8zPq2g+f/7K+5Xbzre5+YtUNJd7tk/36ZKranusnq5ZHMybXWFN26i
7xOKMlbuEEHp0Ca/ZH09zqnc30pUSTXnsjlfoZSzN04uAt7XwE2iUOm3SUDghDqV59ukwqwGXiLS
PhsNfInffPRfnVugzrZJkoorNOunc6sD16cWsayLZVTiaFfDS1ZIEn8CtcYERI0BH4lVVJS/FaMa
HQMHc04zCGYImPQVNA0PxRBp/3bUTIYBTz4btogmjV3afc6FNDBlBcOmqbQrDBnFV5JOPSzett98
kV+8y5aHpcH1KXhW/lxalYaekwpjOxcy0xWAQ0r/1DXW4616gnv4MjjRJRqEcTEmsWX9YPupyrZI
nuWAoeTWSd+e4IXsd8UKNxg2Uysd74ajjbllGNPg8faJ/1/RDk8y53//ufyZN1lOdRxG7X/955/+
7RzDbGrkR/u3v2v7Lu++5u/Nz7/pT39z81+3Xw7f5RLE+qd/2RS8BKeH7r2eHt+bLvvxKf79O/+v
v/gf77e/5Wkq3//1jzfZFSDmH9/DWBZ/jHAgxfgPp/YvkbDXr7n8+pff/yPygYx67Z+43B0hCGlY
Ul25nIf3pv3XP/gl8U8qAqxzQA1vv/g/oQ+Kpv/TMIAcqPBrXVOnDfuf1AdFM/65pDRAb6IQMmAP
6P+f2AcM939qUUybv0RwBRqm0PC7C2e54f4A6bB1lNcqyYpPQ8QMy2z0NcOxM17WxJut/lVzcSrp
nzKDHiAJkeaxaSQp6FPa2Uwi2/Ns7qiq36p+vnapSUBqpb81yJ+d8kuqsmHIpFfODWtnbKhW+tyU
/LG0fueInVzeD0Ya+plV3dnUpH24JzWHybbBP3Q1h+2vk4VnB0RMVnwCZtvLyGJIdzgqd6raeRJZ
moYnlD9xiGv9RI6pPXR3oNxRfuInUZVLJIzzZPdHqLmQG1vdvBN5dF851h7BHoNqRUetQBB3r17V
ZfyjG2uAgdhGItR1yBk01oEI+wazASjJoovO+DKWn0uprSzTPM+pfmhtcQzj9KGe8vVYKZu5E1dc
cRshPiOw3oSKAqMlo14N0reicSZvYjvRVOlDaPIriu08WcqS5VY/ylHzl6OihxUqpHGvm6JjhMY0
0ih35hRs1Eh+KjMwGFn2rby2eb6uI+0KE+mpMKF4auoLlQH9GQQoqrD7NnjNO+049Pyc3FI+iikN
sJ8onx3yGjVpnMnT8Sa1OJO8/qZm6QOMr3PXG4yX1DeRGo+MwCo9eYhs7ZAk1SfFEeeWeaLlskEu
HjEk5NlRlephwHcmdGVXFe45uGeycNePAsls/qkchF9owQ69wc5uOFV1/KrBcbWcdYpvKjKqR66B
fd6y0W9z4K4DPk1P4ZG4cHwIbVMAni6aDxREnkUWRMHup19SbLEjTJF2JqFyXZrhWq2iY5EHF0il
b0yIj6GFAmdlzMkD1MSnkNQLBA8qs14iU79a1vShF8uKYn4penEYRsOmk06/meVbpTNpXTQRUUGP
3r6rQboqMqNYmYgRsrpf4/bDFuaskRhuWDnREWmfRY54UurysPy/LGtOTOV8sNRvPX3oVlVi7uUY
P3Ae2rL+DHWTi7fuSOaF5ZWqaCnQ2R/x3z0sl4I6HIHzh3gJGHnD2NK9tmfmPxt+INtwZceq7U1J
8gTb7GWSwZERtIn5jeFplDagW9LPUOc/nCB6rXqFbsJ+JrVqqxMFvErm6Y1J1Kewrh/rmpNttler
i3xSmz5UiNiiY6xcvvWmAdus+BRJne17f7cM4ZP0ISgseMXGq0lSHz6/CY6qsmOXsBkjze/D+Y0A
xX3X25uIhbNrdptsMjcBitIu+haq+gGBxcZClj2Uw1vIFoWHy/uCJPYKWzs2pJUyyBC+Vs8AgBAu
Sme6znn8UBnNo1ppR/T5aHOojlSFNkE37rIy2Y3W1nKarVEVBBaw/dWa7aDED4PD4TBylcUwFhaC
6ObPqTT9NDf3Jv7gtGHems5vBftzDzn+MceO4PXl8MUeEUPoOsX4+GUUxgHMcYyipjqpauBVrJ3R
xm3Jl8DSrL/ksX7AlfwUkfqI2K3mAUKRqRLk6cjoGcGuttb16HVAqYlaZoeW70OdHNZy8Tejbvy5
zD7XNolxbK/hxNqveTRivEzsLUxz8McFN4WW8CQOpuCCTAAsae8wzswf4il5HWL1pRPDTsvwLRGP
44xAlNrodeZQJaqyCysReSKrWbj2S0aDOI2pcpyOubT3Zqx+6YZg58zVe93xYwy78wlOdQM+DWmA
hwlRaslOvg/vsZntpsHe98y8Q7FMZyqG7srHILQN0t7zlCAcwL39RrbaIzF/r2yH/dTKj4PLh1K6
Z7U29y6ZPh06jb5TT5jwSe3zhpl7MY58Knnf7u0K3TG1JyX9XZxr9LiMamMCeCTfYizkJ9kGl57V
uZGlqyRiO6gbHJA8Lj1U0huauFUd6qdA0Q9jz+F1gksO11a2+VOkfC8b/v5cZA/2U2NxayVa8JSO
iEkYo6dlu45ytB+KQ2iBtS4Ri+K4OC5/tGC1mW/yHsApd0sVjM/MdzzNmb5MhHLKOXlVU7a1dYAP
wTyocX+JxXPpdF9ml5uaCmpDOtfLMFhnpsaQLFiGzxOgfJb5a+MBD9snV9SPQ8UDcjIObu1cbNU4
O53mR8wqUW7BrC/EVR8VyKsqByXfTSPvgVDzldI95+0xdlW/DIKrwyMCsavXiflaKQs8gpuUcfRB
7dpzmd0xeXqilDwEafJqQ9X4XPI8aVJjp8XzF5aDp7lTLiO+6zqIH5JMuah9V60q8TB8SCytZf5h
j8qHtJWnsLX3WGy2Krb7LCf7e+L6yHF4KHgJw70M2deq+hHb5mOvNSd+tsnbvlFrZK2cy2EStqej
nL19Y1F8koiumuyCX+SOjd+pwg7UNcapGDJyJZwLSdJQYOLNH4q0+x8z2P8ouvxekhba/Osft1HE
/45m/133OKZwYU8ynf0ZMjXLoUxaIFNPjZocaB6ew8reFQRiA1liS9RgbHII/J4PJ9jSSCrzk9W0
KxOqjsMJGBGT/v0H+mnu/uMDwdclGoFwMICHS6H2h0IMa5/FEY4Qf/fNxSnNQ9spSD3ydd9Z3xVX
PxdRCNdP9bkzHh37K8qIHndEkt3nLUWIylMqUk4pzqKC22bQiB6U/Ubvg5VWPIaC1OBU3v/9Z7Zu
neKfjyKRJyYTYrh2IN7UBeX1hw8dkF9OhKM1PqH/oK3NXkQP0h58RDa8ognKvbGRJzMimxSs4rbn
c0E966b5vSHsvhfFhWS+S4pEYkLV3YJGrYpu3+BNK9KBdEWNtLt0awpUbnOytsi2inF+gFE8z3r0
0IWTH1fFU9gcTMQ2VfvCM9WZsWTzyOSduJ1n04ssdIv4GNND4TCIUgtPew+g0pBIsHZdsZ6Hfp2I
aU/AO2SCSzZwwG1zF/ORE8RcdjKvWeNsnJYHB35HVqVW52fIA+IwW4tFApOApQn5Ewr7wioCb2+t
ZMuOv+w2gbQhiT5HDSt9SG+KEj6AwPNNqgbNFBcsQzNJAqqgjMmix7rI8QSIs5koeFmHTW/rB9Nw
n4ikpa7I1gAwdtrY7NU5O80y9TTeQkYOZ9/t/aSc76vqPaKECN32KOb7vni3BrP07AA1BzXQRiFc
GOnJiT3n/VTW+0rED1jwH5qq2g+aZ/fute7Ho6ryaQcVMEaKyiIQ90qkrhLBY7UdvqUWilxm+V/N
+KsxBicLP8vcEtbGO1XQHjiEg4i0h1EqXirr3my+aU77PYnJWRyGHjRM7oUEy5F5bWVL7m64QgPE
fqyHEB5ANkLh4TTZgxJWlwC/ldLl6MPTdZLqZ5Ok0t4Sh7lAWj+Eh2zsN1Ba6fzbC1W87J60gvRi
58mO4By0zDUmG6iQftHt5bxzQzPz8HjiLSaYz8ZskvOtPkGZvPZR+DIiyh1c5xFzN4EoCPezwbfz
8a6NjTNr3acRym8Eh6i0n7RUOTF7erKn6U23s13RrAjiJSRPEtgLXh1JIZbu8hEvAa5yps/Luwav
ySz1k5oHz13S36ft55gwz2wqfAj+39z5W2cPz63LVVxzGGM7+OTGOfp268khfdtrPRS614wpqu2o
b1N9sSvnv5k7jyXJlfRKvwv36AHgkAtuAggdkVmpxQaWEloLd+Dp+eE2ubhtHKPRZjPW1puqWykB
91+c850nczwWQ8MPxjjh89iStxUgGE3JYGoVKQ/Vutl/xPURTlP5x8Tr6Wbln6Qr/2RWs/MxsfVY
0pLmCQNZ0NrZNUHgMqn93PmXxdAuHEfhWkAWWrwWdCQ15HcQWyDXeDfMDO/9FORMPBwlvZJmVUiG
bO2OOO+TU3bA0N+XYto2ojgQa3zTwRMBrxqQGg8CLOeD6uLaYMBD+jsv9rVlTO0UJ9LizojV9+B5
9twDB5z5Qc9KLEb8Sd9DcKXE0+I914BSeIi2ziM3mVY5JwjN698xmKZlsNHkLyEhnBcyPz76vA95
RCGzFkFGPoeFekeutIXykubjQfy0HpoT40H3cZN5x1wA1zrlyr9PloqKqTis/zdwahvigFEKbwF6
xIWScq4VFnZyGLBi6oV2Z45j2OYqmMkyWbTuXM7NbW7jseBbz99XSmdsYMHlW8EueZPNaPPT4RCJ
+SbuNKxnyT17ALZp7pMF7bMfyVNQNmk1fLr1e4mF/zisVExYv+yV7aa/GjoMRNg868ecml99jPem
bz36mREMC1hMu/xo5+E8uyWmgJ6gRhKusWm3NQ4huBrOeHIJsbXb9rageOddv9oOOATArOTYxkbN
bOo219uzS2pZbUE66psMwoArP+Wi9nWUX7o++8QptxpFtA/HHM4J7bmKJR+0OLiy/pjEufKqz4is
EWhNXUe4tWcdRvrLvFc3PQbyITavbk3PCQLDnJetaCx2bt0tNyVGfgJXOe3AJv4SJEyR9WCgNgNt
evCov5LKOhkQALM62S7pvM9suj1Bghs9odcUGHTzw19PMGhl7PA3Jb8Kw8vugnL5lbhGMtwbuCKJ
x8HEcGtHCeg71Ag22UX9jCqPWAQWmhN+vpj3ONWTU4Wrl17+NlcYG8TtsvjPqtAumqV2UEo+lGNd
KzO/ZMZ4jgoLHTn7t1jzH7Ilvhc1WjX0Tf7YHUsTaopl7JwOU32WbHty8lrPf2BLcFkqoCSQR7ri
1cmc01wyhIy1R2utZhHRzPk6dH0wmaJbmv9ii/GccaAhI3UncZBK3RRtfD+SiCgsdYjS6rKWrh3S
YA96GjC1LYwRchLGQEjraoCDT+U5clAN4Vr44+FGUF7thBihgxLr50Yl+Suj2CsZjHtP9MdsWm5S
TkctM77GwnuqDHytwvgisOiCoqBAf5ayQOkw5bhdSAr0LcMeTEqYHafPIiYWyMzKC7bYg4t7yE2c
k99St8DQn2XN0zlfUym6fQw5vUm0O1uom2T0H/n097GHdF/xu+dC1DMeZWYTKK92qcmXxcrO4wNl
KKPsrDy0L0MUnXOhhevvrIDiInnu5u8yjfdTOp2diIrKwoKArWd9JFO0f5YToUmOr11Jj2pO27p/
8BH8Nct4tgQbdpLnvbXzW3OQAAIwDyco3JmuVeSfJxlEAwlvtv7up9EZ19sZ93/Ql9HFW/LnPluZ
VOxvmkNT5JxAzY2MWCpl2V3UwI2zrrnh/SaW9kvIy4dU1avVDKfB/4VIDkRjo0YsMblXvLDo28+4
UDVPnjPlfuho3HPrAR8lFxe9m8RJNAnxHvflLfNb8oRTGKrtN1Kgu8EfrY0YmtcuZqbFBYBM/FwV
MeCg8lZUFTO6RqRYxRO+Z+c8xYIuviULKtlZk3EcFfUmd4WbPo9m/jKY0NsGNpGWc+h6PrBXUPyI
fVJyqwPw0zKwzR5UAJyM2qM+3yauBo4LR0+OV9FowGxpv7lmfyTixc49ktuykMSSnTuspaTHOMQ9
y5pvhwjQ79jym/9hBP93/uNacK+1q+exJuJ/lvsvy0rTnOzYBZ3yKIb4OnbZqab10ufpthvy/2Gb
ZvwdHs7nYg8lWPv4CGp0CK3/suNr+rkf+tKlTubY8hRjjGq4m2QHmkbtoPyR+ZmBVM/OUrbnWE9o
3vu9sYKFxoM+W0DNu9vGlf8c6TOPZxL+3zRBf6Uk/q18X78sYVhwgcSqUPmXnmNEJlhVpq0ezeJB
cc+keGQj+0Vam2G4oz/mGXnP252577rXvn3nb3vUqfE4HId6b4FNkwAmKccozmM4R7JzNtMc0Yg3
QbHnKYTm8PVXy/G/2kLs/y/Lg7/tIf5fVhX/P24hXB6Z//PXruU/txz/ub1Y1yj//m8PP91n+vc1
xPoP/rmGMMU/dB1qIahdAyEPQ/7/2kIY3j88AykrfwOmkmgl1mkVMIvk3//Ncv5h+IZJNobF7NH8
q7Xr15Br/sr8BwF2lHie4wv+2nH+NysInrO/v4muyZege6aHxIh0PL6Wf3kTx2GsFohSbeD619Ey
h8AaTQUJmJGoV7crA+U8ujiiTbLSQo5F0WXTwS6r/bSMFHq1Nu+0hcluSZ3ilAjLoWJ9xzMxQXoq
bDwoZbWZ1kVGDTIgSZ0XVGl5AHmTLB3PuM0lGCTgdE6umVv/QlrFvjUndUybQzXEDKB9kYfo0QuA
lc6Dn+HA9Srq/hJP74I6KuiHLiwtr2L++r4oYAAG0cGB46lAi6Mfe8iebKYpW7Soh9IFH+AZqg6r
yLuW6PYP9qLv9ULdIC5vN4QZfMvR7bAvMCZTencPK6MMxiEChhBBVpAK9uCUPxbwdSm/LZs/ahoy
oqpAZZF59DKskw4sUc9ujE2Vumc2otijgdq0OAl0a9wYrsPUuYpgukbkV0X4lRBpjFstUQeeny0m
oH3aa/7WXqkLZfVTN+0t4m33MJtpj2saZ5JXJe8R9yyECYcabVREbDQ0IJUUMsitGCUqw7zYkeNO
Ah7AuMmgMZ+1vYGyOB2mYk/IndPLk99kL7561sCd9HF29mf5nfMfsjnKPyJAPLgznPeirUqsyNwF
7Ak4J2E8pZb5W+KBYsg7kN3B/FVa0Y3X0cnG/IJKB7oAvqx3qT1I22MuZvUpsW2JtTEcNhgN18k4
kFkIWWMHZuOzZW6+6YgBxcLEQHji6OsZDZfZpnM7K8A1HeMBrrdM+j8iG8NQ9TCMJC0KbviNkyJ9
V9F1lAY6Tk5te742029k6AfidJ9ZqeCftrMjrSiGD1QtE02jgWRi22vLB00hXnzg/hiuj2k0kfMl
b5qyBPDMv8PdtV/s5S3LGK1I2mUmgkCv0t8+dS5onN61QfuWIjms4xMe5TX4TNbB3OEnLDTxfMxt
BLOUNUjjsbZsWkLdMGWSQOxdhwnWchQ6sc+Pbxzbjds6H1q9PM/sJfHAeSxeyDQafO3GS+XFqeK7
yvZuXMN7tSUpGLFZ3qalFfTSwtEBkAR5LNLmiDFtNf1WRnJUI56ABv7VX9+yVY73nZ5tamPad8Zw
4wj3oTNcwCm/sEs+nXy+rQr7KWay0DAFE/QUDgV5LOdA2OAIE3k3qxOJuxsGt/eu0Xx1cbSPSUsb
s+Jq4ZRSyZMl2y0/vPMMCZCoMBYSl5IN4abEqbOJqg6zne5c2R89xo5zzCPGnESjYr4szFe673t+
1YH55jrghhBvbgqyEimatC/hpa84G/BvEtrcn9fYSNr96B14wRryAzXHQMKfTuHAVViPkLJEKz/q
XhyHecQJbBxFBx4DYungdB/aZHyB3XuTA09s5AZRw5Hk4xZravPowytuIqAcxnAC/Yagn1wEwhDv
OjkBxczds6nnz5lRQQ7U6k1SIFIyE/Y7taneytYJFU64TWGOa5Jw/nlwFjY3omfogFPQ93CtEzO0
ceA115P1kBZOBBoGpkPKAmkj7zpDILE2pyRUvnkEpICdhscwSJR66awZPAr0hlGPnx2I0ZsiFZ8q
mXdFnxEakOSPoH8GdnXZ95KE5pB9jWVz1Czr6pf5jTuBJmJj/idtu1Dv2I85CY3vIvk4vX3wc5ge
6/DdHNzHqq5eUgnORSl5awVGHw5Gz4/fAXZKyfUOVElgDwdMgeUq7o191mX9DpLxNbVKXBzpGbsn
8mMbn0Q0iGvEztV3jGM/jt+iq8Umntg05zMlL2zHFq4BqJZ2Zkika+fYz8ytMKZnwys+UweysiHj
dKszrxs6F1DWZ7z+YeGbr73fvkameJkVeZ42nx7sHDuLwb5gU9yP69fgpWrrary2Q+sH82DcTR7i
3zi1t5yogrqruG9dPXAm6C92/G5k+cxxvHFr4C5OASJJscwIwR3s2v5rXgTcCUavm0macWAvL1OD
Dz8hTmMjciZykGxf5sUdeYMV3ynOvdR8ai3tvVteyB4vCvUdxc7VymkjcFFpi3F0W9xgfuV84LZm
Bd+3GG6W19pz4Qwu9bUkRWyAAp/W6ZOXzx/SIgfISqw7llEbE2DnpnNgH84rWU0J/yXJywZ2EkNL
AV0ShlLDmtsmKxxfWfWdJ/QeUc2U1m3Gi5REylmDc8jZ/gHfpA2JBImbI9tgzWNouSDTo6P0Q5jA
r9Mgfun5tr2snaCKdOBJJSKD+g4nOB2jI54ne74dIoDLFVypdQ1yF2XaM9ZhLO7+6OIQ8Jh/yiQY
SBBYFmPYDPCmtmmcvrUDHWGPET6s429POxoNONLETIdwnKs73t5tZjpVmOTromosDhhg1mBAvEYG
B4RZqieSg48mWXBJT5bBZGlQTie0AoXH2sgaj2g4cdUBXMxQym5wS9hBJ3Mip9oToXVz4GXta9qz
yyp899002gdYGE8qSjHhQW6pJxNjaXdS1eriyOI+0AVHvSyYY8zFvoy4Ba0UJP3YZvhFMNDrhuyw
Wy0rnbuiccv4ovQRqM9kJshOkWnQhEbcnIEVG/i6l0tvujgwe60KrW1uI0iYJ5ScjRy2A9DN0iST
stQwCivz1+3VQXebF1VP695zxRg4F8107yvNBpedfhVelwRtr+9Uthi7eICzBRrnU9dgHvGhfdyR
6RYHE3FEaYRzGArdzISQbxGYZwmVWOTdfU8rFCwzrtMym1AbRCpIfOOjVsxK45n5JXi1AV4ZmVjr
jRk9alOEPb4bXjRVoCAA7shKVflsBIq9plcuJw5NrChZ+GaMH6dqRSauFFaUXvdZDFdBF6/UQ8CF
WnLGqqk4IXak5oN8EXiLHSRttU08jlxuPKYoDJJiE5LD4nOP+2utqQTSikJHG21t/KLqQO4NX1Vc
LYGNexTnLTCoCBVu9MO1f1Qe+pN1kp0vBQsNdo3tUp54itldxAdLrc7TkjSgrmXjjjGUSKCOcOis
K7YmZL+DTgC7q5csZgcOsXXK2k0Y/8EV9vr8mdj88gtJ2RH9DEoem6jZUxBMRwzK93PR7OiPiUrG
00mkRhxSQ5470N4hoegAMoruYVhG0piLjn0Ok7LkN4/T26WLnlVcfsVosd2MgamvYCLxcGkomYPZ
Tt6B4iv2Fzti5lKOse6OqvrYVDr5ospmIeBv66H505csSzCrYU6DMb/ehFXGr8VYhzulcI4zGqKg
0iDJ2DB0oC9ahCwWgKkq58tPjOckLfYkQz7x5LMOsTui85rmrvWKx6a0s41MUyBZRnfFbvShVx17
TBdBiTdCzKpNitWZMwvW7GMb53/+wr7PLTCY3HtuFdGENgNxLSbAlNv0lFnGti+z5Zqk8qPR+Zo7
Odz4fSsOJTnToZlrj6oFmjjjhUqW2SCmZLI26HJ+s6i5Di5gDNPGpJ8ZGz2ZukNGYWiMYBdwfry7
Eccll29oVVjS/c7kBBiU2mgl124Zs4FcMrj+0PwsFh6SMxdR87ZCFThVSRTkPaAwooWWMGkgv1oZ
qDeZ2QGjXLK32d8QnqdACRUNBKj6K1si6hfj6HTfcwRfUZ8pAAaY1EAqi4Adx+qZq6pDPzUTghUi
T2KGvUE1QMXSpZXt61gwrvObOz/TPe6QvIKO31XEFb1lTcG2TLBj7zUOjl4uRIWaczhQaO+NNHoE
r4RlwkAjoVfp2c778traHjyjqqEmxJruq+6UzjYpBhBpOWYpmRMrnFXK0xQ3kj+ufpThciaJqxqY
V7Kg+rLVulMrh57D2b2nB9W2UYnOftF2Yym+q6bGb2bsRkc7aJlfXgA00SvmwA3ZJNJD2uOvkcKF
nDREyWatcKHm1ouDI6vH5985Zrf1TYZalEo9tgGRH7Wt3UxbVFk9SNb1G9xg20crnlpkgAt+cFUt
o0Dsl8x3gqlsfga7P+XzpO1FMb9FqYloX2j7aSaKoGoI6BSxZPfC7tGoqnGTWehqmq0tScZu7e4g
F0qBJqtwBeDCACKDDCEjZNa133RHelu7qh5AN703neTQK9hVYXV4mHvjcUE3unGYZgcj+iPhvupS
pFxk3bwlK28PPyCBL0E8FUHvZrbUN3EiMV7e5/C8HupB3DlW3p9cnTjguCRYV/ri2K2cD5MZL/72
PyhyORrU8N1DWZurBNbOABnONHUEBakZNigv2SCysSTljYChgil2D+cHgJt3cd2W+16Xzskq1JsO
6ZElt+ViqgFnE63dhxFpm6TibKf49nZGMR7aBD3XAj+VKhOtS6nBUah1FxmadduN9QM0/XOCif0Y
szSb9RoQWia4W1DjQa9hzejiF7RaSD+Faj/GeHT2WPPuGUNkVyTFQb60FaG/2aVNfFq96BdFt3uq
Z/kMznQGscUsQnd5MPGZQSnzY4Zhsls2pcXHTUqbGbjHmaz17nFERGgqSonWqk8OT1fQQGLh3g7r
klvQRxrBMRXz3nMwOebqCMnFCtolgKvsn5i/eQnwMYqIChsujVJ5GO152+pSQ5RfcJANYCkJ/cYY
rPFiWh5ankT/M0/5PY6mHTW+FbJd69rU2xslyy2lFciTvMYLkhH0U+aZ28yjj3cEzMTIoqaMwUVb
GlBHBSGnGg9uzumS2/1jhegr0DuHkbNR/86jRSyA6WeBBsbVSglsH20JnZtFWc21DEpjcrZtoj1j
CWxSuyMbk7oF3kTL2JjjeWzPMBgSQC85+ynPBz7jdmSH0/zQ044bUiFyWqP5u1oIJW8AaYthBv4y
sT729M4PWlXLgEikaYdf9bV06SwZ+c5bVPUMEqanQhtYYZYFlSceLTchgzXn63INeiYG2eeclpqE
S7ylBDVZq1Dc0ja267x2ytpX/FsTbxs4m04E3JbBJPjJ6Es8BYVkZ+02YgN72j2kjAwy1Cwb3a9P
2kDRaanqDmjPjxx9aNmzamH+wBFGqjo7TsUWXpjcQh32f/HHjA9T576WigUeXnrABfW8bcwBNwCT
c6ZJuwXnelD6zhvQlqCc7VPZPjv+9OpMUXnuCsCInl3fZA2bkXoSPHyNWQfNag0qkg/KMqgr6B+w
JaCpjL4y29w3hOlFlqDGLoBHxCPhq7r7+NdQYpCspVvyi1uHJmbotEM1Ng9qhN+TA3LO3CevZGFV
wM7blIUi1RYJMSgAr0ccM+3QaJwQqt2ZXf3jLhdXrw8ctVZg2y0KWDK04HbmqMA60CSw95rc2sC1
YDzgDgdz6J9FSnKlKEBMOZI09vwnSSQs5lqj1dXdQ90nDCmSxdgIP/7QYX5HmQqal8HPEm4l/8nI
h68ZmFmwrBCLNp52XdK/s14jo1TG0CvggDGE0Wsj5thGLxWRRGU78F0cfHqBuuPu5ZU3IqR1JQ2q
8aXPxadXaGRy6Pp37idba6X5+xTxnGkSHBfvNBK6PMSD4yQcX0tP44LbK7A0/pVr21wFGWcV6atv
o2/vp9LOSdLqvCBaQDC1NThR896ri3fRWm8ivxsWrJKj7pJh3n3LrHsyihmru5k+wfzshM1BUaqf
tBxeXWrCTU6Ax2YAqTE6t6We/Q6m/inBQ9rrZ06T6suck0NVFTshBKtkE0jsksO5HewvKzaplPTH
ZRb3I8uiFMkQF3EEYUOHt+boLIo1uBAtBBaWYZ7I8HB6hFus/91cVp+dZbzqnO8b5G27ShecaKPH
YnWMD0pSxJhkv9P8WKxrabhACDCNLapyK7LGBV15ZNwJiGrwNwJ10hrqTSw7lPKNYhGMXrtJRvPi
MUyJSGaBpA/hh4vVlbsKDyj1os9CE8R33T636YCHDL7wgsw9THngqQ3xksfLWzp7dAuTvXXrlxbs
PTAhmGClvMvNPAqQ4u7apX3IivhTH5z3xha3QKc3TT8ivq1lH+qcdxrd3kZlTb23a6wvTKUA8X/p
lcnbNcXmRrPzL8Bdmzn2HhZpPPh17AYTCyY62DSMdKZy+M5JZ5qKELW9d/ayrReZXziE38k4Jcdy
Qe+XRHTwBTEBxsxwrZoTyjg7PqGwisN5/OwdRofKbKDbtejpXXHpmLDEvSg3HVc/EHV708qO+OSY
dOK9znRykUvImH/XrH9va/pnFHU7cx4fm6E5JDqa2db1N6NCj2yM9r6e4Oy5PsIbk6mKHVm/kt+D
vTK9JLauyswkQ0T0TNZTOXRwGhiXBk3avxIExH1RoxzqZP3WeWgM549lgO5rb0dkeqFe2vUmTROG
10ygZeI81nqmhxOsWKU5TATNgXlZzNUJiDGFG0Zf1fGWJ/4vSo2Ptl+p8IIxcs0NlfDLmImSMJWA
m4kU1DQ4gifzII1FhFRVIL9yN/RZnkWypTkdTCznXXVXVOrVwstD+ozDmEm/bVaokysAcNXVfLJz
/7SsHAFC7xEfROXbQEgT6M46EGBeekGtPGsoSWO9uR264WqUIEpG95IPdorJcdICt8SXnVtovURO
RkJ68bizdkisv2eftWnPFzsNnsuKTMvXFj452jXCYquRamv0Z22cxB4aIGPkkROnrpFXarxwWOv/
LJke7xjCrIHiHOET24J2GD60wrkr3GQ4GZHYyoUdsFcYFTKY8TtTDI0aB4LV0OVpUDf6u1U7T26N
UqXs+i2vCEc8kl4Bs4yaw0tviw6NnsyveiQAhUweelBMRRC/oqCPDLi5a6lXR3f6xK9/icabGUNb
UC/sT/oXR4/vVc6cxYRvEPAz5w0wNnVbgUeW2O3khErIo4aiW9jrNmhbCxnsrGkHr9fgilY3uhu3
WK8z0jV0PVTo84PCmHE1kHaYEvMWRrnWhulY7jSbO7h3rdtmBOy2kqy2U5a8FKzxi8j6KPyOoRIH
VkAZ/DYY+UcsZgPdpvY02OxDGrgSAVR4wdcuqeGSDAhI9VaX+p3quxXoiKVt7D1IDOBrODmfGVe0
noVmf7ThoyOhAoaBxNfVgVsbQ4a6OaU6tdOHqrE+Z1iggd1OJEBOo2S+A6UnXSpkb52Nxkf4h8Gx
f0SMJinvC3DOJb2il7iBac7gZJUGumSidO5bxRQkwe/u0slU4MdQWakSsX37TLpVF+ZohOGTtcvZ
0b4Rqu0rE2isHJgCmFkVCk86Icl/fwZ/+ITGQVAG733B/HBOKpe5Aj5qQErldtLnlzl3ul0xoAyw
pSSmomKVMiPV8ukkbQMIXVkSANK+pSlZgVJa+yhCWMTgdYMMjB+7XZDy5NTfkfbRkRC5awlHYWuT
FxcD4GFBBtAYR2uaFVFMpZOawKoX4NrX3mME5i/R9wL5qtWW6ZigLiBTgxJIMen2aa0ELohSJpeK
KT3tJXBgU4uREsx4dBxhbOyxVZwfxnvJWnAemUpWaUKCfJM/Zpr/J9LkEyrs53zQ1x1bST4he+sU
vyKNe6aAwO2B0ZUnzhU1Dxiv3a0yx2ErBLB0u82+IsI49eitZ0egd8kT9A+GYZ34VRHc00jHio11
XtRLtEliTnwdLwLjG1sP9NZHFoN4Q80TxnLMLb5m3cmWb0pbH2/UfSXhbAN1Cc2Vk0Rj4PeMSjJU
1g2+dtNmRkhuryL4J90Z/XiHCCfFEYC8mywJlqJNvy1RJikK8R6ALjNEsgvn6FQRiRzGHcLDTlUo
BInEGxEYTt2X38xvHsjeUGvgFC/g5GGq6nvcsGlY2/I41Q5+Hre84Wj+NZtcC/Xofa4o0FFecamM
+PIIJGoG1G14cLCn9x9LA62KyKzHvE1+8kUim6veINGgSonRHDWWPyIsEmDuUMTk4908yremLZPD
3M3uCagVkts4Q/JjQA/3P1zg7wC4pnMm3Qt+ife8GmPaFiImWgeSrl1QZHl+ekpd3kLDLU36hlIh
CSu3tYV8qveQhg2XsXQfEkQuHNqdzk+rkthpqcrbsKGYmnOs8c2cMrKb3zrXwptV5eD/Kp/71jTP
ViQf8yX58f3VbZQSVNg0vHSdwxLHLr3PzGLv0Uv9hRtRbnNSViFB6H9wSx+0ZbEOi5Z9kFBl76Kx
/F0Ek21zMRjo9NgMXD2GcSlaDbg7ORtz8jUCdqec4LNMtr8mZyliWWNuTHM+jG2s7emSF670W5i2
l6ZK2UTQCTOtAN46Zea9T5AgKWO2E445KRv9l6P5j93o/ykm7FZ6DV2PNZeTI4CCh6SDkRnZ5W6T
YrqqxXmOWw23G9273/v6FscpvhTbGslf4smyKWzbvo+2Y44mE4I2M8AFlZjpvUdogdpxSm/wPT1n
iY49zHMITfPEhkrjLbeNH6vmDqH24ibmfnMZYaOzlhCm6Sfzpj3ZS3I74ko4cTfuCTjD0k5g3oaZ
1WTqTNh1CHZFtY47re0gujTw8+zsFX13iBA/BWg2yeL2Fl6EtvguPe99DPWmYnRoxiyxF3HBhYO5
McfLkRXTe91ue/RayWDVP9DuNq2KGSwDqxR3LmQLniT0yPSpm2HEx5dF6n6Mk89apCziSebxXesr
qcQx8eyr5e8i0QM10Ayq03TdMJJT0L9mncW75BZP5P7yXrZT9h6TBB4Anml3Cur6Ts/iWycXoWlF
Gp7IdEsGXr9t1pmXqeZyC1crDTH+HdPUn+9bw98nQ7OcarS7jqFXZ921wnLg9fUWc9eaFiPB/I60
afcuO85zXuxqSBH2Mt+7jlHu6VeLZW3DTDxusAqzhBlXPDf88ND7Br1G3SKxkO3GYfhO/Yq3x5be
aS6cK1grd5MWkxfMvbpYqUUukea0p2SCfUV8+42ClBLrIzT8YkJUH9nMJ5UbLcB340+vUjIka/5N
ehDvEy0JbbyUYe5m7w4bwJaU2FRpgKEVSrhsKtjsz3KmXuRCzxbWn0N/iavKQ8w8biZbAsZuyAaL
8HW7/LLCYhXqod2Nm5hft/NkZE3od31632iOE0g0r/VDSTJrKCESbzoFEsRHYT0SL8rA/DrFZPNy
85JBFhca4xQbp1/WiSaUGV64eM4ZudvigJvcow1lGjuOrnaulXmXpxOe+LFQ7PCIyODbklt/8OMw
URT00iB5tTKvaSP1PxNEMs7OfOFnjB8K4ANnwEXYhLXVNaf50oDO8smZMnnD2GEF/eKZ5E2VRTiK
6qPQrH5XDqETWSn2UjDaMZZcPKyF1Y1nV5P5PkOYm0quM69kCuw4yzGvs+fK7B2C0miLLBcVuSxc
GZq+995A7rpwwQPOXgUi44z5omjdKwDLdwe/ByvuJnCnzgkxyb5XZdbxDlLo2CTuFljoOrTRhJaA
bAajeG5sE01O4bykereLgcapJXGPUzGw+ADuufWs2Q+X0WAGAewLwgkfuxCBop0B7NlTBzAQw3lj
Du20T5aFdsrqf3M2ZstY90SoUaEORvlk+MSFzy2cJH+AQWWWBOomhFBvDIX4B6ZxtBHd+NpUVVgl
+vLgenUWoPR5JrOVY1Jvbqao+sO594pMihsSKy6aTHjYensCIPrQgP8kqQeAionK067cg9Tlx1Ct
7EYiN2YfMUhczz82H5NEET0LDW1d9Lp6c9BF8VyO7Cl7x/gyW0buTqvfWl37nFP/hqJwD9qIm6tX
3sVMeRwBuLkk8/Id9YzfdqXXHbrOBeVUjtlWswuPISrX2eQ+Vx4nrhZpT7WupmAyNGMjQ9QCPer0
DqKc5xfHaDj1A+Hioo6yh9I1Lrqjgdb1f7y5nI+Tv6QIKLpXdLtfkYNPK42KU6MfYM5u2aHui4Rh
a6/kKXKGu6TuT41J26SALx0H6exLF6Wn7hlpOHcsgVsMI4QeLuDnuTldDf/h3BCLplJooL0heU8g
Mhh5/+Z6sICT2szCmXNkKBrsuta3/WxEcjhFlnv0mu5lcNjt2Nz1mzT3b2YsJVvfIs+EvdQ1G6IP
0/E4KKR2GH05hpVKP5vB/8698je1NRqPdnmoNbErbPUylooVOG+VDSd/QxYIIW16/h2z/yJ2/Cfq
yR4fObbDyZrYAFp/ah0yYy4kwATWn+NgM2otls+EPtXDzkDt0v9pVxwu5EnEzAMr69nr1pc24qVN
8sAEcMoytMLGTt210a2FiAdRfgFn1sLOmOLQ6ZCyMoKIKuOj7IYlECNmEP0FJRfxnvsoJnRbdfyI
1m3lGOcH3ud1mZmcoo4lOhaDfLcQYMaNWjByIgSgGEm37LFBrj6+kuSnADVpRGTwbmrx0MLlQHdr
GB+URizfl5mxxEGZM8vXmd2+6yZvq8ekpRdlbZvhoCncKswJvgGLFg6d/2rAphzgmeNXZKDZo4FB
JO3m06HX6UlyCD+MDDzjsgglmDZ3j20NZVRnRx6YKiMtr0FrbUfALNL7mMRFNYLPjJ1xuZrkSigP
UXw93vwHd+exHLmSbdlf6R9AGbSYMrRWDIqcwMgU0IBDu+PreyGr36vqZ1aDnvYk7k0ymRGMANz9
nLP32kNkI+FxH9B0t2MzflRjyYZnBr/yJtuyTW+ncEKg5yRLGaoH+c9/dE6JfpheBovhb1QnN8yt
zzohosUCKsPl05/Gwei2LEwnPT2ySw40dvGPAGKg4S+SNycWHFwzuWKWz4z/nEb9LwXsh2EWf4Og
ZDLuU6uC/tiOL7RnakYnRjagjCU5ibGOWe+1N2DP1c6run3qZBWDWrD1HQVi2hi/vTbOVsqsb67w
NE5H0O7FIFep7PbFOLdytc5aFKHlQVzJOGRN3hHCA9V6AAaupzoO6rBGVVQCDY+05iWZimwFX4eW
E6qkWPXiVMesypZ82Awq0+ina6Y/EM3jW8yJJIvgyYYRjSgAeOU+yagSZd+uzCGp705abvUy/20F
ZfFtF9PdK3v9l1P1QHHLz5Y9+pZzluTkPJZHDPgykvqqa6Mrc4Rqm1B1cOl6FKCtEG9dYu1s3X8z
Cy5fpblyrY/lvolU+lVr+U2S5/niit6jXG3hyUvHWtGxY6Y/Xbv8ClklOvR1/Y1UbWnmvrNnDMH+
RmhgIh2YV15znuVlofUjzEiEribKKdkPX74g89UzAMrSNX7BQuJvQF7qS/C9z8jFWTsJOjvtxP2b
CF/fsSK/OwNp4EGKPywDIj6weANXoFaZIdUJE/q0o73WqIbGy4QSm5aI5w1Q1YPMpHeIi6SK+i+D
+MmaWS9xRxudEBrik9uDZ2sd91yRQ67qtX3YtvXKHYlDEcxpd4uqseAkD2Tau26FpVhXhymhY6eZ
2VfrDWxedvgrCa0/vVm/zStZSmqW0o21YREgN0b5NxKAvibZ2ePwRUN7ndUloSeTIvygtVZIEcbe
5zclFNAfaWErvf7yKiZAie6rrU+xoCAxb+rJtdE69Z9tVkXse2l5NgcbZjUOybL9WZr6qspcRnJ+
v2CE8UIbNYJfHqKLs8IDCPk1ETNfiJXmmS5TvB7VzktbiFVhEOOGVIc3gjC1cWK5iqzk3A7mC1Ey
DanaLemgRbNiqs86kW6TyfXXoEWRKJUF9v3a3zRuebKc8WnjqEKHOKdgW5znONGNKqaP3jxtNgGw
AwoMghPdq6j+VM6lHAd7AUZtmM+bx17MkdRIeoW1NQUN4EDIaVmMND0F6rxj79T4ilmy48Zb+26j
0YriKDfb+v0OcVgDREtja1u6MW3YTNU94FkPkRkzK00mexkE67qszb0P/qpr5kFBMk8EZn1gRCC7
gVs/rx0qiIasUTBv9xpcctTT3vF1w2RJ9nCrkmWjQUUa9R3arZXeeqfWCnfsLupA6hT6DiRLIWKh
JLPXpit8imuP45tCboLD6dfQb5v+lqfZqaDlqOlogWTm3zI+5jqiM5LS7qiZbYQhpG2BZTGDC5vT
us1J3Io0RbSYb38hBCVP3f6JFa5BLorLJyWquKY2GMf+iTXnGpjy1/wiQ7dYu152JWzp3bLDh/Kj
V4WKlA13JwCMV1H8GnfBc7D9o6swfuvsDWX8mtt/AtVv7Sm+24l6SiN+s/LwWbTOQ2ovng0St/bP
eSKfeekeSQOk3TCTpq6h4Z/ToDkroKZTaxxo/u60iKmERz3RuNu4z4CZs6WYvNARtr5VEAZ4b0R7
xOWx0hpx0aJgG4fZh0aqKw7blQJnoIoXxx0vVP9QWOmriWfoZd9gYGBzNMwxNHwKUOumRVJTssYx
pxm7v1cWNiKmmcHAnhlXOdd+rJ04Zr8CryYYhs5zrhZDvA2xgNoT510T+SMNoB2V/0ejpTdp94+J
bWleEBhI1sbCw6sm8u80D3+wp/xxMzbd0e7f3CS6IBD5G3CGcKg62HSws4ibldgk0junvRSKfCTt
LrLqUNbjqlY7J4jhl4GZRyEnwa7oG7f5hhwKVepDE/3ZriNMgfEKfgw6tWkjJcm2cFoCspdNluO4
oiM7WCWJytqRii2zDQD9/Y80yPduE79XYnoL0uk4yJ6mn/zjeeZ34xqndqYoJ9aDo3UzHYQlt5HO
T0ZEHDThwqns386s1NSco8Rql3vyffS1u0ZYM5wZe+nWHbPJ8gRE+kDCSq5/DESlgw4XL4btfoZZ
/B6L7ivrzpY93hHMfBXUe0QGnD2R3adP0kp+l5W4AC2RZNnlzbiyeFO4BUmMT9dOR70BQ7EKojcV
IUdIh3sign0hkhvW2c1kk6AzK2dmn1EI5lO09woTXEKQVdefJuEd3W5Yw2XdRiaxdBIPS4RyzqtX
YXvzOER1uHesvkFnMu1jOpnQLoD0M5b+0qvgzE64ImOkzjEwCDP+UjQDXmLDxYw5Y3KNd0b81yrs
6KRPD8fyV1lubGHtPVLDvLa19iRi5SyZfPD9d2Kk3n2KMI2PUcrhSYxToOpzpax3qCNw6uJXtGqX
3sQJa2aY3Ia76an3Miuv0v3n9wPEUuG+74qjNOtP59LbWNDL8lqq9D6k41ubJecByBvApwfVyGI0
EeD43rEx2gd6vHtcTs+8C2+KccWcMAqSUSL8LfX+qWX6u56ubLc/6ZF+1UsE8vk8pnGPuUzupMvh
sxjO6LjOCZMsq4d13WiP3orvcROc9dz/nJcRf3AZZhgv86uX/SIXyTMZ4/u8kgRgHw1rYZOn5n6M
4ho12dvoFPuoXfc+xuDu2f6ZAkQmpIRwa3AOzsezqq6tMZzQ1vvt1SmfFDGnMamWDV0n0LkTkh1a
Ds1aJgrsNZPTLL3KPr3Xmtr/FfWlyVsVGdfY6M9173829Mx80e4Mm3uKEWR81eDmrQH8Lf1e3edl
bv6rzLZemQA9rWF41khDcihauEfudYvfmrmIqyd3F8VYNERvovkYk/FsuKyMXfLOBPkKNeec58lb
Gtgnu/6V9/05jsvr4KlrCZBo/sXaNr5bmv2EcuUW2nl+PcH8fg70KTmVleOjzcu9NTBmGvPrWD3y
MD5a6Vesmn2ngnPcJm9WGp2LljWapwKguExdd1WJM9loJ2KE3h3Znzvs8/MHMP/7hdWe4Pu5RE2g
JDqgQ3uOlnyHMXsEPoGoOv2wVPQmXbTG7Ho/Etf9dJzxMV9RxuCfpPdTifxK0XzvChuUXXT3UdgH
RcEpcLhT/FN8oDri4kt0MpzpU3uhvFl+f9d9nqt3z/P38plh33w1fYl2OXkjifU9r6bb/EtNdnKl
fGvNGr//dGPk+Jr2/QOF7uffTUf3Pk1z5AjLYDh+Qxr6SDzvs07iO3mKeGevqq++y0buPTN8NGSh
xj5YATrXdP9IUl/pWv0jnnq0yb+sdFgXhKuGafw6v4QCX7jfHQcj/JzvKN6rs9Eb78Mwvub9Jh3S
s2mog6hvrTU8xsb+9hLAC8bwYDZwd6Z024fEvKKf+nvZ6MNz/pAjwLyliXyBDq5va3gkuweano9p
Gu6ppr8jqfmsoDpIr7jWuf2JXGMjU2fNlckGAd5ahU+zKq4FN+i8T45kJM7+hIw7UqTjjcje175L
7k70e2BJJs7vzdacva9jL+LHGHz+3V7LLHrt9e48NsUJUNhids3KOvu2rexH8+5PzS1ch2n4bIo/
KsQxyW9oS+0Wh+05GXl2p38yPDzP4j4GW60goIAPz/OHh26mHz23nGa7x0Zd+mB4ao28U+5WDNpi
+fcYMr+svx/jHK/ZYkkCHL5CWcvz840gfPv7OoFBQE2MJv1XjOOZBgLnvB/zb+F25Qcr8M3GW+xH
Z4b4DxlFr6mdfZix/l5wUTTSRe3dP7s+xDAy4detFsEyb9un7ZmXhnWrngeMmQoe0tcPRbxG4L71
G37C44xluahGyrXOt73qaUfxc968THOuslZWU353ov1pQAsYqJ9cKiqGR9GbVTjrnhU0srQ7SZzr
Fq0ZlF7eLc637aaoppMXuIS86Kd6TpsNom1aAjTmTOpRsWPaP2YAeBBW7AqvOjD+ODrGtA40Mt/i
glNldpt39iYArk/0SUwkWpV4m9GN3gwN0RRwwUtI5GUkipPlzU6WrrqO5QeBT7/6XOOcZLIsildp
l99OI98Ky/vdjsOlyC9z0qAbAlB2LQB9w2tqstpm/lFYhNBVGJkZWhjR3VH6i1tay9D1tl6df5Dt
tp1quVMkBSQoK4ue8/ILcTao5gTkwKUnaXn1c9IPSWhptwk7+zgU/ABSJ69Uy9oxF0uFvDIJFWuD
vSiD/giY9mqBX6l89+ilximquqNKd43Xb9BnX3QGeTJfx1c2ieRMA3VLitgRs89ResOqo1Hd6YdE
JwM+dhCo/hJwAEA33XPnnbs+udTJGtgawzSCSd3oaEc1vM0BITT+bb3e6NBiYsQyOm1J5VL7qbco
So5jVRD20Z1n+R/YUWbz4asRMkA2C9RSeBdh1tW/maFyvARwHHGEQeupk+pSJ/peorcQKDyrjDhd
3uf5RIksUQ+iI7r2PaQp4poDlgO1d4YMYsQm8Z3vNGjvbp/c+1TdMBsgeRU4tlnTGIQP4pKX2dVH
hIg/jGHOhKoz5pVEjBLQSSxs4H/u8DPiKjJTVqR+eFbd8LA0ZJFpuxRBOwuaTboecL9ylhueLvso
FEiihJNBo0Goleo0xOV2slGIXbzPJPJQT4tDTWtLusFvuy33Dr0J1zE2EAAQ8tiLIPjlHeeD62yF
bgp/Y7KcDfrvtPWPs7qy8zZpcDKJTfbcmKjZjMRfzD/MSwl+XwTciWZbrbT5VfL1ui9eUqgydQrM
UUhQJ7e+yBadJ0mhLxdGx+XFi4nwiWTms/QVqiFiXNHoatT6XkFnDFoF/+rCXROltbZCd5co8ocm
f2+RYBEb02mgeRu2/g6TlFSLVs3h7va6U1iCMjozYUzYrAnn5ULY1IpYumUTqqXNiCaEi+FF2kJI
fx85YbOwTQw6w64q9AsGsf00FjsLKnmr6qXhKPIA811HirKt1uSAvKAwXWW1yVwR2WG7gmW4bkx8
OYQpcyQd9V8wwFcON9DArxR27Ny/LCSuKAW4TpG6BtbKV3cfbhnvAP83n5fnT6GIbJr/xCPDXGCk
B0xKvmlZuyFV4RQE4apaST3YJ5OzpquQ0BCF3THGW80qN1T9n2U8l2rxrcjszzS8p0iZBvgdXm++
y0voySvK/k/SNfCpfQsgN72/9vSDw60/VerUtPIVLRmhXMV1QF0gGp0R4Hte5ztCeDfzVZDr2on1
Buxd9XN0adVA8dpPtrohkGdITckzT0bd2TqilvP1Dbf9mBHcM294HRrMCFRmJL1dQ4BbNGqESjab
hqswbu5+JpjopMUpMtj5RvOit8nZgwCT1vJnqAcMltXe4FVX7cImR9oPCip0Z9lgbTEoV4Mh2+Lw
wHN7qcPxwcDkCg+IJVA/OYJYNs1eoMF9KVmdLBw789G0jmhwTGvcxqfRcdbzt9nRlw6wGa9nW8P+
UnispsTQKRwYMFBxEFIo8GdAeJuw4WMsx/UAdcJNt8LWTlQkL+kRzH2hyIwY47N0pw066lUDyjxU
hLY2rKage/BJzS4h3MMroomXWqGW85cn3mzNCzfcmmdm6ZDzF7Pk3FXfs6ZCIWTEF7yZN0KZZDcF
PUgBZJPwE2VALCX9vvhGR2Cv7Es0IBaskPC3/rmwvW1qkLeSWhfTbzZ6GGzS+CGY4FrR2onWOOhW
HQ0rrb2P4WVSVIOO2Cht2rhT/Sms6CbY9pJml8XOEYEnHTTICJFP5lS0afhWK04m7yoEmoVG0K1D
FJIxNEucU8sBYaiVNstWazYhaCircI8ug/GxsOlujStTy3a+joJVxseUtyAY8UyrLYisJba9N5Hy
wXHAS5DIz9UcFQuJ0d6Dkf57MmX73kYp8j1fVH4d7GsE0aaz82VxUjEcFuQoqXJ/p/lu1BnOSWjY
pdga0lr/rQ7t7hFRymS59VEL/QAaf6MZn2EY7+yxXAmHPp55VFwqJUWij8PZGb4KRzu1PROgJj/l
brmtyXC1rg5BgabtbC3Cm4kFXvODUKI6TGssO15YzGqmnVcEm6L2d/Pb1P1Jz7m20jzePPMFrvzL
37ec52rtifzJmfvlL/uUk4K5nF+k0hAQp8GGjsML18qPGb1vwVYh9XpPg3odNiaWKA4B/DdNAMmM
cu1Xn7kVrt3K30kQZ6YNPpPsbD8ebonWH2s8h3TIFqytTBDsdWKTqx0+tQklRqyWMq62qGRe+tmS
1+u0EgToLbUd+mEbJ1tqSN4TIETzWq3zoQf6pqC7V0oHYiV8xhgNrfj7bqi0R7JZrkc3JieQK5g0
CM1zd100bn0fhVLSAzIh06vzzlmZ7zNzeArGcNlU7jxoWhmlMiZ9tmvzAMQLxXCwCQ3ENkY7Q0LX
oKVIBPT3aBWPLQiquJ1+dU3D3yvoyCTv85WctcnssblMIj+NQru5AWctGyEtypW2iY/TwEVXmitm
11sUY6DjxMFsP8yRUdXQbkriIIr426OugzyQ6yHRfodSlGv00xs6Scv5g649pBsJKEgH4tlt4kyS
5a+RIHnJsS+6Zq0QQO29xt+IajiXRN7BGtg2St+EYLKi0F/CBjjUNaTAXlxCghur6pokRGslxb6I
5EMQToiA/0Umwa6xcxLItGNBOntq8UyIbCZ8nTnSCp2PQaJJNSd/q0pGphy5/enYqWqnJozfbY5q
y67tX7mZWhsURlUqaqQqOraoa5MSgpMP4dMyNXT7wmrXwH38eGVNggExsa2Ewtj/ZL78P+FD/n8j
g8wwmf9MBnlmzVdS/v6/COXzT/wTDWLr/zB1G5aHBWQcAof534By0/wHEDvD9X3fxt1i/RsaxDH/
YYEsJzPDBB/zl//xv/4LDWL/g+gc0/T4Fy03MHim/2KW/B8eDVD3/8in+R9cEJ0oEW6NYGZ02uQU
/KXq/Btdsh6aMChaVTLWqjahZv6sq+aaWmrVWOY/uTL/8angVVq8C+JfNBzPdBhhw2J3DCichqvr
/yNbwDaMOs8dRgpumbS3PCHEDNjczYuT4ObHUbstA5T2jHEikirzicguR3sL5lST0lP9mmRq2Jdk
PN0a65cz2zI0LyiBVbXxlTNifGWNxGZg9SQ+hqTJTV1zsgCtmsmoX0qBCKAUaJgZdBZvMEnDoUsZ
qpHhOlamfVT//RDQxDVZ27eW0M03AUki8vV0V44eqMrK8PdhoapNnGGYbp3wq0u1zyZ206vRdH+8
iY7lNDbZxnWNCL8eujZr1Cl6i2o7hjGmnV4Xpz7DBDw6WbyHPgygyM0PiFmNV5ww7iEMBEmGapy2
RPlx4taYuErlIGyuauOOFVG/ewiD/spt7AFcpZG2tyzPT5FXTax/eG45mI1bHFHZTScS1sgS8yD5
eJZt5BWrchpphbozaItWHfrMQO4nKoM9TnyF6giZQsdeqombpe2sMG8vnLXznTm6JHNPctw4jej3
GSY4AHXepBOfYGoP1yxhyhp9sG1oCjJLTGgqOwUmBPJkG9zTxmi+ljLTH0UzQ1UegWFqzxYR+qNf
GVpXHVCgDGQrvPhy7I9uGCoSM1pvC/W9H5W7HgzpPMrZFkOEe7fRdP3VaEK27VXdU8UZyESA4JIZ
6FjBfDYGuGIWyXao4ukqIAgvHBuYsy+N9jWtjp1wh4cGwUxgGwDCAbgDQUn/1rblZxpYwyHr/f5g
YKV+qQN3Ow7jeG/HTNzHdHCJCSZipxT7vqbIsT3d2cEH+qiczGbfQvWvegelLYxZZgsCojBFfZVO
wyv8Uvdq2NnGLA9jUBcELQXeBTKfdxFZxgnRGeP12OQ6eHVLPwRVqG2zxt61uU0Pbn5Aw7jvk1Id
//WlZGAg5wzEJo5ZTgasWaonWQKz00okHzwDWccWR848+ymr5GiZqj37GPz8rtthlSHeNCWc04j9
R5tUP+3Mj5dBzsb/N3jS6Yx0m3NU6F7IHEItZXnn3nEg6E3+D8fTOJUL9RHW2u+0TnJkBcohHitn
3FcX1XHISkpxpOKLpiIXcsizE97YADm6dA9dT28JBf/YWcnR7i19bcj0STzQQ8uj8S1BcRXaNT4t
pXdLPalABJpKWWvujwbzJxFhELIBxPiBuiWtUqDqJqxpiDsIBzRPTQ1ePpoKVCcjYYDVkGHSx/VG
A1LuhyG8umMt92GZTLMtDq6tLDA9pDtH5o8yHiUaF/dTJTbHk8jekEGBc25KUDU62kIqxBq6nf1p
OgZxuTE3XrIOUKyereNCvxfgd5eY2WJCEV/aDpBJyUkkqaBtpmG4LHrz0MTtN5LkZD48P3TDVS+B
iQR18Kd1laln5Sby0wD7uhgG3DKoTqerVbevhWfBCzMB0k+FJh+geraJ26YfOCdsK9CWUx11+wSK
zb89/P1a2jg1mMUu2mSEhu5KvVMrHSjyXQbypmGiAGHT58fSC9Nj1SckSKhbPuh4yQYUImk9rt06
wwqZVfl6CIJ0LUbV3EQeHRryJHe48R6pFscgNIsNK0+7sTJkm8QPWdfG1lHGUtwKZGQxi+OirOgo
eZnRHkczbI/2VHkHoW9gTniEDGjuPx+sdEKo18rVRPgdGgvXfBZoDFF30gRm2i0D5yOq/PSQ8SNM
hYA204CQqzqnFQAQIsUcJOqdGGuKdJmevd6Y0cEk23LoV3fHIWVe1APcKDo/kTdCg7DTS9uHyXnC
xLbKG+AZilhi4ka/yEp3NmQZQOKske96gJRfKCWbY150b71fjVSCaYCQvh4OnZc4yKiJmE5aHEdx
asbPauh2VtwGn1kk2PiAg/uZV2G4KxlDGT0oWrpqGDiaY4hvteu88VgNcjppOrkATDJ2aPKmEyKB
V4WvlNw/z7wS4xNjpjVbrFms6bHL1yY1qxUtZ10k5mKYnJ8kAA9vTj8WhwHUwcLwpvGt6GS1NZVu
L/OcZMmAIdku1rWv3DTz1yRquq3NTYOUkC636VSv+aCSn34B86YYK0zLDlNBIvn2fRjKY212wYqZ
ePGKDAsQAuXHT4nbyAml/JPIelODnECNI382o/zBvua84m6cNghmjW1hlMlDp2GKMNsHj5/7b35q
U5mKXHsoNaHOGaAjpZPNblp69h4RoXEoWz1e2IX5WXhJ9j5UkqAr7jlSMYz0HdcqTJqJbhDlHglF
cbnTOqJKu1xVXyjcUCkbP4bOUksjrI/xnGJaodJ5om3T1smY1Ku/f9Qr19+MqTsP8Emw1Yjv+Psw
WlW2GsmQARWcL7C4C8yfsJ1QDfAw2YhQ3ZEuUIJbYiO64qZMum1Y9ai/T9ImgLxqAnFyWd4Ko89+
GEj+WRbI03AN9dNzUu9kuFvHVAB9gsI5/f2/ZJD5iXA5nQUmgzl+QPltn2sL63JWmWI3ooBZ5EVr
4F3l2psCF1YuDIBr4BhL3Sudh0VjtJVADRJbj/HQ9QbD9vLaVgTG1AGzs1zPmHk3714RZ78E6uLQ
yNw3UDDIgLSPUcJuC9u8Otnp7DZPMn0bSRDB7JMAKYAwSbvLV2E2JOtclrS2mLrshUdRjEkcAE8x
7KuKuPHAABPiOQK0j2zFpWLcOEFsx2ZH41zxbpuSorzqlgncBppjLVkK6D1fnLTdubUbA+yIpw3/
EuHHQ2s89EG1a9Ea+sFq6u5ojlhLGm2iSUHg65KhIy6ENnN+VzsLa7LeRAWjbV1e/z54iFcHC9tO
MltasR4Hp6E34XbJpj1l8pCEbI+NIUi8dYf6PQdAAqne+syL8Qeoi4+ktDKuQydbc0FWBw1n1TWY
H5K+bFY23Qe2rIzk+hRyiEHD/mZ1Vb+PXffn3z8VSMqnFBqXnGoTcaMBlCaR1zZGDVuOzltfWjR1
VVGj28A759RGxcQDdb9gamf3EhTFUJrfOX0XWtPGn57MZWSfOVL2Hrdhjd61iIr6VTPAuldEJlxi
Pws2te/5TG6gvPWdi4weKdSthr7wwltkfbcCenJK9wyaGeg5BknnKSq/4BxNG53p2wJ0iX0KySCA
qg6xzbOMsz7O2tvRit+6IFF7d1Z5Nyob74af7ZDTIwZ0POtiW6XGya3o9lPm6kdL96u1xvTq7MbF
R9+6J9XYw70s+MFUtagMpNYtG2EtDK7RV7e1vD0gQ1YTN64eLchG+oCXvDarjcy5yize4cv8xl5k
jQjatwQ5zH0vjxpCguPUqB/cxWIzIVzeMQA4QmVul/jqx9U471Njqp/wqNBkKWN5+vugEKNwKnCn
VVzTmERVq8XBeEGXPN2aKFt1QBC5JJzszVZcpEMx7qPK6NfBRPO/MCKWNOU0sOqw6IRlOZz0II4P
ATrAleHBoXLgh5hxk16y2jnTC1VLVQX2xbEcepK9mDW8ya7oN5UxH+jRKqxUZDU72+i+B99SFxmV
VxrJwcPs7mXJsbxpbW8jm+zQO0L94a8AIm+Sb2Pg0vUH2EHw8nRkz4k6xA5tptggWVx3y4bbAw8o
Phy1D6Oi2uV9oFZFFMhF6zgRg426eBdma62jAosrI4HkZMXdH7i1hAwUzKoNtic/i8qLcOvyUs4P
hSMvwBnU/l9fioMcCCCgj8hpbPomCTDqpinoQFIomY3L8ZQHYerRSrNC+oSNPR4KnSWHUKroo3Rb
fZGnELn74h4XxjUrteTDms9DYNC7PYRuDfrQqUkjSYmGabyDeNuWplirSjDFHzgfdE3s3Iu5HWzS
Ri5t23iIOYZSqHr8DR5q+m7iLr+VdRjvCyutwYsnDZFUFQywfoqOBerVjSvAwbU2Ov5Yb7N7xEe2
TkRNtmWYTwtb1u1bQ7OaTJb8s1IThGFcsNuy2ZYiURcfie2FvQYVXhGk27GqJw6V0bQZ5xsglu2A
7OqVAy3N3CZgQWw9/Zz1AqMsVtZN34ppibfcTXp/I7EtnQTxYnNIXzi9ZHWdrtwB5yySvU2qy+xV
+ZglWlUQd2wKY1eiKVkAkg0OIuu/B0+9DnPpHLKQvRjtHmCD/rvI441h5+O3XUFacgYxraCFG0C/
YlTEYachXcmNpcBrcRtzR6y0xO4vURba+hYpZrImNSa5eCbz14qoS2ij5bQ10qaHzG6ElO7ztK81
4g3o6BXHthv3lH0pKow0GFCOVphOUKvsDzFC0ksUd7IzGMmhTQ1tkwfxPgAmcuhNEKYe4H6mqPix
UU7hN7DQGsz7hW5f9bGt7rQF7I2WkXWW+vbCnCK6w1ONjntQdO278pz0Pc6exmGL8FApJ4XjXfvE
QdXj+4fUNWPOpuGnk4bF1+QW9NTtX2xW/Jv+34QpuTP7cm1Gk8G5qsRwWiUCmUOcvZQGUig9SnZG
YnHUEUm/iWSTn8FDD3svcuun7btbqtv0NvYNyXAiV/RbFXmFXaye9Yj1l/y1aYf/Ll/ZXSJeXLse
t7hjlu70NboNaBvdecOm+ygbpljU6LBccojlk0EK9zAzECqmx2GVewsanh+D0+3yXAeboHxgp6lF
S1hjDlv9kRa6g9oNF/gK7ZcKfDm4rog6K/ql9f2NEgavXMNiUJ2RnhUt/j/71GUdvuEWI+gYeBIK
TxIux7EG6ZqSwtEYuHNslKlSGBA3bERVDj6W3NnYMYUN0J+e+XRdbmmlPMUMlcnti+nqE+EVb2aH
a10TsEPqcAIlyP+4nfd0ExgLpWiZfnTGLcRmYyAqfikyLKdhNm4q16Djik2sAsxjuCwbIzP8AI1E
OnBOi9Vnj9t6fK3q/FR4zqrwgwsM8t9mmYTrgNY4K6K2jPTO36k+Ghkpo1Nt7K/EVtkCexzK1A41
UJrrezxv4QpzHtMhQZgz8VTELS2IVSheYD4A88cEWw3DkkQIAl75qNJREm8wewytLmWjxxeewGJR
zXeLkXUMJo8nZ1Sp3IIMD5R7oNceKNRJs0MWWluzkcoTCMjbc5fnwcHszYsrK7nElH60ImUum5hM
KcOELmnjJkUjFWJB4nS3KNhpUGa6MPHmzwJWr2hFs+7AYgMBFC42hPnBDhKxr8Ym2KHe8SYHnEUm
AEAJZuytJ46yDZ5Kx4acD97XKNy7H5ifWs+HKYZ4XdjBMZsi0Fp6gyAwUiv8HtdEmm+M1neM8bJd
QeBTFuo9RpiEGSMuGNAJ9TopcfcqkUKSWzEJ+tV0yRdY7uFlQp+cJuMFpPdrkPWPkdTVF1KzUbrq
cNiXlD1frqPoKHpoFcEjLpvJ2UmMMwubcScUR3JXIz3dWh1g7VFuCSAABuG0Ekq6/+HRTgEA+6er
/ZKzNQMP+cjHek2LbCfkSHBU/eN/c3ReS3IiWxT9IiIgMQmvVUV5117dL0TLNJB4n/D1s2oeRjFX
d0YaVUHmMXuvTSbNrQQjn8z1C9vb9NwioZhixfFgnLK+ZqvTn6tGZOs6Ml7Y8u90J79ZVv4Vi3h3
ELaObfJP9/G/kidmNajpoVuCzSISFEpxSBBpufbdAm2RnTcrctFX0lqcsG2rVzY+DqJSFx9MZCo8
lB0+gNp+S0ZvOQaTbEMLlBuvCxlqAvAtEw5BSzfgf9HqFNvihtyPJSungjm3BbgzVGC+NyB57ytC
FH/L0mrJEwLFwV3ECzwnDZsoPtrCXuD6TmxEa3jjOiJZsGuXTV52JRuH38o38WG28qcykkvQkCzi
B6/MKMyVaWDYSUw1rKe6BTPcKGcDO1nN9ndgkfRg5ckfaIMjy674Z9IeihOUwrAiIbBNMYZ8dLxJ
xoSmzT/zxOFkSZIP3yRZTCFiHMwMQJvurU0cPI1J8J1FwbDtOlg3SPd2+DIxsWQ5a7oatG7qo+vy
Xhb89IlRKfTezhfA5GZMxs1Qk8abKesbo291nUoHqacjzkJLsc5RFRsNeThJh+bcUNVqnGWHfdVr
uH/be8bonkcztUOHaACUbelmYom5EiicQ2Ys3boN+jQU6MdGR/xyyqLcENzGFyXTrSrB2zSe4a4Q
Vu9hCQ0XToRqCQDItF66ykYMs0O6z9lwVgO7XdnaTOjb4Zk12aUpZ1TFRpXDVXpzpwULIKADDLr/
WvueZ7yAWrOfjk/uLP7WErR13xv+Ss7ufpiLs1301koMzfBkdjM649kzQ0fOHBrgMjONzJD4iQdg
mmEcGIK1ASnDZBq4KmE97ZDgkUvBjrYsyC/qHhtDr4ifcj1y1iTQI1ReEgCSV7fGjyDKRbA6TWKE
i7HBI9MEAWJ7NnUMQocxgWPEegJdpTJ2mdpR6dIBiSNp5Zeqk8sLOApB5gysGqOpvwK2qZ4VuYj/
h4QrnQ9KmqwNKwH9zXUmtrETBaks4XmQlVD3+Pwdj8K10u3XYF+YSNHEuTafdGN6JJoSoVo0YhOM
ZB4aEyjeiUHbpkJTvSJrEqmtmdM29Q7fR8KmDjL3Jive4UJgSG79JyPBxTkOs7NdoLlh4MjNveGi
8IpHkj4XqDpzww4u/QBt4R14ifZpMNmrzg6WU5AmKOGqaKNd/EuQtqJj5UyfEZms+DYGQJEuOoMK
ePm6py2wBxczZ9IhAzTx/44klrNBreTOCJYtyVhliL+sCGF0Xgk/3NY+YgcMYbex3RYqP6Y4rTxn
3A4joD3LbuEXja9Zb1xjTP1Y9ed/ST79w/hP9lEtvDU7i5chKY51S3qUKYE6xh1DAIph2HB9sbdc
kps83upWF9nO6VjoLwKfQB8RV/A8B+Y/8jt+sEI8oV76ESkkHcOTkHOgBbSyts6uUTIvWmZWr3A4
Ql+jwA5mcfKgZVCQDU+ADQ+Nm4OxQURxLRh84fLQFreJ863zpNxKilUW83qll3LZJSBbypKBsvYM
a8u2B+MP+n6/raExeorcZh+LHXg9sY6yYjdY9Zk5u0WWFieeFccyjBcY3QEGGC8NUIahKB8zG9SA
AC06FFjUcFjWOAvK0FHOdwRkFtNl8h1RD0Nn7vZONwRkiRTtqmY4nKiBqurBE+gBWGEMmp5G2eH/
AJ9ZMP3aez2j7IF2r16rTHCaawXcKfHg8VlQwhIedL76Ki4kNDSDIycDa1q2xZ6HOtpbSX8ro6zn
pR4qhTiXbW7iKBNvy+Mn4yIWV4G0smVCsgSUHwI01YRTedMthT4tg93tRGQEt8YxzE2ZEeLdcSHD
oMPjL7tzrz30dW1xtNBnrKPJ5hIQ08cYT9a9scdP0892ZuM6H3Wh8CgIxpaxNbQfBo0MgT2kCXvd
wMs/WUdn6edLMJsHPcTVhRo2PonkkY7UtbfcB5tTiO43m5poI8p+a7peBrQpefg3njyt5pUy0/d+
Lk9zPB0xNbafU2H/qfICRdLjS2f8tcLeHGzL7CUJ5uQw41djYlQT8xqpMDWtd1c18uxQFYXu9GOZ
H5lIw5bB7MaL6bBH5D2j9r6LbN4tPVPxvkfIXCXmsMHCBO1VXFNmSasB8WLq1pisrQ5/Jcwo9i1M
OJlCES3w+L26OQhIRT9nNk5hAiB6aIuh76behsaNEVgu/DDPuHw9WRxiqpZT0RanpIHSF1UEBVQD
pKuyV2Th4VQahCDqLRU3u4gviRDpvybD6BjP87638mxvM+MFrJaitJAjl42t8/WE/PC1g1+/nso7
lKTpkqqgOLmlJtnYmXZGaYJppPVae0ShhZTElx4YBR4sgswWxVDFcFpKMkfDmKBpy6ManwwkDfpb
f9xSXrqPzoiGNcP56CsSAIvkslgN9vwiaMKhetyJdhl6ErikG+Akdkd565hy35yC5pJIpzDt2uig
rbehXkZm4BPnaAQDdExs1jqWfOlYf3xLizG1mgk6M2eaaEFaTlQE31jqjN0k0SEmfWPtWlv+dboF
f6DDV+mWrnmzhETsWHQvMpi7F3tmVTinGvb2439Wlg2PWE2fkqqp7iWSsyamftP+EynBWzkb+HkX
86kznV8ZwyANB1nIMr9gkstgPF3BAbj6kZg4Qm3E8nW0zMkkAJkQJto/F3fuMTY45/wOnmvnc4sa
wswPLlyBurLCJRPlCySR5TJJ1mOMjllQtNeC9L2+aiZYsQGhFEkNWaWyxfkPFn/8EdiBe5/Jq+na
UMlinbyXo7MTo2+c8xSRnV8XEBww6MrAty4ug1oUqM6a/a9e9TamcbsEAOyxoKlaZCGjmxR0fSAt
nXLewR4A3mLreiNsSxGCbXL49Wwml4H9KU1EUWKwS9P06jgj/TXuZw5ATLTMXEFfN5jylKqZ0rFc
36EYB0bmDc9La1IzTCwM4wx5kPYAGIh0uY3ZVF99qnCWek8obvKTGrBFpUFq7HwTkkBbYi4vJoMV
AjXxXQMduFtx9ysYK/KMasSVrMNCy9bjp0zme0pjzDHcyqNliLXBi7A15T0ppw2/7ns/AOA0DEF8
Qv41Sg4dt4nk1W0y41CYZjhPXB8KTafBQtrkPfD+qCqG7D2182vStd1q8MwSFZxabpPM2H6b713l
2TSTxIT29djt+4Sxpj66usvXRHCspu4W8N1fQJTTlgM22ppteVompFfGYNDs4fXZ1bX7EsQJNmgP
0OJSRXszw98/+l+CpXggreNDzF7wW61Nk1lXDcdsNRLZvE119No4cw1YGOMUbzKnKijkxknFcawi
wqjcMWwt9Aw6zg69C6oXskFNpvVbZgOn6ID2kbWaWc9m4B7KBuulV1SX1ITYlOpyJuRjvMXBIMJk
cedt42XqCj8z3zqlQTziUB4C2LVLMG8zS/4eYwNo56QBBxtbvbC29qfhJyZHBCnHQ7Noo0HvdVBc
bcJgOKKcdJdTsUE4YEMM5ZfHn+g8nlZctS3LRTp4eGwJY1oZ0AfD7atmbjYmb5IEt2rGlfWAaFgh
vCY8hSZkFe+xgoOK/dSQY3KFbcg8aPFWrr8PdERTOf6eI3n05vHLILyrMA3/6sigwqMFDNibJbHj
1qqfjWmb+NBp0KvDZbnVte/vpE27XGTfQc0j2qD6CIdOXEHNMEV1aYbax3csfLwGSgWnohweGN1C
UxOXfUgGL+tONORVEC65w7PljfYxxZGzmiE2bDMScrj5SJvuuJT8dkZQSWc4ZsZfVyWgQMbA3Xhp
dpIzMDnM87Ycxa3kEPeAuO6S2YEzJvS+mdApyMckcQwSfesZdbOJWqcAoba9cOnYQAGCJfpY8lvF
4HuDbo99oTKOnVmayOCCw8h18xMHYltM7Bax/CrLnLejQHOnHfvuqHmLQd7EVk2zUBdISVBLkKdi
vFTeSB1mgIBpKLFaF2D0EIFSsEqAP9SRRF9k8X0qeHYiXeevc251T/bCXkdGzE5YJa2IFPSvngtu
WdUkuicmY2QDqcjfikHTknNUkU9JOGGuKhR1s39Rg52f6wkF4VgqK1QJ6/ylFg8wv3HgUPwT1QT1
ATQjVM/0N5nAFl5byGArhLvoO9xvy+9DawINnWaQaqQ7dyEBx8kGpzXF2Fgeg6DhS6c/zEX6158c
lDvISBFHvDFVAvrCyhjAunN3pEfdJyDvTYlnbf//oSoE2BOCB05zOhmrGZU//nJE72z4LnZJHCEa
4n8erw6DH1T9MiBZxwTx5mf6Mx/mk/BrIkaYj4Zk3s93VZHzSDsQTRrwwgCfaeISVgOPnt89pmTp
0mzdaPgtx6zf4oxM1wAQYS0TobmPk+pBlMLlr021w6LZP7kTnA52HhEW65UZcPAS2LA4d6MwvprY
hjFTI3/wSn3E26KFPMUUd2FSoF6xo9TfV0F5LueoZQ9oZxQDo3X8/4cyjsptNQ9fsC5ZV9HgrliM
D0f1GDswyzg0/IsYQ8HM0XOEc9DLO1fI/+UugTz4pw3ai1FsnIGdT6t7MLK5Me3YpBgI3mmzfawc
a/aiSFaQ2wxkzOsauIhd/oyyfnWKwv2lSs50t33yeo+euIrAO2dWA2UuH0JQUDBdai8701hRg3kL
lnE+A7uaRnYp+rPu69DuULbaxnBXsQ8wUeOL9kzwHnjopqkb8M1nxdl1tbf9s2Oa85PK7NR0znxy
Ixs7QY+dsgcZOZdOA+G/Fi/WF/yUGfW2+TZHw/xul9aOW2l6Fkv/ZbYyPwdNAtNZ4oyokmCjFsi4
Cb6bVbPUXwq17uJ59t16/MDSBryvBXdtFsRYGJRcYTsvHg4wZmEEdOwgW3phsexKoG8MpM2vlgHS
pix6wJ2KOEnv0Q6UGemTWCHXWc5qF7PZKjXG5JhgmHgiMbbf2PHyBlGEkJHSs85e1RphBsl9RQEW
I+GHskiV4J/hDiCFtkxJoTMikI6sF3dkjTrypm8mLacTi1F9+v/vBvan+PqM3wCdveNAOhW0CSQd
IyBNojtCcjzhY8HiWQYq5YLCSMzGb4CE2znpk8eUbdMXMgfxFqXv/hzV4RhARPb7GGJh6brPQV+c
s6JNjoa//LOlJ7YT2vusEPGZNJnu4BAlObRNsjUV0IzOD32PKWmEk+uP4z2g7d2zzSeNkDC4JbxT
O9WTmDWITapmWpSYflJZTFgHtAO0bgoBQQaswpzU7WHXTXHsXHtyDVfjaZwq+9fspgcIoRQFqrZ3
LJa9V+zQeNlRmXi0HNuSAMK1kgD1S204WwewvwPQHSAUgzfm8Bz82dmqyLLN+x7mN3KIyULcW/mQ
CHLdvsYRhJehCfam5Ckxe5MI4gXUuxj0yQEFU5AUxLXlz9C5BAaGnkTt4UEgBS+x9Yfq4CVq5Rb4
30GyzzhJk8+58op9m9U4VGLrfaSM3tZSvRjGRMS3fDyTKKUAQhAx5IiPwhLiBYpnVgCxqNPku7Iz
/qYpOrDE8l9e1DZlG2GFhr/NJGihspreZ6/Pj4SdkBtRVM2hLWBU9ZJk0VuulunJHc2W7xHqXoJU
Os1PMu+4x5xarqI6KjYsNY1Dy1u3wrPyx0PjwzNNLcaH6W5cE/rJqG3zIEfnMv4JaKxZRh2RLOHU
qBnM9D5/3GGeh03AIAyJWMnexsZquGQBiR2ezQGg6iPesKOLa3msHnnm2X7xok0tgoKWAUOEBcJ2
0LucVKO+Ka8MZsF9tDeVkp6CoF/twfNsUqJsyoFsAtORVeirhDTKRDNqsGF/EE7t4NMpMTQ32T2e
c3zyZsr3GvDViTrfuTWh6jKOgDG29Zbd9DfX1bEoWYInAcQaj4jRZR7VThfJDyL8g+VS8Ced2WLo
l//ktGQ3883jmAflxSVbJoxPevbrK9dCDvlAoKhdPKY4DHymRUDCpvMCn35Jdb+3CgJtU//stBBY
ENVLcsB9mxe5q9dx1ranzumgxqJPXExtnDmh6UbKrP+cHcuEeeztyoUjLU7iB9eAFNoS2ZdnFd8A
L/0T4+8pZNELcpQzujWnmKXa9KM78sz6dGmvCm78Mrb6YibAI7PRYSiAhQLtABV+zl4droCTMYG0
jX0O4gPFW7Dt8eqMeR4OaKbXRvbIk3fHTTmQOmHFyXO9YKuB0HIve4fAAfZ+ouLAaS2n5sIY+VYs
csEsdPFNRLpAVERA1tnb5+Non4fkjaifcIxZOirNfsZLdL6pc/nsRxV9nz+9A0mkTG3s7hkzgIfl
mUWUH/gXv88/0wWeovD9sAZ7+YEt2D930MeAXdxN8ZEltn9IjZaKH/FcgTMY3CBGl0piUrKh8+pE
Prgd9i6vSGCb1WMO3Xc336raMB+NOkSBOH5oS3/DC68YqU1tiH1rY/A+rVrFb4h2rtV5w25J74qG
RA4srqSM4YiKlXmPpKmPtipgBI92i3GvexmUevfMgrfN7sdd7cSrwI2rjcLYQJE5vsfR+AvO2Lih
+cXABWFjx1/GuhyC7ThfLVSoVIUg10djubG3Y0Qnf6auHwjumZpN6WlzHTUgGPzRe69UBqVrkk+P
JVrN9bCJakIRHbtClUskWrr4OB2rD+C2cQN4RIHJoKdAuKU8MHlOfM0KnBqOAgJGDMRUO+zE3Im+
1WlROAboE3PAZTTraTg1TnuYe4prSC1baizw5kYMoI4pFoNUdFb//8CL6l6Syv9n674AeTa1x1Ye
3JXo2uyKa2xVSeWCTvIsdD7Ou+yqPiRR7yoGqJ+gxm4IxuwjapL+gPllZbL+P1aqf4s8pa4QYY44
gYgOwulsjiL0yuSSY+Zy6Anr0uVQ67C6e2HdYVpcBDqfYO5DL6v7XaBwAFPDcnJwCcH2nYzqmBru
T9oU/qED2HUVxPgOfnt3GwEvs2SLG6uM404hDeuEmaLqHQpEcQCWOG3h8K7nBke7dCgRcvK5daew
DbFjziw4TkEMNnkSzJITtVDBxsVFFePHCDQN30rCMC1JT+gLsQBTdnQVRhzjkMm242ASX0vgjKGc
p0vTA2VljcZZ4qfjRbLcSjFFjUvAThT6V2hwMmzHOH5x46HZtoq4T6eYdq3WGUM2ER1TH/owSMFc
ODfSs58rVV0jNsexGv5qojwG3g2gz0Q8thWFjRn9Xiy+FVSpXzOXLMZMIkIhmVZ+Yd/oNrZOkIEp
DaAG0nHsZJneTbtzL2Zesn/Gx8s5bnCEwTJN5g6PUIvNsMu7vSR20OyNYG9kpORkJc+q5E4PUxta
rZWASSzIvEhejE5/6FRto9IwNgfCWJI9b0MappqyQxX+fO8g8g7dlHKzFl3IRgke9kyMlqkaYKx9
xdRZ9hW/XvWiXcI9TMWavTafmAtjfuo9/LzxQy+zODb5H/vSfnBxiRnfYIPAwZgJEqzpx9jEAVYz
cP90BEttgIPDjRKSmhzo/WjbeTj2jAtizpXWyxWEIy4tskJwAVtTvWoxX4d8+A2c98MUkXvE5KY6
soF7XnzzSQwguuNFs4rrE45zBAXhAL04ZU75hmbl5ip0/rDpzVVqF5+CgnI9Wk7H9nWbEQ6FDiCk
jKg3Jhwp+IQergtjLpgSdKfMHE1ioYoTWIGAvDeCR5LIeHZQih9pz7twche9Huz0ljgsZnxtdGGb
RPlO1MhgzMd6Ma7Uh2X1zcaRLAP6x39dXxz8gP8rd4gy10W06QUxS6MRfwcLaWStZbKDjUYQWUP1
t2ATv+5kRzHmT3BUaUDSzCCEHLba2UfPtV6gUfDxxwGHC31gKwMXi+bMmh/LLHukQ1ExQSq1desE
a6zAa9i9mo95bTBa27zCsMHUJZHGF0Avyd6s5xxNkl8yyu7E5r6MBipSEX2ZnpcxHR2tzdQk9mtN
zBmV0bRdHj1+kabE17fBH8NMrF0/sf8VIKmFfeajq+8pVTn6NDz8WUr/jNrEfMQ/xXllv0hQynuo
MYyb0mGz5HGPXBsiezEvvzwboufAhEp1HIOEbK065i4PAPiGElduuKV3EoJO2TqACcEXgga7C30a
Ecwzp+xB8gnx6TU5SXFGW4RGOdUb1yVOhi3Udw8CiE+h/GNQJZtRMpAYb3kYyIkh7CiLJW8T8L3p
niZo3wJwv+RVOOu4j9s3glnYrrQ64Z6x0OBLFSa6psezyupFBexf2hkraZMFm36R8V2mLWgS+ONd
hxeYV3tN3m8NWhNFluUDKBLqKY0e/PCy/IJFPa1mRVoWImYFoah8a+XUXRaosyNmAjgvIYLI/rAY
NdZMUz17/u+6E2Q1pmxE8692BsggvInCkZ9FhJL4dO1cO73UBzXJdx4JvORVEu2aBu3BgJxqbwQz
OsEHp1an4mcho31N7Iq/EdS326qBpVpCUH44GbcmIvDtrP1fJTBLUEc7D+qaUozWVe7hMJ9qlvXZ
lT76bq0r13vBc2BvuyFJt0WDcIsIy2KjnF+Lp/mKEJivtPNKiBTm7dk9C04SDBps+DFsikYh8NYm
cVA4O4CpB0DY0zqFIrfclezQCpoUPi1q9e4BCEAsvhvG4t2KJQEWZrwPUPlAP3Z+4CWi9hXjww2z
WQDa7EjB4jVV4nthEb5dgoWtTp3txiS/zKJ0L1gUiVYKLPII0vaNCTXA6rEm48PP7L301YsOMhdK
gtltKY2AeueLgufTnmzTfnLdrrwNxnRfluqrqsG/g2VFjamPUx8nTOQgb7qRRPvIAHXXnyzAaQnO
pSNmH7GLKkwKqDGB4CY9ZPiFFV7lqiy0eirqWcXnpKy3o4d5hzlRdWT+94Tv+gg8F7nxgz+fc6Bz
R6PlXBTqYWqvY8dw8oxY6TDYg78XyWScsAWCUXXtboOAyT0xIvFOuZh+OeBiNoGbAWde3KNbub/B
BRYbWfpvC9qV1xqUXkySIDX5cPICaeLncj4i3QIRddzrQihQN1jBbXD/lQPNz+yGgAWZUUooDXq0
b/5qMr0XlUqHuV477ZrWerUYo25HMv6mkpWn39pP2vBBb5G8tQ5So1hPdtk9XrEnp9cWbHRr7Y6T
wnA7I9jx0uruJsTTSAb7ib1x0Lesa4Whw6qOlH0UOAu0QBuWdzpg5Y6KXFzbvgilYNbU5K59bn65
FkKBNJfyhP3qz5SZglQPmCooqYmxMIzfrcUv0lbMCDIRLWHvFSkvDXstlrCGqJ0d2FDkXvO75ZMn
0jIiIUULTjyC66ca+xDtULJ1SYRYkfVNcvjocn97UcUnhEmoBXXS0cmvzYS0nLRMX21iUFa5E7/N
LYlUjR//LfpDp/4I8xGyocrv8pGSMkx0dzNVjxP5v7DVf1qWi1XKT8wwGd61QfIWbTidspND5khA
nhdVsK4l24ypYhXRd7se2Mm6QPZx7lt4An4D4brhuBwaqdFmsxnxEqCBzDwSS/0WDv9gVIwUwYlx
jYbpt551zu0iQ7MHV5q6cmcheIUyGSSbygOau1yllv6OLupSxNSH6KyrOmZeAdrxmD8kEhC44Gfx
fTSQPxRA+7Qg63Ugtl3Y/UnNLiVY2xzzMuiJmxLfgSJu18a9Q21UGPbrNE/0JgzBVtCxKZT0q20C
tO/LKODx9k+DUz6jIvxoTOiftmc+OPi633zPumVebQaviP3RebcdSNy+C+99U+sTi16S+ZBEGTW+
6Ip896Y5u00RhWPST9u8vY9sPh9iwDvqyZupcRuKof8xdR4ClvThYK47wjC2yA6mn2h8FwISJyyi
qhm+jASpLgFrx0njE4JFTexcI38sFe3HuvrwmFm4vJerBV0x/kCzdNaQtgz25d6/jOSrYeHystjN
q/nIwqsO8Rsdp8zOWVKx5mWLuCsbGVLonGue+S3Wt3c5z1udT8eyYYzHh4u6xd63o8bzMKG16R6E
DfuRoQKbJNd1uCBcgAHApxrzZ/YeZXP5G2fCvXbVm6fav4T8NQQWoeObwNsj2KyjnaPBxohU7NsO
l7jDOqF+yuT4VwzeAL6fVMH4C2nsrZkfkTNNyaijgF9e8rUiUnTfE04Bm7SvrW91H3JkwpGzdPH8
FFWAQvQ1YVPEa6PWpSCqJkYSwouF97+lHAkXLV/crqrWFN1yU1RohqaFZnGwjkbxu7fbnrfN+E13
y6C8B/ddoIZHeMCQ67FBsf1xLYPnjM3thsiOu/SNl8c3siSLPC0wsPqfAcTzlkad8cWMJpfoKNpq
ccoV5aPbpdYuc7OTZrEGcYiiq5z4nqLySZoLc8UJE1G2sHiLNBr+zOc9cJ9ZSerw01tGpO1NBYkI
pGc9/mHAzsxhhsxbzLs4acEvJOjE/BpgT5+eIljMvZsJ4nvYuiB3I0xtHNH4jpvYmnMw5/QvbKN+
bK87EGRP2pOuzwy0UaJIVifsDi/BUvKSuxcSAd/J1gJOzBBDTx+Fu/jgiR3AxEm3jYBMPlnsDBrN
Ntx2riBWUM/3u74zDmXHhWyrRIckODGBy5IfGj8mImhoVr7dS/Zt6tssi5eht5w39in1KjrYhuG+
4pu8Z2wmtnnQtNw26TWxAcvM6rSi8OcL1QIIBAPOqk/lzSdmhTwe8PJuSzpb4P61ZUttpkHAML0j
hxdV00oi5obK7BP9aqUvVSVvuMA1FwLPKC3m79pmIjUEhr1qxAuG0W0BcAewDW1p7TvEFyyY7R5J
sBQr8771kADbw6RODik/OzUmFzSA5R4R87bwdH9OJcan+KWM4CN4LGa3iVEzmeEBngn6Zs4AR9sc
wSLP+i/t3wS1ixlsVk6HxaPkamwaj7yoOMPs6d02xINbaM37xuCV93kj0yG2b1WRfpaDT+iSCT6I
54TUnqSEUV6QQA/oxu4BPqRyQHpj9vR1BHc3TuDfTBjSvct/Lqpb0lVciNYUAKM/hCzFooswa3Le
Yo5hUTDsUx4CEj3APZFM+FcohxqMnemO7ekbU9ZP2zYCCG5kIBaI4WJEE6KT6aoXXQMPgvEsA2dM
iYmzkbZ47yLinkfDQcdZDj+j66XHtge+umBV2VML+empMg1315UToUaRQL4QHJKiR9xj9qHMHB7V
9hUmJSB3d0AMjLI+ywKxcQuX2kb6B+a9zhpqXHyM5ifNSu5cpvGnv4yE3011esdSSX9Vgbwo2QIG
Bvj1rs9XpheT4xJvgyHzD+gwwclBrModpg9Aae1cmCtQpXxEBmqoJjYP2Mj4cxPV7jOaeAEPdkbR
Amt8zp4Z8qBsy/plG3vGG3UobFmGo4YmGVyYxqfnopH2/eikdHpJokadReW9Cg8Vg8eIlrejO5Go
hTmvIEX2kfSB+uSSL8tfu9i40no4j0oPIuKHaPW3Mef2VxL74OQaySq4tKyNNxjV2hgQC2AKxDrb
XSaLsZYnO9g8Jak+HpzxZpbbKcNHHjGFCFt2xiutsrfZNwZUNfIasCK7jmZ8nG3k70btvFSd+Z4E
vdgZU9EczYGjVz58Wo8EXkfpTz//avgkfjURMLxEtji42wSlbe28mfkti+EKpzldP8UlyVu4xMhJ
CNOpEWupQQZNhZds/DSFptwP3RqjPyEF0jq4fSk3NnHtTCCSXeFa53JB4WDkjcGk3ZxCQzcGTE5G
hU5KJGuqKKqolo4i4hvTMempvJnPyBnw7pDRpIfBD5XLlMFzh1XaI00i4FNvRyYCjTe120wDgR3p
CawAg6Hoftu1czUzuFhZTceRLG3MNUUK/eTlW+WrdxQcjw9v7veuKeJdY8BszxL406hQnwuMYade
WcCC0WjaSfDUP6x8FDdyRe9nHgrH+u3UY7VlnK/W5sNO7KTWpWLlR1gPJxhXkJsWaErVrq8z95Jm
4nUaGL6l2XTvCqu5DgwHlkzugKgTQcCuYNUGsg75CB3MDwiKhY7dfZ6jwyPaFLJF85drCDtqLlnL
JmmzTuGErCc38FiCIF/363JTlywPtDPvbZ8PVGCPaAkS2GLilqG0+PkgIiMSff6zzpfp1Lq/Zt9j
0JTx2kPUIgg4Ez5ZYczrHvs0DAsflu39c2DrUW7UqMxwmQ9S2WGHBpaJJaUGgTK1C8J5ZrMjym5v
LUSI1INFAB75HHbcftlThUfIWr5TE/pT9Hh6AskoXYwxWNnEOHoGjMbKQbPq42zfOD7j5dbn7DJk
fY1a5n+ggsKhls5l+CoCpzsyb8YDHYOosdhB7rCUwSl36IfTNqoOGvMUTDXmqbGkCedf2DHgIFKw
8oGwwT+rgo8A62dKShBMruY0F3JkyTWxKZpvAYsVpv9Gdgn6mBBdgEuw7z7H1I/ODplHZjZvH4Oc
1rDpTJ9RiQHzZ/n5UB2WYYz08JpigFCgPGdfM9rOMhwJ2L03tUpIdAvYpcZesC20XPeVOa7ixhyP
Wrq4cANiqcEbhL1YXFBPXbdGAk3L5PahUTcuc5TqGlgYasFooBVzzbB25yOVNc/EUFBcaOPU2jTn
AJ5BhrvTxmaYgJyEPbgmvGCc2PuQqOjcl1jso+Yr07nzJI35OUcCvUGDPuLaAZjsPpC0X2bP0Lfz
6oMTk+4c19bRN50/jbX8DRxrvegAxtNvlAFw7YgZ3/l9Ru50Vx+icn6ZHbJAPEnAUcH2o7FPeYE2
TTNBm9SIOJwhwH6xEehU/3F0HjvOY2cQfSICzGErikFZakmdNkSHv5lz5tPP4SwM2LAHVkvkvV+o
OmX1KyAfdtzE5BAn1FaeUvZti3Htq1pnXl2a+yL7+1/5qU4yEPqp++UJMGylzshCSiKYeQ2aRKvv
vwwd7HYJQm5AvWw3UcyWQC0x0PHUqfS42PTplpPgtAAWKCx0itQd00lJRQ/561MtO52QIDokXZx+
BWtkBSVIsR1m4nNqeJcGiTeoTJNtGLIVTvfM4iZUyTBYzKrZ5fJiOHomvGeaqoKgp/rEjouVQdFi
u5IhmM1yLeDEEn4Ds4ACKSs9mmsDTRnBLwi1h2EjIWRSU4mBJ0Qzoib8dBD9JoNmp6j9L9wb3Zli
43VB4qINEWFzgvKCMJeZKhu7bYYSuYay8pQlzW/Drt6ULIWcdmBq32D13+JNmYgXorZXI9SgDJto
/R74+0ROukQHcieMb7oRXaz/pb8R63SNVguzUeIqafrapskDYR7ynDKJbJN9up0nWE4mkjpJZJDA
t4TmISjNH6ppBLVLRYOXt2saNW6FxsyuiRATCRZ/F4z4tgWqzG0dEr+Egp8NbbIL5PonQTdzYfjR
M/CkaTeQDPRkgWwMOS/PPMTUWgQCJ0xy+C6IK5ZY3CIKjsGpBM1bUy6uFo8aCEUpQGeCRk6uQ+KL
VQIuRGQb4Bq/2P+J9kKYN9m+E8OfnsFdFKJyAyL7xRaLaPRVT5T34uxXoQp5C4MHga5VhgKQYMzB
MyYqZzPHlVw8mT+ox7AiAnIUst5O8+qCFT1yWZw+Mawrni4AedeW+sHxom56GtBtYXyYMivViGbB
h/eKXio4I+1Zygn2vUzFRfYGLEmTrBZrArnBo2STkQIxJd713VajZqLxQ56rQEiLm2xXmeXkZIUA
Lo5FOyPg0UvVKEC8oxwkbIVk15JpNpbqoRcKh4Vo4LeAQvrZcij6iPbRSvB8M8uPQAleC7bI/khu
RDwg7Y5FAyCpkKZun1YrQvXeY8RPsEF7+N4Ze7CpZ4AEFSDNSkdfqZ9mQMFlYbVE+bIPGxwHYZz/
I+UTky7ow5kg8tOiZZ+xipjeiqpxL7NAmsVqOmZS8NN3BGmK14oAxZNoGIgxZdNXA8ClZLiyjliE
6yBFy24qqw9WRjPj3b8pQo0M1xUJCL7xie7EJqXPm2NQhRJSMCgaB7G/STUAHAtnga2FcWMbSVBs
CULfB/HQInRGMbikOWnezIDLkMl2Xe/aYGHoLsWg+WNYkJTxBCSrE2igXksONAmMxCs69Fd9XKQD
StdclGHP9ay12TGBjC1Q/9cgEvdNqQyXGoA1j3YPoZHfl5yg5to3424OJu0wgwvZKMVrakr6gYJi
GxG/4OfdLANWamcn7hFhJlE4HQvAKGzsSq744QY1QtgXrUK8iYXUQS8Dkpl6xH/NktQ8e8x2AiiN
Mvrd3VJyTsiCZrnTABMnYiR6YBJ6nXGx+NMc9fYiL63fViYji8ia/HZmgra2Z87A6mil/+XI8hQE
1WX/Rwm+HLCjAkyste9USlK3IRGNagUTHymX5MmJTSMc2DexwbZATUDE+dS7yjgg7PwBGKzRmGkk
zneL6Sl6KW3pXAu0PIBUxQSPIRB97dLGxv4LM3u6GzBVd8SqnRSpqr2BACuO2Dl0qrzX0Qir0wUT
Jv7ZKAh/atiKDedeZ2aPKc+Vl1ht/ESOw7e5CGVopHim/v+PQSOZnmVVpNmt/61Gq0lFlQJ65dhB
Zi2Up6gatA2OleEQK/o+Qhm37yPzJAgRioeSviAvg3BfkoE9YCo+LYXwJUTKH/yL2O20nSIFi1sF
5fuEcGxDVPhXLBA+yGCQy3fQ5/kyS3A+GaDs5Ya2RV76zpUqj/Bg8Wmw6bRJSCS8hoMUoRy+fttS
1PKQhRoxDmTmMFWeB7uigML4JpEOb8SWk6sI0Pq4XBNq9O0whOKtGDDXi0SbKZMkHKY6e6QlK5CO
8FK7Nzirp552LRVOmLwMOqTDMmTdq2mwzGfVprMCKUeER7kVgBO1yJChXSI1fW7kfUuPPU+FRfMZ
22a1+s20IjzLYoNQ4LOrm5Z4DyFAWag/0xqK88cchWSqPULmEguzEYMwSE4ob6ZRVPVb2OTHwTBP
bRP7qhS7VfkxlbkvDgtynfxAPeKFSHJr8zEGAZKHGL+dBckVJ1VLPWjwa8YpOBm486OXT6Od59Ct
EEeMrbXBGPWsEAEsk7nVIzQh8r7j7BUl6yGx4mt7qAFTvZsaHFsKVp6JjGeCasrpTWrnTd92xJyG
r0F30AYkU+FOWAyU2vFeys5SN247Fq5GjS0yZ2MxdcqhHXAUIBVgAHUs8LCVQGRz/iI5IYWzfrOY
gNUAOBCa72tE3NO0ZbqkJOidqvMYf5twZWtZ8Gt44AHrTwGklTR/CKSwV2QkEkXlT9qMnY/4oYju
XFwYFDYfERFrmzmqnDJ/5LrMgpi9RE8LhXhOhKPSw7somvZYWdaB1gNbxpdQ6y/89lutM5xBfYMe
uRdJA8nGHv/UfGVhD8Sue64Bd2vutthchNcwkSFhPjWNqHKCtHTyNYXvCuqej/WgiN/k+T0E72OE
I/NR2giBfqFm109PpdTHqWZNWFZO0P3lWDVROYNBILdkRFUFjzWtUAeXiDW/DfOe1cAaMOYE23aA
32UJT0NCvZWeAB1kCVb85NNkt6ESVBJ2aBsW06a9D9FUoT226n4jlJW7MA7JTNqLfs9vbHdDRcs9
HRIgoSBpbDYQb4ADiV2BmyA2XqegJCiubHNwbJ+R17op3ngqoEn8wOdmq6scjErPsu4V9okqP0iM
0uBLsE9i9E7oIdvRgojFWjli+uo1RN9qyRSEhWznxOUlV3OyXT/70UWFaAsaIvdJskW+xkV3CRze
JYa2n5iFGQGlMsZUBmAnBJbeApCB5DgbVLANSj5g1GJxDQ/FPVP5eZAFElCyUQPPSJtPFBwOrjI3
moJnJQ/eAMqrI3IvoOFU4dlzM0hfKqvninlouvyLS/0gS9km1E5s9IVZQySRb+UBc2kT8d7zWebx
3rMBghJN/baO7OzUDMnskh2lCI4RLLREgfrBDDnVVbeK9lV8wGXm62R7L9M7qnM/pPoHnkGto0Dc
Hr1B/w7reyp9daThdPmLyJA3tR5y96/V4l+FZ7ZIfjSMTGK1B/am0aLp3VclHoQxQ0/U+D1flX6n
+d2CwrCz04SipAQwA7FrI2EcYcPIbmHX8MCJwbmowSIcY56lVDdY3ifeiLEtJNwRj6ls3fq2/8gK
OiOGBKyzfVJPd0r82mU/KL43OHxFFsJxdRHzU9UNnHwYItZgiPicrkCEgRdd+2yLR45mRdA6SF2E
t7+CD/NRfZxFbS8iUQ2Kq1lWnpSRw6WfamHPC2Kn6RELhD3IxHA/1Ird+tw4Q1zaQSbZZE+b2aUI
fVK6t+pEGlb/vq7Bw/QosKFEvSlqpzbw2CQjed2nU7o3UMLnFvcdIW0mny3CLF1jsYwHJKZfyFDj
uDuNSBByKNastIdFtCXhiPrPK4hEl3vEs8z66jc5E+zMy5E5FPgqwdkmvonsM+FYFDAa9zK29dZP
Ggva7s+6DuyGNcThtcOBZBEaKzEXNfotvkdfQCOMeHOLodNlubntooU8pze8yDXsd4WZ+dTX3kh2
LOGEmC/BejT/YrYRFkPZ0Dr3JsqcEggh0eQioUrYqyuYeqTbY0E7jQ0ZQHTOLTsLJg+MjDGD6g6Z
dFsF4XN6Bl6yN/pLA5FZyKKTUe+E9NjhppXnC1wevAr9RqKCHBKngYakkdCSMUyUY7skn7q0YrfP
2QiHtONk3QDRxFXJAe+2g8rYAuxF6hT/qIBsnW2AGIkbrndWPPzeBAeKxoEaB/LWqrCBuhVAlAA4
gmSxHruXIipvMdg/bmp7jFESEHdIEl4/cZIE7Z4y17ZwxIRKw6iSpoTF6pxFu9s0JzfczJ5Ic4ME
AaF+A/HsQoQEa+9kq6FXIkrAKVastP4xE5yE+XUTsq2HlLQpo1sODHgcAkdFZpogzZaprzBMsG/o
7Cb+J02PFT2RoMtmucYGxC2A6bUN1Z/h8KRNLJkqJKWZ9CMG/P8Ub7WUuOTBb9QW10iH4bdmB4pv
ncBm2okbUJ+NrkA05dwqohsMA5qS7RIGbtYGNiKQrVisGhjmFzMz+3IDF2XTqhLcFAEs1u/qTcAY
fiqVdmeidu5SaWciHxmlNxGXDIzoIbwLRmILTYUTXz9Z5j2PCRbgPX9ZzeH6fG0K7gZFeEKSYCvF
JWJukISNXLXLqsvaR7nmJGp0atat1iqz6kd/QuuDZG8EulfCa6a69IGQbBjRew3ArjRVCbfP72HW
7+mR7UQ+5dgOaIn5iS/KVStP4rq6T8A0uGwyaMG128AxTkipP7d7lrZ93uKJggcvl6hUBupWGjQZ
vRkhFGyh30ThHbEWKbJaX3hEjWUF+zHAsez/mYA9wu7c1z9B+6OMb3HD/O5pTOIdsZobhexeaNs7
gkf7EjN8NH+rM3kbkd9Yf9qAmJzXtBwarFTjo9G/R3IZ9JLZh/iS8TcS9cc3yTz9IC/lXdKuxbgf
WybOWn5olQuauZVG5eTBtamSm0nyWRkcYpNQ5FIl87c6poHhUdrvi9ivNPE91n9jXbU7OzBvZnvW
ESQVBqRxY4L1OdqmXO8TibeGFQuhf3xciv2+9pWOAXVKrDiEuPIpdwdUlX5oZojqGZnB2DR/1OIk
Ff3OgL6iZ5kr9QVMpYg6gIBYzW/Uc1thQY0TiLCdE/K6pUZwlTnuo9w4Qwz7iGToHKmFfeW7z5hD
r1TTGdHNKWfgjBVdMCM3Tedbq8p7gQGONu2baRcwGa4UtFXBuVVThNp/AvB+dkuHrHmX238qaJ+Q
+eYQEfKrvWdy4U7KeLvm+KmAwhpyyiB89fviEC7PWoK8HJPozDXevhA9s5UGY6dooWOYDESQAHCq
m2PkzcRTyyntz3vdUDchP2DA1l1albnGhGCOSL+Ucwo92LqdhB5yotl0JJNDOG9hoyeYERu37Bpw
88DBy0Qllm76sRpwDKGyo/8hSuePVvxQ9OVNrmN6EKtzi3E1lVi8IYT08nJqwZ8pPmMmT3Wi7Jvl
fdRJG/wdA0SKArAduHfg3koYqsZyIzP8NlrFZjIFJwyE3zXGJV/YrQpPNOoPgs6wGCi/goCwSyPi
NkcEPDJQA5zw1DE2WtiBVbYRWLDoc7gj51MuGB2DTuj1sXSsI+EEESozp0NkqJ8L3RgVE3wiznVd
PJaljNOQgHB2D2JMiU/dhekvjZqLmYSHaU7fUVNRnULsVKn5VeOhvsxIFueZege0H/IRIXnlrdjK
Zn0s0UMpenNbopDhZ4asm0lCQNClQf9dt/dgSRkLkfk1oEOYFdQFiPVkwRbGiLCVZV/rjYcjU9OO
jRbtymkmrvHZKVggFoF3/0ij4s2l5AsQC5NLE2Vu5tfQVedKO8IxdcKcgjAww+84ES8GkwJWVDvg
o16jvnfW2SLgDZLZxqDbLykxrErgDmSFM5iam3Wl1/O/1FLf6hDxWbXfsaCsW2sbhet2muD0UfhZ
VqFUwsy4ZzF3kKpgm5FCQSzKorVORdqlthYWQsu+vXzVzdJOSmZAkhugw+BhUXI/GxRInN8CLuhK
lR9ZUdxBnZLFQKGj4rDkcRehGukD6DJ5P6k7EvvQe/JZkjT2DSJTye4xhN6xQFwpxiMZhkcAFGjt
N0Xor61NXjTjcignKqI1pskrCLTfqXJ0YZBPEThux+IyGIqrqcumQ1jdZe/J+lG7Kzgz1soR9L4a
2Btp9WRkKSL2isagy9UvS/+yKkJIWtUN5aCtu8Xwc1boPvtpWxk3bcGrPeNVQ+f8XuQJZzmZ0Ezw
Yh0RCO1Se6qw2gaJvldiCtJlt3SkFRDyqV+HGVItq31LeKtgZWCvcTl+FmIThdIjquOtZRGl4uRr
gTVhNSiqfMfI3QlEzZehByecw7NwWoThPk7FS5wG9Bmg0JfCVcHlRnXrl8bo9iGeKabYcfDZYCMx
8n4jy6jnDX5r4Bu/DRRgCDnbEax3WxOr2oKOGr2FND4J+48ZfwCsPIbM91pyukfWiuq1bV+a5rbi
XyAMC+rVUM4LDRKqhQwK+0SZHOlOMkGOC3ECseivReGilzDWTaLN6YABMqUrsJWEbRkVtpgQa6mi
v+mRZGVgjUVUusRDgyRCQJcYps8J7UxUE5RxBZV0FXT2vJLi2OXF/G2ytMtnArp5ByrOBoZBriyH
2zF5LSXNCxXE+NEzIEhckCCM3OjU7cZL9LdB8gimPBkdUFZc++YxpVSxqhsW1rH/4h5NVm8Bjke8
nSE61JpTju+zQ60T9v+ainBxag3+Wgyev6IwYewCAUqvLjGI7icnTN2i+cnROw99RGh15bTVDfnt
zlTWHSqqthEkwgZo8SaDmoAwa0z2dIyOxUC2Ly9xVwFrQwE/b7UpR5RX2GHTXCXRZ10JlX6PreVQ
c5O1MVm/rQeUzmYL807Bj15ZUtCauRBKd3pwJPRjs4jjGYkB0AhzT+UVawF0CizZVb5t1Q+d4bBI
hiGOhSkk8Miyrmx2WQlLJdKsAwloh8EgaKSgTl1eQmmvQJwS2eTEDFYYE7pddGXxpm6a1mnBGssk
vRv8ZajXWDQXbhMQkxwhHb+kc/dCmyDXOmCv3Szrm1ic7aZKH3J4BRKRNmxbziWYiED/xLuBTBDS
RVa99RMKkJe+DA86GyhWPXZRH1oT6yGu+ix16xgvxFugdDTrhq1qLcHGFDIqIF9yrZC/5l3+BSL2
c1IPOh0d8dy+jPPHqFV/DCF7M/qsSuNrjYgdisK32MMaJRQx5izlvsQ5VTFLg73T6VcLqhrPW2RF
GGt4UeaCu/tsiH+VEPpCDih0hwamyCW3tSiTOHNN/SVs72mOE7tiuGy47CCT/J8uAEP5SaPP0tqN
TXkBprINGPg3CwOqkSlPfxkkDn2nMr9CSSQRBaQyUM9sTQbdlkSOC70tNeu6zbQZToFc2qXNset8
Iz5KlJMDWMGSeKYSD5rJPhPKSkRyL0sCVlOuRlgPyb4g5gePbE0wrtZXFs+PRe7cHs9dlQb9KS2G
oypQg+lacyyBeNqjOgBR6sW70vxqw5C4kAH2gQw3Shmn2rFEaXCHCvKGNWrtGdQCeWKQN9J1zKLt
Y6ASBCZYz1RTe/CzrIuh6TGcCdJwp1WjP3T8wPqsqDQyEVjFFr9EryTitlotWbkRpUd4Vkz3z2QB
o1OMlNSbQvWeVnW8q7FExwgwnDkhFypOTdVvI/k+Ne14QXdZOOi5QmaQsK0SNeRERcOJkGdEx7Gx
ilJ02jz/haswcJbnX3FdMhlSGLEobNAStrcBcoVLWCdnU0kID51UT+qZ0OWDyTxSQaMzbisYoH6P
YHW3sG5Sc8XcWtb8RmxremJs99queoKc3K9UiPcpixiW+GsviKO6tuqfvkTGE+O6VsM5OkHAei0I
zHI7s+4PQsLQGLbrTtVb11ho+4wsNp8JU0qvVxNQQGW71XV6BqsjdgYX1hTrkw9OBs/6MBR+zJOj
tRbmBuuNfcPLUAD1ESXxyTj/lcAJpFCkQUDW6ktEol3+kHTacX7ucjExM0xo3wqj+67qkelbUMHJ
N550Cb0DpNqtGIE6cTxIdtUGk2cgo1HFwZO7uL+sboYqI3Woh6wOF0F/4SB/SSdiS+MSeHAvcibm
o/onIUo/A41X9AA2Pmd/ACyiM5b5zCJfSghbx9/+D/13v0e/GNlFoPSEKWPQkjJJuTHi/g6i5tbp
RvWTgXCGsLXTeinfDYS4EnYTsU/SImfmDi9/S4C6/mjR2OZzcjWBeY2SIm/a4KPRABYR2M2nakam
3OW6rtGD0NdBxm/a7RxH/yRDYDG1YKeVo6VyIFJYo/BPCnA9FPyloHKRA8j53mL8WkJIVC+JBjV5
EQq61wSCT9MnDGllErTiMNl+RQrFy0hIH6xRAK8knCx6eSXXNLQXsBY/ZdpavjQI/5B605+yrdkY
QfBejQl3EtwZgOv6u6jNXJAYuTgabroWcugoMeMYxGSjLI52tbDdIAX5XxRZa+EzcK1Ms1OJsrBl
xcP+Z47d1CQlj5xUHiEBlORyN9Gyrc9FPVgq8YIA6nLJqr2G3KhRgMWlhdnejPRDHAqgqhlLSFr8
iibc2Kt4evuY5fJSxz+G/C5NlPx2wSUkNCdp1idPWTJ5MyOjGtBzgqUGitmkO7VkBB2sFfEEmEvR
9Idqjfl5loxTVrV7mSjSbYoft6wk5oZQyDdDjCoHFCJC3S7t3aSSFvz43JtTpEuMHNJhoxcY/1Ai
jF30BQ6cA2say6PcvQ8QxANl/M6U2jdjbr5aDrnZhQPaUzICm93CUNFqDbdflJNQk24LTETRsv3c
L2iEIazpSGCVi0LsWdqQxddusd7ty/jZJeZeknsnRfQaDpnbGAr8iu9GVyBNSoiaEkdCtgU7wJAF
/m//aQBnG7namwW2Ulq35FzAl7GjEkQhF7SP7cihXneJdtok4Z3RDS7p2a2419YIdAtHtFY+MY64
CMhB4RIww1pcEIsXLX4pY+ub/jgHU6KLJX6s70n9If2BKepnsU4veLCsZMRX46XotJcK+8KXYV4k
4sUaa0/CA0uJfBMW/ZsepR4kKXw99dYY3sJl9uUWZHLwwzTtkQalX8fGoZEIDnHmprYxErlxG/DV
stmCCZqm+K905RBHome1qTsQEqBbV73rPFl+1stfKn9N6D1HsFQVTWTA/DhgYC3VBEWGwVn6yCuq
h7NgmY4ivaqYZiZw7+vXVDBnqczXVqQo60+Np2GCVDyx/0qZu0BjZAzOvjUlliEdbNgg14UhgxLR
WYAcTBqy2KGNYP4XlT/QEMjRuZ0mpFz0FzGNX9ygO07bvaQ+0ggQDnKqka8b2x0OP4scbwbnKdtB
ROJ9MW2gbe4V8kLNTyP3imSna05m2XFwU5rXyTzqPFTRit3+LcxlV0ESI8uGZiU5ZkyrBBq3OHdC
qoYCeqMZT9dMOi79BSQLwbGFXY21PRM6HvUEvWnXUXma1jY2H/9PfQ0fVgazGFbMDcXmqqcwe922
gpcBn4qWKig6EJPO0ynNl20criGfd7M8y3mNKGLZqx3Um7Q4FeDuZwn+C0/UpNx7v2DEmEY1cCiE
dwrC6ULe1Yg7aM2yYMSGxg6O10BMTjTatDyA4XkvGaKgISNvKCL5MjDsKhJ2i4X6BhnYmu44N8jP
hR0wj8tcLj72GDZP+TZVaU0o8fOfRH0jWoReEMxZB//E1UcLiYTDy9RrrT2knwk6pUx5wy3vKbQY
LSLlTSOIrH4UKOtARpkvDp1Xsr1YZnydGmNWyoCc5kY6Tn25och2COTsZyYapvSypKZrjf2/iia+
QMyU4QzY9zB7B+ZJUDjtiV1zikByOrT5B4yFZUSRZO6RXGCqWxV6yOBtZlOYROyyRFAH/dPqGX67
KmGeUfUFrGYdHfUvUn8pUXuOHXAS4l1GFF5JtTVZ3OXZCdWTqeEviHhHwq1KjG9wjWLSHhIe5GYT
tCO7Io/MFSi+DHnOpXmLdTIicGERKbDh2yIymhramE6SwNRluZ/ZD7yU9ZtRvcjILIFQ2oJCEHO1
bRTsTwjMzAAR9U5I2iPgeza/rwmbOkBVDqtqiMG/CQfo1EKQjnmjELuKXwIVXtZ3XJSfAnqnLuPi
RL45DTjzWWZYKNlL6axLX3X2mfOKiIGHzMiWSXuOW8mugXyQwCKMfPZTn33UkuZa1C9TCVKEoVAi
o+qqgc5kVFzmjxjidWEmIaaRw/qW7PIGGjGvk4YRBlpEk6whFtI9JTG6zUu6kOZQR+2adEk7YJ26
xDh39EuLGB7V/A73z+WeYe4MwijGL1eJ6Fufgzz8SnV9BRYctek+NqZHk0leAtuJ7mLTdMH7kBS2
lk5nvYp+Bzl6M5I1bYb5Dl/iaFFSRQp6otno/yZwxHFOYhFYkuBA2nJsB0bNLaZIG31qt2QH3QIM
tuJyHVrF6Qv1E7L5rVupmFR00dkIiW+VHBbnL2aPgy6w7KKVEangtks2OvP5oZ6Os0X04kCU9Loq
GhoBPxLXoFlRm+IjyLpnj7gR0MtbijBHkr8Gqfwe4CJnXXYucjpE7tQ87FfGPPuleB8pn7L0plfh
Vf+SuluD+SxofzPhQDDpt9qK+1aOsRybH6MwufKyHpXpRzIR9sM3wwH+0fYMm6hpDZ7m1ebLOmQA
Kh/kDeK39Frg4mZ/y9C/oaEZIhObELmxcbztQwQ7FsP0qrJ4hPVdaKleD+zTEqtd3bCRUddFyYco
ZSiM57cxSx99W74Io+GLvHWF8tVCo9Dkno7FPCzTl0SML9q/37IcdzHc7QI8gW4uVCwbYmZ/x2Or
w+m1M0ce7D7IEd5WG8kw2S3HuyUCZV29NNjz5AYFfx9dcivin+h2VQQqqj4Iq3cO762cTA80eXur
6u36+BhVekeaHHEQrrq04JcjNVh0+AoEg9iwS87CkJ0WhotDWWmPYGZHNH9TGEr0x9sO5JDJUB2+
HCtwdaE0Z8NqNudGGIhKiilYuw3PENy5aCUzkqmb8C+V81xHDy9x24u4W0L1HyqCAis9CjxpuUQW
GaBOWJ+UZC+2H5ll3sTYs0gmVsnLdGLpsDQ6PF3JT4Dxl8cILUHEMbuUP1feN3eOnuQObVESH3rd
8IT8ryskf30phvgtqu4ajp0CqFWYKxz3F4Sq8C202QFspEFRPOX5paldFiDI2AzJN1LIz1vM43qN
1wlOZM/dSZJeJ2K12cLmxUpkcJEoLkcjSFTWWbhZyS1QANDcklcObxzrApB1rDAas0sUkNxitiF6
VK4FamGyCu4shvUjj0CjbYRX+deqXeAGDkEQYm/L1Hnp3UIEuomPCE7YSMs75BDNX6LIz0zWAG0x
9JfhjlgY4U2wJL3EXrm6JkTC6tx2RgMor8lZUrbGrctV+ydjExiZ4k6W+GUw3Tr41sV6Z0aEapJ1
l5WYqfqRISh3fZ/t8hQ5JaRXTQq3EqMScnENbhQGBWPlE++XdTFhuJ7p831IJ1oFNKHTM0U9v0VN
mjV2EGzyq/JXfM3o8S8lakwAI8I+3s279jE9MZwu6dakFK629QdTAQs582B/hO/lg9dtVRxfrV19
Bb27wdIyY1J8QU6MJ1vNHms098hNzu94yeAMDDkSomG+gPhgdoJniW0iteTM4mySvuOgZHRuDH/C
sFU+R5a39XaxrT1Cgf6hHiVuIRnLM0FntvWPhsOC0I7ElMkHyxEgJL/5FUkd5jkav0J4g33Oalea
HbU+6fcSI4zp8bN16X4iLZeTw6mwiOIsRx2wnCbkwDPQ9k3xN79DJUCnjO+CMnTBDl84lvKRr84V
n7kv2uFwgxu3ME3Ebzy7FEEbagWeez7asBDMwwfko+A57xe3ZkWY7cmo6zI+E6pDjHduUG2F8o6n
BnkAHs4xJDXbsSSfltQZh70aHgTzkEcHbr9q3lEUhx1zY1+oDqiE0MH08I32JbQ6fkDI8Fyb76Xb
nTBJyMScG7+YfI1/5MGhmC2hjI0+mxPGKOz3IOHVy1linR6eauO7MZmcTge9h0e0reHh7FC7Stp5
Vp5slcPsIbZ3pXK1+tlwd9GMhvfqs1R9zTz22iUtd2F6aWs+woRmHWZOfwlabo/TUwt5E97ExM01
v0MVABiDqi3gD9XvPf+ulF+E6ZRDq9eRAUs/QeYKf1XnyiIwPqcNN9ELJxECacZsGPgoBmMbxToq
NrYt6Y+EUhEIkOk8URa06pNmoGMybZwo/FCctBoHlqdBVfbYHpj5SUWPjwcZWtNi479RGYMh1SSe
OyUQkQ7VTTMX93YtHzW2nPFTCpwk9dF0qp1XZ2TW76DajPWDg4LHO8AQwXNGUhCLCyZm4TeY7CBC
wcNjT5qKWygPs7e7ZGdI3nwfc3teDuObzEg+Qply1gRnVElsGhBib63PlLMWrwEeNOXBI1JUB37d
tuMfPgWD15RwLFl2cdL6enVaeF3C4KShoPbyZsdDjAqNcfgte4tQJyS7pln/JIUExLeFqDvT1rxa
41SNvjTxpE8Hozy0rS8Ke5NI1GzPqS6ZdrKl9plXbeM6lyhIY5nv/EHEYTfWeSE3Kweyr3p1+LMY
tlRyWVS3xdiaFe6srT5jevFk4oHSXVH+ZcpekfdgdgIopsul7hwVZMkfXwW/IfdkTSC0PWlbRT/D
beHn6XbTGe0vkcWMolWLygwcbOQxQyzkyyhfp7MtgjVotrRfrHGFwpMWkud/mWQbEOS6XUM4eeEk
oDA4hRJWAc6A0Rul3ImSk4VsgK2/sBV+LzYH7RuBHwllKAgUxHol20i7Gu4t5Yz1SzlIQj30Bl4b
YLlWvRGphlKcUZv6gvEwvGTwsYcT9i0W3jwBwc/wuZD/kULBsknM6otNhUpPhpTG4gKBLq44e2Uc
qbA8mavsB4TqhKlJLqi3hnYIMYNWEOGFDfuS3vFVye2Bfy5AbElBv2l05ilb1Df6m/AXc6MsO1AR
FPBONwBk8TJuxPLOW8OfTi7N4DHXL+CGZvyCr5XiJp8rxu9dgSRH8HlHRWH3nY3eLuffQL9MNsTB
8jMDHuTbJeemwQvLxgqlwqMb1/BtsKNQ3uqHVqNuuk8TfaFI281UCIC+fFsFJYPwYhAIgX4IHwts
Ac8YfLk51YiOMB+JKJifheyxcov7vckZzAuSwSkgdpPkym0jnWZGabF47jhk1PmusszUnImRvIrp
xk9Kr2k5PraAD9LruP1Q6Ao3aXgI+bLeCbTmIJaDXR5uMySG0xXMGduUWgQHcFvYyrC1avbME63a
Zj5AfKkle7oOXxvKQcTbfSRolvdwRoY7bY3FqXMcYgwm/uPoPJYjN7Yg+kWIgDfbtmjvaHq4QdDC
20LBfb0OtBg9PcVI5LCBqmsyTy764+zZmtYawF3inEoVOisn9gbvXBbdIloIgDhIbFY6iqluG/8b
vOXonfqYCs9HyhmQ0mmuUKq06tKocH+uQscHyVOBHyHAIt3ochG+MF+rvzWi6155xyjg+MmCUKxd
TtKV0RyN6CJ4cBhs53fvsxiXskIig1vuQqZUOp8HS7thxE+6nY9aTUn8CFm8d25BLmMIrJYgxerw
kyhHm6AzfV+pPn+0Mlqn5rqERcAu/7fXVnx/Iww4VjUfITLJh9KczauFfQwcCotKYiYt7vZV85nG
rCZ2tFCIWXHxmE+iZ6iXuDPBBbXmsyi/1XrVNXeiZjp+S7PufwSZN9Qna14nXgs+NrHj4SGKJPuM
zhPyMzYRZP2J+bSFa6L2h5SPerpCixhNhlCkEC7kUUkfNn9MuWSxwjqubHZpsGeRYdND8OgH7sX0
9kDlmdu269zxOagtgguUdwb2Q47ydpOwwa8WLX7ZBbu64cxpMDB0kdi678AFWYJi7TrqSAbavQVZ
SgneR8dHiGeOG2H8TqQVxFi6L90fvjzoAd9ls3Lb7eh9us5OgGY3ITw0vqgJRuofRnGI2iNjrERl
cglCCWmZnyIoaJwHkzfjleOiv3Az5/g+Yr+8GG+l9Z07X2Pj9ziCRcWIm/+oBP2F/AOIC0RUd1ei
6HLQ3m8a2DiNbwf72t12LLip1VFqTCfsmCw9e66FPFuayMexbyx0xhlr3iGuWOxlAhoDdiZ04dOC
XqDkXUEBY81Voj4d8GNxpKFPrYGvcERifaU+1pfpk5JaXqqzc5sxkDv7aexbYpWSfplNCCNhNNwV
hwd+DQmMDoq6xAHgdQ1d6g/0f6tMvVCgyo75D5bwBbPiovqlKImdb6wV3Dq8+Uq+Iuss9XZpdZkE
6Fsaho1jkzkFVmXds0MMPrHeLiWZHBeiLtiec32lDNrJGN9wb1PRI25svUeavMKAipb6ExKc3TMV
PID3aLjvtBN2hZCBSbdqspVV7BvEC0V/NMnSQMhBnFrfnqroog13JUH3W3GuEyOCa9ShRtKPCZqU
lwkZ/ASzN3Q2PGbUVSUtJBDmcjhg7SHGlveC446Xrjrz+Dk9naUPOgxADToxuFfbsDlFKhmVM0+C
h8555cnal0PBKgCa1Fy+8lhFxZaClgogvtpM/5+mt+j26ZHkSA4O/sq4hVKGl1w3WKW99v2eLA0W
MjsbsyDObWdtzOtD5stLAw9PCIWJvF1OnyNMUaA+WrouWQjE355cgRcgFSn8Gc7cDvV1yh9jD3NW
vSoVcQnIauDQ0tyyYlaVRUwmUxMMu8hTd2EV7+Uk/RA67VARqkxzijYQiS26kXpts1a1W/U+p3mM
1i+Xdp/0SBUIhZFPUsKpyhziwl9iFw1Wf1F6ZHjZzmTswpTE0PzlPNEG00krGZ+grcygNAZbCiNR
MvAYhyEnHMjd5Zkr1XoxmQqy6hdREY9h4Qj2ipXqENqtoNGmQ5DdFcbnqr6O9WUcJH3GqSi/CKTh
eEdnF90aTvay+DCaaV2Mnxn2bbSexYfg5B3Jn0pIeVA0F/ULAhntwxItOOtq45b8nDttrSIv6HcW
Q7EKVEIqEz76jDoD9hr2o9ThWOFlqc8Tp7/ZPVunhUxk7gTxUVbNLqvXTkM2YmdBuGHdQmIBk4lJ
k4HrsbGubgY1iAfBGZg5Z86ilwQYTseMiQ8r3qZjkq0ARA830kQBtzLrSyzZZf3wQ25TzvLpNda/
i4bUiZBw6/rThOAiqnSZdz2zL2h81HF8doLZZ3gV6ruhY8X6ei2yq2kBK2DB+C3MExP7oPvoKmvR
eoz2rgOwqax+qsYH2Vjo3e9T9IboY0Mg4j1DdQxx0vaH7j0za8adoQUMZI4JN2l3IipU2RI+NpKl
YJWTtZM1CVKWS4SC2d+lNthbFm6NhuPHNT3qfbz0XSQ3oUljoCeczppb+KHHxkUZRM7uqy/INxuo
A13OxFYiZRlws6veSkkHjhlsfYiuSKpn17KuazZ3DQNado9/omA31Ha67+ScSvYE5oraA5VbqrCd
gvNh1JACalaU9TLUGsq4wGUshvqdQO5JSbiuAoVmfGQ5SoD2MrW2kZ2lewUiKqv/6jjYPHrhMXbl
WwzVJfSsABWIdQtG/ApW8CDhIkQIrLCdt+Gs1ai7bc9FX6U77+J/Bs99RJKk/AamcSrt1A9cPoNQ
7TE50kLE4r1ESlHKnJWsq8HS0q5m0WI0NNbBwHirtbt1HlevFqcS8Un4mHeyNP/heuvohrqNZXi7
bGzOlTS/GyW8kQS79uxgq7UMDOKJ7mc2WE2jEa0BoWD1eCtb3OhB2R5UN3zJtTRZmncKbbOGgjsp
5PAKh8HYqHpX6eV/tnC+OjJNk8LYdGN2wIy90+r2tw0szOS0ERWrr6Jwlv0YYU/QaTX1vciSf5Ua
Gqxe5lDB8hh0BiqbyiXIdzjqGiSB5mfgzLSqckIplEKd1L2fOle+korBfUmKF/oN/D1eW4LrClG7
uDZhf2W7D8iuZb8wx7TdB2c8Wjh2V9mpGNK7GvQJC/DkAGYDz6egaGhJGNArBn4g081N5ygbqQAP
0yzTZt7KwIYgaLTxcy00cDpnhmyASOEPr6NZ471t0uaQQk4rqF3x2rOGxK+7QuKooj8fiTMzSbnq
ugFIED9HTX9RzeiWlc57OkARlPgIQD4cZJ7fDVUeZnUwRXLtaiSoJyEW9+bgqawjas0fwugHTTqs
cgCBjAghrDVE3uCsObIBPJNNgtmawwWsKOnIrtHtov5kMWSriaGyAn76pWPz9OcHpbDPuid/7Yb3
31GeQ3Cvx7nOba96AlY8ZNQP53yykj0p9fvMRbo9SP582dpiDFok9t/QWIcWzq/i9DcBxXnhDpwq
RXfQSNxIkROnfHiS1W3BaHeaLhXLoUQztqJxvgAKYmEhsAZSFwqnMsVOw1g/DbIv6QTvKafuIkLA
xbe4geL6Ajj/pE0K741d7CACsD8s94YIN5YW7yqPlJYIJC2DwfBuSWSs8o+R5ykwh5Mc3Qc+UqNt
b4DTybpQQLwF9JY6PT6Pkb82aOgoPXyX7aYK/NZgzGxkK9qPybtAs324GuPrxtw2LVfsPB2LyTeo
mDO2d1nt65KtppOfmsjapt2hGTs/zcXFMHBSWt5rrAWnOnkaMwpyXvsbqI0xf+Vt7MfGS2Ngw26Z
UOS0ax2DsuSYIpt0ocWNFGM2geRzyG2C/kyS+EhWVEk5c+vynJljhkLoOSRfaf8xJR288WNhfMPd
hBM1LQQrXyhPft8SlDQx12JDiE8LRWrBOj0frHVFARILRKNU4h12Kb0aCCdy8ZcEywRDWj3LErhS
zPqzQjsm+LlosbKqhgjPEtudjDUjIDRiMtFpJczHJ2EvpZosA6VYquNeI80t/nHCf43A9kSnzGG2
UZCaQR1kKyMAmSCv1sql5JgN03I99M/G/TDcD9BnRI2v3ehRpf8IPWDU09Nnocjs8qMQMUJDcyVk
eGxiDpg222XgtcP2os+xliZwokBsk9zaFCDISsmsUiXJrLEhxkIGINlB6zxWwaS0EdxKKNpGh2Jt
Au3hBWgrOCjjN0yuhfUqZHsujXATWx9FgRpZeIx+/8BgkrkTbeEarok6QcNprPWg4lVDyA4aawAQ
JMZjNTxV1ztpGcvlbIlz+JhMwT41pr0+dMSiSNLeCro6dnL63uyDTw24NCuIY9lO7E4L4sJGdBsq
iDllYE8JyDwKiFPWjqxTtgkxsiFewl6yiO97xkhgDaVhPU1qMYwEJLKYQ/NQOYHZDa/6cMRBAXag
cNY0kQxaQKAsQ08sderdEn/gMsmYrlrqqubfJvKrysdzF5hgcpyrzqK9bbFm94xBekGvIZGhB3LH
qXlFhOSHabStioKNBJ0sqKmryXAzdvmvM1sei+Ea12cLwNzCi9VtKLF/BOq5IUybM/qqT+RQWsqh
Zv1h5e5vjSRImdw7BUiAcV/VHSBfYNdOOKIJ6it9BMdZFfwpdv9OGNFBm/SHHU17LKhHB6UlcSdQ
3UlpUQDAO9q1gEGql5CF3cEP1S8RnYI63PSBci62XsctXPoQS2/6kJ+93NimU3OZbEba7Gw8zbuP
cQP/FN53Zx8jzP7DAKQHkudrgXElRJoTI1M2SLoBrLZzoGkXNL2Dh9m/PBpTCvqlOMu+QYP88Cao
Em3/hdWPKYbGzxZrA47CtI12Ru8yV/6RTHXtfsN++KxH7U4pzJUVlH9qi2w4Dl/GNttQlV7o8Vo6
kVZBp8+cznbUV8PWwLuYPl+TgZT6pwr3PMbjsq0NIGqqbwEosUCtJUJ/b/rqKaU4W319IA+TkODn
kKJh1vUjtEsC1XuuSPliWw5xViCzIpTVyL+aqXuyKKI039rOXUSGHw8K6RPpaWIDDdkHDJ3zyFlO
1l1wb5jLWjmqJQf3sVc9q+5f242nKa0fRTc9VT0+SdKY8N/D2ky/5XBtSTgNhzeFNi6pmSLh5QfH
nJ/0iScoeST8cIeQKj2PV05U3eGZscYJO/ZH4gj3CoguefJtus6AkAntxvu6QQ11krgdMl5DKzK+
3SFg5FjBi4m/1FYs6lhswjC+tbpHLi1Jj5bdXzLE66yRaYZ6bG/kCb/qRDGgFDwPSvZoJ++tUMOH
xRhcY1AH7WeXa86fKvGQOilVVQFEmBESdO4Ki7IKMch75NJ40UErwRKGotGeRcmiPyELkb18mdlA
8uNTh6w4D+S3E/PIw3FdseJx6Cf4qvNQCNCANdyHWcg8PaAt3/vGefOa+L1x600VGj+NQJmTlOUz
QjJAOPlmaJoThEvyiW3vbHnNdbT0ZcwOXq3QVjnToZ6XCA53eND8QwShqo5vWdq/qHUvNGGc6O6x
KcujY846iybEhNdeXHPTYknOM9tbWBJ/DWKSXcT6gjCvFHdBW4o36LJvXF7bDMOGObzCgHqviKUr
ZfaqHIe+Obt1+ioqzc/LnqcUNVmjfVfZMooGPy1NxCCteFTBPQjkDwUSisZubc4fNynqmKcHtG3l
A2XT12ieECVe+7LeW1r61PkhgWlFSLit544NOpUfTMEhHXnYRvUHfKyvhDH6/nNP6kgN2Cnt2KEl
8UGfUyIslLJVp9EWRI86086l1JZpL7d9M5wj0f6OsriYmbIp7Pp/KSXSMeajYcvsORsM0pRWdkD7
3zifEFyuxjxb8AijtoZ/miMuhVaczBHxJhy/cUS5Xv4jau6ig3TYTCneKTc/UleEuvFuTxWxVy4z
S6XbuuVcdQSHMpRH+EhwILJl6x1JV9yUTDZ7hQMIIkOYaX6D8qVhn1rF6Wwj4s2b7U3pR57ABdL/
Sux+UHjgYf3IbiOUQ08VIap3cPNAI9/SjEkNrrgQKYZAMMArq2VfhC8Q1g0BYttyC86s5RwMOQ3g
oq/EpsFeozJOzVExiJgNlftWM5lSsNONRofVBoYJzBI7W4UzvqWF0ij+CIalVPh0B2awFGFj0IEH
g3nQooSwQFtWEDSxOzKXUIC4pONAvhgyMjXyexBLEeF9AwZzvDV+BTNS19AjlEh03+MUyQLfnBv+
gypIvuy4zZOKJKPQl91P1Yyrnml5BYisRZ/VecTO12wD2TYZnrucxgyCPsmQ5jW9BAlVY98cwHrs
ehHSkwWw3WosJqybnQJ9m7meEMfUKOg0BA8OeXBp6eyU8iaxYqXd61BeFKg8TQLQVvlwmOo16GMt
YaGMwks6h4QMWLbHdptwvYw4f1sTMThrZSRmgQGGGIYAtsluUJGnEgo/55ZCuHJjvGY0iGrxZgpn
qbAcq/V2RVYF28ABJae7tsPwkiSdr9SM0Pp2T9m7Ds4SrWfKsTK/AQEsZAEnVcVIyTWymuz8xwhf
mVMhzVtTnQ8j+2/mukl1c7pHVQ178kE2beNzxtFX8UPomDLOEkWCBRos/gm5tpVgPKy3a7tGVAY3
Imav4cDy1H5H3LkTIVcciaZ1Qy5heDb7EmtbscPBQNZQ5vI/vXwz6l2s28fQ7PbouvV/ONs2Zvkz
f5l+HpdiK2kQ8OeXASaQDgYxYIBLAPciYg5VIMuBd9h8cyUuenFE37jIsTU3XyOCJzVkeGx9y4JC
r8vYgNyCnAfkPfUeqDWm6gT6AMLjsJvRrnq67+xvoVxbueV3Gskr5H+vezcLX+9+sYvU2hf+2DT+
J7HBpcmFvFxdAPq6A2fiTNyUFTl13HC5iE+ElZ0iTBXYOZudF7KKrOU5dYdXAE7IWKoTw2Omi6Gj
HchLRrWDROGuKsIHa04N+ynKH4E4Kd87zMUs+e7Ky+RO/5fdWfbJO27K/DkiodXMex13ANc9JF8O
roS1I5f2dLF5JT10njbyAyaQFNM9AooiHlcqkv1mfBfsn6gVWBa9ljPNO/sDnc5S6LUCEoWwllRZ
ZuP0qkiWIShAMqW40ZiFWrUPMIXxq4Yo2zjDv0vhpOmzIkp6K4mUDHcnokq/y1DKVm8eBrvYeiqo
9rE9s36HWMNV0qBJSqdjhMNkwskvIbgJLNci0kBj8NDgCYDrwm+1VmHkbuYDhZjVtYHOo1b7rYu4
hPmqhDRgqJco8JiOsvXjQIsaPOW949OGk0XU0I8eA0SKXR/sO9Dskgl2icVvgqYggftYKEKVaKTc
QmmuH+l8TNXeiZoBAuNuAQjPHYalyqRJosGbSrY+IVTLGvcVMs9R9zOYMDbqHJOvVxCgVbLv6Ot0
78JCcyXAC+ywIZNRUFnLMsKMgyk5UN5qZKEDS+qbDfM1HmkgcdFyPjIGA9SWbiaVpSiiXA0Bhcdd
HTEmRG6LnHMTRcAUYsaCmCKI9irhGYxgsjpcKXaCLjcFLFexHghfzRT/bwAFXcRM2jw/FkwNUl8I
IqN6Ik5iFAS99m90sxM3xpqmcVtgLAnMYqMfGKCxJqMZ2VQsY6ZwWgF6J0a4go9rnhVya2FWGPhu
xhFaH6CaPkp3WWpsK/4IqcVuDPESl9aNFNATKV01W4gggk6W9atZUxpXyQFa08by5n82EzzhaFXG
tsc25fXmYXbskn69bzXMiCFRFmVObkgPBUUlOwt5LJJimJjE1LJrgyeJqWU9gZzW/AKNq9S6FTnn
KxNtA/oIn/AUvNb1gt9kjeq6jWoYo8qKdnILPvQOGWQTteiLuOmjPt7Byp5XvYnzJuRvlrIz6G7O
LAXmDDXtD8GMmTe/zF4Elq4mn/HPS+Z/iPrHlZnjf4//JJjMvpYbRf2tU7ov52VkbAQYcFN8NzBy
eMla0gys4l9X30AZ/u88Qh1jA7pUTfpwalFiyJHnY5OB74z/RSnYxT4ThnXopFvxodBjRdNLqNzU
CbEvNzCCpcOIYShMb4X7lrZXS/kJAyCmSGAsh3yyN5nz+4CPKOzKW3Z7E25T/ZaLtzi+9dFTb36J
DM+af077rIy3iYGtwdq1UYhSit9BQbrqv5KevENTNbBSyZF/9/JqyZMWbwfqKS/+GtFoA280HTwc
W3W4hMEV7DgG8kWMHtpGbagvAL33D4RVRnZV5WPSn1nya5tQw3PYeTBKb5LOb3iJItJlNyQVj9qr
RphsD5vEQXpaQX7Q2Nh27i9Nm5n7YV5ihWuXXsIThDA27n7bcM8p55sk4hHHxi38TLT8x6Laz3EA
tyyNXHgfTvcSd1BkxnpjjDoCAAB4Wb4NyOUY2TeMCAvyiSsPa1gECsZJMY8Y1cm7DuS6WApAHw+i
NI9SWNqIiFNKsH75qgbNEgvhRvVY2aZsEpl00ElLPgaPEaOe3szpa1YIAwwH48B7pVuLJn7rxmcn
ANrBZMnp5hwsnEXHpDt7yV0a2cvELEx7xTDnKgev3Nj1uu7/YvuDgXInWNTO9Z3D9MZF2ItoBmQ2
UkzU5YgOJ1mhO5XLvKT66Cykr9ZqNlsn6XkCXdTrawCR7rRJVebtFCc5IURcGQGRqv0JqCbfzLEI
X4bqiytXsd9JcONR/8hCIBB3Lf6ZjIeKIt7sfi0DMrz54OM0ppdc3Lryrxohil9cd5e5K8H4JXgd
unCTWpiJuXqFzx8kG2+yOYZzfGrkgZkB1M+sQnmWrNCE+pJEb+U6TB5u+5kjjgFQ1GPebPsUJBTV
xd5xTD6oU2X7lfZmsbhvy1tBTZJRgnryvaQeiIxlqYxoV75cltg2UmwCjBa2deN17MWVqE90FCBx
kkcKjGRS38qSUhsFE+6fsEfN7V3L/qPX2GPnB6+5WOVtQtHmhvA/mIWLnJJTZ4uLQwFsSFjOUkbe
kmtqs6quEdrY/yzE4aXXkUuLTNL6IpJ+CSyi5d3NMuaR0YsrPvmGMIbbwbNQtl7+WaNCa4z3wfuJ
QVGUrESi+JuJ1KpNrmZ7bubusTxKeZXOLTR3nnGOkit/TaNNWO5T84I2f1AQ4CiAwpEVmnTpGK55
eNDEO7MtyqxY7FE1Jkg9k2GHEYgZ37QW6rgzZXBxJa1o2/sJWlOnxzVZKufZ5DeJ3eDkr/P/VWR6
mKKaHTfqSTpRenW/jxpO3fEEhAFIOtkT0b2veEknLK+QlrRkPOqxu9cTtBmmvR/SYzgQOzd+2Lq2
rUFCEIy1kT2tlmYQM6qRnKgdQTwD/1MJJ9DAgIFpAahuaSAUU3PrBpJNMd1O6SLPTK5Q88+Awr9D
NKBBxKTbae9xrN3Y9XyaWbMdZksWfljZ2htu2CqTu5jZpsrAyZXA3rzyEJ9FY0Jeii9OTwpHJFCM
Dv/0Rrsj1ccFMbyroU5mybiB/+t36Wts6KwpIQqVCQPOYmv0yZ2ozv3YK3tjDhcNh0NKWVW43Tqd
Ae1NeRyzuVnjuJnzYgb3X8mlZseY7uR4dGRNrhJ2jT55CjN8Id301pFf3WMzEzY6MT3YkvHp54yv
Mv1bQcjWk8YLF2Ger2mT5TtBj9vK3hcAs4Ik306ptQsocWyYkwAy0KM7e8D3SuTukqbdGUwtHT3y
w4AUF7CDESWfTtRIyVAbRI7R4rBUTFZP/eQnbvCwbJx4Rv6q64Oy0K3Owfq8C1sWpEXfv041m8mQ
rT8pYrfO4Evqhf5qzzzYqGJwF/AEIDxi38kOdxZzcTgO63459hKpSIPMlsgm6jLtpyKJ09LnHqV+
ih5Kln4rjbY7zLmuecBUJQvrh6GYR1u2Wy2u2cIpkFGMM9/kLkEpU7IyXHYqDPapPJl59SnUzp/A
ps+Oy3xeGM18rd6iHR69LwlRbyRKahEKoooN+5pS6zpkPHAJTJfGoLAI4DXSggPVX4FMP2JvvPVa
D5vqr0u7c2qwZhwi9a+DUkfJW4HNVJX8Yyp4SE33U6F0U35scB4T+VE1oI9BJ4l4thJhcOyHL7c+
pG+5q7xYiPMC1GtNU13wMn3m2EbKnPRu8q9YBbIWwClhCe178CB12R3fdB2zWGAWEQznRtPOJt87
XJ9z7/RXYavXiD1hl0AXqR66nL5qGV0xfHxWTyceqUVZ9xezSgKkpx20L1D3jwPnmJFDF6WzZt9z
MN3xLqDsO9Zr78Z+0P6m0MIqV3kXqns16+xu0QeiFFjbdnawPCyW9taamNOX3W2yjQtcyaNtJMeR
5Z+AAyskWaHqvmbKX8TTMWimbdnld6g8NmG4OQHnqhIyrNGGR5xEz8BlbSolJnudmXEBrj2nlXMK
fY0bZV0Nzdog9sJztgaM6QwRTZa4pxYtb6yE24E0XSKHgYwHRE9ApO5L1qK4DDjYQWxc1ZYoUHLp
JRcPmVrAwttFpf5p6cZjvolDezK+iwDwU8FkSrIwKLXWT0IKYedFghtp0q+4G3cTKp3EBMsZ22uj
bDdzbxgBfXGnV5spq8U2ly9kjdpRjaqrUWjvbjotp+TV7pR9wnbdhWw1hojxjcUqVW+G85kACQMD
Tm5AjMuJfSiYThAUvp17F0RMzqPyTJzNDMAJ/MZ4tLJiqCIm0wUAQ3Z+6o15H7eQMB9cwQPefwT2
uAe2iw5SW0et9CeBitDUmB5+mtNlQD9KKBHy7AjGqfD6mxXENzihZ7AqPhGXKmKkbgrQsCKAbmPi
ICMsGbncuAplFIXE0D2TzEMaQuZfkmGgAeppUGkloNkRPBc5QyZ4KDakxcbn1tb9AjJoxEtfufo1
4Zdh29fAcq9Zi3of9JaeKgjYWSA/bSe8hZS4sCf3QOs+EnLu2ire5WwYpDR9XamOIzQBfUa/KsUu
M2jPnHHaBbFzLOufFimvqCzsGtleeB5eBKzkqn1yB+NoPaOrHVZnnV8g2W6kJUBvN25uhFOi0j9r
VM0luL8hs96mUXuPVeUjHLJrKKY1CDnnWY7p2RLpNpMoIEnlsmwGdBjLcy3cF1bzTiNpRjCLdjFy
L5r+DiKY86KXa7oh/il/A0gFQBlZM7iEECwV18nZTe5nwIFUhFuzvZMAXOonvCdfJQmD9VH0vtbs
4xhgGo/j0exfpoJD2wdhGqdzVRRwpIAmCO5h/Z4k3xEgNYtfbT5P42PkYyhcxmO0L2kRPPOq57sG
qSvta74uxR1U1ESsn/ktsT9WL5rxN1bxIm6uSfLZDA9Gr8NTKy5T/o8VyEBxb95bx2f2Rs9XdU/H
2+baTmo7xd0r7a4E1VN7Syc4qeNHj3+T9apT/BOMG9z2zdDfZQPmkAIPn0ir/IBp4jj7wXCF7PUn
JfKgn7/dkcgd8zerv9sK8dk/HdBTqf+45l3jsUWBPlvLNsjWa+Qa+W1KgFm9NPIfVbYZv5DWjbuM
4gp3oaP+IkFgXdqJbD3NIwuUgylexD6jrKze+MN38RESHbcZmqS9qRyc4m47+C9PLYl5xTWtsdZi
umnolkovwOb0h1diPTU7GPJnAuWWBpTwVPDm8gs1NmUvFLz2aUGLVIqLrhxhbIjpS4pD0/1z+n1I
4Sc4Ihj8Kayw+0MW7IfxDDqjRsjFJjI9tVhh8aTqf4PkRzU99Owd1PSElDA+Ou2pbM+aF2KNjReG
+xu77j7DzUT9G4DgCUyLzerMcl2SYch6nvQeZOk1TNQhukN6mT9eHu9S30UhelLQkSlarCqHfn+k
vlMxrprflsu++11rdnxnvXeQzaECPO2AJnkLi5/W/ZwgE3f9u8osry2IHHuayrGR7AauSKKTX3oL
WJrtcHJ6P/c2Cjn0ZGbLXWTcQ/dMQZ9h4bYcYA/fTvmh0faBszDFVwphWLsG9dmc1tg2q4hkE07w
l7Ji5N3+Wu6fIV+q/E6mU1S+MrDXgp9Mf7RU0awXeQdcJq9OcM8Ulkr6Z26dQtrmJgDnN36V5mlo
L8yGMwtmyxIGaWNhynzlpZkS3BsvmjwJHco9pt6ZfXfvRyTu+2D6iKxj7h4QXhUtU1Vycy42Y1v3
ne4l1D4TLM0Nb9zAgL3IEOhcPNBXzLkY81xM+Tmym8+HdO1iKmhBErE2WWhDujTz37nfns8Jvnkg
mwwpxqtXnkbOeqjucQce/ysXXzGkmPlyOyscf8Gbh4qY5CDUMvG6y0/ZsInsn2F49/TfRP+znYfk
8RoYuesu+TXYsysyN2Na5K+uB9xVrewGkVf1rgdHBdqMvYrRYeN4V2ZFNFbG6OqaoFv8Nrh07U42
52w6OOLWamfXPtvNa55dHfGeIMjyLGPhYD3RvBeRXgG+K9YlSLf8TcbBqOHMKP6CEOyA+3ShjsTQ
hzVG6TCcAP+cIvu3zvZktKtISNVrqlxH/QXIMy0C2+oBZ9wrH72K4QT+gcZHoldvtf5ihqcGm7WW
bTBtjQJd0MnuER69ReGfZzwYoNgYByU5RsWXzrTJxFBpMnNT2VEyVYKb+yvEdQixH5RvOYNSLgHX
e4zeuUo+xHQy4NZo71n9Mb9geEzV2fumAU/V/pgo9hgsRvslZdgdFguZPUJjb+qnut5M3ZlN24DJ
XH/EmAbc4O6V+zy9eiPCnlUj34kCAQ+OMO6gseg09YND0a7ttODC4iNgXitxGQznbgYXYKJsJeLv
YarAoUDryYLSXqVKaBPjbL2RaP8MXVTKCBmu44StbgyeEQ1BqMdoLok2mnOXaVMJnRbOPVfs16KI
vpS0/h6zdC0pdrRR/DpUmiuve6a4/xaVzgzDZbkoyP2dCJBjSa9eB5vyeJDirct7dPehCnEkBDPu
Ou6KEBFytHNCrzybLO0qcdY5IZ11m580vQJFpQFq10JEsAC1+URqJWWBUCUryPcmat0Zvab0v2ld
ISKC1+0YkbUuTYEgPcBGwZblD8oH27Aom1EH5MbjQLLR5g+GrzmMfKRZMsY18WAkZkIrl1jKipcv
39ptuaPQDw4ZE2T06ltF1lfbkKukN1b/LzyJ20AF2NSsPqPNlCPAddooYsJh86BN8PFws0IWn+Sm
6dR9RowKo137qroV66gK6Mw00ltVw7a13PGMOddUIfZbCQPjdkSdnyno19GO88OwVoGM9A0Rzauh
jNtNKzkQ9ZgGqpq831xr9U0K1azUWeImys4dtRgci1jJOIcCodpYJs1o5B2+D51xyNWIgMZMMK9W
lKNJEcWyNKcapEsnL5OLgU2GQx9Gvlp9CSJv6xYuOSWCJEuXoW5X1zPZJ/wnsXi34/hZKvhZmpmN
axXFQLVRHtwUrWQZcoTMnzeU/p1LODfCJe6LviZp3PtxGJarBQA5C7RcDQCXn3u86xOgS4rgu+3Z
Xy8dWrahhbzsDCP3A/QKEk2UxahhgmFrf4hrc/TbxvxrXLcg8unHzLOZ0lEpS9mp0W4i+nyT9RWq
74YRO4ltgGvjRt8w6SzUN1MD2zmhQ5CWfoi08l73TXXXeMBZK4OLxd3VW9W3BduGKB9xYEsi9l3J
FW/SdHZlCttAAd2LknUZtbgiajt7KVAFieY5YQiKDEvbko3Iqan9x9V5LLettFv0iVDVaKTGVMyk
JCoHT1CyjoWcG43w9P+CJrfqTngcjiWbBNBf2HttZ5ugL93Mfd0eiDXazVVAqNeY7VlGKgQn69Rv
PdfJiGYOH1Ri3/v2TyOZMAxBix+RsQDfWfX4gmeMytJYz54VXsGwVBgWyV2rwupelW1LQqY5RM27
XhBVBgrkaFq61Wkgj2s2yrpLYQpEQo7nLKX0SXAAQ/a/7R28YkWQISRPOGqL4WJ3812+ah+EidCb
Nt3Btejgw4aU95KRN94XdjMQ6YmCahO5i/oMHs6EKXtKuWNdpjt1i2bC6YDc8YWpDxL/di5Vdh2G
5VP1RbVfVHoQlutsNYBCfPFOcQqr0D8kA8FUpYpJd0HLeTPX/C9+P1ETLQ6oZWBw7kzNLsvy4ZgS
HblrIoEvOog/phIfFDCjAFVNJh5NvyClX54mpnaHomGZ7A3Wp5tHVwqv6DLVIxAWjXukTC3WGNpm
wgfmbAyucwCAYKlBa8kwCKirgnNAJhY1SPwAhw1hfl9fuKrFxkpz6Pz56q323UfyZfAG5MWdKX12
GRk2gsQ82VW2LVxWTJ6fyX3aYULPkZJLF9NKE7kYZgWxLjXtk45ummnU29GGh4Eed9uFjLtGdxk2
zuQjNpb1V+eMxU1VEyrhWh3uGVT+kPPjDYktiI0MWRwVozBFRC5yUwa8gp1zWVjHrKVN8kwIxYWt
UZ6hqPeHDqxaG+0l4zqk0nwMblGxTmCjPDQ+O7LETJueMA5iENNdZzxcFOF1GpDI92oGk4+0CpC2
OZm5QkebLR9pQkaXBSZ9z2TlOSv9V660AyXbD5NngKuLy3jUjG/A9x0sCPUV4NWHl/Wsj9VAJWD/
F0GY8Wp8GWTwnNBWPeYRn3GWzT03UHIqpDUyJYp/WomBq5/ZSk5IEEBPDRuXzlcM+rEosRBn5Qg9
LnwMS5huVoQFi7kFD3cEigWZ0ruhDd4yndxGjnVh7mYFPKXDuvkwo/sCUuhpwETX59F2lLYEnN+S
K8qb6w/g83oRfhewfQ/ukJ1rh8WXxWwCtVB87UtOEVs+pNKcZ1afgC1eM57ZGx8TUOw7u1qzEVBz
fCvHhGHSjLaFEHnesg57I6u0QucvUPxJI/GXb+WIL1Iqvkr7e2SMlM0+0fWQHUgZ7naym37W+3Q0
c8tPWijM6q73U+eUOhAFBkJcGrLoNirwHoKYUz0oDOHRBXx4H7htBwkSxwfrCB4nN46LOLjPHHHo
lupthc5DWEbrLcS0yy2iOWIjt2G6rqfQmy0Jk3FvYVOKROPZgzYdTh7lrif/S+E+I/CBkr6y87LS
/SiWrnjQSDEn935cinOYz99JPUjiWpjvmWjdphYhuQtl7O2hpvLoxSyUzwFJRGeqdyo5LkWeVRGH
9KtD1FnjrplU3PH7Lmzx19ErNu2/0jCnjZPG34/9hQ0uKu5esZFH+ui30eMsg/KIkD3ghCTbstzN
faB5GLL2NkULv6968FvBFpLk0jCFKZX5/TVF1Qub6067HuB5oV8iDRspgfaF3Ha4DVnBaAcryMrh
BP0cjWwf+w+D9YRFO7POOwRMV03HFQQLfS73l8MhM1IWht0xMnTuJNE526oEb7ogd52zHxoyzs5L
tLD9jBzeTUs6z2kgklt73Gl87TLAlRRoMsUaF28aS0lIkj1+ufbBnXgfpdbOjTdFb9Zib4zDw3RI
CAIcfETWdY3nz5s5p2Y81AH3ceS4n0osj7XlSnpjfTvL+qMl/yObDJqRBDeu9ajCId4Dm+ctY6s7
swdXQ/Ad2+G+Bj97ajJRoAd9MVFx9jRWpjEpFTcPZwKqXT6dqIMbht7FKn3KUsxbcYY/FeINa3+F
cYBoOvRT3F2V9VxWwAvcvvuv7VfIjukeytkftzZlY2b5yIygmtVkfeWldyhUNzK8gT47Ydgvgo80
kKCOsMMgl30Jlwy3LmOGiDnrtg+zl7RU5GylzUePbnzb/6JFOtzE9lbU5feMjSseM9DpCVuYUdn/
Bit8EWF+kDU1pwwoDlz/kPHcBeiSfPVD9uQKLsswRN89eFsthwzz1HNkjWrTBq9hBhyUnJd/c9DG
p1mDkWM9vvKZI3xROaNRjy0Ib5KVXf08XFPwAM1PAeEA7EEyz8ODYQqCWUMZksPi3Fam/zJ6uC+y
V2a7/5LYHFPLnEh/O3qoapR4tlsMM5MeWR57Lb7j4Z+X/YS5w+BrYKVU49HO16lBSCroEBQfpe+/
IqHgyuCzyBycjkVdc6tm+MVz4LOyJD/LANsyeHjAMojzYLGszYUD23veY0oA0MyqyCTzOab87Qca
8lbyaTiqu5s81CpZrF894uCJIGB0g7HuqCnyIMqMNr4T1gHsIE9mTSEuoKnMDZTCwHKYJoffwfrH
qpEmYMlp7Ud3W8++h4sGS6xCYbYti/zqRUwus1I4/Ka2NqUn7xbXoNkRhPy5OSqjhoM8y2jyWfeS
ekOurjv/AzuFRSJ2UsJt6DiRkURu25HiEtsHqn3wSo5D8nzIbtSBsNX2ODkEOYrSxVKv5jfXbZ+K
5sCxvxPd+C8o4GrH93oBxGJ8dJjaDEdZeRdvISm8zfX29/+o1y+z1NlDlM1vwVjTNemWw9vBO18i
OZgicPsgxtnaiI9xCb9iyTnbMhW/YU67hBVHRYsxdx77E/IXLljP3BWAi23Sa1SDziGLsFFblnzu
K2w0zlxRfz0MFtq7uB/6jS2a16ShtEsbSWJp0by0PZggG3dOMxA+6FsZ6TwSB5SVQ88IiP0sS0xl
tc5efNpWdDh/y5l2O/kJvWDcdw7Aw4RusifbaTVgwaqp/LMftBOUqErtyQE/9dYwnd0mwbpuUHV3
PrPMEBlGOt5C6MZi0IwvYuFSWLQPDnYZkaa7QEh83Hv1bIDuimVP87nQVIzfEeP5OEG11PIoSCzk
fjCHK5xfQ/wU+UYxQc32vSoztOw5m+nUIIIFqBH4rzoXb+GE46Yio6kPyuu4BttExfDe84zin43m
ZZB8kO78jmiaCoe9KACAh1GIbzdeFey9f5uL5DVLmA1OcYtwusbMD+mHHe9o7R26z5vZIMaJ4mc3
t96tCId4GrsI4my2xK0bfHsx1RQiDKRIGrDmFME+YUix6Ys4OygMmJb2LjH0RwYQqCs7FYY3c746
cmR1FP0CO615IWV5I5zlq+5pRsmsYabjn1U1HNQ0Ai3MB3s7QIlGoY7SVKG8Qd9YQQLILWxx0L9f
7JoYTnYRmrPow14RacSLIVCWJCdEwaOwMj7KPMQeHyf7DBIwaq8g3Jl6vjT9UJ3LpuUhzLNi6m9B
VMJXkCl+7DkpL/hQCIDtTi4X8Zwxgehy8KykUw2YKLzkaJbiv8mhIo597AdzdU6L8V9FbOUmbCVp
0vk1b4pnW3bONnfe0Fp96rR50a/llapkpdXA3p8TZE0BiVMMK/djgLTaCQkQpMN7Qoz1k09JjL+/
e9Utg9vC3co+ADad5SsDmlOAmTJ8u7+VV93ILtjPmffaoN9aMuu/oEM+7Q31oZIoLRbBid8QOVCm
PKGb8dOumbYS/g42orPGY699YkoGBFliprJwSV5XFpkXJdW0gU/LqNtiveaE7S6W934FDXa03Vu3
n/TmnHXJC+06+NM4TS6x4+6DJpNwg7ERxA5bkXSPURBiFulhTDLq9sG4Nk6a0VM7+Gszbw/pME75
Fg5MyxVkCaslyHJQMWIXs4XA+iH8ethHa1Bih8NwKag5nOF1cJJbDnkRI1UwActGt3M1QlrQRMW8
CtU8RjNDpYh1gCs8if6YGmRuIeT6rozk0S4SOFaaxKcIzPAqjsNLirFHn3ofgasFxUTTtYx1ilPH
00+L1V8bZH2WQ+gBlRvDrfK/TBlmvu2tGeJ/oxZ/S7KWbO1jCYB/khXLi63sF+CxtAxVgqXIRvPl
dfetAXXmpxjjCxxV/QRb0PIWomPl8jgUVNVElLKMSsKjw3VCqWydLIKyxQRLOKeeq9r07xAn73Rz
/BtSTYfBOapFfWpd1DGWTUByknP2jSvNpd7HNiknc8z3GlG0sYDgomfkZ6npudDtfWYtD6sQr48n
/g40A9mQJ6fUurYNmXlV5Z2zeHjpQu73Vg3lLUnZm1o5bLGDAMHMNImbqkF2W+QplUYIJNKrEDW0
9sQ/k4ypNg+OnIzvIVl32nIflzXeVcnkGYch1gGO9dbpfB4JFR42SSpCIHVPZc+NRVlLMlmB4ONZ
lkmKpj95SFetAVajfLbHTbB+pxBvW2ZI84uUdfpHWhlMpFKb3Rg+tZpnhG5dQhzEexBzBHnOF6lE
uJ7bixtnl3Ia/vKIwbGWY8pgdnDEDXlEUPcdRea2joN4E/Tmgc8iGaz3kCBwD+MwS1JIjNgnAd2U
6+CQEj7OJrqkuECZ0V/jRu7nNVajbF5nUz3qHoNJKhysq/ZHlAhaL8VfRufNvm2nl4AwI+baPF1m
Lpam7v9g+Gy3ZGB+o7x86TTs3rnC4pBKos0WSZWTKSbbxRjsLNPEW/2vqesHx1InL7AQ79TEvkDr
e1RobVZ3QL8RkYt6jkyMsQjoNsfu3U3lctYSm3A1gmQA6woVQqSMocdHHRRHr2kxFrZU5EO5emIn
LNmEOngorreWE/0NXQZE4RQ/Wc5xTuULSoofgi/Ubh7h1Qc9OYEuOuyEbJMbj8GJFdPiRuEEnal5
HfDsvyzTd6BidnaC0XC+BodMbGaNTj4yN8XY1JQLA2ZG3dqeyG8mTgzoSc5UxsQPnFVgL8oAOodA
vtU2ct5UQ/iZzJpKLIV5Wwi1j3cOScGIByklGmJUnBkY6ggKi4kwqRsZdAE3+zaO795Ibf8dTdYh
J1uNgozeW997s+P4kanWHaHBlzJ1Oa95xjBk3mowSpPDseQN7U9n5Ibp85/eKwmI4Alvs/EuOlhd
aw+JWhulxxdNCMNu9zxWhPVhwElvfGVOc4NMqO9Zj9g+z2Aq1HWGuAHwAGlSgZ2MUPxshBVBHiQJ
iuA2vAV0M0WRXRPLHc9dsbJvzGbx5r9WVn14zImU652UQi644H01qNEZmtpvMh3+5iJ489NkAz9w
QvPEDahaoD4pmmryHcz6FkvAGfCjvwSxuXiLp1vkRltmql8FMocewZPG4ijdnNjZNqSUpnJZhrja
RorHsGj859Farh4hAjTQIKn99axzDhRyBqZJ6u4rNDm9RxxCR+wAKPxzpLM/ksYfKatNwNTIdir0
pdopwsJMicS1jPKSlLP03yTz16D3f1TEPUjX3lcY+qv6dRgUVnOqb2kAzwwaLkRbhGRprC+kmcCv
qNadKN4/tvuQRm0fA4cnD3ZTlLuwcV7ww+JJQBdWLTAP8G5lkiCndHTOGZ/0fvLBSSZYFFW2sgpJ
VpxTzG/ag6e5amRIc/uZFpxmiB/CBTa7iJC1NaGo9+SaroNnJXdS/Ezl8OZH5VNFsrw08hEUcXbv
jMSeWAF813oGiZp3y5OTRMx74nX6Dn82OS8zRxRg2XDbltG7O5XvUYaQdI4YAa6gvTLOoWQm3UdL
oFMRAP/A7czj1wp7fBVUmFmG5GOZsi+A7040/FmWokPnzz6GZNiVQgaqxiHs+Wq4KckYec/Wzy1U
EZkukBGdc9lX+tVhP+PVUMGNrhGxNiT/tMyRdm6Xz9uwYX9SudQ8jQfTvRvqbv0L/p1n/70n1APX
V8zmB6cFMdfdIQ9AajvLwoY4//RahoKBCh5M3aCxsGK5TeyjGSB3lmEd37e96m+owuWxdtBr5Rlu
+gpZMvpJhNfkkqVHQ8AYHyXXZ+S0zqmvGFHOKKxhb7Kf9GcF6NLFQo/8FQ4SicQzpapV3YgcRlUx
zQ7S1rNB8MvQEu1yhlWRwSlvbbc1ClR4bWR4EzW6Y2OWc6Kn+7ZmuxyaEIKdZCfslPxxx4VSQRrJ
JGB6tETkoo0X9h6D5JQUA/So+b8GwWdVz3/lms01WqD9Fv+Ze+U/M/sCJW8htwVr0pLwwGPWzC+1
xH05TCjUwgLmXOUGTEAaJpDHVvEV3LpKdmiElu7fqMTZA7hqxyxP7ACodwa0xqrUfA4gKQUy1/uo
1B+RXxa7wmWBUFkEyC9coF1Sf8Io+KhrA6ZqYE7Au9JYCQXsEK9eugdFRAETNqxRZQfKpZO4nxf2
DZuSUN/YU8fQOAApFcDCwXty+sLfuwHLUQvoe8EZurEL/HXifuwce98oInh8Kky/694Q8RNEo1+s
HCdDuxwZIX8WgQ8uDL9ZMDXw4GxWonb1XxSNZ8erLIpKNuJmGe57WoQxp3XU1kSuXwACqoCpAikD
M0i6JWSu3WTWgIFSy3WzbEjmfnQH/72NmYHZFmC7aPbJALbbc2em0+CDAobvWm2nnzJOgw2i/oiC
zsa0xYrRerWaRd/1ZGJjFZ0OvWMdGcw9WLPuNx0zRGz35AMSWbZxLaDdDqZz7kR7J4PxKQgdKF0R
euBgtvdOuuizUyKdrFlt7dUq2qgG3CKLy9zCyzp2eookc5DDAcKvFYDpFD28JkxQvSFptAtr8i39
VjDhnqxtx/r4YmtGOzWqhLY99zOJmcVk1vaWu7NE95FmI/WDVxJWPULCCImaKtuaKQTULMdmiTIF
94VwMMm7ZIDHiXgpK27ThiKyCJTBIps/dnXkPvp6uvFi8kf9HKU0s1DCcgIUvwR3kUhKN8N+r4KX
5Af+rinzaut0Ub4bCzwLIyAXy5HmwcNxPqcP4+zJoydJWfQYMjJL8sXRJqaYWjdEtak96zGzm6OC
gjZiVT8nc/Vm69KcCr++9SPAM47lkdRjO0RVTGJHgAZhIzNrrbi1vpjk/fQl1ELlN3+tJAQj1Uav
CugMEwHe7LwjC1dzKaTTDLNUBpDa0/8GF7xLIvxvEwjCr9F1NiNGGiQGcxABrB/Seedly3GkESas
SY6bCgNCGgoU1PBGndXoU4C5RfSN5YNH9RZJs0VAXuHKDzryP022TGA60acvLVueciRa9qufOCfk
h4sIjrgtZmw0iGpaPnIPaF3ifU3Z7TRzTDrJeIXjy3ogvg69C8M1FDjITAzYyrDXXD68uQ2IhWrf
CGD2N6jynmq3eBwtsmREYv/p/eaR3CqmFLxhHNnMY9nRRkwcIA8BCw7zdckdrW/P0vxNvfkp6ZGu
a7d6mif32ZsXw/gLFs3o26+DV5wo4NlbGxyVLcpivm0W3dGZQ9hHN0JACq6u5bEdwufOvFtkWvr+
cksyibxhdAfTAsDZoJju6mAxx5Jla+IR4dn52E8aiJHSns9MmmK29OQGM12kGyWLZ/BJEomZiq2G
ukkCoVgmJMPNwSzw9OSNZtvmRIYTk8htsnKHaT7UANIy5NvkPvOBAITpMEgU46nnplxAMtrlZ8Ly
KCr+xWF3qobsvuVR3P/kIed3MDDrMOymOusszaAZvBVwpbp6m7MsP1C19ZRJKDZqaydy7zFNyz9R
Gb+zBYT7Ydjthmidon1MQ2/Uwr6MKRnysJhv4d9FROjV4UNoSZ6fWOocufPRaXbUqVN1u9SvU4MX
UsCc7urXfvRdVMpwVEOiSRyioyNFbAlrcu3Ufwq8OzU1kKdH9IrTXQZzv0SuZKM8ipnD5ABaK8l/
FTjirL3xyq8ufSgGw4AOMysGmIGanZzWbYrlh0w95rbftnaORNYn3ODIgJYBInSa2Bu5PphaxewS
BRBff6nnLcOWGwGKf50FOpDPe5q6kda0o7OOU3eDidXZpYyKyzAENcBCuEmPFbG2MHkZlfsDbSVj
K3ZQ7L5hoqIkdEdIkdSF7l8SYjaGVaCggcbstG1re+OidSnzjdeyJWqW5Ft7jIGr8DAty3AzF4zy
yGkwG2qahzHD9pWTWE4FCGsyIUQWsUJhtR75TR4AMmv13B+6MOTQ9o+t9dFgku1NgMUj3TeEkhWA
7fKBBr3J79dE9hCh7CRonlRxHvDJ8Wy7pWHRfMbxXYz8wFRfInjxmI4Wa2aqKgkmSjnn0EkLHCP2
v7gS8I5V+6704FC+1OHed2rsovA8I2PTX0eoZMI43625qmu4n4/rVwBumS1EuvCAMwaYQANKOvvC
zLhmqltmzzir21vl/UGAVnrKJxUWbWTMoy0jiMTp8cOHOdHUuHnXRzY+B6APyCTn/sNu9KeMeCzm
XnCV2vmosxBqvk1nBNykkVJsEofRatGk7Lqt4nVwnb1vVVtd6Wct6GGcGSygG63K+YMnQU1iI2zJ
xw23TVZ7r5IwNNn1yadbYxL1B5AILHOtp75EtjMVZrldPJTCxvcHVEuuPpdkiIJ7gcdD2jctZMgx
bBzrK84G8+IYQDP9SI8zvXPYiGF+9Zcsfvx9QRk+XwyVXBRYr0UxJfciGLHRIO2/xgqcpSmnW7Yk
7WWxoTEFVVTd1iO7rlmZ/IHtcXjTB7E4KKvziB2AwrEEuJdV9uY23fhkaeVsjTMHp9gYkjwn7z71
GoUaqWkIeOBTYBhTnJsG7Q83yhn3z/wnDKTio3XGcxAP9ev664RVjA5iXD9a/cJJ/l80L+KWbb85
BcR8OpmqP9w+ebJ6x32sdYnFjf/795eX3PdJOmnVLjUD2y/dtDSeWXIsPQTlPeOD1xWV0lcl+ZDO
EJxjwR3i+Ev+4bs1eUttcO921rxn312/J0v15NiBemDb1b6O8Dx/f5mJDXP+BtdP1QftxpGJ+vyd
62dTVB3HGoPuFFCg9xMCeUzhIXzVtR6bK29HXw3Pylhy36Bueq5r+OK9E2iu/F0yJe5/cmoY1iqt
ntIQkUk1MWHTfRpfAw1QfRyc7kaEY3erF+Q+HWFxr+mYexuFE+M50CgO/N7+M/Zuds+4jZACd/b/
SWZ0+kGEnnhUeRdes7578CSINL7ze5cCuxaR0rcav1ZXjDRqcTd/pM3y3XhJ+8D0zzy15XwNOXHd
gPX0Eh96uCCQu2bndrEUrDF7eCrIv9oqy/toWgS/ZYU1bmm6/KAc9DoO6gUaIau/QJe5SUFQHGdE
5c8WWYkBPLLEbupTL/XEtQP3qM51c8j8+HldcBwDNwnv5mT4DBzdX1qsrfCYpjOQtsSL+R0trfuB
J3nOcPFuzgtNvOV0nvtCoopKcQiV1p9iGfmZz5kBGwz1TFxcuxC+XDcQxTIAT7jmJaDynvqXZAWA
378vZYBEaMlLdaD3vfMFl7yI5HjxM7Ps40WBxucKephc+R0Da/uakPwBCXTvnYzgQqaoLOmCyLlP
8VhN3K3Mo3qz86Om4DqR7m3dNMhAfLFXgqDComs/p4jMADlBRV9ggM6cVUkNmLdLJ8IAhIRfMi57
QBjwjO3xr28f3Irq8GZJg/3CinsnXF8fRsPHOQUh+LTskMwjZqhUf7npwO2v8vmS+DCQ4aNkmwWq
m7jxm64/OXDegnXZnjDCWuL6PrTRqVNqA8OxoAR07Mr3trsmdktKVWZGxyZMEAkNJg1QsqFzHYWN
QGaR3Y66/EmPVXw3+WCxVUEJXHbzmVPDPwc5ALYk0PMnKj/8ck0K+buXIYix5Uto2b1UDSakXgP8
9VXByFHIzcis+naeOcfrUbcXB26kKqOFslDQqkgLgVgNtoLz7NROkoZrti8BnDW8UdeQHxslEdj5
Obwlkpt0HagzEInqneEYVUCuPwcw9Ah0mUcD9bS65GkeYD/1Q1DvEvaWrISF3mTChlyOzLeZSvtZ
OggHY66HbyGra+FlW2tGLu161niXQVthDYtYu5+tiXFWi4iGJmfPl83Orbt3Gt+/pb3HhGvJYNfy
cZwKNz1pNfYf0oG9ITBZeDwhYAh5xZ1aATX+am2HXVAF9NOx0dQnXtoeGaogM3FEdvDnTB3byWVb
a0TX3M8J+CQbyBm4j47N7u8LbgqIUEuF8u4P+xqE/eymr1igOFKLGcKYLpBsrS+9ZqNuLSjLUb6o
szMDtCbE764ukHSmg7mwM6OPbLKOYEcj7lyRPg7N6B6zYMjvYH3qm6Tt6v3vT10rz+9uFhcilMNN
crMAnFx1mgwsNNPBKpDEFlr9CxbC9kF52P5sVeAf42p9CFz7gahu/EuB7i56fRFtAQlKyGPalt5Z
KTs6IUHJ/oMUgJWrK+YniebgMPbOf1p433lXtpcw9DVGklCQslPl1CT9KaGS3QIj0i+EvI8H2WjN
kg9Kt1v78Z2PUuGm9y37GkoH3lRBGMoQZvN9OUkwF2rfT576V0WIRnM5W7suhIIa64jkqsVZ9vIN
NVPKEPxb0kaOVu9ffFnW9+NAPxtODrX2iIsL4IZ3q2Fjph3NzmCjk8univlU2BNC7IvXcFylgT4U
6ZpG+9z56bBLkxrzjoUcsbIQA1rA+YYuvNRe7L415DmZiiuwimboMBk+jSViupVI4FXDiDO27pA1
xb14HKJVM0LYrbD2tV8yYfIyG20c6VCJnV80TqhL3ob7oYrG9bF2U4nAZ2Pt5pfYMvlFmIKvW9L2
SOQ+b5NHzM5S2vWRy+mvhgVzP0mmq35fgtjPOfiUWxM+Hw6nvFbDc9jYzUPkKxrBhDo+j880AcnF
L1g01Ye46cV9Q1v2XDYVf5TwKlSL840aA3nRMpouyiJJTkP0+n1hhUCqCtNaxTj+NmYW2wDJOEPj
BHBNypf9IScdPerBvnhuZp5X6NGQOAMKLyc66uwy8JC9a5iVsB801bNqSTOp0vGBB+5lwTx5Z7ut
xG3HJIdcriL0/csSWeCk1hf+PehUkmreEi/tcAhltHI8ZOQ2dVi+1a1wbsv1RafZ64wv6TCIJBrg
S/Nrv7+bjSXArix6pMurVofrCwM3oP3QAO5/X35//fdHWi5/5oHq+//9+u9PHbGGEMmBgO2wi1j8
tm1G0iOlfZnP6r6HQIu7NTvW0t5NZjSwhnkC1BUNDcm7EguKREERcfso1Twsfoylf4mS+6mykKMv
uV3sVLEmKPQiubfhDt7//og3ILzYfQ/+h4dHRgl26ZxQnNkLe8zTU1R9HfuovXEtKHaJubcEIzOv
X++eX7jT+sJaedmrGI9EaqrhrmAe28aUPd3QQVCtsvC65EN4rTwU01kY8IyU7YuLi+0Ym/fOt8ez
1eXjmbm5APlUeJ9GKKrAIYxgemTBXVBEH77N+zw2QoObSB5RjVEKr5/g74/0+tPfH3WSUQ7bGlCF
/Dub1Q5ZD/FJyGYBVc1Lkef4hhf8ein6i9jLW76OFtffF5CheGx79zILcXLiqDliHPWA/Mf6DGmw
KTzntltfsrbrDkKy2vK86ifM3OnUe00GMkf+uFmjL//30uByParMJsW5U0asjFOkdtAHCD7hsUYb
wxp56MPvUPTkWHCgYBP9mdJYvgUMyDgE1v1iSFptiNk1afBvJL0akOSEeITs1npNF2yXaQLouBy7
51VhM9DITlY0XMwsvLvfF9Yr6c5dWqgqS1z+hVfsE5YwsMWWEA4rgnQ5l7aoSmbMZDPTDmQS9eLr
n4Keq+sxBPkqqvYBqokzKhh1y/L2rEr6X9nV16Yz9xlmAu5pnqb5hO9pHmeGNN4VlTE8Ngt1hVsk
0fOMinMjNdMBp6AeF5ZXrLePesnDilUQKYiQO75a5qtPsQ+KqHR7kEQDRxqwDasmJGTB1XrPvIRQ
L+FBPLWcj8XM6tIVRYgCnk4NhyX4s8gndS2Im/dMOA33DXVOB8GwRIKwZ21/1gq+/YQl3KLJ2toV
tN8AhNeWiCBaRUfZJ3Evwpq8XjcXL2OOwsMwaIrmPy1qmA2+jvTeB5FxSTvxxB98z4yaT3KGpB+x
yEGRsiuCEvJTz1iqg9S6i2Bm7qr+lt0ood0JQ48GZmWZ+oAUA4HjIrGfmJRs7Sb4LwtbehoTOg9T
Tm5TlPcFoRuxRxifw7QlccLHrCbqoZw62irh3DH7JANovSgg+1RsQGNMpIaPLLLlt5sxUBrZ4WZm
io7O1Mq7qlDPWfqc/osW19qFlZ72YJrSN8FfY1ctgnRu8tJ2jc5CnhweOqboXHv/iVCtqXmr6a1K
XuJcfhivYrtdyJdaQZ9KiEY9T2tssC/rsx4wF5VSXIOUrs2tyBGhqksOWU7LUC4YcGdWahIJy870
LUAPRUZkFrrdnQoRZPepEpCzBprh0rwIiYtedOQlApCssIAxDklc376PykLetxJR3hJF+2x9JEmG
diGKcEStGIPwEMFektWfInESnGKh2hp/mO7QotTUpOhJl+SIO0DsxsRqThMIICt11sAEPX8Ulthb
Vms/x5FZ6VA1jQqO5HuEhY8gMctjbQ+QYYY4fRlNgBKjTY9jpBh3m0LvRztIXx37U/hGPlddnb2C
Ab60UIdvGk3KNYLO+SWZXaTo8fizOFD7Ua3JM5s4JDYh+H4+eaq8IRoO4ZDMW6eAbRaGNbOLNHFe
FrppgE2shZpRyJcyQSVatYyqvZr9uvUzNnduIvurLiy8c8X6MKE6O6SpyJ7UWDO4TESBTQRKDAr3
6Zykw3RAhpUxDQjjNxnBfgDyHO/7MbhOrDeeoF18RrZlvqVYm1r6dW8dFyyRfA/7gXEodeBOW4W3
N2hwwMYTkxo2Vo1r35DuYqZ//2PvzHrjRtI1/VcKvm76kMElyMGpBiYzmatSSm2W7RtCtmXu+87B
/Pd5KFd3SyqVND3nZgYYwHCVIFlcMhiM+L73fV4CRLtf79bHV2ihYKfre7y3iW3lF3UW1yQkeIr7
+GU6JsVFeqeBBHR9ovFY+WlULZUT2RIZKAfT/5yRNmRPHl7Q1trURlrvChsbN94rAgpYgbDBgGEo
fDs6V+e/0ISMa61iq4eFEeiuAZ2jovt4FaWKeZXLSxuZG7XvAUeGUdIpEaXYOikJhRAiEaGghkRQ
VueXajV9Snqlv2HeelAHMCCdGfjbTNX9a6ksJsKmefKN7MEpbqWOr6s3Gn0fDwoLv3nROcwcSmcx
KfC7IEorJy/3UUkOuCdloN2luUdHN2tOsoQdlWeqslVylCmVrqIHTtFwak2hbTpvvIzGVp7Z9ufA
R7osRrJ/ZB2TcWoNRKiwIaYuSI6PPn4ro/4eHaK8nrp07cB6XWvS8NZJHcR3TOkHsgzNb0NFmIg0
AVOMdEvQsZQIv5AG3uWWTHFRE1Ds99l45Sv1Dul4tgrZQm4qcgZvggoll9/39RpHM7PzVGO16gf2
Z+Hi3laBPxowmM8p8dJrDSUhnEGII0nr1G1jmRjrQqJfoYKiQ8CeZ0M+VeoeezHIhqVs1fEzmKJw
1KuzLApqEHMILssoQsMSwrQFiisAmAjnu1o3xs6uhtqViV26ig+OZAbWH50U/08afiVrbOMYwBCw
AbFHhy0eGtER4Sy51IMYVmb+KUeyBzeECIeyriEI2XrvSqVztr7FrmMa8WsNVlzxnENbMvgfinHG
5x91X6bfEYAWlIlCSv1OflIZAzvHnm2FlXWlFsgV0GfW20AJxHFIoe5bfmBcoBkRK9M0EKo00S1b
XwVYnFEelZynXVQmgUd1Hpz1TvQ9S2noDwU4XCq/YIRqNqTSTq65wfm5NOrS/fDbf/z9P//j+/Df
/If8xCYRF0L99//k6+/c+yr0g+bFl3+/yVP+PP6bf/7M83/x92P4vcrr/Gfz5k9tHvLz+/ShfvlD
89n88zdz9D/ObnXf3D/7ws0ofoyX7UM1Xj3UbdI8ngXXMf/k/+43f3t4/C03Y/Hw+4fvJBQ082/z
wzz78Me3dj9+/yCFqRom/F5hC8uxDcNwHm/cr/s2H++PH54v6PcP/+PKvXavPrmr//nb3QNM0ir7
7Zqbef/ur3y4r5vfP+jmR0fXVF1SH7F1oerah996fs/jd6QpdMt2hFRV/K76h9+ynBAVvqV/NASv
XcfhX+mGLs0Pv9V5+/gt8VEahq45jkYDEpKJ8eEft+rZR/6vIfBb1qYnPINN/fsHoRoffit+DY2/
vBfF9/sram/8uPa3ihJ/laQV6svUg5Blmlv8IeQehdQpe1u/K5xZTivSW+ayy8joPnnYlFsfETJ7
t72qo+Cr2myTVOZ5i01IkqHVOvV5XNbJVxs8MM0RsivxHHgLIXzoTYN1hzaJCAnKbogHNYicUTj9
ZO+HQiHsWO0CjiHZxKP/PLAhTlKwRvTJ0jjwLtsGma7scmMXa9X5MDTnupVsxyT/NCIf6PEaUiJz
QsrMXV6VV5VA0xMMGlsWFm+bkY3dIpH0YvGQrfNBuhV7mzoFwet02V0cBcXJCPWRXA28L0rbuXUF
HIQMK/puSBgKa6MGWMdNtVpS3g7oVgXnuS7PSVz51DjhZaRoZ7qqHineEekyTi6Z5TBmO7tadkC7
VnZUgIkTUbuqZh8Fwgfib/N55gBmQJdyWfkR7aNBnBEUfUbBfVjpBkdOO/o2vao+1EFyX1P5X/m2
ovA9Jab2VlHWSz30W6jLFwlzh6tJHFFZQfyd1o1LEnYPvQYMIqyQBhXWt1b4E4LSfHio6vLn2GrM
SfDUmEOIC/azw9CPV3Yxxw3hqdMNx+09eQGy5mc7ArAPPGsbVnMwLuZmasY93j/WRxbkd79NIOtF
UQLrNVDxfNaAh4nftBCwWNDlzFBtISBihsgHIFrtQERsXmvyute+WZbv3UxeAnHdzlKOK+PGVZNh
wjcWYnNetpbnFrqJuaKpekA7OfIGy0m1jY/mCsIQVyGT741AbeSTvL2OpQy+VOWQHfSpn/YaOTNy
MoN1Z5ogW2Ly1Rr9MqdWUIhkS+TAhW1WV7Xtr7GTuuOAFZlSNAJUnATVJlOCuVntXKUR1ZYaaZf4
qWAmjAjntivS2qbpPBEkI3X1scDLaekREQb1oR2EaxBW3IuSrSuQVRseYpscrKyka2dT6ITrqwLP
LanGzU6Fa2qdYCHEuPbQyxvEr/37s/5fTun/F87Wms3cx2vtL2bn03117wNueDobP/6TX7OvYhof
Bb1EpD2aLVVNk+If069iiY+WoVqW5VgafzmCb/0x/yqa81HY0jKYZA3L0lXb+ucETB34o6Va+jw5
O/xtGfa/MwNzNU/mX2t+Eem2KViXsLDRdY0DPZ1/AW/bgrSb2NX95Bq4QbsQIZX2xiQ25MmN+WPu
fzrXv3MkYT8/EpKRcGCo4shOgovIZsepaCijIvvy7ePwMnp+TdxrzTF43alCczBgmfL5kby0LlH6
IRvJxtY0l44+JMqSsnlWuWEazR9ormuEEHr+vR1GczgAcTu9W44lATrRYMvqngbSHM+kFg5WNlMf
ghl0hXAhZe3lwdllXw4qpTDXumV6dJGGqTS3eqaFwNcRXSZrswSER/cv1wp4fTnu+MqTnXqlZmPd
b5qATdba8bE4L/Qu7zD9dgULQt3ALrhVYjKX1yMRthD2vE7IM4yh1IoLOvV4bWQGzMmUbYGRfmhN
3kVWAaGqtH0i53rR9Ra2IKVK1wb9B6jUENwhcKKKKkGXSzh8tkhH2v6lbw27KcTTvbYRKRtu2aqk
BmY0sH+OqIIxARY1SmyfsgKFWlYYNZLTEAYx63a/IPijLuVVMqbF5Ap0QlRKfaWqTrOYP6YFaUUA
jGK16iaCfdRsQOiEqivbB5E+GFCYCpbBTY48hNIRIARX5KMYNw6X6gNuQ/EGhtHSs6tS72zjJAxr
0nDYJipUtTy31m3XdaNbdHpQLIM0G0DDaW2ULgybPu8+UCuPJp6YpIQAnrbNSvFi9MFWWNDbt3z7
pDbpNrUroHwy90eVN48d+W5SGAq2/8Fxxo0sivndVPjCAr41tjchb/4Y/WOgJG5WReGVbU/YapPR
SEEEmL0HGjxsrK8oE7tyE/h62x5tO3ZIm66QDyOLsqP+Flpf5d+CdEeqAecMEGaX9KCLfY/AIDIi
KlhTUW3r9nqIZIANd1SQZxGbpFxa9M2bKwUaRHmgWYhlOtfL0jjIaUSfG0++iey7p52yN2QAzy0Z
lTQ7mYnn9MeqM+kB+nYImirzWuINnFAgYuSDij9JgSKeHCC7QkYC2AAQfEuTV05oSc78jv9s2zjF
iWpT90jdwafWirlvalghaHlKzq2jICAq8lRHgDchqlvSvkIemwAO81msUCgo1l2eSn0XZYkFxDqP
Mcn3lqCMV8skuZl0Md3kSmx97lQVBbgZkdWxMOKwwjrMtivd2HVpILvocActncnUPicUHjD9hmow
AZ9ooSE2OMPRnFq51bjCLhEHZo1T/tRCj5LoqI+xDzpysjU3rQOYe7aKP3cP/1eqN05vOMrBQAWU
bHMUssE59AlVu46MImU7mdf16PZVPEsuLPrISwMjTIULuw2j/Zj4KMucbsp9jC14qzWTijsY1ppW
ET3J/pjKsaBoTLlOAcZZJYAzKjpBK4iUanHdV02XrjxNzYMdL+CUp1+zcY0rQ0UJ3KokweWmNKnV
1BRQ8bdORjSclMZXyCfrm7TY1JGgRJPlRu806L9UmpufImlOuFkSqsDjeKamLPXtn1k96uTp2qah
YCQP2Ni3R9UoQw3NY2AZ1Y5WiCBJhC61oInhMNjjle+UbQ22qHcgBKgxO/+6Mj3j1MgByR+DMrxQ
Cz5lAG65f9VknjjVaFrmQIM5D4mFHL0oVa8AdZfcZxZxUssfsgIkOP6fkAANJ47QeU5dr5B7PQHF
Hvoh7s4qMUDyR7A6ZUm3A6Zn5DuJPeuhGbGn7fDj0IFD0el8ZwYhl6tVrYLWApURuLGwdSA5JXCa
xiQlCTimKmusp4a+WVHr4nPWo1nSKrO9UlTDQ4HYNjEkuRyqbIxMWSX7JuTRQ4E6+adwgLJDal7i
ZcBmg5xmUp6G5SZUk4o4tIE16MGghIy0ESoOhsHO8CnSdgNJqrYyWQURxjIj85BfVu4ZjvEPmoCY
JURLqcGCTgP1xrQz/aRRlqnHC9XXlPBAHv0Is0prmaWtrDOtbaQ01DPsvi8QCZVZIfdGruPYtlXa
50sdabuNJaxIULYFg06TpnYwsyynppu2+OOcu8iJqmzbYsYZj2k4RQ6IYCW94bMgeilFEHXe2VrQ
XVN7gKQ9pQWlApPgigaKlTF0+HtqLBMZvadiNaR1RNS3kWLq9ZI0wGGGwWMO46NYTmZUW+DiSZLs
3q8C/4zEB2NjhnrwzXOK7msdDHM0S5sOPvrGCLb4WkFWAy+qGqtPDgb7Y1xVXo0uzYcBaxgVDi94
n8A8ZZYmw0oibcLeo7KEWeMDdqgKNiGpPKMRKdW6G0PzpBpaRP2ra7FDNAHOCfYadePw4rHGbSwz
YRHgGJnTvVbSs14GveC3p4aGP6oI2VDa6I0NyBA2ol/i7QpCa72mtzYWUQTnFQI30lp7djir2JOM
j7SbdVpVxSiiMoclHuWGHKhuI2Am87KYq+2hUYxiZ5shotcwSIGNNMkAs4Q1i0VQrt9TE27CkP3o
2Jjp6OatOts4nHYaNkiiIJQnWqSYSwxJzOpl3h+0YI7TYgcNsjm1nd4EY1sToj5RL66w+rG1my94
Cs96gNulO8h+Ug+JI6k36WbQYhdQa2c2BuT9JC9RmGrOjoYrDJ1FOqWYDUy0idnXLFcL5ajw3sCm
FtQKzFg9yFCRdJY9HP82Ao4dPaEFbo+DllETEmMXreCP6NlZwSJYXSStUmX3ZqQAZo5UntYVi44u
3v/NI5dldIoUs16oFv15C1LgYkBTFN1RPySO9W9xGke1hefNjRwNU3vfVKTDjgFpjoue84e6XUZ6
s3x7Nam9WLbaKhtmR2d5rBnCYMnNKv3pAtlxzLLGTR+5U4geZSzarUzBqTEvEYMgCuh27blm4AjL
gcmJkjpcN69CxqDfWDnspEqFhOCVkJLePrFXzktT6eEI9haSET4XVp4UTqCeWxqljdiN5TiCmlPN
Uxprg9v2pGK8fah5vfyvGo316xYIQ5g6bjbDtl+s3LvIN6hkhrE7sey+6EL0s6ZRxEfdKFhc5XNi
TEgX4PGg/1Z58C83ik+ren+/KB6y66Z6eGiO98X/AwVAtit/vaH871X77f7ZbpIvHit5iuV8tKlX
85xYwnSkZbJX+1XKU6T6cd4SAqEyDJisjkVJ8Y+9pMY2U+g63DVTR5ik6Xy6f9Ty+JahabZwHGYi
wSZQ/3d2klQOn40TKpmqZkjTUXXbdlRGDQXFp0PSmxB1JUEqV4V3rEOafeos9FmxYVmaYbjq++RS
6eGRO1jUogI0DSxmMvGqft3H3lq3rzzsxU2P5LsZ7HPGFJIF07WBwJmwGw2W4ghnUeov6mk6Yv9U
0OyjmI+oN4F9wE7FGmDb9u0uJSqnmaOUAYM2MDknlnLlZWG1twZGtwwVNGs9Sh4+nQP/UkMUMiGn
zXjAM/JtU9TyYei7KrGM+ZiyMbhCJrsYla88G3BQDhZxbOKroQ43DXxGJJXwaq9bE1cIhR3kifhA
foBlWo8C5QRB0e2drxDPE/9oIr4iuV1t3Sg/wvbZFM1dqULG7oZVGMaLUt1rAKyo3mfkuKNSOegK
mkw2rjrr9YgNw9y500vg4rwyAwlGV/nCRpCF9+fI184sKkNWmrulDtknxqxr0mRoP82zkqdH2466
pxHft9l6yAANlTvP/1Qnn4ryFOY3NZ1b52fh1IjrEMePdzFi4JF2Uxp+x89BitOtHC8K/+uQf+qH
20YQV0oHLj0g5EcrcmcZNwDEMJxcdujZVJj6DWBpWE4majIf9W3EtOF9qVMVQ1cD+5D8MXZJKBih
7pC6QfIBuJ9VFwyUnb4qPsFogBSlUqwUhSiBcXRtKo3ahJNJAUp4Pk3cgfHbND7E+ZeZQ4xTOcaN
GiLkLjOw8eop5KWN7Afy+jGh663dA0DH//lZoefvkW8o8mPiA8KL6CcmuHAWfVTvdTM95AC7sR/E
y7ZFWtI3CTFoDcHnIMHVwkYNEZ5BH95KyggKq1lNrzaKFZ0VeCsigIEFiYQITOzw1kCawMoJhSDx
G2Om0zeWR90xEdwgyvdRkO9L1BNEGdUb4BQrNrxXpjP9iHyiOKR+k5G33nn5JR8kn9kW+gIn3m0c
AoxQXCHOho3GyrYJiQQPh3CTwSRMfGw2suwveXsisotWngmNgUwj5PCTvjdthSBm504nAqWHAIXl
JzbJIDHvDETLYxt+9Z2TR4cPwB1r6HQTFxYcfpLfWEsEtrdge4Lc3budtJh4IGcdQ/oQ9jk72xTa
ezEmFzTrQNfiOYvwb6qrCElCg+sWnYCoENUVMrjIHKChvrIUdC1V1GKIAz+PdfuFdfHXMXbWVCoW
obwwRHQh1N2EzrgHlRfSRK3rK9uPd6WynGCVwA+1b8C9u1MMb5Ep8t5Ib20shxAZGEgD4nHg4uD7
KOkf0OQtcIYsRVzdQHZ1zearCp0Ex80t/Km70oOzmpDqWwYObIQL6XyajGQvrGNsMzE55QpE9rlj
WAtzTM40POGM11zNDl7mlEuBPHqhdTwWOGLWY5fiHDQPYSyv1Nib/TXYCWBrmh7Z9pAfvSvB7W6w
bqA/FOxIYy90Z5FlbxTEc/aLmoyQAm8JK256xQqS00Hc5SXlekmDIh9ws+Uw7NovT14375bp/pjE
LVYVBmVLCpS8SZ5O4gFUmIr1GmOjXrN5Q391wA3z9jHE8wrdPw7CssqyNaFrxry4ebJ4CSWtVvpm
clW72tq4TS8j9izfvHZVbpQl88iiX5lLFJwajBCcLNkDikjvnZXd887Tn8/hReVTYtf2HLZPK00F
DMoK2qXN067fvlJtfuf9a+3056O8qEWmSTv5fcFRlO3w3dsUa9zFm5QEFldzURQt1at3Dvh8sfbn
A75YrCWtmeaO5Nb2y97VTNdYFvj+AaABbdz0q/yUuNVReyCi7J0FqVBfuVRbVekmmtKyqVs//1BJ
BUJkNzTc0HJV7AyXkPRi4bjWWcO6/05r15jnluparMYtpSJUkejE68J9+/pfHVo0/Vmtg1w0aWs+
PwvVngatqVq5grvIxbN3NlbDXXsbrEWxQGx9i0ydM1ALV9+1uJcWwZE3zzsn8dqn/vQkXtyKlrSt
iV6TXIG0X5Feuqxvx1t8xdod3scloaNb4pzdNl9oLkTnO8xhxUN/IITh7fPQxKsfyb9uxovRV3ga
m89sDu1Y+1soH5eGuURsz2GrDRIy2pr/xQO+GH2O3lfpEHJAAFkLLnxRLoctOoINUsdN/auX9KvV
8spU9WJv9muss67VHKkLNkOPD9+TaaRICUGWvpjHurGvfwY/slW0Mq+CNb1Gf2OtyfwCl/DeUV+5
qSYGR0YX41xSQHg+wrwaAq4th/moMHlO2ZpFDJ8n1eZzcYg2b9/RV2YpDmYyT5qmahrai09wUImk
ywOVkaROdCh+OoA+/2tHePGRYYVF1l9xBAe32NStwfW+Mwm+eg2OME16tbb402zvGV0embNvOyCw
jbQbDET17u2LeOxTvZhn5/iIfx7jxRNHuRUTc2ow+aB72sEbWoe3zTZYE4iz0S/HFZuDB/YR/ycD
/tlxX3w+/ehM+P85bunKRe9iytt3B/A0a51p9r3BoL0yxT472ovPKu2KBgKNLlfGptnRDXEd12Sc
q1v7nWl0vl1v3c4XqwBt1OueGqdcSWWVEpQ+BsVZ5AdH6BvvDPDX5qin12TO1/zkIUbJD53K51Dz
XCmWMIEPKGYX+CSX708Z8w1647rMF8+uWZm9ghteQgJ2fVu9aIR5KuCvO7Z+iqwe977yznTxyuCn
v0ukOLFW/JEvBkia5DC6TAaIHe/Dsv6UOP3tO2P/vUO8GBUxWe+pBkOGlJfsR2g5V6CfWDITJcTW
YEwilHb1+UiobzaZ1KsQg3TkzvkzRnN2Ob9zNq+8+7hgKTHbzF3ql5PykKPMRE/NfELK6H7+QOOv
/m2zmJb+D3UVr9vt2wecb+CLj/TZ8ea782T8jBmyxcjkeARHkCjsJ8OFTA+ps6eNcPH2oR5n27eO
9WJx0aVyKlU6/atolx7IhV/BUFvjoQTYeAAcCuHvglAJVxR7750HUntlyWxpUuO1QwlHUsp5fpl2
qmRTjxBmFeeY0bTpYEGP8LCTk/XhCqO9VgyYkMZVFowHNjT+O3d5fuD/dOVPDj+/FJ/c5YDKJ3gH
B3n9PtyG+2orN9r8Sn/nMNqrY/nJcebR9eQ48JTbnCFMDem7tSGAYAFZfAuAeWcv2rPMJet79fiZ
/v864wdNZSL460rjssrvm+c6wsd/8avaiALFQJ7IzOzwwgYvx+/6VWzUEAfaaCscCs+OjZWUofJH
rdGwPpo6dF9HtWxLpRrJa+WPWqMhPrIoQlKoQnO2kZv8W7XGF697ySLCYXkvORhLItN63Is8GSad
L4epk8OMFia8qIO2iSG8WOcT+YsRIlsiKIp0l5Vz1cGEARzbfbGfvC7eRk342SkgyyPOw4wD3S0P
HO3syZ08/XounmpdXgxjzm+ulTs0DhBQ8h80Os+GMeXYSq0AA1PjcJJjSyjrQbkio43YigDGh6+T
iL4jFQuR2LYTZbIJBHHcGTkPi4Ya3jtn83yK/HU2rI+RSGDvttRZ6fn0oZJ5PxiEHCoLo/xGsPMP
PZD6ZasnF7ojCHIXVr1BJg5bNbFBeIfgpyGshYupTUAa3NZlHhDAQ7xZW3QGSoj3Tu/5YuPx9Ej5
YjmPUkq1KG0/P70ub2MfvjwxpqOLbHHcTDUlzUj1v8dzsGkdUeaKNZz3XpP5LkzIbxgvFhbJ4p3l
kLOVwsGKyC2zlu/ct/lT+tek9+vE0GVJVTqs9imUPz8xXpfZmCkV7pAWXBJz00oMuP9UUlFMpOF5
m8gdaiTebHL4BlwDK8psPCD76qz3iNu2JUlQQR5/RSmzqZsE6ILfvfNOerHhfTxJHgKd963Dg4Cj
7flJmnYFeFdPlUWDOAlkCaVaX1Avt8imdAMMo/oRmZS4sFNH2alYQSmH3gqjmj6nPh7vJofsUjUP
oCeLZZhp7Rc7haqaUFHclqZzHfXFuHvnvj4WkV7cWEMzLdSSTC4G+rPn5+wJdjNqZgFAM/xpjeMF
TEDgEW8xKbivddXJdrmh3NatfxuYiUNxFQVWY0QXmJ6MK/hO/q6c4SsNRfWBHOo7P/bOrUilCJ7G
K7Ox5rQ8ytcyMeAaAJChvpMqS53Ur/0QIvDPBvyvhaFV29z2yA5Wonxbt+PM1EB4PKwepsHnTR7W
UETgG7lAOv0dxDXCYKSsgQB0Gy2hyDLpenLqBxx0AMzXaSmHYyuVExOhtUNBam/NtigWnkJnmoi6
TUYUBeXByVuPYwqPxw4PnjloeIvQPXeErI4KCJ9OEFAUxjWRioRgr1sC6S7GCJhQMq3JmQlWuk8t
odQoSaPv3dJAR2OqEH9pF/gBpAkltVMqLLNDsG9BpEQTCtOyN+Jd7U/9mk73uG6adDmXvM+sjq26
V0UHSAjpGrIM4meIONsurWD7q5+0RCWrw8ZXFRBZxVULxotFfAOrgT1mR2djO3a0F3bxrU31BG/s
+GAD1SQlYhrWdA7b1VgCtk60DFJDfvbo8ZQtXp53BtU8Zl6OKTGLJelzoax/+RwghYuC1FL9ZdCS
QtpVZ4nZkGBiyD3C4glJF+ZQuHoEGuZD6Cre8INmt48opNc+v30qj4d6cSoWrzlBeWCecmfR59P5
tsJ02gC2UBZpWrW7sIVmjAELRlk7pwXqBPqAG996o2qtO0iSkOQPaVm7ZLs4G9XP74FcNjBjavBP
qrx4fFuBJWjcTAdMGXTApxVy4kWssD+DKLficcfbgd65s7NjA/f8jPv+a530l8UW/bX761hSGDr9
Zv68XIDaAowcaiDyEpqdytqBq3M2zHrrHPs68Uo4sYA+E+k7NURKEFgQZgaaeIgqGiq3hXCwokQh
1Hd9LIbzMf9idzM5OKmttdZK5MyEvIMzcIOx4F7k0U054ZbpZ48TpmVXHct6lfdBtzIj/TokfGWj
9NU7uzUmmj8PI1NihtB4JTFD2S/n/DwAvqUUZGj0oKoqUJ2tTlPNnmDvJaRGR/oBFf0XmPLBVkom
ea3QPaKHUlQPPN1fIs383iJBvTAgPoyjouJYTMLtRErDBWNwWddttYUwS84xlZ1PjOPvLUqwPW79
44DvinCTGr9rbZ6CuiP4g/hnXzmUxpB/+YG8jgmo8w8I7PxPw2BfmnybDUHy2ZbBZSigSZJ2CgIt
QMIJ5IN2zqypQehjTVuzmpozAjw1FOO4JiqgM6SXAKOWmtuSUOOVj5A4b19GrXCjqfiSNw1OTS8H
HRWHNuuswd8WQ/dNG0Jnk0zXHCre52OZuPloDpgcTXORYAEGF1kEe0Od2NCDV8Cca50VnS+O6liN
u6iwTlHXfYdn6O9Z+xD0xZQMd6lnAWeCblJ17I6lqA92W97IoqpuPKc7+tLZokk5qgQdbQWy6AUC
mpmT3u2Bf955fqOB5ST7dvSriYXViY5ix/gsabYWpvqpF6FcWYlxKuBtr5pUiNuY5d9K6g6pNzaa
sLZDpQs0ZIliHtJsPhRkCVXqCqC8DSE5o5rYe1/QatKPrja508otrkkXs8yuz5zabWTR7Mah3zUK
Pgezu2iq6VvCXV8nqnMRksEKZwz7+FR8t9teubVkdBCTxmSEpRicQLOw4haeEnw/k+F1zWx1ixL4
wlYb7dB6xhH0LscVBhjxhqvyO2tTIOhdpDVEb+RY2Qa1pTa5VaQTNZ11DrFNHlHQasfeNLo3ignz
4FCkIIToBYZmKXkP6BYBHz9YNtS3Q65f5byuIUbY/mFQSRnQ0nI4VX7n7Z3hsp5vGj35O0Pr7nzi
T9coHrGRyYcEtwAgY/q4HvKqo5bXtFt7gH3xlG8wyXNLidxpqOIuuXQ6A/3g07JTuK9ktC81LSKO
Qe0f9NTZBfFsj9VDFYaXeqYbdLn1MNjzXB6akcIaK2WiipCJIWP66ZNKlpI8tBFEcKLrDR/AxZPr
K4HyKQOef79TwEnQ0cb5SPYZ+RHRbuzZIUT+kO+NzjZXeRMidNSEuZo8CZ02IbGGubXayRIKLSJX
dTn5VXWNzAvquq5ddVXpbDIfIBphT3CXdBhjRK9tSiSzMalG1ZCsSB4hK8qpmqUi7V2stMOpy9DY
OlGCPVnpo4Vnhd2DaZybxHRlTO/3b7+FXhTWfq36bTYhCEOpP9nWi7eQZ3lDNopGITRgQJvq4Z2H
lrlw8vAkHF+/tbguEiFu4qjxVlThHJrUDTCdAGHhO6fyykLaYmNhCKSjnIgx7/qfbtcqFFtMQwi1
8JXjfIpYUhNeuKg0LDKo6WfLISRHZMq8AWDdCVkQXc8iK0vrE/pysh/sflNpaA31ANqaqn8lceO9
0tWrS2mLBpYlTZwa9qPA5clpgvsyp9AAA5irdr8qsOtu20QcI4gvrgMTbj3gyHWliBRykwLY+raF
M5pmWp2tlITXF+YNzPJ9TT5qqMP0kOW938GtLD1NR4kwBGeG1X575+a+8mJm2aNbjFAbhL794sVs
mUFVD4hZlkbR01zK4fk7Y3M0yrNSyHGFE5ynDAEnCTmU5IiG2DHiCIJF6Hx6+1TkKy9PNkuqStkA
HZDzp25Fkikjimiftn6ikv6J6FKxN+j0S0DTJVIG4nMWLekPh94e4HijwD3NoUxbdkr6WgYm0XdJ
c43B6TvTdXMT0pOYElremaii68Asr2BiICXsvQ2iajxu4AEwlte7poA1E3qTS2MGjogDshpU/CFP
m3Hpx842bzWCwG0j2WYsywqnb+4HjM2LsPQNoCqx2PX29DOJfZTXRra2sLUvYILvVMupzhHnupnT
nOqQxrvfKph0Mc/vW5hBedFWe3/iJ3ujAyYLxXMdNMlZPiW/+Cd+WgCtZy6p49y8rIezGL3Pkhpp
fCt9h8zq4YbeC2mhTqAswWTcFwKBydsfiz6XJV+sR6nGzr0Rttlgcl+MkLQvcl3UZKvV80Suk0HU
YjY/kKtGqHppjS5P55lfGA3wUVwoYdb/NKbczTHRYAXDRugr+mpC4XTo4XDWvFiY72TsmqkrLOZ2
z/gi2+GiFSM7EosYG7Cb5Dz3MMlJkJncJiP7qCxGHADiMBX0ynraxEAIs2Mbe2hQPeWdGUefZ5SX
l+wIvK0aJSq60i8qtR7oDj9UQyRQmEdII0A9Jnz1hM7msmKNexEMMzO9g93V4SEiE72NV3lgoThm
RZUzBwGjiTIXwJO3jwQrlO6rH0fddRwM22RqBJl9+rmSAnTKA5ikbOfyfTTkrD66SHO7ISfNrkkM
tzezYFeXo1hamXqndJn2pew/1b4oj29/yK9M9xh1UeBRXKMeoL10PdkzV7EMB9RlUxeCKuUl6kOr
Wfim1S4MSjyK0hsub3ByIIkMWCKvrvDt1Nf6yKfzzsk8bwLM7x5ORvA6ZzMmWUq/mPDTsVIFZh8C
PnM/vMSrupZSEN2Ec6MnuXatzWHmQpw3JiWxwgtWAW/STaI8pI7fvlOMe7zy52PBQKxIy4HtEaH0
s9/66dvHkQW5ijknMykB0upYryEQVVd06Pd6V4SnKn3I7KLDPJkRXjYRsofkddjBJ0o+AUhi2zZ9
KbXAOQVKqh5CBTtQH880VpTsB+h3N4pPFQNKp7fvawvC8GQOpxEe9wIfrMBnqfYbQgAxKhRgn8Ep
unnqqaeRt+JRdKzUEF1v6nDWn1lNjNCu0i4aw0fibBPfnba3eS28PUDmogpJGcZpkgNm6SsPIw+V
MLdJmwNIFlIeczoRk2qDRkjOHDUxz2KSeq2JKJE4ECC5Zae+u2H604PGJ82tRRasqdR85+Lek3dm
q0xdkyDQX/bzomisCYjLeNLWyTwPZEHt7afaIewmqIhuh00M1nZRdBl5A1Y2XavavISHO87dbvdI
B9KFGQT1mlRjMjiH0tsXJTTn0arvsxo6uRKRm6lEIZYFdiVvD1rx5zLpY22a/S3iJ/I65hftk0tx
oD+1iO0V8qbB62bbBkQYcQ9Zie3jfxH2XjtyK1nX7RMRoDe3SaavLK9yN0QZiWSQQRP0fPp/UN+5
6F17HwlodGN3N6TMZDAi1lpzjgkNbaybVwe1WqfLg5vqRGoZ3pVY+xqVy9kQ7+pKdIdBow0YqPXF
sxztBNokxnc93yVWaz4NbEMoU82dZpDYhknv1wQD4tX627TG/HdL1V475IZvIcn2fvf1//ermPYE
3Xjmq2BOkdEMLXSXE852Lqz8lbM/hx58g5viKahHczMhWU36fngcXYJ5MvqAjl1ihYrTp1KR31kb
KxQ0FXtVu/ZJSDzLeUe6I1e6YIe1LyKqabzJPcwcQO/+pisy/uvL0OHHEOvT7Lf078eXW2ukf/b0
h7MJLJVJpB3w2vgJhR8SSCFvzQJ6CMm+sOtA1FOpztinUJt26US0t1FmBJJ/YURYjL55M/EYVmhl
OaNaE6MkVm/ufdsuvy/zx9IjKEfXq5xrAnles9Hf/nTBN+Oga1+KOsWzOtpYDN1EHodcd9DwsWID
gZJ46iCTVZPTHeZ5IPWWIJwuN90fjpYh+BM3hSxcogTZeBenHRCdBdWKdvavymZ5HXLtCgUDyJvW
fPNhBzwAa3kAsLFVY9A8ePFIUnZ1UARcX7sgE4mm8ZzIWyiuJtJ5Q8xQPy16ldgRr8qUaqhPF3x4
hf4KJIpIKAiUpqd0VJUO1b92tDQyoCtdl3vQVg+pqG8DeLKhq+k6drXaI8IaCamgm5CUWDJ9UE9e
R13oEqe2Q+a97FptJuOz6ejg0vRzmq6KgnVwALLUv84wf4UaXs3Inrgim0sv3zSaVUVp+0fgzeLY
ZV+0yoHnddV4w10cpigGIrOx38DB0LbI5bgrWxpGWap0NLZ+c1vGBJQSAeYgEa67/XqcYu/VX9t8
qsg3aX70eofekm689GJx1crmh+/Qn5kcMnb+vFOsHvBvtwvOWFwXKH3Q4fOvf+4UnvTdsZ3Z9IA5
LAg4+yzSVO+cPahYUU+0uQio9PFL3XXtckhx+D/WMHLxcgri25p5RR/rpO+ygIvYynAW6Ud7BYt5
cvgafej/I5bkI5kYio5N10eBCLsRkllWWvvU0M37JNeptytco5Nu75OCwNpcl8E5oxtLBgoNT9Je
ODGm6VdSduLOaIwRg5vfnaV2UF4aH+2JlaFLa28P5FsWZKON+dRc0QE8eZ2tXQqq2JsEkNHGnftd
nujlB+4b+qgGyIJ4qG87kFyhCZDiKuvIe9AGTTvEU3diMPPcV4G6OG5NgKpXAiXLksdlsa37pl9/
L6IebOxDr1MzBVgDRrVXyDJg7BKBamZlsBWZl7/M6Su4QTDdw/zmGnGz8WIXnEanUDTHK2veWe5i
X4K8oK385wf8n1uOwyRf9w3uUrr37VTj2BLYjkgftWootxYWetiRGQGpGdOCflgXduu9NphgRy89
ZwNRMXMLsDauyByUhdMQqeZ4OzVXx2Kg/DarNbZX10lLsBz8DpnWhl7R1pHFYbZzxDkff5qTE2+1
HkTFn7/Mf7Q00dlSzwb4+5m2rKCB/z0MlNQmHO7r9b8tsi0Z2ZfM7Z5LUb10dozf1yJ/nqfghHGj
MppMvGzYxVEgF/HbbGnpnQMCduNpWPdz2Z4J0a5uVFDc+Zp5bNenM5CxQ2hb8Z4YA+67bkGRMNXj
vurTCNc/RakqX4fO+jA5S3FszqQ3QUqPe+9FS8rhCDmJNFL6pfGYl/fWQEgZhPY9BoSKGmNxHtNE
7ZrSRAncTdaBpu4VvSx55wa9iriZHNXsTduqLcbtn3+6bwrD9R7r8H7TTQQjAL/k90bwP1eCLKXt
1womgA5t+xAG1UW0zmuiLRj+hvzRss0THEKwMppziZ3sroNvOT7a/fSWa3x4aQA+/stH+vfVmo/E
LJJyzqPn/r1BnZLiPVpDl4STlT6peXhKaxrUIEl+21XDpE6hCYwwTspgJD4Mq2roB0MCRr7mg43/
n0/r/38u8O+rhuO6wAsZdNo0IL7PBaCqOQkhCDRNDPqMfOA2rOxyfEpo2eUvZQzzRosbfcu36cOF
8A9JfOUaTu0TllU2By1OP5FIbafOz/euNldEfJLyTqPtThnuccFdUpicf40sBB55SU2pfK6EmkW/
koSUMtPB3LbGzp24wpuxtU19LRIOMXOmuivMuLnAjXz481P4xpj4v4Wxjl0hd1iM+r8r2DtX9+bB
p750mOpmYA2wxfpH6Oj9rgtKnas+yDkSzjF9LjADNPyqN2W63PeIfi0E4ccqzx+72Smui8TGB8r0
5tjkUG0DWzThAFDz2DtvRmpHYLztJ9rF8Y60Q7y2RrpP7d4OVTATcbF+PWvCMm/6fznkjH837Xiw
LiNaIsX1tXT657ZBG72EnEacLeSKN92jmzu7480EYTzM1hbtjJrMjgWWhobjXi31T3gl0IbX91ur
8HckDceWCvp+O7jLURNbUjizv8zozf94HTzTwwcJsIr97bsPslUNYNqBlhMJBj/oQBBUQwRLDkwN
Q/KGfGJyVbOMIRpvYgkzZNPP02NSiCdjnbJSMO1Je6faFyPJmLndEf8nkGZ7sDA9D9C12R/HQHvh
QDv9eQl9swasSwjCC2UvauHfa+hbWaon3hLULi/yvCzJ0csWoqGzNNi3c1aErgLJLaFs+4u0iVlt
9rz19ta1yFnrq5OVKutvNfu/X2Q+j6+763Da46F/k2HIrHBM3eGC2gcgF3ARqF0+2vj2DRPa72Rc
wSBKN6PmPRYTAV/daL5lHoOQ32Xa70lwsKZVeQWIdWq/v/xa6yH1zyLe4+OZ+qqoAe7ifpOJ4nUd
JUmXKGrG2LhKoTkFBcELjCRfY6r/PdUOyX2yUWvWXXXsd1aT/Jh15/HPn+O3NOHb50CObaKA4nvz
H986Gy60JGeExbGx+uY1XoJi2bTpCJtWLQdNBuXebAnR5vjC6D0gpXZtPFtpQxU2gvneZLphbSFH
3EPxZNRA8bavY6Lflho7ErxvehROsM/hLWwSxi173XgiwJarPlgsjtQNWi1yGxuSNxEqyG3fjM8a
5A3i5CZrrwrrqvaT6qyT7I4epF12BGQFIF3sB0x5d/N6czfG5JpcBqpSy69DkL70aMv60Y8dnQrW
67YibgkRjh282VoNE3SFjUOKN3d//iX/QyPl+atb1F0B7QjD1/3nf85WZBkx9neGAqTolkf/KfbM
CUR0pFrapbRZq8hWVphZ5UkfdTsUY3UbU3FsmzaNzzF0xL+8AL+nEN8eLb2zgPKfvhUr7fsLgPDQ
H3UyTicxMOvKIyb1ZAgHPTQHxUCdxDixKZK83sCLYM/OySfEYC8jAQ4YMzjWOfps93XmfmHKG4/U
bsmdtWC2WEHpQhUuWWgLSQt+AbOshCqC7xPToubewu+95KRTGnAtDi7cb8x/xFyo4L50Rv8OlzsW
B6FdWT7nGzE36Y9MI8bcKqp3O9Albre6vZNorEgiGZK9k4J20wt4IX9+ZsG/30KeFUZhE8fFOiL/
tvpFNhmzUHVK/qpDQsJix+fOMLKz7hjEHsuaPYO7xlqGyIdldhngjDbH9NQf8XyqrZZO6GIcaPpe
fZ+UbbCvVFYQVaWm0CpbQH/v/lDYe64ubtTN/i+6mECTC//DKn0TWPCk3+mCQzXNLD0CxoL5dRKX
IffEJYD3sYsJQ4FrMzFqLjzzgiI3VXZ3mbz2jChIHtJ8kOc4k/I86Ku31Z8IolXSvB9c/kZBO/Sm
E8vTQntpT0BuEaX+/NXaC/za/rZtLXeXKAPw3VwzR5zjyCXgOEy77hVYXF0wJ+hA+29qBpJnw+ye
agf4PKBg6gxtIyA8TCerces7wAuR6SdPi+nYxHL6a2wX8pisrLYgr7OdSJ0JcxhRnOLB7OwwpjN1
pgGFVhCoTu0JdSKdMFk+IHlwdlWkKwRloF/9378F1l8e+3+UQ7iZyEVAv8m+RzzrP1/Vyq5FUJtj
Eg7JvZ4y1fHLL6vSbjJwvCFMEcyZo3ZeqhTQUcctLCO+qiI/26du8MUCeI/UEaRFhA9X276dHrJJ
bNLejO9khT8jmevj7/ahL7OeMGTg8cLP/3JTMNbz9J+v9zoDWSX4FAgWOtR/fgmEGWbeODEX1TSo
9vRehiMcnr03meUlO+iLf/Ji/74nwCHuxHTNxLTcjSZ3VedCTNd0xccMopx2ejgtxENKX0KM9T//
/Ib9Rxuf+YzLnJTLZYB29Ns5l7bshm3Pcinh30SuNv1IZlQoTe87WyGTkahVJHwEd8Cdomm+L3mT
pjrWwq5kBPjnD7P+It9+MVgDIEDhDgQOAs1//mJuYxcrkyOhstDCJmh3Tl3+ZdM1/j2cYivR1yN1
HV7gEPq2thq/yKu899LQX3TAmRSW3YGbxnTVZMSK0Ldotn2Z2WeLUIso611eTJok+oAtNivmPjLi
4lcwNPEVFPP4SuXcraVZnFBYFTU5DLV56CxjH3CJAxDPq3qV7AeuOVfuPH3VGTOpLukbdlooRgyi
TDqJ4/zJ+szOCJFo149Ns2nrNY6yGAM8ej3bP5Chvd4xL8swaofwWfqneW4jrlUWWXgPbZz3V/PU
oVYv23EzjtbbaFOhGB23qTJbQhEU7yAaiw20sxrRXZeGcU4WNYvNLlrjSIJL1OnuE+a9ZQOo52Qu
KBcbsonTMemPczN+WBgRiAK9tVCORbYj7MtUdFD8EIewoeG655puTTI9cU1Kzlb6mC4t4hXEOiRW
mE+tx+pKY+lFGRkKx17T752CTiUZHpeupGYTaZfvg9mUt0VAWqGyL4zhoXqq+TKXK3qoIyeiAptA
5iShCj1yoiH3LwP4scif7XyrcqaL1ZCzf2dVCnqfKLi2xn9/HiBUXg+SsZQ2xA/aRCg5FAfAIko/
VmQ0Xryc6qHRY7Ulrto4Z8RPb+kjdBlpVbG3c4ouuOKlcA/aUgKv8kn5GRfjPJZq45pFc4K4rp9N
QoY3tpWMEQ0152RxaTopNuDEt7U9cSQJz3GUf3t9/73LrCejhT+DZ80c/DssZRqmcuy9JA1d1363
5iS7sZfhRWHpOFJiEQPw2bnZfBpEbu0hl2VhARXqqsBsHzWAtU6BWEWmBBueCqFBHJs9akLTm5je
58V2qVqiu30B58/xTyyYNhw73w1tv/xswUYYVIh+N2CiFq6/GWvl7dGbXKd53V6rQZzd5SUgsAWN
MiAN/Y3k0PTokSlwsDvzOvMy/WBO6nqMA3WnBc6yH6pTaTrGlWl1lxIIkbDjk+6QUp3Kn4w+8mXj
TnDeR10w964d4yaGM+6n8cke8/6cYnzfcSwTy1tq5o0QjXUzEW3BiPway+G8yea0ujZWwPRi1h9J
6VxPdAkR30wNUILmrrAIg2pJqkyA+MJ15dV24AoUhtNCZV82zdiQQjhT/OGqb9vkKBwuzuUEPCBH
eNPlftTyDeOBDrPZrm27hqjkAmVMlAeka2ZGAuWwupBYSftRceNz6j4MklnSxaIFjqgHApay8U0D
e0T04QzXY+3dA2dDuWtBF5DcfGgSjlgLAy51yo2PI6PktDGcc03xSPYbSlkS44vRlUhAwDqkMG7/
UqsTFbFW4//Yqz1r3aHpDFmwRvXvdYkH6WTOBeupbnriB9TR6J1IVcZza8ph17de6C7zZ9qipfH1
GjTCCv3MMmoVW3pPaIKX0GozriqE8sCVT3k5mp21pB9mBZuqzoxPz4KHRRLKexXnTLdq1niVJlvR
ass2rxiJq1Qjkb3SQ9E1t0YeP3AN/Srj6S6Nkx91ieJ66W85yPYazcN2HKZtHbcGnYM1mTl9diGI
h/ErDav82GHMpgVGUydg6TMlBPPXFntt5ikkk9LC2a52dQFIYRq1r5boSOJB2TRcJEbFWKAlA7U2
C+KM7JaMSg8cf58OalO7zh33W5iBBJK18mH0yh44CR++cwHIjACN5fhYxcFPc25Jc2/jdpUlEZPq
Op/eDAWmc8UGtwG3f5u4UKuhUl6sD6uOelYleVv8PEgGmgbFBENMGPAtnpO6epjksIUqLTeGF6c7
FJTrb6m/113ncyMyCUpNu7P/SHAvTCUHbVO/5PfUPDMCNGsIpzrlJhnjZCHyJVS08VLLBqZSR63R
TEeH37EzrCmaqlbQfNXf5mJx9kmzbPRGAwjjPCgWRxTXM/EFyg9n4llQKKNHY3JTogXYCofohqFw
9v3sXTeeOMHoNjeJygkFF1Bf/ObKSKF/+Q2HVM2Pg3Ym2DCNOzPHPPUjA9GB1FOU4iK0EOCPJTMJ
MiQtwke0F3ag11kCl7EVycsdYaqVyz/ls8elUGCoc90bxtzEHVX9NhZoWDWtuBZZQaOV3IwQ5N5N
amrvDC3BbZhRn/LHUMuBJiMKuSPGJQw85NxDmy6RBn+rBANEEhynZ+9vh6R4TQYSCur8BOuQ6GPz
tpgdi001+5kHv+w2v2ORvAY+3zY2dirg6i/gaRHCa/2IWyCHUsqSmVbzNbbBsGnZ7lzCGcSAuchy
A0SlxTM08oOQlUt5OAAIJQkZaPSt34l3eG2XZuSrwiY3KfGHn64YDvlEJeMm/DdGcbFEQMZr3ZLk
vgJ1siT/NaqKH9gufwDlJnPzYgr+134GphlYrojSNLlJDPEeLNVDFss58gaGKy2P3WpZDvzyQ+h4
d1Nm87dwZSHSkPcln+ITKWCIjRxoRjiSvkwwtlC8z31nAnXNzCX0RlNsAJaeU4iboa7eCMG8WjoU
HOQm3eaWc58YkuLHP+d6s3LxDJq2rZPvNNqzMJ8OifBgG5i0QJs1JsJxtYW49uXgjc7HgnCE+2vP
aM9jVhdAbaxvFvbEdShWREtA07CMX5cGUwjud4RqZYdSEKJ2UWVvk0Fbec4ef7+uPEFyjj0/9FKB
O8h1ruKUN6n011c5G34F5Gr1nuIX7wB4A/LjfgB3pekeeXmuWYSAMdoaLY/d77QE/EJm8zC0Qt0k
Tfdeo1OM1PQTowViMIPbGhaVz2VEsIRot76tOv/LsUpJWzT1cBPzh1uS2EqhA+RhI1JO/qqRHeYN
8t7FeEPfOnjXeCkDvo/DTS1MsU9s8jtn7nWyOADHpPqvvAYUU2fFq0z5a6dsWVMv0G/mRlQmQbYf
crGNy/zO0jPihGvEIEgjN8my/GxBjUTTAdGIRHtQHafc5svE07vZ8ivqZvXsufIMTfx9YkS3yaxn
Q2vfe0izIbdyLozDV1KzY4Hbuy7ZrYoK5SLERNpqVb/3B/unU+8nRxvCspBsmEn+oNfGySvTB4C3
D41v2WGBbZyimvpNBCrkHvali+leeu1TuQzbwdfo3i/cadHTXpl6dtUQW4elhl9dLNSJMSyt1tCe
mtpyUE/S3q997c6svcM8st3K2ZPRpa40Fi6gD/6o0DUbI8piYptdmqebHn2bjeCRR+pyDuUl4Eu6
awXiGIOJvsbQaw027kgBjypZ9ZjH2OF3XjAxfq4ShnI9j5fEkL2dE5ib32rViLdQg4dTLMVD3Wq3
iyMHUpHiJtKIoiKaJlqxlmvu6Ecq5nJDzzCIZuVtK3/6rHN1QBWNE2BI83DpWWyGaG41X/1SMPVj
3ZJbwx5Q/iSn0pZreCQrVXjjQ5x3j4oNfzPENVKMmhFtR5ud3tBnFnhnDEm7yR3wTTlasc/857oH
SAhHl2ZjrzWILJlIzNYDgNQX/FJWFCPzD8tmPNd2zuFS7eZAeBs3Zc0otwoTnwBzIjfHaBhQCvlT
sLWGXW0mZPGMfL3US1yghjFjLx5W0pCu3trPmmrp15n5l5wIz6LP/hN7D6lQEHD5U7DsJsl4+v1v
/F1mW1gQjriirIpUM0AMbbAGeEqP3KQ/XR8gr8uFOUyMeTuh6d9wS/8c6gT331hcLamVrLJs0lSq
ZTdhLNqgjToGndFvbU2vQHQFv2iDnUY9fkwhelHF6xsHulZY6DzUsvOvDdlfjYuKJqdFcp3eeLH+
qohSYZ9s0YsPzitNODqnOR1Xzwg4rOpnKCAvBvGpW0wKMZodv+Zd2veif6/KVIQTfJJNANQ74ugK
0UFwy6HtlOvkQdPvKcGIFTeO2bCejaQMfT8qFQ2TDmI/7V9xbxc84ey5kDQZ4ydf6m9qYjESmTXy
h5ivMW+3P7ckR/n1u00/SasURh/MAkPQvlQxMjGdcOnCnupNAxGrxaMe1h1OjL6xnjtJunIaZ5Gc
k5dRJY/zzOFvlyliMV5scmxbzrmJx0ULaTT0+qDcVG5IkqczZyebxdPkllqCZpg8xOWMg4qw9H75
RUpNvOnNZWPWFI0ucG/hCnA7Ls60xWzIBB0JSnBws7VZf6PVDZzVCekh1yFUqLzdYim4oXFFmK3g
S9XNqx5M3S6Ob1sfHwpYZopnJ7kRPbBb1O3kPxX3clDxllLiq9CZvCPWH0Jbcso18uwNrbPnwveQ
95A3bPW+jJyTRVG94ItnbbQ6kLLM/1F3+Il4/bDIjO/+mErylZwSWocjR6QZBKNHmXvTZ8lD2zFs
g/+3SccxjRKbcS7j3p3ZcYerXPHQoQAJZf8TsOlwPQTplzlfyZb3LzbsvU6S2IYl8OzGDXubg91A
YwnnTPwN0ORR7Bl7aLmIRIvC38wS+RvrNDOC5yTQyHMdXJ4qz5By9omWK9FqwXsfoMWQUvejBVQs
AVjq2AW4PxqzeAe/vtUMvvEgwT3kCLqYh5DKPXNImKIINgGfjRK9jgUtytyk8RCnG0/fodamDb00
iFUm1wgz2G6IAMSxXwAYekLcG21B5DJnqD9rj2QEbdOmVFHGrZJ4MS9hLDuP+6T+SrQR8bWV3xsD
ycXB8mk3zS+ryvSdJSEPkfq0cR3Cr/MxyZFHgVoE87pZyrYMx2lib98s7lxHgT070dil3F9qLzlO
o0WqLA2cHXFvzMe4ntFIoVlc2W8SeV3KsOhk+qoN40xlYaeXoSyTPjTmgA6AcZc35HJMjEq2kDVP
LT11eNlrnmw17Adb6keHiQrhuRYddRO2SZJb5gamf02m6y+DdFnqHHensKtEFI3Af8c3oPAFkhgq
So1YVTkgOMJ/IVCFfDZJmt40NcnjhT8uyC3RtU6klTbkMIQddosmVQdm3sOZVMfT2PvjZZ4+GBUn
O7s0GQepYGcYRHJqE/iM2KuOQBwvUBuTjTk7NJIabCOurV7ipSg2mBQqWOvzwVis9P8UqbF5x1z8
OXCp5uJCyA3tqWtD6E901U6uIT125IVGjteFup++zEKedBKZB5NFlxVBujez/FM2LHr69lBDjGnT
659QJ+rtbJX2zqycx3LKvjqR0updgitbA9SetVf15HJjL0lf6dxyPy71F5XQTZ2bLfuMQmVORjD4
/+6F/yOhjHlub/riMS4S0igxUoVuw4qoMFTNcfMySZC+eefcEWFFOI3SBMSg+tIlLeoxHrUn1YY4
ggetD9bUNDaIxj2nKQbxfmy5j8yowAgMVb3sN/mINClIOkZyMzsWNTSXeHbRRW+/MPXFlItVti3p
GLKbpTmTagK6S172R2BCADUq720SmAiyDr4y0DbHJACYkU7V9HbklJDc7ME9+hJJ3+IkwLFpZWvN
OB9qO4N/2L4PAKwQOsg3pefciNYSDgzSPuukHiaBDKVj/BIp3cwiz0gVy9huh/lIU4uUReaF1dD8
ars04yzIQciog856MwpjtwQ+P6SUz+U4RvgMu53nE+ZC1m9LZXbsGpzG8QAsMKhXTr5JCVggafTL
2wR8w44XRO4G237r5AqMH7m4LIbx0Xu0qLw5BqYsOiCK2LcYn6fPizF96RMW6oJkItUbyOab1abG
ZoRCEOTSnPzskrkLp8E/yGWxeOzitcnFwSUPFWDmw9yo+8khwnUJSDd2gJrT1cLaqU8aZCEPyR9T
kEThYExT9YNi0s1GfDgGA3l3kgfdJBW+yainq+7ilUYeZV58UWMfrRkNQd52a0EWDVZdbNopF2QB
dRg74Jg6v5S3qE1aCxk5o3XOHZjhBSEu+6Emk2kYIWQjS3cWdZcbfI41077QWKU5aX3bRkEFb7Cl
78WlWIQeDkZQnqSZkK8cBD97lhbBR2rgALX4XrJMDzy7jCnwSCNqsceNspx9jeYd9QHWAp3joJmQ
bGZWgUrfv9ZqI7jY4DtLJXU6x884KXnalvCuHZiRHKZru6Kqrsm9dKZ+2k0zZ2mqB3KfQpHQBOmB
s6Fte7rYkWXCva807UdiNhAnzOARYMEUEiHxIfL2NmmXJ3MQxb5D+7pZUnT/caoko0vv2uP6RYub
Id1Acgm7YnzpJUB56N8xtpCAHUE+BK0ecS0P3fV/BF9elGo/WO49WN88zMQNA0OCJbPWODczTP9H
w6IyMkdE7TTCD6NNrkTT9D8S4jtikE/nbF4Iv+i8sFK0OdM15RfaPN0zPEym7KK0z+E7ZABZ5fIg
0YpHszG/5zBwWz1BvZGCaC0a+QEBKSPN2zxqBt1IbbBOkOpLLi7ZfVPzJw82e8hE7rvVj/s0QD9r
iV+9nfaR2yhYU1oXBWMlN71dX8aGQtyeNbXhgpSsrh5jJr2gTpJPMn5nrsMOXP86mc+W9z54bXbK
tfitpfo8xoxtbI1ddqrIQhhVf8eB+RavLYncqTKKDYci0SaPvKGCLf2PunxfWi7LZbC8jXV8x82+
24xdclIIA3Z99sicc++S2LGxlgHxQOFyfHHV8ukTx++l1ZxtJydTzK7yUPUt95x+b5cZHUnPDZVm
XSiqfpT6PHK+VFjrUn4zrj5mhlSZ4jLtblKPtKjFpCK1zLOXacQwOsxiPGFc2s64o3H25CaoNFkm
eIFS78QGiXM5oRvoZZwQ1pdtQSxABhulJV6gJXOva107EppxA37wQ+Kp7brkK6gYfdjdna2DDfaL
bQ142e0aYnnaZkMlNKTjWwWSJeSfZ3oF4GcziL/ICY3cvrW05Y6eZ7+TVfKOmXPem2V8LEvtZpLe
bW0oMH/kxKPIr66I21C0YUK4Fes1O1pKHvUybf3E87dGLD7GrHajViQX5cnQYrzEOX3bTfZZjoN9
YTJ3Wagu0JHnxzrI81Oi+VhUkks5eUHYLxGsObW39Pi6JOwyan1k11Z8p6cVAZdJVPA596Jfd532
RumAiDklGeOSDoDkUpCLOmcgel9YX4W1mxaAxlhj1alpmx+lMa3W/kZwAyy+/KD5ypyM1Wuw5xNy
gbCmxK7ZEn7s+yTvGP5HU5AfOz2Sg1Fwquo0fgfwx0vZf4livHjSO9SyeaNTZV7bdv4R58MH/Wv9
EJQMZ1xlLmiycy7YJWDqidrfUVwf61gnZ4GxKHjdW2uRrwj3KEE0ElH7TwrPcWfaw5upFjIWlqQ+
V5NVnQuum2gBzVNeO8tusFaOhf5Lrf9vvet/NmvYfdtYPFKFsESvQ6a0uMW77K0ntfnikO22qS3l
YTGD+9rJ6UoO2tu4Al4sD7+61nUN7qXWDUUlnhwEZZ6Em+kCyI40Lm0lUuW94+vMyZWPuu5Zy5Ns
S0hJti26aJq0dtfXzTsJs0XULb65a1yLjne8NYIG8o1m8VLWnG2ECIRmdmU09MEmiOGdSTKzBwoG
54qnY4W+ptIi2mBSIxVmkESu045byCJ5GJM1si2yYdyQ93k39J52FlUhCJvjOLNixzrIZM43k+gP
uaJjLNKgDJOU2Spq/5odfKKMCrqLORccqyl3Xc2cdnYDwJiijv6v/kAfvNFWi5Fqs3tT1JHtekDN
SZ1Jw3T0hy1gNpeRqFlFBB0hIRy7PUGlLKoS/mvXXmVorxfJZoCiBNOzIPJ9U0wCNjXSYD3RENww
alLyLYghDCfEiSJABDXsaa8e0BRU0OKDW7Z+ckY1SWp6Hc7qxJsGep6U0Oa60MtuL3QUCiS7WkRr
T3hk6FNQGHqbprUvfGn/NCeadzLN5mtyRbHrNIl3Ej9UyMiVVkpa0eioe3fnOuaHUyw2HDCm5hLu
tX7PUXG1kM+1Q7ne+O5db2d32ZqO5yNRKhFL0OeLUPiUdDqYrXb1clJGsBdZMN8Hdn0keSaLrGmW
28agUzbjXN/OeUZxF2vXXk67WiQ3c28XO013ml2qCvqQZSXe7NIRYe0VP/JVDNTl7YsWxhqQeEsz
kL9bXAGdYJf5zgWV/tGZvE8iA3dVIGGnL+IDX8b91Nn9dm1PcYioKwsHF7fne6Nq0H8kZ5OTI+vs
6mc3jIxxtnkxvEEEkFtFbtGGUaNFHk5KdI+awh7fq/ZmJtWX5i0t8xOk9nSv4c8XrTr4uTiTUp2F
/eja27TbtiRTsDfD+UY4N0hanVVqMyvpEM550j25S3pT1M1p4TbCBESSFemrk9UN649Mh8yppuvC
MX5ac/8aZNzUmsImR1efD7TenzIWz7Wpsue6cN84INyIAeKNtDgqVMsr5i4Dvw99XVKH+hDhI52v
NsDXgVkobTSSmRb3KSuGCxITEAyDXW5Vc8lagrgwaBpVzl7g0jjptdumTH4U3mdsE3OPH4B5OEo3
T9o4cRxuEDh46RdnwHLi4Eofb3yiu9lMS20vhH6wE/gIpULUpTztrh4AnA8tf4M/p5/VrK4Hq9H2
vs4Ao2zxrSDdEljNS2ZhvfylEZW+0zXxnvw/ws5kOVJlS9dPhBk9zjQiiF6hvp1gUjbggNM73dPX
R47q1rlWNTl2dtreSkkB7mv9Le1Lx5KIHF6Dh4IWSjTf7hj1o/meu+m895X46UjhYpZh018kf8tE
QtCWAesPjO2LbxsETpYhN1PeRV1A4+Q8fzazZNjLuWXpGwHbyRvCTnoS8EzA2yoAry0ucRs+e/1w
7cW5pgBkJ/m7bUNNDPI0YaLb2ZWWigRCqlYHr0uS8Ey4hGrnr43fP1f5KhyJPTKhLMJoqMcWnJzI
6GDwoEJD9ytBWhVVY0DFuXumF8l4Q2JM7gI+ZQxgbdMT3WLBDODE2yS9eRxn1Kum1s3Jq0mcqgf2
ZVngtKK/HRMwI+emcjPwatxwnWuXu9Qxil1tG69r6WcSUh0j0qqIxtKC86651/KljtwJuITT2+YL
qgRwpAHJ5VYbRn+M8HgfLA4ZEjlgQtv9LAgTmcxkZ/lwYd4aXeX0FHK1foIsD9vbpLtLWNBZ3yXI
ekdajFJehTYd4xO4+L2bWnemY3/IUteX1EimTe0FT0bbPBSdO2BxCwpYmczcZ3R45nWg9qNZGxFn
8Gmw7ohE3dVWMpNZwY2JbpdynOVdrZV6zDOeEWZXOdPGM4fJvnFhc7LR/GmBBY/WJDLAScw2OtVn
jrjvJMklLlDvagXjblq5irhaVfzT9CXc4UE383dcyoasHALSUIBR9ODGN+wToFHUJ1V9th90+D6Z
XACO86U7w9hAtJoXWPqjrxLvWOFdDprlSCpeSOG8+NXL4sUWd4o/91lXJVn2AL1sUnZ9koN5QA56
Qg7dRIgtLn2Psi3vDxacE5ESYMygRnvI2DRyY/MJjD1KdIjN5+guTJ7lJC4+LWp3xrjQrdZcexUY
h9GRHrd0CYIs/3i9VWGs8H+azA8YWZdbHiefU9vuKjYaMjx4ZXEMJ8wF4m+TKohgl+8O8g7czOY6
oVoP6KaozANFcI+xn5KWb4x7gC4YBt90EA5lLODzPesBwR9A17tuNvJ9N45c1J0+WITd4ToOl31c
ZzjYPP0W4vN5CgrjGk7zqWtN7wYsetQWGI3nLe+2KGYmQn/TO9zP3bx2rRrTWRoT0r26eK2rPDjk
hfXaL411GUBnDZrjNuSk/HZz5yKrmjCR1UeYT1+L6fyESjM2EmlBItBnStj/ke4pTDJkGvg68+C8
6u98Jk2AQauG0zspgk+g0I42VecbN/HhMcrxJRfGlRTnKJzESxlCGoveANoCeyCGjGc6ZAxC0I9P
pEmvvF8cORkk/iTsfD+FzivuPLxL/hcaCUCIIX+eUlaVgoeFXwz2HYYmCtsojnwj9abn0qqcU5/r
By5PSOUUNr2Jxc3XNcEBZBwZzFBGRnGb9jgWhD5VKtfbwgFStXPoUz/1d95URLL6K9B4HNLWoy1i
1r/ojGyucUXCFfl5WPazldJh51xep7x3jxQ0OgKC2y0wgjqOgcdF7HsXhAHT5JNGZLN1e+de1/0X
bkQSfZEAEaEN5kYdiRGzJrep+G0SjGkFX0UA4os5bj9X3W/oMdhc0hus1vkIzVpvgB//kjhxDbFl
HJmBQB5tDI6eLTqcUadgcryoXvMTJ4hhn3Cr7eDSlFHOYAHQrVzEzZ6kkFeceuGeC+QuTVSxJ1qJ
ey/3Hxi4LpPNm0tZPH5RDhAYCnjAfia/rFxxW9oXmK1yrh8plhpqnlrMciGQKXWzFzIL8DH390gn
QYH+JY35j2W5UtIwlVGiljkqmvE1Y2CQLqlIiyw/ahcpt1XpaVvbIF9teDQZojfLgLnOnQCjME1G
hVW7p4LcmgDafwuCv0O/sheD81tmhs3TRk2fiumKKRJsqM12qdarLp12wpD1ls443AKO8SS78GiJ
s+TqJ7wk3+QpnCOb31Eo75MUUSpGxxR+vDsIsCXE3osHF+SIL7IjsIY1hPw4xR1w1if/NWl3rfG3
W6qMxrTyGE4UX/K2z5Z3CIZEw59LkIyYrD/6hkAPVORMjNVzixREF/xx6b/y1h20OdVbCLC1Bzzf
O85Hl3YvpgaIztCL0jsDbaSK4DNuuow4iL9l1Uyf7exShsbC3szuOU7s775Lzn0OSUMBx3fjkDoY
5KepuVuAa1bBUEYqFKAQTFWWlF9FNpGKZFXONu3ckzM/KaN7R6D2u+Kft4U6dLBTRz8jm8WlKmNL
kSUTSQ4iOPsz6EgyHKe6/iwQApwcWdPHwwi3fg2XmtVDkhgH3x6ugUVToe/+WO54yID9utbrkZBU
yS7u+ffTLP/duDgPdZxyt3bPbUhrHAqplviFCkeHOfbbsLt0lnnIFvngTam5M0yQ8jSY5YZCxQJT
kqM3FAo+tkayo6gU5a/jldtgYWtJhYOkaOh+c4n9oBxzkf2uGB5sg/eFDGijMiPqyRWMPNs4SK/t
9+P4TssmSV8Wm5leikPb/zgj77VVdxfpwGbitU4iMPtnKHwE8WJHl2x3JbmqklTO4Huls4kMFXr/
XmZl/orL1YFhia0MRvMpVMaFo4p5T2ZvZJ98ZKL7hTmyPHRULyXyfRDhY66Bi0wkvZvcdrZLNwc0
2/CbcNcXTrU1fac6h2EH6oKIoK9Dpx09lr/gnyxQl3hlRViTm4xgN79QoCvwnKSwZDv4gRNbLCtP
u7qYYz+kPA5fUpqWUbq0vEejS7Jbe8rNAiwcZtPvzEijXtz4Q50fTGfb2CAhbpjA3S/OR5YuFxT9
44aKVAhMXzwGI3M0PgYwyxH2MHQUSxNgs27SiK8Dx+3wEdfupPEZNEdXpfqwGPMv5B69l6N3i3Oq
QUg7yIQ+up3C2zCj780FgFQyYQzVM7su50tYkGgSzDbHNdCjXDFCOO4zBjg6nrwKNzMdledZ5S+F
Ra1Rt5TwcrH/mEzWztMaAE04HSONc1iEf8U6jWJ2rLfOOPEBpssvX1V71M5AAiiAdo7Ve7smpJdH
OyMsESjn6GJAl91w4IMw910Wogbri09i8wTPF3GPPcGJTunxyhClq7OO69REU9vTlnXMBBlIATo3
VmimaHviyclfR6hwcCzri/3I6CX3lc8LOOriHCItiqYW3kiW5puScbPn9t/ME2d100LFENVFa6XK
783YeeP8PfQWSWJ5OX/VDsXHnbUQ0r1Lax5PzvPRQwtrm4C9RSmeBqeaDzGKETbTbgb09REWaKqB
lQakQwzvPek0YM9deLRqcWM06+ELinDfhdPd5Ddk1bVMbGP4io2LEBDZ7JYe577z1nQDyidZ8a0W
7ESr7/bS1aM4N+OHwh205bniTQYd2dSmf2fEixklgZlGk2GtfxngePfpFJ4R1WV1oM2wRtOgdgTA
lUiSEBQOluQ4EPO2GxfQ+w7m2qc0p6zfIVeTQ9vCbMyw40XzZoVVtWeQw4C3lOCGLXKq1s+P6FF5
6G30lKXPXdIbAFAuSri2mctDUw23cCIqlSXL2lFPHSHJLklD7YttMlFnOaRc9jEuVgVOGPtIfnyP
LSnuBW8Tn22iyz+OkbyPjvijYlYiq4eeajK6zRDL7FD8fvrwC5MJoCIFPbyZ8+EWlR/lcxuNBEXA
wJvxthLoxxT5U5GEB+fOcujnQtdUkICyTQt+f4lbEYqU2qsarx/2Hr2sTMQla/JEaRPBeyhfkN8a
DVHp1GFuY8ExM8w5U011X6RabeHDqDdAul/YFXgPb21KjAr6DGjVdohvfdl8BAmKjSS3IQ1qFGys
gRmCDx7NE8zbvGkQyO5tWEnqxxo3ItuP79oLZFSPzrEdQRJteN8YQnj376gUcuS9D7MNTeMqSlPv
D21nx8HJYda7Dq/T8g7UYlG7RAkWgNo4lOstK/mU67yOVB7sh9aKSrhOUjB95zxxPFYO1A0Bp0Ri
ScfbEYsCXTTe26xfGzNwgBvY+Dm6mfy9oDk56DNY0vRWxhrgcjWBp9y8Fx5zBj3A+Y2P0Ao1b1lv
vL56UDK/9qk3X1pjwDicoHFw0GSVlbHLFddq3sKMoXcxjv2gAXe9CjWKvRwA3JCeyb44lVa1zrMo
sfsDivl0G7Zo49g89pD/2RVttArzC2KG+Ijj/9nXIfVgBQKZkTDlci2jGzrZ3nPLW5tMEeSKQIXE
moJV2itKeG2c6aWj472dAEH5Y77D6cYy7jTvFDrS/DmAXlR29zu17C/SCgbyhGdzl6Ct81r/VGoO
gWnjS8hhElQl9a/VXTpl1kY1CBV6u0NhgpggsrR9P8d3Y0xaokwHDENmZqBoaElWQtOBUqE74pzo
duWUfBeIsJSBXdTS7LDAVR+2MztRUTKlFSuQIuCk6PqG9G/aXRJQVju5AK29ZcN6IFWjjIzkfVmR
BIlMeie6qT17hvnYdnl754aEfqbUGic2nD/S9A+qzzaVKNrIEl13wvDMu+x9LcEIbGuCTPv19NJI
lg6i8/g1BtODO0x6NyF1Iv6T2lnhHNHTP9k2cgbJRXrwu3zgTmAMJ4+JRKFJU+Im5nclWAxnq38O
x2TXt+HPGlit88gcERxOpjPuUbDiOaaaeIiLvSlBKlKq2jccLmfDCAdmZN0TwRwyXVmgrNPA1yO3
gp2CaeFlnMJrwflva+NlgXv09AgjQehGTuaQqIajGeIaI7m3YP1gJ0GH68Nib/IcBRpK99e8y997
4hW2mCxouygTJEGivBlk7SVeCKMBDs2gmx6MIKb9S5ysRP/25hqZ1Qr4esUqPbKq375aHpN4Ii0q
b6KxwpxMlWa4nfAu/Btv4pCAFxJA+21WNi88jgu5NUA5FRnWXFc+oor2J+jmTxHf9z57V6twL5XL
fdkmIUggvG5VEMpaU4wj0xf8HdahoD8ErVTA4WABqEi6Mhd0VRPZxSyW/FOBj6OY+/lQVkTTFKEJ
0i2ndJ8HmhkmhohW8drLp9XFMOrPJEW477O2ApYzAXKRQk0V/AzANeX4anTySB9nGy0Tcoe4cPtz
7afxpoXGNoYWRULolDt5Qk9Jy5+TPM8dSJCxvAZ+QXMYstoGxxw3ur33+tojkLWeN5Xl9FExca/4
OUF6iIAeqV8hyJUGTntRkklXHYqhUbsGi+nRaSveHUf9QWhNbkouf4HDvQgE+hqx3l1g1PfNFHyw
5v0l5xYlD8Tf1tYLJsOpNiOZ6wgAFHuA0byq1HrpU4Sf2iWdtVDeo5AZNGvW3aEWkzR/+g3LDpCv
PQE+eYC1ttMdQmTia4qt3vILHA6Zr58ktNCRcOTvIvR+Bz4dKqV3afLxp6TMZWdDUbMgYM+xwKER
R3/zzbfnCR36htUeRYRNT2Zn/W1rnV4Lqb78GPgxQNmGbmxaHkyqD9sL2Ie4rwv5kA4gZ0ISdWqK
/COeURIPShFzb3w7MXn/fchdlhUrXZuXD2nmeS9+Wt4wSfyVNuiMhyX0exBcgR7RhiXi52g0xvNi
1OEh8VAi9S0t71K9TovZnDTD7egbv9POopd7TQwkNAdEQNZfY+M4F9Bo4FdT3BP34V1KsnSMbPKP
rnsizXRA8whVOdjDcEm68mAuKRGKwL1VtvZsEgmGLfhJUny55YXPDqhjOEHIN9nXmX9P3AFm+9UD
PRDqeu/o/n5EgETpJjQPpgYYfxRW5hpujFYi4tTK9n3rv/z7Aranb2Dz4Y5wnPmStnwbkIP7IHbG
E1ZiCih7GhJSXGeRwXC7iNi/rSEE1P8glBNC7mwPdlZJA3lTD8pb6gE7E99a1XDbdpN7y/POfgxj
+zQonR9sSMj9ZM/5fvHf88AlT5NCeNJkjVXlj5ZDgLLFqLR80lvlpNhjVwwo6A6zVwURao3d0JWg
KTVlFwk7UinM7qQcTlLVlj6ND8BEgfOezLYXYUlCQ8fOBovYRmj9M/wSC7V0Mj78S9msDZVtA74U
YzR3+0RC0zY2c3fXSuZm25LpEbwZRCx/9pTpRgVpadt5cJAz9NWVlPNr70zGS/VtIAqOUAHF53/x
knlzy9NCHOnLfk5BUQ72EgR7vyVZQ0rTPqESvcvM2GQMW8gcaOjqC2OENCSHBrC73EJh0zLJdxNC
xnJi8iLYPTFxsuUB5qQMjVgtzZO9xtbT4I3yqueQi8sU7T8V3sS6NjtZwPnhX9is0rGNh7fnFFuT
GQW6504kkQcZJOGltc3wny6ZPMRU3SN/tdS+qVrSjbLhWpmGhmUBzKs7HyahNo7e6HNCVOMS0WJa
vqShsQ2th7Yfebe78EvmFvnDWfIWlq2DI9j6HObB3IumftMEm99wKYP+iOAhB55Hrng3ynl6xuwN
eEreWcKI8eYG4vlfLnrjib/EN5RbG5Y3AZG/atvG1EgqyDAJzoSEj9VKMNT0LYBSlvzO2X9vS8VY
YGsel55stygekebPVsxtzjj7QRD5qbDa2zwRGYzAlBF6YefILRf6MG2zL1mou9JYJ/KlEReRIBcJ
nfpYOJb/PnYUP5Ev9MfNpw8jY5P0nUfXQVZiYqPezK1l34d2+UetCdGgpsj/J6VvLfYEudqwQfw9
qta9J7ptd3YDgm8xGZyDVfrIHWbdo2fyUG2kYVT3y5Wsb/XGd2bewPoOtk285CLERwtFy6S+ge+D
10KGc6kqhsAhd95KHbjbKbcTXjI+RIad/hZ0eBfsByohOtrUK4ohdNxFqRJ95CvKY0EMq0uZJHtE
qjXI4GjD57sv/ugOW3J3O2Ri+mo4IyaJ0diXIgX10yKLnOoJh8LwxgRJml7Q4jbwy+toQ0xTCpm5
NaCQfiXgxL03B0VZBdtiMrkfjYY5rcmZ3NQqCHes3+pt6Tx6nePqSSKB69LaPDS2LA5NNhhvqbJ3
IZn6S4aGIDbhHPHDwPIB4BhHPPXiecnZ6nW/zkBBSJZCHbgXC5HCzCb4izpFSiFTBWvUmbc+VPI+
rdCbDBWXwzhWyVERu/ZQaJfqKWiZKFmMJwqthzsD/94hmWSxC8trHiACj7ljrzm5VwhG2YTH2Bui
KilRuBu22tlO8xQs9vvS5TerbIr9MDWEia1vaYj9+cHK0MGNfwtA7CTU1iWx/gjiTS8dar5Fo3sM
RsfaFR4OPI6u9iTJIwCa/HTCyjnTEREVQy8+FKrs2oLRNEvV7GPl/qnLqXkI+gHXX+Aa0TRSTewO
3vSkMybp4TKG4KZ1YWYPgDA4xfON1cbZGTRqOnq0aMSmnz0hBLlaYT9uWEhMwruGl9lxLzmbzGFq
YUzJhtvaiWG94fSiYpSAA9cfzQMi6aP5L0eFUhsXWgVNh1qieJ6/GwTsd/jjq6M5SC9KM4j8oTU/
pYvlf0UTPW/IH/MqsDd2aqpr0C8Fq4Xs9yKnC9km/4o5KC4PLGBDlGVyuAtZxWojNA5QQCynLsRV
Zw6XQaAs7dl8LNs4jrwLRxuRfNv5O1F72YEqAjtyViU7r94ecwNCukTU139pnq2X6b3wKXFskwJB
uhU7zFR1eiUC6lQv9Wc5vI3DLB8SNdy0RaIRWhh0qozPRCcM77wMeUtuhoKZGeUaBbg+XJnsEF5V
sfWcG+me2Jtz1jf1hbfv6Le6PXUu3ACtycbDBANIUdKc3IeaE6R0p08nH+6J4z2zFxG135NhbvSe
4CW6QyfVHSsgyQsA/FeWZzwFUrlIE1brWf7VxoYD3c3zhG8F/DesfgLTeiWMjtdVFR/t3HlnIuKB
4Pw732rGO1QjUxQHK/rWowjnaHEejLz8NG1ucrq9/evCnX30ZrpHs364gf7l11LM1V6G9nl2m+Ba
VgjAA7BFTd/wxRgJOUW+WW3JAqH2xpfPdPnNp2akdzmZyvLe/KFHFokjMNw1mWCIgKSg2QwcHLU9
pM9tC8PsyPHRpeX6HJDDdFYeLJfTgTe6ZWEgDMA4lcUNQOIwMGHo67AgY0inMbnTpDocQo3jleF7
Q5CNJkK/zMZwn1K9vg3NryZXMBpNPj1kVAqW2OzfyhwbJQ6A9drDVTPU2aty+jn6V5PRFfA9jr0m
ufkQfck89HdADulW0R+ZwgVsfACPTYmVM+9GBoTKL4+Ls9SXTIlfE0PTjhhqTC1hFu7GkK4PAm7r
HVJ7wvh91jiyfH/1A65GkmCiztT595i9ZYxY2K6ktSXA96dzyJvVaexGMyAsupOU6dzJHikEwqbI
bserRABJ0vVvuM43egrA7TL3wQu76abXmLc6rVDiMawH7LV6mTPIXzGhQAF9FTMQPb1Qw1m96qIy
/lSGPMs2+0s5qWYgoVPRU/34acw8ZnFxzgVZKbp775piokEHyoPsmD8mtgpYkoCxY1bJzsC3x1vB
KDzPSNOr58AwvEfpT2AkNr8hOFK8SDS82+LL7gnetvJ02bsCNXjYgszJ7MVzp+He5Sfwm+GeT+8l
aQGKrF4je3SIArW8W8upviFE5gcl3G7GkPnlcmF3if8Dy229GnP3k3LX4g17T7EvvE9T/jI0dXj2
EKDhLtDw6IH4gKzfzQpNETn3y8e4/r+5tlg94lifkyImud9fTKx+/EdIWjlODYY2EyPHb4P9Zlhw
75ajyG9JN/zIYmEwno0w0sCdF7ciS5tMk50RSPsLEc6pMKrzVIzzB6FvEQDuAhSU5WQ2PKd2iDLf
y7tTFULfVvUxiWt1NW1QeSsglkwmxPHWg3dXAVw+LtBvV5NoGR+gRgMkJiWM4Qo0+ty4mtir1l3V
5h5z4DL9KozcQ7QJd2rUK1zohefakOlJDVhW5JmAXG7Jjli9heFuk1qUA9i9/mAZT1HFOoS8zU19
IlzyIy6L/Iyvpzo0XVftUbxd2fL5qZWy9jZ9XJsgqMHfIWmM8k16dUIVFIcM/ABOsLR/z5LFulqk
jUsmm6qoFJuky7pfN3m00HNkAk1oQ5yyZgwvDnHmmEqoc0mTp6rz/BeNrAmxVkkPTDkTIBAuF97V
b2X4wTlDMq18afArrO5UPDz3cUxKbMwb2+uROgy3/FqsUkT4Y9t4Jg0Dwe3cKuNs0LCE2jQI+C10
9a2YDy4DyyM9pKcqcMmxzAiQL4FljrIEYE0y825aIB34KIOdk7do2yzvp7Q1EpUZNI6qjY1pVdjJ
pcC0G+QvRgNmzu6JPrD+CGmmO6Rc1qYkwdYggHWvBCQXDl30gum5zJ1fPBfwucD+me3Ou74rIy9P
g22n34WLu5TgJlAGvpMNqdQ0kOj0r2CQMNvYu/nDb5uQiW1m5epIyj/xQJI6r7BDguwIZC9T9aJJ
Izwof35lXTP2HqYtuowhLUh+x+dL4P1+HlfBS9esw5R11UlaRyN6d/JcUIe7N2fu5uNS2V/kLWN/
scMHrhdgGNHqQ9LzuE3WFCCPz5tL0H0GOO5uwp4BZtVMcyyIBlNwtm08A0kDcxJpgHvTNCXqEjIT
g3T+NEb5LOZVbdFPcGQAqcpF1qESP3J8VZx7LjuzXQj3Gkkd/3elFwGEqDaJQ+nj42L+W5kYC1EK
vImRhygJyoyHDMLF9EHKUovHdQQeOcyq+xkF8RLgm2dhVS9OTAuYOZBoCx4Pkm4m775gnSLPTb0I
JhSQvDXfpZvt+CiV01103dlPZoV6Q/c4nFP0DqzUnFEVLIqcO/c6exlQKQaBiW1hN2Xk4BAO8O9j
azWN1RwOz03Fa8Krm7MZE8zuZwavNPKpS5WNe4eg/afZ5HdnTsRAS4RReN+2TqbLbcsHv6Wqa3k2
5IyfMN0DQw2IBm+TObvXrEYfgTQ1vaG7g6ow6dUbl9Sge1Xc0zy0yuiC9rXxnE2Qx69p2944h0IX
8XYnWfJTtpht7RsIWr3YByymUA2PB7JrLO8ha1PoXOqCUgrkq9mEesrJqmjuPWMXI+Q6eEvnX7si
Pw20wxjN4Dy2dElt6/k8+1nwa0AN5rVfsIPzb4W7ek2qII6JUZfZqadxIyY/JE3V1cqNYd+077JR
/V1MGSDNSjEXjQ/BXziosKq89Z+qNX55tntipTCSzZgYn4IcQyhNLvJKhkVofQx9Xz6YdZofi8lq
Vznmg6Yk4nkMSCRcJjRLDSjlXSsvwlkicn7Rfq9zjO2f6SWxfsQI+WTwF6L1Mx779fjITKu5NdnY
vQeIo4jsnL2HIeVBMXric+3uKZcJ1DKBZNs4VcmDkaizkRUf5ViUPzK2z21BGI45JY9WCWhSeyFp
w1RZrovK/x6E9J+NbsjZrcCkEsZmZ7b+laP996w6scggwMC5hckD/IHvT8qQYSmNCDCrzqyi+YFu
Bw4CBA419o24wpTQzuOxt/xjSt1YNITv82IyRaK7rG1xaDU5k4mcLbg39xYQDb0Z17YJ7q9dz+R9
rRFhRH3XcdM2avw/fiLxH1UtAUIi3xE2OTRhaAb/M+wu16GVVcCSs9k+T3Zwb4Q4SSA6XQI/tvkU
AJ5yfZ8MussKo9xzVMsDP1oTehkhWWZzC2kBicvInjL3zsrQhNJE3EZSg+F3HZnb5eK8omFxzojt
SBkxJuOQKNu7T4ZhbSKs3sn97jBR8D+GC/3uKE6BOXPLKz2CZ3HqPad67FRSn5XDc0CBjLrAw30J
xJVnNhMYmIY4laEPAW5JoU9m/75V+IcdJGc7FbjJXWpMxMGaxME0yvwZ3GJCr4pEtCDC8Sj5Ls/2
bF/+/au+89UVojt1DZ5dyNHHNp+nG1JnWOsq9B8W/CYeIv7r2lV+tIicpgcl6tlGLsqrrLugW0RE
3pncUv5h3nvwU3vhlnShCfvUzKQKzhol8f/+XDr/kdnJp0gWn2uTWOislbj/b0JXDeaTAVHKLaFn
D73TimOytuxhIbkaCa6ImE7Qqy3KAxFa/b5PefVLy1lTFfGPuyYpP9wZ1YD2vqAtgGxIMXGO5keN
7/8WU4KRSHppAc5oQVtSkgnHz7F0X/BwDXup23Q3ufqZSvqodcgr9Z0e5X9Hzl+HOs9dVH9v2uOB
HELxf7Wd/P8eXxHQeGR6Jqlu3v94fP1udjNyTNcPG488o011WOpG0/QyO9zgHLNLCrYaFC4D6BiC
fHusx//Hbz/8j4jcwCO8jI5kl253Oo/Wj+e/HQvYJs3RT0YUb23O4ZMYM8ol4DNKGV5XPRPK12tb
6GswteZ7PyxvOC5QqE3TH1zjbzjDw08VpL8mu/YPq8uO9OsGg/VIEOAJtWGz6RcbexroNsJwtSUu
ipQogwF8MfSbtKtvf8FbG9AuH4wkirv0UOHtxH5ao3nDUg4uvg5+XXjh3kM0EdMvmI3EDZTD35Ed
PmLkJWsW7KZ0Mf6hBGQA090NhdCm8zPcIaMktmyKmnkeT06MYUWj0lqwY+68hl4mL8QKaDVgDjYI
HYuYv8WN/lrIzzlBS+ti+dzmGc6cPnTfRUpNUs4fx+bqoYdI6xeAKK8yvtcPsaKLaaOZzzfoy2og
SKzwM5byBZtgzilA9c5TwvhIZAqZvIt5D4AHYZzCR2MCx+vqHduOnExtsRpBF8eVySYgXAfk9tVE
SzXzA0RKUtaqVYowKCYwrfTDaBiMbkcczFru+o30OYu6FnQmDccP7VHyRAI/eH0dRqb0X3B7Ixki
6UWuZc1dp7Z5Nyf7fp3mk6S+Imy9Ygp7UhYxyF1CUSrxcB+ewAG0nixM2z1JVagGe6ZBwXmvBUJO
JEEtAXjnIMdv70/g8JkgqsJWP7VtPqwLdW5rQXwP+qLYDSYehQFTu+GfF7t8yFoxQ/uMR2/xv82W
RJ9kqO/HgKLbtnxzzeZTGjjuppEUYQeVf6JHubU9/l4bFw+y3freJp1jYRPucDGQXlNuyZl97iYL
7ZyNQHeybo1SE8rOVO3ZRCcd8Kv15wNtIPUebxIyRpJcJ5dEgMFrIJA1OO1I9RB+DZJ6KpW2BwhW
1NS0PHDH9OK+yl69tlYHpamIAnqMVI9SWTd8byKslidWseVJuPhx5yLLzkQzo41MX0py0Y91jUqr
Nsz40th8nhPo0x7dRUXHdzyR42iTKiTzw5IM4QWfqXGzbZzZ7lidaj9Ud0m8qLshe8xqOzjz0JuX
vnIIgLAc5lQ/5/HsJzCNUgK+FGkO6+LZ9smz7OQWpjz2uVt/ZBYxD2MFFKq97XqMhlxShIL6fKqs
30WF5Kp2V+0XQa2r1Y4xb8Qkl4X3NevkfToEz1WHBiCefWTXq5rCzH0ot6K7D12EAhJRTFQ6bnmR
ifviWGN6b6fq7zArcRIFg1nSl/c9rX4gkOnWm+1brtP6kBk+4SxeWh4sC1GEJBThhI12dWcj8Q4J
h/VjOilKFBfwbXdzYZLzDDW5h5r0I+EMv7HxI7spAZOoArEpbPwzqAGxi3aJ23c7X+wFIgOrpOuE
5nh/2NjTPFxKAgxIIMBuoNkgLAmkQufAUyeAKqbUv9r2arZCibX1lf01as+5I3Tk1RgLcS5lgdQr
IVpLpW57QnvZ19OJFvj1UWCo6Ie5PwrBKIRwJqFntvya/JZyIBR7ZCQA+Kgllg9lC/sWS8e64kYX
nvbhHl1C5ZX622lHnmRh1FsR9w+Zwz6GIoMFzV9esMK3lxIVMObKafjMqn2A7qiIh/mhjn3k3JmH
UbDos4sc+3mT62Z6NEUS9QgnngnJ0G1W3HE7vJKw2D10zfK0kEnEidifjGphF8ZksrrO+Q2KWN3J
of5kriBGVHrFLjCT57bPvpaqIsfR+XJWegy8FldDWu/KzOcDG7P/4u48liRH0iT9KiN1Rw4MgIGI
TPfBOQnOIy+QoOAcMAPw9POhunaks2ane3tvuyJ1qMggHuEOh5npr/opkISkpZFIiRyRCBn4dyhk
nY2Xdc2eJaNpbWTiufU6HwhgUz33jehuYbSdp5bLt3TjdJOOKLc05JTrYSyzY1Ixu8W5CEjbkKhR
FcuKCZFkP0/0FyqXRBoO/PiZwPXWkyDJzdEODl2Ndq5qgE+lmz6XbmFvjcbjioYlkaT4NQB9xtvS
Qu82NK7IsvGLh2apI1+k1n+8/i5r/K/IO1Zf2+E4FGB2k7b96+qre3+iWFilmLjBmHQ0TwKwzjWZ
kFYciC3duglboN8f899/6Tvo/voffPxR1RNzxrj/04d/fagK/vuP5Xv+62t+/Y6/7r+qq7fiq/uH
X3SZfLRVV333f/6qX34yj/7Hb7d5699++WBb9kk/3Q5f7XQH3invf/8toq9q+cr/00/+29fvP+Vh
qr/+8ttHNZT98tOipCp/++NTx8+//Ga5bC3//e9//h+fXP7Mv/z2Myne397113/7lq+3rv/Lb7b9
w3TR0b3AppDUt0xeKv21fMaSPyyb4XXATsGldsukSqes2j7+y28IQD8oLgXiZsGfopPTY/vVVcPv
n7OsH47FCcaXJrvewLTs3/7XL3fzt2vkb68aT8YfH/9bORQ3VVL23fKoPMzfXUsSN7YIvKWx0g9o
APV/L0P4u51c4yPUBwpmDQZKfzqoEEsvlp7SMn3RbSKziv0bHC492oirZf/G5GIxPdnkFbbCMBJi
zXMwivQC82ExH0FyVB1h56jHMODGmM+mKSubPRNz4TESsQiGf0eV7KhErAuMP+T08ZIUpstgpZl8
1GMvZwZ9rMlx3AALFeGHZOSE8TTtI/fGACmOP1PE4HZGMqvDLgz8ERXeYOTBQDS2klMdEeZASCmI
JuhwagcUUdjnGOpKRIeZM45xyfQymPYNdSHt2YobfcRVCb7KqktcnzVJQ5eJVJGYEKZSiiccC+4G
1jvaKAj7ZkG7lxy7nXPrh017ZLQfS/iinBtxkIylt60nRVlBM7L2bPk9hMHRC/ubSa+UlTwOWR97
ILlnKF1AQnjabfi5MiGanBCbZAQikXEMcRroVIQHa3XjumEa9ckAS941DrfKVdKOlnmESQio1jJN
PV4HRiXV3uL0xuxKYfI7G/SPEnMw5q6sbwuW9/BcNz0lifYYSH2P6gMKmv2WNDeTyoAh9R6DV45H
jckv0TUsBnMdBiUZLsp1TCxfIyWgNyCCKRrG4yzogmXZCxro53Xr9OH7kJL1Yk9QrcigntMRp53t
2D0uqdDMsxBNLvfi9npUXjBvpa0c+QA8JK8x+YTWNG47Oaj6ActlMr4a/Vxk+8EOR7I8TYMxpbHi
CpU9MmK46DRtlPdQJeAKAwuBi7Rz6MZpAYRx4t7oCPW5Xru93bi0tjU8+DZt2CaDhTUTi3s3TOmt
at1OHXUcQmJp4enVez9KJaGECgLQcUpHu+Y4OdniZ4FpO8EUQcVhjELrDGpj90UWX4kaKRIbvR0U
2K6SxKqdM7OqKtoxNCCEPFf5kBsb2Ulq8Artd9WL6xrm5ygiG2zjmLRGgVFwsFqxMrsZDd82U7vj
Nj4Pw7EBowTvXcQC88KEcNjcY2GDvoUooPSDciITn08eDs2uGNwGtTKEXRcQrU7PpeP0xc71M929
qNr2PkG22lj2cq1Ue0WdW9adSz8c6BvsFoIx9W3JeEpZ8+cjzdXUcDVc9M2pR4QByGLbjuyizeRI
zJRdXiAvJ1oBTJa1wcLOLDGIjlHHX32WgTbdG6ZNhVDUcpet9UoDZuu/c8H03zBmemczZi6dy3ZN
fuI4DUltvaQOsxnatkEMbVMQA2x7TTzx5AKyVvOjx3Y07rK4xSCPBdbv7uasEvXFNE9Fux/Dvm0O
Zs637Z1E8n5dw3BDjiSOPBf7cix76DiGjUgtyl4EN7XSQ7L1Wloj9oCio/Yz0qKykvVYxqUNGkFG
L04Z9m+904UII0APH5EDGhrF4XLoQ9iGd6DMSOJ7mEovdKaT5OROToBzuqU0bDx2Zi3rYAUFjwMG
J69Wq1VW4F6+8KFrYbVKwzK6rUQOYzIVRYLbmoT/MHLrS5jfo0knVGAkTFwdN3HUBniKRja3seTi
KqSbrR+OXe31wYGjVRx+x7PR1bc6EITQqNX2midySQy48THS1bjP4b7ZC62FblsQwpy0/AJt5P9i
m/A/Lu+/7Buu66/yvm+/vvrLt/r/hY3Aon3+zxuBB5yfv2wCli//2yZA/GDcj0ri05Zp4kH0/msT
YJg/6I6SAiEFJccUv3eB/LELEOKHQNniO6TjseIvNUR/bALcH0KweTDhxguYRZ7t/yt7APEngjKN
AFQbUHvjiqXfxQr+1HckOXlxTAdJtGYKcyHP/lHvnN18SZD4n2xc/+lD8Rz9vW5kT9YC2YlWzr4/
Bmfg5ms6kddAsU/pP9Go/ulD/WmTHNP6S23J8lDRodwVe0LKK3p/d/0+39c0dv7di/2/2Uj9qWPh
vz2Hf9Ijh5GxesQJbdz1x24PkGPv7Np990/Ea2pZf9mueb8/zlLN5y3KNUiWP71Wjc8dy0u/mezI
6GDHdEROHvH0ikPNqjCNaYPVd5wvpzg1PHh4mL4O5WjC8GhhIF3NtFys3RbcNNxcubV1R6KbhfRC
8cCcn5y2O3t11X8Kr6ngD8fek42Vh0IfmR0CT7HYE8km8VUh9ed4VYO5Aa3TYFreRdPEia+rwp3b
xKwabDkZLo3uOdW5szMCBlm6l9AzfVJx4K+b3dRRhJlyrjpLdIkd7xLKzmhwQ26S6uBIwUVoqfpW
GeTdE79x96RA7a9kMsR3DmX5symdcL+U8+KxLqEMQSm+UgNzvjgEzU3FiQULyKkf3NpKbopg/nJd
CJS5wHBt1jMSUk88m0ZQkkm2PV+UHsdKphDxWY/QT1YO284j/0MghnL35Bq5pNniswWlP0g5smx2
5rXVtKRUCjyKrzTi1POtpR3ffnSo9IX5XZqkq33R5/3lLPJyXA+skMVb2lFMjh8jgLu7MiLs8zhS
2u/Azh0c+1bUR9j5q2xEXW4rpH6OQIVewMp0KNn1wjvySwdKXi2Fwi0kgYoA6GG3+cIzp1KMThX7
MPDTybRnMFg+k36EqW+bsh22djgYuBbirn1HmZmbnQOq8dtJswCxL9LUVhuDMQEfDTCYBRNe/jHe
dwOk9AtKtElLtEi9kKTyzLRvpqQuQ8pPvYEMnOTEbQ5zQudeUyT7uZnMjh1+BQvpU0TIIICUcv86
DyY0ABoSQLE2BOFjr3adXRNx2CYvKoeNSuA3oVLeGk7ffUdZN+yiZAjFovNWN05fRufBLYJvOSTN
yWY2u53DCBWuooOGiaNdZQA1BMklqhPtxzSS05MbOzD96DkvHyqq9rgtqDx5ci221QgWXaUJSrTy
xs+Ar+/zLs1MXt42vgpK3dLbXEp5X4yGus4GUVFtaVkTfPKAajcgg/pxUNI9NyoLX3pU8I0xt5I9
pBh3nQ1CvWnA/1B5lz15JoJGPQzeuWZN/irTQb9XBOAfa3PQ51wlixEDBZHrfsnzlVFP16ndMMmZ
6wRyjYcJEBY5Rx+/pFCejPNj0nQEIT1vGcFrBiXpquN1e6dIRx29kjv/CuIfTVxut6S7Eo3DeZ0m
xfjaOzbZSTUBXNZje+dS5LypZn+Z01rNJDYRrotynZQSYgAb1n3g1BOwDOxFbjEQcNO+9Egi5gHz
TAGJRTmGf6Wb2jloe+nzcBso0kwPKf3kLMvqYkf+mUSPhQTOXvnRNOL6pcV5fdvCI3wEfDBSFSSS
7r5hfodiFyNF47Mc1jqaqMIeQplflARi4iW4WX0GpqR9gPzuAlhUw3QAaOhdR0Xgvk4iMJ4XVN1L
7uYeiGmISFeW6+MbkHBofGJjB5fd43GaJmvvJU3yVE+5cW9pL9FAHWKY0onVrkcjM7YA+PJoa4b9
1GxiU5NP9bpwXMDFFfliP+npejKs+N4kU/KBFh18pERWdxWLNwp6Z0Gd7oW+KSTjSOyMsr1sw5ID
imKkUXslNSNu5dy6vKnPlfQArIgc8kZkmrcU5zJgqbvwoAcrBtPEPILTzXhuC9lR5jTG797kgs+x
6xZaUOPcqtLIh28cjOpG9p4+J2kHxqHO8a542JJHq4iuWn+2Yd5P/VfWh80t+G4HF9AU7ro41p8z
W4T90GTdfghTB+d9a927yg5ghuhk14waRJ5HxmJnLdAoLH8+VtyKCU7lDXdQniIQfWFon+jube+H
1mxeDLtwfiYomttxDrpTpyrrCrmNXncCLCC0Av8Sty4jVWLEQLssdbcMNS4ne0QtLIMP3OZ4RSDV
jTzlxch5NWwp4k27fO1gOt0G2Gph/00euPvecShinKVyH1ogobAeAkw3rWNfkZ7HqkGLBw2VKm4u
06QauEk0wcckVUH4nRhItRFO3p+Z8bFyl7aCwMdBFOJjm2Z7ENzDRmMf3DqmnzxHpQ+AxAsbD8Kc
HA/gH23Nx3lxyPFbOeBmtuFYhpdOCzWFuwLxIDDA6QI2xfljphngRbzne4MCqjPU4h7JJQkupCjK
rQ5SvUBg+uEtjLtsgWYEzUvpY0yg9dF+I0XOuIH4AhnleErGWwO+3qOeofCBzJxP5dQgcUZQzp9b
HbsY8qOOyW0x3DqKKZYXl9hZeze/GoU5L6ghcwPXgol45H1SqGAgfZjBa+vTd7bKapHuYaCBl+S6
n+kcxjBSe2N+57d9dwziyAKqW9sU3EbFAikr/YLPm/Ed8f547fBWPtlj5D52URud4zxsrmcA4TS3
yBK9vhBL4boKCWUm2u5WIlLuRSW4sa+wUuAgjsyOlwfDSNsdMh23/EbzABK96XqL6O+cHAJY3DDX
hEvWMCkC42BEMdjGf13+/P/0XIOC+A/ONfc66eevNn8rP3853izf9cfxxvzhBIL+QBs/EOwNh2Hw
3zRO+SPgjiXRMV2wT5a1fOaP043jcShCuQ4WT4ltORYngT9ON4784VuSyjVfWsz2Tdf6V043izb6
657ZFK7tmia/Bp4Bn5/3p2YxG4MbxDMu01nxrmOwv/Ix+pDp4P/yYbiajfe+b5kd+SE8cV+xnXRi
d40WA4LQvEqchyiq5ivYnHi4yxZC8yi55l196Vl3ac9ZAh7uppXC2+L4h+Vk+p9+Oj7RFw/aIrmf
lBsexuoD2jRF7mqBSfTWC6n16khSba859a8MTve0bXmIESZNNSb7W8ya2Mis1iXcxRBgBcP9wPI1
X4Iy3gnpZxuZO95etOXeaBlRqmqSQKANuaUGcNxZhkWfLsyBujRuiDPJwyyGaOU3IGsQDM7IuPsh
Ty6bSGQ7xUq3kVM4rKumbzbaAEUirOKxVJ2C0JgyNKZXheA229VGYeilmHp1tizKhpK0H3bU9r4D
ErjWRDeJPo7lhj6juzG0vigMyEFpDRL82wO7NmuNdZ2hiGluLDJt+KLTL+WojyLT/SlxXo3sQrg9
w/WOhZtp6Um52MO18InnK+1snAgqYa8J5LOYYU3N3oemFgdf6ZfRNeo9bs0jmg50h6697guM+3OO
21e2+a4ZuqcxbV7jyGbYyZPeNVN00lm/mbSL8bNOTmZsik1lhVeQdNut6ehyrfr5iB7b7WDJ2NHg
XUjvLbGUfZ7m5D5qrBApK7gk892TJUw4XkFQ0ez1d+CR+m28xIsCny1ii0PGqQHOmDgWIBkRfmbP
dscbi4k0nqNKzteZpQ4UvZ2jogBURPxwO8XvTlswVhbOHcEfdGA6QAtKpwIGUIkWu0KYMRbP0qaG
ys5Xjh0/hoL8PQcGXvBEXPV9/9CyndmWa2cno2jaRi8N+5DVYHeUkmEo9dsWWkBZ3fsdyC3KUzcY
0D3CW9nJyKuK1JUZrcPC7G5IGq76XLCNM4K1UeF0Vxzx9o0XEeQrgnNNB9g2D6cr24wPjYPeSyaf
mOzItrRq/XiPWcbZKv1cD55Aq5Txthept5Y+HI2gs+6FXZdX4OOuuhhUc+rIbeVCfonIGa0cEGfU
4iBXorVtLPJX+PvUczKBaEm8AC+BE1118sVzxvvZkYC7quAxK/LxFl77R0FzbQ9ybD85xErtQmya
3gKNb5fArgHS7WxcfWdYHbdsTH82lG/McsKFZj5ZqggvElPfL9jzjjqnc8zBETaUe6VLxrOyx4PB
U4fa/GLmMOiUxixcevBRIclBpCKRc9DHcWa+Hxe0upGmX3eK+HA/VOWlxZ5PFAQqcTsBkpfVNoyj
PSCA6bagKJS/SqxCiZMzbu8MrhzRYfEuxoBxsgzttQmZhBojd18l82to2umezoFXNbtnJ+s4Rff1
rZd2X2PRl9uoGenJlVgGRJ9Fm96JfSpaeSnb6UIYTnnDlbY476IzE4PqEkC/nU1yVc/jZrCIkOJA
2IRI1ftQ7G3bj3ZtGTgbYX/WNcdllvvq3HWupucHRbwhNE1XiqWJp4N8y6JWrhttZFum2cfRC99t
l9CUchCCfPeR5M0VXHuwimK+kosPG/8DEmpc8JxtJXGoBJ9wY45v9WBsKQON4Khq2v64ZUVznxx6
8N94fbb0cALFqnukrMSud44YnnFqvMd8yzEm3F9F17GhGt72gb93ZXFNL0ewiUX/k+hfteHWY68n
9pbAkrnBUg68wSoYT+2dhNcL7BQ8TbIY5VR6MAd2INmpwKZ/Moi9btLI59Q8jd3OHSdKQCxzBeZT
bkXBRs1e7g2os2vRA7r3BvvTwyvA/a9ZiuG3XqjjE1fY4qLfWlUlUdpzc+ON1bMzhLdR5um15XWX
ogG6VkREz/lj2oBJVOKLmyQpyl1cTRpCl2o3wQyjafRuWiYHYJ+/FnVhD+aWbjFvfkNaouQmaDHn
x2prwI9dtQpIb3hgXkc+vA7nDRv7U+l5ybVyjRuPae46pOZ1NffDyUXp5slP6KlYpiqOgERhcAqS
LI8hoxzJPwRcDFuczEjaxIUQq+etzT/TYwtawwCrahNU9foUs65x7ksz209AVmkggu1QmXB4Qs9p
t5wkuLgT6iwND1C1C3tAtpCU8shbG0Ur92Y3DevCG7ZxxGkk85YTZOMGr27zMRk4hiN1STO1cReW
+mdreJBH7IGTZQtaCW4EhUkBcNiZkgg+t/HT7uTMmOXCae9b2DV0GJFTrEE0pl3/4svxyG0RDFLI
+tvlxp0S+nN5v1ssLgfVw5hELNtnRBwYiyIFCucBiHi+g5xBoH4Bek+Bs0uXZGJkVMfESeD2dAJj
U2U/VXQbrcyJuWgkdAo5tMw3nU24ocL9Y18qGjY2sI24qgq4mT2gwFUneDdXkwlazt9YKYw2BgXq
xW7nPdbwIfOeMTmZlDr3vMA1yInW9q8msrxyXP6wziQqNQ0lbcaSTrZSvs2t3pVOCZZOm18ZUV8v
o42YIpZNRQVjGeKUozuLbu4EutbMbCex9FNc+YS8FoAFZvcv2Xj6oEEqhYn8Ttv+VnoMlfk4qMty
s3yCuOnMQYuyln6E3IQmna4DFql1jB2L8Wn6nqbOoaVp/GCBlr+q/Aj+k81+hGJzTPHlLdNmwl+e
ROHq+z21UcPD5PTgc2ajAQrCuRCeEl6PU18X4aXFjgxFtVgKONz9EBQH6B2wa4j9rFDEj0VlqL1O
5vspGl8VT1fTZVt7AkPJSnzBI4Nl0RYvXkhQc9Sm2Fsxe6KMHHzqvWnuPcQ6up02KCEyToWv4Tr4
5mOnvGHd6+QUE44mFQLtkxQfMKJUx/siF9QpXcL7WRb25qJBx1v7tXXpF/5NMMXU4JBo6Xx/rzuI
N5SKUYAqMPSpyTsMMx4+d1kgCzK+CXemtNBnvKhvwoBuwd8bbzyL7JT5nvvhuG5xCEEiqtgheG8S
t9JK11mxrP9XyWjiBPanC9caxwMVDgcznqDV6IJ3M4Zez95ZFlQyLFjtQqEREPAMjnjjeOka1UVj
HGbFeDWssR2N88hPVtzvcTvEe7/oFbcBklqYA/HNXfDIN7wXucXWiliUo53ruR/3XdEjNHfESYg1
rfICmE9ueUfX65O7Njcf8Ci+D6Gjj/1Ml9qEWEbvMrAwAo439WwH3PBcnvzmOx08/86rDX83zRFk
edDMjorzW/Z40K3JoOxw7WKkyy6D7IIsQ4wRqGIrbmuOjfNN7onPycNVOo0+cmkOY4FTclbr+y7B
aWRV4SqM8mdGzOVzYqh7p9zb8V4s79I8NgiAoLSGrsHr2X/Q0rlqvOJUB/K18UmCqtTeFDYlfwk1
HAhxLOCurbYZiCgABbi2PFCjvBtWqUXHjBsuU273VFVovk70KHVZbUBHaJKSBK+ALB/AV4hVy1Lp
hIC8TBZhPAIbjj7byYSZmY302jSE2TZGT7+Idvg3BU06c6fs7DvFwL5NHs0o6pjA8opO6RY3g4Sr
4Rb7qqyI3Yf+W1fFkDcXoHRAzmBLVsLZkTVgto956MJJqnkdFdpFSlPr2WunDa2w8RZdrbtrannX
1TkJioFnCHqTCb5JRpe2ns89tea3xlUvi2PdYHRwJvKLmqa1UepbxNxNlHveeaxx7gFs3oY2TS9Z
an+YbBSVV774rvEVePlewqnjVlS9CdU0p7Yrrzszn6gMmy6auHz3Gncg9BpALu+Kwzw2b/7gqh2B
j34/DtMDiROSiiDicNRue0B8pyYxDmXhgwmPohtEW2vLruSWCdzPOYP4hmuKdYnwJmbUqzoX90j0
G8eL5ZouKk5eWk6nmS04hhF0kdGFPkoD2IEVLfGcz+W4OLTVuQEsMpX61vEKk0PSwIlGhCgudB0Z
OMV4V9rMNaiAdInrA9q7Ef3sndM88Tac1PtNojVbIku8FlzmpJ8qc+sr5P8C4mcjiDLAtJvH/ABt
wrtAPNl4EfVhMM8ZvyTZzs8bczXo7KatzEOFdLKibQ8uxNJjUOfzY8tlFCmsHso0n2KkyA1DamRj
FqeBQ/MKk0+wnT1azDx1UpFeZ1PTHJo8/NnK1tp2YIbB0b3jL3N3Rg2rlzkNx7+YIgjbYkeQ83MU
ck3kBOtk0DYkWgDvkdxKDLgguNJvgpC2n5Lnyy4UUyj2MX6/6hVqm7U0gbtEDGEwDbvEQ4+lfBr+
mj4N7ORO00uUgjwYE7iM5Luege2dPAYyObc9RE4T7AXxXAMHN11XIgJYWAmIBkV1XbhecQzt/syQ
lt+CZx18X7gbLObjRem2F0jvTxQV8ux3mncSCMg60w3Oa64Law5fGycC9Du4CAbcKIamHZAPuIv3
9bU9mvFxDOXOttw738RXiGei5+SOZQZnczUyjIILbHOYzGMBI3ikbCZPT66vPYJDpIMNk5JzANok
6rgS6vzTIEmCzRMlv2/7I8jnYd+CEvEdcWblfowWsjaxpbVqFz5ZZ4M81eCRMp6c2k8cGLng41Le
sltQKAFg/YjFs80+GHikuwrji/xaTASp1V/DccoWuifmnL2kEG9jG6RC2QGNLHfpeWid66qRUC8T
86UthoeWnrM1Zlf2VIP7bfjcSoLcBa7qxi/GkjsrKxO6/XjSeQQKllUaJB9TuXiDuXTtKEHjJWVY
+ZQearR2LulzbueQrOkjyoq7LvgqUZjbDsNWN3DHSzhpgMFIGY7Nn2jCzGZ8m4IijHarwZE+h351
HMzHAIxr59vfBTd2a0ZFpJXo28kme6lGgccOmq5ja8TdAEZsqy/82qQPXc27AK+FaYw7zMqQLPvg
gacbvooLjkv4NJArL790rGTcVhjUcG7Z3kbM6bXvjYeqju40/TmBpNqgcU6lMj4nR7zahv8wSBA5
ohUc/NF7CAeGJyyZu7roPyazeAusek17VJn2gnd2/TOXzk0lILD4FI9J66aqDdz5xs7q2vM0AG9l
QoM4xUjMh1oKHob0epgEK7wxW2eo73lffvedC+QnUWpj+P2uhLlIypFwH7yVr850PwhfYBzJnvOW
V1hN9pXHMYMq3GZntMvelMXaRrPe6Tn8FuH00RXpz4YeIr9y8aZ3ISdQ65i5tE6LGnefxlHepuyW
QK2voygU2/mqo0p9lbmsBsOQX8dTDiSCW3CCCwsYWZwfLB1fgIdSRO0wOyePgQ/oinaWcQWa4EnF
lPeOWn260UxhqkMC2+1+YmhhDmQ1F2BUss0ErL7tYP2gE0IBMC4o4MCDPe4qJEc+Kx6V0fxsHf8G
F/klE7x6nS55dOLl5IfCbt2VvGlyF5RU5nyArgShZQ8X6Ng3qjIrOuC5J0SB1e6cVaZy57qxPsGH
PowGRGkKHLZuT4hyqpnEVx1CSxRsXW4JJUI3/LrhoduaBcUMOaciOzK2OnL204T+4uQxy2mbHrWG
sUaz22r2m4cZnxWMNYWBoc6ZFHk/WXa/ckoT0JkcOtBpCqyXYUBFEpvJPg3YEhZ9cYwpkRrxGq0b
A6I3bCoUfsn02c53NAYex6gCjrg2XIaqqZk/DYwpgP3PbzIkel9gJEeP2jMaX9m1F+wxFlqnPFCn
CWTvKaN5E6t2evZk0596Ta6vnItt5fU/MbFPey8ByFUuiQJq8TgCW+H7HIc3A1HpuR7u2wIntT06
IN5pV6BzMncPVB3ba0XTrKL8C0ob8CsLFkccRd8jy39CiNfLkru4o0R7BFic+xwPnHY+xqz5FCAl
3IEUkpJltnfNGN6EYgi3nkJ2amT1TTeW2KfvTW7NJ2S/qqeiOhuo9BQT4+kG/0PEbYpk6nUxq4sg
H169ycl2CQ0TEJDE3i0f0qaf8aZxfi5LWtPPbl9mW0rN9Fqa9ss8lu1KjwzuWEy99aT1d294P+fS
vYvJVq6t4b5Eb92g64gETn64zFWI2TpNsTM9Riu4y+6CsNk7dqBvFm1o1Y5gJS1/3IsCqEdGz81G
m523MRSdpGPcsl+GKkEDLyYAX6zHfKHcjc2WG10L9py6Abx+D7lBTgcJnpJVbd7Hvo9qyQ6dXgLi
ysSrOGy2EtCYJcgHOreJfo7pZ6n6Ot8hgav1K6d+qq095uPLdSU62hn6DAeZabvrKC8QAiY8kLmb
XpQNyUkgGqwuAwM72GOgEavzEMTjNSN8Ju49WVsdYyotoOsxOId1Sek35SGQuoBAMp6erQGvP7nX
rVoEQnipW6x/ya7IenjW9barYRvWpgx3C5aPdgjqy0KMgHX8IILkbDVUJSYltaYiqgqsJckmgtwm
bAVse0mrBSmTPZ2x1YnqJ6y7H0XsUvFGWcKkKeCNOaNPVXFglHDpNYj3VuLwZlfOZVXsktZ/Qf5h
ZNDcDTgCRUkrUtOA3vO7+NVFUFtZar5LBG2Tw7LZ8YkF4soZbGcXa/HTFUhVc8n4m50DLJR5ZPes
KIKO7ZesueWEe0lwNHvwINnpiu2OVjbLpfc9jkENVsd/GUQICtCziX/TlDbj0a1Cf9fSuFvXI9Tq
AcDtYO6WKWspLqPOta7nsbiIKsCdDDnJazINDhFF615UB8rHvzPm/Ca40JXrA3kyHeN5jrpdKAV9
SjpODkX7Usz+T2wXbziaV0pBzTQN9UrSZWcFRbobNdCCWOBAKiLvNJbuV9VLEPItYFg8uXqXJI8e
RTSDOzBsTCFIVvEJxbNY11JTiDX3eATm7jSLpoMokU0r7KXFzjZRtjWDa8iLGsWWO48SJDTZJ9W5
s3QHQSs18vyuG3OAeMq/AxEEOWJgq6KZvd4MeKBHZ8bXXNX3WE9Ooo5fRO9dMPon91Gd7PJMbIQL
VvtnY7KnF9PttypPP8FtePdgSuhUhFBDjAzPaRS4G15b5C8cRTLp9TsCGkU5W8Kn8BvT5kItCI3Q
aNECSobFnvaeEkUZcRmx9pEvWpfzz8UNjbak6dimID0TwxNdzjTPT2PCwsFb3o5c+t6hsa5hquXw
gZgIqPqpyWu911b81KUg0BKvy+4YIj92Zfs+fpuxt2trCPlm8lhDwsbEhOd6FtAaiUuBZuCGKETa
3bYB3HhpqprFqz8Hw/Dc9nZyMjgMbmnp2RWuNp6ZJZ+jsZdbJ6qcXWlQdml3jr6sW+5stlSbUOri
AEqROlNlob8YSOhONIyAll1GXQnVwNCVnPxr7ugj5+rorunGwgbS/CwqAZePZH6Ne4Ao0KE2C7lv
RNhf5ld4IKGOQHK+DQsNYTMKjcs86qk75SlJs9CHVandVYuMtaqZox1Ubj+1isiLbC5xTR/jovrK
gjHkYMZ1pYPQ3xStINWgO7w3gUqOXnoVej1Y40a7J4IAKD1Jts2B5iPT586xK4t5DQLYHJ1ryGNI
QG9jFWoM1OJdphT3amVQkYQ9nzavYZ01sBbbFlpe6nYHyFe7jBMWoYJVjaVzU4npG+2GpiFZnZiw
A9dN0YVNE7Q5AQeCyGKpeYJFhXjSXA6qv89jZD6PjYM9UV2IXv7kVO1HVpf4M6rKXskUgaXxKUjA
LE/6dayv6pB77uhmT2E+3duqlEeZIjG6mnsQ8TuqLYpbCnOuiXVhiIg1CMGKI2ZV1iebyMi1Y5bT
rrYEW7DeeszyQwtAAcgNNGRZe7xcrMEQA+NNUIeviggkka6wXFeKugQI+A4kKo5bj0EiiM2azmey
vIPtFCfEAME08AnSDkUjuLkf4yEs9k1qP1gF7q9inJ9tD1Ji853Z9V0sG5rXMWxlbGjWIvPedf2Z
LsIfBMAuTgiF/Cd157UcuZVl0R8aKIAL/5rekpm0Rb4gyDLw3uPrZ6GkbjGTOczRzMtMdLRCEZLq
Jtw15+y9tpzcmY1BvT+5kUED52In0ugu6+KfjVESf5XS/6mdFyXVCPM1aX2qvgW7o4W7oGYPtU1e
nI/pFk6ftbMqqie22zyVhj7PzWRvvHAAEfKqcKyftUJVgYNyn9w1uf49NyCgsOCQ0ry2jR4aU7hC
bd3B4tO+E2LuqzCsq7mKCQZZdfzm19o3XmnQJNzYgvKSjpeepG6/Sd8cy65mRWphGphrtjTjewdJ
N7wr/ZhxFtzgRCOuNQb/NhCy0BuHbkgOpTEwodpMvyrmNQu14E1rclymOwMrmOQX6OarUC+kgzNe
ZGXVS1XSWTosW2c2ygZobJuuyZB3xo1OCZuud5fJhLmE1UuTgVEPmmCDsWHaU6rc1/zQpRwHaxqI
6x6T9l6zSjKqi4jMYS6x7Qn1MDx7Rg5Mz8neJz4bXJWrQXzRCJJfNbbDNr7UKY1wl9BZJtuisJJt
GbqEdFXEwEpqZmzUJoUIVpYKRxez3BgBWeyarhWzMieLyjTuPTd9w640LHI1fwhMby4bg3ajIynE
6OFz/KQshzkYpZKskfZCI2ibhtqe7SqJ24EqLQcEjGyIPB2LhGuFm6LvbvtIxZzE3hgSMe4Kuz60
RvMyWFOvwoOpe6jl06xjB6TyYZT6qhloqZD/xZEKOAQJUQ6bGg08oo67X3aBOw7zPkVs6qkKnT4c
LYtC5uhZxOkNocDKLg1ylDiuWW96CS2kVbLbon6wylIZx7jHMl+OFJIknFVKpcxdl6a3HVSbQK0e
Zc/ZsJmSCd8iZK/sLBApRbeKG1NCxhAJ9ojQX5q+3iJ86JmM+J5QGbpbNoPQi+tEII9Tp0HLGx5m
9D9JCkEqGIjHukvpHJCAxQbWnQH+YE7BI+mTirNzkWizKQeYLdN0zVtcGqkVzmPO1ZxiUnSRaMCm
YNmxBNfM+h1QoNSK73GCFZPC4IyfFYo7VwyYZr4uv3c6oXtqQo+Utr254qUguYi4TcJD98QmuhCV
phq77JXW4yQfxQXkFWRzsuGcSVnnT1Fv3nt+9TBICLB03Xv3n0G60GVVLehzHfhTFyKOEoXvmqA5
ZGa4021PvOig0wbmKUdGhEGcWLZBFmH8UKRfIQHSGCGA31j9D6Hbz/QLQnpAw2uNi3RuqsZI9iKr
26Wlg5TPU9KZHjb6UeuqpVp3xUxUgcTb0M19381fDYwcEHPgMmKk+wEdOCXwzIi6R4VFfSCvbFI5
bxn7iyGk1WjkBgfcmlBIoIAQmcs72eFGlwqOI3pAT7GRvelDHG/UMkaw3GxSQoMnooaI5EkQZqDk
CMLZ0ke83pSvA6qwfv5MWYZTruo+FXLyFOrmgxSaTCGhgta669ZmQZCEIOYMnjHxG0hV3DUcdRb0
wppVKNagDuNdNli+HEV9ry1zE4bGT1sbtDkw05nkldZK2HQK6TpatSbNtLHc33Pfki6aI8XUJpxa
ZnY40lwAXa+gQNBsHcJFkOJWkyh2VohrkYqD9Yek+wAFup6q5HnhIhzh8q6/ogQFl6GjL5LHkBqk
kkNbsEx72uU5JBMtcen951VI1cpZs222Vtz010blEyU4ge4sYWOhRhO+BR6fx2gVVPGjpaW/CeLR
2N7/kuz8PaViOylqdr6NKyv7ttXJbqt/ArN6zcF+UTeh5mprZD9QGVNBjFF/ea8T50ihiPCIECdB
VlKro/GfIXADT1BPhhqCVuSv8DTToLOdBVgr0vmIMVsS1/CjjbMOLov/3TUjUJlKAmwCobcHIn73
+y/su6Jd2RThtNNhCKcO8W9mjRg/qLyfwqN/MxRZwEFJ6+aVX78K3V0Tl67uACzOhK/8tIUC9N1J
CDKt+Re1hpYflMVwF1Z0ZeWWOjp9smrekg5G2J5YO68+m+VdHie0zJ03djOT3mqcLdbMN7kG7ZQ7
915KlERSdOxM3JsM3sieiMwWGXNQCeYPEhFzw1wMDfWlpn+qzZikK6u9T4QWHEseOKefA4Cr4a7N
0hsH/sRCi3JpEanWndakrDkiF+BXmI1V0323DAJN+rZwqb/m3mzAmznLWyD8XU0Ts06IhW4adwu3
WIAh0BD1Gv5BuFSnGx0/oj1GU/gWkociD7dCCp9RFQWbLi/reWYMNOdNDmP2EIaTQDOpE8HKn8mF
6pM3z3ZSj464uSh2GuqPlvjKSRu79aJqQSAyCTdSt08hatPbZ6LLo2nhmw2TPHetqTkOGf2zwlI0
cYbQXQHcEL7aLXKlZlK29efQjFlMNPk+UmU68Oyx1jnUu0pvFoGe9LOIftI0FgZOTeS2lE/c1VtE
ZO5tET9L3TGlXtw48C69uP/hyNSRIuIYUoW9S53H34NeusmlfC8XXj1vFDiPNGYOACHJ0EBeDFME
1mNPeUcB1+B5/i0fefRahLjALMwaMF+PuQojJQMeGxdSs04bajG8o3zRcqutnNp9C3ApTjVxlxNt
OdE1HyiR1CTzIdMcEJrFypDz5lkfW/kh6eu27BKMrnThFhTg3O3zA8fTX3nq+UsMD86EOjclqlgS
zA/es4WQc9Emwzbuags1GaQegVjLDJZVwpzG83tqMBLMakR2U6/u3qFuorAyo1c0cOrKGdLHqruJ
lZ4Y8xxUU63JhIlZyVtd9TIHy/5tsKpoFzi9Os1kjLPZLMulGtgySPmupGBMLhTHeqXPV2bTvtJS
CRd1lVCzs4e9YE2VBZhKM6Nl6jmoz50qXgWZJhZ+JT/VvfWzKyptg5dLzNuZGdhcm4QmK1ZqOtGx
tiZa2NuX6fBCCjblAMdsN00rZas0wZ7YNA/aWEH2k52EcIR8WyzTXcUMEuYJrVIk8GXKRFfQLXMo
M5jUpyN7C7/Wf+WQRoFXfw1c30GZYdQLMDw5Hsgpdfzb0ubsWTX6L10oeymqUBkV0W4wE85ougzn
70YLoow9iGXN7Dya5Up1LO2G5xv1YJCIu0eNWE7/I9XjfKgI95hUObIcSbN/JDQ7ySy5p72Lzsl4
9kJrGaUN1btWwqAISNFUHwKAyIM7UD1veNm7sYEaFi9SjtziP2ozIKDboB7kGqg4Oki9DedZXnOI
jmz/gpZauiS7LzUlHL2lqWRI/nspB/exFR2ERbI5TqZRUxNvTPiGzIwWGfQRGRuWyanHcykId0eY
ZRX5RC/Ah6M/nWx/AQdOnPT/Rh38D3AI/z3J8H8FTfg/iENQNIS6/7ULcue//yz8t49K4d//xZ9K
Ycn8QwU4ALUCdIVlQyACbPCnVFjC7ggyxQRqBTBBUfRRX/yXVtj6Q8ciye4Co6Np2DDj/tYK/6GO
EmEbWIIqbDo7/0QqbIxohw8wBJT2um0IQfPGUAR1W3mEJXyAIWi1rQ4pG96GjQCcL8uvOar6KFjo
E0jkkiL9ohcp5BprUanK21Dl7N1EQO2M1GhWEfS4XxbqhAcnleDxVaL54ZYiu2M/GjwyEQakijvK
KkpS8mYzrJhrh8WN4n9ntGtSllSyeKz4qfMFqrZKkY9NhIylG/x45RIgetNYVrNUzV4+tEjNFm4h
lzc9EpW11A/pL+BN6neRVtVLGXfKUagKW7DYMuNmGlSOubfzIbjn4EEPJcbiNHWGNr9rC0yDcteI
Z1tKhp90uQawugWOPZ04HE9IOqEnebECIQfnV2jsArLxPFyhotrEsok8yZLFNwCHeETcZNhlfkHW
Up21zm0t1KFFSlBjYZeVdkYDyl/gccppT+roIaZWiyMibcFf61AOFimtj11k1eKpoCFBIHog1lYC
QiEhefdoul24gQuSTMFNp281CIH7KM56eEapvPU7Sz5EqEm3PsX/mV7RWeHoA1hVs2KinqzChSoG
mPWW21w8BJWp/kCLQ2k0bGhSKPAnJrbaULzHjXQ0wS9vmhDZ9ETKMMbMOkGKrlR5+SIkJuGdMKyW
sGkNPbTG0oPCQlTbxjY7qqgdRhmnCnFT5QiOSkPivIAJ77awSmIooOvPLVnK9pEpmn1nKdIx7EeG
TNgMj6TbI8EZWhq5cSECGPt+f2/BV1g78hhKA7pgayBceu5r023ZIvv9tnLUfib1hrZGJVqtAoJg
7wfw7rgqSOUWaNgIqGCid1NPLZDNqcWdF2rtd5LXoU2SjonScoiKsQJU82/lfvYiBbRDuxbJmKYR
YQKEQt5GVlg8xyH5sFVQNQfH7T1C3ivxXS0xgcEv9cul0AjjbgNL30Nvjpex4OcBVHDee1+hoRUr
UcZ5kezDHc17mtFuqWW/zELLcXS1zq720B1EXVlOoQUEc9Ho6i707GpjGRCcYssxCW5FfLkVDrLG
EmkxpNpEvk/sAtGCF5VPFbm13iSNh7am8RVzqDZ0SExxmoEtp7t9R9He2qtI2L8TLS7uASEOy7gX
5RJUpPSKAhedfWYP6XOWUVDleD7MU0up12qmiz1Ha+Uma2xvjaY93kG7SpbuQIsz7HzvsTY7eS9s
tHpEkcSLSqI9o9DUI2ZOvTcMct5CPzfWsc2R3OVwjPUACUJJe2QpUtJTmFdSsW5VhPGpitwOmlKW
leVW7jwoWRAnbilxoxBCOrtvbAU2kYzyX6iyCsk5dxaWRGgk0SKUYfSe46yKgS2I42zZQQZEM52G
T4Ydo1wbjOQ7RZZm3rOGz7s0Jw3bEObUTuPiAYjdyKi39KMaYlTQRA8YO6HphaxDddYOOdU0pm1l
7nvAbknQK3al4mRQK4qYoBQa6ZQuzaonrje1+GDQCaREYC6ZdksUlkmUUS+toyc91ENqaTiToJ5a
6aGMe9BK5ihjDUlNmjlKUT7oZUUiGc2E+ge1L8rtWeVMbeELuGrwJ7NZi/EO+Vkr2zs/LtJvfo8C
iU1+b29xzOYLPSY4mD45MpIkojQ4N1Mv8tC+6sRqJ2Wf/kC5OgZiY7bec+zIh6nC93pTBKJ7bBRq
SZwsSWotkyq/D/WB5nSjo07UyQzA10r0GNQNxBl2KnlkA4ftDVBm/Iap7mxYGxoiFhNUfVnh1CsQ
cdnSZ38+TQq227pTiNuMwOwHDvtirrToJp2gsR8d00lWuc07impD0rZRpDozBIj+gXKCNy06o56V
pk1xxMly6nGRDj86Tp57ywVVpkWiRpjcwLnxMgD6AaXFvuIgEcjDjfCE+1jlKrUWxe/JoFXyqaH0
0aHXy2E9QAKbYr9u51ZOvRwHLS+6bCfgSklWX5hyRtYQs5JEDJ6VeNoEs3e/q2DCz83Iku8V2EFz
qyW3x+1am0ZGac5dUxJ3mg5qJa5quCqG5NwaY9ExwO1FHTaijMKZ8GfiyhzyMvytCmUjovbkhVoa
o9WziDGcOmnxmNRS/ZIWjvuIy6LHCcB2cGL2ShstMI4lBMP0pvMty0vYAhb9Br6saF7Fw3Cs47ao
Z8xG5HTlDQlDOpjwNd0dWDecVQplY3lV+AOrKRJl1SHjCSs9jXIKrzQ4Gz8gfah1LHzYPjj/Q1Vk
6ap1CuNX1GjpYxFSnOOUbGxNx0FbRGmwo+ojZQvPHSxiHqpOuo2yPL8DpBK+uK1E3rAG+WwqAOlN
2w4DMLH3vovQvmiy59aMKZRDQnx3hJ0uPMgzG3IMLPI3hcFZ3UCYENYEO2kRMpYY8+ctq7R8NCQj
2ed+Ue3EoDYHeqwo0HQv12/9NBpeswzkSJBU+nMQDbz9XV28WEDDcMIXNKidxnMgTiYY9GmQqOu0
xCOjYjPOJ17WpjO0j2Jh6eirqa8HuVip9kBDHKj7jyxMm2crBxM3yzJfw4rHWf8lJoiEHppM10fr
XOeusB2if/D/zsKgzu9kSszkWg70RUyDLz2S5J826L2VQ97vSwMPmI6bZRwlhbg6Bg2BS2oG5YdM
M+cCkMt8GOh2tQ1cP1tRirXqmS0vWVsf67LSWLhKeqQCeaoxsVwtu2k59BvURIb0IWsKvEU0yt1p
Exv5FjJ/feS01m3Toel6kp2akRBnO/37YHQIGc0yfXCMnK7IgCkMo6NRtEvSd12VwFLXe6soutff
adLUbAfYNJR8VRSI0U8SmApDp8K77eSERA2ygOcE/umll414Rr4WFhORZs99pztrMpeJP8EssKGu
9tseo/6qUiurD2CttBtAjXRqIWvmwHZMfDAdObcr/N/eLWkjHE4LPAfsbZFsFb7P3CCRYYlnV+d0
lviZ9FSETTyPMemOPZVoROvJsrOsUL4+l4Ua33WNiVxL6zh0VgFaIEqOEmZ/Mt9hZxIgUius2Tb+
gpsCzfCCJEu2k15K4b8qlPhbVfjOt1IAOwroF85MJdZ3laUVt7qnJfcaM+OeBFuXajY9XZVpaFaT
qLXuTQl7OrVyi55A6/wcvNh5BsjTrR2yYmRCD03jp7AzhDSY8cmAiHLXffYTTx95jYLbQJHojp1E
Xexj03D8l8RRAxfTgSbKbJ2aYdax/EgcAbPcS/e5IM0A83aHtltrdyZf903jJrQE+u4xtwP9SW2Y
ABdxglJ0WmgGqin0onp5ALrBgg76VXJxseVFGD6lURbsiwpxzyQOA2dtENo0goTdxt2VQPhfOxxj
38gA6uRN1dDSuAt/x7YRyJWRqmT3Ql0QLcUGinOP29FLJxPpKcu8fk/2VFcvAaKN3f9UIwWTvfcw
JdiLyoyiJa2gUU+MQ98UnbUbAQhU1soQFZQIawpgCWTJmGKxM/W1iDwRh4KNbI7Ni6BvSDfkwC6W
gRnj4CCkLXwzrAYZEj1TIprxgJHiWvI5TxyV6ss895r2xezaABVmTe2SZreXVrTe22JRSEVFV1kO
HHq6seS609ZK3WfJivODEsMKQRFryvpz7udptylYb/dsP0ppTZh0YeIa0NxbQ6rQksKU0phu4N/R
bQZ7kKo5CQwOC8GEXA5KWJAKwt2H8+kFcIs4dYdy5jNkRVDl1/GjmqNd9fTMZ/Ven6WFOqUb0nRb
wuwfgCysindrJ75Fq/ZQ11Npry1opb8fnbtrRJxT/N6fo49sdQ0skGlxij0dXWcJwbdHApR1Uxg/
FRrn/cvXF/jpTGvIKiYKG2Kzrlq6cUaMGSQRsdeSyKJEOs7DcMsrAyjjb/wbR/n7GjR6bJY9XoPO
R3d6DU5IXriCJcRbF+t8E8wIkV2YS7zq02AeTesrpJ3P1wNMUcE6rGv09SAWno7m0eRnhWJrX+21
eu2i+Pj6fp2ircerMW3MzES1Y1iFknz250N/BpQ6kL+ZAHtRN414dJ1l1u0ddtY64uSvR1PGP+70
5tGQBOcIdsmGACFGsNCHkoNPB0wrKPVxrF7Hm2YL6GImLZMNSfPXhhJfD6We+aCR1jP3MVT+ixP1
zN/EU3ZQxB0taVVrE3N25cquDXd2Iznr9bGuJDPzvsetP4lmCMmyyYiWwnbhz/7X442/58Od1JOg
1OyaYIkZHOxpNGtWYs1cvBQrAuSugJiUyxdnmrKC60ExjLNZow6LQQVIPnOfaFBwlpt1W94NYzJM
qf822uQa+Un5PFGM78nfA54R15W69cSAalPOptFannMQIJt0hndTm7QzsWuemmW0RHd55SF+/rZP
hz3DzYO2oNJhJjN5g0acvVS0YGO2LmecHNxvAHpmzvTKiJe+v48XOv7zj48x6qlIO8TWrK1ffj7l
FF0FC/+nsxsvVCOJdp49qrRU3/p1uLh6my89V5snCsMbbC4q39PR87YRmhpms2Dd7QgtXVLum+dr
onIXRKVdu9TPU5kFeW0EsDJpmp9eIhe/ZpNjY6hmyTo6UGo88onMmmkzj39US29u3Xx9b6+Nd/YO
SVFr9KqR0yx/9TmwhlXxz18XJkyNArxlWCZch7PXpcW/qpd0qpsF8qpZMtPfnRdthrRkVt6yI70G
eROfZk+LnTQUXDDIwrIs+2w8swF6msANFa+0embtTbjixblvntsXrZ0iDl1Cq4JbPenfnbl1F72a
66/v6KUfIEbAhCmEKY+16dP3xY2Dhv0zSadLZ6kuEHdP9QWCZDKnVlh9UceT7YPJZUo/G33+93CW
pG/5lcno90t5soaM99qAyGtrtkrB52ymJdRIwymZL4I1diMOXd0kX3ozcAMTd8sUtdFm1Ty4Q8e/
FrNhHs/g88sT77XdXnujP01SZz9k/Lo+fLsN1Y7WMfNFZFVTk3D1xIJVcHWiH5fE88vV+F6sEVtM
Ns3ZkpkEuCH6sliwZZ8i7Jh2xTIT7yXxqDPvtlppk3yH9ocopXahdw/gu6z510/98+zPdY6TBCIW
e5Qmnr12dasDNaqwAABlmtKvX0L+SCfygpPXUt7+9Zb/o17Tf6+R9P+NqcnG+8OdH+HdJ3DtzVv2
dgLj/v3v/0Wd0dU/xg6SyTv4ZwuJf/gHrz8NJoiYI1mG6e9ftBn9DxpKuoAJJiji/v6P/qLNCO2P
sRnFnhKfpMJ//c9oM6cTEowGAzajORJnxv0j24PTLyCiO0DaR6Y9DGj1/d6H7PzdjeuZqvtgWlHe
6Ds9J2vrhb/6wUNVPfI3DfCBeJuNccXeEyZ/dM4dro/Fh3t34aQzzu5/fza/f5rKDGUimgO2aJpn
L20IRrrxG9t66KvXIO4p9yDIGFZxJcdXtn6n08C/RkJzwjKgs0E6+0CtJHYV12Ukj6dCP9hchVa1
4hiqX1lBf68nZ9ekMfOpKKU54yjnR4+it12Oqb36MNC9QH4mYyeQYMWs9AgexrQSCibJzG6TnSC4
Geevph4oTJtLRENiTmldzDPKMVskBQkSdoJnYk2SfyU6GKEF1JEB7jbVig7dyLwNiegqEl+fpHUL
YzIndY0TfbiB0Eg6Qps5rbgys5/uhcYbiXfD5LBjszngrTp7m7iknBwWIT10lPlwYGzheq4o85Xl
Tu/2ValeGe/sFbH4ajRqAJCS2PqMx7nTt7fFPm0KtPdHsC77QhAiQCrNwahQ0qbJ8evXcfyzzh4d
3VY+So3np3N5p2MR0lSgK5LVhyKLV1ZnbZMGPW+icH0TQ8uu7ExG+u7n4UyZO8mNBFM1vrMfliag
yXGGi119sLWim2eD7m+T1PXnYdTYGx1pA23Nko4bsEpUuwLCxEAS8T4kmiWbNIowdn2byJs0b6Rn
rEbSrVs72TtfmT/N7LpfiAFBqVVa1VouENinSqstRZ7Ycy01AOrAtF/0UivNwq7zQFBgf7jLk8h+
CDvHWONbdLbIsNXN1/f47EMcnyfEGCY3DbS/Qf/89KJJk8xUTxLDoZCje82QEI0Vo8Bl+/Uwp/tK
+NYMA62LF0Y2+N/5gty2eW/kSuEelaGJYctI8hil3M6/HuXsqPznMHTHFHk8JpufjsodMT65k5ru
UdYwygKqwtEJGin2UvuQlEmxQBWJxqdxvoe1jAualurUkvQsvPIunQPFfl8vqQ0WhTEBhfY8MwHH
vuN7nfCOgd6R6pQ5kk1sEzvqxCZ0nfAPXcdFRfkvgx/qtDvbL+orZauzLchfN+PDbzibY11bdyoF
/u2hSyP/MWrkfGtEyFsbLGkhOXITyQuiXUrzAZPtUFYoD+AStgEVf4TQ1pVbcmHiYFH59x35vU3+
8HW5Eaz5vPCzY6Nle9Y42XuPCNSOUIBfeQnOvuM/7z3KDFswE0GtPnulFVPvas1XgzvTpiBYlQru
4Y1nxwTBN5I0OSQU62kUOvmzESCid02Fum/m/cUDhFB+OTjjdA/61+1Xf39Wtga/7mxm7p0eO1Mc
2Ie49Ja0A3Yq3uxcgpDR6NmT12m02ivnxnbzK1/BpW+Nz9mWZXYaTNRn06ZPTgUcusY6AJlP6fKm
+0a59j2fLTt/3mMN/ivdAjR058tO1ulQ59HcHdWOrn0QUbfRsJ+MUg6PJl047hy+fqyXr+rvEcen
/uH9GTAzFuQHAGvIyme7i+8aQ/hXXp1LkyFH+39f1fjPP4whGp6Xicn5UPbxtOlvuwANxrUT8MUP
gTws8llY22Tr7PW0RF9LYKHlo2O6m1o3MU1gyihD+d33hn9+QeOUq5BlyXeAq+j0gqq6tpHnl/Kx
g5IlYI8ADXpyoP1fGefTu45iUrNNlk6o46M663QcP5dKv/L7+lBoLeTVqDe2UULkoBRaj61WSwuj
EUdeFxd6Tx5e2Ut+nvUZXZe5kzQCkXqdbyZbVVLwhnr2IXI9dVK18ZbAEiSbWJSCaj1INoSO7M1O
k4emt49qDPnk63fz09egc2CgsE17wGKv8unyvZgwrSxPjpJVH3IoawkZ5n5EcL2Lv2EeyP3DULPb
/3rUzxM8w7K8EATEAsOZ5exNitgeBfhhGDaiOeHmxcStykPYJnMfq4xAUeDG+o1i+HvbCJBfpm9R
5Fz5EZ8+mfE3sDdT1TGa4FNvpC9SCJFBnh5rfEQT3Ad01US4ctlBfX21FwaibsQWYsxDkuXzsltW
uhlNo1o60kcGVeM3qG/h7tEnl64tVReG4i1iLM56hkbf5fRtbjkoVGqROQf0p0tdMrZJ5BxLmtBX
XpvL43Db2HHKgvPl6TgpbSwyVCsSPqJubLX6YoUawZs67NbmX9+9T7PnWAKjFAG9eqz/yGdDRaWJ
Ut+240Nio4EhW1jo1ZWd5Nlu3VKRYI4nrRH0Cij7vM5lRKDiMlIDD3ZbrHKDErSfbfGUr8OYtNm0
X359RZ+3WON49Hds/HisQOf1dTK1YpME5/ig+8FeKTG5DkATCU0n4uw2q/GH1IpxVHMim9pr5Z3P
T+507HGO/7BQ5FWcKL2lI7KsUc+oNaI/g3PYzMWCeuXJnZX12UfoyK9Rm1pYSgzeiLO5tQHyoEh6
ImOUcMptrgKqKF3N/u4obv6MARrFV6V6OtEJA644tR0pQIF7I3EYnXeCDINANgP4UbL8ULuV9vD1
Y7hwJwSlFGzIBnMRDN+zO+GGwOPaJjxmHHGXSRiibKmEtWiVOL8y1Vx4wSjPyGMtVSgq/z8ditic
UscF5BwKX8ZP7UjhSjEdolJVo4DJHeQ4Bduu1N6/vsLPnw7fjGYyyZmCqzxfXWITv3FlDsUBk6mz
NTwjnPoyIpmvR/m0K4CnKnOOx1dFwfpTmToPE7OtCao45GY/mpnKFb6VaQiqttDRk3w92IU7SWIM
HUwDhvIoiz69k1Kry72Xmuqh1JPvWHR/lIQ0bI0BQKUHQ36uJFl9Zfv2aYfA9X0Y8ryzaIcmwIzE
T4+SRnD9IHfkYuc/0YIs09bHaN6sgCvOG8ykX1/qpXH5gIAOcqRXtfOXhnZ6Lngp1UNh5FAosFd4
UbcPUqqyvpFEpP1KL3AcYHKZw5X39eLQhsGbKtMrovVwepfzoSwtT5LDY5yNWQTWN3bSgP+8ZaoS
NgkrAoXHi+72/ZWne+GTtAyVmZE5UbN5oU7HTdrYsTwfLpnRVru0jYAO67sE2vTXd/bC9mM8z6uK
ysSkj8KI03EcdHcpabTyYWjyLRFoy0D+TnloStDWbV7ek0WGVPcOi87ScLOJhk/76x9w4ZNh6jcV
lcM+U+T51CPLhRuz4ITHKHWRueFMRu9356YVwK5/XCbRdY5UMl0rS8g6JbfTa9XxC3pWG4gj7kEN
iXS3y3NLmtZ99uPri/q8lWQgQUGURVRlO3k2n1KBKTQyicTRQ4SvaS6avrZ4VXsZvFIEZzYp5Fe9
Hr59Paq4dC9pyrGMGgrGhk+fSUjKo2505VHeBE385Hio69hjyWRIdy9ZjlgPCRVprl41osEWg2e+
xwMqxQaShokuaRKgZErD4Zc2wG9sReHOKF3Ow1BeqjEMW1L/FmnU3OW5fuP53Y3ZY4H++houXgJv
JPUf3kVLPXsdMf1BVafYCiDQ2kXq8JRE5EEQFFvL0vvXQ33+ssc9t2pwokI/hhvg9G1wdTMJnarz
7rrh0DnhXEdRBjPde67t2zKFq2JemcU+T9gIQFhgbVnhQ2MfdzogW+Km9kiqOaZhv23CvJqHKvLa
0i5JnvHKft4k6ZVO8OdZhDeBYi9Vc3YetJ9Ph1TSwGyCWjIObpx+72JgYiVODc+111/fS+XzczPY
xyHTUZlMUM+fDQT8EvxLK8ojkBXpTiqLTd0aT53azmUCv/tMnqOSLO4rGSwAxL8cVedEd2EaGsi9
ieGdYpfc1XZwpXx24RkztfEiCXU0G51vzgvMAg15ONIhtFOCgNPQJqQjIni8SuN0HSKYWxRxpD/z
NQ2rRg6H5ZX7cqo6G/d9LB0UCFg56BXZ5/clSuwWEiWnkDpgRQYDDiD2e2LgMXUoGREJiBmzIoFZ
NZcc8/9pvZbBDTZZUIw1TUMYdvr09TitfbW0rUOSO90CUSp0AbsoFl9f44VHfzLKuPX6sI3uyl4n
+lJtj3aZ3no2cTphSrII1JPOvrIYXxqK+FqEOFRBSNk7u6AC6zmhjr1/VGUC6GGVkMBz48J9M4Jr
LZkLCyNlCFOmASzTt5DPF+DIDN2yUerwWPZWPqH79UuWe0pikrshZAf6erZWRjuHn4uF6LKVCyAl
qK51vi5c8dh/hqhqU2X6tDw2GolkXe24xy5ojrLa3Kix/kMCyVz6werr56iMD+pDp2Z8V9ncjZUz
qu6Yuc7mJ8VILSvnLHLozWSlBTHQumxqWg+x963A9BmRRxU3N1H9RpaYp/dsoN1RND7/+mdc+GSp
t48xI2zTqX+e/wo1C3Wr7Xr096V4czgg7LWhZT72fe9QYodGGkWwW+tIFiST/lqx7fPSbWi/LYu0
UFkdzuuu1EHE6PUZDoPm+bPAw1Wl9CO6Htm62JRF8x2q9PTrS740JrJAmtbc9dExefoFZZA7TLqz
9cGrMEBZsnKXlmKKlGiWa9qtmUd3gxNcq2xfHHQUtCDpZFNtnA2a1AT1WiwdB0P2XNBQMeLUAVPg
4JPWZyiFsRQl2GXVcL0rT/jCosQ5gta0QjtJo8VzerlCSh2b0KHo6MsOsXOK48xqqAPLpFXKK0Nd
+HzGTS3RM6h+x+rp6VBhbUV1xlH2kOneW63n6mTwymc8+u18aPEtfP0cL1wYsigUUeNfxuPt6Whq
TIaTplb2gXA8Y2nljoK5OYm2Vpqn66+HujQ9UZ7Rxo07/XfKQadjFbZUekmiqgfw8yOavlw2EREL
froZBv2hzd3v8lC+F3l3iHR+gYBvHYCh/vpXjE/qbMbAk6cT4GMKWyVK+/RHsOyEcJ/04WCjBMKZ
XcrW0kQbtkvKVL9RKcGRAADO+etRP5eKdfbvqC44GqmcCc/PLMYwyHVndQ2fSVzeS0bp7HIxtGtQ
+Cp++FybD1EWP9TkERIgRi+jCVPgTX3VXlveL94AFniNt4t6nH12A2LgJqXr+fVBb/qbOIFXiNNJ
U9I5RGjIHB5MbFj1KRiLOsXZ4gY7iALgLsZc8eYm7MkL9+0aHmnw/PU9ujCXo8kYfxX7TUGI7OmT
GfSKIAJJVw65Spxf7RN6lunqtdrnhSdhWAb1YmRxY0P4fLLGXhbGQVcNB6j5/bIMa++b4XnWXvpP
zs6juW2kXaO/CFXIYUuQBIMoBmVtUJI1Rs5opF9/D/xtxpRKqrkbu2Yks4lGhzc+B/q6W1Xojo+p
3t7TfTUudbsrV3LdGHeRCert++f94jTDiXRI+PPYnNxX24HebSq+5VGc4Q9sRVr9VpyKzpgcOFzZ
RDcNalngIS/fD/rFJDOUof9xnj+H7mOfdlc5CbSTpqbaPjQQdlNqW/3BbfhqkrmQ51p1ljy6Blfv
EgS206BU2J6SHFHTsNlK5kNN7CUWb628rltpV8q0dWqy29nyDzv8iwMUU4C8jIUJQoh2PvL+Zdwp
ckXfHv3IJzUV70ZUX0o7fvfNwetE+8/3s/nlULivMlkI8r7XJ5rllEXeh0Knpc04ajE9l3FbcAMW
mziGh/39YF+sF2fOeOjcf3NQ4Gq9TB0x+0CqqZYs0pbejzjwGkCPz5PRcISZvXWnUd7kpTo53x+m
9Cs7i1Wqkdal4ge36SoMIfGeBYxR/TTWVXdbiTF6V4tRWtjY615c1MhGBTloVKEYp0ZFVBJWw+S1
GZQ8KcL2GkZzOMa+X/9gXX9xmIFwsy2OVmZGubb/8lGyfL3ptZPuBC6SOQPSdGaJFgAgrB7vibr0
HxyUL0c0MfTYtxh91xemhSZ/a0/jdDIjdYdWOh204VNQKE914l/CEY2p79/6V0sMCQmuKoKI3J5X
q7kn1T7VgClPUS9gtAfbckre0cr0wsF/+H6oLx/NmY8jjHedsOXfG2fO5yb9WIkTlFaYJ5FA6TNy
ul9Kqk9rLWsfZRqvT9+POX/9v69j4v9UWhF9RkKParK/x5RQArcLs4/Pwh8eHLk+2pJ6kjNn/f0w
88dcDYOJjKWKTAE5ouu7xRGtJXKzqc9jCmA6Qokd7gjiBGZLHOUuzh875Yd18nm3whL514jzz/91
CsUxXREZGujnEiG9rJ7QrQM3hQBqP50asGBh9cPJ/sVM/jXg1Uz2ZSOjd5aaF61qLqFwdMRlAV8g
l1P+8Gif7xALW5hwF6UE+B3XCTAqqopWUpLyrNeGvqqtDq1wA1Dn96/M/LwciTiRo5zjMzRSXp85
eQmzubeD6iz0JNkPjfkSDlMGWEG0+zo0o41SUjc5AqSgbXDu5UudYNwAxBkfegi9l4BKubWEpvK+
VYZ625lQAiWA0W6DebmIS1Fcejb4m1n04rlS5PiA+GZ3yRQ6xHs9Q6oxRKYUhSaUOQNFdv0YDaOk
ldH3C1JtXUUxf0io2aZ5FG76sei2k9DstZkDuG5FRu9pX31oDb3uodwmj04a5f+EIZV0XSX7R7nr
Ii8xZeshkpLBpevYXhWZYa2yWQjCHodijcbz3NaucKDllX4bGLWxRU1dfUacBIyehpbTwk7BqFWo
Fbu0Puq7EC2RPS3i410uSs1NZVrgadAXy0lYP6VWPh9NxDvnJiMqMjVbv77kp6yIRJo05TmifXRV
C+pZUaU7pX35huz8D7ffdZUkrj7lgqT8qaEmDi5fm0tV15c9GPTiHI5FuzLVhlbg0Y+WeWD/gy66
6Vl0TC+TbKg3MeFMz5h8EOht1XpQ3fW92RjlShSEESdRJScToCyot1Z9q3yUk3mFsw5jZB3zyLK3
6ajr+wHx7FtDMdEC1KDN5EJYizqAKDlCIbgPdZsO+UbFaepz1UN82PohEPp5enEZEJpCf0LneeV5
f/zrBMlEUCWOEzRMLyj2WLvU+VoSsWc446/vt9rnDc0dSqnY7JZhGV4H4SnXi5FlJkpuxhXU+gkw
tii65oczGMWjT4cw+krkbMiKabQxXRkRhtWhwalr+ZnSB9VwixEUBBu/RROVKJVjNIXLVWev/RJQ
Ob3FuRfS0u6SLRs8f3L6w4B8xy2ucf6gDQ5Cc9JQ9w9FAoZtUTQiulFtVTpVRfLUy2288tFW4aN9
416YefKeUZdI6wXy4n0VoR6KQsQ/Y006ToEy+44hBRfEksuNZkvFE/1I/U/FOp8fH7tbnuMHmA8q
Cgp/v8/IQC04M4fpjHrSS4DHEdjtD2fmF0PMxUhYQ5T6oyF1NYSSNGpmjwoVeDQCUBSD3oU1vn6/
WP5YOH/fpRzJ2p8QDNbgpyijqKNkRH03voTDPsmShdHCbTPHTSGnB7u+pPIj8D1EzkqKk+MNZ+pu
8n+KBH3eG9ashkUoZjaN6Kv4ey51W6NhDNmpi15QTdm3m3B6LdF050Z++v5xP1sO2Hg2fiIpAvbi
9UiRA74bOVr5LNXI5RpSuyrU9o1T+LFwhKcH9c0Y22gn6dkPht+nd0mUgoIjdMdowTXpBP/7EelR
DeIqnMpzWgkD/2nKL7VRT6vvH++T1cAo3DE2CVuavEmH/D0KmN5OB06SYdj7q0AFN4U+ny3KHxzC
rx7GVOeY8FwOSG/U38OMw+yNG3F49hHEgleA3FiXJM5PxqTKx/y1NOenITVL1kgngHCdPUBE1gxt
xMZPKiimVk3XDUDDuHfuqQrt2hDdg4qC+W0rtQfNejRGG1mGepGSr9PMdq0Gj0KBxZY9wWhYzooS
nLgyiTyqhk07PqnTUyU2/L9U3eDTzHUDs+xIJ535BUk7krhB9Tl27aFcIyn+pgNmMh/koFg5aLWi
N/In/JyH+YZPStSNmWjQVi78RzZurPSHQ/2rN2sp3JM4bTTxX5+2os2wnTrZOXVjZcFdrrqlbSW+
F1bQKr5fRF+9XSIqxNNof9fIdPz9dju/lbvYKeqTipL2VhZVuEnV5KcY2pUcAokp3i7lhn/aP+YE
6JV/UjXc4X7SRBf0e7A3pkECLYkSlARuGSnWR1/R122deLMtGMLR3mrD0C2joFDdnMqxI6ye4LkZ
pOhGMpG4qKdJ308oNC/GVtFXfpC1P8zLp1Nq/sIkTWcrmfLe61BTnEutita7dQo7lW7dXL74k7kJ
K0qWJbjHPxwYnxOa83A4byTuGJak5t+vwXDSfOT2808paL4AGVYBcF4J7UvXh791kLqoPznDoTYR
TDfoAjlqYdrfUZqiL325p02IG3hnai2irlkY+fuiSbLn/75SmA3yYdxTOl1Rf3/F2PTLZGoG+ZyG
+S0aB/eNpWy/H+KrSWe6Z5uJdAP+w99DOE3g5HUS2ydSlyjhVJ6tFac0wmyP2Qffj/XFwjfnandq
KEkKfAo/+OOkp2mhAcDK6n6DqEvrikI3f/C3vtjJpkwtj0Wx7VzqdrW9JgSJC3qJ7ZOFWoarQ2xY
dUFlujT3Dj8M9eUDaZaGwyXPCdiroUBVOZMFWeqkVNK2prCgq7X/fi7x+rlycMTn4sKrVVpUoRNl
+qCfrIaS7Vo2/vGnbJNHww/r4KtZm6tKqNJR5tbCq3VArV6KuCBFyk3UqIBUom6fCkcc8qDolt8v
gy+GosvZmZVSkOb81HGh92TqY0XSyP8N/wR1MRBikNe2+lONzvyVr643i21N/JqL2qQA6e+l3Vpm
KSdOrZ+QsPRK5BNdY273y7J2PWIKu2GZ0skpbRMopf/5CRmPO3Wur+Wcv9q3QW61aIcW/mm0zQyq
Y/XcQg/dC8uufxjpc3ktfVqWSgJ5DuESPr4aKpb1Am56bJ0Cq6bGFXGkcCHxCs+NHnNXT3bwOhSo
HtealTyU/BQ8VPlTYnke5Gqm6dSd+6dwRfBsr75El+YC3HJsnuyuv0nyhiScEx5qEthS3SFfmZ3/
H/OL0AqOLUXSn/KLoi0n00Lw/qQbUYFfUwG4VI6isD++H+er56JCae5FxnFXrmPjKBwPUlGU5Zl0
H9WPiW38CpDN7wH78Fw0r//UE/TFaYyVTvMyj4bfd30njYaawR93nJODerSbA0VclnVsPeXSNKyA
mPxkAn4Ku7F66IBnibLvZ9Wiv7eIEppSHlhxflbVF0RDj+yEKm+PQwHvsxFIiSfGD3fAl09ISpG7
Rjc4ba6OzEyaMMsz36RMt6guQ1ZQVj9E9XloCI4Z2fBTeuP6iMaS0yxkhZ35kqPW42o8fVQFHKrJ
pOShdFxf1Bc5D//5fpl82oTXg8yG9r9jDzmQWBTjyzPm9L7q/LNIyvvIQOUkzHZmGXzwhKu0Sfd9
7R+/H/uL59N5PuwmFbfkU36uFHXZoKI6nULqkNPuFnfL/X6E6+Oah/v3CH8e/l8P1xuVGjvwIk8m
Jr4P607ptLWo/+NV+mcUKplkbgWuhOuVqIOuqUJ0gk+0WwnoyWiI/tg3/8Vc4SISZeaowiHW5if9
15M4Q6RKTdsPJ0KkyqHwRYKsWVj8YFher3CexMDTn8t5HIz86yeJW2ASUV4mJzVR5HUWR8uktysE
PJEurM0fTsJPVQKM9qfOnqrX2eu+LrWADzgmWm4QiSPqmxn3upM9m027tjRx1HVyOl1pbfuC5soq
cOPAuA9ybfmfFwg2HdbPnIamt+TqntWDvqhDuzOPIB/SRTj5cDvETS3Efx8HGYa5oMRkVuXrRyUo
PFLErVnHPkUFuBEq+WgF8hvtSD+l/b9Y8xamCX4Blap0z189klZFWmIjDXvUJ2F/wKDoL4giapRo
M6P/efac+QQmyYxp/OmAUlQBRSEa+pOIdCqumtrzA/nVFr3yw/R9cUpxo1AEzovCV/gjvv7v5Y/Y
RlT5NgsTO1CGhWTdxFF7qMJdCiBs0j3dGO7UXnKTBvno7x/y885jaCxkmnopWeCvv3feWNaFVUJt
Po2ps6njiELJh+9HuDb2dDrsqIDFgdFREKJB4+8RIJ4AQNYt51RSte9DXpzyaqMFyZbQg6Odcm3t
59IPT/V5pzMmM+kQBuYdXlepZPRSGuBDMfPqfNHlr53yho43RSHWD2vki4FMCta5pC0iNeie/P1w
iNdLZm+iWGvCtHOBjhsPNh2coIwRqshjYfwwmdfLf65mxZIjKEp0iHvzajIHsGh2TBbwNrVGZDml
Zk+vNlEfiLzfv7VPlQ+8NmQcZBtV7j/H2FXeD/GGSa7pvT8XtbJC9m3bzeCxQtEWyEi7cjmeM/KP
gGX3hfA9HRflh6m9NvH+9wUoSqAeAe3K6+6EQpKaiqBQesIWCs99nI97eDjxOkwttOKHFHW0rvkp
HquQ/vu8JShD5MpWCcyyH6+vCbInwkZOwDo2DVX4gIJkt63y0ZvkNvDKRPeXdRzAdJsk7dCTGnVD
PS49yPXNI1abuWwkLd1mOlUFpdzpHirAj2Xea65cQJEBDlMJe60F1pNlTm5o6zfwFzu0s9HksBr7
nx7IptqSa4v19ndNIn1nTE2+6rWkXWthjZfgAxeux/IuV7oYrLZZLaaeP5ogMBfVFK0FzTRu1int
Eq3dapEg1Q15C6AKYIYLkt5v3Hp07cdVjNeKsHIE03uF4f4w1MHb/OXQXroE9C/kaWsflKS9GwyQ
Pr4CPT4U0wbm0E4P1JciNg8taLRt1+ZkJH2BtGkDI9BQyRuKELHlFLbCoonb5MZEX7+QWkT9mw3A
PPxlONMzEQBYH3OwsOzgrvX1S0UmCxvDWfqW6ZmdeBrM8K2prE0Xdusyqy+RsDo0v7rzlItjn6fN
qnVGZwUM6kj79C6Q+BYDJAgjMV9hHD03jbEGnL0sZVTKgRy2WQb8sLvV6/JYRg6EOdrsOsV5GHvD
chXIqivRI7dbyPq7yJwjTWAuBZJ3OmCxhYiq+yGKn4UMRFBvkbBPDSjYmMlrMmB7mvziRZBnK6C6
01IbWnslV/FbFCfWR4ian162R1JUL42mvYbytJWDkGTfrMYOgm8Y4R2S+aYjxGaoqS3kW0sHRJpR
sb6KE2U31vU2lxXfbUvSTCPwM4zPfai0qmtmw0I3yy0ius9WAJmOj3bjqHjEPX1L4u6j18ZD72ve
VOn7rg7vyrzYm7CdEyf18hARj8LpgVtXobQQw4ieW+/ctR1Sb7S9Z6q/qhUytJJ1U1CgOnb6tiqD
mwgN6Jia87QP10WZHesyua+7imL3YtupT9RLgJTSVlJRb4MuXgKvWiuShUh4+JTG022P3o+jlHu5
jPaJnO1n4QPLcdxSSrdV2yxMtBe0HtOoeOccWirto1IjdspgEkSJGkaF3GlQ7/ptFSrgxbYFOWc5
DfahPp5AzK4SYW6DOF8ZvXSLSstyjLSVnmvYW+Wv2ChegDOu6iLchGGmI7dQK5Q3WPGyVn9PERm2
QfPaBGG9QVmhRn7jwyruLfOi1Dl9I0mK0rRZ7xW0fa3MfC106QGAqavZsyS2CWcnjftN74iLoXI+
h0VBwF5qLlUfPUdBli1waxXXD2JnZdtIdfJVnRAhf2OsP5Bf3QldvIxS+mwimSvp/uOQFnc1y0YM
mmvhxQf6EeEn0tRoGaq9W8mgKnrfB/IQu9NgcQ6gy9KLdYAF0YZl6CJ5/ZGGz30eulOlXGyQT+hR
M2A9vMMiaRYjEWn+ebs1w0BaaBW9hanlFmAfYS3c0Ru7awPbrYAWDnDuIHWtHF+Frm2cA6k6tzad
j6l8FDF8RE4wmRR2XGkzj6jZyRicbTWtlZYSEr+O1lORI6DSblTnjM+9L+L4RvGr2zgAK+1HteeQ
s7U0NCHl5DjWsEiJF9MhpU4u1Abq04a1XTU3qPw8xaxB31KfRiUDxJSkC1U8ykkIoh2SKpxJP0UX
yNgaw+gaBanELj4M/i+kqeGW7PvMdIuyWrWNva114CKJvpof0Gk/yqxf+rog7hqv5Lh1JRsQtVyz
zquVyvmXB+VKa+xnE1YUK+Qu6usE0iN0dWs0bmJhb8x0BogZF/z3ICkWY0j8ZeD8sX/VsYCoFK1K
8sT1MEDEVRH9HB03tBTExxvwvaHvTSx2QzxPTc9GRq5Jepw/xmjiheNwAlYA3W3WArOE4MZ9qrTu
AB5Vnp58HDQeU4/O86mgadnSBMtS2KeBdy/CbtXK8aYM8gdDaCtbpEu5QEtIPI788xTEXReJXZeP
wAWMG22WyC9Hr4Mu7Eo98Gu4jgsZYw5bkiSRHK0VJT+g9Lsz+WZm+8Gm2OQju91slzpj58xnW6W7
WMlehlrsbKXet2H3rnEpqal+59NTkSM6X0gznsPMDgCAbsIiPttWjnqb41UdOfRwcufdSuAbnZTA
LeXWzWT50FNzGQXQ0IxuL2vVuaxld+qn28yYoKWUj3lwV8YBFmfq76WWHgo6kZEcu2RqyXr/VenV
xudinGKaaZvBXjc2kTm5oz/KN6RZjgUkcGlNF8OBipK2zzT5ZktVCW78BohNoUcLIzdgPFiPaqbs
Rd9Ji7GHSGYUt3RLPCetRnKm9DKr2VIV81RoNkYEaTcHAp0u3U5VvRJtu8ns7jhviTDqPL0xjmrK
Ah767NgV0UW1DE+PsJgj7aypqJhT6b7k1gUemuU2uIR6PYS3svI2sk/mZVk3YulXACO5s1Ue3ojO
QfEUI6Jm+tpbElHd06oerbNeNI17unggIyjP5L1gSsSzITKeamXYSCN4GD2h3cd+SHuYPKKhEiF6
B7zmJWiKh8qwrEZpb6SpV8vlCrXIRTm8ThGQ7RhQpF97BdwORci7LtG8HLKcAZV4XrQR63k+TPq5
PLwyd9TeQFRpWjjwcMqRFzkJO7/NdCAc8gwBCVE1tXJPSNIlBnGWi7M1xSvQceywwdiz0udvP+jJ
jZOLvQb6oottj7R6wb8BaGkOw69GKY9OKx1skqmq1O5JeSzDMNzDLdn0vLP5O8dyh5TYeATh8iJG
a9HqDvoj5Vqylc3IEgp4P41KDtsRx3iQ32sShqu57jerA4/CJswY8JIW6LZFhgB+xeSTYs9lf29j
k61TKM0ZHFE67oe9JYggUpa9m8rqEJPWRUSr/7O9aevGxAblGjaHJq1W8Fe0he1DPqVjw5cjd2oc
a1FEtuKVA1TMJp92cCWhYw4J86G+lkoitm1ne3rJnWX08RExDlqI8nWrlc2G9u2dT1HpTdpp5Y1G
X94ixkvqGX9FpfGq1dSlyXMU4jz/ZTvd2ZLAMbYBgEnJlbnxZOmfMchS19AwNTiZJtKYUZjEC2KF
rt6FL5VRrh0covl+oqTrLoFtEJrieTCyyxjZj1porifdP0wAqnpmWRPFOneaY+V3JzDUPDMKgMq0
SPl3physfAvBV6u7mY2rXi7Wem5i9JSyitibWR41Rdwr3ArI8j/gIB0HKy2VRc2XiB12tNFb1OZI
40cj9EUS+G8p9josyScKaKxFNoywqzrbbU01vgedtdM1vnqPar3bqUQxnFAkR+zQDViYUFlY5tBp
i6Ke7mVfuVHb8JfTa0eoo+MigOqZqOClgE3afvRm+/bHIMtPUhYxL5zGcJygnvsk88Mh8vqmXBKs
ikCIC/2MqORt1ES3xAj2qT/u1HTO71JZxHpGH2M1+tptXoCHbYHtAKagGz83siX8yYLoH5UID1Zo
UY+ZIM1tD5siCr0hmtZWIR+7XmNEFaOqGzvK1mf5SxiIUE2RHRRmDP2ARvv5rAJ4NfRUF/n33H4L
kNSZm8TTW5TJj5C2tojV3MhOf6f72qoV6GgMlA7ElrRuU8OknKC6ybppkRSAyWtjXhlZKi0iWkzb
7rckV+4MIyjaaDnm+r518m2kdywocOzi2eHaCisFzZGU5MHZVzmYFByTKk7crNVuauXJLFvXh5Qr
EpDp4mw0MODzdCPZ4cGppW02ajtrqh7n270CylsO1TaRf1HG9BpqwR537ynSp/vQ79aSpCeelGGO
TOwB33eWUGexnlTAK4hFlJPzQfp+Z8v5RvMDUB6AOhHLUk3xZgdE0KBDB222rv3Es9gfjcDBCJJ1
NIQ7mDA7rt95+rLE2LXFgGEEGqcNtvNbnBeammmAh2JjRf5/HVTtry4eXWJ4y/meiUPprMTh0uiq
2ykO3FwqPAQJ1oMSufI0eLkZu4HRLOVQc+0k9woYqyoNL4NtuWoesWFT9c6adcsGc0nFzLqeSa6+
DRqqKbyBS2Ke0fnT59EQj3+oAnVnGZXhVgiWprRxMJea8jQmNbKLH5qChzPli7J1tvMVQ3XuUqNt
jJTLWuKdCc6/yvlIKMsYHdOVHGxNswRL2tP+AfPHVbrxEMrwqU1my5+omqkGpjMWdz1KA63zmiTB
w8g1QXvKOazT2uO4uWfqefZc35pOv5R1baMlxW0g+5eMK85AMnPZ+Vq+IDT9PlQm4b9xQ77owYx0
WOApWJ44MWbQ+7QpbP+WC1CFxjfPZ9Nmq8Qeb5MpClyoOcC6cISF3e3J2HENisuo6tCkp2Wl1ks9
VlcOlg6m4iop9Kc5Pa6CsQtt85RBbMo6060qdP7522pwkjm42kRbD0awsWL0XDQqzvX4CWWyD5KS
WEvJn1U9skuj0T5OkX6Zb85AD28ngYaRcU4DYzvfIylbR+FBOqv2Rq18z6NuLZqRGcP6AgxGttbz
e+tS18ay7IelzYobuX3t+L6WWMs2xJexXVplsu2V4RQW2VOvcJ2YDu9uvC19ZV1I0aOWUrmD8lSW
NMi1BZwfLKEgP4rQXORt4imF8Zv9GJjJQxyOl7DFxiEe0SkjIwFHbSlXUVfY/GubLe+DskI4Q2sm
WDnKRmZRz/cJsqOyPW4Js96gQrZs0OPkV5aGpD3FUn7Jh4azBlozxwN13m+6sN4cCh2qwF7PNOGc
vEagcgeViICmYktN+k05IP5rq+e6PbBKFTu6TYa5PqbaTaG6Djr9PclUV/EJWqGUnRrtyjGnF18K
ycL6snCtmNq+adwFaoO7zEFD6e1ayv2dImB55xER7GCrRclFrogAKE++391Mo+yhknPKpyxwdZUK
sC5rw12bVRjweJ+NFN4CxWZ/Jn/mcZ6k1unLRWmo26Bh44wOG5Nm2t5CyTQafqc+LXqzbhUMvjsl
lIRLxYnvlr7WLhP4sBMFIO4wjJf5QEON5gmIUbQwMWI4M6pNbZeeQt7ABQyz5nba6Ha6LDPlIYkT
c50V1m72AQamnGly8oyG7XjVSWTY7WY7Ut1YlPWG3bJErKtZzR+SsryWuYxJYSXr2qgeaYN+jR1y
8ZZ4Dxtn49TpgngdnrjiP8CuwtwTmO5VGu7sOnoNh+G1rkxAW2FyopL6nHIqR025VvOCs0r/cCLI
CrxnNv5Y0gFiZLvegtyZDcSstDXHKfxbrKgq3Raqtgy6cGFip079sFGacE5ELliOUlqtxzhfF5D+
/FQQSM48A96No0CcBlWl9zb+fnOIZ0x58l4qOV6m46qDWJdTdSrseNf51cUai3cAW26tHaxiWpZj
cxgBqSFmuevE+O4kxZKbkcu6gbjDlp7fIbAwVzMflVhadRxgvfE2X1NK00euqiUbx+rQqMk5BIcF
ExIv5lfCft7IpthOOvSBKaFgew7yjasEWz7qiS9iDoL3a27a0F7pZnA2RLgtE/sjCscHA1M9rHVU
8LoVnfmuhN3bSwRVCsNL9HoLD24rWwn+wyitZncJifjF6HQ7eVB281XFBFTleImmeDmfgD0/Usgj
ywE7sOteOByrbPL8KKXar7jtzQRxjGDZh+GzP4YLS4fTx4PKkTjOD5VkIPgSe4kOPV/hycZDDsiN
CKUCZWguI204m6Jw5aQVCyUZ40VZ2S8Qr8alLaJTwulGh6Lb0FElCwfRLVzINOZBqpPiw1N0hH0m
mLxpyle0Zl2rtdaNCUjeDLeZNqxGaXDNBFK9DJmCWFitFs+JStIkeg6CzNPGcJUE5i6yPDq3XCH5
u7YdbubV0+rtCdgNQkWR/dsYQaL7jb+LOvwvPUBLPHkkGXIXSfJtoadPo5a9OmC5dVoXKQqufk+l
2OZpZC6I3vxW2uyF7kvsS7aMggoBXUXwICXOUfioN2Fp3nWiO9Krs1foYmml9KDykBla4OD5dOKk
+qHT41chVIxzcZlvz/mCYp08m7lzSxf+O5TDx8yRQjh+yIMSykVIZLilH/9tzK0tGsePTap5Yhpe
4jHbjL12W/NJQGv3VTU47hiHxoK1ehNo6oXAFZXF5Qbc1UHqx9di7j/hoK/Gape31uMUjx8KMiiL
NCG0qEblQZOTbTEOJ2yCbJFbuJRwOmucKLoltrpRHQMN1lugwRVjUl3iRdtGgaOrp+t5i3amdJvj
7iZVdDHLEpx8POQLw2rY1Xyq3nFR6TKGiFZh4trCsblJ4m3WVV5cw5eXNNahQ6NYVMdQM9ObMbc9
ifVT8RPFqnEfSkoTuqg5ZZgP9ZRh4yhYkU1duEU/VR6/ZOE2NjsztR5bY1wVffuqSuUp6vLnJqL5
vUk+4kl7mfchfSh7FFBO6aAcJlM+/89Ekt7KElO7C7HysoZ+iz5dDKhBL4RU7nGyPCMbt1KN99CD
/Amr/CH11aPhdLe90t45gXjJDX/jFM6lyvxD2qa/BCvW7uI1Pp4XhqmzyKrgsdUlKv7HLdTgcBka
NAHEhYqZ3wWHrGpubT18JU6/LEx5k0X9wZTHIyRQeF3Enho7ggMfqB/C6QbUQtU3MbZPLOTnzi9B
nYV8Whf3/6Qde0YYE9onfvNu1JZPOMe6zMZjRi0wGi4AbYmYobxwzqb0NlIqXJlG39i+781ndKzU
vwe7u885cCtsWARLuZdhSJqB89RG6nrwSXpo7aWiHmair3M2+0xkx7W6wlIoNCLy6otj5LdS6RiY
7/JhGoddM+m7QMNKpAkzXJR2zV0cd2+h1mGFRAOSz7KJPJ8DNbIOc4/exN+ZXi2tJrgDEvpsDMWN
wk1BybsLiDyFBEhLhGaHq16JOSvS30qSur7KJRL2prZsfdOTE7qfBg25FDw2IRH+KMBFh7VbWMh8
SMRmdcO/B185LESrbuM42+lVvUuj+i4woLVrgXwvB/79mFYPHVGqhdXqOWKpwCmN6Fdk2WsniD/U
BFF3LilhUq46/zqs3I2o+gN6+ncqFEKGDu/iOPJ8dJeWutKtgyDc2mmHYNU4rWOc0JnVeleEYl9W
o5vqOG69Bkw2XXPYeE3Dg0oovrHTmhm7iq8SGYGziKbmIJLkMr+YZo4CDPVdGsKMHHEkA9virhaq
N46Nh/boE+oFD73p7/UsC9fOlBJfag0yMxFrMrY20+B4U4Zphjjrrq7gFAprVBZGlT7Z2NsLK69L
yrzULbuMIGOevM72j6S094VW7OIC09lCuJq1av9jorqI3zqtUzqoF6KBpStBhFxY1TjCHQTB6+hQ
6ml/eqq4tSi48kRqUD4zyQu8cS/Go/UVC1mUftlTvAG4+WLk6UMviuOgOJ5tilXQdRtL5spr7ROF
Oc96Yr2EmnJbOPUaiOaekPdhGHFntNx8KBV9GZniwSnLU4GuCcmzZFnLfYmbAo+pF8p6tjOKKL6T
KXqvJ4MADPWdgvWw0DpeQBzRsZzRc99Ud12sH1qRH/A7MFkaiMtWEx2qODuIUds2jYbYFxOtSoK4
nIKBH3HgqyUJ8ZJbixiljKns7PxMw65YWQaKERIHZFeky8mqXhDfmfXYjWXToQUngm1ihl6M2tNi
asZqmdvpjOL2XT/pUVMCrhmWjrPIJ/BAZIwXU9nYpBQJnkZY8PNLqpxyZXM2EYG/ielgalCcHf10
U1kakOHIYu8l3Uund/3/kXQey40jQRD9IkTAmysJgJ4SRfkLQmYGvuHt1+/r2dOsdkYk0Ka6Oisz
axvr4g9NST/tfDiubnlIQD1dFQwl7W96B1RVtv44K0QO7zwjVdsacvjqJqTTYVgO7vsci88MciMb
6IyB6sPYdZ8Q+3cYQN1F1r8SCtFRqWUMtuxuM4XZSmr3RidWuO/FA7TzY6sue62sf+WKpBi3L734
gws28IH9tUa0w1biZ4wITloRf8Sj+goxPeia7ErN+KWWPcjZ0efeVs9rnWGiv15VZEvbzFyPNC+/
0hyx5SAvuAl27XNHPEtL5TK0AnYvqVKFK+rKPWDKqnM3zJOv2fqm6yMaE+jVoV+Mv4sOR71pTzGw
RaSJP67eBkbMLS3rwOHAfjHtseYkdPPmr9JE0BQFYL/Iy/1I8/KmyHfYOfh0Rjg1Ec9IbyNVb54Q
c31VIkv2rmm9dBE216NiBrPQ7xzxp1ieqU29fuu2to/+zVg2fJOAAjcPlBrVRWzo9M6Gt0RoONSj
54i6RPxSNM6fWc+vveYdYnM6TDT93Ayl+M27st6ssy22Ov+8n4dblC4PjlX9kYlj73BPKybtVDtT
tkEX1/uj0XRbMtwfL1/9zB0Po6PdxABKrrALmqw7dukgELM7D3XXA0hFYcJJgvHGo7ZOFxq5nqxl
elQwKrMV5Vz2xWXhwVYyaorzoVyXGkBHKYy9NnDCxWUEoKSwBcq48GFLPMnLEZLQXTHXv6zBxzrT
Ls1c/K1HugQ1jRqQ29Tbjn7jut1KvFm80bD5JIdCr/Nj2ZQcLVYTclcL1JVkfsXbqE6oQQlfpxGn
r9Bp3E7X77yt6Oxot/feodZXZ8d5FqH0dcv64jHn51ilwYbWbtGkhzRJuaip7etRsXOz8qQXsnoh
XtYx2WuGtpV35bbO/LipXoeu/ynH5Bnl1n5u2pcui09ZDW+Q/gzYp2RfeEEN29lQT6ri/a1T7TzV
mMYTB2Z/iaMHS9EUtCPVvR7JoNr6b9lkpJ7Td68ymz1e8iXH/KJzMmL/s9EXmLl0GpdQn31PUutv
69k/tNH9qssayKFWwsaMhwDrC8t3e3EqV/PZVVRj4/Vx6DoU7weUpljv82bdL/rG9z7rLpgU3tac
ynmDpxptTO9qqu5wXnuJXPt77cpp61CYpam4/u5gp/APYs7V/Enu05UCw3bMLL/36mcT2HxEEUDZ
vfml/y71qyH9kQ/S5O4p1lcJ6tM5N1W6rUy+uHn+prEOSUG727Bu6JaLjloft9bUA8Mu1qNpvyYN
HAv+9S/tWjdGWd97Klx11d2jvHmPuZL2zYQ+GwR9BCOplJYuJNVxScZjqZg39shnHVX1WR66ZjrD
g3Bqeo0kvlZrld/leblFnfE7je33OptXOIgnt5+3cbYU2xj1Zjtx1GTDj6dy7S8iFyA0qiAOJEiq
+/gYE5Jl1pxY6rRx7aT0m8xigQwYoIsh+s6VIjDK5U/RKT9dTMNeVZDwLGu6d9v2WGb6wbLSJ4x/
biNHjcJpUlnac9qXzzTaDIWeFAfdG59T40ebsL3JsvhtjQwr0NvsdaL4P9XJza4Rsajr+pWL8aK5
9L2eul/57HlDXkgR8LHN+jMN2I9mVh37zHpIaDQvYXCSGRB8ayR7dEwfWcFO1OMSmLFM9rGXtu3m
0/Da2yBbWrvlTqgjfWmtdisSe9zEcXvI3Okx18of+cRqZZ8Uc96aS34eFf0owy49uy9qP/1NLcTo
c10Ur73gc73ojZScp29Cnidwa+PXFSpVw5LqfU5TQ4OcQqpoqOxQ30y7q0bKPGWJcSi7MRAp2trY
3Yy5ugUs1ei7rD5VOpdHbTxVecfGFrtyHAX6bOVqd+On3kw7PJQ/c714ctwVjEADTHf7jcGhq5AO
qYTmjQyVmMv6sVhcX58pfOEtc17W+qwCP1RqGgjF7regoB0FH/dXksdXIo6j5PcJ9CHNVwR2Y9CJ
astRAghrELWpQY/VV1yvgJFOdi/whckL6jurR5ofGaGMJq3BljO93yKWna9jErW0MT/c0eN3CG/k
I8GqR1Q4210rmP5ECQsV1g63C2UZ3jHsAqGiabXAQmUbu8mPGBm8LrZ3yqSfYdr/UBTZiKR9VEr3
IU/qE55bm3LIMhqAl5mPkPGhUZrAgRDT97AVtInrU959cTnYpy0gbqp+FFMls1myGqg+ACm54+4m
wiaMNw7fX314J8QFhYDjMexLHo8OTr68kwzFkxxnuSYlBKtSxgIoArcERCh3qQ3cDUVqbp4lcCbD
ODC8S+2hcOJ97nUWiRIrYXhxvA8tssCvll3SdbsCuoPufkll5ZzcyNUe+KJqGjceVc91MvwKun3R
ZVc18T4azPhcsrKlVY5r9dCn7UlkFuo73GP6N4P4gXGBZKdcJMIiwTc0lvQk2hpjtdc4BCi/pBGe
ByWskDzCJ8nqQ81WfFwXD0VBRIOp4NXeua2fFkM/yreKzeE1njsAxGQbR9Mxqq9lo5zmxbjIpVYX
glUw0NKyo4BoX1jqUXnHNH+Di+yGWlGoG8J3NQmp+HjfbPlGfDmDqOemjMcMo8Rw0EFe90vtaWid
Ax7qlCHeW04Oq9DlZ8rkIU/cB5PaXGnq+1ZbrzR+P2t06irzJ0/kz9QjsQ4eq83s4AEmznDEI1lo
6EMPmeAw2QyyRlF22ML6WHuHaiwV9tqheAEphGeZ1NYvqJpy1zH0Sy9a3+lDMQjOTeVmZ8lhNVay
TO4KWbTHvwBNPHW1bQ8RqNRB+R+N1PwURuOrJNh0BZDLR+JVHN2OA2/sqymPebSXtk0DhwQR25uC
Wsm3AoQjBfDCVZK/Meflgc4sTyJ9kTQBZfC2pRM6ieabfRjb3Mn5aSp3HQulm54JYU9yoJzUXDb1
ogZ1au1KV+wXlgQjp1vlnt9QWXDyuXhSYf2RbBW+Si4shws6IvT7VPRX+Hf0Ho/2QzftXLXYTa2e
HYSR+87YBDKxlEu/n4qbUxtBszqbQv0ROnskv7CPHGf2TQCJnoJMJ2jK2XzHuoOh/79RqLq/3hqO
iYvzRwpSJbfV60J9QOLwPVi/YSMJHvY8MiuWlJ2hsvv+UdTzr6MWuGLsqbe/8EdiPui4psA6oCMK
gNeKDBdmw5FXk3XmvH6TqzJj4bIL+PYBrDAioOviQW5//o9H49B/v6l8Uj5AQNyq10FlG+gQkO7C
LrYN56zdtCEhPuwlIsUlQw6AVv57GQGhqZDjYmVhM0EWBBeK16NQlGd5vtOuFPux6JRDFxFZ6XvA
z3ytPBf74mmEmcKzVN5PnJkbBC8BYYNhlDAyK4uiJfsfcXSK41e23mXFRpIanO5PXVqbDlSFPSzj
u/zR7pZTWR6URhwM4y+LcGmRernPRpeFE3yz0Y2R8TogZ2/J+i1T26Kzb2DfPI/LC8bzO9/OqMrx
kNe91INPyuJkNM30RyhfSmJusVj1E/7CI52gO8vGowolS0QrMSaC+qnXTrBqQ8gKZ/JypfG9UrtK
bTCvIupDs0y3OP1pPGn6W/8du1Pav0EJDRCeXrAX9Hl99kgDV1L+X7lrxPzUsimpfx3Ywhwsj9PY
7AXxggFqHBq5w2irlfi1GoegJCqaDoPDIIs3/gH/Ucl4SvdDJOES5c5WgPYm7Ohpw19qvO2ifFL2
5Qc+XwZOYzFxPi/2vDnORwFSjYA1yIM6LFZBfc1yXpDD+N6UnthR3RL/w9hb/vx/0bKz5fNpM1Ym
HOtEMDvLT3lFn6x1lw4vQpbdzQdzeFe8ddPQOFb++S8oc8c2xw+ZOeLhfRmYY1fceTRmenT/cDTI
0jNeLK2uhUuHJW2SUGT/og7it8rEYWPuk1nbyHGBSLIruOyty2sxdLBEqVMAy4t/D1w61ZtXx3sZ
hkdQXKuj+URqmK8S289FvEHQHcpTrNw73iFNlx0/lKQkjKZh3WjLCjg7wLpcto7zqkAG0ZL/t3BH
DJIlNItougxOmDthI4agMeR2ZrhGe9kwxXJ55CF+diCetJCFZel9sCe09JYPL3INyl+SgYpdKc9e
NaqovgOlTRl/pgAP75LZJQPR1EH/JGw22a/8BRkO5BJXPhPSJ8ZOxnT5nkSB1pNnquzOpBTxXng/
RnZhr8TjC8ccAeP/+eNZbTJxzUh9j626rNNG542iDnM9JqgmWV803xrMbRUxoYx3Ub9VuAvKf+Wy
h6g/MxWQVvkkGks+jxG7d2BZ6pTwYUXxeEg/A2MECEyuybpuZWGbsc74rNE+5mAeCgxPjun/Q1dk
NDt5i1MyD1LgulHzbMsIuCDpcfNsFfHRniFnFE98oeLB/GYSdDiMzDYDbQ29L4dTFzQoJll/7FdY
MSpXLEIKA0TUY1ewB6bMfvbKk4V3ZQk8h+9/0GjmcYnVQ5LusLzB+/9VVzAdZD1xIBdUsnKWALuW
5ZERp3oV1IHF3NnGhe00x82nvPNPVPoY2355kOvv/51m3XLIRfgXaqTiprLLkm/CJ6Z4YV42QVN3
mEVQNYYXnsC608t9BQdAeeV9Mu5w+Sz97QV07Gua04qZ5FyObrYADPAvhmM+5T6jEXHml3Pl97px
6WYu8PWHjPpyxaI8Joo+TVF57RZ1g/9N0PXuoYy/vDiMiXIdVzO5k3jyZfVg77BSY9dvxnVXM5yW
8lqRI5AczOW8s9ovy6CuVf/5fzT+f8u+7q8eqR8xQH5dPp367MLeh+pwls6gneXtZMyRaZ68eOV2
LrMjPoK7otX9aWXKi4UWdhbRFegyiWCv9b+M9r8NGl2zbH0hOMjP0Gt3qxLuc/sJ8kTXfFgWJnDn
Wpjbf19RcmUkbUpZzms2+kk1ygxIEH7o3+rLPZvbvxnNL2viE8GP/elJwG55recncj15r1gR+CW9
eYrlQq3co96AXyvuvV+9gKl0YWzIrSYXF+sz52iU5X+5gVmcqpqd8LfeYV2p1NeakbXXkHTtMkDn
iHoXhn66cSh1eqNzWcVNPvWgV5QhkveKvS+/lONA7/UgMj0SQcKGOa4fbszQJCcj1ncE6oJQYMbG
H5Yfzt1UhtV/6Yq22lC3o3dNf8+GKrBgicrPNAxxN7rmPavVR4P5q8sjcuJTCSVFq7xTAcghlPis
NPY3hSzYl/NMoBxLl4NdebX77p4rz87UbtD5PLST/cJCLWeO5vRVpWCre0m4gCSyJuU5icCEaVrp
tCrzJ1jgEgDg5sgKk5lGo15lUiQjC2mIjG28hJ1Yh7lrhNyp86CgWBj2fTJsikp7ozz1NOmXeY02
OP9euyYKDfHAvEeARl2p/bA0OvhCalHKvdnvM050c42oO3PZLocr4eXfs6hkHKd4jD9AHIDR8ze0
OHhjUQlxRDA0UP3VcNHfjBFfENDiznv4t4PYw83ylgoD+qK575zyKENf19CU/F/kYW+wpyeXIf9q
yI+T2NyV0wJ/FLqe8+r0q7OtGQu5fSPL+zs66YNOjZW7CdTMWp+3RVWHTQYkUuc7gzQ40aebzIEd
4OrYsPZqL1dnb5nXJof52tAdjVWBEbFMK7WB7kJ8Vr/QaeNdhgA1tnbZ+Fktd3mgWBymrRK/8bB6
z42eNJrfkpmHPDowOfeoRNa4y4jhW58uaiuuUNteBRgK15rAa6LDICkNWnJbVEMasbL+eCLOrEaS
BskO+5YyVQbhTx7hsdntovoZ0pDMuvlWjlJmOPOeOjV0oM0YJDz/IPBhL0PmOM23tTrO7ns9JA+c
82n1Zg3VRn44n1gA+qeNfuKzVKfaRVZ84RE6bE03Gnof0p+ZvJoOCyfpRlzPyXkqR8pEpgN2LL8e
pPdScumQF/ulcs+5Dk0TYShZPhFGm5eDDNF8PD/9CyEsjn8BkWn1aJeMhCU17H+MmX74tWcaza/f
g9tyEdZUglhHgwOi+XJOiohDSwG30GWGa6T9jxyRTKblC/lJRPVzpmTE91CyAymNqev1vlxjCATu
FNLlgCkFZXYSOvex4FaV2c0Xi1bOHfWZ5SuyWaU9eej/wyDD7dxV+yQW703b+Iy7ZMMQU4nUZVWF
8kVY/tDvSa5j80HevrBDk71vaO58zmSkzTj5FZ0MkUpFXYR5f4uSH45LeU9hbavcRglzXAZIi6r8
m4UeMx5k1QMNXmoh35VpF/Mnpb3Hqaz3vG8GsXnjLtUryRAuasxYVAPOteV7yht05I3lXjH1l94s
tzUURWR826i29hWqDF4Wx5d/z8Uag0T429XLS+lWF0uIQINiPA8scA9nQ/huduSn3Wdre5j7HcXc
BrNHcCLArMD0g5qfF+7ljEbDwQmWsK+5rhCJAEt+ZERmcP8lc5j/NODZ/x7U3CymHnqc8Mym/M7O
VvazSmbP/VUmSyU9oRrItjK/TkELZVij5pFQJla5I8GWTdE5ycTj3/irV6EiCBZ3c7hhKucrun2o
9fEPDPEYZLcJ8hWXVm9uKpjHw6OrZ99qCXm/KI8rAIu1QFrtEcMk3PLqRvvQivzo6fUWWcYWQToU
K3UxNxhXwueUfAEIBU0KzKYC40qR1TXrHY5w3Yz3nd1SbVCHu64413FGJ20Ihbug9ZiZ0kivhn5e
Q2xKoFcttdhU7GKtQH9lEdgTSIhWqX4L0by0giK8WrnUZmQvNxIZ5GcdcaGGmJOaSQC5eA+r8La4
td8v1RmPdE5VJyv3qVhmf03L+rA07WHNkz/mUCkB5DHz1KkUunuPUJ+r3ncylY9rOsMa7NHvOIl7
S2tqcgV8byieCq1pI5DTJFI/lYgl2YB5Bz3skzuilD84Yksum4eLVWWNjzoA4Rb2z0Ib5e6PnUHP
rXixe10AsVvAOEXtLZtspjCIEXi0id1oOblUnbb5uAIcQVzYtKZOelOODkoSa4/Xx21N3d/WnB4a
hA+wY8oPq1vn4wpre8SsMxJpGjir8Ze2JG5YiviD9uoLZX80X9ZMNqzaSwbhTLnpEXIRYO4jpDsN
EFg/DYs4emmEkGqIPq2lhDBsDvM2K2Cm2q1qBeayflaRxtW6aLdDE0PqV5HFKIuo+SSbd5+y5Yyv
6T115le1mbnQZMkxsQwYclGFpK5qP6oIpH42rKPuAvLVcSN9v4ZTGcU18heqe/tU6Z3HPBFHN42z
3QxjH2bcinSCRp1EwAx1lEr3ZbdF2w9on24Wva63qhK9lS4ap7iO/9oFwcuYFncjy2GNSUUvTy3q
qt60G9r8mqYK/h5rfnUn9bXnva3ae9TNEa5FU7kPSxffBMjIVTHFMxDyYVjawwR/M7SG6WiWxtWk
LOJjVnfQmvmqIlS7AqfqQc+rbCd7Cc2eGAes4PjghI9Nb8tsforvyALX47poy7m1gPS0yk189Po1
WoqIiV7RC3Rpu8FU1eAi2sNJx3wy8BJnOg/6KE46skifwkcMyNI0J7Wja3bZTS3ZkKaFZTx623Ro
vpS0/qEOwebVsW01RyCUnMBteNWvtnL2b7RFj30tGqM/CwIQX02dvN9o+B9/0bineudR63A0RtLS
qS3pf9CK+LSUFJHQP5pJKCDq7/TEpbrr2MbVqzL1kDIfh8h2jJCNakqUO9vPxZTelZ4oAh2Tspvm
NxEMvcE+F15pX2ZlNQ691+2b3jzS1HOvgupWZXFdBIkVVKCjqsNfpFQTGsPQb8GXvusMOhvEQVtT
UG5x2Fhz1rHoAIEpn+Q33YJX6+L4CyzrhrOxDD6EFJRTzsg+tggbmfDOuUEtOqPs0OcqqRsUjWCO
puxZh1IbNlr5XOQjNGQh9q6KYKyIP6umczZpnt/LnPM5Goj3ub4Yu45d11rlx1h3xQZAAopmJ7Ym
zd82NVpbbC4fh9EB6YGAnTRQelestytreFy07NFWTAvH1MbPaV4vMq7+UTKei8T+m6KoNCkKmGTl
uBLeV3oTu31zsUeUfzEkEWiZFkBgNVyBUDIK9I0w0Bi26AbhfcHnAzzyqc8/Nan9msU9XUBH3+oI
VzqdtlOTVAOsEt23W2ZBXlthVrls01y92As+mfEyX8p5hmEQca5SPD3IJ2kpiDhjdDWh17NYtu2U
vlamCqE1m29SaRvr1M0ma89gvWPRAQ+I6KnOlbJ1vOZrQAqg69AGqvJBT1cFHY8KIzmOH3u7e8zz
Yrd6Zh7EFaAefnTI17BhC0zJuhfeoV0TBOr6Ccj1ASVE4K7FY2abf63RkzIxlcq2KB51dYr8Ks9s
yGaZQ6KtkFNPlq9XOmT94YoILxyoY9VcEQFTYnS11gf0+Ks+0ciCHq1vaebesRRD4QsOsyf/veSu
0/j0s9lFcxGaxRJojJ8p2qfFLW+Vlh67zLnjha/wDzxq+Hr1rahlATBRhphnjAGO+Fx0KeloWiTd
kkPLqWFVAtJCKRihW+mTfStT7QODFsd3CoczPbG8sDdgfKC+moPWy8uNa5R/8du56WqzS9tRReZn
A8or9jZW6o9UaB+jan8XWO/5uOL86Sgw1FNHt7/1o6mVhz7X3owWVNMV/R5SCfTYgStV5VyLqQeC
gqXpAY0VfYzoVx8QQJahobBDF+17zHuOpAguQWmfMxtjY8t707M5sI3ibVUERTwlvkfjcnKaMZYX
eooC9sx9pKFIbfTGdYnmM6XVVw6O78YpYl9dctRN1vgDTTuMpoTVpLxMRQbVjCxiTIwGXW2TkLJC
uU1X+1mbp7NmoMG2o/5JS7QvdW0uhplfojbKNmNdDdsVjGHs3CdHuG+jMnebOWZVWzhe7ufVK/wC
GrRmpbsidT6y2VgpyiEDsnO13Qyz+WlU3d5K+y2MRm1jlvlzXlNH71uh7rtZ8gczLwkGrglDKr7s
SCu5Ls4+zWkeR4s0wizMARL7vC+W6D4vKeBB1dmbUsF91tTp1waJYungiiqeBkYdP+ku3QH15ZXD
+rnJnZPoudya1vpgqRX31jZ7oYIVbxlnqTliAEq2PGmOmEtAFk+/DLiHaMYadBoYNBrOggaPbtIf
LZkg5rGHgrevACo6+64L70gPzy+47fm2nrtu49RcQ8ZEPbpJcVMJMPR0C+HDXuZsPTeu+zMbQJbp
OO9jTTnAi+nO7ZQc+nrOA02JX4Z+el0qrQwy3HGggE0sTNXcNGN2pAaLR4ayh2iQUig1fGeBV+5g
OCqF8rXIAy5I2wKN0QbF6Hm2nFtTCngL6zRtV7IwupAqG5qO7Ct9CMnbDy3kcWWsP4apDqaei8qA
oLsdVwpceKHiSvbbTGSgmorGSOtpYdbU51Q1AC6FcqkMdOiN+uhqVFX6DJ6Ns2Tr1tIb38qc1xLk
cuybQzNFD1gOpKgXyeQw8g4UoT3h2/xiDtoW1U69LUFGEDZGMO2Icq3xpPNFAcJW5tqJgsWC1peM
zgt67J0nZnztVZQJaLBQAJdPMFTOtd2+Ejf2yEYCmJ2PJvCxowEcadmxnHWxHfKWq1t1jPBjwB+C
0oRa+xXaoiTvrsLyvoUzf3tNDaGeTQrB7LrSRb7FD7edwAIKe1fXDsQ/ESz8fwVX0bVvnpQM0ZvS
xqCTeiA0CFaKsU+d5qkYUYlbGTlrnWw6UzspVrXroWEj1qdRBPCOjOcCDU4nE1K5Rx1W9lKQ+tmL
+ubmy2++uE9JPR3bWHu09HrXcEGNW+tVE8khd8enqpjO0To/0+/1gJ3u2fRGlvc0VX60tpcUK/Se
arlvCof6YjqfXDs7sDB/SisPRDZdW0c/KsV4b+AX4XXjN5NO+kUKHGaLk2ziSFCRKcNEdY9CpN/g
FdvBYe2Oakxpm8hC5o4zGApcRZKGIMlA86Nx0Q5Gqg+r7EDx80dOiA590dVTfYPGGTnxXEAanz5d
o3uwjDFkx589vYggcrinVVGpJPSBpTXQNOIT1VhyeGoyKc3FlM59MFBNkkpTsNBORpJfoW7vkiy6
jqDbqlb/OMN8ESTgs8AeP82Vj15zjh53HzTyWbCO0bGbkpM2OUBE3kH+5Tg4MwBPsqsBLVCchasV
hw5k+jbOoAohbqhqps44ykWnZc5jkyzhsiaX0tU/NeQUS7c8y8HC1xKYmR3YJDacKTEfjKk8m+Yc
FDmwBpil3kcH+Oi4Eufee7vA2QdHyTBWQ362cXOsjByQ4lU76qQZTmMdAQVegPKJSBqMzWSv1nQk
yq3n2dKfMgizqHQQ2FH5HSWiDyRYFO2LUZShNEDq7SKUAnNBNKVHug8W2+ZDmHQ2pUHkslLZDthg
kYLQdTTQ+1enNnepzunbFPFm1ZAbcpHs5x4eIFw7KN37AqiZ+8heniyu2vlRBI9InUBniB18R5Hn
n06jH3QydYejX8elrk3tOwKHkbv2/Js63nGkqX04j+t+QIo5twkJbn4s1O6pgGnljZVU44MlaOUV
gwlUdqCn7XQgfT5hQBmoLuuu6dAsC23HDdeX36tp8g6dnGZuZygix6PbI8iw060xGLvGxrzbqNBh
eeleH5J738QRqjPqqkZ0qDMpoi+GNjDZ6huRjZB0vBD7PeAnlQICLgq0/fY7SXxNSu6bbm+jvBb+
LOJQY0YWZsZBX6KL4lkM1QF5+ouMIA0bbDAo5jLKzRKfnW5FLJz7s4uPP8DdWqT3BYTS4AJFX95P
a2XU1ElcR1TdkTruWi6Jmltvpd9eV0O4AZJ1likwuZ0XAnIAy0Tulmkk29KHnddG7F2VIgk1XFqf
bjBD4qSNp3NXu6ilBOm1A0Si84UdfFm8LTlZIutW28th6ftXzC4sE3mvjHO9sV5tQqh8CKeVtdDi
gBHOea2S17THHScrXlzSXxdSIAZW29lJgXDaj6bhyHGXCG6HZSAxwUACsBpwykBbiWx4xjeBWStx
2cdFzqB/IJ6Qm2haOAaYfwsPEASm4+/cai6clfxqpkMrD8IXykGBHBZvWIMiWR+4VxwTU9jHwTJh
xXBSsJVfDe7hY1281BKgX+CzcjtJBvWthlOUArKrDsXfQSkfuMG+FSvjQ1iesIXF/fSPUmobdWgx
w4xUYli2SzkxqT7c2liJISAyDBCis6YFjIE1riCdTswXxM4jti1VmJR2OOASsaJBYHbUAP3PVoaE
lZDloDvPxvbSVAoNzlJcK5gmRBYi1HCkwMfBQgNkM0WWdo5ZgZ1unBqLTvMWD2zQ4wjiE7YBy3Tu
GUm1I6taX2IvuY1oJKeiOlvUn/AT77gNRvituNmnUNttjGi1/2V3I1nQ3TZAC5dgggVfEGsbzKyO
lKhHQ151IB+AhvczybZthV2iHVxj+Jzd9JShuZW+Ee56s2Gg9OafyF6OzlR8Gz1lzGWxj7PZv/XF
eoTbV8F8s19kmKzmHvGJBjdlPuv55HNrxp8DJmdjnTJSIDVtfHmMzPVHNWjvcxRt7ClFwARVsx2c
wJBm3sldnfWjxe3IJZpAOnnsucUMEgjsQzNuj70V7QZI02ab3ie7fMxhftslRBuIDwRY3rsqMI+w
jce5Rr9ZDRebD5vsN4/oWA+UsEhg5dSV0XzpPRwkZmouy7HNok2nkEiM9VHCiB03Lfknt567o6f7
tNAf+9Sm3kDrwN+q0v209sLaS4MEevaa5fQT4cGN6qDpHzKNQNEu81ZU3PXLnKpnrJy2JNSUFb5S
xCWGfRmXhx4uKXPWMSzONAZyaqpsogA8+MPQvssAiizfj7tPGT7lX+d4iXV4ZU0cUPIgzwc6Vcbv
xtL+jfs3SgNkztscZE2TulMSPBBtykk67UvsyTwNWk1KNN/7Iv1a8Y9cO/duJNk9Lcu9HOmcdkkt
cGuDUhlVCESeMeAlMlIrhGmXGYJoXAGnEzfaETYuGx4G6m7OMrgyCt4j+W5V1huxhZJ2Dn2kt9+S
6ERcucqzbVbLA4qosLGal7o1PgwXcQVuOWqzBJhQ+GUHgyyO/WXCdMTVAlOBuHPp5+JkDsY+opMt
rcu5vS/gB+VtbLvHlQ2cLWOIRddp4TBvuV3FaXX3HH4uHXzQynDOzKO9vkzaF+jelj88s4exXgZF
vewpdXRMCy0BCsK50KNXzx3RO3nz1ouQLeqlJxX5J5sugVGx7qnfHhd15IoDwuyQG85LctTc6OxW
pdjIK6nWekfTG0YKkm9phIVZp0HYkMB8TjiM3/IGenzV7ta+pGCFgYrs7822F6lxMZAeytmvHeyK
lgeMrTkDybiRCSuQD3O6OJJpHXJSToMDweYkkpNtagtAx69sgqBLdpB1KoA/Cv7G4BadYCYRg33N
q9xhP9mSXbV0JoCPgWHeetOBIVr5JWy+mHyBjnobK7kxLpwhHLTRbsa4QlaBvPw6UmCAy7OXx2HH
My5SWE9BgLWXuhgGjd2zRvhLWbSsRZMvjzp6QQy8MfSHEbcqgw01ZZfUm3fyUZNoCtAHynWCrQyX
SIRdlukGRY++F6l973GZagDNCJ9Mk8GvGOmtWduHLlN2Msx6fHhBzrcmyaXAeU+OzQCgx+ttSu9X
zps8dIWzPGmaC2fOCuUr/8fTeW23jTVN+4qwFgAinoqkKCoHS7LnBMuyxsg54+r/p/jO95+MPAog
sLF3h+rq6rDksVFf48UrSgoBpxKiMSQroOnHV9w9P9Hr40se5Ddz9GKJrMFDmygejM6/06heveLH
xDv0NoSjRwNlNWoKNo3BTnpERXdfZrQe2zd6MXPR8SgPPSeLeAiNFx+XfZ6y6CD4UW58xJi34T8o
7v3bdOse53LbrsNV0DrgnO9r6F/KNDRBYeyaLd2v67IPyMCy4UlBXgQxkxC9ocJRzH8Y8tPFf4eJ
ZLH8HLBuDaG/jjhUlsX6rXysn1I0Jtdjicnodsx04tm8xnmC25U41CKSGHZvc7ApV0QIP+iYJACB
y1gcwzB5RKAYzg5EPXGK2B5sQMVvyeyQAXw5C2QJLmiE7fXICtXbbq+d4rj3CbU8hTiSaa5AtSM3
R6Uk3V+irxZiTw0EQevP9ukFv2uQTaBKWt0dOoI/ePRgU6ezmg9+RTUZO+/cAC8C1rPW56lCeJDz
HuTOjeM2hyL8HoEbbfdlDP70jGpULOXgPKfgDx6u4uruLjo6gKEXsaR6fbHy7FCiO2YTjc1Ermv3
BQZ1vcviAxqy1/OO+k6T3xmMaof6u1zrk+MACY/hQcu9A1rn4/qRxGgKT9N6yz7eOcFpV1Bzd4eT
wUFBIvKkAF8hrBVO5x5jmvkT1p9hR9TUB+ptYUIOxw6F74DL2Zrp3wKVCG3QqoVa3d5oh4/LCj0h
glVl7pdMION3MRlPm86l4QH1oYwIIjQTVZoM4yyN4cRfJvh4FjPM01MXrRlFWyRkmvXNMLLfCjgZ
FHq9q6vb1AFzMCjHxLvbnCCIOvihQ/PJhElr4j7YljHNGghT7DHVFRJ/cTUhxmDfyTKV4wtvuyLx
JtE8NltylN9Q9MwYYEh5w8cwm8eaVFpvtfJvqHkOxXqX+Mi9owpVmvT7zPshBbHvaOU2Tm0XvwT0
aMZpdrbWSPpf2KmynH463nByg9/KVUp5z8LEZRtIkFM2pmqjnKHxym4/4ACDqoNs4D3UJH0+DbUJ
qjRzU6pp4GI9dlT7Z5umLL+5oc3zrSAj0V0PxASBTyjebjctoYRrjKxMeENmeUTf75PJMLbX3fcG
Zfh2d0yq5k5/pjfmIYVhJl/w4p8CoooiJ0FmXTxnO1E7jZEXkpFlRs9R08z1F4J4qji8tir/WqbU
vQ9mZikn89Elopa/IO19pNo6YlQrWh5WWoQvFjtYnvB2OpURTL+QsDhrvX87SrZyBG6+3o/RtTYW
ZqDyvum13GcoMAdKH931JQ3QMCBy2IXlk9756NT7htCd+afXlvOSIh2mdLJWRyjNfs9J2I17g7qm
diSCO1cM4vuDXtEpx4xWTXnu6+WU2EhNYD5p3Uo5KiU9qzKRJoLZ2mP6nG4545xyzz+O5S02vmch
tsY6xHRDMF1nRzibNjkBDTSa4VugBOd3IZaXqUbFsLayswepR1aEnRfzUqlqW/EHLuzK5T1M3lcC
AMOtXT6PGKUh7pLl3Ijcabbdj9ZvwqYYgRtKCVdsJ9ul9QvhoYoU7V6LUiSXT2cdaHw8KsSsIhjU
o/Mcorgld6GP58DX4x8F2CXt0ZQFLtsH5e6DHnihAOe14yEE5HLGR4UMcf1BqyqB7WNDAi/fZ8S0
L2j1seh6q4T1SkyHvD5hXPBJfIMNZYNJEVFCFJzwKf/n/mSJmXEcFEgB8OCoeu9TOmU8e75GU1hW
0J7/7djBufUaFeGTQjqupxx2Iq6sYSrhqbipGlryCodWrkB+Vret04JfxYdrS9WbecLVVLRk5Ll5
ajhStvU5YRax3XKs2p4cjN1G0xFWB6UaKEnz3oTiooMZoFkoq7ny/aWE/sfpiHqUTRqUVCC+gf6G
BFll/iUXg71Rkt/DGdDJSmpqVtZrWYXvG5V7+TT2tJytgiJFwiAxRyf5pU/S3uDtbkQTPqEmt4eI
yR7L45MXKUYmhmHbKUZhR/F4lpcc4HTwrIIDbNITfUjMO57JqHyOC2sWOOu1ZzoPNLZ/TujuJtN4
7hmpsiA3Yfk/yR79K7YQeUkK/X+zjku+PVaT8SOaaZmGXgOZ78oAqESsEUbXV9wWUEu2Y03hvreJ
xpkMqP2Ec5nlPUNz37FcvQ2rNR6+wRzDfdia77473oWsW+KZxxTn7SIfSNcYPfM0MmwV7z1EpbO6
C3fJJY8gp6YKPx991j8k7EZnYAd12jwuE1Tf3dfO50PIdyxKnytRe+BN1xCVsJfTk2i7Vpifqslk
klh7VbDlM7v43MXwPFjeRZys/AWZ1GdmYUE9LY07RYW7+GOb0oe4j3H5y43b+bfZjuZvXqxOoMIZ
P8IhQAkIWxSniDnIp6G2eWcbV+5UT0TUlGkJb4a3uvHudEA4olU7XrIHJTeWAX2qbY8Yo92YnwYs
lU+IxLbYMbtTd+oS0c7UQqOIWcZA4ABGtE9SLXW/oScqAZJJSMvvyoalb/unhbdeixJartfYBBQk
dar7NDv5u/oQbO4bm0hnli1FG8oJpYkHJRrOcDLdl66DSEPVy0zoxUnjjVYxZNdcs72b6mZP6/T1
Aien41wjB0rFgli4quynBH7o7Hc3dbu7Rz8ItkIP96BikG3b3cjRlm6KVl92Ykz7Qehw2gNt9Tvm
i/qq4tBBhn9hyvRrjyOII/8JTEfUtGY/TsN9nRfPbZ8+KabzQua7mDtEkLzHBvnaOWx+LXb32q0G
0Gr6RNbzK+E8BL1157XGuwfFTQmwVsHfDb+jqD71GZFfu+aPBuSqXfMnHPzPoaFP3pvb32DN/n6y
curzXucek8aKDxVKMl2HS3e8HpLj+OTmxR2ExytrnsEkd/fV3N+zeW8rZFAtx3zJQMeZF3Dv5+kt
znCLkA8dgam1B1SKDEG8tWFtZHmUpzkaTZiln/nYkvwZ90hloRpn3NDpfGvW8SV9V+C7kqgq0ufM
pGS5cWICISHcTQPcwffXxyQNnivH/Tmu4Y+6o5ud6hZCcR85xGbl7f26ncc6/NMX+DRnRdeUMaNX
3sTkWZuZMvuoMum0AXusguolMrc/O2JHu0oPJmmiXCINEWdrcm8VD2Rgaj1YHLNwrl1CUprYntCK
4UoLuSDw1dbCuKDzDRNHXedIrnNroCujGx6S9a9V2D94gl/FakIJ7Yq3wQpvUTJwLsGmlgBRBbbs
ixUyknZlpFrbusQ367W/cjQ4NBVFTAUwIwXroERGZukpCeFd6BZDTonPxbnAHYPvxltQFAH3GSmq
w4zJh9T8FNrVCbdSQgcbwSuWXQAjHF1Hmg3EuE1+2goNcsj3k4oFP4z1xf/PT/VW+FZTT+BIw9dT
doiEjjoDgvSZCKAmT+Yz5Y8UQ3Efgv3klRFAOEF74wYp6yk7spKc7OJmVvLaWLeEA1wFVg+gBckt
XENdhJvwDYp4JkXI8WWmiwYAk2CuAbnLX3sgCj6iyr4NFBKNqgIQ7g9cVIZfwRVXrD0aSTjpOSkI
BpoQ+NJwopvDphl+fBhrOSN6dilLVuDqcpk8Q9hW9wBaAiku4TTGkY6JB3tDlxwuY8R6ip83UbZO
6CGkpuIOMEeNDx5RxQZI0f9AhdqTkc/Y7AiRjiaOEE/r90Mb/YnqAPUSSCEnlPZzfq9O3+vh3GEM
s/leb0sQLC4+3H4qhsG/RH33ybpzfT2QXjUZSZN9w/DWKkMILLQzcJP1Mu9FcGDBGR03bDnuffkh
t6FXoV/mr/Xy2CJmTH0TAQZpUZGgNhY8h+8ifLRIT5p2PZDDH7Tw/EJK1jxTfB7VLkJIalk/WCHs
tjCJoX5h53R8uuIaro+v1n9h1U9gg0r5y/E3V+GbFuRrf7wVLMVO4C0pWVEGOuOS5W0d7g2/SX8+
zG7IiywrlB10FRVkJ/gz5FGuXHAmizBcAYgNi4cften7pRRS8qRsh06gen6dM4ASmPXZyrtbSIpM
79TGmhDPhWm8UsIAlHJ28T+295CSbpFAn61ovKOx6BdxU0HcNK8uEQALQpLkmHdEDSJryGEKbKh1
TsjiHFSwURU5MJ5uP1TuoxZzDDZ6USKtb4/0huXazOcufxi+SQGRmkjOiOp8n3XtSQaHNaNLBGoi
4hX1u0rJaUR+6gDPNWz39LjYwRPMyhdZF8WNGbs9xSwwEuYtQ4eE5VQALS9JxwF7343PVVSfuwUl
doS+LEEmPLlTVVeGQSGyerkEmeg+zneet537PNorjWAO50PM+K8rJDg+WVba1G6L8Z1+w4Oq2qMX
/iym8FwGFr1VgrPZStT5rBKNEcirOOt+98zN5UGhjkT2CXkQ/y296YHOiS7x1RbEn3Kf3LQAGrqF
+E3xSezKuXVwNEiMwIb36G7s6R0MNALUI8Vf5uAtakE+KMCnRfHZZ+S3Lh6dza1CkLcET8p/WAUF
BU1S3V9QOGg61da8EJAffYc6FCzmHWWmuFQjhgcQ5s7tvcZ8U9nlnpo5PaU+nAPX2xdJsNcdsB+Y
h0TDOxEhzTTMAtxbo8rz71By7S5+9egKNUd0gYMnz3ls8lcuVDkOYFlxPUd/Rop2KG4ePQxc7NmP
NcXfZDLuF5i2yNZRFA4PXsrcZ5bEo3rkD7/qGYgYY1amzS1SPz/1uR71dDE8jQczjw+wpumDpn+T
0iEvVJBZ2AMqUW3gTHBKlTx4jv22+Ajc9F2DysfKhIR8Q2/9T9vOZ5C2q8YhUts+bbQkCs858M4N
C3PC4WrJGDoL6+q/Dqix0l79htntVmQiuvBh6xDUhVjBeNNT2nxx56N1tut3YY/+uF1sOUE7735n
I7tipFg1dIqJ5HnD1vY5UNBCFEipIrI1e0EsRDLYipT2oIRgSB02yvt70m3hpewb2rdvBLHLlveQ
O3RFXqd6XTjcRtSiSTsAwBP33/XZa05Wg06C3ALcidNknfUHvSorYPb8oYzFNANyOC9kOyBSjk6S
dvVsK68r6AMbDP8SggSR85hGMpcPqf8e9+utkqWFcNULjb9TFN8pcA93002LofXtPzQ+ZWl4a5a7
L9SDDsQdgPIGPWXpgZl9urxIg4xkw5PT8IzunsrEClxWkMc0ic7iieRhettk3u2ObswJjBCleOS+
vGvHhxaUt1dKeFSwUSFGhkkQZ7vQDIam0pKFIO8vuxGE1v5NZ84BIFLHmHnOl3QuRqJf23uWbrL9
mCF8vVk/NudlQtJbBsLL3L8lVONl6KgwIidN43AMzhi6b06WIlzDoI48JYZ/jzkaMI8RgIKcSNnA
+gHBGer4E8TYg44S9h+JMjIbpaPgJrJUO4MUWPsJyzlGaj3xR+cgPz9b7xaFkYQlVpqqChS/P2IU
BIYEKb2uD1nZH9KIFlyWjB/+z9xg6vQ0K2ivkA82rEBavJSyf8FxOvP/C3e4I3bcwE7nX9gYfleb
t5rvlfVNXUskCu+DuIRNIf+iJFNrTOSRAErn9RfJI46x6ZAsgFvJaSXWoOnrgvgIZMAQcFvcHNnJ
bJ2RWTkJsuDzGFeMXe3jv6pg1n58tkjk+a1+ObcT6uHZq0mrQGdGMptJ/aFzlL6QUo8051B5oeio
O+egZ+wSIC6SiCudTfwyPxPrhk+OIAR00EHjkokdNAOjCJV/CdAGqcDpJBNyjH4oi6kc3gU23i2A
3013F5g/QR2xE6rCd/RmLAHa/Dj2uTw0NaGHReaKMkX0Vsco9rHcCtnjDb+iVVUurvw4mwK6xrM7
/lLHoogbrYaDWi4/1HkTjM7v//cFF2XRN7daxcmOmCrApmLtWVSwRFZMWIYOy1Tc0vO4cwFn6yOZ
p8wDFyFn6a3dcVu//7cXTOtzBnrDHanaqZOmrhT35WJN2EaymCZHiaty5nWcPfa4Ew17jCx3PGy2
ztGR5d/N+kY7fzVhjX7Lx64h6ebHfFP7XMwvD+BvotcUcIZ74QfERXPg3bR1/6hDx3f4fpg+8yr7
+jkkZ7NJyxHb3tf55bX6eX4AL+fmaf8M6y+L1FuhscrIZL2ElARoCYgka8IqIihAWgMGYSAE8dZS
Jug39jcQBVH1pdhIlWZ9KXd/N8oiQADIhFufS6RXxD2USyZfKOBXkT5SnzZbME+tEwzDa3GrxJjg
ygQuUL3AQGPYoWwT/pzAbEGMWABk6iZHbTGFl+2YH2b7BzcqwKijaKtTtFlajXHxgc/wNfEHB01x
IUdVwSJX5wthLKFwN39FSChh3i3rISDc3UBW3JS2p/RlB3Un5h3pztI5ulbQSM13Vv7Di4xd+4qx
Pq8ZkFoMPiVjCi6hB6VhNP7ARhXG10SalljpiRuS69SRh4zDNm8C/yFgBoYw1yVgSgd/rgA5br70
rZLKoNK8jMqcBbw+JP3t6F1qVFxKnBxWJYOerIDdvE/g2eg1Q3rgwWjBODDi7mpmMXQ/oOArpgT+
JoQTQBrtv/iDl9ojVgj9D/NWgq5rq3Ey2TTs4IWBCRCo9rLCpfVvOVE8JYjD9G39i0cfgdAxONzX
3DDdNPtmjPcj4D8XZl3ZVdymqr6jXdC1/p0TSG/M3vC+i9w9WMvTihngTIFz8WEy5jqRsuQgblNH
93TWyXtwFGcKjVo7eq/zjCYPaiYFuyz8pFweU4QaqYj6xDKqgnJEkSSGM8S/7gcMopt35zRG/oBW
qEsY3V4wMcedILOt+5yAWNC6QruScnsMzQZGlh41W/K//EvwIX6iLFBNHD8AbmX3B5cKfpkzrwpv
THKO2bUtB6Y22UH1wcxocLrxkrex5x3kN2xkXwjeXHAoQAZtXe0mQTC8gm0E6Om8I4NObgr6sVzQ
4ZLybkJrKzZfJJJ8sA/bQh2Uym/n/Zb/ax959ZgRhs6H/k7oJcYGvWLgKO/mUp8Uag4kpK2vwGPE
eQqIlxk3BySF8CIsi00wxB9f3BVUkcu+4Hy0gNmVn77GE/IY5C/sGb4oLaU2elx4Jxh+Z6x+KUgA
P9LjkZ+piA7RoPQ2VNYIkTakSEElOGeKQ4j2rzxIZ1FtnvSUrNuafBhMNl5J/SoqYXJ7LtN/Eb05
L8mHDhUbSbzKghNRgTVxhBJwcp0Cqnliu+UDVUJAvpqpG1lDFt8fFOmYABuskgqeLdmGXDqOlJEn
zAK74EVmVj6SGzcpR2LzaQ/pni/VLFrOhD0rEavn8U7QEodKdXhOhwHtkwZatMauYprHkHPLN4o6
G8244Md8wQZooVgGqlyKrJQpcwoB5rfqkjt0+Ax9kHJ002MGe/Wi/+VdsvdxtXoezLbOJ6GjXMn/
j2//V/PW2ZkXotpSyAsBbUfoqrTaL/74IPs6+84GWT2l1oZ5qihhZohI+fW/oOd8js4mFe4gusVe
q/ysdEx/tZjgvLAMhIHxe1hBqtsEBAEpD7EAsOZK/EdUVjBCYRzf5Gf0CewjVfV1fhF1AWRsMejS
FB4OCJ7eJO2jEiV5z/+io0voSWTXUqImSmDXXPgo7AmOl6cKAaYbq38pbOftK3esWAnTKsNUYFiq
Pr4U+Vls7NdC5iwAPi2cE1dQuYGXVaTtCSPigQJrF4pe5dnejT/+7JjIQPFOO593s1tt+UqlJnh3
RUWELPpow3dvcBhMzIDiLOLT1jRQxUoASbgpMToGkxeeDcc4e0t2nSLDF0UVRJgeUb3OvfbTB1E4
+AS8Lt0B9NmNvzmmItfxxQzCa4YzRSYdSONpm6tniCBPdl4/275F/mY8+FBHcz+k7GIVr3GH7CX7
fSuaq8qCNwWpujG396Se/iRITWaTTc3L7X85K4l8uMVMqTCeC6d76pYMLn50itC/voRIPSS4DBCr
GZvXcsQ3RBgIyOwPULLfVJTX8ifl7i4NIppS0+u8j/8AjaODClG/79prEKTyMMzpk5f4t1XXPq1T
d8MAhIe28R66vrsWRaroIzLrJf6ghPkRJ/2rCuRDtdzNI52xfP7s7z5UixgKVKmi/odfhL+VgTCH
646pV3dBuN7HUgRAOaXrsAKRK47yuKNlcxzO9VA+Zp19z2Z/QwiYOVRTzNneYcdC43eG+NdVNpov
U5So1nfyu+FmGeCzpUgk5rgy10yInRPgh2CMqYHZ+a3ywmEKf+P9yd7Lo0AXh1p/BXamWkFQbFT7
CusIeYkJOKhRMYcl78Y7cSCitn3PCRsSJ4U0TRKcGu0ptGKyRg5J6AV05bT1CxMAbnZ2eIdfFIt2
5xnEJiBLQQeJKnYbdx+yS21nu6tg/YTjJ5OQ3pBpPxoz/Wyss9xwktJmODn39NM8X8iyLRWMzbH/
yvYluwDmDpoIcNj6wT2beX12EU/vipD5gs15nrO7xR/vPYgfVy0yuUAgt8XWv4+We9X232JQTiSP
l7IK5IceFsAoHSmhZlbmPO8o2k3ep2JcetfFbD6RvNLn/A/SsV+rw6yTeMcExeqFAvcHCpxPTYxu
aYH/6nv7KZ09eJzFrUElsUwWpjEE1m0CB1iRzYDBTOC2eOAO2bapFEcjDPoF+HHBvaqtWhJc9L1v
GhOzU7LVdKLW5wvrdybmcVxEphh/g/nxWAWLRs4t6MhAAOyybfjdGyZJkNn/qIYyOYBQfqgg6uRo
wRNHNrRk9u1ysdEuvMfQ3b5c4iZllvm2XF/cNlGcn/lHkAzlGKplEpy8DiSgIthPzr8tEHaxNQNz
iBbNffsMI+dI9+l52QpIAdPHlKKGDRZrLsZeWCPO0AqDY7m85vAZVvuH3z93GFF2iWyjOCipV5/w
I7LBGDkFRWMx3KsGGtDXIEhFxPvEwWk2xIqUOEnChMsKrefWUkpaOwoNeFabJJ3ZPVf6WgA0q+6F
FR+ImrG1YlMJPyQl22XTq2IzjFiRf8kxKm1zvY8obU49TCLZSquOn+s0/0n4EJS5Euuhn/cOBZiM
m4mr34M24W5+I6LCgXMt7l+8GKrPxH9Kubk9/hrX4uftveAVDLuCg5W6AmdxHdO/XEdRZ9L1Z5lq
OFNJn/zAhHdxfYNlxZFAGEFoQU5ayHENNGXaw5dCv5BhPbRAIr5DF5HvqGREjo89ohr32CGa4oOJ
reGLnpWqBT4FQEUJBC6WHIPkge9yr7zxtfrdmfca+gSOwGpJTcObqGoa63VH3S2QyD5rKn8nMgwq
g+NZuQpPn3LgFqIC+cNI8TULSnR0eUnNa5ESZpYf8EG7ihZIG62FKLo1x/BRSJIbojvAlFKqFXxC
O/+gz99A8kYQOyeP1ycrJdbRZQJP/cvK57NDob7MoVmPL5NUOK2HDLpqRb2Zt5Dj+wWK4Su5qk1g
hKcjREOeUREJYWFxnsLlD12GVyY/HdL6lf0IhLpq944Vkw2LezdAzIXil0v9dEdvVgWopnq1ceKN
+si6Kq/WDYLYzyg0qbuH21F+SXkd5YIO6ygmVoFoE21Fz0tZ3o7ml9UGVzHyyILoW6AG2ic/Bkre
7AyhSAoDoySBVUIbc/SoANGR0ldB0QX43n/Pq58CklSYVm3FAmrAlsAuiYMfJE0Fb5OnZieW3rc2
FMQ+9l/TvMI+Mj347cR5pCLaMVodcMRL9NKjcoSuthWBqPxWSAsq00HCIzpymuSuW/5RTYVk4Eb0
VHlT/lr1K+6KS8qrBOzvlQ5Woo0uyM8sP58q8EkQqo7iBjPEBYPm1RKUqUrGbYIdjD7xEgZeZ93m
edh95CpN+v6/IxUQ6ch1w3LuUtTdgKVH4PyZ0JbMmLoXnF540eDc4+459UfkW/9yCeYqZZXJaJwv
SAtHL2+OKuBIJYkfDrTBbejVmlDboLxUTzZAWYhSJYmIcglwpp4orqF/WOk9uLasGokbd1XYF3Oi
DBZNKnkLto6IBEUUHRXVk0SYdX2M/XdQ/QCvRzrOO4owZ7SKgX2qisJ74iz2Q/MAJqM6vrBw1Nnv
bJt+oRRmFrVuvjVY3yTeSnUhzOpeSNG19YFbdyuKhUD+/DYqGvvM3a4FMTAq4cpHFgyoVjZoIIHN
2IOqKzgUBXhbvDO9f1FzdPsy9Gxq7oj2QA747c780YJacACgeiiK0oFmr+tFXohXqA+1l1OqoiEX
rMAv/Q5yZvOqU4rNap35lbCfG2Y1YL+S1wnvQPFE+JpINr4T3DKXO0FdRvxobSIzorvD3HvrdqFG
py81wmXVcp9MyHXCQOhx6h2kQyJme7FuZoydGeTUK6A3rGiXZeV/T6dqxuxC9Pc+ue0ZYnDj/rv1
1jVvkMfMOMh84TZ5Mz17qitm0FKO7XAwPdQ1jPlBZSULWsZYTntFam5S/mMWzaHfWWfhPAN93UzR
CS70pQj6CM0a8Q8XTcmO6RSo9kIKW17LEGmU0od3Q6fR7OfnkZrt1nVvurRWdg7Hx6EFFhyT4a61
zF+dHzzFNr0bA5JQI9pKKnWEwK9zQc1p9M3vzoUn2oOjqEbWI7K1rN9m3jIAtKvS63Jz/6xOvh7m
un5I4ekN3fwaByaZgoOmpN9S7rVjtN+7nnkwacX18pgZqj01ZBuJ2I65VtVT2Kw/q5LiuOPLoxBu
O1WAqNN0FohT1xPKQz1nZ/cy9jE6YyiqMTEV4viD7Y8fgnybKATmiNvoFMOWtmwA1mje/dpyB/gR
bih6ousvpFNeRn/7doz6R715aIOaxo0s8MQYBSE+8HmudxGdhJWVxcCTCdJwyNOHXn1vNwjBt9HT
5BXflmPf5wiDFOt2mHf9H9Q/UE/ZcghYGCbOvnOaUgZ6j0inMJj6V+PkBJ6ZSw+GXV6VTDiHNaYM
UniJ6aNsP7zspvWEqBDzRZXpNvAlEv/Vbr9c91xijVDTrOs/WO2JCjVfhGlfGETCAM3xKajuMHDy
huAW1zHFnI64QrwjWqpkCbFZKnaIyCejKAMSwc7FPJuqNQr47efmXBkFxWOqy+sLwiAMDfBxw18R
nALS8ZWNowtgtXQbyqEFJ1LpZnvrWCtGElLb0Dy8GeH/cZCFTTFOGq1NlR8FPDNIkyQGKwQfU+sh
W8yNcJMzGV6d2reXCCn/R1Gd6MCcbNaLB7/YXv9ab43bwD6KZLOimif4vKm8CwSX16hE7Tpmxddn
nSBO5ZK0v2S5mnMokxZDd81gJk+vGW0huL4ZNMKxUYbabuC1KZZgbgSRz6/F4ASCocCW68oP+CRv
3EsL/x2zxs2s/J1qHEqtDShjKWM+QpVhCC+0JJsx3hJV0IlJJQu1vG/58/Enxf4I3TS9Rq+5ld/t
l/xWOJ0uFva0uywHHAwSagByPKkqFawQ5m2Fpemk8HSY+wa/kG/uegfy4U+eUjCF2O6JndA0CW9p
Su8gcT/sIrgzO6EqUbsweLmx3h2b5lMsE52KQGbdM7MdHkngCSrUFsCNLvjtYhxOMsN8LFOGjkNA
FAm86zV0K7cUJW10WCafAaQ4BJtWttWvbghO2T0zPCx9qgtWtVoNnTf9Napvtx2RdtTnHwOGe0Hg
jAGZR7v7Lly4rkM8/I1HPlZbAU+hsFixjwcqgRIR2kRTZkuugbEyzl5XwsBmScyYblqBke+hBnan
/nNugbcDcpU2WXNk+bMQHZsSVh3ZUgyX22EYHWFApL6oDO6RC/QQkL8YMbrikZ+iIuwVzKkIb0qy
dHg86CTkxnmAoU0TFTaaeo2qOlUw3IjCQaZy6AFXSW1S5lM29u57IP1QW6YeRJ2iUzzc+IF3Fq8g
a6k/GMabcgSHHFVVz6VpDgpfCOlUdhEISJbP/ZxEzJBlQuRorw8z0+iXO1bf9VbAM69oYR7/cQef
XpPkuDNpOq+ZDASuR2DRkjNERXAWP6H1fuPJ8EK6ExWUfEJvpg/uAWtYImNAGYimFaZpQubt5/nT
WZEo6YubRJkp5o5haad0YAl50HAHmBMYOaLA4AiQisuV3uPOedyWjxkVGUV3Dmn8AiWOM28ybJCx
yVdgwEeVkJA1v1ImUXjrUVVypShC4LAj1MVqiEQcMlqlEJ66N7pWZ41AkQdT2Te9yeHfskCKKJTz
oMVmnATyUclki6sM5RbuH4o5+hw2ter4jP3aRyQ1IaGZB/VjhDEDwu0SkvKF/5ONwR7WQPjZNJ69
hO4EyjWkLMIFJfshIlSX4xsJeRK/esvLBnp5m934eKo53O7CCeod3L2y8p5Nv//JV101dAdYTsBE
fnBw83/syKF14Iv8+Crzv3v2RxhiKbIku40QsGesMWlZRkcNmNqzqvoIXS7kggNZxsrI3K6kfpze
8bJkKyBIkq4+W+g85XAhMTKXEEzMVU73mr1wk/ucFm4jCWDQ0+IDNRY6Bub0AqKvTyxuXX86y/JT
lcYcrJhtOxaX0s5EQ62P+jhI8EMWGcfepccQII6nmkFwZkaRusCkwYadoJCgjiadbNkFZG5oj8yE
w2ZowpCAxNWbvXyrjgmc4ztUZReIxcR9NgN9OPWFqxQLVM9Fti9nLgntZsQ8d6tfP8zU370JvTnS
s/8OH0R8qdemFmro7nw706tmocs0fKvAXgxP/MwmfKt6JkK2KRQqv5cb5IWyhZru2Q3QJtQ6iJOW
UiSdpgmxR0j96K42tx4QiJG0KcsPIvYfZ0+dIW4QIEXp3VRs5oxcFOtcJo0KZg0nUjAqn0JPOypU
79Kbq1DVx96nNOO3DBUS70jgarx94elBgORS/TE+DcxvhIRgkzblIU8OlABDQGvR7yT4es349t+i
NKtGlXNy0JJN03+zAfWs+EJyUWkqq4uTkoWqTJ5EnCLWpPJAHQFguQPyxLa2DNtjIvk//nY9J8UH
AX+lsQWw1ekWebWoZqiZSEaqcOIHozin1CtESWRWyLGFXjK65GfLQSgOG4Gn7ZiklaDmozRT4Jm8
oZ4B90VwwZpWNY0mHFSsGzUgl1F8cXTH90f1SHsf2kMXq1dWwHuIfX9YLLQ8cESXTua/dwNaQ4im
w4BRfXjiOPgUcRkXzfs1r/kbJWsNiSAY0I6rGM3uxGt28/ze63DDC2QpOgfQHJUnlaMjjM/G81JZ
H8w625sAi4ngCPox/Vf5g4lasTyPZcJ71IjF+glCEYXu33JPYC+74izhHPGWXUjr5fgHLs2MB+wt
JLtHgnjXvaXz/B5i1PPSM4Ijp4GDAaiZ491F9le+/iOJQxG95SRsRNN6vzKPs7XD2r10sfveezWJ
BiA/e8zu4PzKggleWQfgl0Gi2LQ4uHCM1mYVGIquoY8h1J9wmHmz7EpIzY8KNJZq90RtbFiQHvTe
K9CVak1ICUAIMPosybCsRx0SseMkHdG6CVCbNFc48IR2UdXf8vqv0ed4zQjz+AQZANE5eT9aVwMp
zYCxFT59x37d3vG6xTPUjc50GJbb8BTQ0ergpbBkZ7s3Prpp+krT4E5X8Ug8WmjF2kbeurspCT+0
LfSQw2yfjYEpVeiVyoNV/YL8Ggqn2GwtYVV5L/2wPW4kMVJSiU37HtbNo64zLP1B35dhkP0X0CXH
ByiWzNNTtLivuGzwBOMi3hgQSvaUraA8qdND0S91iuUySV7rsFXDYwMM2aIYkM73qGmD5RCM2KiE
4mmk7zzSDSivHzOrXQKT6C7XeCt2fNoRgVhkExNEMiuLfo+pebcx8ItwpSiNW2BkeqOsC1dwCSmg
wXX02fqxVb63G42wjTomc4Jn2Xe91xhVFIcTZSDmlubJnVLMLJv/en19mCj5S7B6Y9d6n9oS5Bgk
R+pkFRBG2HXrs+q2ET+lFEdcNIGSkdHstGvETJBXjNGhwDw27g+XmSIJ8OnkomXTx/6lJqhuK3bm
Xi5ZJADbmJ5s2iNGZ1G0q+CRxIjCT0AjRA+Hb4dI+8gErB6RBueqsf6UdguoBLBJk/Z5I2Okmjfu
PVgL4B0D046JQb6IbQelwoZ7J6oo9bQREkJgrI8tT6um/GCijOie2rBgCimsc+oHDsdtorejtYKz
+EpgMKrRQpIHEYKAVReMPGHbLaZ5j07ir8nYnixsh2gL05TF53AX/0twINBPkFBrODd5kzDMcIj7
G0q7f9TeJdoj79WAqk2fMNwf/92pyZvSIjf2bunQAwC3hPrjQXU30CKVytzwV2xgJbAQolgJfoQ7
+rmrkl9JWT2PqyYy0h/DKazK3QEVafAGXCQPzQSEq3JyXgQZEO04c/S14n+ZtjTfjRzHcaRAHfxJ
GuwVndR4d51rhQru2j4E03ZhM2hzqnJYkmthudCKvJbn0l6HUJDTPV3Y0RtdMWchi4Zlo7zIjC7U
pOy6BM2idXE0EMKuL4WSHMhCHZ8TdlKeT7HxwviZHSqxNolKgmTB4kSPadfTCQV6PN/LTAVpd10X
63nwB8hp9UPP3OugNr/L2aLzlxqFOLu6ZoPyQ55BpYY5QvygurJD+US/ItjeI9+93L17bybM+IIM
Qy7tYMRJEC49SuAgPO3Z9GdxgNB0+/B8oD8uXdSosUGMU9YLOQ5FEyIuQkc2r1b8YopIshsz/Fxw
gQ0ePLCn+5gsUuVeZbKeie3FEyBkKcCrpdkGF0XfTjKeu8C68/Ei2qY7132W6WOGymPh1mpANpC7
s9F31kdJ0BPvFaAQ7qUwbAtqbqpBN7AMcJ0y0kLrfCA+wBXm79I4RDKRR4ysg+GfDdS8uALJJxvO
z8zjVFQ01NvUj2gL68dbTRlyovAAoC4HPebhgzBoPX3CWV+qFpLf+xihHFknN3Ox/rCLHkCluLfm
3cOl2YFm+C4yX1DhArhprGPZJI+ubT33Yffm1cHLUFuP2bhicIxsh15A/GEHNi1umCsb3Y1868+F
XxL4YzqXrDmBLmVI7hnzyejS94rRU9dM90DbPnJfdlH50NT/j7IzWW5cSdL1q5TV+sIupkAAbbd7
IZEiKVLzlNIGJuWAeZ7x9PdzdS8qddryWC2qjuWgJAEEItx//wf7I83RudBbA0G3EQWRmwfHTJXF
W0qRW9jOdggLKKPLvDPj5tviYVZ/lvglFPHYf+adNs74dt8nb/6IFio9bBcgfZrYtw5l7RyWrB62
2GxtCpt0zYgLM+Ls0e3dV53ZjwrdLmGNA6va1XsvDlL8t9dgM+MmsnNC1weDNojENfFAt4rPgKQy
oxwggBAb+LahJtZGazNq5SGWLWZJDQPfjNuOr163nDuGYSLtYPHUFSUwqagAxgXFPZzZKwa1KWw3
7+T6I41INFFYzXi2YSF809ic3cNsgwEDHiRZdd/jzov3nLlPreFo1Hb8UbqEjHv9wAQHgJQGo3tY
S0hBdRuSoNrVL22QYxeUp+EBHJCb7gzTldGXrznlrFUm5cZax+vaKa7aqf82VPkhnZfvdPI/ljAl
+xH+wG4F9wvQH/uFB5aVN3cz7ltnyvAaVmMGQwNvsXRS1rWf2fO7iZUZUQ7qzqJI9MzikbGceBBQ
m7KkLiu9FFtHF5A5zHY7lfOHR8GWOaN17sU5brx1+D6vVL+9SSvgThXWXSokRxc3NvaA18EhOVk0
pAZlF2rKOKf8UE+V6nlJJ+OA+bBkoDPzaPTwxAAkplazfpohDK8IEwkke0/EH9/0hZmelFfckbqc
3ygXMVIX83g6J7ZxwlX0xXq4MqVYVTjEqdh0xC3seZ36UxPA3u6iTdEq3EBx62e/6zjK6u+dOSOF
gHme5A4tWdHujR4WNq+Y73tQYrLixeGpMlXLfzZN/baW68m2wg/47ighOzy0hukO49pXDH+3Y1/B
Kljv0yICaMQQsCuKnbE4L4o03NL13ogJenRq1ns9OeFJNfV1DzrSeNmpQjqjRreFqafybeE7uJLr
5Lywhtcop0G0BLcXj1m3aj7GZmYyEMwPVpnBCibXa/LnF+ydXdIT3GdVkaGKdQxBRDHqM/OIzTQG
Pt0KsWCAm5/nd3FWeYfQGd2nbAwOaxWeMgYcAwd7NRHq4OSJfQgEUYr06Gyrri9gdffwHNqN2QXV
oWnxnBns6dASX4k5E1aNQffmwxkzUiqhoorokAWv9YbiMFvo6CKXvNFJmrq1dzaNid7a8BLSR4z0
WU6nJJGZf/Y+qeAqM737NtC3isUEA/bRIlGnhbBthJCdrDHbp/38kVnC1GT6SELseUrMdhlqkjDa
W4+HHs0wdrQDxElJGcNNx84Kmo1rPkS0DXjYhTfUBvczvAEjRLEof23pQK1c5JtpQGugyEC3SsM/
mzG72s4++X7TDEnDKjgV8iyCkGVRRznhCAuCyhKqBW8NMBADXGjPq9fAfSZDA2HASGwjZrqnkiT7
49pX4OHyozAHmK25rn1ewm/vyD4U1EX38FrISyqG+MUi1q5tmOWCDO3I+DpXfLui8uGLON6rO+bB
q55cfO/WGKuXRT0lVbRLHQefgTVeNosTZW+EEB45+cG7UnMlQG4BlvdK1rOXEShZh6jxGAxU2Dou
7N9Yo1m3rYL3GDe34cKumdmXfrpeq4IuonVIsE08P73u1+XKrBW+3im8KN+a7fMqsBfIfMWN1603
S2I257bbaVrK+MmCJenEwwLNxgA2hj0bJDGc/JG3sYj5SqVFn1KX5QRLC4uobloNKABudJ1O/f2k
bTQH+anx8u2wAjlgyXoksP3KGCJ6IOybN2YIHRX/HBrxTVMTcxtO3nDJyAP5QUEgmba8aqOrlO9R
A6g3C4nuysB10dPYFUews8wAOiiPtweQsY2Q2JKYYbaVH8yCaqvVvyxOeaBgQouYcrhdjIKgugYZ
GZsMZUcMYzpHO6pJXjcOlhns5ZnCGHQHZgcgUNTKlAsDKGXNtMRn9wAMiYihWZkT5153FwTZMWUQ
JkgcbdiZ4D3mCJEc4IxzFjXmsKun9apMobDMJr5apC1NMwnvMVVFA3Qo6ymp7Yso7F+ywn2bqS4F
Zu1lAJbW7obGbG+YVMVxfVvnA1YzLRrBBcSdpRXCflj5PCv8dCGxWXoCv1j4t1oOblTljWlF+6od
b6w5kyCGT/NJ047RBqafTSJY2T6LEnxkvjcSOm08y8gjwgzQwKqHWyXt3VCoVyGM9fTLM4UxPbXc
WR0yUmnt/VAaGPjmFw5vq8wnZW+zEa+AaLh2AueTFRMp92kGBOxoYAuLAF+eX44tU25k5EVMVIc+
A5cBY//4JmMAM5LrWPfBeZR5j0ryz6tiILyguRVeQEahL5NVGpjnypohg1fPjQJEAk6RFn6OUI4C
1GpKNLnRGR/UEL7T6OIwhP0nXdtGH0L5Rng7yb3DVeIsDxSaAnPODc7Iih+NnObSwhK0ALKVO+0B
ToIpZhQndhgfZC12QqXipNGMI7gKo2g3K5OYYQ22stwSsHp/RZ85J9somfdeWe/yeL7N2XVUNGC7
Wh8wQheXEp9Zksr1prSal2xpoLT2sOHXPtp2LsRxn1McCZvZnD51AX21TWhW55oTuox3NqjcmWyf
nzAOtXNUxAfmI0OPBYBRn4Y8xViX3jLWF+QU/1BpxeEFiazD5KyjLZ4gg3VIGCmYPr0g+E45Mi2L
z2kpCWIaWmpsQXSrcT2KmkxcoWU99PMhGJ2jTAnKd2vCA1e4HzXAs3BVC9djKM/SmRJQEDbhqWIZ
Z8DQ9taes3PsqEnsDR5Eu+XiG5bjq5eo/rqo0kMGpNP68SgTbMEcbK038JiAiK9iCt6hSO86woTz
jMElW3k9m3dhAeUiW98tR9Rh01amrHLdanC2iYXlOFbOKUaqdp7jxh2d5OeTmrLWLa95BgXlfTf2
VzGvAGPOnfK+pYhIQoiXRjtc5Mw3Brpgj+ld1UTfsMa/yPV8LJPhh0zsuUPBEigyedhwzBg2C2wr
yNT7ZCD3DU52hquLt1Y/mewxvaTbyD3gClrdwcVBMYC8wVBiosgRSWHFY9TkngqsLfGdAlzLGsML
LNrgCwNRwE5PoBCZ0x1aKawRMRtvLoiN4lKgbeXav+0bMFGrNhcGMZRrra5+pHn/Ieg3rNuHICct
m/0NCOXgVNk36rJrx44vKPYOlW0gWYLWbxgZppXcxhiii29Kz893IVZQ6oM7SvNvzDl6N76paLDH
zMV1VX/OPldNnjnREbhzeNVxMYOf3RyTNpS1eN7Gt91UvYkLUhiv3/6b4YCQck0uGhZPXFlvrQlF
qSlv5b+srxJQnnb5zG7USaYz+FrcRbQFyWwLVVwuAyYYsw66x8tkKXeyx5RVwHpzZQJYNeICw8sk
8LiwYnCRvWdMvh/xKBF6hHByesdkA+MvSXERNqksbOwED0ac3AhRZuLKLZcNzQXXGR1roxTggl52
IYFCXkHQsfFSNe0+YsuqQTxiPTMWIA8vAoTmSVosYtNznpjgwerozheV7YsVQ87escGOpuFTwxK7
PzIreYr98RIS+qVK7qw2+RFMi3GmfUw4tX6FFu+xRwlWIJtWptVzAoJUcvYKC1bmBVrAf9AkqFNN
bZ47nA6f1JHx++d24sI1cOddj2M0s6ePxi9R7ya3tjE8B3j6YM991nDgsKaGvgfpu5PRFZtQMqWk
E3lHL02e6I9lC+T28/bLLlGhvxWtiMjw8tHfrAEs3LBhp/vIwCIb4Xf1N0LxZt4UQL+wivXowcUy
zSd5VRRdlT20l4FhbkzHvOmb/DpMisOiw0++Y9hRjZKmy8zcIHaKHKPKX+QKtcE2aL/Guftr6Ywb
pyOiLP8uLhPy7cdYvDSLHTi+jKBxYbgin4qAuGzjDDbb98U4diTlImoixHV1mH6Uxpnk9cXNIxaC
7/40ZhsZtHltcSVbShJFD3PWX7eA17I1hmxu7ep89CEu3GZyUvP8yljhk0XGt0OYhKk7wHj5INuD
qeYLJ4+uEgoEf0HYZ9WfpB+Eq8DiQhnk6BVGH/ebTu+8tzRT8Mp48XpiI2pqBAxTgCIFr2u45WVC
nnja73zTuKs88FwQiDrwIJZ2BT4MhLKG+DALN3Bxfk6QPkVwEpvhhWES4Inrnhc3G10UC3T2/NxN
sFuij1qrz3ksD4yvsRbJFh73cyZ1wUwG/Ghs03g+iJNd4KuNEO5ky8cqAWFXxruKwJLBjdmRiIK7
WTpYN0iJF54EkqvJik5k6cjd5g1LjPHdi19lMzCNdGd1mP/qQFNY+82DSoYdNByETvrK6Z370Y3y
s2rEGlgN92M3/pA1PlTO2RKHF4ppYuDhBtzmN00V455svXpAurQu0Knnm1nVl2uGGF+ldGNh8jL0
1X1t+HsZqAqkVM0gYU4JV6VRiOXag5kE7M3cyRl8xJ6PTmvtnDnarNOlHDEtm5WAa5SOQKXQGzF1
8NdX3hob+qusebnFesjPwzRlc3/R2HNxgz8NAEPzNtavvu6vVYfAnPASD+ckp47uWMpkR191iEfl
NJLtcW6JuCzjy0Erhq+6/JkVI5bHrFmGtvLRc/j5YsfluJfDe8niG3YOAToco9xFhIiNiDA6SSGE
tdlPj5CavqVBcWtPV12EYY3xAYVknzUuh+Fzmbm/VpMKnrto9khSchSucrUqzrFncHARxImZqvsk
Nexs+O9Euz50rvet412ECMC0n8cv2UWy7mT+6Xkpo3npuTPUJiZKV642Us5xckgc6aeZOl2c5wpU
EGv9FFv2TvvxqU26bZJW91HfbiMijyE2n7Lc/7TKcIqYRqiyDkyFHd/fDib6HWdnE63QRQnU3Oxo
BneOZx0nE75Pap+7RfrhLuIxGhIElH8zZyUxeuCeEhRPQJIxgXaaFfcBv1toe0LuJQ3U5CXy/OyB
vSKB0S4myWZtQaumJXDzozUP51mE+GeidVLmD5cNKAI16jyiBZKQgNTZ8u9wV3/l4a8FdAVvumXG
PCukUV7W3C0dVnHsfoZFdWH616yAKKwu5LHJaVcQizghdEetl/4gowIL2Irvs+46kwRqYKGkSwnD
MciHbh9lKM6T8qboFC+peV84ekvEBlREB9O0SR/9FH+FzKv7O51CuepnG3+rfGBxpeuVEw2P+QIB
vi6Kj95AF1Lj1+Gm92ObvTbldFw1WGFmhqnGnDL/5Y7ji7VY92nvnKAzveCM9VQOjO5iw8PDfGR1
qhC7WKlPIyBXxjeo4hjKt49s8+D7rN3Ow2MupS0uPf9hGLEsWckUxOs7vPCyoduRkHmyk2Y99l74
Dn36vsvsK1pY+ekQGWub35oT6z7HBD5oo9uxbr5ZfUCyVpT+lE9dejGkCUJC7tcnb/Dv595HnJS/
BItuLrI6eO9W/AP84KWOh5syDiC1zDaMAicjU7KtPhxgrZQCaMYTSf7Boq+eVdvQAqfqxevKn0Xc
cnqbHS64dXM3LtN3r0iZcVkVIIaBxD6DkzA1ybdC17igrYJqwfeTSmVu1f2Ujc+OiciqIk0Abffy
2ul+jyKOxILSCyCZeKzTIHLhOeUPkasPrTnsQoNqOMzecnyDZQ9ZyRIuk3ZnttPVVFMDzCNy5uzn
WNrYGwT3uLUf4mZmdpPPx7r3H6YqeU8N4oamLtwlnX+n23E/RjTpeRft255RqZT66HK46hxzMcN/
05ZxazkeB3LyUM5JCh5vc5iW1W2FmX/IxjkF6l2Td7ORn01q72Xo0g9Sfe6wO78z84nDjD8wfBhH
wvSpkh0BJhAqiSoYFygg64KdUVsTbQIrLKm8owFP+NPhYen1wWzrF3wFMU+rp1Pc/UrSN6dJsax/
5ajSrWjq7VsLqnI+qH3mMhmCGE15LLfcZD8S45JKEBpRInSArIRAMnmTv9UOkFkiSgn+SqTni4kD
1mncg8RQagwspDofUun+zU1cvn/K42Bx1DZQvLkwQlydq9hONzL5lOOMl93q6GPakTxOeAPM1ui2
O7M/71R/mLEakIs3tHNeCv0fEbRUWQn/ArRbqZZtLsMOoJHI0crZFGNKErMnUFC5KaESMeozfpLu
5fMkKlYOZcLCORIn9Jc+4lDT+cnwxiE5S2pahqMViGUHmyFZo0sZsqyG3jgcZWbE2BWWb8o3cvl1
EtwqerLP1u640CF0HYZh6AVGSm3hkSoQmaBlmMJrKPuTiHZtGGTSEcd1sEXBymgmO01YfNmUWTkq
zInWkqoR5igztvVIhNt9PkYP0lsFKt7IgZc21MjtfMoa5E0D5WlPO71olB3suVXpv44BDzKdxlv8
2e8V+I3XkPZiaTiMzfhQZdgAye2SexPgEwIJXl4FqrFw0LeJ22C+DvWtAbQqnOlJ5l20pIufX0eM
wEhA//lJ5/OXkxrj71KMUdxKp9FR1E5meSGOJrBc3znGbtzeeiuQN2GggrF5SROfGS0oM46aqbVV
MYkoWB2g0BEG+xyiDQG3SRP3fqCkSThThGa7JMZG2bj+gzDCyfHyn4RznPd0ryl7I9PVvUIeIwFf
eH1J9fD5BakLQz3+wr3jSr6RzWbmBzOlMqak/Fg2rDufBlL+bGlDeHLosvm1O/+Q81en6T0Uq610
5fLwDDaFtX/laTfIluTN6cdx1ym9db2rbgQs4+pHfB8jxBERAjBqCzcbThCoxoCZF0YvyUcIZ0t+
TGgsjtGcTy4qi/QqtBXTJvI9vPeqQ0XIvD2HeEjzcupA1nQ4EEu4U9p8atf5vuWDkCjs+ADDQaPX
4cWse2LGCJWheF8RDPHLrrH2lUMlGDIPWvQtPgJZfzuGM3qBEZ0FxB0HhxXtQcFVgA3MfAPznjT6
cyZewluRe7Fm2Y1hAXSu0b03M7dIPkhi2eQ21JkBbk9i2UzRoZu201kNkINXzcAO5ZzTW1jW8nPW
M3KvxNTXay7rhEXSB/l2MjPzMFUaszwzu5F2YeXLe0530XK5fRdchVFK1KRzmktxp6DYMh4RESI+
pTLJPy26XIKaGJ/3i/nYhTl6lf7IWUZUQ2/vYoFNaIVjOj/qkb5xt5Nmh+qdkpavRXzXFuHF2tsn
ym3qksq5TDtcaOSumF59nfJzU55cjLxcZIBBYfo+cJHkC8DE3gpfxx3T86Wvj15e361R8Fb2N6No
KGL1rOD+nAUJWe8pu4xwJ9KWAB3eyy7Rv4hAOhXBgkeF/TBa/Vttq+eiWiWguHX6S9eZT5FnoElW
V+zIZuLfGb17kl3YNaAvB+NTHDQ38L/2CZFbwkV10/HSWEiartWx1+2udUlJG0vTQh+UPdKPbeM4
3vvVeow5ZAsruGnY1wlysj9b6jcYNTVvDel8sH5stHuzj006K4atUIotkf/W1LwjMCb7MzP8Amio
qV4SbwQbrE921Lz4YD3rnLyUAadwvfYPfuqAodPiTJTk0u379fKM9JqRC2N043mwPEZUpCF088/O
mzGSuiOSE3sFZG5r8TzM885xKvTpVwA/AP2TmvaZkVUXHo5p04Svowo3TU+WT0fag+1t0ywiOMXe
Ona/X0sX8gmXUuSK+b5LKk8VX9Rd8rNV40/BbBzV4ZxkPdLBz5AieNSjj6ug6nd2KwhsCSQDmM/h
S4CiyTtr6EOo7PLR8JGhF4RXgqrCYLHNxxpmGRZWGA8R4JKYh9p0D96gXtvcp3AEMCjHD5WNIwkv
WAM2/km2fzWOD0aHe07rFncQ+Tep4Ec9YTSRddOp6M5ld2jd9LJZo/PMVkffmg6R3R8LSHMz84K5
Gl6icN7LLqZJRLDwmlkL8i3c4pEgtCv8+Fnq0FbqyH8Ljf69otSBjl5cVgBcZ0RyPZQGIPQ8uoee
XWscrIcSVWAcm9eyHYkBhS9cX2s8NWLjU4+3TepcLk0y7+w0ijdNlLe7IQy7ixQ1AEaZxzxtUrho
+TZPP/UK12xitMlB/+xGyAp6TPJRHTAmRBSU/oKwAnN0sMCSrZOZeySCoVXUkFyX4D7yzJd4IQQq
6QgFGbIVuwcmpVQaPaWx7DBFFuzpO6/cKujPYmqHMq/4m2a6j0FcGgA/eaxpayp0wNFFAcatFw/a
agMhaExMqD3dVVVGt1MPkEqkxbHVeH12FDhWXV2iE9/EjXG0LajS/CCU3vg7YR2nPGdYM+f73lmu
im489rF9y5D4w57iXZQxJ4xmjA+4s7L5hByvBV6ydmBvyRtF8zwne2I2N6lTggyUUM9HbFnT3t57
mbWbgWJsJ7xCmyxyUf/U2vFONiILgnuzGseowhirW/Z95OMJaJ1ygheHqrka7RHf5ISgzK472JQy
qGDwzQoN/LP9jIY9fywwAT0rsOV0COx2LPQ746rxAInz/Hwdi47xBDOmqIRbFuX0Suiegj2i8Wck
CADs4/iL3A8SpErj3muSU4MLR1+2kHabGk3s5OcMbsYHbCzpcROiaU23PjYOKvdoKL6n1fINf2IK
vTUb91WF+x4qYeyzi7Dd9A7LRVsOiEzQkLYRvLVB8ZQkIf/Lz2hfFgbIAVbY6UJXgZHXjPTLwMLt
rI3meyJevW3kjwdm0jEmVM7N1OYo9YbHda2jbVnCcEpnRTZl1/5iJ/TPB9XRNzY26VtoJBmbi2Ns
WeCKnA9Y49Kp7uxk+kHqO2nAMX5Ow4JR5TqCgMbJdW2MewGuovUoPTsW1UAYFf0HY3twmk3AOJk/
FySPsLi30e3uBh2/Jzyt2Ziu5b9jqN6NDi1v/C2u80KOqLg8Lt3wbVTrSVzGhyZGwYJIittZ0IX0
LGtK68torGETd7f1AHEfsJsPEs1LPnXXTT9t84idvZ+NC49QqogsReRiDocsLB2QhNEDE9fFBQmT
59QOglhTKiFJlERxKm6DE3Mlhxmzg2zdybYPnAJZh3IZlN+jHBCdhRCopya6FHQDhM2B+yfDqbHw
ziXDGGAH9ASUhzVEaQJWT8aOzP4IHBQgRo4EqO2bEjb2jIWn8TEL4sV0mbQ7fPEP0pgz3ivKbp9g
QUeYD44s/XnjE60A7sy1DAPCvHuh9vKL1SgOVZHtP08pEHDFXWmZ8dYilgA68CE5kWmDXSN9Z3rF
Sc7/cyadd9R1C785wPSSfxixI/eBb4i+0EsgX5uPI4PIkaNGQF0KUfryljvasLoXN9pxgjrqoOPX
mmhJK22APt/5F/KJkBmywcBo0Dxh2Cd5dlrdVZAu5C9hMUYfapAHNI/05Rji8Tsmyow3E6kTv8+s
zKLDktccqpL4D7lG/1k68dAYhtRsFIIPyFZnYI98xs+gvN3JooMDyk7LLrHrRsh+cyb2UYV3P1BY
R1353vCYE4pos0230n7JNKBBRW93YpDFlX+yzcroJBEm/IPSxvXm9M1tIaTxxmsm8G0P7Tvjht5U
WXOIXeaRFxCg5Mkgs0a3YZkUJGu9mRPaxncka8hl8ILGq0u4YOgTO2IO0WhIuyULkEsYqIPBoaRF
4wYV+S8jjDd4TxJVjk1+WMJ5fgLdyds32fKjHvv0+JJvTN6CMo89nGvqcmldZRJUULiYMScEMtLx
u0rqi3585C5LOyZrDggAoraIilm3DXQkUZQKTEjZxitgGW9YiJ5pYkFhHkj9Jv8+HyPz2uRO+hJ8
XGWaZL/KeCGla4tBvo3qzWQaSr2PqkIqbwpxvhXXHa8DtLKcquAb91TgwAKvgIpP5tA2fFDsRVMM
uVdmaR9lKhFwADuD9X3pwi33Y8pg/LjFphOXIOypWUbyLbLkKsMwxyLsT950loaf7D97doxLiH+o
k+48d3EEQ1A2fdjmE0qHYnDw/HW3pFaha+Lu0XVIqk2DqSHs1C0Yp1wcnCVKddN2IaMw02b0Jg0+
0LuYrHINPOuUJdcRCcotEaIlN0N2CXldqNkqCPVQQyMc+3LC48pVDJYQp58VzfNY43ukUaTc5iw5
ULCC5hCWlfy4XEfhDduoWe+n2LmsaVGGwWdb4bWWl0lVT7JeJhy5ZNBb0YpJjSotGN0sn/xZV/Lu
TRbyfeSbzCInXmNBDnNEkF40HYrPlc4mdO0F0zlX45mf3RqIAm8YL8zoPqioOJPf7q0IG17/PsFw
nb9JjUFcCcE/CbLSC6d6YulAO0Kyeo0bw1ZeSx5pAce5ZTBSlN+Q2l9OpFpArRKv4HuKR92hwsBq
KqkPVk85VLywkOlxGPjwb7JcWOhdOl8CL7Box9o/gkHhQ0z5VER4GvgD7g/oL8KynSGoV5giVIfe
CMk3sgnGordzb6DtnEG+44R+iexPRby0NrJarVZhM1l1bB8XUkbxEaGVbLC7TsDmsx8Vm5ksv9lL
ftqy0Gh/nMTewLSCwIcTAw9MCKymRE2Cv/FcCsPfyHvnDAHVH2a0aEqtMrjqi2gr39hi+5Y1mw/l
vgFbMRk0ORREiFENHSNgiA+8J5rBnW0y14CgJT2CoEXMe6/kXezTT9prSb47RBdwSDZrGzZWEwQ7
dnT5cN5a7uEyYOXlJ5deLNEKjxaQpwcdr28VNlNYa+XzYQJqdmUmw0WiJpT1y2034GpEhAS6Funw
LCw5H4O71AAIE9ZF4z6mIw7niQm1PblbVHcTB9azlajL0Ycfo13KKZ9EVLM1bypPo6IsL/MpQnwW
dx9q6vNzbbjJZsmI+Fj6W5L/1nfswl9iT+8iX7ORK3pggkraAh1xhcdcgJSxWV/SpQboBSWiO+0Y
WrdRDoI/ed7jEkdYVderO95MWYsFtorHdkeFE55Gl2yteAz9Q2oHq5D0SXz75z/+73/9v+/zf0Q/
BYdcYPn+oxwKrEDKvvvPf6p//gNiqPzu4cd//lP7ru9BeTQhL+NfYXuB5s+/v98nZcRftv6PuQY6
Ip4dHntV3ldReBhHMhfzYtz/25/jma6nFQwv18Zl6ffPqdOizbysXG+cdEF8Ok/ALblLS53e/PmD
/L9ekE+RaXqBqS3lqS8XBH4W+YMO3JsxjwzcSEzrxqjhP7gD8/mU+vC8H3ymTaD56m/upffXjw4c
z3Y937I9bVvO79do5kYUl2Fk32QqZUUSME91njkiHKWMzk9e5q/Pf77avz4+bTqW9jzf584q68vV
RgwN42EYcRSLAEwNp8FzKJu9u7Xmxf3zR8kT+n2laFvZpmX7pm9r17R+vzoIeAaImTHdMGWyj51f
Rs65O5J46y5lvh2xX8bBPalv3I7yZYps6vo/fwHX/Os3AGF3XMd2Xcek+/39G/iVV3eLFduE+GRQ
zoOo3WGBiAHAuJSYK41qain5sCFY3Xg5MFftj6kuSOVYewvnZ9PFuXONG6QRGFqu31t4SJftlLuw
nywDwVuv/O1kJ09uUxV3kc+2hyJGIaHusOvvveF+meKGlpRStV8L65jhmE6og+pakTb5jL1DFB/n
lbIZTIytdTMT3vyowqK/jIJivVgtg2XRUTiAJZspTtIu3O4/36TPRfblMbkQbln9mlfN+vqYIKyZ
Sbfo8aYw82hnW2NxbLtiuGgnlwlG3zrxnWpMDCj6iJb9bfaa+pudROGuHrsCElDuepd//kqyBv/1
G7G7+MoGMrSU9nxMtn5/bFPn9XWctt31ArTy5Hdt/qgTo7gOoUfCmM2xshuwCfnzh/7lPigzwLHL
cbVWrjb/suH4fe8krRf3V7PPzMIXi1XXhZk43fpwLpZBk8cUNgDNHdIu4+hHmCwF5tEw1ObP3+Tr
K6oskx+E8OKTba9NT/78X3ZYO2wtrcxB3RZ+bAo31H+0Ews6cOOt1//eR7m+dl3P9Qmb1a7jfd1k
XRMPgzwlkC7SSbdfxgZyCC/Svmis9vTnj/rrXqdhZ/NA2cwtD+nk71dlIXrpvakbblCicSiSY3SG
45N+LDqJ63QHa/vnz1P/y/bjOZbn68DStmu6Xz4ws/uu9SNNPt6yIFasyzj/qLVdP8RNg84gpChs
/I78j+JQiOC9aFHJOI4T/cKjNt5qjT5PtXl7XTBWu1Ix4NTax94hjsA0wjUefjRZmW6nylo3XHM2
0Ai18w42lbtbbealocqdPZopx9w0OolvIoXNYDQi8wv9SlFfzANUz6F4CD0nu0Z/b2+iaBqg1bjV
u26s6Soo8hD9R0vAUxk2FStgQnDT9pP/CtkNTs48QxJaRjQBtt+/4dr8YUZue1qwjutP/bLYkouS
vU4qv4oXUk4jqrodx44i4RgX5h+d5S4f5eT3f7OEbfcvr7CrWSiWBRnZ1Jyqvz/tesiwcg9GrK+K
JbgtVdbdLqpURyhghGS5Czl7ZONN6pbE3e+qHBhbdXl/mdW9eMh5kXpsvKh66PWsLqNZ5yemQVj5
mBGzBsOdlyuDfhdlOmycJepWdBNmvEWr5P3NhXzZiljspuNR5LiBG7Bm9ZcTpM8Mp1h0rB+apThV
ZXXpj+Fj1wFiepoZwjL+zZEl9+Vftz5eSCoCV/EfT/HfL8dzkK1ezYGlb+ABbaa8swjVXWHlmeX5
n1+P/+XtCJgb8U46gaIU+PJBldXafmoqnLRi8t21k/vZWVZATrczG2sCtTbHME+tO8cfcUhlsf3N
zmP9texidfiBGZgmNhBs9r+vECIFVZMOnHlpBb3NT+vuMNicQvUwtohDdU42m+Pp+xXsbV+PLok5
5BvgrIeQZLbLdgs/DWf6calTmEQ9nntrWjKS0f4xDmLr48+366/rWTlIJblfDqcDO8qXb0sn3tnu
3N1ls9teOg2zahjY+fufP+Wv9ySgVLEpscGFXd/8ck/isWkzA5H8jV8FFqyUpAbEMgp3gpvqO99o
cLLsLDb9FZ8QZiN//vAvS90ni8xx2JsDrWjWLPWlGM2UCrqc0wBqoc00pc4YpUV58zPL1mZTtWtx
qRqj+puj3pIX6F8XPLp1Cl9f+5bvcgAHXz6VJMBhDMPVufbyrN4H8xjcum1gPlp8wwNWi6gBC56z
6+YhUn689rw4XHYolK1f/9bl86ZbFqe/wymoLK71yxcJVRYFHdD9Q6M7KDnLFa1pEGV45x0YCfzN
4WTZv1+2fBrFt+mwp3i85vaXfWUa6qIKm8J+4Ilukh62u32gGx3jR4EXxrvRPmTGhxrf8f7983V+
Wcn/88mODxnXNW1O/t9Xchl6tHbVbMMrW6hCqTDR+Zh/U/p/2cYCx7I14ha4LoHvIFL9cjPJ5/EH
iokcW7DcYZQUpWS59dleF7Zx/ufr+VpXyAJyWEEeVRP/c76cNKlKHcaaK1GM5fQyNSTsrI6+cPR6
nUKB+5vn9uW6/M8PcxSNaaC4geaXbYD44DXVU2ZeuwU+W56bPbVEaoYRUvU/X9XXl/G/PygweSfo
oXz95QYyRmwXQlfNT6eeZHjNw+j7mBDNlPiPif7/pJ3nbtzIuq5vaBMoZvJvR6mVumXL6Q/hcWAm
i7FIXv156Dk4R6Ia3fBsLAwGg5nl6ipW+MIbwiux75/bfnkK2fzccSTcDLjYjgLOYIkYnXg0Q3vG
8MsIFJr40bXDC2fwOfaaXZdB6yztjxaLAAQKDGqvggS2sveo5xInZWtdCJfSjYtVnu/lq8kZ7gtL
WxmzuZntItyn6yCTovDJ08dvbpYc9Kn8KUyLZoAzgg8IXLWd0vEfOdkgkfXiS43SCCIh/axqRAAU
7y+v8fIQzl9z3jYcRPJDbr/F11R0xzS4RtFTa0HCVSVucH1d+/vOCzykVcxkXn2klIWdePcO/wyj
IasRsfP9R1OV3ZVYY7G55kPjeQZpiGMLkp53L2KGR6BAOeDD2I8ALB0tpMrXb4JUM66cmcXumkci
4CfDMHVBaeXPpfwqw+Adm7p4DOQzuMjDlAPnFJTzhG1Dt4K3k8grOeYi2GA8k1eNVIaD6rqs1Ns7
R4GP01PXKZ5Fs/JmRjuy7KS1KwPDOjoc0ZXpvV9I7nHfo64iHMd+F1pQ/6yDxNTz564ApdI7Hlj2
7KRn6spVqruLibGDQMzZPNXsIR25zcXEnKqM6azzZsowLLZBbz/Xoy0+QWDQV1pi9T+CtKOBN1cX
wL22G70Oyu925uhf0AEbYfRY1s0UxMHjIPAugPRS7lSDkoDjOAhVp7XcjlNlPOWh029A24fDuhoV
5ozwe2eOifU5CIQGxb+LwQCMyUs2Rv3XsCsy6u6DD2MMLy2EeIZ0mJkXWg9zvho+BEiAr6Xt4U8L
NvQY4mX80KeQMHwl7YeiN9Um0sFN4A4T3jWw8Xd6XSL1PAD+W02e5uwiFTuQvbrJ2xplAOy+TWM0
/stJkQ+pCXFechbqx8L6aSYxXClLK+7LhoIvMSGYPXMqD9LWC8otVXtLycFEeF1MG8OKJwhMVIGV
r5IjtHwcddIKf65sqHdEkaivJYE8AZRKUEZq1KcWbek1IvH+h26wprn9hHp0GNBgrwR6GWALf2kw
d6MWMQUxPOkGntKBMLCknjVCk+k4+dgftKVFH40I79aZRpbF9MEf+thOVmGX3lUUhU5lr6oPWa68
z/Rvpi+m9GarqBinu9hEckLnE2RO5/6mkJU8t1mnbe02j2k3E07UCAweUuCEEXyWoTiqvkZyr6Gc
6diy3usZnRDQsviNZ22yG5sMWF/dIrJjNzSVSgB0OITCKKA4cyNBiQKZbIencGrzdWmZLs6xPbXt
Eek6vzbLGwuON4waaxpPyHqI50jXhy9e1cZ3Y1aGD550vds2hwkBP51GIWWtbQDadlXQAj/YnhXd
SS9Rmw4G836sUg2XzbJdQzNqV1NVzfr46K2UNY8ErpBI4Y69cXCsOvnsRCmEemQHnwqV95sEPvUd
1tpi67s1/mnwpjYKStrar518YyUUmSTF631lgZxoSk3dpp2HBHXHr4JKDuq9tDRUkLN62wYTDoh+
PoKKaBE01mZwqDPpgILt4+VnwV3cjv8eal8Yrm8YFkHh4jGcGjl2maKJqfRx+pKFtYYiHLVfEvvp
wY8yA8ylzECBtuHeGzLvJ694d6dqvb3DspxuSL0Z8xqmi24JDD32bVatBWJKUJDkNq0VgNn8JjdN
tFtaU+5UNZg/HE+CIqjyCsUSiW1v2Mp7WaXuVp9IbMcUhQWHpse696f8wVfaB2C/5r1MvXafRjBa
+7AI6QKHwyEd/IA6AgiarraCHeIR5jqRObS2AFrUSNR5g/zs+NLUibvzRzQHR6mc26ZGJr+p0eqR
bauQiUAhPggHZzO5YHHJDCv00bXiJkGK4WvfWjQq3FCsNO6Eja6N1K3bVAfjOIM2gMdjzOcP45eR
XGDbeKX8JGJufU0zNBDDtBstX0ffOtLkbdYhbx2bUr401hT83UvgmbwAnj9HNjpXprWsAQHecnoM
uvLTbCyi6xUKQn1yG5n1hyt75m04/3/HoUKg803PJG4mUPMoNdTJ0ttnP4F+kjnmQY39vZDhw2RD
G/77AXnCDWZnUmRZ1gkIGWUD/dw/dhZSSV3w2M2Sxn5nAXeJOmrGbvuX9bt5KUkeXEJfYVPUnx/d
VzFD1HHlhn7kHQNrPEihf25mX2l4CuiNddvLs9OXhft/B2NacyHYeVe410rYFVpseceuJLrO7/CC
lxAEs+6Q659y9RHwJzLN45UwZZlK/BnVcj2PGjAF8WXRyi01kGS93h+ncsLRo91DDN/Ugw+VpPzL
7hZDuTrxnq7bOrtnuZqhCLSgCFR7nNEyUQH6ILe7o2a62ZWg8sycXHwWKO9Sa6HWu7jM8qSFyx+U
1rHLejtc15kTA0mqitshAJsdxnZ57dstixjz1OgM6nS1yDIpJ7zdKJnblgoPE+tImT9+qNzQPvlJ
m89YkwYbRjfECUTEh86W4b2cRvy6Bs1eNaou7wbYcTVvC61NiD1BCvnasp1vAkYg8vgKcs/lfba8
6f/8VJNwm64fVfBlXKpPWYqeJKbxPDs7PzL2KBLfuukwgCuEK5XU1pUBz23sudpFEYl0lXrS4nPg
ZD9YFqjy58Yf5EvYtyY+3JFZPYcuoL2VWctJIutfNPu2nu9wYxidT7Kug7vLM1+EyPOFRX2W4JWS
vGkYy9Qnz+LGbkLNPFKa+Y7L03e6299NGf+6PMy53UcqAwPdm1sqy/iY5omCU9gQJKF2nrrVXpuZ
0Dpq0a5ehFcu+7ODgVv3fMuw6efOc351Q1V8N9UljnHMO8hOZdcpYEIzUzUDRjVk8bVa7aKS8mcN
6WpS3aBs5tjLO3hwytyzwKofuwa7XqQsiNtF210ppVwbZT5ur2aVqj5oOyy+sRlBbqN+zu1Pl7/R
MoeZt8LraSwKQm4fxJXhpt3Rjpsnuh5ozyOoOGPEdUlTFAKYp4qbmXN7eVz93PeyDBrZPoU3x10+
zrFdBISY5nQE3w+vHwxmvk0HrtpSqPqHM0bJvogC2DWYDa0q5Mthjfpox+pCrILeG0kAHEgNeVHf
1n5sYfIT/W3T6s/a2D66NZ471+TNt4tvpS7yirMMD9TTD42E4BsOT0E7fHDN/krYee4zkESa81ik
r8ujgjQHD1oh8mPjBb9io97Z6BOWenozYQOXdt3vodXxQqiMb5c/w7k70KaiRdGHnSyW1/XY1Vrf
A/c7QqOdtbtPvmys1QTUfwXV8LlP1TUEydkRycpdupzgSZYzDUJzRKhkmo5EE7MbjjGU/yDlb+In
OZPZ6fdue+RRrzzu59bXgRtNuXk+s9Zim5du1Y2y8tOTFeOa0ljg9FzQQLXp7aZy/Ao56Baxtfuh
yq8MfO6q5fIzHbJdItDlNSFT4t985Kr1AlN+09shgUk5uOtJ86orR+rcieKhRzuEBivM98UNiA4z
enh6J45GQiI6NQNo7cnDLlTXbxrE9K7M7NzV5NogBwwHnAf4gbenQ/mlZbSeMo5ByXttT5O4VXmo
roRKZyc1N8McOi88nIsPp4J+Miv8DI8jvDGS4RcEyXBbsGSF8xUUjMvH4eyc6L84hjlXBJddEKXH
4zR5Y35E9fJ7G9sf0kp9vzwEJS8W5nW5db5WPNoeju4S+/nOPOXXd3rV62imR9lRWkhI5b30V6gE
YP9sdmKvDdY3N/f8TS3hWuY2avgU8VDbmcZ/SmPuHptefmf0+jEpEYEhnQ3vPGIuJCxnKZ+kMGCY
Ad6sUmifk9dtaPKTXg9GsxpdA5y9VULpHLUX10h/wFmI1w06QDs9cyXuXRPA+6rEV6s3XogOsTuR
XQTuBBQgUqTZoRlRMRgjGHdpm78kGkxgN/Hk1sqr8N5IBgxJo0Ji+ViB+paOA6fAQ73MBubiqmBc
2zU262msqDbkEZYtboLeqA+YZtQyQHMDGnxZZlZrbBG/KIeWtR/1P1sNvUFlY2Qt0eSdhMRdkJEB
tuffvZk0iwQjDEo41pRNvUOSxXKTV+geDlM6a6X7zwmk8ngovqgqeZZx66x7O3ZBI00H2+9/jYSa
t650tZVmjj+dvvyWjbxIiO39zAr9K5orNyFirHBmSMFjq/7idRGsAbueHbvROQky8RlUHtxBz35w
dAfrdhhgslFylYwGwqZl9eRJT1sNE4x/lOtx4XEQV+1t8UGWqDaMU4C2DFkkMtLluNd8Y9hAKZm9
ngsQEpODeriLarxu9TSkCuMwZKxWqFP7kQ6fgH3xWNcubnrRqQuSlzzzbeyRcYoYEwC/iCl+NE3v
pSx8NK+Vq99CsHzAEiPZpYiX3pr1gMByF0xbrx+a22oovsWxeIGmP32cRDXjlOMPlj3igd0+JsMU
P9tjK27nLpkvtY+aYQBVzR9C9B9XTWOWa7MZnReZx1/1PG9OwRDme12kOZSYMENwyUfbRXnHPkkS
xOj0GV6FCG+U/xgaF2EX7RTXEIpiBbwzVkzCTUpxG0RmsfF9qEmqRGri8pk8cyI9MjLeXlpJnrF8
BaM8DkJnDC2KoboBBhyDvNtAynYbJSWiIjUqs71NK+DyqGeeBqJIx5+TTaKLZQQU2BHaeX5SQ+3o
bfR3UWBGeDmBp2onbnql4/4HNrW4dXwE+Ij1XN5BWgBvbx3dawPg1YV3NKu0foySSh6nCB23tGyi
H8h9649OCQ+jxN9924x2hjdaVZv3xWCph87F2Ba1i+hQBTka3kaJqbiGPo9sPe2gHCnR9K9nswQ4
+r2ykwekHTSo70a+n2rIUaWDPwavhXMv5Yj4dR7DXilsfXd5Rc9d369v1kW0nCcCsnRn9KcWdgdK
jP+EcZ1c+Wr6uUFYSWCUtB353yKJMxSYCleGNnbd5VMbugdzcJ+bOL51yvizbaFCkktvo1yxDUY8
iYrUeGq5g/Qx2moIrV75Oec2kaBaSZcQmBF76e1nbdDJQKEyt4+x03K7p6mx921KjnqaXSunnZk4
KoOmSRhDk5wG6NuhKOyqvkqq7JS0SAI0qUkNHdLz5U94dj7OXEjjGM6AhLeDEGxAOSx88zgZza41
a54c/+NUGB8vD/MOecAj7IlX48yTffUIu0HgpR0awkfUML85gbpP0Y1Pg+R34KLJLY1NWuX3qoP3
wFncaQDwLv+Ac4tJjAHkYQYBAFN9O/40lkM5aEZ66s3od9iwL+LxPxwHbwb3zcgKGrXLnWopG2y4
FhaUmcbZka9BUfvyLM4uIyMAYqBgRs9tcas4IMq0sQ71k1sa8D+TUzJbwPjrzJhtjgSayjMTC7NE
nYzy8thnKk1Mjs+o+yZB1LJr3ZsD6sSehuZGVJyoLlSrUQ0vvoljTp3/Mkz1qWnwHrg86LnPRsTr
26jmAJhdBoga6jdVmobTCWMyvKd97OxwLv0PY5h0Z+fKIBXXxREAUldNwiyjUx31UFmpGZ0Qdxo+
/u9GMd5uwApNlYzIoDiagdzgb4Fy2JW1OnOUKRaT4dHydfT3oTsIJ0O5YQg5zEHSM6ZzRUEeIw9t
sq+cprNDzSgiz6b2wxv9djJObLpUDVLt6CQFFA7+w4Nb59mtKixxZagzO4Bjy54DNTAXgeaf8uri
GLEDKfyhKY5DP7c9JlJKc7gSj5zZ2m/GcN6OoSqZJgj9QNh1rE8N4mgGb22pxs+VYffo52Ob6rt/
X2nyqUo67gyDeo87rsCVCZSQnWMla2PjywlZSbfWrqzeuRKoPyfg5OHArN71zEE+17Lq+EgQlO+D
IdonNJPMujvGM9XeCx+rWnvyUuRSotH+fXnLgz1i4ZZBEFAzSBBziR8KxNuFDSujcvwsKo6lLnB8
aUPzU1JIY01wlmB4mT60GDB792lbPdpxgsaIpVfbzJu+hMr6ZUyTecRR2N4VNuma0/az6IXtrSZj
ui/K37hDWf7XSfYIzIRPpfo0GQD2nAI5ZwiOiGpC8XJg7ut3A1aLkEkxX8iUnm9qhemOF+P1HYdI
KJoYGjhKjvvUrmbB2RGKFogk6O8assnG46h3+YvRYWk6ROl3OMuP4ej4d7Z9L/uETqEBz1bXpaCJ
kYf7CJ7PQ4ePJZwLA0sXYXwMdCXu0SDP9v6NPVuQ0rCyxL7q/Z+gDcZNKfNnYxITGcqXIjARiGqj
bCPMsUGTwKVtWzYGtvAb+sN4c04nF68hDWVUFIM2fYPnWoqK36reeSOqtEEqqq0nO6QaUKBbz+h6
brPVGN8pL4c3GaI614+Ii4ZbMaSbqfmOaE+CIBfyKbhoFeiQ0ll3PmuDZpI3mZAX7SaCJjcMG5lD
ZR+nxt8bTHBvRCX0R5RAVz2N8M+xofytiOHUp7XIsCJDt98WqAUgGJRsSjSyd5rjVXdh68t1nQgc
DzO87aC1fBupwd8jWZODJxNIAcnAWHf0LT76qIjAm7H6fTUGwzqvfP2xEqO6LT3Rb4y2GLeDT7Oa
uNPZMoP8o8jBV1cCuwCBiODzZEfmVoxoVHsVmkE2XCrMFoXCy6DHASTCSkOL4emlZds+6V2Y7RTR
wcqg3XY/GUrsGlWgaEZ29aEdqV65KEcgJop3hjRjNM7JythUqb02pyg+qDyxjqjD2DvoFkj1epgE
AfguH5FTMtae5uJj01RNuy4bK9sMU47+vWHC4U189IW8sT5EqSm3xjiEa73KW9qLDRZNRV1Ap/Ry
OBG0m2WJXGsr3WTHrRnBp8tnXjjebYI8YVZqqnZJjnoRul4w2yCsj5vB0oKtGp3xq085Y+3TD9sY
hVeDDYi7jd21SI6iEg0G2AiBO6TFTVl51HiBk6B725pIQvGQ5EQe6wRm+ob0AnGkEgBaMgC06ewc
NAUuYLcdwG48Ucx7T6JLLACyfOjsCgRSDGINoxqoR4HdHZpY/yfwc+tFtwvn3qVUiLY7Uk59XHA8
QaqtqOUEq7jrTSQI7GIfZx6jpqJ5jlUMQBZCJBAJqojemEBsIgNG/Cp0Nh4uh3DNh3FdZtqA3o5V
/OwoYc861clW12LEy8o2gwxY4FOAqvVWmtg/1DTNXwSSTevEmPKtDhRvBSARaoH0RiSMmvShC4S6
wTEkeky4ZmHwV4i5xGyGPgRtIKvCB7bbh9vI02EgDP3EtnBQvADPvi7ctoWWLSBFd6pEKAbmQh5H
1k2oB7T2Kw9VMySVsDgNGkhwAGNICJECmixsaYr4F/Zi08YZfXOV1XFGpMfHKOvqUfd7uRYTIhzO
lFbbSYzIJLWmtcG0AOln12nxhMF2hpYeGGOcWLZlKcYN1vTZpi7gQ5otIAnh1Qhm5YgS2g2ep2ji
mk//Q3miD1RqFkcAA077uxBX4qFzby5vksmzABj6XT/CbpIcTQfNPbb4UNBfWGHfO4pfeH+g44mG
dZJeCfP0c0HL6xEXr3yZt6auUmA6tdmiCkOhI6iPQe4dbWjxqTd+DMPoDgte4E/J0bXho9jk50GD
+o63NbnCLr+Of4Kk5eNoAHrBDZCozV4WdKNyjKUV22iBVaXlrCxB3cqg/Hq0Jm+gGekDhKbwgwEC
NMnozh3cmqyiyzahnU+3oUAL2skGJEKbSszOPdkHUB/ure9N2kofQSu5zjDdgrpEmiNNwvZ0+ffP
qcby5/9BJ8whp2UsKUaxk3SO1AqCptaByOxh+xOHOwNQWm6EP8JM+11BW6uH5Mq4Zz8joTr9k5ka
u0yB8ECaOt/v7SMkv1+RVjxpWvloZ96V/Xku1eKUzHVwWvm0bxepluG0CdYQdU5aoE87L0YJA5/x
HMca01d414i+hJudg69T/bAdQC08mINCY6QOpvQ/hPY0sqFvgN0nZlzEUVpbeoXAqeoYNT6wn642
bwKJhtMksEa6/FmdORFZflfIREA6PUGbYfldRy1QaG6HxQnMpw5DTWDI0uslen0UBjdD1lb2gxGn
2s86ttsvfqlV36aobz9OmpO0qzgeEaZUyYCyF2JnLuDeJ3+Y1CYrQJJZYsI7Jff6fakS1GqTbnoC
3Yx3l19FIdZi1axgaDh4OGq49Ole2qJl0Ba7EYedeCVKvX+sGjHVuyjutWDVYBy7kX2o4a8pv2Ct
UdK2jNBwmDJ02bQK4aHVkBRZtVF2jrSComOTrLmII55SK941VLdPfZSYp0DOck/jFCm0u1Cdqzo0
Eooi1O4cS8lnU7OSY0xh6CnOkRXXAFvskrFUGzMYwYkhnnzS9LDH7hYlQzVCbb7yVc58lLlnaECG
gawkFtljqOK8H7MBmEfvW7fRKFo0FuL+q8QK6eBUsXkFf3SmQguM5f+PNwf2r7Iu1dZWk4zCPnJh
/ggx7G7xw6EhAFF3HJpftaqvpEPnTrUjTGob4DQEkIK3AzpaNyRh7qKPPhsGT631KVUa5pO9vJLr
nR+IUhdYJ4oKy3wycno60I3mHdNx+kcm4ZMaxKdUR13i8hf7Q1JaniM6T/9voMVzo3LbKH1krI5J
hND/Xh+r6uSndnzjVYb+T4aSzz9S89UvaYrmLsr75i6GivYwEMCvQsp+e5DV0yNnbNjgh6StLLSh
D0PSjlcq1fOnXP5OmAg6r5Bu4N61WPk20gLLKKV2BKxEfAtoEGG3q9fKuQ1l2pTfIB65dOHmf/9q
Q2l52RT0QtTJL8WdMXYVAWeEj4+L06/VogU3xVda/Gfnxfe12UwARpb3t53n+URUw/2thz8rkTzP
wqqXv/G5J9DkpqRCNVcnli+4hskLVkqGc6TXlq78sv6JMMV9HrcoflYg1G3vZnCdaI3M6PbyyGeX
E4F9E8gsAKdlbbjtCP0Hzy5PxVR9pVSIYg3WOh6h8sqwtB+wQW7+fkDAlsASEaOwKQK+/X4pEEUd
M4rxNGXNR2U5G7RmETJuP4ydViKXblzpdp9bWj6cYQD0By2xJE7lrlKlBwzyaIrsZ1Dnz044HRKE
NPIRz6Gma3FTc1BrFPGVi+jcysJPMVzT5a93KLXSUnoKssA/Gj0SiCi0Jo96GWQbr6uz+9SsvweK
fOby4p67k16PubhtW0OfED9zrKMjy0+RdG8Rj/qoTcHf0v8onxHQULDjBDK55a5Bl6DvAaeEJztV
4V1AMHOroVazr2QVoBeMcV7VkfyO/NuVD3R+b2h9e5d54tqEz5alXv+SxeWIP48VQ8DwjsbMKLXL
5neij/d1JT7jB/UMJeFHDfGQDtq2CHj4Ly/3/Icvbzxgw4AlZ+Dzv4CBV3eRUk7ta+HMlB4n/y6z
EUDVleP/kp4dfevGxr/ymJ77vDOBzUaQHBLgEhUqBG0iU5Dq9DEdV9xtvvShP225PeSV4O1cUkVf
YO6SzUTAJXE27bLOaOwkOvV6dz965WdKQP9Usv0m62lb186nuq2vIJrOXbMIungUMUHYvmsgVTYk
GzJWRHJd5wnww13FVf4fPhinEUzY3H54F/4OmVK1LE0khLrwpXbaA1Cm2yjzP4ee8+Xv98YfopZJ
e4VAZHHPVVWNYLUMkpOlNP8pcNIUTVk6fXKcrRntILiSzZy7brhqPN+2gaZQUn97r+Y56AxMPShv
h9+xlEPXDLsK8T0wpy0inv9hbiRrpg7lbd6Qb8fy8iYaM7+IaCjSMbY1qnMWOrSjd8jd7PPlsc7t
RKjNqBHMicS7blHaO8ptETo6BQIAR+Qh39E3h9SdPjLb9VSMO+g7V96oc1uRrW/Rxpl540tKX0dg
J0dFq6C0moMVubdq5iBcnteVMdwZS//67qj8UjlDUyPhY03rKuPxQ+Lu8hjn7ic2BMmtaQBaWoao
su06EZgCGcIAO+gAetTdUPqrHI2N2zQx/kMLmAiGRaOfyJu5RAiGoT+in+aHJ0HdbFfLGO4PLSO0
OsQ1CPi5m5DuJb1zUlmXd+jt6rVTYwTd4KYnQ8NbxWvaXZPLb36afLq8gudOFZ1efb6PCCGW/SkV
AIYCcJU+l1iHDbZ70gMqWwI3oro2AAxU05Vg89x253uRvTAvGi2LiUHJAaKQDNEpK+oXY4IwEfbF
ZyXq5yAd10bsHaK8k1f24tlZgtSD9k2LFMLI29UsjTqcyrxWR7fEkS22ZXWXI5zw6NcQlVQuplNt
xOXt5aU9tzl9bisfYjb6DMuYt6uMoiXMsI+eVj5EKEBHlrit3GKr9/rL3w5FZVZ3/sAsUJRZLqpX
91kS2TUlyDA6uEI7Jhn2eLlOkyZwr8RG73fm27HmD/zqXA8KTHNuReEpNxP8ItB4fjYc5KajzE6u
XVNnxwLFSQ2b8iedgLdjFTrSkHA/aQXPAvLx5z7qVhE+qEMaIvtZr0bpIaSsjnX2LCk9uJ8aQ39u
Om9nIJdIGwp3snXd4CFj309DSmunW2fo09CQovFPaxkwQN4/6s0vbiYgzCsRf83ig26fjMKHqySh
wKD4iqOHJh+Rm5/7R/ypjvcxS15qHc9WCt+Xv+T7W5PVtQgTCEmody5RJoZmJ4XdCHFCVG5PbHrr
a/rXy0OcCSkZw9cpWpEP8QzMq/7qC0pjbMeYW/noZZjWrsCdeZjFJma5TcbC/NTFvThq/dR9L314
k/UY1TddVVefL/+M92cSTS/U+ti4QNzoj7/9FbxBWZEzy6Mu+uTQV32817Uu2k5BG+J7gLjHJOhT
XB70/ZlkUNq81pxbI3WxKA8OVZPRQhH9kSbjV+Gh99MHJ7229mAZsiuXzvvEDBY7KjawtgSCIMvH
qcwxdgdfo04AXHL/J8qiedFt0bec6Il1xZcM/d7Ls3snLAeaYab5kcRT/bQ4OG/X1O7xF7Nohhyp
wTqPsUZTCq0eQXty1EcAtzGKtHlSd/tEk4iVVpjV+vTEHPOps2K6MYPfdx3uRrm5LmWo8f+OBV4M
dlo8ou48oHcuaKJ6DV7I+KjjSBiIX03XOF+boGy+gcsV95o3q6Fkk68+YG4W76WRgtO1a+xLwtb4
1CtAlonJq7Oqxw8gG+PfIon7EzSz/FulIdMa0xs6Bnppfb+8OOfuEiTUfG7iWVdo+TmsITMwGtL7
E9iYA5zB2zoqf6Z1/vs/DOPMMjDcWSDrF1dWOlqo46cpWPdB/hpk8k8scEoqxisb+cxsUIMBZQSB
lO7b8t0e8e7So7C2jhjuHIKp3MkA/64hunIDnxmGghecCI/3yzfNxcOppfTTgtqbEAg16CPUVXs3
DW1/UxdE4JcX7szRnPM+xAzYw8DqFwsHsrmLY5sqlGrK7tkzynjnh6b6zCFD+X4ooiuH5ezUmBuV
GnbEu8jHEQIebNghsBvRhWgGJLflGD1jVnyF03buviX0oBREjMV4ywpNZoQ6z36RnooSyVCnNu76
hia0M9mwDZ11o5A3NPEnmUprZevl7vK6npknyCPKqwhrkMksOyI8k4leTa59Sq3hBZX6G0PqPypQ
D5eHeSecNSOp2PA81YxiEFO+vXtgJvohMAAszzKJZ4aqKO1hA/5gl6Vca40ZPg5xXN8kDvDFtBEY
IdPb3nVaC4kKf8JNjKHCps9wk9ZC3mgniNNbG4UK1Nnr6UoMc+aV5beSI9OA9tFYXWzrOtHstlNT
ceJ6RqM7lU/Ial9J98+8b/Rs571MsEvCuliPwvM7bKdd9xRJsbJUvTOxdIfVBjbPpeFYXdnOZ6c0
A8V1xEU8YS1etikVbVb2eXuaTWjm8Mer9le+8Jyxva0G8YVBhc/SUGAbl0BtC75BYw8B/S6/f07T
bh9zZxc+9or+15F6BqsNLsk5JOY1EcwzTymSI7MuDhxeejrzHn8VsfQgfHsug/QUR+u+B3CwAo6E
m13SrNgqVXdlLc90NEEFEl2htcCGflfajPqyGP04M04IFOg3gwFaJjHqCMBVDxasd0fK8J6GbIHX
T/tMWMm9CLEUSGOEqf/DotsucMW5uAshdrGNQqtzwjo2JOXcmx45b/6GnLwXH9FhT5F+BEjaetc6
7ufujDnJhR3LchOIvl3vuLCCKIvp6MYZ6ideZoHAiTAbKuS1u3Helq/21B9duRmKyQND9slheTuS
Vw2uGWdtdlKtvi+b5K5DpiL1xYfR4OOaWrpDZmhbQ8DGHeQRSYWtkwYHU9OuPHSLHfYHNMmhYbKo
ckKBXxyfhn6i5ZS6dVK2pva+kX3CxKEEOJytwYE9JgzIE5SuisFe/90X/ndo9KvpsRG2cXW+XYKO
ItTUpoY4ItgD08WLQyhNElObKK02UOf7lez1+iayqvFFChAYjQ0k7fKPWHzwP78BtqsHWtl23svd
dWhNYzg7mbP7RmpVWyg/23oUV87VuVHwp7EE4kcUeZeLDL8SHnlbOCfbr5/CMnhICRNXY5ZcefIW
ocQ8G8JtJLrov8y068WmyiKB6XitVdQYomLb+G30pZI4HFCzN3e14zZXWjBn5vVmvPn3vLqeMBWy
mizy3dOooYGTVDi+4To1dZZ5ZQEXl/yfidHTnpuxIJd5zN8OpIBqIkozkh127WYizqfDcuXZOjMX
ECMIDtNa9vjb4iBIm4pxjl3Q0ZDm42g/TmZ5Z+pXWkdnThsbzeetor9pgRl5O4/AAHUT2WVxGtNm
hjPlLsyzMV+rMF3Nevv6oG1zoG6XN/m5UR1uNQhmxLIERItRZZjaXkHFuinzpzzVQIXU1g/Zaz/T
qr9vOvEAV/TJTa/xAeY/d3HHAV4m7vNoHPN6Lg54Y+uygcruUX2yfw+x3LNjcVGX3W/wSD9ahHqv
XGbL92veJwQckF8denPEHov1BZLm6zXy3kc39m7NDrc/Cia4fhy83N2PjTxEUsUbP3dhIia72V38
8kqfOYBU6A3S+lmCgN30dqUnL46A8JMxpEFbblI8nG5MU7V7t2ljjPlS1X64POBSM+/fGb8acfFt
W1tUIg8y+ziYGH6GAFawsm8xeZAluCNtAkFzV0WfSxtktPV5wgbq8g84d2xez3jxjeG5ijryOZkD
EJvW0TdanH7iUVlfHubMBcDCcnXO7xGSMPPPeHXT1OgJUTPqxSnNpuChjUIg6kBUby+P4p3bsK9G
WXy+oFaRTBST0d3pxnYeKJPN5k6G9322VJ2xrZfHO7tdfEAm882D8sxiu/p506GtkA3HVoGEJgq4
pxOoVuziF6P/S972n51CNgugEjAC98/iSxnKFLmlCe+Ym9OjNujfM6PHBik112gcvlye2JmT78I/
J62lhg8jY7ErK6volZYn9jGSqPm7MSCt1C1/9MiVrRJPhzoxXbu/55+/uGxcWn/U9mZa/zt4kC1i
O/fbOGIjNjdzUb+dsk9ogODqZQIzi2X4NGXqo9Ssv344mCWlNVJqAvR3gg1kNlLTp7o+OTbmpICQ
Y/G77K/Bu95PjxoOuuk8HkTFVAsWByAlRmNZ1XPTe7Om2D2UirtGCz60GK0Rt4Li1O+oTu//9kO+
HXY+Ma/OXVSAcsvxpzjZBWQI4b+oTNtSQKZfQaJl7C6Pdn6SVHdsVGrZPYtJ5g2GWbbK1TPP2KHP
RhzKcAwE2XcQZbFzDbUWXfVcJt2Vd2P+c9/unXmWlHmoyNK3sBbnfpCorenmaJzSKvpC8/9XZRj3
eFTcmpH9ZMT5j8vTfH/sGQ4LDp4q8qx30iJNgxL7gK7Vc9jX35IuaLf+JFGGrw9F+X84O68dt5Fo
XT8RAeZwKyp2lNS22/YNYY89zDnz6fdXnoOzW5Qgwnsu7AsDUyJZtWqFP+AFf3+x68jJtIkOCMNx
ig2azpdfMBta3fAaClclBJ6qlzQgTW1Jq3re6iG4XK4ifsWHfdLFXQwf0evOtZ2gi51tc0f7Z9La
vVZm7coxqyfscg5laHw2xunt/hNeR23WpkIGnGZDhp03OFGw9+K+bdKTPCYuaOJtWadbdfha5cU7
cWY7OItNh1sblTUJ3eA1mFvMHtfx9DQGypGccjRaO6l7H3X9V27Kz9icn0n1t2EYPMJM/Hb/SecS
Pf+9Zp6WEA7emCH25WuupUEesCBJT1L5SR4piQDm4RecVv+orRlsjOndMLBU456csJhi+O7W+XNo
4pEZ/+ja8jv9pqUK6sZmFskW0xQ0VRjFzW5mo/RAuaKJdE6DLvsGwVw545fzYgI7W0GZjNz7r+DG
UTUBCRIHOT+YU83e/FC11ZAovnySem8TSr97KsO13/auAi2TPv5fmn+IN36x3uzx5L7JhtHq5RNy
HTReoEYtyuPeeoNg5og+YAQZYcw+qqKHA52Mgd5vUpG4KZ26rrwaQqGfBCuoV/dfoPjBs1hn0v8j
+IBuEpnA5RbyOsBaSVS053iI7JWv+ToW96EJQWtRFPHmUqJPz+1Ii3ueBZCLd6UTpu256IIU2Vsj
MbAP89BRwsapWwCp3ogCjLnpoQMz5JPZs7sji+Oi1TFoPFeZV7mq5GCqWNBUNtKs2DSOHGAbJcWn
seiWSIy3HpO0ShR0fDwiwuUbldApkbReac5R3b4okbkvTOdYK9ZfF9t8M94iRHy0BdBpulwGWppR
KwHbpPHDFM9m3SyeauzNfljw/nf3N8mtLUnVxjIC93slTTFpRerpzdCccbsAc68lmDdn6dFp0KyZ
in/uL3brSP850aj8ADucV97qELFcpVTnyjZ/yjndRRyFcBj+1g/64EYJjpD3F7zxwURiynKiG3PF
DwlhWyYF0+az0daY8Zlyhj6y/IX70f7rlUTZTWtNCImjLTmLVgVSycYUMF0xhkCD+SD561hGYQeP
2mlhqev9f7mU+KQfbuAYjyijwiPuNNiY9YbeXq+fU//HNHhPlDHh4pT3+quB01aZ64g4jFiKeMkf
1rNgYVqFgtiUCWc0wf4S20sJzVO9/dqH7QLe6dZijMZAF9Ofka9mLBHBrMFeMz/ngfejHsJ9VnQ/
u8FBZAjPohVMp4Vr5nqLkGaDLAY4I8Yk85hcIszQTA6hCz2hlVdGP2wp2tdJv9AGvv5oXGPcMTJ6
Cagbz/ErSmb6eoP11bEqLO2TZsTmN/oaaM01Sfyog7ba44EBE8Ucq7+DI7EmQrU07xhZkYpe9WYi
mNZJgwznMTex7BZ2Brk+vHRt860w/K1nWDsYlH9dKQFZQxmFOgkrMczNLreMGY9IAmtqfda8rl1X
I3LzslPDjNKBttw/4uJgXd5yKOoIxAONAcrPeSVRtrKRZVZSHhs5/T3m+Xks4rf7S8yp6+IVMuqm
e09jlzbXvH+d1VnvM+OSjwDu0BX+DWl5E4/aRtiKx+rek0MXQdaNr3Yofue7Rh0/C4PMUGke7v+S
Ww8L1gpQCQkEadjsZhiCEcJ43jJn1WPtEwqBmKPbBLT7q1znvDyuaI+Ch6b+nN8/ptr38pDn8ams
C/KSbPxaVPkTVjFuhi6+H8aPqTLt9CqtFyLb9Vl0IE7AxQFUgAjDvPfTIiqCqV1fnRE89zZN5k1r
pXWOqdc6C8fx6tojpxYDYyGsLHrBsw2a6IpaNNEkHZ1pWyo1D5W7VhYdpt7e3X+ZV8/EArSsSMM4
eoSaWc4wRU3XF6XjHU0LM9o20aKdpmFoqoS9+vdLIW4rdG2YcgDDngXquk6VNMg1/ahiW3jSWi1h
zKIrX3VfVjf3n+rG+xPC3mR71CgkIGILfbgTkFQrGHmZ8UkKzffEU/dm6WztvtvRP3m/v9R145O6
+Y+KLfwWPtrVCTetKQCIp7zFSriRI2Xn98kud6ZDgRfyYPXP2EVuiK7PeWS8A9V5hqO2kJFdnQh+
AhgxVaMjI5SVZ2+W4YcUO/Rd3mysoX0LSJHzUOvGTqzYYxgUbwtFXnjFf3qCF5FNhG2h1UGLWUjR
zHaO7aHakhtl/zb2aKw2tYyBtR7Lrmmn3SZJUGsGPBICY0qyXS6N/rGKwvK9AbiydyyvX/sWGLiF
E3p1jdE4gXNI9ssf6AbNAhDsTDXv/ap+i3oAu0kxCN4xjHjfsb1vYZf5qJtZ40otvXHJsvUq9olG
kUPZRPWkwQaabTklrgI7kfTirbW6NxN1KiT19gtbTbzS2Sv/uIY2K5ki5GWMFiO4txTfEL/RN0oi
HRI92IDO3qtWtS29DudA/m6R3dTqfe/pm6rKft7/Hdeni8KGWS0XGy3wq0o7hCNo14ZfvxW+ygg8
/4nVRwCIIzqhTrNwpYitO39kmtI4eKCqxDRjtrVjXfZGOlcF3jeTK5vBq4UrpDctjcFFQL1ahs0D
IQU8/lUWQgzpCwnp0LeylLq1JE36tjEydW8lVBoQhdVVWiXBQkC8dYTIWdkrNI1Ac8zzkLAGimPn
OE+acfgYddmj1MqvYPbDTZY0/oac91WOsvcCW+20sre95+3SaOpdsHoLd+qt3SuyZzA5dDyvDs4U
eL0ylHbxFsljuuqd9sUuy4VPefsd/+8a6mVQ7lpTMuLAKdg29dnHSLv0Cmjp1bGLpx9MJBcC1M1d
+uGRZvEp6JAIG1DWffOs5NF2wk+1Ku/E4Ui6aqHkv/n22DWklNDRr9DtuAE3RqrKnEuza55x1YFC
glTd+f6xu71d/neZOaGjBYBDEano52CM3UpWyH0+1cF7pv7Ww8pFD3cdItHRZa4FD02KI5Bu+fr+
b7h5HD/8hFmAtWHadVJdFm+22j2Whvaql4YbROPCVvnT/JmdRypVZjYGMz0Hv9vLvZJiVJoOVlC+
pQ0D6imcgifHS7TH1qAV5Wt2jRPKEK29bkDVSDKVXV1YBbqjeKSPad08DlaouxKGaBtvyBhpM+rB
VdYoVnk0ettar7S1bSf+ws++zsQJIeT7SOsJTOiVVXAXhgQyps1A/wu3rFe698v0Xpi+rpTwFKQH
JdmoK6vamOlLxzkbyyWHqxubnh+Acj+gSurUOX+P1D5PtawmjvnJO4JOj5OtbO2q8d0uUT/d3ws3
dr2DPCnBQgy6yDsuv1EyGCOzNwRKPNM3XU3Kd5mvLrVIrh+IESEBnj0gZq5zIBQiIpGV23nzFk6W
vQpVjN/MHNsfW3pM8iUBt+v0gQIY0BmoC52h/TylkctW9Wt46+w6rd54UlkhQGPnq9aMEehxwEjg
8xs862ow/fW5AnqF/Bguk4xIrthGMWkNZW5av4UMxjv9swFk3EjG7f0vdiOCCIQXuLo/ZTct3stP
pnh0rREuat7kUF1xia/YiH30DKZqrfhfNM6M0qJd2B6k/KetfOmCpenhn/Hg5cHmF3A4IDtR3cBs
vfwFVYbdmzLwPfNWPbeDf5rCEo/LbDOmxs4Ma9d3yk2YSZu4zH940/QoBTgANrEbxfo+qZN9nmGP
pFQLBdd1XENBQoGLIVoCwuTl8melaOCa9I44N1Hy3cibB6OFFzUmS8K+1/MpjgsaQpTsyO1e11se
zvNl2Fr5m47MzXpEownREpG2l/2nyB7fa8t5qFRjy2jz/re/Pq3UeQxsqKiEzcj8xefoSCDsW1Vv
Wdai49PJxickH5Y4JdcniKIVKiBJocb4ch63rSrQO/A71Zta5Xggp+aIaoqiRjtzDKM9Dq35oQOj
vfUTSAn3H/BG8GVtQh8ZDB1IBlOX3zCucSvINcrzUq9fOmSq80Hb256/plv+u9XUH/gkfHcK9Zh4
hObI1l6mqULxzdthfvV2/8dchy3xGwCcwyAiqZynrSnM/Lbt++RNVXYTmnSoae6zkTuhDReygllW
hc7kJVJWfPcPpW5l6k3o6UV8UnAft7UuRV4c38bKTl7L2Ic1kixkrbOj8t+CVJuCxkHeOi/jAy8x
ywl9mSOj6mmDBYf9iJZc/KJH1VKNOXuLV0uJf//wbFB1jYxmMlcn08S1VaQv2bhv0sra1ksEvpuv
EfgLAtgCGzm/Z+SijXpfTpOzpZS/RN9fScsvvuTvUTf/jbjDkqzAwnrGrJTTIgPOexuqJ2opNyiH
h1GHhNA7DeCsYS1H1UKL4ParJDehxUOjdQ64j/DUliuvLU50J1zH2iGsjoCK5+LLsLA/ZoHmv48m
errQgQn0835IH1pjTfexPgFTktdeiIgfm3QhXt98HKErDAtY5gDM8sPSj6LObOkBSoScVdVi1SoN
Hu2Wepd42uH+Yb71RHQz4ZKJxgLE2dk2lG09bW1mdmFctoeuU4rD6Oj1+v4qc8zgnxf3cZnZbo9q
Jx86M5eP9YC/ZPqAezHqQujiJfVTjfVeayPGyIC5dL6bzpJKyyxw/7c475HHg5QHhuHyGS3sHuSw
ipNTrJb2oa/taaMOdvKQyqQClh4WbgTi8WeELN3C2731KSFSAQoFvSR6kZcrM1/ru8CJ4lPQD8+y
738xsu5xLJTHYJKWKEc317IZ2ROXGdHOE7yy1rQxtP30FNTZY1poSFCXO6szHptFy5VbL5QxKVR1
klcIIbOMIkZNrA38Pj+O7dqOdlWxZmpPJ64BJbBk2nVzLSho9HKBml5BzmorYz7gpeppbJR9Umo/
tKL9kpo4K1vpQzEFz6q/pE11600C5f3/S84261i3bakpQ3IqVDiOllw4lFsj8/TqM54TC8Hr1pUD
hRNSH91GDHNmmzMcEIQ0wzI8afLw3DG2wLjrXOv13+9Ekk+CCifAooCafTJfCtTaaQsDmlj70DTp
i90i+Ksk2xyB0fuH/UZIIVdB4kbglbhMZ0ulmlR0uRaUwqqldEekNVZZ7iyM1m7cMRZtUDHwFQOi
+U3t+FbWcM2UOH9Y1YOEj/3OV0rddWympFoTO3tL8bz9/Sebp2EikjAkYSQrcjDqjNmjVaXlSCnG
4Cdbq40vqOSNj9KU2Guj9pASJzdcoxU1vZadZmxD2Zc3Whh6yCyXFaA6U301JtkDe170C3iTW28D
2AIOBbopFDdm/SDZ6rXECYL81FrlRtXGM27H59Y00hWT8KP9f5DYh0kpk0ugb4NCy5x0WKlpLVuF
k5+cvv+tB/2mruqv99/1rUf6sIQzSyIabVBjZ2jzU4T3rWsYZuZ2JbV+ZmXFelTK7Dxwey5cvTcX
hfpKl5C9dSWX4iR9qw5B0pxMuUWC1XvUpXLNZN+zClyDvIWj/ydT/lAw/tlOMC44+lwOQE5mZ5/M
VnZGPWtOehO/+96L7MQvWTedu7785WTpU5ltbTPdNgNCzTmWz/xxaGvttY5TZ40pkTtUPz0p2U8A
LVZalLl4D/9AfvG1GfI3eq6HJsDOyXvSjO4hZFKE98qLkfIOIcbLtf0y+tprplrbsDKZwSVNsRAJ
5hXx/3tATo0gyjCHm91/RdpVRqwn+QmNH/lRiyLZ1T2zWSM1Mu7QABz2wMHfs1FSNrVkTMg/D/mm
TeAGtXU9rZR2tNy4GLFc1UectZ1GfUys4P9ASAPTTF4M1RnpvTmEqpFQmDCjVDulQSWtzaAN18hX
0x/xocTd39XzLoV4I6L3Z9AIgSRCP+syI/BVoWWEvPJJj4ZNZ2QvQ1u6WTNubPScicf0Ncd8FeE+
84eeNiUPk9U8h1q0uf9DxJufbT0h48SE4w9oZs5iskM5CPBOyU6WhuV2FhxUGwltpUh7V7XDmIQs
cB3T34+L898bZ4xph0L/k3tI1NKXb8AOBp9hRFSd7O6zWVXPXvAbuKo7lFt7LH/ff8rbazGuR2aG
1swc0N0ibtTVuH6fPKkx1pzuCpFQq915Kc57lZHLa70LFwmeIjTN3y2tQ7GdLAOVndkT5tLkG1ZV
NCd8v5VtqWPVKE9QSuX2SdXyFRYe2Ytt+sJT/LM0LMTNGx+W9gCrYuMtkPqzxS0QH32Fxcup6c2H
KZfdPMu+Ibf8UGLEHuryt7BVkHzVliCqN161sA5HwJIGHM2BWSzrBrusUq7AUxT4zXuTjsO2Kj0J
98bMj9bRqOerwdethfN0I1VzkBkRKmsgk5lQX26mLk8R5B0m74hEU7XXAmlYYdyp7rxqoDQDeLe9
v6Furkf1R48SGgKs4cv1gpE0tR1xXwGB2IzdxpCea+dVbpY4TuL/M9tCjMwEawVAG3Fitk6lqzWW
Y0LfSuETmvVkfG2gTH4b0mIJxXOrNsM8luMhWpag12dr5ShVWjmE1DOlExMPR4XWiBWl85znjoRh
ghVu8qZo4lXXTdOnIM7TtZxV9csgT86SrtftH8Okjv8YNcNMvnzBqtZZkcMw+JiUcg9kP0a1YKz7
VVXa2kbRswkcWqyttLKwXNOr/WelSTJ3LP0lPt+NusPh8FK0gZek7zfbWbqNTXKZqAGXQm68TqDg
nCl/gR+P34GfFC9yrcfbqSuzhVTu1pdHiJzuGnkmXdtZilnWU+N1DQY1Ya2+2mV6AIx/8HPny/2N
fOu40hsE3sGRpSyY3cx2E9Jw9BFpKzR/1dXRqcpfNfPZ6m28KZYSHUOMP+fbGU9z0K70DAE2zYJS
2mJPhrR+crIqhKgTtcxctYoR9RvwPvmHhCxy4zjwN71mhIeewPwF97liw4Y0VzYEO7eTA/OrWefa
xvM7O1mlfe1tK9UKoTolsXyQtbJZ593UrJPcav1ViQHGRrfKZGsOVvM76HrtcSiq1B3IWx8tlFOZ
vE1x/k9d9yFWgomT7jpfLqtVW6bcRL0RutLoGatWTto3k6aqqycxlk79gMfH6BS5a6Ik/BBnMKgR
De12NBgGMlQME/2mT1eK01e70vDNg9Hg8qCltbWjCdM8NKG5hHO6FZQ+blWxlT+0Em1L6oJJM/yT
msAPFGFjGxtqdWYI8k+dyfnu/ta5eTIsNg0SQCCy54gcjLyNDBKfdBy94n3KvUNjNC95sSXJHVe0
O36AItncX/LWoRAAQLDSNij+q0MBZUjR8iE8yVpVYMzZw8fQJcFiN5ZaNreXIjVCv0rY5czOvTcM
ZeLIxXRMM/1n5KUGE2fnGBXOr//DI9GnAW8L4u0KHxGoKt2FjN52VKjlpvZCLF1UCfKDrvRLabiI
GfPjJzC94CdpMlylXBhQIJfel8qpaLKjVctuEGBPlk7mMUnHra9nBz9RXmFKHlTD2/kppmb3H/aW
fgvQfaRuhUeBrs0LVLvvGR8XlXNsBg1RGqMZX3M9lfHYLMZ/jA73sk4yxpdAzczVFKXOv2pvYOlH
PbOp5BLT2zHTT6EkhV+QfJJ2ai2nB9lH690ttaRZCME3Ghh0yqFuAIcElzOvWrwhbNSk0qzjJA3p
3veK+tFkVL+//06uIzCKPUK+D+YGCeo8JmZaoilgmqpTM46I1Uf5ts+9R4f2xTSkT4sCK9d54eVy
4qE/BAmrTaXa7OTqlDi19Bj1zSEc9Z0XoRJrDuOPwLaelDz/Zo7okN5/0PlckJpHLC2UHzi+qErN
7hpIFXYwRb4KkSt1TRgwffwLRJ8rNyj9/4pw1jD9QkDb7697/RnFeB1pE7qvopwXJ/3DEw8KJkpK
4qDB1OLM4YW95jrFIv/mOviyCuKBjB+ZCiKmebmK4Te1WaBtfkrkbFPU1rPSSzs5Nh+kwFzYMTeX
gswohpBAdOe5EcmtXbZeh4lYa8v42xqu7Af5ChOvr4USLix2HQdJCZmikxqS0V/FQV/Ks17Ju4hL
RX31ZOuxkWgaKIjF//1XQjBPZDv0kq6YvaFaqVEURtNRj0A825P5KONpdX+NW3ufZEcm+JFQXakl
oesNP0mDPQxy80ffpL+zVK6Pujxs6GS1bq74vatrwa6TTvcXvpHOisGKBV/KoHUN//Vyd8SkmElm
59bRVqRPWd2jleC5INKildyXX8u6yzclw+MhNLd62XxVNW/hENyIMhp8DhoNdCxpbszO3mSpHtFW
tY/ZULpt84+p4PE0bLEbTtKl5P3Ga/641rxlx0gltmIvNY95ZjzW3hSspKrDLkpz+2x4GBTnNbfL
c2E72/tv+ca5YF26wPCo2LLzgZnTpYgfK31/ChXYdiast2noD37XfB+tpbbkjaDCjQ2skb10g7QV
Z7EfhrAGT+1QIjEYVtlr1Djt+v4T3QqZeBHZgryMThTQu8t9kzN+V0Ydu2jqzLSaVvyVDNu8Ogd0
6lJhTSHFbqYu2SXf+IJ0DURLEnUmxjuzkCkJ7QK1woylNd+NKdLFUEetf9OHTPVUYK3DZIkO8IdM
epmcCBaAIfoGgD5pFF4+auLbSp1JkXO0W8s+eGFE03qaIBkDc3/xtLpeIyzZr2U9TT/L8igfuqRE
NorpgIufXPAUFxUqI3Xc4X6eB3ujzc1Dx3W9wSnH36jqYK6lMdI2Q4bEqqYkbt8DT0s6++/ttAnL
dPU400AlOW2XDwI0zuglvVaOFIkPRJiHPIo++4m8MetiU5r+l4U9Mo/QNCwZQdP5EHwt0VicrWem
pRLEqv6S+dlzI/p1OsxBx38Y4zfDB6Di+xvi3Bq47UNNH2zVDv2qNpVgrSvJXm7ihU37h5D98Uvy
gyyZQwgPHoIhvIvLH9SbYJuwY6qe07R/yuLiIZ+6f2uj3mR5tEfdbKNn+ie9b3CK8zsf6VtVcUPk
QLESZEIaY0KoeV6+FmgBK/K+6oEW/IgK+wuU0jd6xL8Q9HxWHHDCpYx2Vqqh08ad3qiFsrYk/I4G
WyuBTZYnp5LDbWHEP2LDQsrdwNh9cMm3/RXk7k1eeG4V4v43Iu+OjX3wOYqszq0L5UeUWEuoKGdW
+yJ4IOAyyLQCiaLdOc9+mpy8t0el/BwXofIEsETfWChiCWQpjnXw7V6N2sf8QUn0f30a0OEB+/cs
5ZYw828SA5+t34z6y9Ra4T/9hIDRShedl22cWP1WyuppV5ny6OycwQyRrrP0ajt5lrVzWoWqNJiS
dQZswDXsMd0kU4v+EcXoqtcZF+gtLpqAuEemdGX+rplSHT/mTRlbm6bBd2g1aJW5K4qq2w6kCq9G
opW7LsfeXDExoap9XKNXlaXHP/JS0n+VDpPg1ivHrzyHNq3pWiCC/Nka802FaVqTTJM7RQnumHmg
xbDX/dQNMdV7K8HufemDuloZQdCAKyrDtZGOyqGX23ozqohGDJVV/7LiKHiQlLB4T+K236KKNbgY
QVZvDSP4VacggyL5KOX5WZqvQssOOXp2tE9L1XySst6KVqbaqph1asHnAjbXW+rIYwzmVpK2o+U0
BzMjLS36oAmhumvOJ0zcjdOkR8GBef20qoyo2xI/05UTpPH3++d5dpxpY0L4okaDgSUai8Ys9uJ6
oQYKCKQzWr5my/ipwGMsSfslLNksxv9Zh0EzCFB6tQhxzK6WIi1NMxgn81xa76GDxYhRZtGKhu0m
FxeNjIewXCcgrbol2fn5OEgsLTAmUJ4he3LJzCJWbCVxk0ZWdgrtBqvO2jS3udyU+8oEtkZPZ7Be
FGtQiBtFstX7XjmoUeuvJbvDwjTKcb2c6nFr5FK11puqcxtT/4mrqr6Qkt74ElzvvB7whAA3rNmX
sIq+M6a+1c6VHjxVmEIUivE7DZeK4lkqgcQShYmQDKOlARZ8Hhj6OLXVJGqTo9+r45OBAuWWNLxc
iMrzhxGrgP0SAxBRgM/Rep3EMagzNTlypdftHoVob/x5f+de0cT+rMHEA34SCq1X6rpxQmGH8H5+
Ko1H8J6omBvt11jBvSZ7ngyVQs/fGygSqJjNhd3SvGXWjyLAMuDB2xpojxAlmFPb9QQftjqv6jPh
y8WLyeq+etVP7INQcK8+S9n7/aedZdRXy4nP+qGsnHIrqPVC8s6YeJz0QSlWlfzSJg1BobEf28pe
GHFcnVeyWlE/oyKMIAFDysv1rAqWbZ3peOjqw7qpUoTTX1t52/TeSxMxVUoPpGf3H/HmkhpYYeKR
0MqYXeRmohRDIR7R1LI1Yjl2qruWHRyCtl+Vzg+c+p4CKVyYhs9rJfFixTiQEycy0Kvo0MRSpElq
IJ1BZ7bbLu+wSJ2kFqJB/CwFuYue6LqNwnfw7ZAPqRm3eZYvgVfmx+W/H2GK1j/tapK5y7eNwDaD
S8zYzg6uH27UtntHjU9W2C1x6uYp/n+PS8dAwKgoteftCfDfvcP15J0lrdrU+idoexvbmZ78Idxq
9HNXCCu7thaslo1NbkUeGqlMWGz8j6/edMVcEg1WIzmWid+uJ9xv3FhTk1etLugNDlb3WNthtPLj
CplsJzFfi66jM5kZ/5LnOCurRxS3qLThzSuVYdclmrEhvuVPaVM654wB7xoBX3L0VE3eAcC0ZD2h
sVXGTn/EckbdKn6Lv5VeIh7m9C1+1HVlrkfuJEbuUrryQCF+s4LUPGTpGLz21tC4TmP1q1S3f8mJ
3h1xTgjdGp+UQyB3wu267Tax1ODbM4mGiD4We01F4jHoiEBDDpBopbbeuCr7AA/i3vE2fjo0Owxd
TbR2wT0gL/15wsFhx3xeX+sSfoewFsy1Feml6zm5v++Lyl9PvSbBf827v4wpBFDONhFMJIt0q2Y3
Ttt6RZWlCdRko7b26OlLqzgf1b1OXgakjoFGkAXmwim/sQsEgBuMNeteg13yIHNUuPLyMW2KH7pV
WCtJGRYebI6YEpcccjGABC2By6f9fHmecNcxtdbJilMySurKc6rALeNQcbOOaIZfS3qo20knDQ+t
fIWmv7w3DD/j4NlYq4dFuw/rQXPRM7AW7sVbT//xh4mmwocwDi0rE3Ta+Dh5XBtxOsXrVIWKdT+S
zsOJuJkM3M0YC9NJvgJKpZ1UYAqRSSeTdGorx4PyBLwifB79eEmXdo4mQq6J5rrwgoDoDXVpntjJ
Vaurap+GR70rBncMaZHnZVPSVEvqehVDfHyUtaZgzDf+i932PzjGZK7XZtmris/RNg1i/akxlPAl
rMtyG+Q+pLNRRRAbSZXPaI33e5mceB93k7T1Wl3jnm+/a5mlryurr9y6TZ1PUtelr7bVN5+iiea8
TW2+yhQ9IcAl8boolX4LhydxoYcuOubywT5Un+Lx6dnbDFQEaPqq3VuiNtMGsl8eM613tbI+S1H6
oqTaly71FjiRYm9cLPVHShKvyT+eWldUOGqI0jAyx3zVC116kQp7+o4vYvSpTtLsmcSxXoClzfcq
0AamBMwiZBg8dDZmKcCY4FWTyqn1IqGE/r1MMLJI6Wl8ub9X54mNWEUIH4k+DAICc56QUdt24DtD
fYrM3k2Cchu3tArCYQ0ClkSntf4yzf5vPebPnBGhmTcrRByvkCsl7OpTRtVp9+l2MLpnJcwXPpY2
/1p/1oEeJDAx9EvmCFsjKqxQjkPvhXK3QAYYuwQspAPHeaqCpKY6HrNshSkbaimSTg82DMxzNqi1
i5JKt2YLhys7D7h0rBaHnjBwwKrJ3j5uc+eAlreJi1YVPPUZV97KtDPnoS+C9HUyDPXNqrrs2fPj
+rFIk3/VJp6O8lQieKqk/rvmhwT2yvSKL1Tt+ntjTOboIp7Lbdzi7mwG+vB2/xPP53DwDEWCo/yZ
FvMyDJFLf4h6gzVUKu4exQn4V/zoxXq+jcc42+Ra0x+QCW/cwVet5zJOdQi/hrdu1VrZwzVtnj1c
ox+KTGC86Z091OaoPsMi7FZlJ8cPNq9kXNggN7Y9YukCpibQxFcqDH3U1XR12SC1Zcev4+TjWKd0
9sKgYw7J452odKy4hxgWsd68R29GYVLhiVudqsrYZZqerlBBPDd99YYXsmsN2kEr4nUng2JCQh2s
QrIqpfA8TdbCMb/1dQTeBFVjgRDkSFx+HUXrU7N3fPNlrDogw81oe4DzTAcBrSxJaaQlE9gtVR+y
PdzUfkR+VfU5OmX4FCkx3870+zUMseILEpc27YpE9Pzl7PvkJPk3p/SGJe+z608Ep1RQC/k+QsJg
dobNwUijInaKk9kFX32rPSqBtrm/Z+fFCFuWhAgiLhMU4UI2eymREuGyG4+we7RI/+n1Rrlx6Bqu
i0jKtmVmYYxdIsesYEq0btSmXyi/rorbP+vTgkeDCNLx1S4EydeWJk3LU08gMLSd1O+b+KGKqk2K
k/Hg2DvVOdnofVukzJo1bP/+8UXbBAot1ztH4XJPmE6K2k9GAtXYTeAWk8G8th128qS+KHH3Pajw
DRjwG85CeX1/5ZtPTstAWCeQWMBXv1xa8k27iOS+ONVyVT+Dd4o2ean4jyO5016yY+ye1CRfgeOC
OYSnx1MlWeOmrTIMv2R7WngRs1RKTJEFo4ChpPDXurJVCZOxT5QRWU4zpN6WURcfX4H6LCSss8vi
zyqMI8ifTH4xJfDsmTUJUb6hY17G2BelaKdYV4MWM6iWxmfMeOOFp5qrjYoFcR/h0kW6ldz/qtYO
u6ZQCbLHUZelk545A8wBlZ54PqRbI1KTsx3Z8lpJzOyTHOenlHbAI/fmT183+30dAB1GQSD9kk65
+uSY6hLr9cYL+a9EwJqSrt0VuW6SRzXLkvZYmdF3pIYOclv9qtKCwrA+L2y4G58Y/pJwv1QtHWXE
2cvv87CU1NKWj23fv6RafTbq/nduj9uoZtvXpvqz75sNTOmjI0vf+tJ/rS1l7xQjGazzs8+7pYnm
/Aj8+TpUQaI+J8qhIne5HZSyM5OyH9KjZ8d7y0++OUX4ZfCmJ9Ppz9oAOJG2Fsqs0FDsTVYPh3jy
l0oIscaHbPO/34DqK5uEQHiVvwxthJ1kIitHrRm9E2id+l8GneZGL+sWJfp62nQlUNQsqOJPraGD
clAyfVv6o/3SG064pqoZXF8tpK/W4COPZlr9Q2hxXaTBYEarOAFVP2aO9D5ZQ7elgtBeq9zIHsZc
HdymU0xI6uM4vMthZmw9ulTAEcf0GI1Fs+5Cr/wa683wCsU0d5tBKU8FOdjWGpNxVwx1vA4SxgBF
OwHi7HKpPdm90tYrDFeibT0p4a7qxxjKZpdBm5HHQy8FzmOBMcTnIdHCtaRGX8Ypdp5GZFxoykvK
4f6mm91goqPG0ApheyHVyrB+dr00fi4PZtoMz3r700vPU7jEy7uxAPKGXBxCnpISeLZApwZanoZp
9zyFXbXxS83alN3/cHaeTW1syxr+RVM1OXydJAkEIoP9ZcoY78k5z6+/z8Kn6mzLFNS5VXuDAUlr
VuheHd5+W/+q6e6HoqMTAuWaALJ0fhETZdk6mvPVN0lkXuJmGqGjzLXfKXn5xYX48UiCwQQ/EyPl
TCRoXulIaTxpN440/9iy6Y3oxc74sq/FeXxMHPs/0qln66Y1lh2rfVvcTglVEnQIr436AuVQub2s
vEpK9KQ4xaF0sH22+itL7K9No28b/DpUbOJ3EQk800TVVjtTbCfRSZ20g14Wrm1I7jqmnHB6CGz5
jlw4zcZ80/5RYQUo5T4bTrn9FThGPYttk93j6oWOChZskrx/3Q7TQK9CTdKdU6GZbpRf5+OtRfSz
IjXPmF1TBbRsUnM7sJb5OPYJqZTGhV9BQobLZ17Nc47RT5pEUl2e5qHz/vttqh75Q1MTXlG+UOLn
9Da/Hxm6OMwGijz+gi6kabzFoyQ7pxV07XLgMQW9lV7TeSkP+2y+pk2IV5Bn4zHHrhVsEHNh78S3
8ckqfk7tfl4lT9O/8gPFgfm3Hn1fSzaV1Dz4Bp7vT11OhYK8jnUXnXowdlUu77Qs9kW31nafsXML
uJRqVbwVwP00yG5VOd8HUUwYP230f+7pIFN0NHaswmyOwrR9IC5bOb2XkNCIU0uEaXPOQB7GXeXW
5lsjScFUf4XWFwfvr0lgkgm1ReT4/ELSm2UYhkqJTooZX6awP3sdzRoPa03QldJEosbRF/fPmf39
ez//NaIQlX+5jOTJtBYDODqZVMG5a7yFatL5KW1Go6o/FYW1y7flBznXLxTzh+MK4luR2xHcBX+O
C5QZP7qfotMyJJemtB3z1qBQfEj8qWofjGndS/16qkzcsc9vhHOLR5wTUWlMyA7bn+vwz4GVqUji
uqmkk21Qm2WnFA1BAoQd2NjFTjeSNfh8vA8lRpSVkvkFcfxXwWyx2hY0bLN0KumPvbM1+nky81+R
0Tw1urO4cbENP6moii6GqBr3uj2BPsfyBc1Ln4Et1sJer817fSjm194iFN7F4xSmiWJeF+WAjVLZ
3RdO8webgxH+3uqAuC6khH+u0aLVSlLLo3TiTr2tIumqVWAw6uoJgp36uzKaj7NR+pk5fgFn+2hc
0auOTKNKSuHcGm1A1DelmUqntLOcG90uyTxEerZTrV47NlxZfttuFe2i07kA2tEl/ud7dR7PFtKA
HSauJkMcj/MCIPJwhKzkRDrpUftdHTcIktvjskYHIQzQvu/oP/5W1IAMUG3JZgXjkAVlP/lZknyh
0D64o4TfYEIVQfCMoqSzPTDtvpdnOTrB0faNjoFHKdG+8E4+OprgMgFmYpUbWDBn+5zNyzrT4zI6
5Yk5B3WqKj5RidlXoIvY9fS29C27oz8sUFG4ynIljKqMyolKcX7aZRLv4XUzXBB/BnAMcA2dOoG/
GtVsry4RhnND8kaNN/0LifpAgt8vTR6dzMNfZLb9MFX1ptkREiy5cweZHIWnXIaJXnyBbf5AHVO2
C3JVEOfSoeHMGBrTOl6dfmMPiAyAFgmlNf+nV6EBtaVQGscvJnaeI/19/DADRMkbFtg5WG4puqhc
VvZDbjp/KS3fjKMfQD+fq6EG9qMRi8iCrZrujdq+aFP1C7EX2312+2DHoquoWIAh5zxELOddRWjR
wSyif2Kuz98XacEx+7LH3kfLygTFf9jmf+VGs3JUlTgf45vJGA7qYD8XRnrVScODNJq/hvkrLp4P
hyMXqkGTZYKmO9tFzR46OQOSBnDVuW8qKF4z88Yu7cMkOb9IJH6R6X4PIpwvo8DCgAkjI4Yd/afk
ju2mKp0KbSy2+iDVtUEme4hLgF80vyaXIu8TRVldKyoyv1iWYt8bueL2uhZf0v/DvKC4aARkN+kh
MaviR9yCX84SKTq1elPtm8qsnvJhS2/6eVMPJY4hpbWz7iLCRUB39tmP7K25naRUCeTCNjwjXkz6
by62X2hV4y6d1l2uvUmdRQ69x0DE+iKuc3UHl0N5WY9W4SVzjE2a4YU6+jb+HFfoUt1F16NALinc
lpXCPm1pWR8qlPX3GJzisTFGy5MbyboA+FeERYaSlISDONq940IivO663oxcE6sm2GYga5E22v5M
jHMHfq59qKxhfa6tbL0cJVzYUqF3p9bTelyrWsnVc6P2DCenx8+iR+5Qo3jSpZGI76tj0OjT6qmk
Z0KWLgudQuvfvrgZxCE521SRdNPAwVjAc89VpaUVo2JTPXEaJ8kt22GXtM7gTqMc9GAzJakO0nK7
nwfjoMvzSbRVxXy/X5r01+cP8oHL8MdzCOX4L3utTaAelQYOs72a0XHoChjSEzRDKhujHxd27SmJ
qVyVliX9/HzkD9QuI4u4GbcF/wvt8a+RxwKiYCeZ7VNjRO2unhw5mKd08NpEYudpV/w/coBwF4t4
sPpOQkOE50xsc5VqgaJR+xt4BmiDA4MhsEqIbSt99Cfsps9n98F1y74KVLSg7aSg5M/ZtVKiz7ml
Sae+tpSrtLXzQzEuxeHzUT7QsOg8yoEA/MACf65hyQqApGqgmpgg26Q1LZBRqAtruhOQf/h/DCV6
BUAJYwAPO5tQR/VZUsV9ctOb8UXXDTDcJOZunKwvgI0f2Gywzvx3HPXPhXPGOOHooS9qdATukwbX
Tfykbs/rIAs/WgPS+/nMPhQBqA3efWcH++XPEem5Ptp5Jzkn2trebGNVEqju91YnvZSdfufk7XGK
v6qK/HDj4OcWeVqbg3J2+OWC1A001dNNYbRtMOC7XGRKOV/IWfFV5djv1jDnugaIKH2xQHIKzsU/
J0j5KnDEQbZPHfb3wVLK8QKtV7uGXMnHujSGxyTLV9/OnenaNNvMF5nzXTuNVjAn5JSMtdq8rBtG
v4oVONXH2Lzc6lW5AhDSeANFaIEMgcFOi5bJ6+Js+icR/CFKalThBo/+4wQHYOnWVpQ9Ug1duiY9
tAOnjemvbnTOLsud3dQlh7mk4lbXO8hJUiC1qR6qxZrTmUWO90OhNeCb7Njrkm1wV5nOczqlvy6N
igEddJPtrkO/EhjY7GO0SvlOtef0UOVTeWzitPJafdwOdR/RaTU3ttwFu2Ax6qhdpINe3KpzFx/T
XqJf/DxK3DCz3IVmOWtBWzpzkMj5FszEBZ/iwYn2mWUk3kiT84tphaOaxlfV5Uq6/RKS3vKmSczu
AsxD6XZ9nF2CJE9vmrQGWi1RkV7PveSqy9xf6ZHeBbqZYP9t6UPrUFosy5IWFqWV7+lvrgTJuFWh
vm4ZDX+of9bGdPNrK26P8UBFexHLVEcWm0RVs1z4dbRFbj6sVEIvAnkcq1WY2nPhOwA2/D53xivF
jqX9qGgJlc3gvTe2MtSjtd+1I53gZ0myD/lgbr7c5rafjgOZxNpw3DFrpGMMliRcS5NM/2xbblnn
kpuWWeTFiWodNBBqu9Ixkp2p9ZvpanI2eWtTaF6qNaabxfnyhTH9l4YVNUrEYQFxkpD9q/Zfqdsc
HE1anyKzjB/kqJ6fJwdT3vtcO5xJ6l858DPrC0uvIflDQlEa6tOc6zf1Yv/oE/bw83HO9N75OOcX
xkprH4wVSJKwwKhSOBFJEd9yOJId55ecvFLg//mI5zHT9yGpdMQ+J4VMM4ozxRflDQyosQ0v0yjs
5qfKeNGNY1X9Mqd7ftTX6zxzvrhGzjNYDCrIsEDecA/TBeYcxzw5xlI4sRyf0mkab9p4op5NX1Q/
ZgH2w2A1hwFccrBWs0F74KTykYEcpERZe+nSpwEUVXkgR5nuNYUMyfeqDV884t87Lgq2eESMBVyo
88hfVVrjJi/zdm31u6Fx7X6nfZkpOvMhWAXGgHsPZlTB2nFu09sogpoyVLoVVslIedF2WOZicp1s
vCnrZp9u/b50cn9Z7LBdzKCx7UvqPwJtM59kc35NrMm32tHPiuXp80Px4eT/+2DvZ+ZfVllTOpjf
Xb5ej/lW3xqgh3ysNzI50GZ+EZ05E+DzNTjH90fGNhjwcZe3k1L7daffxot6+/lsPhxC9H9TAHzx
5ezmA86uZhKcV7cCm4E0NW0ffD7C32LLRkK9IeMQQqV4LkNqbhSZAYLnti+ft+G6lCcXQcVuSaiK
IIjhG+r95yOee/W/103kbgRGkHi/2MJ/bVG+DGO52JBC1UtyVyhFBKV6e8jW7CSPtJ40jGhyo0i7
IgG5j00ndGCb+/wRzkx38QSCt5pqX+H+coD/fALOgjFnuN3XWlE0jysFSLsecpM9iJQ2WOW8+ior
9sEq/3tA/YzebVbTYooXjkps2wrlqI3iamVFLKGK/tEb4yqPkwAemB+OmR0+n+rfqy2qwcVKwxUO
7vac7mudbXsrY125yTLDG5UGZo+dKJ/jm7VKe0hBifd2uQuBnwtr6Be3wl9FMMB7/xj+bKl70Eay
sjFFS5tHV5LjPLQMKfU7QB4/8yaD+t8oC3tvbZZbkX5obcerlJYmfYsh+T1tmm7AB1s3nZbhX60w
RTZQmL58vkh/iRkPCZMu6WZ0GgrtTMxqwLF4Iq16pU4kRLVqe+wz+0t6OPvMUBcEC1DdkMUg9EKM
//yKlGFaKBIpm65Kzfo2FyrMZ5lZuF3X/4gj+q8ki8+jeLNWB/1oHSR72NdglBurPVhRfpO10zGq
9YQ6+CbUJogmE0mTaLUJn0LaSBBFN3u9a666Tf6H5Oj9NCpcAAap82jZ2xWm2wyjTD0qLwshbjdX
p9A26rd+yH9UpnXXTdldkpkHC8ybOhYhJLaXdaN726KN4WDPXlrA4W7Jb0oRU5RYXMEe7VMEOrqp
Pj5vqfZ9XpXMbe10cgvBuIHh9OyMzoWZ2vCm4qyWen/nKNQ+UdfQuuAXfxZLvR9TG7RP4pVbcj8u
1V2tQ3FkA3zLjPp6S5KwGvt7GqFdbWDA3A0yM8+K++/qTAtevdfvmCGvbwys3eFiXckISor8InfZ
szb3qVfN5l0yo8ygAgxjJXpYdexDcza9uE/vy3LEf0+et64ieiFpT30OtgnAjOyvUTqEsgTgd0mz
t61eboxBvjFjzet6aBJB+Vp1cYjt5mff5i9Tbj1LVZEE2zbs0qoO1gL4v0yHP8JJzQD0URukwwx+
3KfMwnThfTI9oDaBreffsA9hhKDZUkopt0u+ptrXdUSXcym9NDv5clNMmS6ZugKBm+7Xvb6r6drp
OpNKqha/wnKanurFPNAqQxBHboOXp+WxNlLZraX5bug9CgkSf7H5+MjWd9uQ6cEydoMLEmJw01g+
0fjOk6YX9URhIR5dmcYeUWBnl2pK5CbqEPlGOoynysjaO6AYduK2Rg1TlVElQZoJC5p8SKhbq72T
arnbb6TOfcmkj5Crz6b6ixaSy8mS0P0UsmaLW7CCF/NSXURt61CqTKUncHl5t1HwfJXXuV/k2T9F
Ol3lehe5EJ2Od3Whf1WXcm4u0FiMzYS02IA8A6TomQkpqQ5ELKzK1RYn+ckx8uY7NR8bbaaW5QtN
/KfJhPUHNp5xCD0YJPmAyv956VBVkaxDtQ5Xs1JlJK1sc7dCd/24bLbzMmf5FuYwfv76XLOdXTwi
gk7hPrVqlD46f4eWASKruBiZdZq7lvqK+caiq7Y7D1CLttt628rZMz1IvqUmSf/PRz5b2d8jG8DU
oTEiSn4e2lH7HpQvDu9p6ceLJEqeF22+r+ei/9/8m9/jCHiGAQ8gwYhza6KhptZYc/uUOO7vhsrJ
V5Wc7x2/zgMQNNMk7wFGjrKGs/uhQ/PgO5vWCRthHMj/mXHWXBok/t0M0h4KWGmPlioRkdxOJ6KA
Y3891JV8W1BgtXcwyJ9MWgu+rmm+vrS6M4m4xDZCpdUtz3GrJsQurPoCHnnrugKlRD1y2ZVuaybA
MCrJup60ST7UTdMcqpgisG6CXPvz7ToziX4v47+meHZPm1Ed8zT2fNOCZghiQPDeNHaRv0jN7MPQ
/kWa/dwseR8PohCiVqJeBMPzT2nojEEfYmpST9GAW6B3T12+7cY+Dhn1VDZqiFbf2elwb8jxIZ+s
L4Txo9MpvG5RZAhC4q/uFnMck6qMrP/h1Pwp7+SLED2AmwpfFZIe+tkMJ6rCFz1rzVOqyjeLauWu
Os0Ptl0+S7GnT4r8/xA4mBphwqTC6W9gtw4vgr1Aq3JTT4kCa8Yk7SO61LjESL7qmC4yU+zPuUhg
VQJ7wZuF0fdMJCCUgNc0WrebCZDigUBHSqOqZVR+SuMMG8Niyen12DaFb0lm7zd9M7w5TdRc9GMl
Xcn12HgbTNfHwoJRjrjZ8EAnV/WyTXvNVTdJvdbb9OcUZ891pExXDjLudvrqXGlyRVcsyVHdaTAH
V8mXdpdnJOKXoaRetMHfVfpRwTQauuUl6i3pctSVLgDih4sOR7Xh1rH+y2513lKKht46Pnkr1cqL
TJ9OCBUokn7MkjQ/Gtum7Wt97XaTDAqa8vs1SBZVvph4IdDn1QyoQ25JHWVE0DB7wmaVimtLS4dH
OV+L4zov045uaGkIaV91GM2l30ESXvpVm0ZBZUmN15hJHCZVu1YuzF4xEUggNISj1Ou4ybS7pX8n
upjWIoRHLw2a3vixDh3mINHEI/zC5a4wuuwUNzntGesi8jdQPtQGqlmQtmXmJvHYAtchEifTq8bN
p2zw4kyWL4g6zCdp23yAQwFNHbTjigPqa8naus1abgfNSbvD4OSX1TxSqTlH2V25OqVPcKzzy2qC
hCRW09s41vQLq2+VE+xhxkU3G+Qm1rEJpi1qdibZRXdY0sI3aMTtJnDpXaXyXB4zSinduNI6n3KR
NNzifr3DWcsOlqyvPHC77PtSxUqKYjuI59XxHa3FQWjnbR+ZW+kZdt171VLVD2Y2rbvRqIxAo8ys
ABYEvNzf9Kj80WeSl6NCy2b2usE31iMVdlKXT8pBaQr9PsuGJZSK8UVRE/VbXg8LhXqrA91Bq3n9
1tshTuKEK7JNyaFsSJa4dbq+jJJJO/guldtdVFmRH8lG8drWxpr43RCR/ILDHxN3W09j0axhpHbz
zTLpc5goK1m7TZ+dhy0Z7e8gSugPVWH6BCnxxele7jNABLmis5EIV6AZiwxR3hhpd0UDKfJgzM2l
CVGzBwOWTKVm3LMNehtWWcJqZyWN4ifOZV/oeuZOea48d+UGbaHcq17cShasKFWWvRCa0fdjG+ui
6W4qH7J5S3dLpkpe1Dv9Lpqatfb1fq0fqpLiZVdp+9Iv4et2eydaXNKQxUXdIbkqzPAUTMXFZZe1
u8rMOTyJH83pcSxGN5sWt5GpGmhrMpQw+UCDUEKaQYl+qOOwgEar7F2yNm453ILsg/MHkONFJRGy
p6BD/GFRDty5ZmIdQB3n+SupFH5e1jd9oUe3wKHpK2URRJrb2Z+iLJDWHwIjaBwId7i81GI/p5XE
sjx5FOtneetqurCR9xAnDcpbSSGH9LMYAdZUIemZCn42K6WF9WOZvypZGZC98uRNxzmow1F5LM1H
Y2n2yvRNby1PaeSgAZZoOisa93WY6ouiz66cEpyd/XOJaYJFl3TG5ZkAI6p57Tnpo6rfghPcNNUH
30Nt1ms0wu6ymgS/nwbnx5xnroPOLsE7AfTxB832zFKBRy5zR+WHNvVAjfaD7oRRW3i1QT0nMLzo
cm6V2u1gzC3WwYvoCBM1eVBlEmFyCFfi2FukW/ByTmqFTD/N6J7aF2Shl0ssRHe12eeFcuR69Q1F
cetOCba24P/QsLMgjwD5RJp0rNLoUjUvZirGFN5uxvKvMR9D+hXR8p6+PhEtojgEe2OGyLDT83tF
wW2Ks/SqiauaYqN1DKLBpjoWTek6MMq50Thz+uJTuSGOqqgtaQv8nao7Tnlz3WrKFfWTdINx3mSr
dTuBE2iXvnFpT3Ct1k1MySchR3W84lba10xYkbrHuS6DZFaei6U4phTUutns3OVKHeR2eWgcotMz
2rq1jXBSjHsCBBXBh+RamrSjwc46UerJ2ngUlPhmk18Oen/prNZPKSpDim98oA6wgFaBWELNkh6s
ufRVLf6pNfpOzujpCmKQXJTswUd0Ikp4tLfqWm7RhEp6U/EIyO33KDfvc1PxZiMLVqWHPFsN1zZ0
eFpDe82r5jKa8kcYxF3D7oIRPkHLOcA3wYGSk/oo0LkG7QggcuM37Gk9DORoWKJWBuoq0e3uGb7m
sr3jbXITBxmePHwvIaePhOSovIHi1MrENdoaFWp6fDSRPypNVmOhp2fpw6+9p5bbRd1QgIIQyNkB
ELCxzNcAyd1uK4IkH8K6Br4Rr75iHLqUsH/X3c5FuRuIBIiuhZX5Bti153BpSbyrVou9LHc0rPaT
ZfXi6VFRrhDFDpBASUVTNWsXBkSNW1+GouiIpxKHFUivOKNZ/gqa3xVHf1ltQpT2bmxA29Oe/UUo
Hm02T6zGAohVjA3P3qMi7XSt9RYAzRYMoI483Vigcqk9DAAEj1LsC6wzjEHfJWP2rL73UDOVtvh8
Tg55L5pCU785MDQgxlk17GFmhh/5Vp5/5XLnweQTMD/hmq/Zlb3dotdYJBZjsMc9cO1CFP97Nrva
5ejqQqm8MrJbRI5u9TNg6q32R1pZFHMV9BuUuuiMsoK+KbuUSeCZC0xBtLnsO+2b0cqXC7l/8bKp
p8R/S4hjxK6UcGSMoza8NXa05yjIxrAzq2xy4eB/QrHaKJRBVBIpk0tDPgHsrTLnG+wv4jT1sKWD
M933BVdLooZdOuOT52Et6X5VDocec4MfgVu9SSPVkOyUTnd65Y1LM1RtjAxpUP1MgxGXT9mKJpDQ
y2tWk2eziR8oURMKPSlLK3VTVdjwudra36J3JUMF4j7cynIfZFO0M+nhgzdJ0ws1iB1jJ46eOA3S
+iomnXKxraMh6hGPVlTvEJfSngqXKUaLvN/gXnES22N3JL5xY4xDH3DeR0qoyn71+vk1V60Lo9Q8
8HHgN1/w67wqgZ++nt8lplIr34g2WJVHaLxSgTyvOnga+HGOS5aBqjybg2q4kXQojTgVYiNQ3uKb
ad1HcA7yNBlAaVZ2kOLHrjZ32gShUvmsG5Hb8QgRCVwpCqMmEWcKjj1vUUoaRUjcTteNjOFpPvb2
c9NnbhGB6lvf6uGwQPvELYN/y3nadcx6i46WVHlbR4FuHs40xC7BytPJg5/EbFHeYOP5gbJFWqc+
dEhkkhm3fESXPjnrrS5fmvn3fL6Uo2NSTpdShtFjSxT1Zr4A8sDKtFPH+v3ugetMnDHuHl68xDiI
toCvO1rt05mexREX0Ws9PxTITGsut2sxnsRts3HOxarwHKwRz8SS8u+VGfOG9yWpqhc6cQrdZ8hU
G8GNFj+RiQs141As9AUZBKJ/sSRk/rTFL3O6o3L0aoxurfYNAKGrb8+ZhZrKxHZJ1cuk/OAhHb3w
iX37tnqR1sv7vcjoFVq2UJ7kJN13jurzuk2K9usmu01HgTT6s85FE+xfwj5ZgKghOvbSu238TCtW
WzuJBxu7ws2YpziPZUw8m5WV5CqYQGjxtHW5+nF7nStPKKKDukByBTedZswHSQVCThAcoUYQHCkL
p7R2OQRl9SRUIr8sdKpZp19NQh8dsLcTFcuTFu1Zu6J64qvAGTj5r7SWOYLKQTLgNOfvQk/Uq+wC
/USvx4LnDBNjWMwXmm+Sx7tSM/MWGyCxMOX3Uha7Vm7c8SxxLhNli66Zb55uoSQbD2Nc79ekgWRw
wBbbWwatd8Xnr1GMatKuamw03llnsNxCKabnXovhwdpvxES4jzR7H8n3UOx6S/og7D+t6L4ZdXJB
T5dECistdOjMomGvW0pMoW/Cy48APKe1P0nz6nHIxFQ06s2EukAHcDborxBSk3cc6mZXj9oPyhso
PXgUcpdfI1z8Q6iIvrXvhK2ksKuJsbi6tlxyJIQc163vlDKqLhfHcGLPxHWYqqoXFbRJW7Vbh/5G
Tk3ZDX/f8lzwSCX68FsRmI6f5G9R/suUhJpn/mjUEjPSfBXB10iCSG5TQ3HRoWZYYw6xsHX5qEX+
pbfaya4ut8h4qDe4ClcIJtYDE323bI2QeSrGrXiWscwfOEMKpgRmwKRqvu6swoS06tYbhjGsjexA
MxzBcCjEos28St8p25NYUyGtfBSQKzfv8mshjiixBAtTmIDFEmxWKAxxAGbvClFYlpVsHlO4d7II
r4wGiQwOZSpf30Vee21a7voqjFBPssk2qL7Fu4gWhXS0e5Ti+3ebCusalj3etYxPS6GIk4zS3kw9
3HqALuLQI0l0PtHYEH6Sa5xFvptRcSXWkt0QPzVaIY6WIW3/CLPvP+vEtwH3ZW1VV8xQuBfwpAlD
OMY24K+29G7WdkAMXak3Xhu93mX6GPRS6g6tFcI2fi/eycZpOnV6a/ZgQrxkUlwyDfAPthS6ONzj
QFB4UARD7EIyjJOrTMPNbOeE55ZLZeqfHeuRLi4KsszowtZpa/kobeM1f5gAPLLl380lCvHUd4sz
Evh/4/DyVewi6EBUcF9/L6x2VyzZhVDaDsb6hDWKanZ7WzR4CIH474RO5uzxTRxhpFPINKsaq3Iw
yLX4ZwRSR5iqW6H/4rltx76gmSL9f49wHV1nZn5X4LAhWzY3Ccqa1V+7V84vssLrWTeIYwOUQs79
2TYhsnOQDWHjTRj47ZDu+/RZnEAUplZSJpSlr5bRcY7Ky7W5m4vtgs+oJecn36xUfVVh804GY8da
kBp4QPs885dULoMpHu/550Tp6BBPnlIl+//cKBQ7/9iW/P2IreVjM5BhoP5I6B+myJOyAuL+QEMO
seJz0Lk2xAlUpu3S6X0h9/UNLyIL0XbfeRl3gUkoKHfelEaoXywv41Lcabr1xOIyPW5oqdQCPj9L
JfgE7qpI2Tvyz7XY3I0sY4/TxWtU+ZKuHD4nGlFHPKP61ZRfuGBRKIi9OEmYgJeilZFYgGHciYvB
tB90Gh7xggz9wx8iufGFKEP+V4X8eqVV3KQ88gO6UphN/G5CqzOTaNVfwNVCGqljExxiZ74yeyMg
jOo7yS8+Kx8vxJUZ4eYY7/Vm5RxYubBQJ5TeoMY+c2Vv+UjMht+etbjKIcJDNvkAcawo60FFYbVC
UEeJwlOE2rPy70wP1t0N1dDTnX2excvr+RvlBcKG4h12993eRtBXv8SFR4D/3W9kKKFkmIuw1y1z
E+4ow/BuhkS1ArcWe6KxEcn0SHNsYQAxO5FqpMxoWoG2YX1h4zDHYcu9glDCGt3rii12V4wlVg1b
DzUgX5uY6IS9ZlxyYcQ55uAJ7SHOKXtEsP7HSBMxHO5UAafdoqYRFuOS9wu9MYplQouKMgl+CxWr
S34O98r0UizxQVtgcE5CcVzE/Q0PQoJ/bIkCH3EBCzLp30WQ7YBBVHc7bBBOhFCgKzddheOczUow
zZkrbF5x+lhUMQeeHile1QeWR/hndQaJA8/GIgnTz2guxIXX2rHYP3E80UpYbRVLY2bvDhPgdKGf
BuI54oJCaOZWIgJ1RNOynoKgYKyv5KSkovBW+X0kxOaP2BCMHjv07OMaH4wUtPvDMDzCk+RK07Dj
uVjoBibZFrdcHGQuGJ4rZwXNejukSovTonslMAEegNMgdpy38BhyLV/w/rHPPARpTNPjkEBXh4kw
rgR8t4Dr/vfGZZgXfGifxzesPDuT6dhW77eNMGd5N7HVHWKh0TkKgVn03UjCW0yX3kP51omTzhbz
CuEkF4bmJs7rYtSXxXRnTdMhXdSf+XSdZc37DT4aWHOtohzZn2obHqHpvhuzO5t7khJmf25x5W7X
iBz8PF7YE+0XgCsSeoqN7Du2DQIgjJ4JX1asCvPO1twTvqQhursvI735JOsKPycUs5Zb3PklNGYj
MFPzmulxVrTtGR8AKLD5jM2GwW7YDzMVASyYMBIZcIEzMk7uN5hi0Ti/L14Z9c9qsEh1VHr0e7xK
TQlTG+QoCoo3KVIZcJ6TTBX2AyBq0BPKXlikrIRkYsTg/vB2Plga8aWLxuWTkUl9+rks5rU4b1hN
6MPIiC5wH3fcaTNPgmoVCkkSQruEQsKFvERaQXPFzjPy7xARiGUiLu8qhbHPNPsfHW8qUijSwPkQ
RgJLXEzXQrubvEp8BlRVQgjMpXqbJjPMa+1gqdZdlmpElaC7feUT87jePLPJnsSBRfGqk+Nb3PGq
2mGZL+/ROcRfPA1jlFDuDYNz6vR7OXpdkiwQkjp1GhWp7VWMby8iGyzRf44YwUIQVEQwUewitGFb
j8JH7WysggFcxeuk9S7r0xBPI8J3JxE8YwGE41SlYCh0GX37fvC0k44/irKzWWIkgJ2ckvwgIpLi
zdaYuEI2KBQXwy9S9CqMtJoSIrSL2EJuE858R/QmG+7Ftxkshtvn5qPWnVqsKgqJGzMWdtSk3ppk
ECfMtgqyd/ReVEPHYP9Y53ZnkGvkg8SJYJvFdBetvMMLIRB0z2FjGxZ1eRQ3YbNWfprHAU9SQGdY
E4KQK4utjQgp2RcDWGl3RCkUhO9cMRP8rLr7kai2N04aRTbTu7czosQYsdi6HbcsLGdvMPF7tdCD
Fny1EX2DcHMUyO1yYpBrWgrtbRKiMqIioMXUQxqnNB0a0ldDMn6y8yaXq/DaOHXW/1F2XrtxK9ka
fiICzOG2SXZudSvLviEciznnpz9feS7OWDYszACDvbEti6lq1Qp/KC3CcrGRcZesu55pvLQjdE57
H3k6vdfvXaWcosh+WjKKdftZibQzX8GJ1m2DIU85a8Tb9lzNuj+SlXXt8lTaz/CpNnpRvWisInbA
WF2o7NSqC5nAhm6l/FDM6AAcjf5Of3TK+IvMystCsmYwYhrUC75JgRZ/lZ8WN6YbZe6+9LJ7SW1x
k1tP2OI0lPEqKt9qQkglfsoXoLBjZC1JbObhiEle+qvrlozJgSgg32SqiO1kEMOVCpM+Dj7vKmMw
FYncF6XKIa+6B1sFJ8m+/k9JkXiuLI4Wi7QHffdNMae+ZkUhkweZH6HM43ecfWDxw3iN77voa5+8
MvjayH5dOrXgP2bnQZ1/fRnoK2eZHy5zs5nptlGb+F463wodIdJpzPxhkAGHtpxihohohiL+JtKS
fmtyv2j1RjRvsJuCKFsPJsxbk5RsJIQodARcfrVX0D9dxYWulwzmAwmJg357u4aaXl5Gkpx+mbY9
YWIlMc/l+MqyQnmCEwD6NQI5bwYRzjiy0ONTrvUE3KVH1hxX7T7zKwpkp85SP6Jtp+bOlX6AoM4v
l0OWs9XlXit7fVfQc91wGDrt51jzdhP9VGJzDGKcdypohlUERGeOAYHn4HEMyu4eFjRdCEiQv5oK
MpRxglWc+2RKfqerfq334aiPO23Uv/66P2sNh0UEwnFkir2SCThLhoQYqFi6PKOXyITRVbuLrAWR
B2zK7k6GRhkrZDDtolSOLkbMU32wQtTaHe4d02ZyNMytxa+nBSN4QbmO10ApXChKMFsi7GvEeLMf
7EsZEBokgaPkm1yuMnBP021ROQPFTxqnBOXU0I/ViOpONu+URjvKf8pHYe1o7BQCoNzRdI0tPdvn
TO54pzo9yl57No1aXgd9nh8yoFHou/2Nr0XCgYn0cTXxaYgfY9lo+dWmUN3+oJYg/HsXtGE8+b0V
n7qOEhNACoitnoMGG7P2oS+bQ512F2dEuB2oP2FX/hacVBFlzU8sHd5L5HSBOTxNVXfvsK74ciVz
PFdfwjXmOMha7dmu8lPUWAEdvW2smNpmmZDoUkwZC21h7Sk0Q7dANyj7Meep3GuiTEihv7GhCg+O
gnfjGCpYMX1kXh2y7pjN6lUVQ436JFNYW3YawKUdM9IhwvPQg8LLm/YQxc5Gry14zzrNztZXFm3a
yIhWikG2jNSBTgkLyPgpfyq3rWOWHEd2mOyAa0n0KbLsc087fbIrS75lggmjLXq7/T4qvO2cuT8N
DieD84VKyGDCvzgl4o86Z+i6nUBqZP0Yb2rouZuukYQLoNesNHkoOuJLARDA0ct9MVa/2rTyTHA1
500K11aadZPjopyEbSQRttx5Jw1Ru+SFSZXc0GYWyzJMWgmUqCLUKbD+ZSdPU+D9m3jqzzI9Kgft
osH9VhugXNkPGXSQUj7N1DXyq0e6HUwZbgiYIRSiOcaj85O72+rGV4TBfejEIXGxNNyt8OJjD3Bb
I6boORGCHaDX8dkivsgTC58TJq9vhNVSfbHzddfE/R3B8MIcISdqarN+1efxhkDc0Zk+V0Tpargs
g7LzuL2OdpuZnGVonVVQbJ1xlMc+e4BGBsAK6g7Lj/Ao55ySMzmeENGgI98+MovHOjYeqti9Gm6J
wLd7XkfHb+vaR6bdl0nOYJqwWTxfcxLCQMKQG7iio+FWscDJnlDhGK+q197asb8XQwZrin1alEHv
uj/H8jO7Aa3WjcJ6SxpyTclidDgjRc7BzWxEZiY4VJPAUx8TtYXNHGDk42dfa3V5qmnMl0wOamXa
cdilS/e5it/kjraJOO6q7mQLzOz7p8iFJBQ1Q9i2BZyEMsR72ug590UbKNEQqNOEP3G3k7lPiaUf
aiLPwLSfHXWKNzHzq5RssKygnhoFE/EcPOu6cemzMNK8NfHytWxscAIv8u/L74CQz6akRWiUhdgs
S+wnutjJlCtPm7vUMfe6OuzslUwiM4a7ziHDyvKu3eQao0o6wFFc7yeDwZ9LUiNPJvSeDKtGKwvJ
J8ULRJzcD002BzLbiKCCu+bKjDR/7hfNRhp9uK1281pzcMcNyZarxa8pojeSavR10JwgE+oBYBYs
c+NuIs2yrZFWlQhNPfk5pfYuJpBB5MDB47vbQOCoixMCUXcNnz7vGAfg3yiPpQnCUJxgVzFlV9z0
zgNLV2OyUWogQL1OQA4Zg4adhly0GhjUvmVuXta0ZDo9xyaHAqOA2lqPCa/X05dDtOYHed04i0Nh
w2Jq9UNet1utV+7ied2Xg0XrGC4RftGfpDiPu6yPrsUkeM3VfTf2z7Xdfs8Wj3wap1g5FEhNyrh4
OCjZwtLzcD+tvjRG6wRd3OKS0ThPa9cDDsmenZSx61IckcyW3yxcvZaLE3/yYn1ABfggk5xotTmC
0A5pDQGss26+i9TSN6jJ0nKctM08Qa32rPFo42sjgxdms4HFyY4hITcZ+66pfM9S84s8BHNLU3yx
eufUXV71drhZRoULivA9xosy1+ktndFmHvA9fi1dV+13ncNfwiYRfA7ZEY71d6WePhdRd1M7N+Tr
Wn7aefxyRnfo3ogTatifgTX5SArcrXWTEZfycmNpJNB1wXJngirH0c0KStmqHlKnei6G8ep1sZ85
X8oJIXrZdRQKm5NTYgLrt5mz9fucA08nuXUIexqn5aqrgegsjmx1q2NiwsV/LSK5NxBl32FBEdZ2
sZA6iu/ArJ8MOzrCbtuJBt+qempgi8c7y5VAof4rDI0R0VVnptQhCiNCBZYJ1eEsJcy45UFrY7AZ
Wvq1j6edXNNQJl8tPQlNCqmuiHaJq36K7eQxnpO7ghGHmluf9Dh7q93+XMgQQE6aaegVV7b6JBee
0ptb+YNEJdjOUVCOyYUYLTPDtHxxcCqV54RDi7vQ6KwT4gbS4cykEtHqaTvEL/if0OwnYSnHiiAp
3wuF1EDeZDOt89z+pLbrnfx3XGJ3KxxdECkrU3O2/dAMOCJRm3MyeIuxgcjAMHp5JuiXk/skIz3Q
8g1P+yNV5hegSCzv0ff4IjIlUuaYEpq8HGMkvM7W3dRiiSMg3mOxe0gwgl/pS9hCQUyuAr0GRbL6
XJhjd0yU3ArMrDT81RDorijIQVK0znH1RZZxWl3/FKP3ljnYBbAFZaGXg71PFnGaQDjpqx6YpH6K
kGQSZTdRQKAJTmVDEU6gRtXRjyLr2BXlY6vOT2neXtK42mXkSyWxHOQKqKTq2c6tU8q9z3iaDqa1
xSnYDRRWCnd7kL+UT6GSODvd/MlWigsI51BGVqufQhQKHsc11jjTdKSpyh04doivOeMB4ySTpsyc
zyVjc1UvTxEKn6aAqDcpOMk0THipAvoHQGbsXlSjnAG4MEnjkd36AF5B9/vSaOg82V+8Mn9JCvPM
uXkkLworJrqNYR5QXNh11nCUoVqroq1ImSJIN7Yo03yauCGwSTrqA7TX1fCwI1KrDWDY06xHLXRU
ImmmDeV+rId815g9C0sftLPQtBJ/FMC2a0teMMCo2bDNWYblUB2WOVJ8x5ybC1ukPmq54nzDB9I4
aQ5l2eohB6vZjfEZVt4y+5llZ28D6hFBp+hFwIhCQ04EcK1jTiOjsgFyuDPNvqFhuJtlGQVzPJob
PjIDaDufTo3RuwGLFeXaUu/BzuMVEKcypU7Kr3VKSTKgJXUpQBX6em0+e6JUmdFFP1LV+7JO3fBJ
bVtYFNY8nFCPme4joDF7syza4wyQ8dzr5Ix9TyfKtmERK2k6B9qgMrNtjdIX2RiBuzD6XdPj2zKt
jgusO5n4g1wP08q0wzEpRKii+s54kFLcB4hd3WVJV+TBvLAbh75FOtxJyPORYjwgNvdaq7gWBdOc
1zvdqlegzGOZ5ButpXVQGfN6zmM2dJqJ4WqI1Dk285QeY2C+hzbr2qCco5w9Z7ons4/InJelsPZe
P9pfbFYVihxRhgFgbL62c9Myc7OS6Nktl/FBBYF579pIHltVqTwkVezwRQw70AtrPmvRnB7cvByC
PFniZ1ZBHS7Rkm4SrVD2C9kZfX1bCdCWRg6mpV6e4Cvcx1DTz+48wu4uYwfRfUWdHwa3sqJtp4Ai
Aqbk1g+2OiOFXeKRZIF/rSiKkph5hSju0AiYqoNtrvQljD698S3qYMz6btNp0HXU1nU4S5fyiBF7
c5fkFMZakoAHcaF3Ud15ATaIIoT/a9ETBBcRFQ4cJmcYMNnVgX7MluFnU6UfzDFNH7QoGoOIuvYt
ZUH54KAYqClNdlsqTT93ieOFSrxMPsYNVg10fHqpLVTqweLhIGAX3kyvBPUUfSM6s2W/ZPpCu86b
blkjCKhId+OeoqdBDxw6GIZ8DVpkse/pp3W3yAHco8Mw39ZNMZ/F4LrPyxjDJa+LpDp4Kz5KG1uP
tB9TneT3eVnVN43W2CmPzTJUUu0t6fLm3qgjK6zX6SUzevCITqyEGuzxUGgrUhUxPahhBG7Y9mPD
0qkZ7zhZtS3KHk7PJMzlE/LHIyUpiYFhxUxUvYr+TmO329RJ2kCdsU7g4LeejEWP73LE+IFXWemt
SXXtWFjwpyB55I8au9efitIiFTProLScGTBdpB6NQTCcSekoJ0MCRHapWpjo6nJevaYOmWT3F88e
UuzlNO8NjPK8RQjma9mv88lG59OvB6SxTb6gP4+zusOauz92ajOfVKmZt6rVuOtiUJmM4fUE1c9q
Ki7J4qEJ4sLLN+pRXGY0HtGPZFMRf4BFYmYdrIiaHbuY8VoNiBtogJu/uZGgXd2ieSpWi7lzbFKg
OeoSTKK3N61TW7sWh4AtZ7vyMBuoPyRqVGxGrYllru/xc9B40tS0fYhFVGBN/qU2jeGQWEofwr9d
AyzPHOrhbpSKhAjfVGuDiyCiYu6w/Bh0ZQoqYegooefDw5AJ1osBOnOcO+1bxHH+g+mF2Na4oB3V
DIMTF9HYQBuTZzX2nrOGXWwX5b5Mazt04ny41Etdb0e7YgBjNuw70138MYohPYm1oSqjd9KU0APX
rmScY5X6JZ7mJIiQY95m9mD5o+AdrDoZWi9Y4ZiWU320hXvWrCEPm7V2T0Ye9Ux4e5NDZ5SIdDOl
yTJ5U7AqibcXUKv2tslaHhdaqlZfmX6ULjSGWeGMcg2bfUuksPKqD9yIrrboBnZ6b9N/GFE4XBPK
IiD4alitnoQwRWWgNU3100bwJSjyDi1EBXA3jnYuCNkYrGBRIDbEEch4bUnZ1UUWLFXnnugLZ5u1
tBLKsbU59frMMMsF/YzEnxcWeCUHmTsTjFNNBBBmxUF0CuN/10u2eQ4IXkxaHwijjh/QwVhDnNrL
E953iN9aen3Ilxn8d+FWTJmtAXl9US6Y7gCG8Up2q5jT7ZS6KKfb/RtUxfSZYASsTI2B6Vix7k8N
m6YqWJiqN3b7vNMpdOaU7ASXmoBjed4oLvC2mDbaBpf3PszAltEa1I3qOqBS5kc2hf4ITv44WO0S
rLXT72OnH/cOTu3Xoi8JHPW67mubch881pc01cd79j3Y6rz1nqI8V8nQhfpoJG275dydd8tSoy23
cgYl7rq8JoTaTys5GDBQUwS1BDRP3gjKpYnbm0gU9T5OTYb7HFu4ahs1CUZb/RibtgzcfHxcoV5t
U5yHNlFvgVtB0Gej9lUSahWosSpL0MYa3DG02lnxl7zIxSadjVbKMoGQN/UsbBnj+4pt6CRX3nAo
UaLHvSabAOjUMSwBZLGCIunpiS+A0SEeayh8jN1TOtOryhrDvq8L/DKLVjj+WOfeg9BKapmcb1eS
Rx7H2M6BCw1HQ8l/wgSnqano1Z3jpHVQNY55qMQ4BHNExj1MRrsd9G7YTSCizuhZgBmZy+GhT201
1AtOnB7O6VkV0/wYW1AHZ3thXKnoOQUzaYbQvfjZTZvs2Kgj2OvJ6j/FQ5UGaodAqBGXKtP12j4o
A36lZaGZtx5B2W2fDd3RWFcGqmus7JN4XEAWwfbyczNZrgDIaeQPS+VXzogR56AxrGuShBmpkd+X
uAthjWlR4KEGRvmlrpukwg4C7+rxYq1j9vhvntN70Yj/0HL+i7jyjuhkiKaFX4mbyZrYiE1a7Umm
xbWXX+zcfapc54sZF0dhaITRfvxAmkH7K20GU2apaOfY5ns2tpan0eBiynDtPCcmTVPSXZYwTzRV
97vemsnRm5zipVKnFtnpsg5ymhUopMMKqbNeOlDYxvO/X8gvmfH3TB4IPIg2k3MbSAH8zsSC+jIM
VVY4V12fPY6CNN5CocCRce4ncORdTncz0vPdOjv0I3GsfVDcJb8TaRGHhre0246tTOORhnedGFEg
c0haXjOj4VJyHAcn3SlFoYR6UtPH6ZMa7ruXv7Sd6x1orXyZEtjAylqqH9k1/I3T5qIkDNHfcSz9
PQXRoc3iKshX3thYIFJ0L+dxNJDgnbvsprRTX//9Kv9GtkTcUYXlbaGq/14Uo9IaY8kWdbhl7eJ+
ro2qOkiRWub3TXYt5pah/MAUbx7L6VOxlvEHgjJ/I5z91+XfS180Y76MYzp4V5h1YpNPywlKEyAh
hqlm8mRkH9knv2PN/9pJ4OQhOVGzQ3R7RwHTZpeHy6r4NvRDdp6MmMJFtB/55mhy/b1fnzAEHaSf
NFODO//7+oROJhJDDNE1VkEF0zuS4tB19lDiQ+1ldxNd0KghwP7ClP77g/79Cf//0vLP/0upojTt
bBG5gaYJQ8ZN57ifNSzgPuDt/W2VIqSFIi4dM0i67/afGCp96hD/u5GsPykV+kZZ9pAZyjfYah8o
lvyF9QgTj86bbaNljsPS78+zdnrlaZxo15gcsHHqz0hE79Zk/YjcKanM7z4Z18HSAMlm6I/mO04u
FnRr5BqRi2YiaS/dyI1r0ldDPloVMahc/YljPt3Ma3PXAvT690f7y/v0eEabLejYeIO9e5+uFaUt
PD9x68pdtZA1L/l92sxPFdOD//1KmqZZKlI7hJj38qTQx6iGsUC45QhpA707tQBCkhROBI3Gf1/q
b1Ea/XkbfjMqaGjyydjz30uxX+Z66nRxM+w67jdOtZI44oez02vPRo4L84ISTlio5BCsWkheId4N
gnmeo4QGVZqf6VoHstXt3mp1Gvw+Q7ihHApjPxROeaJuQt06SXGbwY4WugGzhnJWMgia8JQ7upxg
GSZobarVffAW/1iUEMz5n2pD30bl9b1cEZ6FddLSsL7NhkornJ/6PplF9BSjhvWB0P0flyIm/9dL
9N5R8Emi+WO9U/4H1u/fVp/BHkOpzpZ2Ae+i1ZpNpdNgqQnHh1FObp5bKVmsjFdDbz5YE3+J90SM
/7/Uu+hUiMgeesVTriBcNrkzB1FUhpYnkXqgI/69/rS/vTpDdfArRYHPdpx3z1WZSey0FvKJkHkS
VHLWlN54v11xjFGTCQSPhKwxI9QAsBVAlhYwhVYE+g4r03/fiqn/Jbr89628e26TPlnjdqt7dSMr
v7eXJJd0UMUvxhQQEaR1qDyr2Lkt7UaBUDUwBTC3nsLYv/XU8pLSVdwgEKmE7WhHFxPkMMAZAffX
qzRIvDp5fGky4Y/0CRQ6U5nREp7voHxxzOqaAhPm5EkK9u4Rv7C2itnq9605u1+jpoT5ontiC0xl
Cbx0IjdP8LjxmhatlJQWerNUTtiuVbVFxmPCHbKCrJLDG/zgJf3tHfGl8FEi/cEy+PdwsRRpx90b
zrWt22YjrVrsxvngNPlLuuOhDQqFn0kNRgPvrtGlVo97AEbpTYlkLa2EutmtdQn2ZK8yRFjG4rQK
N/j3g/0tf//tqu/y97SjiUXfyrrq8KYP/ciwBo4nNhkTWKVGjdqgdtQ0iCHlH0rc2fHKKpht/vsu
/rb18LG20ISmqw67//fXWw+LjuxsnN7Gqjy1yvjMHD20Cv2tH9OYJrz69d/X+1sS5HlwCvHoJUcg
YP5+wUIZqqhztfSmmAKAe4EwPzyP2t31WjtfulbPGKAziukz14/bCVRyaY+BPaKy+MGd/O1s93Q4
1Brh2iRv+f1O4kwt6ryzrGsEeh9Ac10/pBONhyFomEMxzWRsqSI6kH9w4b8FIBQBPEQ4sAejtfX7
dVcPk0JOW3ETpYeYjtdHISqW/XOaavCS//2Qf65sFBtciI18Ww1t33eflyHslJXDTI0IrkVBs1Ko
LeMF6zIbxh1V7pcMgW5nbZsPnvHPw0Ne15FyC46FAdW7ZzSjVBTqMKc3t1qu01QekFjddnZzak3v
4d+PKIPk7ykaAmh4rCHKjYgf1/z9dZpa1VldRlcbFla/sSa32thj+UEiaP35InUp8mFLYxmMDN4v
FrX0tLbV7OhqVLi2NCAV/CTu86PrDPCWRNT740SgtBERZG7orvq+aqh1Z2S/gNVIAHXh2ndlMZk7
MTWur1efuunJBvJF08w89Qhdb52BUb29GGvYZFlL8671mBVWZXIZ3Q7ZCDdltqGbJcAIWDLtMpj+
0qn1DlE2c6+oKeigWsMmGeMLd+rSszN2l9Zyo2+xW36rIoBYCXzaM5W7R5OxwWGmGH1TeVFcAalz
AL+jKhZnnwqWLTHGNOR48vzaAKlcOLgz5KoJ+tzx2k+xaMocslRkA9usqyCr4ev+r58V+y7NwjcL
aW4LK5/fPytzeNqWsb1eTQu7LlWnjYPH2rd/X0SG2N/WjmPSJ8Ap3cNUk8TtXeDPGxyQOwY+16TU
6iNiV9Vru4DzQM8lu/Te2O6muLXxO8i8Dzbmn9FfXlpDTsjBq4Q+yrvnqyI1612jra9FklMwTcjC
usEAwE1Coq3jpK5BzBRprqoPDrs/9otjmhbpt3RJNzXzvVBU1XpDWnVlfW2NjsleLaoAm1UR/vvN
/hnnpSisPLYpivCFf9+ymPKY1dKm+VUXSLsv0XZVnQ2UNSJek2/NSrna9vhUT2iWWP3eYeT4wQ38
EYJQU8VrB50qvCRQbnoXgox40PteacprV6ca6mGeDRV/JhwDJ8W5Iq568cbwyoNCv1pHr80cdzdm
Xs7GtQqAoSoyHwxKQa7X7UEbFusQzVr8wfH758eQZkCI1xi6hWbx+zjJPRW23ov2fsRBZkjM+65u
Xv79IhCysf846mgacQZ4lkV5R0L4LkZO9pqDoDKqeyxyAhxSQFq5fsUM03MEZkjxIYNNXlTezXH6
EyPSQEcI1Kqn7+1qXq1q+Zq0xbnUmK963yv+MaB3YqctIi3iLi66n/Tpd3USgThMX8ivD52OOTXO
UXCWShrN7VnD3rpjnL7xvBkYQv0DMe+HrPc2XZxvs3bChgX4V16dk2JA/qQMf91Q0xyl9nTkSlW+
wV8gN29Qr3oQAMREZ/vM7EPe3n5J9WJDwoA1Hn+lBMMl2vp71dQ3w5ofnRhbhVWHzgOaF6pfdlFH
3I/stq1A/DWPiyh2s7k8dqq3HWP3jeT22VynoAaOmMZdUHTmAbWz0NUZd9JuyOpo39WqrzTVAwv8
aw5C34rj3FfAAlfj9HnU29dciw+oyiKNW19jIIZdoYVTrgDzVO8S2Hpr2dQBFntXJys+4dR9S10I
BIXpoEFYM4ItMc0jRTB07+Sp82MdFU9g1E6tDvqKH+cYch4YpB7H1dyZIIrsqX01pMqWiSUfb9Ly
FZTE1LLdWrV3lyugggAUhJbdI3RdrJ+APJ77qXp0DEX+iXXmT2ZZZONhOz2KOD1b5YhoqQF+f3qe
tPqcOB0gZBO8fNLvxTp+TkFfbFbMZ3Zdqvk6HCTXWHB8G8O+6l6yFKBLwhcWVnwHSns7JW24DjXL
wXvN4BwGCJXed2gHxl58r0fWmxprR92uwhaObOdWFwVcwKSKnVXNr2tfnVAehTBRm4EFalLtUTjp
wBtky/euVtAnhwk5Doc2HS6IdJ3MorvNpdgW8IDasg1T4GIZ0opWtNwDewnlR1Ps/Cwi5zTGw4mF
bfY6QohzzGdZMFHOI3+YnJPbwF5DgqDC9kIgvL+ZXbhmTg9ETbs4jBEdpw5112s3bgmZrcDLZ3KT
67QM3xaz/t5Z4rMNvKaJ9Le5KX5qEHbjyfmO0v11kYO92SsPaQ96pO2Tw6iblxrQsAVqALezJ8+a
acHaoWbMz0Pby6a+n6+TnCmzFJpzXoldO9WHCvECp3PfGl5n1YNxG6eWTD4K5wQIL5gS4jxezyv5
5qIgjIjcozLxhlv75uU2bmr4GpKlfIL45OQb7ntrpy6pCYrUpFxQwZFgbOynwlzvxiS9XyzqwtrY
pXY+BpOTglNsGmQEFEVoj1UKNFYDemBU3mckMURlb/oRAFruLemjA4z8klHq6Et8UxZ13KuJByFy
Ko7VMKOSAZhEry7yIduCg7iGx8OfTelFMsIMsM3x+nVS5sO8Sn3MhUGW0Jk3NncN1F4n54adCIIG
/lKNF4BvDVLYFFPeh1IYMIbZZkTToekkQM4JreEtFsCWbeNkWPedM3GT6E60gV7/WJj09xA7Wsi6
SE9cGDt3GewGCIpoKOiFe8e/ylhqsM31cQXsQ396bsJZRxE76k7yZoWUhwYEYNkvFM6IAo2HntUq
V0SPEZzlfeo0M7Cd9BtPWCGJL9cPtHdD13fcikrUUxqajYvOSHlL9wVAbP0Ngftz7yZBZmWh06dP
apkwqAJoqiLQVmnJpbGzsEAJNTNEUKBYkXfmNo7ewEO9tXG5p65dmnSfVcs9cMXNIOZtB1+TC6UV
eQ9oAb39XlraZV2+r3lydIGLTEazzyfJlPpFgJZvVbfulfxQAitGTQWFK3hWdCmNFY2iEYpG2t5G
4KGV8jO2pBGv6/OMGcTfpGtCWxt8g/1C01gyj+zOgQVdbmwEKebFkh9Z7tJRGXdqiSQK1GLHEM99
2V8KOzqB7/T7IQ417WsaxSD7sdxo4y0ClLge/NRQrEOKR3uTdRxvUf6DovO05MQ8HWlFsfB/IpAN
YVJxxoeqTHcJh5CFxIOUpeB21a5Bee2V6gn9vgmZsm8a/yVCPMFGN6fUcT/Qs8cUzqYNi4i/07+i
/RFSYTMd5LemDECdCAFFx0fAnWzcF86DqagIOt3LrzoiUspzKwpaGYsd8mbQKcelsgtUodxbSnQn
Y3gzEr08tM3ga5GzCAQHhLXcj4uTIpSi7epeAxAIVkOx5QLGrsc3uh+FjSCBamxyQJs2B1mXP/T8
MotML8q/5Ww+hWPflnKrrBlmYA+ifKQ3spGPo8LiWRy4lGXZXjjbA6dpX1CbDcT6VUlqokNmfpu6
cobmNQddN93SuDmYaQYF4ZFtAONyq2ckr+vXNIbgtxinenZOFZMAuINr4UB6yX0B60Dv629syqCw
EHSTx3mP45cx6We7aV4Rygrk7nSGdqNm7rFlb2Z5cXA7/iJgudXhqLPOuTLe54py1BAUofQLqtkC
dIvtygx6MJ22v/amDBzKCzf0K8LzyPJYGsiAhqUPZFhR5YGg71uiAsJYelZs5Js0aQDyMFUHlnQY
nxoG4EYN+mcYNkt6L9isfHe5kzvDhADuAHeJT3K1pqxx9vGphpDUkCjk4NgBMTwpTX8qBm2nQQfX
qBgN+RxSRMA6pHA0szH/FSwhWgSTRwzlrpw1lXemOjEzyezBi79NC4zwEt66vpe7WwPCAz2KlhwY
UviouPdJ2wJAaTtej4x5vRh2dAa3Gh8WFNc37mQ7LldvkpCAL/itQPMA9MfMWuN+5CsxMuNb36lH
GT0L73uhSURnfsjt747tSl8q356bvVfp4chPk9v7miYQI0qPOncTCQi47Dgnr79pvA2qrkCuSDua
Qi1pv3BtTbzYbCr5U+Vin43pR5diV6EMiC7X9gkTqntuvoeNUnsVaJkvi6ntxHBvyhW8Im9ip+Dr
snqjUgKLGvDM6FwZ4ZOurVDWS87Si8oCATK4a4sp4PEf5cPJiyLJeGWrTPCiEoYdbLy1Xw562m7B
rkMvLePDUhgHI8n+k+LKR207Bx2W5waIpR43oHTutQYSZSuu8yq+6jwN95NrD3KBGvalm+ow7V8T
Ug559drJb4XphTLGGWN9TFXIQX13ki+Hje43urIv+JTyddhaemlNeCqzu8GGDvK6+Wtty03bVVKO
R5dqak+8HqURhxV28qKP/abxkmuMLSwD5Cf0mKmvANmrSo04jrZJ0uqHur4SWHjlBZydxC+WYmO6
X+T2SDgB5HtjQWmAkOmdoEFj0WBeA8civUHYrYe8pSoDaJYHTLz3mb43iulZPo8F0woQ50/5k7W7
/AR5fhoqAxITXIqhOTeABRtJJMny3bwUp5Rz3YLwKwbv0kASTLRrjKv0WsSQo6KbhTF8gNjOTQda
Wa6jFuRddFm8gZFAZd3h+PKzHmmQN6N4q7EZkee40k+vw2qzMirzUe4jrK2RpEMlwuCz17xUktWt
CtTTT3GxXVgTQB/vCqGdVMfZaVAxFNsJh67aG+2Q4theFRzOS5i64g65pCsmNP6UQIcYYfV2pfHQ
RMOXxIMx0nQZIp9orXkezmBe+oJzxK3yjHAsmqO8ulsA44SsBNbwzsLwu6JOMbyYhASL7GIGzEti
D28gMiUeR3yPbOUOaNxDE8e/Pqe6klZoLcfx/9F0HstRq1sUfiJVKas1dbujsw22YaICDii2cn76
+62GO8E4tPSHHdbO01FHJt3jD8PPZPa+xdVCcyM+yKzGL2W4PPXm/OAFmEyrmSKDhuPgNZNyVV7M
VkVdRvelqYoXSPC1bINTb65fu6kZd6M/P/sBjZoQdBukguc7+8hhvltW3MX1/NCO0ccURIc4XP+j
nOxQWVNAlxkMo/VCJ3Zz+ZaQmYqaOHZhPNyM9UJ/gvLJjPuTOySHslO/BZISo2Dfl8XbZqp/khpy
JrVqf6mTxyhqDlbnvNAE9NZ3ks8OeUXuxn5qGJjMIdL3KTjldvhrqqKnGGNzSRNy7vwTwfRD50b0
fKJaILTyuyaH+03q5UVSwKDipmnwP0wjSULz74KhBZVjHYj3Viy9ZZxa8TZmzEqoQuBAP75b9YZW
fLb9eJnyO4lLikW/VZn75sfNa1vmj9fTWehkTl6Ik+M488Y7e3WMLWN9HkmspSFT9ZlXFM2bzqEP
aHrTkcc8XPz70CFazEZXx99X6/pott6ZYteb0GwoYki25Sb808TNnYe6ppPSrZv0r5mLlm8tmm86
bUx2X/xNpFQs5i6BVOa4OvuX7G4uX0htIJy53LppvV+Rth39hhoaDYToyk212YkH3Pw7bo2tIO7I
hdT+8havL4hWvN52Yt2O2cNl+NVQUQ13DzPCPt36RGb9xaeCyttJ4DjgWYcWpavL5wtanyVyVsX9
R1HQ9Ge07iuMaFretwaVa70LNN1POXVRyJpyIS+K5UhQgqUorNv65R0PlRyW6u0fJEqkS8jQoIdD
scuXzY/MsfYBN2uO/kN0oQPuMD2GQ3DIJnqSgKDMJNilm/iGDL3bjp5agl76mwULMKUatUczgyKk
HKn3DyGoyATlEouk1x1Jm1D1sFp0FEwOoUF3FtydyJgbXaFOyQveJZSNPnvU15wmMuRpaIF6OAky
OpYoffYxn6LklzVj48vVS+mIqTJq+yeu3i8Ad+ZGfUrWClVKSxevZvwuejCq7I3tYx4I0DTx/ED7
C+2IW3DxNQgSrbaxawr7IJbjx/SkvQnoOdqSHoOG50BnjCOrvpU8bmMb73D74Lnjlvltt+188jAa
rP794tM1ZUxvbLQOp02jXZKsqQ6DbS/pVxaFS/dO+vQy4/DMIQoavQAfVvsbL71CLg47psRt+JEn
nxbkB7A1nHFntv/V05fs0m1pOo71vjkZdHequXGUoBt+k+YlenW1k9irDjlyp6u6c+L0bFDL7P4R
jdbR965TUSZ+jqJFRx2d/LvJVO5p+XGF9r1OpwzyLSNpS9e6o3XmgcUxs4tZpq9UAdApxdx6iH7Z
hJfY39rID4EPE5SHsSWER06x2v/dzNiE7IAVrVZEFdp7H633zVxCwq9iExXcTBMRWc5vzS1Kkgfq
jELqNWm+GGCO08K8GHgDZ9r9butXcWYWmwfIvl38c4G/vXHnF1hkoBta7KVUIY23sdurXnfJlqO7
KXdhZO6L5DPtx0OKEraNQ0ZtjZEwokz3wLEJNovV3OFTIrLYuPs+M+g2Y+xbs3mYqCmyRLe0yuMv
uUjxqe97qvK5Ln7kXHBqE8ymMQub4XVsEdpp13y78eDvZToDBlwAlWQSwROjfmRP/NthCzpQgWFv
Ths/e6rAY0VOYfzwFSLi7HwAqng+suiSEE0rreOiW/AVRF9X88Fm/onkjmy7nPgI0YaGtkkL9dzC
HbT0g6FEHLK5OpKfnZh+azzLgUzH9mczJgcxjc0OZUF2fM/pXU3FLDjqjCTs9X04N7faera+xS5F
so5zHFPeiFUAwNZDxJMStpCMXleX6htbCwI2TUQvAkwaptql/YdQCliTztZIKzofJuZx8rw7ZKQe
4U3m1sG5kJOl3lNZbCf7dk0eCnCxbGHsPEZBfvU9Ste4dw5CXCX6btkfJvye3jynaJjPzpQ9R+U7
9s8DaHzb4AnwpLTGlGJqb88yGYZy1KuutETbHzXmvCQPDnYqgwi2EjZG/9IyW32us/0Vx/uvHsXG
lFvc1Ajzi/Fz2OBsfXTo/tKhkQRKV0lNTr+ibHJDuFOrnvzkrN91mEX0zPwhYcPSozzc5qF1yGgt
iFtY1+9gVi1h8TKGGzq1UKYJMIOHW/MRaI2tBkvycupb9tCPeIIvGXckuUJd650N/pCE1F/plvVV
LNrQ2xpvvD3h7iL2zu6lx5gsRkeO5mzSyM4JK63J9+s9xAcYhdjZ3RD4r20cbZFDkmoV9llJEffk
f0DUMnNIaN4iLcfKeuSpDrPKKtQXP/FsRBEkM1KXPCVIC8k8/x26qxlbGA1fkdI6OHbA27C6b8Ri
Lg4/P1AbsB/x9AoPZNnXJCjEND46DNnpgqiwhmEDPGXbOUZuolUkBw0aWzDSxegeB5fkDNwIrFo8
6JvdiSwUuUfsgQ6FPD9xvGNNJQIOuq1fG1RM48K0j7wG8dNWCHfWhOjvfueYHpyiLr6eaAlt7kXu
UlkSIEPtkJ/7o+a2G6arrPjl0Yms2xk+9TGO1AjbpxSPToJFJKUCFdpNTJUjiownpX3CAQafkjOY
0XzAxluQW8F2CIu767vy9NYMPlmLc1kOPgeeAE8b784JRpo4BTsbZXaZX/koL+YVehOM59KwKW7y
wwJw1HpFt8hpfBr0RSn2ctQ0KZYL1go/okLlwcEqRnzVpr2T0V8YFIkiBPoPM7PfauS7lP1cei8F
SjzP/WNYBHfRZjym3Z/B77E6orfRSB4zlHk70YV3Jg2GlKO5/prQJMLCcGqt/qQ7oZfQtgmYNgn2
L/vumDL2g0OUhMMhs9gtrfQ/JXImdzqkbrh1QCwboFDxSlrMLlIzK5PBGhZdbct5l2IdLj5lVOgH
+jE7CBgxsnBjrX7iSX+/ueDDHIbHyhjrm+pCU2h/OZvk+LrEXzI2U7n1c58MFLcnl5va9K6cpYPj
WoYw+yZ+0+8pKKTvLCreZzs97QTWJ/nlDB/adGgHae64Ca6nMdMde2FJnctRrfhGuBiGErV4orzu
Nxymw/c1d6dD3C1PdVnc2/5VEHLoa0w1S5fcC/JdItr+Kw+/XG4DIznkuD2SvDrZSf9cYFuU5WXL
NFIS4vurJuT6OanGWm8W4Vr7OG0+bRzaYfpMI4wtRUZ33QTpX9hO8atCgzmOeS7nV05dGBmP8xal
KMwnSSHVRqfcO5EmpbhHFSrVdH3RpgJQkiSb4a00GlbNL+4hMb/V303IMTv6lPpgyMlJ3IeD7pyD
WimkvSUFTt45UZUu/7K8MUj2Zox8upX6twUYY6Z7h8MUIQ/8ZbfhOSaJTS8GGMKeItKe3sd02DFT
f+935W1ET/qO8wUy1nWwp5gKRfhnI6bJl7NOPnXzF2QLvjzfPpecXUijaOnR1v/xV5ID4opXbUFa
VbBdOqsD8RVYrtyoEE45UGWUlgdETEP/Uos1IjyM/hnGl8y/ZAW+qREfHY2bNp8eXqXcpdVwdN96
wS2vugy80ShIG9jcag8VRoVYc2aiAk9apukBv8LsDi+mOQivod5j6EdivaVwPw3oAMJNUaKxhd4C
eWYgFH+tvzhdde+YTHO41Cezf+/ArRVyLo99gosoBbBQmIVCqjXug3AqjxFHQPI2Nh193nT0xs/I
KL+Sx/A8e8leYt1Qs3/jPWzIM6lfDXzZkIqTdzQSmg56DmiUn9ibH7qnCJ9TWPyShYTQr3EhCfYt
dbovfbpqASksYhro3IPgGGmJuw22g0Q8e5HnHqe0Y/mvSCNzY+20yZ4SHSZslHm/q3B8ymlJYhGv
jKnauSTdgzzOOnpWyf1lyWcJSBI4LbF8QNbsF6hzm7mzBC16u4Tu4E47WZnxa+xNqEmkiNEF9QD8
+Rcr/4AaXH1jR/IpMzB+8oGp/XmZ/pi9dew3cDEkDl0Lj8jEKqLo7QrDY9pcU/CGDZhfLgeXlsmy
kQRy6u5NiN7UmA1011XEoMTpT7QbMN5ZnAiOXF75/o5CC+KzJe4ZnGAs+87+IejAecsBLVCw6ZPX
AJbMrXBP/52t6797/sNK2E4UI8wOrkvoV88wrm3FFhuyH5aBdq3mI25PMdfqvoC3LqpOtX5yiRyC
sCDsKHQlTAuCtTnXavPMr7E+uioV+ON0XPuBboRUudLmgcwubN92wIb+qe2vCWEVhiFndDUd2ZUW
JcRlUoskv6iRA5pplM79qJK4zQCcHBMvFPu3QOTOiQAjmyuWkc81s95hOkRaCo4b8+qA6pPhxUau
1j7wpE8pcoPO1iLYub3Ge2CmEsGpg7NYTD7iZfAOOfgHdan+XI17zCKWEWFdYc7rfXCfyKWL/7TD
5s7K3HsZEdJd2DNk8x2gJzrs3HZXuBQrrgEWlaUM/cqQ9Ov0JU76GzwcN0P67tIzpKSblBYZLquw
gFAoz4S5RyocJTIgOQBIxpgAXT8aggLfrTm5D0xYOg6cuJTe4E4yD6yIAuLaRzJ9H53NTQoJyf/r
M9F+/OJT4ouIC2ltwSVzY93g31N/eFsxWQJyvYIBc7Pj3I3lJUOd5CPZAVXypXO854nI96Yzt1qW
hQXTCF2DEGOEtkdP0dL4I2tQu3T64tDlwaPghOBrQbbDyhiTcQ52Di5rkbLMQa/fg9mIFbAqg+kw
1D3ujaY+BwQjhMihI+bT3JoQkhXQVrx4zZP8oaq/XZyKvpH0QYvCQ92YO38FMtc0HkLn8FdKBNBZ
VaN6KmFlUY/ZGu1jUljygXDEUrJl7O0GxzoBIIv6o6AUcwmZhcOcFdw/EkcwnYe55TrFHTWI55ym
L1j1u6tVAK7Q+EQxDkynHwdrc9JtU0O6wxNRYyQYdLdWKFH8gROaDte7lmoXPM2be/NSPjFZ7yiY
MJNMMPt06eW8auOXpIpR4h6hFXJhdnRt+LoQ45QXDEkjW54vZCorlwz1DEWgwuE+q/WOMj7zCcOT
AGg8EeYJ7O3MzZHxuffX8n1kw6URHwbcVsBZkCvLTdw/om6tHGvOxCZ1fA1r+W36NIju8Beiyqwc
/MR9/yNdB3cjpHXpccxgltJ0mt8LBqGDo/6ZdfEfmo3dysnNUyHOcnkr6IHG/2CT1HrvsyfSi/m0
9Bc/RcWxIP4z0Bpp6eiIRrsxH0TVVBRqE1oEskBBHr66GlAhPoomZy9gd/UiWXRAAtn3e4Fd/Ch2
ioUaVEehcHPId7kHIM6eRKE8ir9bMsZOXM3qhriB9ITUOIyhb/VYKSQ4m58EwvpYUTLY+YiQOgtH
McmvxaOq7o030s2RBjAThI1jX9Gh4aa3ssNQvDJDG2OC7Kb+gcG/h8BFV2LJkF0Brv23+Tov7zwa
QgSwpKHpJnhAASkXIl1Tq3TZAh9MP6E/fIPEjC/cOgtA1KHX+FdOE54JO3GzUpmIcCqC6MtBhhuX
IKLhfCwgn6BtPiCrOXjMLl0ikt4YX93S35ucgUCPjhxldvXJsJ8BvochAS56PL9jVvsOA1LwjN7e
2MdCO0jiFnCIUhD8TsJ2u1ZPLB272ycUM/zwkHygC7AwByQjQxFp1rBhKGdKbwxwBJQdk5PSIOiD
5kvOGYUBDWLrD7lkhh+DGz45FHSP5SdR9OFKMVC/pCbfK0RxtaEwr4BeIPuzgIMLm0GQ7vjtQl6A
/Bhr/MgiOJS67A5x9dGjx/LXi09MrvpFofHNhJTSAQVsHrrEGaQvjKfSdQlGC3g68X0cu9uNNdJA
+BoShCxElXYwH5Gy1/faX/I4VXvGIw9InfA4AGcl8+fB3skQKKoN1b3r9tIOOwG4mN9x1r0d3eMe
UVxT2oxBmFyKcWQfsiORZBL14VI8sHZhCvwsZrErC5wGdHdBhjch3TDCtwaSRJhJR2GEk94p4STV
zCdYUaS+QWl55qYM4yB6FP1yy+XmGWARr983CHbBEzk0k+FFVrI9PYhhJBnk7kCeNKFJwzj3xjMV
sYLopMdJbeUbc50PHNrkB8g+42o+gCT4EykU8Vw1Ntty+uN7eMYnumzQb0fKAV0R43fxiYnJpUG3
RT7/gnRtcdAxTkgoGk7kC2cCC8BdUJ7FA3VAfKd7gYb5LT//R3CidgVO+RaqDGA41+oE//h792rc
yygVQioC+tNAONwja3X9+pYWTX8fpOXwYAXyeK9HeTX7E5ADXGtxIgE3oksQnU2d9TAnBFvQan7w
PpFFNuSvDcZCRsIAlDtjjolpTKL5NS4KqBhe4T1DopG9777j3/9lcVYRAv3M8KVLSBg0j6ZbHkLi
lllJ3z7CqP8wvNM6N34OXunfqUFjuOsEjCfyCdGyTCmR/JGUQfhpsdbtRCZJDaVwrmJIDktIQEfH
ocjRhTAXLpOWATLjCYEtZVStaCWeB7REwqmFmoX+synP54cCV7gbReWoCd3iVdjgdxvtL1Aiz5RM
ZZcJ+W3jcs7m9JQHxJoNg0ZJv1FgPMWrsekho4YSvH8yjBDO4+h/OITmsItxkUCKv/MR9EATMQ6I
JbJQYS5Ktg5thbiEf9YLg/NKmtbBClyYTMMI10EWL2fZ7312B8454ImCHxqiZ+JAdj/6+IXQJvBa
atOgiPAL+pvBlhCPDtCXFB/tza10p/jyqleE+/VUMthvjNAhZOh33zh1GRcFiC6x3hsM1hWBIYcA
TCffps/ZsyNKs251ycmGdlcYmLLNJYLCnjtFt5GOhYZlyAtSTbciNQgQqGZmYJBYtFkSPAPDntfF
xKmKFYcTFtxaXe5XWmsn4GNzr3sKoi9m/aA6R9Qb6vFG5iG6BiHuIj3YKsCTf5FDpvXTpOcEb5fr
WHgeY9UmN0PSrSQFBOuH93EUcchdJpudHfbPrm2cyFfipwgIPQvqU5qMcXmTuuZp0IAMRoELFpRd
pu3Ur0Dp4XixU1qpv4gCNpd7vnABNLqUO1LyMRowMjhkHHGKdgO3wcuwL8dP2oKOnT/kU9xIaDNA
iMPWo+jdK+Wvj4REsGA9eZPk6gSHMC0GQ+3yT60L2F394obIcC6exSRXEFqmR0EgkrluBDcBdjci
MmiuJZENL0KATPtLvWwRaryKIw4Bfoqcp3WhPzdeRxmhbN734T0OVSqrnxnSiq/fZp5G/yGyAwTW
zalIDh0N7GT4SFbq93I9t71/x4a5Tkkgii1ri46+JmNXaNgjkIp8Qo7I5yJ5HtG5mcYxT24TnRR6
BiewM8kCAKWckQHqRTGdqALEmI/I34GAAAeO8C/xFWiZaBmcbvJyQSbVPxTONoMFjwMc3/wNFsFH
mEosC9FQkjfIW8zSJTvhKr74omfRrnmv/KHZ7+95hEiTL1N5D3Fz3ZP1VVbI8IMNAkXlahSx/lPx
fzcu61H4xAXq0CTwKM8z+0Lu8CGdMDTEYMuD/u4vOXgOKqWw91f7n2onaRqoRAsGzms6OCcsDUG2
BFxVk7+Rmr9k08m5IBtN5uCMT5c9yQWG7plpms+FY6QRHKYJlBLNuEA9gTlAENLgL3JSkqpSpivd
HpEg7IYFcczKjckeEkrSeSC7EgwoE5dZ31cUCt/IKsDJwFWyyn9np1iKfEe1b96V2acslnAlhRmO
l5gVehTk4NMsgY/xL6+Tz4YtcuFbySpAIF8IgQ1+eSsNkvAmoV9lPr4vRXJlHNaEDqId/tUzCcsi
vHmW5PsSfMnoxsUPoH7kBB/UvaBsa29rGeFLnJFh6b9viCBXCoYvtB99MMkKCZFS4vmS7nqZVYhX
5RnDC7LACLSOuzIEB8P7YrvcYitvUiIScX0YQkuSWbARWuBPcBPnlqDgPxtBmptJEhJrukzxnS4K
ipD0+rt68aTez4rlP3A64KrsQqh6pOjGAOe4Y30kT+bqqfv7cekxmpz31X8INB2n/8Be+Y+4h25p
ZyRQ5Edbv/1B/Ln1TiIbXRgcACPgdz+6NHYlJnFN8sF3xcfF+LSaYWQbvxlfPfo08nTWzsOAYJkS
lWCqabWp3cv2QWjdDbaD5D04XfOkjCszXZ+v4Yygfyp7Jq2Qoxc744dUWM94Oijvr4DUMqVZxFAY
csQdlWS05NURzS9xI2cUh+DiVFYUDIKUB2lBIYOPr1KV4u4MP3+Ef4/P9AONp7DZCUPwsKz39uTE
IBV/y3rOg5pOlB8CrvC0rPVhdt6B2GGRnXkLB4OA4l8TWxp/bNzT0LD/8JEkiAGxjYgEdygtBcFz
oOr8cVieOG7WL4aGeYT5tWCQMG5jJJaALYzCH3HP/AZxrIhWQ+tTsBwvG23ziWZWungFAEL2x39j
cz4JvjubGRg7PspOYvdyqQnrsh6JeYk9xBoYUWgNauB/Du3UHeAjRxBmyf0QqWHaUbkSvJ3xrgfG
PT9UdkyDC+MkqScHA2+8xta8u786yyM/AhVKIyryVPHuoejk2G+ZDoHXdR3p7ohikh8yuYDiUAoh
aaXrYY2q5yLuDusa3ng04hO2EPvLfyw4ZYORgDU78RNXgY9WtyyPrPdCzglWFweOlM6Gk6igYgQC
FOkyIFHVyVoCvySwhkFEs5ebJBkJdj/JN+CBhdcWlxHRIeirHGnamB0Rf7nF2CGcK/83IJ1hOnv/
MjHEgeEThyn1L/teLM9pCTn+Y1+mCbw2xBmgN/Esf7tBWEVAEqzxxtncKqgnhU3asS52KIu7cJM9
BMXlGFfxzYrDog962pwt+O9pXAvxpcmZndLj6C4ujbti+LXSjIrX8g5RmSwYHAzwmgxfmW3/YO2G
pI8hJZYHGC6q8Wmt8/uh9H4zTvqzsclYmYtz5zsHWQicoEgyDJbv1F8d8tbay13kkXHgky+pYIqL
uz8J/pNxIEEFedAVD7nQPSqfSJ/eLMbvKDPvxPOYrpuV9u7gPGIDlZlcQUdH9xmcD9FR7tErgt7L
0NE22RCXKWkiWM0gHYfukdob12MTF1CItqcyjCkKtIx8glcC4rq191sSx8MzKJ1m4X5WF/vIZsDq
5gu2p66HAIkcG7nxk++IZXRId8Pvhey4Uoq2HiubYpr2Z2Yys8MkM5rENhYvUAAbBqRcYNlzl3xA
wlkHioxDwy3oLbnY5YK7PowIMmwtzR1TPcNSdpwT7KKPXJ2Z1klIhz/mwagyLBgJ9cYZ/hMT6IOo
rgSoLrgjpcOfVtl/JXlxMDLLRYC+hYBZ5VyxHAIRfP5qIPH1r1wXPaKW+WPKXMk1k/H5g5HXJ07c
wdZxbEbBupwf0FovR5Dh98pAE9I35G1HNb7m6wFLuPy1dNmHltRMXxQBB2dDk5JObLt1tgOYOU5/
8TO5M+1mOiuTQz5MJIRUMxlIAGTkA3TCwigzvlVehAwEBfplikPBcppy3xZo/ipnTPd26MItY452
RF5m333vF5LRnF8OWRoiSCO396irKXpDfRP7Qoxfs9l0FigDWUKSNV1zOxF1k3tPJCLvQhMUxw5P
lrjEJ4xqkcJeh9h7v4allVMPSD0z9Xj4ZcJuPN0IrxZVbGHo0o2R+5Oo53xcL7tXohALv8pzrpqf
8gTqB6jKufr9EPzSKTOVvBNVEJygwpCzwWgAsnR5ujx1ogrZErjyeXpuXuMCZf5aVXQbNH6xAYU+
eDZ/mPa0Pa5/8xYBGb2a+LSsQsUkOXO7D+7hkdn+sDf4WKZPITY52uVBWfpnXafZMJNZgmNjTQfD
AzuNFJxR6VafhdF5ihmczHZhrQ4zW0HkvLsmVcnpR6U0JZC4/K6Sj/RX2emedXiiyL/4katpLud/
ASzRvywOPin3FAXoskevh0itlCK5iqFG7XQrfl9DOtBfrVF2y6L7q59MzrSWRrkzE7tRLTwqn38q
yQLKjzfjm0tQTb43HSW0zDxrABZqmk+Lm1t/2Efho1BBT66PwpZATGnN0sDVDffByZRch315gA+g
77EnMQafhrn6t5K2CF0+weNktg529F05Wp2DOxgcXipLog3oJw0wWK0jdrLBVHDp3mh8JbDEr8Hb
+kge9IcMBaCT0JbheoLlHDl/UuEAmyvaDKyyo2ocLdCMFJLcfvoA5yJjVDuSamzMRwlZDlO5he2P
IC+l8lnEtbwB6czTw8LYjo57z3Ur8pbN3y/pYZP8NxvhQR7zgY6LRfzG63nOhWo/YTypSSAlDwtw
rPLFt7ybeqZFpP+zKspnD6RIC3o6Rt+j0BAvNvSrR0CT/5akx/x9hGK2NC6g/VLBuFhArf9eceq2
XG+ayRtRIHRybTbOedBOgSSUC81RjUeOjGfiqkW8dPgCQopgELSIEb1DfH4VNIylJplFkFdkhTFI
QQdhmmwrqEAhhPVEe9qXZe7fHMoE6IMC58tos/31M7j0920bPkYuM4vymNgh+YqboXgm8v+8BvRH
LxYDnx5FcGPvf887ONepszc7jT4C3FuyTGZ3epDirJzw5C7rJ8lOe4m8jMl980QdZkW1nhdOjDNL
T1WR8dx2X0TTm5svT02zTDc1Pi5lBzSz+YK9bgMkvbcek3Zzoc0SR+Yyn4+Gx4zQdf3biudfwuFQ
d5ufRZB/NHnxWZPvZox08bPmb5EVfbENhvJdCtShY3ZPTrkezdF8HOmKfzMzToXJR/l3sgIoMGhp
/tjSj3M3VUjHfJPsyDY6gVnlqFLMjCvo+ssLzGS1/83meO8ufUGVlXfXNekBo2BeEGv9MuwZkUjX
xMbZ1WSojeN7lEpyZT8hZj4dZfaT1OG1Q9X82vsWmagbBAlGGw4kuJYSssN8YbwJnQJk5Bh5aWI8
JMdCxhuDIrn1jUkdqhkHp8l0n0ca8l2VNSawvIny/2QRBhuun/UD4WEi3NcLOV6MLqrsP41Rn2Ue
biaq5i74kVNj80oYbPKml029fAtdoIdJ2trMvM+y/Uyp2mjt8Y24qe6tJ6CNgTNRd+Zf0h849jeT
9y2vbNyYlEzgvRkHUhcWKiGRPpxb61XBQXoJKaPQbsMwUm3WQKHCsmsT0iY8+RIn1FDC2+PSnrVP
RQXTyfomDukmA+z4Rwb8BR9TnP/oqGm7dMrERr8jebmuM0jB69ozEyyJ09/Jh0tC/hcnDYFdVIdi
FcaUAVfO18s63sF/ShMjQQpaWF8aypuF2IUl5JuS5Gpm71ipvBNeM6dRbo4kX/eKb45t+nohLloB
S6aNWdyBe1YruLft7I9fdqfAqn8oMXmlhRBewnyXUU3bgLw2F/KgAv9XrMxC+k8ovzYaCuMLkinn
ksck+WqkPnltzOpEyikM1GfBmRR4meYSlH7h0EnRqPcXsgaVpzHUZGSxuEu9PLBUGmufaGJ/Y+OJ
41sltclnJie9si7YOMPj6ESAn7beJUaWUIhICb85MtSYoYr4k6QtwT26s5y4iUrWlCgjcxTVzEoV
cxcDqjxE1DwREZnm5Y7BQY89EwDawmNZ7lvezM8mvlW58ATrZMOuxEUl7gxKQhBMaEg6Vh97cgIa
BrHKL4OwFSMEZLQQlTMnBgiAO6E5RWQl7AjH97hDw3U8s0H6PcrmpDfQXV+Q1YFO9kHEU9d8mNF0
Kw9TsF7+sy06Za9F+XPjR6PSb8jrOMdo5X+hlMoNdwoHooUAwxbMpPsifBIE7XsxURI+ECHY08vk
Jhtfa5J7ULX7lunXcBmhiJEktMTqX/11ulW8Nur928inNW4cAd6X0k/hh+t0cfQGgaDbhkQiua3S
NZIb00230VjfKrNKRLioNpYafY6IFfVj/UsuLB2cvupSadD4JD08uSlkikeur36Qk3ns2uQOQw+K
PbZ0tgYdYdkpT2HT06UhKNNebDZ08Vc/2JwHah05DObS79yu+sJBmow/3vTDH4MBVykXNzfjnpQv
+eCHCC4fwldOfaUfMcmZZYENER1XxOktX2n0eyJ+rDPgHR6ZGnJmdZezvNh6B1PhP6yqvN+00W+3
udwGFwYkkFp9EmARUUatR7lBdJwgscQ/KtmAJyl/ly/6Tm8x1xNf9J1OOr8Mr6szKyYMbeo4pIRB
IHxCt88Xs7XM29LyDtfXXOzdMn2JPSiJhWJpFmFL0Uk9nN3M3Q5WfWKDJmkHHtkzPFL1oLT/OHUR
Q2yoVSW17a7L3H3lnWkVIL913ZfPaTScmFvxKndmtFnu9AnDpFZ98kdKM/9D+ru9fxCpRutDHHTX
ekt9Cl/QQbUI2YXsuXTRFmUP5bVJBlX1ruQjHc1Ie5WzE3e6pCTyjw6eEEQsLalu/0InbY6ZI1du
MHtqVS84cjgK11TqevKQT5SDYl2QWEOtsh8jO3XSHNGQgkqS4ReU8O/EfeaU4nXQmToouPoRHCHo
oewM3anPQIuWgdcZadfMD0q9hF61a/+GZN9L0HMF5JTeqlZeiSpZ3b12DWM+Am96nkjVkfFIng4L
ly9+IlJzqdYH0bdYj1VbY/DidfUDpWcPil6Kgoq53rl5tzcYBI+CsTGm/GFXe/6HscHJX4+nmEGG
+6rN76KRPtMEWFLOsutOPTLdIztG+oggEtLNC+h4DghS8En6bPPJcqR4TKLtgo7o2wv9Y41y/PD8
+UAS486ZeVsX7mJveJKxEtW473E3b2aDrDba3PvJXpfA8qGg3mOiMrXAPJ3kT9Ek5iTXLEuSZSFK
lfUiRx/fjUMumuZjSGdORemIAF/CgoyOwTehzGxw0NhcrmlZLrOaOvxU9AZ7E0qfMEGvQsJ8LLs/
QHfk6qYJvguC/b1GrBnHMORPJJ1rRcjhhyPtjdUrQGtfUoaYT/LZsFyzyp5YDN9EOQ20Ge569V1b
pmtiyJ9C7j9Y925OzvFIYf0wET6Id3nnRzdm9qAACySW+92uqwmqwGcciH6qOwTocxqdX13rXqem
CWQSsxRtPfevtkaarbuQYHjKfEcOzfSjX6gtVpS2y6sqJq0uPKX1ZWa4RUdWX0m9IInFuEQ9S3h9
4pSqifEpkHaLplDLrjLbnLAV/skUz4u/zeYH++I0XJrtYDlwCyqHwI3e1L9GPhrVDgdrvXRNRBI4
A/PCXyWjJtoB/yHiiQ9zh+JMhbG5M8ywv8gFZ3CEAYfbL/MvP1xYRpFUna9Ee6lKYbx1OdN2Lxn9
a+0jibJ1nDKq85NEfAhvqivcd2t3bixNnMMzV1OeQpSiy99mAJOYYK2xlGxyALMieCFXOQ+S9yEP
unNYDneoDR8PB7tSyabMSSXOKh08vZCOEaacekjZbF3HZJeHzF2ZnNc6rp9RwKY1fjqFRbFCjWk4
ll8Y5kBq0cT4xJgEqjT9r6Y5BTleExahke4ooWSxHgPEKGEwTkFVoxOnuMbWMQrQIFqvcj3od2EC
JcWe+EtojVE77l7Wu4tAMBrDOBa9wbRq+nqIT+nJfhdfmBrZ/SEH6yUpghP3/u4j3cQSdGu/67lk
uWqtKbxXxMC94HRpx+oUu915CELicJVzjhmHsUmtX/GFva0RzVWc566ngVLaezjq4pBQTLaxzuXk
PWxwry/JUn1hzA35b+n0U8zcejOpY3E2PmjJarXjYWJSVEdFNYRZLg5tJWOsykvEFJ7CbtLb3l0f
aJJDGdImnKmHd742Fc2yY2fC1UKye28OL8wM2bkL03OnOPmd0XTwB+5I7+hGpAIz3+WWMBK5EZF/
bokUeZ313UdLyHC27dQ40Ge731ozrpu1mR9o+/skp9ZUMJcwS9GgsR9O27DVSIKVRFGwybxGb8wa
/jMMwT6lqRSCmJahy2Gejf+GsApuAkS1PhGgJplMsSdoQUzsYtK4qPTePbt7XUyGGvQUMW2tkOEX
TN6cLhsSnM3ii2NsTphiJPrgosqSnEF+FRFTM6aSagr/ZHZ9f/WTw1WbOd/npU1W+kjWe3OcKF+l
ASCTDYxNiOWUnM2VwUUp4/iakjHRS/ISM4FjWyfjW5ggekrP3mPMH+jTTq63Hee4y5cHOhSSxmHl
X0uE9uJd9i4Zd9nowosA5QdqS099mznbNA0opCfmitsemUyFvBwTXYPXJcBJhfSjj+lNk48h/nES
34kC050C4EridkOXHvCASRETnu2rN03AfkFZ44QWmPPHAad1GNw3PQHp3FWxQMpjat/+QH4pf0qf
aJlnkI7LPhjtR0X3CBkOUbxfSUGRlDApu1f6uPLOAoC5nPp0/aXj5l6OsYEBHH542mw2t+ohMrjN
R5vRDoi0GAO8ziuzzmLat488Hyl2Q/bkVP1SGSRpSgu9O5k7tjM/E1Roo+p+VcZGc3WmK/t49fcD
VRx4wiwmI3SrxVzO8Qr8Ss87KL3OnIP77DLcrrjklPffTeEVtco/rng6oyS4C4oDuQKSr0HH5f2A
nQoGworhIK6uPt/Q0ctxry8AE7f+1pKvmc8L7iFS7TEmcXlu3To+4nSayc5X0Io9RBFQwtyE5Ltz
tsyVYM/RyuCv0WY2bu29dNldxa+ULRuW725n7UiRq0kl7AACLAGZW3qku9Ap0MLA5OluODP6B7ez
gmDpzxSzRp5R0GFGHm1ax98ZYqxgBhRSo8c4M0S+7Go5pWQFrRRYOn/BGA2R9vhZ9zGeXny3vO3q
zSYTZ8h2VeM8ZGp3kpEF9Df3SJnCBBkjpfkkL6CTCFOn4KotrCXl8YqGMB+wef8ohUc6VVRLaWr6
C99QwhAQIGaID8Jnr3KjBP74X0JCh+Wa7OshCMbfwKc7GY1S9nTv2/ooAD+aD1JKKAw5rUsw25pf
aNzC3mVdyEiFW7BvjfjynBvVOVla5hAhRfLhV8Q0PZ/qFdYiUckfkrTEN5xwbdESIjGw6ynGQM4T
9W2q6W0k/7f7I3QpE1gmrrhM/j1WUGTT1QfwP5LOaytyJAiiX6Rz5M1rO7WHBhr3osMwg7wrqeS+
fm+xL8vuAo1MVVZmZGQEdZvq587LcllcCA/zvG0S+4H/lQfVPikkaktuC6pL5iJn7RTEsZrGfcM4
4pg75iYQ1qdSxN75Up7m0nwVtsR9B786F7kBPX7J9PgPYflV4RB9Jzc4xuIsY2KZlWpWvHOY4t9Y
xLdBb99Sc/502DMdzEVcANj9+g/nGaR593ftdAq8HQ3zuSdQ4xRzj/r+KOP0UpfMcKvr1rrinubj
zfAY1DWq6hpLIZ/6zjvBAHtl76BH1JUfXoEbpGehbJn+VXnekPaPXlQyaRSZ4VikOy0C0EcLPHa6
n2SqEW8bRq6YgNF5qY5xR3twLGx9kFB8VASwrmRM2jVZTQ0yEGbtcKSDipjMi5O5XiY/ekfCvFyl
7bRXCYlmItPSGOZusrARTLyq7+Gq6A/Ec/+eqw1JtTXXHWvAd/NwADB5wiroNdPQNkM8VV9hV+Rt
e9VC8Jcnyk30fKDx+rnxz+sQ/apjB1Yr1ztrmb3CH+HsVV65qXKWQe/n4AYax4+FFokPJ2kxryru
ztmwaXzniNvA2hLtM8oVb7+QIIZe1uIylFFCTJ/nF89Nu5WnadgnLiYBX+m8ZYQw6zy2dZg42Q7h
EnuVOPOEKIw9HaOx1I8jgRdAFXorHXDbzA4DI2trC4+luom50hq2tx6xu/G17KuYyQu/3vpgE7VF
Z7uXMaJKQeh22tHMzbMf1Je6K95NyuPWcxl8dvCMN5wDMNcalfBHkfuAyOUE47W7JNI+qK9V3QNP
Uun60dmvp5PVV8HaHCsGlUCBhwmyqxkdpwDufmodcraxqNC2cKl0yVgHVFYasly3oNfIqbGAesjC
PSFquffmlh65HO5zPwPX+HsHwIm57Yvvx2/uoCOcI9pya2VtGHnJX3qsV2FEh67qz7O37A3LpOkV
bJdeHJNe8pxiDHCWqwbsTILygIn8vkvMAb6IBhtNEHQ9FIqt+VS66BQ5xnPsmycP8bfEb9ttlyBa
Yw/4aPlY9qiorF5kEsAr1zGaIu7MoAjan5rOlS2gdUp7OiTdspvA6DW2lUGzAgveS4TeXE8JUTIe
Tb+MMRVg6FriyYb4t8eYfWfHt2WI7k1xhsfZleAGHuWiJZ5AlC+tLekDDIe0qOlFIf+CEZA8Oqbz
RLltxNge2tjmWO0FX8NvQ2etDmN7wsyQOcFEfnZJixsRA72kVXYDR0MkDQKR0cHIHgZVkLTRXsTT
eon7dxiH9WrgbRgzfM2hwDe5m48BjjnaWFwdN/vhYKerykisaswYhR6WjLnp9XyOjAUv+b76J8Z4
CSOelFdmChqI7tI2241pM9VqJfjTt/guVYP8l5fDo1qazZTfgsaNPxULWjWqJnqs6zxtn40mJejA
uuzNb/SzjlmUhcj4McrpkqhSfqlFVEypsS9d5re6WLc54I1/stTvLYe/JYuXhQZnX/svHYEzjVDU
6JlQVUZLTQMuY5b5Cce9lxiPGwUkqhrMsGDjQDdVqRlK3nhB0+Kd0+1c4ncve3rmOLVrhsSDFQ89
lfEUmtVtmth4V8A/VgW4BibusDat4u+oW8VO/e1yMOJ1ZbnqzrDJNbm1KIVcP0IrqL3CXHcyHt4a
wdSs1ZfIS5TdfvCcs+HW8BM9W+zcGhHtHJy4BcUKSL6AlNFnWywZJnnTbaXrnFR4zRf3UfWafl8u
/RmUvtbFKGCeUFQ5UXGcsH7ZijRKdgGYQ2SLo0S5bmtR6q8mEyWfud8vtuecpgHZEW+OvlUt4U+F
sY06U+5qc7jHuBYj8w3tTWgAhiMvpB5tzh0gg2TGtXaMDwOVqb0g+TKN36n0H+sazq3IK3BbjHTW
6kipdf+iXrvQHYbuo7c0X/4g/soSHuZ96udwgKQ7rtPBYBqsNXsIJtHyNxI4hasepTTLu9r1o1c9
Ujuh/DD4D4FnBNvAkj/ZXLcIh5ijR1Mfk8MU2cR/KpdzTX86lDhtIUKZnZy03fn9cBgGBV32vEBc
qGF+Th1bDecW4HCAD9Oj0ZfeG70mWwEH3JpFDyTViWDS14EWzc7e9wYDRUlht6oRiQsO3o9t/OAt
aKgUHEi6cA900cE4eLo7oXW7wPUhovoG1n9zb27yrLz3wi83FFhqKexSjQ9ZfJn+cUxL+wCH1MUW
+9cMWQSf4R3CV2v4UCvA4USLEC/m1LzQgUkJ/ibLLqwITjq3PNIS9ubEX9kzBy/CUkBXbfoyJYFi
FUyrJLWuhRhuxoCBnGgemfm5a9GymWJ0qtvhtZUWtFVrmziVttIQ4lrHQ/YvzoDIVTu8ZBDvve5+
4I4ju7zrYSDRz57p0hIEVgbjymmXf7keAkJkr/noQ0FlGkDLU9VNYnVWavak8zKkBaCemWz6rLN+
jIZTmpSsLpGPkMkzlBh1M0V6LzJAAVklq3gCCxlVlWTLnXRoQ1U1wkTmIS3bixbjdZJYR7pbD26E
bhayTIwmJjXsIwPB7+BtHOsrZoMQ0iHGONZ+8etjJuDKa+46YmvXEbADmX3NAqUve3MCjX2PdCGX
YZEON0I/4jeyTlA2qWSbPPSabd2rzoKTnU67trAYxEXSMxC1zhz+rhNyx5dlpC+jnnVO41FU9br0
23Q31D42n4URb9FvfRE4QD93AXz6DrSj8+mSas2M7sNob43MSraudolEQf1CliTsQ4fqZ2E951ZO
FKVp2FL6F0iETeMzP4EqOPP3Fiyv6nEy3t1FfnMdNZaxbKK1ncoHl0fJFE/5YBgAUXqOzImFY0y0
bRp0813o4S1Fe2x9e9ZjnRjruWkeyy4IK/jQvM/KzKk3CY2DWZwdjcqH2sTsHotmDsuAGrR6H/hL
zvLW4ccFfwHlG8lb9i4LqqKuwAkADcrSNvbViD8oVoWsgLCWZrh0KFlpCA5myDQu5boRT0uZ7T1V
f8yXNiCT9tAY243Nt7p5vkzONcj0hx474AgD6HxEcwVoqqfmLJ3XQB/3mVOcfK1i9qDEK9XRleG7
/W9uySFxT46JifiqniwMGGXtrYVxn4hUnSPOczAT3JJd7A5bjXnWWDPQuUFo11xOqbXsML7BlGZe
OU2Pq6WSgUVd0Nrn6WEaxDHvZnCS5rsLUnura/WWduZj0Lkhwfn30XCFArqT0gltDSJ1AYdXuzcc
6k76GJXjc+bu+/riCHvbkwoaOWZ2sZqWmlcSAD0ZSY/AbTgFYWS5m6AxWAE4Mfv4XkeNd9cHjfZG
9lfC2Rv06tYY7U4i0bcqrKc5mvAXlN7foqb/6ZHP6Ui6keJ7aJk7+KRG3K/ODBan7aqN4vXcokZn
bm0iukk7Wq2TfplDXkqjJOYTWgs4mleSDdjLNxzRd42ZIS2Lx6WkfnfXoIDk/AuDLTlir9CRUStH
a1YY3+agCpvP0idpCUognMQOm0HcSbo/qXqYylu2OYa2QfRSZR66htVXPMRArkosUqxZk1ow7Jao
YM/TVMmQWQbx1mr0ItDWmzxi7bMPiIk9x9AyO0Rjg8fa5knY9+A4rvVQNFPFQuqafZTRwe+NGx2J
z2keiy3uF++9StO8yjklGoN1S8QkdHyb8oQhbw9snDPLrA92Yt/KLP+oPW+bI+jnWOMRo49tV9mP
y1iFjcTLHt/J3AmOY5S/mBjGzyJd53MDtNxuhUeCUevPSa+HcdMdCkPRIofQkfKS6/ETfsYdg/0m
7eAhjXe5b7HIlShFSyUKQ3HiiOlA2TrUljTdoCc0b8wsy+HMwdfwxGHR/VPpG0idMeRGW49ly4A4
dfx6SqpD0c5nK7JLqt+FUeHxzU/8HbaIByeHnaRUdZBp1/YC/NenjMWqFxin7U4xUyp94DthY7hv
zYzQDYL722DQLz1tu208tt9l69Y7o8JvwcqvY2xSZ+dhl8awSmVNoxQ40iyh32XDEqw8cHDJW2Lk
a2O54n0CMEN1+2tuBVoG+gaFzre4LW9dbIxrZ2AK1ub6+nafuc43ws5fNndFa36bGe0xkOlWZ11o
nfGFQvYnYvrbMYl3OntnNfvapcQifOIlBHTb7VwL7by8dpmHIiM4VFCy7fOYjlC6Xox6J3vz5vs9
gqMVs8W8+nTK76Vm/BOOe0yVLHrrGo9Ax2yqKBRRdtU6wptTzO9xa2YYkCLiWmIgXxdMjpbJj/C+
EkNnRMebsYSAEWtX49n04/MScShOfcLIRCcwGkaks32EQFKDbQFGefAYo4pczAwmAloxxHepKTct
x9dCc0JhwcCr2afagjCSbczJf7E7GCe93p0ERATPVmAJb9A2Switg8sUZ6sXb0aej9TC6AN/+HJx
sIvqsmPv6C3UheDWt9XVSoQfFpZ5Na3la4lndJSTDYskzW3a+3vOoSXoAVYZkO4eSk17R/Uc3uTr
MmiMan/Th9vx0+omkvyPSUPDN54Mooz6P8vkomnU/8l5cVNB+pH/YZsamtLjY1kLg6wXMjMMquY7
8556D7yekyKznvgx9csxBY0GL46gU6jxNm+76EB2O9ocUF1pSaBOM+dfakFznAZTrg5pDa0hqzPC
Hr0MxrIPA4KBfB7nziiLXW/n+5LThF8rp1ZRJZEUvej0taKGScCaQ5RLcCWdNsR7rKehNcFxD6X+
GgtoxCRv2bQj/HBeS/QyAx88y7trmNHIGqTf3auQ2wBxMw/CUyTHSyEg0rZATodesHPlQv+/moHT
1qWG5BEz0742fgGmI4+Cb4/kKiNM5Sij0ecf9InL46+UE4sf9nl0bmnsuXQLA7EZ2ugxnSpOKFpH
i7WdeXB8RNF566XNALvi7O5F9t+KmiDQ9MOE32uPq62U+nGOxM1WHtqp8Syc6kGY1gHg+NUtdT4/
mj8NWoSTy3ahZXJWf8WN9dvSLJc6726BXd49CT2AY8qgoMb20nwQA8+xIwHR2uybhm269rFeX7u6
rA7JwjOKh4Uhi6J/nVMQ5KBN9kkFIczQoFegmtljULjyjOmlwjKWGbKp2bRWxqSjRrLkV9Nmxlmb
sUlGhHj2akdzA+co6j7bpeRuozRcBJIE2F6jsT2qUYP8RzNK/9Q0Fq7uafRTIqzG1Bg7I6/1F8dC
PNko0gfGCAhZon2aFgyQtWmdJdoxiNIPY1JnfZy+eGPxiGf8F93pHaUo7w83kFhJCGk1tALnltXU
6kHdIR9v0Q3qZHJVIc6Ju6+0q84D3FGXGs1a5L8Cf905ymgww1oG7F/6ia7WAsmw2ckkOlmNuVHn
vvr9NLVRSUNXe1yiretBIBxpWaSQC5I+uqOMchNzsw0c+2jqYg+qgHm0hwg9Q5JuGZYCNk0QQGyd
5k3aGrA8tR8VfSNgh952rx5dHGQzw3aZjjzDDfqSn8tYWsxHQ31p6ULM4Ol2fI40d1tlSkvXe8Ec
boNk5yEuAcuw/kLwUn74jbzVTXIa6MhSrIBaluZTK6JHtWTQKj1aqZI66w/AGBu1DdPIDxvPISVk
IePFHcfa2iZvK0pYTmb2+v+zrKq9mXbw3WZSWJjWsX6OFxFiavZXhSsPktWiJ+uZIkInlwC2e/Hl
aKBCmme7bGQUw+puRuH4q0ST79GSfrmJ/MDh8Nb2Lg378dzLaMX6QI2hpbAwd1kxItIWw6+NjV3H
xVJGYaxjtTfcxm+NRGrEmuZ9taQ0g62SaNxQmJA9LZjPGlaPUrAL59KJrNDNmo8ck3jTwaK7zqaj
1xp3v9a3lk5ADiCqzeZJa0hKdO02lhhz8NixVO5uHrvZ7VBJjeofOE+bqCkvXpoe8XsH75bniA1Q
k5ioFy1gLFqLtm46PsCSoKu8KLhOHe0jKF5phCzSsI2q+plsC5YDpcZsnxzij5nDKra085B3T8uo
bdMhOuQNk6qD+TfWoyediREmWcsrDfgL1CUoTvP7nHehJtyjFluPKYhDkjQK81OQAAPTTnk2OKSb
hg1qRqgtQZsz5xgJJf9ScBgIW7tFvfZPM9ubtIqXxLA+1adITjCCwtVCxmBG9XUFh18pDih9py5B
tm/YgwbvszmgQvDvMO6hE9DvXqnVMVe0SxfvPSkQ1HDbWzMTbNQxpzX9sZjlAdYqJHXm+KqpxkoN
0TCDLknavwxSvAYZA68WQJquXdQLambfAQTrQ5HUXzjqNaslG25TNF5wN/+Mkp6KazkOkbMasZtO
Axw//GStgUSRoe21iZnUaWEc03+LSFS7ymcFt3uJQ0aWYxjop2OyzYv5SafgLTx5LLHRdoTw1kbW
3nIdJJxgO0dooZp0KHuBVgB8dNfbx6X2z4lHEhrvO6VRuzZMndVWL8ffh2VTP6hF7Tk2KK15NzHs
MEbn3uOmjfZuc25bpSJEF5SpB/9zwGQiIEWq5ymUQleOF0uonnWpa3erKEbM3NsPF24mXp9hPqWk
t7C6OJAd7UJ+kNGZkFD+cI2JiSwz5ZewqRR8hrNYW7rxPlKVUWo4MPKp4jbqxHK4ArFMG065Qn+d
5ofAeFrm+hiTyZG0xVs+mA9En1dVP3oBayU9qGSFP5vTzkkYEVh5DFc7DPnws/DKL1gtwCiJtktM
Kf3QUnhTsi4sQDKCgJVfD0+uX+7SKDsGS4w0oElTCf0z/UftIiyNuVTaATBYfFg0LxzyHfUulh8F
WYKtpX90CCnTxIYTyB1wAOH/MvTPHLRqD/V4UYy9deVGyyJaccwPFhGCdMhNpw1FKO7TxlrtB/Xr
+iv/TKl/8j+kUPwO94UJ0bpHp7GiBu6pB9vc3XHO8/k9gYeb5MeaunrgC/8BDrTmZNYU6wrlKpKG
pasuE3LgUr5y7S15TEf5oRJdj2oInMJ6orzf1/nPYD90zse0PPI5fokD3VRuuADZG1ialAf6ZH95
3A4Yn3qK6leRtwNVdQjnAr4FyU9gG5seW4TZwPTRONrUH+pS0sHdZA0C3VR4uXXKScVnclo+ggtM
2n5rIRnhz38SCAq9cc8kCo4+fLTB2A6mPIDOrUnuSmS9RQ+nZdpFxldhPMgC9GD5SxmvFkXzXeUY
dVjtc4ttHu9vKuEpcf0M6Kdv3DurSt16k/+0UJP5DhOXm7QxVx0PRaETEpvOOHnmB3iYA11Uvrik
kLyRgSJKEu0bzfqgzFgnfrROenQJSyYhXtAKIIwhL6F9lhYEXcmGoCMvwmjiz/LCS6CKQb7y0ljU
2IJDmPxnD2959Uq3ai15kS5AUN5626q/kfvyg7yEiSPNVQYuL8jMbfweOSl3P0fPRHqVQhJZf19/
te7EBxkpHSIMAjoYLQxVxN8d4DFppx6dIfce8Nf91AJTJaJ8eNFOKvWNPfsZ3sJarcHfW9YvC4Ow
GgQ0kk4DYkgrFS23D70cASTjThPhGHs1EsWXbHZPSTs+aRPEeq6jsZ0XgBFagOOHNnznpPnqEY6o
BYmn/xcn78CRbFDXOHbaT+mH5MK9yfSqf+IN2UmCFk6AFVK65ycn+5t/5hajzmrPclap6qGDqtm4
0UYge52pTZb+QmKBP72KglY2lXbKaRtQkTeVs+/q6BwoPgortZvWPnMkuFniMvPOcsltsMpueWNV
cn0qUbIZinNGWLbUAq0pTyoWBei5oAYP+9HemIu5ka0SFK1RRlXUP94kO6lx//LecMfAs+x18KxT
JAMoHwyZ5DpgWbdeRnFoe13FO5X1q4AKMqN+nbuQnC5BcJjrC++qG7xrMVGCd8GmLJsbLzrRqxNf
bL1AFvLCC/xds9gkaUH73ebBzY9oPOnR10CZq03z2dfGrRvle3WDJq7lmixv6jLV1qXU4iJoK8J6
IpG0lhKYhIrADrpTFet3xI/t7muJkBR9ZBFPqIQFyBLbMNcDE/iDukVFDJaQX4UKOYKuyf5Q/yZm
KL3yle9N5FwsJFZFTWQTTF6qAMn/Udkdn/r7zPiOiqS/gCYUyGnHIPDmN3AlP/Ci6DL/1psasF5P
RctVq73Ip6taiSFHh+kc9eNquQeMKnbl24J4ObvSbeoDH6u2FP/Fo/Nw6wNsULhL5cSXts8vssoZ
bxAk9t7iSdqEtrR0wMeRfiu9Hs9lnrZtACzz04J4uxYFDEuZpMRx9VGMyfyQ1+VLkSOV4XnXgOQa
JvFPE+ePKbJPITLyZxXUm7Ji9ZSC8OCMF83NBO0jlKfyNujDSZvaQ+LycDvbZIQJ8QUyzMfRCm5D
jAghIMKqEuhrm1AK/ATtBkPj5+IiPS+C6ZrC5cNNPf125xHXY69mBHNQACKC+oGFaVqZfYi+f6CV
skEIRk3eMa+Pyms26TcSkX0+VCGq3KFmz7usn7exyTxJHy+XmZHsEn5WW+NMXEE8biM69eNJWGSI
UwysmRwxN+MMe2Sl0J06NpP2GhUmVehZEu9mWGh1MsFXgiITnXFtDdtO++otoH3bCEKnSDeSZcFb
N2salS7nihEdNYYKRxajpeOEtgQ7VfoKYAA78QH9zhMDohbdfiRL2uvS+0Aj4tzkzPAA8OXgEpx8
DhD2qP/Tob3WbN74eZL09wjuPUEehsWmkQ2degeR3e/KgOFv0w60f4w62GhRfDG6ITS8VyNRfylZ
vnz6ufbgH/ivwsq2FXShPnPDni2LdR/cEcbUbLG1WY9VkJ01hm9EY10NF9p+S6UMDjTHuAiwMCG/
bUv+Yo/XDquzA9rgHKxAVmH2b4pApz4jmYzOXH4xXJPZDdU+sZc3SepJTUTogQvz+xicNL9gPayS
BrIZtsZChl/gQIp+BYNk8gh0Tw/+7M0p+fTICjNvfQ3rCAggIS/AExSCIJP5rSrjIAVEBydL13Xw
NpFUcbP8blc/qsvtkKy2PPMsl2K3+ApBxl4kYCKkfrQoEKr8J+EIJTYfWQ0OMx9p0VA2eOGsyT8A
bmgTmHBgAirOFJoY3Ieg3OOvvrZLH4AWs+aW45xWNI2ESjs6vJq6nEIcd9clZ0hBSs4xiQYDAwc0
4UkbRsJmMP/pUpS9k2+dR10X9CmDtxgTLWUFTlTxaDpMv0cPy0+9Kf6KzbsNemTJ5wu3px4mz9Yf
z2nN4V7EcgxlH3RQiGMblZEIUVdpzI+4jjXrxLLzsAKj3admIndDk4fZdLUrfZM31RMEqq2YLxOZ
ZtE1Gy//JNUwZn895LBtAUHnPTBRa1mwP4c/QTv/JG6wZQFyzypbigVkUZlcyGRvbFH4A4BmGi08
bRwPOJmRhSdQLevZg7TLevHi7i/3o9asYb/gebFy7Ra9LWO0VkkzollcXNTnqaOmExbdwmBPqqtO
/Aas3M2mrTZZR2txNjZ6YbrdhGpTse74VM/j8IhjNDzMp6DzniFfHhVvU5TITPlbr8rPONpCFui3
5CEd4/js5ZE5s5Ylh9s37dE8p4finWvHfufsX+Dl6UrhMP+IKQpsmR87toAZDUcGTEj0/HXBeQSn
xXtRsaOnXCotfTPXd14THyAX6A3+EmL2tU4dehk0ZRMhzgXZNgzW4zIzlzfB/+d2TQt0l9ei3myq
b0oCtMXElvpMMaKaZyEvjIOPWndpn/Oov2PbU1FLQNcpmXtJe/9cBvZLFy/+thybdxYUb5NHp7PF
qAU8DsrMSl847ZXTtBacFpaqyjX7Oj55HgwJik+OIKbLINjVlgZVP/qaSBdo2+xlcx8aJNZ4LsY7
Z/lAHq/yBofrBA40Z3owZBwWwj0wLg+D1V/NGTcc3VLBBz13B63sir9rIY43/iRCJUAePgb6j4xE
2M/NPkmPtJXPS5+eC3ZQzwCfwSOhuEUo3n6t+xYd0EHlhupQ8QhRkER3Ao83CKcfJvOaWftUUHIY
9rEzVEYgXJUkJRQBzTC8pcV4MMtv23rnWxOTyyqOqmiiIrqX9Qf1Fnkv6l1gHsi/IrxCUk2awG2z
xAjTfh4daX3NKVu19A4D44GFXm51uNWNGB/4aR61P0iEQfFjqb2Xugc0cfCWMfBK6vDMsuYNE4S/
WhZ86/eDnV9IQwUDncOBJAQ5v+lM5DyqAsosfEQW3YNdv6krS6YTm7JHmO1XiVO7DjOnWRdg9Alc
4Ku56/qS1fKaYi8czcNn4VIPte3IAJoTvZul90eSpRdYF+X6MSH0uGL8Q4syNfuTbLJmXQbozoCP
QH2Dtlb1KqtKaBfUXXS2+z5k1Y0+BShNVdtmEpSnlrANAzqXE2OSgWEdTUGWkizXYJyBc2FB63oI
mn9j0nPDryetG6p76WEf2P5LzjiJTQNdJzB4/RveZzZsKQEtva0PcwvPyPIBgfLSf5uH9qWT/i1r
s43FH/ejZecvXkjchAcVFRsaLxc3tRgj+7ZM5pE7NIH0Z410HFA9HFsG7Bq4jDQEbRp8KouJcUiK
M3nGh2ulwgqzAeseaFZn2Dqaco4U9zEecqDlZwNuaNp9+wvMTfpkVEKS1IyexcHx8p16EKR5mZlc
8+HauP60plyFUmU8UiHrtFTd2I63DPptvFiEvvhU25tdNAljreKSyeLjhI1zBASca59gU5B7P3Uz
fAoK6LzKYEMt06liawZUPjQkWZTFLJ5sMKS4f26hzw/TPygfsOMHjDVozYlPVYbwcxaJNSGNyEpi
QtWVLrgLNl2oop7um8dMMRyT6JmkwiZDVQULzBvqDnf6yOXRrVxItRGMyRwvRlwvYZo82xGECUoX
dVAtALiCX8qBC4rqNaXKGYlYjYA7oek6L8a92UzEqAhuj95PJ9ydaMVfdiSThKrcS3AL15PgIlM4
+EI/c6QUUxeOdB75rmHGm6TC9SJ5xl10raCIMRr2VZ0tZMvVVr3eGWMDVf2XyXChsPHYh9V8GDoU
g8epDC1FsOOlqfQgqF+phNDMN/fjkoYGDZjU+z8PbJgwhXIEn7KS3rdGQ1VVA4Nj3jlO9wspIgej
2qWk5sacvbjav9H4GxT2W2o9ebSYiVCqvzTzHlSmrTZ1rPfMcRHFMXljXIqUw2RsrChK8GpMNNon
XQsd2qXEA2FpR7cnH3/C8f5BKwKmNARMnRo2dn6o6p+l0daeGYeguPT2WX9U8dytZncnL8eNFYsQ
Sg1eQAOnhy8BfR+EAEdCfYRwp1F+qyPGScatZb2TK5K0aUgmDxXasdy0qn61of/gLlRSlZTvtEm3
tRdvOvePCv7MS0r0hN1GQYXodXHTnB68LXcy9iQ4zFTRZhdPHZFZs9ELK+WWzVNqlIQsRLytVjpn
m9oQsf9uBPm61DLmW50Xl1wuYhDCocxnn3E3IUy8LW+VXWLqcAph2DOy+9Dp08O8nJlieA7AZ1QY
YjsZnXNVhy6ITKDFu7gzQf+XUCJg58ZvkWZjYpyGMaDOBJKa0+RXG5AVQKKmlrDCdbBp0fR5p85o
PGYvHbNEI2aA+CeQK5LmEui1yQ3VKm5LL97azb9U0z4GpHCKwvw7GNbdWqpjby7PrVXeW4p4HgWf
vMB9K/sGMhEIMaR3OoESNRAtfl6UZkYEMpvmasCN6SQTZ0z6w+Xw1MfusjJH3CjA+kpr+UiXT2i1
W8nnS2O4yvTFUlt9WL7glDarkWBrgV75Jbo1MdEtFTqKk3QWrfmQMSiiku3IMVcIm76M2fimT86/
CN4lAeyZq/TKr76Wz3GcIj9QizeV8C5O+qASkjmXL2r1j4URQvx8hozQbbVg2rIoVAo7NMgDSVwH
EMpXyZVemy8qDMv4gVMesct10TLjwPEJauBo9nUcQZg4DztO9QoHgICHqtIq0zEfvbq+AUlKzEfp
jYEyi1HSWmx6gnTzb0jxSVwe67Q6RPh5+hw9nnxfZP0JSwilfux3PMasugEp7Bo6uB9YRz+owJfg
/8T06JZqXfs2EyOMg4zmRDwp3ZM+p1fygjJceh163nRoS3nUa6WS5fwJbEZpk+HggSaQjkD3oryu
EXjYLPC5e7ZnW9XnJIZ71MZs63S56cH4RqaAaxlex9bsya1fldQBJTEOk9mVSqhUdO6TbNp4aHYf
a44vevRNgVErDbetYbDJREr7jeEN8huI+QCNMx0fHoaTUkcbpXE19eVd01P+8Az/fASMHsX4KXLU
WEaHRmvWt2tVnto5vKe+YzGkASNXlNCIlEc7+iGoTOPDEIghjFKwm2jU0eEu1Zg9M65+3pLDufNW
rwuqTRHDguvLn3HGhJycxZwYyRinnbFIY5M05UtE9m9k05/Rbe6qkGrwFhoC6PtWJBkqBaEnVRxD
2hkoSyHM4ECDazP7ZDbLvfZMOOBwtgukQuImuGLNWG/gkyUXLV2mlcryVf9BDM5epY9jb0N1HW6e
A49isjn87O7TqKY/mCN+12b9GItok9Y8xDxHTGOI4bZbxzwagEEdpB0LSWVoM26uasIOhJ+uEtoN
Vg0Xa57T49hmSqS5QNSCYNqLAJM7h200tdpHq43PQgiggKAiD3W6K2bSCNlqSxTawmd/Q1JBU51h
J/93mIcRavq3iBLl2xo69GhV9WpOYYQlhXj0gmnXe82TzLEJEdMiT5aWbtpuQrKhel5sPYOplwSP
Uas0ORYGfyujs9dziWSC1rf3jnYtIJ25Ta3kosfZiSV2sQS6W0tyntPhR+jzZ5DOJ7Vc4ePs5BhB
+ko4QMbUZwRpCh6MKfpJIkYI4Zd6q8K2Nu40QNHB0p5eGPoaOIXrcKn7DIcVmaGwDXFu56T1skKB
lSaQa0KimKsPMbh08GZ/ix4DvKRF/2xdMvxRW74svYBIYUMpKkbH37g+Ley2Sh48P/pqCnzSde3J
4SAxyWnqAHOExgsuc8lx6+E+H8z4FXvwEpkVDEcOhiHi43rfZuiVXnSlWydMdDY+W1HXx7NMmR6K
wYINewm2hkY/PfbrZl87EC0SMh868e8q/HiLeK4BSWJt4L2aiF5C1FwVDrSu/0g6r+VGkSgMPxFV
5HBrZcmyLFtOc0M5jIEmNbGBp9+vZ2/WNV5LQtDh9H/+UFvcUv+SYFUN1R1PNsVM81VPoiBUq8R/
1OhC2LYHu8vvLWHc++yGek7ldQBpiTNsEooXz5wvXokzi5NM2Smv/e4ETTt4xMgatzROtouwk2vk
e0jYYZAnakYW3XTwCYTmbha6EINTCGBHoxSS7Ii7gDfMFlgkpLQ2GVdyBE0a6ZANC7GcSxg/cTK4
R9yyXpaB0HXrKdHsxT7cgsu8mwEZdDK7JXP25rjFb81Ke1fITv4sRhXhzR48TrFrbWTAV9Z3pcpY
6iignCPc0XuU3FCAinXk0vWisIBzdHP1jlqI90gxZ8ioxgutvxljl0OY7mj8sgYbvY+NSfdDM+5o
ieUrN9TrhFvAfk5MrLJyLAPqGjYKnLAiaY6BDszwaXb1nP86MWjmSrE2FUW6dvs3eSDsz4srTwXD
2CAUsJb9WzT5r4XPgdvPaLOnRbGhm3XtKjicYY7BfB+8Cgf/cX1Dy7xhVhvHKo4JVSise3MY3sjv
8h/MuYIzbyH3N+T7ZIx/POG9xWHzFCuyb6L6M6KscSmi2rFi4pn4z6nWemi68Td17RCtz1j9W3VF
Pr6z4czUbCy9vheTW9FOcuuBVq6CaP428q7YafAnhHRsETjphBJBQLvtfJJgSqfbp5G898OF+PVm
53BEqSt1QYCyw0joMkfm/QCyMFkUibr3U3gHQqA+JqCCSCRH1AX3sFTWLc1Hs4CTIR2bLacHVi7N
k29j7BQO5zqyj0FPtlwvP7yAqKDQVke9WlShR5gYlO8GkD4I4foPzYuBPcLdwFtES//ViSVYlYRc
4GlQ3tFVIW5OUdCoAY9YtH0aVYe8UkJ2XJJs04XhzSfweVNh4wCvb8KPrUbD5LIOZmRcN9bIiRx3
oq6MdE8CFiS+6yZUYa8H68lIB1qyFsfFOSddWrdWohHXXxMhWNiyHSWZeCtysgcWyiSTU+Td0rBr
th1SltbZ2IOxsuDk0SR69kN0XkhTwTyuE1ZbRRLvk6R6rHIneIhBmr/8SZyUa11HFbZIvKvxAEM1
XdmwjAi+fheUwnkjbvM4iz26QvtEZnV3LAIES90UXHStMJvIkIoRPv3szPDGR3nrBF2JsIJAJ536
NDvmyeiT4wA9/zSI6cy+ue1pJiXTQh8iPqF0pt9YbIqu3LhLxUo0bufC6tEcgFByFi3c+B7OJ0V2
sbJNJiRUZyBmRTdN2ffW1NIasK0PhVoYb38ICBSeyb3jzc8VesU7P8XTsYnSbNd3nj5st7G6NKML
L8VGWVApBKlNqltQUx5eBw2ELdP0YJeUr1M6dm+d07W7dAh/vbr4qEoHqCDEOwH7w/QltDqYM5YJ
FWZgYq49NDaQmxEX/84yISx8GKfd7Pj12R/d7gX6MzA+G+/cTy3vECVbaCaCQExz+WvAYdmlQVI+
ZHOcXVorbKky3cnqN0ExLw9xhqQB3RrLc4hYqrIXHM+kMa+tRs37MQ4xhO8JZohscZuCTKzm3oUr
nyZYs8VOshlUOuxlEQankid6DADEYDLl8hrV6KVcCW3cLbOfzBH2N6ttvfUF+vyp7fB9bxzj0Ukq
e2v0VbhOiDKHr1oUx6R6yBq3vcugi6/TkT61hZjHswdAvgRldoXQaVVPCdz8CJNDF1JDkdJXrXOH
jLXGuxsb+3mIVM3aNb8Q5viiUOJBfLD+lDmzMAibg+rEgfaGf+fX1ftQ92+Uu/sA4w+a790WctR7
5Qm8F+AAkTDu+icjYvSUCG2PkFiehBtR2Yq1jIjxaSml41ae0tG/BqDfUyo3EPtufQZ1w0Lyic3V
vi0ayBVg/D5omJk/yyFY/zsWpsi/9cKjsUtjFMTxMJGLubuW1YITpzQ0XNTfJs/5wyg+eQhpMN0K
bfvW2u3wpdR0qCeCP9rUWTeDqCt6sdMuhL9kdgbWjhJqexfkt8ihQW9pbCAXD7U/KkyDyUWpgwfc
+fBFDETV74PS3XZTcbJKY4xWRovmZcSWdGDTwT+9O/rBkCJrjDh+I122mnodxcF9wIfNLBBDYA7Q
VTHMpgjIkg46IqqYLSxg49GLFhZi34VRBx13F0RDXm1UCcnNEhyYAmHBnk3zeKtkktJtVbgAlV3y
l4GHwGEMl2Np18HZKtFMmzGo4JS6ArWzLPvgu0wDmgVSFCYeWFLmSG6CzDurcEphWxH65ZsihbrV
zszVXFM8HOUZp7wbM27+FMWMxt7cTxlurMvIOj2EW1d0cOHRv4WcrK0Q45lWbMYggxlffLmsUmFK
CSiwCss9hOLthNQQ9/COtgsFA2R+3kP/Y5SIliflrauIrvKAyZUYU7aWdj3TGvsGOlB05Y1SAXxM
u77WUebGfT4VfwTccgdPjLTOroHpXD3MCGLVnrLG6C6O0WT7FFl0vRibySMeOEJd6QhOWXZZPlSz
Zd7p3IckT45jZJ6U7D8ChM09qDNFDbBzWceY6jf+2nXgaptBfQ3zgBKh59welNlrjgouYtNtwujc
xOLv4rbPselCb6OWMD3/ThUN+u9GpPulT7/GxLopliF81zxCwPzuUIKuutjvGQHm+0jYnNGDflh2
u8HsH3EvuKg+es1k/JTUBMmoZTdiazSP7dvcLwFVfhMBNZcP6I/exYSCRI79KitmaL4IjWLx0ytn
xZdYF/imGE31amIuAxEWKm3klJgKQvFRWfypVPJoGRA2a7Q3QrXfTe9dBm96CN0Sg57y7DnuG4AL
C05pjUdhFy9OiOvlMH3WeJtJob2A82cfpM4EiUyNXdyXWL/wodwNavBdEVsb/bMcibmqZvPFt6FI
hSSSzU50hlJK7qOjKCrtPKYfyMm2N0d01/gxLu6d2SAu65Pqzk3r5zJxd/jDbNJB7iJlfXeOqHY+
6dwnJLZ7Y2FtqjP0t364N/IYvXZ+cJVwsOScYa4UETBJSWeZxibhpvSUeK5ThjqGFM4cm2o83+5q
Do84TwmaFVO4rBaOhLY3rFNG25Itq7GV+9bu1lDK4ZlhjtmZVPbjXdxhgcEWZXXisxAE5ER9fBei
qU18DrWDd205Lmcq2UBi39nkUGSufXCD/Mlq5k1q/lp4E1QFrJ95QpTFUYSnjR0zeT1zB5COxD4w
H9vF585yMZa6p5H5VFbFe1lwjJrRBeFP2CdoifDBmkWzKTOCwCJ6FG1xNuzpq/DgKxfOiOKlWKhM
pmVT1BARlWFupmZBK+1tQdFvNlnRNSQ6WvvAMO1D2LC5QHzWuZCopsZtLFwaaO7wZzSsBzVlT20y
HwCDTsXY7f1ypjSIRxTaMT1c/aZlBDyoZ6OoT8LMLWRn2ftc0YqakvjOpukUJgJlQgFY0VjPninw
1G44kRrmmdbvTWbyXYYp5I/wmDC+vQ7L5dTbcXrY6ifgVtZja3pQ+N2za9pPDjtbvuQfabrslym8
tLgAG+G0HyJ/UxTiQPQjCZmYA9hgdLX1vZDjCMNzpvmVO2zeWYvgHPuEIgOUmqfHsCNHKRi7FVzX
bTEyRMZ+2aoxfXDj9Ec5MaUgjZ216UwfRSvWQaYwQzFPaeKvs0Tt6ZHg7VKrV2D702Qu5WZZMDVu
MTRcsfwABpbNZgR0vPrEgRxSz7h3LATeg/cQL8XjUg/3BJ3hqdRRWGVjsXNtG2cUF1ijIS1devTy
qnUP+dyUau+yBM9Zjc+IlZEv0sHP7QZE0Kg4L16Hn48VsS74lfNipGwdptsXm8FEdN4Pxac7T1fL
8d6S0FubZvLSBMH37Jm7CDu9I9jHUyKdJ6PKw22SHWZPu/IcHE6K2AcaUMAriqH4rQrp2mDSq1MF
TA411qsnnLUNWRha5M7NyHDN5o3XOuvcWf52c7qsPPdCory1qhu5soV7mOrhkKfRoRywMbO9zyR6
8roUKxezuLa9SzsMdnL1gY/CT90bJ65iGYk2b3y8fxi+/LuEOj5Z+MvQRlqmYW1YCpNh4jylubcn
uMoc5nIBfpPmpIn8u0I9ycIEwXGobrJ+DCnNm6ZdeaW7MfCudryKWOOfRHCcxvHin3PbXLKz2Y+9
UaJtHUtMAoYNVROFaohjS9hBN0nk7xIQRG7o+dlsbcM4NVN/cHP7OceJbw5f557AdfHWC6Bxu/qR
i3Wq4eZgnNIU5O3YO9OA8TfO1ZrvldWK7oIPQ7Y9hbihJ/i+AopaAp3qMLYbvsvgCdIfRKeTUHcJ
Sb8YsG3L2YURj6Mq0YCRpVZ2/3dgFEtZbZqSw71HPzqfHVzgzBSBGnJbfTMzBzKTaLDqad/4YQrO
RnG/K3KB7r18sBSYn4p7hnzSrBIBoptlM0p8rV1l6uFL1+p3o4u7tD60vRolCH7hXko8vEOMyU9l
fLUxjTgV49pvOgc8h2qW06w7ZH6yC4Xs107aNGe3R92XLX+zpT8lGHzqp9wvznPdB09p2binVMxn
QVstqGOxKhlGYVa/eC24Xl81j3kRgthMgkZSLoCuPekSqjg+Z7Xz5cJDrDqfQPeSbESppuDqErRM
0xgSg924GLstaxyY1iO+g3bT7ejMrpWb/HQGTFAH5gt14ijBiRtC7uIFQXuwdkV4n1iCbdKaiXQe
y2id4Qrg0cx3xwgQqTeh6BfHsLKeDJnS0aRF2PTdVU7eulXpS5G1r4lwfxpjpAq1bOJJ4EqbU/zY
eeZljKOC5+3ej6NGdIfPJYRoABKBQA7pQsAWzAFhKj0aH+PEeTc8C5D7NA4OfQxfqvOMfZ+gUzZq
wAv3uQgCdPIOZYEbjdPdpBApem7NbMLRK3OAJ3wDoV/kItZzXsJGPjRltWa7LrnX9cYveVEJ2ZCD
ITWZbyCZatDDeQEFkDAyJPa9s2lT6LsjGWILzEk5cJwoaHhlhntv59XVJoW3aU3o6WRkGy7uJ2Gx
mTss/soq33pYiPbkWaP9t603YOX0luRt/RpHze9g9LfaKiBP+lyGYMnofO+cJl24xbXw3HajRXdJ
sSX31VHhHgyD5R2tzilMlg/IbvgDZ+qHA8ehXuZr0SVqZQ7izRXL3zrgPkdp+NgOtXalt8QtLzMT
rq3VdB+GG8av2ILcvImcXVk8O0bxGNoZxLB2l2NIcy84e9nS29QmDeA03EHpufjDwhlk6TCKp5kX
YRRCoydYhmsbdAMk3w74afKZDrJbIBKGuwFaFW1wJEze0v9mUFga7FNwIyrcFNF4R+ZEHW060fzG
7eDsPGqIIsb402iNtdN4q5yqhIe9K8wAcYcK0aQs7qnMxdH0kmvPIX1x/e+wL9dODKHTxG5Xxesk
gDsXThM9hbbYwvhABk1rXTTc51k4GwSrLxYnNxydZ8JZ7LVrtacxKq+5U249GOi66vPQbIow30W5
eda8GieaVv82TwdO0pi+WQamPg7q2GXBqUqJS7U0b7YNpW12euqzGAt5wqzmguFB941+MrTYt2ro
jl4aP7o49HRRjal03v824bAPp+6x9uBFh2AWK/bXhlFZ7NPQ/tBhHxz+2PAUNU8jDhA2muAZuJdV
eaXdktLmSuh5Y3OenPK1pnrQlrZ/IL2w8nnePX9dGl+h9brg28VKZ/v1JrW1lxf+JHnCKksbbPQ2
7NMXXqHfP1ScaHJCpn7KGWlfeShLCGhYYaS+w+kL4//5oOZwbbI5mP79xG+gFs6sL+kSbDLLwIwF
87SHxnzQd6/3Am7Sl/QIDCfg1Pn3rk1+1YshLADVnfX/4ksk3iP/LYeDnjahpZ2Xf/VF5Ce30UyV
rqZNMeocPq6Jt1LWtUTcVkH4+LH98BTXX1aJdyYG1c4bv85tPB493Ey9e18l6wnlmuIJEn4yeMhq
5SXj7uahJOeTjCL61LwtF0C7iXMvnmPNofZfnPiHUC1Od89wvfgVN9Zgo8pdgtvmg0+jhg0nT3+x
0udR6CYm+IJOfJg23vDOhcdJvumNdz9+yPz62E8El1TbesKBJ9/2NgzHHiAX+3CikMEwhOa/6XnH
H/3/aXMBk5W7Lfmlfiy9e8bkrVnO/z7lPCrCRZV81Y1crh+qDLTlXU3VoYEALontgQ6vvmX60XGl
vK3eE/iBkdVdwf+uuvHFywEb6/8pe3yxqcC6Pmj+Eh73qDfsaJy/+jAm8nciaveFF+sX8kPHH+rx
o4dknq3K+FJHCw2uHwNEqIf+MeJOPsHr5ykAHp2aKkLKbR71cKTiaCis9bz2vYRu5TbNENfC6Jn1
g+DdXXRbDA6+quoovuwjb6xtnQVInq6RsobzHQWQSIAWsbTmJSn/bIL/MyX1+1Tv+g7oFxkjbJjp
78im7S3Ul1iIp2QcCd6HQSej5qgnBp+1cDrj8/UqpH942RUWssSrr+TkwYi33KuiockYaZKQMYyQ
Pd+6/LWoWQOoafS9MWYgA9gm/Hqgr5Iumrj5MxYzZK1hZcWP+h5yyYlgcsWhviH8RrvN6u/Ig+Zf
ECT0WNDR7Ib7GIR/ygFz5x57GSfWpl0R1WC+rYaD1i4U7HMUZNwynjXKZHap8t/7KXaDdm5XVLwP
DosPLymZGjnhHzG1FU+O++QO74V4HQ0HQj/AqUW4SOQBsWXrIAIz1+0nlng9FHIuX7QCGMQ7Sk/d
eHE5eCd+oDi+1qmJ3pSwEC590MsJGkw9IbiWjqDDPv6sS/upM97/f8ApMXQypeTm5QlfSfOn9PDg
5YP7btrzqZ1HWkWvk5UTk856LmWP3ImHwYBqZxRiLQEmsoWmBNUjSW9BFWLl3SrsF5mGs14o6Ek5
eKhZZzVA5+frO+zWfvTZZI9jfM1Dujez/W26lDuWWT/2rA6JepogI8nCeRNIV80aArtvzIdZDmSK
8HhHWFkV7pd4BpYYd64c6z6LcJG0Rxq6o/roYwumEouF/aOfcjP+oMD4CjEmLO2UIlcFF8sewru8
h/pd+DXcF5T7dLcbE/YQyGiq2g83i6N11HEaHdpJcdDzozs8FtFS0pXF2+bbi4ebiOSDUSK6LSlM
glb8Wl1HU94K/0TFgrmXBC+MWuNzcgts+tm526mGLJD+ber6GewMZLWcL42kV1s1L6qj0T6ldr1r
6uJNTs6fntKyS4dL4IvTSMYWbQkMfWR78GZ7VcqSBMXkMIftQd+72ZqR+kTWe9OAbvv2eLIpZnwD
emhZtY+5j3FGhj2RbrPnYXfGrWEdKrWry+BFT+jBic+2m2MHLHGcTab9JMxDptzvIfb+9CCpmgmw
FmNzrz3He1ajLDXVqpPqNSmTJ3MSf5q2OIRo6ShZMxLTikKv1t7KrBxwkwk+e+6oUxpZD5lpHynj
nyPbv+WLcdEDyQLiGMKWJBMjPoJzH/TZqIrHiy6fZTyuAZDXeq1MhHnsmxB3pO5Em+N5MMSTK7Gb
4O+wUXrCQ+2cxM2+U/IQpOKWaGVVaeNhaHvpVXvFLKZ68aV56xQds6JSZ8whjrrcDmPW0ap8lX52
4RTf0+Tu9mWUvFUoByDe+N0qG9InIFEbZhpHv9Bpv3o3/XFTUDiwAuBhpmZPBEgdnvNofmkSvP3L
8RaDeFkFTnc0Wz/VZFEpczF9Pd4bnbtRNHKqpCFNyLl4rvFm2cuXyArIGkgNPLZQ3NMi7W53QfOD
j1DLU7OfZpk/piy/fZidC3psmCch9m/MT8tbfiOveVB+CKNRddeZjTXv3L3N7Jvn/B0bupWHwVvU
JvdeIDdh0B6XYFmFmO3VFYfd2TlXnfuq1+14gkolwXfaEalFngEu05c6DkI9p9I9tO14RT0FWTtz
vxxLHf1kvodk89cailczthADEAA9NCTeufdJw0FrSoFH08W82KBKZlXdD748+sR7oBx39zJhTTFj
zCMpILP+AMXrvUrNa1yZeJC1mGdMRw4wVI/OrpD5W7zI70EOl7gzEGUr1me7gWGE3/AIK5m71Lt4
RnqAiqHSlIgnRUAFGQKnpiBZU8iNvidmQ2j7Upw95bwpm0C5xtjXU3yMRmo8qoQxWd4WI9o5UXwt
3OZiiP7UzSSUYZhV9hSbRYurirUL4/E0sfO3s0HaHzdxcSJ0JlHCOSmNaWCku4WPcuXwHmUNmuJs
IZg9AYscNvo5kJQFrLFixV1PwURMdoclLD/NxoHioHPllr3vdzjD5AmYFzNK3yLLMz7pGA2EG0IZ
9vrsj1zUYZLDW29GmKQG1SfttfvZnA+6mJWldfThZ2VMTeI4dhjkbVzqblI6OAUHy0ZV3qGPANQ7
2BPJKN8w+L9ZbrrNvPormo2trjratNjWPijlyG1xrbeZ1SKJ6HvoJdrMaoRs+VlLIdUwn3wsP/EL
NNY0ro9h3t1Kd3oOPe+pde1XOUVHlGI4qRGGKRsi5oz63LkuwVrcmswfQQWGfD8ZKDHNwD1OSbCS
tUOS1eLAyGVYR01/YHHGtMmoXjzcVSaRHnwzfwxU9gL5as/i/0t3Fj0RbnbBAlhQZdt0rE4gDbso
7Yw7J535vwAEvjftzDy9QEDGuEBXE4iC1obt4JNV+ofE4TGx7mH6goMKDNXfJMd7IG/Jqgeed9Sw
1QMqsLKjDv4uu/Ch8F08JOgBcQdjPg+lEDPPw7okRuEaxawcArKqK+/V0F6iwf2FtL1zx+LshtPJ
SfptFPH4ZbqRQMn66dUtSN0UJVe/pv3hedpqh2wdbnSfRpxzk2mXa2P2wjC/XLqbmPgZJ39yyLqX
9oMZZbvGzVjOUzjgNrTLtlVHzoXvuiDSxW7OJr7yhu6jW5YLZpfoAmR7DWW0Ldrq0uH07gTDLhzM
fTtNpFoX2aQHzYMIXLSRTEav6jd+DkEnxltQsfhgpHtowKiFVx5F0z3X4bJFQBbchV7xivnCHm3G
V2jGqNhaC3+1wUQez5WIIAWAr8r3ygi+phSkXzoWy0rzB2usg22FR0uJjbBh+VPIU+ltfCfAiSrD
0k5TEGdOHfMkPmvIaFzHJTBxErNAlNk449bU3bxtH5EVQkWa1XQO0xwHEb17WPVEO12yr0+4FFnW
IcLfDJk61FqBRzuvheAOx9Tsv3qR/TGYFt0U7+Kx3Fph/wNt7+BIgHlKcpTlCAvSFzcc0cAQ7pbG
7yrGBTJAtF5A+AiC4W9FXdW4I46Iqv9CH87JlewivREErk1TVuz0X7Z18RqzFVSSoQ+d4jEeiBp2
YKU1LdgJBzuEU278CYADU8q85XjM6xGjF5eFfVWn66UuriCgmUBjO4g8j13bb4i5fJI2q0eb58ch
wXpEwBAvk8uo0nsYRw+z4miWy7uIXSMM4Qu7eG3lQG5WRupOEv+p2olIc3Ho83yv12jDHU6VMWwT
oIaUM4McKNjLXryGnrhKu3wMjO6zCR3tV4oRkrOuLfUZJP2vNTq40XtfY0roHvrPNOzXoqSmjroS
55ol2Iu82JGURYD8+LfK49MYsgRpsyeWAkhWxIvFGyMwv4po2WYDWtCMUNIauaOous3CCtg1xtEA
F0/L4GOM0nfoiqTmVgRwz08tDzFx3cc5sHyq3+wZp7aDjOU7Xc4XnupmUvNm6uRxYcFHR7isZyK4
gCOv6YyadxqphWX0FixhRlOUiiCjyFUT1qaZcaYC2NIAidAHj5uQMWRY+BtUwaHDaVNydPJncQhY
zaaF0ZYt1rf0kQRwDkDi2n4tAZaLfrtrkvRAGOZWif4YaFpa49VPrl4oDEA2JgUGns96RDJctq0E
cTSDS2/Ig5/P97VWy+W4b2G03PJGEfv+oNxDXPdkvJggKMTE3FWRArwu93qT+PeEhPxYJrhefrbs
EtFw3h9B7aRFwV7ylAUVjSyyQ5j5n8aAoV7R/yWYAAhtwXDLepXDYNzFQwmnDmywWzaA/d+VYdWY
5o1EXmPt6HQx500veKpSfdJFSyxmTDistHvF5fhkhiVcRIuQlsp6tprptIiQDLSF0CWs6sNJvfou
eHdoETLeBglgeQf3iS5XGjTfheE92qRicHPeQoG5lFQ5XiW4YRShu51tcztotKr0a6YrXQ59Zw2H
o2BeGe8QeI5+XD17OjDIQAsZq/xEvOw+YhUxTM4O/lySjWhWABToBibvDZ3Kk6mKX9sefwzH4BDR
f7lCm3OUeogSPcDLm9E6uY77J5/yTYd3WethnSx0ZBEzUnI+IDqqSfBxD/6CA73WUpzMwNhldb8a
Okpq1ZVPepYsKnxauuI3i6bXWHU3zr9QBudr1dhHc8Z7EeTOBxpzYu+iL1LPKgv9qgOw3FVyCxQO
7EXBzIkAYv/aYqEIE67PFN9mE32OBIhSPBDw7a4T19sojqozFYmumNk+GLwtOi+FVJipHpFNO5PZ
wEh0w0reFWX1UMdkNi7W09w2xMX4AORo8fNqP5s5aF58qcC99AyY7eLoGwP+vj67S/rUBO4mgFzs
VfChDQdmXYv8Wpy6Ln8bzYkeVXf7t3KTM6kXhakY2PLLS+TmH6qZYdzjZhgD35uaQx/0LfpQTqYF
4nIreQBW4LBZ7GwmpZNmT4IW8YDpeEB1U3PWCJvqWUJRxMNy51nTwfDlebLGS874xNwh2JWNWuuj
WV5UP2Xir1glAOy7k/7+ucJKh9OOzam/cbxzHzlM42QfdD2pJ0tK/iQ5rmV4Py3jR+k6H6OLNwjS
7Tgbz2PQ/EiBYrswu3ezxRPJiYZq79rGq0sVG3fNhWbLD4THF86vuy6hJYfn+gOtmGWdRumGQXTD
5e8HY6abfjIpXsVVIF6aAXSGdYLFGfXkvHMD+dqyJZhD89YRU4ZuG1kvZQ643HU21A9G0meK6m2U
W6eG4VFnznnsTPJM/Lfa4esYFNN1gYYds/ZQHauuO8VTevYZwbkt9ubg7uZUPSjcepMcHV4Ly5Tb
g3kajWcI1qlt/OBhX1Oy9xdE2buobXZurbaeWk6pUx1gKF/LwXpvJ3a8hmIz6D1cicrpVNAAhMoN
1Yixit/Dpk8Q/cXGvRVUu9zKN1E033OIPFRVe9QfjOvLZuRuaPdpSdKoAK/q9bi13HsXej/aQEq6
xDzo8Vdj96aPyvpUqb+R3jGnOHzIrMy7SwpJ1Jt36zt7Wyzhlq35PLDGT451diac9HzE2oWRasmv
952T0Saw7tFjQGAJDOM9uDhJ0RKcGX8uc/C7qPRQ0UrOEv931NoQGZHWRPoKZc9Nn4aW3HmUKe5R
o41hVRafgUQHECm9n8/uvNbhqWOPu3mhst9RZfVGr6jSmDaR3f4g17xpdF3vwymTFk+Xu8Z4nqER
lhq6Y58cfQaqL/WZi13Axk5A9tOui7VXXILSO6PFT3ehR8k/H3SMyUgVbkPq7xz2IzJP+oWEBxsA
+csDqUorda0z400E00UvJ0uX4mke7N0+RlHe3fcL2j/GhT7T62kTKq2ibLcWu0Pvwewq/zqYiYOf
L1wkCXZ7L69/JFVaaEMSbqD5A5ZrIHdmwdIP1HfqY17k5G4MHzlWqrK3zrPbXyHWk2KIuhUcmhu4
M0rzT2EuFwSRHJVaxKvo5WcQ2Cr9d+6SDQoc2+A4nG/oj67aLqJYF1t6QMjuLUweAwx1b/9OOQFK
Pq7ElAKOGJnQ5M+US35nJ68D1Bm9rGqyFeAzyrTHTEtC9JozArAZ982IQ7kWRdgH/XES6M/uX/VV
LgGHKIaL3gXyNHsoJ7HzlcKf90pcWJj3xOY0axf/rjpfVhN7V8OzHpT5omFgPa2nGpYmvTmKniPe
Xqwp4DSYTBHAiBU1uGsx0VFIV2ZmnsEgJyXvnJx5xJrtALDUw98y/PFRxuB/Dc9Y3MnJWiXxX0Ne
8+kGj2+NpyO04IXG7oAkDwGxFz9wV/SOoG+YBzA7OjbROd/6m7gYLbAarKCPnTUcYFMYg0rq9Ih/
y2CRYqoFVgRbUOWQP7lpc2vzVQjIYmAkqbEt2+nmUBPpv2ubj6FvTj4H4lmSEpDMR3qdd3oHsZOY
PGwgF1j5PAL+srOJumEjpxRadahIelJqiwK3lPygYVVVQvF2qzXhmqtuaf8VZl4SkWaGDQ9hWoX7
oWeNGc7rGsy+javTgCm4HiXEjsdJd6pEe3AjjFEoTcA99dwyCl5LG2p5xur0NV8+x9G5lMJZBUN/
wFQIJjC2hhGa6DE79SpZ4ZQHAv5XjxRZfkjZrfUAasW8qUHGNIMANtidvnXMPm2DnVsW3xWfPK5N
my733bzXd9ViSOI47Sco4YiRodfBoNL3TE9rVqw7/E3+6q1XFzm6uxJhKOPOWEjVOE7Qs6LA7TvC
TOIf/Wmykt98J12zgbbaybhvuMn6wxP5pZcNbLc2NvM7qtRBujaLc4zDAeb+MjjzwnJuNxaJuzW1
1STOsf1TtRYZdOmabohKrP04GPjeKmrEqX/QlWoRlYeeg6odQx8HBon6W8/IzYr+XyEb9zc9FQY2
y6GYIEqQP13Fh2GhAmQ48g0Y96wFKZ4g7c4GQ4c27lj08ocWzV9LnB+nV6+vbkn/PLQ1ki5FNtaz
fmo1twMC5VZ3cABBsZRFBgBVUA8L1qOBGV6KcVsYHf8ODd1UWunHpEFDPUbYUxcOQwEpz1kP/Ilp
LpNbr4YOHTzOg3oEOONn6vbnsLUu/9F0ZltxK8sW/SKNoT6Vr1TfURSmAPtFAwxWm+r7rz8z2fe+
HJ9tQzVSKjIyYsVcLYJrD9OYUG1YMLELsxgpQq3Tc0HbsUXwp9RzjDa8+92EE/mIs8lMIKudsUZI
/KhDTtCJFXdGr6fMcg766dEhhGZYxZ2sGO7BZHelA1MvBqQYH/oeNhyAR2S0DDJfiCiMWLy06lvf
75GETBTsVOEHzUz+Nwjo90OXCN5ZRxG1Rv2MavI7XyfCWqrm2szlh7bBqX2aF+lFNggxF/ASCeNN
5Dh68ZqEEL3RmFQN6AqF5KfcBf2A0nqZk47uOB1yHlC6FYITiJu0jEJ/Mcz2kHoT0krOlYSfPDIe
LPmSGhEyWx/5Ab1Tui/6GmTJMXDBn2orCU6x+qCkH3o2pBpLqdz5gPp20m/IGWHtsCzwudFLvuSc
rIPWMjo6EupNRD8VfgTRzjTFkbhNNeoFjy/mjKjv8LU9Cgz6Meuq68jeU5nLfpzlgQjB/AM7cMvT
xpeMo2ino4SDEsPMx8e6dM90oX7Cd0nnjYOfXo15OpP2tBdWblKyAswERQKSu5AKM6EqW4InfVRg
/enbnbYd416MYLP56m1fXwLLeid0RAUyf76Egno6xqglIcQ6HwkXv1Z4Muj4xaPEU1dywtGbVNzP
PP0UGwVgxIFGsY78lOy32myurQPmf7c8rxPjdjp26LYid6570dFGP2PxwLA465S/1fFg0cdeHAC7
Xzra2LxWzOwDr1GTy7J8kO4dJVuXmj4HzXXHg9xjCoLYMLBm9ULJ2YBz1DFRwViaUdKQzDBvfGfm
6ZqRXLvDzVX8NPewc9xDQI9PK1T+b9Xo+Mdz4FNL1/fP8kBEho86mIQopJs4vnoDc5pomgJKDbqk
4AfNA8PCZ5NwjMTh6LfO74yejrd8NL1+LKy8fSVmqVmc+fyhg8R2YaKtuIYqeAzG8utnR7Eqpuve
Dd9fSQ/6psdYHSPyQWxffkKCd0Y9unf/C65OF2uYw7TOcLgDVryiykNpicctmB6z7KqTOfZeK3qV
iMEgWJ30ox7P41sXpiereyX488FAqWx8mN153O9wv/x5Y/10622cf9ZXSD+PQ5ntWVWLU+0EGl5Q
CT9xgLwTCK0FHR6IuIGQkZ/Ri5E/MgbmdGogzRi9PYorytEiTZ9oCxPIeOlYMqSIGcPc5tcGI3uf
a4n54FE/ZilFteqmH1EtAbDjM8GGX+EBYh4FJDCujEQkZvkwVXaoBn0POBP4CKt1vjnf+F0dVnRI
5ilhqeZJcXMLZBOs5ILACQdgYyjAilG1l5ISEu/vcQ/DwT/o05r+AN5SrngcqGowas6to+I0DOWO
v9IXhW9oW+8h37UiJmp7Zx3QhPtPIoghRW8X/0nvARPBg7isV5gn311m8Hitn1XdvWob4LntTjqq
R1Pz2LN5l2zXHiGFiMf5UW50EG54CAz5bQzPZt6+uLi9MNz5GLBE9DuEprFid9RxSO+n+p30VzR4
5k3qbnkidrUxb0P5NnvAfhoLedZLilbJ42jKMteOOUmAeRgR2JvHHwu2BHOpmWGCaI4e5xm8ogcu
dILIq1FjPI0EzWUgv8LTW8jtbA76CKEMurKzET2m+hHmwSdAzF5z1LZF+t2B/LHmAjv+C7mOTlUG
8J7XSs2/vE7mcqF0hNFJiP4Nt7POrRtfEWVi4CIL+DRYzFKb4uit51Y36Fk3E0s6YPSnmUa0lAQq
Fp3FXEfVtWtndu8tSUDHbssN0+vQQybQt+pRh1GjgItZfunNXngcg+JlV3KW1+s+icRVhRCCWf/o
w8g7+wk1YtGSF0e0382Dk2VnkYL45HnQoTTpvSO7hn5q3TxCqEEmE8hOCz4edIyUHjbWmKHxojrU
ob3SuxvziD/JzNi4V73BmKrcdoTzmHxYR5TUiklf9NDZRS8VHQcr0gm9t+pwQUzSb6hjDvfnJ3l1
M5rVCGV1FktUpGm5192omKph3lOrKdJtDbrD8Zu1fpAq7FEmapx6NehonA6o2Zt15zJ1nXkHvdIM
mnFBYp+WnnHdSP0kRhCXVxFPr2TDyMyXmkGTgLwDTQ/5ps5edWxVSJlK/kXfFp55HcD020LoYIod
ugGfXIdcVoQurEwo7LlAZrO85F65laa7rWtYwSw6XVsl9A8Vz400jyKtMFeTKIhqshSQWYW7qno6
Z2VzVYmBMrqEO0Byk05/2hBpUgjSk8ckC5c3TnjsfYtEr6++9Y6t95+lUtuKbNwSuKiwa+rcgpDx
sxbD74n6gtZMFdRTsXz1snchnvWnReJyLkXwlJKd0ek76jQloDgXY4ohHLGuxU0vVpcEs14weVQG
IxfdrTag+7A6YkvdeT0tDNWpt4HFi05sIkKcXlAo0Lb6MvFgt5xOdFTQKaPD5q7XIGtap6WCBkg3
lze9BGpCmHDUTuc5etejQ7nG4kqHBg6Lt//u2fBrqZjsIE1j+64DNMkMM4vurmMxT7D+kmb0+vNh
xokeLfOoRJco/ux65/DzLnZ/0alLH3kHUpy8zH4r8kF/oO3OSv3/2KRzTi92d1Yn9joYTZzYOxZc
jzuYvt2hgff8FK6Z+sVjw9Gwfbh53h2qOye2oTuZBldQX6oamGfs/Vy2UszbyayQOIdkgGyOeh+Q
xbLW79CQjfKmjR5/Vd8/gZDCM3uBTuiW2r2HUQl+Eu8+eDF4JEzhXecoUibHbJH7yCZmNx5ZSPTa
OMZBB3S7S3HYnk8cRZEzPDPMctCZs17Y0UQ1hf0Wii5PkWlvwnS8ZW2nUZs3mi9a9fgksnfbaTc6
riozOOnsMq/fQmH8CwITjLAx7FveataM1iA66fRLl4KmpuNpgcuFqJlBSNqCmqb1K2mII42JB1Ce
gMUJSuNlMTy6iqq/9jJ6hZd1ZcBErRZEKCtQhwyDRIyPNl5UIZXozmHb/YVhRgyZ2d/7cPQeeiyI
mLLIeHGm/M3iXCf5AtBvBvEdZsabtLhPYzWDe5Wd/9g3C+L8oiKvFiiicx92d1TAiVscS3GwDj4p
P5mcVANi2MzIWBGpjESyehut5qbi6Jx7DkX9EPCuthRS+DUAKIsVlqLpR4V/H0zKpXlMGtWeY49h
qzSoTkkwCZxrQXzNO48pP9qLRcJ7mgZ3Dw9EKe19VS7eIdcPTDHB2myF5Pgg2uU2a4XZ0nrNykxt
6PsjUdqG0s/5SlsBa7+a6o9SRo40v9y6wT928z0tceWcFPFntBk6H6JjF/5lDK1bkWaYKPfq36VR
nCYCTomGy4CUsKrS5bkyYHSPJZL4+l+DbTXSL1L4ikog6IUOVq3PAWj2y0/HZeRHGDMyUTf2/Z3X
5jvk2tg41QavlWbzc95wb1G8P8kQSXHvoQzM61sdIcvRGWsvMP6ECPiKNTiiS9t/bSx09PXIPlH6
9j9vZLilanDpq5X0d741jVu5GB9pBf/ZGNsOVC10VpdhE+TO5yXgkYvnz7GjrDQlE0YcfopqLil3
foAMgs5UBP0B0khAI7zOEbIt5jLtDROAz2gQ0tvuRVXNvZfFfcGnYw3O8TyG3GSvMTmId/I50kNP
GRV1iHPeO4NCL1bmf6iy/F2MoVp7TSHguVIrLedd2cVvwI5wt80mi2pZ6uwCBtsYFLsnvTpkTvpn
doKPRCNlc0l1xE/S4ZgAoOMsCUQcp8OXqIfZFVnGU2/DV80S1W1nNjFmXake2swCuCBp1lZV/a6X
7BWmzh9aFo94B1JRMasPI1Cv5hTZTBJNt6zOn8qM5oVqP+QM6NAyKWp6MrmPOfSP2Ew4Rdt2fIsN
RRu64E5mg9s9dGjpI2Sw8DWnS6bMWz6wayRWxdY4AnaHU+NOMmedTfDGGthcrfk8LKQJVZn/Cit5
xmILYI2pns0Oj7y4qaqjbVu3xk0jckS0PENfNsfOwzVR1e01H6xfZcL4cGZnHIjAdy+9s1oCNyPV
Cy6hZT8pQ8WnxUENl3agZeHeLh2QdJ9CfRN3uCWi5n+b68J6DScqtGNGbY/C0WcR+Cc7anELm+Ab
GJX7D7AHpy176JnQ6ehlhp51TAr6YVntoUQJQHilwRobN/qWi+MQTCEfxNw/EZvhQ7Ggghqg1lMU
f24MKtnCmF4mJxjJ8pZb2S9vszIoHTNZ+OAVnAHaDrPNOqq2g5y/lBSnZC4YdpFox2MkGEGwnGXv
WYxmmZQFB9hwMv6Msu5mj/6t7hd0pto9rXTqAeINcv7FwnJ6ilM0gUUeUThQ5rGofHplfS/VdXTx
fBMl40HKZZ/GEYgy2gjcuaolxkfMRP+a4tIkkgfi2M/qaiDdgUM7cyxBrvWE5XmzmiBBoBSxvDXj
LDhzV4m3ixdGDQoV5tscKRhScdZtJk0m4DzxVTX4Nhg2HilyntGVotlc93WYbM1KTJqe4Z+cHjAR
lxWsG9g0MrnvrKZn20AQ7CLv0TLMd5wWMyBaBkr78csuojuT8MfYiSH/0nivY5MzuokbfOvIA+Aa
CRW9ONZli82JcC5tNBWU0jnUg3EAzNPbfxofwkjKGPkDkzW43eRIG4yYsuySL9TScZEzQfKtm7oF
ly+tDHn/kh7nynN1GWFhNMfq6YVDcWIORD441tzvVWo8iQmaHPLE3CpZzJOJL6jJPspuYpQP8FsY
e4+9kxaqKhdfyakM2eyZw/cFmboyR2qTziLYSgflOMw0y+69ERgk2cmAt3pHeU2mwFTi3p1vii77
lmDSfRoMOK/bPuNoWJaGtY3EML42i+zJuEzYdsn4YtdOshMuAY8jBQDwEfjAbm79oiBg9GSUmHCZ
55kJDjq9DOoMwaSn+sr4YBhTRjNJOPNqTpzsqtoSYws39EMwL0x5o8l32FoxtZteFvyEgMUO0Nos
gD7uUveMeyBIYEwg4IIbKQKGtsGXOXGSo1ek0973PIn8NUEoA98P14GVDCJa0+7cKip2dZqeJTBw
aAdMlawr1/qTNTa4Z/SnuwbKL0W9fqHoZ5hHt08m2nN2/NKZZXdITNPZWXG5wNNJvXVe4OyaUBo9
LJVO1VNDnu3eHsOV1xY8C1KRSVHRas5iTKsKJcQYn+Iww3a9VuWeRiTNtdwuoMb6ZfgSCytlX8tt
RiZwejg2mVMjB6nNTyUq/7ny2uh9cP3lUzqmv15yQFmF7XEqzIZkb88D2qKq8M3PxM+ijwrYzd5n
qBLvAqOwP0F4Ay9KZxDUfs7g0YQNDnwnx8QDCdWw09odwEYXd6dwQW21rZnbJleKZPakvBngxjjo
sT8vr0bcCGcHCWihyijETzWgwx4p+19pgzNTqaqfXG/krk0hPjw1S/rCDFX9PHQuYySuTKfbgB4U
hVLiv0690b7PVIuvpZ1Q8e8N56Mb2Fprh5H3YEIzYkXAzEcflRaZ0LCVdqtuwdwvf8suAq4VtqFP
VupFB0wBySz7uWcLcGkJcsGQ6UEVifeOBbHIn4qverJoccwOHKUcRbA7O5DdmyF9tlpoAQZsnVUS
o0gfxuURL5v2H15aGRhvz4j6VTcaTK91PpPcXhyM9mZKbIGnaTaT8XkWix0nLWC6Y2nuC2X1G3rF
aF38gXO/j7IaMno9o+6ue+JWVhsYsIUhI+zd0GfXebK/bawwV9gNJs9D5TN4MhXON7akE323npL0
pPK1HdhiY4/JHxc6jiaQAYnJNGUFvQRZtYn5QpB3gnrS0JMfVCgbaeCGA+7TOOvk8a4XmFly0aoH
kaX2enJLA0apnB/H9vfY+G9W94+bwhTicz8inWlHTaj0mL1jWz7V7fecg10c42fRN9HV5tyFUy4H
SqzIqcFOE7boWlPEtCFOiLh+MSZwSVPvBqZrPTWqe7ANGtnkeJWVvVl+D051klTX3nlfBs/fWosK
mnSfCjb2jeWah46eCfTtFKAWS/BLeb9qJvf3c+yvOalPA0Gez8lyeQjY8lN7Phi5sXWRjllAWXhV
qgRwYe9RU0ABnI8uvenGqw5mh3HbIM7V/O0go2ipVkgQjAMPOyXKd9Esr1E/bwIXBwnwuKp4Hcgb
6V4MGsSC+U3N1fM8zIBb3FFAD0RQFSjvPgwJk20l1j1LprXlD/hJ/BDAgLiWHA7TVxu4dxAiD3IB
HYuV4VKGLWkaCcYLfyfMa4JfnRIsbzh095B+M8cBj0nt2K83MxRJcvhoq1INjS/FPc2uVjS/cpME
FCNElMHWtIeN7ZrHSeCTzFLDD2ynP5nlJL9izBjc6K7xMnyGwMCxzM3ErYQ06BmYrZRADJzun13Q
nqrEhx4d4lD6WljzBnv18+InHLbDFS+BAoH+w7AZIv/d95tnzI8glTpnpHErTcG08g7xegIla/zi
002UC/mjsXFw8ohc+KvA4npY4njT+ulGX0H93z/ya6Yc4Ko2/KdDsciMP/VrhjAqCia0PODSDV1s
Y3hr+2XbhxQ4AbX0SMk47LLdOhsVOe8FdMyUKzd098lh/NKBLyHnrcFoi5tAzCBFH/lIMYwhSzGS
tJjggOTNyOo17sVrN6LXoRjEM1/zPDrJGFay52KkjFJzPoKPpSMLJpKDivPiskHm44zhDfloVe/n
MXmxS++gvOBFmcOLQCta5PJ9jiiHAgdn6CFoQA63NWjr6FdqgwtxZUVd0uXxbcb6GMWQverpr10u
d5KAfJs0qVzBstkJK9xKuBZ5eoR0g0EBSLd+QGjHaEZ/NaCFDENwZp7lAhiF6i+VUnh6bv9aYDRf
djzRYBLZ+1+ZAt4D7Px04/6xW2asH4YazxFoFH0YrhW3R/90kl1HYiJR+oTl78bFtidDGz7F0aYd
6y8zSOFmTWihF2ACNmqWjit3J4tZxWTCgx/87fwXTIyfRJ/fUq9/sTH24VLbvbuxvOylLtUXB95V
ay03Um0o1BYENcjF+pbY5U4mugFSf5ZJhZpjRvQI0ZCRPpUeC7d6xlJ05/mMEpkBuqZiNwW0i/zD
1Dh/9S1KeZhsypIhqvTRFPveQRu6cAbqblQU2P/bd8SOK3KOi4s3jJ29NxVgyazC88OmiUSGOJZY
k+Kzy3XRTFrNmGSljqJ7YmVUmMqwOhcqZYMumSbOne9XwqOzII9H9afy4CiQh3FaefAqIClGR9sP
JCafuRmcvcfKkVwO/d/aO7bCNmkEhIAlL9MqMGl4TGUPmbPOuB0dSgBUzt2n6VS/mbrrnPkRkP+7
kc0QgJglDA+R1b6zRfCkZRgwTHSauy0g3hPXS0cAvwQrzsjBz/NUFucsfqaAvu0sZxN12Y4P7yNn
5g/WJhXCI6fR9tEdrIv+Ivz13DUb/hCNwG5wYaXCe6zQFne4kxu/vKShrN5G0DdGVFyNcwe3DLW2
uQJEAuYCfQuE5Ub0oGCkm7854W/9pR2HY4DoE23FgwHFNGJFyZsYJIU3/hw7Q79nG3pQWqn8ipRi
N3/hIvl4K0LzvXBqsAA2zSdLAUY9IeCurj4jAN8qav6m+I2I/J+7TDtWZpO2OZNs9wzcK78yC/Wa
my96dBXhx7NMl+OYGftUVB/8KxNRB/5Vj23lIGKdDtGQPdx41i4UksGdk5ma6syP6CFeF4/AooED
5z3ljrdu2Rr1Y5K009Fn6Mxk6cP25ncKD0+9TK4yb/4Tx7wmZdfFSubzMLWbdgaPgf0Rkmz+GDhp
r8qBLm1aTGdwrUE2rQTgJ+1DrF+rS397HFNZQMumU93BZu9lAJxebHjxq8+YKWFXXFgrjanQMrZP
AtDtOizHJ6aCHpOhx2Gp3o6RvHtuBWsY58iusScEYo22ZTBDHbo5lx7tabzHc3ZsaENQ+35DHyND
fjAzMPXWg8b6qZ7ROTTp70F9a7M38LSrgL9tZhhP7X3MiJtqvJvNe8L15oJos7TJMoHKQEsCb6mp
taxdv35JasYm0SSQr6eeuWkczCL4Ye56wwoxFcfB/jtgbqRjj+BBzGbm+EJzD67bbbCWHdiK838E
RH1TBrPS9zq17VWQ/2Nj0R8zp/TH6PQGyyb2AWuTRcT69KhjS9gjvadUtrBt2LJivvbbyT8lrLiQ
zcFL25X+PO1MuRP2K5+pj9LtgHyk6H73vtDzsHYr1jFf0q0Vdhvn0gJRRCHWUDe//Qb1xgYJMsbF
btANHsU0/pGQ6ogv9E6fuIATH2gMskMGazd02rW+473VYTbL+ADfmAsGWudBivd44BLi1YMsox5p
CraIiQmfrFKvARTjffvRfax9TDxQS9HYsP7xvyZqJW18EmUGKM6j/klpL9DMAOWSLkzK2gD0ZlLV
Xt4EOG+aKfp2/dxhbpd+ZrlUk3XT27ydf/IBhPx2U/yI6r9jpr3Vsw0/QfLLi+hHTd9eHJo44v9Y
injcldbkWb2xvwxs4Mq/B5G5D6xn26bNXGwDvnEDXshzusviY7zA9SLdY4AB1ve7/sZh9cRg/zGn
6CIgrmUgf2291JLWAG6FBmFe9sjMH2yToTbXoi2NkRgD11iAbnWw79Nhpdeh/mhcpyHGGyGLtnyE
BKcrrhJfQMFKyYGe6m+sL+3AqvZBli4xHW+gn4lHkhBaeyv5/llTXA72eDrOVIVZunxMZ1noMiHa
73EXjLo1GZ6F3TqPFleGS7CEqD7ljj8K/955xppVzxtLnekz8qR/xZcUuAdUPLJuNxarKCaTRRrB
R+Sm/Hejcir97F4TJFkmwTZ9Sts41mJY0IoifFTOG6L2GCfTkglWpwuOPPQe7sehGR2WGiFpgOyS
Xd98UUTYPn8pLY9nEvKFrX3dmUB37XgXW8HZzYYNirdXgpP+yo5B5Oxuiuy8zZIXD/Etc6snhPlQ
o5MnE7r/6DioT+nakjvo8BTaCgM7qrO1f0kWAB5EFC4g25pFn1G65U8wqEaT4TjuOkFPh4GxWyhM
twCedNkVo5Mle4pqTCnnksl5dtSe6f90uaSEWzMNje1MKsD4YU8TkwkmDBfxcInXtdOcWqO5OAM8
N2zaNEqjZXl3CS2sNHzS4HeuKkvNzDzGd39xcrrqO8F5yONRQKIGUZlzRdDpFc4DHQtEoZk4h1T2
dUQOOuc2VCNb1baqFXOTIYoEk1/ajgiOlzl9in29Jj7pWZ0Abayo2u149CWRfeDCSissV1IBxXFc
QMjjH8LJ4C97GfqOjpRtGL0188z18rDYreZr1SdybRbGarDEsYiZ1gNb9xoO2FhWY1y+dlWdPPbz
VH4sMM0wIBctPTVYFBTTw7eR4hHD2LtoiU/SSZ5Dd/jSAWFgOIQz251SPPKxecvM1W8ZCcqNjU3h
XnV4Xo0dDsLx0c9iwohLKyUezoN2Al4mUHatW13srP12pdNsArPEI5PmFXU3m/KOF2yCskOTIADV
qYGbbhgz+Joa/aRLGtFF2clCLp77KSDQVtBRELhiINx8sIPhQN/6FTDnB+UeDklI2KhOppQmtGWr
ehMomo05AVsMh2Pl4or+RQ5Hc1xwWAooeObAh4ziTCn2TSd8qCreHMM5FDSP9e9PKUP4JWN94N8p
Yu0bCvCHySGTt6L+07bk0fKdixnbT6XsLhTmdzboV4vcKGviK15z4SpPJV7LJrP8pmM9TK0KgIg4
B6zcsRYmwCLhDGiAeVc7/OolA2i+eJ5nXZWjoYXuDZTwutClAcbYnAD+kgXHSvm414IawVAkKF6s
MlnnZXzjFUzeOpE9Nyld6+tkYdY7gNTqxtMYmK897g/cF8RS+TYgC2ScAWQIVHN7YpovWg/NzCRr
ogcxOH0nlLaeawX4KzeMO8Sev7Wy0B20xYlaDuOlKqGnP+2pYe3yHn+JvKpfej9+8+sUvoE80bb/
kxc1SKL+EFdDj2mAusuc/0Od4XchKCBZQ3MJBUCutn3CHexeO8tTyjBKNVjXoof5AMRecIQHj7Nq
CLos5ivFniefcpYs3XhhQWVqXdvOVUz5uuldDHE8B8Dn4nNOw/z9MKPif9ABHoMivJ5cLJVAf4iM
Al6HjqhE1ZuU3rpCX5QPODRNPm1eVj0Qhv5rEl1FxFe/h17ezC5GGAO6USttAR73o/cMSzNmqDHN
XEB6URX+Y8gqPAPivzugUcbOp88icfkLbwz+HTOzu4xdtfEYnwucGSRCf5BMuwfCC0+m7b3oLk4V
Et7LaF+FKaLxyn0uuVppP5SM3bRX2bCgUL9T8owxSiwdSq3ioxDhe+Crj9lUT5T6thqkmlSMoSE6
I9iZ4dvUz89dq2UwWf8YlqRCZS1xnPbtDvk6ljg2E/+15d8Gk1pMtHRIU9yWM397NSbmajPLiNgf
YzI58FZdcbCK6uZzUrTaGnpOwSNa5Kc+HqdTaCTPeS3++dmwU1JjDMKJSiucfzMJ74vXH5Jc7FLs
q2iJyaOdm/fImXAYF39mqd4A259FpwCJIPE34v3YMiE7uCbn3ljx2YwAZx60RI1hwYlmmqtXRxpd
G78JHiXmT2xP+fhgLe4lYDp7odXfl0DM6CRwankNEanRQNp6TbLX/24NwSkqMa4xhIWAHk1TPhQp
mOv5YJn9qY3tT4b4vwPHa26cEQ/KRmEqm/7NVe7Ft7jEpcmE0IS0o4aebMIy5ib3wtox1nRNfO+Y
8AgnFeS5Gc6Dypxr0rUcGHDIeZyoeDx6jajIQoKB+WJkT45p3V1cBR4mZzQQrpFmmq3/t80wNBGB
/VcG6qmPBC44g0XNvulfY9RYECzbnfDcR+EAxPbaxLyhUBlPaAQE1SXrBqrmo52rpxAXQCNgiXpY
tuSCHlMpLxS5Lo6YX4Mymjsq5pS+Yif4p1w3mzYUKY0/kxMJTMbDLHiLISUZ9rIKff9UQ7ZKqJuk
JE1YvVAt4hHLBtYW9Tg/EURPdDhTvBtZy9gOXIWrnWp4kL3yde7kxh2W9djXNuJPjIM0bbBw10y6
7yRXU5lgk4sYAx4LDV7VH9JgQa5Kst3Z8CBrz+bTdfIX5de75TpYlvTy3fE15ZGbrIEMUV0+LbZ9
oYS+LZlrcl3M43IbSmBA2nGCsoW1QqvVyNOAy3ZXtwwPtdG9oAEE96N/nOqww5xWZjmwsPgrcwqO
FjPyA/pNZpBsp7mzQbWHoCahyCcIORssCaNYIoWdSWoxObEcNESc6AqT+qRbB6j6OWM5XA9aQ8MD
U4JegOy5ZYCFfe2zc0xqLJN2hzALCwU1crGVNBzMfyu6IxgnwKuAwog0IRq7QzELJg/Dat4F5RD6
q3qJzNUQqCzb5Q1d/ZeorWfktNXvxuiBbXso/3pjnkgK0mHBtlwZFY0iIZjeaP3Av4V5bl4YsFqm
C2b1EJaNBZVrPXAo8FCExAyjmqSKRuLV9UZWqWlx1od5oRisrraV209qG2Zph6C2afdjXzg7ARfn
DQV59WHpls06cReypm62NhQwNpJdEKmBBdwBnP/dtwJGcFrHRVGNewJPG9OJaBj6av5L8U6cYzsc
ty3y1wM0tuUh6mL/Ysftd5t7n71LQ62dmYwZDLg0MOh0K4okcywRePrW9Oqoxr9UEiEQ/YNhPULu
g0YalCzaOMM8ccPEU7M2gWYewiAa0Qwsif0pe2m1gEN9uUU9E1xF4CBgNS38mIIhZJBPJMNaNTj7
8ERj+DY05GjooqG9ER3jIGNIMWO0LJRBCM7Nj88pB7eNO5Zq7YMSXZuoQ2/zkAIIyCIaJ7g7v85z
zxNWpvZTQauUDT/+BtqPO+o419BlI4X6Ji42DTBseAjkY5Rg4eKOiK4nuvRGFHrrpZZ4IMdrSzET
1nl2TM0GQyQR4DYzJ0m39gwHlekYuddaQBBPQgoIVhBR8UuT4Pc8+WgGHCM9o5hBFy77kE1t0D6+
aLPDBAtcziYk9UFisPbqyF6Dh60fhir+xvSarosbMGo5gt1pxsL6sgdV/Sq1uGaiRnsyIoOJE3RL
DuOLOBPnfkesFFgD+gmPRid9uaq82Pl2l1wi7mEPhLVOV96UzSGqA+R3wC1WRQFNnz2rx7Mkt9xX
Pv7C/kLEL5dUPVUhxkj4fQQvuKsF67F2bKBYIxNmRpc8lq5IKeMUcY3GxYb6LGz5p87q4RcrmjHX
JW33fZALFlMpsIkTS0tp01FfjoQv1eCr/EDlE5EnXSYRbxeEDrrZNNSI690O/GM8NO82eq2n3G3s
HoB7t/xyZmvaFMPjYt7o31HGEW4GIqHD2Wgegz8GGDUbQGW/Gh084HO+384xFePEqrSf0sqnD1IC
4aEO4L8FYcSz401tSI+hqWkbDAk7koUw4CGLvpDzcParkYBgS8foEtLaei24qg+zm6e/vGWe/tiw
2f/KPOZ5jbHqg7LTMcdnYBtqZxODRZOVHNqhzA9pkkz72nOLjZWMaMKNsP3IagqUjYPkKBs51idN
klyjlo5gwxYHP8brzsscZ2hEy3R2f1l+1MFWnaBVj7roYtZp8ss0rO5UsrChQCzLpUpyn2QZjlMd
tH9tULtiUhVubUNcjoy0+XpuiDoqOaH93Hj01CdPyOFRJnE87PLUr4pVVLVQpKfGpBnCd/5nlFYS
rkMR4Ks0AbPctvEonw2rCb7LNlV3c+72ob1QPl9iKvR2twlVDnU+NtJybdaDCfqiTnvgNyaFB471
l3ZCskXOpFGGOKEwTds38t4z+2GjamxtytFj32OZwSb91xjG+U/f9SFQbMsGmpdhh0iHZVOqoUJM
yAinF1nejrA1XfH7ch6tVtAOwfOJU0VPKcddoDP4zZ8mDsf97CwWM2sVLcnEi065ZZnUkawJNyEG
vFZ5Ow3nOC7QHsxSbwvD7IabokamDCpf7GmAwwWvAu6tyujezylj6n4kTM6CKTKKUXB2j3208A3o
G2+R0ymm43Sdxp65n6bo1h2wg50naM65fV0xIcAAbN9P3rWA/LAdionZI8/CEdbDWKvM+uYvbiG0
m8scJbLCUyjBPYuii+boD7LYjZ1NzYaT2XocfZfs2P9CK9sxqN64jHnULgMs6icFDG65kdHrySg5
WKY70imJ/Jr506o6/bwHxvMotCv4wr4hi1OZqoRjQu5Q+W5hXqCx2xox74EFRnJz3Dn9SrkvELmL
oXqvPTXszSYZjkLq+InL76M5Jh+dK0r6hD6z9EtcXg0iCbUzO+G8KeL5QI8geay6RVwSq52f08am
/rNwtN0sVC+gClSt9Yp0jgajKuDo9N54B16dnqC8zkdAkDHY6smgeYqA3XeG5WpLL6buosivpEPz
1MIFlc7d/1g6j+XIdSSKfhEjaEFwq/JWKnlpw5Dppreg//o56DeriXmtVhdZIJjIvPdc17r4Cxgf
o3PELktn+RBURnqxK2XtbMb8a5vna0XoEmbeBZVklFDsCDNCUyoJMA96hKGRaysyhFHqUSCFzE+L
3DhkuYPPu8F3OhhIi6YFjt0/chDB3BX9Ki3bNVH3sL6hyLi8kbOm7kiIyZnP/uMH6VLJdzj/D24u
tlbiFltR1CCpk9gvIMoypA8AfDDQYJ5mCQ81SQajMLaihMQ3cvgCM5L7lphE5nvzclI94TeVQoBF
s6BfdyPNAoR7EIgUZPqUI94+9jyIxy5v1sV1CcogoQGBkAcxY3Ji2O9Wu1emRY5PKL6IW6fbV0NE
kCm8XGnDpKMCAiqdDwV5bagamiAbto1DV7zlyz+NjT9dVBZZdATl/EjhW2x9OURbotnRt+s/CLVk
ahFm9Y7a0dt7Q4uTiAdpNXqL/c4jK9amHSQHo5nMazUmahuTE70ebVeSjYnkzKkqJhU++XRIMQak
PHOat99xprLnzB6ij1CR/+ZF2J1lGjtsGVZwitukeRUe8kYjtWHH0bIDHGMb+wzn7ypg9ItBePZA
+uiWFstzejIHfzh1fiuxGbFZ7S1rhudFB5Dxf58lm953DbjVsiqfEFihEiorKtY6H3ZJLz40aBjp
yS5iSJqQdezU8ir87n2mjL1bYMBUbouX3gW/NFW3oPT3Qmv5HONraAU9s4QXTTW5yTVI+3gTp+6H
GWafVQNmxurLd2mB50Ow9mws0JeyjmZ/mkNRMc/08x9zL3vrGv8TQvpRueWls5J78tVfS87JLf87
Ct7fXtatLXt84lvlL1Xky5BR1CfFyXcQCYZD9lDaYs+lHjm/M5SNGVslarcMJmEHQb2b3OihSHlz
S7fBut6/qCDlxDaDG4rj8CWbCcNoYc+n0fTqVvG3yOWztXTfGlBtLfGuGxzEmD6usv6AhOZejOVj
yRgYQBOcyOxlMaOzbpSEEaR11GaoGW7hErznarzA+z4vTchinu5E31y1WbxySy1y77eIkUjZHaK3
LGqPOoOghX2BWZdwBShsom2fyrS5RmF1lkqe5zDECKtw95MQE1Swq9Ad39k+xYVHBnEXH2YbUTu/
Bk3WurMYdJDiGQ7xPolw1aHDWKUmXWFjfmq8+k/mVc8UExiUgulslM7Nbmvm+uFF36UpKh4s9gu8
yj3kie4kyLOYVXNhDLkP+/ZXSah9Q1Yfk9CGho37BkJnQS5yT8N7Sj20n3V/4bG8R7j0NbERxbXJ
OyV+ZNOKGPfG3+lQnfpa8ky5vECCZa+x+nlqP+bKOFide/DsBUUeeQRu+gTlZzeNRLL2YkTk0z+Z
YAg6Fxu6RmaSKwuUEjr3DOZBoUY0+uC+qP0jESu3cKYZA7cJnzsPdkxjy7IxX5NzDipouplp9OPZ
2ibZvHd1dAjSbm91wL8riT2vBPbX8vwmNadTT8QPHVmMXhfeK0+sjCZFDSO3bRMfp8oy4QjDsEi8
l7hyAHYPb7B1SMseLsALoRuL+8qxn1BNQ1ekR86Ok9G4z2+StBedf+KVVJ+oQ/UQ2MGEAcrUXPnE
XTF7fnDi9LUrx89UR49V0W0q4s+x6+4d4X9gFTq2LQbDynrpsn5r2N4RSCbFYv2cNsWlJsqctx5x
lP1GXwybyq4nWAEB4Dca+U3UpjsZ4cc2jUuHKn+MxttSORunancSNeLk9Puws65t63F2GOguFqD8
VrMtPqYmf2TpvWUUSvD7eDRJ67DFbuG4FLXeZUzynZznQzwE92bI6DgaH0IxP4wVkCl+3rULcm9Q
X0CON1CKuBNXSQwebGNe4sr9I+30eQ5ITB5j5yFHFs2bFJlAyYdIycVzZ0hNOp/NbNx9UxoM5lGa
65vA9pKvmyp+stCYAr10Njp71zKB7cXFr4m/ycdFJKrPZoip9/uPtrL+ItP46zYdd3m+J8kIsVpF
T6kA3Qwj03mSNcfKUscjpiYjKWPf28TSkVFbtizbpnljcHffJTXvHndjl+M33potrxJ1x+0cn1Ke
8UNTlN8LN7TKzF3S+v8+1WAVRM6TjyZY8vi5EH9lPr5/+sF+ZXz2BpY7ckoHYnuY1m9jMe87n4Ow
VZLhY9kvrW9hzQD+XS7fCVrDO9y3m1mauIH9jpeEdWWyiv4v+8MKHJFLaxCGQ/aJnz+ZOuhSNTsh
RoIT+TL4XG45AdwXu8JuCQfBBlL1JFc4ri/hJkAh7kx8Lii46sPQQt8SCGWI0JBMY1gc60XNr2Ga
WDerHSV+RvoPGqid1/fS8XdzPQ0vYV69Jbb1apcmrirsCC1yRavmUQIGIebklmkBg2xQqctcnruS
AV2oaMyORf8u0e0p3y6dvVMV1a8rZv+2SBQIHAhtoo6t5hYrUz3bBg2njRuGYkJ0kYx/CuK9tvyT
BfoZtBuxE2C9Fpx1yjYanyumLxCVU8ifbWOLc9H51WasHHgTjblsCKasiSmarb0vZ/vgk/FEG4SJ
YtCi80xc2eybxGl2lVvbO9FGUHuU5x/opUR7Uqij/YwCYReFvkA36DHvNbP0QOxWsU2F0G/7MUNr
WDEEQof9Gkk17rqEcn/qmwIizETKurLFxmcE/BS3gVoFQZbpqVSxtZMu3M2Zi+QmbVqdGf4jBWMC
N/PwQwFr2emO4JMbGMMm7buUvTj5pQ7FThcP6bPlkZJw1+AOAALmoLluqdA+zZZmluE1/dr3Hapv
wcQ48Qmb42w7EBbiysJZMzCI0KyXkf2mRA4ZivfEzvb1jZv5tpoB11xmDQbcCGNexVrtpnJyEaN6
9I8Y0clWjGwOMlNhtKeugCuwytoQJH4YxLm3Twzp7uccT3NnS3WcMtwMY7jY217amuNsdMfZzfJn
eEktKvwWhZM/ttarA6WKKHOMdszqfNqtdfaScnkm9qM4nO7M/o0gZJv3qXIbnZvdOxm+yX1du6ty
3qfMPXlemvmShD1twAD+OW3q+gclxkJCFtNSHAPlIjE9GPugC/+J3sBYqfSjHxFvpMyZmkMosiOy
Q4T/xPIJkKvtYxu/pcZyxUbFEvmc5bTzCHal0FzV8wWh/51uFRY+rWTG9NGTKKe1gemn7cnoRikS
A24z7BUfmP/nO+hpp01XPUwdnnuxl3B0Cu/VIr97oiveFW9uQmDmiUTENORA55JWSCByOoJPI/S5
+FHz0+L+jFy7ID+OSIgVXIeNiU9zxDBpkMrKP5OKfUFgRMNH4DMSltRDL+0INuQu9eI7iG+NRYzQ
heM6bnPe+wR8kxdsNL8iQSTz7z94y1vL7Wm4vfYCtDd+4y7n5itNa+KejkHz7jQxjaUffd3zgvyL
3j+3a7Ygyf3LX2/462XxpPvDbvLAZFv/Pi6sta3d1Ll3+iLKJL82dL6lHWzbKAMp4W25ifxaBBD6
Cpmsiu7BUsEBH/SBGHfkOa+F+ZebFtQ1+PlHVHd3FYbJSp35mwDqVskotlyjJMiQC9ZrwYT5j+pB
GBcuojBQHw7R2ur1JXHL+W5aDj5NNehFkSQHfk4499wV7iV/GGhtIi4CmPIzcgwuG8toRKPVJEpp
ftLfNMuLW+eBAzMsmrP9bmpogljvrDktbGFlaq1CnH1zxljzYwWFPv9jkm6kpyFu3a5YQiwIUHp8
N7D7V3xtavozxxga0L7rX8GtTbLvlBKkz6mVqWpo2LCnkLiVIke8NxY+Y8+jw8+Jvf4wlG3W8rEQ
UWpKcl8AHlkvKClcYihJfzaJRiXC0B7RK5nBnq9Yf2Vs0Dv9DRZYxgRi1oA9YoGDyl9IIx65ELL8
AhCcc09MrcGZua0DzDX8EjKn/rujIp7f9dfsznCGfZAK5l/ucxnPKAM9ypFrKNmejWViZUJPxHGU
8IizRPjcXCWblW4+r/9bvLb/E7J58Ud8m6wwlpC+u3w3+h/lYlld/CTPFksjswRfA1ZSMYFSAQjC
38LFMfSvi40MYkuViZAQkVn/akzFmaft/78OK8Ndawd0kW+YL4563fOoWO3fNMxuDjhcVd13WUE/
hVqO3tKcbvS+0vfuUd+OFhSrV/OOaXa1HC56V5IUP0Qu8l/SKXuBTr0bXI538zefPBpo9fDXVCv3
YnhjAMjx7NELnd1/q07fWv18cNFcfml/8kNmKDf6wiPLQnCIbYhwQlJYraHZ6PW/mKfM8DUTeeuW
9m/U7ueybW4GvdC9y744D0S1Gka4nq0QLTaHQ3L5+u9+WXDLeN1fJpqHUgW73KgOeucwa5xPOpsR
wY7FQBBqSHvU8yH9g2bafXFS3mKK3fCHGz8J0G8sEGT7c57gjW6ahz6PeZaZsvYVM/TyXHf9WxhR
WbOhBZ1BehBSEkk0ZBqpXVMbn37S3eY6eA18dWrDbuN2wcviNqcyNK4GobzpMv6dWANLWeBdq4JH
qVjgptPtW2730vdrRZIKUmX6VWq4qm4iCLr/6hH3MO4n8betv8LSfvcMJrJD9Yq950cFAeGvTrfW
y9xaRhqeM9E72Z5oxk2rOOtzxZbXYUErzpGwHwanvhoYIQhJuzgc1sZ6eWjd4CFr7I0aXEje5v2k
6lvI+fSOZMkTYaAbFMp4wRgm/1sBZA64znjU988murgigKhp+5fKZVgJRmAHhcPXjVdMMWG1ThIh
7qJhKRj1M8UjP4cROKgNg4y7hkQ9ehVfMnHuo9j/TqT6xLy2qdk/8Mtdogj9sQta5U4V+P3o0T3G
bkxHtj46TN6sPEUPU5ztPCdsRG1NHB88ncwdltBx0UzzTY1Aiz0ldmS37rw03pmxo1EuSOWU/+x3
EblQLBarqs/Mt+6HVB5V621IVGaShjPKqdSpbyraIAFzZr79Ygy2WCUxP4PYreXOKbC3As7KyC6g
kf0aKOdQSMY/XRCR6gw7JrSfwwAhVZNxGEGlxcsjfqgzh4lj3T6HLRBIN4c46ou8IjbW40bOT4Ey
/qSYldaEd7NfN7ppGZM5TQ2ZpNOpntrdnKJXLl35FebkwY5j8WPgG9I/NpPhQQ22SYyGJnOxVZz/
OtAj0WhfIevsO4ngb87NW0qtQWvBWLezcQZST5CU81ZCMGkM9zlV6KZHBmqMIU18bmiTDtaA0seb
331im/9duRjWaW0+INTedfr5bKJzRI4pFtxhrf/50AJMDv6qydMXP0ESOqtnK04h/bI6EsGwN03v
Q8TBfWP8EpNFsgPa1t55d4ZwW/XqAPYMwxsBqGYrsAnh+mh4wQHkVRAdHa94nqXxFhbFJpb6YwTH
GdsW0KJ454XNblIUBCGPm76gzDbu3S69Wn60Q/h29ZlyegGMT798WNJqj1Hq4kj/unjTwYPwKHt5
5vz0UMtKA2k+VWwcTXi+PlmjMUfvOvI2JuOcJa73fV3uc+F8ubnxgsrgtzG9NYM5fZY9MqXbi6y/
uOJ1gXcXYREoBdM2aBveILZTnmzrKS+wo/Ur2wHdXS2H2m//Uu5uaorFtkOcqgBn1zqqgrUedtRp
srzoyczq3xcej2AekmZfMQgHD+Z9j0F5tAdyl2paz16XfIw2cmOYhXQczbVBnZ1L3uGDwh9NG/9b
GGwXKAitFL5fgH0RSrNrDkzORnvnmeYVVAzNutA8TYVgggThOx7qkx1wnPR1ZhryQP3ZJXVhOBqr
vpScQwh3A2p4BvdJn2RAGGXdVygG7ky1rF13vnkBarKoGRGG+ClchaZ+Lgw6b4VL6jIxkjQNZ6N/
KN14X7fB1c5qNhdaZw26dkgnA3ZGDAVxQK/Rm4J7Wlj7icZkQAIJ8UD1eyUAiOLC22Vuh1wBImpM
M3cooo1vOA+VgXiHleMliO+U2tE7Bd83Xb05/ajL/DmxaFeq7N7LK+IlnJxcV+n88523q96s9nmy
MIXnPvWEJ83ojesc/ewlLzs0/s3nlDIPWTx0hF7wgS2MLiRmsqF4jPpbG1h0pGCSpzNQ/8I9SFcd
cpyT5dCs2vpRpVA1+eed/r0w7HWu6oOUz+QL4+S6U+ye1fwwt5hA0dwJs7nWcYomtt7pVdKaHmOO
9ARCbqaSUMGn/jJC6GKNqc56uRiE3nQ8PgaYVokTKK3E21LwTTjY40W8MSU+Mr8/E9eNrY9EAR63
oWP2MAaIkv+q1LjPq/FJzcSHiRc/rLf6NlaEW/QLpwa3wwudYen0PGI7o02O97xacibtRByhNx+E
eZ/ypq6t6OiKS1H115pgh4aWkNPRK9Gcn4CBQN6ShsBHNNP2DXXepq9MKAZgcywU72Gcr0tB92fo
LnTDz349nsL6inv0FDL8dNrxrHPkqGdnxDG0zSXnKc9QGzNmvtZdeOCuErRm7icbYwJ5wGaVLDC7
yJy6M22GWLwsoqC7Sra4uoGnEaG7rulcIV9o88cilgBjis+6RNyrqZrh8qQhmAl7rK2qs2UVR4bh
H/awPMhlfIzQ0Uy1pvVY3wVFUjh7R6ZaJ95rqyzt0cv08DICsncy9HIXnbo9m/mF8N5zpOxrbOOb
ZYSS1AYvKd5CeoBBvJhLFlvdPKXd9A6W823ozHeaQKgY0IYYr3NE5vqMtgbinMeGaoDzGtFVOUH3
MHTFNdSPAzOgTZVnt3J69DJGgaq5c2rylVIP7oO8I2aELjYmlyLe4GVHMfIn7TnTYplaenmbJ6w0
jV7OQyFf1EDjCaNljOoVBSztoACLVcN8NSVFzQvDTYS81Z2rBDk8NA1ki/rGt9QnNKgh/tj0Wlht
WZgycf/qYoDUTgzs1b0GQ7kRZHAPIxgZw3wim3enah27vVB54ykNx2Mbu68VfNF5cKEDP/q2DXKu
2vb5owMHMICYYtOpL2Dhkuv4DG33IcFZFtjGtgrKLcoPOuFkoCY+BAx9KsEtz9cT4p2A4/k0ODZd
t4Rj9Ber7lB2bXynH5sYxMGUzteshpHFSzMsXyf7DQYZx47D0pFQNi87cqqe+87YmhP6wcIilxFF
IdetKw2Duqvn7dkSBDD9G8v6XwiQ7sLJ2SmGuC67QBEwqCsuvFPXXfstSd+AFAdIC189HzFevusC
xwyPUUlpkNvBXl+J6YV34/waZd6uQfaDLJA6Bf6fqPa2Q6sldPa8R/6R+0hhf/Sm5ZgOBTpv6zgA
oqYmHy9ajKXv80gtY3XZZmDZBQiK7pheE19VoMnBw5T425zLx+JGr5PfWNk0KZlXNAgrcJBOVKes
x5JrZvWCTj78u7lDvKtBnVRI7D2OG5gUzXW0fBdN8AlmQqIKYxCPQ7VynxPf2qZF9V6jBOiR+tjs
duhDCEQjWaOG37ogl5Vfc9ZQJ8YK3Vj3xopWvIfpSR/1+9gmP8OOrbXebHL23Exbc2eKehuajKS9
alV4sISZUWRCOEaZZbFZxlN0c1B2UEKML0wOtcP3Tn87Dhms9niJUvdOABWv0GgljXwQIUYO8rhz
MenQPAINMkyxyPwRPxdM/XG9QEUxUZDni/njl2KLbUECdWL8VxqCmIpRmx9zHY1R7jjZkKfrMJU2
QipZAoRebIYMtGb3sWG8QgP/VVP5N3XLhPwPoXbAzzfzkvNo0WxPAx7dALKdPIzgs3In/9N3oC1l
XsDuHh8cV/whqY8jpSnRUDQbowS9yjktkcM339JjFEMKGgoOt5GLs23K6ZBZlqIL5VQHZIUX/Mgb
idUPzoqBHA4oU2wjwBonRVMRJ0cQ/UYlkomEuwTW4ZAbxbcrYFVIL9z7iqk35/V5B1IIwXp4HxBu
tLaD6rtZ8Ki7hFVAvTBpJ3ePeTDeh5DiN40eOTXeIxnmez8fT1lKfrlnJCFh5KiI8ogDjvL3uJrf
vCg9Z/iDQBHSqPTmekf3/QP23+toti7bltnwMpl/s2G8GaOP3Ec9k/sOIgcUNYMvf4/bcV0p86UJ
ETG2Q34ajYzwi+QiXPNZb6dMFj7KPtpYjbtFa8nNGE5OFr1h6jrWZBD7UXHpRoAwHZNmKyGZumo/
nFZ9MKnfJWm2V1YvVjmjxVp0BFVQIFNrhCfNSfM5BrktJW1V3uomXNmNDbGSCXilOEQNnXPFEQll
aLEgFwWnJWHzx4+FfBmiX7ivs+ZAp5uZhkVdkWyFlRGTLveDjK52KT4G7fKpkMLeNXCh16ZnDVgy
YIvkNoEAWqUXOJtBZjDsOGDaYS+RcrULnAcPwGpUXgXWiyEc4HnJUaxaTkZxA5yq5/twPYiI1JNG
YX8kiYmkXASMy5V4WqBcZ1bHtmGRYR94/bmJJUydAEiis8pn/9nGXW2N8m9JNGwX9KQ+ej91vxyM
2b56qJBSK3r37Pwxy4MSDInzk8eQc1qzuThhvPE407mjXANzf40bRYkylS50tvwXloE6W9nyLUOO
2VkboAVMGxJ7/fJEDbyyg+LVkwYRrpDu8oxASaTDHLJpfCXmX9PEFYk+hIuI/pjkII1B36zASjzW
zK9UAjMdTEAgWIKkzryRIfuxeM60j0vS75LR+3bMaRtH9DXpkw/rpgZA31AYMxdQa6vN5N2o3EeJ
YGS9TD5zvejEGgXBZt+Y5gBZTuqT2TXsIvTGz6UJFGiou5/EbuQu5oC7+LThOyZxPtwvWubNZGxB
w2yCqRlOizDWuoXAvH81auaL3XnXoFTHsVgufTs/uezsXtDcyxrdw8ABCYniKm7R4AYQLUazehoj
qV+LysPElRHO7iWffdB/wp/duwBNDF6usILg0w7ZtXftkwebiw4jyXyJ+vQyLI49+Q+EQPWEsUrV
/dod8W4csXLe9YHl77og3UcYPJOkANwELrqLHLl2LHAECzwlabx0eBRQQsTVrtNi8onYhztVtsAT
pDqXVM89ZuSgEleTvioq22MWJqeU/a6ShKkG4fgWkt2a992pbYu/lYcJN6XNTols3Y8Vw0uq6Tqt
X4qWp2rE7V4zU5urah/Sad6QJJmS1DkBYeHhmpOZWKekfShzD7M45mARf2V1fkv4Uml4cwSzcCB5
Y8dcy5zeXB+Ub8RDyguWkoswdeFGUH+IYVva+DwygzhXNiM9J/41KGDTPLvYE259DqNmzvsNOdGR
USaJxXVPqeoqwMWWIk9BdA6ak+lJTPktxKzoZgrZgw3H2V3QohPVqO/uUOa/nRv9iR3xmlAyUTE0
vKWMgl2/NmKfEwxDubK7t4buGXsyULkeQ9z8bGf5fVKJSyRwSlL4NqVHjJP7rBmoU+q/6ivwaGVb
YMScBmc6xD2NgUXLRYvc3ZHYcRKQvzjor/EYUO+Fp8Rrv3QJE4n8WAPPLFAPOIVAB5ftdXHJP43T
eYe3Y1P04Sau7ZU+HOvnItTdHXSBcSX2xH1sXIDKVtKvJsyBfJ78RJ7ZaYjlxUVkrXW/mPcM0ObD
UAAiQX6hJuKRTVJZMyZQsoutVWazh8485qKEG8tGEPeclzgzLDgacEs9GrEN2515sYrfdYnsGC62
acGrbkaJniNdwPQE/Vh/DnsEANd5aPVI56wFmCyGb7rGV+nVMV6riLg9/IP7AqSVdlTIsrg00JNO
YyUezSYvORw3wCune6oXOY70jlCx285vSm2BxegZONSZutGLqk04Olvo7isb9LRXuPuSdo7NIXbJ
mvE34BQ+QsuaR94vskn2fUzxX3cbs/2N+wb6V89cOdiHSXCw3HELnCKXyOdGB6Ox4LhRK5Pzp7tq
rPo4S5Dk3ZuucCneYXPpqiqGn5fdrDH6EKGzdfjvJfxLJ+xWCwe00eTMyphEGPCmyjRiJ8P3oc+D
US43bjocStvclGPzEdgYzTipdMF8X/WwPfjtrVdStqORXgbUOc7KCupfN4Fqp89RraQu032IhGI1
x2XAco9+J5ncuuBT15g25VmDwYC+OziKN4xG/ARXwtlq4oTKJPbRxz8Tteh6q+YcTOZf/oyoAJvF
NjQ10GQHCIrJzpELiE0hOBYeYJBT1F52l2zqylsX/EP6N7LJHGd29IGWQGoy6bM4tRTsOkNdXJUZ
sK6Ge0Q4xSpRqEs0OSO0Q4bZU+nj9nBfA5LO7gzNUJULsNCK8k4aOH9r4rWQ69WOuy0Xa98Z6jxH
4zqLMMlzOuOskuyXqWZqrI3GMj5MXXKhz/mMhwjeofp3KtdHNkzg15njUlTzLq9T/vbiXD1zOBMr
soYFcaXd/ylSfAGcFVvrbYF74fugVq1sq9d1MT3aLO22kuhvzIOaJ/o73s3Kwoceygh9LdOq1yK2
dqk9ZXfwkK4K+4Q/DFdvAI0Qo4KN6RONKLv1imImf2cCugRiQWFsspFTnPTETVlgCIqAOQBzhIIC
pi+/vdQ519J79aZkh9HskNv+jb4oRXEiHtMuu4DeewEOtPGa4rUDTFjE6qAAiOl9ZAjzPRy836JS
NzMrn3iWeKmHxICNxjY1mx/4Xt/C5rngsuC7rHjRrvmzFWKLTYnAHMAtQsc/Y+JslPKOKVoHzr1+
h4mm44IIVFEUFz35PcRNH3kkaO53CIQil4Y03nC9qwwIdLe99y8BtX9cJE9Wy8pKTece6yjNOB5A
3ZFZ7HrXsTNEwjhXsXtPX4VKQO3dYvzouuFjTPozL9V33aExuIPKVZuc4tYVwdHxxxP6g79xzsq3
jOxUejBBQNJuF5UKgj6zVbtgm+fae4k/tfC9P8lUo3Nsi5/YZgbuxWSph0sPmNS1kw3zYdxxzS2U
Bgd6MKJNkvz2PR20wGSLIvAFjRPZAuyKFRVLzje5sPmaOZmRUPiIed2okqUDNOvbpy7CXIz/s9pY
vbtureoPFjWeSeC7g0rO0inOyJNSykFGcJx2OJeFE9gPX/1JXcoZV+srQc5hY4r6Yd17guYTiNry
LTJrvLmMPmgbD3xLviLDxpfBqlTaVDOQ+JpQU8T+sLU48UpedF6a7MIiOLRclcWuIMr25FuAflwJ
mDkEkMXqGRXUxNJpL3mS/sQCY74/2L+YSHYRW6Pd038co290A/sxcy4U5Su+AoYsREmwdRtN/a5U
j9gRGweVdz4NNLjDrXC7LQ35g75tASrjuzK0tqbl/hnKgILAc4lewhvpDg8M1+51m0u/9jIOnyU7
b6LCTZijDhAMphIcPSafXt8Hc8RM13nk3LgIWWuhGSv5NmjmxyCuTnntYeqmVxp1Oy8LHiztIZUJ
9FinP8eOAjQ8C8rG8jKaPTw9Yxc7A6oad1VYVbhGiMrhM11Wdck0aRwIZ4DyC6AxNL03w22/dJc+
S3zOutbKLqaLjAnKHZ30p20SLHkQiNgoq7D9FkXxTPC8f7d0oOftcTNb8j2jIeiESN58dLqMGOBr
8dkHY1h1Tfqj37JG732w7tfILO6WEl8kz6keHziDu+t7H0HKAGioQwYXEP7r6BfMtJzMwXhPiQbz
4+xM/QjUE9yvFQuaz1ADxwZwFwGHO53DUdaIKKkeTdp2OceayQqP7oQigNerpc8BdNfx2vj4B+C7
fUPQprtM01J19t6fBS2CAVhdZ48Yzim4k9IDhM2ooJHZxumbvz4CGd6Sj7h6NvrjueGMXMpA2wUY
etVU5aGfk1+jQrfFa1I12dfg0A2zJu6K3ZrvhhLXSC6nvK3p/SEjzeS14emnC8HA17HdXY0FQnc4
PLobOQEGd2q0PkxO/CmNIIQ8JzLeGPmWtylGtILzYh1P4HTrGKCYAk5tk527rSRuLCttCAyatiod
nzCNfehmolPbhn4HdK55NA3zISr9bdU2lBnodpTu1o3ZesyDXeCMjxbe+rSbv2SX/gTV8KXnbRA1
bmIej9IfnsCqHVK83FWQ73B+TQA+6j3aay1NB4QRYLSQm2qBihbzOg36k5NmJzXmW5w+CcxDfLfy
0JrtG+KxPQF3GDVtkn+c1riVZfeQtt6j3nwCXis8EafBCTZ5JyGVm8Qc5ZwTM3f6y4n02S9sqHEM
Etkx9TMp2Fz8yLx3xxrbfwlaI7dFsjaW+dh0X4sDWG96HAnF5eZSXwv7ZZTsTulXGgF2iEfmkUYT
YLpErsEOaAlda4zgik1oqJCK5/pm+TrKZIyRWzgTmkW8MfjATo1h3/QdsLvuMKrpSa+CRovvaqwt
lPveSxY8+n50SNlO0uqvGsQzCZcb0HAMwYNws1AuiDA9qLZ4cIP8rTFLf93J4HFehmPX1fczCZAc
qUa6qfNlStrDNNgWp5Bg7YTUruQgzXdkQF9bVb1b1o9UyyUe84+FnkYJVipjIm5LkOfWe71ggxDR
saw4GYX+B65iUNIlJZhwXNQfFqmsPWxMPYGmVgmxC4t82mMgYTZcXoD/vwzZsJ97dHuMA8Jmvo21
PIf1cEMlsBBcoJbx0A+BtwYvdtf2lE9+gdbIqq7pnF3iCAhs+23zsmjaxzASyOkG81IRsRHKZJM3
1kn04dPcertJhByY1GYIvd1ojg+cJA7cTEwi/YNjT29Nm+2GmjRwO9/XmO89b/yQ3rLBlfpgm9Nf
ZzZvLibqeqF+cZ3oL1FwJXIIkhjd4DqNTNvakJzNYB2l/olPMxKajdphZrEjjZAJvXNEM6pzdwP2
n4idMCinL9NqSvTs1UfDWLEzxzdlGn+yic1tyONzh3ynxrxwN9PPQk5/LW12G7piL2ZanNNO3Xtg
ETCGwIkDWSEd62hy08oawdiQXHO/uYRLtW1z+TjHzjNiO2QU8+9c5bcogpAYNoc2Dajq3D947OEs
uByd3NLaEOtIees5l6CrjuhKb5E3v6QO3jPqxaCHauXUr7MLW47DPlokV6UT8QJJvNGCqxbtEdFN
NH/5EhwEOZlhHEt7OHtFQDdARY9zn+msDlXcq0zYx7wnJ0GhUGspLL2qfVZoqYuQ1HHf/xf9cWlC
wgdRgfRu9j+azmMpcmVbw0+kCHkzpbyBKgrPRAF0t7zNlJTS098v2edOdm+KQibtyrV+8xrmBgpl
y7wOjLRaNaE6BTM+cEsFfldfgJX11PiVVhrozqR0Z/6q27czwODQAzh3zMxp3/UZzg1lvMmNAdVP
YANCXcJYohQjgcchw9nZ6DJCW56g2qts3fSO5qhHL56tvopkeF7m4SHos9dhENfKCa+IRUd3rTuf
66l/UJrNkaI7npa7Ke3QSCRfXBeoNU7pJ1xbm/xKzOqSvYWZurUy/Nu2wzoVOn1cwKq2E5esKL26
bgrg9wq3gVbWlPRydpgyDz9rNW/TEoQsItaiyk5uuZCFhM/WLpc8xrpLW76HwaeLjpTjtluitV2z
IDFum4a2Sqj32HTsFCXblVktDwwu7EYAbwEOUgy3nONSrRPGvgu+MNkbqj5ZxnK0SjIIxiC2Y5I7
m3KOGsxphx2Hj22gvA2DZ7prTOcsJjs5s7q9B1YNtV1xVjOmS4KosZH0J8jPa6szjz3YstzQB/K4
IBypkgdrYUbphoMSv9KzC7aAFhR7FaFzrlL4nFx8ckFXj+Kp96PnsBZXR7jHJAteOIslV7fKF4QJ
260X+08WjEJY6qdxSH7mXv4sk+cDtAifaguKne18uwrfCt/4Q230lCMwS/Nk90san6rJQ54UERa9
pEoQDg9djFpsZsEN93Blg2jefchlOTpzMawXKTA7C8UDyjBb27QOyDe0u6X29xYb07CAGh8RTyoR
3GlZ5gfnHIKbWZos23b9/Faq/GVyCzw35+XoxsYqRjr8uSLrt1ok2X4EPy20mN1d4oiIwgdiR6gK
/1FEyOx1xFWAAFNn+Zzr4G9eoqScuuafHskLrw0ukeFeJCtbVKC6GOcfILtvTQUmpQVwhhQBVIQR
315qYWBb4lexiPvIzo556WC1ObXXqsNEuTPka54Nxx5skp6og+edssL7J1s06BMvRcoyHyATeEcx
A/SH8A47GAXyikHmjvrUjh1XlBFwadBVMmgwo4vOVNgbex9YT917p9mPdrYAmNKbw8pqnH2NiI81
seogYLDP5UK4DTV7BeftOJB+qpPyNajxM3QtykOAzqQvz3IMtHfX8NzmzWvpNKj1zk+5Mz7mUXlG
wUWCsiwiSHiWeZgRe4a6C5vaAOtXlu9l4G8HIZ7jHACLPzwlcq72GvCh7PIsGJZ3g+//nZLlJ5bV
tQmtvWfJ54mFwI/RuRTmBuLoazhMJz8ynkUV4I82nYXnYTbjfIV5AVYC0nGPgEAS7IQvsVHwX0xY
nlp57IxZNB5FVGYkCPikfVVm8GpYAWLJ1Z8krfcjPE53VBsWl5Vg6swoPJIJ9v8phk0n06NV4EWI
6Mu6ascZjK2PCqOLBjmwLm/VdBl4JDBPVUpp10ZKCVRMohHoNeeSieVapea/wU/WteHhBG2j59EY
SK9kBqoJXfvtDIOHKqt1pb6LzknprtzJcokk3Oc64LgRtVi3Qeer3MxCVdd5qf1oUxRkXqDIgAGy
UeOpH7PGpQDECpXiG+fPSN2nlrjOZuiuItvZwSs8zLMm58YmB0nEcvAAPddp8EbtAX+VHMaRI187
6e+7hMRsnDagUcOr6CcbXKm3nUWPdvDUUqLwn8Y5IqcuRgQiBxS56zP80WXjkIrpBwUcx9oqywQ7
qd7msXxe7Ci6G0GDCxv7ET0YrM44GHb+SND4V0blUbX5Z2AhwGxGUNmsS1ll57EmMxbOFxFTuVq6
x8oINmE/nZXtfSDvfOjb7tHxOb0MHsIGxdcUGwNZf+cJNAODwR+/7cb/l4TRA+BSPOeL/BRa5dqB
Lb0jt/zYRvXDgOEoW0h97TWMvrRJ2sCpYJ6g4VBm95mCJEr0RFw+b4MJDHMrEvDK7YgcWRhuU6jD
JBR+KjgRoePcxDQGa9TFtwyOW9+pXVCAecCmLimsT1Q1Toj7CiRR60MQVY9FOL1Z4P78MT84BXA4
iFkI1MxHK+q2rdehrN6lt6xVvFYGYs6mUNPahPHtcbLhH2kkRyOfjQJw7MwZZfSpYuYRZ+xAiAck
Ec5pVD56VXPMh/KQZfVRv49u+gY8D7DOP7DEHqwieYp7+YIlOwk3fBF5OtBw+3QK/4CtsYADNPfw
A/4FhFqZUV8wAP7WFyBrc7Ta6qgG8QcOIHYGJLsQ1SKadsr6sYjs3VzVFw1XpcT+Ag72ucPTgqIw
XrO8dic7jvWY5lGbr9oQRZdat79NMkegnDCbkubmPro9uzbAv0ZRNRv8MkJtiK1IzXsXKGZXlOcR
iwlEJ65FXh0hnp0yy39eOCbZlX8Io/bqlcV7oki9WU5orUESIGWgBhfF215Dpo7GQnGMFDxzIF7i
HYYd+woqDPhfRRIuC2AUoMlXk0OrxOeCPhDJ1W/mw2aA9owPLmGPKnZpvpxbzznp/2fb/Dv7A7ar
7aYoxQpy2B8Qa5cIUOgY9Q9F7vxLSkxcHDPIXrp6FDuWtRvqdfNaJtZbi+LghxW2HqZv3rhOivF9
iTLN6LjgbQIbNogFDtSAGhFtC2PjWAFbKOjeYhL3E+EUtHj3T4mNj05+ZFm7DwosmOHcOka1Uy3R
ctzvipQHmM37YuS8LNDSMouTnaHQbY/3bl1dbaeEOt/suPA2kguU8HQXjt3VMK29qcXW4DeuZQCT
FeF+RFAV6PSsOI01ZXgvsd8Jav5h+IA6BEqvnX9B3gGXAgXFAGwq2Yr52xEE8axGX3ZNngxfFgco
QHExrPADxOM/t2XTTajgVIZa2YxUYK5nNYW7Kk0/F8PYW6QV4zw5hkV5r/LmlEDDpGa01XfNga1b
nrcZBCD3sD7kyfwQquA+n9S3RNcAbdh8oy9QBcW1tSaqHeWPzfB3ugwl0QqT4dp+pCqriaFUb80K
XlD9ogbmWlz3oBmAJt2NuMfcQUW/8/poq4bscRbhqWQ/yNxBK/uSTAuHf8XkiY/aGq7GYB8kmVSo
0EjF2QAi0eig6FGGP1ZRw9Gcj0bZMfRSJN9cP78V0xJtdedV0FEGfNDGomDLT+0nh8RClaJd3akj
IijZbvLrv22OqArisINVPsp5Mfe+yr8V04zE8Yr5v10KdztkQ3Zv+MLDoKz9IoTFlEwiaNAHFJ/s
BgHB/FMlSPEEuTyAHTmYkJfZbZr8NoPioAerNSz+dR54CFGxFQDKu0WZ97UknPetwPrT9Ms+AaNH
jYXk4NK6FRxYRLhqCgshDEDEJZCaAKQ41SiKSXIAdzUgPTOJ9naJIsKQGMeEMjuA+uncOM0zJ0Br
VzY5/sv6/fV1WnjpK4qGVxKB3CMRz1EanBUFcayco34zdajuiBZP83558CEjY3r+FzWveGek1ITI
EedbFzXVVVnhLmObzU+pHHSc+/6+z/DiK7yVXEjjFgitkNcDvtZnQQzcZ+ywj0CLLDYgCy+6WlxF
8LuI5UH9otoBeRKQZlvN4tjU2I2VxE5sqH26BWCHVlVBHjrrR+rZ5pj3eBsmiPD3FeFMJ3P8s2f7
Ow7we0ARaHgaYhdH9sbnbE+AKN6yotPy7zk1yh709zo0bYUZEVsrsDrRVo/gesuNFTnvUHk5SAaL
8yE8k5yJbSJFZ879VZDF2oVOMcEHz6MNlk5sZ3GuUMTosifcSvpTvdTsYl4Ubd0E7bFADkDRxwQ3
Mk4qu9GEzjiYZnLiuD+d68WIgU815H486J/NRNYZXZV8P061c0qRECQ4auxtnLqUrWriMzLSheve
qimoKkxtp+5Z2oFcxRba04WVfDbSsDd9Q+Yl6oqHEDLCza9SEtm15xcw+YFZTZ66BsoYdubUIxdv
BeWW0xyiEXMC8GJCkHGhtoSt0yxwSTe9jV+MiEHQuMAfwnzNgMDim6LnpU9sJh0BHdBfYHI4VSAW
UIfFvd/58arWptKk/px1lqDLvCzFsM+wRlqXaYSsuwnVIEodKqukCx5FXeOTaFkcAvIpv/llGqA9
qJojsm0ZqgTVtF9cCaHVit2nXlK1Lqqsu+G056C0AkrCXGDMypiCvrNM41UWdbgirdCuZhORB7Yd
it223W5zJeNr4Az9Nrfm6klaY3TzjOof0i9/Y5tmqOqI9k1Eixs1QIMEbaLt0NgVfESJeISdxVQH
MbBCFRcKgawmSgmjHPd2lbknux2S/RIV/kmMdn6eKjOC5eTnq2SorXWFqeRWqik7ZyGkwmau01cJ
nXff1wF0AX8Aad3CN3Nnglw15sMPOd/5nLuefSCEJYp0JmTlLJfqkKvyDbIJaNiG2bQPQDfelfPc
31difPdi8h5gAOsDZSnO6W0N07DGR8Rkb1k7ZgdAGJLsAbOcfNdNiUTsV8C/bfEnkU5notWRlDDm
hHnyhth+iryleOXUBnWDKh8CFeZIRaQG1m8J6CtNA4g6gkKMLmSPrPCQegDrF2QGJJVmZRjGqUkE
cWCt8ouEY3qXNHiOm4hVv+Zx57yUjdnloCSjHIU+llPWjfqIOhZHkgFy7GM34cazcgA4vgszFStO
QXfCW8DcA6bmXNFhdqZqIfajmo8wCS9p04Dxx/GpcBFklN3WBRBZVjl4BZudtHBRSiYf82Zb6lpW
HdzsnNSxtexmTGGNltLMaHoPCeplqGMGP34V7IwEsBfOrAUBz+j2mCPWBNLYILvYE09ZvmebeJRd
9L7I8qMbUXVYGvIIMgB9A9IC0cC+/olk+y/zF6COGCAXoYICAX6L9BU1DrZdI8SRqjM/nDLmVTzM
fRcSAKId77E02rnkjDmt3fJh/gggofqsplHS30Kr2dheeRw7aP8eDTkE8VaCgQpTyKBYTYbt8E9m
6WPeF2dzKl4Q6HqXcfCOwB/MlSDeIdcLbcl9tASWxJNb4ZA4b5DoOtvt/Ih21Ivrkc0qi20fdUdl
+s+zknu/St5SEP+B3a0ba3jtFLLfE5nAoDZvKcUumjk1No2liz7Ico6e/ViLgJO7YkusySTeQT7F
J6+Dg5fl3Uc2E+uYIBujwdhUXgfAAoWTv2jrAeYvYfZaoYWpUgFzLBlSgBroONsC1JFH4SLujJvs
/KeobV7DMjp1NXxJ0xw/5w4uzZR8jhalSZd6u4LVjVknVqK1d1qSmLJiCcSwRzfoTk0eMbjsVnbT
I8qt8fbRW9aNtzAxXkRuvczNiCNifu/I/upLBNWGllQn+liQD/EYnS1oEtBD8ZeIKOSAB+kn1P6w
gMGm09yEy5dTLAe/X9jZ7KcytbcImYDfYbupUrJcRXWPuxaWn8AMvch54UV/CNheFl2MSw24cWF7
9Wkx6kjWc03haIMqU4m2bnxcDGgIvU7gwEvGjanELpgH4sia2RuS3SQM/ZeSTK8f4JFhCg7Czjen
H3vfSOs5HjzBupM/1wUK3woy8tpVaj3Xdb4m34K0RutcWiq3WTOT5yO5RFUOnu5o32ooMCh3xT32
J6jmKrI0BopHWI396+dqG8Ycr63KBjzHzcsmM+9EhySwPoLbRUgugfyWIKzolDprFQWt6LEbfDDJ
FZDVNoVFmb40BeuOdmNkv1p1Afbndg3LpXlJs+aKrGdxZwfWh++yF6FsAXO+T5y1VjtvW8p9hWK0
1V17lWH1MqYIK5c+NJyiQbsyDjzoEv6XZdYYMHQQBkxoYVpuJQBuAGR0k1lgn8lwkNx4UIHB4RIS
aGwfpiBaMQDfdWI8nd0Hb3KJhlR6soFbyAwcbqmWEbIXmj6Gk7a7wjMAuSesYLWJMRni+irkVRwX
Zmxlfy3ia8jn6WROrngrOFE63rTTamc69UpU9TCZChxqtdzKpMhWMzy9TcpSmPkQjSWKp5ntwzw1
UDOTdrnmrGeRFsv8TaXEgDquzeGtmD78UMAoK8D3Tb78XARKsoULs3jU1mAFubJeDE8dKzmIS458
LleLb+GQECvEPQQ91igbABXw9E/LiFwwZBTmYNA92OlMUSn0qk0FzmTJFRqKYA9AYiPqxwRNDsEY
wivTw92d4g9yE0T28gry8FiRuDgkBdrHuoVda145VC5qsz+hvXTpaonJcbEVct4oyzkH5fABGo3F
Y4LxEvc+Mkh/UqRcRIZZlDN9F+lAtbE60TVvwkiQTycssoGbyxDZRFHpOsHwEWfzP4zjUnbT8MJq
efVmc4/Z8b+uQOBGwsHFc+ZPDby4Hgwkmge1ULcCJ5ZzfOmM6C0xku85bdepaT8V/YwvinGhbvEU
TPKY2/NA9j+b1q2LgAg5x7VbOauIFGzTlc9uOt3IV4L9a15jTdZoyodZJCcv9L+R9VvbgM2A/3Xv
fmmecvRfwmomg4TW0xI+oTFwL6gZBEW0QyT4NggMwclJrPXeMMJfs8uetEZQ9ftOEijGvfUxePC9
id8PxGWAc2CbbQINPEoX8yFp+wpnZL7d5/s2bcVa9xGh+SsI65vhzGvLWl4Niv1qQIdMOd4l0zhq
zxLnJK6fk6W7RUH6PozOs6eGUx1U54o0W7gULO3QalgvasxOoYfuiY2vqReebGmslmKB8sB22MFF
YlZvYhnzsnrzltFVzz8WPQAZbJJz+k5J59YnnlYvjh5BJb25Dp7LJHbRKDO3cgQtJccr5K2/3bAv
fOO7Y9tJvJrCKlOjRhPnC2l/fofvUoiqsgTtxDP+94+MEGVqXuFI3pplvs0tVdMl7odV7edAAjj8
nTyQBnq+cYWmwoKa03IN8tgJfzpE80oT41oKUDMQo56pNFiUEtm9UYNJn/SHWd6eRuNRlVir82Y4
8Kr+GxOMAGY7ZpyZ9yCRNyz+ascSbhGi1so/SGTon5xJnvVIU8C0JWg3nhoS6baAHjX230k1rLWM
jVsnJ7eO7qoZdPXNir4yo9hE8yNvXsfseOHX/y5OO3hkdTiYkF4Eufz9v8agOg92gJCxuHENHAmM
+hVmntbORiF6q+dmKt9sXTssSBE89kQ3XLUg/88/CtXDvP7Dr1wExESbb0preuL9FmQGoFn05Or4
Wsi6zj8klBkgW2L8dgbjPez5Ft3igJ1gNud0GJ/pK9ckmqsaccNvHptYlFQuzx2X0T2P2bTzB6l6
FB4flujqFHgS2XsZNqAW97pxFULksXnmJ1NEf4MYCFdrIAxxDVzUXngR+sFwLuxUlBcfp/lP1zT/
Py74wEcEiGetnWQd959JKDlgI6kRQnZ750Y+cdj/npJL0ikiumBxWlivQYs9bEiIjsTEfx0KbaDy
//Bt/fN/XU/Dp8G80/8wzrmdgpLEiKnm7m6ub7TnMiFfmj/rfuH+PSRC63Xw8nfdLnxRsRo7lC14
U2oeG298oZcC8oK0lMPL6S1fE5hq3SqqgYbKVjLOF/3ndHDS6TH3X0vpuUAP/PcD49RoH/j/we9O
utctCCF9+CQ9e8enBgl6Z/jyh1HDpveFvHjLi76t5+dH7jTFjxNSInyTy/OqPIYebnoS6s/kC/fm
XjQs/+XtB/+Nr8xAHeh5A5Qn35rIJQ2BeuIbVL8K6pB9Q2a92PpKPfFCaRLtrHzSr56hQ9+gfs+n
9eIf9MtxAb37Z+R0+WsKxfrF0PDa6duybOib9MLmqLstSns7yscWxdcIewSoQHre6mbjl6OTrX0M
YelUBn6Qu0g20/E19EcAYOVPx6rMCKq66Y3e5x6MNQnM3TXueZp2+CNQAwmRLbl3srMdadlK3Ign
/H7oaXo04zJYpq0EK4fnnYPioVbUiXmApbkgdrwulhiRe2/3+yDJeE2gijTZp8izo8UKmk1PSYdw
OOEh1M/4Z562TvAaYEFH4zIIaFxy29wbSX04Uvj1BK82+cpC6EGRLf1m1FKHwUvGOqN7kObkLfhL
xjPvTxL0qPcvcHEMFr2D8mdRWOwdBkTgESyw7Ojb6/WFP+QF+C+tNTFNnIktX25rrziU0Z9R3RvD
C9fU3cBVrOq/vhkoqSHEQev3n43/JedoP4LTDV5TSit62Oj+TDkv59YtAZwNgQkD7wxFRj7Xr2T0
40EXSP/3BEa8cuoCNDaegNhAefOqidEaqZ9Ah6sEnUTr1QeRoq/I7wE5raM5O+mv6xUJNSVF6Mx2
xxhFs1aPXnAvRQ0W/sZTy8k5DCYzfyHbC3lumJxLAB7I6RbsuxDc2tYuBfaGyDGEOVc8cK6a8uZ3
wR5eSWHcsVlzlkXigyHogCv2w2c8s++wGM94VkjngOpBQWhxGQoZzAC6ZCixrG8YOf0psyn/W9Ua
87y1yPdwD1GdzcmXf0vzIW9cTKDJxjP96SD9j13vi7ja+aq/Y8zwqHpuDNVvb0VUhoQSv5P+v0mj
dx16ntWNbyXzhDtduNXLnl44KhzVQ8IR5mqRUVhFHoXu1HMZ9aauRU2aPE85YO6FxmLa6ZBb7Yrp
rFuSztHDPnQuzBAdCMUc3PlfBijX8MSRkZuW0co1T2ZOPXh+mjmG8xDMBT2kWDQwBtCzhmnCz+xq
JYHZiCNm64Aicy68bMR/Ob3B3dSvbiwUobuHzEUlk1HtiqvSAK3ugefhg2l23kpkJE3OQihp70Lt
tSiKlVd/ed7fooVwgSAAax/f1fu3AsnB9ozF6Xr2Xf3atvsYBC9i+u5R6OSGZgdk3/zh6RgowQLP
sN6yNwlKV3xW050BB1eWuLGkcgJwlKk3AjbU9/H+W4sylA5BQQv5kFm3MBh++B1WznexA/A8Exgz
b81pIXhCvxkYSWLtOZLuJYQah49cUyLh+6Rfk+dYyGHRwjBg+KuKjchovpsO8EsBWILEGIbVIOPv
lXUA9UhGvYdvQhBb9ZvSTo6RsauktY+G5/+ukVkdSuvmFd2/c6QVT4m39BiPGDF6h7Dlq56MVpMW
G/2KroEl2fCkL90O+VfU+c8dt2RBS6dN71Kbm2r7gbGmH8dAL4jlgJdl97BicI44OomScz32ot1I
PobMjoOm4dTJ10yTtnOEBg0bkwj/QEvltdTtRveokIUk/evZDaUiF0OX8AUBhHU94QvNEjfFxUOO
PuIyiod2DMgH4+Gb9vPptzuZMXhjsvrwAgywYSIUgQVEtWWeNnSh63wzMAlowHptHbtEw+ZtKFFx
jS5zfg9ucKPDSE/AUKzq/RBJbIa2IY5EpcBpgEirGB7RjT9xHb0mcG1F5W4QBEIMPn7kHkwuKxCI
3VIfo1vLDgKF+MvvZoYI1GsezSXK4aGEuW+jY2x8iPCNyILVJ2psWDcvuKD8rsuSBARLnA7g9AAu
4k/Mt+7YmnhZ7YhSFd96RbP+8JRRR43skJRMUThyxOv+gpoy2wTTDbi3HqPS1xs1TKS7pP2OPNYG
+0ufE0WZUhN/YsXm19AMIJmAbvS/dR7if82KV8h+7LW2Lwo/hDjRRS95HkQVskWfS6O3Bf6iL+Wu
JA5B7w3NGxJ9v4STBepgfuS9bDubjgHpiwznpgn9nMB5zBQFQI81YyKFgnvQyHyjD7iDvjUqW9HF
8/EfZBYwLEYmDO2kp08/Z7Dshke9SdUO6HiAYx7NQ/u3aPQx8PS2ppc8mlp368gDtCbqvLvEwPMB
Gxhkr6IRjbA+R0RH3evhMtdQRsGZ3DWA1pRYrrTuVAGYHPZwVXXYZ6LQ6dK2qVltMrvfFj6a+W0v
P0dzy0Mu/DoKXiCAb6CzgO90UEqn5A1QRS8XuCw8L+5waKzmsgzgXvUBZEqO2IPpw9R/0RyASewS
xCpN0AYLXj1OBNyYNyLCpDsdOFWJfFMKYAUICZrKIZIIfeoWZbbTwxoMMjYpZ90GPegOgkzawArD
u1mS6uA9JKGTbmZnhkgtCck4RzGguL4WB9A7YgaBpP9dAJFktVC7D4funlGs44/scWKP6hB3I6bg
hNFR6lGhhbtAQTJZPqFoq5csRhPNxkO4CueBEchrW4iTxJyd0aJfWgcAiPqitkcCClQtf6NQptAf
E8DGStwxJvluYNQnDKthLJ8Yagx5fcRxgAkzRPrU3gRQjEDwZUgtsCebaJHx5/wd3cEIYnYJap0h
Eg+/mTXWOt0Tlv2RZO6GSa0TBJo2g4YMpSvkxJ0DrUyokgY3PTd0TOY9JmhHWEpAvMZV7XdV1ncw
HnupXkyIoQGnIl6XD/UkzIh99NMRJv32GQOVdub3TvKqBUlZJnEBwCkj2FgQMYQ6tBSkzFYLcrCF
FZ8Cq6pleLXtD0fqE5mOH3WrM1B0HM0Jxvvv7MJldahAdPvbSxKU4LKvwdLwJKzOTKgjt8V1fO8p
ubUyKDiEfJ367RybgwpAKkKD0j/EVgO1tTuhkf0tZ7meHXFSE2JjehPNbKRfnDT8EUsL/TvUbDyy
eF0+45CJPhSZgbzrjnIsEHoqJeX7PkJHJJ/2MmpOZue+Tnn+3ErnX7hMb4mElap7pcWjQifROfGd
C4SLfnfONERImskYke8FX4w3fTD8S4Rzpsos6Dx2stAyKbFCQkfXlAjMPrlzvZFxSng1PZONhvQX
QAMvnPbEmbG8s1mBZD/vWmiu4Pg7bXqCG20KYanQ/rBrwyyerdHel637RFb5Uo9U/uPxgzLOoR8M
ufo9QUE8bdL+ZWobjo1qizHWFcFl0uZo6aKX/YaIK2FLf3DK/lQZPAUIoIOeHnp0mIG5H/L45LuK
vDJpYr1lNtPzTEA/uE86MOS8DQgruA4O1SKjqKAnOFiZy+pFp2KqERgX55seSDHF2L1vGtQwcA+w
cg4cgDVvo7loSu8GTfZL7bXjKpq6d3RmH1v8/iJ9Yu45clcJzWMFV90BgLvJbgp77TfpUTBKpkic
DUpuUOlh5WDq6s/xXeDkZ7btO7PMP6WLOmw9HUSN8DrYEJZCGyuLvGINYkiPYgqoUGcrHdCgN3dT
gY8Wi3+1dJEGTlkVJx+9tpZFzljTWTIOAiMAdGQl57n8g6sRbjXtOxqksD6D9nUy/J++gblBSeVx
EeFzpPydHmv68a0a/v7vljwnPxnx52yCbGf/+YeIBOw7fx2zM9c9UjhgdCIg+96QvIG/ftHxa9OB
C4TEl3e9QLPXPw3YNoD/PbsGrEYvzBHOQXlG1S/ZYj030XyVunQRRfAnNNBshBaUjMMV8y1qDsIF
Ux8j4NGGEGwF5bt0Htn2FSTBcmOiY4N3EJZWo3NeyEnfdSWuEuaY3mNrp67UNIZd53tP+ki6aEtl
p6BoXC2d9pTdIs2AhErBsbq6eE5yHTSJjnXTYx2VZbhrUbXgNJU8Y1LCGcVhkvrdsvNU2q5akhlT
6r0FUfYTkNfdEM6swrDf1STJrEJ+x0ZSkZy07wbYRBnO445jsZYuyVrNzDiSrqDCWGMEsYORxy9Q
Wj4rgQpSMVvb33Mbuo71qLaBPW717jXJ6VQRWEcu0r1mO14bHPP28WIi01in+zBY9otTfbpxSu/b
EyC1SUL1ogizq6shXHcONc5AkFAo+xjtYudjBH4MMGqvFgQKcuke5x6bl0R9JVYEuzgykMjOOnxj
nfYRUf4/3ig/GubwOBYngLZ7YikyQKxI3XBBoQUMC3bUflI+2PkXIjtHyT4ifO+qd8XQFOQQkmdd
KLcMsq7teKzR8LtTZnSOYsJLeJkiQZEB1HOmnTvR57pLgoRNuNoIUlEta18sxUmvBQHrdI9Qic4e
dCAfc9t4CYfinwWRykeMA2u5S4oK21RR0wnbQxoEG5watmlo/stIV1ZWhM5ReYwTNCvM4LNw5ltp
iM84n0nrm9+AUsjKYfDTKixC45MEMQQ84J8eIUUhnh1TXsrafXRqCJStOlPHv5gCaX+bzAvAysKo
Tj7kwNDO9mmRcBgJd2Zgv9rsKqUWefVQ1YUSjaDClb1oMbvdRNXMwdI7Bfq6otj74Pb1X+XBGLBg
VnXISuFctzF+z6LDUYnw0BI/6+FqwlXBMPM0RcE+YHyqpv7dL4HBXqYlfxwENTcfIXyCj7qHw90x
sgJwXwvxhaxzxJDlXl8wb5MfMWLJlSb3uQbSRq0Gn6G9Yug2RCu+neZ4NU8m1TfrzRyIaEpoMQ7D
XzDDwmo8V9my5Sh40GPbzu1zVnq3PAyeaz6npHWvM1AdK5nfpiwb6U+dde8qbHepl20pUO10sMiR
yljNLlk+ki+RtSDZ3LPPGzcFmSLwKPe2qERHFUrsCiiB2OlBHJRYLPrONZmaM1CTUwn4/o7MOLgj
J3gExAiSm+NnFkIyTTrzortF5NHa8Mytlzi7EVTAhHbeYjZvNiJcroPsriT93sdbXAAgG4EyLbuN
E6vfamVaLbu0FwfdZ3pwK3b20p9exilZBczFxgUJPtangBUvB8mro/CQ3sFDcDMw+cVgaOLXXdVP
B4VjVlrbx9+GcYudDjCsLvxB12Rt5OmnXltssNNVYW2gea0tfzkUqXeO8IPMGRVh4RzJzn+kLN3A
UHwSOd5WyvKaFSmij8O9HXin2ocD5qX3E8Sx2ajQREYMmFFANB760zP2TuSd660NvGuAHxqj2MMU
OAQOxXevXQdsgfp3OvIdFufB4UBmhoL1WBPB+iMeaszRIv6rX9SckhMqD/dTIJ/8JDs3An9Lzrjs
ocG6zeZnncmMMB0dk2bnp+55Fpjw6lfxWtI5Xk6yoz767fJdx9FDlqSHck6uOFjejZF9aFN2v0W+
OkWEJ2681zO+nzlzmEgPAw6hYEoN2D+OKeGKKhAA0ellFAaSOwKIE0ZJRwfSRmG6SBzxQ55U28hR
bJz2Wj+DmXXUSTGCsgqUpcZdjxgEiJCPHsH4vO52FpBgNThfmCO8VALPwSX5W47GJZmBvAk3fcNx
YI+CxJNEldP2w4oj03gpx+S9AOwy9sUz+vNH1ot9HrrQbDAaw2tALfUzPOx7K/AODYUhvXq2cfld
Odm7V3nntp2POeSUiQ1S56p8LeOVcSrtlp4KIToVLSOk0VXI4USxHQxqtAaQex0WjL96e1c6dYt7
VbBxW+RE9BjV25OdDFdLgcpgMY9yKrwsWRlQzbRq730ti91ikiT4ZcAgb5zsZ8LQAuHNNbL4qE93
JzS1IHpQqcdjK+igiqO3iKAMUKX+r66FpITuKlO7pdLwC3Wehkkf6FNg8GGJmqaYjiUbsoiNi15G
0R4gB9p7r7KPr7oXBrJt/RjtEmxRfjvSYSa6MNYA89wCjypIE9jHcfo/0s6suXEe27J/5cZ9vowG
B4BkR99+0GhLtiWPObwwnBPneeav78Xq6ChbqZCiquurqKzPdhoCCAIHB2ev7e5S4A5VAysOyl/I
Kp1heT+v/IXtUU9DIioxg7s6ET8jHlYe2FtD5+4Y2kPqmK95EHyNSBz6lt0RNAU7xH43pux/qsx+
EnqH/fawT5xqb7LUWuw/If3yU3NfAwIyLMp0WNsHaTwhSJfrIPFuYwwGuCrzHuZcaNAY6PazXcDy
5Vv1Yd4dZIarvKXz/XcAm6/KDrb/VY99arfsmM9h4bI6T7dIraFrjMv/CqLEiBHMTM/lWHCv+ivg
/v8//+N//O//9XP4n/7v/JjzkuTZf2Qtsocwa+r//k/1n/9BVDh/9fbXf/+n7Vi2NDhnmK4uTFOY
tsv3f74/hZnPD+v/BWQjCgeUK0ceJF45SaHJh0q1Ix/CYMmRer683KBz2qAybGHhum0aqJSEOGkQ
V2uzCxMP5bSsN3ExbePQp1waAtKEkDtqD5FRfb/c5F99/EeTWOW6hhKG6cjPfSytMqVcJRAHnCk4
pxbfFAA8fQzBN4S//v+amj/Kh+G0XBQbUZWJQz7F9V04+cU+CTMQRBNklWAKrePl9qzT0USC7/If
4dqOCdDM/Nxe7cuwm1QZollLYT8ACwxWl1uYB+d0ggihbEdn3Xd0dfK8iI1YXfQmBAoKi7RPKGc2
qGDWpRVcmYr2uZZ0KGaukoZp2Cd9KeMIUp1uU75dDc6ayluM4pWW3gSWf1soiQjU7Kuny737a2ow
/S3bEral2wYfXP88fp2dByqmfudIrDNX5MJGaku4wJhpUk6uni+3duZpGZYjXEvphsDMax6BD7Oj
4+Tv5UWYPyKNpahk2nqVvNLEX68XHZK6NIV0KJJQp03kYVP3bW4lnKa4fgsXfjizHn405FwM5wZR
X/hvPLWPDc4f6EOfkszpKqnJ5Ei2J4QbMG/ZlFEC9F12xM6XB/Dc4/rY2MlkzFMLKi5gvKPtqWPd
F7eeFd72MOMwWwuSKz07N/M/NKbE557VlH5WduMVx6qC255XY7kWWoujQUNAd7lfusHvOn3LpE6d
k866KoU4mYfOoPMomzo5xiqiVlEPyU/2dyYm5fNGqxCozIHEfCDSZyguINw+1q4M7vkPITERs6Vl
2UKevIAah3qPxUocVTw2T7VXDLdJjF7aVS89pOhMgwWXVw9t2/yJQvbLeDLKA9YA1ZUl58xCYLLk
KCmoYzMNdTIYJO0sPXOxmvLr/s5KwIR1OMzFuf9TuN0PClMPV0b/zLQyhetahm7pwqW4/fOTdqJk
irMyQlLelOXeGytMuMHSbMiZ59zdGsG78DQyTVPQvAcZ8WjoTASPVTfe5hyDCR6K5t1xicD8Lmq+
6aLt//V1nmSVySwwhTIYms+fEOFoW1iGHx0xcNmIxHjBvvn3lVE4M99N1iWCAEOarnU6B31b06kV
9fNHEqeKK9qOA51GfqOx9D0X2HMlhVWEy9lEiTsTwcGbV76vfsw3tFc+yvxqnbwOJEdc0+DyQrE+
n3RXohOnoNtLjr4Vu2u8qL5aKlY7Fbkjdzptxp3MgAWJ77LPim2gV86V8dbPzUHTcNU85LbrnL4L
VAXDntDS9GiOzr1bl0d8odaJBni2cl6UMr8rs92N0t9Y3KLPtsh+5aO4oCZJevc21YdtyqktHG6v
jMw8909HRoLctnRXSP45WQGtNOWEEHmIq7j+ghKxdhJKa1GhDsT8RoXSaOqmb+0QPgqTXHM+XA0I
zmxiphIWTUtFROWcfIIuA8dSNraNkz1oOnIbC7dRxfJyP8+9kYy969qmlMo4jWsKQhrTMdLk6EWA
MTVSgMCb4+KQNwNeRbq0Hy+3p5+bcYrFhvyRpfN+nSwBOBWNlg6v+mgZ5U1KBWQsSbJS8DRw+LJ8
ZGZe7946lHlff6jnXjxbCFtXLP6mdE/CgpAI0bb8kBQ1OBWnmb7Wqv4+cht8uY9nQgNeJ52gm0o6
EFAnzXT20I9RGghCg/HrhJDHqW0qzBoQX6jBerUDRHTlMZ57iwgcWU5YXLlNOHmPC5AAWRl0/mOq
+rU+5xlE8JCzXhhDRtUUksXLXZzn3unb4TA1DRuBkxTWydx0tDZS4OOTY95UzxjHP4Yx93QASF7i
sH/TfOPRsYrnOalzuV393GvpCtMyeSEcAuXTjma+hhsAQsDOSN/wG76tYe66abQGinTw5usCripN
tKU6Jnjj9a17np4nHbfotc4nsJQjT8O+CFR734ducJwqLk1Gomt08Gl1P06W8ZwX+I+xqXJBZKny
wZxQx7UiVWTUHfEjtuqMtKXjXHulzkxry0H3hITMVi6aOT7zh8gQOB3lp1ymHrnAXsaZ/OFTQuZy
qU1t7gGYCzBR8qFa9zo4xFcJethINLsYIobm1i8T5NHLD+nM/Lcch1XLtFnR3dNYX59iJ2Xbm46C
crvAWiTyDbV0AVMjaGzK0a7MiTPrpOVKBo6ATsGnm6fMh+7XZRpDxSjj46xA0Y32tXZghF3u0rk2
2K8p6CepZP4V7RdJnE+enctjapTPgee+e2kdXnmHzz1Gg2nJMzQ5txsnU1vBq3WyUAuOXV1sgTzc
Dx1m00P+crkrZ5YKesFOqxzBMnwa4cg4yXI9w/sKdnm2KOzsj+9zH2fbELWpTHithjjaXm7y3ITg
FKZbgqCKHs6b0IcnVGF33sInmI5tCerB1u5NajU0Usaz/VY15T9wQLrc4pn1CdzXP1s8OSz5nQRu
B5z1WJHmiocOsIragX+9y+I4pXow2M+eT6Lv7y+3e2Y7tYhmOFgIy7Jc82TpR6LV5B7yxmOFPWnr
Gqspig+D094mVXClqXNLIXkIwyVI4DBj6ic7qdM4HijwMjx6PXdbI0UCWdtsc7bSOYE9h0wZkvg5
gW5xt0l6+N8Y44/tz+/Mh6cq2iaMtdlTJh+mewSQ0GnzWwKaVdGwMgKVTcIWqhh3QZfH+NyzNU0W
F6IWQyeW+NzuaMeVg4FLeBydcF8N45q9eJkl3a7OGyrWM5z7SrmfM9eX2z03i01JmKQ7Sjfl6TJb
t6nvJQhHjvN9ko3VWd3OEhDUbwTqavYnnuy7y02e7eo/mzTnYOrDEEdWUHUtgsdjhsEHqaME9U2+
pZLsbU7Mwj7aZ5m1D23t6+V2r3TVPFlSDYUFho6n+DGI2NXC+pFiwL1OFna+RnH95CakVvhyk+e6
Ksl72UI5ZCtPn6oqNBTQuM4eKamDiJbetjCC51lkZ84GB7J1xr5VR+n75WbPvbBKd3RDdywG8DQc
NRNu1KC5BUe94JwVlMS/UV+KbY8pkbHAS4VLvcstnlvmFScLojXpsD2eLBE6mN4kbVnmS6UeptH4
7oItYwu7lnA+F2lbCt0e84cU8F9pPqTgVYGYjfk6tO/zdWww4N7I9v9ski0nxfEGt/DQ2voRwtGV
p3m+k/9s+2RtcKsWI47cZ23q/Ftppn+ovvwxX6/8G2PJnm9Isn1/Z3Pw9XPV0DOWlJXcW1P+NN8v
4UD3cLmZc6+DAsmvdEuy5J6mZhP4MXwrxD0LM8HKnI6ha8GWKLIv4yjZNAccfeoruZKzE9PmfEQs
ADHrdLXpSYv4Q8nTo8wHS+IMth7OTXa3Iti5tpMYLCOnQS1hx/9r6/R1ryv4+bHJ0xIVqjSU22Hk
bExOEfMF1Hyl3SL3c+L6fRZzeqjxqqq8suKc3c0+fob5M35Y6voMC/vGZIzRr98bub5P02Y12TZ1
nyrgrpp6uLkSrKjxOa4Br7TGtTTkubQca8A/h+Fk0g5mMCm7imFKTA56gVm4RVEc/+tTNqvw+Ji/
Vqk7oBLYxf47uRiOFKx+3NiwvZxmHPSuzfCbtZjMk+GspiSI1lAh0LXAYkNTURdYaIpsNVpteduV
Y/LYhzicXp7p595bTsjktFkQ+SwnC3/mprpXI18F3QNvAwMSHEm4zu1JcF9u6Nz0ti1acGhK0ufP
j9tI/aGBUcErpWW7utG3adHT3fhxiMwrTZ2dWh/bOplaODSMAfQ3ApXKgaVu32eut58DtCyvHyq/
/tO33UYMCQj9Yc8Od2X1ODOmkmCUHKvCY0mdLvgqJI1o+xObKQIOsE8rEee3Js5Pl0f0XDe5idBd
yyKvzDY677Af3iDllHAcEyd79PH3Hh8p9pzLOpGhUHPJkRru0YgCDpTlcGWA5/fiZPlQZHUFZwlu
HLlz+dzwZOJxlxZmzpkcpMBk4X9baZ53pX9nzi3z2YGY3lQ6R4l5mD90rzLTvo9lGh+BYECzyNI9
fo97NoYtPuhUk9dXtrAzM5SjNAIpg5tMVv+TfTrRwBG4yUBtZaC+2A44IGaMFqb3uHiXV0bwTN/Y
K0nxcS9scnI+CWmNyqJYFmLoMaYSaK60KiF/UJGr1k1cvJA3uLK5/ONscPLIOB1xQeZIHr1z+p5D
tGrtHtbqY1s6wffYHSHCDm4OnSCztWd8gHsPaY3G2cXC6aX2TRAhnVtmX6Z2kK9d2GC9GYdte2Un
OjOTXFYezvFSJ+96eqThkrCI4qlB38Dy+EML8SbLAkveXn5TzryQn1o5mUlD3GVwPxrtgEG42Nqt
rh7waXC2UaL7+8tNnYlqPzU1T7IPkxYwR0blvfCPVhregOTaIot+81K7wzPAeQ+hnGA/MGyQNz9d
bvhc9Pep5Tmm+dByrqdVWjpGcIREC6QZFEohlggHV46GUiF/7dPokWzWpizSL5ebPvcQlUGcJG0q
EMRpHkOHBdk5hXAOFiyum1zENgo6N7ryEM8td9xf6w57pU7K5PTAENZWJnwncQ52HB17D+MburtJ
tXpjeM5Dl5UvIDF2wwDyVi9X2B796+sRESFJc+4STZa9k3fWEzE11V42HEdToYJL7pJEe7ZtdQhm
XG5ZXFtlz60R7jyoJvdGJjfPnx8oDCkB3EI6h6YrIGhb1YtFnnWpUaU1UTgWVNaVuXutwfk5f5hB
Ayz2wEP5eWxQjE5CHi2pHrK828dNvZHNZFxZBM9M2TmTIbgLIn0433l8bjDKE78WFHkdPbPAXMnC
2vgVdVTmGN8HR90QHB5mgbAMqytRz989/dSwPDlmu6HIXHN+S5FgzEWG3L5tVbGDZz5rxP7Vt0MJ
CkiYOgR7ZDBOHmMgzUzrk9Q/isIw0V84zR2QvWz5r7eiQLtRhsPhVp2GVx7EOyuLHSx+Q2rFwaiF
KzHzbi+3cuYdVHCTHIPjLDVNyj1ZZABDpIOyeueQCGjfkbYJs3DTY7wTN+VL6+H2XXcrxuNJGv1G
yenlcvt/L+Qfm2et+TxhfCoIaw+fu2Mo8wciQCTPFO2qSlZXOvr3Mq7mkhwSBfSW1+8kwun7vk4G
GToHsFuLvCDdwwz5v7KaKv3ihLN+6HLX5o3h8wZNSGXZOu+BpGTmNNrB3tCb8OEeuGDxd7mJyIFK
eqPKN73St5ebOh1FLhhJpXGbw3JNSHC6XheVm2ldoo3opRcdGGdwa9fG73RLmJtgErJKU3MkzNNJ
LyjoNvwpCLFmTYatWTUtnHEgw5c7cnpMpxXK7LgTJoBy+OdkXw/rbApx6+vv4YR9T5vojhOlRn03
tDMkY7/rAIuGMHG+X271TN8+tTovLh+WydiJ5JArp7sv+v5XOxovYF2GK6/z6QL1j57NgRrXTlwt
nlYM5BRK2o2j9fd47q2TlipJO3nSIJsL+yEV2fvlHp3O9rk1DhLzYZRZzw305x7ZWkdRKsZ02CEv
EPtAgQEfaaJlrhA+LK4Gv2fmH2cH3KI597JmnZ5bigJqpY6gnesiyH/9OOibwhPNpoebeCVoOPOs
uHa2OYrpBEcU833uWSmLKbHQR9xXte48R0gwbuo4Mq48rdN3l/GbawYo7WHG61yRfm4lNzQ990H9
Ac1B2FQF1HSUrJS/Ep1CdLdwo9+Xn9dfGyeRPHX33LVRscLV5GkolOlVQsF1qu67Ijh0PsW9mIMs
owLvFSO33ZU7lC/ZiMsWB7SZUlEOV0KFv8aVx8byz826ZemE7ic9bocoCqWTG/dDhepo0rCBLhIt
+nmlnwYD93FRpJ+KagSH4Mfk8vW0vjR08xEAaijvOw0wdur7f/qp2Xay25Ew2vSkrRdKH8Dwpv1t
7FJQ1Who54oeNfLlT/JXf6kq5G7flTxibnlO9wPIg3k7JB6c4DF84zT0WDnGlayB+9fmSl6Et8Jh
FyAhY1mnk7VqRl9EntY86J7+nMBkCiOsgfEw7dEI96TBMKJ3ceuLBLo7CRNDs3LoV97XsK33sg4O
1UQdtZG1qEb0g952mF7oR+n8MRE3FbrxXtUzmqww7vKsDhfKCLZ6BsOg+RIE8SqQ8bbO7W9TrUOG
qe6t1EUv1D2Ek/c0jm81Qq0kHw9G374GQfXTsmH4dTwUhy0qNjYaeOjWLJ5GmT5nqCVr4a3NQt4I
765W/TFqQzJZ2WzGfSf914qTpyr1R8zmKTbCRq/y9533o/EiDEuaGz3zlyF9jxUsMxLZKpaPkYHp
HBd7OBIsO+2XiyMaMACEYvDyU/jHWIb8hJyxsgofF1TzxnZSHBebYImJ6hZSJsQwELeEC/xlNeEF
grakCW4rz1qlsK6cFlhy/Wb04a3E+NS19C+9YX1FEXinISQMHX2RePKxAz/lhdpNmr1hj3CjVdWe
Gs31BFNAjj+ljcCKcHXhSXOrFKZV7Te7qtd1UC9xotZ7YBqIUBYlzn3KQ4/pYAwYjhsGFXt0tS4Z
5LksEbXnbwR5T+7U7NpU33R5uAbTeVNqCAVHzLXLtwKRpYceP/CBjTFkotNuBnqoWwV5UxfDh3I1
VofeNG8afdiO9oQ6v0MsF+lfmuY3bPVbpPLbJsk20vxVQDXDefBOG6AwYNCQed/7ssbMLtUWWVC/
VHaJi6q9cnA1nR9KyDSEhI0BbLz26waNfrVyXWiSrqf2oZXe+sFkL/ktbaCA+2G+MF9XeujRPTPA
jIA7u9KAQCHcx7Qtdn7q3fsJBhGIEbP0wMAvWzjaRv7dLW18XcWrkSdojXL7D1aVoEizb2VRb6ZS
UjiXs1dJ42Go06M+RRNFKdavYFAbgRzLaaHEKWxvxlzfkUZDfgQq0+mW8Pm2GopRiQtK43QvE9Ii
CkNve09Snidfg0Q9UNB4dJ3pSWvMZdEhDbLHVRy3r7KyDn3pfYX0/9WyspVA6xvgaxpjljgOGUUP
Bb43xVJqMFvcZueE5bPu2cvBCNY8kmButq9WnSweRJhuosbA8aPY5+240qrsIY9q+Nr/+BuRU2/8
yACklG9kot26MYIhh5EQw2xcbtjf28oHe5DBtMFk2bM94Igajk5m8BDbiqL1JFvZU0xdvlyKILqB
ljJB6U5Q41gjnDa7RHNriF9UaB0qA9e9kR1Eijs1NKAdPUtDwwVjsSA3NU3rTOdq27/pzPIApPnF
0+27SAseCh0AC8o2WwRwSmCPaZh5V7Wz1FmORpyxJ9Cifa0e4z5dm1b9UjgTyuNgXYfRIecvclsH
IhnwTUURJEXirVMuFXJFr9HhGPjzoK5gQijNvnUK+66NfapdYGQzreKy4yUMdqFdr8sEs1ErweBV
PAIWeDAgxWK9aHyd33ph4pets1W0+mJsv0tjXEp13+OGJ3NTba1OOMsG+6nKi24wIt+kjnpruu4B
2sJry8oNhzqF8+pQoVEVYiUq45sCMxMV4zoPvGURymXgzmub5qzaVuLQWRb5rVvUcMZlBNkubpuV
rxRsdwxspSt/gHDYIIS80ZW5a5FsDYh0UyNe2dgNTcpdGJp95yeVvVCJ6a2GIXpQmNfMy59qwnYV
J7iWN8DYkfnqRw8KvMwmcAsGtG9SwSJBVJA2GL1ZNYEAXl+/FNWWK1/mxU6M5dfAFpTesU6hlL2Z
8dAJAiT2YxzmMGxzxC0berYM0wJzg+q2Rn+1NlNUTzLFcxMk0mSCfe5NBPuNW77jecv7HWu/cQB7
D7ktosj7Rzjlx6rFPrxQh8YYbzwXzXQmcbiJNChG2Pk2QMen8cWHrbHoJHexPHKBaauM966YNAAE
jbEb7L6fsDpO831HemZr4NzWLAaV1otwBKvaKF7ehou8FxGZciXyLGK1ZOqz6DTFprQBd2hue19b
zrOfB7jnas70NdIrmFUj6VlATfUkAJchTviTQ0+cIUjhC0jketNKAG+iLvxln9gF7ttCYuzCxKgA
yXbRK/tau25m85sIGcc+FrWCZwKWkyxWdScr6EsgSLxqWQ9iwA+iEeUbhdcRlazatJoA9+9ASzSv
Kq77Xzn3m/oilHG8I0r1FtRpAlKfMkH1sz5iMZjPwnc5te8uqa4bDV3lxuzacR94TbvVJXWUUE61
BVbqYDw6ChA7HGMxjhlJ/1UBS3dthXhOaX/EYBv3VaJrlOX4QmHoAFP1CT8UZz+GpotKXtgwiP1x
PXXSmhZhWxb7YGDRhC0A8zgyiqccXbontlEHHg1j9PQnZ81wPdj6drYk6EO5iYZ4H+kWnPAUf4Fy
fCbKw0E8D1Pg9D3OJcXDYLjHHh9AXrFdURr7TgfogGhmNWLs18j6IXbr35pN9a0jRggguvGncNq3
2s0pLDNQ2OM3u6uU9WMKJ7YhPf+CxOVPhrBz3nPjLNoKLIqVXj22Q43HBaqrslTwKVDeZ9a76Trb
0HWfNd/HLpyCNc0w8GpLOxx0AU5R0X5rVA0Y1OQpKfC7R+XxozExMw2i9ps1AB8KU4Ver58ObdtB
+2vdpzAMqBWOq+9Una+FyA85p/6Zre2vgMsgYncxQMxb8npBuJ2mSVuINnqLXbVL2Csxq1sOFTSs
AFclqL37HmuByphNorguyLriSG9veuyANKM++pMHzmeCB665eFlN4Y3u52jpQu+laqlCCpsEinZK
skYvHOI0GE4qW49Zgfc4Rt3zjcCdqxXLZtDvytB4DEbkACwu7AlY9VhLMOy4TrKik15aZjOAqKzg
vaKqn91Pytze6qkFF1O/iYoSeyxtW/e4rppjsiqw1gvGHrcH+oIVU+aZiyYvt1Gbv5oTmln2et/n
dR0x9undL64P8B3RZ9jzYWtKwi1steffOKXV10qou7jztlTRrXM8ioZIbjGq2sxf54A5hy7p2N12
frOM/W8F3IQqtkCXuO8WFWexBUjCg2qQw1+rcb3I4Ul63XdY2Zv58eaOh44ZvreDS3D32zfEfpQ4
0YUvczBWsxtpbbatm2EG7C+1xr9HeLqYdy4cxvhVPT41AmOBCOaWhjo9J9bpnerLZEvwAb/TIrip
03bHaY7rObf/mrTVH4qet3oS/bYz/TU1uyOfb47re0NbycJeANDR+InUBdfmc/XCNgfqGiZFv3LN
x670gBSMq6z9LVzctd0McaS+dAv21MBFgsfJXYjyBweEXWG7j13nbbDfJiRYZeWM87bejJH9Ts//
WPkAVMA/zkFRqE17r6eatrk1+u+tBeplwDQcQ5uFZH0kV7slW7GhcJ8yRdjHJgy+VG9Wth7CS4yx
z0q9PaJA4LrqT5bhJzthhsJvKCAV4K0BiqN+wwdro3f+plXIlnP3fn4Icd28VEm/d5z6RzlW32o/
u6kzA8OUl6RxfVhdLmrUbp8AdnUrk5PQ3RzmF1r0IxZYVJj2aC9A7YJG5ZjADm1tSzblGZYw1XjQ
2eba7eXNULTPssO827vz3PRWQjMZ5PRsyOqgudnO5MZ/HvQB+0VT7xagZ9d1/VjgzlZiejmHjlLk
q4pYN8UIbtGByh20ej+N7GCt/xtZ07iMJsNcuIYNTCM+qLLYGizfoW0thz4gmICjgM9l0kJrkLj6
rGJS+72DPL+fVqEmIRrgdjo1y7rXlxJjtDkkcm1BZfO77qmtrTE1o3un8FaBY240z34SVYn6DFQz
iP5cdX/wG9vkmodJcruynYG4r8keE/+bk0dbjTlDbnAv9OFhPvr5RFGUJ1GWWQBnYxYp04Cl972b
+oecrWg+ZTZ+c8CcYpfBk05izPjKZjefQkOt2w5l6eGrdHDzGBZrvix4JSzW4ZzDB9aNG1RPD02W
3IAjx7tkeAzaoobgPxxGLOgun9CNkyQM5eFU+ZOxJTHCfSJXRJ+TMLYmDTUVmfk8cvFFOJyHP7AX
JUbxDK0UCx4odARBlOmXGJqMZX+MJ5neeNLCsbgw4SK6WAHuiWrqu0r28TadvDTgSfvNbVWCuETB
G993KqwOkV9SohY2AaJm2+DU14Z4kFi5/hinwMUvd+zvfilLYnZM8T1xMOfOz/0KLCvFKLAQL3bd
l7ejrr07kmOiUm0XLDvTyOsruY6/soGIlAzKLam3pNryr5xZH/aGWWcmBGI7Y+d3mh/KLKOnZpiI
RYO8qlYUOCQbdNv1qrWxMb3c3/k5fcr5zAlPartJRSKkMU/7a5ThwIW41t3bY/Bug4z3RfO7ySv8
Q/vkoUnG+kr27qS/vIvcwHOjKFFDCZfY4vMAz5IVLsL7+CUccVRiZeqa8diJXVu3j5YYtqnxp3Ou
VD/93SaSOPb/+b8uadCTh6r5mT5qmKw9C9tbiuqnk8ecATmqSkwYhk1Rkk3ptWtFACeJV3r6udU5
3fYxc12oTDREuc8lTj1NjpdacUjzmyJ7m6nItvdQcsgN/nQWKnmoF7J+0kPjBXuMK4/4NH/51wcx
P38QWMB9EHsAf+OejJJPOLMzK0CE1pPs6h21bxreRUH77fLM+qv7DiVOCHTw00EA+ZcUdAr9MkLz
P7Lg41WHd1zj7TDZ83/Hlt6/XG7r77cW9bNjKGpXTN6nUy0XJvIB4E9XPBu+KW4oawaOj3XDJlPA
l5xiCq8Mqckl0ecXhwWQmUyS0kBgSCXFabIU4lZjYfdpPlOsdzvZ+oPbDPs46TkHx8A6qnhVElAv
hF58UW3yxRTQXeNy59ZAjDUZAZ5oOcGVu7nazfG5VInbXZ/bBNHeL5nP9CwXDoO/FT5H9AKfYoQ5
20bX77RC7V3c7LAKXcGCWkAM2mE+Ae5/Nnwcgm9Ukxzmb+iDteQNpM5FYg423HBGenBl+Ifk5j/O
+QHW7kWtLwNPy75S7H3Xe+ltM0OsJk4M9pwbjLApGpeZ9kO1xUs4hNFsa73uMVfY4HtxbxXAmXLz
JW1QlTZj9GjGxSrVv4n05xizu2LgLqICzz0BLBXL+ACdlhbAfCvucg03MkbLViUmB6DYB4DVg/uk
WrUF3nPjFeHGwyakdGbMtbmqbTw8zO81PrSB2ayjSeyS9N0nXeGZcDKGbzpXKQrbX4EbrguiKYQn
QlbhVuh/pN+QiXJv9Ga6xRNh1wvrOWcJgHcEga96M1JoT8U7jsAvrW7dNN24HB17A5/wBfLIvol1
3NfS9JD3JTV0oKimVz/WXg3Hv9expouTdFMH4BP9N2yLqFe1xXK2AYZ7s2rajjykeCiaZ0AKS3LO
+NrhBaMRA/PiVUF1j9PYaqqN8k5kPC8+vd6S0KpAjxCw8OldkDQbN3O8vaywQ9I45ahgWJA7WDbt
iw91SGLCnpKzdNxpWpqJhassgz1jAl1iSXfk8DZ/IRutPQCwNStPbRcbQ2WkbF1taRBaeGF3iMIO
UGaFg7q1ZEtoIIW5u74bQeRV99PQ7F3OR/XsajOo77Zwd6b+E5HCclYOd7q9Dqp0E6btRuScVcDW
WEYN4VV7KEb8QJpIbD232qvY2Km6eW2GCozaAIsvJckTZaokhjeQMHHsKHkleilWmesuvbzdkhDb
NAQ4UBoRWLl1dzTGp3mU7NSn0Mf9MmDdxodJ8m6TQYKyQiwMY6yTGr1YZ461oQDbgO5yO1YcCAsR
/tFIWKz6TgtvxrKwj3Zb1o+pb83UBNup7u3U/NJPdQl1iKElLbjuMXUFwrQzcNxxzN46dklV3kFh
cjccAQs+bvmjkZlxO4jZPrbNvZ2sZfclaKzhrgpRUHS9J94630090K1ijJ9n56Y9XuLek6ZZEFBV
4H+xukKuyV9F26YezXWrvGrTuhHpdtK/CysU2tc4QRLhJ0a3zkPTXAd9NR5TUQXFwko08ZQM7bDq
gizfasrn+F/6jX0vRqHbW25RESvi8DwEKznY3Yuqsb+AiUrrFpjmr1lnk1yusqFgR8rSVwVwadGE
gjEozMm9FRKDgtCqzDvoOjx0/K0FJvPStp89jCxeK2WQxA6LOt6PcdiQCcbiizP6ohu9ZxN7oqno
1vV8t1QhXWvTiqsELBpIqFsNtEyd4m83ejZcf+cH/kNZlgkAnOinbRT5TaTELzmmXyx8G7Mi3mFE
vS6hS2otx3rfaEh1Swu3aPKYQ2U/tXr8LXfxPDVn/8LG+OKgXLnjpWcCIqExpzxf2blBgQggUe8O
CROm9tiFeA+Zb5IThtXdJ8u6fVEEfOjjNzIl1ystClZ4QROiIzDFg3q3dfiq3l3mU3Y6X0rgGUNA
IZp6CbdC8s0EpE3Z1XdWtfP7pwybkTbsvhZTdCDvTdr9d9yaW74prOzQxA25h2aFCHNhMeiUH2dk
kEqdR++/VZ1caG6/Ik++kiEI/OGbWe10zT5oUbWmOb+wdmLQV/zfYGx/tvnw2wB7tFIebOhSaccy
6VYuRrwWdxsBZxqf+qYRIH/gvFLDmsvhV8ewSdUwu1+SpOTlgBZeHanb/dlFhUHIbpML11dNcZi7
yJXllk6lGgc4u/hZj9WSQC4fmqNW/oxL+0i/GI1W7Hq42JmCjPrkptl2bnvSq63hD+6qUpCE6SkV
ZmuZYRFq3U+l9VRl4U72HiEwNalLawxgjKcl56Nsx6ciggnH4tV36htMoXGiMqJNbfkOtQ+7tDC6
XeHbLPM7Xf851nW9yppy5UyCOMuGapisdBOqYTLdSOYcf8Uxo27Bj0tsv+c/5yz4/JuI1KrdlGZI
vvRvdprc8q+QysInfsazRbz003GTk4tQFG8uqDW5yxObL1LA4nAuq1g+E/uGv5ThzpqZCgxps+VX
GVb1zMk/1oAxMTqAR7b8YTT9pkfAp49P888mzALaUWnxxjf9srjl33C7+W6YHAcbWM7DngFus+Al
cgLM5gFWyXiZRd/zssyX/HAxWfMnDUJx4A+/n+3imGlD9K3EVIfwmz/M2tsmGZmmkZC/FQX+iNwK
/B+SzmM5bpxdw1eEKuawZTc7S3IrSxuWZY9JMIOZuPrz8D+LqalxaWQ2mwQ+vHEx30XuUqicxqLv
LiIN6FihVouCyYCDsLKpm3HV9neQAnnjX2LqfmooEwcZ3a+2MzMKBGWb/Jo6NOGJT3cdSXmkI5GQ
pumYXaxrm0zvaWX+dkcniCy3umHE+uol8FVSTK8mQ5Q59vSEaMuJ8lbvxjn9XapwoLFL23trRDZR
ioIMUVdG+cLm32rKFGQy/AEYIgXc6FETGzuv0F8TO3GUhqygpguuEugXTrXJg6fcdcMZdH9cKvWk
ZMq5derHndoEDtGSY0ZjDlqsWHPwwptFELafZpfRKawoLFfug3IZ2ERZHCer88ipHgpxhXWoL45Y
J1KJhy0zqQycxeLbGoiJdZtV7oMEZkCuZIGkVZfspiV5pB25e16kcF49jawAB6tNRSybcT72dxkU
fEanfHTc/qeS8ncNgbWzrFzt6Bf7TXjYFxoPImtaXBNzlRhRnlpvZW2M+3mZnyD6628ZFh/BKpbj
0MIKNJtVyU5n0twLqzlmNU0P3mS0O22DQo3CG8+rL80juj1g3olV3XTr5FDItSLvhyh/dlg3iamd
ejEz1yWQviuoRaSk9VV1y1cgnVcc1TlAtklwPDNT+lIsLPJOpr4h4/8Kp/6ZTUmKNYGeVBMPwdNi
29UamzoI0l3YCauOiHJqYfDcem9b5I5OpfggajPY154mgLDpyJqtpu6z6cOvvi+DzzGhSd4zUiZK
Dw7suK7DQ+DlZwPU8Ny4UCK7Uvf2r2SxhqspjfzidNk7XD/IjGjfKlmRjM2ecpv7MISJ21BtA/DC
ybX/1c2pT6NvCuDQFpn9lAf0WHOiL6PaNPIoSw37vNpifDeN9ga0PX+GThb+Vu5ICLWXuzQwA8Sf
SqrDYmwMD5kFBtzTs7zRqaMm7C/gByc358Cdp2mvYcCKhhpq9mVnJOcrzDoqpR0fmCByyJ+kZdDg
cLP4LjBcagIRZKomFXggtLWeyFuMxGiiNxtSGY4kTPsZRtKBHPHGSpbvMgmXjoouORyR+RoHp1+W
hzQtvWVPol93y7V49d2SXndov+w9zHMPFol8UDno+j31u/ajDbrpYVLa3XfKUP+NVa6XuCqpO2TU
GuuCzVQQSEfZn0W2N9kQD9LOx4+mSXpvRzGt/INjojyh9s+vmc5+z3P2j+jIv40F4QfOrz4SXQUD
QYE8ARbw3V9ZUm8W2Z6iE8QjnkSugsT1TLffxpwsx7Lq/R+up4rryaU0p2DftKySnNXFZkOlyhpw
vTDksdQ+uHKV0cDhD8ZdZj0NOGk+4J3eKg2TzGcfoqFam5K9STjpnymV8CWcLB0Lio2QRjdJYROU
T++vSZZLOLFKJeFgR8mgnn14umuw4fzmeggCYewt5azRVKUUCgYduVKFOC5rd6isrTK6Z0Ouj41B
XGNj0LBsiP+o5t4h+TjOQxMXLsORVUWruzIOYMuiQTe26YlAg7Wz7f6QLOMjauJrm+XXiarDikbC
rFDM7+SxTtX4mA129l9ITV87anYA5zgGBbu+uGd0aivTI0O1dCEIrSwyqnqMWtBlzqHVlT42ejnM
kB8yv70m/0lsGP/RowVt5UyYzsglpsdZhaehKS+52xz9oCYPeATF8R8t6cBqC0J8RfOog+xHYbiL
BpW/LOFM18wQ/vSGRy5l9U0l65HfT4mk51DTp6aWxUa0FpUgtnPLAvPTtYHkagZXmDhI1Th3abrS
+rVt3I88TM4p/42JEeNYC0yn3+lgjW3kIm3tkYgp7vNMnHkZnPFs72gfPqTKfSOiAStN0xpU6NDc
R/cFLFdHnkc5A676ALtT/9N2dhCZA5kTav3KScyOts/JNH+UffFHTuNtbNPzSMbjziYf+ejb/XTj
64DZcYN5N8zho2dnSSQWOqS5OMJJfo/ZgjFBNfQo+GO7fjbB9M8LFRxj4TS/K/bMyMc0ePVa+9Di
FolaR9BLOvMQrGyWutsZbbvvfAabtDlNUtJMBuZfGOVTlRaX1aPmwKomCADfXikDyaCxauKw7dl1
XsQqP1xveiY9I4hSe2imewdd+cOHpk4rCY6Nrl4n0zwH5XILuiAO8+pckdOf4YvaGb14SytOi5Oa
SHNOJnQk/lbjZdMTPeX/rXRsCiMh3NMY2smNxVSt0UAQOVQzOlHHGqC0gcu76VHNvD65ag8lsWF/
cqKgo3AsyGXq/26Ups3u5xfryaCGphPLBcPmI7l2Rw+DJJrpN4PW+wblhq27u+H7rxIPxJCp16nv
44zSR9X7/5KpfXARXtAnH7ch2fG6+5+K5sn2NHp7xUCXnoo8fYK1vhUZTZHD+NCW0CNt+1gb1Zu0
u7/aJW68bDV6qPVWJPM509XZafxL16CMyEYO5QacFQxArIYAGmw69RPdXn6zpwvwkFjyG0kg9Zu8
avgJTGMHEEzJN9r0aFnbIwUVv+2UhH9JCNST1lVyKFWXna1cwt9r6BGVU2ylaVExZ/odUwNtRFK3
2U7PcPhkGn6MafVvHOb5mOjVP61WTa7ymBaHULWsQnVKoUwWiDNNx4ciLzbdzEz9yfLkVM760CdU
9bajcbCViy1pJk7Yszi7Zx1lk1xRscnYXKk5xlGa3nfjJ6TSa10FZISSx3ehcxHvZO0c2s7a98H8
nFRBuPPmobzMgnSEpf2QhIU+y2a03jKF2zTXiRnPDdSYRVR2MUzdDd0dqENXt+TYly0hXayOwRbD
zrDrlC1rbUGxpRuTPXgAyzz4c/A6WGw7Go1WlZN+zlY8djD2o+IQpgYF4UvJZoWWIbcFfEtLLHCb
NhwPzVPmWXfA3zTql+KWbgxyaqqzUfp7lInX3IdEUyPl2GH1aBPZy+5F7ZaiBWGq/eZg+PW68wwy
Whc9qLhzp1+9OV1y6srYbjdaUSMkQFsyreqP7Iyv0G/u2bDtnoFzk5RAjU157ui+osChv/l0TdPw
ke+CzI5rQmxK6V2c1nuU2frXK5tPX6A/seerLtrHts8+m24E+0Hyr7Z3Zu5sFCyj++IM7mHpy3eR
tNdgsIIoGYM/VkcxiiO5e32dP4aTHU9D8oS972PI07c5a/+NeZW8JbUi5GFmAVxHFmlWQTNSSsQF
70BL3A9HPTsyPSP2h+Uwt+xIdnKy/eJ7hc0rTCeut6D3ZJgvqugYVgihDM2ME6MXPOCivzB03kJP
ql0j7tWcsEMzVxYFJOz4KLvkp+uzG5rpz7WD81pKqJbUPYZcv++n1xAwaRzSqCFDnRHgQWUbft7P
UWsmTDbyLnRzkHb7ut3zQC5R7nuHBImS6wO3T+57M4WoDQXSnfpsj3Vc8TKvmWD3RKQh8xdNazRk
1Y+u6WAAFdzDEfJL9H421ghT0H/k0Ufb/5AaukcP9EKq17v2cAb5E+jkcqhGqnrWjgYWkoC4cstF
qrlV0jDKXTktL+n8bc0Lp1eajYz3xfOoKvkoWhPSutllHPINu4hn2EekosibMnlTzUOKsnlJgRTF
Gh5mbT2Y03DNzJbWnwyxzGr7lzF0XkebcsFVnIGpH1u0idI3ooDy+oBWYVlq7IUMH9sjqLYJiP0V
VeUjvpKzsN1zuTIkJeNu0P1h+24pUzkFrFrBCr3r6hx9HtXaZjfGFmtoguauovleZs1T2ti/lDGd
RsL2m4pKjNK4E8UcrzZw3/ZNbN8K10e5V3DNU/kzyuWFXu+nFRbvOPG8J232uTg/5CTyVuq8iWdt
oiKa5clbEV1Y4tsZxUU3HeHnAtrUUrs1Ne9azLt162mYFe95tRsARszswx/9YxUUvzPLgmXl7FIT
drYs2tjBBPhkryGZGlV5IIDnl+Q7G2vrJbfUHzIJtn6L7rfRMV1SSR17dftopy2FUEvwC9UJMq/m
QaX//2ytTU3FnjnHghL6pE3ixNdnpD3F3uvnV7dGrUKP9ym1YS8dZr2moKg8LyGdg4q0VJPK5J1J
2bqeR5RRxZ7Yk13DuI+IBD7KjNqVWpiJnxmtiz+ZD6M07kIA4U5uEiAKaK9d5f+RQy2OGIaiILx3
C4r0cFmPnpvfcO+erKmIV2Knenru8tzYMby/Ngg48wROugh+Roz2ZGMT65zyLJFb30YoL3DC8zpV
9taGSG8DrxUJ90dlFfeGZ8IMAaOXf0OKzJliRd1ZwHHmH1tMaCbM2qMdKMnvGCnehzQ5JIE6eqza
MyJx4Tu3hHtFvApryrDEPX+Nq6w4FevbYLqPNBt/ddBjvWiuazbFFF4lkTbgeAkksAEBk2D5asXd
5fGURETvgsHPdnAJ8yivZcUOOsmUSPumq84F6vs9yCo1N+Ykdr4n+rizkNCi5fziCf1E/0I3l/He
OYrwIEqbTHFvJbleQwgMlfR8Ds94DVs+0By0rw4PPj7hfc/2OIO0bPKCpHYfE0TKim5HepAfleUf
224+dczPVb1StDV5ezHIg6OTf66wd8pb9/Pwrbb5OgkQ9nhxXvF1SBqot4XFqm50tlxlEFyw6D2a
5XAZRfVkliH1TAvN2fWPDE3wdE6WpfG7gIiJDCFumo5tatWIbQx2LW/gTKplkDkE5/As+RA4lK0M
Ox+c+eAVf7MQwbFBNrYji4tbMfwZRlHzYLQZqHe5X6r6XCBc3WAoS/lfVb6dJdzyR2fjyaNgJu0q
BhARJ0v1RJkuvbZlw8wCuVT8J9LpJRmLb5trDL3mnEiWlzQ4V2VxscPxJfTma2Ly1rjrQuMAkotm
SQ+Jwxu3XXHuVHuXSgNHugSAl1d4yYPo/H2FfKe2x8cA1d3AOd1DmdYheZrd7ASAtOvrJI2yAEAi
lHNwoBI+jf2lpXNhoQjHmGoGzJzp2FxS6rnCbcU9UY91Zll+Aug/zh0RSvAsy241XPgi491kv6EA
AdILgoOUP9449wDy8749iA4L5ZonEGXzQ5Hk53ZOHsauis1c/kP59Fom63lcnP0Ish55XbPvW+/Z
VeoYeuahaQlkNKpbm04H2WfItf3IKczjSD656eh9WPqX3GY57iv7QRZwTXrdFJP6pajfG+iYbACM
NND2GW777jB0IWURCFyrS4PSdlLVc0qpyJK5X22C5KpQVTyVknnDQ3sI69sXD01HnUfuiL+2l++D
yToFs/1g6/vaDy85waThEB5QYPwbC/3p0h7C8k0JYm0c6kFfGTJvCzDB9pjVhfjdzOaf7YNI10Ge
Mf+pGMN03+ESRFOYfchggVRmHfCh6vL+vOSEewp14Yyzz832zuwB9tG0caaACXJ6ZkBqTxWFnwwG
qHFGpDTTl3a7I3tkQ4Nqs89YzFwlDnoa3lG1I/HGJpCyfHtt82323EtVjOeiq/+13fKvU+BC4suX
MP2lsh+XqT1kXsg2m/7C6LJDyXfIbDaatHg1Rk4MTts/Bb14WWby8y11MtYavY+fRkVnzLFDv/rC
Lr0OJl4Gg0WTc+d/E3payu04pm1HWr+co4BrWWb7jUpFATsK7Z8M14GlaltDEljdsZ1B6KggV3l6
xDiANqnQD1VYvfftzGaPuyKZ+QK5eS+jyk8VtNbcqwakegZoJa2qp4QpDZ33RHRsydZldAfeNPd1
ZlM1DfmnC8w8SnU4cwuTD21AC3ptSuEb92vTHXVTcBm2wwv++d222ntL8TvtzPOsFWWTKWDS4BSn
CQBhX+TNi0ptyShofoS8wewe5NoZCkROUQ4ytheMxUjytfE+eBSN+ZKEjAKoNKjKXTh20chnr1bn
rprNPMHJhtp052Zkxb1PSPpindpWU3/OwFiL4F5n7OfOkP9qy4yezm7pdotNTeysSWxp8qagZKdM
n5IKJs3qnfMy1VsxEPC0mIB3c75ht0Sz7suRs+YwiAM3nuHGoX9xmSgSgxWddo03XCq/fcuMRu7W
baIomJIsnKL7oQjlXpKgvHf7/nNb9dIMmW8/pfE0MQa3GWEYDs/LjCvKwXJJC1JNod+CEaFK0FKj
TwY+dgdmQy9Yj2lNFY4z8jmFPzbMTuWNGJxr1diHOZy+8qRP467BozEq+7RJQ1oFJCvaa+VQfTnJ
ClUwfTdWVzLB4bFkq/ru65pxtlTX3mKtX+3FPjeS7d5t7bvwmzdjCI1Y+d05q5MnkS5wWZa8+h6L
pLlVMXPGbIKAfwbv3aJd46LceU9J/T4oN/1YyPE+37ltfZ0W6uyrzqagCrsQp1xR7oeq/ppDAIhW
3cMKyT0BL+xIwewxfZcUHOtnCkagvap/VeO+FFRPcGyGBiz6P9KCieUIf3ay4gll+EPWCpb7+r1Y
k0eRJo9AsVdvRtPg6Jo9lmOlxo9gV82vbUOo24oAVlVz0y1HV5yZKnN8XdtUvSrfRmKKpHRtLxZb
Tl+5F2+FKpjLfSicszUtHws+voNk4kNpNWd4VLw+eXWa+stu12f2ZtKQTKZMZO8MA6UOH0Ru1DCL
88I3JF/DbnFxzMhfSaPOjuwvRT0i2lnLIz02R2eysseM8JmWGKmFVzF3AjpEpmfimU90bBwB6DBW
QM/WzteQzzEKk1POkXqwes0ITaRBRiEc7pOHyRr/FEYW4zf4pJLsEzHeA3lYRMCqYNqb/kJVYSbp
rE7zVwch23EpDJeTILVtUROW6NWoRiM0P+1/bGNwn8cJubuzaeuNZfgqvRptuCarYhW/lSd5zseT
SrPmDUnfeMkKfakrBcdBzBgFgmDkVsJyuYHwsMt3w/vf04ISgWWpi6FNHrcmtx49QVwmWALGEklT
mSS8eWaRn4RNdQ55S/5uUj412h2qTppdnhuvCT5aKRVVjqV8whuO6rUNKAZ0bMRggOPJeTuIPsAt
l/S7mnSQUCey1aEbZO1MNuTCzalbNo9kYVm1+l8LdnWUAPBGCRLPnjrsvpqjBClwgwJLyyOdpMte
Qwp9hqmLS9oqqjsnLu+Apco5LmMAw+UtOvhvkHryIs9v8rdaZszNps0buinp9tL18oNwzPaLO99c
abVbLyCb8GEd5g/a4DluX8kcs2M7LMpnBYKIDyRVL9qHlcgwt56GoO++RkP2e5EA6yRdl7x5tuiO
eSo4VSTVclqMsDk02Wwcy6Jc7qFR298AO0CV4cQbH6b1XmY0QtVj8kMvLkVZAvlTvg7naRF0WlRd
g4MvAD4Jl9mMdDbJ15yHoYbSAptmpfJJndJWCUGsHA6GltRPzEjztffphQkm+1fQVs7esHz93Fh9
e6vN/C9NpihcMlne/VAbMWkS7CoMvuCc03s3CwDo0tuDwPzLG1GwyOscDGf1z9pDupj2Rv6atKng
BQq3Y2wlS5a70R7IipLzITWdEvG3tf5t8oFECiLynch2SAaIJe/gncAHmoQMit5ecGoPwyMArZ0c
akwau1mYjNU5eNTIBrv3EMCyHzf/4COqhyY19UsAdYtPaxk5hC39c68z/19ZdgMeP7//mfWYOZit
dEurqQ6fZMWOjK6BGgpcOAZqSGvnhdZQxlhLquu6IDyegkxePaOb902yLH+3FAfzUOpMZPsiTO2z
8pZwOjjh+jHadg5nHejhqi2rAs5JOUTZXUF9Fg9pyjDm4QOZ/M/Vrr0oEdb4sNgzKN3mNKDHW8FL
+Gn9tpRGcnadWdEynIziPgx6iULGQwCPwZvObp1jQeG5Xl+3QN0IomJ4q1TqxA48z7Obwl3moZnM
u7qmz5HUuZeSxdXb5Z1eLhIV1b0Szbhzh9ZFtOz6cperyX2pq8H60UFbY3JIx33PJ3uxk9TJgAXL
pCuvanbX6zROX26DdokgynTcCTfpmEjXRhUvEgyX5mcbBY+/GaoAJUWE3GpY44Lu559Gm/1PkSOW
jYoUZkP5Rv1WuNN/pp85B+gil3mk8PbjEKIOz+SAMrazh+lTL90f7bQQJlULCZYMHvYoYHpDzJCp
lY5a8vV3VcNIQuvsps0DwJhnvzoVVtk8CWdLNJjS5c20ID6iJStIKcMzoKOSbOnTkCQuDauNSxK1
AQM80cYZtcNAAavos1NJqNp6MBN3uudF4Yi9TLSdAU/ZW8wbD5o49SSy71Kna5+TTDvrdQaUCPdt
VUnIHTtp/om5nn5xVgPAYMgwmQfTEZNP7bS7Xk72Z4r4hQLIhuswNyfAVMNJF01LulFbFPnZBaKI
c7tZ/hjKCCMsxO/uhOYzHgjW7yGPBMeLIA2QXSyh7N/ccVIxYq7pUA09HiKr0+dRiepAHWIKc67w
tDrhwPcyGGenLaqfGs+Gd7QMace+2S2Aj30RN37SUiyHrG0mcXQfqsS/k4Y0fq39bP8QgRWuDPx5
6kWFSSUWJTh17xxXKhFo4sOhGc1NnWDnWCfEoc2rCPr+PbWt8aMadHn1xkrdHcUBtnK86l3A/CJI
yJLsxbCS/lU53hSvJhDinFiIMHK2S1r2WNSRLhXAKUHxxdvJcb7SOARcoru9hQPHPIQigmb8XWME
ZBE0UcQWznOflmO8BJSDiT6k97y1f3pswfe+XpQBGDL2DBmkLNMu61R/lsRq4U4CNv6lzctjA7i7
U/l6kx6+4LIdPBgj7LllrlEOJjn9oGzAyA2+ijD8R2QABGiB/clL64YaZe3cJrv7YwTDis8uX6LS
ye+g/P9VjkyPehlJhFw43gmWYgylOjmxuCdP6B02uYe096I1iqshdEggTIhkJlva2EDYAN8Jwulb
GJVl0FV7slwQYSV9+O3ADz5ngzdAX9vBnq0gORBzPBzqwKSrTNTGFVYeWJ2FCiUjE3bj6Am1UACj
O6xI6mZoz1nAV6ZyyON6dl20BAKbUiPq4JxvJ1DbCTZRp+ntLQeRo5Pi3qTeoaexk0+at+rfWCZv
C08RCbEHc7BeFonUzROxsNBoofRy8+LBA4LpHBNytL+mzvxOIfsaIdO/Q+hS7kphHU+of81r3Lim
ke0pl9uDGH2AhO0Vjd7MQvJnGfMnM0Ew6y7nddIv6Ko2PiN49I1FMdUYMLNefivIZ9xZnXUjnuDZ
x6TiDuM7zP9rbm3FihkH8Nq7GkP+6XGAhoIx9kFd/5rbPN7+AIvjY2NYf7LZvmUkNrsUCvozQr5q
8yMB6mWlvg55+Wh39vsc8Aqp4XMclhNvJRy5c54mKE+nbhhx1avfeSNImjVc7Fr3kc/8gii//d8l
0F1TRZoC9UG0hw6iW83lLTXb57yXiFJXD5N7NkE6ogo1y/+Xn6vefloqcas8KuPmn4GgHWBh958Y
e0ZeScg/4d3IMlBOOO5LWpNIsKrcYpKQdYx6CHoOtmzT4pDC/eyt7h8UnxE9RpG9hsQOyJPLMFEh
dQKt/cVD850ngJCWNW+am10uAOWG9dOujXdNMsgg9B1n6Vup5jtdrZDSZkx67+/R6f6OUnyk/aKP
ZVjGga52c6cuDDh1ZI3GXxaZE2Vvz1UrTirXaAx99Ps4nzdVe0Ydp8CQM0PFyWWhAFXfjRFn97b8
tbBFC/k48XZBhQYVHtNPppz/dEZdjDM7p3Hxv7efCrSxH21Z7idRI+2yszvmcWhZ8IqipmgxR7dT
izv5AnHYA71W4WPh1odcA0yphO716VU4C/privqqFhJkVBe2D8Hmlr0NargtYffobTWZsk8+2im9
1Pi7AsFJIWD1AN5v0mAHHvlR1cOD4/tU4bK/BuH3MnLyC/yfHtwxcjpGkWCGmWibixWsl7Ze3jc0
T84cyVrOV2rt61PdGQcWhF3fN7FoOOHBODhukkQ8qXcyT65mN3yELvawjIGxcBA525m/N0t91sXw
1HUUtrKtWUe/W37pDfuwbOPJzIfYWtRXFxLSNBycJuMo3LbvhJu2EA3FZy/pH/GaRwqZeL3Np9Su
L2q7pl4fyS+4Doh8VegdwgKSf5Ny92X8P5i+8Q7TSDJHVTXc8uTDMMwXFACfoTmK3ZLaQGwZK32b
eOUB3CB8GBz0GhT9PM8F7cpTHXykWNn2QEzvPr2EcegI/OCOeMKFpCIt9E9myx/fWrrTjNtqGCbi
1Ls9XRykIgRPcz+xRJf5dEbK+52NM6b2zLrllofW0ytlNPKmu53/L20ZqIcq+bTsNUWY3RyKxt+r
hEJriwSyKLOTvyVyqJOZzSfI3lMjk/cUXV20TCv0Jgv5gzNl1XFx2vJUOEON/8yjHsZ7bNzwhvAv
nGW3U501borEIBPXWklWnvZowGV4yUdZ2Xsqyg8pC5TpUjhpjbGLrjBEKlrX3X60cJw5mLm3l8Pv
l71FOEXkdqyWAUZNNI4Olr+ZRTfN7Z9m3DZyCxpAntnPY0TixyUnW6B4wYnG60JHroFsNrMv2+Mt
IHMlDZ8LcYCcFinYHeK1oMy9g7n23Tg3v1ZW3bwxMREKCFz7qlmecQRuUQB0Ve7yasYEqjkpYnhH
nRmgT/XMYrdayQtwbFjSmp48N2hQkL6jVHwHWVz5xkTg7rY7Yan0oe/NqDbs1xDSA31qcR4oujRF
eKsnnIzIKWf3aSnSjw7PoxuWewbKo5bhkfiN58UGW0QswoENoH75cPPkIOwBp+JTY9lP/uz+jHwY
Z2igVSxCcJKPOUCsbkgG+47UUnD3FJAe01XkwtMOc3+uw+GwmR59Kue5adtHq3rFDvWeMmCkVNPi
AdrExHam9sZEnebwvgSfncQlbY6noSId2pyiZHX3FGP8JGUyc8hSlIejfkKHvP1CPlWBdj8YOxg6
BFJrVv8yLPtiysyhtDy7ZEF15rQWh8T3jISOYlTcg3NdDX5JEejzktUvrpXfKuOJvWSHAleiIu2d
L65taB62i3cmQdZLFxM5Sc7tjFddn6f2ycKt3GTNVU3mPvfQgW+CrE58iSWDus4Pygm/7d56G6r2
99q7jyg3OdjyzfFgcFv5m7YnbJNLs5XYWpkMCq04BAjTT6Xk8cBr0US2keD0yJ41PPdmzwT+L8kV
mb+MJvnnG8ahh80sQQ932y0h8r2E1+y7fVBZmJOXFyWoj6rsu71Wx5mjPEoGYOBufMqRszSGp/eU
QlGiOomHlRxUNkVa3vdNvh6LILh1oo0dzTurR+OUsUOVVn70UQrgLE/OtF08E7XIN+SvKDpmkGN0
xbwmBPWeBBRx0LuxChG32rRKqTYlECHfh0X/tfJ0Ksw8oyziYQofkp7JgztOwlQT22t92DCBya12
68JuX3fNbyNURQTrfa54eZYlOBggSGzJpIsuz6PrmdDiEkytta/WBl1xJZOcTssU3km0xOGl92jE
cc8SDsL/6WbgcdnehIdS9XvF8cS09WWe60sNIUOtWiy84pCo6mA69yTEZey26laGIYJkmsN8rKfL
ZBAslATyTCs0V8pbnGJfmbPskI/iwOHuyANUKiSc1uJfNz9U32W3llMxw+CVk8njxPQy9jTk8qgP
tk3sd/kw83sKRQwJf/d2XdufLan5Tf8PaDeMkWmj2Byf7Do/J9xfOyt2zapBI/M9f+wmYQwtD55s
7LfbbnEzCdiGdsEMvbTPqeH/8mqlYwP/Bs3DRFg5xVPJeocA4iG38vPIAyX5AMIon9MAYqpgJc/5
TdzWCpG3bs3DMBP/YOtP+jwffAa6ma9KZ3/bXMfbfdjudCjKi+k8g0r3hM/OT6jKMEdB4KLuZblb
Qevls0eTkQCE9bhS06K/fsxiNHMYaYv/RhKUakQIReG++9xgTm8Q0IzwGfkQoTxvFoRt8tr+7u33
+rBVhsIZv1W1mnm3c1BaMa7dKlwJVYUOzgIHAPBg3C2qv/bS/C7lgrhbnxjlSbBBwZX9IxRk8/Un
9DsXw4wTmj0+aB6L5SDm7HcxZ2dsKggjPpUfxNsPb+7kgZ+iZp1hq2ICTZ9KliQaQra8Jumn8czX
y4E+TnizTA5lQzbEBgHwNKNDfyHiw9iFGQgNhsPaKyMXLXdatuDk4G+PqkTUb7G2V35VRG1XIT7n
K3Fm2ppFduWoePGLoSLjiWXbkReRMPEnfXbWsn1tJcb4thHXTlsfRMXEPgu7MawnRIlAhcatrOXE
7SMbhw/Da17eEGk4Ea81LnaFNEePM9YPMjFGnb0Vdvlrkv/H2Xn1uK2kafgXEWCsIm+V1Ulqd3C4
IWy3zZwzf/0+9FksLEqQ4L2ZgzOD6VIVK3zhDeB0FWo1naUdFabQDdFvBEm2YejdxbU3kC1Fwz6E
ZZ9RuFiHVEuWQ2I8ZL31QiNoh0g5r2+YPjXYbxfIsyzKvvvqxpqbcw/azwUAtEQo30VePhetC6iS
LqLHEktmhwAM2gCtuQ8blaZ9bm6NGCfDuvGejRF2WRmsDbhhYdluiRjRaqGh1qbJF1cW5sJXuk/I
Mj9bnfeEdcZIZSxCSSmtPjuyWTQ5YZejd2sX2s5StZClp5Ac79qseh+d8UsCFaSpEP9KDP2x7bKv
BQIZOYlhro+fAy9FBNKmeSOqbPhqhdVLLkEqwg6l6ohVTSvzg3SVbd3rbyTP2NAP98Qu9FrKD4zN
EWAIoLPRKDkkVnevE6WAjvpwvGgnzOKLGZhPxPlHzErFovChdETemzdGq1AxDk5a78Ow3hJwrk10
lLAO24k0osHUQ5623eJpil08D7xqSRcYBDZplKyQ13WM8oBE/QO99492iN/dNH6s9eCAhuBGE95r
rDT7LgB6k7gIXimK/jjJIE06IGbOC9Fxa9tNs8kbrdhIp6RcaHIEUB/XHlQOEy2d/VREVPhzydAc
w6EZ9nXdpXDp4nxVi247qZN1Ebd1iGAV2jMWnW3qPItIqYpFGHsxeE8gOCgCfbFSnnKTMmQN+7ED
htQKkNep94pA2YuedoB1I7ThcDdOt+RDxXJMNOSBEGwN8EtHg0J9ieH+2R3W41JklFviZsKVuMvM
ifa+JT/Drrz36gShmuE570k2rSm3buj+U+zVbKA2YG26ujzIsX+og3yJMyQAVwc0gV4L7jm3LBZ4
9j7GyJQuskF3lvTV1kGZPuaquqssSU6mPZL/bJCyrcFGNUfDRJqNjvVDk+jHXGmPORIU6uhQzTR2
SWitdOn4C9niaK9lG9NX93jmQlyloBXba7rpWwU9S8KIVpeotEyF6DB5roFTayJ9HCTPjsPtOW21
QMa7FAkYbtMGTSF+dJSvc83/LUd1UYg3p8o+R5VG9NXeJXX0bkblW4aiDu2kTR9Fj37Q3+foI2VK
iAKLS7yINJRagefKnRUJzjtN3IehgT9REgZqpr7v+EKpQz9uqn8iXg1HEAq0U20bkYNhTrin2AYg
7Reqk750ofgYqZsrahcsKdTvfTDjIo+2aWjtHMxbN76OFpQJXUX3wBRX+kMQAgu/TqI+Y8kT7+tU
6gypUvtCBBvG8198dc3rRNH6zvAS+tAIN3Xx0/NBqI7VyzQr3wUFWN7yx7w0plAlUhL/iR9M//tf
YxZ0WXx4Lt1LD3BtSNj0HhT48GsTiPvE526A/DM2N9jbcycSuNuWatiTtDISoqCkJur6X6P2XTth
r8fmBZcIR/tUWF+YLyVtoFvm7x5TFv4V1ed81bjUkt+vL/M5V30anK6cidrDZB50OriNblTsJUbz
0lveiwnTBAuzLrVem3BYXx/J5C/9pe3wZ5qmiqmDiYA0GsSzkWKzsn3LqZsXQpD6SIYw3ld1dUPm
4PwLIqOJhyoqNkK1zlSBq6izPIvy5Qu0PC0lqoYwONH5kMWXY44WTQFK+JYn4bm2gGUgCi+EjliH
rVmzD+j6Ed38ri1fUiVQVkYGOp6MFSRjZYy3Nsu0SrNVtFBGZK8Y0rYRYD39XrXiN4mU7p8JWqKB
kNi8De7O7B91sWemtYJQo2py6+zz1lyU+XDjF1yY7MkPmDbUX7s1BBXeVn7AMYRNBPEsf4lE9NLV
/Mv1/XLhU54MNJPmMMBD9BCyyulYAFvcjiGyk5oCqQeobfOohuY6Iw69Pui5OoWNUReNscktEQFw
Y7ZLk1JP47FWypeItHTRWIA5IU8ofoKQkPowFHcptOya/zqCOHx97IsTNjHKxfBk0kGZTViq6KhZ
NhP2nS0oNcoX3bHOo4ckewAf8tTzrxaA+//HoJbKeZwuINuczddpArgi2X+Dhq2/d5v4WwpWUW+B
vhhgzIJvWlrdcFM4v3S4YDUNfV/Uuzk7s5mmlHBlHhfjK15f/o/B0GBkql23b7NUKAurkNmNpb0w
oKFPFo0ohmuT89vpphXOGIe+3lqvBe0Fr+7fEbxCuIMU3H2/vp7ntxyaH3+NNDseGKH1VSE669Vv
s2IXFsmTEmrJDafAC08Gr6JhqoLCpokHz+yhoqo4quA6hleIbMSQn9TUuk/UYFNYdgjUSV0GzC0a
lrmoaOK40WdY+8vrEz2/ByQC77rOa2nQ6Z77AHmGjVMVPthvtbrh42WLKDoUI4Hi9WHOv5ztoN5o
881U2+J+Pf1ydg/pURRF/qohFwcv1QG0+gnTzW5Zmc2NKc0k5XmhMOjjCGDXINE/mmswu4PG40+F
4xWCrA373W2KHdxGcvpvRhhTO4nW1yd3fuKnASVettA7HEvOzkFBcx7NGr98BX9i2znAxG/AmBcd
UEDbezIhnWfZ7vqQ5/uTIR1eYWIcUzpzuffEzBoXLYnyVfc/vDD7DFT8lhfh+RAOkRviT1T4JJJc
s8NW9IkAvoJESy7jD3cSmNSHT/86C7wUuaMBCdmSd3d2ykxjTKvSzItXrQfZTBnE29ZgUq8Pcr7D
TweZtstfL109tKZaiKR4zfv0YRShuWnNGLKYLl+uD3RpwQBj0NFQDRWJotk2kJZK2hoxUBf6Me9b
EIP66T6uD3I2G0cXSCChZ4U2EQIbs4MkGvyq0YiM39Sk+oCOB4PB7lWowtHrvw4E886aXHImU2hM
FE+XragrwJB2Wr45RbVVRvWuDMfPFJSvj3J2L2C7SwJrmbaGj70597EQ2hhrbdNpwF2VF8W8o/Oz
yYRYjNYNafbzdTsdaLYLclQYer0dtNeh/YO2ib5nlCXqMrxlCzb9oZPIzrGYiw4t1NBId+TM3yQ1
pWs0Zo5aq/15cI2XtlyiRLfRwcyDc6Xl8c8LeDKcfvqZQkN4Y5ujx5nBofThtK+7IDTW+hjT4FHt
8MY9fnbVTbMDr2rz4rPTtdmucHvhASf087e8ClEbqJ48iDFtbawR58jHt9blAUFE8Pocz99JRiXH
N9gjQlBGmW36tELpVNZl+mZOIj7yc+D+9oqeBY3fEHZZKHX6Q8l7NKd+t/KzRxvy+vjywuaxOXem
wwuJR4Q0Thc5Q4F90EqZvhVxBZMXkQbo3JTIMbt0jbU2Eb40xV+6cfApV12y+49aCbKlKVsUXEyb
9hakkNzLO+J5JIERMN3oDlITfkUzD+ldTfQfCiwoBOETfL/EuA+SDmGQ2oSI61GRTWGCiDymSd7K
j0j9ULr3Ev7HxK/s1eGh07utjmAKYB8qpj7qt634otGFl4DFlprn0cHJ4Lyn99BSp0oDOXGte78r
fXjh8P2EiRSZYjexhyaJpAm8PXX+wpg6MKU/Ja7uXNv42rqQXWNIdl5QrV261DSI0IWoXe1rVDRw
VSoj3gLO/AYXi0pw/rPI3ecBdY00cv/xOBtUFHgwbMkdNVVPZ/uwN5F8SsZIvogqBvNeQsEEwINq
7gSQvv71z651LnQuQrx2COcNYsLTj1/qbohnF+VaP/LqB0emCBvHunUjFrw0iuA1xyIDDfuzOCzI
QMlZtR2+5W2YPrqDAk8/Sn9fn8r0Ap3eTULDHNFS9T8Cm/bshRpdCxxWVhdvgTQ+l1T4jRKN8oqa
nHlnldnX66Pp51ehwA6DOEy3VX3yeztduU4rSkdFQeVt2kypZe9CZBHDH3lPOW5CPTlylUegpDJu
SCh6tPB86vLqoUVXBsNL/jG1EhxXPnkAbgkh6Zi8A7hcgK+mlM9TYXVIgGyu/+zzw86vNmjYmJID
zy13+qsLo3fgHFfZG6bl5r4crKmzGkbbeECX6/pQ56+fZCAuNx0MAPnT/F7TR5jEpXBe1NyDbVh/
UzsJvJyGRQy+4t/HwqtSEM7ptsZ7ezotoFpKGjiD89K41iJP/EMVjg8YxS57q7jxJp1/d2Q4CYZR
xRTaVJ4+HUo3tRJCt+m8dOh1QLtDJA35qHKSs0LAT0GI75+nRiWFQAWDGbLC+QlFjd+jdVa7L0HT
PtW+tQABtx6tZiXM6Mf1oc43B+NM8RBeMpMw5GxqWTT6Fum39WKVgIyLpD6gXXIw0BS/8dBeGkhq
FE7tSS8We73TNXRQ8JJDoRsvYDNHtAejg6OrL9A7btVntOknn14KNnUDaZom2QS7cDYlTY9KJcot
44XviT19jFbbJi+VFeT4ew8BHkepEC2pP8AIQqK6Vam5MM//qpYkMhTEzo6A1xppmhr2i4AFjSUE
nRqlhDUHOvBW0W1++01vBtuEXu20Uc4mivxsSq3IFZyAYYucyLQna9oGBEmRad6IWebz+jMYuQ3V
PYIlXo7T7xdXg0DJlcHGMfrZ6vtYrR6wKdz+23b88wxaGN5qlhQGnPfTUapSyiRPfaTyFJf+N+6o
mb0sNePWbpzX0yazNG2KgKYagRTWXAuVA1bGZqF3RyV0Uzxl4LIC81b79ehF9a++M41thDTQri2l
/aKbotzWQXYrtP4TXf61Vf/3Vzi2NEl8yEtmi4o5SK5qYVUd3eTFBDDVqhvMDJf0j/UqXGb2caKI
NdHw4JlIPw2PtNCIkFp60deXfXbB/fc7ptNPuR9s7tznHVkNbayDsDrKDA8pPTHNp3AAvGvUEfCE
wc5W8cg3yOMsv/HBNW32ZkxjI347ua7xdGDHMHvDmyiJQd0APnJ6LX/2RszGgUD3S5MOX2eaCtpB
VvbqNwhyKEmLk4rSgrMDE6rDT4R+ifGFZyw7hAL3todjG0yxehV5o7ZU1QbdRFd1PmD3wO3K62gV
F0OGNkiLmhLm37D/wcIC6PyE98Gw0tsq3mfgepeln/DF41LbYsOJpFvEHwqavPoihpRr2PXKo9YP
9vcms+Jn2/GT5zwZUGUxQEzCu8LtMojwIWiL/FFCJ91k0D9W6HoROgaIc0msMfHP0rVPeZzAW4RQ
ZC7oHOQrgRbmboDqtbSqwHjMnJYEQU2MJzgvyR11s/YBQpv7re78eqUDslvaFkS3uhhXVRt9RHFR
sUsUuocwsNR7rioB4rUKX4JRgs9BoOwhDWGtoW1hriKYMPsmosLJPRLu9LF41xo3WCcevoUskrtr
lQjdd1MYz7208jdctt07EF9IsDZDAd5EJ4xRPH/vNGb2QwkliEalqp9ySOcrhALKLfkByBL6O8+l
jl5SF6CDgOSPsQaGC2UQoSJMsorgvk81vregZ4FWWiBwblMxj+saDKQSkN2Bg/tWmvfu1raa4cUT
FKIxJVGSFUBE4w21DvXfasHTtrQ4lVT4BIDAs/BCj2PpAiqXz2RG8QbIRrM0LMX+qfi2BYjVMvfX
j+A8J/zvHOAsR4kP8zrKLqdX34A8n1RwojoKkpkMxSg/pE9UIYRWb7CETZsvlv090YJVTLcUaMqN
8WePyZ/hEe13uMRNiv3zQCBprBEwlWsfchVyJYAKA1ufOF56xaCuEo+Vd824uhHozJKEP4tsSXzl
CKHYNdr0v/9VymK4VMnDMDzWAqY9SobIXRTZy/WVnb1c/zuIPdUzEUeR82QXfQTETGEdHiEA3IGM
fiiA2KWx8f7Pw9CrJDuQRInoXs++nwHpqW/haR6qWnoPuR6AZXCEuS4srbkRZl/4VsTydGLwSpUA
j2evpCY6rMJFGR69JluiX4JawGOUWUga7Mhkb3yjC8tn8onYFZQqztPFDlWAGOHA4BhbFifW8FHm
dvzHVL/ViL00kDMNQuCn6qo1ewg6iQ5XNJTiUA4lEt3tQUmEg1qk9fP6h9KmV3X26prsc7xFYRFS
OZ8FiKk/SBcP3fCoy2hTuAqL1u9KFBfGaPI/+VwWIP+4/+779tUJqzvHcrfXf8KfzXD+EySJEltA
GvNMEhZHCV+PnzBUiLmksG7Xfg72K+JKXpR4GSxD3Q82do9iXoelEeqgmLrZWVm9d6ZbrGDcoewb
wogyXCu/KxO+ih145mOEUvoacGCwc4tJRjvNbfQkLbHAoDzbIgXQPaWdnz3ZlYZJcY2OEvqfSMBr
srjR8r7wOS2DyIoIdYr551NsusIuUjH42Cyiwxn5wzaIrQc18YYbmcWF0/D3QPMCpRL7oKx4NI5t
qD/Fcfzoj8qD53iPPj5eyDGF9Y0BL91af81sHuJDetfUNlB84FbFvY8ynJkBULy+Q/60ymY7xDKp
CVE84Sxgvnl6NQorSh0CUv/I5jyWzQ7zq+X0j6xeDd/VWH0wxKOR7CTcla5ZB5PjvPItDuSOf2j1
e95/M2+VdKYb7OwnaSpFUoJEEqzZuYFmFbWGa3tHgKrHDBwu4GCkj/oh3sdOsoHLv21DJFPzNL5x
Xi7EiFOtksIY1meYz8+uBr3z2iYYc//Yq3axyljvSZ6Q9JtXuW+V8kY4fOEDM5xJgYyOlElMerr2
tTO6ka8qwREUtLtX8zh9CEoo9dc/8YUDwiiYUasYHVNfny2nG1e1Y0R6cNSz4RMIn30SDS+Bdiuw
uDWMfjoZgMpDk0DAO4rOaUAHNn7+4uBodqyKNP9HG+opaNJJSB2DPjo1stnCgdYHrG8V/hH2WA1o
K3o0FesfoQF/3nNeWCIG0l8TXd7TCTmlsNEb9oKjTLLwGbEab1mmSKyPptOt2aL9SuoD0nJF362r
ystX1z+buLA7TiLD2YKSKInO5Ho+ToAAUPQh4v49cMqss9udZYyoDgwpMnuF7j2S8/VA2dFrMpNC
7tsKEodE3RaUZSIXlW7HWCySjcCKwJ5J18tEX2KP0ayyxBPbwnbgYou42cYIDj4qig28MUDdapFr
eb5pc2d4qLQC8HWRAAHzkMI1AjD5olF7lIr7cis8bQD8GKjYDobZymnt4R7UPhqinKTJtyKDKcuZ
M75UVlb8dEFfqgs1RjvTUmG56n2VbMtydFc23p42yF6h88hgSAsi3lLrrdJEgD5FY7yV+vBUaw1+
mm68Hcu4nAQ+4GEOoPuyDp0WoJ9r2XYVvymRn65/k3nN58+eMHXeGYNUngx2dpbCKMu8xGm4LZEo
9VAFair3l21U97pGNs/F5HVI7Sd4zUlf/SjN9N/K9//FmNwUti4kEeDcOydpoZnKyhdk6fp3OMNi
rVLEW7amEf977GdNbUxQcQAQQLye7v4M2VzHy1oqI2bxW0rkjZp+N6rbwDUON2/8C/euBTliAv/x
H8686JOjuzPZT1iHsKSgi2T3pCOXfnHi7AeiR7cqd5cOFp0UFcQPtzyVu9OpQQHWAI8k4hBD2EGl
QNNXslTtGwt4Kfyz/k465sOUtl8XULyPIu5ewKssXYjeo1+gfBYhv2LJJyQQdkEh4OqZYI7DbVvU
B3vQb/iVX3pOQQtY3JggHOHKnk7XsYa4q6QbHIsG0H0fH+N6lXTtXVd4cArlb2kmByr2t2zDLwxL
2MtNTZVNoMA0OyoB+DUXtGh8rHWkJwwbuZTEzxeKGUA0Qe3Y1x9NI3wao2x9/ZCeP0Skl7otOKDE
M1TUT+drys5FLM2Mj0E3rFrtuwrEnIjm+iDns2MQhyNoaCAu5Rw31mVeqbZJ0R8Ngdiz0Kr+btCb
5EccoUXg+Cr4I/S73XsoUTAv/Da8cRFcGF+n+EBRnaoWke/so+pUgUy1ARJXtcNXWBXdwkexOCuG
pRa2W7IbZzcEiNJxldwIWi4sL+kgOApBQV8nTDtd3tIzW+w+YZ6aEVDziQsy7MKb1fXzG4EOjwpe
lrYEABBtFokJDRyi0wbd0fCMX0LzNpUd18vGg2CHyF10Y04XR2MpJmwQ7nnzlHBwdOhgpdcdscd8
bjgb+N0ly7a0aKTdil0urB9FF9otjjaFfPOxkkwmUFVEe6x8FYZFi7gECrLQXLI+uxFCnGcsUnL+
KBQAOZ5AlaefKkcO2jO80TuCs/qSS/0O46KJw77vs35d+7d6yxdKS5LiByhpCTIPO9LZ1hjr0ULb
GTttst6RTo9cGe3XQpg4XedFty1FGK+qGFWTRYkbTDE4KAwpKoW/Srg3pv5ng5wmEdNvAc1m4KRn
Eymezj3OIDSAE3AORu2D6gApm1kuPiH4GYz2rtTkI5xcbDGWyPFjcK0hT1o7/qFw4IehoTluLQSe
rt8ZF3aZTdeSG5iWNJfTfE/3vmuWXeAi57WbeigQYbqVX94Y5fx1Y97TAFTYALTP710RhS1EBV0e
klG+afjgghR+/PeJ0NLXNarpNk332dqGThR4dQszGqmfjVYavxMTYYA+3FhD9u8RF9P5a6xpun+V
7hIlhygeB/WxcMIfmhrtIwSRFnquPvgR7HjKzY+Q2O+6qPzQSrFvbePWQ3ZxQadbCNTEJBo0u2pl
2Ki6merV0fTiXW/KZVzfahNduM3ZFwSWE/liak+cTtIA+ZzXyGUeXa9VPDSicnOdJyjREZjB60N7
fF9hm7XRPdjipDzNjSL0hebI1G6mv8R+AfY974c5Xuh4oo3CIwKk3jIRww4Fqk9KUq4Kv9zpBrJf
aIAPePp4LYJjlHNqV7aLwVSeWq35pISor+I3euMQX7i/JtiQTXeVEEKfV1QFIu6OHbsw8IcgQ3IE
owhXoccJqavAX63BnSYdoxv1pAsxPgJulHD5GrzwYAVnH8OrLIBa1lRgLXo0nVFuaUatXea2Yn6h
OaPs8FVoN3US1w/2CGgqL/k5eavHN16l85diIqaAIAVPIVmB2cYjXNR0NzeUA00zYwc618Osidyv
JXP796Gg0FCH4NoGpTbPazSSJiwhe/cQNOoThi93AIN2vRHc2GcXZjQZ1U7wPu7lM7CO1Mgp44Rh
3Ogp8cI3XPGg0n++fjtd6LnyAf8aRT/9gMqAtm2rO+6hr7Db0JOv0FIQy8SXfojWY2PsMXC4t4AZ
CnHL+vL8rmBoYJlAP2mYE4KeDt0JdxBVVbmHwkJGGzg611V3qy54/o5Mg0hwkrSOoPnM3hGDc9DY
OLccYhXCuaqhEx/0FVZW8Xvb5MaNrXFptAkzCzybQB63ztMpmUU8wLjsGK3wH/SiQhk+3JclQje6
/Xz9y13aHmCngTyZ3II0ak+Hko3tRCh7uIdk6JAXQASq0dUfIP3318ehqcBfOo0O6MfzEsOTIoqV
6mwJBzPmOLkNkYpTWBsjarotrXlEfBpYjloGWkP0ZEiDeu95w0fg5/FdhdAQcmX1rySsvuchjEvR
pF/C3H0VHeRG/AXxIek+R571WNL4CbrKpaWcb21ZPseNgyMaZpa9XAnomP4on1S3edPYkMQmy7LK
cUkYIdXyd++1SKV+UIWf0D05hA2yZrHx4oct8oK+tW8NiNiYBjqh+rPVKprG/EuPgVlbB++Yj3/2
XBUKq0DztWuShTpYv6RoYdEUh1azvpRKdV87+uexzXZNCrHfrj4Bl9/2rLbS0VhFdTFdEJHRpcgf
sHOHQGEn9rIahk2rd3urAjtq22sZOLxJ0adWG5/7WHkgpNwpmvcUju2nxE2WDhrzZTIg2TwkB9tN
30cEOwatPho97qdllJqrGL6mcJ3VYOgo6TVre/A2uWm8VLULCknBF9WLHwqKoi30rhbBdjqjOK3E
OOch3KN3S9MR9520trEVrUNHfssgsvqpfjeg3WEW4dMwlt/SUe4TTCbGoTwYJRR8xI5aL75nOUHS
hSUq6AomqoG/RvdSoFNn/batBEHe8nujWGs8qg7oDa0yVPekBmXc8Bt4tdGdXZvbciDNww5kqbil
t9f1fF/r6JvpeIbJqPg0zU336r2DMo+DfmSNV4qa1chztRgbCEMsSlOWi7SfhCNp86+RtdipOBwt
2ibaC8X73AQdwlrNjzaoNfSCsYGoinyYHGgGZQ1aMcW5r/ZWVVm0CwORWNSUU3vb22D105LHGzb7
sGpUeHJwHIM70gQdhJzyBY31ap0LC8kSADBfk26qugFUWeCIph9Nt1V/YUWAT4dMDGOp4V6/Cl0F
e8B+hI5sx0qwTweoNUAkzHZR2VHTL0b0hR50iZxFnXaYmk1/swjwn/JtOT5hoP0NlRf7KRhcH+y9
5ZmbyJoADOCXEeRAJ8QLWm/AlyWuHjPizk9qNSZrJVZ65I0M9dWwQkzf2+JLSlcQudn7yu/eRST3
sVBX7YCh6eBuPX98t0S+g0F+qLX0sdP9XZP4Wz1XlkOp3eMfsEEZcBOUkxREvs3C/i6PaoldlPdF
7xU8yfCbYDP4lTiWhf4gjepX4fWPPqZogVG/9Yk8BDwt3tA9eoAsIyhxWRX+nL5t3Wi4OMLU16v3
NG2/+1l0LGJ9Wzio2lRy/IgmRw8b2jpqlhlKjtMd4pm4mxQ4mlTwmQlq2q1mR4dwEDDEe6QqTP05
iJNjY9K4lj1xtlmSbItJic/xv3u9D2zD+UU/E+EW1dvnVkvdoy45tM4DGhl3NpTBEMOoVB3fB7fh
UAlng2PlNgj0e0vL7kJPW+mpeeyQT6ul+uob2rbuvKU1GIfBjN7wyn7CCYhtbYZrtcLwrK6Gr1qB
mF7p5Y+N7r+L2H7qPPTADBTVYcY8Au36jf8trZpoR/OzXfS1fmfK8Auaiw+mW/8c6gHTb0AH4MaP
aJDC+MBxotfFHVa3R5hq9y5aR5oM7KVo0c5ATHIx/UAPY5S+QYYkN3ZdjAWYV37rQmuDHvnaSPCR
UGQIPGZQxStVWtBNqOIW7Q+UDZCoScRSOvZ9U4hvkyaT9JGqMYruzR/CVTTYyOTnW6MpN11e/ozY
JE1Qvfqa9qxGzWc/1fZh7d6XkfiNu9MTlm3vnu49NaxF4uLWliaf8qQPwN+hzluraC40tHMxuXrs
AdS4vuiWwh330m3vk0D/8/9pctyLDPFqoPIMJfMTfRNK/JU8YKK81/mKy7IFpFNBMm8xp1iaDRpQ
bLy1Ycaoriv3sTkeTMXf4o6xz5LmuaH8o2KEkraxx0XlfbYJeqZlK7vJNmMY964HAd/ggNSa/wUx
tZR155i3aYM1ceU/N5VZLIIa4S2F9BrjEK1DzIlaCHq7e8uI5I3g4sKLb0zcb7CfBLikkqcvfl1n
mPCEpX3ALvveiNJvuOus1dS5UQK9OAw9eIhtlJnNeVim+ZRC0sqWB0oPhQHuawHK63pMcSFMgs35
f0M4M/qKVEM6D9SXDoBckSbIH3yBXGdq79SbTJk/yNJZ9AIgkxh6wu5OmL7TVcsi3D3arGGjsOU/
ijihsY5D6P2Ym2LZ9intW7MKdq2f+RtdTSc1tajfW5EVfY2yQt0iTSGwNCl5kDG5Q02g8cYPHfHT
l9itoo+EKtj9EIp0pwoKRj4Cg491ECvbZkBoKg8yZ9UXbbDTBj06eqj/gJyMwHCJAVXtNC9uJA0X
0IsnedC88Z6ZCbNTQ+8YhEF9GJC4vLMoWm9UKHDf6CmUdILF5OWGVE+XiWordQVaA/6aPxAHI8aw
s2ZTRlp170u1vpEuXthafydp8ya9RO016ovYo1CZLDiDiLDoyY1i88UxaOGCKSI118+2bwjMPWql
cpAypgkp4m9Voewds/rnfJtSC11vaue2ADAyC/Vtu8+DqB3HA6C9CDhe6q4ClWd+dNAMqPBPXZh2
XWyvH5wLCAT6aDokRhr+UuctP93NlgT542MAecRNCyFxF+s+GX7Gi/Wjr+twS0cDJY+wcLDFaU28
3NExSHkWF16GgnsuHAuh9g7T4wr91NJIUkg8uryndQwjrlRvfO4LiYNh6QSWZOTWVJk6/bGGUvWu
i+b4wcfFtuWWd6Iblf3p8M4PtwWv0ySHRU17nvV7gYm7O73v6a6qIRygLrXg0TVu3Fd/MG/zcSh2
Q7kEfUAeObt6hRP0qlG73lEa3fjUyt66x5YoyZapg3kcSLZ16iILjHRT9Amsh2l1Ym85mbNIcune
OaPBC4rc6tv13XBh9tC6yTYhXJChzSnBiRbjBZtznHJbHANb3eKpiRy/GRyjZlz3gf7+7+NpgGzo
NsBEpnZ9+j0Hz7fVIvf9Y1D4X3JVvUdG8yHMzZUPMhs1nxurfmH7QMf7v+Gs2Sth5E5XRiVgpTiw
vFXfWpjFYct760hNB3X2bYGdTagFFew5m+V0VmWfgEuqmVU4YFY76hwbMtHAC3YoDuGxTrRUak2z
cOOB6qlOa1Lvvl9f2EszhWtLqwgoNgyT2U8Ie3s0CvQ1D1NsOTWNb1eTLlXquK3QjGGOHJYzLGnh
dZVuefKgqp62FoXdrYIoqp6xL2xWboZlK2L23WPYtHITx9GbMQjSjB68xvW5Xti0EzmC7jXXJk3W
2Vw72av16ArlQL1yk+nanWhJA6MS2SBUabUBVcrrA146vNRrEcqgkcQNN+9xFiUZ01gOGhLCFCYB
W5vkoiQx0TfV8D9TU/0IImsnR7mxcOlR82hPoviAr85qipSv/5gLXxphCeiE8G3oL8/BOFrUpK2f
xv7RpNuwQI0R8atYbq8Pcv4EOhrXFLha4idATLNzGnRebOZjCRyhM1/CzNu2vvZMpe/G5XthGDwl
aWzQNeLnOrNhvM7FznYQwXGINPVJw1J771WGeeeOwv51fUbmVIY8PaQU06g+/dm9upyvW9dErhul
BRqctZGsUI7FI92p0WA3m/HRUIwe3+UGM8xCr/H0iHLne4vK1b0f45so8bNatJMOIVyyiKzF0b5N
7bAAodvO3WkqRUeMc3qqg/Wv0EzDx7Hs4XuCz4KfhKQ8hUq8CJ0RXFtqx1t9wDUUY/Nkh+Qn1vXQ
Eh+aWKXEY9fhY1CGCo2qasRZSg5rzxPj7yiLQ+DhQfhk6HnwquVOsCnbsNhfX6Xz6ICWGYg88p+p
O+LML+g8zHyjiKzx2Lr+viM7g7eYhC8tFY8qIhWjUqd/ndrQWvnDMjbQUFdR8Sox2o3EDvDp5PKJ
D/GNDth5TArnCodNjj1b/pwViKaI27UdvkiZk32VTWEdK0iYe8/ABQibCXBNnujWhMThQ2ZH2q+x
zxKqP66UD4VmNJuggSM5urLcVGGj3+DEznexBbIFYIJDbXPS1Jofls5N9DQyu/6JnhGj0Dj3YyXa
Ykep3fg85zefA50HaCG1aBL7ObEoxTJCOkqiHXy3cDZN3KH1NjT3o2dvPDvYNkWX/Sv0D7jflMRx
1UBLA3tx+rQlCs9BUXTOIc6NZtenbrfp++x4fddNf+TkaE6DTOAV0EE2KKtZlBfKLAg7NXcPKaz9
hSK3lsD3hrJokH8DA1Wkm3+P8RmSA0pMSXvknCCJUZdm+nEWHANw6wtrcHrydGPHNvtyfW5nn4xu
GthaASKd2cFTOF3Aukzi1MMi6uiG0QpN8lVWa2Cnza1fh1+7EYOI6+PZ52tJrM01RKCuQjmZNutf
DVyv8+HGgcU6osf1FspP0YRK9JVDigslZznEiej6gGfv0XRdWFN1H/jI9GicDlhWAxUyz4LsgdU4
pn9Fvu0zN7vxUlwcBQEnuhTsEn3eA3c6ZUxrJQ6Pk6wzHtv+SkYw6q9P5ayoME3lr0GmH/HX2tV6
YyVpp7jHsiuW9gBIxKW48D+cnVeT21iShf/KRL9jFt5s7MwDQVuGRZaRSnpByJTgvcev3w/VPTtF
kEGsRtMPoyhJiWszb+bJc1QLlP3McC5aMmCsYZlkyJWmu0JPezGht+MQi8KzJtxnkfFcabdqNvOY
Pz9ZIIaojPHQo+HpDGENqhLxEUPpDzkE5YhrP6VNbad+epTIVFeWyXR6T61Tz4T5l1YLYA94qbEN
k9fFZCKdpoaatB+ob7tLxH6N+HfDXVbqo4HJSqGqJzuRgAE3amGgo+PhNtPyYiaPdX52sYK7kZg6
cGdTKEIipW3YxWxtGZWVLIQ8HY7SxEFlMZyHuF3aEpCAEZ+AwzJ4JU7mrIB9TjO64dCjoquH8UZE
Fd2gZcQvpOX1fX5peUApUfQDOcR1MNl9tQq9Y1ZjykDVoXLq716P9uJ1G+f3EE3FRKlwho1Qi+nL
vaHZMYhCp8NRK1uS6OvBrTeh4Y3szcuhf4DL47rB8yCdPQFS2IBclxZwyvinE0jvTyynldAdTCX/
FSVVuFKtNF4WkSXf1mEk3PJ8qh6C1kVRw4KrGvkbZ9nQc7FNGzfdVJlv3g7ov81EB9OJYAoACNFb
weUIh8J0sgfNaAVPlvM9KpmRPcj5Ix95S1l2V0dRt3D1ZI2a3vr6ZExX+N0ogmxA3ujpOOPZ1HXB
Z3mSfN93NDh2Rr+oU0X+zSX+04guE5XR+k84cjrhYiIMSiQo7b4Qy01UUmPpimTX+bR3VW72GHY0
PSENMdeKf+lOI1UDtIuYAajrJG3mqV2jlIXfH+pY+ipalDg1ZSmpJIhibwCY6aKPKJEn3RRi8P36
tE7Xkm4O/DhNCryJgO9MRxwLatsTlbHFRJryqrBZF6qzIj4/iCLlPNELXmAafbtudJzG0+joHbfI
S4z/AZic7GsVRugksdr+IDXtZ88L7ushCVAQggn7uqFzJMc4PIAH/7I0Dv+D/9MHswhoQe0PmjkY
S0ttnWNH4+a2IicIebMsbgbUn5Ywyi/Qi7PlrJ7roLs4Vg4wiVddI/c6WduyQXa2zfr+0A35TovV
+x6ZmIVSZjN5xQsLSRBEoETOBkKCaRrZMnJUZ7xyOARWnyDMpr1kWbQcRAf9LlNdDEZOezUt+9cn
+MLoIOQYSdeUEXg/TfjGUFO3qiAOB5+2ijvAhPnRhef5pq8MdcZ1XTgk3Ibjc4D9Csxo/JQPS0nZ
s5FGHqSD1XeoXpvGodbUJ0Xzf6ihYmtmehT04Og15er6EKcXDyfkxO7o5T7YLUQPkEVR94chaX4W
pbStxs163cYFT0lrJew3RJ1j9D7ZJLUOuxxFspjowkDSQOca1wfZXAoSgimZi0zL79nTCAJYDBJO
SGuYgFhOx6Slogtk2fMfAkc/DBlAE9eynvNKv9UF7Xjd1lmSbTRGvoXNj28eeRpPjVFcAhDdC96D
xgsvGKQnpI4Q+dSd72ac3aF/FKJbFLwkaP4hFt7YCo1fM/M73abjJ/Dcg3AT130OQfKCQBbKWgKd
m0hbIeqfaqOgh1WyZo7DdI/+aWeMDd7rLNOYHmFTwUvrzHso3Li+62gTvk8cn6aknJwKqqalrWQi
AiCCVFTPZe/FM2HQWVaBDyDtjXeGRQkfNt1IgakMyIdpxZGkyFKS7odqr6J0iWimHcBLX1L/gD5f
pq0WYI3vv7Tr6KuEcOj1Jb8w3SO2n2h5dKXKdBoav7NcenT0PaAiihAAZ2ZBysr0yDBSmr3HJAVp
CoCvky2cFWrchqqWHhOI4UiakKEwlq2JMGz0bQDkoxlI06QLvRj2ASpfY1dV2X4HmXiH2NLgAyvK
js6AKvKfWfraewirbWJ+qbpdqfnARnZ8dpztlChcS2g7GFGNfhfaofIT0nK7SFFv6byZmbhpeE78
QWAFJhcqpTE3NHGMuhlAtIJYyTGTk8fUoaUGldZnEG3NqkPSuOv93fWVOnOQo0VKUbC10qkon4Hz
HEQDVRxHsa9rPV7VXlcgX9s8DQr9sm4J9ahRKy9mqiukYwRxUaJxfv0LzvcK8TrAUZISI03A9GFF
0CvGsKHm+ypFpdlVqs96239raASYmduz5oJxqB8tjRf9h4ucNtC0MWKv2wseADJKg7SyB4Z5QFDP
eynaWN72Q0pvIzJ1oa8dc1317Dpy+22LXOtMCH2+e/kWKpYKREXAZqetoV5X931jZjlls03o3wRG
/dIh6+jWMJBdn9/3aPxjsPU+bIvsJ1k23nzTZ0sohaU0sirvWwLnQhVsS3ry3HiLSNOSAaNDRvnb
2o/6L0SIa51uwJR+Lu+oEjI4Q7iAvmnmmrq05pQ5qC+NLxvSE6crAR1WPiSFme+Hph7sDjyT3zR3
qtXNxX+XppnUIl7OIJtz1ptu1noXBj6PBtOXtkHibxOxtz0vXOoa0KvrE33RFi9rqoCwh/HMPh2U
LhQwo4QQc0ppbjx6rq7aZp72t5kQBmTfi+J3X4csLGUxGE+JHEYw72QWecVnQm8pJSLIfXTIG6Wg
OTBVlq2VdnD75KnNRVU8W14vbcjYK3YG4yukLFZkOxbUZq7sW9vCM5PV9YmYBkx8F9EFCTQZtAxF
kMklJvpOVmVGCUNp1lsoVZvFzqFOub5uZRrvYoWEMdgVDY62kSH0dLphn5I8TxCoQWhg33yUjenr
8m+DobvXgXuAMUQnc5C1OZjOhSv6o91pAVY0WlnturjfA9wHkPWjjbauqy7SoERjYq4V50LsdDLK
6e2YWUjHDHrS7yPdl47IIhm26d8bjihTr9DS4c63fOlTlqfagxZbxbYnaYZyPMCsmd19abpJvVJv
ggVAJQF2Ot0O6Tgp0qJh38putMlg4vtkgI8kvx3BeS9qzr2YC82SfTrHH3weU8HozItfhAZFhKVD
PrWM7rJklkbZ7sEBjrqULszLEVmXqBk1BtaQI6/go7y+uS5cUPoYwdAbCUHOWVWi1sGWx3447HuV
YqTUm7bppntkiKyZab1kCBZKaNm5mMfq5+ngwD0qlTEM/T4xnYXc3tOmAo/sXFhx4USOmVkAJ2My
+IxRWjeKoKIfstu7gXtX9+KXQRG2vz1jeG/eZgavUExNDn0hebIZxHK9DxoA8I7ha6NfLY+wB/y4
bunSYOQx6zReeyrb7nTK2NpGh4BztVeoXr5EAoz2qeMkX65buXCbGySyx9NHQE269NRKnKVDLYAH
2zdDht6o/iPSICNrhfzAnrtu6tKAqG8AWMFN0dU5nTqtN+QyJlL3hTpfpCKdW6Uz14N24fwawAvh
CqE9gMLXZDxBkOUCbcDlPkDOGU5PhNPdolrULRVgDSa1SilqWHySmTjn4tjGJkIemeRgp9uCDORQ
mUVe7quoam7kAHxpKczmBi8tljp2iYMiAO87XSzFQ/Uikap2j/6ie1NVsFiQpQu3RSH+rGtvTnVA
ujSZ44NyrOyNqkOTU6sMjaHmRpHv/Vpuf9amr/woiz5dw+ip3QdDJS+E0lG/aain20mqwWcRUtPY
CYCG10KXJF8q0Ylfg2Gg500anJ0ZmTGyZDzKQXF3GjLn13fYZH7G9abGOuJKyGqyzSbfKxRRnZPE
MJ70iq6z7EfUflK6ZpF18czZnD4nRktjepwqpMVtcIZu01yhCYum0p+K1logq2Mk90qdrFMFbVt5
MeRU+NUHyZ9JMVzaZWwycCzU0s4xX7JF2rntinofKfQ/wGO49JN+jov8wlVNXzfJA9wRfEfTY5oF
qienuVvtK7c41m71UAqPatw8Xl+qi1YosPJwHpUtpn2USoqgS1RFzT43UOnJRonc0J252y7boIcO
bjb4/6YjkWsoGWvXLffKeB6hKexXatAmK6cz9N+sChKlcX9C1meCsIJPYRKlZSFCyFnP+S+hXFmW
rfY1ct2HUoYs1fRN2b4+eZf2AcI4Iy2ryctq2gXbyPKgJcnQ7C3LR7+v0pz0TWrSOVb8yXGC8YMK
hMQ1Ch2qjMTS5C5NI7GqOP3tXsCxooBzQy+2K0Y5pGi/7xqwNBJKAQvjwpm4Bkf3vDxplWaPAif9
NDQt/f5WeA+teIZJeNRpvqj2/ZJ2oZYuR6X4PD7EDDH7RBvzTHRwccY4PLxYaHWmm/7Um7Jghe8B
jNyTUnBwOnkDl0n5NqSIAEuR8HvX3fv6fIwYJ+sDqE/Uis5s95WWOjceOqOCtaj9CiWNPNNnkB5n
nc/jbmBE1NnpZidAHU/bh7QCFWoAUG1T7k03UfaqkUFrZ9XpcaiCdidZ7SjG+ZYjKYh8pqmhYS75
kN8NxfeoidG2LzvX9gpRWSUSrxbPr4PX64fi0twD9Eckj+I1LF6T2ehaPW7CkndpkyMx1krGBp3f
pVUoq9zzN9dtjet4mmugwR2/SP6RIixg7NO5CBLDMaHq6/cGcsdi12wcF/JWgzYWTf3cmM1MdHF+
kWGO/YssCx2D2ruf/jD1SiwLSe6Q4WvcRtvFhpvdgMmRVp7szsW3U8/GpjqxNYUNdX1ZVmohdGiQ
+i+Sh4xoqCnHzusoYrnrQI/ShZhlKzJtt34vzHiF9000mVidlz7e2yC8AXpzOrG973Z+1cfxUadb
Hth4+iTpvrxWao0evRxmRlI8NAwVUDMPidTbQyUtEzO8Jat3h+j7vhjfMYUcPCDjtREcmNozL/9J
w2e6Epgr19dKwJ9pggxm+RBVWbry4i5fqEbYLoTUeFD79EstdQiI1/FjUmobRWveYEEFbh+bX2LN
uEWd4ZM/lLxABbsynLuenCkKcLR2xWTb80+iMCaXPPcYVfpS69GiiwXhtcnVWzlJgdtV0O1m1Dnr
qNoVCCsttVB4VXThVpXzpV7JL2Jd7Z2w3kaVktugzTd+E98LbXovC+6LLrrbPtJ5IecKaiTlM923
GxVh+CoRb03T7BeaHt0QGUWLKHNdG162W56uxyh3N7Hpv3iIcFGzfqvCDK1R4Vbq5spX53t1xI2Q
YR1FB4i0JysYapEjUHWs703aEeG9oaw7F+adh6UkcgEosFfh1TjzFrHWKYmSm5iwtGzle/WXwRJe
K6NCmzQUnxw5/xT3gj7jdC/kKHDviKlBSML1ckbmEVVqggaXVd/je4HwptHSRK56lRrRI6xyS3bT
LheLED1cKhDgmqtNJUKSfP3muRCT47542/IfmYIzMKxWV36CknN0NMrm0LvVNnN6tLVhJXXRdTSr
ld82dlpAO1/07q8wI81fa89O193BvnDUi3js3c7yRaL4m0j3ZgLj88hk/DoVaB4HmNtx4iTCPImJ
nK1+H6fhEv6RA7W5p+szcH7Pn5oYf/7hMswG1StLRez3tblXtJ3RfCXc1toZ+NWlgYAbAjPP24fC
78SblApJWhKK3Z4qsy3QHg5k9vo4zg/K2KYEhpponmTqNK2JJF4BP4nc7FWqhGLzfUyJ9BQirlu5
cJ+jLkPZmsiUJZGmbhulxCIDmycdNOWnqQkLNUJsGXFwH3rEnBrk97YSVo3yu1APyp8nZierJMH6
6KQqgEkhDVtjQVhQ3XsyDaiJ2IX3AzCz2zqrlVdT6GQoc5vZS0IfO0ROXQlZANYPHSkcNbCT033i
DFLdGm6I3mkcWo8IZXHb9YjAWWUkgNSCTlsaj0wvOyTaLLmrN2lUu/uWBswbKcj8JZFUv3EsAVo9
1HicXZu5VbFoCrnYlrrS04HaZMpj39bfC9OsnoyROdvuTCm8BWshPAuwoy+Vqul+mHHvvCoJGlJR
0Ma2k2BooXuG8EyFfUBlPKr3ueRZq1ArLAInVVj7FblWiaQ1dzm1TER/m++CmlE5UdvopuctszS6
kGJVLJi0MCdoo8ttKT3KjdXQQOLlL1o1lDd8pzpqhzTL3vHjtVcn1RpKSWIka6RHkbjS6AlT2xUd
/a6ttnn+PLP93nsOJ8uAGzcREORiGIk4Tpeh4ypPSYxo91ZpuXbZSZusid/iSrJdNIzlwjrSX5kt
u1TeKH75EjbpT71oG5I1xbZBBUpEBozuZmEZgGemx7l5DTT+oVwo6mVsNDei0Re3OnmsRdEIwaIJ
nFu9A5tLVvM+ysSHVO0eRRpLVuhtWgvEhb/Gso42fUPhGI9MewRcBbXIdFtRXpMt8gXbAzSTdR0i
OW7oLLwI+uk2/JXQzb+Q8/6r1QwSbZJKZ7tO2NoekedGVYTAlgs8XgbbOP0DIgLgeraCHtd29Jjv
bY7ovAcLz1MclEtR4TbdCt6vQCLVXN8XrULBSruJDO27AhvBTu1l+Aos1VsbdBsuFMF9NtATECLx
u9Woj+ga3PROt6TFbqUZxYtrwVdblU0D/0QYj4wW8P2zQdohfYBl42viF+RcovC5FEvddsUArp6o
CuygCoylO1ib0k9RIdL3ZibvHLm2Ta2PIR1rjoXcCgs/GDbIpwwb+ml2NNffirrwLTDVY1slP4zc
gZ1RvU+E5lvUp8OiVcx70Rwcu0pS27PMhyjKDmZu7BtheKURy1+0cfhkADHMK2PT9caW1NJt6qnL
xs+fnaTZa2b0mGqDbSXJnahFmxqTrunmNjz5G1MMVhr9tjRnPjeKslNa/0lz+x+Wo+0G39wBGrKV
0HoJhKFZ6ZLlb0wXKu9Gkddhmm0Dx9mberdpY3cVN/pzFtEPmYhQXohBsDOd7K4Swi+tQRGcDUZ/
VGDWm5xkj53V1YBefN9ttFZYhhKVzMyywiVimfd1gtiV7xQzL40xXJocH3wDCAA6ey/wkrPV0Xw0
rPa+1dYmVdpFJd4ZqW73QbRoBLhbB+tLq8wRKl3yGmRo37W1eDEjBXJ6alVYHpK8C9v7qJazNZKq
8a6v3cSOc8e5jSUDQfkkcXjLRd1tJxfeq5mX6YyDvBDmjUqA766LtMD05vCCMOl5jEr34ECDI2B1
797TFP9TWhVobgyFdieYbXpDS/Zvap0TV+I6SHzSSEyWhSbW09EXSNGkvl919zjLMefhLUGwzHqo
80fkiZVphc0gJu/aqGzva7gU+T/HpC6fVKe+ixRzo1u/2c5ABZU2R5JgpoYuEBDiyUUcS4Vfp4XX
Pha+8V1SmgWpywdHUF5dMjqRoRyv3/yT8GY0Rxlr5I0l9waOWDmdQ3pzo0bzWucxcOPvnoLKmqy9
haIzE9+MccSH8/FuhsQRNRK6jIksx0n+EA2qWVdBuqRZj7KFoLHifaNyVlfcMNACzZiaAiuwBbzL
BL1Ojgr82hTOOcC07BlxkT1VQ7FI653GDpR/ysQHsfQkBO7ClwTbRVfOlfKVz5Cvz+jkPGCeHCap
RThbJZ5W05d5KjAHSuJHT4rYUNbASd6jrGzdWiMrCE3vsJEMorBsU28WWyGfzbLGL9C4TDDPu2n6
zIKwoJN9M3lS9B0yWgvwOQ36TIn4Ke9H5TU8umnROZlvNMVdXh/2JBJn2GD4AVEAuuRRAdHc6QrD
qV06hSG4TyDoDoZLtFOYM7mt8706mhg5AyR6Bs7eVGnVCemgOe5TYG3UofwU5jvfMGb6saZ36p8D
GUF5tDWLTOZkqw6J4MNfHDiP+MhIty3Dw2WqiWi3aqsBWelQlTBRRrPgo9Gr50Cco4g830AkjalY
v6cmgUJPrzVLaivuPe+pj9/C5BNrqTXlsuh3fvjQ6+ZM0mpyvY3DJYszAudHVY+zkliflSQgyj56
SrJh02XyNtK/DqXI/qQrB2rV67tEOd+iiHdQGRvv1NHeZHBapnsqaqAxLfhW81l2lWKTBb3ygxYv
b9MPorgwB1knHVv0yyHzi6euc7KlGrjeDcG1CaAiGHYJhR94cArrBeEzZ1UFSbcCMVo8NpGRLDuA
Lxtfz4L7zkrCnSZk3m3q9MqqYrIfrVjV14Vg6juz0xS7huzp1hHpLPWFhEc3RMj9DBT6bNvKI9KL
5lu6PYkQ9MmGanWjlQZB749mSNarSrW7GoDqQsm0n9cn96IhJpVKl8TLfvqqN7xk6I2yqB8jJ+zI
vpEOK1I5J7ND0vm6qfNLlkc3wG5KjgxKPWsRz+CibyPfbB69RrrLS+tOLJUVSgJvrmfsqnCAKCxZ
t4W6wvkvmq6DV8z0Z6o54145dSoGVymgG5ryR3c5zscHp2K4aVqZspQ+Jkn16ln9IvGll1b/PHBC
G83fKri1Lp4D1Z65spEJmHc6TXKUsM8SAkbj6JGTt+IRdMpdKZifM00vEd+OY9uN9e/X5/nsLsAY
mfJRSwuTYOlPh6i1pVgIRqI85lH2oqAnJxfhQa6j1zxRX/ok/py1w4zJC+Ojr5Hmd4ICmgSmCY9A
8BIR8WpWVgta6OViuPTaxloVUavDvuM79vUhnl1AVCmoBPOLXASOezLEXssKVEgLaXx3SYvEzG6q
YNsWsLvV33Rz5qF74YjAvkqZDB5WbtbpEUkRoe19Uakf9Ub01xqUzbsYT7x2ssxY/e640DQg9Tkm
QOlsm9YaUyUQYHBTqLxERQJfnBjvQmRWoVFv4CPJqvKrqPrxnP7N+eqNVsc0EhIH0BhM3LCkpKKf
6XJ5lPS2WJb+Z9y+GHkWXfLr6+O7aIkS2hh+E0NOCzmm7pemVHTqUcrV9VDHz5liLs3CXIpRPeP4
zw46yJexWvcvU2Ps8eGgB6o/KHSJZoeq8Ddl6Y2Rm53XW53gkXiHEPm7ls2V7eRJZoreldEqkymO
ucUzxQiErqu8zM3q6Jbuq1Hlb1oCBdUv7UXz6ZAtoDXupWDVVQV833TdgeDsHXnn+9EygkbRJ8CU
DEe3tbojy+9E3k+pnCUznWa7zz5yXKUPUxMLRq2GnREfk7A27mBeq+FbSKBPyyJxE2RpdlfCDbqD
8l9cdY5oLLogk23YcMXl9e1wfrJOZ2vi5QSjJPdB2H1soTDgYzZO6dlCqM3sumli/c8Bw6AAtTOZ
qrPG3kBMus6Tq+Sxqsmg45yypWQ58MT5AQ6nI7QXVNENGefQ/Up7wXcXIQwTjc1mCfdJkHXPtEAn
G10V4Pt2EbRMJKs4whA13Fd5ggDN784LrzgeIxwRGdbZKT4sCQyv4AEvHzvTjxZmq33BT3+V5GZu
v146JLx6KLWQwBudxulOgDqmhIVQA+PWI0UDMyNgF86IZvV24nQjGCDut9fHdu6doPmgFZQ6EkWO
swoP/f9qmHp5djTV10j2EeNBmD7fy65/k+pbVZiBGF/YYjyJR9wQ9VXUT8eff9jrgyt6utK21ZH0
naQdYQKKi8frI3pnQjiJKejjptsBMDydXUCpJhkVQ+jzIhdL8RAKOaXGdA2rrRdndtLoNtKai07v
byi8267/Q7d2UQ4Jczin3jBeZ6ffQAmZEcq0zlBInqLUul6WY8gV4kMhyTsr7I8w48xxLp8vHTYg
1BiRWMznFIMVddHQNmDRjvXQOs9NNFg2MJ8Y/L2cC8tM9ORFkRfyY1Fbw8xtfu7wT01PrizXByxj
0vF0VLKxp8xNmgWlKAcp06i5k+n7gNJTcWe88fmcjgRS5B4gwgEVIU78olmXMYQxiX4M8uqXFDvf
4Ly4vnXOzx/NP7SvjWEx3I/T6n8eyDJdzrA1NT3FX1EfD18IgU0kbz1JGH2UZ2mb6zbPR3ViU5ZP
T0TtOrJQZIJ7NFunWSSa+zWDPPa6jfNTd2pjMnN6rsWdEMnhcbBgCdaifRkFz6I5p815eSjUS4ET
8Kg4CycE3XGkMgkhX+62boYimThXZLs8kn+bmMzWULbGoNdDcdQr/WuVmzcl9NXmHP/fpZM1vsF4
6wGWOmNggy6r0ZzMLI5oLMPPq65hhHDsTCzlpVy2+lLyw97OGuvbf7JM/2d2mqYUu5592UhgAUVq
XqVOCxpRUm/3vvebPQe4YHYESRh0P8BvE0qf7rpGrRqhzoLwqPjpjaNT7tIl5wkc3wpN42dKD+WM
D72wN9DFIznBdUVIPYWlly2sOPAUpkdVqLJNRry9dcu8/3R9Bi/EUlAfkZ0jIYLnOku8iKKvBo3S
WgezaW5rPw8Qf8tuevBupebtcyt88mIps8HorzzR+paLv4nkGycW98MnAMignDB97aV5iXrOYBmH
pkwew8T9FMoeXsjtSRyqwKOvj/fCcaBibnFf8T4BQTo52LTgUG0M5PRoOXQjGhUImaD3ty4CUL9v
CWYjMCBwfdIcOc3+Goandakm0CItQdJnefJGcjwqdkny8/qQLmwUOL9hLOB1NyJWJ0FoKCB7BDtV
dRBqrdzWopXuUHyNZlq/L0wcTnOEqlLuQJlmYiUwRAE6dNE4UEeMjq2UqXtkcNxd1Rr1708d5CgU
OUZJLrDy03yZr6V6ncPcdQy1WLpNkWzZQRCrr2rRqXbXJ2/K7zFuP2QmYF0gm3IhhdtJak9lUtIP
Ldl6+Knj6ntkoXYYm2a+CkT4yRdW4XnI6abSLszr5k7Ki+AoG2W5Kwwr2SYeVVklDLTlzJeNUdck
IqJdELcK2oyMy1TeoBMh742cVD9IuSJ/Dali3gziWP00wnINpB4i9560fpPdQuHoHvTQMzaUGQP7
+ndccPEjHyJ6DrCNEIdOT0zl10hLyu0R5g3bHY5+++Q7d3pljr2ptoROJdv7uslLe+2jyXHHf4h5
Y94mVAAb5yBYor/QsxbS+jL83Obe3HVwnvhm+bnRUTEheoE/YXKtD0LYlA1t0gfo3R8MYXgoBlCE
ehPsxCTZcuNtIlG5izOntutcfbk+zgtBIXkZFevsPR76E+OGgt6MN7iQ8ziA4jo171ZBLNIRQmk7
MKnb5k0xs6vU8wc+hNM4adiASAWd5TAlXS4gUPC0g1VoxqsWi93WyLv+TtNTddXBAGibCmTQZq6q
tha3QGajtovApfcgEFwrBbrYK6FdyFK2SxuAZJHfhGsBJkY7z6NoF4ClQFi183csnr5OKyVchXUT
2ilqpz8s1UcuLc/LjSYVKi36HsQfYm/ptteRxc7hsgWXIhp3IfmXbKG3sbFSI0NatfBUL0IdqtqE
ix3soCvabho0v33Ljc2j5DjJ8oIPnOavqiLvgzy00iNciuJLSE/wIxWQ7FYwvXjmYTdG/KfHm0YQ
XjvkWmg646SfbvLGGooC9ZLoCJ7nJUlRKg5gddUqayN65ev1jXbuIrAFTbA1tjrzmJyc4Uw3oiTO
hugolv0nWOPv48HdXjdxfmZHE7gfgHVjenryhiy1rkV9qIgeBdf3DrLjGltwVt2NGxrpzJ19fmww
Rapv7NManevEVAHYJWxzMz46color7UL1F9+YL6ROBXmym/ngS22yHuTWoQVBKTQ6SoldaaEZZmG
x94qdu3QfpXFchlU+YPaKU8ymR8kB3+zzxOXhM2xispzmCrK+3P9w/VX4VB7kVE+Rt26TA/QZizQ
Tkn6LT2WEGiuri/c+f2ONYj2xsw+L5Dp/U5JwxHFiqdO2rqat4DFo1oqg1zZPiw5O/h5IL6V6v6z
76jaqxlk5UxB4/wccCHxGCciGz9iCqWAKD0qu9bUDqJUkl5UvC96aW2FTHyNVHLj1wd7vksJ+VDu
I+NOfcGcZopp6wyCXHWUo2k2T12aI1Hb66ktSsHjdUPn+wanK4+/Rk4HdFtP901rKE7rDJZ6hLwz
WuTpwfJ+dLFZ31hCnh/qyjXsNknFGV99IZODWeaSGx4m9rMuU84neW+obA6Iw8AS3NCbHNiKWN+Y
4deqGuwqvRG05w6VDyH072vr2yyp6vlVQ1sWsRuxNemaM+HWzHL0PpcH81AAw4dYvf3Vh3PVkwuF
uLH7i1czwgDs3incoI3MwvDzXDvAA7Sr3PxLnqTf3CE/Nkl85+a5HavCtg9lxHilT0TFFJOlv5De
//Wj+2/3LT38eVWX//wffv8jzfrCd71q8tt/3vs/irRMf1X/M/61//tjp3/pn89pzH/TP3LyN/iH
/zK8/FZ9O/nNKqkAcx7rt6J/fCsBvr3/63zi+Cf/vz/829v7v/LcZ2//+ONHCpZy/NdcP03++OtH
u5//+IOOkQ+7fPz3//rh/lvM39t+8yv/7M+/fSurf/whGNLfqeAbJJks4O8UY+U//ta+/fkj7e8g
QsY4XuESBS3GnkmAeXv/+EMW/05LGrz1f4puvDvcMq3HH0kmfwtCkPfgnIqEYf7xr5GfLM6/F+tv
SQ07k59UJX8b8x/cLTaJo3llUrIZOREIqU8PZO6LetMmgbjqb2gYg+d6lW56YvtwIa7Tpfg52HyY
mr8+4MTgqZcaDfL6I4QYERWqYkwpGFIo4mGi6KVVsx7W5o28itbpPbSpwdJc1ordLgGKQqKKTtRL
OeOL31Ng/44t3m1zz4GowhUTYE4fUBIPE7+wWnkV7Pwt8vZ+uAi30dJbAg9Ex8eGqhruocwGb72S
WltZ9LaPeJS7mHs8nN4G7x8CEweskFAW4EWnzsUqTEPIklxeZfIn0f9RizNAjvdKwmSkEKrwTqT9
iLbaaeF2CMsuHapKXomb6g6osu0t1UP+Wm37Q7ZK78R1smpvha3+qG5qW38UZvKfF7YVu4riA7yH
EBbylphsK10dzLhhprPXZimyxoO4qLbaRlr5P8AFz93vp/7rr/k0xkTrKLMO6PLU3CD6URCEtbwq
V8YPpJmWzUO0RuDDrpdWzI7KbHc59xqbvJH+NDo+AVlIUA9nkSrEnoETxZK86l6DQ39ffa4WzcoD
7rmZ0/S7NLwPlqb6O5WQSmXXYQlwuF13r16b2Yrza+Zknj6BzsZjTa6CQe61tKXMsBK2zVJYULU7
1GsQBtv/5A5Au1mjiktAN6qony6XauaV17vyuFzdkm6wpbNTts4XwaYlZqnYCNtttCXNUauZEV6a
xw92p2I7vdKij+Uo8opX+161oTy7JYOxLJehvJBseemvHduauXQuHXUaj6A/BFcFs+1ka+pe5TYe
FeWV0t+agrYkWTMzrIuH/aOJ8RM+BMailpuq22HC2tYraR2vTGHhboRFaQdPDqOzNslNcu/Yrc1J
uOm3/8m9anz8gHHeP3xAV4g8zws+oLXblfwtqBd5t6ieKtSvX7yH7FbapDtlVdj9Vkpt4y1He207
fyBPI/Y/9+/Hrxgj6g9fAZlS2yvjNNBat5O24aZdq2t5drSngfm5mdHBfTADL75ophC0rmrf/Szm
Es3cUXXT9CFKf8JMeWwSuJ4bG+PpD8ZyQ0PTahxTsTQ3/rbcuDfhBu2thbCJ17W4MJbXj8iFwY0K
r++YWeLlaVk1gQoZzF2irrzi3vR+CS6ALbr9G+vtup33BNLEQb37Jahl4U5HnP50YH1BBwWKCiqL
Jdvo/OWL9F6wh318Z2y4AWz3QfipzHEtTrKa79P50er0Ii0UqO+7mowOFHqfkC21g6VgN7a5IMO0
LR/c5WxIfiHcObE4uVS9tJMNYZS8rpa07CzDlQe9X76I34RVuRyDHf17dm99ceLZpbxw8XDnQNJM
4Rhy4mkI0EfYVuNKXYlKfNMH6tKV2t1/soq8GEGNohFzpucEo4ZOV2ejrrSniJAKAkubpo/75Laz
xxOP0jbSezMX6vklzssRV09tEGgj+fDTnZNqWpP2RaKsBOOn5SpL2bj/X+qua0lyHEl+EfeoxStB
kbK06nqhtSpqBZIgwa8/R83tdSYzrbiza/dwNrbz0jsdCTAQCER4uPPIXjkHi9F54SkgoxHPYeSr
SI2Xu9dSy5xMM/vru9UP+vd6l8BXJuLcN66N9Mn+Ia16y+XpM4FiAdwY/xKkMQtnyadah1UYVbQP
pHYhHSw3y2zPBKfU11/uyiaeWRLPgpO4Es2FYhQdLKVtExgdRf/FIemansWVNBALAvwUswsqXt7L
ttLMZWlMhZnO534bu+U7FFRd6L+CoJxI29U8UITD86gCe0gtRFVeBph5EZubpmPxbOTiq0X38cPk
6X7uQ7JyDyGhwkV7ANlFT5owuqlfv97Qaw6jYeQHED8MzIlm7/mOThqgSA3IV/1hx3fqTnI1T3vF
xNivVnN7HzrH92j6H/WVKtGV7wjcBmAhAMQ58NXFgnnUzGk5DYDWssmlekEkA2yYTvj14i5DCcgx
TqwsbiEchNxpIKPh682do0N3GQ7zb1hAuRf8ihjgBWL5fPeKXNLsmI26P7LqUacsNGplBXp95XBh
/PqPicUiikxqq1mFicjcTx0kJ5gQFD1W49PXS1mg0j5DB9goxcAJkKzoqi4CFNyzjHkJuLMeauKK
CeZtmW3MUCaK15Ey1KyAj3s9KKH4u1m7wK99KjRsgMFC/0YwSpxvJItk3qs6jOeYRTSamkTWypj1
9fXhSYkChcCVXrRnyrpJ6pbrPgeA9YGp7nSgv6pbtqeWq4UKAZUKBJ2fULD38mDt7XDN4cFNiqQB
JEEIKQtHQc88bQ1xn0rM8QyIe2LMkod2T1e8RbtqyEapRUBnMZuwMNSNoG2kCTaymAf5Dhddf8QQ
nexCbyp+weRCZfl5V8uY0NTLYoOW1OwPEldHENWnkuYlCiYv206KdX8uVSFDPMqztoH6TjW5UQpV
aeiaZ9qxaKUChVYK3DhRJWBQ0lGado5daHd1mSWR11BlhCxxRI1jPuoc76WmHAd3GONc9vQEXXsy
J11egeIjVveF3XCiOhI66xqV1p7ZwnnOwivebIKoRTxjUGNcxjhmZZi+ixvDl3dK0ATTZg6tnYqC
SUXWQrnY3qUpDM8ic0F6aKL0f+7HfdphN8Ca4GvTqxlzF1ghf6wcV80qUqzBly+DNxaGYTaI6gDq
pwASfm6tMoymMpzZ8MedvrOap+ap9KPt9CAZ++a7Auu4NdKgIGsSUxdO9mkX/RqkNEBfLO9HfeLF
4GiV4Vt6B0d61Mq90T1/HY8u7kRhA6A+XBIwczFlk8glLzEAZviTU+ItWM5+r8XPmdbua+idgsZE
iJ6rawnGtasfSRqYI0Sahut/saVgmjBmyAgZuPqVoPJSH0O+T4U7EzOQN/a8cn9cbKRmnlkTwf8k
n+mNLmI5Lwwf9GGbAlNCSjR6Y7/SBl2ggv4K7bidULBFdJcvqqVdGlO9LloDxUstMDapr1guptDv
zaAJu9W3w8Vx+1zUH2uLJC0Gh7g0QkQPx028kTIUKptNva29Jmw3XzvJtWvjdGGL7MWxBhNz8zjZ
Ct0a40w0u1oJHmsWFge66zBkJ3WwYEN1LDXS0KlWaYcvKwDCC/5s2MLnbCmfLTi14be+ufus+e2q
re5nXr8Bu2EoNhDz6r7i03C1tiR26CxgoaCNYhYmZ/ELIDyxsM2bAeyJembi1o83EKxXDllge2OQ
PRgv0Y/quHbRXykNnBtcuHwSy1GTWjBouMxLvuX7zCtJigI6OIf7cD0iX/mAZwtcXIjAyZtzZcOe
nI5vVLOfezQuV47xmo1FjjbnPZBoA2z0sw6C81vH+fjaz68kgSJPxqwYWgDAay3KDkWl067DML6f
DNOv1HArXr1hhncnTWytp3ql2PCZk//TlibqrScxqR5oLg09Zm5bf/Tbzi282C9+oNTYPoFXzY89
9VivBCj14toU4g547wP0Bu6YCxiL2ZRVJU2tsNlhwmBX/GxD26uC9gZvsGfH/xk/pU/xofg++fpB
36Ret7cO2XN/5Bt75cBfXqqg80SvFVVPvB0w0LVwmKyV0qiYJFyqRCZ0q5Me7Lue6U2Ee5lLieI3
hO/XqqGXNwGUNDAbDPQaqhIgyD3fdTUf6onNGSg2VED0rcLxJUN6KWiz8vK69KRzO4vgPKDe2Zi1
sCP18RYafNO2bB3ZzStb8yd9nF++9tyFWKi4e4RB/GodBEcg6lm4roTKlZzz3PCbgkxvdkLqm9LP
bstj0RH7oN/at+abs+Pb9lH41tpDU7tIIz7NC65MzJJjqmTxNXUkY2DWwHr3hksPAwr3kmvupqfC
wzfdARdGoA8wbSsP9CFBs9Hddjvv8jszmFCpTH9B2m9bbFQ3ux9Xu2mXTi925s9PW0SNmpnapLX4
aWNWhg0626bupQBjmdzYSPT3199hzdjiM1h5ogy4GJDXSI4D1HgK9ACYNEgfRxEpzai6Q09OWzlL
l3HxbIWf6LWTUCJLmCaV2hLpjQEmfd76FShbvl7X1XODMRPQLyHtRug4Pzc9orvZQSTRB88TGZuD
BC2YeHj9z4yIQ3WyDmvuhgYEhYava3kAjeKwsCISNdX2azNX7kbs18liFs7KxoZNowU7oCAMNS/f
WRnJSeE6YR/S1nW2pv+1xasf6MTgwgWnLm91EKkZPob0Ab4A59C08n3WLCz8jjE7VfkAC2b9AUmK
UJvW2jgrHvDZ7zz5OHLf2KlOsWlO+wQWRNeiL5w+fr1PazYW0RljbwUG8WFjzJxX4MVe0364t5I1
qeurwfnP5/h8nJwshQJYX0YGzCRDqE9PY7zB6XFXDuXViHhiRFs4cwK2PsjzGv4cx8eep0ebzv5M
nT30Sh40qYfI7bymfiy+8nmWeebYnznHycKA2zHUhuJVhbfsM5Ol+9rpbgYr2jEFhb+4CwdA9t1e
71YABWsbuogOGtWaEuKJ+G46h0S1RUAI7mO6wy2K/zAQfaYVJ0ucqT1I+gxH1/KGOFq37aoI75E1
fN9VT0SmBO4J5CkAtZ5/PYYyQAeGCDyL5wnkXj3wvYk7Ge3Ksb1SLcMX+2NneaqmyBzKRoEdBO2D
hcr0oYCg3333XgSJ55D6YEa3im9vpmO2W3uUXIkZAg0BbVikDAIvf77G1pYlMMXhzcULPUxp8RM8
bL+/PtCfeJ2FR57ZWORBWTH2ulzDRu/JZEYvfwLJKholr/0mPdSH/ntPqvuqddNmt/pAXlvf4gTa
bCromMP2QF2ZqGQIs5zIzId8Omo1HzH6iEPvFtNKBXTNrPjzEw+lNatNRZit2UQsXC1R2/tfb+ua
icV5Uyq11ecGL9mmru7QW77XqLKyiisHAOAjzJTiyQBS8iXAdDRorZczngqTiSJqZ7o29Ba6dKWO
es2Kgll9yN9iaAtdivO9svTKUrpiNv0ybjA7oASqluztJl7Jxq+5IdAVAmSBmQGQgCxcoY4hn2Qh
hfGNW3U3EsAfAQEAjNU1celLz6Y7+6VXrT77P/uAC/c/s7vwBalp1E5WYVc8cuob8PTtNE8UGsA4
Gbbo8uqPjg/WwdAKI7fYjAcKMJLtZwfnkJHk3SbFoSDyfrU6cFE7Ql8d0vUKBnvxgS+I4Jk9T+rU
2qbPExJvKoCh2hHVedkrfP669ua68NaFsUUMkNU+7ipmmH6N7jYvDnO6hoMQf8PZNoNKD6wuGMwA
nk1MQJ27UdpNtG7rzPZLPKsfIdAolb45y1PyEiUUpffRKpo6NFMpO0xJbD/KdmTji4BBrSc63oT2
DWbOQLL49Sm9fOKitgqtPyg7o1YN3P3C6wxeWA7IPcQTd/LGFynx5i3whIFzk26jnxj4VQ/R67hf
m4G6OFTCrAPxH4AH0ZlYVjF0p+ptNiAASRX3R9A3JA6qkHXrryzvYtdhB0ygoFYwDTGMsbgjba1p
0pHHqNkdo7BqXEUlTU4wbWTdS9TFzD1XkYisbOq1xaHBg2culqagaH3+qTs5QbCy8cCCrPC+06tj
zgy3VtZUZ66aEcQ9ePKAMGi5Ng0iLOjvDNhD/phOu06+0aeVpOkS5CKmHNER1hUoJQBRsNg/9Abp
JLfom3a+ihIuREAQGCyS3Cgogagu5M3DtTvxEuMqbKIIia8FaDH0hc+3TwfZLWZa0ObMDuqOMXf8
mDxQJLyJd1DhsR+ajCIMI+0hT8IBkpu4ncfNWvfmslAufgVYGTCmADDDxaxGEg1AV1QzgCHujOJT
vjO3GCL0kj0N1zqCF8FnYWoRgTnmjJWCwtSgHBM0FmKQlX19Di6S7k8LKLnouCwxYbNIo9DsrFH7
kAGNtlD3YK9Z8QqO9yFh3oSx3yEevGLSVmxe5o0Lo+JsniQZnKNU2Q4wSn9aj03qlt/1DxQRh5su
lHzqx71vJaSYCZSbAWhYvT+u7+qfNS8iW6cNnE0NzLd+c9ACAdIEQntrAk4IptYX8BiszH1dvtkX
C158R7mhGcI1LNrH4QXcr4WXBSlBDQkDdwIQtoq2ESfh7E6BQXSxFcxkAASPAuX5Dqdd3Odmoeo+
KG6jYOx09Q7iL2kQG4BqZgO0Wdpe6YOvfenavoKRRRccQiDb/NyFk89qVlIOijoDvtRLNy0tJ/Dj
dP1KCF0zsthKpR6zXBlN3dfq2zl6spMfXy/iamA7XYUIrierGGo03nvgvz97D2zLa4L+HkCnR+qr
QR/yDcZ+hx9rTnklZCO3+7N3i+pRx9uoxKgq5jET8EGMUXXbQAu0jjG4sLK+Cyi0cI0TS4sgCtJl
2UHjTfcx0EEYG10deoZ5/JKA5Vrh36KpI1EMeFa/ki1fPQQAnKGWCZJ5iD8sNtZOpwL9d2xs89Z+
t4LqNvHUbZkCWG6Q3Msf14LnqsHFnmYxNfs8g0GRvxr5QfPmfS65Eg0EIHpsvCKcVpK5i7qJ2NyT
NS42t2gK3L2l8E7kxOUrH74V1S7t3wfjg2IiY+VTXj0LAhCGaTMMNC93VDLrKuoxEwJUuxkaQRey
V+smAY4DrWjRCETp1vr1tc2rJiGVDlkz5GYY5Dk/HSM0mRNQiuCMp/JjJzsJ0Yz642sb4rtcBC+0
AYCCBIsk7vmFjRgpDWguge6kBbHHPsBj2J0s5krWWhYjQv1Xpha1TcwZg069jP5yEVoSnL8NiuuY
/3eTPXq5AM1/vbZr2QOepDoI8zD/hBmoxSkY1TaJ0G7E5aOm+bZVVGmftepou4ZTNB7NYqd0MS6l
VAEoQooQYVy/q+fcejXmOO29r3/NlWsCDisgmYIT/yKV0ctIBrFoIgrjmEYvMhaasvRtNMxbpsq5
O87xShPv2pmERdFKhv+gkbXMNyaACcGNLFAGzNNJ5YF5P8dshITqdfKeHdcmWa7EVbxiFAgLgLAX
r6uFPXDSl4YpWjtjj3QmmqnXm8OepWxN5xpd1gtfQndcyJMhiuPhspz+KpSMW0Y3YzNtmgBl3kaQ
IrZUKYxUrecbEzSTO32o09nNoGzADv2c5QergwSOY6T6fWdPZtjXoGxvcSy2Jo/4DnIKpmcDBH1j
mAxEN3pth7mlT2BbcsbsptXZ+DBI4OmnbWcfOgxQb6XIsA8Nt6LNkDqYP3Ps7pCVs+ZNLMIgSjuy
H6DL4jtpLrXQkfvoR1QY+t7py2hrtDHI6XtLux3nnu76Jv6tSQNSbWvCwJGVxr6dG53XN85TKleU
TLNEvXEoqlujc5wNTwecn97MSDoWyaYp+i5srKmrXWXU5l9lWfBdOuJdH3ZFYt5r3ZjbUAToxm8t
WKvuxrRpHE+uMPcPjosEeru5ZpVeMxhDEyQmOE6yaXSeJKstXoa+aB5ihfPnwkkAL6plddcOibWf
K57Vrg0+IpSwoljjYayw9EZlVXsrx4ZyY6tZsoEXmuAzKJxvGo3t33MUaahGjSamDyxWdoSrg35U
lNa+d7LJUYgiZ/l0Y9VS9VLqyQjJ7ibnT6aagBqh66dnTW9Mw2sVuQspKL5kkvGB9p410+FgxbF4
jVSRjin/onp3okkGC6+ZlU8x2vhHpYX0Q9slvWeXM0aDbKX/EZUjRs4Lamy1qQDCArJqe+zLFCoa
SpD5ZIOGQ2t080Wyyw5qluVoggW8GtUw6UD1Cdkx5dkcE6dwZb1MZJ+VM/9u8KmF+lkaef3QSO1e
xRA2abDS2q3Uvi/IkGYFc6EtYj5UkTy1pJ6y+KnT4nJw0zJPdkphas+JMoMRBEw7Xt9NreKWiJ+H
OG+hxgXx54bURQWhh2xwzMYzY5ujrCHXvtO1FoaiOwrFERClxrs5xursGd9hyPoelRUrDRQL49Ep
iEp9UKYxNyqBD1frSfIAZJQ8R2aqX4PyBPrxlUqE7OFeqnv0+RuLPUgDG3yjsZSt3ciC3l2XDkk6
xWHWNumPdk7pIaZJE9gRaFd1qx9JNg7NwUwNzastEAcPeOjuqNWnvkYTGcyFEHTurG+40m9rpBEE
pM2Rx+M43VKD6eHcjvY2Fz9E1ep6O8gFDVRVwitQzfDobOt+oyaZEZbtSDcIsxCAH6Q2UDTeeBKP
rC3o6OvHoW+oJ42DDUma2N5lWR97eYkrAO/r8VFB9FIJxtUb6prSPIdqVEXbHKQFO5pMlWfnfQkv
n3Q3khsgFfMRsNSeRppLQfrsBMVQ5d408/g+MUDM6VpZMlLSZhxEvrbWSh9ctksCnn/gJDIquSrG
R+41XqLVb81QwHZpMc/HuE7yUAPk8huA9QD5WsmblgIpndtY/DjaVuRJNbM89KrN2wosXFLv12O3
09IUn9AhmPPZWGNSv/RaD4lWveNESe2OpBF62RygvSBrHTXIejbcM1sBzVY/cb7VnJl7UPSrdgkY
7TY8BpMS1/e8lZJ32c55ALUit2+lclOzSIEqQsT2M+NTGfZtwu/VNpL2sswZ1BvLlHCE0jsG5Yad
VdfmtmlsCKUPpe2mE+2DLJfBWMuTudsbdMB5x4jvNuYRYP0szbXHkhbJRx+n8Z7VY+3qWT0/gHm/
cOs2qaHfOzs3vYa4Aer/+CHnoPwmVj7XG9DgJ6HZ9GXArHl4o0zLbmxrtvcldaKHIdHBpgOG/tAc
wUyldjW/s6PKJgYkDV+6qBmeNT4CyYLJrx+8of1A0iYRNN5Vdp8IzlUMew9vhqTWBI/AylM7fE5n
TMCAzx3+rmvAsqeZPPpRnU77WZocX8mLOXFBT45BAR3ib6Ohq26V8MIJdKMecrdzEvmhw1zo/DBb
RY7xoUnN9x3NrW3Gmf3NlBloWVCMHH8Uip1g8TW95wgtb9Sp4teS67MnpICPLJ1Z79sjANXu1GI1
OyeT1elgj5XxgrEhqOfNktbfmsqgBqDzz34BL2zflnDimIx5Pv4YLIWHTCqzjswgc6q8GMk89ZBU
ZYqXDG2GqxWY43d0FJwdmyNjA7kc3TczI2EucMKWSdquk11NzkfQvavzbmjMXnKdMXbA7SMrE5nM
UQ+LUuc+lPyc274vdRcUxhAfV+vurhhpr9xm2tijS8cTifmpVbNXSeqcR2cw1FAutGcM0OOua5rW
jZOhIWOUtnfMcaTnESfWnQH3vp9x3YddV40EMo1gHout1p+mJvrA3WjfZHkMmp0iMx4iLYnCfMCF
EldT/IwgPXs6hNV8Y1ZZILXA4cyMZbhS2LBRNFaFY4++7KBQThI9lgM5shrIMEqT12TJ4AIAPmzt
SqnvAFWKHqpMp25Zzj/bCg9aw+gNgqie4rbk43tiFX2g5okaVHR27iZw1Wzt2NJ8lib90W6kB3uU
IpI5AwBmVAVuO8mdAu1Fo4peytSILbcwmXmIMHKPufJZl1FFncwBvRcHVOlg2FGQEaT23opYOxG9
bUvqOnaNTyVV8gj1yCEFfNyIdBCsWgzicPZgYqozwi3gQoOKJcSWChOyUxXLSGPRiFSawZ4VriFQ
YRw3t0mfq6wniWT0T0i8m+OoQ0wHcZe1XjQCZAP+PkcPEekm11IGqDcmmellI+3u7FzND0LVw5dl
SQ6rfJ5+ViUuwnqqes1XeVE/6RIvKhDn52AX7rnMCo9r4EgKwLVYP5rzUHcgvxy7Dxxt+lwavfSG
Qgl7jyKzrVyQV9AAGmAIp0VueWC1h+xAWyZsI5djxD17ipTN3FfIRdII6o5a5sLBlfsYHQBMvwDl
ZrRQ+dDbvRFFqFZnvc69HhpEiVcarNLdWKsyxwVXny3dTBDLAUlZW9uu2stDMEZtt8nB4fiR4KpL
SN4l9Ta2y+w+rxJUbPN+es9xqRGrGnjI6cT8jNLJlePG9HqL/QA6vtmhE4ZKeQL6TwxuoSuZpTLd
KEbVekMUpz80nZtB3OT1tpqHmKQFjj5RcuS4elLnb0gks5IMs1XmbjrGECLIR6N4lOI4C+SxKgZ/
KDQAMEspezHQCSGxbaffmsqZSVPyyrV410ZIJGNIJ9dO69a1zYPBaAZSooq/sdQ2x3sxlx77unKC
cRCXTL6NIJenSh+VYW4UFSmKZKnfMNX3xEHyFesjQi2SZoUMkmoeo26EkJaZWnpDdLmNAqTqOnxR
i+irE8kAgoEC76Yc8X3dKB4LoVrX3hraoHuJSZVH9KS6EHdRETCTcy+JZ1N3+7yA9rreTT7eJnrI
UtVp8Jalvd80YxGk0GdHKgeQoZ/YBZIfkMxtR6Zb+xRh3HBzVgmuGqYNPiBF/RYzHeVzaTetQxQj
N0yPKg42cdScMDG07tHI8v69n1KDzG1TxyE+gr1BXq3c4inf344Vm+642YO+LS8bM0QGnB0QatjO
wopit1N4/Lt0mPORtj2u6CJJupXH/ZUHsKg1ixELiG1jYYvqax1loH6c0ZyIjphhI8oGE2yuYE/o
j2vcAgtqc+AKgRjFK9tCIwT6AphFOK8kVKic1BQPCF8Nm8PwIoZ5Imidmi7SphBAD2gUA3feBdaO
ArRZPFvb/PXrF/ZlvcTEYIIjWkz4H/L5818ATY6BRaxAJ1pN32MV6VBcxVr4tZFPAPZ5GQNWgPiF
DqmKfuiyaZbFgMxKcokm5Yf6UXZuuzPA7yH9RLsWQO2JdAfugUiKcI3MD8axPche5luSW5B4pXx6
5RF8+kuWwOByKvMa8lxYr2a6Mf/u9M81dAi/Xu+akcWmUoVBWojBSFp+gJ0x7xQ3M1c+3JX+59me
fiq8nNSBo7nvcJXBCFg8f5ofeGu9pr5z0wXjW3znfLB3dQ+akeDrlV11lz8f8rMlf2I002KbsqQS
WkY9ccynuFiT/bksrp0vS/yCEwsGFAYQ6bEs+5mT7Cn6qDxEa+kmJ73fv4z4F8GL6nWtDnOJGIfG
xomLflZPTuxW1lSMvBaOEUShAhYc0+3CfjPv6Ev3xI50Iuszx1caTcIoQL1idFW0k88XWyYzyL1l
QOKVW+Yx4FpLb0bHcPwdA0cjeG+hukmgsWAgSfD+Be6Wy3Lwuf1lebHNqgZ6cCZiXUSop9Ruw1Dz
yjy6FzXa7EH3et8MKmQOxzWA1PVD8mfti0qtpal9gbTF9LvoUSmfBAQsnVaC+VUbqOSDIMYAn+py
MERLW2RwMtZnyt8c9S4bbI+u4SOuOuyJDfHnJ47TTkqf1xw20Pz15fE+iRPAsfcTXQPnXXfRE0sL
b1Ei1JmVFpbYT/Uj3eT3GBs/WGgs+6gOoZudbNcmq8XfeBG3Tywu/AMCboNqdmL/cqQ5yV6fMlLV
d1b5o7PWyKWvB7QTYwuH4KXK5nL4XJ4WoAtTufV7cmt6g4fr7yUmtZd71W+kJ1+HtLVtXV4JHMkj
IA+wKxhU4hjkO2XISL6VA+7JGLBMH1eL7JdlfZy7P0tdqhvMZmPImdjX4tB+r7aqD8oUcGGUKD+E
YkZ+7axdPecn9tRzH5WoIvMuQnBzJhtCxh858rfyZ10/NXXkR3StiL5yJJa3hAOWsRFMwXBUx+32
gj7FClDemfYOFokaDG5eILHSdS4qsY4LfwVlIyYtBQJiiQmSalVr0gxjP3po73Dpenmo30INFv27
iqwN/Fw9HMic0L2WZbCqLW55DRXm0shhbKI49NjXEl6Tf5Op5pbT6kyn+Nsul/bH2uITgjQCWhQy
rFWHEgNFdah79k+xjdIqu9a1S97EdQSqD1DyomF47i25RnV5VCfTzzpNPUpSxoMx7lZv3MvgDJo0
cBzb6BuDAs9Y3PSok82jDS0AX3u0Hs1nDP8GWcBcXgXGcfwpZi3HTbOGcLoSZc6til91Eq7x0WoI
0zAL4wnFlh6sNysGOqcNxfmLVU9KSPqtDvLbtQb6lb49DAvaTUFHK7hbzw0DIkZLWnHLt98hkxMp
YQoh8W0VSD7/lXabmB6TDcVs2prhK8m3MCyaPqDBRblsYbiIK66kFlacbOWducMCfbwrgItKoU9w
k/vzxgYoafKdDysEa9sbyjRe/HO9tXj5vZFinbjV4nvb0JWw64rjDe2UUD46mIPhgvv362h+1XcF
cTpIOKFsuOynMV3u8RuACbXyYqsPcRiNyuO/YQIPN0GXoesX0zpJrljcxvPBp0n+VppglY7j71+b
uJoYYrf+18YiqWhYrie8h40RYcVDezA13QGN5tIDNdwWGjF+NXkpbgwIxdikUTbr2K5rQfz0Jyyy
DYlD7qFK8ROU7L213yrzaA4KJL5fV5Z69YuB1wDtTwX830tUTikZTZvMJt4x79G94lmvCZk3pqff
WtwFvIokuzXgxbVOKN73YCQRLBZIvxcnAmy7s5ohomN37RA4veIXS930ZvISItga01DZyy81TsdM
JnTQUldx69xl+3g7How4kEvMRBD2fQIk7HYoibSzN8n+3+Hqw/6f/M6llogmyXYGeDdGcgNw5qWk
iFyILHoCAtC9yY/jmxOaG0iNS9u1oHFJIbAwvbjcikaRc5ZjiyZopenQVEv1nrAJbMjN5Nb0tuOG
p0FIqyqeqLWp67WR9esn4M83Mhb3XWl00gh3QQ4RdC92yH2z3Om/E9zojCg7pBCfpa9gl3rRzdrV
dDVSndheXIC8TByGZgSeRWVyb6Sm30zRryQ2Nyuuv2ZnERETCk0yubBw0W7HwlU87Kn9gabA0fbE
80t0PkyvflwrO62ZFX9+cgWCVI5KMfqf6IWDXg6Tunl7m2VrSaA4RMuE5dR5FyEM95HRsxaLE+xr
YOK/b56YB8g0CFHR4XURwV7UIK0IPcarKJa1FS5il9bpelagoO4P+pM5ReiX4w2dDOTr73ctqz5d
4eJ1ZEBetQShNi4CxZzBUl5AMTPbDpO1w6zYvhnbA9XXtNavrQzQI5TSxGQBXs/n365pIEqAMU4L
2G9c5FJOGv1pTujKyq7F/lMri8PXFCWNRj21/OonTQp0b1/mfJsXa2P6a4tZnLOmmcbZmWDGbrmb
sRejitFsKd2//5kgzQAkOMiLAAdfWJlz9PK42DIZvW0gsNW8e2h0A5E+ts3SowrvZ7dRs/hOGRO1
8b62roq/fnkOTs0vDrmi0b4DPsMCQ6gapjfcRz8/7MjwYO3FSYCix+hxPDVjPFLQpMNV4jte+uPr
X3HtkhU82Cg3Q4/nIgesizyzZ1oj184NkpmyyxK+ss3XPqaNmQEU6gXn4bKWRU20Jxil+JgAWAY9
3J/MFgRrmKytZUeX7ol0AUILIP7/nLNZfNEe73VNSqEUK4CThU7MHbsFwToBv8GuO+QYeBf561pV
98qVhEQaLz3hSMinl9gwdGDlwjGxQhNt6F2xjffoJJqk37bgh3FmcNylW/NN9WRoX3p/f+7k/N2y
WHOldqA8jpDFK9NNnIGBwHloHHvlG17b2JOnwrIUUoLdubaVyfJVBUoW+xqtzj7ZOsP91954/REG
GhDMpaEbAM6W8yg2mbla2J0MO+EcgM7qrv9V7iRf/jV43GPvZmDu+X5txvpKToMtPLGqnlu1uqp3
Gm22QBoNqly8e3ISBSUw/IW/Xtu9PA7nxhbfa1Yj8GgZMFapk8viGFDmggAetrKTa2YW0QXka2o7
Q50GjzvBvS2o1d06hDpvwPzmYQrbxypMwq+NrtkUf36SP0BtPC/bDkuLuA6V918Gg0JOs3bI16ws
8gcHaGzJTGFlJCCx0jwdmqaUlP60b0He6kzPbTAd08e1xV09AidOskgd6MCYVnKYNZ3CS9NHtHVd
4BfcNF/5dGvrW2QPLJnmSOM4a8n0WOe/C/DbZXzloK3ZWDx0DMoz6jTwjj561/p7JWsBUVq5Wq5u
mI6BCsR9IUO78IaaK5E0zrAxmnU4aDQcJAAYewlAJnn7teNdMwV+JxhC8oj63uLb1BaleRbh2ziQ
zqjHe2aRyO6ApfvbE63gTYVspOCwQZ51YagEKG5iNHUQnzI0fwMIbnpdkIdiBKd5EdD1gmjbf6Eh
I0LQebIAOntQB4lCCYjjlivs1d6A7mDj+Jwwr7lTNrGfE9F8/pcIktesLVwQuJcMENEWmvLe5NFf
w7HfAHMbTt/FyM9qqBJfZ7k2RHyUZcWoMMZWz8NGpkX14Iyw1vlRaKEy/FLfCBboHMxZWkPme4ZW
kw6tVhSnvvabKyUw5DyC4BRTynjvX9zcHZuR6ymR37f1rc4eBlnbalF7tFTmZUp1JwNpCnzMnSQ9
2dza8Sl6kdEVd239gc5z5I6a4kGaHnKTNUj0JOltjJp93SheX+4mRQ7tQX2nrfMX+v//QM7ltvld
Pfb09+/++L35f6DqogoKo//6p3bKharL0/d0/F6dyrp8/gd/ybooqvoPDHcAnw9mSlT6LAScv1Rd
FMX4B+r+gosX/38k/DDyT1EX8x/QEgXLI/6BJIcqPOB/RF2g9wKZO2h9AhgPUUOwTv8tUReRuvzx
cgkgGQvDJyjKnHs3ixVbkidZOTQH5RYowv/m7MqW29aV7RexivPwCk4SRQ2W5CkvLNtJOM8zv/4u
+tyzY2OLYp1U3lwVQgAajUb36rVO6YY/gXBM3jWPa1X47yfpzxiUqxX9Cl3Xsc+58kN7CJ5IbzGv
X9b59J/f+U0i5nv31Z9PU3GEooE5lZnwacFVzp7bPedubrHv/u81MivuUyTy1gpR578Hq2szoWPf
VRsmflCLjjO9TCzt3O8yQ5P6wjfCFrxOjTioZIJUKVEA8NuUuVdvksbPjKpVKn0aEt6eu5gOcjC5
AWq/ZimULODRXUkyDo2hfqtmQAVyk8EBlWfVRSyTAiytug8YtaF2BQBQUqA5yRCUgOSFrR4ljGJD
6B4cFn2ubKpYALvkNBZWCFDagxp63nPcefw2iIboB4hhJ71PYu8R+oMlmdGE8vQwMRrIhgG9MhmA
uvW0jEA51yQxnpusumVZT9wweRVZDdCltlbJI0l74E60vJV0duR9uwDOT/eCJt323uBbat5V+zQH
lI7na3QRDH28k0WluGhpJ8yg4PwlKKbGxs8EKDFv618t2L5NLxJTu4oEwCfVAOjgAEjdDaNmgDI0
AxRpGAWQcjlHQgbqvRYr54yOnpPULHzwXQR5ITsqF6a2Aj9njBV4hiGdB75kAM53YoznhiT5MYng
+fTJA9ByGpVJr8RYfIuEzjtArTzZKIgPt+isScxmKIZNBHLGK7Cfo66VUahzkwiKxIbxnCbt0fAW
RWscyd+zMn8smIru0SagtO0ICxb3IfLHwMgKNm/ELLl/QuYzdst653P/Jeht2mSI0eLEubwCdsvq
19hnuhatPaK/J83+/Pj5WH75OucBhVWhW8EteLcca10qjxVgfnHxmggcEZRd1nQrE/keTP0zlELF
hJqXAdjPJFAQFXrgV4OO18cG1SfMjwFUXVzr4VrYD2hlfZsSerlLSWO0yUXJjd+FzXsERT27KHHl
yoE07fwemWW0eKx1jC9sEN18j5wmWsjienITubYKgB4z/yFNXu7vPiU89GfVKPc+yhWYnnl/cusa
yFeeNRRxo1YqEeXffnntyi38QTT8T0+EP4NRfr5u6pyZRmZ0mQhiQ9qP2u9NbU1A4jNVeMOSFcrV
Q9wBMnZJPLogxzfi3RHIbRdQK0M6xPtuizZNEurptgWZYG+ypo9uTdYa9EMJLRvtobQuKcm2o3mp
dPXgJCZP2lWU2dIWUjeEyrZZG9X4ZZMQkqw7aOD48YT/Lbn5Z1UpBzGMedZNUgSDrD8mrjHyVCAQ
dMrx/loxkvlLt1aW8hF1y6QNWPYmVwUPbaBzBCBiXYMXEhxAe637o1Dg0T/zoHxF50tJoGoYRbY9
u33KUMWu9VwvNt5Fe8w2naNahe6ZwR530brMw0KAQPNp+Cpb1BkucHcIW8Ixr+iAmeoTXx0KKdRZ
prYGXzWU1ZfYQjglU95DVtA64nXo/G6GRLRq0QP1QjSC8yxKGaKieLHrICpJtLrwbS1MvOciZEH0
kxT9+f4yL9iiPMdgXzyyn3VxBcFA/AA+shiPPwqx4qaDaN///HzYbpiKTPkTr0/Dqk6Gye372NQ8
V+CYFf/+SdN+69OU94hxvosaIqmun1fiT2GoQrNAFtpouswjyAd0VijWjd01CLOqaOAdJRA4xwPj
xTboejAvsHJFxBLk9lydcmiViEMrEPrYClO0eqC1CKzzMteYoSQnaLVQs7MIetTO9dRIWKPiWFoe
ykdNKSOrjY/lkQsevQcSSPj9lfWhkpD/nB+Z8jKDirYzsaomd3T6g2blOnhodEavNg3YqX8zPzFb
Z62c+Yk7uLUZs6v4YkYaWBebFnracAnhTgLvzD7ZAey1a0M9w/O+Mac39YN1h0f5udn3F95dy3ou
XL90irUe1D6IgPF380Czo9EnVXlJZWAsgcli+WMmrrwcFsIJmfJGIYoKuVJiNScl881MHRpD9iJ0
sEXF4HBxNhr3D8zCeZSosAUOgfWyKhldtUOan09/N159qMBs93efp/xNpUWi1Iy4evrW7VEbSZiD
6K3VlT8x2TesgE7raH2XA4ajjm5qlj9YU339QBeFseWI/GSljrKLrISg7QJUhBk5sYD688YHxDxA
LdO+x+/RKkvCUhgjUW5H7opGQxPW6Nb8ax9dO/lHJEVoiNwBuETY9CEpLl2/1nq+tGWUI8oYBVGT
GI3uiGbcrO3e1cg/1GO6VmleuJL+BSDzWSFqI6zqZLGhzry1yHmnBv8s4967bxVLvpSGwkFCdppS
tMu4gVubjduf631p9xHJwPiebbS9/FKeok0GNm10s9npE0ARxLe40/3hlxaQch5IaLBZMsILhj5a
glI8/lTWCFNxhWVi6fNUuCLJU5AOqjSCFTMpCZMi6Opy/pUJ1DWJoUXDp7xDpmQa1IUwRIXiBKj3
9JkwX4LemkLQhml0ALvLOgNWrIakug+eKhALGHa8BfkQ5BIRxpAGirD3V3PhTqFRPx1XgzOOyyZX
bDjW6FNFAJ3FJJj3v76wmCLlQPwsSXDJwhjV5pz2xzH39SRqVu6sBWc+J7a+3iJt3nell8i9m7ay
wUvoReiR9u58SOZCxw4Ns2nG6ffnQVXL/rkeRcpFVL0mx+iRAXvenrlk2/fIOI0fwNzoGajN748x
++wb7pCWkZPTTkurieFcDkSBinJM899DCvHW9sTX73L1Iifjyq5Q6Ms/s6ECiVToONARYigVKM/J
8DeKFSIoF9BQJR+BCnYCc61SS1X8/4xFBRZiq6lRBroLNzw0W9GRjORauKoDgBj+pdeMhLZIFMc/
xVv/CuDuTjPWcFtLK0p5io4pkinrMLTsSO60ww0JUcVpv8pHsxCO07CTsPSCrivxfQ3d79fhomzQ
ZvxL1gi3jxk8BO/bxdIZorxFjryYOPAYpQgfZfR65/2uY9faKBbOkEAHEB0/dEEKu/b5axi9192b
oFpJF0OTrCBKdr4/hYWN+KTy/xLvxd6QRfE8BaHs9AhsJd4IssZdOih6V++AW9X7bA1GszQW5RUA
UmiTmsNYk/ArbI+D7DK8BhKZoxLZ3bjJmTXAE9Ub+Y9lC5RP8EHpEA+ih+3X3tj6l9r5Zi8hjplO
nrRPtXcuhS+vQWKFxOP9daTIZf8MOdvIl4UMpzYeptkN9bpoNwZah4HMBMSDJEhPIMED7qPgcWWs
JdOgnETIlAK0QrCQaEtOhW2R7D3uQQHXKWfFXQG+bRDXtwQdfXqSHEb/rOLVIGw5tLtKmzLq16a8
EM/QbRNIiiY9P/sP4eg9Fkb7xm3G1xwgwEO04g6XLIZyE9BBa8EQhBFUIG2vAxGPIMY119RHljIT
dFuLgsZ19IPj89FWTMjg5jswmFndVjDqfSiSxGpIAL4Nx9+OJ85MBj19v7+DFLL3j7VQnsOrlJ7X
Yow8JsQ/hE+CVZ4Lo3Yy8OGBtQrYiPQtOXE7mTRPzF4+ASLxOOjdk+Z4JDjM0Kve8veKXW7zy9py
fKJmblxzNPBeVn2vkmcTBgISgU9kg5DhARgNE3FBtYFYkA6UAR4BJfJEaLTDtfTr9RH8KlaFrhk5
JWtCU1Sn0z+rw1OxSZNpozYlWB3twuREycFkKYPVCiRi8gtroNX+FB/bzf2tWHpifMrkfDm4aM4B
n858VUAEB/RL4Dc4F09CanBmtA9XAojPX35raSmHpHIiI6cDBukg65s6mgXmHTuBLh5IZ+wJQjcy
Cc7jttmJRumCcmHf2OxOOo32j8Qs1tzGwnmluwt58Pd1VY8fIVjxhjV/KXZngvB6uxZQLPnAz1fJ
l6Xsefb/HXxjARiIedVAIKjXUC8ICypQEOYYjPUzWHEO87Vxa02p8IXThsEX543r00sxPMnMZfQ8
Unu7YNyu2Ma8PbeGoPxPwMRZX8yBn/+Uv/XnaQuGXFfZyBf2I78yAC1NT+0l+XV/NH5pNOp943v1
qFYiRgMZky071/OkZzhqZ1Co4PXBWUcw6R19KFDzRmrU5tNMc7oGPVhaTMohRRqvTlqFsWMimvO1
BaqZlSjp89a9sYqfakVfzKIZ60iVZ7trrApkP4DQqUgYsKQ0q21qpucEUqe+VZuyLm1AH0sqM8K5
OMmkeuON3PIIe5T2ww5ZfWDFDHblTH4GUrd+FuVlRCGcmug/Z5I1M2sAoUFHOrThTW4BgeqURGjL
a4E2N+snjnRk+J273rG1UncwG3vDk3TLG4rNW8i+mP0m2PrWGvKdYmj+xwPS3HdTElexOIdKleVv
OhdkHva0KUzouaPE4RnavjqEJ/EFHAt7ECLZKhQn7xvhZ3781qpQnoofuTKfKlwCk6VZwiZ2IBHi
4qFNAvSZM+SqugD7A8EqOzXEm0CTAQg0WrALC51a8GMqiQ0cQgM5w800/y/EQCB5wekPwUqYkTe0
/iJRlOiorx7RznJI7IrE7swAQgL0kWrbxG437S4wEeyaa6HKwsn6fG19sUDw5ARqNE9KSdkNV4Q/
Qikx6zw2hE57ub9wlPbWny2jgjIhRaGyk7BlrS5ZybG0OauHonT76JvPSJHZgy1arMU59W7NYSxl
K2ikOAPhWCVmMSTE6bY51u8JvF2b1uyMWQMS7OtWak7kF4c6GHBgpkogBon2hscB7decXm8DclmZ
/HxmblkN5SgLZN/zUcAv4Y4oEZiyLeoFIM6cMRB+WwMr3m+Vh/JU7KMVKuilASlf6YFOCuTvGBC5
aqKV5xZ0lFlhefl7KgR61a4VupdiEVqThRUKrxvmbc1Jb6ZgJ8/1rfRg8hBHWG10WYpBaHppUDVN
MldgkFg75MoBZKVeBOxot41H0DqIl1A5g4eO/N1msZTjUzo/CblBxdp9MC/TVcpJw5PqZ2QVbx3K
p8ciNYKJgDHu0m/F9/L5L4elnn/gTC2aaraRykjP4+8JAqVAqM1+ntPBeYQ7LUJW0jfWpD6l2zbJ
Up5MGpq68RWFcxnprFY/QvZUgmny/mSWvj3//YtDmaYoCwfwhbtTJALxouo9+Mm4tfTZ0tcpV8Ki
lKgUjYSwA4AsDr3ZSvqrUqSV3770OqaBjQ0TxUoFUSNXAtukTPi9fy6seC9e2JcKZ/bp/hItvN1Y
yiUMQ1/lciLj4ICL0pCqGgWDhn8Be0ela6pvI7LS0wjphmKIVoZciqBoQUdPkbKUjTBm+aSAY/PQ
Hrynch8dY4SjRnuFzoo7OSCcJOHvesNvCoe3fLs1mscA4fb9aS+V61gqkhLCaJqYFqbR/5YMb4+H
pfASnSKw89lDRYrfglOcq0PwIJ/vD3j7bgOa8LspaoOUyKGG8Xj5ktSHBhAH72eoheb9zy9kCSEP
/f37EC9PphD9sO6xu+TnZl7L+jE59ka6nX5rjg/Afgcj2uUmiPhlvGDLY/GYb+6PfvskyP9q0uHz
UuoTEaFj+polYJcsAytZi3kX3v+go/s+tbLXymaAPhOQCbzTbEMz18F9iwz/hOx+8Pb2xm6g0mbO
0d1am9WnDOO/b0pZozxHkkGhvBswI6ylG0SuOG1AxJkiB+Dv+FP6oxQJ0q16f2SfvWfFaVRca0/h
Vjr3/abL0D1Npo5A4wFklfvht/CU1KRw1PdCMvpnGaSXu+BhrWC1tPiUG8qjyR9GBT8VlWAzvoYr
F8HSZ6l3m9TlqII1+KyivHNlrMfKRwaJmPsG85msuLW+lNvxlSxl+k/n9hGe+QO3FSwwz0bbCOSp
ZnYVgHC9Snv1CIa/R9lIEKoWyPIcSsT3YEzLIf3MONFKkXbhQQyc0ncDmzQmEMsaBjaawPjBrIK5
AcySoO8kG78EvT4GZmit5U0WiveyRrkeZgxBeg2sg6uQ0AzxUpiswJIBu5WN08wqAjQE0aDA2hlY
iv1adUSY7eHGktNMEclYi4wyYkNbp/iMJXh2A66G+AAuynCnnbtdiw51/pW/MvvwxBjiQ/VR74If
xQNeUCEJZEsCtvOlcdJ9dRxMbyeuYScWfKNK+S6Zadq8DRtcpKibBX5FSlx5QFcTuZFXDG7+1K3J
01FNNgXoiuHgoTgemIk+SUFmCR+ZK0JteXJWH3splV7QGqut+MTP8P7WkJTbKuSA5dq+RrD9IYqk
AP/xu5+S6tI4PLiAPlhPn3pzjVppIVoA+8l3G47ZQg0mb0LqakAj04gaXlgQZoJOEAdSYDePz4H2
nKeRLkyP98/wgoNQKb8zZMKUFwxGFPrCBDWjkxfqtpDX8pwLLzWZZkwc+jxNZkpvPK7nDu94EyH6
aTbdOxTYth/ReX4YJTa/Y67oN78/pYW6Hojjv6+imPZBlfkt0L6gBqgPw47bRRcfT2bOkaGCEvmQ
t87svxyMcjtJkPRToQCd2/Pj1ff5p6IVfpUKinpdeSmD7CD1tQ2y4YPYl6afgHu5jky/avZRPJ4j
RVxRKlk6fZQ7SgGWF9tRwJyLQxtaXf1asAKpu8G4P88Fv0Mjg/m0ieLWw5oqzHvXPUXKmpTyfHZv
HDAaCjx0PMOXTIGXA7LuZakz0UXVnjQQ90fjyh4tuA0a/RszWu0rA357O6YkgMZILzBmHJ3Bl2Z0
AMJrabJmevO9ems2lLuYGgaduDmsAdn0Y/5WOv2j/6CYyZv6Mj11P9YYOhdyVtAd/27i6P6vITuN
VRNtIJ3cZAvNKUM1Jh0sWiY60Qhi4I7IhN0Vj8kmNtjntRto6XTREGGQX8gpF2Do6iSIegfYGhJ6
/g/lnG0Gh/8Q3tSGeOI6uHRp96gQhqvCIZLmqfY6c4yRyJxAcoLIFOmO0Srs0HhVoJY2mGv1g6Xx
KO+hteEIUmOMJyDRo5FrQ0A5umYf83G8ZR+UtxBVppUSFh9vADgYDz4qltFmAFBa+8tzSvkBGWTb
jBzM7og5qMjzdd0aYmsp4qFRvqGYN70/u9XOyp1hUx1Tp3QisLQyh27X7UCcb/RHdROZgQOG/R7S
MCurtlAsk2nAr9TVfQP8KOdiQ17QocMSoCUn0I1LhJM2U7FhkPJEDXHDoLelOGfINxbEf/V7KKWb
404w69IoZ/mrMTFYRVeM8Cic7vvFhSco9Hy/n0Slh0aD12PBSzBGW7KubvEijAlz1g7ZTnvgDbDJ
22CSWGudWIpzaXRwWRWVCrUOPGqeoH31QzAaKKpYyn6yvQtY/ZHUxYPl0Njha2qtzHHBauk23hFR
Z8zNQ5am9xBv5t1GW6Yz7Pvn+yMs+TOZCkPKmB9idENx8GSoAvQPzTZ1hOdh0xqxW5nNptiMRqVL
TvKW4YHI2sp1Lf2/kA+UacivEip9X84xlySYWn7NbR/9BRIpdkPkBLtg5XmycH/KlFfJUmgjQa8I
z9+mQrs/+mqSlezs7dwPmoO/G2BQ8JPohXgRMCqjyyAC66rY7Pqrx0ADo5HIkIHyvbve36jF1aL8
i+h7/jjO3rE0kZsgkCix+C0wj7Z6vj/CQkBKY3kndKX1Anj/XZXvzYxDyTtHDTxfg9suHR9pdvtf
solJifY8Ne9xfMypNrsXBbrE8bkB2V68nR6gW3tpDnVIird85fQs3Cc0vneUOiSWofqAd2npQDgC
GvHAP/xaS0ktvRlo2C7UBSZuzLu58TM+C88oHZFizxpwPeTn/S1ZsF2JCjYSJmYHUYX7HXv1OQ5y
M0y6h/ufXoj+aJguCy47tuR8JNSgWPM7uXSOl+jdyslY8s00QpdDZ2FQlAzrTsfh6L11W3QwJCf5
sT/7Tg+dDHuICZ+TCH3b7/fns3AYJeqYe7I/QN8FI3Yt+jdJgyjMybdNqOendiXpuXRAqPMeqVwS
MAWWrDaH92QXrN3vS9+lT3aQxGhzx3dDIYdEV0u0+FkYVvZ5aStogG3BagXY4VTWrSCZesiu6gOa
RT1Xe+h0z+Ucxs7M9MhcvZU6+NKpoCG348A3BcNgvHI8hnxoSuLLkKArk0tJGz8U8rZjfqpxRsRx
BTC9YMkiFQdw/NSFUoXlA+DjUTxV+3L9jTlv7Y2okYbdMqrEp4OHyfiH8Sk65U8C6jnCqE9v8bGw
71vukmOkgbdJpXGRlCWcG2wh8Peo7JSXYRs7fEHkErk7MYKqYHlM+o2KqHKNaHnBOYqzy/nijRU/
mlqWxao12zmP88jZyQYCpWufX9oU6u0wel00sD3CClBKVBdW0j2NiO+tQu6v2YJjFKnTrjBCrRXJ
iKglgW4bFiWWVp7zC6XQf3G55dJUlnGPW0Nh9tw7SG/RSxkRfxs8eNBYtFRLc4HL+juX8pk//7IL
Y5MpHVvjCpmfVoDabO4vz4JHoVG1GgT7VI3xcAbRqt6MTyMDfGa6lub5RA7eOBU0nBaUypXWxwru
DqdA8V1Ct0zoNNfsBPI0m3OkByAljjXwNWCu11k0DMhWaAQA3QD9/KTuarMlyna1vrGQgJlJLL5a
MvL3ao9GISQZgK3JLNbh7RgpLu9a7FoXWW99NAOrcYKDvOk37YYxQkMzQEWtS69/t9pU6gGcfF2f
zlkOBtJ5PVND0ugHB4Tq/a8vHNRPcOUXEyn6qA5LJkdigwgucwi3KmFO3vn+x5cMhfICcpsk0lDi
46X/IPExkSCMJ3BrhrLgBGjo7MjITKUxAyLK6gPYCVJWV1Xc9NNWS/7S0Ck/0HvoHInmOpMQpiSX
3SZ5/l+pCv+LdZFp4Gw8dlMuZ/i4wqjmqORvDDADPYguMlU15LDaTRq3EjAttDTJNMdbwyiekCtY
qshFc6uF/vv8rFgaUFDVrrcGUlwRHiDHJJ+G3/7r8BYe60iHCMbaY3ohfKJRsYM/KJHf9pw7WOxT
+9QefEc4oH5kQBDTjRzGED5AuGpnZ9ZYez4tRSY0AFaG+qeszGmNGc8j7XJQjSNA2IWoGzU688ru
mofG9sz7lr5U4f0XAlaB6kTRwdVy1lNnIWjfN9fSjs7hXnofXG+bu8Em36YWMiiV7evRgVuFYC/c
Vp+F/C9HOI+UWmUiXPCh5llhxVrQ2Fy5rpY+PR/sL5/2JC4HL6jGunx28YSPJF/j6Vw4uzTKtShb
T6lrGISHXqaUjGC3bs8+xE/8lSv8c/Y3bpHPjfry09PCB/FMJWFDDPFx2vKP0A5Obe8kPM9xKRI3
AO2OgNSJmwj2D75pbIr9I8OLYe1JuuBaP3MiX34BI8llFzW56AZTpne5fyigRBrBDfKZvwcDv6tO
K3524Y6iCdBTT0Inq4S5lu2AxczbbVPHMx2nVaYQvLxv4ku2QL0jWrZspCZFUBQ3jw30Wevh4/6H
l2L6zxrTl4WSC2iFcWHIuexTcBU2DbJDg1mDonuPO/3v7rlPns8vY+S13Cp12yCxLseFkXqgIOvK
PXR+L0JRnyuv0eUOjTorM5oviBvG9xmLfxmtzVQpaOa0l5xpM5m0XrTVRtGGX1CDOySBz88CoBBn
jKsj9ILtkgmtdNBWvO1CQleiSy981rBhzlfwth9A8CTQ+EHmMNB504cyRmIxevQEePxDgl7W+Bqj
NW7Wu18rnC2AByS6KqOFvjbG6FFC+Ob/yIHBnixRh/qBdvE3EKt9je1x3+5RxDCAF8jOzMME2T7s
dbSTrXwDYqaSBL9W9uH2AwsUe9/9lx9oYgCh67nGkBlQIN1ND7UlQGyldtbaUCim2P/e4xJdsqk4
MVYDCYni9KC9ZJB2DfUO+F5knIxST3al61mSKVoektuAxvxVZC/RxRo+m2o2Gib4kJD/zTTIEKsj
2AWKbOVMLlzYn5fqFwNO6kmTigKbyOrVRXZ+dU7mdPYaKf+CK6GhxD1fMNA8hYFKA4RLX7Lgcn+/
F+LNz0fXl1+dC0Mw9v6cbS72zfRTy0ciR9f7317KkH4iCb58fJIjXspAA+f20VbyjPSxcwSHM5GE
GhAyrwwiLDiO2aF8GaQdkohROmRJIUVvKSQmxZbbpNvI8iwkL7VTsuKhllaKTjZlHJuyYoz9jQFy
Tl+VKiBsv5IyWcr6fy7hl1louV+zMCF8HXqrR64lKGWICDbTTbUFoGaHnL/Z4uW+gXS5ETjNU2XH
11XA0MK9SwOBebVqAjEPkAkmSaoj1hWfsp3qhmgxn6spENCyJzMw44Bor8rKI20p2qTxwHkcBXD6
MOlk2wHkX9udG13DXWqqhmSrFgdeyY/RVf7STj759r6s8DiyyEllOJ+9MxxVJ957SHmdmDMUBXT2
WTuNK5HFgp3Q+N+wL0WeUWH0TPRD6ALCoO7druXyFm5Jdh70yyTqpOTzJIB3jgs10tmJP0Bq/BE8
vXYziBCIRZnbEwyJQRN3DWT6VLkeTsbfnTR29k1fBvequpSmCG/TWaqgPrf7dP+rweqBembT7YOV
l9dCZEbDhNMk0ULwH+IyZJNdE0F2dUB9otUuSipvV2aytIyUz+hFFvqbMsZQbRFKPzFItUXiMnaO
vh9pZRCKVfW/t5xMo4L5nOc0ZUaBzcpltT0PApraPf8qGkDF2WxEqh2/VWz/ktjRo3JitoFGRryw
tJVfsOR/WSr+BBgHCIx5mi1aImqItswNNehj1Nec7+1bCYy13y1CKRWwKfJIzTWCD5g1RNFXDtFC
0k+i4b/VJMWqMmDxmE1NvM9dSvXOQVsUKC9GIz6uBV/zT/133CnRUN+JmRJN4OF4m9qcIUNkQkYn
PFUP6fN9Y7v9bgOD6vc1gs5z6scKBkDrErqzp4dh/3cwZYkG9ZYVL4Zhjk93/G9J/t0q6J8dVozn
thub6V6/HXYpzzsmHvHtPHESZCq78ldQPv7dksxX+RdH0k2iBNkmfJsNwSCqHgY2JbwAoIRmtmgF
uT/IAl4RYiDfRwm0tClHDqOUxa5JjzkHcCrzEYmPHvB1sn/gc6fgr+m4UViIEsQvK8POn79lUFSc
MHqhnxY9hp0uncHs8gNvhg82Z0sSAf7evD/K0u5QJ7sKZCZke7ws/U6201QyVbV1g34tXX3bB0s0
tJbJFMXnNSQxIMptNlL8s1REK1Pa7YDXwcr+LJwLGiSrhRE3+RXGGIraCJK3PlCJIAO6Gxx66Ez9
1Tqp8+BfLC0L1bRT5vuyUDYiA3wlc1K8tRksbALNZdxOceJxBWaQDZlZaz8ZVAsDae2qvx3XAh1M
/fSyYxptdt7oUIXsNboad8Kh09GOOncrIvNyf4UW/B+NemU0mW9SFcN0VvsmAis+w9JZd62WthDY
giz++zS8SOlEbn4W8SMJTv5l1JNj7MiG8pK+dc/8i1KhRybQ/T2nJ1BDR1em4UPbW1kxgCUrm0/p
FwMIuSIBpRaGjyMIJJRO2O0ntDGU6rlYk3K6HTxDo/H7EAlohPsgnGeIl3sJ3aZQV1HvXnl2LBQj
JZU66vXk///LT41JwJP+KbPUC4h7TbUnrTE5ja5cwWKC7sC1HP7i+5y61tspmPLcQ2TO9wb4j8MN
B5YUkrCEj8iA2hG/qSJDBleeHZ+Y2a2Nm/vGuOB3FMpYRl4pg1zGcdWOAVqkancNm7aQzpcUyg7i
HhSOkYjYNXP5N6RPMavn5kOwUkjXut2p3IePSPOYoZ2fcpevNglk5BzplXfHlfTDQqikUFYS1WJd
RTLQQmz+U/Z5fWrX0AoLDylJoSxkrKcyqCQk0jsDrQ9Rpxe17v1kT9AenpxpJP4HyOvq597pHXkt
ObgUoNEQyEFhWG+cczjNS/pUAlEOfu8P2RAMb9uY7C62Vjvb5mncuFBpyGNXCNxUDiiMt2cGzANE
sQd4wWxfwh5X3hwLnpxGLrbq2HFT2AiuXJbpJkWHL2FjUSFcl5YrfnYhGJdosKJaosct4mCB/hu4
XiBqqoOv09cfubUK/1ISk8Ymlm06Bm1bsq5y8c9RQaJr/1t8Gh5KcBYjp13OTT/caXSyfW8kCRmN
bL9GW7+0gFS0GItRlXoz5KPVDkn02lQfWnT6K59AgxJrboiSSWxZN4Hc/MSiAaQAwzwkoLO1vtcF
B04DEpVIqfyRx85E5XEQdXa4gqGYBAxE97yDHD3cn8fCTUSDE5lSLMJWhW/rZJmk47VVRJ1JLiE6
vxTFuD/GgpOhWUazKWGHbAakQxyGNP1EymKt62Hh59NgRDEFKRfrlQKi6YL5IatjrydD5Ft+VjWX
OmFSu0i1NfL1haCERibmHqcMqgZW4W5i9MBTra5765Ht1rahNHfO/ZQCyby/ZAsgfugOf7+++xoU
4lPYTa5XnXtQMaHxomjfGJTVwKOguam39Wqj0jKSiA7vhmxmBaK/crkv3Hc0YNFrlFRrxw7Un4gl
dUnsFeKPUmH5eeyZZcqvmN7SDUHDFkNWCMshxhyZnefwv7MrKp+Ooo9Wcqg23EN+zWJyiR5XVnRp
9yhnEGrgbss6MG+3ur9hQeDXmwVApf5M8AIapeANKSOQt1Z6T1bsfqEe9i8t7pzzVM7jBDDHRpMz
tMnRl9BlCZ9EQE9tSl26Q74HcDu+eprG5kNmpL8CM0s0ylFV4mZShH5yFUHoDhJ21Bq83luJh5be
sBIVNTChUsaNBLpMFk8AzmDO3CYDtUn3VG4DgGeYldTekh3SEUSmMqiGAgDYCAHx5evYRNAcODHT
2t204D1ozGPUMYwySCA4Tdu3CZrlkax30rFFrJKg6+i+3S1MgsY5xlGpxD66IqHcseuGX3l25MJ9
4f26//Wl+5tGNUqe3LD+ELHuyBWAzNYP8YRfL5UQTw11r4lMLWwfPGb4lY795f6YSzOa//7l8aJW
kFLgFFzouSBYnqrpKvpWh6AhScOt2O/C3UdDHaeiKYaYxRDgITonlr+VN/VpreS29PspRxCNGfRk
Znxu23xEPrSIs02s2R3zcX95FjoqJZF+LsiClif1fDoeZCd6VW0kUvfcljNip9slx3SPMi0DFpr0
pwihxPuDfqLYboSjn3RTXzalK2JgOjIWTN7HwD0aqePNNHnk3XiqN3FDWBt6Bix5Zv6Psy9bklTH
tvyVsnpXXUCMbbfqgcGnCPeYIzLzBYuMQYBAAiRA8PW9PK26O8tvenjbMTtm5+SJDAahvbWHtddK
gIN8R3a7m+KHAQRFJVTj2fqTJW+gvN2j4nUJb/fLGfzpiY5B2W9PVITEUSRg9FouLcG4W+NfuaXi
oDKP+L1cCI4Sk6cD72iCehhiXPDoN1Eqh+56kV7KIu8HsSqa1sUMik8NqTi/Qhd89HmQVrJ7sumx
vqEhgmP33q5sAByLLIkRER/K3+jxPeRivPOCUYMntARNGC+uIIr9LWqqTenTlLJ5bQaWtfnw2dRB
GffR3MWdGnnqlVMZs6bHJKhuNsSfvZiOrEqWNtpTUEqQbqn27eJ/FnkXJJ1wLpUFIHZ/dKF/WLVT
xKoKXRZq7cBdQEMhWTABuY28arTiYOmin8LrfREzV4Oaj48IpjGNEfYJrZzqHqJLPYi6DbRpl7m5
bY+KPx0KAC5Ujipv3I3aMct6LkWOsZNg8JtsKMCwm8mwQAIvIjMmZTVEOqaUYzjRdhTeMhfR2GYY
7QIbjnLmh6XTzapRDBWTADnJXBQg/CXC3A5d5ZiUO5AsigNiHAdEMG413ef1TDYRLvUdzKp27FpF
9G3ki7WWi+esIfdVsRiSNv2HV7MOOimO9YbyG3AjLTYABG4Ae0kFbi9WZJlaK+tr29wXPAelUgne
cFrBYZuZR8G6LNTwAmyL62TVKIuNxrOQpKVi+LCdivCsXVjpxTPq0S/Ulvph6nhxb4ikaaQVS9pm
KfZeZex0cO1XiNoP6JJVi1/HxZz7G6ieEhpXhTH3ODLsn66omiBpwgrWJQu+PARRKIOrVrLhfobg
wRB7Uz4cXFKjaoQpbnk7AoYI0Fjk4myhwgDQIcCBngyVzTIyd1PiUzOklY9G7tiV1kr6ObQcKG0c
zNcgvl25kN5JxoYQhLcs3EXKOKkf1ph6jzoTlwJkvnSY88xIyBtNpetnyvXaO59PDnhXGtE2K2ZV
aDAWpLSdOIgIA3qjt+rXYSSI8UQfxTkRc1IogaxMSEhxuZGarzqod6xkOFtFMjgNbojkhL+HlrCv
KM62td3wKOswWhGbQTVrq5uq7/nA3VsdDu1DzZslIaCj+RiAKbkTYnES91hoqJrGPdB2pC90qKmV
NLoYboISK8HKzkpnTa2tnDAhJfxardzabldV3tcQcBrz+2boTRJN0t3iYaqkrGG9kQnmlW9DBTQ2
gewymrNy1RLgwiB4quIhX7xMWLJFza/Ku9QqumVLdQByNQvKhtiqzsFa9HgDIbPpzinVcNsVOZhG
7VIlYCpBIOJx/yaahg4Yy86q702oxHOde+52BtM79ogk2ULZhH0B9sWemeEtgLbczUw4eB9sG6Nz
TRNEL8zyeFLnXXfVY1ff2iKUh7qELJrkgbcXpSIJZwFfSb4UMmYtB74TzjCRHkKUwFX5wURFd+VO
Yx/XnauvOnyQBMiucd0NHpANlIDMt8PuzVjgSozu6M5NnHxGITUvf0yh9VI2cnmuK27xRBPVwmW6
fQnmKQxL7itMGkAWkUIqbZmGuJ8Ur+PAcZxNTkOyKumkbzU3ok2iYlF6FfWY3bFRiesle+QDDeCl
MVXtQLuimNNuAdOl9F/ZWI9JF6CcWs0Pg6c3vbLAUgkd3w64WZ4n1NjzSkBWLvbyqIuDoFoe7Cof
UjVEc2ZZIVs1NhRxWbHpBp1UnumTuRU/FuzqDI4Z9Myabdwe4uoe1Z9octLE0igxqWZf+FSuBstm
iegsg7X3xo+wngyyKgem2ldRjO+RNKUc2lgKDf+iydqfmj7uufkUnuyhFbW0WT97N0FQ31l+WMFJ
zmlV+CkY3lOlgEUSKhHlnFClb8olhP6dv4C1EvJ2O7cHxMRfEpdXN3Uhr5k212UxPgc2dD0Cd/pW
DhCTMaTb8AmIqpK5mCeYOhAF9O23nsw5KiUllPIMyJNbCKjWzgGoSPU8jsGR4oLpjcpz+sJDsnfa
Gby01M8GkB8vM6ptFeAEgxxXBUTEeWPiyZgkhA/lRbXHK1/1NYXaEZ3ismaH3LK+S2MhU8nbzciG
R07AzFMBh8h9+0p24oowtRs7WHEono/Hce2zVR65JismS6wbK0dtr7RxuAd51sMSEwgfrjoUlmQ/
rnuqsc9D17+toCCf4YS7wrrQdV31q5K0mVNHOzLWG0j2ZEB/ZOFQ3lZ9sZPYMaUS2ex7O4+B6nFh
h15Mh7kEDSazUsuUNGPFsKl6DImCzDLuS3tKqeXsWzoZ0D0Xfiw1gaBzoKAkryoOmpK8O7QmxzAw
Eu4EKdK2DoEsiewbB+JqMWHLGr4Y49J+AoDNplGggGx7YMDUNm/DGHS5a9X1v6T5VuEYHeaI67QK
oEwdwgtMQGtvcIReg5Sfr+nQ3Lr+cttBrGGJJeVtPBvvGTMkXtIN6ue8dOLAxwnTO4PfgvWghJRD
NLrkEUUlGOkgN9A1v7aGqktwiBRobWPSp6zrPh4Ge77yuAY4xSEIZ8P5QSjZx8WkIyBUPTc99s2+
RQZJQQspzZjKqlpbJt+SssjGcO7WZnKbFAKwV4LwDZgU5zTgsPpcUaCkUP2GWlPdpUVEroI5QDy3
KLoOOv/O1s59EOVp2wgwDXjLrgtksRqOoyT5OHwLuvm7ZSGeKsd+SMRU7hswTsqxzqC0WD5Rqwl2
YK4A8XOvlthtJw72uPGuZPxhIYKvAnyTIKa2u1l8DAOilKRWFofJBjoCMVQ7o0kDPYJ97tVg2eyV
fnVqP1oVAqyLZZvVDgNntZM7CbE5TruqUU9+IKE/vSzrOjcrRqz6O3HJsPZQPUqKzrITyBuA5mJ0
gUsYEQRQ2Xe33EaDjjnem1Kgn6P+OhjHrZrES+4G+5KwTT8veIkRBBZeVBWbIoBiI7Zd1rRq1eU5
2ZVCbBGO2msOkfZDru2HYioOVPhA48iq27ZunmcKAOAkJD0sJoCAIIJep9dZrRx7V5EhePccjHsN
DlUbHGbbUYSxj3vbTXO7mGqMm7ZB46PpV/4Mpa1cF/DVc+YW/rPM6U3omyaJgFvhYfs8+35iWveN
Nt4bmwBmbotZJIOdT0k/oYjJwryK/aC4q4rl0RX1anaqDIIqautphYkdFkFiF6OzcVjCA2MPcsHI
uvAUuCyoNWXGUSbr/YmlHrWbTE4NTcVcVlllB5h+eQG8721clr01Tod+HFLBm1UddWh98OHNKqpd
PecHAqXepZZ7Gy8bKQgpV+Y+t1EyQQT44JGoTIoZh8KCuMTq4eu9z1nSbs98N82LfE5nRjWKysAc
mXILmj+ytfKo3iKedbcUOF1Rzd1KDY2VMhl1e4QhLNV2/+4ZQIkHJ60qbyUr5mTE8u7nlmRS6TkO
etE+yFB5t7SSaevzPWmiK98s28JFtBpiejUEIa5QT0M5AFUopmREnh672umuuIYmuZjQsGZje4Xm
+C1dyKO7FOvcmpJ5aLOl9yHOPmbhrFZR1ZWx40970HK7EPXEoIOCzGfvPbpEV9ui9x/d2rnGetVw
RsOaiygtTJU2QZOVNFotHbi05ynTEh4EoTuiDRPbFAIkukTjOQoYBKUg1mpFfmLzar1oPCy+6D30
xeBMrFHF4/Szb0WwKSFEGgcqp7tA2ZhaLzC51YA66oBo78aVbdKX6oo2/K4n03UkqIZcaHAA33HC
pMF+thHQWmjXQQBgVggK8jjS9o+RqHVQOjEUX3cLRFTHoUu5QIVnrqa32UiMX1Xdt0XWel3M5NY2
wdNgARbHJrmK9JhCtiNtBpoIxhIAwVJPQZQkIsmi7YyO0EBkxfsCNcvEt0vUhtVyaIv2p09wLeQP
N5XlA0VtVyuXhruQax4z6g5p7mC2o0VHlrfuR6CwJsadyY7M1do0wbtyu+eGd7u+9r6PQX0IS2hp
MNrGoT1mI1cIWFURu0N3U6GWNC+grxmRKdYK4MwhKhIaqk0w0YyX9ouL4aC6J+iXUrasSNjP6xlw
tpU0nCUlL276WZSpDBTdhoX/kxrHoOEKQVrfQQoso3u3lw5iItdNTVHccms5BKG3t317P2nwwDIB
XW4qdJbbUMaKPHvXQpeXkr6N29q9dTiD8F+V2hqnqnR+tN60J4bvG9reTaOACKeViPlnj83SaHpX
jB8NBdwJiAVKf+jyDdDFO2G/evkHycclbr1oH1lk63SYShIfwxjeCJI/y755r+oWqqUcYlVVecN8
uwaWcsbQUCHheyzUtpVzP3bdnPqjfTwDHealLvN/QhajP0wdAfLa406I6eCxuneP53vX/ODkqBvc
ZZ2ws8Wy1gVB/lpbdxAf3hFguIU+/oJvxxGzDkH9zql+LltrH84mNbR8dxZ1VzbIsYH20AblzH5+
bwWQOVJnTenfejyAVp7ha47kI48ghTXbejdRa4eRSSDWGn8jRis1eZ0GulvhUROjWTaXbopZ7ZVr
8Ru3oxujurUrAvCJztEaCd62lgjtIIrWXtGae2sz6wmAH2xXZ9otYxXzaomXUOlk7Pu1FM/BBAVl
dj8tTOyrEIZqoUSCL39TWnJfcJ4xK19RjIlCDAXsWSGahBLEeraRcd6JtWgRCJEnRLIbbXs8bek9
WAcBWLN5xof53c4NYi0/G73yx4xgfmLBwTGYYqXL2qvfA/xLEJp4Nf2Oww0JGWt+0Hx4bwbve78M
z35EnwHqSyhxHgXwwmnVDzs/R+lBdncgcppYm7h5ccOq+VbqPCb+YCW2RshVFDAJAf/RPfs4nyX9
7N3qySnCB6sp4kqLtGqfRzQOm/HT7b+p4Um1DtAyL1N061VlRrxv8/jOPR2bHrKZzmPfQw4ixGQp
Rw99vhvA91U+VayIO/iStp2TuYhW8wIIrx4+ioW+sTLcT+IVHGu7uaK7cHzHwPDBbvvUmwuIzNev
MiIzKvbBNZ/FwQBqivHq8Cfkk+WKTRBYxveaZpBiuQfOnCYNbBZ3yP9Vf1X6wcaGsn1G3J+Mfi7+
ph71o+RPpXC+9dByKD0UNpDfj1BK1CGycRWlHn7fsu5pdEfwX95w09s8gZPe+hqMSrJcIyPACu4C
6mVQu4MU9oA+gowjad2FBuSZgy+2ZplTNmoKdwRkBlg6xoJlcjnI+V45+wmjMz1mXbH4rABiQu+g
9JZ04IhUnyR/lM5d3ooUfAMpA4VPJa/U5G7liGfDiD5Tj0HpJjVtt00XbJUK4mr6XhfLqy2LOO8R
pXm3x5cbIxyMTTZbD+i8pGMdbvr+Mxh7kJZqmHzpZJMZb0JkfsWR5wHJlVsv197i7fmEuhoEjusx
egI4Mg0rRLA5qsz0Z0GmN46j2Ygcf+V9BAiw9Jt0Fk1cKswzgXeoxyyxRaa4i8QLms9XvN67yBuN
rWEZwCE0JvXRNgvRUwu6Oh3G8k7QZkcUtLhkDWuEEI/Nd0sv0s6qVoX3XUZR0vaGJN7yYrmfXiOu
VThdqV49DLOK+8KAw9KQTe7orRMEryNqPnAtKzMFh9HDtq6XmCBzaw0U5jT4zdzvdo0nnSAWHXwr
yzfp5plFvUeJMfJOt9kMbS1ohu1Un780Y/nIKlAlGXKdE/ubrZFo9s+meZVBuXdA3l7MfqrpU95i
I+UMu6dA0F3KB8ePruhkxarW16xznudy/gH93KjtVpgWzrS7I538VuXOsKJI0pnOUUH0sOc8mifN
YK8bhgmb/G7ULsILkEPEKIo9o7AICR/XS2am3/GBD7Kqg0QQjySO7Wdi1NgGhT9eLxBp36HcW8Ta
jHE/9+lgzaDcGHa6+HAGfDGPFc8CGyYHvSqqNxq00XTc+jCealjSIlTJgjihhma7j3rN2GCpgyHu
arTD8xoKA/Zhao5KRmXmTjWKn2C8maG/Ipa4Hg/HTRSSLnUgpeQsMjUGjwVEcOjf+g4I9hHzjsWc
eU2IQcuQomYhVn6YJ5Oc7ghpgcq7LuihEjKbc9TPhgZByxBLDzE5tdacBxvBXqFKvA4Mz6R3GzQt
6gpWYtkfhlZ7PyrXnWg30Rg+aQgXT6XJSN+kLgiTPLCdMmdPcnz/Xifu+Fb50a2uAVf2XpHDokog
9h7pEdcWAi1YxO3lBDxiB+FC0iVe46MU1mDqNoCTg6NTJcTpmdWtYSR76ewK/n4s4wAeNaHusAlC
G9Nj2zZQaejUid3cquImh2WrcAu4I5gQAXeDaDy3cDJN2CBl9WbE/BQykFUH0afVtw/GAjx8HGIU
p3Ym7F85BLgirGrJNEg7kOzq3npCYtSkaAxCVYw2VwEkdJBHlENKa/ptQYHeyJsOn32YQK8EUx5R
cMcfJ1Ggtu9sStk/60bj4xfvRJQwbCjYVt0zGW4GAUr2PvfAq1kdoLy7NxAMT4BEXJVRjQmDd9tD
dmp3z61lZ7omfswYyTSZd8w1EG2gCNu57K9IztVmbN/Lat5BoCXjVByAvEvKvLxrXA5pETTockEf
wHL0vajVdWhFKLZwL/UhTK5CCDp5/rh3uH/dioltRY85fohuhhvXtr577tJlXIqXsGEkluO9X4Rb
1+NZN1iIfcFCZjbjUbNTItOJpSqSyrqzg+HVGqy3XMrvHWL3OPTEo5km996xIkDabsduN6KWCxrt
dcC3htRZfuRwRx+g2zitSQL/EVKd2xBAWJKLNdMgOGHCiufJX2FPP9kgrTYo34EKPA64ba14pJxv
rPEiFBQGlzgrviyetx0dJKRJBD1JUBOUZfjZtIOvrxEVjzedCqbbuRxRkA4Kr34JeVe8li5BIaUU
msaOQrKRc9KuwkU73yMDfnlGyEtAC/okrNnScRiUucRQnQVHo4RzCShx7KrJemZSbN//+Xfi2G6A
mS3PPelF400XVFQn9HBjK/m5vBjoahw7+XdTDJd5oZN/7Fn96SannWgJibEI0o3Xpn/sxr3V35Xh
JRTEmY7PKQlH5xbWXFPHvkKZBIzBFnX6/ewU6IuUnixu7UmiQDgAdzKhTAntBfgwt/sIF3BlJp0N
qeXk6xbimXc8Zevo4KfQzLVR5C6vm+LOgZ9RTn6hC34GfHFKvtFr6i9+EHioI045KthBt51ABfzN
0rmN0ASdBrTebO8eSQ9oOHRdvf+1lzrp9Q6KVTXAvgBMouAFfv+Oxku1REkjLXFhb5x7tZN2r7BQ
GAtqAm4Aa8xXHcUBNQ4hvVa9xUooMI3mUAa1n+QePMk4lpdGRM60sX/poPzWXzV9WDt8aefrYWn8
ITa8mjNs0fYhL0pyM9D+EpLzuFZ/2Pyn/BaWXrjl+YpeM4/thF4eAbp6/vrznFu7E7sSQkxzMATW
lWat/xD0XN0gdarslBU+vxtVxJ7KLoIXjuYZQ5RaXxrnOsN2750SWVhkgZiJmOmVhq3FupUPrQ80
lVT0PerH7XBkOcNOlUrsZA81y6GB4BBn72VTrxomkN1FDYB4Ezp5y/PUWW+0sJpNFakLhA1neCi8
U9aLqYBeOys6eiwREZTSl8gaM9WzAKW5aEY/Eu3VAPXCwgrxP3xEeTWSW+AQrV5f+9S1njAWN91N
QQ1gosQqxnCgdDsQrl/RrsvD2ODoLhM/IPq7W84zP1Z4AyzB6FeZGEJ1yfbPbNRTRo0B3dfKEkTs
/cEfNr7fmHVVTggWy9nN2tAyF0AjZxzYKX1GPmFGL+CR3POFjvGknCt0gd6JNbx8vVnPoIVOFeMi
jYJy78zBdR7p9dDxw8Lbj9rU6yVaNosnLhwI525z4rK6qRcKnNUB5jfczEHaGUcLohdqqYwz/UD7
+pKg5Bm1YO+UWoMsM7f8aVmuO9sk7uQm7vzUcGz2KEBL9LuF4uiQr234rboBvZW5YPXnPtQJ6p1a
s+fWNZB4AWoUi/VKZ2i8LW9ff6VzFz+JB9qZUqdGwQJTAuowdhBQcx2UT8ILB9mv4/AP3vCXQ/nN
7QZBE+JAHqBb3kuyXXjvAWJeGvOz60IXhQQ2/0BFxMmMj2azFZTVd6ByWOYDoIKCDSptru10q04X
dtyGaB8ixAFbcr14qRmXMNVOb75jWHdaIQTwbhogC9KcAzrfutJKfT1028Wb2K4OC+uKSmFWqAEu
e9aJ8LvrdD5w9aAfeimpz9JyiYLrmpTuJ8StUTNYZs+6D7pKfn691Gd26i8A1G9LgYCzX1ynANCp
DwBe2IHkNOVgDZT5E+HOhbDkHIjylPCj7D0f7KK4i9dotCRMWM5rZKx6PZlA7f224Id8Ltg1BsFm
lK7R1cSQiEgqSND+NcdySgJCcUyM2vjmeg4U2oDzFVfNpm3GC5c/4x9/wWN/W0biAwRjGTZfk26P
NqFjVmG0Ri396490DiF4ytFAe1kszmKZa39GoWmoUNenPqQTLe8KnbDrkdJDXnYAxuRQSnORcn59
33Ob48SNofPpCuMZcz1OwRH3E/0ArHiNwbQbb2lXlMuXr+9zxt5/YVR/Wz015q40dDQgD8MgKyfx
HO4ZkFB/7eonrko0s2FR7iC4o3e5umHDrq8uOKozGMdf+/23Bw+D3mv7Dpdm9o6LTEJsjIAt+wot
b3+58PjHxf6Ds/q1J367hxmDcMHENz4C/4E4gCMV/kvrckrN0CsQjSMnM9eFetQKkmxvC/v4+tJn
nvmUgMFqjIFfwzMbiXk1/qDnx68vfGbBT6kWfHcwrCJ45kgnjQVi/AxlEXEfugmCp69vccaUT1kW
Bow7NSjRwdbAY05Xs536eSzMhauf2eqnNAtFk7NlBEzo2nUwkIp20zgNcThf8Obnrn78Hr/tFc37
pjVeI/eWmvOfAufLPmg0u/Gmxv1rPsGi/3mLAnXfeXGF3Ou8wJigtt21q6dmzUj03apQyGyD/lI6
e87vnUqu+cMg634ChhFtfX6wnhZg79DWvzNPNL4kXHFuzU6DDVRJWkCDqv3SMSbRIcvLtLMxM16Z
tryEID/7JidZUu64dl0xXe29eoypuqvL58BcEbSIufrGwiXtKE+ovIC6/7P9uafsCV1DatftGxQw
y5A/jboYr/PALbZfW8ifV8w9ZVCoBYBotejxVfJDPdxqitrWpdnk43r8T2/nnpImzKGtx7nGk1cy
7vsUrVeFTN+NtR8PZJcPQPVfsMQ/563uKXvCFHiaYAoP4KlnD5DCKvbmFIUMBsQu8HniL97luIa/
WSQvNcd83vFLQPcsjysco6gOKpSjEdRe5NY69y4ndu8BQluyBXcZ60QAnvVuVALC7SFHgpiMH3/t
s59YfttZRds4NV6lmBKHrpvApOhsfX3xP3td95RSYbCLZfS7utkPPchDl12PUjIwIsq5NIp37gYn
Zh7Yc9E3vGngEFGgM3unn2Lj7qLxwsl0zuRODNzVQKyCKwovoJ8LYBAmc8GWzwTP7illgvCn3AOc
udnPdxhObKBJ+NG0K2eKgRcp6wTgh15ecO5/Pl7dU+YEUU2KOhNu5SL+QsEyAx0yv7U6NJbTv/Sd
T2kTQJHQDoLgDrIq7G1Tl9nAS9DBATCMjEtesLozHio8boLfrG6pR9AYTqTaM7SbSHQ30Xc5PHz9
Bmds7X+wJ5B+qpai4/sKyG3A7ZD0sZg7MTVpB0jbpbmmc69watIF8O9TsEDHy3lm3XVQbkf3Qjpx
xhTCE0MubOH2fjng0qbAgWr3GOsmmIioD55wnr9epTN1CTd0/vMTgEMSEipVCVYi3c9AmwCadm8T
gckGVpSJlk2TLCiCbVQkq2zAKZ8NuV7WXIdkY7NxuvCuZ8wyPDH7peoIcNVtvddTFy/NZzBfyPjO
muWJwatirsOubup9OwCthBlO4KMAxoqHt/ybkrFZkvHiHM6fD8VTXTBPjYBsia7eL45OhuCV+Fc6
vOBezpj8KT/lULs9aUXE94h21tK8DvQ2J58qfF2MnxYon369H85s51MiygHkzUvh4zbhAu5zNDK7
6rWYLtn7mR19Si05M8hJ2V5Z73shY488KrdGAg6A7nLp+DjDSuCeMkuOrSwLkArV+8GDtoJ6bUHw
pmhMf9CEfQ83SZ6BTfjrtTqzZ0/5JK265CgDV/W+jt74cnDyx7923RO7z9Ec7TxT1PvOdt9a2ASo
K1ZfX/rPlQL3lAQDoAPBgl+r8+lmy6Z69lfF3deXPvdtTyyYVgMhsgZYvJoYov4I3TPMoEdxYRod
L+aS/tK5Nzgx5wJcK1GPWen98jY+2j/bz/xbNF34oGeOjFNGC7Br/nt1LKwOOfjX3me7j9JLGcwZ
Ez6lsYgG5YmQYWtGwAU8gkkF+HiMB0oUNfsL5ntmS57SWKD3PoLMDFtSA7ofQ+/3pb6orXTu8Y8f
/rfDWnQLgcItVh4ASiWvQOt/G4mr9lVfoOA49+xHl/Tb9T1pS1FUAtMGnhPr6m6yHr7emec+6/GG
v12YyMlM5YwLc+BVnvtHcm/dAOoLsr8LQfG5G5wYLCAaE45q3ABebQm3w8GH5GxvbZfXS3oG547p
U4aKxkZjFU00+IJPviQYtimvsIHoveNmIKrpd8XHsPl6tc5MnLunNBV5pCCfrmS9x2eQBwoaZC9t
ZDK0cf85P7p5WkFe/IVdWLuztzsxaN4RO6THz85ezZt445/up7oj96WXaHsdvum9/f2vvdgpgQUO
SQeK8AjVCsLz2PEatvG7qPuulIgyb+7slWjQSPA1Rj5rt9bZKPrhqsQY3g6YaAm9quUS9f0ZWzql
t3B9JTVtbb7vAOwHxP4be/IA6wcU+9JBeMaaTkktQOml7Zkd76BUXIRuDEj/hXU8fpk/5P7eiSNQ
1uS7ysf5JN5InQBuBn30+sV5C+7yb8jJv77LmUDklLDCdok35seTyiow58RGCbWqnFk7vybqL97i
xC9EnQwsq8AtguiG59eKAzzYX9IDP/f8Jz6hKRQ9lnLw/AxUF9GPJsgg/3Lhyc+ctaecE9IKGkAr
Rr5fyuucj+ko+0RATGq6RI5/bvecHOYORj9d3SBono8ZkziQ7i8WjrwTc+8j9MsrWuP8LlLAnEE2
XGP212RBv0IXfCpi4Im/3kFnannuKeVEfRzsazleAvBPuWQAj0LHvvhJ7XXZxpEbY8b4wp2Oy/IH
izglnjBd6ZEQPfE9voF5HG8byLaw2L/RP9TN+EP9/Po2Z0KfU/6JxgIpO3qbOAPucmddrp0+Na/N
w9cXP+ORTmW1TJlHeZnjFUy9QsEYIG82rKc8Lt/aS+HVmU11yjThisnMucDzEw3Q54u+JG13xtRO
dbMwwsDJwgdzbfMfFgKqTm/Y9Pz1spy79qkZi1y6mOZEP3K4JsjAOQHg7tuva//Xm/lf7ANscb+Q
c+pf/40/v2HguS9ZoU/++K9H2eCf/z7+zv/9O//5G//al2+9VPJTn/6t//glXPjfN05f9et//CET
utSA4X/08/2HGmr96wZ4xOPf/P/94d8+fl3lcW4//vn3NzkIlAXuPxgYEv7+7x8dMYJHsZz/+v3y
//7Z4bXBrz1IEGRI8betgkTpuzr9xY9Xpf/5d9uP/hF61PNt17KpHxxb3tPHr5943j88m1qBH4QY
hPaPB5CQICgHNtH7B4ibnSACzJa6Nth4YDxKDr9+Zjv/oLZjW1GExMdycf7/nyf8j2/0/77Z3wTG
RP83ZWfW47aORev/ct8FSJxEPtwXW57tsstVlVTyIuRkkKiRGiiJ+vV3uU4DN+U0UuhuIOjTOIhl
SyI3917rWzVEld3//T/vl17QuyGBhA4SulDmMxbch7QyUPOFrV1yyYY4WGUTTaMWnrslxVeP2vqj
7LP378y/H0cJx//wGVX0HuQ8eUR7soDpyCvCc+2aYmUtHCi/3YX/fMePvhOlIpChEpzhe70vlIuy
8maWF+lFUhgN+gFdkhQS++Vcy8eqoHb994+7A279+6XCkHCg8BgJg3s9acoskc4VYC0HJV2WkEut
ExfARhOqciFKiPfJ0CZRVQbFvvLz+ORADYDjen5I6lZHfMqeEMap9i78CDX3vpJ/uzLl30RajGPi
8AdyM2l6EZQk0Bc9ZuBWMfuchd5D6OwI8IDLo5Cz717I7WPz+e+/yZ8fzPFMo6/uIz055PfDXk/4
qq/iLLvAnYh+H9TiUR/qKI7FtOSI18P5ov6B0OxiU0Gr8UE58d8+HG8MkZBBcCrvm/uzLggsj112
SQehn+a4GKM2ntNdnwMRUY7ZarA6WHsDTzfjaL7/z99cQPMaCiID5Ydv3M7fTmmdyMoA5+P00vkp
gOwV3JUC0AWgN4p1PNlqQQJo3V3vf/J17P1v5cjthuMmhxT/lYFU9F53YksSz6zI9SUuQZ1hwtIn
UC9goEubFQ8MuIOtB8cdvAChhWPOxjX94G14w7j+/+LhdglC+pQJApdNgLXltjP/9gOMMDLwdI6z
y+j4oexDCjGabi6C++3Gkjhf6wKy/rnGCbxludmwWT5hEIBEnEC2ewNXbsTTFvSxgOZw9gxmZ4ZE
LrrUu9Yg0R9r5sfXoIkfUzGDOpi207EZ3ImN+athOvvEkTp9yjm4KLWXCVA9pnZXdj9No+2hVNBQ
8XhgG1c7BbNqaQ+8ZQgFyvJDAGPpVmXTZZJBsexoz5/dqKK4z6sL+sd2j5Cgo7BVvtMewJ1JAzdR
gsBG+H1yLA57uOCgNbJxehyT9OikzA5tKuEDbuFrh0bhRex0LzmWhRwbcGwRsT77W+DKLn7R9Bh/
1N0maFgCLEqfLJOQqyNk9AHMI6xqOyAWRRxJMAIiS6XD7wEr2DxLaO3IuMyU0R+0sO/Ss/69kSHs
+z5mQCLg9wmSwnltk9kkuwBZgMXMznybDfahCLpih2BZt/GRHL0WysuilNtPc2jGU2ow2QzMUMNN
izGR32TT3rQUZksGATwM3OteYe6Jd2Cfjzpc+lXYR8JLhy0rLF2UyIU2LuuPoPZ6q7+/mHet1P98
HywKiggpgD241Ua/PZiihQA3LqvsAqKMmUdYSAsnlzOyRNekcbupLVpAEtpdXLSYDFU+ysZyE85T
sqkl4MBBKP8tmN7VS7/vU2/T5btXJVRYJwIfFYAM7zeOgHY+q7jJLoXygSxLSBdxBiJPNUxr4FdW
/IrNi61YYPstjnRyV9nN1KsdgXVp2YZ9e+gSZCixISoMGQ5dOo+RBrlp03kgokzgMT0XCkUqJGKx
bchmTmHiGxPABEfYkwR9cnisD3TKyIaNAaBN1S7VcMkGRlSfB3Eqm9Hb+nmYHZy9jReQarWjpu+v
iUnDVQuo0zFvkk3L4KIyeX0adJYcig6uO50kyMgc6z5Kq75eBWGs9ryBc870cDsxwIrnGZcIiXS4
BpZhOTUeDI7WHJLbH7DdjSuCoMvHKnVbMB3cEvosmGnaAd0MOiwV3imcFIV/BTTtn64e4DmaKrlS
iNjqRGjOmcthPZ0GcHJQ0ZDNkz+05AmthBOc+FEfT1GiWXruKjjtBjYUO5FP8PGbYgt7ulxknvEP
VZ0eBXct8CKk3fVwi3Xc/9EO8oNz0H1NBKNGICTxAdGgLFT36qUqCAc60Tx/BNZDrjKLVZqE6Rh9
8Pi/P27h7yYwuyiBl5lzVKHh3RFAYeAWdizM4UNBbTKOKQI70tjb1T7QWamGC71T8H4W+VfVYhTr
TQwuLXCKwA7zzN4yR9Z9PSGPSIM80aHB0AjLPuiZvuk/378REiQsynCtKN6Ce/JvWjlF8t5vL6WL
8aSyDTE8e8gbkS20V9pdqM2mzun8ANffEjCHrV+AdZ1b/yUgSJX01JNgkAyKYHrtrbrmUOMt+nqW
H2xywZss6+5Chc+ED4QQYRRlzvvFZAQPzvcgTbkESftIKagalAbfLVJPD2Fogj0udOGX84NnRbAv
aAwoRG0uM2cnD7CPHckb5Cnc/uiASF3kXQajh+rTa4fm9KaV2yYI+40RJNtWWePvvcSbr3J8RGyO
frFjNURdEs+XmMslyDRm/7YYsBj+7KwydTRWPokSAhIAXqAVFQW4HLBvHoqJwVEKruPSAme0BOrh
n6b1Nk3TQ0QK7TYeBugUtGmGrQNLaRE2JHzM4cu1qWwiJ5pPlQdBK2mC7wRhIKcg+wzCj31WxiD3
KC+KSMzl8DyXaOQw1p1Ro6AGmKEbRaBYH1V1Ap9VSQSgVaw51QbJMViQH6mEhkvPIQNsgC5RWZQ7
sBCTouxP3givZXVzo3YS0CUg+45D6PfLYsYENEtg8m0mbzyIwS9WfY9lmvh1gYUs+VQXdgAS8HNL
/fxYlgMBqw4evKAYH3PR8A1crnTNAw56hjcATiLRrM2gBvESODIq1XyvZxY+JApWNdmo5OJ1IHf8
/Z1860bcPUUhTnn4FIZa7Y9yjQyZi0ef95fSQirSZGD10rmrNoj16aOwKGHfmItxCY6PObemXMZd
LQ9xkxVr04I/V5CRw2Tcml1fEqRcwqi/TL1k3WQJvTCGYrNJsumTFRmOcgG6m9rn15Zg/ZYDGoXW
7zZp2svPA1tA9x2uJDw1URIXZM1t/B0zew/YJOoBtu5PCy5bmPSpN4CjwxZshjEzJukUxYW0D6Ed
9lxX7ARPr9w1GvWPZz7UcxO8VPc/FxfsVpQghUjeU6GDIPVbXpf2Egg4WeEGexVji5vsIxaobKpL
99BCzrVJ2gSEx+YXZRpt97kfPqiy34w0d9ehQsjcgNrFsq3+ON34aKGgQrEXeBqPIGE/hrUTpylW
9YIw+wsU7uGfrEAXIKE71ffimpvpnHb593HO46+OIrUFf3fEZlWhRIJpmCXl2s7TCpHDL8Hk3HOA
1JKHusPuxEQ1P3mgM7WKNkcfLJYs1fUH3+htoPb+GylfMBEKFeLsou574TXggJ4R3niRfeHWvigp
wFVlD0BV0y7wXvkHZpJi01qG3TQekGWVWrM2XQyoVeq9hFOCWi42wWHIEh0Vsh7owhd8PFbBuIV8
KKu65gcoaoBqdiRFH1Zf/HoSy64Y3FcS1NesK/jOxHNyymOZLoCIgqZdpxbyb5AlmYblNAn05ymf
7YroMTjH8TzfklxMRLIa2Eorx0+0WcYkhKGg4XsYpelyzKkP3rVxI96mEItNMIHToXOQUwQ/+g6t
WkLn+MF1FEhRDkTKMPKLlzUAGnTAZRVOXRXL/LVX5vNWmxxu8ZCIs5/ZYtscGsrgcwk6xJMTkBj+
vjio911Y1KtShD5XVAWKSTxldwepmvu27YKMXDSIKUuT6nI/KdiKm0khR6XBFWvjsHgbIOLyjdGh
t0QAkLcyHiTtVqNcL0oP7Cys6L4cyr3Mfg0DOI8LD0C9xJl0CdeQ3WD3xDxRPnYTnMguywPsWw32
l3p8KqnnnQqxcgWoayMmMOsW2+GLKEbv338sy2AtYqXWdDIysnJyr3C6gdYO28OmUKSINBwfy7iK
zeuAJ4qbbyqew2MNVhf8qZ/6KvlMR2M3MZNmmxD0aOmYD3sdjtNBezyNCpVnC2sIgG2OZVgA6bwn
E7MrrJvpilN17nihdjbI+KdBNr/cGqWFeE3G7rXO2+ZLX0DD2YcNPNiN/Nr01SsdqLomgxTRQMNy
Ec9Ft4GNFtyhOvtUW+bvyTD1y3FRjlV7exZy0Bwb9iA6IK4YpOYb1nkzEDHjwYyJxtXI9oMy6C74
QOIwIGQoIEdFB5Ax9JbeVxe2ttJ3sPBcbOFdPawwi8IKtqXhYE4JzonLMLSLRCfmKQxF8eKMPjqN
kjhGV63yR5SsHHCHSqseKANWb1PE3S1M1ncRKyTfkz7dEtX9b3qh/1y1VD65LSLgYd09sPHQCKjg
hu4StKAW9aEB0UKAUMjgVPr7u/G+jf3vJ0msVwR9UASg3rfKEzhky0zT7mKa7LWZdkD04aHzQMv5
++fcl+a3+4D+EXqtPpZHFOjv70NhOwX3f9xdeEcjgpPPItPJRyKH21/y+9p7O5Ki6JUBwuFogC7s
+w8BwrQtbJD0l6rMwAIaywDIXTdEwTxuJQkiAtwdsoQ/ON7fDapvv2GIAhYJwdwnFLSdu2cMJRI6
gL3oL3MzDEuCFvk+j/3t2IhPHG/SY4ldHjy9JUsDe0x8D9pDb/oFGBdA4UDFf/BL3ykC/r0cTtA8
AtaAYxW5G6gVYhpYk4Of2o/pznR6iujk9Rvq9eBj8vSRoU5ajj3ztoC6LlpsLseKMAZ2Zvf495v+
5i59f0NQiuEIggWYEY4y//0NAcoR9A7ejpe6pesQ/iYkUBTfTdnLx1Lm32ZczrFB11qA8nuea/FP
y/x5x3U37lMDyFw6KQC5gjAio1qYITiUPP0sZD6CDTXF23aCzDUuNHuYmuZ1TFN2YlnXPpNSLlBj
fbCWvMEA7r/N7XfFY4wu8B+xfW0OFpVIuvFSQWsbdVM2gTcxAkLF9LTARbFDI1S5Vo0H+GNein2Q
x4+YBGKY3LiTjnt+Giqg2ud8Xicl4edWp+I81fpqgu7rOHcg4CrJdwDjfa95i1z1aSweubDxCZic
BY7sa9SJ7NypVi3bNAXAIynarZpoeJ5l+SNFQbopjGrR7Ju/JhnVOzQWT40iH4UPoPV796pRZHso
QjgjqK8oysj3dxZVmgCAYh4uGIcgRQgEkFUHoFTG7DHnTh+TOhJmtkfUNAnmZKD1lOOhhw1/VY76
qryi3AuaRXU9uYtFxbEZs1HsvV63RxTa51iFaEt0Jv1mx0fdqSCaU5dt2VDpjeQNmIBZzo6tTIF2
KfeIm6QXOU1gGTUU5k2wJR9LMpANflODNTo8+3lLALhs9DalOQd0rgGFRwV95BVduJ+CwJ2ZVgBG
dvRJ2xa5T4Xh2/nm/7VqegDysipUABibz7coP8WWwhMO9S3QYwXL7d7VMw7M0rsUHjziY97+lEAp
rr0Q5tFpsDtwxg5jFXtr0WhU1ED8LtHHk4e5oQBk5ThoawGG3kQwzumGqM4k8L7F4K05uDzoqelN
4NFhM/MpOZthTqBarbsHgD4pely+WTVQOW76zj8VrMoxkATqZmJ1tnCl8tYFJjbA+7KzKYNlkqt+
DWsOBrlabP32dtf01Bw9DE9wy9DMg3lwPsQOeGS/LvdgUK3qOjgkOZjsg6qAUcvVQikTnNGInyKN
huQ2g3IFjJGkXxk/O9BmBkDJCXN6+8P7XOZhexIMmN8kx0M+dZiFZxPYDH6BHjW4fpnV7nU2oMIT
gjZWHQSbGVTcaMZ9i6oAjggZkwQkAkgbQrCqp1IeSdPQ1cSBsIFwRp4wDtpT0qCwA2sivpHLY+aF
IPUFr1NiUaeCkRVNIaWXduzqlfYHu0qHNb1t7zjohs9V5Gy3GusODXMsUHsI85bo8gXnZHqepnJ4
TOhDGIIXSkEB346teDaIOHpmzA3glfYOh+Zp5fdTe+nK7AX4PrkOCYD2IASqdc4Qj9YDgRTY8gqh
PsFJsIA0QAWI0WxpvPEChmhb9703VY+VECJ+VGm/8qytDiod5FIix2IZyhiqhabKzwDQBwvSg7Wt
ddWgzUcXVegNyzJQP7MhY+uy4SfWWW9TBV+wGx5bYexuyIANg6QIZLyfquq3cVk8ZYTl1zFlKwH8
IdCAqOa6qshAn9PVStIa73MHXUSQ6/JUAbc+2zG8ggTeI4Sn3idIcr80Rd++FKR+zmegZbocaDSL
/W7tispEGVPFPi/DamnioT9pdBWWnteK7WjyJbijduNhmnbC+wwDsYO5n448XMSyIxGBd6gqh+Ef
7ptukXGLczVAsauiqFwEGLV6ysdfAOc04EJZ+Zq4+JEN8ycp0/oxt0W68Wo9HWqGlScpkjOyGIGz
Kmf3TLx2WIvJLaoah5QSBC5w+0Yyep8qTB/PPZ4gKit0YoG5vaZ4H1bJFO4SrYeDTDiasHkJ4jTv
ljQJ4x3q9HQ3Tz2yxdMJHYOwWzHQzYYKXNLWxuY5sYVZZgB8797+EYzKboO18YB8mvnZG7ftqMpn
dCsxCknHX1OQd2u8yrdRhB62pl1VQBF7KXtswKB/MrSUO5SGzbKCt64Sqfnc9uTg3foZyeDxaPTH
eQ1s/FSYy9sbnFZVG92SG04hqLptfhk010uW1f25Knl10gZJYF0ypyvS98iISlDoE5H6+3ZIgfPB
cH2pBgHu35B1p5jxM3UD3MqAIy6qio8LrwR7PrGBfgC4C+Olqv/hkmo8khnYxSZAu5ushD/jwSjk
pwEQ7DQU4FF02qJppDAOoJk8gNcPLOrQ/axMChYViFAFkmwPYTN3kc7IYxq3JKp/TMYbsPdTML8U
byKFBfGShAQbT2J38xCKvd8XPQQf7Sro0dRMS2OWAADbg8oM0jJ9NNN9b4WXwW5tC9Y3pTjhOtDf
NjStLygwqyux7CGL80MxVE0k52lna7HxdbXo8MunNkz/kXnaLzUNv+lMFec0U7vOjuUHnYQ7fwLa
zOjLhJg+YsAPRYO4V8ekRdDOSJR3l6ZEawY4Sb5pK+5FfW+mL9OEDh1sjr8I+VaUcowwsWv2OAQn
H9Rwbw2L36uet8tQgWQMQgAfDfb3O31QWidz1U6XOLfp2iH2IGdo7Ju48HdC73VAY7Ta2uHSKuJt
WSOLqMVdH9EFOfRcI1QEIdFAEDv/0dVYZEOQ+gb9uUGdvqtli/SAhpRr0obDciiaFJta8iBYrx6y
bh5XPFUBTt8lMuSSOdsAwPE1sWN66DqmFplS7rVF6ELiUfnMhh3xiznifbpJ/PmTNSrcz82LTip3
LaoAFMCqu7BGu0eQkRH9CYJrVMZpDsp5MJymnv6Q1RT5MUGXL/MAwA30iwAItcBx438t0vGrhuh4
45QSBiT8Q76hhZrHOhndpS/HcRsjNwChJ8p8McWzZsAQxu6SMvyMGSnjCEgmvuFxUBxk5j7KC/6j
ksM8MlQUuhoMuiV7O0H/NszjjaCEKG+61h5429Z2AnabzC4giUXYWfY1HzbF3H0Pczt/0Je5PxNS
fLIMwtvpAJ+u7i2j3LO97OvGXWPb7SZnds5Hp+jvR5A/Dmf4EBLiR1Y4htxaQLdhzm9fD5iYuEwx
6b72WXuRCW3WHopJ9CoAvw8rhHqWj/kkj15qLgl2nVVrcZrPWPikk0Fv/n4xf3QjcDHQKEFIIqnE
q32vpxAj12ZGlXcNp/KlR83jlZh5Dz3Dli/PtKumz0HZfpcd0METnohU6kMqYGaGDBmztNh9t6rK
ly0nn/qkK1bg2OeANXPvaGYQyGn3UYbZmyr43dsPFcRtHVJCcshP7kfXZVbFnQ5Teg1CwFXpbE7M
c2VEbQKSnAkxQvDqnZHk62SblxCouX1a8C2DbhqD0PwVrLFgXfIyUg0KS6OQNaEt+LA1STZMzgjx
WeJFRuZEEXoHYK6QGxTjtIPk1TItVojKSL/1AewFWFY8pKoE80q0HM1U3Zt9nPnXNoERLqktkOcd
Kx+l6d1Zdr8SNuMQVGG6kXe3fIuGyOWEf38FEvj0EEzVTx+VEpjGgixhgUHGceKvpjGejlQN4wZK
nzNGmd1+Yvk31PFs26rwoyH6XZQu1ncOwZhAxwLCHgJR2+3F/O3JLKXLoOnJGV483EqyAiotBeFk
UPs0A343NSzY+Jn79DZOFwDORrzZTVa2EbIBGmRhzBPq8DJYeQPw7j6i2Re1N6tjaFG5VvbmDKQw
naJgQJUusMzZ3svBztLxlut8TeOiO/d91BXz8NzZtD/LorjYFLLw3mGcX4Y43LRqXvstnX+0rH4l
PZhqvBNurSXPTtolL1is5bIzyp0n1HUK5KolatfpGT8s6DCAfMZDbAG9dkBtTl9BqUZLG2ut5wGQ
T7sfyQjqZhk7uRJFvW+rud1AcNYsoUlrd1WJyUpV9FEg5yPyUbpFHHh4fR37PJOdnqjbw9lVHABL
v8wUTdjSA+kWzXIxH3BSAGBUgAxrUBpuct9uifSbf0CkdYsySZIzaV9znjnE485osE4lqOVMrP3G
IbCZTGrR+W7azl7yiO5qhdrPQ+Cxepn8BGdGx/OtSTw86mOAfIG029NuaLYYQPaLsiDVyquBtSya
eA3tShjVCMk55InB1K1q+iWmcWw7lHOxDfzsIZ30sUdBegS7MVjm53Z0+uR8vanAsP7I8vheoH97
5ASF2oWhDoCaD53F948cN27IJgQZXevxVjU70KwS7r5RLwX8XWFcfmt78qqaTiydr8gy4B/se39u
NrgASBYJNB4htE23Tv1vz/xUe4TEveHXhA1gR8vPiUYr0IDrDNW3gWscsHiPP0D/wz9Ye+97g7ev
jg/Gx2OeDFTlXQPSAOGgSuf4lRqkSoWD2cQINmzn8twnu1azb2XpLn9f7m+V0fu1M5TiJpFheDmR
qXL3kTIETJq0rX8VHcu3CtEqiKPKEU9EFwgw/ajD+ocqASs1usWA1RFO0ZK5W04UXgGTCkevwokd
M74B4w0gKA0S9uCnr7X8cG+9w+PdHieMVm51QxBy7K33lA8w20sNMxW9gl+5R5GSfLGNwri6PCro
McH8bcW+LbFM0R7LfzehneIUZqmaJ8vZO8qRfuVUA+QqdHbKS28ltRTHFIEYEZ9bCM5rkJhxXIJE
J/Hb3d/vzp8PBC5e4dKx8r51sd4/irzq4jArBL2WWdcvqnjYIbkFI1D2K2lxfPNH9xgG+fbvH/qH
whU/GYGK06fo6kPycP9MpHFZD2QcxVWUfMT5uoo3usYxPsa5qG5N+ght4VFMFulPqAxXeSb4Emz/
jcmNW9XA2aKZmw1rhIp+RAj8L/sRtngUS0LceujQHL7/QTI0KDtLsDg0s0OzNvafagnbcuqbpyGn
9opJ0DHOYMOCojlZa+Z+oSRHVZL6sEhVXeSzwD2pVIBtAB4i+t22jbvXD36/+6eccUydCPSg0Dwr
6Lbvmtt5IkCvG0P/cYJwco/LTbadnL92MXLFmtqGBySV/IT2H6Qr5wyIoH6wthPaJoKTg09K/gyo
dRvpFLi3tByCPQ5XLvroIu8rW8ZvEmE4VzjGjZhH3K2zdAhk1oVSPlKh1ck2wLznPVCQiV9sJWTE
UWITtmZQjgAs3vrbZmr50xyu4jhFTlNmHgOg1VZDOupN64MmrIdpjjB/jJ9GX4N7TMV5xBm6hYrw
keHJ8aDf/WbRPcV5Ru50joZKEaPf1Qbp8IxWf7qUKYjvWjV8yVFzXMBHD3Be/jTb/EtcGbsNgpkt
OcnNhYTm67Hrp59qNOwEE2a2SOY8gchh1Kg1U7aD57/ftO2EaWJIv45mRryf8+dDSyTGfg6M6DR9
SRN08zoCOCqFtPfsHA3R30R0gdT+jnhXjrHzvnaYiqKDdUBmF7JqmDdDcDL3WAd0Frku+4YsOFh6
M/vY+0Qgoqbsl9VYePu3P1AUvwhlNJKoBAqeFurUCWt7FweIVgIWXCK7EN011n7Pq2zZzt6+9xoL
NVqdrwD8yPd9AyJ9Y7BfYz4F8jwwp0jqyh96naMGEZcp8+orredqCw1DusXOOe6lT8y+5+miGmrx
gIZBca4qQJvjVNq9n6P1r/RkjnjJrzPI7KaxwyeoxI8Zbz1gg9wJnMAf3BD6Sk1W2yXmORlYjEmJ
CV8A3YJ266Hw5WoKAx2lQQdjUq6PAbdqO8ofbwqgduQ/BLDki7cOe4bcuQySOIQs7RGYdw5cM6xs
jZQwLsNXYmV58eJ+SVxljm0jgiUdNV0HIaD26LiGx5Kh2Zno6R8NafsSCYXjTrLgp9JjtQoHYLqZ
p5JtOtXfGkQirRP+FQ3L8gkczi6qja8wQQqeC4DGV9AIlEsILBZU5Dvwwl98JNMcazSb2jElkfHc
WonFDyDWhydY5csPaos/ZKmQ/MGigAENNHksRMPi/QLWOvSFQwJqGZiP6EK3wxyFo2XHqUJA5TwF
e6Fdu6sTf0NapY5dcUSMGd9bbvMoZejkxTT/6Pwp7ouA20UFAYEWBBMwyu8H0KNNxdhDTfnUzdpD
Ag8eycrPEOFGArl0sTr5QdY9xv4Gwsb2pmZDVE+Khncq+bwkt+zibK4RAwO/40uIibpL1AHRUnTg
zTqIAftXhh0DQ+No8hCEJ2fa7hKK0WpXhXVUOzCXnc02mJsWEdb8cD9gJAnTZALxWU2fmtpHc5kW
yOKTSX0IPQ4xmFe4I8K3gmU/t+sW0+jF3EDD1oUle5Bxv3LW10+8yPZtar1dzhFARSANWUIJ3l4y
F+5vo6OlLVV/sEP1qkJ8XyGNiyyMtPLrFE986d8m20ZRyKAV3SGTPnzmjWEP9qMGwL344+0GYCyL
sR0jmNzdVWFDY8qusTR/anqFnD3Hfvghwga9dtOCKY59Jlmz0Ww98EYgTyh2viEfPQT/9cmEawl1
N0IYfH7fQxs18lEhfsmfjPKQxWCgB+78h+SnDxTvIUBIUIa50AJzvagYi35LA6S8TIjcozOyOTSU
Sn/foO6rcM4Cig0euzyFwyK8H1gHOijAKPXIU+i3/0yWXOoQNHoJKW/pHpxrzx4Sh2otPhqU34sN
8LmQYkCbK1AD3Xo+719QrRwG3+jFPKGN0HhUX4Dfv/imfRoIjoAmRXPTYzjPMhxH+ok/coNAKoWg
sqWvUBFlZITWukg+UsO9fd/fC3UsFgoFOqpmaIMw2r17RG7C/SCvjXdFR50McfYsXbkKBD2LVuZf
MFI7cu6Nt2hQveeVu4CZ3mzjCXF3tj1Z1CtbzNmgcH+Lc/HH5AtEmNLXPeylNgAjVl78jIFQp02y
6/Avdg25Oq2TPbq+xTKtzBX5t8FOwM0E1Q4GD5wUzQd2+jcz6P2XRB/51gTjUJbco1YyPrmiTlvv
WgpIXjBPmI6m/OIsRZKF38bbwvMRbRIgvRZZOC/YGvQP0+RQ5qg1/k+3K2wzImWAlChQ0u5Yg/qz
VgSUMhL/w4ci24Q4vR1syHYZhgm73phhnXENytIUlOu6zKYt3A9IgmDwZPRQmj+FU7vmGInsRkYx
PkSpseqhRduPqvoEK0aVLObPt+zNCaGIaNhCVa4Ihdct39eIS5qzPvyihP1lR15/UKb/UWXCTIBz
csDg/4F+7c2Z89sxNWag9XI0356Qd0f3vTpN9Ixoh2xd2grq2Pqjs8ibJuP3m0NxTCQU7aBbDxbv
5d0TaBFLnAb4z+NU+hJtfkjrlQJYEHIad2y7Alkk9YOLuwI+qxzjlMLkkeqQn+kQkPgAuVrLvzfo
4j4heRSapoSt+KhXztgaFgft//j7+oFKG2/q++tF9xoqCIH/YE29n01MkHllgUFGl+vSr3kWbksx
2C+mF2IdOpyeAh8HPs6RiaoCslGy+D6MpYOWQ2+ZJt5+KnW/a30C8jWEkJDllvGTrcF9R85IfkSe
b7ElcfOC5kh28kT88DbIynXyOUflvnCJmPZIumwQgukatCW9chtMs4+/7BvcUJC569Zbs8ohNpU7
uDVkhxqkglePpbWASuOIKR0S0NNvEJ5wpB8a5HmkYXdR5WAXKesene8PmE6XP/06gY0IeYo7JNFd
VJKVG5kYnMegR0D3AHlXM7SFQEm9VKVhi//H2Hktx2107fqKUIVGI55iMDkzSjpBiQrIsZGvfj/D
70jyX/Y+MEsuW+RwBmis9caBJx/1S+ZRG7v+ZPJ+7DqV59RD2aOfeV6JB+PGLGLcALxKCoMWGIlK
Ax6TEc3rdvfajW+dSNCIpMmxT2S0nmjiWasIo0eSp/HWahKy792FeyvmiQsAustdoCWKiKOLLHQK
cgTazETKZ7sa0nuSRRQaxkgN7Lnb9ZQqUkhWwJ+R/783auMcecCFVVp0+1HG1rP1Hsd1fSHoXFLf
Ip0NfoZ+oPwKEwmcTL4sIOnhJ4mcHni/nNc2MXZTklGBNigRjEarX/Ix+9BoU6ayKptWhAR73OMu
M3jphoepY86sOSiCcPS8M3AQs6EVXrO+nxCduyndK3xJXLnCBHWKH+NiGDvFQaQxXYX8ZWwI7dOI
3mxD/2N2dHtO1L67G65Jk/ODK4qJ835a2vG3tOMLvSnz1imajvOjzs4eeGPgsurQpuPkOy8yrlls
6+ukybPdoC+kC9ZiCZQcu2O9FN9spPKMMflzi4z3BkhXr4rO1k+dfClLafk0qyxnMY/tkaXkhlrm
i45NeVWghCU+RA07DO6uT0G5IDuhcWgK4OWYKjqndro1q94LJqrjVk0rh0spzGdE+EmQAVv6s+yW
dT4kiDL5rj1c6CqWgFaVU7QroYr3HnL8JbHdq2sBw37uh41g8uqsuqoD7psPNvHapHdRGPO20PQq
SHvQGViQlnq8Wg8SU4+fod6I0dT0c9QnlzDOu3PdFs3msqhUP4ahfuRjG89aMsBk29l2soxoB0eO
k60Yio3Tkns+s1oeDNQdyE7i3dxS9TyZcl6RDJkeS0d9TEn1avf5yJjLShHGxrQGSRYb08ThNzAV
H4ZXh57BuxrpUUgH+zdPqWn3WD8PXUT1BXUJB5OLpQlBkPVhn6LQWsOipVuKKo9Zm9S7GiXwOo65
ryKUuyvPsYtjo2TrJ51W3RTQdOzPcxwGwsi0rZtbVDHSgeKnbevswM7euMlgpy3KIQd9olBwcr/W
PbRxoef/o8CHzKPuOTVP+XxVot0p9Fpc9lI/zqNDKfYUm0FEUSUVUma+ztusOFAoVq5o8OmOXrXY
FAXV3h7lQ9PN5nVQ5fcmc2OQANdbo/BxzlVjW8c81wMI0/beQAfwkl1UH4XZbBuXuqkFM2eDCesA
bxwdMuyDvtmP6XFc9Btmouygivw+jInhjzKKArtKemzDvCnZxBo65I8Srr6ujmE1+sT0j5ccZpEH
m177o2k2Rx7b/bzcEAubRaeOWa/d2iSZoKy88uAMe0cS4dzKZoB3rm7RNM3M8vq8Jb1BlzG/cF43
715frMY+tL/CsdbbWMcVgx68PFVAzRybiXdI0WZsHvMg7WIGZbioNvyKhrK2TtVvYVVPaM+oTEVP
A8K0TJtMn6/ZQ4mhURhamZX0tXxaJ3VpXGc1eP5c6vHW0Cz7uqjqIrrpSXXI8lSt2yd+zHwEd/H7
RsbPRbh0mxjux9ex4T0Y4GSlO7l1TYWgp93VP8tRt6Xe1GeG1K9ZmC6HmnL7mEzYICwzbePxG/ny
s7xMRHhtHKv9CIf22sRlvFZIuLYW8u8dGz7BXhMGhcK2y8cNWjznpZY/m8j5yNY4U4EmeCaxlf37
A/pzYv37+SxhOtBtSgDHv+syZmeMgA41eVv6apO3yliFqUpXncxfsQ+rfWc75rZu6TwdonHH524/
6QJtt26Hh2yYzdPQGCDVjW7vc5UeY1jL7WjphOB6+Q87Cmd/cumP6GPLxNiS2GtTQTUhKe+3xpIU
/tLFt7K+ibAVzwtyHRRezbMpd7WdLO+dG695ajZnz8uOEc+1tGG8enyhP7PdGEotwZJ/RLlwviPx
dANBt0FNScraoXkUh4we/5fW4gHI/fV+WRJeAKwOufg//KNdh38odaPoXizZaw7+sfKU/goH+Q0X
Dn0DdVJxvGmuH9KGTo9WfPNU5PiYchkR/ysw9jOS8K9Xg2oWm9tjVjewG/65J+nN0NFhWzq3QZ+5
Xz7tIG5Hw8LSW+nRbGx8vyVZuF1xLWb627Cx2H5dxtUagFP7wsGq1iUVyNjWPfdgPoo4aJUutoS1
eljHwktvNHRVVDVnhRXe9XQ09nqPeeHzJ3UlYr5h8PrvcTN9qYVOWaGjuwGURfIqyLaQMly7Ey6r
2QbnbeMTkaEDikwkiNpYacxTZnzO834zSUnEuxLlSuk5jvBKG6+1EQYSMcipKqLtyGEbZEukrr0x
8PqcgvvFHaOnh691tCuE1DISx0xH+55VyUG5YtqGc+2tvMiVe1jC75o19nvddbdTy+EA0dgZqlg3
KmVp09z33BJqrafhe8nS++aG0aYdZvGUzeL7v99yf4UKQYY8bjOPS8P1HgbkvwNL2zkTWD6lc9Pp
aQS0a3CS5OKjnaVYmVqkv2RzcfGWhwwFRcpmEZr6D0oZ5uUflzFkE6ISlAWAYOwUf144MT1leTeU
2Z0VzjlJfXzRkqnf6k3LGlZwwiLQT25lSXN4W9f9Jo7wG0+6aWwBccatyzLo6/h/nxJpHuPZ2xHa
2OxdJY//MxQ55hxIUUyrdhjrlQjdddjOBzu2pz0zk/NCc/ZqrLvvtlT9Ia6cszELmgpFJmmI6OWp
7uPfSVGlXJN2EnSjaq8I8oZ9aaTfhNY3p3pm+nAf2p5uKbKvDbLVVQqacbSoYX9zmf2GwXpua7v7
qk1gfIbev7Z9/qa51g2JT//VzXDf2VKjNFrU44okXrGrPWByvh2cs6Zfk0bXb94Sx0ECdk/5ay5W
FBcnzZCf4KX1u5y8Z8RggZ5HxRku4qUZ6T8M6+99Z0Y7Wcp6a5lAYj1XVjMt1mYe5uSmqC73lfZm
Z0yiI5vw1CXFLonpCbTs7GGN5Ok7I+ogNlesqgZXecZUnF3DZHSfbXt4h0pTK7szct/stPTLOKL3
duYk337+ayytj5Q2CczaurO154ida7S7nUHb8jXNK6otoZESs/DOmLi7TW+5yMWTJ4d8mDVuuW5L
X6A8gziyGUXpy6cVysRWN6S2iVk9czYY5OiNpBN+5bntXsjS29mh+10z2JWAGykbVLAt4Qjx4OQb
3SRrrIhLdR7mfrrlxr2S0fwqKsjzsGl3jhy+ZxgxATFrM0ARMp2r8Gefu9kp7qYvdkTYAl6jeV1b
ibNfGJFWdZJa58lrfyvDSXbu7P5cRjlfoEjkMUyn1wznWSLD+mMJ9Z+K/eLSSaHIyxuMk+khc5ip
C3t89+pq1obwK+NZenl/4fww94sa3l21tOfHH7DgVVtHG72jem1ydFfEaai9SoBNY52GILc0jlgJ
5aFKjTMROBLNTa+9scNr2Kdhc7KKibXM8oCMynoVDTRMegDhZ2b22R/pJichURMrF3rpZuuDRaS7
g7p5KnOi8Yfy5NQ00ro5XUVzyBuh9yaCgYn/uUb9WhpuFbRxle5nRJoGDNGJsIdincvvytWSc/Sw
CmQZwDq4y66N0C8lU4m/ZckQSUJy+67EvTk6al/Hv2wDSbhGanQrxRsMX/IbCpFy1qT5oaoEn++S
SkRzpAgTAULzdSrMvavRy2uYzY/UzO4NVe5Dtyz70jLLS4qZNVi0UXstNLxQ8bIcaZdu10j2JZti
Hz/pvb6VtUGMHuvpKlti6n9jlR9beF+EomixphBJepZb5qbX5l9uWHkHF8Jx5U5OB/vSd4hKu5XL
6vXc6FYZhIPZbefBvBeoao/p1Fc3vO+vuKSKd12NMR5FE//2kBbvtRA9beTKxM4nn4ex0umrh0su
GtmfXWpwXlyM3Pidix94Bd6bqipeG1NLt5kTFXu7pHHWKoruyIFfBIw8CewXIRx4tMQRHxYK4mRR
OMYsRI9ueXZqo3lf9GhVlkb0OmeWfkzYXlnHwckeI/znF532vKCu699EC40bmmSrC+Fn9TaJvPTc
mDgbPEXeHXkdE7YlT/mLM3ovVtYYiHL0Mx+g94JHh5l3MB2qpWg716IsP1ZoLleksFCpGFmnkUu+
oacX8Yb7kRmqWWv6sOUNl+8gBEbQx/KwOCzSKU65zeJq6a1OlB2UpnjjVBuOoQ2bZYeEYjvmkp3A
Eb6gUA1JFtJun6RPZNf13nOTX1g6tZOIf9tgPZUr3VuaThZuZYnfvArBrZy2utCzPQWcW/OuKKKz
Y8X5JbKHD65846gm8SsT+W6eK/HS5bmzT5nbD7ozxlgdwFY4WX9oyHior10amvPETaJk8jPRktVu
CfzsKZXSJTdIwAxrP33+KWrNF+AIccnist3wnsiAu6QLMLlNu0T0j1LgNuG9+6WlsUSEouzVsnyp
lyn93o0vZsMI1QxmftL7AkIts8a9wCMVLkYgZFft51b7VVal/gJAK2+R/iMFvDjX8c+6E9E6m2S4
m4wlOppLr4MFmT2GzVIdLU99WFo5rUZn6g6LEa2sdGlvei/Gba2pp/nRKRj2rXeZrcaAwi5akmpS
D/7FyHnIyQaDKomrkAij3wF1nNvHl7w/8xGBqqB/PNnm8E2URndoEpfCTfjEQqlsU2hJBz3cC1/D
kfLq9V+FFk1vVWyoFaF07KwAvft5aiRdyfV8zef6WoWWWkeySgKHHMnnYu7ag1d7XxBx3JI+HX+W
Zv8cTQlys8vIpLHH/Gbs2gYVskw5npRpdedhof05yon4Qbl9d1Ia9NJisDdj4ThP4Ic+flaOJDNh
J+6H/ST92iij3zN8kXBa951sn4+lBvDnyWHsvVaVX0hv3MymrR3HaIovnjMWqLSa8inv+hdpDxOC
ptTaELmSkugeDadR2cfSdaotfejePnLje/LwmZgjy4zbXcIJF5c+6OO2dI1pN0IE5U5s3HObsKO4
BCgcHY2OZLCPfOZUFqM9+RqoyjFPlybo0z6+jaBiuyie9nRBTk9D09EkjxJv5y76Fu+2da/c0Lta
Fh48Tmq7emqKuP5KiM0KuC6EOjM5ixhNg3Qqr5YkhqkmyGxDRjP+xfRBPHDtzuGXPDVWS6LHH1Hj
QgNmZ1UQU6ClsFiH2rPSJ9OuP/TQlEE/mDpHpef6VRwpdC2mfGI0RyRoHiYreibMIzklfRg4iTcG
Q+IgT5pEuxmj4VpPuXnXiif1scR18kU5g3cUmXmPWufXLFnH/31k/lslIQ3Ub+Q1fKpLYcX+EpwQ
l0fLSuwW93CBkEs1uz38f3hpDeOfQzEkuuc91L+Gaf9tVZu9UGkqDIu7sskkwpuuAhx60aZs1Lit
EqIxem2hMfqhwtRm7VGLWWqrPE27HdkIGBbqtWXocWBR9Bz0HhVhaqbPqMAhEnglYseIU6QRQ5Cp
JfuPxVT+TR/zHkFqoMuGsUE3/HftlIW3f8ZhhqFFl2vSBE5NkYuTZVPQ3Y5muyMCZQqmtnLXFfrw
/QxM0S/1w0rkEFHWwWcb2ThsPy3Ec/dVGPV0RIIfFMprdqKysWTZlbUy66ba4tH91mWdB7Mg3hNR
fTjeEK1co6gOphe9eUxAq2YAzh1/9LiFroWRPmmqaZ/dsv0PAuZ/UsQ/d2D2KMyFxAnCzhFU8ecq
IyupE3ZWpHdo06tpkaPqNKbY5JXxcNvvSEKZAg0H1hq3U3go4lg7OHO2L2Xa7YdGtTvbnJgzEu3U
A3CdmklcjWVmXpurHd/oNWtbsVFERnw1u1PhEVdiZZTwuTYebwebjOtmHD3GCAuAQtE2G8j0oub4
JQbBFF7+kistCgqS7WtTB8o4ZrHYzYK45kXYINRe9FyLriBWFgWro3L7KE3zt5No5Y7kxmw9juaB
TIhonRRFsdFDIlHamLSAIWlxMnFck2LxjHFO7Add2w6qmg5tE34xSfP5jA5Aoj74ypThZmjdl1AX
9uOxOG3lBi2N+7aYb3abZcxQy615HBB9V3Pm0B9PRhhpDPWwTVKEO+5wTAsdgbM7PXmT+TOfF5I2
sk7d2gxosxDaMclj3e9xXwRY8nJfz/tkU41YqtOinVa9ikqfUJhiJycfg8eIUQFShLi+mx4t68Qp
n0LSf05mdmLtNbYib5pTOtOy0TwyD9BHIg4XXFZkKRnrvBxm3wi9dmNHTIE6nD0JH8kQFJPFVMvU
HIxO5oAwe8xXhegPkY1nzMoJYnLnHgU0xN5WkWW1dvHIrYG2z8LNZoJvHkdMbqVraRSKOIusvCQ8
a/Kh2f77qfZPx4HhwfNjmSVgGI3f33XbsTWnIFhDdu+7vFl5nvGlfKxDAj9jWOs93jZEz4aGhw2r
Em620EL1JAVJfO4QfOrP/+MF/RMVwN6B0wRiESk/Oog/byXd7Sze1qa857E7ksIBmxhOBZG+E4wu
6dlklLqiCDp8cOPA49Jzp99JnM2B0oevi13mxxAvapAKZWy0CbJKEVRBy2j/XwKe/wNDQYrJ3Y72
BQ8szOufrxRLnUksX9ncRa0WP6KsNqjC6kM2pbeyNCdio2NLG+1vVFhqX1wPDrkmzsSS50o009FE
y/+u3HpDypG4R06qHYvUMMm6GuagTeNfjVNg9JLp0YBeO9RleO+8pgjEgBx46tVz4SDd0oDDjhg/
v9msSBQEmd6TnhsrUab5K4bA19nLn71ZKT97aDXiMQtvsWPRlFOU1gbxl7cHUcDSnF/7SipMGRLh
i1d532Zd/XI5ODdE3qCMmT3zXs/dtAF8BsLKStR1VBdye+Wb2QCkHWqQiVkf3/o4PpozR4059l0w
ik4PrLl753f262jMTm1Y+ZUAjcvsFAaKYMNWoXVp0GJcHXwP65GPezsMa5mSjTVEWy/0yrOY9JU1
OvU9luxx4dJUD3ZED7R2aTZZpAE/ekLtsoRkkJmotykbjqVGMJbNEkrio2Xv6mb4lub5F43snbW7
UOxYc40YvfWDMCTfeBhXpzzudu3CXt/i4m4aG2vFZCU0I9AA6cS7PoskfHYvg0pf7P94fH7i3H88
RT5nDNvgbLV1rqe/hJhgGTKL0l7do7BctpxSuHfn2i9HVfqjhunKQnawi4b+ODlfZVG5gdZLI2jb
6mcS84wVeFZ3qVF9be13tH7XbFq20sNz3JYlgsW4jfcMhL6NUXYX5Yuzt1PxX/KUf9y+ANMOqhRg
OMNBpvLXTaFpLrrRuBzuPcvEo2wJ28cCNwbU6tdetSEbScCs6tZ/CKT/MZ5xZqARMjk5YBFwC/x5
M0akEyXuotr77I4j4TZ1vp6G/Mu/H07/xy+HFAmVLPpbhKB/B9dLchxiVcz9Hfxx2SwjTDZVwtFW
6oeou6TevFz7mQ3u33/q3/oOjkOT3wzjjWWgdv7bhtDgEPYQ4Qz3TvxECeuHilCzjmL0IK0dHbdV
+/HvPxCFDe/Wn1eiBK/g03sEBjryb7ePWzua7eWmuDswC8dRbw0kdvNt9iYWuSXf8LfsXQsdxjKy
M+0WO7/oN63TZpsZSswvaqiRfHL3+A1C0Az6yUnHVbjxS+nbyu5OBiFBddWIU+3K3qfyyNwnS++s
LJWlO2SZhFLUzjdnbKQftXn4tETR4k9NXmIZVgWKIFqQITvmW5QQj1rF8qvqsnTbUoisV3p9TFT2
0kwRCIUtxyD2LIwy83hAw+VT84PbJso2KG4jLPhgYObUnhMvSRH6HhPWOH3y7tPo7gZHVpycUX2S
Mydnm3v+klB1EccupHYiwIwtDS70OGhGmfh7O15+ZUgWGWscKpxCSZCRY210q+l31aCgRLx8t5gD
8gN9KB+c62UM6bbPCftKNP3n5BQxJp8h2UPLrdO03YJp8gir95AT4XoR+leVegZBnzI/odxfA3/7
SUGyMEGBFIQT29jN+bLtcLXHkz1DYEMIWeQMBvOo/5i7+GQJ423Ul+lqC/VzdNKGqi93ONjRb29p
ozeX/LMNGV+x0PKtCuf2fUmYVLQw8Fpcw+00Trekrgt/nLyQRIxR7kEodV4UtChUjIOpZdflRJ11
0g4KdlVCGaYyYLVnjh9bHcFwtnGaZGCrlfo2Ldxv5PzJlbPUDkorNN98+EeWFKtx63WnpvHgoI3e
S2PZJ7Kajn2BMLIFwtRQ9xrF8CHcKttJI9R9vaS6wOs0cvIca1hTBr4tYhx8kDO+xY6/0u04pNsg
eS1nftDsoK12zPKQQqiulhCQoVjeRysnyR5Ms69At6O5h1Xmt5wt6IJl6AaM5/rKcBgMhwxnuF1b
BGQibM3UFy3ZNDkaVoIvfAQoCdpiGiLQ6cabca4rX4p8eBzQ+BCWsIMJqzH3OEsQUTpPvl0SVD0i
Bxu4nq7YlUU/3SHuzBfi6ORV72j9maPNbEV43+PxLsbGC0ipHHwrLfiHGJqykNnBWIxm5yqH9kxN
ffWSOcX5PlwrK0v8Whufe0evXue4PiymBllm0vddWsD1rnHAt5K/YCI2V7oxgxBN7r3tym+YYYn7
qGYzqMwWvx0XmI1gBKVFwVMemREfnqY/Rop2MzkfC8T6Bj2tvZH2oVZNvR+iKFw3uki2sMfGJsX9
8wimiI7L6DD8o2UVbegBAZevcravbWqrozaAvxVnHrbMLjz8yUnZEEHVvzvkr6RRI/e2VzWkTPL+
Ns47PoSjs1TsVkl+aiwUkRP3vS3cH5CyjGIYtuNFnGxRMSAU5odOQOe1k7+9Sat8mxaSg3J0tbI4
5giDxseS5Nl9IMlmG3bV/Dob+b7VDPWNzIAMUpLUaj1++nz8sgl85ChkKu7FAFC+hufPIdAwyG4K
WIdcN9jSUmcGp4vq5zkab0Pe1ytGqnCzpPZxNmLvlvIaSHoBurCj+mn81Y41giHkmeveHTZR5iyv
FWlqgvgGCGv5LjS4Ra/rTjU5Fj7oREFQS0pSiRqzw6jMmz6OCfdQ2xwiRYxjT+vmKdaIN06zs72p
U4McuZEgjbKsXzuYtNoYhe9MlbuBu1VHeFimr3o80Yy2bCHw1pFnzWe74rRGfNr4GuUkp46E6mAm
mSR2BWmUi/JoVTXeRQTDxSZP9kaUnci3bYJ88mCiVK3uaZuhGY0132jKCCLU4VccAEZVXnxodf0r
rZaPsYKBjbl0VlX+gkj5TuLM8FBllbsC/Yfphc4lLuQlmWV7MuoZfrmzfWk4pF7WEQIbb7im2aj8
fAFPiMgamOPkGCoiPjLPfZspYTsbE9NsMhIr7Cwxt36OvYJ9NVwGjKONITZTNL/HWEyJKMXsaKo5
uwoAm+BB6aPJam9TZyy+N4Et5iXba1c3IwaC8SPhTNP5ESv0kIHWtRmUHRgiVxqx4olAXZKVpAN1
ZRAzt1EMZBFcjpCjT11z62VGGpBK4qzx33ncunm51itjM1MjwKpgAtV6+u9hmatzYntkB6A/KMfu
F/eGexxM89rCTqPJ1cJjSsDAPe++2S5CirCIvtj2eEDjFm1r8mTIE/QHl5M6y5Jkk8qCDzDRL46s
38vCDEHvx2g7W9Xz0hrOiR6gDgNvFO6w91yEdadj9ehgqN1Nsv5Nn+Z46RtAw4Tro9Fy2GtKiAuj
eiaT1CaKFjRmbtpi5UbteAgxNXk6GSqL66kA4WCLtmyvaQaY7yOOapmbZ3CJRBvVIdWW4iT7FG8X
oUAz8SBfQizvwEAZ6WRIbZufubtoQa9HNl21KAYJbGlPfWk9LOjVuR8vsWVjTClqe+0RJbqtAJDB
m7VTbOfhtyImmMpdlcvoneLiLY2K5mgmYbEmMoJvT49WKsiPkaGodsQ/XhrL5XaktdJxcvfBvfmt
ZurvWkkgR5KdsplLU3tcenNnPROXGl3tmvUCy1e4Ecb4CdES64dDRzOJVknS4YeVwOJFgpMnC6PT
3OCBSXnGTEBK69ANG9L+zJk6Z8KEtFYR5W1rzkYziJlh5VHsR7kEbgFWLwTPzXpxNniu1VbpbAiE
zlOV2JP+FVn6JaVy5M3t8SnmVfWl6o1H0pC+1lQ5rwgveZfIyfY4o64aieHGZPc/8EeXPK3G9QIL
fDCB5g4Gxm34YGxMjoQpZMxnABl8QWP7DqXpq5uRSmSmhJiSYpSvZp1wKi0Ba9JlcilqVXOZRsKf
ZjP2BxOJgQXgHbrJF5fSpm0NZ72NNdBNvXrvpdLB6tEPawtr37+Puf/IniNGwgPPfSiPXFcguPxz
Z1i02R3cqrXuhkeCMTLdXVO35BSY00sdKXCu3tNXvdfuor7klomiVTWSk8V88O8v5B/6ZGlJ3J1k
PyD9MEj9/PN1ULZVRFaqDfccAw23BEk5grW4IssZs9bGtccvY1EihKTK7t9/suE99qI/J32LjQ30
hxYYdpu/m1mgHwRIVzHd21piS2t4gkL2rbTJ3UUkEo5QArysKTqJroQJqRDfmXXoD3lUXZMhBYqX
Dc//3MCkbhgFiZ7k/MvyczHK3pj+zYOjzxQLMm+1EZ41C4kNzyDkW0loJJt+LFIUFdGP3BxfQme0
3sISkgY1t9wJlsU1BQTqO3RmhyftW2VPOlkAmBDRWi9v0SBhovjvYThh/0+M6hQq9Qr6L/Y5+YpB
SknaWk5dfGasxaNnnZHjJJe+T8kJm+puO2ohoHNoMFFJl2AglMwHoUq4vU6XhH3Z+7okEU2MubtC
SnjzEvseATLcKhbEVaqeWy2lXyxD0qRZhb2darM7VyhCtJwEtMdjysud6KgRDcbepmn7sB/nyyKn
dZqQ5Fy4ndh3Rsvdw12C36ec30Ptp1VFyRn4EkUpD9pxdO5iiXbkVaVrjWfOS8PbEHDr3LOlmfkm
evbek34SWL0dnZlohr2SzrNpDjoQ47XnCHkiy7R9GoomWRmzzHalSOTdlGN/GXI22SmWN+F5g69n
KVxxhwyElrN7mhZkKIwxJTZ6OB3cPcHP7TvMgXOZvSaiZD6crwZ7pA/wE5H0UGQf6Dx9bt/RVyT/
bB1R18caoiroUvSSaAjsg4XvcT1al6plYVvcPNllumO9l863qGObQaL8biw5wYJuh/oSWZ0X6icX
y2TsR2tvcNPr1I7aqowIHhERhjITZQCbaK5Ah8tVmOHmFbUznDLtkeCXaG+m15Yrh8zg5dO+hrdt
M2VRHsgh7zZFPtOAJOoIxLXxrl37ow9bbVc4cxs8ChbPn19S0a+iFmkQGefOpdKcp8Il0B0/EFF9
5pTtGi2p7vZj8Pe6Yu3kOj4gy/huNT9ttBFHDSmwKEWzpdjwJwB4tZr0ukH4xpYEtT2HhcK6al3n
WGlkPgzRqRp1cqfKgvS3qkBX5C6QCmiOnQJjejdGL01CaG/cJxFCtulDhpl1siJWNS8u1joX6UcS
qDCqnvRqkAd6MaodDrh9MrjqEjUDTRxs2k4i96VGalnbDDQ4huaukfRKtLb4mk91fCJz/4XSCDZ+
y3lvsAwGyjLYqrzlF1pg1JSl/pxYTI5arLk7z7Ozy1C9ip4eGOLo2OqmKdrYKVw2kfz16pP9SxNx
7IlnOuFZ2X4qDgSaf18kiCc5ab5+JrfbauRqnK0YLUtxmSpk5H6tU7aXwTFtOidvzsPjC8nW9ZnE
NUKqMx6Sn7HZHtkM9tCcpzKe0PvAg46Nc47ypifQxRA8XceenDKOWWwZJ2ppto3FBTW52aOP+rHI
DD8Ku5p3MNTrLmebSd2wZB8DOFBV6e5COY3X1FzU2jKTZO3SOs6COwDt8zh9qdnkOS4paokzT3/5
9xP7E5D/88AmgAWODfUOXi3AmT8fFn1jzyg6M+uuVVoCATMijMZ7fsTIltBuEceoJiyGksEoCYoT
bHjxNB+dIfnuIjO8InSvN5XMkTSFNb8yk5KleeirvRvaF6gThJuG3lZH/ObuCjhKbFqN/VXqUcBk
GW2GxbRuCU5a9vjo6ILjQjI1pzh1533bmrcQbbq/GIbaNEnYX6iDfv33d+Af/kSJP1KnWQc+1pS8
Af+PuzNpbltbs+xfqXhz3ELfRFTmACDYiqZISpbkCUKyZfR9j19fC/LNTJlWiPXusCYKKWTrEN3B
Od+399oXZyCKJj+tMHsc274bVhoPbN73hIREX5VQnACzlEzw6UTbpYgWgpbvR7Mc7CIflwkumrNY
ldGVyu2fL3CUJTPMV5REIMiXhqiplNBqKpN+VLX0MESGgtWDhqzv44+toW3bod5+FVSTckJafv38
dPxBped0mAgp54ENhXi1i8Y0w2Zoowv9iCQhW6K7EZ2c9KCNlsBEB+oKQqZHUpQNP2O9Lh1QdtnG
85JhOwriZCd5ejtAj1wVUiI6+twrTgRhZelRhao+/kbyQj+b4nrym+yyJp8kqdsTK97kxlN/SmlF
V27ODfn8oD44obMwFdKXqEj4zC6qyFhz/Q5PmHEsBrGip9ZCsGsTdV9pvu4WYIJJmsG61EY4DEwp
urIqIonlj1WRodHKpZ2rKAhTLwu9YyajTLDM4DRUuAgMAXSk/jMPK4N9pqAsJH+S7Lc1Wt8WjW0W
4bbElrWNW+WbkpfCopOT3k3qqdlKRn+e8vwHWX1uJSf6HnOUv4BT2jqGmvu3Hm5qUz6T4fFSG7rq
ihVdbnp91bHqaluftWCCSQ9Snw4JWIQT8HD1riho+5aZ20tttRJR72K+MigXUq1g8QoASFMnNBTB
jsW95HZpWgCO6pR7uISLPgTU/obPYZqC+5yx0gt8Upjz4BwZVDgEmeIrcX3CrXw/pGm21dAwakV4
W8JXeqD7Im56P9kJDdVvOR66mwxi+lKW6me2j/pSnzq6tVLfgzT1RmfgDN9GRUWUyFC5Vgsyt48j
yKem9cA/pxGlCze5adTroR5Ct9fRsEHykXc8NpkTW1Wx9npNc0dCVoN62iWl8ExlODh0aJcWaonk
qO9zlC4FBqZc9TegjX0n6J7bqfMoH76U02NO1ddFaptgFm2iNe622k18NV4SEmEcLIw3lsUWTdQ7
YwcPvHV6euYzjTZb10ZGoEtBnzGBPoFybVQQ9bbYsbpSXfOsMcm35QPMJPWmMp4mX2ipUqnboKyH
pcHJE6EnnNgRxbYvh3TH5fBxNA2az/RfttXc/bP8GDWtT+1lau+jiM6nZLKqMoiu7Vs/25QacrK0
RbCLBL9c0pN3A6wwB1HEY4DW33fHRmidZg5Laoybty+YyG1qoabj13K97ePZaCeY8nKoIy60l1ob
dVAcWVbS3YhxcCdUdAU9WL9aH98V/SDdGE39Q4rcegA349Pu22RFry3TDvKFqek+peiBDV3cJHaR
crNVFlyyYI5PYssqBPqNrxZfacqHh94kHmNQe2mrVYmxDnQNFHCc3yQ1SWwRHQWC2YRo06YoiZqE
zBm/CdSt2LIoC1sAvwPEB4eqk0lPlTeLmSfDDs96szHMFMvzMGyIEwY/4rJBSxZDYmbLsjBATEZB
twgrtV1oJPYu6cscmNigDwgNQJXQXMhNoS3EWjxMAH6oAG+qge5CI6jNWo0mtFZVuetzaJC+F5l2
JjDThUH7WM0ELagc2goKuRgpz232QzNGdW/0CauKMv5Z+pQL9fGLOGlgYROz32jmvRo3t33iWY+e
VmwlIZVv9Eqqjm0h37Jo/DpE+G6qbBjReWfjUhWGipd5lS+QfGIOS+JThzBgJ4RktMd9xV1XWold
kcbjGnXDMxurKNFZ6TQFPYdGOoliD2HENJuNXtKZQJSsun2b9lBsac1ac/SnoKMOaYJuX6BlzEwr
3fToY91K1L+ApAnhN09IoaOi2b19MaN946fjroWsZhN1N9ASQnaiGRZFtbqQ4JuK6jY0pdPg6/VZ
bBCKVZqgfqkzPd+U8R37ETtIOvo+kvKt8pHRghl+W//Jqf5siW2zQ0O3GRCvbpSIiBV07wcYms3K
wy4L9DWmvFzxKPsRDFtdxnWBssM6xo0tSZm47fu0W0LCew6lRt3785e376wktTthvPn8FfUm+Pp9
IQbuVBZ1fFZELsLV/30hRtRlmLVjE54UMr6/mRkdpoQPKKoOZ4Q5OM102xq1TRDzlI+BH5AJyo5v
Cmjfto2Ox+DctQYqMrGSvlS+duUV+qc8QeH1SVWDvb3E/unSVdVIZp2iWw9P4fQUkHKwRFIPQSg7
+EFMz93H9wFbkK28ioNXSari11v038oFXr3mc2ZufZn5+1tO8N3/X+HBuFLe3UlzOPHv6cGv2av/
nLxPDX77H79igwVJ+otur4U7TYanAI6FpdGv3GBBMv7S6G3TuadWhDzKYlX0d3CwpP+lkxfzlkBq
qvpspfk7NvgtNVgFGSbjtKHA9G+lBrME+n1hxCKTXAQFWQ4iP5YjlypILBCaSKPqRovCGDkOMpfH
hpF7uy1lzbXGZNyI9CFw3KkA921PLtD6wZDa0i3w73RZK6hrKoY/Lpji2t5WS0Vq1xjYy58RreZt
WJrKWccYuhzHkjIGLz8nbPRFVJs/hAotUD00oGFkWO9lUIdYLinxLCAib5W+Dm+hoyHw9SG12J1E
kSXzEVKZpYprvxRxzi8MIr3QA6J9tSefvgXT5fQF2FH4qrZRvZap56Kf441017Ghx8CfTjdoSf2F
h2sC9GHEHx5lZSMlQM9rmZKyNA7qvebhcUecZOFZb4ydrkfqikX4uOnRlx9aPuRSCiLdGfoIho4e
CpswLLWlZmXd3pNjcVkM/bitA4+lRNAVP5SukRZ05ZAap6nqKiguec2N/lpo2ZBNZTscabNbpYPx
USL/aApXRqGI36wYo1kT+vSNZR+jATi6vZJAVJ8kdvVWalKKtwbrFASjcBCMyU/sKZGyra+E9SJt
UnMxSANRAVh36NGYFU1d/JU4uS052pjdyEZRUQHHF9T9sxJ9m9qX7SrAu3qTDiHacFVQz0HVamvf
bPApxVEjP/lY206CVMiP2EmHNQQtc5N1CaezGcYN9oViMVLweR4TLeBl64/fWdNX64E+0U7IZT0k
HgOBkVkX+alg8USPpaEWVNaFmTpDXfiRHVGq/QK5t3TVICvphrdh4cS9KRxoupRfWMvzNmlrb1mE
Xv7diILxbmxk+ZveduJ9KSr5bZFV0c6rPDNalk1nrvuhizhhIrJ9Kpb+Tp+9F5ueHjjW2Fwfd2kp
l69qWXmrZvCKlSXIQeKU5HsUtL51s3d5eMiuzMdGd7WqTrtFSVndbI1b1Isd617ybGu3q/1GZcWU
ZTe4wI1dELYDwifN/87V7dwYROGW0p3mdFg83Bzo6c6bgJAIZR+9Rv04x5mGqXyKmzi/RcFJjJGn
13m0zOJujhuTYZ8MgXfTqrrnNDpGyiHJVSoWRbYXpsxb+kqkrP1migF/1uKq4WWwx4yVrcJQH+Ff
m81el3zvWA1TtY4ESLj+JAZYYzuJ5LMs/6bXUk/3shQfIO+iTIi8lndvm990kdisOrjgW1TroFQK
8FWbKDDybYMWE+xa12waIkJwhMZD/QOkPNsUOv39vdml+Sng0fwaWxSRQFClyN15nnOaX/QXKbag
h5Ed4ux05Bp5XS8ANYbPRlyqLyE0mmFp9UVvsLpL6Ttl+migH5uqb6Cbo3DVJlWokytAqyPzS1rw
fqZlr0JrAglAFiU6JPAULynExc7u8ybbaQaOTk0efPgGeDXwTvn9d590dRe0OnvRKTIy2ebiIHbK
6ikKbTkb9ft8xFiXyAjmuD+r7Ouk180tVh4ZiiwAr5ryVqd90VPTA1kYqJZj9Gpz1zWpHgNm9aO9
r1Y1+H6FGAu6GG3kZrVI+Vu3utsRz82qGBoca1Jfi27VWLUbjGF+23NCHs2i1sUDFLuJ2Jak+4Kn
2tvV1EkTW4qFaLL7RPV8dOA57ZdcCBL0uDzyso10t9s1k9UdU78n84EcDUVeFlqZvYaqX231TB9+
ZnXWnXTMtCseLDjvgUXRzAA2c1CwEPKnLLA5jshU2ruFlE7nmgfunphRiAt1Ce4lkiMcRxkFOXsG
NHMgFFvtSkNObA+TP+0ENYUjbSqakNJQRiJEuFsWJHauxsNWyeXokERpvQs1vXwyzAKhtEYt0fKk
FsByWcfHuin7n1kiCy8II8z7IGauR/2t3HgY/u+nLNI7u6IWdoQuIN+PLNZiltTy5BhyiNlE6g3v
FrFK9UjRD3VxRB+/RZn6SAW4IURAGqNtD7vhyaPnfeQuG771chATfteV3VkvwLdRGWkXE9Ee65Zo
xRccEDoJdnJ5EqyUZGhYCXN5pibGYZKwJTvZYPXnwsrCJ04U+vxynKofEiG4vFBD5RW4yBz2FrJ6
HoLkkOt4/ix9NKn2ee1GNfwZp2ZmyXYCUruQ5RwqfCHUWNMTY9cYJaziKBNng8RsH60GunOWGACY
VKf+2RxV9TudGDIigiT93hfUzcukfAvpntNP9LAB/SBHR2o/FmwGSkg31Oxz367q0BedPkACStlw
6A5K0ggWC8sRVIJBL92O266/R7oejnbQsR5wQn8yYSE30AwStjLYE+tBCJyEHrKPu75Wb+TW13CV
UUwmEYUUiSkrzcTpJcM/QIPBQpBNORUBeuFfpGnItlKRGj9J6jFUl6iX3K2jib53L9T06rQYz6Xc
UbW2ubBVbEeNMIMMY8k6gwWRTlRpeCoIv1RwF2Sqhy41rX2Zr8K0xmiWkF0txMFdLFNnqsluf4GW
Sfu3H8lEQWdapT95wlQeLKUOnsYyp5FQVOFwsORAVO1ejAB5mEVfn8RgoC0sa5UWO0obi8+JpE5A
7I0KFVsVdl/aqCxrwmPU4cyKRr/Fh92tDI9qr60LpMJ1xqivEI7mugP3rRu4R1RjfncXLPLloFG2
Y0zF9GhSAhW+m2NMdhxeO7zKdjHWQohAdBSHFh6GaGEEEvzZMTRD6CJH6ZW83065NJyrLG8ftKyV
D34IFxeVVUSQnB+dB6Y8TAi+9dUKheZLVQDp6y3FX3dmSKh8Hhax25WjfFvWHoTkmPUXa0jFppTm
r3Hqysu2JM4I0kaM7Cgv3Q4NYgmgq50IdvWnSV9N+KvldWvo/bBKRi969aJSJTpdSWrVaTM1ShdU
uQzdwYlV0dz2DRIekoqkNadCYrA2yVdQXUIgvCcR29ayaHBNu6rvQxUJM2s/Sr44S35DOv6ohqyc
0mZU3uDJFXcDd/VkZ5NnrtmDZ/eZmUqLpsm9JzKu05tYx7BdRkC4hy4O90lNEjxZbV5RsG+fKsDM
nmqnrcLlZx4ff/aaPALmMTPrZ6JYwkZGj7LkacMK0Had8WTEkYAYPMjWMHSwHYw1lA4rG8RX35fK
l9Czom2uGu25pQ+zUjrfI5wkwrBsK6HSV0yvPAoLfH55vJDjEglMTdcGGVsgCMTxBlJG/oIiGcO+
LvM43+XjJH6lkc/qyKSPO+DEIOUZkWbUnrsSGjM0UUV4AK5Nw8SsKg/NHu3qdFkiidoAqkpMF9V+
GGxyyY/vR6wtByM0g1faMGNtgxxp/WWN3JiJZVRgJiY16aBrL8yQ02R185atLgn5SkYjUDqBEaR8
zpj8ikUPmPqBMigSAd8o6HjpxjjUNtNiqG1CfYgyV9ECgsiNvAlkN8MO+COKiKsiVNhMtujgCnEZ
darwYPl9G9otAT6yjbHVhCg9hgN85FKBZa5EqlRTHUmKc4KZciZwtVRbWbkhtInkLP86Sp2owbuu
CK2SyMAhJgcDPEk+5HBBZw+bhO4o7G95geuDdGWS1/FIoDrpedIFJboj116w3FCRUcv0od+z+4gp
aPBq9gHSQpHtDiIae4J0i4IVzOSRuuQYI570LfztjmuWRiMG3qF/JfS30yH5GIFL3IRRLokUojIi
EmAT4IHIrN5VJA8HWNxmiK/K3veeDEOHqEvfZFgkFEgeSrznL2MrZPpC7lgoLgxAWuEiE7zKuotF
jxfXIcbV9hoA0j0WAh+sR2hJ2a/h6VLScc3UjlMoY78UztK9IWRZVcgIUzANefdTYwVUgX2Bxvoo
zi7LGq78ZCtWHFR2kWSWQWKmYGyCBC7soDRgQokAyw5w+JQb35enmwmDY2jDQLdQUIUt/0AKJ4Xp
dDQogPM8Nxgka+5bu0KqCY+iVqkaE8hlhAtdE4gNowtANkox48rZvsgQ6Uavwp/P5cqQCMBottsE
gM+6l6L0DGemNdeRaARkAQwVAh2b5eWIXCikiMRjIfUscuE/lAev70GR4YvGwexpZgmENq7MhB6n
CsjEKFaJSP/04E+Kji99Vo1ZykvXSeOCdSEZzolaoUpGe9uKhKNkxnMXVKztolytHdHXMMAhbvxW
6ah2S6T9BKCx/1+hYmwW6RRxOuBv2wPhXCeK0iUwn4zYAqbP8rUJ0U0RGaE7iqB3X5S+7BfWaFBR
i8WA+KZRifa6L8CW6zzztssJh+7zPkThgZv6BYGbirHEUDF3Fd5zBlgWhoku4VWXdGhPIWupMA9C
F5O5uvLoDhDMEHn6QyJ6+bJhDYYV25fv097XdxabkPtgmIQaFxiZrGu2aNkP+je8a2UJbJtW0Y/t
wEUpdl32KhAYrhcCtax+ks0se5VVUm5AyPnGvdpqkHlzq02uwDz/KFuATpdR7evo89B8XtbCYkGG
VKmot12UL7uxg7vVr1jk0qKHdOEUzXSlOHhhhBTJilTpG+k0XedSzqULQuSYm1zVjzqpEM3cGB3w
4lOyXSGttK7ImNTLkgxj6SYJBfLcLAP++XsdshZHvxlb8TjATy1tKvj9rkTkeOUMXnZd3w4JywO1
JVHSZrnS78NIdRcnJHgeEzLuoJGcqKg4wbJcpNUCVlV9Q/l6Fa3eVcZufxVT/xedr9s8zJr6P/51
SXn/e1BLgnUK/V59C3x5h7asKwleQCUdx+3UOiIwgXXspnuq0vbwM/gJ9sRy443kshHJb64O/tFF
NGAh/9fgFwVe2QpUXSuko7rSHqn79PtpB83iRj1grb+habaN9qzMgivBnR8fswJ+GbXEbCm96H1i
V0gMFttHIgnIFS+d4iZclyvKKPvCJWLOrjfSc7Wd7v3FNfrwhweMJg6YKD1l6U0r9u5sD0Egde0k
H0d0fWr508q35qDZfXRNdTYfwbvK+a+r+m6c+Y5+N06o5SKbOWLSgHjRQkH2O4R3rKR+fn73fPRg
GO+GuTiRqHWQs/fY+bvc27Y5NtZMIgnmHwwCIth8MwYRgfz7sTTSZPWZr8D6eEn1F8t//fzPf3iq
3v35i3sw1rVWlSLlCLt+m9QlA5hf4Y5sPh/lUgn564poOhBZeu4UEy/mkLEvwqpM2TnsEVe7w7qz
2yUwVhuTxdW77LJx8sdgFw5PIyhKa8qUY7JpNslBnpVQNiFmCstfp3MkB4P3ko2Lcu+dhLvPD/TD
O/zdcV5IR+BLsTcplOM0UdVp8c5vo8hzDSaXz8e5tNX+cYwXt3hODRrig3Icj1Fn++tsSS6aHdZu
u5hnK88ZT58PeO3ALu51YaJUosfKsc1uyQsiv4FQEkwv+iD8oyPjLYDpA5eddunxLwiEMQNBOTYL
iur+WlqnjrxJduOSF8AxXBqLzw/s4zP5brz5yN9PFimvToXxqoXx3TxCzFgDhn2aZ/3mW+BeG+7D
OePdaBePs1gb4SBYyjGM6Esr4Cz7Kw+09OGVejfCxRPN/jtIMl89hl+TjcLDRpTDznINZ3yE77HQ
d/CZFvm1l/f8SP0x4xrinJtH48i8FI31U2k16gSRiDpsqd1aWJMac5a4d/to4LUKGdY0vgtJ6KZG
eidhSvj8Kl7oeX49Du/Gv3gcECYNSYyDODbrW5x7Wy/xl4Haug3pvF03ufgplz2tns9H/fBUvxv1
4qFAJk+DmqMmOGIZxelayHEeh3iG++b+85E+WF9qdFolZGAE96mXa7AWnN4YpfpRrjzxgb5DdhfJ
Bbk0NEuofqsjjKG+yK48GvPHv7ioCC5VFceebNAYVH5/MnS9jDy1NY4K4mfcROGMbUuoxsjSNQT/
fE9+NtLF5RMzHCS5odMEEJIXU1EAgvpGHC6oKEqvmCWypypIDfgSFAs/P7EfXEKNEDAgxOIcW395
YvF0FJ1SmUermDTicGHEJJ18DzfONXu4gP/+YCzbiaKHeQyD4uIt2AGwVkcNQQFZzZHxPdDuKRFt
tWs+74/Opg541gIlw3CXi9oJyhslDesodvoCoOBSlaEYaIa+QPj5kPnjXdBrwZWVtKx/MAVokBHA
yojwCpS3zu67eZRqVD2gjjnizXYSq17WNVP3mDiyiZxlghHuyatCpldRgvXiQtjsMXfdYN6Rr3Ek
a3KFN+UwdshwZ/q3NX6tMDT2OQImOIfW+KOCeyjqREEA/pKS3Mny18KiwWuF2z7T3LolSTlEBWU9
hslTLny3qq9FiiwxHzEIUJNCqcrJwBRgrQJsFx3u97iolxWy6H4gEQZ5MszyO70JHwPoA/gtCdB5
xvHuTJriiInl6CDTraGAaxvcj3N0AOrLZmAFyyVYynzKAlSSKAqgJIB1JwQZ4UuIgh9i8aWUv0g6
LWVS0+PMiO1J8lfEoeEHHWD9x+AnjCp7oJQDdDR/MCZvU0bfVB8xT/Rcy6E7FP5e9vTABjuMFRP1
EJZJxMjSYogNp6c+oFVfZ9wKkNabDvxCWZsvuQVHqmk8EC1auQ5k1akTjLWtdFaj+6Qb10bW30ox
cUgSWX/0vmBOrnWUT6lvHIwUiCrGSZO4mNIwwHt5sNW4fHBKbkEXevRWsqBbIR5zsz5aTAPo7jpy
4+oH5BmunByfvBis4FTavBpcsUNA6JXYpayDzH6cHPFS/mloKTo4Rpb4pJq2hqU9SAAVn8A1cWmd
Kn+CwLYMJgvZEKLj6sbonpXgpyWdBe9Q1nRJi3WN3y+YMscMnsziOxtJewy44GJxWyqCG2bgCi0B
HRkdmmkdl5B5M/OYQhwpE/VEE9Hucu2Q5uq2aZSlNWFMitpvSQ7anA0vTszQXOE9whMduj6OFfFR
8DYi+UGYhyCRVSy5ataWRXaSqycjn76EvrfypTPmxlUAjrVJvDUa0mVLtY2L8KhgVpDprmUGnRLu
JzIJyn0qvagzz5nylF5Hx3o4m/FzS71LNmF+QnmrNHVBNcghDHChiqAVGkpSvFaR5gLCoCPCuwe9
u6tQKy3bG5kiK05NmoZf6Z26Qas5aYjlcW7/YHzCAOQ5wzBQQ9IXjSmtyQO4pfe2mKJoLekefY4S
/7exoQ1gywp88q6IutUYwvYbFbzLsQKQpuimHA50BFoTJrhf6qtEz69UOj568zEzW7KIIJvg1Yuy
QBQIltomwjFDvmX32Gfv2zjpKC6XWEDEWA9KtwkD/R+8+t6NalwEqwUSNb+iQzsbWc8GEAGhGY4I
KtMrL4SP9kWEIGmagr6aWfNy0oRUOsO3/FOzGBayA6l3H66+5xsUJw9Xyw0fnsl3Y10sDL1eUrE2
CMf4Z+02857ft4WXYW05/h3zVPJFXXYnumeH8sri8KNlxPtjvLiCepeoNA79UyuEGxG2I6DONAuP
n79aL6ME5xXg+zNpXlyxsasqGqT+iVAop3ZG1ZYwUm/n82msfHIfV9F2vH5OP1o+vDu2S8yxJghT
SJH4WLveKnDi7bSL72MHf4IjLspltPWXdAuvnM+PD5UwvVmrhXz8clAD0VKAXeKUbNJT7Hq3/t5b
0sVd4rpm56fuk310ZaF7dcj55f/u5V5Au55UyT8ZZ7LgcCqF+pJJcZEsm7W0TQr0fU7lXN8tfXh6
3x3pxQqUrOrWUyP/RCtRcUZdkOxwzE16LrTq5SI/f34PXRvtYhUqy+OYDeC2Sa9YBORiKw3bTywK
foIO6POhPtp1aizR4OdT0plzoH4/oRGJs7U8BKfaHV3VUXaIItYGN46walalaP+DC8gcQ+raPInC
zrm8Z0gYapLOb0+aDdUtsVlgG8u5DEMfpLIRM5/0Xby85rL4aMbhGGXA6iBt/hhUgUOGqMY4QqQI
ljQPN7HSERc1wNwuHztL+Pb5Sb1kG77NAYoFCJyiKualy5MaNFNSkxZ47J1JcerR9lY4yVbTF+8u
e6EtKt7CiL2RHNmunHBp4XW8DY7Xptn5Jrncyqg0gXRQ0yz1L8vYptpYZl+bx0SKxafKMPI7HyHg
eOXFcWWUN77Ou+dRAz4KT9M8trIEyS6t03CP3sa7ckI/HmUuEhvUtMTLjYRnzN03zzpSbbpXA2VZ
ztKjz6/ZpYqYa/b7jXkxswi+Tn9Hak7JdCtKyF+AdEpf/P4cF8JXsTJWIjazFhLMlWHnP/v7ZeLa
mPQzePdgbbrciilypvvJGN8Fm2oTu9JD3zvoMm11mS7Vwr32+F3MLBJuMu4Evoq6yOFe7qRTkLbS
WMrnoJH22RCeYkHEHpBvNY383ytHNm8i3x3ZPJYB8l7i4HgMAEn9PrOIPq4YmAjniCMDELJi1bQU
VrSS3XJ9ZaiL++NtKBS/rMqkGVJ3eX8EPpmeaaee1VV0K7oQBRfq7c0K1MxtcqRicOXIro12sX4x
tLar41Y9W8aLzxrcevz8aC5KSL8OhgR6GhOSZdKh+P28DdOI1kNWz2iE19mhWqcbNunb+so5+/Ag
3o0y//7dg9vpYyQTVXOWkuxIpuS9Pl0Por5YcP1xJPPv343RwkrBcqyem8diMyz9dUUMiSMtYnd6
iLEuLYo1nAvuCcBtRK+fQFs7lV0ecDZfectd+yDzY/Hug8hhgzGLDzLvVePspknWGSCizy/b5Zv0
19HK1KlEijga9/zvg2hCQ1CmrpzJz3FN9TjP+Ma9bns2TOl0ES7EayWjayMqF0tNJI1ZAGWR237E
HLOfR+xvMxu+fb2fR4wf/sEhUgnXDdyfCPYv32uUXRCzy9aZrfq0TE/Y5ki1e4hXlQt+MGDFcO0l
drneezup70bULg6xMau+wv5xhtO+0Q76tjuX+2BBEZnUYSey40VvX7tZLn2mf4x5UR1TJrWBQGKd
rXO1sR44lYRts/m29Tt6k67gyGdjNdU2dqI9zVJHdIi3uuuwYj+IK5glL/9mqf7vzzMjmUWVJZp5
MSFYxIxlHUl8BDzGtlL560izXv7JlTVQ8s5TtUIe6u83byiOYmxK3llCs1s2X3U6+Vpjy7W+GhVh
lQQ7ij7f40SFwD1QmYQGC4bxymf4aEpCi/Hfn0H+/TMMQWmOAZ8BVedWg/V7Wzreol56h34x3iUu
MLXF5yN+8Dak8yyxPpuxmH+0ga1Inso4s840oVGfkIBVvYTGqfH+rir/WwahfQhLrc5/Np86hA7F
a3ZuqtfXZv9cXP7LebzveTFWoY/a+j/ffu2/5rPx5rcf3KwJm/HYvlbj6bVuk+Y//w//8+9/+f/6
y7+tPHdj8fof//qet1kz/zWEkNl7Q48kcaP87/d//zcL0Cb7kWevdfj8x//5ZQKSVOkvUZbmnFcN
uro0SwB+eYAs7S/iXcHEcEOIAAAUXrJ/W4C0v1BmUFTG72WAwdQ0/tPfHiBBEv+C8ss6ir8FUpgF
/7/+68Pd/lqbcN5+nYy/f/5NlSFfbBx0jO6yDAiTSrlIhtBlu7gTTDSBDYmAaRcN3pIiWXfj6359
jIsRvVDSP2YqYav9KHmHPMFHmZHjUhbUUtzAmuy0SYSz6qOcy8mo+4Ehsq0L7zXxAIBraLNBK2jf
UUWmzqh51nOBlmqUcu+1J9gNA2T+2NZWsxiF7EjBayCMa3xRxir9DjTvIahU767VOn31Bksl7za9
A6j4knv65Giala69MrUOUowi2vIJH+mIgDkIYS0Z+OS1Hmivbq7GdAgWwO+zfZ54XzDVlHf6JCW7
iR3SAh3y+C0K/AN5JO6IwnM/GnV3l2o8LzrJ9du3H4Ma6CWsTMF9+3EQA8IUStTxPkAZdEcmpMc5
OsLv+/JGUEOiGnTt3M2pluWUr5OgNw+jrrBus3J4kU0gRV9ovtYrWUG/3wiZsNTJgVm/If9JFdJs
NEdk38wJAKaWbjK1qM4C9bFMTIbn//4mK8MXIRpFEnFwKnKiA8nGIkClsYvPMTYc2yik4GVK+1vi
scp7KZ7kdYJJAelfMz0i4F1IqR8v4maMiXFArDm1IWGH1O3vZQ/87NSPaOH71rY061QHmnXjYdrf
FYEvuGqU1/ddD0ZDkcXmNeReAOHjf++agpxMrcLVBMB53VZ5uKlTr3ffPWUf3LjGvAR9t/ZG/8Xz
pIvMatTZkGzM9/W7BU9TVbWC6T1fDdEgwgPOm9OYoCPsxcBYvv1YJ7K21g2heLJKud3UbamS0ZW1
ByjIybZtZWsZ9/EPpSoD1woNOt54pW5DWimWiIm2jn0wbwOWgDGFpj1iTZqSmRIpkALmtwYn1urc
sk7KR2PS/VWrB/sAm8N+wt23CLxaPvqDYS2i+bs8rI96RRaiKIr1czS8gg7Sv0nwACNHnjL9zhhB
+xbW8NiqFa6atrnxk7S/kwZCAwalHzZ6GKsPQTJ8EfUo2As5kSTK6D3LfkW3uVerZaQbzSrIQypw
EkrkBqz0Qe0K9BiAAouZh5iWuvsrvkFAHPn2Y2Zq5W7MFNTfhnwABWJit0iPbyy+ty9miws+L3Io
DTOfrw1F4cqVfHu5X1xJma4nkyRzIYqli5d/FQyK6OlevsrzGtl5bkKHpXBfH2IUfdscN7mT87Ds
/WKA/xf3QJlMkKO/vsv7apXf/8/v/+e7t9/7g3ZSzET+2g04m4XAfMLOVDlFm3h7rwV40JqBRq+m
G78lnvRINBoecwGwQe2HO7TR4UuhCoUjeDMoL+qEPfCagWApVK6dJp7oB/tLBXvejVRE+Q36a5Nb
SejXcUqID8LSYZ/ggtoDUTRXepoKzUZTyM0kJGF4TJPIEaQk/tp0LcrfRnoeMjnBdj6Ze+wE5kZE
WrU2M6+6zaz4/xJ2HstxI9sW/SJEwJtpeU+y6DlBUA7euwS+/i0kO1oi74vWBAGAUrdYBWQes8/a
PgJpf5j5Jy/SOxXiT7/spirdmVXOymIEM252Arkgf1xk2T7VIXnhVuPgjVvYO6UEYzPNKrgUKPVx
AJu0bqwo+obBZ1O7jMJgXPzI8rXPmZT6S8onE9RP37KD9In6homZBCWjr+KqLEt9W/HUaVsAv0N7
C40qjKfsexB118ZkdjrvTdxnJuGcW7WFxseg5V4DDHGFIJMv7FJBUR8rewt1LtxhEpELXpPA4yOs
T0wsEQPdDa4Vu+Z9AetvXsXlYg0J4NEpi/gir7LgEPf9cFfhZXYTGs4vPaydKxNeD7ndWJi99uFu
pgkpg8+V60z7L2dK36j7PAOvZbpM+uhWazARo6kLzYZ1lyXZpRK1dW/FPl4FZV6hdjesexvc0k4l
wFwUx8qx8xvf6pu/WG9Cu/u6JM6CL1ZDk4cDl+yvES7YQKT/TexsvdAJLkL1mG9jOuKJkYICNhiI
hKqHI1F3KhZJxrZQmXGDf0k/Sdc7DZE9DTLNwBaoZcz0JqAZivPZADmxcRT3YSqUtTGvNrXp8ogM
4SZkMm/ZDKVBxYqO84jYcVW4nTUumKet6uZGj1T6jIxsLMw6TzazWnxZOZ3lrIKy2ulq2UFBSMxL
0NTG0sdlei1y2B9g3fB6nD9ZwbKx0YNSW3eA59bwn4pVimnLMZ4P8uz3oWFmlAn4UoU8MsA4DmyT
ll5Mky6fWfV/nGZdhx+xGy5F3Zd3QQA6OADA7GMp5G/gPyydRrd/NF1ycRNCFFHCNWUQxDt5XkEP
uYjiFTanzl3T0dmWq4SZ+z+VULOucS+aQyQKkLsFDeByahncGZu42PXCnzZhwghwFcXGo7xUYi5j
rfFpHuLXVxl9ftulo71Mus5jtC7Jb2FMJKfey5juz8GGbgF4TTe+nV6r+YNPG3u8YdLsGjj9iI9b
B08s8+pjbes1/4LUe/UjFr5aL1eBMLFtqrIEelrmnyMd8l2EU/lCcX1WPyx6FkHcbr/8MJtjgN9/
awgCdiLoSKmg559b/sUswvgYDCqMiyTWd0UCeOXPM0zUpmnIYBPI3yGdoEu0UaSd+OeAgov6iYar
XhiQt0Hd7LQu5c/GvW2dlDxItnpVhHuy1QB0afzkCcuHWqxW9zI2KYf43RqL4hr1nnmaBINrde4h
9pdfZNERnIhwFGfCvQbDHRcjQLtptkFY/HNWqOk+tPJ9L4xmy1yUOA+632yN+UzM9xoD70R49Bv5
OEIz1FmhMHxoxMgjo1WXACzYKgiN8lpUI2fwaxxRoapmpshj9pFRmkUHmPkUu9awiwL25MB6GPtJ
vWa+Gm+YDsmPQWwAD0/ceuVnpbPNysnbngCODW+VW+lrAw8aDBbYEOdD7NhvZTdbw3jRuvFz79IU
0xMDavpjzLzHhoLbTVbq3R1zZ7sKINFj8emKHnV3V2NlYqGLYzKUerPjMn/puyrgGfalhhnfpfLm
KjBzsrzvQ2YQIPLKayqr7wTz2T2OYxulK8xfqq9swoG0PWXm9uiXdXjPtsWgbzVM+8TX2vXHl1aT
JCwJL7VTMx9qEVUbiMP5Qt4rWHG2PIdwZtvpEQOz+B7SXowH+68OefVFLie1VY0bXz4CKkAYrxZw
1dVkevOxp6+0qnkyoN5h2cV9SAbYx6vKgGMMZniUpVG3B/pFXgXUGxaDl2PjxquxBZAUn3NSFMea
GJWzit46F4wkexOf9uh7GzsTTMaUhTvbACEDi7vZfqan8VE5yb0OaGUKQPp9JAI8QfC4GH8hq0mD
g3T+ynDti8qhx/DY4fHWmY6eSiW4V0XiM1jKoLr84ITnPAi/H/ho+2JaKkEtcINuqrOC7ScA3Pym
aJmAcqtG3UTz4iAPQlOSDaDCTWPb44nYv8IAg6dB8wLjsTWjiaSnu7FmH0yZUVRq4K77mlGawe/K
rRMwySg/lp5BqDvivZtK5M2pH7xga6YV6ONRz24Zy0fUkmNflQLVRKMS5ng866fILrvFwHr5iLTj
zdAz5wcpIZvB4L92/quQv3DIB76Xe6WVJsCdIXfvXZcVR40McrWptwdiFHTwlVAWseGPp8y9D4qa
t3COoVRVS4Cp9xAL41K7UbuN/CfJf4M8YOj3t1KN1Ob/DlgcOhYEpZTbLcYxtLnM/znByPtWm18z
gZtf5W/VsU238xjauRBK8s9ZhnIGEuh0lCu1aQjl0A7TVV5l9WTs0nrKV4rpu6u48hzOkvE2tDgo
nrCPsaFePEthZZ+09yrWrVVAX/QKTrFfmr5Wv4AN+RbzX/2hJjq+0C6Oy0qA9idoqh+d1/0ytNZ6
1vzkW5Ord0k+9neYjii8l7U49mo0HRl79zZNZog7PUio4sWl/QJz/il12mQ92gWLKax9cUxtbHhq
o9GOI85L921CqXpe+BNzyPCV17TjNNjqPXnv1Ronht/kAluW6TPRbbGi+BxsLChLd+6cR8l75FK/
PCNUj94YXkJTDe9HAyxZoKWYh8hgNYelv1Ziw9hK32Z5pph1hMHip3sfP6UKvKjK2abS6sZN0nvj
Wx5/j6GlvFiTKHbydqMHJ4oOng0oXSwILVIyJUUlV+BsVIx/zuS9MQW56UWdd0pR0cakzI3RZQ+1
r6Hy7qvgKC+bTK03ESOua83Ll2Mb9E95xKY5aEXwJs8UtKmvf5wl4slpX6MZ6xXMB8NPm5u2whhY
dXJnLe/h0PcX7Y4mwYSfn1fksbpuAZqBJQk/+PPzqtZR3WLJO+AEZEa7DGc9YfvB60TFY10bwl5A
UzeOQVs+ghAbj5nImju1qKElZ0RVdac0x6HSm2M7n5WTXi/5JB2iRS7d3BwxQmJgVpUpa99k37IE
w7DyITPN8SUQZbVVqeBuIytRzrlndCs+Ie11qO0dKCVQ2bRMSStZahqvia5+p5fAmb1rwOz8fvI7
4xBa2C3KM3lPzPfi+V4gNHJdMAQru6qiS+FW1qqukvp5zNrnAfO0N8WpTvtO+MlcNkpWHUyHs+iy
8cwoOBN7k519v375sQqbYd1h1DD7UVu7HFXkPvai4MI3hcypnIaHeaR7oWGh9a0qwFi30a1ipuNr
51hbMXnmO2AYf+HahnfNIADAcxfWriu6tQyhlYQNIAcHDeuCiFoeSs2DqTEezLQn02EI2T1ZU6s/
RsyzC7RwcdD7eyaB+8MYRt7KdL61RJ3JOWHZWBeNWT748ZvhlSFRc6jfGvF3HecYYA7azy5Psmch
bN5iN8xuS9C/2wDCItpAqNtShiYjpgmWKYEDUW+O3/PaaowfaWc6N67p/urTgeC+Qc7N47WIosEF
edP3+1HX/EM+GP0eyjlnemQw+Q5kzy3Aotue8iIJtWqWwgSbiCoFlqA7ZMZzNued5TZKeYg3IS2b
G9ctlMN8X17J+0W5zycnXTk9xliLIOHd0xrcDeeFsqiy9kbBOc7HF3Hn9IO1lv9ONWQGPnJVZ61Y
6bTz0+qu9SvjWTdLuolurq7kpctwuN9XOUOgAd7yVTmEa7WL+h3xNYxeucN7zbCGuqcvwf1kGKGG
Yp8eCkujMjNXIvMyWJVjoj7UHvxNwLbhmr2N2p851aDxOKSlV58sMdh/6emZnxM6tiAmHVVqW7O5
u0FW92ULaie30LReEZsh06AY+25yyDLvPh+b4WiG9i9XabaDn9k//Dz6RqtMfRwCJduUwwwgQu4y
L7h0YHeiZ8BbrsHMHf36CMcTO7+rTYgMfolDpQu7zza68N5QzJXexfYF/mq6cunHbHKroTamD/pt
YY7iVo9q/dbxvOa2VY8+g/UnD4vYdTHCSEMkTzjv5J56Srvu+BGrtZ1eXOQ27fygfajcfJynnrH5
75qg7D9+WgLRGZgYRlE3R0HhfZVqONSSq6AkosNlRSxMvXxOSr/5RjL1cTLfUQcApENVicu/P6+j
5lnUtljETkCVr+2SnqIZ4dI0FBRrSp+xithg2BMvnJ/tUGXfey191GMVPHkonupBs/sr7KiHeq4j
JTbe06bVmNv//u2+qr6ZC6XgD5gWCT21FE3OYv1R8dT6xinBC+QH2x+KU1lZ0YMwASoZeCbqMm36
SLEKoTlHpw3DszcfUqvL9r5jnPI0qNajzMW6tENKjcUbHPVgCJeUx0cK3Ni7NdA4tMzD1nd+GkRi
8EdCVjeRsaTrbSW2dathDVkL2MJzgCkv2/kyNENQBopVr1XIXyvgA9FVngVaFl0hMsBi0cLbEgv0
rQx3XU0kt+oUYoyQjuuPwLfueugQUdmcBjcwL4Vd8P9JqDyXDM4v06n5wQSRd586ZbfLKqj2rJDm
MnBsc9WaOpFG0QnmYcT4YlMt4tcb/1Z5tuZG4e+njEFgMKcA2LBHZbelm/ilXsnkXaYDDsBqKAEH
TNXqifKa+cvUD2nh0363XZwqVD15L8uETxli+wN43IyqPA+db+XarvCR2UcVhOzSXXXzPzYLGIeH
/Ouex9iDhekXK/kEuiJ5y9MsRDRML8DEyGlvl1hdLHRwjPsxwiOKgubLkAUqzgZ9sUFBKd7m+75K
mSwF37Bra/9nMyNjfSc3zl0S/pJF4H+vFB9du40z3aEeJveIgSTT73MRSx7Aq220rOr/pqyUTgh/
fowe1UDgc0BuDdpcHjS7TwV8AyAKpvZ+c9BGC7lab4zXsUMf1Nv6Y93Hw86y8qOvt+m4wMHoKW6t
Zlcl2cq3s+o1KKPXIGleBYbT3+aToGQ/r1O9XsmCa95mBN5ZQedHGNoW3yBo4xPZdzGY4qR4oHug
tB9Fm7g3zNgwTxBOCsQT1dkaOckaDLIAAzGj3FHbm3ZtJwgncxN3Xi1fB6YxvkV6CzlWgOwu+H9t
6VGUz2U3QLVyXPuUxm7xHFqA3wIje5golmGd0e0mGilPhfITiPr4MrnWbZGUYulXZnAfh02/KAuD
upP1zCY8kNtDtaqbMd1gAA3YS62ilwS4b4mzDka8vcb4e9hdOhG/6VkisBWr3E2e41/fFRWTBHNL
RBvcBnvVdzzprH3hT9aDUI5BEGHAUejHgikzoDXKFSgKDlaa+qK7VbtTe5+c7zGmNo2vqT7qi9ga
lLWogUXHgXY1SkWsOgqQJ5Jgf/URzkxuo6wn20dbpgTv2LmML6EgvOJ5vxZ6FTw5Jb2FefEUw4Ma
pz8p4am3UJ/SCykQaPh57Rx5mxZ6oS29sotuliJVslt5aPK4O2IldXJZFrCZh1i4qNWQabPChiNh
WPGtMlqvSuUZz1hQFzsf5thaFVO+FQDclnbVUgccaUuesrJOTirjt41v7WHWlq+446xzPwPhUozJ
BezVn2fD1ON74lTaQnXqgioyB+Ts6t/yTSkL/eN9cMAa0PwA+w3kE+fhr+KaJmJgoOoU/WjJ8BBQ
b8oYTOG4vMVhezFpN+YKj9U6a3mszUFRUeOL7NbIG2ODW8O46LEY2eA1T2BUeXT0UC6eHGdKTlh4
JHlKq6kT3XjB/GXAzG9UtrrTFHctbNqlM1rq0aF+uJRvSTtXb9ua/083lNk6H/X4XHb9apAVgmHp
O/U86OcEuGl2wOZJFSHQ1Cs3GzCdp7i+Hjuo8VZPSAgqLtg7tTYnh3W3Cywmg6jAYb3h6N+LIPl9
UjRODaSF3SaMIebQAsXTptesJ7i1EJixC9pUZWE92bgTL4MA9OCoR/YT1Qry4hHEtFr59dZoNeuQ
+G67oR+aPY6++wMajbUomgovBQcEbUCx9FxUdgC4sjjZtEDWbmq0W1UWTGIvXLNktlu5vVWG8Y6L
e7Frs+onCwXK/cwrslUIbykph+Ro6rV9+n0oUjNahoCpVr/vybNWG28a0tAVzlbapnCp6JiWMpx1
xfO3wwigP3dVE9qP2j5XhvuUtKb/0w/HpRFlySEYHG1nmQPNVgosMdQdbBFC9T7NmtdSgUHtKJb+
YnTAYAcRfYMiE65wDvPAcYM6JOC3qdFmw7kJGV+s45I5rKnZNVocLDGMpoUBieUgL2XVKGhMfZXl
k33T+N3PrBB09JNHzerbH4y8Mnfatq+Dn5gL+TrKgz+/mDkYdJ4lTdlYGh6n4IcY7qVqci3qIrk6
Jjitso5v5a3O8oplZTUVuvpSe08DVzz1dvfLTrX0V2ovs2Qwf4EAepucjv0v7I0FX7Q4A7IS54TS
bmY14x6vih2WeBQp05HfXkewvC5ClFRBE7IfxO5K/kKRkmp02zFRkr8uo6TVX9qY/xusQ21F4TpT
hOcBGqm+/SM8w02Jr9c3rG3BcwvapoOdyOLNJj9F3wOGhaSqIUe4KZLpzAfenX1qe0sMzEQcL3Rg
9GeZDoZt8cMcw3H3sdN/lAwpPZ/yucKMPL+8yrN87NjGBlIdeZar7ftHSccB2gkhDdvBj8qaEcME
ysRKJSG4M9LxQGXLXKXWkO1py8QvmV0ejbz3r6npKLeFbjxOYRm9NGPgbSMCbuqooM6jIRsXaeLG
f/ngvvR/yXIYPkeYb9jEUtg3fR3MaZUxijUtibYfCx/FY1JLPr9HrVSPsVeNtyXi3UevKOeIJMMU
LfLmGhNpXkYHLlWZPbaG4RzaiTjLs9obsJtRRXwQ3cuomvVD3/BbucGLEijYtsSKtQwm0GtOkEwb
tU1f1Gkq9tlkFRelydKToQ/n3kea9RHQj8Z6HyJZ3couAFQlHMP65l74VfmqxuGxM5uQRqtl7+O+
E1vYjBVzFIpDF8ycvjd4Y2HhzGqO/9DKLaU/Hptdz+tVgkp6GMx2WgDw1OETMbI6G80T7EQPdkKI
XznV9y6E3qq1k8WSOvrGhuy72yolKgyZ5JYmNVU1HvRTT5MD/E5S7TF7zTexTqdKssmjVNPXPgoE
ptGc9oBnJwSfudyFOVRN04rMPWFaPAy05i9JmTvXnX7va/PXOyuybUyeKKLqupR4/vFeaL2mDrGg
lRNpTXViFlCcHNsBMjuf5VlcH0bm7X7fwvoCfiTebZjCBfWZl7n5aNBPZvArBYxDdPwjnMvPVgew
btBnGuF86cVdv6/N/t02C+fs54F9BgwJSunczgd5d3LzeqsHoP6H1mluyJwhE96Yc4kunot1ln2n
RKW1b4gnDyOzFupSnmZlQYmZouzKIOxJJ2G8E+svh3TyfmBSFBFapAz7gpDauLxKTJ/mCnZRirLs
FMV+iwBlAhz2fkzh+MPRK2eRd0yWpkyDHgUP6rbJ0yvyACZD5kNtJjVWGaU5EJcWzdpJ0nGHwE/7
o07v1p74uKe2tyH6jve8BLpYDG74EvlJA4CLqZ1wqsq1lnvBTVS05hbPqPoY5o55wHPQ+1uCOkfs
X75phymbefLFQXH4tQIZQ3ZFL4+BsKZ3BBd1bjxafe4uTBVToUwDtGvKClCh1Ss1jh0iRwpCylQR
qlN1WRetUd6WzYMU41TwzBiJnJj1xbbb2dR4g930uGDjQEzRQnGOnVv5mzFQ1cfSjlbjXL1qE+NX
XCsMF5T+cOMV2IaKaGyeIPlSsg3E+EPVmapswoY0LQgO+l5mWTK5kod4sF/yyew2WUyPuOqcaiba
jRcPvc7F6f0SNqyqnhXsUQ8j0SIA6HS2jbRgduntsMknBoNBuEPN7gyvW6Z53eNr+j3KB++Xlgy3
AKez90IPhkWUWtFTAdlsBcx6uANFkG2MuOnPRh14Oydpo7/o4Z3/fRMNByNvzzOYEnIIMj9nXJTD
FVRmfbItSqwvqznGg4hX7OPOeceIh1dgPsj7cbNWxJPrelelNY3nTtD3FW5vriCWGc8Fr/mi8uqF
XB+jPltWNrxBL6CSGtDT2khZ3XyfjPYSeUlycELI+NUUaBfMMNRLVhUeI6U4S8sfyHvyp1Yu9HM6
Xms6pHtHLR+aIHBXppnzRVhpeXF05DcjEimLPhs9V/1HrrnhNxhI+SIVg3bXxdrDkI8YGfrawU5H
ulRJ/s9hmPKdXzr6QzL23jb3Jncj0w5LOw5mh9K6Fu5Wneu1pmMx1gxbbyMv0dYBQx8xXwjzbg/Z
DF1Qh/Svmh3jmC4rL0zTtMumC8a/vFTeZ8nwvHxSbIDRhUrUoIrx1Ui+BvlckxGhz8zRI3SVEd7D
LDY2KVLAxcf7EavRWwASjQx3DsS98nvXP5Rz21PG61WGeRdiR2NjtAmNCdM8s1/h3GlG6VKx4gBr
Md06OlpBotfU0R2ufu3ex61+UIkTxDAVz4lXNCs1H8s9HwCJbgskty7VG+zC6EeVnbmJIjW+elUo
SDWCFiY6l/Iwtqgyiqy/dbK0RRkIxLP0JwhY82Gk2HtGEjQc3TaJLvAcrftJq3g6Q9/aKFaXXmG/
MmbgVPoWOV1Kval58gVGloruZNgoTyU2NXiSWbM+Tk9rGspm0VwgJqJ5CURxqQz1Fg4qNav5St6n
w8hG2KbdNm88+9Z2AxxUKXjQFzLvhyJ/Q5maYXM/etqmMbJlk2jTNansd0KK/CIDypK8wJsocYaB
9QKXMQ/Nd6/Gi0yfFHEIK0dcPSRL/10CND7LueeHAW4a8ikkVJaE4H1+g3X4rww+5ekW0n1KI+Vt
6r1w4cX1cIl95J1PqSq49qbiVimYvjeFWZ5NBXF71Q7GhkC+um9mwjP8amNtVJpY1Y6NgWem5uTt
BiRzD/pB4SF9b7Bg3Po5sc1GoeN4kb3mXMmrTalStGg0O4KHB0fRnNJqhbTUeG6dNlrVRLMHEZfG
89jGx8h7/ctnMK9Sv3cZ8K+0uFTT0lVDtU2TmPHzZzCEVlhTriwOJUaHwKj1hctn9RzgaAYv2ohv
ionZfSeL00VIirBrZiGkPBiF1dygWE0XRtDH69rpLopFzCgPg92JM73sdmt0tb2vB1i1pWYrG6KK
8WBn5rVQxAR9G5RiZXYh1NOs3ndwAcxd5U7TbU72taWKpGBeib7n96WstjUTDof//UkgJf/6Udje
DDih1o0tHOOmXz6KmHd+NAsrPQaIWx9VCNtLOuXBkzwrzEr5uCfPAkAckxu+y/pah+HC0akxe5SX
w3yZTSazD6N70mWgSZclxnoQ8W8MTHsru5iyqdlRNDtkRnSvj515kfotcz7zisHfppnLAEc/pVuM
fAs0C5N6wnlVXYxeIdayMeDN3QHk4ppL7QoF7CGkprKZ2Ace69H9HjD570KjzqlHvbJ5g+O0nPDi
N+F41QgO5H01wDkJi6xun2Bv8WgaOOlE3nbGotz3SV3dDU14rZyeZ9CZMCSKtDsdFc/CKssR+WRt
LIwmEmcI9e56MINU3PEvQT9pRA/mBE55GhR6+sSD1PeAjsRKhaIwv9SskSdlULqnvL6Xgtxa1e1T
VPRADLNm8yFhzKwxJft2LZwbEs07VHjUmVLPOm+vY1o0W7QqCahFbWnUIYUbNfPFBnu3U9W6OVvc
vHTlvbOqJgwTvKZE/DEXtgo1cjdj3vWbev7VzACvDpj0q7wKa7TjZn3XzIfeHZ+x+8mXH91DwKZv
jtMVt4UrmlODb+WqmWsEEfZRGVvavRK1t4aCQ2U1qTr2TE34jWbytoBN/FziWrrta/ttiDw2OXsT
VAh8IDZ05y4qiM3wbo2XwO+1ZYbRxe1kVGKn+4630wlHb2YK0FI3Giv5C6rP+H8e/XlDVCkV2CrL
wPzzP7IKF52Aovo8+hhdiO9T2S8b32bt0zgzQ+IA3R6YsguMJ1dzk0cYhcbWnoZmV9eRs/z4todC
s06lqa7c0bN54jgrm/afs497809zee/znwvQVQJCTQgzcuq28hWPqfefkqa/+e/X3JwHwD4teCz6
BFTMo6kqLcGvytlQ7U2s2t3+qNJG2GfOuHH1LisYRVa9pYG5R0+FaFfMfXii1k1Jw//BitXhBBla
uXSWu1d0D9uQpPNuIsQRN0nlTIdu6O6ryPrnVhRgeU2/8RDGPTMQpsVrN2s96T4OK6WA6psrxq2v
wWVpcNI99U4ynKohKddjXavPve/cupV7GRiIfcHpGw1tkv8a3XaX23n08N8fiPU5JGIHwAHJJcnQ
2QV1m9Gaz9+9ZtkZ1sSmOJYNu5/u1SML+ph99x2xF7lQnmvPfWsE6rlZIsketcPb7DrOfrGxVWsH
p/R+yYKkkVvRXvT1Rm57v6MSeZblMRVFrY0QyjhwXSymG3bG6IyLemgYPZksgSCAFrWr95htTOCR
5T2qMtOxzlVrL6pSf+S5pPUiT3dBjttX7GFU2s/Zp1xTA4jcURMZR7m4Yi2Ospj6/GGw6MHNMlR1
au7xx4qfM0cMaxSEv/7745TW2J+fr7lXCkuX+FKldPWln4WBu2KEhqYcevlGm63qr4xRo+ybFM1O
ltS12AD1pBS3U4Xnl5vUhr0lVk13ozK4q2bCFYseXnkfappyEyaQaoKxxC6eQ961LOj2s2J75ak0
kkOBs6iLyxfdOWJJb5XMQhQ/nw6ppuZnTPe6Q+OA3IaqPb7w5/1JwGHLo2DT6fgWRwiM6t6yVhGF
T5RYcmgiCpuriHL/zmriHz2M9A3bgbUdcgGzt0vsj7N6PjP1ptxZSYc0gqUQE7ME0YOF5sNiFgsd
CJqPdMrrta/BxvdEeurUtL1ilh5cHBEdq94PzgPtJAzTtX6ZzH0eJ8cXRqvUmsoSl5UJmc/G8Br5
CSbIju+Oa71mOnZOiIMgDe7nK5ke85UElybw7DXhQrSSnqZ5p7l4QM6L639/0Yjs/2clmWuTMzIM
monjfE3QMXJwB0XvGHXEtHjPQjhd+xZBhJN4m8HosCdnCGUueVFAe1TjKX9mFmjNkNP43Azt97JA
l2c0/kVowrrHwy1be/TDNorLfj8O2rSU4qZKV2m70TJYfAx0mJq3Vya7XZGtjW8MpN2wPmcPw6gW
eNnG11L1YbgTd8oDvtnh2a9Td/Xxt1to81tvwOZZ7+Foy2QOw3oUiIl1NAd3NirIarQckOuXH0VW
RpEUjxmOOjR1YF90HjqXoc+WiVa/mmBvhOV7ME7poWYaCw8e0z+agQ7BuyGUE/iNAwZHoKPmQ3Qn
NRRRnN8aEMS3ubC+tYbpryO39cmdZu1eZNjirNF5kW9/Zxq3nU2PUUT+j1RFqyNMhd+xG8c7OpSJ
7mM9WWj24WML0t2pOciO5VREynEy1IVvGSb4yD4MNomiKWt8QNKAHl1YMIYUVPmlaIv+wQm98EiQ
LFZRafjPjBos/VnHzVwD0hR9qsmSMTrJ6ZocfEqni35+jOUBsYixBO1xzCm85JVRbpkm2mot0yC5
Wt4l0XgZWw0vE1DqRzukGhnqUfCsKWq8DTrPRSffhdfYK9+LSYB+pBnaKk29ahkSGhE1P7VhvsHL
2Cbump9iGhw8RHM0ldeutZ7mlluQl2BhffNZluOn2Lf+8rCb8yjtp1WN3XDm40F7smYdzZxK/REg
YAVjY6/h406ai+dxDGaFqWGaK7rpmzTFtmNoAvvejnXlLi2xp3Zy8r9Yte6HSn3HrVaPhbNRE6Ey
o+Obl4/pSJSg8ZHyWXBOtCg8yzNY8vxSxCPbwea9bpIof63U+KIPof/TxnCj6ULvbVCHB0h0MckG
s5Ve6HqHxBNv8irs3j400rODhOPV4Va+hBrd/CH5G2lSs/8nnjB1RGmMh5iOSavxK4fRGEKzEXz2
B8Udh70qIvOYUm39aK64gsCiIp+Xj8oEiHblglL8uFSjCPvcsST5RuUTt82jXMW4yOqgecye9EZp
oJCOxLR4T1t9/OKYXYVkhMoprx2Dh2ZbXQ38rVwnU+90o87uOwT+SiKSB60qDkQq5s7w8FJS0fqs
/D5kIUL8vahzf/juDd7Ko9h3L4fCQl6e3ZTG/rEwmbaZSgwQLCtkBDBvtHtcJqKVUPJyWds016rB
fpLddYYHDk1a5q/Ysc9jKtjazoMI8wTv3suNTTOL9bv54Kv+8+gDjmPqublLxim47acfqWXZNwNN
qBmkh5GBbpMCywfB67QN7krxSWYOiu8e0inoj7K4LKvN8gwd4kE3+myVFVUBNt9uz/AM8cEJfGPZ
9RWVw2Fuc7EM/jM8lvh1ubCG4JDYWbr+nUnITi0u4fzCoXPHCjR8/E25nHz89cHnP6f7Ew7HKcbf
gxIegC3WZ7kmJS5LDDZL0+pjVaKpQFoGuHHfK+lWGMFwj/tTimPDmJ4g0eIzzqQQplfHSWT5icor
Qx1Za52zvFWvtVk8sMWbr4EgSCwjtAtFUKpbILximczjOvIwzbYDnWVCqfj3XpfMRPgcV6VtndCW
lmL0meOyMZvJxNnDtja1TmlB1mfEYLEBa/rHoBXm8NZS6V0EuUNyjjJN2yLITVDMr4oGr/tKlDQu
x/ZnMUsr8tpZS8H6f++sctj002KDzBjZLUNXCFmIpr5UVscIuD0/MQ9Vn51kSm0Zg7IxtYyC0Lzt
d8yvbRQ9+OcySJJVqOGDZOAwWHhY1GlYPK//vawq9B62rjLyg6IldlrnHM4HecbO6mAEo4lzj7/J
fHuy+l+dizWDzYTqNaQLidFhfFd6FjvPfDCFbtAOJ8OVl0oZK39JyCDpf1pw59oUHYj/I+y8lttG
tjX8RKhCRuOWIMFMZcvWDcoROWc8/fnQnH28x7tq5mI4ACXZFgh0r/WvPwD+axioEyv5ZxlJdFU0
j31U7yNznHfDWiJMRsFsPLc/ZMGQYKi7yQpN25hRGgMgd+ACwajPELmA9NkhF9iry0juOXFm9y1Y
mPCA7GW6WuusvG3WwR0I4mYS0bJdSJ56LstiAeTnCHRjQeUEWbjo5vwMoODcxphwwVVVhZFi81DD
h9qNsDw+jPq71Uaf5QQPfv6VMJcACCEgms6B4EFIrklOJSnqv5sCtF9M12HAeWqpFAAabGOYNFf7
ls2dx7cnPAj70hviKphXlWI+1ap7G/sBVbY1NRqT2yTaLK57FTaT86UjgRwe7OyTByNuxfoyF9ci
1b8mde07RCLCIqrVcy3J8hNxKkepgsl7yiBD2KGvsrPsLC0jTEgCnYTp3UeoxhqLZQWB1xrE627K
JMDXMiRdSZ9IPOBswWMu3Lg5QsyxYnYejaZ2I3Byq0XiJWnn+TVEAr+tGbrcgqRxToSfEUJmMmrT
KVS2UikiH1NravN/GQhrxt/3bnkrmc7qFKVj7uUwNvz73p3oABTQC8gXyqLeD2o99JvJ4QoOc/Us
X5pu+aWgfvVIJML/WlF/SBVbHBYY5pV6fk2whHtacm0Tkp0Znh146bdqFT4SLZTtiNKxzno7kAnU
dV/xBapuadYfKQ7ri1ylqQZIqMPv5tBVmfhL0lV2M0TIEXkpiqlkJ4l7fZqg8tPXMVVjFB5MOSR7
hVY8yiO9nAoPuaS5KQlaLVkdNgiujC/yKJl740tUYxqMDPFirajPpM3KYWriz3ILiTD6vuIue9SL
sblKKRcBmzGCPfUvPs9CHqQfJOln+cW0Bpy0R7xP17e0USVGfbYzX24IclMJNZudFw5ZoYfFzRzi
eBtA9N1JjhVBWfllCmjOAnZ80t6R0DZGV9wCp36VZ/JFncjdrqeXMLNRVuZawIKLQWpBIOFLMfY1
Hrtre2ggSWlZmMiwhOwd5wEJeZZI3+ty+hyiIjgtkP92yxquRhbSZ0b5+bZE3/kwC6j4g04iF9yG
b7Fo8iuiBRUmAkeFPqr7sSTVa8gOd4Z3pL6qiyEecfJVXuY1pjMO8w0D5/JmLGN8iRGFbQwzrt4D
LK79JGS6J08TtcWW173CMHC+tUqARqdM/0WWYf2B2MMRZQ3AK1mltrS4p//YGcKmNgsn1/sTslan
e0kUbXhRW2GdrRgIh2D7jdM31i5xOySp8lmU54NCoG5r2LfBsPk+7AZ2eoKLBOHzfqO14szGzLoy
hO02CIpvURmVr8UE83P11piVaTNV6vTd0ZHADo2YH3F42LVLDxkUr9UX6ORrPB/qa7ArmFP5h0pW
PRFMpApOiExYuNNnxQ6UN3tot8pi0MoSStoCapaDp6h1RnwhGHczk1Q/0KUcrYkduDFc+ifmKJGT
Cd/M4A7L06zKlIf6/Z/3XHnlfu+5DlcW+zBTg7/uwLmx/jR6sxajgkk36CfBLZ94aWPpiIvj7D0M
hs9uGSo/WzchZk3vP+53ZFrRoFaOA6t9tp9+H5mV9RQF8XsV0HR5dWZQ8qpDxvTplxia7GSt2G3P
RJl5Qq7sEvKfSpu+mUdZ/eso4r0wUtnU1ZLio59cHJWsEl7ZUqof1hRsupX5mEXl2sKJ+qEbiHLU
zMaDgEpqmQ304S3lsg/UvkHhZBxs+qqLfIFWbV4CPUSKY7jhNsPwYx8S8sFPZa+5XUwXyfQ0plm9
UoxeJeWzUemf8zh7rJU1/qwLhvMURtXFSZxqs4gRc+PZSZ+QuYiDrmMz0FpJdygZ0m9/ky6rIftl
mWI4MoLD8bjIq4NUoE6dE3j88p8apQwvUaYhkKi63lfDYfDLLo22odUpZyetPqlTOe5ytzU+5Smq
fKuomedhJW4DOWwsxq0bC5bPg4LE5NI3TbTtssj9+s93ivG/vSCzMhAuQcNnqwRy//EQ9nVj5Oid
jJNSauZuhEO/Nec3p60Sf5D7s2b/ylZ1U7Pi52aW3XSM3c/RbBQ8Ue0xiaPZt1ZCfLXgGF1G1sac
ny3n2dEibGdQTB2WdtZ2AyPlVy3Vrsts/nJacn092OrsQTa+OYQEtbtGb4PPrrmzcWzPiqj8HAx9
Qp5XUZ/SJv1UtPA7JWpJSh324QyWCOJe0Y1IR9KHWXSgsK4lEypQMqi761LnACF98H3iIHEDVx5A
tumrKPiiYSrhxZYOjaSH6ZfOlcCpd3QGz01BexJ8PT2Emu05Qcq0Bded9kDqGPvolNGoaAmvYxZ8
ljN/EJUtLbN45WK2GyRkSG7B2DahxrB5iOpbp7IfzDY5za3I6v0UDg9SQ5Caup8rpUqq4opOV6Pw
dKClh1ZrPWk0NBlTcQHrtzxJf2NbxnMMWfhZWyvnOSgMCL59d0Kyg38G7Kh8l4hc8aJOd15KsyEi
+tTwLO0nbaDxFHm5bHHEqr6QyAcrPnU7v1TdYJVqd36YZi7xyLqxybFTReM7dkdbScVjR/1lW3ny
TuVwiScr/16zjJaz9kbiYvoxhQZ4Vlu5R9OqmBGSh70O28HvLqDzGkF38XTB4UI9pWGvYQSBJV4Q
1+mWjrh9ZwTyo1tMTEs0INWRTDrHFpjhh3u3UaqXEaTb40RUtfOOExGC2v/6FrQaQ7SpYLDn8gNU
FshO40KYctny0d7HTdh3yCWmnrqvTes2AETWezVlyUvcjc5Gi2f1NgZD+siwtqE5N4udKFHgrGTd
wwT0ihgY9W8ew7VkZJZ6EvhqglRlEACUYxVx6+W0YpDKQHL0Fp4Z4M72bmFjhQRcZyK4yQGW1rjW
RQCuyloaB+Hyloext4RrkF4Q/qRdepQTLB1CzVHD9wmSGsOmXFEdbtfWr8FP7rIjqT0aYgLpKmXJ
jnLIVcZQvskDdDdSRTIELPyjOpFut4rPMZfPH6DVHIaVKqHG8OgTpfDlfHqB++hqivVsqVn4rKgN
A0gj8xp0vEepRHM0JttdELzW8HvPU10q21gVzseEOsMdjgMs9Ge5DhQDtveQoAkDMPMfWgJWudVq
NGz3ap0RfgTF1oGvB5yzK9dNMdDH/AEX8nONoNUn7dXx5ADADcr+kBiO8Kwyqi9jMNcHhFv1JdIq
bJ5jy09JzbmFdhJsnNpu/M4IFH0Du8ilbdT5pGgT256IPgUgIkf/5cJC2kGYDa+1RCfaciLkYdXj
MTcdnrVo0Q5Tr8wbnvgfkjcxRHjPRwy6r/I6RT8DHI4PyYQ3TrfeFiOUVr8uDHDDDsd7Il0/Mqte
4DmI2UdG7L4ayNFiyEfHtsX0BAgo3JJj6h7IHe3O7Ir0GKFr4CRg6/tibfcGbRm82m3nbUW8hByg
KXZsX9ezihTKA5xog+Ry2OtO5vyI+vTVbAflEy6sD6OC8Qt9lX7/WLUq7TbJrNlXtazC15b7wZ0g
XSparkMbZ9wsZ87yJZumd7KjzUtaOki9zKS4qkMFcTg0ncO4cIcugxIe5GUY5vYb5B7zoUImmU+i
O0oJQAX7faM0XOPIEt+FWwYHnITSf3Hus+QI83eBw5hLM7FooGhUmXfhO7nSuf4LweyMumqXplpO
YZz8mPtoRK+xLF4ZGcxFmkhdY3k/B1ga3jUzpZES0EmRfJ6URLk41CrdUY+L6FRlCPCmcqnORLhf
U1dLvzakUcqZmWbggpKaD/d90LTrZUsoAoqwFeT8/dL1xSdGRAdi3rT87JJ64ktDAWOVyamuUe5s
Y853mlCCDbBffy3jOHqdo+48zE71ZYac4UMBRmcxTD7ItOsFE5wDkQzWp2VmzoYdxJeg0cpDQvnu
sywPG23sl73dxnjLoWnQLkYRsXQjlkWVVXvQA//Cs4ccs8Ywb8aj20b9gwiGU6kp/VYtB/3591GY
uXvROPXJqty/wCg6dbuBFMA5QMX9d1sAvP6fMFaPWXmI4ANCqmXkIOlkPZvP4xzrz2B9KFkT3YUm
ETv7diR3XEBH/UBRl27a6pYs3F0S+ghF3O1IxiZVt87yF4QI8s9LhfkV1r97lH9jUJrJaRDmJ8lR
ok88DaELh80lmxpN2XJgaXD9IQvKYwcKdZF73GyT97IQqL4r+kYg+F+Sm/wClgikFEl9JnS9fiPf
LFc9mLSfiVOl2YdKS6JIiIvL0nJDyBGyZbC69lpGOIhQaUkSmJyrmwTYr7aN1tOotW91lhieJFU3
qTZ6plpYdM919VS2Kallpf0YThDTDeeKn2B5k1XLsB5NtZ54UUPUrWRbyy8wtk+ChDzqdfRkK5u5
K9IPWNPUuWR277NV68/byywgLQ8VISJOah/MaiyesnzmXm2U4buL0zo5KrbSDw+1rORjgebdSZ6N
xKzgiSTtQx4qDWElvbKT3JXAmt/tUS2OksQiX1qLDNn7hCIeyqPcUWpn1v1O17ijkme1UAb4y1b7
vETcwKVjf6+jvn02mlTfMf0mKzmZ3F024BlhrhP0MR0uMbN0vLYb6xyYbnXqcmV6dHCq3hi5Mu77
SJ0e5waeO4zddl93u7Kv5g9QmOmkuhYULejdhOTaP4RCekRIwMWL2q/qFVgw74y/m31rlYqndku3
V0iZvykgJdhUdeZY7gmaibwW9PNiVbr5CQLopnTGbyit06uZ9OPpvoPTES+7YRgBM+ZIP8p9V1Gt
/ngvLyJk5mtNFJuG52Rz9mG50VPUsaUkE+1TuWrCHcXA+aB2ToKw8lcrVy7yA62xjtwuRrS//0n3
kV3F0kyUO1I/WeTJwq/R1X470I0c6qWhPc2DcydG0PWgGAjKlMYDml6OlI/rdtuC5DOKz5EMrVvd
NGAPwmiuIpyXpSscHPZel1T7lQNQV4rlu1Yz7yRQspDv5Tvr6eqRAyuHNPEyis4Bw2CcncAHC6Sk
SjsSjQxd0qPCrii2RPWlRMaHQj34icyUpHf5vk6z5wx5Ta6pae+UYDZgBINOTLDtK3RnO1kBzW3T
7fROBMf4JMeUATqGLVsXyXvUStssBMRaulTfD5KKNMQAIvCdz/Ii4v3xFrdzt21ntfOstmqfJMFT
R8ZP64t+APuUD/kX1etqH5adb8Nkf8rr9HVcnPJBqpmKNH5V6uVLPqmtL79blmhFFXmm4qw2WEIc
MIKcrpINrUUPQWvg8WLqO9sOqcwoW4vnPjqRNKV+oa0W+6SoXJ9+nyxECwxlrhl+cwn6B1loJknM
fjHxoR/lsjPXJNhQclSnLKuCvWaNjUfQL4tu7BKjA0Vl3tz/JdALekS/uDGhQMtPYphLuCykMNnN
oF21ykm81umfgqhmyrkq1JlZutdRq/1RTV57t4iv8unVCxVfNjXx5Ion/xHIYJOdSXECQJs85Rq6
IbGEqp/O2XDOHNRyZter/tBU+SGGh7o1MhSCejOWu651x0ur9+YFnkmyqyZ6X5xVDF7017Lt3W8l
XnIkrCsvBcza0xKGwbEU6ilcxSm60YcePUR6zLQhAt5dYg9M1njXpmXaTSNrRqtNXwvpg9hk3DhG
c/n90gfJKnqubzmEi2MxJ4zfouHbFMJ/0ZGFyea+VZBuuVoT7qXPkpD750CTt7vjJKELeGOQvxvJ
MV1l10ReqaIGLlABm630V7yatdhxQzdXAR2l40/XrJRveiRYPJvGeOi6reSvgCmvTw9SrKJqzrqk
DcLoUJCk29CN2DDLRaXj5PNm0ZG/FCMUHDEBw4sEDALsMUMA91kWKK4R8pA1nXXGZnYn4rR5rQle
OCCHrzd9YHxq8agwoyl/qLLhkGqOfpL1iXMZ3UFcqCmmkzuqpxmkZeOKzC8zS7vOMZyPBuqKFyEG
qdQ310yXzwZ2PihhxneFdnIv7Amr1HFqdjO/0Oim5raB8LGtx+EusLGjsjzrjdp7TY1qKLVwh+rj
qdrMYNOnnKfKA39o9stggiysD6e6dOwjUVucOgAUQrL0f5NNAY7+beCy1ocWDwH5dqZmMXSRzPH/
qg/BXUp2XFOchha6Fnw1MD2mc99ze3hhV25PfQF3uamwMVNM1zioZjm81E0FOUc9HiBNd6+iGq2z
G3/i9uuQ+iUvJtCGlavPKPL01yyYdF9Vpv6km1HyQDINSv1y/JqhZ6rT8UfSY1w3Lcyq+t5QUOsm
r9lgxVd5A7Vr64gJyreyEOFFLZbOH8wEI7VVa4OgsN45LqNEWwBkAETW6RR4NlYcmwYq+1ZO4pty
JuwHqNqXp1atFV6zuK/y1roXaY2yLe1iWamL641G/+Z3BaJJWaThNLiKribduxM6yK3UYLhn7mtY
6bNHuSPuR9H63gKChqoUGe0UBr49OaF/t0Nz519xZsMckrpcqlKI/quZQVos0RXUD1ygd23/Lzu4
xvGXbrVhWSkkeIZtupV/jE9wvRVMV7bDADQaNclXU8XJK2mXCH1M7Y1xbX/pU91hoi3UC7C9dn8x
lJ6pXUCVIjJz3HezhTX8auxhpC/KAEcaRpNxxv4FsBGL6ycTPe8uC9oO0MQZttMkwEQiAMA921yC
ZyyJXlVb4uaDdxmLEeWU3IfhwGdWlL4ZSpe/NdNWoP21BYfr/hm5sDii21B2yfsUdLS+mcqyu8IL
KJreICEuXpDhIFuF1U3vAvElKYrRKyynfVK0hZTcCjUGmSbXhadM64ah2yyY1l7kSymANEWpf8h7
A9uI/joPXNBG2Lu4d4KHYo4xTlqrjX9GBjX1D3herIkk5mqXBJGaTuvPZ8iMqVU7nAUPTt4T6+s0
7YUh5iZep6oGF/CqrS/ySL43mS5bZUbeG1dFCawvA7TXm0TsgK2+NGWdnDM3OUhyCWUGZLlmmPaS
XVIXWnt2kaRvRrOGaiqtISP8cLZLJ3bU+7CeJ44oygq8GKkiyzb8z5HI53PUDDFJEtWOaV//ZcBD
YAcEEZ/ntH1ayLA6l5a1XMfC2Uhh1agGuA2uEivsBJZNKvKnQg1ISu5ya6/YbfmOMxL3aB/M1wbj
zfc6wyy4i3Kc3Bz0IBkLWt8JDwV1eMOCOrqiuGi3S9YNB9PQFoqF/E2l7Pq2HmBf6B4I/jb3mOw8
MGsYnqslrB6Tavm+moRfUrWDKcxHfLAzS/WTFT5z1c/lPMZfkszIUCP3tAD5uAuQbL4wY6ZFXbe1
ycLZO7HE62Su5nnrqtEqTrEf4WF69lQZ52Z03iTcY83E9LFYIl9ZsSALzH6mY3yH43WMF2d6Yx2u
TxH1+C4zAJ//+XaSeS9/79jR77sWZvv0siw4f3COmHGFQTnlyskVES6k6fTUYr78fT0wAv1+YCVN
/m721VdBZm4RacMNm97l2IcVTAeNSEmrwOp3dWyt2VWPSYTlGROmiyBa9CYB1bnCSaK33Z/3gpoS
YGet3muoghDUuLCw0rjykMw2L/LJVqrSw+2zeWkcitTVt3vTVfOnEYbTt+Y/B6kyfIpqlQDEhMmG
fBAlZatFIJs5Y3uRb8kXuffXvG9W2AQKNwn/ZQBsif+hKGkry9dEqeYAf3D8d+ijWELsnlInOyfN
5MvhdhK2mEYm6iavnfKG6SfTrzBbd/reqko6viX2J6PRLmbt6ucuepOQwRw5hd9gMoEOtFCeIqcV
V4jj+FqJ4InpYPBULL12wB/AJv+U9+RLCJlrM5XlqVHmBfNQ2zhDjrJ2NfoZtsrmYicTi1hXPcgH
35mT12U9q/AhY1dxSIiUtrOWnohToOery2Z6EZ0RX3gCpKeQxE0w+/xyBx3SylKf8ll18B1yrKfB
1fpDXOGpVmTsM+WcnPMwr2/LVEEyCN30g4eJrw0+9858+i1isaPZ3CRxwvR25V+kIQ73qhU9STYG
AFyydTai0opjvYJIeI7tmCymbwtstLpLs2O21Iy0amiaQq2+tpZWPHcdzzyT8Depnim6NL05/KM6
W/HSCKfPTcNRJ3kGqR5uG3m0ftXInW+ijJrP69v3b1i/1TRbqBWJUT/gEOhrMGS+Nk7beEVWlE/Y
Jit7pxuPOFH3j/XQwNtioR2CvNiUEIYeozq/JUPe/1gPlijJ9opqFxReJZ8z6dN7qfDAmPRB2JUX
BLG4Okbp7EE7+51d/NJPSsPVSWZr8DCUvCZxS3FZDd2hqbA7s8weGiWm7Rgfna1lW2ooO5oIJT2u
ibkXkD+aGGdTXX4ugdVC4Up/TVN0dEble6FjL5+FIdM752Pp62JnFL2AB+zusHfdkQb7dYnThEd1
q+ioUctGhy6HYrwmjzWODoUVXppc+R5qSLCLMSv83I5+9AnRnzUDbG2Y3ROPrkJ9BOPBiP24NlCa
T/yJlUvRq8f7plz5ronZ7Mwm5bdXw90Q9HsHBg7aWruHJ6WekJhD25rydOsgYej8ygaQKevsbezc
l5g51CENL2nMmNdqkzNaM0jOMP52wql8zFkMrd53znCrwtCfV1tTBerjLh3fMGJVt2nfFJjCNNwH
NHKJ0IEzMCsyWYGCTJsvmRsyO2rb8BmoBv10TnO8zKc5r56DIg/9cWkvbY1v8hSW+tGyjhoy54vD
4BNNUGJSvbinSAzTqU+L6YQK99Um/WQThfGAIwqpEDGM7rAfdnZSTNsBT1Ytp+brx/JYte3nmlaC
tXXBPAsbnRSEuzZ/LCYzgkX9MLXHyAbC09E6DG1xyZ12A4N93M+d86MvUBo0Sd8dREAqT6MvgFDL
C1t9RaWEBcWgmfDdEKMRC5F56PB7DLOt01zUFLq2DkFYIVZZe7T5c+ahFw/sxNcst8/QKBePcNUL
zPqB4tViLKQUXD+i1YkBOLtKjPa/SWjAjX4PmdnauI04UMb1GzG5qScmaDsKzy22sFfmby8oYyHZ
5oiBfqlwBwL20XjQvyxzauPhsxnqqHh1zQKbLVqDA37t+avRrfBiH12E2rxLpshvEuFqnWI0ygE3
VMeXXvptOt+AW7/Hzew+pkLN/Eos6p4afHhJivEEWbvxjD7tdtq6jwHyJtjD0YE4Q/c2a27HuL2s
nrqx++QW4y3TpvD0m2e1EJlxbpfOS1X0vtG6xiPBHvbwQZQyv5ETVGy7Jd/zlc3KKpmMj5xdX8+W
TQFA4lTv9D7bIOM560xvgM8f8JFNXK58JjcNP+b1v3l4ARHZRCMdzNw/l457C5DbB/anpM/w5yfZ
JMzoUk3wwsc4/qjgNmhGf0y6S+tU+6j6yXx+tBPQkgfVPrTiEOJ1M/TEQqv+NB0HBvRZ+HnpbQx2
rziW4RWZxZ/HHipqCMCgTghXrm62E2m7g7DeJw533okwj7w5aVDDDBF4GgHX9vIJjTqJE+o70qtv
BQvPg0ifBc505x6fF682g5EuT3l2SX49Bz3AcKA+JrjrekpiZ2etEL7TwwjMTipmD9sFTtK5mCjP
RzP/GWLDsnUDM3rQIGEW2ocxdjUi/M2YZMdAD8ZNZOEsrkQUopOZDu9NSEq3g/YafwwvEpSSoe4O
p3T4IixnghQVvDZtkO8AD99nTfXCtqx9aGlvw5jW16xX6k0tnDNPn3qMIxVy8Dorm5eSTYIMwS2u
lQfkyMm51zSiVVhG5qrNjpOtnLui7rfOMnGnR7EfRk15tWfzAQvF4Kkusk2ffkcqMKPlcAlTcMy5
29FyEubEgM/vs0cU0UcMP8xjhgY/dd+7gCBuYXbfCbIpC2/I3EcJD9bRsO8E+3A6eBjQuHj8oBkR
lVpfMCgmtjuNLmrg4DuLeSfwfLmxRK57BhP5k43jwWFBLn1DBoK3+6gXz3lZWTSuLd5gubZmm4cu
LhEmOgBrNG4tOKRvlY5xM5Js9lszM+/vya/C/C+3dwXdaCS4d424l1EYuXZR3xzJfCFvh3K2jSGZ
xe343qoBWGyt7SW58f6jMDD6g6bVrtiEFjsD1vS3uQl3LgKqg6hLhPqrC5BZzQ3osB6sBLetXVUO
1lEJBnyqGu2ootQrHtj9Rg5ru1aZfTcXKL/RjG/5yHChkgLHXgs9iPSL36wOA6T2RocAQtqmkGxk
ewpfiByw9tZE+F8Yd3diG7NoUIX1tExbJqP4i+8Wyx6v5lgF5wZpeqsXyGQkivTPZfvdOfHvdTvc
XDLtLNcW2JT8qYvRqYJtlbvs3Fn0/5IIL0Rnb1MAca8MHeTTkoQpa/dm7g8ty/2nplO/VEg9uXbz
4o+wrq6jO24zk2VwULsXPE0VTOzsmg0UTUsvsewxSr5YrbXt0dl9mirtekc/jPKHFj3L4iUaR8as
bVPSK6ruudaWdBPnY7EJlDl4yfUk3VeVzsyodQHH0v5059vjaTIfQlN57SYeIlInvkZWBQZlzeLV
SNTFdwgb2OY5KZhYLUVe1QKAyn6CW3neho77fURuumKdy8ukajH8aXY4/J8Nq67fFWelCOROeo2Q
uLzjlhPVtXPL4qHF0wIL6BXEyWrEoOkguD5D8ZROjgq/oLe341qMjoEhYOTBXJ72dwU1fFj3yhx1
HxYFpixufZVTmiar8ZjvSYxaYY6KXcV3nWBhnhfV9HtNd+1DPAWmQaAbq+P+PMfgKtIGom+ulVMc
3EylkEooZUP3AxJGdBnWoZ3AA/bB6d+cyWhvd5TdyMLumrZN8TDN8VnaDwjm2c+5NRy7Bd/guW7z
zZJP5nOWlbu7cfU/337/y05y0TKQ2oszh0Us+Z8JXHoeC6KtGA41k5u9xgQBxX2FQUmisV7mpv4x
dWhwtL5OyccbIijtMFTAdeHzT8LZpTL3qRva1aQTaH91Z7eVo1GJ4SFYndulOU6bMu/X1VWYbJan
cnWs7SLwMp90lfPderMgzaNIw1eF2Jvv8qDsME6qs+dQWPCuMaF4NPTIOuBOox+6NebLsPvPQxI1
FKKAnjQfxr+01Pb/aD1dTTdBZ2gE+T80v793gr0lHKZBkDFKfGyLqvtcjN2YetOiRtgirsRreV60
OUzGXp2OCHPHi913n7o86s9pzLIoGfhhbHbnrmZtlKdsCf39VCNdW7XZ+GK12QS26z6qRtVdpn5V
OpqJ+tXqCYqiqn4PxkLZK0lQw78b48M9sEIR+N5OINWA7kngS0td9t7h0XwcIPQ3O9sKg59xoT6X
aV58zssMomfEap9NhnVMVtZib2jfB91Un5Qhzz1CLZSvmV4zXBiDnyk/GFWBi426hhWv8iLnBaKp
KBhFZ27sTDHejY7bYonyZo9Nx798AhBW/8SZXcTHWJAQFYFqCN3Q3z8CHPfJA2qU8DKb/POyZGRK
54jsks7q+Dil1F0JO8A3ru8nRdCgIo1iZ1l1muhru1Ntqj/lmRR6hlnVeBbGXvJTMFX7SCWDEzEO
UqckDgKYX8E2J2XhF5lHl0qHNxeY5deK5KWox1y1n42LEmjVVyyYjY05OP0rFkPpDhtY5YIfNIrd
ythVtR5/6dzMlxyHxcWKSygVel2ld06hgfKizlvcYbU53FirK8Rvf4jVSXcXx93J1rFeTLqabw6m
mL6rG7VDZCDAoxI4xjYyLmUMhd8llQoVCJXhMi2H3KijJ8QAbHm47jMn1jd3y/Q7M58mkqtJwWz0
5ptTtl+jNLDx89NRqAYErQudcD2LtmRHX5adA3RCGSLt53GkqdFgt3pRP2bH0sZgMAYA/KxYhPg4
qfmkD5UvB/JoP/fp1CE/WFvnPDIxZag8rBc3+mhUz446myc3KesdQED0jcCfuP0C4AhGNSeOOMhN
u7IwM4dPhG+kEyU7ZibEl6fTbWhxic1awGVpUlAXs7EPa0wKsAVxNy22iQc5z21Ef5wCNJwoWlNK
MhAHglD0fQLP89mG+7XpLH7gTkpS9CLZG5Mr9oJRwbEGK36cHcojdQTuWxZXfxTTeVS4UERYLljJ
8w2peL77kw5psCoySqyJYvc545M6yzJE6qTciIZuIWHwUGlquF0cJkJBPvgOtdkvyzbAGcr0q9u2
KWxCp31u7OKwWrHv0qQ3ye2zupdqQrXRmzxqUvGBBfRjY2FFPKkKulIoKVChxXLUwkW5GUVTb/sh
frQLG4GhNm6IMppvv1fhYkYky26jXlX6Iz9U4/7h95HAis3Vm1tbMFoaHLV9TknoOA59Y/omrfZo
N7t+LsQeu1fjHbTvh72k80PdaMObsKGiGdmr1ZgnaVCjtCzLGpyUnYaTT5UXPuBvdmrXQBh9oAhU
8yI/DeagvxWWu6rkkmLjRpYftFl5lS8D2MqusRudkIv/vCePzKavz+aQHDVasmsi5nnfFZl9Vhdo
/P/Cg1pjMP8u5FyJu9Rn5NZY5M/9abdcCbtFPLy4MNPbgpg0HIJwazBORq4OmzvMtb7ndKQ5OMc2
69P70ywf6c506kOqgthL+AojwVetFuRDEHnTnUkh1S5ZY6iXyXoTldDv71Sd87kP2v4ky6O6dS/h
ggyiG9cAyCmtfcFE/VjFKlZfq7+u5F/TpYzeooTM73OzOMwOdq/2v6zF7t8dvMBBXZ0awRU2RGam
FdJD9r9GfukMqlsZDorHyX2ai8HeqqKCE7t6P2jOso1rrXvDydZktURcJd+f9MreVkT4HPOycCDw
rSFXVi2OFOHLATeHynejfPmYbH0DL6f67DSsYyDZ+JKsNuoitiZicJzYBwGYmBJGiS/fC3Mt/j/C
zmu5cSTbol+ECHjzCnonUb6lF0SpDDwS3n39XUjWtHpq4s48NAIAWWqKItOcs/faW7oKKyw8zUvB
sDPhqXxyg9x7LDMV32tZvmEbtE+zygImwdpES2DJw0pz0Z5k1TKa9U2itsqxqPPioi/MntH9FS0S
U+nDqRNSLGm8J7uCAtm1j+2E4m+8gngRXeUteTBbUW4ciyiSr3vyKVmsHZJkFmd5Xy1V3xi87mJ3
cJu11Bk/UjKB/TZp0/tOZOp9EID/WHB1bZwClNBrdIJ58aY21rRtQ/qYtUX/d9ESyYO5zB2Jnv/l
uSMBN5QODlx9pAb2pnXs/OybHO0+I1i/G1PV9cuBbQ2SW+WixNX/yH/T3UXG/m/bGD4bqmYZcIQx
PgMo//eJuo9RIdYTFibi/cyVLPEiovllWcK9N/Ix5c3Rwk3h1W9OhbgiMXLP1+3KfDP5IGHXQMwd
i+YJxGm2lmcDmQsUtKnr2X39ZFrB7/tfz/g6S8Wv0u5DX37tBGkGZ5Gq53bZm6ZmNzzUf5+ZgBxv
99iLfiuJQD1KkdjcDsbxNk2qrXifIfHsshmxh+vY5S5ZzqzqWYqz7OyB8NPgXc9Y0y0L0SRrjiVF
rw+U96gh6BPowLtP2KNOXuEwlzXLXrQ2aI7cjPfQA9wbvm7hfFpDl77lLXizwO4ZZKh68ourHjsp
qxG7KAKcPjszEZWBq5MNlVKmUZVT0ASPWBcQKLaLYTg1yupUk/I2lMW4aXD1vnf4bgZLwI1WEapN
pdLszI7cLjk3z6nZ7DJo2qtWStvZq8GsrdOnTl/MQRP2PEptb8pQjveV5c4Pelz9FeYeMqQx7TZh
Pyh7IYS21uS4G845nvqcjCq1iB/lWiBD1RIkC29fBUVZFc1RizznUZ/N4EFM/Z3uZeab7c6sn2Ro
GWUMlkbLusHSo25TKZWCnUoYj0JXseUG9pU3oN5IgZ88E43Gnww9s1z3kkwaH0F/Y10CRjouI6LO
5LSWcazygIjsW8r4QuJQ2228nPxWXjF8I6MrrqzjpjvLJlmk7viVEa1RiUN2yE6lcAQlhlWiEDcx
AbHh22sg3fIahQocoXyMvFm1CRaa18xvv3ZBMm6ZN4pjhNJ5JSfMkq3jOg1UdKJlhvMxHutDNNrJ
sUipQMkWms43ZBOWpbuSlcsGCuumamN1hWPqffICFb5+ovjtQk6daTc8ELCw1t3OIdoAFtLCg2VV
VV5UJePvXoUJhiDrW9ZoL1JDaY9EjhnkYRzsJZY2Vs1+W8Q4KxWMC09/nBU5k5Y2quCljKvsbnb8
AY6UQb5JR1Ziool0tZjS/BLzkLoTtT3XMVeBRnAKAOJ62lOoezWM4DFthfXilHR0+amkwkW8mWP4
oBXzexHBA+kWkTfROYk/MaPv59nUaDYEh34amkuMzdhz2u9ySCx159VK7P7xxnYohl7Z244PLWz6
yxuL/JSW9EGiQpzCuLhoAViAzspf9IXP49XZStPdm6GMJWx4ka+8ovSEJhhxQrTMx/KQ/H1mk+CW
2sr59lvJkpA8IDmcd4ZT/rTJO0Svo9qradbD0VeVVlxup2FJXI3NFBAhGF1Huhp2h8y5Wh5phX3a
AoNaXGyG0C96Gh3iZdaRTU87eVCqOF1Jk1tEl2MfCl5emZvXJC/dx/9eAPgPFYIHjMXAEmBplGXU
hf3+7wM3UcCzxqymHYE9RvdpaXfbzCs9uvsOZXBFNdKLMJSX1lOyuwya361FF5Vh4Sd1p16nFPKc
EottOeTdtTNIuEX8HX0P6u+52vQoQzU6Bnk8ATDwBHOt96HV7XQ1lgPAA21/+/onuAlQjpyTZc4L
+3YmirPE3Jd3l7TrTXqZSxpD7WprVoU/UGGy5y1L4i5b8dC4FXqfCuF+VGvDbnHJjbagql5i6xaT
wfSR14+jUBw4OkaHYJtxLJ3SGP1/OBwIcEwYJ6puNy4jZZZnb2ZbFttqDn4VND0ohiFdUMeaMjyN
jhVOJpuCvpLvJfNsmqbyMmfdPaLcQznb6os7WcURwmh8M3wv9yfqrKxwvoMPXHzZ7Q8kaneNQd/L
dXgrm5rYwiplHZPMWFL9oYROZGgQsmLgIRSJ4k/23T6Bqco7mqx8SzjKcHCR2q7CjLC1tu6CFXwU
9xKX83y41YqQ1JQHzJ2MWPRWkApFBPWp6vdWDvGV3v8ArjX+jzWz9kd4nWuj9sC8ZS6EDxXiy59K
hIAWttnGtcLeLw5WE/vlrgH4FWaBd2hZWPKmlPrHPD7NoTC3WptkWPsme6tX47Ar+xD0HgYDJ829
1wB6x3G2hmZtD532nizWtinO8AsF9QnBc8f8XPmersIFSsfRW9M0QIKQE3w+jcEdITPtXrGN4KTn
kXIarG4G1mtmO4hHqS+nDeFU2XVylbVcb8tD3JfpehRquhuU+hoPKqXGaZEDzaPGasGLdzeVqFEC
crfTcN7o5WjuraGs3tPwZ+Fm2ptbkuibF/BwlKzZSnS3Zgn6VL3lrqUc1g7VhxAH+yqMA9JXq0q7
3grMSVKvERXXxrpkbD2mjXLxFuNdZ0StP6QKeBIX/1bPVPPk6MribIwzHHNW+qoFxYOeEQaN15OE
MYusgAZv9L2lQEVtrC7Zi9GNH6Y8/7jxtiSzlObLX9JzIjS4/G5MFru8pOZeMQx1/Amz6K0jO1VN
4/Yly2zzAsaDOlgyEGRdbNqlwCmrnEMluuNtBXP7ZWZEfouqrmhQdLELQFwPzSbfyW1Lo+rdw1jd
3VyjidIcZyQfewI2/ClUHGph0HBRatkHtSo7Hx6L/T+wxMafYg+XkU/nQP1dV/+TR5OHQcd+ubcO
SB/evZISwIwx/ambcVGk8+zLFYGupNFFIN9de4mr7eH/H9nR23eZwBRZBiwid2Ge6duYUveFvJlf
iMR/Kfr4Ke1a/ZS6x+WK5BJ2GAjZFXf8VPTIpNORSZyCey7tQvGzij/pfx/f0f/8sTAnKsjzAPGY
joaP0fgzuamDGcZfP4uO1uT0KO/s1L8t2dSs6DZ4GcdNyG7u2rizvUJVuYoWz5wUxOZRX+6gkpXb
WXWotC3YIUhnDCc1vPsVIKN2beQiEL5tdsVJXvdWbtxAWSS9aFuHZSleIcvbmhbNMw283BP+DXc1
55jO8q58+2JDWfZnmYG9spquYRk9aCfG9XFlE793GPVzO2FwnawcdsRisLZIJm0LA+JJZiJ1Z/FX
ZyFLoaWXZDgtUM4EOieJwD7el5Q1Fo35BWnnRMZ3+D/Niz3pH4Wlz0dJEJUOjBI8596iPIOZdTWJ
Kl2W/yQBFi7KAbPDP00G6rek6BeabfDTy/prYSuFs8f2XbPz8SxmmkUGoA3ZifRiarpI11AEpcau
mUk0kU+ZNUqCqDM7X652kwmgn4bWze4TYnUancJZgVDNMw6uGvRvolV/irTqseva+rV0CEhaFslT
W+tnOyVOw+lGc8eGMt4UCE4vMtmjzF+nwIquElnnqna7nS1MGz36AKlOc+u0ubQVIhRZwWe2ojhz
V+RxgbIJKt2gme92MnmffG+sFaPzIVK0hnTMvnmo6valNLvx9PdtPckJ8kpVZddkiBDoT0X0nrYq
svqNNRQHGZshI1WLyjKoMiswO01LBKuvZFjDWqTCSgWR3IxuMZzD50SdGv2J5w9TOYGuw5Mr905F
PezlRiChdzoC7rlLTLA26E17iq1TchdUDf9w7GdM9b1e9Vs7pq8cMvwPC2tX7v/F8CkC21lpFlIp
t81mhpiJ9YVuOXhAoiCjqbnIkRL6wHlGGz3Cj3HRNb4w1OvXZmX1WxRf0dNM3h3iuxekhs8af6QX
t9LL+6xInpW6JYQmS7zPXrjGiiQjcbaxwLBiT9ibqKPZd9sE5p/fps6nURfjSzG5YuvNSnzME63D
58wqseqaBOJMxabDcfzCtbCJdeIxTzuFPF/V+BwwS3r6pB4TpVc2yoT2euqU8pA0sY3bYPFUID+5
aGrlfWredp6b6ogs13hZfp6phc2nCPsD1nyTrJBmAKiKjWZr23N5QKM7IDncUcx11vgNkzPzrvfp
erk4SCI4iUD3XaQhBklrVrjYRW2U4XdhpW7dRtgnT61qXE7wPGSM2PJiUJYtBPa5wtcJV3y2vOOw
QCkR7tJs0e2njIrgWWRo7SFYoI9Hh0zKsNft2ZdrB6G4G2e5+nqawsjsW7roj4qdsGXxQqhRaK2G
PvopCHoe05CFAU01f2yA4I3U1z891OEX6Vixnfo6YOQ8F/jPdLYTV22ZetJZcfbIY0AM1GP2ObVH
s0bOxOclOXhh5+6agFz6zmxyMukGGCOEwpaukjzXPaQHTcHxszB1uwWQ00E5U4DHnxzWIIMfQnPB
+ctGW2bgMef/LNE/LlX1ENqQPzVBfNczFIRpPu0Tza62ohrzw5AE+zrQy3yNWtDYlRTlVgS8p+dG
4VU7WkvhLFajTzraO7ub+Bz3JTZC+TqyAZFJjvxqW8Cmu5sabyN913ae+w54GSQPRm6stSZzXm//
NkmCb7MNe1CuczEwimPVscgpvfbSZKtUs8LdbWeDrTY/FKqI0X1Y7WthNp9wgA5hkXevk97867Z8
wmDsFQywj7enD2P1VFLmtJP8Ts6X8qACQV/VASr1xhBYJ1trz2cAGE4T7hCUtJusr38gULM3WSd8
VN/9oxq+f4HUGZ80n2+FgVsEXBqhJXBQSbBdCUcUu9vip2OhscFkyXazRuM9znr5SIrethYeZYMy
pJixmIURP6o7AkoOUoAqcCDiNnC6TWPcz9qA4z2xPrSp7Z91pUp80/ZaoOBEI/atGvsmVuAGAfF2
SAfE504t7gyl4KPQxNrGYLFzs5ZN2UTuSzat8EdbrL7C5j56HZNKeUnifBdnyI7pLwHpIjhuFSZt
faX9gSBoZMVcRJQW5PY/jH7cYqSUqkJGVEznSQlON/MUhFDCYbRiJAxOt+FqGuN+IvOVflhHEdcy
o5WltHTKjch6ylCCRC4vMqrPFvnDJ+AhTyGc6KoPqVwvCwRMCSWexN786enCuGjET4z9vZN09kH6
KpG7jifap6+dWmi+tFE6MVklthlO+y/BlU2I2/n2HtwsDrbd1f4tmBo99yk0KSmmqS7wn4twb3fJ
rw7f+VEuoS2LVBIyRwBqMEBJT5o8mEaZruQ9WVtwOuD+Jd5k+b6y3ufrtQC0asrMhwFY+wqmanVw
U8t8sielPqCkj1dNb7EtoZVnJhGNpbr+tZwYGmsXSKbGiVAddWcIF1dFO0Mrn0uH9suC0GM5Fe1E
8kJ0moJZhRlEI8IFCQUdOi9VX73A2LlxaP8onfLbRKmDUqFXiHvsk5VfqHaOAyUCXrucFVX4F+ao
R8b1+WSy8dsU0MQ+lGhYWfozGxCaiIQu+Nlo78ih6fcutY2j1hMFdRPoTGZ1dqwI0U8Q0XKBqXHP
zthksRFoJ8K1rTVpAitio6wXhVCeCy4i03ew5K5upqnedItTU/PCV/99ZUr/4I+Vqac7Bl0Vz2O3
SG9Frlz/0VBgZTGi4cmGY+wY8XEURK9V010YDw/hlMTfLYK0oxykrqHGK7st5qudgMDIS9Xa6l4X
kF+oEMuApgSj3wz6jzMRq9PtLPr7nnx0pPH1j+eFafF9tsCLOB5c2VG3qlUNuv2d0jxpgFYhLoOi
unTwg8bvCJhln6C8ZtY0Yscg4l5e9sKb97YWEFa2PNpR3F9jVP7R1om3anNdf0Es0KyjRAeQvszi
iNC47J1qp4FytBlqAEssvoQqKXagHsarPCBBYm2NBM8fDAw6I+2W+6DKvft+Oasa6n0p8ddb+YDH
V8wvaKIfMj0N1wmNir2RjPmzaw4hHX5BzW+5LEzznXQcMVK7bh5pQ9XnACn1WZ5B5WrONR4Viq7x
oDxFYjzqTdFdFLquy+Q1tAGNWLvrVlI7rimNvprLfF4neZ8ebvRE8iFIC1z8X1UEa0WH8bMOwTo8
9WHTPlC/9RMVRiOS0OEJexlV0yZMbj+vWhYGpIiK1c3HpxH5zRfHzCBV2Okpmg1c3INTrh2P2Iy+
iPRNkzfBpqsIf5AkuJsExMt+34s9zfEnI8Qziu/71lD8aiO2kbFrg1Yc5a2kRjhSjK56iOYGsXaY
t4yObEyg2y/rrLA8DksKCaXYRzXvcDYSXDLqSOkiahBKYVivHlYvWVLKYltAHVdYFCili11gAG9G
ous1h2twgqH1rChIFTbJ8hmipXevujHlgLoCdLVUKbq+C05f9Qp9budThMmTLclvDByjWnOviey1
7VULPPW/OODELA2YLLVyTQJFttZ1oW3ko3OHkM6d4sMNGFz1qX7mI3y1h1Uyz+O3yCkRTqZue8zG
xnh0gvpX2mTYblss9GODuNEemr8ETp41QCDnjtaDftAVJrNoav5qsoa5QhYy64YIIQPqpdOk486L
cP41BAD6VusVd4qnpm9mvqmcJTtgECNJ7ARG4I8xLjCv5rVpJNU7utUjonF1W+S5uZ7Z+UOhipub
UUteqsh1fcrmfhA3RIi2Q/3aCwrdw1C9j3YT7pXJybdRQ2dAVUp1nUUOEI6wfaux+O2qATcYUvDh
L7OhTL/oa7pOnddDFaunqcXgD3sMLXcEMDYbAG3c2HrTkOdnPTLQOvT5zHuhBeuxYi9tZMVr6pW0
YNS/LXMiAHzQKNpTPDR0SBkU9hJhpIv5acpcvKIhH4bt72k/KcMjPjx2SGjpvuivdMeblc7+FSoy
UKhgTLV1UzfjxiZ+5ADGsvO/HoC+NG5Qx5n3NNx84jTSezZ85CPNKmX+CeGd05XusSvr4U0rE3zO
ugeYjdyhAP/Mg5mizV02LZNFxII7pDSU1AZqj9bZPzal1Vs/6PWgY6fXuuh93Br7YUR6IDU1lADl
hHWtD6pzPUTk2oxDvLYItPwAh7XBq74kymrnNGkAqJt74JosgJfdwY0jwyJu2KqUv25zP7Eu88ld
Wsy39AihzDkzW4dQnaXbPnQM+zSw0Nx7xOWavc7uZdqNJDQ/1MuOOJjGHcadcyCs+ahT3YjQ8D6h
DC/Xxr+nzWSdY24ArfcbXcvU94ahik7YuLaqptsSC4qgqmg9B8GDjutzCSrHmVbeRxUfsJJhioTc
9hlN4g3qW0PURPmmXrzG/q2Ii4Yl4T3ShG9G+cnBQH7btFP0dU+GhU09d/XgPmxqF0SouNxUYuCB
ToGqvzZtx19/2VIrzPj3k0j8nN2rmYnyCbia/mLUPdGcrniSVYSawt7Kkq6kqAHSoHfRhywjGGb7
12DzFRPKk1IbymuFTkfVh/opLF3klTiJOqrUbx6pcZeq80AaqJ33ZA84V9XMxcMuxlPo6Hy/HOci
6rCffVE00amuIni5iKfeMq36rWJIBWRFWjgukNTSWKO6MteSreoEPYo28vYwIpGprXU/Evwz8oSE
7W3rBess1bOrsZA+YvgealJn9NcxNt9ak13QA8vqnOjTsFNSgQjcQXhTUVEx871ShMnO8cyRfG47
WKfsxy9TOIlzBo9lk2N42mJi6PaLwgCAxIK2QHQg5QcsoenNA+Ei5FZHvKdnF1kcmKhUnmzFtHH+
/auwKdAZnDR3hsgP7QLGkeZTUKhu4YBRrkEl1SnT1A8Zi7qEDes1C2mRWVBenuZ8elw+bO9A1Fsa
oUH8qFRLf6PBnOypGKyG6U3XY29hpBoo7XNKga0JgnW5XL7s2GH6Vd8b9b2pKQLKWFu/yzMtc36f
yXuDjuo2UT+Y0/qHftbAO9vYwqLl94ae+8sJx9yvsrA+2Enl3seWDjUm18v3vuXTnxtEm+lDON79
7q/lDiljWfTkanoGB9J17nGHXsvc+A0nKfFEXowB6ZixpKyYsbAhL1BVbPtBuw4pXVYSbAoKFgp0
WBWbYK8H+tVCplJPwdG0wh/wC6ynUNWGTUJ3BkykYz6ZVIh3t/JxlZALFXfI/G5YFZSm8c7RXOhN
CxdbS6bvYYb8HbvpvFYqJJmy125FUBOrvMe5aDvaIVZTapah3qqnssY8s3hTjcWbGuLQQ/Z2lJSn
SuxJVvG+I2pJVu5M5HyGeXA9Ra4FIcV8l23GeU7QAQ/NbpoNhF2hNa3ka04zAq+bkE8oMSlJUM5r
N2AmwrFb3Y9WCWjqRtKd848ocF71BdX6BTts8Mrg3fCY2q4qs+l5FBOGpcApNgrAqDelaK5VlzPr
GDnBDrF512WGeaeFLBdMQIKitr2zNwybPp5MvvIhm0nMqwMYA6vqq/2t4Ash2AIgP38Gk5meLcL4
bgfEfilFHe65xri77UW8av4eBAA55DhreyaVVclYEJ1xHXIPn+z/8zPqWFt1kzXdVSgzfSoe+few
N8/UDh4VnHUvRZN8m9Jc/7achCg+scf0xkFSfRuxdtBiXyu0ixslLMfDoJwUJSIxfOJE6M3DbVeT
Wrg8bJuheKqH4B0v6HWUwYot7A+ziH61k/vJfnw46jVtM29ZPqthpGxd6i0reUlalHcvzwaTPOR0
WXAbeU3KXzDu5iz3LnJlSddP8Rl8QIyYxje5MMSjnx9Ct+lADIU4fmycIx1Ir72ZsO9XrcC6M+vi
LyLUq6smEvW5y7S1DCXTA2akRabmpUZ1ogsWHuxo3vZoD05m3E0nefZ1ICRBX8O2/vXft170tf9j
6+UalmmoC9kLrYL6h1qn7bSMfgjWmZsFFC8RjVpB+TkaY6rRIDtWtxqJGGJ9J9fnpZkdWQeEx8Y0
67UxTdbarNtXkl3aU8F+2JV+EBZuZ6XwCvwyDsk8dPbluxgJbqFFegswORywW8IiJuDw0PXe924h
Eo0LgmheDjGkk0bP7Isw+6M2xPG9aOhRKH0dn6tax3aT2PTTVTIOILcMS+8fddcIQ6ZXT33j2iic
yQAXOGUWLGr2+vvs542KsOzfntKg/LCiZnwmwEtdA8M5NEllvcZZestkScpoPHSCRE1Nvcyx8UuW
VcrlauRKFh/oAsUrlQS+kx5pJ2vRoINHsdaJCg6RDa+3rdtKUBD1NOxKymPSOCHO1ZBqxVICbYpy
FNhkBNAO6NgW6coEztP4WtD70gVnVgE9jd5+TNI0PVhAITYJFvOtC9eXzHBVXcrJ452hDeOZkJCH
uEUniDNnPswRSgw0qN6BbjX2qLAcNqNhQLQp2lPqjt9Y9FZrjT7tGtL3Hm9ufeyXsrhnT9rOWuQh
nWstZULaCW4elGwg4HtQ2+A7N1T3TgrQqJrn+xnR1SXsxg9KV8Sl5+pCeeMP4rxXeVPt/vunFuXl
vxMT8L5SJUBkRhyCyn/GnxJEg8VtOKAAuehFt2XgS5AgxjCthro89stBXn4d5D2XTRl6JmA/4UQj
FYtyKY5aESIc6Qz7nzfNLhRHgGuE9MnTfzxfXstDJaz7zhqmrfw5X/dnxyggsoG6W309MtfNv/6P
tx9WdHbCSiP3db2sKKaa5e3QxlF1DFsDJ5m8CYGJCv1ykJfgLnEw4uYpMrc4xtNcwDD61xndcpyl
VVuuvu7Jpwxmwv/969l//OM/LuXz5L2vHxNiZtg1SNMGxa6OSjX9PowA7P1CN1EogSM5jpaVH+e+
dlJfnuYV3z4/U6rieDv9xxNaJTF3apDsOpAkvFfLkyz8u/OGlAveQe2NlIhDbutnVvf1Kojcn3wc
Mvp3prXGfo+1+2DW2b0V15VPP+o+S2C/tpgiJ5dVYGlNu5xSHOnVlstuuIjvc91S/SbpcHaF8VlN
+584i/dx4ZnbKHHPJI5sTDs4Na2bbyehMF2wD8BwO7RUQFkLpNNzgBphpTrN2mgtgy19wXbH3PQV
fgoVZV5VAKRwdGaRSVi+O8fvU6avU0F0BF2HrJxfXVARuNtavE+59iSy9o3iIGYb1tEbnchRI4zO
o1LBhxbYKUSdnBttggf1ib043uLj32Rm/1m0xQcavdJPsocwZWIfZu+I0f+h8foHJKK4mbB2qks4
7Bh+lGEUbxYCkKf2qR/0veajwn7OC+0hsE8m8oD1VAfEmxy8N9tCPR4F1aUR/SHwoFa5K9gFr4i3
foLDpkR3dhy+F3GrPw8N++8ueq5dkrKmCKBxPyTMdNq5hD/nU2Y/JdpKiZWfJk0PA133us+jlyJ7
0Bf7ibXHXHju8qfUFPUxbc0n4hXZuIbqgGPsp11NjyJzQcOFVxPPuqNGycpBzh6Ezq6iBIiLHxaW
qvtegFydt1WhEEvha5VE9p3rNMNhyIDPD4vxvkITavaPZjRXvpiBlK0sjcEtrs5FqK68OnkUaK33
iTNu86D+aHEYrtUcJ38nzkOtVat2DvZgxSLYJPAMTA3ZVqU4596z7tLau/K9VPlkOhpMfHayuDHW
zdCjA2u1naeTw/PNKQgLqcS1I/g0DUfDH7Ps0wwSe21BHcyBkbC1OOYuYNMuQnCFMRkNcPV9RoRp
9+ljkMRPZKVs8Ck9gDUeWQM+k6n0wyy1e7P+pqfePk1PKp4cP2jtV9cxvhVFdejMwVllnln4s669
OkJd08xvtrlRvlJ++exntA2mMRJSaD3l9nM8gLxk/byqe7E1+i5e8b2Gd9kYq8jAk0xxZ1wlaXyI
++4Z0PnPfHi2+FizVnqnq65vqEM/1db4mBTat7DS34tEuSr0tItBfScgB/ZPq7u+EcG4C/rpFU5y
5avNDO08Fqum0HGtk7FgeOa7KIgygGyznoD+ZIZ9JAmqWFdlfIcVCfdB+y5icuo6MgYTXmI9EcHQ
eD8Lpf5hjh5tmXxq5tXklcO+oHbmlOE4I6EsSgQQgTi64bxXRmXaDU1WHUmDK48TMzGSor+vvR6J
jFgas8vYJA9ybJTjkzz7ekCOl/KSVoCGVjkBZbkMiXJcpCTKkCjHQXlTHuRYCCaGsFJ5/Y/ThMpv
QD93H9veBE2DV1EQ9c0h8gabj3LmAAAzPSQcWl4ctWXKkWfyOX9e/v2U26PLpTzLbz+hhXnntkG+
li//6xcpcihk/teveJsXvm7mTQTHUT6O4o7fQr4v8vrrbWrJd/Bzkrs3lOR5D4zl/+7GQX6bK+TZ
1z156fAS2I7+/Rz58O1ffz29K6xPU8sACTWd3pywMwvSCm2qUfJUTsLsxMmyiuNiNeimvrdqSr1y
SovmGOjzCntBwPAPYFtRGNKiZT0Q9VPeMiby4+R12KZv0YKCHCE3+maDW4eQbPNBU5e8rrxFeUsM
5Fr2VVMhUPRK2TaQESLntUPnVvOlXCI/utBpCTuJGemmkOGvbss93KR4y0pgJDeqmTHOTj3hAIr5
FFSD9uhNjyza2RUvd4ooNxhNspTdMvfs6kN1RX1nxZ4PVme+SKOCtCzEAK0RLQiKHlOenicn2/TU
8Q6qm0wNHUnX3ikRGGequ/O6D0OSl4YsOxqmKA6yxBW3lQNzfKoO9kKbz3u29FqkPdkIh46zG8Lq
WrQ19P/idnzJrLZ4CcdVBHUBn5UvXkSoWXeBRnCQ7Wa/o+1kyJ08yHueJsiMW96uCo67RjyAdjNz
yQCS0G5MikTUlBwDeHWxr0o2WvnSUgDaFBy9zih9pYxpIrixdqoiytFjYmQXc0p+mYoOMoN+xAPT
A7QSNW42vEvpN2ZHh8rVp+IkDajFcTqrsdfdlzM5iXUFzaRIvee8a9S70vSe5JWq5DFR3N3tMXnL
CHAS94r3oDqD9+ymyTc2o/Y5Me9Va7KeM8+Fc9TQRMCabj23YT6T86IsrjguNa009mzGrZW8xLWJ
0rgj0N0ET48jJgcHZLQPVphszb7NocNgh0CTaj7Kn2a79TttJusi/1dzZP+oo0hde1P0AG+RP265
IH4QsqZnocRo860sRDnff4RjY31bTubMsb6NY/Mh7NL+NnMyAhN4L6bET3L0sFkS2/cVCP87qnbG
rVtrmuhh5APN8oC55HcI5djaDuyPIrA3Uh3fLd6D0exUJIf9aTLU9iqS60DizWtcRvlVn7XXcWmf
9FNhHCZVSZbtj9/NNItlZ8Rxx5n+A4krOuigq7zX66VzjO3gVV51MDfYd4pngmvuNC1WHlhuOI/G
2B6VICke46rZUzimJgJJ/NiP1VmKUOQtp3Cn/RCxghi7+ANN0vhGXFaFAHse7lGhgOh3InFwmOFR
eXXnKkuT3dCpsCx0c8boPAebzC68p3z5qJqV5RC/Zj173txq6zbSbH92+KsFLNoA+Fe5ymiSRbwS
G0aESwVRXnq9FSH6xWDi9P0lCmAAVxodjqhr1QwSivZmNkjemsBTdkObuVdR5JWP77H+Nhsx61Fh
hg+dY6nnataClXyg1OIT8jnvxTGLYo+5BHIxgNIowWWmK114mhLyHJWYS5CafN7z4U4MjfVctI72
PFEU5ZEm9wp09ktgkzveayxJ79rU7p5LT29Xg+KkB3vO+2cv6YLtiDlqPY1VtM/1IkQkBRohy4hW
k4fA8+KDazBBL/fp6KATL+wHwgPsywgzYlUvfGURoJBgJRQ92HNtX2z6RavR4at3q/+PLtb4hZzf
zWBK0fh6PoPkuPXSIt2OjM0XecCE+l47lbdrIGLebsn7DTo9n9S7HB+LCwylSw1nw3qv9qelldTb
/YdKTXQPFg2Gvau02iUe3sIkNe/Mtjo0jds99V4UrQaAfZce8dhjY3nPtMXt98yevDXey/CoRtH0
1uHsZvh03mmVtDs+j7RVQvLAPK/xrbEtn3RXgRojCkRVtWMebxqMkN7h/tZeMEOrXw9Q4EVbjLtG
K6rL/xF2HstxK9u2/ZfXRwSQSLhuecNi0UtUByEL7z2+/g5k6W1qK06c00EgUUWJLIPMXGvOMT/O
TL3785qVDihyW7oje1rWVJ0QrZ+ztp82itVM6s6ltZP5qkft7haVk5AXuirqLltJkWqbv6yeH6bP
ghhdFJwUrGuvCjYKBn0jQltle3HNeadw0X0A8nqIbJMVJehkEqDzl8hP+m3d+vICKm06Mvvqh9k1
tXv809YGMdGqGOR8FHw1XtwaRkKTJMSoLkP0gwlqCxcKamfw6UpwC97KvZ4/TbfXFUkeNYjUfiwb
u7qvetLi1esdAqZaZ7o/XTIzEk9+2LB25X2IbTT/KB/X9hxayF4qgPURymsaIv6z1ICoUzEsz6ZH
uu48unT7dJckR3LYVTtsXhDwdiAI8OqiHrlxSsJ8lO2AqUefERtWq6FEqGz3U/DWsscp9TH6jHm5
OtMsHNZ6V1ZPmjZ/Hef0STXOPF9QxZmrz3Mv0Ja3bG2ShlV83LhoPL38u7SbYV//o4hTw8gqfqlL
6jD77ni4UTbjBgkEv6j/GNonDV3cY7QMzKkd7qzIflQPeQRkPoaeO+313EYjYAvEaASDFIWNrCfZ
lHpWPSt5z/AzlhSpHD/17mJC2D4ZuFgo/FcvMmlJJ0oKYuKK4snMbFl9c92uPAZTd2/b0vzlQTQV
vTt+19hpEbnqNewDi2+tNiySdLj+0fCTvgUaWKTgyHXHhJlcOudp5oMbmPOaxmplnawsIUkhLo9V
9vY7t2gI0X4qVQSJIB1NiwXUaOVUBEWR0PMGqFP3L8OC9HcjzdzqRjodHCW695AMxWX1aRyHA2FC
7HFD8QONZ/LgFlX5ULsP7uAGF4ngizdCaDaeNEvvfiZ+4r8gCkWln3V46JdktqAzv3UgoFDp40/T
q0hb1yySTqqLW8/hyYH0lpRTeKLp0NwYl6M5R9eYqL1sTLGCWsk2FE7/Mrmz2DSEIexDM+pfomR0
D+5MbJV6dKgbuSXclrUT+IM1ovDia1vTCl9K93agLUiaUX+JqdztBGujU5hNyTXIW+JPNXdnL6li
fdq1xKDY+VEuQy/OvtI/H69J0un3oe29xyI8STOsLyrtxllIAcslB0ETMBXEIrd4KlPzprVJheDu
gwAbNpR30Id8zUru/sODHWJBmiGBPdDTlA9iyN/xbsynj+sVuSAb1Lfe+qYj8XPCrZYesBZEx0CK
+d2p+p7abUj2YoAdIO79ej2luv9tKn7RXnA+syzfKnGuOfK9ItbM2qghArSjkGH+B28wY5ZYjfE0
baehXii1BGhRzxD7saV4oT7X00DlJ7Nt6475uvi0qAomvU5fCKBzd2WFJCjNOqI0KPHeTQaUU5YK
9S5wKG7ETgS0AHuGJUqDLmGZv5Rp369JjHUPzeBlL7UxJgfNXJQgY7urDS37VJsRddLC1p/0PhpO
RaH3W4xp6ZtWa0fVubXmObgzRnO49YMzYd5h7YzQNVpYJIiOAba1pASNBtFZ9PMnFnHER4fL2bxc
+zgLhgbj9D/Po8RB+TE+/PWEwh5QTIw5eGqJoN6pSP/Ws/+c61loX4qU1MeIgLF1pZseu3OykLAo
z7yMZdHDJ5i+1pSVLgmCyJcYL/y26kfo5ctwNNMMJghSOise5FUduN981WlE/HHJoHB3hfmNwl9e
HUxn68Av3T3O7WzdG6TbGybaW6Sc7dPCtIq14Bh6mrduArM+OXVeEfxei3u7zgn+8EvnucJKv478
wX6ny/+Co0//5YnXzsNRXdrJYx979UOhGRe1fflnpDw5iBSdXSApJAhhrXQYODDrHGck6cyYdryd
4TORJdHj8qjaFamdUjmK389Q19Qz8ob9uZbWaweO31HtGUo9uBPsgR/UnkGYdkkyXktvbtlxJGi9
MI4680E9mtZjvKuI8qDtlTb7fGh0j+Ln3H4J7Gm4C2rdYIFnaG9NWdv7Uspyq4ZZmtcbe4GU6WXr
XqwSRkUH9ApmIEnQPSE+vA3dXeEDE9U9fFRJ73lfZO2uCzty2QoxWetJOgLIaosnL8soM2uTvWeB
Yzx3w9IfRon8w2uig5ww+Vk+SwFSokrisybziW+atk0AIl7E4JBiThf8EFMxuudase1oEG+1KPa2
RIFrFyeprnXQzcfJ6DGle4h2N9CTaKcvj7bprwo9NX/CRO/QzXHj+pZHZmtR7OY0qqj3dd54n89e
veO7ySakraIjt//d3JfTuSmD3wcTljs6ytgcYexY1wjWxDnwQhcZ0XDnVBJZiBrm6L1nc9r0GBbW
xBvYa4BkHWWxVhBxq06xPOorEqvqqL2jmxOOsC+ZHNWBxU5xaeZ0QF5j6euoD9ZTKMkarOgEU9oy
ttachFvlbTJbHKJ2zSKmnmv52Od0WRZ+W5CZ8nFa+ATGVzKZSDFPnN/y2t6wd23jdLtehE8aa+yr
6sTqMn7KGnu6zpQN72Xivw269qgerxZlyMizveXZMRlR1dBZL7Z2aaSmv0ltnu/ZmBItOszi0ZK9
tWWT86krZHFQsj7U8dawMURvnFK12hRtfk3TZqt8WOXyhSxG4pAJiaTxsnxJfc/e4Attn7rU/0FA
l3Op7bRcRcMYbUa2YxScK/PtZquPtAD2OM6xRS024d9joxhvUzBlle/pj4ahpc+kyx5VJlQEsv0E
du89mMWrhroiIBcDFysfQD3Jdup3Ub8BOAK8GWUL9cQwz07R/hSer21BWNQ7ZQXKyun3MKy/JHqZ
P+q5nB6D5qx+Xh2qakD/aTVVgh/K2yCqYZEWFCMyQRfQo1ITKF0BIVTIBJvic2EF7XXgK8UkhSIA
4Wk6Gi9u6QyPmlUBj2MRSCAkUQLLJWdOjJcGYuiK2mZHvR+IfVnglqmHhvIgAF6kkiA3SDFrngAb
Z1sSWbI7C3zapcNkDxChrr5Web4meyr+4Qa5vuqIXTkEWSR2ecGOnP4hJS+RIM9YEofteoI4hqjy
30lKtDH7be5W1GWr9sqdJvnxrxMKAuntypC5OxiuPYI6PkiiMmFwLtUfdlfa2qhwHcZpT6psXv2y
ly+sOnQ6+GMbr5Guvq/qWmu6031ZQ7o1Cu1qOJLs2qXhaw8GGSaUPc6+1TzeLvVJfrypDG460JR4
j2V/2wNwFfIcwgr4jE5dwSXaEE08G3783qw/dz1Ezj1JzD0bgCg/q257Rk+pGyzCSdEVUxrTrAP0
xJ5EtMhe51o6WfQbvAgxMUnZGIlIqSG1e+M6MvomoV4W7hC8m2IKtrdPMGKBQ2n5aLMWH5JOAMlR
DckaK+4bwc5g6XfPGZACp63tmzL145prmJfOTB6lW5xVisCNidjVwIicWNB6is8BEOKVMuDV7rR8
fRbDgE4W2s4zxPdImcgT0l+OKkrbsz373tHGnYreVpfmXGcCDcd4HSPph6Bk6+eujdqnsZy+uZo1
3EZJ0RYwftElKDeYJAjqJMq5XMEOylZJUvcnpX3y2Vifw7F8mpZEjd9FzrFieW/EQDErF6TRokFV
B00m0wO1gQdE8UTHRP3hBgk3RoPMytwrNlWjdUgd2XEkQfC+ULav4EXHtx5OE7eFw2QQ4aWm/7Cr
fuIay89q1KdZjDw+2mlPvdvOXwlkJ1B6CvuzrOP4qS+HcKUeIAGqXZllj1deEqcmcUps09wcbon2
H3BZbzbZoLIr35kO3IzOqg8DFMb3HBh0uCjNJk0HfemRtxQRw3rfdMOKF4VGgk23RAJ2vZ19XBtK
GEDtZG/q1AmfUCqCoJzL4M7X2+QM/KrYN22gPWSN4ayBEsynUic/QjrauugIXBJO7APfhwRg1F70
GKaYQwfK4TVcrAe7mLWLKMCCKDdBVojnQp9yVAYy3agKnK3WaXpGqmRv5SSCSrKkdd/4HCWRw9o4
Ky5sLUBllWiTvUwmu8yLiODocU/nVtT/xJHITAybxzKh7MN5PUeV8fvwMaycrj8xc2jTsDKRbko5
VV+NJP6uTtw++OOkgieYUC0y2i66+mJ1i6LIm5FvXeC+3Co+ZueFdx4VgN3QJ/rRFlZ2vH33rSgP
7inQoVyoiXEFnFnetwvNtqAqThvpJKusvirDD/JdDdHp8JYKe1wr2EU5BN621kR3mwTyZRgGMtzZ
6QVUT/pumDWB10tecRtAJ5j9L66tzauZypYldech0KBxJcLKjyIo+munudEmatKIDXmSbwPNJIR9
KaGqMy2Q4ztb0nylznJbJ2aBGtKapPnoQBwQ6mJQaTj1cVbaXYkLaR4qAqZGtCuPWR0MT14/2Vsi
kM3XKCzLVdIL406TenKpfbaPupc9dUbF4hRjm78qSCY7Km9S2MCHsOr5udNrcg98yomGNdDPBpyy
JYdEewzEWj0z6ZYPpDCuWVSav/kAt69nBiAt7JB2KmA/kbHyPMLN9ubYBarFmklvvf4ui1PQwWqc
tRr+K42t1Rjkvx8uA+fFMmV/vOnqvJmclR0VtPKqpSWgbc13jgkRTcqCG1QWG5l5plJJnBOOH5gt
ixlxrgYP4TWbJhXJ6JKSuhsW+BxyxnUWMRuRVkC+vbMoiFMf8qeQbJg9Vr9DO/8gFkteCV0Lj9pg
oPicmQTbhq/qXHnT1tK6cavmQ+VjVhGVhmVRHmnKZNtZcjWzrvlq+lRYg7ENrjqRJydPM7+wihLr
Rg/T+2Fy/d1/OitS8eejxddQYs28ISvGaohOIT1ZRfwqsMIUm3FGmpmlzr3aFNLDfNWJI7qmUc23
dVFARQa9y7lLxbWN3OhIIbw5MF8bD0XQfXNr8RQ4UfLqlpCU1Vlu1QTt0uK+zH17iRZA4OBEvHzZ
NN8AgaoAoK4JjRZU9L1adM0QBpszdgliF7Kem0/clJvZs5v9HNbzUYogfaAO0K2bilVJO2sJEn6f
MpK27hejmFwsY2M6er8LeAc13SndV81G8OC2JQRv2MePpcRsfCN9kBvgQ6qPfvE/jnsluXWFUR70
0jRIR8DkIiM7W8u6wUEaccMkHoGLOrqHyR9OWavnF/W/1/U0bRIz0FgDUeNKuxJqY2vTC+K3Uocw
bffc/bpjpbXaXVu59qF3ILnxaa4+25dUelSF4mdiaxKQkoByqXU0ByuAZJkOIc0z8r/2WlTbz5Xe
F6t+ALDsTll96BCRrqw09u9Y9fZvvTWs9I7SmZ+9esVsXxONn3YdzHtjKO1n2hCbvjRflO1rhu/B
RjD/ZhlyWmdpmK5zKkUrAqItXkez+qTOUK3CQ++5X2qxuQSt9ZAtl8nW42fve9w+rqXlzJdNY11u
aj0+TS4ZPlm7SRdiiORDHfue8T5Art35FQ4rYyIpkKKmsara0N4Otflk5nQ6xqoJt5rQnM+EfZ5s
raxhApvf3agKXo1ZOju3SrRjZ0f5Q+eIct3hrPvuIKotJ7kzl0AW+kUDxve0/azOBlHvEjyI92qp
YyURsEoqRXBykuyuxVq+cvgn0W+loMEWnVmB7+KMJ/hJ7xxtF8m0e6t0+1qanna0SB3eScsYL5Mb
0q1Z9nD2Mgyr+JgScrPSXKLpqL7V7133oHoN9ZhZOw0o3kFdNqz/eHnoHmAXEcWhFy99WkdPBEe1
1KdgXSKUx8tDUclG0zjOWvjo9XFM6QxbEAgz7a02pLbNWFLu1RDuFpHvXdWfrSBHN+uFD53vsDDx
M/tHigIjQRz2VSIqXlOLTq69W7WnvBnMXey4+svHcwVycibr4quXkoyrU6s9jwuNOLf8ZkddSWwI
f8rpN9L08bKwQq2K2chDu4zZnlZy3+IRUmbVcIrH+8g6z/9YaapbZ2TGEFTn/b1aOIZSmKfcCENo
lfiDuPtV9XbMsOtQ+ARAPngTu8bB8crzzaDfZfXaG9z+HEzMmRU6nJOaiGuzbvj4obcYg5i1q2Z/
SazqCbu29wrlHaIaLulDKoKSfhrtz5Fw+k02jwBIJ6N7oLQBs9KKn24rWeaQYxdXFNuXa5ZlOdTQ
YYrdsuOQcRHFHVMDSjB6vYfky1OQGJ/LAVUQ/ErMOkAv3tNclJuODd7JCwv7s/PgxVZ6yju2QHom
hifLY1MFwoFUcja6BlhZ0oxo6EpBhpo3z85ds3Rw+zgRaGU6AiiL+Jd6bdVBvdSWx1MnPby/7SlM
1/tSmUJj+SBOKJ210x+z1uKEiXHxrCzsOQd6X/0LxWXyVPQMac8yjJbucCTcX2oUjHJdj3K8bzKT
YAvDdra3b31lVtVJZM0X3H3zZsrQRFVl4SCd9p0Hfw12Tj5Y4wxwajm0tvVaOnZ0/riU4S1LrGwP
SCj5UXNfL0z7Rz7DjG1Sm+y5kTg6OwIx5mUWwWbG8k0oU5cukbn0tZetjmZn4tw13TvWWYqM6Txc
1Caxcf1gVaZafxGL75rl3u9HP56nntKk5XB7inogsD2oHSZkb9ekLuP23XhzYGNUSR5zhBBqJVOU
c777rVt2Yiw/1qexaFu66UW1nqe4/hXVhOSWtLzjsmBr7tT6pxajyno2Rvt5GlNrE+Zl8+DmscoR
Ki4ppOaDG+KDv/WhxlZPtsVSYtmUznRpLLs/jaR0rUybBGragAYKHYHNbrGsZNpU7iiLc9+wsufa
xxGwmD9Ta8yfRTKttcZicTmwem/zFlN76IitgntRZzbJ8+rJahtm/1FWSXCjfhFlbZ+8qiCvcfmX
HG34PfQNrX0mbXvt/XNJ/UvqGR8/H4Q5t1cPwLaXI/mnww9wx6xeQWvhhVfXBGbOPaYN/HkW8HfW
3K/VYoCtaOFvB9AiBw0KGFs0lFvjsLGstvsKhAgQvOckWMEBBbU4TA9F7ZjPaUluCTdC+3vZ1+dG
BuHnEccEmuM4PcMp3ve2O+xtUeoP8wQSSZkCiMIlccvTPocBfZAIm9cOEAGx0UxPkFEWcIIjMtJE
/Y6omN58L4axIdNqOKnfrGpigJBN4p8KYbSfIo3F9/Ibe2hA6FDG/SHVlsSwdHWrKMQnBFr9c2Dq
uFBa+ei30vyEYC85GgMMuZAPw0raqAVuZY6O/OKU2eig3uJgGUa93BfUZLbWIo9pC9rWSeid1Egd
zICFEj6yYnfbwpi2CY0kNcpPjjVtCIMwMfjMTNCk7lzwjf5UuGIzCU360O5PfQins2VO31Qp8z8W
NdUjVujcG7Wz5kVfms18u83lQKIeC79Wkm2wjP65F7C52didUd6rS3rrJ+tqRi/vD7G7jwKSMDwH
fUfFRxt0fzN8Rkt+zMZf0hy0N7Ma+5MsknmthpWWlbuOTLudGrJgK9dIN6wDWu4G6p+z1gYfV8ny
voX4Y1eWEWOPzjsqh0n50gfxCJFUYEAWtXFx6n3ReiiASHI61UtMPRxFcUgGr137U+jfBc7wphz8
iYwmcJSBfQgtKPTraBnLxeWvu4Qm5NMEDjOtbwb/DwJz5g9/XJdCu5hWFCLwQqJR9A3ASle+fSg0
6CoQQncTcLR7qgj9RQk71JWocqE8O3ROKhI/d2USNYBgTaDhHi76O7vRT1HvmQ8aWOqHtsNYBIj1
V+qM3bowuuIViWlHUGf4+0xda+PmiD60RBxZURcaUQLM/H0nW1JQD5p02kILM14A+LerBEPxd4Ft
WuGjO8e8OjgW31EJzmstcTD/ipyIe4kjAJUXyr7F1mWXuFSjwarPhj5Yb83kreTOEzjaEZGQD+iU
dkQ8Iml1pqvnD4GwNh7IHMjZLBO5V0w4wfQS49xEaHlUzCd1TR2IWanv/Qhfjqx3Zk4FPDVsVqMJ
i7x7v43xTZnjQxjk09oNwvFkTvL7RMbDcwtF+UTX09wGBvutoYGR24erSAu1PVOnxf0DG84qm+nF
qnHXDtku0EicKtk43GdJ43NnWMgmRTDv1fDjgciiasYb8T1s5gnD6pQ/qAWoOpQdSmTBiizFdquW
+4U/B5d67MpzaZjE3IT5w2AG3d3QGEc18lqmwTTuKpZxzHhB5R9l5NFOVZ9DPNWUgwn+gURFlL1C
Y31sMdWZ2+XUvQQBe2oYIjRvtcw/1Ygr/NloiJwCDnurLg8dFGWtB8GEAm3tJVX0jfbHXZ44+Rsl
PTB5Mc4zy8pL4nOCdHxsw/5QI0Rk7jGo9pleWx2yFvBdSljh7dBkSbojdHWBpEA82JEUSWZ11D8N
iyvtP50VFTB4LRqN36AZL/L0fVvlrxQqljp3FKKdeQg8Fy0PJ7EJ8GBl6A/NGND4DWznOEktfkrH
4VMoOqQWy8jJdfAGcI7UaHTET6/rp10UVfLOTRyd5DM6nJPjfGmcunwy6wDLGG0L9PzUW2579Cpz
/J2h8ju9UnNOtSFuQZ5kh4I5TMfnBK34ziQ75OAYifup8ZobrTJbrhvL9UG/YH0i5GZ51XvTbjYl
ZrWNqueHNhXh352Pyq6w7vAiknD0rR41+/frrF5d/M7mNtfrFh7Y+CtwhbgOsRUfXcHaXk3IJm/X
bVjFMOIwroi9QRWOKCo/3aspRg3TMYlWljfBxIr9/rMcegpZNQuXfEnlRjN7h4vUeWh65EwVvZev
fWf+sJi6nqzGNE/kredb9QOWsezio9eM8LC0rtPd4FXVMaFm+IqX6VoTR/bV8Tq67aUX35e0XQmp
mzGoLgTCCF/7fT4klyGzzR/LiSar28m0XBlkdMn1Uv6YONECi3A/L3kPO6NdG0EcnC2lPYCRh1LU
eZztrniJp2FDgxJsgu8T5GMBRTaXZ4ksoxJa0utQPxSFY8v6ts8wpI/9vuNtPdqpDI+tK8sLQHES
tfu+fLRBa20G6nuvfc7WEQmM/6UoBCTDUf/VsjspURiBntIwjzgItaQ3n+NgnB46HadunvX9t6Su
r14s3NdRS/29xKq1T1G9W/rcvFqWfiWbongUvZ69JsQM9RR0PgV1FNzbbpLfhn18/98dTfbfASPS
w7hOnBEOQdsxXfsv9qrtW13JqnfcNa2ctip4s/SQ/hlJl++7trZ2Acz/dZJGz0RMVw+iwKVmsy1F
S/TGmkw8jqV9zqG9vBVDJki/c9kuLUMhwEahQjU2GkucovG6T8Ogs2kOCLcIjHuz1+x3Z4JEFqdq
RRS1+1kngan2ff/4sfqqZiK35Lepsuwrq/2HW/fu/4/U8vSfx6ghvCMsbh+yuDEO9lQDa14qnqbg
9pkY2a/AzIbzmMEgKlrTvhPk9hxDFM5H2xDVBRdaRpHCMR+tkd44Ies2TcuKG1dig1LMcAMi9rj7
72+BynD5k1vOWyBdS0ibDGuoIH/jEYlVsTuoDtMuLbyf+HPCizq4ef37bBImzRcXwbjtyANVysA3
JmQzev/UAyhbDRotOXLcN1TIDO5gLgKX1m4veR/pd2kV+pvA8K31XAA47vErtWx7p/puHO3gPGBL
QRzZ3CU5xUxbYa+XLu7S153M3rlXiQmO5bypdm9SeOmdi9yddG+SgMPJ5lZcBbQimhXGgw3AQoNA
AA5C9BX1BqnvgtSdM6amt9ayukcNue5TW1cxGgrMVQ1d//+B9eGD+//+TYK3dN10dMdxDEECtOH+
9aGGNUEjmUUhHK1r7ooZpxP7UUXEzQXYgKkptD1oQRQgWtAcFanf9Pz30B3Na0HV6S1DaOoS96Lg
m2QENhCxCOzN9GDvt2lDtc2Wx4/rYavtpg6edm3rz71LemUgzITlWD5sBjGmkE+f8fSXzx33gRcz
ofsa5ViQlAorGUAEV1lW7e2U5Ds7qPJLlGLEBKgIYgi77oU/gqJIP/gHz5RIbCXJn7Ul241S1sX0
xel61UBLjGKttXV5VGqvvrKXcGRxVf8rCsRkHZORebwNbcp6hpGRK9GNTw64ebapqfOjlsewsorz
4EF4+wD0fFB6MvZxBMO03kMoekQcwqtp7Y133O1PjWoZttKBGzEsmYozGtPQt9LDrbLvoreoykXz
nWKgcdrE2uQp2wHbXKTecDSiOxODuNXUj0MWhCttLDU6Ist7RhhdGQmfjbL/vV/IG0tend+NzTFr
nO9KeaAe/2cUp9LFLArpqkFWeZ3sYFh1ZTR98etBrOj9Rlcw7eJq1V6/4jtabgIXC9PQ5FB3p8F5
1UjZ88LSeLetxN/JWm/2Az1y0MDRpu+Cz1o/lXTgh+lsB0g3bns/Hwx02AjYdpNtHkhXwDnGRt+M
rOrd6tMEOj1x2+q5EXTACD3vUx3bR6jd08nPZmejkqHHLD2PVZm9YoJ9QuIBbcDMkvdmeLupmL1A
7PxxQP016+pyJvPo6AF72douUv9KOiXh4bD8jJ4Nt56a+n1smhi3XDiKouw//febmPP3PGLpQkjD
FIbAIos/dklR+oOk1ZWtRhGUBKgst91NXcNvXL4wjZzQXAyBD6YKLWM10pFaruex9fs6SVvxtiys
fm/bZJm6IjCPCtqRcbMnpCH81IhocaItj3YyImyLsAOL7uZnIGh7c3H38xXD2phaHAhfxIfDXF+b
U/S9WVxnGRPO6Ot3heyqL1UXNOuRHKx9iixuE1nxhVeof1AfINpyF/Nfo9EP8JbiRvd3+ZTG2xz2
xwZKWvGkzgI5F0/RGBnkcGnFU7CcRW2HDdZDwaUahfMMMzAWk3VUBcoIWRQJYhoJOo15COe0emBR
7F3HHLDzUnxTh4wEep9UmEdaBf2LnOt+1WDpOucCPtt/f+fcvxzNgBOkuZjwefckNv2/w6bTrG4b
djXeiS6Auy0RdlDSKn7WeEFAXjTOi8FqbpdLLTmDfsIUT/YGq1V3/EwU4L23PNdumwvLIOtzWCIJ
x/YU3jsOiWTBUFQn0yQLaJHUk8w0PsSIlNT0ZvfQjKag9reBTnB3sBQCO6ODTFBG9DlkMPTiyJKW
1ylJeZiWYuFWxkMw+uu+BMHr1tVRdE567LUOaf0/B8Oo5aaHZbaWgPauRZ1BNC+ThtaJkcK7oeWx
ClAQnmXDjy3XyBTKcA70077G73udNONn68O8mAxqGbPRia2xCHEph2mrIq69zVSmHl5Hyjeu30Gs
cc3Xf/9kXmVy7/Od2c5OlO+zako2nm2mJsXFTeGxby1D6vJOb/yuN4tqGI+ZATv2Q0gR0jnb5JYZ
7ix7kP8DO43p6a9J0pOW6ekLm1noptTVsuSPb+zQGimh9URf36Ql8AejO42sX8eVDq6r1ttoiYE/
eZqQ23h1vY9wcTyHVBpqpVOy52DTY5TeA1Ipb43jyot+D5U+ZUJq9FuwoQeEEY/SIYRv0fCkzNoH
qfFOOmP0CHxOrFQQpN3TrA4v6CCKr3kqnVXq2+LaaBp46oGYzYiM4adsXDJ50yA51smgvzRh8KKA
o8B3xMrsivE6+y9QgOKtQuDBuiX3wYsuvp1V7xrKOQQoWIbqjNpqVPrRWpmHPI259wZ9Ela6U9oT
xPkZH7ig301+3K3ngYmM7DBwd8sMlWF/PmVJ+ysIRHVFZYGqwumea2YRuKRL6vYy7Kdouusz+8tt
5Of9sxlOb90MmpMGX7GXM/4WmZEcR99L7pXdBTRvcahB96zVo0Kv/bXIUzIYBg1Cp93a1zYwnWNV
juk+hCJ5aHQA051p93e5Q21f7e86D3E+2z1W88uLXrbmoa+z6aTKAOVA7a60RkQ4YSVOdqbtVAnR
xe0PhGhasP8zmMCFFWIYxdNgBOMr9/6jmoBwegVbYbrVydHE8b/fkVjy/vXRtDyTEApDGM6Se6Vb
y2Tzx0ezpOeFFDcJD4FdiV3pi+BK8sGr0dvi9Z+RkirobLBPIoI+htBmOzipPFaenF6mgrCkjMxq
GgkX9cwqI8isRc2BgCGjSqT14odTTPYlt4prKDO6WQa0igQzL1VEeR8NVfaSQvoygxqNBOKA1e32
ZC44YFlHIPLZGT+ps4Sc2tuZmxmPwRL/RNA4mCAy8EiTVM1w1f3W83KTa4RAxE5ZHjyPWq5T5l9I
u25Jo+FNquzyS2Pk7b1iUS0jaxEI53hCNpozzdtaD7y3ceQjIxDpj4N3TkkmAiWW0gJQyyg/9/DC
6eljF/blYRgI0TMyO6Zr4mM6shflQjvhlagrIzwoo1o+uzij4wE4qgx6sVW/b88yfx3Fr+6Sxeon
lPbayRk/WxqhsPD+xVmwzl8tdiB/Rzght8bl0MCwfdMdfN6Ed9f6lMAMy+TOqbLw4i4OCHVIiE1f
gTSXW9V4TUduQxUkXQl4+AKRLli1SfI9qdJs3xCgsDa7pj2a2G3FlTUOltgo/ZRMVfia9lLuS1wu
h8FBabykF/pIHC3/VlOUMqBdmuJ9MclrO/SRRPhQRehpe8mCKJ3qF7Q2+8Rr4ueml/z9ca/dq2wr
JRbqxoVuNOGD6NqdFiOoz5vSO97OYOLtJow8gdPMO7MjBS4chupdBP4WU+D8ilIzvwMVSpZ8z/U6
0bCDhtkOe12yUlBLe6lSmwW11dtHq1W/QuPmw3OY6kd/7rsvLvE86xAL5UPWacMBU4x/YEf+AJOo
OE4tK1MWJtm9NoB7oVq9HyQ1o/+xRqBI9PdsYRs6myopLEMs8VpyWUX88ZWcG0fDxJHgrusiFpoO
cDlEp4gC+4BwzuXgji4V0Y+xlAMZYO1XIjK/KfiolrjpfTYSlRnaztWgvPKeuDJB62B/y9E4PuX0
yu8sE5mSbGSBApu1CbtL4zwXfbJpu846wwTuURrBz1lWkZXpcmPgXcN06t91VBWulCTclUGE6zcz
8h+GIHEeM/wzsOAoneqVvy2AGdNMpjtlSXuHhYwOdqC/ajlbfbMsbt2WPJq6jViGt16MDWkJFTqa
ikwcUdHzSUWe/creLF2xckHD9Y3ZAC2B0YjH2nD+j7DzWHIcWbLoF8EMWmypNZlabGCVJYCA1urr
5yCY093Tz8behk0w2ZWCACLc/d5zN+yUqx9Ww17TjLzkwYKssLPwCNkZoD+pRpHNXFM3XS4mo9vI
16BDtsteMU36nsz9BqzY03xT+OtI/jTzka3OJfY82vzra3JMlAlIonHEnW+w9EWgaP41H5H0T25I
DI1bo8KktiG43PQv0BiCM5lBIWtyFSJQkXyw7yyumU5sFrr9DgEUIib6ARanVxtM36FlOLiSq1E+
D2xnKlhiVd0P/s/3npiaBRJef2PPCpgs65JToAx/cst3H+wxOA3hSLDQXyN2ErDguGpdtr0P/lWE
DgCK6PdroXO2rMiawz4h0sysNYcB0/e0EvquubIT4jjHmb0iV64Uk9bim6vtk2OVNt7iPpsMNCSk
XbsWCO/OZQ+o0TEiRrywQQMdWkcODO25VVpUtorxZtEeOIYGBMS4rGiIuoizlPShLtP+pLjmJeoL
BkCDbX4gx9duAK6zdWsM9OHTVLw6SbhrW5LM7/9jIEZ168q736QohEgEO3QL7HeLr/s1zxLULBSv
6bZD54wvmoPLp1GUzcBIYpVU2H4WKA+7Y6VnGm0FPAZcCR5DSnebL9R6MDFv4a7B7sx/Mzf7U9uY
d9KRvSqgMQCOHsFd226olYUze690++3+jUlFmLCSUlcHacF6VQf2k50VERRWw1hUebuqK60/AHzo
N06Y/VGyjFCaMXWBq8l9uo7abTGOyXCLC+DD8445dP1hp4tOrElPqbYhYua10/lAYbgSV5LuPfot
8VJRuYqYvFGYIryNZQCEOR24cwWXyGUcuSCq+BV2SgmpC8rbIIKt/AGJAejAYZLQqDqZ9TQZpr9X
8TizQ0I+BtFO++uB5e05C3I4R2Fe7TtXHdESxtVm8kLxnHncdBUkHw93QVgPGrHK0wcNSdDBYti3
6QvkSJOf25uwUGxy44f0LW8ZHaPz8pjp6R/mzO9TwiZg40RHwbIJy9tokRIuITlABfcG8wLl27zA
Kfh+KPR+TzBC30b1ERdu84+oTtfqjl2RobbpqvLolaG6URtXIxAjA17ROPBBQi/4LTfWAOOB+zsU
Nl6pZG8KaIC15WeYylWcEPJBTaZfI6qTI0tnRTQbzVXbhATE6zXkG7pQZVAwGPVVyq750MECsEPI
Py4bq3CWVWtmW7llKT/vfyJ3YC9QqukpJiGFCAkL242VG7BYshxcd+7uCqX1Abm3QfVSvUlzE/2M
J6/tgzV8gOLNDFjW6MZqKFWW8v5fsR2Tl4NWW9OiEoO9locFBu3tHX17RzEMRRWto7myDt3WeMl1
ImihUyz8uIcCVEX12jZtVFBIuF+GSQNY4VTtMXFzFw72YKxlM7VwXONEUKwsONumON5/sXE0rpJl
m5RIry0tux+FRMsgIppe87bcAjAzD7Vkjhp4tZZyjyUf3Hm31aSaeujkVWE4Yim3ZtGTnwzjLxMB
08I2GtS/9NfqD6g4CQrtsDrlMPkZbvpbx8G+kRAQCcMnhhlXz6phivW13AOGDuokhlq/SSCedhan
JDRJTozcC8Gbjm3/2jX+n9LtBdTRGezbIU2Tf+ccxgfpMs5zMAbxsQhHamm42KBDmx1NRvU98Yj9
ml3xdtX8vhvEgQjapCVRakhgPivpU2Xp1yQIzasdeR3hEXGxTmL2hh2trKNPu0b2DaHSvql5Wb1a
5jV0mho3KeM0X8letap8MUVfLyGAj+9xVr91HsNmbtyQOFgwl17I8bprUyDrk2rvVDsvtxCNnBeA
bws987Gg1pV1qewONyxxzQx7T2RR4IwT4884nvI9LoytrPacgknepAxwG/kR6xYnCmI6+yiK4LOb
XQjyodQmAx8lkK0PbtBYMOmbSl+yXoriiWmcvFWpmPhRtLYtZgq68oZDvbmoYutcjwPjvvk2rswP
LU3k05A+NHqdnuEMRgvJoyYYOj0HXOYL5hDBIiFhdBlomkL4GFYiLzZpGdraWx9zHhg6WQYkh4fn
zDGD+4PXxF+EGtWHRo8QPnnNcPclarPvySXUeED3R/6IupQKBStzimuUZMtiFrtKGqBONPPqftp1
NBMWLZ7HcabjmYre7XNNNVdmMu90BHpclLX11jPY6Xh9lj3jKheXRmhP0lgJAAg8qGuOB4/lIJzh
5JWdF6fUEaS3zAxK1XftDQm9xSYynBMbMO8WWEgr8oDWiXwW9H26IuCqhHpOFy0pqGuwUVlPakgm
jaF0v7O4WsdDm75qZt2vaIHbpzhte8gNpbeRf28okeXCCVF2yjW1KAg00khFyrF6PajAGNZ/P1Mr
Q9vdlypQqgSMxPazFF7L+lc+MPB5V6OkOjOko/EQZj9dDaNpa7c/AImB9x5JtxBRKg6EMDWXKO2m
lS9KtHDkry5DVmgN8/1NdkbMdvQ2NlaKb20ko7uV8Mb+JhOnUCN5G2ckiKHXtFvYDB7Q+rJYy8vP
T42tMrFDcxSj20KaMS86e59FMunG21Db4PpbPwQFgBhzrhEOYZDmhxFDO2t8azyQuuEFVflstx+y
iJQHovq0JvVXTtF8ItkQWYHX2iemJYwZSv183+1N2h+uf2hus0/izqyljrnfecvJ9ZcaTeS73Mhr
lPIcGtrPUquHn+V07Ue6RT1NPSLFRus7rEHT6uI4k6Lc0hTgKLlIU4cxu6MZ4H3nw7YbnN39TtWb
CwUx6wJ0eHyWGwi73zd66qL6ydtLbcmImaU5JOVJsSv70TLLN/kXG1uDNSp0i1NnQGJJm/z+upe5
pCmJ4V3XWgZq89+vVMplr9vZS56H1hXH9ReDIFYO4udvbQCQo2bK56pEA/u1qp0rtWVw0++HAQ2w
gxP3scJsSl5jMvwciU9TuCE824IYn9ES/ZWtYL600tH9hBswN7HWPWSxZxX3+83I49fKATfvo37Y
9bb54rOL2xAsVK6qeRcqsH3tUCJDHWAsx8+tiN0462wryhOl0R+LES4n86OzVBRlDGrZ0bbmRh4K
oChLvxkr9mhE8IkgegtVoW1Nz3C2QxIYr21RHYYOtoY6UI3LphV1k4uYYahWltQwV46/rMYGDuoQ
d8ehHuiMlEENd99pj6S2cZ9p9Gb+CsfmqJyDtH3z6LzPvNFgIc9tefoHugAAU/TWQSqFdSMZjsb8
FvnVIkjaG3dRNtLVC1Sp+taQpPFSDG/1kBVvNs3Iy5hj/ErCMIUKbf1uUyfZYnWaNtJs57jBhx9m
DJ0CD9pEmj1ZRTG+swb9+13mqPrnaBIMOFHTQYCHmDP99Szv1e/X/n4WhCGrc9Z+vy/34+JshHwo
hpFtCSeoD11ch5dJo+4pIKy+WVoHf4UJncqicUZE3R4Uu0YM2NQZYyFmkttMKR40lBAmXOU31eVk
RGKg74fxJ6+2ZznerqzxLegdG19zjmYo4ZchicMPNjITSSTscWo4Glt5KO/qZDJqC7V4iUrPPbpx
UT0NY/osr4jSb8SK/G5S7AtSazA0I4ici+TAarNlXBTzJV8GqKr1ia1Tg3RZTZOHocNVIZ/J18L5
tWl+TT6L3GATkEWwYGpLYUQUxSoY3PQgDxu9xKJHQ9seAtz8s+EmnB/QUMKLTEJiguKhPiILOvjk
EfcrlamqO3YVl+OEjRZO+lObcHe636NHdNCI1bsnidtC9vdZqfZ4CsO2e1LN1t6iPrGX8osjU/wV
42MDfzG7K5nRwjzIiP3uq2BIwahb1y8NmpVj13Zwk+e4maTQtG1rThA0GeXd0qRMILmPJifyaB7g
+yhb0x+Sa+fQ2rRcvX4mALti2fYWrqqLB8Pp9WPRR+Q5WUJ8Kcm7mXjiw86uvTZYT00bjxu8wvyK
MSk+ZKJ5RztRX1WzW/dKOB7+ThzSww4ac6tVu8mqkAepc8YKzyIRG5h39TuBZazQSXE7Lxc6UpjT
RLh4KEz7R5kPS0KYQHB1dB/aUoVlWvuUKVGNmbls+pW828uH1mJCmfi0ksZmc69bi6J3vws42BAo
Uxzx6bLYHUhvyW73hSId0tVkipXcV4Rdwx3DmapVKxXY6AfcNQxNlFgua5Rsveti5Ptb7huQWy6Z
GEKCiXHjEMTatAgCkKBTlFfvYQ/zJbBc5yVm/JswiyNgdkiPPWNjfCbmwpRjUgqj3RQJd63karC8
Y+0My+72lVLfkiaxnqL5oZr8R1Uxh1Ol/Yj0vr7SyigXwguCncTRydcS8tJmHmh2NXDkLmOzbubb
i41fZzZdTdh2lnybeEWYknXU5vZSQ3upL5zuNQmGK1fVo5yjWlpebDEn9RsrZrQwxHlyYKC7sgYc
K9hgjU0PZGanYg95ydJZ3cuncx9dN4DS80h5BujI1oa7NjTVvCY6xVWu7MxZnmYBB2GSOjqjtGxy
TqFyXWNh/5pMsBPwapOzPpKbVLigwI2KTLE4sNiLTQqzXRUnB1emeGTpenH6ovyg66Gt645eENIb
cSdUt+G41UKvei7sRlmpgmyVrE+f5X6hnxyEEhw1lg5du/bUNUFDfGhVE/wg5+Qhcnv9TyvQJ7c2
io8yNleKPvq/yD/+aBK9/eBP6GO6t/Nbr3ICzreBJLRdeu0GRg5fn7UGZvfVodLcoHujBpvzjxVB
uTk6ZXiK9ch5UdJiTY9I7FtmAxuto9pLq055qLBX4DAxoqOCo/ykjEm4SYwwX7uYH7YUPqdunus7
pm2S41CDijWIyeU8SwgMZcnO4Vq9E6nBRsXo2jeUWLVP3yDuHfVk43A7wXKmyzJPkkvTOms5GxDG
xyaEMszCdWhTf5W0ydATGqc6HXYU+qs88PYB+qff//dJGJL+0RPrrChzNamlzdnL6L0EQSQOiSU+
bb7FUeqRfRKALkWW7RmjdFvdYDfoCyA7hc7vh4i7fp/sZMfWIvmZkq+6CBVuasSDryMWHExdbXsO
erXFJ8ezcH5NPpOvAeKdVioeKgLBPCzWOHo/bCCKzpw/alnnUvH5FYEWtIiWH4kOwGOnEcWZmynJ
xshMNQQDqhf1p9Fwp1tqvaHu6daBDqzVLUlSsuDOfqJevLpe4gQL0t4SF6f2DC9/ouXgr1yE9Xsv
QVDVRZDypbi6j3P3QueUFoIFTY0b+wgG/lhVRrckE8N40xlRcEuogk3UGY+ekYqTbDnwiXvrNrTc
Z5TyKa5GUewzFG1LcAUTjcz+H5UR2p4cNFFBPgkiRFJ7659mA8h0ttparfnRtLb3GhbO79bSUAZn
w7iyZzm9luHwLjW6dUlyfzfyna/BbodXWHvxmuumPZszHkFx8ng9et4qTp2JZFHcRvIyatxx2le2
NiHB755hpo1PAR7WOTsjfaT4tYHsjqDlMz341K03w3jpAz3+wFIS75wx1DeyZOZlBJLJR2kW8S6n
AgEs44u9/eseeocq8GQ400EJQS5VPc5gAyM1nUIl+fAUkr2LuD3XBfSoXlX/dELrHwC9IFMN6E9z
s5lzSGKasvOzST4D7bC99y7mwcnijgRkNvMnGxpxRJeaPzqdrexl4xTbBdY7lMsHJwZxaiUFjcsg
J1zXy6Z76ek2eoEoGoKv3KZqY+nu70t8qLloHoYxHhd01/Agly37jUWtR5TY3NaePHIp5Z8y93AU
anHxW0JK6qbyd0OFH1XKiPzos3Yr7WT6FSTn0n2UxPpQZ2wUOkmxzEUf7skZaQGw8SzX7WbXWNNa
xo2qIdl/pv+M1NEd0aA7dE+zKg6txXd7J4maQ1DDFS310dwDMA02de+LTar23iJCV3brm9A9pgJb
OxT/5At8sJ8o2heJCx1LptGfvHrIr15PfuT9C6rDCWmWx7BuAfQaY3CO1arAgtOg3Z87CFHGTC8J
yQxiOoWyu30PhnrHkDX/Ay/zX0+wGO4iT5l9n6m3kHg8sypRy7s2KgNVZbiZsqycu8re2lmw1PRs
ImgXtXE1P2i+URyrCMwYuXqkjKBglzXH5IT9Ru8srFxzCUL8W/AUuJgeLGwNMtwx60wGMqPtDLTN
yUeTn5QRmfVRHlIrawethxMnX4vaygS3jD1Jz8LmWJq4+/qMLeGDOqoOEZKf8vQorITFwSX071iz
XacAvmfeFBNO0oUj+NBTq3vEgkhfarKMi3zwBcjEukDbTdG/CeBTrAzCeBD5Nd/blI6T5nC/VI24
MWD1wC6Yeyt/d1ksf5jjkbV270RMVhFZQCaYex+VMPujsBtc8DNVij7aF6HrzklZD4rvPREnGTzH
nMe4ghv6fmMYPoPcyrfT3D2RX2WALa5JrJzQ3HbXIKwfGl/T9mU9ZbscPshtiAuxUiGrvI9Z9EoM
q3IRJVYtcpff9Vr1nqYSaSrkEzgJ1JGflhYvaFkW+H9MdxtQ1R9IkRR3VIXsCJXMu1d2DH2C3JcO
P2/cvxlOcaxZKV+11sX9VWoxkqciP8qbIYAjMqri5JO2EwwTLYTp0aRXeaYUWmqtZRyo/JBIcqiv
YEZPZWfpp372UrFVnnZ+GKPRl3O6QjEuusI38edRm9CHjejSdiOv3w6nEhooy1m6CgE5Q9PQS6mQ
X3HrKT4bHdWYHrir+6d1j1fx4DMtUK6kLLhp/4avT+TY8u4bqgLv3Z3mUBVFtCbgEZoNERqRE+6k
fM5FKLUeWl/Zs00JX+fXu4k8s1xx3grsjWura7ih6cr9a0hfqiWbQrG1uFnwh0UFbMXDGRSJvUrr
nlJQmDfb6M0/hLUv/FCPfo1JQ0Q4P/IzkjN9df+pNYfkcYcxpHSD43Smk5jMJrgizhk3K1gr2Vbk
Ot14KQE0B3sjelG8wLNpkbgU9ZLosDclCrxHBb0FSbbmV9bX/35S5kfwGwsx2c5v/HVgYSOG1KSA
rSL2P7+UIfvK+9x4160oZ7w2Nk+g78o1cPP2mPnKjnS7dBvEtY3QVElIOtJt8q7N72fB/JqYv/rv
94Hg3rFYvkTsvDY+wJBbQT4lZp0+fCE+3uZ6r9WPHIxJCHbpV0pmTV4NQiz8+mj5WDcXvRmcolTp
NpbNRmrwSDfzS2pOR1TNjt2FtQuZS916n0mo3XvmjywyqTmj9je78M+yIuQjKLBcslf2rz0ZNzIA
B6P0sJ/GNrvn4UQl+QOiKJd0J4fH2mAk7JdD9FOQktjUhf9bUYr3+cBwk+LczCi90mcsWluFvdPn
sMo6b1NQPZRK4PgQemj6D12hCRLW2ErD+AGHmvVR5tg9kS5UjyBri01CVVMEz6XWvrQzImayDQUU
XxZepeNBeh+kC6L2x2vXElTsSLchdf/dK/1t3g1/Kr4dX3qsF3fDTJnDY2OnFx4tA+5VNzpsnQez
WXRQkC9+7ZYP92ynLkifJE6KqYB3LiBUyyPJqmIbeE5K5djmuCuWNFhfOlJ+Thpw7sccfNotSMHP
mTpziSD84zMcvxqxiJfSKYl7YqW7tfJBkk+5Zn7THA0/f05MwWDVQ/LqFFr4lWnai9om1bODaXrf
ZeTy0dK5lH1XULyzvFci04/uPKaVh0ZXL53aMkkxZJL2dyZWVOuUNVnurce43GRNjSlGvkV+IaYv
yaw0eR+mrr8odW/vajt37/FGajOMy4A+x1Hr9oUPKNvqKQOc1lVOcnhuzIdieqRTURyh/6TP+Fn6
NY4vsZGHidvWR+JqK6K6s3PF/gCQjz+RNO8RQNbSBjGASa/tjHrKSkClGdUpglmYrjo3jPbW2O4p
3Oyj1qg4dFKsVNLtKh+ISrOP8hkff75QslRdK76PnnrqDHDiXf2/T1Uum4WNnGPofBJMUh1yBSva
OhS+8jyGxFpNiZ//0tCi6W33q3cc89Vpg8fRCacPfLD1soya9FErVQzMnRad0HF1yEXKbj3M3YrU
SEmeLYDrdfPhbKhcjGULd3YeLtDJXjZxolzlmYOVVwFhwfxNIcFOygxEygKp5waHswZBOAmuCizt
xFSFS/YxzZMtIn9f9627jkVrfBoIyAR/u8ZQPmIv3cuBvXywHX9adnrmbeWhZ6XBteoSZGaY4QOE
tmSIqI+1h9xs3ksg3FRx5ysr+Wkqqp9uqhSvBpwkiLQCq8cQVtuy75lz2ew4srpWz5nQmFQneo4+
gbI2I8LjXSE0aKH0wthpiWetwZJ9GkrY/YnGLZAfLvNWSx8F9r0PfWCaBVNa2+vdpKxdEpXmPrY5
969ib1biDXsp35APqpITcV4EYttUxu57hjkhc+loFu6rOpjvoIN3jjvUoWDy/UfL9sql1TbIZ0X5
OULB/Q1mccEkYfwc6BGstaq9ciMz7k1jy7DzVaEbRMMMtJw6zcJDNYHy88cZHVXkDxkfymmM6ApI
AcBfhxRQ/i5p9XFZeY19Cmd3QqkPykvu92d3mOX2YfQsOTjzESbY6Bkvw/6+tmUwjjs6lftcIIGV
5KAKlj2NfltbEM1FduDssnWTMT1CbvktmV9WHNnnDqypCul/TahKsBZSPuGQcg6RIiFmeBQb+V75
wIex76uouFgVTUVIs3Rm0fLekO3uTZqNCNs4imcob13bFZkiRBLFcXmp5ru4mtrjJSz7W6FNTr3s
M4LpXHT4rKc/7+hdKT+rWhpcTdA6qyG+/9Tye4/O1MyFWESBU/Xn+z01SAzt5mkaNBjHq6m4+DaB
jmgMDQsZnVkhngIUjinrm/fZmeFVngVS3YMXEp77AAwe0ZCf1Fcxd6ngISt6QLeKNv0lRqkDJCm9
dY0KTM6xEcxW7AxRwWcfDPhoYrJcIZLYoQQvz0bB/paPLSLrp+rh7+vpLaGhfBMh8TQ6gH/SBxmo
yIuD1gINS53UF3nINFLfF32OrYRKPmJPRufam3t0/DLEuys3IIH6sq3RwnluvcW9H62BiBcbqWMX
qirORGa+0w52vulN/aQr930YI7zwQAGNEzo3u5sS9cP672djHfW3ACbzesQw7fkFlP+525jF4QV1
kkqSeY6LIiFImh2Pi2pznklDHCSrvc1vVObdhZZchyasDG2KAjXflPCWtpnjx+s4hYRfqm36GQBc
82Y+IaGlFUCWznmcUrJdKxckXT3VTx0UqKPLrnNpdiNgUwtS/2wPINiH5r2rvCe98dPK2Qxb6e1v
lmHSexOnSrTIBBacPvMClPhasx/nZ4rJikKaN/rdv74g3zJ2TbNnBxUe+/nZ31+d25r3f+D+vnZ6
JZXCo08Q1A++MQBpjULqVpp6S0vwUURAf/wF9Wq7s/CDLxp6Djv6kd5C2t/M0d6oYgoeAzXvn74b
mwMjZ8+5YcVvL/9YQnlJKR71Km5+i6BkH4Pd3uww3g81FvxQJr76pbmBof4kb8hwgawHFWp2HZYb
edWLPg/2KOKjddfl/c6IuwhKL5v+pFOfPNpVWKcbeh99UP+RgDOzvVlJN/3SPLNfsPf/7r02Y/6G
9wlM19xP6xievFlN9MOaDYLgU3GOOGdfQ4sSGyRe9anbbqWBE4pwvxD0a8/SwEkngLKCtIs6cqat
3ar1rppbdp3RJS+62742k53+DCf3Z4+sGWxTDdtkbnWnXbVpmYctK72j1JQvqlm21mqtP8fzWzz6
0Vz2qThHY3f0fJH+DtLhyBWe/q59guz40O70DDSuq8oJzTtasKzKVwwJ2Q0TaPRaEq4xG0+HYnh1
uipFKBI8yg/OJXEcB5H/wBRXX9lMBw9RYWVQ/1ggmpHOZCisdG15sfOuNYiY5j5xwqXGRi09KlFY
PClYCqF0M2PP4gSAU4AKKzvHIsjAfnfA0ObvrEa0qF3mYIonhldjZPccR490WSE+EGBpzz1jP5kz
R/U8OgduRsJSr+21qdAeuNyfB+iG5K/kVFDzGlyUoTi4PZsMeWMRMPIJJmHSJ+/s0FtTruBe39uz
3gw9armNQAKunvzW099CXdhnF/HXQnosUqBDq4qUMM+MicKY/XO5NfyRu855i5k2zvCChqbbjkxo
QOjriK/nlTdU2ug41QiMGbdoK0sM2XZ0MZKGJnY75Nov8shm/Wr1ST+TAYyVzBmh61l0GmM3/lJV
Lf7jJkye0ZYBUTBuVeS7F7NMIUmQo7CyPLaNbqOKi9Ezbw4HK/1pQ16o9PpL0Ce6v2FIS0HxzuD5
P98Av5mB9mDu//UmRdvESdL8///K/75B/hy1kQbnxg2PlNvRqadTvChhN34Mpg58TQtnuTc502aL
2nN+PcJstU4N4k4wvphvbQxra37diZjO1ED8tgyFm+UAt2Q9OhqxXlOylWekEFP9vfDlDFx6ZG+U
jnOdOOQ2fX/4LJOKBcFFLHGKnQo2z2hrR1MItt2+m5xozMqPXbG6bkG4EfGi81mA2+FLsYg2swnP
vsYJArBqnm8MenUJM8d46XLQiIbRAUEP/PvmznG1cZsV6fdhmngYdJrmxyj82SWpCjQqbrCEuNh9
4HN5E204/DaNfElqJdVwylAnLtlMiXH4NFrFONYzNmy0WCRLLXcBeQmfahhdaGal3lunWueitKCO
tc6bmkTei9doNdntDFp0LsZrLJicxiQ9LQdoPYcSut+ybN3s0fKsfpMNTnwKESoeQ7+ut/wxrFsb
x6cqIztbns5lxd/emT41kAm+15zkluBe8zk217OT1YAOg4VVmM2r0Q7kMkaQd6mC60szUWTJkZJR
GmQweFOA6xDKfzvPIl1nEZSWCXNTK9Zd5gxQXvmHYq+l3BciWiG1T9HyJ+GrfEapH3w/o+Jm9w/J
q6J6VzCa/QiR+E6y0J36YtnoZv1L75DgYn/KXqc+BXBUfKqkWqMnyoLurIK6VfI16CXoCQwjIaye
AO+5N/lQe+7dB+cafX5NtekQEAGKTYDunFxfAAcp1ETuFzZ5bH7yqzbFgkK8nd1M59KLjfu5MtFG
VRrFfBNE4owKpwkFUn0QbppczQErahy1xQ/wCCuJeAT3JRbAftXnwIjNDYjHZeoGOdlEM7/FHPhN
EqXLlx7l7CYtAcxIsXBjeyoGRA6hEpGJ0BoQPobiqRFx+lP17GAB/rnBHRxQf4NNPPiWU91vhLZd
iMPUGt+HllMir5rZSkJVfihkqD6oFj8wtmfmVzlb59ag6Y+WzEYQm5/FTKWdcsU/ABUD4zPfufOa
GWlsifs3CD39p8v47k6s8svpI4esw5zroU19jRCqkaz4ee9UqEAdULFiTssma19QZO3FpFYbdaBb
e/+hfMQm8UBnVN7EVcL5juL/HiZE7wI6qNdBEYrPLEDwoERT+P0s986sQt0D5txylQZ+d7W8SNsB
9cj2TabTqJ37YiYKgqhUwlusFwq9gundm+k7cr+dk6O65EpDLIxXALP5+r8Zif7tbYRnoNkujj7+
g9jMnI1G/3AtVJ6DEtf0sNca4BzVKKdMVxv8WUpJC1rNophSyApPUqEr+krZKLQ1F1K1izsuvuga
kqdi3rwmb1IcbmjRMPcborWAkn9xDKzh+D/8NXwJ7ymbM5qSsfa/cH2y0LCTydVHD1XMsUT2SaR3
f/4bBqOqfbUxy+Y1MBg5OYPX/0yLm4yrkLIqd4TwMyS5v9cxKV+7ZudSGcEj1L2rfCXwBrEjYB5Y
ROHcymC69LO6L2AGsBBE9Fyd2QucEwC9BB1lLHSIS9u/Z+OcdObJ1I0jVvjknYYhzX6fxop8VrjW
RgNcddNi1djAYKgP9IMAhFpEpvrelVTIgA4RvFNT5wPHix6100vqNc1D46XlA5fa62gzh0XMiQqQ
/LNpUTteumhYnLZtNTjY/BL3jGN3XMe+Fk+vdVoVV7Qn/ikTEcSOunqIGanRZTXFaQzsE3tftFGt
bl6dFP0Be3nVHs7SuotY0rtM3QixEXpBGiZ7n5vDCrVpC7mgPkqkMhCVfInuaLqIro035mT9I35c
CTWCzO6Z5E35fN/IUkiUFyUfSSLW3fI6es9jWZpM+QW4unk1DL36qzU14qRURdyCBjOKDqiRzrYI
1nReMG+WTXcqdOyzdZYCIkvM4JEzn1tr6ATbENHxTvgtusfO/kW69R9l8P1nR+2f/Tbzlz79up0d
qvUbFqzN1Df1D7NWKP08azriLyvQxLHqKX71w3Sh0QR6ol2NKfgppvSszthcSciFPTfs8dHt7vhc
SdJNCnPm6c7vaSn3wC5/lMI/ZKPIX5wK8qyIOYl9syNPUN7G/svVac4R3/8EX7h0pVRHBSDl4hr3
/uPqjDQ2JQnhf0PdkBuySGvL/qnlQDWHOYK6gCyy6CCBr0lfT9y9EsbPIwsQ9GFTRRnYO0+WmJRl
MAFq0BrcEVnV8csDZsWLZozvbJRchBoYOWCIvKa9Vu7a1vrKhVYZq3AM84t8zRPuFySrP3evY1mU
SrXOxtRY+lHen2iUJyaMVvkgiU0DQ9I615xHFIvv5uDMKBOcoE3YVIuAvt1ZCa1nQ1HGnfw1kkYh
AiN0jXWbwe7VGD1vGzSOW33eerSx+iD10+RgXJRMSd/RDITgnWNvpdRxiY9dIKGMzWmtWUmzxoRf
PHoYAqVcvK2vXgd0rTf8V4a/yW5Ka/Ogt+hD5p9ZSo7Gos12Gswcc9faO69x+FP6vvLF4lkxwBxP
wKLJghEZrC83AQ4S4jc/yQfDiUiWa8gH3KAGtrcgLAawtEVF1t9fD2FfrvnTijW2KKDNU6n8QH5h
kzBEswMWE7uBIaDLwq2P7BZ2DbpPzVUT/r6Acspor8xV75Z1XwEbvgeJAqv8GAdI4x66XEkvcVl7
mDBs5h24Ro8ZxA6pqlSSuj6QLzmDWjrjrVKAS3gN80J6hOKhdiEEhwQ8nKwpeqEK4by5a15rLXjF
5F9tdY2yTzK25INspOAnPQZ1/aTb1rSV/RX5tWF+/zQG3kLrCRwX2BP+/mI4tEf2FNFJvtVqPfe/
EE0M9z+uFJLHVdLGdRNGjKXOV9I/1rGMapSmodrsPQUOte0UwN/z0SPHK8qyg/SLQp/byoHs4E3e
Q5HEWzO0p5dpZzRTuA3cIHoOCCwg9QHPFq3CZU8K5/8Qdl7LcSPZFv0iRMCb1/KeRSeKfEFQagne
JTy+/i4kdJt3eiJuT0xUwJCtqiKQyDxn77UfW25Y6jvYZlt9pnvRy7tTyw82flDV381KvGY5kVtq
/Nr600PEo0jeNzIUQG7Z/YQUQgdzkujhAbxN+e4nj1Ve/ctX4MzMlv8YLFxN9QwcwTzGgd2Y1n9+
BYERhybRBMOxZHXuUfX8VjD8nUSFdgSuIFCiEkZwIJhbYau3vqXWGG1I2OowSXNWHajSWILIv0gP
qUFZrBKtUf+QghjbCA+6SL33DhkebA9o4JhIvHU2l9bIisrvbpUjNhmUuRrJblphHZT3RYB0nh5X
/pbgOnkvoOPNO3XX1T/mDaO0+I6naIMZbUYhuNnDHBq69rl4qXTUm1DDZtRTCNv5WIcvRjfC5hY6
LpU2xuSEXUjj4WLyDCeVfczeMi+GAZSMY7iX7YoJaNWuC6p0G87NjMSL7EuVqT9ro81e4G4xyRQW
ysYUA+1U+a8gZYybfFHnwEq5ZYFs/v/HduOfOBDXtSxH9zzDVg0+lf6PC9axMx1uXBKcDLgY1DNC
FtmK+aFmUbhujYw2VVgGs/vFuxh8g/jQsOyq+T6vqIYwWk87nryUueckG/mStvWvzKcPocweI63t
HTpixmnwquZjeTopsXLOs9T9K5o0iMwk4rlwnRuKUzRBKEyKJqVGoqoHmIn9Js9KY/P/f2hN1/9p
XHddR3cII+cTa5r1Xxdp4pgV9ylAy3joolM0JfXTMMVbmzialZGLclcYdXiWL6i6a7QUhS9QfaHL
7Vva8ZORxcyjaGMwgaZXKWJ9b9aClr6F8DC1M/FeDCUh8vhbbTD6G4q03cVv9eTOF3EVUBHs7y6E
fUxDoJ1WxFPmuKV97E8rfSYbyhfeeIHeDPneXLVT6bSWrZk9DAp002nIkgOwH88+gWtgzERJZJsH
wHRUSAfC+hrT/0UE51Hr7OnD8Am67ggKuRcad1/ql9BMknjda0oXbtvC73Zy3wsVc8eyGHxtnxfh
JqpIdmiRgIdIHZW5SzrupOWmjgfy0mdJn9wtiwrln1IPG2LJ7E0pTAKzk/JYDv7wok0h/lWhYpia
6DjbgOfWU+Nbl9yf4uNye7o+vjlVa6PP0EfJPq/h8mBs17Edn5ZnIrf8tBdzCmLmAENAtz+syIcd
rvIYqFm73/hUniZbG+9SFMM45K/MTsTHRasfqs3VUdTHeCxZwFaW9h9nRQGULqdFkiiCWFWbaoKh
IHSpY608u5GlJ6SCado2I1ruOCEe3xtN7T1VgKpXZdXo35YPEk/DB6S6jCe81qLe0rJDkZjmdhL1
jALtzzT+xLmfudsykFm+yOM0j89fh3yKDMsUJ3XnzC1jZHk3e9Y8zeLZ3OS+uXHI2dq7k/NblKn/
EmnjuIOEMp0SJ/ZunUF1QTrdSCzdx543fm+cOUeezZ28dHVlfMbp5R6Xx7188mcB3EV5sWO0WIP3
sJ5AiiLNnJFTOMawDA8/W+aCK3Wcyd1lXZyaNGGO7+LRNLGuXAumc1jFsulDnqB2F56MyhzuDsx4
6FP9uDeYsHG1z2pTKUHtAOUzq1R3Un0Yt9TuTCVTN9J1NCRIuSLT2ot4sDfLxZBZBqh/O542Gubo
bTT4gPJNq7ceFGfdeIBG5IyFvuJUTajpKCisipoU1J7CrBe0B1EehlKLnqWZrHGtal3DBTzIiznD
DbQJo/LcJTA065A4Y9heEEIcg6KPT+RZ4NJLfK1xT3f2CG4eKu6boY/HVlawqa0EnbiWPIb+8uhp
zXdiJ3qgmwrsZDUpxq1aglsqMvO7dAsIMo1Ovl5+yD1KAiSjVQlOHUOQz1I16R7ZW/yNqFKQFQqX
bpVNZ+wvHrojJs2WouDSi1gGOkQAUVIrbtBLgqvq/SrJsF3erCF6ppMd/zY4uea9zStWMoq4BFCb
hlddHdRFRS7fQqQSQNdqzGP0RChrcjII2a7L+lGeMGbIgxSf8rCClIO8fW/9HcWGYrzZZBHGFRnC
1kwwVTaq04CqscUpUIEEas6UXs0usVY+y90L/SYazuIbsQECZKFt31rrV1mQxJO66kW+sAD9s2X0
o3phnUx7T9wQ07Cc7YMOOYlJMlaVlfmZO2dtIWmQC0ydSsbTvCd9PHJPHZWNBJNpHmv++VzPWLCO
ohD79d90Irw0TLETr3HPxO1ETGo7GwOMFqXWAbcyfDAqtDrqvNEzP+xZlyowtj5rExRCLNlFFjcv
E/SM9WDgUCh001xP89YwH5Nng7L8jbisf+hGvXoWdklYqk13GDPwsz7SaQ76taJ07l2OXq0ahxtV
1Ys9pF5jVcnRPhjRMS2LAdVuxV7Lo+90ViGA9mrarrAKVXt/7j2Wem2dKQVe5awo12oUsoG+kUOn
fFGgOK3wchM3bbbRMWm9p6+xSB3T6lyPzv8Znp5MO89JrB+KW+oF9d5ytHzVeuJTj/V6+RqXb1B+
o+McKuDwt5oUb2AByaVVHeWdX4suPi8DTuMlZD/LFYLHjRn58WNjqcazasEqmg87NJlWSeyzUCHI
44IvIFsFExGmWNvRIAiStpxU/aU3inH1yukap3F61UpivGo0Vn/khpXxlpq+zujTVpcea8wbHFI5
OhpT7aGpNvx1Hdnh4r+0KZGss46IJE8NDJ5wtrnK6KFtsc2kR2oF4bWmx4Cub2ad2MWL6GEKUp8y
zkElhgsyD33rWsn0GDsoyym0+/fai5RbT1d7N4vbbiiQQEHk6gNmDm4w1wrOQQghbSCd514QBLud
5q0B/+KyJY8FQ/vn7NA6AeYpFV7V3z8st4aIbNMoJ0UVqBfyJzX83gyERUWoYHbS2iqQ/qK+dXYL
TinzbOVhlrvOvlRpKTGIpHzoNNIl24OqVwBx5xFmml/CzKHLzCSeMq12KFoVvsrfW1TctQM69HHv
VANrYfXsViPE//kXNb1W/szJ0zCrDlLrWYeMV7qIio1PNNDa1u3oUGXRLymYRFIRPBbKX2SzTUjB
oA4BmwFPNgnW8T34BtRLyr5Rgo0c+77eY8AztK/A47Z2pxyiEhoTYEBv7dje9C6GYZkkVSgaPfsq
LeltmSsPhmM/+J5PhLatYJWdAvwcRVfs47hkdjDvyhe0bv22c8b6SrxRPxnp99ilRofMq1vXPnr/
ZJpIz/tbytqAhDgSNniShzS/QGM3T9yKSUuugSiVLWtk/SFRcB7XgDWwrwOvBjwjPWiRaIG01ns0
Q9Gt7cfymQfO2S7x1s0raMqTPGHVxHhuULMVW3Sk34CctCf6R2Dt5MW3ZDh1MSBPOQzIl8xjUNaH
ks4U66WcNC/XtvrHNO33ejBmP/mmDcjduE7zUvmUX3BES3HnKLW7Iv4ivVk/dLNAwDAYyJhL/kJD
malntRs/5V8PBVnzJOoQIxh3LM/1trmqsfgpP2evE1tkThHS7bwCeGhhINgo5Btd5b/kZkQPV258
CvsowVGpDgczdpxLZp4UOQ1y63DPorDcRFPUfechvZKOXYYCMMnzZZz7M8vNFu+d0LYVLEACu21E
8PS9sQ3hI4g9+5D2gbZ0xv0ebV0FnL5oeuOWq9b3OIizn1lRf8ICppekG9oO/zptOqqXNEe1Z7B1
q3reIwBDey4cCGnw146Ip4gKnRzzeYxJvwxr/zrNJIwArBPjUaTi0TCfDIlKQitm7aohwnpH0+CZ
Ox9+YRy84GEkWrBAqlX7Sn1crsTKvlLBxgE+Rh8ZUcwFz4QP5qcZHiltOitGXexIjdVX5fyCoVFl
NTXvBqn65tpkYhk+85iFlRgMCQX9MhvXXSL091zLHmQdoU4Rpo2D8TMsY3Te01g8ampMAFxDQcMl
Z2o/NQ7SzTyjJtxZ3lrko9g1ypRefE1MB/zezqapkDdb8xS9mqft9A9s1zWvWeUUN7tI14HuNJcv
vhJTKiBLPh0Gn8qd2MJyD7YuNDnaMqG2K5SAWEAacGLblQZFskopf1CWsi6eyWAgNWVETJQbV4kp
tahkeSE/Pi+kdRZ8wdU0/GuSQTENDNxDXa4uiGJH74JTZga7qmVmHhnw/qr5US67Xswcb6PESsYs
2mY3FAZQw6dm10gG1GhpzBLSYEY2zBAXAjSUnVAdrH+a+pYpRO4WipNs5BUCiFsnEXf6IH0KR7Au
vINEdSm1wRLbm14MrsZ10ETZ2gUsuncNy7mavZksW33UqttF7ATqDuTcTO6pqYJehVF/MyAkkrVj
jNcqXC0lUuh95r0lyXzb9oVJACLNUfB5j8tZv4vbk4sOuF0R+atevBmQEdMvpm9vZDuaUuMZ5ekI
Yqfr9rzRu9z7Ov61646NigleDbaNNtmQoeVr4k/+OXAN9SxymGRWtsFQhlWMPG+xkiet0vPPw1gR
GTD/7NhVGWp0hvV6NMabK9YpA+QfOL098VAMA6XBK6Y3+1ru4y88+pD7r01RPVeNYp2loEtGi5FN
/2wHo31WIJPfk+KgZqV5HAsbRnDnjR9INHclGV7f5HEzdCAyVNZH5VrKaUyV8QVuCy5z60k0xAt9
XccyALchFqPIaMXmpZs8jBEKjrEyCTlxp+zRFXScNadvPkXvr6ecv+qJuMA7iMaILtRfkLaquz9H
YMqQrkDLyMdTjjbJemAcmb6XSCBvXwU8Owb6K8+2QKKPKp4c+3tB6vSgT2SwGVWPUa1wn0cmqZKZ
RzjyWTVI1PJzn7CyebmraFx6YWJXPwpzHO6iVw/yrhxlgzgLyGp1KlFuhoE/+eqfp7KuL6FWcxer
YuJxWXotSEinuCo1BBLp1yHdC36hyP2TNJKniXWkZTarNHLGunqu0s03YSeTD6aKLhf9/mkbxpj/
yr672KljNnurPdqel9FNHp1rpliPCp20x4hF7UCc9ysBFc9LcZiIlHQHULkHiO7iZPlbtie3vk5I
KZ88Rk//qSU2/RhGHuBMrz1Ntos9Ku1Icq7nf88yC+equ2SVjWP1FMRNQ1fl77+SG6iXoEpO8m+W
+t14j1iMXoy4eUBtDRW3rx7kmOEHVIMcs2XGP8wp4WPo7GEp0JUq6mitWpZ+II1Ow9VFf1titosZ
xD32CoHLsaXNrm31STercHb2AVDhpBVl3hlqx08Y8QSHG8SBjGOhvfQ5xr0IqOhW7rqOiE+E3hEw
PZ/VVSd+oFj9gB5FY25KsznrWWsOlvW7M4jyilvdf5Qvwv9lQPi/h/MRt7eonUcDchrXjteaQpkT
9Ja621idSoluGc9L/1XoCgxOOXL4toouSYMsLL8EEvbMjepb1bKblG73WAzxQgDzg6m+L/dFlpE1
ak7BZ+Op1U22uCHvfJS1/YLxJCQozkcZ+K3GTRi1uvq9RvC6/GYH+nQrZc0u2C6c4FO7l78vd5mk
t3srxEcxxW1wCMzuHMK6onmvNk8GeIeLPYzfZMmS0JR+h60RsPXXxa+F38SIlzqsyDSSz4PK0q1r
lIsHBVb1JYvEw3Itf1FKcCtsXaF81zSjg+w8Lwf1ajrjd/itKu6415H7s/rJK1AudmLGCN+tEGyJ
V32rGBEK+LSrP8++1LHPIQPHQxAQhzmoyjuYBcw08pigELRuEXVuWd+XhE6L8JheVEzPjyI3MfWg
iH9MUbSwLY+WyNsfx9M4/0RuNFvfSKOLn7mv8vuyNTo4Rd0TyRPoyrdoSF+oxNl/eXlxiYU6vZoq
AZMlk7ROdfyDMUUs1ysDV6A+kpNdBLupyoPtMrrkMEXWUlprzgUDuVWFYJSxKO+hVtQ3s8j+uBUi
/JCu2YpT1wn+gPNMAcKvu42m0VyusdBzBJ6FWZfs1O3ecxqxk0/6+eFfgvPYtHUo1ksCckdKwMkO
sjfRsZZQ+rdyCrJLEOIHkL/ji24b+Xl56qZ4848hVg622P6iSw4fQvPJ4wZQUGyHuU+P0QBzzPSW
iCEBqOXefLt5XOQpXUpZ3+vpJOWd0R99liirED4na3+ewjMTMLDSZL38VfO6U06uOzzCAgwvy3+A
Ehtz2sB7oWZsXkG//jJB+h8CvqS9lHRSG5GX0kD99YBsEEc3viCkn/Nq8gChA29/3h+UQti/wgCN
tR2zQJlfWmvigSynKUpuNQd5ocqZUGL62WZISCfUE5oOSwGZBXd+IpMp/lco5dzy+c+WEA1kC2mH
TnSCbej/bAl5VulGvWkcJ9RaP5KnTik+6rFtbkPEfdiBXiNbmegMGwRfRqCnvwq6Ygu/y8E4TdYB
ayB6sKRYNTEFqYoalxAMpLk9HgqPyzZx0uyoBuVVp114l4eoBZY7zareCTIaT0qfuveuUzWyD0bv
hwGQVf5XUfMGFycpdopVtCcnZOJFuVx/te1O2+UqsWS6Ck3Fb0hI6Ctovdwz29xpkIxUIYrTBHg7
9KMeSSl9KeoP4FHAZpequgZ9Nd2xnX52Fd1SLTLiNdTyvxTXDo+xGjjzpDq7FzkahbaNf/NQYcMe
DlSl3S2/TN6jomCfmmMXZHkpLMx34JfVUa5vjYLUQpfORIL4/BlOLwO0EYqdrerBipyM8cUXzYs7
u30Uv6C0Y+Y2txlsKT0LAJ/NJKikTLpdWk7absAp81bEBUwZLONF4NSLT5s89fI+kkSniFG5zOAB
6RMloOCpVbzxgZjzEHkFHYUYdfEKc4pxokJpPjcNCu9iHH+5Y/Ih33CvlKjCSFcE1OV8jD5Rk02L
9glP49Wgrr334wRvX0BiVw51SwFLgZRY3QpHd7cWRamQ75XIYifZLd2BVP1UogGsAA6ffQQzfjtl
BeaeWaSf0WiAYjZfSfCI7Sc3zFdxoRXXUhHf7RmsW421x4IpxFg77zp0J/cVQbYLdlfCdk1wkYmu
QB2IQb10ijasZQ10KihP+yFm8trs3+2WpwQrzEBlweI526JTzZUspWv7MNZ/ZbMFpWCqjKYs2hd2
+N5ZwqSqTMFDDGF+tlL/J0rti4Fs9gawn/9aauUGul38xgVYyfltYj9WxZEE3v4NbaiyGjCkPjVN
jyEc++26cPnDKqLB1ZG4YELntlOataBfE9U56UliosM20k2pBu1HGo+7jAI2ljL8WiW8hWKjqAqZ
lW7zsPjQelelljrEJOqQX+BBY16SQhPN1mZxz1ZOqEwCC/yBORrxU9PJTmCGSLvYmCR7TPzVwa6V
fKcQcY0JFxMmhXT97k5o32oYKWVs5R+Bm8S7Nk61I/WCiVQxbx3TlqCUb0wvQujlVjMQ7U7jVB1N
u+Auq0Z/x2TmlzVYPML1yFtreXGOYhV7h4feVinM6j13vVXRK522xiGU3JZuUClcHLfjKrB059XL
xyeYszRWE8IZWuEcHWV0blB+6h0ZWuNaTnGWaTCVoFqc/6UH6f1Xn9zTPIux0DD1Ge4uW5T/RypA
2kmcjJruHZcRD4TrM73/YhUHWv/u1SHRhOno3+xY+/NRWI7Tz9KUJNo7xmVQtfIRX9h0LYb8gksk
2tdNoINT7nVWj0Z760Q1p2QgHlAq7TmKmuhNzedyIobUEmzFnpZSr6ESTaNzj6FtZ2VG8hC4pbkq
5tOQSuGSgKY9SbI268aWtFcU40r8OIUj9f20pvoD9mw3+d17BK1lE5jG+NFYBsvuJHptW0Kk0BDz
CGcmdxHjWVh2/6Kmb4WN+sllscLaOQHF7FXtxqGicLIqXUFrY5RbSe3EQv8UWH3EjMJxL/GgOnu5
Ff69hbUzWeeJ8STrV7LYXccB43UZV+tK0xdad++I+gAHbI+0+S+69nG/StUBF7k5YUVVqGckHSmU
ifcbUDTrHzD6PlMEt17LWxkwKWohEpzhGTl7NbHKJQGd+eJ0UT3Sd9Vf6vzgADlu7FRlelBbxd4G
ofCXLYWocKIjLHtr6CXO5g5zwbwXzuBfs52NnqQeSzyC/AepSwcbCoOAZPthJ2tQelbO6p9t1aro
oRwlx5mtn5cBw8rKlFgIJT8RRlFgs3I2xpRT356tOG4S/PB4c3c0uemmQmh/9bkitbPk/YSt573G
osrXoSB8ftAd94fWMlQyCw+OkadHW1cxnO0ymsZmZlyx34k1l2/0c4x/6i6Agb6aftN5tI5D0zqY
BD0ERQggVpQo08flLZLuq1Eiz/nmq6TqdvJBrPTUyHMAsn2cvSCSJ/shB6Y1Ut0+IHocH6iubL8q
RBaoqp4R7gwdVh6Nc/0T7FdyligzjIuH1EjNlTshCSKC9JZOFp9fA4cTtHtZrvh6kXWMQqf/Htad
dsL0zsg7dMVcL0Dp/C+3u/kPZZDjaQY6C9W2LD4vw9c/cleqwWoa2gXOuc1oIBYSmjAqHdIXV522
yhgTIN1G0C1iu0vuoeXAH5bfe12JF8zYRPh5xvArVs0I+7UWHGy7Ul+iynhJLDIukDOO9VCzKK+H
3ZccJqq0eOMl0Qd3LVSducQrTzpk/dzmXwqndraihQT3dC5rY8lRQOhVrmwQPudmVqfEPZyXkZTE
LQ7On0UXOMeAWe2GJhEFOlTs1gpBWbnFLZlvBI/3u5iThdNmVdqsnuURe5icO4SRN93PvdPXoThS
3yjPDOsgRwuLL80ub3ib7Ysp9ItRklTU58fcS5CYzPmLXy+KalFLdgC8xFjtQqlhQ4L7IM5B5MxV
XEf/sbQ1Kit8z0rvj1RO6uVY4xa7Cb4KBMmg2mY1SiPZ7pr6nk9jqP1zbOvBcVIb8p+A44GoifRN
Y4VIFIX9qEdt8j1MwYkLoXyOQ0Qpn9yNfJh+g+LbB/PGyBGylZpbNpKm4c1dOIuZV1Zr5U0q2ABT
VZvFOE7z7gE7ZoKlu08uMEoI2Ubr93XImvLHyLCNx64gUDvznfYmdI0YaRtjibQW+Ddzqp5yyhoX
Se2G6ug+MMBTbwgZXszY8A+uA/5H1z6XlUc7JdHBzlRvyat0vEpcFio3LnprK2IwguizpHub8Zqh
eqY0Atfp/kUyhujmv2RIRNswSVVt3UAzprr/WCHUuMHBxivBsbYVa6sNlfeS+567awXAWUKRvJfI
qb2jQFq5lmc1olpAHPqf8qSjufZj1SbLb8ofqEk8n0Yo/hZIzo08NBXl84ju57b8jpcb2BZr7yRP
wkPqNwk4ub08+/Wvy7NNSeaE2WnpunXJFpn61sPBm/RPKYjMQcuJiuZF2Em7wfvl4BVgNx6AccRB
ecBFUyw/oaN1Yh3j/PmtUh+nSyL871//jZ6kOCxuIjv7elM8O0Efo6RB8S1/ZGjjq0BpfHNa+znS
q+Qqi22IJZgdqomzWuLeqb08a/ZkbxDomNsuU7SDFXvOuQ9z/UCR2SFaj2OwE2Yui6EdzC4+wnb0
7ZNmeOk9Vmt7H8JdWrf0Dp+pCSlcJG550ITKvKRSMaj6KtUrGHfwWhWhH2X3ssKi1FFWPgJmHa4e
722Fv5xp5LxLS2zdAX2C1P5pOX7/6ca1sQnohkGKEOOpqJxvQBXr81chg97qKVMf5KwC4o6/UmvX
Ooe6c6hsyLRAJ7U3RNavEpOiGkRnIHAgtoBVRMojfFX4obFWmILR5EgxXQP+KbZCEeXKLT066fPK
MmsQZBLU51+QR26z2WU6pd6pZYD5UDuQjA7BZzg2O28nRlCjaZYrCHBPrhPF7l74aAZrP7Q3plN/
y+2e1ZfabpQgJ9f8a0vp+v869nU2r+md10XzMjZ5/hpl/GifN/Sd4wE+P1HstV0nm2KmMqd4iWaP
CXkxleXdaofuwBU7KffrQHMsTCJtpcU9l3KRpwfgd9hgaFQ+Tn3YXbH+oHOZfSd6mQI6tqkiO262
kYRO0i6OitrzR83H6rgULIqWZYFhZeuSpfSlIEf+zQA2NLPBVSX4jEMa3iztmcHr5GnNlTVZUCtc
/zvfr3+Wh0gdHtHsH2u3bdbVjFPtg1E5Tl3VcD3oxms+lMoxR7+2jkfxV5FojY45myBEcP+kTgWR
9fC1FZTR3FlSu5OccFmtkuAgG40TePOF9q3MzYwC99yuS41yxfNGvchjDiqWOlM/a/ANJFg63ns1
EZtMVWDWRB1l/2mZVgROA6kYhqaL3VlEZEbLra8XVTjDUXGb5Se+jttrbhDloouQp0Vtgc2YgdTy
BUG3uqHyFGxci5VG45UbuZyUbUoIxeomoGy3p+hZvtHWVvK3KQrLh6YofiaZXbx5bRxSulaHTTVS
VGYl43JRq+XeqtwaI/JYvbtOkHKZDD6+MLd5S/R8OV4W1BTwRCKWYo6q+m+a59Qvcicd3gIrSFFy
lJjBOwiCyjDuiwil/tdtaHSwp+SxpHG6A7S9iooJ3J2eXg5Kwareyzuc5cH70oCItSZbFaWS7NFS
pN8cL3qctDJ9L+F7WtjwdpbgdpxENd7RPg00qegUQClYLXvzoXIsrLXiBT87kNGATf0y37UBhcHl
msdM2u2dYNSeKIr8noAT/EhG3G8EQCmPkneCtyTd6qwol2s5VqZD1VUtBp/OeDM7m1CsaoSyGNV3
zfffUIK1N4tjmxYrgVyW0DsXaNVoznbz11vq6glSQf4y1Gp5TZRnxGQsOEsqdxRIXsLCm56UWLWe
+wQZaWsGG24bFbgGl3wRRn9uA3kHpIP9lkCgLiRUS/KcE2zdDkmQ0OtF/WCZyq4pSgeyD03z3IVg
jU3sz0cZc5Dk+PKkyE5pO38zWcSAWZqXH/rU7ld2UlpY5eizBmZJIkpSOUdow/skq7rf80YY2csG
dLplQ56icrnRNbwM/U+zY8Yk9ZX2XJdN2sQ5pl2pr3yRiS1fX7yeuws4kVqP0ZUe6s6iMrYJ26Q/
WnM8R5yFDy3o50eiwXySROmex8O2qWz3JvWsY5KVJ0x1ARpNR71HRbMTRgCLc1aJyPa/V/nUhmVH
y4yKu6ws5V7uHFIAaWupFbQBYT5nykFUir3OjaGX+viRGpbtHofOO/VqxpTNumsOetllfOy0ol4B
ciqODff3SmOxe4xFPGuOzJrQ+ebd03RuMXnWUlmQGpltVj+k0lkOabZI3QOJRg7Kz/8VPqMnIl6V
OthmcIbPL+8Xa3T9bGfVRbfwhn0d93oLEgd+IOaW+k5+YyrFGybamdjLXU+nxuv7qXVrgtzeemGO
Hwv7fFtSuwvIq8AOAP5E7hYFj/McCpY8m7lTvB41FCwF4in52QaCYO7DFG79AdE2oESQeXpLGCzY
wF9OvaXN4f/qZ3dPpdn1a54b39NYGMeIlpW8Im1zIsKP8PKVnF/aN7QL/qPczpvCROENXnKZbBJn
JtDaK2RLlkSXtO1fZp6GR6OwgA57PFOGNPbPcb6CjdUkMBn4v3B2UTa0vL2ZQGy4K2OgklVXA9po
n74g9tkFLNPOu8g2wm3YQb6JO/dB/oQ8JCvurMH//IIdtdOFIofdPeWNnm4hyc7W9ErcKNROhxHe
nmySNONgbtrebrZyDESXH54EpmuCefTpJStUJl2wpoVX4LDRDV09yKkDahBxDfx7h0ZksxTaE51Q
cyIAyos/mtYGXEb1SUg1pdGSvo8DRmWoC8bhqrOZmVqvDemnN4jy+apE1IbvNvAA+ZdHst6Gne4K
66IQNcKaQfmwkgRR4zC2p0UXvIhl0AG/1YU4wlqoHqWvZN4zhtRdpUZlHYUFKcB2ZyVGg2eiNNJg
i9COERXQFK5GqARlHtvbbi7CueFgP5u1+V0ybSlUdqthDhUPtLw/akq0TRoMDINQvbcqGh6kKNgp
sjuOEO/m+OI3Df5qpyHMOrZFVr4MbkCYMMZnmsPTCsp5ex8oTW3IJC73DQIZvojw9rVcbXJWmuVk
8Z6seomr6OkqB06s/qiKcG4BVMm9c7y3kNXSPgp1hKBzhyaJ8brn1GPPvofypK8LHvURkTt2oXZ/
qUG6rqkEBiukfCda9PWn344006ZKfy77lMKPgsbZKkk5l0OeJpviKqb8TT8AMnAhuq4l1NnBnezM
bFZ5nDIsNJUwcngw283OTGr3SPfaRquPFKlimGnr4UUuu+UL2QEzAsa7dpTkzqHpg0pMyNKKUiB6
jhobj6NbgXi3oaUMYgRLQZpmTYHWx2UVeidrqF5z+PUI1ylxn+aUq1WRhHRUaqhDVqPFT6TAoXRs
QQziRJOT8jCJiweaJWBLeGRTjGxwHOE6XyblZqQdDaO2kusYcun1Zuyvs6hxVouDz428qxS2yh7E
2JT1qhid5qQMwPImqLtSMU3peVYZJvFe6qnDcbYQl/qBHgTSOXxMSHK2dqooH7WmKXjKCp9HbXSf
sMpsh5nGws3WHAPq08vWZFElZqUNqtErf8jLOvfS9Fb5w0ooiC2jyEsehEOlbbBA4S6fuGRVcY2D
JngWfH4rKpUb6qgZ+lLn8IWG8uEfW0FQrDNbIyzNaoyz7edkM+U1FYAs8NpVWupA+mfkmWj9+Fqa
8YPnG9/kBafqob1r6aXvEr3zXgtM7oWu7pms9r/nDSgJw+8gIVCJ/x3Ba4ltZdHz1wzai/LztEZw
c/XUXGth2x5NNNVPjUUBmxSo+r5Y9Gofc6HpwBHvqFb+bLR1WWoxfFlEqT75lnddWCmjgTvuKmyv
rxSZv9WCmT0CArd7cigwbzpVmx7tGRQyOy15tOIx01ClaIGJpE9kuXvEMLsyCFGctGi8RXHz52Xq
0eCAML5hFMlP8jiSiD8nR9iXp1z7FCSvyhmsWRrNxaw7mmRBdZOMZqMZWIPrRv/UJhGwIFsEp2QW
ubbQQPZoLdq1nAg0k3sNYt6TNGVKL6Z8UeEcrdu4pVmbYMLKVeMVHXhxG/X2k0VSQnUFtPnYnGR/
NG8n9xw6+s/Oy3MkTIWL5wTsr+4Y2qabBwmrIn1YE06FaazWdiiYzVdWE0tzmFWhigPNeNKN9ueX
1zAUqBKcVFnJkk2vOciPnFnJawqFiGSHNEof+/2Dntr6GT8p963i1+s28NN1OYXoJE3XOnS+EV5E
StKupyPkU6P0Fs0lZfkxM1z/mz7HvGGrCg1IvZ0eYlWo50Tpsq2ejd9CtbBZ5TH0aeK56avsp9X+
D1PntRw3sm3bL0IEPJCvMOVYJIvevCAoSoT3JgF8/R0o9j3nvOxoqVvaZBHIXGbOMXXNzwtnuhMl
lhy1Acw76k8DCGt4hI12GZkdPyzI1K5PK1kI7r7PerioZhf7sZUiK1mMv3HOR98tmsDoAy7Rrt5n
DXh+a+Wkb8YRVhmQMZNix2E3wQ82eEteIhX08+9nEMWEzFGj/XKZrydEU2kU7X3Epsudj9fhhFvk
r2UkLAQKbFU3h5EPTgGO4CxwLamRvhsb46yXpuPj5Gf5X6ss/xWBK5dRE0tTRFbSvjfzP2IcwJix
vwlT8SgmIp1dmR1sSoGhqp9STZwJ536YweX5kF9sJHnr44xcxp5qEXQlGvaaISOz4KPUoDoqmDdC
Q3InjfOKX/QMw10h1RhVl2xIeUZpUgxbbvBoiF2UmYFl4PPNhG4zHBU7LeIrzsEf+vrA621G4xM+
sBmIvUbcy3C/6sIJnKzLd2pCX5XrhyXVLJICgHcNI1EGKbSwcXZnSAfReGa/TxhLme+Euz7B2Ai0
BPXnTHjvGqkMtuVo+fmgvGm1eMiLKg+mOXdCW+K9VuPqb20xEB0RlrSJIOCLLX7ZZbEXpwYzGKL8
1Aq2dp8s7IoHdy/K4ZzaUt/RYpykacxHq7N3bVNBbqkwtOHwfEhyCQSgJgYtaZfYn5mos2OWzwh2
gNnU+CZHlsX556h/1p1PIF2+06vZx915XkcG22R3Z14M2wuivM4zEtXAAJ3PGZeaU6pv2+el8taz
rRbMoVWkHCXTFovCLCwtiqSeOcbRQSUZsGd/sDosI7hEd/hFnxdHbUJRd09cPN/AcpPAYOxpV982
gTHmioM04qJAcwXE1+1OoIw+3c6+63vTy3gCNFkSX6mUp4x8U19Z5RdjMxaSrEP70ul2i4WKuVj0
mZsqbk7p4lyYBnzLoXqrU/gNWwaay1VlaIXOirgDWOJM0sMPfBGdcip6odw203KMGZJQPGsEXS3T
G/oQNlKrc1Kb8p/V8KpLwwg02/wzVs1TmlRWwOJlVxKKrKxlA5Fj+6IMAiOiLSJyrhB5F+lT1Wj+
wkHPkDj2WPu1fNBwPRrwl0gwju1t33KXZXigaf6xuVJoVrNA9E60hMeQm+h2U4t8xe2eCCpDS86R
1pOjMw5AguBrkbmqRCgtyWHuF7ohI/KkZr5UU2f4bofwCCdBjhEQibpDd+GZdfJhEYV5dg1fx8/o
qUtV8kNFsGFp6TfOwEOXA+OKmrQMCy056Un/5Oo9SOSxNNnvt2+dXD+ABxee0TEfiAwlNNPcJXgQ
fKbL3xmk6vhpFMKPE0YEU2rFB6Ob7jWLQmAg9wFzXHXr9tk7KWY7gh0W305blNHtJof6xr2f+Gu6
8H106T5btfc5Nc9off9RyUz7zokfTHYupGMx+0JE8d03LXkdLlDYqC7XANjveBoq60Z1lyZ0uuE0
LgwfdbhJxMInYeEQ/aDb50FSVM2L8k9rV+LvluZiDRMAPXu8cwUTvsSqH6CZEEsyoaQu5Pp3GNS/
A54lPvYtJ71fj3GrfyloOuNZDpfFVvAjRwQM1iMuOzV/5WC+15ZxgZfLqAMtCjsaKpg6+hRl3x8z
cgu8Iu5WnuUiDoa8ImpZRem12Mi2KbXUIXvLmF7A0DMoaK191nT3jlM8KJr+odhrRDuYvo6sqQJC
goUHyABpR7l03rRgrqmL7CZPs709upRcvYI6ToG7TGRTjIX2gDuvrnVSWFh879euea0aehM0ZX6s
xH/LRGY0srsUH5osTWZH5i2WZ5WMjeodBxBrUCXzbd6Nyeh6XNLjrtAbEv2idd8MfX424vchIiEV
XKCPywpl/EShJhg0OSPdFRkMN8hpuAxnBZlhytfhzF2oVuk9AoZ3wBp90Ck5abU8/TkrNW19cd3M
S9p/xrhOe0KdWGklbExIJv/nxkYaIFJMEuuLTxYva/26rtG5tWzfMWUZqgpyFXt4iob8iZ/leLIT
HJldvM5cN+XXoOl8TmhKBmbrRQJ3jWiwWXsghAJ2QlrAb42WsB+Sj6ph0zOrxodpLeBRo+h9iJ1m
34Dm9BWDcV+fF4GB7vK2BedpmypnD5sYb44hXOeNDWufdserXKYICulLgZIa0l9U19yzkj+sqDJJ
c9gt2qpCbyenL7JXFqhEQNhCPuXmbSczJGyR9mo0+uiVVEqBEWmEpC/KTrXTfNeS7AO6bkzv8yoh
qxG3C6rPAFI1m5D20mCnggyEaaIgkNsrjZnHr/tB3vCwFv1DN02H3EYkTwBXYNn2rd2PD3VuHTIw
Lr5T2++AmSZGsF8ayaVhI8c6SIaUTY2ZkHyiPOMoe1ebhPiBlcA+DZ6M6ETuZ5GDs7idPHQyQH6E
PI0T1fjCUnNql+ns8Ll5xig/MBSHi0VADY0lSkBcRqc6ap6iyIvcRd+lzA7xSuSnCKLD2ZbFv1kn
4lg1ZchGAi2POpER2hsrq/M19k2jfczlhEbBvrj0KxxA/LTy/kEZNDVwh7q4BdB2pH+Nb/qe5M5p
SZBfZco3oIrHctUvUoWtyY7sdYQrfLpjpPpdV8YlcthoNfz8StF/kZnBs2MSO4f8HpXxa4oTVV+g
pVkYJEJ7dUkqYYh4m1kfMfaqrh2L0CZ1zZt1rK5Te3ZhzK+a42cVvZy0VC7BuSGptLpTtZYMIH05
8FlyvvISkap9dmve9ybKIesQoRI4lvtRZZkTlCRqcSq6z3YePTgqk2uNxNrJoBFEal/6fXzJR/Zg
eQYprwMFAFwuCieaNUrk2Oc+OVA+OQdYng+8g1rQkdWNqiL/cfr0aUSPSXZW1WOgUlpPwP+FBTJf
4vajrSS6vDQHTDSrE9h464bI3tU3Y0zYXdzwnmKDCuOsCIq05GYlx8TDCrJ6mb7elk35UY6EEFtM
mcrefbAG4oc+4qjsAqlTJLaEPqSDxApwK3VJxePSyWdEzxtKNx0yFBAQR3LqD/luyIz89Dx1bvO5
v7Tz6AZCH18ZXk3BOmcMNqrYPSy9SkK1TmkfT7HrLZ1rBMzcMWNPwFbXOPUMW4qQcWBOUFBa7Ei7
CLFdAirGreurjsaD3ZQFSQ8sLNuqJl1sSAK9KUlgF5KbQCv+DIzk2HJAw7XRUMZ8wJrSPJuQGTjb
rdGztxInisq9aqJRWYzECPOk9qJVYGSfjPe0d77NkkffWFEPYFLpFzt0APZwcsWE+zTUAo3xg9jc
Ze5mccMxkZzZKAQSCX7BpJJanLm8hSawr/kIWwPZNFSbBzUjxYM7mMenl0eZhJjQL2aV9kesA5AY
UTbZxFrfz2aBopMPvDHhKOMGC5yGWk2vUlZTy0Ji1vo6t/05doDoyIW3fdLtz8mNTwpT93Mm0n+0
NfE5WZvGMwWfnBjNp7qwnkUyV775Z64JaqpsJQtMIS7uFi7NyA2xLNjAoa64mYciSF0btM1qpF4/
6TU5qgrWz358m6jGC10tdlq/CTldoP3pawHlyut0yJizCd2vHUrKowSfG3hgT+ZEiMTmEUrwrWmz
b8ppvbyZ6CmG9S0R0Fy0GspVjl1YK2pJSVwQRWAqkmJ/nTzCl7cXs8+MFOKVCd+1TS4pmPI3u/Ar
wpZGkHFM4WoSVKbb7W2Z+PYGcOUqqrxGiV+ImHzPlnxX82PNcMYkeqTtncTdIbZs4G3PqPGG5GK4
bD0snXJhZSOnTtaCPL+9o31o0WuhRKnplxbXW13zJm/Kv27Ghkov+r8MMNyb0fhrKaDQnTjRAiZr
NxRU0pdmdRdnATZMo6SkiTtr15gQ8Svtjqa4woXca3vJyksadooXDVifYPGDXJYjPvYW6dz0pt3z
m0K5i+fkr431Y1O9TFaqPuAU9IZOaW4V8ilQrUlvlfwQ2MD/GR3SS8qFpzQiubetjj2vQiGIuLRq
XmFbv2Wv91QVj1wFLAMoC4WR1qeJZTqJWj3WneLJ2CyrExrUzsH7vAj5WjC7qOsd9KWx0f5cbUoK
Q/Wdm5rO7Sqe9X7VAXHzsrJ3Y56hXkabgLiewmEIrdR5QX0b+SPY795ZBdgiHO7kgwacXzyN24us
uvLvIssDulxxkMO0K+1UPzsjG8omZkFUrpVfPCzW3sEj9NkbycnJVgckhTuFgKI6T8Z3bd2ql6lj
T25VR51dbNjZgk6vHuxjTof+aNdxuEwAqlcaq5UwcJ4ZRfP0xaGGrYbvITKCpo+yG0nPtyBRq2Ns
fcvKOiNvq7c2Vp5EixENWJkbLrIrfRvnGE86oaqmO9yMifK2sN30coOxn6ECwDDRTntlWRvbMMk5
4UEsd3aafNiSEZQt9IuIB3cLkGhwiJ0QohNS21QJmtPoRZjuR18N70o/+nrT1LhA05eICAR/Mvi+
Kiv+tBv3ESFBSzYgiBH8pc0ODul5UJmXVcp62+CkoSih8E0qJ8OPwuZziDj/ZeTukL3BY+3vYL3z
jKqHfMHQPxiS6ILEgN3hQmgHRyXCruqTXR7RhhP7dVCLCOMsMY+hoOQC/MNiRzUqjJLW6GsRjsp8
NmhLObyEZVKsDu17n1QE22H8AitXD4epmnFwIzmFiTC/O+1fDlIu2ZIDq6czc9wZJS8ZLQS1JBLN
OyzlNmGXO+UF2QQdx7krn4dxuGAZMglMcT4IlymLyQ2HQr3kiVJSD/3t1om9OsH0iDUJaSK80Yuy
ciZ7byRwKetOis31OaYBKLTWT7V0vlWTV3cmcX01GhbD0F7NkmhMa+O1RmDKmI+tN0O+9K9DgwtB
pT/MS5AerRqaph6S0UAxVWJrYBL/BKJ1PsYuLgS8kt9zLmHHzMnwQAw5mirYtzFSBtPcgB9DfCwb
NdTAHi8E3yTpllxX2mx5qreCXsMjqcobt3u8XKIPJ90eWtVSAzUdMbhhpWQw7gnOi5VrMGj0Ktsy
eNlADui+a5voSEAYouamtXLUrK3mA0aL+DuoLGxl8gxUrqhWNwxjPIojM5jhBJP4hwydUzOOX+Si
sTal7fWrK+IcZbzawZPK4oTPRK2S42a59IiPcDZZgteJ7ofwjG/sIpSqmnlRu6w4sTbAdQ5BIJ9a
JxSQaQDUKSZJWwo+uJWAydhhlS36H9g6NJjuMYmGNzDFj52S9GFmNpeYr9NOZv2Stq3uabVV+WmJ
Zbqg+4BaRACATRR1O2Q7Lts/Pcu0qauxmmdJWDHxYVz8U+HnCSjjY6K6228BQNhJ7Id45Cba2mA0
6HFoj9pbmTKPs+JIBGNhnXFgvKzS8TLDfbBj8uwZ5VECl8pzV4wvc1oD49SXd518JF5MsJogyW5E
2drMadcHiIQ3k0VZ11j5T8OQ9QaeqQfOqKQWVPvTGKVofZJ4DsUiOo7pokbCoADvhHDj2mBpdVki
8JWeoxvnCnnPbiYUF1sJ8RttvOwjHbvo3DwUSmKikVCfpxkEmMuT7lkAQVm/si6M84ZsI+ufIqtT
Mb6SvisCd84jfyAeGC1r5BPSXgWZQQuNboXPQ6pPU98aO6fBoKZnwaDK0/a3ozFvd6t14rjPGUKV
HKkTlP6RGIhKsTyr57K1hl08T0bYwrdy1R+yK5kGwZH3xsXNWaRTseYJkdLk/XjtOP+rJ+hHSh1j
UU5GdIWJ0x3tzXiwTbuD3qCIRG9kBktfUKFskXVAtmhpxPJI/jiFwkr85pqZTA3H+QU++HfK0BS0
O1iVoTEO3Bb4rjB3MYHE+HaiDXLCskNCLeb4C0ew7utjx+M8rXtwr14k5D1vClZb0eC9sLTnAQmR
rJS9rfUvRLVhUcTU55mK+ZIsKMLLTH2ssvVPsgU1wbbaV9nAUa3PJIBu85iamCN1Uvj5Y2dUHCvx
CMdK4AAzBhN0nY5qf5kDhJ3GaU+OFCyqh4ybR9gSNeb8LBnj0oZ8i6mxvFn0U2B1LhZ7RulCfIPJ
HmjAH5jvsMWOtb2GePTQ2ThhIkPjC7dbh/UiDyT/BdMrHSIvV14pmQmwnRAs51eBXeNM+x7jloZz
rGr1DatsaLLbixFJ46zi6roptTYsrLglGRj6Ji48UpMZv0NODposu2NqsQbZuq7w7+1jSSiIKNdL
luMDaYRx31qMxmZCgFZd1Zm9CaCuc/KIBgCqmHuPjtxmcii+bGd86p32UogoUCKWdKCRVN+UwK1m
SohE47ycavUbNPqIoMZpCDjhU1aq5HNWnJBJAFPhtUb5tpk7C1psAqoOK0g7r3ASIkmm6Qm2MvvD
FthkQS2N8gkyttFne5LW3iHtl7Qj1rIBUb6yfuwezHFvdiT+LHVMOJm+TU30Ces+OwG7RJ9QYHNT
+fe+DdIS/noTyLa5Nyq6AZeh7pn5O4y8Dv3axrSBj/mwGqvmM+pNPZHTx+fibwK5aZ65Wg24DsxV
vhEfT0TUvmQpYmhMgGijAETGVfpSLg28wsjy2o6iy6raKozETAS7H+Vx5nc2Px2MhM+aNh5ZSjPK
UOcH9uhUGC5VfVKNL1NjsKiIY4nG0AJJnudqOKNThzDrx6Chgk2etHJ3CjKX9/TBMq2Gl9Ux9lrT
tud40h1GkOQfzN0fS0mJfYAh4Yk5anyHK1wjTyCss+Jz6pUvdRaAoRrosrLNvSJtIiRQpCKKiCgy
xUpv3NI4kHH1buXFAtSg+HBza2+tdnIXa/R1qINTYg68mTxlT0wdYy4JXnMsdiAyK9/Q6VkJMJp9
jcrUcyvyntqhCo1FUFtr5gPYUG4M2Om7UqafRRd9tM4A4IbGIa310AEjlWvEMuQUS8ua7Bp3BPGC
V2DmE1F4cUNmKpUvqHb0mh2sCpwEuauv9umL6HioXWD7KKYj6TNO2aemuevisQ00V/lXruUlaQgU
SA3OPt3Kj26EqB6ZeMJr35u7ppyBGAFt8kVt/8NE1By6VL5j00VGFqubprY6JClnDhqon9J1vJiq
XwgostqgnLII59LS4f0ZaT+j7j6CHXCj5dChpeLmDML2JPASWyFgGsyus9xwg/WWKEKZw1WfE0AK
0UItoWPlLPA+pZkdsNwjCalqDkaL5rUjvmixqR5GvtVB5RsD3NQVxmsvqiOBwq8p6XNUXUnpOxU7
/txCSiSi92o1Plo+LG8a3W1O/ZIXruWriZn5BBJZh27QLnKd76rZ5kKbLG1ftP/UND1Wsj1Y46A8
RuQ97SuzD1fSsb3NJ5HGZWgUw3yiCviIl9nyy40f6Q6ABTt+htXKrKtRwJtZ/KK3v/hyb2wSR7Ai
5kEilBuuCTQPi0CJv8UbxJ/DJvfvhPujEqDWoemsRv3vMLsHHQRkgVgWNoA8EVJ0b2O+CtzMzHa6
dk4gM/CsGT0fEpoKWXx3uuDhJ6HV60rOebNYAidnX5WnuFQGHR/AMP4bA0Ijp/3kwIx0a20rmOxz
jat4dOUXRoaaUILiBnryB0kz8HxknAdrZV5gOYOoMcnMipw5bHoWUgw2/iQ2sQAoG+n0GnNHTDBI
lXziRCRhzW2VlI3uJRoMtJ1NHIUrvCy8bYyuE2QdK1nzlhu/cR0nc/szEZJEViAjhIY01KI2NUqe
milHtD62OVOMsR/t3WxTpesWmilbEIUWc5d13WRu9oZvlzUokpCJ8QmdrNYTBtPbSQvxMHdQD7Id
kYba+iZ1E4Vm8u3KcgriLFY45XpkWubylSfNsB/4tiQxEQYCDicnMZ7QCmZo+1SV4x6hp4XSE8Hx
zBbbS9GsUYufcYy/OFOpo31ha9Yp1gHZEZtYSeUno2rX3FQFE+0RUSKMoui5ZBkFlIxnlt53n3Bf
jT1P8ThGNXrV4Y/qxvQCwv0Yex4VrY4P8Cxiv+45LNcovzjotc6MFuiOJqpvJzTshnB4xTHCqNVu
OdWqXUZa9tKtGKOM5GWwKVLgzex5aLd3UogwTacHdKiTL5eSJPoleyfd1UvRQ5wm8t5Xsp+PepXf
5Nl8syCIUfddTVtujCaq7zp/srNdidO1M1Wg8FyD9go9uomHM0EV5hHfxoHsOxc0KVF4Buh2r5Xt
Tjj6q9XEL/DiMvIm97gg/pklN16zHKYB27EtEzYA4O8bQ4OBjyTN1PU2RHT/WDUID2BN3C8OCyVc
d4eG6TkIYz0KICDjBa0KHg7wcZFlO9BPNMYKRntjlHrmofPxwaczSR/oOybmsHMv+0OE5c2zZkSO
uoREjUfLSxdOdb12yWFvXxdt+de8tckUHSYjo8nKdcfTW1EhVa+q29jpTmunOuGwlYRqddZ6Jrhr
XOBu1RFNrYDsUSSiQqXtbZYoHIWFKqGYRwhfJ62Z30um8DiAVd4+99sZCO9KxyBz2y9z1r+Rhexq
HAne3DR7ADSAkXSs2O5shTYJiCRp23vdjp61fjlEg2ru4pZNX97ejis+C1JiTE+bomOn6p+KoPV3
3TOEsZVBFTZDtbVe8rJb8bsO33PByD0tHGonORx7syQOky+dvpFPpjCXMLF/sHZ+ZyMnnKlT3uel
cgcl3AgqXKPtENNWoD3epc14JDcJM2yUIw1W490GIRni+3kktY1MZtcTg/WmxMvP2LK0ysSgBos9
nU1BOWM1ksCVDAlm2bx0IkoCRiufbc2iFD00Q1LAbVgovhRLf7IXgrozdZj5SSJrEf1Tx4tE5aBT
KRkFdvrxn+XuitVNXvCm+ANQ3YNwljezRWU5TDyRxsy4QmP+OSVkUsdEvuNWNl9yBClJp7+zY/iq
uxYPd6qECB1Mp9qvGIdIV6dhue2K6sUmY9UX0gzRUCNPTT/rKv3OySvZ4mR9xKwrYhbm//NcL4Fu
XyrbAqBePsiK3kUqRrLTCH0z6tVEjIc+DFDEDV5AOpaMJU3n7pG0lyDG1P1kkw4VdSzNGVWxu+cY
MlnYDcDZ2mrLShRFHlJuemnCS2ECnAPVyrcnSgTphn4zDQyP9YLDeGBvnTLCZ7DZNZvCf6co6Xov
jJX84CG5SaUSllJfd2md/O3ZEnsi2474lA95ZZS6oe1CFXGOkWoJ/kSVEGM2O0CAbrWiGX2odaeh
nmRYsapTcvurlA09xWq+Kx2Pk+by0KA8JIdWpeAhVzfW9W+swe52VZOoxw4DbV3htXqbHWh3gdyT
Yg/Jm8Ud6OFZig9tYYBYAkC5uPNQB/V250CT2zmG8qU79Rec4Z/K/DJy5pu6hKpAc/FkI5NRyKvn
/h9ZiqvdTccixxtY/+xHu3uKBAzEVlHxUpfToYtvRljgRzRCjDmVzmKC79b8sejvRvVTCD667dQ7
0L/jPlKdTTo78fPhg7Dssd8t5fA8qLB7U3J7WeNAJbC/It5IkjnNxzUjpouC5ujqQF2T3n121j/k
cf9hW23fkt0aDWaMNWN8tDPITw2qfC3hhNFKr1Vt3MDTfRHByIOMxfPpZaWr0y4S4EOD2TDT1Jc9
Xvu9o6vRndv0gBEoBvN1ANBj1ScGzw8t6FkUFeorvth/zbYpbXNMerQihR+VbG9QEjiBoijnDqV7
twxgUxlTH/W5+9S3tKHaMQE83SWYQW46qNWepfV2aJMys7eG2NqiPw1fxU//4UbpQ4Xo8KfOTI+Z
h3X3i5fsOZB2WyvHZSf/OC0xxkmtHZPZOF4Z/DJv//MXCpeXyWgzliKOTU6IhqKQAqMmpmhx3/V4
btFa0qltiIkxQ5ndXRX+XT7vqnawQ8TOxaPWDwFyITBOKR1rvhjYDP+/aXfsi/Hg2Fb/OMbo8YRC
yfj7S7XAQlOiiYY0PnICKOqhbqBp942qn//3n9yo+LDVHi3EZs+qpjW+Y3Z0pzJR3qSnKCZiUXU3
Wq8vt0VM85FEGz/BgRgFUySchu112airy1xliAna+BfC6uq5b1tuivx4s6I0bGlbHCtUQ7p+ew2J
+o0Om3XjYC6ZeluiOhybKbmtXJKWWJiZrAYTi2w723rK7XuGYgb6IocVRj4M1b5tJIRJMdN3oo0E
7VDtJsPsjgWnXOAQp8YTDxGVvr2+X0yEYFdO5fVfAPovcDYTvDKXCzr4iPja3Frvcgt5ArJkNfz9
/1GwNNwqtGKEHXTG/bIi7/2FprF50zH7onDnkcUzlqbPrZP+/ooxF9/g9iczFjZK5qaHMYK4GblK
sXM2QUcs1v6+6F/++3xTZTpWg8brU6f/rhQiTGy/v7qK0K+adEJaXtMWGFjCJvC7ykAR9qX12STK
6+9fI2EJfpXGGuqatv4BiQCdjyvqaURqgdvF7c/z2Fc3CAnDpXBuCromVo/gvPSGUsvGYbeHxkvm
BaRCA91I3nf4YBwNT1oinXOnl8Y9qmh6XsWNwjaLEWZr8d9ONM5DNZsZB3o/YXUiwXT7fYz3lx5g
IEZNEV6z2axJDjulrKKQrbb+YnTUwNLIP6pR0+4Vs9iu4Fi/583NuOfX5WDlU75p3/Pz2kzzfzkt
ZdTQaRoxD+ZkTeeBsd3d1C/dxYk2fpEgnGlidpm6TR1eOSpI4Mt9qsiHNgOiPeufKlafz9WcNT9K
pOWPJG75V9hELMoybKYO0EQNeGQ11ZJ+VX9rbPnRX9k36gw/OhfJCpJV2aS0SEENnb/JIYKjUglq
I12qh5loKeGvwr8TYr2sVBLpmrGvMdjq6YZTvHQIdJFjp+qtkZWAwIo8JZjDPS2bY6W8Bn3gp+Oj
/y+AcQVqE7JGtQ/sFcFvZ4T6lHXYKwkmStGRHxCz+g6wGqMVWSktlNqKduBrjRPDUxVMfJKEpHhZ
r65OTVUuCxB+U/xGYbhEg0bZBZi566K5UrZZP1dhZEEZzWIzuJKXGNbcqKoYbvRcin1eEQiZylm5
1ODMfaVH/clSLg4gGlAFD4R0S1U9dAvysDneKp1YJv7UosWiCG7CzMFDYUxOFUgxuz7a4fjOSprk
FsULIXzt6npsXgAnNI085HXydeUPOAS/7Wk40CYUCiZoWFDSScq7dfvV9bfKxfgHPqn0FuZNgZsC
uyd36lXRDZxXeJlOTVfYO02s0zOJnKyYI3t8Fv9BIhNShNEU/rqT8XwluyGJMGMjPH5DTZ95GoFv
+1yuW6O+8ZiM7F5P1exyzUnUWuR0iR33D9pSTDtw5sL/PeOM//k1qhm+Y1UdsSbk4fX40my9PtoO
pqum79rz70cvOzETtsy6bZPoZkpDl8IK/3bMC27ysgPOsvku8sGtDrHsf64nipMjcnYEbxkeaCCK
FZGp/ycBd5DTeJL9tEvA+KEWHM2DpWV84us4PEfT64Qz4/73o4At+MM+k30PmUYnbAL8UwbttiMB
7TBwjtx32/80ZF36hkSz8/t78DcCvkqxr2fYVWUvuns0W0bo1C1z9JkC5prLif7B54xfPg313aHj
HzKperU1gFM3/17NQ3ayfktDb19zsVShJPeTZRNLmatw25itDz3tprvr6z0m7oellz2odptOaqn5
WOwozY6KxTlyfUMVt3qY+6Z4LCmiL05bA4h77WNDu1zT3wj8CJAmKsffQ1/KdHlgri5BmHgpmUM6
gWXagMqg08q7JUmIucnW8nspTksKGtSMh+V4tTUNlWufGnu9cJaj/0sUVzkONl0hTpv1KGJ4rgO8
jieeu8PVAO9uNkCoIyZzVx6xQkWL9UsIVVxAG4W2fhld8wSwqn9G32BhE7WIrd5+P73Lmmb4yjAm
hEqhL8d6YVlDEFx3tLbWXpjxxv1ZenaAmlowJ5JgEZfq8r9RZEjiSBwxpGTGoO25tdDaaBm4mrmz
SB+axkfV/TAsw3qCSdocp3gpKGGfq2k2vlwmEgRtRPNZxi4TYQqhw9XvejUzdYh20b/NXpYQhpWp
+fqpIJIgS7kKf+0V7qAZyNuz7k5hspyYmskAYvoGEyyO7dKoewRd9kPVAWQxAQP/qROxZZuOD5Jk
cS8zoR803CLnIYrsV4x/XjaN89vvtWClXGNRkWXMWpp+35WYLebEIomZeFfGt9WlnyaioW0cadff
ItiLUmUd9XuB1CXsCdV6mLCpaxtk90rajXoD/UBbOad+YvdMzq5/jUn/TU4X2XnIuL6vv5rpAc8Z
s6KqfV5N7QzQKP2zJGj4R0Tedwb5YOSiTAzyt3+Rr9m+MYDggQRv9/1qlocUBP/r9iev/8H1T1YC
KVgySE/Oc/o4Ocrt1Xiq9CapIyXLTKUVxluHRieY8F0ouO6CgZ4W5k6am3f6iPQyTSFOQw00oWan
6G2p2Q5rot+Om6fKAHFD7bbpG5duusXvbvndIuzXqqCf0IpzzdnxiOeye2yK9Xw9EJ2ucI7gycvA
ZRwAS4avPemQD7JDi+4435UnCA0Hq2kW+tFOHmyVJPp6s44IEsA8gnniW9d0Pdkm1XM7sJ8vxrI7
d8ZQPZOnR0QnD+7OEGr5XPEJ3KSsADLT/WTBaD0x4bSeGtD29ZrPD9dAe2IaENIwEzVXQUTkMtbv
S3yrzikQp7zP+VpJrUqkbD80Vf2o2qIIJMMeErjE6eosas3oRZ869XUeCR9eOaQjK/pK2gbx3+Y3
7LczrwY9AJO926Esau6tuhgDvaqbN2E6XwQomz/ta2Va049lVM86u+63kr4+UA0hbwk2sW8stTRC
bYsB+3X5/RZvS2JfYkVN7zpmpZscfX2OMpcgHyJs/5QWOVR9gudsKZqQLKPu23H1HURM9uy5+YbV
zdytQ7P+P8LOa7lxJdu2X4QIJDxeRe9EyqvqBVEW3nt8/R2ZrN7Vp/vGOQ8bAYDaJZEEEplrzTkm
gHGGkWEiUTxyNP1Cj6Wkvw/5wDSifmMiEtgqz7AtD2ut1qhvU/tC6RAefSoY+ESsceVb6fKZZ7ax
Si2C5u/xQ04lzh76yAsYzLxNm/uBOgMySTzc34fhsjhQxEArHEgsL4Nk/ZciqNsQoPAKjgDdw+mE
V/YvlmTxEqL4ht6Pt3cmJ+QUZqQJdGR6nZ/G7Hk046rs0lRVdqbw9yVInK/TP7ZvF1TY3iwiHR0A
i86/L+BKTFv63FU//agxEqMakaPzOFkpq5cw2kwtdBPFZTazGqV5uSSPYetYa4dl1UfdRR+pjN1o
8E6RrO0eoSHY1JZrgGJB6R+sJs/ee1/sVAqnOu/63iGDFbqhy2O/EEtAVy+k/KZGVjW3dMhMXejp
LnH5bWa0XFlGEN/SAuOkgMG5K4PMW829VOAtdh/uzGo+ORBrXn2XTjYBzvrBz6zhye+c373pMIt3
sBWgYCrGUyYxcc2g2UdvCejdyUOvsvAqzIoZSk2LyuEg4auKP+znVvF/xCL5/4VptFybHCjX0U2s
4tjA/2dyVyOqUuurOj/cCbujbbWUx+P4GuLW3xb/7JGOGd3PddxIILSat4gZgR8mwZseRcWVBg5a
xsjOn+Ywd9ptmaPLGr3gtLCS2ljLRMiRk0L2VCdRSwoSekJK3t5004b6ptOVPN19jj1i3I0O3H5N
/al/0KuwWN4FcQjksF8HtcnShQkveq0696/qfDrP5sWJ/K8ev/nFJexraw06DuwyKE+NY3rbRBT5
Mybv5zKN3y3bD9682c1Xao8uRLEaoeddOiSX65QEldrMX9UmJpPuIWxcclPkOSPQnbVt5Rtodx1G
EjMkYION2jMi8V5j+7wMev+R6qP9OFiD8UZT6WNEkY1uGbBGzjq5EovbrjwdC6Vld0/N6Oev3UgT
zGk/SkwlWyFaTMJyE2Sx9ehAjDokbvra98bnPUXexZOMVgUHdqyntI6aJQv+j6gw2/gPhJXj27ZN
sca2kAnajvDl6/9GrKsbkhP56utTHomJxvbYnbRcGPlJHylIuY1onohexwReNrAAEkxOTnGsFyHe
HHIzx+aHh2Tld5j5O+Qo6z8m1cC8ddy4z6PwmFTKiTOtBwVPmM6NXKf3xEi8eUc1BHJdvdPtAQGT
CneDP5NW0pSGZz+cI2wy5C/rfUlndtMaTXkPqyGoSXd2hERU6aZEC3mYKphoYN9q5K7Ih/Gprf0A
Gy9vX/+II+4vO3G+GG2Jd7NL3mHfoSnxUvfaoVt3ypQM4mi0nlu4gnVF9AXp5Yh1ZABMXW6niEdu
ZjGBczWj3pMcHmxYkw+nuGOtVaXxuB5aFpaVxVPWQE9+MqZpXismi9CCS+KU+YFsvxyHK5brmqUC
bMqxgQc7fmfGXP5bIkQGuYGYhyFZkUeiMiUUTFPtBVhZ94xMvGhysT2YXheue7/wv2Lc2SgDM3Op
39G2CCrvpAycKtCniZ2n1sKvTg3cAZ0L6pFHqX5Te4ncQzr/iUJQQkzbgzI1K/u279rZo0GT1alY
WVdjLDbToPXRxjLs31aDLC4f6SZpMjvP7zLEDC4r782d0LVUYr4/cTAqkmwQk30Uh8gRF2kLox2K
xie1rRduIm07zQEa3S5jjGZ2venNmHxnuJqotEhqIH2S97n0PKdk/hzdq5BsZyy8o9CLPfErzDQU
JIdSQrXyxqB8dkO+EC2JpnNt8nfOujNcEgOfv4y/yGlMPGRZ9JWy4kQhSHJIk/y3y5SLPJBY5Kem
kFb7QTjbceLOc0Hx6Tuvf40xeIBMDRixA1waDw4x4O12ajqHRR4ZmzW8xE3pRw6W86w7kkKw//sF
xwy5myZAaqpQpFTWLWq/en0puNPUKeFU1sr3Ouee2JkMw0gulI+HrKljdAvoNtI5APJAXtIxyo0/
ey0m7G1rUcDUh+apmig5T3Q1HtSie6yiq8aT5bCAabwMDtAmnrpfgrk8j5Hb35qxyU+gJZAyys9B
HU7RKPM2SaCH2hrbKNZtFpcn5gjVSz2Mr+7QvIRTOO8jbW4jnMg6AFQuaDgaG8Xl5Aqunhsi/wLv
JZZrtKHi6UExvnxpCaFoRQBaAkv0oI/+wxJXPnSRgfsj0OaffzNozSjRzja1rOKnshhbuEs3nVcj
m5cYlFrE/IlRiuzReE9bGJ+a2731LxmX62WCFSLXVGJTyEM7Hz69bJweITyJtav7+qECzPk+TAxQ
/yyj1QQpKSNj59dobT0R4R706QRywwmi2mS1MMXKsY2TlsR4F1N5gNhgqotoPToiPivrs9oYAVON
HlUiGlMBJRLXcNYkwdpecvPc+1aydoiPVgMgbrr+eB/MCENC4mLjrLkzZ9rQeRlZAFFzNp7ssqNH
kzT13uVy3ybz4J0ownVnPXZlOdTWnkcpocbs3rxqSUzLYiS40DPohXXUQNYstNCHyfEXZJe/7mpb
oIbiaS+xikGesepcrJM/2+RhNqOAfVexcpmrmKDMZj6rJYxd2Y+R1lbrBkELwvI51cnHaPNt1kPc
LxkgLykaULzHUXRmSmvcRNaDNabj9H0IBlmWA3HNwrWgZqp2NJxuhT6YTyQm8P4k2ckRzXphkXMc
XUfqMTLSJcOY0BKFNyIsNzsXukYtfUgA6yKtfVvooWcuNXYsHgn+diQtvKJ2/nkJL6Kdta8i7zHO
YxXb4AtroR4m4UeJLgy5vb72BWLPAF7pDmWEd18kFQMY1cp/M/HG3nMQ8qlzTjS9GuvWad5FlQoV
bJznIsopa0qo1XOttE2ZU6D1zoFMuEBqS5MZ/6WJWOdxEBH6qa6+AhqJdqPiIY3isWpHs/6eeIX3
qAIvqmS0bxmmmREkp547UIxkiChZEhEpvWh80DZOaExy+/k+w+tn6L6qWNBnEHOboMU/Kme/E9oh
SMjYuO3Fx+0hYEf9xdxb/ul+CdqZsatBoqxUlJcaZolba6+K3+o101tj0NqUFHu1sarC22O5ouP+
z7nEbbOLXhjo0rSheOdWJKcSG+NGlzXVfyus/n1FkdvxjhqnsMQtQOV5V/SF/2cv1m90LJwji6Dx
QucHhjKJBLLuRv5D+gL1oKH645MqKYuBHWmv98PeBl6ZgR7ZCiKxrvXwrnIe/uY/mBGXCRkPyaYq
27doGOir8UB+bqx1Kkr6/YtNGEU3TcM6GsOYY+BFgTYMj+pnUxKVto2DR2+CTquWHY4XPVXC8V7I
MhlOf89HfvJv52mdVWvuzpWZNBMyCPLFAq1OKYfy91vy0GcVtVUtiEAXExjqp8CT33Mnyq/JL/Wr
6AMUO+wI064kKYSzWSW0VTdo5jmLfZ0owKY+WvT2/nfs6X9STx0PeqkvdAtVhmU5/8V17FGY5rEz
Dwd7sJxHI8mpJ9NmNnMzulm90RL+JCQLQj2SYzOuNpqUxkXgATS7JwBSQ+iajT7dSdU9YMblkTol
64V5OCWn+yQy6GTytT3RbuhF/UMQ2n5/loaGhmXIBtQgU7saPuLjTDQ8lC+fW092pWyMXpuxem3T
ZHlWs4rJzYFm9tFMcCOTjKKhxj+6+XbKTIJjJImt4lpcobMuj7E8FGP27Lajd3OQBb787x8glNn/
5kR7pud6OiVlW3dc2/2fs+4W7d8wFXFwKInPQulbMuwHNCaeuiHvjiWxhVurdZOHqcjMXZjn6c10
3J+5hAWi2cu2+gIVWh3mmf44Wl366JejjgTbyG8KdDG6SbUJpTKs0qfvuVWhk5TZWZVwxx1s1AIJ
YumtDSpg67HvorMDNFnVDAcRP00U/y8pFHZknpCdZInH6v38BQ9vi1/7AfTVcBhkY7MboubJaZ/V
gTANel1pbBxbc0TNZ0bdsYOVsRmC0lin1Ez3NKjidRwa/VnviNuFgE7MfDSV+zu/tBwGB84C+QmI
tVLUszRQCreMDiJLS7z1ESsrPa9fxhTda/YvKg4YeNJikokIZtNwNokfyDguVlxG6xO5kaGEcr0I
MILIqfBaNlda3FrfPN36BHls7EfZyRGliycZhPhAw06YC41qMaJlxAgoa7XJmspg9hmNyzuXrfMc
aNEnUb3NWW0CN2vve5oRtJs/S5MxsSjIJ+PK09xxwwQLKEghp6s5lWo1GC7UHllkx/aOsDiMslbw
OyhEcSM4DS1XlecHUovymxNXzYYJBpIbzywvgzvWh9bILovWlRcmTU2/hn2GzLGOq1WxDMTmNnE9
nA3jU0aLE97eaQ9MM3T0sEOVCiRerKutqA+OfZU+qaO/G8cc4PgJsy6v3lKekl74D5kp6Gp1lvVq
a8vymI3eRVDdf17sxXw2hHZUdLPW2JWd3V1HsgKw//XpHnH0H0BaQc3n6pnH2aEMXBnLmCDWnbD/
zOaznwbZk4nc6sVKup1BReXDz22JjUKla3iDnIaQKEFiNma6tmKlqsUul2FR0MhEGAsAXqCyJHWa
xVFRCv2qcXUQWe8OL9hqCHwdm+WALSDUarStZkyDXQPbVDB9KwrrnNQWEOXKzV9tknBtLWDMkbgl
D0HSTm+r7tEo6q/0daGBW8v9SGULqtcy601gbdD810ELnJ9OYpwMWhCfoW9aPGIpeZF0Ix5jwXgm
i7CF33h7NwhZOjX9vXky+7pO8hGeA9VLCZpY3A+n2PzMk95+podxQZfivvG1tPus1rOdANxG0511
VfUYpfzmwO5/EX2UviXMJ7auJ7SHYrb8lT/I4Dt0V1i9MvOr57jcIx2i9qwNdypAxrG2WkG3wpzn
cf+X19iZTUPkYQRrQdX3JsTV96CxJILBpCZrauPKaVvu5S3jCHlHK+iYwQeNHRN6D5gybPDFxQFV
fm9z1uUx45l6VfwdrE/BWrdxK5hEaG3yShqDWPxdIfa/zX1yC4mh+y40YsPLKfjVFu0rmQneR5AN
t7lkQlC5TX7sBqekSIuR0Wt5XqqxTnfm9nbPJ4cCPofcFcLuvpCKwxRLoi6ycNply1RfmFlPUCTY
8+U5WKcuPid67zrO7F04ufXl7w9rQ5LuKDP+/fm/P2A75Xcnz7XuMAGMzV2JkvTra5dDO2l9771M
m/pL00lifxG5e1KqBlRlrn80wSsYc5P/sBLNePA9T7uFAAKOHerSTRfV8Ecpzz9MhESueDTPj8GY
BehAunmlGgdZXOyNhRkXTfZmXwJHCFMblrUbr3rC13/QXPAe8oCqK+SxYacGn3iqfs5lm+9nHBwg
En8Z+vc+WNKfQYQ/LDNheswpTvF6Cp6suk2+5O0HuFnahU0nUIiX2R4V7NEeKrSIqpar69Eu18G/
qc8fgzzL+CCb9pVl/HCbwTz8fUDViVgHOhEXCWvgq5GWyaGp23aPO0/c/Jj31fUFzyYTYoDS3CRN
9uT4Ji2+MkfAU9v9fCaMkiip2iZ/ENetXMfR7yQ41UH53phArlBcJJNl30q9rB4N9KZqTazWybZb
a5e0ayEqIsh3wVqofwAzHCKmOW+NQ244H5mRbu5fqDePHoAC8VBk2nDyu57CgKGhqCoQDEutVHWM
WFKu77FEmYc2Z7SMcyrgbWf0HrPeTF4Kywc7bAbrWBT6k9or8kV/mjF0allvHEHHoetqiBU96QO1
5vtxnhfJxrWr5v6v/55Ke/wMmnJe3dfNkU8qQ4CrkiQHSMDD4J8plYs7CFHHdXQ0XfEzzEYUrH49
v3DtNL98mxTQZM6ax/vjagzhf5ZjXB4Q6bNalERgEnLkw8P6U/RdJJWzWLD4mZr+0mHy3k4eHSFN
m6OLJrJ24xsEV9ZZ/ISwmmqDVZJypk/P2WKeYkTRb6jnrHY7okVmjMRLJPtlLt/lGZGaTwW5posy
m+vGcRvyJqRivjAs/1CNzfdGt6KzFbbFObBYm2F59l/DDIVBUOA5MAZi+BZyKdaumaXHSSpCahaP
S4X7SrPy6nXM8o/YyLrvMMY+WF+33yxzbwrtd8rVCpqCeFuH6O0dwK23pSGRta5n/8Gq0vxATGXx
KPR4WIvOij+7ytnMTjG+hos2X/04+q1OQ5DRINC709aUP0UF+NBrPYruJadrvBAiKhVDKBR3lR0P
n5FvaZu5NPpjRE75U7Qkv23K4Z5KvWddde2ruLmaE0jFxPD6mxc3076uCJLyoiI83cvwmQnOofWs
jZ8A5jbdJqWuJgqTDCD6Y7mOZXHS8RJ2Tle9JIgtLNovH44eHDvDuBpyvdHUaGkWD/O5UpndAfy+
w5qKsM61OzvijTzhCWUmHvkqApphOSjiDCmEs+aCFFJ7GMi0EJsl9H8DKnNviJjKPcqrAlqY31+9
LE7WuIDcte8O7jE0EZXkAqVSMxvl+8SnTE4q6C5Z1TWnRjyQQT7cPGGO+xho9F7re/fqTJOP9N4K
VnhecuZABEUbpf6Jz62TLc1+23Sltg8F3H9T7wEeV3mwVu9QHSY+8R+6fMOYOJp4wXZHejniXjp1
jSVjh3NLu/TWAqmtgjFbmj/0efaeqsSIL4VDcHcqx748tW5OveinykwbLKpDzyJLVaL1gHEAiv/0
FsfxNsz96kuXRfNOgye+NQPqrG5CdpnqV896gk3Yi8X+Hs5DCfG53Q8ZpUt1okxLZ+/GSJ21xWEZ
jIt5ncgeOeNRcfM0pFxF12GIK3pMVHmgywZ8cyQXmKqAzHdo0rp6jgf9fqQN/fb+RzqULdR83tF1
nOpIFGiGyLprjI0eZCp6/9ICM9v1V1LdsyMsF39re4Z3nkvengc8aD2Bf/7GKPwQD9LKGE/atWrm
/AG0L356CvwbUY8FoWtc2ovHfCAHvoy31rmoPXzbf/YSYQ7w22maVQCnskqbH1V7oMvyL+FgUvSZ
zD25IRQj8jB4mdolIBZp8Sk+ci7Eybm518MpHwG3U+23sMfiFo5l88QG1CkEsM8kztjDzrF2EpKH
ZIHE1JyvGvLr7WJVJY0XPX9r/eiKqmD55tiEblg+NpVomGoe9XKCGeeNviZLDgV6GGjvFSLXCX4G
gUY1ks9Cp7HIaQd+yDlosWsNXdxujVbwdE1DpM+9md3mek5PZKtAoRm98Qv1zY2CKv7HT1gmb6zw
4KcN+VepqK/nWHxH32ljThHuRW26wLaJ8+UF4kmwSPr5VytDMAlfUxz7vhqfzNLrHjBGn4c7OhRq
GlF5S8ucPQ0uyLdPPD7bZ0Jcae0SN4jtiFsvtiNnp64ydb3xNkqsE+1+TJxkH+OjOeBjrK5zjAgl
wCnxCYP/inTv2zRZ0ws82Z5/pxKveK/njViW4tIyCB77rJl2Y/COM/hegeyqW1QLjwd2cCFx7JLN
WvpKLJLqm42xT6vfyN1T5I81fycMrNrPtItVuKtaVR4NH93afS5qasu01e0pwnqYLndFT6aN7zni
2NvAV/2gjQ58wT7vNuAszFvRtt0mlnuhPKf21DkwW+M1xLE355JTEfjNk8qeRaWWHtQ5NbGJ6pFv
jtQTfG1IwzTQRDd/qMNjIlN/oafqb33cfAK9T36iAL/RdcU6Y3fG6c7G1MZVkrIailF0rFt6U8fJ
8p4t8rHemVcXW3J59aNJCfZqE76zYnRyfxRAA7Cc5LjvDko/1OVLJ2XjdFTSoriFyUeE4fTNFTwu
pNBHhTimYgn2ASqsVRfp7tahaYEDkWzXs7jilUE8QBPqHMiNm4CDekg6FEBRgtfETeNjUlTBM+te
76nJ/ce71iVZGHF0UjPcemphFfbii5/qzxhfnedwzB1ChhjQqyEURNuxHBvcvrmgAsbMm4phrTWm
9n5R20aI8mZm4nXU0/CjHXvrOCMaXlUEZe5GHxmLl0W7hEXnbxHQ4WhK+/fCTibPyJdSj6JN5y/j
OYmZ3EcOE4Q6GMWt1qCGlMKLvucFxlHtxUSd+ETH0nvu/fmUOnDlyibL8LUs9joptPhz6ResVK5H
49Eaa8hsxvzQRNB+l74oX31BbBM6T6AqkqBnCMrHunajNh6fPah9T004vi1T+MKiizDxpi4vcCnL
i9r7u2l6r4C4bl2sOP/T8og9PX+3DffqEsv1q7UIh8A5/o2SbQs7BpAb2GCjzOMzk/fyQk3NXeuW
QDFXVkdhsYbQtWl6uMsbqyDaVxMVBah32ldIT6uygi07+ICQh3QsnhMrAtTIRG+35HBGtYpFEz2a
Tw12yl4FowHzck5GtLySnZvhO/oXCR3Pk7taqibdBVyBj5oebReoYefZycR9AxuCUTOoyYRvewnF
CiBfO+JE3ZKii0wEizIPPxM4ksdxZMbGzAbJ3Gw5Tx0rIyu26y+tXBnBZHD36N3tlxgTBc3pHW74
9l0EtnWACkAJSs5x6xFxwT/nKdv/Air6qjs5pPFFoZ4NbAxZUl3or/wqJrva5Xlg7XrDxaX2r9gh
L9ahy/j1B+UtwDgi/SjyvDoI5h6AlnWkcpRRtv/W4ezM4Vfn5/ghXcK2NOs9HnzzphXzn81U/aBw
0F8bo7Tup8PRrh/o5RP52HewlWVXGQiwhZ0jKDfLJNOEO3g75TQ/UyGKXhI7MO8val3Rr8PQH9He
yfJoqA/IVSbwNq5sG1duIi6Bs+8S4hF5BKUXavxbFZboAqE/VNHyrtDXivavTW10gRugzjQy9lmd
dvT8hyBSZKdZBrofjHTpuaDHsKvFcpsiEwaRlsMkCcCmdXZSb3qCjM9OPNDuBSDDetE44eoLTpXc
qD21MWkvn8SMBPkllLWJucBE6lqZ/8xEzNylNXrp+9qcGZOxsSlEYlVug6+No+2MMQp+xX79iKZi
2AUZ8zSVAgdAijxJnUht1aBmun51Mk/bT5oo9/Yk8sOQ9+N1dCjwYvkKniLdp41Fs0JtaPAixHXN
frWQc3U/h5+9O93nvMus/YwiHHtJZTKYestedCyY1WFnLZBsohnuZqSdld4ga/sFKqtsSbNK5beG
4jX1c//7VBDgJXeGf+3Il0BFPmjAPr7+/38uwlX+RXTNWteTRypBzs+lsaVatv+w6p7GMdK5s5bp
/rntA4J5nbz4FH32OEbcVBbRfNeh06a1nSQl8TrW8JllSBW464Sfevs8x74P1zGy+pIQh6EiycTp
Dl1fVQhX8i+V5tvUzPRm0zVutRutdyNPzY94jO2zBR0HfyGHCdO6h7CHhF0RJDGk4XByxEsuD1QE
V2T52W4sQoSAIRfnc9mvaSWjHkHq/gBapHlSm96owmPQ4VatC6t5QnblnYqIa6WLXaZb4TS/DDRV
H5QWsLIQ2iOtt1rvlksFVTEMSO6M8MbECxQ2K75ToLXhY7dge2x7ZBxaPOwcp6Et4ZJDV4dTc1L9
46kaWQhjjXtw08H84mNF9WRfchqsbu31RXH2+5oACRm32eopbiBZkOlMscUTPJ7nGtitFYWvsVzG
Na7320T2vfVG/GdCDzIyoQFbdAPOsN4uIWnPETQKuhREPfv5c0JgCDM7cOVM3v9jL8L8eD+XqD1K
nmsURO2em+2krj8L8wsqWXAi6lCgXO7m4qtT+9U3fsUuktUetHLXGBEWzzZnX/SZCY8HrmqSjnzL
REwROun5l4Ue0ge2zAdyoMLXon8pVYdc9taWKbOJG+y2S+g9j+QYrsMK+vrMuhJG0RKclLhr9jLt
1EXWMXAm7ai6g6kV7vQukiw3eoVm2c3rvPATfO9NeSh9umyz8h38PU7AAa8AkJDvvbx0Q1zf1HcU
Cax096VtOxF6GQzH0LHHX3KnjW0gnuyMoQu10wA/ZwCiOTV5wTNL7qnNsviUA6rwrM6ndCroJbQX
9SxL8fXS8za9e7JRPscZ4mQd+yaaTzgdbf8raEmQm4wWmUgcrmK9cp+GOdR2FoGMB7MCrTUWrUkG
ph7uxkHo28wkXUrXza/t5P4eq/zPTlyYXInNLVxIsI1K+jqq+OsUv0a7C94HOCNnMkCIEJY1YUyK
5kNTuD8nD8qrJeXBd+Gw2vWma+jr2yqomYaCkkGbq6dnq+4YsWFvD2uMCSFmyZZlfTAQKCqXudk/
hwG2h6e5D+4NWJCky6lY9E0ZY6Za570JWKtfmoMGUEK1HPE0ti/qKNKNt7TwGeFUWuE4GMVLUIEJ
WAox3fTKxBxfmQZsX2KGFys4+XKj9joSYPAVink8ZKrK5vnDb+JAnxbPi8nflW1DY5ea4Vqp+GOn
JsI4jcObWxDfKFxkODEJsKtxQHnVuSauMlUP0mKEpI0diEM1ExAxG7538REsPqI2oDYqY3KNvDsN
ecW8JCyPspmNXzoq1iUV3ZWBzv3+B6oX/PLJrgMmauFUPirh/FjBmHJoymNY9pH9JKZzavEF97+a
RC+x+A6Prm64Oyu1xOnvZoHSVj+g6UG2OyzeCsQtWVlyo/bURhD+sg/87LGBCkLAaUF2uTFyvwQZ
4ZpyD1v0W1Gx8rx/ZA7mekRjSKKowesgxwoWSjDjLr6JXzU2sD4essZ8KTA6AQRqHS71tHktzP6l
97rlG4suadEUJmgbhHQajvNVPHQeyoHaeiQg4ruj9cnzgvf9XC7OvBo8WlH07kbsQzwhrSo5eRZq
slkeqQ5/Z4buMY8c4q/peZMvUZTX2oBz15UJomrXIuovgd9LkRuhTPV5v3BEBpEKcHMDtWTAb1Pr
0QatWHvPtm+FQMhHf3ajmhENNYZOa6xDN6XDCbrVcGrlRu2pcxPKqlMbe9Se8TsAQyGUKLCOqnGh
BMeLD3xN04x2rxoXfILMFi2jXvULHyazmn6t/hrhVd2FB85OzdF1yBOI1iGS/J2yqz01l/ddPz3l
U3uS2h4YBu3l/pAx7GRH/G6PSvaHXgU/l8RzGdHEx30Y65bO+W4CnQgX0/8hA2kAIMTmK9WHedOl
S7ZHOXbwl4AVDJjBDZq2zRxZzWvgONkeg5S/C/FJvtqN+anuFFq+36wW9LUbZPq5r+VsStPNVTxX
VFIaPcF4jNUyipFtJ8IqNvCHX3z6PW9BX/U7hFdiD4xyfhE+NtDA6NOvuD23c8oKR2q1uhzUaUuw
wq3SqdYBuTE3Gt6IL/In9Hn5Wbhp9szH5EOfI7nGiOL2zZynoxml5ganB9AF5m+ErYs2AngyvlRl
KPa5pRefDk9VlXBV6thEufkPvT6K7cwq+9l04+zBTezx+qeoTZuavJVur/6qKM0FBdRuxgBZQyyT
xXFcNRut9KtDDLo4SZo9uPP2Sx3OJF3TnTg6NWXyhF4ycpZ0qrXvSz3+Gtosep9jv8HFZ2HkWjyT
KnoXH9TanHxH3HqzPq+ybMaOp+SAVoogydL1elfDZV+F0lpm9ORH13ldbc0Rpk4mnbc68qcNzToW
rtABP0BITpTbZrMkbtHSEX9z767IOnhHszhtJiZ3rzxav7Wa3z1lvf6ptIItLhstGmRaOxbitKL+
UeX+t1JGriRxt0PgM32MHhJ96RMua2M6LJVrwvrInL3JFPc+Q2/lNN0e5q1tBMEhQ3oMKaMZd8Mc
ZCDMKvOtrjuCSuzxSf1aJUsNR3ljCD3d1dbYvMa9g77ZuPYuYg3k4CZzDnf6rEpYpBoBc1m2YP+x
UVu1UlWGVyS9qMO5zuNTX8fNiidEuLEDvT4u2PxXiz9VXyKjTHZdaBrrMZfJNNJC7WQkNcjkV2yx
zcUmEOFaW753LeKy3plFYD9YFkkdD0Qd8cugot7tz3WNBxtNVU/X29yCFbBfeNS2TyagbWUY8pMk
PN7/5clCjQ2r+2sSe8Y3uQNk8L6DkDv5hFxH4Hm5NWSg3kJg3LM8sgHnkKWcooCOolvAoxvRURvu
WzmYqemsOtf0Q7VNyPZQX/TYlcENf8jKm7Vgd18jUBJ3H8vh1Vkkb1mOp2oREoi22acTQq4JQvc1
G8H5/LL8mq9rmElxL7Wh2eQO1CuH9I9wCcsDOTnuhdaKewG59mdPlLgoEs8Tq05GzTWhMPf3MCm7
3yIhZZAXGjhMs0X+uGTpszpHNkcHOqs3DqE1xzfqLs+5OTirOtBxZrjVApvJImcis6cNgfP9dfRR
HgKpGO57jdxLA4sHZjdY71MzPeZ0rN8Y2vr9XM3JLilSFqHqm6Vf8A0enqR3VR+OTQ5eQEgCLc2l
/MihFuyotNQbwzLAds/QKEGheo/0Nx7g5Jg3I06sm9pLFu05Khb6Q/K8uVjl3p1yo/6uzzXVE3oU
rEmfVZM/sapTC/pqo2safF8ZlazimpBSapdGoHhxxEL6rE5fO2MCsnOlgb+DZP1QWrb+XGIS5b/x
RzFYyFMboj4aZnpwqfsJjrnUAWc8PPj/+1OY4PAK6CVt/Y7QVuhTqBY+7t8BADgidf6pOjBSu+t5
7sqVr7+CAMU1FxWUvIQ2MOuocLWSvgo/hGJkkgL4irKkAEPHXkmcxm3yun0ywqhWggTaGjO2FAvI
dNqYRD73qbioMSejZ9H5sTiT3nBQRQJVG+jcGI2CLQ7p4C+7ts+YTslrxsIjcBRAzZWUHBg5Lufm
J9N7jUQXrNkBASSbEPXWiyloDnnO4O6pWdovs02exP2NUkqhuVIsO0PPPcSei+s9lL2mPbi1P7P2
Ig/VnAEkyWGkMfT1/cq4+x0ay4QfSbPkvtgMcrPaeiArqEYzthZRXTwUpLDcvYWwwexVIMOvQoeN
aXnj/s9tLvhndIaNC3Zsd1XIKmDqELXnxch3HPiiLEn3TUt2o8lsxV23hQYGLK4//HTUcfdGE7mr
tJJbK+H2j0mi+lsyaSF6n7GoUCdl1txkrbe9F5v8yHucm8g+qJBDnM7NYdLKDfC5T1Kb8xshdfNz
2AaEV7XDhZEXObTStXBrPRSsHi9K4OJ0ZoDunwdtmJDbUmUA+JSI37DpFaFmAtRs4vovk8m8qr1R
y+aDoSOsL3wYWNKNos+pcWF19JtmaXy+f15t/UrRCQg6PZenOdBIObT/H3Nn1hs3tmXpv3KR78wi
z+FYqLxAxzwrNFt+IWRb5jzP/PX9keHKwdWdtwr90kCmEIyQZSuCPNxn77W+1Rrf1nZVf7+9b2r2
NmqN+U0n0ajmrkwbg5YMNifQ9LqDHXKaPLEbSXa9RUzGfAhBaXMboasNC1huBqv5ozUocpcaWsBT
n2HYvTkaunHKQphJB4SpLCELfI8KNT+T2VSeOvb+y6yBWcCq8+r0lrWKyrBZRUkQLFi5rQPvaY21
pyCijgxQv6jF5TYxNFOy3tgQnYgI1pi3F9opa5X+GOZfQtd4SF3ZvkLeoPviZc0bTY6p50n3qmG2
SF/cKJzDzZztBl15QDOyzW95YVyXt/FS74plWBXZjkj66jQ/8vKhOvnTc+P0nOcN//kqmZ/L28RF
AwB4+52cSNtkbciodIC/omd6vmukEJeOkSWWl8J6ZHzrLd1KMd9i2T/paa9+F85TnccKenadDqHC
8LQR8atMPNafWTgJdPWkzSdRo2ftsopM9g2uLS+2OrjEgRLpotepfjGyRD/Rs1w2EHPFogBktvbn
vQN0fL86BYMsT/nvj0B0qfvG7bZp/jD7skcfhKenPeDzFc9VX88H8yt224mFORIHQ8xDstUlh3Jy
ZgRTG8An+Ryp4oQuMfQuuicsLoVUVvRrvVCbl6JVorWh+XIbNn77EuBKXfoklqNZ5dXa6clP9Mbq
PKZp8xLq9aWPfRsYXGkgJXTEkrA5WuRgec5KbPf3tRt9V73AeOGMZeyg+Kh+a8Fer23Htdolzkte
NE9pPJgnlXs5uTtI4+vJOxLj42vxqLOH6oqAPI6wdnYaJdZDJ2jTWnVxNx9VndrtMs/eij758oeQ
RHEZXASl/yWectDyPEKBogp4mUPwWulx9epFDh5GzcBU6uaEn8YdnMXSfRdk8z5EDfjoWJX2l5wI
pnJK7PQjZ9sT2zHDFBItmnT2ZI2CzMGF6+nfMtfI1niY2mUz+Z4wS02pIoVc5+Go7XU4739gGAZR
vd/0K8GQocnLM1vbKDFRTp5J+Teb2uYv9hRqPBQhDvXeDQ9tGYirQDn9w8iWjHdw1fSLUpjP1AvD
YXZN5OlKluThzOslgQ0Y59wGEGniiiOI+/Bm8ZkluHFFU3ukI9ZEegJ1s1dWTscmYfbcuU00HCzG
hgu026g4q9WAretquu24tMlUIIUiSt1FoSH/0RMccY3JciHcvLud8LcTW1tH6qhBBjBhp7Ejis42
aJlFndb9ubbQrgYiDJ71ZgQnhrjpGwoJAIjkDnQKgFkLyNqqjRIGNNP9poqUaxHULc7ODqhH7WfT
7SI/hq1Xr2ZjTDFYd0lSRk/z8/H0fKIgi069ycfmBCOVf+vvDa3Wn2SePc75m1npQcjTrWOtYQ2Y
qubAzZihZtptLkoQ+WM/b6pvm6CMC+ekabI5kqjxYmfRcPzjS9zWfz6cXxgyaAlGgk4ydaGt1jif
v1btIvNREg/5iCry1nU3O+EgwAzp9SEbJDbVCZZkQOvcGTMaoYJTelrwb8s8mMq2Qyw6L67zMts9
WsbYciv0QarpMNZb1aWRMV37k3Ryh8CMdCTh2ztiYSvGB6181tIAUJ0p2vMN9/D74fwqOtUfr4oh
BRnX+sx3iawJROC9Nm6eXMqc7Fwc295r4IbRvs0BlMyvtnGKyLw73tTUStZou7poZrGtp28tkqQW
vuNx6dbGyZgM5NhsiJdGMNOE8LVoYIfLud/xR5vD4GYBW1x0O7uAy00TCGgrkL37Rps25bTX5qOO
IzE1yeYj2nkwYT8CDcDNbKpB3e3vizLBlAIt6iiclizv6SanG/RXPQWg+/Q8o7Z4lWeqdRTGIOhh
pQUBy+ad1IP8Naj64dD5g7o0psOwYsiPw2Kl1yZap1SoRMFMntmBfzD0jPrCFcRsw2uaVau53jZ2
nJv9BqVvhX6JlaQosvJq65oKvUVXsMooJbklHWAZVgWqqUhG+NOLBlQYwpxuZTTcQPL00ferdt9b
nrHwitJ/TIYm3Wc0U7nM3acAOOGJ9c1/1CZ1vi7TB113/IONQvwwPwLwhxlruEMtw6B5EtOAH8BY
zQp40awQN2YOFTDmF3vSzeI4w6z6miABwEnXXCQ2Kir4wZyfx9xPCDMK8exKLSEyKbSz16DobYBz
FG3zlEPJ2mTpJS1TTJFquzQMqq3tS3475AYLjdH0Yt6rIT0mg8MkVywh3PdWzTR2UO/Z3bp8ILl7
hDKG+206nL+4jrmwXiJ644Zxjn6/SoyuijeEKsDPa8x3gtJVavZcPzgEI63JopWL253Jjez4ktpG
cYzSwuDKRLmYUByDTDqrQX0g8ufrHPIKxgm8aoDZSg/7TzOAho3+O7RiY3s71X+UMATXr90phnaW
/utWgSsy8ltiS4yvf+9d+D84F0BvGDQ4yT4x2AJpf3UuoLBS6NvRW6nSx0AJsu0fI+Kgmm5DVngN
IrV+0JV6JDx3JA9CLWnCsKGd5wbzBOGnWYJ00nFzi58sfZvaUnczJOaVTyh49j1v1Owyq83m52+6
sz48lQxvDvmYcZ2PmG6rnkKupRl/6WA0G0n0lJWcXYkV9wdfBijfhsxe5xaLc5O07VMeeMPBCIF4
z6/WdXFVeuMw2yQLMfYHtlnbeYdhYwVj7Jr6I2rEoFRW2EYoyydzJOCPAK1Ds2TCoO1Ch8W9FAFt
OJn1z+kATrCyMb/2IFNXiH0v/Yw3KNwRHT4WzF1hZFOGL/0kc7JaW17bbf/+E9PVn80mjspzumZJ
DcKXoQvnrx+ZWmaRKU0JOYgeyRa9IeYIki9JVc7Gc9BN8U0pyPPQawMc8CpivNH54RmDa+3ty4E4
zMQ8YNu8L6bGkd4SiBTlzZf5qE1Jh1Hs7ksauk8oHLO3St2PbcBazQNAlsPXrLFeq7DLrx6qjSNw
MQqyVPeXCMSDjYmHz4+FTYgluoux6N8VgGeroPbUQzFBSnBIpakiNgig7A1mPyJIvXJYW234MLi5
dVJlt51X5Eqz2KpWlbFTIaHcEbyC8Bx9TGULYz+L3uq6dHapkxdLN5fWoTcMGhyjOwkGsnuiKdOn
sFWCpTA9da+LMH3CXkUihpD1fft7YmrYoFqOsEOcDYecRQRX5JDUtvqkZSOF7rsLj+GBMYx8VkMc
Nt2gPUyqIwan6H5Y68p77m1fpY2ZFr20ihLSKh8TpRebErTqMbcd8k8n7kwLE4s8XvGoJQWsHJhl
5xFytc36dXZn/bGeZoA4OwZh822ttEJsfD4OtHBkHNT1LoRfszwxVZkapZVyEDokPBJLk+us7kr6
jLJXx0GP5ShYIhSZNix+dqZ+YBlznOFTYkRYdHHenAHnl0xCI7JdlVG5T2tnY0m13wvExOugtUwI
EAnDlaZtGLiY0j12ZF6zueVdAMOXnFM4mtvbI3USDs4OQSKPox3RNOU2Iflp0RFRci4T+zOpt+VZ
JWyuX5joYM+3Y6dOIX2TNjU9NX8hsG76lv6s5KV+MqYpZhn0275o+wMph9+ngdbRIn/23uyj3fyx
pFljbDITt6nXdWAVfSkeM5VdSk8K0a3TkwQOW2jQN2rTQ9fNPBo9ja58uHn44tuF/jZGpM5Hkefv
TYYX51GrXywkvt+UHOVUg3p4QQRVTvYBYHGCs2Jhth+u4KZvEx6PcApjgBO2r+RekzsBMXMXFfbn
IQqDoxFWAfMWHokgZcjhWjtiELWTxPR9GibNjZ1ZHmaIyTlW5E67FbH5ZgTmuLvxxPzG0LfUoAzQ
UgMRTKsXJL1mfbJmvhWQSaMZhISNtbdtWRx3+Mm61VyJzod6a7arlmyzS2Dob3rh0GNuAOB00Oj3
qpp0ax0R7brPOvUcwNOYO2bzF5G62jpXA4fxd/I8O/eHGsxbH3+xRuoiGR7Za/vAgmoEb07TLap5
qRSV+tmKTTll4hJmNLl48zR5M6RaM92gxz2Utb7S2mbXGLJE2xV8nUemYKjyjemMF1UpsisRIcuh
VxzWGCM51YNHoZujfWqt4tk1XegV4WgfGissdmhfNC5UJjIMus69Ct62B1aL3Cp0lkrpVYfZgZRU
zT5zvfCxKym5hFP6DbDVbI8sNkRpWz7N5ljNvCME0dzNvIX5S6L4b2WA95ZwpSsFCKrjukbsPz3y
Go80HKW2Lr7JPdKU3Z1WpgQwE+3dTfjXwUFOn+Cm29KLdw5+3MsTLVhSQXH8PuWWgLCrI267tdsU
PJ6nim54mg/xl6BkxaO9bABRQTWhjdGDZtItcAckKnPJXXdc/vNh14XAkOa9uTeAnZy3fzfOSDwy
TaDTtvQqnEwdLced3oP6IZd0nzoODq7pJMzJaDpdyO5WTxpEVVL5WjqkwovH1TxdMDOKF60eivN8
blmM2heNHiPxS4iNB3RwZHvyEU+KDrWq8Fvfdu1DNb2VsUDIAvjQ46Rt4sy5RG7BNCIYPuW497bE
w0uSIw3jaFfdZ91eVmWafcsjsleSvkH5GydEK7H23OojWXfxG0WJvxwmhQYfC9axSUA1f0E1SF+m
YYZjNl23gNKp3tVhHd0x4sPsMU+tyGiceWX+tHLmzOUOnle8eWpT74HLfZmRiPNefK76YRDRhJai
2oRu7q0ML3W2YcLoVdED/GoTVjP1UAL//Y1eqP+F5YKJQzg6201hMRwyf6rNStHJxopciqI8D+kT
DkemQ8NnLcjNVZvnSErNxroWafzk9e4mUXKSBaa3ocTbR8rrtJ7IOLbObV6tuqFGi2BS3dDBj58y
0uWCFF9VqHbX+VEETRg7dKwtNSBwj7CXxEqUBDW4Pup+mL7OGS08HTQ1rR6tgVmkHdnusvINS9s0
PiTpjNHmKZKEu6pclJmOYRVll72SYyYREY7jq4tFBPKxZMznCpxMJmHaQdRcjKmrNfdL50fgXB9S
jdmW7rbXmtCVQdfVBzlty6aj2q7Uh9kHMB3R5N7aobHt7Y4N2TTqQbeC2wkQHKo3NtcwmOYeboHH
/gK9YZGMo3WJFLbVIW6O001Hb3Mf284uqoEZo6J5+q4PLhrD8reoJDC7L9X13J7nbQJJz61HJEp2
KvX82/wPa/XOOU9HQvOhVs8KbTOo/C1NdnvrOGmw96AdXWm1IjT3QfuxJWpOpSb6la0a4W7+KfNh
hCoNpVIwvmQ4VjadlrDgWNURVysBBmophnzhR6AmyX/Okl2lapd5DoCjr95URMTQBkBAOEphb26Y
GqNmTCNF0wFGhWiY9Lr2AqVrM5e8BulN5XTt3bq6PUxnBOq9/xp76V4NVP8LoW4todhdfAmDQqIc
16zNKDFT9wkMBx+X3heCYz5V1WA85rRzlsyhW+VxZKPaNjjLlNqLtt5kPypq7RGUtr1xTTCHTg7I
VAl7c6eUmX/1HMWkXS/ttzxbqr21r6vc/Qjjik0Bangwl5LACapOTvtPmmUnB7fzblAuWHaTGqJ7
SRP9U4yC65iVAcNWF5iBkcQhtVPr7WdmZTamG+IIFmw45XUuM+uEuYUV6gT/1KBHY20lxRQsLPNm
h+e1O3n6OOWLIFLNM+fTYDjDw6hG3YkFRV+qE/RWFcqnlG3ktdHe555DUCXFbjBRkMx9iMiKmXUm
DXhDnZV4PSCCnX+gKtRvOSTLf4EJsycMWBbTEkj33377xcY3R/irSleHmTJLiPYTJkxVhrGQCtN+
8gK4eiPC12oahDfQCsJw/1inzkWWg3eqA+KJ54Ul8j2sLm7yaEzPgxn68XzC86oMgz17dpVETksn
exCfkHTa5DBPZVUn7Hd6onW0vONHLFbvFQ+WLXkVm2xUaXhGtMZOXNS7VnfI84vH5AGGFHSxYQjf
OibZxFNyT5D9JE3iqBLRj+djK5f3hu4i0Q3Sl7bXiKauDWqw6TB1lGQr3P7yh2yX6EWyiJAuYGdB
ystQTFJjxPlFA1+dqzVm4BY6HDOwlrgIFwj/gEeP2A/GfbchH1eDhBdIRQc5Mi6tL2RlTlON8Zut
9T89QGZ+e0bjgSXJVh7sQMGCz6+aenV2UvS63CmeGv4LbIPQ1J8/Y4AbwnJUB5Yjn7T46fbQA/cq
vVYEsLuJGb4PQN7DqUOkzhR8CamlunNmpI1l3zVJT7JergTfcmNNJ8n61k4y074oyFE0yn4/3zcM
POeobsNdVqIQoZl9U/OomkxOnqleGTScJXpJYhesi4jD7KQ5Jbei0LeXoh4hJxlFQY9GjgzL62Dp
TRqJ3GZ3dut9El5O6PUkd0sQnt80bz7y9j1ep50e+WxJKUyqt1vpMbDHRxNBdJWXlf2Z7Xp/FrZB
ZLifNGujMvCvTxwA9Xy71dXF/qZRIgjBOM7qpSYbySGcJAqGS5BG0MXVUWu1lxubQI5Ndazd8krj
StOVZWWjDLBq0eM+5exR7Eo/9jpcq/m9ZMtXLvvRDDYzknb+Yn/+oYaiNgNrGW6MIQg+9Yjvt1Gt
VDtYYiZRfeFlbDXGPXEP9pgbZWIOuFFmza2lW5TXjYPBWCruiWYkIW+N6f1J1U024aQkqlEUWKq+
Y4uSr9zJnj1/sadHWi+9ze2eo7cZKIwyx8mmNCUhPk6+LhK0PI39WNsd/stuYugje4GBXfgYjOPe
BQA5K+x1ESub+S8xJ18TP9lCo5GtRLAtePoqlPKDmbl2DAeIdxAKSe6QmAJnHW/cq+cfk0dHfsZl
Gaw71ygvNzSAjkeDbpKPVLtBgU9gGItC3jF3vjXRAhqQ9P6nltz0ZWD0D5fR+XFoBMiHkzJ20RcC
I696csTmnfc8S52fiwvE+HVtfa7RKu21XtPvXEsrD8YwsqpwpBJBgPuSR6MwoIQYhBjMh66LluBW
fwtGyazQSY/TFkE9KVv1NsiL7e02ygV3bULD3A51lCHESXOFNcnr6B/BdJBmyGQ1T+LVPK1RKw8L
s1XnIF0wVkKsT/Z2lD2F2TqLZPqn7d+8G/SUDqRQWZjH3he423svuipCapeERgX6Tzp0t8uiqrmm
9IZejCCeTxn3f191GtOq8Zc7B/ZbKS1Hsx3VVukw8fqfAIKgtGwtU8uJbCqPkU/sA6RlRKPTI1vR
q8vInmuF09F4qgsDaVislFsEBOZTXPsDGUHBsNKmwyJkbz90SCrUrDGfRjBcd3GdnOc/aoV9vcww
VIm7W/JD1nuo7gg47dJWfiqagVwUOF8z+0ufmwBFiRbdYX6ew+EGMiCfc8LYjlA8XXp3lvpGZ4NV
fQyMu7ArtWupdBPgMtfeYvpLZMMBDLnNzl27aF87YlpnDRZBRdVCFkH1KLN0+Bc3Yv1nXqdjMOoT
ExJGw8YvfybDYGFUg9CS3ZH2bZ+lLsG8g/1qs32dVMKqhS4sGvDGzUZfKAv+OdMPEVPGk+W0hJRh
+EK6IjOSWezokYBlFET0z3FMTiEn06MMcUpmkzxUGswYu7FxNjSgsktK5tqio01H0KZV3teF8A9W
UwWL2S1fdnZCtEyo4KuoWOjROSPpjh5FoSs71XE90L+4/cUkv+1Di4C6AWeANPW9V1WAPJ7n0+7f
vvb/7n1k19sJVv3zPzj+muUUr55f/3T4z6cs4b//mP7M79/z1z/xz3PwteSX+l7/7XdtP7LLe/JR
/fxNf/nJ/O0//nWr9/r9LwdYbYN6uEcAPDx8oJep538Fv8f0nf/dF//xMf+UpyH/+O0XOqJpPf00
gEPpLz9emio1TXDC/Nuff/6PF6df4LdfDu/pP87vw8d//TMf71X92y+K9SvlnaY5BiUfOx176t93
H/NLzq+qZXIVo5W2NaFqGlCiNGOw+dsvlvarZnIhW7aBypHi2PzlH1UGFYiX1F85XSHLWqbU4Ig6
+i//+a/7y6f4x6f6j7RJSEhO6+q3X6g6/7KczD9et23iX2BkGaYt+Zv+vJykfVFT6NrjCg/sN0XR
x9UYEIHmlOG5GjPua47AjKT2y7LQq2Vkqmg5aFrGQ/cqwaQBC2Ap7oGl9u6TXbELyMtt3BSbQmp3
RTTau4Dms13aK6MdExA11gQ9f3A9sLgVs6tlow74OC5JjEh79L9HTnx1vclnsY3d8L5zAYSa1hN5
MQ+hUhPMEH0vRXhJSvCGBopa06oWYd4cWtf/7jpcqJE9WT+VetPgbVvoclQxo4puYZT1p6z4qgNx
gWIg+wdbqQ6jiIkgD7ITLp3t6Og7RLZLQ0wbz7ORqmtPNg90+WMGV0ZLKlT8oITisXdr+rUGMoqY
HBS3HxmNJpBkAqlSkGtmvKUpQmYSydJabBlnlbSNNcWfD+9qyFlfs/wc5x7ldwrcfRqSLhGwGUtP
DK+J5azV3kzWlt1/gpFRbzCnLSDcmRt+1XNdYTZIc/7VnR59oZ+DhQ5Nnfe9LbvXiCAy+tIpPU/6
j0azVXrCXxRBOsCY+MnWSJOXVOuMoxMFWybF6Fg7HKmJPajbQPbPRg9sUzjqcDKhnTOT2NlltjXh
NKwNbq3kABViTfoTHnfbUpaDHfLmpekRVUG6M+rkGZljvnXC8VMmjW/CVAzUqOJqxqQSEbLnA8OJ
4IEp464mIU+6zrJo9W8YR+JV0SefRUlQZNw8Ktr4HJRSX2Q1XwxEVIv+WCERZqYcXgxwtX5g7Hqj
fRojhUmUqi6F6gTrsH+NaX+t/AIQIqDCZWEr0apJm4cgCL7m8DdrH2xTfm4981Vv6QPHtve1zLOT
QzwIcl7SMxsiMJwXO+mXifeNkmsnu/ZVRAhpPd8Ip6bugt1VsWy5lVGcrFvi6VfaoJMqWaZiNZak
eoG4PAYs66sh8B7qvsbxgTNjQU40bDzLZe4WEIWSGTvbHFcRsowSPqvfDV9lKxj7q+pVaq66svSD
1RPHxlgkmfLScUK02oW42HZdyPYFjgxYq0wEa6wr51RP1E1HQDiElDJfBDbVY4QyufPho7qaWi0A
9dNHIFIbV3+OKziZNHVojjcWsNwR9xUAqtDaZX24YRjzwGbU2sd6T6aCX+4G1XnRDfc1a7t2OVI5
EZ6cv6giAojvPIWCU7sIHUDAbnFPRFS7zNOvjdreWSwI2JTFSvFLrI5uGGwRJ4BB0j4pMvkcjlhn
E5IhCHTzDjnSRdd/dzX+fOREYhV22DXZli5qalWA/s2DR/NvAUhxM/2P7lXZEGF0lQEsjbghyFuw
tOht7gDnHE9UeuLQZfetPmoHqxy6ox6CTlR7uW3VptqqhneEnVYjiUo+N7X33XLTteXVd4YeX/XG
++qM/F6Jy2XMDPVRsZDYFYDdlmnZYYpkkrgaqblTrBWkWEsuPcxhC9Xe4wgg1RJqy7Ly8gS7Ewm/
buu/F5UhNwRPepWzDl3nvWWOsJDoeeDOQ0tpMXFkIzYxxVKvdVnKBcOq50KBKdEbrGyD3py4jh9y
YPp4mJSPtNN3vjc8a652zIcle19ijAc3IKbRfXcYPZAwy/uV9uUjAph3L9AXA/DLxeCmBcHRALcz
tVjoYATZ64hqQVewWEWx0Bf9QSNuhcQ6ehNRqMV06+wDPt2d7hLvKZ6hkASLUef3KGX60afvERp2
MHJMWf3pWlPjz07GBStSKgo//aQkRNUzAcSln78FBTuL/3l18t8rPf5fapj/D8sTSob/e3Hyv8rk
Iw3e/1zO8P23wkQ3fzWlxHuJ6ASqpCF/r0t0+auu0852LElpogqp/16W6NqvUtXY8UroWI5DhfJ7
WSLtX21d1W22JMiWJXXJ/6QsgZf/l7KE+HKqcTrqzJxwMElpTjP2P+1ySpMFX7GacF1pUiW6ERLP
oA/2zsmyeG0UkjA5xc1QBSSONqzB0sB+n1p6tT8iAPYNhQzfYaAhYCnhtdEDsU8D4d0VKMwOopZy
L3JHIPboSJomvjMqF5HSFYzd8x4hbGgm+Cpy775ylezOlClragZA9lOcNCCBIjGeurRUiaVovXyj
mI38bppauGdQFT0WbajAiyNqxPPd8VNakXDJuuUcNXfwA66SxL9gMIHQIhSSfRKTyJFGoyurTjCC
tkW8lKRJcWFYpq+ZJruIjiq0Rn4ZiaNt1eonWiDtWrX9i5GPcoUz58U0Q3B2VkZ0goNGG0pyGO4N
S6lZdbW6+6JnOLP62ukA+dl9co2VODSXMVagvYbZe6mG2BkZuw8X8ny5FdAPIcYoL6oFiQUprgrP
+q7QzsLbX9bXlmiAA0mJ4aYYUmvt1VV1VWjUXGyhYh8o7TbZaAmLXYuq8TyOoX7WNb3dex09BJCL
w4NtALX11KTf0HZO8VCYkzk1LAToGNeGcZpV/RIsZ0kesYTPykC8EIdMdSkLYwx3bWkXZ1KqUQwb
YvgCHat6TAhF2bY9mUYIZoJ1lPvxewMDa9hHZTSw8wSnvxa5UuwNQVymz1nO6i4qFiWkEZ03bb8s
I6WMEs4V5rzUlqkskaSUhDS2Q+G9IFpqif7K5BMsU++O5JyarIR2vPdjoitookU6jeoxfIZCD0pE
H5CN1jFBFbzPNKfMmh79wreZKyJSGY8xxP8HS/cmT0bpTinJpuu8BXBvl77PGHXBeCVf9UnrH8fE
4DY0+EbwProhMCDVrvbETHBeRm1qMUXzRmc1egl3oFjthydHlvId4Vj4GpjO4KBNDMuv2kApMYSR
v+sk+i/EyrG6c4eRjGgnaOpVqGf1M+j14V2IyGb/7xARbjRofUK76K69aMevlbT6pcl2GOOel1dX
emVDQQ2SwgyDOsq8yO9JypZ1f+1Kk5De0afHsgg08mZs9NYQfiGCcBMPO9RTRXmnkMpB6K/JQHCV
Vx6IgyE1WrIj2zgmP84O74KoHr90JrM8ftiUW2f4/c5CmPtOtK6+t4xKDZdeKhkQuJr1UZpacSkz
kp+DSTgW9zVhL0bs7A3DxAk5kKQiDAVapIvgUUnrbhtgoSfzt2NwCAccMZEAFfHe1epgTqhY9zKo
TQyg2lKuAeLqT2kcJbhLEv/AVBGiR8+SSDVHZT1Qdi/HMAlINs97ZG8iovXCm1Lk58pwqi8u+J12
oSR9sTbAfj4MIcAEYVvt0Zbwssesja9VMVQptWboTGf32BzYIk5xp267dnuXyV1QwW5MqnId4pMt
FrJ1GK0XDD0ZFofHiACrXTCmLBmVUeAUDCwUt3VTLoq8GVeATpEojHW11JSMoHql68nILL291bji
U5125bvm9Nk19LP0UKamsu8NLdjmeTb6CzOBGCmLrjoNyGz5ObSDwbCM5aNvtfI7RYe/cFQN/FBD
2m2sqh+DTX52ai7dUWM4RjihsUKHBatRBGxLaD6f8FBRkySqRpPFF3vc0eSIF56KIZCsnqQki9vp
QxxivcO2MumSfcfSrq6gozXbOE1Tb5Gp7BkYK2HMCCST6jYNtkhZzHXaqvqjQT2/1hytmWJm1POQ
9N0FTaO91xDsYID0WRqHxn5vKwb4pt43d1P8wNHBXQhkqiiuRT7025ppwTmQCXJwzQ02cI3zV7fA
HaTqRJ3QqaVB4xhZuU6FAePeT8XBtKzqoJLy55NekD9rHWFokL7EUcsS4BTAsstvDnY3nGbdyDgj
QWOZoTwn8bXtDmbtxACWgn45erQYrSDxjoUpGEzhSodLr6VrWmjdZ1uyETELhJaZ7gYnqyezZ9H5
VX5xcJZOKaiT6CmsrJyhuttCywlV5di1OSm92Lj2sUfsQlUaNWM34Wz5q0mg0PVce0D7haimchtl
k4mYJN1aqqQaV53x0Qxo7xYdWXErD0ACd+fKBO1fmUn0OWMKOew09t58cj7ZzgtNeNBPERd0+5DK
tV+VZaoQj6i5z1URBtbRFb33nFkgLzumSTvan+1H2TTFgwolCJ2/0N5NEDgDuEShJ2AjquJImKx/
kLJKTx7Opjs1dryDpkg4Xj0d0ucBb8SptFyGSg0T7UcEyeYO1V66j9Qhz1FDCOaVfYwRK+z7COu2
bZ+DlmJYGZ303Bpse7WRKai0VGun63TmReWiYxKjftWNeFz41qiu/EovQS/UZA37LiH3g5E/sz12
3xPCvehbIixalW7YbsuuTZc0mZs197nxzRKiXlFkfSH1Eflk3dZyyjuI1yZkox1Zyd1ZsRv52CUo
y9oQJSV3R7l2SoUYdj9TnuB8hgTCipxhklVOEjnDqI0Ht0ysr4J0ohOmDpb0Oou3qluPzykX9aam
INyl5UByjEjKvZmn1XMe5VircJjpKyMItc+kI3doUegAI84z3feq0UNO7baL7y3BWHU9dPpwjkZN
7LJkSKFD4f4AnzRePGjpSytTkp1WIuPDOunfF2nQv8nYYqddq/LCO0i8CT1ZWCmi2etRb17tWgVi
iycFnOaEtJNLJuwDimptbNYy03B2RGPw1bO1bm+NJfkChP3KTaRq1rbIg2JrZrJc+5GZX9zAV7YO
n/muUAznxaoQIHR9VJ+ZL1Pv9EBi7SAVd0Vn5ne5rdUf2qh4x07JgnfiygwEUO2Q3bs9QadItUeY
S51/F/sWV7wBQ2lRKSWa1jgpzqR8JR9oc7vNqFlNvsGFHufcgu2qXJWRJS9+mDgrQ1rDJH1qX0eM
VfeOR0rpOPUjIEwOl8BEf63U3HHiPIAIgHGNeViXlygEzASqfGo9FY5j7dMOyiHtGeEvZA1Oe+m5
XficqGp+GPQYoKWdqN8417Fsh7qdM5SwCpJnPONrn9fJqco1cclk7BvsT43yIHHxfwGoMryTpBKs
GVXbay8knLRv+/4OG7C6Q+ETrnspYBRI3u5LKkrlydHj8HsQOtSqljduIVkZbzjmumWl1PG95qn/
m7ovW46bR7p8InZwBYjbKpZKpORFki0vNwz7s819AbiA5NP/h+6J6RK6QM5UxFzMpRXhJCqBTACJ
k+cYPweAdD7nNlBtQKWRGsBvYs9nKBujjGgVM9qDrBb7ot8NM56xy+ZnuozeK4nBBXyAwmTaHWyK
bpekkGWUob8e+m9gFGtI4r5vgdOfDlbFgARE/lj+SVhbogd5Xr4A7s5BSjEXp8pe5h+kkPaIOpmb
RaOXyncofc6BtLjz/f/VvfND+7t+6cXv3/27H+3/B3VvdBptXS1fs999/aO6vFr+/R//vlxaJvuX
S0DTuL6nQLnAQlH530Vvy7T/ZbkucT2Cd3GLsv/UvG3nXw6z6QqdZriaUv8/l0v/Xy6YOlAntykF
oBpG/m8ul7i/XjygGaCKo7inmtZaCb+4UuKbc7OUzRQJ6Lm2U3EwZmdP3ktjev3khWnwc1qibMH6
axH+DlV7ECgX/xg8+fdye/MGc1mtf1ur/8/IFbBIC8bmuDHqCeTUIGHPuPWMt6YPYNQvjxeT+L+e
B/5PPqDctnHVx9t3mcvInNE0Zq37YlN9KIvYudv+wPqa8J/Hy//8AiyuSwex1ih8icfbyKPo1IG2
wLF3QL+a8Jdsmna+ofPSCse4mASfdGUjQBIdDV5i3bloRTzhEuQfyIizxvbP0Cyhtf5x+YmpxgGI
290YNTNYQvOCsAPPkI22rWt+wF+44cUPwAsBGuq9aoyyxm3RKAxRtaGhJsROJAu2P6H7AWvZ5eIT
M1okkWrJEM2mEZV4YXQNdt42/bZy87+neH2yujQtC5DTxmDhiADjM+17HMG77jxYJnU+UijhgJmo
ghbWsQLfZnHDr6EoVim/xh9GgT02HSKHm/2Z9WCusACmv2E6VuvKD7LnXti9iPsIr+jvasP5gPrI
iDrz3hP0X6yXGhTrB9SEVMZWCXWxPhrAex3QtHbRslJE0FfALVWcW1RaHNH+6EqQbVADOBUz9JsW
gLxiJ2J0q0EZwAQVsqmepyGqFnlyZvcjZ/af7dXwFiL7n9WwfvJiodk2rlAdLmhQCEqTXwYecY9+
Lti5JiCZiWy8UAXQ9BIfDcieLo/b31wn5oo/qTJhbpJAKoXOIqraX5BQx9kNZKLLZ/Q/76w33QcU
f/V5Z7uFMYloMNHeAVJAdMnco2D3CAX6cPs3XJsSrAmq+K3BNVs6GX4DZcsHT6I7AXri26avpZfV
tLKLQGMejwO4tUdN4kWt5CjdsAiavNG2+Wsjx/ZqKuYZQoXmPZ5ia1B9APyCVk/6ddv0tZGvppXt
yUKDa402siHiIBgmELg0+ZOd9t4pJ3NyY2pXdigQy07j3PEhEq1Jn3JrBut7iYbV7V9wbeWsv0DZ
mxL0WKYm+mQj2hHwuaEjFGkeREr9sVrozinhWsit6UTZnNp2ge5Xgl8ALUa8TvrQkDwY08p8B9lF
FAhTCLmvahYM3Fg/tn/WtTlfP7kO5SLKUyoZaXG7jKxx8VAEQfGoDnBQzHeg9rqfpEQDGgx8LwPE
N8Kz+DvI04t7kjt3hud/RDfrH+G1wCe0TbD9Y3QfUxZw1hPAf9BJGblm155aW6LlF9doUVePsRTg
YB6AwiT1zna5zsqVZMWUNT2Zi0M7r8NrxLzqTyRDNJnWP6B3e2B++wNUkOHc2UDqQi98++fp5kpZ
4Bno6cCp7/RRQf22OuMFp/o4QdRnTwFZZ19Z4nL2Y9mZcF9GamhySnSnkTxNd0Z/LQVgpa2Xg8uV
VhpAWQ5m1SNhMf7gQf0kKEBH+G2QYATddpDuE8pi7oEZyOYCi3kBA2XT9r84anFHbnkv2/Y1DvKV
04oNBrgWOLguSrJ4Hs+QQZLQfRyt4tdN9v92El8E40L7whjKTODtdlV+TQ9JQ4Nt0xrXUHXtMBPl
W7DGRF5TfKia6nUei/PouTuZS+MZqiydVqCPrEnA1DGlLj0BdsHPQzoUp+3BX8u969JZ/37hF1R6
OPQ6sDHRtv7SJhLcNOw4gakCzCl85xuaX+Cvjrv4hphQdDeA1onaSn7y6zbKZ3Lr0l+/eWFbDjIX
bev3ERvTx3St4NsA31TJTiLSzO3fToUL8yYDQ5NokX/cGS7B8fybHPL3aLIdbwxdJdOBYWa92SDx
AHbUvZMWNFu4WTsPCSDpO+tT535lfQ4WNI8g3NRF6GqdYzA9QSRge/HovKMsTc/OJ2wJtkAz9iNI
3IpOBkBr7gxbszKpktRqtJDbaW0grCDYXM54vXBRQRTpp8SowpvGT5WkNqFGY+TtIqKmwoNfabrf
wPmAtyvny7Z93U9Qkhowu2KuRI/QHYwPGToO0Nl0zon9Oojy8/YnNJOrAp5bdFmkoMVA1RJke425
BENu32+b1oyeKN4ZIbMCzuJCREvqfEhzaGzlFqg4K5YfGF3+bH9EN37FRR6hZQ+AA/Ky43xPUV3O
Ie2+bVqzOsn6uy5iF1I9DYEmA24LdXIsUIYfyHNm7By+dMbXv18Ybx3f6/zV78byPsP7aIK3JNQ+
TttD13ll/fuFdb+jSZ20WDgY+i88EtCDP++RZ+hsKye5WU5gMnOaVZ4HpxB/Ij9BCxNsj1vnFSWb
+W4ChYIy7yI622doEpzmqX4AXmIn36yL4sqxUG0pJajUo3pawi3UAUrWe5TUuG/a6SWFnAsBePG2
X6GktdY38BpLcRechoaD51ia6CuFoADL7wCSE++3v6KZB2CC3syxYbcZ2rPw3hAP1p/RnL+gLXjb
siZwPSVwGYr+7dRhFjpo1R8Y+G7BUJU/Z/UIjZe9Rl/d8JXABe+NCfgmWlSMOn0wvfJlHrvbTjye
ErgSWOOcVcj8JLX+iEng5bQa2p01tDrhyhrylMAFVeFSTZA3jjLjYwXN814G+fh5Kl/59B2tODvb
us47698vArhinpUsGc6EU7JARnws+MFo7dft+dUZVyIYR4ahIwMS21w2Jxs9omKv6qazrMRvB3bN
gglYJrINPA5oo/e0PWZLZ1o5hbS8BhfRHPPIryXw12ivmn2w0YOaokHLcWtUx5jeZeWxcl7awbnj
cjm5YEtBR/jOdqbJTZ4S1RDlMhMyyS4qqTtB2HRMhu/tAGe+xoNHP2//TE3ouUpQMwEtbZLDgQsg
QINjIfCsg5kYBw5Z0e1PaH7HX0Hsy6UFdNPUMhATQlM38AT6pXHsGsHzdJt5Ja6LDimvt30emfx3
30Se/Dwmv7dN65yjxLW5kM5slpVSsaseuQv8uA8hg2IO/PKWEj6uM38bmi6c4w756NUNFVHPwUE6
zIDScyFO2+PXLGF3/fuFcVxJZdNB+3hFrVRhMmT2ceRQ99i2rptXJapR6oVQNFsdD+INgtZx63sB
gY1t47qhK4Ft2OMkU9DhRqbHTi5aU6DOshNXOtNKYBc5QJfQhYJIVe2dU6t5D326naqpziVKyBad
QyRoXHmEIifQ39+g2XKsq483ucRRQtWSCVr/OfzdSTsYHXEGAdDOHqNZ6I6yAduA3zlmBpdk42cO
wnRXHMGJdzDpsPMBjWMcJUjNARmrRU9SFMcQdYFChOTvVoWs2zyjxCnUp8uin7FYGPePIikeJ3DP
3GZ6/UEXIZTlktc5iAWimEOQhFYEHVPtMO1Y17lFCVAgKCS1fRep0QXxZu6DqcD81DG5sxxX7145
OjhKhNKpS5dkQJnNmUbqoznLsH/Ok+UA7DlR9stcoIp0hNKlcHcm4vrv8dUKcg1mM8cQC49WdqiU
fM/rPyU002+ZCl99H+zQWZSjsQrrv66+IrGd3Dx+vcU0c5RsI5Y4LQagtKMeDNHQSvrJV3Xdbdtr
eF6bBDXdxBzKR7PEsTlxXuseLD+oHH4u+fjJkTHYZbrvDjqfIE15Y/XKUZIQHyyDCGBUo0a0EVjp
onJ3fjV5QuXCm/P1AdiFaYCDzlA0uDeh5OoK845lZOfZ7/oSYraSiioQiVigYEcqssE6696TsoZG
tXG3PRk660oeQpkQ7dQJ7jDgNGLgPaN99cHGq8rBym1IrNz2ESUdQTxVxlPf8WjMDBM0cOMTnYFb
LRq+s6Q0O9ja1PomKQnX9AxWYBoAxj+yDMSktHK84LbhK0lJWJTHDroFImKh13k2/QB7McRDqmFn
EnSrSElLYBCeJooG94izMbIhGUZB3wsqXTSB8HLnR+hcpEQ0ykwF8O04+qAX0YRSRpxAnqBeWjBs
3+YlJayB0IQaUYVJxsXy2MsOvOBgJu5etq3rhq/EMFQyKVkAvI0WVgQkg9ooehW2TWu8b6156mJH
A5oyT2aWY0dD61ycQKL4vY+igW3Fp+0PaGLMUiIYj8VMggAMedowAxSdTrKDIjmIGG4zr4TwZFjC
Rq+JiKQHzpuagskEvNwiOwFnn/3e/obG/Svi7dJHeZZCRbKcAcecy+RTW8+QS1p870brq+MuZsC3
Y1al6M6L2oL8Y3jdE4Sl9nZg3cjXv1/YnqGWZIPWBOmTMFCi+48jxER2lrzOthK3WVoajYTSQyQn
8rvo42NrD+2NtpV4NUdoN7kEs9ryCv3Sk8zi7ARCjm552p7S68veV/E/bKjLxbBAkdo4U+j4PeiE
Ky+CPNXLMg83Lk0lJ0ADSNY26FEje6rvB7/9Aqq/M3hDv2z/BJ3/laSQGQ60yBpELt4t3oNCLGrI
slMdvu4dgDnfLpvG4WWSWgmKHVX1ABLtADy3gUjA+Dju3eg0h1EVDwfRMGKATkBE6Cgp+PvFdk1+
Ly1IJB8Wu87Mc5kkvh0kUw7xiW2HrQF15eilgljGBaSvAIHgElm4xxw3M1BIN2e0ttyWpVUkSwzC
NF7UPY/mLv1ocPGDgsfvtoBYmSYuA9kEnTvosRrMiE/u7SL5RFNn54ilWUcqfIUA+MjBMgPTlJ/6
xg3tznne9vh102DDeDtqsAGg4XCpeeQlPDngn++Z3LtcX7fN/jaZXqS2IWmd0i/hEZAu/wE1TRfk
Arr12wPXLRUl4xuQP+vHbn0ZBHUDclBxBLd66Dgg393+gC7C1KTPDMlsgbVS8fkVMKGHVoBbi8if
zdjfVqA3V8ddOAicR+guREck9J9EDjqBBSzsKfH5TfUH6IG+NV+61QRIGEUGhXpsVssPkE3cecCw
1lX935HqgwblzdBLt+tAeIpIHboYzWQzhBjBONeASiJLPxvZ9CKtNhpb60V60PtAW+pO5f7vteLa
h5U9DQcJt17W0kFGJkgiuOgxS32gJ2N5SvM6DwiK7/c1+nyOZPLfAyR/x1ZBBrKwo9OtdEj5CWTH
3yFlFDg9hL0zPCWBKa1c6l8WhG1MZ/nmz/TeLiX6L0EZ0nbneV6g+8vuttfVeqq69gOUjdOdZo/K
GlWhPBvATUzxQx4t+c0GkwrECU4y39k/dd9R8lHGbUugERc1FloewWKy6j6hX89/VwgQF6HHOjlk
UEi+7UcpO51rxcQdHWykqHT7gMhDmKAFOciIba/vQ7DGfxlYvnMeXpfYFQeqWCRuJP3gCJNHBk8f
0ID5YWTGt+2fcT2p+L5yEh6W3qpBlYX9wTSDuqLBZIELoktuS7YqBKn0xUhQpm8jvxheWWk92eNe
Hr+erbDFvI1HQ6Lfro9Ra2FogRCZ+FTl7mdjABM526t86z6hpJOpK4vRGdYDWQzKDZmyMJfmSlD0
sS/3igm6uVXSClgtC3AmImX1E8TpZhKCy+i8Pbc600riQNeuj95MlHrJUpzMAuq3Ht85VuiWjRLS
09L10BkrcPtAuxNoPzNIJk+Q+U12Qlk3dCWUex+vWWzB0F3cvx3wo/rJ3oO3buhK4Bo9RKx9UFBG
gouPAv3hrJXvm6nYKWhqRq5CbPx2duzFwTbhDObnFAqdCyl2Nk/NclShNQ0bkauhehxBAuz7WDb3
aeq996f8U9O4r9tLRuMcqtxc+8mWebFeQcYuPjuZACVAm95PC91ZN7qfsP79Yv/3vIZXeSFQFsJ2
dOc1U/897sBz6NcQ3vELkFFv/w7dLCiRa8UeerJA2RClXR3KcXhPIOy0bVrnovWTFz+hcvjSo4+o
jRruPPoJxGJt77MTux+2zetGrgTt6E2jwxZsYgR0IIGwPbTcJtS727Z+/Ybjq5BNt50g45nayGjt
8Gls+Gns0xOk2c+TMXjQiZh3diydk5T4xTnJcjJ0XkdkqF9mP/mAlt9zWZk7ZyKdeSWG00E2kCRG
CYHOxa+qgjrf5Bw7NPnuLB/NMlURYHSwcx/cIbCfQfZzmJ7lKF9xgzqRqj9tz4RmnlUkGIVCGxgB
MM/GlK4k3EEF2bZt0+tN5spxgShBnKO3bjYE6n7CEMPBG6fH3LNfoYr+JIDDthrrPmkh45jcBsnz
VVCYjHvZF96MSz9qyLUYnprKuIcky4lz6JJt/ybN2Y6sK+Ei6upu8Lo4QVrNPe++JMZ9Pmbf0X8c
JHL5yoyF4MSdBdvf0qwuokQ4yex2MQfMvlFDKZJkz8wsP3GS7mzLmhgkaoQXUIVH5zeKj1YCEfbk
a48D48KhUu4YaGkeb4sRldAosWxCQKUCj0nwa1sJGAKLufoHRDK3FcR8FTqWlUYaj03XRrEA/0Pi
fffATL8z37rwUCJcmiCdWVJgARfRjN7BMEnRBwysjHu1Hs0HVFSJMw8QVCRYUEmDtGGwDhoTeOk8
3rSEVEBJCbmrscB7GfSNIANuxuAKjJ9H6n3eNq8bvBLhnSMdNMobOH7JlY0tOQMy8Xqb6TUlXgSa
sG1QZtZA26CyA7IHUCOM/m0pTwWS5D6ebRYXVfcC9dP3tAcXPn7HHtZDk7NV7B+bbDdOW7eNOgje
FQBDid559t38PoeQ9LZvNElIBQHKKu2htInE2srs3C1zCBKtB3A8JoEvmX+ArvUjh0Dt9sc0c6zy
BIPhiS4xThuRWTrv3GGKwM+6szp1rlLnmPeOUZY+XJWWGcjMl8guCzB9tO+wsNKd2dZkURUUGE9u
R3o6tWBCLEH4sBytpLubk72igs786raLdVqD08TtXaAB0Q0GPabqFy6vPt5Il5fb3K9k6YWOveE3
8NFQew8gynmf5dX9tmnd0O23Q8e7iuHVnKEGn1lfnYT9sdPxEdIQe+9+upWjHL4SkMmjfwP7McTi
UohwQdtJtOBc2x69zrqSmYW5eOVs5lC5taYIr3QfbdP4cZNpFQzGjJYBFyzhc9s4owviNzSRv2yb
1vjcVaZzEhXBqQSrMe+tQ1dDAa40ToWzM3BNQLnKjJbgWavLPsGMWvNrV5cf/cx8wBPgB7wOvd72
A5RJtcymmHob+xVeF38VDhjV+vSxsMndtnnNrLrqrOINPZ4NVK6ZU+E1N3mGyNbOjdhavXDlPKqi
wmwOIiEAKtfLWFH89Js+P4HcxzlYiwDSxLQ7sM2OA0DV4j14i6ygnHP0JfLpzhvcYefQpSvfqvgx
C9dMhs5OHtVjDWok4wfocZ/xWPiQ8/wsUP8sG/M7d5t3K3Rqadyv237VrAwVVQb6BtBHjbipJPZT
Gn9qEnr0q6fR3KtmaA6TKps2dSFFlY/IJUk9/lhqp79j8cop1kGPJ/+HcrqXVDQB5Kx/v8i3LLHm
QrRYf4wM5zFjQTeR42Tt1ap05pV0ThP09TCC9efFdwSvq3ELJT2L70S/bhaU6AcvlgBaE4gd00iO
pDE/5k5xjodVHevGcqSKz/L9NOYWMhiK2+YQgOnLOeM1oj2WEpSE8+xWO4Gqc5SSBxLo/TWsxssY
KjWPXSdPQwEZHmPYeebQ5AEVmZWxtBwcDuBLlvXgMq3uZuLubHsa0yoyKzZHCMB2iMBhso9zlx8p
GsS3o0zjFBWRhXN8bS8TVk8JHUJaV0ENguzC27lJ6Qa+xt7F0q9s0DS2xjq1DCpBZgWRzzJzb+EB
oAxU+2+tQ3aj6dsaGQINr0dB7AcAm3Yyr2bZqyAs1FBLNPvhPXvhjLjfKzou36Eja46vLmjiP8+m
64idGdD46G/avfDRZLRTuYx4RxjtJYWwMzcCcGh3O7dB3fyuX72wHjtQpIkzzABr84+9pCFbxF3h
xDsr8y8j05UdylbzAxjDfTdmKFeB8S7zVyZbClHG+HFu7NOYzk+26QRFLKGSUx3B+PuSetmDCwXN
uMN2lftP28tY40RbOUbEbtnbi4XXEmqOkKMZHsEPsGNatxSUtIHtb4ibDr+wIh04HpeH1LKjybJe
aSGC20avHCFoD7kCT2CSfLoyNYIBscfT6G0rQIWEJWnKoOTqNlELkceyJuJ5dHLyJZ731JQ1G6kK
CUPbVWWzibYRCB2dgz13AfOTx9iszx5e2fEQdNr2ko8le2WprRocl0sZRZlsnsHaBYYJG2K4ptU/
WWkzJwewYEF2BnoZIj92blp9FcKNd6JTM/sqWCyLBcBt4woWk/xE0/we52zg3Ok7OvS31a1VsrN+
qNuEDaj4yhE/pncw84Rn3s70ayLjbwfURQJowMscdx1eyWpJnD+paQ6ADMvhxueCv4RJF+YtBx1x
FO8SUT761ecOZJsvDfCrO4HxV3/t2pwrcY2ufyIoYESQowYRnFlWB2FkT71hgNITKoCzE5+KnkMi
DsduBulBbt4lMosyK3vH5/w0xuQOTVaPQzM9QcDlPLfx2XStcDCXveYH3epXYtdyUmkLDzevCaVb
o03Dogyg7XwQ/Yx2seK2VwEVwoUyai6JhcrnQHv+uWudIuAuAau5x4q9LkHrb7a84m0VxVV7TpLX
GWsisYwLpGHa8nUBLiCoCw7W5jhzT7ScsEYn9HM+AmHangyorfw0DBqjYs3AuNWBJZ3GrDu1KWRR
QTlYHQswNB96KBsceMXsk5waJ5hMhwfuOP6u3LQ4l2MNJfVVPAVCzcMrKh/JqYKUGgRR0h4s6HKe
DhMYWwPq19m9YEb5sAz2EhDQiAVzYkJBZWVxZnPWhEYHiI9hDdPBtsVwl4uSgzh2hEx3KeZD7xXJ
kffMCEFA14OmvoHq3VKzg8AF6wjBFrQgZwnoS5f6BMKV/kyFkR6pIezAHyvzAP1viFkuQ32EOsxX
ATWfe8+txHs7hS5mOkCHC13X6XFqm/SAl5z5gJ3RPlVOXD5BiWJ+sD3aBR0kmU8TYcNdwdLXvEvb
o4D4JCbUhgZs3r7UFVoOwTAv7kwXn3LtoQzcGEreyOTNL993nSM4zKFf08z1sas9ep7z8acJZaDn
2I7HAA+d4F2hngP6Z/dX4vt45Rcsez+1VvdcdW72tYXO+3lKGvsd98zuvgY595GakxHxLCse0JoL
UV7f/WTP45+Y5xRMcO3wwKBlC5lDo71rDHT3tAbUV63GsA5Aw8efDI9PJ4g2gx3WAKlxlpv9ARrW
QzAPI4SKTLRWbm8D1xMa2urebgNWUkAEKWlZ2Gc/uq6G/vge89P1sxJOlG8tx7lsGYkbFtbdSdoP
kH86gI/wxmGru1dKTHvqVuM2D/B4jpOlu3NY1Y1bOQdLp/b40MC0hZ5wp1sC5hhgZt/jObue4cDq
+dYtaZu56PAaWSgm+yu4pp9m8FQcEkrPXWK+egbYlrdnVvehdcYv9hIPEO/EtjkLwUsPwFX5uyjz
HzFpPhje8HXg9Hn7M9fd5atQw5p3ENa1ljqSaLWrDYonEvOxzpqde+Dfre9aFlWmo5NLTfHCWkRN
AakDLHwz8h3wk7tjXSLoBHuoGkAErYHa30QJZcA8ofM3iw/jjzmlbSAQtTsevR4r0D5+61GbVyir
ZegU4igdfXWhf14fFiTzndO/5rlUxSRmk4RUM5JrOI8N1KshYNtYgQ0us3TKj3NWHbjDjng03zmL
6cphKuS3ZE0tWIHvDeXB+DK898tD/WK/mM2BfzMiKFCZO3gR3RKx3/oNhJj9mAl8qIXCrfA+dE56
xPPpjbOi3CjG2MoI6g8sNKH2+lR5tf2MOp/3bXt5a06sKgC4btBnnBBYl8MPMX41qx89aw9t9mvb
/PUlBX2Zt67J42GpCUWQuoY4AF1BWL3jlutOpyrNmmW6GVDqSGMGtAKwcDyfH7z8phkF0/HbYXsL
8CClBeWLhrQHKwtA6HNgcsflOp8oZ8A8n6Q/dg0JKc6/R+g15EcL/HQ7ftFYVzGMbh8bJa1yGuJ0
2wX+AKK2JZ3KcHs+NV5XYYzZMMaJAenh0Mi84QQZnOQZk27dp21T7LzHXV+RVIUyThC3IVCeJmFl
5GnogUT9vjbAmprzbIFIuXsbgRJVcY2MG7aL2qoX5nF88D3jNMQGdOtuq+PiuvB2CbGa5+3KgB5C
aQMyRt9JfPbbPT4I3SSvf7/Y+zLm+7KzegJ9t/aQkJ9E/rltfpV4dePBhEZdSaDnC/nnghQf3dYr
Ayix7ESWbnaVXEmhXMhrw/WwgOJzNcaQNGsfOtm9DPlO3tf5Rond2VlybiWeFw425Oxw4C4PsgGT
xW0OUoI3qUnmeov0wljKuzZuHzw04IjOe942r3GPimq0fLSWQYkBg2/lXT4+uCtIfECXz00v61SF
Nsoxb33gobwwnUFKXMy4+fgu/QXlDpQq4js28vgQl+le54omXagwR2FTiJkMDLM9ySFAg15zZ8oO
HCrQgj/d5rHVkxeh0M2500Gk0wtN+6l3P5dJEVr8eanFbRnvr8zqhX0pgX/26sELa+cX59B7Mdgx
cz9vD16zVlVS4MTlubVkswfxGFB2+/lgnpjl7l3RddaVYG6pgTeqAdaLhcpTv9j+0cRtaCcSdNaV
SDbwzNDZEkt1Sr3HZsi/NIu743OdaSWEezd10w5CrGHT1PyHMSfjeJRdbnR3t7ldCeKil7ybRssL
MyB97zyocdzJmu7twJojPVVRjUvqE2heG9hZIJmTLogq65DhqpshFTnFl5yLQ1XU//gM+kACukik
OPLC2Nk+Nb5T8Y5+OQJ1YuPjtpVB73EkzZH4Bbtt0lXII+OkyS3L90IJVZH0AP1TF1zEAL39uWlm
VIgj2sEp+sGFG9Y+nseBikp2+d00qVVFNpaNhd7mpjTDRiYnHFoOUwWS/4UGosxuW1cqoHFGf4dE
15uJdQWv41Yz2WwnzemmVY1lq5hKiAWaIY/zzws3X3i1t2I0SVoFMFZ1CnXfdFzCbGiROyV6qCE5
V7F6Lw/pPqCEM9TQ2p4u/hymo3+UDHwgczV87zJ/50yhs6+GcyXGhVfpEvYr2iGrM6i9zdAivQNu
P7/t0K6i3uoin2wnp1NIBvKO1NWpY+aOac3CVNFuc9p6eDRfphBVu2PvupAcy47o4zr4vD3fFFYq
xm2JjcIV8YTRg/r4IGf2iUy3oayoynhXo+brJyihQk2uTU8pr8Vd6uJtpZCGH9w2/HXiL/Zg9FKz
1ICkASrxIMbqy1Odxjshq3P+Gm8XpgmTVofNV4YoK59s6f6A+tl5Men7eK6/3jZ6JXQboHwSM2P4
hCUe/XI6N5Bd2zatWfmesgfHdotH0s4YQjw8BbRLQ99bgmRYdpaNzrwSuKjoD102pmNoTV/q8oPr
2gfD+3jb0JWgbUBCOlErHsIFpNYm8PPWAMGtWwuoKuw4d2e8KQDWhCUj5TNHu/C5E1C+3B68Jhv/
F+wY+rSTk5pDKAWlge0XxcmRe7zNOuNrwfNiSULv2rGzfBzCzivuDF49JBBz3R63ZkLdNQouTJPc
nTK/ScYQGJozmmvClBJk5f625agCj0eHJ67HmzHkVVce3OofPFFGlcVft0evc4wSq1xOvJwHMoS4
SJz73g2oTJ63Ta8O+O8qLISJ3zrGZ6PfxhlW4+Q2QKlDWxblgFfo0QKJ4u84Xzd8JVi9Kbd6AQnN
sPK8FmToZXLMmT8F279AZ12J1YrnkBcxpyHMauN5yeVdVpCft5lWQpWCvGXyzHwIR0iW8pZG/lLu
TKlmQaqQxdlFXybE+TClKf0I8qsgm/LnMd7TYtCZV95ovLYeB1xUhrDH3WHykrtuQPNnuccIpzOv
RGqXp/MkDYzeFRxPgwa/B1nMjwlPjNuO19lfV+tFuFrQgUTXajuEzMtAq+hDOjcQdXLatq5Z8yrS
sIaAsefjYTE0yD1QSjWzzlmB16Z8r7tLN3wlXu0aOosEkpPhktmjgEZJO2HJZw7eIfF6OZKX7d+h
Wfkqtd0E1RgTgsZDmC8gbBbOXVnvPdfrTCshmw8uS5cq7kNWtEe8qd6ZYq8+qDOtxGu8OO1sN24f
CkrqV0iGkAd3wvH1Np8oIUsIp9iijD6coWYUQBsURDdTM++cCzRjVxGGNB3zIfcybK65dSxXxc4k
e7pp4CrC0DFdXzoSbpE9OTsMYIxuD3qtWY62Eq2NW60ST0YXmsVy5FD7cp3+1A7eTrDqnKIE61Lg
pcaRaR+S7/4IddMbza6/5iIHUFwjIYYJ+g5rNI4ezcNpiD9v+3rNglc2PXv9JRemGc1pRlBVCQv6
dYGkadf1H6Bgi9efJYg7coCMyc6P0Lneefslx51GMy3hm6T32iCesjY0R8O6b8dbc7GK6asmAg2k
knahyL3PLhfv+lR+BwXK3iWWaZylxCtEIDmYwuc+RD/sPR/H8VD4XsAsQCmM4gXSVtNxlsWZm5Dc
3Z4endOUGLY76TDQLHbhquVcDMV76og72uxpxGmQ+lSF+qUpzTPIxfYh971jzQXaND6Rxj6aKLtY
7KU1TUisi8Ari4Np1nfbP8paR39l0an4P2NyoJST5n3oDnHQJUBccY5SjLjvlv6Uek44ZMsh9vlj
HfOdb2ocqUIBSe8LPy/7Lkz88dA62dEE68o870yTJu5VzJ8HHgk77jFNMTBMoiAnUHGdtp2lG/j6
94sAlfMMNjuSd4A42O69aZRxwEXVB7So9wRW1uR3bTrUHGDUQBaAcgfEi7kTSTQ5/Kg7v0xxzR65
fXLyGHq/DsdrwY67NElHhQCaM4S+x66Fuxb/C9jsi0PF+iMn+RNP+dk3xOPkmjdhJelfZMCF/yoQ
aRv+WHYhNIXbu4EP5Gjm+W2MIlSFYhdGP1VEYFlBCsE8eMSXJz8b9jQPdX5Soj8FdUZqd0KE/mQc
PGBYT47bHcu5/LR4bhZUlh/4xR6fk+YoqAIGgSmAIIjNRcjiyENdVzYJmAs+gd/oeXsl6z6gHMST
ifcumoBF6BTjoennL437MbbTwHTpDpBG9wVld+/TbIKwNb5QzW7AoQZ/KEAL1rbtr0zuhbpmD1CV
UAFym/uc+iIsIetjNDQEEfxdSkR9yB35K2fYAiAZfpRtPOxEiya5qJAcWVpNtoCDO/SJeDDa/HEe
92oBOtNK5Du+44Owo4Hp2Q9KKGrakKvbnm1N3lKRNyjxYuMF0jF05FdrcY8xJLOWdI8RSjdw+21W
NCcf+hGmz8PRYkFMpqBLeXDbwJVNnuCikhpgCQxFUR8GsALH3Sd3+mfbuG7cSkTPVbOqsSw8rJok
+WqbZQp6o9L8uW39us+JCnRkUKKIodnIQ8/5k1TFoeEtXnL3wHbXx05UsCPpSBdnOayPVDRBH6Oz
qPfNvTdWnXUldpuhMcCtDuvcyoHvLe+Taa/lRGd6TRcXW0Au0iRhSQnJg8ruA7dJppMFwrpg2+ma
MxT6fN+ab9dWWmcBILkBhndy0HxN0TDhHoAcj1lUQoqZ/5ys7M6du5uqSESlx8tk9T+cfVmTpDqa
5V9pq3eqESABbV39ALg7sUdG7vcFy5VFQkIIBOjXz/Gampm81PX0sTCrMsu8kYHjWr/lLLSt/LUD
eoigr1hJsXzojeuvOWFf6F6yPWQLB05VGUDybmL9qZu8m6AO7sQwlCYASq/v3y46KWE78AmKYw90
nrMZbbQwWV91dLA9rCtqkhDWMx4tI/EWBcq7aYM6axUcfj9fl1bDbn83be9GG7VxadUMXy1VzWVY
ef3L656+3+DQjJrhFchKGrJsbdOsa3++6sl7UJc/tZEG2NqWZhPpEYJ3pACzV14Zlb++1tge1AX4
4hjXtLblGk2oY0MFhFRZxO4rJjLCzG0rnqZrvMcLx9Qe3aUSQ+DxiXEXEnJUVHdHsE3eBLR79/uR
uvT83X4Xy2ICADJt2Y7buz4Ij8MSvwxeWr9uff4brMvrjT8YjBWt5hTeCfxxHkCvhLBQ+bovcF66
vxxYISwbo2VNsTDdbAvlmZdAwAlm1OJKheWvAyW2t4Xsq8Z6Yo3ncproYxs8gWZ5FxGdV8sVBMKl
KQj+/A3GfpBmk6EtPTHkpGuKcy8TvOArtYRL77/bw6TRmwcWzVymIHr44gbEzmwW90N85fUvnBHJ
bhfPI+ltxDZb+mgeC9PdKH+5gr668Og9uosKqLE2asFGS/QdkeQAcZDi98vmQl7N9siuAU3SoGm0
LcNePmtq3mtuDqY/7+Za6VxFwZeV9E0xnPG9Wryus8z2CK80AuPHzMqWjVuPCRmeNHFXjtML6yje
bWXbc9SmgHPHQiUPQV2LvImA7Kfjp98P2YVjb4/sQq5gUSm2tmRsO652yOftD0tR8PC824VNB4CL
sbCaK7SLS3N//u+/7OtY+q3SDbflYlxeI+yedPUq/APb+7+b0YcMD8fUy3o+NCqEFpl2Bz2y19GC
2V7NzrMdnM19YcuoXbzD1vW3G3fsAPuY77+fiktTvdvTsHiy0KDobekar1i9T1Z+C5vgyta4NPK7
De0nk0InAg+fvQ72DBzQFnL4/Xv/dfWE7ZFe1Ug2HXM82h++Q/07c6BdnalMOv2WmmvR8YUDb4/o
GmcNaxWoc5UdymZZ78mHChCI0adfRuJfuXUujNEe16XBKaXjKrGEOj+fB10EzXblvD6n+P9eYWJ7
SFdH/doS/L9Mwwa02/GtimxuvfsgCco6kgdnr5WWLqyiPcKrjVJ0gCZssdBFR+XD51jQ+uMwXWvM
X5qI8+D9soVlvxmIaTdYpXXwaNiSGf1mjkPER9e4Hpc+YVcn11KlgVHnadjiokM6wanJ4tTPan0N
unBpkHa3sz+HneoWTEePavK2hiWZzN28XoPjXnr8bierCOVxAghAuXochA+XWfONkWvNkEtP323l
kaTW432HK8E9ShAFI3/MVpAkf7+bLzx9j/ESgVWB9by59BjLXRhmjK6ZXforG+HCYbHHefl63GCP
jVN00HTNtRe/BRHzuBH3pumHG0mSb7//Gpc+Z5dNp3XHOKnxNdJ0/Bon3ku6uIcg1fcwPMrpPFyJ
ky6s1T3uKxawEFMCHwMzApK8iQOb6fhhTX78/ltcevx5kn7ZbII0jvmQ2yujUGWWPgn6qbW3srsS
il2a691enuqG0WnFSkr6KjPteNZgyWtzbZddOE/pbiP7A2tGI5O5rM7ON4nYTN7z6Foae+nld3u4
STiDWCpyhJoxBZaGehe79MlEaXtlqV56/d0uPpcW4mXE64Ocf1qdd1oQQv5+Xi+9+24LkzgI1pgx
pB+B/jxGTTHNzQog8TXVzwvP3wO/wjmcoGASzuXgxaD3J0PwANtLDfY2ueaQckHGhO3hX+nkEgCh
QYXWZj7PQuX08NQM6VzllFhRvRUd6ZJy4OPSnFgSaLDFlQe1gSb26+ZYQQJlLXo28OmWezxugMZM
1yqbeBNdC9kuzOC+HVppyF/EUEUrk7ptMY0NLHpm/dqn79ZHM4YK5M0QXPDZg3GLK/phfF0kEu1O
r8pSZqVcTcmkPtScbxjSq84bF0Zlj39LrJ+MXWpMSVK4fy3Uu+GQOCl+v7IvPfy8In85sdq+pnB5
W0zJ/fmwJOiYuXpMrmybC8nKXrKP1eHc9NWIJSebk5MVzkQm70cQPPKuru4TRxW0vKJH4fuvk51l
e0wcZEv8Hpi1f4ZTMJRolZq+6I6/jjXL9lp+Xdc3nPjSlDXm+6btdHNfb9gRqrLLlVrppbNgt0zn
dIEaL+T50a9/3zZ1ltbDic+vvEL2Un5UINS0izAIN8W3eSUvjUGZCf7DX3+/ni68/R4bZ7lHqx5W
4qUb+s8uCu+phJiCe11zme2F+qwKoyYOuCk7LVCpHr5C+PBhSdrD695+t4+d6zVPQOMpO5ZM8HSo
v/GoO0SLfy0WvLDd9op8yq/b1cEzs1wtbMqjyA3oYNXXgrVLT99t5tlqZSaNwV9YsIK1I2k2E/o6
7hQLz5/6y1Exo6sOx0+8e0WbT/603ISjd/r9uF968V3kYYPWNTaqxnIO6iJCfA+Tlivb6dKjd2FH
ihyUkAkrxnpv2m4WeUrR8vz9a1/IEsPdVvWXQdAWZ3FJSfBFzG8lNTcorB5rbo9JGwKycY2edWlb
7QIQiwmFyImYyy6N5F0K48YfsOVJlkwSc81L6MJI7QFyBLUdf/Ipbl8JsdxFmm+VHa6RKs876C8S
6n+DyLVsrsUQ4PLt+pyyD90CYVtRQGKmUV9+PxsXxmgPlUN440mn8RFVGn9oAvYdLnkf4khf+wqX
nn8O+n9Z//U0kEE6PJ+s6y1V8wl6wrfB/DqkH9vr8bGVK0UhEFLWBKf+MHuw8Kr5VwlXj9ct1z10
rsd1NvoLAqB24X0W0e5bAP5RFOgT70wey1SBUs5eORu7LT2FixvbITKwjgLY5BwWWa8ggB3/frIv
LdbdhmDK60C1R6iYtuJUMQnhVHal6HlhnvcQM1+tLdsmZ8po+YOD6TjZrGlf2YrZI8noCpwSlFlM
KaAh0st7qBrF65UXvzAme8hY5zd8YDGerX1GHyXYUojOg2sH6YUdvIeMdemc+GEwm3JkHh8yIZSF
DsRg7uNu625I21QPIEI2rwORQPjrz7stgB58MpjJlCbsTkkdPIThNb76pQk+j98vGzmlg95ajWjd
iV7l0aQeq2R77qFTk71qce7hYnqM4Yw6IWLn0XSarC1qGbzuptyjwzwiwEoUeDQ8EG5FGxb92l8B
I11aPrvbrIKsirOhxYh7afNQ+aw9hsJjV178Qi7wzxbQL4N+JgVARNqXSDS8x7rWn+A3/LGeUUe1
CbkNFPtoJP/UJ1Pyut2wh4e5PkpHorUsobXmB9mczJxmPWX82gq9sIz2UnLU22RHxSDLIOhupQk+
xeNybLrt3e8X0YX9ttdw6qdg1BXXptz6Q6S9DGjAO7L1OT41S+y10uc/T7W/uJj38LCmM6nRpNdl
7UHVT3xfm/GlHmCrPEy52tKHmtyJyAfm7X2dvONEHiC8XFRiLuLh69bz+8SLig649O2q+c2lcd3t
/A3V0mmEu3lpBnICrfQ41OQN66bXLfO9opMLPTrywa1lWyVJERAyHFflX8unL1QA9ygyQNMNsHXb
WgYgqbXEPs5rV4DO80HSa66wF/apv4toKw4zIBLorWxMKI++RqtAe8k1f5tLT9+dApDpG9EHr9ay
j7epz4gnA5EnTcS+/35ZX3r+7uJupGqtQOWo9HiYz0t3YPoaCuivw3G6R5MpTuYWedVaIr8deOaF
U+cVHXcUViLR2LtcmYZM78atAgZpgpXJj99/pb9esHSPM3OrP2zod6xAgH2hW5V544d1vZZ1XXr4
+Xj45dx0sq8joI/XUlW4dNvPo+6g8fg60CPdu0p7WwTHhgRDNln/jiyqhNPXmwjmoL8fmb+ebLpH
msWb8/qpJWsJD44WYT/j2TKmV4b90sPP//2XkamjSgUAG6+lb4bufYJCJIDyEkYIV27x5IK5Kt2j
yrpeg3/O06GU0AKI3o0kbm6TVdDpHvWBani7AL3dvTM1b9sw84NxE10mgeURJKOUYcllCFrMOGUV
7B7kTdQIH2d3mKj4pW+qJT0b3c3trdnWM/bRCNv9AV2NOTmJhITJAZqVFDQ90k/JvTJaTkfuw1Pj
QBbt659ooENG14+mTsGuFWdC4TScQ3IroPAIIrtJ7alZBxE+1WbwzCkNVidvpsFx9rAMSZQ7uq3r
Ad3gW9sH0YdBuflr3CTRQ/OCS2fyt2z1gXw/bkr639rGUysaMXPIyhC2WpDqGvu5xlqfwSJU6xjW
hRvQG4L3rIrUW9IF9qdbIWeXtUvnQDT0zbzdLpHR6nvok3rCY5pzAXAO26G9A+9OJHc9fFu2t7Nd
avUWVh/bXEIFJJH386aFzZkVyIAbDU+m54EPVf1cuc7wA1cgqOa8TiXL+zCt/CNYZBu9dVXDm2I1
PHFZ2LLBnWCLOzxHMRgxPyBXGId5ipOuziPO9UfTk6r6BAd0+7mFIZN/E0yJroq2QQnh1A6dYNmk
mJ1/ags24HMH0pd6XmBXnNz0lYUkNJ+kFHk8q8TP14W6JGMTk/IoO8bgJDFWkytEpSMKLQMPtdAB
5Fd9dFsbybwNVg/4+HXqMHUuhDWAv0yEIL1f4qRMBPPHU9/Lmp4akhpWpBjaKmtQK98Onai6qqAz
cyr3Ael8VNYm8jAD+4gjw9aiq28NiEbJcd6mCrijIUxkAQbIaHOtt+me0oUGmZ7aIc7qkbRffejl
AyfWxe6+U4B/FFUAlcW3wSw8UVZLq+YsSqUYwLfwgJRuZxqTj/GqYh/DOtg29zqZ4suauIuOmxyb
JEM0CUFmujpX5UoqcKEpj01woLRlQS77JMQOYMta5daObstX19RNNsUU3MVRplhjJuScFYnPU/tu
c3ETZ+0KgCEYmjQdodVJm+gwsHly5eBvOsj7Pmi6ZzmDiZbBzkPbUywX3DcpH2f5zmNaTCIDTtQX
pSO+UE9kS5sVAroglagfcZuOaTEB47sdWkwg2EUrmPnQmG8aApR+Pb8lieQsT7Ra46LfGOuOUI5y
fjaN9UafaLPAhTPncO5xB0i1L7PKxCgXcSPrMImPHqSrklvZe9DOqFKfQWlHtvjzJsCovDEb4/7R
53L4KELvLdPk4KowRVnAj/RdLGzfvJ8SUb8jS9R8df408E/TkPRiOHTTKhQ/LMZG4k3LKiF/oi1J
2AGySkEyZ+CMh+x2nULIdGbS1rSROYfxzQBh88lfUqjXdDO5H5gf2RNfGKX3ST9xAXNmDpIQJMpn
994Ir7dPNZTD61Pb8776GdQzfAowHGFffzewONOFQ1lszXljLMC4PQEGQQBLbm+ricI+Gpozlh57
LPbms+Mj1/e4qZMujyiW6ls1ctxK6MzX2ycvZXX7wris5GFrwDd96OMu5ad+HgN+pJPlC8+nKRRg
AG3UROjsUA4pY+gVLmHRIpDRJ3BQ+h7WLgSSJf3QxEsWxqMU96gj11DQS+I6PATw1GKFdrgmHzrP
W74wmUh9o7grQniRt9kCibYtb9eXAELQGza4RIsqyppqy1w4PrkaotCtecO9MXWHDtbPn1uortCc
Scam5zVU9PvCfAM5kM01HOJlcurKOthgJFDQqMtDkJo+8Mj6Y84ICzKp4Swcpy1cBCpE2ipOOOyr
2z48gT2cihs6xy3MmUX3dV7bh3RhrblpXJTeBJGm2NxrH5osTXr5GdriQhzbiBNsks4Tn+Dlzl22
Wb99op35jnfgX8kWNt+CwR/kG8UTBslRB1hVDmk3Pz54DhLrt1ObzC5H8ky2Yhq6lb8RIfeHx61u
ITc+EUbGrKqEhrWJSlj90K80PMKq90xM8B/g64EoLF6Zs/cRfHZHnKubkU3GJ29ajnD1q/WDVCPB
6C24LHPXWc4zrYgOsxTyU3PWcFOluXRD68MgHkTTTDJlqlzXGyBk4zzX/e0QbeN2F/LJDpnv4hlW
52D+psclVFye0l54Wx7QFnLrjZeAzxOj2LDe+iokD1vIVyA0ICzE8gXZKYUTJgmmg4aSF4qtrc/m
O7PWUJkPokXhKQ2MltyYzk1Wh27rsy6uwuCmrzlOx7RCf6jQxtRJzoDiTx7a3tNYK27DgESsc1HG
asXGz4Obdfsp3hpFMxx2tDsOZOyjIp2XQBXGCcJzGaZifBG18/W9qxkQAB6shAMw+MGRvu98V519
nKukO2hPDV0Wirhui9nxObxpQfGD6TvoCk+e31Qkp1EQbCcvaJMqbwbpdScNjw6SKVBg/I9Rwuxn
ipN8gPb2oNdcLZJExUZxgDzbplfq0DqpyK2ifUVPLhADII5LtOSoPxFSNEESkyyZgk3kazN4fQkQ
6dbpDMrHc//gb8ts8362AOHbEX7vEE1fpk/tAEb2vTfVLX0gQ5LOsKLABAPgAEHQLzY21GsKQOJs
+KZmKINksE5Kw9O6OlqaGUHS50mEpsogsNz7MPDpWQuxDSlP61hF6yOcCyFKmMhhDguZkBGRElT4
luetgtFTVk8pRpRWUHZ848lVdk+hCxqGpdaLecsbsiwit8O4TicF8dPmdowh8VYw3Pm4e7thWwuc
Z+32SQC27eU+AcI0x2rqYUVSW3CTpWaiKuEjgSMYnXMRFgBl1fSmH/txyXQSYb/F7bRUD9QiXjjz
mMHZGrGXkH7BeHH6woc1cc89NOBYgV3ajBBA6KcNYvTzMNwhZ/eCwxiMgDBhl4sPYMpC0IsiEOQ3
UTpV872Iwq1/driVvZ/+ZIDUoj3tzoZXAkwMrftIZmSK0E1znmfJbWSISQG3MuCF423cz1mG6A2T
tgpazHGcuCMbjGgPxMHM7ynuIVx+5AorBjVsMtR568HxA6qN3tIVLUgfNLMVtX8Aat35RUf8Nj6K
1rLtBRovYVRAupnbnNgV+iISAtJt3qawTDzO8diKrHGL8Q4i5jO9W0GcC3JaRSktuEp1mm1NoEi+
zHOwFotOMaMItHp2RnOp8Th7NHoz91u4PmhVm/okok7Op2GYHNa83KrpQHCN95kLWp9mQ41O2on3
q4iKik9b/QkliQBeDGqCZVbsev8jBQx3OrYxXdQBDkMN4Aox1xIGusuk7uIaJgFR39E7dFBMeEqB
oqpvtk720ftgq9fChu5pnTAgKoBn/FxF0+PSAgSF69X130P4bMIVVLYDjCPtGihzN8FQJjpWOCIe
QyaUzhwRgV96EZwtj+gB8fm2tdBbKzrhT7TATcbfOkNsehewYOmzNJhSUkxb57rDGlhNcoQEDdwN
EE/1h7BFovAISx4Rn5KJoiPcDZFqT+1Wie0PAcdgyCu7yaNP8G7eLHwA0rWGg/C0BDd6ieUIh9de
TcckDLvoyQvYkhSeWbYfWtoQwoGtYyUSFYMTdyUx7rwu9dSYBTJs70Na+3gBn0TH3joo58E6PqlA
FRl6duDQPqly3DRTdZgG3MIZDJyS4LiYJsEB66L4R9DEpIHP81T5h2bAKZEZgMn63I+byT/QrYNq
Xm/S6LPoR+9rpRE7ZlsXKy9fUyjn3lWcVmmx0Hm8Ryjqn2D3gTXuZj7BdyOGTHtccWCVkqmF8Ziv
fZKlpInXLBobeAgM87oGt7Ka43eNgUfeQ7I2Pc9JInT6WCPkEuTU4DrxXqoBeR4cibV9ZlHcnNHt
JPzYzlwAKcl7+USFF03fZhevdZbwiLGixyntl+jKRRD9A2UDQYIg7WGobNfBG8/haBhR/8GtjC3T
ZACHBzr30PJFXthLgaPQoht/4+YuFDlPESllCcKjly4RKoDfBOdfKALpT0nDl7SUtB9FLsSwRKdq
C5YHM9vxWS1ceSec7gZm5vF5nVlhl/hUx8xHcpV0TX1KlBoWnEm1po+89q15TGmUxkeyzNv2Jh1H
Hn2RdWO+r9gjP1Hgg6nFglUIF5htrZdcb2EyFKaCttZpGIH0vNdzzPgpxOunT9Tf6GO0DiEOxXYO
X3xVLV8m167yZE0crRltUMUEsXhoSCFRd5dHPsyyPgq2IhehzkFT0m+9mORbkrrlRrsxkXnctgN5
L8fWkYdwXuEpgLwJaN8mHeiQ192CFY57U56VBBh0SAolIDKb+TBikceI95EpxrFPxTEOpWkfVa0q
XkAUjw0HRjpSlT5MKvsHM5HztQV5yPCuH4NwexeC2bPdAPO1kXdBrbX53mxm0+9bwU18gJkUW07I
IwL2hDBGpj/HluItQdsh4ZZ12+rYEwtmVBwW0bjhbefz4SuBaW7wx6rZFN55jY7Tz2qb1II4EQlt
TkXnp4e0Vk10Gy8+blah4AOaK89fIEAuHYF+oidrEj17qed/QUKJ1F5qzdNDZ6Sv76BKP/unDoBM
flw7qOyf1ZVnXfozaUf4F8NuCYm/JGPugY3fQRfNseiBaJDyShesyjwOKzJ85JS0H46b48uM8gaL
J/jispkXsCXl3k0/1Q6K61PTfHRO67UYwhSEk3kCuDsPmCHDY4JTMiiqMIrpyyp9b8hxd0wL/N17
OT/Hc6cP+AOU2WzIen6skpakP5Gp0eUgY0F16fkJoHt6sUS8rMhQF6QMa9XcWEFiylGw2bzpGEKB
Nv0U4kBteYbqEgK1JB77IGvEFv4Y4Gc+3mjlBe6mx0EE9RRPpu2WxVFv7L1jcjgTxrnelh/dQiAr
GK7d8DLBKeWLJC5EMaRZG5cZGjXfbdMlfRmx2n/PuygNcs/6FbSGyIa8WM04R9AmjB0wHfgoUajV
t/HBwNYl+TCMECq+EQOFkrM/hU1yirkXIGarahl9SGDwHmQDsv+u6Da/iduzWUmUGhwrco3+8KaG
06+J0ygebFbPyIwnh6bzzIO1PaAQQ1S2ip5uV3QNLlVnd2VrvB/v2kqBkwmz1TKOe11oFMhzEwcU
AlHB8CyVY6ckDa85GV8qEO5L2WQgyu/HoVyRdRVQ14ZGxzr9C074n9/W/6p/qOf/3SMx//Pf+Ps3
NWxjWzfT7q//8071+N9/n3/n//6bP//G/5x+qMcv/Q+z/0d/+h0891+fW3yZvvzpLwc5tdP2Zv4x
bi8/zCymfz4fb3j+l/+/P/yPH/98yrtt+PGPv31Ts5zOT6tbJf/2rx/dfP/H38i5t/ufvz7/Xz88
f4F//O1m/PLv//zHFzP9428s/Ht4NheP0TaB5rN/lmVdfpx/EkV/9ylwsnGQYhGT5ExcQiY3Nf/4
W5j+PU6CiKYBTX389rlnYtR8/lFA8VtpEMLvB9T+OIGnwf95rT9NzP+bqP+AIdGzauVk8Nvp+fN/
gZ/EfogWdZCmLKHJ+Q90131gEEQVft+ogxwRtEybomW9DO5ReHG0FQ6Y54MZ6+a2gv7lkJkKZTcX
iyTnbb2eIi2jILcBte+VDRUOb6rty5auS2Qz09ehKBpi2puqTre7Dbzal5rHw2FWE39aVDjeVEO6
HSlx7nGjoTCHDbywZ5xB/Oe2+s33iAt7jFlcH1eYoN81zEtuRZXSU2TnpJRI3rG1ZX9U47rkvVui
vDews6xIEn3uXRM+JLoJwVGdxDe4pC7PcJAK4XrdurbADavfQp2qOlHUPt7YzrMvNqjMEQwp/50n
p7RwBIZLd4Kw9ScQKAgz5okaZD7C1/ShHrwwfoxRQ52PtQZspBgokokMUVrzpWvgcJCvVeBehHRm
zBNOe5vjAET5JwY8uMXF2AvEllufpjMqjbDMzjgaS95HsP6bqgij3sf501VwbtwS13qffGenMa8Q
wtdIlOIw+FD5qGQcgbskXwwD9+roySSQ72jqIb3L/AmFkdOMEi5uCrdU40ElWvysKQqfWeSj0I6k
D0Za73CpBazJOUQ2BriydzZOy8ifJv5iG+jX/4gMZIVrKD/QjRUNQouoEBR1C13wRXP+IY4lAglQ
viHXVMAZrU/SjIWDXopu6GsPzPJutGUSQT648Nm2eDkCxTF+HAN/EWUD1XdXcGrNFGUz7q8fW2ro
aI9mSyqikyycahWf5m2dkpNLm8je6gVl36MklLvnMEXV5qSiJNkeuqHlYf+idFLTIdsWQqF9FGsU
+bOBdgwxoKFUhQNWStX7ScZXy/34mOrO6x/ryXgtAoBuCODkSmszF52s2hWflugkN4jpUTtug57E
hR306L54bEsB4HGwPUizNurr6SPK3Sz5LhUNA8RFW9sncY7Qg/t/VIBDJ0WoqQISmm2tleDS9oLB
U6kHvfOzq8w4HxLaeMPJCYRYZb8SH8UcBvTxcG8mtXXPkNlp4GeHKHv8iLRutgdg4lP/XRLSOFzy
UHbG/nCQyhGFndgQTQ8R4wLtn4kRQBgyNTZA/h5MZf342+pqDatT1NMF6vJwB6yeejrX9D6oVrm+
pXBC9YZi7km4vtlIoPQ3ngKt1Ga1k938TdoRFC0ZTXy6QfiKAHnZdM4GKWtkT6aW+rukY7R0WST9
bivlSIPkg/JUJJ5EOq4GJk8JbDqCBULSY2fUy7xAvbPNZw+mhe/hNlYv773es/oFhcohvLNbgmpi
20jkC0ej6hQJg7V8hj9ZBGxJ+1VMExAOmVmJl3y2Xk3UnQdCNxuzMNIzuRkWNBzeJ1hIWBZBYnU8
5rhp4xrFeRQV3rTCAWmcVVDUGr8Y0g7IOCujSPTYVM5vm7uOmXRqHsEHIfPcocyE8faKYcHG8N/o
tK48eZxRKFnowXA1zCyra2oCls20E4tXNE0jhqigE8q5fg4CL2pi2QgEkaKF6rd0OuAb1CHKPolX
Zwi0kL4t6uvSchuCzsfRzSm4N8NnkM9RM3/36l77PzYwSPx3PsoaCpo1zu9IGQbYPBzC05o3p4bp
MAozs/ThgvhJwwiZZmOy4ajPJWQoPIvtY6YWP4vFGcJ9bp0/sThqyO1UeywCQc7KIVmzAfJo+N4m
mrlBn+vc5PWe0Jyb5jzw29BsmeQuOGjYKNlibnxbn5CjDCHNOJxgPtY6AjAqg/KVyU2tCEwTE9r6
RQtF3xptUNOtmF9IlwHst8IyK84hEis0ZoTWKz9YHa6QcwkC3bDvyvaL97ANynR1joLrKO8qeL67
54kzD4dVi1LfBPNhFVY4kzkICEmTmyCd7JNvVNx+RIMDB/dmDMkrL1lvYi9MeQbtOQpXwgF1XLgt
MA4xR/Qj4kNopfPeB/CZUbdSpy3h6Ayg1HiPRp4nT/AmJVJlxqSh/wBie7fhuoSk8GexQDm+t7FH
X5SYUR2qke9tB5QNp+RDX/mD+8wgDby+6CjiXb4gB99ultQE9cuUVJb/L47Oa7lx5ArDT9RVjQzc
IjEokMqavUFJmhFyamQ8vT/6xlX2enYkEug+54+nXdirHU7KnIxjL83iVpWtZPE+S6tb/3WFXdwa
F8vVdpGlpISh8TjxWmq5Q3ihnHaxsyBNye0mLFdPP1cclG3AEV9To2V5Y2n8Gua8a5EauY+PKavm
ekEUjC3YdhpT+Hs7K+uDpzlVdzIrZHO+lX8V8aqz5gRNl6vxAnwqtJNZ52n52RO8PXHMF7k+0LGm
OTtQgHTkcZ/p54RYs1P7NLQ5mSqyaDo9xKUvNriDpevMQBoT4hm7Mbq5DCBv+kNKf96FjoL0HzWO
4poZgsN26VunCZFszuG4r8m/BC6Upz2ntZJma+swJJl7kfgR3BCUDrxg19RbDjNxMs20NkINAOlB
Kzg27seuaotQR94YDTqjLlEE3jT46bL07MYjOXazJZ6K9fb8NyJT1HwW1ZuRbiNP7G6mp532pOe1
Vw2mvF27QYdYOwITaAXu0SLuCaaOD0r2Xe3nw9p82S2Q58EZ4SbXSl8UIws5HU2rrwxay3gqC73k
yTVk2/mC2qTet/VMcY068Bx+VfJMBX2nm1G11uNr4Qwu2aO541PGUt1aclvKLu3eemlUrdVnc7aB
V6XHOnbs83aThykxqvuaXfLV3ZhYT5UNYh9AUAyDD5YIEQo+1oeVgtEjkLyQD4wTy+w3hTI+RGru
InJWQjLDjsPAfM9d6cm3xoRbjNOt3X7dTTNOXcMbGqL50J7bXNYn/DoifzSbPTkNctzCZM7tT88V
41m3dPmYLc36Y+nTdlWmkHGFYeXBMqgVAnkzAnvc5xNRjUJGa7Wa4WTxy+QMKo+rUEDx/VDYPkVQ
1hkQC/EZqeEg1qP+qBmzfeT4s/jY1orkvZY8gKm2jcjC5oOnqsw+HL6Ug+0s66GztDJOLZDZyhwh
+vati4eq1GN6RvjZOy/UeptyT+znli2KOynq6WjxAx21JtVfCLxh6mLl15+7sSrOKu/dq5t6ybvh
YVahorHw1yFVY2C6Tg+e1FtPTbcv4tlS/Gc4UiDLXWExUo8fXBiO+JzSMu19ZOJpG3mbsTCYtJ4o
n3Zn0ASJrSr9LVuXVxyE0wUBLRLuC5waY3+cqC7m+6yT9ptK+sccmj62Ebe8DNy9r5u9y+9lLXoZ
7oWVxZOczbBrb+8eyge+atN8arn0DjC2YIXusAYD99VdpytDvI6GAX+TWWZ5dAvRhLQCQehmvRbb
teUqX5TDGOo4xuN2wsjkz5tVnbFhLA+0y3qHFSvGf0aNjnJouzE2RZmBI5b18Ca2ZJ0C2SswBm1y
v/q6HvykdB2A+noI0UX86HoG0tsKOyj2Lbua2pL7zC5ZMCoBY4yau3nqoWNCqDszMCrvMS914wDK
xKeR1f9E1vwF8HYOyyrXEIF/8ZmCOsac6e1l6tPhAJGS/Dpo4h5IP78R1XsdIjhaBx92VYRKr4qr
hu8jrvNJRK6wu9he2i3S6+I7W63lUuqdR6JT5jkHm07dYMnN+SR6vTwUzGc+Zw/z9dzIsMpv+7dY
yCarqffN6mtJ2/G7olr3pBUY2tax5Sq7sSpWbwfbsDPBFV804DqBV7cvZWkVFNsm535zEHTdngBy
uP9Zwvtv0v444h31iThA0Fj+bq5rMDtj41fbDE5mKZrMRnrbs0A5Y+qnXZ5FdmJPcW1sb8RgwmWq
41ws773yunjRamQIa2J/Okut7rSqMWOzUcOL4CD6rxLk/Xtt8iZUVzVAy0V+sjvjVScqg7Whc6Bo
0uxYeu3+PFl7eaRRV7wlrgG9ZO2pP1Ry5sRsCROwHe9euSbxYaYjI+nZf7Rhf80b/WXQyi30UrLi
TOqn3OY2jxTro2iS07KXBzRzqAmM/C8jxTkR+o+Rzu+LZJGyx5csb5/H1vkcmHMi8rI5gz5T/gXe
0JjBrPj9F0NvgloOz00FIj8s/7Wu9t1k3pOqHARKWu7nVBG3qYnKhZ96/9d14lpo3iN5KaE5NCFH
YagADCFfrd+iQHxjfhHmEbZct5O1nl1TvtXmN1Hj/rqXzyz3QeJ+7J7ziQbjuxjkG6jZf7x8cU8O
UaI4PHWImPRpax6WZPksMu7lNn9eVffJwIj+FSLcMEHYNum7yWOV3KuhDoT1NXDcpfpp5AHTvcdx
+KO56q4Tv17RgF5dqR31s+7XqEkLZNCORW0flfageipRPecskp8yP0CLwhPRMTKKOYapOXS98cJk
9ciodqem1PBNdwo1mV1Ynf7scjXItpz+KysRj0Ny1mzSzXlj77ZBvJV1ft167Yt+1DBdzXfN0PgB
h/rqVd5DYeixYCVKp/Irb+mHbsy2OpCMWQUoCs5OJq6K8vrJ3c6c6pzjkxvoZs7C32WcbvpJjtrF
1dL3vt3+qIIsJzn298XU0U3mAfiZjzD22Z0r5QLfjqZsGaovO5Ff2ar7g/I+FzofJs4sy+Pw0PIT
5FswuXqQFAqkkIcNhn2uXvOuPc3DgcDT+45OeHv6Y2cvjWb4XT+ymVzlWsU1fNiOoopm0no4LI0R
U7pcouIRXlsEGYqGzsrjpmKu3dxzosxwlM5fwxhiJC9sg3ekpgaYiVGxJnxaL4mZB0mz+LeJJ/W+
oNgm3QwINfBt+6sd63ABy2hzYPhs8lPRBuM+XodB+UV7rbY82E0rKDdV00r12zCDANPczzRIG704
d7MWy7YKlUEQHN+kcR2YP0pS7vp46F5n56MTJ3cuXwxHv++HOdz1f6OevWhSEXnIQ5zVOW7v9FRS
a52I5JD2v7kBv1mgstDGtXloXURS5ZT4+/hOEjiHdInSvROQNaWZBDo7RCjMn74qObWUg04F8sPr
xpMo2udFPy6QauPqRfoy8XHux2WfDyub6r5aD7vxjgJmDBLz5CZTCDiLW4LKbqe8qEwgg6j43rmz
ENREm/29o57wMu2l27ZgLF5Rp4blNB1r7xfxXaiVBX/J2iKbKo4tE1PmgTs1+1EWznGD8K/LluhL
q3smPHF5s7m3+Vtw72gPRXVIaZuHPGPYdVGX+YZW8hJuJHzSgPBQGd1HmcSW0T1rxKRpkxeNqX7W
SaHXx5mE4b8pUqQRFePqhX3WRJacV37Ex3I9aZt+sNftaE7Xba5uR5t/U6OxOIXa3PrlVj1vaRpp
7nwsB9S785rfmXpBbQxB4O1t664R5CxZpJeZr9CM7JPmr5wmQIXRoqhE11v9Sc0DciTjwVPOQbaD
9L3N/O08/WhaglEYDafRPs8DUimsXkFvTezx3A8Z1y8vTg4By8bJCSFCEnRgLgYYCybjdBp/AZj8
rEnvkLPRxPFZL/P3hvjDy7rLmHmI8e6qfULhNgb2osWZYbwbTR4iJNH0eY8g09DTp8+2rEOtEzE6
E5RE/StVZXuw6630y964zRs/vXiCLr7AXwd6oeHi6vs4aRHXZpsLXm+08aJ3Z07ZAz+yrxLjqdhe
kXacVN54cAt3Vl0HJvILvd7jTNNjCkTYXLrIHCd/7Kar7JzgpuUR43gy3JRpy54OSTWgAam+1nrz
cyXjYRgCkJIMAbcVVnrO07U8FKsbt6196TLTQdGjB05r8VrO9y7fIoVzZ5XYZwb/2LN3mnuzoyWN
R7fgMuRKMuRhXrmMtv1OALJ6t2gBaP/Y6fbMZ+AMiMaJ+wYIASlDTNFtbLd/tFq7eKRGzSu/kzDv
3Hx8gJQOjS4Pxd7fi4RGlI0HdRsIFa06vvHEKRFnzHHWu+9e9ZLpE088xSZLEslquXF5zPFkO0tC
Bcfb3e28VkSMd1UdDkwl9Mhei4bZza6iukjjZPZ+zLE+EELvzgqZyHnpUr+iMFjDl7bUTmCQy5Ux
C2fvpeTjMJhqjW/bfeq7R7ZcSqfiwp4Rwf7brIMlHQADIiSN+50P1sD/sAueZ/dlMpFgjKd6ehwg
xFrnqgoKPJ+8GuVKbQaDW/g248eoo+8DyO7m56H9mZc3bYO/qtpzOX8O8NGuigBwImHfD0Pu8734
Fm+nkdLlN6bRvnahzcdnST1IWdhcIZ863vDWHf/VyjxmTnMPkH+v2eOdnNbzotAu8xB0unefZM7N
5vDU6s1Lvk0fImMIGfJzpxokNCpa0y4anSJa+CNGTY1PEaKQfZDNdijUxPzlHCBej2bWhHnBWUB8
Y9qX9/BCd53WvNhl9j1z4N9ykh2K0wirKvgi5+57rpxrrrZ30/BqPgsOpQH2kBskr4E4SIKMpbs+
e9Me52t69Pr3ZnI/5sQpcLc4T/S9vxb5epdZ/MklmzPkkxSxrQbiOG2teCveXeh4Bwk7koyFj+cF
b91hcfTz1u0PEuHjRLUwu+/Krz8Go/zjbeiYPfVPE4gspk1ZfsYO5en902yL28P0oEyu0E2/CHM6
LN14L/P5SbGN1Yl3MLcyNK3yWFLrUy9eDNgWtjoXxjqvH4Uo/+uKFLBCRsAIH5MUL4WVpKjccHqP
XBGja/i9EkjE0+vmfRcJWtxKsSR9MrXEo1YQr0u7wGiOoatNd5Q7olCBZ23zcEDeC/jkCb/09izg
Lz1aPD360gUKSZArX9pspd7VfKUq/CW1vjsTCUZun8ZpPjS68QAGxRyz5Fcn1952U75slkZHyJJH
TgHg7qZfLt+o3punUhn3dWYF3swYkiyP9Fkw1lVMFH31rDtr6VeaVQcZigUfqScb/a4fkZxGep+f
i1R7Y9sa/DE/jHbcr90d0kLBetak3Um46k9u6pd0m8J+Oq8GkKyV5Uy6zkNRf+4NK9eWSQZwXqWB
S9ecr7NVfzSr4BZZ148qMb69dLsrcu05hzt3puEFmdBR7CSkLV3k5WPxZhZ1+zA3A8Lw1P4CH/2s
W/O1LPVPQoAvy4T4R3HieIn5ptn2z7hOj7Urw4T66XECat/Vw4ZcSXnmPY0Pj3zyB22YDpLwZlPP
ia5Xoc2y0knvkpcOGUXD/kfwPUmkn8TPXhcxxVPR3q+zOmRTit7hc+Vi7XTjmJf5k6eVna9Udkpy
qCx9RpmZppfZs8Oh9MjMRrJ80rexARpr7KsxmgRSoSd7MzvtK5/7i8iLC1aZ+13rUSUPOPLXsBJ/
m06gJ+yjpkVofawQbtRr9rQY66mdiz+LtB6t6ktX68FdF5TD2123D2GS6QwLlo9R/j41udbrB8d+
5V4MjaV7cHrg89IL5GAeUJrfN8ulzvrr6PJMo9cv6YEpxRxY640X6gPLcmNud7a47il1f1plhFYH
tduaj20xPuSi90HkOfFssPklWp3tspnp3eLUDKsGr/nkHFtbLCyH9Z1t68hFUNd1W5gl00VNyzkf
LMb2NbbpLTEMUJrtW/b7xXOHFzT7r2zRAfrLCws2+JgXrnIDAQXdzp0gzTjs3RQ55f42WeOjmKuT
rCbkCPIVCQqa0PW3ds4OJcLtWERCuEdUc2cr84JtciXqnbeaxgcf7WhGB2fzr0KBZM3thzeZ3CTz
uZhzkJ022sfynC/Gr+q3g8HVohNBLaZgyCHVbI6LaciiZmEunJt4W3aEqSdTIYV0braEAh2pYu5g
rHYo9166P0473DseCqhhYnkP2XBXa4yq7h+MTeia3nmyxydD9IFUXbipKtqS7NCy1eeO55dLddEw
iCET9VFUHGkS6AoVVxRjS5cEjc2OCzU+ZEVxLEo3HMgC3LUEedr2dzTM0w341JpPp/jMPKZsLT+0
sP+DfLyJRLKGKQ5ROht84n142SGZa2TFY6A3VtwCm2888nOeMVPO53JnAHf/umr3naJ/WrkitLn2
6eQN2Lzi0iJhBvTiTz17UTLxi9eBYsHULMtHbvGYaMnFcLJIedGKvn/i55a7OrRWfpj76g6c5WLP
1sPM3+J1CcDL7ItqC/BnnnsTsWmxROlE4tTmRa2B4IbuXzgkKFTNzzYg3J39eyzNWE/zOR7NSY8c
+TvlMmjZzJrBCgzUseD/sRzbo1cUQa46f8Xr49XKn3AQ8NicWvPo7k+FE5Tz36z8D9CRAfmqkQE2
mZeMfGjFmMuHCha7mUc13bdMgjaQuDsEkmb0amnDrNv81sNZsXkBMFyvlI9S80qagcBvofIiKLZT
7UJtmmh5lt9cVPAvK4F1eqR1jOs85XPZIAoHAXaF31Qr5MBH33+V6l8PAJr2nHEyCYT52npFKDw3
HKGe6OeIe/Nu1xHfbiAwA5csV42efqfef7L88axfYR0QlCP/cQJzEA95VZBzdrKaSBuRsY+r63dd
e6ViOR7df+Um/BWDDHlWYCb3cIV3O0LGTpa33eBqJj8EQcfUUYRl6t4TXXVva17Qt2UemBAAIF7B
OGyfjuVGLcU+aM0h1fydu7Tcf3QIKYUVZIc9hYgNe+MHvP1tGEDkZZTXQ7QwJKgUTWKexpYOvomU
ebfXu8n7UDNcOjoCZyHFEaqjY7qvQ/T1HCgWn+N0pztPgMJ195Vgzq/W5QhZgKVkDTS7v2T821Br
h1aSRQzB507LcLXJu7LLD40s40Frzm1m+UVtnstC85FS+4ItodfgSq0qcnQzzEamqpXbfPbOlpGc
ip4SjlynHXBGx+88GiZGhY1AVJCveixidMqH0bnpH8Lp/7/2XWrTc8M7rTUfha3f19Z/GTuBGnRO
hMvUHXro5b6b7rBWDL7EPuK7rnUtSuc9T/XErwGuiMNq7iBq/9SCvKe2T/9QU/habQoFwTx8GTYt
KlVr4X1Cj+fL2Tm6VLjT33I2c+teep4Zsu5WUauGile2JdDGy70DnpKXGkELo/SAgKtS9zaW0njN
ASS3wmb19lh0LCW/NGsJaSi/S/W9Jih6m6JuR02wl+WDvjtfnCBBPXfn0ZBcNu5m8lp1iAARYVyN
vt/v8mxySRb3GqbDVQtQwIMKdms++0ZS6GevNl9mLA7Zkv7nNbxwk+rBYPXNwvWjceEQDdIGLWrp
I9vg8JqgWXUOllNl/SOi3dZGolbTMq+1YmL+Fiaafb3bjRdKge23Xbb2P6SlsBtcXfW8PaiErALN
+Jrham71a77gkUoZ3/uO03Uv9xPgyruHhOW4lN6vV4NukkUvF5Msa9Bp19Ce5NrfJvI/ih2RGpun
LNvCAgHDJu2nm9MgydazuStQeGaFJZV+JyS19N29htskd0uu1nyMk47DSUn1WKRI0dz9Vcu3F3sp
T2KqfrLO/PE68jMnL8aNdcmJyDLUDU6e/6ryd91MpvT5YSvzwt/FENErWz5LVoLSbeMdEXDXJ1jm
BjbHNEQCE6f691zgkVq2U2Eun2tVfnTDHyQol2RM75epvyuVDou83i1b+ZPu3RMc3g21FO/AJDGi
O4Fs77aBWa9aOssgwZ7FvlkfshbRaTo93OLtFnv7cLUNON9ZP2pr/NZw3qsEqZ5Vh0iGEEmQ6mhn
kdO68Yb3aeFsqGbgIEVakWt8AI+mYVP3H4gCCjgdptPNnsHuhDXH2qx425IeKSliD6SWM9eTvYQe
j4nlZSIg5CvM+Cd9mwW2LZDbI+kYaMMo5vGIZ+QMDR0smDbHbDwozQBO/dSTIpry7Nk262jCCFdU
+cGbsduM/LTV7yiY6gTTFv+TPnYHSFV+S5fjyrsIo473dQ6ypAoNa0KoaV5RGgT5kt1tbX5UOvi4
buJRyQIOwwjXto8m1LeUF1O8/aQNGsG+9VkTZTjjxHPmb0Txvto6aLd9CfQchClNuaMzrePf0hwt
3pIZo8bUlievzu512fwBPEXPmVHjBVioYJOmAsjVujQ5kugELnVsjcDkNjfshtPIjnFJ4utIo1l4
UNhFgJHhlKevfFhRpsnL1jS+VZd3Wg3vklX2LzA0KJAY/9ouFF9eRnY1P+1rup6yHhKSW/15KYeY
S+k/YJCzp3ezn3vuKyaYGxBmvUnMpijf+QvO+VSsf3OTNs5SB2+zQBd0gaNS8+3CKcKEveAwuzgd
UaKcCh7HQFkQBfntv+71H74s4BVPf1BIOkKjmP2906ynwQGdKGWugV4n3zsSYhY0R8SwTTfOJnDH
OdSa/R7PAF7YwW1ePGcWR5KOwnYjGWHSDkupPeKT9O4y7Aof6e0PKAAY9JWwqHbHWMDGEkoNSgep
0BsSZ3xmWhd2Uxfp+z/yzoJ+gh5NBIhDYf9nAmeFIgHz8xosRdSRv4+O9jJvxfeQwMzle9RI/VGD
y+3Aym0rHQGbjH0tA8+d6lAYmO5maZhRulR5GmpVtT6a/WD6noO7UJr65wIlHs67kuHmqXvkHtW7
3s62X6VESbLs1tRnTIO5xIW+1wvWPtKE/ETOyUmX23p12jw9EyHQnpxBJfeFIpiTjGZgw5VjLBHP
NaR9mI+GOmz98tY3RVUHtgGGmzT0kSY26yhtDlzIS02Fc539LJaFe7+qP2o9SU4W6uBwmWlIwnNx
2Y1kPuj7NBy2OS05FauXdMS+u2TDzfeZ1achwVE14hMKsr5HbpZq3ZeDuvtskXjy5Vlt7k/rgqoq
rf9N+i1yhu/asBWW3sUynpRpete+WrSABNBfTJagyB6+FJLzNND0wbnbdIEizljkW7u1blC09u82
MumOvAjhbBn1B9/s9sSPnICJ5OlFM8vpgC7GQOyj/oMwQxaSTkwSINptkA+TPLeDAnPUV4h65DUY
uoZKf+gLo7/se8EmYeVOBwKkighBGCAZ2u8wYzCkorf9tZKkiyotrUI7mf4S1Y+RuXL6t47l0crT
/YoZZuI4HJUbtgl71phasCaiJr9EL4yU4rbUe3A64yptNgg8GSxw0nWe3ZmJeXaXO9g0FYtuYLt2
7fvdKu+lafc5UKDZPTO1TpHokS/l9fSCzMAKJ70QQSn37FAVt21LbAp0R6vf8Lfaj7uVe9fVrfhK
FrOIyc6f/KS/TXdO9qfzMgfbmV2/VNbexxr+sTMG90nSYz05oYP/CS0m9I/P3mbgsvfay94aVoXQ
bKz/dE76IlxpMm6VU3+wlO29gup/QA+JGI8xNsqexHChL+Zj0e1VtEq1R9Zk4cTOmfT70UuCdGl6
cGvHRLaYgGm6K5MCVxRfn4UAfrayAvc0HZdPjCxLBZDcz+WdNa6bjoaxwqVPQZDxZtck+NyP8FbD
o0ZikzptAK+oLPKhRSxm6jv+wKBMhlLsvlxQrYRAxrXNtJ61kuRS7BPfMyY+2Ya7mLM9O6U6UpJ3
UfVrOgdyld77gJ6neNv2oTfPkixGlfrzTELW2TUy5AIQ4gsTeJ2Peklsi8y8ozt72RbZyChczS+w
3LdkIUzrGCm5lebFmVo8hspAdR8jLZncx3XXuzxKanNExFKZnKOlsyxrhLmuIG+K9uID7qDNPSIx
5RwilSpRH+jdBzcERNvXM6qTTsWNbJotktpg3SMEl2cSnqQIsnpR3/iReRRxifi2MlA9tG6hPxNw
pS6gI+YRIZ04kCtQBib+pIfBsysGlAz/kU2T0XEodpa6bO2DJlXyRaIVI7a9yRtfKpn/l45N+cQQ
1JxxBMz+OHLJJY1lHaqBc73IoRk3/K8xURIisvnUBp9kAj5HXNBmjPWtuIGVfSyMdAzKamcww0xw
0FxPJ4F+B5Q3p5SxTjUw9rfrgjlav+7Yv+O61mHoR6P8xWNgHCfpGqGdIgnmuptr+G53+zet2jz6
czOOz6SBdk8u6eeIm9LtvNFvzwQsOtAD0WofpWyyk2ZkTNU8uvhLRzzq0e6mxYNWzmuIwgxTGidO
EykTSh+QbqTvkeHOkRhQ2RsLFsA3oiMhyhG9Mpc0tl+XLJBOvg8+xouW+sm8DMCH/25thVfMKc3X
pLOr6140Pzrml8gykG9VtI4xjhpZbEquGrshrNZfckz6QG3Ps6PtDODLeU0HPUZTfDPxYp2Yq+Xb
s0GMyH1qoplDD3s7s1KWGNpjbRIPgWvSvNTNzSrBqXmUmU1psrvPsefa72gz7D+pgZvbrUfQX86i
EF7LAJpM6+tqJAZjNaqnJdN3N8oUEi7V2O84NY0ALVH+WXkd3RxT8zqxlWAvZcHIbX64ee7/Trsc
XkUH+uyOyWubqfIqahwxHjIk3upSW4oY9LQ+Zhs4aqdNvuicPGyY0WdZnE2tp6YGlQHcXlo9IeS1
rXCTnvab7KN2aMF8OwO5qFoTi/Xf6k57lSB6LxPk1wgVko+xFvkLD+MBOwt33UiLQkPhLYyq97WY
G72qXBtUa23nFGFt3NfdzGCw/og60YM9AUnoDbIr7GntbpgCv6jFN56OmRtx76Jyy8ziNKz5/plU
OrFbC6KZ980a02DILONQwo2HuLQf8n18crfy3e31Iuq07W1yl/RJtNjVA1wBRVR6xfmmXpqN9N7u
mSrntleBqSefSTM13LraH6M13kyzwiatDABgdAhj0f1VcCvBQhRD1K7m01rXJCs0mfltaxrdrUnt
/jgojnPg0S67F6vzOs7Z/CsxA4w+qlIFYNDIIPXq7lK6UMa1jt/J39W6X4sEbEotN/tzYv86hdLC
cpc2bP5EM6hRmu9pNdYnA6uy7xozvgI5SecJBWH+F03WV80OB8LgZuOvjgP4YcvX8pg4+RQPUui+
VZkvQihWPOTLXRG3Axo6NNz1gr8VqjBw7Vl71zOaiVttB3XUkJ6EwrZg8StP8gtP2mhF/VC6FZ4n
h+WXm/adYrk5PS3pwmNZ2Gn3CSbWHDW3XG5s6dXd7L9riQ5bT2e6LrcNSKjVv0hGcVlH0JIGU0oC
uA/B5mZPlcgrPg1sEXfFuBel3+huReDSDV/TLO02yUmdEsgpd323qaegagxYif7a7TOfXzo+4361
sHqtDiuaNrBV7mL6pjlHnoTZdvejufRPpjZWBNE168EY0B1setWdbZloPsaqlYop3uFEdHNAFivi
BVf8FZSrB7KvyGJJuou2b2vkZubDKOFpUrP3KDAa5Snfii5uJq1D/jiCxRNt9jODJ/hoCi/7lGgM
xzgADaffgiWpG98Gp2AWR3jPMXUrkfsRif3Yd+4ebgXe8T3LiMZR/WuWu2d3q4bXkjSiqGipCl52
tbEriJyiFRbNHc955Q/N+ps0DQx6a6VhtS1jAfjrWYE13GDmTX5PI49vV4uJDXT5NVkqjso1vrgl
rCtrvB7bmbnea2O2B6iQmmNC23MXWF2J+ZFXszqjhmLh610XEYwE4NCAcA3cwqFzMyua821mztiL
WjLAQ2Oycr8n6OWUDMjd/UpBr+RkkrwVzQ2sucVLRFO6zcE4gT01wL8cePjYG/RgK3LtTxJp+f/h
omGIo6IO9iQHPzyWQtkP4tYA6+fIYf7CaHys60gcX1qAxW8DQmeiD+B52xr1Eu9Wa/9subNFmjQR
H3MmvVS7fdd2hvQJJ0tNtGWe81u3Rv48bRLu3qAld8EJcu4NAoEAhMrAEd3IqUEB4K5pv1NVWjgZ
rP+Rdp49blvd2v5FBNjLV7GozIzbeGzHX4jYTkiKYu/69e+1J+e8kbaEYZIT4EGCx4CXduXaa93F
CHTUqIO+p0pFkSjGNjauf8yjEAdEogFXZ7dCpAmlwuKdnVGM0Yb2yc3iHqT9ACdhQYUX8IIHjKJG
afl5HobmC5XywdfIYn1z8Sa/QQFja80Kj6xUQ62kq72f7gAArzpm1b4YEzDOo67/gWqOeTgBuSax
yuLiyeZQPTdKQ7V1oE7RNf3vdUrqYKjte6xuH1N9ftGU7CVDROg3xWnin2hhA40tNAXiSGx6vnaa
691itrxVynTQALFRyYUGVYmmj9VF+egp+3nKls+KUbXvT86YR06cdLZ/ivXPgzP2YeVpEYTI32rb
elbOxz8ptTGi3vx4rt2fTceHJpk+UDLPI/q0+sQ7IQG6pWER6myqVM1+8YgWKPaqA+7n8Dr8QXvN
+N5VqfbiJFX+XqWBuskNxEnd2k3Cfonh50+J9bVuunjfNgpP9jFOv9Q9ilF8DJXYeHROSLhzyZjj
rupcEMIbpXeanHcOUOhJ8cxPeidw/nqS7/lBPPQXtzbXLHqueYR/kcc8tHlImW3LM2VFxhyQjt5o
cxnO/aGFeHXS14TyX+U7/1ZhvA0hyJMXmmZlD5nXhpESdmG7L6NxZ6uu34bn8BR6+xP87W7Nsu9e
SFe3TcuwTU33HFm9roY3b1izXYSQaLn9ombb4wLZBfhQ+NTtnxSW94Iu+D+8vEse3p2Qnm1YtmXa
qgOrVjYxiw1vdEzNOYWYOAZnPAdOE0gy6kgNchZN/y4/K5s+aamvqfvO2etetPIDrsX0xDRf/wBJ
yrlrSNjqmR/QB2Ng+mVwnv5UwibQ/MQ/A7UE1DIENi/jtZHfDWxDPzQ8z9D59/X6LotXVYtN4C60
D8nv58D24723BNwAURkuD9QFk2A1qtBavtpVmmo5QEht3cLszhD0zstdpaq94thpkrHEU2j62qa1
9sU286t9FdjVXgmc4O0JFn/hdUBPJYzt2ramu54qMW8V3GvjrDDjYMiVd3FP8pG0NAQKGgm7tyPp
N4dSuw4lGJ8XJ8Z2CmOeK0LVwRjl7+ZAC6rD+euccBvtpi0yC3770DUbzzc3S5D4fGaS5JFsfXpo
Vmx5bve1+C0mO9c0OTOubLGydCg7p9pC6yQEHe4fI/fD8huOGr4WChmHFVFFyb+XXSyFE1K7F0M/
Hz37WC6EM7egkMJ5p303Dolf+9mzG749zWuxZOLsrFloxzXEwrvyWx0VW3VgXNi/+FmkFv/6mIiR
WXzduSY0SGnSyE6Gm+cpsixBYDx7z3Da4EyGcUCFkebn4xKUzKf1r5TE/5pNW4WZrLOCrKLYaBez
ifaOmh1PShzgFpgWGjAka+VUvApwy8eCC5vtYYhDAZv5KkQOFetYoBwZLAf348nboh+iBXQpOf5g
0XgsbLXDOey36eE/rd9laOmYFKg1qVh9xMFxn+2a77RFffqN/rLPn1elhG+vG0+9jCX+/GImm3i0
u1JhmH10jqzoJD5j+yaYIhReoiQovq7sTfHb35pWaeVq1XarvmRsVDU/UaQP3cDclBvwkIAzUYBd
OXfXCtb/u1H+XkXpDgdKMywA58Wxmx+7LYX6SI/MnbOyH+/doZ7GP6rKNYpc6PUseh6FpiYxGBX/
FZy9St/GTufs1ALpjwqO59oRvxaa/mtcUKDEVxltP8+QxuV5SOEBZOHS9u0tGFUfSRqu1JdkO9Fm
jrTwSDPggP7ZLvmxsoLXmhC3oaUP1JwppTPCIg8avsjnwIuKj8lBeWfuhcTWe28LhvcBMTfzk/vO
W3GCE6OSN8/lqGV9XROhi9ix4kCnRtZYBsBYd3M8/lwZoVitmzBcZqAMxM0mO3y1sYs87YnPVLVs
wPHku+mpjs47XgKBU25FprW+Ue8u6N8x5TtbLfQ882J2EFXSQwnnr036SB9JsdJyCwljZSZf04g3
xmhJ11tWTM5QU97lHJbuLi2i4y8EHsMkhK0RFoDENoAH+y2ws5UTqa3MriXdbqfzqFSlQeQuLKqH
ggb5vtuOO/cZZEGThnAUoOzvurXcQ6hFvDVg6aLrsOZKlJZFRdI1HMfN8RzljW/+mSAbFxwDD+YE
DfNN8TlentNPFGlI4uOVsd+9Ji4WWbomzlVfVToytshm6eBX5iBVkyBOIMWmK5Ek57jXU6qRdBi2
pzmqx0fs+kbSj/QFmoHhgn8JbT+jQUgnkpLGRvDDHZ88x68inr6AZ98+PncOKfR/CyFGT/UMTZfu
h4yCtIpyJ/ymc/GxyCbfKdAo05y1K/DOPrqKI10GR7PRlJYXKfeQetAoNn3pfBS1fF4G9oPhFwEw
uuDtod2E1NGtsB3DcUgLEJqUUp1KQU5aM2s+ltMR2TVLX971s2L8248JUTxHNS3bg0Pq2pLuSVLa
CZobGVnyyfnlAU7YHHXVB+98WIw1h8HXD8XVsXgN5hhitRz0W6RHrOKW7bHqkfU4m9COGu/RAw+w
oYfC88qrt0hegt2zYa70zkB5YtDyg6ugl+V622FSEcLVlz88g0SIOqCOeBYCmcgFxH5XG0M09y04
WRCOAxKCgG7HhT7cnAfUt95VEOd1Xf8J/3h7wjWAhvJk7xbHnF9Qg+kflylxVj5dN3esNFZp+ZCL
zCCtM1avLz/PWuqr+vM001lP2j0FoH97DnRxAFX6DBxCXZcTyAxeCAeQpq+Ta4E3p1sF6i67dmVP
3j5kRBzazo6rqUAHHOkm75cWwGJse5z06osa5iEMh2nThsq2iLp+s3YGbh9x6AVhLeRyxj3rVebn
KmOkjmRPDsKuAZopflR9Kj8vv4Nn2jVIjoXZdvbxlyBNhr7EA716T+Vn2YBr3L59FG/zcyFbpGqm
Y+pQ82/s6JelRG8OQmkw/jx+tqI6olEUGO9Q1DwdfXuDxF2w7Cow6T/UFRf0ezN+FVraRxUVRcuG
SsCMx1s+HlRtn5sANfVw2bUjFc1oZazik3h9SBkrmF8yS/iAXD7Xl3mNCO1g4OlJQIOPdBpZx49N
MIekWnRG6Cf8XwNK6WVZdgoVzdeAU4gsc2jUYeYDWgz0zREQxMoevvlk6BrqDg6YSkvzXNOWrvLZ
HJxpPg1cQhO8glQd8i810tXfvSpbuQLuReJORdJKQzKevPx6JtPiOKE0zseprlD9dgJvynwVDci3
F0xsAGm9yMn/jiJ9Ak9qmyZaMcUBkoRPS4xwTVvZ/thBRgGlAnx0OX+phsz7ueSo/L0d++4Iuc8N
hH8tBKikr0dlj3VrpWdyjL78ZnsnYIDj6YfRrJlGijHcjPEijnTtuKqSdfpCnNI9RsZsvQP88oki
xz511JWzrt/kbjrYbuqPrm14tG1Vaf/P4Pome4Ay3UfguLdGMD1Z52B46WaAvNtq6/hLpANeAe8W
0oVXv3rB2kf5Nm2VfoO0c/JFneeaXhaVK4XsIvMdngSe3wV4DcwonfyjV8GdxbwauLSREgthqykm
KCJO39P6S6Z+jStjReTv9rMoZtfkY2twwVAuvz4To0pLD3ESTh8d/02FOBliDsUHelIIvB/n5vGk
amvmzGLFpN1j8bziVvOodbryIwBuIOV/jwJObpnTwYEy2mfxtHaN3ds3tq7bhuHx6dd1aY8eS3TO
ypzX/0kRLvf9EwLB28lWDlndPQ2TGbnD8q1MSGfwqnj7GN68koGn6HyWLFGgMmxDutIA9HglYCzE
MywaoRM03EhDIpZXFdS/tkdGscn6s7/Uw5oFyu2eIT/S6NlyYkzPe/1+X1R0ZsTA9CWnNKCccAjz
m3OnqkFNHdQLLPCe9crdfXsPGLqpqa6qUyyzKJNf756in81FOfGXt2qaDqFdu0iRDIZR010+uX1C
sgXCeiW3kmeX9wyh2KqsKsILjjS7pV3w/462A5voWB1cVau/d9PR+HpSjdNTyaLAeVDHBxLo+dPb
6yrP7mtkx6DM49H8MuR3ek9n2ULp0wlOaMkv/TsdlSe0Wv/lE0COIm3cFpCV3p1jJ6Acj5DdR8v9
Bg/t4VStjOb2GNLY0JhIFb1Hx7Cki1VBbaNauoRH8fyH4j63AD/fnq47udJ1BOly0fqudtOYCCJb
zHYVfXx43f4QiNqpUz2uFjTF1FzfLNcBpSsTYX87q2sRMHKp2ALyA4VE+duO6m09hivDu7f7LydQ
2ohdouPEor1GmyPRz/CG51OkhG2oR3P8mPwy/P4pidaKKK/u6jej1FXDs01Po/csTWuC5UNsnnjK
QI8jaofC3l4JZ0T9aKa0obcV36PyCcviZsbnaIv0urqBE3Eew7Xfcm8KHFV3eTvafEDkRoqbFQgI
6vDsJ/jHm7E4/8oWb8B3HkslxxjWSp/3w3l0xnBO49kqbVmrHAa1AkwbFADQxuNsRt4E5lVRIYJD
rBi2Kyt8m8sRxDCQNubI03mVZlo43xTA8MVMaxH+OSHIODeoQTv97xOHBvceoGY0/YjfrU3uq/2k
vNCX4aXtjPSMfuzxSSL1X0IlpkL2cdgWW5H9n5aXpqcUufbCEyN6K6S0p0ktsXguYkqDqE7merI5
Wz9sWEwrEysqUFIYQ+T9GhKvFqoy0sQi2HTSzMRlZAd361E5oAdnB3jQwOb/R8nUnZW8CihNpQ6G
ByUiAjqxC97919l+N+bed3gH/hFpKQWwfD0Z4f9xmNJsFke+f6MQyYdZMmzN4nWc8OzCof0oqlTr
peQ7qaphGFiueiTLKoUq6euhzWCxMwXqZh+A+j3MAZBcKFC0VacIriSy6eHanrntOerXMfXrNGDJ
lrx3qc4zTO+nHiYHNGSwIfLzAPjoSspx5+1PMN108CehCodS8XUwG7Ab8gikxaJBBnQEHr6aP5Al
+862CormYNi+GVVUAE8vq8HFXy7v28vgUmV1QN+EoisPnz6YwvMesQ0fdPKzsj2FeLKtDfXeKbmM
Jl13bpw5c28QLd3XeyTz6eaae+MJpZGwiKZd8ePt7fpqDP/W6KRTCfMQlHTC1E6+eQD0qNLkmcLT
OXLSoEXjZ4MPuA+YDKjmu+wAK2GrlHzJ42dYPLvToUSfAIkUvw8X4Lq++g9aevdSiqvVl8+xUqIu
BjqenwhL+lEUtyk2v3PoPJ2+r/UNVqNJ55eHcxUjgiIWIAYEt+u2SBt87v80I9jVq43tm7PLcaWr
p1um6Moa1Hqkrd0KkcYM+nUfOJsYEVyYU8B8vBDsqtL5enAModpt3171mwMlR5WSeLwGshmJeYS3
OFDaj3w7bsz3PbWYeaf40JYCWm0bKNY/+nYVGSF/0F9jo7Br8gr0XL7q1yNu9cUcEZdzA+c9sDmU
qCFMbGi1B8X2Z/0n/RhAY8HysHqy5M+BHFe6RIxiKCwV3SZaqOcIG7IQqej2/fDJ2FXbZIsyENcz
ajTAYdVNOm/WuvzyV5bwAHyodvECdnVXzmOaTnGbc2k4wazBt92WTQ8yO0U2VduqOpjBlRWWby3C
eTxIKQqZ4msrJ4xlPCqISQsE6OMQ4vaxUz8MkQC7pP9gP92kp7xfaIWLko3hWSJ/ul5TT6nLWUcK
nGYb5K6dsWNuu484NHXfi+8Qm6E0WCEijIh3PbiIh/nzS1Lv1tFU4na8vM1ef4fGl8JDSBgNYGmN
02OzuB06WIE7KiAOm89D5a0BiW73L2O9iCGNFXAahI+SGKI4C23rTJYoLgmzjJrA3pgRPRAXpuzq
DpJsoOkQMcu6SLvJSxHkl6FiKI7jduhYSDSDOkdLtVy01m2gYJiFtzvZxnAe0C6bUmXeTDqff/yc
BqQJIcwreGyYu9H1MmHomGFN93zGyyT7pECMx8rNOJdBjmRwiSrPuWqmGFp77y5+145ttpIh3R4E
3vIXL2ppjQYWtHMWXtRYfz3DgfFT2wrPeblyAu6E0QzqlUAZPYvSqLgOLsoiwGX7BcyuHZyT30sY
u5pQ0DG/rxwzcT1LG46vtcdFxqagGyNdZhhFqtXRVLHZ3ifcG01GczkLbSizG3tz/IR2xB8p+oAw
O8iLVh8La9GlqQSpPpzK+GwGc9R9Qe76ach+9g+N+bXI+022Td9pofs1B6V9Tn9B5nfcL28P/84c
X41eOgpVZ9DCiBl9OR4DtDZ205jskPz1/30YC1Nd28U1QsNy4nopqawXWTkoLhxHPVqG1q9QP1GS
1ce9+HvkxaR+51A85CajynUdx5vP/ZQaGS2mCLo31uMPonDBw+vTP1u/O7cVJZi/40nLl1t91yPn
7gU1yp59/q3uXv7DxF0EkCZOsYY+r0EMB8npq92+WPQLtWXzdoybFyu30tUopIy1zo2sbUuCdOEc
kCcWIeiKT+eavqDB485PovG4FlPMzM1KueIadMRa6WJjXhzuc0eZpFjoyBV/TiFy6j56emmg75dv
1Yf+RVu5Su4P8SKclIHOJvadZkO4yU8/UxUIm20anLfQ+yN9k0VrsJGbHPR1Si/iSUnhiBJqi/w0
BVw+p/UH42Hc9ZsFlNf8giLryum6k4KygBfRpGQwLvD8QEBYRKv+VH3RccxCddrkj/mH8x/r79V7
297W8TOwTFIFAIDXi2dqaX/ETw1yoAKJ3nvvKj/e3pJ3A1h0iimMU7GVv5PWrOU0ARwv0AuUUKqX
Kt6/HeDulFH6+v8RpAWyoK4WGIIhMhUlOwcO10brfFIA6o40U17GfIszyso6rY1KmrbTCPFcsV0v
GPBpHaArVcff3x6W+CTKpwq6gWXSqCFpeH3zX5yqJW0yRKdmIK9RD8FBgCcRbd6utvLvnV6SU/ok
NGochBOvN4CN62/s6vCBx8g9iBJbGtQP7rMe6aSE+de3B3XvMJmqTt/ARDrB0QypQXpEryhFCpTt
tjWi3HkWuAH3sQ/NyOpe2u3qA/LOOoEwt4FigQGnzCUlHk2Gb9mSwH0dIyM6Pc5BtwEfjSx1KGJW
yAYEa0dYLL20cKYqsnzAJy7cc2mIRnuGw4/XZpDD+8SV7BH9aD8Vkjh2EwzxyS96ZbcyrWKR5Jgo
4nP5CttYVQacHZEVSNGQFwUgCpXvjcJHX028zKkUBO2yMQ7ToxGOiQ+F5F8X/bkgTWrPnuu5PJlJ
Ca530Ckfjsk0HgXMVw0RWkqj8iuWZXue6Odgdb/eW9HLaNJn9HzCI+Isoonr+Mx69u5GFJ+Wb+KZ
XPseTKv/cMNcjVD8pouziIchKgKYxL8WPXS+cPoQKCEKbeD6z9+hQVNsD1aWVIxDXlKD7pphgCcU
cJ/rmCAoThDjuNWOLc0bPSyjOIgj+z2EP3Ag6L2uBLwzrxbVD4u6JQg4Xo7X8fKR1PWMqUlgJCoS
dpB2w2ZU8hWAxN0o6AWC66XgAHv4OkqSqlWiGUQB9WbDqxyNME+VaeU83HkVchj+jiLtyEFR6EWq
nhMcEbBH12ZI8XqEZ20m8yHukPt5e63uZN5X4aQt6RVnF6djBpWrMd7cWaBi8otj68o2XBuVmNuL
XbiglN5rDn3Js5vjmIIsk9I9Lvkcjd3avbk2ImkzaLFVOrFOqJNpf4A42gZZ074zjXHle3A/zt+t
ZCnOXGD5VMLEwtHYCSBi81Y+oWrdGYhTv71Gd25I1ujvSFLW2JQOsCAkwoLMsB+zs/ncZdz+fXy0
kGa2fxmd9vJ2wLurdfGyljZFmzpDX8S8rDOHqm2RBUvcbSHvY9WurWBI7h6qi1DSxsAlK3Yrj1BI
bG3AVMLTfnp7MHfX6SKCtE5LojvNXBKhwRPY6vJDWeEqfmxXzu3dMLwsKb2CvqW5cL3Dj2pTddzt
aJOodusvjjZ8bnR0HQRxe2V57s2ZodJeUqGMaLYljQhwYzkNXor3mq7NP8e2dfap1pcraMV7m+Ay
irTr9L4beIxxM9Cn/Y6k/c8FASTEdxp4vePK9XBv8i5jiRNwcT2QQpJ26MTSegTTlIW7W/HqAo0T
LsK3t8PdyQN2Qn5KDwii73UoEzmrWhMX3qL8mSWfHJju/yUAFTbsJwWOR1qd8lh7CJYQ4JSp5sE9
l+1P1J7qlYLRvRnD/hYnIozwqJhK260Y4qYGg+0GXjz45filmD8AK/wPQxFVBbrXAFfI5q/n6pSm
fTWWlQvGG3Cc/TzTonl7su5tMgsUie0Cd4LBIN00Q4HdUbzgP5igLeS37fQTCSLXx5USJK5wlH87
3L2b9DKc2BwX++wUx+d0PhNugbv6dNJO7Tv8irIwsdvkcMJbMVgSXMXfDnonqRapiUXZFXCVIfNk
sROay2Q+cwFVdbw9tcmC/7ZSBZ5rfUQZJqp7zXqxT3myMth7c0tWDYcdRKln29LqeWM2O07DYCk7
VCA6UnC/9oxiKE5mw0NintSVBOnenrwIKCNIy8Y0ZrdjoPFsL9u5bGDrmta0AyLfr1xO9+aUl5Fu
inKp6OdeL+Si64tNDZo+gdPbOzQ4Uco30uGldMrT1wQZoWD2Ckwel0xfmVWxRaTcFgAirGd4HBxy
mePl9VWbjSOffduIdYQ3bUQWEZlZ2TP3NupFFBkt1p2bJUGk0AlAy2KK4824WQ/ZuMUjBmWKCfNt
jxzg/zY0+U4pT+rRNnKCWv20d6f0VxOffn/7LNzdIn/Pngzf7LzOmCeFdTuejkVUH0u8N/VR2fY5
Rl1vh7q7/S9CSVeLm+sxZueMBkH97TQ0VO0njns1ffMw11tZrxsYAw/Jy20hA+Jcbe4HTJHJBqvM
/j1FGvbJ4j55wIbv+FRXZ+OhxCMTCkwO7GpRaIU7fb13PMVYaSvd3Z9Uqyxbp2zgOuLkXFxx6kSZ
s3iV4W7N5LO99OkhtbB2+w+TexFFulva+Gx3ukUKMmmZ+qBNjvmF7glOp72XhN10zj6/He/+qGxQ
qYgFCR/p61HNU4nmbcdH1fLy9+5R3Q8n5z9kojZp9v+GkPId1NLbdhaJwTzFXxBu13wIo8vKPrm7
Kcl0QJ84XMlyltjiBTXNZ+bNynRvky3N/Ek/Dure9Tq73WSObeYrj4e7Jw6UFMIflOKATV/PXHUq
3HRGNyKAPdEeijNAN+uU8ShSm2KFG3r3UqZVBk2PvhzBrkMNqNyjhmrxDO8VO2yGZEaE9DSFGc4s
e/1UCAcVTQ+RwlFWtscNK/X1+P0dWr4v40HFEhFrYsAWLlZfQUkmuam2o30QFPgJREk/0zpz3Y9r
eO27K4pMDIU6FUSR3B/HGkJRziKlqEttOWTt0YnaCQMTc166373umH/6DyeBTIJ+BRVPoB7Xk+zo
J1ylc9ZTpf5QALLT5+a/bBnTAUeiwq4h+bsOYWRT63kjk1mA8P+jHqf8J97D1o8zHbqVLXP3XF+E
En9+cVtVhq3iAUwoz7Q/2qWCIwWqq2/P2N0T8NoeE4BBbvzrGKhXFWhNsC0Rh25386lWcB/qp/ew
DtuVa/HucFCy0OgnwQC3pDsEjk7jqB1fgaFXnR0SyJN/xsh9Jfm510aCuebSlHAFrUWur5WFgS1L
UxPmYG/zHQxzZRP/wu7N3GAFj2xG66ys0905ZL/RARfADE8aWFuh9qIqoxO0+mx80uGcB41bG5tz
Eycvby+XuCXkBIuhkV+hjGVx318vV1vhhKmrPKTJqtDs8fL8cExdd2cu8/geB9cEI/Bm3KLKqj6e
HG8t87oDaTIpr0G9gNhgUQWXUkuzGy0wxBmt92qj/AS61X6etkmohNbTFGBAGJlmCCs1TA9r0jK3
u8eE+Wyr/A95Bg7f9ci1c+GgoKdrwVKbiJAiYZ0YCBsu5zx4e4pvVxPUPl0znnUwMQFfXwc668fc
tqGhBIO6xCO91bx2NxhSxeMmUUp3Wgl3Z0qJJ0hliD06fBqkD0N7LqhlNpoetEH+zvSHLTqxgnIN
6/O8HejueljQBEmgRG+P807LRtATeF7S6ycVktOGYZkRrp0dHar34i80eI/v3cclMsIsSqJVBaa7
03oRTZpWtPLc4dwTzXxShk36IWWMSfjT+phvcQ/9xvv2v7TAYD4CmUIDThMvdGlq87xozlhLmjTN
xaRWyHhEoy8opeUTWIriX19wl+F0uUFkugsdoJRwius89Z5yUJqV438nk74OIZ2/Dkk5kB+EGKPx
kc4B+t8dzARB+xh2Mf+9skfEqlzfN6CIkJOjf2DCkpUPg4n8PU3ERA9Uzjo6CxHKs1F2KnHaBb+H
2ryjnH3dcA7jyO+o88fCrP5cHCy4VP1XBwyi8Mq1fXt7E3DHiusWSBCoCJlZZ2ZNaVhZh6rv0xBa
gO4KX3tnbOkJF8Fu2q11hO98UK7jSTs3tbFwR+TZCFyM4txtvK2homQ+xgwIyWuAR/9Lz0bIo1G7
gqQAgUh+wU9ULFN0NcAVOuN+wTnDWgWn3llZdFhsobdAAYbvyfU1V012Pi46tt76xyd3C6yJhm27
K7Z/QSDGl3+AG7zT0LeICZmeshn0Mk+KqbYmLt6JArMGEEv3SYC85436jKEm1xz6L/vqx8r+FdmY
tH+vIkoPPtzStDlBnD44PbqH5UkgPPL9X8DbNDxtjbXzcmdvemh2AfRAJJFPiHQ+1TbX7NQgHrwE
TN1DBBhe23u4doDfrn11Fct+515Fa8pAkdEx+S7JqH1r7pa+gJhN8uFoY+g5cztjaalp8YN17LNu
JdfRZPanKVCRXKdcCQIoKd+pCVC4TD2m3AgHAdt299k+3bVbABNrc3lv7ehcIgqg84S4UQqkyZKc
nJS5dPC6PX+IP2a78n38aH00sMHO9wICutqEXospnfVpNrUyFTFHICd18iK2qLnXDnZUve/mD+sn
Xbt9F4q3Ech00MoIk8jt2QJLC82deo0mu9UGT90X0fo+P5y+TpHIqNqtc0h+tcDE18Z6u3EIzBNC
6L1RAVXFn1+8LqhQDMNxqjmM/TFtNoXhtWpotVP/tTqm1uC/fRJvopFQ8aY3+SpSRgCafR1NVfqm
yWgRB6R3uX9UKmNXwvHztXpW1zbOnVg2IiHikQFk1JWvNk6EPbldTB66r/MXOmchVkgbrHK3wir6
B27A8INWt+vNhSpkwy6iSiP0cGrDgkVEfRSkRTXEoOTJCaeo3s3ACfQgf58Eze7tab1N4qSoUoqj
5Wj5egtRh8NfH0PFt8J8L67TbJUguRZNRvmcTl3ioaauvrJ0TP8UVH+IETZ7c6fsnc8rY1tZR/ky
TWfsIFKI+qAzUPP+lD3Yf3RPAi+FGf1ueG5+1du1BthtgiXmE+i3oHjDvZZFM0z1mBlebqtwNqwo
D5VP+i9xEMkYt6gAvz3Au+PzOA3sVLKs18/l5QlsXYdGuaYGaUaHcntaMOkAW64qJ3sngEhq+Ha8
2+VDZEm8oFzR4APmK75eFwHdc2Hh7Wdww/yPOqf6m6ArwF7bxf68UjK8GZ0UTPz5RbCuHmhgnQh2
LM2oS09o9Ke7PF0rMd1+kBwhJQkIETEg3qa2uNIv4gxTjFH8USXOHs9s52HejehwUSiBCb1/ewJv
vu4ilOOyUmA5b0FnaX1anIFlws9vwgDym2Ouyh/ffA6Q/TUoI3AhIzfAnXk9ml7hus567/yKSDqj
ZxZon6F6vBJ3hsjZ1u8ybByj4XkdEHtzgYnQZNRkaPByQfRfh/aaXtWrRWEiKzvdDYIxqmm/G8as
7bVmfnl7Km93x3Uw6UPb2LFSLgC+gmJ0GVCCT2NrtJtlWFuz+4Gg4YN/Aq8sXyKGW2LpU2ZqMNfT
T2wV9mZsf8iXtV7t7dni4mDB6KkIXVPYQNezJxgKsL0ccVkB0P6g/pEGTjgg12S89C9rMJ470cCP
khhQSHYENk9aq/wUo8QNfieo+tPnUnnAgGhnerWfjG6QnTHDq0J73tcKmLn2mG46+8vby3dbtaB+
x3gBWYhyEJW26+Fa46lZjJG7Swj/ZTure1Zfyt/wrBM6BPgE7+OHonxCZxiH8JVr897gySRcnqUk
hbxdpMFXY3JeRvuM6+3vU4gp5854J8rYw55vXvAfvgiM9CKatFNro1GmLqP7HT9pCGJV23hX7S2h
MbwKPn5dtqvnipjVi1jSA+l4NjITt12V5Drb1XUAVeJhrlAdC7mnUUC3JzsqFLx76x1uSWvkudWJ
lVIYCErDaWoYqvZzDKwooz/g+Ok7PRIax6sTK07EzWCpYUK1YhGBBl1vIbewz+PkMlg6f9txLx6g
ZlA9CoGzfzK5N3pH1DCABFGfRFMZNQtZc70gnXBtqCB8/YzIIyP7PSo/6FMwB0I5OoPGPUKTOpOp
TaBrS4puq0PW7w5ZiEdCfaE3L32Ataa1T4XKT9C3/SNOV1szsLZ/DfgfZKTiDF5PMGx1h+Ied4Sg
C0rnxOOpbbdme35F1CYPQqhX1MCn/fpj4uazJTTrQNzAE+E2og15vZaJZheN6+Dt48bmR22YuqCC
kFUVk+E3lv3jrP+mHD+8fQXdCekB7QEZI95P9NWuQy44uE/Hc8nH2Ep2BaDh2NwW7XFflrmvN/Zz
Ok1rb9+b7z+QIgNpPErsOvxAmVSLj4vnVLm58FYT0H316Rjl/vTNhZGv79IDKXDw9hjvpKPXEcWG
ukhurFTTW/RjlqD3YEmXURr1eAQE5ReRs43T2svpJgV4HSC1BATxdFQ5pDnlqpsrGlnL/xRMcTz6
IxkCjy4hzj/BKfHHlzhUt2syYOKkX29UMcq/w0ofk3G0FqoNhC16DyPcFBcG6vpakJYYgcL3PWSF
sfZeuzdUPp1o49FXIM+XduycaCqVk3bBN8/B6CbGJbxI2k1cpztF19d2zk3VhIkVtgMqWbsDKUda
x6WZpg5zliVQZvPsnwpr8jNAEw8nrKCDssnxYR9NjLEzzNO8zel8jH9znVL9uLKdxKDkiSa8S/vZ
4ykgk4JiLH8anP/YTsdy32jxQT9lvtGW37wMUkH3p3osQ+P8Lk8f+77aOCjdewe30DYYHK3NyL01
dwAowaDWqDHLJU6zbzm/zrwE6kfdjM5taP0q9+P+FKA6AFcW8Vl1W+z1ID0gtbNWqRdZ9NU8UFR9
JYiTRQm5GzlZS7zzycltgh+sqEMHQLwp12/F2w8qbyDBwafeSZLEgl4fX4qg2myeuKOQOUBgb97l
SNt5239GdLz9wBGNj5vDt82Gly4n8HE6ddguduK+Jy+CzZDCrGw21aH/UD+nkUOOZPjOH3zajh/V
r4O6zm242V/SL5BypWRK0s7s+QXuy8RZ+ohSlI9Q1H76hrWf9RH3d0Ti1xbztqwsRZUSCbNQsLAT
48ZUAHGqbusYu/qhfTC2YlFt++CgJLRykm4OtBRTSpVmq9B0YyCmejg/Gru/WGnKoV9lOt3cU7zK
QDPTkhSv3JvPXKebi1lW8TloaKn8QWc0+W1IzTTMk8bdKpnRrZEe7mxaInIrIiOIIi2qzNebNq01
a3QSHtSoYFUb0WBBlunR2sab48N6Gni7Za6jSROp5fQmhwlDqnK2NuXQ79UCJI61NirjJvUS83gx
KulhfWxVnrU6cYTiVErpSrQ7BJVQNCL7rwVa9Na2+OjsjkH7YzwgDBLWh3raOdNnvuyfhSoK7Jwg
Dlc9MVZ+mSt9dBUc1TrD4pcpO+W9eM44oUc3nZziv+i8QKfkzgV8bdhIG+Mscr26AzaECUgGDBih
H1YHnNrxE4nhzlPD3699ZG/zFymatLqGx3tCT22StMg+WLSX6pD2q99vT/5qrJv3hBRLWmGl9ECo
NcQSa1V8Gkh3m8DYNvsj6zY9rJZqVuLZ0rot/WRMZBeimmZv9VcRn+ql33kf7YgC84dVOt7dfYLs
NbKbNGRBC1yvXNYd52opGxWlrYiAoegs5fGu+eZsDSSLzTXJ+dvGp5hQipMIUNIovGGQqrmTpMq5
Fg8m8yBsWlSLpz20WBiAOfTK85q49+1n+TqgtFts3FxJ2AgoSKTGLt+2Ycdj5d9XT6SBSTslX7xj
kZ2YScyyQ/EMmz/Zm/hVV8tb/1TcPMOuo70WMC9y+DmtunypiabhlH4QbhD1D+TRv6lBEa1Vu+5U
Q6+m8PVAXgRDAKfvxoRg6d4+4EK57zc21Rh9t1Z3vXkLMSp6OkjfgOiCbCF96otWq0vdTCkAxW6B
L3pHC+t4qnEXf/tLe2dPUIfH5JR8hheC/Myz7T7LOpf7qsdVOq8xB0X78tHqi9Sfy+FzPVkfK5un
3jJMK3COO18mjAFN9r6KORyqqNfnrccSNKbDhMyr+nwc003ffGgya/P28NaCSId6zJzEWZD5D+IS
my7X+Far/a4/umuwxXuHmdEgXY2+pUtCIZ2ttEidMS4NUbAThm+pP9URJUqkNww/aQJlv3x6e2S3
aRkJi3gok2iju6U70g5RSyAcKGWLx6TwXLMessP4ADeU7Yh71YP3Ye1cy1sSEgkPG9GWBk6NQrH0
aStjLTdnURHoyh/n1PObpdi+PaZ7ESwVEWK0OAxoruLPL04XSpixk/4/0r5sS1IcW/ZXetU7fZiH
u073Azg+x+AxZuYLKyIHQAhJICEQX3+N7L6nMzxipZ+qW29ZEeFyhIa9bds2K+Fe3AR22K5MD0+J
zBp51K9/P9A7JHB5FlB90MIBgMN/R3cbfNeyQ1ovsby7V+CYYPYqlS44Z/TS7pxcZOLqUkn43SL5
OaoXIjgALwRI5NnBSAJPlwEBYmTGbs76pAhP05QE28Gltz1VVxSenmkkDNy6ewdbLuSvY1XdR6Fa
8zK8lK2eH5yBjcRwCXyDhQQDu5Wz2S49ZnMNkDts5oztwFFBphZ7Y7Y8v324RIl5/3LfDrds1V9e
rsOUtOefmPrU5V15Ms4lp8l3GRqeCOSQRdIixHNB0ejtEOMEjWMLviOrqvLTUsNXFQaaobsuojbT
Ic9g/fpIXL1TfZz5E/p0zN3ihI2O0zo1VgcERqSRKWAYbp8i2laHgqsL5+07tvjP74gy4cJjgWmi
vYQ9v0xD5HG/VS2+YwFeUIQaaJtB/HYLdb48E3C7s19hvnEBDTg/Bc/HPHvTeqhLS1g4BSOWdgVo
CJW1Dqh6+P2mOk+lzkc5e8GeVzpU18uTOacQwUsc7Xi3t+mf7KnFMFhIgCa9RR8N8drbCazDWnON
2HsVjeXBF87BD61th3bUC29qOc5+BTGWcSBDit7nBUd5x6dWsB/XVCX2KikhgtG736DGIlbDHMsU
hZsTF5cYox/MHwbEc7m47hcA6e2DDaOnEl9YAOzdB6FYxqd9ZepsMvrCpfguBf3Xo/1npLPLijRT
yMKFLeKfFmJqnbeP9SZAmKsfL0u+XHqss0Ovq+zWJgSD8XrO6s4WKRV6Z/v8Nmy91e+X4LuEaHmy
xcUJDS7oQMLZ9nYOFVrIgtKqFgrcUk1ytvGuelpMZeAK+Pr/OdbZg9UCLQqMYiyyQ6p3WlI9D3qi
7HRZJO2DDbzoErpY8jgxYP759rGAgimHC0C2o3ty+y+6fS7jS1fiR+/p1zHOQqWSohcu9IgDyEXt
rOfgGbrqyZ3ejyt/Tbb+QV0lVto9X4J6PrgW3jza2ZmdFBRaSj6G9Zi6siInLaaLqd2lMc6ODEfr
Qc0BxtDwi1yYQ7DEvA13i8hLsu/W5jB9vrA2Pjo8fp3M5Rv9cspDxMeeWshirhq48YGp+KM8eNtJ
peVVAFOHLwHWSbydr/h9cnvR6efSizw7h6ljWDhaGHvhLIHgsBo2IGNvIui7R5tk70JJuVxfZEp9
OMfLrRsBcUZIcTYqC2ISjR2WKN2ZJy23i1yn2tZH9xML0/ll2tD9pYD0nZbkstt/3vT/HnOZiV9m
mQazhx5xjLl4GslU3PM7dKQch82MoSVE71qSek/xgezHw6V1+9FF/mbws+NazF7EUa7C9j/yp34H
S0m4ON3DjXjt7OvP9MlDL4wfpd7tX1laAfrpAFZCMOm8qa6EEXlnU/jHLrQteTdV6XDqTvH3JXpT
oKr7x1HBeA0cvD/NDFjmG5g6OmOWHqN3eLvVTCAYRXSZbwOHJRD+rTR+8NN/uUhVFy2k3q8pAO2o
pSyZMPphzuWZetmHdWTKGbFSsYHne1OmiZuOG7i451Mu4oPz+OeV3QIbxA/kVqjpIjGANtTbRTWw
iQRtg1pSFzKBTiA3oXE6BFJfCMqWq+htfAFuOFry0Yq7cBLOuf9hxN2STC6KRWMHT8dYHqVq13aM
VavhEeSyAJJsyd3vV89yJ70fFOy7CH2SuCnPDvnZHYdFgsvAWr6tilQHdAKBU1HPWxM1cnM9JHJs
DyGi9RlegSMZj2BkTfISKvv+QkPZBgQXFLQdsEzO+S1VPDeRBzUC1LG/wZrd7oI0ERchy/cn4dtR
zu4Wq4FbVskwCnrVghQOSDZQPStv1Uqug40Nzod/bO/H50ugyrvcHGvozeOdXTisGrgMloEXXTGJ
ElG9V68xfAIW3Jl9YY/hpba891vl7YhnFw5an7XmHCP2K2fdbJscxanF9hlpZtrd2Cqlm0vdvR+k
s2/HPDvyw7gqJ60w5nIcuAuteoGEh9VwjFE+t8hl/7xLT3l24Fu8K+ZoWTbVDvz/+Vjvk+sohzOo
Wf/E8z9XV3/WfO1frzLCloHdFK61syHNqIjDyg7bNO5fg8770epIp0lCLrVnf3geoI6JI2+xDDtP
x5uqLgrleWZhJd1Jf2xTL6ohGiS/+LzdIoDe9S6J0t+fBx/skEWL9n8GPXuFkpDQ9wsM6kixMSgL
+cmOokW8Acvj9yN98OrejHQ2j8C/bRB3cNwRQ665H39lIysvPM0Hpwq4gbgrliotrqezp6l6pkgn
iFnB7bPLilEplNY7eE0PED34/eO8D/AWMg4aJSGPiPd1fksQXXhNEGBZSG2fCMK91Kt4tbdJ+4hi
vFw3Nh7190N+8HToI7KhOOkgK31XVYdci482Q5BVCvJsV9tubnDNXwKFPnhNPkoR8I1bRgH4fHb7
4b4yJFaAqAy8FPwcKoFlrso0/LqYRQawxqim7BIz7oPJ/HXQ8xJdJUUNT1wMyqFvLdhBliH6v2+K
+MWN1Pb3s/jhqYVGniiGRgWAonMKMDMFS6KWoLRsrqgLetqSACe50c9zFqf9vllfwv0+2GQ+JBCW
rp7lwnfP5lT1ycDR9DGvYEO+nUq2aQf7SUdsNTTzX1gjiMGBLGGpYD+dXTxgxllAb7Es7a47CtIM
63pmJu0L9xK7/qOFgilEkPSzI+u8XBbaM4/qGUdx18vUFQ8TveQJ99GqgKQZdjRMFgCKnAViooEs
m8U5DsS6fnEGcz9CIKO2BhDggm+miP/C1P2sg8RgZ+G/s8MDeI5HEfJBJTJYJHcbpiGAb3XBXd/A
bO8vLELEs9BHgvzFe6GuYi6jsWp+Xp3gR2ZN7o8p7uiUPyxanHSjLyWkS6hzFvihTvCfAc+O36YM
mabtzwHHnHxyYJGxwN3lbbjuH/273z/eRwv+18HOUiMHY/mDxmDWfMuStSx+WGhHFJew1A+X4C/P
tNyov6R/dTELYVnWtGpbs1b1rujnS+/pozP31yc527pDT1q/X0Ic9XXMnZW6p9YK/figGc053LSn
ObVR/XYu5HgX5u/8cml4PJp+CXPCrk5Hx859aP93/KErLvkYfHga/vKA4VlCoKmx22CpIo1ZvFkW
YpnHu367WMH523KdfPv9ynjXj/cznPrPOwuXdfrLOxt708GOAeP5m3Kr7y0sQsxgl0a5t7E2ZrdY
DDgwf8sULArXF5Pn5fz7zTY4B48Z0g4aLdtgvoFT0Av8WoDayZUIf1anL3t5fABIvomR47MFZDF4
PVoNhJeE99VKdj3l67awt3UyZ23/JeJPxoGngZwyJoL17+f6o7WbQEoCSRYuH5DW3k41K3xUP90E
0VDTAZuAAgn/1KJFI05r1cniQuz14ZMi+IIMAOBywK9nw5kuqLkZQfoT/YxWGmgRXkd8KLKGOeza
QmPrRrkDHB1sDbDEKgAHTSi1VBW7hGQu2/78Hf/6Rc5OHwGd+7bsAjQ9wygyFUXHcou2UTpUYXlK
3Lb4UTsu27el6+7+woyjLxkcVOAzgGvPZnywqga1C2S1vvRX8K7Py7bD0tKXrvll1bx5xEXwa+mC
WYC2hbz2dqDRZ2MUKNfNPetLS+tYH1o1JKfEEd61CeHDuaUW2CUPZa/s+q5PWEIu3c7vVhf65hfL
BOBv6JQBYvL2KxCJ/gK2FJM8h0I2nrHyuRMhKBiu1X/+/bS+P6RQ50FRGCVnVLqX4t7bseKwct0i
sOc8SE3morgeqwZGxuUm2qDv09D1Zd7c+xrJ2ZhnB9XQBXNVwjItL5/0qtwuF2Z4/Ffn5/+iL3L5
tDcvFNkKgH2AXBCdQRvVWazj13HcoKEAYMHPYj46I0sciVO2GLSRLr0IXr7bI+iHBD4dQ00a9XwQ
7t/OqO1XBtrvdYfxJNz2AjeVGVk1m6rIFgqZk7M9FFOyZCf3l6Lh9wfF2dhnb5PbhjlVgLEXk7b4
qYMTXXjku+HWbJMLGNs7WiL6JoAvIVuCcj54nudM5IFIdN20VZfTow30h60gUUCylrZpza0fmrP9
dFooGgv3cBpT4CRF1h48ms33ZkwychVejcEeXvXx1UzFTQXbPIhujF/ryvnT5yfKjEjuwMZB7L50
7719JYlVmgHUUJGbPXvwVjNaZiS4Z0FW5Rd1G94tt7djndeT2qhmXNajyKN7AMWflu7tfhs7AHKX
lngIe13YwB+PB8aDD83gJdV/+2xzx+OW2BjPuZnXEcdig+4ptOBWS3csyLYXe9TfhYY/H/A/A56t
sVn7SazaSeRsCFZQjVqYn5D7WLVX5LUwZDuunPxyoveeVnI27DIPv0Q3spaJkhGes4gy7xvMfMHS
Tp6dtZtDJ2vljiyz4fkuNv9G5v/r6/R/yu/89l8nhfznf+PfX7kwfV1W6uyf/7yqv/Zc8h/qv5c/
+59fe/tH/7wR39m96r9/V1cv4vw33/whPv/f469e1Mubf+RMISE/Dd97c/ddDlT9HATfdPnN/+0P
//b956c8GPH9H3985QNDN8jd97Lm7I9//2j37R9/BHhz//Xrx//7Z9cvLf4s45S3r/XL+V98f5Hq
H39YYfh3aGg5ATqKsa1gW4dlMn7/+aPY+Tt8tZAoow8YTVzox/3jb4z3qvrHH47396X5eJE3W6h3
KED88TfJh+VHlv93oAbwJ4HASgKdfBzXf/y/L/fmLf3nrf2NDe0tr8Fu+ccf+BJvdwYQeIBVKJdB
sgGp9NJgfbZiGlmTtqjhBdqP7k3d6rqKoDnm1bQ9VYL1hQU7S8eaWB7bnYzuJSTx/K1bWH1w7TQW
SopRqW8c0f2YZ73zIv2DqKm0TlOQlHXWikKPK6XD+kfrzU4aTEDC1oY7kbkDQ70MM68obLZrSsbc
JmW169L17NgCaLksG5MzTyn9wCqCIoxL7W56auORyj4riDO5LzrmnGZdA2XaDE3i4ZiJiQZJ2gWC
0sMwQ8M7rZlT9nd9pUu5m2Z36QBkQM9eNbcH8UNLBmnZwKsbP0VGHE1rZWkzwPheC5oXgxWxOy3I
7GeMEXUHh/ROZqBlQEWVV+0YrG24Isi0RVQv85LbjUjHmWh34ySDTdNqBsaV8W7gfgo/HbBGSN+B
CeQ3ZLL2BRoqkgxfLaS7ymdRm1ZaFNi9tORFNkxdxVFzioYeM6mZ3cNa0mrqNjdidgWEPagq94RC
EfeaqMTMT7xq7Lr8ass2+RKxngEB12GfpKxrrVPQBSX8biYeW6nVMPkiCiRedTpwlkBmt7LBgewt
GsVfyoqMoPG5eiy+9KKomZ1OEpqO60GygnzyjVPTq64PqnKnfL/haG7isKrypQfNd+pXEm09iW/1
qyJGv9lzv1T1c4PuOr4KGVrgaZpYHZ9ZmthyvqMFd8pN4ip7fhhGu/tc20p76F4xPKhy5uvWyyu/
7atcOtztsq5SntryeC4hDUWMT2RqUXz7ayrjFoEoRDooODlx1+CunAd7M3iz1eSxVVZ63/il9PO5
bGsozEwz8fc6rLrx5PvdFB9cg2AS+HfkVVeDPwOCDAhL6tSOrXDny9bptmXCIM/liQD9NbPNzI8R
RFIgAEoXQbCThd9VeywUgh4dOBXItIvncb5jgQzxS43dg/K8OOHeCqiYD/lg0RhR3eRbZue12Bcr
GTQB52nVmxG8m1oPdnRURkV+RoQ/1Vk/Cw1fYkFqvka/q6nysep78xJFdiFeHdF3fAW+Qd0dZqfD
tM/aGqIDSLVF8VJaPOEPVjETslYQai/zSHLnebCKcfhUScfVZVpjAehTMNsxgeg9oOdcytGFqP+Y
JPDlK8E83Y1yHoNDEPBhUZJPOFizM9Rc51Tawajy0KMzPTVxRasdU6wIbq15supjIWv8DqQBErKx
w44l7spqbegdiAGivas4ZpEAA811DK6qoh94bs9TYu8IlCa4UKkc4lBuUaUw41ENumjumlIaaCdQ
mGruB1l0aPOiFvFXLp868lxWxhxkIzB3ra/pUymMC/evgpERzu/RUO+kE8FvGfTk3hzCUE/6ZW5j
4mXok2ZdnjiL6C6A8OlHHGMDHyvSMiwPQduiR9Ey7tk2HkyBPeQmTRttKgfLMbc97QVrzfGdP7uN
6UUGMrop93Y0xfauiypFP08TgTKPbru2PpSBg2TUb0qsFs6E6PIaaUj3OtjeVD604AqKTE+oz3ar
eWzZSFM6OUN/1wJ9kl+jPo4fbOJSkc0sLA+lMzkelq0InguqBzQfC78td5KFEkWWjkIoc6T9qPMh
tK0ol6iE4KwFjvW5qfyEpXavwmx0VQHlrjYiG90E3V2Co4Zh6RVEZYFfciCFyu4hmBhq99BWFnRu
cW71AKIa2RwGhjaxVAgdH5BSsWOhJpelSD/anKJ4/61CDeE1mNAKmepQ6KOvIAUDpWo53kO22QUS
Xky3Eq5Q0BEcBS/dFJ3ABUASSDtYq3lovOKqo5WMVpYvlMmdxm2KPGxKJV+o9mOWgdU9zave94Ey
1Ggda7aRDTHNLcIyGYXwNLXNuCFlSErwMwaDHd4XKELhjIiE3ocjFPC2RRGEX8bWdctjC3FfWm6x
7vruh+pqyzxKLALVZiqQ8L8lc4WarnqM3SID4HFb2tUdqnaHKYGLo83GPTidkAvl7sPUxXdd5I9Z
pHH8ATlRKfHHej0FVpQ1SGnTUAp7a/tWvS152O2LVqvcHkonFTz4pFhwC3r8hkl1IjgLkURg0Vj2
rFcjVKnxPjyakoXH5DvHpl1gLeNBzrxkNxF3nvqmug8cmPM6hn4f6+nUzRJeTAHibR3K7+VkvZRh
eEM83EytgU2f8dTekRLSgGg5Otpj7z97LvOATTt639Nmy3RVHWJvtjeoTOJaoTGYbh2MekbZVZln
NfejSA4x8XXqqAZuyFjgeTCp8pMdlEMW452IkqlN0BTRnoo22TguL08KWxREQCaaIB1G1t6MkF2z
106hYFVViW9l0LIMDq1VSrE7ct2EL7XVlMdqkjyPsPnxyQkqRUOLe8yefdgRC3VjqqrCRc2uzWSm
FKh6fcfrOlzHNLimtFAvCGc+WcYJM0JgvNU2D9Cfp/mId73Bhq1SyPS9JLxzbqp2gns3HyWU6P02
7SOeoHmmd78rMjU3cz3+iMxUrRPbkAxi3Xurre7cuU2uwkmftAsz+YYzb9MMk9n0MEbIlBAvFK3n
d6YawReEy/JeVYFY8akJPhllNQc28wCu4crfeoxbWe2wV0C04HKJ4ThbXbSSzqIY6zlFJhWSd9bb
zStqg1fwAzjGTnutZhybrONkrQsB/VEehHli4hdUAboUgDlJ3blPMuO1h6icSY7bfNV5Nc9UQvl2
8s3aHepbTN149LGm+KhMOnTie4udAIxYbHsWb1VPn/rZfeVVtyUdagqupFd1MO8XvdlV0sjj3FVQ
d3PRyK8CtiaU3TYVFM3L6Kuv5E7ael15CWg2xbQep2ldudXGrar2BUL2/Xasym9NRJyUTW2wGSfZ
bohJPukEtHXHOJtonMOs9NDwo8kmjsqsGmw3a0aouuIYuEP8fd843iEQ/VGWhUl50Tcwq5aHiZQZ
HXCGuhBVyBWAr0xVulkXVgMigeVhC2sRoofcb1HNZXa3FkmZPECplt/zishnqJ7r+9JT9veEVcV9
bdhAssnrQfIjvCpTpzAKtzZzmsdBKERJ6IVZt5zEJpWeUx0Sb/KPhUGIqvtheBm0mB6jOm7u8Cv0
NlaxWgGgra4q1XtpRSexRtgdfxeRDfUgBFlbZhJxDVPD8pNWhbluDExDC4eFP8D9aW4VOi9Xoek6
fo1YtIG01wAFwXTutcrUPMhPvEqsasupGwdXkxaGpCU0aEANd2cus5GYuV/TvkiGHUMc/YqW3GjI
/KRR3SoOAa7mfm/0fWCqGie/VpHZYRtqtdIDDUHt1TUjey8cpuALp3WkjkQ5IcEp4fPPtbHC4XtM
7TradJwyx191BqwZWMLx3goz6SRlnAJnKU81lXjTcP5uceU2TTxBRX6q5coeB/s02EN/Bbso+8nU
vcJNIPy9bTpUH5uujwc8hJrD1RDJArJLwqkRXVFkRPB3aXv0FMtB6azvAaFu/ZJ2FBGSq5LthLjG
TeOhcF6hzfxMYoflvjtFKUrkA0GWMtyMFrz7QgUTa29QmUZWscKWnR4XRZIDHZnYEqkkzsUGN/AI
2nZbtmEGCvac8sZLdmPB7TQgxNnjQHigkV/dTVPf3YK/4x3q0gCBMTbZ9dre8cH+xACsrSb4K2U1
gZIC970n1QdffCrCGzfi9y2PnS+VK/o9b21cz6rnKzAFxq1jWd+TbgpvZke/8Dl6HcHzytuxMXtS
1xUspG12g84rdWiFhl49tuxV5cYS12lVw5+Pjo/CmHilYPOwRoTR/pgTatY4xOcMDXfVGuuSLpnE
4JzETIKt8ocqJ35v3SGjsPMx0XSR3pcIHdt4BT2jBv57BkEd0h7b2ssSIWUKGLbFFSGtXTh59hUC
OQmfdxZlfulf0Y6gEBVF+uhGRY8KRgxfZt/m1UOCXpJDMIgCoXhDNy4T9CoOiw73zvitU8mYm3gi
m5oV0y5hbZxxTz3hZKjwYPGaLtdFMQ3XrR98i7okQwVpGxRBpg110s6p70rP++4Y/zML9P3gjDgt
a04yhH1TWujksyp8KMqImuKaH5KcdoGfQs76M2wkFhHdBBoLPd+HEc6ZsdJodwmRV89FuLXq8HoC
at5b6gmxH8A9ic7lqXwkQkLxVzfpoMIrK2xeBld+8hnCBmI7N4XvHhP8T+XoHbPjzejwMS0cw7dh
UtJ94ARZJyguFte3UklJsEa72/Vkmgemh2/Glk46j+IKkddVb2x1FdUIAryi8dKw8X8kHM6o8RiO
uCXtK2CbuwZm8WnbzKDoe30H70acoqW3EZXs0rEOdn1hP6iy3qBlaExDf0DOmSi16a0C7Eyff62c
uVujzYWvClwjWQQHjVVZ4wwkYe2ldRPQ1Cnxpa3J9VKjpi/eFK76yOCmHGugVqJ/hNvAo5KSpNzU
NFN8eChUuxmaRKeercSGTRDTVVUypD2O2J0Y6UnN0OpqFM0a3A650xdrQVwcGha5TuDthDsjmbJe
kySXzIIsUWueCBmOturRjJRYWEowpZ1HFx3GPX3oVXeyQ2lDGq60UzMyNw/s7is0yWQ6xt5phueD
M9kPPkluNSV7t5I34AplFSPTamR1eRK9J9ZkZGoLEXmdEhfKp4HsYiAstLntfOZnUvZNFhJ3GFPa
DtGREhnik+o6K+3QHGGw0qY0YKj7DpWdFbQ+6jbG/6rsxc/Wvp6D6MY3cudNDN8m7tGYZwQuaDs+
JDxY+7bxoURYt7vewjJ3kaIVtEU50omegi7hGfMg3w1A+45H41GX9Mo0EAhBTrElXvkU+Ca3LbdK
Ucj8AtjgSgbmmWr5aJoOHtIznJ2I7VIs/XiLM09s47628wjuqZAkmcZMstnKnBFRqsHxkk6Yi7Tz
ixLHqRrZlTAADSB+9qD5RHPRskfHEse29JKT78CA2Az4yI66Zs192q+GMuFH27bEDnFct+mcEcLZ
QzQ8IVr1yrRD8RyBYNzveqmFzJzOD1pgDpO3DmbdgOagWtlmJBFFmc1jX7x2Bp0hVaOcch2g+6ZG
MiqKFzU005BDw24OtugcxK0YsEbbeVJ1sCbSjVOvk7rQdxaBKZI/S+gPeBbQS6BVD3WMTQRdlh8W
XtrG2Bo6wZ5vbtrQL9aDpWUCpAk2yDg7/GENXyq1jTjY6wEk/n9Qxwr2CkjGTtkdcq7QGTaVO2D/
ufVsWKrKsI7xR0jUUFzEwwqN12zNY7WBJo7204FC7AcwRdEG+2ROiHdo4Lh8hebD4VPrhD3fkMbB
ke1GwDZ2UIxwNnVSJweAN2OyWISVO0bHBjsqARlmx9pCZeHsyRtbuvbN7BbJbVWFpr4TZJLTjqrZ
O861X1FMMOv3U9u7oE1P9jVxENFsrLEuWeoxHwzuBkgXkAKDgh0SugNCiCnvazX9qIqI5UirIEsx
cwfgoTe7qzhQFo6DCJIJFjkF1myOtdM+oOtqPgg3KJ9oO4arwif1Tdnb8t7pyxOf9cHU8aMLGveO
uwhXDeSy1qwuHioyr/G+kUmH3osho7vurLBO/anU6RQ7j21LTkXZXQ/Kg37OIG/9AZyAKYh3E3Gv
/aldN9zLeWR3m1AG3ygRewe5ge5RDZ2CMlVTv58rClfdkD/3LbkRDuN5HNcmc4CYrcJWMohYtQPS
vanBKgtx74XhuvSgWo1MdOVGg71GcHo11Gj3ikLyudf1sUEQmQFn5CneyTY0/Cpskr0VBbnVTzAx
iLVZ9xSIYlsk/OQHaCgduG5WTmnbuCXhThTzYsytGHkD8WcwfvrI2zeuU98kyAxuAubCXAuwAsQ1
Ddyp6t7Ht0M5VAC342rVJQM9jhVQuba17WvL9knmNvpKJ8jTLKDFmBYodcEYdhNSfhx8NJnM+t5r
SF6W4tTDlCqFxyuoAD7dAnWDkmBtHdxCPnpC+ZkzN/B4BiUwDy2FQ9D3650IvRbBc7EbQ+GnU2jd
Jmp+lmOXpHoqHoiH+9d31Sert25IA76lAMqSSV8UKbPdDanZiDBPXQ8sws1WtEtScQNo9pWDBQCv
1Ouoak9gwedgq29KY+7o6Adpy4ROW9Ao06Gxds7gvlqWewBUXKZzaL3AeuqLU7vzjtSEr3oLuTBv
bgsTHU1orlRp7+By9DyNJh9K+iipuwVgCgFvufOrecPmEcY1NstJ3G9nyckOAuZuFkXjlfGrH24p
4VQ0XVHSnWQQnHDsnCKrfCyj7kcQ0D0HBlB6CECa1tx0bsM2ZEZmYqL+h25ilSWefsK7XSV9jKs9
zt1iwLNo9mxicupMIVKfWTufDin8AG+14t8E17k1edh+YKWP3VZyDmgW7xZMfYiFtis9uVUmgxIR
R3/nWh0ySDR6TN7OBYDvE347uv49rRf2biChINGEtyOzroHUXUWtJpnjt18by/5Ew+qmMd12kAku
6uARZ75cSS67bJ6UysQYP4uhT2kM7o3bahtgaxTeOEjvkI0YnhaF5aWyaKCuV9i7UlvgC1W4YIUT
iSepALc7XPap6BEsduIRMwi7LL0f5iFT8bQlHF3pGhFVV0x7EqIHyxeHJu5y3wd2MjtxvZq7BroD
oCSl2PnPLYRU0pIJ0JBKf0h5X+2ALqZjwF9QvNwgqHwsY28zE/5KTX8NSOxY0uFrbVSARUkfGtLn
/ezn/SRuSO/ddBR+dkZOKwCEq8YiR8SnX0hITpQUGZ2BvrTqJRoDK7Vh9YWPQDVcuXLjwVMsbZFH
Ud3dqKp6jkT9wJseNimsK7cV779DNBMQNxJBhDPOSrT1Lma0zeopeZ1k8aqaYN2Bj+HJ5AUPSg5h
OV3XEgtziZTs4lgVwxHIeTa1FlwQqO/lbmVVeQBiJXOTjZ4Yf/HbINkPbd2ncolZ3NHB1iTsNDWy
WCW1wF9DfzjX83AbFYA/XJff1qNZM8tKMruma7cQD00on+ADFuQu71CKjcJvkQitzSBbPxN9wNe+
Vd4B/fnK/i9757EkN7Kl6XeZPa5Bw7EFEFqlZCa5gVEU4dBaOJ6+v0he677F6qmy2c8mKlUxAsr9
nF8dTVxmzdDo27x7wbme0ti4dKKVwTw1jw5oUajacT8YMyfVGR9HiZWkr5OXYZ7eeVTlPm38nWjN
F5EWh3Et6qBbtHkrvRVl5VL185EEg+xbMpjqYq6DLAORD8xMbE2Rc0lK6zLGTb/ltJhH2BQgASgj
6iG9DSEF8u9MwTbCiTb5XSSac1AEK9nU0Kt9doGXn+Fr1ie7VuvFKsY+kgw545rGYnzW0tE4gGMt
59LVu+8paNYQzm1jN1Qn8bRlotfyeUAtuW9p/E/+uhifu87uvgKrfJtaBayCO5zTIGOYEYddXKY6
35ZxGKsUJ7+ZBrLXXsRkEWvNblx7ThF6Fpz3PI4XMbfenkb0RhQLmP2oTPLYjDXwSwdjfAo1rXkg
wxnq/8TkKY11lgHXByj3eUxAO6aAluCRQVxHw+qe4f24TT2htm6VWw+pZQ0BuKgO69QyQTnXJdfJ
ZQIZmHpQtl4egMg+aTVjd+qijfxVvKmSAXAiz7+4mfetpj4OR4RModVMLVRj/JZ0MipE3Zf0Pss3
PFnvSgrt3enrHURSt9HtdV8O+lNsGN+61vohvSX03VWLLA+kwJ7yN7UsethAl0RZa95FWZTaBizH
wbk3oQupKtsu5fItk3UoxvXFk5oLVji8M5zxjIrt1k/GdWjR1Cdl7+6TvvBDJiz2kcumHnSyLAIt
7VPGixKoVTUnz0/3tYZC02zXd7CLW+l1Xwtdf06ddg2Msf62ukq/Gt20N2z7OV7WBCwB5H6xioO0
3AMy7uOiWjuQCzUMkr1u7wBUbEb7nhbhNGmUT5Paecy4D8BKHmxVt6FaGqAzGKQveneHGCrP3rZm
6fxRt2l1FtZoBOMyt4ciMeWz1czp81KthGGZPPSmmJebGOICtLexiSLjRo4gg7IbtJETB33n1g5M
pl8BDsvseWrN5IqxoT4x2JJ+r9dNjQXUbos/4Or0ihG2MVkCXTEFovXh/7hbQ1G084NbSAcIe0QR
UZbJp4SUs/MgJJaa1eKed5FNGFs2X/fqgMoeNK+2H9bBtaN5XmWuBUte0msXi87jlM0FCDsfz7TW
NupTlwJKYmEDyAKdqdNhfDSXcQGkX9uhYY2wvAb0ELwjKHRlHJaUKSxtSwdVLn72s/NTNnGrss6t
1VdPxVJVZ2uqvaNVK3Pv+1r505yt5DQZqn2M7wq5QKZ5z5sald1c1CQ0LpMUL7lIlkOOQO3gW3I+
GnFLbD9m/leAM2uIWAGNdysf9bBoOvcOPlXXway1XWxM8z626n5n2F13qg24sj6pPMa2+LjV46Yh
IdhT2YOmGhbiDBHeEHKWxtfSqq1P7r3n6hlOdoZCpVmo1gEAQXPS6zQ39sEeh3EzC5eofdjp7WzA
RgWlNTVbsVL25nqfHZzZGNxAtmYWTbVgT0+9vA/dJi4OMUF8oWaKkgSuZLZPrZLYkZykNgNVDFYZ
2oOfb4whoRZfncKvn5DmKT1IeICCdqUUA+15NeBrRDglc/rFmHT5qXYGQiggHpoI8hREKJ/XHwmM
a8TcUuuRyYLGrjQYfSZyK3uTBQRn62eEs5ZLTy0rBDWK7dzwJs0PnbtirCiaOnM3OsjXVo1Lssl7
p2PpE86T6m6aACdB3Gb2HVS9z2R32HBvPjLzG5XdMuyruFjzgPmpLZX55GaRhIssnpy2dcptPOSZ
RBw3VX8YsWX8iHt/PqrEy/+wLTdOo6mK+y8xSMSnycprl5lKLcFd05qKS1NYknkx7Zp9Map8+VJJ
vXY2lDODc3KVr/Vbu2T6Qhn0Gc8yH4CmIZhmt59Ai0oKcdV0c0J91xnsE95kxRujBd4EhFxV4T4k
nmQtcOOkm8kHlxR6rR4b3kGZ856Jm8CFjY0OWOTSTE9OXPuvzBI160jZhYWeomLD2Yx13Gs7I1G+
u/XGDz64mqmkcDLlu2IclbVpLH8oosIHAAzwGNrlJu3IHQpyZK9r0CkYvqBUTo18uvVEsndMVRyN
RchhO9jT8A0Ats+j0uhhaZiYSvBtqsz2HeUKO0x6D08I46ZYuu1gJpY4FqKR19Rg+4tSb9qBAHsk
6CktW58QotzvJtkQ8lxa1noPBgY+/lFXGgyl0CpWWtcdx2WblCMoqpPYtLL8Eu0GA0/vMFS8UlGO
WKnsjWGzQRMtNNruJtOZRXeSbLkkRmtO2V7cKRHppV7Agb86Tl4wD68el+XS5w6x6Nk4MwOkMQu4
EWM0lAqS1pnCGKlG2S5DDdES+3+YlXJ+xoxDx6kIStif/HQpH4WcCBnqAYvCDLXsGmqiXsFMUIuM
gdUPotk5+lBNjARM8npjzmBIh9HXhz9szYTi0FedCJ1Crq/x7KvAEQ00qm+vrBhDnn4vF3tsNs3g
jz4IQmWhBil9Xz0ZAwW1Xg/leBqJmP4OyaGWEPHPuERjHCPA0V1N6NtOj/NL4k/rzyFfaPpdvdGJ
k4pRgu30UvPERi5F10Qa+YtkaKVjKqN6LpuzPStzOU93yciOyrvL7q2ZpBnNRG+d8KeClnEPOWo7
K9tD8uD68bqcbW2svWeyrDwtmpe0vDXgGcnGTZBUgOCMPvXNMq1q4yCgaEKR0VbtQJvr/NwNmu+c
xrxsHrwlXpkXZhqngW12psMal/w5o+brLuaYTBQ0q2Yi23FjbkOIN4zks1MJ9EiL3hDEA0LQBGih
EI7Mts9KbLgUChtjqqxyO3mascDVt6W/qbJe+y4b3NznBnEOyIcxASfVcZv9YO45HufBra1QOBkH
igzxcdJqBCQoddwJiU0urZA7GBgyT31opVKPfSSwal6ekQb1CW2Xyl7FupjiUSVz8S1z1n49zJ6U
7UuJ8MHYDq5GO6/3CYncGUVb/KlwzaW8GLJPh2DiX1kgzOTIHr3EVk8ZNFXlZ0+7l0C2JpOMKpwh
RbQbvavenM7R01BnAjZ5sjLr3NArpPxErWuJoNUkwUluZa4/5nYktLQ0Y+Q3g5au73mG0zrE3Cbs
oB+68ZvRrmUepqUEMxxmz+5uTVJMP6E/szyoJf/ipvFXnOboy61Pq1mWlF9ey2bagGbkIbosbflD
h0VqtwnqGm+n+1MiQ12SWccDJqeSOpxkl2NhZuqnXaJ2OFhdYYtN3RQTMcuKtLCTp9dVFxZzg5aq
cjK72E7+IN0gLTPz02TPttq15N+pDbHO8VcJyDt+cRBp9MeGKKcuSjIHCf3gdchxB8odAGOt1M60
5WkVuNwzVuBPXv9UTZ1+VXVc5lHKIEkn6lVXM+5lZOj9hsWclhq5SrFfEENtWQ3dECfC1IR5zhDk
UCj6Qmq90nLObru0zCiWetEfCyvxbZbFjuUTcgOWYiiYAxbNcPr49zIbNt6Rq81MsKltxzc4TPE1
hmgEVzUK87tZ+tpbnDvNFPmqsGn0uTlgBBrfLrf1tHTOI4iHlYe6o3J5aOPes8/ZrHU3O2uqLCSc
bzXhsO3ODAdtXpwDK+1gnQafBiKakZj10VAlTsseR7R4VBjuqEIe3kGeayu2kJQtTn4pEn5xIlSw
TMO8VeQoVEIsPBZNP9+o6ZZ0a/UWQq+00oruNDQrKJnB6HCkup1FXnUPPLIGMQH/30vV1uUW6X/S
h32hLCdUECntTlmtne4kNQohVs46fx+4f3zANd1hAF6aI5iSSbI0OyPO42++nWjrDg1UKXbaaHf+
1p10aN+VYVmotrqlog4bZc3cgLR0QQolcV6tn1r5ps0cZ2IHnNfb4E3mEhZ94WVBZ6sOoUmDEIUO
utbTY2eWw7JBNcPKYWWD3R/WerBG4K/OJ1Q0Hj0Vlvy/zsYGFexDb66Hade3aMXouAsIQVkDzoW2
WeK9XYIWvcBrXqs7bqQpW4VezQzGY5GZjiYDYRcJD1PpqvVqeHab7Wx/dsb7kmKWrDLs2O4/6Kr/
7JDEtgUYpxuYWR0SjwQG09/EoxULZFUyLC5r446nYegNliar29qj1gScyXyv2t1/CGz/rWH9T83q
n60nvCfRW/f5gnff890V/5vE2bDsFGg+tyLbK/UnT4A6Wm2LJDWv+y2wdLytEjzKOScinB2sQP9w
zH/2nXy8P/F5hLs51t0N/bvvlO1Grsrh/Ye2WrdGKqe9Zyr0Erpc/vj7Q/3f3gqDJqYMDx3wX+Yp
rjOFZyMbKzLMrrgyEzsNNARzUZ7k4unv3+o3U8T9sEzExNiEcSsgb3B+sw4lKU/3BORKmYEDlRY4
UElLgelEcavpzFUjjWnOO0ogxeLbAMEHI/708O8/xt2j9T82lI9PgV0NKFpnswBE+O1TUK2XI6uG
FSVE1H3LKUyncMk1TNltUT32tGPrP7zjX25hTEQWQ24E7mjm5f7uB6Q5jlOeSQ6TqUhBnU1/IL5h
AJo2vctOf2wTBIJ/f4x/vap329I985AQPs75bz61rlyk3U6zw8xVFDuUpGtgFYiEdG8a/uFZ+cvp
ZDSIYCoKLjwCLS37N4+UNaF3m8cBHbORte9yEdlxHW2DeUwgCXXha/u/P7Q/ux64fLzZR/QBThfC
8fzfDq21ZJM5SUVLIFor22htigBuAVv8p4CT/+WNPOPjlmW6GjNmfnsjfxnZbpYaoUCnT89oYuV1
sSdv8/eH81uMyv14GAammwTVYIryXPt+8/yHnWJUiOOXxM42VelYW6yU5i43mG84E9YcdkBHYdKJ
NeBDfFJVEm9QclRBblcy9AQxBXGzQFB78T/ZWf5snvrrx/rtslZ5zMFOTrZRlUT8kSNEWMcy4bHU
8tBZneGSJ0n2UMS++Q831F/OO+stl5VHhnQGIqrvv/+PE0JMAnYuKy8AWazqXMfKf1Cp7v3Du/z+
hNwHKmBIuM8ouYdMWb8dnw5eUUCyMfM0RyHRiXS51dR5gchiGf39Jf79gHj+7hGs7CkYtDD5/XYj
dRbqdrr3DNjZgClb3bxDtL803vwP99Lvx0S8P/4Kdg5mgLvE1/7mQOp11C99O8qtsSizuzj1lD3Z
7kLktkRzMv06rP/vx/k/psFD+H835Dw3X9M/+Xc+/v6XHcf+F1dAYLwyMc8QuetSWvzbjWOIf3EP
3H/Iru5TyFDJ/NuNY1v/YkYCNQePP//Bs/jfbhzT+5er27rLEuQyaxVr2f+LGecuQvjT9scwBkLV
KM1shL+mR/bXb9tfgy4nzemRGIHNgGHon11KCYOkrBieKv/rOCczAPJWDVX1aqqwq+zukSbPiWor
HTaNtjDbxbFXg8SK8nvvxuqoxrI6jI6xoCGT9VXq+o15jdnWJ+1zK+1nSxjWsdUvkzviBEkTGONu
8S4I9lqgFZTUhWZhEDAIqbWWPMrdhWyetNC/mrlLaT5Xn4tJ07Z9Tbz60MIhguO8kiyOKDdz8t0E
X3MxRtD/qfWKIFns/EUhTt6s9nckbuoh7h3jltQoF7UFMrL8lAvRHweGnt7aRI+juWjmyMzM9Fi0
1VNn6flZFTFzyJsuPwv9KOoh2fSzlz+snbA2g5eV0UJlGIPqDNZxGD97sZM/Ui+ul3hxYra9JP4x
3f9916j9m0zn7/rozYe+h2Wk5UT81s4pCuxy3Ay+x7wpb0bG2OtAHLUx7WWGtBQHthV+/P+iqn/E
shkPHx+ZwJNTL7tlrw1CoBUpQWqaIb/quVlvwLlvDXX7FTMTWLKK0aar0T8k6VJjBUT/gZDY046l
r7Tjx1fN/dvFtKHNAYJgtDuRRStUdND2mr5pRKWuLpK862AJddUH1zktCShsr5lj2I4P+eBuAWTU
O/xhscvK1dqhptaf7ORiDaU+IY1W1kMS+86zSpEuLmM77B1rlM8lrd4Fuu+hQKi568eGe8rGRrXX
VjtGYcILI4acSMX2sZgf9QqC0sFC9SayedjVvdI2pnjJtNI9m1Sdu7Rx3uf0sx1HpurK7wN4YPDr
Y1r+eG6FXYXkYSPmsZW/lTCbGyf2Je094UnKyPpHM3XjEBTTx9GemwgEUiDk+1W0/Ercfh2N8Et5
KIy+ekDXsGxc1O2hy2g/zFxxvPfbUdvn8RqfPl4oVIztr49gQw1GbabZx2xhXJNqp/Fptg8k1G61
JEnxxGjNtmKD+LaY+aF2kuEmF/uSZzY6eRx++9wxJFTZ3N/S+4uHsskcMYnQkrVGuKSZOnI7ZREB
7jGw0Ww8OO2lUNL+0fVkeQ3LKZ7b7NVtEe6UPbrreWITytbyu13tmhpcRO88eVrzqnogHrGKhgmD
QICNV26E7DlA4wdKtPScWGMZdr07Hn+dEa0aN1Psd49r3XrbzpVZoKz88+wU4pM2JXGgTeRglY24
/vqOGNS9mNc41Ixai7BbJJcKk0/opZADTld18AKGc+qVjy19ygYwE0wfNNv68zzPsO7er2/8+48n
3Ugx+IzGGU3wnQJ6MWrnZTRIJK1poh5YqpvPYnS/LENVP8LR/hQLKvTp/p2TCyzoWT7vfx2qKJJP
/TL2DOnmxW+8B69Tz1SIOmaryn2Mi/GHn+GhKBu72kPidI9FM7SMV9VyzdpbZVs91H2G82vKy0jr
YFWWtZ7Cj7/UtNgBsyGUw8wRSE+xu3ELO1SeN/whqp8ycXqiH215lZTtXxT2vrB3jfgJD3O+dQkw
PCN/f+MSFTs/HuNId5v6G0uLU03fClk7kddWXVTf9b4mUPmrNng/ZGbi82lUHRqTa74i1PrhlsaA
x0UtDzTvJ1Oz/WvaGvVJgfJtSt+Z38ZhvsazfHBTo74sxuI858n8U2UYkGZzmk51kfubyVi9232A
/SYZU6afJc1mqZB56s1swGfcb5xh8tNzz/4QMk1eHuYO54guqwdv7q6ctfXEQvkJ8jJ71hL3AORl
HLteR7pZrNJiFXKf67h4X3LkOp1U2kVVQru4o2TImt6IMkocd58x6Y2dZoQgn9X7uCK/StMMUa00
+9varOq0VvqpGZLuWOTDT/3+kHeOYL37WL3JZuv3WA735NCVD2Mrq5c0Sxz0qLdSmelOjSrdIhBq
3vwJ4pPUq35PNYnDSXTnjxfTjQUyuLeK2dm2e1V9MuNIceLsWE/WjgUEDUzT3zIgyBu6ADa42um2
Ixr1S47nMWhzJw+mZKmv81iB2ajYDGeCwZ7Lrnl18PsdsZoagTcoPD73T58M+DraQYGqyjyF6bFg
Wr1lfazIewpFbfWRqDp5QVceWGhibx83n6g2a82SbKCqz8fxLWnN5mj7moMi0e7O1dr1PNZ3/bUN
tVtow5M16yeRdxYrI0sjTpK6/IKP4uLatf1zHDpGsH8vPY3G2UxF1PSe2jYdnsvc9hj5KxZt286N
9doIIL1Z6OGYpd3DcDeOwB2o99pWLzHywmAqxvkisQntc2OqI4uHl8gR79gTuHVzrFwdNCP5vDSP
tW6MV+t+XZep0AIndrtdFXucgXpZHkFcx0D3uvqKRKm+OqtWwLCq3bAO1qdFkqzVrNA/9nRqvLsP
VVuyY954xinHPhGIJWew+9oSviX1a47JFbVvprof0OO6rHUMIqW5g4VxruWaHXu1AX+Sb46os1MZ
04NpIhYsc6SnCqaXkNnuW3usp/i7GGn5mT7SPMMMfq9J0/76py8SsEKursncJEerYtiUyOwQZ/iy
RjN6X+fl/WXiFjkbZrLNlTIjV8buLkMBf+6WDIhoMeev0v1C/NopmWv3HaMKpZDZW09mxl+meHeB
rCc7qrypCClcJQUcMpYu79rPjs87aQr7qRVrhzbNrFcDqgUVnDoglDV3JibNp4+X+48yhVBUa7pH
nzk7Wztx3zEtPjRQibi5p5exnKaXTrjsmLF/jVFRhV3hNcdKz07eoA3PdrEONwBoFIBplx49BHpg
7c36oODRJgz5T2Zlf+XZ8t1jgisETWVl7KlPfWoem6zhcWg2OSUFeVuzGaJGsSM5e97FTyf7NDvN
S2LWEnMq653skjrCebT7WJmN+/I8HNZ+vGSyrN40PR/DVZkraTkq3Q1TgIclP0hSZV/ToT/ZWtx9
jccqDvEJm2eGO87n2Ow3CxbKPUVTFy2kbjykuvZlnWCUJy12f3TtFNJqNoE1Q45A27mXGnkv+pem
eRNG9nm6Y9zObBnbJVPt52zRT6lo4GbLvEH10fzRwrm+pSPOI2OOjY3ptvYbPbIWVPFcnNDqbWq3
Exs9kcaTJnrjqRmyaLaw31hpAnU5oj7BPkW13FJwMAlYPq/zaFwgmQ7jPa0oz5xPAmUzQC94stXF
w5Nb9TlmcTP/GtvWoZH6fu69/uuytFsrsTEW4c3d2lBJy4CzcuLH9TjJxznOKvR9XX6cqruGfin7
xzRu491AYupmrk8WbBP+m/qkp1Jd7LgRW75xPn46aceP7QQCuNxky+puEKIjl6kyBEFotM7wumjD
4WJY4fs1WMpquiw9/gYgWGu31JzCViyfISruO4Kbp8cqqc8fW4U2ue65NNE8xExA2eeYbm5sC0g3
JrOKXMQ5B7wYxMZWjdqXto9c0veXh8VvvY1GgXm11WhfPVfOUONYKxCnO3vli/EyIF3cMiUwe/TY
EaJiGevXcWDLaJNuPA0SI9hg2GSprO7xo2j+eIEj9VAldAMWzGmDgLnGcIgOCEefvnWGyr6CAzfb
wUDIGtTJ0GyTGRMbu8GP+xcLAS/vrqNhXLU+xTLDJR4X/c3Ksjpk1mcfeUWFVHLK8vNAo5UbQ/Zj
7YefuWyGF5e9LcAtrwKkDC6zQppyV/z3V/cLO68Ce+X95//zF8ZygpYmI80yxidp44Gsq6W5UvTB
x+j1pmaxTAJdlZvckGtIrtG4/9ifTHOCg8rufpTKgqQFWaZLUk1NyTAlkTG3YUKAyNmRTJT8qBPa
Kam/UGcEudaq772fhb/KSmfFzJdl3auWTeza9y40W6qfxipKGUmLSsHr/W2brdMLvcz0gt12x7Qb
88HO7HCAfzp/XMpKZGIzV1B9rPtzCmP08TJMpjx395f/+NngNvs0L99lY3Shza14hKM6eG5bX9Z7
H5na7nnqjfxcKD8JMRczkM4s6+vHi0jQbOARwzjXQrXf969fm9h9z0qxF0TM1dRJjl+HUCECP2ZM
hrrEvW5d2rW2Lx/fSh6wTYvdlnxNc+c3NvWJ9JOXNPa/VzL1Di7vyoBX+aUGInzpmuFeBOWINtFi
vTEg+9gmrfFNF72HdDL+2hC4e5t80W96WTBKPq6mZ1Vk680xuz1lKGYZ40UrVPlUJtX2V+F4/87L
663opbfDEo+mYRyHBzQu6bkr1blTvUvUUI2HWjZkvU3NKZs0Lwunbg/ZVz/m8ZTuY+HIENK/v+aL
s/lVed2vYdUNv370gSaUZYy6zs3d0wB5F1mjlTwlSfllWoYvXLj5rA1p9xyjBtkThjswz2ZEC4ip
4FkMY5iNWKEog+onXW8AnPtW2y5+7ofC5mMMXkHv5RkvjTcatASMSlum8UxMSBG4y9zv2kIrn3A0
JKGiBA1Xf2k+e0WO4Llf3e2cWChGPe1UILfZ6kvafoaVRJ5kus+TX7JZO3mdPEC0E17lAYXS6E7d
tbCMUB9M53tcMIfGz73htaoq1nbtZ4Yk4n1q191o+uAiqVwOIq4+IcRITqMxclv3g8whehu5kWlZ
vdtafbV1xvpalhfZlfKw51BBWwVuJr8xZvSl1NyydUFlx7sWEnp2t2quflSm9odKkmKnO1O1VUZP
0zx2kfLm7JZNgzh2S4ykb0Vq2Fsr2pVl6UMLSjYNeukPx3Zui91oteMWx2HqJv0jMSzTTctKFkM0
VKWWR416qtzpq2tmj+k6jmHJaDropRgfFT5+YTwLrX7uE+OVkGASFyijA+enlyxRJpM3hmE8l1n2
2jjxt0Qg0nN7Qg/W9twyVRc+n3bf7p8Sm2hoE8WN7Z0yKZpI6Dm7d/fUywwTGdp3/B2Ydq9DulqB
QOi1sceNbNojQu2d6jLgpVlEqdW5+3IVX7IJAWomXtFEPYlOx+FMSR7H3UvNSJ8TmRXn2CvaoJuh
l73WDOrG7wCAFOZPv+/oobMdogz2Ys4MKu98g1g3/ly4bCrV+pNOAs0FvH/YGepbXLpmVPYmkSyp
710I6Ngkg4WHZpBmaCVTis/wu5GW5UVHAATR+sXTZutM5KyOGvmM8arEJXH1TYn+Q/RRoRwT5d6K
9TW3oMkW89FavGvq4mWT6IMjxtpVJXBUVRqhZi0zHSy8uU8AAe7ZtNrXQ3tFOYoPWwiYzFYV+3Qk
EzKLjSdgFe6O2EX5Jun5jX44eNWsPfd2/iVFDwmwt35CnMSqUmFYxipwHMk62etV2CIbvflJY9wm
Tf/aO+V88NEPjvmUHAgzYJeoM+TAibbL22SX97U8+2woZ7ylx6U1msPMA0gGUH9PLkHoSBSB/b3Q
arHNerIFXHa7QfVXy33pO1GhIzLvnpjqdXH7zXqPAyx7/0df35C2B96o3BtccQ5bItazZjrQ2uNu
QVB/KCqAlC4ZQmxCIsysBfW1hf9/WCKaVj0gy1ATq/kkDAz8ZM2ocGyWA8MLx5AisIwsMR8nn5hF
RG3YT4oeO9UkHosUybeo8mqvSmfrpOtTnYNTlnGcERp8QOTRRaZWEEmymG9+WTqoNlcscl2Bd8y3
mdcnC2QUCt/+EDgI3I8J0T3HtbGMjb8gwHY6A4eLjdYit6pHTZETUjQ/s2xJN6tP7ofZIM4TNoGX
MWuQMY9bcm+aEyqEU4uPoEnjjZVYbQDPYgR+29CJqPrqVc5xaoxNVsT0tE28oxxOH4v82Fd+ddD1
EYUg0EMogUCgZO+ynGG2d10zUeHUen1RxlmfuB5t2axHYXBGVoS/cW0W2M7nfQfdFeA0Jt7N1+ZQ
oTY8THG304X300pADtPMyHaeodsbc5HvjRh+mq/xWj9g5aufBJEGhUNBMgv0tTlwRwbQ51mfxhmd
S4MRJmQpPy4oLl0CGjc9fhzcLta+N2zM0KjZcXIR5KRIfqLKZ10AT66MZ6Kpo9hP++fKTL/UUjKb
vPdIJuV3b12X7P0+P5ooTS8YyW56oj94nvlDJ7NUa8urYlhraN154qoqn6Y0HfHWtdVxTbokLDUc
tYBuQMgE9XtWOR0Rk1whds8kiTgHzRc78unno59IvBwjZZCYvrNF9cEymzesyM9iTo0TgaLk4JIH
Xnlf0kGng8SfFj4ROnrUDYnza+45vzmluLw79MjCQQ3JcPtJn4lwIDimENVnTffaE+I6TC3F1jKQ
MLd2a1NU1kQwyyNim2vdre9+MbzGefrzfg4i30O/bqqfrW7JbSu9fIfa9pYo7adFWs2lupuBGoCt
y5SYjw6tBziIltbpxigq/9qwKJ/zHKa514oDaOzBqtuOa2+bu9Wa2dQHkTzZD3CdzjZNG7lrEPMH
vnJuIse8M5MXtbObDoGJUTfY/1BSLutNMJfkuMj+uWuadSv9T9Iwr916z9rxsNAY3ks+lj8yTIhW
nfVBZXIbdL3RIc4tAh7Yagc44AWCIILA61PKxVoPydl8Q13x1g14cbzKPzEiEGFNhtN8tEXY1aDS
A/m9aNXWeTNCnYOtTWRHKhGDQxfasZ6b/VqSrJTP6r9YOrPlNpUoin4RVcw0r0Kg2ZLteHyh7MRh
HpoZvv4ulPuiip1EtiToPn3O3mv/reDh0A9M/Nkpb7mhPKRzqO2maUxPIvFVCtcjwDFfWQbQOnKp
Eeipq2Gq/jQas+WkWjxhv6WZG+qCZYXT6SiqTVXJ+X0uhk1sGsnGcJfkMLlRvyni5lbk6bxbSvOM
bvfaq0qPL/CgNw77ZK9JymJUMp1EyqM02R/69QBEUiML6gU+QWrY9S0phwdq3e9iGTwqNKR07jVb
a6lEyTVPkv16Uq1xCpYQ0TaS1y3bOkEUKu5JG2knGQDmeU6ytS3ibBttJCmil8p1cH6NcIt8I9df
eLq3Mi+bA9oVSvtpImySISwOVJueP5Wzp3dAhmYE3Ehuy2+WlC+JjIeqq9qK2eg9hQUFR9Xwg9r/
Z8SdoxtV7GVd6nANdzu91atPubjnkEOb7rjZ9ZqDnvFK1JF5JoeNEnWPC05XC/ACl774ZMpWbaLE
BEFT2qQkagVEZGxuArXdnOgfeNprejst9s9IlIhgxFtaucZO1i8SLs6rWnc/Br2xoAnlzjCb/lrV
pRnwnv3IhS5OFb6ro+YeuElebE1WR8R7HGZsUG4U1gJQhr7J7CI8rsoyo69NlgkyB6zSyrbm0AI9
WjItcLsgRF++cbQs2xq69UdImuQGVglL+93rqNEnWjl+NicvoW0cu2YRmzYLVaY1w0dckXtcRFnh
oeC9zBz/pJyuaPq7QIb5vJ377JOl6Q/UEkwadvbUVlPjo8KpQXAzop6CZu5RAiX98tJG3W6q7cex
dDjwFAodV7vDHjdESVB4MXyUqhuxiohcHC0xyQ17Bh3Mvk4OSlRtIHYNT0n8k5ImOEViH9tTh4i7
8JZQfAwxnYN6ouHHspxTxKEcXGRIfq0dH5ZGUQ8lW//QDfmOM9pVy0b3IBId0mTc7+gqgBIq8Q+4
SFgDfqvwZjrtzlTsdsewa+vGNpVdqGYvo3Grk7Q/QjUp97HWMkBLw6CNp9RzQIvMtmF+msjeN0lk
/E4d3Np1pj4kKPDHQjI7SkNiiiS+cRWBTl/IT5vC01sgM2ydhJdcW+qIGLpVgnqazCDT1J3ZVwcE
zsAqeprepjptuqK8zgyroOt1yqZzq95nzku/yHDP6wnCqnCbtaFQDkv/kzmNjW63Kv2ht86wkcTG
HsbRS7L6bNfyPBX5wV5HSZymL6kdfhspDcwcJdMj5rdjbEFuqfWZ+6gY9tC44g3Tk/oSWsx3knr8
WBaEOpUG6Az9WrVxZPTlpKgxUbpwgbb5edCMjWrlWKHqAsdJ49DBq5fuWKempCvvfkxVOFz5NM9u
Iz2X9ZCJmbUTSyGP9hRamOOKg6tm7mF20swLq1sYDchh1epqWJN8MB0VYXeOz024M4SYKojK9I9I
W3lLAM7UGW7SASU+O2qae7M1x17F1hEq4rceqZnfl7TYckoeJ5S9h6fqUYkFvcwC3mEK1mAbNq7O
/7MIl7LQ3TcOCvd6pAnRjfP7WivBvqjJ2+3QdZvwT0RUYaSacZTqpO2olubZfJY4yl3f1WnK1WIG
hKKZB4czdTPMYh9l36TRN0gAIX/NGTCQxHhQTUZYymQtVAeDys2VfhgLNrSs447liFigsUUSBb8q
VNTmaOoIpedi5TdEnFxAJHhWg2l5Qbi8Q9LMhNB+a1Tjbw7MI2tMWA8VxrQwfYgThRk6/Yka4kI3
aIwfLfmcAljYqPly0Jr6TaFAwiMIo+5ga8rfeJ5KSoWBtRADFMkP7R+cRa2fgOQ8qo3pGzCkzsyR
adpM0AUmY5jOI/b9jbJujItlsOfyUKINP0VutF/AMR4qpXi7f3tKMxMX0vCSDK5xM5q5C4jz5gxS
Mve9f68SO7u283ADnD3xFbWzTolrTx7eKG/GUnNh1k+9ssScW/mqVlHw86TZVmnz6nJ/WLL+QwUj
t1Mjvd5VAlJB1JvqE4iD9gjmr/73paNPy81gxFUl423Jhf5mLzj96V/QwVLDiqrLGXyogfYm1ysG
6mXC9LngTEWVeQxJztiCpaFPB5rgYKbID3J8BqdlGRm0xqqITsU64RnqKTsvZdgfai3n+GUuzbkm
epEvRbDqpbeahdVi7PJ6dWEYPja38NRUQ3iq68j/93SgS3AN4Q3z52Ua3pwZ1ELKwJmgSHQNoriZ
WQlJQjF0D5x9dNGiwfGaZGKbDn+KdQIdr90AfMWfeoFe0nXRlzP/s4IplPUH7W6FQ48xXoy28JGr
Rh/lmDxlhTuc5AgLQKLVfaK9+Wg3jXF2ljx7EkvHeuWMZnYxh3S+5U3/USPffnaXWD7p4c8qz7A7
J7nWZDc8RsreRpAfsKeHAUBg+dHM88GqnH4XxffBT79Q2hntHjlSdKOo9mOtTkZiiN2TbULmqzmv
3R/iXpwi7Dzt2iOKdBuSoeF0XjV375EaFd+jiSY/180XXGh+PYlw1XBskqk0D//aprCn2K7ayKd4
di7p+iCUIT/JCJgHUquTvoACFJllPiurVmNMwj3UyuY8rxMwrNdeDsrSS8dEbu9X4f0p9DyCCDdw
Boq4IB/GKiJschFEnA3UdJYLLBWAj3VSxVA0VDNi9EJqljDQXakdsZ/I0/0hiwAegH7o820rY53G
NK2ArUmL+jwZKCJgGoJC0JAy0HVhgF5labkvUJg8lN0UPsxStzlN1qx8q7ZgniX6CLv/YyRYjQXt
ia7U83PuhMaDZi/mQzLtCmtmEY+t1WvWzsk2dWp3e3/G+wOUDObAZM+g4dDykKGhq55xHmZcMulp
IsCq0K0LNtA+qGwk81Et8m0stOY5TTpSHe7P3oFylFA0gioLtecoDOkNqA6OTiqPaWPXbni6/774
jRO06Wt3KTcxjN/fd3V939sAt9fixXjkKxXXiL3qQhb6jrajTkecpdGFgw5bVx7i4CnltW5TaABO
ubamM163Xid+bO2TeR6fZakdyUWQ19DV4N5kkRlAmJjaTTvglyjG8TeOPsufVZu7NWrdkznRE+6F
HI6yyX9HfVNjJKOfOxVru1jOdgBStXnsw2gfQkW8tDmExX8vPU8A6sWc+0+1ar/f7wYsdonfMU33
IrfXTti9NFZL/lTHK9XW7VfzrRNfMvP3/aeYnKgvkXMoV5WRXEVHHGqyM8yIp3+rZaeq5wJsC7/s
+P9DpEMxr7T0pMwLf5lllCpR11B2RdWlBct6+fenNDKOZFj698/gfrncP4gKzYSnpvZM/m3GOQ4U
zabM1ssR+T2NRwGpvIT2cr8LO8ta2I+1Tr9iPf5rYx1/EOvDICmibEHYAsnzj4rljvvCzvoT0zG6
27rxJkaTxBOjNy9Fa/7oqjXtmBAk+z4tSMvWM+VCvR5vTIPG0pJgzKeRO7+DEsY9rOTPQyvsbZ1W
NroHLOK5yvwM5czufnHQzWO6D1mh/u7z1r5iCcUSwESH94hI9E61wQ3IKSjTYsdKVX6Vjmg5SzYU
UvR68ZDOWYC0rToKRdn/a9xSjp67kRnNfdnlQJcd//2FaKafTImLnVVE3TbvcjRMJiAxF7Nwy0Zj
pe3jMCz1HlGcy72Z5V5UFf25RqO5QW2j7uEl6r7ggsRMWdhUbVy+NXK3w6AnOGE6UT706/g/KXvX
ay3yijDX7hSiEl6QXTwhjyh+10vl/1vkhlC+j5rJMcxQp0N7n5/820xaU0ZHTWLxGkzdZKvpdTza
qM0aJGp/0vA5bsNuP4JODTRVqw5qxQm7G+KIYmvtPMOoqj8meERbYdrxY3WQttpflHlmbZTJ/E/H
dtdC1WBit0NDUNqIWsyGxXe+iwhq2MDemK3eX0P8RMakvP275QVY7zhN/4xRNX+qQCA5AnBM+Tfl
cfVogP/HjNtYZ1qDYYBqHM4qH2iaZ8qbfpeQ2XH5R3HqgKT5/El3I+QtfBWBGIA9bSG9YfD2gic1
iG0X4BZEX1rp08WyFTvIy1KcECduB3PQX0bbud53S2Qswf2/1UU67dSJxiBCZ4go6445rn+SBZ3Y
TIGeWk5jsjUnQ/8kRt1fVhrHvSAYDSq9+xJxv2E0IHc4QmWP6zuGSLbuLvcHAsTgm/RsG8S64xWR
ar1btFh7mfTiKcrq4XdkVU/RRCdOX0pmY6bXa4R/FDhX/z3/4hYKZ06svVo7ZrsQa/e/wmxuaYJ3
mT3veBO/zZaphoq0SgPGduixlr5i4tslGcPCdfWFiHmzrYh9HLj5EjYaQJX830uOI3vc6/389W8t
06z5wGZZbv4tBXnf7XuTUSwxil4o6vyjSobHZe7H3xybA8Psp5e7qmgiS68+dkzRfjcJqgKR0TTi
ExnmA0sZGMIW/+5YhX+1KO9eLUehUCkYOlvNjPQQ8fJNIGFmGx5iH30KGk78lv3GbQm/skEPAYPg
cDxJJfmVGNBRODj7mjiWDKzPfQexLMybZ0XXkKvNKm9XMrD2dojld+NySdmUUiUOnM5ojoq2coYn
jmws/izA1ojQKZIBIEjjJZmQEqWOe9AKQ3gY+t1jZ47VDnadzdFgUQBsWagoLVFes1FZvKoIl0BI
Vd21ABQ7CXphvaP6MRy22I39Kak4W7WhxQYiUpBlQ+Y8N0b63SqNfM5yDEZTY2CWR29ljfVXltjG
2dCGZz1PmBGrQ/OYzXHuIQdsgkLp3mWXj/uS3jWTqfdixAIWc8nsy/XLPB6fZ7ovl/vvkNn2ezbb
0F2F/XEfdJuaqC/GAGR1qJKvClLyu0oisJ+l4dd9UmdTo2+HWnCKoI90G5sRRLVNkyGRjnwoRdhs
mVUwb4Cm9zAgNWDYKeiZbzRIRxursv7X0GkMImll6XulmL85iRto0PruYBgj62QzXcQAGMLoVDdY
LHvk8+m/4Xwue8Wi3wVjQ2AEN2G0GRFLVBjNlX8vCRKRTwFUBtBOMm4RhtSY/t2Hf4tljMR3zH/R
kaCLtlapVbm0TO/5NMRYxMFYD9VD+M1vrR3nNh6ud8VjmpqonJj07FI6Vhc3BVeHJnbyFSeOrnZl
/tbofLzRMzEPzSgU9n4wNUTJHxJdfcUj/qQtffpHKaKXOrTz16IsiYcSOTwTzcnPhu7u1RQs8b/7
EJhUc1Pnt3BMk3eLOZG2agJ1DdMkhuaDM5hrA2w0g/vYm9XE3TpOUfvjqCmIKfKH++Dv/pCs7yNP
f2zCJNxqVX6zuz45ml3Imp/ML/FSLF8q2hsIDaq5mRE5rIic8snux1/totYfWp0/tCCFt2KkG6+t
4sGpx5FcwtsSMAGfTSLotmR1RDt6kcspFXbrCcepb834cT9qIH7ub6VuqjcRLcQLoE05Z5rUzoWi
/h7vUju3qHbdHIkLcjjnone6c5EOhaTd6+Ta9v1wnJw+9/vpWgIXo23PgJ1KeaLrsuoio3TYYB++
hk7hwbn+G0UQu0xF6LeV+jeq+FKaqmMygvQmVAvS3534tTU1fc/xmp6w2z8a67jKYUbfNkqP9nL4
YcyuqLJ8GKKaowjRS3iJDkbk5DcrerI1l8Yss51QjDf8psvzhO1aUVBJd+22chTn2uYsrYhoApgE
qQ8xjV4G7Reg+e2unTOmMowyIX1xyGZajtQzT7Y5YXdgtN0vlNHTBnb3qShysbcZiSr1pYxpC3TQ
FNxRp5+VXUqQO5Y9vVN/qJD43QtXmrGLHBhkIDEAkQks75Nd7c2S/osb3/IkhZAkEHBxRv2C3Rdu
Yzgrbd/8lVXv7tQ0PEdTtFVQ2nlxiK6IycE3FJvdMDgODNmBHm0sPnrKV7gl2Uk3hk2JXnSDWLbe
l8bgxxGuebOrI6+reygDNjoPBmfbJEyeIaYD5BPX2dGPA1pEdUkmGnpfbZGYR6TTOy0X7S5U4bV0
dJ43WlacoWtvEP/9mKEUKOSBK0u3Hnzp89p+hKb3m0jTbkRPPDgjZ3/LVIbdCEHQi9DKmfLSPpu6
Dhcwrz4klHtIPHCfARQc+sFSnmqQm+iz3worVc5Wre3dsouuSJ+VtFk8ZjoHJ+y/iolW+4BdkEpz
BOWI2p5Wt1iXabog9fIT5c3sqVhcQXWle2YvzbaR9K7rOAmgD2mH3JHwaY3nec+CDkwjb8ODYrS/
AX9G+7TJk02Y0n8YtOyhGscCyQwHwBrp1mioAWpPqgJsCsHkKMTR4soOkFpzX0OatrgL5lHf9liH
dyYCk4F+zWnop69Fql4iU5LCRmrckKt7o4r51DSa6aeCDxh8rrlhHaXbiKI55X3fTGrf+6FR34al
yfloMEOo60W78BbFsoJNLc9z7D7bpQmBqld8TkVoluLls7OLyzRqPUgj5VlX7J1B4YuX/jarO/pY
sxpu6o5BY5SjxXSZYjxw5oj3RUHseWS+jJgfMCLzsyrRoFQ2GCmIzr681wMXUJr1n4hW4IpjSti4
DcZFxRaHMoyPo6cJGe6hETFBM4tHjum+CR0AKGY5+7FLS3rMg2zMUM3YaN+XxHpNZiw84apWYMza
te2fPLLPDCpClOcZrepOjsckL+D8uT5Y7veMtpuHTP4vimjA8AwOo6hn2K2wFrCxUQWl39KS76dl
sD9S/iYWSbUxHKCuepnMp76FhOh3sA32dQNx3LB282CjIgYDjTnyZVjgWahIMbSF9c6VGRATLBib
3rR+RiomDDHAXxwr2o0O6SNj0b91lvnSp5K7bN02sgKpbWTLPSpTL5ec3XoReRJPKQ0mA9mzZX+J
VG5p7zBt0caNZkC8i8fI3g3V19gsuyynsyskDIYsy+EGi9nnDsj2oUaG4CaF6rmlE0wTQ+TNLoLB
Y5barmsa5UhEys+yLAEwtfrEorPAL/DX4BJOGAmEStQJjMjzX8DKI9+ss9eeC8mXaMUdKze2XNGv
Zs3yBLfR4R+q3A+mg8cRGWqXSV+xwLDDQkB3oVrb+1fIsa9SMmHXK6LZxoycGBNUkGP1e0qNQzm3
X6rKrK9cQoppA18LvF7j19L+siMGWKUUAZ1pUoPAHWHctw+TbbpQK73se4y6S4iIAdZGd3HH5qka
1PL42OVLcmOM/VzHITWVjM+UM6AGl/Bb7elGau6aToJRGFlDTywHzclGmGej5AQtzGLyR1t/jWdr
2y/TiA5NMBvoidSLr0qbfTKa5mIvRrltlClwi/wT4StLZxuTejf3z8nSNJtMd29mo/3UTZQFLggS
ru/Md+rqPYbxayDVOgqHsULJ6e5jnFxPJsVfrp3ZA4iPER73jAWHZruU+ZH79VZhTg8Wea3ydvAT
DmQbpqILU6bupNTEJAiFERSjLL5pnpcGRBH7gX0QvXI2kxTBAscbT0zRAqKT3asKFZ+B3wcvq9jm
IZOcyi2f51CtEMFZXju6jg/tAjgA18zJLl+RaDo+mZwEJ6dRYEtl2ZJZ4/hlfBp4nrZHwAn5xBiy
p6lOFM/QaeS0ehnUhDVtkPzgaQiZbnUPKerZjY0wdiMNgPrSsPZ1oQwwQAdiFFg3NxLOHYfijsZ7
k7+gREgphaKnnH2JPVIlc5slwtZL0GLtSMcLQLBDU92ZEEi4tOsQgfVevaBDaQEyuwj4GGQ+OlH+
NQ3qlzE2GtzXsyUjZasiOT44rnLsVL+y3A46lEozVWMIobTIXRNZka9XdKToVAnKuPmDyeBGQxS4
awd2YZEE9SSHUyNGpqR/O4tZ6KQx+k8HEiRAGHnhlB05ZLbQWpY/Th1l17Zq2EoxjWozmTuk6uCg
Cx8qPfpFcErGQF08qPq+U62/7RgDITdH362WAi2Y/twOznkVtO1hpDD+RUdSRiS21cNcozMytkbD
pENUnHeMbPIcgW6kBg2kgEMbhtLvIO4wxYm5XjosDaGiQLqvDC6TftVlwZ1CI9rCcaJLo93irOyw
+ahBCQ63NKfy0I7DbzMKi51p+mahB4ae/mQCUBTZJDBoBuPB4S0qxbAhhqcg6QeBbQlQ1Ws6MGFL
olA8wY/qCK3QfoXq+NYVuANV7uCtiV6B1Bb+hbnQtkh/lUY7HgqCsrJef2beQ9BRSz2IDm1jjz1y
oAqM1Vy8Y4b7Az4OzC3isB6KiEc7CScBpxSvDVM0F2+5VnFCXrVehcFMR3PEDhTQsaszJwBEQ1lv
cKGPyFDWEA3ls+tj6Itpyc3o0uyJmiXZ6rr2VVnFa1OiWZ8ReTUpqEhrcg5FjxgZwpUHVH7eIKJu
jfmAtjkOZihQk7Xnc0ZAUodntMILNax2W1qSauoEKAt46z8hJi0UoC+ZbbBIt+cqhQRlVGCgO5RF
G1tqYaCs+u7ytQ3Rm6UZeEPzKmA0b+mi7zFfvygz7SZccZ+DS8yXEn/ALnh0oEp7tVV7fR9vhzzv
uFkS6O8hv4ZwsD0KQmNyF5HdEiHZpnyKU/WLhb2hC/QCTQNzwDQ+2cSWIQbixdng3CnXOKFpRWE8
MUbJZuVRm0LGyeEjCMg4GyB8yg56CbFYSju9tHYb3YRtXPt2301W/IqtxssNeG5qItD1MPUP5ohp
WFv96fXzmJJfClJTUAv145YE8NkzF+WCGU6wIlkBi1JyUqPl3Oo6oBI1Aq4yfTkQGhsHGFMiFWRm
VXZ154/cNa+57oJa1wEUFcgCd04iP1ntmIoqY35sMvWTyUW/rRrNSyNJN2ROlqAiwqUtJUzn8iCs
oTvnPSsanV0Ccjkv8W7SlBGF/Qgy6DwxowYF8GGotdhFy8L8ykJ0h+SeRSnu/MZtIQfptl9X7SUU
6DNsZfwirh0Wnq1t9FqIVQjqG/hZDhgar0akzMdsHh5Hlekq+mpKUdobm3BdigpTAbjJFF6Vt3qF
dloZyLcxGRhdRAssealf4NaE21lzVK9SzIe6LMZzw8SXTQkSZ7adnOqPIvi8y9xqgyyi6ZwBjIeF
lPooBKet1joVIE3orVbY8rYxSYxq42lS499haDYbNetI+lRIsRmrQ20iqVushM8Uuy0ER/g91VB9
uprssaiA5FSltWPJwnNr4jI0C2Uv9AhGoFkz5V910YvyANqxgfuC+lN/m2qgkuE4bszWTTiSGfM2
LxLdT5KQuam7j8PhnCwSRBFZZc7gBH1kUlOvPR4mdzdjFieIajDiFOMqpjoNbBIZvMT5O7mDRD3E
arWMduLFOLsAzmjBsCB3JqCFWsutcKFa6bh3H1tZI3bkf1apwQ1SbPp8gjBtoGrSSYQMJOPOKOb2
NzmwuZMdn5T1YaRO6qhUreyQ/EmWjnGlRlRVq9on5CJmMLtQ2BE1Lh6yGeSA6bizUS5g6Q9RFYkt
tSWlJ9Fo246VT/Y4H00EH8Rfs0PnFCL9Nqc9h2jowHkNugsj47YnSWJajqMKuN7Ve5ZEdgeCFM9x
Of6GB7kuOse0K8HsLUzKMfSdYdMzTxhoGDv6ZtCmfGs4ih9KM8LX6P6dJtcfJ+5UQagTsJAX1dAn
MkqSX9Zc/Qpbc0eLcZ+3eChLasgyOsBZO02jBd57XMZAYfpvoIRIxvAakT8wNdHnwom5r4uLjPkH
RGFgdJEol8J3NoJspVrSbFDAolemN9nhcJu7mkp4WqPO2QK5nne0rvJtpQsID68kNb6JkrCFNAuB
SJUD4lVkyX4ZaqxGDB4Z+/Y2JpHxGxIN1f8y2xujDn19FdCHpETy056h6JQwUOPUn5SbwhkTqHOk
Hu2OyrprmwjZARe7rVHPOl8axzOiRHL71PdHAd9zU6b2e+NqtB4l1mxUCkxnNga5OgGxgCUbtBX5
aclKGMETLuyIDBDRfZYEfzmFs/b3xiYYjOE9rLt3J7G7DbYU2C7g4DbK16DbPcowBmaOJ4F9bdNZ
ZwUfcH3X9CYDYjkQhJiWCMC/CxU2HcLJvzqFA5RcExgha/FpKmJKzPo5Xg/nHUZ0qUfLTTMmsOyq
stfnXoV/Byr5/lBP+gnBEbIKUsy8sPgKW7ydnB5PpT1amxAjvT/EpDZli33D6/EdGbbw8qi5NkDe
N4Wa237MDpA1025o6Ntp4gmw4IV2a3ywugiWX27i0AWh6c1DMV+oafzSG2J2STDb7nYmR2tbgSvZ
wMELqqQooMTTYMwnUC1k8lAitGi6mral29n+djO0ApL23qbVgSpF0e9hraUbpX4P3Vo5JQ5Azcil
u2T2JCZbYILrPNoOsKe2zDs9rW172lNz6He6QgHYLpdBMMo1OJVaVfuahMuKz3wmpO+xTcsXYKTO
poCU4GS6FSzz9DKkGD+HTp23JEW08KhzDxhqj/si/jFKaI60xMYH1AqPjKpyuqkufVLHuDB4IV1g
XPgRZf8LUKOfR2V7Ld3pOxtyZycqoN+VHH4zF53IOQz6nlgMU7PoIWgVCh/yOCIcSxtsRvIQJ380
Jd52QJ13RVE5vl3uM3YGH1I6L1DJskucbpOZ1sbs5o9g8oqtakqU7s2vtpPiSpgUuxAnGrcZfJyd
YFg1iaggIIPVy+aOHiH3GS0BROOdPgEDjbg2uSuw/ScoDRIkj5rJebn+lZFhhJTI7vmozB/XAUMa
2lN0zVFRUsI1mHCz/KfXl3YHomU5DNYQ2J15duvkuamnZCtr7RfsurIbH0ldYVguKVTlk5vlL2l7
A8pX3Oqez5SrxFfgor5bCq0l06G6LnBiuDOhk3HUIArMpU96AVxA3KxMzyvA//P4psztElhFzmeA
7YkJz4JQvQQkF1tREM/2Xyt+7pKLqhQ/pg51HakYPgph0ddrXpYoV9e7lC0YHrxHMRhQbXeHsBXv
WLLZUZCGglQNem1sjqm661JYi3On9SiNyi9jGaisZ7e/1Hq1axH7gLoFhBEu/SPnlETaC5oCnobI
JlJArPLvkuPgThNx1ofqHfQFAtQIIC0pJLgkEN325p4oW1xzY6S91hxcg3C2Fq8zq0NThJ+KsXCD
ZvQuS3rn4fNABs1xBJi1MTxpzfN+imPbsyXrpds/hWG47BqrLH3oTzJgR8Cd9JPY/tJoGLEVfieg
Hrrfm8i9Brz2YzxVfn/Ij3Nt35I6f4WdJfeZW37mPbG5ioHfk9S8nkCXiAVrOKk9pwfa899J3O9R
w5fbamHsSoaDPwM+RQqIhKkiWBLJSPZnaaA3liPOXb3nfmAi2jzhA408zrT7ZSrnlwKm06ZXp792
omiXTJhDoIQiYkxDfO4Sc4QjMcbdWtmi7bXM/ZqYzVGa0FGFUgrvMcHqqzfqNT+G1eA8DhOIgxwV
UNrTgeynH6UGqTdyulLJ7dpGzkcy9b9b4xNcsDcAPp8K2vxsoruxJtKJfCovfhk1MR+nDt954V4n
NsZN0poIF16BvjLe1vYTwzeN/ctZ5oelNL5yKCbdAmO2ZcglDGMHzxpb3uTewNNcGIVubCS/PZkZ
+3qhOzAXqBI7IihpCCGG/J7KZ63Vwxvaw7Xhi9SjLo1tkqjWaZ1OM8SOr7UuTqFl/uV6lL/iiqQl
y+DslRrLhbFq5Y7b2LG+Git7TRuvGZfJh2md78cUchO/DaaGvtzXY+cgENLh+Ut6h2rDmZK39pXD
m4bVutlIiQ6YHEDOlSa1C9PlW6fjFdIN42iDYjv08BVtC7ufqAE1DDwREW69+muZ8ifWYIlTx44D
14jUE2PGvxOCUd1BLtAwAld01tqYAL3N2Cogd42E03MZnXsTLTBBM2zoy7AbUONLalmI6TV99Q7t
XBQfzUE5c/jd6bYOS52djywBy6uTiNgLy+l28czLoaglnpgaJndVv9AnUMu684IXIERECdQZp3XP
X4TctasY9EHHPRdEt1hx3YNe20Yw54QlyoaYj6kV+Fg2tJq+25ZTsFiDQ5vQ2K95ir5VOFwUAyEy
Jna/htAQayaDxMIKYYGG3KtROu8de24JAgpn2jV8nIrM35Bs7ji+kFCdoms13ZbSXBkrRknxVnVp
BLpGt1MVeozKXD8mpXvJY2qJPn9RZ173sDzLdNiZS6Bgo/NIQnnR5ypfmQVY+UGjjDEdhcHmSkS8
iyGnf0PFvyqX5WfC6APvp2MeLFs+S+UXbIZ3xQxfQUPgBLFYB6vsOZdSY0mN6Jm4mIVxOcIDICoD
tc+jGSpfZEW1EGXEg24UGrKOJd+WktxBnG2Y2aVg35fGrq2TL/K298Rko4LOb3G5gqvjB9EBBLfC
5dM51KO41qTS4pbiZhZEviIANnejkbcevPHUoz+7kytX1+mGrz7qYK5VI5Yao6q80Yhfomz+HBEZ
c43ynY6jWKuIv91PU3C2nwz3nTnoBy7pwqD2Lxf7E42wL1xaEA277b7MHpSIdwVx3kZN5B/bhfpi
VfUvzLSvTINoXdCy5aKcPA4zu7Al5lfWgk+uRi5xt4c6NKHK1DUPd8co2xD5brKf/qPsvJYcR7Js
+ytj9Y42SAdgNt0PJEAtIsjQL7AQmdBa4+tngdFzpzLvtao7bWXsZGRkCBJwP37O3msHmzgyn2pa
BbQBAYFugl7slMas937lpbtvJJHEHpxCBHYJJ21wZoxM4G4PFdMIG1vbhi2B03k/in1ptNIT7fMj
qzx5LtF8MkAxjpYEnvsU3oJgcmgMtrEb8SFInBqvhhGxXQzxCa6bwabRy24nPI0Ljf5p3lNe+IEe
b5uutJbqrNe4PdUZCNEXiaUrCNxFC93flWsJrnAuD3viOuKVaag+azaXUoXee8tEklsPVXmqFfpb
PmktqZtKd2QG7K8jD1vepNaXqWEtF1lBC8nyVMfAEU7nxURvSXzTPGRaZVU73g91+IGsLrxro6Za
kthnHgZPZmJvLaWmGncWSIfz9+hYL6KTRw21DzW2lWjqx7dWbU61Rh6RaSuXQMdtMq9b5W1Y3Rh8
x7gI0fJUI87Gefzsh90TWCZk3lNwBtNOHLEWFi5rGTwYn5zdzFjV6PjKpBvfcr0gATyMmMOHpMKC
OeapFv+kt5c+3GrTvKhVIFaBxVHC6DbymEWOSCcdQSBtI5F+qh7jAJl8Us/OjmVrGdv5ReLqrrY3
QFKwUyJCwcbZXp55pcP+h9t+/pOUTwdzqGn2puErjtV+x8gJwXA8nT3LG988BF6O6H8aIjUOBirU
bQBUc1sOvnk0TR2nY02nSi3RtE5WxJqUK3W7/YauUM/KjtAYBimBHZ7L2YDVRZxsJ3jfF/LQGOUi
RCPHgnpQj6zxbvJ33Txpp1ludFF7VCyJKd8sN20VLmWzQPz6/bUlTpP0EontUt/abhR3ttyJnRc0
Cp1dfoE/Qd/+H5BY9Vfy5TdJzdANAx6lrIL1/I3cWOY6DArN/qHYOivkKHZ5oDC2zYx9H+mEsk7J
awSsq1AD7SFCsuMayKmAi/iUJd+qm5vaKMULj/VwOEQW4zOz1qItGarBPXf6YoSU4ljePX6H3rVE
Zjpha6Tbv/lFZoTu/xBR519EWLaqCcNWhAxj9zdAoSU6Nud8QitXCoAElbxW0/ISNJJbgKxzaWGV
21muLxN8Y5WtP2PAfg4GZfMYAn2hIOSQieAhMyiPPVjaRNAkbGtCPUuEbw2BL/0N39T8lanIjyxM
XTNkS7YBOcLM+41i12Nn9oMSOraRzNJbPdXTdVym2bpO6OfHWIBeq0bdWqOk4SiPyZiblPhImjJ9
0qlQ8djSrlnnohiQTCbejviIHbAx5Vqb0S6dJTFI/lBDWurentXXt4eiCBxBZpuTWp63Y+vrTrgG
6IoqFq0gk54AbAmo2hMZsJYZXwN5Ul1bFzEOBJQoesTsRbZBDTW6fKjnh9ufRKO9aUAuYO/oNJ1A
hx1pRbfLusmH9egBt8oonCf603dMVHFFWKa+9mG0LyTdtF6yloxoSQrOpSlVz/MaFNRFfm1qaU90
I3pNEWEqkhObTkWtn+KgHzbDQC1bFOjB0NhyJ6pPdLWlPYKd6NIJtbkjMAPDqVb9zT1zo7P+cqlZ
pqVxseka/wcJ+Ld7hooxoOtFdnTPFh/mpA4Wk38dG1Edw2I8Y7RYqMTipGviYojFqzjiFDJDthtA
DkyEcfUtj342JGvMtsW6n6lNpDyjBWIkuL09bUWBO7CYYQ5ycynbJN5KgYQxhn7opQyVeBmZqrXW
rYqtQVd6t7Pp+5Y19rpyCK51NV3FaMbHKjRQtk6cX2eJZjpgVtZshnihnQFQFyQNYWUncIvlejSH
zhGTkuxBxHcLJpXh3tB13yWTgY6vVad7RBmbOJHNJwtyHsDRhMs27fAFBYlEVzeBgQTjpCMid35O
1PkhmlGeI7a3ayXCcjN15L2l9v1Nh3p7QF58D35tzpXwTNdLKTW9MWgfcwmtO2Tg4bGplDuv1Di2
DymqDV2lJzN6MQbpjGFHjJvi4EeT4QSZUbwxzXGKzDY+rVml17UwyESHDa0TElsCznRME4l9hEn/
QUkdb/79sdwXx79ekMT/tSCRucaAz7YsSmkDbgUL1p8QsFIgOBApQGrwptqrGo01REZRrySDLm+n
B/KmmRDt+KZMm6Gv7aNNzs2VoEcshVxh2gKJG4jGrsB9ayH4M0PFUSTtsWvD5r6VxuA8GS+mMOpL
GdGU872Q6osAxzRS7uW6SQHnSMlP0l1/2sV0RJkp7Y2Wo+xQMREppl7aFpFWu0WAxvoGY5lqlJy9
ohEG2JHmTpLcGRI0eBYrv94e8rYFGYL66UEtqFmIirJQkUJm1UCXuc28FgyErhziKUq3vaH8CJOw
fpXyAIV23jz7AP5gMBB8mEVy8gQWciTAQdb/Boqrq7/vBECqFVs2NNtmS+O1//WF17SxNXBWJQvT
snGbiKKIwRLl6cbUyLrp3yI5nmDpkQobZbk4eIUHQiOr3ys9rk6VjKIrQmCHgCtnbIPWgh6n6R9r
w7zz42i4kD9NnlLKuVavMHvO1EAWV3NHlNvrTXx9e/Bamuqh4n9Yo4prSHS2+ggJaMUAXl7KdQv0
GDokjQwA0zexWa/300HhlEsdTD8myE++Jqd/Q/GFyfzbiwOmFCQ76eSojnRhW/Oe9KersoZMV3hl
DCODZIy1NPryBhAN5XZQbG7EKQu/oODITavPJBhL1h55b+uYPee7PimUcunRe7+mWtgjUTCq/dQO
3kEz+2dD+AxXQEAp+xshkETmHxygFKil9U5NlfpRyuRmN2BSgnTmbyMY6q5CRCgwiZ6YBaSMdI/D
F5xPAaQntXVoMaZHtbfon+t5egxbjz7nRD/cHu1gWweZTxPcSl2J+uSJc4ftQBxySLzqj12iNZyJ
bXHP3BE1Da8oq6h6sMp+0aL/p67rSOYw0I86N0JZYkCnxCqAbDsDSxQXCp3Pjqy/uUjQwHedwwlj
d0w010qZn94+ZjH32QDwBvGI7cIvI1iwhpjclsAepLD6B3xdl9Nq7hMOTLaVDyrCKwdl3JcCNnxm
kXo1RhwLjUboD5VWnUKy9AACmm9oUX5mXlTcyxKnmjxGCnyDlEoY4Jlm0wYX0x1OyvhSzD4otI9f
wBnD/e2ZX7Th39xZijbvbH/e+bhoWMgMyizVkHVV/g3ODAt0SkjzjYms6/T1DW9azo4wNJsTsUm1
xUTJ7Pe50TLW0PMme487/dPPg7fOMKp7xj0eJIYGwlk62Y7WoJVkoxjWVSW3+6HpzN0EfHNTNBgO
CIC97wWxXHlV+oeg1FImMLOaurVypmqvt4+YrPJ7I4VGdXs6hhHBVfmcpxa3Th9HxarWi/4QDoqy
s7gS19po1HPtwhxGwVRtCWGDaGi2bRBkn3UvLnphntixp/2NJNTJJvtaZENhLPtpY3sd6F4JEmNM
iA+9sR1DqOIj1Gl0BXTRnnBC54tQJvAiMbyD3tkP3z4YIo8P3xddryChs4ESAOHLCLrvaXHvZILb
r7JQPoLWDD4mqD3hOKwZGI4vjGoyV6sVsWHG55DqxOQ1kHvVTfiLZdCS5okJEcDiUEfgXUoMqwlU
M8aCknX63qHDHDVnaSol6bWn2+rUowgjbBDcyu3Kvy3/fU3SEgemGdsy3DGnqJdT0uqr29Nuxg4j
1LjXrPRwU/pqs9xXdnIYgUctK2xeQR2bWmg3Z9Cso4OlNX+yDSzWM6kTJzHnelFL7u3YWZck4CTS
CPYqcbpo4BVVJXQHbPPPEU1tB12it4aWydLZRnK9Zv42Lae6n16TZDgLrdd/wtxaKuxxf1OVK/p8
Ef96kesme7Mu2ya1qjB+K+9IJ1dSsyT6jDZEDGuQcMaIW+ppAOS58MzR/wJag8G5NUlHAxXJLL3G
q62W96pQzoOqRI/teG6A+J0LOdpkUwCEhCEtrWdfaOs4R6fRwF4ABg2EhIEu4kgDOisTiylwzURW
900ULctJxh5ommRwksJHpcmwIlJr464zzPaxIAiqnol8iWIbx4ao1YWGOijKHgpGsxdzUL7vCILr
m7vv00JlS0s/7HFMy5q+awkhuAoiuXHWVjulb7pmIcIoPWSvJtGpx9vDjcNpNFRJ3FIyXTO8DLK9
CLK2eJ5z3YnY4xrSTb94jhvxIGzsYIEOr69DmEHQI0kRXc/A+WYS4ucqHEOTsJ/MSvnbQ+8bpGSY
sfb9MV8ZYqTySO8IUG93TG0SRy41+0i0H41EEIE7uhDB4mYmsJMaZVXVweExmLnOGGCzwWc+Zp15
ksKReRH4MOax99/tCWXsjqn0PujGuDHk2ELRr3rnKhXmMrHKAAIGeohcUZI1IUMz5yCagaeITs3s
Gra9DH5Jy9c91Ta1LAONeh55syBXO4p1/QKkxEGYpj6qmumfKoEALq6+nZ9I516sYUj2ngcbTR7l
1xCUHFGDCMvCUYF6mvV2u7HSmLOZYMdCT81szyjXradOylqled+hcEdjd0IQ/ndpFOqvOQmmKguV
maTQ56Vd1gHW/FoUBD1JbHrsoSzCAZKoxsaMUR3k0yVgzylAtW4KesN0N7HIDtZW0fNo0/h3msb0
0wueApTTETy1USFFqm+1By/JTrZvud9bpYLeSqmhMwxYTMEUgMcrqDlberhb0WSrv6677V/Z8Pwy
3LXCYH/SSJXkxfotFGFiqkobqY4WdkhwUYz25FkvGIzdbCBqwXLpzzCwUCNW127atd6XGFrmQ5Nc
lIgaibtVGPniMOCE7ac2moQb1BCfbridgNsiMRyfOxN2AonwRa6JL9wKTJ+j8u37M0XXSAz4yApl
ALZKFK+CQFKqkA27yb25DcaBO6dlKwlnuVMYKgetTJCE3WyNJmrHfWUoxNnZ0aEOIfAWHiouNYQh
6TPtfKCjYrrNEOsHa7gmI8OcKOPKkRrjip2lPyo3qHaZ/MS1iZ+rT3MwAyUODG51Sodx2qGiyU9S
v+6CBrhtDrtC8Z1atePjWKMN4LzZuFlvqMTm0hZvvK8g9hgMF323ITtuO4H+Xg5RoT3boOiWqLmz
XZ9my1t9Ej36htdvBovJ6g2SXibyJ9g1m2BwL4RyGt/djHKVSsc8qnxjc3tawE/b/PW1YP3a3TLx
SJG/QTQJA2INHZQ2V8N/qnaNQMDGF81XPrMxx2l2wKu316bQZtI0y8uikH3pLprpUJ6lHk1s1hcd
mfEy6jqK5Pn2l0a6uDN1LTMHZOBzgMigSd4S12d81AJg2kTHrEv6gasoo5TApEBKdVR1aOL1cQGz
o7sb21mkylRKobjaUu6B1/FabUeinv59SSAe+x8bXpUl/rob8S2oll68zkI9gzVO7eXe5Qabdqqd
0tHmg5D8AbrKpkAooarlbEI6IKbOOOprTlYM9ToZ0vo+moApx1MJ5/hmmBbFWTBahl9aAoUOe0A7
kVeTInDvjSOhfJq8uPVq0OqPh1BNH3rcLzupy5l5zn8iuVR3RNvml8liy8kOqqgt8E4+5Bd/2jfe
tLRCWB+J8jOojZayLqIZj8rL9t7DpHr46/dZ+zXr6vY+WzJFqQlYWTEs67e6FNSamRh58jWoT71m
dt8nGQ7fhcOe2m3CJKjO6cTBoo2DJ1MNNiAfxzelg6vQRHffl0Qf4i2Jmo7acaQtpQteh04rX0uP
NkGaVHhkRrN4RRoJW/6+Ss3kHf3N5ySs+ColXbwrBkNzYWQsfRapD9/vySrUOBlxsiuWXeZIk+Yf
bw/WvMECHf/rV4ED2C+Vy/wyEP5pKBrCYgVmnvlbD5SWX8jRmP5lX6Wo5hQqx6hTp3cjgcbu+W9Z
Jk+rNEqex4r3BjOYvjJVHLBwoosNaskcdgGli6yhCguZhb+XxGKnylGz6urVCNidkkQHShoUL0XA
hjym4Xh3e7BQgu70YALM5b0oaY4pkD/INfV3I/yX+cn03x+l2quxTD/3WRWjqwFzhXuSjNO5IAnn
+kTo0gPDufwEqiRlQjch2qJfuJp8f80dZTHCg4OcIadE7QNMK4haFItQhfP3MUVgggeyOvrCXujz
GKfpwpd2ztYb+uKzL7P2bGrShWF9fMgG76WbiAVJeH+Peii166RhZ8c0Wi9u3akwtcltjrUvTZ2A
nAiM26gp6cVH+Qb7rf5cehqkPIFjqaoqKPdeazx2gQ74j/BGjpbdRhXPNBy+qpkKUWhNwR5CFmEf
VjCVUBfuOiLn5pvcLpa3PlnXaPr6dtvrY6Nukrllx+D/+5MM/OA7v51NYVF2RzTpNx6ZeAmES3A7
N8qAeGTovR9Dk27qBEdqVYHbwBVd77X5gdN5vceBY/RyvKf1qm6+Tyiql5vrNBPjYyhSx4u61bfP
z6/i/nLzdE6DcbYH7eSFcXbsKt87kiJCHzJhSP39NeLBPMtpVMHEfy7Quj+jlzkiF5RWCEwLF4pG
8AHxoiDUL4KUhSLKzyjA2geVfu1jGgRY61trU+h4lW0t6+6KXIxA3BJ9VxBQu1X1njkLWJFcnpJ1
1gb+UqrMhywf83tNS5pVznx+k+bqNR1z6d5oTMRGZXOcZ1TQf2N7J2kyk5tBa065iSRxmtrGBUWq
O8YInxXKT+IQyWmi/Q7zHcEyFISC7NhwNvBKhiQfi6yUn8BT9BujM5NPkSEhv03GPPmzBa4JIzFu
Nmk5bVTNGI/eNHonv4f/qRu+Rpi3Pu10WVpMfpd/NixbGBPGJ536+FTDNtsgd1ln/oj5qLS15wSW
uVvWJXNNATFj5FShDM/j6FUQFqk/tE6KQBLSgSq16mem8nJIGXAQX9PhOeYr9KUf/hSdwOA2h9qQ
m3WMZ3fltX6/qY2o2XSjjO6nrLe+iIdjH8KmaZTkokH4A89lXird7J0bsDUy0nH3TTvWLZmFweqP
mSdf/Ci0/007Vo1kiZ00f8g9eJNxnxAlbU9PNZ192tFwDRUOTDhavGSAGQaA8Cp3enN/WwT/V4FO
D3nKf/85/5vPvBirEGPnv/7zl2fH8LMiefdn8/tn/fKP6n/d/tr/kTvvzfsvT9wMkPt43/6oxgvW
w+T7G/z7M/9///I/fty+ysNY/PjnH595mzGQvfxAR/tLMpMyt47/IskpyTu81O9//Purbb/++cft
n3yHOanqP4y5DrbYEDjLkpf0x3/0P+qGTxL/4Cht6rh3NU2jFUjZn+VVE/zzD90msAmapq1zPKbX
83+SnHTzH4wVFBmBJVNBdiDrf5PkpOlzKNWfDtumTBNSo7FhM4KkTlN/T6lkcGKCHIYKA6cqQypS
ZVsfQ88QReJUKPJDlGM4aGO135VFtTTTRD2lgmsSjlBATvxJU+DEJ1aHvDmP041I9IeQhN1D33Yv
1UhbLhcTcc3DZG1aCW996dfzxNsiu2xs9plUoMjPQhXmJCJ0la9PV1Cx3Sk1yExC9i83qH+VeBo4
Ithz0wVnL3I9a8vxgaYTRuztyiwni8Fxf0gSfoJq7PcM67sl3c9+mZXa5EKRihc92RkuAkF90WA0
3KRxfzXlE8wxeR3qKDPxkWDMZVKKRyMd7R+YRMCPliVTIeWS0Jqicz+iILfi/YhrMZH9p9jL7vUk
emJUzRdJdA8iobGkXUbKOAXAxEzPqVQFRRKfjWSp8VDIEYJFj3NRWV7CuKo8+ITSOr0PpCwdB28x
SMqV9jl96ObVj9qvRB5/AjT8bLXULWMwbHawIeBvxaHiqBK31abpPgmGfWnnj2aHaDCxrCc/yh+L
2tzaZvupMdla4HxZ4cSAXFMNoHJjYGrjnTr6MwgKOUs0vHhheMED1vAOoXL0y8+hsS5p7xS6Qj9u
BjsOobaUmxAjktcR1Kh2LlwEEQAhy8A+6e1Z1cfHNvOxxz810lQhAPLOnZU/VKh1Geu/RhAEEBpg
VspRnppgpV30bmxemfTGwFJsurS4FmG4CzUMnHkYZFio9B9GrohjKUk7pQuucZAwzBmHcGEPU7qw
hERIcQpQtRUEmoDph1qk6k7qJVT+HvA4ttR1RbY5rX7GrSUpSGqGesanc+UEiNtmRUqKd5CButQ+
GNPYPOlV8zrJuA5pmYY+gAu/wGgn6SjPkqUJUpAZ1sgMzOqh1QLG0inFJnNK93HGMdH37Tn4aFAI
rB+qRaVAMgxxOTpFUT/iVrCXkdGEq87vP73QrtlJONskwD4CH0eP1BYveWw6Yw/g04JWDg8W83JK
JR0iCRLo3u2S0ckI3s4zwv1o2eEi95DKpXU3O22OwCQxynD0X6GnOOgJytFeBrlhZQQTa7kFFN20
HI8BFn4OwiKzxl6JfKAzoIoLPA/s+54FzbuBXR3Hj+noF+swhU87WP45a2DMkG9DOoWPFsxIC5iE
MjjB3ttlXvIjMMU9u720Durgy6LpjpSvAqc8ygzVGKxNis2RUyvWeMNfakxsC4njfoehfbDRbEB5
0ZPuqBXDKtJbMHp8iisjOCfwocPFjs0skmlnYB1/LSMVyRxVTBIqBQOMdlX7nb2UEH1w7RRIuYfH
foq/sCYxQrCRXBsWJQfv2h2fyHsSe++WSRs59mDcjKr4MdZtg2vnPQsschlogrPSJGdZxcOi4TBZ
5aq5QXWurlnKqbtg1+UNlQtkLzV9GYa2XLStCkw3wUilSjXKz3HY+HONJuqP1pRb1LtpvyMd5F3p
68E1A1TCYQjMVzXJYDH5fdoouDClDFx6JzDiKD3WSoG3OdY61jI1oTeWOEW4avSkx+MdQ4XI7pQJ
hkwHW12bBjDgWgMrz0waNJnk0tiNoIDWN7rtxQhrhDtoHDnt6lgKJMgji6g+jjsV/aaTjtk18jnR
RjjJfZWXP2Rq0rRcsqXCrE1QNvQ1l1Kop7jcLTR61KIOE5jErTI4M7yfJztGQVaMIFnJGsKVSI+u
tGkUSiwhkZVZpwxCsdSPh8DLTnH/Jve14ZQUTEVjk+NixvepEqrb1OMt8gIAb4VmXUCVIk2orXhT
wHbZjZrUOp4GAZmB/Y7Csth1fDMCNEjBVjD7QyPT5fA1AmgK1eMefh4DWmSldWxvCiP+1LCrpgX3
ZKgGZNrE9UMw2/y0vCICiAn6nXdv+0TfRN4Gsr4MrhYSt9khsamea5znka4cCDKRnLrNQsePc4MD
RU+/fjwZOQhfC9y/38KXN6eCYQ1ssxWEIWUeOCK1ZX/1easczVL6JetnYsglx5f4FHm9hiNVhfUZ
HVSOrsMETqPSccuKnN5jgYc1Yld1rEJhpC6Vu5L/HXoLlKKZlys8FGcIg8dI77+k0EmjMHG8OKiW
+Glj7FT0s5l1ni3wmlTeEAv9VF2bnrk15MxcA7L5yseRpIVeG8H/cC2hQIwdGUMfATulSj2Lk0MO
CUIBXEyqH8amLmYX1rUlugFc/X7css3hOKis4WPm61eeOTmD39PP8bsVgQSy2xvhZ5O0rlpXo8O0
yclGQswUVXaHpgaM3RY4XDAgb/QifKjVyVVs1F8keCNhR1K+aAQn1gAGbxaQSRc1OtY4zMOFWb1P
U4LIlHD12BfvfqOIlYmVo2hg9XqNlCxhxK47DfeOl8jxOhVZ7lQ4k7q8k0BnEqPkmR5Lyeif6KaU
+6p/1tVav5+sR5Zam04s3wv3HdpkrORLuqABGFYkPpOgm6Vw+YqY1bgOwSvRokfBZFtEVHupG6CS
cUIIi0vb68l6SxkAx5RmTtwhPxqa6ac6JlAqXTZaRm+oARdGwyIUKYhQQuZ9oIKFG2Nq5HgEnwIC
5LjHT5I7tCchztr60oBeAPma5gPjvsRJCWjAnVPS9FUeqqj+ClVsdX6KFtzTcc7ivsY1Ozx4IkIo
UvnajEjNl0LgjTRWSmR/tYOVO1naQYKqwo8mkd9y2gEkPhX1HU64XYD/J65bSrS6+KQBa+A85DyF
yOwD7H9EIFQZrQLu/EoevuTSsDetoozn1IBVzB6K3sonVn7CK+8lBdDbJMUygPbTyKeTX2ECkxI1
3UyMaxa6lWOybQvwPg1B9xADoCn4p9l8rhUq1henyqsMXr1xLgwaEBOXCeqn/lhE5nNij9UWlQTN
k9KW0DUZDyNiFklpUfhG77HEi/pEUy3ipR2dCc8kQQ7RplCaN9OuvrquzpaeCUG781kiwjBnylAr
6zSMPtQQr3pPWsNKzaTGIVkB67wtm47BMA9zD+cwiaRDFlN0WYybF0ZAimdS0BtXzT2kW3DhkRuH
0mkS+uPgY6+A/sMsBagOovaaLW1c2nZcrsl/GBaa/a7mcNaJ/shdYd6XSRMtA/Yb2yDgiJA7Ut8Y
0sB7UeiQ6YJKz6o/am6/N1YgUqWCJ8++jEC8FO1tsJ4TMb+0Z8rcCKyPGryV7UOjH4PxE7+cYeD6
v/uI9I8oebeCl766m1J5qbFshNGaDkzGjoSXeWkgutXLd8aBTIqnRaR+Fv5TAVtdEW6ffEFh65Wz
bGGJp2+0UjiKd8AYfLQ1dFSziWiifi8nXDhRyhcgRIwclaEy71ClriWNqCS/BJl/qRiPNPK0zQvt
mCTVqbbQqvfoUWNQLvaLVHSUWqdIgEvn3upzftuGO3uO0Yl553P2MTqD+zrDeDiqLsEDK4N+bYNh
1Ize8T6ibLOdTo3ccMbKoqUVypvW0SZemz5mPhYu5U0i2d6u721O2mpI3ZV/WDIS6G5TKufy0msF
tf3AeJt0yPIsI1uoRE48JfiwGS+VPmYdJhI0WwnHEztdTfJzp1OBpsZSSMGFd2rVwIXO/PjYJtIy
RqK+muxNpZ561Pp02UCcLMp5e2CYkz6ahFAocFos8yVD04Qrhvt1VRY/5QngwqBeQhtAnahcOws2
Jhs95U2SMZev6j3sg01uRLukVrdZM23DiaKCIg8qsUN7dJHJ9NgAJQjpjpk+56Ir8FYMPnf6z5xT
XOd4rRN9FlAzVCJM+jWCbp9gnHaZBC44pcl3mI4LAFg4N5iVRLTAnAnWrTdPJFmZHj0bcf1c9Wmk
QAgsYJBXHLauA5RW7w25Y3iBnESpkrTE5u0YwBZQkGs3L4A0H6z77EUdXbAqveTauD2Vo4g3Y0gh
B7B/It4NMus78mjC+GSLIfIu0qHSr6JtjyXWICKLxg1rdu1aqbWSzC1trUX+BGW69o8d1SfVSiOt
OX7MU+ilPFzy4NyPR23qUSM95Og7+0PJ66RnO6D8GL38jBd/aUjwlhy812SlhmLfDc8p3d9ltbK6
R6N4YGmtklWQrLAjlfFGqzaoQTt2Bodo0BjkhjeXij7eb0IXNED0h7bmpOeQk2dNZzkhKGJNIIuv
riu26XpVll9+uDT1HxE0IJXNEO3eolCdQAJzxVli6WMIvlA/NukynZZgYfzJZchdicsE1cJwB2iz
RnyoDuW7urOqhXRN7roz8J3qlYWVqRojrwYNK8bhYMEi4Y+g+/YCGZoBRoVO+0riQELOr7yEkBDn
LiuvjZfdcgLheutI5dVy9PsWTkQJcAJX/eAO9tEsNzXZ8+ZaRBuR7etpw/wsJjA62uajO8Y7w9tF
HVgewFwKiTU72WSp4vxCXy8tP/v8K3otznmIr4X59IL5jr7QHw1CcbIH7hFXqjZA/QwdXy75tSw6
B1QxqX1FwLrkm4EDdmJ1x2VV1h+xsu57Z8y/CnZs1g7rPkyuGr6eOPvZ836N80811S8J9qkUS9jo
xs0BH87Sm9BiXlVlnahgBxfNndC5vRbtWz17qDkbrbj+uEWD5oXrjDCINNoOKw+xge9glPWyuxRg
76ivJH6abN9PWwgRLbpBpDy474dreiIwCKPMGF+nFrz7Xd07lgGIkgPhOh7dlP+ytUaQ5tn4DMMl
qGlrB9TAoMBB577iTNtIDiV8Vrmm4ojOqbSLNT+ywL/6notn1zKwyy3zd88/wrdEyZXLW6u5SJ/E
z9rpa0ySLpx1ruDS0e6S4eQ/4Y2rPm17hwcj4gIzHRNrgeeC+Kg918f8GTLO3zBkYFBgJ9DZ3rnP
kYJZ4AXrnZadFejV1caErhhuBUEdg5tpy3g6hiOKwXMHi6RagIzPPpv0Yhm7KnLV4Iyscewcxg6V
7xRo2o1FSd3zQusk/MnakT/hxgXeKVO4KhxkXB8BfO/wA4K+lmpYZQ62bIt3P9z69UFkxD054/tI
NmWySIg4IiRGYXEf6nvDXscNhIIVGYOLKV1RZNiG24bL/MSvxnt705C6iuogdO8H6pKDaA+AHfNi
LwirIQgnkh41e01TjcK1q3YNhhTbHY37EGVhvCIWq9Hu4P0gnkuznW1Ro60I9cTAXCD0X5grrGZu
DMzT4T6SRhyMa/CDHuXRtBJgI9W1L10LfmJ62+QCcvQ7moELmEtNHbPeBCwW2Vqou1jbTfZ6rJ5s
a8vtLpoDvj6r28RrQlxsci2JSon2vXRhUIVv9cL1U0YCyB88c6rS4WprT6r6gDV5CKFk+aDVngDX
SaqjxQddXcvsB8G6zujg4xJZeO2BHYKblD5EzDyGmCR7N0OOXmVxit9KbZWMTzHRAdR/8bJfw2yQ
64UGy1++puWKFDdoRwgSGdNxftiWkssbYj7jk6qwp+JApofHYc1zGFgzR8FHeTWDM8kvIlvRWavZ
Y8LIQcmX4rWCkd/vYoorsj1zh4wpGieJju6Ekz7eJIeIQdaMViwbVneisN7Un4LiCWgQ4Hd0KkRn
n21lWdHUouRdKhKiQaJ24To5nBMMTrbmKrW/GjAR0bWKljbphNh/gPVLM9eleY5NKlxoWQSGaxtl
chprMR471SEJQ57g5s+/uySdSbSgKqqVLTs3tj5FfDFIwy1X1yte3hQuhrVYsesG91FwV8krOV+n
wFDaCHnfmoV3TLbNXYxJYVgqzExP4KPseKmVLomY/NL2GsNmLj2Xk1t4Z1XemMN+knaBv49QcNVb
RuBpshmNlQ3oRrnPAoId7qnQKXadwv8MCTEg6AAEhZSdeaPJsKq9K3sPLjMUCjSCOYPTuwkIzHDM
ZifLGznfs/lKbH/m3vaO/X9xdybLjSNbmn4V7ap6ARXmYdNmwZmaQ1MMGxokMQCQGIiRQ1ub9RP0
vte1qkXt+g3um/ST9OekGFdg6EbkDcBusi7TLC0jpHQ6HO7Hz/D//6ncNGfpxzO/J4Gm+ESHSXRg
kLCqUI2wr+efJvLHXoHebd4vN+N47KAGBpeJsNLcoL4LzXiIH1BBPNOGknQJl5xmNdka8znUZg9r
jDcFR6KkZ47iolp2EkSUo4E5u0KkVaOl9CcTZQ5q7PesxSob55uuNXtQ1oBdB5DveSCloEX4UxJ1
NE6XSRqtU85HWGvN6XjafTIfT8hvZQNMrkobrGzE7b2sHhRpEHiXeoS7OaikAY9Uov1gD3FoQMrR
2TXTOQGIFtPIAEN6SYMYEiiLgboZFsbYWABq6aysS3htOYkc/QFBjSdSftqGuL8bPnPnyg64D/z6
LqYnxDqR/4q6q4vwniwM1olzw0XLCcFDUJRnzXQAMV15ayjet3ix1ESpQ10Y/Be5iJJqHYpAs8Gq
/GR646fMJtjs0oNjueqnpP4Kstz+/DqkwZZxbdoXC32UfpW9u3zVAchjpg/6YqDkdz5fPr/eaA+q
AdJ2MMd4kTntr7Uz2zwnHYO79qyklytrZDpXuFf4JvCGuaDRBebgBNX1gntg6mGJ0ymKKIkyhpI+
0L/inkgcsqqrlxe83slZ5oHAuZhtzjWqgtplTPCojnXpKiIqJ6mJ1Lt+5gPdIKpckNLyLgBsKawy
fRSVO2nRI7EJiI09YgAVwjcqztYSuGraGpCVJh4jakM/BkZs13IgRqPGgKkXLlS2djoYvAiQm9LT
ycCBOkOH5SuaOjG/xn2CZtiqx80ZuLSZRcsTooWiPBrOpYaetdZlH1eDZdZxCi7+szIeRvMRKJTg
UZcvcUjwY2lWa+Wf8Wz5LSYT3XJDowoHfA0GOEE8iQ6QgsyR2QFVVPk/YP5eqY+wbFYXVW++hL0+
yp5xOoExf0vpwIcHqT/FnJmlcobr6JA2C8mJb3IZMEFW9hDNUvRrWe9NSDgtB0Z4H289Eju/DVwA
Jxp0q/R2Mi5v6TsRxL3lo/+ZwVB6K/psD9O1kHeiRS4S+JD9HuRHEs9ndnJOjo47cTa5Tq+s503A
s0wC9KzQvKBPUC/swZSn3IKpvcJlJMhIhgv0KrlAVouRmZxLgvRqrYgEbxVsyEZBLnLuDCgDo1/r
dRKkmKIEEU9UBeZ4CpMgH2sdeNOAuwN8rUwdryRQbh3fRzyOPn4a+a5YQct+nYeXcYgUv3yjzqiu
RhOhVtYpHZEXzjfjhQEmXNIf8L+EftE4JwSGIX5JlXnxWVveTTbj+QadwaGj929Xq4HyEn6OHfRJ
+uql7PEy18rZZj7AeYrtoYpXi7wNQsf8htTHwScMh6xefZ4Ft7MvE7tHIIjeDZNbxmJnShFBTYcV
8XvQAgcGPeS0EplazuKEyITGZ3Rgh/+M6hACChrSDAg7X1fppXO3scWU4AiEam+9uFnScwJMKvH8
DBXzO6v6lJBvNDbqyFK/lXNnqOrB+cpAw6B8QDd+8Khpz86qYK9h9BCM34yWkjJaZyYoqfM14sDo
e61vN8HQlybA9r9klCfkyxk7io7Qk2s62QqdCfTl9PibDZhrQfYqLehmBp8qJmabWXNI5dQyvDAa
92SEQkrEZXOpuqDd/RVCnLQ5CcGbetAA0Q3rl6svM7mHM5d0rbXyVDpXy6V1n26q84RYdSLjRl5n
sFlxNMw+NLxuoCkf5cr/qJkcHzno3QVXk4Xo8TUHULu5X02UHs2cz43NuYP8A5npcbmeXcAKuFaQ
iK2M8oLmt7daCMIOXi/GehUhyjCJEJHpRqQuCfwHsAi8jsL7Wd3KdF2maRqd7axiXKyRHgc6soqR
6k3xKI2YtE42n6OtuVorHVktv9H/KBuEq9vCkYtBmE5u0ZJ5XKtkwgxD+uz4X4pwEuPkONIFLUnQ
CfEuM5P6AtWOAt41gmEzVJ87RVgZaDmYY5XmKFceZGYIQwiM63g0S1WWuuZMhbcWzL7BBLIGiM64
5ouDrV3M1IJeFegDK4h3QR5/WdjReZWVNwlKaNLMfyjWJtBzBbmFeP3V07nU57F8PkNnEWYKR87D
4qRfw4LSDLYQL1ZdjJFGzEjzC/fHjM4RNBE8qFmwUEcbfyOx76vNgLJTnwSfcb4xSVVq0GjovLKg
xhNMK2OO0TRmSM2FBvLVPneJGvR0Nboz6elCW9tslj4gh7XwtfN4UV4W5WdDg+IISwfcORI6ZCbl
KlWHpWPdKEmuXMGNGOInIrPjxxKNQtE90zczdFg8qq1F7JwtIvBjm4lCedmkawbCwNRDLMx8muBE
zeMEHrAZ9lP/Bq6pg6JXQGO7SQ6oD4Eenx4INAaPR+r8eRmZds9kJSiSld/85MWH0vcRyYygp8Um
BV2b9Eg+fwhpBIpQDaT+dBkDF5yPNqk1pX+2hkIwCqxl6FEvRVNoiZZtpUhKF0EzdL5Cn7Z4of0w
W5BBBdbhdZBLuwD3AWjXyXQ0DoKhp/fkzLm1aChEEWFNbB2NK6DzeF3+J8fPUbqieEScuF4TaWUR
3nh1VqqzT4pFF6e1RBvYWbRAc8KkbKBG2owKjnxvCHkQraQJ4xzWy8b5stCM56iQ0auBU9ztZ/PZ
hUOnNHoAiobcC1Kg8WzZRb7/qzI3pjRFIHVF2p2izeLrJtCFcg+dGJJJwvGCnpguqo+aDq+3nOgk
cym6SgD0kDWBFKo+IT09ioRieol8BeLNJm1awaIrM/LZsY92aFzOJmcVuWqIj4PQnz8iogA2ik7c
tq52yKWvkLpEyN/zQfKtJyRYE4dsH/pJ9jzKugm83C7J0kUR+WcpTdfYtGznpf24tIkWnIxjlpbG
l6Xtj4FbPskB3sRaIqxMpPG8gKOEgjw3aBkP4hDdUd+eyRB+lAfvxqTFIQ0d5vgaCHBPVDK2/gwx
YXkmn9uGFHUq0FYDRBjujfmE3HC0fgmzcMZlSlMQ21IHc8Vao+oSvSCoGwPpTiN6a/mDCj3NQUYz
6E5UkiOAfmGgb0eDzWVm4y8iw50ony2oZQCVJ+VAQbymWF1EZaH28iKMB8vl6sIQz26tsq8QHPpW
NuMuTuhxg6g6srPRo1Uadyv0isCBjsvEpJ0D8vG9skh7qm+pVxN7/a1Mid7BpnIzU1U2lzH6g9ZK
tIc2vsDr58IAnIBBMX1EL41N9DWXHlQgmhg55HDo1uijwCYnkG7RhhANRInAvFBodM6G+dq7X2W4
ydnsGiXPimK5OVYonff1PGGP0WgHMa/FIFxWNzb8x1VFkmlukejl4g5Cyx5pH5UgfJRiurbAhBrS
HdhAeogpVRnaMc5sbNI95bxQ1k/rWQBZANF/lCKujMojlbKeX1n56hv944JeAbEWxs2tsZmdoxed
o10YIBsqRZ/NgEQBJf3J2nyECKUHoCTmK1z9xRxL4lPQ78yXpJo4hR2zCiPYa2SLLcseaOXNJNTT
Pl1hyQNZwbkuqpjRGpV+HaG3NPo8QaKll238gAtQQOQvIXZM8MfyrFet2EJmpgZkzYMLus2T31Fo
z4YcX7fK8gQBDRwLP+tMeui1UvMcwB7G9zH8z6hSYLWVPO3IC8Si1ujky3ZHXs3vJG1NA96AxK5W
QnbQDBurCldslnIHqubyejMxSccu40dgmPQNXiP2mSSkBUnTlHoymCFirumm11+uSRzRa/fKNilo
aEqg9fSEzLsx68vphrCZnm29wFfvJAclU5xXBFeBfuMOBNrZPKWHgzHXH0E/XS815YtflK5hRWdQ
i0bGCn8ool+ZBpEVCdYLKAKjpfYpM8gAZ76Gor4RClXbGfDIL5pFf77FKv5azklKAtk4WyLPBV67
m83TAqLQ4sGfGy+uLcdfFeQ3IAt8QQ8GPTUhFDRbzD+BDxTaXHNUPiEH6zhqoUd6Sp4TbJtJOpTX
lTFagcPWnJ6SQpYABRXIMcp1QfGZK2TTR/j+KaqcB09NpbMyu/SLiZBhVUlcR/CATAQcgb56SPHC
kYT3gV5WhI6qU8UXdKy3+o7Q/bDg2GgkceHljcplVCAYEl2XG6mnJcp8vDKdpxgO24jibRKgdpUs
s+f1ZFlguSti6NkddciPy7WHJpwQFA7J76Uqid2l7nU2hWV2Ym3zHPnoAVPU7kV+WEIb8R4zZa6M
lWpCNkiPJSTTV/Td3dApsaJ7K/LYc5+b1NtwB6xt48IxFs9gWcdZAvBJTcljRV51ZUV5OYw5Prru
Z2NLp8IXZOkNOho3G1XtqSpfamiqNPQSop2ynFjs346Xr9HZSJQRxI8eajcVrQ0MEBHWalRNfHgs
kW93lhPQLpyvtX6TqhOZSN78OomljxXqVEW2+OR5mymQCpUCCwULcFU2zY/X6TxFxjxbdTeUeUwF
5E9YUPVIwzvQM6RI5gCaKsdCoV+n4bC3JK23HmRGIqNHTLhB0f0CTv0LRClQCDxJ2q0syoFysKFT
nWLAELFAkBe+NhtFBlIwpr1CqJyyVLFQn5Y+rFWrjN0UcFE/T0hU52t0NjY5IROMoW4eTSihY91W
EyTNFvG6onwSP4awwEaqkd3rKBqiGplcwYfnnkyf5Xhe9bnml10wg5/0TD/3YfcQ680CoGhFSbsH
5yLlShsZcUa3jyVKx3Qft7axaywHDtIyFk3kfK5EafJAV7zEs79NvPB2k64urIzGZIGFoO+qWMAS
zM8VC3nV+QbShJJBvq5onaaTaUaCf4iS5NcwfonMbgSNYeylDz7N18dSmq76argAGSg90vJUxfeN
4f0XXNuZYdAGSTXt4Tzi/prRDQVkOXiiEXSPuLv0A1rTLenpXsQU59Zr3xuGT3oJ5nlJg3kvQPNW
VnLEbTUX6h/y+UrQX9GlHGlpgZPy7CUlFFq2LuNF1/E/O0oqdZKV97LQaL1pwtmmgKiXyMzqI0ki
qLmAie31NnO8Ja1wbiZ2eWM5KLyr6Wcd2iZqPhWRpT75ZC/Mq7RAglqe0RPKebBj0q1ZUTwZH52y
JJIJ8seND62ugpdvrcmRqtDxVio1c3k2QO1UMwyhPVZ8mesxs5hYI21G+S9PFUQiDehZC/JNWvZQ
rfKLLIm/zAPremnSyh4901Qq+jQYTcL4nMZiEIB0MiWeUT0WZRIMQB90Vl76WbPxJjdzteiG5ueF
UYHnoWiakr4Ff7YgDYeCg1FxdUuopdOPmOgWbiBIKOieFsuVc/RmGVpNha5dJnEJ5VEmVYAiDudd
UscL/8ty81mZ0WQRbchrjOQjOp6JGn301ig3eJZB/b9AL6GwtXFqiCs+oc0EQo/dCDxltwhMuVvh
uc7R7sZrd0hxbjb3m2x1MV85RU+B7ENvE/3ryjT7RkALd9lfnMeJ6J2iKTJ4s/VQLrW7cl0No41p
oTdIrr8M0rv1Kn9YRNaZaG6yKnSKRZGaD/R+qM09AbVGpFJafLJXdC0GWsWGiBDc9tYfJ55sjhd2
2TNkiitZap+naTih0LLuSwnJoMWKCHq5JJhwApgCK22IgiqM2NnsqqKjNZJdWT+SKMMY2vps24jL
XtLf2rKkSW+jI4iuAJApRCPEPFs9F6k1GQIDjqk7OVRpBNTf8CA0gG2yaAO0mZpRHp9NLGOsxNAI
pSx0NxVNFbVl2p9Lk7FsVsZAVujZOYkyusMiONRNswl9zX14/uuVlA82mWAy++m1aYaEFTQ7JA3h
l+edCUBD4rPV7FxepeO5bFnn8yK+1ZPN2JDyRV9fp8gJLuORiQY1cfhlrmzIsHqVC/Bw0QXDuhr5
JS1ZtKWEuBdk0QFh7SBezq0LzydBB8LgRi9nMQ1kygsasVzNAzk/c2JkxtfmkpxKYgwLULhSiu4v
DDana5vPALC9sxAJ3dEMiWRFIQrxDWc2MtZI7kMtuXOipTOgdRqaapj07gKWLcjbfFRBgul6K704
S0oSbSrynbe+Q6w1Q270DEga8nLeAnFEfTUjtIMYP6K5V79KZv7II5WRLOGEmihvjoAdz1FJgY5l
xdKl5q2dge2QlkDXhinkGBRbNkayBq4zQTwM6zkPgROr/cSxricaFX4K4UMLVbPrhdjfKWYpSwTn
OMHXyytcRXkyI9hSIRiIr4hXTjYwAsqRBI/agO6LkqZvSL/OUHuZK/NBnserYZgrX5cLdX61yNNv
xWR1C0DTwK5xLQH2rwYKOvH4vInZW2+oYylpGHAqMVaqiQiizv8pVB07tpz1Kzlfj6HeIOAtO+PY
ysbYyvTcLJ2eV9KkL7bBHi6sBa5OiACwWdluOjHoArOiC2OwAAu49HIkpwMDvXqr4GZeVheWWo08
1BPR44zICC7TS5DZKkmZIhnTcMG1I9K3cyXy+jRKW8qS35Xk5XqcJBAujA2lyDmULeTyQWGEQKF8
rJ4V0c96tgzHiYjHKgHBXRcaQNb0q0Sze0Cvsxh84hp/RJ0oowh9wWTpy/15LkO0yZ3VwFjAqZLW
NgDecLLoxSvKaGagW/cG6QPkDc8MSy/cvAyG6XIyNEvJdE2NdESs6q4GHCHKwIzlZrC8thez6Bxe
asESxcNKmevnVZiDWNNK6tekl8JoTRXZwSm1SPFWjIDydJT0lhubvwu0+/VKru6CeDUCp4/XGgJ5
4Rx/QyAApWDrmwoifaQXIyRPaOE+K55MyfnkIEcHeph+0Atdu69S7XkJjHaO7ttCl61zY+WdYSN1
YNXBGYsIviBN7E5qL++z2CygJOIjAhJAqRE8SbH8nKXruK/CiILDZRXdScmy46uANYKeTk/QagL/
FE5STC1q882kRWvfh7hKvhHHKSmTbz5MIyCjhKFeDs1J+qTn+gxfOpr1vZXd39ClBPFpPepOVPD/
FSzpIlt642BxpgnZbc1MzhwTnzibkxALVmQaYshCC4p54dJLRwGuu29aVTdiwpPNZnk908EnWVb2
nPv8jHbP5DlmMKRsP/a781kpAhk57uUx3Lg5NW30aWQPlTpHItPsLSVnKE2scwJkhOW1c0sP1jRD
iVajYtuwdaUQHyk+tZ081bvWhiqvGtB4fQ1UuIAtCgMTYfGkura9FSUUCquZztZykPiM4wnb0Qg/
5ZNwVMZgosoZxLRl0gslKgROFd5sJJBnQWZ8MslVAJExR0hK9xSfm9ukLjYp8skoMF1DFouW0I8p
8SYXclROzUAOx3l/SSsTpo+8ezbJr53lZH0dDqMoR1mL5hYWedN1GEh9k+QhwBW6/CT4aST7bcAv
k3l5gc7lIC21WwfRTXq7TdJRKi3Gnl0YAx0arIZ2P0gCMN256Y8LUnsW5UFoTenISOmHktLcu29G
ttrZwLUF8OeAMxaqxF4GBmVJHw55Gaf9It2klA1DIaC8OYu9aZl70SOX2VBJVygiwFEDeyjHI4M4
VQ0TYxT61CMtOveiTM6etZYf0Xa/j4ON99Gxq48MDUpYUT0KePkn7n3vnhYrgwnsMG7m2PEmQ/gC
cVcOKVaGK2qjtr9CWph9cC7Lk3C4yDEShRyMs3UV362SATSE+MZaSOx2odVtlZ8dGjBSXIc3VelU
8dIJvV0UPf+09MmXIyWgEMahhrhBpLE/QwOkM8l0EP4LIHAQB/ANVUA+EpqNuidaipWEo/6XwDJB
dGWS65dsU7laoNKr6Q+Yg/Vig1wD9Oc+yuZK16Yr7hAkCGLcJnARbokJPbkjI2NjBHR6qKzlLTpf
tEyy5NtFSqBeBCta6ORDYOOAW8NVPgiYSghdaESHx04BSRzjGd1m6HWSfgS8aqxXn6xIWQ8pHcgP
NEgxL3UhxxsEdGYytWgN7xgeQhBB95AAA4fRJh+HNlUFH7lmsKiTyY7q/1+B6/U6R0EL6x8ywWCN
wTV7pYLdJEFc3NPU8YAu9od+6ecD/TH2mKoesse2U9oy1342Qugy4/IFYpoOT0zGeXBklCjEhwHD
JPZef2yfqpospBZefypDsoet9maF/tYa/PzxfqTV/TjOzx5gul1ywYZTVZhtNQLd37sEqn7Kc6u6
Rb/h3ae2BIZ2yt/q6Ay8/hTNieNaAsWAMt9oCTTllKYYNpef9t4SSNapBgGfFdqvwe4Lj2gbCK2z
RkvAQeAJbUWT7e05ODgI6qlu2BrPv/uhLKMIeFy7QEcQoNEKSOwCagyaZqnW+7tAOUVww7IUbfdV
R/T6t0JPjZ7ewBAa0GUV/rX9YOneGEKMBLB52TT3S3N0J0ARUqWNlgBiMBwtW4UZvHv/WLo3S2Ce
ymjwOsr+pji+I6DKkJkbLQGvWUEv3yYtWXt2XT81MA5cA/b3peGLjugEqEIqs9Gzi4tOs1CTMaz3
ToAE11zBV/juChzf+xcC142WQDVPDRmPQneM3RJg5d+cANU5RblYQXRo99Pj84Yg2TdcAo17EJUz
AzWB9y4BZCNP0b6l5/fuqB3RCXCaugCGgoXTkE4VEkRvXrsin5KIU2UUZbeLe0TPrFo7P+QgJvl7
AgBduPgmu/7V+60bfVU+tRycQn3v+Byd36M1tfm6empRpzEc8/2b32CByOCjYHKkpt9qvAJc/Ah+
aDb/3n7qe0AxcP95eiE5dVyXnoUWWCODb9inpq2ZeP7y7sk54W9Ovmqc2shBOChufb8PjmsF8FYa
LoGI/XBrkYasv3UuAkdHacx6vQpFQHRsz9407lVOdV1x8On3kX/d8Gv2qa4pSE0S+W4/x2f/lab3
PXEvmQ3wfNprbF8/AYp+aqtoQRP/H9vrF4KPjQ6/JC727Uc4cm+OPVDBU56Zj/V67ndfdUQXv3BR
Gj28iTtvgWS1yO9tP/XTLzn4gbKFyL6Bapr47LyrI1oC2j03XANJ1cho0FWG2233kHV/X+J6UGgF
S+rn6Ha/IprgNNoBmnqKYTMQldxtAKdu/AxCXhPRYJmU2PZzdJ6f0dj3xd9H0pM3XD/+lnrqyCiW
aajdbT9H9/bVpscfC0eUx9YWMc0b06fapzL5H9R0j+6uE01YGm14UnyyeKWksN4zeQ62wCES0vaB
79EZ/deYu1Gwp+DvyrqQA3zz1hWU/2j3Qtej3b46JiuvN37tInyhHxeWbnea65c9d4DDlsfNfw3/
js7OOVzNjTY+fqzCvieIe33Eur0TK2AgOqubR7fjFWUXdfz+lkciE+F7gxLn/pqr7XyLUw9Ix/5e
4Ty6tJbaeP/L3POyY5j2X6OYN2dfPzVNRfQM2ic1jy7OEyr/jfY/l50CRULTjFd3vr7/pe3xsHGF
Xo+HfHT3PcmnhmugyaegYOjubb57+WnEefQxs/ab4Piifc5wwyVQtFNdRQyXqGf3YcA3BwGB9VOW
xwRUcXRXgNr4FqS4Jwp3xDps7jdPTfqHBIdDt8OjM/60LG34xnUCfIFsQYP4PY9Pwgk2dJpHiNAH
C3NMbo/W+NmxaiB7HINOcNsPA75576ZJsdeWbSobu8/RXXzKa7759+9+Qz1VdYJY8hzvvX4DxAc9
ZF7vBFbh+FIcIifb6OrT2eIqmxwx7veWQFFPKXzwec2lHNMJkJvGuOiZk9xR7X1mU/jRb06A4pzS
T4nOt/vs7tEZAbNpikfCuGvUbVCIfz3l9StP2rq//NgROV7xObqbD8et4REg06nodMbU9siFuvcn
1PApc4Cj3x0QkQw6srtAbmwFDJaAEq8NhGn/mt+eBBPHSKS7nNddcHSugKLv3srv3wW6fQq2hZYI
76NbhDGwiZHN4/P99aZpbip5Bn6fRZnndYvX7aCsUQDXePtHt/Nf/bLff+uUrk3y2+D26gkvycEz
ZCdYJAN3a7I7Ysd0/zW2/iKvQ8zrKABXt5/6/Uf5ixoQ6G7xz9HZvJ0J+v03L1G733Yz0Q5ePWbu
FDQLIK6jrem/HsTff3iNSw00t4Oxqx11gNz0TFRJBO1x3rvL9Yi2fXMsO0hdG0gTgPXdXVe/7jVy
QTpt1Ljzv1+Fx3Xdq40dX4kqjgMzjuoux+jNRc+ZkG1LIRw6wlCnoZsHzVU8NLL3+/LOwd43+bmJ
STD2b/7orjvKTw0XAYSqONnoYvzVn3/z/k2bJCBXvaA57P3A49r8irOLQH7f9hH0k+c0TbKd751/
4egR6aMRcXR3HvNt+Pp1gVcj3qOD1+7Grx8BQWKwSYgY1vFt/eZMNudUxbIpsvHKVTsIddkWFLWd
1wCIrXF0oa76iif//b2vkMGm4Rvt4N7Fr0sk/bgWVQVQ25Gef1V4a40yXhKLQMM5IPx2/ebHNlq6
aev7WPKInJ7mOQ7AOrh7hHGvNe6Dg2+eithfNAHfru4RPTqEsqYvHOYWGSxyXPvy3UGsZ+H1AOEy
VJBe28/xOT9iqzbb9SR6SeLi2+8Xob75AbiR4JAdekTudsjRWT9FaXrzS/Ipwby5B7FvX3XN/aVf
CVRf3COSfcd2DtCcargFTIVKPnl+Ut61p3ao/LE1TEg9R2r0laY2n0y/YYtsjuBAvvF3ed/kPR3b
Bsa4/RzdrqeRd8PXLvjvbx/5FS9yRCZ+25a2kXUjjYfPQp0W927/Ht8+swxziywX53r38+N7zY1R
PFQxqNUCY9P/upXfLgHlXF1DxeD1Jjmm198CM52HtwzDwG+tbXZJQDpVmZAWBN/2c3RpXKOpbXPg
W3Jl8+Z3T3hQxZRsbJxjKAbVnd3ZOLriDdC7hjYOAKNjO5Az4WJtP3UzrxnwdDTATfsq59EtAUnn
pktAjU6DimO/X8VUVAv7QGZX1v+OI/AHrMR3LRuUfMOXrdRNMM3f9Eb/5S/slWB+HOBV4WUr44I6
sPK93fj2V+/pnL4bfKf2Iv7832uN1LeAnTc/FNI8b/5Y+938h19+ffi33/X2r2qP+u4z7P9yFEwz
N3v2aQknhIBen+rKjdDX6bqx++K+bd8umDt/neQPreG/35M/G3WYTadx6MYv+6HEEoqqQdOBL6er
4DnZj7PtNi/KUE2HvXMRSjq5YZ2y6QnTPrkM0nLK9bUfersFROm16TfRVaOYvpzcFW4xzffDbUcX
kPemo3cZIHPDkw/RNAuea6+VyrqN2fmb38Bk/tCr7bo0PH2aurWlwavR8GJJD/5i/Pc28Hdc248H
sC7D9Pf//HU6Yn0tdGPEPzb3lCDMcis3Ps5vn+bVGrz9q744bntj9I95yt1b3h/8t6bjJ6bnz7E8
nWkYbKb7HbM7Avs/icX8PcvTTfLCPbk92PzCyfmbO/MPbvx+eHLnhpX7kmT7wbb76meH6g8OPSyx
BpEb1g6swBY0nfMoiV/KzK0ZGtCmzQe+YoEz1ytrM1Z+amD+4FrccCFF9WGdXy7xe6fuH3PggG42
NiM/OZp/klfwIfS4QGpvoYUT9CH2koM93nwndpIiX7Jn9iOJM6m0cHQ60zio3XEqfmvT80jHpzJ+
CfYDiblqLQzb9d2apyXA+E2nejtdlE9h8HySfDsp/OlJF9HFmuMlUvVNv6Q3jZLnDLHH55Nff18L
O7CLz5sldbdOUAqbPkc3iZIsqZlZ42fO0B+0hd/duW/Cm4u/r9F+wmL/GMSujafvLqYnj9PspXYd
C2xO05F7s+CJbmW1HS9YfE3H7aNiXuyHEcsgpLUaD5pyD9NlHQd6WAbxtGZTzBa2ST8Liqw+rNBH
ajzvwg9oE1CbrqigNx33nmM/dKOn+sgCl9B05KH7VD+EosjWeFD/4BqwW3hlP24EYp3mc+3+5f8W
05OXfxlXSZDVTh1iJ82HP5/G69p2gGfTfNSL4OnQKwDQ0MK40zwp/NrlooicbNMNwXwPVkHknpqO
ekm+xHNz/N/9WFuXo41r5NJdJ0VR3w5GCwf5ktBiGdSma7Swvgx7MGgLp/iSi/T5IMUjMJfNX1uJ
9XXjujGDWNHC0MlGWEkyRvuxtjtC0IKbzvoqwBHfD7MdtQ3Dvh31YCGESFvT2e6MpdQJ8twt98Nt
Zy0A3E1Hv8XNr6cqVcGIazrs3XT97E/D8CAdJzgtjYfG9fFPPmy9t/1oYjm2CNrGg0/jqeeGtXGV
Fq6mO5EFdU8upklc28+gsvbf9fvpmbuENEd956lCKKjxYpQv9Ywk4PLmo94n9ZBHFRzkxlP9y78n
J/dJ9Jf/2Gaab7K//Gf8HCzqa621sNb3ZRzkB2styjxNH+DejTeHdhTd5eYDP3g/HHC9hQ1N0D0P
Yvdk4OY1HwPqbfM5U0UJDhxktZVsI0kN+njU7lfVbGE1vv7g0KtmC5vtaxA9uU/L+i4WWMmmu+1u
a0PvfjjfgnzddGza1Zzc4xnVjCg8zOYjf3haT2vvDlybALUj0G3RaBgYyK+Dkz8vqYnaImC3/xpV
BNfPKN7t39jORdr/6ffvqe56kZX5fhwxahs+6NDduJT+smDxdmRobvs//v6Ex1n9/tvK7zU9H+M8
c6e1w7HVeWk8bOam+yfevjABPmo66FmSHbgAW+nZpsOel0s3qGWatt0lmg57MX1y43oKBB3X5qtw
HR1sgzZM8EcaDdWDECHK13QJ7tzyJTj5kLmH16doktB48DVpvP0wW5dbCM83HfW1eC/mfNKPAhLX
B0GDwDo2/ZJP07w46bjxfD/UdvptpHm/TKNpzVLSLHH/Jb9vea6SEzbdv+Qnh3gPOhU0H31IxSg+
GU0Dzy/yk7vy6SXIMaDPtSOJYFIb5hmH+elknIvnqJl+oc+DvHgLa/XhqTy5LPPaznwdvYW1+h+3
/bv+7WO/9z9PxCaaZvHJ3eE5sGDe6EJqAr6FYCTQSuJXL+nP80OQgrQBzSH7iMdEr3AN09DUKzm+
YutwmmRe3VrZLSQfbks6bNd22hbC39Q80Z1wPl3v98zWNgn45M+H/fO2kADEOP+Em+ZDiRk8TKUI
sfWfvwh2P70Bfwbdu0qyb0k4f7WD+/HEezYRqQTkhSCVg1onlIVfF23+vPeOaPI/5WuPccWeqZfX
Drbxa0jPn/gm9tjAppb77SMIdwXs7du/6tfRdrudXoMM7ifws+3/ISufamur7I/A73tIH5gZUKlt
uq/jZk/kMvaDbu3n/g9NvsErg7COrVF+aZV/bQzEbAG81b2hFu4mUVnuuD5Ar9rQbfjoXXeNO/qe
Gye4V02tY/dgd7RRRuslEYm++oluIyW3H/d93IjZwvYA5n2IHm/DSwYO+QL4uqznxNsoIY2I5Wtp
ORqKNt8UZ+zjg/eHwkPzcS/dTKSAD+uKbSCLLpO4yEWdpxZH0VWt+axvymlWJAKCW8+2txEN7nD6
50FBLChg+lfTKqhbELmFQ777lovy+cB9FmKXTQ3IfcYbfXFfttO/T57cgwqTIP42/g5c9N36dNmX
Sf6eMYRm3fyLdgv1GMTPTHn7RAIpuLMK4Kfqb6YN7EWHEn6Q+yePARHTu0ae8Lb5cz3c/fQbWvCy
O0nsHgB/VKGF1PTVd0F7P7v1g2e1YOLu3LpXpIr+o00neydIN30CGSpd9WQ7Tb1aGH5L6sGFKfy/
/Ec4jWpBKyIsLXyDeIBLl2+o59VES/LW7NDuFjj51wEZ/ufpf9vPWniOoi1QC8Wqv/zvECzalATe
yZVbuXk+Pfm31/9yX23Hyb/2gnxRCuqSC4Lx5OHugzT6ML4f1+YjWjTQm4XmpCJd5qBs+8ut954H
/xO/vkVCkE0bTRiJqEoiSSODFwBptY8Q/jHEmfee/Q1xsTaZ/tvo5ler8Hoyt8GFQP7VRnoNnX6S
B/uBD/ST3/2zCArfPNCepILr5Y5fbrdfhzwfNlNinmBWH7gFc/QhI/te9yhasBEUCrwQdzn33xoG
IVbV1Dpfrt04qtd9RM+lpsN2/PLwpbVwlXTgVdQL7kK3oulcoQs8JS/1d9YGIuUuC04uqPDU0gBt
IGmxW3UmTBsQF0hk3sm5+Nfdh9v9ogrborQBvxvHLwDNDjLVW62dpm+Pkeuvbtusp+moZ+6ibhq2
La2bjnq+zrz15tCcARjZr/fv54ZI6AJCPE8OiAfolTQfewfOeWfsFo70OWCJuf/jkrRwri/cg5RW
GySsS+F4/3BERFOYppuDYB3i3MFebgNkBoD7JajqcRodCVqYMYDz9eGZbsMlvpou6pBXRHeaT/fG
JWqahu/FycgwtzH+/AdXZaul2nRn3KB5ESwWP8TaQjuy6dhEZ567wGzsh9q5ky3sjnvfDQ7BAlsN
pqZTvndnwY8rDfJu/wi/b0Xv3QD4+X6c7VK04WGIaqpwCw/NHL3O99/1+3N+2DxN31mONvLgj8G0
gKe9n+N2PdowdeMChuzi9SC+HR39oDZSe+dl7OY+sM8dzKP2DYhvtuA23y1Iqobr92wJrXyFhmDT
XX4ZvLwQsPfdvJa83YE2//bo+R8knd75wTzBRX9niaipWqgXtvAI4n5wT86h5IT/73/9n3wu/nQb
vHg1Y0Pp3tTaIILdB9BzpQuBidnPXexYi5ZD6LDv/+r3D9rdFF9+Xu7f+b/1AjdZE+YEJx+he9fT
cULzXm0jJddL5i8JiZp7d070F9Q1E9BYRmO2hTd17pZBFtSwaHTtQu1LKLQ33ck3rhQG0rMfuFKe
l/vxxKt5/Y4Wklt3BMjvjNyKF7ko/ANvZLc0v7Td72V+/jFZLxTqKKT9EyaEMk/sxnr024a17eB5
V3XfW21hW3Yyd1PnHbTBLeriD9ZMXBvWs5uEySEJvI27vv9MnbcuptOGlteAovSzLxj8B3TwNhgj
AzecC9d1b+rfWharBXM7LMm6uW9HxRLu/9jgguKixV2rbQ0FPbsWLPhWBWi9H2lru0WvvsZXwzSr
Xwi/Bpv9Orf7kJXgcGqTpRND88k+QsXcoBdXe3HbXuU/X4Y/7xqgCwEiMf+E10AIr6JurVt4vx/I
UYKV2G8Uscl/ecX/ejduIZz1uQqh6Z9vmV8Pi66aF5T10KyFk95JchZ2W+QfTbPN1Euqg9u2DegC
k3cPiFdtABU6ZeihW1h7g79GLf96rXtTUSKpecdtUCrGGctQF89sQ0ygnxfJweGwWkgwdzdT4cLv
d+42smrhBhgEPyiIijYUTY/HwM2S6XvXdxvX4a5Gv5/k1k60cKKHwRNQ7wMOlmjF1HQthkC14ryO
5v+12N6vj8VwmoHBrN2zbYSLQlX2uebDCK3ppovQzRLwJ7XtCzu3+bijkvxpVlsEGn81H3dMpvrA
OChtgFnGhRvWZ9sG3u1smh1sMKWN4vQZ+SnUcuqwG6WNG+jCLQ7CPTo0NH9rF0Hhl4euCW1/m498
FyaVOz/YwG2I810E2HWQTWTNDgjWbVSVL8rVlOp6mdWzM20kpy+T8IU12S/tNiYRPUeaWgrqcG4d
1KoYLRgKqnBFfbJt5KGvpmAxM2EpSPzunny7EG1EwZSUl/UwatsFu+n63giu50tttm3AyW8ogJcH
SjlKG2Lkt4jZHPhT2xZ5TddBnOhDqJDaBreLXChWk1RAHSDaRtRxtzhQYQBUt3+TDfIWlUtAl9X2
BJ3gWxh4OX2pXx50nWtj2KAAP3a4jdU2rryHuRC6qLk/8GKbz/mV1H5OufclqYeNbUCSHoW6K/uu
S+eB/WSFIVJbEbaDxiBksLL6hm4jqrkDBli/VNU2tDqpO06FpO5lvZiswK1sIVGxw/qARJkCqqrP
Xvn/3F1db9pAEPwrfmylPiRQaPpSKbhBKAiKWtRKfXNcF9wYLgKciH/f2bOv8p5XwcarKu1rRM73
fXtzOzOQnVE4rKZmbx5Zb78HG3T4ktVs4CoI1f+LPvnrQX2nR5T3rshXFbmj7e15LmL11zdtEnlb
JPqC2D+ApWRvMETy9bv+AP6y/2ErYR+Jxd1k9OgxCAfxiVxmE8PJ4sRvXoJNS11DkITnvYi2bHLD
d36wUgUqseVNdyvXy/tC5FK79bar6U2+M5wLWMDXnapZbJWSUYp1+ulUtkjOL5QIOpVbpFsKdS5e
dTuV/YlWAj8yhv2rKxh1w5H5LXxTIBpSl/1pN5ALCAmt/INJ2p69luRwtTl+Tlap2TbNYsGcibyJ
KKmJeB9q15wZdIsfkCqz4d0m7cTed85o0CxarXfJnVvzFEJJljbdPxTigmANfsCuFK+QEnHm1Gel
E/DvJDxIk7jJ+VEZon/hfCgMnyD4E20MBxMUbksj4Lm+aIFCsV8oscC4RDMGU2gkvo9M/pgchDQ2
DYHH0BCx9tU0gYvRdvVaelDQILzaU4qEnOjajswA6Tsa0FZojJN8YeOggW/dRjuwtIVx0NCmG6e/
UrYnKtxxxsAGSNvN2bTZ+1oa7+o8lWcdzxrGYWW+CsCvY40Ho2GoNEJ+oJTvSkasCJBxLT8fnynr
buMSmqWA74I/cSVRnDj4qJEYAnEIBlLUY5LKzt1wCCYJMKZygto2zOKPwHoz9ze2JBB7du+4iXki
kEhYFJcaac6OJ28pUNvAxnbBEnoPKfxNGAwDy/Hurbk1a7wSYCe/PpiM64VqUAYJmgLSCvub5Ker
rMWyNVLmpkhvvQNGxQtWWBvheoe0fijcSIOskXywiLLNEUrt9U7XsJKcReSX4PHyLzUUqOfJUxBG
mQBRaeB289SzYdBA7b5GW1gD5WyOaCggzNHJvFSNE4U6+HuCFHvvMUVjx1+khxjKFWLQBoVG10Pn
HymL6AFSWdQEwXpHI4sAy8Y3p1DY0BGf7ZEMLnPINKwcC62VSZJBculNcL2H5Moe92F7XEFUhghE
wY8oCPPtmsX/EM7sPihLc4+kAzZTexoh+hLMRl5bDVbqMsezkVdZhZn5DcOLOJaO7XF+AJHI9Wvx
nKHyhXuXmsTLVghqaxfDngY9BFwkvASXJxwLkwD71RHK9qFZSPxGEpRyO061YwYQ7oDjOqQo8Qhx
AcbL6QSxM4EI6d8qUh0l/B9nCCQ//AYAAP//</cx:binary>
              </cx:geoCache>
            </cx:geography>
          </cx:layoutPr>
        </cx:series>
      </cx:plotAreaRegion>
    </cx:plotArea>
    <cx:legend pos="r" align="min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2000">
              <a:solidFill>
                <a:schemeClr val="tx1"/>
              </a:solidFill>
            </a:defRPr>
          </a:pPr>
          <a:endParaRPr lang="en-US" sz="2000" b="0" i="0" u="none" strike="noStrike" baseline="0">
            <a:solidFill>
              <a:schemeClr val="tx1"/>
            </a:solidFill>
            <a:latin typeface="Courier New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BF7FCC-5B77-F74C-A84B-DAFC059D2A9E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CD4C41E6-9710-784F-BDD9-C400381FD75C}">
      <dgm:prSet phldrT="[Text]"/>
      <dgm:spPr/>
      <dgm:t>
        <a:bodyPr/>
        <a:lstStyle/>
        <a:p>
          <a:r>
            <a:rPr lang="en-US" dirty="0"/>
            <a:t>Input Data</a:t>
          </a:r>
        </a:p>
      </dgm:t>
    </dgm:pt>
    <dgm:pt modelId="{9A60D8F3-653D-884E-9C48-8EAE86160E9D}" type="parTrans" cxnId="{AD3C6A16-B520-6F41-BC87-37C2FBD5D9DD}">
      <dgm:prSet/>
      <dgm:spPr/>
      <dgm:t>
        <a:bodyPr/>
        <a:lstStyle/>
        <a:p>
          <a:endParaRPr lang="en-US"/>
        </a:p>
      </dgm:t>
    </dgm:pt>
    <dgm:pt modelId="{AF1B884B-C433-B04A-9046-172D69378A40}" type="sibTrans" cxnId="{AD3C6A16-B520-6F41-BC87-37C2FBD5D9DD}">
      <dgm:prSet/>
      <dgm:spPr/>
      <dgm:t>
        <a:bodyPr/>
        <a:lstStyle/>
        <a:p>
          <a:endParaRPr lang="en-US"/>
        </a:p>
      </dgm:t>
    </dgm:pt>
    <dgm:pt modelId="{4CBD2C70-132D-5F46-8216-B3614129E454}">
      <dgm:prSet phldrT="[Text]"/>
      <dgm:spPr/>
      <dgm:t>
        <a:bodyPr/>
        <a:lstStyle/>
        <a:p>
          <a:r>
            <a:rPr lang="en-US" dirty="0"/>
            <a:t>Process</a:t>
          </a:r>
        </a:p>
      </dgm:t>
    </dgm:pt>
    <dgm:pt modelId="{C1F67A72-AC61-3340-9771-9963CC21660D}" type="parTrans" cxnId="{1CBB184B-EBD9-4840-93C3-81E6D103F262}">
      <dgm:prSet/>
      <dgm:spPr/>
      <dgm:t>
        <a:bodyPr/>
        <a:lstStyle/>
        <a:p>
          <a:endParaRPr lang="en-US"/>
        </a:p>
      </dgm:t>
    </dgm:pt>
    <dgm:pt modelId="{E2342049-B05D-A449-A2AC-60F15D128B35}" type="sibTrans" cxnId="{1CBB184B-EBD9-4840-93C3-81E6D103F262}">
      <dgm:prSet/>
      <dgm:spPr/>
      <dgm:t>
        <a:bodyPr/>
        <a:lstStyle/>
        <a:p>
          <a:endParaRPr lang="en-US"/>
        </a:p>
      </dgm:t>
    </dgm:pt>
    <dgm:pt modelId="{5CAA48DE-CE7B-7F4E-871B-A6A758BF7B3A}">
      <dgm:prSet phldrT="[Text]"/>
      <dgm:spPr/>
      <dgm:t>
        <a:bodyPr/>
        <a:lstStyle/>
        <a:p>
          <a:r>
            <a:rPr lang="en-US" dirty="0"/>
            <a:t>Output Data</a:t>
          </a:r>
        </a:p>
      </dgm:t>
    </dgm:pt>
    <dgm:pt modelId="{8BC83871-994D-6743-8C19-AA4E08484D30}" type="parTrans" cxnId="{8872C2E3-4AEE-D64D-AD12-2FF4A13BA8B0}">
      <dgm:prSet/>
      <dgm:spPr/>
      <dgm:t>
        <a:bodyPr/>
        <a:lstStyle/>
        <a:p>
          <a:endParaRPr lang="en-US"/>
        </a:p>
      </dgm:t>
    </dgm:pt>
    <dgm:pt modelId="{DD5C3F04-BA88-8445-8E68-9EF296A21310}" type="sibTrans" cxnId="{8872C2E3-4AEE-D64D-AD12-2FF4A13BA8B0}">
      <dgm:prSet/>
      <dgm:spPr/>
      <dgm:t>
        <a:bodyPr/>
        <a:lstStyle/>
        <a:p>
          <a:endParaRPr lang="en-US"/>
        </a:p>
      </dgm:t>
    </dgm:pt>
    <dgm:pt modelId="{BC26CAE4-4BFE-6449-BA64-E739EE849408}" type="pres">
      <dgm:prSet presAssocID="{F3BF7FCC-5B77-F74C-A84B-DAFC059D2A9E}" presName="Name0" presStyleCnt="0">
        <dgm:presLayoutVars>
          <dgm:dir/>
          <dgm:resizeHandles val="exact"/>
        </dgm:presLayoutVars>
      </dgm:prSet>
      <dgm:spPr/>
    </dgm:pt>
    <dgm:pt modelId="{2752172B-CF10-E044-A6E5-B3A2477D9995}" type="pres">
      <dgm:prSet presAssocID="{CD4C41E6-9710-784F-BDD9-C400381FD75C}" presName="node" presStyleLbl="node1" presStyleIdx="0" presStyleCnt="3">
        <dgm:presLayoutVars>
          <dgm:bulletEnabled val="1"/>
        </dgm:presLayoutVars>
      </dgm:prSet>
      <dgm:spPr/>
    </dgm:pt>
    <dgm:pt modelId="{5BA8B614-3526-2B49-A328-999B94211ADE}" type="pres">
      <dgm:prSet presAssocID="{AF1B884B-C433-B04A-9046-172D69378A40}" presName="sibTrans" presStyleLbl="sibTrans2D1" presStyleIdx="0" presStyleCnt="2"/>
      <dgm:spPr/>
    </dgm:pt>
    <dgm:pt modelId="{83947756-59C2-414E-87A6-DBE6CC96411C}" type="pres">
      <dgm:prSet presAssocID="{AF1B884B-C433-B04A-9046-172D69378A40}" presName="connectorText" presStyleLbl="sibTrans2D1" presStyleIdx="0" presStyleCnt="2"/>
      <dgm:spPr/>
    </dgm:pt>
    <dgm:pt modelId="{20291038-BC4B-6849-87C3-7DB7B6400D33}" type="pres">
      <dgm:prSet presAssocID="{4CBD2C70-132D-5F46-8216-B3614129E454}" presName="node" presStyleLbl="node1" presStyleIdx="1" presStyleCnt="3">
        <dgm:presLayoutVars>
          <dgm:bulletEnabled val="1"/>
        </dgm:presLayoutVars>
      </dgm:prSet>
      <dgm:spPr/>
    </dgm:pt>
    <dgm:pt modelId="{9C9846C8-7FEA-5146-9C5C-45E6DC5A7502}" type="pres">
      <dgm:prSet presAssocID="{E2342049-B05D-A449-A2AC-60F15D128B35}" presName="sibTrans" presStyleLbl="sibTrans2D1" presStyleIdx="1" presStyleCnt="2"/>
      <dgm:spPr/>
    </dgm:pt>
    <dgm:pt modelId="{EFF3124C-5B82-3A4A-B96C-971FA6F59043}" type="pres">
      <dgm:prSet presAssocID="{E2342049-B05D-A449-A2AC-60F15D128B35}" presName="connectorText" presStyleLbl="sibTrans2D1" presStyleIdx="1" presStyleCnt="2"/>
      <dgm:spPr/>
    </dgm:pt>
    <dgm:pt modelId="{DE9F5977-5D5B-FB47-955B-5BF8FEBFE540}" type="pres">
      <dgm:prSet presAssocID="{5CAA48DE-CE7B-7F4E-871B-A6A758BF7B3A}" presName="node" presStyleLbl="node1" presStyleIdx="2" presStyleCnt="3">
        <dgm:presLayoutVars>
          <dgm:bulletEnabled val="1"/>
        </dgm:presLayoutVars>
      </dgm:prSet>
      <dgm:spPr/>
    </dgm:pt>
  </dgm:ptLst>
  <dgm:cxnLst>
    <dgm:cxn modelId="{3B774F01-E4D6-934B-8C21-03D63A8FE59D}" type="presOf" srcId="{F3BF7FCC-5B77-F74C-A84B-DAFC059D2A9E}" destId="{BC26CAE4-4BFE-6449-BA64-E739EE849408}" srcOrd="0" destOrd="0" presId="urn:microsoft.com/office/officeart/2005/8/layout/process1"/>
    <dgm:cxn modelId="{99163704-5EDF-934E-AD34-9412C7D96796}" type="presOf" srcId="{AF1B884B-C433-B04A-9046-172D69378A40}" destId="{83947756-59C2-414E-87A6-DBE6CC96411C}" srcOrd="1" destOrd="0" presId="urn:microsoft.com/office/officeart/2005/8/layout/process1"/>
    <dgm:cxn modelId="{AD3C6A16-B520-6F41-BC87-37C2FBD5D9DD}" srcId="{F3BF7FCC-5B77-F74C-A84B-DAFC059D2A9E}" destId="{CD4C41E6-9710-784F-BDD9-C400381FD75C}" srcOrd="0" destOrd="0" parTransId="{9A60D8F3-653D-884E-9C48-8EAE86160E9D}" sibTransId="{AF1B884B-C433-B04A-9046-172D69378A40}"/>
    <dgm:cxn modelId="{714F0B47-AC80-9F41-BE66-50AE52593A2B}" type="presOf" srcId="{AF1B884B-C433-B04A-9046-172D69378A40}" destId="{5BA8B614-3526-2B49-A328-999B94211ADE}" srcOrd="0" destOrd="0" presId="urn:microsoft.com/office/officeart/2005/8/layout/process1"/>
    <dgm:cxn modelId="{1CBB184B-EBD9-4840-93C3-81E6D103F262}" srcId="{F3BF7FCC-5B77-F74C-A84B-DAFC059D2A9E}" destId="{4CBD2C70-132D-5F46-8216-B3614129E454}" srcOrd="1" destOrd="0" parTransId="{C1F67A72-AC61-3340-9771-9963CC21660D}" sibTransId="{E2342049-B05D-A449-A2AC-60F15D128B35}"/>
    <dgm:cxn modelId="{DE966B73-0FEB-AE4A-8102-4F82C5F10782}" type="presOf" srcId="{5CAA48DE-CE7B-7F4E-871B-A6A758BF7B3A}" destId="{DE9F5977-5D5B-FB47-955B-5BF8FEBFE540}" srcOrd="0" destOrd="0" presId="urn:microsoft.com/office/officeart/2005/8/layout/process1"/>
    <dgm:cxn modelId="{31B4838E-B2CA-594A-98E1-98010EF7ABEA}" type="presOf" srcId="{E2342049-B05D-A449-A2AC-60F15D128B35}" destId="{EFF3124C-5B82-3A4A-B96C-971FA6F59043}" srcOrd="1" destOrd="0" presId="urn:microsoft.com/office/officeart/2005/8/layout/process1"/>
    <dgm:cxn modelId="{41875CB4-7BE5-2F4B-A509-532A2C21A0AD}" type="presOf" srcId="{4CBD2C70-132D-5F46-8216-B3614129E454}" destId="{20291038-BC4B-6849-87C3-7DB7B6400D33}" srcOrd="0" destOrd="0" presId="urn:microsoft.com/office/officeart/2005/8/layout/process1"/>
    <dgm:cxn modelId="{F20044BF-AB15-A744-8A9F-2DE3D44D4DB2}" type="presOf" srcId="{E2342049-B05D-A449-A2AC-60F15D128B35}" destId="{9C9846C8-7FEA-5146-9C5C-45E6DC5A7502}" srcOrd="0" destOrd="0" presId="urn:microsoft.com/office/officeart/2005/8/layout/process1"/>
    <dgm:cxn modelId="{8872C2E3-4AEE-D64D-AD12-2FF4A13BA8B0}" srcId="{F3BF7FCC-5B77-F74C-A84B-DAFC059D2A9E}" destId="{5CAA48DE-CE7B-7F4E-871B-A6A758BF7B3A}" srcOrd="2" destOrd="0" parTransId="{8BC83871-994D-6743-8C19-AA4E08484D30}" sibTransId="{DD5C3F04-BA88-8445-8E68-9EF296A21310}"/>
    <dgm:cxn modelId="{2C03DDF2-B034-BB4A-A7D5-4B0A053920B7}" type="presOf" srcId="{CD4C41E6-9710-784F-BDD9-C400381FD75C}" destId="{2752172B-CF10-E044-A6E5-B3A2477D9995}" srcOrd="0" destOrd="0" presId="urn:microsoft.com/office/officeart/2005/8/layout/process1"/>
    <dgm:cxn modelId="{BB40B728-A94C-3A45-8307-F660924F3FF8}" type="presParOf" srcId="{BC26CAE4-4BFE-6449-BA64-E739EE849408}" destId="{2752172B-CF10-E044-A6E5-B3A2477D9995}" srcOrd="0" destOrd="0" presId="urn:microsoft.com/office/officeart/2005/8/layout/process1"/>
    <dgm:cxn modelId="{14EA348F-9843-ED4D-95DA-970AF7828B1F}" type="presParOf" srcId="{BC26CAE4-4BFE-6449-BA64-E739EE849408}" destId="{5BA8B614-3526-2B49-A328-999B94211ADE}" srcOrd="1" destOrd="0" presId="urn:microsoft.com/office/officeart/2005/8/layout/process1"/>
    <dgm:cxn modelId="{B3513965-3251-7648-9151-D83DF32C574A}" type="presParOf" srcId="{5BA8B614-3526-2B49-A328-999B94211ADE}" destId="{83947756-59C2-414E-87A6-DBE6CC96411C}" srcOrd="0" destOrd="0" presId="urn:microsoft.com/office/officeart/2005/8/layout/process1"/>
    <dgm:cxn modelId="{9C59ABE5-43C9-CA4A-99E0-44917B29F87B}" type="presParOf" srcId="{BC26CAE4-4BFE-6449-BA64-E739EE849408}" destId="{20291038-BC4B-6849-87C3-7DB7B6400D33}" srcOrd="2" destOrd="0" presId="urn:microsoft.com/office/officeart/2005/8/layout/process1"/>
    <dgm:cxn modelId="{4E4C8C45-BB05-5A48-9EEC-75ADAAE935A4}" type="presParOf" srcId="{BC26CAE4-4BFE-6449-BA64-E739EE849408}" destId="{9C9846C8-7FEA-5146-9C5C-45E6DC5A7502}" srcOrd="3" destOrd="0" presId="urn:microsoft.com/office/officeart/2005/8/layout/process1"/>
    <dgm:cxn modelId="{19EE7E7D-FB48-424C-AF70-29BD3CF79D5C}" type="presParOf" srcId="{9C9846C8-7FEA-5146-9C5C-45E6DC5A7502}" destId="{EFF3124C-5B82-3A4A-B96C-971FA6F59043}" srcOrd="0" destOrd="0" presId="urn:microsoft.com/office/officeart/2005/8/layout/process1"/>
    <dgm:cxn modelId="{E5EB4E54-AF62-0E41-8101-CFEDC9E7C3D9}" type="presParOf" srcId="{BC26CAE4-4BFE-6449-BA64-E739EE849408}" destId="{DE9F5977-5D5B-FB47-955B-5BF8FEBFE54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986053-6F8E-42F8-9BB0-D6D86A8ADE3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C00C6E5-B7F0-475B-8A32-CD4C3DF2D25D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369522FE-C602-44B7-AEAC-FB914939E917}" type="parTrans" cxnId="{1369F288-0117-4E65-B676-48A64BD2E4E2}">
      <dgm:prSet/>
      <dgm:spPr/>
      <dgm:t>
        <a:bodyPr/>
        <a:lstStyle/>
        <a:p>
          <a:endParaRPr lang="en-US"/>
        </a:p>
      </dgm:t>
    </dgm:pt>
    <dgm:pt modelId="{96345C2A-56C5-498F-B78B-EEBEA10EE07C}" type="sibTrans" cxnId="{1369F288-0117-4E65-B676-48A64BD2E4E2}">
      <dgm:prSet/>
      <dgm:spPr/>
      <dgm:t>
        <a:bodyPr/>
        <a:lstStyle/>
        <a:p>
          <a:endParaRPr lang="en-US"/>
        </a:p>
      </dgm:t>
    </dgm:pt>
    <dgm:pt modelId="{3A33DB8A-D5F5-41EA-A5DE-9E07787127EA}">
      <dgm:prSet phldrT="[Text]"/>
      <dgm:spPr/>
      <dgm:t>
        <a:bodyPr/>
        <a:lstStyle/>
        <a:p>
          <a:r>
            <a:rPr lang="en-US" dirty="0"/>
            <a:t>Nominators</a:t>
          </a:r>
        </a:p>
      </dgm:t>
    </dgm:pt>
    <dgm:pt modelId="{7D041FB1-D74E-402C-B5F1-B15EA080CC13}" type="parTrans" cxnId="{2FAAF0E3-A1EE-4DDE-81B7-28EA957BB9EF}">
      <dgm:prSet/>
      <dgm:spPr/>
      <dgm:t>
        <a:bodyPr/>
        <a:lstStyle/>
        <a:p>
          <a:endParaRPr lang="en-US"/>
        </a:p>
      </dgm:t>
    </dgm:pt>
    <dgm:pt modelId="{1FC6A29C-788A-4CBA-834D-E502F06CC90C}" type="sibTrans" cxnId="{2FAAF0E3-A1EE-4DDE-81B7-28EA957BB9EF}">
      <dgm:prSet/>
      <dgm:spPr/>
      <dgm:t>
        <a:bodyPr/>
        <a:lstStyle/>
        <a:p>
          <a:endParaRPr lang="en-US"/>
        </a:p>
      </dgm:t>
    </dgm:pt>
    <dgm:pt modelId="{BF99477F-6203-4802-9361-9AF7F36DD5D7}">
      <dgm:prSet phldrT="[Text]"/>
      <dgm:spPr/>
      <dgm:t>
        <a:bodyPr/>
        <a:lstStyle/>
        <a:p>
          <a:r>
            <a:rPr lang="en-US" dirty="0"/>
            <a:t>R&amp;D</a:t>
          </a:r>
        </a:p>
      </dgm:t>
    </dgm:pt>
    <dgm:pt modelId="{AED3BDBF-3C32-4D1C-AB31-2DCB55667A0E}" type="parTrans" cxnId="{B072C572-BCC2-498A-86E7-3FC73DE36D52}">
      <dgm:prSet/>
      <dgm:spPr/>
      <dgm:t>
        <a:bodyPr/>
        <a:lstStyle/>
        <a:p>
          <a:endParaRPr lang="en-US"/>
        </a:p>
      </dgm:t>
    </dgm:pt>
    <dgm:pt modelId="{40212E18-F74F-4D64-9480-059C0CB0F141}" type="sibTrans" cxnId="{B072C572-BCC2-498A-86E7-3FC73DE36D52}">
      <dgm:prSet/>
      <dgm:spPr/>
      <dgm:t>
        <a:bodyPr/>
        <a:lstStyle/>
        <a:p>
          <a:endParaRPr lang="en-US"/>
        </a:p>
      </dgm:t>
    </dgm:pt>
    <dgm:pt modelId="{AFE1CF6F-4178-44C3-A369-66A561190479}">
      <dgm:prSet phldrT="[Text]"/>
      <dgm:spPr/>
      <dgm:t>
        <a:bodyPr/>
        <a:lstStyle/>
        <a:p>
          <a:r>
            <a:rPr lang="en-US" dirty="0"/>
            <a:t>AGIL/USDA</a:t>
          </a:r>
        </a:p>
        <a:p>
          <a:r>
            <a:rPr lang="en-US" dirty="0"/>
            <a:t>CDCB</a:t>
          </a:r>
        </a:p>
      </dgm:t>
    </dgm:pt>
    <dgm:pt modelId="{64C6CEED-4AD2-4ED5-B25E-8678D9154AB3}" type="parTrans" cxnId="{99980440-AA03-4399-932C-E0F8C44D1D5F}">
      <dgm:prSet/>
      <dgm:spPr/>
      <dgm:t>
        <a:bodyPr/>
        <a:lstStyle/>
        <a:p>
          <a:endParaRPr lang="en-US"/>
        </a:p>
      </dgm:t>
    </dgm:pt>
    <dgm:pt modelId="{3F32513C-612D-46FA-90AA-4DDCE91C9D4A}" type="sibTrans" cxnId="{99980440-AA03-4399-932C-E0F8C44D1D5F}">
      <dgm:prSet/>
      <dgm:spPr/>
      <dgm:t>
        <a:bodyPr/>
        <a:lstStyle/>
        <a:p>
          <a:endParaRPr lang="en-US"/>
        </a:p>
      </dgm:t>
    </dgm:pt>
    <dgm:pt modelId="{4BAAE5DC-CA1F-44B6-9133-B5B8C9B5F42F}">
      <dgm:prSet phldrT="[Text]"/>
      <dgm:spPr/>
      <dgm:t>
        <a:bodyPr/>
        <a:lstStyle/>
        <a:p>
          <a:r>
            <a:rPr lang="en-US" dirty="0"/>
            <a:t>Implementation</a:t>
          </a:r>
        </a:p>
      </dgm:t>
    </dgm:pt>
    <dgm:pt modelId="{44761C32-1266-44E9-9D4B-6F1A4E928000}" type="parTrans" cxnId="{0895C1F7-9EAF-452A-8E05-5691525ED10D}">
      <dgm:prSet/>
      <dgm:spPr/>
      <dgm:t>
        <a:bodyPr/>
        <a:lstStyle/>
        <a:p>
          <a:endParaRPr lang="en-US"/>
        </a:p>
      </dgm:t>
    </dgm:pt>
    <dgm:pt modelId="{0200B3CE-E919-4D31-85A0-9708157580DC}" type="sibTrans" cxnId="{0895C1F7-9EAF-452A-8E05-5691525ED10D}">
      <dgm:prSet/>
      <dgm:spPr/>
      <dgm:t>
        <a:bodyPr/>
        <a:lstStyle/>
        <a:p>
          <a:endParaRPr lang="en-US"/>
        </a:p>
      </dgm:t>
    </dgm:pt>
    <dgm:pt modelId="{13E0B086-06C3-4D94-80F3-EA2ACE4124BA}">
      <dgm:prSet phldrT="[Text]"/>
      <dgm:spPr/>
      <dgm:t>
        <a:bodyPr/>
        <a:lstStyle/>
        <a:p>
          <a:r>
            <a:rPr lang="en-US" dirty="0"/>
            <a:t>AGIL/USDA</a:t>
          </a:r>
        </a:p>
        <a:p>
          <a:r>
            <a:rPr lang="en-US" dirty="0"/>
            <a:t>CDCB</a:t>
          </a:r>
        </a:p>
      </dgm:t>
    </dgm:pt>
    <dgm:pt modelId="{C8AB1B80-8D5E-4552-83D3-12E46EE62693}" type="parTrans" cxnId="{DA4620E7-063F-4F0B-9B9C-668A5D82B621}">
      <dgm:prSet/>
      <dgm:spPr/>
      <dgm:t>
        <a:bodyPr/>
        <a:lstStyle/>
        <a:p>
          <a:endParaRPr lang="en-US"/>
        </a:p>
      </dgm:t>
    </dgm:pt>
    <dgm:pt modelId="{AC45C077-D1FC-484B-9322-96C11F12F8CF}" type="sibTrans" cxnId="{DA4620E7-063F-4F0B-9B9C-668A5D82B621}">
      <dgm:prSet/>
      <dgm:spPr/>
      <dgm:t>
        <a:bodyPr/>
        <a:lstStyle/>
        <a:p>
          <a:endParaRPr lang="en-US"/>
        </a:p>
      </dgm:t>
    </dgm:pt>
    <dgm:pt modelId="{A39BB9B2-B1B3-4E78-A255-9A6D42A63244}">
      <dgm:prSet phldrT="[Text]"/>
      <dgm:spPr/>
      <dgm:t>
        <a:bodyPr/>
        <a:lstStyle/>
        <a:p>
          <a:r>
            <a:rPr lang="en-US" dirty="0"/>
            <a:t>DRPCs</a:t>
          </a:r>
        </a:p>
      </dgm:t>
    </dgm:pt>
    <dgm:pt modelId="{0FDA32D5-7A50-4279-B583-A8CF34E47F5D}" type="parTrans" cxnId="{312FC565-A77C-4C88-A355-164BDEF80F9A}">
      <dgm:prSet/>
      <dgm:spPr/>
      <dgm:t>
        <a:bodyPr/>
        <a:lstStyle/>
        <a:p>
          <a:endParaRPr lang="en-US"/>
        </a:p>
      </dgm:t>
    </dgm:pt>
    <dgm:pt modelId="{EBA25445-6F60-4A7E-9C90-A72052102036}" type="sibTrans" cxnId="{312FC565-A77C-4C88-A355-164BDEF80F9A}">
      <dgm:prSet/>
      <dgm:spPr/>
      <dgm:t>
        <a:bodyPr/>
        <a:lstStyle/>
        <a:p>
          <a:endParaRPr lang="en-US"/>
        </a:p>
      </dgm:t>
    </dgm:pt>
    <dgm:pt modelId="{6077A547-08F0-41C6-BFAF-3F540734F319}">
      <dgm:prSet phldrT="[Text]"/>
      <dgm:spPr/>
      <dgm:t>
        <a:bodyPr/>
        <a:lstStyle/>
        <a:p>
          <a:r>
            <a:rPr lang="en-US" dirty="0"/>
            <a:t>PDCA</a:t>
          </a:r>
        </a:p>
      </dgm:t>
    </dgm:pt>
    <dgm:pt modelId="{0A97C350-D236-41C5-8A7E-59E39BC83640}" type="parTrans" cxnId="{1BBA63C4-1736-4148-BAA3-59F477749A35}">
      <dgm:prSet/>
      <dgm:spPr/>
      <dgm:t>
        <a:bodyPr/>
        <a:lstStyle/>
        <a:p>
          <a:endParaRPr lang="en-US"/>
        </a:p>
      </dgm:t>
    </dgm:pt>
    <dgm:pt modelId="{05334592-EFB1-4189-BECA-9EA7FED6AB2F}" type="sibTrans" cxnId="{1BBA63C4-1736-4148-BAA3-59F477749A35}">
      <dgm:prSet/>
      <dgm:spPr/>
      <dgm:t>
        <a:bodyPr/>
        <a:lstStyle/>
        <a:p>
          <a:endParaRPr lang="en-US"/>
        </a:p>
      </dgm:t>
    </dgm:pt>
    <dgm:pt modelId="{9049B70B-3E56-4251-A472-DC0125C1BE20}">
      <dgm:prSet phldrT="[Text]"/>
      <dgm:spPr/>
      <dgm:t>
        <a:bodyPr/>
        <a:lstStyle/>
        <a:p>
          <a:r>
            <a:rPr lang="en-US" dirty="0"/>
            <a:t>NAAB</a:t>
          </a:r>
        </a:p>
        <a:p>
          <a:r>
            <a:rPr lang="en-US" dirty="0"/>
            <a:t>International Cooperators</a:t>
          </a:r>
        </a:p>
      </dgm:t>
    </dgm:pt>
    <dgm:pt modelId="{DB036468-A2AC-4F2E-90CE-E3844B371145}" type="parTrans" cxnId="{64DD44E7-0C89-4310-9FF5-6D40EAFA0631}">
      <dgm:prSet/>
      <dgm:spPr/>
      <dgm:t>
        <a:bodyPr/>
        <a:lstStyle/>
        <a:p>
          <a:endParaRPr lang="en-US"/>
        </a:p>
      </dgm:t>
    </dgm:pt>
    <dgm:pt modelId="{FA210E18-F104-4AF5-87B1-A9A8A32390D8}" type="sibTrans" cxnId="{64DD44E7-0C89-4310-9FF5-6D40EAFA0631}">
      <dgm:prSet/>
      <dgm:spPr/>
      <dgm:t>
        <a:bodyPr/>
        <a:lstStyle/>
        <a:p>
          <a:endParaRPr lang="en-US"/>
        </a:p>
      </dgm:t>
    </dgm:pt>
    <dgm:pt modelId="{8DD99DA6-6B03-404D-AD55-C277718D91DB}">
      <dgm:prSet/>
      <dgm:spPr/>
      <dgm:t>
        <a:bodyPr/>
        <a:lstStyle/>
        <a:p>
          <a:r>
            <a:rPr lang="en-US" dirty="0"/>
            <a:t>Services</a:t>
          </a:r>
        </a:p>
      </dgm:t>
    </dgm:pt>
    <dgm:pt modelId="{B2EE3C9C-CCF4-4285-9160-018E047D545C}" type="parTrans" cxnId="{D2367D64-6C7C-47C9-B325-D78CB59AFAC5}">
      <dgm:prSet/>
      <dgm:spPr/>
      <dgm:t>
        <a:bodyPr/>
        <a:lstStyle/>
        <a:p>
          <a:endParaRPr lang="en-US"/>
        </a:p>
      </dgm:t>
    </dgm:pt>
    <dgm:pt modelId="{A2848C13-BFAB-4110-A55F-947EE6BA89A5}" type="sibTrans" cxnId="{D2367D64-6C7C-47C9-B325-D78CB59AFAC5}">
      <dgm:prSet/>
      <dgm:spPr/>
      <dgm:t>
        <a:bodyPr/>
        <a:lstStyle/>
        <a:p>
          <a:endParaRPr lang="en-US"/>
        </a:p>
      </dgm:t>
    </dgm:pt>
    <dgm:pt modelId="{D8F6C991-3C09-4D73-ADE9-614DE9DBA086}">
      <dgm:prSet/>
      <dgm:spPr/>
      <dgm:t>
        <a:bodyPr/>
        <a:lstStyle/>
        <a:p>
          <a:r>
            <a:rPr lang="en-US" dirty="0"/>
            <a:t>CDCB</a:t>
          </a:r>
        </a:p>
      </dgm:t>
    </dgm:pt>
    <dgm:pt modelId="{DC47C53C-6A7B-4F30-9E9F-FE0E54375750}" type="parTrans" cxnId="{EA732BB2-9D47-4C58-B6FB-468E9E16C61B}">
      <dgm:prSet/>
      <dgm:spPr/>
      <dgm:t>
        <a:bodyPr/>
        <a:lstStyle/>
        <a:p>
          <a:endParaRPr lang="en-US"/>
        </a:p>
      </dgm:t>
    </dgm:pt>
    <dgm:pt modelId="{317C4926-899B-47BD-8F42-B456DCADDE5B}" type="sibTrans" cxnId="{EA732BB2-9D47-4C58-B6FB-468E9E16C61B}">
      <dgm:prSet/>
      <dgm:spPr/>
      <dgm:t>
        <a:bodyPr/>
        <a:lstStyle/>
        <a:p>
          <a:endParaRPr lang="en-US"/>
        </a:p>
      </dgm:t>
    </dgm:pt>
    <dgm:pt modelId="{5BEC80AD-B154-9A4C-8F1F-73D0DB3A70FA}">
      <dgm:prSet phldrT="[Text]"/>
      <dgm:spPr/>
      <dgm:t>
        <a:bodyPr/>
        <a:lstStyle/>
        <a:p>
          <a:r>
            <a:rPr lang="en-US" dirty="0"/>
            <a:t>Laboratories</a:t>
          </a:r>
        </a:p>
      </dgm:t>
    </dgm:pt>
    <dgm:pt modelId="{F07A9A09-9571-D641-AC6B-255413245A24}" type="parTrans" cxnId="{29D135D7-A698-5F4B-BDF3-120442E3E113}">
      <dgm:prSet/>
      <dgm:spPr/>
      <dgm:t>
        <a:bodyPr/>
        <a:lstStyle/>
        <a:p>
          <a:endParaRPr lang="en-US"/>
        </a:p>
      </dgm:t>
    </dgm:pt>
    <dgm:pt modelId="{C028CBF4-5CC0-FF4F-9AF3-BD30E9677733}" type="sibTrans" cxnId="{29D135D7-A698-5F4B-BDF3-120442E3E113}">
      <dgm:prSet/>
      <dgm:spPr/>
      <dgm:t>
        <a:bodyPr/>
        <a:lstStyle/>
        <a:p>
          <a:endParaRPr lang="en-US"/>
        </a:p>
      </dgm:t>
    </dgm:pt>
    <dgm:pt modelId="{935C1C1B-F665-B043-AEDB-336E93AC1A6D}">
      <dgm:prSet phldrT="[Text]"/>
      <dgm:spPr/>
      <dgm:t>
        <a:bodyPr/>
        <a:lstStyle/>
        <a:p>
          <a:r>
            <a:rPr lang="en-US"/>
            <a:t>DRP</a:t>
          </a:r>
          <a:endParaRPr lang="en-US" dirty="0"/>
        </a:p>
      </dgm:t>
    </dgm:pt>
    <dgm:pt modelId="{7469E023-4745-1848-8AD4-B5EB843EF6FF}" type="parTrans" cxnId="{19D7074E-C4FE-B648-9B29-9AE5B88CA8FD}">
      <dgm:prSet/>
      <dgm:spPr/>
      <dgm:t>
        <a:bodyPr/>
        <a:lstStyle/>
        <a:p>
          <a:endParaRPr lang="en-US"/>
        </a:p>
      </dgm:t>
    </dgm:pt>
    <dgm:pt modelId="{D5168CDA-8F7C-EC44-848A-09815C6045C7}" type="sibTrans" cxnId="{19D7074E-C4FE-B648-9B29-9AE5B88CA8FD}">
      <dgm:prSet/>
      <dgm:spPr/>
      <dgm:t>
        <a:bodyPr/>
        <a:lstStyle/>
        <a:p>
          <a:endParaRPr lang="en-US"/>
        </a:p>
      </dgm:t>
    </dgm:pt>
    <dgm:pt modelId="{E155DE5E-1DD1-4971-95AF-63B85D29BE50}" type="pres">
      <dgm:prSet presAssocID="{F1986053-6F8E-42F8-9BB0-D6D86A8ADE3E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39826EEE-8D78-408F-AA23-F96B46FB5840}" type="pres">
      <dgm:prSet presAssocID="{2C00C6E5-B7F0-475B-8A32-CD4C3DF2D25D}" presName="parentText1" presStyleLbl="node1" presStyleIdx="0" presStyleCnt="4" custLinFactNeighborX="1031">
        <dgm:presLayoutVars>
          <dgm:chMax/>
          <dgm:chPref val="3"/>
          <dgm:bulletEnabled val="1"/>
        </dgm:presLayoutVars>
      </dgm:prSet>
      <dgm:spPr/>
    </dgm:pt>
    <dgm:pt modelId="{123C074D-12C8-4B35-B908-ECFD99D16A95}" type="pres">
      <dgm:prSet presAssocID="{2C00C6E5-B7F0-475B-8A32-CD4C3DF2D25D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</dgm:pt>
    <dgm:pt modelId="{D3B4C213-F14A-45F2-8CE9-221EBF3A24E2}" type="pres">
      <dgm:prSet presAssocID="{BF99477F-6203-4802-9361-9AF7F36DD5D7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9507EBC0-8E2A-4E43-BE7D-AB63C532B3FF}" type="pres">
      <dgm:prSet presAssocID="{BF99477F-6203-4802-9361-9AF7F36DD5D7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</dgm:pt>
    <dgm:pt modelId="{43F676ED-C946-4F12-BDBA-A8AD4D8F603E}" type="pres">
      <dgm:prSet presAssocID="{4BAAE5DC-CA1F-44B6-9133-B5B8C9B5F42F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D61FEBFA-0CB1-462B-A097-F4574BDD582A}" type="pres">
      <dgm:prSet presAssocID="{4BAAE5DC-CA1F-44B6-9133-B5B8C9B5F42F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</dgm:pt>
    <dgm:pt modelId="{A2274FAE-ED89-4320-94EE-08C15FC5F2A1}" type="pres">
      <dgm:prSet presAssocID="{8DD99DA6-6B03-404D-AD55-C277718D91DB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ED0E0C64-0405-447D-AAE7-04F553D77D0A}" type="pres">
      <dgm:prSet presAssocID="{8DD99DA6-6B03-404D-AD55-C277718D91DB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62A6E03-8A50-964C-A0F6-8E29E965CBB2}" type="presOf" srcId="{A39BB9B2-B1B3-4E78-A255-9A6D42A63244}" destId="{123C074D-12C8-4B35-B908-ECFD99D16A95}" srcOrd="0" destOrd="3" presId="urn:microsoft.com/office/officeart/2009/3/layout/IncreasingArrowsProcess"/>
    <dgm:cxn modelId="{55F89E12-FD76-014B-B8F6-BD4517333EE5}" type="presOf" srcId="{5BEC80AD-B154-9A4C-8F1F-73D0DB3A70FA}" destId="{123C074D-12C8-4B35-B908-ECFD99D16A95}" srcOrd="0" destOrd="1" presId="urn:microsoft.com/office/officeart/2009/3/layout/IncreasingArrowsProcess"/>
    <dgm:cxn modelId="{05F6DA15-AF00-2E46-B396-DD77D33843A5}" type="presOf" srcId="{D8F6C991-3C09-4D73-ADE9-614DE9DBA086}" destId="{ED0E0C64-0405-447D-AAE7-04F553D77D0A}" srcOrd="0" destOrd="0" presId="urn:microsoft.com/office/officeart/2009/3/layout/IncreasingArrowsProcess"/>
    <dgm:cxn modelId="{1710AE20-C73D-894F-8AE1-43F69D4655B0}" type="presOf" srcId="{AFE1CF6F-4178-44C3-A369-66A561190479}" destId="{9507EBC0-8E2A-4E43-BE7D-AB63C532B3FF}" srcOrd="0" destOrd="0" presId="urn:microsoft.com/office/officeart/2009/3/layout/IncreasingArrowsProcess"/>
    <dgm:cxn modelId="{D9E2DA38-6552-0E4C-BD2E-B7BF39B62EFB}" type="presOf" srcId="{13E0B086-06C3-4D94-80F3-EA2ACE4124BA}" destId="{D61FEBFA-0CB1-462B-A097-F4574BDD582A}" srcOrd="0" destOrd="0" presId="urn:microsoft.com/office/officeart/2009/3/layout/IncreasingArrowsProcess"/>
    <dgm:cxn modelId="{99980440-AA03-4399-932C-E0F8C44D1D5F}" srcId="{BF99477F-6203-4802-9361-9AF7F36DD5D7}" destId="{AFE1CF6F-4178-44C3-A369-66A561190479}" srcOrd="0" destOrd="0" parTransId="{64C6CEED-4AD2-4ED5-B25E-8678D9154AB3}" sibTransId="{3F32513C-612D-46FA-90AA-4DDCE91C9D4A}"/>
    <dgm:cxn modelId="{A3552C4B-848E-7646-A605-B764B5BE54CE}" type="presOf" srcId="{4BAAE5DC-CA1F-44B6-9133-B5B8C9B5F42F}" destId="{43F676ED-C946-4F12-BDBA-A8AD4D8F603E}" srcOrd="0" destOrd="0" presId="urn:microsoft.com/office/officeart/2009/3/layout/IncreasingArrowsProcess"/>
    <dgm:cxn modelId="{19D7074E-C4FE-B648-9B29-9AE5B88CA8FD}" srcId="{2C00C6E5-B7F0-475B-8A32-CD4C3DF2D25D}" destId="{935C1C1B-F665-B043-AEDB-336E93AC1A6D}" srcOrd="2" destOrd="0" parTransId="{7469E023-4745-1848-8AD4-B5EB843EF6FF}" sibTransId="{D5168CDA-8F7C-EC44-848A-09815C6045C7}"/>
    <dgm:cxn modelId="{224D7B64-14A0-EC4E-84BD-C882D185156E}" type="presOf" srcId="{935C1C1B-F665-B043-AEDB-336E93AC1A6D}" destId="{123C074D-12C8-4B35-B908-ECFD99D16A95}" srcOrd="0" destOrd="2" presId="urn:microsoft.com/office/officeart/2009/3/layout/IncreasingArrowsProcess"/>
    <dgm:cxn modelId="{D2367D64-6C7C-47C9-B325-D78CB59AFAC5}" srcId="{F1986053-6F8E-42F8-9BB0-D6D86A8ADE3E}" destId="{8DD99DA6-6B03-404D-AD55-C277718D91DB}" srcOrd="3" destOrd="0" parTransId="{B2EE3C9C-CCF4-4285-9160-018E047D545C}" sibTransId="{A2848C13-BFAB-4110-A55F-947EE6BA89A5}"/>
    <dgm:cxn modelId="{312FC565-A77C-4C88-A355-164BDEF80F9A}" srcId="{2C00C6E5-B7F0-475B-8A32-CD4C3DF2D25D}" destId="{A39BB9B2-B1B3-4E78-A255-9A6D42A63244}" srcOrd="3" destOrd="0" parTransId="{0FDA32D5-7A50-4279-B583-A8CF34E47F5D}" sibTransId="{EBA25445-6F60-4A7E-9C90-A72052102036}"/>
    <dgm:cxn modelId="{B072C572-BCC2-498A-86E7-3FC73DE36D52}" srcId="{F1986053-6F8E-42F8-9BB0-D6D86A8ADE3E}" destId="{BF99477F-6203-4802-9361-9AF7F36DD5D7}" srcOrd="1" destOrd="0" parTransId="{AED3BDBF-3C32-4D1C-AB31-2DCB55667A0E}" sibTransId="{40212E18-F74F-4D64-9480-059C0CB0F141}"/>
    <dgm:cxn modelId="{1369F288-0117-4E65-B676-48A64BD2E4E2}" srcId="{F1986053-6F8E-42F8-9BB0-D6D86A8ADE3E}" destId="{2C00C6E5-B7F0-475B-8A32-CD4C3DF2D25D}" srcOrd="0" destOrd="0" parTransId="{369522FE-C602-44B7-AEAC-FB914939E917}" sibTransId="{96345C2A-56C5-498F-B78B-EEBEA10EE07C}"/>
    <dgm:cxn modelId="{2D20F68A-7436-9C40-874D-21FC3484AA15}" type="presOf" srcId="{BF99477F-6203-4802-9361-9AF7F36DD5D7}" destId="{D3B4C213-F14A-45F2-8CE9-221EBF3A24E2}" srcOrd="0" destOrd="0" presId="urn:microsoft.com/office/officeart/2009/3/layout/IncreasingArrowsProcess"/>
    <dgm:cxn modelId="{2864209F-4B3F-944F-AD55-9C1B8E444AD4}" type="presOf" srcId="{F1986053-6F8E-42F8-9BB0-D6D86A8ADE3E}" destId="{E155DE5E-1DD1-4971-95AF-63B85D29BE50}" srcOrd="0" destOrd="0" presId="urn:microsoft.com/office/officeart/2009/3/layout/IncreasingArrowsProcess"/>
    <dgm:cxn modelId="{935C68A0-057A-9F49-BCF3-D30DCB6F2343}" type="presOf" srcId="{3A33DB8A-D5F5-41EA-A5DE-9E07787127EA}" destId="{123C074D-12C8-4B35-B908-ECFD99D16A95}" srcOrd="0" destOrd="0" presId="urn:microsoft.com/office/officeart/2009/3/layout/IncreasingArrowsProcess"/>
    <dgm:cxn modelId="{2E8B26A2-0A9A-A342-A118-55FD05512828}" type="presOf" srcId="{8DD99DA6-6B03-404D-AD55-C277718D91DB}" destId="{A2274FAE-ED89-4320-94EE-08C15FC5F2A1}" srcOrd="0" destOrd="0" presId="urn:microsoft.com/office/officeart/2009/3/layout/IncreasingArrowsProcess"/>
    <dgm:cxn modelId="{EA732BB2-9D47-4C58-B6FB-468E9E16C61B}" srcId="{8DD99DA6-6B03-404D-AD55-C277718D91DB}" destId="{D8F6C991-3C09-4D73-ADE9-614DE9DBA086}" srcOrd="0" destOrd="0" parTransId="{DC47C53C-6A7B-4F30-9E9F-FE0E54375750}" sibTransId="{317C4926-899B-47BD-8F42-B456DCADDE5B}"/>
    <dgm:cxn modelId="{1BBA63C4-1736-4148-BAA3-59F477749A35}" srcId="{2C00C6E5-B7F0-475B-8A32-CD4C3DF2D25D}" destId="{6077A547-08F0-41C6-BFAF-3F540734F319}" srcOrd="4" destOrd="0" parTransId="{0A97C350-D236-41C5-8A7E-59E39BC83640}" sibTransId="{05334592-EFB1-4189-BECA-9EA7FED6AB2F}"/>
    <dgm:cxn modelId="{1AB2C8D3-A582-B643-84BD-E3351C2DBD9A}" type="presOf" srcId="{9049B70B-3E56-4251-A472-DC0125C1BE20}" destId="{123C074D-12C8-4B35-B908-ECFD99D16A95}" srcOrd="0" destOrd="5" presId="urn:microsoft.com/office/officeart/2009/3/layout/IncreasingArrowsProcess"/>
    <dgm:cxn modelId="{29D135D7-A698-5F4B-BDF3-120442E3E113}" srcId="{2C00C6E5-B7F0-475B-8A32-CD4C3DF2D25D}" destId="{5BEC80AD-B154-9A4C-8F1F-73D0DB3A70FA}" srcOrd="1" destOrd="0" parTransId="{F07A9A09-9571-D641-AC6B-255413245A24}" sibTransId="{C028CBF4-5CC0-FF4F-9AF3-BD30E9677733}"/>
    <dgm:cxn modelId="{2FAAF0E3-A1EE-4DDE-81B7-28EA957BB9EF}" srcId="{2C00C6E5-B7F0-475B-8A32-CD4C3DF2D25D}" destId="{3A33DB8A-D5F5-41EA-A5DE-9E07787127EA}" srcOrd="0" destOrd="0" parTransId="{7D041FB1-D74E-402C-B5F1-B15EA080CC13}" sibTransId="{1FC6A29C-788A-4CBA-834D-E502F06CC90C}"/>
    <dgm:cxn modelId="{DA4620E7-063F-4F0B-9B9C-668A5D82B621}" srcId="{4BAAE5DC-CA1F-44B6-9133-B5B8C9B5F42F}" destId="{13E0B086-06C3-4D94-80F3-EA2ACE4124BA}" srcOrd="0" destOrd="0" parTransId="{C8AB1B80-8D5E-4552-83D3-12E46EE62693}" sibTransId="{AC45C077-D1FC-484B-9322-96C11F12F8CF}"/>
    <dgm:cxn modelId="{64DD44E7-0C89-4310-9FF5-6D40EAFA0631}" srcId="{2C00C6E5-B7F0-475B-8A32-CD4C3DF2D25D}" destId="{9049B70B-3E56-4251-A472-DC0125C1BE20}" srcOrd="5" destOrd="0" parTransId="{DB036468-A2AC-4F2E-90CE-E3844B371145}" sibTransId="{FA210E18-F104-4AF5-87B1-A9A8A32390D8}"/>
    <dgm:cxn modelId="{08E995ED-4610-D14D-8B51-2B7648403808}" type="presOf" srcId="{2C00C6E5-B7F0-475B-8A32-CD4C3DF2D25D}" destId="{39826EEE-8D78-408F-AA23-F96B46FB5840}" srcOrd="0" destOrd="0" presId="urn:microsoft.com/office/officeart/2009/3/layout/IncreasingArrowsProcess"/>
    <dgm:cxn modelId="{C08633F2-94C1-6F4A-BC44-40BB3A707A28}" type="presOf" srcId="{6077A547-08F0-41C6-BFAF-3F540734F319}" destId="{123C074D-12C8-4B35-B908-ECFD99D16A95}" srcOrd="0" destOrd="4" presId="urn:microsoft.com/office/officeart/2009/3/layout/IncreasingArrowsProcess"/>
    <dgm:cxn modelId="{0895C1F7-9EAF-452A-8E05-5691525ED10D}" srcId="{F1986053-6F8E-42F8-9BB0-D6D86A8ADE3E}" destId="{4BAAE5DC-CA1F-44B6-9133-B5B8C9B5F42F}" srcOrd="2" destOrd="0" parTransId="{44761C32-1266-44E9-9D4B-6F1A4E928000}" sibTransId="{0200B3CE-E919-4D31-85A0-9708157580DC}"/>
    <dgm:cxn modelId="{F6447CFE-05A0-8A4C-BD36-6F98D5B7730C}" type="presParOf" srcId="{E155DE5E-1DD1-4971-95AF-63B85D29BE50}" destId="{39826EEE-8D78-408F-AA23-F96B46FB5840}" srcOrd="0" destOrd="0" presId="urn:microsoft.com/office/officeart/2009/3/layout/IncreasingArrowsProcess"/>
    <dgm:cxn modelId="{DC542989-AF3C-C740-8FE1-AFEC2E73DA00}" type="presParOf" srcId="{E155DE5E-1DD1-4971-95AF-63B85D29BE50}" destId="{123C074D-12C8-4B35-B908-ECFD99D16A95}" srcOrd="1" destOrd="0" presId="urn:microsoft.com/office/officeart/2009/3/layout/IncreasingArrowsProcess"/>
    <dgm:cxn modelId="{FF184D1A-0E94-674E-B962-4B174D3F7CAB}" type="presParOf" srcId="{E155DE5E-1DD1-4971-95AF-63B85D29BE50}" destId="{D3B4C213-F14A-45F2-8CE9-221EBF3A24E2}" srcOrd="2" destOrd="0" presId="urn:microsoft.com/office/officeart/2009/3/layout/IncreasingArrowsProcess"/>
    <dgm:cxn modelId="{588640E1-2533-2D48-9A34-33B65ED75116}" type="presParOf" srcId="{E155DE5E-1DD1-4971-95AF-63B85D29BE50}" destId="{9507EBC0-8E2A-4E43-BE7D-AB63C532B3FF}" srcOrd="3" destOrd="0" presId="urn:microsoft.com/office/officeart/2009/3/layout/IncreasingArrowsProcess"/>
    <dgm:cxn modelId="{C4B7B941-B619-2C43-BE25-DEAE79A817EA}" type="presParOf" srcId="{E155DE5E-1DD1-4971-95AF-63B85D29BE50}" destId="{43F676ED-C946-4F12-BDBA-A8AD4D8F603E}" srcOrd="4" destOrd="0" presId="urn:microsoft.com/office/officeart/2009/3/layout/IncreasingArrowsProcess"/>
    <dgm:cxn modelId="{02B0CB1E-2C2C-EF4B-9B63-8CFFE42DA367}" type="presParOf" srcId="{E155DE5E-1DD1-4971-95AF-63B85D29BE50}" destId="{D61FEBFA-0CB1-462B-A097-F4574BDD582A}" srcOrd="5" destOrd="0" presId="urn:microsoft.com/office/officeart/2009/3/layout/IncreasingArrowsProcess"/>
    <dgm:cxn modelId="{BB0B7479-B7B7-9A44-8EF9-37EF37A8BB1E}" type="presParOf" srcId="{E155DE5E-1DD1-4971-95AF-63B85D29BE50}" destId="{A2274FAE-ED89-4320-94EE-08C15FC5F2A1}" srcOrd="6" destOrd="0" presId="urn:microsoft.com/office/officeart/2009/3/layout/IncreasingArrowsProcess"/>
    <dgm:cxn modelId="{E93970FB-1885-C448-95E3-2692DE5CD4EA}" type="presParOf" srcId="{E155DE5E-1DD1-4971-95AF-63B85D29BE50}" destId="{ED0E0C64-0405-447D-AAE7-04F553D77D0A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83FFCF-017B-7449-8927-0A1A6F2DA6C3}" type="doc">
      <dgm:prSet loTypeId="urn:microsoft.com/office/officeart/2005/8/layout/p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381A33-4617-1F43-B4FC-B6BF4CBC2B6F}">
      <dgm:prSet phldrT="[Text]"/>
      <dgm:spPr/>
      <dgm:t>
        <a:bodyPr/>
        <a:lstStyle/>
        <a:p>
          <a:r>
            <a:rPr lang="en-US" dirty="0"/>
            <a:t>Accuracy</a:t>
          </a:r>
        </a:p>
      </dgm:t>
    </dgm:pt>
    <dgm:pt modelId="{AEA6F5D3-E7C9-8742-9683-D0088A8B91A3}" type="parTrans" cxnId="{A0A78B12-24EA-2B43-A652-7533A933528A}">
      <dgm:prSet/>
      <dgm:spPr/>
      <dgm:t>
        <a:bodyPr/>
        <a:lstStyle/>
        <a:p>
          <a:endParaRPr lang="en-US"/>
        </a:p>
      </dgm:t>
    </dgm:pt>
    <dgm:pt modelId="{A526815B-CC62-C94E-9C1B-796520231807}" type="sibTrans" cxnId="{A0A78B12-24EA-2B43-A652-7533A933528A}">
      <dgm:prSet/>
      <dgm:spPr/>
      <dgm:t>
        <a:bodyPr/>
        <a:lstStyle/>
        <a:p>
          <a:endParaRPr lang="en-US"/>
        </a:p>
      </dgm:t>
    </dgm:pt>
    <dgm:pt modelId="{66EE7F16-88BE-374C-B6A9-F0BE111B9F68}">
      <dgm:prSet phldrT="[Text]"/>
      <dgm:spPr/>
      <dgm:t>
        <a:bodyPr/>
        <a:lstStyle/>
        <a:p>
          <a:r>
            <a:rPr lang="en-US" dirty="0"/>
            <a:t>Completeness</a:t>
          </a:r>
        </a:p>
      </dgm:t>
    </dgm:pt>
    <dgm:pt modelId="{6920CAA9-467C-1C42-8C8D-51CEBC55E652}" type="parTrans" cxnId="{66416741-D689-1540-B64E-CCD7F60D37F4}">
      <dgm:prSet/>
      <dgm:spPr/>
      <dgm:t>
        <a:bodyPr/>
        <a:lstStyle/>
        <a:p>
          <a:endParaRPr lang="en-US"/>
        </a:p>
      </dgm:t>
    </dgm:pt>
    <dgm:pt modelId="{E8253AF0-92A4-364D-8287-77F06D02CF1B}" type="sibTrans" cxnId="{66416741-D689-1540-B64E-CCD7F60D37F4}">
      <dgm:prSet/>
      <dgm:spPr/>
      <dgm:t>
        <a:bodyPr/>
        <a:lstStyle/>
        <a:p>
          <a:endParaRPr lang="en-US"/>
        </a:p>
      </dgm:t>
    </dgm:pt>
    <dgm:pt modelId="{2DDBBB89-A908-6C44-9DC1-D1C0D336D6CC}">
      <dgm:prSet phldrT="[Text]"/>
      <dgm:spPr/>
      <dgm:t>
        <a:bodyPr/>
        <a:lstStyle/>
        <a:p>
          <a:r>
            <a:rPr lang="en-US" dirty="0"/>
            <a:t>Relevancy</a:t>
          </a:r>
        </a:p>
      </dgm:t>
    </dgm:pt>
    <dgm:pt modelId="{C87CADEA-90C5-E849-98E4-8B683337265E}" type="parTrans" cxnId="{F6F70700-2A51-D847-A3A3-897B46693BE6}">
      <dgm:prSet/>
      <dgm:spPr/>
      <dgm:t>
        <a:bodyPr/>
        <a:lstStyle/>
        <a:p>
          <a:endParaRPr lang="en-US"/>
        </a:p>
      </dgm:t>
    </dgm:pt>
    <dgm:pt modelId="{B01F2C6E-0F80-B04F-A4F8-8A64CDA4E341}" type="sibTrans" cxnId="{F6F70700-2A51-D847-A3A3-897B46693BE6}">
      <dgm:prSet/>
      <dgm:spPr/>
      <dgm:t>
        <a:bodyPr/>
        <a:lstStyle/>
        <a:p>
          <a:endParaRPr lang="en-US"/>
        </a:p>
      </dgm:t>
    </dgm:pt>
    <dgm:pt modelId="{EFCDC2DC-6788-B345-84BF-9756A7F5C9D4}">
      <dgm:prSet phldrT="[Text]"/>
      <dgm:spPr/>
      <dgm:t>
        <a:bodyPr/>
        <a:lstStyle/>
        <a:p>
          <a:r>
            <a:rPr lang="en-US" dirty="0"/>
            <a:t>Validity</a:t>
          </a:r>
        </a:p>
      </dgm:t>
    </dgm:pt>
    <dgm:pt modelId="{5A01B1E6-E829-9341-AEEE-B3C371DF061D}" type="parTrans" cxnId="{261A90BF-D171-6B4A-92E2-6520D112E865}">
      <dgm:prSet/>
      <dgm:spPr/>
      <dgm:t>
        <a:bodyPr/>
        <a:lstStyle/>
        <a:p>
          <a:endParaRPr lang="en-US"/>
        </a:p>
      </dgm:t>
    </dgm:pt>
    <dgm:pt modelId="{77A75B05-1242-3F45-98D8-156D3C1036FB}" type="sibTrans" cxnId="{261A90BF-D171-6B4A-92E2-6520D112E865}">
      <dgm:prSet/>
      <dgm:spPr/>
      <dgm:t>
        <a:bodyPr/>
        <a:lstStyle/>
        <a:p>
          <a:endParaRPr lang="en-US"/>
        </a:p>
      </dgm:t>
    </dgm:pt>
    <dgm:pt modelId="{D5B06EE5-C2CB-6B43-87E5-AD20DEF56BBF}">
      <dgm:prSet/>
      <dgm:spPr/>
      <dgm:t>
        <a:bodyPr/>
        <a:lstStyle/>
        <a:p>
          <a:r>
            <a:rPr lang="en-US" dirty="0"/>
            <a:t>Timeliness</a:t>
          </a:r>
        </a:p>
      </dgm:t>
    </dgm:pt>
    <dgm:pt modelId="{0F7C077C-4694-484C-8CED-1BF18B5A6CC6}" type="parTrans" cxnId="{AC793F15-86F1-1446-9CE4-5CB8AAC5B38A}">
      <dgm:prSet/>
      <dgm:spPr/>
      <dgm:t>
        <a:bodyPr/>
        <a:lstStyle/>
        <a:p>
          <a:endParaRPr lang="en-US"/>
        </a:p>
      </dgm:t>
    </dgm:pt>
    <dgm:pt modelId="{9D61848D-E35F-2B41-8807-BE9B875A9908}" type="sibTrans" cxnId="{AC793F15-86F1-1446-9CE4-5CB8AAC5B38A}">
      <dgm:prSet/>
      <dgm:spPr/>
      <dgm:t>
        <a:bodyPr/>
        <a:lstStyle/>
        <a:p>
          <a:endParaRPr lang="en-US"/>
        </a:p>
      </dgm:t>
    </dgm:pt>
    <dgm:pt modelId="{44380FFA-DD9C-AD47-AA94-F37257C090B5}">
      <dgm:prSet/>
      <dgm:spPr/>
      <dgm:t>
        <a:bodyPr/>
        <a:lstStyle/>
        <a:p>
          <a:r>
            <a:rPr lang="en-US" dirty="0"/>
            <a:t>Consistency</a:t>
          </a:r>
        </a:p>
      </dgm:t>
    </dgm:pt>
    <dgm:pt modelId="{CCCE21BA-23FE-B24F-A9C7-CA74C6177A9C}" type="parTrans" cxnId="{5F41933F-DE1D-7748-A7DB-C1749C66DB62}">
      <dgm:prSet/>
      <dgm:spPr/>
      <dgm:t>
        <a:bodyPr/>
        <a:lstStyle/>
        <a:p>
          <a:endParaRPr lang="en-US"/>
        </a:p>
      </dgm:t>
    </dgm:pt>
    <dgm:pt modelId="{98424EAD-2C84-2D49-91A0-2A16D8FB5F10}" type="sibTrans" cxnId="{5F41933F-DE1D-7748-A7DB-C1749C66DB62}">
      <dgm:prSet/>
      <dgm:spPr/>
      <dgm:t>
        <a:bodyPr/>
        <a:lstStyle/>
        <a:p>
          <a:endParaRPr lang="en-US"/>
        </a:p>
      </dgm:t>
    </dgm:pt>
    <dgm:pt modelId="{0798DEA8-BE7B-8F41-B452-27842A28FC58}" type="pres">
      <dgm:prSet presAssocID="{B583FFCF-017B-7449-8927-0A1A6F2DA6C3}" presName="Name0" presStyleCnt="0">
        <dgm:presLayoutVars>
          <dgm:dir/>
          <dgm:resizeHandles val="exact"/>
        </dgm:presLayoutVars>
      </dgm:prSet>
      <dgm:spPr/>
    </dgm:pt>
    <dgm:pt modelId="{4535810A-9A08-8F4F-A705-5408C3B6CDB9}" type="pres">
      <dgm:prSet presAssocID="{1E381A33-4617-1F43-B4FC-B6BF4CBC2B6F}" presName="compNode" presStyleCnt="0"/>
      <dgm:spPr/>
    </dgm:pt>
    <dgm:pt modelId="{45AA5560-0316-9F46-B52A-7C489272DE11}" type="pres">
      <dgm:prSet presAssocID="{1E381A33-4617-1F43-B4FC-B6BF4CBC2B6F}" presName="pictRect" presStyleLbl="node1" presStyleIdx="0" presStyleCnt="6" custScaleY="99966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562" r="15562"/>
          </a:stretch>
        </a:blipFill>
      </dgm:spPr>
    </dgm:pt>
    <dgm:pt modelId="{9526D294-0A9F-3B43-B2BA-576098B762AC}" type="pres">
      <dgm:prSet presAssocID="{1E381A33-4617-1F43-B4FC-B6BF4CBC2B6F}" presName="textRect" presStyleLbl="revTx" presStyleIdx="0" presStyleCnt="6">
        <dgm:presLayoutVars>
          <dgm:bulletEnabled val="1"/>
        </dgm:presLayoutVars>
      </dgm:prSet>
      <dgm:spPr/>
    </dgm:pt>
    <dgm:pt modelId="{1A4384CA-94DA-6B43-92E3-185C12796064}" type="pres">
      <dgm:prSet presAssocID="{A526815B-CC62-C94E-9C1B-796520231807}" presName="sibTrans" presStyleLbl="sibTrans2D1" presStyleIdx="0" presStyleCnt="0"/>
      <dgm:spPr/>
    </dgm:pt>
    <dgm:pt modelId="{F26A36A8-BF66-694E-AF59-E916D0F8B51B}" type="pres">
      <dgm:prSet presAssocID="{66EE7F16-88BE-374C-B6A9-F0BE111B9F68}" presName="compNode" presStyleCnt="0"/>
      <dgm:spPr/>
    </dgm:pt>
    <dgm:pt modelId="{601DDFF1-5960-6E44-93F4-A1D0B9849CF4}" type="pres">
      <dgm:prSet presAssocID="{66EE7F16-88BE-374C-B6A9-F0BE111B9F68}" presName="pictRect" presStyleLbl="node1" presStyleIdx="1" presStyleCnt="6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550" r="15550"/>
          </a:stretch>
        </a:blipFill>
      </dgm:spPr>
    </dgm:pt>
    <dgm:pt modelId="{EB7B2B2C-22F3-7F4D-AFF7-7B115803882D}" type="pres">
      <dgm:prSet presAssocID="{66EE7F16-88BE-374C-B6A9-F0BE111B9F68}" presName="textRect" presStyleLbl="revTx" presStyleIdx="1" presStyleCnt="6">
        <dgm:presLayoutVars>
          <dgm:bulletEnabled val="1"/>
        </dgm:presLayoutVars>
      </dgm:prSet>
      <dgm:spPr/>
    </dgm:pt>
    <dgm:pt modelId="{BA12BCE8-3CCE-D646-AA5A-BFA2286DF393}" type="pres">
      <dgm:prSet presAssocID="{E8253AF0-92A4-364D-8287-77F06D02CF1B}" presName="sibTrans" presStyleLbl="sibTrans2D1" presStyleIdx="0" presStyleCnt="0"/>
      <dgm:spPr/>
    </dgm:pt>
    <dgm:pt modelId="{AD19E769-9D8A-CD43-A9C0-C2F843D3454E}" type="pres">
      <dgm:prSet presAssocID="{2DDBBB89-A908-6C44-9DC1-D1C0D336D6CC}" presName="compNode" presStyleCnt="0"/>
      <dgm:spPr/>
    </dgm:pt>
    <dgm:pt modelId="{ECB0B518-52BF-104F-A8A8-AFDCAE3CDC6D}" type="pres">
      <dgm:prSet presAssocID="{2DDBBB89-A908-6C44-9DC1-D1C0D336D6CC}" presName="pictRect" presStyleLbl="node1" presStyleIdx="2" presStyleCnt="6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1614" b="31614"/>
          </a:stretch>
        </a:blipFill>
      </dgm:spPr>
    </dgm:pt>
    <dgm:pt modelId="{CE972E24-33DC-DE4C-8B06-F9EEA5680623}" type="pres">
      <dgm:prSet presAssocID="{2DDBBB89-A908-6C44-9DC1-D1C0D336D6CC}" presName="textRect" presStyleLbl="revTx" presStyleIdx="2" presStyleCnt="6">
        <dgm:presLayoutVars>
          <dgm:bulletEnabled val="1"/>
        </dgm:presLayoutVars>
      </dgm:prSet>
      <dgm:spPr/>
    </dgm:pt>
    <dgm:pt modelId="{DD9E6302-52CC-8848-B619-57FC741A3473}" type="pres">
      <dgm:prSet presAssocID="{B01F2C6E-0F80-B04F-A4F8-8A64CDA4E341}" presName="sibTrans" presStyleLbl="sibTrans2D1" presStyleIdx="0" presStyleCnt="0"/>
      <dgm:spPr/>
    </dgm:pt>
    <dgm:pt modelId="{66551C89-05A3-2549-A5F5-774B679EFF2B}" type="pres">
      <dgm:prSet presAssocID="{EFCDC2DC-6788-B345-84BF-9756A7F5C9D4}" presName="compNode" presStyleCnt="0"/>
      <dgm:spPr/>
    </dgm:pt>
    <dgm:pt modelId="{FB5884E4-5CB8-B34E-A98A-5DA463D55C7B}" type="pres">
      <dgm:prSet presAssocID="{EFCDC2DC-6788-B345-84BF-9756A7F5C9D4}" presName="pictRect" presStyleLbl="nod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F6F46B90-60F2-6E4F-9CFB-1B707349C34B}" type="pres">
      <dgm:prSet presAssocID="{EFCDC2DC-6788-B345-84BF-9756A7F5C9D4}" presName="textRect" presStyleLbl="revTx" presStyleIdx="3" presStyleCnt="6">
        <dgm:presLayoutVars>
          <dgm:bulletEnabled val="1"/>
        </dgm:presLayoutVars>
      </dgm:prSet>
      <dgm:spPr/>
    </dgm:pt>
    <dgm:pt modelId="{EE753F51-209D-A945-9EA7-AE962CCF49F2}" type="pres">
      <dgm:prSet presAssocID="{77A75B05-1242-3F45-98D8-156D3C1036FB}" presName="sibTrans" presStyleLbl="sibTrans2D1" presStyleIdx="0" presStyleCnt="0"/>
      <dgm:spPr/>
    </dgm:pt>
    <dgm:pt modelId="{1A238577-EAAD-C248-B7AD-13A70C0693BA}" type="pres">
      <dgm:prSet presAssocID="{D5B06EE5-C2CB-6B43-87E5-AD20DEF56BBF}" presName="compNode" presStyleCnt="0"/>
      <dgm:spPr/>
    </dgm:pt>
    <dgm:pt modelId="{C1CC0007-FFFE-414D-9F4F-691938C32686}" type="pres">
      <dgm:prSet presAssocID="{D5B06EE5-C2CB-6B43-87E5-AD20DEF56BBF}" presName="pictRect" presStyleLbl="node1" presStyleIdx="4" presStyleCnt="6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550" r="15550"/>
          </a:stretch>
        </a:blipFill>
      </dgm:spPr>
    </dgm:pt>
    <dgm:pt modelId="{1F0E7172-A8C0-0A45-B30F-45058139701B}" type="pres">
      <dgm:prSet presAssocID="{D5B06EE5-C2CB-6B43-87E5-AD20DEF56BBF}" presName="textRect" presStyleLbl="revTx" presStyleIdx="4" presStyleCnt="6">
        <dgm:presLayoutVars>
          <dgm:bulletEnabled val="1"/>
        </dgm:presLayoutVars>
      </dgm:prSet>
      <dgm:spPr/>
    </dgm:pt>
    <dgm:pt modelId="{5379F019-92DE-424E-9693-5053578468ED}" type="pres">
      <dgm:prSet presAssocID="{9D61848D-E35F-2B41-8807-BE9B875A9908}" presName="sibTrans" presStyleLbl="sibTrans2D1" presStyleIdx="0" presStyleCnt="0"/>
      <dgm:spPr/>
    </dgm:pt>
    <dgm:pt modelId="{C687B8A2-C783-BB47-8133-0FF4E50CB63A}" type="pres">
      <dgm:prSet presAssocID="{44380FFA-DD9C-AD47-AA94-F37257C090B5}" presName="compNode" presStyleCnt="0"/>
      <dgm:spPr/>
    </dgm:pt>
    <dgm:pt modelId="{6427EFFF-3424-5F44-AA2E-90DC75ADF0D4}" type="pres">
      <dgm:prSet presAssocID="{44380FFA-DD9C-AD47-AA94-F37257C090B5}" presName="pictRect" presStyleLbl="node1" presStyleIdx="5" presStyleCnt="6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550" r="15550"/>
          </a:stretch>
        </a:blipFill>
      </dgm:spPr>
    </dgm:pt>
    <dgm:pt modelId="{D205ACBF-2EB0-4C45-BE72-609F303BAC27}" type="pres">
      <dgm:prSet presAssocID="{44380FFA-DD9C-AD47-AA94-F37257C090B5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F6F70700-2A51-D847-A3A3-897B46693BE6}" srcId="{B583FFCF-017B-7449-8927-0A1A6F2DA6C3}" destId="{2DDBBB89-A908-6C44-9DC1-D1C0D336D6CC}" srcOrd="2" destOrd="0" parTransId="{C87CADEA-90C5-E849-98E4-8B683337265E}" sibTransId="{B01F2C6E-0F80-B04F-A4F8-8A64CDA4E341}"/>
    <dgm:cxn modelId="{36773603-9F2E-2B4D-BA24-32C55DC952C9}" type="presOf" srcId="{2DDBBB89-A908-6C44-9DC1-D1C0D336D6CC}" destId="{CE972E24-33DC-DE4C-8B06-F9EEA5680623}" srcOrd="0" destOrd="0" presId="urn:microsoft.com/office/officeart/2005/8/layout/pList1"/>
    <dgm:cxn modelId="{F200F411-90EA-0F40-9D3A-62BA0DB92F06}" type="presOf" srcId="{EFCDC2DC-6788-B345-84BF-9756A7F5C9D4}" destId="{F6F46B90-60F2-6E4F-9CFB-1B707349C34B}" srcOrd="0" destOrd="0" presId="urn:microsoft.com/office/officeart/2005/8/layout/pList1"/>
    <dgm:cxn modelId="{A0A78B12-24EA-2B43-A652-7533A933528A}" srcId="{B583FFCF-017B-7449-8927-0A1A6F2DA6C3}" destId="{1E381A33-4617-1F43-B4FC-B6BF4CBC2B6F}" srcOrd="0" destOrd="0" parTransId="{AEA6F5D3-E7C9-8742-9683-D0088A8B91A3}" sibTransId="{A526815B-CC62-C94E-9C1B-796520231807}"/>
    <dgm:cxn modelId="{AC793F15-86F1-1446-9CE4-5CB8AAC5B38A}" srcId="{B583FFCF-017B-7449-8927-0A1A6F2DA6C3}" destId="{D5B06EE5-C2CB-6B43-87E5-AD20DEF56BBF}" srcOrd="4" destOrd="0" parTransId="{0F7C077C-4694-484C-8CED-1BF18B5A6CC6}" sibTransId="{9D61848D-E35F-2B41-8807-BE9B875A9908}"/>
    <dgm:cxn modelId="{5865252C-7F2C-E64D-AA2B-544AD2BC4C26}" type="presOf" srcId="{1E381A33-4617-1F43-B4FC-B6BF4CBC2B6F}" destId="{9526D294-0A9F-3B43-B2BA-576098B762AC}" srcOrd="0" destOrd="0" presId="urn:microsoft.com/office/officeart/2005/8/layout/pList1"/>
    <dgm:cxn modelId="{5F41933F-DE1D-7748-A7DB-C1749C66DB62}" srcId="{B583FFCF-017B-7449-8927-0A1A6F2DA6C3}" destId="{44380FFA-DD9C-AD47-AA94-F37257C090B5}" srcOrd="5" destOrd="0" parTransId="{CCCE21BA-23FE-B24F-A9C7-CA74C6177A9C}" sibTransId="{98424EAD-2C84-2D49-91A0-2A16D8FB5F10}"/>
    <dgm:cxn modelId="{66416741-D689-1540-B64E-CCD7F60D37F4}" srcId="{B583FFCF-017B-7449-8927-0A1A6F2DA6C3}" destId="{66EE7F16-88BE-374C-B6A9-F0BE111B9F68}" srcOrd="1" destOrd="0" parTransId="{6920CAA9-467C-1C42-8C8D-51CEBC55E652}" sibTransId="{E8253AF0-92A4-364D-8287-77F06D02CF1B}"/>
    <dgm:cxn modelId="{82152567-E88A-F945-B2FA-46C9192EA7B3}" type="presOf" srcId="{B01F2C6E-0F80-B04F-A4F8-8A64CDA4E341}" destId="{DD9E6302-52CC-8848-B619-57FC741A3473}" srcOrd="0" destOrd="0" presId="urn:microsoft.com/office/officeart/2005/8/layout/pList1"/>
    <dgm:cxn modelId="{E6533B6C-2560-5340-BC40-63D1A8198D82}" type="presOf" srcId="{D5B06EE5-C2CB-6B43-87E5-AD20DEF56BBF}" destId="{1F0E7172-A8C0-0A45-B30F-45058139701B}" srcOrd="0" destOrd="0" presId="urn:microsoft.com/office/officeart/2005/8/layout/pList1"/>
    <dgm:cxn modelId="{46A02F73-6257-6E41-9DC0-1F9D009AABE3}" type="presOf" srcId="{66EE7F16-88BE-374C-B6A9-F0BE111B9F68}" destId="{EB7B2B2C-22F3-7F4D-AFF7-7B115803882D}" srcOrd="0" destOrd="0" presId="urn:microsoft.com/office/officeart/2005/8/layout/pList1"/>
    <dgm:cxn modelId="{F9F14589-000E-7D4A-BFB2-B807A7518C03}" type="presOf" srcId="{A526815B-CC62-C94E-9C1B-796520231807}" destId="{1A4384CA-94DA-6B43-92E3-185C12796064}" srcOrd="0" destOrd="0" presId="urn:microsoft.com/office/officeart/2005/8/layout/pList1"/>
    <dgm:cxn modelId="{D01419A5-82A4-DF41-A3A7-DEC05757BDE2}" type="presOf" srcId="{44380FFA-DD9C-AD47-AA94-F37257C090B5}" destId="{D205ACBF-2EB0-4C45-BE72-609F303BAC27}" srcOrd="0" destOrd="0" presId="urn:microsoft.com/office/officeart/2005/8/layout/pList1"/>
    <dgm:cxn modelId="{D440FFB5-2A9F-1A4B-BCC2-FD2815E04B2B}" type="presOf" srcId="{9D61848D-E35F-2B41-8807-BE9B875A9908}" destId="{5379F019-92DE-424E-9693-5053578468ED}" srcOrd="0" destOrd="0" presId="urn:microsoft.com/office/officeart/2005/8/layout/pList1"/>
    <dgm:cxn modelId="{261A90BF-D171-6B4A-92E2-6520D112E865}" srcId="{B583FFCF-017B-7449-8927-0A1A6F2DA6C3}" destId="{EFCDC2DC-6788-B345-84BF-9756A7F5C9D4}" srcOrd="3" destOrd="0" parTransId="{5A01B1E6-E829-9341-AEEE-B3C371DF061D}" sibTransId="{77A75B05-1242-3F45-98D8-156D3C1036FB}"/>
    <dgm:cxn modelId="{F69121C8-2344-C74D-8135-AC940E24B264}" type="presOf" srcId="{77A75B05-1242-3F45-98D8-156D3C1036FB}" destId="{EE753F51-209D-A945-9EA7-AE962CCF49F2}" srcOrd="0" destOrd="0" presId="urn:microsoft.com/office/officeart/2005/8/layout/pList1"/>
    <dgm:cxn modelId="{A37925DA-794E-5243-A263-DE14AD7A1A9E}" type="presOf" srcId="{B583FFCF-017B-7449-8927-0A1A6F2DA6C3}" destId="{0798DEA8-BE7B-8F41-B452-27842A28FC58}" srcOrd="0" destOrd="0" presId="urn:microsoft.com/office/officeart/2005/8/layout/pList1"/>
    <dgm:cxn modelId="{1348AFFF-75C9-C84F-8BB2-54818CC41F46}" type="presOf" srcId="{E8253AF0-92A4-364D-8287-77F06D02CF1B}" destId="{BA12BCE8-3CCE-D646-AA5A-BFA2286DF393}" srcOrd="0" destOrd="0" presId="urn:microsoft.com/office/officeart/2005/8/layout/pList1"/>
    <dgm:cxn modelId="{D005AABF-6D1D-BD49-86E0-ED8A1BFF60FC}" type="presParOf" srcId="{0798DEA8-BE7B-8F41-B452-27842A28FC58}" destId="{4535810A-9A08-8F4F-A705-5408C3B6CDB9}" srcOrd="0" destOrd="0" presId="urn:microsoft.com/office/officeart/2005/8/layout/pList1"/>
    <dgm:cxn modelId="{A0464C67-0BE1-B842-A3BF-ECFA80596D80}" type="presParOf" srcId="{4535810A-9A08-8F4F-A705-5408C3B6CDB9}" destId="{45AA5560-0316-9F46-B52A-7C489272DE11}" srcOrd="0" destOrd="0" presId="urn:microsoft.com/office/officeart/2005/8/layout/pList1"/>
    <dgm:cxn modelId="{96BB4F88-2CC9-0D41-A423-A1C95CE2A2B1}" type="presParOf" srcId="{4535810A-9A08-8F4F-A705-5408C3B6CDB9}" destId="{9526D294-0A9F-3B43-B2BA-576098B762AC}" srcOrd="1" destOrd="0" presId="urn:microsoft.com/office/officeart/2005/8/layout/pList1"/>
    <dgm:cxn modelId="{8DE0D740-3D81-234E-A340-AEB9F97D3261}" type="presParOf" srcId="{0798DEA8-BE7B-8F41-B452-27842A28FC58}" destId="{1A4384CA-94DA-6B43-92E3-185C12796064}" srcOrd="1" destOrd="0" presId="urn:microsoft.com/office/officeart/2005/8/layout/pList1"/>
    <dgm:cxn modelId="{B1E2DAFE-BA1C-B643-B57C-D7670BBC71FA}" type="presParOf" srcId="{0798DEA8-BE7B-8F41-B452-27842A28FC58}" destId="{F26A36A8-BF66-694E-AF59-E916D0F8B51B}" srcOrd="2" destOrd="0" presId="urn:microsoft.com/office/officeart/2005/8/layout/pList1"/>
    <dgm:cxn modelId="{65935279-D281-5D42-A126-20A4FC011FED}" type="presParOf" srcId="{F26A36A8-BF66-694E-AF59-E916D0F8B51B}" destId="{601DDFF1-5960-6E44-93F4-A1D0B9849CF4}" srcOrd="0" destOrd="0" presId="urn:microsoft.com/office/officeart/2005/8/layout/pList1"/>
    <dgm:cxn modelId="{BCED1AE6-692B-E14E-9B86-9AC2A78706CC}" type="presParOf" srcId="{F26A36A8-BF66-694E-AF59-E916D0F8B51B}" destId="{EB7B2B2C-22F3-7F4D-AFF7-7B115803882D}" srcOrd="1" destOrd="0" presId="urn:microsoft.com/office/officeart/2005/8/layout/pList1"/>
    <dgm:cxn modelId="{16DD95F7-5EF8-4B47-A80C-CE861AFBC2A3}" type="presParOf" srcId="{0798DEA8-BE7B-8F41-B452-27842A28FC58}" destId="{BA12BCE8-3CCE-D646-AA5A-BFA2286DF393}" srcOrd="3" destOrd="0" presId="urn:microsoft.com/office/officeart/2005/8/layout/pList1"/>
    <dgm:cxn modelId="{D63A0E30-B5B1-9D48-92EB-03399203514A}" type="presParOf" srcId="{0798DEA8-BE7B-8F41-B452-27842A28FC58}" destId="{AD19E769-9D8A-CD43-A9C0-C2F843D3454E}" srcOrd="4" destOrd="0" presId="urn:microsoft.com/office/officeart/2005/8/layout/pList1"/>
    <dgm:cxn modelId="{015AFAAE-C964-AA49-9D33-784B30EAD83F}" type="presParOf" srcId="{AD19E769-9D8A-CD43-A9C0-C2F843D3454E}" destId="{ECB0B518-52BF-104F-A8A8-AFDCAE3CDC6D}" srcOrd="0" destOrd="0" presId="urn:microsoft.com/office/officeart/2005/8/layout/pList1"/>
    <dgm:cxn modelId="{648BC273-903E-DC4A-9DB8-8432265FAB3D}" type="presParOf" srcId="{AD19E769-9D8A-CD43-A9C0-C2F843D3454E}" destId="{CE972E24-33DC-DE4C-8B06-F9EEA5680623}" srcOrd="1" destOrd="0" presId="urn:microsoft.com/office/officeart/2005/8/layout/pList1"/>
    <dgm:cxn modelId="{F77FA258-83DD-3E44-954F-D45CB4939833}" type="presParOf" srcId="{0798DEA8-BE7B-8F41-B452-27842A28FC58}" destId="{DD9E6302-52CC-8848-B619-57FC741A3473}" srcOrd="5" destOrd="0" presId="urn:microsoft.com/office/officeart/2005/8/layout/pList1"/>
    <dgm:cxn modelId="{3A245330-81D9-BB4E-9F2B-F3178F7B1DEA}" type="presParOf" srcId="{0798DEA8-BE7B-8F41-B452-27842A28FC58}" destId="{66551C89-05A3-2549-A5F5-774B679EFF2B}" srcOrd="6" destOrd="0" presId="urn:microsoft.com/office/officeart/2005/8/layout/pList1"/>
    <dgm:cxn modelId="{D2B878C8-7D9C-4C47-9AF7-11B81E65C811}" type="presParOf" srcId="{66551C89-05A3-2549-A5F5-774B679EFF2B}" destId="{FB5884E4-5CB8-B34E-A98A-5DA463D55C7B}" srcOrd="0" destOrd="0" presId="urn:microsoft.com/office/officeart/2005/8/layout/pList1"/>
    <dgm:cxn modelId="{DFF602F8-2087-0E45-B2A4-221A191BF99D}" type="presParOf" srcId="{66551C89-05A3-2549-A5F5-774B679EFF2B}" destId="{F6F46B90-60F2-6E4F-9CFB-1B707349C34B}" srcOrd="1" destOrd="0" presId="urn:microsoft.com/office/officeart/2005/8/layout/pList1"/>
    <dgm:cxn modelId="{B6B52A09-6F6A-A84D-8DEA-B54A40745139}" type="presParOf" srcId="{0798DEA8-BE7B-8F41-B452-27842A28FC58}" destId="{EE753F51-209D-A945-9EA7-AE962CCF49F2}" srcOrd="7" destOrd="0" presId="urn:microsoft.com/office/officeart/2005/8/layout/pList1"/>
    <dgm:cxn modelId="{09D92CB2-BE14-3C49-9BEA-48C39EDD3B37}" type="presParOf" srcId="{0798DEA8-BE7B-8F41-B452-27842A28FC58}" destId="{1A238577-EAAD-C248-B7AD-13A70C0693BA}" srcOrd="8" destOrd="0" presId="urn:microsoft.com/office/officeart/2005/8/layout/pList1"/>
    <dgm:cxn modelId="{8F4CFCDF-7DA0-9541-B3B4-91ABA584B716}" type="presParOf" srcId="{1A238577-EAAD-C248-B7AD-13A70C0693BA}" destId="{C1CC0007-FFFE-414D-9F4F-691938C32686}" srcOrd="0" destOrd="0" presId="urn:microsoft.com/office/officeart/2005/8/layout/pList1"/>
    <dgm:cxn modelId="{BA45461E-22DC-EE49-9E09-D4C3B94A22A5}" type="presParOf" srcId="{1A238577-EAAD-C248-B7AD-13A70C0693BA}" destId="{1F0E7172-A8C0-0A45-B30F-45058139701B}" srcOrd="1" destOrd="0" presId="urn:microsoft.com/office/officeart/2005/8/layout/pList1"/>
    <dgm:cxn modelId="{AEFDC073-CCC1-1F41-B35D-423D4C5AC1F9}" type="presParOf" srcId="{0798DEA8-BE7B-8F41-B452-27842A28FC58}" destId="{5379F019-92DE-424E-9693-5053578468ED}" srcOrd="9" destOrd="0" presId="urn:microsoft.com/office/officeart/2005/8/layout/pList1"/>
    <dgm:cxn modelId="{B8CF487E-A37B-9E41-B843-4D67603CF2A4}" type="presParOf" srcId="{0798DEA8-BE7B-8F41-B452-27842A28FC58}" destId="{C687B8A2-C783-BB47-8133-0FF4E50CB63A}" srcOrd="10" destOrd="0" presId="urn:microsoft.com/office/officeart/2005/8/layout/pList1"/>
    <dgm:cxn modelId="{A8BA91D6-EA49-0842-A65F-146E2B7CBB6B}" type="presParOf" srcId="{C687B8A2-C783-BB47-8133-0FF4E50CB63A}" destId="{6427EFFF-3424-5F44-AA2E-90DC75ADF0D4}" srcOrd="0" destOrd="0" presId="urn:microsoft.com/office/officeart/2005/8/layout/pList1"/>
    <dgm:cxn modelId="{0CA7C141-5E56-9E4F-B29C-27AD81BE9695}" type="presParOf" srcId="{C687B8A2-C783-BB47-8133-0FF4E50CB63A}" destId="{D205ACBF-2EB0-4C45-BE72-609F303BAC2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56434A-D3C3-874A-BD9C-5D8DEB324644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47E69634-270A-8A4E-8B8E-8B759585A568}">
      <dgm:prSet phldrT="[Text]" custT="1"/>
      <dgm:spPr/>
      <dgm:t>
        <a:bodyPr/>
        <a:lstStyle/>
        <a:p>
          <a:r>
            <a:rPr lang="en-US" sz="4000" dirty="0"/>
            <a:t>Application </a:t>
          </a:r>
        </a:p>
      </dgm:t>
    </dgm:pt>
    <dgm:pt modelId="{F6D5AF3B-55BC-6D4C-A081-F4BB432181BE}" type="parTrans" cxnId="{174AA9F0-1883-BD45-A6E6-1168809739F4}">
      <dgm:prSet/>
      <dgm:spPr/>
      <dgm:t>
        <a:bodyPr/>
        <a:lstStyle/>
        <a:p>
          <a:endParaRPr lang="en-US" sz="4000"/>
        </a:p>
      </dgm:t>
    </dgm:pt>
    <dgm:pt modelId="{D0F7F9DF-2802-DD48-B415-724F81C76E78}" type="sibTrans" cxnId="{174AA9F0-1883-BD45-A6E6-1168809739F4}">
      <dgm:prSet/>
      <dgm:spPr/>
      <dgm:t>
        <a:bodyPr/>
        <a:lstStyle/>
        <a:p>
          <a:endParaRPr lang="en-US" sz="4000"/>
        </a:p>
      </dgm:t>
    </dgm:pt>
    <dgm:pt modelId="{3D6B2982-126A-5E4E-97AC-2E67F56337C2}">
      <dgm:prSet phldrT="[Text]" custT="1"/>
      <dgm:spPr/>
      <dgm:t>
        <a:bodyPr/>
        <a:lstStyle/>
        <a:p>
          <a:r>
            <a:rPr lang="en-US" sz="4000" dirty="0"/>
            <a:t>Proficiency test</a:t>
          </a:r>
        </a:p>
      </dgm:t>
    </dgm:pt>
    <dgm:pt modelId="{E149A031-55A6-8C4C-872D-12E82EEB6484}" type="parTrans" cxnId="{73ACD40D-A761-9C43-AE58-AD9EF2D050D9}">
      <dgm:prSet/>
      <dgm:spPr/>
      <dgm:t>
        <a:bodyPr/>
        <a:lstStyle/>
        <a:p>
          <a:endParaRPr lang="en-US" sz="4000"/>
        </a:p>
      </dgm:t>
    </dgm:pt>
    <dgm:pt modelId="{8C430555-2271-A140-86E6-6F79657E16B9}" type="sibTrans" cxnId="{73ACD40D-A761-9C43-AE58-AD9EF2D050D9}">
      <dgm:prSet/>
      <dgm:spPr/>
      <dgm:t>
        <a:bodyPr/>
        <a:lstStyle/>
        <a:p>
          <a:endParaRPr lang="en-US" sz="4000"/>
        </a:p>
      </dgm:t>
    </dgm:pt>
    <dgm:pt modelId="{B0C40F76-C430-AD47-A958-F530AE6DA7DD}">
      <dgm:prSet phldrT="[Text]" custT="1"/>
      <dgm:spPr/>
      <dgm:t>
        <a:bodyPr/>
        <a:lstStyle/>
        <a:p>
          <a:r>
            <a:rPr lang="en-US" sz="4000" dirty="0"/>
            <a:t>Monthly report cards</a:t>
          </a:r>
        </a:p>
      </dgm:t>
    </dgm:pt>
    <dgm:pt modelId="{FE46335F-BDE1-F64D-BB95-688D096AD3CA}" type="parTrans" cxnId="{1F2779D4-A829-C74A-A38D-D1F4B6FF8EDE}">
      <dgm:prSet/>
      <dgm:spPr/>
      <dgm:t>
        <a:bodyPr/>
        <a:lstStyle/>
        <a:p>
          <a:endParaRPr lang="en-US" sz="4000"/>
        </a:p>
      </dgm:t>
    </dgm:pt>
    <dgm:pt modelId="{676E8FFE-2166-C241-9DAC-347A7F3593C5}" type="sibTrans" cxnId="{1F2779D4-A829-C74A-A38D-D1F4B6FF8EDE}">
      <dgm:prSet/>
      <dgm:spPr/>
      <dgm:t>
        <a:bodyPr/>
        <a:lstStyle/>
        <a:p>
          <a:endParaRPr lang="en-US" sz="4000"/>
        </a:p>
      </dgm:t>
    </dgm:pt>
    <dgm:pt modelId="{DB67841D-E26B-3A4C-B7F2-B8EDF32F8304}">
      <dgm:prSet phldrT="[Text]" custT="1"/>
      <dgm:spPr/>
      <dgm:t>
        <a:bodyPr/>
        <a:lstStyle/>
        <a:p>
          <a:r>
            <a:rPr lang="en-US" sz="4000" dirty="0"/>
            <a:t>Annual review</a:t>
          </a:r>
        </a:p>
      </dgm:t>
    </dgm:pt>
    <dgm:pt modelId="{4A690BBD-1794-0047-9958-F416E7E00368}" type="parTrans" cxnId="{B3B93E9E-AC6C-FE48-B997-8DE093EADF3A}">
      <dgm:prSet/>
      <dgm:spPr/>
      <dgm:t>
        <a:bodyPr/>
        <a:lstStyle/>
        <a:p>
          <a:endParaRPr lang="en-US" sz="4000"/>
        </a:p>
      </dgm:t>
    </dgm:pt>
    <dgm:pt modelId="{C34BF956-0348-4645-8599-BC0E8DD77915}" type="sibTrans" cxnId="{B3B93E9E-AC6C-FE48-B997-8DE093EADF3A}">
      <dgm:prSet/>
      <dgm:spPr/>
      <dgm:t>
        <a:bodyPr/>
        <a:lstStyle/>
        <a:p>
          <a:endParaRPr lang="en-US" sz="4000"/>
        </a:p>
      </dgm:t>
    </dgm:pt>
    <dgm:pt modelId="{8F441AE5-79E4-4B4C-AF1B-C2DB2459EE9C}">
      <dgm:prSet phldrT="[Text]" custT="1"/>
      <dgm:spPr/>
      <dgm:t>
        <a:bodyPr/>
        <a:lstStyle/>
        <a:p>
          <a:r>
            <a:rPr lang="en-US" sz="4000" dirty="0"/>
            <a:t>Certification status notification</a:t>
          </a:r>
        </a:p>
      </dgm:t>
    </dgm:pt>
    <dgm:pt modelId="{0AABB4E1-1355-6542-8C4A-347FC0914C42}" type="sibTrans" cxnId="{5FC70B79-560D-5A4A-ADAE-D830F3F8C3CC}">
      <dgm:prSet/>
      <dgm:spPr/>
      <dgm:t>
        <a:bodyPr/>
        <a:lstStyle/>
        <a:p>
          <a:endParaRPr lang="en-US" sz="4000"/>
        </a:p>
      </dgm:t>
    </dgm:pt>
    <dgm:pt modelId="{808E2A0A-32CB-7C4E-A0B8-A51E4D1CCEFD}" type="parTrans" cxnId="{5FC70B79-560D-5A4A-ADAE-D830F3F8C3CC}">
      <dgm:prSet/>
      <dgm:spPr/>
      <dgm:t>
        <a:bodyPr/>
        <a:lstStyle/>
        <a:p>
          <a:endParaRPr lang="en-US" sz="4000"/>
        </a:p>
      </dgm:t>
    </dgm:pt>
    <dgm:pt modelId="{4DF7C44D-E1C7-164B-9743-440119249184}" type="pres">
      <dgm:prSet presAssocID="{6B56434A-D3C3-874A-BD9C-5D8DEB324644}" presName="Name0" presStyleCnt="0">
        <dgm:presLayoutVars>
          <dgm:dir/>
          <dgm:resizeHandles val="exact"/>
        </dgm:presLayoutVars>
      </dgm:prSet>
      <dgm:spPr/>
    </dgm:pt>
    <dgm:pt modelId="{703D7517-7D72-7F43-B0A6-5EFA251874D1}" type="pres">
      <dgm:prSet presAssocID="{47E69634-270A-8A4E-8B8E-8B759585A568}" presName="node" presStyleLbl="node1" presStyleIdx="0" presStyleCnt="5">
        <dgm:presLayoutVars>
          <dgm:bulletEnabled val="1"/>
        </dgm:presLayoutVars>
      </dgm:prSet>
      <dgm:spPr/>
    </dgm:pt>
    <dgm:pt modelId="{87CE25EE-CF08-BA45-B06F-D6500EB1E32B}" type="pres">
      <dgm:prSet presAssocID="{D0F7F9DF-2802-DD48-B415-724F81C76E78}" presName="sibTrans" presStyleLbl="sibTrans2D1" presStyleIdx="0" presStyleCnt="4"/>
      <dgm:spPr/>
    </dgm:pt>
    <dgm:pt modelId="{675706FF-C6A5-8247-B897-16D05FE3DA21}" type="pres">
      <dgm:prSet presAssocID="{D0F7F9DF-2802-DD48-B415-724F81C76E78}" presName="connectorText" presStyleLbl="sibTrans2D1" presStyleIdx="0" presStyleCnt="4"/>
      <dgm:spPr/>
    </dgm:pt>
    <dgm:pt modelId="{F3C0A9F2-1BFB-2642-BFB9-9BF9441EB003}" type="pres">
      <dgm:prSet presAssocID="{3D6B2982-126A-5E4E-97AC-2E67F56337C2}" presName="node" presStyleLbl="node1" presStyleIdx="1" presStyleCnt="5">
        <dgm:presLayoutVars>
          <dgm:bulletEnabled val="1"/>
        </dgm:presLayoutVars>
      </dgm:prSet>
      <dgm:spPr/>
    </dgm:pt>
    <dgm:pt modelId="{FE1FCAA9-5501-9445-BFF7-8C7E4A1918AB}" type="pres">
      <dgm:prSet presAssocID="{8C430555-2271-A140-86E6-6F79657E16B9}" presName="sibTrans" presStyleLbl="sibTrans2D1" presStyleIdx="1" presStyleCnt="4"/>
      <dgm:spPr/>
    </dgm:pt>
    <dgm:pt modelId="{6B23D91C-435B-2544-899B-71A013AD5DDA}" type="pres">
      <dgm:prSet presAssocID="{8C430555-2271-A140-86E6-6F79657E16B9}" presName="connectorText" presStyleLbl="sibTrans2D1" presStyleIdx="1" presStyleCnt="4"/>
      <dgm:spPr/>
    </dgm:pt>
    <dgm:pt modelId="{03441543-3037-B641-9482-C4F18FA60AB0}" type="pres">
      <dgm:prSet presAssocID="{8F441AE5-79E4-4B4C-AF1B-C2DB2459EE9C}" presName="node" presStyleLbl="node1" presStyleIdx="2" presStyleCnt="5">
        <dgm:presLayoutVars>
          <dgm:bulletEnabled val="1"/>
        </dgm:presLayoutVars>
      </dgm:prSet>
      <dgm:spPr/>
    </dgm:pt>
    <dgm:pt modelId="{64B4F74A-299F-5C4E-B8C1-43EC62C7C801}" type="pres">
      <dgm:prSet presAssocID="{0AABB4E1-1355-6542-8C4A-347FC0914C42}" presName="sibTrans" presStyleLbl="sibTrans2D1" presStyleIdx="2" presStyleCnt="4"/>
      <dgm:spPr/>
    </dgm:pt>
    <dgm:pt modelId="{3FCBFD5F-907E-8A47-9166-749FB0997F50}" type="pres">
      <dgm:prSet presAssocID="{0AABB4E1-1355-6542-8C4A-347FC0914C42}" presName="connectorText" presStyleLbl="sibTrans2D1" presStyleIdx="2" presStyleCnt="4"/>
      <dgm:spPr/>
    </dgm:pt>
    <dgm:pt modelId="{C52E49B0-289B-984D-93CA-3EB86CC80A7F}" type="pres">
      <dgm:prSet presAssocID="{B0C40F76-C430-AD47-A958-F530AE6DA7DD}" presName="node" presStyleLbl="node1" presStyleIdx="3" presStyleCnt="5">
        <dgm:presLayoutVars>
          <dgm:bulletEnabled val="1"/>
        </dgm:presLayoutVars>
      </dgm:prSet>
      <dgm:spPr/>
    </dgm:pt>
    <dgm:pt modelId="{2DD90065-D0EA-7A45-8C58-FE6437B5EB55}" type="pres">
      <dgm:prSet presAssocID="{676E8FFE-2166-C241-9DAC-347A7F3593C5}" presName="sibTrans" presStyleLbl="sibTrans2D1" presStyleIdx="3" presStyleCnt="4"/>
      <dgm:spPr/>
    </dgm:pt>
    <dgm:pt modelId="{2DDFB631-124D-D548-B703-AF6F7DD73944}" type="pres">
      <dgm:prSet presAssocID="{676E8FFE-2166-C241-9DAC-347A7F3593C5}" presName="connectorText" presStyleLbl="sibTrans2D1" presStyleIdx="3" presStyleCnt="4"/>
      <dgm:spPr/>
    </dgm:pt>
    <dgm:pt modelId="{9A5AA926-F338-594E-92E6-CAAC88A775D7}" type="pres">
      <dgm:prSet presAssocID="{DB67841D-E26B-3A4C-B7F2-B8EDF32F8304}" presName="node" presStyleLbl="node1" presStyleIdx="4" presStyleCnt="5">
        <dgm:presLayoutVars>
          <dgm:bulletEnabled val="1"/>
        </dgm:presLayoutVars>
      </dgm:prSet>
      <dgm:spPr/>
    </dgm:pt>
  </dgm:ptLst>
  <dgm:cxnLst>
    <dgm:cxn modelId="{73ACD40D-A761-9C43-AE58-AD9EF2D050D9}" srcId="{6B56434A-D3C3-874A-BD9C-5D8DEB324644}" destId="{3D6B2982-126A-5E4E-97AC-2E67F56337C2}" srcOrd="1" destOrd="0" parTransId="{E149A031-55A6-8C4C-872D-12E82EEB6484}" sibTransId="{8C430555-2271-A140-86E6-6F79657E16B9}"/>
    <dgm:cxn modelId="{4C5B4314-D1B4-F749-957F-CF6E370915E1}" type="presOf" srcId="{47E69634-270A-8A4E-8B8E-8B759585A568}" destId="{703D7517-7D72-7F43-B0A6-5EFA251874D1}" srcOrd="0" destOrd="0" presId="urn:microsoft.com/office/officeart/2005/8/layout/process1"/>
    <dgm:cxn modelId="{25D4CE17-05DC-944F-8645-552E5960C76C}" type="presOf" srcId="{D0F7F9DF-2802-DD48-B415-724F81C76E78}" destId="{87CE25EE-CF08-BA45-B06F-D6500EB1E32B}" srcOrd="0" destOrd="0" presId="urn:microsoft.com/office/officeart/2005/8/layout/process1"/>
    <dgm:cxn modelId="{4459601C-8F40-D54F-BB3D-A8C0095515DA}" type="presOf" srcId="{B0C40F76-C430-AD47-A958-F530AE6DA7DD}" destId="{C52E49B0-289B-984D-93CA-3EB86CC80A7F}" srcOrd="0" destOrd="0" presId="urn:microsoft.com/office/officeart/2005/8/layout/process1"/>
    <dgm:cxn modelId="{94D59020-CF57-0246-8B18-AD11AA610EC3}" type="presOf" srcId="{8F441AE5-79E4-4B4C-AF1B-C2DB2459EE9C}" destId="{03441543-3037-B641-9482-C4F18FA60AB0}" srcOrd="0" destOrd="0" presId="urn:microsoft.com/office/officeart/2005/8/layout/process1"/>
    <dgm:cxn modelId="{4246F941-18D9-314B-9A9D-95EF47AFA708}" type="presOf" srcId="{0AABB4E1-1355-6542-8C4A-347FC0914C42}" destId="{64B4F74A-299F-5C4E-B8C1-43EC62C7C801}" srcOrd="0" destOrd="0" presId="urn:microsoft.com/office/officeart/2005/8/layout/process1"/>
    <dgm:cxn modelId="{A4159D51-3812-054B-BBB7-96E5C9A910DE}" type="presOf" srcId="{0AABB4E1-1355-6542-8C4A-347FC0914C42}" destId="{3FCBFD5F-907E-8A47-9166-749FB0997F50}" srcOrd="1" destOrd="0" presId="urn:microsoft.com/office/officeart/2005/8/layout/process1"/>
    <dgm:cxn modelId="{5FC70B79-560D-5A4A-ADAE-D830F3F8C3CC}" srcId="{6B56434A-D3C3-874A-BD9C-5D8DEB324644}" destId="{8F441AE5-79E4-4B4C-AF1B-C2DB2459EE9C}" srcOrd="2" destOrd="0" parTransId="{808E2A0A-32CB-7C4E-A0B8-A51E4D1CCEFD}" sibTransId="{0AABB4E1-1355-6542-8C4A-347FC0914C42}"/>
    <dgm:cxn modelId="{99DE309C-C451-3043-8B49-58489CC30D0C}" type="presOf" srcId="{676E8FFE-2166-C241-9DAC-347A7F3593C5}" destId="{2DD90065-D0EA-7A45-8C58-FE6437B5EB55}" srcOrd="0" destOrd="0" presId="urn:microsoft.com/office/officeart/2005/8/layout/process1"/>
    <dgm:cxn modelId="{B3B93E9E-AC6C-FE48-B997-8DE093EADF3A}" srcId="{6B56434A-D3C3-874A-BD9C-5D8DEB324644}" destId="{DB67841D-E26B-3A4C-B7F2-B8EDF32F8304}" srcOrd="4" destOrd="0" parTransId="{4A690BBD-1794-0047-9958-F416E7E00368}" sibTransId="{C34BF956-0348-4645-8599-BC0E8DD77915}"/>
    <dgm:cxn modelId="{84996AB9-0199-D847-8E26-5E3CC1531A82}" type="presOf" srcId="{DB67841D-E26B-3A4C-B7F2-B8EDF32F8304}" destId="{9A5AA926-F338-594E-92E6-CAAC88A775D7}" srcOrd="0" destOrd="0" presId="urn:microsoft.com/office/officeart/2005/8/layout/process1"/>
    <dgm:cxn modelId="{A2DE5BCA-3FB1-234D-8452-9ECF2556850C}" type="presOf" srcId="{8C430555-2271-A140-86E6-6F79657E16B9}" destId="{6B23D91C-435B-2544-899B-71A013AD5DDA}" srcOrd="1" destOrd="0" presId="urn:microsoft.com/office/officeart/2005/8/layout/process1"/>
    <dgm:cxn modelId="{1F2779D4-A829-C74A-A38D-D1F4B6FF8EDE}" srcId="{6B56434A-D3C3-874A-BD9C-5D8DEB324644}" destId="{B0C40F76-C430-AD47-A958-F530AE6DA7DD}" srcOrd="3" destOrd="0" parTransId="{FE46335F-BDE1-F64D-BB95-688D096AD3CA}" sibTransId="{676E8FFE-2166-C241-9DAC-347A7F3593C5}"/>
    <dgm:cxn modelId="{CA1B4FD5-0710-2D43-8B01-C23420CE61F0}" type="presOf" srcId="{3D6B2982-126A-5E4E-97AC-2E67F56337C2}" destId="{F3C0A9F2-1BFB-2642-BFB9-9BF9441EB003}" srcOrd="0" destOrd="0" presId="urn:microsoft.com/office/officeart/2005/8/layout/process1"/>
    <dgm:cxn modelId="{6353F6DD-7C41-F14F-9B0A-A2D07F9CD25D}" type="presOf" srcId="{D0F7F9DF-2802-DD48-B415-724F81C76E78}" destId="{675706FF-C6A5-8247-B897-16D05FE3DA21}" srcOrd="1" destOrd="0" presId="urn:microsoft.com/office/officeart/2005/8/layout/process1"/>
    <dgm:cxn modelId="{C918B6E7-077A-3846-94DC-17A116BB495F}" type="presOf" srcId="{676E8FFE-2166-C241-9DAC-347A7F3593C5}" destId="{2DDFB631-124D-D548-B703-AF6F7DD73944}" srcOrd="1" destOrd="0" presId="urn:microsoft.com/office/officeart/2005/8/layout/process1"/>
    <dgm:cxn modelId="{66EDF1ED-1B62-E842-82EC-55A1ABA71EFD}" type="presOf" srcId="{8C430555-2271-A140-86E6-6F79657E16B9}" destId="{FE1FCAA9-5501-9445-BFF7-8C7E4A1918AB}" srcOrd="0" destOrd="0" presId="urn:microsoft.com/office/officeart/2005/8/layout/process1"/>
    <dgm:cxn modelId="{AAF671EE-F019-184D-9E92-93C68DBE734D}" type="presOf" srcId="{6B56434A-D3C3-874A-BD9C-5D8DEB324644}" destId="{4DF7C44D-E1C7-164B-9743-440119249184}" srcOrd="0" destOrd="0" presId="urn:microsoft.com/office/officeart/2005/8/layout/process1"/>
    <dgm:cxn modelId="{174AA9F0-1883-BD45-A6E6-1168809739F4}" srcId="{6B56434A-D3C3-874A-BD9C-5D8DEB324644}" destId="{47E69634-270A-8A4E-8B8E-8B759585A568}" srcOrd="0" destOrd="0" parTransId="{F6D5AF3B-55BC-6D4C-A081-F4BB432181BE}" sibTransId="{D0F7F9DF-2802-DD48-B415-724F81C76E78}"/>
    <dgm:cxn modelId="{C5080102-98C3-D54B-B630-0BFD3BDDCCCD}" type="presParOf" srcId="{4DF7C44D-E1C7-164B-9743-440119249184}" destId="{703D7517-7D72-7F43-B0A6-5EFA251874D1}" srcOrd="0" destOrd="0" presId="urn:microsoft.com/office/officeart/2005/8/layout/process1"/>
    <dgm:cxn modelId="{72F2AB2F-CF92-FE4B-9CE1-36237EF16697}" type="presParOf" srcId="{4DF7C44D-E1C7-164B-9743-440119249184}" destId="{87CE25EE-CF08-BA45-B06F-D6500EB1E32B}" srcOrd="1" destOrd="0" presId="urn:microsoft.com/office/officeart/2005/8/layout/process1"/>
    <dgm:cxn modelId="{D3305CE7-883F-E840-AAE4-6E43392F0295}" type="presParOf" srcId="{87CE25EE-CF08-BA45-B06F-D6500EB1E32B}" destId="{675706FF-C6A5-8247-B897-16D05FE3DA21}" srcOrd="0" destOrd="0" presId="urn:microsoft.com/office/officeart/2005/8/layout/process1"/>
    <dgm:cxn modelId="{2D2C9B09-3E34-7F49-9BDD-790BADBAAF63}" type="presParOf" srcId="{4DF7C44D-E1C7-164B-9743-440119249184}" destId="{F3C0A9F2-1BFB-2642-BFB9-9BF9441EB003}" srcOrd="2" destOrd="0" presId="urn:microsoft.com/office/officeart/2005/8/layout/process1"/>
    <dgm:cxn modelId="{72759EAB-D948-1A41-AA6F-26DE2576D201}" type="presParOf" srcId="{4DF7C44D-E1C7-164B-9743-440119249184}" destId="{FE1FCAA9-5501-9445-BFF7-8C7E4A1918AB}" srcOrd="3" destOrd="0" presId="urn:microsoft.com/office/officeart/2005/8/layout/process1"/>
    <dgm:cxn modelId="{32ED7480-CB32-C748-83E6-02A5040F2DBC}" type="presParOf" srcId="{FE1FCAA9-5501-9445-BFF7-8C7E4A1918AB}" destId="{6B23D91C-435B-2544-899B-71A013AD5DDA}" srcOrd="0" destOrd="0" presId="urn:microsoft.com/office/officeart/2005/8/layout/process1"/>
    <dgm:cxn modelId="{8B98C774-4435-9C4B-A5FD-150B79BF2293}" type="presParOf" srcId="{4DF7C44D-E1C7-164B-9743-440119249184}" destId="{03441543-3037-B641-9482-C4F18FA60AB0}" srcOrd="4" destOrd="0" presId="urn:microsoft.com/office/officeart/2005/8/layout/process1"/>
    <dgm:cxn modelId="{7969C2C2-356D-5C43-9D46-D1F77C70B17B}" type="presParOf" srcId="{4DF7C44D-E1C7-164B-9743-440119249184}" destId="{64B4F74A-299F-5C4E-B8C1-43EC62C7C801}" srcOrd="5" destOrd="0" presId="urn:microsoft.com/office/officeart/2005/8/layout/process1"/>
    <dgm:cxn modelId="{CB375373-9AE9-634F-A6AD-738A8FB43961}" type="presParOf" srcId="{64B4F74A-299F-5C4E-B8C1-43EC62C7C801}" destId="{3FCBFD5F-907E-8A47-9166-749FB0997F50}" srcOrd="0" destOrd="0" presId="urn:microsoft.com/office/officeart/2005/8/layout/process1"/>
    <dgm:cxn modelId="{A097EE50-D4A0-974C-8119-E6EE04A5D20C}" type="presParOf" srcId="{4DF7C44D-E1C7-164B-9743-440119249184}" destId="{C52E49B0-289B-984D-93CA-3EB86CC80A7F}" srcOrd="6" destOrd="0" presId="urn:microsoft.com/office/officeart/2005/8/layout/process1"/>
    <dgm:cxn modelId="{FAD1D832-4E2E-7441-A0BE-D27F5DCB1F80}" type="presParOf" srcId="{4DF7C44D-E1C7-164B-9743-440119249184}" destId="{2DD90065-D0EA-7A45-8C58-FE6437B5EB55}" srcOrd="7" destOrd="0" presId="urn:microsoft.com/office/officeart/2005/8/layout/process1"/>
    <dgm:cxn modelId="{1F8A2E64-D567-8D4B-A084-772F52BEE88A}" type="presParOf" srcId="{2DD90065-D0EA-7A45-8C58-FE6437B5EB55}" destId="{2DDFB631-124D-D548-B703-AF6F7DD73944}" srcOrd="0" destOrd="0" presId="urn:microsoft.com/office/officeart/2005/8/layout/process1"/>
    <dgm:cxn modelId="{9C5D49E5-2C83-7C4D-AC3D-9B9CD4409E9B}" type="presParOf" srcId="{4DF7C44D-E1C7-164B-9743-440119249184}" destId="{9A5AA926-F338-594E-92E6-CAAC88A775D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5D40BC-538B-F64A-895D-3752709CF6C0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23006F-3EB0-2C42-B746-5BA99A22B837}">
      <dgm:prSet phldrT="[Text]" custT="1"/>
      <dgm:spPr/>
      <dgm:t>
        <a:bodyPr anchor="ctr"/>
        <a:lstStyle/>
        <a:p>
          <a:pPr algn="ctr"/>
          <a:r>
            <a:rPr lang="en-US" sz="3600" dirty="0"/>
            <a:t>CDCB Monthly evaluations</a:t>
          </a:r>
        </a:p>
      </dgm:t>
    </dgm:pt>
    <dgm:pt modelId="{EE84464E-0B54-6F45-83F4-70143285FB82}" type="parTrans" cxnId="{6C5EE71A-DEBF-2145-9082-6B83B3FC2637}">
      <dgm:prSet/>
      <dgm:spPr/>
      <dgm:t>
        <a:bodyPr/>
        <a:lstStyle/>
        <a:p>
          <a:endParaRPr lang="en-US" sz="3600"/>
        </a:p>
      </dgm:t>
    </dgm:pt>
    <dgm:pt modelId="{EEB33943-EE77-784D-BF73-5B8AF9490DD3}" type="sibTrans" cxnId="{6C5EE71A-DEBF-2145-9082-6B83B3FC2637}">
      <dgm:prSet/>
      <dgm:spPr/>
      <dgm:t>
        <a:bodyPr/>
        <a:lstStyle/>
        <a:p>
          <a:endParaRPr lang="en-US" sz="3600"/>
        </a:p>
      </dgm:t>
    </dgm:pt>
    <dgm:pt modelId="{6424A735-57DC-7449-A9AD-C382C04C8D6E}">
      <dgm:prSet phldrT="[Text]" custT="1"/>
      <dgm:spPr/>
      <dgm:t>
        <a:bodyPr/>
        <a:lstStyle/>
        <a:p>
          <a:r>
            <a:rPr lang="en-US" sz="3600" dirty="0"/>
            <a:t>Report Card generated and sent to the Nominators/Lab</a:t>
          </a:r>
        </a:p>
      </dgm:t>
    </dgm:pt>
    <dgm:pt modelId="{622538E7-24E0-B345-B4BD-A69980C04727}" type="parTrans" cxnId="{0F3912B4-D4A4-B54B-A293-F12D59F20B99}">
      <dgm:prSet/>
      <dgm:spPr/>
      <dgm:t>
        <a:bodyPr/>
        <a:lstStyle/>
        <a:p>
          <a:endParaRPr lang="en-US" sz="3600"/>
        </a:p>
      </dgm:t>
    </dgm:pt>
    <dgm:pt modelId="{7B6AC531-CEE6-5040-8C13-E27043540285}" type="sibTrans" cxnId="{0F3912B4-D4A4-B54B-A293-F12D59F20B99}">
      <dgm:prSet/>
      <dgm:spPr/>
      <dgm:t>
        <a:bodyPr/>
        <a:lstStyle/>
        <a:p>
          <a:endParaRPr lang="en-US" sz="3600"/>
        </a:p>
      </dgm:t>
    </dgm:pt>
    <dgm:pt modelId="{29A48126-D7B0-1847-9C12-4D3EEA7E375B}">
      <dgm:prSet phldrT="[Text]" custT="1"/>
      <dgm:spPr/>
      <dgm:t>
        <a:bodyPr/>
        <a:lstStyle/>
        <a:p>
          <a:r>
            <a:rPr lang="en-US" sz="3600" dirty="0"/>
            <a:t>Feedback received within a week</a:t>
          </a:r>
        </a:p>
      </dgm:t>
    </dgm:pt>
    <dgm:pt modelId="{B98E0620-37DD-D448-BB0B-9058E3E9E050}" type="parTrans" cxnId="{7566349B-36FD-474A-A961-610DE5B5E6A1}">
      <dgm:prSet/>
      <dgm:spPr/>
      <dgm:t>
        <a:bodyPr/>
        <a:lstStyle/>
        <a:p>
          <a:endParaRPr lang="en-US" sz="3600"/>
        </a:p>
      </dgm:t>
    </dgm:pt>
    <dgm:pt modelId="{D8BC3F8A-01F8-B14A-A9B5-4B9BD396F2B1}" type="sibTrans" cxnId="{7566349B-36FD-474A-A961-610DE5B5E6A1}">
      <dgm:prSet/>
      <dgm:spPr/>
      <dgm:t>
        <a:bodyPr/>
        <a:lstStyle/>
        <a:p>
          <a:endParaRPr lang="en-US" sz="3600"/>
        </a:p>
      </dgm:t>
    </dgm:pt>
    <dgm:pt modelId="{41C64D86-3994-1F44-8AE5-B33BF016A0A0}" type="pres">
      <dgm:prSet presAssocID="{325D40BC-538B-F64A-895D-3752709CF6C0}" presName="Name0" presStyleCnt="0">
        <dgm:presLayoutVars>
          <dgm:dir/>
          <dgm:resizeHandles val="exact"/>
        </dgm:presLayoutVars>
      </dgm:prSet>
      <dgm:spPr/>
    </dgm:pt>
    <dgm:pt modelId="{393F7F91-61BC-E14A-8686-5237F065D775}" type="pres">
      <dgm:prSet presAssocID="{325D40BC-538B-F64A-895D-3752709CF6C0}" presName="cycle" presStyleCnt="0"/>
      <dgm:spPr/>
    </dgm:pt>
    <dgm:pt modelId="{2EF0B7D9-B804-9A4E-B844-34BEE4869C50}" type="pres">
      <dgm:prSet presAssocID="{DB23006F-3EB0-2C42-B746-5BA99A22B837}" presName="nodeFirstNode" presStyleLbl="node1" presStyleIdx="0" presStyleCnt="3" custRadScaleRad="100063" custRadScaleInc="-1637">
        <dgm:presLayoutVars>
          <dgm:bulletEnabled val="1"/>
        </dgm:presLayoutVars>
      </dgm:prSet>
      <dgm:spPr/>
    </dgm:pt>
    <dgm:pt modelId="{1E58B650-E30D-4D44-9FB8-4CF6C79A3BD4}" type="pres">
      <dgm:prSet presAssocID="{EEB33943-EE77-784D-BF73-5B8AF9490DD3}" presName="sibTransFirstNode" presStyleLbl="bgShp" presStyleIdx="0" presStyleCnt="1" custLinFactNeighborX="1143" custLinFactNeighborY="-952"/>
      <dgm:spPr/>
    </dgm:pt>
    <dgm:pt modelId="{D46B6A81-D8BA-8F48-80FF-C585E2BA08E1}" type="pres">
      <dgm:prSet presAssocID="{6424A735-57DC-7449-A9AD-C382C04C8D6E}" presName="nodeFollowingNodes" presStyleLbl="node1" presStyleIdx="1" presStyleCnt="3" custScaleX="110501" custRadScaleRad="136019" custRadScaleInc="-33735">
        <dgm:presLayoutVars>
          <dgm:bulletEnabled val="1"/>
        </dgm:presLayoutVars>
      </dgm:prSet>
      <dgm:spPr/>
    </dgm:pt>
    <dgm:pt modelId="{2439B79F-DFE0-6E4E-AC7E-78331D34CCDA}" type="pres">
      <dgm:prSet presAssocID="{29A48126-D7B0-1847-9C12-4D3EEA7E375B}" presName="nodeFollowingNodes" presStyleLbl="node1" presStyleIdx="2" presStyleCnt="3" custRadScaleRad="118280" custRadScaleInc="33627">
        <dgm:presLayoutVars>
          <dgm:bulletEnabled val="1"/>
        </dgm:presLayoutVars>
      </dgm:prSet>
      <dgm:spPr/>
    </dgm:pt>
  </dgm:ptLst>
  <dgm:cxnLst>
    <dgm:cxn modelId="{6C5EE71A-DEBF-2145-9082-6B83B3FC2637}" srcId="{325D40BC-538B-F64A-895D-3752709CF6C0}" destId="{DB23006F-3EB0-2C42-B746-5BA99A22B837}" srcOrd="0" destOrd="0" parTransId="{EE84464E-0B54-6F45-83F4-70143285FB82}" sibTransId="{EEB33943-EE77-784D-BF73-5B8AF9490DD3}"/>
    <dgm:cxn modelId="{BF9C484D-5F1D-A849-9701-6146CD0450CC}" type="presOf" srcId="{EEB33943-EE77-784D-BF73-5B8AF9490DD3}" destId="{1E58B650-E30D-4D44-9FB8-4CF6C79A3BD4}" srcOrd="0" destOrd="0" presId="urn:microsoft.com/office/officeart/2005/8/layout/cycle3"/>
    <dgm:cxn modelId="{C067BD4E-BCF6-514D-B28C-BDCEF9A4395D}" type="presOf" srcId="{6424A735-57DC-7449-A9AD-C382C04C8D6E}" destId="{D46B6A81-D8BA-8F48-80FF-C585E2BA08E1}" srcOrd="0" destOrd="0" presId="urn:microsoft.com/office/officeart/2005/8/layout/cycle3"/>
    <dgm:cxn modelId="{9AE54774-F190-5046-BD23-BA95F8DFA554}" type="presOf" srcId="{29A48126-D7B0-1847-9C12-4D3EEA7E375B}" destId="{2439B79F-DFE0-6E4E-AC7E-78331D34CCDA}" srcOrd="0" destOrd="0" presId="urn:microsoft.com/office/officeart/2005/8/layout/cycle3"/>
    <dgm:cxn modelId="{67AFC682-EC9D-9943-93C6-A00E1FFA3046}" type="presOf" srcId="{325D40BC-538B-F64A-895D-3752709CF6C0}" destId="{41C64D86-3994-1F44-8AE5-B33BF016A0A0}" srcOrd="0" destOrd="0" presId="urn:microsoft.com/office/officeart/2005/8/layout/cycle3"/>
    <dgm:cxn modelId="{7566349B-36FD-474A-A961-610DE5B5E6A1}" srcId="{325D40BC-538B-F64A-895D-3752709CF6C0}" destId="{29A48126-D7B0-1847-9C12-4D3EEA7E375B}" srcOrd="2" destOrd="0" parTransId="{B98E0620-37DD-D448-BB0B-9058E3E9E050}" sibTransId="{D8BC3F8A-01F8-B14A-A9B5-4B9BD396F2B1}"/>
    <dgm:cxn modelId="{0F3912B4-D4A4-B54B-A293-F12D59F20B99}" srcId="{325D40BC-538B-F64A-895D-3752709CF6C0}" destId="{6424A735-57DC-7449-A9AD-C382C04C8D6E}" srcOrd="1" destOrd="0" parTransId="{622538E7-24E0-B345-B4BD-A69980C04727}" sibTransId="{7B6AC531-CEE6-5040-8C13-E27043540285}"/>
    <dgm:cxn modelId="{9287C3F7-6105-7849-B169-D768812497B9}" type="presOf" srcId="{DB23006F-3EB0-2C42-B746-5BA99A22B837}" destId="{2EF0B7D9-B804-9A4E-B844-34BEE4869C50}" srcOrd="0" destOrd="0" presId="urn:microsoft.com/office/officeart/2005/8/layout/cycle3"/>
    <dgm:cxn modelId="{D9071898-F124-9249-A0FA-B47547A80EF6}" type="presParOf" srcId="{41C64D86-3994-1F44-8AE5-B33BF016A0A0}" destId="{393F7F91-61BC-E14A-8686-5237F065D775}" srcOrd="0" destOrd="0" presId="urn:microsoft.com/office/officeart/2005/8/layout/cycle3"/>
    <dgm:cxn modelId="{0CBCCAC2-A126-0F40-AB48-3794DC000C9A}" type="presParOf" srcId="{393F7F91-61BC-E14A-8686-5237F065D775}" destId="{2EF0B7D9-B804-9A4E-B844-34BEE4869C50}" srcOrd="0" destOrd="0" presId="urn:microsoft.com/office/officeart/2005/8/layout/cycle3"/>
    <dgm:cxn modelId="{62F8AD32-B15C-4947-B07D-557E80D522B0}" type="presParOf" srcId="{393F7F91-61BC-E14A-8686-5237F065D775}" destId="{1E58B650-E30D-4D44-9FB8-4CF6C79A3BD4}" srcOrd="1" destOrd="0" presId="urn:microsoft.com/office/officeart/2005/8/layout/cycle3"/>
    <dgm:cxn modelId="{AD75CDBE-D4EE-8E48-A2A5-3CC6BF3162CA}" type="presParOf" srcId="{393F7F91-61BC-E14A-8686-5237F065D775}" destId="{D46B6A81-D8BA-8F48-80FF-C585E2BA08E1}" srcOrd="2" destOrd="0" presId="urn:microsoft.com/office/officeart/2005/8/layout/cycle3"/>
    <dgm:cxn modelId="{5482AE12-206D-7942-B468-08D73EA63FDF}" type="presParOf" srcId="{393F7F91-61BC-E14A-8686-5237F065D775}" destId="{2439B79F-DFE0-6E4E-AC7E-78331D34CCDA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5D40BC-538B-F64A-895D-3752709CF6C0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56C7E4-F751-0844-87B8-9ADC7A9651FD}">
      <dgm:prSet phldrT="[Text]"/>
      <dgm:spPr/>
      <dgm:t>
        <a:bodyPr/>
        <a:lstStyle/>
        <a:p>
          <a:r>
            <a:rPr lang="en-US" dirty="0"/>
            <a:t>Metrics Assessment</a:t>
          </a:r>
        </a:p>
      </dgm:t>
    </dgm:pt>
    <dgm:pt modelId="{6DC2CBEA-AFAA-B94A-9371-45C6A948F226}" type="parTrans" cxnId="{08BAB3E6-03EA-8144-BDBC-D3794C36B879}">
      <dgm:prSet/>
      <dgm:spPr/>
      <dgm:t>
        <a:bodyPr/>
        <a:lstStyle/>
        <a:p>
          <a:endParaRPr lang="en-US"/>
        </a:p>
      </dgm:t>
    </dgm:pt>
    <dgm:pt modelId="{4A72B771-765F-E24F-BCB9-FD990E0BF153}" type="sibTrans" cxnId="{08BAB3E6-03EA-8144-BDBC-D3794C36B879}">
      <dgm:prSet/>
      <dgm:spPr/>
      <dgm:t>
        <a:bodyPr/>
        <a:lstStyle/>
        <a:p>
          <a:endParaRPr lang="en-US"/>
        </a:p>
      </dgm:t>
    </dgm:pt>
    <dgm:pt modelId="{DB23006F-3EB0-2C42-B746-5BA99A22B837}">
      <dgm:prSet phldrT="[Text]"/>
      <dgm:spPr/>
      <dgm:t>
        <a:bodyPr anchor="ctr"/>
        <a:lstStyle/>
        <a:p>
          <a:pPr algn="ctr"/>
          <a:r>
            <a:rPr lang="en-US" dirty="0"/>
            <a:t>SOPs Review</a:t>
          </a:r>
        </a:p>
      </dgm:t>
    </dgm:pt>
    <dgm:pt modelId="{EE84464E-0B54-6F45-83F4-70143285FB82}" type="parTrans" cxnId="{6C5EE71A-DEBF-2145-9082-6B83B3FC2637}">
      <dgm:prSet/>
      <dgm:spPr/>
      <dgm:t>
        <a:bodyPr/>
        <a:lstStyle/>
        <a:p>
          <a:endParaRPr lang="en-US"/>
        </a:p>
      </dgm:t>
    </dgm:pt>
    <dgm:pt modelId="{EEB33943-EE77-784D-BF73-5B8AF9490DD3}" type="sibTrans" cxnId="{6C5EE71A-DEBF-2145-9082-6B83B3FC2637}">
      <dgm:prSet/>
      <dgm:spPr/>
      <dgm:t>
        <a:bodyPr/>
        <a:lstStyle/>
        <a:p>
          <a:endParaRPr lang="en-US"/>
        </a:p>
      </dgm:t>
    </dgm:pt>
    <dgm:pt modelId="{6424A735-57DC-7449-A9AD-C382C04C8D6E}">
      <dgm:prSet phldrT="[Text]"/>
      <dgm:spPr/>
      <dgm:t>
        <a:bodyPr/>
        <a:lstStyle/>
        <a:p>
          <a:r>
            <a:rPr lang="en-US" dirty="0"/>
            <a:t>Preliminary Review Card</a:t>
          </a:r>
        </a:p>
      </dgm:t>
    </dgm:pt>
    <dgm:pt modelId="{622538E7-24E0-B345-B4BD-A69980C04727}" type="parTrans" cxnId="{0F3912B4-D4A4-B54B-A293-F12D59F20B99}">
      <dgm:prSet/>
      <dgm:spPr/>
      <dgm:t>
        <a:bodyPr/>
        <a:lstStyle/>
        <a:p>
          <a:endParaRPr lang="en-US"/>
        </a:p>
      </dgm:t>
    </dgm:pt>
    <dgm:pt modelId="{7B6AC531-CEE6-5040-8C13-E27043540285}" type="sibTrans" cxnId="{0F3912B4-D4A4-B54B-A293-F12D59F20B99}">
      <dgm:prSet/>
      <dgm:spPr/>
      <dgm:t>
        <a:bodyPr/>
        <a:lstStyle/>
        <a:p>
          <a:endParaRPr lang="en-US"/>
        </a:p>
      </dgm:t>
    </dgm:pt>
    <dgm:pt modelId="{37083BA2-5A2C-9B43-8422-99DC0E3F0EA8}">
      <dgm:prSet phldrT="[Text]"/>
      <dgm:spPr/>
      <dgm:t>
        <a:bodyPr anchor="ctr"/>
        <a:lstStyle/>
        <a:p>
          <a:pPr algn="ctr"/>
          <a:r>
            <a:rPr lang="en-US" dirty="0"/>
            <a:t>Review meeting</a:t>
          </a:r>
        </a:p>
      </dgm:t>
    </dgm:pt>
    <dgm:pt modelId="{1F73F6A7-4725-1C4D-9A67-EB30D5044179}" type="parTrans" cxnId="{12D3D3FD-C16B-FF4A-B7FA-D557F99EC7CF}">
      <dgm:prSet/>
      <dgm:spPr/>
      <dgm:t>
        <a:bodyPr/>
        <a:lstStyle/>
        <a:p>
          <a:endParaRPr lang="en-US"/>
        </a:p>
      </dgm:t>
    </dgm:pt>
    <dgm:pt modelId="{51C4F51A-30EF-5842-97DD-3E0993702DA2}" type="sibTrans" cxnId="{12D3D3FD-C16B-FF4A-B7FA-D557F99EC7CF}">
      <dgm:prSet/>
      <dgm:spPr/>
      <dgm:t>
        <a:bodyPr/>
        <a:lstStyle/>
        <a:p>
          <a:endParaRPr lang="en-US"/>
        </a:p>
      </dgm:t>
    </dgm:pt>
    <dgm:pt modelId="{4C69F2E9-5666-BE4C-BD35-7A8169B69294}">
      <dgm:prSet phldrT="[Text]"/>
      <dgm:spPr/>
      <dgm:t>
        <a:bodyPr anchor="ctr"/>
        <a:lstStyle/>
        <a:p>
          <a:pPr algn="l"/>
          <a:r>
            <a:rPr lang="en-US" dirty="0"/>
            <a:t>Discuss the Preliminary Review</a:t>
          </a:r>
        </a:p>
      </dgm:t>
    </dgm:pt>
    <dgm:pt modelId="{34C56E23-DC05-F147-A85A-A6976B873EB7}" type="parTrans" cxnId="{8C7999F9-57F1-8B48-8868-0AB4ED5267AB}">
      <dgm:prSet/>
      <dgm:spPr/>
      <dgm:t>
        <a:bodyPr/>
        <a:lstStyle/>
        <a:p>
          <a:endParaRPr lang="en-US"/>
        </a:p>
      </dgm:t>
    </dgm:pt>
    <dgm:pt modelId="{1B198817-BC02-1444-AF79-65FD75E76198}" type="sibTrans" cxnId="{8C7999F9-57F1-8B48-8868-0AB4ED5267AB}">
      <dgm:prSet/>
      <dgm:spPr/>
      <dgm:t>
        <a:bodyPr/>
        <a:lstStyle/>
        <a:p>
          <a:endParaRPr lang="en-US"/>
        </a:p>
      </dgm:t>
    </dgm:pt>
    <dgm:pt modelId="{4777A8D3-2C33-BA40-A54A-22EF19623517}">
      <dgm:prSet phldrT="[Text]"/>
      <dgm:spPr/>
      <dgm:t>
        <a:bodyPr/>
        <a:lstStyle/>
        <a:p>
          <a:r>
            <a:rPr lang="en-US" dirty="0"/>
            <a:t>CDCB Final Recommendations and Status Certification</a:t>
          </a:r>
        </a:p>
      </dgm:t>
    </dgm:pt>
    <dgm:pt modelId="{69FA3F15-300F-BB47-8184-EA679294D12E}" type="sibTrans" cxnId="{CD02162A-E00C-2A45-8B24-E15CFB13CD27}">
      <dgm:prSet/>
      <dgm:spPr/>
      <dgm:t>
        <a:bodyPr/>
        <a:lstStyle/>
        <a:p>
          <a:endParaRPr lang="en-US"/>
        </a:p>
      </dgm:t>
    </dgm:pt>
    <dgm:pt modelId="{F90B0997-5AC8-5044-B7DF-82E2B0B64B4F}" type="parTrans" cxnId="{CD02162A-E00C-2A45-8B24-E15CFB13CD27}">
      <dgm:prSet/>
      <dgm:spPr/>
      <dgm:t>
        <a:bodyPr/>
        <a:lstStyle/>
        <a:p>
          <a:endParaRPr lang="en-US"/>
        </a:p>
      </dgm:t>
    </dgm:pt>
    <dgm:pt modelId="{8C2C4866-2A76-2147-AFA8-E30F42D68322}">
      <dgm:prSet phldrT="[Text]"/>
      <dgm:spPr/>
      <dgm:t>
        <a:bodyPr anchor="ctr"/>
        <a:lstStyle/>
        <a:p>
          <a:pPr algn="l"/>
          <a:r>
            <a:rPr lang="en-US" dirty="0"/>
            <a:t>Propose and define actions</a:t>
          </a:r>
        </a:p>
      </dgm:t>
    </dgm:pt>
    <dgm:pt modelId="{E0BE63EA-A595-7E49-9676-8951560F02C4}" type="parTrans" cxnId="{D6A9D7E8-8C6A-8E40-9CBF-D073E109074D}">
      <dgm:prSet/>
      <dgm:spPr/>
      <dgm:t>
        <a:bodyPr/>
        <a:lstStyle/>
        <a:p>
          <a:endParaRPr lang="en-US"/>
        </a:p>
      </dgm:t>
    </dgm:pt>
    <dgm:pt modelId="{02B3BE12-337B-9644-9D36-26A723BD604A}" type="sibTrans" cxnId="{D6A9D7E8-8C6A-8E40-9CBF-D073E109074D}">
      <dgm:prSet/>
      <dgm:spPr/>
      <dgm:t>
        <a:bodyPr/>
        <a:lstStyle/>
        <a:p>
          <a:endParaRPr lang="en-US"/>
        </a:p>
      </dgm:t>
    </dgm:pt>
    <dgm:pt modelId="{41C64D86-3994-1F44-8AE5-B33BF016A0A0}" type="pres">
      <dgm:prSet presAssocID="{325D40BC-538B-F64A-895D-3752709CF6C0}" presName="Name0" presStyleCnt="0">
        <dgm:presLayoutVars>
          <dgm:dir/>
          <dgm:resizeHandles val="exact"/>
        </dgm:presLayoutVars>
      </dgm:prSet>
      <dgm:spPr/>
    </dgm:pt>
    <dgm:pt modelId="{393F7F91-61BC-E14A-8686-5237F065D775}" type="pres">
      <dgm:prSet presAssocID="{325D40BC-538B-F64A-895D-3752709CF6C0}" presName="cycle" presStyleCnt="0"/>
      <dgm:spPr/>
    </dgm:pt>
    <dgm:pt modelId="{70CF32A1-68EB-3449-9AC6-B5E233EF534B}" type="pres">
      <dgm:prSet presAssocID="{2156C7E4-F751-0844-87B8-9ADC7A9651FD}" presName="nodeFirstNode" presStyleLbl="node1" presStyleIdx="0" presStyleCnt="5" custScaleX="110501">
        <dgm:presLayoutVars>
          <dgm:bulletEnabled val="1"/>
        </dgm:presLayoutVars>
      </dgm:prSet>
      <dgm:spPr/>
    </dgm:pt>
    <dgm:pt modelId="{62FE37DA-8ED5-AE4A-90DB-CC150BC9B5D7}" type="pres">
      <dgm:prSet presAssocID="{4A72B771-765F-E24F-BCB9-FD990E0BF153}" presName="sibTransFirstNode" presStyleLbl="bgShp" presStyleIdx="0" presStyleCnt="1"/>
      <dgm:spPr/>
    </dgm:pt>
    <dgm:pt modelId="{4402EB4D-AA38-9B41-828B-8DACB59857C8}" type="pres">
      <dgm:prSet presAssocID="{DB23006F-3EB0-2C42-B746-5BA99A22B837}" presName="nodeFollowingNodes" presStyleLbl="node1" presStyleIdx="1" presStyleCnt="5" custScaleX="110501">
        <dgm:presLayoutVars>
          <dgm:bulletEnabled val="1"/>
        </dgm:presLayoutVars>
      </dgm:prSet>
      <dgm:spPr/>
    </dgm:pt>
    <dgm:pt modelId="{D46B6A81-D8BA-8F48-80FF-C585E2BA08E1}" type="pres">
      <dgm:prSet presAssocID="{6424A735-57DC-7449-A9AD-C382C04C8D6E}" presName="nodeFollowingNodes" presStyleLbl="node1" presStyleIdx="2" presStyleCnt="5" custScaleX="110501" custRadScaleRad="105270" custRadScaleInc="-8445">
        <dgm:presLayoutVars>
          <dgm:bulletEnabled val="1"/>
        </dgm:presLayoutVars>
      </dgm:prSet>
      <dgm:spPr/>
    </dgm:pt>
    <dgm:pt modelId="{E423729F-9BB4-4E4F-9F9B-5FD5002C8B8B}" type="pres">
      <dgm:prSet presAssocID="{37083BA2-5A2C-9B43-8422-99DC0E3F0EA8}" presName="nodeFollowingNodes" presStyleLbl="node1" presStyleIdx="3" presStyleCnt="5" custScaleX="110501" custRadScaleRad="107429" custRadScaleInc="10619">
        <dgm:presLayoutVars>
          <dgm:bulletEnabled val="1"/>
        </dgm:presLayoutVars>
      </dgm:prSet>
      <dgm:spPr/>
    </dgm:pt>
    <dgm:pt modelId="{6B7D28A1-0D14-0847-B47F-0E423F0F27EE}" type="pres">
      <dgm:prSet presAssocID="{4777A8D3-2C33-BA40-A54A-22EF19623517}" presName="nodeFollowingNodes" presStyleLbl="node1" presStyleIdx="4" presStyleCnt="5" custScaleX="110369">
        <dgm:presLayoutVars>
          <dgm:bulletEnabled val="1"/>
        </dgm:presLayoutVars>
      </dgm:prSet>
      <dgm:spPr/>
    </dgm:pt>
  </dgm:ptLst>
  <dgm:cxnLst>
    <dgm:cxn modelId="{6C5EE71A-DEBF-2145-9082-6B83B3FC2637}" srcId="{325D40BC-538B-F64A-895D-3752709CF6C0}" destId="{DB23006F-3EB0-2C42-B746-5BA99A22B837}" srcOrd="1" destOrd="0" parTransId="{EE84464E-0B54-6F45-83F4-70143285FB82}" sibTransId="{EEB33943-EE77-784D-BF73-5B8AF9490DD3}"/>
    <dgm:cxn modelId="{CD02162A-E00C-2A45-8B24-E15CFB13CD27}" srcId="{325D40BC-538B-F64A-895D-3752709CF6C0}" destId="{4777A8D3-2C33-BA40-A54A-22EF19623517}" srcOrd="4" destOrd="0" parTransId="{F90B0997-5AC8-5044-B7DF-82E2B0B64B4F}" sibTransId="{69FA3F15-300F-BB47-8184-EA679294D12E}"/>
    <dgm:cxn modelId="{25B6413A-A69E-004B-8664-51DBD09AE001}" type="presOf" srcId="{8C2C4866-2A76-2147-AFA8-E30F42D68322}" destId="{E423729F-9BB4-4E4F-9F9B-5FD5002C8B8B}" srcOrd="0" destOrd="2" presId="urn:microsoft.com/office/officeart/2005/8/layout/cycle3"/>
    <dgm:cxn modelId="{DC011F7E-3B29-3648-827E-148B6C52FC92}" type="presOf" srcId="{4777A8D3-2C33-BA40-A54A-22EF19623517}" destId="{6B7D28A1-0D14-0847-B47F-0E423F0F27EE}" srcOrd="0" destOrd="0" presId="urn:microsoft.com/office/officeart/2005/8/layout/cycle3"/>
    <dgm:cxn modelId="{F8930285-A9F3-CF40-8FF2-13BB727FD31A}" type="presOf" srcId="{DB23006F-3EB0-2C42-B746-5BA99A22B837}" destId="{4402EB4D-AA38-9B41-828B-8DACB59857C8}" srcOrd="0" destOrd="0" presId="urn:microsoft.com/office/officeart/2005/8/layout/cycle3"/>
    <dgm:cxn modelId="{880727A1-F613-7D44-9FB7-B55264CFE307}" type="presOf" srcId="{2156C7E4-F751-0844-87B8-9ADC7A9651FD}" destId="{70CF32A1-68EB-3449-9AC6-B5E233EF534B}" srcOrd="0" destOrd="0" presId="urn:microsoft.com/office/officeart/2005/8/layout/cycle3"/>
    <dgm:cxn modelId="{9FB042A6-234D-104D-91E7-4A9EA7ABB084}" type="presOf" srcId="{4A72B771-765F-E24F-BCB9-FD990E0BF153}" destId="{62FE37DA-8ED5-AE4A-90DB-CC150BC9B5D7}" srcOrd="0" destOrd="0" presId="urn:microsoft.com/office/officeart/2005/8/layout/cycle3"/>
    <dgm:cxn modelId="{906411AC-7709-DB43-8014-33D0410D8DFE}" type="presOf" srcId="{4C69F2E9-5666-BE4C-BD35-7A8169B69294}" destId="{E423729F-9BB4-4E4F-9F9B-5FD5002C8B8B}" srcOrd="0" destOrd="1" presId="urn:microsoft.com/office/officeart/2005/8/layout/cycle3"/>
    <dgm:cxn modelId="{0F3912B4-D4A4-B54B-A293-F12D59F20B99}" srcId="{325D40BC-538B-F64A-895D-3752709CF6C0}" destId="{6424A735-57DC-7449-A9AD-C382C04C8D6E}" srcOrd="2" destOrd="0" parTransId="{622538E7-24E0-B345-B4BD-A69980C04727}" sibTransId="{7B6AC531-CEE6-5040-8C13-E27043540285}"/>
    <dgm:cxn modelId="{17B80CBC-3EA1-AB4E-8B04-AA5467DDB8AE}" type="presOf" srcId="{37083BA2-5A2C-9B43-8422-99DC0E3F0EA8}" destId="{E423729F-9BB4-4E4F-9F9B-5FD5002C8B8B}" srcOrd="0" destOrd="0" presId="urn:microsoft.com/office/officeart/2005/8/layout/cycle3"/>
    <dgm:cxn modelId="{08BAB3E6-03EA-8144-BDBC-D3794C36B879}" srcId="{325D40BC-538B-F64A-895D-3752709CF6C0}" destId="{2156C7E4-F751-0844-87B8-9ADC7A9651FD}" srcOrd="0" destOrd="0" parTransId="{6DC2CBEA-AFAA-B94A-9371-45C6A948F226}" sibTransId="{4A72B771-765F-E24F-BCB9-FD990E0BF153}"/>
    <dgm:cxn modelId="{D6A9D7E8-8C6A-8E40-9CBF-D073E109074D}" srcId="{37083BA2-5A2C-9B43-8422-99DC0E3F0EA8}" destId="{8C2C4866-2A76-2147-AFA8-E30F42D68322}" srcOrd="1" destOrd="0" parTransId="{E0BE63EA-A595-7E49-9676-8951560F02C4}" sibTransId="{02B3BE12-337B-9644-9D36-26A723BD604A}"/>
    <dgm:cxn modelId="{F058D6F6-6C47-4442-A6EA-729B3F0AF0DF}" type="presOf" srcId="{325D40BC-538B-F64A-895D-3752709CF6C0}" destId="{41C64D86-3994-1F44-8AE5-B33BF016A0A0}" srcOrd="0" destOrd="0" presId="urn:microsoft.com/office/officeart/2005/8/layout/cycle3"/>
    <dgm:cxn modelId="{8C7999F9-57F1-8B48-8868-0AB4ED5267AB}" srcId="{37083BA2-5A2C-9B43-8422-99DC0E3F0EA8}" destId="{4C69F2E9-5666-BE4C-BD35-7A8169B69294}" srcOrd="0" destOrd="0" parTransId="{34C56E23-DC05-F147-A85A-A6976B873EB7}" sibTransId="{1B198817-BC02-1444-AF79-65FD75E76198}"/>
    <dgm:cxn modelId="{F90184FD-48A4-6D40-AEA1-823EA973CC2D}" type="presOf" srcId="{6424A735-57DC-7449-A9AD-C382C04C8D6E}" destId="{D46B6A81-D8BA-8F48-80FF-C585E2BA08E1}" srcOrd="0" destOrd="0" presId="urn:microsoft.com/office/officeart/2005/8/layout/cycle3"/>
    <dgm:cxn modelId="{12D3D3FD-C16B-FF4A-B7FA-D557F99EC7CF}" srcId="{325D40BC-538B-F64A-895D-3752709CF6C0}" destId="{37083BA2-5A2C-9B43-8422-99DC0E3F0EA8}" srcOrd="3" destOrd="0" parTransId="{1F73F6A7-4725-1C4D-9A67-EB30D5044179}" sibTransId="{51C4F51A-30EF-5842-97DD-3E0993702DA2}"/>
    <dgm:cxn modelId="{6EA6114B-6C12-AF4E-93B7-19FA9CE570A8}" type="presParOf" srcId="{41C64D86-3994-1F44-8AE5-B33BF016A0A0}" destId="{393F7F91-61BC-E14A-8686-5237F065D775}" srcOrd="0" destOrd="0" presId="urn:microsoft.com/office/officeart/2005/8/layout/cycle3"/>
    <dgm:cxn modelId="{1CE31E0C-A462-8C46-9912-E849B8A79DED}" type="presParOf" srcId="{393F7F91-61BC-E14A-8686-5237F065D775}" destId="{70CF32A1-68EB-3449-9AC6-B5E233EF534B}" srcOrd="0" destOrd="0" presId="urn:microsoft.com/office/officeart/2005/8/layout/cycle3"/>
    <dgm:cxn modelId="{9E6289C9-858D-D642-A316-F32721EFD954}" type="presParOf" srcId="{393F7F91-61BC-E14A-8686-5237F065D775}" destId="{62FE37DA-8ED5-AE4A-90DB-CC150BC9B5D7}" srcOrd="1" destOrd="0" presId="urn:microsoft.com/office/officeart/2005/8/layout/cycle3"/>
    <dgm:cxn modelId="{E3ADC309-89B8-0C4C-93A7-A312745C88FA}" type="presParOf" srcId="{393F7F91-61BC-E14A-8686-5237F065D775}" destId="{4402EB4D-AA38-9B41-828B-8DACB59857C8}" srcOrd="2" destOrd="0" presId="urn:microsoft.com/office/officeart/2005/8/layout/cycle3"/>
    <dgm:cxn modelId="{C6387CF7-5017-834C-8D40-DDF9C25AB9A8}" type="presParOf" srcId="{393F7F91-61BC-E14A-8686-5237F065D775}" destId="{D46B6A81-D8BA-8F48-80FF-C585E2BA08E1}" srcOrd="3" destOrd="0" presId="urn:microsoft.com/office/officeart/2005/8/layout/cycle3"/>
    <dgm:cxn modelId="{4B25A390-4670-9B40-809E-9CA78AFC64D4}" type="presParOf" srcId="{393F7F91-61BC-E14A-8686-5237F065D775}" destId="{E423729F-9BB4-4E4F-9F9B-5FD5002C8B8B}" srcOrd="4" destOrd="0" presId="urn:microsoft.com/office/officeart/2005/8/layout/cycle3"/>
    <dgm:cxn modelId="{6D3E7A02-EEF0-5745-A390-2AFB41765471}" type="presParOf" srcId="{393F7F91-61BC-E14A-8686-5237F065D775}" destId="{6B7D28A1-0D14-0847-B47F-0E423F0F27E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2172B-CF10-E044-A6E5-B3A2477D9995}">
      <dsp:nvSpPr>
        <dsp:cNvPr id="0" name=""/>
        <dsp:cNvSpPr/>
      </dsp:nvSpPr>
      <dsp:spPr>
        <a:xfrm>
          <a:off x="19276" y="564426"/>
          <a:ext cx="5761670" cy="345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Input Data</a:t>
          </a:r>
        </a:p>
      </dsp:txBody>
      <dsp:txXfrm>
        <a:off x="120528" y="665678"/>
        <a:ext cx="5559166" cy="3254498"/>
      </dsp:txXfrm>
    </dsp:sp>
    <dsp:sp modelId="{5BA8B614-3526-2B49-A328-999B94211ADE}">
      <dsp:nvSpPr>
        <dsp:cNvPr id="0" name=""/>
        <dsp:cNvSpPr/>
      </dsp:nvSpPr>
      <dsp:spPr>
        <a:xfrm>
          <a:off x="6357113" y="1578480"/>
          <a:ext cx="1221474" cy="1428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/>
        </a:p>
      </dsp:txBody>
      <dsp:txXfrm>
        <a:off x="6357113" y="1864259"/>
        <a:ext cx="855032" cy="857336"/>
      </dsp:txXfrm>
    </dsp:sp>
    <dsp:sp modelId="{20291038-BC4B-6849-87C3-7DB7B6400D33}">
      <dsp:nvSpPr>
        <dsp:cNvPr id="0" name=""/>
        <dsp:cNvSpPr/>
      </dsp:nvSpPr>
      <dsp:spPr>
        <a:xfrm>
          <a:off x="8085614" y="564426"/>
          <a:ext cx="5761670" cy="345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Process</a:t>
          </a:r>
        </a:p>
      </dsp:txBody>
      <dsp:txXfrm>
        <a:off x="8186866" y="665678"/>
        <a:ext cx="5559166" cy="3254498"/>
      </dsp:txXfrm>
    </dsp:sp>
    <dsp:sp modelId="{9C9846C8-7FEA-5146-9C5C-45E6DC5A7502}">
      <dsp:nvSpPr>
        <dsp:cNvPr id="0" name=""/>
        <dsp:cNvSpPr/>
      </dsp:nvSpPr>
      <dsp:spPr>
        <a:xfrm>
          <a:off x="14423452" y="1578480"/>
          <a:ext cx="1221474" cy="1428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/>
        </a:p>
      </dsp:txBody>
      <dsp:txXfrm>
        <a:off x="14423452" y="1864259"/>
        <a:ext cx="855032" cy="857336"/>
      </dsp:txXfrm>
    </dsp:sp>
    <dsp:sp modelId="{DE9F5977-5D5B-FB47-955B-5BF8FEBFE540}">
      <dsp:nvSpPr>
        <dsp:cNvPr id="0" name=""/>
        <dsp:cNvSpPr/>
      </dsp:nvSpPr>
      <dsp:spPr>
        <a:xfrm>
          <a:off x="16151953" y="564426"/>
          <a:ext cx="5761670" cy="3457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Output Data</a:t>
          </a:r>
        </a:p>
      </dsp:txBody>
      <dsp:txXfrm>
        <a:off x="16253205" y="665678"/>
        <a:ext cx="5559166" cy="32544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26EEE-8D78-408F-AA23-F96B46FB5840}">
      <dsp:nvSpPr>
        <dsp:cNvPr id="0" name=""/>
        <dsp:cNvSpPr/>
      </dsp:nvSpPr>
      <dsp:spPr>
        <a:xfrm>
          <a:off x="1862295" y="70872"/>
          <a:ext cx="15202834" cy="2213304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254000" bIns="351362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Data</a:t>
          </a:r>
        </a:p>
      </dsp:txBody>
      <dsp:txXfrm>
        <a:off x="1862295" y="624198"/>
        <a:ext cx="14649508" cy="1106652"/>
      </dsp:txXfrm>
    </dsp:sp>
    <dsp:sp modelId="{123C074D-12C8-4B35-B908-ECFD99D16A95}">
      <dsp:nvSpPr>
        <dsp:cNvPr id="0" name=""/>
        <dsp:cNvSpPr/>
      </dsp:nvSpPr>
      <dsp:spPr>
        <a:xfrm>
          <a:off x="1705554" y="1781260"/>
          <a:ext cx="3504253" cy="40939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Nominators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Laboratories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DRP</a:t>
          </a:r>
          <a:endParaRPr lang="en-US" sz="2600" kern="1200" dirty="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DRPCs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PDCA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NAAB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International Cooperators</a:t>
          </a:r>
        </a:p>
      </dsp:txBody>
      <dsp:txXfrm>
        <a:off x="1705554" y="1781260"/>
        <a:ext cx="3504253" cy="4093945"/>
      </dsp:txXfrm>
    </dsp:sp>
    <dsp:sp modelId="{D3B4C213-F14A-45F2-8CE9-221EBF3A24E2}">
      <dsp:nvSpPr>
        <dsp:cNvPr id="0" name=""/>
        <dsp:cNvSpPr/>
      </dsp:nvSpPr>
      <dsp:spPr>
        <a:xfrm>
          <a:off x="5209807" y="808379"/>
          <a:ext cx="11698580" cy="2213304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3685393"/>
            <a:satOff val="-3866"/>
            <a:lumOff val="4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254000" bIns="351362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R&amp;D</a:t>
          </a:r>
        </a:p>
      </dsp:txBody>
      <dsp:txXfrm>
        <a:off x="5209807" y="1361705"/>
        <a:ext cx="11145254" cy="1106652"/>
      </dsp:txXfrm>
    </dsp:sp>
    <dsp:sp modelId="{9507EBC0-8E2A-4E43-BE7D-AB63C532B3FF}">
      <dsp:nvSpPr>
        <dsp:cNvPr id="0" name=""/>
        <dsp:cNvSpPr/>
      </dsp:nvSpPr>
      <dsp:spPr>
        <a:xfrm>
          <a:off x="5209807" y="2518766"/>
          <a:ext cx="3504253" cy="39895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3685393"/>
              <a:satOff val="-3866"/>
              <a:lumOff val="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AGIL/USDA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CDCB</a:t>
          </a:r>
        </a:p>
      </dsp:txBody>
      <dsp:txXfrm>
        <a:off x="5209807" y="2518766"/>
        <a:ext cx="3504253" cy="3989596"/>
      </dsp:txXfrm>
    </dsp:sp>
    <dsp:sp modelId="{43F676ED-C946-4F12-BDBA-A8AD4D8F603E}">
      <dsp:nvSpPr>
        <dsp:cNvPr id="0" name=""/>
        <dsp:cNvSpPr/>
      </dsp:nvSpPr>
      <dsp:spPr>
        <a:xfrm>
          <a:off x="8714060" y="1545885"/>
          <a:ext cx="8194327" cy="2213304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7370786"/>
            <a:satOff val="-7733"/>
            <a:lumOff val="9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254000" bIns="351362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Implementation</a:t>
          </a:r>
        </a:p>
      </dsp:txBody>
      <dsp:txXfrm>
        <a:off x="8714060" y="2099211"/>
        <a:ext cx="7641001" cy="1106652"/>
      </dsp:txXfrm>
    </dsp:sp>
    <dsp:sp modelId="{D61FEBFA-0CB1-462B-A097-F4574BDD582A}">
      <dsp:nvSpPr>
        <dsp:cNvPr id="0" name=""/>
        <dsp:cNvSpPr/>
      </dsp:nvSpPr>
      <dsp:spPr>
        <a:xfrm>
          <a:off x="8714060" y="3256273"/>
          <a:ext cx="3504253" cy="4016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7370786"/>
              <a:satOff val="-7733"/>
              <a:lumOff val="9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AGIL/USDA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CDCB</a:t>
          </a:r>
        </a:p>
      </dsp:txBody>
      <dsp:txXfrm>
        <a:off x="8714060" y="3256273"/>
        <a:ext cx="3504253" cy="4016272"/>
      </dsp:txXfrm>
    </dsp:sp>
    <dsp:sp modelId="{A2274FAE-ED89-4320-94EE-08C15FC5F2A1}">
      <dsp:nvSpPr>
        <dsp:cNvPr id="0" name=""/>
        <dsp:cNvSpPr/>
      </dsp:nvSpPr>
      <dsp:spPr>
        <a:xfrm>
          <a:off x="12218314" y="2283392"/>
          <a:ext cx="4690074" cy="2213304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11056179"/>
            <a:satOff val="-11599"/>
            <a:lumOff val="13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254000" bIns="351362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Services</a:t>
          </a:r>
        </a:p>
      </dsp:txBody>
      <dsp:txXfrm>
        <a:off x="12218314" y="2836718"/>
        <a:ext cx="4136748" cy="1106652"/>
      </dsp:txXfrm>
    </dsp:sp>
    <dsp:sp modelId="{ED0E0C64-0405-447D-AAE7-04F553D77D0A}">
      <dsp:nvSpPr>
        <dsp:cNvPr id="0" name=""/>
        <dsp:cNvSpPr/>
      </dsp:nvSpPr>
      <dsp:spPr>
        <a:xfrm>
          <a:off x="12218314" y="3993779"/>
          <a:ext cx="3536179" cy="40633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1056179"/>
              <a:satOff val="-11599"/>
              <a:lumOff val="13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CDCB</a:t>
          </a:r>
        </a:p>
      </dsp:txBody>
      <dsp:txXfrm>
        <a:off x="12218314" y="3993779"/>
        <a:ext cx="3536179" cy="40633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A5560-0316-9F46-B52A-7C489272DE11}">
      <dsp:nvSpPr>
        <dsp:cNvPr id="0" name=""/>
        <dsp:cNvSpPr/>
      </dsp:nvSpPr>
      <dsp:spPr>
        <a:xfrm>
          <a:off x="387013" y="7716"/>
          <a:ext cx="4415343" cy="3041137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562" r="1556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6D294-0A9F-3B43-B2BA-576098B762AC}">
      <dsp:nvSpPr>
        <dsp:cNvPr id="0" name=""/>
        <dsp:cNvSpPr/>
      </dsp:nvSpPr>
      <dsp:spPr>
        <a:xfrm>
          <a:off x="387013" y="3049370"/>
          <a:ext cx="4415343" cy="1638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0" numCol="1" spcCol="1270" anchor="t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Accuracy</a:t>
          </a:r>
        </a:p>
      </dsp:txBody>
      <dsp:txXfrm>
        <a:off x="387013" y="3049370"/>
        <a:ext cx="4415343" cy="1638092"/>
      </dsp:txXfrm>
    </dsp:sp>
    <dsp:sp modelId="{601DDFF1-5960-6E44-93F4-A1D0B9849CF4}">
      <dsp:nvSpPr>
        <dsp:cNvPr id="0" name=""/>
        <dsp:cNvSpPr/>
      </dsp:nvSpPr>
      <dsp:spPr>
        <a:xfrm>
          <a:off x="5244076" y="7457"/>
          <a:ext cx="4415343" cy="3042171"/>
        </a:xfrm>
        <a:prstGeom prst="round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550" r="1555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B2B2C-22F3-7F4D-AFF7-7B115803882D}">
      <dsp:nvSpPr>
        <dsp:cNvPr id="0" name=""/>
        <dsp:cNvSpPr/>
      </dsp:nvSpPr>
      <dsp:spPr>
        <a:xfrm>
          <a:off x="5244076" y="3049629"/>
          <a:ext cx="4415343" cy="1638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0" numCol="1" spcCol="1270" anchor="t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Completeness</a:t>
          </a:r>
        </a:p>
      </dsp:txBody>
      <dsp:txXfrm>
        <a:off x="5244076" y="3049629"/>
        <a:ext cx="4415343" cy="1638092"/>
      </dsp:txXfrm>
    </dsp:sp>
    <dsp:sp modelId="{ECB0B518-52BF-104F-A8A8-AFDCAE3CDC6D}">
      <dsp:nvSpPr>
        <dsp:cNvPr id="0" name=""/>
        <dsp:cNvSpPr/>
      </dsp:nvSpPr>
      <dsp:spPr>
        <a:xfrm>
          <a:off x="10101140" y="7457"/>
          <a:ext cx="4415343" cy="3042171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1614" b="3161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72E24-33DC-DE4C-8B06-F9EEA5680623}">
      <dsp:nvSpPr>
        <dsp:cNvPr id="0" name=""/>
        <dsp:cNvSpPr/>
      </dsp:nvSpPr>
      <dsp:spPr>
        <a:xfrm>
          <a:off x="10101140" y="3049629"/>
          <a:ext cx="4415343" cy="1638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0" numCol="1" spcCol="1270" anchor="t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Relevancy</a:t>
          </a:r>
        </a:p>
      </dsp:txBody>
      <dsp:txXfrm>
        <a:off x="10101140" y="3049629"/>
        <a:ext cx="4415343" cy="1638092"/>
      </dsp:txXfrm>
    </dsp:sp>
    <dsp:sp modelId="{FB5884E4-5CB8-B34E-A98A-5DA463D55C7B}">
      <dsp:nvSpPr>
        <dsp:cNvPr id="0" name=""/>
        <dsp:cNvSpPr/>
      </dsp:nvSpPr>
      <dsp:spPr>
        <a:xfrm>
          <a:off x="387013" y="5129256"/>
          <a:ext cx="4415343" cy="3042171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46B90-60F2-6E4F-9CFB-1B707349C34B}">
      <dsp:nvSpPr>
        <dsp:cNvPr id="0" name=""/>
        <dsp:cNvSpPr/>
      </dsp:nvSpPr>
      <dsp:spPr>
        <a:xfrm>
          <a:off x="387013" y="8171427"/>
          <a:ext cx="4415343" cy="1638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0" numCol="1" spcCol="1270" anchor="t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Validity</a:t>
          </a:r>
        </a:p>
      </dsp:txBody>
      <dsp:txXfrm>
        <a:off x="387013" y="8171427"/>
        <a:ext cx="4415343" cy="1638092"/>
      </dsp:txXfrm>
    </dsp:sp>
    <dsp:sp modelId="{C1CC0007-FFFE-414D-9F4F-691938C32686}">
      <dsp:nvSpPr>
        <dsp:cNvPr id="0" name=""/>
        <dsp:cNvSpPr/>
      </dsp:nvSpPr>
      <dsp:spPr>
        <a:xfrm>
          <a:off x="5244076" y="5129256"/>
          <a:ext cx="4415343" cy="3042171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550" r="1555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E7172-A8C0-0A45-B30F-45058139701B}">
      <dsp:nvSpPr>
        <dsp:cNvPr id="0" name=""/>
        <dsp:cNvSpPr/>
      </dsp:nvSpPr>
      <dsp:spPr>
        <a:xfrm>
          <a:off x="5244076" y="8171427"/>
          <a:ext cx="4415343" cy="1638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0" numCol="1" spcCol="1270" anchor="t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Timeliness</a:t>
          </a:r>
        </a:p>
      </dsp:txBody>
      <dsp:txXfrm>
        <a:off x="5244076" y="8171427"/>
        <a:ext cx="4415343" cy="1638092"/>
      </dsp:txXfrm>
    </dsp:sp>
    <dsp:sp modelId="{6427EFFF-3424-5F44-AA2E-90DC75ADF0D4}">
      <dsp:nvSpPr>
        <dsp:cNvPr id="0" name=""/>
        <dsp:cNvSpPr/>
      </dsp:nvSpPr>
      <dsp:spPr>
        <a:xfrm>
          <a:off x="10101140" y="5129256"/>
          <a:ext cx="4415343" cy="3042171"/>
        </a:xfrm>
        <a:prstGeom prst="roundRect">
          <a:avLst/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550" r="1555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5ACBF-2EB0-4C45-BE72-609F303BAC27}">
      <dsp:nvSpPr>
        <dsp:cNvPr id="0" name=""/>
        <dsp:cNvSpPr/>
      </dsp:nvSpPr>
      <dsp:spPr>
        <a:xfrm>
          <a:off x="10101140" y="8171427"/>
          <a:ext cx="4415343" cy="1638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0" numCol="1" spcCol="1270" anchor="t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Consistency</a:t>
          </a:r>
        </a:p>
      </dsp:txBody>
      <dsp:txXfrm>
        <a:off x="10101140" y="8171427"/>
        <a:ext cx="4415343" cy="16380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D7517-7D72-7F43-B0A6-5EFA251874D1}">
      <dsp:nvSpPr>
        <dsp:cNvPr id="0" name=""/>
        <dsp:cNvSpPr/>
      </dsp:nvSpPr>
      <dsp:spPr>
        <a:xfrm>
          <a:off x="11262" y="3746748"/>
          <a:ext cx="3491283" cy="21929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Application </a:t>
          </a:r>
        </a:p>
      </dsp:txBody>
      <dsp:txXfrm>
        <a:off x="75492" y="3810978"/>
        <a:ext cx="3362823" cy="2064502"/>
      </dsp:txXfrm>
    </dsp:sp>
    <dsp:sp modelId="{87CE25EE-CF08-BA45-B06F-D6500EB1E32B}">
      <dsp:nvSpPr>
        <dsp:cNvPr id="0" name=""/>
        <dsp:cNvSpPr/>
      </dsp:nvSpPr>
      <dsp:spPr>
        <a:xfrm>
          <a:off x="3851674" y="4410310"/>
          <a:ext cx="740152" cy="8658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/>
        </a:p>
      </dsp:txBody>
      <dsp:txXfrm>
        <a:off x="3851674" y="4583478"/>
        <a:ext cx="518106" cy="519502"/>
      </dsp:txXfrm>
    </dsp:sp>
    <dsp:sp modelId="{F3C0A9F2-1BFB-2642-BFB9-9BF9441EB003}">
      <dsp:nvSpPr>
        <dsp:cNvPr id="0" name=""/>
        <dsp:cNvSpPr/>
      </dsp:nvSpPr>
      <dsp:spPr>
        <a:xfrm>
          <a:off x="4899059" y="3746748"/>
          <a:ext cx="3491283" cy="21929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Proficiency test</a:t>
          </a:r>
        </a:p>
      </dsp:txBody>
      <dsp:txXfrm>
        <a:off x="4963289" y="3810978"/>
        <a:ext cx="3362823" cy="2064502"/>
      </dsp:txXfrm>
    </dsp:sp>
    <dsp:sp modelId="{FE1FCAA9-5501-9445-BFF7-8C7E4A1918AB}">
      <dsp:nvSpPr>
        <dsp:cNvPr id="0" name=""/>
        <dsp:cNvSpPr/>
      </dsp:nvSpPr>
      <dsp:spPr>
        <a:xfrm>
          <a:off x="8739471" y="4410310"/>
          <a:ext cx="740152" cy="8658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/>
        </a:p>
      </dsp:txBody>
      <dsp:txXfrm>
        <a:off x="8739471" y="4583478"/>
        <a:ext cx="518106" cy="519502"/>
      </dsp:txXfrm>
    </dsp:sp>
    <dsp:sp modelId="{03441543-3037-B641-9482-C4F18FA60AB0}">
      <dsp:nvSpPr>
        <dsp:cNvPr id="0" name=""/>
        <dsp:cNvSpPr/>
      </dsp:nvSpPr>
      <dsp:spPr>
        <a:xfrm>
          <a:off x="9786857" y="3746748"/>
          <a:ext cx="3491283" cy="21929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Certification status notification</a:t>
          </a:r>
        </a:p>
      </dsp:txBody>
      <dsp:txXfrm>
        <a:off x="9851087" y="3810978"/>
        <a:ext cx="3362823" cy="2064502"/>
      </dsp:txXfrm>
    </dsp:sp>
    <dsp:sp modelId="{64B4F74A-299F-5C4E-B8C1-43EC62C7C801}">
      <dsp:nvSpPr>
        <dsp:cNvPr id="0" name=""/>
        <dsp:cNvSpPr/>
      </dsp:nvSpPr>
      <dsp:spPr>
        <a:xfrm>
          <a:off x="13627269" y="4410310"/>
          <a:ext cx="740152" cy="8658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/>
        </a:p>
      </dsp:txBody>
      <dsp:txXfrm>
        <a:off x="13627269" y="4583478"/>
        <a:ext cx="518106" cy="519502"/>
      </dsp:txXfrm>
    </dsp:sp>
    <dsp:sp modelId="{C52E49B0-289B-984D-93CA-3EB86CC80A7F}">
      <dsp:nvSpPr>
        <dsp:cNvPr id="0" name=""/>
        <dsp:cNvSpPr/>
      </dsp:nvSpPr>
      <dsp:spPr>
        <a:xfrm>
          <a:off x="14674654" y="3746748"/>
          <a:ext cx="3491283" cy="21929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Monthly report cards</a:t>
          </a:r>
        </a:p>
      </dsp:txBody>
      <dsp:txXfrm>
        <a:off x="14738884" y="3810978"/>
        <a:ext cx="3362823" cy="2064502"/>
      </dsp:txXfrm>
    </dsp:sp>
    <dsp:sp modelId="{2DD90065-D0EA-7A45-8C58-FE6437B5EB55}">
      <dsp:nvSpPr>
        <dsp:cNvPr id="0" name=""/>
        <dsp:cNvSpPr/>
      </dsp:nvSpPr>
      <dsp:spPr>
        <a:xfrm>
          <a:off x="18515066" y="4410310"/>
          <a:ext cx="740152" cy="8658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/>
        </a:p>
      </dsp:txBody>
      <dsp:txXfrm>
        <a:off x="18515066" y="4583478"/>
        <a:ext cx="518106" cy="519502"/>
      </dsp:txXfrm>
    </dsp:sp>
    <dsp:sp modelId="{9A5AA926-F338-594E-92E6-CAAC88A775D7}">
      <dsp:nvSpPr>
        <dsp:cNvPr id="0" name=""/>
        <dsp:cNvSpPr/>
      </dsp:nvSpPr>
      <dsp:spPr>
        <a:xfrm>
          <a:off x="19562451" y="3746748"/>
          <a:ext cx="3491283" cy="21929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Annual review</a:t>
          </a:r>
        </a:p>
      </dsp:txBody>
      <dsp:txXfrm>
        <a:off x="19626681" y="3810978"/>
        <a:ext cx="3362823" cy="20645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8B650-E30D-4D44-9FB8-4CF6C79A3BD4}">
      <dsp:nvSpPr>
        <dsp:cNvPr id="0" name=""/>
        <dsp:cNvSpPr/>
      </dsp:nvSpPr>
      <dsp:spPr>
        <a:xfrm>
          <a:off x="4308640" y="-720653"/>
          <a:ext cx="8952697" cy="8952697"/>
        </a:xfrm>
        <a:prstGeom prst="circularArrow">
          <a:avLst>
            <a:gd name="adj1" fmla="val 5689"/>
            <a:gd name="adj2" fmla="val 340510"/>
            <a:gd name="adj3" fmla="val 12194130"/>
            <a:gd name="adj4" fmla="val 18434980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F0B7D9-B804-9A4E-B844-34BEE4869C50}">
      <dsp:nvSpPr>
        <dsp:cNvPr id="0" name=""/>
        <dsp:cNvSpPr/>
      </dsp:nvSpPr>
      <dsp:spPr>
        <a:xfrm>
          <a:off x="5389622" y="0"/>
          <a:ext cx="6586074" cy="32930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CDCB Monthly evaluations</a:t>
          </a:r>
        </a:p>
      </dsp:txBody>
      <dsp:txXfrm>
        <a:off x="5550375" y="160753"/>
        <a:ext cx="6264568" cy="2971531"/>
      </dsp:txXfrm>
    </dsp:sp>
    <dsp:sp modelId="{D46B6A81-D8BA-8F48-80FF-C585E2BA08E1}">
      <dsp:nvSpPr>
        <dsp:cNvPr id="0" name=""/>
        <dsp:cNvSpPr/>
      </dsp:nvSpPr>
      <dsp:spPr>
        <a:xfrm>
          <a:off x="10473780" y="3885561"/>
          <a:ext cx="7277677" cy="32930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Report Card generated and sent to the Nominators/Lab</a:t>
          </a:r>
        </a:p>
      </dsp:txBody>
      <dsp:txXfrm>
        <a:off x="10634533" y="4046314"/>
        <a:ext cx="6956171" cy="2971531"/>
      </dsp:txXfrm>
    </dsp:sp>
    <dsp:sp modelId="{2439B79F-DFE0-6E4E-AC7E-78331D34CCDA}">
      <dsp:nvSpPr>
        <dsp:cNvPr id="0" name=""/>
        <dsp:cNvSpPr/>
      </dsp:nvSpPr>
      <dsp:spPr>
        <a:xfrm>
          <a:off x="856226" y="3897808"/>
          <a:ext cx="6586074" cy="32930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Feedback received within a week</a:t>
          </a:r>
        </a:p>
      </dsp:txBody>
      <dsp:txXfrm>
        <a:off x="1016979" y="4058561"/>
        <a:ext cx="6264568" cy="29715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E37DA-8ED5-AE4A-90DB-CC150BC9B5D7}">
      <dsp:nvSpPr>
        <dsp:cNvPr id="0" name=""/>
        <dsp:cNvSpPr/>
      </dsp:nvSpPr>
      <dsp:spPr>
        <a:xfrm>
          <a:off x="2782535" y="-265802"/>
          <a:ext cx="10676933" cy="10676933"/>
        </a:xfrm>
        <a:prstGeom prst="circularArrow">
          <a:avLst>
            <a:gd name="adj1" fmla="val 5544"/>
            <a:gd name="adj2" fmla="val 330680"/>
            <a:gd name="adj3" fmla="val 13434784"/>
            <a:gd name="adj4" fmla="val 17597266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CF32A1-68EB-3449-9AC6-B5E233EF534B}">
      <dsp:nvSpPr>
        <dsp:cNvPr id="0" name=""/>
        <dsp:cNvSpPr/>
      </dsp:nvSpPr>
      <dsp:spPr>
        <a:xfrm>
          <a:off x="5263511" y="3884"/>
          <a:ext cx="5714980" cy="25859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Metrics Assessment</a:t>
          </a:r>
        </a:p>
      </dsp:txBody>
      <dsp:txXfrm>
        <a:off x="5389746" y="130119"/>
        <a:ext cx="5462510" cy="2333470"/>
      </dsp:txXfrm>
    </dsp:sp>
    <dsp:sp modelId="{4402EB4D-AA38-9B41-828B-8DACB59857C8}">
      <dsp:nvSpPr>
        <dsp:cNvPr id="0" name=""/>
        <dsp:cNvSpPr/>
      </dsp:nvSpPr>
      <dsp:spPr>
        <a:xfrm>
          <a:off x="9593732" y="3149973"/>
          <a:ext cx="5714980" cy="25859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SOPs Review</a:t>
          </a:r>
        </a:p>
      </dsp:txBody>
      <dsp:txXfrm>
        <a:off x="9719967" y="3276208"/>
        <a:ext cx="5462510" cy="2333470"/>
      </dsp:txXfrm>
    </dsp:sp>
    <dsp:sp modelId="{D46B6A81-D8BA-8F48-80FF-C585E2BA08E1}">
      <dsp:nvSpPr>
        <dsp:cNvPr id="0" name=""/>
        <dsp:cNvSpPr/>
      </dsp:nvSpPr>
      <dsp:spPr>
        <a:xfrm>
          <a:off x="8412236" y="8170598"/>
          <a:ext cx="5714980" cy="25859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Preliminary Review Card</a:t>
          </a:r>
        </a:p>
      </dsp:txBody>
      <dsp:txXfrm>
        <a:off x="8538471" y="8296833"/>
        <a:ext cx="5462510" cy="2333470"/>
      </dsp:txXfrm>
    </dsp:sp>
    <dsp:sp modelId="{E423729F-9BB4-4E4F-9F9B-5FD5002C8B8B}">
      <dsp:nvSpPr>
        <dsp:cNvPr id="0" name=""/>
        <dsp:cNvSpPr/>
      </dsp:nvSpPr>
      <dsp:spPr>
        <a:xfrm>
          <a:off x="1967093" y="8170607"/>
          <a:ext cx="5714980" cy="25859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Review meeting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Discuss the Preliminary Review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Propose and define actions</a:t>
          </a:r>
        </a:p>
      </dsp:txBody>
      <dsp:txXfrm>
        <a:off x="2093328" y="8296842"/>
        <a:ext cx="5462510" cy="2333470"/>
      </dsp:txXfrm>
    </dsp:sp>
    <dsp:sp modelId="{6B7D28A1-0D14-0847-B47F-0E423F0F27EE}">
      <dsp:nvSpPr>
        <dsp:cNvPr id="0" name=""/>
        <dsp:cNvSpPr/>
      </dsp:nvSpPr>
      <dsp:spPr>
        <a:xfrm>
          <a:off x="936704" y="3149973"/>
          <a:ext cx="5708153" cy="25859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CDCB Final Recommendations and Status Certification</a:t>
          </a:r>
        </a:p>
      </dsp:txBody>
      <dsp:txXfrm>
        <a:off x="1062939" y="3276208"/>
        <a:ext cx="5455683" cy="2333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FD836-E8AA-624D-BFCA-970CF5D5E6E3}" type="datetimeFigureOut">
              <a:rPr lang="en-US" smtClean="0"/>
              <a:t>9/6/22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203BB-6656-084B-82C1-B1A525EADF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138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543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5434" algn="l" defTabSz="108543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0859" algn="l" defTabSz="108543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56289" algn="l" defTabSz="108543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41713" algn="l" defTabSz="108543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27148" algn="l" defTabSz="108543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12580" algn="l" defTabSz="108543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598004" algn="l" defTabSz="108543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683436" algn="l" defTabSz="108543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B897B-2C03-AE41-8B50-130063A0610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B42E7-D93E-4B46-818E-32735B5921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Carrillo, JA - NCSU - November 2020</a:t>
            </a:r>
          </a:p>
        </p:txBody>
      </p:sp>
    </p:spTree>
    <p:extLst>
      <p:ext uri="{BB962C8B-B14F-4D97-AF65-F5344CB8AC3E}">
        <p14:creationId xmlns:p14="http://schemas.microsoft.com/office/powerpoint/2010/main" val="1024464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203BB-6656-084B-82C1-B1A525EADFC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07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230DF6-1430-DE46-91A5-29155AACA161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64866" name="Rectangle 7"/>
          <p:cNvSpPr txBox="1">
            <a:spLocks noGrp="1" noChangeArrowheads="1"/>
          </p:cNvSpPr>
          <p:nvPr/>
        </p:nvSpPr>
        <p:spPr bwMode="auto">
          <a:xfrm>
            <a:off x="5039800" y="6443429"/>
            <a:ext cx="3856804" cy="33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342" tIns="44672" rIns="89342" bIns="44672" anchor="b"/>
          <a:lstStyle>
            <a:lvl1pPr defTabSz="930275"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744538" indent="-287338" defTabSz="930275"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4588" defTabSz="930275"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1788" defTabSz="930275"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8988" defTabSz="930275"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6188" indent="-228600" defTabSz="9302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3388" indent="-228600" defTabSz="9302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30588" indent="-228600" defTabSz="9302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7788" indent="-228600" defTabSz="9302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>
              <a:buClrTx/>
              <a:buSzTx/>
              <a:buFontTx/>
              <a:buNone/>
            </a:pPr>
            <a:fld id="{109D4EBC-9CD2-F948-9DCF-5DD0E7F7D958}" type="slidenum">
              <a:rPr lang="en-US" sz="1200">
                <a:solidFill>
                  <a:srgbClr val="FFFF00"/>
                </a:solidFill>
              </a:rPr>
              <a:pPr algn="r">
                <a:buClrTx/>
                <a:buSzTx/>
                <a:buFontTx/>
                <a:buNone/>
              </a:pPr>
              <a:t>10</a:t>
            </a:fld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89163" y="506413"/>
            <a:ext cx="4519612" cy="2544762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021" y="3222293"/>
            <a:ext cx="6522565" cy="3052212"/>
          </a:xfrm>
        </p:spPr>
        <p:txBody>
          <a:bodyPr lIns="89342" tIns="44672" rIns="89342" bIns="44672"/>
          <a:lstStyle/>
          <a:p>
            <a:pPr defTabSz="879340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439A26-30F3-C24C-A3B7-38BE6E2B2C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Carrillo, JA - NCSU - November 2020</a:t>
            </a:r>
          </a:p>
        </p:txBody>
      </p:sp>
    </p:spTree>
    <p:extLst>
      <p:ext uri="{BB962C8B-B14F-4D97-AF65-F5344CB8AC3E}">
        <p14:creationId xmlns:p14="http://schemas.microsoft.com/office/powerpoint/2010/main" val="4060852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Carrillo, JA - NCSU - November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8203BB-6656-084B-82C1-B1A525EADF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16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203BB-6656-084B-82C1-B1A525EADFC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76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24368125" cy="10409965"/>
          </a:xfrm>
          <a:prstGeom prst="rect">
            <a:avLst/>
          </a:prstGeom>
          <a:solidFill>
            <a:srgbClr val="1B15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7618" tIns="108809" rIns="217618" bIns="108809"/>
          <a:lstStyle/>
          <a:p>
            <a:endParaRPr lang="en-US" dirty="0">
              <a:latin typeface="Quattrocento San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11505750"/>
            <a:ext cx="24368125" cy="22102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7618" tIns="108809" rIns="217618" bIns="108809"/>
          <a:lstStyle/>
          <a:p>
            <a:endParaRPr lang="en-US" dirty="0">
              <a:latin typeface="Quattrocento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610" y="2729255"/>
            <a:ext cx="20712906" cy="2940050"/>
          </a:xfrm>
        </p:spPr>
        <p:txBody>
          <a:bodyPr/>
          <a:lstStyle>
            <a:lvl1pPr algn="ctr">
              <a:defRPr sz="10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5219" y="6651720"/>
            <a:ext cx="17057688" cy="1952046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  <a:lvl2pPr marL="1088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2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0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4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 flipV="1">
            <a:off x="4802706" y="6675040"/>
            <a:ext cx="14980454" cy="136525"/>
            <a:chOff x="634968" y="5095432"/>
            <a:chExt cx="7955770" cy="292914"/>
          </a:xfrm>
          <a:effectLst/>
        </p:grpSpPr>
        <p:cxnSp>
          <p:nvCxnSpPr>
            <p:cNvPr id="8" name="Straight Connector 7"/>
            <p:cNvCxnSpPr/>
            <p:nvPr/>
          </p:nvCxnSpPr>
          <p:spPr>
            <a:xfrm>
              <a:off x="634968" y="5095432"/>
              <a:ext cx="79557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34968" y="5388346"/>
              <a:ext cx="79557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 descr="PNG_CDCB Logo_Color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08" y="9906372"/>
            <a:ext cx="6033118" cy="426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8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572798"/>
            <a:ext cx="24368125" cy="12570404"/>
          </a:xfrm>
        </p:spPr>
        <p:txBody>
          <a:bodyPr lIns="914400" tIns="155448" rIns="914400" bIns="155448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886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65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87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70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64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4368125" cy="11505750"/>
          </a:xfrm>
          <a:prstGeom prst="rect">
            <a:avLst/>
          </a:prstGeom>
          <a:solidFill>
            <a:srgbClr val="1B15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7618" tIns="108809" rIns="217618" bIns="108809"/>
          <a:lstStyle/>
          <a:p>
            <a:endParaRPr lang="en-US" dirty="0">
              <a:latin typeface="Quattrocento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914" y="7282959"/>
            <a:ext cx="20712906" cy="2996565"/>
          </a:xfrm>
        </p:spPr>
        <p:txBody>
          <a:bodyPr anchor="t"/>
          <a:lstStyle>
            <a:lvl1pPr algn="l">
              <a:defRPr sz="95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914" y="4069542"/>
            <a:ext cx="20712906" cy="3300411"/>
          </a:xfr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rgbClr val="FFFFFF"/>
                </a:solidFill>
              </a:defRPr>
            </a:lvl1pPr>
            <a:lvl2pPr marL="108809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18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27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236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04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285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663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472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27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406" y="3200401"/>
            <a:ext cx="10762589" cy="905192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87130" y="3200401"/>
            <a:ext cx="10762589" cy="905192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3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406" y="3070226"/>
            <a:ext cx="10766820" cy="1279524"/>
          </a:xfrm>
        </p:spPr>
        <p:txBody>
          <a:bodyPr anchor="b">
            <a:noAutofit/>
          </a:bodyPr>
          <a:lstStyle>
            <a:lvl1pPr marL="0" indent="0">
              <a:buNone/>
              <a:defRPr sz="5000" b="1"/>
            </a:lvl1pPr>
            <a:lvl2pPr marL="1088090" indent="0">
              <a:buNone/>
              <a:defRPr sz="4800" b="1"/>
            </a:lvl2pPr>
            <a:lvl3pPr marL="2176181" indent="0">
              <a:buNone/>
              <a:defRPr sz="4300" b="1"/>
            </a:lvl3pPr>
            <a:lvl4pPr marL="3264271" indent="0">
              <a:buNone/>
              <a:defRPr sz="3800" b="1"/>
            </a:lvl4pPr>
            <a:lvl5pPr marL="4352361" indent="0">
              <a:buNone/>
              <a:defRPr sz="3800" b="1"/>
            </a:lvl5pPr>
            <a:lvl6pPr marL="5440451" indent="0">
              <a:buNone/>
              <a:defRPr sz="3800" b="1"/>
            </a:lvl6pPr>
            <a:lvl7pPr marL="6528542" indent="0">
              <a:buNone/>
              <a:defRPr sz="3800" b="1"/>
            </a:lvl7pPr>
            <a:lvl8pPr marL="7616632" indent="0">
              <a:buNone/>
              <a:defRPr sz="3800" b="1"/>
            </a:lvl8pPr>
            <a:lvl9pPr marL="8704722" indent="0">
              <a:buNone/>
              <a:defRPr sz="38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406" y="4349750"/>
            <a:ext cx="10766820" cy="7902576"/>
          </a:xfrm>
        </p:spPr>
        <p:txBody>
          <a:bodyPr/>
          <a:lstStyle>
            <a:lvl1pPr>
              <a:defRPr sz="52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78670" y="3070226"/>
            <a:ext cx="10771050" cy="1279524"/>
          </a:xfrm>
        </p:spPr>
        <p:txBody>
          <a:bodyPr anchor="b">
            <a:noAutofit/>
          </a:bodyPr>
          <a:lstStyle>
            <a:lvl1pPr marL="0" indent="0">
              <a:buNone/>
              <a:defRPr sz="5000" b="1"/>
            </a:lvl1pPr>
            <a:lvl2pPr marL="1088090" indent="0">
              <a:buNone/>
              <a:defRPr sz="4800" b="1"/>
            </a:lvl2pPr>
            <a:lvl3pPr marL="2176181" indent="0">
              <a:buNone/>
              <a:defRPr sz="4300" b="1"/>
            </a:lvl3pPr>
            <a:lvl4pPr marL="3264271" indent="0">
              <a:buNone/>
              <a:defRPr sz="3800" b="1"/>
            </a:lvl4pPr>
            <a:lvl5pPr marL="4352361" indent="0">
              <a:buNone/>
              <a:defRPr sz="3800" b="1"/>
            </a:lvl5pPr>
            <a:lvl6pPr marL="5440451" indent="0">
              <a:buNone/>
              <a:defRPr sz="3800" b="1"/>
            </a:lvl6pPr>
            <a:lvl7pPr marL="6528542" indent="0">
              <a:buNone/>
              <a:defRPr sz="3800" b="1"/>
            </a:lvl7pPr>
            <a:lvl8pPr marL="7616632" indent="0">
              <a:buNone/>
              <a:defRPr sz="3800" b="1"/>
            </a:lvl8pPr>
            <a:lvl9pPr marL="8704722" indent="0">
              <a:buNone/>
              <a:defRPr sz="38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78670" y="4349750"/>
            <a:ext cx="10771050" cy="7902576"/>
          </a:xfrm>
        </p:spPr>
        <p:txBody>
          <a:bodyPr/>
          <a:lstStyle>
            <a:lvl1pPr>
              <a:defRPr sz="52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0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527260" cy="2870200"/>
          </a:xfrm>
        </p:spPr>
        <p:txBody>
          <a:bodyPr lIns="914400" tIns="155448" rIns="274320" bIns="155448" anchor="b"/>
          <a:lstStyle>
            <a:lvl1pPr algn="l"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7260" y="1"/>
            <a:ext cx="14840865" cy="11505749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870201"/>
            <a:ext cx="9527260" cy="8635549"/>
          </a:xfrm>
        </p:spPr>
        <p:txBody>
          <a:bodyPr lIns="914400" tIns="155448" rIns="274320" bIns="155448"/>
          <a:lstStyle>
            <a:lvl1pPr marL="0" indent="0">
              <a:buNone/>
              <a:defRPr sz="3300"/>
            </a:lvl1pPr>
            <a:lvl2pPr marL="1088090" indent="0">
              <a:buNone/>
              <a:defRPr sz="2900"/>
            </a:lvl2pPr>
            <a:lvl3pPr marL="2176181" indent="0">
              <a:buNone/>
              <a:defRPr sz="2400"/>
            </a:lvl3pPr>
            <a:lvl4pPr marL="3264271" indent="0">
              <a:buNone/>
              <a:defRPr sz="2100"/>
            </a:lvl4pPr>
            <a:lvl5pPr marL="4352361" indent="0">
              <a:buNone/>
              <a:defRPr sz="2100"/>
            </a:lvl5pPr>
            <a:lvl6pPr marL="5440451" indent="0">
              <a:buNone/>
              <a:defRPr sz="2100"/>
            </a:lvl6pPr>
            <a:lvl7pPr marL="6528542" indent="0">
              <a:buNone/>
              <a:defRPr sz="2100"/>
            </a:lvl7pPr>
            <a:lvl8pPr marL="7616632" indent="0">
              <a:buNone/>
              <a:defRPr sz="2100"/>
            </a:lvl8pPr>
            <a:lvl9pPr marL="8704722" indent="0">
              <a:buNone/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4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24368125" cy="11505750"/>
          </a:xfrm>
        </p:spPr>
        <p:txBody>
          <a:bodyPr/>
          <a:lstStyle>
            <a:lvl1pPr marL="0" indent="0">
              <a:buNone/>
              <a:defRPr sz="7600"/>
            </a:lvl1pPr>
            <a:lvl2pPr marL="1088090" indent="0">
              <a:buNone/>
              <a:defRPr sz="6700"/>
            </a:lvl2pPr>
            <a:lvl3pPr marL="2176181" indent="0">
              <a:buNone/>
              <a:defRPr sz="5700"/>
            </a:lvl3pPr>
            <a:lvl4pPr marL="3264271" indent="0">
              <a:buNone/>
              <a:defRPr sz="4800"/>
            </a:lvl4pPr>
            <a:lvl5pPr marL="4352361" indent="0">
              <a:buNone/>
              <a:defRPr sz="4800"/>
            </a:lvl5pPr>
            <a:lvl6pPr marL="5440451" indent="0">
              <a:buNone/>
              <a:defRPr sz="4800"/>
            </a:lvl6pPr>
            <a:lvl7pPr marL="6528542" indent="0">
              <a:buNone/>
              <a:defRPr sz="4800"/>
            </a:lvl7pPr>
            <a:lvl8pPr marL="7616632" indent="0">
              <a:buNone/>
              <a:defRPr sz="4800"/>
            </a:lvl8pPr>
            <a:lvl9pPr marL="8704722" indent="0">
              <a:buNone/>
              <a:defRPr sz="4800"/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854023" y="1"/>
            <a:ext cx="10533152" cy="11505749"/>
          </a:xfr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lIns="548640" rIns="548640" bIns="246888" anchor="ctr"/>
          <a:lstStyle>
            <a:lvl1pPr marL="0" indent="0">
              <a:buClr>
                <a:schemeClr val="bg1"/>
              </a:buClr>
              <a:buFont typeface="Wingdings" charset="2"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8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Overlay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24368125" cy="11505750"/>
          </a:xfrm>
        </p:spPr>
        <p:txBody>
          <a:bodyPr/>
          <a:lstStyle>
            <a:lvl1pPr marL="0" indent="0">
              <a:buNone/>
              <a:defRPr sz="7600"/>
            </a:lvl1pPr>
            <a:lvl2pPr marL="1088090" indent="0">
              <a:buNone/>
              <a:defRPr sz="6700"/>
            </a:lvl2pPr>
            <a:lvl3pPr marL="2176181" indent="0">
              <a:buNone/>
              <a:defRPr sz="5700"/>
            </a:lvl3pPr>
            <a:lvl4pPr marL="3264271" indent="0">
              <a:buNone/>
              <a:defRPr sz="4800"/>
            </a:lvl4pPr>
            <a:lvl5pPr marL="4352361" indent="0">
              <a:buNone/>
              <a:defRPr sz="4800"/>
            </a:lvl5pPr>
            <a:lvl6pPr marL="5440451" indent="0">
              <a:buNone/>
              <a:defRPr sz="4800"/>
            </a:lvl6pPr>
            <a:lvl7pPr marL="6528542" indent="0">
              <a:buNone/>
              <a:defRPr sz="4800"/>
            </a:lvl7pPr>
            <a:lvl8pPr marL="7616632" indent="0">
              <a:buNone/>
              <a:defRPr sz="4800"/>
            </a:lvl8pPr>
            <a:lvl9pPr marL="8704722" indent="0">
              <a:buNone/>
              <a:defRPr sz="4800"/>
            </a:lvl9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7779393"/>
            <a:ext cx="24387175" cy="3726357"/>
          </a:xfr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lIns="548640" rIns="548640" bIns="246888" anchor="t"/>
          <a:lstStyle>
            <a:lvl1pPr marL="0" indent="0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Wingdings" charset="2"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7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802" y="9337302"/>
            <a:ext cx="22125918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24368125" cy="9455150"/>
          </a:xfrm>
        </p:spPr>
        <p:txBody>
          <a:bodyPr/>
          <a:lstStyle>
            <a:lvl1pPr marL="0" indent="0">
              <a:buNone/>
              <a:defRPr sz="7600"/>
            </a:lvl1pPr>
            <a:lvl2pPr marL="1088090" indent="0">
              <a:buNone/>
              <a:defRPr sz="6700"/>
            </a:lvl2pPr>
            <a:lvl3pPr marL="2176181" indent="0">
              <a:buNone/>
              <a:defRPr sz="5700"/>
            </a:lvl3pPr>
            <a:lvl4pPr marL="3264271" indent="0">
              <a:buNone/>
              <a:defRPr sz="4800"/>
            </a:lvl4pPr>
            <a:lvl5pPr marL="4352361" indent="0">
              <a:buNone/>
              <a:defRPr sz="4800"/>
            </a:lvl5pPr>
            <a:lvl6pPr marL="5440451" indent="0">
              <a:buNone/>
              <a:defRPr sz="4800"/>
            </a:lvl6pPr>
            <a:lvl7pPr marL="6528542" indent="0">
              <a:buNone/>
              <a:defRPr sz="4800"/>
            </a:lvl7pPr>
            <a:lvl8pPr marL="7616632" indent="0">
              <a:buNone/>
              <a:defRPr sz="4800"/>
            </a:lvl8pPr>
            <a:lvl9pPr marL="8704722" indent="0">
              <a:buNone/>
              <a:defRPr sz="48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3801" y="10196834"/>
            <a:ext cx="22125920" cy="1551639"/>
          </a:xfrm>
        </p:spPr>
        <p:txBody>
          <a:bodyPr/>
          <a:lstStyle>
            <a:lvl1pPr marL="0" indent="0">
              <a:buNone/>
              <a:defRPr sz="3300"/>
            </a:lvl1pPr>
            <a:lvl2pPr marL="1088090" indent="0">
              <a:buNone/>
              <a:defRPr sz="2900"/>
            </a:lvl2pPr>
            <a:lvl3pPr marL="2176181" indent="0">
              <a:buNone/>
              <a:defRPr sz="2400"/>
            </a:lvl3pPr>
            <a:lvl4pPr marL="3264271" indent="0">
              <a:buNone/>
              <a:defRPr sz="2100"/>
            </a:lvl4pPr>
            <a:lvl5pPr marL="4352361" indent="0">
              <a:buNone/>
              <a:defRPr sz="2100"/>
            </a:lvl5pPr>
            <a:lvl6pPr marL="5440451" indent="0">
              <a:buNone/>
              <a:defRPr sz="2100"/>
            </a:lvl6pPr>
            <a:lvl7pPr marL="6528542" indent="0">
              <a:buNone/>
              <a:defRPr sz="2100"/>
            </a:lvl7pPr>
            <a:lvl8pPr marL="7616632" indent="0">
              <a:buNone/>
              <a:defRPr sz="2100"/>
            </a:lvl8pPr>
            <a:lvl9pPr marL="8704722" indent="0">
              <a:buNone/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4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406" y="231756"/>
            <a:ext cx="21931313" cy="2671342"/>
          </a:xfrm>
          <a:prstGeom prst="rect">
            <a:avLst/>
          </a:prstGeom>
        </p:spPr>
        <p:txBody>
          <a:bodyPr vert="horz" lIns="217618" tIns="108809" rIns="217618" bIns="108809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406" y="3200401"/>
            <a:ext cx="21931313" cy="8629104"/>
          </a:xfrm>
          <a:prstGeom prst="rect">
            <a:avLst/>
          </a:prstGeom>
        </p:spPr>
        <p:txBody>
          <a:bodyPr vert="horz" lIns="217618" tIns="108809" rIns="217618" bIns="10880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63823" y="12488565"/>
            <a:ext cx="5685896" cy="730250"/>
          </a:xfrm>
          <a:prstGeom prst="rect">
            <a:avLst/>
          </a:prstGeom>
        </p:spPr>
        <p:txBody>
          <a:bodyPr vert="horz" lIns="217618" tIns="108809" rIns="217618" bIns="108809" rtlCol="0" anchor="ctr"/>
          <a:lstStyle>
            <a:lvl1pPr algn="r">
              <a:defRPr sz="2800">
                <a:solidFill>
                  <a:schemeClr val="tx1"/>
                </a:solidFill>
                <a:latin typeface="Quattrocento Sans"/>
              </a:defRPr>
            </a:lvl1pPr>
          </a:lstStyle>
          <a:p>
            <a:fld id="{E6A5B455-6F6E-2F44-B270-B39132D0D8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PNG_CDCB Logo_Color_Color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02" y="11630270"/>
            <a:ext cx="2916242" cy="206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ftr="0" dt="0"/>
  <p:txStyles>
    <p:titleStyle>
      <a:lvl1pPr algn="l" defTabSz="1088090" rtl="0" eaLnBrk="1" latinLnBrk="0" hangingPunct="1">
        <a:spcBef>
          <a:spcPct val="0"/>
        </a:spcBef>
        <a:buNone/>
        <a:defRPr sz="8500" b="0" i="0" kern="1200">
          <a:solidFill>
            <a:schemeClr val="tx1"/>
          </a:solidFill>
          <a:latin typeface="Quattrocento Sans"/>
          <a:ea typeface="+mj-ea"/>
          <a:cs typeface="Quattrocento Sans"/>
        </a:defRPr>
      </a:lvl1pPr>
    </p:titleStyle>
    <p:bodyStyle>
      <a:lvl1pPr marL="816068" indent="-816068" algn="l" defTabSz="108809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Arial"/>
        <a:buChar char="•"/>
        <a:defRPr sz="7600" kern="1200">
          <a:solidFill>
            <a:schemeClr val="tx1"/>
          </a:solidFill>
          <a:latin typeface="Quattrocento Sans"/>
          <a:ea typeface="+mn-ea"/>
          <a:cs typeface="+mn-cs"/>
        </a:defRPr>
      </a:lvl1pPr>
      <a:lvl2pPr marL="1768147" indent="-680056" algn="l" defTabSz="108809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Arial"/>
        <a:buChar char="•"/>
        <a:defRPr sz="6700" kern="1200">
          <a:solidFill>
            <a:schemeClr val="tx1"/>
          </a:solidFill>
          <a:latin typeface="Quattrocento Sans"/>
          <a:ea typeface="+mn-ea"/>
          <a:cs typeface="+mn-cs"/>
        </a:defRPr>
      </a:lvl2pPr>
      <a:lvl3pPr marL="2720226" indent="-544045" algn="l" defTabSz="108809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Arial"/>
        <a:buChar char="•"/>
        <a:defRPr sz="5700" kern="1200">
          <a:solidFill>
            <a:schemeClr val="tx1"/>
          </a:solidFill>
          <a:latin typeface="Quattrocento Sans"/>
          <a:ea typeface="+mn-ea"/>
          <a:cs typeface="+mn-cs"/>
        </a:defRPr>
      </a:lvl3pPr>
      <a:lvl4pPr marL="3808316" indent="-544045" algn="l" defTabSz="108809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Arial"/>
        <a:buChar char="•"/>
        <a:defRPr sz="4800" kern="1200">
          <a:solidFill>
            <a:schemeClr val="tx1"/>
          </a:solidFill>
          <a:latin typeface="Quattrocento Sans"/>
          <a:ea typeface="+mn-ea"/>
          <a:cs typeface="+mn-cs"/>
        </a:defRPr>
      </a:lvl4pPr>
      <a:lvl5pPr marL="4896406" indent="-544045" algn="l" defTabSz="108809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Arial"/>
        <a:buChar char="•"/>
        <a:defRPr sz="4800" kern="1200">
          <a:solidFill>
            <a:schemeClr val="tx1"/>
          </a:solidFill>
          <a:latin typeface="Quattrocento Sans"/>
          <a:ea typeface="+mn-ea"/>
          <a:cs typeface="+mn-cs"/>
        </a:defRPr>
      </a:lvl5pPr>
      <a:lvl6pPr marL="5984497" indent="-544045" algn="l" defTabSz="108809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2587" indent="-544045" algn="l" defTabSz="108809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0677" indent="-544045" algn="l" defTabSz="108809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48767" indent="-544045" algn="l" defTabSz="108809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09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090" algn="l" defTabSz="108809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181" algn="l" defTabSz="108809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4271" algn="l" defTabSz="108809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2361" algn="l" defTabSz="108809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0451" algn="l" defTabSz="108809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8542" algn="l" defTabSz="108809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6632" algn="l" defTabSz="108809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4722" algn="l" defTabSz="108809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1686" y="3137335"/>
            <a:ext cx="23184752" cy="294005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CDCB </a:t>
            </a:r>
            <a:r>
              <a:rPr lang="en-US"/>
              <a:t>Quality Control </a:t>
            </a:r>
            <a:r>
              <a:rPr lang="en-US" dirty="0"/>
              <a:t>Program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5219" y="6651719"/>
            <a:ext cx="17057688" cy="3200203"/>
          </a:xfrm>
        </p:spPr>
        <p:txBody>
          <a:bodyPr>
            <a:normAutofit fontScale="70000" lnSpcReduction="20000"/>
          </a:bodyPr>
          <a:lstStyle/>
          <a:p>
            <a:r>
              <a:rPr lang="en-US" sz="7700" dirty="0"/>
              <a:t>José A. Carrillo, CDCB Chief Data Officer</a:t>
            </a:r>
          </a:p>
          <a:p>
            <a:r>
              <a:rPr lang="en-US" dirty="0"/>
              <a:t>CDCB Nominators and Laboratories Workshop</a:t>
            </a:r>
          </a:p>
          <a:p>
            <a:r>
              <a:rPr lang="en-US" dirty="0"/>
              <a:t>September 7-8, 2022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8526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99854" y="1445574"/>
            <a:ext cx="14227302" cy="11145490"/>
          </a:xfrm>
          <a:prstGeom prst="ellipse">
            <a:avLst/>
          </a:prstGeom>
          <a:solidFill>
            <a:schemeClr val="accent4">
              <a:lumMod val="20000"/>
              <a:lumOff val="80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45" tIns="45673" rIns="91345" bIns="45673" rtlCol="0" anchor="ctr"/>
          <a:lstStyle/>
          <a:p>
            <a:r>
              <a:rPr lang="en-US" b="1" dirty="0">
                <a:solidFill>
                  <a:srgbClr val="143267"/>
                </a:solidFill>
              </a:rPr>
              <a:t>Lab Certification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63853" name="Rectangle 59"/>
          <p:cNvSpPr>
            <a:spLocks noChangeArrowheads="1"/>
          </p:cNvSpPr>
          <p:nvPr/>
        </p:nvSpPr>
        <p:spPr bwMode="auto">
          <a:xfrm>
            <a:off x="10482250" y="6188978"/>
            <a:ext cx="3329077" cy="753958"/>
          </a:xfrm>
          <a:prstGeom prst="rect">
            <a:avLst/>
          </a:prstGeom>
          <a:noFill/>
          <a:ln w="57150" cap="sq">
            <a:noFill/>
            <a:miter lim="800000"/>
            <a:headEnd type="triangle" w="lg" len="med"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5" tIns="45673" rIns="91345" bIns="45673">
            <a:spAutoFit/>
          </a:bodyPr>
          <a:lstStyle/>
          <a:p>
            <a:pPr algn="ctr" defTabSz="2173517">
              <a:spcAft>
                <a:spcPts val="1428"/>
              </a:spcAft>
            </a:pPr>
            <a:r>
              <a:rPr lang="en-US" b="1" dirty="0">
                <a:solidFill>
                  <a:schemeClr val="accent3"/>
                </a:solidFill>
                <a:latin typeface="Calibri" charset="0"/>
              </a:rPr>
              <a:t>DNA samples</a:t>
            </a:r>
            <a:endParaRPr lang="en-US" i="1" dirty="0">
              <a:solidFill>
                <a:schemeClr val="accent3"/>
              </a:solidFill>
              <a:latin typeface="Calibri" charset="0"/>
            </a:endParaRPr>
          </a:p>
        </p:txBody>
      </p:sp>
      <p:sp>
        <p:nvSpPr>
          <p:cNvPr id="163854" name="Rectangle 60"/>
          <p:cNvSpPr>
            <a:spLocks noChangeArrowheads="1"/>
          </p:cNvSpPr>
          <p:nvPr/>
        </p:nvSpPr>
        <p:spPr bwMode="auto">
          <a:xfrm>
            <a:off x="9463497" y="7512565"/>
            <a:ext cx="5366598" cy="68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5" tIns="45673" rIns="91345" bIns="45673">
            <a:spAutoFit/>
          </a:bodyPr>
          <a:lstStyle/>
          <a:p>
            <a:pPr algn="ctr" defTabSz="2173517">
              <a:lnSpc>
                <a:spcPct val="90000"/>
              </a:lnSpc>
            </a:pPr>
            <a:r>
              <a:rPr lang="en-US" b="1" dirty="0">
                <a:solidFill>
                  <a:schemeClr val="accent3"/>
                </a:solidFill>
                <a:latin typeface="Calibri" charset="0"/>
              </a:rPr>
              <a:t>Genotypic information</a:t>
            </a:r>
            <a:endParaRPr lang="en-US" i="1" dirty="0">
              <a:solidFill>
                <a:schemeClr val="accent3"/>
              </a:solidFill>
              <a:latin typeface="Calibri" charset="0"/>
            </a:endParaRPr>
          </a:p>
        </p:txBody>
      </p:sp>
      <p:sp>
        <p:nvSpPr>
          <p:cNvPr id="163855" name="Rectangle 61"/>
          <p:cNvSpPr>
            <a:spLocks noChangeArrowheads="1"/>
          </p:cNvSpPr>
          <p:nvPr/>
        </p:nvSpPr>
        <p:spPr bwMode="auto">
          <a:xfrm rot="3052506">
            <a:off x="17187537" y="3037058"/>
            <a:ext cx="2821542" cy="116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5" tIns="45673" rIns="91345" bIns="45673">
            <a:spAutoFit/>
          </a:bodyPr>
          <a:lstStyle/>
          <a:p>
            <a:pPr algn="ctr" defTabSz="2173517">
              <a:lnSpc>
                <a:spcPct val="80000"/>
              </a:lnSpc>
            </a:pPr>
            <a:r>
              <a:rPr lang="en-US" b="1" dirty="0">
                <a:solidFill>
                  <a:schemeClr val="accent3"/>
                </a:solidFill>
                <a:latin typeface="Calibri" charset="0"/>
              </a:rPr>
              <a:t>Genomic</a:t>
            </a:r>
          </a:p>
          <a:p>
            <a:pPr algn="ctr" defTabSz="2173517">
              <a:lnSpc>
                <a:spcPct val="80000"/>
              </a:lnSpc>
            </a:pPr>
            <a:r>
              <a:rPr lang="en-US" b="1" dirty="0">
                <a:solidFill>
                  <a:schemeClr val="accent3"/>
                </a:solidFill>
                <a:latin typeface="Calibri" charset="0"/>
              </a:rPr>
              <a:t>evaluations</a:t>
            </a:r>
            <a:endParaRPr lang="en-US" i="1" dirty="0">
              <a:solidFill>
                <a:schemeClr val="accent3"/>
              </a:solidFill>
              <a:latin typeface="Calibri" charset="0"/>
            </a:endParaRPr>
          </a:p>
        </p:txBody>
      </p:sp>
      <p:sp>
        <p:nvSpPr>
          <p:cNvPr id="163856" name="Rectangle 62"/>
          <p:cNvSpPr>
            <a:spLocks noChangeArrowheads="1"/>
          </p:cNvSpPr>
          <p:nvPr/>
        </p:nvSpPr>
        <p:spPr bwMode="auto">
          <a:xfrm rot="18958698">
            <a:off x="15322997" y="8702951"/>
            <a:ext cx="3273140" cy="1164263"/>
          </a:xfrm>
          <a:prstGeom prst="rect">
            <a:avLst/>
          </a:prstGeom>
          <a:noFill/>
          <a:ln w="57150" cap="sq">
            <a:noFill/>
            <a:miter lim="800000"/>
            <a:headEnd type="triangle" w="lg" len="med"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5" tIns="45673" rIns="91345" bIns="45673">
            <a:spAutoFit/>
          </a:bodyPr>
          <a:lstStyle/>
          <a:p>
            <a:pPr algn="ctr" defTabSz="2173517">
              <a:lnSpc>
                <a:spcPct val="80000"/>
              </a:lnSpc>
            </a:pPr>
            <a:r>
              <a:rPr lang="en-US" b="1" dirty="0">
                <a:solidFill>
                  <a:schemeClr val="accent3"/>
                </a:solidFill>
                <a:latin typeface="Calibri" charset="0"/>
              </a:rPr>
              <a:t>Nominations,</a:t>
            </a:r>
          </a:p>
          <a:p>
            <a:pPr algn="ctr" defTabSz="2173517">
              <a:lnSpc>
                <a:spcPct val="80000"/>
              </a:lnSpc>
              <a:spcAft>
                <a:spcPts val="1428"/>
              </a:spcAft>
            </a:pPr>
            <a:r>
              <a:rPr lang="en-US" b="1" dirty="0">
                <a:solidFill>
                  <a:schemeClr val="accent3"/>
                </a:solidFill>
                <a:latin typeface="Calibri" charset="0"/>
              </a:rPr>
              <a:t>pedigrees</a:t>
            </a:r>
            <a:endParaRPr lang="en-US" i="1" dirty="0">
              <a:solidFill>
                <a:schemeClr val="accent3"/>
              </a:solidFill>
              <a:latin typeface="Calibri" charset="0"/>
            </a:endParaRPr>
          </a:p>
        </p:txBody>
      </p:sp>
      <p:sp>
        <p:nvSpPr>
          <p:cNvPr id="163857" name="Rectangle 63"/>
          <p:cNvSpPr>
            <a:spLocks noChangeArrowheads="1"/>
          </p:cNvSpPr>
          <p:nvPr/>
        </p:nvSpPr>
        <p:spPr bwMode="auto">
          <a:xfrm rot="2635749">
            <a:off x="4093973" y="9618197"/>
            <a:ext cx="3674800" cy="117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5" tIns="45673" rIns="91345" bIns="45673">
            <a:spAutoFit/>
          </a:bodyPr>
          <a:lstStyle/>
          <a:p>
            <a:pPr algn="ctr" defTabSz="2173517">
              <a:lnSpc>
                <a:spcPct val="80000"/>
              </a:lnSpc>
            </a:pPr>
            <a:r>
              <a:rPr lang="en-US" b="1" dirty="0">
                <a:solidFill>
                  <a:schemeClr val="accent3"/>
                </a:solidFill>
                <a:latin typeface="Calibri" charset="0"/>
              </a:rPr>
              <a:t>genotype</a:t>
            </a:r>
          </a:p>
          <a:p>
            <a:pPr algn="ctr" defTabSz="2173517">
              <a:lnSpc>
                <a:spcPct val="80000"/>
              </a:lnSpc>
              <a:spcAft>
                <a:spcPts val="1428"/>
              </a:spcAft>
            </a:pPr>
            <a:r>
              <a:rPr lang="en-US" b="1" dirty="0">
                <a:solidFill>
                  <a:schemeClr val="accent3"/>
                </a:solidFill>
                <a:latin typeface="Calibri" charset="0"/>
              </a:rPr>
              <a:t>quality reports</a:t>
            </a:r>
            <a:endParaRPr lang="en-US" i="1" dirty="0">
              <a:solidFill>
                <a:schemeClr val="accent3"/>
              </a:solidFill>
              <a:latin typeface="Calibri" charset="0"/>
            </a:endParaRPr>
          </a:p>
        </p:txBody>
      </p:sp>
      <p:sp>
        <p:nvSpPr>
          <p:cNvPr id="163858" name="Rectangle 64"/>
          <p:cNvSpPr>
            <a:spLocks noChangeArrowheads="1"/>
          </p:cNvSpPr>
          <p:nvPr/>
        </p:nvSpPr>
        <p:spPr bwMode="auto">
          <a:xfrm rot="18983949">
            <a:off x="17110634" y="9882839"/>
            <a:ext cx="2821542" cy="116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5" tIns="45673" rIns="91345" bIns="45673">
            <a:spAutoFit/>
          </a:bodyPr>
          <a:lstStyle/>
          <a:p>
            <a:pPr algn="ctr" defTabSz="2173517">
              <a:lnSpc>
                <a:spcPct val="80000"/>
              </a:lnSpc>
            </a:pPr>
            <a:r>
              <a:rPr lang="en-US" b="1" dirty="0">
                <a:solidFill>
                  <a:schemeClr val="accent3"/>
                </a:solidFill>
                <a:latin typeface="Calibri" charset="0"/>
              </a:rPr>
              <a:t>Genomic</a:t>
            </a:r>
          </a:p>
          <a:p>
            <a:pPr algn="ctr" defTabSz="2173517">
              <a:lnSpc>
                <a:spcPct val="80000"/>
              </a:lnSpc>
              <a:spcAft>
                <a:spcPts val="1428"/>
              </a:spcAft>
            </a:pPr>
            <a:r>
              <a:rPr lang="en-US" b="1" dirty="0">
                <a:solidFill>
                  <a:schemeClr val="accent3"/>
                </a:solidFill>
                <a:latin typeface="Calibri" charset="0"/>
              </a:rPr>
              <a:t>evaluations</a:t>
            </a:r>
            <a:endParaRPr lang="en-US" i="1" dirty="0">
              <a:solidFill>
                <a:schemeClr val="accent3"/>
              </a:solidFill>
              <a:latin typeface="Calibri" charset="0"/>
            </a:endParaRPr>
          </a:p>
        </p:txBody>
      </p:sp>
      <p:sp>
        <p:nvSpPr>
          <p:cNvPr id="163860" name="Rectangle 66"/>
          <p:cNvSpPr>
            <a:spLocks noChangeArrowheads="1"/>
          </p:cNvSpPr>
          <p:nvPr/>
        </p:nvSpPr>
        <p:spPr bwMode="auto">
          <a:xfrm rot="2620867">
            <a:off x="6039312" y="8767679"/>
            <a:ext cx="2651496" cy="68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5" tIns="45673" rIns="91345" bIns="45673">
            <a:spAutoFit/>
          </a:bodyPr>
          <a:lstStyle/>
          <a:p>
            <a:pPr algn="ctr" defTabSz="2173517">
              <a:lnSpc>
                <a:spcPct val="90000"/>
              </a:lnSpc>
            </a:pPr>
            <a:r>
              <a:rPr lang="en-US" b="1" dirty="0">
                <a:solidFill>
                  <a:schemeClr val="accent3"/>
                </a:solidFill>
                <a:latin typeface="Calibri" charset="0"/>
              </a:rPr>
              <a:t>Genotypes</a:t>
            </a:r>
            <a:endParaRPr lang="en-US" i="1" dirty="0">
              <a:solidFill>
                <a:schemeClr val="accent3"/>
              </a:solidFill>
              <a:latin typeface="Calibri" charset="0"/>
            </a:endParaRPr>
          </a:p>
        </p:txBody>
      </p:sp>
      <p:cxnSp>
        <p:nvCxnSpPr>
          <p:cNvPr id="76" name="Straight Arrow Connector 75"/>
          <p:cNvCxnSpPr>
            <a:cxnSpLocks noChangeShapeType="1"/>
          </p:cNvCxnSpPr>
          <p:nvPr/>
        </p:nvCxnSpPr>
        <p:spPr bwMode="auto">
          <a:xfrm flipH="1">
            <a:off x="9556506" y="7018319"/>
            <a:ext cx="5177435" cy="3250"/>
          </a:xfrm>
          <a:prstGeom prst="straightConnector1">
            <a:avLst/>
          </a:prstGeom>
          <a:noFill/>
          <a:ln w="57150" cap="sq">
            <a:solidFill>
              <a:srgbClr val="1B154B"/>
            </a:solidFill>
            <a:miter lim="800000"/>
            <a:headEnd type="none" w="lg" len="med"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7" name="Straight Arrow Connector 76"/>
          <p:cNvCxnSpPr>
            <a:cxnSpLocks noChangeShapeType="1"/>
          </p:cNvCxnSpPr>
          <p:nvPr/>
        </p:nvCxnSpPr>
        <p:spPr bwMode="auto">
          <a:xfrm flipH="1">
            <a:off x="9583643" y="7484095"/>
            <a:ext cx="5177435" cy="3250"/>
          </a:xfrm>
          <a:prstGeom prst="straightConnector1">
            <a:avLst/>
          </a:prstGeom>
          <a:noFill/>
          <a:ln w="57150" cap="sq">
            <a:solidFill>
              <a:srgbClr val="1B154B"/>
            </a:solidFill>
            <a:miter lim="800000"/>
            <a:headEnd type="triangle" w="lg" len="med"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3874" name="Rectangle 72"/>
          <p:cNvSpPr>
            <a:spLocks noChangeArrowheads="1"/>
          </p:cNvSpPr>
          <p:nvPr/>
        </p:nvSpPr>
        <p:spPr bwMode="auto">
          <a:xfrm rot="3051096">
            <a:off x="15398717" y="4549765"/>
            <a:ext cx="3329077" cy="69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5" tIns="45673" rIns="91345" bIns="45673">
            <a:spAutoFit/>
          </a:bodyPr>
          <a:lstStyle/>
          <a:p>
            <a:pPr algn="ctr" defTabSz="2173517">
              <a:lnSpc>
                <a:spcPct val="80000"/>
              </a:lnSpc>
            </a:pPr>
            <a:r>
              <a:rPr lang="en-US" b="1" dirty="0">
                <a:solidFill>
                  <a:schemeClr val="accent3"/>
                </a:solidFill>
                <a:latin typeface="Calibri" charset="0"/>
              </a:rPr>
              <a:t>DNA samples</a:t>
            </a:r>
          </a:p>
        </p:txBody>
      </p:sp>
      <p:grpSp>
        <p:nvGrpSpPr>
          <p:cNvPr id="4" name="Group 61"/>
          <p:cNvGrpSpPr/>
          <p:nvPr/>
        </p:nvGrpSpPr>
        <p:grpSpPr>
          <a:xfrm>
            <a:off x="8178730" y="1612520"/>
            <a:ext cx="7919641" cy="10804972"/>
            <a:chOff x="3061580" y="1200771"/>
            <a:chExt cx="2971800" cy="4913082"/>
          </a:xfrm>
          <a:solidFill>
            <a:schemeClr val="accent3">
              <a:lumMod val="75000"/>
            </a:schemeClr>
          </a:solidFill>
        </p:grpSpPr>
        <p:sp>
          <p:nvSpPr>
            <p:cNvPr id="57" name="Rounded Rectangle 56"/>
            <p:cNvSpPr/>
            <p:nvPr/>
          </p:nvSpPr>
          <p:spPr bwMode="auto">
            <a:xfrm>
              <a:off x="3061580" y="1200771"/>
              <a:ext cx="2971800" cy="731520"/>
            </a:xfrm>
            <a:prstGeom prst="roundRect">
              <a:avLst/>
            </a:prstGeom>
            <a:solidFill>
              <a:schemeClr val="tx2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>
              <a:lvl1pPr>
                <a:defRPr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defTabSz="2173517">
                <a:spcAft>
                  <a:spcPts val="1428"/>
                </a:spcAft>
              </a:pPr>
              <a:r>
                <a:rPr lang="en-US" sz="4800" b="1" dirty="0">
                  <a:solidFill>
                    <a:schemeClr val="bg1"/>
                  </a:solidFill>
                  <a:latin typeface="Calibri" charset="0"/>
                </a:rPr>
                <a:t>Dairy Record Provider </a:t>
              </a:r>
            </a:p>
            <a:p>
              <a:pPr algn="ctr" defTabSz="2173517">
                <a:spcAft>
                  <a:spcPts val="1428"/>
                </a:spcAft>
              </a:pPr>
              <a:r>
                <a:rPr lang="en-US" sz="4800" b="1" dirty="0">
                  <a:solidFill>
                    <a:schemeClr val="bg1"/>
                  </a:solidFill>
                  <a:latin typeface="Calibri" charset="0"/>
                </a:rPr>
                <a:t>(farmer or controller)</a:t>
              </a:r>
              <a:endParaRPr lang="en-US" sz="4800" i="1" dirty="0">
                <a:solidFill>
                  <a:schemeClr val="bg1"/>
                </a:solidFill>
                <a:latin typeface="Calibri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3061580" y="5382333"/>
              <a:ext cx="2971800" cy="731520"/>
            </a:xfrm>
            <a:prstGeom prst="roundRect">
              <a:avLst/>
            </a:prstGeom>
            <a:solidFill>
              <a:schemeClr val="tx2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>
              <a:lvl1pPr>
                <a:defRPr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defTabSz="2173517"/>
              <a:r>
                <a:rPr lang="en-US" sz="4800" b="1" dirty="0">
                  <a:solidFill>
                    <a:schemeClr val="bg1"/>
                  </a:solidFill>
                  <a:latin typeface="Calibri" charset="0"/>
                </a:rPr>
                <a:t>Council on Dairy Cattle Breeding (CDCB)</a:t>
              </a:r>
              <a:endParaRPr lang="en-US" sz="4800" i="1" dirty="0">
                <a:solidFill>
                  <a:schemeClr val="bg1"/>
                </a:solidFill>
                <a:latin typeface="Calibri" charset="0"/>
              </a:endParaRPr>
            </a:p>
          </p:txBody>
        </p:sp>
      </p:grpSp>
      <p:sp>
        <p:nvSpPr>
          <p:cNvPr id="36" name="Rounded Rectangle 35"/>
          <p:cNvSpPr/>
          <p:nvPr/>
        </p:nvSpPr>
        <p:spPr bwMode="auto">
          <a:xfrm>
            <a:off x="1304515" y="6276851"/>
            <a:ext cx="7919641" cy="1608778"/>
          </a:xfrm>
          <a:prstGeom prst="roundRect">
            <a:avLst/>
          </a:prstGeom>
          <a:solidFill>
            <a:schemeClr val="tx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345" tIns="91345" rIns="91345" bIns="91345" anchor="ctr"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defTabSz="2173517"/>
            <a:r>
              <a:rPr lang="en-US" sz="4800" b="1" dirty="0">
                <a:solidFill>
                  <a:schemeClr val="bg1"/>
                </a:solidFill>
                <a:latin typeface="Calibri" charset="0"/>
              </a:rPr>
              <a:t>DNA laboratory</a:t>
            </a:r>
            <a:endParaRPr lang="en-US" sz="4800" i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15158247" y="6276851"/>
            <a:ext cx="7919641" cy="1608778"/>
          </a:xfrm>
          <a:prstGeom prst="roundRect">
            <a:avLst/>
          </a:prstGeom>
          <a:solidFill>
            <a:schemeClr val="tx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345" tIns="91345" rIns="91345" bIns="91345" anchor="ctr"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defTabSz="2173517"/>
            <a:r>
              <a:rPr lang="en-US" sz="4800" b="1" dirty="0">
                <a:solidFill>
                  <a:schemeClr val="bg1"/>
                </a:solidFill>
                <a:latin typeface="Calibri" charset="0"/>
              </a:rPr>
              <a:t>Genomic Nominator</a:t>
            </a:r>
            <a:endParaRPr lang="en-US" sz="4800" i="1" dirty="0">
              <a:solidFill>
                <a:schemeClr val="bg1"/>
              </a:solidFill>
              <a:latin typeface="Calibri" charset="0"/>
            </a:endParaRPr>
          </a:p>
        </p:txBody>
      </p:sp>
      <p:cxnSp>
        <p:nvCxnSpPr>
          <p:cNvPr id="65" name="Straight Arrow Connector 64"/>
          <p:cNvCxnSpPr>
            <a:cxnSpLocks noChangeAspect="1"/>
          </p:cNvCxnSpPr>
          <p:nvPr/>
        </p:nvCxnSpPr>
        <p:spPr bwMode="auto">
          <a:xfrm rot="900000" flipV="1">
            <a:off x="16733520" y="8014363"/>
            <a:ext cx="1876346" cy="3129090"/>
          </a:xfrm>
          <a:prstGeom prst="straightConnector1">
            <a:avLst/>
          </a:prstGeom>
          <a:noFill/>
          <a:ln w="57150" cap="sq">
            <a:solidFill>
              <a:srgbClr val="1B154B"/>
            </a:solidFill>
            <a:miter lim="800000"/>
            <a:headEnd type="triangle" w="lg" len="med"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" name="Straight Arrow Connector 65"/>
          <p:cNvCxnSpPr>
            <a:cxnSpLocks noChangeAspect="1"/>
          </p:cNvCxnSpPr>
          <p:nvPr/>
        </p:nvCxnSpPr>
        <p:spPr bwMode="auto">
          <a:xfrm rot="900000" flipH="1">
            <a:off x="17259993" y="8250217"/>
            <a:ext cx="1876346" cy="3129090"/>
          </a:xfrm>
          <a:prstGeom prst="straightConnector1">
            <a:avLst/>
          </a:prstGeom>
          <a:noFill/>
          <a:ln w="57150" cap="sq">
            <a:solidFill>
              <a:srgbClr val="1B154B"/>
            </a:solidFill>
            <a:miter lim="800000"/>
            <a:headEnd type="triangle" w="lg" len="med"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3" name="Straight Arrow Connector 72"/>
          <p:cNvCxnSpPr>
            <a:cxnSpLocks noChangeAspect="1"/>
          </p:cNvCxnSpPr>
          <p:nvPr/>
        </p:nvCxnSpPr>
        <p:spPr bwMode="auto">
          <a:xfrm rot="20700000" flipH="1" flipV="1">
            <a:off x="6022924" y="7823505"/>
            <a:ext cx="1876346" cy="3129090"/>
          </a:xfrm>
          <a:prstGeom prst="straightConnector1">
            <a:avLst/>
          </a:prstGeom>
          <a:noFill/>
          <a:ln w="57150" cap="sq">
            <a:solidFill>
              <a:srgbClr val="1B154B"/>
            </a:solidFill>
            <a:miter lim="800000"/>
            <a:headEnd type="triangle" w="lg" len="med"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" name="Straight Arrow Connector 81"/>
          <p:cNvCxnSpPr>
            <a:cxnSpLocks noChangeAspect="1"/>
          </p:cNvCxnSpPr>
          <p:nvPr/>
        </p:nvCxnSpPr>
        <p:spPr bwMode="auto">
          <a:xfrm rot="20700000">
            <a:off x="5496451" y="8059359"/>
            <a:ext cx="1876346" cy="3129090"/>
          </a:xfrm>
          <a:prstGeom prst="straightConnector1">
            <a:avLst/>
          </a:prstGeom>
          <a:noFill/>
          <a:ln w="57150" cap="sq">
            <a:solidFill>
              <a:srgbClr val="1B154B"/>
            </a:solidFill>
            <a:miter lim="800000"/>
            <a:headEnd type="triangle" w="lg" len="med"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/>
          <p:nvPr/>
        </p:nvCxnSpPr>
        <p:spPr>
          <a:xfrm>
            <a:off x="16720417" y="2579085"/>
            <a:ext cx="2622281" cy="3190414"/>
          </a:xfrm>
          <a:prstGeom prst="straightConnector1">
            <a:avLst/>
          </a:prstGeom>
          <a:noFill/>
          <a:ln w="57150" cap="sq">
            <a:solidFill>
              <a:srgbClr val="1B154B"/>
            </a:solidFill>
            <a:miter lim="800000"/>
            <a:headEnd type="triangle" w="lg" len="med"/>
            <a:tailEnd type="none" w="lg" len="med"/>
          </a:ln>
        </p:spPr>
      </p:cxnSp>
      <p:cxnSp>
        <p:nvCxnSpPr>
          <p:cNvPr id="38" name="Straight Arrow Connector 37"/>
          <p:cNvCxnSpPr/>
          <p:nvPr/>
        </p:nvCxnSpPr>
        <p:spPr>
          <a:xfrm flipH="1" flipV="1">
            <a:off x="16313655" y="3006798"/>
            <a:ext cx="2669178" cy="3182180"/>
          </a:xfrm>
          <a:prstGeom prst="straightConnector1">
            <a:avLst/>
          </a:prstGeom>
          <a:noFill/>
          <a:ln w="57150" cap="sq">
            <a:solidFill>
              <a:srgbClr val="1B154B"/>
            </a:solidFill>
            <a:miter lim="800000"/>
            <a:headEnd type="triangle" w="lg" len="med"/>
            <a:tailEnd type="none" w="lg" len="med"/>
          </a:ln>
        </p:spPr>
      </p:cxnSp>
      <p:grpSp>
        <p:nvGrpSpPr>
          <p:cNvPr id="2" name="Group 1"/>
          <p:cNvGrpSpPr/>
          <p:nvPr/>
        </p:nvGrpSpPr>
        <p:grpSpPr>
          <a:xfrm>
            <a:off x="9100018" y="1672159"/>
            <a:ext cx="15119921" cy="11045420"/>
            <a:chOff x="17701417" y="2847844"/>
            <a:chExt cx="15119921" cy="11045420"/>
          </a:xfrm>
        </p:grpSpPr>
        <p:sp>
          <p:nvSpPr>
            <p:cNvPr id="42" name="Oval 41"/>
            <p:cNvSpPr/>
            <p:nvPr/>
          </p:nvSpPr>
          <p:spPr>
            <a:xfrm rot="755808">
              <a:off x="17701417" y="2847844"/>
              <a:ext cx="15119921" cy="11045420"/>
            </a:xfrm>
            <a:prstGeom prst="ellipse">
              <a:avLst/>
            </a:prstGeom>
            <a:solidFill>
              <a:srgbClr val="008000">
                <a:alpha val="2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                                           </a:t>
              </a:r>
            </a:p>
            <a:p>
              <a:pPr algn="ctr"/>
              <a:r>
                <a:rPr lang="en-US" dirty="0"/>
                <a:t>                    </a:t>
              </a:r>
            </a:p>
            <a:p>
              <a:pPr algn="r"/>
              <a:r>
                <a:rPr lang="en-US" dirty="0"/>
                <a:t>                                                       </a:t>
              </a:r>
              <a:endParaRPr lang="en-US" dirty="0">
                <a:solidFill>
                  <a:srgbClr val="143267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984985" y="9308020"/>
              <a:ext cx="3426489" cy="2077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143267"/>
                  </a:solidFill>
                </a:rPr>
                <a:t>Nominator </a:t>
              </a:r>
            </a:p>
            <a:p>
              <a:r>
                <a:rPr lang="en-US" b="1" dirty="0">
                  <a:solidFill>
                    <a:srgbClr val="143267"/>
                  </a:solidFill>
                </a:rPr>
                <a:t>Certification</a:t>
              </a:r>
            </a:p>
            <a:p>
              <a:endParaRPr lang="en-US" dirty="0"/>
            </a:p>
          </p:txBody>
        </p:sp>
      </p:grp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378086" y="314982"/>
            <a:ext cx="21931313" cy="1323439"/>
          </a:xfrm>
          <a:prstGeom prst="rect">
            <a:avLst/>
          </a:prstGeom>
        </p:spPr>
        <p:txBody>
          <a:bodyPr vert="horz" lIns="217618" tIns="108809" rIns="217618" bIns="108809" rtlCol="0" anchor="b">
            <a:noAutofit/>
          </a:bodyPr>
          <a:lstStyle>
            <a:lvl1pPr defTabSz="1088090">
              <a:spcBef>
                <a:spcPct val="0"/>
              </a:spcBef>
              <a:buNone/>
              <a:defRPr sz="8500" b="1" i="0">
                <a:latin typeface="Quattrocento Sans"/>
                <a:ea typeface="+mj-ea"/>
                <a:cs typeface="Quattrocento Sans"/>
              </a:defRPr>
            </a:lvl1pPr>
          </a:lstStyle>
          <a:p>
            <a:r>
              <a:rPr lang="en-US" dirty="0"/>
              <a:t>Genomic data flow</a:t>
            </a:r>
          </a:p>
        </p:txBody>
      </p:sp>
      <p:sp>
        <p:nvSpPr>
          <p:cNvPr id="32" name="Slide Number Placeholder 8">
            <a:extLst>
              <a:ext uri="{FF2B5EF4-FFF2-40B4-BE49-F238E27FC236}">
                <a16:creationId xmlns:a16="http://schemas.microsoft.com/office/drawing/2014/main" id="{C50926B3-3235-EC43-A69F-42F22FFEBC11}"/>
              </a:ext>
            </a:extLst>
          </p:cNvPr>
          <p:cNvSpPr txBox="1">
            <a:spLocks/>
          </p:cNvSpPr>
          <p:nvPr/>
        </p:nvSpPr>
        <p:spPr>
          <a:xfrm>
            <a:off x="22162837" y="12741686"/>
            <a:ext cx="1024504" cy="730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5434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0859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56289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41713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27148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12580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98004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83436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3" name="Slide Number Placeholder 2">
            <a:extLst>
              <a:ext uri="{FF2B5EF4-FFF2-40B4-BE49-F238E27FC236}">
                <a16:creationId xmlns:a16="http://schemas.microsoft.com/office/drawing/2014/main" id="{E46CAD8A-B935-4D41-A7AD-9FAEEA1DECC9}"/>
              </a:ext>
            </a:extLst>
          </p:cNvPr>
          <p:cNvSpPr txBox="1">
            <a:spLocks/>
          </p:cNvSpPr>
          <p:nvPr/>
        </p:nvSpPr>
        <p:spPr>
          <a:xfrm>
            <a:off x="17501446" y="12741686"/>
            <a:ext cx="5685896" cy="730250"/>
          </a:xfrm>
          <a:prstGeom prst="rect">
            <a:avLst/>
          </a:prstGeom>
        </p:spPr>
        <p:txBody>
          <a:bodyPr vert="horz" lIns="216914" tIns="108466" rIns="216914" bIns="108466" rtlCol="0" anchor="ctr"/>
          <a:lstStyle>
            <a:defPPr>
              <a:defRPr lang="en-US"/>
            </a:defPPr>
            <a:lvl1pPr marL="0" algn="r" defTabSz="1085434" rtl="0" eaLnBrk="1" latinLnBrk="0" hangingPunct="1">
              <a:defRPr sz="2900" kern="1200">
                <a:solidFill>
                  <a:schemeClr val="tx1"/>
                </a:solidFill>
                <a:latin typeface="Quattrocento Sans"/>
                <a:ea typeface="+mn-ea"/>
                <a:cs typeface="+mn-cs"/>
              </a:defRPr>
            </a:lvl1pPr>
            <a:lvl2pPr marL="1085434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0859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56289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41713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27148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12580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98004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83436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321085-52EF-9049-8504-BFA598021E4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9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217618" tIns="108809" rIns="217618" bIns="108809" rtlCol="0" anchor="b">
            <a:noAutofit/>
          </a:bodyPr>
          <a:lstStyle/>
          <a:p>
            <a:r>
              <a:rPr lang="en-US" b="1" dirty="0"/>
              <a:t>CDCB - Certification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34424896"/>
              </p:ext>
            </p:extLst>
          </p:nvPr>
        </p:nvGraphicFramePr>
        <p:xfrm>
          <a:off x="939937" y="3135085"/>
          <a:ext cx="23064998" cy="9686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F920F166-8FAC-3A63-BA6C-379DE1F4A96B}"/>
              </a:ext>
            </a:extLst>
          </p:cNvPr>
          <p:cNvGrpSpPr/>
          <p:nvPr/>
        </p:nvGrpSpPr>
        <p:grpSpPr>
          <a:xfrm>
            <a:off x="939937" y="4911035"/>
            <a:ext cx="21658805" cy="7345543"/>
            <a:chOff x="939937" y="4144250"/>
            <a:chExt cx="21658805" cy="734554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9A23265-3C81-827B-21A9-87B35CE8C0AD}"/>
                </a:ext>
              </a:extLst>
            </p:cNvPr>
            <p:cNvGrpSpPr/>
            <p:nvPr/>
          </p:nvGrpSpPr>
          <p:grpSpPr>
            <a:xfrm>
              <a:off x="11922801" y="8520256"/>
              <a:ext cx="10675941" cy="2969537"/>
              <a:chOff x="11922801" y="8520256"/>
              <a:chExt cx="10675941" cy="2969537"/>
            </a:xfrm>
          </p:grpSpPr>
          <p:sp>
            <p:nvSpPr>
              <p:cNvPr id="5" name="U-Turn Arrow 4">
                <a:extLst>
                  <a:ext uri="{FF2B5EF4-FFF2-40B4-BE49-F238E27FC236}">
                    <a16:creationId xmlns:a16="http://schemas.microsoft.com/office/drawing/2014/main" id="{9F9F3518-1C56-48F3-7024-3AF97BF6BA3B}"/>
                  </a:ext>
                </a:extLst>
              </p:cNvPr>
              <p:cNvSpPr/>
              <p:nvPr/>
            </p:nvSpPr>
            <p:spPr>
              <a:xfrm flipH="1" flipV="1">
                <a:off x="11922801" y="8520256"/>
                <a:ext cx="10675941" cy="2060658"/>
              </a:xfrm>
              <a:prstGeom prst="uturnArrow">
                <a:avLst>
                  <a:gd name="adj1" fmla="val 25000"/>
                  <a:gd name="adj2" fmla="val 25000"/>
                  <a:gd name="adj3" fmla="val 25000"/>
                  <a:gd name="adj4" fmla="val 43750"/>
                  <a:gd name="adj5" fmla="val 10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1D4B1F-EF2D-B8DA-6444-B3DD2798126A}"/>
                  </a:ext>
                </a:extLst>
              </p:cNvPr>
              <p:cNvSpPr txBox="1"/>
              <p:nvPr/>
            </p:nvSpPr>
            <p:spPr>
              <a:xfrm>
                <a:off x="15144117" y="10735740"/>
                <a:ext cx="4639412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Repeat Annually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FD1EFE9-26CB-E525-0BE6-583DD501278E}"/>
                </a:ext>
              </a:extLst>
            </p:cNvPr>
            <p:cNvGrpSpPr/>
            <p:nvPr/>
          </p:nvGrpSpPr>
          <p:grpSpPr>
            <a:xfrm>
              <a:off x="939937" y="4144250"/>
              <a:ext cx="8325983" cy="1616470"/>
              <a:chOff x="939937" y="4144250"/>
              <a:chExt cx="8325983" cy="1616470"/>
            </a:xfrm>
          </p:grpSpPr>
          <p:sp>
            <p:nvSpPr>
              <p:cNvPr id="9" name="Right Arrow 8">
                <a:extLst>
                  <a:ext uri="{FF2B5EF4-FFF2-40B4-BE49-F238E27FC236}">
                    <a16:creationId xmlns:a16="http://schemas.microsoft.com/office/drawing/2014/main" id="{41F568F1-13DE-21B2-276A-D53F5C5E8995}"/>
                  </a:ext>
                </a:extLst>
              </p:cNvPr>
              <p:cNvSpPr/>
              <p:nvPr/>
            </p:nvSpPr>
            <p:spPr>
              <a:xfrm>
                <a:off x="939937" y="4541520"/>
                <a:ext cx="8325983" cy="1219200"/>
              </a:xfrm>
              <a:prstGeom prst="rightArrow">
                <a:avLst>
                  <a:gd name="adj1" fmla="val 43103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9E7217-1EC2-311F-3DB6-4304CAD6776B}"/>
                  </a:ext>
                </a:extLst>
              </p:cNvPr>
              <p:cNvSpPr txBox="1"/>
              <p:nvPr/>
            </p:nvSpPr>
            <p:spPr>
              <a:xfrm>
                <a:off x="3616783" y="4144250"/>
                <a:ext cx="2839239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One time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8783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217618" tIns="108809" rIns="217618" bIns="108809" rtlCol="0" anchor="b">
            <a:noAutofit/>
          </a:bodyPr>
          <a:lstStyle/>
          <a:p>
            <a:r>
              <a:rPr lang="en-US" b="1" dirty="0"/>
              <a:t>Monthly Report Cards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69413760"/>
              </p:ext>
            </p:extLst>
          </p:nvPr>
        </p:nvGraphicFramePr>
        <p:xfrm>
          <a:off x="3131904" y="3326643"/>
          <a:ext cx="17912722" cy="9172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F48EFDC-E7EF-0E93-C8BC-B0236CA1F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63823" y="12488565"/>
            <a:ext cx="5685896" cy="730250"/>
          </a:xfrm>
        </p:spPr>
        <p:txBody>
          <a:bodyPr/>
          <a:lstStyle/>
          <a:p>
            <a:fld id="{9B829770-EC55-6745-BBAB-A0764E32B3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0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176" y="-496058"/>
            <a:ext cx="21931313" cy="2347520"/>
          </a:xfrm>
        </p:spPr>
        <p:txBody>
          <a:bodyPr vert="horz" lIns="217618" tIns="108809" rIns="217618" bIns="108809" rtlCol="0" anchor="b">
            <a:noAutofit/>
          </a:bodyPr>
          <a:lstStyle/>
          <a:p>
            <a:r>
              <a:rPr lang="en-US" b="1" dirty="0"/>
              <a:t>Annual Review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32253732"/>
              </p:ext>
            </p:extLst>
          </p:nvPr>
        </p:nvGraphicFramePr>
        <p:xfrm>
          <a:off x="4200261" y="2462291"/>
          <a:ext cx="16245417" cy="1083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3307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F7553-5F2D-4080-8C02-6505903C1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Numbers</a:t>
            </a:r>
          </a:p>
        </p:txBody>
      </p:sp>
    </p:spTree>
    <p:extLst>
      <p:ext uri="{BB962C8B-B14F-4D97-AF65-F5344CB8AC3E}">
        <p14:creationId xmlns:p14="http://schemas.microsoft.com/office/powerpoint/2010/main" val="4138100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680B8F8-60F2-4D4F-84BA-C314136DD4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803356"/>
              </p:ext>
            </p:extLst>
          </p:nvPr>
        </p:nvGraphicFramePr>
        <p:xfrm>
          <a:off x="1024441" y="3057339"/>
          <a:ext cx="21931313" cy="9045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405" y="0"/>
            <a:ext cx="21931313" cy="2671342"/>
          </a:xfrm>
        </p:spPr>
        <p:txBody>
          <a:bodyPr vert="horz" lIns="216914" tIns="108466" rIns="216914" bIns="108466" rtlCol="0" anchor="b">
            <a:noAutofit/>
          </a:bodyPr>
          <a:lstStyle/>
          <a:p>
            <a:pPr algn="ctr"/>
            <a:r>
              <a:rPr lang="en-US" b="1" dirty="0"/>
              <a:t>Genotypes in CDCB Database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7506D111-D353-6A47-8988-1D1C69E2C8AE}"/>
              </a:ext>
            </a:extLst>
          </p:cNvPr>
          <p:cNvSpPr txBox="1">
            <a:spLocks/>
          </p:cNvSpPr>
          <p:nvPr/>
        </p:nvSpPr>
        <p:spPr>
          <a:xfrm>
            <a:off x="22125214" y="12488597"/>
            <a:ext cx="1024504" cy="730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5434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0859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56289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41713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27148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12580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98004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83436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F169F816-7338-F44A-B206-B16B140AB74B}"/>
              </a:ext>
            </a:extLst>
          </p:cNvPr>
          <p:cNvSpPr txBox="1">
            <a:spLocks/>
          </p:cNvSpPr>
          <p:nvPr/>
        </p:nvSpPr>
        <p:spPr>
          <a:xfrm>
            <a:off x="17463823" y="12488597"/>
            <a:ext cx="5685896" cy="730250"/>
          </a:xfrm>
          <a:prstGeom prst="rect">
            <a:avLst/>
          </a:prstGeom>
        </p:spPr>
        <p:txBody>
          <a:bodyPr vert="horz" lIns="216914" tIns="108466" rIns="216914" bIns="108466" rtlCol="0" anchor="ctr"/>
          <a:lstStyle>
            <a:defPPr>
              <a:defRPr lang="en-US"/>
            </a:defPPr>
            <a:lvl1pPr marL="0" algn="r" defTabSz="1085434" rtl="0" eaLnBrk="1" latinLnBrk="0" hangingPunct="1">
              <a:defRPr sz="2900" kern="1200">
                <a:solidFill>
                  <a:schemeClr val="tx1"/>
                </a:solidFill>
                <a:latin typeface="Quattrocento Sans"/>
                <a:ea typeface="+mn-ea"/>
                <a:cs typeface="+mn-cs"/>
              </a:defRPr>
            </a:lvl1pPr>
            <a:lvl2pPr marL="1085434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0859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56289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41713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27148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12580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98004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83436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321085-52EF-9049-8504-BFA598021E4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0428EE-B87A-094F-84D2-F8A5E4DB4451}"/>
              </a:ext>
            </a:extLst>
          </p:cNvPr>
          <p:cNvSpPr txBox="1"/>
          <p:nvPr/>
        </p:nvSpPr>
        <p:spPr>
          <a:xfrm>
            <a:off x="18030632" y="2672618"/>
            <a:ext cx="57841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6,622,899</a:t>
            </a:r>
            <a:r>
              <a:rPr lang="en-US" sz="4400" b="1" dirty="0"/>
              <a:t> </a:t>
            </a:r>
            <a:r>
              <a:rPr lang="en-US" sz="2800" dirty="0"/>
              <a:t>(August 31,2022)</a:t>
            </a:r>
          </a:p>
        </p:txBody>
      </p:sp>
    </p:spTree>
    <p:extLst>
      <p:ext uri="{BB962C8B-B14F-4D97-AF65-F5344CB8AC3E}">
        <p14:creationId xmlns:p14="http://schemas.microsoft.com/office/powerpoint/2010/main" val="118466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15736-4509-4752-BAE7-FEE292C46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406" y="-653356"/>
            <a:ext cx="21931313" cy="2671342"/>
          </a:xfrm>
        </p:spPr>
        <p:txBody>
          <a:bodyPr vert="horz" lIns="217618" tIns="108809" rIns="217618" bIns="108809" rtlCol="0" anchor="b">
            <a:noAutofit/>
          </a:bodyPr>
          <a:lstStyle/>
          <a:p>
            <a:r>
              <a:rPr lang="en-US" b="1" dirty="0"/>
              <a:t>SNP Chips accepted by the CDCB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E2F7F1-28AC-4B15-9F46-FE2A0390D5B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210982" y="4573489"/>
            <a:ext cx="1376809" cy="4569023"/>
            <a:chOff x="7577470" y="3449799"/>
            <a:chExt cx="1377903" cy="4017906"/>
          </a:xfrm>
        </p:grpSpPr>
        <p:pic>
          <p:nvPicPr>
            <p:cNvPr id="5" name="Picture 4" descr="GGP-HD.png">
              <a:extLst>
                <a:ext uri="{FF2B5EF4-FFF2-40B4-BE49-F238E27FC236}">
                  <a16:creationId xmlns:a16="http://schemas.microsoft.com/office/drawing/2014/main" id="{6B56656E-E8BA-433A-9A31-8D34CB5A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 rot="780000">
              <a:off x="7577470" y="3449799"/>
              <a:ext cx="822960" cy="24997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6" name="Picture 5" descr="GGP-HD.png">
              <a:extLst>
                <a:ext uri="{FF2B5EF4-FFF2-40B4-BE49-F238E27FC236}">
                  <a16:creationId xmlns:a16="http://schemas.microsoft.com/office/drawing/2014/main" id="{2FC334C4-78FA-4049-B782-F23861ADE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 rot="780000">
              <a:off x="7665047" y="3659194"/>
              <a:ext cx="1005840" cy="30552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7" name="Picture 6" descr="GGP-HD.png">
              <a:extLst>
                <a:ext uri="{FF2B5EF4-FFF2-40B4-BE49-F238E27FC236}">
                  <a16:creationId xmlns:a16="http://schemas.microsoft.com/office/drawing/2014/main" id="{00EC5078-F747-4E5D-8ED2-5A4182E2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 rot="780000">
              <a:off x="7812373" y="3995857"/>
              <a:ext cx="1143000" cy="347184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577732D-A8F9-D14C-AB2D-3AF9B906DDD9}"/>
              </a:ext>
            </a:extLst>
          </p:cNvPr>
          <p:cNvSpPr txBox="1"/>
          <p:nvPr/>
        </p:nvSpPr>
        <p:spPr>
          <a:xfrm>
            <a:off x="19792333" y="9426800"/>
            <a:ext cx="422269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CDCB accepts </a:t>
            </a:r>
            <a:r>
              <a:rPr lang="en-US" sz="3600" b="1" dirty="0">
                <a:solidFill>
                  <a:srgbClr val="FF0000"/>
                </a:solidFill>
              </a:rPr>
              <a:t>49</a:t>
            </a:r>
            <a:r>
              <a:rPr lang="en-US" sz="3600" dirty="0"/>
              <a:t> types of SNP chips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7348F84-A867-514D-AF37-C1486FF52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1085-52EF-9049-8504-BFA598021E44}" type="slidenum">
              <a:rPr lang="en-US" smtClean="0"/>
              <a:t>16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61A8ECE-75F5-3C43-8014-EB8EF1E81955}"/>
              </a:ext>
            </a:extLst>
          </p:cNvPr>
          <p:cNvGrpSpPr/>
          <p:nvPr/>
        </p:nvGrpSpPr>
        <p:grpSpPr>
          <a:xfrm>
            <a:off x="3780578" y="2765217"/>
            <a:ext cx="15040822" cy="8988941"/>
            <a:chOff x="3780578" y="2744897"/>
            <a:chExt cx="15040822" cy="8988941"/>
          </a:xfrm>
        </p:grpSpPr>
        <p:sp>
          <p:nvSpPr>
            <p:cNvPr id="19" name="Rectangle 18"/>
            <p:cNvSpPr/>
            <p:nvPr/>
          </p:nvSpPr>
          <p:spPr>
            <a:xfrm rot="16200000">
              <a:off x="3292907" y="6482463"/>
              <a:ext cx="1902070" cy="92672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4800" dirty="0" err="1">
                  <a:solidFill>
                    <a:schemeClr val="tx1"/>
                  </a:solidFill>
                </a:rPr>
                <a:t>SNPs</a:t>
              </a:r>
              <a:endParaRPr lang="es-ES_tradnl" sz="4800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00000000-0008-0000-0000-0000060000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030886" y="3677939"/>
            <a:ext cx="13363933" cy="37942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5" name="Chart 14">
              <a:extLst>
                <a:ext uri="{FF2B5EF4-FFF2-40B4-BE49-F238E27FC236}">
                  <a16:creationId xmlns:a16="http://schemas.microsoft.com/office/drawing/2014/main" id="{00000000-0008-0000-0000-0000070000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538945" y="2744897"/>
            <a:ext cx="13986345" cy="12231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6" name="Chart 15">
              <a:extLst>
                <a:ext uri="{FF2B5EF4-FFF2-40B4-BE49-F238E27FC236}">
                  <a16:creationId xmlns:a16="http://schemas.microsoft.com/office/drawing/2014/main" id="{00000000-0008-0000-0000-0000030000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970858" y="6814514"/>
            <a:ext cx="13850542" cy="49193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05721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xfrm>
            <a:off x="1211263" y="685800"/>
            <a:ext cx="21945600" cy="1231106"/>
          </a:xfrm>
        </p:spPr>
        <p:txBody>
          <a:bodyPr/>
          <a:lstStyle/>
          <a:p>
            <a:r>
              <a:rPr lang="en-US" b="1" dirty="0"/>
              <a:t>Genotypes received in </a:t>
            </a:r>
            <a:r>
              <a:rPr lang="en-US" b="1" dirty="0">
                <a:solidFill>
                  <a:srgbClr val="AC1F2D"/>
                </a:solidFill>
              </a:rPr>
              <a:t>2021</a:t>
            </a:r>
            <a:r>
              <a:rPr lang="en-US" b="1" dirty="0"/>
              <a:t> by chip density</a:t>
            </a:r>
            <a:endParaRPr lang="en-US" b="1" dirty="0">
              <a:solidFill>
                <a:srgbClr val="AC1F2D"/>
              </a:solidFill>
            </a:endParaRP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5F28A2E8-EE8A-124E-A1A5-6C7EA4E87186}"/>
              </a:ext>
            </a:extLst>
          </p:cNvPr>
          <p:cNvSpPr txBox="1">
            <a:spLocks/>
          </p:cNvSpPr>
          <p:nvPr/>
        </p:nvSpPr>
        <p:spPr>
          <a:xfrm>
            <a:off x="22125214" y="12488597"/>
            <a:ext cx="1024504" cy="730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5434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0859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56289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41713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27148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12580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98004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83436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39F3CC0D-4F90-3143-AB6F-1BFB50E95214}"/>
              </a:ext>
            </a:extLst>
          </p:cNvPr>
          <p:cNvSpPr txBox="1">
            <a:spLocks/>
          </p:cNvSpPr>
          <p:nvPr/>
        </p:nvSpPr>
        <p:spPr>
          <a:xfrm>
            <a:off x="17463823" y="12488597"/>
            <a:ext cx="5685896" cy="730250"/>
          </a:xfrm>
          <a:prstGeom prst="rect">
            <a:avLst/>
          </a:prstGeom>
        </p:spPr>
        <p:txBody>
          <a:bodyPr vert="horz" lIns="216914" tIns="108466" rIns="216914" bIns="108466" rtlCol="0" anchor="ctr"/>
          <a:lstStyle>
            <a:defPPr>
              <a:defRPr lang="en-US"/>
            </a:defPPr>
            <a:lvl1pPr marL="0" algn="r" defTabSz="1085434" rtl="0" eaLnBrk="1" latinLnBrk="0" hangingPunct="1">
              <a:defRPr sz="2900" kern="1200">
                <a:solidFill>
                  <a:schemeClr val="tx1"/>
                </a:solidFill>
                <a:latin typeface="Quattrocento Sans"/>
                <a:ea typeface="+mn-ea"/>
                <a:cs typeface="+mn-cs"/>
              </a:defRPr>
            </a:lvl1pPr>
            <a:lvl2pPr marL="1085434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0859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56289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41713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27148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12580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98004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83436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321085-52EF-9049-8504-BFA598021E4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45A8A9-095A-7D4E-8982-B6B76F70A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1085-52EF-9049-8504-BFA598021E44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D793424-725E-814B-8CA7-08FEEBD88E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162739"/>
              </p:ext>
            </p:extLst>
          </p:nvPr>
        </p:nvGraphicFramePr>
        <p:xfrm>
          <a:off x="1211263" y="2190750"/>
          <a:ext cx="21724937" cy="981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5696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1218405" y="596042"/>
            <a:ext cx="21931313" cy="2671342"/>
          </a:xfrm>
        </p:spPr>
        <p:txBody>
          <a:bodyPr vert="horz" lIns="216914" tIns="108466" rIns="216914" bIns="108466" rtlCol="0" anchor="b">
            <a:noAutofit/>
          </a:bodyPr>
          <a:lstStyle/>
          <a:p>
            <a:pPr algn="ctr"/>
            <a:r>
              <a:rPr lang="en-US" b="1" dirty="0"/>
              <a:t>CDCB usable genotype counts by animal sex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12A55D-9B52-41A1-B3FC-7946FADEE229}"/>
              </a:ext>
            </a:extLst>
          </p:cNvPr>
          <p:cNvSpPr txBox="1"/>
          <p:nvPr/>
        </p:nvSpPr>
        <p:spPr>
          <a:xfrm>
            <a:off x="18487095" y="2898180"/>
            <a:ext cx="4662624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806">
              <a:defRPr/>
            </a:pPr>
            <a:endParaRPr lang="en-US" sz="1799" dirty="0">
              <a:solidFill>
                <a:srgbClr val="000000"/>
              </a:solidFill>
              <a:latin typeface="Calibri"/>
              <a:ea typeface="Arial Unicode MS"/>
              <a:cs typeface="Calibri"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890DD18-4D50-4043-8F59-51077249362D}"/>
              </a:ext>
            </a:extLst>
          </p:cNvPr>
          <p:cNvSpPr txBox="1">
            <a:spLocks/>
          </p:cNvSpPr>
          <p:nvPr/>
        </p:nvSpPr>
        <p:spPr>
          <a:xfrm>
            <a:off x="22125214" y="12488597"/>
            <a:ext cx="1024504" cy="730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5434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0859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56289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41713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27148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12580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98004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83436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355F226B-EB64-234C-8ACD-A4C20F65E9C3}"/>
              </a:ext>
            </a:extLst>
          </p:cNvPr>
          <p:cNvSpPr txBox="1">
            <a:spLocks/>
          </p:cNvSpPr>
          <p:nvPr/>
        </p:nvSpPr>
        <p:spPr>
          <a:xfrm>
            <a:off x="17463823" y="12488597"/>
            <a:ext cx="5685896" cy="730250"/>
          </a:xfrm>
          <a:prstGeom prst="rect">
            <a:avLst/>
          </a:prstGeom>
        </p:spPr>
        <p:txBody>
          <a:bodyPr vert="horz" lIns="216914" tIns="108466" rIns="216914" bIns="108466" rtlCol="0" anchor="ctr"/>
          <a:lstStyle>
            <a:defPPr>
              <a:defRPr lang="en-US"/>
            </a:defPPr>
            <a:lvl1pPr marL="0" algn="r" defTabSz="1085434" rtl="0" eaLnBrk="1" latinLnBrk="0" hangingPunct="1">
              <a:defRPr sz="2900" kern="1200">
                <a:solidFill>
                  <a:schemeClr val="tx1"/>
                </a:solidFill>
                <a:latin typeface="Quattrocento Sans"/>
                <a:ea typeface="+mn-ea"/>
                <a:cs typeface="+mn-cs"/>
              </a:defRPr>
            </a:lvl1pPr>
            <a:lvl2pPr marL="1085434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0859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56289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41713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27148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12580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98004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83436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321085-52EF-9049-8504-BFA598021E4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76FF59-BFC4-DF40-B432-8EE8C715D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1085-52EF-9049-8504-BFA598021E44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06E20F6-0AE3-0C4C-9650-F2C938072D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6773939"/>
              </p:ext>
            </p:extLst>
          </p:nvPr>
        </p:nvGraphicFramePr>
        <p:xfrm>
          <a:off x="1638300" y="1981200"/>
          <a:ext cx="20486914" cy="10160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7631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29547" y="497185"/>
            <a:ext cx="21709028" cy="1626031"/>
          </a:xfrm>
        </p:spPr>
        <p:txBody>
          <a:bodyPr vert="horz" lIns="216914" tIns="108466" rIns="216914" bIns="108466" rtlCol="0" anchor="b">
            <a:noAutofit/>
          </a:bodyPr>
          <a:lstStyle/>
          <a:p>
            <a:pPr algn="ctr"/>
            <a:r>
              <a:rPr lang="en-US" b="1" dirty="0"/>
              <a:t>International vs Domestic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7EED38-C491-6F4A-BFF3-6DA5CDE3E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1085-52EF-9049-8504-BFA598021E44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5C2A593-252F-B186-BB5C-3FB5236734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401788"/>
              </p:ext>
            </p:extLst>
          </p:nvPr>
        </p:nvGraphicFramePr>
        <p:xfrm>
          <a:off x="1329547" y="3975795"/>
          <a:ext cx="11113477" cy="6682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4D0C237-A068-704D-A37C-4EE5D3CBA7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490073"/>
              </p:ext>
            </p:extLst>
          </p:nvPr>
        </p:nvGraphicFramePr>
        <p:xfrm>
          <a:off x="12608302" y="3975795"/>
          <a:ext cx="11113477" cy="6682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352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404" y="657058"/>
            <a:ext cx="21931313" cy="1848504"/>
          </a:xfrm>
        </p:spPr>
        <p:txBody>
          <a:bodyPr/>
          <a:lstStyle/>
          <a:p>
            <a:r>
              <a:rPr lang="en-US" b="1" dirty="0"/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405" y="3322674"/>
            <a:ext cx="21931313" cy="9314905"/>
          </a:xfrm>
        </p:spPr>
        <p:txBody>
          <a:bodyPr>
            <a:normAutofit/>
          </a:bodyPr>
          <a:lstStyle/>
          <a:p>
            <a:r>
              <a:rPr lang="en-US" sz="6000" dirty="0"/>
              <a:t>Introduction</a:t>
            </a:r>
          </a:p>
          <a:p>
            <a:r>
              <a:rPr lang="en-US" sz="6000" dirty="0"/>
              <a:t>QC Program overview</a:t>
            </a:r>
          </a:p>
          <a:p>
            <a:r>
              <a:rPr lang="en-US" sz="6000" dirty="0"/>
              <a:t>Database numbers</a:t>
            </a:r>
          </a:p>
          <a:p>
            <a:r>
              <a:rPr lang="en-US" sz="6000" dirty="0"/>
              <a:t>Summary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880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829770-EC55-6745-BBAB-A0764E32B3AB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attrocento Sans"/>
                <a:ea typeface="+mn-ea"/>
                <a:cs typeface="+mn-cs"/>
              </a:rPr>
              <a:pPr marL="0" marR="0" lvl="0" indent="0" algn="r" defTabSz="1088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uattrocento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836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29548" y="497185"/>
            <a:ext cx="21709028" cy="1626031"/>
          </a:xfrm>
        </p:spPr>
        <p:txBody>
          <a:bodyPr vert="horz" lIns="216914" tIns="108466" rIns="216914" bIns="108466" rtlCol="0" anchor="b">
            <a:noAutofit/>
          </a:bodyPr>
          <a:lstStyle/>
          <a:p>
            <a:pPr algn="ctr"/>
            <a:r>
              <a:rPr lang="en-US" b="1" dirty="0"/>
              <a:t>Foreign Animals (%)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7EED38-C491-6F4A-BFF3-6DA5CDE3E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1085-52EF-9049-8504-BFA598021E44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CB896B4-FF73-81CE-D7A4-0F57662451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3978567"/>
              </p:ext>
            </p:extLst>
          </p:nvPr>
        </p:nvGraphicFramePr>
        <p:xfrm>
          <a:off x="1074102" y="3684391"/>
          <a:ext cx="11109960" cy="6684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4C35C1F-2F39-244A-9AA4-DAFAB9EDB2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316120"/>
              </p:ext>
            </p:extLst>
          </p:nvPr>
        </p:nvGraphicFramePr>
        <p:xfrm>
          <a:off x="12677133" y="3692767"/>
          <a:ext cx="11109960" cy="6684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60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29548" y="253352"/>
            <a:ext cx="21709028" cy="1626031"/>
          </a:xfrm>
        </p:spPr>
        <p:txBody>
          <a:bodyPr vert="horz" lIns="216914" tIns="108466" rIns="216914" bIns="108466" rtlCol="0" anchor="b">
            <a:noAutofit/>
          </a:bodyPr>
          <a:lstStyle/>
          <a:p>
            <a:pPr algn="ctr"/>
            <a:r>
              <a:rPr lang="en-US" b="1" dirty="0"/>
              <a:t>AI </a:t>
            </a:r>
            <a:r>
              <a:rPr lang="en-US" b="1" dirty="0" err="1"/>
              <a:t>breedings</a:t>
            </a:r>
            <a:r>
              <a:rPr lang="en-US" b="1" dirty="0"/>
              <a:t> using genomic bulls - Holstein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7EED38-C491-6F4A-BFF3-6DA5CDE3E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1085-52EF-9049-8504-BFA598021E44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6CB395B-5AA8-D944-B965-65496089A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117320"/>
              </p:ext>
            </p:extLst>
          </p:nvPr>
        </p:nvGraphicFramePr>
        <p:xfrm>
          <a:off x="1730829" y="2061612"/>
          <a:ext cx="20459700" cy="10445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0052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4A76ED4-6E49-4BA0-823E-1A64E7A15E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57" y="1591481"/>
            <a:ext cx="22507009" cy="121245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406" y="231756"/>
            <a:ext cx="23149719" cy="2671342"/>
          </a:xfrm>
        </p:spPr>
        <p:txBody>
          <a:bodyPr/>
          <a:lstStyle/>
          <a:p>
            <a:r>
              <a:rPr lang="en-US" sz="7400" b="1" dirty="0"/>
              <a:t>Genotyped animals in CDCB database by region </a:t>
            </a:r>
            <a:r>
              <a:rPr lang="en-US" sz="4000" dirty="0"/>
              <a:t>(2022-03-21)</a:t>
            </a:r>
            <a:br>
              <a:rPr lang="en-US" sz="8000" dirty="0"/>
            </a:br>
            <a:endParaRPr lang="en-US" sz="8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3960F7-AD14-42A2-A4CB-2BB74C453247}"/>
              </a:ext>
            </a:extLst>
          </p:cNvPr>
          <p:cNvSpPr txBox="1"/>
          <p:nvPr/>
        </p:nvSpPr>
        <p:spPr>
          <a:xfrm>
            <a:off x="13244256" y="9253277"/>
            <a:ext cx="3156779" cy="83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97" b="1" dirty="0"/>
              <a:t>17,856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FB7296-3AE7-4B3C-B18F-012C61AA2151}"/>
              </a:ext>
            </a:extLst>
          </p:cNvPr>
          <p:cNvSpPr txBox="1"/>
          <p:nvPr/>
        </p:nvSpPr>
        <p:spPr>
          <a:xfrm>
            <a:off x="19986595" y="10513220"/>
            <a:ext cx="3156779" cy="83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97" b="1" dirty="0"/>
              <a:t>63,656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D95CA2-0AFA-4A77-A3CB-0635D4A5F5BA}"/>
              </a:ext>
            </a:extLst>
          </p:cNvPr>
          <p:cNvSpPr txBox="1"/>
          <p:nvPr/>
        </p:nvSpPr>
        <p:spPr>
          <a:xfrm>
            <a:off x="15971393" y="6442774"/>
            <a:ext cx="3156779" cy="83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97" b="1" dirty="0"/>
              <a:t>372,293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E13ABE-3EB8-4BC2-83AE-93C98EE8638F}"/>
              </a:ext>
            </a:extLst>
          </p:cNvPr>
          <p:cNvSpPr txBox="1"/>
          <p:nvPr/>
        </p:nvSpPr>
        <p:spPr>
          <a:xfrm>
            <a:off x="13244256" y="4748625"/>
            <a:ext cx="3156779" cy="83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97" b="1" dirty="0"/>
              <a:t>33,787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EDF161-9C97-4C0C-BBED-52B2767F8293}"/>
              </a:ext>
            </a:extLst>
          </p:cNvPr>
          <p:cNvSpPr txBox="1"/>
          <p:nvPr/>
        </p:nvSpPr>
        <p:spPr>
          <a:xfrm>
            <a:off x="4327734" y="5217121"/>
            <a:ext cx="3156779" cy="83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97" b="1" dirty="0"/>
              <a:t>4,778,090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DB8311-8251-47A5-98A5-AE2CD7536044}"/>
              </a:ext>
            </a:extLst>
          </p:cNvPr>
          <p:cNvSpPr txBox="1"/>
          <p:nvPr/>
        </p:nvSpPr>
        <p:spPr>
          <a:xfrm>
            <a:off x="6949819" y="9042292"/>
            <a:ext cx="3156779" cy="83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97" b="1" dirty="0"/>
              <a:t>147,628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480D41-549A-4FC5-8521-1607C4885C61}"/>
              </a:ext>
            </a:extLst>
          </p:cNvPr>
          <p:cNvSpPr txBox="1"/>
          <p:nvPr/>
        </p:nvSpPr>
        <p:spPr>
          <a:xfrm>
            <a:off x="10106598" y="5244640"/>
            <a:ext cx="3156779" cy="83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97" b="1" dirty="0"/>
              <a:t>452,292</a:t>
            </a:r>
          </a:p>
        </p:txBody>
      </p:sp>
    </p:spTree>
    <p:extLst>
      <p:ext uri="{BB962C8B-B14F-4D97-AF65-F5344CB8AC3E}">
        <p14:creationId xmlns:p14="http://schemas.microsoft.com/office/powerpoint/2010/main" val="905214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2" name="Chart 1">
                <a:extLst>
                  <a:ext uri="{FF2B5EF4-FFF2-40B4-BE49-F238E27FC236}">
                    <a16:creationId xmlns:a16="http://schemas.microsoft.com/office/drawing/2014/main" id="{94C821FA-DF1E-FC0A-11F4-7CE1BC0EFD8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23197215"/>
                  </p:ext>
                </p:extLst>
              </p:nvPr>
            </p:nvGraphicFramePr>
            <p:xfrm>
              <a:off x="2297151" y="2118731"/>
              <a:ext cx="18354907" cy="947853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Chart 1">
                <a:extLst>
                  <a:ext uri="{FF2B5EF4-FFF2-40B4-BE49-F238E27FC236}">
                    <a16:creationId xmlns:a16="http://schemas.microsoft.com/office/drawing/2014/main" id="{94C821FA-DF1E-FC0A-11F4-7CE1BC0EFD8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7151" y="2118731"/>
                <a:ext cx="18354907" cy="9478537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itle 1">
            <a:extLst>
              <a:ext uri="{FF2B5EF4-FFF2-40B4-BE49-F238E27FC236}">
                <a16:creationId xmlns:a16="http://schemas.microsoft.com/office/drawing/2014/main" id="{D09A0F09-6A4B-9BD8-53D5-42B54F7F8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46" y="368916"/>
            <a:ext cx="23149719" cy="2671342"/>
          </a:xfrm>
        </p:spPr>
        <p:txBody>
          <a:bodyPr/>
          <a:lstStyle/>
          <a:p>
            <a:r>
              <a:rPr lang="en-US" sz="7400" b="1" dirty="0"/>
              <a:t>Genotypes by International Countries in CDCB database </a:t>
            </a:r>
            <a:br>
              <a:rPr lang="en-US" sz="8000" dirty="0"/>
            </a:b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130747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1218402" y="345885"/>
            <a:ext cx="21931313" cy="2671342"/>
          </a:xfrm>
        </p:spPr>
        <p:txBody>
          <a:bodyPr vert="horz" lIns="216914" tIns="108466" rIns="216914" bIns="108466" rtlCol="0" anchor="b">
            <a:noAutofit/>
          </a:bodyPr>
          <a:lstStyle/>
          <a:p>
            <a:r>
              <a:rPr lang="en-US" b="1" dirty="0"/>
              <a:t>Numbers of the Database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12A55D-9B52-41A1-B3FC-7946FADEE229}"/>
              </a:ext>
            </a:extLst>
          </p:cNvPr>
          <p:cNvSpPr txBox="1"/>
          <p:nvPr/>
        </p:nvSpPr>
        <p:spPr>
          <a:xfrm>
            <a:off x="18487095" y="2898180"/>
            <a:ext cx="4662624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806">
              <a:defRPr/>
            </a:pPr>
            <a:endParaRPr lang="en-US" sz="1799" dirty="0">
              <a:solidFill>
                <a:srgbClr val="000000"/>
              </a:solidFill>
              <a:latin typeface="Calibri"/>
              <a:ea typeface="Arial Unicode MS"/>
              <a:cs typeface="Calibri"/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890DD18-4D50-4043-8F59-51077249362D}"/>
              </a:ext>
            </a:extLst>
          </p:cNvPr>
          <p:cNvSpPr txBox="1">
            <a:spLocks/>
          </p:cNvSpPr>
          <p:nvPr/>
        </p:nvSpPr>
        <p:spPr>
          <a:xfrm>
            <a:off x="22125214" y="12488597"/>
            <a:ext cx="1024504" cy="730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5434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0859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56289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41713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27148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12580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98004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83436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355F226B-EB64-234C-8ACD-A4C20F65E9C3}"/>
              </a:ext>
            </a:extLst>
          </p:cNvPr>
          <p:cNvSpPr txBox="1">
            <a:spLocks/>
          </p:cNvSpPr>
          <p:nvPr/>
        </p:nvSpPr>
        <p:spPr>
          <a:xfrm>
            <a:off x="17463823" y="12488597"/>
            <a:ext cx="5685896" cy="730250"/>
          </a:xfrm>
          <a:prstGeom prst="rect">
            <a:avLst/>
          </a:prstGeom>
        </p:spPr>
        <p:txBody>
          <a:bodyPr vert="horz" lIns="216914" tIns="108466" rIns="216914" bIns="108466" rtlCol="0" anchor="ctr"/>
          <a:lstStyle>
            <a:defPPr>
              <a:defRPr lang="en-US"/>
            </a:defPPr>
            <a:lvl1pPr marL="0" algn="r" defTabSz="1085434" rtl="0" eaLnBrk="1" latinLnBrk="0" hangingPunct="1">
              <a:defRPr sz="2900" kern="1200">
                <a:solidFill>
                  <a:schemeClr val="tx1"/>
                </a:solidFill>
                <a:latin typeface="Quattrocento Sans"/>
                <a:ea typeface="+mn-ea"/>
                <a:cs typeface="+mn-cs"/>
              </a:defRPr>
            </a:lvl1pPr>
            <a:lvl2pPr marL="1085434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0859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56289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41713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27148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12580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98004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83436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321085-52EF-9049-8504-BFA598021E4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76FF59-BFC4-DF40-B432-8EE8C715D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1085-52EF-9049-8504-BFA598021E44}" type="slidenum">
              <a:rPr lang="en-US" smtClean="0"/>
              <a:t>24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E336A-9CEC-0512-0F4F-AC81BF12BD2C}"/>
              </a:ext>
            </a:extLst>
          </p:cNvPr>
          <p:cNvSpPr txBox="1">
            <a:spLocks/>
          </p:cNvSpPr>
          <p:nvPr/>
        </p:nvSpPr>
        <p:spPr>
          <a:xfrm>
            <a:off x="1218404" y="2932930"/>
            <a:ext cx="21931313" cy="9314905"/>
          </a:xfrm>
          <a:prstGeom prst="rect">
            <a:avLst/>
          </a:prstGeom>
        </p:spPr>
        <p:txBody>
          <a:bodyPr>
            <a:normAutofit/>
          </a:bodyPr>
          <a:lstStyle>
            <a:lvl1pPr marL="816068" indent="-816068" algn="l" defTabSz="108809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/>
              <a:buChar char="•"/>
              <a:defRPr sz="7600" kern="1200">
                <a:solidFill>
                  <a:schemeClr val="tx1"/>
                </a:solidFill>
                <a:latin typeface="Quattrocento Sans"/>
                <a:ea typeface="+mn-ea"/>
                <a:cs typeface="+mn-cs"/>
              </a:defRPr>
            </a:lvl1pPr>
            <a:lvl2pPr marL="1768147" indent="-680056" algn="l" defTabSz="108809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/>
              <a:buChar char="•"/>
              <a:defRPr sz="6700" kern="1200">
                <a:solidFill>
                  <a:schemeClr val="tx1"/>
                </a:solidFill>
                <a:latin typeface="Quattrocento Sans"/>
                <a:ea typeface="+mn-ea"/>
                <a:cs typeface="+mn-cs"/>
              </a:defRPr>
            </a:lvl2pPr>
            <a:lvl3pPr marL="2720226" indent="-544045" algn="l" defTabSz="108809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/>
              <a:buChar char="•"/>
              <a:defRPr sz="5700" kern="1200">
                <a:solidFill>
                  <a:schemeClr val="tx1"/>
                </a:solidFill>
                <a:latin typeface="Quattrocento Sans"/>
                <a:ea typeface="+mn-ea"/>
                <a:cs typeface="+mn-cs"/>
              </a:defRPr>
            </a:lvl3pPr>
            <a:lvl4pPr marL="3808316" indent="-544045" algn="l" defTabSz="108809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/>
              <a:buChar char="•"/>
              <a:defRPr sz="4800" kern="1200">
                <a:solidFill>
                  <a:schemeClr val="tx1"/>
                </a:solidFill>
                <a:latin typeface="Quattrocento Sans"/>
                <a:ea typeface="+mn-ea"/>
                <a:cs typeface="+mn-cs"/>
              </a:defRPr>
            </a:lvl4pPr>
            <a:lvl5pPr marL="4896406" indent="-544045" algn="l" defTabSz="108809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/>
              <a:buChar char="•"/>
              <a:defRPr sz="4800" kern="1200">
                <a:solidFill>
                  <a:schemeClr val="tx1"/>
                </a:solidFill>
                <a:latin typeface="Quattrocento Sans"/>
                <a:ea typeface="+mn-ea"/>
                <a:cs typeface="+mn-cs"/>
              </a:defRPr>
            </a:lvl5pPr>
            <a:lvl6pPr marL="5984497" indent="-544045" algn="l" defTabSz="1088090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2587" indent="-544045" algn="l" defTabSz="1088090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0677" indent="-544045" algn="l" defTabSz="1088090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48767" indent="-544045" algn="l" defTabSz="1088090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/>
              <a:t>More than 6.6 M genotypes</a:t>
            </a:r>
          </a:p>
          <a:p>
            <a:r>
              <a:rPr lang="en-US" sz="6000" dirty="0"/>
              <a:t>75 Countries, 16 tags manufactures represented (900 series)</a:t>
            </a:r>
          </a:p>
          <a:p>
            <a:r>
              <a:rPr lang="en-US" sz="6000" dirty="0"/>
              <a:t>Iran is currently suspended due to embargo</a:t>
            </a:r>
          </a:p>
          <a:p>
            <a:r>
              <a:rPr lang="en-US" sz="6000" dirty="0"/>
              <a:t>For four countries both letter and numeric codes accepted (CAN,124; PAK,586; SAU, 682 and USA,840)</a:t>
            </a:r>
          </a:p>
        </p:txBody>
      </p:sp>
    </p:spTree>
    <p:extLst>
      <p:ext uri="{BB962C8B-B14F-4D97-AF65-F5344CB8AC3E}">
        <p14:creationId xmlns:p14="http://schemas.microsoft.com/office/powerpoint/2010/main" val="3444620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701" y="458855"/>
            <a:ext cx="21648722" cy="1929470"/>
          </a:xfrm>
        </p:spPr>
        <p:txBody>
          <a:bodyPr vert="horz" lIns="216914" tIns="108466" rIns="216914" bIns="108466" rtlCol="0" anchor="b">
            <a:noAutofit/>
          </a:bodyPr>
          <a:lstStyle/>
          <a:p>
            <a:r>
              <a:rPr lang="en-CA" b="1" dirty="0"/>
              <a:t>Genetic merit of marketed Holstein bulls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FFB4798-FE59-374D-82BC-C215B11B6F0D}"/>
              </a:ext>
            </a:extLst>
          </p:cNvPr>
          <p:cNvGraphicFramePr>
            <a:graphicFrameLocks/>
          </p:cNvGraphicFramePr>
          <p:nvPr/>
        </p:nvGraphicFramePr>
        <p:xfrm>
          <a:off x="1065254" y="2631128"/>
          <a:ext cx="20112823" cy="9085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7FF0295-7AF1-974A-B1DD-65CABA41308A}"/>
              </a:ext>
            </a:extLst>
          </p:cNvPr>
          <p:cNvCxnSpPr>
            <a:cxnSpLocks/>
          </p:cNvCxnSpPr>
          <p:nvPr/>
        </p:nvCxnSpPr>
        <p:spPr>
          <a:xfrm flipV="1">
            <a:off x="7157169" y="3090947"/>
            <a:ext cx="14110527" cy="7751122"/>
          </a:xfrm>
          <a:prstGeom prst="line">
            <a:avLst/>
          </a:prstGeom>
          <a:ln w="63500">
            <a:solidFill>
              <a:srgbClr val="00412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BA9EB2-2AB4-F043-A287-C46001C01F6C}"/>
              </a:ext>
            </a:extLst>
          </p:cNvPr>
          <p:cNvCxnSpPr>
            <a:cxnSpLocks/>
          </p:cNvCxnSpPr>
          <p:nvPr/>
        </p:nvCxnSpPr>
        <p:spPr>
          <a:xfrm flipV="1">
            <a:off x="2390056" y="8049131"/>
            <a:ext cx="18788021" cy="2185281"/>
          </a:xfrm>
          <a:prstGeom prst="line">
            <a:avLst/>
          </a:prstGeom>
          <a:ln w="63500">
            <a:solidFill>
              <a:schemeClr val="accent1">
                <a:lumMod val="90000"/>
                <a:lumOff val="1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6EE14D-DAF4-BC45-924F-CBE829206F17}"/>
              </a:ext>
            </a:extLst>
          </p:cNvPr>
          <p:cNvCxnSpPr>
            <a:cxnSpLocks/>
          </p:cNvCxnSpPr>
          <p:nvPr/>
        </p:nvCxnSpPr>
        <p:spPr>
          <a:xfrm flipV="1">
            <a:off x="4409356" y="5276850"/>
            <a:ext cx="16768721" cy="5181600"/>
          </a:xfrm>
          <a:prstGeom prst="line">
            <a:avLst/>
          </a:prstGeom>
          <a:ln w="53975">
            <a:solidFill>
              <a:srgbClr val="C0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418B17-7D46-AF4B-85CD-48D2A12F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1085-52EF-9049-8504-BFA598021E44}" type="slidenum">
              <a:rPr lang="en-US" smtClean="0"/>
              <a:t>25</a:t>
            </a:fld>
            <a:endParaRPr lang="en-US" dirty="0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A8C92236-0F42-B84A-9252-F4FC62215591}"/>
              </a:ext>
            </a:extLst>
          </p:cNvPr>
          <p:cNvSpPr txBox="1">
            <a:spLocks/>
          </p:cNvSpPr>
          <p:nvPr/>
        </p:nvSpPr>
        <p:spPr>
          <a:xfrm>
            <a:off x="17463823" y="12488597"/>
            <a:ext cx="5685896" cy="730250"/>
          </a:xfrm>
          <a:prstGeom prst="rect">
            <a:avLst/>
          </a:prstGeom>
        </p:spPr>
        <p:txBody>
          <a:bodyPr vert="horz" lIns="216914" tIns="108466" rIns="216914" bIns="108466" rtlCol="0" anchor="ctr"/>
          <a:lstStyle>
            <a:defPPr>
              <a:defRPr lang="en-US"/>
            </a:defPPr>
            <a:lvl1pPr marL="0" algn="r" defTabSz="1085434" rtl="0" eaLnBrk="1" latinLnBrk="0" hangingPunct="1">
              <a:defRPr sz="2900" kern="1200">
                <a:solidFill>
                  <a:schemeClr val="tx1"/>
                </a:solidFill>
                <a:latin typeface="Quattrocento Sans"/>
                <a:ea typeface="+mn-ea"/>
                <a:cs typeface="+mn-cs"/>
              </a:defRPr>
            </a:lvl1pPr>
            <a:lvl2pPr marL="1085434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0859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56289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41713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27148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12580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98004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83436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321085-52EF-9049-8504-BFA598021E4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5D0707-E4FB-2A40-BC49-87627BAA01B7}"/>
              </a:ext>
            </a:extLst>
          </p:cNvPr>
          <p:cNvSpPr txBox="1"/>
          <p:nvPr/>
        </p:nvSpPr>
        <p:spPr>
          <a:xfrm>
            <a:off x="2780057" y="8196347"/>
            <a:ext cx="402706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B154B"/>
                </a:solidFill>
              </a:rPr>
              <a:t>Average gain:</a:t>
            </a:r>
          </a:p>
          <a:p>
            <a:r>
              <a:rPr lang="en-US" b="1" dirty="0">
                <a:solidFill>
                  <a:srgbClr val="1B154B"/>
                </a:solidFill>
              </a:rPr>
              <a:t>$13.38/year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264EE7-1DDD-5B46-BC21-2C8CB66CBD60}"/>
              </a:ext>
            </a:extLst>
          </p:cNvPr>
          <p:cNvSpPr txBox="1"/>
          <p:nvPr/>
        </p:nvSpPr>
        <p:spPr>
          <a:xfrm>
            <a:off x="14618113" y="3090947"/>
            <a:ext cx="402706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47F56"/>
                </a:solidFill>
              </a:rPr>
              <a:t>Average gain:</a:t>
            </a:r>
          </a:p>
          <a:p>
            <a:r>
              <a:rPr lang="en-US" b="1" dirty="0">
                <a:solidFill>
                  <a:srgbClr val="547F56"/>
                </a:solidFill>
              </a:rPr>
              <a:t>$84.51/year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8F47AE-71CC-1A4E-B4E6-E3682699C90B}"/>
              </a:ext>
            </a:extLst>
          </p:cNvPr>
          <p:cNvSpPr txBox="1"/>
          <p:nvPr/>
        </p:nvSpPr>
        <p:spPr>
          <a:xfrm>
            <a:off x="6807121" y="6501425"/>
            <a:ext cx="402706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Average gain:</a:t>
            </a:r>
          </a:p>
          <a:p>
            <a:r>
              <a:rPr lang="en-US" b="1" dirty="0">
                <a:solidFill>
                  <a:srgbClr val="C00000"/>
                </a:solidFill>
              </a:rPr>
              <a:t>$40.48/year</a:t>
            </a:r>
          </a:p>
        </p:txBody>
      </p:sp>
    </p:spTree>
    <p:extLst>
      <p:ext uri="{BB962C8B-B14F-4D97-AF65-F5344CB8AC3E}">
        <p14:creationId xmlns:p14="http://schemas.microsoft.com/office/powerpoint/2010/main" val="385615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609" y="465466"/>
            <a:ext cx="20712906" cy="2996566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t>26</a:t>
            </a:fld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594762" y="2651791"/>
            <a:ext cx="22060887" cy="7863193"/>
          </a:xfrm>
        </p:spPr>
        <p:txBody>
          <a:bodyPr anchor="t"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5000" dirty="0"/>
              <a:t>The CDCB has developed a customized Quality Control program that has evolved overtime</a:t>
            </a:r>
          </a:p>
          <a:p>
            <a:pPr marL="571500" indent="-571500">
              <a:buFont typeface="Arial"/>
              <a:buChar char="•"/>
            </a:pPr>
            <a:r>
              <a:rPr lang="en-US" sz="5000" dirty="0"/>
              <a:t>Previous </a:t>
            </a:r>
            <a:r>
              <a:rPr lang="en-US" sz="5000"/>
              <a:t>and current reports </a:t>
            </a:r>
            <a:r>
              <a:rPr lang="en-US" sz="5000" dirty="0"/>
              <a:t>demonstrated the positive impact of the program</a:t>
            </a:r>
          </a:p>
          <a:p>
            <a:pPr marL="571500" indent="-571500">
              <a:buFont typeface="Arial"/>
              <a:buChar char="•"/>
            </a:pPr>
            <a:r>
              <a:rPr lang="en-US" sz="5000" dirty="0"/>
              <a:t>The QC program assists nominator &amp; laboratories in delivering high quality data and contribute to maintaining the integrity of the CDCB database </a:t>
            </a:r>
          </a:p>
        </p:txBody>
      </p:sp>
    </p:spTree>
    <p:extLst>
      <p:ext uri="{BB962C8B-B14F-4D97-AF65-F5344CB8AC3E}">
        <p14:creationId xmlns:p14="http://schemas.microsoft.com/office/powerpoint/2010/main" val="824741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24914" y="4561944"/>
            <a:ext cx="20712906" cy="3300412"/>
          </a:xfrm>
        </p:spPr>
        <p:txBody>
          <a:bodyPr>
            <a:normAutofit fontScale="77500" lnSpcReduction="20000"/>
          </a:bodyPr>
          <a:lstStyle/>
          <a:p>
            <a:r>
              <a:rPr lang="en-US" sz="9600" dirty="0"/>
              <a:t>Thanks for your attention! </a:t>
            </a:r>
          </a:p>
          <a:p>
            <a:r>
              <a:rPr lang="en-US" sz="96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698227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DACF1A-1120-FD4A-ABB5-9F22D4E4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914" y="1650255"/>
            <a:ext cx="20712906" cy="2996565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CDCB Mission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6EE68C3-6FF3-4A9E-8B12-36090FEF3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4914" y="5207794"/>
            <a:ext cx="20712906" cy="330041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/>
              <a:t>To drive global dairy cattle improvement by using a </a:t>
            </a:r>
            <a:r>
              <a:rPr lang="en-US" sz="5400" b="1" dirty="0">
                <a:solidFill>
                  <a:srgbClr val="C00000"/>
                </a:solidFill>
              </a:rPr>
              <a:t>collaborative database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  <a:r>
              <a:rPr lang="en-US" sz="5400" dirty="0"/>
              <a:t>to deliver state-of-the-art genetic merit and performance assessments for the herd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2061139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53A3691-1E63-6E44-D7F4-62FD273BA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388632"/>
              </p:ext>
            </p:extLst>
          </p:nvPr>
        </p:nvGraphicFramePr>
        <p:xfrm>
          <a:off x="1168323" y="2199519"/>
          <a:ext cx="21932900" cy="4585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3A05F-0C5E-8B87-CB9C-529746079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CF3DE2C-B9F9-E38B-55DC-A504F26CA4EC}"/>
              </a:ext>
            </a:extLst>
          </p:cNvPr>
          <p:cNvGrpSpPr/>
          <p:nvPr/>
        </p:nvGrpSpPr>
        <p:grpSpPr>
          <a:xfrm>
            <a:off x="2808514" y="6263727"/>
            <a:ext cx="17763490" cy="6642053"/>
            <a:chOff x="2625780" y="6155793"/>
            <a:chExt cx="17869597" cy="6642053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1DCE807-4153-02D0-2C96-EE2BBECAEF2E}"/>
                </a:ext>
              </a:extLst>
            </p:cNvPr>
            <p:cNvGrpSpPr/>
            <p:nvPr/>
          </p:nvGrpSpPr>
          <p:grpSpPr>
            <a:xfrm>
              <a:off x="2625780" y="6155793"/>
              <a:ext cx="17869597" cy="5888000"/>
              <a:chOff x="2653489" y="6105317"/>
              <a:chExt cx="17869597" cy="5888000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705A7FBB-918D-40F8-776B-81389671FFFC}"/>
                  </a:ext>
                </a:extLst>
              </p:cNvPr>
              <p:cNvGrpSpPr/>
              <p:nvPr/>
            </p:nvGrpSpPr>
            <p:grpSpPr>
              <a:xfrm>
                <a:off x="9303227" y="6231165"/>
                <a:ext cx="5761670" cy="4779728"/>
                <a:chOff x="9302434" y="6421165"/>
                <a:chExt cx="5761670" cy="4779728"/>
              </a:xfrm>
            </p:grpSpPr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93B64E8C-A289-B249-BBC5-DAE1BAE6F992}"/>
                    </a:ext>
                  </a:extLst>
                </p:cNvPr>
                <p:cNvGrpSpPr/>
                <p:nvPr/>
              </p:nvGrpSpPr>
              <p:grpSpPr>
                <a:xfrm>
                  <a:off x="9302434" y="7743891"/>
                  <a:ext cx="5761670" cy="3457002"/>
                  <a:chOff x="9302434" y="7743891"/>
                  <a:chExt cx="5761670" cy="3457002"/>
                </a:xfrm>
              </p:grpSpPr>
              <p:sp>
                <p:nvSpPr>
                  <p:cNvPr id="7" name="Rounded Rectangle 6">
                    <a:extLst>
                      <a:ext uri="{FF2B5EF4-FFF2-40B4-BE49-F238E27FC236}">
                        <a16:creationId xmlns:a16="http://schemas.microsoft.com/office/drawing/2014/main" id="{D279D7C5-F70A-3A7E-7709-A2D2C160F81F}"/>
                      </a:ext>
                    </a:extLst>
                  </p:cNvPr>
                  <p:cNvSpPr/>
                  <p:nvPr/>
                </p:nvSpPr>
                <p:spPr>
                  <a:xfrm>
                    <a:off x="9302434" y="7743891"/>
                    <a:ext cx="5761670" cy="3457002"/>
                  </a:xfrm>
                  <a:prstGeom prst="roundRect">
                    <a:avLst>
                      <a:gd name="adj" fmla="val 10000"/>
                    </a:avLst>
                  </a:prstGeom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8" name="Rounded Rectangle 4">
                    <a:extLst>
                      <a:ext uri="{FF2B5EF4-FFF2-40B4-BE49-F238E27FC236}">
                        <a16:creationId xmlns:a16="http://schemas.microsoft.com/office/drawing/2014/main" id="{A04A7B22-C7E2-1AF6-00C6-BC251F4EE990}"/>
                      </a:ext>
                    </a:extLst>
                  </p:cNvPr>
                  <p:cNvSpPr txBox="1"/>
                  <p:nvPr/>
                </p:nvSpPr>
                <p:spPr>
                  <a:xfrm>
                    <a:off x="9403686" y="7845143"/>
                    <a:ext cx="5559166" cy="3254498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47650" tIns="247650" rIns="247650" bIns="247650" numCol="1" spcCol="1270" anchor="ctr" anchorCtr="0">
                    <a:noAutofit/>
                  </a:bodyPr>
                  <a:lstStyle/>
                  <a:p>
                    <a:pPr marL="0" lvl="0" indent="0" algn="ctr" defTabSz="28892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en-US" sz="6500" dirty="0"/>
                      <a:t>Storage</a:t>
                    </a:r>
                    <a:endParaRPr lang="en-US" sz="6500" kern="1200" dirty="0"/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9D0145CC-6113-1AED-7ADB-6D3ED913FA78}"/>
                    </a:ext>
                  </a:extLst>
                </p:cNvPr>
                <p:cNvGrpSpPr/>
                <p:nvPr/>
              </p:nvGrpSpPr>
              <p:grpSpPr>
                <a:xfrm>
                  <a:off x="10444380" y="6421165"/>
                  <a:ext cx="1428894" cy="1221474"/>
                  <a:chOff x="10444380" y="6421165"/>
                  <a:chExt cx="1428894" cy="1221474"/>
                </a:xfrm>
              </p:grpSpPr>
              <p:sp>
                <p:nvSpPr>
                  <p:cNvPr id="10" name="Right Arrow 9">
                    <a:extLst>
                      <a:ext uri="{FF2B5EF4-FFF2-40B4-BE49-F238E27FC236}">
                        <a16:creationId xmlns:a16="http://schemas.microsoft.com/office/drawing/2014/main" id="{9E53FD46-4CB5-285D-F299-398A9D32637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0548090" y="6317455"/>
                    <a:ext cx="1221474" cy="1428894"/>
                  </a:xfrm>
                  <a:prstGeom prst="rightArrow">
                    <a:avLst>
                      <a:gd name="adj1" fmla="val 60000"/>
                      <a:gd name="adj2" fmla="val 50000"/>
                    </a:avLst>
                  </a:prstGeom>
                </p:spPr>
                <p:style>
                  <a:lnRef idx="0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1" name="Right Arrow 4">
                    <a:extLst>
                      <a:ext uri="{FF2B5EF4-FFF2-40B4-BE49-F238E27FC236}">
                        <a16:creationId xmlns:a16="http://schemas.microsoft.com/office/drawing/2014/main" id="{2F6A7C8F-7C94-9548-DEE7-F757EAF55034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10731311" y="6420013"/>
                    <a:ext cx="855032" cy="857336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0" tIns="0" rIns="0" bIns="0" numCol="1" spcCol="1270" anchor="ctr" anchorCtr="0">
                    <a:noAutofit/>
                  </a:bodyPr>
                  <a:lstStyle/>
                  <a:p>
                    <a:pPr marL="0" lvl="0" indent="0" algn="ctr" defTabSz="24447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endParaRPr lang="en-US" sz="5500" kern="1200"/>
                  </a:p>
                </p:txBody>
              </p:sp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A9F87F69-6495-09B6-0F75-154DEB29D159}"/>
                    </a:ext>
                  </a:extLst>
                </p:cNvPr>
                <p:cNvGrpSpPr/>
                <p:nvPr/>
              </p:nvGrpSpPr>
              <p:grpSpPr>
                <a:xfrm>
                  <a:off x="12494852" y="6431651"/>
                  <a:ext cx="1428894" cy="1221474"/>
                  <a:chOff x="12494852" y="6431651"/>
                  <a:chExt cx="1428894" cy="1221474"/>
                </a:xfrm>
              </p:grpSpPr>
              <p:sp>
                <p:nvSpPr>
                  <p:cNvPr id="13" name="Right Arrow 12">
                    <a:extLst>
                      <a:ext uri="{FF2B5EF4-FFF2-40B4-BE49-F238E27FC236}">
                        <a16:creationId xmlns:a16="http://schemas.microsoft.com/office/drawing/2014/main" id="{5702EAB4-FC29-4F7E-C898-D37CB7B492F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2598562" y="6327941"/>
                    <a:ext cx="1221474" cy="1428894"/>
                  </a:xfrm>
                  <a:prstGeom prst="rightArrow">
                    <a:avLst>
                      <a:gd name="adj1" fmla="val 60000"/>
                      <a:gd name="adj2" fmla="val 50000"/>
                    </a:avLst>
                  </a:prstGeom>
                </p:spPr>
                <p:style>
                  <a:lnRef idx="0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tint val="6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4" name="Right Arrow 4">
                    <a:extLst>
                      <a:ext uri="{FF2B5EF4-FFF2-40B4-BE49-F238E27FC236}">
                        <a16:creationId xmlns:a16="http://schemas.microsoft.com/office/drawing/2014/main" id="{48F750C9-ABB9-F416-37AD-9059D65AD370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2781783" y="6796941"/>
                    <a:ext cx="855032" cy="857336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0" tIns="0" rIns="0" bIns="0" numCol="1" spcCol="1270" anchor="ctr" anchorCtr="0">
                    <a:noAutofit/>
                  </a:bodyPr>
                  <a:lstStyle/>
                  <a:p>
                    <a:pPr marL="0" lvl="0" indent="0" algn="ctr" defTabSz="24447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endParaRPr lang="en-US" sz="5500" kern="1200"/>
                  </a:p>
                </p:txBody>
              </p:sp>
            </p:grpSp>
          </p:grpSp>
          <p:sp>
            <p:nvSpPr>
              <p:cNvPr id="46" name="U-Turn Arrow 45">
                <a:extLst>
                  <a:ext uri="{FF2B5EF4-FFF2-40B4-BE49-F238E27FC236}">
                    <a16:creationId xmlns:a16="http://schemas.microsoft.com/office/drawing/2014/main" id="{196E9662-7A17-7F25-8A5B-D5A87438BB3B}"/>
                  </a:ext>
                </a:extLst>
              </p:cNvPr>
              <p:cNvSpPr/>
              <p:nvPr/>
            </p:nvSpPr>
            <p:spPr>
              <a:xfrm rot="10800000">
                <a:off x="2653489" y="6105317"/>
                <a:ext cx="17869597" cy="5888000"/>
              </a:xfrm>
              <a:prstGeom prst="uturnArrow">
                <a:avLst>
                  <a:gd name="adj1" fmla="val 7207"/>
                  <a:gd name="adj2" fmla="val 11771"/>
                  <a:gd name="adj3" fmla="val 13245"/>
                  <a:gd name="adj4" fmla="val 43750"/>
                  <a:gd name="adj5" fmla="val 98151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0F23CE3-A6C5-988C-8FCF-598EAF15C734}"/>
                </a:ext>
              </a:extLst>
            </p:cNvPr>
            <p:cNvSpPr txBox="1"/>
            <p:nvPr/>
          </p:nvSpPr>
          <p:spPr>
            <a:xfrm>
              <a:off x="10582422" y="12043793"/>
              <a:ext cx="2951449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FEEDBACK</a:t>
              </a:r>
            </a:p>
          </p:txBody>
        </p:sp>
      </p:grpSp>
      <p:sp>
        <p:nvSpPr>
          <p:cNvPr id="70" name="U-Turn Arrow 69">
            <a:extLst>
              <a:ext uri="{FF2B5EF4-FFF2-40B4-BE49-F238E27FC236}">
                <a16:creationId xmlns:a16="http://schemas.microsoft.com/office/drawing/2014/main" id="{6F00AD13-45CB-28FD-1A34-128822221C25}"/>
              </a:ext>
            </a:extLst>
          </p:cNvPr>
          <p:cNvSpPr/>
          <p:nvPr/>
        </p:nvSpPr>
        <p:spPr>
          <a:xfrm flipH="1">
            <a:off x="2858030" y="634116"/>
            <a:ext cx="9424466" cy="2013833"/>
          </a:xfrm>
          <a:prstGeom prst="uturnArrow">
            <a:avLst>
              <a:gd name="adj1" fmla="val 21838"/>
              <a:gd name="adj2" fmla="val 25000"/>
              <a:gd name="adj3" fmla="val 28442"/>
              <a:gd name="adj4" fmla="val 43750"/>
              <a:gd name="adj5" fmla="val 9891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98D4296-E0E3-98EB-82F8-C72F7D097FE8}"/>
              </a:ext>
            </a:extLst>
          </p:cNvPr>
          <p:cNvSpPr txBox="1"/>
          <p:nvPr/>
        </p:nvSpPr>
        <p:spPr>
          <a:xfrm>
            <a:off x="6164765" y="1087091"/>
            <a:ext cx="295144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48983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405" y="193737"/>
            <a:ext cx="21931313" cy="2671342"/>
          </a:xfrm>
        </p:spPr>
        <p:txBody>
          <a:bodyPr vert="horz" lIns="217618" tIns="108809" rIns="217618" bIns="108809" rtlCol="0" anchor="b">
            <a:noAutofit/>
          </a:bodyPr>
          <a:lstStyle/>
          <a:p>
            <a:r>
              <a:rPr lang="en-US" b="1" dirty="0"/>
              <a:t>US Genetic Evaluation Process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48262150"/>
              </p:ext>
            </p:extLst>
          </p:nvPr>
        </p:nvGraphicFramePr>
        <p:xfrm>
          <a:off x="478387" y="4058592"/>
          <a:ext cx="18613943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lowchart: Alternate Process 2"/>
          <p:cNvSpPr/>
          <p:nvPr/>
        </p:nvSpPr>
        <p:spPr>
          <a:xfrm>
            <a:off x="18286142" y="3860596"/>
            <a:ext cx="4863576" cy="8325996"/>
          </a:xfrm>
          <a:prstGeom prst="flowChartAlternateProcess">
            <a:avLst/>
          </a:prstGeom>
          <a:solidFill>
            <a:srgbClr val="231F45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217573" tIns="108788" rIns="217573" bIns="108788" rtlCol="0" anchor="ctr"/>
          <a:lstStyle/>
          <a:p>
            <a:pPr algn="ctr"/>
            <a:r>
              <a:rPr lang="en-US" dirty="0"/>
              <a:t>U.S. Genetic &amp; Genomic Evaluations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57EBE12C-681B-134A-90E5-0E3C642D62D3}"/>
              </a:ext>
            </a:extLst>
          </p:cNvPr>
          <p:cNvSpPr txBox="1">
            <a:spLocks/>
          </p:cNvSpPr>
          <p:nvPr/>
        </p:nvSpPr>
        <p:spPr>
          <a:xfrm>
            <a:off x="22125214" y="12488597"/>
            <a:ext cx="1024504" cy="730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5434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0859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56289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41713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27148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12580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98004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83436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CA8BCFB-8C37-6B4E-AFAA-50F7390127B8}"/>
              </a:ext>
            </a:extLst>
          </p:cNvPr>
          <p:cNvSpPr txBox="1">
            <a:spLocks/>
          </p:cNvSpPr>
          <p:nvPr/>
        </p:nvSpPr>
        <p:spPr>
          <a:xfrm>
            <a:off x="17463823" y="12488597"/>
            <a:ext cx="5685896" cy="730250"/>
          </a:xfrm>
          <a:prstGeom prst="rect">
            <a:avLst/>
          </a:prstGeom>
        </p:spPr>
        <p:txBody>
          <a:bodyPr vert="horz" lIns="216914" tIns="108466" rIns="216914" bIns="108466" rtlCol="0" anchor="ctr"/>
          <a:lstStyle>
            <a:defPPr>
              <a:defRPr lang="en-US"/>
            </a:defPPr>
            <a:lvl1pPr marL="0" algn="r" defTabSz="1085434" rtl="0" eaLnBrk="1" latinLnBrk="0" hangingPunct="1">
              <a:defRPr sz="2900" kern="1200">
                <a:solidFill>
                  <a:schemeClr val="tx1"/>
                </a:solidFill>
                <a:latin typeface="Quattrocento Sans"/>
                <a:ea typeface="+mn-ea"/>
                <a:cs typeface="+mn-cs"/>
              </a:defRPr>
            </a:lvl1pPr>
            <a:lvl2pPr marL="1085434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0859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56289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41713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27148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12580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98004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83436" algn="l" defTabSz="1085434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321085-52EF-9049-8504-BFA598021E4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43594-E636-314A-8EFD-14014079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1085-52EF-9049-8504-BFA598021E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826EEE-8D78-408F-AA23-F96B46FB5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39826EEE-8D78-408F-AA23-F96B46FB5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39826EEE-8D78-408F-AA23-F96B46FB5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3C074D-12C8-4B35-B908-ECFD99D16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graphicEl>
                                              <a:dgm id="{123C074D-12C8-4B35-B908-ECFD99D16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123C074D-12C8-4B35-B908-ECFD99D16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B4C213-F14A-45F2-8CE9-221EBF3A2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D3B4C213-F14A-45F2-8CE9-221EBF3A2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D3B4C213-F14A-45F2-8CE9-221EBF3A2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07EBC0-8E2A-4E43-BE7D-AB63C532B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9507EBC0-8E2A-4E43-BE7D-AB63C532B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9507EBC0-8E2A-4E43-BE7D-AB63C532B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F676ED-C946-4F12-BDBA-A8AD4D8F6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43F676ED-C946-4F12-BDBA-A8AD4D8F6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43F676ED-C946-4F12-BDBA-A8AD4D8F6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1FEBFA-0CB1-462B-A097-F4574BDD5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D61FEBFA-0CB1-462B-A097-F4574BDD5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D61FEBFA-0CB1-462B-A097-F4574BDD5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274FAE-ED89-4320-94EE-08C15FC5F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A2274FAE-ED89-4320-94EE-08C15FC5F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A2274FAE-ED89-4320-94EE-08C15FC5F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0E0C64-0405-447D-AAE7-04F553D77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ED0E0C64-0405-447D-AAE7-04F553D77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ED0E0C64-0405-447D-AAE7-04F553D77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405" y="399909"/>
            <a:ext cx="21931313" cy="1848504"/>
          </a:xfrm>
        </p:spPr>
        <p:txBody>
          <a:bodyPr/>
          <a:lstStyle/>
          <a:p>
            <a:r>
              <a:rPr lang="en-US" b="1" dirty="0"/>
              <a:t>What is Data Quality?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880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829770-EC55-6745-BBAB-A0764E32B3AB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attrocento Sans"/>
                <a:ea typeface="+mn-ea"/>
                <a:cs typeface="+mn-cs"/>
              </a:rPr>
              <a:pPr marL="0" marR="0" lvl="0" indent="0" algn="r" defTabSz="1088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uattrocento Sans"/>
              <a:ea typeface="+mn-ea"/>
              <a:cs typeface="+mn-cs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7C6BDDD-99FC-7551-9F8B-60043D647A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9900647"/>
              </p:ext>
            </p:extLst>
          </p:nvPr>
        </p:nvGraphicFramePr>
        <p:xfrm>
          <a:off x="4732312" y="3036712"/>
          <a:ext cx="14903497" cy="9816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0351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880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829770-EC55-6745-BBAB-A0764E32B3AB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Quattrocento Sans"/>
                <a:ea typeface="+mn-ea"/>
                <a:cs typeface="+mn-cs"/>
              </a:rPr>
              <a:pPr marL="0" marR="0" lvl="0" indent="0" algn="r" defTabSz="1088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Quattrocento Sans"/>
              <a:ea typeface="+mn-ea"/>
              <a:cs typeface="+mn-cs"/>
            </a:endParaRPr>
          </a:p>
        </p:txBody>
      </p:sp>
      <p:pic>
        <p:nvPicPr>
          <p:cNvPr id="6" name="Picture 5" descr="Text, email&#10;&#10;Description automatically generated">
            <a:extLst>
              <a:ext uri="{FF2B5EF4-FFF2-40B4-BE49-F238E27FC236}">
                <a16:creationId xmlns:a16="http://schemas.microsoft.com/office/drawing/2014/main" id="{2BF2D07E-5499-D5CB-8C5D-4E6DE2347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91" y="189820"/>
            <a:ext cx="20892653" cy="1175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55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53255-62B0-2B9C-4821-956E31D70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217618" tIns="108809" rIns="217618" bIns="108809" rtlCol="0" anchor="b">
            <a:noAutofit/>
          </a:bodyPr>
          <a:lstStyle/>
          <a:p>
            <a:r>
              <a:rPr lang="en-US" b="1" dirty="0"/>
              <a:t>Data Providers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132FD-2A47-66D4-9BA4-32F50820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4519410-7F77-4D1F-83EA-DBFA3E43C0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691444"/>
              </p:ext>
            </p:extLst>
          </p:nvPr>
        </p:nvGraphicFramePr>
        <p:xfrm>
          <a:off x="1217613" y="3200400"/>
          <a:ext cx="21932900" cy="862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38FDD224-5330-B328-0833-7E1146AB9F05}"/>
              </a:ext>
            </a:extLst>
          </p:cNvPr>
          <p:cNvSpPr/>
          <p:nvPr/>
        </p:nvSpPr>
        <p:spPr>
          <a:xfrm>
            <a:off x="2414767" y="3442448"/>
            <a:ext cx="5276952" cy="8007468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1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406" y="1360686"/>
            <a:ext cx="21931313" cy="1722550"/>
          </a:xfrm>
        </p:spPr>
        <p:txBody>
          <a:bodyPr vert="horz" lIns="217618" tIns="108809" rIns="217618" bIns="108809" rtlCol="0" anchor="b">
            <a:noAutofit/>
          </a:bodyPr>
          <a:lstStyle/>
          <a:p>
            <a:r>
              <a:rPr lang="en-US" b="1" dirty="0"/>
              <a:t>Purpose of the Quality Control program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66057" y="3264983"/>
            <a:ext cx="23461907" cy="86291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300" b="1" u="sng" dirty="0">
                <a:solidFill>
                  <a:srgbClr val="C00000"/>
                </a:solidFill>
              </a:rPr>
              <a:t>Ensure the accuracy and uniformity of all records included in the National Cooperator Database  </a:t>
            </a:r>
          </a:p>
          <a:p>
            <a:pPr lvl="1"/>
            <a:r>
              <a:rPr lang="en-US" sz="4100" dirty="0"/>
              <a:t>Monitor certified nominators and laboratories performance regularly to ensure quality of data </a:t>
            </a:r>
          </a:p>
          <a:p>
            <a:pPr lvl="1"/>
            <a:r>
              <a:rPr lang="en-US" sz="4100" dirty="0"/>
              <a:t>Detect the needs or issues experienced by CDCB Collaborators</a:t>
            </a:r>
          </a:p>
          <a:p>
            <a:pPr lvl="1"/>
            <a:r>
              <a:rPr lang="en-US" sz="4100" dirty="0"/>
              <a:t>Advise or find solutions for issues/concerns faced by the collaborators </a:t>
            </a:r>
          </a:p>
          <a:p>
            <a:pPr lvl="1"/>
            <a:r>
              <a:rPr lang="en-US" sz="4100" dirty="0"/>
              <a:t>Facilitate the exchange of data (in the most efficient way)</a:t>
            </a:r>
          </a:p>
          <a:p>
            <a:pPr lvl="1"/>
            <a:r>
              <a:rPr lang="en-US" sz="4100" dirty="0"/>
              <a:t>Improve communication between nominators/labs and the CDCB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9770-EC55-6745-BBAB-A0764E32B3A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87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4">
      <a:dk1>
        <a:sysClr val="windowText" lastClr="000000"/>
      </a:dk1>
      <a:lt1>
        <a:sysClr val="window" lastClr="FFFFFF"/>
      </a:lt1>
      <a:dk2>
        <a:srgbClr val="1B154B"/>
      </a:dk2>
      <a:lt2>
        <a:srgbClr val="EEECE1"/>
      </a:lt2>
      <a:accent1>
        <a:srgbClr val="1B154B"/>
      </a:accent1>
      <a:accent2>
        <a:srgbClr val="990C22"/>
      </a:accent2>
      <a:accent3>
        <a:srgbClr val="1B4389"/>
      </a:accent3>
      <a:accent4>
        <a:srgbClr val="C85D22"/>
      </a:accent4>
      <a:accent5>
        <a:srgbClr val="3183C0"/>
      </a:accent5>
      <a:accent6>
        <a:srgbClr val="F09A00"/>
      </a:accent6>
      <a:hlink>
        <a:srgbClr val="990C22"/>
      </a:hlink>
      <a:folHlink>
        <a:srgbClr val="1B37A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6704</TotalTime>
  <Words>611</Words>
  <Application>Microsoft Macintosh PowerPoint</Application>
  <PresentationFormat>Custom</PresentationFormat>
  <Paragraphs>193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Quattrocento Sans</vt:lpstr>
      <vt:lpstr>Wingdings</vt:lpstr>
      <vt:lpstr>Office Theme</vt:lpstr>
      <vt:lpstr> CDCB Quality Control Program</vt:lpstr>
      <vt:lpstr>Outline </vt:lpstr>
      <vt:lpstr>CDCB Mission</vt:lpstr>
      <vt:lpstr>PowerPoint Presentation</vt:lpstr>
      <vt:lpstr>US Genetic Evaluation Process</vt:lpstr>
      <vt:lpstr>What is Data Quality?</vt:lpstr>
      <vt:lpstr>PowerPoint Presentation</vt:lpstr>
      <vt:lpstr>Data Providers</vt:lpstr>
      <vt:lpstr>Purpose of the Quality Control program</vt:lpstr>
      <vt:lpstr>PowerPoint Presentation</vt:lpstr>
      <vt:lpstr>CDCB - Certification Process</vt:lpstr>
      <vt:lpstr>Monthly Report Cards</vt:lpstr>
      <vt:lpstr>Annual Review Plan</vt:lpstr>
      <vt:lpstr>Database Numbers</vt:lpstr>
      <vt:lpstr>Genotypes in CDCB Database</vt:lpstr>
      <vt:lpstr>SNP Chips accepted by the CDCB</vt:lpstr>
      <vt:lpstr>Genotypes received in 2021 by chip density</vt:lpstr>
      <vt:lpstr>CDCB usable genotype counts by animal sex </vt:lpstr>
      <vt:lpstr>International vs Domestic</vt:lpstr>
      <vt:lpstr>Foreign Animals (%)</vt:lpstr>
      <vt:lpstr>AI breedings using genomic bulls - Holstein</vt:lpstr>
      <vt:lpstr>Genotyped animals in CDCB database by region (2022-03-21) </vt:lpstr>
      <vt:lpstr>Genotypes by International Countries in CDCB database  </vt:lpstr>
      <vt:lpstr>Numbers of the Database</vt:lpstr>
      <vt:lpstr>Genetic merit of marketed Holstein bulls </vt:lpstr>
      <vt:lpstr>Summary</vt:lpstr>
      <vt:lpstr>PowerPoint Presentation</vt:lpstr>
    </vt:vector>
  </TitlesOfParts>
  <Company>CDCB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CDCB  Genomic Nominators &amp; Labs Workshop</dc:title>
  <dc:creator>CDCB CDCB</dc:creator>
  <cp:lastModifiedBy>Jose Carrillo</cp:lastModifiedBy>
  <cp:revision>431</cp:revision>
  <dcterms:created xsi:type="dcterms:W3CDTF">2019-06-07T17:25:14Z</dcterms:created>
  <dcterms:modified xsi:type="dcterms:W3CDTF">2022-09-07T03:05:35Z</dcterms:modified>
</cp:coreProperties>
</file>